
<file path=[Content_Types].xml><?xml version="1.0" encoding="utf-8"?>
<Types xmlns="http://schemas.openxmlformats.org/package/2006/content-types">
  <Default Extension="png" ContentType="image/png"/>
  <Default Extension="m4a" ContentType="audio/unknown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8" r:id="rId3"/>
    <p:sldId id="262" r:id="rId4"/>
    <p:sldId id="263" r:id="rId5"/>
    <p:sldId id="264" r:id="rId6"/>
    <p:sldId id="266" r:id="rId7"/>
    <p:sldId id="269" r:id="rId8"/>
    <p:sldId id="271" r:id="rId9"/>
    <p:sldId id="273" r:id="rId10"/>
    <p:sldId id="276" r:id="rId11"/>
    <p:sldId id="278" r:id="rId12"/>
    <p:sldId id="279" r:id="rId13"/>
    <p:sldId id="280" r:id="rId14"/>
    <p:sldId id="283" r:id="rId15"/>
    <p:sldId id="284" r:id="rId16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A88D"/>
    <a:srgbClr val="FF5050"/>
    <a:srgbClr val="67B794"/>
    <a:srgbClr val="43D3C9"/>
    <a:srgbClr val="EB5554"/>
    <a:srgbClr val="FEAB35"/>
    <a:srgbClr val="291842"/>
    <a:srgbClr val="4F41B5"/>
    <a:srgbClr val="7D50C0"/>
    <a:srgbClr val="57338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2219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-120" y="-9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91AA61-0C41-4C2B-A178-9884A7E61E45}" type="datetimeFigureOut">
              <a:rPr lang="zh-CN" altLang="en-US" smtClean="0"/>
              <a:t>2016-03-25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911189-2616-441E-A1F3-8E71CB002CD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2990988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91AA61-0C41-4C2B-A178-9884A7E61E45}" type="datetimeFigureOut">
              <a:rPr lang="zh-CN" altLang="en-US" smtClean="0"/>
              <a:t>2016-03-25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911189-2616-441E-A1F3-8E71CB002CD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8478945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91AA61-0C41-4C2B-A178-9884A7E61E45}" type="datetimeFigureOut">
              <a:rPr lang="zh-CN" altLang="en-US" smtClean="0"/>
              <a:t>2016-03-25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911189-2616-441E-A1F3-8E71CB002CD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9217465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91AA61-0C41-4C2B-A178-9884A7E61E45}" type="datetimeFigureOut">
              <a:rPr lang="zh-CN" altLang="en-US" smtClean="0"/>
              <a:t>2016-03-25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911189-2616-441E-A1F3-8E71CB002CD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4786877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91AA61-0C41-4C2B-A178-9884A7E61E45}" type="datetimeFigureOut">
              <a:rPr lang="zh-CN" altLang="en-US" smtClean="0"/>
              <a:t>2016-03-25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911189-2616-441E-A1F3-8E71CB002CD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270386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91AA61-0C41-4C2B-A178-9884A7E61E45}" type="datetimeFigureOut">
              <a:rPr lang="zh-CN" altLang="en-US" smtClean="0"/>
              <a:t>2016-03-25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911189-2616-441E-A1F3-8E71CB002CD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859538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91AA61-0C41-4C2B-A178-9884A7E61E45}" type="datetimeFigureOut">
              <a:rPr lang="zh-CN" altLang="en-US" smtClean="0"/>
              <a:t>2016-03-25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911189-2616-441E-A1F3-8E71CB002CD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9012656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91AA61-0C41-4C2B-A178-9884A7E61E45}" type="datetimeFigureOut">
              <a:rPr lang="zh-CN" altLang="en-US" smtClean="0"/>
              <a:t>2016-03-25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911189-2616-441E-A1F3-8E71CB002CD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869364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91AA61-0C41-4C2B-A178-9884A7E61E45}" type="datetimeFigureOut">
              <a:rPr lang="zh-CN" altLang="en-US" smtClean="0"/>
              <a:t>2016-03-25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911189-2616-441E-A1F3-8E71CB002CD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3439067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91AA61-0C41-4C2B-A178-9884A7E61E45}" type="datetimeFigureOut">
              <a:rPr lang="zh-CN" altLang="en-US" smtClean="0"/>
              <a:t>2016-03-25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911189-2616-441E-A1F3-8E71CB002CD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572359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91AA61-0C41-4C2B-A178-9884A7E61E45}" type="datetimeFigureOut">
              <a:rPr lang="zh-CN" altLang="en-US" smtClean="0"/>
              <a:t>2016-03-25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911189-2616-441E-A1F3-8E71CB002CD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3476903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A91AA61-0C41-4C2B-A178-9884A7E61E45}" type="datetimeFigureOut">
              <a:rPr lang="zh-CN" altLang="en-US" smtClean="0"/>
              <a:t>2016-03-25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B911189-2616-441E-A1F3-8E71CB002CD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280538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2" Type="http://schemas.openxmlformats.org/officeDocument/2006/relationships/audio" Target="../media/media1.m4a"/><Relationship Id="rId1" Type="http://schemas.microsoft.com/office/2007/relationships/media" Target="../media/media1.m4a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0" Type="http://schemas.openxmlformats.org/officeDocument/2006/relationships/image" Target="../media/image7.png"/><Relationship Id="rId4" Type="http://schemas.openxmlformats.org/officeDocument/2006/relationships/image" Target="../media/image1.png"/><Relationship Id="rId9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image" Target="../media/image76.png"/><Relationship Id="rId26" Type="http://schemas.microsoft.com/office/2007/relationships/hdphoto" Target="../media/hdphoto9.wdp"/><Relationship Id="rId3" Type="http://schemas.openxmlformats.org/officeDocument/2006/relationships/image" Target="../media/image65.png"/><Relationship Id="rId21" Type="http://schemas.openxmlformats.org/officeDocument/2006/relationships/image" Target="../media/image78.WMF"/><Relationship Id="rId7" Type="http://schemas.openxmlformats.org/officeDocument/2006/relationships/image" Target="../media/image69.png"/><Relationship Id="rId12" Type="http://schemas.openxmlformats.org/officeDocument/2006/relationships/image" Target="../media/image47.png"/><Relationship Id="rId17" Type="http://schemas.openxmlformats.org/officeDocument/2006/relationships/image" Target="../media/image75.WMF"/><Relationship Id="rId25" Type="http://schemas.openxmlformats.org/officeDocument/2006/relationships/image" Target="../media/image81.png"/><Relationship Id="rId2" Type="http://schemas.openxmlformats.org/officeDocument/2006/relationships/image" Target="../media/image64.png"/><Relationship Id="rId16" Type="http://schemas.microsoft.com/office/2007/relationships/hdphoto" Target="../media/hdphoto6.wdp"/><Relationship Id="rId20" Type="http://schemas.openxmlformats.org/officeDocument/2006/relationships/image" Target="../media/image77.WMF"/><Relationship Id="rId29" Type="http://schemas.openxmlformats.org/officeDocument/2006/relationships/image" Target="../media/image4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.png"/><Relationship Id="rId11" Type="http://schemas.openxmlformats.org/officeDocument/2006/relationships/image" Target="../media/image48.png"/><Relationship Id="rId24" Type="http://schemas.microsoft.com/office/2007/relationships/hdphoto" Target="../media/hdphoto8.wdp"/><Relationship Id="rId32" Type="http://schemas.microsoft.com/office/2007/relationships/hdphoto" Target="../media/hdphoto11.wdp"/><Relationship Id="rId5" Type="http://schemas.openxmlformats.org/officeDocument/2006/relationships/image" Target="../media/image67.png"/><Relationship Id="rId15" Type="http://schemas.openxmlformats.org/officeDocument/2006/relationships/image" Target="../media/image74.png"/><Relationship Id="rId23" Type="http://schemas.openxmlformats.org/officeDocument/2006/relationships/image" Target="../media/image80.png"/><Relationship Id="rId28" Type="http://schemas.microsoft.com/office/2007/relationships/hdphoto" Target="../media/hdphoto10.wdp"/><Relationship Id="rId10" Type="http://schemas.openxmlformats.org/officeDocument/2006/relationships/image" Target="../media/image29.png"/><Relationship Id="rId19" Type="http://schemas.microsoft.com/office/2007/relationships/hdphoto" Target="../media/hdphoto7.wdp"/><Relationship Id="rId31" Type="http://schemas.openxmlformats.org/officeDocument/2006/relationships/image" Target="../media/image83.png"/><Relationship Id="rId4" Type="http://schemas.openxmlformats.org/officeDocument/2006/relationships/image" Target="../media/image66.png"/><Relationship Id="rId9" Type="http://schemas.openxmlformats.org/officeDocument/2006/relationships/image" Target="../media/image71.png"/><Relationship Id="rId14" Type="http://schemas.openxmlformats.org/officeDocument/2006/relationships/image" Target="../media/image73.WMF"/><Relationship Id="rId22" Type="http://schemas.openxmlformats.org/officeDocument/2006/relationships/image" Target="../media/image79.WMF"/><Relationship Id="rId27" Type="http://schemas.openxmlformats.org/officeDocument/2006/relationships/image" Target="../media/image82.png"/><Relationship Id="rId30" Type="http://schemas.openxmlformats.org/officeDocument/2006/relationships/image" Target="../media/image44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5.png"/><Relationship Id="rId13" Type="http://schemas.openxmlformats.org/officeDocument/2006/relationships/image" Target="../media/image57.png"/><Relationship Id="rId3" Type="http://schemas.openxmlformats.org/officeDocument/2006/relationships/image" Target="../media/image47.png"/><Relationship Id="rId7" Type="http://schemas.openxmlformats.org/officeDocument/2006/relationships/image" Target="../media/image84.png"/><Relationship Id="rId12" Type="http://schemas.microsoft.com/office/2007/relationships/hdphoto" Target="../media/hdphoto10.wdp"/><Relationship Id="rId2" Type="http://schemas.openxmlformats.org/officeDocument/2006/relationships/image" Target="../media/image43.png"/><Relationship Id="rId16" Type="http://schemas.openxmlformats.org/officeDocument/2006/relationships/image" Target="../media/image41.png"/><Relationship Id="rId1" Type="http://schemas.openxmlformats.org/officeDocument/2006/relationships/slideLayout" Target="../slideLayouts/slideLayout2.xml"/><Relationship Id="rId6" Type="http://schemas.microsoft.com/office/2007/relationships/hdphoto" Target="../media/hdphoto11.wdp"/><Relationship Id="rId11" Type="http://schemas.openxmlformats.org/officeDocument/2006/relationships/image" Target="../media/image88.png"/><Relationship Id="rId5" Type="http://schemas.openxmlformats.org/officeDocument/2006/relationships/image" Target="../media/image83.png"/><Relationship Id="rId15" Type="http://schemas.openxmlformats.org/officeDocument/2006/relationships/image" Target="../media/image48.png"/><Relationship Id="rId10" Type="http://schemas.openxmlformats.org/officeDocument/2006/relationships/image" Target="../media/image87.WMF"/><Relationship Id="rId4" Type="http://schemas.openxmlformats.org/officeDocument/2006/relationships/image" Target="../media/image44.png"/><Relationship Id="rId9" Type="http://schemas.openxmlformats.org/officeDocument/2006/relationships/image" Target="../media/image86.png"/><Relationship Id="rId14" Type="http://schemas.microsoft.com/office/2007/relationships/hdphoto" Target="../media/hdphoto5.wdp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3.png"/><Relationship Id="rId13" Type="http://schemas.openxmlformats.org/officeDocument/2006/relationships/image" Target="../media/image98.png"/><Relationship Id="rId18" Type="http://schemas.openxmlformats.org/officeDocument/2006/relationships/image" Target="../media/image103.png"/><Relationship Id="rId3" Type="http://schemas.openxmlformats.org/officeDocument/2006/relationships/image" Target="../media/image14.png"/><Relationship Id="rId7" Type="http://schemas.openxmlformats.org/officeDocument/2006/relationships/image" Target="../media/image92.png"/><Relationship Id="rId12" Type="http://schemas.openxmlformats.org/officeDocument/2006/relationships/image" Target="../media/image97.png"/><Relationship Id="rId17" Type="http://schemas.openxmlformats.org/officeDocument/2006/relationships/image" Target="../media/image102.png"/><Relationship Id="rId2" Type="http://schemas.openxmlformats.org/officeDocument/2006/relationships/image" Target="../media/image10.png"/><Relationship Id="rId16" Type="http://schemas.openxmlformats.org/officeDocument/2006/relationships/image" Target="../media/image101.png"/><Relationship Id="rId20" Type="http://schemas.openxmlformats.org/officeDocument/2006/relationships/image" Target="../media/image10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1.png"/><Relationship Id="rId11" Type="http://schemas.openxmlformats.org/officeDocument/2006/relationships/image" Target="../media/image96.png"/><Relationship Id="rId5" Type="http://schemas.openxmlformats.org/officeDocument/2006/relationships/image" Target="../media/image90.png"/><Relationship Id="rId15" Type="http://schemas.openxmlformats.org/officeDocument/2006/relationships/image" Target="../media/image100.png"/><Relationship Id="rId10" Type="http://schemas.openxmlformats.org/officeDocument/2006/relationships/image" Target="../media/image95.png"/><Relationship Id="rId19" Type="http://schemas.openxmlformats.org/officeDocument/2006/relationships/image" Target="../media/image104.png"/><Relationship Id="rId4" Type="http://schemas.openxmlformats.org/officeDocument/2006/relationships/image" Target="../media/image89.png"/><Relationship Id="rId9" Type="http://schemas.openxmlformats.org/officeDocument/2006/relationships/image" Target="../media/image94.png"/><Relationship Id="rId14" Type="http://schemas.openxmlformats.org/officeDocument/2006/relationships/image" Target="../media/image99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16.png"/><Relationship Id="rId3" Type="http://schemas.openxmlformats.org/officeDocument/2006/relationships/image" Target="../media/image107.png"/><Relationship Id="rId7" Type="http://schemas.openxmlformats.org/officeDocument/2006/relationships/image" Target="../media/image111.png"/><Relationship Id="rId12" Type="http://schemas.openxmlformats.org/officeDocument/2006/relationships/image" Target="../media/image115.png"/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0.png"/><Relationship Id="rId11" Type="http://schemas.openxmlformats.org/officeDocument/2006/relationships/image" Target="../media/image114.png"/><Relationship Id="rId5" Type="http://schemas.openxmlformats.org/officeDocument/2006/relationships/image" Target="../media/image109.png"/><Relationship Id="rId10" Type="http://schemas.openxmlformats.org/officeDocument/2006/relationships/image" Target="../media/image113.png"/><Relationship Id="rId4" Type="http://schemas.openxmlformats.org/officeDocument/2006/relationships/image" Target="../media/image108.png"/><Relationship Id="rId9" Type="http://schemas.openxmlformats.org/officeDocument/2006/relationships/image" Target="../media/image11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image" Target="../media/image11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0.png"/><Relationship Id="rId5" Type="http://schemas.openxmlformats.org/officeDocument/2006/relationships/image" Target="../media/image10.png"/><Relationship Id="rId4" Type="http://schemas.openxmlformats.org/officeDocument/2006/relationships/image" Target="../media/image119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3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6.png"/><Relationship Id="rId12" Type="http://schemas.openxmlformats.org/officeDocument/2006/relationships/image" Target="../media/image12.png"/><Relationship Id="rId17" Type="http://schemas.openxmlformats.org/officeDocument/2006/relationships/image" Target="../media/image2.png"/><Relationship Id="rId2" Type="http://schemas.microsoft.com/office/2007/relationships/media" Target="../media/media2.m4a"/><Relationship Id="rId16" Type="http://schemas.microsoft.com/office/2007/relationships/hdphoto" Target="../media/hdphoto1.wdp"/><Relationship Id="rId1" Type="http://schemas.openxmlformats.org/officeDocument/2006/relationships/audio" Target="NULL" TargetMode="External"/><Relationship Id="rId6" Type="http://schemas.openxmlformats.org/officeDocument/2006/relationships/image" Target="../media/image5.png"/><Relationship Id="rId11" Type="http://schemas.openxmlformats.org/officeDocument/2006/relationships/image" Target="../media/image11.png"/><Relationship Id="rId5" Type="http://schemas.openxmlformats.org/officeDocument/2006/relationships/image" Target="../media/image4.png"/><Relationship Id="rId15" Type="http://schemas.openxmlformats.org/officeDocument/2006/relationships/image" Target="../media/image15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4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3" Type="http://schemas.microsoft.com/office/2007/relationships/hdphoto" Target="../media/hdphoto2.wdp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" Type="http://schemas.openxmlformats.org/officeDocument/2006/relationships/image" Target="../media/image16.png"/><Relationship Id="rId16" Type="http://schemas.openxmlformats.org/officeDocument/2006/relationships/image" Target="../media/image2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5" Type="http://schemas.microsoft.com/office/2007/relationships/hdphoto" Target="../media/hdphoto3.wdp"/><Relationship Id="rId15" Type="http://schemas.openxmlformats.org/officeDocument/2006/relationships/image" Target="../media/image27.png"/><Relationship Id="rId10" Type="http://schemas.openxmlformats.org/officeDocument/2006/relationships/image" Target="../media/image22.png"/><Relationship Id="rId4" Type="http://schemas.openxmlformats.org/officeDocument/2006/relationships/image" Target="../media/image17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/Relationships>
</file>

<file path=ppt/slides/_rels/slide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26" Type="http://schemas.openxmlformats.org/officeDocument/2006/relationships/image" Target="../media/image38.png"/><Relationship Id="rId39" Type="http://schemas.openxmlformats.org/officeDocument/2006/relationships/image" Target="../media/image50.png"/><Relationship Id="rId21" Type="http://schemas.openxmlformats.org/officeDocument/2006/relationships/image" Target="../media/image33.png"/><Relationship Id="rId34" Type="http://schemas.openxmlformats.org/officeDocument/2006/relationships/image" Target="../media/image45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33" Type="http://schemas.openxmlformats.org/officeDocument/2006/relationships/image" Target="../media/image44.png"/><Relationship Id="rId38" Type="http://schemas.openxmlformats.org/officeDocument/2006/relationships/image" Target="../media/image49.png"/><Relationship Id="rId2" Type="http://schemas.openxmlformats.org/officeDocument/2006/relationships/image" Target="../media/image16.png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29" Type="http://schemas.microsoft.com/office/2007/relationships/hdphoto" Target="../media/hdphoto4.wdp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32" Type="http://schemas.openxmlformats.org/officeDocument/2006/relationships/image" Target="../media/image43.png"/><Relationship Id="rId37" Type="http://schemas.openxmlformats.org/officeDocument/2006/relationships/image" Target="../media/image48.png"/><Relationship Id="rId5" Type="http://schemas.microsoft.com/office/2007/relationships/hdphoto" Target="../media/hdphoto3.wdp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28" Type="http://schemas.openxmlformats.org/officeDocument/2006/relationships/image" Target="../media/image40.png"/><Relationship Id="rId36" Type="http://schemas.openxmlformats.org/officeDocument/2006/relationships/image" Target="../media/image47.png"/><Relationship Id="rId10" Type="http://schemas.openxmlformats.org/officeDocument/2006/relationships/image" Target="../media/image22.png"/><Relationship Id="rId19" Type="http://schemas.openxmlformats.org/officeDocument/2006/relationships/image" Target="../media/image31.png"/><Relationship Id="rId31" Type="http://schemas.openxmlformats.org/officeDocument/2006/relationships/image" Target="../media/image42.png"/><Relationship Id="rId4" Type="http://schemas.openxmlformats.org/officeDocument/2006/relationships/image" Target="../media/image17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Relationship Id="rId27" Type="http://schemas.openxmlformats.org/officeDocument/2006/relationships/image" Target="../media/image39.png"/><Relationship Id="rId30" Type="http://schemas.openxmlformats.org/officeDocument/2006/relationships/image" Target="../media/image41.png"/><Relationship Id="rId35" Type="http://schemas.openxmlformats.org/officeDocument/2006/relationships/image" Target="../media/image46.png"/><Relationship Id="rId8" Type="http://schemas.openxmlformats.org/officeDocument/2006/relationships/image" Target="../media/image20.png"/><Relationship Id="rId3" Type="http://schemas.microsoft.com/office/2007/relationships/hdphoto" Target="../media/hdphoto2.wdp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39.png"/><Relationship Id="rId7" Type="http://schemas.openxmlformats.org/officeDocument/2006/relationships/image" Target="../media/image29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png"/><Relationship Id="rId5" Type="http://schemas.microsoft.com/office/2007/relationships/hdphoto" Target="../media/hdphoto4.wdp"/><Relationship Id="rId4" Type="http://schemas.openxmlformats.org/officeDocument/2006/relationships/image" Target="../media/image40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13" Type="http://schemas.openxmlformats.org/officeDocument/2006/relationships/image" Target="../media/image55.png"/><Relationship Id="rId18" Type="http://schemas.openxmlformats.org/officeDocument/2006/relationships/image" Target="../media/image58.png"/><Relationship Id="rId3" Type="http://schemas.openxmlformats.org/officeDocument/2006/relationships/image" Target="../media/image39.png"/><Relationship Id="rId21" Type="http://schemas.openxmlformats.org/officeDocument/2006/relationships/image" Target="../media/image45.png"/><Relationship Id="rId7" Type="http://schemas.openxmlformats.org/officeDocument/2006/relationships/image" Target="../media/image29.png"/><Relationship Id="rId12" Type="http://schemas.openxmlformats.org/officeDocument/2006/relationships/image" Target="../media/image54.WMF"/><Relationship Id="rId17" Type="http://schemas.openxmlformats.org/officeDocument/2006/relationships/image" Target="../media/image42.png"/><Relationship Id="rId25" Type="http://schemas.microsoft.com/office/2007/relationships/hdphoto" Target="../media/hdphoto5.wdp"/><Relationship Id="rId2" Type="http://schemas.openxmlformats.org/officeDocument/2006/relationships/image" Target="../media/image38.png"/><Relationship Id="rId16" Type="http://schemas.openxmlformats.org/officeDocument/2006/relationships/image" Target="../media/image44.png"/><Relationship Id="rId20" Type="http://schemas.openxmlformats.org/officeDocument/2006/relationships/image" Target="../media/image4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png"/><Relationship Id="rId11" Type="http://schemas.openxmlformats.org/officeDocument/2006/relationships/image" Target="../media/image53.png"/><Relationship Id="rId24" Type="http://schemas.openxmlformats.org/officeDocument/2006/relationships/image" Target="../media/image49.png"/><Relationship Id="rId5" Type="http://schemas.microsoft.com/office/2007/relationships/hdphoto" Target="../media/hdphoto4.wdp"/><Relationship Id="rId15" Type="http://schemas.openxmlformats.org/officeDocument/2006/relationships/image" Target="../media/image57.png"/><Relationship Id="rId23" Type="http://schemas.openxmlformats.org/officeDocument/2006/relationships/image" Target="../media/image47.png"/><Relationship Id="rId10" Type="http://schemas.openxmlformats.org/officeDocument/2006/relationships/image" Target="../media/image52.png"/><Relationship Id="rId19" Type="http://schemas.openxmlformats.org/officeDocument/2006/relationships/image" Target="../media/image41.png"/><Relationship Id="rId4" Type="http://schemas.openxmlformats.org/officeDocument/2006/relationships/image" Target="../media/image40.png"/><Relationship Id="rId9" Type="http://schemas.openxmlformats.org/officeDocument/2006/relationships/image" Target="../media/image51.png"/><Relationship Id="rId14" Type="http://schemas.openxmlformats.org/officeDocument/2006/relationships/image" Target="../media/image56.png"/><Relationship Id="rId22" Type="http://schemas.openxmlformats.org/officeDocument/2006/relationships/image" Target="../media/image4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7" Type="http://schemas.microsoft.com/office/2007/relationships/hdphoto" Target="../media/hdphoto5.wdp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7.png"/><Relationship Id="rId5" Type="http://schemas.openxmlformats.org/officeDocument/2006/relationships/image" Target="../media/image48.png"/><Relationship Id="rId4" Type="http://schemas.openxmlformats.org/officeDocument/2006/relationships/image" Target="../media/image29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3" Type="http://schemas.openxmlformats.org/officeDocument/2006/relationships/image" Target="../media/image49.png"/><Relationship Id="rId7" Type="http://schemas.microsoft.com/office/2007/relationships/hdphoto" Target="../media/hdphoto5.wdp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7.png"/><Relationship Id="rId5" Type="http://schemas.openxmlformats.org/officeDocument/2006/relationships/image" Target="../media/image48.png"/><Relationship Id="rId4" Type="http://schemas.openxmlformats.org/officeDocument/2006/relationships/image" Target="../media/image29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png"/><Relationship Id="rId5" Type="http://schemas.openxmlformats.org/officeDocument/2006/relationships/image" Target="../media/image62.png"/><Relationship Id="rId4" Type="http://schemas.openxmlformats.org/officeDocument/2006/relationships/image" Target="../media/image6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9184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矩形 90"/>
          <p:cNvSpPr/>
          <p:nvPr/>
        </p:nvSpPr>
        <p:spPr>
          <a:xfrm>
            <a:off x="0" y="2623003"/>
            <a:ext cx="12192000" cy="2002971"/>
          </a:xfrm>
          <a:prstGeom prst="rect">
            <a:avLst/>
          </a:prstGeom>
          <a:solidFill>
            <a:srgbClr val="FDF17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0" name="椭圆 69"/>
          <p:cNvSpPr/>
          <p:nvPr/>
        </p:nvSpPr>
        <p:spPr>
          <a:xfrm>
            <a:off x="5128531" y="2531381"/>
            <a:ext cx="2186214" cy="2186214"/>
          </a:xfrm>
          <a:prstGeom prst="ellipse">
            <a:avLst/>
          </a:prstGeom>
          <a:noFill/>
          <a:ln>
            <a:solidFill>
              <a:srgbClr val="FDF17C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" name="椭圆 66"/>
          <p:cNvSpPr/>
          <p:nvPr/>
        </p:nvSpPr>
        <p:spPr>
          <a:xfrm>
            <a:off x="5225142" y="2623003"/>
            <a:ext cx="2002971" cy="2002971"/>
          </a:xfrm>
          <a:prstGeom prst="ellipse">
            <a:avLst/>
          </a:prstGeom>
          <a:solidFill>
            <a:srgbClr val="FEA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" name="椭圆 67"/>
          <p:cNvSpPr/>
          <p:nvPr/>
        </p:nvSpPr>
        <p:spPr>
          <a:xfrm>
            <a:off x="5376180" y="2778804"/>
            <a:ext cx="1700893" cy="1700893"/>
          </a:xfrm>
          <a:prstGeom prst="ellipse">
            <a:avLst/>
          </a:prstGeom>
          <a:solidFill>
            <a:srgbClr val="FDF17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8792" y="3210988"/>
            <a:ext cx="2066723" cy="969348"/>
          </a:xfrm>
          <a:prstGeom prst="rect">
            <a:avLst/>
          </a:prstGeom>
        </p:spPr>
      </p:pic>
      <p:cxnSp>
        <p:nvCxnSpPr>
          <p:cNvPr id="74" name="直接连接符 73"/>
          <p:cNvCxnSpPr/>
          <p:nvPr/>
        </p:nvCxnSpPr>
        <p:spPr>
          <a:xfrm>
            <a:off x="6212112" y="0"/>
            <a:ext cx="0" cy="2531381"/>
          </a:xfrm>
          <a:prstGeom prst="line">
            <a:avLst/>
          </a:prstGeom>
          <a:ln>
            <a:solidFill>
              <a:srgbClr val="FDF17C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直接连接符 75"/>
          <p:cNvCxnSpPr/>
          <p:nvPr/>
        </p:nvCxnSpPr>
        <p:spPr>
          <a:xfrm>
            <a:off x="5505450" y="3416300"/>
            <a:ext cx="1454150" cy="0"/>
          </a:xfrm>
          <a:prstGeom prst="line">
            <a:avLst/>
          </a:prstGeom>
          <a:ln w="12700">
            <a:solidFill>
              <a:srgbClr val="FF723D"/>
            </a:solidFill>
            <a:prstDash val="sysDash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77" name="直接连接符 76"/>
          <p:cNvCxnSpPr/>
          <p:nvPr/>
        </p:nvCxnSpPr>
        <p:spPr>
          <a:xfrm>
            <a:off x="5499551" y="3854450"/>
            <a:ext cx="1454150" cy="0"/>
          </a:xfrm>
          <a:prstGeom prst="line">
            <a:avLst/>
          </a:prstGeom>
          <a:ln w="12700">
            <a:prstDash val="sysDash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78" name="椭圆 77"/>
          <p:cNvSpPr/>
          <p:nvPr/>
        </p:nvSpPr>
        <p:spPr>
          <a:xfrm>
            <a:off x="5376180" y="2778804"/>
            <a:ext cx="1700893" cy="1700893"/>
          </a:xfrm>
          <a:prstGeom prst="ellipse">
            <a:avLst/>
          </a:prstGeom>
          <a:noFill/>
          <a:ln w="9525">
            <a:solidFill>
              <a:srgbClr val="FF723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02" name="直接连接符 101"/>
          <p:cNvCxnSpPr/>
          <p:nvPr/>
        </p:nvCxnSpPr>
        <p:spPr>
          <a:xfrm>
            <a:off x="6972298" y="2781979"/>
            <a:ext cx="5114927" cy="0"/>
          </a:xfrm>
          <a:prstGeom prst="line">
            <a:avLst/>
          </a:prstGeom>
          <a:ln w="12700">
            <a:solidFill>
              <a:srgbClr val="FF723D"/>
            </a:solidFill>
            <a:prstDash val="sysDash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04" name="直接连接符 103"/>
          <p:cNvCxnSpPr/>
          <p:nvPr/>
        </p:nvCxnSpPr>
        <p:spPr>
          <a:xfrm>
            <a:off x="182880" y="2782531"/>
            <a:ext cx="5316671" cy="0"/>
          </a:xfrm>
          <a:prstGeom prst="line">
            <a:avLst/>
          </a:prstGeom>
          <a:ln w="12700">
            <a:solidFill>
              <a:srgbClr val="FF723D"/>
            </a:solidFill>
            <a:prstDash val="sysDash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08" name="直接连接符 107"/>
          <p:cNvCxnSpPr/>
          <p:nvPr/>
        </p:nvCxnSpPr>
        <p:spPr>
          <a:xfrm>
            <a:off x="6953701" y="4479697"/>
            <a:ext cx="5114927" cy="0"/>
          </a:xfrm>
          <a:prstGeom prst="line">
            <a:avLst/>
          </a:prstGeom>
          <a:ln w="12700">
            <a:solidFill>
              <a:srgbClr val="FF723D"/>
            </a:solidFill>
            <a:prstDash val="sysDash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09" name="直接连接符 108"/>
          <p:cNvCxnSpPr/>
          <p:nvPr/>
        </p:nvCxnSpPr>
        <p:spPr>
          <a:xfrm>
            <a:off x="164283" y="4480249"/>
            <a:ext cx="5316671" cy="0"/>
          </a:xfrm>
          <a:prstGeom prst="line">
            <a:avLst/>
          </a:prstGeom>
          <a:ln w="12700">
            <a:solidFill>
              <a:srgbClr val="FF723D"/>
            </a:solidFill>
            <a:prstDash val="sysDash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10" name="矩形 109"/>
          <p:cNvSpPr/>
          <p:nvPr/>
        </p:nvSpPr>
        <p:spPr>
          <a:xfrm>
            <a:off x="0" y="1106522"/>
            <a:ext cx="12192000" cy="1711000"/>
          </a:xfrm>
          <a:prstGeom prst="rect">
            <a:avLst/>
          </a:prstGeom>
          <a:solidFill>
            <a:srgbClr val="EB55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2" name="矩形 111"/>
          <p:cNvSpPr/>
          <p:nvPr/>
        </p:nvSpPr>
        <p:spPr>
          <a:xfrm>
            <a:off x="0" y="4465926"/>
            <a:ext cx="12192000" cy="1711000"/>
          </a:xfrm>
          <a:prstGeom prst="rect">
            <a:avLst/>
          </a:prstGeom>
          <a:solidFill>
            <a:srgbClr val="67B7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3" name="矩形 112"/>
          <p:cNvSpPr/>
          <p:nvPr/>
        </p:nvSpPr>
        <p:spPr>
          <a:xfrm>
            <a:off x="0" y="-601333"/>
            <a:ext cx="12192000" cy="1711000"/>
          </a:xfrm>
          <a:prstGeom prst="rect">
            <a:avLst/>
          </a:prstGeom>
          <a:solidFill>
            <a:srgbClr val="FFA8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4" name="矩形 113"/>
          <p:cNvSpPr/>
          <p:nvPr/>
        </p:nvSpPr>
        <p:spPr>
          <a:xfrm>
            <a:off x="0" y="6148255"/>
            <a:ext cx="12192000" cy="1711000"/>
          </a:xfrm>
          <a:prstGeom prst="rect">
            <a:avLst/>
          </a:prstGeom>
          <a:solidFill>
            <a:srgbClr val="29184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5" name="The Cleaner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1102632" y="-50633"/>
            <a:ext cx="609600" cy="609600"/>
          </a:xfrm>
          <a:prstGeom prst="rect">
            <a:avLst/>
          </a:prstGeom>
        </p:spPr>
      </p:pic>
      <p:grpSp>
        <p:nvGrpSpPr>
          <p:cNvPr id="21" name="组合 20"/>
          <p:cNvGrpSpPr/>
          <p:nvPr/>
        </p:nvGrpSpPr>
        <p:grpSpPr>
          <a:xfrm>
            <a:off x="-15663" y="-601333"/>
            <a:ext cx="12192000" cy="8460588"/>
            <a:chOff x="0" y="-601333"/>
            <a:chExt cx="12192000" cy="8460588"/>
          </a:xfrm>
        </p:grpSpPr>
        <p:sp>
          <p:nvSpPr>
            <p:cNvPr id="22" name="矩形 21"/>
            <p:cNvSpPr/>
            <p:nvPr/>
          </p:nvSpPr>
          <p:spPr>
            <a:xfrm>
              <a:off x="0" y="2623003"/>
              <a:ext cx="12192000" cy="2002971"/>
            </a:xfrm>
            <a:prstGeom prst="rect">
              <a:avLst/>
            </a:prstGeom>
            <a:solidFill>
              <a:srgbClr val="FDF17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矩形 22"/>
            <p:cNvSpPr/>
            <p:nvPr/>
          </p:nvSpPr>
          <p:spPr>
            <a:xfrm>
              <a:off x="0" y="1106522"/>
              <a:ext cx="12192000" cy="1711000"/>
            </a:xfrm>
            <a:prstGeom prst="rect">
              <a:avLst/>
            </a:prstGeom>
            <a:solidFill>
              <a:srgbClr val="EB555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矩形 23"/>
            <p:cNvSpPr/>
            <p:nvPr/>
          </p:nvSpPr>
          <p:spPr>
            <a:xfrm>
              <a:off x="0" y="4465926"/>
              <a:ext cx="12192000" cy="1711000"/>
            </a:xfrm>
            <a:prstGeom prst="rect">
              <a:avLst/>
            </a:prstGeom>
            <a:solidFill>
              <a:srgbClr val="67B7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矩形 24"/>
            <p:cNvSpPr/>
            <p:nvPr/>
          </p:nvSpPr>
          <p:spPr>
            <a:xfrm>
              <a:off x="0" y="-601333"/>
              <a:ext cx="12192000" cy="1711000"/>
            </a:xfrm>
            <a:prstGeom prst="rect">
              <a:avLst/>
            </a:prstGeom>
            <a:solidFill>
              <a:srgbClr val="FFA88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矩形 25"/>
            <p:cNvSpPr/>
            <p:nvPr/>
          </p:nvSpPr>
          <p:spPr>
            <a:xfrm>
              <a:off x="0" y="6148255"/>
              <a:ext cx="12192000" cy="1711000"/>
            </a:xfrm>
            <a:prstGeom prst="rect">
              <a:avLst/>
            </a:prstGeom>
            <a:solidFill>
              <a:srgbClr val="29184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矩形 26"/>
          <p:cNvSpPr/>
          <p:nvPr/>
        </p:nvSpPr>
        <p:spPr>
          <a:xfrm>
            <a:off x="0" y="0"/>
            <a:ext cx="12192000" cy="1711000"/>
          </a:xfrm>
          <a:prstGeom prst="rect">
            <a:avLst/>
          </a:prstGeom>
          <a:solidFill>
            <a:srgbClr val="29184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6" name="直接连接符 35"/>
          <p:cNvCxnSpPr/>
          <p:nvPr/>
        </p:nvCxnSpPr>
        <p:spPr>
          <a:xfrm>
            <a:off x="1914525" y="1711000"/>
            <a:ext cx="8876606" cy="0"/>
          </a:xfrm>
          <a:prstGeom prst="line">
            <a:avLst/>
          </a:prstGeom>
          <a:ln w="9525">
            <a:solidFill>
              <a:srgbClr val="FFA88D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/>
          <p:cNvCxnSpPr/>
          <p:nvPr/>
        </p:nvCxnSpPr>
        <p:spPr>
          <a:xfrm>
            <a:off x="1914525" y="4949500"/>
            <a:ext cx="8876606" cy="0"/>
          </a:xfrm>
          <a:prstGeom prst="line">
            <a:avLst/>
          </a:prstGeom>
          <a:ln w="9525">
            <a:solidFill>
              <a:srgbClr val="FFA88D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7" name="图片 46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804" t="42188" r="41948" b="39584"/>
          <a:stretch/>
        </p:blipFill>
        <p:spPr>
          <a:xfrm>
            <a:off x="5913875" y="2752036"/>
            <a:ext cx="1365632" cy="1365633"/>
          </a:xfrm>
          <a:prstGeom prst="rect">
            <a:avLst/>
          </a:prstGeom>
        </p:spPr>
      </p:pic>
      <p:pic>
        <p:nvPicPr>
          <p:cNvPr id="48" name="图片 47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987" t="41863" r="41582" b="39584"/>
          <a:stretch/>
        </p:blipFill>
        <p:spPr>
          <a:xfrm>
            <a:off x="5938261" y="2703265"/>
            <a:ext cx="1390018" cy="1390019"/>
          </a:xfrm>
          <a:prstGeom prst="rect">
            <a:avLst/>
          </a:prstGeom>
        </p:spPr>
      </p:pic>
      <p:pic>
        <p:nvPicPr>
          <p:cNvPr id="49" name="图片 48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524" t="31772" r="55124" b="57161"/>
          <a:stretch/>
        </p:blipFill>
        <p:spPr>
          <a:xfrm>
            <a:off x="1963298" y="1855537"/>
            <a:ext cx="3511624" cy="829135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158" t="43490" r="52562" b="40886"/>
          <a:stretch/>
        </p:blipFill>
        <p:spPr>
          <a:xfrm>
            <a:off x="1963298" y="2849584"/>
            <a:ext cx="3901805" cy="1170541"/>
          </a:xfrm>
          <a:prstGeom prst="rect">
            <a:avLst/>
          </a:prstGeom>
        </p:spPr>
      </p:pic>
      <p:pic>
        <p:nvPicPr>
          <p:cNvPr id="51" name="图片 50"/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418" t="44141" r="15596" b="42188"/>
          <a:stretch/>
        </p:blipFill>
        <p:spPr>
          <a:xfrm>
            <a:off x="7328279" y="2898355"/>
            <a:ext cx="3462852" cy="1024224"/>
          </a:xfrm>
          <a:prstGeom prst="rect">
            <a:avLst/>
          </a:prstGeom>
        </p:spPr>
      </p:pic>
      <p:pic>
        <p:nvPicPr>
          <p:cNvPr id="52" name="图片 51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123" t="42515" r="42407" b="40721"/>
          <a:stretch/>
        </p:blipFill>
        <p:spPr>
          <a:xfrm>
            <a:off x="5969506" y="2764233"/>
            <a:ext cx="1261989" cy="1255892"/>
          </a:xfrm>
          <a:prstGeom prst="ellipse">
            <a:avLst/>
          </a:prstGeom>
        </p:spPr>
      </p:pic>
      <p:pic>
        <p:nvPicPr>
          <p:cNvPr id="53" name="图片 52"/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792" t="61067" r="17182" b="32206"/>
          <a:stretch/>
        </p:blipFill>
        <p:spPr>
          <a:xfrm>
            <a:off x="1914525" y="4166443"/>
            <a:ext cx="8665258" cy="503983"/>
          </a:xfrm>
          <a:prstGeom prst="rect">
            <a:avLst/>
          </a:prstGeom>
        </p:spPr>
      </p:pic>
      <p:sp>
        <p:nvSpPr>
          <p:cNvPr id="79" name="椭圆形标注 78"/>
          <p:cNvSpPr/>
          <p:nvPr/>
        </p:nvSpPr>
        <p:spPr>
          <a:xfrm rot="3067164">
            <a:off x="9297525" y="1330855"/>
            <a:ext cx="1402176" cy="1432029"/>
          </a:xfrm>
          <a:prstGeom prst="wedgeEllipseCallout">
            <a:avLst>
              <a:gd name="adj1" fmla="val 18625"/>
              <a:gd name="adj2" fmla="val 57051"/>
            </a:avLst>
          </a:prstGeom>
          <a:solidFill>
            <a:srgbClr val="FEA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椭圆 79"/>
          <p:cNvSpPr/>
          <p:nvPr/>
        </p:nvSpPr>
        <p:spPr>
          <a:xfrm>
            <a:off x="9401969" y="1444289"/>
            <a:ext cx="1210202" cy="1210202"/>
          </a:xfrm>
          <a:prstGeom prst="ellipse">
            <a:avLst/>
          </a:prstGeom>
          <a:noFill/>
          <a:ln>
            <a:solidFill>
              <a:srgbClr val="291842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81" name="图片 80"/>
          <p:cNvPicPr>
            <a:picLocks noChangeAspect="1"/>
          </p:cNvPicPr>
          <p:nvPr/>
        </p:nvPicPr>
        <p:blipFill rotWithShape="1"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759" t="1827" r="22001" b="3129"/>
          <a:stretch/>
        </p:blipFill>
        <p:spPr>
          <a:xfrm>
            <a:off x="9545800" y="1576016"/>
            <a:ext cx="877386" cy="914988"/>
          </a:xfrm>
          <a:prstGeom prst="rect">
            <a:avLst/>
          </a:prstGeom>
        </p:spPr>
      </p:pic>
      <p:sp>
        <p:nvSpPr>
          <p:cNvPr id="82" name="十字星 81"/>
          <p:cNvSpPr/>
          <p:nvPr/>
        </p:nvSpPr>
        <p:spPr>
          <a:xfrm>
            <a:off x="9865619" y="1640974"/>
            <a:ext cx="221373" cy="221373"/>
          </a:xfrm>
          <a:prstGeom prst="star4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83" name="十字星 82"/>
          <p:cNvSpPr/>
          <p:nvPr/>
        </p:nvSpPr>
        <p:spPr>
          <a:xfrm rot="953754">
            <a:off x="9957952" y="1393762"/>
            <a:ext cx="270685" cy="270685"/>
          </a:xfrm>
          <a:prstGeom prst="star4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84" name="十字星 83"/>
          <p:cNvSpPr/>
          <p:nvPr/>
        </p:nvSpPr>
        <p:spPr>
          <a:xfrm rot="19525412">
            <a:off x="9853680" y="1235084"/>
            <a:ext cx="162323" cy="162323"/>
          </a:xfrm>
          <a:prstGeom prst="star4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85" name="十字星 84"/>
          <p:cNvSpPr/>
          <p:nvPr/>
        </p:nvSpPr>
        <p:spPr>
          <a:xfrm rot="19525412">
            <a:off x="9730040" y="1433367"/>
            <a:ext cx="210717" cy="210717"/>
          </a:xfrm>
          <a:prstGeom prst="star4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86" name="十字星 85"/>
          <p:cNvSpPr/>
          <p:nvPr/>
        </p:nvSpPr>
        <p:spPr>
          <a:xfrm rot="505484">
            <a:off x="10232871" y="1295443"/>
            <a:ext cx="248030" cy="248030"/>
          </a:xfrm>
          <a:prstGeom prst="star4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4194624"/>
      </p:ext>
    </p:extLst>
  </p:cSld>
  <p:clrMapOvr>
    <a:masterClrMapping/>
  </p:clrMapOvr>
  <p:transition advTm="7866"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115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0" dur="3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1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3" dur="4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" dur="3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3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3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6" presetClass="emph" presetSubtype="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150" fill="hold"/>
                                            <p:tgtEl>
                                              <p:spTgt spid="6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4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4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4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6" presetClass="emph" presetSubtype="0" autoRev="1" fill="hold" grpId="1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27" dur="200" fill="hold"/>
                                            <p:tgtEl>
                                              <p:spTgt spid="6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" presetID="18" presetClass="entr" presetSubtype="12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53" presetClass="entr" presetSubtype="16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4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4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4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6" presetClass="emph" presetSubtype="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37" dur="200" fill="hold"/>
                                            <p:tgtEl>
                                              <p:spTgt spid="7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" presetID="22" presetClass="entr" presetSubtype="8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0" dur="3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2" presetClass="entr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3" dur="3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22" presetClass="exit" presetSubtype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45" dur="3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8" presetClass="emph" presetSubtype="0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8" dur="74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" presetID="6" presetClass="emph" presetSubtype="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Scale>
                                          <p:cBhvr>
                                            <p:cTn id="50" dur="300" fill="hold"/>
                                            <p:tgtEl>
                                              <p:spTgt spid="7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" presetID="53" presetClass="exit" presetSubtype="32" fill="hold" grpId="3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2" dur="500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4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22" presetClass="entr" presetSubtype="2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8" dur="3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xit" presetSubtype="0" fill="hold" grpId="2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" dur="2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2" presetID="6" presetClass="emph" presetSubtype="0" fill="hold" grpId="2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Scale>
                                          <p:cBhvr>
                                            <p:cTn id="63" dur="300" fill="hold"/>
                                            <p:tgtEl>
                                              <p:spTgt spid="6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53" presetClass="exit" presetSubtype="32" fill="hold" grpId="3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5" dur="200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200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7" dur="2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42" presetClass="path" presetSubtype="0" accel="50000" fill="hold" nodeType="withEffect" p14:presetBounceEnd="43333">
                                      <p:stCondLst>
                                        <p:cond delay="2600"/>
                                      </p:stCondLst>
                                      <p:childTnLst>
                                        <p:animMotion origin="layout" path="M 2.08333E-6 1.85185E-6 L 2.08333E-6 -0.09306 " pathEditMode="relative" rAng="0" ptsTypes="AA" p14:bounceEnd="43333">
                                          <p:cBhvr>
                                            <p:cTn id="70" dur="3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65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1" presetID="42" presetClass="path" presetSubtype="0" accel="50000" fill="hold" nodeType="withEffect" p14:presetBounceEnd="43333">
                                      <p:stCondLst>
                                        <p:cond delay="2600"/>
                                      </p:stCondLst>
                                      <p:childTnLst>
                                        <p:animMotion origin="layout" path="M 2.91667E-6 2.96296E-6 L 2.91667E-6 0.0912 " pathEditMode="relative" rAng="0" ptsTypes="AA" p14:bounceEnd="43333">
                                          <p:cBhvr>
                                            <p:cTn id="72" dur="3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5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" presetID="16" presetClass="exit" presetSubtype="26" fill="hold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animEffect transition="out" filter="barn(inHorizontal)">
                                          <p:cBhvr>
                                            <p:cTn id="74" dur="3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" presetID="22" presetClass="entr" presetSubtype="8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8" dur="3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22" presetClass="entr" presetSubtype="2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81" dur="3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2" presetClass="entr" presetSubtype="8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4" dur="3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2" presetClass="entr" presetSubtype="2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87" dur="30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2" presetClass="entr" presetSubtype="8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0" dur="2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22" presetClass="entr" presetSubtype="2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93" dur="20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22" presetClass="entr" presetSubtype="8" fill="hold" grpId="0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6" dur="2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2" presetClass="entr" presetSubtype="2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99" dur="2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10" presetClass="exit" presetSubtype="0" fill="hold" grpId="1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1" dur="1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10" presetClass="exit" presetSubtype="0" fill="hold" grpId="1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10" presetClass="exit" presetSubtype="0" fill="hold" grpId="1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" dur="10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" presetID="10" presetClass="exit" presetSubtype="0" fill="hold" grpId="1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" dur="1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10" presetClass="exit" presetSubtype="0" fill="hold" grpId="1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" dur="1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" presetID="10" presetClass="exit" presetSubtype="0" fill="hold" grpId="2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" dur="1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10" presetClass="exit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" dur="1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" presetID="10" presetClass="exit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" dur="1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10" presetClass="exit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" dur="1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" presetID="10" presetClass="exit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" dur="1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" presetID="10" presetClass="exit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" dur="1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" presetID="10" presetClass="exit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" dur="10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" presetID="1" presetClass="entr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" presetID="42" presetClass="path" presetSubtype="0" decel="5000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Motion origin="layout" path="M 2.08333E-6 3.33333E-6 L 2.08333E-6 -0.89584 " pathEditMode="relative" rAng="0" ptsTypes="AA">
                                          <p:cBhvr>
                                            <p:cTn id="13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479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0" presetID="10" presetClass="exit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" dur="1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" presetID="1" presetClass="entr" presetSubtype="0" fill="hold" grpId="1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22" presetClass="exit" presetSubtype="1" fill="hold" grpId="0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46" dur="2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22" presetClass="entr" presetSubtype="8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0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22" presetClass="entr" presetSubtype="2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53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8" accel="28571" fill="hold" nodeType="withEffect" p14:presetBounceEnd="42857">
                                      <p:stCondLst>
                                        <p:cond delay="460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857">
                                          <p:cBhvr additive="base">
                                            <p:cTn id="156" dur="3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857">
                                          <p:cBhvr additive="base">
                                            <p:cTn id="157" dur="3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2" accel="42424" fill="hold" nodeType="withEffect" p14:presetBounceEnd="36364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6364">
                                          <p:cBhvr additive="base">
                                            <p:cTn id="160" dur="33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6364">
                                          <p:cBhvr additive="base">
                                            <p:cTn id="161" dur="33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8" accel="42424" fill="hold" nodeType="withEffect" p14:presetBounceEnd="36364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6364">
                                          <p:cBhvr additive="base">
                                            <p:cTn id="164" dur="33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6364">
                                          <p:cBhvr additive="base">
                                            <p:cTn id="165" dur="33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6" presetID="53" presetClass="entr" presetSubtype="16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8" dur="33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33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0" dur="33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172" dur="200" fill="hold"/>
                                            <p:tgtEl>
                                              <p:spTgt spid="4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33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33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33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6" presetClass="emph" presetSubtype="0" autoRev="1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Scale>
                                          <p:cBhvr>
                                            <p:cTn id="179" dur="200" fill="hold"/>
                                            <p:tgtEl>
                                              <p:spTgt spid="5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" presetID="18" presetClass="entr" presetSubtype="12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182" dur="4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2" presetClass="entr" presetSubtype="8" accel="66000" fill="hold" nodeType="withEffect" p14:presetBounceEnd="40000">
                                      <p:stCondLst>
                                        <p:cond delay="490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5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6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grpId="0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3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3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3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6" presetClass="emph" presetSubtype="0" autoRev="1" fill="hold" grpId="1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animScale>
                                          <p:cBhvr>
                                            <p:cTn id="193" dur="300" fill="hold"/>
                                            <p:tgtEl>
                                              <p:spTgt spid="79"/>
                                            </p:tgtEl>
                                          </p:cBhvr>
                                          <p:by x="115000" y="11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" presetID="45" presetClass="entr" presetSubtype="0" repeatCount="200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6" dur="2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7" dur="2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 fmla="#ppt_w*sin(2.5*pi*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2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1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grpId="0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8" presetClass="emph" presetSubtype="0" fill="hold" grpId="1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10" dur="8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1" presetID="53" presetClass="exit" presetSubtype="32" fill="hold" grpId="2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2" dur="500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500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14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6" presetID="53" presetClass="entr" presetSubtype="16" fill="hold" grpId="0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0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8" presetClass="emph" presetSubtype="0" fill="hold" grpId="1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22" dur="8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3" presetID="53" presetClass="exit" presetSubtype="32" fill="hold" grpId="2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4" dur="500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26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8" presetID="53" presetClass="entr" presetSubtype="16" fill="hold" grpId="0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set>
                                          <p:cBhvr>
                                            <p:cTn id="2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2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3" presetID="8" presetClass="emph" presetSubtype="0" fill="hold" grpId="1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34" dur="8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5" presetID="53" presetClass="exit" presetSubtype="32" fill="hold" grpId="2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36" dur="500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500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38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0" presetID="53" presetClass="entr" presetSubtype="16" fill="hold" grpId="0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2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3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4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5" presetID="8" presetClass="emph" presetSubtype="0" fill="hold" grpId="1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46" dur="8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7" presetID="53" presetClass="exit" presetSubtype="32" fill="hold" grpId="2" nodeType="withEffect">
                                      <p:stCondLst>
                                        <p:cond delay="57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48" dur="500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9" dur="500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50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2" presetID="53" presetClass="entr" presetSubtype="16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4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6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7" presetID="8" presetClass="emph" presetSubtype="0" fill="hold" grpId="1" nodeType="withEffect">
                                      <p:stCondLst>
                                        <p:cond delay="57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58" dur="8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9" presetID="53" presetClass="exit" presetSubtype="32" fill="hold" grpId="2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0" dur="500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500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2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4" presetID="8" presetClass="emph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65" dur="74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6" presetID="53" presetClass="exit" presetSubtype="32" fill="hold" grpId="2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7" dur="300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8" dur="300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9" dur="3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1" presetID="53" presetClass="exit" presetSubtype="32" fill="hold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2" dur="300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" dur="300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4" dur="3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" presetID="53" presetClass="exit" presetSubtype="32" fill="hold" grpId="2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7" dur="300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" dur="300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9" dur="3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45455" numSld="999" showWhenStopped="0">
                    <p:cTn id="281" repeatCount="indefinite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15"/>
                    </p:tgtEl>
                  </p:cMediaNode>
                </p:audio>
              </p:childTnLst>
            </p:cTn>
          </p:par>
        </p:tnLst>
        <p:bldLst>
          <p:bldP spid="91" grpId="0" animBg="1"/>
          <p:bldP spid="91" grpId="1" animBg="1"/>
          <p:bldP spid="70" grpId="0" animBg="1"/>
          <p:bldP spid="70" grpId="1" animBg="1"/>
          <p:bldP spid="70" grpId="2" animBg="1"/>
          <p:bldP spid="70" grpId="3" animBg="1"/>
          <p:bldP spid="67" grpId="0" animBg="1"/>
          <p:bldP spid="67" grpId="1" animBg="1"/>
          <p:bldP spid="67" grpId="2" animBg="1"/>
          <p:bldP spid="67" grpId="3" animBg="1"/>
          <p:bldP spid="68" grpId="0" animBg="1"/>
          <p:bldP spid="68" grpId="1" animBg="1"/>
          <p:bldP spid="68" grpId="2" animBg="1"/>
          <p:bldP spid="78" grpId="0" animBg="1"/>
          <p:bldP spid="78" grpId="1" animBg="1"/>
          <p:bldP spid="78" grpId="2" animBg="1"/>
          <p:bldP spid="110" grpId="0" animBg="1"/>
          <p:bldP spid="110" grpId="1" animBg="1"/>
          <p:bldP spid="112" grpId="0" animBg="1"/>
          <p:bldP spid="112" grpId="1" animBg="1"/>
          <p:bldP spid="113" grpId="0" animBg="1"/>
          <p:bldP spid="113" grpId="1" animBg="1"/>
          <p:bldP spid="114" grpId="0" animBg="1"/>
          <p:bldP spid="114" grpId="1" animBg="1"/>
          <p:bldP spid="27" grpId="0" animBg="1"/>
          <p:bldP spid="27" grpId="1" animBg="1"/>
          <p:bldP spid="79" grpId="0" animBg="1"/>
          <p:bldP spid="79" grpId="1" animBg="1"/>
          <p:bldP spid="79" grpId="2" animBg="1"/>
          <p:bldP spid="80" grpId="0" animBg="1"/>
          <p:bldP spid="80" grpId="1" animBg="1"/>
          <p:bldP spid="80" grpId="2" animBg="1"/>
          <p:bldP spid="82" grpId="0" animBg="1"/>
          <p:bldP spid="82" grpId="1" animBg="1"/>
          <p:bldP spid="82" grpId="2" animBg="1"/>
          <p:bldP spid="83" grpId="0" animBg="1"/>
          <p:bldP spid="83" grpId="1" animBg="1"/>
          <p:bldP spid="83" grpId="2" animBg="1"/>
          <p:bldP spid="84" grpId="0" animBg="1"/>
          <p:bldP spid="84" grpId="1" animBg="1"/>
          <p:bldP spid="84" grpId="2" animBg="1"/>
          <p:bldP spid="85" grpId="0" animBg="1"/>
          <p:bldP spid="85" grpId="1" animBg="1"/>
          <p:bldP spid="85" grpId="2" animBg="1"/>
          <p:bldP spid="86" grpId="0" animBg="1"/>
          <p:bldP spid="86" grpId="1" animBg="1"/>
          <p:bldP spid="86" grpId="2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115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0" dur="3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1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3" dur="4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" dur="3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3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3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6" presetClass="emph" presetSubtype="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150" fill="hold"/>
                                            <p:tgtEl>
                                              <p:spTgt spid="6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4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4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4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6" presetClass="emph" presetSubtype="0" autoRev="1" fill="hold" grpId="1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27" dur="200" fill="hold"/>
                                            <p:tgtEl>
                                              <p:spTgt spid="6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" presetID="18" presetClass="entr" presetSubtype="12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53" presetClass="entr" presetSubtype="16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4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4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4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6" presetClass="emph" presetSubtype="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37" dur="200" fill="hold"/>
                                            <p:tgtEl>
                                              <p:spTgt spid="7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" presetID="22" presetClass="entr" presetSubtype="8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0" dur="3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2" presetClass="entr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3" dur="3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22" presetClass="exit" presetSubtype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45" dur="3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8" presetClass="emph" presetSubtype="0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8" dur="74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" presetID="6" presetClass="emph" presetSubtype="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Scale>
                                          <p:cBhvr>
                                            <p:cTn id="50" dur="300" fill="hold"/>
                                            <p:tgtEl>
                                              <p:spTgt spid="7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" presetID="53" presetClass="exit" presetSubtype="32" fill="hold" grpId="3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2" dur="500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4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22" presetClass="entr" presetSubtype="2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8" dur="3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xit" presetSubtype="0" fill="hold" grpId="2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" dur="2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2" presetID="6" presetClass="emph" presetSubtype="0" fill="hold" grpId="2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Scale>
                                          <p:cBhvr>
                                            <p:cTn id="63" dur="300" fill="hold"/>
                                            <p:tgtEl>
                                              <p:spTgt spid="6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53" presetClass="exit" presetSubtype="32" fill="hold" grpId="3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5" dur="200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200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7" dur="2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42" presetClass="path" presetSubtype="0" accel="50000" fill="hold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animMotion origin="layout" path="M 2.08333E-6 1.85185E-6 L 2.08333E-6 -0.09306 " pathEditMode="relative" rAng="0" ptsTypes="AA">
                                          <p:cBhvr>
                                            <p:cTn id="70" dur="3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65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1" presetID="42" presetClass="path" presetSubtype="0" accel="50000" fill="hold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animMotion origin="layout" path="M 2.91667E-6 2.96296E-6 L 2.91667E-6 0.0912 " pathEditMode="relative" rAng="0" ptsTypes="AA">
                                          <p:cBhvr>
                                            <p:cTn id="72" dur="3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5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" presetID="16" presetClass="exit" presetSubtype="26" fill="hold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animEffect transition="out" filter="barn(inHorizontal)">
                                          <p:cBhvr>
                                            <p:cTn id="74" dur="3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" presetID="22" presetClass="entr" presetSubtype="8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8" dur="3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22" presetClass="entr" presetSubtype="2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81" dur="3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2" presetClass="entr" presetSubtype="8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4" dur="3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2" presetClass="entr" presetSubtype="2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87" dur="30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2" presetClass="entr" presetSubtype="8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0" dur="2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22" presetClass="entr" presetSubtype="2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93" dur="20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22" presetClass="entr" presetSubtype="8" fill="hold" grpId="0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6" dur="2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2" presetClass="entr" presetSubtype="2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99" dur="2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10" presetClass="exit" presetSubtype="0" fill="hold" grpId="1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1" dur="1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10" presetClass="exit" presetSubtype="0" fill="hold" grpId="1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10" presetClass="exit" presetSubtype="0" fill="hold" grpId="1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" dur="10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" presetID="10" presetClass="exit" presetSubtype="0" fill="hold" grpId="1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" dur="1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10" presetClass="exit" presetSubtype="0" fill="hold" grpId="1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" dur="1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" presetID="10" presetClass="exit" presetSubtype="0" fill="hold" grpId="2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" dur="1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10" presetClass="exit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" dur="1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" presetID="10" presetClass="exit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" dur="1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10" presetClass="exit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" dur="1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" presetID="10" presetClass="exit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" dur="1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" presetID="10" presetClass="exit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" dur="1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" presetID="10" presetClass="exit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" dur="10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" presetID="1" presetClass="entr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" presetID="42" presetClass="path" presetSubtype="0" decel="5000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Motion origin="layout" path="M 2.08333E-6 3.33333E-6 L 2.08333E-6 -0.89584 " pathEditMode="relative" rAng="0" ptsTypes="AA">
                                          <p:cBhvr>
                                            <p:cTn id="13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479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0" presetID="10" presetClass="exit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" dur="1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" presetID="1" presetClass="entr" presetSubtype="0" fill="hold" grpId="1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22" presetClass="exit" presetSubtype="1" fill="hold" grpId="0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46" dur="2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22" presetClass="entr" presetSubtype="8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0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22" presetClass="entr" presetSubtype="2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53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8" accel="2857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6" dur="3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7" dur="3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2" accel="42424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0" dur="33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1" dur="33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8" accel="42424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4" dur="33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5" dur="33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6" presetID="53" presetClass="entr" presetSubtype="16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8" dur="33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33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0" dur="33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172" dur="200" fill="hold"/>
                                            <p:tgtEl>
                                              <p:spTgt spid="4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33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33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33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6" presetClass="emph" presetSubtype="0" autoRev="1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Scale>
                                          <p:cBhvr>
                                            <p:cTn id="179" dur="200" fill="hold"/>
                                            <p:tgtEl>
                                              <p:spTgt spid="5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" presetID="18" presetClass="entr" presetSubtype="12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182" dur="4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2" presetClass="entr" presetSubtype="8" accel="66000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5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6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grpId="0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3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3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3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6" presetClass="emph" presetSubtype="0" autoRev="1" fill="hold" grpId="1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animScale>
                                          <p:cBhvr>
                                            <p:cTn id="193" dur="300" fill="hold"/>
                                            <p:tgtEl>
                                              <p:spTgt spid="79"/>
                                            </p:tgtEl>
                                          </p:cBhvr>
                                          <p:by x="115000" y="11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" presetID="45" presetClass="entr" presetSubtype="0" repeatCount="200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6" dur="2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7" dur="2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 fmla="#ppt_w*sin(2.5*pi*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2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1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grpId="0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8" presetClass="emph" presetSubtype="0" fill="hold" grpId="1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10" dur="8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1" presetID="53" presetClass="exit" presetSubtype="32" fill="hold" grpId="2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2" dur="500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500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14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6" presetID="53" presetClass="entr" presetSubtype="16" fill="hold" grpId="0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0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8" presetClass="emph" presetSubtype="0" fill="hold" grpId="1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22" dur="8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3" presetID="53" presetClass="exit" presetSubtype="32" fill="hold" grpId="2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4" dur="500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26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8" presetID="53" presetClass="entr" presetSubtype="16" fill="hold" grpId="0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set>
                                          <p:cBhvr>
                                            <p:cTn id="2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2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3" presetID="8" presetClass="emph" presetSubtype="0" fill="hold" grpId="1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34" dur="8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5" presetID="53" presetClass="exit" presetSubtype="32" fill="hold" grpId="2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36" dur="500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500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38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0" presetID="53" presetClass="entr" presetSubtype="16" fill="hold" grpId="0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2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3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4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5" presetID="8" presetClass="emph" presetSubtype="0" fill="hold" grpId="1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46" dur="8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7" presetID="53" presetClass="exit" presetSubtype="32" fill="hold" grpId="2" nodeType="withEffect">
                                      <p:stCondLst>
                                        <p:cond delay="57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48" dur="500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9" dur="500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50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2" presetID="53" presetClass="entr" presetSubtype="16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4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6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7" presetID="8" presetClass="emph" presetSubtype="0" fill="hold" grpId="1" nodeType="withEffect">
                                      <p:stCondLst>
                                        <p:cond delay="57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58" dur="8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9" presetID="53" presetClass="exit" presetSubtype="32" fill="hold" grpId="2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0" dur="500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500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2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4" presetID="8" presetClass="emph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65" dur="74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6" presetID="53" presetClass="exit" presetSubtype="32" fill="hold" grpId="2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7" dur="300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8" dur="300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9" dur="3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1" presetID="53" presetClass="exit" presetSubtype="32" fill="hold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2" dur="300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" dur="300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4" dur="3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" presetID="53" presetClass="exit" presetSubtype="32" fill="hold" grpId="2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7" dur="300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" dur="300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9" dur="3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45455" numSld="999" showWhenStopped="0">
                    <p:cTn id="281" repeatCount="indefinite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15"/>
                    </p:tgtEl>
                  </p:cMediaNode>
                </p:audio>
              </p:childTnLst>
            </p:cTn>
          </p:par>
        </p:tnLst>
        <p:bldLst>
          <p:bldP spid="91" grpId="0" animBg="1"/>
          <p:bldP spid="91" grpId="1" animBg="1"/>
          <p:bldP spid="70" grpId="0" animBg="1"/>
          <p:bldP spid="70" grpId="1" animBg="1"/>
          <p:bldP spid="70" grpId="2" animBg="1"/>
          <p:bldP spid="70" grpId="3" animBg="1"/>
          <p:bldP spid="67" grpId="0" animBg="1"/>
          <p:bldP spid="67" grpId="1" animBg="1"/>
          <p:bldP spid="67" grpId="2" animBg="1"/>
          <p:bldP spid="67" grpId="3" animBg="1"/>
          <p:bldP spid="68" grpId="0" animBg="1"/>
          <p:bldP spid="68" grpId="1" animBg="1"/>
          <p:bldP spid="68" grpId="2" animBg="1"/>
          <p:bldP spid="78" grpId="0" animBg="1"/>
          <p:bldP spid="78" grpId="1" animBg="1"/>
          <p:bldP spid="78" grpId="2" animBg="1"/>
          <p:bldP spid="110" grpId="0" animBg="1"/>
          <p:bldP spid="110" grpId="1" animBg="1"/>
          <p:bldP spid="112" grpId="0" animBg="1"/>
          <p:bldP spid="112" grpId="1" animBg="1"/>
          <p:bldP spid="113" grpId="0" animBg="1"/>
          <p:bldP spid="113" grpId="1" animBg="1"/>
          <p:bldP spid="114" grpId="0" animBg="1"/>
          <p:bldP spid="114" grpId="1" animBg="1"/>
          <p:bldP spid="27" grpId="0" animBg="1"/>
          <p:bldP spid="27" grpId="1" animBg="1"/>
          <p:bldP spid="79" grpId="0" animBg="1"/>
          <p:bldP spid="79" grpId="1" animBg="1"/>
          <p:bldP spid="79" grpId="2" animBg="1"/>
          <p:bldP spid="80" grpId="0" animBg="1"/>
          <p:bldP spid="80" grpId="1" animBg="1"/>
          <p:bldP spid="80" grpId="2" animBg="1"/>
          <p:bldP spid="82" grpId="0" animBg="1"/>
          <p:bldP spid="82" grpId="1" animBg="1"/>
          <p:bldP spid="82" grpId="2" animBg="1"/>
          <p:bldP spid="83" grpId="0" animBg="1"/>
          <p:bldP spid="83" grpId="1" animBg="1"/>
          <p:bldP spid="83" grpId="2" animBg="1"/>
          <p:bldP spid="84" grpId="0" animBg="1"/>
          <p:bldP spid="84" grpId="1" animBg="1"/>
          <p:bldP spid="84" grpId="2" animBg="1"/>
          <p:bldP spid="85" grpId="0" animBg="1"/>
          <p:bldP spid="85" grpId="1" animBg="1"/>
          <p:bldP spid="85" grpId="2" animBg="1"/>
          <p:bldP spid="86" grpId="0" animBg="1"/>
          <p:bldP spid="86" grpId="1" animBg="1"/>
          <p:bldP spid="86" grpId="2" animBg="1"/>
        </p:bldLst>
      </p:timing>
    </mc:Fallback>
  </mc:AlternateContent>
  <p:extLst mod="1">
    <p:ext uri="{E180D4A7-C9FB-4DFB-919C-405C955672EB}">
      <p14:showEvtLst xmlns:p14="http://schemas.microsoft.com/office/powerpoint/2010/main">
        <p14:playEvt time="0" objId="115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椭圆 19"/>
          <p:cNvSpPr/>
          <p:nvPr/>
        </p:nvSpPr>
        <p:spPr>
          <a:xfrm>
            <a:off x="-1543053" y="-3914777"/>
            <a:ext cx="14916153" cy="14916153"/>
          </a:xfrm>
          <a:prstGeom prst="ellipse">
            <a:avLst/>
          </a:prstGeom>
          <a:solidFill>
            <a:srgbClr val="F3D6A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9" name="椭圆 8"/>
          <p:cNvSpPr/>
          <p:nvPr/>
        </p:nvSpPr>
        <p:spPr>
          <a:xfrm>
            <a:off x="4257674" y="1514475"/>
            <a:ext cx="3543301" cy="3543301"/>
          </a:xfrm>
          <a:prstGeom prst="ellipse">
            <a:avLst/>
          </a:prstGeom>
          <a:solidFill>
            <a:srgbClr val="F3D6A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cxnSp>
        <p:nvCxnSpPr>
          <p:cNvPr id="11" name="直接连接符 10"/>
          <p:cNvCxnSpPr/>
          <p:nvPr/>
        </p:nvCxnSpPr>
        <p:spPr>
          <a:xfrm flipV="1">
            <a:off x="0" y="3525487"/>
            <a:ext cx="4114799" cy="17813"/>
          </a:xfrm>
          <a:prstGeom prst="line">
            <a:avLst/>
          </a:prstGeom>
          <a:ln w="19050">
            <a:solidFill>
              <a:srgbClr val="FEAB35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7943850" y="3524250"/>
            <a:ext cx="4248150" cy="0"/>
          </a:xfrm>
          <a:prstGeom prst="line">
            <a:avLst/>
          </a:prstGeom>
          <a:ln w="19050">
            <a:solidFill>
              <a:srgbClr val="FEAB35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" name="组合 25"/>
          <p:cNvGrpSpPr/>
          <p:nvPr/>
        </p:nvGrpSpPr>
        <p:grpSpPr>
          <a:xfrm>
            <a:off x="-35309175" y="2460174"/>
            <a:ext cx="34470975" cy="2171700"/>
            <a:chOff x="-17478375" y="2460174"/>
            <a:chExt cx="34470975" cy="2171700"/>
          </a:xfrm>
        </p:grpSpPr>
        <p:grpSp>
          <p:nvGrpSpPr>
            <p:cNvPr id="27" name="组合 26"/>
            <p:cNvGrpSpPr/>
            <p:nvPr/>
          </p:nvGrpSpPr>
          <p:grpSpPr>
            <a:xfrm>
              <a:off x="0" y="2460174"/>
              <a:ext cx="16992600" cy="2171700"/>
              <a:chOff x="0" y="2460174"/>
              <a:chExt cx="16992600" cy="2171700"/>
            </a:xfrm>
          </p:grpSpPr>
          <p:grpSp>
            <p:nvGrpSpPr>
              <p:cNvPr id="41" name="组合 40"/>
              <p:cNvGrpSpPr/>
              <p:nvPr/>
            </p:nvGrpSpPr>
            <p:grpSpPr>
              <a:xfrm>
                <a:off x="0" y="2460174"/>
                <a:ext cx="4800600" cy="2171700"/>
                <a:chOff x="0" y="2460174"/>
                <a:chExt cx="4800600" cy="2171700"/>
              </a:xfrm>
            </p:grpSpPr>
            <p:sp>
              <p:nvSpPr>
                <p:cNvPr id="50" name="燕尾形 49"/>
                <p:cNvSpPr/>
                <p:nvPr/>
              </p:nvSpPr>
              <p:spPr>
                <a:xfrm>
                  <a:off x="0" y="2460174"/>
                  <a:ext cx="2171700" cy="2171700"/>
                </a:xfrm>
                <a:prstGeom prst="chevron">
                  <a:avLst/>
                </a:prstGeom>
                <a:solidFill>
                  <a:srgbClr val="FFA88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" name="燕尾形 50"/>
                <p:cNvSpPr/>
                <p:nvPr/>
              </p:nvSpPr>
              <p:spPr>
                <a:xfrm>
                  <a:off x="1314450" y="2460174"/>
                  <a:ext cx="2171700" cy="2171700"/>
                </a:xfrm>
                <a:prstGeom prst="chevron">
                  <a:avLst/>
                </a:prstGeom>
                <a:solidFill>
                  <a:srgbClr val="FFA88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" name="燕尾形 51"/>
                <p:cNvSpPr/>
                <p:nvPr/>
              </p:nvSpPr>
              <p:spPr>
                <a:xfrm>
                  <a:off x="2628900" y="2460174"/>
                  <a:ext cx="2171700" cy="2171700"/>
                </a:xfrm>
                <a:prstGeom prst="chevron">
                  <a:avLst/>
                </a:prstGeom>
                <a:solidFill>
                  <a:srgbClr val="FFA88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42" name="组合 41"/>
              <p:cNvGrpSpPr/>
              <p:nvPr/>
            </p:nvGrpSpPr>
            <p:grpSpPr>
              <a:xfrm>
                <a:off x="6419850" y="2460174"/>
                <a:ext cx="4800600" cy="2171700"/>
                <a:chOff x="0" y="2460174"/>
                <a:chExt cx="4800600" cy="2171700"/>
              </a:xfrm>
            </p:grpSpPr>
            <p:sp>
              <p:nvSpPr>
                <p:cNvPr id="47" name="燕尾形 46"/>
                <p:cNvSpPr/>
                <p:nvPr/>
              </p:nvSpPr>
              <p:spPr>
                <a:xfrm>
                  <a:off x="0" y="2460174"/>
                  <a:ext cx="2171700" cy="2171700"/>
                </a:xfrm>
                <a:prstGeom prst="chevron">
                  <a:avLst/>
                </a:prstGeom>
                <a:solidFill>
                  <a:srgbClr val="FFA88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" name="燕尾形 47"/>
                <p:cNvSpPr/>
                <p:nvPr/>
              </p:nvSpPr>
              <p:spPr>
                <a:xfrm>
                  <a:off x="1314450" y="2460174"/>
                  <a:ext cx="2171700" cy="2171700"/>
                </a:xfrm>
                <a:prstGeom prst="chevron">
                  <a:avLst/>
                </a:prstGeom>
                <a:solidFill>
                  <a:srgbClr val="FFA88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" name="燕尾形 48"/>
                <p:cNvSpPr/>
                <p:nvPr/>
              </p:nvSpPr>
              <p:spPr>
                <a:xfrm>
                  <a:off x="2628900" y="2460174"/>
                  <a:ext cx="2171700" cy="2171700"/>
                </a:xfrm>
                <a:prstGeom prst="chevron">
                  <a:avLst/>
                </a:prstGeom>
                <a:solidFill>
                  <a:srgbClr val="FFA88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43" name="组合 42"/>
              <p:cNvGrpSpPr/>
              <p:nvPr/>
            </p:nvGrpSpPr>
            <p:grpSpPr>
              <a:xfrm>
                <a:off x="12192000" y="2460174"/>
                <a:ext cx="4800600" cy="2171700"/>
                <a:chOff x="0" y="2460174"/>
                <a:chExt cx="4800600" cy="2171700"/>
              </a:xfrm>
            </p:grpSpPr>
            <p:sp>
              <p:nvSpPr>
                <p:cNvPr id="44" name="燕尾形 43"/>
                <p:cNvSpPr/>
                <p:nvPr/>
              </p:nvSpPr>
              <p:spPr>
                <a:xfrm>
                  <a:off x="0" y="2460174"/>
                  <a:ext cx="2171700" cy="2171700"/>
                </a:xfrm>
                <a:prstGeom prst="chevron">
                  <a:avLst/>
                </a:prstGeom>
                <a:solidFill>
                  <a:srgbClr val="FFA88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" name="燕尾形 44"/>
                <p:cNvSpPr/>
                <p:nvPr/>
              </p:nvSpPr>
              <p:spPr>
                <a:xfrm>
                  <a:off x="1314450" y="2460174"/>
                  <a:ext cx="2171700" cy="2171700"/>
                </a:xfrm>
                <a:prstGeom prst="chevron">
                  <a:avLst/>
                </a:prstGeom>
                <a:solidFill>
                  <a:srgbClr val="FFA88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" name="燕尾形 45"/>
                <p:cNvSpPr/>
                <p:nvPr/>
              </p:nvSpPr>
              <p:spPr>
                <a:xfrm>
                  <a:off x="2628900" y="2460174"/>
                  <a:ext cx="2171700" cy="2171700"/>
                </a:xfrm>
                <a:prstGeom prst="chevron">
                  <a:avLst/>
                </a:prstGeom>
                <a:solidFill>
                  <a:srgbClr val="FFA88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8" name="组合 27"/>
            <p:cNvGrpSpPr/>
            <p:nvPr/>
          </p:nvGrpSpPr>
          <p:grpSpPr>
            <a:xfrm>
              <a:off x="-17478375" y="2460174"/>
              <a:ext cx="16992600" cy="2171700"/>
              <a:chOff x="0" y="2460174"/>
              <a:chExt cx="16992600" cy="2171700"/>
            </a:xfrm>
          </p:grpSpPr>
          <p:grpSp>
            <p:nvGrpSpPr>
              <p:cNvPr id="29" name="组合 28"/>
              <p:cNvGrpSpPr/>
              <p:nvPr/>
            </p:nvGrpSpPr>
            <p:grpSpPr>
              <a:xfrm>
                <a:off x="0" y="2460174"/>
                <a:ext cx="4800600" cy="2171700"/>
                <a:chOff x="0" y="2460174"/>
                <a:chExt cx="4800600" cy="2171700"/>
              </a:xfrm>
            </p:grpSpPr>
            <p:sp>
              <p:nvSpPr>
                <p:cNvPr id="38" name="燕尾形 37"/>
                <p:cNvSpPr/>
                <p:nvPr/>
              </p:nvSpPr>
              <p:spPr>
                <a:xfrm>
                  <a:off x="0" y="2460174"/>
                  <a:ext cx="2171700" cy="2171700"/>
                </a:xfrm>
                <a:prstGeom prst="chevron">
                  <a:avLst/>
                </a:prstGeom>
                <a:solidFill>
                  <a:srgbClr val="FFA88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" name="燕尾形 38"/>
                <p:cNvSpPr/>
                <p:nvPr/>
              </p:nvSpPr>
              <p:spPr>
                <a:xfrm>
                  <a:off x="1314450" y="2460174"/>
                  <a:ext cx="2171700" cy="2171700"/>
                </a:xfrm>
                <a:prstGeom prst="chevron">
                  <a:avLst/>
                </a:prstGeom>
                <a:solidFill>
                  <a:srgbClr val="FFA88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" name="燕尾形 39"/>
                <p:cNvSpPr/>
                <p:nvPr/>
              </p:nvSpPr>
              <p:spPr>
                <a:xfrm>
                  <a:off x="2628900" y="2460174"/>
                  <a:ext cx="2171700" cy="2171700"/>
                </a:xfrm>
                <a:prstGeom prst="chevron">
                  <a:avLst/>
                </a:prstGeom>
                <a:solidFill>
                  <a:srgbClr val="FFA88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30" name="组合 29"/>
              <p:cNvGrpSpPr/>
              <p:nvPr/>
            </p:nvGrpSpPr>
            <p:grpSpPr>
              <a:xfrm>
                <a:off x="6419850" y="2460174"/>
                <a:ext cx="4800600" cy="2171700"/>
                <a:chOff x="0" y="2460174"/>
                <a:chExt cx="4800600" cy="2171700"/>
              </a:xfrm>
            </p:grpSpPr>
            <p:sp>
              <p:nvSpPr>
                <p:cNvPr id="35" name="燕尾形 34"/>
                <p:cNvSpPr/>
                <p:nvPr/>
              </p:nvSpPr>
              <p:spPr>
                <a:xfrm>
                  <a:off x="0" y="2460174"/>
                  <a:ext cx="2171700" cy="2171700"/>
                </a:xfrm>
                <a:prstGeom prst="chevron">
                  <a:avLst/>
                </a:prstGeom>
                <a:solidFill>
                  <a:srgbClr val="FFA88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" name="燕尾形 35"/>
                <p:cNvSpPr/>
                <p:nvPr/>
              </p:nvSpPr>
              <p:spPr>
                <a:xfrm>
                  <a:off x="1314450" y="2460174"/>
                  <a:ext cx="2171700" cy="2171700"/>
                </a:xfrm>
                <a:prstGeom prst="chevron">
                  <a:avLst/>
                </a:prstGeom>
                <a:solidFill>
                  <a:srgbClr val="FFA88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" name="燕尾形 36"/>
                <p:cNvSpPr/>
                <p:nvPr/>
              </p:nvSpPr>
              <p:spPr>
                <a:xfrm>
                  <a:off x="2628900" y="2460174"/>
                  <a:ext cx="2171700" cy="2171700"/>
                </a:xfrm>
                <a:prstGeom prst="chevron">
                  <a:avLst/>
                </a:prstGeom>
                <a:solidFill>
                  <a:srgbClr val="FFA88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31" name="组合 30"/>
              <p:cNvGrpSpPr/>
              <p:nvPr/>
            </p:nvGrpSpPr>
            <p:grpSpPr>
              <a:xfrm>
                <a:off x="12192000" y="2460174"/>
                <a:ext cx="4800600" cy="2171700"/>
                <a:chOff x="0" y="2460174"/>
                <a:chExt cx="4800600" cy="2171700"/>
              </a:xfrm>
            </p:grpSpPr>
            <p:sp>
              <p:nvSpPr>
                <p:cNvPr id="32" name="燕尾形 31"/>
                <p:cNvSpPr/>
                <p:nvPr/>
              </p:nvSpPr>
              <p:spPr>
                <a:xfrm>
                  <a:off x="0" y="2460174"/>
                  <a:ext cx="2171700" cy="2171700"/>
                </a:xfrm>
                <a:prstGeom prst="chevron">
                  <a:avLst/>
                </a:prstGeom>
                <a:solidFill>
                  <a:srgbClr val="FFA88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" name="燕尾形 32"/>
                <p:cNvSpPr/>
                <p:nvPr/>
              </p:nvSpPr>
              <p:spPr>
                <a:xfrm>
                  <a:off x="1314450" y="2460174"/>
                  <a:ext cx="2171700" cy="2171700"/>
                </a:xfrm>
                <a:prstGeom prst="chevron">
                  <a:avLst/>
                </a:prstGeom>
                <a:solidFill>
                  <a:srgbClr val="FFA88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" name="燕尾形 33"/>
                <p:cNvSpPr/>
                <p:nvPr/>
              </p:nvSpPr>
              <p:spPr>
                <a:xfrm>
                  <a:off x="2628900" y="2460174"/>
                  <a:ext cx="2171700" cy="2171700"/>
                </a:xfrm>
                <a:prstGeom prst="chevron">
                  <a:avLst/>
                </a:prstGeom>
                <a:solidFill>
                  <a:srgbClr val="FFA88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53" name="椭圆 52"/>
          <p:cNvSpPr/>
          <p:nvPr/>
        </p:nvSpPr>
        <p:spPr>
          <a:xfrm>
            <a:off x="4214811" y="1471612"/>
            <a:ext cx="3629025" cy="3629025"/>
          </a:xfrm>
          <a:prstGeom prst="ellipse">
            <a:avLst/>
          </a:prstGeom>
          <a:solidFill>
            <a:srgbClr val="F6CB9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62" name="任意多边形 161"/>
          <p:cNvSpPr/>
          <p:nvPr/>
        </p:nvSpPr>
        <p:spPr>
          <a:xfrm>
            <a:off x="7144357" y="3532358"/>
            <a:ext cx="513845" cy="952493"/>
          </a:xfrm>
          <a:custGeom>
            <a:avLst/>
            <a:gdLst>
              <a:gd name="connsiteX0" fmla="*/ 0 w 260350"/>
              <a:gd name="connsiteY0" fmla="*/ 0 h 482600"/>
              <a:gd name="connsiteX1" fmla="*/ 260350 w 260350"/>
              <a:gd name="connsiteY1" fmla="*/ 241300 h 482600"/>
              <a:gd name="connsiteX2" fmla="*/ 114300 w 260350"/>
              <a:gd name="connsiteY2" fmla="*/ 482600 h 482600"/>
              <a:gd name="connsiteX3" fmla="*/ 0 w 260350"/>
              <a:gd name="connsiteY3" fmla="*/ 0 h 48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482600">
                <a:moveTo>
                  <a:pt x="0" y="0"/>
                </a:moveTo>
                <a:lnTo>
                  <a:pt x="260350" y="241300"/>
                </a:lnTo>
                <a:lnTo>
                  <a:pt x="114300" y="482600"/>
                </a:lnTo>
                <a:lnTo>
                  <a:pt x="0" y="0"/>
                </a:lnTo>
                <a:close/>
              </a:path>
            </a:pathLst>
          </a:custGeom>
          <a:solidFill>
            <a:srgbClr val="FF2F2F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椭圆 3"/>
          <p:cNvSpPr/>
          <p:nvPr/>
        </p:nvSpPr>
        <p:spPr>
          <a:xfrm>
            <a:off x="4543425" y="1800225"/>
            <a:ext cx="2971800" cy="2971800"/>
          </a:xfrm>
          <a:prstGeom prst="ellipse">
            <a:avLst/>
          </a:prstGeom>
          <a:solidFill>
            <a:srgbClr val="FEA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8" name="椭圆 7"/>
          <p:cNvSpPr/>
          <p:nvPr/>
        </p:nvSpPr>
        <p:spPr>
          <a:xfrm>
            <a:off x="4724853" y="1996167"/>
            <a:ext cx="2590800" cy="25908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157" name="组合 156"/>
          <p:cNvGrpSpPr/>
          <p:nvPr/>
        </p:nvGrpSpPr>
        <p:grpSpPr>
          <a:xfrm>
            <a:off x="5281645" y="2389269"/>
            <a:ext cx="1649434" cy="2433059"/>
            <a:chOff x="5061726" y="2114134"/>
            <a:chExt cx="1965325" cy="2899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8" name="椭圆 157"/>
            <p:cNvSpPr/>
            <p:nvPr/>
          </p:nvSpPr>
          <p:spPr>
            <a:xfrm>
              <a:off x="5446528" y="2114134"/>
              <a:ext cx="1059912" cy="104152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59" name="弦形 158"/>
            <p:cNvSpPr/>
            <p:nvPr/>
          </p:nvSpPr>
          <p:spPr>
            <a:xfrm rot="7605308">
              <a:off x="5078775" y="3064883"/>
              <a:ext cx="1931227" cy="1965325"/>
            </a:xfrm>
            <a:prstGeom prst="chord">
              <a:avLst>
                <a:gd name="adj1" fmla="val 2700000"/>
                <a:gd name="adj2" fmla="val 144695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椭圆 20"/>
          <p:cNvSpPr/>
          <p:nvPr/>
        </p:nvSpPr>
        <p:spPr>
          <a:xfrm>
            <a:off x="4424362" y="1696129"/>
            <a:ext cx="3186113" cy="3186113"/>
          </a:xfrm>
          <a:prstGeom prst="ellipse">
            <a:avLst/>
          </a:prstGeom>
          <a:noFill/>
          <a:ln w="19050">
            <a:solidFill>
              <a:srgbClr val="FEAB35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63" name="组合 62"/>
          <p:cNvGrpSpPr/>
          <p:nvPr/>
        </p:nvGrpSpPr>
        <p:grpSpPr>
          <a:xfrm>
            <a:off x="5412500" y="2223515"/>
            <a:ext cx="1214161" cy="522468"/>
            <a:chOff x="2120347" y="3539278"/>
            <a:chExt cx="3098997" cy="1333538"/>
          </a:xfrm>
          <a:effectLst>
            <a:outerShdw blurRad="50800" dist="12700" dir="16200000" sx="99000" sy="99000" rotWithShape="0">
              <a:prstClr val="black">
                <a:alpha val="16000"/>
              </a:prstClr>
            </a:outerShdw>
          </a:effectLst>
        </p:grpSpPr>
        <p:grpSp>
          <p:nvGrpSpPr>
            <p:cNvPr id="64" name="组合 63"/>
            <p:cNvGrpSpPr/>
            <p:nvPr/>
          </p:nvGrpSpPr>
          <p:grpSpPr>
            <a:xfrm>
              <a:off x="2120347" y="3539278"/>
              <a:ext cx="3098997" cy="1333538"/>
              <a:chOff x="2120347" y="3539278"/>
              <a:chExt cx="3098997" cy="1333538"/>
            </a:xfrm>
          </p:grpSpPr>
          <p:sp>
            <p:nvSpPr>
              <p:cNvPr id="66" name="圆角矩形 65"/>
              <p:cNvSpPr/>
              <p:nvPr/>
            </p:nvSpPr>
            <p:spPr>
              <a:xfrm>
                <a:off x="2120347" y="3539278"/>
                <a:ext cx="3098997" cy="1333538"/>
              </a:xfrm>
              <a:prstGeom prst="roundRect">
                <a:avLst>
                  <a:gd name="adj" fmla="val 7382"/>
                </a:avLst>
              </a:prstGeom>
              <a:solidFill>
                <a:srgbClr val="FFB9A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7" name="组合 66"/>
              <p:cNvGrpSpPr/>
              <p:nvPr/>
            </p:nvGrpSpPr>
            <p:grpSpPr>
              <a:xfrm>
                <a:off x="3261500" y="3728336"/>
                <a:ext cx="1653540" cy="955422"/>
                <a:chOff x="3136970" y="3734560"/>
                <a:chExt cx="1653540" cy="955422"/>
              </a:xfrm>
            </p:grpSpPr>
            <p:pic>
              <p:nvPicPr>
                <p:cNvPr id="69" name="图片 68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0293" t="50911" r="46705" b="35158"/>
                <a:stretch/>
              </p:blipFill>
              <p:spPr>
                <a:xfrm>
                  <a:off x="3136970" y="3802316"/>
                  <a:ext cx="312420" cy="815341"/>
                </a:xfrm>
                <a:prstGeom prst="rect">
                  <a:avLst/>
                </a:prstGeom>
              </p:spPr>
            </p:pic>
            <p:pic>
              <p:nvPicPr>
                <p:cNvPr id="70" name="图片 69"/>
                <p:cNvPicPr>
                  <a:picLocks noChangeAspect="1"/>
                </p:cNvPicPr>
                <p:nvPr/>
              </p:nvPicPr>
              <p:blipFill rotWithShape="1"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9360" t="50488" r="44052" b="33400"/>
                <a:stretch/>
              </p:blipFill>
              <p:spPr>
                <a:xfrm>
                  <a:off x="3449390" y="3747007"/>
                  <a:ext cx="685800" cy="942975"/>
                </a:xfrm>
                <a:prstGeom prst="rect">
                  <a:avLst/>
                </a:prstGeom>
              </p:spPr>
            </p:pic>
            <p:pic>
              <p:nvPicPr>
                <p:cNvPr id="71" name="图片 70"/>
                <p:cNvPicPr>
                  <a:picLocks noChangeAspect="1"/>
                </p:cNvPicPr>
                <p:nvPr/>
              </p:nvPicPr>
              <p:blipFill rotWithShape="1"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9360" t="50488" r="44052" b="33400"/>
                <a:stretch/>
              </p:blipFill>
              <p:spPr>
                <a:xfrm>
                  <a:off x="4104710" y="3734560"/>
                  <a:ext cx="685800" cy="942975"/>
                </a:xfrm>
                <a:prstGeom prst="rect">
                  <a:avLst/>
                </a:prstGeom>
              </p:spPr>
            </p:pic>
          </p:grpSp>
          <p:sp>
            <p:nvSpPr>
              <p:cNvPr id="68" name="十字形 67"/>
              <p:cNvSpPr/>
              <p:nvPr/>
            </p:nvSpPr>
            <p:spPr>
              <a:xfrm>
                <a:off x="2463554" y="3918439"/>
                <a:ext cx="636104" cy="636104"/>
              </a:xfrm>
              <a:prstGeom prst="plus">
                <a:avLst>
                  <a:gd name="adj" fmla="val 33334"/>
                </a:avLst>
              </a:prstGeom>
              <a:solidFill>
                <a:srgbClr val="F75C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5" name="圆角矩形 64"/>
            <p:cNvSpPr/>
            <p:nvPr/>
          </p:nvSpPr>
          <p:spPr>
            <a:xfrm>
              <a:off x="2222720" y="3644348"/>
              <a:ext cx="2874183" cy="1139687"/>
            </a:xfrm>
            <a:prstGeom prst="roundRect">
              <a:avLst>
                <a:gd name="adj" fmla="val 13686"/>
              </a:avLst>
            </a:prstGeom>
            <a:noFill/>
            <a:ln>
              <a:solidFill>
                <a:srgbClr val="FF723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54" name="组合 53"/>
          <p:cNvGrpSpPr/>
          <p:nvPr/>
        </p:nvGrpSpPr>
        <p:grpSpPr>
          <a:xfrm>
            <a:off x="5338131" y="2374435"/>
            <a:ext cx="1364243" cy="587051"/>
            <a:chOff x="2120347" y="3539278"/>
            <a:chExt cx="3098997" cy="1333538"/>
          </a:xfrm>
          <a:effectLst>
            <a:outerShdw blurRad="50800" dist="12700" dir="16200000" sx="99000" sy="99000" rotWithShape="0">
              <a:prstClr val="black">
                <a:alpha val="16000"/>
              </a:prstClr>
            </a:outerShdw>
          </a:effectLst>
        </p:grpSpPr>
        <p:grpSp>
          <p:nvGrpSpPr>
            <p:cNvPr id="55" name="组合 54"/>
            <p:cNvGrpSpPr/>
            <p:nvPr/>
          </p:nvGrpSpPr>
          <p:grpSpPr>
            <a:xfrm>
              <a:off x="2120347" y="3539278"/>
              <a:ext cx="3098997" cy="1333538"/>
              <a:chOff x="2120347" y="3539278"/>
              <a:chExt cx="3098997" cy="1333538"/>
            </a:xfrm>
          </p:grpSpPr>
          <p:sp>
            <p:nvSpPr>
              <p:cNvPr id="57" name="圆角矩形 56"/>
              <p:cNvSpPr/>
              <p:nvPr/>
            </p:nvSpPr>
            <p:spPr>
              <a:xfrm>
                <a:off x="2120347" y="3539278"/>
                <a:ext cx="3098997" cy="1333538"/>
              </a:xfrm>
              <a:prstGeom prst="roundRect">
                <a:avLst>
                  <a:gd name="adj" fmla="val 7382"/>
                </a:avLst>
              </a:prstGeom>
              <a:solidFill>
                <a:srgbClr val="FFB9A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58" name="组合 57"/>
              <p:cNvGrpSpPr/>
              <p:nvPr/>
            </p:nvGrpSpPr>
            <p:grpSpPr>
              <a:xfrm>
                <a:off x="3261500" y="3728336"/>
                <a:ext cx="1653540" cy="955422"/>
                <a:chOff x="3136970" y="3734560"/>
                <a:chExt cx="1653540" cy="955422"/>
              </a:xfrm>
            </p:grpSpPr>
            <p:pic>
              <p:nvPicPr>
                <p:cNvPr id="60" name="图片 59"/>
                <p:cNvPicPr>
                  <a:picLocks noChangeAspect="1"/>
                </p:cNvPicPr>
                <p:nvPr/>
              </p:nvPicPr>
              <p:blipFill rotWithShape="1"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0293" t="50911" r="46705" b="35158"/>
                <a:stretch/>
              </p:blipFill>
              <p:spPr>
                <a:xfrm>
                  <a:off x="3136970" y="3802316"/>
                  <a:ext cx="312420" cy="815341"/>
                </a:xfrm>
                <a:prstGeom prst="rect">
                  <a:avLst/>
                </a:prstGeom>
              </p:spPr>
            </p:pic>
            <p:pic>
              <p:nvPicPr>
                <p:cNvPr id="61" name="图片 60"/>
                <p:cNvPicPr>
                  <a:picLocks noChangeAspect="1"/>
                </p:cNvPicPr>
                <p:nvPr/>
              </p:nvPicPr>
              <p:blipFill rotWithShape="1"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9360" t="50488" r="44052" b="33400"/>
                <a:stretch/>
              </p:blipFill>
              <p:spPr>
                <a:xfrm>
                  <a:off x="3449390" y="3747007"/>
                  <a:ext cx="685800" cy="942975"/>
                </a:xfrm>
                <a:prstGeom prst="rect">
                  <a:avLst/>
                </a:prstGeom>
              </p:spPr>
            </p:pic>
            <p:pic>
              <p:nvPicPr>
                <p:cNvPr id="62" name="图片 61"/>
                <p:cNvPicPr>
                  <a:picLocks noChangeAspect="1"/>
                </p:cNvPicPr>
                <p:nvPr/>
              </p:nvPicPr>
              <p:blipFill rotWithShape="1"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9360" t="50488" r="44052" b="33400"/>
                <a:stretch/>
              </p:blipFill>
              <p:spPr>
                <a:xfrm>
                  <a:off x="4104710" y="3734560"/>
                  <a:ext cx="685800" cy="942975"/>
                </a:xfrm>
                <a:prstGeom prst="rect">
                  <a:avLst/>
                </a:prstGeom>
              </p:spPr>
            </p:pic>
          </p:grpSp>
          <p:sp>
            <p:nvSpPr>
              <p:cNvPr id="59" name="十字形 58"/>
              <p:cNvSpPr/>
              <p:nvPr/>
            </p:nvSpPr>
            <p:spPr>
              <a:xfrm>
                <a:off x="2463554" y="3918439"/>
                <a:ext cx="636104" cy="636104"/>
              </a:xfrm>
              <a:prstGeom prst="plus">
                <a:avLst>
                  <a:gd name="adj" fmla="val 33334"/>
                </a:avLst>
              </a:prstGeom>
              <a:solidFill>
                <a:srgbClr val="F75C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56" name="圆角矩形 55"/>
            <p:cNvSpPr/>
            <p:nvPr/>
          </p:nvSpPr>
          <p:spPr>
            <a:xfrm>
              <a:off x="2222720" y="3644348"/>
              <a:ext cx="2874183" cy="1139687"/>
            </a:xfrm>
            <a:prstGeom prst="roundRect">
              <a:avLst>
                <a:gd name="adj" fmla="val 13686"/>
              </a:avLst>
            </a:prstGeom>
            <a:noFill/>
            <a:ln>
              <a:solidFill>
                <a:srgbClr val="FF723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72" name="组合 71"/>
          <p:cNvGrpSpPr/>
          <p:nvPr/>
        </p:nvGrpSpPr>
        <p:grpSpPr>
          <a:xfrm>
            <a:off x="5258067" y="2557651"/>
            <a:ext cx="1560913" cy="671680"/>
            <a:chOff x="2120347" y="3539278"/>
            <a:chExt cx="3098997" cy="1333538"/>
          </a:xfrm>
          <a:effectLst>
            <a:outerShdw blurRad="50800" dist="12700" dir="16200000" sx="99000" sy="99000" rotWithShape="0">
              <a:prstClr val="black">
                <a:alpha val="16000"/>
              </a:prstClr>
            </a:outerShdw>
          </a:effectLst>
        </p:grpSpPr>
        <p:grpSp>
          <p:nvGrpSpPr>
            <p:cNvPr id="73" name="组合 72"/>
            <p:cNvGrpSpPr/>
            <p:nvPr/>
          </p:nvGrpSpPr>
          <p:grpSpPr>
            <a:xfrm>
              <a:off x="2120347" y="3539278"/>
              <a:ext cx="3098997" cy="1333538"/>
              <a:chOff x="2120347" y="3539278"/>
              <a:chExt cx="3098997" cy="1333538"/>
            </a:xfrm>
          </p:grpSpPr>
          <p:sp>
            <p:nvSpPr>
              <p:cNvPr id="75" name="圆角矩形 74"/>
              <p:cNvSpPr/>
              <p:nvPr/>
            </p:nvSpPr>
            <p:spPr>
              <a:xfrm>
                <a:off x="2120347" y="3539278"/>
                <a:ext cx="3098997" cy="1333538"/>
              </a:xfrm>
              <a:prstGeom prst="roundRect">
                <a:avLst>
                  <a:gd name="adj" fmla="val 7382"/>
                </a:avLst>
              </a:prstGeom>
              <a:solidFill>
                <a:srgbClr val="FFB9A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76" name="组合 75"/>
              <p:cNvGrpSpPr/>
              <p:nvPr/>
            </p:nvGrpSpPr>
            <p:grpSpPr>
              <a:xfrm>
                <a:off x="3261500" y="3728336"/>
                <a:ext cx="1653540" cy="955422"/>
                <a:chOff x="3136970" y="3734560"/>
                <a:chExt cx="1653540" cy="955422"/>
              </a:xfrm>
            </p:grpSpPr>
            <p:pic>
              <p:nvPicPr>
                <p:cNvPr id="78" name="图片 77"/>
                <p:cNvPicPr>
                  <a:picLocks noChangeAspect="1"/>
                </p:cNvPicPr>
                <p:nvPr/>
              </p:nvPicPr>
              <p:blipFill rotWithShape="1"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0293" t="50911" r="46705" b="35158"/>
                <a:stretch/>
              </p:blipFill>
              <p:spPr>
                <a:xfrm>
                  <a:off x="3136970" y="3802316"/>
                  <a:ext cx="312420" cy="815341"/>
                </a:xfrm>
                <a:prstGeom prst="rect">
                  <a:avLst/>
                </a:prstGeom>
              </p:spPr>
            </p:pic>
            <p:pic>
              <p:nvPicPr>
                <p:cNvPr id="79" name="图片 78"/>
                <p:cNvPicPr>
                  <a:picLocks noChangeAspect="1"/>
                </p:cNvPicPr>
                <p:nvPr/>
              </p:nvPicPr>
              <p:blipFill rotWithShape="1"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9360" t="50488" r="44052" b="33400"/>
                <a:stretch/>
              </p:blipFill>
              <p:spPr>
                <a:xfrm>
                  <a:off x="3449390" y="3747007"/>
                  <a:ext cx="685800" cy="942975"/>
                </a:xfrm>
                <a:prstGeom prst="rect">
                  <a:avLst/>
                </a:prstGeom>
              </p:spPr>
            </p:pic>
            <p:pic>
              <p:nvPicPr>
                <p:cNvPr id="80" name="图片 79"/>
                <p:cNvPicPr>
                  <a:picLocks noChangeAspect="1"/>
                </p:cNvPicPr>
                <p:nvPr/>
              </p:nvPicPr>
              <p:blipFill rotWithShape="1"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9360" t="50488" r="44052" b="33400"/>
                <a:stretch/>
              </p:blipFill>
              <p:spPr>
                <a:xfrm>
                  <a:off x="4104710" y="3734560"/>
                  <a:ext cx="685800" cy="942975"/>
                </a:xfrm>
                <a:prstGeom prst="rect">
                  <a:avLst/>
                </a:prstGeom>
              </p:spPr>
            </p:pic>
          </p:grpSp>
          <p:sp>
            <p:nvSpPr>
              <p:cNvPr id="77" name="十字形 76"/>
              <p:cNvSpPr/>
              <p:nvPr/>
            </p:nvSpPr>
            <p:spPr>
              <a:xfrm>
                <a:off x="2463554" y="3918439"/>
                <a:ext cx="636104" cy="636104"/>
              </a:xfrm>
              <a:prstGeom prst="plus">
                <a:avLst>
                  <a:gd name="adj" fmla="val 33334"/>
                </a:avLst>
              </a:prstGeom>
              <a:solidFill>
                <a:srgbClr val="F75C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74" name="圆角矩形 73"/>
            <p:cNvSpPr/>
            <p:nvPr/>
          </p:nvSpPr>
          <p:spPr>
            <a:xfrm>
              <a:off x="2222720" y="3644348"/>
              <a:ext cx="2874183" cy="1139687"/>
            </a:xfrm>
            <a:prstGeom prst="roundRect">
              <a:avLst>
                <a:gd name="adj" fmla="val 13686"/>
              </a:avLst>
            </a:prstGeom>
            <a:noFill/>
            <a:ln>
              <a:solidFill>
                <a:srgbClr val="FF723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44" name="组合 143"/>
          <p:cNvGrpSpPr/>
          <p:nvPr/>
        </p:nvGrpSpPr>
        <p:grpSpPr>
          <a:xfrm>
            <a:off x="5540745" y="3930602"/>
            <a:ext cx="991246" cy="426545"/>
            <a:chOff x="2120347" y="3539278"/>
            <a:chExt cx="3098997" cy="1333538"/>
          </a:xfrm>
          <a:effectLst>
            <a:outerShdw blurRad="50800" dist="12700" dir="16200000" sx="99000" sy="99000" rotWithShape="0">
              <a:prstClr val="black">
                <a:alpha val="16000"/>
              </a:prstClr>
            </a:outerShdw>
          </a:effectLst>
        </p:grpSpPr>
        <p:grpSp>
          <p:nvGrpSpPr>
            <p:cNvPr id="145" name="组合 144"/>
            <p:cNvGrpSpPr/>
            <p:nvPr/>
          </p:nvGrpSpPr>
          <p:grpSpPr>
            <a:xfrm>
              <a:off x="2120347" y="3539278"/>
              <a:ext cx="3098997" cy="1333538"/>
              <a:chOff x="2120347" y="3539278"/>
              <a:chExt cx="3098997" cy="1333538"/>
            </a:xfrm>
          </p:grpSpPr>
          <p:sp>
            <p:nvSpPr>
              <p:cNvPr id="147" name="圆角矩形 146"/>
              <p:cNvSpPr/>
              <p:nvPr/>
            </p:nvSpPr>
            <p:spPr>
              <a:xfrm>
                <a:off x="2120347" y="3539278"/>
                <a:ext cx="3098997" cy="1333538"/>
              </a:xfrm>
              <a:prstGeom prst="roundRect">
                <a:avLst>
                  <a:gd name="adj" fmla="val 7382"/>
                </a:avLst>
              </a:prstGeom>
              <a:solidFill>
                <a:srgbClr val="FFB9A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48" name="组合 147"/>
              <p:cNvGrpSpPr/>
              <p:nvPr/>
            </p:nvGrpSpPr>
            <p:grpSpPr>
              <a:xfrm>
                <a:off x="3261500" y="3728336"/>
                <a:ext cx="1653540" cy="955422"/>
                <a:chOff x="3136970" y="3734560"/>
                <a:chExt cx="1653540" cy="955422"/>
              </a:xfrm>
            </p:grpSpPr>
            <p:pic>
              <p:nvPicPr>
                <p:cNvPr id="150" name="图片 149"/>
                <p:cNvPicPr>
                  <a:picLocks noChangeAspect="1"/>
                </p:cNvPicPr>
                <p:nvPr/>
              </p:nvPicPr>
              <p:blipFill rotWithShape="1"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0293" t="50911" r="46705" b="35158"/>
                <a:stretch/>
              </p:blipFill>
              <p:spPr>
                <a:xfrm>
                  <a:off x="3136970" y="3802316"/>
                  <a:ext cx="312420" cy="815341"/>
                </a:xfrm>
                <a:prstGeom prst="rect">
                  <a:avLst/>
                </a:prstGeom>
              </p:spPr>
            </p:pic>
            <p:pic>
              <p:nvPicPr>
                <p:cNvPr id="151" name="图片 150"/>
                <p:cNvPicPr>
                  <a:picLocks noChangeAspect="1"/>
                </p:cNvPicPr>
                <p:nvPr/>
              </p:nvPicPr>
              <p:blipFill rotWithShape="1"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9360" t="50488" r="44052" b="33400"/>
                <a:stretch/>
              </p:blipFill>
              <p:spPr>
                <a:xfrm>
                  <a:off x="3449390" y="3747007"/>
                  <a:ext cx="685800" cy="942975"/>
                </a:xfrm>
                <a:prstGeom prst="rect">
                  <a:avLst/>
                </a:prstGeom>
              </p:spPr>
            </p:pic>
            <p:pic>
              <p:nvPicPr>
                <p:cNvPr id="152" name="图片 151"/>
                <p:cNvPicPr>
                  <a:picLocks noChangeAspect="1"/>
                </p:cNvPicPr>
                <p:nvPr/>
              </p:nvPicPr>
              <p:blipFill rotWithShape="1"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9360" t="50488" r="44052" b="33400"/>
                <a:stretch/>
              </p:blipFill>
              <p:spPr>
                <a:xfrm>
                  <a:off x="4104710" y="3734560"/>
                  <a:ext cx="685800" cy="942975"/>
                </a:xfrm>
                <a:prstGeom prst="rect">
                  <a:avLst/>
                </a:prstGeom>
              </p:spPr>
            </p:pic>
          </p:grpSp>
          <p:sp>
            <p:nvSpPr>
              <p:cNvPr id="149" name="十字形 148"/>
              <p:cNvSpPr/>
              <p:nvPr/>
            </p:nvSpPr>
            <p:spPr>
              <a:xfrm>
                <a:off x="2463554" y="3918439"/>
                <a:ext cx="636104" cy="636104"/>
              </a:xfrm>
              <a:prstGeom prst="plus">
                <a:avLst>
                  <a:gd name="adj" fmla="val 33334"/>
                </a:avLst>
              </a:prstGeom>
              <a:solidFill>
                <a:srgbClr val="F75C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46" name="圆角矩形 145"/>
            <p:cNvSpPr/>
            <p:nvPr/>
          </p:nvSpPr>
          <p:spPr>
            <a:xfrm>
              <a:off x="2222720" y="3644348"/>
              <a:ext cx="2874183" cy="1139687"/>
            </a:xfrm>
            <a:prstGeom prst="roundRect">
              <a:avLst>
                <a:gd name="adj" fmla="val 13686"/>
              </a:avLst>
            </a:prstGeom>
            <a:noFill/>
            <a:ln>
              <a:solidFill>
                <a:srgbClr val="FF723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35" name="组合 134"/>
          <p:cNvGrpSpPr/>
          <p:nvPr/>
        </p:nvGrpSpPr>
        <p:grpSpPr>
          <a:xfrm>
            <a:off x="5436778" y="3684004"/>
            <a:ext cx="1214161" cy="522468"/>
            <a:chOff x="2120347" y="3539278"/>
            <a:chExt cx="3098997" cy="1333538"/>
          </a:xfrm>
          <a:effectLst>
            <a:outerShdw blurRad="50800" dist="12700" dir="16200000" sx="99000" sy="99000" rotWithShape="0">
              <a:prstClr val="black">
                <a:alpha val="16000"/>
              </a:prstClr>
            </a:outerShdw>
          </a:effectLst>
        </p:grpSpPr>
        <p:grpSp>
          <p:nvGrpSpPr>
            <p:cNvPr id="136" name="组合 135"/>
            <p:cNvGrpSpPr/>
            <p:nvPr/>
          </p:nvGrpSpPr>
          <p:grpSpPr>
            <a:xfrm>
              <a:off x="2120347" y="3539278"/>
              <a:ext cx="3098997" cy="1333538"/>
              <a:chOff x="2120347" y="3539278"/>
              <a:chExt cx="3098997" cy="1333538"/>
            </a:xfrm>
          </p:grpSpPr>
          <p:sp>
            <p:nvSpPr>
              <p:cNvPr id="138" name="圆角矩形 137"/>
              <p:cNvSpPr/>
              <p:nvPr/>
            </p:nvSpPr>
            <p:spPr>
              <a:xfrm>
                <a:off x="2120347" y="3539278"/>
                <a:ext cx="3098997" cy="1333538"/>
              </a:xfrm>
              <a:prstGeom prst="roundRect">
                <a:avLst>
                  <a:gd name="adj" fmla="val 7382"/>
                </a:avLst>
              </a:prstGeom>
              <a:solidFill>
                <a:srgbClr val="FFB9A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39" name="组合 138"/>
              <p:cNvGrpSpPr/>
              <p:nvPr/>
            </p:nvGrpSpPr>
            <p:grpSpPr>
              <a:xfrm>
                <a:off x="3261500" y="3728336"/>
                <a:ext cx="1653540" cy="955422"/>
                <a:chOff x="3136970" y="3734560"/>
                <a:chExt cx="1653540" cy="955422"/>
              </a:xfrm>
            </p:grpSpPr>
            <p:pic>
              <p:nvPicPr>
                <p:cNvPr id="141" name="图片 140"/>
                <p:cNvPicPr>
                  <a:picLocks noChangeAspect="1"/>
                </p:cNvPicPr>
                <p:nvPr/>
              </p:nvPicPr>
              <p:blipFill rotWithShape="1"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0293" t="50911" r="46705" b="35158"/>
                <a:stretch/>
              </p:blipFill>
              <p:spPr>
                <a:xfrm>
                  <a:off x="3136970" y="3802316"/>
                  <a:ext cx="312420" cy="815341"/>
                </a:xfrm>
                <a:prstGeom prst="rect">
                  <a:avLst/>
                </a:prstGeom>
              </p:spPr>
            </p:pic>
            <p:pic>
              <p:nvPicPr>
                <p:cNvPr id="142" name="图片 141"/>
                <p:cNvPicPr>
                  <a:picLocks noChangeAspect="1"/>
                </p:cNvPicPr>
                <p:nvPr/>
              </p:nvPicPr>
              <p:blipFill rotWithShape="1"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9360" t="50488" r="44052" b="33400"/>
                <a:stretch/>
              </p:blipFill>
              <p:spPr>
                <a:xfrm>
                  <a:off x="3449390" y="3747007"/>
                  <a:ext cx="685800" cy="942975"/>
                </a:xfrm>
                <a:prstGeom prst="rect">
                  <a:avLst/>
                </a:prstGeom>
              </p:spPr>
            </p:pic>
            <p:pic>
              <p:nvPicPr>
                <p:cNvPr id="143" name="图片 142"/>
                <p:cNvPicPr>
                  <a:picLocks noChangeAspect="1"/>
                </p:cNvPicPr>
                <p:nvPr/>
              </p:nvPicPr>
              <p:blipFill rotWithShape="1"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9360" t="50488" r="44052" b="33400"/>
                <a:stretch/>
              </p:blipFill>
              <p:spPr>
                <a:xfrm>
                  <a:off x="4104710" y="3734560"/>
                  <a:ext cx="685800" cy="942975"/>
                </a:xfrm>
                <a:prstGeom prst="rect">
                  <a:avLst/>
                </a:prstGeom>
              </p:spPr>
            </p:pic>
          </p:grpSp>
          <p:sp>
            <p:nvSpPr>
              <p:cNvPr id="140" name="十字形 139"/>
              <p:cNvSpPr/>
              <p:nvPr/>
            </p:nvSpPr>
            <p:spPr>
              <a:xfrm>
                <a:off x="2463554" y="3918439"/>
                <a:ext cx="636104" cy="636104"/>
              </a:xfrm>
              <a:prstGeom prst="plus">
                <a:avLst>
                  <a:gd name="adj" fmla="val 33334"/>
                </a:avLst>
              </a:prstGeom>
              <a:solidFill>
                <a:srgbClr val="F75C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37" name="圆角矩形 136"/>
            <p:cNvSpPr/>
            <p:nvPr/>
          </p:nvSpPr>
          <p:spPr>
            <a:xfrm>
              <a:off x="2222720" y="3644348"/>
              <a:ext cx="2874183" cy="1139687"/>
            </a:xfrm>
            <a:prstGeom prst="roundRect">
              <a:avLst>
                <a:gd name="adj" fmla="val 13686"/>
              </a:avLst>
            </a:prstGeom>
            <a:noFill/>
            <a:ln>
              <a:solidFill>
                <a:srgbClr val="FF723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26" name="组合 125"/>
          <p:cNvGrpSpPr/>
          <p:nvPr/>
        </p:nvGrpSpPr>
        <p:grpSpPr>
          <a:xfrm>
            <a:off x="5357181" y="3453935"/>
            <a:ext cx="1364243" cy="587051"/>
            <a:chOff x="2120347" y="3539278"/>
            <a:chExt cx="3098997" cy="1333538"/>
          </a:xfrm>
          <a:effectLst>
            <a:outerShdw blurRad="50800" dist="12700" dir="16200000" sx="99000" sy="99000" rotWithShape="0">
              <a:prstClr val="black">
                <a:alpha val="16000"/>
              </a:prstClr>
            </a:outerShdw>
          </a:effectLst>
        </p:grpSpPr>
        <p:grpSp>
          <p:nvGrpSpPr>
            <p:cNvPr id="127" name="组合 126"/>
            <p:cNvGrpSpPr/>
            <p:nvPr/>
          </p:nvGrpSpPr>
          <p:grpSpPr>
            <a:xfrm>
              <a:off x="2120347" y="3539278"/>
              <a:ext cx="3098997" cy="1333538"/>
              <a:chOff x="2120347" y="3539278"/>
              <a:chExt cx="3098997" cy="1333538"/>
            </a:xfrm>
          </p:grpSpPr>
          <p:sp>
            <p:nvSpPr>
              <p:cNvPr id="129" name="圆角矩形 128"/>
              <p:cNvSpPr/>
              <p:nvPr/>
            </p:nvSpPr>
            <p:spPr>
              <a:xfrm>
                <a:off x="2120347" y="3539278"/>
                <a:ext cx="3098997" cy="1333538"/>
              </a:xfrm>
              <a:prstGeom prst="roundRect">
                <a:avLst>
                  <a:gd name="adj" fmla="val 7382"/>
                </a:avLst>
              </a:prstGeom>
              <a:solidFill>
                <a:srgbClr val="FFB9A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30" name="组合 129"/>
              <p:cNvGrpSpPr/>
              <p:nvPr/>
            </p:nvGrpSpPr>
            <p:grpSpPr>
              <a:xfrm>
                <a:off x="3261500" y="3728336"/>
                <a:ext cx="1653540" cy="955422"/>
                <a:chOff x="3136970" y="3734560"/>
                <a:chExt cx="1653540" cy="955422"/>
              </a:xfrm>
            </p:grpSpPr>
            <p:pic>
              <p:nvPicPr>
                <p:cNvPr id="132" name="图片 131"/>
                <p:cNvPicPr>
                  <a:picLocks noChangeAspect="1"/>
                </p:cNvPicPr>
                <p:nvPr/>
              </p:nvPicPr>
              <p:blipFill rotWithShape="1"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0293" t="50911" r="46705" b="35158"/>
                <a:stretch/>
              </p:blipFill>
              <p:spPr>
                <a:xfrm>
                  <a:off x="3136970" y="3802316"/>
                  <a:ext cx="312420" cy="815341"/>
                </a:xfrm>
                <a:prstGeom prst="rect">
                  <a:avLst/>
                </a:prstGeom>
              </p:spPr>
            </p:pic>
            <p:pic>
              <p:nvPicPr>
                <p:cNvPr id="133" name="图片 132"/>
                <p:cNvPicPr>
                  <a:picLocks noChangeAspect="1"/>
                </p:cNvPicPr>
                <p:nvPr/>
              </p:nvPicPr>
              <p:blipFill rotWithShape="1"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9360" t="50488" r="44052" b="33400"/>
                <a:stretch/>
              </p:blipFill>
              <p:spPr>
                <a:xfrm>
                  <a:off x="3449390" y="3747007"/>
                  <a:ext cx="685800" cy="942975"/>
                </a:xfrm>
                <a:prstGeom prst="rect">
                  <a:avLst/>
                </a:prstGeom>
              </p:spPr>
            </p:pic>
            <p:pic>
              <p:nvPicPr>
                <p:cNvPr id="134" name="图片 133"/>
                <p:cNvPicPr>
                  <a:picLocks noChangeAspect="1"/>
                </p:cNvPicPr>
                <p:nvPr/>
              </p:nvPicPr>
              <p:blipFill rotWithShape="1"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9360" t="50488" r="44052" b="33400"/>
                <a:stretch/>
              </p:blipFill>
              <p:spPr>
                <a:xfrm>
                  <a:off x="4104710" y="3734560"/>
                  <a:ext cx="685800" cy="942975"/>
                </a:xfrm>
                <a:prstGeom prst="rect">
                  <a:avLst/>
                </a:prstGeom>
              </p:spPr>
            </p:pic>
          </p:grpSp>
          <p:sp>
            <p:nvSpPr>
              <p:cNvPr id="131" name="十字形 130"/>
              <p:cNvSpPr/>
              <p:nvPr/>
            </p:nvSpPr>
            <p:spPr>
              <a:xfrm>
                <a:off x="2463554" y="3918439"/>
                <a:ext cx="636104" cy="636104"/>
              </a:xfrm>
              <a:prstGeom prst="plus">
                <a:avLst>
                  <a:gd name="adj" fmla="val 33334"/>
                </a:avLst>
              </a:prstGeom>
              <a:solidFill>
                <a:srgbClr val="F75C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28" name="圆角矩形 127"/>
            <p:cNvSpPr/>
            <p:nvPr/>
          </p:nvSpPr>
          <p:spPr>
            <a:xfrm>
              <a:off x="2222720" y="3644348"/>
              <a:ext cx="2874183" cy="1139687"/>
            </a:xfrm>
            <a:prstGeom prst="roundRect">
              <a:avLst>
                <a:gd name="adj" fmla="val 13686"/>
              </a:avLst>
            </a:prstGeom>
            <a:noFill/>
            <a:ln>
              <a:solidFill>
                <a:srgbClr val="FF723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17" name="组合 116"/>
          <p:cNvGrpSpPr/>
          <p:nvPr/>
        </p:nvGrpSpPr>
        <p:grpSpPr>
          <a:xfrm>
            <a:off x="5267058" y="3172632"/>
            <a:ext cx="1560913" cy="671680"/>
            <a:chOff x="2120347" y="3539278"/>
            <a:chExt cx="3098997" cy="1333538"/>
          </a:xfrm>
          <a:effectLst>
            <a:outerShdw blurRad="50800" dist="12700" dir="16200000" sx="99000" sy="99000" rotWithShape="0">
              <a:prstClr val="black">
                <a:alpha val="16000"/>
              </a:prstClr>
            </a:outerShdw>
          </a:effectLst>
        </p:grpSpPr>
        <p:grpSp>
          <p:nvGrpSpPr>
            <p:cNvPr id="118" name="组合 117"/>
            <p:cNvGrpSpPr/>
            <p:nvPr/>
          </p:nvGrpSpPr>
          <p:grpSpPr>
            <a:xfrm>
              <a:off x="2120347" y="3539278"/>
              <a:ext cx="3098997" cy="1333538"/>
              <a:chOff x="2120347" y="3539278"/>
              <a:chExt cx="3098997" cy="1333538"/>
            </a:xfrm>
          </p:grpSpPr>
          <p:sp>
            <p:nvSpPr>
              <p:cNvPr id="120" name="圆角矩形 119"/>
              <p:cNvSpPr/>
              <p:nvPr/>
            </p:nvSpPr>
            <p:spPr>
              <a:xfrm>
                <a:off x="2120347" y="3539278"/>
                <a:ext cx="3098997" cy="1333538"/>
              </a:xfrm>
              <a:prstGeom prst="roundRect">
                <a:avLst>
                  <a:gd name="adj" fmla="val 7382"/>
                </a:avLst>
              </a:prstGeom>
              <a:solidFill>
                <a:srgbClr val="FFB9A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21" name="组合 120"/>
              <p:cNvGrpSpPr/>
              <p:nvPr/>
            </p:nvGrpSpPr>
            <p:grpSpPr>
              <a:xfrm>
                <a:off x="3261500" y="3728336"/>
                <a:ext cx="1653540" cy="955422"/>
                <a:chOff x="3136970" y="3734560"/>
                <a:chExt cx="1653540" cy="955422"/>
              </a:xfrm>
            </p:grpSpPr>
            <p:pic>
              <p:nvPicPr>
                <p:cNvPr id="123" name="图片 122"/>
                <p:cNvPicPr>
                  <a:picLocks noChangeAspect="1"/>
                </p:cNvPicPr>
                <p:nvPr/>
              </p:nvPicPr>
              <p:blipFill rotWithShape="1"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0293" t="50911" r="46705" b="35158"/>
                <a:stretch/>
              </p:blipFill>
              <p:spPr>
                <a:xfrm>
                  <a:off x="3136970" y="3802316"/>
                  <a:ext cx="312420" cy="815341"/>
                </a:xfrm>
                <a:prstGeom prst="rect">
                  <a:avLst/>
                </a:prstGeom>
              </p:spPr>
            </p:pic>
            <p:pic>
              <p:nvPicPr>
                <p:cNvPr id="124" name="图片 123"/>
                <p:cNvPicPr>
                  <a:picLocks noChangeAspect="1"/>
                </p:cNvPicPr>
                <p:nvPr/>
              </p:nvPicPr>
              <p:blipFill rotWithShape="1"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9360" t="50488" r="44052" b="33400"/>
                <a:stretch/>
              </p:blipFill>
              <p:spPr>
                <a:xfrm>
                  <a:off x="3449390" y="3747007"/>
                  <a:ext cx="685800" cy="942975"/>
                </a:xfrm>
                <a:prstGeom prst="rect">
                  <a:avLst/>
                </a:prstGeom>
              </p:spPr>
            </p:pic>
            <p:pic>
              <p:nvPicPr>
                <p:cNvPr id="125" name="图片 124"/>
                <p:cNvPicPr>
                  <a:picLocks noChangeAspect="1"/>
                </p:cNvPicPr>
                <p:nvPr/>
              </p:nvPicPr>
              <p:blipFill rotWithShape="1"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9360" t="50488" r="44052" b="33400"/>
                <a:stretch/>
              </p:blipFill>
              <p:spPr>
                <a:xfrm>
                  <a:off x="4104710" y="3734560"/>
                  <a:ext cx="685800" cy="942975"/>
                </a:xfrm>
                <a:prstGeom prst="rect">
                  <a:avLst/>
                </a:prstGeom>
              </p:spPr>
            </p:pic>
          </p:grpSp>
          <p:sp>
            <p:nvSpPr>
              <p:cNvPr id="122" name="十字形 121"/>
              <p:cNvSpPr/>
              <p:nvPr/>
            </p:nvSpPr>
            <p:spPr>
              <a:xfrm>
                <a:off x="2463554" y="3918439"/>
                <a:ext cx="636104" cy="636104"/>
              </a:xfrm>
              <a:prstGeom prst="plus">
                <a:avLst>
                  <a:gd name="adj" fmla="val 33334"/>
                </a:avLst>
              </a:prstGeom>
              <a:solidFill>
                <a:srgbClr val="F75C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9" name="圆角矩形 118"/>
            <p:cNvSpPr/>
            <p:nvPr/>
          </p:nvSpPr>
          <p:spPr>
            <a:xfrm>
              <a:off x="2222720" y="3644348"/>
              <a:ext cx="2874183" cy="1139687"/>
            </a:xfrm>
            <a:prstGeom prst="roundRect">
              <a:avLst>
                <a:gd name="adj" fmla="val 13686"/>
              </a:avLst>
            </a:prstGeom>
            <a:noFill/>
            <a:ln>
              <a:solidFill>
                <a:srgbClr val="FF723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1" name="组合 80"/>
          <p:cNvGrpSpPr/>
          <p:nvPr/>
        </p:nvGrpSpPr>
        <p:grpSpPr>
          <a:xfrm>
            <a:off x="5003074" y="2779413"/>
            <a:ext cx="1992249" cy="857289"/>
            <a:chOff x="2120347" y="3539278"/>
            <a:chExt cx="3098997" cy="1333538"/>
          </a:xfrm>
          <a:effectLst>
            <a:outerShdw blurRad="50800" dist="12700" dir="16200000" sx="99000" sy="99000" rotWithShape="0">
              <a:prstClr val="black">
                <a:alpha val="16000"/>
              </a:prstClr>
            </a:outerShdw>
          </a:effectLst>
        </p:grpSpPr>
        <p:grpSp>
          <p:nvGrpSpPr>
            <p:cNvPr id="82" name="组合 81"/>
            <p:cNvGrpSpPr/>
            <p:nvPr/>
          </p:nvGrpSpPr>
          <p:grpSpPr>
            <a:xfrm>
              <a:off x="2120347" y="3539278"/>
              <a:ext cx="3098997" cy="1333538"/>
              <a:chOff x="2120347" y="3539278"/>
              <a:chExt cx="3098997" cy="1333538"/>
            </a:xfrm>
          </p:grpSpPr>
          <p:sp>
            <p:nvSpPr>
              <p:cNvPr id="84" name="圆角矩形 83"/>
              <p:cNvSpPr/>
              <p:nvPr/>
            </p:nvSpPr>
            <p:spPr>
              <a:xfrm>
                <a:off x="2120347" y="3539278"/>
                <a:ext cx="3098997" cy="1333538"/>
              </a:xfrm>
              <a:prstGeom prst="roundRect">
                <a:avLst>
                  <a:gd name="adj" fmla="val 7382"/>
                </a:avLst>
              </a:prstGeom>
              <a:solidFill>
                <a:srgbClr val="FFB9A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85" name="组合 84"/>
              <p:cNvGrpSpPr/>
              <p:nvPr/>
            </p:nvGrpSpPr>
            <p:grpSpPr>
              <a:xfrm>
                <a:off x="3261500" y="3728336"/>
                <a:ext cx="1653540" cy="955422"/>
                <a:chOff x="3136970" y="3734560"/>
                <a:chExt cx="1653540" cy="955422"/>
              </a:xfrm>
            </p:grpSpPr>
            <p:pic>
              <p:nvPicPr>
                <p:cNvPr id="87" name="图片 86"/>
                <p:cNvPicPr>
                  <a:picLocks noChangeAspect="1"/>
                </p:cNvPicPr>
                <p:nvPr/>
              </p:nvPicPr>
              <p:blipFill rotWithShape="1"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0293" t="50911" r="46705" b="35158"/>
                <a:stretch/>
              </p:blipFill>
              <p:spPr>
                <a:xfrm>
                  <a:off x="3136970" y="3802316"/>
                  <a:ext cx="312420" cy="815341"/>
                </a:xfrm>
                <a:prstGeom prst="rect">
                  <a:avLst/>
                </a:prstGeom>
              </p:spPr>
            </p:pic>
            <p:pic>
              <p:nvPicPr>
                <p:cNvPr id="88" name="图片 87"/>
                <p:cNvPicPr>
                  <a:picLocks noChangeAspect="1"/>
                </p:cNvPicPr>
                <p:nvPr/>
              </p:nvPicPr>
              <p:blipFill rotWithShape="1"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9360" t="50488" r="44052" b="33400"/>
                <a:stretch/>
              </p:blipFill>
              <p:spPr>
                <a:xfrm>
                  <a:off x="3449390" y="3747007"/>
                  <a:ext cx="685800" cy="942975"/>
                </a:xfrm>
                <a:prstGeom prst="rect">
                  <a:avLst/>
                </a:prstGeom>
              </p:spPr>
            </p:pic>
            <p:pic>
              <p:nvPicPr>
                <p:cNvPr id="89" name="图片 88"/>
                <p:cNvPicPr>
                  <a:picLocks noChangeAspect="1"/>
                </p:cNvPicPr>
                <p:nvPr/>
              </p:nvPicPr>
              <p:blipFill rotWithShape="1"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9360" t="50488" r="44052" b="33400"/>
                <a:stretch/>
              </p:blipFill>
              <p:spPr>
                <a:xfrm>
                  <a:off x="4104710" y="3734560"/>
                  <a:ext cx="685800" cy="942975"/>
                </a:xfrm>
                <a:prstGeom prst="rect">
                  <a:avLst/>
                </a:prstGeom>
              </p:spPr>
            </p:pic>
          </p:grpSp>
          <p:sp>
            <p:nvSpPr>
              <p:cNvPr id="86" name="十字形 85"/>
              <p:cNvSpPr/>
              <p:nvPr/>
            </p:nvSpPr>
            <p:spPr>
              <a:xfrm>
                <a:off x="2463554" y="3918439"/>
                <a:ext cx="636104" cy="636104"/>
              </a:xfrm>
              <a:prstGeom prst="plus">
                <a:avLst>
                  <a:gd name="adj" fmla="val 33334"/>
                </a:avLst>
              </a:prstGeom>
              <a:solidFill>
                <a:srgbClr val="F75C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83" name="圆角矩形 82"/>
            <p:cNvSpPr/>
            <p:nvPr/>
          </p:nvSpPr>
          <p:spPr>
            <a:xfrm>
              <a:off x="2222720" y="3644348"/>
              <a:ext cx="2874183" cy="1139687"/>
            </a:xfrm>
            <a:prstGeom prst="roundRect">
              <a:avLst>
                <a:gd name="adj" fmla="val 13686"/>
              </a:avLst>
            </a:prstGeom>
            <a:noFill/>
            <a:ln>
              <a:solidFill>
                <a:srgbClr val="FF723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3" name="组合 152"/>
          <p:cNvGrpSpPr/>
          <p:nvPr/>
        </p:nvGrpSpPr>
        <p:grpSpPr>
          <a:xfrm>
            <a:off x="5064818" y="2810715"/>
            <a:ext cx="1943100" cy="1000125"/>
            <a:chOff x="4320432" y="2955756"/>
            <a:chExt cx="1943100" cy="1000125"/>
          </a:xfrm>
        </p:grpSpPr>
        <p:pic>
          <p:nvPicPr>
            <p:cNvPr id="154" name="图片 153"/>
            <p:cNvPicPr>
              <a:picLocks noChangeAspect="1"/>
            </p:cNvPicPr>
            <p:nvPr/>
          </p:nvPicPr>
          <p:blipFill rotWithShape="1"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360" t="50488" r="44052" b="33400"/>
            <a:stretch/>
          </p:blipFill>
          <p:spPr>
            <a:xfrm>
              <a:off x="4949082" y="2984331"/>
              <a:ext cx="685800" cy="942975"/>
            </a:xfrm>
            <a:prstGeom prst="rect">
              <a:avLst/>
            </a:prstGeom>
          </p:spPr>
        </p:pic>
        <p:pic>
          <p:nvPicPr>
            <p:cNvPr id="155" name="图片 154"/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634" t="50000" r="44327" b="32912"/>
            <a:stretch/>
          </p:blipFill>
          <p:spPr>
            <a:xfrm>
              <a:off x="4320432" y="2955756"/>
              <a:ext cx="628650" cy="1000125"/>
            </a:xfrm>
            <a:prstGeom prst="rect">
              <a:avLst/>
            </a:prstGeom>
          </p:spPr>
        </p:pic>
        <p:pic>
          <p:nvPicPr>
            <p:cNvPr id="156" name="图片 155"/>
            <p:cNvPicPr>
              <a:picLocks noChangeAspect="1"/>
            </p:cNvPicPr>
            <p:nvPr/>
          </p:nvPicPr>
          <p:blipFill rotWithShape="1"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360" t="50488" r="44052" b="33400"/>
            <a:stretch/>
          </p:blipFill>
          <p:spPr>
            <a:xfrm>
              <a:off x="5577732" y="2968287"/>
              <a:ext cx="685800" cy="942975"/>
            </a:xfrm>
            <a:prstGeom prst="rect">
              <a:avLst/>
            </a:prstGeom>
          </p:spPr>
        </p:pic>
      </p:grpSp>
      <p:sp>
        <p:nvSpPr>
          <p:cNvPr id="164" name="平行四边形 163"/>
          <p:cNvSpPr/>
          <p:nvPr/>
        </p:nvSpPr>
        <p:spPr>
          <a:xfrm>
            <a:off x="4277458" y="4015305"/>
            <a:ext cx="3400926" cy="617915"/>
          </a:xfrm>
          <a:prstGeom prst="parallelogram">
            <a:avLst>
              <a:gd name="adj" fmla="val 60683"/>
            </a:avLst>
          </a:prstGeom>
          <a:solidFill>
            <a:srgbClr val="FF505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165" name="图片 164"/>
          <p:cNvPicPr>
            <a:picLocks noChangeAspect="1"/>
          </p:cNvPicPr>
          <p:nvPr/>
        </p:nvPicPr>
        <p:blipFill rotWithShape="1"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008" t="39910" r="5714" b="34376"/>
          <a:stretch/>
        </p:blipFill>
        <p:spPr>
          <a:xfrm>
            <a:off x="4651919" y="4099818"/>
            <a:ext cx="2690310" cy="456083"/>
          </a:xfrm>
          <a:prstGeom prst="rect">
            <a:avLst/>
          </a:prstGeom>
        </p:spPr>
      </p:pic>
      <p:grpSp>
        <p:nvGrpSpPr>
          <p:cNvPr id="181" name="组合 180"/>
          <p:cNvGrpSpPr/>
          <p:nvPr/>
        </p:nvGrpSpPr>
        <p:grpSpPr>
          <a:xfrm>
            <a:off x="4941797" y="1843936"/>
            <a:ext cx="2196226" cy="2583011"/>
            <a:chOff x="7290595" y="4152902"/>
            <a:chExt cx="1568450" cy="1844675"/>
          </a:xfrm>
        </p:grpSpPr>
        <p:sp>
          <p:nvSpPr>
            <p:cNvPr id="182" name="Freeform 5"/>
            <p:cNvSpPr>
              <a:spLocks/>
            </p:cNvSpPr>
            <p:nvPr/>
          </p:nvSpPr>
          <p:spPr bwMode="auto">
            <a:xfrm>
              <a:off x="7361239" y="4456114"/>
              <a:ext cx="1427162" cy="1427163"/>
            </a:xfrm>
            <a:custGeom>
              <a:avLst/>
              <a:gdLst>
                <a:gd name="T0" fmla="*/ 15282 w 15283"/>
                <a:gd name="T1" fmla="*/ 7873 h 15286"/>
                <a:gd name="T2" fmla="*/ 15162 w 15283"/>
                <a:gd name="T3" fmla="*/ 9014 h 15286"/>
                <a:gd name="T4" fmla="*/ 14881 w 15283"/>
                <a:gd name="T5" fmla="*/ 10102 h 15286"/>
                <a:gd name="T6" fmla="*/ 14447 w 15283"/>
                <a:gd name="T7" fmla="*/ 11124 h 15286"/>
                <a:gd name="T8" fmla="*/ 13875 w 15283"/>
                <a:gd name="T9" fmla="*/ 12066 h 15286"/>
                <a:gd name="T10" fmla="*/ 13176 w 15283"/>
                <a:gd name="T11" fmla="*/ 12915 h 15286"/>
                <a:gd name="T12" fmla="*/ 12361 w 15283"/>
                <a:gd name="T13" fmla="*/ 13657 h 15286"/>
                <a:gd name="T14" fmla="*/ 11444 w 15283"/>
                <a:gd name="T15" fmla="*/ 14276 h 15286"/>
                <a:gd name="T16" fmla="*/ 10436 w 15283"/>
                <a:gd name="T17" fmla="*/ 14761 h 15286"/>
                <a:gd name="T18" fmla="*/ 9348 w 15283"/>
                <a:gd name="T19" fmla="*/ 15095 h 15286"/>
                <a:gd name="T20" fmla="*/ 8194 w 15283"/>
                <a:gd name="T21" fmla="*/ 15268 h 15286"/>
                <a:gd name="T22" fmla="*/ 7027 w 15283"/>
                <a:gd name="T23" fmla="*/ 15264 h 15286"/>
                <a:gd name="T24" fmla="*/ 5902 w 15283"/>
                <a:gd name="T25" fmla="*/ 15089 h 15286"/>
                <a:gd name="T26" fmla="*/ 4835 w 15283"/>
                <a:gd name="T27" fmla="*/ 14756 h 15286"/>
                <a:gd name="T28" fmla="*/ 3838 w 15283"/>
                <a:gd name="T29" fmla="*/ 14274 h 15286"/>
                <a:gd name="T30" fmla="*/ 2925 w 15283"/>
                <a:gd name="T31" fmla="*/ 13659 h 15286"/>
                <a:gd name="T32" fmla="*/ 2110 w 15283"/>
                <a:gd name="T33" fmla="*/ 12919 h 15286"/>
                <a:gd name="T34" fmla="*/ 1409 w 15283"/>
                <a:gd name="T35" fmla="*/ 12069 h 15286"/>
                <a:gd name="T36" fmla="*/ 833 w 15283"/>
                <a:gd name="T37" fmla="*/ 11120 h 15286"/>
                <a:gd name="T38" fmla="*/ 396 w 15283"/>
                <a:gd name="T39" fmla="*/ 10084 h 15286"/>
                <a:gd name="T40" fmla="*/ 115 w 15283"/>
                <a:gd name="T41" fmla="*/ 8973 h 15286"/>
                <a:gd name="T42" fmla="*/ 0 w 15283"/>
                <a:gd name="T43" fmla="*/ 7803 h 15286"/>
                <a:gd name="T44" fmla="*/ 62 w 15283"/>
                <a:gd name="T45" fmla="*/ 6648 h 15286"/>
                <a:gd name="T46" fmla="*/ 291 w 15283"/>
                <a:gd name="T47" fmla="*/ 5541 h 15286"/>
                <a:gd name="T48" fmla="*/ 675 w 15283"/>
                <a:gd name="T49" fmla="*/ 4495 h 15286"/>
                <a:gd name="T50" fmla="*/ 1202 w 15283"/>
                <a:gd name="T51" fmla="*/ 3525 h 15286"/>
                <a:gd name="T52" fmla="*/ 1860 w 15283"/>
                <a:gd name="T53" fmla="*/ 2643 h 15286"/>
                <a:gd name="T54" fmla="*/ 2637 w 15283"/>
                <a:gd name="T55" fmla="*/ 1865 h 15286"/>
                <a:gd name="T56" fmla="*/ 3522 w 15283"/>
                <a:gd name="T57" fmla="*/ 1203 h 15286"/>
                <a:gd name="T58" fmla="*/ 4501 w 15283"/>
                <a:gd name="T59" fmla="*/ 671 h 15286"/>
                <a:gd name="T60" fmla="*/ 5564 w 15283"/>
                <a:gd name="T61" fmla="*/ 285 h 15286"/>
                <a:gd name="T62" fmla="*/ 6698 w 15283"/>
                <a:gd name="T63" fmla="*/ 57 h 15286"/>
                <a:gd name="T64" fmla="*/ 7872 w 15283"/>
                <a:gd name="T65" fmla="*/ 2 h 15286"/>
                <a:gd name="T66" fmla="*/ 9011 w 15283"/>
                <a:gd name="T67" fmla="*/ 121 h 15286"/>
                <a:gd name="T68" fmla="*/ 10100 w 15283"/>
                <a:gd name="T69" fmla="*/ 403 h 15286"/>
                <a:gd name="T70" fmla="*/ 11121 w 15283"/>
                <a:gd name="T71" fmla="*/ 836 h 15286"/>
                <a:gd name="T72" fmla="*/ 12064 w 15283"/>
                <a:gd name="T73" fmla="*/ 1409 h 15286"/>
                <a:gd name="T74" fmla="*/ 12913 w 15283"/>
                <a:gd name="T75" fmla="*/ 2108 h 15286"/>
                <a:gd name="T76" fmla="*/ 13653 w 15283"/>
                <a:gd name="T77" fmla="*/ 2922 h 15286"/>
                <a:gd name="T78" fmla="*/ 14274 w 15283"/>
                <a:gd name="T79" fmla="*/ 3840 h 15286"/>
                <a:gd name="T80" fmla="*/ 14757 w 15283"/>
                <a:gd name="T81" fmla="*/ 4848 h 15286"/>
                <a:gd name="T82" fmla="*/ 15092 w 15283"/>
                <a:gd name="T83" fmla="*/ 5936 h 15286"/>
                <a:gd name="T84" fmla="*/ 15265 w 15283"/>
                <a:gd name="T85" fmla="*/ 7091 h 15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283" h="15286">
                  <a:moveTo>
                    <a:pt x="15265" y="7091"/>
                  </a:moveTo>
                  <a:lnTo>
                    <a:pt x="15283" y="7484"/>
                  </a:lnTo>
                  <a:lnTo>
                    <a:pt x="15282" y="7873"/>
                  </a:lnTo>
                  <a:lnTo>
                    <a:pt x="15261" y="8258"/>
                  </a:lnTo>
                  <a:lnTo>
                    <a:pt x="15221" y="8638"/>
                  </a:lnTo>
                  <a:lnTo>
                    <a:pt x="15162" y="9014"/>
                  </a:lnTo>
                  <a:lnTo>
                    <a:pt x="15086" y="9382"/>
                  </a:lnTo>
                  <a:lnTo>
                    <a:pt x="14992" y="9745"/>
                  </a:lnTo>
                  <a:lnTo>
                    <a:pt x="14881" y="10102"/>
                  </a:lnTo>
                  <a:lnTo>
                    <a:pt x="14752" y="10451"/>
                  </a:lnTo>
                  <a:lnTo>
                    <a:pt x="14608" y="10791"/>
                  </a:lnTo>
                  <a:lnTo>
                    <a:pt x="14447" y="11124"/>
                  </a:lnTo>
                  <a:lnTo>
                    <a:pt x="14272" y="11447"/>
                  </a:lnTo>
                  <a:lnTo>
                    <a:pt x="14081" y="11762"/>
                  </a:lnTo>
                  <a:lnTo>
                    <a:pt x="13875" y="12066"/>
                  </a:lnTo>
                  <a:lnTo>
                    <a:pt x="13656" y="12361"/>
                  </a:lnTo>
                  <a:lnTo>
                    <a:pt x="13423" y="12644"/>
                  </a:lnTo>
                  <a:lnTo>
                    <a:pt x="13176" y="12915"/>
                  </a:lnTo>
                  <a:lnTo>
                    <a:pt x="12917" y="13175"/>
                  </a:lnTo>
                  <a:lnTo>
                    <a:pt x="12646" y="13422"/>
                  </a:lnTo>
                  <a:lnTo>
                    <a:pt x="12361" y="13657"/>
                  </a:lnTo>
                  <a:lnTo>
                    <a:pt x="12067" y="13877"/>
                  </a:lnTo>
                  <a:lnTo>
                    <a:pt x="11761" y="14084"/>
                  </a:lnTo>
                  <a:lnTo>
                    <a:pt x="11444" y="14276"/>
                  </a:lnTo>
                  <a:lnTo>
                    <a:pt x="11118" y="14453"/>
                  </a:lnTo>
                  <a:lnTo>
                    <a:pt x="10781" y="14615"/>
                  </a:lnTo>
                  <a:lnTo>
                    <a:pt x="10436" y="14761"/>
                  </a:lnTo>
                  <a:lnTo>
                    <a:pt x="10081" y="14890"/>
                  </a:lnTo>
                  <a:lnTo>
                    <a:pt x="9719" y="15002"/>
                  </a:lnTo>
                  <a:lnTo>
                    <a:pt x="9348" y="15095"/>
                  </a:lnTo>
                  <a:lnTo>
                    <a:pt x="8970" y="15171"/>
                  </a:lnTo>
                  <a:lnTo>
                    <a:pt x="8585" y="15229"/>
                  </a:lnTo>
                  <a:lnTo>
                    <a:pt x="8194" y="15268"/>
                  </a:lnTo>
                  <a:lnTo>
                    <a:pt x="7801" y="15286"/>
                  </a:lnTo>
                  <a:lnTo>
                    <a:pt x="7411" y="15285"/>
                  </a:lnTo>
                  <a:lnTo>
                    <a:pt x="7027" y="15264"/>
                  </a:lnTo>
                  <a:lnTo>
                    <a:pt x="6647" y="15224"/>
                  </a:lnTo>
                  <a:lnTo>
                    <a:pt x="6272" y="15166"/>
                  </a:lnTo>
                  <a:lnTo>
                    <a:pt x="5902" y="15089"/>
                  </a:lnTo>
                  <a:lnTo>
                    <a:pt x="5540" y="14994"/>
                  </a:lnTo>
                  <a:lnTo>
                    <a:pt x="5183" y="14884"/>
                  </a:lnTo>
                  <a:lnTo>
                    <a:pt x="4835" y="14756"/>
                  </a:lnTo>
                  <a:lnTo>
                    <a:pt x="4494" y="14611"/>
                  </a:lnTo>
                  <a:lnTo>
                    <a:pt x="4162" y="14450"/>
                  </a:lnTo>
                  <a:lnTo>
                    <a:pt x="3838" y="14274"/>
                  </a:lnTo>
                  <a:lnTo>
                    <a:pt x="3523" y="14083"/>
                  </a:lnTo>
                  <a:lnTo>
                    <a:pt x="3219" y="13878"/>
                  </a:lnTo>
                  <a:lnTo>
                    <a:pt x="2925" y="13659"/>
                  </a:lnTo>
                  <a:lnTo>
                    <a:pt x="2642" y="13425"/>
                  </a:lnTo>
                  <a:lnTo>
                    <a:pt x="2370" y="13178"/>
                  </a:lnTo>
                  <a:lnTo>
                    <a:pt x="2110" y="12919"/>
                  </a:lnTo>
                  <a:lnTo>
                    <a:pt x="1864" y="12648"/>
                  </a:lnTo>
                  <a:lnTo>
                    <a:pt x="1629" y="12365"/>
                  </a:lnTo>
                  <a:lnTo>
                    <a:pt x="1409" y="12069"/>
                  </a:lnTo>
                  <a:lnTo>
                    <a:pt x="1201" y="11763"/>
                  </a:lnTo>
                  <a:lnTo>
                    <a:pt x="1009" y="11446"/>
                  </a:lnTo>
                  <a:lnTo>
                    <a:pt x="833" y="11120"/>
                  </a:lnTo>
                  <a:lnTo>
                    <a:pt x="671" y="10784"/>
                  </a:lnTo>
                  <a:lnTo>
                    <a:pt x="525" y="10439"/>
                  </a:lnTo>
                  <a:lnTo>
                    <a:pt x="396" y="10084"/>
                  </a:lnTo>
                  <a:lnTo>
                    <a:pt x="284" y="9722"/>
                  </a:lnTo>
                  <a:lnTo>
                    <a:pt x="191" y="9351"/>
                  </a:lnTo>
                  <a:lnTo>
                    <a:pt x="115" y="8973"/>
                  </a:lnTo>
                  <a:lnTo>
                    <a:pt x="57" y="8587"/>
                  </a:lnTo>
                  <a:lnTo>
                    <a:pt x="18" y="8196"/>
                  </a:lnTo>
                  <a:lnTo>
                    <a:pt x="0" y="7803"/>
                  </a:lnTo>
                  <a:lnTo>
                    <a:pt x="1" y="7414"/>
                  </a:lnTo>
                  <a:lnTo>
                    <a:pt x="22" y="7029"/>
                  </a:lnTo>
                  <a:lnTo>
                    <a:pt x="62" y="6648"/>
                  </a:lnTo>
                  <a:lnTo>
                    <a:pt x="120" y="6273"/>
                  </a:lnTo>
                  <a:lnTo>
                    <a:pt x="197" y="5904"/>
                  </a:lnTo>
                  <a:lnTo>
                    <a:pt x="291" y="5541"/>
                  </a:lnTo>
                  <a:lnTo>
                    <a:pt x="402" y="5184"/>
                  </a:lnTo>
                  <a:lnTo>
                    <a:pt x="530" y="4836"/>
                  </a:lnTo>
                  <a:lnTo>
                    <a:pt x="675" y="4495"/>
                  </a:lnTo>
                  <a:lnTo>
                    <a:pt x="836" y="4163"/>
                  </a:lnTo>
                  <a:lnTo>
                    <a:pt x="1011" y="3838"/>
                  </a:lnTo>
                  <a:lnTo>
                    <a:pt x="1202" y="3525"/>
                  </a:lnTo>
                  <a:lnTo>
                    <a:pt x="1408" y="3220"/>
                  </a:lnTo>
                  <a:lnTo>
                    <a:pt x="1627" y="2926"/>
                  </a:lnTo>
                  <a:lnTo>
                    <a:pt x="1860" y="2643"/>
                  </a:lnTo>
                  <a:lnTo>
                    <a:pt x="2107" y="2372"/>
                  </a:lnTo>
                  <a:lnTo>
                    <a:pt x="2366" y="2112"/>
                  </a:lnTo>
                  <a:lnTo>
                    <a:pt x="2637" y="1865"/>
                  </a:lnTo>
                  <a:lnTo>
                    <a:pt x="2921" y="1630"/>
                  </a:lnTo>
                  <a:lnTo>
                    <a:pt x="3216" y="1410"/>
                  </a:lnTo>
                  <a:lnTo>
                    <a:pt x="3522" y="1203"/>
                  </a:lnTo>
                  <a:lnTo>
                    <a:pt x="3839" y="1011"/>
                  </a:lnTo>
                  <a:lnTo>
                    <a:pt x="4165" y="833"/>
                  </a:lnTo>
                  <a:lnTo>
                    <a:pt x="4501" y="671"/>
                  </a:lnTo>
                  <a:lnTo>
                    <a:pt x="4847" y="526"/>
                  </a:lnTo>
                  <a:lnTo>
                    <a:pt x="5201" y="397"/>
                  </a:lnTo>
                  <a:lnTo>
                    <a:pt x="5564" y="285"/>
                  </a:lnTo>
                  <a:lnTo>
                    <a:pt x="5934" y="191"/>
                  </a:lnTo>
                  <a:lnTo>
                    <a:pt x="6313" y="115"/>
                  </a:lnTo>
                  <a:lnTo>
                    <a:pt x="6698" y="57"/>
                  </a:lnTo>
                  <a:lnTo>
                    <a:pt x="7089" y="19"/>
                  </a:lnTo>
                  <a:lnTo>
                    <a:pt x="7482" y="0"/>
                  </a:lnTo>
                  <a:lnTo>
                    <a:pt x="7872" y="2"/>
                  </a:lnTo>
                  <a:lnTo>
                    <a:pt x="8256" y="22"/>
                  </a:lnTo>
                  <a:lnTo>
                    <a:pt x="8636" y="63"/>
                  </a:lnTo>
                  <a:lnTo>
                    <a:pt x="9011" y="121"/>
                  </a:lnTo>
                  <a:lnTo>
                    <a:pt x="9381" y="197"/>
                  </a:lnTo>
                  <a:lnTo>
                    <a:pt x="9743" y="291"/>
                  </a:lnTo>
                  <a:lnTo>
                    <a:pt x="10100" y="403"/>
                  </a:lnTo>
                  <a:lnTo>
                    <a:pt x="10448" y="531"/>
                  </a:lnTo>
                  <a:lnTo>
                    <a:pt x="10789" y="675"/>
                  </a:lnTo>
                  <a:lnTo>
                    <a:pt x="11121" y="836"/>
                  </a:lnTo>
                  <a:lnTo>
                    <a:pt x="11445" y="1012"/>
                  </a:lnTo>
                  <a:lnTo>
                    <a:pt x="11759" y="1203"/>
                  </a:lnTo>
                  <a:lnTo>
                    <a:pt x="12064" y="1409"/>
                  </a:lnTo>
                  <a:lnTo>
                    <a:pt x="12358" y="1628"/>
                  </a:lnTo>
                  <a:lnTo>
                    <a:pt x="12641" y="1861"/>
                  </a:lnTo>
                  <a:lnTo>
                    <a:pt x="12913" y="2108"/>
                  </a:lnTo>
                  <a:lnTo>
                    <a:pt x="13172" y="2367"/>
                  </a:lnTo>
                  <a:lnTo>
                    <a:pt x="13419" y="2639"/>
                  </a:lnTo>
                  <a:lnTo>
                    <a:pt x="13653" y="2922"/>
                  </a:lnTo>
                  <a:lnTo>
                    <a:pt x="13874" y="3217"/>
                  </a:lnTo>
                  <a:lnTo>
                    <a:pt x="14081" y="3523"/>
                  </a:lnTo>
                  <a:lnTo>
                    <a:pt x="14274" y="3840"/>
                  </a:lnTo>
                  <a:lnTo>
                    <a:pt x="14450" y="4167"/>
                  </a:lnTo>
                  <a:lnTo>
                    <a:pt x="14612" y="4503"/>
                  </a:lnTo>
                  <a:lnTo>
                    <a:pt x="14757" y="4848"/>
                  </a:lnTo>
                  <a:lnTo>
                    <a:pt x="14886" y="5203"/>
                  </a:lnTo>
                  <a:lnTo>
                    <a:pt x="14999" y="5565"/>
                  </a:lnTo>
                  <a:lnTo>
                    <a:pt x="15092" y="5936"/>
                  </a:lnTo>
                  <a:lnTo>
                    <a:pt x="15168" y="6314"/>
                  </a:lnTo>
                  <a:lnTo>
                    <a:pt x="15226" y="6699"/>
                  </a:lnTo>
                  <a:lnTo>
                    <a:pt x="15265" y="7091"/>
                  </a:lnTo>
                  <a:close/>
                </a:path>
              </a:pathLst>
            </a:custGeom>
            <a:solidFill>
              <a:srgbClr val="EEC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pic>
          <p:nvPicPr>
            <p:cNvPr id="183" name="图片 18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90595" y="4152902"/>
              <a:ext cx="1568450" cy="1844675"/>
            </a:xfrm>
            <a:prstGeom prst="rect">
              <a:avLst/>
            </a:prstGeom>
          </p:spPr>
        </p:pic>
      </p:grpSp>
      <p:grpSp>
        <p:nvGrpSpPr>
          <p:cNvPr id="184" name="组合 183"/>
          <p:cNvGrpSpPr/>
          <p:nvPr/>
        </p:nvGrpSpPr>
        <p:grpSpPr>
          <a:xfrm rot="21019144">
            <a:off x="5040867" y="2709233"/>
            <a:ext cx="1860138" cy="1194618"/>
            <a:chOff x="2477193" y="3969940"/>
            <a:chExt cx="1895302" cy="1217202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pic>
          <p:nvPicPr>
            <p:cNvPr id="185" name="图片 184"/>
            <p:cNvPicPr>
              <a:picLocks noChangeAspect="1"/>
            </p:cNvPicPr>
            <p:nvPr/>
          </p:nvPicPr>
          <p:blipFill rotWithShape="1">
            <a:blip r:embed="rId15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artisticMarker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167" t="42544" r="75341" b="38992"/>
            <a:stretch/>
          </p:blipFill>
          <p:spPr>
            <a:xfrm>
              <a:off x="2633529" y="4036440"/>
              <a:ext cx="1612670" cy="1080655"/>
            </a:xfrm>
            <a:prstGeom prst="rect">
              <a:avLst/>
            </a:prstGeom>
          </p:spPr>
        </p:pic>
        <p:sp>
          <p:nvSpPr>
            <p:cNvPr id="186" name="圆角矩形 185"/>
            <p:cNvSpPr/>
            <p:nvPr/>
          </p:nvSpPr>
          <p:spPr>
            <a:xfrm>
              <a:off x="2477193" y="3969940"/>
              <a:ext cx="1895302" cy="1217202"/>
            </a:xfrm>
            <a:prstGeom prst="roundRect">
              <a:avLst/>
            </a:prstGeom>
            <a:noFill/>
            <a:ln w="38100">
              <a:solidFill>
                <a:srgbClr val="FF5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87" name="组合 186"/>
          <p:cNvGrpSpPr/>
          <p:nvPr/>
        </p:nvGrpSpPr>
        <p:grpSpPr>
          <a:xfrm>
            <a:off x="4798895" y="2367786"/>
            <a:ext cx="2411572" cy="1958050"/>
            <a:chOff x="7590812" y="2407448"/>
            <a:chExt cx="1957297" cy="1589206"/>
          </a:xfrm>
        </p:grpSpPr>
        <p:sp>
          <p:nvSpPr>
            <p:cNvPr id="188" name="椭圆 187"/>
            <p:cNvSpPr/>
            <p:nvPr/>
          </p:nvSpPr>
          <p:spPr>
            <a:xfrm>
              <a:off x="7590812" y="2407448"/>
              <a:ext cx="1957297" cy="1589206"/>
            </a:xfrm>
            <a:prstGeom prst="ellipse">
              <a:avLst/>
            </a:prstGeom>
            <a:solidFill>
              <a:srgbClr val="F6CB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pic>
          <p:nvPicPr>
            <p:cNvPr id="189" name="图片 188"/>
            <p:cNvPicPr>
              <a:picLocks noChangeAspect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48711" y="2535635"/>
              <a:ext cx="1841500" cy="1332832"/>
            </a:xfrm>
            <a:prstGeom prst="rect">
              <a:avLst/>
            </a:prstGeom>
          </p:spPr>
        </p:pic>
      </p:grpSp>
      <p:grpSp>
        <p:nvGrpSpPr>
          <p:cNvPr id="190" name="组合 189"/>
          <p:cNvGrpSpPr/>
          <p:nvPr/>
        </p:nvGrpSpPr>
        <p:grpSpPr>
          <a:xfrm>
            <a:off x="5072886" y="2763976"/>
            <a:ext cx="1860138" cy="1194618"/>
            <a:chOff x="2351101" y="2866392"/>
            <a:chExt cx="1860138" cy="1194618"/>
          </a:xfrm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pic>
          <p:nvPicPr>
            <p:cNvPr id="191" name="图片 190"/>
            <p:cNvPicPr>
              <a:picLocks noChangeAspect="1"/>
            </p:cNvPicPr>
            <p:nvPr/>
          </p:nvPicPr>
          <p:blipFill rotWithShape="1">
            <a:blip r:embed="rId18">
              <a:extLst>
                <a:ext uri="{BEBA8EAE-BF5A-486C-A8C5-ECC9F3942E4B}">
                  <a14:imgProps xmlns:a14="http://schemas.microsoft.com/office/drawing/2010/main">
                    <a14:imgLayer r:embed="rId19">
                      <a14:imgEffect>
                        <a14:artisticMarker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487" t="42543" r="75820" b="38424"/>
            <a:stretch/>
          </p:blipFill>
          <p:spPr>
            <a:xfrm rot="21087684">
              <a:off x="2510868" y="2885279"/>
              <a:ext cx="1529542" cy="1113905"/>
            </a:xfrm>
            <a:prstGeom prst="rect">
              <a:avLst/>
            </a:prstGeom>
          </p:spPr>
        </p:pic>
        <p:sp>
          <p:nvSpPr>
            <p:cNvPr id="192" name="圆角矩形 191"/>
            <p:cNvSpPr/>
            <p:nvPr/>
          </p:nvSpPr>
          <p:spPr>
            <a:xfrm rot="21019144">
              <a:off x="2351101" y="2866392"/>
              <a:ext cx="1860138" cy="1194618"/>
            </a:xfrm>
            <a:prstGeom prst="roundRect">
              <a:avLst/>
            </a:prstGeom>
            <a:noFill/>
            <a:ln w="38100">
              <a:solidFill>
                <a:srgbClr val="FF5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93" name="组合 192"/>
          <p:cNvGrpSpPr/>
          <p:nvPr/>
        </p:nvGrpSpPr>
        <p:grpSpPr>
          <a:xfrm>
            <a:off x="4743956" y="2327447"/>
            <a:ext cx="2516386" cy="1982748"/>
            <a:chOff x="7199777" y="3048631"/>
            <a:chExt cx="2516386" cy="1982748"/>
          </a:xfrm>
        </p:grpSpPr>
        <p:sp>
          <p:nvSpPr>
            <p:cNvPr id="194" name="椭圆 193"/>
            <p:cNvSpPr/>
            <p:nvPr/>
          </p:nvSpPr>
          <p:spPr>
            <a:xfrm>
              <a:off x="7199777" y="3048631"/>
              <a:ext cx="2516386" cy="1982748"/>
            </a:xfrm>
            <a:prstGeom prst="ellipse">
              <a:avLst/>
            </a:prstGeom>
            <a:solidFill>
              <a:srgbClr val="FBAB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pic>
          <p:nvPicPr>
            <p:cNvPr id="195" name="图片 194"/>
            <p:cNvPicPr>
              <a:picLocks noChangeAspect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17850" y="3150301"/>
              <a:ext cx="2348438" cy="1746157"/>
            </a:xfrm>
            <a:prstGeom prst="rect">
              <a:avLst/>
            </a:prstGeom>
          </p:spPr>
        </p:pic>
      </p:grpSp>
      <p:grpSp>
        <p:nvGrpSpPr>
          <p:cNvPr id="196" name="组合 195"/>
          <p:cNvGrpSpPr/>
          <p:nvPr/>
        </p:nvGrpSpPr>
        <p:grpSpPr>
          <a:xfrm>
            <a:off x="5106179" y="2704886"/>
            <a:ext cx="1860138" cy="1194618"/>
            <a:chOff x="2351101" y="2866392"/>
            <a:chExt cx="1860138" cy="1194618"/>
          </a:xfrm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pic>
          <p:nvPicPr>
            <p:cNvPr id="197" name="图片 196"/>
            <p:cNvPicPr>
              <a:picLocks noChangeAspect="1"/>
            </p:cNvPicPr>
            <p:nvPr/>
          </p:nvPicPr>
          <p:blipFill rotWithShape="1">
            <a:blip r:embed="rId18">
              <a:extLst>
                <a:ext uri="{BEBA8EAE-BF5A-486C-A8C5-ECC9F3942E4B}">
                  <a14:imgProps xmlns:a14="http://schemas.microsoft.com/office/drawing/2010/main">
                    <a14:imgLayer r:embed="rId19">
                      <a14:imgEffect>
                        <a14:artisticMarker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487" t="42543" r="75820" b="38424"/>
            <a:stretch/>
          </p:blipFill>
          <p:spPr>
            <a:xfrm rot="21087684">
              <a:off x="2510868" y="2885279"/>
              <a:ext cx="1529542" cy="1113905"/>
            </a:xfrm>
            <a:prstGeom prst="rect">
              <a:avLst/>
            </a:prstGeom>
          </p:spPr>
        </p:pic>
        <p:sp>
          <p:nvSpPr>
            <p:cNvPr id="198" name="圆角矩形 197"/>
            <p:cNvSpPr/>
            <p:nvPr/>
          </p:nvSpPr>
          <p:spPr>
            <a:xfrm rot="21019144">
              <a:off x="2351101" y="2866392"/>
              <a:ext cx="1860138" cy="1194618"/>
            </a:xfrm>
            <a:prstGeom prst="roundRect">
              <a:avLst/>
            </a:prstGeom>
            <a:noFill/>
            <a:ln w="38100">
              <a:solidFill>
                <a:srgbClr val="FF5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99" name="椭圆 198"/>
          <p:cNvSpPr/>
          <p:nvPr/>
        </p:nvSpPr>
        <p:spPr>
          <a:xfrm>
            <a:off x="5111649" y="2149887"/>
            <a:ext cx="1813295" cy="1783703"/>
          </a:xfrm>
          <a:prstGeom prst="ellipse">
            <a:avLst/>
          </a:prstGeom>
          <a:solidFill>
            <a:srgbClr val="FAE0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200" name="图片 199"/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02285" y="2233673"/>
            <a:ext cx="1483743" cy="2196091"/>
          </a:xfrm>
          <a:prstGeom prst="rect">
            <a:avLst/>
          </a:prstGeom>
        </p:spPr>
      </p:pic>
      <p:pic>
        <p:nvPicPr>
          <p:cNvPr id="201" name="图片 200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50710" y="2324926"/>
            <a:ext cx="1406181" cy="2090319"/>
          </a:xfrm>
          <a:prstGeom prst="rect">
            <a:avLst/>
          </a:prstGeom>
        </p:spPr>
      </p:pic>
      <p:grpSp>
        <p:nvGrpSpPr>
          <p:cNvPr id="202" name="组合 201"/>
          <p:cNvGrpSpPr/>
          <p:nvPr/>
        </p:nvGrpSpPr>
        <p:grpSpPr>
          <a:xfrm>
            <a:off x="5105773" y="2309501"/>
            <a:ext cx="1856824" cy="1974554"/>
            <a:chOff x="6484938" y="4230688"/>
            <a:chExt cx="1427162" cy="1517650"/>
          </a:xfrm>
        </p:grpSpPr>
        <p:sp>
          <p:nvSpPr>
            <p:cNvPr id="203" name="AutoShape 3"/>
            <p:cNvSpPr>
              <a:spLocks noChangeAspect="1" noChangeArrowheads="1" noTextEdit="1"/>
            </p:cNvSpPr>
            <p:nvPr/>
          </p:nvSpPr>
          <p:spPr bwMode="auto">
            <a:xfrm>
              <a:off x="6484938" y="4230688"/>
              <a:ext cx="1427162" cy="151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 6"/>
            <p:cNvSpPr>
              <a:spLocks/>
            </p:cNvSpPr>
            <p:nvPr/>
          </p:nvSpPr>
          <p:spPr bwMode="auto">
            <a:xfrm>
              <a:off x="6503988" y="4692651"/>
              <a:ext cx="1258887" cy="1001713"/>
            </a:xfrm>
            <a:custGeom>
              <a:avLst/>
              <a:gdLst>
                <a:gd name="T0" fmla="*/ 1720 w 13490"/>
                <a:gd name="T1" fmla="*/ 20 h 10720"/>
                <a:gd name="T2" fmla="*/ 1606 w 13490"/>
                <a:gd name="T3" fmla="*/ 171 h 10720"/>
                <a:gd name="T4" fmla="*/ 1406 w 13490"/>
                <a:gd name="T5" fmla="*/ 459 h 10720"/>
                <a:gd name="T6" fmla="*/ 1149 w 13490"/>
                <a:gd name="T7" fmla="*/ 868 h 10720"/>
                <a:gd name="T8" fmla="*/ 862 w 13490"/>
                <a:gd name="T9" fmla="*/ 1385 h 10720"/>
                <a:gd name="T10" fmla="*/ 577 w 13490"/>
                <a:gd name="T11" fmla="*/ 1994 h 10720"/>
                <a:gd name="T12" fmla="*/ 321 w 13490"/>
                <a:gd name="T13" fmla="*/ 2679 h 10720"/>
                <a:gd name="T14" fmla="*/ 124 w 13490"/>
                <a:gd name="T15" fmla="*/ 3426 h 10720"/>
                <a:gd name="T16" fmla="*/ 13 w 13490"/>
                <a:gd name="T17" fmla="*/ 4220 h 10720"/>
                <a:gd name="T18" fmla="*/ 19 w 13490"/>
                <a:gd name="T19" fmla="*/ 5046 h 10720"/>
                <a:gd name="T20" fmla="*/ 171 w 13490"/>
                <a:gd name="T21" fmla="*/ 5889 h 10720"/>
                <a:gd name="T22" fmla="*/ 497 w 13490"/>
                <a:gd name="T23" fmla="*/ 6733 h 10720"/>
                <a:gd name="T24" fmla="*/ 1026 w 13490"/>
                <a:gd name="T25" fmla="*/ 7565 h 10720"/>
                <a:gd name="T26" fmla="*/ 1786 w 13490"/>
                <a:gd name="T27" fmla="*/ 8368 h 10720"/>
                <a:gd name="T28" fmla="*/ 2808 w 13490"/>
                <a:gd name="T29" fmla="*/ 9129 h 10720"/>
                <a:gd name="T30" fmla="*/ 4120 w 13490"/>
                <a:gd name="T31" fmla="*/ 9832 h 10720"/>
                <a:gd name="T32" fmla="*/ 5564 w 13490"/>
                <a:gd name="T33" fmla="*/ 10372 h 10720"/>
                <a:gd name="T34" fmla="*/ 7108 w 13490"/>
                <a:gd name="T35" fmla="*/ 10661 h 10720"/>
                <a:gd name="T36" fmla="*/ 8439 w 13490"/>
                <a:gd name="T37" fmla="*/ 10720 h 10720"/>
                <a:gd name="T38" fmla="*/ 9573 w 13490"/>
                <a:gd name="T39" fmla="*/ 10580 h 10720"/>
                <a:gd name="T40" fmla="*/ 10524 w 13490"/>
                <a:gd name="T41" fmla="*/ 10269 h 10720"/>
                <a:gd name="T42" fmla="*/ 11309 w 13490"/>
                <a:gd name="T43" fmla="*/ 9816 h 10720"/>
                <a:gd name="T44" fmla="*/ 11944 w 13490"/>
                <a:gd name="T45" fmla="*/ 9249 h 10720"/>
                <a:gd name="T46" fmla="*/ 12445 w 13490"/>
                <a:gd name="T47" fmla="*/ 8599 h 10720"/>
                <a:gd name="T48" fmla="*/ 12825 w 13490"/>
                <a:gd name="T49" fmla="*/ 7895 h 10720"/>
                <a:gd name="T50" fmla="*/ 13103 w 13490"/>
                <a:gd name="T51" fmla="*/ 7164 h 10720"/>
                <a:gd name="T52" fmla="*/ 13292 w 13490"/>
                <a:gd name="T53" fmla="*/ 6437 h 10720"/>
                <a:gd name="T54" fmla="*/ 13409 w 13490"/>
                <a:gd name="T55" fmla="*/ 5742 h 10720"/>
                <a:gd name="T56" fmla="*/ 13470 w 13490"/>
                <a:gd name="T57" fmla="*/ 5108 h 10720"/>
                <a:gd name="T58" fmla="*/ 13490 w 13490"/>
                <a:gd name="T59" fmla="*/ 4564 h 10720"/>
                <a:gd name="T60" fmla="*/ 13486 w 13490"/>
                <a:gd name="T61" fmla="*/ 4140 h 10720"/>
                <a:gd name="T62" fmla="*/ 13470 w 13490"/>
                <a:gd name="T63" fmla="*/ 3864 h 10720"/>
                <a:gd name="T64" fmla="*/ 13462 w 13490"/>
                <a:gd name="T65" fmla="*/ 3766 h 10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90" h="10720">
                  <a:moveTo>
                    <a:pt x="1736" y="0"/>
                  </a:moveTo>
                  <a:lnTo>
                    <a:pt x="1720" y="20"/>
                  </a:lnTo>
                  <a:lnTo>
                    <a:pt x="1676" y="77"/>
                  </a:lnTo>
                  <a:lnTo>
                    <a:pt x="1606" y="171"/>
                  </a:lnTo>
                  <a:lnTo>
                    <a:pt x="1515" y="298"/>
                  </a:lnTo>
                  <a:lnTo>
                    <a:pt x="1406" y="459"/>
                  </a:lnTo>
                  <a:lnTo>
                    <a:pt x="1283" y="650"/>
                  </a:lnTo>
                  <a:lnTo>
                    <a:pt x="1149" y="868"/>
                  </a:lnTo>
                  <a:lnTo>
                    <a:pt x="1007" y="1115"/>
                  </a:lnTo>
                  <a:lnTo>
                    <a:pt x="862" y="1385"/>
                  </a:lnTo>
                  <a:lnTo>
                    <a:pt x="718" y="1679"/>
                  </a:lnTo>
                  <a:lnTo>
                    <a:pt x="577" y="1994"/>
                  </a:lnTo>
                  <a:lnTo>
                    <a:pt x="444" y="2328"/>
                  </a:lnTo>
                  <a:lnTo>
                    <a:pt x="321" y="2679"/>
                  </a:lnTo>
                  <a:lnTo>
                    <a:pt x="213" y="3046"/>
                  </a:lnTo>
                  <a:lnTo>
                    <a:pt x="124" y="3426"/>
                  </a:lnTo>
                  <a:lnTo>
                    <a:pt x="56" y="3818"/>
                  </a:lnTo>
                  <a:lnTo>
                    <a:pt x="13" y="4220"/>
                  </a:lnTo>
                  <a:lnTo>
                    <a:pt x="0" y="4629"/>
                  </a:lnTo>
                  <a:lnTo>
                    <a:pt x="19" y="5046"/>
                  </a:lnTo>
                  <a:lnTo>
                    <a:pt x="75" y="5465"/>
                  </a:lnTo>
                  <a:lnTo>
                    <a:pt x="171" y="5889"/>
                  </a:lnTo>
                  <a:lnTo>
                    <a:pt x="311" y="6312"/>
                  </a:lnTo>
                  <a:lnTo>
                    <a:pt x="497" y="6733"/>
                  </a:lnTo>
                  <a:lnTo>
                    <a:pt x="734" y="7152"/>
                  </a:lnTo>
                  <a:lnTo>
                    <a:pt x="1026" y="7565"/>
                  </a:lnTo>
                  <a:lnTo>
                    <a:pt x="1375" y="7971"/>
                  </a:lnTo>
                  <a:lnTo>
                    <a:pt x="1786" y="8368"/>
                  </a:lnTo>
                  <a:lnTo>
                    <a:pt x="2263" y="8755"/>
                  </a:lnTo>
                  <a:lnTo>
                    <a:pt x="2808" y="9129"/>
                  </a:lnTo>
                  <a:lnTo>
                    <a:pt x="3426" y="9489"/>
                  </a:lnTo>
                  <a:lnTo>
                    <a:pt x="4120" y="9832"/>
                  </a:lnTo>
                  <a:lnTo>
                    <a:pt x="4893" y="10156"/>
                  </a:lnTo>
                  <a:lnTo>
                    <a:pt x="5564" y="10372"/>
                  </a:lnTo>
                  <a:lnTo>
                    <a:pt x="6363" y="10546"/>
                  </a:lnTo>
                  <a:lnTo>
                    <a:pt x="7108" y="10661"/>
                  </a:lnTo>
                  <a:lnTo>
                    <a:pt x="7799" y="10717"/>
                  </a:lnTo>
                  <a:lnTo>
                    <a:pt x="8439" y="10720"/>
                  </a:lnTo>
                  <a:lnTo>
                    <a:pt x="9029" y="10673"/>
                  </a:lnTo>
                  <a:lnTo>
                    <a:pt x="9573" y="10580"/>
                  </a:lnTo>
                  <a:lnTo>
                    <a:pt x="10070" y="10444"/>
                  </a:lnTo>
                  <a:lnTo>
                    <a:pt x="10524" y="10269"/>
                  </a:lnTo>
                  <a:lnTo>
                    <a:pt x="10937" y="10058"/>
                  </a:lnTo>
                  <a:lnTo>
                    <a:pt x="11309" y="9816"/>
                  </a:lnTo>
                  <a:lnTo>
                    <a:pt x="11644" y="9545"/>
                  </a:lnTo>
                  <a:lnTo>
                    <a:pt x="11944" y="9249"/>
                  </a:lnTo>
                  <a:lnTo>
                    <a:pt x="12210" y="8933"/>
                  </a:lnTo>
                  <a:lnTo>
                    <a:pt x="12445" y="8599"/>
                  </a:lnTo>
                  <a:lnTo>
                    <a:pt x="12649" y="8252"/>
                  </a:lnTo>
                  <a:lnTo>
                    <a:pt x="12825" y="7895"/>
                  </a:lnTo>
                  <a:lnTo>
                    <a:pt x="12976" y="7530"/>
                  </a:lnTo>
                  <a:lnTo>
                    <a:pt x="13103" y="7164"/>
                  </a:lnTo>
                  <a:lnTo>
                    <a:pt x="13207" y="6798"/>
                  </a:lnTo>
                  <a:lnTo>
                    <a:pt x="13292" y="6437"/>
                  </a:lnTo>
                  <a:lnTo>
                    <a:pt x="13359" y="6083"/>
                  </a:lnTo>
                  <a:lnTo>
                    <a:pt x="13409" y="5742"/>
                  </a:lnTo>
                  <a:lnTo>
                    <a:pt x="13446" y="5415"/>
                  </a:lnTo>
                  <a:lnTo>
                    <a:pt x="13470" y="5108"/>
                  </a:lnTo>
                  <a:lnTo>
                    <a:pt x="13485" y="4822"/>
                  </a:lnTo>
                  <a:lnTo>
                    <a:pt x="13490" y="4564"/>
                  </a:lnTo>
                  <a:lnTo>
                    <a:pt x="13490" y="4335"/>
                  </a:lnTo>
                  <a:lnTo>
                    <a:pt x="13486" y="4140"/>
                  </a:lnTo>
                  <a:lnTo>
                    <a:pt x="13478" y="3981"/>
                  </a:lnTo>
                  <a:lnTo>
                    <a:pt x="13470" y="3864"/>
                  </a:lnTo>
                  <a:lnTo>
                    <a:pt x="13464" y="3790"/>
                  </a:lnTo>
                  <a:lnTo>
                    <a:pt x="13462" y="3766"/>
                  </a:lnTo>
                  <a:lnTo>
                    <a:pt x="1736" y="0"/>
                  </a:lnTo>
                  <a:close/>
                </a:path>
              </a:pathLst>
            </a:custGeom>
            <a:solidFill>
              <a:srgbClr val="A58F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7"/>
            <p:cNvSpPr>
              <a:spLocks/>
            </p:cNvSpPr>
            <p:nvPr/>
          </p:nvSpPr>
          <p:spPr bwMode="auto">
            <a:xfrm>
              <a:off x="6505575" y="4684713"/>
              <a:ext cx="1263650" cy="1004888"/>
            </a:xfrm>
            <a:custGeom>
              <a:avLst/>
              <a:gdLst>
                <a:gd name="T0" fmla="*/ 1283 w 13527"/>
                <a:gd name="T1" fmla="*/ 660 h 10765"/>
                <a:gd name="T2" fmla="*/ 321 w 13527"/>
                <a:gd name="T3" fmla="*/ 2689 h 10765"/>
                <a:gd name="T4" fmla="*/ 76 w 13527"/>
                <a:gd name="T5" fmla="*/ 5476 h 10765"/>
                <a:gd name="T6" fmla="*/ 1787 w 13527"/>
                <a:gd name="T7" fmla="*/ 8378 h 10765"/>
                <a:gd name="T8" fmla="*/ 5723 w 13527"/>
                <a:gd name="T9" fmla="*/ 10431 h 10765"/>
                <a:gd name="T10" fmla="*/ 6906 w 13527"/>
                <a:gd name="T11" fmla="*/ 10687 h 10765"/>
                <a:gd name="T12" fmla="*/ 8155 w 13527"/>
                <a:gd name="T13" fmla="*/ 10764 h 10765"/>
                <a:gd name="T14" fmla="*/ 9396 w 13527"/>
                <a:gd name="T15" fmla="*/ 10634 h 10765"/>
                <a:gd name="T16" fmla="*/ 10555 w 13527"/>
                <a:gd name="T17" fmla="*/ 10265 h 10765"/>
                <a:gd name="T18" fmla="*/ 11404 w 13527"/>
                <a:gd name="T19" fmla="*/ 9754 h 10765"/>
                <a:gd name="T20" fmla="*/ 12003 w 13527"/>
                <a:gd name="T21" fmla="*/ 9187 h 10765"/>
                <a:gd name="T22" fmla="*/ 12492 w 13527"/>
                <a:gd name="T23" fmla="*/ 8524 h 10765"/>
                <a:gd name="T24" fmla="*/ 12874 w 13527"/>
                <a:gd name="T25" fmla="*/ 7789 h 10765"/>
                <a:gd name="T26" fmla="*/ 13154 w 13527"/>
                <a:gd name="T27" fmla="*/ 7005 h 10765"/>
                <a:gd name="T28" fmla="*/ 13320 w 13527"/>
                <a:gd name="T29" fmla="*/ 6307 h 10765"/>
                <a:gd name="T30" fmla="*/ 13428 w 13527"/>
                <a:gd name="T31" fmla="*/ 5597 h 10765"/>
                <a:gd name="T32" fmla="*/ 13499 w 13527"/>
                <a:gd name="T33" fmla="*/ 4950 h 10765"/>
                <a:gd name="T34" fmla="*/ 13527 w 13527"/>
                <a:gd name="T35" fmla="*/ 4519 h 10765"/>
                <a:gd name="T36" fmla="*/ 13501 w 13527"/>
                <a:gd name="T37" fmla="*/ 4171 h 10765"/>
                <a:gd name="T38" fmla="*/ 13395 w 13527"/>
                <a:gd name="T39" fmla="*/ 3916 h 10765"/>
                <a:gd name="T40" fmla="*/ 12932 w 13527"/>
                <a:gd name="T41" fmla="*/ 4129 h 10765"/>
                <a:gd name="T42" fmla="*/ 12106 w 13527"/>
                <a:gd name="T43" fmla="*/ 4584 h 10765"/>
                <a:gd name="T44" fmla="*/ 11651 w 13527"/>
                <a:gd name="T45" fmla="*/ 4807 h 10765"/>
                <a:gd name="T46" fmla="*/ 11165 w 13527"/>
                <a:gd name="T47" fmla="*/ 4977 h 10765"/>
                <a:gd name="T48" fmla="*/ 10624 w 13527"/>
                <a:gd name="T49" fmla="*/ 5109 h 10765"/>
                <a:gd name="T50" fmla="*/ 10249 w 13527"/>
                <a:gd name="T51" fmla="*/ 5222 h 10765"/>
                <a:gd name="T52" fmla="*/ 9972 w 13527"/>
                <a:gd name="T53" fmla="*/ 5365 h 10765"/>
                <a:gd name="T54" fmla="*/ 9744 w 13527"/>
                <a:gd name="T55" fmla="*/ 5629 h 10765"/>
                <a:gd name="T56" fmla="*/ 9625 w 13527"/>
                <a:gd name="T57" fmla="*/ 5962 h 10765"/>
                <a:gd name="T58" fmla="*/ 9579 w 13527"/>
                <a:gd name="T59" fmla="*/ 6327 h 10765"/>
                <a:gd name="T60" fmla="*/ 9661 w 13527"/>
                <a:gd name="T61" fmla="*/ 6798 h 10765"/>
                <a:gd name="T62" fmla="*/ 10107 w 13527"/>
                <a:gd name="T63" fmla="*/ 7063 h 10765"/>
                <a:gd name="T64" fmla="*/ 10378 w 13527"/>
                <a:gd name="T65" fmla="*/ 7273 h 10765"/>
                <a:gd name="T66" fmla="*/ 10594 w 13527"/>
                <a:gd name="T67" fmla="*/ 7547 h 10765"/>
                <a:gd name="T68" fmla="*/ 10750 w 13527"/>
                <a:gd name="T69" fmla="*/ 8013 h 10765"/>
                <a:gd name="T70" fmla="*/ 10603 w 13527"/>
                <a:gd name="T71" fmla="*/ 9032 h 10765"/>
                <a:gd name="T72" fmla="*/ 9951 w 13527"/>
                <a:gd name="T73" fmla="*/ 9889 h 10765"/>
                <a:gd name="T74" fmla="*/ 8999 w 13527"/>
                <a:gd name="T75" fmla="*/ 10461 h 10765"/>
                <a:gd name="T76" fmla="*/ 7950 w 13527"/>
                <a:gd name="T77" fmla="*/ 10630 h 10765"/>
                <a:gd name="T78" fmla="*/ 7143 w 13527"/>
                <a:gd name="T79" fmla="*/ 10378 h 10765"/>
                <a:gd name="T80" fmla="*/ 6615 w 13527"/>
                <a:gd name="T81" fmla="*/ 9911 h 10765"/>
                <a:gd name="T82" fmla="*/ 6294 w 13527"/>
                <a:gd name="T83" fmla="*/ 9292 h 10765"/>
                <a:gd name="T84" fmla="*/ 6218 w 13527"/>
                <a:gd name="T85" fmla="*/ 8602 h 10765"/>
                <a:gd name="T86" fmla="*/ 6426 w 13527"/>
                <a:gd name="T87" fmla="*/ 7913 h 10765"/>
                <a:gd name="T88" fmla="*/ 6766 w 13527"/>
                <a:gd name="T89" fmla="*/ 7459 h 10765"/>
                <a:gd name="T90" fmla="*/ 7178 w 13527"/>
                <a:gd name="T91" fmla="*/ 7142 h 10765"/>
                <a:gd name="T92" fmla="*/ 7642 w 13527"/>
                <a:gd name="T93" fmla="*/ 6908 h 10765"/>
                <a:gd name="T94" fmla="*/ 8281 w 13527"/>
                <a:gd name="T95" fmla="*/ 6644 h 10765"/>
                <a:gd name="T96" fmla="*/ 8323 w 13527"/>
                <a:gd name="T97" fmla="*/ 5849 h 10765"/>
                <a:gd name="T98" fmla="*/ 8195 w 13527"/>
                <a:gd name="T99" fmla="*/ 4841 h 10765"/>
                <a:gd name="T100" fmla="*/ 8147 w 13527"/>
                <a:gd name="T101" fmla="*/ 4150 h 10765"/>
                <a:gd name="T102" fmla="*/ 8092 w 13527"/>
                <a:gd name="T103" fmla="*/ 3406 h 10765"/>
                <a:gd name="T104" fmla="*/ 8098 w 13527"/>
                <a:gd name="T105" fmla="*/ 2948 h 10765"/>
                <a:gd name="T106" fmla="*/ 8185 w 13527"/>
                <a:gd name="T107" fmla="*/ 2549 h 10765"/>
                <a:gd name="T108" fmla="*/ 7890 w 13527"/>
                <a:gd name="T109" fmla="*/ 2168 h 10765"/>
                <a:gd name="T110" fmla="*/ 6952 w 13527"/>
                <a:gd name="T111" fmla="*/ 1748 h 10765"/>
                <a:gd name="T112" fmla="*/ 5995 w 13527"/>
                <a:gd name="T113" fmla="*/ 1388 h 10765"/>
                <a:gd name="T114" fmla="*/ 4462 w 13527"/>
                <a:gd name="T115" fmla="*/ 884 h 10765"/>
                <a:gd name="T116" fmla="*/ 3345 w 13527"/>
                <a:gd name="T117" fmla="*/ 500 h 10765"/>
                <a:gd name="T118" fmla="*/ 2245 w 13527"/>
                <a:gd name="T119" fmla="*/ 114 h 10765"/>
                <a:gd name="T120" fmla="*/ 1806 w 13527"/>
                <a:gd name="T121" fmla="*/ 1 h 10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527" h="10765">
                  <a:moveTo>
                    <a:pt x="1736" y="11"/>
                  </a:moveTo>
                  <a:lnTo>
                    <a:pt x="1721" y="30"/>
                  </a:lnTo>
                  <a:lnTo>
                    <a:pt x="1676" y="88"/>
                  </a:lnTo>
                  <a:lnTo>
                    <a:pt x="1606" y="181"/>
                  </a:lnTo>
                  <a:lnTo>
                    <a:pt x="1516" y="309"/>
                  </a:lnTo>
                  <a:lnTo>
                    <a:pt x="1406" y="470"/>
                  </a:lnTo>
                  <a:lnTo>
                    <a:pt x="1283" y="660"/>
                  </a:lnTo>
                  <a:lnTo>
                    <a:pt x="1149" y="879"/>
                  </a:lnTo>
                  <a:lnTo>
                    <a:pt x="1008" y="1125"/>
                  </a:lnTo>
                  <a:lnTo>
                    <a:pt x="863" y="1395"/>
                  </a:lnTo>
                  <a:lnTo>
                    <a:pt x="718" y="1689"/>
                  </a:lnTo>
                  <a:lnTo>
                    <a:pt x="577" y="2003"/>
                  </a:lnTo>
                  <a:lnTo>
                    <a:pt x="444" y="2338"/>
                  </a:lnTo>
                  <a:lnTo>
                    <a:pt x="321" y="2689"/>
                  </a:lnTo>
                  <a:lnTo>
                    <a:pt x="214" y="3056"/>
                  </a:lnTo>
                  <a:lnTo>
                    <a:pt x="124" y="3436"/>
                  </a:lnTo>
                  <a:lnTo>
                    <a:pt x="56" y="3828"/>
                  </a:lnTo>
                  <a:lnTo>
                    <a:pt x="14" y="4230"/>
                  </a:lnTo>
                  <a:lnTo>
                    <a:pt x="0" y="4640"/>
                  </a:lnTo>
                  <a:lnTo>
                    <a:pt x="20" y="5056"/>
                  </a:lnTo>
                  <a:lnTo>
                    <a:pt x="76" y="5476"/>
                  </a:lnTo>
                  <a:lnTo>
                    <a:pt x="171" y="5899"/>
                  </a:lnTo>
                  <a:lnTo>
                    <a:pt x="311" y="6321"/>
                  </a:lnTo>
                  <a:lnTo>
                    <a:pt x="497" y="6743"/>
                  </a:lnTo>
                  <a:lnTo>
                    <a:pt x="735" y="7161"/>
                  </a:lnTo>
                  <a:lnTo>
                    <a:pt x="1026" y="7575"/>
                  </a:lnTo>
                  <a:lnTo>
                    <a:pt x="1375" y="7981"/>
                  </a:lnTo>
                  <a:lnTo>
                    <a:pt x="1787" y="8378"/>
                  </a:lnTo>
                  <a:lnTo>
                    <a:pt x="2263" y="8765"/>
                  </a:lnTo>
                  <a:lnTo>
                    <a:pt x="2808" y="9139"/>
                  </a:lnTo>
                  <a:lnTo>
                    <a:pt x="3426" y="9499"/>
                  </a:lnTo>
                  <a:lnTo>
                    <a:pt x="4121" y="9842"/>
                  </a:lnTo>
                  <a:lnTo>
                    <a:pt x="4893" y="10167"/>
                  </a:lnTo>
                  <a:lnTo>
                    <a:pt x="5565" y="10382"/>
                  </a:lnTo>
                  <a:lnTo>
                    <a:pt x="5723" y="10431"/>
                  </a:lnTo>
                  <a:lnTo>
                    <a:pt x="5886" y="10478"/>
                  </a:lnTo>
                  <a:lnTo>
                    <a:pt x="6050" y="10521"/>
                  </a:lnTo>
                  <a:lnTo>
                    <a:pt x="6218" y="10560"/>
                  </a:lnTo>
                  <a:lnTo>
                    <a:pt x="6387" y="10598"/>
                  </a:lnTo>
                  <a:lnTo>
                    <a:pt x="6559" y="10630"/>
                  </a:lnTo>
                  <a:lnTo>
                    <a:pt x="6731" y="10661"/>
                  </a:lnTo>
                  <a:lnTo>
                    <a:pt x="6906" y="10687"/>
                  </a:lnTo>
                  <a:lnTo>
                    <a:pt x="7083" y="10709"/>
                  </a:lnTo>
                  <a:lnTo>
                    <a:pt x="7260" y="10729"/>
                  </a:lnTo>
                  <a:lnTo>
                    <a:pt x="7438" y="10744"/>
                  </a:lnTo>
                  <a:lnTo>
                    <a:pt x="7617" y="10755"/>
                  </a:lnTo>
                  <a:lnTo>
                    <a:pt x="7797" y="10762"/>
                  </a:lnTo>
                  <a:lnTo>
                    <a:pt x="7976" y="10765"/>
                  </a:lnTo>
                  <a:lnTo>
                    <a:pt x="8155" y="10764"/>
                  </a:lnTo>
                  <a:lnTo>
                    <a:pt x="8335" y="10759"/>
                  </a:lnTo>
                  <a:lnTo>
                    <a:pt x="8514" y="10750"/>
                  </a:lnTo>
                  <a:lnTo>
                    <a:pt x="8693" y="10736"/>
                  </a:lnTo>
                  <a:lnTo>
                    <a:pt x="8870" y="10718"/>
                  </a:lnTo>
                  <a:lnTo>
                    <a:pt x="9047" y="10694"/>
                  </a:lnTo>
                  <a:lnTo>
                    <a:pt x="9223" y="10667"/>
                  </a:lnTo>
                  <a:lnTo>
                    <a:pt x="9396" y="10634"/>
                  </a:lnTo>
                  <a:lnTo>
                    <a:pt x="9569" y="10597"/>
                  </a:lnTo>
                  <a:lnTo>
                    <a:pt x="9740" y="10554"/>
                  </a:lnTo>
                  <a:lnTo>
                    <a:pt x="9907" y="10507"/>
                  </a:lnTo>
                  <a:lnTo>
                    <a:pt x="10074" y="10454"/>
                  </a:lnTo>
                  <a:lnTo>
                    <a:pt x="10237" y="10397"/>
                  </a:lnTo>
                  <a:lnTo>
                    <a:pt x="10398" y="10334"/>
                  </a:lnTo>
                  <a:lnTo>
                    <a:pt x="10555" y="10265"/>
                  </a:lnTo>
                  <a:lnTo>
                    <a:pt x="10709" y="10190"/>
                  </a:lnTo>
                  <a:lnTo>
                    <a:pt x="10861" y="10111"/>
                  </a:lnTo>
                  <a:lnTo>
                    <a:pt x="11008" y="10026"/>
                  </a:lnTo>
                  <a:lnTo>
                    <a:pt x="11111" y="9962"/>
                  </a:lnTo>
                  <a:lnTo>
                    <a:pt x="11211" y="9895"/>
                  </a:lnTo>
                  <a:lnTo>
                    <a:pt x="11309" y="9826"/>
                  </a:lnTo>
                  <a:lnTo>
                    <a:pt x="11404" y="9754"/>
                  </a:lnTo>
                  <a:lnTo>
                    <a:pt x="11496" y="9679"/>
                  </a:lnTo>
                  <a:lnTo>
                    <a:pt x="11587" y="9603"/>
                  </a:lnTo>
                  <a:lnTo>
                    <a:pt x="11674" y="9524"/>
                  </a:lnTo>
                  <a:lnTo>
                    <a:pt x="11760" y="9443"/>
                  </a:lnTo>
                  <a:lnTo>
                    <a:pt x="11844" y="9360"/>
                  </a:lnTo>
                  <a:lnTo>
                    <a:pt x="11925" y="9274"/>
                  </a:lnTo>
                  <a:lnTo>
                    <a:pt x="12003" y="9187"/>
                  </a:lnTo>
                  <a:lnTo>
                    <a:pt x="12080" y="9097"/>
                  </a:lnTo>
                  <a:lnTo>
                    <a:pt x="12155" y="9006"/>
                  </a:lnTo>
                  <a:lnTo>
                    <a:pt x="12227" y="8913"/>
                  </a:lnTo>
                  <a:lnTo>
                    <a:pt x="12296" y="8818"/>
                  </a:lnTo>
                  <a:lnTo>
                    <a:pt x="12364" y="8722"/>
                  </a:lnTo>
                  <a:lnTo>
                    <a:pt x="12429" y="8623"/>
                  </a:lnTo>
                  <a:lnTo>
                    <a:pt x="12492" y="8524"/>
                  </a:lnTo>
                  <a:lnTo>
                    <a:pt x="12553" y="8423"/>
                  </a:lnTo>
                  <a:lnTo>
                    <a:pt x="12612" y="8320"/>
                  </a:lnTo>
                  <a:lnTo>
                    <a:pt x="12668" y="8217"/>
                  </a:lnTo>
                  <a:lnTo>
                    <a:pt x="12722" y="8111"/>
                  </a:lnTo>
                  <a:lnTo>
                    <a:pt x="12775" y="8004"/>
                  </a:lnTo>
                  <a:lnTo>
                    <a:pt x="12825" y="7897"/>
                  </a:lnTo>
                  <a:lnTo>
                    <a:pt x="12874" y="7789"/>
                  </a:lnTo>
                  <a:lnTo>
                    <a:pt x="12919" y="7679"/>
                  </a:lnTo>
                  <a:lnTo>
                    <a:pt x="12964" y="7569"/>
                  </a:lnTo>
                  <a:lnTo>
                    <a:pt x="13006" y="7457"/>
                  </a:lnTo>
                  <a:lnTo>
                    <a:pt x="13045" y="7345"/>
                  </a:lnTo>
                  <a:lnTo>
                    <a:pt x="13084" y="7233"/>
                  </a:lnTo>
                  <a:lnTo>
                    <a:pt x="13119" y="7119"/>
                  </a:lnTo>
                  <a:lnTo>
                    <a:pt x="13154" y="7005"/>
                  </a:lnTo>
                  <a:lnTo>
                    <a:pt x="13181" y="6906"/>
                  </a:lnTo>
                  <a:lnTo>
                    <a:pt x="13208" y="6807"/>
                  </a:lnTo>
                  <a:lnTo>
                    <a:pt x="13233" y="6707"/>
                  </a:lnTo>
                  <a:lnTo>
                    <a:pt x="13256" y="6608"/>
                  </a:lnTo>
                  <a:lnTo>
                    <a:pt x="13279" y="6508"/>
                  </a:lnTo>
                  <a:lnTo>
                    <a:pt x="13300" y="6408"/>
                  </a:lnTo>
                  <a:lnTo>
                    <a:pt x="13320" y="6307"/>
                  </a:lnTo>
                  <a:lnTo>
                    <a:pt x="13340" y="6207"/>
                  </a:lnTo>
                  <a:lnTo>
                    <a:pt x="13357" y="6105"/>
                  </a:lnTo>
                  <a:lnTo>
                    <a:pt x="13373" y="6004"/>
                  </a:lnTo>
                  <a:lnTo>
                    <a:pt x="13388" y="5903"/>
                  </a:lnTo>
                  <a:lnTo>
                    <a:pt x="13403" y="5801"/>
                  </a:lnTo>
                  <a:lnTo>
                    <a:pt x="13416" y="5700"/>
                  </a:lnTo>
                  <a:lnTo>
                    <a:pt x="13428" y="5597"/>
                  </a:lnTo>
                  <a:lnTo>
                    <a:pt x="13439" y="5496"/>
                  </a:lnTo>
                  <a:lnTo>
                    <a:pt x="13449" y="5393"/>
                  </a:lnTo>
                  <a:lnTo>
                    <a:pt x="13456" y="5321"/>
                  </a:lnTo>
                  <a:lnTo>
                    <a:pt x="13466" y="5240"/>
                  </a:lnTo>
                  <a:lnTo>
                    <a:pt x="13477" y="5149"/>
                  </a:lnTo>
                  <a:lnTo>
                    <a:pt x="13488" y="5053"/>
                  </a:lnTo>
                  <a:lnTo>
                    <a:pt x="13499" y="4950"/>
                  </a:lnTo>
                  <a:lnTo>
                    <a:pt x="13509" y="4844"/>
                  </a:lnTo>
                  <a:lnTo>
                    <a:pt x="13513" y="4791"/>
                  </a:lnTo>
                  <a:lnTo>
                    <a:pt x="13517" y="4736"/>
                  </a:lnTo>
                  <a:lnTo>
                    <a:pt x="13521" y="4682"/>
                  </a:lnTo>
                  <a:lnTo>
                    <a:pt x="13523" y="4627"/>
                  </a:lnTo>
                  <a:lnTo>
                    <a:pt x="13526" y="4573"/>
                  </a:lnTo>
                  <a:lnTo>
                    <a:pt x="13527" y="4519"/>
                  </a:lnTo>
                  <a:lnTo>
                    <a:pt x="13527" y="4467"/>
                  </a:lnTo>
                  <a:lnTo>
                    <a:pt x="13526" y="4414"/>
                  </a:lnTo>
                  <a:lnTo>
                    <a:pt x="13523" y="4363"/>
                  </a:lnTo>
                  <a:lnTo>
                    <a:pt x="13519" y="4312"/>
                  </a:lnTo>
                  <a:lnTo>
                    <a:pt x="13515" y="4263"/>
                  </a:lnTo>
                  <a:lnTo>
                    <a:pt x="13508" y="4217"/>
                  </a:lnTo>
                  <a:lnTo>
                    <a:pt x="13501" y="4171"/>
                  </a:lnTo>
                  <a:lnTo>
                    <a:pt x="13491" y="4127"/>
                  </a:lnTo>
                  <a:lnTo>
                    <a:pt x="13480" y="4086"/>
                  </a:lnTo>
                  <a:lnTo>
                    <a:pt x="13467" y="4046"/>
                  </a:lnTo>
                  <a:lnTo>
                    <a:pt x="13452" y="4010"/>
                  </a:lnTo>
                  <a:lnTo>
                    <a:pt x="13435" y="3976"/>
                  </a:lnTo>
                  <a:lnTo>
                    <a:pt x="13416" y="3945"/>
                  </a:lnTo>
                  <a:lnTo>
                    <a:pt x="13395" y="3916"/>
                  </a:lnTo>
                  <a:lnTo>
                    <a:pt x="13327" y="3944"/>
                  </a:lnTo>
                  <a:lnTo>
                    <a:pt x="13260" y="3972"/>
                  </a:lnTo>
                  <a:lnTo>
                    <a:pt x="13193" y="4001"/>
                  </a:lnTo>
                  <a:lnTo>
                    <a:pt x="13127" y="4032"/>
                  </a:lnTo>
                  <a:lnTo>
                    <a:pt x="13062" y="4063"/>
                  </a:lnTo>
                  <a:lnTo>
                    <a:pt x="12997" y="4096"/>
                  </a:lnTo>
                  <a:lnTo>
                    <a:pt x="12932" y="4129"/>
                  </a:lnTo>
                  <a:lnTo>
                    <a:pt x="12868" y="4163"/>
                  </a:lnTo>
                  <a:lnTo>
                    <a:pt x="12741" y="4231"/>
                  </a:lnTo>
                  <a:lnTo>
                    <a:pt x="12613" y="4302"/>
                  </a:lnTo>
                  <a:lnTo>
                    <a:pt x="12486" y="4373"/>
                  </a:lnTo>
                  <a:lnTo>
                    <a:pt x="12360" y="4444"/>
                  </a:lnTo>
                  <a:lnTo>
                    <a:pt x="12233" y="4514"/>
                  </a:lnTo>
                  <a:lnTo>
                    <a:pt x="12106" y="4584"/>
                  </a:lnTo>
                  <a:lnTo>
                    <a:pt x="12041" y="4618"/>
                  </a:lnTo>
                  <a:lnTo>
                    <a:pt x="11977" y="4651"/>
                  </a:lnTo>
                  <a:lnTo>
                    <a:pt x="11913" y="4684"/>
                  </a:lnTo>
                  <a:lnTo>
                    <a:pt x="11848" y="4717"/>
                  </a:lnTo>
                  <a:lnTo>
                    <a:pt x="11782" y="4747"/>
                  </a:lnTo>
                  <a:lnTo>
                    <a:pt x="11717" y="4777"/>
                  </a:lnTo>
                  <a:lnTo>
                    <a:pt x="11651" y="4807"/>
                  </a:lnTo>
                  <a:lnTo>
                    <a:pt x="11584" y="4835"/>
                  </a:lnTo>
                  <a:lnTo>
                    <a:pt x="11517" y="4862"/>
                  </a:lnTo>
                  <a:lnTo>
                    <a:pt x="11449" y="4887"/>
                  </a:lnTo>
                  <a:lnTo>
                    <a:pt x="11381" y="4912"/>
                  </a:lnTo>
                  <a:lnTo>
                    <a:pt x="11312" y="4934"/>
                  </a:lnTo>
                  <a:lnTo>
                    <a:pt x="11239" y="4956"/>
                  </a:lnTo>
                  <a:lnTo>
                    <a:pt x="11165" y="4977"/>
                  </a:lnTo>
                  <a:lnTo>
                    <a:pt x="11089" y="4997"/>
                  </a:lnTo>
                  <a:lnTo>
                    <a:pt x="11013" y="5015"/>
                  </a:lnTo>
                  <a:lnTo>
                    <a:pt x="10936" y="5034"/>
                  </a:lnTo>
                  <a:lnTo>
                    <a:pt x="10858" y="5053"/>
                  </a:lnTo>
                  <a:lnTo>
                    <a:pt x="10779" y="5071"/>
                  </a:lnTo>
                  <a:lnTo>
                    <a:pt x="10701" y="5089"/>
                  </a:lnTo>
                  <a:lnTo>
                    <a:pt x="10624" y="5109"/>
                  </a:lnTo>
                  <a:lnTo>
                    <a:pt x="10547" y="5129"/>
                  </a:lnTo>
                  <a:lnTo>
                    <a:pt x="10470" y="5149"/>
                  </a:lnTo>
                  <a:lnTo>
                    <a:pt x="10395" y="5172"/>
                  </a:lnTo>
                  <a:lnTo>
                    <a:pt x="10358" y="5184"/>
                  </a:lnTo>
                  <a:lnTo>
                    <a:pt x="10321" y="5196"/>
                  </a:lnTo>
                  <a:lnTo>
                    <a:pt x="10285" y="5209"/>
                  </a:lnTo>
                  <a:lnTo>
                    <a:pt x="10249" y="5222"/>
                  </a:lnTo>
                  <a:lnTo>
                    <a:pt x="10214" y="5236"/>
                  </a:lnTo>
                  <a:lnTo>
                    <a:pt x="10179" y="5250"/>
                  </a:lnTo>
                  <a:lnTo>
                    <a:pt x="10145" y="5265"/>
                  </a:lnTo>
                  <a:lnTo>
                    <a:pt x="10111" y="5280"/>
                  </a:lnTo>
                  <a:lnTo>
                    <a:pt x="10061" y="5306"/>
                  </a:lnTo>
                  <a:lnTo>
                    <a:pt x="10015" y="5334"/>
                  </a:lnTo>
                  <a:lnTo>
                    <a:pt x="9972" y="5365"/>
                  </a:lnTo>
                  <a:lnTo>
                    <a:pt x="9931" y="5396"/>
                  </a:lnTo>
                  <a:lnTo>
                    <a:pt x="9894" y="5431"/>
                  </a:lnTo>
                  <a:lnTo>
                    <a:pt x="9858" y="5467"/>
                  </a:lnTo>
                  <a:lnTo>
                    <a:pt x="9826" y="5505"/>
                  </a:lnTo>
                  <a:lnTo>
                    <a:pt x="9796" y="5544"/>
                  </a:lnTo>
                  <a:lnTo>
                    <a:pt x="9769" y="5586"/>
                  </a:lnTo>
                  <a:lnTo>
                    <a:pt x="9744" y="5629"/>
                  </a:lnTo>
                  <a:lnTo>
                    <a:pt x="9721" y="5673"/>
                  </a:lnTo>
                  <a:lnTo>
                    <a:pt x="9701" y="5719"/>
                  </a:lnTo>
                  <a:lnTo>
                    <a:pt x="9682" y="5766"/>
                  </a:lnTo>
                  <a:lnTo>
                    <a:pt x="9665" y="5814"/>
                  </a:lnTo>
                  <a:lnTo>
                    <a:pt x="9650" y="5862"/>
                  </a:lnTo>
                  <a:lnTo>
                    <a:pt x="9637" y="5911"/>
                  </a:lnTo>
                  <a:lnTo>
                    <a:pt x="9625" y="5962"/>
                  </a:lnTo>
                  <a:lnTo>
                    <a:pt x="9615" y="6013"/>
                  </a:lnTo>
                  <a:lnTo>
                    <a:pt x="9607" y="6064"/>
                  </a:lnTo>
                  <a:lnTo>
                    <a:pt x="9598" y="6117"/>
                  </a:lnTo>
                  <a:lnTo>
                    <a:pt x="9592" y="6169"/>
                  </a:lnTo>
                  <a:lnTo>
                    <a:pt x="9587" y="6222"/>
                  </a:lnTo>
                  <a:lnTo>
                    <a:pt x="9582" y="6275"/>
                  </a:lnTo>
                  <a:lnTo>
                    <a:pt x="9579" y="6327"/>
                  </a:lnTo>
                  <a:lnTo>
                    <a:pt x="9576" y="6381"/>
                  </a:lnTo>
                  <a:lnTo>
                    <a:pt x="9574" y="6434"/>
                  </a:lnTo>
                  <a:lnTo>
                    <a:pt x="9572" y="6486"/>
                  </a:lnTo>
                  <a:lnTo>
                    <a:pt x="9571" y="6539"/>
                  </a:lnTo>
                  <a:lnTo>
                    <a:pt x="9570" y="6641"/>
                  </a:lnTo>
                  <a:lnTo>
                    <a:pt x="9569" y="6742"/>
                  </a:lnTo>
                  <a:lnTo>
                    <a:pt x="9661" y="6798"/>
                  </a:lnTo>
                  <a:lnTo>
                    <a:pt x="9754" y="6852"/>
                  </a:lnTo>
                  <a:lnTo>
                    <a:pt x="9845" y="6904"/>
                  </a:lnTo>
                  <a:lnTo>
                    <a:pt x="9935" y="6956"/>
                  </a:lnTo>
                  <a:lnTo>
                    <a:pt x="9978" y="6983"/>
                  </a:lnTo>
                  <a:lnTo>
                    <a:pt x="10022" y="7009"/>
                  </a:lnTo>
                  <a:lnTo>
                    <a:pt x="10065" y="7035"/>
                  </a:lnTo>
                  <a:lnTo>
                    <a:pt x="10107" y="7063"/>
                  </a:lnTo>
                  <a:lnTo>
                    <a:pt x="10149" y="7090"/>
                  </a:lnTo>
                  <a:lnTo>
                    <a:pt x="10189" y="7119"/>
                  </a:lnTo>
                  <a:lnTo>
                    <a:pt x="10229" y="7148"/>
                  </a:lnTo>
                  <a:lnTo>
                    <a:pt x="10268" y="7178"/>
                  </a:lnTo>
                  <a:lnTo>
                    <a:pt x="10306" y="7208"/>
                  </a:lnTo>
                  <a:lnTo>
                    <a:pt x="10343" y="7241"/>
                  </a:lnTo>
                  <a:lnTo>
                    <a:pt x="10378" y="7273"/>
                  </a:lnTo>
                  <a:lnTo>
                    <a:pt x="10413" y="7308"/>
                  </a:lnTo>
                  <a:lnTo>
                    <a:pt x="10446" y="7344"/>
                  </a:lnTo>
                  <a:lnTo>
                    <a:pt x="10479" y="7381"/>
                  </a:lnTo>
                  <a:lnTo>
                    <a:pt x="10509" y="7420"/>
                  </a:lnTo>
                  <a:lnTo>
                    <a:pt x="10539" y="7461"/>
                  </a:lnTo>
                  <a:lnTo>
                    <a:pt x="10567" y="7503"/>
                  </a:lnTo>
                  <a:lnTo>
                    <a:pt x="10594" y="7547"/>
                  </a:lnTo>
                  <a:lnTo>
                    <a:pt x="10619" y="7594"/>
                  </a:lnTo>
                  <a:lnTo>
                    <a:pt x="10642" y="7643"/>
                  </a:lnTo>
                  <a:lnTo>
                    <a:pt x="10664" y="7694"/>
                  </a:lnTo>
                  <a:lnTo>
                    <a:pt x="10684" y="7746"/>
                  </a:lnTo>
                  <a:lnTo>
                    <a:pt x="10702" y="7802"/>
                  </a:lnTo>
                  <a:lnTo>
                    <a:pt x="10719" y="7860"/>
                  </a:lnTo>
                  <a:lnTo>
                    <a:pt x="10750" y="8013"/>
                  </a:lnTo>
                  <a:lnTo>
                    <a:pt x="10768" y="8164"/>
                  </a:lnTo>
                  <a:lnTo>
                    <a:pt x="10771" y="8314"/>
                  </a:lnTo>
                  <a:lnTo>
                    <a:pt x="10762" y="8463"/>
                  </a:lnTo>
                  <a:lnTo>
                    <a:pt x="10740" y="8609"/>
                  </a:lnTo>
                  <a:lnTo>
                    <a:pt x="10705" y="8753"/>
                  </a:lnTo>
                  <a:lnTo>
                    <a:pt x="10660" y="8894"/>
                  </a:lnTo>
                  <a:lnTo>
                    <a:pt x="10603" y="9032"/>
                  </a:lnTo>
                  <a:lnTo>
                    <a:pt x="10536" y="9169"/>
                  </a:lnTo>
                  <a:lnTo>
                    <a:pt x="10460" y="9300"/>
                  </a:lnTo>
                  <a:lnTo>
                    <a:pt x="10373" y="9427"/>
                  </a:lnTo>
                  <a:lnTo>
                    <a:pt x="10279" y="9549"/>
                  </a:lnTo>
                  <a:lnTo>
                    <a:pt x="10177" y="9668"/>
                  </a:lnTo>
                  <a:lnTo>
                    <a:pt x="10068" y="9781"/>
                  </a:lnTo>
                  <a:lnTo>
                    <a:pt x="9951" y="9889"/>
                  </a:lnTo>
                  <a:lnTo>
                    <a:pt x="9829" y="9990"/>
                  </a:lnTo>
                  <a:lnTo>
                    <a:pt x="9701" y="10087"/>
                  </a:lnTo>
                  <a:lnTo>
                    <a:pt x="9568" y="10176"/>
                  </a:lnTo>
                  <a:lnTo>
                    <a:pt x="9431" y="10258"/>
                  </a:lnTo>
                  <a:lnTo>
                    <a:pt x="9290" y="10334"/>
                  </a:lnTo>
                  <a:lnTo>
                    <a:pt x="9145" y="10402"/>
                  </a:lnTo>
                  <a:lnTo>
                    <a:pt x="8999" y="10461"/>
                  </a:lnTo>
                  <a:lnTo>
                    <a:pt x="8850" y="10512"/>
                  </a:lnTo>
                  <a:lnTo>
                    <a:pt x="8701" y="10556"/>
                  </a:lnTo>
                  <a:lnTo>
                    <a:pt x="8549" y="10590"/>
                  </a:lnTo>
                  <a:lnTo>
                    <a:pt x="8399" y="10615"/>
                  </a:lnTo>
                  <a:lnTo>
                    <a:pt x="8248" y="10630"/>
                  </a:lnTo>
                  <a:lnTo>
                    <a:pt x="8098" y="10635"/>
                  </a:lnTo>
                  <a:lnTo>
                    <a:pt x="7950" y="10630"/>
                  </a:lnTo>
                  <a:lnTo>
                    <a:pt x="7805" y="10614"/>
                  </a:lnTo>
                  <a:lnTo>
                    <a:pt x="7662" y="10588"/>
                  </a:lnTo>
                  <a:lnTo>
                    <a:pt x="7522" y="10549"/>
                  </a:lnTo>
                  <a:lnTo>
                    <a:pt x="7422" y="10514"/>
                  </a:lnTo>
                  <a:lnTo>
                    <a:pt x="7326" y="10474"/>
                  </a:lnTo>
                  <a:lnTo>
                    <a:pt x="7232" y="10429"/>
                  </a:lnTo>
                  <a:lnTo>
                    <a:pt x="7143" y="10378"/>
                  </a:lnTo>
                  <a:lnTo>
                    <a:pt x="7055" y="10323"/>
                  </a:lnTo>
                  <a:lnTo>
                    <a:pt x="6973" y="10265"/>
                  </a:lnTo>
                  <a:lnTo>
                    <a:pt x="6894" y="10202"/>
                  </a:lnTo>
                  <a:lnTo>
                    <a:pt x="6818" y="10134"/>
                  </a:lnTo>
                  <a:lnTo>
                    <a:pt x="6746" y="10062"/>
                  </a:lnTo>
                  <a:lnTo>
                    <a:pt x="6679" y="9988"/>
                  </a:lnTo>
                  <a:lnTo>
                    <a:pt x="6615" y="9911"/>
                  </a:lnTo>
                  <a:lnTo>
                    <a:pt x="6556" y="9830"/>
                  </a:lnTo>
                  <a:lnTo>
                    <a:pt x="6500" y="9747"/>
                  </a:lnTo>
                  <a:lnTo>
                    <a:pt x="6449" y="9660"/>
                  </a:lnTo>
                  <a:lnTo>
                    <a:pt x="6403" y="9571"/>
                  </a:lnTo>
                  <a:lnTo>
                    <a:pt x="6362" y="9480"/>
                  </a:lnTo>
                  <a:lnTo>
                    <a:pt x="6325" y="9387"/>
                  </a:lnTo>
                  <a:lnTo>
                    <a:pt x="6294" y="9292"/>
                  </a:lnTo>
                  <a:lnTo>
                    <a:pt x="6266" y="9197"/>
                  </a:lnTo>
                  <a:lnTo>
                    <a:pt x="6245" y="9099"/>
                  </a:lnTo>
                  <a:lnTo>
                    <a:pt x="6229" y="9001"/>
                  </a:lnTo>
                  <a:lnTo>
                    <a:pt x="6218" y="8902"/>
                  </a:lnTo>
                  <a:lnTo>
                    <a:pt x="6212" y="8802"/>
                  </a:lnTo>
                  <a:lnTo>
                    <a:pt x="6212" y="8702"/>
                  </a:lnTo>
                  <a:lnTo>
                    <a:pt x="6218" y="8602"/>
                  </a:lnTo>
                  <a:lnTo>
                    <a:pt x="6229" y="8501"/>
                  </a:lnTo>
                  <a:lnTo>
                    <a:pt x="6246" y="8402"/>
                  </a:lnTo>
                  <a:lnTo>
                    <a:pt x="6269" y="8302"/>
                  </a:lnTo>
                  <a:lnTo>
                    <a:pt x="6299" y="8204"/>
                  </a:lnTo>
                  <a:lnTo>
                    <a:pt x="6335" y="8105"/>
                  </a:lnTo>
                  <a:lnTo>
                    <a:pt x="6377" y="8009"/>
                  </a:lnTo>
                  <a:lnTo>
                    <a:pt x="6426" y="7913"/>
                  </a:lnTo>
                  <a:lnTo>
                    <a:pt x="6469" y="7838"/>
                  </a:lnTo>
                  <a:lnTo>
                    <a:pt x="6514" y="7767"/>
                  </a:lnTo>
                  <a:lnTo>
                    <a:pt x="6561" y="7699"/>
                  </a:lnTo>
                  <a:lnTo>
                    <a:pt x="6610" y="7634"/>
                  </a:lnTo>
                  <a:lnTo>
                    <a:pt x="6660" y="7573"/>
                  </a:lnTo>
                  <a:lnTo>
                    <a:pt x="6712" y="7515"/>
                  </a:lnTo>
                  <a:lnTo>
                    <a:pt x="6766" y="7459"/>
                  </a:lnTo>
                  <a:lnTo>
                    <a:pt x="6821" y="7407"/>
                  </a:lnTo>
                  <a:lnTo>
                    <a:pt x="6877" y="7357"/>
                  </a:lnTo>
                  <a:lnTo>
                    <a:pt x="6935" y="7310"/>
                  </a:lnTo>
                  <a:lnTo>
                    <a:pt x="6995" y="7265"/>
                  </a:lnTo>
                  <a:lnTo>
                    <a:pt x="7054" y="7221"/>
                  </a:lnTo>
                  <a:lnTo>
                    <a:pt x="7115" y="7181"/>
                  </a:lnTo>
                  <a:lnTo>
                    <a:pt x="7178" y="7142"/>
                  </a:lnTo>
                  <a:lnTo>
                    <a:pt x="7242" y="7105"/>
                  </a:lnTo>
                  <a:lnTo>
                    <a:pt x="7306" y="7069"/>
                  </a:lnTo>
                  <a:lnTo>
                    <a:pt x="7372" y="7034"/>
                  </a:lnTo>
                  <a:lnTo>
                    <a:pt x="7438" y="7002"/>
                  </a:lnTo>
                  <a:lnTo>
                    <a:pt x="7505" y="6969"/>
                  </a:lnTo>
                  <a:lnTo>
                    <a:pt x="7573" y="6939"/>
                  </a:lnTo>
                  <a:lnTo>
                    <a:pt x="7642" y="6908"/>
                  </a:lnTo>
                  <a:lnTo>
                    <a:pt x="7712" y="6879"/>
                  </a:lnTo>
                  <a:lnTo>
                    <a:pt x="7782" y="6850"/>
                  </a:lnTo>
                  <a:lnTo>
                    <a:pt x="7852" y="6820"/>
                  </a:lnTo>
                  <a:lnTo>
                    <a:pt x="7994" y="6763"/>
                  </a:lnTo>
                  <a:lnTo>
                    <a:pt x="8137" y="6704"/>
                  </a:lnTo>
                  <a:lnTo>
                    <a:pt x="8209" y="6675"/>
                  </a:lnTo>
                  <a:lnTo>
                    <a:pt x="8281" y="6644"/>
                  </a:lnTo>
                  <a:lnTo>
                    <a:pt x="8353" y="6614"/>
                  </a:lnTo>
                  <a:lnTo>
                    <a:pt x="8425" y="6581"/>
                  </a:lnTo>
                  <a:lnTo>
                    <a:pt x="8405" y="6433"/>
                  </a:lnTo>
                  <a:lnTo>
                    <a:pt x="8385" y="6286"/>
                  </a:lnTo>
                  <a:lnTo>
                    <a:pt x="8364" y="6140"/>
                  </a:lnTo>
                  <a:lnTo>
                    <a:pt x="8343" y="5994"/>
                  </a:lnTo>
                  <a:lnTo>
                    <a:pt x="8323" y="5849"/>
                  </a:lnTo>
                  <a:lnTo>
                    <a:pt x="8303" y="5706"/>
                  </a:lnTo>
                  <a:lnTo>
                    <a:pt x="8282" y="5562"/>
                  </a:lnTo>
                  <a:lnTo>
                    <a:pt x="8263" y="5418"/>
                  </a:lnTo>
                  <a:lnTo>
                    <a:pt x="8245" y="5274"/>
                  </a:lnTo>
                  <a:lnTo>
                    <a:pt x="8226" y="5131"/>
                  </a:lnTo>
                  <a:lnTo>
                    <a:pt x="8210" y="4987"/>
                  </a:lnTo>
                  <a:lnTo>
                    <a:pt x="8195" y="4841"/>
                  </a:lnTo>
                  <a:lnTo>
                    <a:pt x="8182" y="4695"/>
                  </a:lnTo>
                  <a:lnTo>
                    <a:pt x="8171" y="4549"/>
                  </a:lnTo>
                  <a:lnTo>
                    <a:pt x="8165" y="4475"/>
                  </a:lnTo>
                  <a:lnTo>
                    <a:pt x="8160" y="4401"/>
                  </a:lnTo>
                  <a:lnTo>
                    <a:pt x="8156" y="4325"/>
                  </a:lnTo>
                  <a:lnTo>
                    <a:pt x="8153" y="4250"/>
                  </a:lnTo>
                  <a:lnTo>
                    <a:pt x="8147" y="4150"/>
                  </a:lnTo>
                  <a:lnTo>
                    <a:pt x="8139" y="4040"/>
                  </a:lnTo>
                  <a:lnTo>
                    <a:pt x="8129" y="3922"/>
                  </a:lnTo>
                  <a:lnTo>
                    <a:pt x="8119" y="3799"/>
                  </a:lnTo>
                  <a:lnTo>
                    <a:pt x="8109" y="3671"/>
                  </a:lnTo>
                  <a:lnTo>
                    <a:pt x="8099" y="3539"/>
                  </a:lnTo>
                  <a:lnTo>
                    <a:pt x="8095" y="3473"/>
                  </a:lnTo>
                  <a:lnTo>
                    <a:pt x="8092" y="3406"/>
                  </a:lnTo>
                  <a:lnTo>
                    <a:pt x="8089" y="3339"/>
                  </a:lnTo>
                  <a:lnTo>
                    <a:pt x="8088" y="3273"/>
                  </a:lnTo>
                  <a:lnTo>
                    <a:pt x="8087" y="3207"/>
                  </a:lnTo>
                  <a:lnTo>
                    <a:pt x="8088" y="3141"/>
                  </a:lnTo>
                  <a:lnTo>
                    <a:pt x="8090" y="3076"/>
                  </a:lnTo>
                  <a:lnTo>
                    <a:pt x="8093" y="3011"/>
                  </a:lnTo>
                  <a:lnTo>
                    <a:pt x="8098" y="2948"/>
                  </a:lnTo>
                  <a:lnTo>
                    <a:pt x="8105" y="2886"/>
                  </a:lnTo>
                  <a:lnTo>
                    <a:pt x="8113" y="2825"/>
                  </a:lnTo>
                  <a:lnTo>
                    <a:pt x="8123" y="2766"/>
                  </a:lnTo>
                  <a:lnTo>
                    <a:pt x="8135" y="2708"/>
                  </a:lnTo>
                  <a:lnTo>
                    <a:pt x="8149" y="2654"/>
                  </a:lnTo>
                  <a:lnTo>
                    <a:pt x="8165" y="2600"/>
                  </a:lnTo>
                  <a:lnTo>
                    <a:pt x="8185" y="2549"/>
                  </a:lnTo>
                  <a:lnTo>
                    <a:pt x="8206" y="2500"/>
                  </a:lnTo>
                  <a:lnTo>
                    <a:pt x="8229" y="2454"/>
                  </a:lnTo>
                  <a:lnTo>
                    <a:pt x="8256" y="2412"/>
                  </a:lnTo>
                  <a:lnTo>
                    <a:pt x="8285" y="2372"/>
                  </a:lnTo>
                  <a:lnTo>
                    <a:pt x="8154" y="2302"/>
                  </a:lnTo>
                  <a:lnTo>
                    <a:pt x="8022" y="2234"/>
                  </a:lnTo>
                  <a:lnTo>
                    <a:pt x="7890" y="2168"/>
                  </a:lnTo>
                  <a:lnTo>
                    <a:pt x="7757" y="2103"/>
                  </a:lnTo>
                  <a:lnTo>
                    <a:pt x="7624" y="2041"/>
                  </a:lnTo>
                  <a:lnTo>
                    <a:pt x="7491" y="1979"/>
                  </a:lnTo>
                  <a:lnTo>
                    <a:pt x="7357" y="1919"/>
                  </a:lnTo>
                  <a:lnTo>
                    <a:pt x="7222" y="1861"/>
                  </a:lnTo>
                  <a:lnTo>
                    <a:pt x="7087" y="1804"/>
                  </a:lnTo>
                  <a:lnTo>
                    <a:pt x="6952" y="1748"/>
                  </a:lnTo>
                  <a:lnTo>
                    <a:pt x="6817" y="1694"/>
                  </a:lnTo>
                  <a:lnTo>
                    <a:pt x="6681" y="1641"/>
                  </a:lnTo>
                  <a:lnTo>
                    <a:pt x="6544" y="1588"/>
                  </a:lnTo>
                  <a:lnTo>
                    <a:pt x="6408" y="1536"/>
                  </a:lnTo>
                  <a:lnTo>
                    <a:pt x="6270" y="1486"/>
                  </a:lnTo>
                  <a:lnTo>
                    <a:pt x="6132" y="1437"/>
                  </a:lnTo>
                  <a:lnTo>
                    <a:pt x="5995" y="1388"/>
                  </a:lnTo>
                  <a:lnTo>
                    <a:pt x="5857" y="1340"/>
                  </a:lnTo>
                  <a:lnTo>
                    <a:pt x="5719" y="1292"/>
                  </a:lnTo>
                  <a:lnTo>
                    <a:pt x="5580" y="1246"/>
                  </a:lnTo>
                  <a:lnTo>
                    <a:pt x="5302" y="1154"/>
                  </a:lnTo>
                  <a:lnTo>
                    <a:pt x="5022" y="1063"/>
                  </a:lnTo>
                  <a:lnTo>
                    <a:pt x="4743" y="973"/>
                  </a:lnTo>
                  <a:lnTo>
                    <a:pt x="4462" y="884"/>
                  </a:lnTo>
                  <a:lnTo>
                    <a:pt x="4180" y="795"/>
                  </a:lnTo>
                  <a:lnTo>
                    <a:pt x="3898" y="704"/>
                  </a:lnTo>
                  <a:lnTo>
                    <a:pt x="3849" y="687"/>
                  </a:lnTo>
                  <a:lnTo>
                    <a:pt x="3764" y="656"/>
                  </a:lnTo>
                  <a:lnTo>
                    <a:pt x="3648" y="613"/>
                  </a:lnTo>
                  <a:lnTo>
                    <a:pt x="3506" y="560"/>
                  </a:lnTo>
                  <a:lnTo>
                    <a:pt x="3345" y="500"/>
                  </a:lnTo>
                  <a:lnTo>
                    <a:pt x="3168" y="435"/>
                  </a:lnTo>
                  <a:lnTo>
                    <a:pt x="2982" y="367"/>
                  </a:lnTo>
                  <a:lnTo>
                    <a:pt x="2791" y="299"/>
                  </a:lnTo>
                  <a:lnTo>
                    <a:pt x="2601" y="232"/>
                  </a:lnTo>
                  <a:lnTo>
                    <a:pt x="2417" y="170"/>
                  </a:lnTo>
                  <a:lnTo>
                    <a:pt x="2329" y="141"/>
                  </a:lnTo>
                  <a:lnTo>
                    <a:pt x="2245" y="114"/>
                  </a:lnTo>
                  <a:lnTo>
                    <a:pt x="2164" y="89"/>
                  </a:lnTo>
                  <a:lnTo>
                    <a:pt x="2088" y="66"/>
                  </a:lnTo>
                  <a:lnTo>
                    <a:pt x="2018" y="47"/>
                  </a:lnTo>
                  <a:lnTo>
                    <a:pt x="1954" y="31"/>
                  </a:lnTo>
                  <a:lnTo>
                    <a:pt x="1897" y="18"/>
                  </a:lnTo>
                  <a:lnTo>
                    <a:pt x="1848" y="7"/>
                  </a:lnTo>
                  <a:lnTo>
                    <a:pt x="1806" y="1"/>
                  </a:lnTo>
                  <a:lnTo>
                    <a:pt x="1773" y="0"/>
                  </a:lnTo>
                  <a:lnTo>
                    <a:pt x="1749" y="2"/>
                  </a:lnTo>
                  <a:lnTo>
                    <a:pt x="1736" y="11"/>
                  </a:lnTo>
                  <a:close/>
                </a:path>
              </a:pathLst>
            </a:custGeom>
            <a:solidFill>
              <a:srgbClr val="9681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 8"/>
            <p:cNvSpPr>
              <a:spLocks/>
            </p:cNvSpPr>
            <p:nvPr/>
          </p:nvSpPr>
          <p:spPr bwMode="auto">
            <a:xfrm>
              <a:off x="7454900" y="5051426"/>
              <a:ext cx="311150" cy="609600"/>
            </a:xfrm>
            <a:custGeom>
              <a:avLst/>
              <a:gdLst>
                <a:gd name="T0" fmla="*/ 383 w 3322"/>
                <a:gd name="T1" fmla="*/ 2151 h 6523"/>
                <a:gd name="T2" fmla="*/ 545 w 3322"/>
                <a:gd name="T3" fmla="*/ 2262 h 6523"/>
                <a:gd name="T4" fmla="*/ 791 w 3322"/>
                <a:gd name="T5" fmla="*/ 2404 h 6523"/>
                <a:gd name="T6" fmla="*/ 966 w 3322"/>
                <a:gd name="T7" fmla="*/ 2511 h 6523"/>
                <a:gd name="T8" fmla="*/ 1128 w 3322"/>
                <a:gd name="T9" fmla="*/ 2640 h 6523"/>
                <a:gd name="T10" fmla="*/ 1271 w 3322"/>
                <a:gd name="T11" fmla="*/ 2805 h 6523"/>
                <a:gd name="T12" fmla="*/ 1379 w 3322"/>
                <a:gd name="T13" fmla="*/ 2998 h 6523"/>
                <a:gd name="T14" fmla="*/ 1459 w 3322"/>
                <a:gd name="T15" fmla="*/ 3209 h 6523"/>
                <a:gd name="T16" fmla="*/ 1513 w 3322"/>
                <a:gd name="T17" fmla="*/ 3434 h 6523"/>
                <a:gd name="T18" fmla="*/ 1542 w 3322"/>
                <a:gd name="T19" fmla="*/ 3664 h 6523"/>
                <a:gd name="T20" fmla="*/ 1546 w 3322"/>
                <a:gd name="T21" fmla="*/ 3895 h 6523"/>
                <a:gd name="T22" fmla="*/ 1526 w 3322"/>
                <a:gd name="T23" fmla="*/ 4121 h 6523"/>
                <a:gd name="T24" fmla="*/ 1458 w 3322"/>
                <a:gd name="T25" fmla="*/ 4432 h 6523"/>
                <a:gd name="T26" fmla="*/ 1311 w 3322"/>
                <a:gd name="T27" fmla="*/ 4852 h 6523"/>
                <a:gd name="T28" fmla="*/ 1119 w 3322"/>
                <a:gd name="T29" fmla="*/ 5233 h 6523"/>
                <a:gd name="T30" fmla="*/ 886 w 3322"/>
                <a:gd name="T31" fmla="*/ 5582 h 6523"/>
                <a:gd name="T32" fmla="*/ 618 w 3322"/>
                <a:gd name="T33" fmla="*/ 5908 h 6523"/>
                <a:gd name="T34" fmla="*/ 321 w 3322"/>
                <a:gd name="T35" fmla="*/ 6219 h 6523"/>
                <a:gd name="T36" fmla="*/ 0 w 3322"/>
                <a:gd name="T37" fmla="*/ 6523 h 6523"/>
                <a:gd name="T38" fmla="*/ 45 w 3322"/>
                <a:gd name="T39" fmla="*/ 6508 h 6523"/>
                <a:gd name="T40" fmla="*/ 281 w 3322"/>
                <a:gd name="T41" fmla="*/ 6467 h 6523"/>
                <a:gd name="T42" fmla="*/ 426 w 3322"/>
                <a:gd name="T43" fmla="*/ 6433 h 6523"/>
                <a:gd name="T44" fmla="*/ 508 w 3322"/>
                <a:gd name="T45" fmla="*/ 6387 h 6523"/>
                <a:gd name="T46" fmla="*/ 619 w 3322"/>
                <a:gd name="T47" fmla="*/ 6297 h 6523"/>
                <a:gd name="T48" fmla="*/ 759 w 3322"/>
                <a:gd name="T49" fmla="*/ 6160 h 6523"/>
                <a:gd name="T50" fmla="*/ 993 w 3322"/>
                <a:gd name="T51" fmla="*/ 5971 h 6523"/>
                <a:gd name="T52" fmla="*/ 1307 w 3322"/>
                <a:gd name="T53" fmla="*/ 5728 h 6523"/>
                <a:gd name="T54" fmla="*/ 1578 w 3322"/>
                <a:gd name="T55" fmla="*/ 5497 h 6523"/>
                <a:gd name="T56" fmla="*/ 1722 w 3322"/>
                <a:gd name="T57" fmla="*/ 5355 h 6523"/>
                <a:gd name="T58" fmla="*/ 1931 w 3322"/>
                <a:gd name="T59" fmla="*/ 5115 h 6523"/>
                <a:gd name="T60" fmla="*/ 2164 w 3322"/>
                <a:gd name="T61" fmla="*/ 4799 h 6523"/>
                <a:gd name="T62" fmla="*/ 2372 w 3322"/>
                <a:gd name="T63" fmla="*/ 4466 h 6523"/>
                <a:gd name="T64" fmla="*/ 2557 w 3322"/>
                <a:gd name="T65" fmla="*/ 4117 h 6523"/>
                <a:gd name="T66" fmla="*/ 2718 w 3322"/>
                <a:gd name="T67" fmla="*/ 3758 h 6523"/>
                <a:gd name="T68" fmla="*/ 2855 w 3322"/>
                <a:gd name="T69" fmla="*/ 3389 h 6523"/>
                <a:gd name="T70" fmla="*/ 2977 w 3322"/>
                <a:gd name="T71" fmla="*/ 2991 h 6523"/>
                <a:gd name="T72" fmla="*/ 3097 w 3322"/>
                <a:gd name="T73" fmla="*/ 2492 h 6523"/>
                <a:gd name="T74" fmla="*/ 3185 w 3322"/>
                <a:gd name="T75" fmla="*/ 1987 h 6523"/>
                <a:gd name="T76" fmla="*/ 3245 w 3322"/>
                <a:gd name="T77" fmla="*/ 1478 h 6523"/>
                <a:gd name="T78" fmla="*/ 3295 w 3322"/>
                <a:gd name="T79" fmla="*/ 1034 h 6523"/>
                <a:gd name="T80" fmla="*/ 3319 w 3322"/>
                <a:gd name="T81" fmla="*/ 711 h 6523"/>
                <a:gd name="T82" fmla="*/ 3319 w 3322"/>
                <a:gd name="T83" fmla="*/ 447 h 6523"/>
                <a:gd name="T84" fmla="*/ 3286 w 3322"/>
                <a:gd name="T85" fmla="*/ 212 h 6523"/>
                <a:gd name="T86" fmla="*/ 3211 w 3322"/>
                <a:gd name="T87" fmla="*/ 29 h 6523"/>
                <a:gd name="T88" fmla="*/ 2914 w 3322"/>
                <a:gd name="T89" fmla="*/ 132 h 6523"/>
                <a:gd name="T90" fmla="*/ 2595 w 3322"/>
                <a:gd name="T91" fmla="*/ 343 h 6523"/>
                <a:gd name="T92" fmla="*/ 2296 w 3322"/>
                <a:gd name="T93" fmla="*/ 589 h 6523"/>
                <a:gd name="T94" fmla="*/ 1839 w 3322"/>
                <a:gd name="T95" fmla="*/ 1017 h 6523"/>
                <a:gd name="T96" fmla="*/ 1491 w 3322"/>
                <a:gd name="T97" fmla="*/ 1334 h 6523"/>
                <a:gd name="T98" fmla="*/ 1198 w 3322"/>
                <a:gd name="T99" fmla="*/ 1564 h 6523"/>
                <a:gd name="T100" fmla="*/ 909 w 3322"/>
                <a:gd name="T101" fmla="*/ 1762 h 6523"/>
                <a:gd name="T102" fmla="*/ 683 w 3322"/>
                <a:gd name="T103" fmla="*/ 1895 h 6523"/>
                <a:gd name="T104" fmla="*/ 518 w 3322"/>
                <a:gd name="T105" fmla="*/ 1972 h 6523"/>
                <a:gd name="T106" fmla="*/ 359 w 3322"/>
                <a:gd name="T107" fmla="*/ 2027 h 6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22" h="6523">
                  <a:moveTo>
                    <a:pt x="267" y="2045"/>
                  </a:moveTo>
                  <a:lnTo>
                    <a:pt x="295" y="2074"/>
                  </a:lnTo>
                  <a:lnTo>
                    <a:pt x="323" y="2100"/>
                  </a:lnTo>
                  <a:lnTo>
                    <a:pt x="352" y="2126"/>
                  </a:lnTo>
                  <a:lnTo>
                    <a:pt x="383" y="2151"/>
                  </a:lnTo>
                  <a:lnTo>
                    <a:pt x="414" y="2175"/>
                  </a:lnTo>
                  <a:lnTo>
                    <a:pt x="446" y="2197"/>
                  </a:lnTo>
                  <a:lnTo>
                    <a:pt x="478" y="2220"/>
                  </a:lnTo>
                  <a:lnTo>
                    <a:pt x="512" y="2241"/>
                  </a:lnTo>
                  <a:lnTo>
                    <a:pt x="545" y="2262"/>
                  </a:lnTo>
                  <a:lnTo>
                    <a:pt x="580" y="2283"/>
                  </a:lnTo>
                  <a:lnTo>
                    <a:pt x="615" y="2303"/>
                  </a:lnTo>
                  <a:lnTo>
                    <a:pt x="650" y="2323"/>
                  </a:lnTo>
                  <a:lnTo>
                    <a:pt x="720" y="2363"/>
                  </a:lnTo>
                  <a:lnTo>
                    <a:pt x="791" y="2404"/>
                  </a:lnTo>
                  <a:lnTo>
                    <a:pt x="827" y="2424"/>
                  </a:lnTo>
                  <a:lnTo>
                    <a:pt x="861" y="2445"/>
                  </a:lnTo>
                  <a:lnTo>
                    <a:pt x="897" y="2467"/>
                  </a:lnTo>
                  <a:lnTo>
                    <a:pt x="931" y="2488"/>
                  </a:lnTo>
                  <a:lnTo>
                    <a:pt x="966" y="2511"/>
                  </a:lnTo>
                  <a:lnTo>
                    <a:pt x="999" y="2535"/>
                  </a:lnTo>
                  <a:lnTo>
                    <a:pt x="1033" y="2560"/>
                  </a:lnTo>
                  <a:lnTo>
                    <a:pt x="1065" y="2585"/>
                  </a:lnTo>
                  <a:lnTo>
                    <a:pt x="1098" y="2613"/>
                  </a:lnTo>
                  <a:lnTo>
                    <a:pt x="1128" y="2640"/>
                  </a:lnTo>
                  <a:lnTo>
                    <a:pt x="1159" y="2671"/>
                  </a:lnTo>
                  <a:lnTo>
                    <a:pt x="1188" y="2701"/>
                  </a:lnTo>
                  <a:lnTo>
                    <a:pt x="1217" y="2734"/>
                  </a:lnTo>
                  <a:lnTo>
                    <a:pt x="1244" y="2768"/>
                  </a:lnTo>
                  <a:lnTo>
                    <a:pt x="1271" y="2805"/>
                  </a:lnTo>
                  <a:lnTo>
                    <a:pt x="1296" y="2842"/>
                  </a:lnTo>
                  <a:lnTo>
                    <a:pt x="1318" y="2880"/>
                  </a:lnTo>
                  <a:lnTo>
                    <a:pt x="1340" y="2919"/>
                  </a:lnTo>
                  <a:lnTo>
                    <a:pt x="1360" y="2958"/>
                  </a:lnTo>
                  <a:lnTo>
                    <a:pt x="1379" y="2998"/>
                  </a:lnTo>
                  <a:lnTo>
                    <a:pt x="1396" y="3040"/>
                  </a:lnTo>
                  <a:lnTo>
                    <a:pt x="1414" y="3080"/>
                  </a:lnTo>
                  <a:lnTo>
                    <a:pt x="1430" y="3123"/>
                  </a:lnTo>
                  <a:lnTo>
                    <a:pt x="1445" y="3165"/>
                  </a:lnTo>
                  <a:lnTo>
                    <a:pt x="1459" y="3209"/>
                  </a:lnTo>
                  <a:lnTo>
                    <a:pt x="1472" y="3253"/>
                  </a:lnTo>
                  <a:lnTo>
                    <a:pt x="1484" y="3298"/>
                  </a:lnTo>
                  <a:lnTo>
                    <a:pt x="1495" y="3342"/>
                  </a:lnTo>
                  <a:lnTo>
                    <a:pt x="1504" y="3388"/>
                  </a:lnTo>
                  <a:lnTo>
                    <a:pt x="1513" y="3434"/>
                  </a:lnTo>
                  <a:lnTo>
                    <a:pt x="1521" y="3479"/>
                  </a:lnTo>
                  <a:lnTo>
                    <a:pt x="1527" y="3525"/>
                  </a:lnTo>
                  <a:lnTo>
                    <a:pt x="1534" y="3572"/>
                  </a:lnTo>
                  <a:lnTo>
                    <a:pt x="1539" y="3617"/>
                  </a:lnTo>
                  <a:lnTo>
                    <a:pt x="1542" y="3664"/>
                  </a:lnTo>
                  <a:lnTo>
                    <a:pt x="1545" y="3710"/>
                  </a:lnTo>
                  <a:lnTo>
                    <a:pt x="1547" y="3757"/>
                  </a:lnTo>
                  <a:lnTo>
                    <a:pt x="1548" y="3803"/>
                  </a:lnTo>
                  <a:lnTo>
                    <a:pt x="1548" y="3849"/>
                  </a:lnTo>
                  <a:lnTo>
                    <a:pt x="1546" y="3895"/>
                  </a:lnTo>
                  <a:lnTo>
                    <a:pt x="1544" y="3942"/>
                  </a:lnTo>
                  <a:lnTo>
                    <a:pt x="1541" y="3986"/>
                  </a:lnTo>
                  <a:lnTo>
                    <a:pt x="1537" y="4032"/>
                  </a:lnTo>
                  <a:lnTo>
                    <a:pt x="1532" y="4077"/>
                  </a:lnTo>
                  <a:lnTo>
                    <a:pt x="1526" y="4121"/>
                  </a:lnTo>
                  <a:lnTo>
                    <a:pt x="1519" y="4165"/>
                  </a:lnTo>
                  <a:lnTo>
                    <a:pt x="1511" y="4209"/>
                  </a:lnTo>
                  <a:lnTo>
                    <a:pt x="1502" y="4251"/>
                  </a:lnTo>
                  <a:lnTo>
                    <a:pt x="1481" y="4343"/>
                  </a:lnTo>
                  <a:lnTo>
                    <a:pt x="1458" y="4432"/>
                  </a:lnTo>
                  <a:lnTo>
                    <a:pt x="1433" y="4519"/>
                  </a:lnTo>
                  <a:lnTo>
                    <a:pt x="1406" y="4605"/>
                  </a:lnTo>
                  <a:lnTo>
                    <a:pt x="1376" y="4689"/>
                  </a:lnTo>
                  <a:lnTo>
                    <a:pt x="1345" y="4771"/>
                  </a:lnTo>
                  <a:lnTo>
                    <a:pt x="1311" y="4852"/>
                  </a:lnTo>
                  <a:lnTo>
                    <a:pt x="1277" y="4931"/>
                  </a:lnTo>
                  <a:lnTo>
                    <a:pt x="1240" y="5008"/>
                  </a:lnTo>
                  <a:lnTo>
                    <a:pt x="1201" y="5084"/>
                  </a:lnTo>
                  <a:lnTo>
                    <a:pt x="1161" y="5159"/>
                  </a:lnTo>
                  <a:lnTo>
                    <a:pt x="1119" y="5233"/>
                  </a:lnTo>
                  <a:lnTo>
                    <a:pt x="1076" y="5305"/>
                  </a:lnTo>
                  <a:lnTo>
                    <a:pt x="1030" y="5376"/>
                  </a:lnTo>
                  <a:lnTo>
                    <a:pt x="983" y="5445"/>
                  </a:lnTo>
                  <a:lnTo>
                    <a:pt x="935" y="5514"/>
                  </a:lnTo>
                  <a:lnTo>
                    <a:pt x="886" y="5582"/>
                  </a:lnTo>
                  <a:lnTo>
                    <a:pt x="835" y="5648"/>
                  </a:lnTo>
                  <a:lnTo>
                    <a:pt x="782" y="5714"/>
                  </a:lnTo>
                  <a:lnTo>
                    <a:pt x="729" y="5780"/>
                  </a:lnTo>
                  <a:lnTo>
                    <a:pt x="673" y="5844"/>
                  </a:lnTo>
                  <a:lnTo>
                    <a:pt x="618" y="5908"/>
                  </a:lnTo>
                  <a:lnTo>
                    <a:pt x="561" y="5971"/>
                  </a:lnTo>
                  <a:lnTo>
                    <a:pt x="502" y="6034"/>
                  </a:lnTo>
                  <a:lnTo>
                    <a:pt x="443" y="6096"/>
                  </a:lnTo>
                  <a:lnTo>
                    <a:pt x="382" y="6158"/>
                  </a:lnTo>
                  <a:lnTo>
                    <a:pt x="321" y="6219"/>
                  </a:lnTo>
                  <a:lnTo>
                    <a:pt x="258" y="6280"/>
                  </a:lnTo>
                  <a:lnTo>
                    <a:pt x="195" y="6341"/>
                  </a:lnTo>
                  <a:lnTo>
                    <a:pt x="130" y="6402"/>
                  </a:lnTo>
                  <a:lnTo>
                    <a:pt x="65" y="6462"/>
                  </a:lnTo>
                  <a:lnTo>
                    <a:pt x="0" y="6523"/>
                  </a:lnTo>
                  <a:lnTo>
                    <a:pt x="3" y="6520"/>
                  </a:lnTo>
                  <a:lnTo>
                    <a:pt x="8" y="6517"/>
                  </a:lnTo>
                  <a:lnTo>
                    <a:pt x="15" y="6515"/>
                  </a:lnTo>
                  <a:lnTo>
                    <a:pt x="23" y="6513"/>
                  </a:lnTo>
                  <a:lnTo>
                    <a:pt x="45" y="6508"/>
                  </a:lnTo>
                  <a:lnTo>
                    <a:pt x="71" y="6502"/>
                  </a:lnTo>
                  <a:lnTo>
                    <a:pt x="134" y="6492"/>
                  </a:lnTo>
                  <a:lnTo>
                    <a:pt x="206" y="6480"/>
                  </a:lnTo>
                  <a:lnTo>
                    <a:pt x="244" y="6474"/>
                  </a:lnTo>
                  <a:lnTo>
                    <a:pt x="281" y="6467"/>
                  </a:lnTo>
                  <a:lnTo>
                    <a:pt x="318" y="6461"/>
                  </a:lnTo>
                  <a:lnTo>
                    <a:pt x="352" y="6452"/>
                  </a:lnTo>
                  <a:lnTo>
                    <a:pt x="385" y="6445"/>
                  </a:lnTo>
                  <a:lnTo>
                    <a:pt x="413" y="6437"/>
                  </a:lnTo>
                  <a:lnTo>
                    <a:pt x="426" y="6433"/>
                  </a:lnTo>
                  <a:lnTo>
                    <a:pt x="437" y="6429"/>
                  </a:lnTo>
                  <a:lnTo>
                    <a:pt x="448" y="6424"/>
                  </a:lnTo>
                  <a:lnTo>
                    <a:pt x="456" y="6420"/>
                  </a:lnTo>
                  <a:lnTo>
                    <a:pt x="482" y="6404"/>
                  </a:lnTo>
                  <a:lnTo>
                    <a:pt x="508" y="6387"/>
                  </a:lnTo>
                  <a:lnTo>
                    <a:pt x="532" y="6370"/>
                  </a:lnTo>
                  <a:lnTo>
                    <a:pt x="555" y="6353"/>
                  </a:lnTo>
                  <a:lnTo>
                    <a:pt x="577" y="6335"/>
                  </a:lnTo>
                  <a:lnTo>
                    <a:pt x="597" y="6315"/>
                  </a:lnTo>
                  <a:lnTo>
                    <a:pt x="619" y="6297"/>
                  </a:lnTo>
                  <a:lnTo>
                    <a:pt x="638" y="6278"/>
                  </a:lnTo>
                  <a:lnTo>
                    <a:pt x="677" y="6238"/>
                  </a:lnTo>
                  <a:lnTo>
                    <a:pt x="717" y="6199"/>
                  </a:lnTo>
                  <a:lnTo>
                    <a:pt x="738" y="6179"/>
                  </a:lnTo>
                  <a:lnTo>
                    <a:pt x="759" y="6160"/>
                  </a:lnTo>
                  <a:lnTo>
                    <a:pt x="781" y="6141"/>
                  </a:lnTo>
                  <a:lnTo>
                    <a:pt x="803" y="6121"/>
                  </a:lnTo>
                  <a:lnTo>
                    <a:pt x="866" y="6070"/>
                  </a:lnTo>
                  <a:lnTo>
                    <a:pt x="929" y="6020"/>
                  </a:lnTo>
                  <a:lnTo>
                    <a:pt x="993" y="5971"/>
                  </a:lnTo>
                  <a:lnTo>
                    <a:pt x="1056" y="5922"/>
                  </a:lnTo>
                  <a:lnTo>
                    <a:pt x="1119" y="5873"/>
                  </a:lnTo>
                  <a:lnTo>
                    <a:pt x="1182" y="5826"/>
                  </a:lnTo>
                  <a:lnTo>
                    <a:pt x="1244" y="5777"/>
                  </a:lnTo>
                  <a:lnTo>
                    <a:pt x="1307" y="5728"/>
                  </a:lnTo>
                  <a:lnTo>
                    <a:pt x="1368" y="5678"/>
                  </a:lnTo>
                  <a:lnTo>
                    <a:pt x="1429" y="5628"/>
                  </a:lnTo>
                  <a:lnTo>
                    <a:pt x="1490" y="5577"/>
                  </a:lnTo>
                  <a:lnTo>
                    <a:pt x="1549" y="5524"/>
                  </a:lnTo>
                  <a:lnTo>
                    <a:pt x="1578" y="5497"/>
                  </a:lnTo>
                  <a:lnTo>
                    <a:pt x="1608" y="5469"/>
                  </a:lnTo>
                  <a:lnTo>
                    <a:pt x="1637" y="5442"/>
                  </a:lnTo>
                  <a:lnTo>
                    <a:pt x="1666" y="5413"/>
                  </a:lnTo>
                  <a:lnTo>
                    <a:pt x="1694" y="5385"/>
                  </a:lnTo>
                  <a:lnTo>
                    <a:pt x="1722" y="5355"/>
                  </a:lnTo>
                  <a:lnTo>
                    <a:pt x="1750" y="5326"/>
                  </a:lnTo>
                  <a:lnTo>
                    <a:pt x="1778" y="5294"/>
                  </a:lnTo>
                  <a:lnTo>
                    <a:pt x="1830" y="5236"/>
                  </a:lnTo>
                  <a:lnTo>
                    <a:pt x="1881" y="5176"/>
                  </a:lnTo>
                  <a:lnTo>
                    <a:pt x="1931" y="5115"/>
                  </a:lnTo>
                  <a:lnTo>
                    <a:pt x="1979" y="5053"/>
                  </a:lnTo>
                  <a:lnTo>
                    <a:pt x="2027" y="4991"/>
                  </a:lnTo>
                  <a:lnTo>
                    <a:pt x="2074" y="4927"/>
                  </a:lnTo>
                  <a:lnTo>
                    <a:pt x="2120" y="4863"/>
                  </a:lnTo>
                  <a:lnTo>
                    <a:pt x="2164" y="4799"/>
                  </a:lnTo>
                  <a:lnTo>
                    <a:pt x="2208" y="4734"/>
                  </a:lnTo>
                  <a:lnTo>
                    <a:pt x="2251" y="4667"/>
                  </a:lnTo>
                  <a:lnTo>
                    <a:pt x="2292" y="4601"/>
                  </a:lnTo>
                  <a:lnTo>
                    <a:pt x="2333" y="4534"/>
                  </a:lnTo>
                  <a:lnTo>
                    <a:pt x="2372" y="4466"/>
                  </a:lnTo>
                  <a:lnTo>
                    <a:pt x="2411" y="4397"/>
                  </a:lnTo>
                  <a:lnTo>
                    <a:pt x="2450" y="4327"/>
                  </a:lnTo>
                  <a:lnTo>
                    <a:pt x="2486" y="4258"/>
                  </a:lnTo>
                  <a:lnTo>
                    <a:pt x="2522" y="4188"/>
                  </a:lnTo>
                  <a:lnTo>
                    <a:pt x="2557" y="4117"/>
                  </a:lnTo>
                  <a:lnTo>
                    <a:pt x="2591" y="4046"/>
                  </a:lnTo>
                  <a:lnTo>
                    <a:pt x="2624" y="3975"/>
                  </a:lnTo>
                  <a:lnTo>
                    <a:pt x="2656" y="3903"/>
                  </a:lnTo>
                  <a:lnTo>
                    <a:pt x="2687" y="3831"/>
                  </a:lnTo>
                  <a:lnTo>
                    <a:pt x="2718" y="3758"/>
                  </a:lnTo>
                  <a:lnTo>
                    <a:pt x="2747" y="3685"/>
                  </a:lnTo>
                  <a:lnTo>
                    <a:pt x="2776" y="3611"/>
                  </a:lnTo>
                  <a:lnTo>
                    <a:pt x="2803" y="3537"/>
                  </a:lnTo>
                  <a:lnTo>
                    <a:pt x="2829" y="3464"/>
                  </a:lnTo>
                  <a:lnTo>
                    <a:pt x="2855" y="3389"/>
                  </a:lnTo>
                  <a:lnTo>
                    <a:pt x="2880" y="3315"/>
                  </a:lnTo>
                  <a:lnTo>
                    <a:pt x="2904" y="3240"/>
                  </a:lnTo>
                  <a:lnTo>
                    <a:pt x="2927" y="3164"/>
                  </a:lnTo>
                  <a:lnTo>
                    <a:pt x="2949" y="3089"/>
                  </a:lnTo>
                  <a:lnTo>
                    <a:pt x="2977" y="2991"/>
                  </a:lnTo>
                  <a:lnTo>
                    <a:pt x="3003" y="2891"/>
                  </a:lnTo>
                  <a:lnTo>
                    <a:pt x="3028" y="2792"/>
                  </a:lnTo>
                  <a:lnTo>
                    <a:pt x="3052" y="2692"/>
                  </a:lnTo>
                  <a:lnTo>
                    <a:pt x="3075" y="2593"/>
                  </a:lnTo>
                  <a:lnTo>
                    <a:pt x="3097" y="2492"/>
                  </a:lnTo>
                  <a:lnTo>
                    <a:pt x="3116" y="2391"/>
                  </a:lnTo>
                  <a:lnTo>
                    <a:pt x="3135" y="2291"/>
                  </a:lnTo>
                  <a:lnTo>
                    <a:pt x="3152" y="2189"/>
                  </a:lnTo>
                  <a:lnTo>
                    <a:pt x="3169" y="2089"/>
                  </a:lnTo>
                  <a:lnTo>
                    <a:pt x="3185" y="1987"/>
                  </a:lnTo>
                  <a:lnTo>
                    <a:pt x="3199" y="1886"/>
                  </a:lnTo>
                  <a:lnTo>
                    <a:pt x="3211" y="1784"/>
                  </a:lnTo>
                  <a:lnTo>
                    <a:pt x="3223" y="1681"/>
                  </a:lnTo>
                  <a:lnTo>
                    <a:pt x="3235" y="1580"/>
                  </a:lnTo>
                  <a:lnTo>
                    <a:pt x="3245" y="1478"/>
                  </a:lnTo>
                  <a:lnTo>
                    <a:pt x="3252" y="1406"/>
                  </a:lnTo>
                  <a:lnTo>
                    <a:pt x="3261" y="1324"/>
                  </a:lnTo>
                  <a:lnTo>
                    <a:pt x="3272" y="1234"/>
                  </a:lnTo>
                  <a:lnTo>
                    <a:pt x="3283" y="1137"/>
                  </a:lnTo>
                  <a:lnTo>
                    <a:pt x="3295" y="1034"/>
                  </a:lnTo>
                  <a:lnTo>
                    <a:pt x="3305" y="929"/>
                  </a:lnTo>
                  <a:lnTo>
                    <a:pt x="3309" y="875"/>
                  </a:lnTo>
                  <a:lnTo>
                    <a:pt x="3313" y="820"/>
                  </a:lnTo>
                  <a:lnTo>
                    <a:pt x="3317" y="766"/>
                  </a:lnTo>
                  <a:lnTo>
                    <a:pt x="3319" y="711"/>
                  </a:lnTo>
                  <a:lnTo>
                    <a:pt x="3321" y="658"/>
                  </a:lnTo>
                  <a:lnTo>
                    <a:pt x="3322" y="604"/>
                  </a:lnTo>
                  <a:lnTo>
                    <a:pt x="3322" y="551"/>
                  </a:lnTo>
                  <a:lnTo>
                    <a:pt x="3321" y="498"/>
                  </a:lnTo>
                  <a:lnTo>
                    <a:pt x="3319" y="447"/>
                  </a:lnTo>
                  <a:lnTo>
                    <a:pt x="3315" y="397"/>
                  </a:lnTo>
                  <a:lnTo>
                    <a:pt x="3311" y="348"/>
                  </a:lnTo>
                  <a:lnTo>
                    <a:pt x="3304" y="301"/>
                  </a:lnTo>
                  <a:lnTo>
                    <a:pt x="3297" y="255"/>
                  </a:lnTo>
                  <a:lnTo>
                    <a:pt x="3286" y="212"/>
                  </a:lnTo>
                  <a:lnTo>
                    <a:pt x="3275" y="170"/>
                  </a:lnTo>
                  <a:lnTo>
                    <a:pt x="3262" y="130"/>
                  </a:lnTo>
                  <a:lnTo>
                    <a:pt x="3248" y="94"/>
                  </a:lnTo>
                  <a:lnTo>
                    <a:pt x="3231" y="60"/>
                  </a:lnTo>
                  <a:lnTo>
                    <a:pt x="3211" y="29"/>
                  </a:lnTo>
                  <a:lnTo>
                    <a:pt x="3190" y="0"/>
                  </a:lnTo>
                  <a:lnTo>
                    <a:pt x="3119" y="30"/>
                  </a:lnTo>
                  <a:lnTo>
                    <a:pt x="3049" y="62"/>
                  </a:lnTo>
                  <a:lnTo>
                    <a:pt x="2981" y="97"/>
                  </a:lnTo>
                  <a:lnTo>
                    <a:pt x="2914" y="132"/>
                  </a:lnTo>
                  <a:lnTo>
                    <a:pt x="2848" y="171"/>
                  </a:lnTo>
                  <a:lnTo>
                    <a:pt x="2783" y="212"/>
                  </a:lnTo>
                  <a:lnTo>
                    <a:pt x="2719" y="254"/>
                  </a:lnTo>
                  <a:lnTo>
                    <a:pt x="2657" y="298"/>
                  </a:lnTo>
                  <a:lnTo>
                    <a:pt x="2595" y="343"/>
                  </a:lnTo>
                  <a:lnTo>
                    <a:pt x="2534" y="389"/>
                  </a:lnTo>
                  <a:lnTo>
                    <a:pt x="2474" y="438"/>
                  </a:lnTo>
                  <a:lnTo>
                    <a:pt x="2414" y="487"/>
                  </a:lnTo>
                  <a:lnTo>
                    <a:pt x="2355" y="538"/>
                  </a:lnTo>
                  <a:lnTo>
                    <a:pt x="2296" y="589"/>
                  </a:lnTo>
                  <a:lnTo>
                    <a:pt x="2238" y="640"/>
                  </a:lnTo>
                  <a:lnTo>
                    <a:pt x="2181" y="693"/>
                  </a:lnTo>
                  <a:lnTo>
                    <a:pt x="2067" y="801"/>
                  </a:lnTo>
                  <a:lnTo>
                    <a:pt x="1953" y="908"/>
                  </a:lnTo>
                  <a:lnTo>
                    <a:pt x="1839" y="1017"/>
                  </a:lnTo>
                  <a:lnTo>
                    <a:pt x="1725" y="1125"/>
                  </a:lnTo>
                  <a:lnTo>
                    <a:pt x="1667" y="1178"/>
                  </a:lnTo>
                  <a:lnTo>
                    <a:pt x="1609" y="1230"/>
                  </a:lnTo>
                  <a:lnTo>
                    <a:pt x="1550" y="1282"/>
                  </a:lnTo>
                  <a:lnTo>
                    <a:pt x="1491" y="1334"/>
                  </a:lnTo>
                  <a:lnTo>
                    <a:pt x="1431" y="1384"/>
                  </a:lnTo>
                  <a:lnTo>
                    <a:pt x="1370" y="1434"/>
                  </a:lnTo>
                  <a:lnTo>
                    <a:pt x="1309" y="1481"/>
                  </a:lnTo>
                  <a:lnTo>
                    <a:pt x="1247" y="1528"/>
                  </a:lnTo>
                  <a:lnTo>
                    <a:pt x="1198" y="1564"/>
                  </a:lnTo>
                  <a:lnTo>
                    <a:pt x="1146" y="1602"/>
                  </a:lnTo>
                  <a:lnTo>
                    <a:pt x="1090" y="1641"/>
                  </a:lnTo>
                  <a:lnTo>
                    <a:pt x="1032" y="1681"/>
                  </a:lnTo>
                  <a:lnTo>
                    <a:pt x="972" y="1722"/>
                  </a:lnTo>
                  <a:lnTo>
                    <a:pt x="909" y="1762"/>
                  </a:lnTo>
                  <a:lnTo>
                    <a:pt x="846" y="1801"/>
                  </a:lnTo>
                  <a:lnTo>
                    <a:pt x="781" y="1840"/>
                  </a:lnTo>
                  <a:lnTo>
                    <a:pt x="749" y="1859"/>
                  </a:lnTo>
                  <a:lnTo>
                    <a:pt x="715" y="1878"/>
                  </a:lnTo>
                  <a:lnTo>
                    <a:pt x="683" y="1895"/>
                  </a:lnTo>
                  <a:lnTo>
                    <a:pt x="649" y="1912"/>
                  </a:lnTo>
                  <a:lnTo>
                    <a:pt x="617" y="1928"/>
                  </a:lnTo>
                  <a:lnTo>
                    <a:pt x="583" y="1944"/>
                  </a:lnTo>
                  <a:lnTo>
                    <a:pt x="551" y="1959"/>
                  </a:lnTo>
                  <a:lnTo>
                    <a:pt x="518" y="1972"/>
                  </a:lnTo>
                  <a:lnTo>
                    <a:pt x="486" y="1985"/>
                  </a:lnTo>
                  <a:lnTo>
                    <a:pt x="453" y="1997"/>
                  </a:lnTo>
                  <a:lnTo>
                    <a:pt x="422" y="2009"/>
                  </a:lnTo>
                  <a:lnTo>
                    <a:pt x="390" y="2018"/>
                  </a:lnTo>
                  <a:lnTo>
                    <a:pt x="359" y="2027"/>
                  </a:lnTo>
                  <a:lnTo>
                    <a:pt x="327" y="2034"/>
                  </a:lnTo>
                  <a:lnTo>
                    <a:pt x="298" y="2040"/>
                  </a:lnTo>
                  <a:lnTo>
                    <a:pt x="267" y="2045"/>
                  </a:lnTo>
                  <a:close/>
                </a:path>
              </a:pathLst>
            </a:custGeom>
            <a:solidFill>
              <a:srgbClr val="8C7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" name="Freeform 9"/>
            <p:cNvSpPr>
              <a:spLocks/>
            </p:cNvSpPr>
            <p:nvPr/>
          </p:nvSpPr>
          <p:spPr bwMode="auto">
            <a:xfrm>
              <a:off x="7526338" y="5060951"/>
              <a:ext cx="238125" cy="207963"/>
            </a:xfrm>
            <a:custGeom>
              <a:avLst/>
              <a:gdLst>
                <a:gd name="T0" fmla="*/ 331 w 2543"/>
                <a:gd name="T1" fmla="*/ 2136 h 2214"/>
                <a:gd name="T2" fmla="*/ 506 w 2543"/>
                <a:gd name="T3" fmla="*/ 2159 h 2214"/>
                <a:gd name="T4" fmla="*/ 680 w 2543"/>
                <a:gd name="T5" fmla="*/ 2183 h 2214"/>
                <a:gd name="T6" fmla="*/ 834 w 2543"/>
                <a:gd name="T7" fmla="*/ 2203 h 2214"/>
                <a:gd name="T8" fmla="*/ 946 w 2543"/>
                <a:gd name="T9" fmla="*/ 2213 h 2214"/>
                <a:gd name="T10" fmla="*/ 1031 w 2543"/>
                <a:gd name="T11" fmla="*/ 2208 h 2214"/>
                <a:gd name="T12" fmla="*/ 1158 w 2543"/>
                <a:gd name="T13" fmla="*/ 2181 h 2214"/>
                <a:gd name="T14" fmla="*/ 1287 w 2543"/>
                <a:gd name="T15" fmla="*/ 2145 h 2214"/>
                <a:gd name="T16" fmla="*/ 1500 w 2543"/>
                <a:gd name="T17" fmla="*/ 2077 h 2214"/>
                <a:gd name="T18" fmla="*/ 1749 w 2543"/>
                <a:gd name="T19" fmla="*/ 1997 h 2214"/>
                <a:gd name="T20" fmla="*/ 1967 w 2543"/>
                <a:gd name="T21" fmla="*/ 1893 h 2214"/>
                <a:gd name="T22" fmla="*/ 2144 w 2543"/>
                <a:gd name="T23" fmla="*/ 1759 h 2214"/>
                <a:gd name="T24" fmla="*/ 2282 w 2543"/>
                <a:gd name="T25" fmla="*/ 1599 h 2214"/>
                <a:gd name="T26" fmla="*/ 2385 w 2543"/>
                <a:gd name="T27" fmla="*/ 1416 h 2214"/>
                <a:gd name="T28" fmla="*/ 2460 w 2543"/>
                <a:gd name="T29" fmla="*/ 1215 h 2214"/>
                <a:gd name="T30" fmla="*/ 2508 w 2543"/>
                <a:gd name="T31" fmla="*/ 1000 h 2214"/>
                <a:gd name="T32" fmla="*/ 2535 w 2543"/>
                <a:gd name="T33" fmla="*/ 775 h 2214"/>
                <a:gd name="T34" fmla="*/ 2543 w 2543"/>
                <a:gd name="T35" fmla="*/ 543 h 2214"/>
                <a:gd name="T36" fmla="*/ 2537 w 2543"/>
                <a:gd name="T37" fmla="*/ 311 h 2214"/>
                <a:gd name="T38" fmla="*/ 2521 w 2543"/>
                <a:gd name="T39" fmla="*/ 79 h 2214"/>
                <a:gd name="T40" fmla="*/ 2489 w 2543"/>
                <a:gd name="T41" fmla="*/ 1 h 2214"/>
                <a:gd name="T42" fmla="*/ 2452 w 2543"/>
                <a:gd name="T43" fmla="*/ 2 h 2214"/>
                <a:gd name="T44" fmla="*/ 2418 w 2543"/>
                <a:gd name="T45" fmla="*/ 11 h 2214"/>
                <a:gd name="T46" fmla="*/ 2352 w 2543"/>
                <a:gd name="T47" fmla="*/ 43 h 2214"/>
                <a:gd name="T48" fmla="*/ 2302 w 2543"/>
                <a:gd name="T49" fmla="*/ 74 h 2214"/>
                <a:gd name="T50" fmla="*/ 2269 w 2543"/>
                <a:gd name="T51" fmla="*/ 108 h 2214"/>
                <a:gd name="T52" fmla="*/ 2239 w 2543"/>
                <a:gd name="T53" fmla="*/ 147 h 2214"/>
                <a:gd name="T54" fmla="*/ 2213 w 2543"/>
                <a:gd name="T55" fmla="*/ 192 h 2214"/>
                <a:gd name="T56" fmla="*/ 2177 w 2543"/>
                <a:gd name="T57" fmla="*/ 274 h 2214"/>
                <a:gd name="T58" fmla="*/ 2116 w 2543"/>
                <a:gd name="T59" fmla="*/ 442 h 2214"/>
                <a:gd name="T60" fmla="*/ 2078 w 2543"/>
                <a:gd name="T61" fmla="*/ 527 h 2214"/>
                <a:gd name="T62" fmla="*/ 2027 w 2543"/>
                <a:gd name="T63" fmla="*/ 606 h 2214"/>
                <a:gd name="T64" fmla="*/ 1971 w 2543"/>
                <a:gd name="T65" fmla="*/ 683 h 2214"/>
                <a:gd name="T66" fmla="*/ 1891 w 2543"/>
                <a:gd name="T67" fmla="*/ 780 h 2214"/>
                <a:gd name="T68" fmla="*/ 1759 w 2543"/>
                <a:gd name="T69" fmla="*/ 918 h 2214"/>
                <a:gd name="T70" fmla="*/ 1619 w 2543"/>
                <a:gd name="T71" fmla="*/ 1049 h 2214"/>
                <a:gd name="T72" fmla="*/ 1476 w 2543"/>
                <a:gd name="T73" fmla="*/ 1177 h 2214"/>
                <a:gd name="T74" fmla="*/ 1348 w 2543"/>
                <a:gd name="T75" fmla="*/ 1292 h 2214"/>
                <a:gd name="T76" fmla="*/ 1226 w 2543"/>
                <a:gd name="T77" fmla="*/ 1376 h 2214"/>
                <a:gd name="T78" fmla="*/ 1090 w 2543"/>
                <a:gd name="T79" fmla="*/ 1446 h 2214"/>
                <a:gd name="T80" fmla="*/ 943 w 2543"/>
                <a:gd name="T81" fmla="*/ 1508 h 2214"/>
                <a:gd name="T82" fmla="*/ 740 w 2543"/>
                <a:gd name="T83" fmla="*/ 1586 h 2214"/>
                <a:gd name="T84" fmla="*/ 539 w 2543"/>
                <a:gd name="T85" fmla="*/ 1666 h 2214"/>
                <a:gd name="T86" fmla="*/ 396 w 2543"/>
                <a:gd name="T87" fmla="*/ 1734 h 2214"/>
                <a:gd name="T88" fmla="*/ 263 w 2543"/>
                <a:gd name="T89" fmla="*/ 1814 h 2214"/>
                <a:gd name="T90" fmla="*/ 147 w 2543"/>
                <a:gd name="T91" fmla="*/ 1911 h 2214"/>
                <a:gd name="T92" fmla="*/ 51 w 2543"/>
                <a:gd name="T93" fmla="*/ 2028 h 2214"/>
                <a:gd name="T94" fmla="*/ 3 w 2543"/>
                <a:gd name="T95" fmla="*/ 2118 h 2214"/>
                <a:gd name="T96" fmla="*/ 20 w 2543"/>
                <a:gd name="T97" fmla="*/ 2113 h 2214"/>
                <a:gd name="T98" fmla="*/ 100 w 2543"/>
                <a:gd name="T99" fmla="*/ 2112 h 2214"/>
                <a:gd name="T100" fmla="*/ 224 w 2543"/>
                <a:gd name="T101" fmla="*/ 2123 h 2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43" h="2214">
                  <a:moveTo>
                    <a:pt x="224" y="2123"/>
                  </a:moveTo>
                  <a:lnTo>
                    <a:pt x="276" y="2129"/>
                  </a:lnTo>
                  <a:lnTo>
                    <a:pt x="331" y="2136"/>
                  </a:lnTo>
                  <a:lnTo>
                    <a:pt x="389" y="2143"/>
                  </a:lnTo>
                  <a:lnTo>
                    <a:pt x="447" y="2151"/>
                  </a:lnTo>
                  <a:lnTo>
                    <a:pt x="506" y="2159"/>
                  </a:lnTo>
                  <a:lnTo>
                    <a:pt x="566" y="2168"/>
                  </a:lnTo>
                  <a:lnTo>
                    <a:pt x="623" y="2175"/>
                  </a:lnTo>
                  <a:lnTo>
                    <a:pt x="680" y="2183"/>
                  </a:lnTo>
                  <a:lnTo>
                    <a:pt x="735" y="2190"/>
                  </a:lnTo>
                  <a:lnTo>
                    <a:pt x="786" y="2197"/>
                  </a:lnTo>
                  <a:lnTo>
                    <a:pt x="834" y="2203"/>
                  </a:lnTo>
                  <a:lnTo>
                    <a:pt x="876" y="2207"/>
                  </a:lnTo>
                  <a:lnTo>
                    <a:pt x="915" y="2211"/>
                  </a:lnTo>
                  <a:lnTo>
                    <a:pt x="946" y="2213"/>
                  </a:lnTo>
                  <a:lnTo>
                    <a:pt x="971" y="2214"/>
                  </a:lnTo>
                  <a:lnTo>
                    <a:pt x="989" y="2213"/>
                  </a:lnTo>
                  <a:lnTo>
                    <a:pt x="1031" y="2208"/>
                  </a:lnTo>
                  <a:lnTo>
                    <a:pt x="1073" y="2200"/>
                  </a:lnTo>
                  <a:lnTo>
                    <a:pt x="1115" y="2191"/>
                  </a:lnTo>
                  <a:lnTo>
                    <a:pt x="1158" y="2181"/>
                  </a:lnTo>
                  <a:lnTo>
                    <a:pt x="1201" y="2171"/>
                  </a:lnTo>
                  <a:lnTo>
                    <a:pt x="1244" y="2158"/>
                  </a:lnTo>
                  <a:lnTo>
                    <a:pt x="1287" y="2145"/>
                  </a:lnTo>
                  <a:lnTo>
                    <a:pt x="1329" y="2132"/>
                  </a:lnTo>
                  <a:lnTo>
                    <a:pt x="1416" y="2105"/>
                  </a:lnTo>
                  <a:lnTo>
                    <a:pt x="1500" y="2077"/>
                  </a:lnTo>
                  <a:lnTo>
                    <a:pt x="1584" y="2050"/>
                  </a:lnTo>
                  <a:lnTo>
                    <a:pt x="1666" y="2024"/>
                  </a:lnTo>
                  <a:lnTo>
                    <a:pt x="1749" y="1997"/>
                  </a:lnTo>
                  <a:lnTo>
                    <a:pt x="1827" y="1965"/>
                  </a:lnTo>
                  <a:lnTo>
                    <a:pt x="1899" y="1931"/>
                  </a:lnTo>
                  <a:lnTo>
                    <a:pt x="1967" y="1893"/>
                  </a:lnTo>
                  <a:lnTo>
                    <a:pt x="2030" y="1852"/>
                  </a:lnTo>
                  <a:lnTo>
                    <a:pt x="2089" y="1807"/>
                  </a:lnTo>
                  <a:lnTo>
                    <a:pt x="2144" y="1759"/>
                  </a:lnTo>
                  <a:lnTo>
                    <a:pt x="2193" y="1708"/>
                  </a:lnTo>
                  <a:lnTo>
                    <a:pt x="2239" y="1655"/>
                  </a:lnTo>
                  <a:lnTo>
                    <a:pt x="2282" y="1599"/>
                  </a:lnTo>
                  <a:lnTo>
                    <a:pt x="2319" y="1540"/>
                  </a:lnTo>
                  <a:lnTo>
                    <a:pt x="2355" y="1479"/>
                  </a:lnTo>
                  <a:lnTo>
                    <a:pt x="2385" y="1416"/>
                  </a:lnTo>
                  <a:lnTo>
                    <a:pt x="2414" y="1351"/>
                  </a:lnTo>
                  <a:lnTo>
                    <a:pt x="2438" y="1284"/>
                  </a:lnTo>
                  <a:lnTo>
                    <a:pt x="2460" y="1215"/>
                  </a:lnTo>
                  <a:lnTo>
                    <a:pt x="2479" y="1145"/>
                  </a:lnTo>
                  <a:lnTo>
                    <a:pt x="2495" y="1073"/>
                  </a:lnTo>
                  <a:lnTo>
                    <a:pt x="2508" y="1000"/>
                  </a:lnTo>
                  <a:lnTo>
                    <a:pt x="2519" y="926"/>
                  </a:lnTo>
                  <a:lnTo>
                    <a:pt x="2528" y="851"/>
                  </a:lnTo>
                  <a:lnTo>
                    <a:pt x="2535" y="775"/>
                  </a:lnTo>
                  <a:lnTo>
                    <a:pt x="2539" y="699"/>
                  </a:lnTo>
                  <a:lnTo>
                    <a:pt x="2542" y="622"/>
                  </a:lnTo>
                  <a:lnTo>
                    <a:pt x="2543" y="543"/>
                  </a:lnTo>
                  <a:lnTo>
                    <a:pt x="2542" y="466"/>
                  </a:lnTo>
                  <a:lnTo>
                    <a:pt x="2540" y="388"/>
                  </a:lnTo>
                  <a:lnTo>
                    <a:pt x="2537" y="311"/>
                  </a:lnTo>
                  <a:lnTo>
                    <a:pt x="2533" y="233"/>
                  </a:lnTo>
                  <a:lnTo>
                    <a:pt x="2528" y="156"/>
                  </a:lnTo>
                  <a:lnTo>
                    <a:pt x="2521" y="79"/>
                  </a:lnTo>
                  <a:lnTo>
                    <a:pt x="2514" y="3"/>
                  </a:lnTo>
                  <a:lnTo>
                    <a:pt x="2501" y="1"/>
                  </a:lnTo>
                  <a:lnTo>
                    <a:pt x="2489" y="1"/>
                  </a:lnTo>
                  <a:lnTo>
                    <a:pt x="2476" y="0"/>
                  </a:lnTo>
                  <a:lnTo>
                    <a:pt x="2464" y="1"/>
                  </a:lnTo>
                  <a:lnTo>
                    <a:pt x="2452" y="2"/>
                  </a:lnTo>
                  <a:lnTo>
                    <a:pt x="2440" y="5"/>
                  </a:lnTo>
                  <a:lnTo>
                    <a:pt x="2429" y="7"/>
                  </a:lnTo>
                  <a:lnTo>
                    <a:pt x="2418" y="11"/>
                  </a:lnTo>
                  <a:lnTo>
                    <a:pt x="2397" y="19"/>
                  </a:lnTo>
                  <a:lnTo>
                    <a:pt x="2374" y="30"/>
                  </a:lnTo>
                  <a:lnTo>
                    <a:pt x="2352" y="43"/>
                  </a:lnTo>
                  <a:lnTo>
                    <a:pt x="2329" y="57"/>
                  </a:lnTo>
                  <a:lnTo>
                    <a:pt x="2315" y="65"/>
                  </a:lnTo>
                  <a:lnTo>
                    <a:pt x="2302" y="74"/>
                  </a:lnTo>
                  <a:lnTo>
                    <a:pt x="2291" y="85"/>
                  </a:lnTo>
                  <a:lnTo>
                    <a:pt x="2279" y="96"/>
                  </a:lnTo>
                  <a:lnTo>
                    <a:pt x="2269" y="108"/>
                  </a:lnTo>
                  <a:lnTo>
                    <a:pt x="2257" y="121"/>
                  </a:lnTo>
                  <a:lnTo>
                    <a:pt x="2248" y="134"/>
                  </a:lnTo>
                  <a:lnTo>
                    <a:pt x="2239" y="147"/>
                  </a:lnTo>
                  <a:lnTo>
                    <a:pt x="2230" y="163"/>
                  </a:lnTo>
                  <a:lnTo>
                    <a:pt x="2221" y="177"/>
                  </a:lnTo>
                  <a:lnTo>
                    <a:pt x="2213" y="192"/>
                  </a:lnTo>
                  <a:lnTo>
                    <a:pt x="2206" y="208"/>
                  </a:lnTo>
                  <a:lnTo>
                    <a:pt x="2190" y="241"/>
                  </a:lnTo>
                  <a:lnTo>
                    <a:pt x="2177" y="274"/>
                  </a:lnTo>
                  <a:lnTo>
                    <a:pt x="2153" y="342"/>
                  </a:lnTo>
                  <a:lnTo>
                    <a:pt x="2128" y="409"/>
                  </a:lnTo>
                  <a:lnTo>
                    <a:pt x="2116" y="442"/>
                  </a:lnTo>
                  <a:lnTo>
                    <a:pt x="2104" y="472"/>
                  </a:lnTo>
                  <a:lnTo>
                    <a:pt x="2091" y="501"/>
                  </a:lnTo>
                  <a:lnTo>
                    <a:pt x="2078" y="527"/>
                  </a:lnTo>
                  <a:lnTo>
                    <a:pt x="2061" y="554"/>
                  </a:lnTo>
                  <a:lnTo>
                    <a:pt x="2044" y="580"/>
                  </a:lnTo>
                  <a:lnTo>
                    <a:pt x="2027" y="606"/>
                  </a:lnTo>
                  <a:lnTo>
                    <a:pt x="2009" y="632"/>
                  </a:lnTo>
                  <a:lnTo>
                    <a:pt x="1990" y="657"/>
                  </a:lnTo>
                  <a:lnTo>
                    <a:pt x="1971" y="683"/>
                  </a:lnTo>
                  <a:lnTo>
                    <a:pt x="1952" y="707"/>
                  </a:lnTo>
                  <a:lnTo>
                    <a:pt x="1932" y="731"/>
                  </a:lnTo>
                  <a:lnTo>
                    <a:pt x="1891" y="780"/>
                  </a:lnTo>
                  <a:lnTo>
                    <a:pt x="1848" y="827"/>
                  </a:lnTo>
                  <a:lnTo>
                    <a:pt x="1803" y="873"/>
                  </a:lnTo>
                  <a:lnTo>
                    <a:pt x="1759" y="918"/>
                  </a:lnTo>
                  <a:lnTo>
                    <a:pt x="1713" y="963"/>
                  </a:lnTo>
                  <a:lnTo>
                    <a:pt x="1666" y="1007"/>
                  </a:lnTo>
                  <a:lnTo>
                    <a:pt x="1619" y="1049"/>
                  </a:lnTo>
                  <a:lnTo>
                    <a:pt x="1572" y="1093"/>
                  </a:lnTo>
                  <a:lnTo>
                    <a:pt x="1524" y="1135"/>
                  </a:lnTo>
                  <a:lnTo>
                    <a:pt x="1476" y="1177"/>
                  </a:lnTo>
                  <a:lnTo>
                    <a:pt x="1430" y="1219"/>
                  </a:lnTo>
                  <a:lnTo>
                    <a:pt x="1384" y="1261"/>
                  </a:lnTo>
                  <a:lnTo>
                    <a:pt x="1348" y="1292"/>
                  </a:lnTo>
                  <a:lnTo>
                    <a:pt x="1309" y="1321"/>
                  </a:lnTo>
                  <a:lnTo>
                    <a:pt x="1268" y="1350"/>
                  </a:lnTo>
                  <a:lnTo>
                    <a:pt x="1226" y="1376"/>
                  </a:lnTo>
                  <a:lnTo>
                    <a:pt x="1181" y="1401"/>
                  </a:lnTo>
                  <a:lnTo>
                    <a:pt x="1136" y="1424"/>
                  </a:lnTo>
                  <a:lnTo>
                    <a:pt x="1090" y="1446"/>
                  </a:lnTo>
                  <a:lnTo>
                    <a:pt x="1042" y="1468"/>
                  </a:lnTo>
                  <a:lnTo>
                    <a:pt x="992" y="1489"/>
                  </a:lnTo>
                  <a:lnTo>
                    <a:pt x="943" y="1508"/>
                  </a:lnTo>
                  <a:lnTo>
                    <a:pt x="893" y="1528"/>
                  </a:lnTo>
                  <a:lnTo>
                    <a:pt x="842" y="1547"/>
                  </a:lnTo>
                  <a:lnTo>
                    <a:pt x="740" y="1586"/>
                  </a:lnTo>
                  <a:lnTo>
                    <a:pt x="639" y="1624"/>
                  </a:lnTo>
                  <a:lnTo>
                    <a:pt x="589" y="1644"/>
                  </a:lnTo>
                  <a:lnTo>
                    <a:pt x="539" y="1666"/>
                  </a:lnTo>
                  <a:lnTo>
                    <a:pt x="490" y="1687"/>
                  </a:lnTo>
                  <a:lnTo>
                    <a:pt x="443" y="1709"/>
                  </a:lnTo>
                  <a:lnTo>
                    <a:pt x="396" y="1734"/>
                  </a:lnTo>
                  <a:lnTo>
                    <a:pt x="350" y="1759"/>
                  </a:lnTo>
                  <a:lnTo>
                    <a:pt x="306" y="1786"/>
                  </a:lnTo>
                  <a:lnTo>
                    <a:pt x="263" y="1814"/>
                  </a:lnTo>
                  <a:lnTo>
                    <a:pt x="222" y="1845"/>
                  </a:lnTo>
                  <a:lnTo>
                    <a:pt x="184" y="1876"/>
                  </a:lnTo>
                  <a:lnTo>
                    <a:pt x="147" y="1911"/>
                  </a:lnTo>
                  <a:lnTo>
                    <a:pt x="113" y="1947"/>
                  </a:lnTo>
                  <a:lnTo>
                    <a:pt x="80" y="1987"/>
                  </a:lnTo>
                  <a:lnTo>
                    <a:pt x="51" y="2028"/>
                  </a:lnTo>
                  <a:lnTo>
                    <a:pt x="24" y="2073"/>
                  </a:lnTo>
                  <a:lnTo>
                    <a:pt x="0" y="2121"/>
                  </a:lnTo>
                  <a:lnTo>
                    <a:pt x="3" y="2118"/>
                  </a:lnTo>
                  <a:lnTo>
                    <a:pt x="7" y="2116"/>
                  </a:lnTo>
                  <a:lnTo>
                    <a:pt x="13" y="2114"/>
                  </a:lnTo>
                  <a:lnTo>
                    <a:pt x="20" y="2113"/>
                  </a:lnTo>
                  <a:lnTo>
                    <a:pt x="42" y="2111"/>
                  </a:lnTo>
                  <a:lnTo>
                    <a:pt x="68" y="2111"/>
                  </a:lnTo>
                  <a:lnTo>
                    <a:pt x="100" y="2112"/>
                  </a:lnTo>
                  <a:lnTo>
                    <a:pt x="137" y="2115"/>
                  </a:lnTo>
                  <a:lnTo>
                    <a:pt x="179" y="2119"/>
                  </a:lnTo>
                  <a:lnTo>
                    <a:pt x="224" y="2123"/>
                  </a:lnTo>
                  <a:close/>
                </a:path>
              </a:pathLst>
            </a:custGeom>
            <a:solidFill>
              <a:srgbClr val="7E6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10"/>
            <p:cNvSpPr>
              <a:spLocks/>
            </p:cNvSpPr>
            <p:nvPr/>
          </p:nvSpPr>
          <p:spPr bwMode="auto">
            <a:xfrm>
              <a:off x="6505575" y="4686301"/>
              <a:ext cx="763587" cy="992188"/>
            </a:xfrm>
            <a:custGeom>
              <a:avLst/>
              <a:gdLst>
                <a:gd name="T0" fmla="*/ 1384 w 8182"/>
                <a:gd name="T1" fmla="*/ 505 h 10625"/>
                <a:gd name="T2" fmla="*/ 989 w 8182"/>
                <a:gd name="T3" fmla="*/ 1141 h 10625"/>
                <a:gd name="T4" fmla="*/ 647 w 8182"/>
                <a:gd name="T5" fmla="*/ 1817 h 10625"/>
                <a:gd name="T6" fmla="*/ 369 w 8182"/>
                <a:gd name="T7" fmla="*/ 2521 h 10625"/>
                <a:gd name="T8" fmla="*/ 163 w 8182"/>
                <a:gd name="T9" fmla="*/ 3244 h 10625"/>
                <a:gd name="T10" fmla="*/ 37 w 8182"/>
                <a:gd name="T11" fmla="*/ 3978 h 10625"/>
                <a:gd name="T12" fmla="*/ 0 w 8182"/>
                <a:gd name="T13" fmla="*/ 4671 h 10625"/>
                <a:gd name="T14" fmla="*/ 48 w 8182"/>
                <a:gd name="T15" fmla="*/ 5288 h 10625"/>
                <a:gd name="T16" fmla="*/ 173 w 8182"/>
                <a:gd name="T17" fmla="*/ 5885 h 10625"/>
                <a:gd name="T18" fmla="*/ 370 w 8182"/>
                <a:gd name="T19" fmla="*/ 6459 h 10625"/>
                <a:gd name="T20" fmla="*/ 638 w 8182"/>
                <a:gd name="T21" fmla="*/ 7005 h 10625"/>
                <a:gd name="T22" fmla="*/ 974 w 8182"/>
                <a:gd name="T23" fmla="*/ 7519 h 10625"/>
                <a:gd name="T24" fmla="*/ 1374 w 8182"/>
                <a:gd name="T25" fmla="*/ 7997 h 10625"/>
                <a:gd name="T26" fmla="*/ 1682 w 8182"/>
                <a:gd name="T27" fmla="*/ 8302 h 10625"/>
                <a:gd name="T28" fmla="*/ 2010 w 8182"/>
                <a:gd name="T29" fmla="*/ 8586 h 10625"/>
                <a:gd name="T30" fmla="*/ 2354 w 8182"/>
                <a:gd name="T31" fmla="*/ 8850 h 10625"/>
                <a:gd name="T32" fmla="*/ 2713 w 8182"/>
                <a:gd name="T33" fmla="*/ 9096 h 10625"/>
                <a:gd name="T34" fmla="*/ 3082 w 8182"/>
                <a:gd name="T35" fmla="*/ 9323 h 10625"/>
                <a:gd name="T36" fmla="*/ 3461 w 8182"/>
                <a:gd name="T37" fmla="*/ 9535 h 10625"/>
                <a:gd name="T38" fmla="*/ 3894 w 8182"/>
                <a:gd name="T39" fmla="*/ 9757 h 10625"/>
                <a:gd name="T40" fmla="*/ 4374 w 8182"/>
                <a:gd name="T41" fmla="*/ 9990 h 10625"/>
                <a:gd name="T42" fmla="*/ 4721 w 8182"/>
                <a:gd name="T43" fmla="*/ 10134 h 10625"/>
                <a:gd name="T44" fmla="*/ 4970 w 8182"/>
                <a:gd name="T45" fmla="*/ 10218 h 10625"/>
                <a:gd name="T46" fmla="*/ 5222 w 8182"/>
                <a:gd name="T47" fmla="*/ 10283 h 10625"/>
                <a:gd name="T48" fmla="*/ 5471 w 8182"/>
                <a:gd name="T49" fmla="*/ 10333 h 10625"/>
                <a:gd name="T50" fmla="*/ 5714 w 8182"/>
                <a:gd name="T51" fmla="*/ 10383 h 10625"/>
                <a:gd name="T52" fmla="*/ 5963 w 8182"/>
                <a:gd name="T53" fmla="*/ 10452 h 10625"/>
                <a:gd name="T54" fmla="*/ 6136 w 8182"/>
                <a:gd name="T55" fmla="*/ 10499 h 10625"/>
                <a:gd name="T56" fmla="*/ 6433 w 8182"/>
                <a:gd name="T57" fmla="*/ 10544 h 10625"/>
                <a:gd name="T58" fmla="*/ 6722 w 8182"/>
                <a:gd name="T59" fmla="*/ 10586 h 10625"/>
                <a:gd name="T60" fmla="*/ 6885 w 8182"/>
                <a:gd name="T61" fmla="*/ 10625 h 10625"/>
                <a:gd name="T62" fmla="*/ 5895 w 8182"/>
                <a:gd name="T63" fmla="*/ 10051 h 10625"/>
                <a:gd name="T64" fmla="*/ 5469 w 8182"/>
                <a:gd name="T65" fmla="*/ 9231 h 10625"/>
                <a:gd name="T66" fmla="*/ 5524 w 8182"/>
                <a:gd name="T67" fmla="*/ 8311 h 10625"/>
                <a:gd name="T68" fmla="*/ 5976 w 8182"/>
                <a:gd name="T69" fmla="*/ 7433 h 10625"/>
                <a:gd name="T70" fmla="*/ 6741 w 8182"/>
                <a:gd name="T71" fmla="*/ 6739 h 10625"/>
                <a:gd name="T72" fmla="*/ 7738 w 8182"/>
                <a:gd name="T73" fmla="*/ 6374 h 10625"/>
                <a:gd name="T74" fmla="*/ 8173 w 8182"/>
                <a:gd name="T75" fmla="*/ 6116 h 10625"/>
                <a:gd name="T76" fmla="*/ 8165 w 8182"/>
                <a:gd name="T77" fmla="*/ 5823 h 10625"/>
                <a:gd name="T78" fmla="*/ 8147 w 8182"/>
                <a:gd name="T79" fmla="*/ 5648 h 10625"/>
                <a:gd name="T80" fmla="*/ 8105 w 8182"/>
                <a:gd name="T81" fmla="*/ 5477 h 10625"/>
                <a:gd name="T82" fmla="*/ 8031 w 8182"/>
                <a:gd name="T83" fmla="*/ 5307 h 10625"/>
                <a:gd name="T84" fmla="*/ 7914 w 8182"/>
                <a:gd name="T85" fmla="*/ 5134 h 10625"/>
                <a:gd name="T86" fmla="*/ 7772 w 8182"/>
                <a:gd name="T87" fmla="*/ 4963 h 10625"/>
                <a:gd name="T88" fmla="*/ 7489 w 8182"/>
                <a:gd name="T89" fmla="*/ 4665 h 10625"/>
                <a:gd name="T90" fmla="*/ 7162 w 8182"/>
                <a:gd name="T91" fmla="*/ 4338 h 10625"/>
                <a:gd name="T92" fmla="*/ 6827 w 8182"/>
                <a:gd name="T93" fmla="*/ 3958 h 10625"/>
                <a:gd name="T94" fmla="*/ 6474 w 8182"/>
                <a:gd name="T95" fmla="*/ 3501 h 10625"/>
                <a:gd name="T96" fmla="*/ 5869 w 8182"/>
                <a:gd name="T97" fmla="*/ 2656 h 10625"/>
                <a:gd name="T98" fmla="*/ 5527 w 8182"/>
                <a:gd name="T99" fmla="*/ 2192 h 10625"/>
                <a:gd name="T100" fmla="*/ 5163 w 8182"/>
                <a:gd name="T101" fmla="*/ 1745 h 10625"/>
                <a:gd name="T102" fmla="*/ 4766 w 8182"/>
                <a:gd name="T103" fmla="*/ 1326 h 10625"/>
                <a:gd name="T104" fmla="*/ 4506 w 8182"/>
                <a:gd name="T105" fmla="*/ 1094 h 10625"/>
                <a:gd name="T106" fmla="*/ 4283 w 8182"/>
                <a:gd name="T107" fmla="*/ 926 h 10625"/>
                <a:gd name="T108" fmla="*/ 4054 w 8182"/>
                <a:gd name="T109" fmla="*/ 782 h 10625"/>
                <a:gd name="T110" fmla="*/ 3816 w 8182"/>
                <a:gd name="T111" fmla="*/ 658 h 10625"/>
                <a:gd name="T112" fmla="*/ 3566 w 8182"/>
                <a:gd name="T113" fmla="*/ 552 h 10625"/>
                <a:gd name="T114" fmla="*/ 3301 w 8182"/>
                <a:gd name="T115" fmla="*/ 462 h 10625"/>
                <a:gd name="T116" fmla="*/ 3088 w 8182"/>
                <a:gd name="T117" fmla="*/ 399 h 10625"/>
                <a:gd name="T118" fmla="*/ 2747 w 8182"/>
                <a:gd name="T119" fmla="*/ 271 h 10625"/>
                <a:gd name="T120" fmla="*/ 2290 w 8182"/>
                <a:gd name="T121" fmla="*/ 106 h 10625"/>
                <a:gd name="T122" fmla="*/ 2023 w 8182"/>
                <a:gd name="T123" fmla="*/ 28 h 10625"/>
                <a:gd name="T124" fmla="*/ 1820 w 8182"/>
                <a:gd name="T125" fmla="*/ 0 h 10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182" h="10625">
                  <a:moveTo>
                    <a:pt x="1734" y="28"/>
                  </a:moveTo>
                  <a:lnTo>
                    <a:pt x="1644" y="144"/>
                  </a:lnTo>
                  <a:lnTo>
                    <a:pt x="1556" y="262"/>
                  </a:lnTo>
                  <a:lnTo>
                    <a:pt x="1469" y="383"/>
                  </a:lnTo>
                  <a:lnTo>
                    <a:pt x="1384" y="505"/>
                  </a:lnTo>
                  <a:lnTo>
                    <a:pt x="1301" y="628"/>
                  </a:lnTo>
                  <a:lnTo>
                    <a:pt x="1220" y="754"/>
                  </a:lnTo>
                  <a:lnTo>
                    <a:pt x="1141" y="882"/>
                  </a:lnTo>
                  <a:lnTo>
                    <a:pt x="1065" y="1011"/>
                  </a:lnTo>
                  <a:lnTo>
                    <a:pt x="989" y="1141"/>
                  </a:lnTo>
                  <a:lnTo>
                    <a:pt x="916" y="1274"/>
                  </a:lnTo>
                  <a:lnTo>
                    <a:pt x="845" y="1408"/>
                  </a:lnTo>
                  <a:lnTo>
                    <a:pt x="777" y="1543"/>
                  </a:lnTo>
                  <a:lnTo>
                    <a:pt x="711" y="1680"/>
                  </a:lnTo>
                  <a:lnTo>
                    <a:pt x="647" y="1817"/>
                  </a:lnTo>
                  <a:lnTo>
                    <a:pt x="586" y="1956"/>
                  </a:lnTo>
                  <a:lnTo>
                    <a:pt x="528" y="2095"/>
                  </a:lnTo>
                  <a:lnTo>
                    <a:pt x="472" y="2236"/>
                  </a:lnTo>
                  <a:lnTo>
                    <a:pt x="420" y="2378"/>
                  </a:lnTo>
                  <a:lnTo>
                    <a:pt x="369" y="2521"/>
                  </a:lnTo>
                  <a:lnTo>
                    <a:pt x="322" y="2664"/>
                  </a:lnTo>
                  <a:lnTo>
                    <a:pt x="278" y="2808"/>
                  </a:lnTo>
                  <a:lnTo>
                    <a:pt x="236" y="2952"/>
                  </a:lnTo>
                  <a:lnTo>
                    <a:pt x="197" y="3099"/>
                  </a:lnTo>
                  <a:lnTo>
                    <a:pt x="163" y="3244"/>
                  </a:lnTo>
                  <a:lnTo>
                    <a:pt x="130" y="3390"/>
                  </a:lnTo>
                  <a:lnTo>
                    <a:pt x="102" y="3537"/>
                  </a:lnTo>
                  <a:lnTo>
                    <a:pt x="76" y="3684"/>
                  </a:lnTo>
                  <a:lnTo>
                    <a:pt x="55" y="3831"/>
                  </a:lnTo>
                  <a:lnTo>
                    <a:pt x="37" y="3978"/>
                  </a:lnTo>
                  <a:lnTo>
                    <a:pt x="22" y="4126"/>
                  </a:lnTo>
                  <a:lnTo>
                    <a:pt x="10" y="4273"/>
                  </a:lnTo>
                  <a:lnTo>
                    <a:pt x="3" y="4420"/>
                  </a:lnTo>
                  <a:lnTo>
                    <a:pt x="0" y="4546"/>
                  </a:lnTo>
                  <a:lnTo>
                    <a:pt x="0" y="4671"/>
                  </a:lnTo>
                  <a:lnTo>
                    <a:pt x="3" y="4796"/>
                  </a:lnTo>
                  <a:lnTo>
                    <a:pt x="10" y="4920"/>
                  </a:lnTo>
                  <a:lnTo>
                    <a:pt x="20" y="5043"/>
                  </a:lnTo>
                  <a:lnTo>
                    <a:pt x="33" y="5166"/>
                  </a:lnTo>
                  <a:lnTo>
                    <a:pt x="48" y="5288"/>
                  </a:lnTo>
                  <a:lnTo>
                    <a:pt x="67" y="5409"/>
                  </a:lnTo>
                  <a:lnTo>
                    <a:pt x="89" y="5529"/>
                  </a:lnTo>
                  <a:lnTo>
                    <a:pt x="114" y="5648"/>
                  </a:lnTo>
                  <a:lnTo>
                    <a:pt x="141" y="5767"/>
                  </a:lnTo>
                  <a:lnTo>
                    <a:pt x="173" y="5885"/>
                  </a:lnTo>
                  <a:lnTo>
                    <a:pt x="206" y="6002"/>
                  </a:lnTo>
                  <a:lnTo>
                    <a:pt x="243" y="6118"/>
                  </a:lnTo>
                  <a:lnTo>
                    <a:pt x="283" y="6232"/>
                  </a:lnTo>
                  <a:lnTo>
                    <a:pt x="325" y="6346"/>
                  </a:lnTo>
                  <a:lnTo>
                    <a:pt x="370" y="6459"/>
                  </a:lnTo>
                  <a:lnTo>
                    <a:pt x="419" y="6571"/>
                  </a:lnTo>
                  <a:lnTo>
                    <a:pt x="469" y="6681"/>
                  </a:lnTo>
                  <a:lnTo>
                    <a:pt x="523" y="6791"/>
                  </a:lnTo>
                  <a:lnTo>
                    <a:pt x="579" y="6899"/>
                  </a:lnTo>
                  <a:lnTo>
                    <a:pt x="638" y="7005"/>
                  </a:lnTo>
                  <a:lnTo>
                    <a:pt x="700" y="7111"/>
                  </a:lnTo>
                  <a:lnTo>
                    <a:pt x="765" y="7216"/>
                  </a:lnTo>
                  <a:lnTo>
                    <a:pt x="832" y="7318"/>
                  </a:lnTo>
                  <a:lnTo>
                    <a:pt x="902" y="7420"/>
                  </a:lnTo>
                  <a:lnTo>
                    <a:pt x="974" y="7519"/>
                  </a:lnTo>
                  <a:lnTo>
                    <a:pt x="1049" y="7618"/>
                  </a:lnTo>
                  <a:lnTo>
                    <a:pt x="1127" y="7715"/>
                  </a:lnTo>
                  <a:lnTo>
                    <a:pt x="1207" y="7811"/>
                  </a:lnTo>
                  <a:lnTo>
                    <a:pt x="1289" y="7904"/>
                  </a:lnTo>
                  <a:lnTo>
                    <a:pt x="1374" y="7997"/>
                  </a:lnTo>
                  <a:lnTo>
                    <a:pt x="1434" y="8060"/>
                  </a:lnTo>
                  <a:lnTo>
                    <a:pt x="1495" y="8122"/>
                  </a:lnTo>
                  <a:lnTo>
                    <a:pt x="1557" y="8183"/>
                  </a:lnTo>
                  <a:lnTo>
                    <a:pt x="1619" y="8243"/>
                  </a:lnTo>
                  <a:lnTo>
                    <a:pt x="1682" y="8302"/>
                  </a:lnTo>
                  <a:lnTo>
                    <a:pt x="1747" y="8360"/>
                  </a:lnTo>
                  <a:lnTo>
                    <a:pt x="1811" y="8418"/>
                  </a:lnTo>
                  <a:lnTo>
                    <a:pt x="1877" y="8475"/>
                  </a:lnTo>
                  <a:lnTo>
                    <a:pt x="1943" y="8531"/>
                  </a:lnTo>
                  <a:lnTo>
                    <a:pt x="2010" y="8586"/>
                  </a:lnTo>
                  <a:lnTo>
                    <a:pt x="2078" y="8641"/>
                  </a:lnTo>
                  <a:lnTo>
                    <a:pt x="2146" y="8694"/>
                  </a:lnTo>
                  <a:lnTo>
                    <a:pt x="2215" y="8746"/>
                  </a:lnTo>
                  <a:lnTo>
                    <a:pt x="2284" y="8799"/>
                  </a:lnTo>
                  <a:lnTo>
                    <a:pt x="2354" y="8850"/>
                  </a:lnTo>
                  <a:lnTo>
                    <a:pt x="2425" y="8901"/>
                  </a:lnTo>
                  <a:lnTo>
                    <a:pt x="2496" y="8950"/>
                  </a:lnTo>
                  <a:lnTo>
                    <a:pt x="2568" y="8999"/>
                  </a:lnTo>
                  <a:lnTo>
                    <a:pt x="2640" y="9048"/>
                  </a:lnTo>
                  <a:lnTo>
                    <a:pt x="2713" y="9096"/>
                  </a:lnTo>
                  <a:lnTo>
                    <a:pt x="2786" y="9142"/>
                  </a:lnTo>
                  <a:lnTo>
                    <a:pt x="2860" y="9188"/>
                  </a:lnTo>
                  <a:lnTo>
                    <a:pt x="2933" y="9234"/>
                  </a:lnTo>
                  <a:lnTo>
                    <a:pt x="3008" y="9279"/>
                  </a:lnTo>
                  <a:lnTo>
                    <a:pt x="3082" y="9323"/>
                  </a:lnTo>
                  <a:lnTo>
                    <a:pt x="3158" y="9367"/>
                  </a:lnTo>
                  <a:lnTo>
                    <a:pt x="3234" y="9410"/>
                  </a:lnTo>
                  <a:lnTo>
                    <a:pt x="3309" y="9451"/>
                  </a:lnTo>
                  <a:lnTo>
                    <a:pt x="3385" y="9493"/>
                  </a:lnTo>
                  <a:lnTo>
                    <a:pt x="3461" y="9535"/>
                  </a:lnTo>
                  <a:lnTo>
                    <a:pt x="3538" y="9574"/>
                  </a:lnTo>
                  <a:lnTo>
                    <a:pt x="3616" y="9615"/>
                  </a:lnTo>
                  <a:lnTo>
                    <a:pt x="3707" y="9662"/>
                  </a:lnTo>
                  <a:lnTo>
                    <a:pt x="3799" y="9709"/>
                  </a:lnTo>
                  <a:lnTo>
                    <a:pt x="3894" y="9757"/>
                  </a:lnTo>
                  <a:lnTo>
                    <a:pt x="3988" y="9805"/>
                  </a:lnTo>
                  <a:lnTo>
                    <a:pt x="4084" y="9852"/>
                  </a:lnTo>
                  <a:lnTo>
                    <a:pt x="4180" y="9899"/>
                  </a:lnTo>
                  <a:lnTo>
                    <a:pt x="4277" y="9945"/>
                  </a:lnTo>
                  <a:lnTo>
                    <a:pt x="4374" y="9990"/>
                  </a:lnTo>
                  <a:lnTo>
                    <a:pt x="4473" y="10033"/>
                  </a:lnTo>
                  <a:lnTo>
                    <a:pt x="4571" y="10075"/>
                  </a:lnTo>
                  <a:lnTo>
                    <a:pt x="4621" y="10095"/>
                  </a:lnTo>
                  <a:lnTo>
                    <a:pt x="4671" y="10115"/>
                  </a:lnTo>
                  <a:lnTo>
                    <a:pt x="4721" y="10134"/>
                  </a:lnTo>
                  <a:lnTo>
                    <a:pt x="4770" y="10152"/>
                  </a:lnTo>
                  <a:lnTo>
                    <a:pt x="4820" y="10169"/>
                  </a:lnTo>
                  <a:lnTo>
                    <a:pt x="4870" y="10187"/>
                  </a:lnTo>
                  <a:lnTo>
                    <a:pt x="4921" y="10203"/>
                  </a:lnTo>
                  <a:lnTo>
                    <a:pt x="4970" y="10218"/>
                  </a:lnTo>
                  <a:lnTo>
                    <a:pt x="5020" y="10233"/>
                  </a:lnTo>
                  <a:lnTo>
                    <a:pt x="5071" y="10247"/>
                  </a:lnTo>
                  <a:lnTo>
                    <a:pt x="5121" y="10260"/>
                  </a:lnTo>
                  <a:lnTo>
                    <a:pt x="5171" y="10272"/>
                  </a:lnTo>
                  <a:lnTo>
                    <a:pt x="5222" y="10283"/>
                  </a:lnTo>
                  <a:lnTo>
                    <a:pt x="5273" y="10294"/>
                  </a:lnTo>
                  <a:lnTo>
                    <a:pt x="5323" y="10304"/>
                  </a:lnTo>
                  <a:lnTo>
                    <a:pt x="5373" y="10315"/>
                  </a:lnTo>
                  <a:lnTo>
                    <a:pt x="5422" y="10324"/>
                  </a:lnTo>
                  <a:lnTo>
                    <a:pt x="5471" y="10333"/>
                  </a:lnTo>
                  <a:lnTo>
                    <a:pt x="5520" y="10342"/>
                  </a:lnTo>
                  <a:lnTo>
                    <a:pt x="5569" y="10352"/>
                  </a:lnTo>
                  <a:lnTo>
                    <a:pt x="5616" y="10361"/>
                  </a:lnTo>
                  <a:lnTo>
                    <a:pt x="5665" y="10372"/>
                  </a:lnTo>
                  <a:lnTo>
                    <a:pt x="5714" y="10383"/>
                  </a:lnTo>
                  <a:lnTo>
                    <a:pt x="5762" y="10395"/>
                  </a:lnTo>
                  <a:lnTo>
                    <a:pt x="5812" y="10407"/>
                  </a:lnTo>
                  <a:lnTo>
                    <a:pt x="5862" y="10420"/>
                  </a:lnTo>
                  <a:lnTo>
                    <a:pt x="5912" y="10436"/>
                  </a:lnTo>
                  <a:lnTo>
                    <a:pt x="5963" y="10452"/>
                  </a:lnTo>
                  <a:lnTo>
                    <a:pt x="5991" y="10461"/>
                  </a:lnTo>
                  <a:lnTo>
                    <a:pt x="6019" y="10470"/>
                  </a:lnTo>
                  <a:lnTo>
                    <a:pt x="6049" y="10477"/>
                  </a:lnTo>
                  <a:lnTo>
                    <a:pt x="6077" y="10485"/>
                  </a:lnTo>
                  <a:lnTo>
                    <a:pt x="6136" y="10499"/>
                  </a:lnTo>
                  <a:lnTo>
                    <a:pt x="6195" y="10510"/>
                  </a:lnTo>
                  <a:lnTo>
                    <a:pt x="6254" y="10520"/>
                  </a:lnTo>
                  <a:lnTo>
                    <a:pt x="6314" y="10528"/>
                  </a:lnTo>
                  <a:lnTo>
                    <a:pt x="6373" y="10536"/>
                  </a:lnTo>
                  <a:lnTo>
                    <a:pt x="6433" y="10544"/>
                  </a:lnTo>
                  <a:lnTo>
                    <a:pt x="6492" y="10551"/>
                  </a:lnTo>
                  <a:lnTo>
                    <a:pt x="6550" y="10559"/>
                  </a:lnTo>
                  <a:lnTo>
                    <a:pt x="6607" y="10568"/>
                  </a:lnTo>
                  <a:lnTo>
                    <a:pt x="6665" y="10576"/>
                  </a:lnTo>
                  <a:lnTo>
                    <a:pt x="6722" y="10586"/>
                  </a:lnTo>
                  <a:lnTo>
                    <a:pt x="6777" y="10597"/>
                  </a:lnTo>
                  <a:lnTo>
                    <a:pt x="6804" y="10604"/>
                  </a:lnTo>
                  <a:lnTo>
                    <a:pt x="6832" y="10610"/>
                  </a:lnTo>
                  <a:lnTo>
                    <a:pt x="6858" y="10617"/>
                  </a:lnTo>
                  <a:lnTo>
                    <a:pt x="6885" y="10625"/>
                  </a:lnTo>
                  <a:lnTo>
                    <a:pt x="6637" y="10537"/>
                  </a:lnTo>
                  <a:lnTo>
                    <a:pt x="6415" y="10433"/>
                  </a:lnTo>
                  <a:lnTo>
                    <a:pt x="6218" y="10318"/>
                  </a:lnTo>
                  <a:lnTo>
                    <a:pt x="6045" y="10190"/>
                  </a:lnTo>
                  <a:lnTo>
                    <a:pt x="5895" y="10051"/>
                  </a:lnTo>
                  <a:lnTo>
                    <a:pt x="5767" y="9901"/>
                  </a:lnTo>
                  <a:lnTo>
                    <a:pt x="5661" y="9744"/>
                  </a:lnTo>
                  <a:lnTo>
                    <a:pt x="5577" y="9579"/>
                  </a:lnTo>
                  <a:lnTo>
                    <a:pt x="5513" y="9408"/>
                  </a:lnTo>
                  <a:lnTo>
                    <a:pt x="5469" y="9231"/>
                  </a:lnTo>
                  <a:lnTo>
                    <a:pt x="5445" y="9050"/>
                  </a:lnTo>
                  <a:lnTo>
                    <a:pt x="5438" y="8867"/>
                  </a:lnTo>
                  <a:lnTo>
                    <a:pt x="5450" y="8682"/>
                  </a:lnTo>
                  <a:lnTo>
                    <a:pt x="5478" y="8496"/>
                  </a:lnTo>
                  <a:lnTo>
                    <a:pt x="5524" y="8311"/>
                  </a:lnTo>
                  <a:lnTo>
                    <a:pt x="5586" y="8127"/>
                  </a:lnTo>
                  <a:lnTo>
                    <a:pt x="5662" y="7947"/>
                  </a:lnTo>
                  <a:lnTo>
                    <a:pt x="5753" y="7769"/>
                  </a:lnTo>
                  <a:lnTo>
                    <a:pt x="5858" y="7599"/>
                  </a:lnTo>
                  <a:lnTo>
                    <a:pt x="5976" y="7433"/>
                  </a:lnTo>
                  <a:lnTo>
                    <a:pt x="6107" y="7275"/>
                  </a:lnTo>
                  <a:lnTo>
                    <a:pt x="6249" y="7125"/>
                  </a:lnTo>
                  <a:lnTo>
                    <a:pt x="6403" y="6985"/>
                  </a:lnTo>
                  <a:lnTo>
                    <a:pt x="6568" y="6856"/>
                  </a:lnTo>
                  <a:lnTo>
                    <a:pt x="6741" y="6739"/>
                  </a:lnTo>
                  <a:lnTo>
                    <a:pt x="6925" y="6636"/>
                  </a:lnTo>
                  <a:lnTo>
                    <a:pt x="7117" y="6545"/>
                  </a:lnTo>
                  <a:lnTo>
                    <a:pt x="7317" y="6471"/>
                  </a:lnTo>
                  <a:lnTo>
                    <a:pt x="7523" y="6414"/>
                  </a:lnTo>
                  <a:lnTo>
                    <a:pt x="7738" y="6374"/>
                  </a:lnTo>
                  <a:lnTo>
                    <a:pt x="7957" y="6352"/>
                  </a:lnTo>
                  <a:lnTo>
                    <a:pt x="8182" y="6351"/>
                  </a:lnTo>
                  <a:lnTo>
                    <a:pt x="8177" y="6271"/>
                  </a:lnTo>
                  <a:lnTo>
                    <a:pt x="8174" y="6193"/>
                  </a:lnTo>
                  <a:lnTo>
                    <a:pt x="8173" y="6116"/>
                  </a:lnTo>
                  <a:lnTo>
                    <a:pt x="8172" y="6040"/>
                  </a:lnTo>
                  <a:lnTo>
                    <a:pt x="8171" y="5967"/>
                  </a:lnTo>
                  <a:lnTo>
                    <a:pt x="8169" y="5894"/>
                  </a:lnTo>
                  <a:lnTo>
                    <a:pt x="8167" y="5859"/>
                  </a:lnTo>
                  <a:lnTo>
                    <a:pt x="8165" y="5823"/>
                  </a:lnTo>
                  <a:lnTo>
                    <a:pt x="8163" y="5787"/>
                  </a:lnTo>
                  <a:lnTo>
                    <a:pt x="8160" y="5752"/>
                  </a:lnTo>
                  <a:lnTo>
                    <a:pt x="8156" y="5717"/>
                  </a:lnTo>
                  <a:lnTo>
                    <a:pt x="8152" y="5683"/>
                  </a:lnTo>
                  <a:lnTo>
                    <a:pt x="8147" y="5648"/>
                  </a:lnTo>
                  <a:lnTo>
                    <a:pt x="8141" y="5614"/>
                  </a:lnTo>
                  <a:lnTo>
                    <a:pt x="8133" y="5579"/>
                  </a:lnTo>
                  <a:lnTo>
                    <a:pt x="8125" y="5545"/>
                  </a:lnTo>
                  <a:lnTo>
                    <a:pt x="8116" y="5511"/>
                  </a:lnTo>
                  <a:lnTo>
                    <a:pt x="8105" y="5477"/>
                  </a:lnTo>
                  <a:lnTo>
                    <a:pt x="8093" y="5443"/>
                  </a:lnTo>
                  <a:lnTo>
                    <a:pt x="8080" y="5410"/>
                  </a:lnTo>
                  <a:lnTo>
                    <a:pt x="8065" y="5375"/>
                  </a:lnTo>
                  <a:lnTo>
                    <a:pt x="8048" y="5342"/>
                  </a:lnTo>
                  <a:lnTo>
                    <a:pt x="8031" y="5307"/>
                  </a:lnTo>
                  <a:lnTo>
                    <a:pt x="8011" y="5273"/>
                  </a:lnTo>
                  <a:lnTo>
                    <a:pt x="7990" y="5240"/>
                  </a:lnTo>
                  <a:lnTo>
                    <a:pt x="7967" y="5205"/>
                  </a:lnTo>
                  <a:lnTo>
                    <a:pt x="7941" y="5170"/>
                  </a:lnTo>
                  <a:lnTo>
                    <a:pt x="7914" y="5134"/>
                  </a:lnTo>
                  <a:lnTo>
                    <a:pt x="7887" y="5100"/>
                  </a:lnTo>
                  <a:lnTo>
                    <a:pt x="7860" y="5065"/>
                  </a:lnTo>
                  <a:lnTo>
                    <a:pt x="7831" y="5031"/>
                  </a:lnTo>
                  <a:lnTo>
                    <a:pt x="7802" y="4996"/>
                  </a:lnTo>
                  <a:lnTo>
                    <a:pt x="7772" y="4963"/>
                  </a:lnTo>
                  <a:lnTo>
                    <a:pt x="7742" y="4929"/>
                  </a:lnTo>
                  <a:lnTo>
                    <a:pt x="7681" y="4862"/>
                  </a:lnTo>
                  <a:lnTo>
                    <a:pt x="7618" y="4796"/>
                  </a:lnTo>
                  <a:lnTo>
                    <a:pt x="7554" y="4730"/>
                  </a:lnTo>
                  <a:lnTo>
                    <a:pt x="7489" y="4665"/>
                  </a:lnTo>
                  <a:lnTo>
                    <a:pt x="7423" y="4600"/>
                  </a:lnTo>
                  <a:lnTo>
                    <a:pt x="7357" y="4535"/>
                  </a:lnTo>
                  <a:lnTo>
                    <a:pt x="7292" y="4470"/>
                  </a:lnTo>
                  <a:lnTo>
                    <a:pt x="7226" y="4404"/>
                  </a:lnTo>
                  <a:lnTo>
                    <a:pt x="7162" y="4338"/>
                  </a:lnTo>
                  <a:lnTo>
                    <a:pt x="7098" y="4271"/>
                  </a:lnTo>
                  <a:lnTo>
                    <a:pt x="7036" y="4203"/>
                  </a:lnTo>
                  <a:lnTo>
                    <a:pt x="6975" y="4135"/>
                  </a:lnTo>
                  <a:lnTo>
                    <a:pt x="6900" y="4046"/>
                  </a:lnTo>
                  <a:lnTo>
                    <a:pt x="6827" y="3958"/>
                  </a:lnTo>
                  <a:lnTo>
                    <a:pt x="6755" y="3868"/>
                  </a:lnTo>
                  <a:lnTo>
                    <a:pt x="6684" y="3777"/>
                  </a:lnTo>
                  <a:lnTo>
                    <a:pt x="6613" y="3686"/>
                  </a:lnTo>
                  <a:lnTo>
                    <a:pt x="6543" y="3594"/>
                  </a:lnTo>
                  <a:lnTo>
                    <a:pt x="6474" y="3501"/>
                  </a:lnTo>
                  <a:lnTo>
                    <a:pt x="6406" y="3409"/>
                  </a:lnTo>
                  <a:lnTo>
                    <a:pt x="6271" y="3221"/>
                  </a:lnTo>
                  <a:lnTo>
                    <a:pt x="6137" y="3033"/>
                  </a:lnTo>
                  <a:lnTo>
                    <a:pt x="6003" y="2844"/>
                  </a:lnTo>
                  <a:lnTo>
                    <a:pt x="5869" y="2656"/>
                  </a:lnTo>
                  <a:lnTo>
                    <a:pt x="5802" y="2562"/>
                  </a:lnTo>
                  <a:lnTo>
                    <a:pt x="5734" y="2469"/>
                  </a:lnTo>
                  <a:lnTo>
                    <a:pt x="5665" y="2377"/>
                  </a:lnTo>
                  <a:lnTo>
                    <a:pt x="5596" y="2284"/>
                  </a:lnTo>
                  <a:lnTo>
                    <a:pt x="5527" y="2192"/>
                  </a:lnTo>
                  <a:lnTo>
                    <a:pt x="5456" y="2101"/>
                  </a:lnTo>
                  <a:lnTo>
                    <a:pt x="5385" y="2011"/>
                  </a:lnTo>
                  <a:lnTo>
                    <a:pt x="5312" y="1922"/>
                  </a:lnTo>
                  <a:lnTo>
                    <a:pt x="5238" y="1833"/>
                  </a:lnTo>
                  <a:lnTo>
                    <a:pt x="5163" y="1745"/>
                  </a:lnTo>
                  <a:lnTo>
                    <a:pt x="5087" y="1658"/>
                  </a:lnTo>
                  <a:lnTo>
                    <a:pt x="5009" y="1573"/>
                  </a:lnTo>
                  <a:lnTo>
                    <a:pt x="4930" y="1490"/>
                  </a:lnTo>
                  <a:lnTo>
                    <a:pt x="4850" y="1408"/>
                  </a:lnTo>
                  <a:lnTo>
                    <a:pt x="4766" y="1326"/>
                  </a:lnTo>
                  <a:lnTo>
                    <a:pt x="4682" y="1246"/>
                  </a:lnTo>
                  <a:lnTo>
                    <a:pt x="4638" y="1206"/>
                  </a:lnTo>
                  <a:lnTo>
                    <a:pt x="4595" y="1168"/>
                  </a:lnTo>
                  <a:lnTo>
                    <a:pt x="4550" y="1130"/>
                  </a:lnTo>
                  <a:lnTo>
                    <a:pt x="4506" y="1094"/>
                  </a:lnTo>
                  <a:lnTo>
                    <a:pt x="4462" y="1058"/>
                  </a:lnTo>
                  <a:lnTo>
                    <a:pt x="4418" y="1024"/>
                  </a:lnTo>
                  <a:lnTo>
                    <a:pt x="4373" y="990"/>
                  </a:lnTo>
                  <a:lnTo>
                    <a:pt x="4329" y="958"/>
                  </a:lnTo>
                  <a:lnTo>
                    <a:pt x="4283" y="926"/>
                  </a:lnTo>
                  <a:lnTo>
                    <a:pt x="4238" y="896"/>
                  </a:lnTo>
                  <a:lnTo>
                    <a:pt x="4192" y="866"/>
                  </a:lnTo>
                  <a:lnTo>
                    <a:pt x="4147" y="837"/>
                  </a:lnTo>
                  <a:lnTo>
                    <a:pt x="4100" y="809"/>
                  </a:lnTo>
                  <a:lnTo>
                    <a:pt x="4054" y="782"/>
                  </a:lnTo>
                  <a:lnTo>
                    <a:pt x="4008" y="755"/>
                  </a:lnTo>
                  <a:lnTo>
                    <a:pt x="3960" y="730"/>
                  </a:lnTo>
                  <a:lnTo>
                    <a:pt x="3912" y="706"/>
                  </a:lnTo>
                  <a:lnTo>
                    <a:pt x="3864" y="681"/>
                  </a:lnTo>
                  <a:lnTo>
                    <a:pt x="3816" y="658"/>
                  </a:lnTo>
                  <a:lnTo>
                    <a:pt x="3767" y="636"/>
                  </a:lnTo>
                  <a:lnTo>
                    <a:pt x="3717" y="614"/>
                  </a:lnTo>
                  <a:lnTo>
                    <a:pt x="3667" y="593"/>
                  </a:lnTo>
                  <a:lnTo>
                    <a:pt x="3617" y="573"/>
                  </a:lnTo>
                  <a:lnTo>
                    <a:pt x="3566" y="552"/>
                  </a:lnTo>
                  <a:lnTo>
                    <a:pt x="3514" y="533"/>
                  </a:lnTo>
                  <a:lnTo>
                    <a:pt x="3462" y="515"/>
                  </a:lnTo>
                  <a:lnTo>
                    <a:pt x="3408" y="496"/>
                  </a:lnTo>
                  <a:lnTo>
                    <a:pt x="3356" y="479"/>
                  </a:lnTo>
                  <a:lnTo>
                    <a:pt x="3301" y="462"/>
                  </a:lnTo>
                  <a:lnTo>
                    <a:pt x="3246" y="446"/>
                  </a:lnTo>
                  <a:lnTo>
                    <a:pt x="3190" y="429"/>
                  </a:lnTo>
                  <a:lnTo>
                    <a:pt x="3134" y="413"/>
                  </a:lnTo>
                  <a:lnTo>
                    <a:pt x="3113" y="407"/>
                  </a:lnTo>
                  <a:lnTo>
                    <a:pt x="3088" y="399"/>
                  </a:lnTo>
                  <a:lnTo>
                    <a:pt x="3058" y="389"/>
                  </a:lnTo>
                  <a:lnTo>
                    <a:pt x="3024" y="376"/>
                  </a:lnTo>
                  <a:lnTo>
                    <a:pt x="2943" y="346"/>
                  </a:lnTo>
                  <a:lnTo>
                    <a:pt x="2851" y="311"/>
                  </a:lnTo>
                  <a:lnTo>
                    <a:pt x="2747" y="271"/>
                  </a:lnTo>
                  <a:lnTo>
                    <a:pt x="2638" y="229"/>
                  </a:lnTo>
                  <a:lnTo>
                    <a:pt x="2523" y="187"/>
                  </a:lnTo>
                  <a:lnTo>
                    <a:pt x="2406" y="145"/>
                  </a:lnTo>
                  <a:lnTo>
                    <a:pt x="2348" y="126"/>
                  </a:lnTo>
                  <a:lnTo>
                    <a:pt x="2290" y="106"/>
                  </a:lnTo>
                  <a:lnTo>
                    <a:pt x="2234" y="88"/>
                  </a:lnTo>
                  <a:lnTo>
                    <a:pt x="2179" y="71"/>
                  </a:lnTo>
                  <a:lnTo>
                    <a:pt x="2125" y="55"/>
                  </a:lnTo>
                  <a:lnTo>
                    <a:pt x="2073" y="40"/>
                  </a:lnTo>
                  <a:lnTo>
                    <a:pt x="2023" y="28"/>
                  </a:lnTo>
                  <a:lnTo>
                    <a:pt x="1977" y="18"/>
                  </a:lnTo>
                  <a:lnTo>
                    <a:pt x="1932" y="10"/>
                  </a:lnTo>
                  <a:lnTo>
                    <a:pt x="1891" y="4"/>
                  </a:lnTo>
                  <a:lnTo>
                    <a:pt x="1854" y="1"/>
                  </a:lnTo>
                  <a:lnTo>
                    <a:pt x="1820" y="0"/>
                  </a:lnTo>
                  <a:lnTo>
                    <a:pt x="1792" y="2"/>
                  </a:lnTo>
                  <a:lnTo>
                    <a:pt x="1767" y="7"/>
                  </a:lnTo>
                  <a:lnTo>
                    <a:pt x="1748" y="16"/>
                  </a:lnTo>
                  <a:lnTo>
                    <a:pt x="1734" y="28"/>
                  </a:lnTo>
                  <a:close/>
                </a:path>
              </a:pathLst>
            </a:custGeom>
            <a:solidFill>
              <a:srgbClr val="8C7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11"/>
            <p:cNvSpPr>
              <a:spLocks/>
            </p:cNvSpPr>
            <p:nvPr/>
          </p:nvSpPr>
          <p:spPr bwMode="auto">
            <a:xfrm>
              <a:off x="6505575" y="4686301"/>
              <a:ext cx="731837" cy="976313"/>
            </a:xfrm>
            <a:custGeom>
              <a:avLst/>
              <a:gdLst>
                <a:gd name="T0" fmla="*/ 1384 w 7850"/>
                <a:gd name="T1" fmla="*/ 505 h 10446"/>
                <a:gd name="T2" fmla="*/ 989 w 7850"/>
                <a:gd name="T3" fmla="*/ 1141 h 10446"/>
                <a:gd name="T4" fmla="*/ 647 w 7850"/>
                <a:gd name="T5" fmla="*/ 1817 h 10446"/>
                <a:gd name="T6" fmla="*/ 369 w 7850"/>
                <a:gd name="T7" fmla="*/ 2521 h 10446"/>
                <a:gd name="T8" fmla="*/ 163 w 7850"/>
                <a:gd name="T9" fmla="*/ 3244 h 10446"/>
                <a:gd name="T10" fmla="*/ 37 w 7850"/>
                <a:gd name="T11" fmla="*/ 3978 h 10446"/>
                <a:gd name="T12" fmla="*/ 0 w 7850"/>
                <a:gd name="T13" fmla="*/ 4671 h 10446"/>
                <a:gd name="T14" fmla="*/ 48 w 7850"/>
                <a:gd name="T15" fmla="*/ 5288 h 10446"/>
                <a:gd name="T16" fmla="*/ 173 w 7850"/>
                <a:gd name="T17" fmla="*/ 5885 h 10446"/>
                <a:gd name="T18" fmla="*/ 370 w 7850"/>
                <a:gd name="T19" fmla="*/ 6459 h 10446"/>
                <a:gd name="T20" fmla="*/ 638 w 7850"/>
                <a:gd name="T21" fmla="*/ 7005 h 10446"/>
                <a:gd name="T22" fmla="*/ 974 w 7850"/>
                <a:gd name="T23" fmla="*/ 7519 h 10446"/>
                <a:gd name="T24" fmla="*/ 1374 w 7850"/>
                <a:gd name="T25" fmla="*/ 7997 h 10446"/>
                <a:gd name="T26" fmla="*/ 1682 w 7850"/>
                <a:gd name="T27" fmla="*/ 8302 h 10446"/>
                <a:gd name="T28" fmla="*/ 2010 w 7850"/>
                <a:gd name="T29" fmla="*/ 8586 h 10446"/>
                <a:gd name="T30" fmla="*/ 2354 w 7850"/>
                <a:gd name="T31" fmla="*/ 8850 h 10446"/>
                <a:gd name="T32" fmla="*/ 2713 w 7850"/>
                <a:gd name="T33" fmla="*/ 9096 h 10446"/>
                <a:gd name="T34" fmla="*/ 3082 w 7850"/>
                <a:gd name="T35" fmla="*/ 9323 h 10446"/>
                <a:gd name="T36" fmla="*/ 3461 w 7850"/>
                <a:gd name="T37" fmla="*/ 9535 h 10446"/>
                <a:gd name="T38" fmla="*/ 3976 w 7850"/>
                <a:gd name="T39" fmla="*/ 9811 h 10446"/>
                <a:gd name="T40" fmla="*/ 4396 w 7850"/>
                <a:gd name="T41" fmla="*/ 10037 h 10446"/>
                <a:gd name="T42" fmla="*/ 4767 w 7850"/>
                <a:gd name="T43" fmla="*/ 10217 h 10446"/>
                <a:gd name="T44" fmla="*/ 5144 w 7850"/>
                <a:gd name="T45" fmla="*/ 10359 h 10446"/>
                <a:gd name="T46" fmla="*/ 5507 w 7850"/>
                <a:gd name="T47" fmla="*/ 10438 h 10446"/>
                <a:gd name="T48" fmla="*/ 5841 w 7850"/>
                <a:gd name="T49" fmla="*/ 10426 h 10446"/>
                <a:gd name="T50" fmla="*/ 5618 w 7850"/>
                <a:gd name="T51" fmla="*/ 10139 h 10446"/>
                <a:gd name="T52" fmla="*/ 5376 w 7850"/>
                <a:gd name="T53" fmla="*/ 9760 h 10446"/>
                <a:gd name="T54" fmla="*/ 5186 w 7850"/>
                <a:gd name="T55" fmla="*/ 9222 h 10446"/>
                <a:gd name="T56" fmla="*/ 5132 w 7850"/>
                <a:gd name="T57" fmla="*/ 8652 h 10446"/>
                <a:gd name="T58" fmla="*/ 5206 w 7850"/>
                <a:gd name="T59" fmla="*/ 8081 h 10446"/>
                <a:gd name="T60" fmla="*/ 5400 w 7850"/>
                <a:gd name="T61" fmla="*/ 7539 h 10446"/>
                <a:gd name="T62" fmla="*/ 5708 w 7850"/>
                <a:gd name="T63" fmla="*/ 7055 h 10446"/>
                <a:gd name="T64" fmla="*/ 6121 w 7850"/>
                <a:gd name="T65" fmla="*/ 6661 h 10446"/>
                <a:gd name="T66" fmla="*/ 6357 w 7850"/>
                <a:gd name="T67" fmla="*/ 6509 h 10446"/>
                <a:gd name="T68" fmla="*/ 6607 w 7850"/>
                <a:gd name="T69" fmla="*/ 6377 h 10446"/>
                <a:gd name="T70" fmla="*/ 6863 w 7850"/>
                <a:gd name="T71" fmla="*/ 6258 h 10446"/>
                <a:gd name="T72" fmla="*/ 7122 w 7850"/>
                <a:gd name="T73" fmla="*/ 6162 h 10446"/>
                <a:gd name="T74" fmla="*/ 7448 w 7850"/>
                <a:gd name="T75" fmla="*/ 6056 h 10446"/>
                <a:gd name="T76" fmla="*/ 7629 w 7850"/>
                <a:gd name="T77" fmla="*/ 5979 h 10446"/>
                <a:gd name="T78" fmla="*/ 7743 w 7850"/>
                <a:gd name="T79" fmla="*/ 5907 h 10446"/>
                <a:gd name="T80" fmla="*/ 7835 w 7850"/>
                <a:gd name="T81" fmla="*/ 5764 h 10446"/>
                <a:gd name="T82" fmla="*/ 7823 w 7850"/>
                <a:gd name="T83" fmla="*/ 5477 h 10446"/>
                <a:gd name="T84" fmla="*/ 7669 w 7850"/>
                <a:gd name="T85" fmla="*/ 5142 h 10446"/>
                <a:gd name="T86" fmla="*/ 7429 w 7850"/>
                <a:gd name="T87" fmla="*/ 4792 h 10446"/>
                <a:gd name="T88" fmla="*/ 7054 w 7850"/>
                <a:gd name="T89" fmla="*/ 4333 h 10446"/>
                <a:gd name="T90" fmla="*/ 6771 w 7850"/>
                <a:gd name="T91" fmla="*/ 3987 h 10446"/>
                <a:gd name="T92" fmla="*/ 6283 w 7850"/>
                <a:gd name="T93" fmla="*/ 3240 h 10446"/>
                <a:gd name="T94" fmla="*/ 5860 w 7850"/>
                <a:gd name="T95" fmla="*/ 2621 h 10446"/>
                <a:gd name="T96" fmla="*/ 5540 w 7850"/>
                <a:gd name="T97" fmla="*/ 2192 h 10446"/>
                <a:gd name="T98" fmla="*/ 5200 w 7850"/>
                <a:gd name="T99" fmla="*/ 1780 h 10446"/>
                <a:gd name="T100" fmla="*/ 4835 w 7850"/>
                <a:gd name="T101" fmla="*/ 1393 h 10446"/>
                <a:gd name="T102" fmla="*/ 4550 w 7850"/>
                <a:gd name="T103" fmla="*/ 1130 h 10446"/>
                <a:gd name="T104" fmla="*/ 4329 w 7850"/>
                <a:gd name="T105" fmla="*/ 958 h 10446"/>
                <a:gd name="T106" fmla="*/ 4100 w 7850"/>
                <a:gd name="T107" fmla="*/ 809 h 10446"/>
                <a:gd name="T108" fmla="*/ 3864 w 7850"/>
                <a:gd name="T109" fmla="*/ 681 h 10446"/>
                <a:gd name="T110" fmla="*/ 3617 w 7850"/>
                <a:gd name="T111" fmla="*/ 573 h 10446"/>
                <a:gd name="T112" fmla="*/ 3356 w 7850"/>
                <a:gd name="T113" fmla="*/ 479 h 10446"/>
                <a:gd name="T114" fmla="*/ 3113 w 7850"/>
                <a:gd name="T115" fmla="*/ 407 h 10446"/>
                <a:gd name="T116" fmla="*/ 2851 w 7850"/>
                <a:gd name="T117" fmla="*/ 311 h 10446"/>
                <a:gd name="T118" fmla="*/ 2348 w 7850"/>
                <a:gd name="T119" fmla="*/ 126 h 10446"/>
                <a:gd name="T120" fmla="*/ 2073 w 7850"/>
                <a:gd name="T121" fmla="*/ 40 h 10446"/>
                <a:gd name="T122" fmla="*/ 1854 w 7850"/>
                <a:gd name="T123" fmla="*/ 1 h 10446"/>
                <a:gd name="T124" fmla="*/ 1734 w 7850"/>
                <a:gd name="T125" fmla="*/ 28 h 10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50" h="10446">
                  <a:moveTo>
                    <a:pt x="1734" y="28"/>
                  </a:moveTo>
                  <a:lnTo>
                    <a:pt x="1644" y="144"/>
                  </a:lnTo>
                  <a:lnTo>
                    <a:pt x="1556" y="262"/>
                  </a:lnTo>
                  <a:lnTo>
                    <a:pt x="1469" y="383"/>
                  </a:lnTo>
                  <a:lnTo>
                    <a:pt x="1384" y="505"/>
                  </a:lnTo>
                  <a:lnTo>
                    <a:pt x="1301" y="628"/>
                  </a:lnTo>
                  <a:lnTo>
                    <a:pt x="1220" y="754"/>
                  </a:lnTo>
                  <a:lnTo>
                    <a:pt x="1141" y="882"/>
                  </a:lnTo>
                  <a:lnTo>
                    <a:pt x="1065" y="1011"/>
                  </a:lnTo>
                  <a:lnTo>
                    <a:pt x="989" y="1141"/>
                  </a:lnTo>
                  <a:lnTo>
                    <a:pt x="916" y="1274"/>
                  </a:lnTo>
                  <a:lnTo>
                    <a:pt x="845" y="1408"/>
                  </a:lnTo>
                  <a:lnTo>
                    <a:pt x="777" y="1543"/>
                  </a:lnTo>
                  <a:lnTo>
                    <a:pt x="711" y="1680"/>
                  </a:lnTo>
                  <a:lnTo>
                    <a:pt x="647" y="1817"/>
                  </a:lnTo>
                  <a:lnTo>
                    <a:pt x="586" y="1956"/>
                  </a:lnTo>
                  <a:lnTo>
                    <a:pt x="528" y="2095"/>
                  </a:lnTo>
                  <a:lnTo>
                    <a:pt x="472" y="2236"/>
                  </a:lnTo>
                  <a:lnTo>
                    <a:pt x="420" y="2378"/>
                  </a:lnTo>
                  <a:lnTo>
                    <a:pt x="369" y="2521"/>
                  </a:lnTo>
                  <a:lnTo>
                    <a:pt x="322" y="2664"/>
                  </a:lnTo>
                  <a:lnTo>
                    <a:pt x="278" y="2808"/>
                  </a:lnTo>
                  <a:lnTo>
                    <a:pt x="236" y="2952"/>
                  </a:lnTo>
                  <a:lnTo>
                    <a:pt x="197" y="3099"/>
                  </a:lnTo>
                  <a:lnTo>
                    <a:pt x="163" y="3244"/>
                  </a:lnTo>
                  <a:lnTo>
                    <a:pt x="130" y="3390"/>
                  </a:lnTo>
                  <a:lnTo>
                    <a:pt x="102" y="3537"/>
                  </a:lnTo>
                  <a:lnTo>
                    <a:pt x="76" y="3684"/>
                  </a:lnTo>
                  <a:lnTo>
                    <a:pt x="55" y="3831"/>
                  </a:lnTo>
                  <a:lnTo>
                    <a:pt x="37" y="3978"/>
                  </a:lnTo>
                  <a:lnTo>
                    <a:pt x="22" y="4126"/>
                  </a:lnTo>
                  <a:lnTo>
                    <a:pt x="10" y="4273"/>
                  </a:lnTo>
                  <a:lnTo>
                    <a:pt x="3" y="4420"/>
                  </a:lnTo>
                  <a:lnTo>
                    <a:pt x="0" y="4546"/>
                  </a:lnTo>
                  <a:lnTo>
                    <a:pt x="0" y="4671"/>
                  </a:lnTo>
                  <a:lnTo>
                    <a:pt x="3" y="4796"/>
                  </a:lnTo>
                  <a:lnTo>
                    <a:pt x="10" y="4920"/>
                  </a:lnTo>
                  <a:lnTo>
                    <a:pt x="20" y="5043"/>
                  </a:lnTo>
                  <a:lnTo>
                    <a:pt x="33" y="5166"/>
                  </a:lnTo>
                  <a:lnTo>
                    <a:pt x="48" y="5288"/>
                  </a:lnTo>
                  <a:lnTo>
                    <a:pt x="67" y="5409"/>
                  </a:lnTo>
                  <a:lnTo>
                    <a:pt x="89" y="5529"/>
                  </a:lnTo>
                  <a:lnTo>
                    <a:pt x="114" y="5648"/>
                  </a:lnTo>
                  <a:lnTo>
                    <a:pt x="141" y="5767"/>
                  </a:lnTo>
                  <a:lnTo>
                    <a:pt x="173" y="5885"/>
                  </a:lnTo>
                  <a:lnTo>
                    <a:pt x="206" y="6002"/>
                  </a:lnTo>
                  <a:lnTo>
                    <a:pt x="243" y="6118"/>
                  </a:lnTo>
                  <a:lnTo>
                    <a:pt x="283" y="6232"/>
                  </a:lnTo>
                  <a:lnTo>
                    <a:pt x="325" y="6346"/>
                  </a:lnTo>
                  <a:lnTo>
                    <a:pt x="370" y="6459"/>
                  </a:lnTo>
                  <a:lnTo>
                    <a:pt x="419" y="6571"/>
                  </a:lnTo>
                  <a:lnTo>
                    <a:pt x="469" y="6681"/>
                  </a:lnTo>
                  <a:lnTo>
                    <a:pt x="523" y="6791"/>
                  </a:lnTo>
                  <a:lnTo>
                    <a:pt x="579" y="6899"/>
                  </a:lnTo>
                  <a:lnTo>
                    <a:pt x="638" y="7005"/>
                  </a:lnTo>
                  <a:lnTo>
                    <a:pt x="700" y="7111"/>
                  </a:lnTo>
                  <a:lnTo>
                    <a:pt x="765" y="7216"/>
                  </a:lnTo>
                  <a:lnTo>
                    <a:pt x="832" y="7318"/>
                  </a:lnTo>
                  <a:lnTo>
                    <a:pt x="902" y="7420"/>
                  </a:lnTo>
                  <a:lnTo>
                    <a:pt x="974" y="7519"/>
                  </a:lnTo>
                  <a:lnTo>
                    <a:pt x="1049" y="7618"/>
                  </a:lnTo>
                  <a:lnTo>
                    <a:pt x="1127" y="7715"/>
                  </a:lnTo>
                  <a:lnTo>
                    <a:pt x="1207" y="7811"/>
                  </a:lnTo>
                  <a:lnTo>
                    <a:pt x="1289" y="7904"/>
                  </a:lnTo>
                  <a:lnTo>
                    <a:pt x="1374" y="7997"/>
                  </a:lnTo>
                  <a:lnTo>
                    <a:pt x="1434" y="8060"/>
                  </a:lnTo>
                  <a:lnTo>
                    <a:pt x="1495" y="8122"/>
                  </a:lnTo>
                  <a:lnTo>
                    <a:pt x="1557" y="8183"/>
                  </a:lnTo>
                  <a:lnTo>
                    <a:pt x="1619" y="8243"/>
                  </a:lnTo>
                  <a:lnTo>
                    <a:pt x="1682" y="8302"/>
                  </a:lnTo>
                  <a:lnTo>
                    <a:pt x="1747" y="8360"/>
                  </a:lnTo>
                  <a:lnTo>
                    <a:pt x="1811" y="8418"/>
                  </a:lnTo>
                  <a:lnTo>
                    <a:pt x="1877" y="8475"/>
                  </a:lnTo>
                  <a:lnTo>
                    <a:pt x="1943" y="8531"/>
                  </a:lnTo>
                  <a:lnTo>
                    <a:pt x="2010" y="8586"/>
                  </a:lnTo>
                  <a:lnTo>
                    <a:pt x="2078" y="8641"/>
                  </a:lnTo>
                  <a:lnTo>
                    <a:pt x="2146" y="8694"/>
                  </a:lnTo>
                  <a:lnTo>
                    <a:pt x="2215" y="8746"/>
                  </a:lnTo>
                  <a:lnTo>
                    <a:pt x="2284" y="8799"/>
                  </a:lnTo>
                  <a:lnTo>
                    <a:pt x="2354" y="8850"/>
                  </a:lnTo>
                  <a:lnTo>
                    <a:pt x="2425" y="8901"/>
                  </a:lnTo>
                  <a:lnTo>
                    <a:pt x="2496" y="8950"/>
                  </a:lnTo>
                  <a:lnTo>
                    <a:pt x="2568" y="8999"/>
                  </a:lnTo>
                  <a:lnTo>
                    <a:pt x="2640" y="9048"/>
                  </a:lnTo>
                  <a:lnTo>
                    <a:pt x="2713" y="9096"/>
                  </a:lnTo>
                  <a:lnTo>
                    <a:pt x="2786" y="9142"/>
                  </a:lnTo>
                  <a:lnTo>
                    <a:pt x="2860" y="9188"/>
                  </a:lnTo>
                  <a:lnTo>
                    <a:pt x="2933" y="9234"/>
                  </a:lnTo>
                  <a:lnTo>
                    <a:pt x="3008" y="9279"/>
                  </a:lnTo>
                  <a:lnTo>
                    <a:pt x="3082" y="9323"/>
                  </a:lnTo>
                  <a:lnTo>
                    <a:pt x="3158" y="9367"/>
                  </a:lnTo>
                  <a:lnTo>
                    <a:pt x="3234" y="9410"/>
                  </a:lnTo>
                  <a:lnTo>
                    <a:pt x="3309" y="9451"/>
                  </a:lnTo>
                  <a:lnTo>
                    <a:pt x="3385" y="9493"/>
                  </a:lnTo>
                  <a:lnTo>
                    <a:pt x="3461" y="9535"/>
                  </a:lnTo>
                  <a:lnTo>
                    <a:pt x="3538" y="9574"/>
                  </a:lnTo>
                  <a:lnTo>
                    <a:pt x="3616" y="9615"/>
                  </a:lnTo>
                  <a:lnTo>
                    <a:pt x="3727" y="9674"/>
                  </a:lnTo>
                  <a:lnTo>
                    <a:pt x="3848" y="9740"/>
                  </a:lnTo>
                  <a:lnTo>
                    <a:pt x="3976" y="9811"/>
                  </a:lnTo>
                  <a:lnTo>
                    <a:pt x="4111" y="9885"/>
                  </a:lnTo>
                  <a:lnTo>
                    <a:pt x="4180" y="9924"/>
                  </a:lnTo>
                  <a:lnTo>
                    <a:pt x="4250" y="9961"/>
                  </a:lnTo>
                  <a:lnTo>
                    <a:pt x="4322" y="10000"/>
                  </a:lnTo>
                  <a:lnTo>
                    <a:pt x="4396" y="10037"/>
                  </a:lnTo>
                  <a:lnTo>
                    <a:pt x="4469" y="10075"/>
                  </a:lnTo>
                  <a:lnTo>
                    <a:pt x="4543" y="10112"/>
                  </a:lnTo>
                  <a:lnTo>
                    <a:pt x="4617" y="10148"/>
                  </a:lnTo>
                  <a:lnTo>
                    <a:pt x="4692" y="10183"/>
                  </a:lnTo>
                  <a:lnTo>
                    <a:pt x="4767" y="10217"/>
                  </a:lnTo>
                  <a:lnTo>
                    <a:pt x="4843" y="10249"/>
                  </a:lnTo>
                  <a:lnTo>
                    <a:pt x="4919" y="10280"/>
                  </a:lnTo>
                  <a:lnTo>
                    <a:pt x="4994" y="10309"/>
                  </a:lnTo>
                  <a:lnTo>
                    <a:pt x="5069" y="10335"/>
                  </a:lnTo>
                  <a:lnTo>
                    <a:pt x="5144" y="10359"/>
                  </a:lnTo>
                  <a:lnTo>
                    <a:pt x="5218" y="10381"/>
                  </a:lnTo>
                  <a:lnTo>
                    <a:pt x="5291" y="10400"/>
                  </a:lnTo>
                  <a:lnTo>
                    <a:pt x="5364" y="10415"/>
                  </a:lnTo>
                  <a:lnTo>
                    <a:pt x="5435" y="10428"/>
                  </a:lnTo>
                  <a:lnTo>
                    <a:pt x="5507" y="10438"/>
                  </a:lnTo>
                  <a:lnTo>
                    <a:pt x="5577" y="10444"/>
                  </a:lnTo>
                  <a:lnTo>
                    <a:pt x="5645" y="10446"/>
                  </a:lnTo>
                  <a:lnTo>
                    <a:pt x="5712" y="10444"/>
                  </a:lnTo>
                  <a:lnTo>
                    <a:pt x="5777" y="10437"/>
                  </a:lnTo>
                  <a:lnTo>
                    <a:pt x="5841" y="10426"/>
                  </a:lnTo>
                  <a:lnTo>
                    <a:pt x="5796" y="10368"/>
                  </a:lnTo>
                  <a:lnTo>
                    <a:pt x="5751" y="10312"/>
                  </a:lnTo>
                  <a:lnTo>
                    <a:pt x="5707" y="10255"/>
                  </a:lnTo>
                  <a:lnTo>
                    <a:pt x="5662" y="10197"/>
                  </a:lnTo>
                  <a:lnTo>
                    <a:pt x="5618" y="10139"/>
                  </a:lnTo>
                  <a:lnTo>
                    <a:pt x="5575" y="10080"/>
                  </a:lnTo>
                  <a:lnTo>
                    <a:pt x="5533" y="10020"/>
                  </a:lnTo>
                  <a:lnTo>
                    <a:pt x="5491" y="9960"/>
                  </a:lnTo>
                  <a:lnTo>
                    <a:pt x="5430" y="9862"/>
                  </a:lnTo>
                  <a:lnTo>
                    <a:pt x="5376" y="9760"/>
                  </a:lnTo>
                  <a:lnTo>
                    <a:pt x="5327" y="9656"/>
                  </a:lnTo>
                  <a:lnTo>
                    <a:pt x="5283" y="9551"/>
                  </a:lnTo>
                  <a:lnTo>
                    <a:pt x="5245" y="9443"/>
                  </a:lnTo>
                  <a:lnTo>
                    <a:pt x="5212" y="9333"/>
                  </a:lnTo>
                  <a:lnTo>
                    <a:pt x="5186" y="9222"/>
                  </a:lnTo>
                  <a:lnTo>
                    <a:pt x="5164" y="9110"/>
                  </a:lnTo>
                  <a:lnTo>
                    <a:pt x="5148" y="8996"/>
                  </a:lnTo>
                  <a:lnTo>
                    <a:pt x="5137" y="8881"/>
                  </a:lnTo>
                  <a:lnTo>
                    <a:pt x="5132" y="8768"/>
                  </a:lnTo>
                  <a:lnTo>
                    <a:pt x="5132" y="8652"/>
                  </a:lnTo>
                  <a:lnTo>
                    <a:pt x="5136" y="8537"/>
                  </a:lnTo>
                  <a:lnTo>
                    <a:pt x="5146" y="8422"/>
                  </a:lnTo>
                  <a:lnTo>
                    <a:pt x="5161" y="8308"/>
                  </a:lnTo>
                  <a:lnTo>
                    <a:pt x="5181" y="8194"/>
                  </a:lnTo>
                  <a:lnTo>
                    <a:pt x="5206" y="8081"/>
                  </a:lnTo>
                  <a:lnTo>
                    <a:pt x="5235" y="7969"/>
                  </a:lnTo>
                  <a:lnTo>
                    <a:pt x="5269" y="7859"/>
                  </a:lnTo>
                  <a:lnTo>
                    <a:pt x="5309" y="7750"/>
                  </a:lnTo>
                  <a:lnTo>
                    <a:pt x="5352" y="7643"/>
                  </a:lnTo>
                  <a:lnTo>
                    <a:pt x="5400" y="7539"/>
                  </a:lnTo>
                  <a:lnTo>
                    <a:pt x="5453" y="7436"/>
                  </a:lnTo>
                  <a:lnTo>
                    <a:pt x="5511" y="7336"/>
                  </a:lnTo>
                  <a:lnTo>
                    <a:pt x="5572" y="7240"/>
                  </a:lnTo>
                  <a:lnTo>
                    <a:pt x="5638" y="7146"/>
                  </a:lnTo>
                  <a:lnTo>
                    <a:pt x="5708" y="7055"/>
                  </a:lnTo>
                  <a:lnTo>
                    <a:pt x="5783" y="6969"/>
                  </a:lnTo>
                  <a:lnTo>
                    <a:pt x="5861" y="6885"/>
                  </a:lnTo>
                  <a:lnTo>
                    <a:pt x="5943" y="6806"/>
                  </a:lnTo>
                  <a:lnTo>
                    <a:pt x="6031" y="6731"/>
                  </a:lnTo>
                  <a:lnTo>
                    <a:pt x="6121" y="6661"/>
                  </a:lnTo>
                  <a:lnTo>
                    <a:pt x="6167" y="6628"/>
                  </a:lnTo>
                  <a:lnTo>
                    <a:pt x="6212" y="6597"/>
                  </a:lnTo>
                  <a:lnTo>
                    <a:pt x="6260" y="6567"/>
                  </a:lnTo>
                  <a:lnTo>
                    <a:pt x="6308" y="6537"/>
                  </a:lnTo>
                  <a:lnTo>
                    <a:pt x="6357" y="6509"/>
                  </a:lnTo>
                  <a:lnTo>
                    <a:pt x="6405" y="6481"/>
                  </a:lnTo>
                  <a:lnTo>
                    <a:pt x="6455" y="6454"/>
                  </a:lnTo>
                  <a:lnTo>
                    <a:pt x="6506" y="6427"/>
                  </a:lnTo>
                  <a:lnTo>
                    <a:pt x="6557" y="6402"/>
                  </a:lnTo>
                  <a:lnTo>
                    <a:pt x="6607" y="6377"/>
                  </a:lnTo>
                  <a:lnTo>
                    <a:pt x="6658" y="6352"/>
                  </a:lnTo>
                  <a:lnTo>
                    <a:pt x="6710" y="6328"/>
                  </a:lnTo>
                  <a:lnTo>
                    <a:pt x="6761" y="6304"/>
                  </a:lnTo>
                  <a:lnTo>
                    <a:pt x="6813" y="6281"/>
                  </a:lnTo>
                  <a:lnTo>
                    <a:pt x="6863" y="6258"/>
                  </a:lnTo>
                  <a:lnTo>
                    <a:pt x="6915" y="6235"/>
                  </a:lnTo>
                  <a:lnTo>
                    <a:pt x="6958" y="6218"/>
                  </a:lnTo>
                  <a:lnTo>
                    <a:pt x="7008" y="6200"/>
                  </a:lnTo>
                  <a:lnTo>
                    <a:pt x="7062" y="6182"/>
                  </a:lnTo>
                  <a:lnTo>
                    <a:pt x="7122" y="6162"/>
                  </a:lnTo>
                  <a:lnTo>
                    <a:pt x="7185" y="6143"/>
                  </a:lnTo>
                  <a:lnTo>
                    <a:pt x="7250" y="6123"/>
                  </a:lnTo>
                  <a:lnTo>
                    <a:pt x="7316" y="6101"/>
                  </a:lnTo>
                  <a:lnTo>
                    <a:pt x="7383" y="6079"/>
                  </a:lnTo>
                  <a:lnTo>
                    <a:pt x="7448" y="6056"/>
                  </a:lnTo>
                  <a:lnTo>
                    <a:pt x="7512" y="6031"/>
                  </a:lnTo>
                  <a:lnTo>
                    <a:pt x="7543" y="6019"/>
                  </a:lnTo>
                  <a:lnTo>
                    <a:pt x="7572" y="6006"/>
                  </a:lnTo>
                  <a:lnTo>
                    <a:pt x="7602" y="5994"/>
                  </a:lnTo>
                  <a:lnTo>
                    <a:pt x="7629" y="5979"/>
                  </a:lnTo>
                  <a:lnTo>
                    <a:pt x="7654" y="5966"/>
                  </a:lnTo>
                  <a:lnTo>
                    <a:pt x="7680" y="5952"/>
                  </a:lnTo>
                  <a:lnTo>
                    <a:pt x="7702" y="5938"/>
                  </a:lnTo>
                  <a:lnTo>
                    <a:pt x="7724" y="5923"/>
                  </a:lnTo>
                  <a:lnTo>
                    <a:pt x="7743" y="5907"/>
                  </a:lnTo>
                  <a:lnTo>
                    <a:pt x="7761" y="5892"/>
                  </a:lnTo>
                  <a:lnTo>
                    <a:pt x="7776" y="5876"/>
                  </a:lnTo>
                  <a:lnTo>
                    <a:pt x="7790" y="5860"/>
                  </a:lnTo>
                  <a:lnTo>
                    <a:pt x="7817" y="5814"/>
                  </a:lnTo>
                  <a:lnTo>
                    <a:pt x="7835" y="5764"/>
                  </a:lnTo>
                  <a:lnTo>
                    <a:pt x="7847" y="5711"/>
                  </a:lnTo>
                  <a:lnTo>
                    <a:pt x="7850" y="5656"/>
                  </a:lnTo>
                  <a:lnTo>
                    <a:pt x="7847" y="5599"/>
                  </a:lnTo>
                  <a:lnTo>
                    <a:pt x="7838" y="5539"/>
                  </a:lnTo>
                  <a:lnTo>
                    <a:pt x="7823" y="5477"/>
                  </a:lnTo>
                  <a:lnTo>
                    <a:pt x="7802" y="5413"/>
                  </a:lnTo>
                  <a:lnTo>
                    <a:pt x="7775" y="5347"/>
                  </a:lnTo>
                  <a:lnTo>
                    <a:pt x="7744" y="5280"/>
                  </a:lnTo>
                  <a:lnTo>
                    <a:pt x="7708" y="5212"/>
                  </a:lnTo>
                  <a:lnTo>
                    <a:pt x="7669" y="5142"/>
                  </a:lnTo>
                  <a:lnTo>
                    <a:pt x="7626" y="5072"/>
                  </a:lnTo>
                  <a:lnTo>
                    <a:pt x="7580" y="5002"/>
                  </a:lnTo>
                  <a:lnTo>
                    <a:pt x="7532" y="4932"/>
                  </a:lnTo>
                  <a:lnTo>
                    <a:pt x="7482" y="4862"/>
                  </a:lnTo>
                  <a:lnTo>
                    <a:pt x="7429" y="4792"/>
                  </a:lnTo>
                  <a:lnTo>
                    <a:pt x="7376" y="4723"/>
                  </a:lnTo>
                  <a:lnTo>
                    <a:pt x="7321" y="4654"/>
                  </a:lnTo>
                  <a:lnTo>
                    <a:pt x="7268" y="4587"/>
                  </a:lnTo>
                  <a:lnTo>
                    <a:pt x="7159" y="4457"/>
                  </a:lnTo>
                  <a:lnTo>
                    <a:pt x="7054" y="4333"/>
                  </a:lnTo>
                  <a:lnTo>
                    <a:pt x="6958" y="4219"/>
                  </a:lnTo>
                  <a:lnTo>
                    <a:pt x="6871" y="4116"/>
                  </a:lnTo>
                  <a:lnTo>
                    <a:pt x="6834" y="4069"/>
                  </a:lnTo>
                  <a:lnTo>
                    <a:pt x="6800" y="4026"/>
                  </a:lnTo>
                  <a:lnTo>
                    <a:pt x="6771" y="3987"/>
                  </a:lnTo>
                  <a:lnTo>
                    <a:pt x="6747" y="3951"/>
                  </a:lnTo>
                  <a:lnTo>
                    <a:pt x="6632" y="3774"/>
                  </a:lnTo>
                  <a:lnTo>
                    <a:pt x="6517" y="3596"/>
                  </a:lnTo>
                  <a:lnTo>
                    <a:pt x="6400" y="3418"/>
                  </a:lnTo>
                  <a:lnTo>
                    <a:pt x="6283" y="3240"/>
                  </a:lnTo>
                  <a:lnTo>
                    <a:pt x="6165" y="3061"/>
                  </a:lnTo>
                  <a:lnTo>
                    <a:pt x="6045" y="2884"/>
                  </a:lnTo>
                  <a:lnTo>
                    <a:pt x="5984" y="2796"/>
                  </a:lnTo>
                  <a:lnTo>
                    <a:pt x="5922" y="2709"/>
                  </a:lnTo>
                  <a:lnTo>
                    <a:pt x="5860" y="2621"/>
                  </a:lnTo>
                  <a:lnTo>
                    <a:pt x="5798" y="2534"/>
                  </a:lnTo>
                  <a:lnTo>
                    <a:pt x="5734" y="2448"/>
                  </a:lnTo>
                  <a:lnTo>
                    <a:pt x="5670" y="2361"/>
                  </a:lnTo>
                  <a:lnTo>
                    <a:pt x="5606" y="2276"/>
                  </a:lnTo>
                  <a:lnTo>
                    <a:pt x="5540" y="2192"/>
                  </a:lnTo>
                  <a:lnTo>
                    <a:pt x="5474" y="2107"/>
                  </a:lnTo>
                  <a:lnTo>
                    <a:pt x="5407" y="2024"/>
                  </a:lnTo>
                  <a:lnTo>
                    <a:pt x="5339" y="1942"/>
                  </a:lnTo>
                  <a:lnTo>
                    <a:pt x="5270" y="1861"/>
                  </a:lnTo>
                  <a:lnTo>
                    <a:pt x="5200" y="1780"/>
                  </a:lnTo>
                  <a:lnTo>
                    <a:pt x="5130" y="1700"/>
                  </a:lnTo>
                  <a:lnTo>
                    <a:pt x="5058" y="1622"/>
                  </a:lnTo>
                  <a:lnTo>
                    <a:pt x="4985" y="1545"/>
                  </a:lnTo>
                  <a:lnTo>
                    <a:pt x="4910" y="1468"/>
                  </a:lnTo>
                  <a:lnTo>
                    <a:pt x="4835" y="1393"/>
                  </a:lnTo>
                  <a:lnTo>
                    <a:pt x="4759" y="1319"/>
                  </a:lnTo>
                  <a:lnTo>
                    <a:pt x="4682" y="1246"/>
                  </a:lnTo>
                  <a:lnTo>
                    <a:pt x="4638" y="1206"/>
                  </a:lnTo>
                  <a:lnTo>
                    <a:pt x="4595" y="1168"/>
                  </a:lnTo>
                  <a:lnTo>
                    <a:pt x="4550" y="1130"/>
                  </a:lnTo>
                  <a:lnTo>
                    <a:pt x="4506" y="1094"/>
                  </a:lnTo>
                  <a:lnTo>
                    <a:pt x="4462" y="1058"/>
                  </a:lnTo>
                  <a:lnTo>
                    <a:pt x="4418" y="1024"/>
                  </a:lnTo>
                  <a:lnTo>
                    <a:pt x="4373" y="990"/>
                  </a:lnTo>
                  <a:lnTo>
                    <a:pt x="4329" y="958"/>
                  </a:lnTo>
                  <a:lnTo>
                    <a:pt x="4283" y="926"/>
                  </a:lnTo>
                  <a:lnTo>
                    <a:pt x="4238" y="896"/>
                  </a:lnTo>
                  <a:lnTo>
                    <a:pt x="4192" y="866"/>
                  </a:lnTo>
                  <a:lnTo>
                    <a:pt x="4147" y="837"/>
                  </a:lnTo>
                  <a:lnTo>
                    <a:pt x="4100" y="809"/>
                  </a:lnTo>
                  <a:lnTo>
                    <a:pt x="4054" y="782"/>
                  </a:lnTo>
                  <a:lnTo>
                    <a:pt x="4008" y="755"/>
                  </a:lnTo>
                  <a:lnTo>
                    <a:pt x="3960" y="730"/>
                  </a:lnTo>
                  <a:lnTo>
                    <a:pt x="3912" y="706"/>
                  </a:lnTo>
                  <a:lnTo>
                    <a:pt x="3864" y="681"/>
                  </a:lnTo>
                  <a:lnTo>
                    <a:pt x="3816" y="658"/>
                  </a:lnTo>
                  <a:lnTo>
                    <a:pt x="3767" y="636"/>
                  </a:lnTo>
                  <a:lnTo>
                    <a:pt x="3717" y="614"/>
                  </a:lnTo>
                  <a:lnTo>
                    <a:pt x="3667" y="593"/>
                  </a:lnTo>
                  <a:lnTo>
                    <a:pt x="3617" y="573"/>
                  </a:lnTo>
                  <a:lnTo>
                    <a:pt x="3566" y="552"/>
                  </a:lnTo>
                  <a:lnTo>
                    <a:pt x="3514" y="533"/>
                  </a:lnTo>
                  <a:lnTo>
                    <a:pt x="3462" y="515"/>
                  </a:lnTo>
                  <a:lnTo>
                    <a:pt x="3408" y="496"/>
                  </a:lnTo>
                  <a:lnTo>
                    <a:pt x="3356" y="479"/>
                  </a:lnTo>
                  <a:lnTo>
                    <a:pt x="3301" y="462"/>
                  </a:lnTo>
                  <a:lnTo>
                    <a:pt x="3246" y="446"/>
                  </a:lnTo>
                  <a:lnTo>
                    <a:pt x="3190" y="429"/>
                  </a:lnTo>
                  <a:lnTo>
                    <a:pt x="3134" y="413"/>
                  </a:lnTo>
                  <a:lnTo>
                    <a:pt x="3113" y="407"/>
                  </a:lnTo>
                  <a:lnTo>
                    <a:pt x="3088" y="399"/>
                  </a:lnTo>
                  <a:lnTo>
                    <a:pt x="3058" y="389"/>
                  </a:lnTo>
                  <a:lnTo>
                    <a:pt x="3024" y="376"/>
                  </a:lnTo>
                  <a:lnTo>
                    <a:pt x="2943" y="346"/>
                  </a:lnTo>
                  <a:lnTo>
                    <a:pt x="2851" y="311"/>
                  </a:lnTo>
                  <a:lnTo>
                    <a:pt x="2747" y="271"/>
                  </a:lnTo>
                  <a:lnTo>
                    <a:pt x="2638" y="229"/>
                  </a:lnTo>
                  <a:lnTo>
                    <a:pt x="2523" y="187"/>
                  </a:lnTo>
                  <a:lnTo>
                    <a:pt x="2406" y="145"/>
                  </a:lnTo>
                  <a:lnTo>
                    <a:pt x="2348" y="126"/>
                  </a:lnTo>
                  <a:lnTo>
                    <a:pt x="2290" y="106"/>
                  </a:lnTo>
                  <a:lnTo>
                    <a:pt x="2234" y="88"/>
                  </a:lnTo>
                  <a:lnTo>
                    <a:pt x="2179" y="71"/>
                  </a:lnTo>
                  <a:lnTo>
                    <a:pt x="2125" y="55"/>
                  </a:lnTo>
                  <a:lnTo>
                    <a:pt x="2073" y="40"/>
                  </a:lnTo>
                  <a:lnTo>
                    <a:pt x="2023" y="28"/>
                  </a:lnTo>
                  <a:lnTo>
                    <a:pt x="1977" y="18"/>
                  </a:lnTo>
                  <a:lnTo>
                    <a:pt x="1932" y="10"/>
                  </a:lnTo>
                  <a:lnTo>
                    <a:pt x="1891" y="4"/>
                  </a:lnTo>
                  <a:lnTo>
                    <a:pt x="1854" y="1"/>
                  </a:lnTo>
                  <a:lnTo>
                    <a:pt x="1820" y="0"/>
                  </a:lnTo>
                  <a:lnTo>
                    <a:pt x="1792" y="2"/>
                  </a:lnTo>
                  <a:lnTo>
                    <a:pt x="1767" y="7"/>
                  </a:lnTo>
                  <a:lnTo>
                    <a:pt x="1748" y="16"/>
                  </a:lnTo>
                  <a:lnTo>
                    <a:pt x="1734" y="28"/>
                  </a:lnTo>
                  <a:close/>
                </a:path>
              </a:pathLst>
            </a:custGeom>
            <a:solidFill>
              <a:srgbClr val="836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12"/>
            <p:cNvSpPr>
              <a:spLocks/>
            </p:cNvSpPr>
            <p:nvPr/>
          </p:nvSpPr>
          <p:spPr bwMode="auto">
            <a:xfrm>
              <a:off x="6510338" y="4687888"/>
              <a:ext cx="682625" cy="963613"/>
            </a:xfrm>
            <a:custGeom>
              <a:avLst/>
              <a:gdLst>
                <a:gd name="T0" fmla="*/ 1301 w 7319"/>
                <a:gd name="T1" fmla="*/ 629 h 10316"/>
                <a:gd name="T2" fmla="*/ 845 w 7319"/>
                <a:gd name="T3" fmla="*/ 1408 h 10316"/>
                <a:gd name="T4" fmla="*/ 472 w 7319"/>
                <a:gd name="T5" fmla="*/ 2237 h 10316"/>
                <a:gd name="T6" fmla="*/ 197 w 7319"/>
                <a:gd name="T7" fmla="*/ 3098 h 10316"/>
                <a:gd name="T8" fmla="*/ 37 w 7319"/>
                <a:gd name="T9" fmla="*/ 3979 h 10316"/>
                <a:gd name="T10" fmla="*/ 3 w 7319"/>
                <a:gd name="T11" fmla="*/ 4795 h 10316"/>
                <a:gd name="T12" fmla="*/ 88 w 7319"/>
                <a:gd name="T13" fmla="*/ 5530 h 10316"/>
                <a:gd name="T14" fmla="*/ 282 w 7319"/>
                <a:gd name="T15" fmla="*/ 6233 h 10316"/>
                <a:gd name="T16" fmla="*/ 579 w 7319"/>
                <a:gd name="T17" fmla="*/ 6899 h 10316"/>
                <a:gd name="T18" fmla="*/ 974 w 7319"/>
                <a:gd name="T19" fmla="*/ 7520 h 10316"/>
                <a:gd name="T20" fmla="*/ 1434 w 7319"/>
                <a:gd name="T21" fmla="*/ 8060 h 10316"/>
                <a:gd name="T22" fmla="*/ 1811 w 7319"/>
                <a:gd name="T23" fmla="*/ 8419 h 10316"/>
                <a:gd name="T24" fmla="*/ 2215 w 7319"/>
                <a:gd name="T25" fmla="*/ 8747 h 10316"/>
                <a:gd name="T26" fmla="*/ 2640 w 7319"/>
                <a:gd name="T27" fmla="*/ 9048 h 10316"/>
                <a:gd name="T28" fmla="*/ 3082 w 7319"/>
                <a:gd name="T29" fmla="*/ 9324 h 10316"/>
                <a:gd name="T30" fmla="*/ 3538 w 7319"/>
                <a:gd name="T31" fmla="*/ 9574 h 10316"/>
                <a:gd name="T32" fmla="*/ 3825 w 7319"/>
                <a:gd name="T33" fmla="*/ 9742 h 10316"/>
                <a:gd name="T34" fmla="*/ 4268 w 7319"/>
                <a:gd name="T35" fmla="*/ 10025 h 10316"/>
                <a:gd name="T36" fmla="*/ 4586 w 7319"/>
                <a:gd name="T37" fmla="*/ 10200 h 10316"/>
                <a:gd name="T38" fmla="*/ 4872 w 7319"/>
                <a:gd name="T39" fmla="*/ 10306 h 10316"/>
                <a:gd name="T40" fmla="*/ 5014 w 7319"/>
                <a:gd name="T41" fmla="*/ 10232 h 10316"/>
                <a:gd name="T42" fmla="*/ 4774 w 7319"/>
                <a:gd name="T43" fmla="*/ 9826 h 10316"/>
                <a:gd name="T44" fmla="*/ 4619 w 7319"/>
                <a:gd name="T45" fmla="*/ 9511 h 10316"/>
                <a:gd name="T46" fmla="*/ 4535 w 7319"/>
                <a:gd name="T47" fmla="*/ 9282 h 10316"/>
                <a:gd name="T48" fmla="*/ 4448 w 7319"/>
                <a:gd name="T49" fmla="*/ 8869 h 10316"/>
                <a:gd name="T50" fmla="*/ 4442 w 7319"/>
                <a:gd name="T51" fmla="*/ 8253 h 10316"/>
                <a:gd name="T52" fmla="*/ 4562 w 7319"/>
                <a:gd name="T53" fmla="*/ 7629 h 10316"/>
                <a:gd name="T54" fmla="*/ 4804 w 7319"/>
                <a:gd name="T55" fmla="*/ 7039 h 10316"/>
                <a:gd name="T56" fmla="*/ 5159 w 7319"/>
                <a:gd name="T57" fmla="*/ 6528 h 10316"/>
                <a:gd name="T58" fmla="*/ 5586 w 7319"/>
                <a:gd name="T59" fmla="*/ 6163 h 10316"/>
                <a:gd name="T60" fmla="*/ 5875 w 7319"/>
                <a:gd name="T61" fmla="*/ 6025 h 10316"/>
                <a:gd name="T62" fmla="*/ 6236 w 7319"/>
                <a:gd name="T63" fmla="*/ 5925 h 10316"/>
                <a:gd name="T64" fmla="*/ 6701 w 7319"/>
                <a:gd name="T65" fmla="*/ 5814 h 10316"/>
                <a:gd name="T66" fmla="*/ 6990 w 7319"/>
                <a:gd name="T67" fmla="*/ 5707 h 10316"/>
                <a:gd name="T68" fmla="*/ 7197 w 7319"/>
                <a:gd name="T69" fmla="*/ 5578 h 10316"/>
                <a:gd name="T70" fmla="*/ 7290 w 7319"/>
                <a:gd name="T71" fmla="*/ 5468 h 10316"/>
                <a:gd name="T72" fmla="*/ 7319 w 7319"/>
                <a:gd name="T73" fmla="*/ 5351 h 10316"/>
                <a:gd name="T74" fmla="*/ 7297 w 7319"/>
                <a:gd name="T75" fmla="*/ 5225 h 10316"/>
                <a:gd name="T76" fmla="*/ 7235 w 7319"/>
                <a:gd name="T77" fmla="*/ 5086 h 10316"/>
                <a:gd name="T78" fmla="*/ 7058 w 7319"/>
                <a:gd name="T79" fmla="*/ 4776 h 10316"/>
                <a:gd name="T80" fmla="*/ 6839 w 7319"/>
                <a:gd name="T81" fmla="*/ 4347 h 10316"/>
                <a:gd name="T82" fmla="*/ 6512 w 7319"/>
                <a:gd name="T83" fmla="*/ 3672 h 10316"/>
                <a:gd name="T84" fmla="*/ 6316 w 7319"/>
                <a:gd name="T85" fmla="*/ 3308 h 10316"/>
                <a:gd name="T86" fmla="*/ 6051 w 7319"/>
                <a:gd name="T87" fmla="*/ 2894 h 10316"/>
                <a:gd name="T88" fmla="*/ 5546 w 7319"/>
                <a:gd name="T89" fmla="*/ 2199 h 10316"/>
                <a:gd name="T90" fmla="*/ 5228 w 7319"/>
                <a:gd name="T91" fmla="*/ 1812 h 10316"/>
                <a:gd name="T92" fmla="*/ 4938 w 7319"/>
                <a:gd name="T93" fmla="*/ 1496 h 10316"/>
                <a:gd name="T94" fmla="*/ 4638 w 7319"/>
                <a:gd name="T95" fmla="*/ 1207 h 10316"/>
                <a:gd name="T96" fmla="*/ 4373 w 7319"/>
                <a:gd name="T97" fmla="*/ 990 h 10316"/>
                <a:gd name="T98" fmla="*/ 4100 w 7319"/>
                <a:gd name="T99" fmla="*/ 810 h 10316"/>
                <a:gd name="T100" fmla="*/ 3816 w 7319"/>
                <a:gd name="T101" fmla="*/ 658 h 10316"/>
                <a:gd name="T102" fmla="*/ 3514 w 7319"/>
                <a:gd name="T103" fmla="*/ 533 h 10316"/>
                <a:gd name="T104" fmla="*/ 3190 w 7319"/>
                <a:gd name="T105" fmla="*/ 430 h 10316"/>
                <a:gd name="T106" fmla="*/ 2943 w 7319"/>
                <a:gd name="T107" fmla="*/ 346 h 10316"/>
                <a:gd name="T108" fmla="*/ 2348 w 7319"/>
                <a:gd name="T109" fmla="*/ 126 h 10316"/>
                <a:gd name="T110" fmla="*/ 2023 w 7319"/>
                <a:gd name="T111" fmla="*/ 28 h 10316"/>
                <a:gd name="T112" fmla="*/ 1792 w 7319"/>
                <a:gd name="T113" fmla="*/ 2 h 10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319" h="10316">
                  <a:moveTo>
                    <a:pt x="1734" y="28"/>
                  </a:moveTo>
                  <a:lnTo>
                    <a:pt x="1643" y="144"/>
                  </a:lnTo>
                  <a:lnTo>
                    <a:pt x="1556" y="262"/>
                  </a:lnTo>
                  <a:lnTo>
                    <a:pt x="1469" y="383"/>
                  </a:lnTo>
                  <a:lnTo>
                    <a:pt x="1384" y="505"/>
                  </a:lnTo>
                  <a:lnTo>
                    <a:pt x="1301" y="629"/>
                  </a:lnTo>
                  <a:lnTo>
                    <a:pt x="1220" y="755"/>
                  </a:lnTo>
                  <a:lnTo>
                    <a:pt x="1141" y="883"/>
                  </a:lnTo>
                  <a:lnTo>
                    <a:pt x="1063" y="1012"/>
                  </a:lnTo>
                  <a:lnTo>
                    <a:pt x="989" y="1142"/>
                  </a:lnTo>
                  <a:lnTo>
                    <a:pt x="916" y="1275"/>
                  </a:lnTo>
                  <a:lnTo>
                    <a:pt x="845" y="1408"/>
                  </a:lnTo>
                  <a:lnTo>
                    <a:pt x="777" y="1543"/>
                  </a:lnTo>
                  <a:lnTo>
                    <a:pt x="711" y="1680"/>
                  </a:lnTo>
                  <a:lnTo>
                    <a:pt x="647" y="1817"/>
                  </a:lnTo>
                  <a:lnTo>
                    <a:pt x="586" y="1956"/>
                  </a:lnTo>
                  <a:lnTo>
                    <a:pt x="528" y="2095"/>
                  </a:lnTo>
                  <a:lnTo>
                    <a:pt x="472" y="2237"/>
                  </a:lnTo>
                  <a:lnTo>
                    <a:pt x="420" y="2378"/>
                  </a:lnTo>
                  <a:lnTo>
                    <a:pt x="369" y="2521"/>
                  </a:lnTo>
                  <a:lnTo>
                    <a:pt x="322" y="2664"/>
                  </a:lnTo>
                  <a:lnTo>
                    <a:pt x="277" y="2809"/>
                  </a:lnTo>
                  <a:lnTo>
                    <a:pt x="236" y="2953"/>
                  </a:lnTo>
                  <a:lnTo>
                    <a:pt x="197" y="3098"/>
                  </a:lnTo>
                  <a:lnTo>
                    <a:pt x="163" y="3244"/>
                  </a:lnTo>
                  <a:lnTo>
                    <a:pt x="130" y="3391"/>
                  </a:lnTo>
                  <a:lnTo>
                    <a:pt x="102" y="3537"/>
                  </a:lnTo>
                  <a:lnTo>
                    <a:pt x="76" y="3684"/>
                  </a:lnTo>
                  <a:lnTo>
                    <a:pt x="55" y="3831"/>
                  </a:lnTo>
                  <a:lnTo>
                    <a:pt x="37" y="3979"/>
                  </a:lnTo>
                  <a:lnTo>
                    <a:pt x="21" y="4126"/>
                  </a:lnTo>
                  <a:lnTo>
                    <a:pt x="10" y="4273"/>
                  </a:lnTo>
                  <a:lnTo>
                    <a:pt x="3" y="4421"/>
                  </a:lnTo>
                  <a:lnTo>
                    <a:pt x="0" y="4546"/>
                  </a:lnTo>
                  <a:lnTo>
                    <a:pt x="0" y="4671"/>
                  </a:lnTo>
                  <a:lnTo>
                    <a:pt x="3" y="4795"/>
                  </a:lnTo>
                  <a:lnTo>
                    <a:pt x="10" y="4920"/>
                  </a:lnTo>
                  <a:lnTo>
                    <a:pt x="19" y="5043"/>
                  </a:lnTo>
                  <a:lnTo>
                    <a:pt x="33" y="5166"/>
                  </a:lnTo>
                  <a:lnTo>
                    <a:pt x="48" y="5288"/>
                  </a:lnTo>
                  <a:lnTo>
                    <a:pt x="67" y="5409"/>
                  </a:lnTo>
                  <a:lnTo>
                    <a:pt x="88" y="5530"/>
                  </a:lnTo>
                  <a:lnTo>
                    <a:pt x="114" y="5649"/>
                  </a:lnTo>
                  <a:lnTo>
                    <a:pt x="141" y="5767"/>
                  </a:lnTo>
                  <a:lnTo>
                    <a:pt x="173" y="5885"/>
                  </a:lnTo>
                  <a:lnTo>
                    <a:pt x="206" y="6002"/>
                  </a:lnTo>
                  <a:lnTo>
                    <a:pt x="243" y="6118"/>
                  </a:lnTo>
                  <a:lnTo>
                    <a:pt x="282" y="6233"/>
                  </a:lnTo>
                  <a:lnTo>
                    <a:pt x="325" y="6346"/>
                  </a:lnTo>
                  <a:lnTo>
                    <a:pt x="370" y="6459"/>
                  </a:lnTo>
                  <a:lnTo>
                    <a:pt x="419" y="6571"/>
                  </a:lnTo>
                  <a:lnTo>
                    <a:pt x="469" y="6682"/>
                  </a:lnTo>
                  <a:lnTo>
                    <a:pt x="523" y="6790"/>
                  </a:lnTo>
                  <a:lnTo>
                    <a:pt x="579" y="6899"/>
                  </a:lnTo>
                  <a:lnTo>
                    <a:pt x="638" y="7006"/>
                  </a:lnTo>
                  <a:lnTo>
                    <a:pt x="700" y="7111"/>
                  </a:lnTo>
                  <a:lnTo>
                    <a:pt x="765" y="7215"/>
                  </a:lnTo>
                  <a:lnTo>
                    <a:pt x="832" y="7318"/>
                  </a:lnTo>
                  <a:lnTo>
                    <a:pt x="902" y="7420"/>
                  </a:lnTo>
                  <a:lnTo>
                    <a:pt x="974" y="7520"/>
                  </a:lnTo>
                  <a:lnTo>
                    <a:pt x="1049" y="7618"/>
                  </a:lnTo>
                  <a:lnTo>
                    <a:pt x="1126" y="7716"/>
                  </a:lnTo>
                  <a:lnTo>
                    <a:pt x="1207" y="7811"/>
                  </a:lnTo>
                  <a:lnTo>
                    <a:pt x="1289" y="7905"/>
                  </a:lnTo>
                  <a:lnTo>
                    <a:pt x="1374" y="7997"/>
                  </a:lnTo>
                  <a:lnTo>
                    <a:pt x="1434" y="8060"/>
                  </a:lnTo>
                  <a:lnTo>
                    <a:pt x="1495" y="8122"/>
                  </a:lnTo>
                  <a:lnTo>
                    <a:pt x="1557" y="8183"/>
                  </a:lnTo>
                  <a:lnTo>
                    <a:pt x="1619" y="8243"/>
                  </a:lnTo>
                  <a:lnTo>
                    <a:pt x="1682" y="8303"/>
                  </a:lnTo>
                  <a:lnTo>
                    <a:pt x="1747" y="8361"/>
                  </a:lnTo>
                  <a:lnTo>
                    <a:pt x="1811" y="8419"/>
                  </a:lnTo>
                  <a:lnTo>
                    <a:pt x="1877" y="8475"/>
                  </a:lnTo>
                  <a:lnTo>
                    <a:pt x="1943" y="8531"/>
                  </a:lnTo>
                  <a:lnTo>
                    <a:pt x="2010" y="8586"/>
                  </a:lnTo>
                  <a:lnTo>
                    <a:pt x="2078" y="8641"/>
                  </a:lnTo>
                  <a:lnTo>
                    <a:pt x="2146" y="8694"/>
                  </a:lnTo>
                  <a:lnTo>
                    <a:pt x="2215" y="8747"/>
                  </a:lnTo>
                  <a:lnTo>
                    <a:pt x="2284" y="8799"/>
                  </a:lnTo>
                  <a:lnTo>
                    <a:pt x="2354" y="8850"/>
                  </a:lnTo>
                  <a:lnTo>
                    <a:pt x="2425" y="8901"/>
                  </a:lnTo>
                  <a:lnTo>
                    <a:pt x="2496" y="8951"/>
                  </a:lnTo>
                  <a:lnTo>
                    <a:pt x="2567" y="9000"/>
                  </a:lnTo>
                  <a:lnTo>
                    <a:pt x="2640" y="9048"/>
                  </a:lnTo>
                  <a:lnTo>
                    <a:pt x="2713" y="9096"/>
                  </a:lnTo>
                  <a:lnTo>
                    <a:pt x="2786" y="9143"/>
                  </a:lnTo>
                  <a:lnTo>
                    <a:pt x="2860" y="9188"/>
                  </a:lnTo>
                  <a:lnTo>
                    <a:pt x="2933" y="9234"/>
                  </a:lnTo>
                  <a:lnTo>
                    <a:pt x="3008" y="9279"/>
                  </a:lnTo>
                  <a:lnTo>
                    <a:pt x="3082" y="9324"/>
                  </a:lnTo>
                  <a:lnTo>
                    <a:pt x="3157" y="9366"/>
                  </a:lnTo>
                  <a:lnTo>
                    <a:pt x="3234" y="9410"/>
                  </a:lnTo>
                  <a:lnTo>
                    <a:pt x="3309" y="9452"/>
                  </a:lnTo>
                  <a:lnTo>
                    <a:pt x="3385" y="9493"/>
                  </a:lnTo>
                  <a:lnTo>
                    <a:pt x="3461" y="9535"/>
                  </a:lnTo>
                  <a:lnTo>
                    <a:pt x="3538" y="9574"/>
                  </a:lnTo>
                  <a:lnTo>
                    <a:pt x="3615" y="9614"/>
                  </a:lnTo>
                  <a:lnTo>
                    <a:pt x="3643" y="9629"/>
                  </a:lnTo>
                  <a:lnTo>
                    <a:pt x="3674" y="9648"/>
                  </a:lnTo>
                  <a:lnTo>
                    <a:pt x="3708" y="9668"/>
                  </a:lnTo>
                  <a:lnTo>
                    <a:pt x="3744" y="9690"/>
                  </a:lnTo>
                  <a:lnTo>
                    <a:pt x="3825" y="9742"/>
                  </a:lnTo>
                  <a:lnTo>
                    <a:pt x="3914" y="9800"/>
                  </a:lnTo>
                  <a:lnTo>
                    <a:pt x="4010" y="9862"/>
                  </a:lnTo>
                  <a:lnTo>
                    <a:pt x="4111" y="9927"/>
                  </a:lnTo>
                  <a:lnTo>
                    <a:pt x="4163" y="9959"/>
                  </a:lnTo>
                  <a:lnTo>
                    <a:pt x="4215" y="9993"/>
                  </a:lnTo>
                  <a:lnTo>
                    <a:pt x="4268" y="10025"/>
                  </a:lnTo>
                  <a:lnTo>
                    <a:pt x="4321" y="10057"/>
                  </a:lnTo>
                  <a:lnTo>
                    <a:pt x="4375" y="10088"/>
                  </a:lnTo>
                  <a:lnTo>
                    <a:pt x="4428" y="10119"/>
                  </a:lnTo>
                  <a:lnTo>
                    <a:pt x="4482" y="10147"/>
                  </a:lnTo>
                  <a:lnTo>
                    <a:pt x="4534" y="10175"/>
                  </a:lnTo>
                  <a:lnTo>
                    <a:pt x="4586" y="10200"/>
                  </a:lnTo>
                  <a:lnTo>
                    <a:pt x="4637" y="10225"/>
                  </a:lnTo>
                  <a:lnTo>
                    <a:pt x="4687" y="10246"/>
                  </a:lnTo>
                  <a:lnTo>
                    <a:pt x="4736" y="10265"/>
                  </a:lnTo>
                  <a:lnTo>
                    <a:pt x="4782" y="10281"/>
                  </a:lnTo>
                  <a:lnTo>
                    <a:pt x="4828" y="10295"/>
                  </a:lnTo>
                  <a:lnTo>
                    <a:pt x="4872" y="10306"/>
                  </a:lnTo>
                  <a:lnTo>
                    <a:pt x="4913" y="10312"/>
                  </a:lnTo>
                  <a:lnTo>
                    <a:pt x="4953" y="10316"/>
                  </a:lnTo>
                  <a:lnTo>
                    <a:pt x="4990" y="10315"/>
                  </a:lnTo>
                  <a:lnTo>
                    <a:pt x="5023" y="10311"/>
                  </a:lnTo>
                  <a:lnTo>
                    <a:pt x="5055" y="10302"/>
                  </a:lnTo>
                  <a:lnTo>
                    <a:pt x="5014" y="10232"/>
                  </a:lnTo>
                  <a:lnTo>
                    <a:pt x="4972" y="10163"/>
                  </a:lnTo>
                  <a:lnTo>
                    <a:pt x="4932" y="10095"/>
                  </a:lnTo>
                  <a:lnTo>
                    <a:pt x="4892" y="10027"/>
                  </a:lnTo>
                  <a:lnTo>
                    <a:pt x="4851" y="9960"/>
                  </a:lnTo>
                  <a:lnTo>
                    <a:pt x="4813" y="9893"/>
                  </a:lnTo>
                  <a:lnTo>
                    <a:pt x="4774" y="9826"/>
                  </a:lnTo>
                  <a:lnTo>
                    <a:pt x="4738" y="9758"/>
                  </a:lnTo>
                  <a:lnTo>
                    <a:pt x="4701" y="9689"/>
                  </a:lnTo>
                  <a:lnTo>
                    <a:pt x="4667" y="9619"/>
                  </a:lnTo>
                  <a:lnTo>
                    <a:pt x="4650" y="9584"/>
                  </a:lnTo>
                  <a:lnTo>
                    <a:pt x="4634" y="9548"/>
                  </a:lnTo>
                  <a:lnTo>
                    <a:pt x="4619" y="9511"/>
                  </a:lnTo>
                  <a:lnTo>
                    <a:pt x="4604" y="9475"/>
                  </a:lnTo>
                  <a:lnTo>
                    <a:pt x="4588" y="9437"/>
                  </a:lnTo>
                  <a:lnTo>
                    <a:pt x="4574" y="9400"/>
                  </a:lnTo>
                  <a:lnTo>
                    <a:pt x="4560" y="9361"/>
                  </a:lnTo>
                  <a:lnTo>
                    <a:pt x="4547" y="9322"/>
                  </a:lnTo>
                  <a:lnTo>
                    <a:pt x="4535" y="9282"/>
                  </a:lnTo>
                  <a:lnTo>
                    <a:pt x="4522" y="9241"/>
                  </a:lnTo>
                  <a:lnTo>
                    <a:pt x="4511" y="9201"/>
                  </a:lnTo>
                  <a:lnTo>
                    <a:pt x="4501" y="9158"/>
                  </a:lnTo>
                  <a:lnTo>
                    <a:pt x="4480" y="9064"/>
                  </a:lnTo>
                  <a:lnTo>
                    <a:pt x="4461" y="8967"/>
                  </a:lnTo>
                  <a:lnTo>
                    <a:pt x="4448" y="8869"/>
                  </a:lnTo>
                  <a:lnTo>
                    <a:pt x="4438" y="8768"/>
                  </a:lnTo>
                  <a:lnTo>
                    <a:pt x="4432" y="8667"/>
                  </a:lnTo>
                  <a:lnTo>
                    <a:pt x="4429" y="8565"/>
                  </a:lnTo>
                  <a:lnTo>
                    <a:pt x="4430" y="8461"/>
                  </a:lnTo>
                  <a:lnTo>
                    <a:pt x="4434" y="8358"/>
                  </a:lnTo>
                  <a:lnTo>
                    <a:pt x="4442" y="8253"/>
                  </a:lnTo>
                  <a:lnTo>
                    <a:pt x="4453" y="8148"/>
                  </a:lnTo>
                  <a:lnTo>
                    <a:pt x="4469" y="8044"/>
                  </a:lnTo>
                  <a:lnTo>
                    <a:pt x="4487" y="7939"/>
                  </a:lnTo>
                  <a:lnTo>
                    <a:pt x="4508" y="7835"/>
                  </a:lnTo>
                  <a:lnTo>
                    <a:pt x="4534" y="7732"/>
                  </a:lnTo>
                  <a:lnTo>
                    <a:pt x="4562" y="7629"/>
                  </a:lnTo>
                  <a:lnTo>
                    <a:pt x="4594" y="7527"/>
                  </a:lnTo>
                  <a:lnTo>
                    <a:pt x="4630" y="7426"/>
                  </a:lnTo>
                  <a:lnTo>
                    <a:pt x="4669" y="7328"/>
                  </a:lnTo>
                  <a:lnTo>
                    <a:pt x="4710" y="7229"/>
                  </a:lnTo>
                  <a:lnTo>
                    <a:pt x="4755" y="7134"/>
                  </a:lnTo>
                  <a:lnTo>
                    <a:pt x="4804" y="7039"/>
                  </a:lnTo>
                  <a:lnTo>
                    <a:pt x="4854" y="6948"/>
                  </a:lnTo>
                  <a:lnTo>
                    <a:pt x="4909" y="6858"/>
                  </a:lnTo>
                  <a:lnTo>
                    <a:pt x="4967" y="6771"/>
                  </a:lnTo>
                  <a:lnTo>
                    <a:pt x="5028" y="6687"/>
                  </a:lnTo>
                  <a:lnTo>
                    <a:pt x="5092" y="6605"/>
                  </a:lnTo>
                  <a:lnTo>
                    <a:pt x="5159" y="6528"/>
                  </a:lnTo>
                  <a:lnTo>
                    <a:pt x="5229" y="6453"/>
                  </a:lnTo>
                  <a:lnTo>
                    <a:pt x="5302" y="6382"/>
                  </a:lnTo>
                  <a:lnTo>
                    <a:pt x="5378" y="6315"/>
                  </a:lnTo>
                  <a:lnTo>
                    <a:pt x="5458" y="6252"/>
                  </a:lnTo>
                  <a:lnTo>
                    <a:pt x="5540" y="6192"/>
                  </a:lnTo>
                  <a:lnTo>
                    <a:pt x="5586" y="6163"/>
                  </a:lnTo>
                  <a:lnTo>
                    <a:pt x="5631" y="6135"/>
                  </a:lnTo>
                  <a:lnTo>
                    <a:pt x="5679" y="6110"/>
                  </a:lnTo>
                  <a:lnTo>
                    <a:pt x="5727" y="6086"/>
                  </a:lnTo>
                  <a:lnTo>
                    <a:pt x="5776" y="6065"/>
                  </a:lnTo>
                  <a:lnTo>
                    <a:pt x="5825" y="6045"/>
                  </a:lnTo>
                  <a:lnTo>
                    <a:pt x="5875" y="6025"/>
                  </a:lnTo>
                  <a:lnTo>
                    <a:pt x="5926" y="6008"/>
                  </a:lnTo>
                  <a:lnTo>
                    <a:pt x="5977" y="5992"/>
                  </a:lnTo>
                  <a:lnTo>
                    <a:pt x="6028" y="5977"/>
                  </a:lnTo>
                  <a:lnTo>
                    <a:pt x="6079" y="5962"/>
                  </a:lnTo>
                  <a:lnTo>
                    <a:pt x="6132" y="5949"/>
                  </a:lnTo>
                  <a:lnTo>
                    <a:pt x="6236" y="5925"/>
                  </a:lnTo>
                  <a:lnTo>
                    <a:pt x="6340" y="5900"/>
                  </a:lnTo>
                  <a:lnTo>
                    <a:pt x="6445" y="5877"/>
                  </a:lnTo>
                  <a:lnTo>
                    <a:pt x="6548" y="5854"/>
                  </a:lnTo>
                  <a:lnTo>
                    <a:pt x="6600" y="5842"/>
                  </a:lnTo>
                  <a:lnTo>
                    <a:pt x="6651" y="5828"/>
                  </a:lnTo>
                  <a:lnTo>
                    <a:pt x="6701" y="5814"/>
                  </a:lnTo>
                  <a:lnTo>
                    <a:pt x="6750" y="5799"/>
                  </a:lnTo>
                  <a:lnTo>
                    <a:pt x="6800" y="5784"/>
                  </a:lnTo>
                  <a:lnTo>
                    <a:pt x="6849" y="5766"/>
                  </a:lnTo>
                  <a:lnTo>
                    <a:pt x="6897" y="5748"/>
                  </a:lnTo>
                  <a:lnTo>
                    <a:pt x="6944" y="5729"/>
                  </a:lnTo>
                  <a:lnTo>
                    <a:pt x="6990" y="5707"/>
                  </a:lnTo>
                  <a:lnTo>
                    <a:pt x="7036" y="5684"/>
                  </a:lnTo>
                  <a:lnTo>
                    <a:pt x="7080" y="5660"/>
                  </a:lnTo>
                  <a:lnTo>
                    <a:pt x="7123" y="5632"/>
                  </a:lnTo>
                  <a:lnTo>
                    <a:pt x="7151" y="5615"/>
                  </a:lnTo>
                  <a:lnTo>
                    <a:pt x="7175" y="5597"/>
                  </a:lnTo>
                  <a:lnTo>
                    <a:pt x="7197" y="5578"/>
                  </a:lnTo>
                  <a:lnTo>
                    <a:pt x="7218" y="5560"/>
                  </a:lnTo>
                  <a:lnTo>
                    <a:pt x="7236" y="5542"/>
                  </a:lnTo>
                  <a:lnTo>
                    <a:pt x="7252" y="5524"/>
                  </a:lnTo>
                  <a:lnTo>
                    <a:pt x="7267" y="5505"/>
                  </a:lnTo>
                  <a:lnTo>
                    <a:pt x="7280" y="5486"/>
                  </a:lnTo>
                  <a:lnTo>
                    <a:pt x="7290" y="5468"/>
                  </a:lnTo>
                  <a:lnTo>
                    <a:pt x="7299" y="5448"/>
                  </a:lnTo>
                  <a:lnTo>
                    <a:pt x="7306" y="5429"/>
                  </a:lnTo>
                  <a:lnTo>
                    <a:pt x="7312" y="5410"/>
                  </a:lnTo>
                  <a:lnTo>
                    <a:pt x="7316" y="5391"/>
                  </a:lnTo>
                  <a:lnTo>
                    <a:pt x="7318" y="5371"/>
                  </a:lnTo>
                  <a:lnTo>
                    <a:pt x="7319" y="5351"/>
                  </a:lnTo>
                  <a:lnTo>
                    <a:pt x="7319" y="5331"/>
                  </a:lnTo>
                  <a:lnTo>
                    <a:pt x="7317" y="5310"/>
                  </a:lnTo>
                  <a:lnTo>
                    <a:pt x="7314" y="5290"/>
                  </a:lnTo>
                  <a:lnTo>
                    <a:pt x="7310" y="5269"/>
                  </a:lnTo>
                  <a:lnTo>
                    <a:pt x="7304" y="5247"/>
                  </a:lnTo>
                  <a:lnTo>
                    <a:pt x="7297" y="5225"/>
                  </a:lnTo>
                  <a:lnTo>
                    <a:pt x="7289" y="5203"/>
                  </a:lnTo>
                  <a:lnTo>
                    <a:pt x="7281" y="5180"/>
                  </a:lnTo>
                  <a:lnTo>
                    <a:pt x="7270" y="5158"/>
                  </a:lnTo>
                  <a:lnTo>
                    <a:pt x="7259" y="5135"/>
                  </a:lnTo>
                  <a:lnTo>
                    <a:pt x="7248" y="5110"/>
                  </a:lnTo>
                  <a:lnTo>
                    <a:pt x="7235" y="5086"/>
                  </a:lnTo>
                  <a:lnTo>
                    <a:pt x="7222" y="5061"/>
                  </a:lnTo>
                  <a:lnTo>
                    <a:pt x="7193" y="5010"/>
                  </a:lnTo>
                  <a:lnTo>
                    <a:pt x="7162" y="4957"/>
                  </a:lnTo>
                  <a:lnTo>
                    <a:pt x="7126" y="4897"/>
                  </a:lnTo>
                  <a:lnTo>
                    <a:pt x="7092" y="4836"/>
                  </a:lnTo>
                  <a:lnTo>
                    <a:pt x="7058" y="4776"/>
                  </a:lnTo>
                  <a:lnTo>
                    <a:pt x="7025" y="4715"/>
                  </a:lnTo>
                  <a:lnTo>
                    <a:pt x="6992" y="4654"/>
                  </a:lnTo>
                  <a:lnTo>
                    <a:pt x="6961" y="4593"/>
                  </a:lnTo>
                  <a:lnTo>
                    <a:pt x="6929" y="4532"/>
                  </a:lnTo>
                  <a:lnTo>
                    <a:pt x="6899" y="4470"/>
                  </a:lnTo>
                  <a:lnTo>
                    <a:pt x="6839" y="4347"/>
                  </a:lnTo>
                  <a:lnTo>
                    <a:pt x="6779" y="4224"/>
                  </a:lnTo>
                  <a:lnTo>
                    <a:pt x="6720" y="4102"/>
                  </a:lnTo>
                  <a:lnTo>
                    <a:pt x="6662" y="3979"/>
                  </a:lnTo>
                  <a:lnTo>
                    <a:pt x="6602" y="3856"/>
                  </a:lnTo>
                  <a:lnTo>
                    <a:pt x="6542" y="3733"/>
                  </a:lnTo>
                  <a:lnTo>
                    <a:pt x="6512" y="3672"/>
                  </a:lnTo>
                  <a:lnTo>
                    <a:pt x="6480" y="3611"/>
                  </a:lnTo>
                  <a:lnTo>
                    <a:pt x="6449" y="3550"/>
                  </a:lnTo>
                  <a:lnTo>
                    <a:pt x="6416" y="3489"/>
                  </a:lnTo>
                  <a:lnTo>
                    <a:pt x="6384" y="3428"/>
                  </a:lnTo>
                  <a:lnTo>
                    <a:pt x="6350" y="3368"/>
                  </a:lnTo>
                  <a:lnTo>
                    <a:pt x="6316" y="3308"/>
                  </a:lnTo>
                  <a:lnTo>
                    <a:pt x="6281" y="3248"/>
                  </a:lnTo>
                  <a:lnTo>
                    <a:pt x="6245" y="3189"/>
                  </a:lnTo>
                  <a:lnTo>
                    <a:pt x="6208" y="3130"/>
                  </a:lnTo>
                  <a:lnTo>
                    <a:pt x="6171" y="3071"/>
                  </a:lnTo>
                  <a:lnTo>
                    <a:pt x="6131" y="3012"/>
                  </a:lnTo>
                  <a:lnTo>
                    <a:pt x="6051" y="2894"/>
                  </a:lnTo>
                  <a:lnTo>
                    <a:pt x="5970" y="2776"/>
                  </a:lnTo>
                  <a:lnTo>
                    <a:pt x="5887" y="2659"/>
                  </a:lnTo>
                  <a:lnTo>
                    <a:pt x="5804" y="2542"/>
                  </a:lnTo>
                  <a:lnTo>
                    <a:pt x="5719" y="2428"/>
                  </a:lnTo>
                  <a:lnTo>
                    <a:pt x="5633" y="2313"/>
                  </a:lnTo>
                  <a:lnTo>
                    <a:pt x="5546" y="2199"/>
                  </a:lnTo>
                  <a:lnTo>
                    <a:pt x="5458" y="2087"/>
                  </a:lnTo>
                  <a:lnTo>
                    <a:pt x="5412" y="2031"/>
                  </a:lnTo>
                  <a:lnTo>
                    <a:pt x="5367" y="1976"/>
                  </a:lnTo>
                  <a:lnTo>
                    <a:pt x="5321" y="1921"/>
                  </a:lnTo>
                  <a:lnTo>
                    <a:pt x="5275" y="1867"/>
                  </a:lnTo>
                  <a:lnTo>
                    <a:pt x="5228" y="1812"/>
                  </a:lnTo>
                  <a:lnTo>
                    <a:pt x="5181" y="1758"/>
                  </a:lnTo>
                  <a:lnTo>
                    <a:pt x="5134" y="1705"/>
                  </a:lnTo>
                  <a:lnTo>
                    <a:pt x="5085" y="1653"/>
                  </a:lnTo>
                  <a:lnTo>
                    <a:pt x="5037" y="1600"/>
                  </a:lnTo>
                  <a:lnTo>
                    <a:pt x="4987" y="1548"/>
                  </a:lnTo>
                  <a:lnTo>
                    <a:pt x="4938" y="1496"/>
                  </a:lnTo>
                  <a:lnTo>
                    <a:pt x="4888" y="1445"/>
                  </a:lnTo>
                  <a:lnTo>
                    <a:pt x="4837" y="1395"/>
                  </a:lnTo>
                  <a:lnTo>
                    <a:pt x="4786" y="1345"/>
                  </a:lnTo>
                  <a:lnTo>
                    <a:pt x="4735" y="1295"/>
                  </a:lnTo>
                  <a:lnTo>
                    <a:pt x="4682" y="1246"/>
                  </a:lnTo>
                  <a:lnTo>
                    <a:pt x="4638" y="1207"/>
                  </a:lnTo>
                  <a:lnTo>
                    <a:pt x="4594" y="1168"/>
                  </a:lnTo>
                  <a:lnTo>
                    <a:pt x="4550" y="1131"/>
                  </a:lnTo>
                  <a:lnTo>
                    <a:pt x="4506" y="1094"/>
                  </a:lnTo>
                  <a:lnTo>
                    <a:pt x="4461" y="1058"/>
                  </a:lnTo>
                  <a:lnTo>
                    <a:pt x="4418" y="1024"/>
                  </a:lnTo>
                  <a:lnTo>
                    <a:pt x="4373" y="990"/>
                  </a:lnTo>
                  <a:lnTo>
                    <a:pt x="4328" y="958"/>
                  </a:lnTo>
                  <a:lnTo>
                    <a:pt x="4283" y="926"/>
                  </a:lnTo>
                  <a:lnTo>
                    <a:pt x="4238" y="896"/>
                  </a:lnTo>
                  <a:lnTo>
                    <a:pt x="4192" y="866"/>
                  </a:lnTo>
                  <a:lnTo>
                    <a:pt x="4147" y="837"/>
                  </a:lnTo>
                  <a:lnTo>
                    <a:pt x="4100" y="810"/>
                  </a:lnTo>
                  <a:lnTo>
                    <a:pt x="4054" y="782"/>
                  </a:lnTo>
                  <a:lnTo>
                    <a:pt x="4007" y="756"/>
                  </a:lnTo>
                  <a:lnTo>
                    <a:pt x="3960" y="730"/>
                  </a:lnTo>
                  <a:lnTo>
                    <a:pt x="3912" y="706"/>
                  </a:lnTo>
                  <a:lnTo>
                    <a:pt x="3864" y="682"/>
                  </a:lnTo>
                  <a:lnTo>
                    <a:pt x="3816" y="658"/>
                  </a:lnTo>
                  <a:lnTo>
                    <a:pt x="3767" y="636"/>
                  </a:lnTo>
                  <a:lnTo>
                    <a:pt x="3717" y="614"/>
                  </a:lnTo>
                  <a:lnTo>
                    <a:pt x="3667" y="593"/>
                  </a:lnTo>
                  <a:lnTo>
                    <a:pt x="3617" y="572"/>
                  </a:lnTo>
                  <a:lnTo>
                    <a:pt x="3566" y="553"/>
                  </a:lnTo>
                  <a:lnTo>
                    <a:pt x="3514" y="533"/>
                  </a:lnTo>
                  <a:lnTo>
                    <a:pt x="3462" y="515"/>
                  </a:lnTo>
                  <a:lnTo>
                    <a:pt x="3408" y="497"/>
                  </a:lnTo>
                  <a:lnTo>
                    <a:pt x="3356" y="478"/>
                  </a:lnTo>
                  <a:lnTo>
                    <a:pt x="3301" y="462"/>
                  </a:lnTo>
                  <a:lnTo>
                    <a:pt x="3246" y="445"/>
                  </a:lnTo>
                  <a:lnTo>
                    <a:pt x="3190" y="430"/>
                  </a:lnTo>
                  <a:lnTo>
                    <a:pt x="3134" y="413"/>
                  </a:lnTo>
                  <a:lnTo>
                    <a:pt x="3113" y="407"/>
                  </a:lnTo>
                  <a:lnTo>
                    <a:pt x="3087" y="399"/>
                  </a:lnTo>
                  <a:lnTo>
                    <a:pt x="3057" y="389"/>
                  </a:lnTo>
                  <a:lnTo>
                    <a:pt x="3023" y="376"/>
                  </a:lnTo>
                  <a:lnTo>
                    <a:pt x="2943" y="346"/>
                  </a:lnTo>
                  <a:lnTo>
                    <a:pt x="2851" y="311"/>
                  </a:lnTo>
                  <a:lnTo>
                    <a:pt x="2747" y="271"/>
                  </a:lnTo>
                  <a:lnTo>
                    <a:pt x="2638" y="230"/>
                  </a:lnTo>
                  <a:lnTo>
                    <a:pt x="2523" y="187"/>
                  </a:lnTo>
                  <a:lnTo>
                    <a:pt x="2406" y="145"/>
                  </a:lnTo>
                  <a:lnTo>
                    <a:pt x="2348" y="126"/>
                  </a:lnTo>
                  <a:lnTo>
                    <a:pt x="2290" y="107"/>
                  </a:lnTo>
                  <a:lnTo>
                    <a:pt x="2234" y="88"/>
                  </a:lnTo>
                  <a:lnTo>
                    <a:pt x="2178" y="71"/>
                  </a:lnTo>
                  <a:lnTo>
                    <a:pt x="2125" y="55"/>
                  </a:lnTo>
                  <a:lnTo>
                    <a:pt x="2073" y="41"/>
                  </a:lnTo>
                  <a:lnTo>
                    <a:pt x="2023" y="28"/>
                  </a:lnTo>
                  <a:lnTo>
                    <a:pt x="1976" y="18"/>
                  </a:lnTo>
                  <a:lnTo>
                    <a:pt x="1932" y="10"/>
                  </a:lnTo>
                  <a:lnTo>
                    <a:pt x="1891" y="4"/>
                  </a:lnTo>
                  <a:lnTo>
                    <a:pt x="1854" y="0"/>
                  </a:lnTo>
                  <a:lnTo>
                    <a:pt x="1820" y="0"/>
                  </a:lnTo>
                  <a:lnTo>
                    <a:pt x="1792" y="2"/>
                  </a:lnTo>
                  <a:lnTo>
                    <a:pt x="1767" y="7"/>
                  </a:lnTo>
                  <a:lnTo>
                    <a:pt x="1748" y="16"/>
                  </a:lnTo>
                  <a:lnTo>
                    <a:pt x="1734" y="28"/>
                  </a:lnTo>
                  <a:close/>
                </a:path>
              </a:pathLst>
            </a:custGeom>
            <a:solidFill>
              <a:srgbClr val="766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13"/>
            <p:cNvSpPr>
              <a:spLocks/>
            </p:cNvSpPr>
            <p:nvPr/>
          </p:nvSpPr>
          <p:spPr bwMode="auto">
            <a:xfrm>
              <a:off x="6619875" y="4705351"/>
              <a:ext cx="547687" cy="533400"/>
            </a:xfrm>
            <a:custGeom>
              <a:avLst/>
              <a:gdLst>
                <a:gd name="T0" fmla="*/ 405 w 5856"/>
                <a:gd name="T1" fmla="*/ 101 h 5721"/>
                <a:gd name="T2" fmla="*/ 341 w 5856"/>
                <a:gd name="T3" fmla="*/ 156 h 5721"/>
                <a:gd name="T4" fmla="*/ 293 w 5856"/>
                <a:gd name="T5" fmla="*/ 211 h 5721"/>
                <a:gd name="T6" fmla="*/ 116 w 5856"/>
                <a:gd name="T7" fmla="*/ 513 h 5721"/>
                <a:gd name="T8" fmla="*/ 10 w 5856"/>
                <a:gd name="T9" fmla="*/ 936 h 5721"/>
                <a:gd name="T10" fmla="*/ 15 w 5856"/>
                <a:gd name="T11" fmla="*/ 1390 h 5721"/>
                <a:gd name="T12" fmla="*/ 110 w 5856"/>
                <a:gd name="T13" fmla="*/ 1860 h 5721"/>
                <a:gd name="T14" fmla="*/ 274 w 5856"/>
                <a:gd name="T15" fmla="*/ 2324 h 5721"/>
                <a:gd name="T16" fmla="*/ 487 w 5856"/>
                <a:gd name="T17" fmla="*/ 2768 h 5721"/>
                <a:gd name="T18" fmla="*/ 726 w 5856"/>
                <a:gd name="T19" fmla="*/ 3171 h 5721"/>
                <a:gd name="T20" fmla="*/ 973 w 5856"/>
                <a:gd name="T21" fmla="*/ 3518 h 5721"/>
                <a:gd name="T22" fmla="*/ 1189 w 5856"/>
                <a:gd name="T23" fmla="*/ 3779 h 5721"/>
                <a:gd name="T24" fmla="*/ 1408 w 5856"/>
                <a:gd name="T25" fmla="*/ 4014 h 5721"/>
                <a:gd name="T26" fmla="*/ 1638 w 5856"/>
                <a:gd name="T27" fmla="*/ 4236 h 5721"/>
                <a:gd name="T28" fmla="*/ 1880 w 5856"/>
                <a:gd name="T29" fmla="*/ 4444 h 5721"/>
                <a:gd name="T30" fmla="*/ 2133 w 5856"/>
                <a:gd name="T31" fmla="*/ 4638 h 5721"/>
                <a:gd name="T32" fmla="*/ 2397 w 5856"/>
                <a:gd name="T33" fmla="*/ 4817 h 5721"/>
                <a:gd name="T34" fmla="*/ 2671 w 5856"/>
                <a:gd name="T35" fmla="*/ 4983 h 5721"/>
                <a:gd name="T36" fmla="*/ 2956 w 5856"/>
                <a:gd name="T37" fmla="*/ 5134 h 5721"/>
                <a:gd name="T38" fmla="*/ 3222 w 5856"/>
                <a:gd name="T39" fmla="*/ 5258 h 5721"/>
                <a:gd name="T40" fmla="*/ 3508 w 5856"/>
                <a:gd name="T41" fmla="*/ 5378 h 5721"/>
                <a:gd name="T42" fmla="*/ 3821 w 5856"/>
                <a:gd name="T43" fmla="*/ 5492 h 5721"/>
                <a:gd name="T44" fmla="*/ 4148 w 5856"/>
                <a:gd name="T45" fmla="*/ 5591 h 5721"/>
                <a:gd name="T46" fmla="*/ 4482 w 5856"/>
                <a:gd name="T47" fmla="*/ 5668 h 5721"/>
                <a:gd name="T48" fmla="*/ 4812 w 5856"/>
                <a:gd name="T49" fmla="*/ 5713 h 5721"/>
                <a:gd name="T50" fmla="*/ 5129 w 5856"/>
                <a:gd name="T51" fmla="*/ 5718 h 5721"/>
                <a:gd name="T52" fmla="*/ 5422 w 5856"/>
                <a:gd name="T53" fmla="*/ 5676 h 5721"/>
                <a:gd name="T54" fmla="*/ 5713 w 5856"/>
                <a:gd name="T55" fmla="*/ 5528 h 5721"/>
                <a:gd name="T56" fmla="*/ 5847 w 5856"/>
                <a:gd name="T57" fmla="*/ 5252 h 5721"/>
                <a:gd name="T58" fmla="*/ 5831 w 5856"/>
                <a:gd name="T59" fmla="*/ 4888 h 5721"/>
                <a:gd name="T60" fmla="*/ 5706 w 5856"/>
                <a:gd name="T61" fmla="*/ 4473 h 5721"/>
                <a:gd name="T62" fmla="*/ 5509 w 5856"/>
                <a:gd name="T63" fmla="*/ 4041 h 5721"/>
                <a:gd name="T64" fmla="*/ 5280 w 5856"/>
                <a:gd name="T65" fmla="*/ 3629 h 5721"/>
                <a:gd name="T66" fmla="*/ 5058 w 5856"/>
                <a:gd name="T67" fmla="*/ 3273 h 5721"/>
                <a:gd name="T68" fmla="*/ 4769 w 5856"/>
                <a:gd name="T69" fmla="*/ 2844 h 5721"/>
                <a:gd name="T70" fmla="*/ 4437 w 5856"/>
                <a:gd name="T71" fmla="*/ 2378 h 5721"/>
                <a:gd name="T72" fmla="*/ 4130 w 5856"/>
                <a:gd name="T73" fmla="*/ 1981 h 5721"/>
                <a:gd name="T74" fmla="*/ 3947 w 5856"/>
                <a:gd name="T75" fmla="*/ 1762 h 5721"/>
                <a:gd name="T76" fmla="*/ 3756 w 5856"/>
                <a:gd name="T77" fmla="*/ 1550 h 5721"/>
                <a:gd name="T78" fmla="*/ 3556 w 5856"/>
                <a:gd name="T79" fmla="*/ 1345 h 5721"/>
                <a:gd name="T80" fmla="*/ 3357 w 5856"/>
                <a:gd name="T81" fmla="*/ 1157 h 5721"/>
                <a:gd name="T82" fmla="*/ 3180 w 5856"/>
                <a:gd name="T83" fmla="*/ 1008 h 5721"/>
                <a:gd name="T84" fmla="*/ 3001 w 5856"/>
                <a:gd name="T85" fmla="*/ 876 h 5721"/>
                <a:gd name="T86" fmla="*/ 2818 w 5856"/>
                <a:gd name="T87" fmla="*/ 759 h 5721"/>
                <a:gd name="T88" fmla="*/ 2630 w 5856"/>
                <a:gd name="T89" fmla="*/ 656 h 5721"/>
                <a:gd name="T90" fmla="*/ 2435 w 5856"/>
                <a:gd name="T91" fmla="*/ 563 h 5721"/>
                <a:gd name="T92" fmla="*/ 2232 w 5856"/>
                <a:gd name="T93" fmla="*/ 483 h 5721"/>
                <a:gd name="T94" fmla="*/ 2019 w 5856"/>
                <a:gd name="T95" fmla="*/ 412 h 5721"/>
                <a:gd name="T96" fmla="*/ 1814 w 5856"/>
                <a:gd name="T97" fmla="*/ 352 h 5721"/>
                <a:gd name="T98" fmla="*/ 1611 w 5856"/>
                <a:gd name="T99" fmla="*/ 278 h 5721"/>
                <a:gd name="T100" fmla="*/ 1305 w 5856"/>
                <a:gd name="T101" fmla="*/ 148 h 5721"/>
                <a:gd name="T102" fmla="*/ 1124 w 5856"/>
                <a:gd name="T103" fmla="*/ 79 h 5721"/>
                <a:gd name="T104" fmla="*/ 946 w 5856"/>
                <a:gd name="T105" fmla="*/ 26 h 5721"/>
                <a:gd name="T106" fmla="*/ 771 w 5856"/>
                <a:gd name="T107" fmla="*/ 1 h 5721"/>
                <a:gd name="T108" fmla="*/ 605 w 5856"/>
                <a:gd name="T109" fmla="*/ 13 h 5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856" h="5721">
                  <a:moveTo>
                    <a:pt x="488" y="51"/>
                  </a:moveTo>
                  <a:lnTo>
                    <a:pt x="460" y="66"/>
                  </a:lnTo>
                  <a:lnTo>
                    <a:pt x="433" y="83"/>
                  </a:lnTo>
                  <a:lnTo>
                    <a:pt x="405" y="101"/>
                  </a:lnTo>
                  <a:lnTo>
                    <a:pt x="379" y="122"/>
                  </a:lnTo>
                  <a:lnTo>
                    <a:pt x="367" y="133"/>
                  </a:lnTo>
                  <a:lnTo>
                    <a:pt x="354" y="144"/>
                  </a:lnTo>
                  <a:lnTo>
                    <a:pt x="341" y="156"/>
                  </a:lnTo>
                  <a:lnTo>
                    <a:pt x="329" y="169"/>
                  </a:lnTo>
                  <a:lnTo>
                    <a:pt x="316" y="183"/>
                  </a:lnTo>
                  <a:lnTo>
                    <a:pt x="304" y="197"/>
                  </a:lnTo>
                  <a:lnTo>
                    <a:pt x="293" y="211"/>
                  </a:lnTo>
                  <a:lnTo>
                    <a:pt x="280" y="226"/>
                  </a:lnTo>
                  <a:lnTo>
                    <a:pt x="217" y="318"/>
                  </a:lnTo>
                  <a:lnTo>
                    <a:pt x="162" y="413"/>
                  </a:lnTo>
                  <a:lnTo>
                    <a:pt x="116" y="513"/>
                  </a:lnTo>
                  <a:lnTo>
                    <a:pt x="77" y="614"/>
                  </a:lnTo>
                  <a:lnTo>
                    <a:pt x="48" y="719"/>
                  </a:lnTo>
                  <a:lnTo>
                    <a:pt x="26" y="827"/>
                  </a:lnTo>
                  <a:lnTo>
                    <a:pt x="10" y="936"/>
                  </a:lnTo>
                  <a:lnTo>
                    <a:pt x="2" y="1047"/>
                  </a:lnTo>
                  <a:lnTo>
                    <a:pt x="0" y="1161"/>
                  </a:lnTo>
                  <a:lnTo>
                    <a:pt x="4" y="1275"/>
                  </a:lnTo>
                  <a:lnTo>
                    <a:pt x="15" y="1390"/>
                  </a:lnTo>
                  <a:lnTo>
                    <a:pt x="32" y="1507"/>
                  </a:lnTo>
                  <a:lnTo>
                    <a:pt x="53" y="1625"/>
                  </a:lnTo>
                  <a:lnTo>
                    <a:pt x="79" y="1742"/>
                  </a:lnTo>
                  <a:lnTo>
                    <a:pt x="110" y="1860"/>
                  </a:lnTo>
                  <a:lnTo>
                    <a:pt x="145" y="1976"/>
                  </a:lnTo>
                  <a:lnTo>
                    <a:pt x="185" y="2093"/>
                  </a:lnTo>
                  <a:lnTo>
                    <a:pt x="228" y="2209"/>
                  </a:lnTo>
                  <a:lnTo>
                    <a:pt x="274" y="2324"/>
                  </a:lnTo>
                  <a:lnTo>
                    <a:pt x="324" y="2437"/>
                  </a:lnTo>
                  <a:lnTo>
                    <a:pt x="376" y="2549"/>
                  </a:lnTo>
                  <a:lnTo>
                    <a:pt x="431" y="2659"/>
                  </a:lnTo>
                  <a:lnTo>
                    <a:pt x="487" y="2768"/>
                  </a:lnTo>
                  <a:lnTo>
                    <a:pt x="546" y="2872"/>
                  </a:lnTo>
                  <a:lnTo>
                    <a:pt x="604" y="2975"/>
                  </a:lnTo>
                  <a:lnTo>
                    <a:pt x="665" y="3074"/>
                  </a:lnTo>
                  <a:lnTo>
                    <a:pt x="726" y="3171"/>
                  </a:lnTo>
                  <a:lnTo>
                    <a:pt x="788" y="3264"/>
                  </a:lnTo>
                  <a:lnTo>
                    <a:pt x="850" y="3353"/>
                  </a:lnTo>
                  <a:lnTo>
                    <a:pt x="912" y="3438"/>
                  </a:lnTo>
                  <a:lnTo>
                    <a:pt x="973" y="3518"/>
                  </a:lnTo>
                  <a:lnTo>
                    <a:pt x="1033" y="3594"/>
                  </a:lnTo>
                  <a:lnTo>
                    <a:pt x="1084" y="3656"/>
                  </a:lnTo>
                  <a:lnTo>
                    <a:pt x="1137" y="3718"/>
                  </a:lnTo>
                  <a:lnTo>
                    <a:pt x="1189" y="3779"/>
                  </a:lnTo>
                  <a:lnTo>
                    <a:pt x="1242" y="3839"/>
                  </a:lnTo>
                  <a:lnTo>
                    <a:pt x="1297" y="3898"/>
                  </a:lnTo>
                  <a:lnTo>
                    <a:pt x="1352" y="3957"/>
                  </a:lnTo>
                  <a:lnTo>
                    <a:pt x="1408" y="4014"/>
                  </a:lnTo>
                  <a:lnTo>
                    <a:pt x="1465" y="4071"/>
                  </a:lnTo>
                  <a:lnTo>
                    <a:pt x="1521" y="4127"/>
                  </a:lnTo>
                  <a:lnTo>
                    <a:pt x="1579" y="4182"/>
                  </a:lnTo>
                  <a:lnTo>
                    <a:pt x="1638" y="4236"/>
                  </a:lnTo>
                  <a:lnTo>
                    <a:pt x="1698" y="4289"/>
                  </a:lnTo>
                  <a:lnTo>
                    <a:pt x="1758" y="4342"/>
                  </a:lnTo>
                  <a:lnTo>
                    <a:pt x="1819" y="4394"/>
                  </a:lnTo>
                  <a:lnTo>
                    <a:pt x="1880" y="4444"/>
                  </a:lnTo>
                  <a:lnTo>
                    <a:pt x="1943" y="4493"/>
                  </a:lnTo>
                  <a:lnTo>
                    <a:pt x="2006" y="4543"/>
                  </a:lnTo>
                  <a:lnTo>
                    <a:pt x="2069" y="4591"/>
                  </a:lnTo>
                  <a:lnTo>
                    <a:pt x="2133" y="4638"/>
                  </a:lnTo>
                  <a:lnTo>
                    <a:pt x="2198" y="4684"/>
                  </a:lnTo>
                  <a:lnTo>
                    <a:pt x="2264" y="4730"/>
                  </a:lnTo>
                  <a:lnTo>
                    <a:pt x="2330" y="4775"/>
                  </a:lnTo>
                  <a:lnTo>
                    <a:pt x="2397" y="4817"/>
                  </a:lnTo>
                  <a:lnTo>
                    <a:pt x="2465" y="4860"/>
                  </a:lnTo>
                  <a:lnTo>
                    <a:pt x="2533" y="4903"/>
                  </a:lnTo>
                  <a:lnTo>
                    <a:pt x="2602" y="4943"/>
                  </a:lnTo>
                  <a:lnTo>
                    <a:pt x="2671" y="4983"/>
                  </a:lnTo>
                  <a:lnTo>
                    <a:pt x="2742" y="5023"/>
                  </a:lnTo>
                  <a:lnTo>
                    <a:pt x="2812" y="5060"/>
                  </a:lnTo>
                  <a:lnTo>
                    <a:pt x="2884" y="5098"/>
                  </a:lnTo>
                  <a:lnTo>
                    <a:pt x="2956" y="5134"/>
                  </a:lnTo>
                  <a:lnTo>
                    <a:pt x="3029" y="5170"/>
                  </a:lnTo>
                  <a:lnTo>
                    <a:pt x="3091" y="5198"/>
                  </a:lnTo>
                  <a:lnTo>
                    <a:pt x="3154" y="5228"/>
                  </a:lnTo>
                  <a:lnTo>
                    <a:pt x="3222" y="5258"/>
                  </a:lnTo>
                  <a:lnTo>
                    <a:pt x="3291" y="5288"/>
                  </a:lnTo>
                  <a:lnTo>
                    <a:pt x="3361" y="5318"/>
                  </a:lnTo>
                  <a:lnTo>
                    <a:pt x="3434" y="5349"/>
                  </a:lnTo>
                  <a:lnTo>
                    <a:pt x="3508" y="5378"/>
                  </a:lnTo>
                  <a:lnTo>
                    <a:pt x="3584" y="5408"/>
                  </a:lnTo>
                  <a:lnTo>
                    <a:pt x="3661" y="5436"/>
                  </a:lnTo>
                  <a:lnTo>
                    <a:pt x="3740" y="5464"/>
                  </a:lnTo>
                  <a:lnTo>
                    <a:pt x="3821" y="5492"/>
                  </a:lnTo>
                  <a:lnTo>
                    <a:pt x="3901" y="5518"/>
                  </a:lnTo>
                  <a:lnTo>
                    <a:pt x="3983" y="5544"/>
                  </a:lnTo>
                  <a:lnTo>
                    <a:pt x="4065" y="5568"/>
                  </a:lnTo>
                  <a:lnTo>
                    <a:pt x="4148" y="5591"/>
                  </a:lnTo>
                  <a:lnTo>
                    <a:pt x="4232" y="5613"/>
                  </a:lnTo>
                  <a:lnTo>
                    <a:pt x="4315" y="5633"/>
                  </a:lnTo>
                  <a:lnTo>
                    <a:pt x="4399" y="5651"/>
                  </a:lnTo>
                  <a:lnTo>
                    <a:pt x="4482" y="5668"/>
                  </a:lnTo>
                  <a:lnTo>
                    <a:pt x="4565" y="5683"/>
                  </a:lnTo>
                  <a:lnTo>
                    <a:pt x="4648" y="5695"/>
                  </a:lnTo>
                  <a:lnTo>
                    <a:pt x="4731" y="5705"/>
                  </a:lnTo>
                  <a:lnTo>
                    <a:pt x="4812" y="5713"/>
                  </a:lnTo>
                  <a:lnTo>
                    <a:pt x="4893" y="5718"/>
                  </a:lnTo>
                  <a:lnTo>
                    <a:pt x="4973" y="5721"/>
                  </a:lnTo>
                  <a:lnTo>
                    <a:pt x="5052" y="5721"/>
                  </a:lnTo>
                  <a:lnTo>
                    <a:pt x="5129" y="5718"/>
                  </a:lnTo>
                  <a:lnTo>
                    <a:pt x="5205" y="5712"/>
                  </a:lnTo>
                  <a:lnTo>
                    <a:pt x="5279" y="5703"/>
                  </a:lnTo>
                  <a:lnTo>
                    <a:pt x="5352" y="5691"/>
                  </a:lnTo>
                  <a:lnTo>
                    <a:pt x="5422" y="5676"/>
                  </a:lnTo>
                  <a:lnTo>
                    <a:pt x="5491" y="5656"/>
                  </a:lnTo>
                  <a:lnTo>
                    <a:pt x="5578" y="5622"/>
                  </a:lnTo>
                  <a:lnTo>
                    <a:pt x="5652" y="5579"/>
                  </a:lnTo>
                  <a:lnTo>
                    <a:pt x="5713" y="5528"/>
                  </a:lnTo>
                  <a:lnTo>
                    <a:pt x="5762" y="5470"/>
                  </a:lnTo>
                  <a:lnTo>
                    <a:pt x="5801" y="5403"/>
                  </a:lnTo>
                  <a:lnTo>
                    <a:pt x="5829" y="5331"/>
                  </a:lnTo>
                  <a:lnTo>
                    <a:pt x="5847" y="5252"/>
                  </a:lnTo>
                  <a:lnTo>
                    <a:pt x="5856" y="5168"/>
                  </a:lnTo>
                  <a:lnTo>
                    <a:pt x="5856" y="5079"/>
                  </a:lnTo>
                  <a:lnTo>
                    <a:pt x="5848" y="4986"/>
                  </a:lnTo>
                  <a:lnTo>
                    <a:pt x="5831" y="4888"/>
                  </a:lnTo>
                  <a:lnTo>
                    <a:pt x="5809" y="4788"/>
                  </a:lnTo>
                  <a:lnTo>
                    <a:pt x="5780" y="4685"/>
                  </a:lnTo>
                  <a:lnTo>
                    <a:pt x="5745" y="4580"/>
                  </a:lnTo>
                  <a:lnTo>
                    <a:pt x="5706" y="4473"/>
                  </a:lnTo>
                  <a:lnTo>
                    <a:pt x="5662" y="4364"/>
                  </a:lnTo>
                  <a:lnTo>
                    <a:pt x="5614" y="4257"/>
                  </a:lnTo>
                  <a:lnTo>
                    <a:pt x="5562" y="4148"/>
                  </a:lnTo>
                  <a:lnTo>
                    <a:pt x="5509" y="4041"/>
                  </a:lnTo>
                  <a:lnTo>
                    <a:pt x="5453" y="3935"/>
                  </a:lnTo>
                  <a:lnTo>
                    <a:pt x="5396" y="3830"/>
                  </a:lnTo>
                  <a:lnTo>
                    <a:pt x="5338" y="3729"/>
                  </a:lnTo>
                  <a:lnTo>
                    <a:pt x="5280" y="3629"/>
                  </a:lnTo>
                  <a:lnTo>
                    <a:pt x="5222" y="3533"/>
                  </a:lnTo>
                  <a:lnTo>
                    <a:pt x="5165" y="3442"/>
                  </a:lnTo>
                  <a:lnTo>
                    <a:pt x="5110" y="3355"/>
                  </a:lnTo>
                  <a:lnTo>
                    <a:pt x="5058" y="3273"/>
                  </a:lnTo>
                  <a:lnTo>
                    <a:pt x="5008" y="3197"/>
                  </a:lnTo>
                  <a:lnTo>
                    <a:pt x="4920" y="3065"/>
                  </a:lnTo>
                  <a:lnTo>
                    <a:pt x="4849" y="2962"/>
                  </a:lnTo>
                  <a:lnTo>
                    <a:pt x="4769" y="2844"/>
                  </a:lnTo>
                  <a:lnTo>
                    <a:pt x="4688" y="2726"/>
                  </a:lnTo>
                  <a:lnTo>
                    <a:pt x="4606" y="2609"/>
                  </a:lnTo>
                  <a:lnTo>
                    <a:pt x="4522" y="2492"/>
                  </a:lnTo>
                  <a:lnTo>
                    <a:pt x="4437" y="2378"/>
                  </a:lnTo>
                  <a:lnTo>
                    <a:pt x="4352" y="2263"/>
                  </a:lnTo>
                  <a:lnTo>
                    <a:pt x="4264" y="2149"/>
                  </a:lnTo>
                  <a:lnTo>
                    <a:pt x="4176" y="2037"/>
                  </a:lnTo>
                  <a:lnTo>
                    <a:pt x="4130" y="1981"/>
                  </a:lnTo>
                  <a:lnTo>
                    <a:pt x="4086" y="1926"/>
                  </a:lnTo>
                  <a:lnTo>
                    <a:pt x="4040" y="1871"/>
                  </a:lnTo>
                  <a:lnTo>
                    <a:pt x="3993" y="1817"/>
                  </a:lnTo>
                  <a:lnTo>
                    <a:pt x="3947" y="1762"/>
                  </a:lnTo>
                  <a:lnTo>
                    <a:pt x="3900" y="1708"/>
                  </a:lnTo>
                  <a:lnTo>
                    <a:pt x="3852" y="1655"/>
                  </a:lnTo>
                  <a:lnTo>
                    <a:pt x="3804" y="1603"/>
                  </a:lnTo>
                  <a:lnTo>
                    <a:pt x="3756" y="1550"/>
                  </a:lnTo>
                  <a:lnTo>
                    <a:pt x="3706" y="1498"/>
                  </a:lnTo>
                  <a:lnTo>
                    <a:pt x="3656" y="1446"/>
                  </a:lnTo>
                  <a:lnTo>
                    <a:pt x="3606" y="1395"/>
                  </a:lnTo>
                  <a:lnTo>
                    <a:pt x="3556" y="1345"/>
                  </a:lnTo>
                  <a:lnTo>
                    <a:pt x="3505" y="1295"/>
                  </a:lnTo>
                  <a:lnTo>
                    <a:pt x="3453" y="1246"/>
                  </a:lnTo>
                  <a:lnTo>
                    <a:pt x="3400" y="1196"/>
                  </a:lnTo>
                  <a:lnTo>
                    <a:pt x="3357" y="1157"/>
                  </a:lnTo>
                  <a:lnTo>
                    <a:pt x="3313" y="1118"/>
                  </a:lnTo>
                  <a:lnTo>
                    <a:pt x="3268" y="1080"/>
                  </a:lnTo>
                  <a:lnTo>
                    <a:pt x="3225" y="1044"/>
                  </a:lnTo>
                  <a:lnTo>
                    <a:pt x="3180" y="1008"/>
                  </a:lnTo>
                  <a:lnTo>
                    <a:pt x="3136" y="974"/>
                  </a:lnTo>
                  <a:lnTo>
                    <a:pt x="3092" y="940"/>
                  </a:lnTo>
                  <a:lnTo>
                    <a:pt x="3047" y="908"/>
                  </a:lnTo>
                  <a:lnTo>
                    <a:pt x="3001" y="876"/>
                  </a:lnTo>
                  <a:lnTo>
                    <a:pt x="2956" y="846"/>
                  </a:lnTo>
                  <a:lnTo>
                    <a:pt x="2911" y="816"/>
                  </a:lnTo>
                  <a:lnTo>
                    <a:pt x="2865" y="787"/>
                  </a:lnTo>
                  <a:lnTo>
                    <a:pt x="2818" y="759"/>
                  </a:lnTo>
                  <a:lnTo>
                    <a:pt x="2773" y="732"/>
                  </a:lnTo>
                  <a:lnTo>
                    <a:pt x="2726" y="706"/>
                  </a:lnTo>
                  <a:lnTo>
                    <a:pt x="2678" y="680"/>
                  </a:lnTo>
                  <a:lnTo>
                    <a:pt x="2630" y="656"/>
                  </a:lnTo>
                  <a:lnTo>
                    <a:pt x="2583" y="631"/>
                  </a:lnTo>
                  <a:lnTo>
                    <a:pt x="2534" y="608"/>
                  </a:lnTo>
                  <a:lnTo>
                    <a:pt x="2485" y="586"/>
                  </a:lnTo>
                  <a:lnTo>
                    <a:pt x="2435" y="563"/>
                  </a:lnTo>
                  <a:lnTo>
                    <a:pt x="2386" y="543"/>
                  </a:lnTo>
                  <a:lnTo>
                    <a:pt x="2335" y="522"/>
                  </a:lnTo>
                  <a:lnTo>
                    <a:pt x="2284" y="502"/>
                  </a:lnTo>
                  <a:lnTo>
                    <a:pt x="2232" y="483"/>
                  </a:lnTo>
                  <a:lnTo>
                    <a:pt x="2181" y="465"/>
                  </a:lnTo>
                  <a:lnTo>
                    <a:pt x="2127" y="447"/>
                  </a:lnTo>
                  <a:lnTo>
                    <a:pt x="2074" y="428"/>
                  </a:lnTo>
                  <a:lnTo>
                    <a:pt x="2019" y="412"/>
                  </a:lnTo>
                  <a:lnTo>
                    <a:pt x="1964" y="395"/>
                  </a:lnTo>
                  <a:lnTo>
                    <a:pt x="1908" y="380"/>
                  </a:lnTo>
                  <a:lnTo>
                    <a:pt x="1853" y="363"/>
                  </a:lnTo>
                  <a:lnTo>
                    <a:pt x="1814" y="352"/>
                  </a:lnTo>
                  <a:lnTo>
                    <a:pt x="1775" y="340"/>
                  </a:lnTo>
                  <a:lnTo>
                    <a:pt x="1735" y="326"/>
                  </a:lnTo>
                  <a:lnTo>
                    <a:pt x="1694" y="312"/>
                  </a:lnTo>
                  <a:lnTo>
                    <a:pt x="1611" y="278"/>
                  </a:lnTo>
                  <a:lnTo>
                    <a:pt x="1526" y="241"/>
                  </a:lnTo>
                  <a:lnTo>
                    <a:pt x="1438" y="204"/>
                  </a:lnTo>
                  <a:lnTo>
                    <a:pt x="1350" y="166"/>
                  </a:lnTo>
                  <a:lnTo>
                    <a:pt x="1305" y="148"/>
                  </a:lnTo>
                  <a:lnTo>
                    <a:pt x="1259" y="130"/>
                  </a:lnTo>
                  <a:lnTo>
                    <a:pt x="1215" y="111"/>
                  </a:lnTo>
                  <a:lnTo>
                    <a:pt x="1170" y="95"/>
                  </a:lnTo>
                  <a:lnTo>
                    <a:pt x="1124" y="79"/>
                  </a:lnTo>
                  <a:lnTo>
                    <a:pt x="1080" y="64"/>
                  </a:lnTo>
                  <a:lnTo>
                    <a:pt x="1035" y="49"/>
                  </a:lnTo>
                  <a:lnTo>
                    <a:pt x="990" y="37"/>
                  </a:lnTo>
                  <a:lnTo>
                    <a:pt x="946" y="26"/>
                  </a:lnTo>
                  <a:lnTo>
                    <a:pt x="902" y="17"/>
                  </a:lnTo>
                  <a:lnTo>
                    <a:pt x="857" y="10"/>
                  </a:lnTo>
                  <a:lnTo>
                    <a:pt x="815" y="4"/>
                  </a:lnTo>
                  <a:lnTo>
                    <a:pt x="771" y="1"/>
                  </a:lnTo>
                  <a:lnTo>
                    <a:pt x="729" y="0"/>
                  </a:lnTo>
                  <a:lnTo>
                    <a:pt x="687" y="2"/>
                  </a:lnTo>
                  <a:lnTo>
                    <a:pt x="646" y="6"/>
                  </a:lnTo>
                  <a:lnTo>
                    <a:pt x="605" y="13"/>
                  </a:lnTo>
                  <a:lnTo>
                    <a:pt x="565" y="22"/>
                  </a:lnTo>
                  <a:lnTo>
                    <a:pt x="526" y="35"/>
                  </a:lnTo>
                  <a:lnTo>
                    <a:pt x="488" y="51"/>
                  </a:lnTo>
                  <a:close/>
                </a:path>
              </a:pathLst>
            </a:custGeom>
            <a:solidFill>
              <a:srgbClr val="61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14"/>
            <p:cNvSpPr>
              <a:spLocks noEditPoints="1"/>
            </p:cNvSpPr>
            <p:nvPr/>
          </p:nvSpPr>
          <p:spPr bwMode="auto">
            <a:xfrm>
              <a:off x="6497638" y="4686301"/>
              <a:ext cx="1271587" cy="1012825"/>
            </a:xfrm>
            <a:custGeom>
              <a:avLst/>
              <a:gdLst>
                <a:gd name="T0" fmla="*/ 1586 w 13604"/>
                <a:gd name="T1" fmla="*/ 246 h 10853"/>
                <a:gd name="T2" fmla="*/ 1120 w 13604"/>
                <a:gd name="T3" fmla="*/ 971 h 10853"/>
                <a:gd name="T4" fmla="*/ 560 w 13604"/>
                <a:gd name="T5" fmla="*/ 2098 h 10853"/>
                <a:gd name="T6" fmla="*/ 120 w 13604"/>
                <a:gd name="T7" fmla="*/ 3513 h 10853"/>
                <a:gd name="T8" fmla="*/ 16 w 13604"/>
                <a:gd name="T9" fmla="*/ 5103 h 10853"/>
                <a:gd name="T10" fmla="*/ 325 w 13604"/>
                <a:gd name="T11" fmla="*/ 6438 h 10853"/>
                <a:gd name="T12" fmla="*/ 836 w 13604"/>
                <a:gd name="T13" fmla="*/ 7398 h 10853"/>
                <a:gd name="T14" fmla="*/ 1578 w 13604"/>
                <a:gd name="T15" fmla="*/ 8274 h 10853"/>
                <a:gd name="T16" fmla="*/ 2552 w 13604"/>
                <a:gd name="T17" fmla="*/ 9063 h 10853"/>
                <a:gd name="T18" fmla="*/ 3754 w 13604"/>
                <a:gd name="T19" fmla="*/ 9765 h 10853"/>
                <a:gd name="T20" fmla="*/ 5603 w 13604"/>
                <a:gd name="T21" fmla="*/ 10497 h 10853"/>
                <a:gd name="T22" fmla="*/ 7039 w 13604"/>
                <a:gd name="T23" fmla="*/ 10774 h 10853"/>
                <a:gd name="T24" fmla="*/ 8342 w 13604"/>
                <a:gd name="T25" fmla="*/ 10853 h 10853"/>
                <a:gd name="T26" fmla="*/ 9510 w 13604"/>
                <a:gd name="T27" fmla="*/ 10735 h 10853"/>
                <a:gd name="T28" fmla="*/ 10540 w 13604"/>
                <a:gd name="T29" fmla="*/ 10421 h 10853"/>
                <a:gd name="T30" fmla="*/ 11431 w 13604"/>
                <a:gd name="T31" fmla="*/ 9911 h 10853"/>
                <a:gd name="T32" fmla="*/ 12428 w 13604"/>
                <a:gd name="T33" fmla="*/ 8880 h 10853"/>
                <a:gd name="T34" fmla="*/ 13138 w 13604"/>
                <a:gd name="T35" fmla="*/ 7470 h 10853"/>
                <a:gd name="T36" fmla="*/ 13489 w 13604"/>
                <a:gd name="T37" fmla="*/ 6038 h 10853"/>
                <a:gd name="T38" fmla="*/ 13600 w 13604"/>
                <a:gd name="T39" fmla="*/ 4809 h 10853"/>
                <a:gd name="T40" fmla="*/ 13591 w 13604"/>
                <a:gd name="T41" fmla="*/ 4011 h 10853"/>
                <a:gd name="T42" fmla="*/ 13467 w 13604"/>
                <a:gd name="T43" fmla="*/ 3942 h 10853"/>
                <a:gd name="T44" fmla="*/ 13486 w 13604"/>
                <a:gd name="T45" fmla="*/ 4551 h 10853"/>
                <a:gd name="T46" fmla="*/ 13462 w 13604"/>
                <a:gd name="T47" fmla="*/ 5194 h 10853"/>
                <a:gd name="T48" fmla="*/ 13380 w 13604"/>
                <a:gd name="T49" fmla="*/ 5968 h 10853"/>
                <a:gd name="T50" fmla="*/ 13209 w 13604"/>
                <a:gd name="T51" fmla="*/ 6820 h 10853"/>
                <a:gd name="T52" fmla="*/ 13002 w 13604"/>
                <a:gd name="T53" fmla="*/ 7500 h 10853"/>
                <a:gd name="T54" fmla="*/ 12808 w 13604"/>
                <a:gd name="T55" fmla="*/ 7974 h 10853"/>
                <a:gd name="T56" fmla="*/ 12571 w 13604"/>
                <a:gd name="T57" fmla="*/ 8436 h 10853"/>
                <a:gd name="T58" fmla="*/ 12284 w 13604"/>
                <a:gd name="T59" fmla="*/ 8878 h 10853"/>
                <a:gd name="T60" fmla="*/ 11944 w 13604"/>
                <a:gd name="T61" fmla="*/ 9292 h 10853"/>
                <a:gd name="T62" fmla="*/ 11490 w 13604"/>
                <a:gd name="T63" fmla="*/ 9715 h 10853"/>
                <a:gd name="T64" fmla="*/ 10641 w 13604"/>
                <a:gd name="T65" fmla="*/ 10244 h 10853"/>
                <a:gd name="T66" fmla="*/ 9653 w 13604"/>
                <a:gd name="T67" fmla="*/ 10583 h 10853"/>
                <a:gd name="T68" fmla="*/ 8529 w 13604"/>
                <a:gd name="T69" fmla="*/ 10728 h 10853"/>
                <a:gd name="T70" fmla="*/ 7269 w 13604"/>
                <a:gd name="T71" fmla="*/ 10681 h 10853"/>
                <a:gd name="T72" fmla="*/ 5879 w 13604"/>
                <a:gd name="T73" fmla="*/ 10442 h 10853"/>
                <a:gd name="T74" fmla="*/ 4031 w 13604"/>
                <a:gd name="T75" fmla="*/ 9767 h 10853"/>
                <a:gd name="T76" fmla="*/ 2810 w 13604"/>
                <a:gd name="T77" fmla="*/ 9093 h 10853"/>
                <a:gd name="T78" fmla="*/ 1815 w 13604"/>
                <a:gd name="T79" fmla="*/ 8332 h 10853"/>
                <a:gd name="T80" fmla="*/ 1046 w 13604"/>
                <a:gd name="T81" fmla="*/ 7487 h 10853"/>
                <a:gd name="T82" fmla="*/ 506 w 13604"/>
                <a:gd name="T83" fmla="*/ 6560 h 10853"/>
                <a:gd name="T84" fmla="*/ 225 w 13604"/>
                <a:gd name="T85" fmla="*/ 5692 h 10853"/>
                <a:gd name="T86" fmla="*/ 134 w 13604"/>
                <a:gd name="T87" fmla="*/ 5080 h 10853"/>
                <a:gd name="T88" fmla="*/ 122 w 13604"/>
                <a:gd name="T89" fmla="*/ 4478 h 10853"/>
                <a:gd name="T90" fmla="*/ 176 w 13604"/>
                <a:gd name="T91" fmla="*/ 3889 h 10853"/>
                <a:gd name="T92" fmla="*/ 284 w 13604"/>
                <a:gd name="T93" fmla="*/ 3321 h 10853"/>
                <a:gd name="T94" fmla="*/ 436 w 13604"/>
                <a:gd name="T95" fmla="*/ 2779 h 10853"/>
                <a:gd name="T96" fmla="*/ 717 w 13604"/>
                <a:gd name="T97" fmla="*/ 2030 h 10853"/>
                <a:gd name="T98" fmla="*/ 1032 w 13604"/>
                <a:gd name="T99" fmla="*/ 1376 h 10853"/>
                <a:gd name="T100" fmla="*/ 1339 w 13604"/>
                <a:gd name="T101" fmla="*/ 837 h 10853"/>
                <a:gd name="T102" fmla="*/ 1602 w 13604"/>
                <a:gd name="T103" fmla="*/ 432 h 10853"/>
                <a:gd name="T104" fmla="*/ 2334 w 13604"/>
                <a:gd name="T105" fmla="*/ 305 h 10853"/>
                <a:gd name="T106" fmla="*/ 7640 w 13604"/>
                <a:gd name="T107" fmla="*/ 2010 h 10853"/>
                <a:gd name="T108" fmla="*/ 12944 w 13604"/>
                <a:gd name="T109" fmla="*/ 3713 h 10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604" h="10853">
                  <a:moveTo>
                    <a:pt x="13537" y="3778"/>
                  </a:moveTo>
                  <a:lnTo>
                    <a:pt x="1772" y="0"/>
                  </a:lnTo>
                  <a:lnTo>
                    <a:pt x="1747" y="31"/>
                  </a:lnTo>
                  <a:lnTo>
                    <a:pt x="1716" y="70"/>
                  </a:lnTo>
                  <a:lnTo>
                    <a:pt x="1639" y="172"/>
                  </a:lnTo>
                  <a:lnTo>
                    <a:pt x="1586" y="246"/>
                  </a:lnTo>
                  <a:lnTo>
                    <a:pt x="1525" y="334"/>
                  </a:lnTo>
                  <a:lnTo>
                    <a:pt x="1454" y="436"/>
                  </a:lnTo>
                  <a:lnTo>
                    <a:pt x="1378" y="551"/>
                  </a:lnTo>
                  <a:lnTo>
                    <a:pt x="1297" y="679"/>
                  </a:lnTo>
                  <a:lnTo>
                    <a:pt x="1211" y="819"/>
                  </a:lnTo>
                  <a:lnTo>
                    <a:pt x="1120" y="971"/>
                  </a:lnTo>
                  <a:lnTo>
                    <a:pt x="1028" y="1134"/>
                  </a:lnTo>
                  <a:lnTo>
                    <a:pt x="933" y="1308"/>
                  </a:lnTo>
                  <a:lnTo>
                    <a:pt x="839" y="1492"/>
                  </a:lnTo>
                  <a:lnTo>
                    <a:pt x="744" y="1685"/>
                  </a:lnTo>
                  <a:lnTo>
                    <a:pt x="651" y="1887"/>
                  </a:lnTo>
                  <a:lnTo>
                    <a:pt x="560" y="2098"/>
                  </a:lnTo>
                  <a:lnTo>
                    <a:pt x="472" y="2317"/>
                  </a:lnTo>
                  <a:lnTo>
                    <a:pt x="389" y="2543"/>
                  </a:lnTo>
                  <a:lnTo>
                    <a:pt x="312" y="2777"/>
                  </a:lnTo>
                  <a:lnTo>
                    <a:pt x="240" y="3016"/>
                  </a:lnTo>
                  <a:lnTo>
                    <a:pt x="176" y="3262"/>
                  </a:lnTo>
                  <a:lnTo>
                    <a:pt x="120" y="3513"/>
                  </a:lnTo>
                  <a:lnTo>
                    <a:pt x="74" y="3769"/>
                  </a:lnTo>
                  <a:lnTo>
                    <a:pt x="38" y="4029"/>
                  </a:lnTo>
                  <a:lnTo>
                    <a:pt x="13" y="4293"/>
                  </a:lnTo>
                  <a:lnTo>
                    <a:pt x="0" y="4560"/>
                  </a:lnTo>
                  <a:lnTo>
                    <a:pt x="1" y="4831"/>
                  </a:lnTo>
                  <a:lnTo>
                    <a:pt x="16" y="5103"/>
                  </a:lnTo>
                  <a:lnTo>
                    <a:pt x="47" y="5376"/>
                  </a:lnTo>
                  <a:lnTo>
                    <a:pt x="94" y="5651"/>
                  </a:lnTo>
                  <a:lnTo>
                    <a:pt x="158" y="5927"/>
                  </a:lnTo>
                  <a:lnTo>
                    <a:pt x="207" y="6100"/>
                  </a:lnTo>
                  <a:lnTo>
                    <a:pt x="263" y="6270"/>
                  </a:lnTo>
                  <a:lnTo>
                    <a:pt x="325" y="6438"/>
                  </a:lnTo>
                  <a:lnTo>
                    <a:pt x="394" y="6604"/>
                  </a:lnTo>
                  <a:lnTo>
                    <a:pt x="469" y="6768"/>
                  </a:lnTo>
                  <a:lnTo>
                    <a:pt x="552" y="6929"/>
                  </a:lnTo>
                  <a:lnTo>
                    <a:pt x="640" y="7088"/>
                  </a:lnTo>
                  <a:lnTo>
                    <a:pt x="734" y="7244"/>
                  </a:lnTo>
                  <a:lnTo>
                    <a:pt x="836" y="7398"/>
                  </a:lnTo>
                  <a:lnTo>
                    <a:pt x="944" y="7551"/>
                  </a:lnTo>
                  <a:lnTo>
                    <a:pt x="1058" y="7700"/>
                  </a:lnTo>
                  <a:lnTo>
                    <a:pt x="1178" y="7847"/>
                  </a:lnTo>
                  <a:lnTo>
                    <a:pt x="1305" y="7992"/>
                  </a:lnTo>
                  <a:lnTo>
                    <a:pt x="1439" y="8134"/>
                  </a:lnTo>
                  <a:lnTo>
                    <a:pt x="1578" y="8274"/>
                  </a:lnTo>
                  <a:lnTo>
                    <a:pt x="1726" y="8412"/>
                  </a:lnTo>
                  <a:lnTo>
                    <a:pt x="1878" y="8547"/>
                  </a:lnTo>
                  <a:lnTo>
                    <a:pt x="2036" y="8680"/>
                  </a:lnTo>
                  <a:lnTo>
                    <a:pt x="2202" y="8810"/>
                  </a:lnTo>
                  <a:lnTo>
                    <a:pt x="2374" y="8938"/>
                  </a:lnTo>
                  <a:lnTo>
                    <a:pt x="2552" y="9063"/>
                  </a:lnTo>
                  <a:lnTo>
                    <a:pt x="2736" y="9187"/>
                  </a:lnTo>
                  <a:lnTo>
                    <a:pt x="2927" y="9307"/>
                  </a:lnTo>
                  <a:lnTo>
                    <a:pt x="3124" y="9426"/>
                  </a:lnTo>
                  <a:lnTo>
                    <a:pt x="3328" y="9542"/>
                  </a:lnTo>
                  <a:lnTo>
                    <a:pt x="3537" y="9654"/>
                  </a:lnTo>
                  <a:lnTo>
                    <a:pt x="3754" y="9765"/>
                  </a:lnTo>
                  <a:lnTo>
                    <a:pt x="3976" y="9874"/>
                  </a:lnTo>
                  <a:lnTo>
                    <a:pt x="4205" y="9979"/>
                  </a:lnTo>
                  <a:lnTo>
                    <a:pt x="4440" y="10082"/>
                  </a:lnTo>
                  <a:lnTo>
                    <a:pt x="4681" y="10183"/>
                  </a:lnTo>
                  <a:lnTo>
                    <a:pt x="4929" y="10281"/>
                  </a:lnTo>
                  <a:lnTo>
                    <a:pt x="5603" y="10497"/>
                  </a:lnTo>
                  <a:lnTo>
                    <a:pt x="5851" y="10557"/>
                  </a:lnTo>
                  <a:lnTo>
                    <a:pt x="6096" y="10611"/>
                  </a:lnTo>
                  <a:lnTo>
                    <a:pt x="6337" y="10660"/>
                  </a:lnTo>
                  <a:lnTo>
                    <a:pt x="6575" y="10704"/>
                  </a:lnTo>
                  <a:lnTo>
                    <a:pt x="6808" y="10741"/>
                  </a:lnTo>
                  <a:lnTo>
                    <a:pt x="7039" y="10774"/>
                  </a:lnTo>
                  <a:lnTo>
                    <a:pt x="7265" y="10801"/>
                  </a:lnTo>
                  <a:lnTo>
                    <a:pt x="7488" y="10822"/>
                  </a:lnTo>
                  <a:lnTo>
                    <a:pt x="7707" y="10838"/>
                  </a:lnTo>
                  <a:lnTo>
                    <a:pt x="7922" y="10848"/>
                  </a:lnTo>
                  <a:lnTo>
                    <a:pt x="8134" y="10853"/>
                  </a:lnTo>
                  <a:lnTo>
                    <a:pt x="8342" y="10853"/>
                  </a:lnTo>
                  <a:lnTo>
                    <a:pt x="8546" y="10847"/>
                  </a:lnTo>
                  <a:lnTo>
                    <a:pt x="8746" y="10836"/>
                  </a:lnTo>
                  <a:lnTo>
                    <a:pt x="8942" y="10818"/>
                  </a:lnTo>
                  <a:lnTo>
                    <a:pt x="9135" y="10796"/>
                  </a:lnTo>
                  <a:lnTo>
                    <a:pt x="9324" y="10769"/>
                  </a:lnTo>
                  <a:lnTo>
                    <a:pt x="9510" y="10735"/>
                  </a:lnTo>
                  <a:lnTo>
                    <a:pt x="9691" y="10696"/>
                  </a:lnTo>
                  <a:lnTo>
                    <a:pt x="9868" y="10652"/>
                  </a:lnTo>
                  <a:lnTo>
                    <a:pt x="10042" y="10603"/>
                  </a:lnTo>
                  <a:lnTo>
                    <a:pt x="10212" y="10547"/>
                  </a:lnTo>
                  <a:lnTo>
                    <a:pt x="10378" y="10487"/>
                  </a:lnTo>
                  <a:lnTo>
                    <a:pt x="10540" y="10421"/>
                  </a:lnTo>
                  <a:lnTo>
                    <a:pt x="10698" y="10350"/>
                  </a:lnTo>
                  <a:lnTo>
                    <a:pt x="10852" y="10273"/>
                  </a:lnTo>
                  <a:lnTo>
                    <a:pt x="11003" y="10191"/>
                  </a:lnTo>
                  <a:lnTo>
                    <a:pt x="11150" y="10103"/>
                  </a:lnTo>
                  <a:lnTo>
                    <a:pt x="11292" y="10010"/>
                  </a:lnTo>
                  <a:lnTo>
                    <a:pt x="11431" y="9911"/>
                  </a:lnTo>
                  <a:lnTo>
                    <a:pt x="11566" y="9807"/>
                  </a:lnTo>
                  <a:lnTo>
                    <a:pt x="11696" y="9698"/>
                  </a:lnTo>
                  <a:lnTo>
                    <a:pt x="11901" y="9507"/>
                  </a:lnTo>
                  <a:lnTo>
                    <a:pt x="12091" y="9307"/>
                  </a:lnTo>
                  <a:lnTo>
                    <a:pt x="12267" y="9098"/>
                  </a:lnTo>
                  <a:lnTo>
                    <a:pt x="12428" y="8880"/>
                  </a:lnTo>
                  <a:lnTo>
                    <a:pt x="12577" y="8657"/>
                  </a:lnTo>
                  <a:lnTo>
                    <a:pt x="12712" y="8427"/>
                  </a:lnTo>
                  <a:lnTo>
                    <a:pt x="12836" y="8193"/>
                  </a:lnTo>
                  <a:lnTo>
                    <a:pt x="12947" y="7954"/>
                  </a:lnTo>
                  <a:lnTo>
                    <a:pt x="13048" y="7713"/>
                  </a:lnTo>
                  <a:lnTo>
                    <a:pt x="13138" y="7470"/>
                  </a:lnTo>
                  <a:lnTo>
                    <a:pt x="13219" y="7227"/>
                  </a:lnTo>
                  <a:lnTo>
                    <a:pt x="13289" y="6984"/>
                  </a:lnTo>
                  <a:lnTo>
                    <a:pt x="13351" y="6743"/>
                  </a:lnTo>
                  <a:lnTo>
                    <a:pt x="13404" y="6503"/>
                  </a:lnTo>
                  <a:lnTo>
                    <a:pt x="13450" y="6269"/>
                  </a:lnTo>
                  <a:lnTo>
                    <a:pt x="13489" y="6038"/>
                  </a:lnTo>
                  <a:lnTo>
                    <a:pt x="13521" y="5813"/>
                  </a:lnTo>
                  <a:lnTo>
                    <a:pt x="13547" y="5594"/>
                  </a:lnTo>
                  <a:lnTo>
                    <a:pt x="13567" y="5384"/>
                  </a:lnTo>
                  <a:lnTo>
                    <a:pt x="13582" y="5182"/>
                  </a:lnTo>
                  <a:lnTo>
                    <a:pt x="13593" y="4991"/>
                  </a:lnTo>
                  <a:lnTo>
                    <a:pt x="13600" y="4809"/>
                  </a:lnTo>
                  <a:lnTo>
                    <a:pt x="13603" y="4641"/>
                  </a:lnTo>
                  <a:lnTo>
                    <a:pt x="13604" y="4484"/>
                  </a:lnTo>
                  <a:lnTo>
                    <a:pt x="13603" y="4342"/>
                  </a:lnTo>
                  <a:lnTo>
                    <a:pt x="13600" y="4215"/>
                  </a:lnTo>
                  <a:lnTo>
                    <a:pt x="13596" y="4104"/>
                  </a:lnTo>
                  <a:lnTo>
                    <a:pt x="13591" y="4011"/>
                  </a:lnTo>
                  <a:lnTo>
                    <a:pt x="13583" y="3879"/>
                  </a:lnTo>
                  <a:lnTo>
                    <a:pt x="13578" y="3828"/>
                  </a:lnTo>
                  <a:lnTo>
                    <a:pt x="13574" y="3789"/>
                  </a:lnTo>
                  <a:lnTo>
                    <a:pt x="13537" y="3778"/>
                  </a:lnTo>
                  <a:close/>
                  <a:moveTo>
                    <a:pt x="13463" y="3880"/>
                  </a:moveTo>
                  <a:lnTo>
                    <a:pt x="13467" y="3942"/>
                  </a:lnTo>
                  <a:lnTo>
                    <a:pt x="13473" y="4033"/>
                  </a:lnTo>
                  <a:lnTo>
                    <a:pt x="13479" y="4151"/>
                  </a:lnTo>
                  <a:lnTo>
                    <a:pt x="13484" y="4294"/>
                  </a:lnTo>
                  <a:lnTo>
                    <a:pt x="13485" y="4374"/>
                  </a:lnTo>
                  <a:lnTo>
                    <a:pt x="13486" y="4460"/>
                  </a:lnTo>
                  <a:lnTo>
                    <a:pt x="13486" y="4551"/>
                  </a:lnTo>
                  <a:lnTo>
                    <a:pt x="13485" y="4647"/>
                  </a:lnTo>
                  <a:lnTo>
                    <a:pt x="13483" y="4748"/>
                  </a:lnTo>
                  <a:lnTo>
                    <a:pt x="13480" y="4853"/>
                  </a:lnTo>
                  <a:lnTo>
                    <a:pt x="13476" y="4963"/>
                  </a:lnTo>
                  <a:lnTo>
                    <a:pt x="13470" y="5076"/>
                  </a:lnTo>
                  <a:lnTo>
                    <a:pt x="13462" y="5194"/>
                  </a:lnTo>
                  <a:lnTo>
                    <a:pt x="13454" y="5316"/>
                  </a:lnTo>
                  <a:lnTo>
                    <a:pt x="13443" y="5440"/>
                  </a:lnTo>
                  <a:lnTo>
                    <a:pt x="13431" y="5568"/>
                  </a:lnTo>
                  <a:lnTo>
                    <a:pt x="13416" y="5699"/>
                  </a:lnTo>
                  <a:lnTo>
                    <a:pt x="13399" y="5832"/>
                  </a:lnTo>
                  <a:lnTo>
                    <a:pt x="13380" y="5968"/>
                  </a:lnTo>
                  <a:lnTo>
                    <a:pt x="13359" y="6106"/>
                  </a:lnTo>
                  <a:lnTo>
                    <a:pt x="13334" y="6246"/>
                  </a:lnTo>
                  <a:lnTo>
                    <a:pt x="13307" y="6388"/>
                  </a:lnTo>
                  <a:lnTo>
                    <a:pt x="13277" y="6531"/>
                  </a:lnTo>
                  <a:lnTo>
                    <a:pt x="13245" y="6675"/>
                  </a:lnTo>
                  <a:lnTo>
                    <a:pt x="13209" y="6820"/>
                  </a:lnTo>
                  <a:lnTo>
                    <a:pt x="13171" y="6967"/>
                  </a:lnTo>
                  <a:lnTo>
                    <a:pt x="13129" y="7113"/>
                  </a:lnTo>
                  <a:lnTo>
                    <a:pt x="13084" y="7260"/>
                  </a:lnTo>
                  <a:lnTo>
                    <a:pt x="13058" y="7340"/>
                  </a:lnTo>
                  <a:lnTo>
                    <a:pt x="13031" y="7420"/>
                  </a:lnTo>
                  <a:lnTo>
                    <a:pt x="13002" y="7500"/>
                  </a:lnTo>
                  <a:lnTo>
                    <a:pt x="12973" y="7579"/>
                  </a:lnTo>
                  <a:lnTo>
                    <a:pt x="12942" y="7658"/>
                  </a:lnTo>
                  <a:lnTo>
                    <a:pt x="12911" y="7738"/>
                  </a:lnTo>
                  <a:lnTo>
                    <a:pt x="12877" y="7817"/>
                  </a:lnTo>
                  <a:lnTo>
                    <a:pt x="12844" y="7895"/>
                  </a:lnTo>
                  <a:lnTo>
                    <a:pt x="12808" y="7974"/>
                  </a:lnTo>
                  <a:lnTo>
                    <a:pt x="12772" y="8052"/>
                  </a:lnTo>
                  <a:lnTo>
                    <a:pt x="12734" y="8130"/>
                  </a:lnTo>
                  <a:lnTo>
                    <a:pt x="12696" y="8207"/>
                  </a:lnTo>
                  <a:lnTo>
                    <a:pt x="12655" y="8284"/>
                  </a:lnTo>
                  <a:lnTo>
                    <a:pt x="12613" y="8360"/>
                  </a:lnTo>
                  <a:lnTo>
                    <a:pt x="12571" y="8436"/>
                  </a:lnTo>
                  <a:lnTo>
                    <a:pt x="12526" y="8512"/>
                  </a:lnTo>
                  <a:lnTo>
                    <a:pt x="12480" y="8587"/>
                  </a:lnTo>
                  <a:lnTo>
                    <a:pt x="12434" y="8660"/>
                  </a:lnTo>
                  <a:lnTo>
                    <a:pt x="12385" y="8734"/>
                  </a:lnTo>
                  <a:lnTo>
                    <a:pt x="12335" y="8806"/>
                  </a:lnTo>
                  <a:lnTo>
                    <a:pt x="12284" y="8878"/>
                  </a:lnTo>
                  <a:lnTo>
                    <a:pt x="12231" y="8949"/>
                  </a:lnTo>
                  <a:lnTo>
                    <a:pt x="12177" y="9019"/>
                  </a:lnTo>
                  <a:lnTo>
                    <a:pt x="12121" y="9089"/>
                  </a:lnTo>
                  <a:lnTo>
                    <a:pt x="12064" y="9158"/>
                  </a:lnTo>
                  <a:lnTo>
                    <a:pt x="12005" y="9225"/>
                  </a:lnTo>
                  <a:lnTo>
                    <a:pt x="11944" y="9292"/>
                  </a:lnTo>
                  <a:lnTo>
                    <a:pt x="11882" y="9357"/>
                  </a:lnTo>
                  <a:lnTo>
                    <a:pt x="11819" y="9422"/>
                  </a:lnTo>
                  <a:lnTo>
                    <a:pt x="11753" y="9485"/>
                  </a:lnTo>
                  <a:lnTo>
                    <a:pt x="11686" y="9547"/>
                  </a:lnTo>
                  <a:lnTo>
                    <a:pt x="11618" y="9608"/>
                  </a:lnTo>
                  <a:lnTo>
                    <a:pt x="11490" y="9715"/>
                  </a:lnTo>
                  <a:lnTo>
                    <a:pt x="11358" y="9817"/>
                  </a:lnTo>
                  <a:lnTo>
                    <a:pt x="11222" y="9912"/>
                  </a:lnTo>
                  <a:lnTo>
                    <a:pt x="11083" y="10004"/>
                  </a:lnTo>
                  <a:lnTo>
                    <a:pt x="10940" y="10089"/>
                  </a:lnTo>
                  <a:lnTo>
                    <a:pt x="10791" y="10169"/>
                  </a:lnTo>
                  <a:lnTo>
                    <a:pt x="10641" y="10244"/>
                  </a:lnTo>
                  <a:lnTo>
                    <a:pt x="10486" y="10315"/>
                  </a:lnTo>
                  <a:lnTo>
                    <a:pt x="10326" y="10379"/>
                  </a:lnTo>
                  <a:lnTo>
                    <a:pt x="10164" y="10437"/>
                  </a:lnTo>
                  <a:lnTo>
                    <a:pt x="9997" y="10491"/>
                  </a:lnTo>
                  <a:lnTo>
                    <a:pt x="9827" y="10540"/>
                  </a:lnTo>
                  <a:lnTo>
                    <a:pt x="9653" y="10583"/>
                  </a:lnTo>
                  <a:lnTo>
                    <a:pt x="9474" y="10620"/>
                  </a:lnTo>
                  <a:lnTo>
                    <a:pt x="9292" y="10653"/>
                  </a:lnTo>
                  <a:lnTo>
                    <a:pt x="9108" y="10679"/>
                  </a:lnTo>
                  <a:lnTo>
                    <a:pt x="8918" y="10701"/>
                  </a:lnTo>
                  <a:lnTo>
                    <a:pt x="8725" y="10717"/>
                  </a:lnTo>
                  <a:lnTo>
                    <a:pt x="8529" y="10728"/>
                  </a:lnTo>
                  <a:lnTo>
                    <a:pt x="8328" y="10734"/>
                  </a:lnTo>
                  <a:lnTo>
                    <a:pt x="8124" y="10734"/>
                  </a:lnTo>
                  <a:lnTo>
                    <a:pt x="7915" y="10729"/>
                  </a:lnTo>
                  <a:lnTo>
                    <a:pt x="7704" y="10719"/>
                  </a:lnTo>
                  <a:lnTo>
                    <a:pt x="7489" y="10703"/>
                  </a:lnTo>
                  <a:lnTo>
                    <a:pt x="7269" y="10681"/>
                  </a:lnTo>
                  <a:lnTo>
                    <a:pt x="7047" y="10655"/>
                  </a:lnTo>
                  <a:lnTo>
                    <a:pt x="6821" y="10623"/>
                  </a:lnTo>
                  <a:lnTo>
                    <a:pt x="6591" y="10586"/>
                  </a:lnTo>
                  <a:lnTo>
                    <a:pt x="6358" y="10543"/>
                  </a:lnTo>
                  <a:lnTo>
                    <a:pt x="6121" y="10495"/>
                  </a:lnTo>
                  <a:lnTo>
                    <a:pt x="5879" y="10442"/>
                  </a:lnTo>
                  <a:lnTo>
                    <a:pt x="5635" y="10383"/>
                  </a:lnTo>
                  <a:lnTo>
                    <a:pt x="4968" y="10168"/>
                  </a:lnTo>
                  <a:lnTo>
                    <a:pt x="4725" y="10072"/>
                  </a:lnTo>
                  <a:lnTo>
                    <a:pt x="4487" y="9972"/>
                  </a:lnTo>
                  <a:lnTo>
                    <a:pt x="4256" y="9871"/>
                  </a:lnTo>
                  <a:lnTo>
                    <a:pt x="4031" y="9767"/>
                  </a:lnTo>
                  <a:lnTo>
                    <a:pt x="3812" y="9660"/>
                  </a:lnTo>
                  <a:lnTo>
                    <a:pt x="3599" y="9552"/>
                  </a:lnTo>
                  <a:lnTo>
                    <a:pt x="3392" y="9441"/>
                  </a:lnTo>
                  <a:lnTo>
                    <a:pt x="3192" y="9327"/>
                  </a:lnTo>
                  <a:lnTo>
                    <a:pt x="2998" y="9210"/>
                  </a:lnTo>
                  <a:lnTo>
                    <a:pt x="2810" y="9093"/>
                  </a:lnTo>
                  <a:lnTo>
                    <a:pt x="2628" y="8972"/>
                  </a:lnTo>
                  <a:lnTo>
                    <a:pt x="2453" y="8848"/>
                  </a:lnTo>
                  <a:lnTo>
                    <a:pt x="2284" y="8723"/>
                  </a:lnTo>
                  <a:lnTo>
                    <a:pt x="2122" y="8595"/>
                  </a:lnTo>
                  <a:lnTo>
                    <a:pt x="1964" y="8465"/>
                  </a:lnTo>
                  <a:lnTo>
                    <a:pt x="1815" y="8332"/>
                  </a:lnTo>
                  <a:lnTo>
                    <a:pt x="1671" y="8197"/>
                  </a:lnTo>
                  <a:lnTo>
                    <a:pt x="1533" y="8060"/>
                  </a:lnTo>
                  <a:lnTo>
                    <a:pt x="1402" y="7919"/>
                  </a:lnTo>
                  <a:lnTo>
                    <a:pt x="1277" y="7778"/>
                  </a:lnTo>
                  <a:lnTo>
                    <a:pt x="1158" y="7634"/>
                  </a:lnTo>
                  <a:lnTo>
                    <a:pt x="1046" y="7487"/>
                  </a:lnTo>
                  <a:lnTo>
                    <a:pt x="940" y="7338"/>
                  </a:lnTo>
                  <a:lnTo>
                    <a:pt x="840" y="7187"/>
                  </a:lnTo>
                  <a:lnTo>
                    <a:pt x="747" y="7034"/>
                  </a:lnTo>
                  <a:lnTo>
                    <a:pt x="660" y="6878"/>
                  </a:lnTo>
                  <a:lnTo>
                    <a:pt x="580" y="6720"/>
                  </a:lnTo>
                  <a:lnTo>
                    <a:pt x="506" y="6560"/>
                  </a:lnTo>
                  <a:lnTo>
                    <a:pt x="438" y="6398"/>
                  </a:lnTo>
                  <a:lnTo>
                    <a:pt x="377" y="6233"/>
                  </a:lnTo>
                  <a:lnTo>
                    <a:pt x="322" y="6066"/>
                  </a:lnTo>
                  <a:lnTo>
                    <a:pt x="273" y="5897"/>
                  </a:lnTo>
                  <a:lnTo>
                    <a:pt x="248" y="5794"/>
                  </a:lnTo>
                  <a:lnTo>
                    <a:pt x="225" y="5692"/>
                  </a:lnTo>
                  <a:lnTo>
                    <a:pt x="203" y="5590"/>
                  </a:lnTo>
                  <a:lnTo>
                    <a:pt x="185" y="5488"/>
                  </a:lnTo>
                  <a:lnTo>
                    <a:pt x="169" y="5386"/>
                  </a:lnTo>
                  <a:lnTo>
                    <a:pt x="156" y="5285"/>
                  </a:lnTo>
                  <a:lnTo>
                    <a:pt x="143" y="5182"/>
                  </a:lnTo>
                  <a:lnTo>
                    <a:pt x="134" y="5080"/>
                  </a:lnTo>
                  <a:lnTo>
                    <a:pt x="127" y="4980"/>
                  </a:lnTo>
                  <a:lnTo>
                    <a:pt x="122" y="4878"/>
                  </a:lnTo>
                  <a:lnTo>
                    <a:pt x="119" y="4778"/>
                  </a:lnTo>
                  <a:lnTo>
                    <a:pt x="118" y="4677"/>
                  </a:lnTo>
                  <a:lnTo>
                    <a:pt x="119" y="4578"/>
                  </a:lnTo>
                  <a:lnTo>
                    <a:pt x="122" y="4478"/>
                  </a:lnTo>
                  <a:lnTo>
                    <a:pt x="127" y="4379"/>
                  </a:lnTo>
                  <a:lnTo>
                    <a:pt x="133" y="4280"/>
                  </a:lnTo>
                  <a:lnTo>
                    <a:pt x="141" y="4181"/>
                  </a:lnTo>
                  <a:lnTo>
                    <a:pt x="152" y="4083"/>
                  </a:lnTo>
                  <a:lnTo>
                    <a:pt x="163" y="3986"/>
                  </a:lnTo>
                  <a:lnTo>
                    <a:pt x="176" y="3889"/>
                  </a:lnTo>
                  <a:lnTo>
                    <a:pt x="190" y="3792"/>
                  </a:lnTo>
                  <a:lnTo>
                    <a:pt x="206" y="3697"/>
                  </a:lnTo>
                  <a:lnTo>
                    <a:pt x="224" y="3602"/>
                  </a:lnTo>
                  <a:lnTo>
                    <a:pt x="243" y="3508"/>
                  </a:lnTo>
                  <a:lnTo>
                    <a:pt x="262" y="3414"/>
                  </a:lnTo>
                  <a:lnTo>
                    <a:pt x="284" y="3321"/>
                  </a:lnTo>
                  <a:lnTo>
                    <a:pt x="307" y="3229"/>
                  </a:lnTo>
                  <a:lnTo>
                    <a:pt x="330" y="3137"/>
                  </a:lnTo>
                  <a:lnTo>
                    <a:pt x="355" y="3046"/>
                  </a:lnTo>
                  <a:lnTo>
                    <a:pt x="381" y="2956"/>
                  </a:lnTo>
                  <a:lnTo>
                    <a:pt x="407" y="2867"/>
                  </a:lnTo>
                  <a:lnTo>
                    <a:pt x="436" y="2779"/>
                  </a:lnTo>
                  <a:lnTo>
                    <a:pt x="479" y="2649"/>
                  </a:lnTo>
                  <a:lnTo>
                    <a:pt x="523" y="2521"/>
                  </a:lnTo>
                  <a:lnTo>
                    <a:pt x="570" y="2395"/>
                  </a:lnTo>
                  <a:lnTo>
                    <a:pt x="618" y="2271"/>
                  </a:lnTo>
                  <a:lnTo>
                    <a:pt x="667" y="2149"/>
                  </a:lnTo>
                  <a:lnTo>
                    <a:pt x="717" y="2030"/>
                  </a:lnTo>
                  <a:lnTo>
                    <a:pt x="769" y="1914"/>
                  </a:lnTo>
                  <a:lnTo>
                    <a:pt x="821" y="1801"/>
                  </a:lnTo>
                  <a:lnTo>
                    <a:pt x="873" y="1690"/>
                  </a:lnTo>
                  <a:lnTo>
                    <a:pt x="925" y="1582"/>
                  </a:lnTo>
                  <a:lnTo>
                    <a:pt x="978" y="1478"/>
                  </a:lnTo>
                  <a:lnTo>
                    <a:pt x="1032" y="1376"/>
                  </a:lnTo>
                  <a:lnTo>
                    <a:pt x="1084" y="1277"/>
                  </a:lnTo>
                  <a:lnTo>
                    <a:pt x="1137" y="1183"/>
                  </a:lnTo>
                  <a:lnTo>
                    <a:pt x="1188" y="1091"/>
                  </a:lnTo>
                  <a:lnTo>
                    <a:pt x="1239" y="1002"/>
                  </a:lnTo>
                  <a:lnTo>
                    <a:pt x="1290" y="918"/>
                  </a:lnTo>
                  <a:lnTo>
                    <a:pt x="1339" y="837"/>
                  </a:lnTo>
                  <a:lnTo>
                    <a:pt x="1386" y="759"/>
                  </a:lnTo>
                  <a:lnTo>
                    <a:pt x="1433" y="686"/>
                  </a:lnTo>
                  <a:lnTo>
                    <a:pt x="1478" y="616"/>
                  </a:lnTo>
                  <a:lnTo>
                    <a:pt x="1521" y="551"/>
                  </a:lnTo>
                  <a:lnTo>
                    <a:pt x="1562" y="489"/>
                  </a:lnTo>
                  <a:lnTo>
                    <a:pt x="1602" y="432"/>
                  </a:lnTo>
                  <a:lnTo>
                    <a:pt x="1672" y="331"/>
                  </a:lnTo>
                  <a:lnTo>
                    <a:pt x="1732" y="248"/>
                  </a:lnTo>
                  <a:lnTo>
                    <a:pt x="1779" y="183"/>
                  </a:lnTo>
                  <a:lnTo>
                    <a:pt x="1814" y="139"/>
                  </a:lnTo>
                  <a:lnTo>
                    <a:pt x="1957" y="184"/>
                  </a:lnTo>
                  <a:lnTo>
                    <a:pt x="2334" y="305"/>
                  </a:lnTo>
                  <a:lnTo>
                    <a:pt x="2912" y="491"/>
                  </a:lnTo>
                  <a:lnTo>
                    <a:pt x="3657" y="731"/>
                  </a:lnTo>
                  <a:lnTo>
                    <a:pt x="4536" y="1012"/>
                  </a:lnTo>
                  <a:lnTo>
                    <a:pt x="5515" y="1327"/>
                  </a:lnTo>
                  <a:lnTo>
                    <a:pt x="6561" y="1663"/>
                  </a:lnTo>
                  <a:lnTo>
                    <a:pt x="7640" y="2010"/>
                  </a:lnTo>
                  <a:lnTo>
                    <a:pt x="8720" y="2356"/>
                  </a:lnTo>
                  <a:lnTo>
                    <a:pt x="9765" y="2692"/>
                  </a:lnTo>
                  <a:lnTo>
                    <a:pt x="10744" y="3006"/>
                  </a:lnTo>
                  <a:lnTo>
                    <a:pt x="11622" y="3289"/>
                  </a:lnTo>
                  <a:lnTo>
                    <a:pt x="12367" y="3527"/>
                  </a:lnTo>
                  <a:lnTo>
                    <a:pt x="12944" y="3713"/>
                  </a:lnTo>
                  <a:lnTo>
                    <a:pt x="13321" y="3834"/>
                  </a:lnTo>
                  <a:lnTo>
                    <a:pt x="13463" y="3880"/>
                  </a:lnTo>
                  <a:close/>
                </a:path>
              </a:pathLst>
            </a:custGeom>
            <a:solidFill>
              <a:srgbClr val="5A4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15"/>
            <p:cNvSpPr>
              <a:spLocks/>
            </p:cNvSpPr>
            <p:nvPr/>
          </p:nvSpPr>
          <p:spPr bwMode="auto">
            <a:xfrm>
              <a:off x="6646863" y="4502151"/>
              <a:ext cx="1119187" cy="785813"/>
            </a:xfrm>
            <a:custGeom>
              <a:avLst/>
              <a:gdLst>
                <a:gd name="T0" fmla="*/ 11701 w 11987"/>
                <a:gd name="T1" fmla="*/ 6517 h 8418"/>
                <a:gd name="T2" fmla="*/ 11365 w 11987"/>
                <a:gd name="T3" fmla="*/ 7018 h 8418"/>
                <a:gd name="T4" fmla="*/ 10917 w 11987"/>
                <a:gd name="T5" fmla="*/ 7447 h 8418"/>
                <a:gd name="T6" fmla="*/ 10369 w 11987"/>
                <a:gd name="T7" fmla="*/ 7802 h 8418"/>
                <a:gd name="T8" fmla="*/ 9734 w 11987"/>
                <a:gd name="T9" fmla="*/ 8080 h 8418"/>
                <a:gd name="T10" fmla="*/ 9023 w 11987"/>
                <a:gd name="T11" fmla="*/ 8276 h 8418"/>
                <a:gd name="T12" fmla="*/ 8249 w 11987"/>
                <a:gd name="T13" fmla="*/ 8390 h 8418"/>
                <a:gd name="T14" fmla="*/ 7424 w 11987"/>
                <a:gd name="T15" fmla="*/ 8417 h 8418"/>
                <a:gd name="T16" fmla="*/ 6559 w 11987"/>
                <a:gd name="T17" fmla="*/ 8354 h 8418"/>
                <a:gd name="T18" fmla="*/ 5667 w 11987"/>
                <a:gd name="T19" fmla="*/ 8198 h 8418"/>
                <a:gd name="T20" fmla="*/ 4759 w 11987"/>
                <a:gd name="T21" fmla="*/ 7946 h 8418"/>
                <a:gd name="T22" fmla="*/ 3881 w 11987"/>
                <a:gd name="T23" fmla="*/ 7608 h 8418"/>
                <a:gd name="T24" fmla="*/ 3072 w 11987"/>
                <a:gd name="T25" fmla="*/ 7202 h 8418"/>
                <a:gd name="T26" fmla="*/ 2338 w 11987"/>
                <a:gd name="T27" fmla="*/ 6737 h 8418"/>
                <a:gd name="T28" fmla="*/ 1691 w 11987"/>
                <a:gd name="T29" fmla="*/ 6226 h 8418"/>
                <a:gd name="T30" fmla="*/ 1137 w 11987"/>
                <a:gd name="T31" fmla="*/ 5673 h 8418"/>
                <a:gd name="T32" fmla="*/ 683 w 11987"/>
                <a:gd name="T33" fmla="*/ 5092 h 8418"/>
                <a:gd name="T34" fmla="*/ 338 w 11987"/>
                <a:gd name="T35" fmla="*/ 4491 h 8418"/>
                <a:gd name="T36" fmla="*/ 109 w 11987"/>
                <a:gd name="T37" fmla="*/ 3879 h 8418"/>
                <a:gd name="T38" fmla="*/ 5 w 11987"/>
                <a:gd name="T39" fmla="*/ 3268 h 8418"/>
                <a:gd name="T40" fmla="*/ 33 w 11987"/>
                <a:gd name="T41" fmla="*/ 2664 h 8418"/>
                <a:gd name="T42" fmla="*/ 200 w 11987"/>
                <a:gd name="T43" fmla="*/ 2083 h 8418"/>
                <a:gd name="T44" fmla="*/ 496 w 11987"/>
                <a:gd name="T45" fmla="*/ 1559 h 8418"/>
                <a:gd name="T46" fmla="*/ 908 w 11987"/>
                <a:gd name="T47" fmla="*/ 1105 h 8418"/>
                <a:gd name="T48" fmla="*/ 1424 w 11987"/>
                <a:gd name="T49" fmla="*/ 725 h 8418"/>
                <a:gd name="T50" fmla="*/ 2032 w 11987"/>
                <a:gd name="T51" fmla="*/ 422 h 8418"/>
                <a:gd name="T52" fmla="*/ 2718 w 11987"/>
                <a:gd name="T53" fmla="*/ 197 h 8418"/>
                <a:gd name="T54" fmla="*/ 3473 w 11987"/>
                <a:gd name="T55" fmla="*/ 56 h 8418"/>
                <a:gd name="T56" fmla="*/ 4282 w 11987"/>
                <a:gd name="T57" fmla="*/ 0 h 8418"/>
                <a:gd name="T58" fmla="*/ 5135 w 11987"/>
                <a:gd name="T59" fmla="*/ 33 h 8418"/>
                <a:gd name="T60" fmla="*/ 6020 w 11987"/>
                <a:gd name="T61" fmla="*/ 157 h 8418"/>
                <a:gd name="T62" fmla="*/ 6923 w 11987"/>
                <a:gd name="T63" fmla="*/ 377 h 8418"/>
                <a:gd name="T64" fmla="*/ 7819 w 11987"/>
                <a:gd name="T65" fmla="*/ 689 h 8418"/>
                <a:gd name="T66" fmla="*/ 8653 w 11987"/>
                <a:gd name="T67" fmla="*/ 1073 h 8418"/>
                <a:gd name="T68" fmla="*/ 9412 w 11987"/>
                <a:gd name="T69" fmla="*/ 1519 h 8418"/>
                <a:gd name="T70" fmla="*/ 10089 w 11987"/>
                <a:gd name="T71" fmla="*/ 2016 h 8418"/>
                <a:gd name="T72" fmla="*/ 10675 w 11987"/>
                <a:gd name="T73" fmla="*/ 2557 h 8418"/>
                <a:gd name="T74" fmla="*/ 11163 w 11987"/>
                <a:gd name="T75" fmla="*/ 3130 h 8418"/>
                <a:gd name="T76" fmla="*/ 11545 w 11987"/>
                <a:gd name="T77" fmla="*/ 3725 h 8418"/>
                <a:gd name="T78" fmla="*/ 11813 w 11987"/>
                <a:gd name="T79" fmla="*/ 4333 h 8418"/>
                <a:gd name="T80" fmla="*/ 11961 w 11987"/>
                <a:gd name="T81" fmla="*/ 4947 h 8418"/>
                <a:gd name="T82" fmla="*/ 11978 w 11987"/>
                <a:gd name="T83" fmla="*/ 5553 h 8418"/>
                <a:gd name="T84" fmla="*/ 11858 w 11987"/>
                <a:gd name="T85" fmla="*/ 6144 h 8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87" h="8418">
                  <a:moveTo>
                    <a:pt x="11858" y="6144"/>
                  </a:moveTo>
                  <a:lnTo>
                    <a:pt x="11786" y="6334"/>
                  </a:lnTo>
                  <a:lnTo>
                    <a:pt x="11701" y="6517"/>
                  </a:lnTo>
                  <a:lnTo>
                    <a:pt x="11602" y="6692"/>
                  </a:lnTo>
                  <a:lnTo>
                    <a:pt x="11489" y="6858"/>
                  </a:lnTo>
                  <a:lnTo>
                    <a:pt x="11365" y="7018"/>
                  </a:lnTo>
                  <a:lnTo>
                    <a:pt x="11227" y="7169"/>
                  </a:lnTo>
                  <a:lnTo>
                    <a:pt x="11077" y="7312"/>
                  </a:lnTo>
                  <a:lnTo>
                    <a:pt x="10917" y="7447"/>
                  </a:lnTo>
                  <a:lnTo>
                    <a:pt x="10744" y="7574"/>
                  </a:lnTo>
                  <a:lnTo>
                    <a:pt x="10561" y="7692"/>
                  </a:lnTo>
                  <a:lnTo>
                    <a:pt x="10369" y="7802"/>
                  </a:lnTo>
                  <a:lnTo>
                    <a:pt x="10166" y="7904"/>
                  </a:lnTo>
                  <a:lnTo>
                    <a:pt x="9954" y="7996"/>
                  </a:lnTo>
                  <a:lnTo>
                    <a:pt x="9734" y="8080"/>
                  </a:lnTo>
                  <a:lnTo>
                    <a:pt x="9505" y="8154"/>
                  </a:lnTo>
                  <a:lnTo>
                    <a:pt x="9267" y="8220"/>
                  </a:lnTo>
                  <a:lnTo>
                    <a:pt x="9023" y="8276"/>
                  </a:lnTo>
                  <a:lnTo>
                    <a:pt x="8772" y="8324"/>
                  </a:lnTo>
                  <a:lnTo>
                    <a:pt x="8514" y="8362"/>
                  </a:lnTo>
                  <a:lnTo>
                    <a:pt x="8249" y="8390"/>
                  </a:lnTo>
                  <a:lnTo>
                    <a:pt x="7979" y="8408"/>
                  </a:lnTo>
                  <a:lnTo>
                    <a:pt x="7703" y="8418"/>
                  </a:lnTo>
                  <a:lnTo>
                    <a:pt x="7424" y="8417"/>
                  </a:lnTo>
                  <a:lnTo>
                    <a:pt x="7139" y="8405"/>
                  </a:lnTo>
                  <a:lnTo>
                    <a:pt x="6850" y="8385"/>
                  </a:lnTo>
                  <a:lnTo>
                    <a:pt x="6559" y="8354"/>
                  </a:lnTo>
                  <a:lnTo>
                    <a:pt x="6264" y="8312"/>
                  </a:lnTo>
                  <a:lnTo>
                    <a:pt x="5967" y="8260"/>
                  </a:lnTo>
                  <a:lnTo>
                    <a:pt x="5667" y="8198"/>
                  </a:lnTo>
                  <a:lnTo>
                    <a:pt x="5366" y="8124"/>
                  </a:lnTo>
                  <a:lnTo>
                    <a:pt x="5063" y="8041"/>
                  </a:lnTo>
                  <a:lnTo>
                    <a:pt x="4759" y="7946"/>
                  </a:lnTo>
                  <a:lnTo>
                    <a:pt x="4460" y="7842"/>
                  </a:lnTo>
                  <a:lnTo>
                    <a:pt x="4166" y="7729"/>
                  </a:lnTo>
                  <a:lnTo>
                    <a:pt x="3881" y="7608"/>
                  </a:lnTo>
                  <a:lnTo>
                    <a:pt x="3603" y="7480"/>
                  </a:lnTo>
                  <a:lnTo>
                    <a:pt x="3333" y="7345"/>
                  </a:lnTo>
                  <a:lnTo>
                    <a:pt x="3072" y="7202"/>
                  </a:lnTo>
                  <a:lnTo>
                    <a:pt x="2818" y="7053"/>
                  </a:lnTo>
                  <a:lnTo>
                    <a:pt x="2574" y="6899"/>
                  </a:lnTo>
                  <a:lnTo>
                    <a:pt x="2338" y="6737"/>
                  </a:lnTo>
                  <a:lnTo>
                    <a:pt x="2113" y="6572"/>
                  </a:lnTo>
                  <a:lnTo>
                    <a:pt x="1898" y="6401"/>
                  </a:lnTo>
                  <a:lnTo>
                    <a:pt x="1691" y="6226"/>
                  </a:lnTo>
                  <a:lnTo>
                    <a:pt x="1496" y="6045"/>
                  </a:lnTo>
                  <a:lnTo>
                    <a:pt x="1311" y="5861"/>
                  </a:lnTo>
                  <a:lnTo>
                    <a:pt x="1137" y="5673"/>
                  </a:lnTo>
                  <a:lnTo>
                    <a:pt x="974" y="5482"/>
                  </a:lnTo>
                  <a:lnTo>
                    <a:pt x="823" y="5288"/>
                  </a:lnTo>
                  <a:lnTo>
                    <a:pt x="683" y="5092"/>
                  </a:lnTo>
                  <a:lnTo>
                    <a:pt x="556" y="4893"/>
                  </a:lnTo>
                  <a:lnTo>
                    <a:pt x="440" y="4693"/>
                  </a:lnTo>
                  <a:lnTo>
                    <a:pt x="338" y="4491"/>
                  </a:lnTo>
                  <a:lnTo>
                    <a:pt x="248" y="4287"/>
                  </a:lnTo>
                  <a:lnTo>
                    <a:pt x="172" y="4083"/>
                  </a:lnTo>
                  <a:lnTo>
                    <a:pt x="109" y="3879"/>
                  </a:lnTo>
                  <a:lnTo>
                    <a:pt x="60" y="3675"/>
                  </a:lnTo>
                  <a:lnTo>
                    <a:pt x="26" y="3471"/>
                  </a:lnTo>
                  <a:lnTo>
                    <a:pt x="5" y="3268"/>
                  </a:lnTo>
                  <a:lnTo>
                    <a:pt x="0" y="3066"/>
                  </a:lnTo>
                  <a:lnTo>
                    <a:pt x="9" y="2864"/>
                  </a:lnTo>
                  <a:lnTo>
                    <a:pt x="33" y="2664"/>
                  </a:lnTo>
                  <a:lnTo>
                    <a:pt x="73" y="2467"/>
                  </a:lnTo>
                  <a:lnTo>
                    <a:pt x="129" y="2272"/>
                  </a:lnTo>
                  <a:lnTo>
                    <a:pt x="200" y="2083"/>
                  </a:lnTo>
                  <a:lnTo>
                    <a:pt x="285" y="1900"/>
                  </a:lnTo>
                  <a:lnTo>
                    <a:pt x="384" y="1726"/>
                  </a:lnTo>
                  <a:lnTo>
                    <a:pt x="496" y="1559"/>
                  </a:lnTo>
                  <a:lnTo>
                    <a:pt x="622" y="1400"/>
                  </a:lnTo>
                  <a:lnTo>
                    <a:pt x="759" y="1248"/>
                  </a:lnTo>
                  <a:lnTo>
                    <a:pt x="908" y="1105"/>
                  </a:lnTo>
                  <a:lnTo>
                    <a:pt x="1070" y="970"/>
                  </a:lnTo>
                  <a:lnTo>
                    <a:pt x="1242" y="843"/>
                  </a:lnTo>
                  <a:lnTo>
                    <a:pt x="1424" y="725"/>
                  </a:lnTo>
                  <a:lnTo>
                    <a:pt x="1617" y="615"/>
                  </a:lnTo>
                  <a:lnTo>
                    <a:pt x="1820" y="514"/>
                  </a:lnTo>
                  <a:lnTo>
                    <a:pt x="2032" y="422"/>
                  </a:lnTo>
                  <a:lnTo>
                    <a:pt x="2252" y="337"/>
                  </a:lnTo>
                  <a:lnTo>
                    <a:pt x="2482" y="263"/>
                  </a:lnTo>
                  <a:lnTo>
                    <a:pt x="2718" y="197"/>
                  </a:lnTo>
                  <a:lnTo>
                    <a:pt x="2963" y="140"/>
                  </a:lnTo>
                  <a:lnTo>
                    <a:pt x="3215" y="93"/>
                  </a:lnTo>
                  <a:lnTo>
                    <a:pt x="3473" y="56"/>
                  </a:lnTo>
                  <a:lnTo>
                    <a:pt x="3737" y="27"/>
                  </a:lnTo>
                  <a:lnTo>
                    <a:pt x="4007" y="8"/>
                  </a:lnTo>
                  <a:lnTo>
                    <a:pt x="4282" y="0"/>
                  </a:lnTo>
                  <a:lnTo>
                    <a:pt x="4562" y="1"/>
                  </a:lnTo>
                  <a:lnTo>
                    <a:pt x="4847" y="11"/>
                  </a:lnTo>
                  <a:lnTo>
                    <a:pt x="5135" y="33"/>
                  </a:lnTo>
                  <a:lnTo>
                    <a:pt x="5427" y="64"/>
                  </a:lnTo>
                  <a:lnTo>
                    <a:pt x="5722" y="106"/>
                  </a:lnTo>
                  <a:lnTo>
                    <a:pt x="6020" y="157"/>
                  </a:lnTo>
                  <a:lnTo>
                    <a:pt x="6319" y="219"/>
                  </a:lnTo>
                  <a:lnTo>
                    <a:pt x="6621" y="293"/>
                  </a:lnTo>
                  <a:lnTo>
                    <a:pt x="6923" y="377"/>
                  </a:lnTo>
                  <a:lnTo>
                    <a:pt x="7226" y="471"/>
                  </a:lnTo>
                  <a:lnTo>
                    <a:pt x="7527" y="576"/>
                  </a:lnTo>
                  <a:lnTo>
                    <a:pt x="7819" y="689"/>
                  </a:lnTo>
                  <a:lnTo>
                    <a:pt x="8106" y="810"/>
                  </a:lnTo>
                  <a:lnTo>
                    <a:pt x="8383" y="938"/>
                  </a:lnTo>
                  <a:lnTo>
                    <a:pt x="8653" y="1073"/>
                  </a:lnTo>
                  <a:lnTo>
                    <a:pt x="8915" y="1215"/>
                  </a:lnTo>
                  <a:lnTo>
                    <a:pt x="9168" y="1364"/>
                  </a:lnTo>
                  <a:lnTo>
                    <a:pt x="9412" y="1519"/>
                  </a:lnTo>
                  <a:lnTo>
                    <a:pt x="9647" y="1679"/>
                  </a:lnTo>
                  <a:lnTo>
                    <a:pt x="9873" y="1846"/>
                  </a:lnTo>
                  <a:lnTo>
                    <a:pt x="10089" y="2016"/>
                  </a:lnTo>
                  <a:lnTo>
                    <a:pt x="10294" y="2192"/>
                  </a:lnTo>
                  <a:lnTo>
                    <a:pt x="10490" y="2373"/>
                  </a:lnTo>
                  <a:lnTo>
                    <a:pt x="10675" y="2557"/>
                  </a:lnTo>
                  <a:lnTo>
                    <a:pt x="10849" y="2745"/>
                  </a:lnTo>
                  <a:lnTo>
                    <a:pt x="11012" y="2936"/>
                  </a:lnTo>
                  <a:lnTo>
                    <a:pt x="11163" y="3130"/>
                  </a:lnTo>
                  <a:lnTo>
                    <a:pt x="11303" y="3326"/>
                  </a:lnTo>
                  <a:lnTo>
                    <a:pt x="11431" y="3525"/>
                  </a:lnTo>
                  <a:lnTo>
                    <a:pt x="11545" y="3725"/>
                  </a:lnTo>
                  <a:lnTo>
                    <a:pt x="11648" y="3927"/>
                  </a:lnTo>
                  <a:lnTo>
                    <a:pt x="11737" y="4130"/>
                  </a:lnTo>
                  <a:lnTo>
                    <a:pt x="11813" y="4333"/>
                  </a:lnTo>
                  <a:lnTo>
                    <a:pt x="11876" y="4538"/>
                  </a:lnTo>
                  <a:lnTo>
                    <a:pt x="11926" y="4743"/>
                  </a:lnTo>
                  <a:lnTo>
                    <a:pt x="11961" y="4947"/>
                  </a:lnTo>
                  <a:lnTo>
                    <a:pt x="11981" y="5150"/>
                  </a:lnTo>
                  <a:lnTo>
                    <a:pt x="11987" y="5352"/>
                  </a:lnTo>
                  <a:lnTo>
                    <a:pt x="11978" y="5553"/>
                  </a:lnTo>
                  <a:lnTo>
                    <a:pt x="11954" y="5753"/>
                  </a:lnTo>
                  <a:lnTo>
                    <a:pt x="11913" y="5950"/>
                  </a:lnTo>
                  <a:lnTo>
                    <a:pt x="11858" y="6144"/>
                  </a:lnTo>
                  <a:close/>
                </a:path>
              </a:pathLst>
            </a:custGeom>
            <a:solidFill>
              <a:srgbClr val="A58F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16"/>
            <p:cNvSpPr>
              <a:spLocks noEditPoints="1"/>
            </p:cNvSpPr>
            <p:nvPr/>
          </p:nvSpPr>
          <p:spPr bwMode="auto">
            <a:xfrm>
              <a:off x="6642100" y="4495801"/>
              <a:ext cx="1130300" cy="796925"/>
            </a:xfrm>
            <a:custGeom>
              <a:avLst/>
              <a:gdLst>
                <a:gd name="T0" fmla="*/ 0 w 12105"/>
                <a:gd name="T1" fmla="*/ 3115 h 8533"/>
                <a:gd name="T2" fmla="*/ 173 w 12105"/>
                <a:gd name="T3" fmla="*/ 4148 h 8533"/>
                <a:gd name="T4" fmla="*/ 689 w 12105"/>
                <a:gd name="T5" fmla="*/ 5171 h 8533"/>
                <a:gd name="T6" fmla="*/ 1509 w 12105"/>
                <a:gd name="T7" fmla="*/ 6137 h 8533"/>
                <a:gd name="T8" fmla="*/ 2596 w 12105"/>
                <a:gd name="T9" fmla="*/ 7002 h 8533"/>
                <a:gd name="T10" fmla="*/ 3914 w 12105"/>
                <a:gd name="T11" fmla="*/ 7720 h 8533"/>
                <a:gd name="T12" fmla="*/ 5410 w 12105"/>
                <a:gd name="T13" fmla="*/ 8241 h 8533"/>
                <a:gd name="T14" fmla="*/ 6909 w 12105"/>
                <a:gd name="T15" fmla="*/ 8502 h 8533"/>
                <a:gd name="T16" fmla="*/ 8322 w 12105"/>
                <a:gd name="T17" fmla="*/ 8504 h 8533"/>
                <a:gd name="T18" fmla="*/ 9592 w 12105"/>
                <a:gd name="T19" fmla="*/ 8263 h 8533"/>
                <a:gd name="T20" fmla="*/ 10661 w 12105"/>
                <a:gd name="T21" fmla="*/ 7792 h 8533"/>
                <a:gd name="T22" fmla="*/ 11473 w 12105"/>
                <a:gd name="T23" fmla="*/ 7107 h 8533"/>
                <a:gd name="T24" fmla="*/ 11973 w 12105"/>
                <a:gd name="T25" fmla="*/ 6222 h 8533"/>
                <a:gd name="T26" fmla="*/ 12099 w 12105"/>
                <a:gd name="T27" fmla="*/ 5213 h 8533"/>
                <a:gd name="T28" fmla="*/ 11854 w 12105"/>
                <a:gd name="T29" fmla="*/ 4179 h 8533"/>
                <a:gd name="T30" fmla="*/ 11274 w 12105"/>
                <a:gd name="T31" fmla="*/ 3163 h 8533"/>
                <a:gd name="T32" fmla="*/ 10399 w 12105"/>
                <a:gd name="T33" fmla="*/ 2213 h 8533"/>
                <a:gd name="T34" fmla="*/ 9261 w 12105"/>
                <a:gd name="T35" fmla="*/ 1374 h 8533"/>
                <a:gd name="T36" fmla="*/ 7903 w 12105"/>
                <a:gd name="T37" fmla="*/ 692 h 8533"/>
                <a:gd name="T38" fmla="*/ 6389 w 12105"/>
                <a:gd name="T39" fmla="*/ 220 h 8533"/>
                <a:gd name="T40" fmla="*/ 4903 w 12105"/>
                <a:gd name="T41" fmla="*/ 11 h 8533"/>
                <a:gd name="T42" fmla="*/ 3514 w 12105"/>
                <a:gd name="T43" fmla="*/ 59 h 8533"/>
                <a:gd name="T44" fmla="*/ 2281 w 12105"/>
                <a:gd name="T45" fmla="*/ 347 h 8533"/>
                <a:gd name="T46" fmla="*/ 1258 w 12105"/>
                <a:gd name="T47" fmla="*/ 861 h 8533"/>
                <a:gd name="T48" fmla="*/ 503 w 12105"/>
                <a:gd name="T49" fmla="*/ 1588 h 8533"/>
                <a:gd name="T50" fmla="*/ 4838 w 12105"/>
                <a:gd name="T51" fmla="*/ 7947 h 8533"/>
                <a:gd name="T52" fmla="*/ 3426 w 12105"/>
                <a:gd name="T53" fmla="*/ 7352 h 8533"/>
                <a:gd name="T54" fmla="*/ 2219 w 12105"/>
                <a:gd name="T55" fmla="*/ 6589 h 8533"/>
                <a:gd name="T56" fmla="*/ 1251 w 12105"/>
                <a:gd name="T57" fmla="*/ 5702 h 8533"/>
                <a:gd name="T58" fmla="*/ 559 w 12105"/>
                <a:gd name="T59" fmla="*/ 4733 h 8533"/>
                <a:gd name="T60" fmla="*/ 180 w 12105"/>
                <a:gd name="T61" fmla="*/ 3730 h 8533"/>
                <a:gd name="T62" fmla="*/ 150 w 12105"/>
                <a:gd name="T63" fmla="*/ 2736 h 8533"/>
                <a:gd name="T64" fmla="*/ 496 w 12105"/>
                <a:gd name="T65" fmla="*/ 1812 h 8533"/>
                <a:gd name="T66" fmla="*/ 1174 w 12105"/>
                <a:gd name="T67" fmla="*/ 1069 h 8533"/>
                <a:gd name="T68" fmla="*/ 2126 w 12105"/>
                <a:gd name="T69" fmla="*/ 530 h 8533"/>
                <a:gd name="T70" fmla="*/ 3297 w 12105"/>
                <a:gd name="T71" fmla="*/ 208 h 8533"/>
                <a:gd name="T72" fmla="*/ 4632 w 12105"/>
                <a:gd name="T73" fmla="*/ 119 h 8533"/>
                <a:gd name="T74" fmla="*/ 6074 w 12105"/>
                <a:gd name="T75" fmla="*/ 275 h 8533"/>
                <a:gd name="T76" fmla="*/ 7563 w 12105"/>
                <a:gd name="T77" fmla="*/ 690 h 8533"/>
                <a:gd name="T78" fmla="*/ 8937 w 12105"/>
                <a:gd name="T79" fmla="*/ 1322 h 8533"/>
                <a:gd name="T80" fmla="*/ 10100 w 12105"/>
                <a:gd name="T81" fmla="*/ 2114 h 8533"/>
                <a:gd name="T82" fmla="*/ 11015 w 12105"/>
                <a:gd name="T83" fmla="*/ 3021 h 8533"/>
                <a:gd name="T84" fmla="*/ 11647 w 12105"/>
                <a:gd name="T85" fmla="*/ 3999 h 8533"/>
                <a:gd name="T86" fmla="*/ 11959 w 12105"/>
                <a:gd name="T87" fmla="*/ 5005 h 8533"/>
                <a:gd name="T88" fmla="*/ 11915 w 12105"/>
                <a:gd name="T89" fmla="*/ 5993 h 8533"/>
                <a:gd name="T90" fmla="*/ 11497 w 12105"/>
                <a:gd name="T91" fmla="*/ 6886 h 8533"/>
                <a:gd name="T92" fmla="*/ 10760 w 12105"/>
                <a:gd name="T93" fmla="*/ 7589 h 8533"/>
                <a:gd name="T94" fmla="*/ 9760 w 12105"/>
                <a:gd name="T95" fmla="*/ 8085 h 8533"/>
                <a:gd name="T96" fmla="*/ 8552 w 12105"/>
                <a:gd name="T97" fmla="*/ 8362 h 8533"/>
                <a:gd name="T98" fmla="*/ 7192 w 12105"/>
                <a:gd name="T99" fmla="*/ 8403 h 8533"/>
                <a:gd name="T100" fmla="*/ 5734 w 12105"/>
                <a:gd name="T101" fmla="*/ 8196 h 8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105" h="8533">
                  <a:moveTo>
                    <a:pt x="131" y="2312"/>
                  </a:moveTo>
                  <a:lnTo>
                    <a:pt x="75" y="2509"/>
                  </a:lnTo>
                  <a:lnTo>
                    <a:pt x="34" y="2709"/>
                  </a:lnTo>
                  <a:lnTo>
                    <a:pt x="9" y="2911"/>
                  </a:lnTo>
                  <a:lnTo>
                    <a:pt x="0" y="3115"/>
                  </a:lnTo>
                  <a:lnTo>
                    <a:pt x="5" y="3321"/>
                  </a:lnTo>
                  <a:lnTo>
                    <a:pt x="26" y="3527"/>
                  </a:lnTo>
                  <a:lnTo>
                    <a:pt x="61" y="3734"/>
                  </a:lnTo>
                  <a:lnTo>
                    <a:pt x="110" y="3941"/>
                  </a:lnTo>
                  <a:lnTo>
                    <a:pt x="173" y="4148"/>
                  </a:lnTo>
                  <a:lnTo>
                    <a:pt x="250" y="4356"/>
                  </a:lnTo>
                  <a:lnTo>
                    <a:pt x="341" y="4561"/>
                  </a:lnTo>
                  <a:lnTo>
                    <a:pt x="444" y="4766"/>
                  </a:lnTo>
                  <a:lnTo>
                    <a:pt x="560" y="4969"/>
                  </a:lnTo>
                  <a:lnTo>
                    <a:pt x="689" y="5171"/>
                  </a:lnTo>
                  <a:lnTo>
                    <a:pt x="829" y="5370"/>
                  </a:lnTo>
                  <a:lnTo>
                    <a:pt x="983" y="5566"/>
                  </a:lnTo>
                  <a:lnTo>
                    <a:pt x="1146" y="5760"/>
                  </a:lnTo>
                  <a:lnTo>
                    <a:pt x="1322" y="5950"/>
                  </a:lnTo>
                  <a:lnTo>
                    <a:pt x="1509" y="6137"/>
                  </a:lnTo>
                  <a:lnTo>
                    <a:pt x="1706" y="6320"/>
                  </a:lnTo>
                  <a:lnTo>
                    <a:pt x="1914" y="6498"/>
                  </a:lnTo>
                  <a:lnTo>
                    <a:pt x="2131" y="6672"/>
                  </a:lnTo>
                  <a:lnTo>
                    <a:pt x="2359" y="6839"/>
                  </a:lnTo>
                  <a:lnTo>
                    <a:pt x="2596" y="7002"/>
                  </a:lnTo>
                  <a:lnTo>
                    <a:pt x="2842" y="7159"/>
                  </a:lnTo>
                  <a:lnTo>
                    <a:pt x="3097" y="7309"/>
                  </a:lnTo>
                  <a:lnTo>
                    <a:pt x="3361" y="7453"/>
                  </a:lnTo>
                  <a:lnTo>
                    <a:pt x="3633" y="7590"/>
                  </a:lnTo>
                  <a:lnTo>
                    <a:pt x="3914" y="7720"/>
                  </a:lnTo>
                  <a:lnTo>
                    <a:pt x="4202" y="7842"/>
                  </a:lnTo>
                  <a:lnTo>
                    <a:pt x="4498" y="7955"/>
                  </a:lnTo>
                  <a:lnTo>
                    <a:pt x="4800" y="8060"/>
                  </a:lnTo>
                  <a:lnTo>
                    <a:pt x="5106" y="8157"/>
                  </a:lnTo>
                  <a:lnTo>
                    <a:pt x="5410" y="8241"/>
                  </a:lnTo>
                  <a:lnTo>
                    <a:pt x="5715" y="8314"/>
                  </a:lnTo>
                  <a:lnTo>
                    <a:pt x="6017" y="8377"/>
                  </a:lnTo>
                  <a:lnTo>
                    <a:pt x="6317" y="8429"/>
                  </a:lnTo>
                  <a:lnTo>
                    <a:pt x="6615" y="8470"/>
                  </a:lnTo>
                  <a:lnTo>
                    <a:pt x="6909" y="8502"/>
                  </a:lnTo>
                  <a:lnTo>
                    <a:pt x="7201" y="8522"/>
                  </a:lnTo>
                  <a:lnTo>
                    <a:pt x="7488" y="8532"/>
                  </a:lnTo>
                  <a:lnTo>
                    <a:pt x="7772" y="8533"/>
                  </a:lnTo>
                  <a:lnTo>
                    <a:pt x="8049" y="8523"/>
                  </a:lnTo>
                  <a:lnTo>
                    <a:pt x="8322" y="8504"/>
                  </a:lnTo>
                  <a:lnTo>
                    <a:pt x="8589" y="8475"/>
                  </a:lnTo>
                  <a:lnTo>
                    <a:pt x="8850" y="8436"/>
                  </a:lnTo>
                  <a:lnTo>
                    <a:pt x="9105" y="8387"/>
                  </a:lnTo>
                  <a:lnTo>
                    <a:pt x="9352" y="8330"/>
                  </a:lnTo>
                  <a:lnTo>
                    <a:pt x="9592" y="8263"/>
                  </a:lnTo>
                  <a:lnTo>
                    <a:pt x="9823" y="8186"/>
                  </a:lnTo>
                  <a:lnTo>
                    <a:pt x="10046" y="8102"/>
                  </a:lnTo>
                  <a:lnTo>
                    <a:pt x="10261" y="8007"/>
                  </a:lnTo>
                  <a:lnTo>
                    <a:pt x="10466" y="7904"/>
                  </a:lnTo>
                  <a:lnTo>
                    <a:pt x="10661" y="7792"/>
                  </a:lnTo>
                  <a:lnTo>
                    <a:pt x="10846" y="7672"/>
                  </a:lnTo>
                  <a:lnTo>
                    <a:pt x="11020" y="7543"/>
                  </a:lnTo>
                  <a:lnTo>
                    <a:pt x="11183" y="7406"/>
                  </a:lnTo>
                  <a:lnTo>
                    <a:pt x="11334" y="7261"/>
                  </a:lnTo>
                  <a:lnTo>
                    <a:pt x="11473" y="7107"/>
                  </a:lnTo>
                  <a:lnTo>
                    <a:pt x="11600" y="6946"/>
                  </a:lnTo>
                  <a:lnTo>
                    <a:pt x="11714" y="6776"/>
                  </a:lnTo>
                  <a:lnTo>
                    <a:pt x="11815" y="6598"/>
                  </a:lnTo>
                  <a:lnTo>
                    <a:pt x="11901" y="6414"/>
                  </a:lnTo>
                  <a:lnTo>
                    <a:pt x="11973" y="6222"/>
                  </a:lnTo>
                  <a:lnTo>
                    <a:pt x="12030" y="6025"/>
                  </a:lnTo>
                  <a:lnTo>
                    <a:pt x="12070" y="5824"/>
                  </a:lnTo>
                  <a:lnTo>
                    <a:pt x="12095" y="5622"/>
                  </a:lnTo>
                  <a:lnTo>
                    <a:pt x="12105" y="5418"/>
                  </a:lnTo>
                  <a:lnTo>
                    <a:pt x="12099" y="5213"/>
                  </a:lnTo>
                  <a:lnTo>
                    <a:pt x="12079" y="5007"/>
                  </a:lnTo>
                  <a:lnTo>
                    <a:pt x="12043" y="4800"/>
                  </a:lnTo>
                  <a:lnTo>
                    <a:pt x="11994" y="4592"/>
                  </a:lnTo>
                  <a:lnTo>
                    <a:pt x="11930" y="4385"/>
                  </a:lnTo>
                  <a:lnTo>
                    <a:pt x="11854" y="4179"/>
                  </a:lnTo>
                  <a:lnTo>
                    <a:pt x="11764" y="3973"/>
                  </a:lnTo>
                  <a:lnTo>
                    <a:pt x="11660" y="3768"/>
                  </a:lnTo>
                  <a:lnTo>
                    <a:pt x="11544" y="3564"/>
                  </a:lnTo>
                  <a:lnTo>
                    <a:pt x="11415" y="3363"/>
                  </a:lnTo>
                  <a:lnTo>
                    <a:pt x="11274" y="3163"/>
                  </a:lnTo>
                  <a:lnTo>
                    <a:pt x="11122" y="2967"/>
                  </a:lnTo>
                  <a:lnTo>
                    <a:pt x="10957" y="2773"/>
                  </a:lnTo>
                  <a:lnTo>
                    <a:pt x="10782" y="2583"/>
                  </a:lnTo>
                  <a:lnTo>
                    <a:pt x="10596" y="2396"/>
                  </a:lnTo>
                  <a:lnTo>
                    <a:pt x="10399" y="2213"/>
                  </a:lnTo>
                  <a:lnTo>
                    <a:pt x="10191" y="2036"/>
                  </a:lnTo>
                  <a:lnTo>
                    <a:pt x="9973" y="1863"/>
                  </a:lnTo>
                  <a:lnTo>
                    <a:pt x="9745" y="1694"/>
                  </a:lnTo>
                  <a:lnTo>
                    <a:pt x="9508" y="1532"/>
                  </a:lnTo>
                  <a:lnTo>
                    <a:pt x="9261" y="1374"/>
                  </a:lnTo>
                  <a:lnTo>
                    <a:pt x="9007" y="1224"/>
                  </a:lnTo>
                  <a:lnTo>
                    <a:pt x="8743" y="1081"/>
                  </a:lnTo>
                  <a:lnTo>
                    <a:pt x="8470" y="944"/>
                  </a:lnTo>
                  <a:lnTo>
                    <a:pt x="8190" y="814"/>
                  </a:lnTo>
                  <a:lnTo>
                    <a:pt x="7903" y="692"/>
                  </a:lnTo>
                  <a:lnTo>
                    <a:pt x="7607" y="578"/>
                  </a:lnTo>
                  <a:lnTo>
                    <a:pt x="7304" y="472"/>
                  </a:lnTo>
                  <a:lnTo>
                    <a:pt x="6999" y="377"/>
                  </a:lnTo>
                  <a:lnTo>
                    <a:pt x="6693" y="293"/>
                  </a:lnTo>
                  <a:lnTo>
                    <a:pt x="6389" y="220"/>
                  </a:lnTo>
                  <a:lnTo>
                    <a:pt x="6087" y="157"/>
                  </a:lnTo>
                  <a:lnTo>
                    <a:pt x="5786" y="105"/>
                  </a:lnTo>
                  <a:lnTo>
                    <a:pt x="5489" y="63"/>
                  </a:lnTo>
                  <a:lnTo>
                    <a:pt x="5194" y="32"/>
                  </a:lnTo>
                  <a:lnTo>
                    <a:pt x="4903" y="11"/>
                  </a:lnTo>
                  <a:lnTo>
                    <a:pt x="4615" y="1"/>
                  </a:lnTo>
                  <a:lnTo>
                    <a:pt x="4333" y="0"/>
                  </a:lnTo>
                  <a:lnTo>
                    <a:pt x="4055" y="10"/>
                  </a:lnTo>
                  <a:lnTo>
                    <a:pt x="3782" y="30"/>
                  </a:lnTo>
                  <a:lnTo>
                    <a:pt x="3514" y="59"/>
                  </a:lnTo>
                  <a:lnTo>
                    <a:pt x="3253" y="98"/>
                  </a:lnTo>
                  <a:lnTo>
                    <a:pt x="3000" y="146"/>
                  </a:lnTo>
                  <a:lnTo>
                    <a:pt x="2752" y="203"/>
                  </a:lnTo>
                  <a:lnTo>
                    <a:pt x="2512" y="270"/>
                  </a:lnTo>
                  <a:lnTo>
                    <a:pt x="2281" y="347"/>
                  </a:lnTo>
                  <a:lnTo>
                    <a:pt x="2057" y="433"/>
                  </a:lnTo>
                  <a:lnTo>
                    <a:pt x="1843" y="526"/>
                  </a:lnTo>
                  <a:lnTo>
                    <a:pt x="1639" y="630"/>
                  </a:lnTo>
                  <a:lnTo>
                    <a:pt x="1443" y="742"/>
                  </a:lnTo>
                  <a:lnTo>
                    <a:pt x="1258" y="861"/>
                  </a:lnTo>
                  <a:lnTo>
                    <a:pt x="1084" y="990"/>
                  </a:lnTo>
                  <a:lnTo>
                    <a:pt x="921" y="1128"/>
                  </a:lnTo>
                  <a:lnTo>
                    <a:pt x="769" y="1273"/>
                  </a:lnTo>
                  <a:lnTo>
                    <a:pt x="630" y="1426"/>
                  </a:lnTo>
                  <a:lnTo>
                    <a:pt x="503" y="1588"/>
                  </a:lnTo>
                  <a:lnTo>
                    <a:pt x="390" y="1757"/>
                  </a:lnTo>
                  <a:lnTo>
                    <a:pt x="289" y="1935"/>
                  </a:lnTo>
                  <a:lnTo>
                    <a:pt x="203" y="2120"/>
                  </a:lnTo>
                  <a:lnTo>
                    <a:pt x="131" y="2312"/>
                  </a:lnTo>
                  <a:close/>
                  <a:moveTo>
                    <a:pt x="4838" y="7947"/>
                  </a:moveTo>
                  <a:lnTo>
                    <a:pt x="4540" y="7844"/>
                  </a:lnTo>
                  <a:lnTo>
                    <a:pt x="4251" y="7732"/>
                  </a:lnTo>
                  <a:lnTo>
                    <a:pt x="3968" y="7613"/>
                  </a:lnTo>
                  <a:lnTo>
                    <a:pt x="3693" y="7486"/>
                  </a:lnTo>
                  <a:lnTo>
                    <a:pt x="3426" y="7352"/>
                  </a:lnTo>
                  <a:lnTo>
                    <a:pt x="3167" y="7212"/>
                  </a:lnTo>
                  <a:lnTo>
                    <a:pt x="2916" y="7065"/>
                  </a:lnTo>
                  <a:lnTo>
                    <a:pt x="2675" y="6912"/>
                  </a:lnTo>
                  <a:lnTo>
                    <a:pt x="2442" y="6753"/>
                  </a:lnTo>
                  <a:lnTo>
                    <a:pt x="2219" y="6589"/>
                  </a:lnTo>
                  <a:lnTo>
                    <a:pt x="2004" y="6421"/>
                  </a:lnTo>
                  <a:lnTo>
                    <a:pt x="1800" y="6247"/>
                  </a:lnTo>
                  <a:lnTo>
                    <a:pt x="1606" y="6068"/>
                  </a:lnTo>
                  <a:lnTo>
                    <a:pt x="1423" y="5886"/>
                  </a:lnTo>
                  <a:lnTo>
                    <a:pt x="1251" y="5702"/>
                  </a:lnTo>
                  <a:lnTo>
                    <a:pt x="1089" y="5513"/>
                  </a:lnTo>
                  <a:lnTo>
                    <a:pt x="939" y="5322"/>
                  </a:lnTo>
                  <a:lnTo>
                    <a:pt x="800" y="5128"/>
                  </a:lnTo>
                  <a:lnTo>
                    <a:pt x="673" y="4932"/>
                  </a:lnTo>
                  <a:lnTo>
                    <a:pt x="559" y="4733"/>
                  </a:lnTo>
                  <a:lnTo>
                    <a:pt x="457" y="4534"/>
                  </a:lnTo>
                  <a:lnTo>
                    <a:pt x="368" y="4334"/>
                  </a:lnTo>
                  <a:lnTo>
                    <a:pt x="292" y="4133"/>
                  </a:lnTo>
                  <a:lnTo>
                    <a:pt x="229" y="3931"/>
                  </a:lnTo>
                  <a:lnTo>
                    <a:pt x="180" y="3730"/>
                  </a:lnTo>
                  <a:lnTo>
                    <a:pt x="145" y="3529"/>
                  </a:lnTo>
                  <a:lnTo>
                    <a:pt x="125" y="3329"/>
                  </a:lnTo>
                  <a:lnTo>
                    <a:pt x="118" y="3130"/>
                  </a:lnTo>
                  <a:lnTo>
                    <a:pt x="127" y="2932"/>
                  </a:lnTo>
                  <a:lnTo>
                    <a:pt x="150" y="2736"/>
                  </a:lnTo>
                  <a:lnTo>
                    <a:pt x="190" y="2540"/>
                  </a:lnTo>
                  <a:lnTo>
                    <a:pt x="244" y="2350"/>
                  </a:lnTo>
                  <a:lnTo>
                    <a:pt x="314" y="2163"/>
                  </a:lnTo>
                  <a:lnTo>
                    <a:pt x="399" y="1984"/>
                  </a:lnTo>
                  <a:lnTo>
                    <a:pt x="496" y="1812"/>
                  </a:lnTo>
                  <a:lnTo>
                    <a:pt x="607" y="1648"/>
                  </a:lnTo>
                  <a:lnTo>
                    <a:pt x="731" y="1491"/>
                  </a:lnTo>
                  <a:lnTo>
                    <a:pt x="867" y="1343"/>
                  </a:lnTo>
                  <a:lnTo>
                    <a:pt x="1015" y="1202"/>
                  </a:lnTo>
                  <a:lnTo>
                    <a:pt x="1174" y="1069"/>
                  </a:lnTo>
                  <a:lnTo>
                    <a:pt x="1344" y="945"/>
                  </a:lnTo>
                  <a:lnTo>
                    <a:pt x="1525" y="828"/>
                  </a:lnTo>
                  <a:lnTo>
                    <a:pt x="1716" y="720"/>
                  </a:lnTo>
                  <a:lnTo>
                    <a:pt x="1916" y="621"/>
                  </a:lnTo>
                  <a:lnTo>
                    <a:pt x="2126" y="530"/>
                  </a:lnTo>
                  <a:lnTo>
                    <a:pt x="2345" y="448"/>
                  </a:lnTo>
                  <a:lnTo>
                    <a:pt x="2571" y="375"/>
                  </a:lnTo>
                  <a:lnTo>
                    <a:pt x="2806" y="310"/>
                  </a:lnTo>
                  <a:lnTo>
                    <a:pt x="3048" y="255"/>
                  </a:lnTo>
                  <a:lnTo>
                    <a:pt x="3297" y="208"/>
                  </a:lnTo>
                  <a:lnTo>
                    <a:pt x="3553" y="172"/>
                  </a:lnTo>
                  <a:lnTo>
                    <a:pt x="3814" y="144"/>
                  </a:lnTo>
                  <a:lnTo>
                    <a:pt x="4081" y="126"/>
                  </a:lnTo>
                  <a:lnTo>
                    <a:pt x="4354" y="118"/>
                  </a:lnTo>
                  <a:lnTo>
                    <a:pt x="4632" y="119"/>
                  </a:lnTo>
                  <a:lnTo>
                    <a:pt x="4913" y="130"/>
                  </a:lnTo>
                  <a:lnTo>
                    <a:pt x="5198" y="151"/>
                  </a:lnTo>
                  <a:lnTo>
                    <a:pt x="5487" y="183"/>
                  </a:lnTo>
                  <a:lnTo>
                    <a:pt x="5779" y="224"/>
                  </a:lnTo>
                  <a:lnTo>
                    <a:pt x="6074" y="275"/>
                  </a:lnTo>
                  <a:lnTo>
                    <a:pt x="6369" y="337"/>
                  </a:lnTo>
                  <a:lnTo>
                    <a:pt x="6668" y="409"/>
                  </a:lnTo>
                  <a:lnTo>
                    <a:pt x="6967" y="493"/>
                  </a:lnTo>
                  <a:lnTo>
                    <a:pt x="7267" y="586"/>
                  </a:lnTo>
                  <a:lnTo>
                    <a:pt x="7563" y="690"/>
                  </a:lnTo>
                  <a:lnTo>
                    <a:pt x="7854" y="802"/>
                  </a:lnTo>
                  <a:lnTo>
                    <a:pt x="8136" y="920"/>
                  </a:lnTo>
                  <a:lnTo>
                    <a:pt x="8411" y="1047"/>
                  </a:lnTo>
                  <a:lnTo>
                    <a:pt x="8679" y="1181"/>
                  </a:lnTo>
                  <a:lnTo>
                    <a:pt x="8937" y="1322"/>
                  </a:lnTo>
                  <a:lnTo>
                    <a:pt x="9187" y="1469"/>
                  </a:lnTo>
                  <a:lnTo>
                    <a:pt x="9430" y="1621"/>
                  </a:lnTo>
                  <a:lnTo>
                    <a:pt x="9663" y="1781"/>
                  </a:lnTo>
                  <a:lnTo>
                    <a:pt x="9886" y="1944"/>
                  </a:lnTo>
                  <a:lnTo>
                    <a:pt x="10100" y="2114"/>
                  </a:lnTo>
                  <a:lnTo>
                    <a:pt x="10303" y="2287"/>
                  </a:lnTo>
                  <a:lnTo>
                    <a:pt x="10497" y="2465"/>
                  </a:lnTo>
                  <a:lnTo>
                    <a:pt x="10681" y="2647"/>
                  </a:lnTo>
                  <a:lnTo>
                    <a:pt x="10854" y="2832"/>
                  </a:lnTo>
                  <a:lnTo>
                    <a:pt x="11015" y="3021"/>
                  </a:lnTo>
                  <a:lnTo>
                    <a:pt x="11166" y="3212"/>
                  </a:lnTo>
                  <a:lnTo>
                    <a:pt x="11304" y="3406"/>
                  </a:lnTo>
                  <a:lnTo>
                    <a:pt x="11431" y="3602"/>
                  </a:lnTo>
                  <a:lnTo>
                    <a:pt x="11545" y="3800"/>
                  </a:lnTo>
                  <a:lnTo>
                    <a:pt x="11647" y="3999"/>
                  </a:lnTo>
                  <a:lnTo>
                    <a:pt x="11736" y="4199"/>
                  </a:lnTo>
                  <a:lnTo>
                    <a:pt x="11813" y="4400"/>
                  </a:lnTo>
                  <a:lnTo>
                    <a:pt x="11875" y="4602"/>
                  </a:lnTo>
                  <a:lnTo>
                    <a:pt x="11924" y="4804"/>
                  </a:lnTo>
                  <a:lnTo>
                    <a:pt x="11959" y="5005"/>
                  </a:lnTo>
                  <a:lnTo>
                    <a:pt x="11980" y="5205"/>
                  </a:lnTo>
                  <a:lnTo>
                    <a:pt x="11986" y="5404"/>
                  </a:lnTo>
                  <a:lnTo>
                    <a:pt x="11977" y="5602"/>
                  </a:lnTo>
                  <a:lnTo>
                    <a:pt x="11954" y="5798"/>
                  </a:lnTo>
                  <a:lnTo>
                    <a:pt x="11915" y="5993"/>
                  </a:lnTo>
                  <a:lnTo>
                    <a:pt x="11860" y="6184"/>
                  </a:lnTo>
                  <a:lnTo>
                    <a:pt x="11790" y="6371"/>
                  </a:lnTo>
                  <a:lnTo>
                    <a:pt x="11706" y="6550"/>
                  </a:lnTo>
                  <a:lnTo>
                    <a:pt x="11608" y="6721"/>
                  </a:lnTo>
                  <a:lnTo>
                    <a:pt x="11497" y="6886"/>
                  </a:lnTo>
                  <a:lnTo>
                    <a:pt x="11374" y="7042"/>
                  </a:lnTo>
                  <a:lnTo>
                    <a:pt x="11238" y="7191"/>
                  </a:lnTo>
                  <a:lnTo>
                    <a:pt x="11089" y="7332"/>
                  </a:lnTo>
                  <a:lnTo>
                    <a:pt x="10930" y="7465"/>
                  </a:lnTo>
                  <a:lnTo>
                    <a:pt x="10760" y="7589"/>
                  </a:lnTo>
                  <a:lnTo>
                    <a:pt x="10580" y="7706"/>
                  </a:lnTo>
                  <a:lnTo>
                    <a:pt x="10389" y="7813"/>
                  </a:lnTo>
                  <a:lnTo>
                    <a:pt x="10188" y="7913"/>
                  </a:lnTo>
                  <a:lnTo>
                    <a:pt x="9978" y="8003"/>
                  </a:lnTo>
                  <a:lnTo>
                    <a:pt x="9760" y="8085"/>
                  </a:lnTo>
                  <a:lnTo>
                    <a:pt x="9533" y="8159"/>
                  </a:lnTo>
                  <a:lnTo>
                    <a:pt x="9298" y="8224"/>
                  </a:lnTo>
                  <a:lnTo>
                    <a:pt x="9056" y="8278"/>
                  </a:lnTo>
                  <a:lnTo>
                    <a:pt x="8807" y="8325"/>
                  </a:lnTo>
                  <a:lnTo>
                    <a:pt x="8552" y="8362"/>
                  </a:lnTo>
                  <a:lnTo>
                    <a:pt x="8290" y="8389"/>
                  </a:lnTo>
                  <a:lnTo>
                    <a:pt x="8022" y="8407"/>
                  </a:lnTo>
                  <a:lnTo>
                    <a:pt x="7750" y="8416"/>
                  </a:lnTo>
                  <a:lnTo>
                    <a:pt x="7473" y="8415"/>
                  </a:lnTo>
                  <a:lnTo>
                    <a:pt x="7192" y="8403"/>
                  </a:lnTo>
                  <a:lnTo>
                    <a:pt x="6906" y="8382"/>
                  </a:lnTo>
                  <a:lnTo>
                    <a:pt x="6617" y="8351"/>
                  </a:lnTo>
                  <a:lnTo>
                    <a:pt x="6325" y="8310"/>
                  </a:lnTo>
                  <a:lnTo>
                    <a:pt x="6031" y="8258"/>
                  </a:lnTo>
                  <a:lnTo>
                    <a:pt x="5734" y="8196"/>
                  </a:lnTo>
                  <a:lnTo>
                    <a:pt x="5437" y="8124"/>
                  </a:lnTo>
                  <a:lnTo>
                    <a:pt x="5137" y="8041"/>
                  </a:lnTo>
                  <a:lnTo>
                    <a:pt x="4838" y="7947"/>
                  </a:lnTo>
                  <a:close/>
                </a:path>
              </a:pathLst>
            </a:custGeom>
            <a:solidFill>
              <a:srgbClr val="5A4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17"/>
            <p:cNvSpPr>
              <a:spLocks/>
            </p:cNvSpPr>
            <p:nvPr/>
          </p:nvSpPr>
          <p:spPr bwMode="auto">
            <a:xfrm>
              <a:off x="7137400" y="5410201"/>
              <a:ext cx="241300" cy="231775"/>
            </a:xfrm>
            <a:custGeom>
              <a:avLst/>
              <a:gdLst>
                <a:gd name="T0" fmla="*/ 284 w 2589"/>
                <a:gd name="T1" fmla="*/ 3 h 2486"/>
                <a:gd name="T2" fmla="*/ 304 w 2589"/>
                <a:gd name="T3" fmla="*/ 16 h 2486"/>
                <a:gd name="T4" fmla="*/ 329 w 2589"/>
                <a:gd name="T5" fmla="*/ 30 h 2486"/>
                <a:gd name="T6" fmla="*/ 367 w 2589"/>
                <a:gd name="T7" fmla="*/ 46 h 2486"/>
                <a:gd name="T8" fmla="*/ 422 w 2589"/>
                <a:gd name="T9" fmla="*/ 65 h 2486"/>
                <a:gd name="T10" fmla="*/ 495 w 2589"/>
                <a:gd name="T11" fmla="*/ 84 h 2486"/>
                <a:gd name="T12" fmla="*/ 590 w 2589"/>
                <a:gd name="T13" fmla="*/ 103 h 2486"/>
                <a:gd name="T14" fmla="*/ 708 w 2589"/>
                <a:gd name="T15" fmla="*/ 122 h 2486"/>
                <a:gd name="T16" fmla="*/ 851 w 2589"/>
                <a:gd name="T17" fmla="*/ 139 h 2486"/>
                <a:gd name="T18" fmla="*/ 1023 w 2589"/>
                <a:gd name="T19" fmla="*/ 153 h 2486"/>
                <a:gd name="T20" fmla="*/ 1226 w 2589"/>
                <a:gd name="T21" fmla="*/ 163 h 2486"/>
                <a:gd name="T22" fmla="*/ 1461 w 2589"/>
                <a:gd name="T23" fmla="*/ 170 h 2486"/>
                <a:gd name="T24" fmla="*/ 1733 w 2589"/>
                <a:gd name="T25" fmla="*/ 171 h 2486"/>
                <a:gd name="T26" fmla="*/ 2044 w 2589"/>
                <a:gd name="T27" fmla="*/ 165 h 2486"/>
                <a:gd name="T28" fmla="*/ 2396 w 2589"/>
                <a:gd name="T29" fmla="*/ 153 h 2486"/>
                <a:gd name="T30" fmla="*/ 2587 w 2589"/>
                <a:gd name="T31" fmla="*/ 156 h 2486"/>
                <a:gd name="T32" fmla="*/ 2589 w 2589"/>
                <a:gd name="T33" fmla="*/ 217 h 2486"/>
                <a:gd name="T34" fmla="*/ 2587 w 2589"/>
                <a:gd name="T35" fmla="*/ 284 h 2486"/>
                <a:gd name="T36" fmla="*/ 2582 w 2589"/>
                <a:gd name="T37" fmla="*/ 372 h 2486"/>
                <a:gd name="T38" fmla="*/ 2572 w 2589"/>
                <a:gd name="T39" fmla="*/ 478 h 2486"/>
                <a:gd name="T40" fmla="*/ 2555 w 2589"/>
                <a:gd name="T41" fmla="*/ 604 h 2486"/>
                <a:gd name="T42" fmla="*/ 2531 w 2589"/>
                <a:gd name="T43" fmla="*/ 745 h 2486"/>
                <a:gd name="T44" fmla="*/ 2496 w 2589"/>
                <a:gd name="T45" fmla="*/ 904 h 2486"/>
                <a:gd name="T46" fmla="*/ 2450 w 2589"/>
                <a:gd name="T47" fmla="*/ 1076 h 2486"/>
                <a:gd name="T48" fmla="*/ 2391 w 2589"/>
                <a:gd name="T49" fmla="*/ 1262 h 2486"/>
                <a:gd name="T50" fmla="*/ 2318 w 2589"/>
                <a:gd name="T51" fmla="*/ 1462 h 2486"/>
                <a:gd name="T52" fmla="*/ 2230 w 2589"/>
                <a:gd name="T53" fmla="*/ 1673 h 2486"/>
                <a:gd name="T54" fmla="*/ 2123 w 2589"/>
                <a:gd name="T55" fmla="*/ 1894 h 2486"/>
                <a:gd name="T56" fmla="*/ 1998 w 2589"/>
                <a:gd name="T57" fmla="*/ 2125 h 2486"/>
                <a:gd name="T58" fmla="*/ 1853 w 2589"/>
                <a:gd name="T59" fmla="*/ 2363 h 2486"/>
                <a:gd name="T60" fmla="*/ 1762 w 2589"/>
                <a:gd name="T61" fmla="*/ 2484 h 2486"/>
                <a:gd name="T62" fmla="*/ 1680 w 2589"/>
                <a:gd name="T63" fmla="*/ 2469 h 2486"/>
                <a:gd name="T64" fmla="*/ 1526 w 2589"/>
                <a:gd name="T65" fmla="*/ 2437 h 2486"/>
                <a:gd name="T66" fmla="*/ 1373 w 2589"/>
                <a:gd name="T67" fmla="*/ 2399 h 2486"/>
                <a:gd name="T68" fmla="*/ 1256 w 2589"/>
                <a:gd name="T69" fmla="*/ 2369 h 2486"/>
                <a:gd name="T70" fmla="*/ 1128 w 2589"/>
                <a:gd name="T71" fmla="*/ 2332 h 2486"/>
                <a:gd name="T72" fmla="*/ 991 w 2589"/>
                <a:gd name="T73" fmla="*/ 2289 h 2486"/>
                <a:gd name="T74" fmla="*/ 848 w 2589"/>
                <a:gd name="T75" fmla="*/ 2241 h 2486"/>
                <a:gd name="T76" fmla="*/ 699 w 2589"/>
                <a:gd name="T77" fmla="*/ 2186 h 2486"/>
                <a:gd name="T78" fmla="*/ 545 w 2589"/>
                <a:gd name="T79" fmla="*/ 2125 h 2486"/>
                <a:gd name="T80" fmla="*/ 389 w 2589"/>
                <a:gd name="T81" fmla="*/ 2057 h 2486"/>
                <a:gd name="T82" fmla="*/ 232 w 2589"/>
                <a:gd name="T83" fmla="*/ 1980 h 2486"/>
                <a:gd name="T84" fmla="*/ 77 w 2589"/>
                <a:gd name="T85" fmla="*/ 1898 h 2486"/>
                <a:gd name="T86" fmla="*/ 3 w 2589"/>
                <a:gd name="T87" fmla="*/ 1841 h 2486"/>
                <a:gd name="T88" fmla="*/ 19 w 2589"/>
                <a:gd name="T89" fmla="*/ 1745 h 2486"/>
                <a:gd name="T90" fmla="*/ 50 w 2589"/>
                <a:gd name="T91" fmla="*/ 1570 h 2486"/>
                <a:gd name="T92" fmla="*/ 90 w 2589"/>
                <a:gd name="T93" fmla="*/ 1335 h 2486"/>
                <a:gd name="T94" fmla="*/ 135 w 2589"/>
                <a:gd name="T95" fmla="*/ 1056 h 2486"/>
                <a:gd name="T96" fmla="*/ 183 w 2589"/>
                <a:gd name="T97" fmla="*/ 752 h 2486"/>
                <a:gd name="T98" fmla="*/ 227 w 2589"/>
                <a:gd name="T99" fmla="*/ 442 h 2486"/>
                <a:gd name="T100" fmla="*/ 266 w 2589"/>
                <a:gd name="T101" fmla="*/ 141 h 2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89" h="2486">
                  <a:moveTo>
                    <a:pt x="282" y="0"/>
                  </a:moveTo>
                  <a:lnTo>
                    <a:pt x="284" y="3"/>
                  </a:lnTo>
                  <a:lnTo>
                    <a:pt x="294" y="11"/>
                  </a:lnTo>
                  <a:lnTo>
                    <a:pt x="304" y="16"/>
                  </a:lnTo>
                  <a:lnTo>
                    <a:pt x="315" y="22"/>
                  </a:lnTo>
                  <a:lnTo>
                    <a:pt x="329" y="30"/>
                  </a:lnTo>
                  <a:lnTo>
                    <a:pt x="346" y="37"/>
                  </a:lnTo>
                  <a:lnTo>
                    <a:pt x="367" y="46"/>
                  </a:lnTo>
                  <a:lnTo>
                    <a:pt x="393" y="56"/>
                  </a:lnTo>
                  <a:lnTo>
                    <a:pt x="422" y="65"/>
                  </a:lnTo>
                  <a:lnTo>
                    <a:pt x="457" y="74"/>
                  </a:lnTo>
                  <a:lnTo>
                    <a:pt x="495" y="84"/>
                  </a:lnTo>
                  <a:lnTo>
                    <a:pt x="540" y="93"/>
                  </a:lnTo>
                  <a:lnTo>
                    <a:pt x="590" y="103"/>
                  </a:lnTo>
                  <a:lnTo>
                    <a:pt x="646" y="113"/>
                  </a:lnTo>
                  <a:lnTo>
                    <a:pt x="708" y="122"/>
                  </a:lnTo>
                  <a:lnTo>
                    <a:pt x="776" y="131"/>
                  </a:lnTo>
                  <a:lnTo>
                    <a:pt x="851" y="139"/>
                  </a:lnTo>
                  <a:lnTo>
                    <a:pt x="933" y="146"/>
                  </a:lnTo>
                  <a:lnTo>
                    <a:pt x="1023" y="153"/>
                  </a:lnTo>
                  <a:lnTo>
                    <a:pt x="1120" y="159"/>
                  </a:lnTo>
                  <a:lnTo>
                    <a:pt x="1226" y="163"/>
                  </a:lnTo>
                  <a:lnTo>
                    <a:pt x="1339" y="167"/>
                  </a:lnTo>
                  <a:lnTo>
                    <a:pt x="1461" y="170"/>
                  </a:lnTo>
                  <a:lnTo>
                    <a:pt x="1593" y="171"/>
                  </a:lnTo>
                  <a:lnTo>
                    <a:pt x="1733" y="171"/>
                  </a:lnTo>
                  <a:lnTo>
                    <a:pt x="1884" y="169"/>
                  </a:lnTo>
                  <a:lnTo>
                    <a:pt x="2044" y="165"/>
                  </a:lnTo>
                  <a:lnTo>
                    <a:pt x="2215" y="160"/>
                  </a:lnTo>
                  <a:lnTo>
                    <a:pt x="2396" y="153"/>
                  </a:lnTo>
                  <a:lnTo>
                    <a:pt x="2587" y="144"/>
                  </a:lnTo>
                  <a:lnTo>
                    <a:pt x="2587" y="156"/>
                  </a:lnTo>
                  <a:lnTo>
                    <a:pt x="2589" y="191"/>
                  </a:lnTo>
                  <a:lnTo>
                    <a:pt x="2589" y="217"/>
                  </a:lnTo>
                  <a:lnTo>
                    <a:pt x="2589" y="248"/>
                  </a:lnTo>
                  <a:lnTo>
                    <a:pt x="2587" y="284"/>
                  </a:lnTo>
                  <a:lnTo>
                    <a:pt x="2585" y="326"/>
                  </a:lnTo>
                  <a:lnTo>
                    <a:pt x="2582" y="372"/>
                  </a:lnTo>
                  <a:lnTo>
                    <a:pt x="2578" y="423"/>
                  </a:lnTo>
                  <a:lnTo>
                    <a:pt x="2572" y="478"/>
                  </a:lnTo>
                  <a:lnTo>
                    <a:pt x="2565" y="539"/>
                  </a:lnTo>
                  <a:lnTo>
                    <a:pt x="2555" y="604"/>
                  </a:lnTo>
                  <a:lnTo>
                    <a:pt x="2544" y="672"/>
                  </a:lnTo>
                  <a:lnTo>
                    <a:pt x="2531" y="745"/>
                  </a:lnTo>
                  <a:lnTo>
                    <a:pt x="2514" y="823"/>
                  </a:lnTo>
                  <a:lnTo>
                    <a:pt x="2496" y="904"/>
                  </a:lnTo>
                  <a:lnTo>
                    <a:pt x="2475" y="988"/>
                  </a:lnTo>
                  <a:lnTo>
                    <a:pt x="2450" y="1076"/>
                  </a:lnTo>
                  <a:lnTo>
                    <a:pt x="2422" y="1168"/>
                  </a:lnTo>
                  <a:lnTo>
                    <a:pt x="2391" y="1262"/>
                  </a:lnTo>
                  <a:lnTo>
                    <a:pt x="2357" y="1361"/>
                  </a:lnTo>
                  <a:lnTo>
                    <a:pt x="2318" y="1462"/>
                  </a:lnTo>
                  <a:lnTo>
                    <a:pt x="2277" y="1566"/>
                  </a:lnTo>
                  <a:lnTo>
                    <a:pt x="2230" y="1673"/>
                  </a:lnTo>
                  <a:lnTo>
                    <a:pt x="2179" y="1782"/>
                  </a:lnTo>
                  <a:lnTo>
                    <a:pt x="2123" y="1894"/>
                  </a:lnTo>
                  <a:lnTo>
                    <a:pt x="2063" y="2008"/>
                  </a:lnTo>
                  <a:lnTo>
                    <a:pt x="1998" y="2125"/>
                  </a:lnTo>
                  <a:lnTo>
                    <a:pt x="1929" y="2244"/>
                  </a:lnTo>
                  <a:lnTo>
                    <a:pt x="1853" y="2363"/>
                  </a:lnTo>
                  <a:lnTo>
                    <a:pt x="1773" y="2486"/>
                  </a:lnTo>
                  <a:lnTo>
                    <a:pt x="1762" y="2484"/>
                  </a:lnTo>
                  <a:lnTo>
                    <a:pt x="1730" y="2478"/>
                  </a:lnTo>
                  <a:lnTo>
                    <a:pt x="1680" y="2469"/>
                  </a:lnTo>
                  <a:lnTo>
                    <a:pt x="1611" y="2455"/>
                  </a:lnTo>
                  <a:lnTo>
                    <a:pt x="1526" y="2437"/>
                  </a:lnTo>
                  <a:lnTo>
                    <a:pt x="1428" y="2413"/>
                  </a:lnTo>
                  <a:lnTo>
                    <a:pt x="1373" y="2399"/>
                  </a:lnTo>
                  <a:lnTo>
                    <a:pt x="1316" y="2385"/>
                  </a:lnTo>
                  <a:lnTo>
                    <a:pt x="1256" y="2369"/>
                  </a:lnTo>
                  <a:lnTo>
                    <a:pt x="1193" y="2350"/>
                  </a:lnTo>
                  <a:lnTo>
                    <a:pt x="1128" y="2332"/>
                  </a:lnTo>
                  <a:lnTo>
                    <a:pt x="1061" y="2312"/>
                  </a:lnTo>
                  <a:lnTo>
                    <a:pt x="991" y="2289"/>
                  </a:lnTo>
                  <a:lnTo>
                    <a:pt x="920" y="2266"/>
                  </a:lnTo>
                  <a:lnTo>
                    <a:pt x="848" y="2241"/>
                  </a:lnTo>
                  <a:lnTo>
                    <a:pt x="774" y="2214"/>
                  </a:lnTo>
                  <a:lnTo>
                    <a:pt x="699" y="2186"/>
                  </a:lnTo>
                  <a:lnTo>
                    <a:pt x="622" y="2156"/>
                  </a:lnTo>
                  <a:lnTo>
                    <a:pt x="545" y="2125"/>
                  </a:lnTo>
                  <a:lnTo>
                    <a:pt x="467" y="2091"/>
                  </a:lnTo>
                  <a:lnTo>
                    <a:pt x="389" y="2057"/>
                  </a:lnTo>
                  <a:lnTo>
                    <a:pt x="311" y="2019"/>
                  </a:lnTo>
                  <a:lnTo>
                    <a:pt x="232" y="1980"/>
                  </a:lnTo>
                  <a:lnTo>
                    <a:pt x="155" y="1941"/>
                  </a:lnTo>
                  <a:lnTo>
                    <a:pt x="77" y="1898"/>
                  </a:lnTo>
                  <a:lnTo>
                    <a:pt x="0" y="1854"/>
                  </a:lnTo>
                  <a:lnTo>
                    <a:pt x="3" y="1841"/>
                  </a:lnTo>
                  <a:lnTo>
                    <a:pt x="9" y="1804"/>
                  </a:lnTo>
                  <a:lnTo>
                    <a:pt x="19" y="1745"/>
                  </a:lnTo>
                  <a:lnTo>
                    <a:pt x="33" y="1667"/>
                  </a:lnTo>
                  <a:lnTo>
                    <a:pt x="50" y="1570"/>
                  </a:lnTo>
                  <a:lnTo>
                    <a:pt x="69" y="1459"/>
                  </a:lnTo>
                  <a:lnTo>
                    <a:pt x="90" y="1335"/>
                  </a:lnTo>
                  <a:lnTo>
                    <a:pt x="113" y="1200"/>
                  </a:lnTo>
                  <a:lnTo>
                    <a:pt x="135" y="1056"/>
                  </a:lnTo>
                  <a:lnTo>
                    <a:pt x="159" y="907"/>
                  </a:lnTo>
                  <a:lnTo>
                    <a:pt x="183" y="752"/>
                  </a:lnTo>
                  <a:lnTo>
                    <a:pt x="205" y="597"/>
                  </a:lnTo>
                  <a:lnTo>
                    <a:pt x="227" y="442"/>
                  </a:lnTo>
                  <a:lnTo>
                    <a:pt x="248" y="288"/>
                  </a:lnTo>
                  <a:lnTo>
                    <a:pt x="266" y="14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D7B7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 18"/>
            <p:cNvSpPr>
              <a:spLocks/>
            </p:cNvSpPr>
            <p:nvPr/>
          </p:nvSpPr>
          <p:spPr bwMode="auto">
            <a:xfrm>
              <a:off x="7407275" y="5419726"/>
              <a:ext cx="87312" cy="79375"/>
            </a:xfrm>
            <a:custGeom>
              <a:avLst/>
              <a:gdLst>
                <a:gd name="T0" fmla="*/ 114 w 941"/>
                <a:gd name="T1" fmla="*/ 13 h 850"/>
                <a:gd name="T2" fmla="*/ 117 w 941"/>
                <a:gd name="T3" fmla="*/ 49 h 850"/>
                <a:gd name="T4" fmla="*/ 120 w 941"/>
                <a:gd name="T5" fmla="*/ 119 h 850"/>
                <a:gd name="T6" fmla="*/ 121 w 941"/>
                <a:gd name="T7" fmla="*/ 216 h 850"/>
                <a:gd name="T8" fmla="*/ 115 w 941"/>
                <a:gd name="T9" fmla="*/ 334 h 850"/>
                <a:gd name="T10" fmla="*/ 105 w 941"/>
                <a:gd name="T11" fmla="*/ 434 h 850"/>
                <a:gd name="T12" fmla="*/ 94 w 941"/>
                <a:gd name="T13" fmla="*/ 505 h 850"/>
                <a:gd name="T14" fmla="*/ 80 w 941"/>
                <a:gd name="T15" fmla="*/ 580 h 850"/>
                <a:gd name="T16" fmla="*/ 63 w 941"/>
                <a:gd name="T17" fmla="*/ 655 h 850"/>
                <a:gd name="T18" fmla="*/ 41 w 941"/>
                <a:gd name="T19" fmla="*/ 732 h 850"/>
                <a:gd name="T20" fmla="*/ 15 w 941"/>
                <a:gd name="T21" fmla="*/ 810 h 850"/>
                <a:gd name="T22" fmla="*/ 6 w 941"/>
                <a:gd name="T23" fmla="*/ 849 h 850"/>
                <a:gd name="T24" fmla="*/ 55 w 941"/>
                <a:gd name="T25" fmla="*/ 846 h 850"/>
                <a:gd name="T26" fmla="*/ 140 w 941"/>
                <a:gd name="T27" fmla="*/ 840 h 850"/>
                <a:gd name="T28" fmla="*/ 251 w 941"/>
                <a:gd name="T29" fmla="*/ 830 h 850"/>
                <a:gd name="T30" fmla="*/ 378 w 941"/>
                <a:gd name="T31" fmla="*/ 818 h 850"/>
                <a:gd name="T32" fmla="*/ 509 w 941"/>
                <a:gd name="T33" fmla="*/ 804 h 850"/>
                <a:gd name="T34" fmla="*/ 634 w 941"/>
                <a:gd name="T35" fmla="*/ 787 h 850"/>
                <a:gd name="T36" fmla="*/ 715 w 941"/>
                <a:gd name="T37" fmla="*/ 771 h 850"/>
                <a:gd name="T38" fmla="*/ 762 w 941"/>
                <a:gd name="T39" fmla="*/ 761 h 850"/>
                <a:gd name="T40" fmla="*/ 786 w 941"/>
                <a:gd name="T41" fmla="*/ 751 h 850"/>
                <a:gd name="T42" fmla="*/ 807 w 941"/>
                <a:gd name="T43" fmla="*/ 716 h 850"/>
                <a:gd name="T44" fmla="*/ 843 w 941"/>
                <a:gd name="T45" fmla="*/ 651 h 850"/>
                <a:gd name="T46" fmla="*/ 873 w 941"/>
                <a:gd name="T47" fmla="*/ 585 h 850"/>
                <a:gd name="T48" fmla="*/ 893 w 941"/>
                <a:gd name="T49" fmla="*/ 535 h 850"/>
                <a:gd name="T50" fmla="*/ 910 w 941"/>
                <a:gd name="T51" fmla="*/ 480 h 850"/>
                <a:gd name="T52" fmla="*/ 924 w 941"/>
                <a:gd name="T53" fmla="*/ 422 h 850"/>
                <a:gd name="T54" fmla="*/ 934 w 941"/>
                <a:gd name="T55" fmla="*/ 360 h 850"/>
                <a:gd name="T56" fmla="*/ 941 w 941"/>
                <a:gd name="T57" fmla="*/ 297 h 850"/>
                <a:gd name="T58" fmla="*/ 939 w 941"/>
                <a:gd name="T59" fmla="*/ 231 h 850"/>
                <a:gd name="T60" fmla="*/ 930 w 941"/>
                <a:gd name="T61" fmla="*/ 165 h 850"/>
                <a:gd name="T62" fmla="*/ 913 w 941"/>
                <a:gd name="T63" fmla="*/ 98 h 850"/>
                <a:gd name="T64" fmla="*/ 886 w 941"/>
                <a:gd name="T65" fmla="*/ 32 h 850"/>
                <a:gd name="T66" fmla="*/ 865 w 941"/>
                <a:gd name="T67" fmla="*/ 1 h 850"/>
                <a:gd name="T68" fmla="*/ 836 w 941"/>
                <a:gd name="T69" fmla="*/ 10 h 850"/>
                <a:gd name="T70" fmla="*/ 781 w 941"/>
                <a:gd name="T71" fmla="*/ 23 h 850"/>
                <a:gd name="T72" fmla="*/ 702 w 941"/>
                <a:gd name="T73" fmla="*/ 38 h 850"/>
                <a:gd name="T74" fmla="*/ 629 w 941"/>
                <a:gd name="T75" fmla="*/ 47 h 850"/>
                <a:gd name="T76" fmla="*/ 573 w 941"/>
                <a:gd name="T77" fmla="*/ 51 h 850"/>
                <a:gd name="T78" fmla="*/ 513 w 941"/>
                <a:gd name="T79" fmla="*/ 53 h 850"/>
                <a:gd name="T80" fmla="*/ 449 w 941"/>
                <a:gd name="T81" fmla="*/ 53 h 850"/>
                <a:gd name="T82" fmla="*/ 381 w 941"/>
                <a:gd name="T83" fmla="*/ 50 h 850"/>
                <a:gd name="T84" fmla="*/ 309 w 941"/>
                <a:gd name="T85" fmla="*/ 43 h 850"/>
                <a:gd name="T86" fmla="*/ 233 w 941"/>
                <a:gd name="T87" fmla="*/ 33 h 850"/>
                <a:gd name="T88" fmla="*/ 154 w 941"/>
                <a:gd name="T89" fmla="*/ 18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41" h="850">
                  <a:moveTo>
                    <a:pt x="114" y="8"/>
                  </a:moveTo>
                  <a:lnTo>
                    <a:pt x="114" y="13"/>
                  </a:lnTo>
                  <a:lnTo>
                    <a:pt x="116" y="27"/>
                  </a:lnTo>
                  <a:lnTo>
                    <a:pt x="117" y="49"/>
                  </a:lnTo>
                  <a:lnTo>
                    <a:pt x="119" y="81"/>
                  </a:lnTo>
                  <a:lnTo>
                    <a:pt x="120" y="119"/>
                  </a:lnTo>
                  <a:lnTo>
                    <a:pt x="121" y="164"/>
                  </a:lnTo>
                  <a:lnTo>
                    <a:pt x="121" y="216"/>
                  </a:lnTo>
                  <a:lnTo>
                    <a:pt x="119" y="272"/>
                  </a:lnTo>
                  <a:lnTo>
                    <a:pt x="115" y="334"/>
                  </a:lnTo>
                  <a:lnTo>
                    <a:pt x="109" y="400"/>
                  </a:lnTo>
                  <a:lnTo>
                    <a:pt x="105" y="434"/>
                  </a:lnTo>
                  <a:lnTo>
                    <a:pt x="100" y="470"/>
                  </a:lnTo>
                  <a:lnTo>
                    <a:pt x="94" y="505"/>
                  </a:lnTo>
                  <a:lnTo>
                    <a:pt x="87" y="542"/>
                  </a:lnTo>
                  <a:lnTo>
                    <a:pt x="80" y="580"/>
                  </a:lnTo>
                  <a:lnTo>
                    <a:pt x="72" y="617"/>
                  </a:lnTo>
                  <a:lnTo>
                    <a:pt x="63" y="655"/>
                  </a:lnTo>
                  <a:lnTo>
                    <a:pt x="52" y="693"/>
                  </a:lnTo>
                  <a:lnTo>
                    <a:pt x="41" y="732"/>
                  </a:lnTo>
                  <a:lnTo>
                    <a:pt x="29" y="771"/>
                  </a:lnTo>
                  <a:lnTo>
                    <a:pt x="15" y="810"/>
                  </a:lnTo>
                  <a:lnTo>
                    <a:pt x="0" y="850"/>
                  </a:lnTo>
                  <a:lnTo>
                    <a:pt x="6" y="849"/>
                  </a:lnTo>
                  <a:lnTo>
                    <a:pt x="25" y="848"/>
                  </a:lnTo>
                  <a:lnTo>
                    <a:pt x="55" y="846"/>
                  </a:lnTo>
                  <a:lnTo>
                    <a:pt x="94" y="844"/>
                  </a:lnTo>
                  <a:lnTo>
                    <a:pt x="140" y="840"/>
                  </a:lnTo>
                  <a:lnTo>
                    <a:pt x="193" y="835"/>
                  </a:lnTo>
                  <a:lnTo>
                    <a:pt x="251" y="830"/>
                  </a:lnTo>
                  <a:lnTo>
                    <a:pt x="314" y="824"/>
                  </a:lnTo>
                  <a:lnTo>
                    <a:pt x="378" y="818"/>
                  </a:lnTo>
                  <a:lnTo>
                    <a:pt x="444" y="811"/>
                  </a:lnTo>
                  <a:lnTo>
                    <a:pt x="509" y="804"/>
                  </a:lnTo>
                  <a:lnTo>
                    <a:pt x="573" y="796"/>
                  </a:lnTo>
                  <a:lnTo>
                    <a:pt x="634" y="787"/>
                  </a:lnTo>
                  <a:lnTo>
                    <a:pt x="690" y="777"/>
                  </a:lnTo>
                  <a:lnTo>
                    <a:pt x="715" y="771"/>
                  </a:lnTo>
                  <a:lnTo>
                    <a:pt x="739" y="766"/>
                  </a:lnTo>
                  <a:lnTo>
                    <a:pt x="762" y="761"/>
                  </a:lnTo>
                  <a:lnTo>
                    <a:pt x="783" y="756"/>
                  </a:lnTo>
                  <a:lnTo>
                    <a:pt x="786" y="751"/>
                  </a:lnTo>
                  <a:lnTo>
                    <a:pt x="794" y="738"/>
                  </a:lnTo>
                  <a:lnTo>
                    <a:pt x="807" y="716"/>
                  </a:lnTo>
                  <a:lnTo>
                    <a:pt x="825" y="686"/>
                  </a:lnTo>
                  <a:lnTo>
                    <a:pt x="843" y="651"/>
                  </a:lnTo>
                  <a:lnTo>
                    <a:pt x="863" y="608"/>
                  </a:lnTo>
                  <a:lnTo>
                    <a:pt x="873" y="585"/>
                  </a:lnTo>
                  <a:lnTo>
                    <a:pt x="883" y="560"/>
                  </a:lnTo>
                  <a:lnTo>
                    <a:pt x="893" y="535"/>
                  </a:lnTo>
                  <a:lnTo>
                    <a:pt x="902" y="507"/>
                  </a:lnTo>
                  <a:lnTo>
                    <a:pt x="910" y="480"/>
                  </a:lnTo>
                  <a:lnTo>
                    <a:pt x="917" y="452"/>
                  </a:lnTo>
                  <a:lnTo>
                    <a:pt x="924" y="422"/>
                  </a:lnTo>
                  <a:lnTo>
                    <a:pt x="930" y="392"/>
                  </a:lnTo>
                  <a:lnTo>
                    <a:pt x="934" y="360"/>
                  </a:lnTo>
                  <a:lnTo>
                    <a:pt x="938" y="329"/>
                  </a:lnTo>
                  <a:lnTo>
                    <a:pt x="941" y="297"/>
                  </a:lnTo>
                  <a:lnTo>
                    <a:pt x="941" y="265"/>
                  </a:lnTo>
                  <a:lnTo>
                    <a:pt x="939" y="231"/>
                  </a:lnTo>
                  <a:lnTo>
                    <a:pt x="935" y="199"/>
                  </a:lnTo>
                  <a:lnTo>
                    <a:pt x="930" y="165"/>
                  </a:lnTo>
                  <a:lnTo>
                    <a:pt x="923" y="132"/>
                  </a:lnTo>
                  <a:lnTo>
                    <a:pt x="913" y="98"/>
                  </a:lnTo>
                  <a:lnTo>
                    <a:pt x="901" y="66"/>
                  </a:lnTo>
                  <a:lnTo>
                    <a:pt x="886" y="32"/>
                  </a:lnTo>
                  <a:lnTo>
                    <a:pt x="868" y="0"/>
                  </a:lnTo>
                  <a:lnTo>
                    <a:pt x="865" y="1"/>
                  </a:lnTo>
                  <a:lnTo>
                    <a:pt x="854" y="5"/>
                  </a:lnTo>
                  <a:lnTo>
                    <a:pt x="836" y="10"/>
                  </a:lnTo>
                  <a:lnTo>
                    <a:pt x="812" y="16"/>
                  </a:lnTo>
                  <a:lnTo>
                    <a:pt x="781" y="23"/>
                  </a:lnTo>
                  <a:lnTo>
                    <a:pt x="745" y="31"/>
                  </a:lnTo>
                  <a:lnTo>
                    <a:pt x="702" y="38"/>
                  </a:lnTo>
                  <a:lnTo>
                    <a:pt x="654" y="44"/>
                  </a:lnTo>
                  <a:lnTo>
                    <a:pt x="629" y="47"/>
                  </a:lnTo>
                  <a:lnTo>
                    <a:pt x="601" y="49"/>
                  </a:lnTo>
                  <a:lnTo>
                    <a:pt x="573" y="51"/>
                  </a:lnTo>
                  <a:lnTo>
                    <a:pt x="543" y="53"/>
                  </a:lnTo>
                  <a:lnTo>
                    <a:pt x="513" y="53"/>
                  </a:lnTo>
                  <a:lnTo>
                    <a:pt x="481" y="54"/>
                  </a:lnTo>
                  <a:lnTo>
                    <a:pt x="449" y="53"/>
                  </a:lnTo>
                  <a:lnTo>
                    <a:pt x="415" y="52"/>
                  </a:lnTo>
                  <a:lnTo>
                    <a:pt x="381" y="50"/>
                  </a:lnTo>
                  <a:lnTo>
                    <a:pt x="345" y="47"/>
                  </a:lnTo>
                  <a:lnTo>
                    <a:pt x="309" y="43"/>
                  </a:lnTo>
                  <a:lnTo>
                    <a:pt x="271" y="38"/>
                  </a:lnTo>
                  <a:lnTo>
                    <a:pt x="233" y="33"/>
                  </a:lnTo>
                  <a:lnTo>
                    <a:pt x="194" y="26"/>
                  </a:lnTo>
                  <a:lnTo>
                    <a:pt x="154" y="18"/>
                  </a:lnTo>
                  <a:lnTo>
                    <a:pt x="114" y="8"/>
                  </a:lnTo>
                  <a:close/>
                </a:path>
              </a:pathLst>
            </a:custGeom>
            <a:solidFill>
              <a:srgbClr val="D7B7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 19"/>
            <p:cNvSpPr>
              <a:spLocks/>
            </p:cNvSpPr>
            <p:nvPr/>
          </p:nvSpPr>
          <p:spPr bwMode="auto">
            <a:xfrm>
              <a:off x="7346950" y="5524501"/>
              <a:ext cx="130175" cy="114300"/>
            </a:xfrm>
            <a:custGeom>
              <a:avLst/>
              <a:gdLst>
                <a:gd name="T0" fmla="*/ 558 w 1389"/>
                <a:gd name="T1" fmla="*/ 146 h 1225"/>
                <a:gd name="T2" fmla="*/ 540 w 1389"/>
                <a:gd name="T3" fmla="*/ 193 h 1225"/>
                <a:gd name="T4" fmla="*/ 503 w 1389"/>
                <a:gd name="T5" fmla="*/ 280 h 1225"/>
                <a:gd name="T6" fmla="*/ 448 w 1389"/>
                <a:gd name="T7" fmla="*/ 403 h 1225"/>
                <a:gd name="T8" fmla="*/ 377 w 1389"/>
                <a:gd name="T9" fmla="*/ 554 h 1225"/>
                <a:gd name="T10" fmla="*/ 290 w 1389"/>
                <a:gd name="T11" fmla="*/ 727 h 1225"/>
                <a:gd name="T12" fmla="*/ 213 w 1389"/>
                <a:gd name="T13" fmla="*/ 868 h 1225"/>
                <a:gd name="T14" fmla="*/ 157 w 1389"/>
                <a:gd name="T15" fmla="*/ 966 h 1225"/>
                <a:gd name="T16" fmla="*/ 97 w 1389"/>
                <a:gd name="T17" fmla="*/ 1066 h 1225"/>
                <a:gd name="T18" fmla="*/ 33 w 1389"/>
                <a:gd name="T19" fmla="*/ 1168 h 1225"/>
                <a:gd name="T20" fmla="*/ 4 w 1389"/>
                <a:gd name="T21" fmla="*/ 1220 h 1225"/>
                <a:gd name="T22" fmla="*/ 38 w 1389"/>
                <a:gd name="T23" fmla="*/ 1224 h 1225"/>
                <a:gd name="T24" fmla="*/ 85 w 1389"/>
                <a:gd name="T25" fmla="*/ 1225 h 1225"/>
                <a:gd name="T26" fmla="*/ 126 w 1389"/>
                <a:gd name="T27" fmla="*/ 1223 h 1225"/>
                <a:gd name="T28" fmla="*/ 175 w 1389"/>
                <a:gd name="T29" fmla="*/ 1217 h 1225"/>
                <a:gd name="T30" fmla="*/ 232 w 1389"/>
                <a:gd name="T31" fmla="*/ 1207 h 1225"/>
                <a:gd name="T32" fmla="*/ 296 w 1389"/>
                <a:gd name="T33" fmla="*/ 1191 h 1225"/>
                <a:gd name="T34" fmla="*/ 368 w 1389"/>
                <a:gd name="T35" fmla="*/ 1168 h 1225"/>
                <a:gd name="T36" fmla="*/ 447 w 1389"/>
                <a:gd name="T37" fmla="*/ 1138 h 1225"/>
                <a:gd name="T38" fmla="*/ 533 w 1389"/>
                <a:gd name="T39" fmla="*/ 1099 h 1225"/>
                <a:gd name="T40" fmla="*/ 627 w 1389"/>
                <a:gd name="T41" fmla="*/ 1050 h 1225"/>
                <a:gd name="T42" fmla="*/ 726 w 1389"/>
                <a:gd name="T43" fmla="*/ 990 h 1225"/>
                <a:gd name="T44" fmla="*/ 834 w 1389"/>
                <a:gd name="T45" fmla="*/ 918 h 1225"/>
                <a:gd name="T46" fmla="*/ 947 w 1389"/>
                <a:gd name="T47" fmla="*/ 834 h 1225"/>
                <a:gd name="T48" fmla="*/ 1010 w 1389"/>
                <a:gd name="T49" fmla="*/ 785 h 1225"/>
                <a:gd name="T50" fmla="*/ 1032 w 1389"/>
                <a:gd name="T51" fmla="*/ 769 h 1225"/>
                <a:gd name="T52" fmla="*/ 1061 w 1389"/>
                <a:gd name="T53" fmla="*/ 746 h 1225"/>
                <a:gd name="T54" fmla="*/ 1085 w 1389"/>
                <a:gd name="T55" fmla="*/ 722 h 1225"/>
                <a:gd name="T56" fmla="*/ 1111 w 1389"/>
                <a:gd name="T57" fmla="*/ 693 h 1225"/>
                <a:gd name="T58" fmla="*/ 1140 w 1389"/>
                <a:gd name="T59" fmla="*/ 657 h 1225"/>
                <a:gd name="T60" fmla="*/ 1170 w 1389"/>
                <a:gd name="T61" fmla="*/ 613 h 1225"/>
                <a:gd name="T62" fmla="*/ 1202 w 1389"/>
                <a:gd name="T63" fmla="*/ 563 h 1225"/>
                <a:gd name="T64" fmla="*/ 1234 w 1389"/>
                <a:gd name="T65" fmla="*/ 503 h 1225"/>
                <a:gd name="T66" fmla="*/ 1266 w 1389"/>
                <a:gd name="T67" fmla="*/ 434 h 1225"/>
                <a:gd name="T68" fmla="*/ 1296 w 1389"/>
                <a:gd name="T69" fmla="*/ 355 h 1225"/>
                <a:gd name="T70" fmla="*/ 1326 w 1389"/>
                <a:gd name="T71" fmla="*/ 268 h 1225"/>
                <a:gd name="T72" fmla="*/ 1353 w 1389"/>
                <a:gd name="T73" fmla="*/ 170 h 1225"/>
                <a:gd name="T74" fmla="*/ 1377 w 1389"/>
                <a:gd name="T75" fmla="*/ 60 h 1225"/>
                <a:gd name="T76" fmla="*/ 561 w 1389"/>
                <a:gd name="T77" fmla="*/ 140 h 1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89" h="1225">
                  <a:moveTo>
                    <a:pt x="561" y="140"/>
                  </a:moveTo>
                  <a:lnTo>
                    <a:pt x="558" y="146"/>
                  </a:lnTo>
                  <a:lnTo>
                    <a:pt x="551" y="164"/>
                  </a:lnTo>
                  <a:lnTo>
                    <a:pt x="540" y="193"/>
                  </a:lnTo>
                  <a:lnTo>
                    <a:pt x="523" y="232"/>
                  </a:lnTo>
                  <a:lnTo>
                    <a:pt x="503" y="280"/>
                  </a:lnTo>
                  <a:lnTo>
                    <a:pt x="478" y="338"/>
                  </a:lnTo>
                  <a:lnTo>
                    <a:pt x="448" y="403"/>
                  </a:lnTo>
                  <a:lnTo>
                    <a:pt x="415" y="475"/>
                  </a:lnTo>
                  <a:lnTo>
                    <a:pt x="377" y="554"/>
                  </a:lnTo>
                  <a:lnTo>
                    <a:pt x="335" y="638"/>
                  </a:lnTo>
                  <a:lnTo>
                    <a:pt x="290" y="727"/>
                  </a:lnTo>
                  <a:lnTo>
                    <a:pt x="239" y="821"/>
                  </a:lnTo>
                  <a:lnTo>
                    <a:pt x="213" y="868"/>
                  </a:lnTo>
                  <a:lnTo>
                    <a:pt x="185" y="917"/>
                  </a:lnTo>
                  <a:lnTo>
                    <a:pt x="157" y="966"/>
                  </a:lnTo>
                  <a:lnTo>
                    <a:pt x="127" y="1016"/>
                  </a:lnTo>
                  <a:lnTo>
                    <a:pt x="97" y="1066"/>
                  </a:lnTo>
                  <a:lnTo>
                    <a:pt x="65" y="1117"/>
                  </a:lnTo>
                  <a:lnTo>
                    <a:pt x="33" y="1168"/>
                  </a:lnTo>
                  <a:lnTo>
                    <a:pt x="0" y="1219"/>
                  </a:lnTo>
                  <a:lnTo>
                    <a:pt x="4" y="1220"/>
                  </a:lnTo>
                  <a:lnTo>
                    <a:pt x="17" y="1222"/>
                  </a:lnTo>
                  <a:lnTo>
                    <a:pt x="38" y="1224"/>
                  </a:lnTo>
                  <a:lnTo>
                    <a:pt x="67" y="1225"/>
                  </a:lnTo>
                  <a:lnTo>
                    <a:pt x="85" y="1225"/>
                  </a:lnTo>
                  <a:lnTo>
                    <a:pt x="104" y="1224"/>
                  </a:lnTo>
                  <a:lnTo>
                    <a:pt x="126" y="1223"/>
                  </a:lnTo>
                  <a:lnTo>
                    <a:pt x="150" y="1221"/>
                  </a:lnTo>
                  <a:lnTo>
                    <a:pt x="175" y="1217"/>
                  </a:lnTo>
                  <a:lnTo>
                    <a:pt x="202" y="1213"/>
                  </a:lnTo>
                  <a:lnTo>
                    <a:pt x="232" y="1207"/>
                  </a:lnTo>
                  <a:lnTo>
                    <a:pt x="263" y="1200"/>
                  </a:lnTo>
                  <a:lnTo>
                    <a:pt x="296" y="1191"/>
                  </a:lnTo>
                  <a:lnTo>
                    <a:pt x="331" y="1180"/>
                  </a:lnTo>
                  <a:lnTo>
                    <a:pt x="368" y="1168"/>
                  </a:lnTo>
                  <a:lnTo>
                    <a:pt x="407" y="1154"/>
                  </a:lnTo>
                  <a:lnTo>
                    <a:pt x="447" y="1138"/>
                  </a:lnTo>
                  <a:lnTo>
                    <a:pt x="489" y="1119"/>
                  </a:lnTo>
                  <a:lnTo>
                    <a:pt x="533" y="1099"/>
                  </a:lnTo>
                  <a:lnTo>
                    <a:pt x="579" y="1076"/>
                  </a:lnTo>
                  <a:lnTo>
                    <a:pt x="627" y="1050"/>
                  </a:lnTo>
                  <a:lnTo>
                    <a:pt x="676" y="1022"/>
                  </a:lnTo>
                  <a:lnTo>
                    <a:pt x="726" y="990"/>
                  </a:lnTo>
                  <a:lnTo>
                    <a:pt x="779" y="956"/>
                  </a:lnTo>
                  <a:lnTo>
                    <a:pt x="834" y="918"/>
                  </a:lnTo>
                  <a:lnTo>
                    <a:pt x="890" y="878"/>
                  </a:lnTo>
                  <a:lnTo>
                    <a:pt x="947" y="834"/>
                  </a:lnTo>
                  <a:lnTo>
                    <a:pt x="1007" y="786"/>
                  </a:lnTo>
                  <a:lnTo>
                    <a:pt x="1010" y="785"/>
                  </a:lnTo>
                  <a:lnTo>
                    <a:pt x="1018" y="779"/>
                  </a:lnTo>
                  <a:lnTo>
                    <a:pt x="1032" y="769"/>
                  </a:lnTo>
                  <a:lnTo>
                    <a:pt x="1050" y="755"/>
                  </a:lnTo>
                  <a:lnTo>
                    <a:pt x="1061" y="746"/>
                  </a:lnTo>
                  <a:lnTo>
                    <a:pt x="1073" y="734"/>
                  </a:lnTo>
                  <a:lnTo>
                    <a:pt x="1085" y="722"/>
                  </a:lnTo>
                  <a:lnTo>
                    <a:pt x="1097" y="708"/>
                  </a:lnTo>
                  <a:lnTo>
                    <a:pt x="1111" y="693"/>
                  </a:lnTo>
                  <a:lnTo>
                    <a:pt x="1126" y="675"/>
                  </a:lnTo>
                  <a:lnTo>
                    <a:pt x="1140" y="657"/>
                  </a:lnTo>
                  <a:lnTo>
                    <a:pt x="1155" y="636"/>
                  </a:lnTo>
                  <a:lnTo>
                    <a:pt x="1170" y="613"/>
                  </a:lnTo>
                  <a:lnTo>
                    <a:pt x="1186" y="589"/>
                  </a:lnTo>
                  <a:lnTo>
                    <a:pt x="1202" y="563"/>
                  </a:lnTo>
                  <a:lnTo>
                    <a:pt x="1218" y="533"/>
                  </a:lnTo>
                  <a:lnTo>
                    <a:pt x="1234" y="503"/>
                  </a:lnTo>
                  <a:lnTo>
                    <a:pt x="1249" y="469"/>
                  </a:lnTo>
                  <a:lnTo>
                    <a:pt x="1266" y="434"/>
                  </a:lnTo>
                  <a:lnTo>
                    <a:pt x="1281" y="396"/>
                  </a:lnTo>
                  <a:lnTo>
                    <a:pt x="1296" y="355"/>
                  </a:lnTo>
                  <a:lnTo>
                    <a:pt x="1311" y="313"/>
                  </a:lnTo>
                  <a:lnTo>
                    <a:pt x="1326" y="268"/>
                  </a:lnTo>
                  <a:lnTo>
                    <a:pt x="1340" y="220"/>
                  </a:lnTo>
                  <a:lnTo>
                    <a:pt x="1353" y="170"/>
                  </a:lnTo>
                  <a:lnTo>
                    <a:pt x="1365" y="116"/>
                  </a:lnTo>
                  <a:lnTo>
                    <a:pt x="1377" y="60"/>
                  </a:lnTo>
                  <a:lnTo>
                    <a:pt x="1389" y="0"/>
                  </a:lnTo>
                  <a:lnTo>
                    <a:pt x="561" y="140"/>
                  </a:lnTo>
                  <a:close/>
                </a:path>
              </a:pathLst>
            </a:custGeom>
            <a:solidFill>
              <a:srgbClr val="D7B7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0"/>
            <p:cNvSpPr>
              <a:spLocks/>
            </p:cNvSpPr>
            <p:nvPr/>
          </p:nvSpPr>
          <p:spPr bwMode="auto">
            <a:xfrm>
              <a:off x="6726238" y="4552951"/>
              <a:ext cx="982662" cy="690563"/>
            </a:xfrm>
            <a:custGeom>
              <a:avLst/>
              <a:gdLst>
                <a:gd name="T0" fmla="*/ 10273 w 10524"/>
                <a:gd name="T1" fmla="*/ 5722 h 7390"/>
                <a:gd name="T2" fmla="*/ 9977 w 10524"/>
                <a:gd name="T3" fmla="*/ 6162 h 7390"/>
                <a:gd name="T4" fmla="*/ 9584 w 10524"/>
                <a:gd name="T5" fmla="*/ 6539 h 7390"/>
                <a:gd name="T6" fmla="*/ 9103 w 10524"/>
                <a:gd name="T7" fmla="*/ 6851 h 7390"/>
                <a:gd name="T8" fmla="*/ 8545 w 10524"/>
                <a:gd name="T9" fmla="*/ 7093 h 7390"/>
                <a:gd name="T10" fmla="*/ 7922 w 10524"/>
                <a:gd name="T11" fmla="*/ 7267 h 7390"/>
                <a:gd name="T12" fmla="*/ 7242 w 10524"/>
                <a:gd name="T13" fmla="*/ 7367 h 7390"/>
                <a:gd name="T14" fmla="*/ 6518 w 10524"/>
                <a:gd name="T15" fmla="*/ 7390 h 7390"/>
                <a:gd name="T16" fmla="*/ 5759 w 10524"/>
                <a:gd name="T17" fmla="*/ 7334 h 7390"/>
                <a:gd name="T18" fmla="*/ 4976 w 10524"/>
                <a:gd name="T19" fmla="*/ 7197 h 7390"/>
                <a:gd name="T20" fmla="*/ 4179 w 10524"/>
                <a:gd name="T21" fmla="*/ 6977 h 7390"/>
                <a:gd name="T22" fmla="*/ 3408 w 10524"/>
                <a:gd name="T23" fmla="*/ 6680 h 7390"/>
                <a:gd name="T24" fmla="*/ 2697 w 10524"/>
                <a:gd name="T25" fmla="*/ 6324 h 7390"/>
                <a:gd name="T26" fmla="*/ 2054 w 10524"/>
                <a:gd name="T27" fmla="*/ 5916 h 7390"/>
                <a:gd name="T28" fmla="*/ 1486 w 10524"/>
                <a:gd name="T29" fmla="*/ 5466 h 7390"/>
                <a:gd name="T30" fmla="*/ 999 w 10524"/>
                <a:gd name="T31" fmla="*/ 4982 h 7390"/>
                <a:gd name="T32" fmla="*/ 601 w 10524"/>
                <a:gd name="T33" fmla="*/ 4471 h 7390"/>
                <a:gd name="T34" fmla="*/ 298 w 10524"/>
                <a:gd name="T35" fmla="*/ 3944 h 7390"/>
                <a:gd name="T36" fmla="*/ 97 w 10524"/>
                <a:gd name="T37" fmla="*/ 3406 h 7390"/>
                <a:gd name="T38" fmla="*/ 6 w 10524"/>
                <a:gd name="T39" fmla="*/ 2869 h 7390"/>
                <a:gd name="T40" fmla="*/ 30 w 10524"/>
                <a:gd name="T41" fmla="*/ 2340 h 7390"/>
                <a:gd name="T42" fmla="*/ 176 w 10524"/>
                <a:gd name="T43" fmla="*/ 1829 h 7390"/>
                <a:gd name="T44" fmla="*/ 437 w 10524"/>
                <a:gd name="T45" fmla="*/ 1369 h 7390"/>
                <a:gd name="T46" fmla="*/ 799 w 10524"/>
                <a:gd name="T47" fmla="*/ 971 h 7390"/>
                <a:gd name="T48" fmla="*/ 1252 w 10524"/>
                <a:gd name="T49" fmla="*/ 637 h 7390"/>
                <a:gd name="T50" fmla="*/ 1785 w 10524"/>
                <a:gd name="T51" fmla="*/ 370 h 7390"/>
                <a:gd name="T52" fmla="*/ 2387 w 10524"/>
                <a:gd name="T53" fmla="*/ 174 h 7390"/>
                <a:gd name="T54" fmla="*/ 3049 w 10524"/>
                <a:gd name="T55" fmla="*/ 49 h 7390"/>
                <a:gd name="T56" fmla="*/ 3760 w 10524"/>
                <a:gd name="T57" fmla="*/ 0 h 7390"/>
                <a:gd name="T58" fmla="*/ 4509 w 10524"/>
                <a:gd name="T59" fmla="*/ 30 h 7390"/>
                <a:gd name="T60" fmla="*/ 5285 w 10524"/>
                <a:gd name="T61" fmla="*/ 139 h 7390"/>
                <a:gd name="T62" fmla="*/ 6079 w 10524"/>
                <a:gd name="T63" fmla="*/ 332 h 7390"/>
                <a:gd name="T64" fmla="*/ 6866 w 10524"/>
                <a:gd name="T65" fmla="*/ 606 h 7390"/>
                <a:gd name="T66" fmla="*/ 7597 w 10524"/>
                <a:gd name="T67" fmla="*/ 943 h 7390"/>
                <a:gd name="T68" fmla="*/ 8264 w 10524"/>
                <a:gd name="T69" fmla="*/ 1334 h 7390"/>
                <a:gd name="T70" fmla="*/ 8857 w 10524"/>
                <a:gd name="T71" fmla="*/ 1771 h 7390"/>
                <a:gd name="T72" fmla="*/ 9372 w 10524"/>
                <a:gd name="T73" fmla="*/ 2245 h 7390"/>
                <a:gd name="T74" fmla="*/ 9801 w 10524"/>
                <a:gd name="T75" fmla="*/ 2748 h 7390"/>
                <a:gd name="T76" fmla="*/ 10137 w 10524"/>
                <a:gd name="T77" fmla="*/ 3270 h 7390"/>
                <a:gd name="T78" fmla="*/ 10372 w 10524"/>
                <a:gd name="T79" fmla="*/ 3805 h 7390"/>
                <a:gd name="T80" fmla="*/ 10500 w 10524"/>
                <a:gd name="T81" fmla="*/ 4343 h 7390"/>
                <a:gd name="T82" fmla="*/ 10515 w 10524"/>
                <a:gd name="T83" fmla="*/ 4876 h 7390"/>
                <a:gd name="T84" fmla="*/ 10410 w 10524"/>
                <a:gd name="T85" fmla="*/ 5395 h 7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524" h="7390">
                  <a:moveTo>
                    <a:pt x="10410" y="5395"/>
                  </a:moveTo>
                  <a:lnTo>
                    <a:pt x="10348" y="5562"/>
                  </a:lnTo>
                  <a:lnTo>
                    <a:pt x="10273" y="5722"/>
                  </a:lnTo>
                  <a:lnTo>
                    <a:pt x="10185" y="5876"/>
                  </a:lnTo>
                  <a:lnTo>
                    <a:pt x="10087" y="6022"/>
                  </a:lnTo>
                  <a:lnTo>
                    <a:pt x="9977" y="6162"/>
                  </a:lnTo>
                  <a:lnTo>
                    <a:pt x="9856" y="6294"/>
                  </a:lnTo>
                  <a:lnTo>
                    <a:pt x="9725" y="6420"/>
                  </a:lnTo>
                  <a:lnTo>
                    <a:pt x="9584" y="6539"/>
                  </a:lnTo>
                  <a:lnTo>
                    <a:pt x="9433" y="6650"/>
                  </a:lnTo>
                  <a:lnTo>
                    <a:pt x="9272" y="6754"/>
                  </a:lnTo>
                  <a:lnTo>
                    <a:pt x="9103" y="6851"/>
                  </a:lnTo>
                  <a:lnTo>
                    <a:pt x="8925" y="6939"/>
                  </a:lnTo>
                  <a:lnTo>
                    <a:pt x="8739" y="7020"/>
                  </a:lnTo>
                  <a:lnTo>
                    <a:pt x="8545" y="7093"/>
                  </a:lnTo>
                  <a:lnTo>
                    <a:pt x="8344" y="7159"/>
                  </a:lnTo>
                  <a:lnTo>
                    <a:pt x="8136" y="7217"/>
                  </a:lnTo>
                  <a:lnTo>
                    <a:pt x="7922" y="7267"/>
                  </a:lnTo>
                  <a:lnTo>
                    <a:pt x="7701" y="7308"/>
                  </a:lnTo>
                  <a:lnTo>
                    <a:pt x="7474" y="7341"/>
                  </a:lnTo>
                  <a:lnTo>
                    <a:pt x="7242" y="7367"/>
                  </a:lnTo>
                  <a:lnTo>
                    <a:pt x="7006" y="7383"/>
                  </a:lnTo>
                  <a:lnTo>
                    <a:pt x="6764" y="7390"/>
                  </a:lnTo>
                  <a:lnTo>
                    <a:pt x="6518" y="7390"/>
                  </a:lnTo>
                  <a:lnTo>
                    <a:pt x="6268" y="7380"/>
                  </a:lnTo>
                  <a:lnTo>
                    <a:pt x="6015" y="7362"/>
                  </a:lnTo>
                  <a:lnTo>
                    <a:pt x="5759" y="7334"/>
                  </a:lnTo>
                  <a:lnTo>
                    <a:pt x="5500" y="7298"/>
                  </a:lnTo>
                  <a:lnTo>
                    <a:pt x="5239" y="7252"/>
                  </a:lnTo>
                  <a:lnTo>
                    <a:pt x="4976" y="7197"/>
                  </a:lnTo>
                  <a:lnTo>
                    <a:pt x="4711" y="7133"/>
                  </a:lnTo>
                  <a:lnTo>
                    <a:pt x="4446" y="7060"/>
                  </a:lnTo>
                  <a:lnTo>
                    <a:pt x="4179" y="6977"/>
                  </a:lnTo>
                  <a:lnTo>
                    <a:pt x="3915" y="6884"/>
                  </a:lnTo>
                  <a:lnTo>
                    <a:pt x="3658" y="6786"/>
                  </a:lnTo>
                  <a:lnTo>
                    <a:pt x="3408" y="6680"/>
                  </a:lnTo>
                  <a:lnTo>
                    <a:pt x="3164" y="6567"/>
                  </a:lnTo>
                  <a:lnTo>
                    <a:pt x="2926" y="6448"/>
                  </a:lnTo>
                  <a:lnTo>
                    <a:pt x="2697" y="6324"/>
                  </a:lnTo>
                  <a:lnTo>
                    <a:pt x="2474" y="6192"/>
                  </a:lnTo>
                  <a:lnTo>
                    <a:pt x="2260" y="6057"/>
                  </a:lnTo>
                  <a:lnTo>
                    <a:pt x="2054" y="5916"/>
                  </a:lnTo>
                  <a:lnTo>
                    <a:pt x="1856" y="5770"/>
                  </a:lnTo>
                  <a:lnTo>
                    <a:pt x="1666" y="5620"/>
                  </a:lnTo>
                  <a:lnTo>
                    <a:pt x="1486" y="5466"/>
                  </a:lnTo>
                  <a:lnTo>
                    <a:pt x="1315" y="5308"/>
                  </a:lnTo>
                  <a:lnTo>
                    <a:pt x="1152" y="5146"/>
                  </a:lnTo>
                  <a:lnTo>
                    <a:pt x="999" y="4982"/>
                  </a:lnTo>
                  <a:lnTo>
                    <a:pt x="857" y="4813"/>
                  </a:lnTo>
                  <a:lnTo>
                    <a:pt x="724" y="4643"/>
                  </a:lnTo>
                  <a:lnTo>
                    <a:pt x="601" y="4471"/>
                  </a:lnTo>
                  <a:lnTo>
                    <a:pt x="489" y="4296"/>
                  </a:lnTo>
                  <a:lnTo>
                    <a:pt x="387" y="4120"/>
                  </a:lnTo>
                  <a:lnTo>
                    <a:pt x="298" y="3944"/>
                  </a:lnTo>
                  <a:lnTo>
                    <a:pt x="219" y="3765"/>
                  </a:lnTo>
                  <a:lnTo>
                    <a:pt x="152" y="3586"/>
                  </a:lnTo>
                  <a:lnTo>
                    <a:pt x="97" y="3406"/>
                  </a:lnTo>
                  <a:lnTo>
                    <a:pt x="54" y="3228"/>
                  </a:lnTo>
                  <a:lnTo>
                    <a:pt x="24" y="3048"/>
                  </a:lnTo>
                  <a:lnTo>
                    <a:pt x="6" y="2869"/>
                  </a:lnTo>
                  <a:lnTo>
                    <a:pt x="0" y="2691"/>
                  </a:lnTo>
                  <a:lnTo>
                    <a:pt x="9" y="2515"/>
                  </a:lnTo>
                  <a:lnTo>
                    <a:pt x="30" y="2340"/>
                  </a:lnTo>
                  <a:lnTo>
                    <a:pt x="64" y="2167"/>
                  </a:lnTo>
                  <a:lnTo>
                    <a:pt x="114" y="1995"/>
                  </a:lnTo>
                  <a:lnTo>
                    <a:pt x="176" y="1829"/>
                  </a:lnTo>
                  <a:lnTo>
                    <a:pt x="251" y="1669"/>
                  </a:lnTo>
                  <a:lnTo>
                    <a:pt x="338" y="1516"/>
                  </a:lnTo>
                  <a:lnTo>
                    <a:pt x="437" y="1369"/>
                  </a:lnTo>
                  <a:lnTo>
                    <a:pt x="547" y="1230"/>
                  </a:lnTo>
                  <a:lnTo>
                    <a:pt x="668" y="1096"/>
                  </a:lnTo>
                  <a:lnTo>
                    <a:pt x="799" y="971"/>
                  </a:lnTo>
                  <a:lnTo>
                    <a:pt x="940" y="853"/>
                  </a:lnTo>
                  <a:lnTo>
                    <a:pt x="1091" y="741"/>
                  </a:lnTo>
                  <a:lnTo>
                    <a:pt x="1252" y="637"/>
                  </a:lnTo>
                  <a:lnTo>
                    <a:pt x="1420" y="541"/>
                  </a:lnTo>
                  <a:lnTo>
                    <a:pt x="1599" y="451"/>
                  </a:lnTo>
                  <a:lnTo>
                    <a:pt x="1785" y="370"/>
                  </a:lnTo>
                  <a:lnTo>
                    <a:pt x="1978" y="297"/>
                  </a:lnTo>
                  <a:lnTo>
                    <a:pt x="2179" y="231"/>
                  </a:lnTo>
                  <a:lnTo>
                    <a:pt x="2387" y="174"/>
                  </a:lnTo>
                  <a:lnTo>
                    <a:pt x="2602" y="124"/>
                  </a:lnTo>
                  <a:lnTo>
                    <a:pt x="2823" y="83"/>
                  </a:lnTo>
                  <a:lnTo>
                    <a:pt x="3049" y="49"/>
                  </a:lnTo>
                  <a:lnTo>
                    <a:pt x="3282" y="25"/>
                  </a:lnTo>
                  <a:lnTo>
                    <a:pt x="3518" y="9"/>
                  </a:lnTo>
                  <a:lnTo>
                    <a:pt x="3760" y="0"/>
                  </a:lnTo>
                  <a:lnTo>
                    <a:pt x="4006" y="1"/>
                  </a:lnTo>
                  <a:lnTo>
                    <a:pt x="4256" y="11"/>
                  </a:lnTo>
                  <a:lnTo>
                    <a:pt x="4509" y="30"/>
                  </a:lnTo>
                  <a:lnTo>
                    <a:pt x="4765" y="56"/>
                  </a:lnTo>
                  <a:lnTo>
                    <a:pt x="5024" y="93"/>
                  </a:lnTo>
                  <a:lnTo>
                    <a:pt x="5285" y="139"/>
                  </a:lnTo>
                  <a:lnTo>
                    <a:pt x="5548" y="193"/>
                  </a:lnTo>
                  <a:lnTo>
                    <a:pt x="5812" y="257"/>
                  </a:lnTo>
                  <a:lnTo>
                    <a:pt x="6079" y="332"/>
                  </a:lnTo>
                  <a:lnTo>
                    <a:pt x="6345" y="415"/>
                  </a:lnTo>
                  <a:lnTo>
                    <a:pt x="6609" y="506"/>
                  </a:lnTo>
                  <a:lnTo>
                    <a:pt x="6866" y="606"/>
                  </a:lnTo>
                  <a:lnTo>
                    <a:pt x="7116" y="711"/>
                  </a:lnTo>
                  <a:lnTo>
                    <a:pt x="7360" y="824"/>
                  </a:lnTo>
                  <a:lnTo>
                    <a:pt x="7597" y="943"/>
                  </a:lnTo>
                  <a:lnTo>
                    <a:pt x="7827" y="1068"/>
                  </a:lnTo>
                  <a:lnTo>
                    <a:pt x="8049" y="1198"/>
                  </a:lnTo>
                  <a:lnTo>
                    <a:pt x="8264" y="1334"/>
                  </a:lnTo>
                  <a:lnTo>
                    <a:pt x="8470" y="1475"/>
                  </a:lnTo>
                  <a:lnTo>
                    <a:pt x="8668" y="1621"/>
                  </a:lnTo>
                  <a:lnTo>
                    <a:pt x="8857" y="1771"/>
                  </a:lnTo>
                  <a:lnTo>
                    <a:pt x="9038" y="1925"/>
                  </a:lnTo>
                  <a:lnTo>
                    <a:pt x="9209" y="2084"/>
                  </a:lnTo>
                  <a:lnTo>
                    <a:pt x="9372" y="2245"/>
                  </a:lnTo>
                  <a:lnTo>
                    <a:pt x="9525" y="2410"/>
                  </a:lnTo>
                  <a:lnTo>
                    <a:pt x="9667" y="2577"/>
                  </a:lnTo>
                  <a:lnTo>
                    <a:pt x="9801" y="2748"/>
                  </a:lnTo>
                  <a:lnTo>
                    <a:pt x="9923" y="2920"/>
                  </a:lnTo>
                  <a:lnTo>
                    <a:pt x="10035" y="3094"/>
                  </a:lnTo>
                  <a:lnTo>
                    <a:pt x="10137" y="3270"/>
                  </a:lnTo>
                  <a:lnTo>
                    <a:pt x="10226" y="3448"/>
                  </a:lnTo>
                  <a:lnTo>
                    <a:pt x="10305" y="3627"/>
                  </a:lnTo>
                  <a:lnTo>
                    <a:pt x="10372" y="3805"/>
                  </a:lnTo>
                  <a:lnTo>
                    <a:pt x="10427" y="3984"/>
                  </a:lnTo>
                  <a:lnTo>
                    <a:pt x="10470" y="4164"/>
                  </a:lnTo>
                  <a:lnTo>
                    <a:pt x="10500" y="4343"/>
                  </a:lnTo>
                  <a:lnTo>
                    <a:pt x="10519" y="4522"/>
                  </a:lnTo>
                  <a:lnTo>
                    <a:pt x="10524" y="4699"/>
                  </a:lnTo>
                  <a:lnTo>
                    <a:pt x="10515" y="4876"/>
                  </a:lnTo>
                  <a:lnTo>
                    <a:pt x="10494" y="5051"/>
                  </a:lnTo>
                  <a:lnTo>
                    <a:pt x="10460" y="5224"/>
                  </a:lnTo>
                  <a:lnTo>
                    <a:pt x="10410" y="5395"/>
                  </a:lnTo>
                  <a:close/>
                </a:path>
              </a:pathLst>
            </a:custGeom>
            <a:solidFill>
              <a:srgbClr val="826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"/>
            <p:cNvSpPr>
              <a:spLocks/>
            </p:cNvSpPr>
            <p:nvPr/>
          </p:nvSpPr>
          <p:spPr bwMode="auto">
            <a:xfrm>
              <a:off x="6716713" y="4591051"/>
              <a:ext cx="979487" cy="652463"/>
            </a:xfrm>
            <a:custGeom>
              <a:avLst/>
              <a:gdLst>
                <a:gd name="T0" fmla="*/ 10265 w 10494"/>
                <a:gd name="T1" fmla="*/ 5499 h 6992"/>
                <a:gd name="T2" fmla="*/ 9981 w 10494"/>
                <a:gd name="T3" fmla="*/ 5905 h 6992"/>
                <a:gd name="T4" fmla="*/ 9598 w 10494"/>
                <a:gd name="T5" fmla="*/ 6251 h 6992"/>
                <a:gd name="T6" fmla="*/ 9127 w 10494"/>
                <a:gd name="T7" fmla="*/ 6534 h 6992"/>
                <a:gd name="T8" fmla="*/ 8577 w 10494"/>
                <a:gd name="T9" fmla="*/ 6751 h 6992"/>
                <a:gd name="T10" fmla="*/ 7962 w 10494"/>
                <a:gd name="T11" fmla="*/ 6900 h 6992"/>
                <a:gd name="T12" fmla="*/ 7289 w 10494"/>
                <a:gd name="T13" fmla="*/ 6980 h 6992"/>
                <a:gd name="T14" fmla="*/ 6570 w 10494"/>
                <a:gd name="T15" fmla="*/ 6987 h 6992"/>
                <a:gd name="T16" fmla="*/ 5814 w 10494"/>
                <a:gd name="T17" fmla="*/ 6919 h 6992"/>
                <a:gd name="T18" fmla="*/ 5034 w 10494"/>
                <a:gd name="T19" fmla="*/ 6775 h 6992"/>
                <a:gd name="T20" fmla="*/ 4238 w 10494"/>
                <a:gd name="T21" fmla="*/ 6551 h 6992"/>
                <a:gd name="T22" fmla="*/ 3466 w 10494"/>
                <a:gd name="T23" fmla="*/ 6257 h 6992"/>
                <a:gd name="T24" fmla="*/ 2753 w 10494"/>
                <a:gd name="T25" fmla="*/ 5908 h 6992"/>
                <a:gd name="T26" fmla="*/ 2106 w 10494"/>
                <a:gd name="T27" fmla="*/ 5513 h 6992"/>
                <a:gd name="T28" fmla="*/ 1532 w 10494"/>
                <a:gd name="T29" fmla="*/ 5079 h 6992"/>
                <a:gd name="T30" fmla="*/ 1039 w 10494"/>
                <a:gd name="T31" fmla="*/ 4614 h 6992"/>
                <a:gd name="T32" fmla="*/ 633 w 10494"/>
                <a:gd name="T33" fmla="*/ 4128 h 6992"/>
                <a:gd name="T34" fmla="*/ 321 w 10494"/>
                <a:gd name="T35" fmla="*/ 3627 h 6992"/>
                <a:gd name="T36" fmla="*/ 111 w 10494"/>
                <a:gd name="T37" fmla="*/ 3119 h 6992"/>
                <a:gd name="T38" fmla="*/ 8 w 10494"/>
                <a:gd name="T39" fmla="*/ 2613 h 6992"/>
                <a:gd name="T40" fmla="*/ 22 w 10494"/>
                <a:gd name="T41" fmla="*/ 2118 h 6992"/>
                <a:gd name="T42" fmla="*/ 157 w 10494"/>
                <a:gd name="T43" fmla="*/ 1641 h 6992"/>
                <a:gd name="T44" fmla="*/ 406 w 10494"/>
                <a:gd name="T45" fmla="*/ 1215 h 6992"/>
                <a:gd name="T46" fmla="*/ 758 w 10494"/>
                <a:gd name="T47" fmla="*/ 849 h 6992"/>
                <a:gd name="T48" fmla="*/ 1200 w 10494"/>
                <a:gd name="T49" fmla="*/ 545 h 6992"/>
                <a:gd name="T50" fmla="*/ 1724 w 10494"/>
                <a:gd name="T51" fmla="*/ 307 h 6992"/>
                <a:gd name="T52" fmla="*/ 2320 w 10494"/>
                <a:gd name="T53" fmla="*/ 134 h 6992"/>
                <a:gd name="T54" fmla="*/ 2975 w 10494"/>
                <a:gd name="T55" fmla="*/ 31 h 6992"/>
                <a:gd name="T56" fmla="*/ 3679 w 10494"/>
                <a:gd name="T57" fmla="*/ 0 h 6992"/>
                <a:gd name="T58" fmla="*/ 4424 w 10494"/>
                <a:gd name="T59" fmla="*/ 42 h 6992"/>
                <a:gd name="T60" fmla="*/ 5197 w 10494"/>
                <a:gd name="T61" fmla="*/ 160 h 6992"/>
                <a:gd name="T62" fmla="*/ 5989 w 10494"/>
                <a:gd name="T63" fmla="*/ 357 h 6992"/>
                <a:gd name="T64" fmla="*/ 6776 w 10494"/>
                <a:gd name="T65" fmla="*/ 631 h 6992"/>
                <a:gd name="T66" fmla="*/ 7510 w 10494"/>
                <a:gd name="T67" fmla="*/ 962 h 6992"/>
                <a:gd name="T68" fmla="*/ 8179 w 10494"/>
                <a:gd name="T69" fmla="*/ 1343 h 6992"/>
                <a:gd name="T70" fmla="*/ 8778 w 10494"/>
                <a:gd name="T71" fmla="*/ 1764 h 6992"/>
                <a:gd name="T72" fmla="*/ 9299 w 10494"/>
                <a:gd name="T73" fmla="*/ 2220 h 6992"/>
                <a:gd name="T74" fmla="*/ 9735 w 10494"/>
                <a:gd name="T75" fmla="*/ 2700 h 6992"/>
                <a:gd name="T76" fmla="*/ 10079 w 10494"/>
                <a:gd name="T77" fmla="*/ 3197 h 6992"/>
                <a:gd name="T78" fmla="*/ 10324 w 10494"/>
                <a:gd name="T79" fmla="*/ 3703 h 6992"/>
                <a:gd name="T80" fmla="*/ 10463 w 10494"/>
                <a:gd name="T81" fmla="*/ 4211 h 6992"/>
                <a:gd name="T82" fmla="*/ 10489 w 10494"/>
                <a:gd name="T83" fmla="*/ 4711 h 6992"/>
                <a:gd name="T84" fmla="*/ 10395 w 10494"/>
                <a:gd name="T85" fmla="*/ 5195 h 6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494" h="6992">
                  <a:moveTo>
                    <a:pt x="10395" y="5195"/>
                  </a:moveTo>
                  <a:lnTo>
                    <a:pt x="10336" y="5351"/>
                  </a:lnTo>
                  <a:lnTo>
                    <a:pt x="10265" y="5499"/>
                  </a:lnTo>
                  <a:lnTo>
                    <a:pt x="10182" y="5641"/>
                  </a:lnTo>
                  <a:lnTo>
                    <a:pt x="10086" y="5776"/>
                  </a:lnTo>
                  <a:lnTo>
                    <a:pt x="9981" y="5905"/>
                  </a:lnTo>
                  <a:lnTo>
                    <a:pt x="9863" y="6027"/>
                  </a:lnTo>
                  <a:lnTo>
                    <a:pt x="9735" y="6143"/>
                  </a:lnTo>
                  <a:lnTo>
                    <a:pt x="9598" y="6251"/>
                  </a:lnTo>
                  <a:lnTo>
                    <a:pt x="9450" y="6352"/>
                  </a:lnTo>
                  <a:lnTo>
                    <a:pt x="9292" y="6447"/>
                  </a:lnTo>
                  <a:lnTo>
                    <a:pt x="9127" y="6534"/>
                  </a:lnTo>
                  <a:lnTo>
                    <a:pt x="8952" y="6613"/>
                  </a:lnTo>
                  <a:lnTo>
                    <a:pt x="8768" y="6686"/>
                  </a:lnTo>
                  <a:lnTo>
                    <a:pt x="8577" y="6751"/>
                  </a:lnTo>
                  <a:lnTo>
                    <a:pt x="8379" y="6808"/>
                  </a:lnTo>
                  <a:lnTo>
                    <a:pt x="8174" y="6858"/>
                  </a:lnTo>
                  <a:lnTo>
                    <a:pt x="7962" y="6900"/>
                  </a:lnTo>
                  <a:lnTo>
                    <a:pt x="7744" y="6934"/>
                  </a:lnTo>
                  <a:lnTo>
                    <a:pt x="7519" y="6961"/>
                  </a:lnTo>
                  <a:lnTo>
                    <a:pt x="7289" y="6980"/>
                  </a:lnTo>
                  <a:lnTo>
                    <a:pt x="7054" y="6990"/>
                  </a:lnTo>
                  <a:lnTo>
                    <a:pt x="6813" y="6992"/>
                  </a:lnTo>
                  <a:lnTo>
                    <a:pt x="6570" y="6987"/>
                  </a:lnTo>
                  <a:lnTo>
                    <a:pt x="6322" y="6973"/>
                  </a:lnTo>
                  <a:lnTo>
                    <a:pt x="6070" y="6951"/>
                  </a:lnTo>
                  <a:lnTo>
                    <a:pt x="5814" y="6919"/>
                  </a:lnTo>
                  <a:lnTo>
                    <a:pt x="5556" y="6880"/>
                  </a:lnTo>
                  <a:lnTo>
                    <a:pt x="5296" y="6832"/>
                  </a:lnTo>
                  <a:lnTo>
                    <a:pt x="5034" y="6775"/>
                  </a:lnTo>
                  <a:lnTo>
                    <a:pt x="4770" y="6709"/>
                  </a:lnTo>
                  <a:lnTo>
                    <a:pt x="4504" y="6635"/>
                  </a:lnTo>
                  <a:lnTo>
                    <a:pt x="4238" y="6551"/>
                  </a:lnTo>
                  <a:lnTo>
                    <a:pt x="3975" y="6460"/>
                  </a:lnTo>
                  <a:lnTo>
                    <a:pt x="3717" y="6362"/>
                  </a:lnTo>
                  <a:lnTo>
                    <a:pt x="3466" y="6257"/>
                  </a:lnTo>
                  <a:lnTo>
                    <a:pt x="3221" y="6146"/>
                  </a:lnTo>
                  <a:lnTo>
                    <a:pt x="2984" y="6030"/>
                  </a:lnTo>
                  <a:lnTo>
                    <a:pt x="2753" y="5908"/>
                  </a:lnTo>
                  <a:lnTo>
                    <a:pt x="2530" y="5782"/>
                  </a:lnTo>
                  <a:lnTo>
                    <a:pt x="2313" y="5649"/>
                  </a:lnTo>
                  <a:lnTo>
                    <a:pt x="2106" y="5513"/>
                  </a:lnTo>
                  <a:lnTo>
                    <a:pt x="1906" y="5372"/>
                  </a:lnTo>
                  <a:lnTo>
                    <a:pt x="1714" y="5228"/>
                  </a:lnTo>
                  <a:lnTo>
                    <a:pt x="1532" y="5079"/>
                  </a:lnTo>
                  <a:lnTo>
                    <a:pt x="1359" y="4927"/>
                  </a:lnTo>
                  <a:lnTo>
                    <a:pt x="1194" y="4772"/>
                  </a:lnTo>
                  <a:lnTo>
                    <a:pt x="1039" y="4614"/>
                  </a:lnTo>
                  <a:lnTo>
                    <a:pt x="894" y="4454"/>
                  </a:lnTo>
                  <a:lnTo>
                    <a:pt x="758" y="4292"/>
                  </a:lnTo>
                  <a:lnTo>
                    <a:pt x="633" y="4128"/>
                  </a:lnTo>
                  <a:lnTo>
                    <a:pt x="518" y="3962"/>
                  </a:lnTo>
                  <a:lnTo>
                    <a:pt x="414" y="3795"/>
                  </a:lnTo>
                  <a:lnTo>
                    <a:pt x="321" y="3627"/>
                  </a:lnTo>
                  <a:lnTo>
                    <a:pt x="240" y="3457"/>
                  </a:lnTo>
                  <a:lnTo>
                    <a:pt x="169" y="3289"/>
                  </a:lnTo>
                  <a:lnTo>
                    <a:pt x="111" y="3119"/>
                  </a:lnTo>
                  <a:lnTo>
                    <a:pt x="64" y="2950"/>
                  </a:lnTo>
                  <a:lnTo>
                    <a:pt x="30" y="2781"/>
                  </a:lnTo>
                  <a:lnTo>
                    <a:pt x="8" y="2613"/>
                  </a:lnTo>
                  <a:lnTo>
                    <a:pt x="0" y="2447"/>
                  </a:lnTo>
                  <a:lnTo>
                    <a:pt x="4" y="2281"/>
                  </a:lnTo>
                  <a:lnTo>
                    <a:pt x="22" y="2118"/>
                  </a:lnTo>
                  <a:lnTo>
                    <a:pt x="54" y="1956"/>
                  </a:lnTo>
                  <a:lnTo>
                    <a:pt x="98" y="1797"/>
                  </a:lnTo>
                  <a:lnTo>
                    <a:pt x="157" y="1641"/>
                  </a:lnTo>
                  <a:lnTo>
                    <a:pt x="228" y="1493"/>
                  </a:lnTo>
                  <a:lnTo>
                    <a:pt x="312" y="1351"/>
                  </a:lnTo>
                  <a:lnTo>
                    <a:pt x="406" y="1215"/>
                  </a:lnTo>
                  <a:lnTo>
                    <a:pt x="513" y="1087"/>
                  </a:lnTo>
                  <a:lnTo>
                    <a:pt x="630" y="964"/>
                  </a:lnTo>
                  <a:lnTo>
                    <a:pt x="758" y="849"/>
                  </a:lnTo>
                  <a:lnTo>
                    <a:pt x="896" y="740"/>
                  </a:lnTo>
                  <a:lnTo>
                    <a:pt x="1043" y="640"/>
                  </a:lnTo>
                  <a:lnTo>
                    <a:pt x="1200" y="545"/>
                  </a:lnTo>
                  <a:lnTo>
                    <a:pt x="1367" y="458"/>
                  </a:lnTo>
                  <a:lnTo>
                    <a:pt x="1542" y="379"/>
                  </a:lnTo>
                  <a:lnTo>
                    <a:pt x="1724" y="307"/>
                  </a:lnTo>
                  <a:lnTo>
                    <a:pt x="1915" y="242"/>
                  </a:lnTo>
                  <a:lnTo>
                    <a:pt x="2113" y="184"/>
                  </a:lnTo>
                  <a:lnTo>
                    <a:pt x="2320" y="134"/>
                  </a:lnTo>
                  <a:lnTo>
                    <a:pt x="2532" y="91"/>
                  </a:lnTo>
                  <a:lnTo>
                    <a:pt x="2750" y="58"/>
                  </a:lnTo>
                  <a:lnTo>
                    <a:pt x="2975" y="31"/>
                  </a:lnTo>
                  <a:lnTo>
                    <a:pt x="3204" y="12"/>
                  </a:lnTo>
                  <a:lnTo>
                    <a:pt x="3440" y="2"/>
                  </a:lnTo>
                  <a:lnTo>
                    <a:pt x="3679" y="0"/>
                  </a:lnTo>
                  <a:lnTo>
                    <a:pt x="3923" y="5"/>
                  </a:lnTo>
                  <a:lnTo>
                    <a:pt x="4172" y="19"/>
                  </a:lnTo>
                  <a:lnTo>
                    <a:pt x="4424" y="42"/>
                  </a:lnTo>
                  <a:lnTo>
                    <a:pt x="4679" y="73"/>
                  </a:lnTo>
                  <a:lnTo>
                    <a:pt x="4937" y="113"/>
                  </a:lnTo>
                  <a:lnTo>
                    <a:pt x="5197" y="160"/>
                  </a:lnTo>
                  <a:lnTo>
                    <a:pt x="5460" y="217"/>
                  </a:lnTo>
                  <a:lnTo>
                    <a:pt x="5724" y="283"/>
                  </a:lnTo>
                  <a:lnTo>
                    <a:pt x="5989" y="357"/>
                  </a:lnTo>
                  <a:lnTo>
                    <a:pt x="6255" y="441"/>
                  </a:lnTo>
                  <a:lnTo>
                    <a:pt x="6519" y="532"/>
                  </a:lnTo>
                  <a:lnTo>
                    <a:pt x="6776" y="631"/>
                  </a:lnTo>
                  <a:lnTo>
                    <a:pt x="7028" y="735"/>
                  </a:lnTo>
                  <a:lnTo>
                    <a:pt x="7272" y="846"/>
                  </a:lnTo>
                  <a:lnTo>
                    <a:pt x="7510" y="962"/>
                  </a:lnTo>
                  <a:lnTo>
                    <a:pt x="7741" y="1084"/>
                  </a:lnTo>
                  <a:lnTo>
                    <a:pt x="7964" y="1211"/>
                  </a:lnTo>
                  <a:lnTo>
                    <a:pt x="8179" y="1343"/>
                  </a:lnTo>
                  <a:lnTo>
                    <a:pt x="8387" y="1479"/>
                  </a:lnTo>
                  <a:lnTo>
                    <a:pt x="8587" y="1620"/>
                  </a:lnTo>
                  <a:lnTo>
                    <a:pt x="8778" y="1764"/>
                  </a:lnTo>
                  <a:lnTo>
                    <a:pt x="8961" y="1914"/>
                  </a:lnTo>
                  <a:lnTo>
                    <a:pt x="9135" y="2065"/>
                  </a:lnTo>
                  <a:lnTo>
                    <a:pt x="9299" y="2220"/>
                  </a:lnTo>
                  <a:lnTo>
                    <a:pt x="9455" y="2378"/>
                  </a:lnTo>
                  <a:lnTo>
                    <a:pt x="9600" y="2537"/>
                  </a:lnTo>
                  <a:lnTo>
                    <a:pt x="9735" y="2700"/>
                  </a:lnTo>
                  <a:lnTo>
                    <a:pt x="9861" y="2864"/>
                  </a:lnTo>
                  <a:lnTo>
                    <a:pt x="9976" y="3030"/>
                  </a:lnTo>
                  <a:lnTo>
                    <a:pt x="10079" y="3197"/>
                  </a:lnTo>
                  <a:lnTo>
                    <a:pt x="10173" y="3365"/>
                  </a:lnTo>
                  <a:lnTo>
                    <a:pt x="10254" y="3535"/>
                  </a:lnTo>
                  <a:lnTo>
                    <a:pt x="10324" y="3703"/>
                  </a:lnTo>
                  <a:lnTo>
                    <a:pt x="10383" y="3873"/>
                  </a:lnTo>
                  <a:lnTo>
                    <a:pt x="10429" y="4043"/>
                  </a:lnTo>
                  <a:lnTo>
                    <a:pt x="10463" y="4211"/>
                  </a:lnTo>
                  <a:lnTo>
                    <a:pt x="10485" y="4379"/>
                  </a:lnTo>
                  <a:lnTo>
                    <a:pt x="10494" y="4545"/>
                  </a:lnTo>
                  <a:lnTo>
                    <a:pt x="10489" y="4711"/>
                  </a:lnTo>
                  <a:lnTo>
                    <a:pt x="10471" y="4874"/>
                  </a:lnTo>
                  <a:lnTo>
                    <a:pt x="10440" y="5036"/>
                  </a:lnTo>
                  <a:lnTo>
                    <a:pt x="10395" y="5195"/>
                  </a:lnTo>
                  <a:close/>
                </a:path>
              </a:pathLst>
            </a:custGeom>
            <a:solidFill>
              <a:srgbClr val="6C5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" name="Freeform 22"/>
            <p:cNvSpPr>
              <a:spLocks/>
            </p:cNvSpPr>
            <p:nvPr/>
          </p:nvSpPr>
          <p:spPr bwMode="auto">
            <a:xfrm>
              <a:off x="6724650" y="4638676"/>
              <a:ext cx="966787" cy="600075"/>
            </a:xfrm>
            <a:custGeom>
              <a:avLst/>
              <a:gdLst>
                <a:gd name="T0" fmla="*/ 10119 w 10363"/>
                <a:gd name="T1" fmla="*/ 4972 h 6420"/>
                <a:gd name="T2" fmla="*/ 9952 w 10363"/>
                <a:gd name="T3" fmla="*/ 5132 h 6420"/>
                <a:gd name="T4" fmla="*/ 9636 w 10363"/>
                <a:gd name="T5" fmla="*/ 5428 h 6420"/>
                <a:gd name="T6" fmla="*/ 9335 w 10363"/>
                <a:gd name="T7" fmla="*/ 5674 h 6420"/>
                <a:gd name="T8" fmla="*/ 9158 w 10363"/>
                <a:gd name="T9" fmla="*/ 5797 h 6420"/>
                <a:gd name="T10" fmla="*/ 8972 w 10363"/>
                <a:gd name="T11" fmla="*/ 5906 h 6420"/>
                <a:gd name="T12" fmla="*/ 8369 w 10363"/>
                <a:gd name="T13" fmla="*/ 6164 h 6420"/>
                <a:gd name="T14" fmla="*/ 7640 w 10363"/>
                <a:gd name="T15" fmla="*/ 6347 h 6420"/>
                <a:gd name="T16" fmla="*/ 6892 w 10363"/>
                <a:gd name="T17" fmla="*/ 6418 h 6420"/>
                <a:gd name="T18" fmla="*/ 6136 w 10363"/>
                <a:gd name="T19" fmla="*/ 6391 h 6420"/>
                <a:gd name="T20" fmla="*/ 5385 w 10363"/>
                <a:gd name="T21" fmla="*/ 6282 h 6420"/>
                <a:gd name="T22" fmla="*/ 4647 w 10363"/>
                <a:gd name="T23" fmla="*/ 6106 h 6420"/>
                <a:gd name="T24" fmla="*/ 3940 w 10363"/>
                <a:gd name="T25" fmla="*/ 5878 h 6420"/>
                <a:gd name="T26" fmla="*/ 3252 w 10363"/>
                <a:gd name="T27" fmla="*/ 5598 h 6420"/>
                <a:gd name="T28" fmla="*/ 2585 w 10363"/>
                <a:gd name="T29" fmla="*/ 5259 h 6420"/>
                <a:gd name="T30" fmla="*/ 1954 w 10363"/>
                <a:gd name="T31" fmla="*/ 4857 h 6420"/>
                <a:gd name="T32" fmla="*/ 1377 w 10363"/>
                <a:gd name="T33" fmla="*/ 4388 h 6420"/>
                <a:gd name="T34" fmla="*/ 871 w 10363"/>
                <a:gd name="T35" fmla="*/ 3847 h 6420"/>
                <a:gd name="T36" fmla="*/ 450 w 10363"/>
                <a:gd name="T37" fmla="*/ 3233 h 6420"/>
                <a:gd name="T38" fmla="*/ 291 w 10363"/>
                <a:gd name="T39" fmla="*/ 2927 h 6420"/>
                <a:gd name="T40" fmla="*/ 157 w 10363"/>
                <a:gd name="T41" fmla="*/ 2607 h 6420"/>
                <a:gd name="T42" fmla="*/ 56 w 10363"/>
                <a:gd name="T43" fmla="*/ 2278 h 6420"/>
                <a:gd name="T44" fmla="*/ 1 w 10363"/>
                <a:gd name="T45" fmla="*/ 1787 h 6420"/>
                <a:gd name="T46" fmla="*/ 102 w 10363"/>
                <a:gd name="T47" fmla="*/ 1328 h 6420"/>
                <a:gd name="T48" fmla="*/ 339 w 10363"/>
                <a:gd name="T49" fmla="*/ 948 h 6420"/>
                <a:gd name="T50" fmla="*/ 686 w 10363"/>
                <a:gd name="T51" fmla="*/ 638 h 6420"/>
                <a:gd name="T52" fmla="*/ 1107 w 10363"/>
                <a:gd name="T53" fmla="*/ 397 h 6420"/>
                <a:gd name="T54" fmla="*/ 1574 w 10363"/>
                <a:gd name="T55" fmla="*/ 221 h 6420"/>
                <a:gd name="T56" fmla="*/ 2121 w 10363"/>
                <a:gd name="T57" fmla="*/ 92 h 6420"/>
                <a:gd name="T58" fmla="*/ 2774 w 10363"/>
                <a:gd name="T59" fmla="*/ 14 h 6420"/>
                <a:gd name="T60" fmla="*/ 3435 w 10363"/>
                <a:gd name="T61" fmla="*/ 4 h 6420"/>
                <a:gd name="T62" fmla="*/ 4097 w 10363"/>
                <a:gd name="T63" fmla="*/ 54 h 6420"/>
                <a:gd name="T64" fmla="*/ 4754 w 10363"/>
                <a:gd name="T65" fmla="*/ 157 h 6420"/>
                <a:gd name="T66" fmla="*/ 5399 w 10363"/>
                <a:gd name="T67" fmla="*/ 306 h 6420"/>
                <a:gd name="T68" fmla="*/ 6027 w 10363"/>
                <a:gd name="T69" fmla="*/ 492 h 6420"/>
                <a:gd name="T70" fmla="*/ 6579 w 10363"/>
                <a:gd name="T71" fmla="*/ 692 h 6420"/>
                <a:gd name="T72" fmla="*/ 7123 w 10363"/>
                <a:gd name="T73" fmla="*/ 923 h 6420"/>
                <a:gd name="T74" fmla="*/ 7652 w 10363"/>
                <a:gd name="T75" fmla="*/ 1188 h 6420"/>
                <a:gd name="T76" fmla="*/ 8162 w 10363"/>
                <a:gd name="T77" fmla="*/ 1490 h 6420"/>
                <a:gd name="T78" fmla="*/ 8647 w 10363"/>
                <a:gd name="T79" fmla="*/ 1827 h 6420"/>
                <a:gd name="T80" fmla="*/ 9100 w 10363"/>
                <a:gd name="T81" fmla="*/ 2203 h 6420"/>
                <a:gd name="T82" fmla="*/ 9467 w 10363"/>
                <a:gd name="T83" fmla="*/ 2565 h 6420"/>
                <a:gd name="T84" fmla="*/ 9655 w 10363"/>
                <a:gd name="T85" fmla="*/ 2776 h 6420"/>
                <a:gd name="T86" fmla="*/ 9832 w 10363"/>
                <a:gd name="T87" fmla="*/ 2999 h 6420"/>
                <a:gd name="T88" fmla="*/ 9993 w 10363"/>
                <a:gd name="T89" fmla="*/ 3234 h 6420"/>
                <a:gd name="T90" fmla="*/ 10132 w 10363"/>
                <a:gd name="T91" fmla="*/ 3480 h 6420"/>
                <a:gd name="T92" fmla="*/ 10247 w 10363"/>
                <a:gd name="T93" fmla="*/ 3737 h 6420"/>
                <a:gd name="T94" fmla="*/ 10321 w 10363"/>
                <a:gd name="T95" fmla="*/ 3970 h 6420"/>
                <a:gd name="T96" fmla="*/ 10356 w 10363"/>
                <a:gd name="T97" fmla="*/ 4189 h 6420"/>
                <a:gd name="T98" fmla="*/ 10362 w 10363"/>
                <a:gd name="T99" fmla="*/ 4410 h 6420"/>
                <a:gd name="T100" fmla="*/ 10346 w 10363"/>
                <a:gd name="T101" fmla="*/ 4598 h 6420"/>
                <a:gd name="T102" fmla="*/ 10312 w 10363"/>
                <a:gd name="T103" fmla="*/ 4716 h 6420"/>
                <a:gd name="T104" fmla="*/ 10261 w 10363"/>
                <a:gd name="T105" fmla="*/ 4812 h 6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63" h="6420">
                  <a:moveTo>
                    <a:pt x="10209" y="4881"/>
                  </a:moveTo>
                  <a:lnTo>
                    <a:pt x="10187" y="4903"/>
                  </a:lnTo>
                  <a:lnTo>
                    <a:pt x="10166" y="4926"/>
                  </a:lnTo>
                  <a:lnTo>
                    <a:pt x="10143" y="4949"/>
                  </a:lnTo>
                  <a:lnTo>
                    <a:pt x="10119" y="4972"/>
                  </a:lnTo>
                  <a:lnTo>
                    <a:pt x="10094" y="4995"/>
                  </a:lnTo>
                  <a:lnTo>
                    <a:pt x="10068" y="5020"/>
                  </a:lnTo>
                  <a:lnTo>
                    <a:pt x="10042" y="5046"/>
                  </a:lnTo>
                  <a:lnTo>
                    <a:pt x="10015" y="5072"/>
                  </a:lnTo>
                  <a:lnTo>
                    <a:pt x="9952" y="5132"/>
                  </a:lnTo>
                  <a:lnTo>
                    <a:pt x="9890" y="5193"/>
                  </a:lnTo>
                  <a:lnTo>
                    <a:pt x="9828" y="5253"/>
                  </a:lnTo>
                  <a:lnTo>
                    <a:pt x="9764" y="5312"/>
                  </a:lnTo>
                  <a:lnTo>
                    <a:pt x="9701" y="5371"/>
                  </a:lnTo>
                  <a:lnTo>
                    <a:pt x="9636" y="5428"/>
                  </a:lnTo>
                  <a:lnTo>
                    <a:pt x="9571" y="5485"/>
                  </a:lnTo>
                  <a:lnTo>
                    <a:pt x="9505" y="5541"/>
                  </a:lnTo>
                  <a:lnTo>
                    <a:pt x="9438" y="5596"/>
                  </a:lnTo>
                  <a:lnTo>
                    <a:pt x="9370" y="5648"/>
                  </a:lnTo>
                  <a:lnTo>
                    <a:pt x="9335" y="5674"/>
                  </a:lnTo>
                  <a:lnTo>
                    <a:pt x="9301" y="5699"/>
                  </a:lnTo>
                  <a:lnTo>
                    <a:pt x="9265" y="5725"/>
                  </a:lnTo>
                  <a:lnTo>
                    <a:pt x="9231" y="5749"/>
                  </a:lnTo>
                  <a:lnTo>
                    <a:pt x="9194" y="5773"/>
                  </a:lnTo>
                  <a:lnTo>
                    <a:pt x="9158" y="5797"/>
                  </a:lnTo>
                  <a:lnTo>
                    <a:pt x="9122" y="5819"/>
                  </a:lnTo>
                  <a:lnTo>
                    <a:pt x="9084" y="5842"/>
                  </a:lnTo>
                  <a:lnTo>
                    <a:pt x="9047" y="5864"/>
                  </a:lnTo>
                  <a:lnTo>
                    <a:pt x="9009" y="5885"/>
                  </a:lnTo>
                  <a:lnTo>
                    <a:pt x="8972" y="5906"/>
                  </a:lnTo>
                  <a:lnTo>
                    <a:pt x="8932" y="5926"/>
                  </a:lnTo>
                  <a:lnTo>
                    <a:pt x="8794" y="5994"/>
                  </a:lnTo>
                  <a:lnTo>
                    <a:pt x="8654" y="6056"/>
                  </a:lnTo>
                  <a:lnTo>
                    <a:pt x="8513" y="6113"/>
                  </a:lnTo>
                  <a:lnTo>
                    <a:pt x="8369" y="6164"/>
                  </a:lnTo>
                  <a:lnTo>
                    <a:pt x="8226" y="6210"/>
                  </a:lnTo>
                  <a:lnTo>
                    <a:pt x="8081" y="6252"/>
                  </a:lnTo>
                  <a:lnTo>
                    <a:pt x="7935" y="6288"/>
                  </a:lnTo>
                  <a:lnTo>
                    <a:pt x="7789" y="6320"/>
                  </a:lnTo>
                  <a:lnTo>
                    <a:pt x="7640" y="6347"/>
                  </a:lnTo>
                  <a:lnTo>
                    <a:pt x="7492" y="6370"/>
                  </a:lnTo>
                  <a:lnTo>
                    <a:pt x="7343" y="6388"/>
                  </a:lnTo>
                  <a:lnTo>
                    <a:pt x="7193" y="6402"/>
                  </a:lnTo>
                  <a:lnTo>
                    <a:pt x="7043" y="6412"/>
                  </a:lnTo>
                  <a:lnTo>
                    <a:pt x="6892" y="6418"/>
                  </a:lnTo>
                  <a:lnTo>
                    <a:pt x="6741" y="6420"/>
                  </a:lnTo>
                  <a:lnTo>
                    <a:pt x="6590" y="6418"/>
                  </a:lnTo>
                  <a:lnTo>
                    <a:pt x="6439" y="6412"/>
                  </a:lnTo>
                  <a:lnTo>
                    <a:pt x="6288" y="6403"/>
                  </a:lnTo>
                  <a:lnTo>
                    <a:pt x="6136" y="6391"/>
                  </a:lnTo>
                  <a:lnTo>
                    <a:pt x="5986" y="6376"/>
                  </a:lnTo>
                  <a:lnTo>
                    <a:pt x="5835" y="6356"/>
                  </a:lnTo>
                  <a:lnTo>
                    <a:pt x="5684" y="6335"/>
                  </a:lnTo>
                  <a:lnTo>
                    <a:pt x="5534" y="6310"/>
                  </a:lnTo>
                  <a:lnTo>
                    <a:pt x="5385" y="6282"/>
                  </a:lnTo>
                  <a:lnTo>
                    <a:pt x="5235" y="6252"/>
                  </a:lnTo>
                  <a:lnTo>
                    <a:pt x="5087" y="6218"/>
                  </a:lnTo>
                  <a:lnTo>
                    <a:pt x="4940" y="6183"/>
                  </a:lnTo>
                  <a:lnTo>
                    <a:pt x="4794" y="6145"/>
                  </a:lnTo>
                  <a:lnTo>
                    <a:pt x="4647" y="6106"/>
                  </a:lnTo>
                  <a:lnTo>
                    <a:pt x="4503" y="6064"/>
                  </a:lnTo>
                  <a:lnTo>
                    <a:pt x="4360" y="6019"/>
                  </a:lnTo>
                  <a:lnTo>
                    <a:pt x="4218" y="5973"/>
                  </a:lnTo>
                  <a:lnTo>
                    <a:pt x="4079" y="5927"/>
                  </a:lnTo>
                  <a:lnTo>
                    <a:pt x="3940" y="5878"/>
                  </a:lnTo>
                  <a:lnTo>
                    <a:pt x="3801" y="5826"/>
                  </a:lnTo>
                  <a:lnTo>
                    <a:pt x="3663" y="5772"/>
                  </a:lnTo>
                  <a:lnTo>
                    <a:pt x="3525" y="5716"/>
                  </a:lnTo>
                  <a:lnTo>
                    <a:pt x="3388" y="5659"/>
                  </a:lnTo>
                  <a:lnTo>
                    <a:pt x="3252" y="5598"/>
                  </a:lnTo>
                  <a:lnTo>
                    <a:pt x="3116" y="5536"/>
                  </a:lnTo>
                  <a:lnTo>
                    <a:pt x="2982" y="5470"/>
                  </a:lnTo>
                  <a:lnTo>
                    <a:pt x="2848" y="5403"/>
                  </a:lnTo>
                  <a:lnTo>
                    <a:pt x="2716" y="5333"/>
                  </a:lnTo>
                  <a:lnTo>
                    <a:pt x="2585" y="5259"/>
                  </a:lnTo>
                  <a:lnTo>
                    <a:pt x="2455" y="5184"/>
                  </a:lnTo>
                  <a:lnTo>
                    <a:pt x="2327" y="5106"/>
                  </a:lnTo>
                  <a:lnTo>
                    <a:pt x="2201" y="5026"/>
                  </a:lnTo>
                  <a:lnTo>
                    <a:pt x="2077" y="4942"/>
                  </a:lnTo>
                  <a:lnTo>
                    <a:pt x="1954" y="4857"/>
                  </a:lnTo>
                  <a:lnTo>
                    <a:pt x="1834" y="4769"/>
                  </a:lnTo>
                  <a:lnTo>
                    <a:pt x="1717" y="4677"/>
                  </a:lnTo>
                  <a:lnTo>
                    <a:pt x="1601" y="4584"/>
                  </a:lnTo>
                  <a:lnTo>
                    <a:pt x="1488" y="4487"/>
                  </a:lnTo>
                  <a:lnTo>
                    <a:pt x="1377" y="4388"/>
                  </a:lnTo>
                  <a:lnTo>
                    <a:pt x="1270" y="4285"/>
                  </a:lnTo>
                  <a:lnTo>
                    <a:pt x="1166" y="4181"/>
                  </a:lnTo>
                  <a:lnTo>
                    <a:pt x="1065" y="4073"/>
                  </a:lnTo>
                  <a:lnTo>
                    <a:pt x="966" y="3961"/>
                  </a:lnTo>
                  <a:lnTo>
                    <a:pt x="871" y="3847"/>
                  </a:lnTo>
                  <a:lnTo>
                    <a:pt x="779" y="3731"/>
                  </a:lnTo>
                  <a:lnTo>
                    <a:pt x="691" y="3611"/>
                  </a:lnTo>
                  <a:lnTo>
                    <a:pt x="607" y="3488"/>
                  </a:lnTo>
                  <a:lnTo>
                    <a:pt x="526" y="3362"/>
                  </a:lnTo>
                  <a:lnTo>
                    <a:pt x="450" y="3233"/>
                  </a:lnTo>
                  <a:lnTo>
                    <a:pt x="417" y="3173"/>
                  </a:lnTo>
                  <a:lnTo>
                    <a:pt x="383" y="3112"/>
                  </a:lnTo>
                  <a:lnTo>
                    <a:pt x="352" y="3051"/>
                  </a:lnTo>
                  <a:lnTo>
                    <a:pt x="320" y="2989"/>
                  </a:lnTo>
                  <a:lnTo>
                    <a:pt x="291" y="2927"/>
                  </a:lnTo>
                  <a:lnTo>
                    <a:pt x="261" y="2864"/>
                  </a:lnTo>
                  <a:lnTo>
                    <a:pt x="234" y="2800"/>
                  </a:lnTo>
                  <a:lnTo>
                    <a:pt x="206" y="2736"/>
                  </a:lnTo>
                  <a:lnTo>
                    <a:pt x="181" y="2672"/>
                  </a:lnTo>
                  <a:lnTo>
                    <a:pt x="157" y="2607"/>
                  </a:lnTo>
                  <a:lnTo>
                    <a:pt x="133" y="2542"/>
                  </a:lnTo>
                  <a:lnTo>
                    <a:pt x="112" y="2477"/>
                  </a:lnTo>
                  <a:lnTo>
                    <a:pt x="92" y="2411"/>
                  </a:lnTo>
                  <a:lnTo>
                    <a:pt x="73" y="2344"/>
                  </a:lnTo>
                  <a:lnTo>
                    <a:pt x="56" y="2278"/>
                  </a:lnTo>
                  <a:lnTo>
                    <a:pt x="41" y="2210"/>
                  </a:lnTo>
                  <a:lnTo>
                    <a:pt x="20" y="2099"/>
                  </a:lnTo>
                  <a:lnTo>
                    <a:pt x="6" y="1992"/>
                  </a:lnTo>
                  <a:lnTo>
                    <a:pt x="0" y="1888"/>
                  </a:lnTo>
                  <a:lnTo>
                    <a:pt x="1" y="1787"/>
                  </a:lnTo>
                  <a:lnTo>
                    <a:pt x="8" y="1689"/>
                  </a:lnTo>
                  <a:lnTo>
                    <a:pt x="23" y="1595"/>
                  </a:lnTo>
                  <a:lnTo>
                    <a:pt x="43" y="1502"/>
                  </a:lnTo>
                  <a:lnTo>
                    <a:pt x="69" y="1414"/>
                  </a:lnTo>
                  <a:lnTo>
                    <a:pt x="102" y="1328"/>
                  </a:lnTo>
                  <a:lnTo>
                    <a:pt x="139" y="1246"/>
                  </a:lnTo>
                  <a:lnTo>
                    <a:pt x="182" y="1167"/>
                  </a:lnTo>
                  <a:lnTo>
                    <a:pt x="230" y="1091"/>
                  </a:lnTo>
                  <a:lnTo>
                    <a:pt x="283" y="1018"/>
                  </a:lnTo>
                  <a:lnTo>
                    <a:pt x="339" y="948"/>
                  </a:lnTo>
                  <a:lnTo>
                    <a:pt x="401" y="879"/>
                  </a:lnTo>
                  <a:lnTo>
                    <a:pt x="467" y="815"/>
                  </a:lnTo>
                  <a:lnTo>
                    <a:pt x="536" y="754"/>
                  </a:lnTo>
                  <a:lnTo>
                    <a:pt x="610" y="695"/>
                  </a:lnTo>
                  <a:lnTo>
                    <a:pt x="686" y="638"/>
                  </a:lnTo>
                  <a:lnTo>
                    <a:pt x="765" y="585"/>
                  </a:lnTo>
                  <a:lnTo>
                    <a:pt x="846" y="534"/>
                  </a:lnTo>
                  <a:lnTo>
                    <a:pt x="932" y="485"/>
                  </a:lnTo>
                  <a:lnTo>
                    <a:pt x="1018" y="441"/>
                  </a:lnTo>
                  <a:lnTo>
                    <a:pt x="1107" y="397"/>
                  </a:lnTo>
                  <a:lnTo>
                    <a:pt x="1198" y="357"/>
                  </a:lnTo>
                  <a:lnTo>
                    <a:pt x="1290" y="319"/>
                  </a:lnTo>
                  <a:lnTo>
                    <a:pt x="1383" y="284"/>
                  </a:lnTo>
                  <a:lnTo>
                    <a:pt x="1478" y="252"/>
                  </a:lnTo>
                  <a:lnTo>
                    <a:pt x="1574" y="221"/>
                  </a:lnTo>
                  <a:lnTo>
                    <a:pt x="1670" y="193"/>
                  </a:lnTo>
                  <a:lnTo>
                    <a:pt x="1766" y="167"/>
                  </a:lnTo>
                  <a:lnTo>
                    <a:pt x="1863" y="144"/>
                  </a:lnTo>
                  <a:lnTo>
                    <a:pt x="1992" y="117"/>
                  </a:lnTo>
                  <a:lnTo>
                    <a:pt x="2121" y="92"/>
                  </a:lnTo>
                  <a:lnTo>
                    <a:pt x="2251" y="71"/>
                  </a:lnTo>
                  <a:lnTo>
                    <a:pt x="2381" y="53"/>
                  </a:lnTo>
                  <a:lnTo>
                    <a:pt x="2512" y="36"/>
                  </a:lnTo>
                  <a:lnTo>
                    <a:pt x="2643" y="24"/>
                  </a:lnTo>
                  <a:lnTo>
                    <a:pt x="2774" y="14"/>
                  </a:lnTo>
                  <a:lnTo>
                    <a:pt x="2906" y="7"/>
                  </a:lnTo>
                  <a:lnTo>
                    <a:pt x="3038" y="2"/>
                  </a:lnTo>
                  <a:lnTo>
                    <a:pt x="3170" y="0"/>
                  </a:lnTo>
                  <a:lnTo>
                    <a:pt x="3302" y="1"/>
                  </a:lnTo>
                  <a:lnTo>
                    <a:pt x="3435" y="4"/>
                  </a:lnTo>
                  <a:lnTo>
                    <a:pt x="3567" y="9"/>
                  </a:lnTo>
                  <a:lnTo>
                    <a:pt x="3700" y="17"/>
                  </a:lnTo>
                  <a:lnTo>
                    <a:pt x="3832" y="26"/>
                  </a:lnTo>
                  <a:lnTo>
                    <a:pt x="3965" y="39"/>
                  </a:lnTo>
                  <a:lnTo>
                    <a:pt x="4097" y="54"/>
                  </a:lnTo>
                  <a:lnTo>
                    <a:pt x="4229" y="70"/>
                  </a:lnTo>
                  <a:lnTo>
                    <a:pt x="4361" y="89"/>
                  </a:lnTo>
                  <a:lnTo>
                    <a:pt x="4492" y="110"/>
                  </a:lnTo>
                  <a:lnTo>
                    <a:pt x="4623" y="132"/>
                  </a:lnTo>
                  <a:lnTo>
                    <a:pt x="4754" y="157"/>
                  </a:lnTo>
                  <a:lnTo>
                    <a:pt x="4884" y="183"/>
                  </a:lnTo>
                  <a:lnTo>
                    <a:pt x="5014" y="211"/>
                  </a:lnTo>
                  <a:lnTo>
                    <a:pt x="5143" y="242"/>
                  </a:lnTo>
                  <a:lnTo>
                    <a:pt x="5271" y="272"/>
                  </a:lnTo>
                  <a:lnTo>
                    <a:pt x="5399" y="306"/>
                  </a:lnTo>
                  <a:lnTo>
                    <a:pt x="5526" y="340"/>
                  </a:lnTo>
                  <a:lnTo>
                    <a:pt x="5653" y="376"/>
                  </a:lnTo>
                  <a:lnTo>
                    <a:pt x="5778" y="413"/>
                  </a:lnTo>
                  <a:lnTo>
                    <a:pt x="5903" y="452"/>
                  </a:lnTo>
                  <a:lnTo>
                    <a:pt x="6027" y="492"/>
                  </a:lnTo>
                  <a:lnTo>
                    <a:pt x="6137" y="530"/>
                  </a:lnTo>
                  <a:lnTo>
                    <a:pt x="6248" y="569"/>
                  </a:lnTo>
                  <a:lnTo>
                    <a:pt x="6359" y="608"/>
                  </a:lnTo>
                  <a:lnTo>
                    <a:pt x="6469" y="649"/>
                  </a:lnTo>
                  <a:lnTo>
                    <a:pt x="6579" y="692"/>
                  </a:lnTo>
                  <a:lnTo>
                    <a:pt x="6689" y="735"/>
                  </a:lnTo>
                  <a:lnTo>
                    <a:pt x="6798" y="780"/>
                  </a:lnTo>
                  <a:lnTo>
                    <a:pt x="6907" y="827"/>
                  </a:lnTo>
                  <a:lnTo>
                    <a:pt x="7015" y="874"/>
                  </a:lnTo>
                  <a:lnTo>
                    <a:pt x="7123" y="923"/>
                  </a:lnTo>
                  <a:lnTo>
                    <a:pt x="7230" y="973"/>
                  </a:lnTo>
                  <a:lnTo>
                    <a:pt x="7337" y="1025"/>
                  </a:lnTo>
                  <a:lnTo>
                    <a:pt x="7442" y="1079"/>
                  </a:lnTo>
                  <a:lnTo>
                    <a:pt x="7548" y="1132"/>
                  </a:lnTo>
                  <a:lnTo>
                    <a:pt x="7652" y="1188"/>
                  </a:lnTo>
                  <a:lnTo>
                    <a:pt x="7756" y="1246"/>
                  </a:lnTo>
                  <a:lnTo>
                    <a:pt x="7859" y="1305"/>
                  </a:lnTo>
                  <a:lnTo>
                    <a:pt x="7961" y="1365"/>
                  </a:lnTo>
                  <a:lnTo>
                    <a:pt x="8062" y="1426"/>
                  </a:lnTo>
                  <a:lnTo>
                    <a:pt x="8162" y="1490"/>
                  </a:lnTo>
                  <a:lnTo>
                    <a:pt x="8261" y="1554"/>
                  </a:lnTo>
                  <a:lnTo>
                    <a:pt x="8359" y="1620"/>
                  </a:lnTo>
                  <a:lnTo>
                    <a:pt x="8456" y="1688"/>
                  </a:lnTo>
                  <a:lnTo>
                    <a:pt x="8552" y="1757"/>
                  </a:lnTo>
                  <a:lnTo>
                    <a:pt x="8647" y="1827"/>
                  </a:lnTo>
                  <a:lnTo>
                    <a:pt x="8740" y="1899"/>
                  </a:lnTo>
                  <a:lnTo>
                    <a:pt x="8831" y="1973"/>
                  </a:lnTo>
                  <a:lnTo>
                    <a:pt x="8923" y="2049"/>
                  </a:lnTo>
                  <a:lnTo>
                    <a:pt x="9012" y="2125"/>
                  </a:lnTo>
                  <a:lnTo>
                    <a:pt x="9100" y="2203"/>
                  </a:lnTo>
                  <a:lnTo>
                    <a:pt x="9186" y="2283"/>
                  </a:lnTo>
                  <a:lnTo>
                    <a:pt x="9271" y="2365"/>
                  </a:lnTo>
                  <a:lnTo>
                    <a:pt x="9350" y="2443"/>
                  </a:lnTo>
                  <a:lnTo>
                    <a:pt x="9428" y="2523"/>
                  </a:lnTo>
                  <a:lnTo>
                    <a:pt x="9467" y="2565"/>
                  </a:lnTo>
                  <a:lnTo>
                    <a:pt x="9505" y="2605"/>
                  </a:lnTo>
                  <a:lnTo>
                    <a:pt x="9543" y="2648"/>
                  </a:lnTo>
                  <a:lnTo>
                    <a:pt x="9581" y="2690"/>
                  </a:lnTo>
                  <a:lnTo>
                    <a:pt x="9619" y="2733"/>
                  </a:lnTo>
                  <a:lnTo>
                    <a:pt x="9655" y="2776"/>
                  </a:lnTo>
                  <a:lnTo>
                    <a:pt x="9692" y="2820"/>
                  </a:lnTo>
                  <a:lnTo>
                    <a:pt x="9728" y="2864"/>
                  </a:lnTo>
                  <a:lnTo>
                    <a:pt x="9763" y="2909"/>
                  </a:lnTo>
                  <a:lnTo>
                    <a:pt x="9798" y="2954"/>
                  </a:lnTo>
                  <a:lnTo>
                    <a:pt x="9832" y="2999"/>
                  </a:lnTo>
                  <a:lnTo>
                    <a:pt x="9865" y="3045"/>
                  </a:lnTo>
                  <a:lnTo>
                    <a:pt x="9899" y="3092"/>
                  </a:lnTo>
                  <a:lnTo>
                    <a:pt x="9930" y="3139"/>
                  </a:lnTo>
                  <a:lnTo>
                    <a:pt x="9962" y="3186"/>
                  </a:lnTo>
                  <a:lnTo>
                    <a:pt x="9993" y="3234"/>
                  </a:lnTo>
                  <a:lnTo>
                    <a:pt x="10023" y="3283"/>
                  </a:lnTo>
                  <a:lnTo>
                    <a:pt x="10051" y="3331"/>
                  </a:lnTo>
                  <a:lnTo>
                    <a:pt x="10080" y="3380"/>
                  </a:lnTo>
                  <a:lnTo>
                    <a:pt x="10107" y="3430"/>
                  </a:lnTo>
                  <a:lnTo>
                    <a:pt x="10132" y="3480"/>
                  </a:lnTo>
                  <a:lnTo>
                    <a:pt x="10158" y="3531"/>
                  </a:lnTo>
                  <a:lnTo>
                    <a:pt x="10182" y="3581"/>
                  </a:lnTo>
                  <a:lnTo>
                    <a:pt x="10205" y="3632"/>
                  </a:lnTo>
                  <a:lnTo>
                    <a:pt x="10227" y="3684"/>
                  </a:lnTo>
                  <a:lnTo>
                    <a:pt x="10247" y="3737"/>
                  </a:lnTo>
                  <a:lnTo>
                    <a:pt x="10266" y="3789"/>
                  </a:lnTo>
                  <a:lnTo>
                    <a:pt x="10285" y="3841"/>
                  </a:lnTo>
                  <a:lnTo>
                    <a:pt x="10299" y="3884"/>
                  </a:lnTo>
                  <a:lnTo>
                    <a:pt x="10310" y="3927"/>
                  </a:lnTo>
                  <a:lnTo>
                    <a:pt x="10321" y="3970"/>
                  </a:lnTo>
                  <a:lnTo>
                    <a:pt x="10330" y="4013"/>
                  </a:lnTo>
                  <a:lnTo>
                    <a:pt x="10339" y="4057"/>
                  </a:lnTo>
                  <a:lnTo>
                    <a:pt x="10346" y="4100"/>
                  </a:lnTo>
                  <a:lnTo>
                    <a:pt x="10352" y="4144"/>
                  </a:lnTo>
                  <a:lnTo>
                    <a:pt x="10356" y="4189"/>
                  </a:lnTo>
                  <a:lnTo>
                    <a:pt x="10360" y="4232"/>
                  </a:lnTo>
                  <a:lnTo>
                    <a:pt x="10362" y="4277"/>
                  </a:lnTo>
                  <a:lnTo>
                    <a:pt x="10363" y="4322"/>
                  </a:lnTo>
                  <a:lnTo>
                    <a:pt x="10363" y="4366"/>
                  </a:lnTo>
                  <a:lnTo>
                    <a:pt x="10362" y="4410"/>
                  </a:lnTo>
                  <a:lnTo>
                    <a:pt x="10360" y="4455"/>
                  </a:lnTo>
                  <a:lnTo>
                    <a:pt x="10357" y="4499"/>
                  </a:lnTo>
                  <a:lnTo>
                    <a:pt x="10353" y="4543"/>
                  </a:lnTo>
                  <a:lnTo>
                    <a:pt x="10350" y="4572"/>
                  </a:lnTo>
                  <a:lnTo>
                    <a:pt x="10346" y="4598"/>
                  </a:lnTo>
                  <a:lnTo>
                    <a:pt x="10341" y="4625"/>
                  </a:lnTo>
                  <a:lnTo>
                    <a:pt x="10334" y="4649"/>
                  </a:lnTo>
                  <a:lnTo>
                    <a:pt x="10327" y="4672"/>
                  </a:lnTo>
                  <a:lnTo>
                    <a:pt x="10320" y="4695"/>
                  </a:lnTo>
                  <a:lnTo>
                    <a:pt x="10312" y="4716"/>
                  </a:lnTo>
                  <a:lnTo>
                    <a:pt x="10304" y="4737"/>
                  </a:lnTo>
                  <a:lnTo>
                    <a:pt x="10294" y="4757"/>
                  </a:lnTo>
                  <a:lnTo>
                    <a:pt x="10284" y="4776"/>
                  </a:lnTo>
                  <a:lnTo>
                    <a:pt x="10273" y="4794"/>
                  </a:lnTo>
                  <a:lnTo>
                    <a:pt x="10261" y="4812"/>
                  </a:lnTo>
                  <a:lnTo>
                    <a:pt x="10249" y="4830"/>
                  </a:lnTo>
                  <a:lnTo>
                    <a:pt x="10236" y="4847"/>
                  </a:lnTo>
                  <a:lnTo>
                    <a:pt x="10223" y="4864"/>
                  </a:lnTo>
                  <a:lnTo>
                    <a:pt x="10209" y="4881"/>
                  </a:lnTo>
                  <a:close/>
                </a:path>
              </a:pathLst>
            </a:custGeom>
            <a:solidFill>
              <a:srgbClr val="594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 23"/>
            <p:cNvSpPr>
              <a:spLocks/>
            </p:cNvSpPr>
            <p:nvPr/>
          </p:nvSpPr>
          <p:spPr bwMode="auto">
            <a:xfrm>
              <a:off x="6724650" y="4629151"/>
              <a:ext cx="957262" cy="603250"/>
            </a:xfrm>
            <a:custGeom>
              <a:avLst/>
              <a:gdLst>
                <a:gd name="T0" fmla="*/ 9989 w 10264"/>
                <a:gd name="T1" fmla="*/ 5328 h 6455"/>
                <a:gd name="T2" fmla="*/ 9563 w 10264"/>
                <a:gd name="T3" fmla="*/ 5770 h 6455"/>
                <a:gd name="T4" fmla="*/ 8972 w 10264"/>
                <a:gd name="T5" fmla="*/ 6105 h 6455"/>
                <a:gd name="T6" fmla="*/ 8240 w 10264"/>
                <a:gd name="T7" fmla="*/ 6331 h 6455"/>
                <a:gd name="T8" fmla="*/ 7392 w 10264"/>
                <a:gd name="T9" fmla="*/ 6444 h 6455"/>
                <a:gd name="T10" fmla="*/ 6454 w 10264"/>
                <a:gd name="T11" fmla="*/ 6438 h 6455"/>
                <a:gd name="T12" fmla="*/ 5449 w 10264"/>
                <a:gd name="T13" fmla="*/ 6310 h 6455"/>
                <a:gd name="T14" fmla="*/ 4400 w 10264"/>
                <a:gd name="T15" fmla="*/ 6055 h 6455"/>
                <a:gd name="T16" fmla="*/ 3877 w 10264"/>
                <a:gd name="T17" fmla="*/ 5884 h 6455"/>
                <a:gd name="T18" fmla="*/ 3530 w 10264"/>
                <a:gd name="T19" fmla="*/ 5756 h 6455"/>
                <a:gd name="T20" fmla="*/ 3183 w 10264"/>
                <a:gd name="T21" fmla="*/ 5617 h 6455"/>
                <a:gd name="T22" fmla="*/ 2839 w 10264"/>
                <a:gd name="T23" fmla="*/ 5463 h 6455"/>
                <a:gd name="T24" fmla="*/ 2501 w 10264"/>
                <a:gd name="T25" fmla="*/ 5293 h 6455"/>
                <a:gd name="T26" fmla="*/ 2175 w 10264"/>
                <a:gd name="T27" fmla="*/ 5107 h 6455"/>
                <a:gd name="T28" fmla="*/ 1864 w 10264"/>
                <a:gd name="T29" fmla="*/ 4904 h 6455"/>
                <a:gd name="T30" fmla="*/ 1573 w 10264"/>
                <a:gd name="T31" fmla="*/ 4684 h 6455"/>
                <a:gd name="T32" fmla="*/ 1324 w 10264"/>
                <a:gd name="T33" fmla="*/ 4464 h 6455"/>
                <a:gd name="T34" fmla="*/ 1105 w 10264"/>
                <a:gd name="T35" fmla="*/ 4245 h 6455"/>
                <a:gd name="T36" fmla="*/ 907 w 10264"/>
                <a:gd name="T37" fmla="*/ 4017 h 6455"/>
                <a:gd name="T38" fmla="*/ 728 w 10264"/>
                <a:gd name="T39" fmla="*/ 3781 h 6455"/>
                <a:gd name="T40" fmla="*/ 566 w 10264"/>
                <a:gd name="T41" fmla="*/ 3533 h 6455"/>
                <a:gd name="T42" fmla="*/ 419 w 10264"/>
                <a:gd name="T43" fmla="*/ 3272 h 6455"/>
                <a:gd name="T44" fmla="*/ 286 w 10264"/>
                <a:gd name="T45" fmla="*/ 2997 h 6455"/>
                <a:gd name="T46" fmla="*/ 163 w 10264"/>
                <a:gd name="T47" fmla="*/ 2703 h 6455"/>
                <a:gd name="T48" fmla="*/ 80 w 10264"/>
                <a:gd name="T49" fmla="*/ 2462 h 6455"/>
                <a:gd name="T50" fmla="*/ 31 w 10264"/>
                <a:gd name="T51" fmla="*/ 2230 h 6455"/>
                <a:gd name="T52" fmla="*/ 4 w 10264"/>
                <a:gd name="T53" fmla="*/ 1991 h 6455"/>
                <a:gd name="T54" fmla="*/ 2 w 10264"/>
                <a:gd name="T55" fmla="*/ 1755 h 6455"/>
                <a:gd name="T56" fmla="*/ 18 w 10264"/>
                <a:gd name="T57" fmla="*/ 1565 h 6455"/>
                <a:gd name="T58" fmla="*/ 46 w 10264"/>
                <a:gd name="T59" fmla="*/ 1403 h 6455"/>
                <a:gd name="T60" fmla="*/ 87 w 10264"/>
                <a:gd name="T61" fmla="*/ 1256 h 6455"/>
                <a:gd name="T62" fmla="*/ 142 w 10264"/>
                <a:gd name="T63" fmla="*/ 1122 h 6455"/>
                <a:gd name="T64" fmla="*/ 214 w 10264"/>
                <a:gd name="T65" fmla="*/ 998 h 6455"/>
                <a:gd name="T66" fmla="*/ 306 w 10264"/>
                <a:gd name="T67" fmla="*/ 881 h 6455"/>
                <a:gd name="T68" fmla="*/ 418 w 10264"/>
                <a:gd name="T69" fmla="*/ 770 h 6455"/>
                <a:gd name="T70" fmla="*/ 552 w 10264"/>
                <a:gd name="T71" fmla="*/ 663 h 6455"/>
                <a:gd name="T72" fmla="*/ 706 w 10264"/>
                <a:gd name="T73" fmla="*/ 559 h 6455"/>
                <a:gd name="T74" fmla="*/ 868 w 10264"/>
                <a:gd name="T75" fmla="*/ 466 h 6455"/>
                <a:gd name="T76" fmla="*/ 1037 w 10264"/>
                <a:gd name="T77" fmla="*/ 383 h 6455"/>
                <a:gd name="T78" fmla="*/ 1211 w 10264"/>
                <a:gd name="T79" fmla="*/ 311 h 6455"/>
                <a:gd name="T80" fmla="*/ 1388 w 10264"/>
                <a:gd name="T81" fmla="*/ 249 h 6455"/>
                <a:gd name="T82" fmla="*/ 1568 w 10264"/>
                <a:gd name="T83" fmla="*/ 194 h 6455"/>
                <a:gd name="T84" fmla="*/ 1888 w 10264"/>
                <a:gd name="T85" fmla="*/ 119 h 6455"/>
                <a:gd name="T86" fmla="*/ 2351 w 10264"/>
                <a:gd name="T87" fmla="*/ 45 h 6455"/>
                <a:gd name="T88" fmla="*/ 2851 w 10264"/>
                <a:gd name="T89" fmla="*/ 5 h 6455"/>
                <a:gd name="T90" fmla="*/ 3354 w 10264"/>
                <a:gd name="T91" fmla="*/ 3 h 6455"/>
                <a:gd name="T92" fmla="*/ 3857 w 10264"/>
                <a:gd name="T93" fmla="*/ 36 h 6455"/>
                <a:gd name="T94" fmla="*/ 4358 w 10264"/>
                <a:gd name="T95" fmla="*/ 101 h 6455"/>
                <a:gd name="T96" fmla="*/ 4855 w 10264"/>
                <a:gd name="T97" fmla="*/ 193 h 6455"/>
                <a:gd name="T98" fmla="*/ 5344 w 10264"/>
                <a:gd name="T99" fmla="*/ 311 h 6455"/>
                <a:gd name="T100" fmla="*/ 5824 w 10264"/>
                <a:gd name="T101" fmla="*/ 452 h 6455"/>
                <a:gd name="T102" fmla="*/ 6716 w 10264"/>
                <a:gd name="T103" fmla="*/ 780 h 6455"/>
                <a:gd name="T104" fmla="*/ 7657 w 10264"/>
                <a:gd name="T105" fmla="*/ 1240 h 6455"/>
                <a:gd name="T106" fmla="*/ 8481 w 10264"/>
                <a:gd name="T107" fmla="*/ 1769 h 6455"/>
                <a:gd name="T108" fmla="*/ 9169 w 10264"/>
                <a:gd name="T109" fmla="*/ 2344 h 6455"/>
                <a:gd name="T110" fmla="*/ 9704 w 10264"/>
                <a:gd name="T111" fmla="*/ 2953 h 6455"/>
                <a:gd name="T112" fmla="*/ 10070 w 10264"/>
                <a:gd name="T113" fmla="*/ 3575 h 6455"/>
                <a:gd name="T114" fmla="*/ 10250 w 10264"/>
                <a:gd name="T115" fmla="*/ 4192 h 6455"/>
                <a:gd name="T116" fmla="*/ 10226 w 10264"/>
                <a:gd name="T117" fmla="*/ 4787 h 6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64" h="6455">
                  <a:moveTo>
                    <a:pt x="10186" y="4931"/>
                  </a:moveTo>
                  <a:lnTo>
                    <a:pt x="10132" y="5069"/>
                  </a:lnTo>
                  <a:lnTo>
                    <a:pt x="10066" y="5202"/>
                  </a:lnTo>
                  <a:lnTo>
                    <a:pt x="9989" y="5328"/>
                  </a:lnTo>
                  <a:lnTo>
                    <a:pt x="9899" y="5448"/>
                  </a:lnTo>
                  <a:lnTo>
                    <a:pt x="9797" y="5561"/>
                  </a:lnTo>
                  <a:lnTo>
                    <a:pt x="9685" y="5669"/>
                  </a:lnTo>
                  <a:lnTo>
                    <a:pt x="9563" y="5770"/>
                  </a:lnTo>
                  <a:lnTo>
                    <a:pt x="9430" y="5863"/>
                  </a:lnTo>
                  <a:lnTo>
                    <a:pt x="9286" y="5950"/>
                  </a:lnTo>
                  <a:lnTo>
                    <a:pt x="9133" y="6032"/>
                  </a:lnTo>
                  <a:lnTo>
                    <a:pt x="8972" y="6105"/>
                  </a:lnTo>
                  <a:lnTo>
                    <a:pt x="8801" y="6172"/>
                  </a:lnTo>
                  <a:lnTo>
                    <a:pt x="8621" y="6232"/>
                  </a:lnTo>
                  <a:lnTo>
                    <a:pt x="8434" y="6286"/>
                  </a:lnTo>
                  <a:lnTo>
                    <a:pt x="8240" y="6331"/>
                  </a:lnTo>
                  <a:lnTo>
                    <a:pt x="8038" y="6370"/>
                  </a:lnTo>
                  <a:lnTo>
                    <a:pt x="7829" y="6402"/>
                  </a:lnTo>
                  <a:lnTo>
                    <a:pt x="7614" y="6427"/>
                  </a:lnTo>
                  <a:lnTo>
                    <a:pt x="7392" y="6444"/>
                  </a:lnTo>
                  <a:lnTo>
                    <a:pt x="7166" y="6453"/>
                  </a:lnTo>
                  <a:lnTo>
                    <a:pt x="6933" y="6455"/>
                  </a:lnTo>
                  <a:lnTo>
                    <a:pt x="6696" y="6450"/>
                  </a:lnTo>
                  <a:lnTo>
                    <a:pt x="6454" y="6438"/>
                  </a:lnTo>
                  <a:lnTo>
                    <a:pt x="6208" y="6418"/>
                  </a:lnTo>
                  <a:lnTo>
                    <a:pt x="5958" y="6389"/>
                  </a:lnTo>
                  <a:lnTo>
                    <a:pt x="5705" y="6354"/>
                  </a:lnTo>
                  <a:lnTo>
                    <a:pt x="5449" y="6310"/>
                  </a:lnTo>
                  <a:lnTo>
                    <a:pt x="5189" y="6258"/>
                  </a:lnTo>
                  <a:lnTo>
                    <a:pt x="4928" y="6198"/>
                  </a:lnTo>
                  <a:lnTo>
                    <a:pt x="4665" y="6131"/>
                  </a:lnTo>
                  <a:lnTo>
                    <a:pt x="4400" y="6055"/>
                  </a:lnTo>
                  <a:lnTo>
                    <a:pt x="4133" y="5971"/>
                  </a:lnTo>
                  <a:lnTo>
                    <a:pt x="4048" y="5942"/>
                  </a:lnTo>
                  <a:lnTo>
                    <a:pt x="3963" y="5914"/>
                  </a:lnTo>
                  <a:lnTo>
                    <a:pt x="3877" y="5884"/>
                  </a:lnTo>
                  <a:lnTo>
                    <a:pt x="3790" y="5853"/>
                  </a:lnTo>
                  <a:lnTo>
                    <a:pt x="3704" y="5822"/>
                  </a:lnTo>
                  <a:lnTo>
                    <a:pt x="3618" y="5790"/>
                  </a:lnTo>
                  <a:lnTo>
                    <a:pt x="3530" y="5756"/>
                  </a:lnTo>
                  <a:lnTo>
                    <a:pt x="3444" y="5723"/>
                  </a:lnTo>
                  <a:lnTo>
                    <a:pt x="3357" y="5688"/>
                  </a:lnTo>
                  <a:lnTo>
                    <a:pt x="3270" y="5653"/>
                  </a:lnTo>
                  <a:lnTo>
                    <a:pt x="3183" y="5617"/>
                  </a:lnTo>
                  <a:lnTo>
                    <a:pt x="3097" y="5580"/>
                  </a:lnTo>
                  <a:lnTo>
                    <a:pt x="3010" y="5541"/>
                  </a:lnTo>
                  <a:lnTo>
                    <a:pt x="2924" y="5502"/>
                  </a:lnTo>
                  <a:lnTo>
                    <a:pt x="2839" y="5463"/>
                  </a:lnTo>
                  <a:lnTo>
                    <a:pt x="2753" y="5421"/>
                  </a:lnTo>
                  <a:lnTo>
                    <a:pt x="2669" y="5380"/>
                  </a:lnTo>
                  <a:lnTo>
                    <a:pt x="2585" y="5337"/>
                  </a:lnTo>
                  <a:lnTo>
                    <a:pt x="2501" y="5293"/>
                  </a:lnTo>
                  <a:lnTo>
                    <a:pt x="2418" y="5249"/>
                  </a:lnTo>
                  <a:lnTo>
                    <a:pt x="2337" y="5202"/>
                  </a:lnTo>
                  <a:lnTo>
                    <a:pt x="2256" y="5155"/>
                  </a:lnTo>
                  <a:lnTo>
                    <a:pt x="2175" y="5107"/>
                  </a:lnTo>
                  <a:lnTo>
                    <a:pt x="2095" y="5059"/>
                  </a:lnTo>
                  <a:lnTo>
                    <a:pt x="2017" y="5008"/>
                  </a:lnTo>
                  <a:lnTo>
                    <a:pt x="1940" y="4957"/>
                  </a:lnTo>
                  <a:lnTo>
                    <a:pt x="1864" y="4904"/>
                  </a:lnTo>
                  <a:lnTo>
                    <a:pt x="1790" y="4851"/>
                  </a:lnTo>
                  <a:lnTo>
                    <a:pt x="1715" y="4797"/>
                  </a:lnTo>
                  <a:lnTo>
                    <a:pt x="1643" y="4741"/>
                  </a:lnTo>
                  <a:lnTo>
                    <a:pt x="1573" y="4684"/>
                  </a:lnTo>
                  <a:lnTo>
                    <a:pt x="1503" y="4625"/>
                  </a:lnTo>
                  <a:lnTo>
                    <a:pt x="1442" y="4572"/>
                  </a:lnTo>
                  <a:lnTo>
                    <a:pt x="1382" y="4518"/>
                  </a:lnTo>
                  <a:lnTo>
                    <a:pt x="1324" y="4464"/>
                  </a:lnTo>
                  <a:lnTo>
                    <a:pt x="1268" y="4411"/>
                  </a:lnTo>
                  <a:lnTo>
                    <a:pt x="1212" y="4356"/>
                  </a:lnTo>
                  <a:lnTo>
                    <a:pt x="1158" y="4301"/>
                  </a:lnTo>
                  <a:lnTo>
                    <a:pt x="1105" y="4245"/>
                  </a:lnTo>
                  <a:lnTo>
                    <a:pt x="1053" y="4189"/>
                  </a:lnTo>
                  <a:lnTo>
                    <a:pt x="1004" y="4132"/>
                  </a:lnTo>
                  <a:lnTo>
                    <a:pt x="955" y="4075"/>
                  </a:lnTo>
                  <a:lnTo>
                    <a:pt x="907" y="4017"/>
                  </a:lnTo>
                  <a:lnTo>
                    <a:pt x="860" y="3960"/>
                  </a:lnTo>
                  <a:lnTo>
                    <a:pt x="815" y="3901"/>
                  </a:lnTo>
                  <a:lnTo>
                    <a:pt x="771" y="3842"/>
                  </a:lnTo>
                  <a:lnTo>
                    <a:pt x="728" y="3781"/>
                  </a:lnTo>
                  <a:lnTo>
                    <a:pt x="686" y="3720"/>
                  </a:lnTo>
                  <a:lnTo>
                    <a:pt x="645" y="3659"/>
                  </a:lnTo>
                  <a:lnTo>
                    <a:pt x="604" y="3597"/>
                  </a:lnTo>
                  <a:lnTo>
                    <a:pt x="566" y="3533"/>
                  </a:lnTo>
                  <a:lnTo>
                    <a:pt x="528" y="3469"/>
                  </a:lnTo>
                  <a:lnTo>
                    <a:pt x="491" y="3405"/>
                  </a:lnTo>
                  <a:lnTo>
                    <a:pt x="454" y="3339"/>
                  </a:lnTo>
                  <a:lnTo>
                    <a:pt x="419" y="3272"/>
                  </a:lnTo>
                  <a:lnTo>
                    <a:pt x="384" y="3205"/>
                  </a:lnTo>
                  <a:lnTo>
                    <a:pt x="351" y="3137"/>
                  </a:lnTo>
                  <a:lnTo>
                    <a:pt x="317" y="3067"/>
                  </a:lnTo>
                  <a:lnTo>
                    <a:pt x="286" y="2997"/>
                  </a:lnTo>
                  <a:lnTo>
                    <a:pt x="254" y="2924"/>
                  </a:lnTo>
                  <a:lnTo>
                    <a:pt x="223" y="2852"/>
                  </a:lnTo>
                  <a:lnTo>
                    <a:pt x="192" y="2778"/>
                  </a:lnTo>
                  <a:lnTo>
                    <a:pt x="163" y="2703"/>
                  </a:lnTo>
                  <a:lnTo>
                    <a:pt x="134" y="2627"/>
                  </a:lnTo>
                  <a:lnTo>
                    <a:pt x="115" y="2574"/>
                  </a:lnTo>
                  <a:lnTo>
                    <a:pt x="97" y="2519"/>
                  </a:lnTo>
                  <a:lnTo>
                    <a:pt x="80" y="2462"/>
                  </a:lnTo>
                  <a:lnTo>
                    <a:pt x="66" y="2405"/>
                  </a:lnTo>
                  <a:lnTo>
                    <a:pt x="53" y="2348"/>
                  </a:lnTo>
                  <a:lnTo>
                    <a:pt x="41" y="2290"/>
                  </a:lnTo>
                  <a:lnTo>
                    <a:pt x="31" y="2230"/>
                  </a:lnTo>
                  <a:lnTo>
                    <a:pt x="22" y="2171"/>
                  </a:lnTo>
                  <a:lnTo>
                    <a:pt x="14" y="2111"/>
                  </a:lnTo>
                  <a:lnTo>
                    <a:pt x="8" y="2051"/>
                  </a:lnTo>
                  <a:lnTo>
                    <a:pt x="4" y="1991"/>
                  </a:lnTo>
                  <a:lnTo>
                    <a:pt x="2" y="1932"/>
                  </a:lnTo>
                  <a:lnTo>
                    <a:pt x="0" y="1872"/>
                  </a:lnTo>
                  <a:lnTo>
                    <a:pt x="1" y="1814"/>
                  </a:lnTo>
                  <a:lnTo>
                    <a:pt x="2" y="1755"/>
                  </a:lnTo>
                  <a:lnTo>
                    <a:pt x="6" y="1698"/>
                  </a:lnTo>
                  <a:lnTo>
                    <a:pt x="9" y="1653"/>
                  </a:lnTo>
                  <a:lnTo>
                    <a:pt x="14" y="1609"/>
                  </a:lnTo>
                  <a:lnTo>
                    <a:pt x="18" y="1565"/>
                  </a:lnTo>
                  <a:lnTo>
                    <a:pt x="25" y="1523"/>
                  </a:lnTo>
                  <a:lnTo>
                    <a:pt x="31" y="1482"/>
                  </a:lnTo>
                  <a:lnTo>
                    <a:pt x="38" y="1442"/>
                  </a:lnTo>
                  <a:lnTo>
                    <a:pt x="46" y="1403"/>
                  </a:lnTo>
                  <a:lnTo>
                    <a:pt x="55" y="1365"/>
                  </a:lnTo>
                  <a:lnTo>
                    <a:pt x="64" y="1328"/>
                  </a:lnTo>
                  <a:lnTo>
                    <a:pt x="75" y="1291"/>
                  </a:lnTo>
                  <a:lnTo>
                    <a:pt x="87" y="1256"/>
                  </a:lnTo>
                  <a:lnTo>
                    <a:pt x="99" y="1221"/>
                  </a:lnTo>
                  <a:lnTo>
                    <a:pt x="113" y="1188"/>
                  </a:lnTo>
                  <a:lnTo>
                    <a:pt x="127" y="1154"/>
                  </a:lnTo>
                  <a:lnTo>
                    <a:pt x="142" y="1122"/>
                  </a:lnTo>
                  <a:lnTo>
                    <a:pt x="159" y="1089"/>
                  </a:lnTo>
                  <a:lnTo>
                    <a:pt x="176" y="1059"/>
                  </a:lnTo>
                  <a:lnTo>
                    <a:pt x="195" y="1027"/>
                  </a:lnTo>
                  <a:lnTo>
                    <a:pt x="214" y="998"/>
                  </a:lnTo>
                  <a:lnTo>
                    <a:pt x="236" y="967"/>
                  </a:lnTo>
                  <a:lnTo>
                    <a:pt x="258" y="939"/>
                  </a:lnTo>
                  <a:lnTo>
                    <a:pt x="281" y="909"/>
                  </a:lnTo>
                  <a:lnTo>
                    <a:pt x="306" y="881"/>
                  </a:lnTo>
                  <a:lnTo>
                    <a:pt x="331" y="853"/>
                  </a:lnTo>
                  <a:lnTo>
                    <a:pt x="359" y="825"/>
                  </a:lnTo>
                  <a:lnTo>
                    <a:pt x="387" y="797"/>
                  </a:lnTo>
                  <a:lnTo>
                    <a:pt x="418" y="770"/>
                  </a:lnTo>
                  <a:lnTo>
                    <a:pt x="449" y="744"/>
                  </a:lnTo>
                  <a:lnTo>
                    <a:pt x="482" y="716"/>
                  </a:lnTo>
                  <a:lnTo>
                    <a:pt x="516" y="690"/>
                  </a:lnTo>
                  <a:lnTo>
                    <a:pt x="552" y="663"/>
                  </a:lnTo>
                  <a:lnTo>
                    <a:pt x="589" y="636"/>
                  </a:lnTo>
                  <a:lnTo>
                    <a:pt x="628" y="610"/>
                  </a:lnTo>
                  <a:lnTo>
                    <a:pt x="666" y="584"/>
                  </a:lnTo>
                  <a:lnTo>
                    <a:pt x="706" y="559"/>
                  </a:lnTo>
                  <a:lnTo>
                    <a:pt x="747" y="534"/>
                  </a:lnTo>
                  <a:lnTo>
                    <a:pt x="787" y="511"/>
                  </a:lnTo>
                  <a:lnTo>
                    <a:pt x="828" y="488"/>
                  </a:lnTo>
                  <a:lnTo>
                    <a:pt x="868" y="466"/>
                  </a:lnTo>
                  <a:lnTo>
                    <a:pt x="910" y="444"/>
                  </a:lnTo>
                  <a:lnTo>
                    <a:pt x="953" y="424"/>
                  </a:lnTo>
                  <a:lnTo>
                    <a:pt x="994" y="403"/>
                  </a:lnTo>
                  <a:lnTo>
                    <a:pt x="1037" y="383"/>
                  </a:lnTo>
                  <a:lnTo>
                    <a:pt x="1081" y="365"/>
                  </a:lnTo>
                  <a:lnTo>
                    <a:pt x="1123" y="347"/>
                  </a:lnTo>
                  <a:lnTo>
                    <a:pt x="1167" y="328"/>
                  </a:lnTo>
                  <a:lnTo>
                    <a:pt x="1211" y="311"/>
                  </a:lnTo>
                  <a:lnTo>
                    <a:pt x="1254" y="295"/>
                  </a:lnTo>
                  <a:lnTo>
                    <a:pt x="1299" y="278"/>
                  </a:lnTo>
                  <a:lnTo>
                    <a:pt x="1344" y="263"/>
                  </a:lnTo>
                  <a:lnTo>
                    <a:pt x="1388" y="249"/>
                  </a:lnTo>
                  <a:lnTo>
                    <a:pt x="1433" y="234"/>
                  </a:lnTo>
                  <a:lnTo>
                    <a:pt x="1478" y="221"/>
                  </a:lnTo>
                  <a:lnTo>
                    <a:pt x="1524" y="207"/>
                  </a:lnTo>
                  <a:lnTo>
                    <a:pt x="1568" y="194"/>
                  </a:lnTo>
                  <a:lnTo>
                    <a:pt x="1614" y="182"/>
                  </a:lnTo>
                  <a:lnTo>
                    <a:pt x="1705" y="160"/>
                  </a:lnTo>
                  <a:lnTo>
                    <a:pt x="1797" y="138"/>
                  </a:lnTo>
                  <a:lnTo>
                    <a:pt x="1888" y="119"/>
                  </a:lnTo>
                  <a:lnTo>
                    <a:pt x="1979" y="101"/>
                  </a:lnTo>
                  <a:lnTo>
                    <a:pt x="2103" y="79"/>
                  </a:lnTo>
                  <a:lnTo>
                    <a:pt x="2226" y="61"/>
                  </a:lnTo>
                  <a:lnTo>
                    <a:pt x="2351" y="45"/>
                  </a:lnTo>
                  <a:lnTo>
                    <a:pt x="2475" y="32"/>
                  </a:lnTo>
                  <a:lnTo>
                    <a:pt x="2600" y="20"/>
                  </a:lnTo>
                  <a:lnTo>
                    <a:pt x="2725" y="11"/>
                  </a:lnTo>
                  <a:lnTo>
                    <a:pt x="2851" y="5"/>
                  </a:lnTo>
                  <a:lnTo>
                    <a:pt x="2977" y="1"/>
                  </a:lnTo>
                  <a:lnTo>
                    <a:pt x="3102" y="0"/>
                  </a:lnTo>
                  <a:lnTo>
                    <a:pt x="3228" y="0"/>
                  </a:lnTo>
                  <a:lnTo>
                    <a:pt x="3354" y="3"/>
                  </a:lnTo>
                  <a:lnTo>
                    <a:pt x="3479" y="8"/>
                  </a:lnTo>
                  <a:lnTo>
                    <a:pt x="3605" y="15"/>
                  </a:lnTo>
                  <a:lnTo>
                    <a:pt x="3731" y="25"/>
                  </a:lnTo>
                  <a:lnTo>
                    <a:pt x="3857" y="36"/>
                  </a:lnTo>
                  <a:lnTo>
                    <a:pt x="3982" y="49"/>
                  </a:lnTo>
                  <a:lnTo>
                    <a:pt x="4108" y="64"/>
                  </a:lnTo>
                  <a:lnTo>
                    <a:pt x="4233" y="81"/>
                  </a:lnTo>
                  <a:lnTo>
                    <a:pt x="4358" y="101"/>
                  </a:lnTo>
                  <a:lnTo>
                    <a:pt x="4483" y="121"/>
                  </a:lnTo>
                  <a:lnTo>
                    <a:pt x="4607" y="143"/>
                  </a:lnTo>
                  <a:lnTo>
                    <a:pt x="4731" y="168"/>
                  </a:lnTo>
                  <a:lnTo>
                    <a:pt x="4855" y="193"/>
                  </a:lnTo>
                  <a:lnTo>
                    <a:pt x="4977" y="221"/>
                  </a:lnTo>
                  <a:lnTo>
                    <a:pt x="5100" y="249"/>
                  </a:lnTo>
                  <a:lnTo>
                    <a:pt x="5222" y="279"/>
                  </a:lnTo>
                  <a:lnTo>
                    <a:pt x="5344" y="311"/>
                  </a:lnTo>
                  <a:lnTo>
                    <a:pt x="5465" y="344"/>
                  </a:lnTo>
                  <a:lnTo>
                    <a:pt x="5586" y="379"/>
                  </a:lnTo>
                  <a:lnTo>
                    <a:pt x="5705" y="415"/>
                  </a:lnTo>
                  <a:lnTo>
                    <a:pt x="5824" y="452"/>
                  </a:lnTo>
                  <a:lnTo>
                    <a:pt x="5942" y="490"/>
                  </a:lnTo>
                  <a:lnTo>
                    <a:pt x="6206" y="581"/>
                  </a:lnTo>
                  <a:lnTo>
                    <a:pt x="6464" y="678"/>
                  </a:lnTo>
                  <a:lnTo>
                    <a:pt x="6716" y="780"/>
                  </a:lnTo>
                  <a:lnTo>
                    <a:pt x="6961" y="888"/>
                  </a:lnTo>
                  <a:lnTo>
                    <a:pt x="7200" y="1001"/>
                  </a:lnTo>
                  <a:lnTo>
                    <a:pt x="7432" y="1118"/>
                  </a:lnTo>
                  <a:lnTo>
                    <a:pt x="7657" y="1240"/>
                  </a:lnTo>
                  <a:lnTo>
                    <a:pt x="7875" y="1367"/>
                  </a:lnTo>
                  <a:lnTo>
                    <a:pt x="8085" y="1497"/>
                  </a:lnTo>
                  <a:lnTo>
                    <a:pt x="8287" y="1631"/>
                  </a:lnTo>
                  <a:lnTo>
                    <a:pt x="8481" y="1769"/>
                  </a:lnTo>
                  <a:lnTo>
                    <a:pt x="8666" y="1909"/>
                  </a:lnTo>
                  <a:lnTo>
                    <a:pt x="8843" y="2052"/>
                  </a:lnTo>
                  <a:lnTo>
                    <a:pt x="9010" y="2197"/>
                  </a:lnTo>
                  <a:lnTo>
                    <a:pt x="9169" y="2344"/>
                  </a:lnTo>
                  <a:lnTo>
                    <a:pt x="9318" y="2495"/>
                  </a:lnTo>
                  <a:lnTo>
                    <a:pt x="9457" y="2646"/>
                  </a:lnTo>
                  <a:lnTo>
                    <a:pt x="9586" y="2799"/>
                  </a:lnTo>
                  <a:lnTo>
                    <a:pt x="9704" y="2953"/>
                  </a:lnTo>
                  <a:lnTo>
                    <a:pt x="9812" y="3107"/>
                  </a:lnTo>
                  <a:lnTo>
                    <a:pt x="9910" y="3263"/>
                  </a:lnTo>
                  <a:lnTo>
                    <a:pt x="9995" y="3419"/>
                  </a:lnTo>
                  <a:lnTo>
                    <a:pt x="10070" y="3575"/>
                  </a:lnTo>
                  <a:lnTo>
                    <a:pt x="10133" y="3730"/>
                  </a:lnTo>
                  <a:lnTo>
                    <a:pt x="10184" y="3885"/>
                  </a:lnTo>
                  <a:lnTo>
                    <a:pt x="10224" y="4039"/>
                  </a:lnTo>
                  <a:lnTo>
                    <a:pt x="10250" y="4192"/>
                  </a:lnTo>
                  <a:lnTo>
                    <a:pt x="10263" y="4343"/>
                  </a:lnTo>
                  <a:lnTo>
                    <a:pt x="10264" y="4494"/>
                  </a:lnTo>
                  <a:lnTo>
                    <a:pt x="10252" y="4641"/>
                  </a:lnTo>
                  <a:lnTo>
                    <a:pt x="10226" y="4787"/>
                  </a:lnTo>
                  <a:lnTo>
                    <a:pt x="10186" y="4931"/>
                  </a:lnTo>
                  <a:close/>
                </a:path>
              </a:pathLst>
            </a:custGeom>
            <a:solidFill>
              <a:srgbClr val="594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4"/>
            <p:cNvSpPr>
              <a:spLocks/>
            </p:cNvSpPr>
            <p:nvPr/>
          </p:nvSpPr>
          <p:spPr bwMode="auto">
            <a:xfrm>
              <a:off x="6727825" y="4630738"/>
              <a:ext cx="950912" cy="612775"/>
            </a:xfrm>
            <a:custGeom>
              <a:avLst/>
              <a:gdLst>
                <a:gd name="T0" fmla="*/ 10129 w 10180"/>
                <a:gd name="T1" fmla="*/ 5021 h 6552"/>
                <a:gd name="T2" fmla="*/ 9891 w 10180"/>
                <a:gd name="T3" fmla="*/ 5431 h 6552"/>
                <a:gd name="T4" fmla="*/ 9282 w 10180"/>
                <a:gd name="T5" fmla="*/ 5910 h 6552"/>
                <a:gd name="T6" fmla="*/ 8561 w 10180"/>
                <a:gd name="T7" fmla="*/ 6235 h 6552"/>
                <a:gd name="T8" fmla="*/ 7494 w 10180"/>
                <a:gd name="T9" fmla="*/ 6494 h 6552"/>
                <a:gd name="T10" fmla="*/ 6061 w 10180"/>
                <a:gd name="T11" fmla="*/ 6529 h 6552"/>
                <a:gd name="T12" fmla="*/ 4647 w 10180"/>
                <a:gd name="T13" fmla="*/ 6280 h 6552"/>
                <a:gd name="T14" fmla="*/ 3382 w 10180"/>
                <a:gd name="T15" fmla="*/ 5837 h 6552"/>
                <a:gd name="T16" fmla="*/ 2235 w 10180"/>
                <a:gd name="T17" fmla="*/ 5219 h 6552"/>
                <a:gd name="T18" fmla="*/ 1225 w 10180"/>
                <a:gd name="T19" fmla="*/ 4406 h 6552"/>
                <a:gd name="T20" fmla="*/ 618 w 10180"/>
                <a:gd name="T21" fmla="*/ 3705 h 6552"/>
                <a:gd name="T22" fmla="*/ 277 w 10180"/>
                <a:gd name="T23" fmla="*/ 3165 h 6552"/>
                <a:gd name="T24" fmla="*/ 51 w 10180"/>
                <a:gd name="T25" fmla="*/ 2578 h 6552"/>
                <a:gd name="T26" fmla="*/ 1 w 10180"/>
                <a:gd name="T27" fmla="*/ 2005 h 6552"/>
                <a:gd name="T28" fmla="*/ 57 w 10180"/>
                <a:gd name="T29" fmla="*/ 1610 h 6552"/>
                <a:gd name="T30" fmla="*/ 204 w 10180"/>
                <a:gd name="T31" fmla="*/ 1370 h 6552"/>
                <a:gd name="T32" fmla="*/ 537 w 10180"/>
                <a:gd name="T33" fmla="*/ 1073 h 6552"/>
                <a:gd name="T34" fmla="*/ 872 w 10180"/>
                <a:gd name="T35" fmla="*/ 934 h 6552"/>
                <a:gd name="T36" fmla="*/ 1137 w 10180"/>
                <a:gd name="T37" fmla="*/ 795 h 6552"/>
                <a:gd name="T38" fmla="*/ 1379 w 10180"/>
                <a:gd name="T39" fmla="*/ 488 h 6552"/>
                <a:gd name="T40" fmla="*/ 1552 w 10180"/>
                <a:gd name="T41" fmla="*/ 400 h 6552"/>
                <a:gd name="T42" fmla="*/ 1820 w 10180"/>
                <a:gd name="T43" fmla="*/ 423 h 6552"/>
                <a:gd name="T44" fmla="*/ 1990 w 10180"/>
                <a:gd name="T45" fmla="*/ 485 h 6552"/>
                <a:gd name="T46" fmla="*/ 2187 w 10180"/>
                <a:gd name="T47" fmla="*/ 411 h 6552"/>
                <a:gd name="T48" fmla="*/ 2408 w 10180"/>
                <a:gd name="T49" fmla="*/ 375 h 6552"/>
                <a:gd name="T50" fmla="*/ 2642 w 10180"/>
                <a:gd name="T51" fmla="*/ 374 h 6552"/>
                <a:gd name="T52" fmla="*/ 2970 w 10180"/>
                <a:gd name="T53" fmla="*/ 350 h 6552"/>
                <a:gd name="T54" fmla="*/ 3150 w 10180"/>
                <a:gd name="T55" fmla="*/ 337 h 6552"/>
                <a:gd name="T56" fmla="*/ 3272 w 10180"/>
                <a:gd name="T57" fmla="*/ 160 h 6552"/>
                <a:gd name="T58" fmla="*/ 3469 w 10180"/>
                <a:gd name="T59" fmla="*/ 13 h 6552"/>
                <a:gd name="T60" fmla="*/ 3689 w 10180"/>
                <a:gd name="T61" fmla="*/ 55 h 6552"/>
                <a:gd name="T62" fmla="*/ 3857 w 10180"/>
                <a:gd name="T63" fmla="*/ 13 h 6552"/>
                <a:gd name="T64" fmla="*/ 4021 w 10180"/>
                <a:gd name="T65" fmla="*/ 94 h 6552"/>
                <a:gd name="T66" fmla="*/ 4140 w 10180"/>
                <a:gd name="T67" fmla="*/ 253 h 6552"/>
                <a:gd name="T68" fmla="*/ 4407 w 10180"/>
                <a:gd name="T69" fmla="*/ 289 h 6552"/>
                <a:gd name="T70" fmla="*/ 4493 w 10180"/>
                <a:gd name="T71" fmla="*/ 401 h 6552"/>
                <a:gd name="T72" fmla="*/ 4719 w 10180"/>
                <a:gd name="T73" fmla="*/ 361 h 6552"/>
                <a:gd name="T74" fmla="*/ 5032 w 10180"/>
                <a:gd name="T75" fmla="*/ 472 h 6552"/>
                <a:gd name="T76" fmla="*/ 5295 w 10180"/>
                <a:gd name="T77" fmla="*/ 526 h 6552"/>
                <a:gd name="T78" fmla="*/ 5847 w 10180"/>
                <a:gd name="T79" fmla="*/ 484 h 6552"/>
                <a:gd name="T80" fmla="*/ 6199 w 10180"/>
                <a:gd name="T81" fmla="*/ 507 h 6552"/>
                <a:gd name="T82" fmla="*/ 6492 w 10180"/>
                <a:gd name="T83" fmla="*/ 651 h 6552"/>
                <a:gd name="T84" fmla="*/ 6751 w 10180"/>
                <a:gd name="T85" fmla="*/ 755 h 6552"/>
                <a:gd name="T86" fmla="*/ 7114 w 10180"/>
                <a:gd name="T87" fmla="*/ 807 h 6552"/>
                <a:gd name="T88" fmla="*/ 7484 w 10180"/>
                <a:gd name="T89" fmla="*/ 1068 h 6552"/>
                <a:gd name="T90" fmla="*/ 7870 w 10180"/>
                <a:gd name="T91" fmla="*/ 1311 h 6552"/>
                <a:gd name="T92" fmla="*/ 8133 w 10180"/>
                <a:gd name="T93" fmla="*/ 1521 h 6552"/>
                <a:gd name="T94" fmla="*/ 8297 w 10180"/>
                <a:gd name="T95" fmla="*/ 1697 h 6552"/>
                <a:gd name="T96" fmla="*/ 8568 w 10180"/>
                <a:gd name="T97" fmla="*/ 1771 h 6552"/>
                <a:gd name="T98" fmla="*/ 8724 w 10180"/>
                <a:gd name="T99" fmla="*/ 1930 h 6552"/>
                <a:gd name="T100" fmla="*/ 8881 w 10180"/>
                <a:gd name="T101" fmla="*/ 2296 h 6552"/>
                <a:gd name="T102" fmla="*/ 9098 w 10180"/>
                <a:gd name="T103" fmla="*/ 2817 h 6552"/>
                <a:gd name="T104" fmla="*/ 9408 w 10180"/>
                <a:gd name="T105" fmla="*/ 2920 h 6552"/>
                <a:gd name="T106" fmla="*/ 9532 w 10180"/>
                <a:gd name="T107" fmla="*/ 3031 h 6552"/>
                <a:gd name="T108" fmla="*/ 9628 w 10180"/>
                <a:gd name="T109" fmla="*/ 3144 h 6552"/>
                <a:gd name="T110" fmla="*/ 9725 w 10180"/>
                <a:gd name="T111" fmla="*/ 3235 h 6552"/>
                <a:gd name="T112" fmla="*/ 9742 w 10180"/>
                <a:gd name="T113" fmla="*/ 3433 h 6552"/>
                <a:gd name="T114" fmla="*/ 9802 w 10180"/>
                <a:gd name="T115" fmla="*/ 3718 h 6552"/>
                <a:gd name="T116" fmla="*/ 9487 w 10180"/>
                <a:gd name="T117" fmla="*/ 4077 h 6552"/>
                <a:gd name="T118" fmla="*/ 9326 w 10180"/>
                <a:gd name="T119" fmla="*/ 4239 h 6552"/>
                <a:gd name="T120" fmla="*/ 9578 w 10180"/>
                <a:gd name="T121" fmla="*/ 4213 h 6552"/>
                <a:gd name="T122" fmla="*/ 10004 w 10180"/>
                <a:gd name="T123" fmla="*/ 4294 h 6552"/>
                <a:gd name="T124" fmla="*/ 10159 w 10180"/>
                <a:gd name="T125" fmla="*/ 4427 h 6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80" h="6552">
                  <a:moveTo>
                    <a:pt x="10170" y="4783"/>
                  </a:moveTo>
                  <a:lnTo>
                    <a:pt x="10169" y="4807"/>
                  </a:lnTo>
                  <a:lnTo>
                    <a:pt x="10167" y="4830"/>
                  </a:lnTo>
                  <a:lnTo>
                    <a:pt x="10165" y="4855"/>
                  </a:lnTo>
                  <a:lnTo>
                    <a:pt x="10161" y="4878"/>
                  </a:lnTo>
                  <a:lnTo>
                    <a:pt x="10157" y="4903"/>
                  </a:lnTo>
                  <a:lnTo>
                    <a:pt x="10153" y="4926"/>
                  </a:lnTo>
                  <a:lnTo>
                    <a:pt x="10148" y="4950"/>
                  </a:lnTo>
                  <a:lnTo>
                    <a:pt x="10142" y="4974"/>
                  </a:lnTo>
                  <a:lnTo>
                    <a:pt x="10136" y="4998"/>
                  </a:lnTo>
                  <a:lnTo>
                    <a:pt x="10129" y="5021"/>
                  </a:lnTo>
                  <a:lnTo>
                    <a:pt x="10121" y="5045"/>
                  </a:lnTo>
                  <a:lnTo>
                    <a:pt x="10113" y="5068"/>
                  </a:lnTo>
                  <a:lnTo>
                    <a:pt x="10104" y="5091"/>
                  </a:lnTo>
                  <a:lnTo>
                    <a:pt x="10093" y="5115"/>
                  </a:lnTo>
                  <a:lnTo>
                    <a:pt x="10083" y="5138"/>
                  </a:lnTo>
                  <a:lnTo>
                    <a:pt x="10072" y="5161"/>
                  </a:lnTo>
                  <a:lnTo>
                    <a:pt x="10043" y="5217"/>
                  </a:lnTo>
                  <a:lnTo>
                    <a:pt x="10010" y="5273"/>
                  </a:lnTo>
                  <a:lnTo>
                    <a:pt x="9974" y="5327"/>
                  </a:lnTo>
                  <a:lnTo>
                    <a:pt x="9934" y="5380"/>
                  </a:lnTo>
                  <a:lnTo>
                    <a:pt x="9891" y="5431"/>
                  </a:lnTo>
                  <a:lnTo>
                    <a:pt x="9847" y="5481"/>
                  </a:lnTo>
                  <a:lnTo>
                    <a:pt x="9799" y="5529"/>
                  </a:lnTo>
                  <a:lnTo>
                    <a:pt x="9749" y="5577"/>
                  </a:lnTo>
                  <a:lnTo>
                    <a:pt x="9697" y="5623"/>
                  </a:lnTo>
                  <a:lnTo>
                    <a:pt x="9643" y="5668"/>
                  </a:lnTo>
                  <a:lnTo>
                    <a:pt x="9587" y="5711"/>
                  </a:lnTo>
                  <a:lnTo>
                    <a:pt x="9529" y="5754"/>
                  </a:lnTo>
                  <a:lnTo>
                    <a:pt x="9469" y="5794"/>
                  </a:lnTo>
                  <a:lnTo>
                    <a:pt x="9408" y="5834"/>
                  </a:lnTo>
                  <a:lnTo>
                    <a:pt x="9346" y="5873"/>
                  </a:lnTo>
                  <a:lnTo>
                    <a:pt x="9282" y="5910"/>
                  </a:lnTo>
                  <a:lnTo>
                    <a:pt x="9218" y="5946"/>
                  </a:lnTo>
                  <a:lnTo>
                    <a:pt x="9153" y="5980"/>
                  </a:lnTo>
                  <a:lnTo>
                    <a:pt x="9087" y="6014"/>
                  </a:lnTo>
                  <a:lnTo>
                    <a:pt x="9021" y="6045"/>
                  </a:lnTo>
                  <a:lnTo>
                    <a:pt x="8955" y="6077"/>
                  </a:lnTo>
                  <a:lnTo>
                    <a:pt x="8889" y="6106"/>
                  </a:lnTo>
                  <a:lnTo>
                    <a:pt x="8822" y="6135"/>
                  </a:lnTo>
                  <a:lnTo>
                    <a:pt x="8756" y="6161"/>
                  </a:lnTo>
                  <a:lnTo>
                    <a:pt x="8691" y="6187"/>
                  </a:lnTo>
                  <a:lnTo>
                    <a:pt x="8626" y="6212"/>
                  </a:lnTo>
                  <a:lnTo>
                    <a:pt x="8561" y="6235"/>
                  </a:lnTo>
                  <a:lnTo>
                    <a:pt x="8498" y="6258"/>
                  </a:lnTo>
                  <a:lnTo>
                    <a:pt x="8435" y="6278"/>
                  </a:lnTo>
                  <a:lnTo>
                    <a:pt x="8374" y="6298"/>
                  </a:lnTo>
                  <a:lnTo>
                    <a:pt x="8314" y="6316"/>
                  </a:lnTo>
                  <a:lnTo>
                    <a:pt x="8255" y="6334"/>
                  </a:lnTo>
                  <a:lnTo>
                    <a:pt x="8130" y="6368"/>
                  </a:lnTo>
                  <a:lnTo>
                    <a:pt x="8004" y="6399"/>
                  </a:lnTo>
                  <a:lnTo>
                    <a:pt x="7878" y="6427"/>
                  </a:lnTo>
                  <a:lnTo>
                    <a:pt x="7750" y="6453"/>
                  </a:lnTo>
                  <a:lnTo>
                    <a:pt x="7622" y="6475"/>
                  </a:lnTo>
                  <a:lnTo>
                    <a:pt x="7494" y="6494"/>
                  </a:lnTo>
                  <a:lnTo>
                    <a:pt x="7365" y="6512"/>
                  </a:lnTo>
                  <a:lnTo>
                    <a:pt x="7235" y="6525"/>
                  </a:lnTo>
                  <a:lnTo>
                    <a:pt x="7106" y="6536"/>
                  </a:lnTo>
                  <a:lnTo>
                    <a:pt x="6976" y="6544"/>
                  </a:lnTo>
                  <a:lnTo>
                    <a:pt x="6845" y="6549"/>
                  </a:lnTo>
                  <a:lnTo>
                    <a:pt x="6715" y="6552"/>
                  </a:lnTo>
                  <a:lnTo>
                    <a:pt x="6584" y="6552"/>
                  </a:lnTo>
                  <a:lnTo>
                    <a:pt x="6453" y="6550"/>
                  </a:lnTo>
                  <a:lnTo>
                    <a:pt x="6323" y="6545"/>
                  </a:lnTo>
                  <a:lnTo>
                    <a:pt x="6192" y="6538"/>
                  </a:lnTo>
                  <a:lnTo>
                    <a:pt x="6061" y="6529"/>
                  </a:lnTo>
                  <a:lnTo>
                    <a:pt x="5931" y="6517"/>
                  </a:lnTo>
                  <a:lnTo>
                    <a:pt x="5801" y="6502"/>
                  </a:lnTo>
                  <a:lnTo>
                    <a:pt x="5671" y="6486"/>
                  </a:lnTo>
                  <a:lnTo>
                    <a:pt x="5541" y="6468"/>
                  </a:lnTo>
                  <a:lnTo>
                    <a:pt x="5412" y="6447"/>
                  </a:lnTo>
                  <a:lnTo>
                    <a:pt x="5283" y="6424"/>
                  </a:lnTo>
                  <a:lnTo>
                    <a:pt x="5154" y="6399"/>
                  </a:lnTo>
                  <a:lnTo>
                    <a:pt x="5026" y="6372"/>
                  </a:lnTo>
                  <a:lnTo>
                    <a:pt x="4899" y="6343"/>
                  </a:lnTo>
                  <a:lnTo>
                    <a:pt x="4772" y="6312"/>
                  </a:lnTo>
                  <a:lnTo>
                    <a:pt x="4647" y="6280"/>
                  </a:lnTo>
                  <a:lnTo>
                    <a:pt x="4521" y="6245"/>
                  </a:lnTo>
                  <a:lnTo>
                    <a:pt x="4397" y="6210"/>
                  </a:lnTo>
                  <a:lnTo>
                    <a:pt x="4273" y="6171"/>
                  </a:lnTo>
                  <a:lnTo>
                    <a:pt x="4151" y="6133"/>
                  </a:lnTo>
                  <a:lnTo>
                    <a:pt x="4040" y="6095"/>
                  </a:lnTo>
                  <a:lnTo>
                    <a:pt x="3929" y="6055"/>
                  </a:lnTo>
                  <a:lnTo>
                    <a:pt x="3818" y="6015"/>
                  </a:lnTo>
                  <a:lnTo>
                    <a:pt x="3709" y="5973"/>
                  </a:lnTo>
                  <a:lnTo>
                    <a:pt x="3599" y="5929"/>
                  </a:lnTo>
                  <a:lnTo>
                    <a:pt x="3490" y="5884"/>
                  </a:lnTo>
                  <a:lnTo>
                    <a:pt x="3382" y="5837"/>
                  </a:lnTo>
                  <a:lnTo>
                    <a:pt x="3273" y="5789"/>
                  </a:lnTo>
                  <a:lnTo>
                    <a:pt x="3165" y="5740"/>
                  </a:lnTo>
                  <a:lnTo>
                    <a:pt x="3059" y="5688"/>
                  </a:lnTo>
                  <a:lnTo>
                    <a:pt x="2953" y="5635"/>
                  </a:lnTo>
                  <a:lnTo>
                    <a:pt x="2847" y="5580"/>
                  </a:lnTo>
                  <a:lnTo>
                    <a:pt x="2743" y="5524"/>
                  </a:lnTo>
                  <a:lnTo>
                    <a:pt x="2640" y="5466"/>
                  </a:lnTo>
                  <a:lnTo>
                    <a:pt x="2538" y="5406"/>
                  </a:lnTo>
                  <a:lnTo>
                    <a:pt x="2435" y="5345"/>
                  </a:lnTo>
                  <a:lnTo>
                    <a:pt x="2335" y="5283"/>
                  </a:lnTo>
                  <a:lnTo>
                    <a:pt x="2235" y="5219"/>
                  </a:lnTo>
                  <a:lnTo>
                    <a:pt x="2137" y="5153"/>
                  </a:lnTo>
                  <a:lnTo>
                    <a:pt x="2040" y="5085"/>
                  </a:lnTo>
                  <a:lnTo>
                    <a:pt x="1944" y="5017"/>
                  </a:lnTo>
                  <a:lnTo>
                    <a:pt x="1849" y="4946"/>
                  </a:lnTo>
                  <a:lnTo>
                    <a:pt x="1756" y="4874"/>
                  </a:lnTo>
                  <a:lnTo>
                    <a:pt x="1663" y="4800"/>
                  </a:lnTo>
                  <a:lnTo>
                    <a:pt x="1573" y="4724"/>
                  </a:lnTo>
                  <a:lnTo>
                    <a:pt x="1484" y="4647"/>
                  </a:lnTo>
                  <a:lnTo>
                    <a:pt x="1395" y="4568"/>
                  </a:lnTo>
                  <a:lnTo>
                    <a:pt x="1310" y="4487"/>
                  </a:lnTo>
                  <a:lnTo>
                    <a:pt x="1225" y="4406"/>
                  </a:lnTo>
                  <a:lnTo>
                    <a:pt x="1142" y="4322"/>
                  </a:lnTo>
                  <a:lnTo>
                    <a:pt x="1061" y="4236"/>
                  </a:lnTo>
                  <a:lnTo>
                    <a:pt x="981" y="4149"/>
                  </a:lnTo>
                  <a:lnTo>
                    <a:pt x="907" y="4064"/>
                  </a:lnTo>
                  <a:lnTo>
                    <a:pt x="833" y="3977"/>
                  </a:lnTo>
                  <a:lnTo>
                    <a:pt x="796" y="3933"/>
                  </a:lnTo>
                  <a:lnTo>
                    <a:pt x="760" y="3889"/>
                  </a:lnTo>
                  <a:lnTo>
                    <a:pt x="724" y="3843"/>
                  </a:lnTo>
                  <a:lnTo>
                    <a:pt x="688" y="3797"/>
                  </a:lnTo>
                  <a:lnTo>
                    <a:pt x="653" y="3752"/>
                  </a:lnTo>
                  <a:lnTo>
                    <a:pt x="618" y="3705"/>
                  </a:lnTo>
                  <a:lnTo>
                    <a:pt x="584" y="3658"/>
                  </a:lnTo>
                  <a:lnTo>
                    <a:pt x="550" y="3611"/>
                  </a:lnTo>
                  <a:lnTo>
                    <a:pt x="517" y="3563"/>
                  </a:lnTo>
                  <a:lnTo>
                    <a:pt x="484" y="3515"/>
                  </a:lnTo>
                  <a:lnTo>
                    <a:pt x="453" y="3466"/>
                  </a:lnTo>
                  <a:lnTo>
                    <a:pt x="421" y="3417"/>
                  </a:lnTo>
                  <a:lnTo>
                    <a:pt x="391" y="3368"/>
                  </a:lnTo>
                  <a:lnTo>
                    <a:pt x="361" y="3317"/>
                  </a:lnTo>
                  <a:lnTo>
                    <a:pt x="332" y="3267"/>
                  </a:lnTo>
                  <a:lnTo>
                    <a:pt x="305" y="3216"/>
                  </a:lnTo>
                  <a:lnTo>
                    <a:pt x="277" y="3165"/>
                  </a:lnTo>
                  <a:lnTo>
                    <a:pt x="251" y="3114"/>
                  </a:lnTo>
                  <a:lnTo>
                    <a:pt x="225" y="3062"/>
                  </a:lnTo>
                  <a:lnTo>
                    <a:pt x="202" y="3009"/>
                  </a:lnTo>
                  <a:lnTo>
                    <a:pt x="179" y="2956"/>
                  </a:lnTo>
                  <a:lnTo>
                    <a:pt x="156" y="2904"/>
                  </a:lnTo>
                  <a:lnTo>
                    <a:pt x="136" y="2850"/>
                  </a:lnTo>
                  <a:lnTo>
                    <a:pt x="117" y="2796"/>
                  </a:lnTo>
                  <a:lnTo>
                    <a:pt x="98" y="2742"/>
                  </a:lnTo>
                  <a:lnTo>
                    <a:pt x="81" y="2687"/>
                  </a:lnTo>
                  <a:lnTo>
                    <a:pt x="65" y="2633"/>
                  </a:lnTo>
                  <a:lnTo>
                    <a:pt x="51" y="2578"/>
                  </a:lnTo>
                  <a:lnTo>
                    <a:pt x="40" y="2529"/>
                  </a:lnTo>
                  <a:lnTo>
                    <a:pt x="29" y="2478"/>
                  </a:lnTo>
                  <a:lnTo>
                    <a:pt x="21" y="2427"/>
                  </a:lnTo>
                  <a:lnTo>
                    <a:pt x="14" y="2374"/>
                  </a:lnTo>
                  <a:lnTo>
                    <a:pt x="9" y="2323"/>
                  </a:lnTo>
                  <a:lnTo>
                    <a:pt x="5" y="2270"/>
                  </a:lnTo>
                  <a:lnTo>
                    <a:pt x="2" y="2216"/>
                  </a:lnTo>
                  <a:lnTo>
                    <a:pt x="0" y="2163"/>
                  </a:lnTo>
                  <a:lnTo>
                    <a:pt x="0" y="2110"/>
                  </a:lnTo>
                  <a:lnTo>
                    <a:pt x="0" y="2057"/>
                  </a:lnTo>
                  <a:lnTo>
                    <a:pt x="1" y="2005"/>
                  </a:lnTo>
                  <a:lnTo>
                    <a:pt x="4" y="1953"/>
                  </a:lnTo>
                  <a:lnTo>
                    <a:pt x="7" y="1901"/>
                  </a:lnTo>
                  <a:lnTo>
                    <a:pt x="11" y="1851"/>
                  </a:lnTo>
                  <a:lnTo>
                    <a:pt x="16" y="1801"/>
                  </a:lnTo>
                  <a:lnTo>
                    <a:pt x="21" y="1754"/>
                  </a:lnTo>
                  <a:lnTo>
                    <a:pt x="25" y="1728"/>
                  </a:lnTo>
                  <a:lnTo>
                    <a:pt x="30" y="1703"/>
                  </a:lnTo>
                  <a:lnTo>
                    <a:pt x="35" y="1679"/>
                  </a:lnTo>
                  <a:lnTo>
                    <a:pt x="42" y="1655"/>
                  </a:lnTo>
                  <a:lnTo>
                    <a:pt x="49" y="1632"/>
                  </a:lnTo>
                  <a:lnTo>
                    <a:pt x="57" y="1610"/>
                  </a:lnTo>
                  <a:lnTo>
                    <a:pt x="66" y="1587"/>
                  </a:lnTo>
                  <a:lnTo>
                    <a:pt x="75" y="1565"/>
                  </a:lnTo>
                  <a:lnTo>
                    <a:pt x="85" y="1544"/>
                  </a:lnTo>
                  <a:lnTo>
                    <a:pt x="96" y="1523"/>
                  </a:lnTo>
                  <a:lnTo>
                    <a:pt x="108" y="1503"/>
                  </a:lnTo>
                  <a:lnTo>
                    <a:pt x="120" y="1483"/>
                  </a:lnTo>
                  <a:lnTo>
                    <a:pt x="132" y="1463"/>
                  </a:lnTo>
                  <a:lnTo>
                    <a:pt x="146" y="1444"/>
                  </a:lnTo>
                  <a:lnTo>
                    <a:pt x="159" y="1425"/>
                  </a:lnTo>
                  <a:lnTo>
                    <a:pt x="175" y="1406"/>
                  </a:lnTo>
                  <a:lnTo>
                    <a:pt x="204" y="1370"/>
                  </a:lnTo>
                  <a:lnTo>
                    <a:pt x="237" y="1334"/>
                  </a:lnTo>
                  <a:lnTo>
                    <a:pt x="270" y="1299"/>
                  </a:lnTo>
                  <a:lnTo>
                    <a:pt x="305" y="1265"/>
                  </a:lnTo>
                  <a:lnTo>
                    <a:pt x="341" y="1232"/>
                  </a:lnTo>
                  <a:lnTo>
                    <a:pt x="378" y="1198"/>
                  </a:lnTo>
                  <a:lnTo>
                    <a:pt x="415" y="1166"/>
                  </a:lnTo>
                  <a:lnTo>
                    <a:pt x="453" y="1132"/>
                  </a:lnTo>
                  <a:lnTo>
                    <a:pt x="471" y="1117"/>
                  </a:lnTo>
                  <a:lnTo>
                    <a:pt x="491" y="1103"/>
                  </a:lnTo>
                  <a:lnTo>
                    <a:pt x="514" y="1087"/>
                  </a:lnTo>
                  <a:lnTo>
                    <a:pt x="537" y="1073"/>
                  </a:lnTo>
                  <a:lnTo>
                    <a:pt x="561" y="1059"/>
                  </a:lnTo>
                  <a:lnTo>
                    <a:pt x="587" y="1046"/>
                  </a:lnTo>
                  <a:lnTo>
                    <a:pt x="612" y="1033"/>
                  </a:lnTo>
                  <a:lnTo>
                    <a:pt x="639" y="1019"/>
                  </a:lnTo>
                  <a:lnTo>
                    <a:pt x="666" y="1008"/>
                  </a:lnTo>
                  <a:lnTo>
                    <a:pt x="693" y="996"/>
                  </a:lnTo>
                  <a:lnTo>
                    <a:pt x="719" y="986"/>
                  </a:lnTo>
                  <a:lnTo>
                    <a:pt x="744" y="976"/>
                  </a:lnTo>
                  <a:lnTo>
                    <a:pt x="794" y="958"/>
                  </a:lnTo>
                  <a:lnTo>
                    <a:pt x="839" y="944"/>
                  </a:lnTo>
                  <a:lnTo>
                    <a:pt x="872" y="934"/>
                  </a:lnTo>
                  <a:lnTo>
                    <a:pt x="904" y="925"/>
                  </a:lnTo>
                  <a:lnTo>
                    <a:pt x="932" y="917"/>
                  </a:lnTo>
                  <a:lnTo>
                    <a:pt x="959" y="907"/>
                  </a:lnTo>
                  <a:lnTo>
                    <a:pt x="984" y="897"/>
                  </a:lnTo>
                  <a:lnTo>
                    <a:pt x="1008" y="887"/>
                  </a:lnTo>
                  <a:lnTo>
                    <a:pt x="1032" y="876"/>
                  </a:lnTo>
                  <a:lnTo>
                    <a:pt x="1053" y="863"/>
                  </a:lnTo>
                  <a:lnTo>
                    <a:pt x="1074" y="849"/>
                  </a:lnTo>
                  <a:lnTo>
                    <a:pt x="1096" y="833"/>
                  </a:lnTo>
                  <a:lnTo>
                    <a:pt x="1116" y="815"/>
                  </a:lnTo>
                  <a:lnTo>
                    <a:pt x="1137" y="795"/>
                  </a:lnTo>
                  <a:lnTo>
                    <a:pt x="1158" y="773"/>
                  </a:lnTo>
                  <a:lnTo>
                    <a:pt x="1179" y="747"/>
                  </a:lnTo>
                  <a:lnTo>
                    <a:pt x="1201" y="719"/>
                  </a:lnTo>
                  <a:lnTo>
                    <a:pt x="1225" y="686"/>
                  </a:lnTo>
                  <a:lnTo>
                    <a:pt x="1256" y="643"/>
                  </a:lnTo>
                  <a:lnTo>
                    <a:pt x="1285" y="602"/>
                  </a:lnTo>
                  <a:lnTo>
                    <a:pt x="1313" y="565"/>
                  </a:lnTo>
                  <a:lnTo>
                    <a:pt x="1339" y="532"/>
                  </a:lnTo>
                  <a:lnTo>
                    <a:pt x="1353" y="517"/>
                  </a:lnTo>
                  <a:lnTo>
                    <a:pt x="1366" y="502"/>
                  </a:lnTo>
                  <a:lnTo>
                    <a:pt x="1379" y="488"/>
                  </a:lnTo>
                  <a:lnTo>
                    <a:pt x="1392" y="476"/>
                  </a:lnTo>
                  <a:lnTo>
                    <a:pt x="1406" y="464"/>
                  </a:lnTo>
                  <a:lnTo>
                    <a:pt x="1421" y="454"/>
                  </a:lnTo>
                  <a:lnTo>
                    <a:pt x="1435" y="443"/>
                  </a:lnTo>
                  <a:lnTo>
                    <a:pt x="1449" y="434"/>
                  </a:lnTo>
                  <a:lnTo>
                    <a:pt x="1464" y="426"/>
                  </a:lnTo>
                  <a:lnTo>
                    <a:pt x="1481" y="419"/>
                  </a:lnTo>
                  <a:lnTo>
                    <a:pt x="1497" y="413"/>
                  </a:lnTo>
                  <a:lnTo>
                    <a:pt x="1514" y="408"/>
                  </a:lnTo>
                  <a:lnTo>
                    <a:pt x="1532" y="404"/>
                  </a:lnTo>
                  <a:lnTo>
                    <a:pt x="1552" y="400"/>
                  </a:lnTo>
                  <a:lnTo>
                    <a:pt x="1571" y="398"/>
                  </a:lnTo>
                  <a:lnTo>
                    <a:pt x="1592" y="396"/>
                  </a:lnTo>
                  <a:lnTo>
                    <a:pt x="1614" y="396"/>
                  </a:lnTo>
                  <a:lnTo>
                    <a:pt x="1637" y="396"/>
                  </a:lnTo>
                  <a:lnTo>
                    <a:pt x="1661" y="398"/>
                  </a:lnTo>
                  <a:lnTo>
                    <a:pt x="1687" y="400"/>
                  </a:lnTo>
                  <a:lnTo>
                    <a:pt x="1714" y="404"/>
                  </a:lnTo>
                  <a:lnTo>
                    <a:pt x="1743" y="408"/>
                  </a:lnTo>
                  <a:lnTo>
                    <a:pt x="1773" y="413"/>
                  </a:lnTo>
                  <a:lnTo>
                    <a:pt x="1805" y="419"/>
                  </a:lnTo>
                  <a:lnTo>
                    <a:pt x="1820" y="423"/>
                  </a:lnTo>
                  <a:lnTo>
                    <a:pt x="1834" y="428"/>
                  </a:lnTo>
                  <a:lnTo>
                    <a:pt x="1848" y="433"/>
                  </a:lnTo>
                  <a:lnTo>
                    <a:pt x="1861" y="438"/>
                  </a:lnTo>
                  <a:lnTo>
                    <a:pt x="1886" y="451"/>
                  </a:lnTo>
                  <a:lnTo>
                    <a:pt x="1910" y="462"/>
                  </a:lnTo>
                  <a:lnTo>
                    <a:pt x="1922" y="468"/>
                  </a:lnTo>
                  <a:lnTo>
                    <a:pt x="1936" y="473"/>
                  </a:lnTo>
                  <a:lnTo>
                    <a:pt x="1948" y="477"/>
                  </a:lnTo>
                  <a:lnTo>
                    <a:pt x="1962" y="481"/>
                  </a:lnTo>
                  <a:lnTo>
                    <a:pt x="1976" y="483"/>
                  </a:lnTo>
                  <a:lnTo>
                    <a:pt x="1990" y="485"/>
                  </a:lnTo>
                  <a:lnTo>
                    <a:pt x="2007" y="485"/>
                  </a:lnTo>
                  <a:lnTo>
                    <a:pt x="2024" y="484"/>
                  </a:lnTo>
                  <a:lnTo>
                    <a:pt x="2041" y="482"/>
                  </a:lnTo>
                  <a:lnTo>
                    <a:pt x="2057" y="478"/>
                  </a:lnTo>
                  <a:lnTo>
                    <a:pt x="2075" y="472"/>
                  </a:lnTo>
                  <a:lnTo>
                    <a:pt x="2091" y="465"/>
                  </a:lnTo>
                  <a:lnTo>
                    <a:pt x="2107" y="457"/>
                  </a:lnTo>
                  <a:lnTo>
                    <a:pt x="2123" y="449"/>
                  </a:lnTo>
                  <a:lnTo>
                    <a:pt x="2140" y="439"/>
                  </a:lnTo>
                  <a:lnTo>
                    <a:pt x="2156" y="430"/>
                  </a:lnTo>
                  <a:lnTo>
                    <a:pt x="2187" y="411"/>
                  </a:lnTo>
                  <a:lnTo>
                    <a:pt x="2221" y="394"/>
                  </a:lnTo>
                  <a:lnTo>
                    <a:pt x="2238" y="386"/>
                  </a:lnTo>
                  <a:lnTo>
                    <a:pt x="2254" y="378"/>
                  </a:lnTo>
                  <a:lnTo>
                    <a:pt x="2273" y="373"/>
                  </a:lnTo>
                  <a:lnTo>
                    <a:pt x="2290" y="369"/>
                  </a:lnTo>
                  <a:lnTo>
                    <a:pt x="2307" y="367"/>
                  </a:lnTo>
                  <a:lnTo>
                    <a:pt x="2322" y="365"/>
                  </a:lnTo>
                  <a:lnTo>
                    <a:pt x="2338" y="365"/>
                  </a:lnTo>
                  <a:lnTo>
                    <a:pt x="2353" y="366"/>
                  </a:lnTo>
                  <a:lnTo>
                    <a:pt x="2381" y="370"/>
                  </a:lnTo>
                  <a:lnTo>
                    <a:pt x="2408" y="375"/>
                  </a:lnTo>
                  <a:lnTo>
                    <a:pt x="2434" y="381"/>
                  </a:lnTo>
                  <a:lnTo>
                    <a:pt x="2461" y="388"/>
                  </a:lnTo>
                  <a:lnTo>
                    <a:pt x="2474" y="390"/>
                  </a:lnTo>
                  <a:lnTo>
                    <a:pt x="2488" y="392"/>
                  </a:lnTo>
                  <a:lnTo>
                    <a:pt x="2502" y="393"/>
                  </a:lnTo>
                  <a:lnTo>
                    <a:pt x="2516" y="393"/>
                  </a:lnTo>
                  <a:lnTo>
                    <a:pt x="2545" y="393"/>
                  </a:lnTo>
                  <a:lnTo>
                    <a:pt x="2571" y="390"/>
                  </a:lnTo>
                  <a:lnTo>
                    <a:pt x="2595" y="386"/>
                  </a:lnTo>
                  <a:lnTo>
                    <a:pt x="2618" y="380"/>
                  </a:lnTo>
                  <a:lnTo>
                    <a:pt x="2642" y="374"/>
                  </a:lnTo>
                  <a:lnTo>
                    <a:pt x="2668" y="366"/>
                  </a:lnTo>
                  <a:lnTo>
                    <a:pt x="2697" y="358"/>
                  </a:lnTo>
                  <a:lnTo>
                    <a:pt x="2732" y="348"/>
                  </a:lnTo>
                  <a:lnTo>
                    <a:pt x="2746" y="345"/>
                  </a:lnTo>
                  <a:lnTo>
                    <a:pt x="2760" y="342"/>
                  </a:lnTo>
                  <a:lnTo>
                    <a:pt x="2775" y="340"/>
                  </a:lnTo>
                  <a:lnTo>
                    <a:pt x="2790" y="339"/>
                  </a:lnTo>
                  <a:lnTo>
                    <a:pt x="2820" y="338"/>
                  </a:lnTo>
                  <a:lnTo>
                    <a:pt x="2850" y="338"/>
                  </a:lnTo>
                  <a:lnTo>
                    <a:pt x="2910" y="343"/>
                  </a:lnTo>
                  <a:lnTo>
                    <a:pt x="2970" y="350"/>
                  </a:lnTo>
                  <a:lnTo>
                    <a:pt x="3000" y="352"/>
                  </a:lnTo>
                  <a:lnTo>
                    <a:pt x="3029" y="354"/>
                  </a:lnTo>
                  <a:lnTo>
                    <a:pt x="3044" y="354"/>
                  </a:lnTo>
                  <a:lnTo>
                    <a:pt x="3058" y="354"/>
                  </a:lnTo>
                  <a:lnTo>
                    <a:pt x="3071" y="354"/>
                  </a:lnTo>
                  <a:lnTo>
                    <a:pt x="3085" y="352"/>
                  </a:lnTo>
                  <a:lnTo>
                    <a:pt x="3098" y="351"/>
                  </a:lnTo>
                  <a:lnTo>
                    <a:pt x="3112" y="348"/>
                  </a:lnTo>
                  <a:lnTo>
                    <a:pt x="3125" y="345"/>
                  </a:lnTo>
                  <a:lnTo>
                    <a:pt x="3138" y="341"/>
                  </a:lnTo>
                  <a:lnTo>
                    <a:pt x="3150" y="337"/>
                  </a:lnTo>
                  <a:lnTo>
                    <a:pt x="3162" y="331"/>
                  </a:lnTo>
                  <a:lnTo>
                    <a:pt x="3175" y="325"/>
                  </a:lnTo>
                  <a:lnTo>
                    <a:pt x="3186" y="316"/>
                  </a:lnTo>
                  <a:lnTo>
                    <a:pt x="3193" y="297"/>
                  </a:lnTo>
                  <a:lnTo>
                    <a:pt x="3201" y="277"/>
                  </a:lnTo>
                  <a:lnTo>
                    <a:pt x="3210" y="257"/>
                  </a:lnTo>
                  <a:lnTo>
                    <a:pt x="3220" y="237"/>
                  </a:lnTo>
                  <a:lnTo>
                    <a:pt x="3232" y="218"/>
                  </a:lnTo>
                  <a:lnTo>
                    <a:pt x="3245" y="198"/>
                  </a:lnTo>
                  <a:lnTo>
                    <a:pt x="3258" y="179"/>
                  </a:lnTo>
                  <a:lnTo>
                    <a:pt x="3272" y="160"/>
                  </a:lnTo>
                  <a:lnTo>
                    <a:pt x="3287" y="142"/>
                  </a:lnTo>
                  <a:lnTo>
                    <a:pt x="3302" y="124"/>
                  </a:lnTo>
                  <a:lnTo>
                    <a:pt x="3320" y="108"/>
                  </a:lnTo>
                  <a:lnTo>
                    <a:pt x="3337" y="92"/>
                  </a:lnTo>
                  <a:lnTo>
                    <a:pt x="3354" y="78"/>
                  </a:lnTo>
                  <a:lnTo>
                    <a:pt x="3373" y="64"/>
                  </a:lnTo>
                  <a:lnTo>
                    <a:pt x="3391" y="50"/>
                  </a:lnTo>
                  <a:lnTo>
                    <a:pt x="3410" y="39"/>
                  </a:lnTo>
                  <a:lnTo>
                    <a:pt x="3429" y="29"/>
                  </a:lnTo>
                  <a:lnTo>
                    <a:pt x="3450" y="20"/>
                  </a:lnTo>
                  <a:lnTo>
                    <a:pt x="3469" y="13"/>
                  </a:lnTo>
                  <a:lnTo>
                    <a:pt x="3489" y="7"/>
                  </a:lnTo>
                  <a:lnTo>
                    <a:pt x="3510" y="3"/>
                  </a:lnTo>
                  <a:lnTo>
                    <a:pt x="3530" y="1"/>
                  </a:lnTo>
                  <a:lnTo>
                    <a:pt x="3551" y="0"/>
                  </a:lnTo>
                  <a:lnTo>
                    <a:pt x="3572" y="1"/>
                  </a:lnTo>
                  <a:lnTo>
                    <a:pt x="3592" y="5"/>
                  </a:lnTo>
                  <a:lnTo>
                    <a:pt x="3611" y="10"/>
                  </a:lnTo>
                  <a:lnTo>
                    <a:pt x="3632" y="18"/>
                  </a:lnTo>
                  <a:lnTo>
                    <a:pt x="3651" y="28"/>
                  </a:lnTo>
                  <a:lnTo>
                    <a:pt x="3670" y="41"/>
                  </a:lnTo>
                  <a:lnTo>
                    <a:pt x="3689" y="55"/>
                  </a:lnTo>
                  <a:lnTo>
                    <a:pt x="3708" y="74"/>
                  </a:lnTo>
                  <a:lnTo>
                    <a:pt x="3726" y="94"/>
                  </a:lnTo>
                  <a:lnTo>
                    <a:pt x="3739" y="76"/>
                  </a:lnTo>
                  <a:lnTo>
                    <a:pt x="3753" y="60"/>
                  </a:lnTo>
                  <a:lnTo>
                    <a:pt x="3768" y="47"/>
                  </a:lnTo>
                  <a:lnTo>
                    <a:pt x="3782" y="37"/>
                  </a:lnTo>
                  <a:lnTo>
                    <a:pt x="3796" y="28"/>
                  </a:lnTo>
                  <a:lnTo>
                    <a:pt x="3811" y="22"/>
                  </a:lnTo>
                  <a:lnTo>
                    <a:pt x="3826" y="17"/>
                  </a:lnTo>
                  <a:lnTo>
                    <a:pt x="3842" y="14"/>
                  </a:lnTo>
                  <a:lnTo>
                    <a:pt x="3857" y="13"/>
                  </a:lnTo>
                  <a:lnTo>
                    <a:pt x="3872" y="14"/>
                  </a:lnTo>
                  <a:lnTo>
                    <a:pt x="3887" y="17"/>
                  </a:lnTo>
                  <a:lnTo>
                    <a:pt x="3904" y="20"/>
                  </a:lnTo>
                  <a:lnTo>
                    <a:pt x="3919" y="26"/>
                  </a:lnTo>
                  <a:lnTo>
                    <a:pt x="3934" y="32"/>
                  </a:lnTo>
                  <a:lnTo>
                    <a:pt x="3949" y="40"/>
                  </a:lnTo>
                  <a:lnTo>
                    <a:pt x="3964" y="49"/>
                  </a:lnTo>
                  <a:lnTo>
                    <a:pt x="3979" y="58"/>
                  </a:lnTo>
                  <a:lnTo>
                    <a:pt x="3993" y="70"/>
                  </a:lnTo>
                  <a:lnTo>
                    <a:pt x="4007" y="82"/>
                  </a:lnTo>
                  <a:lnTo>
                    <a:pt x="4021" y="94"/>
                  </a:lnTo>
                  <a:lnTo>
                    <a:pt x="4035" y="107"/>
                  </a:lnTo>
                  <a:lnTo>
                    <a:pt x="4048" y="120"/>
                  </a:lnTo>
                  <a:lnTo>
                    <a:pt x="4060" y="135"/>
                  </a:lnTo>
                  <a:lnTo>
                    <a:pt x="4072" y="150"/>
                  </a:lnTo>
                  <a:lnTo>
                    <a:pt x="4083" y="164"/>
                  </a:lnTo>
                  <a:lnTo>
                    <a:pt x="4095" y="179"/>
                  </a:lnTo>
                  <a:lnTo>
                    <a:pt x="4106" y="195"/>
                  </a:lnTo>
                  <a:lnTo>
                    <a:pt x="4115" y="209"/>
                  </a:lnTo>
                  <a:lnTo>
                    <a:pt x="4124" y="224"/>
                  </a:lnTo>
                  <a:lnTo>
                    <a:pt x="4132" y="238"/>
                  </a:lnTo>
                  <a:lnTo>
                    <a:pt x="4140" y="253"/>
                  </a:lnTo>
                  <a:lnTo>
                    <a:pt x="4146" y="267"/>
                  </a:lnTo>
                  <a:lnTo>
                    <a:pt x="4204" y="265"/>
                  </a:lnTo>
                  <a:lnTo>
                    <a:pt x="4260" y="263"/>
                  </a:lnTo>
                  <a:lnTo>
                    <a:pt x="4287" y="263"/>
                  </a:lnTo>
                  <a:lnTo>
                    <a:pt x="4313" y="265"/>
                  </a:lnTo>
                  <a:lnTo>
                    <a:pt x="4338" y="268"/>
                  </a:lnTo>
                  <a:lnTo>
                    <a:pt x="4363" y="273"/>
                  </a:lnTo>
                  <a:lnTo>
                    <a:pt x="4375" y="276"/>
                  </a:lnTo>
                  <a:lnTo>
                    <a:pt x="4386" y="280"/>
                  </a:lnTo>
                  <a:lnTo>
                    <a:pt x="4397" y="284"/>
                  </a:lnTo>
                  <a:lnTo>
                    <a:pt x="4407" y="289"/>
                  </a:lnTo>
                  <a:lnTo>
                    <a:pt x="4418" y="295"/>
                  </a:lnTo>
                  <a:lnTo>
                    <a:pt x="4428" y="302"/>
                  </a:lnTo>
                  <a:lnTo>
                    <a:pt x="4437" y="309"/>
                  </a:lnTo>
                  <a:lnTo>
                    <a:pt x="4445" y="317"/>
                  </a:lnTo>
                  <a:lnTo>
                    <a:pt x="4454" y="327"/>
                  </a:lnTo>
                  <a:lnTo>
                    <a:pt x="4461" y="337"/>
                  </a:lnTo>
                  <a:lnTo>
                    <a:pt x="4469" y="348"/>
                  </a:lnTo>
                  <a:lnTo>
                    <a:pt x="4475" y="359"/>
                  </a:lnTo>
                  <a:lnTo>
                    <a:pt x="4483" y="372"/>
                  </a:lnTo>
                  <a:lnTo>
                    <a:pt x="4488" y="387"/>
                  </a:lnTo>
                  <a:lnTo>
                    <a:pt x="4493" y="401"/>
                  </a:lnTo>
                  <a:lnTo>
                    <a:pt x="4498" y="417"/>
                  </a:lnTo>
                  <a:lnTo>
                    <a:pt x="4520" y="403"/>
                  </a:lnTo>
                  <a:lnTo>
                    <a:pt x="4543" y="391"/>
                  </a:lnTo>
                  <a:lnTo>
                    <a:pt x="4566" y="381"/>
                  </a:lnTo>
                  <a:lnTo>
                    <a:pt x="4588" y="373"/>
                  </a:lnTo>
                  <a:lnTo>
                    <a:pt x="4610" y="367"/>
                  </a:lnTo>
                  <a:lnTo>
                    <a:pt x="4633" y="363"/>
                  </a:lnTo>
                  <a:lnTo>
                    <a:pt x="4654" y="360"/>
                  </a:lnTo>
                  <a:lnTo>
                    <a:pt x="4677" y="359"/>
                  </a:lnTo>
                  <a:lnTo>
                    <a:pt x="4698" y="359"/>
                  </a:lnTo>
                  <a:lnTo>
                    <a:pt x="4719" y="361"/>
                  </a:lnTo>
                  <a:lnTo>
                    <a:pt x="4740" y="364"/>
                  </a:lnTo>
                  <a:lnTo>
                    <a:pt x="4762" y="367"/>
                  </a:lnTo>
                  <a:lnTo>
                    <a:pt x="4783" y="372"/>
                  </a:lnTo>
                  <a:lnTo>
                    <a:pt x="4803" y="378"/>
                  </a:lnTo>
                  <a:lnTo>
                    <a:pt x="4825" y="386"/>
                  </a:lnTo>
                  <a:lnTo>
                    <a:pt x="4845" y="393"/>
                  </a:lnTo>
                  <a:lnTo>
                    <a:pt x="4887" y="409"/>
                  </a:lnTo>
                  <a:lnTo>
                    <a:pt x="4928" y="426"/>
                  </a:lnTo>
                  <a:lnTo>
                    <a:pt x="4970" y="444"/>
                  </a:lnTo>
                  <a:lnTo>
                    <a:pt x="5012" y="463"/>
                  </a:lnTo>
                  <a:lnTo>
                    <a:pt x="5032" y="472"/>
                  </a:lnTo>
                  <a:lnTo>
                    <a:pt x="5052" y="480"/>
                  </a:lnTo>
                  <a:lnTo>
                    <a:pt x="5074" y="488"/>
                  </a:lnTo>
                  <a:lnTo>
                    <a:pt x="5095" y="495"/>
                  </a:lnTo>
                  <a:lnTo>
                    <a:pt x="5115" y="501"/>
                  </a:lnTo>
                  <a:lnTo>
                    <a:pt x="5137" y="507"/>
                  </a:lnTo>
                  <a:lnTo>
                    <a:pt x="5158" y="511"/>
                  </a:lnTo>
                  <a:lnTo>
                    <a:pt x="5179" y="516"/>
                  </a:lnTo>
                  <a:lnTo>
                    <a:pt x="5208" y="520"/>
                  </a:lnTo>
                  <a:lnTo>
                    <a:pt x="5236" y="522"/>
                  </a:lnTo>
                  <a:lnTo>
                    <a:pt x="5266" y="524"/>
                  </a:lnTo>
                  <a:lnTo>
                    <a:pt x="5295" y="526"/>
                  </a:lnTo>
                  <a:lnTo>
                    <a:pt x="5324" y="526"/>
                  </a:lnTo>
                  <a:lnTo>
                    <a:pt x="5354" y="526"/>
                  </a:lnTo>
                  <a:lnTo>
                    <a:pt x="5384" y="525"/>
                  </a:lnTo>
                  <a:lnTo>
                    <a:pt x="5414" y="524"/>
                  </a:lnTo>
                  <a:lnTo>
                    <a:pt x="5475" y="520"/>
                  </a:lnTo>
                  <a:lnTo>
                    <a:pt x="5537" y="514"/>
                  </a:lnTo>
                  <a:lnTo>
                    <a:pt x="5598" y="507"/>
                  </a:lnTo>
                  <a:lnTo>
                    <a:pt x="5661" y="500"/>
                  </a:lnTo>
                  <a:lnTo>
                    <a:pt x="5723" y="494"/>
                  </a:lnTo>
                  <a:lnTo>
                    <a:pt x="5784" y="488"/>
                  </a:lnTo>
                  <a:lnTo>
                    <a:pt x="5847" y="484"/>
                  </a:lnTo>
                  <a:lnTo>
                    <a:pt x="5909" y="481"/>
                  </a:lnTo>
                  <a:lnTo>
                    <a:pt x="5941" y="481"/>
                  </a:lnTo>
                  <a:lnTo>
                    <a:pt x="5971" y="481"/>
                  </a:lnTo>
                  <a:lnTo>
                    <a:pt x="6002" y="481"/>
                  </a:lnTo>
                  <a:lnTo>
                    <a:pt x="6033" y="483"/>
                  </a:lnTo>
                  <a:lnTo>
                    <a:pt x="6064" y="485"/>
                  </a:lnTo>
                  <a:lnTo>
                    <a:pt x="6094" y="488"/>
                  </a:lnTo>
                  <a:lnTo>
                    <a:pt x="6125" y="492"/>
                  </a:lnTo>
                  <a:lnTo>
                    <a:pt x="6155" y="497"/>
                  </a:lnTo>
                  <a:lnTo>
                    <a:pt x="6177" y="502"/>
                  </a:lnTo>
                  <a:lnTo>
                    <a:pt x="6199" y="507"/>
                  </a:lnTo>
                  <a:lnTo>
                    <a:pt x="6219" y="514"/>
                  </a:lnTo>
                  <a:lnTo>
                    <a:pt x="6239" y="520"/>
                  </a:lnTo>
                  <a:lnTo>
                    <a:pt x="6260" y="528"/>
                  </a:lnTo>
                  <a:lnTo>
                    <a:pt x="6279" y="535"/>
                  </a:lnTo>
                  <a:lnTo>
                    <a:pt x="6298" y="543"/>
                  </a:lnTo>
                  <a:lnTo>
                    <a:pt x="6317" y="552"/>
                  </a:lnTo>
                  <a:lnTo>
                    <a:pt x="6353" y="570"/>
                  </a:lnTo>
                  <a:lnTo>
                    <a:pt x="6389" y="590"/>
                  </a:lnTo>
                  <a:lnTo>
                    <a:pt x="6424" y="610"/>
                  </a:lnTo>
                  <a:lnTo>
                    <a:pt x="6459" y="630"/>
                  </a:lnTo>
                  <a:lnTo>
                    <a:pt x="6492" y="651"/>
                  </a:lnTo>
                  <a:lnTo>
                    <a:pt x="6527" y="670"/>
                  </a:lnTo>
                  <a:lnTo>
                    <a:pt x="6561" y="689"/>
                  </a:lnTo>
                  <a:lnTo>
                    <a:pt x="6597" y="707"/>
                  </a:lnTo>
                  <a:lnTo>
                    <a:pt x="6615" y="715"/>
                  </a:lnTo>
                  <a:lnTo>
                    <a:pt x="6633" y="722"/>
                  </a:lnTo>
                  <a:lnTo>
                    <a:pt x="6653" y="729"/>
                  </a:lnTo>
                  <a:lnTo>
                    <a:pt x="6671" y="736"/>
                  </a:lnTo>
                  <a:lnTo>
                    <a:pt x="6690" y="742"/>
                  </a:lnTo>
                  <a:lnTo>
                    <a:pt x="6711" y="747"/>
                  </a:lnTo>
                  <a:lnTo>
                    <a:pt x="6731" y="751"/>
                  </a:lnTo>
                  <a:lnTo>
                    <a:pt x="6751" y="755"/>
                  </a:lnTo>
                  <a:lnTo>
                    <a:pt x="6783" y="760"/>
                  </a:lnTo>
                  <a:lnTo>
                    <a:pt x="6813" y="763"/>
                  </a:lnTo>
                  <a:lnTo>
                    <a:pt x="6843" y="766"/>
                  </a:lnTo>
                  <a:lnTo>
                    <a:pt x="6871" y="768"/>
                  </a:lnTo>
                  <a:lnTo>
                    <a:pt x="6927" y="773"/>
                  </a:lnTo>
                  <a:lnTo>
                    <a:pt x="6981" y="777"/>
                  </a:lnTo>
                  <a:lnTo>
                    <a:pt x="7007" y="781"/>
                  </a:lnTo>
                  <a:lnTo>
                    <a:pt x="7034" y="785"/>
                  </a:lnTo>
                  <a:lnTo>
                    <a:pt x="7060" y="791"/>
                  </a:lnTo>
                  <a:lnTo>
                    <a:pt x="7086" y="798"/>
                  </a:lnTo>
                  <a:lnTo>
                    <a:pt x="7114" y="807"/>
                  </a:lnTo>
                  <a:lnTo>
                    <a:pt x="7141" y="818"/>
                  </a:lnTo>
                  <a:lnTo>
                    <a:pt x="7170" y="831"/>
                  </a:lnTo>
                  <a:lnTo>
                    <a:pt x="7199" y="847"/>
                  </a:lnTo>
                  <a:lnTo>
                    <a:pt x="7224" y="862"/>
                  </a:lnTo>
                  <a:lnTo>
                    <a:pt x="7248" y="878"/>
                  </a:lnTo>
                  <a:lnTo>
                    <a:pt x="7272" y="895"/>
                  </a:lnTo>
                  <a:lnTo>
                    <a:pt x="7297" y="914"/>
                  </a:lnTo>
                  <a:lnTo>
                    <a:pt x="7344" y="950"/>
                  </a:lnTo>
                  <a:lnTo>
                    <a:pt x="7391" y="990"/>
                  </a:lnTo>
                  <a:lnTo>
                    <a:pt x="7438" y="1030"/>
                  </a:lnTo>
                  <a:lnTo>
                    <a:pt x="7484" y="1068"/>
                  </a:lnTo>
                  <a:lnTo>
                    <a:pt x="7508" y="1086"/>
                  </a:lnTo>
                  <a:lnTo>
                    <a:pt x="7531" y="1105"/>
                  </a:lnTo>
                  <a:lnTo>
                    <a:pt x="7556" y="1123"/>
                  </a:lnTo>
                  <a:lnTo>
                    <a:pt x="7579" y="1139"/>
                  </a:lnTo>
                  <a:lnTo>
                    <a:pt x="7609" y="1160"/>
                  </a:lnTo>
                  <a:lnTo>
                    <a:pt x="7641" y="1179"/>
                  </a:lnTo>
                  <a:lnTo>
                    <a:pt x="7672" y="1198"/>
                  </a:lnTo>
                  <a:lnTo>
                    <a:pt x="7705" y="1216"/>
                  </a:lnTo>
                  <a:lnTo>
                    <a:pt x="7771" y="1254"/>
                  </a:lnTo>
                  <a:lnTo>
                    <a:pt x="7837" y="1292"/>
                  </a:lnTo>
                  <a:lnTo>
                    <a:pt x="7870" y="1311"/>
                  </a:lnTo>
                  <a:lnTo>
                    <a:pt x="7903" y="1330"/>
                  </a:lnTo>
                  <a:lnTo>
                    <a:pt x="7934" y="1350"/>
                  </a:lnTo>
                  <a:lnTo>
                    <a:pt x="7966" y="1371"/>
                  </a:lnTo>
                  <a:lnTo>
                    <a:pt x="7996" y="1392"/>
                  </a:lnTo>
                  <a:lnTo>
                    <a:pt x="8026" y="1414"/>
                  </a:lnTo>
                  <a:lnTo>
                    <a:pt x="8054" y="1437"/>
                  </a:lnTo>
                  <a:lnTo>
                    <a:pt x="8082" y="1461"/>
                  </a:lnTo>
                  <a:lnTo>
                    <a:pt x="8095" y="1475"/>
                  </a:lnTo>
                  <a:lnTo>
                    <a:pt x="8109" y="1490"/>
                  </a:lnTo>
                  <a:lnTo>
                    <a:pt x="8121" y="1506"/>
                  </a:lnTo>
                  <a:lnTo>
                    <a:pt x="8133" y="1521"/>
                  </a:lnTo>
                  <a:lnTo>
                    <a:pt x="8156" y="1554"/>
                  </a:lnTo>
                  <a:lnTo>
                    <a:pt x="8178" y="1586"/>
                  </a:lnTo>
                  <a:lnTo>
                    <a:pt x="8189" y="1601"/>
                  </a:lnTo>
                  <a:lnTo>
                    <a:pt x="8200" y="1617"/>
                  </a:lnTo>
                  <a:lnTo>
                    <a:pt x="8212" y="1631"/>
                  </a:lnTo>
                  <a:lnTo>
                    <a:pt x="8224" y="1644"/>
                  </a:lnTo>
                  <a:lnTo>
                    <a:pt x="8236" y="1657"/>
                  </a:lnTo>
                  <a:lnTo>
                    <a:pt x="8249" y="1668"/>
                  </a:lnTo>
                  <a:lnTo>
                    <a:pt x="8262" y="1679"/>
                  </a:lnTo>
                  <a:lnTo>
                    <a:pt x="8277" y="1688"/>
                  </a:lnTo>
                  <a:lnTo>
                    <a:pt x="8297" y="1697"/>
                  </a:lnTo>
                  <a:lnTo>
                    <a:pt x="8317" y="1705"/>
                  </a:lnTo>
                  <a:lnTo>
                    <a:pt x="8338" y="1711"/>
                  </a:lnTo>
                  <a:lnTo>
                    <a:pt x="8359" y="1716"/>
                  </a:lnTo>
                  <a:lnTo>
                    <a:pt x="8401" y="1723"/>
                  </a:lnTo>
                  <a:lnTo>
                    <a:pt x="8442" y="1729"/>
                  </a:lnTo>
                  <a:lnTo>
                    <a:pt x="8463" y="1733"/>
                  </a:lnTo>
                  <a:lnTo>
                    <a:pt x="8484" y="1739"/>
                  </a:lnTo>
                  <a:lnTo>
                    <a:pt x="8505" y="1744"/>
                  </a:lnTo>
                  <a:lnTo>
                    <a:pt x="8526" y="1751"/>
                  </a:lnTo>
                  <a:lnTo>
                    <a:pt x="8547" y="1760"/>
                  </a:lnTo>
                  <a:lnTo>
                    <a:pt x="8568" y="1771"/>
                  </a:lnTo>
                  <a:lnTo>
                    <a:pt x="8578" y="1778"/>
                  </a:lnTo>
                  <a:lnTo>
                    <a:pt x="8588" y="1785"/>
                  </a:lnTo>
                  <a:lnTo>
                    <a:pt x="8600" y="1793"/>
                  </a:lnTo>
                  <a:lnTo>
                    <a:pt x="8610" y="1801"/>
                  </a:lnTo>
                  <a:lnTo>
                    <a:pt x="8629" y="1819"/>
                  </a:lnTo>
                  <a:lnTo>
                    <a:pt x="8647" y="1837"/>
                  </a:lnTo>
                  <a:lnTo>
                    <a:pt x="8665" y="1855"/>
                  </a:lnTo>
                  <a:lnTo>
                    <a:pt x="8681" y="1874"/>
                  </a:lnTo>
                  <a:lnTo>
                    <a:pt x="8696" y="1892"/>
                  </a:lnTo>
                  <a:lnTo>
                    <a:pt x="8710" y="1911"/>
                  </a:lnTo>
                  <a:lnTo>
                    <a:pt x="8724" y="1930"/>
                  </a:lnTo>
                  <a:lnTo>
                    <a:pt x="8738" y="1951"/>
                  </a:lnTo>
                  <a:lnTo>
                    <a:pt x="8751" y="1971"/>
                  </a:lnTo>
                  <a:lnTo>
                    <a:pt x="8762" y="1990"/>
                  </a:lnTo>
                  <a:lnTo>
                    <a:pt x="8774" y="2012"/>
                  </a:lnTo>
                  <a:lnTo>
                    <a:pt x="8784" y="2032"/>
                  </a:lnTo>
                  <a:lnTo>
                    <a:pt x="8805" y="2075"/>
                  </a:lnTo>
                  <a:lnTo>
                    <a:pt x="8822" y="2117"/>
                  </a:lnTo>
                  <a:lnTo>
                    <a:pt x="8839" y="2161"/>
                  </a:lnTo>
                  <a:lnTo>
                    <a:pt x="8853" y="2206"/>
                  </a:lnTo>
                  <a:lnTo>
                    <a:pt x="8868" y="2250"/>
                  </a:lnTo>
                  <a:lnTo>
                    <a:pt x="8881" y="2296"/>
                  </a:lnTo>
                  <a:lnTo>
                    <a:pt x="8906" y="2387"/>
                  </a:lnTo>
                  <a:lnTo>
                    <a:pt x="8933" y="2478"/>
                  </a:lnTo>
                  <a:lnTo>
                    <a:pt x="8942" y="2505"/>
                  </a:lnTo>
                  <a:lnTo>
                    <a:pt x="8952" y="2531"/>
                  </a:lnTo>
                  <a:lnTo>
                    <a:pt x="8963" y="2557"/>
                  </a:lnTo>
                  <a:lnTo>
                    <a:pt x="8975" y="2584"/>
                  </a:lnTo>
                  <a:lnTo>
                    <a:pt x="9003" y="2634"/>
                  </a:lnTo>
                  <a:lnTo>
                    <a:pt x="9031" y="2686"/>
                  </a:lnTo>
                  <a:lnTo>
                    <a:pt x="9060" y="2738"/>
                  </a:lnTo>
                  <a:lnTo>
                    <a:pt x="9086" y="2790"/>
                  </a:lnTo>
                  <a:lnTo>
                    <a:pt x="9098" y="2817"/>
                  </a:lnTo>
                  <a:lnTo>
                    <a:pt x="9109" y="2845"/>
                  </a:lnTo>
                  <a:lnTo>
                    <a:pt x="9119" y="2872"/>
                  </a:lnTo>
                  <a:lnTo>
                    <a:pt x="9127" y="2900"/>
                  </a:lnTo>
                  <a:lnTo>
                    <a:pt x="9196" y="2900"/>
                  </a:lnTo>
                  <a:lnTo>
                    <a:pt x="9268" y="2900"/>
                  </a:lnTo>
                  <a:lnTo>
                    <a:pt x="9304" y="2902"/>
                  </a:lnTo>
                  <a:lnTo>
                    <a:pt x="9340" y="2906"/>
                  </a:lnTo>
                  <a:lnTo>
                    <a:pt x="9358" y="2909"/>
                  </a:lnTo>
                  <a:lnTo>
                    <a:pt x="9374" y="2912"/>
                  </a:lnTo>
                  <a:lnTo>
                    <a:pt x="9392" y="2915"/>
                  </a:lnTo>
                  <a:lnTo>
                    <a:pt x="9408" y="2920"/>
                  </a:lnTo>
                  <a:lnTo>
                    <a:pt x="9423" y="2925"/>
                  </a:lnTo>
                  <a:lnTo>
                    <a:pt x="9438" y="2931"/>
                  </a:lnTo>
                  <a:lnTo>
                    <a:pt x="9453" y="2938"/>
                  </a:lnTo>
                  <a:lnTo>
                    <a:pt x="9466" y="2945"/>
                  </a:lnTo>
                  <a:lnTo>
                    <a:pt x="9478" y="2954"/>
                  </a:lnTo>
                  <a:lnTo>
                    <a:pt x="9490" y="2965"/>
                  </a:lnTo>
                  <a:lnTo>
                    <a:pt x="9500" y="2975"/>
                  </a:lnTo>
                  <a:lnTo>
                    <a:pt x="9511" y="2987"/>
                  </a:lnTo>
                  <a:lnTo>
                    <a:pt x="9519" y="3000"/>
                  </a:lnTo>
                  <a:lnTo>
                    <a:pt x="9526" y="3014"/>
                  </a:lnTo>
                  <a:lnTo>
                    <a:pt x="9532" y="3031"/>
                  </a:lnTo>
                  <a:lnTo>
                    <a:pt x="9537" y="3047"/>
                  </a:lnTo>
                  <a:lnTo>
                    <a:pt x="9540" y="3065"/>
                  </a:lnTo>
                  <a:lnTo>
                    <a:pt x="9542" y="3085"/>
                  </a:lnTo>
                  <a:lnTo>
                    <a:pt x="9542" y="3107"/>
                  </a:lnTo>
                  <a:lnTo>
                    <a:pt x="9541" y="3130"/>
                  </a:lnTo>
                  <a:lnTo>
                    <a:pt x="9557" y="3130"/>
                  </a:lnTo>
                  <a:lnTo>
                    <a:pt x="9573" y="3131"/>
                  </a:lnTo>
                  <a:lnTo>
                    <a:pt x="9588" y="3133"/>
                  </a:lnTo>
                  <a:lnTo>
                    <a:pt x="9602" y="3136"/>
                  </a:lnTo>
                  <a:lnTo>
                    <a:pt x="9615" y="3140"/>
                  </a:lnTo>
                  <a:lnTo>
                    <a:pt x="9628" y="3144"/>
                  </a:lnTo>
                  <a:lnTo>
                    <a:pt x="9641" y="3149"/>
                  </a:lnTo>
                  <a:lnTo>
                    <a:pt x="9652" y="3155"/>
                  </a:lnTo>
                  <a:lnTo>
                    <a:pt x="9663" y="3162"/>
                  </a:lnTo>
                  <a:lnTo>
                    <a:pt x="9673" y="3169"/>
                  </a:lnTo>
                  <a:lnTo>
                    <a:pt x="9682" y="3177"/>
                  </a:lnTo>
                  <a:lnTo>
                    <a:pt x="9690" y="3185"/>
                  </a:lnTo>
                  <a:lnTo>
                    <a:pt x="9698" y="3194"/>
                  </a:lnTo>
                  <a:lnTo>
                    <a:pt x="9707" y="3203"/>
                  </a:lnTo>
                  <a:lnTo>
                    <a:pt x="9713" y="3213"/>
                  </a:lnTo>
                  <a:lnTo>
                    <a:pt x="9720" y="3224"/>
                  </a:lnTo>
                  <a:lnTo>
                    <a:pt x="9725" y="3235"/>
                  </a:lnTo>
                  <a:lnTo>
                    <a:pt x="9730" y="3246"/>
                  </a:lnTo>
                  <a:lnTo>
                    <a:pt x="9734" y="3258"/>
                  </a:lnTo>
                  <a:lnTo>
                    <a:pt x="9738" y="3270"/>
                  </a:lnTo>
                  <a:lnTo>
                    <a:pt x="9741" y="3282"/>
                  </a:lnTo>
                  <a:lnTo>
                    <a:pt x="9744" y="3295"/>
                  </a:lnTo>
                  <a:lnTo>
                    <a:pt x="9746" y="3308"/>
                  </a:lnTo>
                  <a:lnTo>
                    <a:pt x="9748" y="3321"/>
                  </a:lnTo>
                  <a:lnTo>
                    <a:pt x="9749" y="3348"/>
                  </a:lnTo>
                  <a:lnTo>
                    <a:pt x="9749" y="3376"/>
                  </a:lnTo>
                  <a:lnTo>
                    <a:pt x="9747" y="3404"/>
                  </a:lnTo>
                  <a:lnTo>
                    <a:pt x="9742" y="3433"/>
                  </a:lnTo>
                  <a:lnTo>
                    <a:pt x="9775" y="3450"/>
                  </a:lnTo>
                  <a:lnTo>
                    <a:pt x="9801" y="3469"/>
                  </a:lnTo>
                  <a:lnTo>
                    <a:pt x="9821" y="3491"/>
                  </a:lnTo>
                  <a:lnTo>
                    <a:pt x="9835" y="3514"/>
                  </a:lnTo>
                  <a:lnTo>
                    <a:pt x="9844" y="3539"/>
                  </a:lnTo>
                  <a:lnTo>
                    <a:pt x="9848" y="3566"/>
                  </a:lnTo>
                  <a:lnTo>
                    <a:pt x="9847" y="3594"/>
                  </a:lnTo>
                  <a:lnTo>
                    <a:pt x="9842" y="3624"/>
                  </a:lnTo>
                  <a:lnTo>
                    <a:pt x="9831" y="3654"/>
                  </a:lnTo>
                  <a:lnTo>
                    <a:pt x="9818" y="3686"/>
                  </a:lnTo>
                  <a:lnTo>
                    <a:pt x="9802" y="3718"/>
                  </a:lnTo>
                  <a:lnTo>
                    <a:pt x="9782" y="3751"/>
                  </a:lnTo>
                  <a:lnTo>
                    <a:pt x="9759" y="3784"/>
                  </a:lnTo>
                  <a:lnTo>
                    <a:pt x="9734" y="3818"/>
                  </a:lnTo>
                  <a:lnTo>
                    <a:pt x="9708" y="3851"/>
                  </a:lnTo>
                  <a:lnTo>
                    <a:pt x="9678" y="3885"/>
                  </a:lnTo>
                  <a:lnTo>
                    <a:pt x="9649" y="3918"/>
                  </a:lnTo>
                  <a:lnTo>
                    <a:pt x="9617" y="3952"/>
                  </a:lnTo>
                  <a:lnTo>
                    <a:pt x="9585" y="3984"/>
                  </a:lnTo>
                  <a:lnTo>
                    <a:pt x="9552" y="4016"/>
                  </a:lnTo>
                  <a:lnTo>
                    <a:pt x="9520" y="4046"/>
                  </a:lnTo>
                  <a:lnTo>
                    <a:pt x="9487" y="4077"/>
                  </a:lnTo>
                  <a:lnTo>
                    <a:pt x="9455" y="4105"/>
                  </a:lnTo>
                  <a:lnTo>
                    <a:pt x="9423" y="4133"/>
                  </a:lnTo>
                  <a:lnTo>
                    <a:pt x="9365" y="4183"/>
                  </a:lnTo>
                  <a:lnTo>
                    <a:pt x="9315" y="4225"/>
                  </a:lnTo>
                  <a:lnTo>
                    <a:pt x="9274" y="4260"/>
                  </a:lnTo>
                  <a:lnTo>
                    <a:pt x="9245" y="4283"/>
                  </a:lnTo>
                  <a:lnTo>
                    <a:pt x="9259" y="4273"/>
                  </a:lnTo>
                  <a:lnTo>
                    <a:pt x="9274" y="4263"/>
                  </a:lnTo>
                  <a:lnTo>
                    <a:pt x="9290" y="4255"/>
                  </a:lnTo>
                  <a:lnTo>
                    <a:pt x="9307" y="4246"/>
                  </a:lnTo>
                  <a:lnTo>
                    <a:pt x="9326" y="4239"/>
                  </a:lnTo>
                  <a:lnTo>
                    <a:pt x="9345" y="4233"/>
                  </a:lnTo>
                  <a:lnTo>
                    <a:pt x="9365" y="4228"/>
                  </a:lnTo>
                  <a:lnTo>
                    <a:pt x="9387" y="4224"/>
                  </a:lnTo>
                  <a:lnTo>
                    <a:pt x="9409" y="4220"/>
                  </a:lnTo>
                  <a:lnTo>
                    <a:pt x="9432" y="4217"/>
                  </a:lnTo>
                  <a:lnTo>
                    <a:pt x="9456" y="4215"/>
                  </a:lnTo>
                  <a:lnTo>
                    <a:pt x="9479" y="4213"/>
                  </a:lnTo>
                  <a:lnTo>
                    <a:pt x="9503" y="4212"/>
                  </a:lnTo>
                  <a:lnTo>
                    <a:pt x="9528" y="4212"/>
                  </a:lnTo>
                  <a:lnTo>
                    <a:pt x="9553" y="4212"/>
                  </a:lnTo>
                  <a:lnTo>
                    <a:pt x="9578" y="4213"/>
                  </a:lnTo>
                  <a:lnTo>
                    <a:pt x="9627" y="4216"/>
                  </a:lnTo>
                  <a:lnTo>
                    <a:pt x="9677" y="4220"/>
                  </a:lnTo>
                  <a:lnTo>
                    <a:pt x="9725" y="4226"/>
                  </a:lnTo>
                  <a:lnTo>
                    <a:pt x="9772" y="4232"/>
                  </a:lnTo>
                  <a:lnTo>
                    <a:pt x="9815" y="4240"/>
                  </a:lnTo>
                  <a:lnTo>
                    <a:pt x="9855" y="4248"/>
                  </a:lnTo>
                  <a:lnTo>
                    <a:pt x="9891" y="4258"/>
                  </a:lnTo>
                  <a:lnTo>
                    <a:pt x="9923" y="4266"/>
                  </a:lnTo>
                  <a:lnTo>
                    <a:pt x="9952" y="4275"/>
                  </a:lnTo>
                  <a:lnTo>
                    <a:pt x="9979" y="4284"/>
                  </a:lnTo>
                  <a:lnTo>
                    <a:pt x="10004" y="4294"/>
                  </a:lnTo>
                  <a:lnTo>
                    <a:pt x="10026" y="4304"/>
                  </a:lnTo>
                  <a:lnTo>
                    <a:pt x="10048" y="4314"/>
                  </a:lnTo>
                  <a:lnTo>
                    <a:pt x="10067" y="4326"/>
                  </a:lnTo>
                  <a:lnTo>
                    <a:pt x="10083" y="4337"/>
                  </a:lnTo>
                  <a:lnTo>
                    <a:pt x="10100" y="4348"/>
                  </a:lnTo>
                  <a:lnTo>
                    <a:pt x="10113" y="4360"/>
                  </a:lnTo>
                  <a:lnTo>
                    <a:pt x="10125" y="4372"/>
                  </a:lnTo>
                  <a:lnTo>
                    <a:pt x="10136" y="4386"/>
                  </a:lnTo>
                  <a:lnTo>
                    <a:pt x="10145" y="4399"/>
                  </a:lnTo>
                  <a:lnTo>
                    <a:pt x="10152" y="4413"/>
                  </a:lnTo>
                  <a:lnTo>
                    <a:pt x="10159" y="4427"/>
                  </a:lnTo>
                  <a:lnTo>
                    <a:pt x="10166" y="4441"/>
                  </a:lnTo>
                  <a:lnTo>
                    <a:pt x="10170" y="4457"/>
                  </a:lnTo>
                  <a:lnTo>
                    <a:pt x="10174" y="4473"/>
                  </a:lnTo>
                  <a:lnTo>
                    <a:pt x="10176" y="4489"/>
                  </a:lnTo>
                  <a:lnTo>
                    <a:pt x="10178" y="4506"/>
                  </a:lnTo>
                  <a:lnTo>
                    <a:pt x="10179" y="4524"/>
                  </a:lnTo>
                  <a:lnTo>
                    <a:pt x="10180" y="4560"/>
                  </a:lnTo>
                  <a:lnTo>
                    <a:pt x="10179" y="4600"/>
                  </a:lnTo>
                  <a:lnTo>
                    <a:pt x="10174" y="4686"/>
                  </a:lnTo>
                  <a:lnTo>
                    <a:pt x="10170" y="4783"/>
                  </a:lnTo>
                  <a:close/>
                </a:path>
              </a:pathLst>
            </a:custGeom>
            <a:solidFill>
              <a:srgbClr val="EAD8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5"/>
            <p:cNvSpPr>
              <a:spLocks/>
            </p:cNvSpPr>
            <p:nvPr/>
          </p:nvSpPr>
          <p:spPr bwMode="auto">
            <a:xfrm>
              <a:off x="6734175" y="4705351"/>
              <a:ext cx="890587" cy="531813"/>
            </a:xfrm>
            <a:custGeom>
              <a:avLst/>
              <a:gdLst>
                <a:gd name="T0" fmla="*/ 9093 w 9524"/>
                <a:gd name="T1" fmla="*/ 4462 h 5700"/>
                <a:gd name="T2" fmla="*/ 9184 w 9524"/>
                <a:gd name="T3" fmla="*/ 4707 h 5700"/>
                <a:gd name="T4" fmla="*/ 9432 w 9524"/>
                <a:gd name="T5" fmla="*/ 4788 h 5700"/>
                <a:gd name="T6" fmla="*/ 9386 w 9524"/>
                <a:gd name="T7" fmla="*/ 4899 h 5700"/>
                <a:gd name="T8" fmla="*/ 9120 w 9524"/>
                <a:gd name="T9" fmla="*/ 5127 h 5700"/>
                <a:gd name="T10" fmla="*/ 8773 w 9524"/>
                <a:gd name="T11" fmla="*/ 5308 h 5700"/>
                <a:gd name="T12" fmla="*/ 8298 w 9524"/>
                <a:gd name="T13" fmla="*/ 5467 h 5700"/>
                <a:gd name="T14" fmla="*/ 7100 w 9524"/>
                <a:gd name="T15" fmla="*/ 5683 h 5700"/>
                <a:gd name="T16" fmla="*/ 5795 w 9524"/>
                <a:gd name="T17" fmla="*/ 5650 h 5700"/>
                <a:gd name="T18" fmla="*/ 4516 w 9524"/>
                <a:gd name="T19" fmla="*/ 5393 h 5700"/>
                <a:gd name="T20" fmla="*/ 3376 w 9524"/>
                <a:gd name="T21" fmla="*/ 4985 h 5700"/>
                <a:gd name="T22" fmla="*/ 2330 w 9524"/>
                <a:gd name="T23" fmla="*/ 4430 h 5700"/>
                <a:gd name="T24" fmla="*/ 1390 w 9524"/>
                <a:gd name="T25" fmla="*/ 3715 h 5700"/>
                <a:gd name="T26" fmla="*/ 780 w 9524"/>
                <a:gd name="T27" fmla="*/ 3044 h 5700"/>
                <a:gd name="T28" fmla="*/ 222 w 9524"/>
                <a:gd name="T29" fmla="*/ 2128 h 5700"/>
                <a:gd name="T30" fmla="*/ 22 w 9524"/>
                <a:gd name="T31" fmla="*/ 1236 h 5700"/>
                <a:gd name="T32" fmla="*/ 483 w 9524"/>
                <a:gd name="T33" fmla="*/ 953 h 5700"/>
                <a:gd name="T34" fmla="*/ 587 w 9524"/>
                <a:gd name="T35" fmla="*/ 859 h 5700"/>
                <a:gd name="T36" fmla="*/ 794 w 9524"/>
                <a:gd name="T37" fmla="*/ 834 h 5700"/>
                <a:gd name="T38" fmla="*/ 1037 w 9524"/>
                <a:gd name="T39" fmla="*/ 481 h 5700"/>
                <a:gd name="T40" fmla="*/ 1184 w 9524"/>
                <a:gd name="T41" fmla="*/ 300 h 5700"/>
                <a:gd name="T42" fmla="*/ 1394 w 9524"/>
                <a:gd name="T43" fmla="*/ 206 h 5700"/>
                <a:gd name="T44" fmla="*/ 1675 w 9524"/>
                <a:gd name="T45" fmla="*/ 211 h 5700"/>
                <a:gd name="T46" fmla="*/ 1887 w 9524"/>
                <a:gd name="T47" fmla="*/ 128 h 5700"/>
                <a:gd name="T48" fmla="*/ 2132 w 9524"/>
                <a:gd name="T49" fmla="*/ 12 h 5700"/>
                <a:gd name="T50" fmla="*/ 2620 w 9524"/>
                <a:gd name="T51" fmla="*/ 63 h 5700"/>
                <a:gd name="T52" fmla="*/ 3232 w 9524"/>
                <a:gd name="T53" fmla="*/ 323 h 5700"/>
                <a:gd name="T54" fmla="*/ 3733 w 9524"/>
                <a:gd name="T55" fmla="*/ 645 h 5700"/>
                <a:gd name="T56" fmla="*/ 3895 w 9524"/>
                <a:gd name="T57" fmla="*/ 610 h 5700"/>
                <a:gd name="T58" fmla="*/ 3922 w 9524"/>
                <a:gd name="T59" fmla="*/ 358 h 5700"/>
                <a:gd name="T60" fmla="*/ 3983 w 9524"/>
                <a:gd name="T61" fmla="*/ 187 h 5700"/>
                <a:gd name="T62" fmla="*/ 4138 w 9524"/>
                <a:gd name="T63" fmla="*/ 76 h 5700"/>
                <a:gd name="T64" fmla="*/ 4542 w 9524"/>
                <a:gd name="T65" fmla="*/ 10 h 5700"/>
                <a:gd name="T66" fmla="*/ 5025 w 9524"/>
                <a:gd name="T67" fmla="*/ 36 h 5700"/>
                <a:gd name="T68" fmla="*/ 5502 w 9524"/>
                <a:gd name="T69" fmla="*/ 182 h 5700"/>
                <a:gd name="T70" fmla="*/ 5886 w 9524"/>
                <a:gd name="T71" fmla="*/ 472 h 5700"/>
                <a:gd name="T72" fmla="*/ 6166 w 9524"/>
                <a:gd name="T73" fmla="*/ 545 h 5700"/>
                <a:gd name="T74" fmla="*/ 6439 w 9524"/>
                <a:gd name="T75" fmla="*/ 583 h 5700"/>
                <a:gd name="T76" fmla="*/ 6695 w 9524"/>
                <a:gd name="T77" fmla="*/ 711 h 5700"/>
                <a:gd name="T78" fmla="*/ 6964 w 9524"/>
                <a:gd name="T79" fmla="*/ 940 h 5700"/>
                <a:gd name="T80" fmla="*/ 7113 w 9524"/>
                <a:gd name="T81" fmla="*/ 1259 h 5700"/>
                <a:gd name="T82" fmla="*/ 7250 w 9524"/>
                <a:gd name="T83" fmla="*/ 1483 h 5700"/>
                <a:gd name="T84" fmla="*/ 7486 w 9524"/>
                <a:gd name="T85" fmla="*/ 1607 h 5700"/>
                <a:gd name="T86" fmla="*/ 7881 w 9524"/>
                <a:gd name="T87" fmla="*/ 1673 h 5700"/>
                <a:gd name="T88" fmla="*/ 8143 w 9524"/>
                <a:gd name="T89" fmla="*/ 1766 h 5700"/>
                <a:gd name="T90" fmla="*/ 8359 w 9524"/>
                <a:gd name="T91" fmla="*/ 1920 h 5700"/>
                <a:gd name="T92" fmla="*/ 8541 w 9524"/>
                <a:gd name="T93" fmla="*/ 2117 h 5700"/>
                <a:gd name="T94" fmla="*/ 8671 w 9524"/>
                <a:gd name="T95" fmla="*/ 2339 h 5700"/>
                <a:gd name="T96" fmla="*/ 8735 w 9524"/>
                <a:gd name="T97" fmla="*/ 2708 h 5700"/>
                <a:gd name="T98" fmla="*/ 8834 w 9524"/>
                <a:gd name="T99" fmla="*/ 2890 h 5700"/>
                <a:gd name="T100" fmla="*/ 8895 w 9524"/>
                <a:gd name="T101" fmla="*/ 3010 h 5700"/>
                <a:gd name="T102" fmla="*/ 8851 w 9524"/>
                <a:gd name="T103" fmla="*/ 3173 h 5700"/>
                <a:gd name="T104" fmla="*/ 8863 w 9524"/>
                <a:gd name="T105" fmla="*/ 3261 h 5700"/>
                <a:gd name="T106" fmla="*/ 8780 w 9524"/>
                <a:gd name="T107" fmla="*/ 3331 h 5700"/>
                <a:gd name="T108" fmla="*/ 8705 w 9524"/>
                <a:gd name="T109" fmla="*/ 3562 h 5700"/>
                <a:gd name="T110" fmla="*/ 8712 w 9524"/>
                <a:gd name="T111" fmla="*/ 3736 h 5700"/>
                <a:gd name="T112" fmla="*/ 8793 w 9524"/>
                <a:gd name="T113" fmla="*/ 3868 h 5700"/>
                <a:gd name="T114" fmla="*/ 8814 w 9524"/>
                <a:gd name="T115" fmla="*/ 3974 h 5700"/>
                <a:gd name="T116" fmla="*/ 8945 w 9524"/>
                <a:gd name="T117" fmla="*/ 4034 h 5700"/>
                <a:gd name="T118" fmla="*/ 9082 w 9524"/>
                <a:gd name="T119" fmla="*/ 4034 h 5700"/>
                <a:gd name="T120" fmla="*/ 9094 w 9524"/>
                <a:gd name="T121" fmla="*/ 4107 h 5700"/>
                <a:gd name="T122" fmla="*/ 9200 w 9524"/>
                <a:gd name="T123" fmla="*/ 4219 h 5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524" h="5700">
                  <a:moveTo>
                    <a:pt x="9227" y="4237"/>
                  </a:moveTo>
                  <a:lnTo>
                    <a:pt x="9200" y="4259"/>
                  </a:lnTo>
                  <a:lnTo>
                    <a:pt x="9176" y="4281"/>
                  </a:lnTo>
                  <a:lnTo>
                    <a:pt x="9155" y="4306"/>
                  </a:lnTo>
                  <a:lnTo>
                    <a:pt x="9138" y="4330"/>
                  </a:lnTo>
                  <a:lnTo>
                    <a:pt x="9124" y="4355"/>
                  </a:lnTo>
                  <a:lnTo>
                    <a:pt x="9111" y="4382"/>
                  </a:lnTo>
                  <a:lnTo>
                    <a:pt x="9103" y="4408"/>
                  </a:lnTo>
                  <a:lnTo>
                    <a:pt x="9097" y="4436"/>
                  </a:lnTo>
                  <a:lnTo>
                    <a:pt x="9093" y="4462"/>
                  </a:lnTo>
                  <a:lnTo>
                    <a:pt x="9092" y="4489"/>
                  </a:lnTo>
                  <a:lnTo>
                    <a:pt x="9094" y="4516"/>
                  </a:lnTo>
                  <a:lnTo>
                    <a:pt x="9098" y="4543"/>
                  </a:lnTo>
                  <a:lnTo>
                    <a:pt x="9104" y="4569"/>
                  </a:lnTo>
                  <a:lnTo>
                    <a:pt x="9112" y="4594"/>
                  </a:lnTo>
                  <a:lnTo>
                    <a:pt x="9123" y="4619"/>
                  </a:lnTo>
                  <a:lnTo>
                    <a:pt x="9136" y="4643"/>
                  </a:lnTo>
                  <a:lnTo>
                    <a:pt x="9150" y="4665"/>
                  </a:lnTo>
                  <a:lnTo>
                    <a:pt x="9165" y="4686"/>
                  </a:lnTo>
                  <a:lnTo>
                    <a:pt x="9184" y="4707"/>
                  </a:lnTo>
                  <a:lnTo>
                    <a:pt x="9203" y="4724"/>
                  </a:lnTo>
                  <a:lnTo>
                    <a:pt x="9223" y="4740"/>
                  </a:lnTo>
                  <a:lnTo>
                    <a:pt x="9246" y="4756"/>
                  </a:lnTo>
                  <a:lnTo>
                    <a:pt x="9269" y="4768"/>
                  </a:lnTo>
                  <a:lnTo>
                    <a:pt x="9294" y="4778"/>
                  </a:lnTo>
                  <a:lnTo>
                    <a:pt x="9320" y="4785"/>
                  </a:lnTo>
                  <a:lnTo>
                    <a:pt x="9347" y="4790"/>
                  </a:lnTo>
                  <a:lnTo>
                    <a:pt x="9374" y="4792"/>
                  </a:lnTo>
                  <a:lnTo>
                    <a:pt x="9403" y="4792"/>
                  </a:lnTo>
                  <a:lnTo>
                    <a:pt x="9432" y="4788"/>
                  </a:lnTo>
                  <a:lnTo>
                    <a:pt x="9463" y="4781"/>
                  </a:lnTo>
                  <a:lnTo>
                    <a:pt x="9493" y="4771"/>
                  </a:lnTo>
                  <a:lnTo>
                    <a:pt x="9524" y="4757"/>
                  </a:lnTo>
                  <a:lnTo>
                    <a:pt x="9516" y="4762"/>
                  </a:lnTo>
                  <a:lnTo>
                    <a:pt x="9505" y="4770"/>
                  </a:lnTo>
                  <a:lnTo>
                    <a:pt x="9494" y="4781"/>
                  </a:lnTo>
                  <a:lnTo>
                    <a:pt x="9481" y="4794"/>
                  </a:lnTo>
                  <a:lnTo>
                    <a:pt x="9452" y="4826"/>
                  </a:lnTo>
                  <a:lnTo>
                    <a:pt x="9419" y="4861"/>
                  </a:lnTo>
                  <a:lnTo>
                    <a:pt x="9386" y="4899"/>
                  </a:lnTo>
                  <a:lnTo>
                    <a:pt x="9354" y="4933"/>
                  </a:lnTo>
                  <a:lnTo>
                    <a:pt x="9339" y="4949"/>
                  </a:lnTo>
                  <a:lnTo>
                    <a:pt x="9325" y="4963"/>
                  </a:lnTo>
                  <a:lnTo>
                    <a:pt x="9312" y="4975"/>
                  </a:lnTo>
                  <a:lnTo>
                    <a:pt x="9300" y="4984"/>
                  </a:lnTo>
                  <a:lnTo>
                    <a:pt x="9263" y="5014"/>
                  </a:lnTo>
                  <a:lnTo>
                    <a:pt x="9227" y="5043"/>
                  </a:lnTo>
                  <a:lnTo>
                    <a:pt x="9192" y="5071"/>
                  </a:lnTo>
                  <a:lnTo>
                    <a:pt x="9156" y="5100"/>
                  </a:lnTo>
                  <a:lnTo>
                    <a:pt x="9120" y="5127"/>
                  </a:lnTo>
                  <a:lnTo>
                    <a:pt x="9082" y="5154"/>
                  </a:lnTo>
                  <a:lnTo>
                    <a:pt x="9063" y="5166"/>
                  </a:lnTo>
                  <a:lnTo>
                    <a:pt x="9042" y="5179"/>
                  </a:lnTo>
                  <a:lnTo>
                    <a:pt x="9022" y="5191"/>
                  </a:lnTo>
                  <a:lnTo>
                    <a:pt x="9001" y="5202"/>
                  </a:lnTo>
                  <a:lnTo>
                    <a:pt x="8956" y="5226"/>
                  </a:lnTo>
                  <a:lnTo>
                    <a:pt x="8911" y="5247"/>
                  </a:lnTo>
                  <a:lnTo>
                    <a:pt x="8866" y="5268"/>
                  </a:lnTo>
                  <a:lnTo>
                    <a:pt x="8820" y="5289"/>
                  </a:lnTo>
                  <a:lnTo>
                    <a:pt x="8773" y="5308"/>
                  </a:lnTo>
                  <a:lnTo>
                    <a:pt x="8727" y="5326"/>
                  </a:lnTo>
                  <a:lnTo>
                    <a:pt x="8680" y="5344"/>
                  </a:lnTo>
                  <a:lnTo>
                    <a:pt x="8632" y="5361"/>
                  </a:lnTo>
                  <a:lnTo>
                    <a:pt x="8585" y="5377"/>
                  </a:lnTo>
                  <a:lnTo>
                    <a:pt x="8538" y="5393"/>
                  </a:lnTo>
                  <a:lnTo>
                    <a:pt x="8490" y="5409"/>
                  </a:lnTo>
                  <a:lnTo>
                    <a:pt x="8442" y="5424"/>
                  </a:lnTo>
                  <a:lnTo>
                    <a:pt x="8393" y="5438"/>
                  </a:lnTo>
                  <a:lnTo>
                    <a:pt x="8346" y="5452"/>
                  </a:lnTo>
                  <a:lnTo>
                    <a:pt x="8298" y="5467"/>
                  </a:lnTo>
                  <a:lnTo>
                    <a:pt x="8250" y="5481"/>
                  </a:lnTo>
                  <a:lnTo>
                    <a:pt x="8124" y="5515"/>
                  </a:lnTo>
                  <a:lnTo>
                    <a:pt x="7998" y="5547"/>
                  </a:lnTo>
                  <a:lnTo>
                    <a:pt x="7871" y="5575"/>
                  </a:lnTo>
                  <a:lnTo>
                    <a:pt x="7745" y="5601"/>
                  </a:lnTo>
                  <a:lnTo>
                    <a:pt x="7617" y="5623"/>
                  </a:lnTo>
                  <a:lnTo>
                    <a:pt x="7488" y="5642"/>
                  </a:lnTo>
                  <a:lnTo>
                    <a:pt x="7359" y="5659"/>
                  </a:lnTo>
                  <a:lnTo>
                    <a:pt x="7230" y="5672"/>
                  </a:lnTo>
                  <a:lnTo>
                    <a:pt x="7100" y="5683"/>
                  </a:lnTo>
                  <a:lnTo>
                    <a:pt x="6970" y="5691"/>
                  </a:lnTo>
                  <a:lnTo>
                    <a:pt x="6840" y="5697"/>
                  </a:lnTo>
                  <a:lnTo>
                    <a:pt x="6709" y="5699"/>
                  </a:lnTo>
                  <a:lnTo>
                    <a:pt x="6578" y="5700"/>
                  </a:lnTo>
                  <a:lnTo>
                    <a:pt x="6448" y="5697"/>
                  </a:lnTo>
                  <a:lnTo>
                    <a:pt x="6317" y="5693"/>
                  </a:lnTo>
                  <a:lnTo>
                    <a:pt x="6186" y="5686"/>
                  </a:lnTo>
                  <a:lnTo>
                    <a:pt x="6056" y="5676"/>
                  </a:lnTo>
                  <a:lnTo>
                    <a:pt x="5925" y="5665"/>
                  </a:lnTo>
                  <a:lnTo>
                    <a:pt x="5795" y="5650"/>
                  </a:lnTo>
                  <a:lnTo>
                    <a:pt x="5665" y="5633"/>
                  </a:lnTo>
                  <a:lnTo>
                    <a:pt x="5535" y="5615"/>
                  </a:lnTo>
                  <a:lnTo>
                    <a:pt x="5406" y="5595"/>
                  </a:lnTo>
                  <a:lnTo>
                    <a:pt x="5277" y="5571"/>
                  </a:lnTo>
                  <a:lnTo>
                    <a:pt x="5149" y="5547"/>
                  </a:lnTo>
                  <a:lnTo>
                    <a:pt x="5021" y="5519"/>
                  </a:lnTo>
                  <a:lnTo>
                    <a:pt x="4893" y="5491"/>
                  </a:lnTo>
                  <a:lnTo>
                    <a:pt x="4767" y="5460"/>
                  </a:lnTo>
                  <a:lnTo>
                    <a:pt x="4641" y="5427"/>
                  </a:lnTo>
                  <a:lnTo>
                    <a:pt x="4516" y="5393"/>
                  </a:lnTo>
                  <a:lnTo>
                    <a:pt x="4391" y="5357"/>
                  </a:lnTo>
                  <a:lnTo>
                    <a:pt x="4268" y="5319"/>
                  </a:lnTo>
                  <a:lnTo>
                    <a:pt x="4145" y="5280"/>
                  </a:lnTo>
                  <a:lnTo>
                    <a:pt x="4035" y="5242"/>
                  </a:lnTo>
                  <a:lnTo>
                    <a:pt x="3923" y="5203"/>
                  </a:lnTo>
                  <a:lnTo>
                    <a:pt x="3813" y="5163"/>
                  </a:lnTo>
                  <a:lnTo>
                    <a:pt x="3703" y="5120"/>
                  </a:lnTo>
                  <a:lnTo>
                    <a:pt x="3593" y="5077"/>
                  </a:lnTo>
                  <a:lnTo>
                    <a:pt x="3484" y="5032"/>
                  </a:lnTo>
                  <a:lnTo>
                    <a:pt x="3376" y="4985"/>
                  </a:lnTo>
                  <a:lnTo>
                    <a:pt x="3267" y="4936"/>
                  </a:lnTo>
                  <a:lnTo>
                    <a:pt x="3160" y="4887"/>
                  </a:lnTo>
                  <a:lnTo>
                    <a:pt x="3053" y="4835"/>
                  </a:lnTo>
                  <a:lnTo>
                    <a:pt x="2947" y="4782"/>
                  </a:lnTo>
                  <a:lnTo>
                    <a:pt x="2841" y="4727"/>
                  </a:lnTo>
                  <a:lnTo>
                    <a:pt x="2738" y="4671"/>
                  </a:lnTo>
                  <a:lnTo>
                    <a:pt x="2634" y="4613"/>
                  </a:lnTo>
                  <a:lnTo>
                    <a:pt x="2532" y="4554"/>
                  </a:lnTo>
                  <a:lnTo>
                    <a:pt x="2430" y="4493"/>
                  </a:lnTo>
                  <a:lnTo>
                    <a:pt x="2330" y="4430"/>
                  </a:lnTo>
                  <a:lnTo>
                    <a:pt x="2230" y="4366"/>
                  </a:lnTo>
                  <a:lnTo>
                    <a:pt x="2132" y="4300"/>
                  </a:lnTo>
                  <a:lnTo>
                    <a:pt x="2034" y="4233"/>
                  </a:lnTo>
                  <a:lnTo>
                    <a:pt x="1938" y="4164"/>
                  </a:lnTo>
                  <a:lnTo>
                    <a:pt x="1843" y="4093"/>
                  </a:lnTo>
                  <a:lnTo>
                    <a:pt x="1750" y="4021"/>
                  </a:lnTo>
                  <a:lnTo>
                    <a:pt x="1657" y="3947"/>
                  </a:lnTo>
                  <a:lnTo>
                    <a:pt x="1567" y="3872"/>
                  </a:lnTo>
                  <a:lnTo>
                    <a:pt x="1478" y="3795"/>
                  </a:lnTo>
                  <a:lnTo>
                    <a:pt x="1390" y="3715"/>
                  </a:lnTo>
                  <a:lnTo>
                    <a:pt x="1304" y="3635"/>
                  </a:lnTo>
                  <a:lnTo>
                    <a:pt x="1219" y="3553"/>
                  </a:lnTo>
                  <a:lnTo>
                    <a:pt x="1136" y="3469"/>
                  </a:lnTo>
                  <a:lnTo>
                    <a:pt x="1055" y="3383"/>
                  </a:lnTo>
                  <a:lnTo>
                    <a:pt x="976" y="3296"/>
                  </a:lnTo>
                  <a:lnTo>
                    <a:pt x="947" y="3263"/>
                  </a:lnTo>
                  <a:lnTo>
                    <a:pt x="913" y="3221"/>
                  </a:lnTo>
                  <a:lnTo>
                    <a:pt x="873" y="3170"/>
                  </a:lnTo>
                  <a:lnTo>
                    <a:pt x="829" y="3111"/>
                  </a:lnTo>
                  <a:lnTo>
                    <a:pt x="780" y="3044"/>
                  </a:lnTo>
                  <a:lnTo>
                    <a:pt x="728" y="2971"/>
                  </a:lnTo>
                  <a:lnTo>
                    <a:pt x="673" y="2893"/>
                  </a:lnTo>
                  <a:lnTo>
                    <a:pt x="616" y="2808"/>
                  </a:lnTo>
                  <a:lnTo>
                    <a:pt x="558" y="2719"/>
                  </a:lnTo>
                  <a:lnTo>
                    <a:pt x="500" y="2627"/>
                  </a:lnTo>
                  <a:lnTo>
                    <a:pt x="442" y="2530"/>
                  </a:lnTo>
                  <a:lnTo>
                    <a:pt x="384" y="2431"/>
                  </a:lnTo>
                  <a:lnTo>
                    <a:pt x="328" y="2331"/>
                  </a:lnTo>
                  <a:lnTo>
                    <a:pt x="274" y="2229"/>
                  </a:lnTo>
                  <a:lnTo>
                    <a:pt x="222" y="2128"/>
                  </a:lnTo>
                  <a:lnTo>
                    <a:pt x="175" y="2026"/>
                  </a:lnTo>
                  <a:lnTo>
                    <a:pt x="132" y="1925"/>
                  </a:lnTo>
                  <a:lnTo>
                    <a:pt x="93" y="1826"/>
                  </a:lnTo>
                  <a:lnTo>
                    <a:pt x="61" y="1729"/>
                  </a:lnTo>
                  <a:lnTo>
                    <a:pt x="34" y="1635"/>
                  </a:lnTo>
                  <a:lnTo>
                    <a:pt x="15" y="1545"/>
                  </a:lnTo>
                  <a:lnTo>
                    <a:pt x="4" y="1459"/>
                  </a:lnTo>
                  <a:lnTo>
                    <a:pt x="0" y="1379"/>
                  </a:lnTo>
                  <a:lnTo>
                    <a:pt x="6" y="1304"/>
                  </a:lnTo>
                  <a:lnTo>
                    <a:pt x="22" y="1236"/>
                  </a:lnTo>
                  <a:lnTo>
                    <a:pt x="49" y="1174"/>
                  </a:lnTo>
                  <a:lnTo>
                    <a:pt x="86" y="1121"/>
                  </a:lnTo>
                  <a:lnTo>
                    <a:pt x="135" y="1076"/>
                  </a:lnTo>
                  <a:lnTo>
                    <a:pt x="197" y="1041"/>
                  </a:lnTo>
                  <a:lnTo>
                    <a:pt x="273" y="1016"/>
                  </a:lnTo>
                  <a:lnTo>
                    <a:pt x="361" y="1000"/>
                  </a:lnTo>
                  <a:lnTo>
                    <a:pt x="466" y="996"/>
                  </a:lnTo>
                  <a:lnTo>
                    <a:pt x="471" y="981"/>
                  </a:lnTo>
                  <a:lnTo>
                    <a:pt x="476" y="966"/>
                  </a:lnTo>
                  <a:lnTo>
                    <a:pt x="483" y="953"/>
                  </a:lnTo>
                  <a:lnTo>
                    <a:pt x="490" y="939"/>
                  </a:lnTo>
                  <a:lnTo>
                    <a:pt x="499" y="927"/>
                  </a:lnTo>
                  <a:lnTo>
                    <a:pt x="508" y="916"/>
                  </a:lnTo>
                  <a:lnTo>
                    <a:pt x="517" y="906"/>
                  </a:lnTo>
                  <a:lnTo>
                    <a:pt x="527" y="896"/>
                  </a:lnTo>
                  <a:lnTo>
                    <a:pt x="538" y="887"/>
                  </a:lnTo>
                  <a:lnTo>
                    <a:pt x="549" y="879"/>
                  </a:lnTo>
                  <a:lnTo>
                    <a:pt x="562" y="871"/>
                  </a:lnTo>
                  <a:lnTo>
                    <a:pt x="574" y="865"/>
                  </a:lnTo>
                  <a:lnTo>
                    <a:pt x="587" y="859"/>
                  </a:lnTo>
                  <a:lnTo>
                    <a:pt x="601" y="854"/>
                  </a:lnTo>
                  <a:lnTo>
                    <a:pt x="615" y="849"/>
                  </a:lnTo>
                  <a:lnTo>
                    <a:pt x="630" y="845"/>
                  </a:lnTo>
                  <a:lnTo>
                    <a:pt x="645" y="842"/>
                  </a:lnTo>
                  <a:lnTo>
                    <a:pt x="660" y="839"/>
                  </a:lnTo>
                  <a:lnTo>
                    <a:pt x="676" y="837"/>
                  </a:lnTo>
                  <a:lnTo>
                    <a:pt x="693" y="835"/>
                  </a:lnTo>
                  <a:lnTo>
                    <a:pt x="725" y="833"/>
                  </a:lnTo>
                  <a:lnTo>
                    <a:pt x="760" y="833"/>
                  </a:lnTo>
                  <a:lnTo>
                    <a:pt x="794" y="834"/>
                  </a:lnTo>
                  <a:lnTo>
                    <a:pt x="830" y="836"/>
                  </a:lnTo>
                  <a:lnTo>
                    <a:pt x="865" y="840"/>
                  </a:lnTo>
                  <a:lnTo>
                    <a:pt x="901" y="845"/>
                  </a:lnTo>
                  <a:lnTo>
                    <a:pt x="938" y="739"/>
                  </a:lnTo>
                  <a:lnTo>
                    <a:pt x="972" y="640"/>
                  </a:lnTo>
                  <a:lnTo>
                    <a:pt x="989" y="592"/>
                  </a:lnTo>
                  <a:lnTo>
                    <a:pt x="1007" y="546"/>
                  </a:lnTo>
                  <a:lnTo>
                    <a:pt x="1017" y="524"/>
                  </a:lnTo>
                  <a:lnTo>
                    <a:pt x="1027" y="503"/>
                  </a:lnTo>
                  <a:lnTo>
                    <a:pt x="1037" y="481"/>
                  </a:lnTo>
                  <a:lnTo>
                    <a:pt x="1048" y="461"/>
                  </a:lnTo>
                  <a:lnTo>
                    <a:pt x="1060" y="441"/>
                  </a:lnTo>
                  <a:lnTo>
                    <a:pt x="1072" y="421"/>
                  </a:lnTo>
                  <a:lnTo>
                    <a:pt x="1086" y="402"/>
                  </a:lnTo>
                  <a:lnTo>
                    <a:pt x="1099" y="384"/>
                  </a:lnTo>
                  <a:lnTo>
                    <a:pt x="1114" y="365"/>
                  </a:lnTo>
                  <a:lnTo>
                    <a:pt x="1130" y="348"/>
                  </a:lnTo>
                  <a:lnTo>
                    <a:pt x="1148" y="332"/>
                  </a:lnTo>
                  <a:lnTo>
                    <a:pt x="1165" y="316"/>
                  </a:lnTo>
                  <a:lnTo>
                    <a:pt x="1184" y="300"/>
                  </a:lnTo>
                  <a:lnTo>
                    <a:pt x="1205" y="286"/>
                  </a:lnTo>
                  <a:lnTo>
                    <a:pt x="1227" y="272"/>
                  </a:lnTo>
                  <a:lnTo>
                    <a:pt x="1250" y="259"/>
                  </a:lnTo>
                  <a:lnTo>
                    <a:pt x="1275" y="247"/>
                  </a:lnTo>
                  <a:lnTo>
                    <a:pt x="1302" y="235"/>
                  </a:lnTo>
                  <a:lnTo>
                    <a:pt x="1330" y="224"/>
                  </a:lnTo>
                  <a:lnTo>
                    <a:pt x="1360" y="214"/>
                  </a:lnTo>
                  <a:lnTo>
                    <a:pt x="1371" y="211"/>
                  </a:lnTo>
                  <a:lnTo>
                    <a:pt x="1382" y="208"/>
                  </a:lnTo>
                  <a:lnTo>
                    <a:pt x="1394" y="206"/>
                  </a:lnTo>
                  <a:lnTo>
                    <a:pt x="1405" y="204"/>
                  </a:lnTo>
                  <a:lnTo>
                    <a:pt x="1430" y="202"/>
                  </a:lnTo>
                  <a:lnTo>
                    <a:pt x="1454" y="201"/>
                  </a:lnTo>
                  <a:lnTo>
                    <a:pt x="1479" y="201"/>
                  </a:lnTo>
                  <a:lnTo>
                    <a:pt x="1504" y="202"/>
                  </a:lnTo>
                  <a:lnTo>
                    <a:pt x="1529" y="204"/>
                  </a:lnTo>
                  <a:lnTo>
                    <a:pt x="1555" y="206"/>
                  </a:lnTo>
                  <a:lnTo>
                    <a:pt x="1603" y="210"/>
                  </a:lnTo>
                  <a:lnTo>
                    <a:pt x="1652" y="212"/>
                  </a:lnTo>
                  <a:lnTo>
                    <a:pt x="1675" y="211"/>
                  </a:lnTo>
                  <a:lnTo>
                    <a:pt x="1697" y="209"/>
                  </a:lnTo>
                  <a:lnTo>
                    <a:pt x="1708" y="208"/>
                  </a:lnTo>
                  <a:lnTo>
                    <a:pt x="1718" y="206"/>
                  </a:lnTo>
                  <a:lnTo>
                    <a:pt x="1729" y="204"/>
                  </a:lnTo>
                  <a:lnTo>
                    <a:pt x="1740" y="201"/>
                  </a:lnTo>
                  <a:lnTo>
                    <a:pt x="1766" y="192"/>
                  </a:lnTo>
                  <a:lnTo>
                    <a:pt x="1791" y="181"/>
                  </a:lnTo>
                  <a:lnTo>
                    <a:pt x="1817" y="168"/>
                  </a:lnTo>
                  <a:lnTo>
                    <a:pt x="1840" y="156"/>
                  </a:lnTo>
                  <a:lnTo>
                    <a:pt x="1887" y="128"/>
                  </a:lnTo>
                  <a:lnTo>
                    <a:pt x="1933" y="99"/>
                  </a:lnTo>
                  <a:lnTo>
                    <a:pt x="1956" y="85"/>
                  </a:lnTo>
                  <a:lnTo>
                    <a:pt x="1980" y="72"/>
                  </a:lnTo>
                  <a:lnTo>
                    <a:pt x="2005" y="58"/>
                  </a:lnTo>
                  <a:lnTo>
                    <a:pt x="2031" y="45"/>
                  </a:lnTo>
                  <a:lnTo>
                    <a:pt x="2057" y="34"/>
                  </a:lnTo>
                  <a:lnTo>
                    <a:pt x="2086" y="24"/>
                  </a:lnTo>
                  <a:lnTo>
                    <a:pt x="2101" y="19"/>
                  </a:lnTo>
                  <a:lnTo>
                    <a:pt x="2116" y="15"/>
                  </a:lnTo>
                  <a:lnTo>
                    <a:pt x="2132" y="12"/>
                  </a:lnTo>
                  <a:lnTo>
                    <a:pt x="2148" y="8"/>
                  </a:lnTo>
                  <a:lnTo>
                    <a:pt x="2191" y="2"/>
                  </a:lnTo>
                  <a:lnTo>
                    <a:pt x="2238" y="0"/>
                  </a:lnTo>
                  <a:lnTo>
                    <a:pt x="2287" y="0"/>
                  </a:lnTo>
                  <a:lnTo>
                    <a:pt x="2338" y="4"/>
                  </a:lnTo>
                  <a:lnTo>
                    <a:pt x="2391" y="10"/>
                  </a:lnTo>
                  <a:lnTo>
                    <a:pt x="2445" y="20"/>
                  </a:lnTo>
                  <a:lnTo>
                    <a:pt x="2502" y="31"/>
                  </a:lnTo>
                  <a:lnTo>
                    <a:pt x="2560" y="45"/>
                  </a:lnTo>
                  <a:lnTo>
                    <a:pt x="2620" y="63"/>
                  </a:lnTo>
                  <a:lnTo>
                    <a:pt x="2680" y="82"/>
                  </a:lnTo>
                  <a:lnTo>
                    <a:pt x="2741" y="102"/>
                  </a:lnTo>
                  <a:lnTo>
                    <a:pt x="2803" y="126"/>
                  </a:lnTo>
                  <a:lnTo>
                    <a:pt x="2865" y="150"/>
                  </a:lnTo>
                  <a:lnTo>
                    <a:pt x="2927" y="176"/>
                  </a:lnTo>
                  <a:lnTo>
                    <a:pt x="2989" y="203"/>
                  </a:lnTo>
                  <a:lnTo>
                    <a:pt x="3051" y="231"/>
                  </a:lnTo>
                  <a:lnTo>
                    <a:pt x="3112" y="261"/>
                  </a:lnTo>
                  <a:lnTo>
                    <a:pt x="3173" y="292"/>
                  </a:lnTo>
                  <a:lnTo>
                    <a:pt x="3232" y="323"/>
                  </a:lnTo>
                  <a:lnTo>
                    <a:pt x="3290" y="355"/>
                  </a:lnTo>
                  <a:lnTo>
                    <a:pt x="3348" y="388"/>
                  </a:lnTo>
                  <a:lnTo>
                    <a:pt x="3404" y="420"/>
                  </a:lnTo>
                  <a:lnTo>
                    <a:pt x="3458" y="453"/>
                  </a:lnTo>
                  <a:lnTo>
                    <a:pt x="3510" y="486"/>
                  </a:lnTo>
                  <a:lnTo>
                    <a:pt x="3559" y="519"/>
                  </a:lnTo>
                  <a:lnTo>
                    <a:pt x="3607" y="551"/>
                  </a:lnTo>
                  <a:lnTo>
                    <a:pt x="3652" y="583"/>
                  </a:lnTo>
                  <a:lnTo>
                    <a:pt x="3693" y="614"/>
                  </a:lnTo>
                  <a:lnTo>
                    <a:pt x="3733" y="645"/>
                  </a:lnTo>
                  <a:lnTo>
                    <a:pt x="3769" y="674"/>
                  </a:lnTo>
                  <a:lnTo>
                    <a:pt x="3801" y="703"/>
                  </a:lnTo>
                  <a:lnTo>
                    <a:pt x="3830" y="730"/>
                  </a:lnTo>
                  <a:lnTo>
                    <a:pt x="3843" y="714"/>
                  </a:lnTo>
                  <a:lnTo>
                    <a:pt x="3855" y="697"/>
                  </a:lnTo>
                  <a:lnTo>
                    <a:pt x="3865" y="680"/>
                  </a:lnTo>
                  <a:lnTo>
                    <a:pt x="3874" y="663"/>
                  </a:lnTo>
                  <a:lnTo>
                    <a:pt x="3881" y="646"/>
                  </a:lnTo>
                  <a:lnTo>
                    <a:pt x="3888" y="629"/>
                  </a:lnTo>
                  <a:lnTo>
                    <a:pt x="3895" y="610"/>
                  </a:lnTo>
                  <a:lnTo>
                    <a:pt x="3899" y="593"/>
                  </a:lnTo>
                  <a:lnTo>
                    <a:pt x="3903" y="575"/>
                  </a:lnTo>
                  <a:lnTo>
                    <a:pt x="3906" y="557"/>
                  </a:lnTo>
                  <a:lnTo>
                    <a:pt x="3909" y="539"/>
                  </a:lnTo>
                  <a:lnTo>
                    <a:pt x="3911" y="521"/>
                  </a:lnTo>
                  <a:lnTo>
                    <a:pt x="3914" y="484"/>
                  </a:lnTo>
                  <a:lnTo>
                    <a:pt x="3916" y="449"/>
                  </a:lnTo>
                  <a:lnTo>
                    <a:pt x="3918" y="412"/>
                  </a:lnTo>
                  <a:lnTo>
                    <a:pt x="3920" y="376"/>
                  </a:lnTo>
                  <a:lnTo>
                    <a:pt x="3922" y="358"/>
                  </a:lnTo>
                  <a:lnTo>
                    <a:pt x="3925" y="340"/>
                  </a:lnTo>
                  <a:lnTo>
                    <a:pt x="3927" y="323"/>
                  </a:lnTo>
                  <a:lnTo>
                    <a:pt x="3931" y="305"/>
                  </a:lnTo>
                  <a:lnTo>
                    <a:pt x="3935" y="287"/>
                  </a:lnTo>
                  <a:lnTo>
                    <a:pt x="3940" y="270"/>
                  </a:lnTo>
                  <a:lnTo>
                    <a:pt x="3946" y="253"/>
                  </a:lnTo>
                  <a:lnTo>
                    <a:pt x="3953" y="236"/>
                  </a:lnTo>
                  <a:lnTo>
                    <a:pt x="3962" y="219"/>
                  </a:lnTo>
                  <a:lnTo>
                    <a:pt x="3972" y="203"/>
                  </a:lnTo>
                  <a:lnTo>
                    <a:pt x="3983" y="187"/>
                  </a:lnTo>
                  <a:lnTo>
                    <a:pt x="3995" y="170"/>
                  </a:lnTo>
                  <a:lnTo>
                    <a:pt x="4007" y="157"/>
                  </a:lnTo>
                  <a:lnTo>
                    <a:pt x="4021" y="145"/>
                  </a:lnTo>
                  <a:lnTo>
                    <a:pt x="4035" y="133"/>
                  </a:lnTo>
                  <a:lnTo>
                    <a:pt x="4050" y="122"/>
                  </a:lnTo>
                  <a:lnTo>
                    <a:pt x="4066" y="112"/>
                  </a:lnTo>
                  <a:lnTo>
                    <a:pt x="4082" y="101"/>
                  </a:lnTo>
                  <a:lnTo>
                    <a:pt x="4101" y="92"/>
                  </a:lnTo>
                  <a:lnTo>
                    <a:pt x="4119" y="84"/>
                  </a:lnTo>
                  <a:lnTo>
                    <a:pt x="4138" y="76"/>
                  </a:lnTo>
                  <a:lnTo>
                    <a:pt x="4159" y="69"/>
                  </a:lnTo>
                  <a:lnTo>
                    <a:pt x="4179" y="62"/>
                  </a:lnTo>
                  <a:lnTo>
                    <a:pt x="4199" y="56"/>
                  </a:lnTo>
                  <a:lnTo>
                    <a:pt x="4242" y="44"/>
                  </a:lnTo>
                  <a:lnTo>
                    <a:pt x="4287" y="35"/>
                  </a:lnTo>
                  <a:lnTo>
                    <a:pt x="4330" y="28"/>
                  </a:lnTo>
                  <a:lnTo>
                    <a:pt x="4375" y="22"/>
                  </a:lnTo>
                  <a:lnTo>
                    <a:pt x="4419" y="18"/>
                  </a:lnTo>
                  <a:lnTo>
                    <a:pt x="4461" y="14"/>
                  </a:lnTo>
                  <a:lnTo>
                    <a:pt x="4542" y="10"/>
                  </a:lnTo>
                  <a:lnTo>
                    <a:pt x="4613" y="7"/>
                  </a:lnTo>
                  <a:lnTo>
                    <a:pt x="4654" y="6"/>
                  </a:lnTo>
                  <a:lnTo>
                    <a:pt x="4698" y="7"/>
                  </a:lnTo>
                  <a:lnTo>
                    <a:pt x="4742" y="8"/>
                  </a:lnTo>
                  <a:lnTo>
                    <a:pt x="4787" y="10"/>
                  </a:lnTo>
                  <a:lnTo>
                    <a:pt x="4834" y="13"/>
                  </a:lnTo>
                  <a:lnTo>
                    <a:pt x="4881" y="17"/>
                  </a:lnTo>
                  <a:lnTo>
                    <a:pt x="4928" y="23"/>
                  </a:lnTo>
                  <a:lnTo>
                    <a:pt x="4976" y="29"/>
                  </a:lnTo>
                  <a:lnTo>
                    <a:pt x="5025" y="36"/>
                  </a:lnTo>
                  <a:lnTo>
                    <a:pt x="5074" y="45"/>
                  </a:lnTo>
                  <a:lnTo>
                    <a:pt x="5122" y="56"/>
                  </a:lnTo>
                  <a:lnTo>
                    <a:pt x="5171" y="67"/>
                  </a:lnTo>
                  <a:lnTo>
                    <a:pt x="5220" y="79"/>
                  </a:lnTo>
                  <a:lnTo>
                    <a:pt x="5268" y="93"/>
                  </a:lnTo>
                  <a:lnTo>
                    <a:pt x="5316" y="107"/>
                  </a:lnTo>
                  <a:lnTo>
                    <a:pt x="5364" y="125"/>
                  </a:lnTo>
                  <a:lnTo>
                    <a:pt x="5411" y="142"/>
                  </a:lnTo>
                  <a:lnTo>
                    <a:pt x="5456" y="161"/>
                  </a:lnTo>
                  <a:lnTo>
                    <a:pt x="5502" y="182"/>
                  </a:lnTo>
                  <a:lnTo>
                    <a:pt x="5547" y="204"/>
                  </a:lnTo>
                  <a:lnTo>
                    <a:pt x="5591" y="227"/>
                  </a:lnTo>
                  <a:lnTo>
                    <a:pt x="5633" y="253"/>
                  </a:lnTo>
                  <a:lnTo>
                    <a:pt x="5674" y="279"/>
                  </a:lnTo>
                  <a:lnTo>
                    <a:pt x="5713" y="308"/>
                  </a:lnTo>
                  <a:lnTo>
                    <a:pt x="5752" y="337"/>
                  </a:lnTo>
                  <a:lnTo>
                    <a:pt x="5788" y="368"/>
                  </a:lnTo>
                  <a:lnTo>
                    <a:pt x="5822" y="401"/>
                  </a:lnTo>
                  <a:lnTo>
                    <a:pt x="5856" y="436"/>
                  </a:lnTo>
                  <a:lnTo>
                    <a:pt x="5886" y="472"/>
                  </a:lnTo>
                  <a:lnTo>
                    <a:pt x="5914" y="511"/>
                  </a:lnTo>
                  <a:lnTo>
                    <a:pt x="5941" y="550"/>
                  </a:lnTo>
                  <a:lnTo>
                    <a:pt x="5965" y="592"/>
                  </a:lnTo>
                  <a:lnTo>
                    <a:pt x="5994" y="581"/>
                  </a:lnTo>
                  <a:lnTo>
                    <a:pt x="6023" y="572"/>
                  </a:lnTo>
                  <a:lnTo>
                    <a:pt x="6053" y="564"/>
                  </a:lnTo>
                  <a:lnTo>
                    <a:pt x="6081" y="556"/>
                  </a:lnTo>
                  <a:lnTo>
                    <a:pt x="6109" y="551"/>
                  </a:lnTo>
                  <a:lnTo>
                    <a:pt x="6138" y="547"/>
                  </a:lnTo>
                  <a:lnTo>
                    <a:pt x="6166" y="545"/>
                  </a:lnTo>
                  <a:lnTo>
                    <a:pt x="6195" y="544"/>
                  </a:lnTo>
                  <a:lnTo>
                    <a:pt x="6222" y="544"/>
                  </a:lnTo>
                  <a:lnTo>
                    <a:pt x="6250" y="545"/>
                  </a:lnTo>
                  <a:lnTo>
                    <a:pt x="6277" y="547"/>
                  </a:lnTo>
                  <a:lnTo>
                    <a:pt x="6304" y="550"/>
                  </a:lnTo>
                  <a:lnTo>
                    <a:pt x="6332" y="555"/>
                  </a:lnTo>
                  <a:lnTo>
                    <a:pt x="6359" y="560"/>
                  </a:lnTo>
                  <a:lnTo>
                    <a:pt x="6386" y="568"/>
                  </a:lnTo>
                  <a:lnTo>
                    <a:pt x="6412" y="575"/>
                  </a:lnTo>
                  <a:lnTo>
                    <a:pt x="6439" y="583"/>
                  </a:lnTo>
                  <a:lnTo>
                    <a:pt x="6465" y="593"/>
                  </a:lnTo>
                  <a:lnTo>
                    <a:pt x="6491" y="603"/>
                  </a:lnTo>
                  <a:lnTo>
                    <a:pt x="6518" y="614"/>
                  </a:lnTo>
                  <a:lnTo>
                    <a:pt x="6543" y="625"/>
                  </a:lnTo>
                  <a:lnTo>
                    <a:pt x="6569" y="639"/>
                  </a:lnTo>
                  <a:lnTo>
                    <a:pt x="6594" y="652"/>
                  </a:lnTo>
                  <a:lnTo>
                    <a:pt x="6620" y="665"/>
                  </a:lnTo>
                  <a:lnTo>
                    <a:pt x="6645" y="680"/>
                  </a:lnTo>
                  <a:lnTo>
                    <a:pt x="6670" y="696"/>
                  </a:lnTo>
                  <a:lnTo>
                    <a:pt x="6695" y="711"/>
                  </a:lnTo>
                  <a:lnTo>
                    <a:pt x="6720" y="727"/>
                  </a:lnTo>
                  <a:lnTo>
                    <a:pt x="6770" y="761"/>
                  </a:lnTo>
                  <a:lnTo>
                    <a:pt x="6818" y="796"/>
                  </a:lnTo>
                  <a:lnTo>
                    <a:pt x="6844" y="815"/>
                  </a:lnTo>
                  <a:lnTo>
                    <a:pt x="6868" y="836"/>
                  </a:lnTo>
                  <a:lnTo>
                    <a:pt x="6890" y="857"/>
                  </a:lnTo>
                  <a:lnTo>
                    <a:pt x="6911" y="877"/>
                  </a:lnTo>
                  <a:lnTo>
                    <a:pt x="6930" y="898"/>
                  </a:lnTo>
                  <a:lnTo>
                    <a:pt x="6947" y="919"/>
                  </a:lnTo>
                  <a:lnTo>
                    <a:pt x="6964" y="940"/>
                  </a:lnTo>
                  <a:lnTo>
                    <a:pt x="6979" y="961"/>
                  </a:lnTo>
                  <a:lnTo>
                    <a:pt x="6992" y="982"/>
                  </a:lnTo>
                  <a:lnTo>
                    <a:pt x="7005" y="1003"/>
                  </a:lnTo>
                  <a:lnTo>
                    <a:pt x="7016" y="1025"/>
                  </a:lnTo>
                  <a:lnTo>
                    <a:pt x="7028" y="1046"/>
                  </a:lnTo>
                  <a:lnTo>
                    <a:pt x="7047" y="1090"/>
                  </a:lnTo>
                  <a:lnTo>
                    <a:pt x="7064" y="1132"/>
                  </a:lnTo>
                  <a:lnTo>
                    <a:pt x="7080" y="1175"/>
                  </a:lnTo>
                  <a:lnTo>
                    <a:pt x="7097" y="1218"/>
                  </a:lnTo>
                  <a:lnTo>
                    <a:pt x="7113" y="1259"/>
                  </a:lnTo>
                  <a:lnTo>
                    <a:pt x="7130" y="1302"/>
                  </a:lnTo>
                  <a:lnTo>
                    <a:pt x="7139" y="1322"/>
                  </a:lnTo>
                  <a:lnTo>
                    <a:pt x="7149" y="1343"/>
                  </a:lnTo>
                  <a:lnTo>
                    <a:pt x="7161" y="1363"/>
                  </a:lnTo>
                  <a:lnTo>
                    <a:pt x="7173" y="1383"/>
                  </a:lnTo>
                  <a:lnTo>
                    <a:pt x="7185" y="1404"/>
                  </a:lnTo>
                  <a:lnTo>
                    <a:pt x="7199" y="1423"/>
                  </a:lnTo>
                  <a:lnTo>
                    <a:pt x="7214" y="1443"/>
                  </a:lnTo>
                  <a:lnTo>
                    <a:pt x="7231" y="1462"/>
                  </a:lnTo>
                  <a:lnTo>
                    <a:pt x="7250" y="1483"/>
                  </a:lnTo>
                  <a:lnTo>
                    <a:pt x="7270" y="1501"/>
                  </a:lnTo>
                  <a:lnTo>
                    <a:pt x="7291" y="1518"/>
                  </a:lnTo>
                  <a:lnTo>
                    <a:pt x="7313" y="1534"/>
                  </a:lnTo>
                  <a:lnTo>
                    <a:pt x="7335" y="1548"/>
                  </a:lnTo>
                  <a:lnTo>
                    <a:pt x="7359" y="1561"/>
                  </a:lnTo>
                  <a:lnTo>
                    <a:pt x="7383" y="1572"/>
                  </a:lnTo>
                  <a:lnTo>
                    <a:pt x="7407" y="1582"/>
                  </a:lnTo>
                  <a:lnTo>
                    <a:pt x="7433" y="1591"/>
                  </a:lnTo>
                  <a:lnTo>
                    <a:pt x="7459" y="1600"/>
                  </a:lnTo>
                  <a:lnTo>
                    <a:pt x="7486" y="1607"/>
                  </a:lnTo>
                  <a:lnTo>
                    <a:pt x="7512" y="1614"/>
                  </a:lnTo>
                  <a:lnTo>
                    <a:pt x="7539" y="1620"/>
                  </a:lnTo>
                  <a:lnTo>
                    <a:pt x="7567" y="1625"/>
                  </a:lnTo>
                  <a:lnTo>
                    <a:pt x="7594" y="1630"/>
                  </a:lnTo>
                  <a:lnTo>
                    <a:pt x="7623" y="1634"/>
                  </a:lnTo>
                  <a:lnTo>
                    <a:pt x="7680" y="1642"/>
                  </a:lnTo>
                  <a:lnTo>
                    <a:pt x="7737" y="1649"/>
                  </a:lnTo>
                  <a:lnTo>
                    <a:pt x="7795" y="1657"/>
                  </a:lnTo>
                  <a:lnTo>
                    <a:pt x="7852" y="1667"/>
                  </a:lnTo>
                  <a:lnTo>
                    <a:pt x="7881" y="1673"/>
                  </a:lnTo>
                  <a:lnTo>
                    <a:pt x="7909" y="1679"/>
                  </a:lnTo>
                  <a:lnTo>
                    <a:pt x="7937" y="1685"/>
                  </a:lnTo>
                  <a:lnTo>
                    <a:pt x="7966" y="1692"/>
                  </a:lnTo>
                  <a:lnTo>
                    <a:pt x="7993" y="1700"/>
                  </a:lnTo>
                  <a:lnTo>
                    <a:pt x="8021" y="1709"/>
                  </a:lnTo>
                  <a:lnTo>
                    <a:pt x="8047" y="1719"/>
                  </a:lnTo>
                  <a:lnTo>
                    <a:pt x="8074" y="1732"/>
                  </a:lnTo>
                  <a:lnTo>
                    <a:pt x="8097" y="1742"/>
                  </a:lnTo>
                  <a:lnTo>
                    <a:pt x="8120" y="1754"/>
                  </a:lnTo>
                  <a:lnTo>
                    <a:pt x="8143" y="1766"/>
                  </a:lnTo>
                  <a:lnTo>
                    <a:pt x="8165" y="1779"/>
                  </a:lnTo>
                  <a:lnTo>
                    <a:pt x="8187" y="1793"/>
                  </a:lnTo>
                  <a:lnTo>
                    <a:pt x="8210" y="1807"/>
                  </a:lnTo>
                  <a:lnTo>
                    <a:pt x="8232" y="1821"/>
                  </a:lnTo>
                  <a:lnTo>
                    <a:pt x="8253" y="1836"/>
                  </a:lnTo>
                  <a:lnTo>
                    <a:pt x="8276" y="1851"/>
                  </a:lnTo>
                  <a:lnTo>
                    <a:pt x="8296" y="1868"/>
                  </a:lnTo>
                  <a:lnTo>
                    <a:pt x="8317" y="1884"/>
                  </a:lnTo>
                  <a:lnTo>
                    <a:pt x="8339" y="1901"/>
                  </a:lnTo>
                  <a:lnTo>
                    <a:pt x="8359" y="1920"/>
                  </a:lnTo>
                  <a:lnTo>
                    <a:pt x="8378" y="1937"/>
                  </a:lnTo>
                  <a:lnTo>
                    <a:pt x="8399" y="1955"/>
                  </a:lnTo>
                  <a:lnTo>
                    <a:pt x="8418" y="1974"/>
                  </a:lnTo>
                  <a:lnTo>
                    <a:pt x="8436" y="1994"/>
                  </a:lnTo>
                  <a:lnTo>
                    <a:pt x="8454" y="2013"/>
                  </a:lnTo>
                  <a:lnTo>
                    <a:pt x="8473" y="2033"/>
                  </a:lnTo>
                  <a:lnTo>
                    <a:pt x="8491" y="2054"/>
                  </a:lnTo>
                  <a:lnTo>
                    <a:pt x="8507" y="2074"/>
                  </a:lnTo>
                  <a:lnTo>
                    <a:pt x="8524" y="2095"/>
                  </a:lnTo>
                  <a:lnTo>
                    <a:pt x="8541" y="2117"/>
                  </a:lnTo>
                  <a:lnTo>
                    <a:pt x="8556" y="2138"/>
                  </a:lnTo>
                  <a:lnTo>
                    <a:pt x="8571" y="2159"/>
                  </a:lnTo>
                  <a:lnTo>
                    <a:pt x="8586" y="2182"/>
                  </a:lnTo>
                  <a:lnTo>
                    <a:pt x="8600" y="2204"/>
                  </a:lnTo>
                  <a:lnTo>
                    <a:pt x="8614" y="2226"/>
                  </a:lnTo>
                  <a:lnTo>
                    <a:pt x="8627" y="2249"/>
                  </a:lnTo>
                  <a:lnTo>
                    <a:pt x="8639" y="2271"/>
                  </a:lnTo>
                  <a:lnTo>
                    <a:pt x="8650" y="2294"/>
                  </a:lnTo>
                  <a:lnTo>
                    <a:pt x="8662" y="2317"/>
                  </a:lnTo>
                  <a:lnTo>
                    <a:pt x="8671" y="2339"/>
                  </a:lnTo>
                  <a:lnTo>
                    <a:pt x="8679" y="2361"/>
                  </a:lnTo>
                  <a:lnTo>
                    <a:pt x="8686" y="2385"/>
                  </a:lnTo>
                  <a:lnTo>
                    <a:pt x="8692" y="2407"/>
                  </a:lnTo>
                  <a:lnTo>
                    <a:pt x="8697" y="2430"/>
                  </a:lnTo>
                  <a:lnTo>
                    <a:pt x="8701" y="2454"/>
                  </a:lnTo>
                  <a:lnTo>
                    <a:pt x="8705" y="2477"/>
                  </a:lnTo>
                  <a:lnTo>
                    <a:pt x="8708" y="2501"/>
                  </a:lnTo>
                  <a:lnTo>
                    <a:pt x="8718" y="2595"/>
                  </a:lnTo>
                  <a:lnTo>
                    <a:pt x="8731" y="2685"/>
                  </a:lnTo>
                  <a:lnTo>
                    <a:pt x="8735" y="2708"/>
                  </a:lnTo>
                  <a:lnTo>
                    <a:pt x="8739" y="2728"/>
                  </a:lnTo>
                  <a:lnTo>
                    <a:pt x="8745" y="2749"/>
                  </a:lnTo>
                  <a:lnTo>
                    <a:pt x="8751" y="2770"/>
                  </a:lnTo>
                  <a:lnTo>
                    <a:pt x="8759" y="2789"/>
                  </a:lnTo>
                  <a:lnTo>
                    <a:pt x="8767" y="2807"/>
                  </a:lnTo>
                  <a:lnTo>
                    <a:pt x="8777" y="2826"/>
                  </a:lnTo>
                  <a:lnTo>
                    <a:pt x="8790" y="2843"/>
                  </a:lnTo>
                  <a:lnTo>
                    <a:pt x="8803" y="2859"/>
                  </a:lnTo>
                  <a:lnTo>
                    <a:pt x="8818" y="2874"/>
                  </a:lnTo>
                  <a:lnTo>
                    <a:pt x="8834" y="2890"/>
                  </a:lnTo>
                  <a:lnTo>
                    <a:pt x="8853" y="2903"/>
                  </a:lnTo>
                  <a:lnTo>
                    <a:pt x="8874" y="2915"/>
                  </a:lnTo>
                  <a:lnTo>
                    <a:pt x="8897" y="2926"/>
                  </a:lnTo>
                  <a:lnTo>
                    <a:pt x="8922" y="2936"/>
                  </a:lnTo>
                  <a:lnTo>
                    <a:pt x="8950" y="2945"/>
                  </a:lnTo>
                  <a:lnTo>
                    <a:pt x="8935" y="2959"/>
                  </a:lnTo>
                  <a:lnTo>
                    <a:pt x="8922" y="2971"/>
                  </a:lnTo>
                  <a:lnTo>
                    <a:pt x="8911" y="2984"/>
                  </a:lnTo>
                  <a:lnTo>
                    <a:pt x="8902" y="2997"/>
                  </a:lnTo>
                  <a:lnTo>
                    <a:pt x="8895" y="3010"/>
                  </a:lnTo>
                  <a:lnTo>
                    <a:pt x="8890" y="3024"/>
                  </a:lnTo>
                  <a:lnTo>
                    <a:pt x="8885" y="3037"/>
                  </a:lnTo>
                  <a:lnTo>
                    <a:pt x="8881" y="3050"/>
                  </a:lnTo>
                  <a:lnTo>
                    <a:pt x="8875" y="3078"/>
                  </a:lnTo>
                  <a:lnTo>
                    <a:pt x="8870" y="3106"/>
                  </a:lnTo>
                  <a:lnTo>
                    <a:pt x="8867" y="3120"/>
                  </a:lnTo>
                  <a:lnTo>
                    <a:pt x="8863" y="3135"/>
                  </a:lnTo>
                  <a:lnTo>
                    <a:pt x="8859" y="3151"/>
                  </a:lnTo>
                  <a:lnTo>
                    <a:pt x="8852" y="3167"/>
                  </a:lnTo>
                  <a:lnTo>
                    <a:pt x="8851" y="3173"/>
                  </a:lnTo>
                  <a:lnTo>
                    <a:pt x="8850" y="3178"/>
                  </a:lnTo>
                  <a:lnTo>
                    <a:pt x="8850" y="3184"/>
                  </a:lnTo>
                  <a:lnTo>
                    <a:pt x="8850" y="3191"/>
                  </a:lnTo>
                  <a:lnTo>
                    <a:pt x="8853" y="3203"/>
                  </a:lnTo>
                  <a:lnTo>
                    <a:pt x="8857" y="3217"/>
                  </a:lnTo>
                  <a:lnTo>
                    <a:pt x="8860" y="3231"/>
                  </a:lnTo>
                  <a:lnTo>
                    <a:pt x="8863" y="3243"/>
                  </a:lnTo>
                  <a:lnTo>
                    <a:pt x="8863" y="3249"/>
                  </a:lnTo>
                  <a:lnTo>
                    <a:pt x="8864" y="3255"/>
                  </a:lnTo>
                  <a:lnTo>
                    <a:pt x="8863" y="3261"/>
                  </a:lnTo>
                  <a:lnTo>
                    <a:pt x="8862" y="3266"/>
                  </a:lnTo>
                  <a:lnTo>
                    <a:pt x="8858" y="3275"/>
                  </a:lnTo>
                  <a:lnTo>
                    <a:pt x="8853" y="3281"/>
                  </a:lnTo>
                  <a:lnTo>
                    <a:pt x="8848" y="3287"/>
                  </a:lnTo>
                  <a:lnTo>
                    <a:pt x="8842" y="3292"/>
                  </a:lnTo>
                  <a:lnTo>
                    <a:pt x="8829" y="3301"/>
                  </a:lnTo>
                  <a:lnTo>
                    <a:pt x="8815" y="3308"/>
                  </a:lnTo>
                  <a:lnTo>
                    <a:pt x="8800" y="3316"/>
                  </a:lnTo>
                  <a:lnTo>
                    <a:pt x="8786" y="3325"/>
                  </a:lnTo>
                  <a:lnTo>
                    <a:pt x="8780" y="3331"/>
                  </a:lnTo>
                  <a:lnTo>
                    <a:pt x="8774" y="3338"/>
                  </a:lnTo>
                  <a:lnTo>
                    <a:pt x="8769" y="3344"/>
                  </a:lnTo>
                  <a:lnTo>
                    <a:pt x="8766" y="3352"/>
                  </a:lnTo>
                  <a:lnTo>
                    <a:pt x="8755" y="3379"/>
                  </a:lnTo>
                  <a:lnTo>
                    <a:pt x="8744" y="3409"/>
                  </a:lnTo>
                  <a:lnTo>
                    <a:pt x="8734" y="3441"/>
                  </a:lnTo>
                  <a:lnTo>
                    <a:pt x="8724" y="3475"/>
                  </a:lnTo>
                  <a:lnTo>
                    <a:pt x="8715" y="3509"/>
                  </a:lnTo>
                  <a:lnTo>
                    <a:pt x="8708" y="3545"/>
                  </a:lnTo>
                  <a:lnTo>
                    <a:pt x="8705" y="3562"/>
                  </a:lnTo>
                  <a:lnTo>
                    <a:pt x="8703" y="3580"/>
                  </a:lnTo>
                  <a:lnTo>
                    <a:pt x="8701" y="3599"/>
                  </a:lnTo>
                  <a:lnTo>
                    <a:pt x="8700" y="3616"/>
                  </a:lnTo>
                  <a:lnTo>
                    <a:pt x="8699" y="3634"/>
                  </a:lnTo>
                  <a:lnTo>
                    <a:pt x="8699" y="3651"/>
                  </a:lnTo>
                  <a:lnTo>
                    <a:pt x="8700" y="3669"/>
                  </a:lnTo>
                  <a:lnTo>
                    <a:pt x="8702" y="3686"/>
                  </a:lnTo>
                  <a:lnTo>
                    <a:pt x="8704" y="3703"/>
                  </a:lnTo>
                  <a:lnTo>
                    <a:pt x="8707" y="3719"/>
                  </a:lnTo>
                  <a:lnTo>
                    <a:pt x="8712" y="3736"/>
                  </a:lnTo>
                  <a:lnTo>
                    <a:pt x="8717" y="3751"/>
                  </a:lnTo>
                  <a:lnTo>
                    <a:pt x="8724" y="3766"/>
                  </a:lnTo>
                  <a:lnTo>
                    <a:pt x="8731" y="3781"/>
                  </a:lnTo>
                  <a:lnTo>
                    <a:pt x="8740" y="3796"/>
                  </a:lnTo>
                  <a:lnTo>
                    <a:pt x="8749" y="3809"/>
                  </a:lnTo>
                  <a:lnTo>
                    <a:pt x="8760" y="3821"/>
                  </a:lnTo>
                  <a:lnTo>
                    <a:pt x="8772" y="3833"/>
                  </a:lnTo>
                  <a:lnTo>
                    <a:pt x="8785" y="3844"/>
                  </a:lnTo>
                  <a:lnTo>
                    <a:pt x="8801" y="3855"/>
                  </a:lnTo>
                  <a:lnTo>
                    <a:pt x="8793" y="3868"/>
                  </a:lnTo>
                  <a:lnTo>
                    <a:pt x="8786" y="3880"/>
                  </a:lnTo>
                  <a:lnTo>
                    <a:pt x="8783" y="3892"/>
                  </a:lnTo>
                  <a:lnTo>
                    <a:pt x="8781" y="3904"/>
                  </a:lnTo>
                  <a:lnTo>
                    <a:pt x="8781" y="3915"/>
                  </a:lnTo>
                  <a:lnTo>
                    <a:pt x="8783" y="3927"/>
                  </a:lnTo>
                  <a:lnTo>
                    <a:pt x="8786" y="3937"/>
                  </a:lnTo>
                  <a:lnTo>
                    <a:pt x="8792" y="3947"/>
                  </a:lnTo>
                  <a:lnTo>
                    <a:pt x="8798" y="3957"/>
                  </a:lnTo>
                  <a:lnTo>
                    <a:pt x="8805" y="3966"/>
                  </a:lnTo>
                  <a:lnTo>
                    <a:pt x="8814" y="3974"/>
                  </a:lnTo>
                  <a:lnTo>
                    <a:pt x="8824" y="3984"/>
                  </a:lnTo>
                  <a:lnTo>
                    <a:pt x="8835" y="3991"/>
                  </a:lnTo>
                  <a:lnTo>
                    <a:pt x="8846" y="3999"/>
                  </a:lnTo>
                  <a:lnTo>
                    <a:pt x="8859" y="4005"/>
                  </a:lnTo>
                  <a:lnTo>
                    <a:pt x="8873" y="4011"/>
                  </a:lnTo>
                  <a:lnTo>
                    <a:pt x="8886" y="4017"/>
                  </a:lnTo>
                  <a:lnTo>
                    <a:pt x="8900" y="4022"/>
                  </a:lnTo>
                  <a:lnTo>
                    <a:pt x="8915" y="4027"/>
                  </a:lnTo>
                  <a:lnTo>
                    <a:pt x="8930" y="4031"/>
                  </a:lnTo>
                  <a:lnTo>
                    <a:pt x="8945" y="4034"/>
                  </a:lnTo>
                  <a:lnTo>
                    <a:pt x="8960" y="4037"/>
                  </a:lnTo>
                  <a:lnTo>
                    <a:pt x="8975" y="4039"/>
                  </a:lnTo>
                  <a:lnTo>
                    <a:pt x="8991" y="4041"/>
                  </a:lnTo>
                  <a:lnTo>
                    <a:pt x="9005" y="4042"/>
                  </a:lnTo>
                  <a:lnTo>
                    <a:pt x="9019" y="4042"/>
                  </a:lnTo>
                  <a:lnTo>
                    <a:pt x="9033" y="4042"/>
                  </a:lnTo>
                  <a:lnTo>
                    <a:pt x="9046" y="4041"/>
                  </a:lnTo>
                  <a:lnTo>
                    <a:pt x="9059" y="4039"/>
                  </a:lnTo>
                  <a:lnTo>
                    <a:pt x="9071" y="4037"/>
                  </a:lnTo>
                  <a:lnTo>
                    <a:pt x="9082" y="4034"/>
                  </a:lnTo>
                  <a:lnTo>
                    <a:pt x="9092" y="4030"/>
                  </a:lnTo>
                  <a:lnTo>
                    <a:pt x="9090" y="4040"/>
                  </a:lnTo>
                  <a:lnTo>
                    <a:pt x="9088" y="4050"/>
                  </a:lnTo>
                  <a:lnTo>
                    <a:pt x="9087" y="4059"/>
                  </a:lnTo>
                  <a:lnTo>
                    <a:pt x="9087" y="4068"/>
                  </a:lnTo>
                  <a:lnTo>
                    <a:pt x="9087" y="4076"/>
                  </a:lnTo>
                  <a:lnTo>
                    <a:pt x="9088" y="4084"/>
                  </a:lnTo>
                  <a:lnTo>
                    <a:pt x="9089" y="4092"/>
                  </a:lnTo>
                  <a:lnTo>
                    <a:pt x="9091" y="4100"/>
                  </a:lnTo>
                  <a:lnTo>
                    <a:pt x="9094" y="4107"/>
                  </a:lnTo>
                  <a:lnTo>
                    <a:pt x="9096" y="4116"/>
                  </a:lnTo>
                  <a:lnTo>
                    <a:pt x="9100" y="4123"/>
                  </a:lnTo>
                  <a:lnTo>
                    <a:pt x="9103" y="4130"/>
                  </a:lnTo>
                  <a:lnTo>
                    <a:pt x="9112" y="4143"/>
                  </a:lnTo>
                  <a:lnTo>
                    <a:pt x="9123" y="4155"/>
                  </a:lnTo>
                  <a:lnTo>
                    <a:pt x="9134" y="4167"/>
                  </a:lnTo>
                  <a:lnTo>
                    <a:pt x="9146" y="4179"/>
                  </a:lnTo>
                  <a:lnTo>
                    <a:pt x="9159" y="4190"/>
                  </a:lnTo>
                  <a:lnTo>
                    <a:pt x="9172" y="4200"/>
                  </a:lnTo>
                  <a:lnTo>
                    <a:pt x="9200" y="4219"/>
                  </a:lnTo>
                  <a:lnTo>
                    <a:pt x="9227" y="4237"/>
                  </a:lnTo>
                  <a:close/>
                </a:path>
              </a:pathLst>
            </a:custGeom>
            <a:solidFill>
              <a:srgbClr val="DAC1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Freeform 26"/>
            <p:cNvSpPr>
              <a:spLocks/>
            </p:cNvSpPr>
            <p:nvPr/>
          </p:nvSpPr>
          <p:spPr bwMode="auto">
            <a:xfrm>
              <a:off x="6762750" y="4751388"/>
              <a:ext cx="804862" cy="495300"/>
            </a:xfrm>
            <a:custGeom>
              <a:avLst/>
              <a:gdLst>
                <a:gd name="T0" fmla="*/ 8607 w 8618"/>
                <a:gd name="T1" fmla="*/ 4233 h 5304"/>
                <a:gd name="T2" fmla="*/ 8581 w 8618"/>
                <a:gd name="T3" fmla="*/ 4342 h 5304"/>
                <a:gd name="T4" fmla="*/ 8572 w 8618"/>
                <a:gd name="T5" fmla="*/ 4509 h 5304"/>
                <a:gd name="T6" fmla="*/ 8498 w 8618"/>
                <a:gd name="T7" fmla="*/ 4650 h 5304"/>
                <a:gd name="T8" fmla="*/ 8333 w 8618"/>
                <a:gd name="T9" fmla="*/ 4828 h 5304"/>
                <a:gd name="T10" fmla="*/ 7975 w 8618"/>
                <a:gd name="T11" fmla="*/ 5044 h 5304"/>
                <a:gd name="T12" fmla="*/ 6951 w 8618"/>
                <a:gd name="T13" fmla="*/ 5284 h 5304"/>
                <a:gd name="T14" fmla="*/ 5836 w 8618"/>
                <a:gd name="T15" fmla="*/ 5269 h 5304"/>
                <a:gd name="T16" fmla="*/ 4734 w 8618"/>
                <a:gd name="T17" fmla="*/ 5080 h 5304"/>
                <a:gd name="T18" fmla="*/ 3753 w 8618"/>
                <a:gd name="T19" fmla="*/ 4797 h 5304"/>
                <a:gd name="T20" fmla="*/ 2879 w 8618"/>
                <a:gd name="T21" fmla="*/ 4441 h 5304"/>
                <a:gd name="T22" fmla="*/ 2048 w 8618"/>
                <a:gd name="T23" fmla="*/ 3986 h 5304"/>
                <a:gd name="T24" fmla="*/ 1285 w 8618"/>
                <a:gd name="T25" fmla="*/ 3427 h 5304"/>
                <a:gd name="T26" fmla="*/ 636 w 8618"/>
                <a:gd name="T27" fmla="*/ 2787 h 5304"/>
                <a:gd name="T28" fmla="*/ 311 w 8618"/>
                <a:gd name="T29" fmla="*/ 2385 h 5304"/>
                <a:gd name="T30" fmla="*/ 115 w 8618"/>
                <a:gd name="T31" fmla="*/ 2056 h 5304"/>
                <a:gd name="T32" fmla="*/ 8 w 8618"/>
                <a:gd name="T33" fmla="*/ 1705 h 5304"/>
                <a:gd name="T34" fmla="*/ 29 w 8618"/>
                <a:gd name="T35" fmla="*/ 1391 h 5304"/>
                <a:gd name="T36" fmla="*/ 167 w 8618"/>
                <a:gd name="T37" fmla="*/ 1189 h 5304"/>
                <a:gd name="T38" fmla="*/ 410 w 8618"/>
                <a:gd name="T39" fmla="*/ 1036 h 5304"/>
                <a:gd name="T40" fmla="*/ 772 w 8618"/>
                <a:gd name="T41" fmla="*/ 853 h 5304"/>
                <a:gd name="T42" fmla="*/ 1042 w 8618"/>
                <a:gd name="T43" fmla="*/ 626 h 5304"/>
                <a:gd name="T44" fmla="*/ 1432 w 8618"/>
                <a:gd name="T45" fmla="*/ 330 h 5304"/>
                <a:gd name="T46" fmla="*/ 1776 w 8618"/>
                <a:gd name="T47" fmla="*/ 140 h 5304"/>
                <a:gd name="T48" fmla="*/ 2100 w 8618"/>
                <a:gd name="T49" fmla="*/ 27 h 5304"/>
                <a:gd name="T50" fmla="*/ 2417 w 8618"/>
                <a:gd name="T51" fmla="*/ 6 h 5304"/>
                <a:gd name="T52" fmla="*/ 2805 w 8618"/>
                <a:gd name="T53" fmla="*/ 102 h 5304"/>
                <a:gd name="T54" fmla="*/ 3348 w 8618"/>
                <a:gd name="T55" fmla="*/ 319 h 5304"/>
                <a:gd name="T56" fmla="*/ 4020 w 8618"/>
                <a:gd name="T57" fmla="*/ 552 h 5304"/>
                <a:gd name="T58" fmla="*/ 4152 w 8618"/>
                <a:gd name="T59" fmla="*/ 219 h 5304"/>
                <a:gd name="T60" fmla="*/ 4479 w 8618"/>
                <a:gd name="T61" fmla="*/ 125 h 5304"/>
                <a:gd name="T62" fmla="*/ 4886 w 8618"/>
                <a:gd name="T63" fmla="*/ 174 h 5304"/>
                <a:gd name="T64" fmla="*/ 5333 w 8618"/>
                <a:gd name="T65" fmla="*/ 288 h 5304"/>
                <a:gd name="T66" fmla="*/ 5576 w 8618"/>
                <a:gd name="T67" fmla="*/ 421 h 5304"/>
                <a:gd name="T68" fmla="*/ 5827 w 8618"/>
                <a:gd name="T69" fmla="*/ 662 h 5304"/>
                <a:gd name="T70" fmla="*/ 6049 w 8618"/>
                <a:gd name="T71" fmla="*/ 873 h 5304"/>
                <a:gd name="T72" fmla="*/ 6264 w 8618"/>
                <a:gd name="T73" fmla="*/ 994 h 5304"/>
                <a:gd name="T74" fmla="*/ 6582 w 8618"/>
                <a:gd name="T75" fmla="*/ 1065 h 5304"/>
                <a:gd name="T76" fmla="*/ 6897 w 8618"/>
                <a:gd name="T77" fmla="*/ 1149 h 5304"/>
                <a:gd name="T78" fmla="*/ 7033 w 8618"/>
                <a:gd name="T79" fmla="*/ 1239 h 5304"/>
                <a:gd name="T80" fmla="*/ 7157 w 8618"/>
                <a:gd name="T81" fmla="*/ 1412 h 5304"/>
                <a:gd name="T82" fmla="*/ 7263 w 8618"/>
                <a:gd name="T83" fmla="*/ 1512 h 5304"/>
                <a:gd name="T84" fmla="*/ 7433 w 8618"/>
                <a:gd name="T85" fmla="*/ 1557 h 5304"/>
                <a:gd name="T86" fmla="*/ 7770 w 8618"/>
                <a:gd name="T87" fmla="*/ 1685 h 5304"/>
                <a:gd name="T88" fmla="*/ 7992 w 8618"/>
                <a:gd name="T89" fmla="*/ 1825 h 5304"/>
                <a:gd name="T90" fmla="*/ 8120 w 8618"/>
                <a:gd name="T91" fmla="*/ 1994 h 5304"/>
                <a:gd name="T92" fmla="*/ 8205 w 8618"/>
                <a:gd name="T93" fmla="*/ 2255 h 5304"/>
                <a:gd name="T94" fmla="*/ 8261 w 8618"/>
                <a:gd name="T95" fmla="*/ 2427 h 5304"/>
                <a:gd name="T96" fmla="*/ 8390 w 8618"/>
                <a:gd name="T97" fmla="*/ 2554 h 5304"/>
                <a:gd name="T98" fmla="*/ 8345 w 8618"/>
                <a:gd name="T99" fmla="*/ 2664 h 5304"/>
                <a:gd name="T100" fmla="*/ 8353 w 8618"/>
                <a:gd name="T101" fmla="*/ 2765 h 5304"/>
                <a:gd name="T102" fmla="*/ 8257 w 8618"/>
                <a:gd name="T103" fmla="*/ 2784 h 5304"/>
                <a:gd name="T104" fmla="*/ 8137 w 8618"/>
                <a:gd name="T105" fmla="*/ 2880 h 5304"/>
                <a:gd name="T106" fmla="*/ 8051 w 8618"/>
                <a:gd name="T107" fmla="*/ 3044 h 5304"/>
                <a:gd name="T108" fmla="*/ 8034 w 8618"/>
                <a:gd name="T109" fmla="*/ 3179 h 5304"/>
                <a:gd name="T110" fmla="*/ 8076 w 8618"/>
                <a:gd name="T111" fmla="*/ 3337 h 5304"/>
                <a:gd name="T112" fmla="*/ 8144 w 8618"/>
                <a:gd name="T113" fmla="*/ 3563 h 5304"/>
                <a:gd name="T114" fmla="*/ 8184 w 8618"/>
                <a:gd name="T115" fmla="*/ 3864 h 5304"/>
                <a:gd name="T116" fmla="*/ 8279 w 8618"/>
                <a:gd name="T117" fmla="*/ 4019 h 5304"/>
                <a:gd name="T118" fmla="*/ 8504 w 8618"/>
                <a:gd name="T119" fmla="*/ 4058 h 5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18" h="5304">
                  <a:moveTo>
                    <a:pt x="8543" y="4052"/>
                  </a:moveTo>
                  <a:lnTo>
                    <a:pt x="8553" y="4079"/>
                  </a:lnTo>
                  <a:lnTo>
                    <a:pt x="8562" y="4105"/>
                  </a:lnTo>
                  <a:lnTo>
                    <a:pt x="8570" y="4132"/>
                  </a:lnTo>
                  <a:lnTo>
                    <a:pt x="8579" y="4158"/>
                  </a:lnTo>
                  <a:lnTo>
                    <a:pt x="8588" y="4183"/>
                  </a:lnTo>
                  <a:lnTo>
                    <a:pt x="8597" y="4209"/>
                  </a:lnTo>
                  <a:lnTo>
                    <a:pt x="8607" y="4233"/>
                  </a:lnTo>
                  <a:lnTo>
                    <a:pt x="8618" y="4257"/>
                  </a:lnTo>
                  <a:lnTo>
                    <a:pt x="8611" y="4267"/>
                  </a:lnTo>
                  <a:lnTo>
                    <a:pt x="8605" y="4275"/>
                  </a:lnTo>
                  <a:lnTo>
                    <a:pt x="8600" y="4283"/>
                  </a:lnTo>
                  <a:lnTo>
                    <a:pt x="8596" y="4292"/>
                  </a:lnTo>
                  <a:lnTo>
                    <a:pt x="8589" y="4308"/>
                  </a:lnTo>
                  <a:lnTo>
                    <a:pt x="8584" y="4325"/>
                  </a:lnTo>
                  <a:lnTo>
                    <a:pt x="8581" y="4342"/>
                  </a:lnTo>
                  <a:lnTo>
                    <a:pt x="8579" y="4358"/>
                  </a:lnTo>
                  <a:lnTo>
                    <a:pt x="8578" y="4374"/>
                  </a:lnTo>
                  <a:lnTo>
                    <a:pt x="8578" y="4391"/>
                  </a:lnTo>
                  <a:lnTo>
                    <a:pt x="8579" y="4424"/>
                  </a:lnTo>
                  <a:lnTo>
                    <a:pt x="8579" y="4458"/>
                  </a:lnTo>
                  <a:lnTo>
                    <a:pt x="8578" y="4475"/>
                  </a:lnTo>
                  <a:lnTo>
                    <a:pt x="8576" y="4492"/>
                  </a:lnTo>
                  <a:lnTo>
                    <a:pt x="8572" y="4509"/>
                  </a:lnTo>
                  <a:lnTo>
                    <a:pt x="8566" y="4528"/>
                  </a:lnTo>
                  <a:lnTo>
                    <a:pt x="8559" y="4545"/>
                  </a:lnTo>
                  <a:lnTo>
                    <a:pt x="8551" y="4562"/>
                  </a:lnTo>
                  <a:lnTo>
                    <a:pt x="8541" y="4579"/>
                  </a:lnTo>
                  <a:lnTo>
                    <a:pt x="8532" y="4598"/>
                  </a:lnTo>
                  <a:lnTo>
                    <a:pt x="8521" y="4615"/>
                  </a:lnTo>
                  <a:lnTo>
                    <a:pt x="8510" y="4632"/>
                  </a:lnTo>
                  <a:lnTo>
                    <a:pt x="8498" y="4650"/>
                  </a:lnTo>
                  <a:lnTo>
                    <a:pt x="8486" y="4667"/>
                  </a:lnTo>
                  <a:lnTo>
                    <a:pt x="8472" y="4684"/>
                  </a:lnTo>
                  <a:lnTo>
                    <a:pt x="8459" y="4700"/>
                  </a:lnTo>
                  <a:lnTo>
                    <a:pt x="8445" y="4718"/>
                  </a:lnTo>
                  <a:lnTo>
                    <a:pt x="8430" y="4734"/>
                  </a:lnTo>
                  <a:lnTo>
                    <a:pt x="8399" y="4766"/>
                  </a:lnTo>
                  <a:lnTo>
                    <a:pt x="8367" y="4798"/>
                  </a:lnTo>
                  <a:lnTo>
                    <a:pt x="8333" y="4828"/>
                  </a:lnTo>
                  <a:lnTo>
                    <a:pt x="8299" y="4857"/>
                  </a:lnTo>
                  <a:lnTo>
                    <a:pt x="8264" y="4884"/>
                  </a:lnTo>
                  <a:lnTo>
                    <a:pt x="8229" y="4910"/>
                  </a:lnTo>
                  <a:lnTo>
                    <a:pt x="8194" y="4934"/>
                  </a:lnTo>
                  <a:lnTo>
                    <a:pt x="8159" y="4955"/>
                  </a:lnTo>
                  <a:lnTo>
                    <a:pt x="8125" y="4975"/>
                  </a:lnTo>
                  <a:lnTo>
                    <a:pt x="8092" y="4991"/>
                  </a:lnTo>
                  <a:lnTo>
                    <a:pt x="7975" y="5044"/>
                  </a:lnTo>
                  <a:lnTo>
                    <a:pt x="7856" y="5090"/>
                  </a:lnTo>
                  <a:lnTo>
                    <a:pt x="7733" y="5132"/>
                  </a:lnTo>
                  <a:lnTo>
                    <a:pt x="7609" y="5169"/>
                  </a:lnTo>
                  <a:lnTo>
                    <a:pt x="7481" y="5200"/>
                  </a:lnTo>
                  <a:lnTo>
                    <a:pt x="7351" y="5228"/>
                  </a:lnTo>
                  <a:lnTo>
                    <a:pt x="7220" y="5251"/>
                  </a:lnTo>
                  <a:lnTo>
                    <a:pt x="7086" y="5269"/>
                  </a:lnTo>
                  <a:lnTo>
                    <a:pt x="6951" y="5284"/>
                  </a:lnTo>
                  <a:lnTo>
                    <a:pt x="6815" y="5295"/>
                  </a:lnTo>
                  <a:lnTo>
                    <a:pt x="6677" y="5302"/>
                  </a:lnTo>
                  <a:lnTo>
                    <a:pt x="6538" y="5304"/>
                  </a:lnTo>
                  <a:lnTo>
                    <a:pt x="6399" y="5304"/>
                  </a:lnTo>
                  <a:lnTo>
                    <a:pt x="6258" y="5300"/>
                  </a:lnTo>
                  <a:lnTo>
                    <a:pt x="6117" y="5293"/>
                  </a:lnTo>
                  <a:lnTo>
                    <a:pt x="5976" y="5282"/>
                  </a:lnTo>
                  <a:lnTo>
                    <a:pt x="5836" y="5269"/>
                  </a:lnTo>
                  <a:lnTo>
                    <a:pt x="5695" y="5254"/>
                  </a:lnTo>
                  <a:lnTo>
                    <a:pt x="5555" y="5236"/>
                  </a:lnTo>
                  <a:lnTo>
                    <a:pt x="5416" y="5215"/>
                  </a:lnTo>
                  <a:lnTo>
                    <a:pt x="5276" y="5192"/>
                  </a:lnTo>
                  <a:lnTo>
                    <a:pt x="5138" y="5167"/>
                  </a:lnTo>
                  <a:lnTo>
                    <a:pt x="5002" y="5140"/>
                  </a:lnTo>
                  <a:lnTo>
                    <a:pt x="4867" y="5111"/>
                  </a:lnTo>
                  <a:lnTo>
                    <a:pt x="4734" y="5080"/>
                  </a:lnTo>
                  <a:lnTo>
                    <a:pt x="4602" y="5049"/>
                  </a:lnTo>
                  <a:lnTo>
                    <a:pt x="4473" y="5015"/>
                  </a:lnTo>
                  <a:lnTo>
                    <a:pt x="4346" y="4981"/>
                  </a:lnTo>
                  <a:lnTo>
                    <a:pt x="4221" y="4945"/>
                  </a:lnTo>
                  <a:lnTo>
                    <a:pt x="4099" y="4910"/>
                  </a:lnTo>
                  <a:lnTo>
                    <a:pt x="3980" y="4872"/>
                  </a:lnTo>
                  <a:lnTo>
                    <a:pt x="3864" y="4834"/>
                  </a:lnTo>
                  <a:lnTo>
                    <a:pt x="3753" y="4797"/>
                  </a:lnTo>
                  <a:lnTo>
                    <a:pt x="3642" y="4758"/>
                  </a:lnTo>
                  <a:lnTo>
                    <a:pt x="3532" y="4718"/>
                  </a:lnTo>
                  <a:lnTo>
                    <a:pt x="3422" y="4676"/>
                  </a:lnTo>
                  <a:lnTo>
                    <a:pt x="3312" y="4632"/>
                  </a:lnTo>
                  <a:lnTo>
                    <a:pt x="3203" y="4587"/>
                  </a:lnTo>
                  <a:lnTo>
                    <a:pt x="3094" y="4540"/>
                  </a:lnTo>
                  <a:lnTo>
                    <a:pt x="2986" y="4492"/>
                  </a:lnTo>
                  <a:lnTo>
                    <a:pt x="2879" y="4441"/>
                  </a:lnTo>
                  <a:lnTo>
                    <a:pt x="2772" y="4391"/>
                  </a:lnTo>
                  <a:lnTo>
                    <a:pt x="2665" y="4338"/>
                  </a:lnTo>
                  <a:lnTo>
                    <a:pt x="2561" y="4283"/>
                  </a:lnTo>
                  <a:lnTo>
                    <a:pt x="2456" y="4227"/>
                  </a:lnTo>
                  <a:lnTo>
                    <a:pt x="2353" y="4169"/>
                  </a:lnTo>
                  <a:lnTo>
                    <a:pt x="2250" y="4109"/>
                  </a:lnTo>
                  <a:lnTo>
                    <a:pt x="2149" y="4048"/>
                  </a:lnTo>
                  <a:lnTo>
                    <a:pt x="2048" y="3986"/>
                  </a:lnTo>
                  <a:lnTo>
                    <a:pt x="1948" y="3921"/>
                  </a:lnTo>
                  <a:lnTo>
                    <a:pt x="1850" y="3856"/>
                  </a:lnTo>
                  <a:lnTo>
                    <a:pt x="1752" y="3788"/>
                  </a:lnTo>
                  <a:lnTo>
                    <a:pt x="1657" y="3719"/>
                  </a:lnTo>
                  <a:lnTo>
                    <a:pt x="1562" y="3649"/>
                  </a:lnTo>
                  <a:lnTo>
                    <a:pt x="1468" y="3576"/>
                  </a:lnTo>
                  <a:lnTo>
                    <a:pt x="1377" y="3502"/>
                  </a:lnTo>
                  <a:lnTo>
                    <a:pt x="1285" y="3427"/>
                  </a:lnTo>
                  <a:lnTo>
                    <a:pt x="1196" y="3349"/>
                  </a:lnTo>
                  <a:lnTo>
                    <a:pt x="1109" y="3270"/>
                  </a:lnTo>
                  <a:lnTo>
                    <a:pt x="1022" y="3190"/>
                  </a:lnTo>
                  <a:lnTo>
                    <a:pt x="938" y="3108"/>
                  </a:lnTo>
                  <a:lnTo>
                    <a:pt x="855" y="3024"/>
                  </a:lnTo>
                  <a:lnTo>
                    <a:pt x="773" y="2938"/>
                  </a:lnTo>
                  <a:lnTo>
                    <a:pt x="694" y="2851"/>
                  </a:lnTo>
                  <a:lnTo>
                    <a:pt x="636" y="2787"/>
                  </a:lnTo>
                  <a:lnTo>
                    <a:pt x="577" y="2719"/>
                  </a:lnTo>
                  <a:lnTo>
                    <a:pt x="518" y="2649"/>
                  </a:lnTo>
                  <a:lnTo>
                    <a:pt x="458" y="2576"/>
                  </a:lnTo>
                  <a:lnTo>
                    <a:pt x="427" y="2540"/>
                  </a:lnTo>
                  <a:lnTo>
                    <a:pt x="398" y="2502"/>
                  </a:lnTo>
                  <a:lnTo>
                    <a:pt x="368" y="2464"/>
                  </a:lnTo>
                  <a:lnTo>
                    <a:pt x="340" y="2425"/>
                  </a:lnTo>
                  <a:lnTo>
                    <a:pt x="311" y="2385"/>
                  </a:lnTo>
                  <a:lnTo>
                    <a:pt x="284" y="2346"/>
                  </a:lnTo>
                  <a:lnTo>
                    <a:pt x="257" y="2306"/>
                  </a:lnTo>
                  <a:lnTo>
                    <a:pt x="231" y="2266"/>
                  </a:lnTo>
                  <a:lnTo>
                    <a:pt x="206" y="2224"/>
                  </a:lnTo>
                  <a:lnTo>
                    <a:pt x="181" y="2183"/>
                  </a:lnTo>
                  <a:lnTo>
                    <a:pt x="158" y="2141"/>
                  </a:lnTo>
                  <a:lnTo>
                    <a:pt x="136" y="2099"/>
                  </a:lnTo>
                  <a:lnTo>
                    <a:pt x="115" y="2056"/>
                  </a:lnTo>
                  <a:lnTo>
                    <a:pt x="96" y="2014"/>
                  </a:lnTo>
                  <a:lnTo>
                    <a:pt x="78" y="1970"/>
                  </a:lnTo>
                  <a:lnTo>
                    <a:pt x="63" y="1926"/>
                  </a:lnTo>
                  <a:lnTo>
                    <a:pt x="47" y="1883"/>
                  </a:lnTo>
                  <a:lnTo>
                    <a:pt x="35" y="1838"/>
                  </a:lnTo>
                  <a:lnTo>
                    <a:pt x="24" y="1794"/>
                  </a:lnTo>
                  <a:lnTo>
                    <a:pt x="15" y="1750"/>
                  </a:lnTo>
                  <a:lnTo>
                    <a:pt x="8" y="1705"/>
                  </a:lnTo>
                  <a:lnTo>
                    <a:pt x="3" y="1659"/>
                  </a:lnTo>
                  <a:lnTo>
                    <a:pt x="1" y="1614"/>
                  </a:lnTo>
                  <a:lnTo>
                    <a:pt x="0" y="1569"/>
                  </a:lnTo>
                  <a:lnTo>
                    <a:pt x="2" y="1529"/>
                  </a:lnTo>
                  <a:lnTo>
                    <a:pt x="6" y="1493"/>
                  </a:lnTo>
                  <a:lnTo>
                    <a:pt x="12" y="1457"/>
                  </a:lnTo>
                  <a:lnTo>
                    <a:pt x="20" y="1424"/>
                  </a:lnTo>
                  <a:lnTo>
                    <a:pt x="29" y="1391"/>
                  </a:lnTo>
                  <a:lnTo>
                    <a:pt x="41" y="1362"/>
                  </a:lnTo>
                  <a:lnTo>
                    <a:pt x="54" y="1332"/>
                  </a:lnTo>
                  <a:lnTo>
                    <a:pt x="70" y="1306"/>
                  </a:lnTo>
                  <a:lnTo>
                    <a:pt x="87" y="1279"/>
                  </a:lnTo>
                  <a:lnTo>
                    <a:pt x="104" y="1255"/>
                  </a:lnTo>
                  <a:lnTo>
                    <a:pt x="125" y="1233"/>
                  </a:lnTo>
                  <a:lnTo>
                    <a:pt x="145" y="1210"/>
                  </a:lnTo>
                  <a:lnTo>
                    <a:pt x="167" y="1189"/>
                  </a:lnTo>
                  <a:lnTo>
                    <a:pt x="191" y="1170"/>
                  </a:lnTo>
                  <a:lnTo>
                    <a:pt x="215" y="1150"/>
                  </a:lnTo>
                  <a:lnTo>
                    <a:pt x="240" y="1132"/>
                  </a:lnTo>
                  <a:lnTo>
                    <a:pt x="267" y="1115"/>
                  </a:lnTo>
                  <a:lnTo>
                    <a:pt x="294" y="1097"/>
                  </a:lnTo>
                  <a:lnTo>
                    <a:pt x="322" y="1081"/>
                  </a:lnTo>
                  <a:lnTo>
                    <a:pt x="350" y="1066"/>
                  </a:lnTo>
                  <a:lnTo>
                    <a:pt x="410" y="1036"/>
                  </a:lnTo>
                  <a:lnTo>
                    <a:pt x="471" y="1006"/>
                  </a:lnTo>
                  <a:lnTo>
                    <a:pt x="533" y="977"/>
                  </a:lnTo>
                  <a:lnTo>
                    <a:pt x="595" y="947"/>
                  </a:lnTo>
                  <a:lnTo>
                    <a:pt x="658" y="917"/>
                  </a:lnTo>
                  <a:lnTo>
                    <a:pt x="719" y="884"/>
                  </a:lnTo>
                  <a:lnTo>
                    <a:pt x="737" y="874"/>
                  </a:lnTo>
                  <a:lnTo>
                    <a:pt x="755" y="863"/>
                  </a:lnTo>
                  <a:lnTo>
                    <a:pt x="772" y="853"/>
                  </a:lnTo>
                  <a:lnTo>
                    <a:pt x="790" y="840"/>
                  </a:lnTo>
                  <a:lnTo>
                    <a:pt x="823" y="817"/>
                  </a:lnTo>
                  <a:lnTo>
                    <a:pt x="856" y="792"/>
                  </a:lnTo>
                  <a:lnTo>
                    <a:pt x="888" y="766"/>
                  </a:lnTo>
                  <a:lnTo>
                    <a:pt x="920" y="739"/>
                  </a:lnTo>
                  <a:lnTo>
                    <a:pt x="950" y="711"/>
                  </a:lnTo>
                  <a:lnTo>
                    <a:pt x="981" y="683"/>
                  </a:lnTo>
                  <a:lnTo>
                    <a:pt x="1042" y="626"/>
                  </a:lnTo>
                  <a:lnTo>
                    <a:pt x="1104" y="570"/>
                  </a:lnTo>
                  <a:lnTo>
                    <a:pt x="1134" y="543"/>
                  </a:lnTo>
                  <a:lnTo>
                    <a:pt x="1165" y="516"/>
                  </a:lnTo>
                  <a:lnTo>
                    <a:pt x="1198" y="491"/>
                  </a:lnTo>
                  <a:lnTo>
                    <a:pt x="1230" y="466"/>
                  </a:lnTo>
                  <a:lnTo>
                    <a:pt x="1294" y="421"/>
                  </a:lnTo>
                  <a:lnTo>
                    <a:pt x="1361" y="375"/>
                  </a:lnTo>
                  <a:lnTo>
                    <a:pt x="1432" y="330"/>
                  </a:lnTo>
                  <a:lnTo>
                    <a:pt x="1505" y="284"/>
                  </a:lnTo>
                  <a:lnTo>
                    <a:pt x="1542" y="262"/>
                  </a:lnTo>
                  <a:lnTo>
                    <a:pt x="1580" y="240"/>
                  </a:lnTo>
                  <a:lnTo>
                    <a:pt x="1618" y="219"/>
                  </a:lnTo>
                  <a:lnTo>
                    <a:pt x="1657" y="199"/>
                  </a:lnTo>
                  <a:lnTo>
                    <a:pt x="1697" y="178"/>
                  </a:lnTo>
                  <a:lnTo>
                    <a:pt x="1736" y="159"/>
                  </a:lnTo>
                  <a:lnTo>
                    <a:pt x="1776" y="140"/>
                  </a:lnTo>
                  <a:lnTo>
                    <a:pt x="1815" y="122"/>
                  </a:lnTo>
                  <a:lnTo>
                    <a:pt x="1856" y="105"/>
                  </a:lnTo>
                  <a:lnTo>
                    <a:pt x="1897" y="89"/>
                  </a:lnTo>
                  <a:lnTo>
                    <a:pt x="1937" y="75"/>
                  </a:lnTo>
                  <a:lnTo>
                    <a:pt x="1978" y="60"/>
                  </a:lnTo>
                  <a:lnTo>
                    <a:pt x="2019" y="48"/>
                  </a:lnTo>
                  <a:lnTo>
                    <a:pt x="2059" y="37"/>
                  </a:lnTo>
                  <a:lnTo>
                    <a:pt x="2100" y="27"/>
                  </a:lnTo>
                  <a:lnTo>
                    <a:pt x="2140" y="19"/>
                  </a:lnTo>
                  <a:lnTo>
                    <a:pt x="2180" y="12"/>
                  </a:lnTo>
                  <a:lnTo>
                    <a:pt x="2221" y="7"/>
                  </a:lnTo>
                  <a:lnTo>
                    <a:pt x="2260" y="2"/>
                  </a:lnTo>
                  <a:lnTo>
                    <a:pt x="2300" y="0"/>
                  </a:lnTo>
                  <a:lnTo>
                    <a:pt x="2339" y="0"/>
                  </a:lnTo>
                  <a:lnTo>
                    <a:pt x="2378" y="2"/>
                  </a:lnTo>
                  <a:lnTo>
                    <a:pt x="2417" y="6"/>
                  </a:lnTo>
                  <a:lnTo>
                    <a:pt x="2454" y="12"/>
                  </a:lnTo>
                  <a:lnTo>
                    <a:pt x="2505" y="22"/>
                  </a:lnTo>
                  <a:lnTo>
                    <a:pt x="2555" y="32"/>
                  </a:lnTo>
                  <a:lnTo>
                    <a:pt x="2605" y="44"/>
                  </a:lnTo>
                  <a:lnTo>
                    <a:pt x="2655" y="57"/>
                  </a:lnTo>
                  <a:lnTo>
                    <a:pt x="2705" y="72"/>
                  </a:lnTo>
                  <a:lnTo>
                    <a:pt x="2755" y="87"/>
                  </a:lnTo>
                  <a:lnTo>
                    <a:pt x="2805" y="102"/>
                  </a:lnTo>
                  <a:lnTo>
                    <a:pt x="2854" y="119"/>
                  </a:lnTo>
                  <a:lnTo>
                    <a:pt x="2904" y="137"/>
                  </a:lnTo>
                  <a:lnTo>
                    <a:pt x="2954" y="155"/>
                  </a:lnTo>
                  <a:lnTo>
                    <a:pt x="3004" y="174"/>
                  </a:lnTo>
                  <a:lnTo>
                    <a:pt x="3053" y="193"/>
                  </a:lnTo>
                  <a:lnTo>
                    <a:pt x="3152" y="234"/>
                  </a:lnTo>
                  <a:lnTo>
                    <a:pt x="3250" y="276"/>
                  </a:lnTo>
                  <a:lnTo>
                    <a:pt x="3348" y="319"/>
                  </a:lnTo>
                  <a:lnTo>
                    <a:pt x="3445" y="364"/>
                  </a:lnTo>
                  <a:lnTo>
                    <a:pt x="3543" y="408"/>
                  </a:lnTo>
                  <a:lnTo>
                    <a:pt x="3640" y="451"/>
                  </a:lnTo>
                  <a:lnTo>
                    <a:pt x="3736" y="495"/>
                  </a:lnTo>
                  <a:lnTo>
                    <a:pt x="3832" y="537"/>
                  </a:lnTo>
                  <a:lnTo>
                    <a:pt x="3928" y="577"/>
                  </a:lnTo>
                  <a:lnTo>
                    <a:pt x="4023" y="615"/>
                  </a:lnTo>
                  <a:lnTo>
                    <a:pt x="4020" y="552"/>
                  </a:lnTo>
                  <a:lnTo>
                    <a:pt x="4022" y="493"/>
                  </a:lnTo>
                  <a:lnTo>
                    <a:pt x="4028" y="440"/>
                  </a:lnTo>
                  <a:lnTo>
                    <a:pt x="4039" y="393"/>
                  </a:lnTo>
                  <a:lnTo>
                    <a:pt x="4055" y="349"/>
                  </a:lnTo>
                  <a:lnTo>
                    <a:pt x="4073" y="310"/>
                  </a:lnTo>
                  <a:lnTo>
                    <a:pt x="4096" y="276"/>
                  </a:lnTo>
                  <a:lnTo>
                    <a:pt x="4123" y="245"/>
                  </a:lnTo>
                  <a:lnTo>
                    <a:pt x="4152" y="219"/>
                  </a:lnTo>
                  <a:lnTo>
                    <a:pt x="4185" y="195"/>
                  </a:lnTo>
                  <a:lnTo>
                    <a:pt x="4220" y="177"/>
                  </a:lnTo>
                  <a:lnTo>
                    <a:pt x="4258" y="161"/>
                  </a:lnTo>
                  <a:lnTo>
                    <a:pt x="4298" y="149"/>
                  </a:lnTo>
                  <a:lnTo>
                    <a:pt x="4341" y="139"/>
                  </a:lnTo>
                  <a:lnTo>
                    <a:pt x="4386" y="131"/>
                  </a:lnTo>
                  <a:lnTo>
                    <a:pt x="4431" y="127"/>
                  </a:lnTo>
                  <a:lnTo>
                    <a:pt x="4479" y="125"/>
                  </a:lnTo>
                  <a:lnTo>
                    <a:pt x="4528" y="126"/>
                  </a:lnTo>
                  <a:lnTo>
                    <a:pt x="4578" y="128"/>
                  </a:lnTo>
                  <a:lnTo>
                    <a:pt x="4629" y="133"/>
                  </a:lnTo>
                  <a:lnTo>
                    <a:pt x="4680" y="139"/>
                  </a:lnTo>
                  <a:lnTo>
                    <a:pt x="4732" y="146"/>
                  </a:lnTo>
                  <a:lnTo>
                    <a:pt x="4784" y="154"/>
                  </a:lnTo>
                  <a:lnTo>
                    <a:pt x="4836" y="163"/>
                  </a:lnTo>
                  <a:lnTo>
                    <a:pt x="4886" y="174"/>
                  </a:lnTo>
                  <a:lnTo>
                    <a:pt x="4937" y="184"/>
                  </a:lnTo>
                  <a:lnTo>
                    <a:pt x="4987" y="195"/>
                  </a:lnTo>
                  <a:lnTo>
                    <a:pt x="5036" y="208"/>
                  </a:lnTo>
                  <a:lnTo>
                    <a:pt x="5130" y="231"/>
                  </a:lnTo>
                  <a:lnTo>
                    <a:pt x="5218" y="252"/>
                  </a:lnTo>
                  <a:lnTo>
                    <a:pt x="5258" y="264"/>
                  </a:lnTo>
                  <a:lnTo>
                    <a:pt x="5297" y="276"/>
                  </a:lnTo>
                  <a:lnTo>
                    <a:pt x="5333" y="288"/>
                  </a:lnTo>
                  <a:lnTo>
                    <a:pt x="5369" y="302"/>
                  </a:lnTo>
                  <a:lnTo>
                    <a:pt x="5402" y="316"/>
                  </a:lnTo>
                  <a:lnTo>
                    <a:pt x="5435" y="332"/>
                  </a:lnTo>
                  <a:lnTo>
                    <a:pt x="5465" y="349"/>
                  </a:lnTo>
                  <a:lnTo>
                    <a:pt x="5495" y="365"/>
                  </a:lnTo>
                  <a:lnTo>
                    <a:pt x="5523" y="383"/>
                  </a:lnTo>
                  <a:lnTo>
                    <a:pt x="5550" y="402"/>
                  </a:lnTo>
                  <a:lnTo>
                    <a:pt x="5576" y="421"/>
                  </a:lnTo>
                  <a:lnTo>
                    <a:pt x="5601" y="440"/>
                  </a:lnTo>
                  <a:lnTo>
                    <a:pt x="5626" y="461"/>
                  </a:lnTo>
                  <a:lnTo>
                    <a:pt x="5649" y="482"/>
                  </a:lnTo>
                  <a:lnTo>
                    <a:pt x="5672" y="503"/>
                  </a:lnTo>
                  <a:lnTo>
                    <a:pt x="5695" y="525"/>
                  </a:lnTo>
                  <a:lnTo>
                    <a:pt x="5740" y="569"/>
                  </a:lnTo>
                  <a:lnTo>
                    <a:pt x="5783" y="615"/>
                  </a:lnTo>
                  <a:lnTo>
                    <a:pt x="5827" y="662"/>
                  </a:lnTo>
                  <a:lnTo>
                    <a:pt x="5873" y="708"/>
                  </a:lnTo>
                  <a:lnTo>
                    <a:pt x="5895" y="732"/>
                  </a:lnTo>
                  <a:lnTo>
                    <a:pt x="5919" y="756"/>
                  </a:lnTo>
                  <a:lnTo>
                    <a:pt x="5943" y="780"/>
                  </a:lnTo>
                  <a:lnTo>
                    <a:pt x="5968" y="803"/>
                  </a:lnTo>
                  <a:lnTo>
                    <a:pt x="5994" y="826"/>
                  </a:lnTo>
                  <a:lnTo>
                    <a:pt x="6021" y="850"/>
                  </a:lnTo>
                  <a:lnTo>
                    <a:pt x="6049" y="873"/>
                  </a:lnTo>
                  <a:lnTo>
                    <a:pt x="6079" y="896"/>
                  </a:lnTo>
                  <a:lnTo>
                    <a:pt x="6103" y="914"/>
                  </a:lnTo>
                  <a:lnTo>
                    <a:pt x="6128" y="931"/>
                  </a:lnTo>
                  <a:lnTo>
                    <a:pt x="6155" y="945"/>
                  </a:lnTo>
                  <a:lnTo>
                    <a:pt x="6181" y="959"/>
                  </a:lnTo>
                  <a:lnTo>
                    <a:pt x="6208" y="972"/>
                  </a:lnTo>
                  <a:lnTo>
                    <a:pt x="6235" y="983"/>
                  </a:lnTo>
                  <a:lnTo>
                    <a:pt x="6264" y="994"/>
                  </a:lnTo>
                  <a:lnTo>
                    <a:pt x="6291" y="1003"/>
                  </a:lnTo>
                  <a:lnTo>
                    <a:pt x="6319" y="1011"/>
                  </a:lnTo>
                  <a:lnTo>
                    <a:pt x="6348" y="1019"/>
                  </a:lnTo>
                  <a:lnTo>
                    <a:pt x="6376" y="1026"/>
                  </a:lnTo>
                  <a:lnTo>
                    <a:pt x="6406" y="1032"/>
                  </a:lnTo>
                  <a:lnTo>
                    <a:pt x="6465" y="1045"/>
                  </a:lnTo>
                  <a:lnTo>
                    <a:pt x="6524" y="1055"/>
                  </a:lnTo>
                  <a:lnTo>
                    <a:pt x="6582" y="1065"/>
                  </a:lnTo>
                  <a:lnTo>
                    <a:pt x="6641" y="1076"/>
                  </a:lnTo>
                  <a:lnTo>
                    <a:pt x="6699" y="1087"/>
                  </a:lnTo>
                  <a:lnTo>
                    <a:pt x="6757" y="1102"/>
                  </a:lnTo>
                  <a:lnTo>
                    <a:pt x="6786" y="1109"/>
                  </a:lnTo>
                  <a:lnTo>
                    <a:pt x="6814" y="1118"/>
                  </a:lnTo>
                  <a:lnTo>
                    <a:pt x="6842" y="1127"/>
                  </a:lnTo>
                  <a:lnTo>
                    <a:pt x="6870" y="1137"/>
                  </a:lnTo>
                  <a:lnTo>
                    <a:pt x="6897" y="1149"/>
                  </a:lnTo>
                  <a:lnTo>
                    <a:pt x="6925" y="1161"/>
                  </a:lnTo>
                  <a:lnTo>
                    <a:pt x="6951" y="1176"/>
                  </a:lnTo>
                  <a:lnTo>
                    <a:pt x="6976" y="1191"/>
                  </a:lnTo>
                  <a:lnTo>
                    <a:pt x="6987" y="1197"/>
                  </a:lnTo>
                  <a:lnTo>
                    <a:pt x="6997" y="1204"/>
                  </a:lnTo>
                  <a:lnTo>
                    <a:pt x="7006" y="1212"/>
                  </a:lnTo>
                  <a:lnTo>
                    <a:pt x="7016" y="1220"/>
                  </a:lnTo>
                  <a:lnTo>
                    <a:pt x="7033" y="1239"/>
                  </a:lnTo>
                  <a:lnTo>
                    <a:pt x="7051" y="1258"/>
                  </a:lnTo>
                  <a:lnTo>
                    <a:pt x="7067" y="1279"/>
                  </a:lnTo>
                  <a:lnTo>
                    <a:pt x="7082" y="1301"/>
                  </a:lnTo>
                  <a:lnTo>
                    <a:pt x="7097" y="1323"/>
                  </a:lnTo>
                  <a:lnTo>
                    <a:pt x="7113" y="1345"/>
                  </a:lnTo>
                  <a:lnTo>
                    <a:pt x="7127" y="1368"/>
                  </a:lnTo>
                  <a:lnTo>
                    <a:pt x="7142" y="1390"/>
                  </a:lnTo>
                  <a:lnTo>
                    <a:pt x="7157" y="1412"/>
                  </a:lnTo>
                  <a:lnTo>
                    <a:pt x="7173" y="1433"/>
                  </a:lnTo>
                  <a:lnTo>
                    <a:pt x="7190" y="1452"/>
                  </a:lnTo>
                  <a:lnTo>
                    <a:pt x="7207" y="1470"/>
                  </a:lnTo>
                  <a:lnTo>
                    <a:pt x="7216" y="1479"/>
                  </a:lnTo>
                  <a:lnTo>
                    <a:pt x="7225" y="1487"/>
                  </a:lnTo>
                  <a:lnTo>
                    <a:pt x="7234" y="1495"/>
                  </a:lnTo>
                  <a:lnTo>
                    <a:pt x="7245" y="1501"/>
                  </a:lnTo>
                  <a:lnTo>
                    <a:pt x="7263" y="1512"/>
                  </a:lnTo>
                  <a:lnTo>
                    <a:pt x="7281" y="1521"/>
                  </a:lnTo>
                  <a:lnTo>
                    <a:pt x="7299" y="1529"/>
                  </a:lnTo>
                  <a:lnTo>
                    <a:pt x="7319" y="1535"/>
                  </a:lnTo>
                  <a:lnTo>
                    <a:pt x="7337" y="1540"/>
                  </a:lnTo>
                  <a:lnTo>
                    <a:pt x="7356" y="1544"/>
                  </a:lnTo>
                  <a:lnTo>
                    <a:pt x="7375" y="1547"/>
                  </a:lnTo>
                  <a:lnTo>
                    <a:pt x="7394" y="1551"/>
                  </a:lnTo>
                  <a:lnTo>
                    <a:pt x="7433" y="1557"/>
                  </a:lnTo>
                  <a:lnTo>
                    <a:pt x="7474" y="1564"/>
                  </a:lnTo>
                  <a:lnTo>
                    <a:pt x="7494" y="1569"/>
                  </a:lnTo>
                  <a:lnTo>
                    <a:pt x="7516" y="1574"/>
                  </a:lnTo>
                  <a:lnTo>
                    <a:pt x="7537" y="1581"/>
                  </a:lnTo>
                  <a:lnTo>
                    <a:pt x="7558" y="1589"/>
                  </a:lnTo>
                  <a:lnTo>
                    <a:pt x="7636" y="1623"/>
                  </a:lnTo>
                  <a:lnTo>
                    <a:pt x="7706" y="1654"/>
                  </a:lnTo>
                  <a:lnTo>
                    <a:pt x="7770" y="1685"/>
                  </a:lnTo>
                  <a:lnTo>
                    <a:pt x="7827" y="1714"/>
                  </a:lnTo>
                  <a:lnTo>
                    <a:pt x="7855" y="1729"/>
                  </a:lnTo>
                  <a:lnTo>
                    <a:pt x="7880" y="1743"/>
                  </a:lnTo>
                  <a:lnTo>
                    <a:pt x="7906" y="1759"/>
                  </a:lnTo>
                  <a:lnTo>
                    <a:pt x="7929" y="1775"/>
                  </a:lnTo>
                  <a:lnTo>
                    <a:pt x="7951" y="1790"/>
                  </a:lnTo>
                  <a:lnTo>
                    <a:pt x="7972" y="1807"/>
                  </a:lnTo>
                  <a:lnTo>
                    <a:pt x="7992" y="1825"/>
                  </a:lnTo>
                  <a:lnTo>
                    <a:pt x="8011" y="1842"/>
                  </a:lnTo>
                  <a:lnTo>
                    <a:pt x="8030" y="1860"/>
                  </a:lnTo>
                  <a:lnTo>
                    <a:pt x="8047" y="1881"/>
                  </a:lnTo>
                  <a:lnTo>
                    <a:pt x="8063" y="1901"/>
                  </a:lnTo>
                  <a:lnTo>
                    <a:pt x="8078" y="1922"/>
                  </a:lnTo>
                  <a:lnTo>
                    <a:pt x="8093" y="1945"/>
                  </a:lnTo>
                  <a:lnTo>
                    <a:pt x="8107" y="1969"/>
                  </a:lnTo>
                  <a:lnTo>
                    <a:pt x="8120" y="1994"/>
                  </a:lnTo>
                  <a:lnTo>
                    <a:pt x="8132" y="2021"/>
                  </a:lnTo>
                  <a:lnTo>
                    <a:pt x="8144" y="2049"/>
                  </a:lnTo>
                  <a:lnTo>
                    <a:pt x="8156" y="2079"/>
                  </a:lnTo>
                  <a:lnTo>
                    <a:pt x="8167" y="2110"/>
                  </a:lnTo>
                  <a:lnTo>
                    <a:pt x="8177" y="2144"/>
                  </a:lnTo>
                  <a:lnTo>
                    <a:pt x="8187" y="2179"/>
                  </a:lnTo>
                  <a:lnTo>
                    <a:pt x="8196" y="2216"/>
                  </a:lnTo>
                  <a:lnTo>
                    <a:pt x="8205" y="2255"/>
                  </a:lnTo>
                  <a:lnTo>
                    <a:pt x="8214" y="2297"/>
                  </a:lnTo>
                  <a:lnTo>
                    <a:pt x="8221" y="2323"/>
                  </a:lnTo>
                  <a:lnTo>
                    <a:pt x="8226" y="2347"/>
                  </a:lnTo>
                  <a:lnTo>
                    <a:pt x="8232" y="2367"/>
                  </a:lnTo>
                  <a:lnTo>
                    <a:pt x="8239" y="2384"/>
                  </a:lnTo>
                  <a:lnTo>
                    <a:pt x="8245" y="2401"/>
                  </a:lnTo>
                  <a:lnTo>
                    <a:pt x="8253" y="2414"/>
                  </a:lnTo>
                  <a:lnTo>
                    <a:pt x="8261" y="2427"/>
                  </a:lnTo>
                  <a:lnTo>
                    <a:pt x="8270" y="2438"/>
                  </a:lnTo>
                  <a:lnTo>
                    <a:pt x="8281" y="2449"/>
                  </a:lnTo>
                  <a:lnTo>
                    <a:pt x="8293" y="2460"/>
                  </a:lnTo>
                  <a:lnTo>
                    <a:pt x="8306" y="2471"/>
                  </a:lnTo>
                  <a:lnTo>
                    <a:pt x="8321" y="2482"/>
                  </a:lnTo>
                  <a:lnTo>
                    <a:pt x="8356" y="2508"/>
                  </a:lnTo>
                  <a:lnTo>
                    <a:pt x="8399" y="2542"/>
                  </a:lnTo>
                  <a:lnTo>
                    <a:pt x="8390" y="2554"/>
                  </a:lnTo>
                  <a:lnTo>
                    <a:pt x="8381" y="2565"/>
                  </a:lnTo>
                  <a:lnTo>
                    <a:pt x="8373" y="2578"/>
                  </a:lnTo>
                  <a:lnTo>
                    <a:pt x="8366" y="2592"/>
                  </a:lnTo>
                  <a:lnTo>
                    <a:pt x="8360" y="2606"/>
                  </a:lnTo>
                  <a:lnTo>
                    <a:pt x="8355" y="2619"/>
                  </a:lnTo>
                  <a:lnTo>
                    <a:pt x="8350" y="2634"/>
                  </a:lnTo>
                  <a:lnTo>
                    <a:pt x="8347" y="2649"/>
                  </a:lnTo>
                  <a:lnTo>
                    <a:pt x="8345" y="2664"/>
                  </a:lnTo>
                  <a:lnTo>
                    <a:pt x="8345" y="2678"/>
                  </a:lnTo>
                  <a:lnTo>
                    <a:pt x="8345" y="2693"/>
                  </a:lnTo>
                  <a:lnTo>
                    <a:pt x="8346" y="2708"/>
                  </a:lnTo>
                  <a:lnTo>
                    <a:pt x="8349" y="2723"/>
                  </a:lnTo>
                  <a:lnTo>
                    <a:pt x="8354" y="2738"/>
                  </a:lnTo>
                  <a:lnTo>
                    <a:pt x="8359" y="2752"/>
                  </a:lnTo>
                  <a:lnTo>
                    <a:pt x="8366" y="2766"/>
                  </a:lnTo>
                  <a:lnTo>
                    <a:pt x="8353" y="2765"/>
                  </a:lnTo>
                  <a:lnTo>
                    <a:pt x="8339" y="2765"/>
                  </a:lnTo>
                  <a:lnTo>
                    <a:pt x="8327" y="2766"/>
                  </a:lnTo>
                  <a:lnTo>
                    <a:pt x="8314" y="2767"/>
                  </a:lnTo>
                  <a:lnTo>
                    <a:pt x="8302" y="2769"/>
                  </a:lnTo>
                  <a:lnTo>
                    <a:pt x="8291" y="2772"/>
                  </a:lnTo>
                  <a:lnTo>
                    <a:pt x="8278" y="2775"/>
                  </a:lnTo>
                  <a:lnTo>
                    <a:pt x="8267" y="2780"/>
                  </a:lnTo>
                  <a:lnTo>
                    <a:pt x="8257" y="2784"/>
                  </a:lnTo>
                  <a:lnTo>
                    <a:pt x="8246" y="2789"/>
                  </a:lnTo>
                  <a:lnTo>
                    <a:pt x="8236" y="2794"/>
                  </a:lnTo>
                  <a:lnTo>
                    <a:pt x="8226" y="2800"/>
                  </a:lnTo>
                  <a:lnTo>
                    <a:pt x="8205" y="2813"/>
                  </a:lnTo>
                  <a:lnTo>
                    <a:pt x="8187" y="2827"/>
                  </a:lnTo>
                  <a:lnTo>
                    <a:pt x="8170" y="2844"/>
                  </a:lnTo>
                  <a:lnTo>
                    <a:pt x="8152" y="2861"/>
                  </a:lnTo>
                  <a:lnTo>
                    <a:pt x="8137" y="2880"/>
                  </a:lnTo>
                  <a:lnTo>
                    <a:pt x="8123" y="2899"/>
                  </a:lnTo>
                  <a:lnTo>
                    <a:pt x="8110" y="2920"/>
                  </a:lnTo>
                  <a:lnTo>
                    <a:pt x="8097" y="2941"/>
                  </a:lnTo>
                  <a:lnTo>
                    <a:pt x="8085" y="2963"/>
                  </a:lnTo>
                  <a:lnTo>
                    <a:pt x="8074" y="2985"/>
                  </a:lnTo>
                  <a:lnTo>
                    <a:pt x="8065" y="3005"/>
                  </a:lnTo>
                  <a:lnTo>
                    <a:pt x="8058" y="3025"/>
                  </a:lnTo>
                  <a:lnTo>
                    <a:pt x="8051" y="3044"/>
                  </a:lnTo>
                  <a:lnTo>
                    <a:pt x="8046" y="3062"/>
                  </a:lnTo>
                  <a:lnTo>
                    <a:pt x="8041" y="3080"/>
                  </a:lnTo>
                  <a:lnTo>
                    <a:pt x="8038" y="3097"/>
                  </a:lnTo>
                  <a:lnTo>
                    <a:pt x="8035" y="3115"/>
                  </a:lnTo>
                  <a:lnTo>
                    <a:pt x="8034" y="3131"/>
                  </a:lnTo>
                  <a:lnTo>
                    <a:pt x="8033" y="3147"/>
                  </a:lnTo>
                  <a:lnTo>
                    <a:pt x="8033" y="3162"/>
                  </a:lnTo>
                  <a:lnTo>
                    <a:pt x="8034" y="3179"/>
                  </a:lnTo>
                  <a:lnTo>
                    <a:pt x="8035" y="3193"/>
                  </a:lnTo>
                  <a:lnTo>
                    <a:pt x="8037" y="3208"/>
                  </a:lnTo>
                  <a:lnTo>
                    <a:pt x="8040" y="3223"/>
                  </a:lnTo>
                  <a:lnTo>
                    <a:pt x="8043" y="3238"/>
                  </a:lnTo>
                  <a:lnTo>
                    <a:pt x="8047" y="3252"/>
                  </a:lnTo>
                  <a:lnTo>
                    <a:pt x="8055" y="3280"/>
                  </a:lnTo>
                  <a:lnTo>
                    <a:pt x="8065" y="3309"/>
                  </a:lnTo>
                  <a:lnTo>
                    <a:pt x="8076" y="3337"/>
                  </a:lnTo>
                  <a:lnTo>
                    <a:pt x="8087" y="3367"/>
                  </a:lnTo>
                  <a:lnTo>
                    <a:pt x="8100" y="3397"/>
                  </a:lnTo>
                  <a:lnTo>
                    <a:pt x="8111" y="3429"/>
                  </a:lnTo>
                  <a:lnTo>
                    <a:pt x="8122" y="3461"/>
                  </a:lnTo>
                  <a:lnTo>
                    <a:pt x="8132" y="3496"/>
                  </a:lnTo>
                  <a:lnTo>
                    <a:pt x="8136" y="3517"/>
                  </a:lnTo>
                  <a:lnTo>
                    <a:pt x="8140" y="3539"/>
                  </a:lnTo>
                  <a:lnTo>
                    <a:pt x="8144" y="3563"/>
                  </a:lnTo>
                  <a:lnTo>
                    <a:pt x="8147" y="3586"/>
                  </a:lnTo>
                  <a:lnTo>
                    <a:pt x="8152" y="3636"/>
                  </a:lnTo>
                  <a:lnTo>
                    <a:pt x="8157" y="3687"/>
                  </a:lnTo>
                  <a:lnTo>
                    <a:pt x="8162" y="3738"/>
                  </a:lnTo>
                  <a:lnTo>
                    <a:pt x="8169" y="3790"/>
                  </a:lnTo>
                  <a:lnTo>
                    <a:pt x="8173" y="3816"/>
                  </a:lnTo>
                  <a:lnTo>
                    <a:pt x="8178" y="3840"/>
                  </a:lnTo>
                  <a:lnTo>
                    <a:pt x="8184" y="3864"/>
                  </a:lnTo>
                  <a:lnTo>
                    <a:pt x="8191" y="3888"/>
                  </a:lnTo>
                  <a:lnTo>
                    <a:pt x="8199" y="3910"/>
                  </a:lnTo>
                  <a:lnTo>
                    <a:pt x="8208" y="3931"/>
                  </a:lnTo>
                  <a:lnTo>
                    <a:pt x="8219" y="3952"/>
                  </a:lnTo>
                  <a:lnTo>
                    <a:pt x="8232" y="3971"/>
                  </a:lnTo>
                  <a:lnTo>
                    <a:pt x="8246" y="3988"/>
                  </a:lnTo>
                  <a:lnTo>
                    <a:pt x="8261" y="4005"/>
                  </a:lnTo>
                  <a:lnTo>
                    <a:pt x="8279" y="4019"/>
                  </a:lnTo>
                  <a:lnTo>
                    <a:pt x="8299" y="4031"/>
                  </a:lnTo>
                  <a:lnTo>
                    <a:pt x="8321" y="4042"/>
                  </a:lnTo>
                  <a:lnTo>
                    <a:pt x="8344" y="4050"/>
                  </a:lnTo>
                  <a:lnTo>
                    <a:pt x="8371" y="4057"/>
                  </a:lnTo>
                  <a:lnTo>
                    <a:pt x="8400" y="4061"/>
                  </a:lnTo>
                  <a:lnTo>
                    <a:pt x="8432" y="4063"/>
                  </a:lnTo>
                  <a:lnTo>
                    <a:pt x="8466" y="4062"/>
                  </a:lnTo>
                  <a:lnTo>
                    <a:pt x="8504" y="4058"/>
                  </a:lnTo>
                  <a:lnTo>
                    <a:pt x="8543" y="4052"/>
                  </a:lnTo>
                  <a:close/>
                </a:path>
              </a:pathLst>
            </a:custGeom>
            <a:solidFill>
              <a:srgbClr val="CAB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7"/>
            <p:cNvSpPr>
              <a:spLocks/>
            </p:cNvSpPr>
            <p:nvPr/>
          </p:nvSpPr>
          <p:spPr bwMode="auto">
            <a:xfrm>
              <a:off x="6799263" y="4775201"/>
              <a:ext cx="735012" cy="465138"/>
            </a:xfrm>
            <a:custGeom>
              <a:avLst/>
              <a:gdLst>
                <a:gd name="T0" fmla="*/ 7609 w 7869"/>
                <a:gd name="T1" fmla="*/ 3643 h 4977"/>
                <a:gd name="T2" fmla="*/ 7565 w 7869"/>
                <a:gd name="T3" fmla="*/ 3832 h 4977"/>
                <a:gd name="T4" fmla="*/ 7596 w 7869"/>
                <a:gd name="T5" fmla="*/ 4047 h 4977"/>
                <a:gd name="T6" fmla="*/ 7574 w 7869"/>
                <a:gd name="T7" fmla="*/ 4159 h 4977"/>
                <a:gd name="T8" fmla="*/ 7501 w 7869"/>
                <a:gd name="T9" fmla="*/ 4292 h 4977"/>
                <a:gd name="T10" fmla="*/ 7577 w 7869"/>
                <a:gd name="T11" fmla="*/ 4491 h 4977"/>
                <a:gd name="T12" fmla="*/ 7463 w 7869"/>
                <a:gd name="T13" fmla="*/ 4667 h 4977"/>
                <a:gd name="T14" fmla="*/ 7255 w 7869"/>
                <a:gd name="T15" fmla="*/ 4806 h 4977"/>
                <a:gd name="T16" fmla="*/ 7041 w 7869"/>
                <a:gd name="T17" fmla="*/ 4894 h 4977"/>
                <a:gd name="T18" fmla="*/ 6780 w 7869"/>
                <a:gd name="T19" fmla="*/ 4953 h 4977"/>
                <a:gd name="T20" fmla="*/ 6302 w 7869"/>
                <a:gd name="T21" fmla="*/ 4976 h 4977"/>
                <a:gd name="T22" fmla="*/ 5569 w 7869"/>
                <a:gd name="T23" fmla="*/ 4947 h 4977"/>
                <a:gd name="T24" fmla="*/ 4860 w 7869"/>
                <a:gd name="T25" fmla="*/ 4905 h 4977"/>
                <a:gd name="T26" fmla="*/ 4421 w 7869"/>
                <a:gd name="T27" fmla="*/ 4835 h 4977"/>
                <a:gd name="T28" fmla="*/ 3972 w 7869"/>
                <a:gd name="T29" fmla="*/ 4726 h 4977"/>
                <a:gd name="T30" fmla="*/ 3529 w 7869"/>
                <a:gd name="T31" fmla="*/ 4595 h 4977"/>
                <a:gd name="T32" fmla="*/ 2839 w 7869"/>
                <a:gd name="T33" fmla="*/ 4341 h 4977"/>
                <a:gd name="T34" fmla="*/ 2139 w 7869"/>
                <a:gd name="T35" fmla="*/ 4010 h 4977"/>
                <a:gd name="T36" fmla="*/ 1476 w 7869"/>
                <a:gd name="T37" fmla="*/ 3610 h 4977"/>
                <a:gd name="T38" fmla="*/ 862 w 7869"/>
                <a:gd name="T39" fmla="*/ 3141 h 4977"/>
                <a:gd name="T40" fmla="*/ 410 w 7869"/>
                <a:gd name="T41" fmla="*/ 2742 h 4977"/>
                <a:gd name="T42" fmla="*/ 169 w 7869"/>
                <a:gd name="T43" fmla="*/ 2482 h 4977"/>
                <a:gd name="T44" fmla="*/ 18 w 7869"/>
                <a:gd name="T45" fmla="*/ 2213 h 4977"/>
                <a:gd name="T46" fmla="*/ 20 w 7869"/>
                <a:gd name="T47" fmla="*/ 1971 h 4977"/>
                <a:gd name="T48" fmla="*/ 141 w 7869"/>
                <a:gd name="T49" fmla="*/ 1750 h 4977"/>
                <a:gd name="T50" fmla="*/ 345 w 7869"/>
                <a:gd name="T51" fmla="*/ 1523 h 4977"/>
                <a:gd name="T52" fmla="*/ 524 w 7869"/>
                <a:gd name="T53" fmla="*/ 1221 h 4977"/>
                <a:gd name="T54" fmla="*/ 615 w 7869"/>
                <a:gd name="T55" fmla="*/ 941 h 4977"/>
                <a:gd name="T56" fmla="*/ 880 w 7869"/>
                <a:gd name="T57" fmla="*/ 651 h 4977"/>
                <a:gd name="T58" fmla="*/ 1174 w 7869"/>
                <a:gd name="T59" fmla="*/ 417 h 4977"/>
                <a:gd name="T60" fmla="*/ 1509 w 7869"/>
                <a:gd name="T61" fmla="*/ 186 h 4977"/>
                <a:gd name="T62" fmla="*/ 1721 w 7869"/>
                <a:gd name="T63" fmla="*/ 51 h 4977"/>
                <a:gd name="T64" fmla="*/ 1908 w 7869"/>
                <a:gd name="T65" fmla="*/ 2 h 4977"/>
                <a:gd name="T66" fmla="*/ 2135 w 7869"/>
                <a:gd name="T67" fmla="*/ 23 h 4977"/>
                <a:gd name="T68" fmla="*/ 2412 w 7869"/>
                <a:gd name="T69" fmla="*/ 116 h 4977"/>
                <a:gd name="T70" fmla="*/ 2676 w 7869"/>
                <a:gd name="T71" fmla="*/ 268 h 4977"/>
                <a:gd name="T72" fmla="*/ 2849 w 7869"/>
                <a:gd name="T73" fmla="*/ 458 h 4977"/>
                <a:gd name="T74" fmla="*/ 3094 w 7869"/>
                <a:gd name="T75" fmla="*/ 530 h 4977"/>
                <a:gd name="T76" fmla="*/ 3476 w 7869"/>
                <a:gd name="T77" fmla="*/ 636 h 4977"/>
                <a:gd name="T78" fmla="*/ 3849 w 7869"/>
                <a:gd name="T79" fmla="*/ 839 h 4977"/>
                <a:gd name="T80" fmla="*/ 4153 w 7869"/>
                <a:gd name="T81" fmla="*/ 1086 h 4977"/>
                <a:gd name="T82" fmla="*/ 4434 w 7869"/>
                <a:gd name="T83" fmla="*/ 1036 h 4977"/>
                <a:gd name="T84" fmla="*/ 4777 w 7869"/>
                <a:gd name="T85" fmla="*/ 985 h 4977"/>
                <a:gd name="T86" fmla="*/ 5123 w 7869"/>
                <a:gd name="T87" fmla="*/ 1100 h 4977"/>
                <a:gd name="T88" fmla="*/ 5430 w 7869"/>
                <a:gd name="T89" fmla="*/ 1309 h 4977"/>
                <a:gd name="T90" fmla="*/ 5748 w 7869"/>
                <a:gd name="T91" fmla="*/ 1611 h 4977"/>
                <a:gd name="T92" fmla="*/ 5894 w 7869"/>
                <a:gd name="T93" fmla="*/ 1711 h 4977"/>
                <a:gd name="T94" fmla="*/ 6245 w 7869"/>
                <a:gd name="T95" fmla="*/ 1829 h 4977"/>
                <a:gd name="T96" fmla="*/ 6470 w 7869"/>
                <a:gd name="T97" fmla="*/ 1927 h 4977"/>
                <a:gd name="T98" fmla="*/ 6786 w 7869"/>
                <a:gd name="T99" fmla="*/ 2135 h 4977"/>
                <a:gd name="T100" fmla="*/ 7004 w 7869"/>
                <a:gd name="T101" fmla="*/ 2237 h 4977"/>
                <a:gd name="T102" fmla="*/ 7311 w 7869"/>
                <a:gd name="T103" fmla="*/ 2289 h 4977"/>
                <a:gd name="T104" fmla="*/ 7543 w 7869"/>
                <a:gd name="T105" fmla="*/ 2346 h 4977"/>
                <a:gd name="T106" fmla="*/ 7728 w 7869"/>
                <a:gd name="T107" fmla="*/ 2493 h 4977"/>
                <a:gd name="T108" fmla="*/ 7831 w 7869"/>
                <a:gd name="T109" fmla="*/ 2677 h 4977"/>
                <a:gd name="T110" fmla="*/ 7868 w 7869"/>
                <a:gd name="T111" fmla="*/ 2865 h 4977"/>
                <a:gd name="T112" fmla="*/ 7857 w 7869"/>
                <a:gd name="T113" fmla="*/ 3053 h 4977"/>
                <a:gd name="T114" fmla="*/ 7807 w 7869"/>
                <a:gd name="T115" fmla="*/ 3228 h 4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69" h="4977">
                  <a:moveTo>
                    <a:pt x="7730" y="3391"/>
                  </a:moveTo>
                  <a:lnTo>
                    <a:pt x="7706" y="3437"/>
                  </a:lnTo>
                  <a:lnTo>
                    <a:pt x="7682" y="3481"/>
                  </a:lnTo>
                  <a:lnTo>
                    <a:pt x="7660" y="3526"/>
                  </a:lnTo>
                  <a:lnTo>
                    <a:pt x="7639" y="3572"/>
                  </a:lnTo>
                  <a:lnTo>
                    <a:pt x="7628" y="3595"/>
                  </a:lnTo>
                  <a:lnTo>
                    <a:pt x="7618" y="3619"/>
                  </a:lnTo>
                  <a:lnTo>
                    <a:pt x="7609" y="3643"/>
                  </a:lnTo>
                  <a:lnTo>
                    <a:pt x="7601" y="3667"/>
                  </a:lnTo>
                  <a:lnTo>
                    <a:pt x="7593" y="3694"/>
                  </a:lnTo>
                  <a:lnTo>
                    <a:pt x="7585" y="3720"/>
                  </a:lnTo>
                  <a:lnTo>
                    <a:pt x="7579" y="3748"/>
                  </a:lnTo>
                  <a:lnTo>
                    <a:pt x="7573" y="3775"/>
                  </a:lnTo>
                  <a:lnTo>
                    <a:pt x="7569" y="3794"/>
                  </a:lnTo>
                  <a:lnTo>
                    <a:pt x="7566" y="3814"/>
                  </a:lnTo>
                  <a:lnTo>
                    <a:pt x="7565" y="3832"/>
                  </a:lnTo>
                  <a:lnTo>
                    <a:pt x="7565" y="3849"/>
                  </a:lnTo>
                  <a:lnTo>
                    <a:pt x="7566" y="3866"/>
                  </a:lnTo>
                  <a:lnTo>
                    <a:pt x="7567" y="3884"/>
                  </a:lnTo>
                  <a:lnTo>
                    <a:pt x="7570" y="3900"/>
                  </a:lnTo>
                  <a:lnTo>
                    <a:pt x="7572" y="3915"/>
                  </a:lnTo>
                  <a:lnTo>
                    <a:pt x="7584" y="3976"/>
                  </a:lnTo>
                  <a:lnTo>
                    <a:pt x="7594" y="4033"/>
                  </a:lnTo>
                  <a:lnTo>
                    <a:pt x="7596" y="4047"/>
                  </a:lnTo>
                  <a:lnTo>
                    <a:pt x="7596" y="4061"/>
                  </a:lnTo>
                  <a:lnTo>
                    <a:pt x="7597" y="4076"/>
                  </a:lnTo>
                  <a:lnTo>
                    <a:pt x="7596" y="4089"/>
                  </a:lnTo>
                  <a:lnTo>
                    <a:pt x="7594" y="4103"/>
                  </a:lnTo>
                  <a:lnTo>
                    <a:pt x="7591" y="4116"/>
                  </a:lnTo>
                  <a:lnTo>
                    <a:pt x="7587" y="4131"/>
                  </a:lnTo>
                  <a:lnTo>
                    <a:pt x="7581" y="4145"/>
                  </a:lnTo>
                  <a:lnTo>
                    <a:pt x="7574" y="4159"/>
                  </a:lnTo>
                  <a:lnTo>
                    <a:pt x="7565" y="4173"/>
                  </a:lnTo>
                  <a:lnTo>
                    <a:pt x="7555" y="4188"/>
                  </a:lnTo>
                  <a:lnTo>
                    <a:pt x="7543" y="4203"/>
                  </a:lnTo>
                  <a:lnTo>
                    <a:pt x="7529" y="4218"/>
                  </a:lnTo>
                  <a:lnTo>
                    <a:pt x="7513" y="4234"/>
                  </a:lnTo>
                  <a:lnTo>
                    <a:pt x="7494" y="4249"/>
                  </a:lnTo>
                  <a:lnTo>
                    <a:pt x="7474" y="4266"/>
                  </a:lnTo>
                  <a:lnTo>
                    <a:pt x="7501" y="4292"/>
                  </a:lnTo>
                  <a:lnTo>
                    <a:pt x="7525" y="4317"/>
                  </a:lnTo>
                  <a:lnTo>
                    <a:pt x="7543" y="4343"/>
                  </a:lnTo>
                  <a:lnTo>
                    <a:pt x="7558" y="4368"/>
                  </a:lnTo>
                  <a:lnTo>
                    <a:pt x="7569" y="4394"/>
                  </a:lnTo>
                  <a:lnTo>
                    <a:pt x="7576" y="4418"/>
                  </a:lnTo>
                  <a:lnTo>
                    <a:pt x="7580" y="4442"/>
                  </a:lnTo>
                  <a:lnTo>
                    <a:pt x="7580" y="4467"/>
                  </a:lnTo>
                  <a:lnTo>
                    <a:pt x="7577" y="4491"/>
                  </a:lnTo>
                  <a:lnTo>
                    <a:pt x="7571" y="4514"/>
                  </a:lnTo>
                  <a:lnTo>
                    <a:pt x="7562" y="4538"/>
                  </a:lnTo>
                  <a:lnTo>
                    <a:pt x="7551" y="4560"/>
                  </a:lnTo>
                  <a:lnTo>
                    <a:pt x="7537" y="4583"/>
                  </a:lnTo>
                  <a:lnTo>
                    <a:pt x="7522" y="4605"/>
                  </a:lnTo>
                  <a:lnTo>
                    <a:pt x="7504" y="4626"/>
                  </a:lnTo>
                  <a:lnTo>
                    <a:pt x="7484" y="4647"/>
                  </a:lnTo>
                  <a:lnTo>
                    <a:pt x="7463" y="4667"/>
                  </a:lnTo>
                  <a:lnTo>
                    <a:pt x="7440" y="4687"/>
                  </a:lnTo>
                  <a:lnTo>
                    <a:pt x="7416" y="4706"/>
                  </a:lnTo>
                  <a:lnTo>
                    <a:pt x="7391" y="4725"/>
                  </a:lnTo>
                  <a:lnTo>
                    <a:pt x="7364" y="4742"/>
                  </a:lnTo>
                  <a:lnTo>
                    <a:pt x="7338" y="4759"/>
                  </a:lnTo>
                  <a:lnTo>
                    <a:pt x="7311" y="4776"/>
                  </a:lnTo>
                  <a:lnTo>
                    <a:pt x="7282" y="4791"/>
                  </a:lnTo>
                  <a:lnTo>
                    <a:pt x="7255" y="4806"/>
                  </a:lnTo>
                  <a:lnTo>
                    <a:pt x="7226" y="4820"/>
                  </a:lnTo>
                  <a:lnTo>
                    <a:pt x="7199" y="4833"/>
                  </a:lnTo>
                  <a:lnTo>
                    <a:pt x="7171" y="4846"/>
                  </a:lnTo>
                  <a:lnTo>
                    <a:pt x="7145" y="4857"/>
                  </a:lnTo>
                  <a:lnTo>
                    <a:pt x="7119" y="4867"/>
                  </a:lnTo>
                  <a:lnTo>
                    <a:pt x="7093" y="4877"/>
                  </a:lnTo>
                  <a:lnTo>
                    <a:pt x="7070" y="4885"/>
                  </a:lnTo>
                  <a:lnTo>
                    <a:pt x="7041" y="4894"/>
                  </a:lnTo>
                  <a:lnTo>
                    <a:pt x="7013" y="4903"/>
                  </a:lnTo>
                  <a:lnTo>
                    <a:pt x="6984" y="4912"/>
                  </a:lnTo>
                  <a:lnTo>
                    <a:pt x="6955" y="4919"/>
                  </a:lnTo>
                  <a:lnTo>
                    <a:pt x="6927" y="4926"/>
                  </a:lnTo>
                  <a:lnTo>
                    <a:pt x="6897" y="4933"/>
                  </a:lnTo>
                  <a:lnTo>
                    <a:pt x="6868" y="4939"/>
                  </a:lnTo>
                  <a:lnTo>
                    <a:pt x="6839" y="4944"/>
                  </a:lnTo>
                  <a:lnTo>
                    <a:pt x="6780" y="4953"/>
                  </a:lnTo>
                  <a:lnTo>
                    <a:pt x="6721" y="4961"/>
                  </a:lnTo>
                  <a:lnTo>
                    <a:pt x="6662" y="4967"/>
                  </a:lnTo>
                  <a:lnTo>
                    <a:pt x="6602" y="4972"/>
                  </a:lnTo>
                  <a:lnTo>
                    <a:pt x="6542" y="4975"/>
                  </a:lnTo>
                  <a:lnTo>
                    <a:pt x="6482" y="4977"/>
                  </a:lnTo>
                  <a:lnTo>
                    <a:pt x="6422" y="4977"/>
                  </a:lnTo>
                  <a:lnTo>
                    <a:pt x="6362" y="4977"/>
                  </a:lnTo>
                  <a:lnTo>
                    <a:pt x="6302" y="4976"/>
                  </a:lnTo>
                  <a:lnTo>
                    <a:pt x="6242" y="4974"/>
                  </a:lnTo>
                  <a:lnTo>
                    <a:pt x="6183" y="4971"/>
                  </a:lnTo>
                  <a:lnTo>
                    <a:pt x="6124" y="4969"/>
                  </a:lnTo>
                  <a:lnTo>
                    <a:pt x="6012" y="4962"/>
                  </a:lnTo>
                  <a:lnTo>
                    <a:pt x="5900" y="4958"/>
                  </a:lnTo>
                  <a:lnTo>
                    <a:pt x="5789" y="4954"/>
                  </a:lnTo>
                  <a:lnTo>
                    <a:pt x="5679" y="4950"/>
                  </a:lnTo>
                  <a:lnTo>
                    <a:pt x="5569" y="4947"/>
                  </a:lnTo>
                  <a:lnTo>
                    <a:pt x="5459" y="4943"/>
                  </a:lnTo>
                  <a:lnTo>
                    <a:pt x="5350" y="4939"/>
                  </a:lnTo>
                  <a:lnTo>
                    <a:pt x="5241" y="4934"/>
                  </a:lnTo>
                  <a:lnTo>
                    <a:pt x="5132" y="4928"/>
                  </a:lnTo>
                  <a:lnTo>
                    <a:pt x="5024" y="4920"/>
                  </a:lnTo>
                  <a:lnTo>
                    <a:pt x="4969" y="4915"/>
                  </a:lnTo>
                  <a:lnTo>
                    <a:pt x="4915" y="4910"/>
                  </a:lnTo>
                  <a:lnTo>
                    <a:pt x="4860" y="4905"/>
                  </a:lnTo>
                  <a:lnTo>
                    <a:pt x="4805" y="4897"/>
                  </a:lnTo>
                  <a:lnTo>
                    <a:pt x="4751" y="4891"/>
                  </a:lnTo>
                  <a:lnTo>
                    <a:pt x="4697" y="4883"/>
                  </a:lnTo>
                  <a:lnTo>
                    <a:pt x="4642" y="4875"/>
                  </a:lnTo>
                  <a:lnTo>
                    <a:pt x="4587" y="4867"/>
                  </a:lnTo>
                  <a:lnTo>
                    <a:pt x="4532" y="4857"/>
                  </a:lnTo>
                  <a:lnTo>
                    <a:pt x="4477" y="4847"/>
                  </a:lnTo>
                  <a:lnTo>
                    <a:pt x="4421" y="4835"/>
                  </a:lnTo>
                  <a:lnTo>
                    <a:pt x="4366" y="4823"/>
                  </a:lnTo>
                  <a:lnTo>
                    <a:pt x="4310" y="4810"/>
                  </a:lnTo>
                  <a:lnTo>
                    <a:pt x="4254" y="4797"/>
                  </a:lnTo>
                  <a:lnTo>
                    <a:pt x="4197" y="4784"/>
                  </a:lnTo>
                  <a:lnTo>
                    <a:pt x="4141" y="4769"/>
                  </a:lnTo>
                  <a:lnTo>
                    <a:pt x="4084" y="4755"/>
                  </a:lnTo>
                  <a:lnTo>
                    <a:pt x="4028" y="4741"/>
                  </a:lnTo>
                  <a:lnTo>
                    <a:pt x="3972" y="4726"/>
                  </a:lnTo>
                  <a:lnTo>
                    <a:pt x="3917" y="4711"/>
                  </a:lnTo>
                  <a:lnTo>
                    <a:pt x="3861" y="4695"/>
                  </a:lnTo>
                  <a:lnTo>
                    <a:pt x="3805" y="4679"/>
                  </a:lnTo>
                  <a:lnTo>
                    <a:pt x="3750" y="4663"/>
                  </a:lnTo>
                  <a:lnTo>
                    <a:pt x="3694" y="4647"/>
                  </a:lnTo>
                  <a:lnTo>
                    <a:pt x="3638" y="4629"/>
                  </a:lnTo>
                  <a:lnTo>
                    <a:pt x="3583" y="4612"/>
                  </a:lnTo>
                  <a:lnTo>
                    <a:pt x="3529" y="4595"/>
                  </a:lnTo>
                  <a:lnTo>
                    <a:pt x="3473" y="4576"/>
                  </a:lnTo>
                  <a:lnTo>
                    <a:pt x="3381" y="4546"/>
                  </a:lnTo>
                  <a:lnTo>
                    <a:pt x="3291" y="4514"/>
                  </a:lnTo>
                  <a:lnTo>
                    <a:pt x="3200" y="4482"/>
                  </a:lnTo>
                  <a:lnTo>
                    <a:pt x="3109" y="4447"/>
                  </a:lnTo>
                  <a:lnTo>
                    <a:pt x="3019" y="4413"/>
                  </a:lnTo>
                  <a:lnTo>
                    <a:pt x="2928" y="4377"/>
                  </a:lnTo>
                  <a:lnTo>
                    <a:pt x="2839" y="4341"/>
                  </a:lnTo>
                  <a:lnTo>
                    <a:pt x="2750" y="4303"/>
                  </a:lnTo>
                  <a:lnTo>
                    <a:pt x="2661" y="4265"/>
                  </a:lnTo>
                  <a:lnTo>
                    <a:pt x="2573" y="4224"/>
                  </a:lnTo>
                  <a:lnTo>
                    <a:pt x="2486" y="4183"/>
                  </a:lnTo>
                  <a:lnTo>
                    <a:pt x="2398" y="4142"/>
                  </a:lnTo>
                  <a:lnTo>
                    <a:pt x="2311" y="4099"/>
                  </a:lnTo>
                  <a:lnTo>
                    <a:pt x="2225" y="4054"/>
                  </a:lnTo>
                  <a:lnTo>
                    <a:pt x="2139" y="4010"/>
                  </a:lnTo>
                  <a:lnTo>
                    <a:pt x="2054" y="3963"/>
                  </a:lnTo>
                  <a:lnTo>
                    <a:pt x="1970" y="3916"/>
                  </a:lnTo>
                  <a:lnTo>
                    <a:pt x="1885" y="3868"/>
                  </a:lnTo>
                  <a:lnTo>
                    <a:pt x="1802" y="3819"/>
                  </a:lnTo>
                  <a:lnTo>
                    <a:pt x="1720" y="3768"/>
                  </a:lnTo>
                  <a:lnTo>
                    <a:pt x="1638" y="3717"/>
                  </a:lnTo>
                  <a:lnTo>
                    <a:pt x="1556" y="3664"/>
                  </a:lnTo>
                  <a:lnTo>
                    <a:pt x="1476" y="3610"/>
                  </a:lnTo>
                  <a:lnTo>
                    <a:pt x="1397" y="3556"/>
                  </a:lnTo>
                  <a:lnTo>
                    <a:pt x="1318" y="3500"/>
                  </a:lnTo>
                  <a:lnTo>
                    <a:pt x="1240" y="3443"/>
                  </a:lnTo>
                  <a:lnTo>
                    <a:pt x="1162" y="3385"/>
                  </a:lnTo>
                  <a:lnTo>
                    <a:pt x="1086" y="3325"/>
                  </a:lnTo>
                  <a:lnTo>
                    <a:pt x="1010" y="3265"/>
                  </a:lnTo>
                  <a:lnTo>
                    <a:pt x="936" y="3203"/>
                  </a:lnTo>
                  <a:lnTo>
                    <a:pt x="862" y="3141"/>
                  </a:lnTo>
                  <a:lnTo>
                    <a:pt x="790" y="3077"/>
                  </a:lnTo>
                  <a:lnTo>
                    <a:pt x="742" y="3037"/>
                  </a:lnTo>
                  <a:lnTo>
                    <a:pt x="689" y="2991"/>
                  </a:lnTo>
                  <a:lnTo>
                    <a:pt x="631" y="2941"/>
                  </a:lnTo>
                  <a:lnTo>
                    <a:pt x="570" y="2888"/>
                  </a:lnTo>
                  <a:lnTo>
                    <a:pt x="506" y="2831"/>
                  </a:lnTo>
                  <a:lnTo>
                    <a:pt x="442" y="2772"/>
                  </a:lnTo>
                  <a:lnTo>
                    <a:pt x="410" y="2742"/>
                  </a:lnTo>
                  <a:lnTo>
                    <a:pt x="377" y="2710"/>
                  </a:lnTo>
                  <a:lnTo>
                    <a:pt x="345" y="2679"/>
                  </a:lnTo>
                  <a:lnTo>
                    <a:pt x="313" y="2648"/>
                  </a:lnTo>
                  <a:lnTo>
                    <a:pt x="283" y="2615"/>
                  </a:lnTo>
                  <a:lnTo>
                    <a:pt x="252" y="2583"/>
                  </a:lnTo>
                  <a:lnTo>
                    <a:pt x="224" y="2549"/>
                  </a:lnTo>
                  <a:lnTo>
                    <a:pt x="196" y="2515"/>
                  </a:lnTo>
                  <a:lnTo>
                    <a:pt x="169" y="2482"/>
                  </a:lnTo>
                  <a:lnTo>
                    <a:pt x="144" y="2448"/>
                  </a:lnTo>
                  <a:lnTo>
                    <a:pt x="119" y="2415"/>
                  </a:lnTo>
                  <a:lnTo>
                    <a:pt x="97" y="2381"/>
                  </a:lnTo>
                  <a:lnTo>
                    <a:pt x="77" y="2347"/>
                  </a:lnTo>
                  <a:lnTo>
                    <a:pt x="59" y="2313"/>
                  </a:lnTo>
                  <a:lnTo>
                    <a:pt x="42" y="2280"/>
                  </a:lnTo>
                  <a:lnTo>
                    <a:pt x="29" y="2246"/>
                  </a:lnTo>
                  <a:lnTo>
                    <a:pt x="18" y="2213"/>
                  </a:lnTo>
                  <a:lnTo>
                    <a:pt x="9" y="2180"/>
                  </a:lnTo>
                  <a:lnTo>
                    <a:pt x="3" y="2148"/>
                  </a:lnTo>
                  <a:lnTo>
                    <a:pt x="0" y="2115"/>
                  </a:lnTo>
                  <a:lnTo>
                    <a:pt x="0" y="2086"/>
                  </a:lnTo>
                  <a:lnTo>
                    <a:pt x="2" y="2057"/>
                  </a:lnTo>
                  <a:lnTo>
                    <a:pt x="6" y="2028"/>
                  </a:lnTo>
                  <a:lnTo>
                    <a:pt x="12" y="1999"/>
                  </a:lnTo>
                  <a:lnTo>
                    <a:pt x="20" y="1971"/>
                  </a:lnTo>
                  <a:lnTo>
                    <a:pt x="29" y="1943"/>
                  </a:lnTo>
                  <a:lnTo>
                    <a:pt x="41" y="1914"/>
                  </a:lnTo>
                  <a:lnTo>
                    <a:pt x="54" y="1887"/>
                  </a:lnTo>
                  <a:lnTo>
                    <a:pt x="69" y="1858"/>
                  </a:lnTo>
                  <a:lnTo>
                    <a:pt x="85" y="1831"/>
                  </a:lnTo>
                  <a:lnTo>
                    <a:pt x="102" y="1803"/>
                  </a:lnTo>
                  <a:lnTo>
                    <a:pt x="120" y="1777"/>
                  </a:lnTo>
                  <a:lnTo>
                    <a:pt x="141" y="1750"/>
                  </a:lnTo>
                  <a:lnTo>
                    <a:pt x="161" y="1723"/>
                  </a:lnTo>
                  <a:lnTo>
                    <a:pt x="182" y="1697"/>
                  </a:lnTo>
                  <a:lnTo>
                    <a:pt x="204" y="1671"/>
                  </a:lnTo>
                  <a:lnTo>
                    <a:pt x="227" y="1645"/>
                  </a:lnTo>
                  <a:lnTo>
                    <a:pt x="249" y="1620"/>
                  </a:lnTo>
                  <a:lnTo>
                    <a:pt x="273" y="1595"/>
                  </a:lnTo>
                  <a:lnTo>
                    <a:pt x="297" y="1571"/>
                  </a:lnTo>
                  <a:lnTo>
                    <a:pt x="345" y="1523"/>
                  </a:lnTo>
                  <a:lnTo>
                    <a:pt x="393" y="1476"/>
                  </a:lnTo>
                  <a:lnTo>
                    <a:pt x="439" y="1432"/>
                  </a:lnTo>
                  <a:lnTo>
                    <a:pt x="484" y="1389"/>
                  </a:lnTo>
                  <a:lnTo>
                    <a:pt x="526" y="1348"/>
                  </a:lnTo>
                  <a:lnTo>
                    <a:pt x="563" y="1310"/>
                  </a:lnTo>
                  <a:lnTo>
                    <a:pt x="545" y="1281"/>
                  </a:lnTo>
                  <a:lnTo>
                    <a:pt x="532" y="1252"/>
                  </a:lnTo>
                  <a:lnTo>
                    <a:pt x="524" y="1221"/>
                  </a:lnTo>
                  <a:lnTo>
                    <a:pt x="521" y="1189"/>
                  </a:lnTo>
                  <a:lnTo>
                    <a:pt x="522" y="1155"/>
                  </a:lnTo>
                  <a:lnTo>
                    <a:pt x="529" y="1122"/>
                  </a:lnTo>
                  <a:lnTo>
                    <a:pt x="539" y="1086"/>
                  </a:lnTo>
                  <a:lnTo>
                    <a:pt x="553" y="1051"/>
                  </a:lnTo>
                  <a:lnTo>
                    <a:pt x="570" y="1014"/>
                  </a:lnTo>
                  <a:lnTo>
                    <a:pt x="592" y="978"/>
                  </a:lnTo>
                  <a:lnTo>
                    <a:pt x="615" y="941"/>
                  </a:lnTo>
                  <a:lnTo>
                    <a:pt x="641" y="903"/>
                  </a:lnTo>
                  <a:lnTo>
                    <a:pt x="671" y="867"/>
                  </a:lnTo>
                  <a:lnTo>
                    <a:pt x="702" y="829"/>
                  </a:lnTo>
                  <a:lnTo>
                    <a:pt x="735" y="793"/>
                  </a:lnTo>
                  <a:lnTo>
                    <a:pt x="770" y="756"/>
                  </a:lnTo>
                  <a:lnTo>
                    <a:pt x="806" y="721"/>
                  </a:lnTo>
                  <a:lnTo>
                    <a:pt x="843" y="685"/>
                  </a:lnTo>
                  <a:lnTo>
                    <a:pt x="880" y="651"/>
                  </a:lnTo>
                  <a:lnTo>
                    <a:pt x="919" y="617"/>
                  </a:lnTo>
                  <a:lnTo>
                    <a:pt x="957" y="585"/>
                  </a:lnTo>
                  <a:lnTo>
                    <a:pt x="995" y="553"/>
                  </a:lnTo>
                  <a:lnTo>
                    <a:pt x="1032" y="523"/>
                  </a:lnTo>
                  <a:lnTo>
                    <a:pt x="1070" y="494"/>
                  </a:lnTo>
                  <a:lnTo>
                    <a:pt x="1106" y="467"/>
                  </a:lnTo>
                  <a:lnTo>
                    <a:pt x="1140" y="440"/>
                  </a:lnTo>
                  <a:lnTo>
                    <a:pt x="1174" y="417"/>
                  </a:lnTo>
                  <a:lnTo>
                    <a:pt x="1205" y="395"/>
                  </a:lnTo>
                  <a:lnTo>
                    <a:pt x="1261" y="357"/>
                  </a:lnTo>
                  <a:lnTo>
                    <a:pt x="1306" y="329"/>
                  </a:lnTo>
                  <a:lnTo>
                    <a:pt x="1350" y="301"/>
                  </a:lnTo>
                  <a:lnTo>
                    <a:pt x="1392" y="273"/>
                  </a:lnTo>
                  <a:lnTo>
                    <a:pt x="1432" y="244"/>
                  </a:lnTo>
                  <a:lnTo>
                    <a:pt x="1470" y="215"/>
                  </a:lnTo>
                  <a:lnTo>
                    <a:pt x="1509" y="186"/>
                  </a:lnTo>
                  <a:lnTo>
                    <a:pt x="1546" y="159"/>
                  </a:lnTo>
                  <a:lnTo>
                    <a:pt x="1584" y="131"/>
                  </a:lnTo>
                  <a:lnTo>
                    <a:pt x="1621" y="106"/>
                  </a:lnTo>
                  <a:lnTo>
                    <a:pt x="1641" y="94"/>
                  </a:lnTo>
                  <a:lnTo>
                    <a:pt x="1660" y="83"/>
                  </a:lnTo>
                  <a:lnTo>
                    <a:pt x="1680" y="72"/>
                  </a:lnTo>
                  <a:lnTo>
                    <a:pt x="1701" y="61"/>
                  </a:lnTo>
                  <a:lnTo>
                    <a:pt x="1721" y="51"/>
                  </a:lnTo>
                  <a:lnTo>
                    <a:pt x="1742" y="42"/>
                  </a:lnTo>
                  <a:lnTo>
                    <a:pt x="1764" y="34"/>
                  </a:lnTo>
                  <a:lnTo>
                    <a:pt x="1786" y="27"/>
                  </a:lnTo>
                  <a:lnTo>
                    <a:pt x="1809" y="20"/>
                  </a:lnTo>
                  <a:lnTo>
                    <a:pt x="1833" y="14"/>
                  </a:lnTo>
                  <a:lnTo>
                    <a:pt x="1857" y="10"/>
                  </a:lnTo>
                  <a:lnTo>
                    <a:pt x="1882" y="6"/>
                  </a:lnTo>
                  <a:lnTo>
                    <a:pt x="1908" y="2"/>
                  </a:lnTo>
                  <a:lnTo>
                    <a:pt x="1935" y="0"/>
                  </a:lnTo>
                  <a:lnTo>
                    <a:pt x="1963" y="0"/>
                  </a:lnTo>
                  <a:lnTo>
                    <a:pt x="1991" y="0"/>
                  </a:lnTo>
                  <a:lnTo>
                    <a:pt x="2018" y="2"/>
                  </a:lnTo>
                  <a:lnTo>
                    <a:pt x="2045" y="6"/>
                  </a:lnTo>
                  <a:lnTo>
                    <a:pt x="2073" y="10"/>
                  </a:lnTo>
                  <a:lnTo>
                    <a:pt x="2104" y="16"/>
                  </a:lnTo>
                  <a:lnTo>
                    <a:pt x="2135" y="23"/>
                  </a:lnTo>
                  <a:lnTo>
                    <a:pt x="2168" y="31"/>
                  </a:lnTo>
                  <a:lnTo>
                    <a:pt x="2201" y="40"/>
                  </a:lnTo>
                  <a:lnTo>
                    <a:pt x="2236" y="50"/>
                  </a:lnTo>
                  <a:lnTo>
                    <a:pt x="2270" y="61"/>
                  </a:lnTo>
                  <a:lnTo>
                    <a:pt x="2306" y="74"/>
                  </a:lnTo>
                  <a:lnTo>
                    <a:pt x="2340" y="87"/>
                  </a:lnTo>
                  <a:lnTo>
                    <a:pt x="2376" y="101"/>
                  </a:lnTo>
                  <a:lnTo>
                    <a:pt x="2412" y="116"/>
                  </a:lnTo>
                  <a:lnTo>
                    <a:pt x="2447" y="133"/>
                  </a:lnTo>
                  <a:lnTo>
                    <a:pt x="2482" y="150"/>
                  </a:lnTo>
                  <a:lnTo>
                    <a:pt x="2516" y="167"/>
                  </a:lnTo>
                  <a:lnTo>
                    <a:pt x="2550" y="186"/>
                  </a:lnTo>
                  <a:lnTo>
                    <a:pt x="2583" y="206"/>
                  </a:lnTo>
                  <a:lnTo>
                    <a:pt x="2615" y="226"/>
                  </a:lnTo>
                  <a:lnTo>
                    <a:pt x="2646" y="246"/>
                  </a:lnTo>
                  <a:lnTo>
                    <a:pt x="2676" y="268"/>
                  </a:lnTo>
                  <a:lnTo>
                    <a:pt x="2704" y="290"/>
                  </a:lnTo>
                  <a:lnTo>
                    <a:pt x="2730" y="312"/>
                  </a:lnTo>
                  <a:lnTo>
                    <a:pt x="2756" y="336"/>
                  </a:lnTo>
                  <a:lnTo>
                    <a:pt x="2779" y="359"/>
                  </a:lnTo>
                  <a:lnTo>
                    <a:pt x="2799" y="383"/>
                  </a:lnTo>
                  <a:lnTo>
                    <a:pt x="2819" y="408"/>
                  </a:lnTo>
                  <a:lnTo>
                    <a:pt x="2835" y="432"/>
                  </a:lnTo>
                  <a:lnTo>
                    <a:pt x="2849" y="458"/>
                  </a:lnTo>
                  <a:lnTo>
                    <a:pt x="2861" y="483"/>
                  </a:lnTo>
                  <a:lnTo>
                    <a:pt x="2870" y="508"/>
                  </a:lnTo>
                  <a:lnTo>
                    <a:pt x="2876" y="535"/>
                  </a:lnTo>
                  <a:lnTo>
                    <a:pt x="2917" y="529"/>
                  </a:lnTo>
                  <a:lnTo>
                    <a:pt x="2960" y="525"/>
                  </a:lnTo>
                  <a:lnTo>
                    <a:pt x="3004" y="525"/>
                  </a:lnTo>
                  <a:lnTo>
                    <a:pt x="3048" y="526"/>
                  </a:lnTo>
                  <a:lnTo>
                    <a:pt x="3094" y="530"/>
                  </a:lnTo>
                  <a:lnTo>
                    <a:pt x="3141" y="536"/>
                  </a:lnTo>
                  <a:lnTo>
                    <a:pt x="3187" y="545"/>
                  </a:lnTo>
                  <a:lnTo>
                    <a:pt x="3235" y="555"/>
                  </a:lnTo>
                  <a:lnTo>
                    <a:pt x="3283" y="568"/>
                  </a:lnTo>
                  <a:lnTo>
                    <a:pt x="3331" y="582"/>
                  </a:lnTo>
                  <a:lnTo>
                    <a:pt x="3379" y="599"/>
                  </a:lnTo>
                  <a:lnTo>
                    <a:pt x="3428" y="617"/>
                  </a:lnTo>
                  <a:lnTo>
                    <a:pt x="3476" y="636"/>
                  </a:lnTo>
                  <a:lnTo>
                    <a:pt x="3525" y="658"/>
                  </a:lnTo>
                  <a:lnTo>
                    <a:pt x="3572" y="680"/>
                  </a:lnTo>
                  <a:lnTo>
                    <a:pt x="3620" y="704"/>
                  </a:lnTo>
                  <a:lnTo>
                    <a:pt x="3667" y="730"/>
                  </a:lnTo>
                  <a:lnTo>
                    <a:pt x="3713" y="755"/>
                  </a:lnTo>
                  <a:lnTo>
                    <a:pt x="3759" y="783"/>
                  </a:lnTo>
                  <a:lnTo>
                    <a:pt x="3805" y="811"/>
                  </a:lnTo>
                  <a:lnTo>
                    <a:pt x="3849" y="839"/>
                  </a:lnTo>
                  <a:lnTo>
                    <a:pt x="3891" y="869"/>
                  </a:lnTo>
                  <a:lnTo>
                    <a:pt x="3933" y="899"/>
                  </a:lnTo>
                  <a:lnTo>
                    <a:pt x="3973" y="930"/>
                  </a:lnTo>
                  <a:lnTo>
                    <a:pt x="4013" y="960"/>
                  </a:lnTo>
                  <a:lnTo>
                    <a:pt x="4051" y="992"/>
                  </a:lnTo>
                  <a:lnTo>
                    <a:pt x="4087" y="1023"/>
                  </a:lnTo>
                  <a:lnTo>
                    <a:pt x="4121" y="1055"/>
                  </a:lnTo>
                  <a:lnTo>
                    <a:pt x="4153" y="1086"/>
                  </a:lnTo>
                  <a:lnTo>
                    <a:pt x="4185" y="1118"/>
                  </a:lnTo>
                  <a:lnTo>
                    <a:pt x="4213" y="1149"/>
                  </a:lnTo>
                  <a:lnTo>
                    <a:pt x="4240" y="1181"/>
                  </a:lnTo>
                  <a:lnTo>
                    <a:pt x="4276" y="1143"/>
                  </a:lnTo>
                  <a:lnTo>
                    <a:pt x="4315" y="1111"/>
                  </a:lnTo>
                  <a:lnTo>
                    <a:pt x="4353" y="1081"/>
                  </a:lnTo>
                  <a:lnTo>
                    <a:pt x="4393" y="1057"/>
                  </a:lnTo>
                  <a:lnTo>
                    <a:pt x="4434" y="1036"/>
                  </a:lnTo>
                  <a:lnTo>
                    <a:pt x="4475" y="1017"/>
                  </a:lnTo>
                  <a:lnTo>
                    <a:pt x="4517" y="1004"/>
                  </a:lnTo>
                  <a:lnTo>
                    <a:pt x="4559" y="993"/>
                  </a:lnTo>
                  <a:lnTo>
                    <a:pt x="4602" y="986"/>
                  </a:lnTo>
                  <a:lnTo>
                    <a:pt x="4645" y="981"/>
                  </a:lnTo>
                  <a:lnTo>
                    <a:pt x="4688" y="980"/>
                  </a:lnTo>
                  <a:lnTo>
                    <a:pt x="4733" y="981"/>
                  </a:lnTo>
                  <a:lnTo>
                    <a:pt x="4777" y="985"/>
                  </a:lnTo>
                  <a:lnTo>
                    <a:pt x="4820" y="992"/>
                  </a:lnTo>
                  <a:lnTo>
                    <a:pt x="4864" y="1001"/>
                  </a:lnTo>
                  <a:lnTo>
                    <a:pt x="4909" y="1012"/>
                  </a:lnTo>
                  <a:lnTo>
                    <a:pt x="4951" y="1026"/>
                  </a:lnTo>
                  <a:lnTo>
                    <a:pt x="4995" y="1042"/>
                  </a:lnTo>
                  <a:lnTo>
                    <a:pt x="5038" y="1059"/>
                  </a:lnTo>
                  <a:lnTo>
                    <a:pt x="5080" y="1078"/>
                  </a:lnTo>
                  <a:lnTo>
                    <a:pt x="5123" y="1100"/>
                  </a:lnTo>
                  <a:lnTo>
                    <a:pt x="5164" y="1122"/>
                  </a:lnTo>
                  <a:lnTo>
                    <a:pt x="5205" y="1145"/>
                  </a:lnTo>
                  <a:lnTo>
                    <a:pt x="5245" y="1171"/>
                  </a:lnTo>
                  <a:lnTo>
                    <a:pt x="5284" y="1197"/>
                  </a:lnTo>
                  <a:lnTo>
                    <a:pt x="5322" y="1223"/>
                  </a:lnTo>
                  <a:lnTo>
                    <a:pt x="5359" y="1252"/>
                  </a:lnTo>
                  <a:lnTo>
                    <a:pt x="5395" y="1280"/>
                  </a:lnTo>
                  <a:lnTo>
                    <a:pt x="5430" y="1309"/>
                  </a:lnTo>
                  <a:lnTo>
                    <a:pt x="5463" y="1338"/>
                  </a:lnTo>
                  <a:lnTo>
                    <a:pt x="5496" y="1369"/>
                  </a:lnTo>
                  <a:lnTo>
                    <a:pt x="5526" y="1398"/>
                  </a:lnTo>
                  <a:lnTo>
                    <a:pt x="5581" y="1453"/>
                  </a:lnTo>
                  <a:lnTo>
                    <a:pt x="5630" y="1502"/>
                  </a:lnTo>
                  <a:lnTo>
                    <a:pt x="5672" y="1543"/>
                  </a:lnTo>
                  <a:lnTo>
                    <a:pt x="5712" y="1580"/>
                  </a:lnTo>
                  <a:lnTo>
                    <a:pt x="5748" y="1611"/>
                  </a:lnTo>
                  <a:lnTo>
                    <a:pt x="5780" y="1639"/>
                  </a:lnTo>
                  <a:lnTo>
                    <a:pt x="5796" y="1652"/>
                  </a:lnTo>
                  <a:lnTo>
                    <a:pt x="5813" y="1663"/>
                  </a:lnTo>
                  <a:lnTo>
                    <a:pt x="5829" y="1674"/>
                  </a:lnTo>
                  <a:lnTo>
                    <a:pt x="5844" y="1684"/>
                  </a:lnTo>
                  <a:lnTo>
                    <a:pt x="5860" y="1694"/>
                  </a:lnTo>
                  <a:lnTo>
                    <a:pt x="5878" y="1703"/>
                  </a:lnTo>
                  <a:lnTo>
                    <a:pt x="5894" y="1711"/>
                  </a:lnTo>
                  <a:lnTo>
                    <a:pt x="5912" y="1719"/>
                  </a:lnTo>
                  <a:lnTo>
                    <a:pt x="5949" y="1735"/>
                  </a:lnTo>
                  <a:lnTo>
                    <a:pt x="5990" y="1751"/>
                  </a:lnTo>
                  <a:lnTo>
                    <a:pt x="6037" y="1766"/>
                  </a:lnTo>
                  <a:lnTo>
                    <a:pt x="6089" y="1782"/>
                  </a:lnTo>
                  <a:lnTo>
                    <a:pt x="6149" y="1799"/>
                  </a:lnTo>
                  <a:lnTo>
                    <a:pt x="6216" y="1820"/>
                  </a:lnTo>
                  <a:lnTo>
                    <a:pt x="6245" y="1829"/>
                  </a:lnTo>
                  <a:lnTo>
                    <a:pt x="6274" y="1838"/>
                  </a:lnTo>
                  <a:lnTo>
                    <a:pt x="6301" y="1848"/>
                  </a:lnTo>
                  <a:lnTo>
                    <a:pt x="6328" y="1858"/>
                  </a:lnTo>
                  <a:lnTo>
                    <a:pt x="6353" y="1868"/>
                  </a:lnTo>
                  <a:lnTo>
                    <a:pt x="6378" y="1880"/>
                  </a:lnTo>
                  <a:lnTo>
                    <a:pt x="6402" y="1891"/>
                  </a:lnTo>
                  <a:lnTo>
                    <a:pt x="6425" y="1903"/>
                  </a:lnTo>
                  <a:lnTo>
                    <a:pt x="6470" y="1927"/>
                  </a:lnTo>
                  <a:lnTo>
                    <a:pt x="6511" y="1952"/>
                  </a:lnTo>
                  <a:lnTo>
                    <a:pt x="6552" y="1978"/>
                  </a:lnTo>
                  <a:lnTo>
                    <a:pt x="6592" y="2004"/>
                  </a:lnTo>
                  <a:lnTo>
                    <a:pt x="6629" y="2030"/>
                  </a:lnTo>
                  <a:lnTo>
                    <a:pt x="6668" y="2056"/>
                  </a:lnTo>
                  <a:lnTo>
                    <a:pt x="6706" y="2083"/>
                  </a:lnTo>
                  <a:lnTo>
                    <a:pt x="6745" y="2109"/>
                  </a:lnTo>
                  <a:lnTo>
                    <a:pt x="6786" y="2135"/>
                  </a:lnTo>
                  <a:lnTo>
                    <a:pt x="6827" y="2159"/>
                  </a:lnTo>
                  <a:lnTo>
                    <a:pt x="6848" y="2171"/>
                  </a:lnTo>
                  <a:lnTo>
                    <a:pt x="6871" y="2182"/>
                  </a:lnTo>
                  <a:lnTo>
                    <a:pt x="6894" y="2193"/>
                  </a:lnTo>
                  <a:lnTo>
                    <a:pt x="6918" y="2205"/>
                  </a:lnTo>
                  <a:lnTo>
                    <a:pt x="6947" y="2217"/>
                  </a:lnTo>
                  <a:lnTo>
                    <a:pt x="6975" y="2228"/>
                  </a:lnTo>
                  <a:lnTo>
                    <a:pt x="7004" y="2237"/>
                  </a:lnTo>
                  <a:lnTo>
                    <a:pt x="7032" y="2245"/>
                  </a:lnTo>
                  <a:lnTo>
                    <a:pt x="7061" y="2252"/>
                  </a:lnTo>
                  <a:lnTo>
                    <a:pt x="7089" y="2258"/>
                  </a:lnTo>
                  <a:lnTo>
                    <a:pt x="7117" y="2264"/>
                  </a:lnTo>
                  <a:lnTo>
                    <a:pt x="7145" y="2269"/>
                  </a:lnTo>
                  <a:lnTo>
                    <a:pt x="7201" y="2276"/>
                  </a:lnTo>
                  <a:lnTo>
                    <a:pt x="7256" y="2283"/>
                  </a:lnTo>
                  <a:lnTo>
                    <a:pt x="7311" y="2289"/>
                  </a:lnTo>
                  <a:lnTo>
                    <a:pt x="7363" y="2296"/>
                  </a:lnTo>
                  <a:lnTo>
                    <a:pt x="7390" y="2301"/>
                  </a:lnTo>
                  <a:lnTo>
                    <a:pt x="7416" y="2306"/>
                  </a:lnTo>
                  <a:lnTo>
                    <a:pt x="7442" y="2312"/>
                  </a:lnTo>
                  <a:lnTo>
                    <a:pt x="7468" y="2318"/>
                  </a:lnTo>
                  <a:lnTo>
                    <a:pt x="7492" y="2327"/>
                  </a:lnTo>
                  <a:lnTo>
                    <a:pt x="7518" y="2336"/>
                  </a:lnTo>
                  <a:lnTo>
                    <a:pt x="7543" y="2346"/>
                  </a:lnTo>
                  <a:lnTo>
                    <a:pt x="7567" y="2358"/>
                  </a:lnTo>
                  <a:lnTo>
                    <a:pt x="7591" y="2371"/>
                  </a:lnTo>
                  <a:lnTo>
                    <a:pt x="7615" y="2386"/>
                  </a:lnTo>
                  <a:lnTo>
                    <a:pt x="7639" y="2404"/>
                  </a:lnTo>
                  <a:lnTo>
                    <a:pt x="7661" y="2423"/>
                  </a:lnTo>
                  <a:lnTo>
                    <a:pt x="7684" y="2443"/>
                  </a:lnTo>
                  <a:lnTo>
                    <a:pt x="7707" y="2467"/>
                  </a:lnTo>
                  <a:lnTo>
                    <a:pt x="7728" y="2493"/>
                  </a:lnTo>
                  <a:lnTo>
                    <a:pt x="7749" y="2522"/>
                  </a:lnTo>
                  <a:lnTo>
                    <a:pt x="7765" y="2543"/>
                  </a:lnTo>
                  <a:lnTo>
                    <a:pt x="7778" y="2564"/>
                  </a:lnTo>
                  <a:lnTo>
                    <a:pt x="7790" y="2587"/>
                  </a:lnTo>
                  <a:lnTo>
                    <a:pt x="7802" y="2608"/>
                  </a:lnTo>
                  <a:lnTo>
                    <a:pt x="7812" y="2631"/>
                  </a:lnTo>
                  <a:lnTo>
                    <a:pt x="7821" y="2654"/>
                  </a:lnTo>
                  <a:lnTo>
                    <a:pt x="7831" y="2677"/>
                  </a:lnTo>
                  <a:lnTo>
                    <a:pt x="7839" y="2699"/>
                  </a:lnTo>
                  <a:lnTo>
                    <a:pt x="7845" y="2723"/>
                  </a:lnTo>
                  <a:lnTo>
                    <a:pt x="7851" y="2746"/>
                  </a:lnTo>
                  <a:lnTo>
                    <a:pt x="7856" y="2770"/>
                  </a:lnTo>
                  <a:lnTo>
                    <a:pt x="7860" y="2794"/>
                  </a:lnTo>
                  <a:lnTo>
                    <a:pt x="7863" y="2817"/>
                  </a:lnTo>
                  <a:lnTo>
                    <a:pt x="7866" y="2842"/>
                  </a:lnTo>
                  <a:lnTo>
                    <a:pt x="7868" y="2865"/>
                  </a:lnTo>
                  <a:lnTo>
                    <a:pt x="7869" y="2888"/>
                  </a:lnTo>
                  <a:lnTo>
                    <a:pt x="7869" y="2913"/>
                  </a:lnTo>
                  <a:lnTo>
                    <a:pt x="7869" y="2936"/>
                  </a:lnTo>
                  <a:lnTo>
                    <a:pt x="7868" y="2959"/>
                  </a:lnTo>
                  <a:lnTo>
                    <a:pt x="7866" y="2983"/>
                  </a:lnTo>
                  <a:lnTo>
                    <a:pt x="7863" y="3006"/>
                  </a:lnTo>
                  <a:lnTo>
                    <a:pt x="7860" y="3029"/>
                  </a:lnTo>
                  <a:lnTo>
                    <a:pt x="7857" y="3053"/>
                  </a:lnTo>
                  <a:lnTo>
                    <a:pt x="7852" y="3075"/>
                  </a:lnTo>
                  <a:lnTo>
                    <a:pt x="7848" y="3099"/>
                  </a:lnTo>
                  <a:lnTo>
                    <a:pt x="7842" y="3121"/>
                  </a:lnTo>
                  <a:lnTo>
                    <a:pt x="7836" y="3142"/>
                  </a:lnTo>
                  <a:lnTo>
                    <a:pt x="7830" y="3165"/>
                  </a:lnTo>
                  <a:lnTo>
                    <a:pt x="7822" y="3186"/>
                  </a:lnTo>
                  <a:lnTo>
                    <a:pt x="7814" y="3207"/>
                  </a:lnTo>
                  <a:lnTo>
                    <a:pt x="7807" y="3228"/>
                  </a:lnTo>
                  <a:lnTo>
                    <a:pt x="7798" y="3249"/>
                  </a:lnTo>
                  <a:lnTo>
                    <a:pt x="7782" y="3286"/>
                  </a:lnTo>
                  <a:lnTo>
                    <a:pt x="7765" y="3323"/>
                  </a:lnTo>
                  <a:lnTo>
                    <a:pt x="7747" y="3358"/>
                  </a:lnTo>
                  <a:lnTo>
                    <a:pt x="7730" y="3391"/>
                  </a:lnTo>
                  <a:close/>
                </a:path>
              </a:pathLst>
            </a:custGeom>
            <a:solidFill>
              <a:srgbClr val="C4B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8"/>
            <p:cNvSpPr>
              <a:spLocks noEditPoints="1"/>
            </p:cNvSpPr>
            <p:nvPr/>
          </p:nvSpPr>
          <p:spPr bwMode="auto">
            <a:xfrm>
              <a:off x="6719888" y="4546601"/>
              <a:ext cx="993775" cy="701675"/>
            </a:xfrm>
            <a:custGeom>
              <a:avLst/>
              <a:gdLst>
                <a:gd name="T0" fmla="*/ 1152 w 10642"/>
                <a:gd name="T1" fmla="*/ 728 h 7509"/>
                <a:gd name="T2" fmla="*/ 774 w 10642"/>
                <a:gd name="T3" fmla="*/ 1026 h 7509"/>
                <a:gd name="T4" fmla="*/ 468 w 10642"/>
                <a:gd name="T5" fmla="*/ 1367 h 7509"/>
                <a:gd name="T6" fmla="*/ 234 w 10642"/>
                <a:gd name="T7" fmla="*/ 1746 h 7509"/>
                <a:gd name="T8" fmla="*/ 30 w 10642"/>
                <a:gd name="T9" fmla="*/ 2388 h 7509"/>
                <a:gd name="T10" fmla="*/ 152 w 10642"/>
                <a:gd name="T11" fmla="*/ 3653 h 7509"/>
                <a:gd name="T12" fmla="*/ 863 w 10642"/>
                <a:gd name="T13" fmla="*/ 4901 h 7509"/>
                <a:gd name="T14" fmla="*/ 2072 w 10642"/>
                <a:gd name="T15" fmla="*/ 6020 h 7509"/>
                <a:gd name="T16" fmla="*/ 3693 w 10642"/>
                <a:gd name="T17" fmla="*/ 6902 h 7509"/>
                <a:gd name="T18" fmla="*/ 5553 w 10642"/>
                <a:gd name="T19" fmla="*/ 7418 h 7509"/>
                <a:gd name="T20" fmla="*/ 7315 w 10642"/>
                <a:gd name="T21" fmla="*/ 7484 h 7509"/>
                <a:gd name="T22" fmla="*/ 8831 w 10642"/>
                <a:gd name="T23" fmla="*/ 7129 h 7509"/>
                <a:gd name="T24" fmla="*/ 9963 w 10642"/>
                <a:gd name="T25" fmla="*/ 6389 h 7509"/>
                <a:gd name="T26" fmla="*/ 10544 w 10642"/>
                <a:gd name="T27" fmla="*/ 5414 h 7509"/>
                <a:gd name="T28" fmla="*/ 10629 w 10642"/>
                <a:gd name="T29" fmla="*/ 4981 h 7509"/>
                <a:gd name="T30" fmla="*/ 10632 w 10642"/>
                <a:gd name="T31" fmla="*/ 4532 h 7509"/>
                <a:gd name="T32" fmla="*/ 10553 w 10642"/>
                <a:gd name="T33" fmla="*/ 4071 h 7509"/>
                <a:gd name="T34" fmla="*/ 10393 w 10642"/>
                <a:gd name="T35" fmla="*/ 3604 h 7509"/>
                <a:gd name="T36" fmla="*/ 10021 w 10642"/>
                <a:gd name="T37" fmla="*/ 2932 h 7509"/>
                <a:gd name="T38" fmla="*/ 9368 w 10642"/>
                <a:gd name="T39" fmla="*/ 2157 h 7509"/>
                <a:gd name="T40" fmla="*/ 8531 w 10642"/>
                <a:gd name="T41" fmla="*/ 1464 h 7509"/>
                <a:gd name="T42" fmla="*/ 7539 w 10642"/>
                <a:gd name="T43" fmla="*/ 877 h 7509"/>
                <a:gd name="T44" fmla="*/ 6422 w 10642"/>
                <a:gd name="T45" fmla="*/ 419 h 7509"/>
                <a:gd name="T46" fmla="*/ 5251 w 10642"/>
                <a:gd name="T47" fmla="*/ 121 h 7509"/>
                <a:gd name="T48" fmla="*/ 4104 w 10642"/>
                <a:gd name="T49" fmla="*/ 3 h 7509"/>
                <a:gd name="T50" fmla="*/ 3020 w 10642"/>
                <a:gd name="T51" fmla="*/ 60 h 7509"/>
                <a:gd name="T52" fmla="*/ 2034 w 10642"/>
                <a:gd name="T53" fmla="*/ 295 h 7509"/>
                <a:gd name="T54" fmla="*/ 3742 w 10642"/>
                <a:gd name="T55" fmla="*/ 6792 h 7509"/>
                <a:gd name="T56" fmla="*/ 2156 w 10642"/>
                <a:gd name="T57" fmla="*/ 5935 h 7509"/>
                <a:gd name="T58" fmla="*/ 969 w 10642"/>
                <a:gd name="T59" fmla="*/ 4848 h 7509"/>
                <a:gd name="T60" fmla="*/ 271 w 10642"/>
                <a:gd name="T61" fmla="*/ 3638 h 7509"/>
                <a:gd name="T62" fmla="*/ 146 w 10642"/>
                <a:gd name="T63" fmla="*/ 2414 h 7509"/>
                <a:gd name="T64" fmla="*/ 343 w 10642"/>
                <a:gd name="T65" fmla="*/ 1797 h 7509"/>
                <a:gd name="T66" fmla="*/ 565 w 10642"/>
                <a:gd name="T67" fmla="*/ 1436 h 7509"/>
                <a:gd name="T68" fmla="*/ 859 w 10642"/>
                <a:gd name="T69" fmla="*/ 1111 h 7509"/>
                <a:gd name="T70" fmla="*/ 1221 w 10642"/>
                <a:gd name="T71" fmla="*/ 825 h 7509"/>
                <a:gd name="T72" fmla="*/ 1702 w 10642"/>
                <a:gd name="T73" fmla="*/ 557 h 7509"/>
                <a:gd name="T74" fmla="*/ 2615 w 10642"/>
                <a:gd name="T75" fmla="*/ 254 h 7509"/>
                <a:gd name="T76" fmla="*/ 3641 w 10642"/>
                <a:gd name="T77" fmla="*/ 124 h 7509"/>
                <a:gd name="T78" fmla="*/ 4745 w 10642"/>
                <a:gd name="T79" fmla="*/ 168 h 7509"/>
                <a:gd name="T80" fmla="*/ 5890 w 10642"/>
                <a:gd name="T81" fmla="*/ 385 h 7509"/>
                <a:gd name="T82" fmla="*/ 7025 w 10642"/>
                <a:gd name="T83" fmla="*/ 774 h 7509"/>
                <a:gd name="T84" fmla="*/ 8057 w 10642"/>
                <a:gd name="T85" fmla="*/ 1298 h 7509"/>
                <a:gd name="T86" fmla="*/ 8949 w 10642"/>
                <a:gd name="T87" fmla="*/ 1935 h 7509"/>
                <a:gd name="T88" fmla="*/ 9670 w 10642"/>
                <a:gd name="T89" fmla="*/ 2662 h 7509"/>
                <a:gd name="T90" fmla="*/ 10193 w 10642"/>
                <a:gd name="T91" fmla="*/ 3457 h 7509"/>
                <a:gd name="T92" fmla="*/ 10381 w 10642"/>
                <a:gd name="T93" fmla="*/ 3906 h 7509"/>
                <a:gd name="T94" fmla="*/ 10490 w 10642"/>
                <a:gd name="T95" fmla="*/ 4350 h 7509"/>
                <a:gd name="T96" fmla="*/ 10522 w 10642"/>
                <a:gd name="T97" fmla="*/ 4785 h 7509"/>
                <a:gd name="T98" fmla="*/ 10474 w 10642"/>
                <a:gd name="T99" fmla="*/ 5205 h 7509"/>
                <a:gd name="T100" fmla="*/ 10191 w 10642"/>
                <a:gd name="T101" fmla="*/ 5908 h 7509"/>
                <a:gd name="T102" fmla="*/ 9289 w 10642"/>
                <a:gd name="T103" fmla="*/ 6769 h 7509"/>
                <a:gd name="T104" fmla="*/ 7954 w 10642"/>
                <a:gd name="T105" fmla="*/ 7271 h 7509"/>
                <a:gd name="T106" fmla="*/ 6319 w 10642"/>
                <a:gd name="T107" fmla="*/ 7380 h 7509"/>
                <a:gd name="T108" fmla="*/ 4519 w 10642"/>
                <a:gd name="T109" fmla="*/ 7063 h 7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642" h="7509">
                  <a:moveTo>
                    <a:pt x="1529" y="508"/>
                  </a:moveTo>
                  <a:lnTo>
                    <a:pt x="1463" y="542"/>
                  </a:lnTo>
                  <a:lnTo>
                    <a:pt x="1398" y="577"/>
                  </a:lnTo>
                  <a:lnTo>
                    <a:pt x="1335" y="614"/>
                  </a:lnTo>
                  <a:lnTo>
                    <a:pt x="1272" y="651"/>
                  </a:lnTo>
                  <a:lnTo>
                    <a:pt x="1211" y="689"/>
                  </a:lnTo>
                  <a:lnTo>
                    <a:pt x="1152" y="728"/>
                  </a:lnTo>
                  <a:lnTo>
                    <a:pt x="1094" y="767"/>
                  </a:lnTo>
                  <a:lnTo>
                    <a:pt x="1037" y="809"/>
                  </a:lnTo>
                  <a:lnTo>
                    <a:pt x="982" y="851"/>
                  </a:lnTo>
                  <a:lnTo>
                    <a:pt x="928" y="893"/>
                  </a:lnTo>
                  <a:lnTo>
                    <a:pt x="875" y="937"/>
                  </a:lnTo>
                  <a:lnTo>
                    <a:pt x="824" y="981"/>
                  </a:lnTo>
                  <a:lnTo>
                    <a:pt x="774" y="1026"/>
                  </a:lnTo>
                  <a:lnTo>
                    <a:pt x="727" y="1072"/>
                  </a:lnTo>
                  <a:lnTo>
                    <a:pt x="679" y="1120"/>
                  </a:lnTo>
                  <a:lnTo>
                    <a:pt x="634" y="1168"/>
                  </a:lnTo>
                  <a:lnTo>
                    <a:pt x="591" y="1216"/>
                  </a:lnTo>
                  <a:lnTo>
                    <a:pt x="548" y="1265"/>
                  </a:lnTo>
                  <a:lnTo>
                    <a:pt x="507" y="1316"/>
                  </a:lnTo>
                  <a:lnTo>
                    <a:pt x="468" y="1367"/>
                  </a:lnTo>
                  <a:lnTo>
                    <a:pt x="430" y="1419"/>
                  </a:lnTo>
                  <a:lnTo>
                    <a:pt x="394" y="1471"/>
                  </a:lnTo>
                  <a:lnTo>
                    <a:pt x="358" y="1525"/>
                  </a:lnTo>
                  <a:lnTo>
                    <a:pt x="326" y="1579"/>
                  </a:lnTo>
                  <a:lnTo>
                    <a:pt x="293" y="1634"/>
                  </a:lnTo>
                  <a:lnTo>
                    <a:pt x="264" y="1690"/>
                  </a:lnTo>
                  <a:lnTo>
                    <a:pt x="234" y="1746"/>
                  </a:lnTo>
                  <a:lnTo>
                    <a:pt x="208" y="1803"/>
                  </a:lnTo>
                  <a:lnTo>
                    <a:pt x="182" y="1860"/>
                  </a:lnTo>
                  <a:lnTo>
                    <a:pt x="158" y="1919"/>
                  </a:lnTo>
                  <a:lnTo>
                    <a:pt x="136" y="1978"/>
                  </a:lnTo>
                  <a:lnTo>
                    <a:pt x="115" y="2038"/>
                  </a:lnTo>
                  <a:lnTo>
                    <a:pt x="66" y="2212"/>
                  </a:lnTo>
                  <a:lnTo>
                    <a:pt x="30" y="2388"/>
                  </a:lnTo>
                  <a:lnTo>
                    <a:pt x="8" y="2565"/>
                  </a:lnTo>
                  <a:lnTo>
                    <a:pt x="0" y="2745"/>
                  </a:lnTo>
                  <a:lnTo>
                    <a:pt x="5" y="2926"/>
                  </a:lnTo>
                  <a:lnTo>
                    <a:pt x="22" y="3107"/>
                  </a:lnTo>
                  <a:lnTo>
                    <a:pt x="53" y="3289"/>
                  </a:lnTo>
                  <a:lnTo>
                    <a:pt x="96" y="3471"/>
                  </a:lnTo>
                  <a:lnTo>
                    <a:pt x="152" y="3653"/>
                  </a:lnTo>
                  <a:lnTo>
                    <a:pt x="220" y="3835"/>
                  </a:lnTo>
                  <a:lnTo>
                    <a:pt x="299" y="4017"/>
                  </a:lnTo>
                  <a:lnTo>
                    <a:pt x="390" y="4197"/>
                  </a:lnTo>
                  <a:lnTo>
                    <a:pt x="492" y="4375"/>
                  </a:lnTo>
                  <a:lnTo>
                    <a:pt x="605" y="4553"/>
                  </a:lnTo>
                  <a:lnTo>
                    <a:pt x="729" y="4728"/>
                  </a:lnTo>
                  <a:lnTo>
                    <a:pt x="863" y="4901"/>
                  </a:lnTo>
                  <a:lnTo>
                    <a:pt x="1007" y="5071"/>
                  </a:lnTo>
                  <a:lnTo>
                    <a:pt x="1161" y="5239"/>
                  </a:lnTo>
                  <a:lnTo>
                    <a:pt x="1326" y="5402"/>
                  </a:lnTo>
                  <a:lnTo>
                    <a:pt x="1499" y="5563"/>
                  </a:lnTo>
                  <a:lnTo>
                    <a:pt x="1681" y="5720"/>
                  </a:lnTo>
                  <a:lnTo>
                    <a:pt x="1872" y="5873"/>
                  </a:lnTo>
                  <a:lnTo>
                    <a:pt x="2072" y="6020"/>
                  </a:lnTo>
                  <a:lnTo>
                    <a:pt x="2282" y="6163"/>
                  </a:lnTo>
                  <a:lnTo>
                    <a:pt x="2498" y="6301"/>
                  </a:lnTo>
                  <a:lnTo>
                    <a:pt x="2722" y="6433"/>
                  </a:lnTo>
                  <a:lnTo>
                    <a:pt x="2954" y="6560"/>
                  </a:lnTo>
                  <a:lnTo>
                    <a:pt x="3193" y="6680"/>
                  </a:lnTo>
                  <a:lnTo>
                    <a:pt x="3439" y="6794"/>
                  </a:lnTo>
                  <a:lnTo>
                    <a:pt x="3693" y="6902"/>
                  </a:lnTo>
                  <a:lnTo>
                    <a:pt x="3952" y="7001"/>
                  </a:lnTo>
                  <a:lnTo>
                    <a:pt x="4218" y="7094"/>
                  </a:lnTo>
                  <a:lnTo>
                    <a:pt x="4487" y="7178"/>
                  </a:lnTo>
                  <a:lnTo>
                    <a:pt x="4755" y="7252"/>
                  </a:lnTo>
                  <a:lnTo>
                    <a:pt x="5022" y="7317"/>
                  </a:lnTo>
                  <a:lnTo>
                    <a:pt x="5289" y="7372"/>
                  </a:lnTo>
                  <a:lnTo>
                    <a:pt x="5553" y="7418"/>
                  </a:lnTo>
                  <a:lnTo>
                    <a:pt x="5814" y="7454"/>
                  </a:lnTo>
                  <a:lnTo>
                    <a:pt x="6074" y="7482"/>
                  </a:lnTo>
                  <a:lnTo>
                    <a:pt x="6329" y="7500"/>
                  </a:lnTo>
                  <a:lnTo>
                    <a:pt x="6581" y="7509"/>
                  </a:lnTo>
                  <a:lnTo>
                    <a:pt x="6830" y="7509"/>
                  </a:lnTo>
                  <a:lnTo>
                    <a:pt x="7075" y="7501"/>
                  </a:lnTo>
                  <a:lnTo>
                    <a:pt x="7315" y="7484"/>
                  </a:lnTo>
                  <a:lnTo>
                    <a:pt x="7549" y="7457"/>
                  </a:lnTo>
                  <a:lnTo>
                    <a:pt x="7779" y="7424"/>
                  </a:lnTo>
                  <a:lnTo>
                    <a:pt x="8002" y="7381"/>
                  </a:lnTo>
                  <a:lnTo>
                    <a:pt x="8220" y="7330"/>
                  </a:lnTo>
                  <a:lnTo>
                    <a:pt x="8431" y="7271"/>
                  </a:lnTo>
                  <a:lnTo>
                    <a:pt x="8635" y="7204"/>
                  </a:lnTo>
                  <a:lnTo>
                    <a:pt x="8831" y="7129"/>
                  </a:lnTo>
                  <a:lnTo>
                    <a:pt x="9019" y="7046"/>
                  </a:lnTo>
                  <a:lnTo>
                    <a:pt x="9199" y="6955"/>
                  </a:lnTo>
                  <a:lnTo>
                    <a:pt x="9371" y="6857"/>
                  </a:lnTo>
                  <a:lnTo>
                    <a:pt x="9534" y="6751"/>
                  </a:lnTo>
                  <a:lnTo>
                    <a:pt x="9687" y="6637"/>
                  </a:lnTo>
                  <a:lnTo>
                    <a:pt x="9830" y="6517"/>
                  </a:lnTo>
                  <a:lnTo>
                    <a:pt x="9963" y="6389"/>
                  </a:lnTo>
                  <a:lnTo>
                    <a:pt x="10086" y="6253"/>
                  </a:lnTo>
                  <a:lnTo>
                    <a:pt x="10197" y="6111"/>
                  </a:lnTo>
                  <a:lnTo>
                    <a:pt x="10297" y="5963"/>
                  </a:lnTo>
                  <a:lnTo>
                    <a:pt x="10386" y="5807"/>
                  </a:lnTo>
                  <a:lnTo>
                    <a:pt x="10462" y="5644"/>
                  </a:lnTo>
                  <a:lnTo>
                    <a:pt x="10525" y="5474"/>
                  </a:lnTo>
                  <a:lnTo>
                    <a:pt x="10544" y="5414"/>
                  </a:lnTo>
                  <a:lnTo>
                    <a:pt x="10561" y="5354"/>
                  </a:lnTo>
                  <a:lnTo>
                    <a:pt x="10577" y="5293"/>
                  </a:lnTo>
                  <a:lnTo>
                    <a:pt x="10591" y="5231"/>
                  </a:lnTo>
                  <a:lnTo>
                    <a:pt x="10603" y="5169"/>
                  </a:lnTo>
                  <a:lnTo>
                    <a:pt x="10613" y="5107"/>
                  </a:lnTo>
                  <a:lnTo>
                    <a:pt x="10622" y="5044"/>
                  </a:lnTo>
                  <a:lnTo>
                    <a:pt x="10629" y="4981"/>
                  </a:lnTo>
                  <a:lnTo>
                    <a:pt x="10634" y="4918"/>
                  </a:lnTo>
                  <a:lnTo>
                    <a:pt x="10638" y="4854"/>
                  </a:lnTo>
                  <a:lnTo>
                    <a:pt x="10641" y="4790"/>
                  </a:lnTo>
                  <a:lnTo>
                    <a:pt x="10642" y="4726"/>
                  </a:lnTo>
                  <a:lnTo>
                    <a:pt x="10639" y="4661"/>
                  </a:lnTo>
                  <a:lnTo>
                    <a:pt x="10637" y="4597"/>
                  </a:lnTo>
                  <a:lnTo>
                    <a:pt x="10632" y="4532"/>
                  </a:lnTo>
                  <a:lnTo>
                    <a:pt x="10626" y="4466"/>
                  </a:lnTo>
                  <a:lnTo>
                    <a:pt x="10618" y="4401"/>
                  </a:lnTo>
                  <a:lnTo>
                    <a:pt x="10609" y="4336"/>
                  </a:lnTo>
                  <a:lnTo>
                    <a:pt x="10597" y="4270"/>
                  </a:lnTo>
                  <a:lnTo>
                    <a:pt x="10585" y="4204"/>
                  </a:lnTo>
                  <a:lnTo>
                    <a:pt x="10569" y="4138"/>
                  </a:lnTo>
                  <a:lnTo>
                    <a:pt x="10553" y="4071"/>
                  </a:lnTo>
                  <a:lnTo>
                    <a:pt x="10535" y="4005"/>
                  </a:lnTo>
                  <a:lnTo>
                    <a:pt x="10516" y="3939"/>
                  </a:lnTo>
                  <a:lnTo>
                    <a:pt x="10494" y="3872"/>
                  </a:lnTo>
                  <a:lnTo>
                    <a:pt x="10472" y="3805"/>
                  </a:lnTo>
                  <a:lnTo>
                    <a:pt x="10447" y="3738"/>
                  </a:lnTo>
                  <a:lnTo>
                    <a:pt x="10421" y="3671"/>
                  </a:lnTo>
                  <a:lnTo>
                    <a:pt x="10393" y="3604"/>
                  </a:lnTo>
                  <a:lnTo>
                    <a:pt x="10363" y="3537"/>
                  </a:lnTo>
                  <a:lnTo>
                    <a:pt x="10332" y="3470"/>
                  </a:lnTo>
                  <a:lnTo>
                    <a:pt x="10299" y="3403"/>
                  </a:lnTo>
                  <a:lnTo>
                    <a:pt x="10236" y="3284"/>
                  </a:lnTo>
                  <a:lnTo>
                    <a:pt x="10169" y="3166"/>
                  </a:lnTo>
                  <a:lnTo>
                    <a:pt x="10097" y="3049"/>
                  </a:lnTo>
                  <a:lnTo>
                    <a:pt x="10021" y="2932"/>
                  </a:lnTo>
                  <a:lnTo>
                    <a:pt x="9940" y="2817"/>
                  </a:lnTo>
                  <a:lnTo>
                    <a:pt x="9854" y="2703"/>
                  </a:lnTo>
                  <a:lnTo>
                    <a:pt x="9766" y="2591"/>
                  </a:lnTo>
                  <a:lnTo>
                    <a:pt x="9673" y="2480"/>
                  </a:lnTo>
                  <a:lnTo>
                    <a:pt x="9575" y="2371"/>
                  </a:lnTo>
                  <a:lnTo>
                    <a:pt x="9474" y="2263"/>
                  </a:lnTo>
                  <a:lnTo>
                    <a:pt x="9368" y="2157"/>
                  </a:lnTo>
                  <a:lnTo>
                    <a:pt x="9259" y="2052"/>
                  </a:lnTo>
                  <a:lnTo>
                    <a:pt x="9147" y="1950"/>
                  </a:lnTo>
                  <a:lnTo>
                    <a:pt x="9031" y="1848"/>
                  </a:lnTo>
                  <a:lnTo>
                    <a:pt x="8911" y="1750"/>
                  </a:lnTo>
                  <a:lnTo>
                    <a:pt x="8787" y="1652"/>
                  </a:lnTo>
                  <a:lnTo>
                    <a:pt x="8661" y="1558"/>
                  </a:lnTo>
                  <a:lnTo>
                    <a:pt x="8531" y="1464"/>
                  </a:lnTo>
                  <a:lnTo>
                    <a:pt x="8398" y="1374"/>
                  </a:lnTo>
                  <a:lnTo>
                    <a:pt x="8262" y="1284"/>
                  </a:lnTo>
                  <a:lnTo>
                    <a:pt x="8123" y="1198"/>
                  </a:lnTo>
                  <a:lnTo>
                    <a:pt x="7982" y="1115"/>
                  </a:lnTo>
                  <a:lnTo>
                    <a:pt x="7837" y="1033"/>
                  </a:lnTo>
                  <a:lnTo>
                    <a:pt x="7689" y="954"/>
                  </a:lnTo>
                  <a:lnTo>
                    <a:pt x="7539" y="877"/>
                  </a:lnTo>
                  <a:lnTo>
                    <a:pt x="7387" y="804"/>
                  </a:lnTo>
                  <a:lnTo>
                    <a:pt x="7231" y="732"/>
                  </a:lnTo>
                  <a:lnTo>
                    <a:pt x="7074" y="664"/>
                  </a:lnTo>
                  <a:lnTo>
                    <a:pt x="6913" y="599"/>
                  </a:lnTo>
                  <a:lnTo>
                    <a:pt x="6752" y="536"/>
                  </a:lnTo>
                  <a:lnTo>
                    <a:pt x="6587" y="476"/>
                  </a:lnTo>
                  <a:lnTo>
                    <a:pt x="6422" y="419"/>
                  </a:lnTo>
                  <a:lnTo>
                    <a:pt x="6254" y="365"/>
                  </a:lnTo>
                  <a:lnTo>
                    <a:pt x="6087" y="316"/>
                  </a:lnTo>
                  <a:lnTo>
                    <a:pt x="5919" y="270"/>
                  </a:lnTo>
                  <a:lnTo>
                    <a:pt x="5752" y="227"/>
                  </a:lnTo>
                  <a:lnTo>
                    <a:pt x="5584" y="188"/>
                  </a:lnTo>
                  <a:lnTo>
                    <a:pt x="5418" y="153"/>
                  </a:lnTo>
                  <a:lnTo>
                    <a:pt x="5251" y="121"/>
                  </a:lnTo>
                  <a:lnTo>
                    <a:pt x="5084" y="94"/>
                  </a:lnTo>
                  <a:lnTo>
                    <a:pt x="4919" y="70"/>
                  </a:lnTo>
                  <a:lnTo>
                    <a:pt x="4754" y="49"/>
                  </a:lnTo>
                  <a:lnTo>
                    <a:pt x="4590" y="32"/>
                  </a:lnTo>
                  <a:lnTo>
                    <a:pt x="4427" y="19"/>
                  </a:lnTo>
                  <a:lnTo>
                    <a:pt x="4265" y="9"/>
                  </a:lnTo>
                  <a:lnTo>
                    <a:pt x="4104" y="3"/>
                  </a:lnTo>
                  <a:lnTo>
                    <a:pt x="3945" y="0"/>
                  </a:lnTo>
                  <a:lnTo>
                    <a:pt x="3787" y="1"/>
                  </a:lnTo>
                  <a:lnTo>
                    <a:pt x="3630" y="6"/>
                  </a:lnTo>
                  <a:lnTo>
                    <a:pt x="3475" y="14"/>
                  </a:lnTo>
                  <a:lnTo>
                    <a:pt x="3321" y="26"/>
                  </a:lnTo>
                  <a:lnTo>
                    <a:pt x="3169" y="41"/>
                  </a:lnTo>
                  <a:lnTo>
                    <a:pt x="3020" y="60"/>
                  </a:lnTo>
                  <a:lnTo>
                    <a:pt x="2872" y="83"/>
                  </a:lnTo>
                  <a:lnTo>
                    <a:pt x="2726" y="109"/>
                  </a:lnTo>
                  <a:lnTo>
                    <a:pt x="2583" y="140"/>
                  </a:lnTo>
                  <a:lnTo>
                    <a:pt x="2442" y="173"/>
                  </a:lnTo>
                  <a:lnTo>
                    <a:pt x="2303" y="210"/>
                  </a:lnTo>
                  <a:lnTo>
                    <a:pt x="2167" y="250"/>
                  </a:lnTo>
                  <a:lnTo>
                    <a:pt x="2034" y="295"/>
                  </a:lnTo>
                  <a:lnTo>
                    <a:pt x="1904" y="343"/>
                  </a:lnTo>
                  <a:lnTo>
                    <a:pt x="1776" y="395"/>
                  </a:lnTo>
                  <a:lnTo>
                    <a:pt x="1651" y="449"/>
                  </a:lnTo>
                  <a:lnTo>
                    <a:pt x="1529" y="508"/>
                  </a:lnTo>
                  <a:close/>
                  <a:moveTo>
                    <a:pt x="4256" y="6981"/>
                  </a:moveTo>
                  <a:lnTo>
                    <a:pt x="3996" y="6890"/>
                  </a:lnTo>
                  <a:lnTo>
                    <a:pt x="3742" y="6792"/>
                  </a:lnTo>
                  <a:lnTo>
                    <a:pt x="3494" y="6687"/>
                  </a:lnTo>
                  <a:lnTo>
                    <a:pt x="3252" y="6576"/>
                  </a:lnTo>
                  <a:lnTo>
                    <a:pt x="3019" y="6460"/>
                  </a:lnTo>
                  <a:lnTo>
                    <a:pt x="2791" y="6336"/>
                  </a:lnTo>
                  <a:lnTo>
                    <a:pt x="2572" y="6208"/>
                  </a:lnTo>
                  <a:lnTo>
                    <a:pt x="2360" y="6073"/>
                  </a:lnTo>
                  <a:lnTo>
                    <a:pt x="2156" y="5935"/>
                  </a:lnTo>
                  <a:lnTo>
                    <a:pt x="1960" y="5790"/>
                  </a:lnTo>
                  <a:lnTo>
                    <a:pt x="1772" y="5642"/>
                  </a:lnTo>
                  <a:lnTo>
                    <a:pt x="1593" y="5490"/>
                  </a:lnTo>
                  <a:lnTo>
                    <a:pt x="1423" y="5334"/>
                  </a:lnTo>
                  <a:lnTo>
                    <a:pt x="1263" y="5175"/>
                  </a:lnTo>
                  <a:lnTo>
                    <a:pt x="1111" y="5012"/>
                  </a:lnTo>
                  <a:lnTo>
                    <a:pt x="969" y="4848"/>
                  </a:lnTo>
                  <a:lnTo>
                    <a:pt x="837" y="4679"/>
                  </a:lnTo>
                  <a:lnTo>
                    <a:pt x="717" y="4509"/>
                  </a:lnTo>
                  <a:lnTo>
                    <a:pt x="605" y="4338"/>
                  </a:lnTo>
                  <a:lnTo>
                    <a:pt x="504" y="4164"/>
                  </a:lnTo>
                  <a:lnTo>
                    <a:pt x="415" y="3990"/>
                  </a:lnTo>
                  <a:lnTo>
                    <a:pt x="337" y="3815"/>
                  </a:lnTo>
                  <a:lnTo>
                    <a:pt x="271" y="3638"/>
                  </a:lnTo>
                  <a:lnTo>
                    <a:pt x="216" y="3461"/>
                  </a:lnTo>
                  <a:lnTo>
                    <a:pt x="172" y="3285"/>
                  </a:lnTo>
                  <a:lnTo>
                    <a:pt x="142" y="3109"/>
                  </a:lnTo>
                  <a:lnTo>
                    <a:pt x="123" y="2933"/>
                  </a:lnTo>
                  <a:lnTo>
                    <a:pt x="118" y="2759"/>
                  </a:lnTo>
                  <a:lnTo>
                    <a:pt x="126" y="2586"/>
                  </a:lnTo>
                  <a:lnTo>
                    <a:pt x="146" y="2414"/>
                  </a:lnTo>
                  <a:lnTo>
                    <a:pt x="180" y="2243"/>
                  </a:lnTo>
                  <a:lnTo>
                    <a:pt x="229" y="2076"/>
                  </a:lnTo>
                  <a:lnTo>
                    <a:pt x="248" y="2019"/>
                  </a:lnTo>
                  <a:lnTo>
                    <a:pt x="270" y="1962"/>
                  </a:lnTo>
                  <a:lnTo>
                    <a:pt x="292" y="1907"/>
                  </a:lnTo>
                  <a:lnTo>
                    <a:pt x="316" y="1851"/>
                  </a:lnTo>
                  <a:lnTo>
                    <a:pt x="343" y="1797"/>
                  </a:lnTo>
                  <a:lnTo>
                    <a:pt x="370" y="1744"/>
                  </a:lnTo>
                  <a:lnTo>
                    <a:pt x="399" y="1691"/>
                  </a:lnTo>
                  <a:lnTo>
                    <a:pt x="429" y="1638"/>
                  </a:lnTo>
                  <a:lnTo>
                    <a:pt x="461" y="1586"/>
                  </a:lnTo>
                  <a:lnTo>
                    <a:pt x="494" y="1535"/>
                  </a:lnTo>
                  <a:lnTo>
                    <a:pt x="529" y="1486"/>
                  </a:lnTo>
                  <a:lnTo>
                    <a:pt x="565" y="1436"/>
                  </a:lnTo>
                  <a:lnTo>
                    <a:pt x="603" y="1387"/>
                  </a:lnTo>
                  <a:lnTo>
                    <a:pt x="642" y="1339"/>
                  </a:lnTo>
                  <a:lnTo>
                    <a:pt x="683" y="1292"/>
                  </a:lnTo>
                  <a:lnTo>
                    <a:pt x="725" y="1246"/>
                  </a:lnTo>
                  <a:lnTo>
                    <a:pt x="768" y="1200"/>
                  </a:lnTo>
                  <a:lnTo>
                    <a:pt x="813" y="1154"/>
                  </a:lnTo>
                  <a:lnTo>
                    <a:pt x="859" y="1111"/>
                  </a:lnTo>
                  <a:lnTo>
                    <a:pt x="906" y="1067"/>
                  </a:lnTo>
                  <a:lnTo>
                    <a:pt x="956" y="1025"/>
                  </a:lnTo>
                  <a:lnTo>
                    <a:pt x="1006" y="984"/>
                  </a:lnTo>
                  <a:lnTo>
                    <a:pt x="1058" y="943"/>
                  </a:lnTo>
                  <a:lnTo>
                    <a:pt x="1111" y="903"/>
                  </a:lnTo>
                  <a:lnTo>
                    <a:pt x="1165" y="864"/>
                  </a:lnTo>
                  <a:lnTo>
                    <a:pt x="1221" y="825"/>
                  </a:lnTo>
                  <a:lnTo>
                    <a:pt x="1278" y="788"/>
                  </a:lnTo>
                  <a:lnTo>
                    <a:pt x="1337" y="751"/>
                  </a:lnTo>
                  <a:lnTo>
                    <a:pt x="1396" y="716"/>
                  </a:lnTo>
                  <a:lnTo>
                    <a:pt x="1457" y="681"/>
                  </a:lnTo>
                  <a:lnTo>
                    <a:pt x="1520" y="648"/>
                  </a:lnTo>
                  <a:lnTo>
                    <a:pt x="1583" y="615"/>
                  </a:lnTo>
                  <a:lnTo>
                    <a:pt x="1702" y="557"/>
                  </a:lnTo>
                  <a:lnTo>
                    <a:pt x="1825" y="503"/>
                  </a:lnTo>
                  <a:lnTo>
                    <a:pt x="1949" y="454"/>
                  </a:lnTo>
                  <a:lnTo>
                    <a:pt x="2077" y="407"/>
                  </a:lnTo>
                  <a:lnTo>
                    <a:pt x="2207" y="363"/>
                  </a:lnTo>
                  <a:lnTo>
                    <a:pt x="2340" y="324"/>
                  </a:lnTo>
                  <a:lnTo>
                    <a:pt x="2477" y="287"/>
                  </a:lnTo>
                  <a:lnTo>
                    <a:pt x="2615" y="254"/>
                  </a:lnTo>
                  <a:lnTo>
                    <a:pt x="2755" y="225"/>
                  </a:lnTo>
                  <a:lnTo>
                    <a:pt x="2898" y="200"/>
                  </a:lnTo>
                  <a:lnTo>
                    <a:pt x="3043" y="177"/>
                  </a:lnTo>
                  <a:lnTo>
                    <a:pt x="3189" y="159"/>
                  </a:lnTo>
                  <a:lnTo>
                    <a:pt x="3339" y="144"/>
                  </a:lnTo>
                  <a:lnTo>
                    <a:pt x="3489" y="133"/>
                  </a:lnTo>
                  <a:lnTo>
                    <a:pt x="3641" y="124"/>
                  </a:lnTo>
                  <a:lnTo>
                    <a:pt x="3796" y="120"/>
                  </a:lnTo>
                  <a:lnTo>
                    <a:pt x="3950" y="119"/>
                  </a:lnTo>
                  <a:lnTo>
                    <a:pt x="4107" y="121"/>
                  </a:lnTo>
                  <a:lnTo>
                    <a:pt x="4265" y="129"/>
                  </a:lnTo>
                  <a:lnTo>
                    <a:pt x="4424" y="138"/>
                  </a:lnTo>
                  <a:lnTo>
                    <a:pt x="4585" y="151"/>
                  </a:lnTo>
                  <a:lnTo>
                    <a:pt x="4745" y="168"/>
                  </a:lnTo>
                  <a:lnTo>
                    <a:pt x="4908" y="188"/>
                  </a:lnTo>
                  <a:lnTo>
                    <a:pt x="5070" y="213"/>
                  </a:lnTo>
                  <a:lnTo>
                    <a:pt x="5233" y="240"/>
                  </a:lnTo>
                  <a:lnTo>
                    <a:pt x="5397" y="271"/>
                  </a:lnTo>
                  <a:lnTo>
                    <a:pt x="5561" y="305"/>
                  </a:lnTo>
                  <a:lnTo>
                    <a:pt x="5725" y="344"/>
                  </a:lnTo>
                  <a:lnTo>
                    <a:pt x="5890" y="385"/>
                  </a:lnTo>
                  <a:lnTo>
                    <a:pt x="6054" y="431"/>
                  </a:lnTo>
                  <a:lnTo>
                    <a:pt x="6220" y="480"/>
                  </a:lnTo>
                  <a:lnTo>
                    <a:pt x="6384" y="533"/>
                  </a:lnTo>
                  <a:lnTo>
                    <a:pt x="6548" y="589"/>
                  </a:lnTo>
                  <a:lnTo>
                    <a:pt x="6709" y="647"/>
                  </a:lnTo>
                  <a:lnTo>
                    <a:pt x="6869" y="709"/>
                  </a:lnTo>
                  <a:lnTo>
                    <a:pt x="7025" y="774"/>
                  </a:lnTo>
                  <a:lnTo>
                    <a:pt x="7181" y="841"/>
                  </a:lnTo>
                  <a:lnTo>
                    <a:pt x="7333" y="911"/>
                  </a:lnTo>
                  <a:lnTo>
                    <a:pt x="7483" y="983"/>
                  </a:lnTo>
                  <a:lnTo>
                    <a:pt x="7630" y="1058"/>
                  </a:lnTo>
                  <a:lnTo>
                    <a:pt x="7776" y="1135"/>
                  </a:lnTo>
                  <a:lnTo>
                    <a:pt x="7918" y="1215"/>
                  </a:lnTo>
                  <a:lnTo>
                    <a:pt x="8057" y="1298"/>
                  </a:lnTo>
                  <a:lnTo>
                    <a:pt x="8194" y="1382"/>
                  </a:lnTo>
                  <a:lnTo>
                    <a:pt x="8327" y="1469"/>
                  </a:lnTo>
                  <a:lnTo>
                    <a:pt x="8458" y="1558"/>
                  </a:lnTo>
                  <a:lnTo>
                    <a:pt x="8585" y="1649"/>
                  </a:lnTo>
                  <a:lnTo>
                    <a:pt x="8710" y="1743"/>
                  </a:lnTo>
                  <a:lnTo>
                    <a:pt x="8831" y="1838"/>
                  </a:lnTo>
                  <a:lnTo>
                    <a:pt x="8949" y="1935"/>
                  </a:lnTo>
                  <a:lnTo>
                    <a:pt x="9062" y="2034"/>
                  </a:lnTo>
                  <a:lnTo>
                    <a:pt x="9173" y="2135"/>
                  </a:lnTo>
                  <a:lnTo>
                    <a:pt x="9280" y="2237"/>
                  </a:lnTo>
                  <a:lnTo>
                    <a:pt x="9383" y="2341"/>
                  </a:lnTo>
                  <a:lnTo>
                    <a:pt x="9483" y="2446"/>
                  </a:lnTo>
                  <a:lnTo>
                    <a:pt x="9578" y="2553"/>
                  </a:lnTo>
                  <a:lnTo>
                    <a:pt x="9670" y="2662"/>
                  </a:lnTo>
                  <a:lnTo>
                    <a:pt x="9757" y="2773"/>
                  </a:lnTo>
                  <a:lnTo>
                    <a:pt x="9840" y="2883"/>
                  </a:lnTo>
                  <a:lnTo>
                    <a:pt x="9919" y="2996"/>
                  </a:lnTo>
                  <a:lnTo>
                    <a:pt x="9995" y="3110"/>
                  </a:lnTo>
                  <a:lnTo>
                    <a:pt x="10065" y="3225"/>
                  </a:lnTo>
                  <a:lnTo>
                    <a:pt x="10131" y="3340"/>
                  </a:lnTo>
                  <a:lnTo>
                    <a:pt x="10193" y="3457"/>
                  </a:lnTo>
                  <a:lnTo>
                    <a:pt x="10224" y="3522"/>
                  </a:lnTo>
                  <a:lnTo>
                    <a:pt x="10254" y="3586"/>
                  </a:lnTo>
                  <a:lnTo>
                    <a:pt x="10282" y="3650"/>
                  </a:lnTo>
                  <a:lnTo>
                    <a:pt x="10309" y="3714"/>
                  </a:lnTo>
                  <a:lnTo>
                    <a:pt x="10335" y="3778"/>
                  </a:lnTo>
                  <a:lnTo>
                    <a:pt x="10358" y="3842"/>
                  </a:lnTo>
                  <a:lnTo>
                    <a:pt x="10381" y="3906"/>
                  </a:lnTo>
                  <a:lnTo>
                    <a:pt x="10401" y="3970"/>
                  </a:lnTo>
                  <a:lnTo>
                    <a:pt x="10419" y="4033"/>
                  </a:lnTo>
                  <a:lnTo>
                    <a:pt x="10436" y="4097"/>
                  </a:lnTo>
                  <a:lnTo>
                    <a:pt x="10453" y="4160"/>
                  </a:lnTo>
                  <a:lnTo>
                    <a:pt x="10467" y="4224"/>
                  </a:lnTo>
                  <a:lnTo>
                    <a:pt x="10479" y="4287"/>
                  </a:lnTo>
                  <a:lnTo>
                    <a:pt x="10490" y="4350"/>
                  </a:lnTo>
                  <a:lnTo>
                    <a:pt x="10499" y="4413"/>
                  </a:lnTo>
                  <a:lnTo>
                    <a:pt x="10506" y="4475"/>
                  </a:lnTo>
                  <a:lnTo>
                    <a:pt x="10513" y="4538"/>
                  </a:lnTo>
                  <a:lnTo>
                    <a:pt x="10518" y="4600"/>
                  </a:lnTo>
                  <a:lnTo>
                    <a:pt x="10521" y="4662"/>
                  </a:lnTo>
                  <a:lnTo>
                    <a:pt x="10522" y="4723"/>
                  </a:lnTo>
                  <a:lnTo>
                    <a:pt x="10522" y="4785"/>
                  </a:lnTo>
                  <a:lnTo>
                    <a:pt x="10520" y="4846"/>
                  </a:lnTo>
                  <a:lnTo>
                    <a:pt x="10516" y="4907"/>
                  </a:lnTo>
                  <a:lnTo>
                    <a:pt x="10511" y="4967"/>
                  </a:lnTo>
                  <a:lnTo>
                    <a:pt x="10503" y="5026"/>
                  </a:lnTo>
                  <a:lnTo>
                    <a:pt x="10495" y="5086"/>
                  </a:lnTo>
                  <a:lnTo>
                    <a:pt x="10485" y="5146"/>
                  </a:lnTo>
                  <a:lnTo>
                    <a:pt x="10474" y="5205"/>
                  </a:lnTo>
                  <a:lnTo>
                    <a:pt x="10461" y="5264"/>
                  </a:lnTo>
                  <a:lnTo>
                    <a:pt x="10446" y="5322"/>
                  </a:lnTo>
                  <a:lnTo>
                    <a:pt x="10429" y="5380"/>
                  </a:lnTo>
                  <a:lnTo>
                    <a:pt x="10411" y="5438"/>
                  </a:lnTo>
                  <a:lnTo>
                    <a:pt x="10350" y="5601"/>
                  </a:lnTo>
                  <a:lnTo>
                    <a:pt x="10276" y="5758"/>
                  </a:lnTo>
                  <a:lnTo>
                    <a:pt x="10191" y="5908"/>
                  </a:lnTo>
                  <a:lnTo>
                    <a:pt x="10093" y="6052"/>
                  </a:lnTo>
                  <a:lnTo>
                    <a:pt x="9985" y="6189"/>
                  </a:lnTo>
                  <a:lnTo>
                    <a:pt x="9866" y="6320"/>
                  </a:lnTo>
                  <a:lnTo>
                    <a:pt x="9737" y="6442"/>
                  </a:lnTo>
                  <a:lnTo>
                    <a:pt x="9597" y="6559"/>
                  </a:lnTo>
                  <a:lnTo>
                    <a:pt x="9447" y="6668"/>
                  </a:lnTo>
                  <a:lnTo>
                    <a:pt x="9289" y="6769"/>
                  </a:lnTo>
                  <a:lnTo>
                    <a:pt x="9122" y="6864"/>
                  </a:lnTo>
                  <a:lnTo>
                    <a:pt x="8946" y="6951"/>
                  </a:lnTo>
                  <a:lnTo>
                    <a:pt x="8762" y="7031"/>
                  </a:lnTo>
                  <a:lnTo>
                    <a:pt x="8571" y="7103"/>
                  </a:lnTo>
                  <a:lnTo>
                    <a:pt x="8372" y="7167"/>
                  </a:lnTo>
                  <a:lnTo>
                    <a:pt x="8167" y="7224"/>
                  </a:lnTo>
                  <a:lnTo>
                    <a:pt x="7954" y="7271"/>
                  </a:lnTo>
                  <a:lnTo>
                    <a:pt x="7736" y="7312"/>
                  </a:lnTo>
                  <a:lnTo>
                    <a:pt x="7512" y="7344"/>
                  </a:lnTo>
                  <a:lnTo>
                    <a:pt x="7282" y="7369"/>
                  </a:lnTo>
                  <a:lnTo>
                    <a:pt x="7049" y="7384"/>
                  </a:lnTo>
                  <a:lnTo>
                    <a:pt x="6809" y="7391"/>
                  </a:lnTo>
                  <a:lnTo>
                    <a:pt x="6566" y="7390"/>
                  </a:lnTo>
                  <a:lnTo>
                    <a:pt x="6319" y="7380"/>
                  </a:lnTo>
                  <a:lnTo>
                    <a:pt x="6070" y="7362"/>
                  </a:lnTo>
                  <a:lnTo>
                    <a:pt x="5816" y="7334"/>
                  </a:lnTo>
                  <a:lnTo>
                    <a:pt x="5561" y="7299"/>
                  </a:lnTo>
                  <a:lnTo>
                    <a:pt x="5303" y="7253"/>
                  </a:lnTo>
                  <a:lnTo>
                    <a:pt x="5043" y="7199"/>
                  </a:lnTo>
                  <a:lnTo>
                    <a:pt x="4781" y="7135"/>
                  </a:lnTo>
                  <a:lnTo>
                    <a:pt x="4519" y="7063"/>
                  </a:lnTo>
                  <a:lnTo>
                    <a:pt x="4256" y="6981"/>
                  </a:lnTo>
                  <a:close/>
                </a:path>
              </a:pathLst>
            </a:custGeom>
            <a:solidFill>
              <a:srgbClr val="5A4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9"/>
            <p:cNvSpPr>
              <a:spLocks/>
            </p:cNvSpPr>
            <p:nvPr/>
          </p:nvSpPr>
          <p:spPr bwMode="auto">
            <a:xfrm>
              <a:off x="7154863" y="4716463"/>
              <a:ext cx="358775" cy="409575"/>
            </a:xfrm>
            <a:custGeom>
              <a:avLst/>
              <a:gdLst>
                <a:gd name="T0" fmla="*/ 1064 w 3846"/>
                <a:gd name="T1" fmla="*/ 42 h 4372"/>
                <a:gd name="T2" fmla="*/ 1260 w 3846"/>
                <a:gd name="T3" fmla="*/ 0 h 4372"/>
                <a:gd name="T4" fmla="*/ 1474 w 3846"/>
                <a:gd name="T5" fmla="*/ 52 h 4372"/>
                <a:gd name="T6" fmla="*/ 1659 w 3846"/>
                <a:gd name="T7" fmla="*/ 167 h 4372"/>
                <a:gd name="T8" fmla="*/ 1778 w 3846"/>
                <a:gd name="T9" fmla="*/ 207 h 4372"/>
                <a:gd name="T10" fmla="*/ 1915 w 3846"/>
                <a:gd name="T11" fmla="*/ 308 h 4372"/>
                <a:gd name="T12" fmla="*/ 1968 w 3846"/>
                <a:gd name="T13" fmla="*/ 425 h 4372"/>
                <a:gd name="T14" fmla="*/ 1989 w 3846"/>
                <a:gd name="T15" fmla="*/ 505 h 4372"/>
                <a:gd name="T16" fmla="*/ 2083 w 3846"/>
                <a:gd name="T17" fmla="*/ 548 h 4372"/>
                <a:gd name="T18" fmla="*/ 2171 w 3846"/>
                <a:gd name="T19" fmla="*/ 625 h 4372"/>
                <a:gd name="T20" fmla="*/ 2295 w 3846"/>
                <a:gd name="T21" fmla="*/ 810 h 4372"/>
                <a:gd name="T22" fmla="*/ 2405 w 3846"/>
                <a:gd name="T23" fmla="*/ 874 h 4372"/>
                <a:gd name="T24" fmla="*/ 2478 w 3846"/>
                <a:gd name="T25" fmla="*/ 1017 h 4372"/>
                <a:gd name="T26" fmla="*/ 2603 w 3846"/>
                <a:gd name="T27" fmla="*/ 1234 h 4372"/>
                <a:gd name="T28" fmla="*/ 2773 w 3846"/>
                <a:gd name="T29" fmla="*/ 1462 h 4372"/>
                <a:gd name="T30" fmla="*/ 2952 w 3846"/>
                <a:gd name="T31" fmla="*/ 1685 h 4372"/>
                <a:gd name="T32" fmla="*/ 2990 w 3846"/>
                <a:gd name="T33" fmla="*/ 1848 h 4372"/>
                <a:gd name="T34" fmla="*/ 3032 w 3846"/>
                <a:gd name="T35" fmla="*/ 1957 h 4372"/>
                <a:gd name="T36" fmla="*/ 3250 w 3846"/>
                <a:gd name="T37" fmla="*/ 2144 h 4372"/>
                <a:gd name="T38" fmla="*/ 3385 w 3846"/>
                <a:gd name="T39" fmla="*/ 2368 h 4372"/>
                <a:gd name="T40" fmla="*/ 3482 w 3846"/>
                <a:gd name="T41" fmla="*/ 2549 h 4372"/>
                <a:gd name="T42" fmla="*/ 3639 w 3846"/>
                <a:gd name="T43" fmla="*/ 2717 h 4372"/>
                <a:gd name="T44" fmla="*/ 3720 w 3846"/>
                <a:gd name="T45" fmla="*/ 2918 h 4372"/>
                <a:gd name="T46" fmla="*/ 3806 w 3846"/>
                <a:gd name="T47" fmla="*/ 3267 h 4372"/>
                <a:gd name="T48" fmla="*/ 3842 w 3846"/>
                <a:gd name="T49" fmla="*/ 3508 h 4372"/>
                <a:gd name="T50" fmla="*/ 3769 w 3846"/>
                <a:gd name="T51" fmla="*/ 3728 h 4372"/>
                <a:gd name="T52" fmla="*/ 3607 w 3846"/>
                <a:gd name="T53" fmla="*/ 3966 h 4372"/>
                <a:gd name="T54" fmla="*/ 3410 w 3846"/>
                <a:gd name="T55" fmla="*/ 4161 h 4372"/>
                <a:gd name="T56" fmla="*/ 3210 w 3846"/>
                <a:gd name="T57" fmla="*/ 4279 h 4372"/>
                <a:gd name="T58" fmla="*/ 2987 w 3846"/>
                <a:gd name="T59" fmla="*/ 4346 h 4372"/>
                <a:gd name="T60" fmla="*/ 2765 w 3846"/>
                <a:gd name="T61" fmla="*/ 4357 h 4372"/>
                <a:gd name="T62" fmla="*/ 2496 w 3846"/>
                <a:gd name="T63" fmla="*/ 4368 h 4372"/>
                <a:gd name="T64" fmla="*/ 2388 w 3846"/>
                <a:gd name="T65" fmla="*/ 4323 h 4372"/>
                <a:gd name="T66" fmla="*/ 2296 w 3846"/>
                <a:gd name="T67" fmla="*/ 4214 h 4372"/>
                <a:gd name="T68" fmla="*/ 2117 w 3846"/>
                <a:gd name="T69" fmla="*/ 4183 h 4372"/>
                <a:gd name="T70" fmla="*/ 1981 w 3846"/>
                <a:gd name="T71" fmla="*/ 4120 h 4372"/>
                <a:gd name="T72" fmla="*/ 1847 w 3846"/>
                <a:gd name="T73" fmla="*/ 3998 h 4372"/>
                <a:gd name="T74" fmla="*/ 1787 w 3846"/>
                <a:gd name="T75" fmla="*/ 3883 h 4372"/>
                <a:gd name="T76" fmla="*/ 1753 w 3846"/>
                <a:gd name="T77" fmla="*/ 3752 h 4372"/>
                <a:gd name="T78" fmla="*/ 1608 w 3846"/>
                <a:gd name="T79" fmla="*/ 3585 h 4372"/>
                <a:gd name="T80" fmla="*/ 1458 w 3846"/>
                <a:gd name="T81" fmla="*/ 3364 h 4372"/>
                <a:gd name="T82" fmla="*/ 1310 w 3846"/>
                <a:gd name="T83" fmla="*/ 3158 h 4372"/>
                <a:gd name="T84" fmla="*/ 1053 w 3846"/>
                <a:gd name="T85" fmla="*/ 2953 h 4372"/>
                <a:gd name="T86" fmla="*/ 980 w 3846"/>
                <a:gd name="T87" fmla="*/ 2831 h 4372"/>
                <a:gd name="T88" fmla="*/ 877 w 3846"/>
                <a:gd name="T89" fmla="*/ 2704 h 4372"/>
                <a:gd name="T90" fmla="*/ 733 w 3846"/>
                <a:gd name="T91" fmla="*/ 2582 h 4372"/>
                <a:gd name="T92" fmla="*/ 535 w 3846"/>
                <a:gd name="T93" fmla="*/ 2226 h 4372"/>
                <a:gd name="T94" fmla="*/ 431 w 3846"/>
                <a:gd name="T95" fmla="*/ 1906 h 4372"/>
                <a:gd name="T96" fmla="*/ 330 w 3846"/>
                <a:gd name="T97" fmla="*/ 1724 h 4372"/>
                <a:gd name="T98" fmla="*/ 208 w 3846"/>
                <a:gd name="T99" fmla="*/ 1572 h 4372"/>
                <a:gd name="T100" fmla="*/ 196 w 3846"/>
                <a:gd name="T101" fmla="*/ 1434 h 4372"/>
                <a:gd name="T102" fmla="*/ 184 w 3846"/>
                <a:gd name="T103" fmla="*/ 1279 h 4372"/>
                <a:gd name="T104" fmla="*/ 129 w 3846"/>
                <a:gd name="T105" fmla="*/ 1162 h 4372"/>
                <a:gd name="T106" fmla="*/ 112 w 3846"/>
                <a:gd name="T107" fmla="*/ 1139 h 4372"/>
                <a:gd name="T108" fmla="*/ 23 w 3846"/>
                <a:gd name="T109" fmla="*/ 1048 h 4372"/>
                <a:gd name="T110" fmla="*/ 6 w 3846"/>
                <a:gd name="T111" fmla="*/ 939 h 4372"/>
                <a:gd name="T112" fmla="*/ 76 w 3846"/>
                <a:gd name="T113" fmla="*/ 861 h 4372"/>
                <a:gd name="T114" fmla="*/ 130 w 3846"/>
                <a:gd name="T115" fmla="*/ 670 h 4372"/>
                <a:gd name="T116" fmla="*/ 230 w 3846"/>
                <a:gd name="T117" fmla="*/ 469 h 4372"/>
                <a:gd name="T118" fmla="*/ 372 w 3846"/>
                <a:gd name="T119" fmla="*/ 322 h 4372"/>
                <a:gd name="T120" fmla="*/ 475 w 3846"/>
                <a:gd name="T121" fmla="*/ 194 h 4372"/>
                <a:gd name="T122" fmla="*/ 650 w 3846"/>
                <a:gd name="T123" fmla="*/ 132 h 4372"/>
                <a:gd name="T124" fmla="*/ 912 w 3846"/>
                <a:gd name="T125" fmla="*/ 110 h 4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46" h="4372">
                  <a:moveTo>
                    <a:pt x="912" y="110"/>
                  </a:moveTo>
                  <a:lnTo>
                    <a:pt x="926" y="106"/>
                  </a:lnTo>
                  <a:lnTo>
                    <a:pt x="939" y="102"/>
                  </a:lnTo>
                  <a:lnTo>
                    <a:pt x="951" y="98"/>
                  </a:lnTo>
                  <a:lnTo>
                    <a:pt x="964" y="93"/>
                  </a:lnTo>
                  <a:lnTo>
                    <a:pt x="987" y="82"/>
                  </a:lnTo>
                  <a:lnTo>
                    <a:pt x="1010" y="70"/>
                  </a:lnTo>
                  <a:lnTo>
                    <a:pt x="1036" y="57"/>
                  </a:lnTo>
                  <a:lnTo>
                    <a:pt x="1064" y="42"/>
                  </a:lnTo>
                  <a:lnTo>
                    <a:pt x="1080" y="36"/>
                  </a:lnTo>
                  <a:lnTo>
                    <a:pt x="1098" y="29"/>
                  </a:lnTo>
                  <a:lnTo>
                    <a:pt x="1116" y="22"/>
                  </a:lnTo>
                  <a:lnTo>
                    <a:pt x="1136" y="16"/>
                  </a:lnTo>
                  <a:lnTo>
                    <a:pt x="1161" y="9"/>
                  </a:lnTo>
                  <a:lnTo>
                    <a:pt x="1186" y="5"/>
                  </a:lnTo>
                  <a:lnTo>
                    <a:pt x="1210" y="2"/>
                  </a:lnTo>
                  <a:lnTo>
                    <a:pt x="1235" y="0"/>
                  </a:lnTo>
                  <a:lnTo>
                    <a:pt x="1260" y="0"/>
                  </a:lnTo>
                  <a:lnTo>
                    <a:pt x="1284" y="1"/>
                  </a:lnTo>
                  <a:lnTo>
                    <a:pt x="1309" y="4"/>
                  </a:lnTo>
                  <a:lnTo>
                    <a:pt x="1332" y="8"/>
                  </a:lnTo>
                  <a:lnTo>
                    <a:pt x="1357" y="13"/>
                  </a:lnTo>
                  <a:lnTo>
                    <a:pt x="1381" y="19"/>
                  </a:lnTo>
                  <a:lnTo>
                    <a:pt x="1404" y="26"/>
                  </a:lnTo>
                  <a:lnTo>
                    <a:pt x="1428" y="33"/>
                  </a:lnTo>
                  <a:lnTo>
                    <a:pt x="1451" y="42"/>
                  </a:lnTo>
                  <a:lnTo>
                    <a:pt x="1474" y="52"/>
                  </a:lnTo>
                  <a:lnTo>
                    <a:pt x="1497" y="62"/>
                  </a:lnTo>
                  <a:lnTo>
                    <a:pt x="1520" y="72"/>
                  </a:lnTo>
                  <a:lnTo>
                    <a:pt x="1540" y="83"/>
                  </a:lnTo>
                  <a:lnTo>
                    <a:pt x="1561" y="96"/>
                  </a:lnTo>
                  <a:lnTo>
                    <a:pt x="1581" y="110"/>
                  </a:lnTo>
                  <a:lnTo>
                    <a:pt x="1601" y="126"/>
                  </a:lnTo>
                  <a:lnTo>
                    <a:pt x="1622" y="141"/>
                  </a:lnTo>
                  <a:lnTo>
                    <a:pt x="1641" y="155"/>
                  </a:lnTo>
                  <a:lnTo>
                    <a:pt x="1659" y="167"/>
                  </a:lnTo>
                  <a:lnTo>
                    <a:pt x="1677" y="178"/>
                  </a:lnTo>
                  <a:lnTo>
                    <a:pt x="1688" y="181"/>
                  </a:lnTo>
                  <a:lnTo>
                    <a:pt x="1699" y="185"/>
                  </a:lnTo>
                  <a:lnTo>
                    <a:pt x="1712" y="188"/>
                  </a:lnTo>
                  <a:lnTo>
                    <a:pt x="1726" y="191"/>
                  </a:lnTo>
                  <a:lnTo>
                    <a:pt x="1740" y="194"/>
                  </a:lnTo>
                  <a:lnTo>
                    <a:pt x="1755" y="198"/>
                  </a:lnTo>
                  <a:lnTo>
                    <a:pt x="1767" y="202"/>
                  </a:lnTo>
                  <a:lnTo>
                    <a:pt x="1778" y="207"/>
                  </a:lnTo>
                  <a:lnTo>
                    <a:pt x="1814" y="225"/>
                  </a:lnTo>
                  <a:lnTo>
                    <a:pt x="1843" y="243"/>
                  </a:lnTo>
                  <a:lnTo>
                    <a:pt x="1856" y="251"/>
                  </a:lnTo>
                  <a:lnTo>
                    <a:pt x="1867" y="259"/>
                  </a:lnTo>
                  <a:lnTo>
                    <a:pt x="1879" y="267"/>
                  </a:lnTo>
                  <a:lnTo>
                    <a:pt x="1889" y="276"/>
                  </a:lnTo>
                  <a:lnTo>
                    <a:pt x="1898" y="286"/>
                  </a:lnTo>
                  <a:lnTo>
                    <a:pt x="1907" y="296"/>
                  </a:lnTo>
                  <a:lnTo>
                    <a:pt x="1915" y="308"/>
                  </a:lnTo>
                  <a:lnTo>
                    <a:pt x="1924" y="321"/>
                  </a:lnTo>
                  <a:lnTo>
                    <a:pt x="1932" y="334"/>
                  </a:lnTo>
                  <a:lnTo>
                    <a:pt x="1940" y="349"/>
                  </a:lnTo>
                  <a:lnTo>
                    <a:pt x="1949" y="366"/>
                  </a:lnTo>
                  <a:lnTo>
                    <a:pt x="1957" y="386"/>
                  </a:lnTo>
                  <a:lnTo>
                    <a:pt x="1962" y="398"/>
                  </a:lnTo>
                  <a:lnTo>
                    <a:pt x="1965" y="408"/>
                  </a:lnTo>
                  <a:lnTo>
                    <a:pt x="1967" y="417"/>
                  </a:lnTo>
                  <a:lnTo>
                    <a:pt x="1968" y="425"/>
                  </a:lnTo>
                  <a:lnTo>
                    <a:pt x="1969" y="441"/>
                  </a:lnTo>
                  <a:lnTo>
                    <a:pt x="1969" y="453"/>
                  </a:lnTo>
                  <a:lnTo>
                    <a:pt x="1969" y="460"/>
                  </a:lnTo>
                  <a:lnTo>
                    <a:pt x="1970" y="466"/>
                  </a:lnTo>
                  <a:lnTo>
                    <a:pt x="1972" y="472"/>
                  </a:lnTo>
                  <a:lnTo>
                    <a:pt x="1974" y="479"/>
                  </a:lnTo>
                  <a:lnTo>
                    <a:pt x="1978" y="487"/>
                  </a:lnTo>
                  <a:lnTo>
                    <a:pt x="1983" y="495"/>
                  </a:lnTo>
                  <a:lnTo>
                    <a:pt x="1989" y="505"/>
                  </a:lnTo>
                  <a:lnTo>
                    <a:pt x="1998" y="514"/>
                  </a:lnTo>
                  <a:lnTo>
                    <a:pt x="2001" y="518"/>
                  </a:lnTo>
                  <a:lnTo>
                    <a:pt x="2006" y="521"/>
                  </a:lnTo>
                  <a:lnTo>
                    <a:pt x="2013" y="524"/>
                  </a:lnTo>
                  <a:lnTo>
                    <a:pt x="2019" y="527"/>
                  </a:lnTo>
                  <a:lnTo>
                    <a:pt x="2034" y="532"/>
                  </a:lnTo>
                  <a:lnTo>
                    <a:pt x="2050" y="537"/>
                  </a:lnTo>
                  <a:lnTo>
                    <a:pt x="2066" y="542"/>
                  </a:lnTo>
                  <a:lnTo>
                    <a:pt x="2083" y="548"/>
                  </a:lnTo>
                  <a:lnTo>
                    <a:pt x="2091" y="551"/>
                  </a:lnTo>
                  <a:lnTo>
                    <a:pt x="2098" y="554"/>
                  </a:lnTo>
                  <a:lnTo>
                    <a:pt x="2104" y="557"/>
                  </a:lnTo>
                  <a:lnTo>
                    <a:pt x="2109" y="561"/>
                  </a:lnTo>
                  <a:lnTo>
                    <a:pt x="2123" y="573"/>
                  </a:lnTo>
                  <a:lnTo>
                    <a:pt x="2135" y="585"/>
                  </a:lnTo>
                  <a:lnTo>
                    <a:pt x="2149" y="597"/>
                  </a:lnTo>
                  <a:lnTo>
                    <a:pt x="2160" y="611"/>
                  </a:lnTo>
                  <a:lnTo>
                    <a:pt x="2171" y="625"/>
                  </a:lnTo>
                  <a:lnTo>
                    <a:pt x="2181" y="640"/>
                  </a:lnTo>
                  <a:lnTo>
                    <a:pt x="2191" y="655"/>
                  </a:lnTo>
                  <a:lnTo>
                    <a:pt x="2200" y="670"/>
                  </a:lnTo>
                  <a:lnTo>
                    <a:pt x="2218" y="703"/>
                  </a:lnTo>
                  <a:lnTo>
                    <a:pt x="2233" y="735"/>
                  </a:lnTo>
                  <a:lnTo>
                    <a:pt x="2246" y="769"/>
                  </a:lnTo>
                  <a:lnTo>
                    <a:pt x="2258" y="801"/>
                  </a:lnTo>
                  <a:lnTo>
                    <a:pt x="2277" y="806"/>
                  </a:lnTo>
                  <a:lnTo>
                    <a:pt x="2295" y="810"/>
                  </a:lnTo>
                  <a:lnTo>
                    <a:pt x="2311" y="816"/>
                  </a:lnTo>
                  <a:lnTo>
                    <a:pt x="2326" y="821"/>
                  </a:lnTo>
                  <a:lnTo>
                    <a:pt x="2341" y="828"/>
                  </a:lnTo>
                  <a:lnTo>
                    <a:pt x="2354" y="835"/>
                  </a:lnTo>
                  <a:lnTo>
                    <a:pt x="2365" y="842"/>
                  </a:lnTo>
                  <a:lnTo>
                    <a:pt x="2376" y="849"/>
                  </a:lnTo>
                  <a:lnTo>
                    <a:pt x="2387" y="857"/>
                  </a:lnTo>
                  <a:lnTo>
                    <a:pt x="2396" y="865"/>
                  </a:lnTo>
                  <a:lnTo>
                    <a:pt x="2405" y="874"/>
                  </a:lnTo>
                  <a:lnTo>
                    <a:pt x="2413" y="883"/>
                  </a:lnTo>
                  <a:lnTo>
                    <a:pt x="2421" y="893"/>
                  </a:lnTo>
                  <a:lnTo>
                    <a:pt x="2427" y="903"/>
                  </a:lnTo>
                  <a:lnTo>
                    <a:pt x="2434" y="913"/>
                  </a:lnTo>
                  <a:lnTo>
                    <a:pt x="2439" y="923"/>
                  </a:lnTo>
                  <a:lnTo>
                    <a:pt x="2450" y="944"/>
                  </a:lnTo>
                  <a:lnTo>
                    <a:pt x="2459" y="968"/>
                  </a:lnTo>
                  <a:lnTo>
                    <a:pt x="2469" y="991"/>
                  </a:lnTo>
                  <a:lnTo>
                    <a:pt x="2478" y="1017"/>
                  </a:lnTo>
                  <a:lnTo>
                    <a:pt x="2488" y="1042"/>
                  </a:lnTo>
                  <a:lnTo>
                    <a:pt x="2498" y="1068"/>
                  </a:lnTo>
                  <a:lnTo>
                    <a:pt x="2509" y="1095"/>
                  </a:lnTo>
                  <a:lnTo>
                    <a:pt x="2523" y="1122"/>
                  </a:lnTo>
                  <a:lnTo>
                    <a:pt x="2535" y="1141"/>
                  </a:lnTo>
                  <a:lnTo>
                    <a:pt x="2547" y="1161"/>
                  </a:lnTo>
                  <a:lnTo>
                    <a:pt x="2559" y="1179"/>
                  </a:lnTo>
                  <a:lnTo>
                    <a:pt x="2573" y="1197"/>
                  </a:lnTo>
                  <a:lnTo>
                    <a:pt x="2603" y="1234"/>
                  </a:lnTo>
                  <a:lnTo>
                    <a:pt x="2633" y="1270"/>
                  </a:lnTo>
                  <a:lnTo>
                    <a:pt x="2665" y="1307"/>
                  </a:lnTo>
                  <a:lnTo>
                    <a:pt x="2695" y="1346"/>
                  </a:lnTo>
                  <a:lnTo>
                    <a:pt x="2710" y="1365"/>
                  </a:lnTo>
                  <a:lnTo>
                    <a:pt x="2724" y="1385"/>
                  </a:lnTo>
                  <a:lnTo>
                    <a:pt x="2739" y="1407"/>
                  </a:lnTo>
                  <a:lnTo>
                    <a:pt x="2751" y="1428"/>
                  </a:lnTo>
                  <a:lnTo>
                    <a:pt x="2762" y="1445"/>
                  </a:lnTo>
                  <a:lnTo>
                    <a:pt x="2773" y="1462"/>
                  </a:lnTo>
                  <a:lnTo>
                    <a:pt x="2786" y="1480"/>
                  </a:lnTo>
                  <a:lnTo>
                    <a:pt x="2800" y="1496"/>
                  </a:lnTo>
                  <a:lnTo>
                    <a:pt x="2828" y="1529"/>
                  </a:lnTo>
                  <a:lnTo>
                    <a:pt x="2858" y="1563"/>
                  </a:lnTo>
                  <a:lnTo>
                    <a:pt x="2887" y="1598"/>
                  </a:lnTo>
                  <a:lnTo>
                    <a:pt x="2915" y="1632"/>
                  </a:lnTo>
                  <a:lnTo>
                    <a:pt x="2929" y="1649"/>
                  </a:lnTo>
                  <a:lnTo>
                    <a:pt x="2941" y="1667"/>
                  </a:lnTo>
                  <a:lnTo>
                    <a:pt x="2952" y="1685"/>
                  </a:lnTo>
                  <a:lnTo>
                    <a:pt x="2961" y="1703"/>
                  </a:lnTo>
                  <a:lnTo>
                    <a:pt x="2966" y="1714"/>
                  </a:lnTo>
                  <a:lnTo>
                    <a:pt x="2971" y="1727"/>
                  </a:lnTo>
                  <a:lnTo>
                    <a:pt x="2974" y="1738"/>
                  </a:lnTo>
                  <a:lnTo>
                    <a:pt x="2977" y="1750"/>
                  </a:lnTo>
                  <a:lnTo>
                    <a:pt x="2980" y="1774"/>
                  </a:lnTo>
                  <a:lnTo>
                    <a:pt x="2983" y="1800"/>
                  </a:lnTo>
                  <a:lnTo>
                    <a:pt x="2986" y="1824"/>
                  </a:lnTo>
                  <a:lnTo>
                    <a:pt x="2990" y="1848"/>
                  </a:lnTo>
                  <a:lnTo>
                    <a:pt x="2992" y="1861"/>
                  </a:lnTo>
                  <a:lnTo>
                    <a:pt x="2995" y="1872"/>
                  </a:lnTo>
                  <a:lnTo>
                    <a:pt x="2998" y="1883"/>
                  </a:lnTo>
                  <a:lnTo>
                    <a:pt x="3002" y="1894"/>
                  </a:lnTo>
                  <a:lnTo>
                    <a:pt x="3014" y="1923"/>
                  </a:lnTo>
                  <a:lnTo>
                    <a:pt x="3022" y="1941"/>
                  </a:lnTo>
                  <a:lnTo>
                    <a:pt x="3025" y="1948"/>
                  </a:lnTo>
                  <a:lnTo>
                    <a:pt x="3029" y="1953"/>
                  </a:lnTo>
                  <a:lnTo>
                    <a:pt x="3032" y="1957"/>
                  </a:lnTo>
                  <a:lnTo>
                    <a:pt x="3035" y="1961"/>
                  </a:lnTo>
                  <a:lnTo>
                    <a:pt x="3043" y="1967"/>
                  </a:lnTo>
                  <a:lnTo>
                    <a:pt x="3055" y="1976"/>
                  </a:lnTo>
                  <a:lnTo>
                    <a:pt x="3071" y="1990"/>
                  </a:lnTo>
                  <a:lnTo>
                    <a:pt x="3095" y="2010"/>
                  </a:lnTo>
                  <a:lnTo>
                    <a:pt x="3136" y="2045"/>
                  </a:lnTo>
                  <a:lnTo>
                    <a:pt x="3175" y="2079"/>
                  </a:lnTo>
                  <a:lnTo>
                    <a:pt x="3214" y="2111"/>
                  </a:lnTo>
                  <a:lnTo>
                    <a:pt x="3250" y="2144"/>
                  </a:lnTo>
                  <a:lnTo>
                    <a:pt x="3267" y="2161"/>
                  </a:lnTo>
                  <a:lnTo>
                    <a:pt x="3283" y="2179"/>
                  </a:lnTo>
                  <a:lnTo>
                    <a:pt x="3298" y="2198"/>
                  </a:lnTo>
                  <a:lnTo>
                    <a:pt x="3313" y="2217"/>
                  </a:lnTo>
                  <a:lnTo>
                    <a:pt x="3328" y="2238"/>
                  </a:lnTo>
                  <a:lnTo>
                    <a:pt x="3341" y="2261"/>
                  </a:lnTo>
                  <a:lnTo>
                    <a:pt x="3353" y="2286"/>
                  </a:lnTo>
                  <a:lnTo>
                    <a:pt x="3364" y="2313"/>
                  </a:lnTo>
                  <a:lnTo>
                    <a:pt x="3385" y="2368"/>
                  </a:lnTo>
                  <a:lnTo>
                    <a:pt x="3403" y="2415"/>
                  </a:lnTo>
                  <a:lnTo>
                    <a:pt x="3411" y="2435"/>
                  </a:lnTo>
                  <a:lnTo>
                    <a:pt x="3419" y="2454"/>
                  </a:lnTo>
                  <a:lnTo>
                    <a:pt x="3427" y="2471"/>
                  </a:lnTo>
                  <a:lnTo>
                    <a:pt x="3436" y="2487"/>
                  </a:lnTo>
                  <a:lnTo>
                    <a:pt x="3447" y="2503"/>
                  </a:lnTo>
                  <a:lnTo>
                    <a:pt x="3457" y="2518"/>
                  </a:lnTo>
                  <a:lnTo>
                    <a:pt x="3469" y="2533"/>
                  </a:lnTo>
                  <a:lnTo>
                    <a:pt x="3482" y="2549"/>
                  </a:lnTo>
                  <a:lnTo>
                    <a:pt x="3497" y="2566"/>
                  </a:lnTo>
                  <a:lnTo>
                    <a:pt x="3516" y="2583"/>
                  </a:lnTo>
                  <a:lnTo>
                    <a:pt x="3535" y="2602"/>
                  </a:lnTo>
                  <a:lnTo>
                    <a:pt x="3557" y="2622"/>
                  </a:lnTo>
                  <a:lnTo>
                    <a:pt x="3577" y="2640"/>
                  </a:lnTo>
                  <a:lnTo>
                    <a:pt x="3594" y="2658"/>
                  </a:lnTo>
                  <a:lnTo>
                    <a:pt x="3611" y="2677"/>
                  </a:lnTo>
                  <a:lnTo>
                    <a:pt x="3625" y="2697"/>
                  </a:lnTo>
                  <a:lnTo>
                    <a:pt x="3639" y="2717"/>
                  </a:lnTo>
                  <a:lnTo>
                    <a:pt x="3652" y="2737"/>
                  </a:lnTo>
                  <a:lnTo>
                    <a:pt x="3664" y="2758"/>
                  </a:lnTo>
                  <a:lnTo>
                    <a:pt x="3674" y="2779"/>
                  </a:lnTo>
                  <a:lnTo>
                    <a:pt x="3683" y="2801"/>
                  </a:lnTo>
                  <a:lnTo>
                    <a:pt x="3692" y="2824"/>
                  </a:lnTo>
                  <a:lnTo>
                    <a:pt x="3700" y="2847"/>
                  </a:lnTo>
                  <a:lnTo>
                    <a:pt x="3708" y="2870"/>
                  </a:lnTo>
                  <a:lnTo>
                    <a:pt x="3714" y="2894"/>
                  </a:lnTo>
                  <a:lnTo>
                    <a:pt x="3720" y="2918"/>
                  </a:lnTo>
                  <a:lnTo>
                    <a:pt x="3725" y="2943"/>
                  </a:lnTo>
                  <a:lnTo>
                    <a:pt x="3730" y="2969"/>
                  </a:lnTo>
                  <a:lnTo>
                    <a:pt x="3739" y="3018"/>
                  </a:lnTo>
                  <a:lnTo>
                    <a:pt x="3748" y="3062"/>
                  </a:lnTo>
                  <a:lnTo>
                    <a:pt x="3758" y="3105"/>
                  </a:lnTo>
                  <a:lnTo>
                    <a:pt x="3768" y="3146"/>
                  </a:lnTo>
                  <a:lnTo>
                    <a:pt x="3780" y="3185"/>
                  </a:lnTo>
                  <a:lnTo>
                    <a:pt x="3792" y="3226"/>
                  </a:lnTo>
                  <a:lnTo>
                    <a:pt x="3806" y="3267"/>
                  </a:lnTo>
                  <a:lnTo>
                    <a:pt x="3822" y="3312"/>
                  </a:lnTo>
                  <a:lnTo>
                    <a:pt x="3830" y="3336"/>
                  </a:lnTo>
                  <a:lnTo>
                    <a:pt x="3836" y="3361"/>
                  </a:lnTo>
                  <a:lnTo>
                    <a:pt x="3842" y="3385"/>
                  </a:lnTo>
                  <a:lnTo>
                    <a:pt x="3845" y="3410"/>
                  </a:lnTo>
                  <a:lnTo>
                    <a:pt x="3846" y="3434"/>
                  </a:lnTo>
                  <a:lnTo>
                    <a:pt x="3846" y="3459"/>
                  </a:lnTo>
                  <a:lnTo>
                    <a:pt x="3845" y="3484"/>
                  </a:lnTo>
                  <a:lnTo>
                    <a:pt x="3842" y="3508"/>
                  </a:lnTo>
                  <a:lnTo>
                    <a:pt x="3839" y="3534"/>
                  </a:lnTo>
                  <a:lnTo>
                    <a:pt x="3833" y="3558"/>
                  </a:lnTo>
                  <a:lnTo>
                    <a:pt x="3826" y="3582"/>
                  </a:lnTo>
                  <a:lnTo>
                    <a:pt x="3819" y="3607"/>
                  </a:lnTo>
                  <a:lnTo>
                    <a:pt x="3811" y="3632"/>
                  </a:lnTo>
                  <a:lnTo>
                    <a:pt x="3802" y="3655"/>
                  </a:lnTo>
                  <a:lnTo>
                    <a:pt x="3792" y="3680"/>
                  </a:lnTo>
                  <a:lnTo>
                    <a:pt x="3781" y="3704"/>
                  </a:lnTo>
                  <a:lnTo>
                    <a:pt x="3769" y="3728"/>
                  </a:lnTo>
                  <a:lnTo>
                    <a:pt x="3756" y="3751"/>
                  </a:lnTo>
                  <a:lnTo>
                    <a:pt x="3744" y="3774"/>
                  </a:lnTo>
                  <a:lnTo>
                    <a:pt x="3730" y="3797"/>
                  </a:lnTo>
                  <a:lnTo>
                    <a:pt x="3716" y="3820"/>
                  </a:lnTo>
                  <a:lnTo>
                    <a:pt x="3701" y="3842"/>
                  </a:lnTo>
                  <a:lnTo>
                    <a:pt x="3686" y="3864"/>
                  </a:lnTo>
                  <a:lnTo>
                    <a:pt x="3671" y="3885"/>
                  </a:lnTo>
                  <a:lnTo>
                    <a:pt x="3639" y="3927"/>
                  </a:lnTo>
                  <a:lnTo>
                    <a:pt x="3607" y="3966"/>
                  </a:lnTo>
                  <a:lnTo>
                    <a:pt x="3575" y="4004"/>
                  </a:lnTo>
                  <a:lnTo>
                    <a:pt x="3544" y="4039"/>
                  </a:lnTo>
                  <a:lnTo>
                    <a:pt x="3526" y="4059"/>
                  </a:lnTo>
                  <a:lnTo>
                    <a:pt x="3507" y="4077"/>
                  </a:lnTo>
                  <a:lnTo>
                    <a:pt x="3489" y="4094"/>
                  </a:lnTo>
                  <a:lnTo>
                    <a:pt x="3470" y="4112"/>
                  </a:lnTo>
                  <a:lnTo>
                    <a:pt x="3451" y="4129"/>
                  </a:lnTo>
                  <a:lnTo>
                    <a:pt x="3430" y="4145"/>
                  </a:lnTo>
                  <a:lnTo>
                    <a:pt x="3410" y="4161"/>
                  </a:lnTo>
                  <a:lnTo>
                    <a:pt x="3390" y="4177"/>
                  </a:lnTo>
                  <a:lnTo>
                    <a:pt x="3368" y="4192"/>
                  </a:lnTo>
                  <a:lnTo>
                    <a:pt x="3346" y="4206"/>
                  </a:lnTo>
                  <a:lnTo>
                    <a:pt x="3325" y="4219"/>
                  </a:lnTo>
                  <a:lnTo>
                    <a:pt x="3302" y="4232"/>
                  </a:lnTo>
                  <a:lnTo>
                    <a:pt x="3280" y="4245"/>
                  </a:lnTo>
                  <a:lnTo>
                    <a:pt x="3257" y="4257"/>
                  </a:lnTo>
                  <a:lnTo>
                    <a:pt x="3233" y="4268"/>
                  </a:lnTo>
                  <a:lnTo>
                    <a:pt x="3210" y="4279"/>
                  </a:lnTo>
                  <a:lnTo>
                    <a:pt x="3186" y="4289"/>
                  </a:lnTo>
                  <a:lnTo>
                    <a:pt x="3162" y="4298"/>
                  </a:lnTo>
                  <a:lnTo>
                    <a:pt x="3138" y="4308"/>
                  </a:lnTo>
                  <a:lnTo>
                    <a:pt x="3113" y="4316"/>
                  </a:lnTo>
                  <a:lnTo>
                    <a:pt x="3088" y="4323"/>
                  </a:lnTo>
                  <a:lnTo>
                    <a:pt x="3064" y="4330"/>
                  </a:lnTo>
                  <a:lnTo>
                    <a:pt x="3038" y="4336"/>
                  </a:lnTo>
                  <a:lnTo>
                    <a:pt x="3013" y="4341"/>
                  </a:lnTo>
                  <a:lnTo>
                    <a:pt x="2987" y="4346"/>
                  </a:lnTo>
                  <a:lnTo>
                    <a:pt x="2962" y="4350"/>
                  </a:lnTo>
                  <a:lnTo>
                    <a:pt x="2937" y="4353"/>
                  </a:lnTo>
                  <a:lnTo>
                    <a:pt x="2911" y="4355"/>
                  </a:lnTo>
                  <a:lnTo>
                    <a:pt x="2885" y="4357"/>
                  </a:lnTo>
                  <a:lnTo>
                    <a:pt x="2860" y="4357"/>
                  </a:lnTo>
                  <a:lnTo>
                    <a:pt x="2834" y="4357"/>
                  </a:lnTo>
                  <a:lnTo>
                    <a:pt x="2808" y="4356"/>
                  </a:lnTo>
                  <a:lnTo>
                    <a:pt x="2787" y="4356"/>
                  </a:lnTo>
                  <a:lnTo>
                    <a:pt x="2765" y="4357"/>
                  </a:lnTo>
                  <a:lnTo>
                    <a:pt x="2743" y="4358"/>
                  </a:lnTo>
                  <a:lnTo>
                    <a:pt x="2718" y="4360"/>
                  </a:lnTo>
                  <a:lnTo>
                    <a:pt x="2670" y="4364"/>
                  </a:lnTo>
                  <a:lnTo>
                    <a:pt x="2619" y="4368"/>
                  </a:lnTo>
                  <a:lnTo>
                    <a:pt x="2593" y="4371"/>
                  </a:lnTo>
                  <a:lnTo>
                    <a:pt x="2568" y="4372"/>
                  </a:lnTo>
                  <a:lnTo>
                    <a:pt x="2544" y="4372"/>
                  </a:lnTo>
                  <a:lnTo>
                    <a:pt x="2519" y="4371"/>
                  </a:lnTo>
                  <a:lnTo>
                    <a:pt x="2496" y="4368"/>
                  </a:lnTo>
                  <a:lnTo>
                    <a:pt x="2475" y="4365"/>
                  </a:lnTo>
                  <a:lnTo>
                    <a:pt x="2463" y="4363"/>
                  </a:lnTo>
                  <a:lnTo>
                    <a:pt x="2453" y="4360"/>
                  </a:lnTo>
                  <a:lnTo>
                    <a:pt x="2443" y="4357"/>
                  </a:lnTo>
                  <a:lnTo>
                    <a:pt x="2434" y="4354"/>
                  </a:lnTo>
                  <a:lnTo>
                    <a:pt x="2421" y="4348"/>
                  </a:lnTo>
                  <a:lnTo>
                    <a:pt x="2409" y="4341"/>
                  </a:lnTo>
                  <a:lnTo>
                    <a:pt x="2398" y="4333"/>
                  </a:lnTo>
                  <a:lnTo>
                    <a:pt x="2388" y="4323"/>
                  </a:lnTo>
                  <a:lnTo>
                    <a:pt x="2379" y="4314"/>
                  </a:lnTo>
                  <a:lnTo>
                    <a:pt x="2370" y="4302"/>
                  </a:lnTo>
                  <a:lnTo>
                    <a:pt x="2362" y="4292"/>
                  </a:lnTo>
                  <a:lnTo>
                    <a:pt x="2354" y="4281"/>
                  </a:lnTo>
                  <a:lnTo>
                    <a:pt x="2339" y="4259"/>
                  </a:lnTo>
                  <a:lnTo>
                    <a:pt x="2322" y="4238"/>
                  </a:lnTo>
                  <a:lnTo>
                    <a:pt x="2314" y="4229"/>
                  </a:lnTo>
                  <a:lnTo>
                    <a:pt x="2305" y="4221"/>
                  </a:lnTo>
                  <a:lnTo>
                    <a:pt x="2296" y="4214"/>
                  </a:lnTo>
                  <a:lnTo>
                    <a:pt x="2286" y="4208"/>
                  </a:lnTo>
                  <a:lnTo>
                    <a:pt x="2275" y="4203"/>
                  </a:lnTo>
                  <a:lnTo>
                    <a:pt x="2262" y="4199"/>
                  </a:lnTo>
                  <a:lnTo>
                    <a:pt x="2249" y="4196"/>
                  </a:lnTo>
                  <a:lnTo>
                    <a:pt x="2236" y="4193"/>
                  </a:lnTo>
                  <a:lnTo>
                    <a:pt x="2207" y="4190"/>
                  </a:lnTo>
                  <a:lnTo>
                    <a:pt x="2177" y="4188"/>
                  </a:lnTo>
                  <a:lnTo>
                    <a:pt x="2147" y="4186"/>
                  </a:lnTo>
                  <a:lnTo>
                    <a:pt x="2117" y="4183"/>
                  </a:lnTo>
                  <a:lnTo>
                    <a:pt x="2102" y="4181"/>
                  </a:lnTo>
                  <a:lnTo>
                    <a:pt x="2088" y="4177"/>
                  </a:lnTo>
                  <a:lnTo>
                    <a:pt x="2075" y="4172"/>
                  </a:lnTo>
                  <a:lnTo>
                    <a:pt x="2061" y="4167"/>
                  </a:lnTo>
                  <a:lnTo>
                    <a:pt x="2046" y="4160"/>
                  </a:lnTo>
                  <a:lnTo>
                    <a:pt x="2030" y="4151"/>
                  </a:lnTo>
                  <a:lnTo>
                    <a:pt x="2014" y="4142"/>
                  </a:lnTo>
                  <a:lnTo>
                    <a:pt x="1997" y="4131"/>
                  </a:lnTo>
                  <a:lnTo>
                    <a:pt x="1981" y="4120"/>
                  </a:lnTo>
                  <a:lnTo>
                    <a:pt x="1965" y="4108"/>
                  </a:lnTo>
                  <a:lnTo>
                    <a:pt x="1949" y="4095"/>
                  </a:lnTo>
                  <a:lnTo>
                    <a:pt x="1932" y="4082"/>
                  </a:lnTo>
                  <a:lnTo>
                    <a:pt x="1917" y="4069"/>
                  </a:lnTo>
                  <a:lnTo>
                    <a:pt x="1902" y="4055"/>
                  </a:lnTo>
                  <a:lnTo>
                    <a:pt x="1887" y="4040"/>
                  </a:lnTo>
                  <a:lnTo>
                    <a:pt x="1873" y="4026"/>
                  </a:lnTo>
                  <a:lnTo>
                    <a:pt x="1860" y="4012"/>
                  </a:lnTo>
                  <a:lnTo>
                    <a:pt x="1847" y="3998"/>
                  </a:lnTo>
                  <a:lnTo>
                    <a:pt x="1836" y="3984"/>
                  </a:lnTo>
                  <a:lnTo>
                    <a:pt x="1826" y="3969"/>
                  </a:lnTo>
                  <a:lnTo>
                    <a:pt x="1817" y="3955"/>
                  </a:lnTo>
                  <a:lnTo>
                    <a:pt x="1808" y="3942"/>
                  </a:lnTo>
                  <a:lnTo>
                    <a:pt x="1802" y="3930"/>
                  </a:lnTo>
                  <a:lnTo>
                    <a:pt x="1797" y="3917"/>
                  </a:lnTo>
                  <a:lnTo>
                    <a:pt x="1793" y="3905"/>
                  </a:lnTo>
                  <a:lnTo>
                    <a:pt x="1790" y="3894"/>
                  </a:lnTo>
                  <a:lnTo>
                    <a:pt x="1787" y="3883"/>
                  </a:lnTo>
                  <a:lnTo>
                    <a:pt x="1785" y="3872"/>
                  </a:lnTo>
                  <a:lnTo>
                    <a:pt x="1782" y="3849"/>
                  </a:lnTo>
                  <a:lnTo>
                    <a:pt x="1778" y="3826"/>
                  </a:lnTo>
                  <a:lnTo>
                    <a:pt x="1775" y="3814"/>
                  </a:lnTo>
                  <a:lnTo>
                    <a:pt x="1772" y="3802"/>
                  </a:lnTo>
                  <a:lnTo>
                    <a:pt x="1768" y="3788"/>
                  </a:lnTo>
                  <a:lnTo>
                    <a:pt x="1763" y="3774"/>
                  </a:lnTo>
                  <a:lnTo>
                    <a:pt x="1758" y="3763"/>
                  </a:lnTo>
                  <a:lnTo>
                    <a:pt x="1753" y="3752"/>
                  </a:lnTo>
                  <a:lnTo>
                    <a:pt x="1746" y="3742"/>
                  </a:lnTo>
                  <a:lnTo>
                    <a:pt x="1740" y="3732"/>
                  </a:lnTo>
                  <a:lnTo>
                    <a:pt x="1727" y="3711"/>
                  </a:lnTo>
                  <a:lnTo>
                    <a:pt x="1713" y="3692"/>
                  </a:lnTo>
                  <a:lnTo>
                    <a:pt x="1697" y="3674"/>
                  </a:lnTo>
                  <a:lnTo>
                    <a:pt x="1680" y="3655"/>
                  </a:lnTo>
                  <a:lnTo>
                    <a:pt x="1663" y="3638"/>
                  </a:lnTo>
                  <a:lnTo>
                    <a:pt x="1645" y="3621"/>
                  </a:lnTo>
                  <a:lnTo>
                    <a:pt x="1608" y="3585"/>
                  </a:lnTo>
                  <a:lnTo>
                    <a:pt x="1573" y="3548"/>
                  </a:lnTo>
                  <a:lnTo>
                    <a:pt x="1556" y="3527"/>
                  </a:lnTo>
                  <a:lnTo>
                    <a:pt x="1539" y="3507"/>
                  </a:lnTo>
                  <a:lnTo>
                    <a:pt x="1523" y="3485"/>
                  </a:lnTo>
                  <a:lnTo>
                    <a:pt x="1509" y="3461"/>
                  </a:lnTo>
                  <a:lnTo>
                    <a:pt x="1494" y="3435"/>
                  </a:lnTo>
                  <a:lnTo>
                    <a:pt x="1480" y="3410"/>
                  </a:lnTo>
                  <a:lnTo>
                    <a:pt x="1468" y="3385"/>
                  </a:lnTo>
                  <a:lnTo>
                    <a:pt x="1458" y="3364"/>
                  </a:lnTo>
                  <a:lnTo>
                    <a:pt x="1439" y="3323"/>
                  </a:lnTo>
                  <a:lnTo>
                    <a:pt x="1418" y="3286"/>
                  </a:lnTo>
                  <a:lnTo>
                    <a:pt x="1408" y="3268"/>
                  </a:lnTo>
                  <a:lnTo>
                    <a:pt x="1396" y="3250"/>
                  </a:lnTo>
                  <a:lnTo>
                    <a:pt x="1383" y="3233"/>
                  </a:lnTo>
                  <a:lnTo>
                    <a:pt x="1369" y="3215"/>
                  </a:lnTo>
                  <a:lnTo>
                    <a:pt x="1351" y="3196"/>
                  </a:lnTo>
                  <a:lnTo>
                    <a:pt x="1332" y="3178"/>
                  </a:lnTo>
                  <a:lnTo>
                    <a:pt x="1310" y="3158"/>
                  </a:lnTo>
                  <a:lnTo>
                    <a:pt x="1284" y="3136"/>
                  </a:lnTo>
                  <a:lnTo>
                    <a:pt x="1234" y="3098"/>
                  </a:lnTo>
                  <a:lnTo>
                    <a:pt x="1180" y="3059"/>
                  </a:lnTo>
                  <a:lnTo>
                    <a:pt x="1152" y="3040"/>
                  </a:lnTo>
                  <a:lnTo>
                    <a:pt x="1126" y="3019"/>
                  </a:lnTo>
                  <a:lnTo>
                    <a:pt x="1101" y="2997"/>
                  </a:lnTo>
                  <a:lnTo>
                    <a:pt x="1075" y="2976"/>
                  </a:lnTo>
                  <a:lnTo>
                    <a:pt x="1064" y="2964"/>
                  </a:lnTo>
                  <a:lnTo>
                    <a:pt x="1053" y="2953"/>
                  </a:lnTo>
                  <a:lnTo>
                    <a:pt x="1042" y="2940"/>
                  </a:lnTo>
                  <a:lnTo>
                    <a:pt x="1032" y="2928"/>
                  </a:lnTo>
                  <a:lnTo>
                    <a:pt x="1022" y="2915"/>
                  </a:lnTo>
                  <a:lnTo>
                    <a:pt x="1013" y="2902"/>
                  </a:lnTo>
                  <a:lnTo>
                    <a:pt x="1005" y="2889"/>
                  </a:lnTo>
                  <a:lnTo>
                    <a:pt x="997" y="2875"/>
                  </a:lnTo>
                  <a:lnTo>
                    <a:pt x="990" y="2861"/>
                  </a:lnTo>
                  <a:lnTo>
                    <a:pt x="985" y="2846"/>
                  </a:lnTo>
                  <a:lnTo>
                    <a:pt x="980" y="2831"/>
                  </a:lnTo>
                  <a:lnTo>
                    <a:pt x="976" y="2815"/>
                  </a:lnTo>
                  <a:lnTo>
                    <a:pt x="972" y="2799"/>
                  </a:lnTo>
                  <a:lnTo>
                    <a:pt x="970" y="2783"/>
                  </a:lnTo>
                  <a:lnTo>
                    <a:pt x="969" y="2766"/>
                  </a:lnTo>
                  <a:lnTo>
                    <a:pt x="969" y="2747"/>
                  </a:lnTo>
                  <a:lnTo>
                    <a:pt x="944" y="2737"/>
                  </a:lnTo>
                  <a:lnTo>
                    <a:pt x="921" y="2726"/>
                  </a:lnTo>
                  <a:lnTo>
                    <a:pt x="899" y="2715"/>
                  </a:lnTo>
                  <a:lnTo>
                    <a:pt x="877" y="2704"/>
                  </a:lnTo>
                  <a:lnTo>
                    <a:pt x="858" y="2691"/>
                  </a:lnTo>
                  <a:lnTo>
                    <a:pt x="839" y="2679"/>
                  </a:lnTo>
                  <a:lnTo>
                    <a:pt x="821" y="2666"/>
                  </a:lnTo>
                  <a:lnTo>
                    <a:pt x="804" y="2653"/>
                  </a:lnTo>
                  <a:lnTo>
                    <a:pt x="788" y="2640"/>
                  </a:lnTo>
                  <a:lnTo>
                    <a:pt x="774" y="2625"/>
                  </a:lnTo>
                  <a:lnTo>
                    <a:pt x="759" y="2611"/>
                  </a:lnTo>
                  <a:lnTo>
                    <a:pt x="745" y="2597"/>
                  </a:lnTo>
                  <a:lnTo>
                    <a:pt x="733" y="2582"/>
                  </a:lnTo>
                  <a:lnTo>
                    <a:pt x="721" y="2567"/>
                  </a:lnTo>
                  <a:lnTo>
                    <a:pt x="709" y="2550"/>
                  </a:lnTo>
                  <a:lnTo>
                    <a:pt x="697" y="2534"/>
                  </a:lnTo>
                  <a:lnTo>
                    <a:pt x="676" y="2501"/>
                  </a:lnTo>
                  <a:lnTo>
                    <a:pt x="656" y="2466"/>
                  </a:lnTo>
                  <a:lnTo>
                    <a:pt x="636" y="2429"/>
                  </a:lnTo>
                  <a:lnTo>
                    <a:pt x="618" y="2392"/>
                  </a:lnTo>
                  <a:lnTo>
                    <a:pt x="579" y="2312"/>
                  </a:lnTo>
                  <a:lnTo>
                    <a:pt x="535" y="2226"/>
                  </a:lnTo>
                  <a:lnTo>
                    <a:pt x="521" y="2199"/>
                  </a:lnTo>
                  <a:lnTo>
                    <a:pt x="509" y="2170"/>
                  </a:lnTo>
                  <a:lnTo>
                    <a:pt x="498" y="2142"/>
                  </a:lnTo>
                  <a:lnTo>
                    <a:pt x="488" y="2113"/>
                  </a:lnTo>
                  <a:lnTo>
                    <a:pt x="471" y="2053"/>
                  </a:lnTo>
                  <a:lnTo>
                    <a:pt x="456" y="1994"/>
                  </a:lnTo>
                  <a:lnTo>
                    <a:pt x="448" y="1963"/>
                  </a:lnTo>
                  <a:lnTo>
                    <a:pt x="440" y="1935"/>
                  </a:lnTo>
                  <a:lnTo>
                    <a:pt x="431" y="1906"/>
                  </a:lnTo>
                  <a:lnTo>
                    <a:pt x="422" y="1878"/>
                  </a:lnTo>
                  <a:lnTo>
                    <a:pt x="412" y="1851"/>
                  </a:lnTo>
                  <a:lnTo>
                    <a:pt x="401" y="1826"/>
                  </a:lnTo>
                  <a:lnTo>
                    <a:pt x="389" y="1802"/>
                  </a:lnTo>
                  <a:lnTo>
                    <a:pt x="374" y="1778"/>
                  </a:lnTo>
                  <a:lnTo>
                    <a:pt x="364" y="1764"/>
                  </a:lnTo>
                  <a:lnTo>
                    <a:pt x="353" y="1751"/>
                  </a:lnTo>
                  <a:lnTo>
                    <a:pt x="342" y="1738"/>
                  </a:lnTo>
                  <a:lnTo>
                    <a:pt x="330" y="1724"/>
                  </a:lnTo>
                  <a:lnTo>
                    <a:pt x="305" y="1698"/>
                  </a:lnTo>
                  <a:lnTo>
                    <a:pt x="280" y="1673"/>
                  </a:lnTo>
                  <a:lnTo>
                    <a:pt x="268" y="1659"/>
                  </a:lnTo>
                  <a:lnTo>
                    <a:pt x="256" y="1645"/>
                  </a:lnTo>
                  <a:lnTo>
                    <a:pt x="244" y="1632"/>
                  </a:lnTo>
                  <a:lnTo>
                    <a:pt x="234" y="1618"/>
                  </a:lnTo>
                  <a:lnTo>
                    <a:pt x="224" y="1604"/>
                  </a:lnTo>
                  <a:lnTo>
                    <a:pt x="215" y="1588"/>
                  </a:lnTo>
                  <a:lnTo>
                    <a:pt x="208" y="1572"/>
                  </a:lnTo>
                  <a:lnTo>
                    <a:pt x="201" y="1556"/>
                  </a:lnTo>
                  <a:lnTo>
                    <a:pt x="197" y="1541"/>
                  </a:lnTo>
                  <a:lnTo>
                    <a:pt x="194" y="1525"/>
                  </a:lnTo>
                  <a:lnTo>
                    <a:pt x="192" y="1510"/>
                  </a:lnTo>
                  <a:lnTo>
                    <a:pt x="191" y="1495"/>
                  </a:lnTo>
                  <a:lnTo>
                    <a:pt x="192" y="1480"/>
                  </a:lnTo>
                  <a:lnTo>
                    <a:pt x="192" y="1464"/>
                  </a:lnTo>
                  <a:lnTo>
                    <a:pt x="194" y="1449"/>
                  </a:lnTo>
                  <a:lnTo>
                    <a:pt x="196" y="1434"/>
                  </a:lnTo>
                  <a:lnTo>
                    <a:pt x="199" y="1403"/>
                  </a:lnTo>
                  <a:lnTo>
                    <a:pt x="201" y="1372"/>
                  </a:lnTo>
                  <a:lnTo>
                    <a:pt x="202" y="1357"/>
                  </a:lnTo>
                  <a:lnTo>
                    <a:pt x="201" y="1342"/>
                  </a:lnTo>
                  <a:lnTo>
                    <a:pt x="200" y="1326"/>
                  </a:lnTo>
                  <a:lnTo>
                    <a:pt x="197" y="1311"/>
                  </a:lnTo>
                  <a:lnTo>
                    <a:pt x="194" y="1300"/>
                  </a:lnTo>
                  <a:lnTo>
                    <a:pt x="189" y="1289"/>
                  </a:lnTo>
                  <a:lnTo>
                    <a:pt x="184" y="1279"/>
                  </a:lnTo>
                  <a:lnTo>
                    <a:pt x="177" y="1268"/>
                  </a:lnTo>
                  <a:lnTo>
                    <a:pt x="165" y="1249"/>
                  </a:lnTo>
                  <a:lnTo>
                    <a:pt x="152" y="1231"/>
                  </a:lnTo>
                  <a:lnTo>
                    <a:pt x="146" y="1221"/>
                  </a:lnTo>
                  <a:lnTo>
                    <a:pt x="141" y="1211"/>
                  </a:lnTo>
                  <a:lnTo>
                    <a:pt x="137" y="1199"/>
                  </a:lnTo>
                  <a:lnTo>
                    <a:pt x="133" y="1188"/>
                  </a:lnTo>
                  <a:lnTo>
                    <a:pt x="130" y="1175"/>
                  </a:lnTo>
                  <a:lnTo>
                    <a:pt x="129" y="1162"/>
                  </a:lnTo>
                  <a:lnTo>
                    <a:pt x="130" y="1147"/>
                  </a:lnTo>
                  <a:lnTo>
                    <a:pt x="132" y="1129"/>
                  </a:lnTo>
                  <a:lnTo>
                    <a:pt x="131" y="1134"/>
                  </a:lnTo>
                  <a:lnTo>
                    <a:pt x="129" y="1137"/>
                  </a:lnTo>
                  <a:lnTo>
                    <a:pt x="127" y="1139"/>
                  </a:lnTo>
                  <a:lnTo>
                    <a:pt x="124" y="1141"/>
                  </a:lnTo>
                  <a:lnTo>
                    <a:pt x="121" y="1141"/>
                  </a:lnTo>
                  <a:lnTo>
                    <a:pt x="117" y="1140"/>
                  </a:lnTo>
                  <a:lnTo>
                    <a:pt x="112" y="1139"/>
                  </a:lnTo>
                  <a:lnTo>
                    <a:pt x="108" y="1137"/>
                  </a:lnTo>
                  <a:lnTo>
                    <a:pt x="98" y="1131"/>
                  </a:lnTo>
                  <a:lnTo>
                    <a:pt x="87" y="1123"/>
                  </a:lnTo>
                  <a:lnTo>
                    <a:pt x="76" y="1113"/>
                  </a:lnTo>
                  <a:lnTo>
                    <a:pt x="65" y="1101"/>
                  </a:lnTo>
                  <a:lnTo>
                    <a:pt x="54" y="1089"/>
                  </a:lnTo>
                  <a:lnTo>
                    <a:pt x="42" y="1074"/>
                  </a:lnTo>
                  <a:lnTo>
                    <a:pt x="32" y="1061"/>
                  </a:lnTo>
                  <a:lnTo>
                    <a:pt x="23" y="1048"/>
                  </a:lnTo>
                  <a:lnTo>
                    <a:pt x="15" y="1035"/>
                  </a:lnTo>
                  <a:lnTo>
                    <a:pt x="9" y="1024"/>
                  </a:lnTo>
                  <a:lnTo>
                    <a:pt x="4" y="1014"/>
                  </a:lnTo>
                  <a:lnTo>
                    <a:pt x="2" y="1006"/>
                  </a:lnTo>
                  <a:lnTo>
                    <a:pt x="1" y="987"/>
                  </a:lnTo>
                  <a:lnTo>
                    <a:pt x="0" y="972"/>
                  </a:lnTo>
                  <a:lnTo>
                    <a:pt x="1" y="959"/>
                  </a:lnTo>
                  <a:lnTo>
                    <a:pt x="3" y="948"/>
                  </a:lnTo>
                  <a:lnTo>
                    <a:pt x="6" y="939"/>
                  </a:lnTo>
                  <a:lnTo>
                    <a:pt x="10" y="933"/>
                  </a:lnTo>
                  <a:lnTo>
                    <a:pt x="15" y="927"/>
                  </a:lnTo>
                  <a:lnTo>
                    <a:pt x="20" y="922"/>
                  </a:lnTo>
                  <a:lnTo>
                    <a:pt x="32" y="913"/>
                  </a:lnTo>
                  <a:lnTo>
                    <a:pt x="46" y="902"/>
                  </a:lnTo>
                  <a:lnTo>
                    <a:pt x="55" y="895"/>
                  </a:lnTo>
                  <a:lnTo>
                    <a:pt x="62" y="885"/>
                  </a:lnTo>
                  <a:lnTo>
                    <a:pt x="69" y="874"/>
                  </a:lnTo>
                  <a:lnTo>
                    <a:pt x="76" y="861"/>
                  </a:lnTo>
                  <a:lnTo>
                    <a:pt x="85" y="840"/>
                  </a:lnTo>
                  <a:lnTo>
                    <a:pt x="93" y="820"/>
                  </a:lnTo>
                  <a:lnTo>
                    <a:pt x="99" y="803"/>
                  </a:lnTo>
                  <a:lnTo>
                    <a:pt x="104" y="785"/>
                  </a:lnTo>
                  <a:lnTo>
                    <a:pt x="109" y="767"/>
                  </a:lnTo>
                  <a:lnTo>
                    <a:pt x="115" y="746"/>
                  </a:lnTo>
                  <a:lnTo>
                    <a:pt x="119" y="723"/>
                  </a:lnTo>
                  <a:lnTo>
                    <a:pt x="124" y="697"/>
                  </a:lnTo>
                  <a:lnTo>
                    <a:pt x="130" y="670"/>
                  </a:lnTo>
                  <a:lnTo>
                    <a:pt x="137" y="645"/>
                  </a:lnTo>
                  <a:lnTo>
                    <a:pt x="144" y="620"/>
                  </a:lnTo>
                  <a:lnTo>
                    <a:pt x="153" y="596"/>
                  </a:lnTo>
                  <a:lnTo>
                    <a:pt x="162" y="573"/>
                  </a:lnTo>
                  <a:lnTo>
                    <a:pt x="173" y="550"/>
                  </a:lnTo>
                  <a:lnTo>
                    <a:pt x="186" y="528"/>
                  </a:lnTo>
                  <a:lnTo>
                    <a:pt x="200" y="508"/>
                  </a:lnTo>
                  <a:lnTo>
                    <a:pt x="214" y="488"/>
                  </a:lnTo>
                  <a:lnTo>
                    <a:pt x="230" y="469"/>
                  </a:lnTo>
                  <a:lnTo>
                    <a:pt x="248" y="452"/>
                  </a:lnTo>
                  <a:lnTo>
                    <a:pt x="267" y="436"/>
                  </a:lnTo>
                  <a:lnTo>
                    <a:pt x="287" y="420"/>
                  </a:lnTo>
                  <a:lnTo>
                    <a:pt x="308" y="407"/>
                  </a:lnTo>
                  <a:lnTo>
                    <a:pt x="333" y="395"/>
                  </a:lnTo>
                  <a:lnTo>
                    <a:pt x="357" y="384"/>
                  </a:lnTo>
                  <a:lnTo>
                    <a:pt x="361" y="361"/>
                  </a:lnTo>
                  <a:lnTo>
                    <a:pt x="366" y="341"/>
                  </a:lnTo>
                  <a:lnTo>
                    <a:pt x="372" y="322"/>
                  </a:lnTo>
                  <a:lnTo>
                    <a:pt x="381" y="303"/>
                  </a:lnTo>
                  <a:lnTo>
                    <a:pt x="389" y="286"/>
                  </a:lnTo>
                  <a:lnTo>
                    <a:pt x="399" y="270"/>
                  </a:lnTo>
                  <a:lnTo>
                    <a:pt x="409" y="255"/>
                  </a:lnTo>
                  <a:lnTo>
                    <a:pt x="421" y="240"/>
                  </a:lnTo>
                  <a:lnTo>
                    <a:pt x="433" y="227"/>
                  </a:lnTo>
                  <a:lnTo>
                    <a:pt x="447" y="215"/>
                  </a:lnTo>
                  <a:lnTo>
                    <a:pt x="461" y="204"/>
                  </a:lnTo>
                  <a:lnTo>
                    <a:pt x="475" y="194"/>
                  </a:lnTo>
                  <a:lnTo>
                    <a:pt x="490" y="185"/>
                  </a:lnTo>
                  <a:lnTo>
                    <a:pt x="507" y="176"/>
                  </a:lnTo>
                  <a:lnTo>
                    <a:pt x="523" y="168"/>
                  </a:lnTo>
                  <a:lnTo>
                    <a:pt x="540" y="161"/>
                  </a:lnTo>
                  <a:lnTo>
                    <a:pt x="557" y="155"/>
                  </a:lnTo>
                  <a:lnTo>
                    <a:pt x="576" y="149"/>
                  </a:lnTo>
                  <a:lnTo>
                    <a:pt x="594" y="144"/>
                  </a:lnTo>
                  <a:lnTo>
                    <a:pt x="612" y="139"/>
                  </a:lnTo>
                  <a:lnTo>
                    <a:pt x="650" y="132"/>
                  </a:lnTo>
                  <a:lnTo>
                    <a:pt x="688" y="127"/>
                  </a:lnTo>
                  <a:lnTo>
                    <a:pt x="727" y="123"/>
                  </a:lnTo>
                  <a:lnTo>
                    <a:pt x="764" y="121"/>
                  </a:lnTo>
                  <a:lnTo>
                    <a:pt x="802" y="119"/>
                  </a:lnTo>
                  <a:lnTo>
                    <a:pt x="838" y="119"/>
                  </a:lnTo>
                  <a:lnTo>
                    <a:pt x="859" y="118"/>
                  </a:lnTo>
                  <a:lnTo>
                    <a:pt x="878" y="116"/>
                  </a:lnTo>
                  <a:lnTo>
                    <a:pt x="895" y="114"/>
                  </a:lnTo>
                  <a:lnTo>
                    <a:pt x="912" y="110"/>
                  </a:lnTo>
                  <a:close/>
                </a:path>
              </a:pathLst>
            </a:custGeom>
            <a:solidFill>
              <a:srgbClr val="EEC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Freeform 30"/>
            <p:cNvSpPr>
              <a:spLocks/>
            </p:cNvSpPr>
            <p:nvPr/>
          </p:nvSpPr>
          <p:spPr bwMode="auto">
            <a:xfrm>
              <a:off x="7205663" y="4724401"/>
              <a:ext cx="304800" cy="373063"/>
            </a:xfrm>
            <a:custGeom>
              <a:avLst/>
              <a:gdLst>
                <a:gd name="T0" fmla="*/ 225 w 3254"/>
                <a:gd name="T1" fmla="*/ 189 h 3994"/>
                <a:gd name="T2" fmla="*/ 363 w 3254"/>
                <a:gd name="T3" fmla="*/ 90 h 3994"/>
                <a:gd name="T4" fmla="*/ 541 w 3254"/>
                <a:gd name="T5" fmla="*/ 14 h 3994"/>
                <a:gd name="T6" fmla="*/ 640 w 3254"/>
                <a:gd name="T7" fmla="*/ 0 h 3994"/>
                <a:gd name="T8" fmla="*/ 720 w 3254"/>
                <a:gd name="T9" fmla="*/ 22 h 3994"/>
                <a:gd name="T10" fmla="*/ 762 w 3254"/>
                <a:gd name="T11" fmla="*/ 94 h 3994"/>
                <a:gd name="T12" fmla="*/ 739 w 3254"/>
                <a:gd name="T13" fmla="*/ 199 h 3994"/>
                <a:gd name="T14" fmla="*/ 668 w 3254"/>
                <a:gd name="T15" fmla="*/ 320 h 3994"/>
                <a:gd name="T16" fmla="*/ 475 w 3254"/>
                <a:gd name="T17" fmla="*/ 558 h 3994"/>
                <a:gd name="T18" fmla="*/ 307 w 3254"/>
                <a:gd name="T19" fmla="*/ 825 h 3994"/>
                <a:gd name="T20" fmla="*/ 350 w 3254"/>
                <a:gd name="T21" fmla="*/ 1038 h 3994"/>
                <a:gd name="T22" fmla="*/ 529 w 3254"/>
                <a:gd name="T23" fmla="*/ 1214 h 3994"/>
                <a:gd name="T24" fmla="*/ 849 w 3254"/>
                <a:gd name="T25" fmla="*/ 1421 h 3994"/>
                <a:gd name="T26" fmla="*/ 1049 w 3254"/>
                <a:gd name="T27" fmla="*/ 1582 h 3994"/>
                <a:gd name="T28" fmla="*/ 1154 w 3254"/>
                <a:gd name="T29" fmla="*/ 1765 h 3994"/>
                <a:gd name="T30" fmla="*/ 1236 w 3254"/>
                <a:gd name="T31" fmla="*/ 1957 h 3994"/>
                <a:gd name="T32" fmla="*/ 1300 w 3254"/>
                <a:gd name="T33" fmla="*/ 2045 h 3994"/>
                <a:gd name="T34" fmla="*/ 1398 w 3254"/>
                <a:gd name="T35" fmla="*/ 2108 h 3994"/>
                <a:gd name="T36" fmla="*/ 1534 w 3254"/>
                <a:gd name="T37" fmla="*/ 2172 h 3994"/>
                <a:gd name="T38" fmla="*/ 1622 w 3254"/>
                <a:gd name="T39" fmla="*/ 2256 h 3994"/>
                <a:gd name="T40" fmla="*/ 1672 w 3254"/>
                <a:gd name="T41" fmla="*/ 2352 h 3994"/>
                <a:gd name="T42" fmla="*/ 1727 w 3254"/>
                <a:gd name="T43" fmla="*/ 2593 h 3994"/>
                <a:gd name="T44" fmla="*/ 1764 w 3254"/>
                <a:gd name="T45" fmla="*/ 2699 h 3994"/>
                <a:gd name="T46" fmla="*/ 1832 w 3254"/>
                <a:gd name="T47" fmla="*/ 2794 h 3994"/>
                <a:gd name="T48" fmla="*/ 1956 w 3254"/>
                <a:gd name="T49" fmla="*/ 2913 h 3994"/>
                <a:gd name="T50" fmla="*/ 2118 w 3254"/>
                <a:gd name="T51" fmla="*/ 2964 h 3994"/>
                <a:gd name="T52" fmla="*/ 2266 w 3254"/>
                <a:gd name="T53" fmla="*/ 2899 h 3994"/>
                <a:gd name="T54" fmla="*/ 2415 w 3254"/>
                <a:gd name="T55" fmla="*/ 2736 h 3994"/>
                <a:gd name="T56" fmla="*/ 2565 w 3254"/>
                <a:gd name="T57" fmla="*/ 2573 h 3994"/>
                <a:gd name="T58" fmla="*/ 2715 w 3254"/>
                <a:gd name="T59" fmla="*/ 2505 h 3994"/>
                <a:gd name="T60" fmla="*/ 2861 w 3254"/>
                <a:gd name="T61" fmla="*/ 2540 h 3994"/>
                <a:gd name="T62" fmla="*/ 2991 w 3254"/>
                <a:gd name="T63" fmla="*/ 2644 h 3994"/>
                <a:gd name="T64" fmla="*/ 3101 w 3254"/>
                <a:gd name="T65" fmla="*/ 2792 h 3994"/>
                <a:gd name="T66" fmla="*/ 3185 w 3254"/>
                <a:gd name="T67" fmla="*/ 2959 h 3994"/>
                <a:gd name="T68" fmla="*/ 3238 w 3254"/>
                <a:gd name="T69" fmla="*/ 3118 h 3994"/>
                <a:gd name="T70" fmla="*/ 3254 w 3254"/>
                <a:gd name="T71" fmla="*/ 3266 h 3994"/>
                <a:gd name="T72" fmla="*/ 3231 w 3254"/>
                <a:gd name="T73" fmla="*/ 3425 h 3994"/>
                <a:gd name="T74" fmla="*/ 3171 w 3254"/>
                <a:gd name="T75" fmla="*/ 3579 h 3994"/>
                <a:gd name="T76" fmla="*/ 3081 w 3254"/>
                <a:gd name="T77" fmla="*/ 3719 h 3994"/>
                <a:gd name="T78" fmla="*/ 2970 w 3254"/>
                <a:gd name="T79" fmla="*/ 3839 h 3994"/>
                <a:gd name="T80" fmla="*/ 2844 w 3254"/>
                <a:gd name="T81" fmla="*/ 3927 h 3994"/>
                <a:gd name="T82" fmla="*/ 2724 w 3254"/>
                <a:gd name="T83" fmla="*/ 3975 h 3994"/>
                <a:gd name="T84" fmla="*/ 2602 w 3254"/>
                <a:gd name="T85" fmla="*/ 3993 h 3994"/>
                <a:gd name="T86" fmla="*/ 2478 w 3254"/>
                <a:gd name="T87" fmla="*/ 3988 h 3994"/>
                <a:gd name="T88" fmla="*/ 2247 w 3254"/>
                <a:gd name="T89" fmla="*/ 3931 h 3994"/>
                <a:gd name="T90" fmla="*/ 1978 w 3254"/>
                <a:gd name="T91" fmla="*/ 3817 h 3994"/>
                <a:gd name="T92" fmla="*/ 1740 w 3254"/>
                <a:gd name="T93" fmla="*/ 3672 h 3994"/>
                <a:gd name="T94" fmla="*/ 1530 w 3254"/>
                <a:gd name="T95" fmla="*/ 3501 h 3994"/>
                <a:gd name="T96" fmla="*/ 1340 w 3254"/>
                <a:gd name="T97" fmla="*/ 3303 h 3994"/>
                <a:gd name="T98" fmla="*/ 1162 w 3254"/>
                <a:gd name="T99" fmla="*/ 3081 h 3994"/>
                <a:gd name="T100" fmla="*/ 967 w 3254"/>
                <a:gd name="T101" fmla="*/ 2797 h 3994"/>
                <a:gd name="T102" fmla="*/ 756 w 3254"/>
                <a:gd name="T103" fmla="*/ 2468 h 3994"/>
                <a:gd name="T104" fmla="*/ 546 w 3254"/>
                <a:gd name="T105" fmla="*/ 2141 h 3994"/>
                <a:gd name="T106" fmla="*/ 308 w 3254"/>
                <a:gd name="T107" fmla="*/ 1802 h 3994"/>
                <a:gd name="T108" fmla="*/ 141 w 3254"/>
                <a:gd name="T109" fmla="*/ 1536 h 3994"/>
                <a:gd name="T110" fmla="*/ 61 w 3254"/>
                <a:gd name="T111" fmla="*/ 1346 h 3994"/>
                <a:gd name="T112" fmla="*/ 18 w 3254"/>
                <a:gd name="T113" fmla="*/ 1144 h 3994"/>
                <a:gd name="T114" fmla="*/ 1 w 3254"/>
                <a:gd name="T115" fmla="*/ 823 h 3994"/>
                <a:gd name="T116" fmla="*/ 10 w 3254"/>
                <a:gd name="T117" fmla="*/ 589 h 3994"/>
                <a:gd name="T118" fmla="*/ 46 w 3254"/>
                <a:gd name="T119" fmla="*/ 445 h 3994"/>
                <a:gd name="T120" fmla="*/ 116 w 3254"/>
                <a:gd name="T121" fmla="*/ 309 h 3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54" h="3994">
                  <a:moveTo>
                    <a:pt x="132" y="286"/>
                  </a:moveTo>
                  <a:lnTo>
                    <a:pt x="148" y="267"/>
                  </a:lnTo>
                  <a:lnTo>
                    <a:pt x="166" y="247"/>
                  </a:lnTo>
                  <a:lnTo>
                    <a:pt x="184" y="228"/>
                  </a:lnTo>
                  <a:lnTo>
                    <a:pt x="203" y="208"/>
                  </a:lnTo>
                  <a:lnTo>
                    <a:pt x="225" y="189"/>
                  </a:lnTo>
                  <a:lnTo>
                    <a:pt x="246" y="171"/>
                  </a:lnTo>
                  <a:lnTo>
                    <a:pt x="270" y="151"/>
                  </a:lnTo>
                  <a:lnTo>
                    <a:pt x="295" y="133"/>
                  </a:lnTo>
                  <a:lnTo>
                    <a:pt x="314" y="120"/>
                  </a:lnTo>
                  <a:lnTo>
                    <a:pt x="336" y="106"/>
                  </a:lnTo>
                  <a:lnTo>
                    <a:pt x="363" y="90"/>
                  </a:lnTo>
                  <a:lnTo>
                    <a:pt x="392" y="74"/>
                  </a:lnTo>
                  <a:lnTo>
                    <a:pt x="423" y="59"/>
                  </a:lnTo>
                  <a:lnTo>
                    <a:pt x="456" y="45"/>
                  </a:lnTo>
                  <a:lnTo>
                    <a:pt x="490" y="31"/>
                  </a:lnTo>
                  <a:lnTo>
                    <a:pt x="524" y="19"/>
                  </a:lnTo>
                  <a:lnTo>
                    <a:pt x="541" y="14"/>
                  </a:lnTo>
                  <a:lnTo>
                    <a:pt x="559" y="9"/>
                  </a:lnTo>
                  <a:lnTo>
                    <a:pt x="575" y="6"/>
                  </a:lnTo>
                  <a:lnTo>
                    <a:pt x="592" y="3"/>
                  </a:lnTo>
                  <a:lnTo>
                    <a:pt x="609" y="1"/>
                  </a:lnTo>
                  <a:lnTo>
                    <a:pt x="625" y="0"/>
                  </a:lnTo>
                  <a:lnTo>
                    <a:pt x="640" y="0"/>
                  </a:lnTo>
                  <a:lnTo>
                    <a:pt x="655" y="0"/>
                  </a:lnTo>
                  <a:lnTo>
                    <a:pt x="669" y="2"/>
                  </a:lnTo>
                  <a:lnTo>
                    <a:pt x="684" y="5"/>
                  </a:lnTo>
                  <a:lnTo>
                    <a:pt x="697" y="10"/>
                  </a:lnTo>
                  <a:lnTo>
                    <a:pt x="709" y="15"/>
                  </a:lnTo>
                  <a:lnTo>
                    <a:pt x="720" y="22"/>
                  </a:lnTo>
                  <a:lnTo>
                    <a:pt x="730" y="31"/>
                  </a:lnTo>
                  <a:lnTo>
                    <a:pt x="741" y="41"/>
                  </a:lnTo>
                  <a:lnTo>
                    <a:pt x="749" y="53"/>
                  </a:lnTo>
                  <a:lnTo>
                    <a:pt x="755" y="65"/>
                  </a:lnTo>
                  <a:lnTo>
                    <a:pt x="760" y="79"/>
                  </a:lnTo>
                  <a:lnTo>
                    <a:pt x="762" y="94"/>
                  </a:lnTo>
                  <a:lnTo>
                    <a:pt x="762" y="110"/>
                  </a:lnTo>
                  <a:lnTo>
                    <a:pt x="761" y="126"/>
                  </a:lnTo>
                  <a:lnTo>
                    <a:pt x="757" y="143"/>
                  </a:lnTo>
                  <a:lnTo>
                    <a:pt x="753" y="162"/>
                  </a:lnTo>
                  <a:lnTo>
                    <a:pt x="746" y="180"/>
                  </a:lnTo>
                  <a:lnTo>
                    <a:pt x="739" y="199"/>
                  </a:lnTo>
                  <a:lnTo>
                    <a:pt x="729" y="218"/>
                  </a:lnTo>
                  <a:lnTo>
                    <a:pt x="719" y="238"/>
                  </a:lnTo>
                  <a:lnTo>
                    <a:pt x="708" y="258"/>
                  </a:lnTo>
                  <a:lnTo>
                    <a:pt x="696" y="278"/>
                  </a:lnTo>
                  <a:lnTo>
                    <a:pt x="683" y="299"/>
                  </a:lnTo>
                  <a:lnTo>
                    <a:pt x="668" y="320"/>
                  </a:lnTo>
                  <a:lnTo>
                    <a:pt x="654" y="340"/>
                  </a:lnTo>
                  <a:lnTo>
                    <a:pt x="625" y="381"/>
                  </a:lnTo>
                  <a:lnTo>
                    <a:pt x="593" y="421"/>
                  </a:lnTo>
                  <a:lnTo>
                    <a:pt x="562" y="459"/>
                  </a:lnTo>
                  <a:lnTo>
                    <a:pt x="531" y="495"/>
                  </a:lnTo>
                  <a:lnTo>
                    <a:pt x="475" y="558"/>
                  </a:lnTo>
                  <a:lnTo>
                    <a:pt x="434" y="604"/>
                  </a:lnTo>
                  <a:lnTo>
                    <a:pt x="394" y="652"/>
                  </a:lnTo>
                  <a:lnTo>
                    <a:pt x="363" y="698"/>
                  </a:lnTo>
                  <a:lnTo>
                    <a:pt x="337" y="742"/>
                  </a:lnTo>
                  <a:lnTo>
                    <a:pt x="319" y="784"/>
                  </a:lnTo>
                  <a:lnTo>
                    <a:pt x="307" y="825"/>
                  </a:lnTo>
                  <a:lnTo>
                    <a:pt x="302" y="863"/>
                  </a:lnTo>
                  <a:lnTo>
                    <a:pt x="301" y="901"/>
                  </a:lnTo>
                  <a:lnTo>
                    <a:pt x="306" y="937"/>
                  </a:lnTo>
                  <a:lnTo>
                    <a:pt x="316" y="972"/>
                  </a:lnTo>
                  <a:lnTo>
                    <a:pt x="331" y="1006"/>
                  </a:lnTo>
                  <a:lnTo>
                    <a:pt x="350" y="1038"/>
                  </a:lnTo>
                  <a:lnTo>
                    <a:pt x="372" y="1070"/>
                  </a:lnTo>
                  <a:lnTo>
                    <a:pt x="398" y="1100"/>
                  </a:lnTo>
                  <a:lnTo>
                    <a:pt x="427" y="1130"/>
                  </a:lnTo>
                  <a:lnTo>
                    <a:pt x="459" y="1158"/>
                  </a:lnTo>
                  <a:lnTo>
                    <a:pt x="493" y="1186"/>
                  </a:lnTo>
                  <a:lnTo>
                    <a:pt x="529" y="1214"/>
                  </a:lnTo>
                  <a:lnTo>
                    <a:pt x="568" y="1240"/>
                  </a:lnTo>
                  <a:lnTo>
                    <a:pt x="606" y="1267"/>
                  </a:lnTo>
                  <a:lnTo>
                    <a:pt x="647" y="1293"/>
                  </a:lnTo>
                  <a:lnTo>
                    <a:pt x="728" y="1345"/>
                  </a:lnTo>
                  <a:lnTo>
                    <a:pt x="810" y="1396"/>
                  </a:lnTo>
                  <a:lnTo>
                    <a:pt x="849" y="1421"/>
                  </a:lnTo>
                  <a:lnTo>
                    <a:pt x="888" y="1448"/>
                  </a:lnTo>
                  <a:lnTo>
                    <a:pt x="924" y="1473"/>
                  </a:lnTo>
                  <a:lnTo>
                    <a:pt x="960" y="1499"/>
                  </a:lnTo>
                  <a:lnTo>
                    <a:pt x="992" y="1526"/>
                  </a:lnTo>
                  <a:lnTo>
                    <a:pt x="1022" y="1553"/>
                  </a:lnTo>
                  <a:lnTo>
                    <a:pt x="1049" y="1582"/>
                  </a:lnTo>
                  <a:lnTo>
                    <a:pt x="1073" y="1610"/>
                  </a:lnTo>
                  <a:lnTo>
                    <a:pt x="1089" y="1633"/>
                  </a:lnTo>
                  <a:lnTo>
                    <a:pt x="1104" y="1658"/>
                  </a:lnTo>
                  <a:lnTo>
                    <a:pt x="1117" y="1684"/>
                  </a:lnTo>
                  <a:lnTo>
                    <a:pt x="1131" y="1711"/>
                  </a:lnTo>
                  <a:lnTo>
                    <a:pt x="1154" y="1765"/>
                  </a:lnTo>
                  <a:lnTo>
                    <a:pt x="1175" y="1821"/>
                  </a:lnTo>
                  <a:lnTo>
                    <a:pt x="1186" y="1850"/>
                  </a:lnTo>
                  <a:lnTo>
                    <a:pt x="1198" y="1877"/>
                  </a:lnTo>
                  <a:lnTo>
                    <a:pt x="1210" y="1905"/>
                  </a:lnTo>
                  <a:lnTo>
                    <a:pt x="1222" y="1932"/>
                  </a:lnTo>
                  <a:lnTo>
                    <a:pt x="1236" y="1957"/>
                  </a:lnTo>
                  <a:lnTo>
                    <a:pt x="1250" y="1983"/>
                  </a:lnTo>
                  <a:lnTo>
                    <a:pt x="1258" y="1995"/>
                  </a:lnTo>
                  <a:lnTo>
                    <a:pt x="1268" y="2007"/>
                  </a:lnTo>
                  <a:lnTo>
                    <a:pt x="1276" y="2018"/>
                  </a:lnTo>
                  <a:lnTo>
                    <a:pt x="1286" y="2030"/>
                  </a:lnTo>
                  <a:lnTo>
                    <a:pt x="1300" y="2045"/>
                  </a:lnTo>
                  <a:lnTo>
                    <a:pt x="1315" y="2059"/>
                  </a:lnTo>
                  <a:lnTo>
                    <a:pt x="1332" y="2071"/>
                  </a:lnTo>
                  <a:lnTo>
                    <a:pt x="1348" y="2081"/>
                  </a:lnTo>
                  <a:lnTo>
                    <a:pt x="1364" y="2091"/>
                  </a:lnTo>
                  <a:lnTo>
                    <a:pt x="1380" y="2100"/>
                  </a:lnTo>
                  <a:lnTo>
                    <a:pt x="1398" y="2108"/>
                  </a:lnTo>
                  <a:lnTo>
                    <a:pt x="1415" y="2115"/>
                  </a:lnTo>
                  <a:lnTo>
                    <a:pt x="1449" y="2129"/>
                  </a:lnTo>
                  <a:lnTo>
                    <a:pt x="1484" y="2144"/>
                  </a:lnTo>
                  <a:lnTo>
                    <a:pt x="1500" y="2152"/>
                  </a:lnTo>
                  <a:lnTo>
                    <a:pt x="1517" y="2162"/>
                  </a:lnTo>
                  <a:lnTo>
                    <a:pt x="1534" y="2172"/>
                  </a:lnTo>
                  <a:lnTo>
                    <a:pt x="1550" y="2183"/>
                  </a:lnTo>
                  <a:lnTo>
                    <a:pt x="1567" y="2197"/>
                  </a:lnTo>
                  <a:lnTo>
                    <a:pt x="1583" y="2211"/>
                  </a:lnTo>
                  <a:lnTo>
                    <a:pt x="1598" y="2226"/>
                  </a:lnTo>
                  <a:lnTo>
                    <a:pt x="1610" y="2241"/>
                  </a:lnTo>
                  <a:lnTo>
                    <a:pt x="1622" y="2256"/>
                  </a:lnTo>
                  <a:lnTo>
                    <a:pt x="1633" y="2271"/>
                  </a:lnTo>
                  <a:lnTo>
                    <a:pt x="1642" y="2287"/>
                  </a:lnTo>
                  <a:lnTo>
                    <a:pt x="1651" y="2303"/>
                  </a:lnTo>
                  <a:lnTo>
                    <a:pt x="1659" y="2319"/>
                  </a:lnTo>
                  <a:lnTo>
                    <a:pt x="1666" y="2334"/>
                  </a:lnTo>
                  <a:lnTo>
                    <a:pt x="1672" y="2352"/>
                  </a:lnTo>
                  <a:lnTo>
                    <a:pt x="1678" y="2368"/>
                  </a:lnTo>
                  <a:lnTo>
                    <a:pt x="1687" y="2401"/>
                  </a:lnTo>
                  <a:lnTo>
                    <a:pt x="1695" y="2436"/>
                  </a:lnTo>
                  <a:lnTo>
                    <a:pt x="1708" y="2505"/>
                  </a:lnTo>
                  <a:lnTo>
                    <a:pt x="1722" y="2576"/>
                  </a:lnTo>
                  <a:lnTo>
                    <a:pt x="1727" y="2593"/>
                  </a:lnTo>
                  <a:lnTo>
                    <a:pt x="1731" y="2611"/>
                  </a:lnTo>
                  <a:lnTo>
                    <a:pt x="1736" y="2629"/>
                  </a:lnTo>
                  <a:lnTo>
                    <a:pt x="1742" y="2646"/>
                  </a:lnTo>
                  <a:lnTo>
                    <a:pt x="1749" y="2664"/>
                  </a:lnTo>
                  <a:lnTo>
                    <a:pt x="1756" y="2682"/>
                  </a:lnTo>
                  <a:lnTo>
                    <a:pt x="1764" y="2699"/>
                  </a:lnTo>
                  <a:lnTo>
                    <a:pt x="1773" y="2716"/>
                  </a:lnTo>
                  <a:lnTo>
                    <a:pt x="1779" y="2726"/>
                  </a:lnTo>
                  <a:lnTo>
                    <a:pt x="1788" y="2739"/>
                  </a:lnTo>
                  <a:lnTo>
                    <a:pt x="1797" y="2751"/>
                  </a:lnTo>
                  <a:lnTo>
                    <a:pt x="1808" y="2765"/>
                  </a:lnTo>
                  <a:lnTo>
                    <a:pt x="1832" y="2794"/>
                  </a:lnTo>
                  <a:lnTo>
                    <a:pt x="1861" y="2825"/>
                  </a:lnTo>
                  <a:lnTo>
                    <a:pt x="1889" y="2854"/>
                  </a:lnTo>
                  <a:lnTo>
                    <a:pt x="1918" y="2882"/>
                  </a:lnTo>
                  <a:lnTo>
                    <a:pt x="1931" y="2894"/>
                  </a:lnTo>
                  <a:lnTo>
                    <a:pt x="1944" y="2904"/>
                  </a:lnTo>
                  <a:lnTo>
                    <a:pt x="1956" y="2913"/>
                  </a:lnTo>
                  <a:lnTo>
                    <a:pt x="1966" y="2920"/>
                  </a:lnTo>
                  <a:lnTo>
                    <a:pt x="1999" y="2938"/>
                  </a:lnTo>
                  <a:lnTo>
                    <a:pt x="2030" y="2951"/>
                  </a:lnTo>
                  <a:lnTo>
                    <a:pt x="2061" y="2959"/>
                  </a:lnTo>
                  <a:lnTo>
                    <a:pt x="2090" y="2964"/>
                  </a:lnTo>
                  <a:lnTo>
                    <a:pt x="2118" y="2964"/>
                  </a:lnTo>
                  <a:lnTo>
                    <a:pt x="2145" y="2961"/>
                  </a:lnTo>
                  <a:lnTo>
                    <a:pt x="2170" y="2954"/>
                  </a:lnTo>
                  <a:lnTo>
                    <a:pt x="2196" y="2944"/>
                  </a:lnTo>
                  <a:lnTo>
                    <a:pt x="2220" y="2932"/>
                  </a:lnTo>
                  <a:lnTo>
                    <a:pt x="2244" y="2916"/>
                  </a:lnTo>
                  <a:lnTo>
                    <a:pt x="2266" y="2899"/>
                  </a:lnTo>
                  <a:lnTo>
                    <a:pt x="2288" y="2880"/>
                  </a:lnTo>
                  <a:lnTo>
                    <a:pt x="2311" y="2858"/>
                  </a:lnTo>
                  <a:lnTo>
                    <a:pt x="2332" y="2835"/>
                  </a:lnTo>
                  <a:lnTo>
                    <a:pt x="2353" y="2812"/>
                  </a:lnTo>
                  <a:lnTo>
                    <a:pt x="2375" y="2787"/>
                  </a:lnTo>
                  <a:lnTo>
                    <a:pt x="2415" y="2736"/>
                  </a:lnTo>
                  <a:lnTo>
                    <a:pt x="2457" y="2686"/>
                  </a:lnTo>
                  <a:lnTo>
                    <a:pt x="2478" y="2661"/>
                  </a:lnTo>
                  <a:lnTo>
                    <a:pt x="2499" y="2637"/>
                  </a:lnTo>
                  <a:lnTo>
                    <a:pt x="2521" y="2615"/>
                  </a:lnTo>
                  <a:lnTo>
                    <a:pt x="2543" y="2593"/>
                  </a:lnTo>
                  <a:lnTo>
                    <a:pt x="2565" y="2573"/>
                  </a:lnTo>
                  <a:lnTo>
                    <a:pt x="2589" y="2556"/>
                  </a:lnTo>
                  <a:lnTo>
                    <a:pt x="2612" y="2539"/>
                  </a:lnTo>
                  <a:lnTo>
                    <a:pt x="2637" y="2526"/>
                  </a:lnTo>
                  <a:lnTo>
                    <a:pt x="2662" y="2516"/>
                  </a:lnTo>
                  <a:lnTo>
                    <a:pt x="2688" y="2509"/>
                  </a:lnTo>
                  <a:lnTo>
                    <a:pt x="2715" y="2505"/>
                  </a:lnTo>
                  <a:lnTo>
                    <a:pt x="2743" y="2505"/>
                  </a:lnTo>
                  <a:lnTo>
                    <a:pt x="2768" y="2507"/>
                  </a:lnTo>
                  <a:lnTo>
                    <a:pt x="2791" y="2512"/>
                  </a:lnTo>
                  <a:lnTo>
                    <a:pt x="2815" y="2519"/>
                  </a:lnTo>
                  <a:lnTo>
                    <a:pt x="2839" y="2529"/>
                  </a:lnTo>
                  <a:lnTo>
                    <a:pt x="2861" y="2540"/>
                  </a:lnTo>
                  <a:lnTo>
                    <a:pt x="2884" y="2554"/>
                  </a:lnTo>
                  <a:lnTo>
                    <a:pt x="2906" y="2569"/>
                  </a:lnTo>
                  <a:lnTo>
                    <a:pt x="2928" y="2585"/>
                  </a:lnTo>
                  <a:lnTo>
                    <a:pt x="2949" y="2603"/>
                  </a:lnTo>
                  <a:lnTo>
                    <a:pt x="2971" y="2624"/>
                  </a:lnTo>
                  <a:lnTo>
                    <a:pt x="2991" y="2644"/>
                  </a:lnTo>
                  <a:lnTo>
                    <a:pt x="3010" y="2666"/>
                  </a:lnTo>
                  <a:lnTo>
                    <a:pt x="3030" y="2690"/>
                  </a:lnTo>
                  <a:lnTo>
                    <a:pt x="3048" y="2714"/>
                  </a:lnTo>
                  <a:lnTo>
                    <a:pt x="3066" y="2740"/>
                  </a:lnTo>
                  <a:lnTo>
                    <a:pt x="3083" y="2766"/>
                  </a:lnTo>
                  <a:lnTo>
                    <a:pt x="3101" y="2792"/>
                  </a:lnTo>
                  <a:lnTo>
                    <a:pt x="3116" y="2820"/>
                  </a:lnTo>
                  <a:lnTo>
                    <a:pt x="3132" y="2847"/>
                  </a:lnTo>
                  <a:lnTo>
                    <a:pt x="3146" y="2875"/>
                  </a:lnTo>
                  <a:lnTo>
                    <a:pt x="3160" y="2902"/>
                  </a:lnTo>
                  <a:lnTo>
                    <a:pt x="3173" y="2930"/>
                  </a:lnTo>
                  <a:lnTo>
                    <a:pt x="3185" y="2959"/>
                  </a:lnTo>
                  <a:lnTo>
                    <a:pt x="3196" y="2986"/>
                  </a:lnTo>
                  <a:lnTo>
                    <a:pt x="3206" y="3014"/>
                  </a:lnTo>
                  <a:lnTo>
                    <a:pt x="3215" y="3040"/>
                  </a:lnTo>
                  <a:lnTo>
                    <a:pt x="3224" y="3068"/>
                  </a:lnTo>
                  <a:lnTo>
                    <a:pt x="3231" y="3093"/>
                  </a:lnTo>
                  <a:lnTo>
                    <a:pt x="3238" y="3118"/>
                  </a:lnTo>
                  <a:lnTo>
                    <a:pt x="3243" y="3142"/>
                  </a:lnTo>
                  <a:lnTo>
                    <a:pt x="3247" y="3165"/>
                  </a:lnTo>
                  <a:lnTo>
                    <a:pt x="3250" y="3187"/>
                  </a:lnTo>
                  <a:lnTo>
                    <a:pt x="3253" y="3214"/>
                  </a:lnTo>
                  <a:lnTo>
                    <a:pt x="3254" y="3239"/>
                  </a:lnTo>
                  <a:lnTo>
                    <a:pt x="3254" y="3266"/>
                  </a:lnTo>
                  <a:lnTo>
                    <a:pt x="3253" y="3292"/>
                  </a:lnTo>
                  <a:lnTo>
                    <a:pt x="3250" y="3319"/>
                  </a:lnTo>
                  <a:lnTo>
                    <a:pt x="3247" y="3346"/>
                  </a:lnTo>
                  <a:lnTo>
                    <a:pt x="3243" y="3372"/>
                  </a:lnTo>
                  <a:lnTo>
                    <a:pt x="3237" y="3399"/>
                  </a:lnTo>
                  <a:lnTo>
                    <a:pt x="3231" y="3425"/>
                  </a:lnTo>
                  <a:lnTo>
                    <a:pt x="3223" y="3451"/>
                  </a:lnTo>
                  <a:lnTo>
                    <a:pt x="3214" y="3477"/>
                  </a:lnTo>
                  <a:lnTo>
                    <a:pt x="3204" y="3502"/>
                  </a:lnTo>
                  <a:lnTo>
                    <a:pt x="3194" y="3528"/>
                  </a:lnTo>
                  <a:lnTo>
                    <a:pt x="3183" y="3553"/>
                  </a:lnTo>
                  <a:lnTo>
                    <a:pt x="3171" y="3579"/>
                  </a:lnTo>
                  <a:lnTo>
                    <a:pt x="3158" y="3603"/>
                  </a:lnTo>
                  <a:lnTo>
                    <a:pt x="3144" y="3627"/>
                  </a:lnTo>
                  <a:lnTo>
                    <a:pt x="3129" y="3651"/>
                  </a:lnTo>
                  <a:lnTo>
                    <a:pt x="3114" y="3674"/>
                  </a:lnTo>
                  <a:lnTo>
                    <a:pt x="3099" y="3696"/>
                  </a:lnTo>
                  <a:lnTo>
                    <a:pt x="3081" y="3719"/>
                  </a:lnTo>
                  <a:lnTo>
                    <a:pt x="3064" y="3741"/>
                  </a:lnTo>
                  <a:lnTo>
                    <a:pt x="3047" y="3761"/>
                  </a:lnTo>
                  <a:lnTo>
                    <a:pt x="3029" y="3782"/>
                  </a:lnTo>
                  <a:lnTo>
                    <a:pt x="3009" y="3802"/>
                  </a:lnTo>
                  <a:lnTo>
                    <a:pt x="2990" y="3820"/>
                  </a:lnTo>
                  <a:lnTo>
                    <a:pt x="2970" y="3839"/>
                  </a:lnTo>
                  <a:lnTo>
                    <a:pt x="2949" y="3856"/>
                  </a:lnTo>
                  <a:lnTo>
                    <a:pt x="2928" y="3872"/>
                  </a:lnTo>
                  <a:lnTo>
                    <a:pt x="2907" y="3887"/>
                  </a:lnTo>
                  <a:lnTo>
                    <a:pt x="2885" y="3903"/>
                  </a:lnTo>
                  <a:lnTo>
                    <a:pt x="2863" y="3916"/>
                  </a:lnTo>
                  <a:lnTo>
                    <a:pt x="2844" y="3927"/>
                  </a:lnTo>
                  <a:lnTo>
                    <a:pt x="2824" y="3937"/>
                  </a:lnTo>
                  <a:lnTo>
                    <a:pt x="2804" y="3946"/>
                  </a:lnTo>
                  <a:lnTo>
                    <a:pt x="2785" y="3954"/>
                  </a:lnTo>
                  <a:lnTo>
                    <a:pt x="2765" y="3962"/>
                  </a:lnTo>
                  <a:lnTo>
                    <a:pt x="2744" y="3969"/>
                  </a:lnTo>
                  <a:lnTo>
                    <a:pt x="2724" y="3975"/>
                  </a:lnTo>
                  <a:lnTo>
                    <a:pt x="2705" y="3980"/>
                  </a:lnTo>
                  <a:lnTo>
                    <a:pt x="2684" y="3984"/>
                  </a:lnTo>
                  <a:lnTo>
                    <a:pt x="2664" y="3987"/>
                  </a:lnTo>
                  <a:lnTo>
                    <a:pt x="2643" y="3990"/>
                  </a:lnTo>
                  <a:lnTo>
                    <a:pt x="2622" y="3992"/>
                  </a:lnTo>
                  <a:lnTo>
                    <a:pt x="2602" y="3993"/>
                  </a:lnTo>
                  <a:lnTo>
                    <a:pt x="2582" y="3994"/>
                  </a:lnTo>
                  <a:lnTo>
                    <a:pt x="2560" y="3994"/>
                  </a:lnTo>
                  <a:lnTo>
                    <a:pt x="2540" y="3993"/>
                  </a:lnTo>
                  <a:lnTo>
                    <a:pt x="2520" y="3992"/>
                  </a:lnTo>
                  <a:lnTo>
                    <a:pt x="2498" y="3990"/>
                  </a:lnTo>
                  <a:lnTo>
                    <a:pt x="2478" y="3988"/>
                  </a:lnTo>
                  <a:lnTo>
                    <a:pt x="2457" y="3985"/>
                  </a:lnTo>
                  <a:lnTo>
                    <a:pt x="2415" y="3978"/>
                  </a:lnTo>
                  <a:lnTo>
                    <a:pt x="2374" y="3969"/>
                  </a:lnTo>
                  <a:lnTo>
                    <a:pt x="2331" y="3957"/>
                  </a:lnTo>
                  <a:lnTo>
                    <a:pt x="2289" y="3945"/>
                  </a:lnTo>
                  <a:lnTo>
                    <a:pt x="2247" y="3931"/>
                  </a:lnTo>
                  <a:lnTo>
                    <a:pt x="2205" y="3916"/>
                  </a:lnTo>
                  <a:lnTo>
                    <a:pt x="2157" y="3897"/>
                  </a:lnTo>
                  <a:lnTo>
                    <a:pt x="2112" y="3878"/>
                  </a:lnTo>
                  <a:lnTo>
                    <a:pt x="2066" y="3859"/>
                  </a:lnTo>
                  <a:lnTo>
                    <a:pt x="2022" y="3839"/>
                  </a:lnTo>
                  <a:lnTo>
                    <a:pt x="1978" y="3817"/>
                  </a:lnTo>
                  <a:lnTo>
                    <a:pt x="1937" y="3795"/>
                  </a:lnTo>
                  <a:lnTo>
                    <a:pt x="1895" y="3772"/>
                  </a:lnTo>
                  <a:lnTo>
                    <a:pt x="1856" y="3748"/>
                  </a:lnTo>
                  <a:lnTo>
                    <a:pt x="1816" y="3724"/>
                  </a:lnTo>
                  <a:lnTo>
                    <a:pt x="1777" y="3698"/>
                  </a:lnTo>
                  <a:lnTo>
                    <a:pt x="1740" y="3672"/>
                  </a:lnTo>
                  <a:lnTo>
                    <a:pt x="1703" y="3646"/>
                  </a:lnTo>
                  <a:lnTo>
                    <a:pt x="1667" y="3618"/>
                  </a:lnTo>
                  <a:lnTo>
                    <a:pt x="1632" y="3590"/>
                  </a:lnTo>
                  <a:lnTo>
                    <a:pt x="1597" y="3561"/>
                  </a:lnTo>
                  <a:lnTo>
                    <a:pt x="1563" y="3532"/>
                  </a:lnTo>
                  <a:lnTo>
                    <a:pt x="1530" y="3501"/>
                  </a:lnTo>
                  <a:lnTo>
                    <a:pt x="1497" y="3470"/>
                  </a:lnTo>
                  <a:lnTo>
                    <a:pt x="1465" y="3438"/>
                  </a:lnTo>
                  <a:lnTo>
                    <a:pt x="1432" y="3406"/>
                  </a:lnTo>
                  <a:lnTo>
                    <a:pt x="1401" y="3372"/>
                  </a:lnTo>
                  <a:lnTo>
                    <a:pt x="1370" y="3338"/>
                  </a:lnTo>
                  <a:lnTo>
                    <a:pt x="1340" y="3303"/>
                  </a:lnTo>
                  <a:lnTo>
                    <a:pt x="1309" y="3268"/>
                  </a:lnTo>
                  <a:lnTo>
                    <a:pt x="1280" y="3232"/>
                  </a:lnTo>
                  <a:lnTo>
                    <a:pt x="1250" y="3195"/>
                  </a:lnTo>
                  <a:lnTo>
                    <a:pt x="1221" y="3158"/>
                  </a:lnTo>
                  <a:lnTo>
                    <a:pt x="1191" y="3119"/>
                  </a:lnTo>
                  <a:lnTo>
                    <a:pt x="1162" y="3081"/>
                  </a:lnTo>
                  <a:lnTo>
                    <a:pt x="1134" y="3041"/>
                  </a:lnTo>
                  <a:lnTo>
                    <a:pt x="1105" y="3001"/>
                  </a:lnTo>
                  <a:lnTo>
                    <a:pt x="1077" y="2960"/>
                  </a:lnTo>
                  <a:lnTo>
                    <a:pt x="1039" y="2906"/>
                  </a:lnTo>
                  <a:lnTo>
                    <a:pt x="1003" y="2851"/>
                  </a:lnTo>
                  <a:lnTo>
                    <a:pt x="967" y="2797"/>
                  </a:lnTo>
                  <a:lnTo>
                    <a:pt x="930" y="2743"/>
                  </a:lnTo>
                  <a:lnTo>
                    <a:pt x="895" y="2688"/>
                  </a:lnTo>
                  <a:lnTo>
                    <a:pt x="860" y="2633"/>
                  </a:lnTo>
                  <a:lnTo>
                    <a:pt x="825" y="2578"/>
                  </a:lnTo>
                  <a:lnTo>
                    <a:pt x="790" y="2523"/>
                  </a:lnTo>
                  <a:lnTo>
                    <a:pt x="756" y="2468"/>
                  </a:lnTo>
                  <a:lnTo>
                    <a:pt x="720" y="2412"/>
                  </a:lnTo>
                  <a:lnTo>
                    <a:pt x="686" y="2359"/>
                  </a:lnTo>
                  <a:lnTo>
                    <a:pt x="651" y="2304"/>
                  </a:lnTo>
                  <a:lnTo>
                    <a:pt x="616" y="2249"/>
                  </a:lnTo>
                  <a:lnTo>
                    <a:pt x="581" y="2195"/>
                  </a:lnTo>
                  <a:lnTo>
                    <a:pt x="546" y="2141"/>
                  </a:lnTo>
                  <a:lnTo>
                    <a:pt x="510" y="2088"/>
                  </a:lnTo>
                  <a:lnTo>
                    <a:pt x="470" y="2032"/>
                  </a:lnTo>
                  <a:lnTo>
                    <a:pt x="430" y="1975"/>
                  </a:lnTo>
                  <a:lnTo>
                    <a:pt x="389" y="1918"/>
                  </a:lnTo>
                  <a:lnTo>
                    <a:pt x="349" y="1860"/>
                  </a:lnTo>
                  <a:lnTo>
                    <a:pt x="308" y="1802"/>
                  </a:lnTo>
                  <a:lnTo>
                    <a:pt x="268" y="1744"/>
                  </a:lnTo>
                  <a:lnTo>
                    <a:pt x="230" y="1685"/>
                  </a:lnTo>
                  <a:lnTo>
                    <a:pt x="192" y="1626"/>
                  </a:lnTo>
                  <a:lnTo>
                    <a:pt x="175" y="1596"/>
                  </a:lnTo>
                  <a:lnTo>
                    <a:pt x="158" y="1566"/>
                  </a:lnTo>
                  <a:lnTo>
                    <a:pt x="141" y="1536"/>
                  </a:lnTo>
                  <a:lnTo>
                    <a:pt x="126" y="1504"/>
                  </a:lnTo>
                  <a:lnTo>
                    <a:pt x="111" y="1474"/>
                  </a:lnTo>
                  <a:lnTo>
                    <a:pt x="97" y="1442"/>
                  </a:lnTo>
                  <a:lnTo>
                    <a:pt x="84" y="1411"/>
                  </a:lnTo>
                  <a:lnTo>
                    <a:pt x="72" y="1378"/>
                  </a:lnTo>
                  <a:lnTo>
                    <a:pt x="61" y="1346"/>
                  </a:lnTo>
                  <a:lnTo>
                    <a:pt x="51" y="1313"/>
                  </a:lnTo>
                  <a:lnTo>
                    <a:pt x="42" y="1280"/>
                  </a:lnTo>
                  <a:lnTo>
                    <a:pt x="34" y="1246"/>
                  </a:lnTo>
                  <a:lnTo>
                    <a:pt x="28" y="1213"/>
                  </a:lnTo>
                  <a:lnTo>
                    <a:pt x="23" y="1178"/>
                  </a:lnTo>
                  <a:lnTo>
                    <a:pt x="18" y="1144"/>
                  </a:lnTo>
                  <a:lnTo>
                    <a:pt x="16" y="1108"/>
                  </a:lnTo>
                  <a:lnTo>
                    <a:pt x="13" y="1049"/>
                  </a:lnTo>
                  <a:lnTo>
                    <a:pt x="10" y="991"/>
                  </a:lnTo>
                  <a:lnTo>
                    <a:pt x="6" y="935"/>
                  </a:lnTo>
                  <a:lnTo>
                    <a:pt x="3" y="878"/>
                  </a:lnTo>
                  <a:lnTo>
                    <a:pt x="1" y="823"/>
                  </a:lnTo>
                  <a:lnTo>
                    <a:pt x="0" y="769"/>
                  </a:lnTo>
                  <a:lnTo>
                    <a:pt x="0" y="716"/>
                  </a:lnTo>
                  <a:lnTo>
                    <a:pt x="3" y="664"/>
                  </a:lnTo>
                  <a:lnTo>
                    <a:pt x="4" y="639"/>
                  </a:lnTo>
                  <a:lnTo>
                    <a:pt x="7" y="614"/>
                  </a:lnTo>
                  <a:lnTo>
                    <a:pt x="10" y="589"/>
                  </a:lnTo>
                  <a:lnTo>
                    <a:pt x="14" y="565"/>
                  </a:lnTo>
                  <a:lnTo>
                    <a:pt x="18" y="539"/>
                  </a:lnTo>
                  <a:lnTo>
                    <a:pt x="25" y="516"/>
                  </a:lnTo>
                  <a:lnTo>
                    <a:pt x="31" y="492"/>
                  </a:lnTo>
                  <a:lnTo>
                    <a:pt x="38" y="468"/>
                  </a:lnTo>
                  <a:lnTo>
                    <a:pt x="46" y="445"/>
                  </a:lnTo>
                  <a:lnTo>
                    <a:pt x="55" y="422"/>
                  </a:lnTo>
                  <a:lnTo>
                    <a:pt x="65" y="398"/>
                  </a:lnTo>
                  <a:lnTo>
                    <a:pt x="76" y="376"/>
                  </a:lnTo>
                  <a:lnTo>
                    <a:pt x="89" y="354"/>
                  </a:lnTo>
                  <a:lnTo>
                    <a:pt x="102" y="331"/>
                  </a:lnTo>
                  <a:lnTo>
                    <a:pt x="116" y="309"/>
                  </a:lnTo>
                  <a:lnTo>
                    <a:pt x="132" y="286"/>
                  </a:lnTo>
                  <a:close/>
                </a:path>
              </a:pathLst>
            </a:custGeom>
            <a:solidFill>
              <a:srgbClr val="EEC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Freeform 31"/>
            <p:cNvSpPr>
              <a:spLocks/>
            </p:cNvSpPr>
            <p:nvPr/>
          </p:nvSpPr>
          <p:spPr bwMode="auto">
            <a:xfrm>
              <a:off x="7183438" y="4756151"/>
              <a:ext cx="325437" cy="360363"/>
            </a:xfrm>
            <a:custGeom>
              <a:avLst/>
              <a:gdLst>
                <a:gd name="T0" fmla="*/ 217 w 3498"/>
                <a:gd name="T1" fmla="*/ 19 h 3848"/>
                <a:gd name="T2" fmla="*/ 301 w 3498"/>
                <a:gd name="T3" fmla="*/ 0 h 3848"/>
                <a:gd name="T4" fmla="*/ 385 w 3498"/>
                <a:gd name="T5" fmla="*/ 12 h 3848"/>
                <a:gd name="T6" fmla="*/ 466 w 3498"/>
                <a:gd name="T7" fmla="*/ 58 h 3848"/>
                <a:gd name="T8" fmla="*/ 359 w 3498"/>
                <a:gd name="T9" fmla="*/ 312 h 3848"/>
                <a:gd name="T10" fmla="*/ 292 w 3498"/>
                <a:gd name="T11" fmla="*/ 484 h 3848"/>
                <a:gd name="T12" fmla="*/ 291 w 3498"/>
                <a:gd name="T13" fmla="*/ 606 h 3848"/>
                <a:gd name="T14" fmla="*/ 359 w 3498"/>
                <a:gd name="T15" fmla="*/ 842 h 3848"/>
                <a:gd name="T16" fmla="*/ 440 w 3498"/>
                <a:gd name="T17" fmla="*/ 934 h 3848"/>
                <a:gd name="T18" fmla="*/ 468 w 3498"/>
                <a:gd name="T19" fmla="*/ 1002 h 3848"/>
                <a:gd name="T20" fmla="*/ 488 w 3498"/>
                <a:gd name="T21" fmla="*/ 1088 h 3848"/>
                <a:gd name="T22" fmla="*/ 537 w 3498"/>
                <a:gd name="T23" fmla="*/ 1158 h 3848"/>
                <a:gd name="T24" fmla="*/ 609 w 3498"/>
                <a:gd name="T25" fmla="*/ 1187 h 3848"/>
                <a:gd name="T26" fmla="*/ 690 w 3498"/>
                <a:gd name="T27" fmla="*/ 1177 h 3848"/>
                <a:gd name="T28" fmla="*/ 742 w 3498"/>
                <a:gd name="T29" fmla="*/ 1264 h 3848"/>
                <a:gd name="T30" fmla="*/ 885 w 3498"/>
                <a:gd name="T31" fmla="*/ 1386 h 3848"/>
                <a:gd name="T32" fmla="*/ 1018 w 3498"/>
                <a:gd name="T33" fmla="*/ 1508 h 3848"/>
                <a:gd name="T34" fmla="*/ 1226 w 3498"/>
                <a:gd name="T35" fmla="*/ 1862 h 3848"/>
                <a:gd name="T36" fmla="*/ 1395 w 3498"/>
                <a:gd name="T37" fmla="*/ 2128 h 3848"/>
                <a:gd name="T38" fmla="*/ 1564 w 3498"/>
                <a:gd name="T39" fmla="*/ 2280 h 3848"/>
                <a:gd name="T40" fmla="*/ 1762 w 3498"/>
                <a:gd name="T41" fmla="*/ 2465 h 3848"/>
                <a:gd name="T42" fmla="*/ 1969 w 3498"/>
                <a:gd name="T43" fmla="*/ 2739 h 3848"/>
                <a:gd name="T44" fmla="*/ 2061 w 3498"/>
                <a:gd name="T45" fmla="*/ 2837 h 3848"/>
                <a:gd name="T46" fmla="*/ 2139 w 3498"/>
                <a:gd name="T47" fmla="*/ 2851 h 3848"/>
                <a:gd name="T48" fmla="*/ 2325 w 3498"/>
                <a:gd name="T49" fmla="*/ 2810 h 3848"/>
                <a:gd name="T50" fmla="*/ 2521 w 3498"/>
                <a:gd name="T51" fmla="*/ 2705 h 3848"/>
                <a:gd name="T52" fmla="*/ 2599 w 3498"/>
                <a:gd name="T53" fmla="*/ 2627 h 3848"/>
                <a:gd name="T54" fmla="*/ 2659 w 3498"/>
                <a:gd name="T55" fmla="*/ 2621 h 3848"/>
                <a:gd name="T56" fmla="*/ 2739 w 3498"/>
                <a:gd name="T57" fmla="*/ 2645 h 3848"/>
                <a:gd name="T58" fmla="*/ 2832 w 3498"/>
                <a:gd name="T59" fmla="*/ 2584 h 3848"/>
                <a:gd name="T60" fmla="*/ 2957 w 3498"/>
                <a:gd name="T61" fmla="*/ 2457 h 3848"/>
                <a:gd name="T62" fmla="*/ 3098 w 3498"/>
                <a:gd name="T63" fmla="*/ 2410 h 3848"/>
                <a:gd name="T64" fmla="*/ 3238 w 3498"/>
                <a:gd name="T65" fmla="*/ 2455 h 3848"/>
                <a:gd name="T66" fmla="*/ 3345 w 3498"/>
                <a:gd name="T67" fmla="*/ 2573 h 3848"/>
                <a:gd name="T68" fmla="*/ 3463 w 3498"/>
                <a:gd name="T69" fmla="*/ 2836 h 3848"/>
                <a:gd name="T70" fmla="*/ 3498 w 3498"/>
                <a:gd name="T71" fmla="*/ 3079 h 3848"/>
                <a:gd name="T72" fmla="*/ 3387 w 3498"/>
                <a:gd name="T73" fmla="*/ 3377 h 3848"/>
                <a:gd name="T74" fmla="*/ 3118 w 3498"/>
                <a:gd name="T75" fmla="*/ 3608 h 3848"/>
                <a:gd name="T76" fmla="*/ 2777 w 3498"/>
                <a:gd name="T77" fmla="*/ 3767 h 3848"/>
                <a:gd name="T78" fmla="*/ 2458 w 3498"/>
                <a:gd name="T79" fmla="*/ 3840 h 3848"/>
                <a:gd name="T80" fmla="*/ 2215 w 3498"/>
                <a:gd name="T81" fmla="*/ 3839 h 3848"/>
                <a:gd name="T82" fmla="*/ 2101 w 3498"/>
                <a:gd name="T83" fmla="*/ 3809 h 3848"/>
                <a:gd name="T84" fmla="*/ 1995 w 3498"/>
                <a:gd name="T85" fmla="*/ 3754 h 3848"/>
                <a:gd name="T86" fmla="*/ 1846 w 3498"/>
                <a:gd name="T87" fmla="*/ 3608 h 3848"/>
                <a:gd name="T88" fmla="*/ 1661 w 3498"/>
                <a:gd name="T89" fmla="*/ 3360 h 3848"/>
                <a:gd name="T90" fmla="*/ 1407 w 3498"/>
                <a:gd name="T91" fmla="*/ 3091 h 3848"/>
                <a:gd name="T92" fmla="*/ 1169 w 3498"/>
                <a:gd name="T93" fmla="*/ 2849 h 3848"/>
                <a:gd name="T94" fmla="*/ 1044 w 3498"/>
                <a:gd name="T95" fmla="*/ 2680 h 3848"/>
                <a:gd name="T96" fmla="*/ 881 w 3498"/>
                <a:gd name="T97" fmla="*/ 2404 h 3848"/>
                <a:gd name="T98" fmla="*/ 662 w 3498"/>
                <a:gd name="T99" fmla="*/ 2071 h 3848"/>
                <a:gd name="T100" fmla="*/ 428 w 3498"/>
                <a:gd name="T101" fmla="*/ 1645 h 3848"/>
                <a:gd name="T102" fmla="*/ 172 w 3498"/>
                <a:gd name="T103" fmla="*/ 1127 h 3848"/>
                <a:gd name="T104" fmla="*/ 49 w 3498"/>
                <a:gd name="T105" fmla="*/ 778 h 3848"/>
                <a:gd name="T106" fmla="*/ 0 w 3498"/>
                <a:gd name="T107" fmla="*/ 425 h 3848"/>
                <a:gd name="T108" fmla="*/ 24 w 3498"/>
                <a:gd name="T109" fmla="*/ 221 h 3848"/>
                <a:gd name="T110" fmla="*/ 66 w 3498"/>
                <a:gd name="T111" fmla="*/ 138 h 3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98" h="3848">
                  <a:moveTo>
                    <a:pt x="110" y="87"/>
                  </a:moveTo>
                  <a:lnTo>
                    <a:pt x="129" y="69"/>
                  </a:lnTo>
                  <a:lnTo>
                    <a:pt x="150" y="54"/>
                  </a:lnTo>
                  <a:lnTo>
                    <a:pt x="171" y="41"/>
                  </a:lnTo>
                  <a:lnTo>
                    <a:pt x="193" y="29"/>
                  </a:lnTo>
                  <a:lnTo>
                    <a:pt x="206" y="24"/>
                  </a:lnTo>
                  <a:lnTo>
                    <a:pt x="217" y="19"/>
                  </a:lnTo>
                  <a:lnTo>
                    <a:pt x="229" y="15"/>
                  </a:lnTo>
                  <a:lnTo>
                    <a:pt x="240" y="11"/>
                  </a:lnTo>
                  <a:lnTo>
                    <a:pt x="252" y="7"/>
                  </a:lnTo>
                  <a:lnTo>
                    <a:pt x="264" y="4"/>
                  </a:lnTo>
                  <a:lnTo>
                    <a:pt x="277" y="2"/>
                  </a:lnTo>
                  <a:lnTo>
                    <a:pt x="289" y="1"/>
                  </a:lnTo>
                  <a:lnTo>
                    <a:pt x="301" y="0"/>
                  </a:lnTo>
                  <a:lnTo>
                    <a:pt x="313" y="0"/>
                  </a:lnTo>
                  <a:lnTo>
                    <a:pt x="325" y="0"/>
                  </a:lnTo>
                  <a:lnTo>
                    <a:pt x="338" y="1"/>
                  </a:lnTo>
                  <a:lnTo>
                    <a:pt x="350" y="3"/>
                  </a:lnTo>
                  <a:lnTo>
                    <a:pt x="362" y="5"/>
                  </a:lnTo>
                  <a:lnTo>
                    <a:pt x="374" y="9"/>
                  </a:lnTo>
                  <a:lnTo>
                    <a:pt x="385" y="12"/>
                  </a:lnTo>
                  <a:lnTo>
                    <a:pt x="397" y="17"/>
                  </a:lnTo>
                  <a:lnTo>
                    <a:pt x="409" y="22"/>
                  </a:lnTo>
                  <a:lnTo>
                    <a:pt x="421" y="27"/>
                  </a:lnTo>
                  <a:lnTo>
                    <a:pt x="432" y="34"/>
                  </a:lnTo>
                  <a:lnTo>
                    <a:pt x="443" y="41"/>
                  </a:lnTo>
                  <a:lnTo>
                    <a:pt x="454" y="49"/>
                  </a:lnTo>
                  <a:lnTo>
                    <a:pt x="466" y="58"/>
                  </a:lnTo>
                  <a:lnTo>
                    <a:pt x="476" y="67"/>
                  </a:lnTo>
                  <a:lnTo>
                    <a:pt x="465" y="99"/>
                  </a:lnTo>
                  <a:lnTo>
                    <a:pt x="451" y="130"/>
                  </a:lnTo>
                  <a:lnTo>
                    <a:pt x="437" y="161"/>
                  </a:lnTo>
                  <a:lnTo>
                    <a:pt x="422" y="191"/>
                  </a:lnTo>
                  <a:lnTo>
                    <a:pt x="390" y="251"/>
                  </a:lnTo>
                  <a:lnTo>
                    <a:pt x="359" y="312"/>
                  </a:lnTo>
                  <a:lnTo>
                    <a:pt x="344" y="343"/>
                  </a:lnTo>
                  <a:lnTo>
                    <a:pt x="329" y="373"/>
                  </a:lnTo>
                  <a:lnTo>
                    <a:pt x="316" y="404"/>
                  </a:lnTo>
                  <a:lnTo>
                    <a:pt x="305" y="435"/>
                  </a:lnTo>
                  <a:lnTo>
                    <a:pt x="300" y="451"/>
                  </a:lnTo>
                  <a:lnTo>
                    <a:pt x="296" y="468"/>
                  </a:lnTo>
                  <a:lnTo>
                    <a:pt x="292" y="484"/>
                  </a:lnTo>
                  <a:lnTo>
                    <a:pt x="289" y="500"/>
                  </a:lnTo>
                  <a:lnTo>
                    <a:pt x="286" y="516"/>
                  </a:lnTo>
                  <a:lnTo>
                    <a:pt x="284" y="534"/>
                  </a:lnTo>
                  <a:lnTo>
                    <a:pt x="282" y="551"/>
                  </a:lnTo>
                  <a:lnTo>
                    <a:pt x="282" y="568"/>
                  </a:lnTo>
                  <a:lnTo>
                    <a:pt x="284" y="579"/>
                  </a:lnTo>
                  <a:lnTo>
                    <a:pt x="291" y="606"/>
                  </a:lnTo>
                  <a:lnTo>
                    <a:pt x="300" y="643"/>
                  </a:lnTo>
                  <a:lnTo>
                    <a:pt x="310" y="685"/>
                  </a:lnTo>
                  <a:lnTo>
                    <a:pt x="321" y="726"/>
                  </a:lnTo>
                  <a:lnTo>
                    <a:pt x="329" y="761"/>
                  </a:lnTo>
                  <a:lnTo>
                    <a:pt x="336" y="786"/>
                  </a:lnTo>
                  <a:lnTo>
                    <a:pt x="337" y="792"/>
                  </a:lnTo>
                  <a:lnTo>
                    <a:pt x="359" y="842"/>
                  </a:lnTo>
                  <a:lnTo>
                    <a:pt x="381" y="887"/>
                  </a:lnTo>
                  <a:lnTo>
                    <a:pt x="388" y="896"/>
                  </a:lnTo>
                  <a:lnTo>
                    <a:pt x="396" y="905"/>
                  </a:lnTo>
                  <a:lnTo>
                    <a:pt x="406" y="914"/>
                  </a:lnTo>
                  <a:lnTo>
                    <a:pt x="416" y="922"/>
                  </a:lnTo>
                  <a:lnTo>
                    <a:pt x="427" y="928"/>
                  </a:lnTo>
                  <a:lnTo>
                    <a:pt x="440" y="934"/>
                  </a:lnTo>
                  <a:lnTo>
                    <a:pt x="455" y="938"/>
                  </a:lnTo>
                  <a:lnTo>
                    <a:pt x="473" y="941"/>
                  </a:lnTo>
                  <a:lnTo>
                    <a:pt x="470" y="953"/>
                  </a:lnTo>
                  <a:lnTo>
                    <a:pt x="469" y="964"/>
                  </a:lnTo>
                  <a:lnTo>
                    <a:pt x="468" y="977"/>
                  </a:lnTo>
                  <a:lnTo>
                    <a:pt x="467" y="989"/>
                  </a:lnTo>
                  <a:lnTo>
                    <a:pt x="468" y="1002"/>
                  </a:lnTo>
                  <a:lnTo>
                    <a:pt x="469" y="1014"/>
                  </a:lnTo>
                  <a:lnTo>
                    <a:pt x="470" y="1027"/>
                  </a:lnTo>
                  <a:lnTo>
                    <a:pt x="473" y="1039"/>
                  </a:lnTo>
                  <a:lnTo>
                    <a:pt x="476" y="1052"/>
                  </a:lnTo>
                  <a:lnTo>
                    <a:pt x="479" y="1065"/>
                  </a:lnTo>
                  <a:lnTo>
                    <a:pt x="483" y="1077"/>
                  </a:lnTo>
                  <a:lnTo>
                    <a:pt x="488" y="1088"/>
                  </a:lnTo>
                  <a:lnTo>
                    <a:pt x="493" y="1100"/>
                  </a:lnTo>
                  <a:lnTo>
                    <a:pt x="499" y="1112"/>
                  </a:lnTo>
                  <a:lnTo>
                    <a:pt x="505" y="1122"/>
                  </a:lnTo>
                  <a:lnTo>
                    <a:pt x="512" y="1132"/>
                  </a:lnTo>
                  <a:lnTo>
                    <a:pt x="520" y="1141"/>
                  </a:lnTo>
                  <a:lnTo>
                    <a:pt x="527" y="1150"/>
                  </a:lnTo>
                  <a:lnTo>
                    <a:pt x="537" y="1158"/>
                  </a:lnTo>
                  <a:lnTo>
                    <a:pt x="546" y="1165"/>
                  </a:lnTo>
                  <a:lnTo>
                    <a:pt x="555" y="1172"/>
                  </a:lnTo>
                  <a:lnTo>
                    <a:pt x="565" y="1177"/>
                  </a:lnTo>
                  <a:lnTo>
                    <a:pt x="575" y="1182"/>
                  </a:lnTo>
                  <a:lnTo>
                    <a:pt x="586" y="1185"/>
                  </a:lnTo>
                  <a:lnTo>
                    <a:pt x="598" y="1187"/>
                  </a:lnTo>
                  <a:lnTo>
                    <a:pt x="609" y="1187"/>
                  </a:lnTo>
                  <a:lnTo>
                    <a:pt x="621" y="1187"/>
                  </a:lnTo>
                  <a:lnTo>
                    <a:pt x="633" y="1185"/>
                  </a:lnTo>
                  <a:lnTo>
                    <a:pt x="645" y="1182"/>
                  </a:lnTo>
                  <a:lnTo>
                    <a:pt x="658" y="1177"/>
                  </a:lnTo>
                  <a:lnTo>
                    <a:pt x="673" y="1171"/>
                  </a:lnTo>
                  <a:lnTo>
                    <a:pt x="686" y="1162"/>
                  </a:lnTo>
                  <a:lnTo>
                    <a:pt x="690" y="1177"/>
                  </a:lnTo>
                  <a:lnTo>
                    <a:pt x="695" y="1190"/>
                  </a:lnTo>
                  <a:lnTo>
                    <a:pt x="701" y="1203"/>
                  </a:lnTo>
                  <a:lnTo>
                    <a:pt x="707" y="1216"/>
                  </a:lnTo>
                  <a:lnTo>
                    <a:pt x="715" y="1228"/>
                  </a:lnTo>
                  <a:lnTo>
                    <a:pt x="723" y="1241"/>
                  </a:lnTo>
                  <a:lnTo>
                    <a:pt x="732" y="1253"/>
                  </a:lnTo>
                  <a:lnTo>
                    <a:pt x="742" y="1264"/>
                  </a:lnTo>
                  <a:lnTo>
                    <a:pt x="752" y="1275"/>
                  </a:lnTo>
                  <a:lnTo>
                    <a:pt x="762" y="1286"/>
                  </a:lnTo>
                  <a:lnTo>
                    <a:pt x="773" y="1296"/>
                  </a:lnTo>
                  <a:lnTo>
                    <a:pt x="784" y="1307"/>
                  </a:lnTo>
                  <a:lnTo>
                    <a:pt x="809" y="1327"/>
                  </a:lnTo>
                  <a:lnTo>
                    <a:pt x="834" y="1347"/>
                  </a:lnTo>
                  <a:lnTo>
                    <a:pt x="885" y="1386"/>
                  </a:lnTo>
                  <a:lnTo>
                    <a:pt x="935" y="1423"/>
                  </a:lnTo>
                  <a:lnTo>
                    <a:pt x="958" y="1444"/>
                  </a:lnTo>
                  <a:lnTo>
                    <a:pt x="980" y="1464"/>
                  </a:lnTo>
                  <a:lnTo>
                    <a:pt x="991" y="1474"/>
                  </a:lnTo>
                  <a:lnTo>
                    <a:pt x="1001" y="1485"/>
                  </a:lnTo>
                  <a:lnTo>
                    <a:pt x="1010" y="1497"/>
                  </a:lnTo>
                  <a:lnTo>
                    <a:pt x="1018" y="1508"/>
                  </a:lnTo>
                  <a:lnTo>
                    <a:pt x="1040" y="1540"/>
                  </a:lnTo>
                  <a:lnTo>
                    <a:pt x="1063" y="1574"/>
                  </a:lnTo>
                  <a:lnTo>
                    <a:pt x="1084" y="1608"/>
                  </a:lnTo>
                  <a:lnTo>
                    <a:pt x="1105" y="1644"/>
                  </a:lnTo>
                  <a:lnTo>
                    <a:pt x="1146" y="1716"/>
                  </a:lnTo>
                  <a:lnTo>
                    <a:pt x="1187" y="1789"/>
                  </a:lnTo>
                  <a:lnTo>
                    <a:pt x="1226" y="1862"/>
                  </a:lnTo>
                  <a:lnTo>
                    <a:pt x="1268" y="1934"/>
                  </a:lnTo>
                  <a:lnTo>
                    <a:pt x="1288" y="1971"/>
                  </a:lnTo>
                  <a:lnTo>
                    <a:pt x="1309" y="2005"/>
                  </a:lnTo>
                  <a:lnTo>
                    <a:pt x="1332" y="2041"/>
                  </a:lnTo>
                  <a:lnTo>
                    <a:pt x="1354" y="2075"/>
                  </a:lnTo>
                  <a:lnTo>
                    <a:pt x="1374" y="2103"/>
                  </a:lnTo>
                  <a:lnTo>
                    <a:pt x="1395" y="2128"/>
                  </a:lnTo>
                  <a:lnTo>
                    <a:pt x="1415" y="2152"/>
                  </a:lnTo>
                  <a:lnTo>
                    <a:pt x="1436" y="2173"/>
                  </a:lnTo>
                  <a:lnTo>
                    <a:pt x="1457" y="2193"/>
                  </a:lnTo>
                  <a:lnTo>
                    <a:pt x="1478" y="2212"/>
                  </a:lnTo>
                  <a:lnTo>
                    <a:pt x="1499" y="2230"/>
                  </a:lnTo>
                  <a:lnTo>
                    <a:pt x="1521" y="2246"/>
                  </a:lnTo>
                  <a:lnTo>
                    <a:pt x="1564" y="2280"/>
                  </a:lnTo>
                  <a:lnTo>
                    <a:pt x="1608" y="2314"/>
                  </a:lnTo>
                  <a:lnTo>
                    <a:pt x="1630" y="2332"/>
                  </a:lnTo>
                  <a:lnTo>
                    <a:pt x="1653" y="2351"/>
                  </a:lnTo>
                  <a:lnTo>
                    <a:pt x="1675" y="2371"/>
                  </a:lnTo>
                  <a:lnTo>
                    <a:pt x="1698" y="2393"/>
                  </a:lnTo>
                  <a:lnTo>
                    <a:pt x="1729" y="2427"/>
                  </a:lnTo>
                  <a:lnTo>
                    <a:pt x="1762" y="2465"/>
                  </a:lnTo>
                  <a:lnTo>
                    <a:pt x="1796" y="2507"/>
                  </a:lnTo>
                  <a:lnTo>
                    <a:pt x="1830" y="2551"/>
                  </a:lnTo>
                  <a:lnTo>
                    <a:pt x="1864" y="2595"/>
                  </a:lnTo>
                  <a:lnTo>
                    <a:pt x="1896" y="2638"/>
                  </a:lnTo>
                  <a:lnTo>
                    <a:pt x="1926" y="2679"/>
                  </a:lnTo>
                  <a:lnTo>
                    <a:pt x="1951" y="2715"/>
                  </a:lnTo>
                  <a:lnTo>
                    <a:pt x="1969" y="2739"/>
                  </a:lnTo>
                  <a:lnTo>
                    <a:pt x="1984" y="2760"/>
                  </a:lnTo>
                  <a:lnTo>
                    <a:pt x="1998" y="2778"/>
                  </a:lnTo>
                  <a:lnTo>
                    <a:pt x="2011" y="2795"/>
                  </a:lnTo>
                  <a:lnTo>
                    <a:pt x="2024" y="2809"/>
                  </a:lnTo>
                  <a:lnTo>
                    <a:pt x="2037" y="2820"/>
                  </a:lnTo>
                  <a:lnTo>
                    <a:pt x="2049" y="2830"/>
                  </a:lnTo>
                  <a:lnTo>
                    <a:pt x="2061" y="2837"/>
                  </a:lnTo>
                  <a:lnTo>
                    <a:pt x="2068" y="2840"/>
                  </a:lnTo>
                  <a:lnTo>
                    <a:pt x="2074" y="2843"/>
                  </a:lnTo>
                  <a:lnTo>
                    <a:pt x="2081" y="2845"/>
                  </a:lnTo>
                  <a:lnTo>
                    <a:pt x="2088" y="2848"/>
                  </a:lnTo>
                  <a:lnTo>
                    <a:pt x="2104" y="2850"/>
                  </a:lnTo>
                  <a:lnTo>
                    <a:pt x="2121" y="2851"/>
                  </a:lnTo>
                  <a:lnTo>
                    <a:pt x="2139" y="2851"/>
                  </a:lnTo>
                  <a:lnTo>
                    <a:pt x="2159" y="2849"/>
                  </a:lnTo>
                  <a:lnTo>
                    <a:pt x="2183" y="2845"/>
                  </a:lnTo>
                  <a:lnTo>
                    <a:pt x="2208" y="2841"/>
                  </a:lnTo>
                  <a:lnTo>
                    <a:pt x="2236" y="2836"/>
                  </a:lnTo>
                  <a:lnTo>
                    <a:pt x="2264" y="2829"/>
                  </a:lnTo>
                  <a:lnTo>
                    <a:pt x="2295" y="2821"/>
                  </a:lnTo>
                  <a:lnTo>
                    <a:pt x="2325" y="2810"/>
                  </a:lnTo>
                  <a:lnTo>
                    <a:pt x="2356" y="2799"/>
                  </a:lnTo>
                  <a:lnTo>
                    <a:pt x="2388" y="2785"/>
                  </a:lnTo>
                  <a:lnTo>
                    <a:pt x="2419" y="2769"/>
                  </a:lnTo>
                  <a:lnTo>
                    <a:pt x="2450" y="2753"/>
                  </a:lnTo>
                  <a:lnTo>
                    <a:pt x="2479" y="2735"/>
                  </a:lnTo>
                  <a:lnTo>
                    <a:pt x="2508" y="2715"/>
                  </a:lnTo>
                  <a:lnTo>
                    <a:pt x="2521" y="2705"/>
                  </a:lnTo>
                  <a:lnTo>
                    <a:pt x="2534" y="2695"/>
                  </a:lnTo>
                  <a:lnTo>
                    <a:pt x="2546" y="2684"/>
                  </a:lnTo>
                  <a:lnTo>
                    <a:pt x="2559" y="2674"/>
                  </a:lnTo>
                  <a:lnTo>
                    <a:pt x="2570" y="2662"/>
                  </a:lnTo>
                  <a:lnTo>
                    <a:pt x="2580" y="2650"/>
                  </a:lnTo>
                  <a:lnTo>
                    <a:pt x="2590" y="2638"/>
                  </a:lnTo>
                  <a:lnTo>
                    <a:pt x="2599" y="2627"/>
                  </a:lnTo>
                  <a:lnTo>
                    <a:pt x="2607" y="2615"/>
                  </a:lnTo>
                  <a:lnTo>
                    <a:pt x="2614" y="2602"/>
                  </a:lnTo>
                  <a:lnTo>
                    <a:pt x="2621" y="2590"/>
                  </a:lnTo>
                  <a:lnTo>
                    <a:pt x="2626" y="2576"/>
                  </a:lnTo>
                  <a:lnTo>
                    <a:pt x="2637" y="2594"/>
                  </a:lnTo>
                  <a:lnTo>
                    <a:pt x="2648" y="2609"/>
                  </a:lnTo>
                  <a:lnTo>
                    <a:pt x="2659" y="2621"/>
                  </a:lnTo>
                  <a:lnTo>
                    <a:pt x="2670" y="2630"/>
                  </a:lnTo>
                  <a:lnTo>
                    <a:pt x="2681" y="2638"/>
                  </a:lnTo>
                  <a:lnTo>
                    <a:pt x="2693" y="2643"/>
                  </a:lnTo>
                  <a:lnTo>
                    <a:pt x="2705" y="2646"/>
                  </a:lnTo>
                  <a:lnTo>
                    <a:pt x="2716" y="2647"/>
                  </a:lnTo>
                  <a:lnTo>
                    <a:pt x="2727" y="2647"/>
                  </a:lnTo>
                  <a:lnTo>
                    <a:pt x="2739" y="2645"/>
                  </a:lnTo>
                  <a:lnTo>
                    <a:pt x="2751" y="2641"/>
                  </a:lnTo>
                  <a:lnTo>
                    <a:pt x="2763" y="2636"/>
                  </a:lnTo>
                  <a:lnTo>
                    <a:pt x="2775" y="2630"/>
                  </a:lnTo>
                  <a:lnTo>
                    <a:pt x="2786" y="2622"/>
                  </a:lnTo>
                  <a:lnTo>
                    <a:pt x="2797" y="2614"/>
                  </a:lnTo>
                  <a:lnTo>
                    <a:pt x="2809" y="2605"/>
                  </a:lnTo>
                  <a:lnTo>
                    <a:pt x="2832" y="2584"/>
                  </a:lnTo>
                  <a:lnTo>
                    <a:pt x="2855" y="2561"/>
                  </a:lnTo>
                  <a:lnTo>
                    <a:pt x="2876" y="2538"/>
                  </a:lnTo>
                  <a:lnTo>
                    <a:pt x="2898" y="2515"/>
                  </a:lnTo>
                  <a:lnTo>
                    <a:pt x="2918" y="2493"/>
                  </a:lnTo>
                  <a:lnTo>
                    <a:pt x="2938" y="2474"/>
                  </a:lnTo>
                  <a:lnTo>
                    <a:pt x="2948" y="2466"/>
                  </a:lnTo>
                  <a:lnTo>
                    <a:pt x="2957" y="2457"/>
                  </a:lnTo>
                  <a:lnTo>
                    <a:pt x="2966" y="2451"/>
                  </a:lnTo>
                  <a:lnTo>
                    <a:pt x="2974" y="2446"/>
                  </a:lnTo>
                  <a:lnTo>
                    <a:pt x="3000" y="2433"/>
                  </a:lnTo>
                  <a:lnTo>
                    <a:pt x="3027" y="2424"/>
                  </a:lnTo>
                  <a:lnTo>
                    <a:pt x="3051" y="2417"/>
                  </a:lnTo>
                  <a:lnTo>
                    <a:pt x="3075" y="2412"/>
                  </a:lnTo>
                  <a:lnTo>
                    <a:pt x="3098" y="2410"/>
                  </a:lnTo>
                  <a:lnTo>
                    <a:pt x="3120" y="2410"/>
                  </a:lnTo>
                  <a:lnTo>
                    <a:pt x="3142" y="2413"/>
                  </a:lnTo>
                  <a:lnTo>
                    <a:pt x="3163" y="2418"/>
                  </a:lnTo>
                  <a:lnTo>
                    <a:pt x="3182" y="2424"/>
                  </a:lnTo>
                  <a:lnTo>
                    <a:pt x="3201" y="2433"/>
                  </a:lnTo>
                  <a:lnTo>
                    <a:pt x="3220" y="2443"/>
                  </a:lnTo>
                  <a:lnTo>
                    <a:pt x="3238" y="2455"/>
                  </a:lnTo>
                  <a:lnTo>
                    <a:pt x="3254" y="2469"/>
                  </a:lnTo>
                  <a:lnTo>
                    <a:pt x="3270" y="2484"/>
                  </a:lnTo>
                  <a:lnTo>
                    <a:pt x="3287" y="2499"/>
                  </a:lnTo>
                  <a:lnTo>
                    <a:pt x="3302" y="2516"/>
                  </a:lnTo>
                  <a:lnTo>
                    <a:pt x="3317" y="2535"/>
                  </a:lnTo>
                  <a:lnTo>
                    <a:pt x="3331" y="2554"/>
                  </a:lnTo>
                  <a:lnTo>
                    <a:pt x="3345" y="2573"/>
                  </a:lnTo>
                  <a:lnTo>
                    <a:pt x="3358" y="2594"/>
                  </a:lnTo>
                  <a:lnTo>
                    <a:pt x="3383" y="2636"/>
                  </a:lnTo>
                  <a:lnTo>
                    <a:pt x="3408" y="2679"/>
                  </a:lnTo>
                  <a:lnTo>
                    <a:pt x="3452" y="2763"/>
                  </a:lnTo>
                  <a:lnTo>
                    <a:pt x="3494" y="2839"/>
                  </a:lnTo>
                  <a:lnTo>
                    <a:pt x="3479" y="2837"/>
                  </a:lnTo>
                  <a:lnTo>
                    <a:pt x="3463" y="2836"/>
                  </a:lnTo>
                  <a:lnTo>
                    <a:pt x="3447" y="2835"/>
                  </a:lnTo>
                  <a:lnTo>
                    <a:pt x="3432" y="2833"/>
                  </a:lnTo>
                  <a:lnTo>
                    <a:pt x="3456" y="2885"/>
                  </a:lnTo>
                  <a:lnTo>
                    <a:pt x="3476" y="2935"/>
                  </a:lnTo>
                  <a:lnTo>
                    <a:pt x="3489" y="2985"/>
                  </a:lnTo>
                  <a:lnTo>
                    <a:pt x="3496" y="3032"/>
                  </a:lnTo>
                  <a:lnTo>
                    <a:pt x="3498" y="3079"/>
                  </a:lnTo>
                  <a:lnTo>
                    <a:pt x="3496" y="3126"/>
                  </a:lnTo>
                  <a:lnTo>
                    <a:pt x="3488" y="3171"/>
                  </a:lnTo>
                  <a:lnTo>
                    <a:pt x="3476" y="3214"/>
                  </a:lnTo>
                  <a:lnTo>
                    <a:pt x="3459" y="3257"/>
                  </a:lnTo>
                  <a:lnTo>
                    <a:pt x="3439" y="3298"/>
                  </a:lnTo>
                  <a:lnTo>
                    <a:pt x="3416" y="3338"/>
                  </a:lnTo>
                  <a:lnTo>
                    <a:pt x="3387" y="3377"/>
                  </a:lnTo>
                  <a:lnTo>
                    <a:pt x="3357" y="3413"/>
                  </a:lnTo>
                  <a:lnTo>
                    <a:pt x="3323" y="3450"/>
                  </a:lnTo>
                  <a:lnTo>
                    <a:pt x="3287" y="3484"/>
                  </a:lnTo>
                  <a:lnTo>
                    <a:pt x="3247" y="3518"/>
                  </a:lnTo>
                  <a:lnTo>
                    <a:pt x="3206" y="3549"/>
                  </a:lnTo>
                  <a:lnTo>
                    <a:pt x="3163" y="3580"/>
                  </a:lnTo>
                  <a:lnTo>
                    <a:pt x="3118" y="3608"/>
                  </a:lnTo>
                  <a:lnTo>
                    <a:pt x="3071" y="3636"/>
                  </a:lnTo>
                  <a:lnTo>
                    <a:pt x="3024" y="3662"/>
                  </a:lnTo>
                  <a:lnTo>
                    <a:pt x="2975" y="3687"/>
                  </a:lnTo>
                  <a:lnTo>
                    <a:pt x="2926" y="3709"/>
                  </a:lnTo>
                  <a:lnTo>
                    <a:pt x="2876" y="3729"/>
                  </a:lnTo>
                  <a:lnTo>
                    <a:pt x="2827" y="3750"/>
                  </a:lnTo>
                  <a:lnTo>
                    <a:pt x="2777" y="3767"/>
                  </a:lnTo>
                  <a:lnTo>
                    <a:pt x="2727" y="3783"/>
                  </a:lnTo>
                  <a:lnTo>
                    <a:pt x="2678" y="3797"/>
                  </a:lnTo>
                  <a:lnTo>
                    <a:pt x="2630" y="3809"/>
                  </a:lnTo>
                  <a:lnTo>
                    <a:pt x="2583" y="3820"/>
                  </a:lnTo>
                  <a:lnTo>
                    <a:pt x="2537" y="3829"/>
                  </a:lnTo>
                  <a:lnTo>
                    <a:pt x="2494" y="3836"/>
                  </a:lnTo>
                  <a:lnTo>
                    <a:pt x="2458" y="3840"/>
                  </a:lnTo>
                  <a:lnTo>
                    <a:pt x="2422" y="3844"/>
                  </a:lnTo>
                  <a:lnTo>
                    <a:pt x="2387" y="3846"/>
                  </a:lnTo>
                  <a:lnTo>
                    <a:pt x="2352" y="3847"/>
                  </a:lnTo>
                  <a:lnTo>
                    <a:pt x="2318" y="3848"/>
                  </a:lnTo>
                  <a:lnTo>
                    <a:pt x="2283" y="3846"/>
                  </a:lnTo>
                  <a:lnTo>
                    <a:pt x="2249" y="3844"/>
                  </a:lnTo>
                  <a:lnTo>
                    <a:pt x="2215" y="3839"/>
                  </a:lnTo>
                  <a:lnTo>
                    <a:pt x="2198" y="3837"/>
                  </a:lnTo>
                  <a:lnTo>
                    <a:pt x="2182" y="3833"/>
                  </a:lnTo>
                  <a:lnTo>
                    <a:pt x="2166" y="3830"/>
                  </a:lnTo>
                  <a:lnTo>
                    <a:pt x="2148" y="3825"/>
                  </a:lnTo>
                  <a:lnTo>
                    <a:pt x="2132" y="3821"/>
                  </a:lnTo>
                  <a:lnTo>
                    <a:pt x="2117" y="3816"/>
                  </a:lnTo>
                  <a:lnTo>
                    <a:pt x="2101" y="3809"/>
                  </a:lnTo>
                  <a:lnTo>
                    <a:pt x="2085" y="3803"/>
                  </a:lnTo>
                  <a:lnTo>
                    <a:pt x="2069" y="3796"/>
                  </a:lnTo>
                  <a:lnTo>
                    <a:pt x="2054" y="3789"/>
                  </a:lnTo>
                  <a:lnTo>
                    <a:pt x="2039" y="3781"/>
                  </a:lnTo>
                  <a:lnTo>
                    <a:pt x="2024" y="3772"/>
                  </a:lnTo>
                  <a:lnTo>
                    <a:pt x="2009" y="3763"/>
                  </a:lnTo>
                  <a:lnTo>
                    <a:pt x="1995" y="3754"/>
                  </a:lnTo>
                  <a:lnTo>
                    <a:pt x="1981" y="3742"/>
                  </a:lnTo>
                  <a:lnTo>
                    <a:pt x="1967" y="3731"/>
                  </a:lnTo>
                  <a:lnTo>
                    <a:pt x="1940" y="3709"/>
                  </a:lnTo>
                  <a:lnTo>
                    <a:pt x="1915" y="3685"/>
                  </a:lnTo>
                  <a:lnTo>
                    <a:pt x="1891" y="3660"/>
                  </a:lnTo>
                  <a:lnTo>
                    <a:pt x="1868" y="3635"/>
                  </a:lnTo>
                  <a:lnTo>
                    <a:pt x="1846" y="3608"/>
                  </a:lnTo>
                  <a:lnTo>
                    <a:pt x="1824" y="3581"/>
                  </a:lnTo>
                  <a:lnTo>
                    <a:pt x="1803" y="3553"/>
                  </a:lnTo>
                  <a:lnTo>
                    <a:pt x="1783" y="3526"/>
                  </a:lnTo>
                  <a:lnTo>
                    <a:pt x="1743" y="3470"/>
                  </a:lnTo>
                  <a:lnTo>
                    <a:pt x="1702" y="3414"/>
                  </a:lnTo>
                  <a:lnTo>
                    <a:pt x="1682" y="3387"/>
                  </a:lnTo>
                  <a:lnTo>
                    <a:pt x="1661" y="3360"/>
                  </a:lnTo>
                  <a:lnTo>
                    <a:pt x="1640" y="3334"/>
                  </a:lnTo>
                  <a:lnTo>
                    <a:pt x="1618" y="3308"/>
                  </a:lnTo>
                  <a:lnTo>
                    <a:pt x="1576" y="3261"/>
                  </a:lnTo>
                  <a:lnTo>
                    <a:pt x="1533" y="3216"/>
                  </a:lnTo>
                  <a:lnTo>
                    <a:pt x="1490" y="3174"/>
                  </a:lnTo>
                  <a:lnTo>
                    <a:pt x="1449" y="3132"/>
                  </a:lnTo>
                  <a:lnTo>
                    <a:pt x="1407" y="3091"/>
                  </a:lnTo>
                  <a:lnTo>
                    <a:pt x="1365" y="3052"/>
                  </a:lnTo>
                  <a:lnTo>
                    <a:pt x="1325" y="3012"/>
                  </a:lnTo>
                  <a:lnTo>
                    <a:pt x="1285" y="2972"/>
                  </a:lnTo>
                  <a:lnTo>
                    <a:pt x="1245" y="2933"/>
                  </a:lnTo>
                  <a:lnTo>
                    <a:pt x="1207" y="2891"/>
                  </a:lnTo>
                  <a:lnTo>
                    <a:pt x="1188" y="2870"/>
                  </a:lnTo>
                  <a:lnTo>
                    <a:pt x="1169" y="2849"/>
                  </a:lnTo>
                  <a:lnTo>
                    <a:pt x="1151" y="2826"/>
                  </a:lnTo>
                  <a:lnTo>
                    <a:pt x="1133" y="2804"/>
                  </a:lnTo>
                  <a:lnTo>
                    <a:pt x="1114" y="2780"/>
                  </a:lnTo>
                  <a:lnTo>
                    <a:pt x="1096" y="2756"/>
                  </a:lnTo>
                  <a:lnTo>
                    <a:pt x="1079" y="2732"/>
                  </a:lnTo>
                  <a:lnTo>
                    <a:pt x="1062" y="2706"/>
                  </a:lnTo>
                  <a:lnTo>
                    <a:pt x="1044" y="2680"/>
                  </a:lnTo>
                  <a:lnTo>
                    <a:pt x="1028" y="2654"/>
                  </a:lnTo>
                  <a:lnTo>
                    <a:pt x="1012" y="2625"/>
                  </a:lnTo>
                  <a:lnTo>
                    <a:pt x="996" y="2597"/>
                  </a:lnTo>
                  <a:lnTo>
                    <a:pt x="968" y="2548"/>
                  </a:lnTo>
                  <a:lnTo>
                    <a:pt x="940" y="2499"/>
                  </a:lnTo>
                  <a:lnTo>
                    <a:pt x="910" y="2451"/>
                  </a:lnTo>
                  <a:lnTo>
                    <a:pt x="881" y="2404"/>
                  </a:lnTo>
                  <a:lnTo>
                    <a:pt x="849" y="2356"/>
                  </a:lnTo>
                  <a:lnTo>
                    <a:pt x="819" y="2309"/>
                  </a:lnTo>
                  <a:lnTo>
                    <a:pt x="787" y="2262"/>
                  </a:lnTo>
                  <a:lnTo>
                    <a:pt x="756" y="2215"/>
                  </a:lnTo>
                  <a:lnTo>
                    <a:pt x="724" y="2167"/>
                  </a:lnTo>
                  <a:lnTo>
                    <a:pt x="693" y="2119"/>
                  </a:lnTo>
                  <a:lnTo>
                    <a:pt x="662" y="2071"/>
                  </a:lnTo>
                  <a:lnTo>
                    <a:pt x="631" y="2023"/>
                  </a:lnTo>
                  <a:lnTo>
                    <a:pt x="602" y="1973"/>
                  </a:lnTo>
                  <a:lnTo>
                    <a:pt x="573" y="1923"/>
                  </a:lnTo>
                  <a:lnTo>
                    <a:pt x="545" y="1872"/>
                  </a:lnTo>
                  <a:lnTo>
                    <a:pt x="518" y="1821"/>
                  </a:lnTo>
                  <a:lnTo>
                    <a:pt x="475" y="1734"/>
                  </a:lnTo>
                  <a:lnTo>
                    <a:pt x="428" y="1645"/>
                  </a:lnTo>
                  <a:lnTo>
                    <a:pt x="380" y="1554"/>
                  </a:lnTo>
                  <a:lnTo>
                    <a:pt x="332" y="1462"/>
                  </a:lnTo>
                  <a:lnTo>
                    <a:pt x="285" y="1369"/>
                  </a:lnTo>
                  <a:lnTo>
                    <a:pt x="238" y="1273"/>
                  </a:lnTo>
                  <a:lnTo>
                    <a:pt x="215" y="1224"/>
                  </a:lnTo>
                  <a:lnTo>
                    <a:pt x="193" y="1176"/>
                  </a:lnTo>
                  <a:lnTo>
                    <a:pt x="172" y="1127"/>
                  </a:lnTo>
                  <a:lnTo>
                    <a:pt x="151" y="1078"/>
                  </a:lnTo>
                  <a:lnTo>
                    <a:pt x="131" y="1028"/>
                  </a:lnTo>
                  <a:lnTo>
                    <a:pt x="112" y="980"/>
                  </a:lnTo>
                  <a:lnTo>
                    <a:pt x="95" y="930"/>
                  </a:lnTo>
                  <a:lnTo>
                    <a:pt x="79" y="879"/>
                  </a:lnTo>
                  <a:lnTo>
                    <a:pt x="63" y="829"/>
                  </a:lnTo>
                  <a:lnTo>
                    <a:pt x="49" y="778"/>
                  </a:lnTo>
                  <a:lnTo>
                    <a:pt x="37" y="729"/>
                  </a:lnTo>
                  <a:lnTo>
                    <a:pt x="26" y="678"/>
                  </a:lnTo>
                  <a:lnTo>
                    <a:pt x="18" y="627"/>
                  </a:lnTo>
                  <a:lnTo>
                    <a:pt x="10" y="576"/>
                  </a:lnTo>
                  <a:lnTo>
                    <a:pt x="4" y="527"/>
                  </a:lnTo>
                  <a:lnTo>
                    <a:pt x="1" y="476"/>
                  </a:lnTo>
                  <a:lnTo>
                    <a:pt x="0" y="425"/>
                  </a:lnTo>
                  <a:lnTo>
                    <a:pt x="1" y="374"/>
                  </a:lnTo>
                  <a:lnTo>
                    <a:pt x="5" y="323"/>
                  </a:lnTo>
                  <a:lnTo>
                    <a:pt x="11" y="273"/>
                  </a:lnTo>
                  <a:lnTo>
                    <a:pt x="13" y="259"/>
                  </a:lnTo>
                  <a:lnTo>
                    <a:pt x="16" y="246"/>
                  </a:lnTo>
                  <a:lnTo>
                    <a:pt x="20" y="233"/>
                  </a:lnTo>
                  <a:lnTo>
                    <a:pt x="24" y="221"/>
                  </a:lnTo>
                  <a:lnTo>
                    <a:pt x="28" y="208"/>
                  </a:lnTo>
                  <a:lnTo>
                    <a:pt x="33" y="195"/>
                  </a:lnTo>
                  <a:lnTo>
                    <a:pt x="39" y="183"/>
                  </a:lnTo>
                  <a:lnTo>
                    <a:pt x="45" y="171"/>
                  </a:lnTo>
                  <a:lnTo>
                    <a:pt x="51" y="160"/>
                  </a:lnTo>
                  <a:lnTo>
                    <a:pt x="58" y="149"/>
                  </a:lnTo>
                  <a:lnTo>
                    <a:pt x="66" y="138"/>
                  </a:lnTo>
                  <a:lnTo>
                    <a:pt x="75" y="126"/>
                  </a:lnTo>
                  <a:lnTo>
                    <a:pt x="83" y="116"/>
                  </a:lnTo>
                  <a:lnTo>
                    <a:pt x="92" y="106"/>
                  </a:lnTo>
                  <a:lnTo>
                    <a:pt x="101" y="96"/>
                  </a:lnTo>
                  <a:lnTo>
                    <a:pt x="110" y="87"/>
                  </a:lnTo>
                  <a:close/>
                </a:path>
              </a:pathLst>
            </a:custGeom>
            <a:solidFill>
              <a:srgbClr val="EAB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Freeform 32"/>
            <p:cNvSpPr>
              <a:spLocks/>
            </p:cNvSpPr>
            <p:nvPr/>
          </p:nvSpPr>
          <p:spPr bwMode="auto">
            <a:xfrm>
              <a:off x="7159625" y="4760913"/>
              <a:ext cx="336550" cy="358775"/>
            </a:xfrm>
            <a:custGeom>
              <a:avLst/>
              <a:gdLst>
                <a:gd name="T0" fmla="*/ 260 w 3596"/>
                <a:gd name="T1" fmla="*/ 22 h 3830"/>
                <a:gd name="T2" fmla="*/ 395 w 3596"/>
                <a:gd name="T3" fmla="*/ 0 h 3830"/>
                <a:gd name="T4" fmla="*/ 463 w 3596"/>
                <a:gd name="T5" fmla="*/ 113 h 3830"/>
                <a:gd name="T6" fmla="*/ 353 w 3596"/>
                <a:gd name="T7" fmla="*/ 354 h 3830"/>
                <a:gd name="T8" fmla="*/ 317 w 3596"/>
                <a:gd name="T9" fmla="*/ 501 h 3830"/>
                <a:gd name="T10" fmla="*/ 329 w 3596"/>
                <a:gd name="T11" fmla="*/ 661 h 3830"/>
                <a:gd name="T12" fmla="*/ 404 w 3596"/>
                <a:gd name="T13" fmla="*/ 881 h 3830"/>
                <a:gd name="T14" fmla="*/ 496 w 3596"/>
                <a:gd name="T15" fmla="*/ 1045 h 3830"/>
                <a:gd name="T16" fmla="*/ 534 w 3596"/>
                <a:gd name="T17" fmla="*/ 1146 h 3830"/>
                <a:gd name="T18" fmla="*/ 541 w 3596"/>
                <a:gd name="T19" fmla="*/ 1275 h 3830"/>
                <a:gd name="T20" fmla="*/ 583 w 3596"/>
                <a:gd name="T21" fmla="*/ 1369 h 3830"/>
                <a:gd name="T22" fmla="*/ 731 w 3596"/>
                <a:gd name="T23" fmla="*/ 1523 h 3830"/>
                <a:gd name="T24" fmla="*/ 897 w 3596"/>
                <a:gd name="T25" fmla="*/ 1672 h 3830"/>
                <a:gd name="T26" fmla="*/ 963 w 3596"/>
                <a:gd name="T27" fmla="*/ 1778 h 3830"/>
                <a:gd name="T28" fmla="*/ 1028 w 3596"/>
                <a:gd name="T29" fmla="*/ 1994 h 3830"/>
                <a:gd name="T30" fmla="*/ 1095 w 3596"/>
                <a:gd name="T31" fmla="*/ 2156 h 3830"/>
                <a:gd name="T32" fmla="*/ 1160 w 3596"/>
                <a:gd name="T33" fmla="*/ 2227 h 3830"/>
                <a:gd name="T34" fmla="*/ 1287 w 3596"/>
                <a:gd name="T35" fmla="*/ 2285 h 3830"/>
                <a:gd name="T36" fmla="*/ 1416 w 3596"/>
                <a:gd name="T37" fmla="*/ 2320 h 3830"/>
                <a:gd name="T38" fmla="*/ 1528 w 3596"/>
                <a:gd name="T39" fmla="*/ 2463 h 3830"/>
                <a:gd name="T40" fmla="*/ 1692 w 3596"/>
                <a:gd name="T41" fmla="*/ 2714 h 3830"/>
                <a:gd name="T42" fmla="*/ 1822 w 3596"/>
                <a:gd name="T43" fmla="*/ 2831 h 3830"/>
                <a:gd name="T44" fmla="*/ 2022 w 3596"/>
                <a:gd name="T45" fmla="*/ 2921 h 3830"/>
                <a:gd name="T46" fmla="*/ 2264 w 3596"/>
                <a:gd name="T47" fmla="*/ 2999 h 3830"/>
                <a:gd name="T48" fmla="*/ 2507 w 3596"/>
                <a:gd name="T49" fmla="*/ 3008 h 3830"/>
                <a:gd name="T50" fmla="*/ 2616 w 3596"/>
                <a:gd name="T51" fmla="*/ 2979 h 3830"/>
                <a:gd name="T52" fmla="*/ 2891 w 3596"/>
                <a:gd name="T53" fmla="*/ 2808 h 3830"/>
                <a:gd name="T54" fmla="*/ 3159 w 3596"/>
                <a:gd name="T55" fmla="*/ 2645 h 3830"/>
                <a:gd name="T56" fmla="*/ 3403 w 3596"/>
                <a:gd name="T57" fmla="*/ 2585 h 3830"/>
                <a:gd name="T58" fmla="*/ 3564 w 3596"/>
                <a:gd name="T59" fmla="*/ 2744 h 3830"/>
                <a:gd name="T60" fmla="*/ 3580 w 3596"/>
                <a:gd name="T61" fmla="*/ 3100 h 3830"/>
                <a:gd name="T62" fmla="*/ 3442 w 3596"/>
                <a:gd name="T63" fmla="*/ 3385 h 3830"/>
                <a:gd name="T64" fmla="*/ 3197 w 3596"/>
                <a:gd name="T65" fmla="*/ 3598 h 3830"/>
                <a:gd name="T66" fmla="*/ 2892 w 3596"/>
                <a:gd name="T67" fmla="*/ 3742 h 3830"/>
                <a:gd name="T68" fmla="*/ 2575 w 3596"/>
                <a:gd name="T69" fmla="*/ 3818 h 3830"/>
                <a:gd name="T70" fmla="*/ 2330 w 3596"/>
                <a:gd name="T71" fmla="*/ 3826 h 3830"/>
                <a:gd name="T72" fmla="*/ 2198 w 3596"/>
                <a:gd name="T73" fmla="*/ 3798 h 3830"/>
                <a:gd name="T74" fmla="*/ 2091 w 3596"/>
                <a:gd name="T75" fmla="*/ 3746 h 3830"/>
                <a:gd name="T76" fmla="*/ 1949 w 3596"/>
                <a:gd name="T77" fmla="*/ 3617 h 3830"/>
                <a:gd name="T78" fmla="*/ 1764 w 3596"/>
                <a:gd name="T79" fmla="*/ 3370 h 3830"/>
                <a:gd name="T80" fmla="*/ 1559 w 3596"/>
                <a:gd name="T81" fmla="*/ 3143 h 3830"/>
                <a:gd name="T82" fmla="*/ 1237 w 3596"/>
                <a:gd name="T83" fmla="*/ 2813 h 3830"/>
                <a:gd name="T84" fmla="*/ 1121 w 3596"/>
                <a:gd name="T85" fmla="*/ 2651 h 3830"/>
                <a:gd name="T86" fmla="*/ 1031 w 3596"/>
                <a:gd name="T87" fmla="*/ 2434 h 3830"/>
                <a:gd name="T88" fmla="*/ 940 w 3596"/>
                <a:gd name="T89" fmla="*/ 2308 h 3830"/>
                <a:gd name="T90" fmla="*/ 761 w 3596"/>
                <a:gd name="T91" fmla="*/ 2182 h 3830"/>
                <a:gd name="T92" fmla="*/ 613 w 3596"/>
                <a:gd name="T93" fmla="*/ 2010 h 3830"/>
                <a:gd name="T94" fmla="*/ 478 w 3596"/>
                <a:gd name="T95" fmla="*/ 1782 h 3830"/>
                <a:gd name="T96" fmla="*/ 388 w 3596"/>
                <a:gd name="T97" fmla="*/ 1491 h 3830"/>
                <a:gd name="T98" fmla="*/ 305 w 3596"/>
                <a:gd name="T99" fmla="*/ 1316 h 3830"/>
                <a:gd name="T100" fmla="*/ 191 w 3596"/>
                <a:gd name="T101" fmla="*/ 1194 h 3830"/>
                <a:gd name="T102" fmla="*/ 146 w 3596"/>
                <a:gd name="T103" fmla="*/ 1088 h 3830"/>
                <a:gd name="T104" fmla="*/ 152 w 3596"/>
                <a:gd name="T105" fmla="*/ 948 h 3830"/>
                <a:gd name="T106" fmla="*/ 143 w 3596"/>
                <a:gd name="T107" fmla="*/ 823 h 3830"/>
                <a:gd name="T108" fmla="*/ 45 w 3596"/>
                <a:gd name="T109" fmla="*/ 614 h 3830"/>
                <a:gd name="T110" fmla="*/ 5 w 3596"/>
                <a:gd name="T111" fmla="*/ 511 h 3830"/>
                <a:gd name="T112" fmla="*/ 10 w 3596"/>
                <a:gd name="T113" fmla="*/ 394 h 3830"/>
                <a:gd name="T114" fmla="*/ 53 w 3596"/>
                <a:gd name="T115" fmla="*/ 324 h 3830"/>
                <a:gd name="T116" fmla="*/ 92 w 3596"/>
                <a:gd name="T117" fmla="*/ 195 h 3830"/>
                <a:gd name="T118" fmla="*/ 177 w 3596"/>
                <a:gd name="T119" fmla="*/ 82 h 3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96" h="3830">
                  <a:moveTo>
                    <a:pt x="192" y="69"/>
                  </a:moveTo>
                  <a:lnTo>
                    <a:pt x="201" y="60"/>
                  </a:lnTo>
                  <a:lnTo>
                    <a:pt x="211" y="52"/>
                  </a:lnTo>
                  <a:lnTo>
                    <a:pt x="221" y="45"/>
                  </a:lnTo>
                  <a:lnTo>
                    <a:pt x="231" y="38"/>
                  </a:lnTo>
                  <a:lnTo>
                    <a:pt x="245" y="30"/>
                  </a:lnTo>
                  <a:lnTo>
                    <a:pt x="260" y="22"/>
                  </a:lnTo>
                  <a:lnTo>
                    <a:pt x="275" y="17"/>
                  </a:lnTo>
                  <a:lnTo>
                    <a:pt x="291" y="12"/>
                  </a:lnTo>
                  <a:lnTo>
                    <a:pt x="307" y="8"/>
                  </a:lnTo>
                  <a:lnTo>
                    <a:pt x="325" y="5"/>
                  </a:lnTo>
                  <a:lnTo>
                    <a:pt x="342" y="3"/>
                  </a:lnTo>
                  <a:lnTo>
                    <a:pt x="359" y="1"/>
                  </a:lnTo>
                  <a:lnTo>
                    <a:pt x="395" y="0"/>
                  </a:lnTo>
                  <a:lnTo>
                    <a:pt x="429" y="0"/>
                  </a:lnTo>
                  <a:lnTo>
                    <a:pt x="463" y="2"/>
                  </a:lnTo>
                  <a:lnTo>
                    <a:pt x="494" y="4"/>
                  </a:lnTo>
                  <a:lnTo>
                    <a:pt x="488" y="32"/>
                  </a:lnTo>
                  <a:lnTo>
                    <a:pt x="482" y="59"/>
                  </a:lnTo>
                  <a:lnTo>
                    <a:pt x="473" y="85"/>
                  </a:lnTo>
                  <a:lnTo>
                    <a:pt x="463" y="113"/>
                  </a:lnTo>
                  <a:lnTo>
                    <a:pt x="452" y="139"/>
                  </a:lnTo>
                  <a:lnTo>
                    <a:pt x="440" y="166"/>
                  </a:lnTo>
                  <a:lnTo>
                    <a:pt x="427" y="193"/>
                  </a:lnTo>
                  <a:lnTo>
                    <a:pt x="414" y="220"/>
                  </a:lnTo>
                  <a:lnTo>
                    <a:pt x="389" y="273"/>
                  </a:lnTo>
                  <a:lnTo>
                    <a:pt x="364" y="326"/>
                  </a:lnTo>
                  <a:lnTo>
                    <a:pt x="353" y="354"/>
                  </a:lnTo>
                  <a:lnTo>
                    <a:pt x="343" y="380"/>
                  </a:lnTo>
                  <a:lnTo>
                    <a:pt x="335" y="407"/>
                  </a:lnTo>
                  <a:lnTo>
                    <a:pt x="328" y="435"/>
                  </a:lnTo>
                  <a:lnTo>
                    <a:pt x="325" y="451"/>
                  </a:lnTo>
                  <a:lnTo>
                    <a:pt x="322" y="467"/>
                  </a:lnTo>
                  <a:lnTo>
                    <a:pt x="320" y="485"/>
                  </a:lnTo>
                  <a:lnTo>
                    <a:pt x="317" y="501"/>
                  </a:lnTo>
                  <a:lnTo>
                    <a:pt x="316" y="517"/>
                  </a:lnTo>
                  <a:lnTo>
                    <a:pt x="316" y="533"/>
                  </a:lnTo>
                  <a:lnTo>
                    <a:pt x="316" y="550"/>
                  </a:lnTo>
                  <a:lnTo>
                    <a:pt x="316" y="566"/>
                  </a:lnTo>
                  <a:lnTo>
                    <a:pt x="320" y="597"/>
                  </a:lnTo>
                  <a:lnTo>
                    <a:pt x="324" y="630"/>
                  </a:lnTo>
                  <a:lnTo>
                    <a:pt x="329" y="661"/>
                  </a:lnTo>
                  <a:lnTo>
                    <a:pt x="336" y="693"/>
                  </a:lnTo>
                  <a:lnTo>
                    <a:pt x="345" y="724"/>
                  </a:lnTo>
                  <a:lnTo>
                    <a:pt x="355" y="756"/>
                  </a:lnTo>
                  <a:lnTo>
                    <a:pt x="365" y="787"/>
                  </a:lnTo>
                  <a:lnTo>
                    <a:pt x="377" y="818"/>
                  </a:lnTo>
                  <a:lnTo>
                    <a:pt x="391" y="849"/>
                  </a:lnTo>
                  <a:lnTo>
                    <a:pt x="404" y="881"/>
                  </a:lnTo>
                  <a:lnTo>
                    <a:pt x="418" y="911"/>
                  </a:lnTo>
                  <a:lnTo>
                    <a:pt x="432" y="943"/>
                  </a:lnTo>
                  <a:lnTo>
                    <a:pt x="442" y="961"/>
                  </a:lnTo>
                  <a:lnTo>
                    <a:pt x="455" y="981"/>
                  </a:lnTo>
                  <a:lnTo>
                    <a:pt x="468" y="1003"/>
                  </a:lnTo>
                  <a:lnTo>
                    <a:pt x="482" y="1024"/>
                  </a:lnTo>
                  <a:lnTo>
                    <a:pt x="496" y="1045"/>
                  </a:lnTo>
                  <a:lnTo>
                    <a:pt x="508" y="1067"/>
                  </a:lnTo>
                  <a:lnTo>
                    <a:pt x="519" y="1086"/>
                  </a:lnTo>
                  <a:lnTo>
                    <a:pt x="527" y="1103"/>
                  </a:lnTo>
                  <a:lnTo>
                    <a:pt x="529" y="1113"/>
                  </a:lnTo>
                  <a:lnTo>
                    <a:pt x="531" y="1124"/>
                  </a:lnTo>
                  <a:lnTo>
                    <a:pt x="533" y="1135"/>
                  </a:lnTo>
                  <a:lnTo>
                    <a:pt x="534" y="1146"/>
                  </a:lnTo>
                  <a:lnTo>
                    <a:pt x="535" y="1168"/>
                  </a:lnTo>
                  <a:lnTo>
                    <a:pt x="535" y="1193"/>
                  </a:lnTo>
                  <a:lnTo>
                    <a:pt x="535" y="1216"/>
                  </a:lnTo>
                  <a:lnTo>
                    <a:pt x="536" y="1240"/>
                  </a:lnTo>
                  <a:lnTo>
                    <a:pt x="537" y="1252"/>
                  </a:lnTo>
                  <a:lnTo>
                    <a:pt x="539" y="1264"/>
                  </a:lnTo>
                  <a:lnTo>
                    <a:pt x="541" y="1275"/>
                  </a:lnTo>
                  <a:lnTo>
                    <a:pt x="544" y="1286"/>
                  </a:lnTo>
                  <a:lnTo>
                    <a:pt x="549" y="1301"/>
                  </a:lnTo>
                  <a:lnTo>
                    <a:pt x="554" y="1316"/>
                  </a:lnTo>
                  <a:lnTo>
                    <a:pt x="560" y="1330"/>
                  </a:lnTo>
                  <a:lnTo>
                    <a:pt x="567" y="1343"/>
                  </a:lnTo>
                  <a:lnTo>
                    <a:pt x="574" y="1357"/>
                  </a:lnTo>
                  <a:lnTo>
                    <a:pt x="583" y="1369"/>
                  </a:lnTo>
                  <a:lnTo>
                    <a:pt x="591" y="1383"/>
                  </a:lnTo>
                  <a:lnTo>
                    <a:pt x="600" y="1395"/>
                  </a:lnTo>
                  <a:lnTo>
                    <a:pt x="618" y="1418"/>
                  </a:lnTo>
                  <a:lnTo>
                    <a:pt x="638" y="1440"/>
                  </a:lnTo>
                  <a:lnTo>
                    <a:pt x="661" y="1462"/>
                  </a:lnTo>
                  <a:lnTo>
                    <a:pt x="683" y="1483"/>
                  </a:lnTo>
                  <a:lnTo>
                    <a:pt x="731" y="1523"/>
                  </a:lnTo>
                  <a:lnTo>
                    <a:pt x="779" y="1561"/>
                  </a:lnTo>
                  <a:lnTo>
                    <a:pt x="802" y="1581"/>
                  </a:lnTo>
                  <a:lnTo>
                    <a:pt x="825" y="1600"/>
                  </a:lnTo>
                  <a:lnTo>
                    <a:pt x="848" y="1620"/>
                  </a:lnTo>
                  <a:lnTo>
                    <a:pt x="869" y="1641"/>
                  </a:lnTo>
                  <a:lnTo>
                    <a:pt x="884" y="1657"/>
                  </a:lnTo>
                  <a:lnTo>
                    <a:pt x="897" y="1672"/>
                  </a:lnTo>
                  <a:lnTo>
                    <a:pt x="911" y="1687"/>
                  </a:lnTo>
                  <a:lnTo>
                    <a:pt x="922" y="1703"/>
                  </a:lnTo>
                  <a:lnTo>
                    <a:pt x="932" y="1717"/>
                  </a:lnTo>
                  <a:lnTo>
                    <a:pt x="941" y="1732"/>
                  </a:lnTo>
                  <a:lnTo>
                    <a:pt x="949" y="1747"/>
                  </a:lnTo>
                  <a:lnTo>
                    <a:pt x="956" y="1762"/>
                  </a:lnTo>
                  <a:lnTo>
                    <a:pt x="963" y="1778"/>
                  </a:lnTo>
                  <a:lnTo>
                    <a:pt x="969" y="1793"/>
                  </a:lnTo>
                  <a:lnTo>
                    <a:pt x="976" y="1809"/>
                  </a:lnTo>
                  <a:lnTo>
                    <a:pt x="982" y="1825"/>
                  </a:lnTo>
                  <a:lnTo>
                    <a:pt x="992" y="1860"/>
                  </a:lnTo>
                  <a:lnTo>
                    <a:pt x="1003" y="1898"/>
                  </a:lnTo>
                  <a:lnTo>
                    <a:pt x="1015" y="1944"/>
                  </a:lnTo>
                  <a:lnTo>
                    <a:pt x="1028" y="1994"/>
                  </a:lnTo>
                  <a:lnTo>
                    <a:pt x="1035" y="2019"/>
                  </a:lnTo>
                  <a:lnTo>
                    <a:pt x="1044" y="2046"/>
                  </a:lnTo>
                  <a:lnTo>
                    <a:pt x="1053" y="2071"/>
                  </a:lnTo>
                  <a:lnTo>
                    <a:pt x="1063" y="2096"/>
                  </a:lnTo>
                  <a:lnTo>
                    <a:pt x="1075" y="2121"/>
                  </a:lnTo>
                  <a:lnTo>
                    <a:pt x="1088" y="2144"/>
                  </a:lnTo>
                  <a:lnTo>
                    <a:pt x="1095" y="2156"/>
                  </a:lnTo>
                  <a:lnTo>
                    <a:pt x="1103" y="2167"/>
                  </a:lnTo>
                  <a:lnTo>
                    <a:pt x="1111" y="2178"/>
                  </a:lnTo>
                  <a:lnTo>
                    <a:pt x="1120" y="2188"/>
                  </a:lnTo>
                  <a:lnTo>
                    <a:pt x="1129" y="2198"/>
                  </a:lnTo>
                  <a:lnTo>
                    <a:pt x="1139" y="2208"/>
                  </a:lnTo>
                  <a:lnTo>
                    <a:pt x="1149" y="2217"/>
                  </a:lnTo>
                  <a:lnTo>
                    <a:pt x="1160" y="2227"/>
                  </a:lnTo>
                  <a:lnTo>
                    <a:pt x="1173" y="2235"/>
                  </a:lnTo>
                  <a:lnTo>
                    <a:pt x="1185" y="2243"/>
                  </a:lnTo>
                  <a:lnTo>
                    <a:pt x="1198" y="2250"/>
                  </a:lnTo>
                  <a:lnTo>
                    <a:pt x="1212" y="2257"/>
                  </a:lnTo>
                  <a:lnTo>
                    <a:pt x="1240" y="2269"/>
                  </a:lnTo>
                  <a:lnTo>
                    <a:pt x="1265" y="2278"/>
                  </a:lnTo>
                  <a:lnTo>
                    <a:pt x="1287" y="2285"/>
                  </a:lnTo>
                  <a:lnTo>
                    <a:pt x="1308" y="2290"/>
                  </a:lnTo>
                  <a:lnTo>
                    <a:pt x="1343" y="2296"/>
                  </a:lnTo>
                  <a:lnTo>
                    <a:pt x="1374" y="2302"/>
                  </a:lnTo>
                  <a:lnTo>
                    <a:pt x="1388" y="2306"/>
                  </a:lnTo>
                  <a:lnTo>
                    <a:pt x="1402" y="2312"/>
                  </a:lnTo>
                  <a:lnTo>
                    <a:pt x="1409" y="2316"/>
                  </a:lnTo>
                  <a:lnTo>
                    <a:pt x="1416" y="2320"/>
                  </a:lnTo>
                  <a:lnTo>
                    <a:pt x="1423" y="2325"/>
                  </a:lnTo>
                  <a:lnTo>
                    <a:pt x="1431" y="2331"/>
                  </a:lnTo>
                  <a:lnTo>
                    <a:pt x="1446" y="2346"/>
                  </a:lnTo>
                  <a:lnTo>
                    <a:pt x="1462" y="2365"/>
                  </a:lnTo>
                  <a:lnTo>
                    <a:pt x="1480" y="2388"/>
                  </a:lnTo>
                  <a:lnTo>
                    <a:pt x="1500" y="2417"/>
                  </a:lnTo>
                  <a:lnTo>
                    <a:pt x="1528" y="2463"/>
                  </a:lnTo>
                  <a:lnTo>
                    <a:pt x="1559" y="2512"/>
                  </a:lnTo>
                  <a:lnTo>
                    <a:pt x="1589" y="2564"/>
                  </a:lnTo>
                  <a:lnTo>
                    <a:pt x="1622" y="2616"/>
                  </a:lnTo>
                  <a:lnTo>
                    <a:pt x="1639" y="2641"/>
                  </a:lnTo>
                  <a:lnTo>
                    <a:pt x="1656" y="2666"/>
                  </a:lnTo>
                  <a:lnTo>
                    <a:pt x="1674" y="2691"/>
                  </a:lnTo>
                  <a:lnTo>
                    <a:pt x="1692" y="2714"/>
                  </a:lnTo>
                  <a:lnTo>
                    <a:pt x="1710" y="2737"/>
                  </a:lnTo>
                  <a:lnTo>
                    <a:pt x="1729" y="2757"/>
                  </a:lnTo>
                  <a:lnTo>
                    <a:pt x="1748" y="2776"/>
                  </a:lnTo>
                  <a:lnTo>
                    <a:pt x="1769" y="2794"/>
                  </a:lnTo>
                  <a:lnTo>
                    <a:pt x="1785" y="2807"/>
                  </a:lnTo>
                  <a:lnTo>
                    <a:pt x="1802" y="2819"/>
                  </a:lnTo>
                  <a:lnTo>
                    <a:pt x="1822" y="2831"/>
                  </a:lnTo>
                  <a:lnTo>
                    <a:pt x="1841" y="2842"/>
                  </a:lnTo>
                  <a:lnTo>
                    <a:pt x="1862" y="2853"/>
                  </a:lnTo>
                  <a:lnTo>
                    <a:pt x="1884" y="2865"/>
                  </a:lnTo>
                  <a:lnTo>
                    <a:pt x="1907" y="2875"/>
                  </a:lnTo>
                  <a:lnTo>
                    <a:pt x="1929" y="2884"/>
                  </a:lnTo>
                  <a:lnTo>
                    <a:pt x="1976" y="2903"/>
                  </a:lnTo>
                  <a:lnTo>
                    <a:pt x="2022" y="2921"/>
                  </a:lnTo>
                  <a:lnTo>
                    <a:pt x="2066" y="2938"/>
                  </a:lnTo>
                  <a:lnTo>
                    <a:pt x="2108" y="2954"/>
                  </a:lnTo>
                  <a:lnTo>
                    <a:pt x="2136" y="2965"/>
                  </a:lnTo>
                  <a:lnTo>
                    <a:pt x="2166" y="2975"/>
                  </a:lnTo>
                  <a:lnTo>
                    <a:pt x="2197" y="2984"/>
                  </a:lnTo>
                  <a:lnTo>
                    <a:pt x="2231" y="2991"/>
                  </a:lnTo>
                  <a:lnTo>
                    <a:pt x="2264" y="2999"/>
                  </a:lnTo>
                  <a:lnTo>
                    <a:pt x="2299" y="3005"/>
                  </a:lnTo>
                  <a:lnTo>
                    <a:pt x="2333" y="3009"/>
                  </a:lnTo>
                  <a:lnTo>
                    <a:pt x="2369" y="3012"/>
                  </a:lnTo>
                  <a:lnTo>
                    <a:pt x="2404" y="3014"/>
                  </a:lnTo>
                  <a:lnTo>
                    <a:pt x="2439" y="3013"/>
                  </a:lnTo>
                  <a:lnTo>
                    <a:pt x="2474" y="3012"/>
                  </a:lnTo>
                  <a:lnTo>
                    <a:pt x="2507" y="3008"/>
                  </a:lnTo>
                  <a:lnTo>
                    <a:pt x="2523" y="3006"/>
                  </a:lnTo>
                  <a:lnTo>
                    <a:pt x="2540" y="3003"/>
                  </a:lnTo>
                  <a:lnTo>
                    <a:pt x="2556" y="2999"/>
                  </a:lnTo>
                  <a:lnTo>
                    <a:pt x="2572" y="2995"/>
                  </a:lnTo>
                  <a:lnTo>
                    <a:pt x="2586" y="2990"/>
                  </a:lnTo>
                  <a:lnTo>
                    <a:pt x="2601" y="2985"/>
                  </a:lnTo>
                  <a:lnTo>
                    <a:pt x="2616" y="2979"/>
                  </a:lnTo>
                  <a:lnTo>
                    <a:pt x="2630" y="2973"/>
                  </a:lnTo>
                  <a:lnTo>
                    <a:pt x="2657" y="2959"/>
                  </a:lnTo>
                  <a:lnTo>
                    <a:pt x="2686" y="2943"/>
                  </a:lnTo>
                  <a:lnTo>
                    <a:pt x="2717" y="2924"/>
                  </a:lnTo>
                  <a:lnTo>
                    <a:pt x="2750" y="2903"/>
                  </a:lnTo>
                  <a:lnTo>
                    <a:pt x="2818" y="2857"/>
                  </a:lnTo>
                  <a:lnTo>
                    <a:pt x="2891" y="2808"/>
                  </a:lnTo>
                  <a:lnTo>
                    <a:pt x="2928" y="2782"/>
                  </a:lnTo>
                  <a:lnTo>
                    <a:pt x="2967" y="2758"/>
                  </a:lnTo>
                  <a:lnTo>
                    <a:pt x="3005" y="2732"/>
                  </a:lnTo>
                  <a:lnTo>
                    <a:pt x="3043" y="2709"/>
                  </a:lnTo>
                  <a:lnTo>
                    <a:pt x="3082" y="2686"/>
                  </a:lnTo>
                  <a:lnTo>
                    <a:pt x="3120" y="2664"/>
                  </a:lnTo>
                  <a:lnTo>
                    <a:pt x="3159" y="2645"/>
                  </a:lnTo>
                  <a:lnTo>
                    <a:pt x="3197" y="2627"/>
                  </a:lnTo>
                  <a:lnTo>
                    <a:pt x="3233" y="2612"/>
                  </a:lnTo>
                  <a:lnTo>
                    <a:pt x="3270" y="2599"/>
                  </a:lnTo>
                  <a:lnTo>
                    <a:pt x="3305" y="2590"/>
                  </a:lnTo>
                  <a:lnTo>
                    <a:pt x="3339" y="2584"/>
                  </a:lnTo>
                  <a:lnTo>
                    <a:pt x="3371" y="2583"/>
                  </a:lnTo>
                  <a:lnTo>
                    <a:pt x="3403" y="2585"/>
                  </a:lnTo>
                  <a:lnTo>
                    <a:pt x="3432" y="2591"/>
                  </a:lnTo>
                  <a:lnTo>
                    <a:pt x="3460" y="2602"/>
                  </a:lnTo>
                  <a:lnTo>
                    <a:pt x="3485" y="2619"/>
                  </a:lnTo>
                  <a:lnTo>
                    <a:pt x="3508" y="2641"/>
                  </a:lnTo>
                  <a:lnTo>
                    <a:pt x="3530" y="2668"/>
                  </a:lnTo>
                  <a:lnTo>
                    <a:pt x="3548" y="2703"/>
                  </a:lnTo>
                  <a:lnTo>
                    <a:pt x="3564" y="2744"/>
                  </a:lnTo>
                  <a:lnTo>
                    <a:pt x="3577" y="2790"/>
                  </a:lnTo>
                  <a:lnTo>
                    <a:pt x="3587" y="2844"/>
                  </a:lnTo>
                  <a:lnTo>
                    <a:pt x="3594" y="2906"/>
                  </a:lnTo>
                  <a:lnTo>
                    <a:pt x="3596" y="2957"/>
                  </a:lnTo>
                  <a:lnTo>
                    <a:pt x="3594" y="3007"/>
                  </a:lnTo>
                  <a:lnTo>
                    <a:pt x="3589" y="3054"/>
                  </a:lnTo>
                  <a:lnTo>
                    <a:pt x="3580" y="3100"/>
                  </a:lnTo>
                  <a:lnTo>
                    <a:pt x="3569" y="3145"/>
                  </a:lnTo>
                  <a:lnTo>
                    <a:pt x="3555" y="3189"/>
                  </a:lnTo>
                  <a:lnTo>
                    <a:pt x="3538" y="3230"/>
                  </a:lnTo>
                  <a:lnTo>
                    <a:pt x="3517" y="3271"/>
                  </a:lnTo>
                  <a:lnTo>
                    <a:pt x="3495" y="3310"/>
                  </a:lnTo>
                  <a:lnTo>
                    <a:pt x="3470" y="3348"/>
                  </a:lnTo>
                  <a:lnTo>
                    <a:pt x="3442" y="3385"/>
                  </a:lnTo>
                  <a:lnTo>
                    <a:pt x="3413" y="3419"/>
                  </a:lnTo>
                  <a:lnTo>
                    <a:pt x="3381" y="3453"/>
                  </a:lnTo>
                  <a:lnTo>
                    <a:pt x="3348" y="3484"/>
                  </a:lnTo>
                  <a:lnTo>
                    <a:pt x="3312" y="3515"/>
                  </a:lnTo>
                  <a:lnTo>
                    <a:pt x="3275" y="3544"/>
                  </a:lnTo>
                  <a:lnTo>
                    <a:pt x="3236" y="3571"/>
                  </a:lnTo>
                  <a:lnTo>
                    <a:pt x="3197" y="3598"/>
                  </a:lnTo>
                  <a:lnTo>
                    <a:pt x="3156" y="3622"/>
                  </a:lnTo>
                  <a:lnTo>
                    <a:pt x="3113" y="3646"/>
                  </a:lnTo>
                  <a:lnTo>
                    <a:pt x="3071" y="3668"/>
                  </a:lnTo>
                  <a:lnTo>
                    <a:pt x="3027" y="3688"/>
                  </a:lnTo>
                  <a:lnTo>
                    <a:pt x="2982" y="3708"/>
                  </a:lnTo>
                  <a:lnTo>
                    <a:pt x="2938" y="3726"/>
                  </a:lnTo>
                  <a:lnTo>
                    <a:pt x="2892" y="3742"/>
                  </a:lnTo>
                  <a:lnTo>
                    <a:pt x="2846" y="3757"/>
                  </a:lnTo>
                  <a:lnTo>
                    <a:pt x="2801" y="3771"/>
                  </a:lnTo>
                  <a:lnTo>
                    <a:pt x="2755" y="3783"/>
                  </a:lnTo>
                  <a:lnTo>
                    <a:pt x="2709" y="3794"/>
                  </a:lnTo>
                  <a:lnTo>
                    <a:pt x="2663" y="3803"/>
                  </a:lnTo>
                  <a:lnTo>
                    <a:pt x="2619" y="3811"/>
                  </a:lnTo>
                  <a:lnTo>
                    <a:pt x="2575" y="3818"/>
                  </a:lnTo>
                  <a:lnTo>
                    <a:pt x="2540" y="3822"/>
                  </a:lnTo>
                  <a:lnTo>
                    <a:pt x="2504" y="3826"/>
                  </a:lnTo>
                  <a:lnTo>
                    <a:pt x="2469" y="3829"/>
                  </a:lnTo>
                  <a:lnTo>
                    <a:pt x="2434" y="3830"/>
                  </a:lnTo>
                  <a:lnTo>
                    <a:pt x="2399" y="3830"/>
                  </a:lnTo>
                  <a:lnTo>
                    <a:pt x="2365" y="3829"/>
                  </a:lnTo>
                  <a:lnTo>
                    <a:pt x="2330" y="3826"/>
                  </a:lnTo>
                  <a:lnTo>
                    <a:pt x="2297" y="3822"/>
                  </a:lnTo>
                  <a:lnTo>
                    <a:pt x="2280" y="3819"/>
                  </a:lnTo>
                  <a:lnTo>
                    <a:pt x="2263" y="3816"/>
                  </a:lnTo>
                  <a:lnTo>
                    <a:pt x="2247" y="3812"/>
                  </a:lnTo>
                  <a:lnTo>
                    <a:pt x="2231" y="3808"/>
                  </a:lnTo>
                  <a:lnTo>
                    <a:pt x="2215" y="3803"/>
                  </a:lnTo>
                  <a:lnTo>
                    <a:pt x="2198" y="3798"/>
                  </a:lnTo>
                  <a:lnTo>
                    <a:pt x="2182" y="3792"/>
                  </a:lnTo>
                  <a:lnTo>
                    <a:pt x="2167" y="3786"/>
                  </a:lnTo>
                  <a:lnTo>
                    <a:pt x="2152" y="3779"/>
                  </a:lnTo>
                  <a:lnTo>
                    <a:pt x="2135" y="3772"/>
                  </a:lnTo>
                  <a:lnTo>
                    <a:pt x="2121" y="3763"/>
                  </a:lnTo>
                  <a:lnTo>
                    <a:pt x="2106" y="3755"/>
                  </a:lnTo>
                  <a:lnTo>
                    <a:pt x="2091" y="3746"/>
                  </a:lnTo>
                  <a:lnTo>
                    <a:pt x="2076" y="3736"/>
                  </a:lnTo>
                  <a:lnTo>
                    <a:pt x="2062" y="3726"/>
                  </a:lnTo>
                  <a:lnTo>
                    <a:pt x="2048" y="3715"/>
                  </a:lnTo>
                  <a:lnTo>
                    <a:pt x="2022" y="3691"/>
                  </a:lnTo>
                  <a:lnTo>
                    <a:pt x="1997" y="3668"/>
                  </a:lnTo>
                  <a:lnTo>
                    <a:pt x="1973" y="3643"/>
                  </a:lnTo>
                  <a:lnTo>
                    <a:pt x="1949" y="3617"/>
                  </a:lnTo>
                  <a:lnTo>
                    <a:pt x="1927" y="3591"/>
                  </a:lnTo>
                  <a:lnTo>
                    <a:pt x="1906" y="3564"/>
                  </a:lnTo>
                  <a:lnTo>
                    <a:pt x="1886" y="3537"/>
                  </a:lnTo>
                  <a:lnTo>
                    <a:pt x="1865" y="3510"/>
                  </a:lnTo>
                  <a:lnTo>
                    <a:pt x="1825" y="3454"/>
                  </a:lnTo>
                  <a:lnTo>
                    <a:pt x="1784" y="3398"/>
                  </a:lnTo>
                  <a:lnTo>
                    <a:pt x="1764" y="3370"/>
                  </a:lnTo>
                  <a:lnTo>
                    <a:pt x="1743" y="3343"/>
                  </a:lnTo>
                  <a:lnTo>
                    <a:pt x="1722" y="3317"/>
                  </a:lnTo>
                  <a:lnTo>
                    <a:pt x="1700" y="3291"/>
                  </a:lnTo>
                  <a:lnTo>
                    <a:pt x="1665" y="3253"/>
                  </a:lnTo>
                  <a:lnTo>
                    <a:pt x="1631" y="3216"/>
                  </a:lnTo>
                  <a:lnTo>
                    <a:pt x="1594" y="3179"/>
                  </a:lnTo>
                  <a:lnTo>
                    <a:pt x="1559" y="3143"/>
                  </a:lnTo>
                  <a:lnTo>
                    <a:pt x="1484" y="3071"/>
                  </a:lnTo>
                  <a:lnTo>
                    <a:pt x="1411" y="3000"/>
                  </a:lnTo>
                  <a:lnTo>
                    <a:pt x="1375" y="2963"/>
                  </a:lnTo>
                  <a:lnTo>
                    <a:pt x="1339" y="2926"/>
                  </a:lnTo>
                  <a:lnTo>
                    <a:pt x="1304" y="2889"/>
                  </a:lnTo>
                  <a:lnTo>
                    <a:pt x="1269" y="2851"/>
                  </a:lnTo>
                  <a:lnTo>
                    <a:pt x="1237" y="2813"/>
                  </a:lnTo>
                  <a:lnTo>
                    <a:pt x="1204" y="2772"/>
                  </a:lnTo>
                  <a:lnTo>
                    <a:pt x="1188" y="2752"/>
                  </a:lnTo>
                  <a:lnTo>
                    <a:pt x="1173" y="2731"/>
                  </a:lnTo>
                  <a:lnTo>
                    <a:pt x="1158" y="2710"/>
                  </a:lnTo>
                  <a:lnTo>
                    <a:pt x="1143" y="2689"/>
                  </a:lnTo>
                  <a:lnTo>
                    <a:pt x="1132" y="2671"/>
                  </a:lnTo>
                  <a:lnTo>
                    <a:pt x="1121" y="2651"/>
                  </a:lnTo>
                  <a:lnTo>
                    <a:pt x="1111" y="2632"/>
                  </a:lnTo>
                  <a:lnTo>
                    <a:pt x="1103" y="2613"/>
                  </a:lnTo>
                  <a:lnTo>
                    <a:pt x="1085" y="2573"/>
                  </a:lnTo>
                  <a:lnTo>
                    <a:pt x="1070" y="2532"/>
                  </a:lnTo>
                  <a:lnTo>
                    <a:pt x="1056" y="2493"/>
                  </a:lnTo>
                  <a:lnTo>
                    <a:pt x="1040" y="2453"/>
                  </a:lnTo>
                  <a:lnTo>
                    <a:pt x="1031" y="2434"/>
                  </a:lnTo>
                  <a:lnTo>
                    <a:pt x="1022" y="2415"/>
                  </a:lnTo>
                  <a:lnTo>
                    <a:pt x="1013" y="2396"/>
                  </a:lnTo>
                  <a:lnTo>
                    <a:pt x="1002" y="2379"/>
                  </a:lnTo>
                  <a:lnTo>
                    <a:pt x="989" y="2359"/>
                  </a:lnTo>
                  <a:lnTo>
                    <a:pt x="974" y="2340"/>
                  </a:lnTo>
                  <a:lnTo>
                    <a:pt x="957" y="2324"/>
                  </a:lnTo>
                  <a:lnTo>
                    <a:pt x="940" y="2308"/>
                  </a:lnTo>
                  <a:lnTo>
                    <a:pt x="922" y="2293"/>
                  </a:lnTo>
                  <a:lnTo>
                    <a:pt x="902" y="2278"/>
                  </a:lnTo>
                  <a:lnTo>
                    <a:pt x="882" y="2264"/>
                  </a:lnTo>
                  <a:lnTo>
                    <a:pt x="862" y="2250"/>
                  </a:lnTo>
                  <a:lnTo>
                    <a:pt x="821" y="2224"/>
                  </a:lnTo>
                  <a:lnTo>
                    <a:pt x="782" y="2196"/>
                  </a:lnTo>
                  <a:lnTo>
                    <a:pt x="761" y="2182"/>
                  </a:lnTo>
                  <a:lnTo>
                    <a:pt x="743" y="2167"/>
                  </a:lnTo>
                  <a:lnTo>
                    <a:pt x="726" y="2150"/>
                  </a:lnTo>
                  <a:lnTo>
                    <a:pt x="708" y="2134"/>
                  </a:lnTo>
                  <a:lnTo>
                    <a:pt x="683" y="2105"/>
                  </a:lnTo>
                  <a:lnTo>
                    <a:pt x="659" y="2074"/>
                  </a:lnTo>
                  <a:lnTo>
                    <a:pt x="635" y="2043"/>
                  </a:lnTo>
                  <a:lnTo>
                    <a:pt x="613" y="2010"/>
                  </a:lnTo>
                  <a:lnTo>
                    <a:pt x="591" y="1978"/>
                  </a:lnTo>
                  <a:lnTo>
                    <a:pt x="570" y="1945"/>
                  </a:lnTo>
                  <a:lnTo>
                    <a:pt x="549" y="1912"/>
                  </a:lnTo>
                  <a:lnTo>
                    <a:pt x="529" y="1879"/>
                  </a:lnTo>
                  <a:lnTo>
                    <a:pt x="510" y="1847"/>
                  </a:lnTo>
                  <a:lnTo>
                    <a:pt x="493" y="1814"/>
                  </a:lnTo>
                  <a:lnTo>
                    <a:pt x="478" y="1782"/>
                  </a:lnTo>
                  <a:lnTo>
                    <a:pt x="466" y="1749"/>
                  </a:lnTo>
                  <a:lnTo>
                    <a:pt x="454" y="1718"/>
                  </a:lnTo>
                  <a:lnTo>
                    <a:pt x="443" y="1685"/>
                  </a:lnTo>
                  <a:lnTo>
                    <a:pt x="433" y="1653"/>
                  </a:lnTo>
                  <a:lnTo>
                    <a:pt x="424" y="1621"/>
                  </a:lnTo>
                  <a:lnTo>
                    <a:pt x="407" y="1556"/>
                  </a:lnTo>
                  <a:lnTo>
                    <a:pt x="388" y="1491"/>
                  </a:lnTo>
                  <a:lnTo>
                    <a:pt x="376" y="1459"/>
                  </a:lnTo>
                  <a:lnTo>
                    <a:pt x="364" y="1426"/>
                  </a:lnTo>
                  <a:lnTo>
                    <a:pt x="351" y="1394"/>
                  </a:lnTo>
                  <a:lnTo>
                    <a:pt x="335" y="1360"/>
                  </a:lnTo>
                  <a:lnTo>
                    <a:pt x="327" y="1345"/>
                  </a:lnTo>
                  <a:lnTo>
                    <a:pt x="316" y="1331"/>
                  </a:lnTo>
                  <a:lnTo>
                    <a:pt x="305" y="1316"/>
                  </a:lnTo>
                  <a:lnTo>
                    <a:pt x="294" y="1302"/>
                  </a:lnTo>
                  <a:lnTo>
                    <a:pt x="268" y="1275"/>
                  </a:lnTo>
                  <a:lnTo>
                    <a:pt x="241" y="1248"/>
                  </a:lnTo>
                  <a:lnTo>
                    <a:pt x="227" y="1234"/>
                  </a:lnTo>
                  <a:lnTo>
                    <a:pt x="215" y="1221"/>
                  </a:lnTo>
                  <a:lnTo>
                    <a:pt x="202" y="1208"/>
                  </a:lnTo>
                  <a:lnTo>
                    <a:pt x="191" y="1194"/>
                  </a:lnTo>
                  <a:lnTo>
                    <a:pt x="179" y="1179"/>
                  </a:lnTo>
                  <a:lnTo>
                    <a:pt x="170" y="1164"/>
                  </a:lnTo>
                  <a:lnTo>
                    <a:pt x="162" y="1149"/>
                  </a:lnTo>
                  <a:lnTo>
                    <a:pt x="156" y="1133"/>
                  </a:lnTo>
                  <a:lnTo>
                    <a:pt x="151" y="1118"/>
                  </a:lnTo>
                  <a:lnTo>
                    <a:pt x="148" y="1103"/>
                  </a:lnTo>
                  <a:lnTo>
                    <a:pt x="146" y="1088"/>
                  </a:lnTo>
                  <a:lnTo>
                    <a:pt x="145" y="1073"/>
                  </a:lnTo>
                  <a:lnTo>
                    <a:pt x="145" y="1058"/>
                  </a:lnTo>
                  <a:lnTo>
                    <a:pt x="145" y="1042"/>
                  </a:lnTo>
                  <a:lnTo>
                    <a:pt x="146" y="1026"/>
                  </a:lnTo>
                  <a:lnTo>
                    <a:pt x="147" y="1011"/>
                  </a:lnTo>
                  <a:lnTo>
                    <a:pt x="150" y="979"/>
                  </a:lnTo>
                  <a:lnTo>
                    <a:pt x="152" y="948"/>
                  </a:lnTo>
                  <a:lnTo>
                    <a:pt x="153" y="932"/>
                  </a:lnTo>
                  <a:lnTo>
                    <a:pt x="154" y="915"/>
                  </a:lnTo>
                  <a:lnTo>
                    <a:pt x="153" y="899"/>
                  </a:lnTo>
                  <a:lnTo>
                    <a:pt x="152" y="883"/>
                  </a:lnTo>
                  <a:lnTo>
                    <a:pt x="150" y="861"/>
                  </a:lnTo>
                  <a:lnTo>
                    <a:pt x="147" y="842"/>
                  </a:lnTo>
                  <a:lnTo>
                    <a:pt x="143" y="823"/>
                  </a:lnTo>
                  <a:lnTo>
                    <a:pt x="138" y="804"/>
                  </a:lnTo>
                  <a:lnTo>
                    <a:pt x="132" y="785"/>
                  </a:lnTo>
                  <a:lnTo>
                    <a:pt x="126" y="768"/>
                  </a:lnTo>
                  <a:lnTo>
                    <a:pt x="118" y="751"/>
                  </a:lnTo>
                  <a:lnTo>
                    <a:pt x="111" y="734"/>
                  </a:lnTo>
                  <a:lnTo>
                    <a:pt x="79" y="673"/>
                  </a:lnTo>
                  <a:lnTo>
                    <a:pt x="45" y="614"/>
                  </a:lnTo>
                  <a:lnTo>
                    <a:pt x="38" y="599"/>
                  </a:lnTo>
                  <a:lnTo>
                    <a:pt x="31" y="585"/>
                  </a:lnTo>
                  <a:lnTo>
                    <a:pt x="24" y="571"/>
                  </a:lnTo>
                  <a:lnTo>
                    <a:pt x="18" y="556"/>
                  </a:lnTo>
                  <a:lnTo>
                    <a:pt x="13" y="542"/>
                  </a:lnTo>
                  <a:lnTo>
                    <a:pt x="8" y="526"/>
                  </a:lnTo>
                  <a:lnTo>
                    <a:pt x="5" y="511"/>
                  </a:lnTo>
                  <a:lnTo>
                    <a:pt x="2" y="496"/>
                  </a:lnTo>
                  <a:lnTo>
                    <a:pt x="0" y="481"/>
                  </a:lnTo>
                  <a:lnTo>
                    <a:pt x="0" y="464"/>
                  </a:lnTo>
                  <a:lnTo>
                    <a:pt x="0" y="448"/>
                  </a:lnTo>
                  <a:lnTo>
                    <a:pt x="2" y="431"/>
                  </a:lnTo>
                  <a:lnTo>
                    <a:pt x="5" y="413"/>
                  </a:lnTo>
                  <a:lnTo>
                    <a:pt x="10" y="394"/>
                  </a:lnTo>
                  <a:lnTo>
                    <a:pt x="16" y="376"/>
                  </a:lnTo>
                  <a:lnTo>
                    <a:pt x="24" y="357"/>
                  </a:lnTo>
                  <a:lnTo>
                    <a:pt x="31" y="353"/>
                  </a:lnTo>
                  <a:lnTo>
                    <a:pt x="38" y="349"/>
                  </a:lnTo>
                  <a:lnTo>
                    <a:pt x="45" y="345"/>
                  </a:lnTo>
                  <a:lnTo>
                    <a:pt x="53" y="342"/>
                  </a:lnTo>
                  <a:lnTo>
                    <a:pt x="53" y="324"/>
                  </a:lnTo>
                  <a:lnTo>
                    <a:pt x="54" y="306"/>
                  </a:lnTo>
                  <a:lnTo>
                    <a:pt x="58" y="288"/>
                  </a:lnTo>
                  <a:lnTo>
                    <a:pt x="63" y="268"/>
                  </a:lnTo>
                  <a:lnTo>
                    <a:pt x="68" y="250"/>
                  </a:lnTo>
                  <a:lnTo>
                    <a:pt x="75" y="232"/>
                  </a:lnTo>
                  <a:lnTo>
                    <a:pt x="83" y="213"/>
                  </a:lnTo>
                  <a:lnTo>
                    <a:pt x="92" y="195"/>
                  </a:lnTo>
                  <a:lnTo>
                    <a:pt x="102" y="178"/>
                  </a:lnTo>
                  <a:lnTo>
                    <a:pt x="113" y="161"/>
                  </a:lnTo>
                  <a:lnTo>
                    <a:pt x="125" y="143"/>
                  </a:lnTo>
                  <a:lnTo>
                    <a:pt x="137" y="127"/>
                  </a:lnTo>
                  <a:lnTo>
                    <a:pt x="150" y="111"/>
                  </a:lnTo>
                  <a:lnTo>
                    <a:pt x="163" y="97"/>
                  </a:lnTo>
                  <a:lnTo>
                    <a:pt x="177" y="82"/>
                  </a:lnTo>
                  <a:lnTo>
                    <a:pt x="192" y="69"/>
                  </a:lnTo>
                  <a:close/>
                </a:path>
              </a:pathLst>
            </a:custGeom>
            <a:solidFill>
              <a:srgbClr val="D99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Freeform 33"/>
            <p:cNvSpPr>
              <a:spLocks/>
            </p:cNvSpPr>
            <p:nvPr/>
          </p:nvSpPr>
          <p:spPr bwMode="auto">
            <a:xfrm>
              <a:off x="7359650" y="5030788"/>
              <a:ext cx="152400" cy="96838"/>
            </a:xfrm>
            <a:custGeom>
              <a:avLst/>
              <a:gdLst>
                <a:gd name="T0" fmla="*/ 337 w 1633"/>
                <a:gd name="T1" fmla="*/ 388 h 1047"/>
                <a:gd name="T2" fmla="*/ 406 w 1633"/>
                <a:gd name="T3" fmla="*/ 420 h 1047"/>
                <a:gd name="T4" fmla="*/ 500 w 1633"/>
                <a:gd name="T5" fmla="*/ 488 h 1047"/>
                <a:gd name="T6" fmla="*/ 553 w 1633"/>
                <a:gd name="T7" fmla="*/ 525 h 1047"/>
                <a:gd name="T8" fmla="*/ 591 w 1633"/>
                <a:gd name="T9" fmla="*/ 526 h 1047"/>
                <a:gd name="T10" fmla="*/ 630 w 1633"/>
                <a:gd name="T11" fmla="*/ 494 h 1047"/>
                <a:gd name="T12" fmla="*/ 687 w 1633"/>
                <a:gd name="T13" fmla="*/ 517 h 1047"/>
                <a:gd name="T14" fmla="*/ 772 w 1633"/>
                <a:gd name="T15" fmla="*/ 534 h 1047"/>
                <a:gd name="T16" fmla="*/ 821 w 1633"/>
                <a:gd name="T17" fmla="*/ 551 h 1047"/>
                <a:gd name="T18" fmla="*/ 867 w 1633"/>
                <a:gd name="T19" fmla="*/ 545 h 1047"/>
                <a:gd name="T20" fmla="*/ 939 w 1633"/>
                <a:gd name="T21" fmla="*/ 492 h 1047"/>
                <a:gd name="T22" fmla="*/ 1012 w 1633"/>
                <a:gd name="T23" fmla="*/ 457 h 1047"/>
                <a:gd name="T24" fmla="*/ 1087 w 1633"/>
                <a:gd name="T25" fmla="*/ 439 h 1047"/>
                <a:gd name="T26" fmla="*/ 1155 w 1633"/>
                <a:gd name="T27" fmla="*/ 383 h 1047"/>
                <a:gd name="T28" fmla="*/ 1271 w 1633"/>
                <a:gd name="T29" fmla="*/ 224 h 1047"/>
                <a:gd name="T30" fmla="*/ 1376 w 1633"/>
                <a:gd name="T31" fmla="*/ 90 h 1047"/>
                <a:gd name="T32" fmla="*/ 1467 w 1633"/>
                <a:gd name="T33" fmla="*/ 19 h 1047"/>
                <a:gd name="T34" fmla="*/ 1535 w 1633"/>
                <a:gd name="T35" fmla="*/ 0 h 1047"/>
                <a:gd name="T36" fmla="*/ 1605 w 1633"/>
                <a:gd name="T37" fmla="*/ 18 h 1047"/>
                <a:gd name="T38" fmla="*/ 1585 w 1633"/>
                <a:gd name="T39" fmla="*/ 91 h 1047"/>
                <a:gd name="T40" fmla="*/ 1603 w 1633"/>
                <a:gd name="T41" fmla="*/ 219 h 1047"/>
                <a:gd name="T42" fmla="*/ 1632 w 1633"/>
                <a:gd name="T43" fmla="*/ 393 h 1047"/>
                <a:gd name="T44" fmla="*/ 1622 w 1633"/>
                <a:gd name="T45" fmla="*/ 521 h 1047"/>
                <a:gd name="T46" fmla="*/ 1585 w 1633"/>
                <a:gd name="T47" fmla="*/ 616 h 1047"/>
                <a:gd name="T48" fmla="*/ 1539 w 1633"/>
                <a:gd name="T49" fmla="*/ 655 h 1047"/>
                <a:gd name="T50" fmla="*/ 1473 w 1633"/>
                <a:gd name="T51" fmla="*/ 658 h 1047"/>
                <a:gd name="T52" fmla="*/ 1461 w 1633"/>
                <a:gd name="T53" fmla="*/ 729 h 1047"/>
                <a:gd name="T54" fmla="*/ 1430 w 1633"/>
                <a:gd name="T55" fmla="*/ 776 h 1047"/>
                <a:gd name="T56" fmla="*/ 1397 w 1633"/>
                <a:gd name="T57" fmla="*/ 785 h 1047"/>
                <a:gd name="T58" fmla="*/ 1356 w 1633"/>
                <a:gd name="T59" fmla="*/ 770 h 1047"/>
                <a:gd name="T60" fmla="*/ 1313 w 1633"/>
                <a:gd name="T61" fmla="*/ 854 h 1047"/>
                <a:gd name="T62" fmla="*/ 1269 w 1633"/>
                <a:gd name="T63" fmla="*/ 900 h 1047"/>
                <a:gd name="T64" fmla="*/ 1228 w 1633"/>
                <a:gd name="T65" fmla="*/ 909 h 1047"/>
                <a:gd name="T66" fmla="*/ 1190 w 1633"/>
                <a:gd name="T67" fmla="*/ 876 h 1047"/>
                <a:gd name="T68" fmla="*/ 1168 w 1633"/>
                <a:gd name="T69" fmla="*/ 880 h 1047"/>
                <a:gd name="T70" fmla="*/ 1140 w 1633"/>
                <a:gd name="T71" fmla="*/ 936 h 1047"/>
                <a:gd name="T72" fmla="*/ 1095 w 1633"/>
                <a:gd name="T73" fmla="*/ 967 h 1047"/>
                <a:gd name="T74" fmla="*/ 979 w 1633"/>
                <a:gd name="T75" fmla="*/ 981 h 1047"/>
                <a:gd name="T76" fmla="*/ 934 w 1633"/>
                <a:gd name="T77" fmla="*/ 965 h 1047"/>
                <a:gd name="T78" fmla="*/ 910 w 1633"/>
                <a:gd name="T79" fmla="*/ 935 h 1047"/>
                <a:gd name="T80" fmla="*/ 880 w 1633"/>
                <a:gd name="T81" fmla="*/ 938 h 1047"/>
                <a:gd name="T82" fmla="*/ 844 w 1633"/>
                <a:gd name="T83" fmla="*/ 991 h 1047"/>
                <a:gd name="T84" fmla="*/ 775 w 1633"/>
                <a:gd name="T85" fmla="*/ 1021 h 1047"/>
                <a:gd name="T86" fmla="*/ 670 w 1633"/>
                <a:gd name="T87" fmla="*/ 1036 h 1047"/>
                <a:gd name="T88" fmla="*/ 611 w 1633"/>
                <a:gd name="T89" fmla="*/ 984 h 1047"/>
                <a:gd name="T90" fmla="*/ 599 w 1633"/>
                <a:gd name="T91" fmla="*/ 980 h 1047"/>
                <a:gd name="T92" fmla="*/ 538 w 1633"/>
                <a:gd name="T93" fmla="*/ 1024 h 1047"/>
                <a:gd name="T94" fmla="*/ 462 w 1633"/>
                <a:gd name="T95" fmla="*/ 1036 h 1047"/>
                <a:gd name="T96" fmla="*/ 416 w 1633"/>
                <a:gd name="T97" fmla="*/ 1022 h 1047"/>
                <a:gd name="T98" fmla="*/ 386 w 1633"/>
                <a:gd name="T99" fmla="*/ 983 h 1047"/>
                <a:gd name="T100" fmla="*/ 257 w 1633"/>
                <a:gd name="T101" fmla="*/ 1019 h 1047"/>
                <a:gd name="T102" fmla="*/ 201 w 1633"/>
                <a:gd name="T103" fmla="*/ 1013 h 1047"/>
                <a:gd name="T104" fmla="*/ 166 w 1633"/>
                <a:gd name="T105" fmla="*/ 981 h 1047"/>
                <a:gd name="T106" fmla="*/ 138 w 1633"/>
                <a:gd name="T107" fmla="*/ 927 h 1047"/>
                <a:gd name="T108" fmla="*/ 60 w 1633"/>
                <a:gd name="T109" fmla="*/ 903 h 1047"/>
                <a:gd name="T110" fmla="*/ 14 w 1633"/>
                <a:gd name="T111" fmla="*/ 841 h 1047"/>
                <a:gd name="T112" fmla="*/ 0 w 1633"/>
                <a:gd name="T113" fmla="*/ 770 h 1047"/>
                <a:gd name="T114" fmla="*/ 25 w 1633"/>
                <a:gd name="T115" fmla="*/ 721 h 1047"/>
                <a:gd name="T116" fmla="*/ 94 w 1633"/>
                <a:gd name="T117" fmla="*/ 723 h 1047"/>
                <a:gd name="T118" fmla="*/ 85 w 1633"/>
                <a:gd name="T119" fmla="*/ 689 h 1047"/>
                <a:gd name="T120" fmla="*/ 90 w 1633"/>
                <a:gd name="T121" fmla="*/ 646 h 1047"/>
                <a:gd name="T122" fmla="*/ 131 w 1633"/>
                <a:gd name="T123" fmla="*/ 601 h 1047"/>
                <a:gd name="T124" fmla="*/ 238 w 1633"/>
                <a:gd name="T125" fmla="*/ 518 h 1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33" h="1047">
                  <a:moveTo>
                    <a:pt x="222" y="406"/>
                  </a:moveTo>
                  <a:lnTo>
                    <a:pt x="270" y="397"/>
                  </a:lnTo>
                  <a:lnTo>
                    <a:pt x="303" y="391"/>
                  </a:lnTo>
                  <a:lnTo>
                    <a:pt x="316" y="389"/>
                  </a:lnTo>
                  <a:lnTo>
                    <a:pt x="327" y="388"/>
                  </a:lnTo>
                  <a:lnTo>
                    <a:pt x="337" y="388"/>
                  </a:lnTo>
                  <a:lnTo>
                    <a:pt x="345" y="389"/>
                  </a:lnTo>
                  <a:lnTo>
                    <a:pt x="353" y="392"/>
                  </a:lnTo>
                  <a:lnTo>
                    <a:pt x="362" y="395"/>
                  </a:lnTo>
                  <a:lnTo>
                    <a:pt x="370" y="399"/>
                  </a:lnTo>
                  <a:lnTo>
                    <a:pt x="380" y="405"/>
                  </a:lnTo>
                  <a:lnTo>
                    <a:pt x="406" y="420"/>
                  </a:lnTo>
                  <a:lnTo>
                    <a:pt x="441" y="441"/>
                  </a:lnTo>
                  <a:lnTo>
                    <a:pt x="452" y="449"/>
                  </a:lnTo>
                  <a:lnTo>
                    <a:pt x="465" y="458"/>
                  </a:lnTo>
                  <a:lnTo>
                    <a:pt x="477" y="468"/>
                  </a:lnTo>
                  <a:lnTo>
                    <a:pt x="488" y="478"/>
                  </a:lnTo>
                  <a:lnTo>
                    <a:pt x="500" y="488"/>
                  </a:lnTo>
                  <a:lnTo>
                    <a:pt x="511" y="498"/>
                  </a:lnTo>
                  <a:lnTo>
                    <a:pt x="524" y="508"/>
                  </a:lnTo>
                  <a:lnTo>
                    <a:pt x="536" y="516"/>
                  </a:lnTo>
                  <a:lnTo>
                    <a:pt x="541" y="519"/>
                  </a:lnTo>
                  <a:lnTo>
                    <a:pt x="547" y="522"/>
                  </a:lnTo>
                  <a:lnTo>
                    <a:pt x="553" y="525"/>
                  </a:lnTo>
                  <a:lnTo>
                    <a:pt x="559" y="527"/>
                  </a:lnTo>
                  <a:lnTo>
                    <a:pt x="565" y="528"/>
                  </a:lnTo>
                  <a:lnTo>
                    <a:pt x="571" y="528"/>
                  </a:lnTo>
                  <a:lnTo>
                    <a:pt x="578" y="528"/>
                  </a:lnTo>
                  <a:lnTo>
                    <a:pt x="584" y="527"/>
                  </a:lnTo>
                  <a:lnTo>
                    <a:pt x="591" y="526"/>
                  </a:lnTo>
                  <a:lnTo>
                    <a:pt x="597" y="523"/>
                  </a:lnTo>
                  <a:lnTo>
                    <a:pt x="604" y="520"/>
                  </a:lnTo>
                  <a:lnTo>
                    <a:pt x="610" y="515"/>
                  </a:lnTo>
                  <a:lnTo>
                    <a:pt x="617" y="509"/>
                  </a:lnTo>
                  <a:lnTo>
                    <a:pt x="623" y="503"/>
                  </a:lnTo>
                  <a:lnTo>
                    <a:pt x="630" y="494"/>
                  </a:lnTo>
                  <a:lnTo>
                    <a:pt x="637" y="485"/>
                  </a:lnTo>
                  <a:lnTo>
                    <a:pt x="655" y="499"/>
                  </a:lnTo>
                  <a:lnTo>
                    <a:pt x="669" y="509"/>
                  </a:lnTo>
                  <a:lnTo>
                    <a:pt x="675" y="513"/>
                  </a:lnTo>
                  <a:lnTo>
                    <a:pt x="681" y="515"/>
                  </a:lnTo>
                  <a:lnTo>
                    <a:pt x="687" y="517"/>
                  </a:lnTo>
                  <a:lnTo>
                    <a:pt x="692" y="518"/>
                  </a:lnTo>
                  <a:lnTo>
                    <a:pt x="715" y="518"/>
                  </a:lnTo>
                  <a:lnTo>
                    <a:pt x="747" y="516"/>
                  </a:lnTo>
                  <a:lnTo>
                    <a:pt x="755" y="523"/>
                  </a:lnTo>
                  <a:lnTo>
                    <a:pt x="764" y="529"/>
                  </a:lnTo>
                  <a:lnTo>
                    <a:pt x="772" y="534"/>
                  </a:lnTo>
                  <a:lnTo>
                    <a:pt x="780" y="538"/>
                  </a:lnTo>
                  <a:lnTo>
                    <a:pt x="789" y="542"/>
                  </a:lnTo>
                  <a:lnTo>
                    <a:pt x="798" y="545"/>
                  </a:lnTo>
                  <a:lnTo>
                    <a:pt x="805" y="548"/>
                  </a:lnTo>
                  <a:lnTo>
                    <a:pt x="813" y="550"/>
                  </a:lnTo>
                  <a:lnTo>
                    <a:pt x="821" y="551"/>
                  </a:lnTo>
                  <a:lnTo>
                    <a:pt x="829" y="551"/>
                  </a:lnTo>
                  <a:lnTo>
                    <a:pt x="836" y="551"/>
                  </a:lnTo>
                  <a:lnTo>
                    <a:pt x="844" y="551"/>
                  </a:lnTo>
                  <a:lnTo>
                    <a:pt x="852" y="549"/>
                  </a:lnTo>
                  <a:lnTo>
                    <a:pt x="859" y="548"/>
                  </a:lnTo>
                  <a:lnTo>
                    <a:pt x="867" y="545"/>
                  </a:lnTo>
                  <a:lnTo>
                    <a:pt x="874" y="543"/>
                  </a:lnTo>
                  <a:lnTo>
                    <a:pt x="887" y="536"/>
                  </a:lnTo>
                  <a:lnTo>
                    <a:pt x="901" y="527"/>
                  </a:lnTo>
                  <a:lnTo>
                    <a:pt x="915" y="517"/>
                  </a:lnTo>
                  <a:lnTo>
                    <a:pt x="927" y="506"/>
                  </a:lnTo>
                  <a:lnTo>
                    <a:pt x="939" y="492"/>
                  </a:lnTo>
                  <a:lnTo>
                    <a:pt x="951" y="478"/>
                  </a:lnTo>
                  <a:lnTo>
                    <a:pt x="962" y="463"/>
                  </a:lnTo>
                  <a:lnTo>
                    <a:pt x="972" y="448"/>
                  </a:lnTo>
                  <a:lnTo>
                    <a:pt x="986" y="453"/>
                  </a:lnTo>
                  <a:lnTo>
                    <a:pt x="999" y="456"/>
                  </a:lnTo>
                  <a:lnTo>
                    <a:pt x="1012" y="457"/>
                  </a:lnTo>
                  <a:lnTo>
                    <a:pt x="1025" y="457"/>
                  </a:lnTo>
                  <a:lnTo>
                    <a:pt x="1038" y="456"/>
                  </a:lnTo>
                  <a:lnTo>
                    <a:pt x="1051" y="454"/>
                  </a:lnTo>
                  <a:lnTo>
                    <a:pt x="1063" y="450"/>
                  </a:lnTo>
                  <a:lnTo>
                    <a:pt x="1075" y="445"/>
                  </a:lnTo>
                  <a:lnTo>
                    <a:pt x="1087" y="439"/>
                  </a:lnTo>
                  <a:lnTo>
                    <a:pt x="1099" y="431"/>
                  </a:lnTo>
                  <a:lnTo>
                    <a:pt x="1111" y="423"/>
                  </a:lnTo>
                  <a:lnTo>
                    <a:pt x="1122" y="414"/>
                  </a:lnTo>
                  <a:lnTo>
                    <a:pt x="1133" y="404"/>
                  </a:lnTo>
                  <a:lnTo>
                    <a:pt x="1144" y="394"/>
                  </a:lnTo>
                  <a:lnTo>
                    <a:pt x="1155" y="383"/>
                  </a:lnTo>
                  <a:lnTo>
                    <a:pt x="1165" y="372"/>
                  </a:lnTo>
                  <a:lnTo>
                    <a:pt x="1186" y="347"/>
                  </a:lnTo>
                  <a:lnTo>
                    <a:pt x="1205" y="323"/>
                  </a:lnTo>
                  <a:lnTo>
                    <a:pt x="1223" y="296"/>
                  </a:lnTo>
                  <a:lnTo>
                    <a:pt x="1241" y="271"/>
                  </a:lnTo>
                  <a:lnTo>
                    <a:pt x="1271" y="224"/>
                  </a:lnTo>
                  <a:lnTo>
                    <a:pt x="1296" y="187"/>
                  </a:lnTo>
                  <a:lnTo>
                    <a:pt x="1310" y="168"/>
                  </a:lnTo>
                  <a:lnTo>
                    <a:pt x="1325" y="149"/>
                  </a:lnTo>
                  <a:lnTo>
                    <a:pt x="1340" y="130"/>
                  </a:lnTo>
                  <a:lnTo>
                    <a:pt x="1357" y="110"/>
                  </a:lnTo>
                  <a:lnTo>
                    <a:pt x="1376" y="90"/>
                  </a:lnTo>
                  <a:lnTo>
                    <a:pt x="1395" y="72"/>
                  </a:lnTo>
                  <a:lnTo>
                    <a:pt x="1414" y="55"/>
                  </a:lnTo>
                  <a:lnTo>
                    <a:pt x="1436" y="38"/>
                  </a:lnTo>
                  <a:lnTo>
                    <a:pt x="1446" y="31"/>
                  </a:lnTo>
                  <a:lnTo>
                    <a:pt x="1457" y="25"/>
                  </a:lnTo>
                  <a:lnTo>
                    <a:pt x="1467" y="19"/>
                  </a:lnTo>
                  <a:lnTo>
                    <a:pt x="1478" y="14"/>
                  </a:lnTo>
                  <a:lnTo>
                    <a:pt x="1489" y="9"/>
                  </a:lnTo>
                  <a:lnTo>
                    <a:pt x="1501" y="6"/>
                  </a:lnTo>
                  <a:lnTo>
                    <a:pt x="1513" y="3"/>
                  </a:lnTo>
                  <a:lnTo>
                    <a:pt x="1524" y="1"/>
                  </a:lnTo>
                  <a:lnTo>
                    <a:pt x="1535" y="0"/>
                  </a:lnTo>
                  <a:lnTo>
                    <a:pt x="1547" y="0"/>
                  </a:lnTo>
                  <a:lnTo>
                    <a:pt x="1558" y="1"/>
                  </a:lnTo>
                  <a:lnTo>
                    <a:pt x="1571" y="4"/>
                  </a:lnTo>
                  <a:lnTo>
                    <a:pt x="1582" y="7"/>
                  </a:lnTo>
                  <a:lnTo>
                    <a:pt x="1594" y="12"/>
                  </a:lnTo>
                  <a:lnTo>
                    <a:pt x="1605" y="18"/>
                  </a:lnTo>
                  <a:lnTo>
                    <a:pt x="1617" y="25"/>
                  </a:lnTo>
                  <a:lnTo>
                    <a:pt x="1608" y="43"/>
                  </a:lnTo>
                  <a:lnTo>
                    <a:pt x="1597" y="64"/>
                  </a:lnTo>
                  <a:lnTo>
                    <a:pt x="1591" y="75"/>
                  </a:lnTo>
                  <a:lnTo>
                    <a:pt x="1587" y="86"/>
                  </a:lnTo>
                  <a:lnTo>
                    <a:pt x="1585" y="91"/>
                  </a:lnTo>
                  <a:lnTo>
                    <a:pt x="1584" y="96"/>
                  </a:lnTo>
                  <a:lnTo>
                    <a:pt x="1584" y="101"/>
                  </a:lnTo>
                  <a:lnTo>
                    <a:pt x="1584" y="105"/>
                  </a:lnTo>
                  <a:lnTo>
                    <a:pt x="1588" y="142"/>
                  </a:lnTo>
                  <a:lnTo>
                    <a:pt x="1595" y="181"/>
                  </a:lnTo>
                  <a:lnTo>
                    <a:pt x="1603" y="219"/>
                  </a:lnTo>
                  <a:lnTo>
                    <a:pt x="1611" y="258"/>
                  </a:lnTo>
                  <a:lnTo>
                    <a:pt x="1618" y="296"/>
                  </a:lnTo>
                  <a:lnTo>
                    <a:pt x="1625" y="336"/>
                  </a:lnTo>
                  <a:lnTo>
                    <a:pt x="1628" y="355"/>
                  </a:lnTo>
                  <a:lnTo>
                    <a:pt x="1630" y="374"/>
                  </a:lnTo>
                  <a:lnTo>
                    <a:pt x="1632" y="393"/>
                  </a:lnTo>
                  <a:lnTo>
                    <a:pt x="1633" y="411"/>
                  </a:lnTo>
                  <a:lnTo>
                    <a:pt x="1633" y="430"/>
                  </a:lnTo>
                  <a:lnTo>
                    <a:pt x="1632" y="452"/>
                  </a:lnTo>
                  <a:lnTo>
                    <a:pt x="1629" y="474"/>
                  </a:lnTo>
                  <a:lnTo>
                    <a:pt x="1626" y="497"/>
                  </a:lnTo>
                  <a:lnTo>
                    <a:pt x="1622" y="521"/>
                  </a:lnTo>
                  <a:lnTo>
                    <a:pt x="1617" y="544"/>
                  </a:lnTo>
                  <a:lnTo>
                    <a:pt x="1610" y="567"/>
                  </a:lnTo>
                  <a:lnTo>
                    <a:pt x="1601" y="588"/>
                  </a:lnTo>
                  <a:lnTo>
                    <a:pt x="1596" y="598"/>
                  </a:lnTo>
                  <a:lnTo>
                    <a:pt x="1591" y="607"/>
                  </a:lnTo>
                  <a:lnTo>
                    <a:pt x="1585" y="616"/>
                  </a:lnTo>
                  <a:lnTo>
                    <a:pt x="1579" y="625"/>
                  </a:lnTo>
                  <a:lnTo>
                    <a:pt x="1572" y="633"/>
                  </a:lnTo>
                  <a:lnTo>
                    <a:pt x="1564" y="640"/>
                  </a:lnTo>
                  <a:lnTo>
                    <a:pt x="1556" y="646"/>
                  </a:lnTo>
                  <a:lnTo>
                    <a:pt x="1548" y="651"/>
                  </a:lnTo>
                  <a:lnTo>
                    <a:pt x="1539" y="655"/>
                  </a:lnTo>
                  <a:lnTo>
                    <a:pt x="1530" y="659"/>
                  </a:lnTo>
                  <a:lnTo>
                    <a:pt x="1520" y="661"/>
                  </a:lnTo>
                  <a:lnTo>
                    <a:pt x="1509" y="662"/>
                  </a:lnTo>
                  <a:lnTo>
                    <a:pt x="1497" y="662"/>
                  </a:lnTo>
                  <a:lnTo>
                    <a:pt x="1485" y="661"/>
                  </a:lnTo>
                  <a:lnTo>
                    <a:pt x="1473" y="658"/>
                  </a:lnTo>
                  <a:lnTo>
                    <a:pt x="1460" y="654"/>
                  </a:lnTo>
                  <a:lnTo>
                    <a:pt x="1463" y="669"/>
                  </a:lnTo>
                  <a:lnTo>
                    <a:pt x="1465" y="685"/>
                  </a:lnTo>
                  <a:lnTo>
                    <a:pt x="1465" y="701"/>
                  </a:lnTo>
                  <a:lnTo>
                    <a:pt x="1464" y="715"/>
                  </a:lnTo>
                  <a:lnTo>
                    <a:pt x="1461" y="729"/>
                  </a:lnTo>
                  <a:lnTo>
                    <a:pt x="1456" y="741"/>
                  </a:lnTo>
                  <a:lnTo>
                    <a:pt x="1451" y="753"/>
                  </a:lnTo>
                  <a:lnTo>
                    <a:pt x="1444" y="764"/>
                  </a:lnTo>
                  <a:lnTo>
                    <a:pt x="1440" y="768"/>
                  </a:lnTo>
                  <a:lnTo>
                    <a:pt x="1434" y="772"/>
                  </a:lnTo>
                  <a:lnTo>
                    <a:pt x="1430" y="776"/>
                  </a:lnTo>
                  <a:lnTo>
                    <a:pt x="1425" y="779"/>
                  </a:lnTo>
                  <a:lnTo>
                    <a:pt x="1420" y="781"/>
                  </a:lnTo>
                  <a:lnTo>
                    <a:pt x="1415" y="783"/>
                  </a:lnTo>
                  <a:lnTo>
                    <a:pt x="1409" y="785"/>
                  </a:lnTo>
                  <a:lnTo>
                    <a:pt x="1403" y="785"/>
                  </a:lnTo>
                  <a:lnTo>
                    <a:pt x="1397" y="785"/>
                  </a:lnTo>
                  <a:lnTo>
                    <a:pt x="1391" y="785"/>
                  </a:lnTo>
                  <a:lnTo>
                    <a:pt x="1384" y="783"/>
                  </a:lnTo>
                  <a:lnTo>
                    <a:pt x="1378" y="781"/>
                  </a:lnTo>
                  <a:lnTo>
                    <a:pt x="1371" y="778"/>
                  </a:lnTo>
                  <a:lnTo>
                    <a:pt x="1363" y="775"/>
                  </a:lnTo>
                  <a:lnTo>
                    <a:pt x="1356" y="770"/>
                  </a:lnTo>
                  <a:lnTo>
                    <a:pt x="1349" y="765"/>
                  </a:lnTo>
                  <a:lnTo>
                    <a:pt x="1345" y="783"/>
                  </a:lnTo>
                  <a:lnTo>
                    <a:pt x="1340" y="801"/>
                  </a:lnTo>
                  <a:lnTo>
                    <a:pt x="1333" y="819"/>
                  </a:lnTo>
                  <a:lnTo>
                    <a:pt x="1324" y="837"/>
                  </a:lnTo>
                  <a:lnTo>
                    <a:pt x="1313" y="854"/>
                  </a:lnTo>
                  <a:lnTo>
                    <a:pt x="1301" y="870"/>
                  </a:lnTo>
                  <a:lnTo>
                    <a:pt x="1295" y="877"/>
                  </a:lnTo>
                  <a:lnTo>
                    <a:pt x="1289" y="883"/>
                  </a:lnTo>
                  <a:lnTo>
                    <a:pt x="1283" y="890"/>
                  </a:lnTo>
                  <a:lnTo>
                    <a:pt x="1276" y="895"/>
                  </a:lnTo>
                  <a:lnTo>
                    <a:pt x="1269" y="900"/>
                  </a:lnTo>
                  <a:lnTo>
                    <a:pt x="1263" y="904"/>
                  </a:lnTo>
                  <a:lnTo>
                    <a:pt x="1256" y="907"/>
                  </a:lnTo>
                  <a:lnTo>
                    <a:pt x="1249" y="909"/>
                  </a:lnTo>
                  <a:lnTo>
                    <a:pt x="1242" y="910"/>
                  </a:lnTo>
                  <a:lnTo>
                    <a:pt x="1234" y="910"/>
                  </a:lnTo>
                  <a:lnTo>
                    <a:pt x="1228" y="909"/>
                  </a:lnTo>
                  <a:lnTo>
                    <a:pt x="1221" y="907"/>
                  </a:lnTo>
                  <a:lnTo>
                    <a:pt x="1215" y="903"/>
                  </a:lnTo>
                  <a:lnTo>
                    <a:pt x="1208" y="899"/>
                  </a:lnTo>
                  <a:lnTo>
                    <a:pt x="1202" y="893"/>
                  </a:lnTo>
                  <a:lnTo>
                    <a:pt x="1196" y="884"/>
                  </a:lnTo>
                  <a:lnTo>
                    <a:pt x="1190" y="876"/>
                  </a:lnTo>
                  <a:lnTo>
                    <a:pt x="1185" y="866"/>
                  </a:lnTo>
                  <a:lnTo>
                    <a:pt x="1179" y="854"/>
                  </a:lnTo>
                  <a:lnTo>
                    <a:pt x="1175" y="840"/>
                  </a:lnTo>
                  <a:lnTo>
                    <a:pt x="1172" y="855"/>
                  </a:lnTo>
                  <a:lnTo>
                    <a:pt x="1170" y="868"/>
                  </a:lnTo>
                  <a:lnTo>
                    <a:pt x="1168" y="880"/>
                  </a:lnTo>
                  <a:lnTo>
                    <a:pt x="1165" y="892"/>
                  </a:lnTo>
                  <a:lnTo>
                    <a:pt x="1161" y="903"/>
                  </a:lnTo>
                  <a:lnTo>
                    <a:pt x="1156" y="912"/>
                  </a:lnTo>
                  <a:lnTo>
                    <a:pt x="1151" y="921"/>
                  </a:lnTo>
                  <a:lnTo>
                    <a:pt x="1146" y="929"/>
                  </a:lnTo>
                  <a:lnTo>
                    <a:pt x="1140" y="936"/>
                  </a:lnTo>
                  <a:lnTo>
                    <a:pt x="1133" y="943"/>
                  </a:lnTo>
                  <a:lnTo>
                    <a:pt x="1127" y="949"/>
                  </a:lnTo>
                  <a:lnTo>
                    <a:pt x="1119" y="955"/>
                  </a:lnTo>
                  <a:lnTo>
                    <a:pt x="1112" y="959"/>
                  </a:lnTo>
                  <a:lnTo>
                    <a:pt x="1103" y="963"/>
                  </a:lnTo>
                  <a:lnTo>
                    <a:pt x="1095" y="967"/>
                  </a:lnTo>
                  <a:lnTo>
                    <a:pt x="1086" y="970"/>
                  </a:lnTo>
                  <a:lnTo>
                    <a:pt x="1069" y="975"/>
                  </a:lnTo>
                  <a:lnTo>
                    <a:pt x="1051" y="978"/>
                  </a:lnTo>
                  <a:lnTo>
                    <a:pt x="1032" y="980"/>
                  </a:lnTo>
                  <a:lnTo>
                    <a:pt x="1014" y="981"/>
                  </a:lnTo>
                  <a:lnTo>
                    <a:pt x="979" y="981"/>
                  </a:lnTo>
                  <a:lnTo>
                    <a:pt x="946" y="981"/>
                  </a:lnTo>
                  <a:lnTo>
                    <a:pt x="944" y="981"/>
                  </a:lnTo>
                  <a:lnTo>
                    <a:pt x="942" y="979"/>
                  </a:lnTo>
                  <a:lnTo>
                    <a:pt x="940" y="977"/>
                  </a:lnTo>
                  <a:lnTo>
                    <a:pt x="938" y="973"/>
                  </a:lnTo>
                  <a:lnTo>
                    <a:pt x="934" y="965"/>
                  </a:lnTo>
                  <a:lnTo>
                    <a:pt x="929" y="956"/>
                  </a:lnTo>
                  <a:lnTo>
                    <a:pt x="927" y="950"/>
                  </a:lnTo>
                  <a:lnTo>
                    <a:pt x="923" y="946"/>
                  </a:lnTo>
                  <a:lnTo>
                    <a:pt x="920" y="942"/>
                  </a:lnTo>
                  <a:lnTo>
                    <a:pt x="916" y="938"/>
                  </a:lnTo>
                  <a:lnTo>
                    <a:pt x="910" y="935"/>
                  </a:lnTo>
                  <a:lnTo>
                    <a:pt x="905" y="933"/>
                  </a:lnTo>
                  <a:lnTo>
                    <a:pt x="899" y="932"/>
                  </a:lnTo>
                  <a:lnTo>
                    <a:pt x="892" y="932"/>
                  </a:lnTo>
                  <a:lnTo>
                    <a:pt x="888" y="933"/>
                  </a:lnTo>
                  <a:lnTo>
                    <a:pt x="883" y="935"/>
                  </a:lnTo>
                  <a:lnTo>
                    <a:pt x="880" y="938"/>
                  </a:lnTo>
                  <a:lnTo>
                    <a:pt x="876" y="942"/>
                  </a:lnTo>
                  <a:lnTo>
                    <a:pt x="869" y="953"/>
                  </a:lnTo>
                  <a:lnTo>
                    <a:pt x="862" y="964"/>
                  </a:lnTo>
                  <a:lnTo>
                    <a:pt x="856" y="976"/>
                  </a:lnTo>
                  <a:lnTo>
                    <a:pt x="849" y="986"/>
                  </a:lnTo>
                  <a:lnTo>
                    <a:pt x="844" y="991"/>
                  </a:lnTo>
                  <a:lnTo>
                    <a:pt x="841" y="995"/>
                  </a:lnTo>
                  <a:lnTo>
                    <a:pt x="836" y="998"/>
                  </a:lnTo>
                  <a:lnTo>
                    <a:pt x="832" y="1000"/>
                  </a:lnTo>
                  <a:lnTo>
                    <a:pt x="813" y="1006"/>
                  </a:lnTo>
                  <a:lnTo>
                    <a:pt x="794" y="1013"/>
                  </a:lnTo>
                  <a:lnTo>
                    <a:pt x="775" y="1021"/>
                  </a:lnTo>
                  <a:lnTo>
                    <a:pt x="757" y="1028"/>
                  </a:lnTo>
                  <a:lnTo>
                    <a:pt x="739" y="1034"/>
                  </a:lnTo>
                  <a:lnTo>
                    <a:pt x="720" y="1040"/>
                  </a:lnTo>
                  <a:lnTo>
                    <a:pt x="700" y="1044"/>
                  </a:lnTo>
                  <a:lnTo>
                    <a:pt x="680" y="1047"/>
                  </a:lnTo>
                  <a:lnTo>
                    <a:pt x="670" y="1036"/>
                  </a:lnTo>
                  <a:lnTo>
                    <a:pt x="660" y="1026"/>
                  </a:lnTo>
                  <a:lnTo>
                    <a:pt x="649" y="1017"/>
                  </a:lnTo>
                  <a:lnTo>
                    <a:pt x="639" y="1008"/>
                  </a:lnTo>
                  <a:lnTo>
                    <a:pt x="629" y="1001"/>
                  </a:lnTo>
                  <a:lnTo>
                    <a:pt x="620" y="993"/>
                  </a:lnTo>
                  <a:lnTo>
                    <a:pt x="611" y="984"/>
                  </a:lnTo>
                  <a:lnTo>
                    <a:pt x="603" y="974"/>
                  </a:lnTo>
                  <a:lnTo>
                    <a:pt x="603" y="969"/>
                  </a:lnTo>
                  <a:lnTo>
                    <a:pt x="603" y="968"/>
                  </a:lnTo>
                  <a:lnTo>
                    <a:pt x="603" y="969"/>
                  </a:lnTo>
                  <a:lnTo>
                    <a:pt x="604" y="974"/>
                  </a:lnTo>
                  <a:lnTo>
                    <a:pt x="599" y="980"/>
                  </a:lnTo>
                  <a:lnTo>
                    <a:pt x="594" y="986"/>
                  </a:lnTo>
                  <a:lnTo>
                    <a:pt x="589" y="991"/>
                  </a:lnTo>
                  <a:lnTo>
                    <a:pt x="582" y="997"/>
                  </a:lnTo>
                  <a:lnTo>
                    <a:pt x="569" y="1007"/>
                  </a:lnTo>
                  <a:lnTo>
                    <a:pt x="554" y="1017"/>
                  </a:lnTo>
                  <a:lnTo>
                    <a:pt x="538" y="1024"/>
                  </a:lnTo>
                  <a:lnTo>
                    <a:pt x="522" y="1030"/>
                  </a:lnTo>
                  <a:lnTo>
                    <a:pt x="504" y="1034"/>
                  </a:lnTo>
                  <a:lnTo>
                    <a:pt x="487" y="1036"/>
                  </a:lnTo>
                  <a:lnTo>
                    <a:pt x="478" y="1037"/>
                  </a:lnTo>
                  <a:lnTo>
                    <a:pt x="470" y="1037"/>
                  </a:lnTo>
                  <a:lnTo>
                    <a:pt x="462" y="1036"/>
                  </a:lnTo>
                  <a:lnTo>
                    <a:pt x="453" y="1035"/>
                  </a:lnTo>
                  <a:lnTo>
                    <a:pt x="445" y="1034"/>
                  </a:lnTo>
                  <a:lnTo>
                    <a:pt x="437" y="1032"/>
                  </a:lnTo>
                  <a:lnTo>
                    <a:pt x="430" y="1029"/>
                  </a:lnTo>
                  <a:lnTo>
                    <a:pt x="423" y="1026"/>
                  </a:lnTo>
                  <a:lnTo>
                    <a:pt x="416" y="1022"/>
                  </a:lnTo>
                  <a:lnTo>
                    <a:pt x="410" y="1017"/>
                  </a:lnTo>
                  <a:lnTo>
                    <a:pt x="405" y="1011"/>
                  </a:lnTo>
                  <a:lnTo>
                    <a:pt x="399" y="1005"/>
                  </a:lnTo>
                  <a:lnTo>
                    <a:pt x="395" y="998"/>
                  </a:lnTo>
                  <a:lnTo>
                    <a:pt x="391" y="991"/>
                  </a:lnTo>
                  <a:lnTo>
                    <a:pt x="386" y="983"/>
                  </a:lnTo>
                  <a:lnTo>
                    <a:pt x="383" y="974"/>
                  </a:lnTo>
                  <a:lnTo>
                    <a:pt x="349" y="989"/>
                  </a:lnTo>
                  <a:lnTo>
                    <a:pt x="312" y="1004"/>
                  </a:lnTo>
                  <a:lnTo>
                    <a:pt x="294" y="1010"/>
                  </a:lnTo>
                  <a:lnTo>
                    <a:pt x="275" y="1015"/>
                  </a:lnTo>
                  <a:lnTo>
                    <a:pt x="257" y="1019"/>
                  </a:lnTo>
                  <a:lnTo>
                    <a:pt x="239" y="1021"/>
                  </a:lnTo>
                  <a:lnTo>
                    <a:pt x="231" y="1021"/>
                  </a:lnTo>
                  <a:lnTo>
                    <a:pt x="223" y="1020"/>
                  </a:lnTo>
                  <a:lnTo>
                    <a:pt x="215" y="1019"/>
                  </a:lnTo>
                  <a:lnTo>
                    <a:pt x="208" y="1017"/>
                  </a:lnTo>
                  <a:lnTo>
                    <a:pt x="201" y="1013"/>
                  </a:lnTo>
                  <a:lnTo>
                    <a:pt x="193" y="1010"/>
                  </a:lnTo>
                  <a:lnTo>
                    <a:pt x="187" y="1006"/>
                  </a:lnTo>
                  <a:lnTo>
                    <a:pt x="181" y="1001"/>
                  </a:lnTo>
                  <a:lnTo>
                    <a:pt x="175" y="995"/>
                  </a:lnTo>
                  <a:lnTo>
                    <a:pt x="171" y="988"/>
                  </a:lnTo>
                  <a:lnTo>
                    <a:pt x="166" y="981"/>
                  </a:lnTo>
                  <a:lnTo>
                    <a:pt x="162" y="972"/>
                  </a:lnTo>
                  <a:lnTo>
                    <a:pt x="159" y="962"/>
                  </a:lnTo>
                  <a:lnTo>
                    <a:pt x="156" y="950"/>
                  </a:lnTo>
                  <a:lnTo>
                    <a:pt x="154" y="938"/>
                  </a:lnTo>
                  <a:lnTo>
                    <a:pt x="153" y="925"/>
                  </a:lnTo>
                  <a:lnTo>
                    <a:pt x="138" y="927"/>
                  </a:lnTo>
                  <a:lnTo>
                    <a:pt x="122" y="927"/>
                  </a:lnTo>
                  <a:lnTo>
                    <a:pt x="109" y="925"/>
                  </a:lnTo>
                  <a:lnTo>
                    <a:pt x="96" y="922"/>
                  </a:lnTo>
                  <a:lnTo>
                    <a:pt x="83" y="917"/>
                  </a:lnTo>
                  <a:lnTo>
                    <a:pt x="72" y="911"/>
                  </a:lnTo>
                  <a:lnTo>
                    <a:pt x="60" y="903"/>
                  </a:lnTo>
                  <a:lnTo>
                    <a:pt x="50" y="895"/>
                  </a:lnTo>
                  <a:lnTo>
                    <a:pt x="41" y="885"/>
                  </a:lnTo>
                  <a:lnTo>
                    <a:pt x="33" y="875"/>
                  </a:lnTo>
                  <a:lnTo>
                    <a:pt x="26" y="864"/>
                  </a:lnTo>
                  <a:lnTo>
                    <a:pt x="19" y="853"/>
                  </a:lnTo>
                  <a:lnTo>
                    <a:pt x="14" y="841"/>
                  </a:lnTo>
                  <a:lnTo>
                    <a:pt x="9" y="829"/>
                  </a:lnTo>
                  <a:lnTo>
                    <a:pt x="5" y="816"/>
                  </a:lnTo>
                  <a:lnTo>
                    <a:pt x="3" y="804"/>
                  </a:lnTo>
                  <a:lnTo>
                    <a:pt x="1" y="793"/>
                  </a:lnTo>
                  <a:lnTo>
                    <a:pt x="0" y="781"/>
                  </a:lnTo>
                  <a:lnTo>
                    <a:pt x="0" y="770"/>
                  </a:lnTo>
                  <a:lnTo>
                    <a:pt x="2" y="760"/>
                  </a:lnTo>
                  <a:lnTo>
                    <a:pt x="4" y="749"/>
                  </a:lnTo>
                  <a:lnTo>
                    <a:pt x="8" y="741"/>
                  </a:lnTo>
                  <a:lnTo>
                    <a:pt x="12" y="733"/>
                  </a:lnTo>
                  <a:lnTo>
                    <a:pt x="18" y="726"/>
                  </a:lnTo>
                  <a:lnTo>
                    <a:pt x="25" y="721"/>
                  </a:lnTo>
                  <a:lnTo>
                    <a:pt x="34" y="717"/>
                  </a:lnTo>
                  <a:lnTo>
                    <a:pt x="43" y="715"/>
                  </a:lnTo>
                  <a:lnTo>
                    <a:pt x="54" y="714"/>
                  </a:lnTo>
                  <a:lnTo>
                    <a:pt x="66" y="715"/>
                  </a:lnTo>
                  <a:lnTo>
                    <a:pt x="80" y="718"/>
                  </a:lnTo>
                  <a:lnTo>
                    <a:pt x="94" y="723"/>
                  </a:lnTo>
                  <a:lnTo>
                    <a:pt x="110" y="731"/>
                  </a:lnTo>
                  <a:lnTo>
                    <a:pt x="102" y="722"/>
                  </a:lnTo>
                  <a:lnTo>
                    <a:pt x="96" y="714"/>
                  </a:lnTo>
                  <a:lnTo>
                    <a:pt x="91" y="706"/>
                  </a:lnTo>
                  <a:lnTo>
                    <a:pt x="88" y="698"/>
                  </a:lnTo>
                  <a:lnTo>
                    <a:pt x="85" y="689"/>
                  </a:lnTo>
                  <a:lnTo>
                    <a:pt x="83" y="681"/>
                  </a:lnTo>
                  <a:lnTo>
                    <a:pt x="83" y="674"/>
                  </a:lnTo>
                  <a:lnTo>
                    <a:pt x="84" y="667"/>
                  </a:lnTo>
                  <a:lnTo>
                    <a:pt x="85" y="660"/>
                  </a:lnTo>
                  <a:lnTo>
                    <a:pt x="87" y="653"/>
                  </a:lnTo>
                  <a:lnTo>
                    <a:pt x="90" y="646"/>
                  </a:lnTo>
                  <a:lnTo>
                    <a:pt x="94" y="639"/>
                  </a:lnTo>
                  <a:lnTo>
                    <a:pt x="99" y="633"/>
                  </a:lnTo>
                  <a:lnTo>
                    <a:pt x="104" y="625"/>
                  </a:lnTo>
                  <a:lnTo>
                    <a:pt x="110" y="619"/>
                  </a:lnTo>
                  <a:lnTo>
                    <a:pt x="116" y="613"/>
                  </a:lnTo>
                  <a:lnTo>
                    <a:pt x="131" y="601"/>
                  </a:lnTo>
                  <a:lnTo>
                    <a:pt x="146" y="589"/>
                  </a:lnTo>
                  <a:lnTo>
                    <a:pt x="162" y="578"/>
                  </a:lnTo>
                  <a:lnTo>
                    <a:pt x="179" y="567"/>
                  </a:lnTo>
                  <a:lnTo>
                    <a:pt x="213" y="545"/>
                  </a:lnTo>
                  <a:lnTo>
                    <a:pt x="242" y="525"/>
                  </a:lnTo>
                  <a:lnTo>
                    <a:pt x="238" y="518"/>
                  </a:lnTo>
                  <a:lnTo>
                    <a:pt x="236" y="508"/>
                  </a:lnTo>
                  <a:lnTo>
                    <a:pt x="233" y="493"/>
                  </a:lnTo>
                  <a:lnTo>
                    <a:pt x="231" y="477"/>
                  </a:lnTo>
                  <a:lnTo>
                    <a:pt x="227" y="441"/>
                  </a:lnTo>
                  <a:lnTo>
                    <a:pt x="222" y="406"/>
                  </a:lnTo>
                  <a:close/>
                </a:path>
              </a:pathLst>
            </a:custGeom>
            <a:solidFill>
              <a:srgbClr val="C68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Freeform 34"/>
            <p:cNvSpPr>
              <a:spLocks/>
            </p:cNvSpPr>
            <p:nvPr/>
          </p:nvSpPr>
          <p:spPr bwMode="auto">
            <a:xfrm>
              <a:off x="7267575" y="4814888"/>
              <a:ext cx="26987" cy="28575"/>
            </a:xfrm>
            <a:custGeom>
              <a:avLst/>
              <a:gdLst>
                <a:gd name="T0" fmla="*/ 95 w 295"/>
                <a:gd name="T1" fmla="*/ 18 h 302"/>
                <a:gd name="T2" fmla="*/ 63 w 295"/>
                <a:gd name="T3" fmla="*/ 35 h 302"/>
                <a:gd name="T4" fmla="*/ 39 w 295"/>
                <a:gd name="T5" fmla="*/ 56 h 302"/>
                <a:gd name="T6" fmla="*/ 21 w 295"/>
                <a:gd name="T7" fmla="*/ 80 h 302"/>
                <a:gd name="T8" fmla="*/ 8 w 295"/>
                <a:gd name="T9" fmla="*/ 107 h 302"/>
                <a:gd name="T10" fmla="*/ 1 w 295"/>
                <a:gd name="T11" fmla="*/ 135 h 302"/>
                <a:gd name="T12" fmla="*/ 0 w 295"/>
                <a:gd name="T13" fmla="*/ 164 h 302"/>
                <a:gd name="T14" fmla="*/ 4 w 295"/>
                <a:gd name="T15" fmla="*/ 192 h 302"/>
                <a:gd name="T16" fmla="*/ 12 w 295"/>
                <a:gd name="T17" fmla="*/ 219 h 302"/>
                <a:gd name="T18" fmla="*/ 26 w 295"/>
                <a:gd name="T19" fmla="*/ 243 h 302"/>
                <a:gd name="T20" fmla="*/ 43 w 295"/>
                <a:gd name="T21" fmla="*/ 264 h 302"/>
                <a:gd name="T22" fmla="*/ 63 w 295"/>
                <a:gd name="T23" fmla="*/ 281 h 302"/>
                <a:gd name="T24" fmla="*/ 88 w 295"/>
                <a:gd name="T25" fmla="*/ 295 h 302"/>
                <a:gd name="T26" fmla="*/ 115 w 295"/>
                <a:gd name="T27" fmla="*/ 301 h 302"/>
                <a:gd name="T28" fmla="*/ 146 w 295"/>
                <a:gd name="T29" fmla="*/ 301 h 302"/>
                <a:gd name="T30" fmla="*/ 179 w 295"/>
                <a:gd name="T31" fmla="*/ 294 h 302"/>
                <a:gd name="T32" fmla="*/ 210 w 295"/>
                <a:gd name="T33" fmla="*/ 279 h 302"/>
                <a:gd name="T34" fmla="*/ 234 w 295"/>
                <a:gd name="T35" fmla="*/ 262 h 302"/>
                <a:gd name="T36" fmla="*/ 254 w 295"/>
                <a:gd name="T37" fmla="*/ 242 h 302"/>
                <a:gd name="T38" fmla="*/ 270 w 295"/>
                <a:gd name="T39" fmla="*/ 218 h 302"/>
                <a:gd name="T40" fmla="*/ 283 w 295"/>
                <a:gd name="T41" fmla="*/ 192 h 302"/>
                <a:gd name="T42" fmla="*/ 291 w 295"/>
                <a:gd name="T43" fmla="*/ 165 h 302"/>
                <a:gd name="T44" fmla="*/ 294 w 295"/>
                <a:gd name="T45" fmla="*/ 137 h 302"/>
                <a:gd name="T46" fmla="*/ 294 w 295"/>
                <a:gd name="T47" fmla="*/ 111 h 302"/>
                <a:gd name="T48" fmla="*/ 290 w 295"/>
                <a:gd name="T49" fmla="*/ 84 h 302"/>
                <a:gd name="T50" fmla="*/ 281 w 295"/>
                <a:gd name="T51" fmla="*/ 61 h 302"/>
                <a:gd name="T52" fmla="*/ 267 w 295"/>
                <a:gd name="T53" fmla="*/ 40 h 302"/>
                <a:gd name="T54" fmla="*/ 249 w 295"/>
                <a:gd name="T55" fmla="*/ 22 h 302"/>
                <a:gd name="T56" fmla="*/ 227 w 295"/>
                <a:gd name="T57" fmla="*/ 9 h 302"/>
                <a:gd name="T58" fmla="*/ 200 w 295"/>
                <a:gd name="T59" fmla="*/ 2 h 302"/>
                <a:gd name="T60" fmla="*/ 169 w 295"/>
                <a:gd name="T61" fmla="*/ 0 h 302"/>
                <a:gd name="T62" fmla="*/ 133 w 295"/>
                <a:gd name="T63" fmla="*/ 5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5" h="302">
                  <a:moveTo>
                    <a:pt x="113" y="11"/>
                  </a:moveTo>
                  <a:lnTo>
                    <a:pt x="95" y="18"/>
                  </a:lnTo>
                  <a:lnTo>
                    <a:pt x="79" y="26"/>
                  </a:lnTo>
                  <a:lnTo>
                    <a:pt x="63" y="35"/>
                  </a:lnTo>
                  <a:lnTo>
                    <a:pt x="50" y="45"/>
                  </a:lnTo>
                  <a:lnTo>
                    <a:pt x="39" y="56"/>
                  </a:lnTo>
                  <a:lnTo>
                    <a:pt x="29" y="68"/>
                  </a:lnTo>
                  <a:lnTo>
                    <a:pt x="21" y="80"/>
                  </a:lnTo>
                  <a:lnTo>
                    <a:pt x="14" y="94"/>
                  </a:lnTo>
                  <a:lnTo>
                    <a:pt x="8" y="107"/>
                  </a:lnTo>
                  <a:lnTo>
                    <a:pt x="4" y="121"/>
                  </a:lnTo>
                  <a:lnTo>
                    <a:pt x="1" y="135"/>
                  </a:lnTo>
                  <a:lnTo>
                    <a:pt x="0" y="149"/>
                  </a:lnTo>
                  <a:lnTo>
                    <a:pt x="0" y="164"/>
                  </a:lnTo>
                  <a:lnTo>
                    <a:pt x="1" y="178"/>
                  </a:lnTo>
                  <a:lnTo>
                    <a:pt x="4" y="192"/>
                  </a:lnTo>
                  <a:lnTo>
                    <a:pt x="8" y="205"/>
                  </a:lnTo>
                  <a:lnTo>
                    <a:pt x="12" y="219"/>
                  </a:lnTo>
                  <a:lnTo>
                    <a:pt x="19" y="231"/>
                  </a:lnTo>
                  <a:lnTo>
                    <a:pt x="26" y="243"/>
                  </a:lnTo>
                  <a:lnTo>
                    <a:pt x="34" y="254"/>
                  </a:lnTo>
                  <a:lnTo>
                    <a:pt x="43" y="264"/>
                  </a:lnTo>
                  <a:lnTo>
                    <a:pt x="53" y="273"/>
                  </a:lnTo>
                  <a:lnTo>
                    <a:pt x="63" y="281"/>
                  </a:lnTo>
                  <a:lnTo>
                    <a:pt x="75" y="289"/>
                  </a:lnTo>
                  <a:lnTo>
                    <a:pt x="88" y="295"/>
                  </a:lnTo>
                  <a:lnTo>
                    <a:pt x="101" y="299"/>
                  </a:lnTo>
                  <a:lnTo>
                    <a:pt x="115" y="301"/>
                  </a:lnTo>
                  <a:lnTo>
                    <a:pt x="130" y="302"/>
                  </a:lnTo>
                  <a:lnTo>
                    <a:pt x="146" y="301"/>
                  </a:lnTo>
                  <a:lnTo>
                    <a:pt x="162" y="298"/>
                  </a:lnTo>
                  <a:lnTo>
                    <a:pt x="179" y="294"/>
                  </a:lnTo>
                  <a:lnTo>
                    <a:pt x="196" y="287"/>
                  </a:lnTo>
                  <a:lnTo>
                    <a:pt x="210" y="279"/>
                  </a:lnTo>
                  <a:lnTo>
                    <a:pt x="222" y="271"/>
                  </a:lnTo>
                  <a:lnTo>
                    <a:pt x="234" y="262"/>
                  </a:lnTo>
                  <a:lnTo>
                    <a:pt x="244" y="252"/>
                  </a:lnTo>
                  <a:lnTo>
                    <a:pt x="254" y="242"/>
                  </a:lnTo>
                  <a:lnTo>
                    <a:pt x="262" y="230"/>
                  </a:lnTo>
                  <a:lnTo>
                    <a:pt x="270" y="218"/>
                  </a:lnTo>
                  <a:lnTo>
                    <a:pt x="277" y="205"/>
                  </a:lnTo>
                  <a:lnTo>
                    <a:pt x="283" y="192"/>
                  </a:lnTo>
                  <a:lnTo>
                    <a:pt x="287" y="179"/>
                  </a:lnTo>
                  <a:lnTo>
                    <a:pt x="291" y="165"/>
                  </a:lnTo>
                  <a:lnTo>
                    <a:pt x="293" y="151"/>
                  </a:lnTo>
                  <a:lnTo>
                    <a:pt x="294" y="137"/>
                  </a:lnTo>
                  <a:lnTo>
                    <a:pt x="295" y="124"/>
                  </a:lnTo>
                  <a:lnTo>
                    <a:pt x="294" y="111"/>
                  </a:lnTo>
                  <a:lnTo>
                    <a:pt x="292" y="98"/>
                  </a:lnTo>
                  <a:lnTo>
                    <a:pt x="290" y="84"/>
                  </a:lnTo>
                  <a:lnTo>
                    <a:pt x="286" y="72"/>
                  </a:lnTo>
                  <a:lnTo>
                    <a:pt x="281" y="61"/>
                  </a:lnTo>
                  <a:lnTo>
                    <a:pt x="275" y="50"/>
                  </a:lnTo>
                  <a:lnTo>
                    <a:pt x="267" y="40"/>
                  </a:lnTo>
                  <a:lnTo>
                    <a:pt x="259" y="31"/>
                  </a:lnTo>
                  <a:lnTo>
                    <a:pt x="249" y="22"/>
                  </a:lnTo>
                  <a:lnTo>
                    <a:pt x="239" y="15"/>
                  </a:lnTo>
                  <a:lnTo>
                    <a:pt x="227" y="9"/>
                  </a:lnTo>
                  <a:lnTo>
                    <a:pt x="215" y="5"/>
                  </a:lnTo>
                  <a:lnTo>
                    <a:pt x="200" y="2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52" y="2"/>
                  </a:lnTo>
                  <a:lnTo>
                    <a:pt x="133" y="5"/>
                  </a:lnTo>
                  <a:lnTo>
                    <a:pt x="113" y="11"/>
                  </a:ln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35"/>
            <p:cNvSpPr>
              <a:spLocks/>
            </p:cNvSpPr>
            <p:nvPr/>
          </p:nvSpPr>
          <p:spPr bwMode="auto">
            <a:xfrm>
              <a:off x="7305675" y="4776788"/>
              <a:ext cx="30162" cy="23813"/>
            </a:xfrm>
            <a:custGeom>
              <a:avLst/>
              <a:gdLst>
                <a:gd name="T0" fmla="*/ 98 w 318"/>
                <a:gd name="T1" fmla="*/ 0 h 255"/>
                <a:gd name="T2" fmla="*/ 114 w 318"/>
                <a:gd name="T3" fmla="*/ 4 h 255"/>
                <a:gd name="T4" fmla="*/ 131 w 318"/>
                <a:gd name="T5" fmla="*/ 9 h 255"/>
                <a:gd name="T6" fmla="*/ 148 w 318"/>
                <a:gd name="T7" fmla="*/ 17 h 255"/>
                <a:gd name="T8" fmla="*/ 164 w 318"/>
                <a:gd name="T9" fmla="*/ 27 h 255"/>
                <a:gd name="T10" fmla="*/ 181 w 318"/>
                <a:gd name="T11" fmla="*/ 38 h 255"/>
                <a:gd name="T12" fmla="*/ 198 w 318"/>
                <a:gd name="T13" fmla="*/ 51 h 255"/>
                <a:gd name="T14" fmla="*/ 214 w 318"/>
                <a:gd name="T15" fmla="*/ 65 h 255"/>
                <a:gd name="T16" fmla="*/ 230 w 318"/>
                <a:gd name="T17" fmla="*/ 80 h 255"/>
                <a:gd name="T18" fmla="*/ 244 w 318"/>
                <a:gd name="T19" fmla="*/ 95 h 255"/>
                <a:gd name="T20" fmla="*/ 258 w 318"/>
                <a:gd name="T21" fmla="*/ 111 h 255"/>
                <a:gd name="T22" fmla="*/ 272 w 318"/>
                <a:gd name="T23" fmla="*/ 128 h 255"/>
                <a:gd name="T24" fmla="*/ 284 w 318"/>
                <a:gd name="T25" fmla="*/ 144 h 255"/>
                <a:gd name="T26" fmla="*/ 295 w 318"/>
                <a:gd name="T27" fmla="*/ 160 h 255"/>
                <a:gd name="T28" fmla="*/ 304 w 318"/>
                <a:gd name="T29" fmla="*/ 175 h 255"/>
                <a:gd name="T30" fmla="*/ 311 w 318"/>
                <a:gd name="T31" fmla="*/ 191 h 255"/>
                <a:gd name="T32" fmla="*/ 318 w 318"/>
                <a:gd name="T33" fmla="*/ 204 h 255"/>
                <a:gd name="T34" fmla="*/ 312 w 318"/>
                <a:gd name="T35" fmla="*/ 208 h 255"/>
                <a:gd name="T36" fmla="*/ 306 w 318"/>
                <a:gd name="T37" fmla="*/ 212 h 255"/>
                <a:gd name="T38" fmla="*/ 298 w 318"/>
                <a:gd name="T39" fmla="*/ 216 h 255"/>
                <a:gd name="T40" fmla="*/ 290 w 318"/>
                <a:gd name="T41" fmla="*/ 219 h 255"/>
                <a:gd name="T42" fmla="*/ 270 w 318"/>
                <a:gd name="T43" fmla="*/ 225 h 255"/>
                <a:gd name="T44" fmla="*/ 247 w 318"/>
                <a:gd name="T45" fmla="*/ 229 h 255"/>
                <a:gd name="T46" fmla="*/ 222 w 318"/>
                <a:gd name="T47" fmla="*/ 234 h 255"/>
                <a:gd name="T48" fmla="*/ 196 w 318"/>
                <a:gd name="T49" fmla="*/ 237 h 255"/>
                <a:gd name="T50" fmla="*/ 169 w 318"/>
                <a:gd name="T51" fmla="*/ 240 h 255"/>
                <a:gd name="T52" fmla="*/ 142 w 318"/>
                <a:gd name="T53" fmla="*/ 243 h 255"/>
                <a:gd name="T54" fmla="*/ 89 w 318"/>
                <a:gd name="T55" fmla="*/ 246 h 255"/>
                <a:gd name="T56" fmla="*/ 44 w 318"/>
                <a:gd name="T57" fmla="*/ 249 h 255"/>
                <a:gd name="T58" fmla="*/ 26 w 318"/>
                <a:gd name="T59" fmla="*/ 250 h 255"/>
                <a:gd name="T60" fmla="*/ 13 w 318"/>
                <a:gd name="T61" fmla="*/ 253 h 255"/>
                <a:gd name="T62" fmla="*/ 4 w 318"/>
                <a:gd name="T63" fmla="*/ 254 h 255"/>
                <a:gd name="T64" fmla="*/ 0 w 318"/>
                <a:gd name="T65" fmla="*/ 255 h 255"/>
                <a:gd name="T66" fmla="*/ 16 w 318"/>
                <a:gd name="T67" fmla="*/ 224 h 255"/>
                <a:gd name="T68" fmla="*/ 31 w 318"/>
                <a:gd name="T69" fmla="*/ 193 h 255"/>
                <a:gd name="T70" fmla="*/ 46 w 318"/>
                <a:gd name="T71" fmla="*/ 162 h 255"/>
                <a:gd name="T72" fmla="*/ 59 w 318"/>
                <a:gd name="T73" fmla="*/ 131 h 255"/>
                <a:gd name="T74" fmla="*/ 73 w 318"/>
                <a:gd name="T75" fmla="*/ 98 h 255"/>
                <a:gd name="T76" fmla="*/ 83 w 318"/>
                <a:gd name="T77" fmla="*/ 67 h 255"/>
                <a:gd name="T78" fmla="*/ 88 w 318"/>
                <a:gd name="T79" fmla="*/ 50 h 255"/>
                <a:gd name="T80" fmla="*/ 92 w 318"/>
                <a:gd name="T81" fmla="*/ 33 h 255"/>
                <a:gd name="T82" fmla="*/ 95 w 318"/>
                <a:gd name="T83" fmla="*/ 17 h 255"/>
                <a:gd name="T84" fmla="*/ 98 w 318"/>
                <a:gd name="T85" fmla="*/ 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8" h="255">
                  <a:moveTo>
                    <a:pt x="98" y="0"/>
                  </a:moveTo>
                  <a:lnTo>
                    <a:pt x="114" y="4"/>
                  </a:lnTo>
                  <a:lnTo>
                    <a:pt x="131" y="9"/>
                  </a:lnTo>
                  <a:lnTo>
                    <a:pt x="148" y="17"/>
                  </a:lnTo>
                  <a:lnTo>
                    <a:pt x="164" y="27"/>
                  </a:lnTo>
                  <a:lnTo>
                    <a:pt x="181" y="38"/>
                  </a:lnTo>
                  <a:lnTo>
                    <a:pt x="198" y="51"/>
                  </a:lnTo>
                  <a:lnTo>
                    <a:pt x="214" y="65"/>
                  </a:lnTo>
                  <a:lnTo>
                    <a:pt x="230" y="80"/>
                  </a:lnTo>
                  <a:lnTo>
                    <a:pt x="244" y="95"/>
                  </a:lnTo>
                  <a:lnTo>
                    <a:pt x="258" y="111"/>
                  </a:lnTo>
                  <a:lnTo>
                    <a:pt x="272" y="128"/>
                  </a:lnTo>
                  <a:lnTo>
                    <a:pt x="284" y="144"/>
                  </a:lnTo>
                  <a:lnTo>
                    <a:pt x="295" y="160"/>
                  </a:lnTo>
                  <a:lnTo>
                    <a:pt x="304" y="175"/>
                  </a:lnTo>
                  <a:lnTo>
                    <a:pt x="311" y="191"/>
                  </a:lnTo>
                  <a:lnTo>
                    <a:pt x="318" y="204"/>
                  </a:lnTo>
                  <a:lnTo>
                    <a:pt x="312" y="208"/>
                  </a:lnTo>
                  <a:lnTo>
                    <a:pt x="306" y="212"/>
                  </a:lnTo>
                  <a:lnTo>
                    <a:pt x="298" y="216"/>
                  </a:lnTo>
                  <a:lnTo>
                    <a:pt x="290" y="219"/>
                  </a:lnTo>
                  <a:lnTo>
                    <a:pt x="270" y="225"/>
                  </a:lnTo>
                  <a:lnTo>
                    <a:pt x="247" y="229"/>
                  </a:lnTo>
                  <a:lnTo>
                    <a:pt x="222" y="234"/>
                  </a:lnTo>
                  <a:lnTo>
                    <a:pt x="196" y="237"/>
                  </a:lnTo>
                  <a:lnTo>
                    <a:pt x="169" y="240"/>
                  </a:lnTo>
                  <a:lnTo>
                    <a:pt x="142" y="243"/>
                  </a:lnTo>
                  <a:lnTo>
                    <a:pt x="89" y="246"/>
                  </a:lnTo>
                  <a:lnTo>
                    <a:pt x="44" y="249"/>
                  </a:lnTo>
                  <a:lnTo>
                    <a:pt x="26" y="250"/>
                  </a:lnTo>
                  <a:lnTo>
                    <a:pt x="13" y="253"/>
                  </a:lnTo>
                  <a:lnTo>
                    <a:pt x="4" y="254"/>
                  </a:lnTo>
                  <a:lnTo>
                    <a:pt x="0" y="255"/>
                  </a:lnTo>
                  <a:lnTo>
                    <a:pt x="16" y="224"/>
                  </a:lnTo>
                  <a:lnTo>
                    <a:pt x="31" y="193"/>
                  </a:lnTo>
                  <a:lnTo>
                    <a:pt x="46" y="162"/>
                  </a:lnTo>
                  <a:lnTo>
                    <a:pt x="59" y="131"/>
                  </a:lnTo>
                  <a:lnTo>
                    <a:pt x="73" y="98"/>
                  </a:lnTo>
                  <a:lnTo>
                    <a:pt x="83" y="67"/>
                  </a:lnTo>
                  <a:lnTo>
                    <a:pt x="88" y="50"/>
                  </a:lnTo>
                  <a:lnTo>
                    <a:pt x="92" y="33"/>
                  </a:lnTo>
                  <a:lnTo>
                    <a:pt x="95" y="17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36"/>
            <p:cNvSpPr>
              <a:spLocks/>
            </p:cNvSpPr>
            <p:nvPr/>
          </p:nvSpPr>
          <p:spPr bwMode="auto">
            <a:xfrm>
              <a:off x="7310438" y="4867276"/>
              <a:ext cx="23812" cy="20638"/>
            </a:xfrm>
            <a:custGeom>
              <a:avLst/>
              <a:gdLst>
                <a:gd name="T0" fmla="*/ 227 w 248"/>
                <a:gd name="T1" fmla="*/ 226 h 226"/>
                <a:gd name="T2" fmla="*/ 233 w 248"/>
                <a:gd name="T3" fmla="*/ 210 h 226"/>
                <a:gd name="T4" fmla="*/ 239 w 248"/>
                <a:gd name="T5" fmla="*/ 194 h 226"/>
                <a:gd name="T6" fmla="*/ 243 w 248"/>
                <a:gd name="T7" fmla="*/ 177 h 226"/>
                <a:gd name="T8" fmla="*/ 246 w 248"/>
                <a:gd name="T9" fmla="*/ 161 h 226"/>
                <a:gd name="T10" fmla="*/ 248 w 248"/>
                <a:gd name="T11" fmla="*/ 147 h 226"/>
                <a:gd name="T12" fmla="*/ 248 w 248"/>
                <a:gd name="T13" fmla="*/ 132 h 226"/>
                <a:gd name="T14" fmla="*/ 248 w 248"/>
                <a:gd name="T15" fmla="*/ 117 h 226"/>
                <a:gd name="T16" fmla="*/ 247 w 248"/>
                <a:gd name="T17" fmla="*/ 103 h 226"/>
                <a:gd name="T18" fmla="*/ 244 w 248"/>
                <a:gd name="T19" fmla="*/ 91 h 226"/>
                <a:gd name="T20" fmla="*/ 241 w 248"/>
                <a:gd name="T21" fmla="*/ 78 h 226"/>
                <a:gd name="T22" fmla="*/ 237 w 248"/>
                <a:gd name="T23" fmla="*/ 67 h 226"/>
                <a:gd name="T24" fmla="*/ 232 w 248"/>
                <a:gd name="T25" fmla="*/ 56 h 226"/>
                <a:gd name="T26" fmla="*/ 226 w 248"/>
                <a:gd name="T27" fmla="*/ 45 h 226"/>
                <a:gd name="T28" fmla="*/ 220 w 248"/>
                <a:gd name="T29" fmla="*/ 36 h 226"/>
                <a:gd name="T30" fmla="*/ 213 w 248"/>
                <a:gd name="T31" fmla="*/ 28 h 226"/>
                <a:gd name="T32" fmla="*/ 205 w 248"/>
                <a:gd name="T33" fmla="*/ 20 h 226"/>
                <a:gd name="T34" fmla="*/ 195 w 248"/>
                <a:gd name="T35" fmla="*/ 14 h 226"/>
                <a:gd name="T36" fmla="*/ 186 w 248"/>
                <a:gd name="T37" fmla="*/ 9 h 226"/>
                <a:gd name="T38" fmla="*/ 177 w 248"/>
                <a:gd name="T39" fmla="*/ 5 h 226"/>
                <a:gd name="T40" fmla="*/ 167 w 248"/>
                <a:gd name="T41" fmla="*/ 2 h 226"/>
                <a:gd name="T42" fmla="*/ 156 w 248"/>
                <a:gd name="T43" fmla="*/ 0 h 226"/>
                <a:gd name="T44" fmla="*/ 145 w 248"/>
                <a:gd name="T45" fmla="*/ 0 h 226"/>
                <a:gd name="T46" fmla="*/ 134 w 248"/>
                <a:gd name="T47" fmla="*/ 1 h 226"/>
                <a:gd name="T48" fmla="*/ 121 w 248"/>
                <a:gd name="T49" fmla="*/ 3 h 226"/>
                <a:gd name="T50" fmla="*/ 109 w 248"/>
                <a:gd name="T51" fmla="*/ 7 h 226"/>
                <a:gd name="T52" fmla="*/ 97 w 248"/>
                <a:gd name="T53" fmla="*/ 12 h 226"/>
                <a:gd name="T54" fmla="*/ 85 w 248"/>
                <a:gd name="T55" fmla="*/ 19 h 226"/>
                <a:gd name="T56" fmla="*/ 72 w 248"/>
                <a:gd name="T57" fmla="*/ 27 h 226"/>
                <a:gd name="T58" fmla="*/ 59 w 248"/>
                <a:gd name="T59" fmla="*/ 37 h 226"/>
                <a:gd name="T60" fmla="*/ 46 w 248"/>
                <a:gd name="T61" fmla="*/ 49 h 226"/>
                <a:gd name="T62" fmla="*/ 34 w 248"/>
                <a:gd name="T63" fmla="*/ 63 h 226"/>
                <a:gd name="T64" fmla="*/ 21 w 248"/>
                <a:gd name="T65" fmla="*/ 78 h 226"/>
                <a:gd name="T66" fmla="*/ 13 w 248"/>
                <a:gd name="T67" fmla="*/ 90 h 226"/>
                <a:gd name="T68" fmla="*/ 7 w 248"/>
                <a:gd name="T69" fmla="*/ 101 h 226"/>
                <a:gd name="T70" fmla="*/ 5 w 248"/>
                <a:gd name="T71" fmla="*/ 107 h 226"/>
                <a:gd name="T72" fmla="*/ 3 w 248"/>
                <a:gd name="T73" fmla="*/ 113 h 226"/>
                <a:gd name="T74" fmla="*/ 1 w 248"/>
                <a:gd name="T75" fmla="*/ 119 h 226"/>
                <a:gd name="T76" fmla="*/ 0 w 248"/>
                <a:gd name="T77" fmla="*/ 125 h 226"/>
                <a:gd name="T78" fmla="*/ 0 w 248"/>
                <a:gd name="T79" fmla="*/ 131 h 226"/>
                <a:gd name="T80" fmla="*/ 1 w 248"/>
                <a:gd name="T81" fmla="*/ 137 h 226"/>
                <a:gd name="T82" fmla="*/ 3 w 248"/>
                <a:gd name="T83" fmla="*/ 142 h 226"/>
                <a:gd name="T84" fmla="*/ 5 w 248"/>
                <a:gd name="T85" fmla="*/ 148 h 226"/>
                <a:gd name="T86" fmla="*/ 8 w 248"/>
                <a:gd name="T87" fmla="*/ 153 h 226"/>
                <a:gd name="T88" fmla="*/ 11 w 248"/>
                <a:gd name="T89" fmla="*/ 159 h 226"/>
                <a:gd name="T90" fmla="*/ 15 w 248"/>
                <a:gd name="T91" fmla="*/ 164 h 226"/>
                <a:gd name="T92" fmla="*/ 20 w 248"/>
                <a:gd name="T93" fmla="*/ 169 h 226"/>
                <a:gd name="T94" fmla="*/ 26 w 248"/>
                <a:gd name="T95" fmla="*/ 174 h 226"/>
                <a:gd name="T96" fmla="*/ 32 w 248"/>
                <a:gd name="T97" fmla="*/ 179 h 226"/>
                <a:gd name="T98" fmla="*/ 39 w 248"/>
                <a:gd name="T99" fmla="*/ 185 h 226"/>
                <a:gd name="T100" fmla="*/ 48 w 248"/>
                <a:gd name="T101" fmla="*/ 190 h 226"/>
                <a:gd name="T102" fmla="*/ 57 w 248"/>
                <a:gd name="T103" fmla="*/ 194 h 226"/>
                <a:gd name="T104" fmla="*/ 68 w 248"/>
                <a:gd name="T105" fmla="*/ 198 h 226"/>
                <a:gd name="T106" fmla="*/ 79 w 248"/>
                <a:gd name="T107" fmla="*/ 202 h 226"/>
                <a:gd name="T108" fmla="*/ 91 w 248"/>
                <a:gd name="T109" fmla="*/ 206 h 226"/>
                <a:gd name="T110" fmla="*/ 104 w 248"/>
                <a:gd name="T111" fmla="*/ 209 h 226"/>
                <a:gd name="T112" fmla="*/ 118 w 248"/>
                <a:gd name="T113" fmla="*/ 212 h 226"/>
                <a:gd name="T114" fmla="*/ 134 w 248"/>
                <a:gd name="T115" fmla="*/ 215 h 226"/>
                <a:gd name="T116" fmla="*/ 150 w 248"/>
                <a:gd name="T117" fmla="*/ 218 h 226"/>
                <a:gd name="T118" fmla="*/ 186 w 248"/>
                <a:gd name="T119" fmla="*/ 223 h 226"/>
                <a:gd name="T120" fmla="*/ 227 w 248"/>
                <a:gd name="T121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8" h="226">
                  <a:moveTo>
                    <a:pt x="227" y="226"/>
                  </a:moveTo>
                  <a:lnTo>
                    <a:pt x="233" y="210"/>
                  </a:lnTo>
                  <a:lnTo>
                    <a:pt x="239" y="194"/>
                  </a:lnTo>
                  <a:lnTo>
                    <a:pt x="243" y="177"/>
                  </a:lnTo>
                  <a:lnTo>
                    <a:pt x="246" y="161"/>
                  </a:lnTo>
                  <a:lnTo>
                    <a:pt x="248" y="147"/>
                  </a:lnTo>
                  <a:lnTo>
                    <a:pt x="248" y="132"/>
                  </a:lnTo>
                  <a:lnTo>
                    <a:pt x="248" y="117"/>
                  </a:lnTo>
                  <a:lnTo>
                    <a:pt x="247" y="103"/>
                  </a:lnTo>
                  <a:lnTo>
                    <a:pt x="244" y="91"/>
                  </a:lnTo>
                  <a:lnTo>
                    <a:pt x="241" y="78"/>
                  </a:lnTo>
                  <a:lnTo>
                    <a:pt x="237" y="67"/>
                  </a:lnTo>
                  <a:lnTo>
                    <a:pt x="232" y="56"/>
                  </a:lnTo>
                  <a:lnTo>
                    <a:pt x="226" y="45"/>
                  </a:lnTo>
                  <a:lnTo>
                    <a:pt x="220" y="36"/>
                  </a:lnTo>
                  <a:lnTo>
                    <a:pt x="213" y="28"/>
                  </a:lnTo>
                  <a:lnTo>
                    <a:pt x="205" y="20"/>
                  </a:lnTo>
                  <a:lnTo>
                    <a:pt x="195" y="14"/>
                  </a:lnTo>
                  <a:lnTo>
                    <a:pt x="186" y="9"/>
                  </a:lnTo>
                  <a:lnTo>
                    <a:pt x="177" y="5"/>
                  </a:lnTo>
                  <a:lnTo>
                    <a:pt x="167" y="2"/>
                  </a:lnTo>
                  <a:lnTo>
                    <a:pt x="156" y="0"/>
                  </a:lnTo>
                  <a:lnTo>
                    <a:pt x="145" y="0"/>
                  </a:lnTo>
                  <a:lnTo>
                    <a:pt x="134" y="1"/>
                  </a:lnTo>
                  <a:lnTo>
                    <a:pt x="121" y="3"/>
                  </a:lnTo>
                  <a:lnTo>
                    <a:pt x="109" y="7"/>
                  </a:lnTo>
                  <a:lnTo>
                    <a:pt x="97" y="12"/>
                  </a:lnTo>
                  <a:lnTo>
                    <a:pt x="85" y="19"/>
                  </a:lnTo>
                  <a:lnTo>
                    <a:pt x="72" y="27"/>
                  </a:lnTo>
                  <a:lnTo>
                    <a:pt x="59" y="37"/>
                  </a:lnTo>
                  <a:lnTo>
                    <a:pt x="46" y="49"/>
                  </a:lnTo>
                  <a:lnTo>
                    <a:pt x="34" y="63"/>
                  </a:lnTo>
                  <a:lnTo>
                    <a:pt x="21" y="78"/>
                  </a:lnTo>
                  <a:lnTo>
                    <a:pt x="13" y="90"/>
                  </a:lnTo>
                  <a:lnTo>
                    <a:pt x="7" y="101"/>
                  </a:lnTo>
                  <a:lnTo>
                    <a:pt x="5" y="107"/>
                  </a:lnTo>
                  <a:lnTo>
                    <a:pt x="3" y="113"/>
                  </a:lnTo>
                  <a:lnTo>
                    <a:pt x="1" y="119"/>
                  </a:lnTo>
                  <a:lnTo>
                    <a:pt x="0" y="125"/>
                  </a:lnTo>
                  <a:lnTo>
                    <a:pt x="0" y="131"/>
                  </a:lnTo>
                  <a:lnTo>
                    <a:pt x="1" y="137"/>
                  </a:lnTo>
                  <a:lnTo>
                    <a:pt x="3" y="142"/>
                  </a:lnTo>
                  <a:lnTo>
                    <a:pt x="5" y="148"/>
                  </a:lnTo>
                  <a:lnTo>
                    <a:pt x="8" y="153"/>
                  </a:lnTo>
                  <a:lnTo>
                    <a:pt x="11" y="159"/>
                  </a:lnTo>
                  <a:lnTo>
                    <a:pt x="15" y="164"/>
                  </a:lnTo>
                  <a:lnTo>
                    <a:pt x="20" y="169"/>
                  </a:lnTo>
                  <a:lnTo>
                    <a:pt x="26" y="174"/>
                  </a:lnTo>
                  <a:lnTo>
                    <a:pt x="32" y="179"/>
                  </a:lnTo>
                  <a:lnTo>
                    <a:pt x="39" y="185"/>
                  </a:lnTo>
                  <a:lnTo>
                    <a:pt x="48" y="190"/>
                  </a:lnTo>
                  <a:lnTo>
                    <a:pt x="57" y="194"/>
                  </a:lnTo>
                  <a:lnTo>
                    <a:pt x="68" y="198"/>
                  </a:lnTo>
                  <a:lnTo>
                    <a:pt x="79" y="202"/>
                  </a:lnTo>
                  <a:lnTo>
                    <a:pt x="91" y="206"/>
                  </a:lnTo>
                  <a:lnTo>
                    <a:pt x="104" y="209"/>
                  </a:lnTo>
                  <a:lnTo>
                    <a:pt x="118" y="212"/>
                  </a:lnTo>
                  <a:lnTo>
                    <a:pt x="134" y="215"/>
                  </a:lnTo>
                  <a:lnTo>
                    <a:pt x="150" y="218"/>
                  </a:lnTo>
                  <a:lnTo>
                    <a:pt x="186" y="223"/>
                  </a:lnTo>
                  <a:lnTo>
                    <a:pt x="227" y="226"/>
                  </a:ln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37"/>
            <p:cNvSpPr>
              <a:spLocks/>
            </p:cNvSpPr>
            <p:nvPr/>
          </p:nvSpPr>
          <p:spPr bwMode="auto">
            <a:xfrm>
              <a:off x="7315200" y="4833938"/>
              <a:ext cx="41275" cy="39688"/>
            </a:xfrm>
            <a:custGeom>
              <a:avLst/>
              <a:gdLst>
                <a:gd name="T0" fmla="*/ 361 w 440"/>
                <a:gd name="T1" fmla="*/ 385 h 422"/>
                <a:gd name="T2" fmla="*/ 381 w 440"/>
                <a:gd name="T3" fmla="*/ 312 h 422"/>
                <a:gd name="T4" fmla="*/ 402 w 440"/>
                <a:gd name="T5" fmla="*/ 239 h 422"/>
                <a:gd name="T6" fmla="*/ 427 w 440"/>
                <a:gd name="T7" fmla="*/ 167 h 422"/>
                <a:gd name="T8" fmla="*/ 426 w 440"/>
                <a:gd name="T9" fmla="*/ 134 h 422"/>
                <a:gd name="T10" fmla="*/ 396 w 440"/>
                <a:gd name="T11" fmla="*/ 135 h 422"/>
                <a:gd name="T12" fmla="*/ 366 w 440"/>
                <a:gd name="T13" fmla="*/ 131 h 422"/>
                <a:gd name="T14" fmla="*/ 337 w 440"/>
                <a:gd name="T15" fmla="*/ 121 h 422"/>
                <a:gd name="T16" fmla="*/ 318 w 440"/>
                <a:gd name="T17" fmla="*/ 109 h 422"/>
                <a:gd name="T18" fmla="*/ 307 w 440"/>
                <a:gd name="T19" fmla="*/ 100 h 422"/>
                <a:gd name="T20" fmla="*/ 298 w 440"/>
                <a:gd name="T21" fmla="*/ 88 h 422"/>
                <a:gd name="T22" fmla="*/ 290 w 440"/>
                <a:gd name="T23" fmla="*/ 75 h 422"/>
                <a:gd name="T24" fmla="*/ 285 w 440"/>
                <a:gd name="T25" fmla="*/ 61 h 422"/>
                <a:gd name="T26" fmla="*/ 283 w 440"/>
                <a:gd name="T27" fmla="*/ 46 h 422"/>
                <a:gd name="T28" fmla="*/ 283 w 440"/>
                <a:gd name="T29" fmla="*/ 29 h 422"/>
                <a:gd name="T30" fmla="*/ 286 w 440"/>
                <a:gd name="T31" fmla="*/ 10 h 422"/>
                <a:gd name="T32" fmla="*/ 285 w 440"/>
                <a:gd name="T33" fmla="*/ 11 h 422"/>
                <a:gd name="T34" fmla="*/ 275 w 440"/>
                <a:gd name="T35" fmla="*/ 34 h 422"/>
                <a:gd name="T36" fmla="*/ 257 w 440"/>
                <a:gd name="T37" fmla="*/ 64 h 422"/>
                <a:gd name="T38" fmla="*/ 228 w 440"/>
                <a:gd name="T39" fmla="*/ 101 h 422"/>
                <a:gd name="T40" fmla="*/ 192 w 440"/>
                <a:gd name="T41" fmla="*/ 134 h 422"/>
                <a:gd name="T42" fmla="*/ 152 w 440"/>
                <a:gd name="T43" fmla="*/ 164 h 422"/>
                <a:gd name="T44" fmla="*/ 110 w 440"/>
                <a:gd name="T45" fmla="*/ 191 h 422"/>
                <a:gd name="T46" fmla="*/ 44 w 440"/>
                <a:gd name="T47" fmla="*/ 227 h 422"/>
                <a:gd name="T48" fmla="*/ 50 w 440"/>
                <a:gd name="T49" fmla="*/ 254 h 422"/>
                <a:gd name="T50" fmla="*/ 130 w 440"/>
                <a:gd name="T51" fmla="*/ 265 h 422"/>
                <a:gd name="T52" fmla="*/ 182 w 440"/>
                <a:gd name="T53" fmla="*/ 278 h 422"/>
                <a:gd name="T54" fmla="*/ 219 w 440"/>
                <a:gd name="T55" fmla="*/ 290 h 422"/>
                <a:gd name="T56" fmla="*/ 244 w 440"/>
                <a:gd name="T57" fmla="*/ 301 h 422"/>
                <a:gd name="T58" fmla="*/ 266 w 440"/>
                <a:gd name="T59" fmla="*/ 313 h 422"/>
                <a:gd name="T60" fmla="*/ 286 w 440"/>
                <a:gd name="T61" fmla="*/ 327 h 422"/>
                <a:gd name="T62" fmla="*/ 305 w 440"/>
                <a:gd name="T63" fmla="*/ 344 h 422"/>
                <a:gd name="T64" fmla="*/ 321 w 440"/>
                <a:gd name="T65" fmla="*/ 363 h 422"/>
                <a:gd name="T66" fmla="*/ 335 w 440"/>
                <a:gd name="T67" fmla="*/ 384 h 422"/>
                <a:gd name="T68" fmla="*/ 346 w 440"/>
                <a:gd name="T69" fmla="*/ 409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0" h="422">
                  <a:moveTo>
                    <a:pt x="351" y="422"/>
                  </a:moveTo>
                  <a:lnTo>
                    <a:pt x="361" y="385"/>
                  </a:lnTo>
                  <a:lnTo>
                    <a:pt x="371" y="349"/>
                  </a:lnTo>
                  <a:lnTo>
                    <a:pt x="381" y="312"/>
                  </a:lnTo>
                  <a:lnTo>
                    <a:pt x="391" y="276"/>
                  </a:lnTo>
                  <a:lnTo>
                    <a:pt x="402" y="239"/>
                  </a:lnTo>
                  <a:lnTo>
                    <a:pt x="413" y="202"/>
                  </a:lnTo>
                  <a:lnTo>
                    <a:pt x="427" y="167"/>
                  </a:lnTo>
                  <a:lnTo>
                    <a:pt x="440" y="130"/>
                  </a:lnTo>
                  <a:lnTo>
                    <a:pt x="426" y="134"/>
                  </a:lnTo>
                  <a:lnTo>
                    <a:pt x="411" y="135"/>
                  </a:lnTo>
                  <a:lnTo>
                    <a:pt x="396" y="135"/>
                  </a:lnTo>
                  <a:lnTo>
                    <a:pt x="381" y="134"/>
                  </a:lnTo>
                  <a:lnTo>
                    <a:pt x="366" y="131"/>
                  </a:lnTo>
                  <a:lnTo>
                    <a:pt x="350" y="127"/>
                  </a:lnTo>
                  <a:lnTo>
                    <a:pt x="337" y="121"/>
                  </a:lnTo>
                  <a:lnTo>
                    <a:pt x="324" y="113"/>
                  </a:lnTo>
                  <a:lnTo>
                    <a:pt x="318" y="109"/>
                  </a:lnTo>
                  <a:lnTo>
                    <a:pt x="312" y="105"/>
                  </a:lnTo>
                  <a:lnTo>
                    <a:pt x="307" y="100"/>
                  </a:lnTo>
                  <a:lnTo>
                    <a:pt x="302" y="94"/>
                  </a:lnTo>
                  <a:lnTo>
                    <a:pt x="298" y="88"/>
                  </a:lnTo>
                  <a:lnTo>
                    <a:pt x="294" y="82"/>
                  </a:lnTo>
                  <a:lnTo>
                    <a:pt x="290" y="75"/>
                  </a:lnTo>
                  <a:lnTo>
                    <a:pt x="287" y="68"/>
                  </a:lnTo>
                  <a:lnTo>
                    <a:pt x="285" y="61"/>
                  </a:lnTo>
                  <a:lnTo>
                    <a:pt x="284" y="53"/>
                  </a:lnTo>
                  <a:lnTo>
                    <a:pt x="283" y="46"/>
                  </a:lnTo>
                  <a:lnTo>
                    <a:pt x="282" y="37"/>
                  </a:lnTo>
                  <a:lnTo>
                    <a:pt x="283" y="29"/>
                  </a:lnTo>
                  <a:lnTo>
                    <a:pt x="284" y="20"/>
                  </a:lnTo>
                  <a:lnTo>
                    <a:pt x="286" y="10"/>
                  </a:lnTo>
                  <a:lnTo>
                    <a:pt x="289" y="0"/>
                  </a:lnTo>
                  <a:lnTo>
                    <a:pt x="285" y="11"/>
                  </a:lnTo>
                  <a:lnTo>
                    <a:pt x="280" y="23"/>
                  </a:lnTo>
                  <a:lnTo>
                    <a:pt x="275" y="34"/>
                  </a:lnTo>
                  <a:lnTo>
                    <a:pt x="270" y="44"/>
                  </a:lnTo>
                  <a:lnTo>
                    <a:pt x="257" y="64"/>
                  </a:lnTo>
                  <a:lnTo>
                    <a:pt x="243" y="83"/>
                  </a:lnTo>
                  <a:lnTo>
                    <a:pt x="228" y="101"/>
                  </a:lnTo>
                  <a:lnTo>
                    <a:pt x="210" y="118"/>
                  </a:lnTo>
                  <a:lnTo>
                    <a:pt x="192" y="134"/>
                  </a:lnTo>
                  <a:lnTo>
                    <a:pt x="173" y="150"/>
                  </a:lnTo>
                  <a:lnTo>
                    <a:pt x="152" y="164"/>
                  </a:lnTo>
                  <a:lnTo>
                    <a:pt x="131" y="178"/>
                  </a:lnTo>
                  <a:lnTo>
                    <a:pt x="110" y="191"/>
                  </a:lnTo>
                  <a:lnTo>
                    <a:pt x="87" y="203"/>
                  </a:lnTo>
                  <a:lnTo>
                    <a:pt x="44" y="227"/>
                  </a:lnTo>
                  <a:lnTo>
                    <a:pt x="0" y="249"/>
                  </a:lnTo>
                  <a:lnTo>
                    <a:pt x="50" y="254"/>
                  </a:lnTo>
                  <a:lnTo>
                    <a:pt x="103" y="261"/>
                  </a:lnTo>
                  <a:lnTo>
                    <a:pt x="130" y="265"/>
                  </a:lnTo>
                  <a:lnTo>
                    <a:pt x="156" y="271"/>
                  </a:lnTo>
                  <a:lnTo>
                    <a:pt x="182" y="278"/>
                  </a:lnTo>
                  <a:lnTo>
                    <a:pt x="207" y="286"/>
                  </a:lnTo>
                  <a:lnTo>
                    <a:pt x="219" y="290"/>
                  </a:lnTo>
                  <a:lnTo>
                    <a:pt x="232" y="295"/>
                  </a:lnTo>
                  <a:lnTo>
                    <a:pt x="244" y="301"/>
                  </a:lnTo>
                  <a:lnTo>
                    <a:pt x="255" y="306"/>
                  </a:lnTo>
                  <a:lnTo>
                    <a:pt x="266" y="313"/>
                  </a:lnTo>
                  <a:lnTo>
                    <a:pt x="276" y="319"/>
                  </a:lnTo>
                  <a:lnTo>
                    <a:pt x="286" y="327"/>
                  </a:lnTo>
                  <a:lnTo>
                    <a:pt x="296" y="335"/>
                  </a:lnTo>
                  <a:lnTo>
                    <a:pt x="305" y="344"/>
                  </a:lnTo>
                  <a:lnTo>
                    <a:pt x="314" y="353"/>
                  </a:lnTo>
                  <a:lnTo>
                    <a:pt x="321" y="363"/>
                  </a:lnTo>
                  <a:lnTo>
                    <a:pt x="328" y="373"/>
                  </a:lnTo>
                  <a:lnTo>
                    <a:pt x="335" y="384"/>
                  </a:lnTo>
                  <a:lnTo>
                    <a:pt x="341" y="396"/>
                  </a:lnTo>
                  <a:lnTo>
                    <a:pt x="346" y="409"/>
                  </a:lnTo>
                  <a:lnTo>
                    <a:pt x="351" y="422"/>
                  </a:lnTo>
                  <a:close/>
                </a:path>
              </a:pathLst>
            </a:custGeom>
            <a:solidFill>
              <a:srgbClr val="EAB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38"/>
            <p:cNvSpPr>
              <a:spLocks/>
            </p:cNvSpPr>
            <p:nvPr/>
          </p:nvSpPr>
          <p:spPr bwMode="auto">
            <a:xfrm>
              <a:off x="7299325" y="4924426"/>
              <a:ext cx="50800" cy="41275"/>
            </a:xfrm>
            <a:custGeom>
              <a:avLst/>
              <a:gdLst>
                <a:gd name="T0" fmla="*/ 540 w 545"/>
                <a:gd name="T1" fmla="*/ 444 h 447"/>
                <a:gd name="T2" fmla="*/ 512 w 545"/>
                <a:gd name="T3" fmla="*/ 436 h 447"/>
                <a:gd name="T4" fmla="*/ 441 w 545"/>
                <a:gd name="T5" fmla="*/ 420 h 447"/>
                <a:gd name="T6" fmla="*/ 321 w 545"/>
                <a:gd name="T7" fmla="*/ 394 h 447"/>
                <a:gd name="T8" fmla="*/ 239 w 545"/>
                <a:gd name="T9" fmla="*/ 373 h 447"/>
                <a:gd name="T10" fmla="*/ 207 w 545"/>
                <a:gd name="T11" fmla="*/ 361 h 447"/>
                <a:gd name="T12" fmla="*/ 190 w 545"/>
                <a:gd name="T13" fmla="*/ 354 h 447"/>
                <a:gd name="T14" fmla="*/ 163 w 545"/>
                <a:gd name="T15" fmla="*/ 334 h 447"/>
                <a:gd name="T16" fmla="*/ 124 w 545"/>
                <a:gd name="T17" fmla="*/ 303 h 447"/>
                <a:gd name="T18" fmla="*/ 91 w 545"/>
                <a:gd name="T19" fmla="*/ 270 h 447"/>
                <a:gd name="T20" fmla="*/ 64 w 545"/>
                <a:gd name="T21" fmla="*/ 237 h 447"/>
                <a:gd name="T22" fmla="*/ 40 w 545"/>
                <a:gd name="T23" fmla="*/ 200 h 447"/>
                <a:gd name="T24" fmla="*/ 23 w 545"/>
                <a:gd name="T25" fmla="*/ 160 h 447"/>
                <a:gd name="T26" fmla="*/ 10 w 545"/>
                <a:gd name="T27" fmla="*/ 115 h 447"/>
                <a:gd name="T28" fmla="*/ 2 w 545"/>
                <a:gd name="T29" fmla="*/ 64 h 447"/>
                <a:gd name="T30" fmla="*/ 3 w 545"/>
                <a:gd name="T31" fmla="*/ 62 h 447"/>
                <a:gd name="T32" fmla="*/ 15 w 545"/>
                <a:gd name="T33" fmla="*/ 103 h 447"/>
                <a:gd name="T34" fmla="*/ 35 w 545"/>
                <a:gd name="T35" fmla="*/ 130 h 447"/>
                <a:gd name="T36" fmla="*/ 61 w 545"/>
                <a:gd name="T37" fmla="*/ 146 h 447"/>
                <a:gd name="T38" fmla="*/ 95 w 545"/>
                <a:gd name="T39" fmla="*/ 154 h 447"/>
                <a:gd name="T40" fmla="*/ 133 w 545"/>
                <a:gd name="T41" fmla="*/ 151 h 447"/>
                <a:gd name="T42" fmla="*/ 173 w 545"/>
                <a:gd name="T43" fmla="*/ 143 h 447"/>
                <a:gd name="T44" fmla="*/ 216 w 545"/>
                <a:gd name="T45" fmla="*/ 129 h 447"/>
                <a:gd name="T46" fmla="*/ 282 w 545"/>
                <a:gd name="T47" fmla="*/ 102 h 447"/>
                <a:gd name="T48" fmla="*/ 367 w 545"/>
                <a:gd name="T49" fmla="*/ 59 h 447"/>
                <a:gd name="T50" fmla="*/ 440 w 545"/>
                <a:gd name="T51" fmla="*/ 21 h 447"/>
                <a:gd name="T52" fmla="*/ 482 w 545"/>
                <a:gd name="T53" fmla="*/ 4 h 447"/>
                <a:gd name="T54" fmla="*/ 500 w 545"/>
                <a:gd name="T55" fmla="*/ 0 h 447"/>
                <a:gd name="T56" fmla="*/ 515 w 545"/>
                <a:gd name="T57" fmla="*/ 4 h 447"/>
                <a:gd name="T58" fmla="*/ 528 w 545"/>
                <a:gd name="T59" fmla="*/ 16 h 447"/>
                <a:gd name="T60" fmla="*/ 536 w 545"/>
                <a:gd name="T61" fmla="*/ 35 h 447"/>
                <a:gd name="T62" fmla="*/ 541 w 545"/>
                <a:gd name="T63" fmla="*/ 56 h 447"/>
                <a:gd name="T64" fmla="*/ 541 w 545"/>
                <a:gd name="T65" fmla="*/ 97 h 447"/>
                <a:gd name="T66" fmla="*/ 536 w 545"/>
                <a:gd name="T67" fmla="*/ 161 h 447"/>
                <a:gd name="T68" fmla="*/ 527 w 545"/>
                <a:gd name="T69" fmla="*/ 231 h 447"/>
                <a:gd name="T70" fmla="*/ 519 w 545"/>
                <a:gd name="T71" fmla="*/ 302 h 447"/>
                <a:gd name="T72" fmla="*/ 518 w 545"/>
                <a:gd name="T73" fmla="*/ 353 h 447"/>
                <a:gd name="T74" fmla="*/ 522 w 545"/>
                <a:gd name="T75" fmla="*/ 383 h 447"/>
                <a:gd name="T76" fmla="*/ 528 w 545"/>
                <a:gd name="T77" fmla="*/ 412 h 447"/>
                <a:gd name="T78" fmla="*/ 538 w 545"/>
                <a:gd name="T79" fmla="*/ 43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5" h="447">
                  <a:moveTo>
                    <a:pt x="545" y="447"/>
                  </a:moveTo>
                  <a:lnTo>
                    <a:pt x="540" y="444"/>
                  </a:lnTo>
                  <a:lnTo>
                    <a:pt x="529" y="440"/>
                  </a:lnTo>
                  <a:lnTo>
                    <a:pt x="512" y="436"/>
                  </a:lnTo>
                  <a:lnTo>
                    <a:pt x="492" y="431"/>
                  </a:lnTo>
                  <a:lnTo>
                    <a:pt x="441" y="420"/>
                  </a:lnTo>
                  <a:lnTo>
                    <a:pt x="382" y="408"/>
                  </a:lnTo>
                  <a:lnTo>
                    <a:pt x="321" y="394"/>
                  </a:lnTo>
                  <a:lnTo>
                    <a:pt x="265" y="380"/>
                  </a:lnTo>
                  <a:lnTo>
                    <a:pt x="239" y="373"/>
                  </a:lnTo>
                  <a:lnTo>
                    <a:pt x="217" y="365"/>
                  </a:lnTo>
                  <a:lnTo>
                    <a:pt x="207" y="361"/>
                  </a:lnTo>
                  <a:lnTo>
                    <a:pt x="198" y="358"/>
                  </a:lnTo>
                  <a:lnTo>
                    <a:pt x="190" y="354"/>
                  </a:lnTo>
                  <a:lnTo>
                    <a:pt x="184" y="350"/>
                  </a:lnTo>
                  <a:lnTo>
                    <a:pt x="163" y="334"/>
                  </a:lnTo>
                  <a:lnTo>
                    <a:pt x="143" y="318"/>
                  </a:lnTo>
                  <a:lnTo>
                    <a:pt x="124" y="303"/>
                  </a:lnTo>
                  <a:lnTo>
                    <a:pt x="107" y="287"/>
                  </a:lnTo>
                  <a:lnTo>
                    <a:pt x="91" y="270"/>
                  </a:lnTo>
                  <a:lnTo>
                    <a:pt x="77" y="254"/>
                  </a:lnTo>
                  <a:lnTo>
                    <a:pt x="64" y="237"/>
                  </a:lnTo>
                  <a:lnTo>
                    <a:pt x="51" y="219"/>
                  </a:lnTo>
                  <a:lnTo>
                    <a:pt x="40" y="200"/>
                  </a:lnTo>
                  <a:lnTo>
                    <a:pt x="31" y="180"/>
                  </a:lnTo>
                  <a:lnTo>
                    <a:pt x="23" y="160"/>
                  </a:lnTo>
                  <a:lnTo>
                    <a:pt x="16" y="137"/>
                  </a:lnTo>
                  <a:lnTo>
                    <a:pt x="10" y="115"/>
                  </a:lnTo>
                  <a:lnTo>
                    <a:pt x="6" y="90"/>
                  </a:lnTo>
                  <a:lnTo>
                    <a:pt x="2" y="64"/>
                  </a:lnTo>
                  <a:lnTo>
                    <a:pt x="0" y="37"/>
                  </a:lnTo>
                  <a:lnTo>
                    <a:pt x="3" y="62"/>
                  </a:lnTo>
                  <a:lnTo>
                    <a:pt x="8" y="83"/>
                  </a:lnTo>
                  <a:lnTo>
                    <a:pt x="15" y="103"/>
                  </a:lnTo>
                  <a:lnTo>
                    <a:pt x="24" y="118"/>
                  </a:lnTo>
                  <a:lnTo>
                    <a:pt x="35" y="130"/>
                  </a:lnTo>
                  <a:lnTo>
                    <a:pt x="47" y="139"/>
                  </a:lnTo>
                  <a:lnTo>
                    <a:pt x="61" y="146"/>
                  </a:lnTo>
                  <a:lnTo>
                    <a:pt x="78" y="151"/>
                  </a:lnTo>
                  <a:lnTo>
                    <a:pt x="95" y="154"/>
                  </a:lnTo>
                  <a:lnTo>
                    <a:pt x="113" y="154"/>
                  </a:lnTo>
                  <a:lnTo>
                    <a:pt x="133" y="151"/>
                  </a:lnTo>
                  <a:lnTo>
                    <a:pt x="152" y="148"/>
                  </a:lnTo>
                  <a:lnTo>
                    <a:pt x="173" y="143"/>
                  </a:lnTo>
                  <a:lnTo>
                    <a:pt x="195" y="136"/>
                  </a:lnTo>
                  <a:lnTo>
                    <a:pt x="216" y="129"/>
                  </a:lnTo>
                  <a:lnTo>
                    <a:pt x="238" y="121"/>
                  </a:lnTo>
                  <a:lnTo>
                    <a:pt x="282" y="102"/>
                  </a:lnTo>
                  <a:lnTo>
                    <a:pt x="326" y="80"/>
                  </a:lnTo>
                  <a:lnTo>
                    <a:pt x="367" y="59"/>
                  </a:lnTo>
                  <a:lnTo>
                    <a:pt x="407" y="39"/>
                  </a:lnTo>
                  <a:lnTo>
                    <a:pt x="440" y="21"/>
                  </a:lnTo>
                  <a:lnTo>
                    <a:pt x="470" y="8"/>
                  </a:lnTo>
                  <a:lnTo>
                    <a:pt x="482" y="4"/>
                  </a:lnTo>
                  <a:lnTo>
                    <a:pt x="492" y="1"/>
                  </a:lnTo>
                  <a:lnTo>
                    <a:pt x="500" y="0"/>
                  </a:lnTo>
                  <a:lnTo>
                    <a:pt x="507" y="0"/>
                  </a:lnTo>
                  <a:lnTo>
                    <a:pt x="515" y="4"/>
                  </a:lnTo>
                  <a:lnTo>
                    <a:pt x="523" y="10"/>
                  </a:lnTo>
                  <a:lnTo>
                    <a:pt x="528" y="16"/>
                  </a:lnTo>
                  <a:lnTo>
                    <a:pt x="533" y="25"/>
                  </a:lnTo>
                  <a:lnTo>
                    <a:pt x="536" y="35"/>
                  </a:lnTo>
                  <a:lnTo>
                    <a:pt x="539" y="45"/>
                  </a:lnTo>
                  <a:lnTo>
                    <a:pt x="541" y="56"/>
                  </a:lnTo>
                  <a:lnTo>
                    <a:pt x="542" y="69"/>
                  </a:lnTo>
                  <a:lnTo>
                    <a:pt x="541" y="97"/>
                  </a:lnTo>
                  <a:lnTo>
                    <a:pt x="539" y="127"/>
                  </a:lnTo>
                  <a:lnTo>
                    <a:pt x="536" y="161"/>
                  </a:lnTo>
                  <a:lnTo>
                    <a:pt x="531" y="195"/>
                  </a:lnTo>
                  <a:lnTo>
                    <a:pt x="527" y="231"/>
                  </a:lnTo>
                  <a:lnTo>
                    <a:pt x="523" y="266"/>
                  </a:lnTo>
                  <a:lnTo>
                    <a:pt x="519" y="302"/>
                  </a:lnTo>
                  <a:lnTo>
                    <a:pt x="518" y="335"/>
                  </a:lnTo>
                  <a:lnTo>
                    <a:pt x="518" y="353"/>
                  </a:lnTo>
                  <a:lnTo>
                    <a:pt x="519" y="368"/>
                  </a:lnTo>
                  <a:lnTo>
                    <a:pt x="522" y="383"/>
                  </a:lnTo>
                  <a:lnTo>
                    <a:pt x="524" y="398"/>
                  </a:lnTo>
                  <a:lnTo>
                    <a:pt x="528" y="412"/>
                  </a:lnTo>
                  <a:lnTo>
                    <a:pt x="533" y="425"/>
                  </a:lnTo>
                  <a:lnTo>
                    <a:pt x="538" y="437"/>
                  </a:lnTo>
                  <a:lnTo>
                    <a:pt x="545" y="447"/>
                  </a:lnTo>
                  <a:close/>
                </a:path>
              </a:pathLst>
            </a:custGeom>
            <a:solidFill>
              <a:srgbClr val="EAB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Freeform 39"/>
            <p:cNvSpPr>
              <a:spLocks/>
            </p:cNvSpPr>
            <p:nvPr/>
          </p:nvSpPr>
          <p:spPr bwMode="auto">
            <a:xfrm>
              <a:off x="7392988" y="4921251"/>
              <a:ext cx="38100" cy="49213"/>
            </a:xfrm>
            <a:custGeom>
              <a:avLst/>
              <a:gdLst>
                <a:gd name="T0" fmla="*/ 306 w 409"/>
                <a:gd name="T1" fmla="*/ 21 h 529"/>
                <a:gd name="T2" fmla="*/ 336 w 409"/>
                <a:gd name="T3" fmla="*/ 70 h 529"/>
                <a:gd name="T4" fmla="*/ 364 w 409"/>
                <a:gd name="T5" fmla="*/ 128 h 529"/>
                <a:gd name="T6" fmla="*/ 388 w 409"/>
                <a:gd name="T7" fmla="*/ 192 h 529"/>
                <a:gd name="T8" fmla="*/ 400 w 409"/>
                <a:gd name="T9" fmla="*/ 240 h 529"/>
                <a:gd name="T10" fmla="*/ 405 w 409"/>
                <a:gd name="T11" fmla="*/ 273 h 529"/>
                <a:gd name="T12" fmla="*/ 408 w 409"/>
                <a:gd name="T13" fmla="*/ 305 h 529"/>
                <a:gd name="T14" fmla="*/ 408 w 409"/>
                <a:gd name="T15" fmla="*/ 337 h 529"/>
                <a:gd name="T16" fmla="*/ 406 w 409"/>
                <a:gd name="T17" fmla="*/ 367 h 529"/>
                <a:gd name="T18" fmla="*/ 399 w 409"/>
                <a:gd name="T19" fmla="*/ 396 h 529"/>
                <a:gd name="T20" fmla="*/ 390 w 409"/>
                <a:gd name="T21" fmla="*/ 423 h 529"/>
                <a:gd name="T22" fmla="*/ 376 w 409"/>
                <a:gd name="T23" fmla="*/ 449 h 529"/>
                <a:gd name="T24" fmla="*/ 356 w 409"/>
                <a:gd name="T25" fmla="*/ 473 h 529"/>
                <a:gd name="T26" fmla="*/ 334 w 409"/>
                <a:gd name="T27" fmla="*/ 495 h 529"/>
                <a:gd name="T28" fmla="*/ 312 w 409"/>
                <a:gd name="T29" fmla="*/ 511 h 529"/>
                <a:gd name="T30" fmla="*/ 289 w 409"/>
                <a:gd name="T31" fmla="*/ 521 h 529"/>
                <a:gd name="T32" fmla="*/ 267 w 409"/>
                <a:gd name="T33" fmla="*/ 527 h 529"/>
                <a:gd name="T34" fmla="*/ 244 w 409"/>
                <a:gd name="T35" fmla="*/ 529 h 529"/>
                <a:gd name="T36" fmla="*/ 221 w 409"/>
                <a:gd name="T37" fmla="*/ 528 h 529"/>
                <a:gd name="T38" fmla="*/ 199 w 409"/>
                <a:gd name="T39" fmla="*/ 524 h 529"/>
                <a:gd name="T40" fmla="*/ 141 w 409"/>
                <a:gd name="T41" fmla="*/ 506 h 529"/>
                <a:gd name="T42" fmla="*/ 72 w 409"/>
                <a:gd name="T43" fmla="*/ 485 h 529"/>
                <a:gd name="T44" fmla="*/ 36 w 409"/>
                <a:gd name="T45" fmla="*/ 478 h 529"/>
                <a:gd name="T46" fmla="*/ 12 w 409"/>
                <a:gd name="T47" fmla="*/ 477 h 529"/>
                <a:gd name="T48" fmla="*/ 15 w 409"/>
                <a:gd name="T49" fmla="*/ 475 h 529"/>
                <a:gd name="T50" fmla="*/ 45 w 409"/>
                <a:gd name="T51" fmla="*/ 466 h 529"/>
                <a:gd name="T52" fmla="*/ 73 w 409"/>
                <a:gd name="T53" fmla="*/ 451 h 529"/>
                <a:gd name="T54" fmla="*/ 100 w 409"/>
                <a:gd name="T55" fmla="*/ 429 h 529"/>
                <a:gd name="T56" fmla="*/ 127 w 409"/>
                <a:gd name="T57" fmla="*/ 403 h 529"/>
                <a:gd name="T58" fmla="*/ 151 w 409"/>
                <a:gd name="T59" fmla="*/ 372 h 529"/>
                <a:gd name="T60" fmla="*/ 175 w 409"/>
                <a:gd name="T61" fmla="*/ 340 h 529"/>
                <a:gd name="T62" fmla="*/ 196 w 409"/>
                <a:gd name="T63" fmla="*/ 303 h 529"/>
                <a:gd name="T64" fmla="*/ 215 w 409"/>
                <a:gd name="T65" fmla="*/ 266 h 529"/>
                <a:gd name="T66" fmla="*/ 232 w 409"/>
                <a:gd name="T67" fmla="*/ 227 h 529"/>
                <a:gd name="T68" fmla="*/ 255 w 409"/>
                <a:gd name="T69" fmla="*/ 168 h 529"/>
                <a:gd name="T70" fmla="*/ 276 w 409"/>
                <a:gd name="T71" fmla="*/ 93 h 529"/>
                <a:gd name="T72" fmla="*/ 285 w 409"/>
                <a:gd name="T73" fmla="*/ 42 h 529"/>
                <a:gd name="T74" fmla="*/ 288 w 409"/>
                <a:gd name="T75" fmla="*/ 13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9" h="529">
                  <a:moveTo>
                    <a:pt x="289" y="0"/>
                  </a:moveTo>
                  <a:lnTo>
                    <a:pt x="306" y="21"/>
                  </a:lnTo>
                  <a:lnTo>
                    <a:pt x="321" y="44"/>
                  </a:lnTo>
                  <a:lnTo>
                    <a:pt x="336" y="70"/>
                  </a:lnTo>
                  <a:lnTo>
                    <a:pt x="351" y="98"/>
                  </a:lnTo>
                  <a:lnTo>
                    <a:pt x="364" y="128"/>
                  </a:lnTo>
                  <a:lnTo>
                    <a:pt x="377" y="159"/>
                  </a:lnTo>
                  <a:lnTo>
                    <a:pt x="388" y="192"/>
                  </a:lnTo>
                  <a:lnTo>
                    <a:pt x="396" y="224"/>
                  </a:lnTo>
                  <a:lnTo>
                    <a:pt x="400" y="240"/>
                  </a:lnTo>
                  <a:lnTo>
                    <a:pt x="403" y="257"/>
                  </a:lnTo>
                  <a:lnTo>
                    <a:pt x="405" y="273"/>
                  </a:lnTo>
                  <a:lnTo>
                    <a:pt x="407" y="289"/>
                  </a:lnTo>
                  <a:lnTo>
                    <a:pt x="408" y="305"/>
                  </a:lnTo>
                  <a:lnTo>
                    <a:pt x="409" y="321"/>
                  </a:lnTo>
                  <a:lnTo>
                    <a:pt x="408" y="337"/>
                  </a:lnTo>
                  <a:lnTo>
                    <a:pt x="407" y="352"/>
                  </a:lnTo>
                  <a:lnTo>
                    <a:pt x="406" y="367"/>
                  </a:lnTo>
                  <a:lnTo>
                    <a:pt x="403" y="382"/>
                  </a:lnTo>
                  <a:lnTo>
                    <a:pt x="399" y="396"/>
                  </a:lnTo>
                  <a:lnTo>
                    <a:pt x="395" y="410"/>
                  </a:lnTo>
                  <a:lnTo>
                    <a:pt x="390" y="423"/>
                  </a:lnTo>
                  <a:lnTo>
                    <a:pt x="384" y="436"/>
                  </a:lnTo>
                  <a:lnTo>
                    <a:pt x="376" y="449"/>
                  </a:lnTo>
                  <a:lnTo>
                    <a:pt x="368" y="460"/>
                  </a:lnTo>
                  <a:lnTo>
                    <a:pt x="356" y="473"/>
                  </a:lnTo>
                  <a:lnTo>
                    <a:pt x="345" y="485"/>
                  </a:lnTo>
                  <a:lnTo>
                    <a:pt x="334" y="495"/>
                  </a:lnTo>
                  <a:lnTo>
                    <a:pt x="323" y="503"/>
                  </a:lnTo>
                  <a:lnTo>
                    <a:pt x="312" y="511"/>
                  </a:lnTo>
                  <a:lnTo>
                    <a:pt x="301" y="517"/>
                  </a:lnTo>
                  <a:lnTo>
                    <a:pt x="289" y="521"/>
                  </a:lnTo>
                  <a:lnTo>
                    <a:pt x="278" y="525"/>
                  </a:lnTo>
                  <a:lnTo>
                    <a:pt x="267" y="527"/>
                  </a:lnTo>
                  <a:lnTo>
                    <a:pt x="255" y="529"/>
                  </a:lnTo>
                  <a:lnTo>
                    <a:pt x="244" y="529"/>
                  </a:lnTo>
                  <a:lnTo>
                    <a:pt x="232" y="529"/>
                  </a:lnTo>
                  <a:lnTo>
                    <a:pt x="221" y="528"/>
                  </a:lnTo>
                  <a:lnTo>
                    <a:pt x="210" y="526"/>
                  </a:lnTo>
                  <a:lnTo>
                    <a:pt x="199" y="524"/>
                  </a:lnTo>
                  <a:lnTo>
                    <a:pt x="188" y="521"/>
                  </a:lnTo>
                  <a:lnTo>
                    <a:pt x="141" y="506"/>
                  </a:lnTo>
                  <a:lnTo>
                    <a:pt x="95" y="491"/>
                  </a:lnTo>
                  <a:lnTo>
                    <a:pt x="72" y="485"/>
                  </a:lnTo>
                  <a:lnTo>
                    <a:pt x="48" y="480"/>
                  </a:lnTo>
                  <a:lnTo>
                    <a:pt x="36" y="478"/>
                  </a:lnTo>
                  <a:lnTo>
                    <a:pt x="24" y="477"/>
                  </a:lnTo>
                  <a:lnTo>
                    <a:pt x="12" y="477"/>
                  </a:lnTo>
                  <a:lnTo>
                    <a:pt x="0" y="478"/>
                  </a:lnTo>
                  <a:lnTo>
                    <a:pt x="15" y="475"/>
                  </a:lnTo>
                  <a:lnTo>
                    <a:pt x="30" y="472"/>
                  </a:lnTo>
                  <a:lnTo>
                    <a:pt x="45" y="466"/>
                  </a:lnTo>
                  <a:lnTo>
                    <a:pt x="60" y="459"/>
                  </a:lnTo>
                  <a:lnTo>
                    <a:pt x="73" y="451"/>
                  </a:lnTo>
                  <a:lnTo>
                    <a:pt x="87" y="440"/>
                  </a:lnTo>
                  <a:lnTo>
                    <a:pt x="100" y="429"/>
                  </a:lnTo>
                  <a:lnTo>
                    <a:pt x="115" y="416"/>
                  </a:lnTo>
                  <a:lnTo>
                    <a:pt x="127" y="403"/>
                  </a:lnTo>
                  <a:lnTo>
                    <a:pt x="139" y="389"/>
                  </a:lnTo>
                  <a:lnTo>
                    <a:pt x="151" y="372"/>
                  </a:lnTo>
                  <a:lnTo>
                    <a:pt x="163" y="356"/>
                  </a:lnTo>
                  <a:lnTo>
                    <a:pt x="175" y="340"/>
                  </a:lnTo>
                  <a:lnTo>
                    <a:pt x="186" y="322"/>
                  </a:lnTo>
                  <a:lnTo>
                    <a:pt x="196" y="303"/>
                  </a:lnTo>
                  <a:lnTo>
                    <a:pt x="206" y="285"/>
                  </a:lnTo>
                  <a:lnTo>
                    <a:pt x="215" y="266"/>
                  </a:lnTo>
                  <a:lnTo>
                    <a:pt x="224" y="246"/>
                  </a:lnTo>
                  <a:lnTo>
                    <a:pt x="232" y="227"/>
                  </a:lnTo>
                  <a:lnTo>
                    <a:pt x="241" y="208"/>
                  </a:lnTo>
                  <a:lnTo>
                    <a:pt x="255" y="168"/>
                  </a:lnTo>
                  <a:lnTo>
                    <a:pt x="267" y="131"/>
                  </a:lnTo>
                  <a:lnTo>
                    <a:pt x="276" y="93"/>
                  </a:lnTo>
                  <a:lnTo>
                    <a:pt x="283" y="59"/>
                  </a:lnTo>
                  <a:lnTo>
                    <a:pt x="285" y="42"/>
                  </a:lnTo>
                  <a:lnTo>
                    <a:pt x="287" y="27"/>
                  </a:lnTo>
                  <a:lnTo>
                    <a:pt x="288" y="13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D99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Freeform 40"/>
            <p:cNvSpPr>
              <a:spLocks/>
            </p:cNvSpPr>
            <p:nvPr/>
          </p:nvSpPr>
          <p:spPr bwMode="auto">
            <a:xfrm>
              <a:off x="7348538" y="4984751"/>
              <a:ext cx="58737" cy="42863"/>
            </a:xfrm>
            <a:custGeom>
              <a:avLst/>
              <a:gdLst>
                <a:gd name="T0" fmla="*/ 611 w 623"/>
                <a:gd name="T1" fmla="*/ 21 h 453"/>
                <a:gd name="T2" fmla="*/ 619 w 623"/>
                <a:gd name="T3" fmla="*/ 8 h 453"/>
                <a:gd name="T4" fmla="*/ 610 w 623"/>
                <a:gd name="T5" fmla="*/ 43 h 453"/>
                <a:gd name="T6" fmla="*/ 600 w 623"/>
                <a:gd name="T7" fmla="*/ 135 h 453"/>
                <a:gd name="T8" fmla="*/ 587 w 623"/>
                <a:gd name="T9" fmla="*/ 233 h 453"/>
                <a:gd name="T10" fmla="*/ 572 w 623"/>
                <a:gd name="T11" fmla="*/ 273 h 453"/>
                <a:gd name="T12" fmla="*/ 551 w 623"/>
                <a:gd name="T13" fmla="*/ 301 h 453"/>
                <a:gd name="T14" fmla="*/ 520 w 623"/>
                <a:gd name="T15" fmla="*/ 314 h 453"/>
                <a:gd name="T16" fmla="*/ 476 w 623"/>
                <a:gd name="T17" fmla="*/ 308 h 453"/>
                <a:gd name="T18" fmla="*/ 418 w 623"/>
                <a:gd name="T19" fmla="*/ 278 h 453"/>
                <a:gd name="T20" fmla="*/ 414 w 623"/>
                <a:gd name="T21" fmla="*/ 279 h 453"/>
                <a:gd name="T22" fmla="*/ 430 w 623"/>
                <a:gd name="T23" fmla="*/ 304 h 453"/>
                <a:gd name="T24" fmla="*/ 433 w 623"/>
                <a:gd name="T25" fmla="*/ 329 h 453"/>
                <a:gd name="T26" fmla="*/ 426 w 623"/>
                <a:gd name="T27" fmla="*/ 354 h 453"/>
                <a:gd name="T28" fmla="*/ 410 w 623"/>
                <a:gd name="T29" fmla="*/ 376 h 453"/>
                <a:gd name="T30" fmla="*/ 379 w 623"/>
                <a:gd name="T31" fmla="*/ 404 h 453"/>
                <a:gd name="T32" fmla="*/ 324 w 623"/>
                <a:gd name="T33" fmla="*/ 436 h 453"/>
                <a:gd name="T34" fmla="*/ 272 w 623"/>
                <a:gd name="T35" fmla="*/ 452 h 453"/>
                <a:gd name="T36" fmla="*/ 231 w 623"/>
                <a:gd name="T37" fmla="*/ 452 h 453"/>
                <a:gd name="T38" fmla="*/ 195 w 623"/>
                <a:gd name="T39" fmla="*/ 444 h 453"/>
                <a:gd name="T40" fmla="*/ 160 w 623"/>
                <a:gd name="T41" fmla="*/ 430 h 453"/>
                <a:gd name="T42" fmla="*/ 129 w 623"/>
                <a:gd name="T43" fmla="*/ 410 h 453"/>
                <a:gd name="T44" fmla="*/ 100 w 623"/>
                <a:gd name="T45" fmla="*/ 384 h 453"/>
                <a:gd name="T46" fmla="*/ 67 w 623"/>
                <a:gd name="T47" fmla="*/ 345 h 453"/>
                <a:gd name="T48" fmla="*/ 28 w 623"/>
                <a:gd name="T49" fmla="*/ 277 h 453"/>
                <a:gd name="T50" fmla="*/ 4 w 623"/>
                <a:gd name="T51" fmla="*/ 203 h 453"/>
                <a:gd name="T52" fmla="*/ 14 w 623"/>
                <a:gd name="T53" fmla="*/ 219 h 453"/>
                <a:gd name="T54" fmla="*/ 42 w 623"/>
                <a:gd name="T55" fmla="*/ 257 h 453"/>
                <a:gd name="T56" fmla="*/ 76 w 623"/>
                <a:gd name="T57" fmla="*/ 275 h 453"/>
                <a:gd name="T58" fmla="*/ 112 w 623"/>
                <a:gd name="T59" fmla="*/ 276 h 453"/>
                <a:gd name="T60" fmla="*/ 151 w 623"/>
                <a:gd name="T61" fmla="*/ 261 h 453"/>
                <a:gd name="T62" fmla="*/ 189 w 623"/>
                <a:gd name="T63" fmla="*/ 236 h 453"/>
                <a:gd name="T64" fmla="*/ 225 w 623"/>
                <a:gd name="T65" fmla="*/ 201 h 453"/>
                <a:gd name="T66" fmla="*/ 257 w 623"/>
                <a:gd name="T67" fmla="*/ 161 h 453"/>
                <a:gd name="T68" fmla="*/ 282 w 623"/>
                <a:gd name="T69" fmla="*/ 117 h 453"/>
                <a:gd name="T70" fmla="*/ 299 w 623"/>
                <a:gd name="T71" fmla="*/ 72 h 453"/>
                <a:gd name="T72" fmla="*/ 306 w 623"/>
                <a:gd name="T73" fmla="*/ 31 h 453"/>
                <a:gd name="T74" fmla="*/ 330 w 623"/>
                <a:gd name="T75" fmla="*/ 69 h 453"/>
                <a:gd name="T76" fmla="*/ 356 w 623"/>
                <a:gd name="T77" fmla="*/ 98 h 453"/>
                <a:gd name="T78" fmla="*/ 384 w 623"/>
                <a:gd name="T79" fmla="*/ 118 h 453"/>
                <a:gd name="T80" fmla="*/ 412 w 623"/>
                <a:gd name="T81" fmla="*/ 129 h 453"/>
                <a:gd name="T82" fmla="*/ 440 w 623"/>
                <a:gd name="T83" fmla="*/ 133 h 453"/>
                <a:gd name="T84" fmla="*/ 470 w 623"/>
                <a:gd name="T85" fmla="*/ 131 h 453"/>
                <a:gd name="T86" fmla="*/ 499 w 623"/>
                <a:gd name="T87" fmla="*/ 121 h 453"/>
                <a:gd name="T88" fmla="*/ 528 w 623"/>
                <a:gd name="T89" fmla="*/ 106 h 453"/>
                <a:gd name="T90" fmla="*/ 555 w 623"/>
                <a:gd name="T91" fmla="*/ 85 h 453"/>
                <a:gd name="T92" fmla="*/ 598 w 623"/>
                <a:gd name="T93" fmla="*/ 39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3" h="453">
                  <a:moveTo>
                    <a:pt x="598" y="39"/>
                  </a:moveTo>
                  <a:lnTo>
                    <a:pt x="605" y="30"/>
                  </a:lnTo>
                  <a:lnTo>
                    <a:pt x="611" y="21"/>
                  </a:lnTo>
                  <a:lnTo>
                    <a:pt x="617" y="10"/>
                  </a:lnTo>
                  <a:lnTo>
                    <a:pt x="623" y="0"/>
                  </a:lnTo>
                  <a:lnTo>
                    <a:pt x="619" y="8"/>
                  </a:lnTo>
                  <a:lnTo>
                    <a:pt x="615" y="19"/>
                  </a:lnTo>
                  <a:lnTo>
                    <a:pt x="612" y="31"/>
                  </a:lnTo>
                  <a:lnTo>
                    <a:pt x="610" y="43"/>
                  </a:lnTo>
                  <a:lnTo>
                    <a:pt x="606" y="71"/>
                  </a:lnTo>
                  <a:lnTo>
                    <a:pt x="603" y="103"/>
                  </a:lnTo>
                  <a:lnTo>
                    <a:pt x="600" y="135"/>
                  </a:lnTo>
                  <a:lnTo>
                    <a:pt x="597" y="169"/>
                  </a:lnTo>
                  <a:lnTo>
                    <a:pt x="593" y="201"/>
                  </a:lnTo>
                  <a:lnTo>
                    <a:pt x="587" y="233"/>
                  </a:lnTo>
                  <a:lnTo>
                    <a:pt x="583" y="247"/>
                  </a:lnTo>
                  <a:lnTo>
                    <a:pt x="577" y="260"/>
                  </a:lnTo>
                  <a:lnTo>
                    <a:pt x="572" y="273"/>
                  </a:lnTo>
                  <a:lnTo>
                    <a:pt x="566" y="284"/>
                  </a:lnTo>
                  <a:lnTo>
                    <a:pt x="559" y="293"/>
                  </a:lnTo>
                  <a:lnTo>
                    <a:pt x="551" y="301"/>
                  </a:lnTo>
                  <a:lnTo>
                    <a:pt x="542" y="307"/>
                  </a:lnTo>
                  <a:lnTo>
                    <a:pt x="531" y="312"/>
                  </a:lnTo>
                  <a:lnTo>
                    <a:pt x="520" y="314"/>
                  </a:lnTo>
                  <a:lnTo>
                    <a:pt x="506" y="315"/>
                  </a:lnTo>
                  <a:lnTo>
                    <a:pt x="492" y="313"/>
                  </a:lnTo>
                  <a:lnTo>
                    <a:pt x="476" y="308"/>
                  </a:lnTo>
                  <a:lnTo>
                    <a:pt x="459" y="301"/>
                  </a:lnTo>
                  <a:lnTo>
                    <a:pt x="439" y="291"/>
                  </a:lnTo>
                  <a:lnTo>
                    <a:pt x="418" y="278"/>
                  </a:lnTo>
                  <a:lnTo>
                    <a:pt x="396" y="262"/>
                  </a:lnTo>
                  <a:lnTo>
                    <a:pt x="406" y="271"/>
                  </a:lnTo>
                  <a:lnTo>
                    <a:pt x="414" y="279"/>
                  </a:lnTo>
                  <a:lnTo>
                    <a:pt x="421" y="287"/>
                  </a:lnTo>
                  <a:lnTo>
                    <a:pt x="426" y="296"/>
                  </a:lnTo>
                  <a:lnTo>
                    <a:pt x="430" y="304"/>
                  </a:lnTo>
                  <a:lnTo>
                    <a:pt x="432" y="312"/>
                  </a:lnTo>
                  <a:lnTo>
                    <a:pt x="433" y="320"/>
                  </a:lnTo>
                  <a:lnTo>
                    <a:pt x="433" y="329"/>
                  </a:lnTo>
                  <a:lnTo>
                    <a:pt x="432" y="338"/>
                  </a:lnTo>
                  <a:lnTo>
                    <a:pt x="429" y="346"/>
                  </a:lnTo>
                  <a:lnTo>
                    <a:pt x="426" y="354"/>
                  </a:lnTo>
                  <a:lnTo>
                    <a:pt x="421" y="361"/>
                  </a:lnTo>
                  <a:lnTo>
                    <a:pt x="416" y="369"/>
                  </a:lnTo>
                  <a:lnTo>
                    <a:pt x="410" y="376"/>
                  </a:lnTo>
                  <a:lnTo>
                    <a:pt x="404" y="383"/>
                  </a:lnTo>
                  <a:lnTo>
                    <a:pt x="396" y="390"/>
                  </a:lnTo>
                  <a:lnTo>
                    <a:pt x="379" y="404"/>
                  </a:lnTo>
                  <a:lnTo>
                    <a:pt x="362" y="416"/>
                  </a:lnTo>
                  <a:lnTo>
                    <a:pt x="343" y="427"/>
                  </a:lnTo>
                  <a:lnTo>
                    <a:pt x="324" y="436"/>
                  </a:lnTo>
                  <a:lnTo>
                    <a:pt x="305" y="443"/>
                  </a:lnTo>
                  <a:lnTo>
                    <a:pt x="288" y="449"/>
                  </a:lnTo>
                  <a:lnTo>
                    <a:pt x="272" y="452"/>
                  </a:lnTo>
                  <a:lnTo>
                    <a:pt x="258" y="453"/>
                  </a:lnTo>
                  <a:lnTo>
                    <a:pt x="244" y="453"/>
                  </a:lnTo>
                  <a:lnTo>
                    <a:pt x="231" y="452"/>
                  </a:lnTo>
                  <a:lnTo>
                    <a:pt x="219" y="450"/>
                  </a:lnTo>
                  <a:lnTo>
                    <a:pt x="207" y="448"/>
                  </a:lnTo>
                  <a:lnTo>
                    <a:pt x="195" y="444"/>
                  </a:lnTo>
                  <a:lnTo>
                    <a:pt x="182" y="440"/>
                  </a:lnTo>
                  <a:lnTo>
                    <a:pt x="171" y="435"/>
                  </a:lnTo>
                  <a:lnTo>
                    <a:pt x="160" y="430"/>
                  </a:lnTo>
                  <a:lnTo>
                    <a:pt x="149" y="424"/>
                  </a:lnTo>
                  <a:lnTo>
                    <a:pt x="139" y="417"/>
                  </a:lnTo>
                  <a:lnTo>
                    <a:pt x="129" y="410"/>
                  </a:lnTo>
                  <a:lnTo>
                    <a:pt x="118" y="402"/>
                  </a:lnTo>
                  <a:lnTo>
                    <a:pt x="109" y="392"/>
                  </a:lnTo>
                  <a:lnTo>
                    <a:pt x="100" y="384"/>
                  </a:lnTo>
                  <a:lnTo>
                    <a:pt x="91" y="374"/>
                  </a:lnTo>
                  <a:lnTo>
                    <a:pt x="83" y="365"/>
                  </a:lnTo>
                  <a:lnTo>
                    <a:pt x="67" y="345"/>
                  </a:lnTo>
                  <a:lnTo>
                    <a:pt x="52" y="322"/>
                  </a:lnTo>
                  <a:lnTo>
                    <a:pt x="39" y="300"/>
                  </a:lnTo>
                  <a:lnTo>
                    <a:pt x="28" y="277"/>
                  </a:lnTo>
                  <a:lnTo>
                    <a:pt x="18" y="252"/>
                  </a:lnTo>
                  <a:lnTo>
                    <a:pt x="11" y="228"/>
                  </a:lnTo>
                  <a:lnTo>
                    <a:pt x="4" y="203"/>
                  </a:lnTo>
                  <a:lnTo>
                    <a:pt x="0" y="180"/>
                  </a:lnTo>
                  <a:lnTo>
                    <a:pt x="7" y="200"/>
                  </a:lnTo>
                  <a:lnTo>
                    <a:pt x="14" y="219"/>
                  </a:lnTo>
                  <a:lnTo>
                    <a:pt x="23" y="234"/>
                  </a:lnTo>
                  <a:lnTo>
                    <a:pt x="32" y="246"/>
                  </a:lnTo>
                  <a:lnTo>
                    <a:pt x="42" y="257"/>
                  </a:lnTo>
                  <a:lnTo>
                    <a:pt x="52" y="265"/>
                  </a:lnTo>
                  <a:lnTo>
                    <a:pt x="64" y="271"/>
                  </a:lnTo>
                  <a:lnTo>
                    <a:pt x="76" y="275"/>
                  </a:lnTo>
                  <a:lnTo>
                    <a:pt x="87" y="277"/>
                  </a:lnTo>
                  <a:lnTo>
                    <a:pt x="100" y="278"/>
                  </a:lnTo>
                  <a:lnTo>
                    <a:pt x="112" y="276"/>
                  </a:lnTo>
                  <a:lnTo>
                    <a:pt x="126" y="273"/>
                  </a:lnTo>
                  <a:lnTo>
                    <a:pt x="138" y="267"/>
                  </a:lnTo>
                  <a:lnTo>
                    <a:pt x="151" y="261"/>
                  </a:lnTo>
                  <a:lnTo>
                    <a:pt x="164" y="254"/>
                  </a:lnTo>
                  <a:lnTo>
                    <a:pt x="176" y="245"/>
                  </a:lnTo>
                  <a:lnTo>
                    <a:pt x="189" y="236"/>
                  </a:lnTo>
                  <a:lnTo>
                    <a:pt x="202" y="225"/>
                  </a:lnTo>
                  <a:lnTo>
                    <a:pt x="213" y="214"/>
                  </a:lnTo>
                  <a:lnTo>
                    <a:pt x="225" y="201"/>
                  </a:lnTo>
                  <a:lnTo>
                    <a:pt x="236" y="188"/>
                  </a:lnTo>
                  <a:lnTo>
                    <a:pt x="246" y="175"/>
                  </a:lnTo>
                  <a:lnTo>
                    <a:pt x="257" y="161"/>
                  </a:lnTo>
                  <a:lnTo>
                    <a:pt x="266" y="147"/>
                  </a:lnTo>
                  <a:lnTo>
                    <a:pt x="274" y="131"/>
                  </a:lnTo>
                  <a:lnTo>
                    <a:pt x="282" y="117"/>
                  </a:lnTo>
                  <a:lnTo>
                    <a:pt x="289" y="102"/>
                  </a:lnTo>
                  <a:lnTo>
                    <a:pt x="294" y="88"/>
                  </a:lnTo>
                  <a:lnTo>
                    <a:pt x="299" y="72"/>
                  </a:lnTo>
                  <a:lnTo>
                    <a:pt x="303" y="58"/>
                  </a:lnTo>
                  <a:lnTo>
                    <a:pt x="305" y="45"/>
                  </a:lnTo>
                  <a:lnTo>
                    <a:pt x="306" y="31"/>
                  </a:lnTo>
                  <a:lnTo>
                    <a:pt x="314" y="45"/>
                  </a:lnTo>
                  <a:lnTo>
                    <a:pt x="322" y="57"/>
                  </a:lnTo>
                  <a:lnTo>
                    <a:pt x="330" y="69"/>
                  </a:lnTo>
                  <a:lnTo>
                    <a:pt x="339" y="80"/>
                  </a:lnTo>
                  <a:lnTo>
                    <a:pt x="347" y="90"/>
                  </a:lnTo>
                  <a:lnTo>
                    <a:pt x="356" y="98"/>
                  </a:lnTo>
                  <a:lnTo>
                    <a:pt x="364" y="106"/>
                  </a:lnTo>
                  <a:lnTo>
                    <a:pt x="374" y="112"/>
                  </a:lnTo>
                  <a:lnTo>
                    <a:pt x="384" y="118"/>
                  </a:lnTo>
                  <a:lnTo>
                    <a:pt x="393" y="122"/>
                  </a:lnTo>
                  <a:lnTo>
                    <a:pt x="402" y="126"/>
                  </a:lnTo>
                  <a:lnTo>
                    <a:pt x="412" y="129"/>
                  </a:lnTo>
                  <a:lnTo>
                    <a:pt x="421" y="132"/>
                  </a:lnTo>
                  <a:lnTo>
                    <a:pt x="431" y="133"/>
                  </a:lnTo>
                  <a:lnTo>
                    <a:pt x="440" y="133"/>
                  </a:lnTo>
                  <a:lnTo>
                    <a:pt x="451" y="133"/>
                  </a:lnTo>
                  <a:lnTo>
                    <a:pt x="461" y="132"/>
                  </a:lnTo>
                  <a:lnTo>
                    <a:pt x="470" y="131"/>
                  </a:lnTo>
                  <a:lnTo>
                    <a:pt x="480" y="128"/>
                  </a:lnTo>
                  <a:lnTo>
                    <a:pt x="490" y="125"/>
                  </a:lnTo>
                  <a:lnTo>
                    <a:pt x="499" y="121"/>
                  </a:lnTo>
                  <a:lnTo>
                    <a:pt x="509" y="117"/>
                  </a:lnTo>
                  <a:lnTo>
                    <a:pt x="519" y="112"/>
                  </a:lnTo>
                  <a:lnTo>
                    <a:pt x="528" y="106"/>
                  </a:lnTo>
                  <a:lnTo>
                    <a:pt x="538" y="100"/>
                  </a:lnTo>
                  <a:lnTo>
                    <a:pt x="547" y="93"/>
                  </a:lnTo>
                  <a:lnTo>
                    <a:pt x="555" y="85"/>
                  </a:lnTo>
                  <a:lnTo>
                    <a:pt x="564" y="77"/>
                  </a:lnTo>
                  <a:lnTo>
                    <a:pt x="582" y="59"/>
                  </a:lnTo>
                  <a:lnTo>
                    <a:pt x="598" y="39"/>
                  </a:lnTo>
                  <a:close/>
                </a:path>
              </a:pathLst>
            </a:custGeom>
            <a:solidFill>
              <a:srgbClr val="D99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Freeform 41"/>
            <p:cNvSpPr>
              <a:spLocks/>
            </p:cNvSpPr>
            <p:nvPr/>
          </p:nvSpPr>
          <p:spPr bwMode="auto">
            <a:xfrm>
              <a:off x="7219950" y="4837113"/>
              <a:ext cx="33337" cy="28575"/>
            </a:xfrm>
            <a:custGeom>
              <a:avLst/>
              <a:gdLst>
                <a:gd name="T0" fmla="*/ 185 w 359"/>
                <a:gd name="T1" fmla="*/ 312 h 314"/>
                <a:gd name="T2" fmla="*/ 206 w 359"/>
                <a:gd name="T3" fmla="*/ 314 h 314"/>
                <a:gd name="T4" fmla="*/ 227 w 359"/>
                <a:gd name="T5" fmla="*/ 311 h 314"/>
                <a:gd name="T6" fmla="*/ 248 w 359"/>
                <a:gd name="T7" fmla="*/ 303 h 314"/>
                <a:gd name="T8" fmla="*/ 268 w 359"/>
                <a:gd name="T9" fmla="*/ 291 h 314"/>
                <a:gd name="T10" fmla="*/ 286 w 359"/>
                <a:gd name="T11" fmla="*/ 276 h 314"/>
                <a:gd name="T12" fmla="*/ 303 w 359"/>
                <a:gd name="T13" fmla="*/ 258 h 314"/>
                <a:gd name="T14" fmla="*/ 317 w 359"/>
                <a:gd name="T15" fmla="*/ 236 h 314"/>
                <a:gd name="T16" fmla="*/ 331 w 359"/>
                <a:gd name="T17" fmla="*/ 214 h 314"/>
                <a:gd name="T18" fmla="*/ 342 w 359"/>
                <a:gd name="T19" fmla="*/ 190 h 314"/>
                <a:gd name="T20" fmla="*/ 350 w 359"/>
                <a:gd name="T21" fmla="*/ 164 h 314"/>
                <a:gd name="T22" fmla="*/ 355 w 359"/>
                <a:gd name="T23" fmla="*/ 139 h 314"/>
                <a:gd name="T24" fmla="*/ 358 w 359"/>
                <a:gd name="T25" fmla="*/ 113 h 314"/>
                <a:gd name="T26" fmla="*/ 358 w 359"/>
                <a:gd name="T27" fmla="*/ 89 h 314"/>
                <a:gd name="T28" fmla="*/ 355 w 359"/>
                <a:gd name="T29" fmla="*/ 67 h 314"/>
                <a:gd name="T30" fmla="*/ 348 w 359"/>
                <a:gd name="T31" fmla="*/ 45 h 314"/>
                <a:gd name="T32" fmla="*/ 338 w 359"/>
                <a:gd name="T33" fmla="*/ 26 h 314"/>
                <a:gd name="T34" fmla="*/ 327 w 359"/>
                <a:gd name="T35" fmla="*/ 15 h 314"/>
                <a:gd name="T36" fmla="*/ 314 w 359"/>
                <a:gd name="T37" fmla="*/ 9 h 314"/>
                <a:gd name="T38" fmla="*/ 287 w 359"/>
                <a:gd name="T39" fmla="*/ 3 h 314"/>
                <a:gd name="T40" fmla="*/ 238 w 359"/>
                <a:gd name="T41" fmla="*/ 0 h 314"/>
                <a:gd name="T42" fmla="*/ 181 w 359"/>
                <a:gd name="T43" fmla="*/ 1 h 314"/>
                <a:gd name="T44" fmla="*/ 122 w 359"/>
                <a:gd name="T45" fmla="*/ 6 h 314"/>
                <a:gd name="T46" fmla="*/ 70 w 359"/>
                <a:gd name="T47" fmla="*/ 12 h 314"/>
                <a:gd name="T48" fmla="*/ 27 w 359"/>
                <a:gd name="T49" fmla="*/ 20 h 314"/>
                <a:gd name="T50" fmla="*/ 7 w 359"/>
                <a:gd name="T51" fmla="*/ 27 h 314"/>
                <a:gd name="T52" fmla="*/ 1 w 359"/>
                <a:gd name="T53" fmla="*/ 31 h 314"/>
                <a:gd name="T54" fmla="*/ 0 w 359"/>
                <a:gd name="T55" fmla="*/ 50 h 314"/>
                <a:gd name="T56" fmla="*/ 7 w 359"/>
                <a:gd name="T57" fmla="*/ 89 h 314"/>
                <a:gd name="T58" fmla="*/ 22 w 359"/>
                <a:gd name="T59" fmla="*/ 131 h 314"/>
                <a:gd name="T60" fmla="*/ 42 w 359"/>
                <a:gd name="T61" fmla="*/ 174 h 314"/>
                <a:gd name="T62" fmla="*/ 68 w 359"/>
                <a:gd name="T63" fmla="*/ 216 h 314"/>
                <a:gd name="T64" fmla="*/ 96 w 359"/>
                <a:gd name="T65" fmla="*/ 253 h 314"/>
                <a:gd name="T66" fmla="*/ 119 w 359"/>
                <a:gd name="T67" fmla="*/ 277 h 314"/>
                <a:gd name="T68" fmla="*/ 136 w 359"/>
                <a:gd name="T69" fmla="*/ 290 h 314"/>
                <a:gd name="T70" fmla="*/ 152 w 359"/>
                <a:gd name="T71" fmla="*/ 300 h 314"/>
                <a:gd name="T72" fmla="*/ 168 w 359"/>
                <a:gd name="T73" fmla="*/ 30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9" h="314">
                  <a:moveTo>
                    <a:pt x="176" y="310"/>
                  </a:moveTo>
                  <a:lnTo>
                    <a:pt x="185" y="312"/>
                  </a:lnTo>
                  <a:lnTo>
                    <a:pt x="195" y="313"/>
                  </a:lnTo>
                  <a:lnTo>
                    <a:pt x="206" y="314"/>
                  </a:lnTo>
                  <a:lnTo>
                    <a:pt x="217" y="313"/>
                  </a:lnTo>
                  <a:lnTo>
                    <a:pt x="227" y="311"/>
                  </a:lnTo>
                  <a:lnTo>
                    <a:pt x="238" y="307"/>
                  </a:lnTo>
                  <a:lnTo>
                    <a:pt x="248" y="303"/>
                  </a:lnTo>
                  <a:lnTo>
                    <a:pt x="259" y="297"/>
                  </a:lnTo>
                  <a:lnTo>
                    <a:pt x="268" y="291"/>
                  </a:lnTo>
                  <a:lnTo>
                    <a:pt x="277" y="284"/>
                  </a:lnTo>
                  <a:lnTo>
                    <a:pt x="286" y="276"/>
                  </a:lnTo>
                  <a:lnTo>
                    <a:pt x="295" y="267"/>
                  </a:lnTo>
                  <a:lnTo>
                    <a:pt x="303" y="258"/>
                  </a:lnTo>
                  <a:lnTo>
                    <a:pt x="310" y="247"/>
                  </a:lnTo>
                  <a:lnTo>
                    <a:pt x="317" y="236"/>
                  </a:lnTo>
                  <a:lnTo>
                    <a:pt x="325" y="225"/>
                  </a:lnTo>
                  <a:lnTo>
                    <a:pt x="331" y="214"/>
                  </a:lnTo>
                  <a:lnTo>
                    <a:pt x="337" y="202"/>
                  </a:lnTo>
                  <a:lnTo>
                    <a:pt x="342" y="190"/>
                  </a:lnTo>
                  <a:lnTo>
                    <a:pt x="346" y="176"/>
                  </a:lnTo>
                  <a:lnTo>
                    <a:pt x="350" y="164"/>
                  </a:lnTo>
                  <a:lnTo>
                    <a:pt x="353" y="152"/>
                  </a:lnTo>
                  <a:lnTo>
                    <a:pt x="355" y="139"/>
                  </a:lnTo>
                  <a:lnTo>
                    <a:pt x="357" y="127"/>
                  </a:lnTo>
                  <a:lnTo>
                    <a:pt x="358" y="113"/>
                  </a:lnTo>
                  <a:lnTo>
                    <a:pt x="359" y="101"/>
                  </a:lnTo>
                  <a:lnTo>
                    <a:pt x="358" y="89"/>
                  </a:lnTo>
                  <a:lnTo>
                    <a:pt x="357" y="78"/>
                  </a:lnTo>
                  <a:lnTo>
                    <a:pt x="355" y="67"/>
                  </a:lnTo>
                  <a:lnTo>
                    <a:pt x="352" y="55"/>
                  </a:lnTo>
                  <a:lnTo>
                    <a:pt x="348" y="45"/>
                  </a:lnTo>
                  <a:lnTo>
                    <a:pt x="343" y="35"/>
                  </a:lnTo>
                  <a:lnTo>
                    <a:pt x="338" y="26"/>
                  </a:lnTo>
                  <a:lnTo>
                    <a:pt x="331" y="18"/>
                  </a:lnTo>
                  <a:lnTo>
                    <a:pt x="327" y="15"/>
                  </a:lnTo>
                  <a:lnTo>
                    <a:pt x="321" y="12"/>
                  </a:lnTo>
                  <a:lnTo>
                    <a:pt x="314" y="9"/>
                  </a:lnTo>
                  <a:lnTo>
                    <a:pt x="306" y="7"/>
                  </a:lnTo>
                  <a:lnTo>
                    <a:pt x="287" y="3"/>
                  </a:lnTo>
                  <a:lnTo>
                    <a:pt x="264" y="1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1" y="1"/>
                  </a:lnTo>
                  <a:lnTo>
                    <a:pt x="152" y="3"/>
                  </a:lnTo>
                  <a:lnTo>
                    <a:pt x="122" y="6"/>
                  </a:lnTo>
                  <a:lnTo>
                    <a:pt x="95" y="9"/>
                  </a:lnTo>
                  <a:lnTo>
                    <a:pt x="70" y="12"/>
                  </a:lnTo>
                  <a:lnTo>
                    <a:pt x="46" y="16"/>
                  </a:lnTo>
                  <a:lnTo>
                    <a:pt x="27" y="20"/>
                  </a:lnTo>
                  <a:lnTo>
                    <a:pt x="12" y="24"/>
                  </a:lnTo>
                  <a:lnTo>
                    <a:pt x="7" y="27"/>
                  </a:lnTo>
                  <a:lnTo>
                    <a:pt x="3" y="29"/>
                  </a:lnTo>
                  <a:lnTo>
                    <a:pt x="1" y="31"/>
                  </a:lnTo>
                  <a:lnTo>
                    <a:pt x="0" y="32"/>
                  </a:lnTo>
                  <a:lnTo>
                    <a:pt x="0" y="50"/>
                  </a:lnTo>
                  <a:lnTo>
                    <a:pt x="3" y="69"/>
                  </a:lnTo>
                  <a:lnTo>
                    <a:pt x="7" y="89"/>
                  </a:lnTo>
                  <a:lnTo>
                    <a:pt x="14" y="109"/>
                  </a:lnTo>
                  <a:lnTo>
                    <a:pt x="22" y="131"/>
                  </a:lnTo>
                  <a:lnTo>
                    <a:pt x="31" y="153"/>
                  </a:lnTo>
                  <a:lnTo>
                    <a:pt x="42" y="174"/>
                  </a:lnTo>
                  <a:lnTo>
                    <a:pt x="54" y="196"/>
                  </a:lnTo>
                  <a:lnTo>
                    <a:pt x="68" y="216"/>
                  </a:lnTo>
                  <a:lnTo>
                    <a:pt x="81" y="235"/>
                  </a:lnTo>
                  <a:lnTo>
                    <a:pt x="96" y="253"/>
                  </a:lnTo>
                  <a:lnTo>
                    <a:pt x="111" y="269"/>
                  </a:lnTo>
                  <a:lnTo>
                    <a:pt x="119" y="277"/>
                  </a:lnTo>
                  <a:lnTo>
                    <a:pt x="128" y="283"/>
                  </a:lnTo>
                  <a:lnTo>
                    <a:pt x="136" y="290"/>
                  </a:lnTo>
                  <a:lnTo>
                    <a:pt x="144" y="295"/>
                  </a:lnTo>
                  <a:lnTo>
                    <a:pt x="152" y="300"/>
                  </a:lnTo>
                  <a:lnTo>
                    <a:pt x="160" y="304"/>
                  </a:lnTo>
                  <a:lnTo>
                    <a:pt x="168" y="308"/>
                  </a:lnTo>
                  <a:lnTo>
                    <a:pt x="176" y="310"/>
                  </a:ln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Freeform 42"/>
            <p:cNvSpPr>
              <a:spLocks noEditPoints="1"/>
            </p:cNvSpPr>
            <p:nvPr/>
          </p:nvSpPr>
          <p:spPr bwMode="auto">
            <a:xfrm>
              <a:off x="7216775" y="4833938"/>
              <a:ext cx="39687" cy="34925"/>
            </a:xfrm>
            <a:custGeom>
              <a:avLst/>
              <a:gdLst>
                <a:gd name="T0" fmla="*/ 18 w 420"/>
                <a:gd name="T1" fmla="*/ 34 h 374"/>
                <a:gd name="T2" fmla="*/ 5 w 420"/>
                <a:gd name="T3" fmla="*/ 46 h 374"/>
                <a:gd name="T4" fmla="*/ 0 w 420"/>
                <a:gd name="T5" fmla="*/ 61 h 374"/>
                <a:gd name="T6" fmla="*/ 2 w 420"/>
                <a:gd name="T7" fmla="*/ 93 h 374"/>
                <a:gd name="T8" fmla="*/ 16 w 420"/>
                <a:gd name="T9" fmla="*/ 148 h 374"/>
                <a:gd name="T10" fmla="*/ 48 w 420"/>
                <a:gd name="T11" fmla="*/ 221 h 374"/>
                <a:gd name="T12" fmla="*/ 92 w 420"/>
                <a:gd name="T13" fmla="*/ 287 h 374"/>
                <a:gd name="T14" fmla="*/ 134 w 420"/>
                <a:gd name="T15" fmla="*/ 331 h 374"/>
                <a:gd name="T16" fmla="*/ 162 w 420"/>
                <a:gd name="T17" fmla="*/ 353 h 374"/>
                <a:gd name="T18" fmla="*/ 190 w 420"/>
                <a:gd name="T19" fmla="*/ 367 h 374"/>
                <a:gd name="T20" fmla="*/ 199 w 420"/>
                <a:gd name="T21" fmla="*/ 370 h 374"/>
                <a:gd name="T22" fmla="*/ 247 w 420"/>
                <a:gd name="T23" fmla="*/ 374 h 374"/>
                <a:gd name="T24" fmla="*/ 282 w 420"/>
                <a:gd name="T25" fmla="*/ 365 h 374"/>
                <a:gd name="T26" fmla="*/ 316 w 420"/>
                <a:gd name="T27" fmla="*/ 345 h 374"/>
                <a:gd name="T28" fmla="*/ 346 w 420"/>
                <a:gd name="T29" fmla="*/ 319 h 374"/>
                <a:gd name="T30" fmla="*/ 374 w 420"/>
                <a:gd name="T31" fmla="*/ 284 h 374"/>
                <a:gd name="T32" fmla="*/ 395 w 420"/>
                <a:gd name="T33" fmla="*/ 242 h 374"/>
                <a:gd name="T34" fmla="*/ 410 w 420"/>
                <a:gd name="T35" fmla="*/ 198 h 374"/>
                <a:gd name="T36" fmla="*/ 419 w 420"/>
                <a:gd name="T37" fmla="*/ 152 h 374"/>
                <a:gd name="T38" fmla="*/ 419 w 420"/>
                <a:gd name="T39" fmla="*/ 107 h 374"/>
                <a:gd name="T40" fmla="*/ 407 w 420"/>
                <a:gd name="T41" fmla="*/ 64 h 374"/>
                <a:gd name="T42" fmla="*/ 384 w 420"/>
                <a:gd name="T43" fmla="*/ 28 h 374"/>
                <a:gd name="T44" fmla="*/ 365 w 420"/>
                <a:gd name="T45" fmla="*/ 15 h 374"/>
                <a:gd name="T46" fmla="*/ 336 w 420"/>
                <a:gd name="T47" fmla="*/ 6 h 374"/>
                <a:gd name="T48" fmla="*/ 289 w 420"/>
                <a:gd name="T49" fmla="*/ 0 h 374"/>
                <a:gd name="T50" fmla="*/ 204 w 420"/>
                <a:gd name="T51" fmla="*/ 1 h 374"/>
                <a:gd name="T52" fmla="*/ 121 w 420"/>
                <a:gd name="T53" fmla="*/ 9 h 374"/>
                <a:gd name="T54" fmla="*/ 56 w 420"/>
                <a:gd name="T55" fmla="*/ 20 h 374"/>
                <a:gd name="T56" fmla="*/ 341 w 420"/>
                <a:gd name="T57" fmla="*/ 69 h 374"/>
                <a:gd name="T58" fmla="*/ 354 w 420"/>
                <a:gd name="T59" fmla="*/ 90 h 374"/>
                <a:gd name="T60" fmla="*/ 360 w 420"/>
                <a:gd name="T61" fmla="*/ 117 h 374"/>
                <a:gd name="T62" fmla="*/ 360 w 420"/>
                <a:gd name="T63" fmla="*/ 148 h 374"/>
                <a:gd name="T64" fmla="*/ 354 w 420"/>
                <a:gd name="T65" fmla="*/ 182 h 374"/>
                <a:gd name="T66" fmla="*/ 341 w 420"/>
                <a:gd name="T67" fmla="*/ 217 h 374"/>
                <a:gd name="T68" fmla="*/ 316 w 420"/>
                <a:gd name="T69" fmla="*/ 261 h 374"/>
                <a:gd name="T70" fmla="*/ 298 w 420"/>
                <a:gd name="T71" fmla="*/ 284 h 374"/>
                <a:gd name="T72" fmla="*/ 276 w 420"/>
                <a:gd name="T73" fmla="*/ 301 h 374"/>
                <a:gd name="T74" fmla="*/ 253 w 420"/>
                <a:gd name="T75" fmla="*/ 312 h 374"/>
                <a:gd name="T76" fmla="*/ 228 w 420"/>
                <a:gd name="T77" fmla="*/ 314 h 374"/>
                <a:gd name="T78" fmla="*/ 203 w 420"/>
                <a:gd name="T79" fmla="*/ 307 h 374"/>
                <a:gd name="T80" fmla="*/ 178 w 420"/>
                <a:gd name="T81" fmla="*/ 291 h 374"/>
                <a:gd name="T82" fmla="*/ 140 w 420"/>
                <a:gd name="T83" fmla="*/ 251 h 374"/>
                <a:gd name="T84" fmla="*/ 107 w 420"/>
                <a:gd name="T85" fmla="*/ 201 h 374"/>
                <a:gd name="T86" fmla="*/ 80 w 420"/>
                <a:gd name="T87" fmla="*/ 147 h 374"/>
                <a:gd name="T88" fmla="*/ 65 w 420"/>
                <a:gd name="T89" fmla="*/ 96 h 374"/>
                <a:gd name="T90" fmla="*/ 89 w 420"/>
                <a:gd name="T91" fmla="*/ 74 h 374"/>
                <a:gd name="T92" fmla="*/ 168 w 420"/>
                <a:gd name="T93" fmla="*/ 64 h 374"/>
                <a:gd name="T94" fmla="*/ 254 w 420"/>
                <a:gd name="T95" fmla="*/ 59 h 374"/>
                <a:gd name="T96" fmla="*/ 309 w 420"/>
                <a:gd name="T97" fmla="*/ 61 h 374"/>
                <a:gd name="T98" fmla="*/ 341 w 420"/>
                <a:gd name="T99" fmla="*/ 69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20" h="374">
                  <a:moveTo>
                    <a:pt x="32" y="27"/>
                  </a:moveTo>
                  <a:lnTo>
                    <a:pt x="24" y="30"/>
                  </a:lnTo>
                  <a:lnTo>
                    <a:pt x="18" y="34"/>
                  </a:lnTo>
                  <a:lnTo>
                    <a:pt x="13" y="37"/>
                  </a:lnTo>
                  <a:lnTo>
                    <a:pt x="8" y="41"/>
                  </a:lnTo>
                  <a:lnTo>
                    <a:pt x="5" y="46"/>
                  </a:lnTo>
                  <a:lnTo>
                    <a:pt x="3" y="51"/>
                  </a:lnTo>
                  <a:lnTo>
                    <a:pt x="1" y="56"/>
                  </a:lnTo>
                  <a:lnTo>
                    <a:pt x="0" y="61"/>
                  </a:lnTo>
                  <a:lnTo>
                    <a:pt x="0" y="71"/>
                  </a:lnTo>
                  <a:lnTo>
                    <a:pt x="1" y="81"/>
                  </a:lnTo>
                  <a:lnTo>
                    <a:pt x="2" y="93"/>
                  </a:lnTo>
                  <a:lnTo>
                    <a:pt x="4" y="103"/>
                  </a:lnTo>
                  <a:lnTo>
                    <a:pt x="9" y="126"/>
                  </a:lnTo>
                  <a:lnTo>
                    <a:pt x="16" y="148"/>
                  </a:lnTo>
                  <a:lnTo>
                    <a:pt x="25" y="173"/>
                  </a:lnTo>
                  <a:lnTo>
                    <a:pt x="36" y="196"/>
                  </a:lnTo>
                  <a:lnTo>
                    <a:pt x="48" y="221"/>
                  </a:lnTo>
                  <a:lnTo>
                    <a:pt x="61" y="243"/>
                  </a:lnTo>
                  <a:lnTo>
                    <a:pt x="76" y="265"/>
                  </a:lnTo>
                  <a:lnTo>
                    <a:pt x="92" y="287"/>
                  </a:lnTo>
                  <a:lnTo>
                    <a:pt x="108" y="306"/>
                  </a:lnTo>
                  <a:lnTo>
                    <a:pt x="126" y="324"/>
                  </a:lnTo>
                  <a:lnTo>
                    <a:pt x="134" y="331"/>
                  </a:lnTo>
                  <a:lnTo>
                    <a:pt x="143" y="339"/>
                  </a:lnTo>
                  <a:lnTo>
                    <a:pt x="152" y="346"/>
                  </a:lnTo>
                  <a:lnTo>
                    <a:pt x="162" y="353"/>
                  </a:lnTo>
                  <a:lnTo>
                    <a:pt x="171" y="358"/>
                  </a:lnTo>
                  <a:lnTo>
                    <a:pt x="181" y="363"/>
                  </a:lnTo>
                  <a:lnTo>
                    <a:pt x="190" y="367"/>
                  </a:lnTo>
                  <a:lnTo>
                    <a:pt x="199" y="370"/>
                  </a:lnTo>
                  <a:lnTo>
                    <a:pt x="201" y="370"/>
                  </a:lnTo>
                  <a:lnTo>
                    <a:pt x="199" y="370"/>
                  </a:lnTo>
                  <a:lnTo>
                    <a:pt x="224" y="374"/>
                  </a:lnTo>
                  <a:lnTo>
                    <a:pt x="236" y="374"/>
                  </a:lnTo>
                  <a:lnTo>
                    <a:pt x="247" y="374"/>
                  </a:lnTo>
                  <a:lnTo>
                    <a:pt x="259" y="372"/>
                  </a:lnTo>
                  <a:lnTo>
                    <a:pt x="270" y="369"/>
                  </a:lnTo>
                  <a:lnTo>
                    <a:pt x="282" y="365"/>
                  </a:lnTo>
                  <a:lnTo>
                    <a:pt x="294" y="360"/>
                  </a:lnTo>
                  <a:lnTo>
                    <a:pt x="305" y="354"/>
                  </a:lnTo>
                  <a:lnTo>
                    <a:pt x="316" y="345"/>
                  </a:lnTo>
                  <a:lnTo>
                    <a:pt x="326" y="338"/>
                  </a:lnTo>
                  <a:lnTo>
                    <a:pt x="336" y="329"/>
                  </a:lnTo>
                  <a:lnTo>
                    <a:pt x="346" y="319"/>
                  </a:lnTo>
                  <a:lnTo>
                    <a:pt x="356" y="308"/>
                  </a:lnTo>
                  <a:lnTo>
                    <a:pt x="365" y="296"/>
                  </a:lnTo>
                  <a:lnTo>
                    <a:pt x="374" y="284"/>
                  </a:lnTo>
                  <a:lnTo>
                    <a:pt x="382" y="269"/>
                  </a:lnTo>
                  <a:lnTo>
                    <a:pt x="389" y="255"/>
                  </a:lnTo>
                  <a:lnTo>
                    <a:pt x="395" y="242"/>
                  </a:lnTo>
                  <a:lnTo>
                    <a:pt x="401" y="228"/>
                  </a:lnTo>
                  <a:lnTo>
                    <a:pt x="406" y="213"/>
                  </a:lnTo>
                  <a:lnTo>
                    <a:pt x="410" y="198"/>
                  </a:lnTo>
                  <a:lnTo>
                    <a:pt x="414" y="183"/>
                  </a:lnTo>
                  <a:lnTo>
                    <a:pt x="417" y="168"/>
                  </a:lnTo>
                  <a:lnTo>
                    <a:pt x="419" y="152"/>
                  </a:lnTo>
                  <a:lnTo>
                    <a:pt x="420" y="137"/>
                  </a:lnTo>
                  <a:lnTo>
                    <a:pt x="420" y="122"/>
                  </a:lnTo>
                  <a:lnTo>
                    <a:pt x="419" y="107"/>
                  </a:lnTo>
                  <a:lnTo>
                    <a:pt x="415" y="93"/>
                  </a:lnTo>
                  <a:lnTo>
                    <a:pt x="412" y="78"/>
                  </a:lnTo>
                  <a:lnTo>
                    <a:pt x="407" y="64"/>
                  </a:lnTo>
                  <a:lnTo>
                    <a:pt x="401" y="52"/>
                  </a:lnTo>
                  <a:lnTo>
                    <a:pt x="393" y="40"/>
                  </a:lnTo>
                  <a:lnTo>
                    <a:pt x="384" y="28"/>
                  </a:lnTo>
                  <a:lnTo>
                    <a:pt x="379" y="23"/>
                  </a:lnTo>
                  <a:lnTo>
                    <a:pt x="373" y="18"/>
                  </a:lnTo>
                  <a:lnTo>
                    <a:pt x="365" y="15"/>
                  </a:lnTo>
                  <a:lnTo>
                    <a:pt x="357" y="11"/>
                  </a:lnTo>
                  <a:lnTo>
                    <a:pt x="347" y="9"/>
                  </a:lnTo>
                  <a:lnTo>
                    <a:pt x="336" y="6"/>
                  </a:lnTo>
                  <a:lnTo>
                    <a:pt x="326" y="4"/>
                  </a:lnTo>
                  <a:lnTo>
                    <a:pt x="314" y="3"/>
                  </a:lnTo>
                  <a:lnTo>
                    <a:pt x="289" y="0"/>
                  </a:lnTo>
                  <a:lnTo>
                    <a:pt x="261" y="0"/>
                  </a:lnTo>
                  <a:lnTo>
                    <a:pt x="234" y="0"/>
                  </a:lnTo>
                  <a:lnTo>
                    <a:pt x="204" y="1"/>
                  </a:lnTo>
                  <a:lnTo>
                    <a:pt x="176" y="3"/>
                  </a:lnTo>
                  <a:lnTo>
                    <a:pt x="148" y="6"/>
                  </a:lnTo>
                  <a:lnTo>
                    <a:pt x="121" y="9"/>
                  </a:lnTo>
                  <a:lnTo>
                    <a:pt x="97" y="13"/>
                  </a:lnTo>
                  <a:lnTo>
                    <a:pt x="75" y="16"/>
                  </a:lnTo>
                  <a:lnTo>
                    <a:pt x="56" y="20"/>
                  </a:lnTo>
                  <a:lnTo>
                    <a:pt x="42" y="23"/>
                  </a:lnTo>
                  <a:lnTo>
                    <a:pt x="32" y="27"/>
                  </a:lnTo>
                  <a:close/>
                  <a:moveTo>
                    <a:pt x="341" y="69"/>
                  </a:moveTo>
                  <a:lnTo>
                    <a:pt x="345" y="75"/>
                  </a:lnTo>
                  <a:lnTo>
                    <a:pt x="349" y="82"/>
                  </a:lnTo>
                  <a:lnTo>
                    <a:pt x="354" y="90"/>
                  </a:lnTo>
                  <a:lnTo>
                    <a:pt x="356" y="99"/>
                  </a:lnTo>
                  <a:lnTo>
                    <a:pt x="358" y="107"/>
                  </a:lnTo>
                  <a:lnTo>
                    <a:pt x="360" y="117"/>
                  </a:lnTo>
                  <a:lnTo>
                    <a:pt x="360" y="127"/>
                  </a:lnTo>
                  <a:lnTo>
                    <a:pt x="360" y="137"/>
                  </a:lnTo>
                  <a:lnTo>
                    <a:pt x="360" y="148"/>
                  </a:lnTo>
                  <a:lnTo>
                    <a:pt x="358" y="160"/>
                  </a:lnTo>
                  <a:lnTo>
                    <a:pt x="356" y="171"/>
                  </a:lnTo>
                  <a:lnTo>
                    <a:pt x="354" y="182"/>
                  </a:lnTo>
                  <a:lnTo>
                    <a:pt x="350" y="194"/>
                  </a:lnTo>
                  <a:lnTo>
                    <a:pt x="346" y="205"/>
                  </a:lnTo>
                  <a:lnTo>
                    <a:pt x="341" y="217"/>
                  </a:lnTo>
                  <a:lnTo>
                    <a:pt x="336" y="229"/>
                  </a:lnTo>
                  <a:lnTo>
                    <a:pt x="327" y="245"/>
                  </a:lnTo>
                  <a:lnTo>
                    <a:pt x="316" y="261"/>
                  </a:lnTo>
                  <a:lnTo>
                    <a:pt x="311" y="269"/>
                  </a:lnTo>
                  <a:lnTo>
                    <a:pt x="305" y="276"/>
                  </a:lnTo>
                  <a:lnTo>
                    <a:pt x="298" y="284"/>
                  </a:lnTo>
                  <a:lnTo>
                    <a:pt x="292" y="290"/>
                  </a:lnTo>
                  <a:lnTo>
                    <a:pt x="284" y="296"/>
                  </a:lnTo>
                  <a:lnTo>
                    <a:pt x="276" y="301"/>
                  </a:lnTo>
                  <a:lnTo>
                    <a:pt x="269" y="305"/>
                  </a:lnTo>
                  <a:lnTo>
                    <a:pt x="261" y="309"/>
                  </a:lnTo>
                  <a:lnTo>
                    <a:pt x="253" y="312"/>
                  </a:lnTo>
                  <a:lnTo>
                    <a:pt x="245" y="313"/>
                  </a:lnTo>
                  <a:lnTo>
                    <a:pt x="237" y="314"/>
                  </a:lnTo>
                  <a:lnTo>
                    <a:pt x="228" y="314"/>
                  </a:lnTo>
                  <a:lnTo>
                    <a:pt x="215" y="312"/>
                  </a:lnTo>
                  <a:lnTo>
                    <a:pt x="209" y="310"/>
                  </a:lnTo>
                  <a:lnTo>
                    <a:pt x="203" y="307"/>
                  </a:lnTo>
                  <a:lnTo>
                    <a:pt x="196" y="304"/>
                  </a:lnTo>
                  <a:lnTo>
                    <a:pt x="190" y="300"/>
                  </a:lnTo>
                  <a:lnTo>
                    <a:pt x="178" y="291"/>
                  </a:lnTo>
                  <a:lnTo>
                    <a:pt x="165" y="278"/>
                  </a:lnTo>
                  <a:lnTo>
                    <a:pt x="152" y="266"/>
                  </a:lnTo>
                  <a:lnTo>
                    <a:pt x="140" y="251"/>
                  </a:lnTo>
                  <a:lnTo>
                    <a:pt x="128" y="236"/>
                  </a:lnTo>
                  <a:lnTo>
                    <a:pt x="117" y="219"/>
                  </a:lnTo>
                  <a:lnTo>
                    <a:pt x="107" y="201"/>
                  </a:lnTo>
                  <a:lnTo>
                    <a:pt x="97" y="184"/>
                  </a:lnTo>
                  <a:lnTo>
                    <a:pt x="88" y="166"/>
                  </a:lnTo>
                  <a:lnTo>
                    <a:pt x="80" y="147"/>
                  </a:lnTo>
                  <a:lnTo>
                    <a:pt x="74" y="130"/>
                  </a:lnTo>
                  <a:lnTo>
                    <a:pt x="69" y="112"/>
                  </a:lnTo>
                  <a:lnTo>
                    <a:pt x="65" y="96"/>
                  </a:lnTo>
                  <a:lnTo>
                    <a:pt x="63" y="80"/>
                  </a:lnTo>
                  <a:lnTo>
                    <a:pt x="75" y="77"/>
                  </a:lnTo>
                  <a:lnTo>
                    <a:pt x="89" y="74"/>
                  </a:lnTo>
                  <a:lnTo>
                    <a:pt x="107" y="71"/>
                  </a:lnTo>
                  <a:lnTo>
                    <a:pt x="126" y="68"/>
                  </a:lnTo>
                  <a:lnTo>
                    <a:pt x="168" y="64"/>
                  </a:lnTo>
                  <a:lnTo>
                    <a:pt x="211" y="60"/>
                  </a:lnTo>
                  <a:lnTo>
                    <a:pt x="233" y="59"/>
                  </a:lnTo>
                  <a:lnTo>
                    <a:pt x="254" y="59"/>
                  </a:lnTo>
                  <a:lnTo>
                    <a:pt x="274" y="59"/>
                  </a:lnTo>
                  <a:lnTo>
                    <a:pt x="293" y="59"/>
                  </a:lnTo>
                  <a:lnTo>
                    <a:pt x="309" y="61"/>
                  </a:lnTo>
                  <a:lnTo>
                    <a:pt x="322" y="63"/>
                  </a:lnTo>
                  <a:lnTo>
                    <a:pt x="333" y="65"/>
                  </a:lnTo>
                  <a:lnTo>
                    <a:pt x="341" y="69"/>
                  </a:lnTo>
                  <a:close/>
                </a:path>
              </a:pathLst>
            </a:custGeom>
            <a:solidFill>
              <a:srgbClr val="DB8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Freeform 43"/>
            <p:cNvSpPr>
              <a:spLocks noEditPoints="1"/>
            </p:cNvSpPr>
            <p:nvPr/>
          </p:nvSpPr>
          <p:spPr bwMode="auto">
            <a:xfrm>
              <a:off x="7151688" y="4714876"/>
              <a:ext cx="365125" cy="412750"/>
            </a:xfrm>
            <a:custGeom>
              <a:avLst/>
              <a:gdLst>
                <a:gd name="T0" fmla="*/ 562 w 3906"/>
                <a:gd name="T1" fmla="*/ 163 h 4431"/>
                <a:gd name="T2" fmla="*/ 362 w 3906"/>
                <a:gd name="T3" fmla="*/ 397 h 4431"/>
                <a:gd name="T4" fmla="*/ 131 w 3906"/>
                <a:gd name="T5" fmla="*/ 691 h 4431"/>
                <a:gd name="T6" fmla="*/ 6 w 3906"/>
                <a:gd name="T7" fmla="*/ 963 h 4431"/>
                <a:gd name="T8" fmla="*/ 48 w 3906"/>
                <a:gd name="T9" fmla="*/ 1121 h 4431"/>
                <a:gd name="T10" fmla="*/ 164 w 3906"/>
                <a:gd name="T11" fmla="*/ 1285 h 4431"/>
                <a:gd name="T12" fmla="*/ 223 w 3906"/>
                <a:gd name="T13" fmla="*/ 1639 h 4431"/>
                <a:gd name="T14" fmla="*/ 444 w 3906"/>
                <a:gd name="T15" fmla="*/ 1983 h 4431"/>
                <a:gd name="T16" fmla="*/ 664 w 3906"/>
                <a:gd name="T17" fmla="*/ 2518 h 4431"/>
                <a:gd name="T18" fmla="*/ 880 w 3906"/>
                <a:gd name="T19" fmla="*/ 2750 h 4431"/>
                <a:gd name="T20" fmla="*/ 1008 w 3906"/>
                <a:gd name="T21" fmla="*/ 2929 h 4431"/>
                <a:gd name="T22" fmla="*/ 1357 w 3906"/>
                <a:gd name="T23" fmla="*/ 3245 h 4431"/>
                <a:gd name="T24" fmla="*/ 1610 w 3906"/>
                <a:gd name="T25" fmla="*/ 3628 h 4431"/>
                <a:gd name="T26" fmla="*/ 1788 w 3906"/>
                <a:gd name="T27" fmla="*/ 3917 h 4431"/>
                <a:gd name="T28" fmla="*/ 1961 w 3906"/>
                <a:gd name="T29" fmla="*/ 4150 h 4431"/>
                <a:gd name="T30" fmla="*/ 2407 w 3906"/>
                <a:gd name="T31" fmla="*/ 4383 h 4431"/>
                <a:gd name="T32" fmla="*/ 2642 w 3906"/>
                <a:gd name="T33" fmla="*/ 4429 h 4431"/>
                <a:gd name="T34" fmla="*/ 3145 w 3906"/>
                <a:gd name="T35" fmla="*/ 4376 h 4431"/>
                <a:gd name="T36" fmla="*/ 3496 w 3906"/>
                <a:gd name="T37" fmla="*/ 4185 h 4431"/>
                <a:gd name="T38" fmla="*/ 3828 w 3906"/>
                <a:gd name="T39" fmla="*/ 3766 h 4431"/>
                <a:gd name="T40" fmla="*/ 3905 w 3906"/>
                <a:gd name="T41" fmla="*/ 3460 h 4431"/>
                <a:gd name="T42" fmla="*/ 3789 w 3906"/>
                <a:gd name="T43" fmla="*/ 2994 h 4431"/>
                <a:gd name="T44" fmla="*/ 3629 w 3906"/>
                <a:gd name="T45" fmla="*/ 2650 h 4431"/>
                <a:gd name="T46" fmla="*/ 3438 w 3906"/>
                <a:gd name="T47" fmla="*/ 2375 h 4431"/>
                <a:gd name="T48" fmla="*/ 3220 w 3906"/>
                <a:gd name="T49" fmla="*/ 2083 h 4431"/>
                <a:gd name="T50" fmla="*/ 2506 w 3906"/>
                <a:gd name="T51" fmla="*/ 960 h 4431"/>
                <a:gd name="T52" fmla="*/ 2271 w 3906"/>
                <a:gd name="T53" fmla="*/ 715 h 4431"/>
                <a:gd name="T54" fmla="*/ 2031 w 3906"/>
                <a:gd name="T55" fmla="*/ 498 h 4431"/>
                <a:gd name="T56" fmla="*/ 1939 w 3906"/>
                <a:gd name="T57" fmla="*/ 285 h 4431"/>
                <a:gd name="T58" fmla="*/ 1402 w 3906"/>
                <a:gd name="T59" fmla="*/ 16 h 4431"/>
                <a:gd name="T60" fmla="*/ 1224 w 3906"/>
                <a:gd name="T61" fmla="*/ 63 h 4431"/>
                <a:gd name="T62" fmla="*/ 1744 w 3906"/>
                <a:gd name="T63" fmla="*/ 248 h 4431"/>
                <a:gd name="T64" fmla="*/ 1951 w 3906"/>
                <a:gd name="T65" fmla="*/ 411 h 4431"/>
                <a:gd name="T66" fmla="*/ 2121 w 3906"/>
                <a:gd name="T67" fmla="*/ 615 h 4431"/>
                <a:gd name="T68" fmla="*/ 2307 w 3906"/>
                <a:gd name="T69" fmla="*/ 867 h 4431"/>
                <a:gd name="T70" fmla="*/ 2642 w 3906"/>
                <a:gd name="T71" fmla="*/ 1321 h 4431"/>
                <a:gd name="T72" fmla="*/ 3288 w 3906"/>
                <a:gd name="T73" fmla="*/ 2225 h 4431"/>
                <a:gd name="T74" fmla="*/ 3448 w 3906"/>
                <a:gd name="T75" fmla="*/ 2544 h 4431"/>
                <a:gd name="T76" fmla="*/ 3667 w 3906"/>
                <a:gd name="T77" fmla="*/ 2803 h 4431"/>
                <a:gd name="T78" fmla="*/ 3794 w 3906"/>
                <a:gd name="T79" fmla="*/ 3267 h 4431"/>
                <a:gd name="T80" fmla="*/ 3814 w 3906"/>
                <a:gd name="T81" fmla="*/ 3650 h 4431"/>
                <a:gd name="T82" fmla="*/ 3552 w 3906"/>
                <a:gd name="T83" fmla="*/ 4049 h 4431"/>
                <a:gd name="T84" fmla="*/ 3245 w 3906"/>
                <a:gd name="T85" fmla="*/ 4275 h 4431"/>
                <a:gd name="T86" fmla="*/ 2888 w 3906"/>
                <a:gd name="T87" fmla="*/ 4358 h 4431"/>
                <a:gd name="T88" fmla="*/ 2454 w 3906"/>
                <a:gd name="T89" fmla="*/ 4345 h 4431"/>
                <a:gd name="T90" fmla="*/ 2028 w 3906"/>
                <a:gd name="T91" fmla="*/ 4126 h 4431"/>
                <a:gd name="T92" fmla="*/ 1853 w 3906"/>
                <a:gd name="T93" fmla="*/ 3928 h 4431"/>
                <a:gd name="T94" fmla="*/ 1686 w 3906"/>
                <a:gd name="T95" fmla="*/ 3619 h 4431"/>
                <a:gd name="T96" fmla="*/ 1438 w 3906"/>
                <a:gd name="T97" fmla="*/ 3246 h 4431"/>
                <a:gd name="T98" fmla="*/ 1085 w 3906"/>
                <a:gd name="T99" fmla="*/ 2939 h 4431"/>
                <a:gd name="T100" fmla="*/ 1030 w 3906"/>
                <a:gd name="T101" fmla="*/ 2758 h 4431"/>
                <a:gd name="T102" fmla="*/ 806 w 3906"/>
                <a:gd name="T103" fmla="*/ 2616 h 4431"/>
                <a:gd name="T104" fmla="*/ 532 w 3906"/>
                <a:gd name="T105" fmla="*/ 2084 h 4431"/>
                <a:gd name="T106" fmla="*/ 366 w 3906"/>
                <a:gd name="T107" fmla="*/ 1719 h 4431"/>
                <a:gd name="T108" fmla="*/ 252 w 3906"/>
                <a:gd name="T109" fmla="*/ 1490 h 4431"/>
                <a:gd name="T110" fmla="*/ 180 w 3906"/>
                <a:gd name="T111" fmla="*/ 1129 h 4431"/>
                <a:gd name="T112" fmla="*/ 60 w 3906"/>
                <a:gd name="T113" fmla="*/ 1016 h 4431"/>
                <a:gd name="T114" fmla="*/ 234 w 3906"/>
                <a:gd name="T115" fmla="*/ 587 h 4431"/>
                <a:gd name="T116" fmla="*/ 430 w 3906"/>
                <a:gd name="T117" fmla="*/ 364 h 4431"/>
                <a:gd name="T118" fmla="*/ 609 w 3906"/>
                <a:gd name="T119" fmla="*/ 210 h 4431"/>
                <a:gd name="T120" fmla="*/ 953 w 3906"/>
                <a:gd name="T121" fmla="*/ 169 h 4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06" h="4431">
                  <a:moveTo>
                    <a:pt x="1158" y="18"/>
                  </a:moveTo>
                  <a:lnTo>
                    <a:pt x="1024" y="74"/>
                  </a:lnTo>
                  <a:lnTo>
                    <a:pt x="936" y="111"/>
                  </a:lnTo>
                  <a:lnTo>
                    <a:pt x="868" y="118"/>
                  </a:lnTo>
                  <a:lnTo>
                    <a:pt x="839" y="119"/>
                  </a:lnTo>
                  <a:lnTo>
                    <a:pt x="808" y="119"/>
                  </a:lnTo>
                  <a:lnTo>
                    <a:pt x="774" y="121"/>
                  </a:lnTo>
                  <a:lnTo>
                    <a:pt x="738" y="124"/>
                  </a:lnTo>
                  <a:lnTo>
                    <a:pt x="699" y="128"/>
                  </a:lnTo>
                  <a:lnTo>
                    <a:pt x="660" y="135"/>
                  </a:lnTo>
                  <a:lnTo>
                    <a:pt x="640" y="139"/>
                  </a:lnTo>
                  <a:lnTo>
                    <a:pt x="621" y="145"/>
                  </a:lnTo>
                  <a:lnTo>
                    <a:pt x="600" y="150"/>
                  </a:lnTo>
                  <a:lnTo>
                    <a:pt x="581" y="156"/>
                  </a:lnTo>
                  <a:lnTo>
                    <a:pt x="562" y="163"/>
                  </a:lnTo>
                  <a:lnTo>
                    <a:pt x="544" y="171"/>
                  </a:lnTo>
                  <a:lnTo>
                    <a:pt x="525" y="180"/>
                  </a:lnTo>
                  <a:lnTo>
                    <a:pt x="507" y="189"/>
                  </a:lnTo>
                  <a:lnTo>
                    <a:pt x="490" y="200"/>
                  </a:lnTo>
                  <a:lnTo>
                    <a:pt x="474" y="212"/>
                  </a:lnTo>
                  <a:lnTo>
                    <a:pt x="457" y="225"/>
                  </a:lnTo>
                  <a:lnTo>
                    <a:pt x="442" y="239"/>
                  </a:lnTo>
                  <a:lnTo>
                    <a:pt x="428" y="254"/>
                  </a:lnTo>
                  <a:lnTo>
                    <a:pt x="415" y="270"/>
                  </a:lnTo>
                  <a:lnTo>
                    <a:pt x="402" y="288"/>
                  </a:lnTo>
                  <a:lnTo>
                    <a:pt x="392" y="307"/>
                  </a:lnTo>
                  <a:lnTo>
                    <a:pt x="382" y="327"/>
                  </a:lnTo>
                  <a:lnTo>
                    <a:pt x="374" y="349"/>
                  </a:lnTo>
                  <a:lnTo>
                    <a:pt x="367" y="372"/>
                  </a:lnTo>
                  <a:lnTo>
                    <a:pt x="362" y="397"/>
                  </a:lnTo>
                  <a:lnTo>
                    <a:pt x="338" y="409"/>
                  </a:lnTo>
                  <a:lnTo>
                    <a:pt x="317" y="421"/>
                  </a:lnTo>
                  <a:lnTo>
                    <a:pt x="297" y="434"/>
                  </a:lnTo>
                  <a:lnTo>
                    <a:pt x="278" y="448"/>
                  </a:lnTo>
                  <a:lnTo>
                    <a:pt x="258" y="464"/>
                  </a:lnTo>
                  <a:lnTo>
                    <a:pt x="241" y="482"/>
                  </a:lnTo>
                  <a:lnTo>
                    <a:pt x="225" y="500"/>
                  </a:lnTo>
                  <a:lnTo>
                    <a:pt x="209" y="519"/>
                  </a:lnTo>
                  <a:lnTo>
                    <a:pt x="194" y="540"/>
                  </a:lnTo>
                  <a:lnTo>
                    <a:pt x="181" y="562"/>
                  </a:lnTo>
                  <a:lnTo>
                    <a:pt x="169" y="585"/>
                  </a:lnTo>
                  <a:lnTo>
                    <a:pt x="158" y="610"/>
                  </a:lnTo>
                  <a:lnTo>
                    <a:pt x="148" y="635"/>
                  </a:lnTo>
                  <a:lnTo>
                    <a:pt x="139" y="663"/>
                  </a:lnTo>
                  <a:lnTo>
                    <a:pt x="131" y="691"/>
                  </a:lnTo>
                  <a:lnTo>
                    <a:pt x="125" y="720"/>
                  </a:lnTo>
                  <a:lnTo>
                    <a:pt x="122" y="729"/>
                  </a:lnTo>
                  <a:lnTo>
                    <a:pt x="117" y="747"/>
                  </a:lnTo>
                  <a:lnTo>
                    <a:pt x="110" y="772"/>
                  </a:lnTo>
                  <a:lnTo>
                    <a:pt x="102" y="801"/>
                  </a:lnTo>
                  <a:lnTo>
                    <a:pt x="93" y="829"/>
                  </a:lnTo>
                  <a:lnTo>
                    <a:pt x="86" y="854"/>
                  </a:lnTo>
                  <a:lnTo>
                    <a:pt x="81" y="872"/>
                  </a:lnTo>
                  <a:lnTo>
                    <a:pt x="78" y="878"/>
                  </a:lnTo>
                  <a:lnTo>
                    <a:pt x="43" y="921"/>
                  </a:lnTo>
                  <a:lnTo>
                    <a:pt x="33" y="928"/>
                  </a:lnTo>
                  <a:lnTo>
                    <a:pt x="25" y="936"/>
                  </a:lnTo>
                  <a:lnTo>
                    <a:pt x="17" y="944"/>
                  </a:lnTo>
                  <a:lnTo>
                    <a:pt x="11" y="953"/>
                  </a:lnTo>
                  <a:lnTo>
                    <a:pt x="6" y="963"/>
                  </a:lnTo>
                  <a:lnTo>
                    <a:pt x="3" y="975"/>
                  </a:lnTo>
                  <a:lnTo>
                    <a:pt x="1" y="989"/>
                  </a:lnTo>
                  <a:lnTo>
                    <a:pt x="0" y="1005"/>
                  </a:lnTo>
                  <a:lnTo>
                    <a:pt x="0" y="1013"/>
                  </a:lnTo>
                  <a:lnTo>
                    <a:pt x="0" y="1021"/>
                  </a:lnTo>
                  <a:lnTo>
                    <a:pt x="1" y="1030"/>
                  </a:lnTo>
                  <a:lnTo>
                    <a:pt x="2" y="1039"/>
                  </a:lnTo>
                  <a:lnTo>
                    <a:pt x="4" y="1047"/>
                  </a:lnTo>
                  <a:lnTo>
                    <a:pt x="7" y="1056"/>
                  </a:lnTo>
                  <a:lnTo>
                    <a:pt x="11" y="1065"/>
                  </a:lnTo>
                  <a:lnTo>
                    <a:pt x="17" y="1075"/>
                  </a:lnTo>
                  <a:lnTo>
                    <a:pt x="24" y="1086"/>
                  </a:lnTo>
                  <a:lnTo>
                    <a:pt x="31" y="1097"/>
                  </a:lnTo>
                  <a:lnTo>
                    <a:pt x="39" y="1108"/>
                  </a:lnTo>
                  <a:lnTo>
                    <a:pt x="48" y="1121"/>
                  </a:lnTo>
                  <a:lnTo>
                    <a:pt x="58" y="1132"/>
                  </a:lnTo>
                  <a:lnTo>
                    <a:pt x="68" y="1143"/>
                  </a:lnTo>
                  <a:lnTo>
                    <a:pt x="78" y="1154"/>
                  </a:lnTo>
                  <a:lnTo>
                    <a:pt x="89" y="1164"/>
                  </a:lnTo>
                  <a:lnTo>
                    <a:pt x="100" y="1173"/>
                  </a:lnTo>
                  <a:lnTo>
                    <a:pt x="110" y="1181"/>
                  </a:lnTo>
                  <a:lnTo>
                    <a:pt x="120" y="1188"/>
                  </a:lnTo>
                  <a:lnTo>
                    <a:pt x="130" y="1193"/>
                  </a:lnTo>
                  <a:lnTo>
                    <a:pt x="131" y="1209"/>
                  </a:lnTo>
                  <a:lnTo>
                    <a:pt x="134" y="1224"/>
                  </a:lnTo>
                  <a:lnTo>
                    <a:pt x="138" y="1238"/>
                  </a:lnTo>
                  <a:lnTo>
                    <a:pt x="145" y="1252"/>
                  </a:lnTo>
                  <a:lnTo>
                    <a:pt x="150" y="1264"/>
                  </a:lnTo>
                  <a:lnTo>
                    <a:pt x="157" y="1275"/>
                  </a:lnTo>
                  <a:lnTo>
                    <a:pt x="164" y="1285"/>
                  </a:lnTo>
                  <a:lnTo>
                    <a:pt x="170" y="1295"/>
                  </a:lnTo>
                  <a:lnTo>
                    <a:pt x="197" y="1348"/>
                  </a:lnTo>
                  <a:lnTo>
                    <a:pt x="196" y="1451"/>
                  </a:lnTo>
                  <a:lnTo>
                    <a:pt x="194" y="1468"/>
                  </a:lnTo>
                  <a:lnTo>
                    <a:pt x="193" y="1486"/>
                  </a:lnTo>
                  <a:lnTo>
                    <a:pt x="191" y="1504"/>
                  </a:lnTo>
                  <a:lnTo>
                    <a:pt x="191" y="1522"/>
                  </a:lnTo>
                  <a:lnTo>
                    <a:pt x="192" y="1540"/>
                  </a:lnTo>
                  <a:lnTo>
                    <a:pt x="194" y="1558"/>
                  </a:lnTo>
                  <a:lnTo>
                    <a:pt x="197" y="1577"/>
                  </a:lnTo>
                  <a:lnTo>
                    <a:pt x="202" y="1596"/>
                  </a:lnTo>
                  <a:lnTo>
                    <a:pt x="207" y="1607"/>
                  </a:lnTo>
                  <a:lnTo>
                    <a:pt x="212" y="1618"/>
                  </a:lnTo>
                  <a:lnTo>
                    <a:pt x="217" y="1629"/>
                  </a:lnTo>
                  <a:lnTo>
                    <a:pt x="223" y="1639"/>
                  </a:lnTo>
                  <a:lnTo>
                    <a:pt x="235" y="1659"/>
                  </a:lnTo>
                  <a:lnTo>
                    <a:pt x="249" y="1677"/>
                  </a:lnTo>
                  <a:lnTo>
                    <a:pt x="263" y="1696"/>
                  </a:lnTo>
                  <a:lnTo>
                    <a:pt x="280" y="1713"/>
                  </a:lnTo>
                  <a:lnTo>
                    <a:pt x="295" y="1730"/>
                  </a:lnTo>
                  <a:lnTo>
                    <a:pt x="311" y="1746"/>
                  </a:lnTo>
                  <a:lnTo>
                    <a:pt x="379" y="1826"/>
                  </a:lnTo>
                  <a:lnTo>
                    <a:pt x="386" y="1837"/>
                  </a:lnTo>
                  <a:lnTo>
                    <a:pt x="393" y="1848"/>
                  </a:lnTo>
                  <a:lnTo>
                    <a:pt x="399" y="1860"/>
                  </a:lnTo>
                  <a:lnTo>
                    <a:pt x="405" y="1872"/>
                  </a:lnTo>
                  <a:lnTo>
                    <a:pt x="417" y="1898"/>
                  </a:lnTo>
                  <a:lnTo>
                    <a:pt x="427" y="1925"/>
                  </a:lnTo>
                  <a:lnTo>
                    <a:pt x="436" y="1954"/>
                  </a:lnTo>
                  <a:lnTo>
                    <a:pt x="444" y="1983"/>
                  </a:lnTo>
                  <a:lnTo>
                    <a:pt x="452" y="2012"/>
                  </a:lnTo>
                  <a:lnTo>
                    <a:pt x="460" y="2044"/>
                  </a:lnTo>
                  <a:lnTo>
                    <a:pt x="467" y="2072"/>
                  </a:lnTo>
                  <a:lnTo>
                    <a:pt x="476" y="2102"/>
                  </a:lnTo>
                  <a:lnTo>
                    <a:pt x="484" y="2130"/>
                  </a:lnTo>
                  <a:lnTo>
                    <a:pt x="493" y="2159"/>
                  </a:lnTo>
                  <a:lnTo>
                    <a:pt x="502" y="2187"/>
                  </a:lnTo>
                  <a:lnTo>
                    <a:pt x="513" y="2216"/>
                  </a:lnTo>
                  <a:lnTo>
                    <a:pt x="525" y="2243"/>
                  </a:lnTo>
                  <a:lnTo>
                    <a:pt x="539" y="2270"/>
                  </a:lnTo>
                  <a:lnTo>
                    <a:pt x="603" y="2396"/>
                  </a:lnTo>
                  <a:lnTo>
                    <a:pt x="618" y="2428"/>
                  </a:lnTo>
                  <a:lnTo>
                    <a:pt x="633" y="2459"/>
                  </a:lnTo>
                  <a:lnTo>
                    <a:pt x="649" y="2489"/>
                  </a:lnTo>
                  <a:lnTo>
                    <a:pt x="664" y="2518"/>
                  </a:lnTo>
                  <a:lnTo>
                    <a:pt x="682" y="2547"/>
                  </a:lnTo>
                  <a:lnTo>
                    <a:pt x="699" y="2574"/>
                  </a:lnTo>
                  <a:lnTo>
                    <a:pt x="717" y="2601"/>
                  </a:lnTo>
                  <a:lnTo>
                    <a:pt x="738" y="2626"/>
                  </a:lnTo>
                  <a:lnTo>
                    <a:pt x="748" y="2638"/>
                  </a:lnTo>
                  <a:lnTo>
                    <a:pt x="759" y="2650"/>
                  </a:lnTo>
                  <a:lnTo>
                    <a:pt x="770" y="2663"/>
                  </a:lnTo>
                  <a:lnTo>
                    <a:pt x="781" y="2674"/>
                  </a:lnTo>
                  <a:lnTo>
                    <a:pt x="793" y="2686"/>
                  </a:lnTo>
                  <a:lnTo>
                    <a:pt x="807" y="2697"/>
                  </a:lnTo>
                  <a:lnTo>
                    <a:pt x="820" y="2708"/>
                  </a:lnTo>
                  <a:lnTo>
                    <a:pt x="834" y="2718"/>
                  </a:lnTo>
                  <a:lnTo>
                    <a:pt x="848" y="2730"/>
                  </a:lnTo>
                  <a:lnTo>
                    <a:pt x="864" y="2740"/>
                  </a:lnTo>
                  <a:lnTo>
                    <a:pt x="880" y="2750"/>
                  </a:lnTo>
                  <a:lnTo>
                    <a:pt x="896" y="2759"/>
                  </a:lnTo>
                  <a:lnTo>
                    <a:pt x="914" y="2769"/>
                  </a:lnTo>
                  <a:lnTo>
                    <a:pt x="932" y="2778"/>
                  </a:lnTo>
                  <a:lnTo>
                    <a:pt x="951" y="2788"/>
                  </a:lnTo>
                  <a:lnTo>
                    <a:pt x="970" y="2797"/>
                  </a:lnTo>
                  <a:lnTo>
                    <a:pt x="971" y="2811"/>
                  </a:lnTo>
                  <a:lnTo>
                    <a:pt x="973" y="2825"/>
                  </a:lnTo>
                  <a:lnTo>
                    <a:pt x="975" y="2839"/>
                  </a:lnTo>
                  <a:lnTo>
                    <a:pt x="978" y="2854"/>
                  </a:lnTo>
                  <a:lnTo>
                    <a:pt x="981" y="2867"/>
                  </a:lnTo>
                  <a:lnTo>
                    <a:pt x="985" y="2880"/>
                  </a:lnTo>
                  <a:lnTo>
                    <a:pt x="990" y="2892"/>
                  </a:lnTo>
                  <a:lnTo>
                    <a:pt x="996" y="2904"/>
                  </a:lnTo>
                  <a:lnTo>
                    <a:pt x="1001" y="2917"/>
                  </a:lnTo>
                  <a:lnTo>
                    <a:pt x="1008" y="2929"/>
                  </a:lnTo>
                  <a:lnTo>
                    <a:pt x="1014" y="2940"/>
                  </a:lnTo>
                  <a:lnTo>
                    <a:pt x="1021" y="2951"/>
                  </a:lnTo>
                  <a:lnTo>
                    <a:pt x="1037" y="2973"/>
                  </a:lnTo>
                  <a:lnTo>
                    <a:pt x="1053" y="2994"/>
                  </a:lnTo>
                  <a:lnTo>
                    <a:pt x="1073" y="3014"/>
                  </a:lnTo>
                  <a:lnTo>
                    <a:pt x="1092" y="3033"/>
                  </a:lnTo>
                  <a:lnTo>
                    <a:pt x="1112" y="3052"/>
                  </a:lnTo>
                  <a:lnTo>
                    <a:pt x="1134" y="3069"/>
                  </a:lnTo>
                  <a:lnTo>
                    <a:pt x="1177" y="3102"/>
                  </a:lnTo>
                  <a:lnTo>
                    <a:pt x="1221" y="3134"/>
                  </a:lnTo>
                  <a:lnTo>
                    <a:pt x="1296" y="3190"/>
                  </a:lnTo>
                  <a:lnTo>
                    <a:pt x="1313" y="3205"/>
                  </a:lnTo>
                  <a:lnTo>
                    <a:pt x="1330" y="3218"/>
                  </a:lnTo>
                  <a:lnTo>
                    <a:pt x="1344" y="3231"/>
                  </a:lnTo>
                  <a:lnTo>
                    <a:pt x="1357" y="3245"/>
                  </a:lnTo>
                  <a:lnTo>
                    <a:pt x="1369" y="3257"/>
                  </a:lnTo>
                  <a:lnTo>
                    <a:pt x="1380" y="3269"/>
                  </a:lnTo>
                  <a:lnTo>
                    <a:pt x="1390" y="3281"/>
                  </a:lnTo>
                  <a:lnTo>
                    <a:pt x="1399" y="3292"/>
                  </a:lnTo>
                  <a:lnTo>
                    <a:pt x="1415" y="3317"/>
                  </a:lnTo>
                  <a:lnTo>
                    <a:pt x="1429" y="3341"/>
                  </a:lnTo>
                  <a:lnTo>
                    <a:pt x="1442" y="3368"/>
                  </a:lnTo>
                  <a:lnTo>
                    <a:pt x="1456" y="3396"/>
                  </a:lnTo>
                  <a:lnTo>
                    <a:pt x="1513" y="3507"/>
                  </a:lnTo>
                  <a:lnTo>
                    <a:pt x="1528" y="3530"/>
                  </a:lnTo>
                  <a:lnTo>
                    <a:pt x="1543" y="3551"/>
                  </a:lnTo>
                  <a:lnTo>
                    <a:pt x="1558" y="3572"/>
                  </a:lnTo>
                  <a:lnTo>
                    <a:pt x="1575" y="3591"/>
                  </a:lnTo>
                  <a:lnTo>
                    <a:pt x="1592" y="3610"/>
                  </a:lnTo>
                  <a:lnTo>
                    <a:pt x="1610" y="3628"/>
                  </a:lnTo>
                  <a:lnTo>
                    <a:pt x="1627" y="3646"/>
                  </a:lnTo>
                  <a:lnTo>
                    <a:pt x="1644" y="3662"/>
                  </a:lnTo>
                  <a:lnTo>
                    <a:pt x="1663" y="3680"/>
                  </a:lnTo>
                  <a:lnTo>
                    <a:pt x="1681" y="3699"/>
                  </a:lnTo>
                  <a:lnTo>
                    <a:pt x="1698" y="3717"/>
                  </a:lnTo>
                  <a:lnTo>
                    <a:pt x="1715" y="3735"/>
                  </a:lnTo>
                  <a:lnTo>
                    <a:pt x="1730" y="3755"/>
                  </a:lnTo>
                  <a:lnTo>
                    <a:pt x="1743" y="3774"/>
                  </a:lnTo>
                  <a:lnTo>
                    <a:pt x="1749" y="3784"/>
                  </a:lnTo>
                  <a:lnTo>
                    <a:pt x="1755" y="3794"/>
                  </a:lnTo>
                  <a:lnTo>
                    <a:pt x="1760" y="3805"/>
                  </a:lnTo>
                  <a:lnTo>
                    <a:pt x="1765" y="3815"/>
                  </a:lnTo>
                  <a:lnTo>
                    <a:pt x="1783" y="3889"/>
                  </a:lnTo>
                  <a:lnTo>
                    <a:pt x="1785" y="3903"/>
                  </a:lnTo>
                  <a:lnTo>
                    <a:pt x="1788" y="3917"/>
                  </a:lnTo>
                  <a:lnTo>
                    <a:pt x="1791" y="3932"/>
                  </a:lnTo>
                  <a:lnTo>
                    <a:pt x="1796" y="3947"/>
                  </a:lnTo>
                  <a:lnTo>
                    <a:pt x="1801" y="3963"/>
                  </a:lnTo>
                  <a:lnTo>
                    <a:pt x="1809" y="3980"/>
                  </a:lnTo>
                  <a:lnTo>
                    <a:pt x="1819" y="3997"/>
                  </a:lnTo>
                  <a:lnTo>
                    <a:pt x="1831" y="4017"/>
                  </a:lnTo>
                  <a:lnTo>
                    <a:pt x="1843" y="4032"/>
                  </a:lnTo>
                  <a:lnTo>
                    <a:pt x="1855" y="4047"/>
                  </a:lnTo>
                  <a:lnTo>
                    <a:pt x="1868" y="4062"/>
                  </a:lnTo>
                  <a:lnTo>
                    <a:pt x="1882" y="4078"/>
                  </a:lnTo>
                  <a:lnTo>
                    <a:pt x="1897" y="4093"/>
                  </a:lnTo>
                  <a:lnTo>
                    <a:pt x="1913" y="4108"/>
                  </a:lnTo>
                  <a:lnTo>
                    <a:pt x="1928" y="4122"/>
                  </a:lnTo>
                  <a:lnTo>
                    <a:pt x="1945" y="4136"/>
                  </a:lnTo>
                  <a:lnTo>
                    <a:pt x="1961" y="4150"/>
                  </a:lnTo>
                  <a:lnTo>
                    <a:pt x="1979" y="4163"/>
                  </a:lnTo>
                  <a:lnTo>
                    <a:pt x="1995" y="4175"/>
                  </a:lnTo>
                  <a:lnTo>
                    <a:pt x="2012" y="4187"/>
                  </a:lnTo>
                  <a:lnTo>
                    <a:pt x="2029" y="4198"/>
                  </a:lnTo>
                  <a:lnTo>
                    <a:pt x="2046" y="4208"/>
                  </a:lnTo>
                  <a:lnTo>
                    <a:pt x="2063" y="4217"/>
                  </a:lnTo>
                  <a:lnTo>
                    <a:pt x="2079" y="4225"/>
                  </a:lnTo>
                  <a:lnTo>
                    <a:pt x="2206" y="4248"/>
                  </a:lnTo>
                  <a:lnTo>
                    <a:pt x="2303" y="4264"/>
                  </a:lnTo>
                  <a:lnTo>
                    <a:pt x="2353" y="4320"/>
                  </a:lnTo>
                  <a:lnTo>
                    <a:pt x="2362" y="4333"/>
                  </a:lnTo>
                  <a:lnTo>
                    <a:pt x="2373" y="4347"/>
                  </a:lnTo>
                  <a:lnTo>
                    <a:pt x="2383" y="4359"/>
                  </a:lnTo>
                  <a:lnTo>
                    <a:pt x="2394" y="4372"/>
                  </a:lnTo>
                  <a:lnTo>
                    <a:pt x="2407" y="4383"/>
                  </a:lnTo>
                  <a:lnTo>
                    <a:pt x="2420" y="4394"/>
                  </a:lnTo>
                  <a:lnTo>
                    <a:pt x="2427" y="4400"/>
                  </a:lnTo>
                  <a:lnTo>
                    <a:pt x="2436" y="4404"/>
                  </a:lnTo>
                  <a:lnTo>
                    <a:pt x="2444" y="4409"/>
                  </a:lnTo>
                  <a:lnTo>
                    <a:pt x="2453" y="4412"/>
                  </a:lnTo>
                  <a:lnTo>
                    <a:pt x="2466" y="4417"/>
                  </a:lnTo>
                  <a:lnTo>
                    <a:pt x="2480" y="4421"/>
                  </a:lnTo>
                  <a:lnTo>
                    <a:pt x="2494" y="4424"/>
                  </a:lnTo>
                  <a:lnTo>
                    <a:pt x="2510" y="4427"/>
                  </a:lnTo>
                  <a:lnTo>
                    <a:pt x="2525" y="4429"/>
                  </a:lnTo>
                  <a:lnTo>
                    <a:pt x="2541" y="4430"/>
                  </a:lnTo>
                  <a:lnTo>
                    <a:pt x="2557" y="4431"/>
                  </a:lnTo>
                  <a:lnTo>
                    <a:pt x="2574" y="4431"/>
                  </a:lnTo>
                  <a:lnTo>
                    <a:pt x="2607" y="4431"/>
                  </a:lnTo>
                  <a:lnTo>
                    <a:pt x="2642" y="4429"/>
                  </a:lnTo>
                  <a:lnTo>
                    <a:pt x="2676" y="4426"/>
                  </a:lnTo>
                  <a:lnTo>
                    <a:pt x="2711" y="4423"/>
                  </a:lnTo>
                  <a:lnTo>
                    <a:pt x="2837" y="4417"/>
                  </a:lnTo>
                  <a:lnTo>
                    <a:pt x="2862" y="4418"/>
                  </a:lnTo>
                  <a:lnTo>
                    <a:pt x="2889" y="4418"/>
                  </a:lnTo>
                  <a:lnTo>
                    <a:pt x="2914" y="4417"/>
                  </a:lnTo>
                  <a:lnTo>
                    <a:pt x="2940" y="4415"/>
                  </a:lnTo>
                  <a:lnTo>
                    <a:pt x="2966" y="4413"/>
                  </a:lnTo>
                  <a:lnTo>
                    <a:pt x="2992" y="4410"/>
                  </a:lnTo>
                  <a:lnTo>
                    <a:pt x="3017" y="4407"/>
                  </a:lnTo>
                  <a:lnTo>
                    <a:pt x="3043" y="4402"/>
                  </a:lnTo>
                  <a:lnTo>
                    <a:pt x="3069" y="4396"/>
                  </a:lnTo>
                  <a:lnTo>
                    <a:pt x="3095" y="4390"/>
                  </a:lnTo>
                  <a:lnTo>
                    <a:pt x="3120" y="4384"/>
                  </a:lnTo>
                  <a:lnTo>
                    <a:pt x="3145" y="4376"/>
                  </a:lnTo>
                  <a:lnTo>
                    <a:pt x="3170" y="4368"/>
                  </a:lnTo>
                  <a:lnTo>
                    <a:pt x="3195" y="4360"/>
                  </a:lnTo>
                  <a:lnTo>
                    <a:pt x="3220" y="4350"/>
                  </a:lnTo>
                  <a:lnTo>
                    <a:pt x="3245" y="4340"/>
                  </a:lnTo>
                  <a:lnTo>
                    <a:pt x="3268" y="4329"/>
                  </a:lnTo>
                  <a:lnTo>
                    <a:pt x="3293" y="4317"/>
                  </a:lnTo>
                  <a:lnTo>
                    <a:pt x="3317" y="4305"/>
                  </a:lnTo>
                  <a:lnTo>
                    <a:pt x="3340" y="4293"/>
                  </a:lnTo>
                  <a:lnTo>
                    <a:pt x="3364" y="4279"/>
                  </a:lnTo>
                  <a:lnTo>
                    <a:pt x="3386" y="4264"/>
                  </a:lnTo>
                  <a:lnTo>
                    <a:pt x="3409" y="4250"/>
                  </a:lnTo>
                  <a:lnTo>
                    <a:pt x="3432" y="4235"/>
                  </a:lnTo>
                  <a:lnTo>
                    <a:pt x="3453" y="4219"/>
                  </a:lnTo>
                  <a:lnTo>
                    <a:pt x="3474" y="4202"/>
                  </a:lnTo>
                  <a:lnTo>
                    <a:pt x="3496" y="4185"/>
                  </a:lnTo>
                  <a:lnTo>
                    <a:pt x="3517" y="4167"/>
                  </a:lnTo>
                  <a:lnTo>
                    <a:pt x="3537" y="4149"/>
                  </a:lnTo>
                  <a:lnTo>
                    <a:pt x="3557" y="4129"/>
                  </a:lnTo>
                  <a:lnTo>
                    <a:pt x="3576" y="4110"/>
                  </a:lnTo>
                  <a:lnTo>
                    <a:pt x="3595" y="4090"/>
                  </a:lnTo>
                  <a:lnTo>
                    <a:pt x="3624" y="4058"/>
                  </a:lnTo>
                  <a:lnTo>
                    <a:pt x="3652" y="4026"/>
                  </a:lnTo>
                  <a:lnTo>
                    <a:pt x="3680" y="3991"/>
                  </a:lnTo>
                  <a:lnTo>
                    <a:pt x="3707" y="3957"/>
                  </a:lnTo>
                  <a:lnTo>
                    <a:pt x="3734" y="3920"/>
                  </a:lnTo>
                  <a:lnTo>
                    <a:pt x="3760" y="3882"/>
                  </a:lnTo>
                  <a:lnTo>
                    <a:pt x="3784" y="3845"/>
                  </a:lnTo>
                  <a:lnTo>
                    <a:pt x="3807" y="3805"/>
                  </a:lnTo>
                  <a:lnTo>
                    <a:pt x="3818" y="3786"/>
                  </a:lnTo>
                  <a:lnTo>
                    <a:pt x="3828" y="3766"/>
                  </a:lnTo>
                  <a:lnTo>
                    <a:pt x="3838" y="3745"/>
                  </a:lnTo>
                  <a:lnTo>
                    <a:pt x="3847" y="3726"/>
                  </a:lnTo>
                  <a:lnTo>
                    <a:pt x="3856" y="3706"/>
                  </a:lnTo>
                  <a:lnTo>
                    <a:pt x="3864" y="3684"/>
                  </a:lnTo>
                  <a:lnTo>
                    <a:pt x="3872" y="3664"/>
                  </a:lnTo>
                  <a:lnTo>
                    <a:pt x="3879" y="3644"/>
                  </a:lnTo>
                  <a:lnTo>
                    <a:pt x="3885" y="3623"/>
                  </a:lnTo>
                  <a:lnTo>
                    <a:pt x="3890" y="3602"/>
                  </a:lnTo>
                  <a:lnTo>
                    <a:pt x="3895" y="3582"/>
                  </a:lnTo>
                  <a:lnTo>
                    <a:pt x="3899" y="3560"/>
                  </a:lnTo>
                  <a:lnTo>
                    <a:pt x="3902" y="3540"/>
                  </a:lnTo>
                  <a:lnTo>
                    <a:pt x="3904" y="3520"/>
                  </a:lnTo>
                  <a:lnTo>
                    <a:pt x="3905" y="3499"/>
                  </a:lnTo>
                  <a:lnTo>
                    <a:pt x="3906" y="3478"/>
                  </a:lnTo>
                  <a:lnTo>
                    <a:pt x="3905" y="3460"/>
                  </a:lnTo>
                  <a:lnTo>
                    <a:pt x="3904" y="3441"/>
                  </a:lnTo>
                  <a:lnTo>
                    <a:pt x="3902" y="3422"/>
                  </a:lnTo>
                  <a:lnTo>
                    <a:pt x="3900" y="3404"/>
                  </a:lnTo>
                  <a:lnTo>
                    <a:pt x="3896" y="3387"/>
                  </a:lnTo>
                  <a:lnTo>
                    <a:pt x="3892" y="3369"/>
                  </a:lnTo>
                  <a:lnTo>
                    <a:pt x="3887" y="3350"/>
                  </a:lnTo>
                  <a:lnTo>
                    <a:pt x="3881" y="3332"/>
                  </a:lnTo>
                  <a:lnTo>
                    <a:pt x="3865" y="3289"/>
                  </a:lnTo>
                  <a:lnTo>
                    <a:pt x="3851" y="3250"/>
                  </a:lnTo>
                  <a:lnTo>
                    <a:pt x="3839" y="3210"/>
                  </a:lnTo>
                  <a:lnTo>
                    <a:pt x="3828" y="3170"/>
                  </a:lnTo>
                  <a:lnTo>
                    <a:pt x="3818" y="3131"/>
                  </a:lnTo>
                  <a:lnTo>
                    <a:pt x="3809" y="3088"/>
                  </a:lnTo>
                  <a:lnTo>
                    <a:pt x="3798" y="3043"/>
                  </a:lnTo>
                  <a:lnTo>
                    <a:pt x="3789" y="2994"/>
                  </a:lnTo>
                  <a:lnTo>
                    <a:pt x="3784" y="2970"/>
                  </a:lnTo>
                  <a:lnTo>
                    <a:pt x="3780" y="2946"/>
                  </a:lnTo>
                  <a:lnTo>
                    <a:pt x="3774" y="2923"/>
                  </a:lnTo>
                  <a:lnTo>
                    <a:pt x="3768" y="2899"/>
                  </a:lnTo>
                  <a:lnTo>
                    <a:pt x="3761" y="2875"/>
                  </a:lnTo>
                  <a:lnTo>
                    <a:pt x="3753" y="2852"/>
                  </a:lnTo>
                  <a:lnTo>
                    <a:pt x="3745" y="2828"/>
                  </a:lnTo>
                  <a:lnTo>
                    <a:pt x="3734" y="2805"/>
                  </a:lnTo>
                  <a:lnTo>
                    <a:pt x="3723" y="2781"/>
                  </a:lnTo>
                  <a:lnTo>
                    <a:pt x="3712" y="2759"/>
                  </a:lnTo>
                  <a:lnTo>
                    <a:pt x="3698" y="2737"/>
                  </a:lnTo>
                  <a:lnTo>
                    <a:pt x="3684" y="2714"/>
                  </a:lnTo>
                  <a:lnTo>
                    <a:pt x="3666" y="2692"/>
                  </a:lnTo>
                  <a:lnTo>
                    <a:pt x="3649" y="2671"/>
                  </a:lnTo>
                  <a:lnTo>
                    <a:pt x="3629" y="2650"/>
                  </a:lnTo>
                  <a:lnTo>
                    <a:pt x="3608" y="2630"/>
                  </a:lnTo>
                  <a:lnTo>
                    <a:pt x="3588" y="2612"/>
                  </a:lnTo>
                  <a:lnTo>
                    <a:pt x="3570" y="2596"/>
                  </a:lnTo>
                  <a:lnTo>
                    <a:pt x="3555" y="2581"/>
                  </a:lnTo>
                  <a:lnTo>
                    <a:pt x="3542" y="2566"/>
                  </a:lnTo>
                  <a:lnTo>
                    <a:pt x="3529" y="2553"/>
                  </a:lnTo>
                  <a:lnTo>
                    <a:pt x="3518" y="2540"/>
                  </a:lnTo>
                  <a:lnTo>
                    <a:pt x="3508" y="2526"/>
                  </a:lnTo>
                  <a:lnTo>
                    <a:pt x="3499" y="2513"/>
                  </a:lnTo>
                  <a:lnTo>
                    <a:pt x="3491" y="2500"/>
                  </a:lnTo>
                  <a:lnTo>
                    <a:pt x="3484" y="2486"/>
                  </a:lnTo>
                  <a:lnTo>
                    <a:pt x="3477" y="2471"/>
                  </a:lnTo>
                  <a:lnTo>
                    <a:pt x="3469" y="2454"/>
                  </a:lnTo>
                  <a:lnTo>
                    <a:pt x="3454" y="2419"/>
                  </a:lnTo>
                  <a:lnTo>
                    <a:pt x="3438" y="2375"/>
                  </a:lnTo>
                  <a:lnTo>
                    <a:pt x="3422" y="2331"/>
                  </a:lnTo>
                  <a:lnTo>
                    <a:pt x="3413" y="2310"/>
                  </a:lnTo>
                  <a:lnTo>
                    <a:pt x="3403" y="2289"/>
                  </a:lnTo>
                  <a:lnTo>
                    <a:pt x="3393" y="2269"/>
                  </a:lnTo>
                  <a:lnTo>
                    <a:pt x="3382" y="2251"/>
                  </a:lnTo>
                  <a:lnTo>
                    <a:pt x="3371" y="2234"/>
                  </a:lnTo>
                  <a:lnTo>
                    <a:pt x="3359" y="2218"/>
                  </a:lnTo>
                  <a:lnTo>
                    <a:pt x="3347" y="2202"/>
                  </a:lnTo>
                  <a:lnTo>
                    <a:pt x="3333" y="2187"/>
                  </a:lnTo>
                  <a:lnTo>
                    <a:pt x="3320" y="2173"/>
                  </a:lnTo>
                  <a:lnTo>
                    <a:pt x="3307" y="2159"/>
                  </a:lnTo>
                  <a:lnTo>
                    <a:pt x="3293" y="2146"/>
                  </a:lnTo>
                  <a:lnTo>
                    <a:pt x="3278" y="2132"/>
                  </a:lnTo>
                  <a:lnTo>
                    <a:pt x="3250" y="2107"/>
                  </a:lnTo>
                  <a:lnTo>
                    <a:pt x="3220" y="2083"/>
                  </a:lnTo>
                  <a:lnTo>
                    <a:pt x="3144" y="2018"/>
                  </a:lnTo>
                  <a:lnTo>
                    <a:pt x="3096" y="1977"/>
                  </a:lnTo>
                  <a:lnTo>
                    <a:pt x="3063" y="1921"/>
                  </a:lnTo>
                  <a:lnTo>
                    <a:pt x="3058" y="1904"/>
                  </a:lnTo>
                  <a:lnTo>
                    <a:pt x="3052" y="1873"/>
                  </a:lnTo>
                  <a:lnTo>
                    <a:pt x="3046" y="1845"/>
                  </a:lnTo>
                  <a:lnTo>
                    <a:pt x="3044" y="1833"/>
                  </a:lnTo>
                  <a:lnTo>
                    <a:pt x="3019" y="1720"/>
                  </a:lnTo>
                  <a:lnTo>
                    <a:pt x="2902" y="1565"/>
                  </a:lnTo>
                  <a:lnTo>
                    <a:pt x="2807" y="1443"/>
                  </a:lnTo>
                  <a:lnTo>
                    <a:pt x="2686" y="1282"/>
                  </a:lnTo>
                  <a:lnTo>
                    <a:pt x="2580" y="1138"/>
                  </a:lnTo>
                  <a:lnTo>
                    <a:pt x="2534" y="1029"/>
                  </a:lnTo>
                  <a:lnTo>
                    <a:pt x="2521" y="994"/>
                  </a:lnTo>
                  <a:lnTo>
                    <a:pt x="2506" y="960"/>
                  </a:lnTo>
                  <a:lnTo>
                    <a:pt x="2498" y="944"/>
                  </a:lnTo>
                  <a:lnTo>
                    <a:pt x="2488" y="928"/>
                  </a:lnTo>
                  <a:lnTo>
                    <a:pt x="2478" y="912"/>
                  </a:lnTo>
                  <a:lnTo>
                    <a:pt x="2466" y="897"/>
                  </a:lnTo>
                  <a:lnTo>
                    <a:pt x="2454" y="883"/>
                  </a:lnTo>
                  <a:lnTo>
                    <a:pt x="2439" y="870"/>
                  </a:lnTo>
                  <a:lnTo>
                    <a:pt x="2423" y="857"/>
                  </a:lnTo>
                  <a:lnTo>
                    <a:pt x="2405" y="845"/>
                  </a:lnTo>
                  <a:lnTo>
                    <a:pt x="2385" y="834"/>
                  </a:lnTo>
                  <a:lnTo>
                    <a:pt x="2362" y="824"/>
                  </a:lnTo>
                  <a:lnTo>
                    <a:pt x="2338" y="816"/>
                  </a:lnTo>
                  <a:lnTo>
                    <a:pt x="2311" y="808"/>
                  </a:lnTo>
                  <a:lnTo>
                    <a:pt x="2299" y="778"/>
                  </a:lnTo>
                  <a:lnTo>
                    <a:pt x="2286" y="747"/>
                  </a:lnTo>
                  <a:lnTo>
                    <a:pt x="2271" y="715"/>
                  </a:lnTo>
                  <a:lnTo>
                    <a:pt x="2255" y="683"/>
                  </a:lnTo>
                  <a:lnTo>
                    <a:pt x="2245" y="668"/>
                  </a:lnTo>
                  <a:lnTo>
                    <a:pt x="2235" y="651"/>
                  </a:lnTo>
                  <a:lnTo>
                    <a:pt x="2223" y="636"/>
                  </a:lnTo>
                  <a:lnTo>
                    <a:pt x="2212" y="621"/>
                  </a:lnTo>
                  <a:lnTo>
                    <a:pt x="2200" y="607"/>
                  </a:lnTo>
                  <a:lnTo>
                    <a:pt x="2187" y="593"/>
                  </a:lnTo>
                  <a:lnTo>
                    <a:pt x="2173" y="580"/>
                  </a:lnTo>
                  <a:lnTo>
                    <a:pt x="2157" y="568"/>
                  </a:lnTo>
                  <a:lnTo>
                    <a:pt x="2090" y="539"/>
                  </a:lnTo>
                  <a:lnTo>
                    <a:pt x="2050" y="523"/>
                  </a:lnTo>
                  <a:lnTo>
                    <a:pt x="2044" y="516"/>
                  </a:lnTo>
                  <a:lnTo>
                    <a:pt x="2039" y="509"/>
                  </a:lnTo>
                  <a:lnTo>
                    <a:pt x="2034" y="504"/>
                  </a:lnTo>
                  <a:lnTo>
                    <a:pt x="2031" y="498"/>
                  </a:lnTo>
                  <a:lnTo>
                    <a:pt x="2030" y="494"/>
                  </a:lnTo>
                  <a:lnTo>
                    <a:pt x="2029" y="489"/>
                  </a:lnTo>
                  <a:lnTo>
                    <a:pt x="2028" y="484"/>
                  </a:lnTo>
                  <a:lnTo>
                    <a:pt x="2028" y="479"/>
                  </a:lnTo>
                  <a:lnTo>
                    <a:pt x="2028" y="478"/>
                  </a:lnTo>
                  <a:lnTo>
                    <a:pt x="2028" y="476"/>
                  </a:lnTo>
                  <a:lnTo>
                    <a:pt x="2014" y="404"/>
                  </a:lnTo>
                  <a:lnTo>
                    <a:pt x="2005" y="383"/>
                  </a:lnTo>
                  <a:lnTo>
                    <a:pt x="1996" y="365"/>
                  </a:lnTo>
                  <a:lnTo>
                    <a:pt x="1987" y="348"/>
                  </a:lnTo>
                  <a:lnTo>
                    <a:pt x="1978" y="332"/>
                  </a:lnTo>
                  <a:lnTo>
                    <a:pt x="1968" y="319"/>
                  </a:lnTo>
                  <a:lnTo>
                    <a:pt x="1959" y="306"/>
                  </a:lnTo>
                  <a:lnTo>
                    <a:pt x="1949" y="295"/>
                  </a:lnTo>
                  <a:lnTo>
                    <a:pt x="1939" y="285"/>
                  </a:lnTo>
                  <a:lnTo>
                    <a:pt x="1928" y="275"/>
                  </a:lnTo>
                  <a:lnTo>
                    <a:pt x="1916" y="265"/>
                  </a:lnTo>
                  <a:lnTo>
                    <a:pt x="1903" y="256"/>
                  </a:lnTo>
                  <a:lnTo>
                    <a:pt x="1889" y="247"/>
                  </a:lnTo>
                  <a:lnTo>
                    <a:pt x="1859" y="230"/>
                  </a:lnTo>
                  <a:lnTo>
                    <a:pt x="1821" y="211"/>
                  </a:lnTo>
                  <a:lnTo>
                    <a:pt x="1758" y="190"/>
                  </a:lnTo>
                  <a:lnTo>
                    <a:pt x="1720" y="180"/>
                  </a:lnTo>
                  <a:lnTo>
                    <a:pt x="1653" y="134"/>
                  </a:lnTo>
                  <a:lnTo>
                    <a:pt x="1562" y="74"/>
                  </a:lnTo>
                  <a:lnTo>
                    <a:pt x="1521" y="56"/>
                  </a:lnTo>
                  <a:lnTo>
                    <a:pt x="1475" y="38"/>
                  </a:lnTo>
                  <a:lnTo>
                    <a:pt x="1450" y="30"/>
                  </a:lnTo>
                  <a:lnTo>
                    <a:pt x="1426" y="23"/>
                  </a:lnTo>
                  <a:lnTo>
                    <a:pt x="1402" y="16"/>
                  </a:lnTo>
                  <a:lnTo>
                    <a:pt x="1376" y="9"/>
                  </a:lnTo>
                  <a:lnTo>
                    <a:pt x="1350" y="5"/>
                  </a:lnTo>
                  <a:lnTo>
                    <a:pt x="1324" y="2"/>
                  </a:lnTo>
                  <a:lnTo>
                    <a:pt x="1297" y="0"/>
                  </a:lnTo>
                  <a:lnTo>
                    <a:pt x="1270" y="0"/>
                  </a:lnTo>
                  <a:lnTo>
                    <a:pt x="1242" y="1"/>
                  </a:lnTo>
                  <a:lnTo>
                    <a:pt x="1214" y="4"/>
                  </a:lnTo>
                  <a:lnTo>
                    <a:pt x="1200" y="7"/>
                  </a:lnTo>
                  <a:lnTo>
                    <a:pt x="1185" y="9"/>
                  </a:lnTo>
                  <a:lnTo>
                    <a:pt x="1171" y="13"/>
                  </a:lnTo>
                  <a:lnTo>
                    <a:pt x="1158" y="18"/>
                  </a:lnTo>
                  <a:close/>
                  <a:moveTo>
                    <a:pt x="1052" y="127"/>
                  </a:moveTo>
                  <a:lnTo>
                    <a:pt x="1175" y="74"/>
                  </a:lnTo>
                  <a:lnTo>
                    <a:pt x="1200" y="68"/>
                  </a:lnTo>
                  <a:lnTo>
                    <a:pt x="1224" y="63"/>
                  </a:lnTo>
                  <a:lnTo>
                    <a:pt x="1249" y="60"/>
                  </a:lnTo>
                  <a:lnTo>
                    <a:pt x="1274" y="59"/>
                  </a:lnTo>
                  <a:lnTo>
                    <a:pt x="1297" y="60"/>
                  </a:lnTo>
                  <a:lnTo>
                    <a:pt x="1322" y="62"/>
                  </a:lnTo>
                  <a:lnTo>
                    <a:pt x="1345" y="65"/>
                  </a:lnTo>
                  <a:lnTo>
                    <a:pt x="1368" y="69"/>
                  </a:lnTo>
                  <a:lnTo>
                    <a:pt x="1392" y="74"/>
                  </a:lnTo>
                  <a:lnTo>
                    <a:pt x="1414" y="81"/>
                  </a:lnTo>
                  <a:lnTo>
                    <a:pt x="1436" y="88"/>
                  </a:lnTo>
                  <a:lnTo>
                    <a:pt x="1458" y="95"/>
                  </a:lnTo>
                  <a:lnTo>
                    <a:pt x="1498" y="112"/>
                  </a:lnTo>
                  <a:lnTo>
                    <a:pt x="1537" y="129"/>
                  </a:lnTo>
                  <a:lnTo>
                    <a:pt x="1694" y="234"/>
                  </a:lnTo>
                  <a:lnTo>
                    <a:pt x="1710" y="239"/>
                  </a:lnTo>
                  <a:lnTo>
                    <a:pt x="1744" y="248"/>
                  </a:lnTo>
                  <a:lnTo>
                    <a:pt x="1779" y="258"/>
                  </a:lnTo>
                  <a:lnTo>
                    <a:pt x="1794" y="263"/>
                  </a:lnTo>
                  <a:lnTo>
                    <a:pt x="1828" y="281"/>
                  </a:lnTo>
                  <a:lnTo>
                    <a:pt x="1856" y="297"/>
                  </a:lnTo>
                  <a:lnTo>
                    <a:pt x="1868" y="305"/>
                  </a:lnTo>
                  <a:lnTo>
                    <a:pt x="1879" y="312"/>
                  </a:lnTo>
                  <a:lnTo>
                    <a:pt x="1889" y="320"/>
                  </a:lnTo>
                  <a:lnTo>
                    <a:pt x="1898" y="328"/>
                  </a:lnTo>
                  <a:lnTo>
                    <a:pt x="1906" y="337"/>
                  </a:lnTo>
                  <a:lnTo>
                    <a:pt x="1915" y="347"/>
                  </a:lnTo>
                  <a:lnTo>
                    <a:pt x="1923" y="357"/>
                  </a:lnTo>
                  <a:lnTo>
                    <a:pt x="1930" y="368"/>
                  </a:lnTo>
                  <a:lnTo>
                    <a:pt x="1937" y="380"/>
                  </a:lnTo>
                  <a:lnTo>
                    <a:pt x="1944" y="394"/>
                  </a:lnTo>
                  <a:lnTo>
                    <a:pt x="1951" y="411"/>
                  </a:lnTo>
                  <a:lnTo>
                    <a:pt x="1959" y="428"/>
                  </a:lnTo>
                  <a:lnTo>
                    <a:pt x="1969" y="476"/>
                  </a:lnTo>
                  <a:lnTo>
                    <a:pt x="1969" y="486"/>
                  </a:lnTo>
                  <a:lnTo>
                    <a:pt x="1969" y="496"/>
                  </a:lnTo>
                  <a:lnTo>
                    <a:pt x="1971" y="506"/>
                  </a:lnTo>
                  <a:lnTo>
                    <a:pt x="1975" y="516"/>
                  </a:lnTo>
                  <a:lnTo>
                    <a:pt x="1979" y="526"/>
                  </a:lnTo>
                  <a:lnTo>
                    <a:pt x="1986" y="538"/>
                  </a:lnTo>
                  <a:lnTo>
                    <a:pt x="1994" y="551"/>
                  </a:lnTo>
                  <a:lnTo>
                    <a:pt x="2006" y="564"/>
                  </a:lnTo>
                  <a:lnTo>
                    <a:pt x="2016" y="569"/>
                  </a:lnTo>
                  <a:lnTo>
                    <a:pt x="2040" y="580"/>
                  </a:lnTo>
                  <a:lnTo>
                    <a:pt x="2062" y="591"/>
                  </a:lnTo>
                  <a:lnTo>
                    <a:pt x="2073" y="596"/>
                  </a:lnTo>
                  <a:lnTo>
                    <a:pt x="2121" y="615"/>
                  </a:lnTo>
                  <a:lnTo>
                    <a:pt x="2135" y="626"/>
                  </a:lnTo>
                  <a:lnTo>
                    <a:pt x="2147" y="638"/>
                  </a:lnTo>
                  <a:lnTo>
                    <a:pt x="2159" y="651"/>
                  </a:lnTo>
                  <a:lnTo>
                    <a:pt x="2171" y="665"/>
                  </a:lnTo>
                  <a:lnTo>
                    <a:pt x="2181" y="679"/>
                  </a:lnTo>
                  <a:lnTo>
                    <a:pt x="2191" y="693"/>
                  </a:lnTo>
                  <a:lnTo>
                    <a:pt x="2200" y="708"/>
                  </a:lnTo>
                  <a:lnTo>
                    <a:pt x="2209" y="724"/>
                  </a:lnTo>
                  <a:lnTo>
                    <a:pt x="2224" y="754"/>
                  </a:lnTo>
                  <a:lnTo>
                    <a:pt x="2239" y="784"/>
                  </a:lnTo>
                  <a:lnTo>
                    <a:pt x="2250" y="814"/>
                  </a:lnTo>
                  <a:lnTo>
                    <a:pt x="2260" y="841"/>
                  </a:lnTo>
                  <a:lnTo>
                    <a:pt x="2265" y="858"/>
                  </a:lnTo>
                  <a:lnTo>
                    <a:pt x="2282" y="861"/>
                  </a:lnTo>
                  <a:lnTo>
                    <a:pt x="2307" y="867"/>
                  </a:lnTo>
                  <a:lnTo>
                    <a:pt x="2328" y="873"/>
                  </a:lnTo>
                  <a:lnTo>
                    <a:pt x="2348" y="880"/>
                  </a:lnTo>
                  <a:lnTo>
                    <a:pt x="2366" y="889"/>
                  </a:lnTo>
                  <a:lnTo>
                    <a:pt x="2381" y="897"/>
                  </a:lnTo>
                  <a:lnTo>
                    <a:pt x="2395" y="907"/>
                  </a:lnTo>
                  <a:lnTo>
                    <a:pt x="2407" y="919"/>
                  </a:lnTo>
                  <a:lnTo>
                    <a:pt x="2418" y="930"/>
                  </a:lnTo>
                  <a:lnTo>
                    <a:pt x="2427" y="942"/>
                  </a:lnTo>
                  <a:lnTo>
                    <a:pt x="2437" y="955"/>
                  </a:lnTo>
                  <a:lnTo>
                    <a:pt x="2445" y="968"/>
                  </a:lnTo>
                  <a:lnTo>
                    <a:pt x="2452" y="984"/>
                  </a:lnTo>
                  <a:lnTo>
                    <a:pt x="2465" y="1015"/>
                  </a:lnTo>
                  <a:lnTo>
                    <a:pt x="2477" y="1050"/>
                  </a:lnTo>
                  <a:lnTo>
                    <a:pt x="2527" y="1166"/>
                  </a:lnTo>
                  <a:lnTo>
                    <a:pt x="2642" y="1321"/>
                  </a:lnTo>
                  <a:lnTo>
                    <a:pt x="2755" y="1473"/>
                  </a:lnTo>
                  <a:lnTo>
                    <a:pt x="2857" y="1604"/>
                  </a:lnTo>
                  <a:lnTo>
                    <a:pt x="2965" y="1746"/>
                  </a:lnTo>
                  <a:lnTo>
                    <a:pt x="2985" y="1839"/>
                  </a:lnTo>
                  <a:lnTo>
                    <a:pt x="3004" y="1936"/>
                  </a:lnTo>
                  <a:lnTo>
                    <a:pt x="3014" y="1954"/>
                  </a:lnTo>
                  <a:lnTo>
                    <a:pt x="3034" y="1984"/>
                  </a:lnTo>
                  <a:lnTo>
                    <a:pt x="3052" y="2012"/>
                  </a:lnTo>
                  <a:lnTo>
                    <a:pt x="3060" y="2026"/>
                  </a:lnTo>
                  <a:lnTo>
                    <a:pt x="3105" y="2062"/>
                  </a:lnTo>
                  <a:lnTo>
                    <a:pt x="3182" y="2128"/>
                  </a:lnTo>
                  <a:lnTo>
                    <a:pt x="3210" y="2152"/>
                  </a:lnTo>
                  <a:lnTo>
                    <a:pt x="3238" y="2176"/>
                  </a:lnTo>
                  <a:lnTo>
                    <a:pt x="3263" y="2199"/>
                  </a:lnTo>
                  <a:lnTo>
                    <a:pt x="3288" y="2225"/>
                  </a:lnTo>
                  <a:lnTo>
                    <a:pt x="3299" y="2239"/>
                  </a:lnTo>
                  <a:lnTo>
                    <a:pt x="3310" y="2252"/>
                  </a:lnTo>
                  <a:lnTo>
                    <a:pt x="3321" y="2267"/>
                  </a:lnTo>
                  <a:lnTo>
                    <a:pt x="3331" y="2283"/>
                  </a:lnTo>
                  <a:lnTo>
                    <a:pt x="3340" y="2299"/>
                  </a:lnTo>
                  <a:lnTo>
                    <a:pt x="3350" y="2315"/>
                  </a:lnTo>
                  <a:lnTo>
                    <a:pt x="3358" y="2333"/>
                  </a:lnTo>
                  <a:lnTo>
                    <a:pt x="3366" y="2353"/>
                  </a:lnTo>
                  <a:lnTo>
                    <a:pt x="3382" y="2396"/>
                  </a:lnTo>
                  <a:lnTo>
                    <a:pt x="3399" y="2441"/>
                  </a:lnTo>
                  <a:lnTo>
                    <a:pt x="3415" y="2480"/>
                  </a:lnTo>
                  <a:lnTo>
                    <a:pt x="3423" y="2497"/>
                  </a:lnTo>
                  <a:lnTo>
                    <a:pt x="3431" y="2513"/>
                  </a:lnTo>
                  <a:lnTo>
                    <a:pt x="3439" y="2530"/>
                  </a:lnTo>
                  <a:lnTo>
                    <a:pt x="3448" y="2544"/>
                  </a:lnTo>
                  <a:lnTo>
                    <a:pt x="3458" y="2559"/>
                  </a:lnTo>
                  <a:lnTo>
                    <a:pt x="3468" y="2574"/>
                  </a:lnTo>
                  <a:lnTo>
                    <a:pt x="3481" y="2588"/>
                  </a:lnTo>
                  <a:lnTo>
                    <a:pt x="3495" y="2604"/>
                  </a:lnTo>
                  <a:lnTo>
                    <a:pt x="3510" y="2620"/>
                  </a:lnTo>
                  <a:lnTo>
                    <a:pt x="3527" y="2637"/>
                  </a:lnTo>
                  <a:lnTo>
                    <a:pt x="3546" y="2655"/>
                  </a:lnTo>
                  <a:lnTo>
                    <a:pt x="3568" y="2675"/>
                  </a:lnTo>
                  <a:lnTo>
                    <a:pt x="3586" y="2691"/>
                  </a:lnTo>
                  <a:lnTo>
                    <a:pt x="3602" y="2709"/>
                  </a:lnTo>
                  <a:lnTo>
                    <a:pt x="3618" y="2727"/>
                  </a:lnTo>
                  <a:lnTo>
                    <a:pt x="3632" y="2745"/>
                  </a:lnTo>
                  <a:lnTo>
                    <a:pt x="3645" y="2764"/>
                  </a:lnTo>
                  <a:lnTo>
                    <a:pt x="3657" y="2783"/>
                  </a:lnTo>
                  <a:lnTo>
                    <a:pt x="3667" y="2803"/>
                  </a:lnTo>
                  <a:lnTo>
                    <a:pt x="3678" y="2823"/>
                  </a:lnTo>
                  <a:lnTo>
                    <a:pt x="3687" y="2844"/>
                  </a:lnTo>
                  <a:lnTo>
                    <a:pt x="3695" y="2866"/>
                  </a:lnTo>
                  <a:lnTo>
                    <a:pt x="3702" y="2887"/>
                  </a:lnTo>
                  <a:lnTo>
                    <a:pt x="3709" y="2909"/>
                  </a:lnTo>
                  <a:lnTo>
                    <a:pt x="3715" y="2933"/>
                  </a:lnTo>
                  <a:lnTo>
                    <a:pt x="3720" y="2956"/>
                  </a:lnTo>
                  <a:lnTo>
                    <a:pt x="3726" y="2979"/>
                  </a:lnTo>
                  <a:lnTo>
                    <a:pt x="3730" y="3005"/>
                  </a:lnTo>
                  <a:lnTo>
                    <a:pt x="3741" y="3056"/>
                  </a:lnTo>
                  <a:lnTo>
                    <a:pt x="3750" y="3102"/>
                  </a:lnTo>
                  <a:lnTo>
                    <a:pt x="3760" y="3145"/>
                  </a:lnTo>
                  <a:lnTo>
                    <a:pt x="3771" y="3187"/>
                  </a:lnTo>
                  <a:lnTo>
                    <a:pt x="3782" y="3227"/>
                  </a:lnTo>
                  <a:lnTo>
                    <a:pt x="3794" y="3267"/>
                  </a:lnTo>
                  <a:lnTo>
                    <a:pt x="3809" y="3309"/>
                  </a:lnTo>
                  <a:lnTo>
                    <a:pt x="3825" y="3353"/>
                  </a:lnTo>
                  <a:lnTo>
                    <a:pt x="3832" y="3375"/>
                  </a:lnTo>
                  <a:lnTo>
                    <a:pt x="3837" y="3397"/>
                  </a:lnTo>
                  <a:lnTo>
                    <a:pt x="3841" y="3420"/>
                  </a:lnTo>
                  <a:lnTo>
                    <a:pt x="3844" y="3443"/>
                  </a:lnTo>
                  <a:lnTo>
                    <a:pt x="3846" y="3466"/>
                  </a:lnTo>
                  <a:lnTo>
                    <a:pt x="3846" y="3488"/>
                  </a:lnTo>
                  <a:lnTo>
                    <a:pt x="3845" y="3512"/>
                  </a:lnTo>
                  <a:lnTo>
                    <a:pt x="3842" y="3534"/>
                  </a:lnTo>
                  <a:lnTo>
                    <a:pt x="3839" y="3557"/>
                  </a:lnTo>
                  <a:lnTo>
                    <a:pt x="3834" y="3581"/>
                  </a:lnTo>
                  <a:lnTo>
                    <a:pt x="3828" y="3604"/>
                  </a:lnTo>
                  <a:lnTo>
                    <a:pt x="3822" y="3628"/>
                  </a:lnTo>
                  <a:lnTo>
                    <a:pt x="3814" y="3650"/>
                  </a:lnTo>
                  <a:lnTo>
                    <a:pt x="3805" y="3673"/>
                  </a:lnTo>
                  <a:lnTo>
                    <a:pt x="3795" y="3697"/>
                  </a:lnTo>
                  <a:lnTo>
                    <a:pt x="3785" y="3719"/>
                  </a:lnTo>
                  <a:lnTo>
                    <a:pt x="3774" y="3741"/>
                  </a:lnTo>
                  <a:lnTo>
                    <a:pt x="3762" y="3764"/>
                  </a:lnTo>
                  <a:lnTo>
                    <a:pt x="3750" y="3786"/>
                  </a:lnTo>
                  <a:lnTo>
                    <a:pt x="3737" y="3808"/>
                  </a:lnTo>
                  <a:lnTo>
                    <a:pt x="3722" y="3831"/>
                  </a:lnTo>
                  <a:lnTo>
                    <a:pt x="3708" y="3852"/>
                  </a:lnTo>
                  <a:lnTo>
                    <a:pt x="3694" y="3873"/>
                  </a:lnTo>
                  <a:lnTo>
                    <a:pt x="3679" y="3895"/>
                  </a:lnTo>
                  <a:lnTo>
                    <a:pt x="3648" y="3935"/>
                  </a:lnTo>
                  <a:lnTo>
                    <a:pt x="3617" y="3975"/>
                  </a:lnTo>
                  <a:lnTo>
                    <a:pt x="3584" y="4014"/>
                  </a:lnTo>
                  <a:lnTo>
                    <a:pt x="3552" y="4049"/>
                  </a:lnTo>
                  <a:lnTo>
                    <a:pt x="3533" y="4068"/>
                  </a:lnTo>
                  <a:lnTo>
                    <a:pt x="3515" y="4087"/>
                  </a:lnTo>
                  <a:lnTo>
                    <a:pt x="3497" y="4105"/>
                  </a:lnTo>
                  <a:lnTo>
                    <a:pt x="3478" y="4122"/>
                  </a:lnTo>
                  <a:lnTo>
                    <a:pt x="3458" y="4138"/>
                  </a:lnTo>
                  <a:lnTo>
                    <a:pt x="3438" y="4155"/>
                  </a:lnTo>
                  <a:lnTo>
                    <a:pt x="3418" y="4171"/>
                  </a:lnTo>
                  <a:lnTo>
                    <a:pt x="3397" y="4185"/>
                  </a:lnTo>
                  <a:lnTo>
                    <a:pt x="3376" y="4200"/>
                  </a:lnTo>
                  <a:lnTo>
                    <a:pt x="3355" y="4214"/>
                  </a:lnTo>
                  <a:lnTo>
                    <a:pt x="3333" y="4228"/>
                  </a:lnTo>
                  <a:lnTo>
                    <a:pt x="3312" y="4240"/>
                  </a:lnTo>
                  <a:lnTo>
                    <a:pt x="3290" y="4252"/>
                  </a:lnTo>
                  <a:lnTo>
                    <a:pt x="3267" y="4263"/>
                  </a:lnTo>
                  <a:lnTo>
                    <a:pt x="3245" y="4275"/>
                  </a:lnTo>
                  <a:lnTo>
                    <a:pt x="3222" y="4285"/>
                  </a:lnTo>
                  <a:lnTo>
                    <a:pt x="3198" y="4294"/>
                  </a:lnTo>
                  <a:lnTo>
                    <a:pt x="3176" y="4303"/>
                  </a:lnTo>
                  <a:lnTo>
                    <a:pt x="3153" y="4311"/>
                  </a:lnTo>
                  <a:lnTo>
                    <a:pt x="3128" y="4319"/>
                  </a:lnTo>
                  <a:lnTo>
                    <a:pt x="3105" y="4326"/>
                  </a:lnTo>
                  <a:lnTo>
                    <a:pt x="3081" y="4332"/>
                  </a:lnTo>
                  <a:lnTo>
                    <a:pt x="3057" y="4339"/>
                  </a:lnTo>
                  <a:lnTo>
                    <a:pt x="3033" y="4343"/>
                  </a:lnTo>
                  <a:lnTo>
                    <a:pt x="3009" y="4347"/>
                  </a:lnTo>
                  <a:lnTo>
                    <a:pt x="2985" y="4351"/>
                  </a:lnTo>
                  <a:lnTo>
                    <a:pt x="2961" y="4354"/>
                  </a:lnTo>
                  <a:lnTo>
                    <a:pt x="2936" y="4356"/>
                  </a:lnTo>
                  <a:lnTo>
                    <a:pt x="2912" y="4357"/>
                  </a:lnTo>
                  <a:lnTo>
                    <a:pt x="2888" y="4358"/>
                  </a:lnTo>
                  <a:lnTo>
                    <a:pt x="2863" y="4358"/>
                  </a:lnTo>
                  <a:lnTo>
                    <a:pt x="2839" y="4357"/>
                  </a:lnTo>
                  <a:lnTo>
                    <a:pt x="2705" y="4364"/>
                  </a:lnTo>
                  <a:lnTo>
                    <a:pt x="2674" y="4366"/>
                  </a:lnTo>
                  <a:lnTo>
                    <a:pt x="2643" y="4369"/>
                  </a:lnTo>
                  <a:lnTo>
                    <a:pt x="2612" y="4371"/>
                  </a:lnTo>
                  <a:lnTo>
                    <a:pt x="2581" y="4371"/>
                  </a:lnTo>
                  <a:lnTo>
                    <a:pt x="2551" y="4371"/>
                  </a:lnTo>
                  <a:lnTo>
                    <a:pt x="2524" y="4368"/>
                  </a:lnTo>
                  <a:lnTo>
                    <a:pt x="2511" y="4366"/>
                  </a:lnTo>
                  <a:lnTo>
                    <a:pt x="2498" y="4364"/>
                  </a:lnTo>
                  <a:lnTo>
                    <a:pt x="2486" y="4361"/>
                  </a:lnTo>
                  <a:lnTo>
                    <a:pt x="2475" y="4357"/>
                  </a:lnTo>
                  <a:lnTo>
                    <a:pt x="2464" y="4351"/>
                  </a:lnTo>
                  <a:lnTo>
                    <a:pt x="2454" y="4345"/>
                  </a:lnTo>
                  <a:lnTo>
                    <a:pt x="2444" y="4337"/>
                  </a:lnTo>
                  <a:lnTo>
                    <a:pt x="2435" y="4327"/>
                  </a:lnTo>
                  <a:lnTo>
                    <a:pt x="2418" y="4308"/>
                  </a:lnTo>
                  <a:lnTo>
                    <a:pt x="2403" y="4286"/>
                  </a:lnTo>
                  <a:lnTo>
                    <a:pt x="2330" y="4211"/>
                  </a:lnTo>
                  <a:lnTo>
                    <a:pt x="2311" y="4208"/>
                  </a:lnTo>
                  <a:lnTo>
                    <a:pt x="2269" y="4199"/>
                  </a:lnTo>
                  <a:lnTo>
                    <a:pt x="2228" y="4191"/>
                  </a:lnTo>
                  <a:lnTo>
                    <a:pt x="2209" y="4188"/>
                  </a:lnTo>
                  <a:lnTo>
                    <a:pt x="2103" y="4170"/>
                  </a:lnTo>
                  <a:lnTo>
                    <a:pt x="2089" y="4164"/>
                  </a:lnTo>
                  <a:lnTo>
                    <a:pt x="2074" y="4156"/>
                  </a:lnTo>
                  <a:lnTo>
                    <a:pt x="2059" y="4147"/>
                  </a:lnTo>
                  <a:lnTo>
                    <a:pt x="2044" y="4136"/>
                  </a:lnTo>
                  <a:lnTo>
                    <a:pt x="2028" y="4126"/>
                  </a:lnTo>
                  <a:lnTo>
                    <a:pt x="2013" y="4115"/>
                  </a:lnTo>
                  <a:lnTo>
                    <a:pt x="1998" y="4103"/>
                  </a:lnTo>
                  <a:lnTo>
                    <a:pt x="1983" y="4091"/>
                  </a:lnTo>
                  <a:lnTo>
                    <a:pt x="1967" y="4078"/>
                  </a:lnTo>
                  <a:lnTo>
                    <a:pt x="1953" y="4064"/>
                  </a:lnTo>
                  <a:lnTo>
                    <a:pt x="1939" y="4051"/>
                  </a:lnTo>
                  <a:lnTo>
                    <a:pt x="1926" y="4037"/>
                  </a:lnTo>
                  <a:lnTo>
                    <a:pt x="1914" y="4024"/>
                  </a:lnTo>
                  <a:lnTo>
                    <a:pt x="1901" y="4009"/>
                  </a:lnTo>
                  <a:lnTo>
                    <a:pt x="1890" y="3995"/>
                  </a:lnTo>
                  <a:lnTo>
                    <a:pt x="1880" y="3982"/>
                  </a:lnTo>
                  <a:lnTo>
                    <a:pt x="1870" y="3968"/>
                  </a:lnTo>
                  <a:lnTo>
                    <a:pt x="1863" y="3954"/>
                  </a:lnTo>
                  <a:lnTo>
                    <a:pt x="1857" y="3941"/>
                  </a:lnTo>
                  <a:lnTo>
                    <a:pt x="1853" y="3928"/>
                  </a:lnTo>
                  <a:lnTo>
                    <a:pt x="1849" y="3917"/>
                  </a:lnTo>
                  <a:lnTo>
                    <a:pt x="1847" y="3905"/>
                  </a:lnTo>
                  <a:lnTo>
                    <a:pt x="1844" y="3892"/>
                  </a:lnTo>
                  <a:lnTo>
                    <a:pt x="1841" y="3879"/>
                  </a:lnTo>
                  <a:lnTo>
                    <a:pt x="1820" y="3793"/>
                  </a:lnTo>
                  <a:lnTo>
                    <a:pt x="1815" y="3780"/>
                  </a:lnTo>
                  <a:lnTo>
                    <a:pt x="1809" y="3768"/>
                  </a:lnTo>
                  <a:lnTo>
                    <a:pt x="1802" y="3756"/>
                  </a:lnTo>
                  <a:lnTo>
                    <a:pt x="1795" y="3743"/>
                  </a:lnTo>
                  <a:lnTo>
                    <a:pt x="1780" y="3721"/>
                  </a:lnTo>
                  <a:lnTo>
                    <a:pt x="1762" y="3699"/>
                  </a:lnTo>
                  <a:lnTo>
                    <a:pt x="1744" y="3678"/>
                  </a:lnTo>
                  <a:lnTo>
                    <a:pt x="1725" y="3658"/>
                  </a:lnTo>
                  <a:lnTo>
                    <a:pt x="1705" y="3639"/>
                  </a:lnTo>
                  <a:lnTo>
                    <a:pt x="1686" y="3619"/>
                  </a:lnTo>
                  <a:lnTo>
                    <a:pt x="1654" y="3588"/>
                  </a:lnTo>
                  <a:lnTo>
                    <a:pt x="1621" y="3553"/>
                  </a:lnTo>
                  <a:lnTo>
                    <a:pt x="1606" y="3536"/>
                  </a:lnTo>
                  <a:lnTo>
                    <a:pt x="1592" y="3517"/>
                  </a:lnTo>
                  <a:lnTo>
                    <a:pt x="1577" y="3498"/>
                  </a:lnTo>
                  <a:lnTo>
                    <a:pt x="1565" y="3477"/>
                  </a:lnTo>
                  <a:lnTo>
                    <a:pt x="1556" y="3460"/>
                  </a:lnTo>
                  <a:lnTo>
                    <a:pt x="1538" y="3423"/>
                  </a:lnTo>
                  <a:lnTo>
                    <a:pt x="1519" y="3387"/>
                  </a:lnTo>
                  <a:lnTo>
                    <a:pt x="1509" y="3370"/>
                  </a:lnTo>
                  <a:lnTo>
                    <a:pt x="1495" y="3340"/>
                  </a:lnTo>
                  <a:lnTo>
                    <a:pt x="1481" y="3313"/>
                  </a:lnTo>
                  <a:lnTo>
                    <a:pt x="1466" y="3285"/>
                  </a:lnTo>
                  <a:lnTo>
                    <a:pt x="1447" y="3259"/>
                  </a:lnTo>
                  <a:lnTo>
                    <a:pt x="1438" y="3246"/>
                  </a:lnTo>
                  <a:lnTo>
                    <a:pt x="1427" y="3232"/>
                  </a:lnTo>
                  <a:lnTo>
                    <a:pt x="1415" y="3218"/>
                  </a:lnTo>
                  <a:lnTo>
                    <a:pt x="1402" y="3204"/>
                  </a:lnTo>
                  <a:lnTo>
                    <a:pt x="1387" y="3190"/>
                  </a:lnTo>
                  <a:lnTo>
                    <a:pt x="1370" y="3175"/>
                  </a:lnTo>
                  <a:lnTo>
                    <a:pt x="1353" y="3159"/>
                  </a:lnTo>
                  <a:lnTo>
                    <a:pt x="1334" y="3143"/>
                  </a:lnTo>
                  <a:lnTo>
                    <a:pt x="1256" y="3085"/>
                  </a:lnTo>
                  <a:lnTo>
                    <a:pt x="1214" y="3056"/>
                  </a:lnTo>
                  <a:lnTo>
                    <a:pt x="1173" y="3024"/>
                  </a:lnTo>
                  <a:lnTo>
                    <a:pt x="1153" y="3008"/>
                  </a:lnTo>
                  <a:lnTo>
                    <a:pt x="1135" y="2992"/>
                  </a:lnTo>
                  <a:lnTo>
                    <a:pt x="1116" y="2974"/>
                  </a:lnTo>
                  <a:lnTo>
                    <a:pt x="1100" y="2957"/>
                  </a:lnTo>
                  <a:lnTo>
                    <a:pt x="1085" y="2939"/>
                  </a:lnTo>
                  <a:lnTo>
                    <a:pt x="1071" y="2921"/>
                  </a:lnTo>
                  <a:lnTo>
                    <a:pt x="1065" y="2910"/>
                  </a:lnTo>
                  <a:lnTo>
                    <a:pt x="1058" y="2900"/>
                  </a:lnTo>
                  <a:lnTo>
                    <a:pt x="1053" y="2890"/>
                  </a:lnTo>
                  <a:lnTo>
                    <a:pt x="1048" y="2880"/>
                  </a:lnTo>
                  <a:lnTo>
                    <a:pt x="1044" y="2870"/>
                  </a:lnTo>
                  <a:lnTo>
                    <a:pt x="1040" y="2859"/>
                  </a:lnTo>
                  <a:lnTo>
                    <a:pt x="1037" y="2847"/>
                  </a:lnTo>
                  <a:lnTo>
                    <a:pt x="1034" y="2836"/>
                  </a:lnTo>
                  <a:lnTo>
                    <a:pt x="1032" y="2824"/>
                  </a:lnTo>
                  <a:lnTo>
                    <a:pt x="1030" y="2813"/>
                  </a:lnTo>
                  <a:lnTo>
                    <a:pt x="1029" y="2801"/>
                  </a:lnTo>
                  <a:lnTo>
                    <a:pt x="1029" y="2788"/>
                  </a:lnTo>
                  <a:lnTo>
                    <a:pt x="1029" y="2771"/>
                  </a:lnTo>
                  <a:lnTo>
                    <a:pt x="1030" y="2758"/>
                  </a:lnTo>
                  <a:lnTo>
                    <a:pt x="1010" y="2750"/>
                  </a:lnTo>
                  <a:lnTo>
                    <a:pt x="990" y="2742"/>
                  </a:lnTo>
                  <a:lnTo>
                    <a:pt x="972" y="2734"/>
                  </a:lnTo>
                  <a:lnTo>
                    <a:pt x="955" y="2726"/>
                  </a:lnTo>
                  <a:lnTo>
                    <a:pt x="938" y="2716"/>
                  </a:lnTo>
                  <a:lnTo>
                    <a:pt x="922" y="2707"/>
                  </a:lnTo>
                  <a:lnTo>
                    <a:pt x="906" y="2698"/>
                  </a:lnTo>
                  <a:lnTo>
                    <a:pt x="892" y="2689"/>
                  </a:lnTo>
                  <a:lnTo>
                    <a:pt x="878" y="2679"/>
                  </a:lnTo>
                  <a:lnTo>
                    <a:pt x="865" y="2670"/>
                  </a:lnTo>
                  <a:lnTo>
                    <a:pt x="851" y="2660"/>
                  </a:lnTo>
                  <a:lnTo>
                    <a:pt x="839" y="2648"/>
                  </a:lnTo>
                  <a:lnTo>
                    <a:pt x="828" y="2638"/>
                  </a:lnTo>
                  <a:lnTo>
                    <a:pt x="817" y="2627"/>
                  </a:lnTo>
                  <a:lnTo>
                    <a:pt x="806" y="2616"/>
                  </a:lnTo>
                  <a:lnTo>
                    <a:pt x="795" y="2605"/>
                  </a:lnTo>
                  <a:lnTo>
                    <a:pt x="786" y="2592"/>
                  </a:lnTo>
                  <a:lnTo>
                    <a:pt x="767" y="2569"/>
                  </a:lnTo>
                  <a:lnTo>
                    <a:pt x="750" y="2544"/>
                  </a:lnTo>
                  <a:lnTo>
                    <a:pt x="733" y="2517"/>
                  </a:lnTo>
                  <a:lnTo>
                    <a:pt x="717" y="2490"/>
                  </a:lnTo>
                  <a:lnTo>
                    <a:pt x="687" y="2432"/>
                  </a:lnTo>
                  <a:lnTo>
                    <a:pt x="656" y="2370"/>
                  </a:lnTo>
                  <a:lnTo>
                    <a:pt x="591" y="2242"/>
                  </a:lnTo>
                  <a:lnTo>
                    <a:pt x="578" y="2218"/>
                  </a:lnTo>
                  <a:lnTo>
                    <a:pt x="568" y="2191"/>
                  </a:lnTo>
                  <a:lnTo>
                    <a:pt x="558" y="2166"/>
                  </a:lnTo>
                  <a:lnTo>
                    <a:pt x="549" y="2138"/>
                  </a:lnTo>
                  <a:lnTo>
                    <a:pt x="541" y="2111"/>
                  </a:lnTo>
                  <a:lnTo>
                    <a:pt x="532" y="2084"/>
                  </a:lnTo>
                  <a:lnTo>
                    <a:pt x="525" y="2056"/>
                  </a:lnTo>
                  <a:lnTo>
                    <a:pt x="518" y="2029"/>
                  </a:lnTo>
                  <a:lnTo>
                    <a:pt x="509" y="1996"/>
                  </a:lnTo>
                  <a:lnTo>
                    <a:pt x="501" y="1964"/>
                  </a:lnTo>
                  <a:lnTo>
                    <a:pt x="492" y="1933"/>
                  </a:lnTo>
                  <a:lnTo>
                    <a:pt x="482" y="1903"/>
                  </a:lnTo>
                  <a:lnTo>
                    <a:pt x="472" y="1873"/>
                  </a:lnTo>
                  <a:lnTo>
                    <a:pt x="458" y="1845"/>
                  </a:lnTo>
                  <a:lnTo>
                    <a:pt x="452" y="1831"/>
                  </a:lnTo>
                  <a:lnTo>
                    <a:pt x="445" y="1817"/>
                  </a:lnTo>
                  <a:lnTo>
                    <a:pt x="437" y="1804"/>
                  </a:lnTo>
                  <a:lnTo>
                    <a:pt x="429" y="1792"/>
                  </a:lnTo>
                  <a:lnTo>
                    <a:pt x="418" y="1778"/>
                  </a:lnTo>
                  <a:lnTo>
                    <a:pt x="391" y="1748"/>
                  </a:lnTo>
                  <a:lnTo>
                    <a:pt x="366" y="1719"/>
                  </a:lnTo>
                  <a:lnTo>
                    <a:pt x="354" y="1705"/>
                  </a:lnTo>
                  <a:lnTo>
                    <a:pt x="339" y="1689"/>
                  </a:lnTo>
                  <a:lnTo>
                    <a:pt x="324" y="1674"/>
                  </a:lnTo>
                  <a:lnTo>
                    <a:pt x="311" y="1659"/>
                  </a:lnTo>
                  <a:lnTo>
                    <a:pt x="298" y="1643"/>
                  </a:lnTo>
                  <a:lnTo>
                    <a:pt x="286" y="1628"/>
                  </a:lnTo>
                  <a:lnTo>
                    <a:pt x="276" y="1611"/>
                  </a:lnTo>
                  <a:lnTo>
                    <a:pt x="266" y="1594"/>
                  </a:lnTo>
                  <a:lnTo>
                    <a:pt x="259" y="1577"/>
                  </a:lnTo>
                  <a:lnTo>
                    <a:pt x="255" y="1563"/>
                  </a:lnTo>
                  <a:lnTo>
                    <a:pt x="253" y="1549"/>
                  </a:lnTo>
                  <a:lnTo>
                    <a:pt x="251" y="1535"/>
                  </a:lnTo>
                  <a:lnTo>
                    <a:pt x="251" y="1521"/>
                  </a:lnTo>
                  <a:lnTo>
                    <a:pt x="251" y="1506"/>
                  </a:lnTo>
                  <a:lnTo>
                    <a:pt x="252" y="1490"/>
                  </a:lnTo>
                  <a:lnTo>
                    <a:pt x="254" y="1474"/>
                  </a:lnTo>
                  <a:lnTo>
                    <a:pt x="256" y="1458"/>
                  </a:lnTo>
                  <a:lnTo>
                    <a:pt x="256" y="1335"/>
                  </a:lnTo>
                  <a:lnTo>
                    <a:pt x="219" y="1261"/>
                  </a:lnTo>
                  <a:lnTo>
                    <a:pt x="207" y="1245"/>
                  </a:lnTo>
                  <a:lnTo>
                    <a:pt x="197" y="1227"/>
                  </a:lnTo>
                  <a:lnTo>
                    <a:pt x="194" y="1218"/>
                  </a:lnTo>
                  <a:lnTo>
                    <a:pt x="191" y="1209"/>
                  </a:lnTo>
                  <a:lnTo>
                    <a:pt x="189" y="1198"/>
                  </a:lnTo>
                  <a:lnTo>
                    <a:pt x="189" y="1187"/>
                  </a:lnTo>
                  <a:lnTo>
                    <a:pt x="189" y="1177"/>
                  </a:lnTo>
                  <a:lnTo>
                    <a:pt x="191" y="1164"/>
                  </a:lnTo>
                  <a:lnTo>
                    <a:pt x="198" y="1122"/>
                  </a:lnTo>
                  <a:lnTo>
                    <a:pt x="193" y="1124"/>
                  </a:lnTo>
                  <a:lnTo>
                    <a:pt x="180" y="1129"/>
                  </a:lnTo>
                  <a:lnTo>
                    <a:pt x="165" y="1135"/>
                  </a:lnTo>
                  <a:lnTo>
                    <a:pt x="152" y="1140"/>
                  </a:lnTo>
                  <a:lnTo>
                    <a:pt x="147" y="1138"/>
                  </a:lnTo>
                  <a:lnTo>
                    <a:pt x="140" y="1134"/>
                  </a:lnTo>
                  <a:lnTo>
                    <a:pt x="134" y="1129"/>
                  </a:lnTo>
                  <a:lnTo>
                    <a:pt x="128" y="1122"/>
                  </a:lnTo>
                  <a:lnTo>
                    <a:pt x="114" y="1107"/>
                  </a:lnTo>
                  <a:lnTo>
                    <a:pt x="100" y="1090"/>
                  </a:lnTo>
                  <a:lnTo>
                    <a:pt x="86" y="1073"/>
                  </a:lnTo>
                  <a:lnTo>
                    <a:pt x="74" y="1057"/>
                  </a:lnTo>
                  <a:lnTo>
                    <a:pt x="69" y="1050"/>
                  </a:lnTo>
                  <a:lnTo>
                    <a:pt x="66" y="1042"/>
                  </a:lnTo>
                  <a:lnTo>
                    <a:pt x="63" y="1036"/>
                  </a:lnTo>
                  <a:lnTo>
                    <a:pt x="61" y="1032"/>
                  </a:lnTo>
                  <a:lnTo>
                    <a:pt x="60" y="1016"/>
                  </a:lnTo>
                  <a:lnTo>
                    <a:pt x="59" y="1004"/>
                  </a:lnTo>
                  <a:lnTo>
                    <a:pt x="60" y="996"/>
                  </a:lnTo>
                  <a:lnTo>
                    <a:pt x="60" y="990"/>
                  </a:lnTo>
                  <a:lnTo>
                    <a:pt x="62" y="986"/>
                  </a:lnTo>
                  <a:lnTo>
                    <a:pt x="64" y="982"/>
                  </a:lnTo>
                  <a:lnTo>
                    <a:pt x="69" y="975"/>
                  </a:lnTo>
                  <a:lnTo>
                    <a:pt x="77" y="969"/>
                  </a:lnTo>
                  <a:lnTo>
                    <a:pt x="133" y="903"/>
                  </a:lnTo>
                  <a:lnTo>
                    <a:pt x="183" y="736"/>
                  </a:lnTo>
                  <a:lnTo>
                    <a:pt x="189" y="707"/>
                  </a:lnTo>
                  <a:lnTo>
                    <a:pt x="196" y="681"/>
                  </a:lnTo>
                  <a:lnTo>
                    <a:pt x="204" y="655"/>
                  </a:lnTo>
                  <a:lnTo>
                    <a:pt x="213" y="631"/>
                  </a:lnTo>
                  <a:lnTo>
                    <a:pt x="223" y="609"/>
                  </a:lnTo>
                  <a:lnTo>
                    <a:pt x="234" y="587"/>
                  </a:lnTo>
                  <a:lnTo>
                    <a:pt x="246" y="567"/>
                  </a:lnTo>
                  <a:lnTo>
                    <a:pt x="259" y="548"/>
                  </a:lnTo>
                  <a:lnTo>
                    <a:pt x="272" y="531"/>
                  </a:lnTo>
                  <a:lnTo>
                    <a:pt x="288" y="514"/>
                  </a:lnTo>
                  <a:lnTo>
                    <a:pt x="304" y="499"/>
                  </a:lnTo>
                  <a:lnTo>
                    <a:pt x="320" y="485"/>
                  </a:lnTo>
                  <a:lnTo>
                    <a:pt x="338" y="473"/>
                  </a:lnTo>
                  <a:lnTo>
                    <a:pt x="358" y="460"/>
                  </a:lnTo>
                  <a:lnTo>
                    <a:pt x="377" y="450"/>
                  </a:lnTo>
                  <a:lnTo>
                    <a:pt x="398" y="441"/>
                  </a:lnTo>
                  <a:lnTo>
                    <a:pt x="415" y="435"/>
                  </a:lnTo>
                  <a:lnTo>
                    <a:pt x="417" y="418"/>
                  </a:lnTo>
                  <a:lnTo>
                    <a:pt x="421" y="398"/>
                  </a:lnTo>
                  <a:lnTo>
                    <a:pt x="425" y="381"/>
                  </a:lnTo>
                  <a:lnTo>
                    <a:pt x="430" y="364"/>
                  </a:lnTo>
                  <a:lnTo>
                    <a:pt x="437" y="348"/>
                  </a:lnTo>
                  <a:lnTo>
                    <a:pt x="444" y="333"/>
                  </a:lnTo>
                  <a:lnTo>
                    <a:pt x="452" y="319"/>
                  </a:lnTo>
                  <a:lnTo>
                    <a:pt x="461" y="306"/>
                  </a:lnTo>
                  <a:lnTo>
                    <a:pt x="472" y="293"/>
                  </a:lnTo>
                  <a:lnTo>
                    <a:pt x="482" y="282"/>
                  </a:lnTo>
                  <a:lnTo>
                    <a:pt x="494" y="270"/>
                  </a:lnTo>
                  <a:lnTo>
                    <a:pt x="506" y="260"/>
                  </a:lnTo>
                  <a:lnTo>
                    <a:pt x="518" y="251"/>
                  </a:lnTo>
                  <a:lnTo>
                    <a:pt x="532" y="243"/>
                  </a:lnTo>
                  <a:lnTo>
                    <a:pt x="547" y="235"/>
                  </a:lnTo>
                  <a:lnTo>
                    <a:pt x="561" y="228"/>
                  </a:lnTo>
                  <a:lnTo>
                    <a:pt x="577" y="221"/>
                  </a:lnTo>
                  <a:lnTo>
                    <a:pt x="592" y="215"/>
                  </a:lnTo>
                  <a:lnTo>
                    <a:pt x="609" y="210"/>
                  </a:lnTo>
                  <a:lnTo>
                    <a:pt x="626" y="204"/>
                  </a:lnTo>
                  <a:lnTo>
                    <a:pt x="643" y="200"/>
                  </a:lnTo>
                  <a:lnTo>
                    <a:pt x="678" y="193"/>
                  </a:lnTo>
                  <a:lnTo>
                    <a:pt x="715" y="187"/>
                  </a:lnTo>
                  <a:lnTo>
                    <a:pt x="753" y="183"/>
                  </a:lnTo>
                  <a:lnTo>
                    <a:pt x="790" y="180"/>
                  </a:lnTo>
                  <a:lnTo>
                    <a:pt x="829" y="179"/>
                  </a:lnTo>
                  <a:lnTo>
                    <a:pt x="868" y="178"/>
                  </a:lnTo>
                  <a:lnTo>
                    <a:pt x="881" y="177"/>
                  </a:lnTo>
                  <a:lnTo>
                    <a:pt x="908" y="174"/>
                  </a:lnTo>
                  <a:lnTo>
                    <a:pt x="936" y="171"/>
                  </a:lnTo>
                  <a:lnTo>
                    <a:pt x="949" y="170"/>
                  </a:lnTo>
                  <a:lnTo>
                    <a:pt x="1052" y="127"/>
                  </a:lnTo>
                  <a:close/>
                  <a:moveTo>
                    <a:pt x="949" y="170"/>
                  </a:moveTo>
                  <a:lnTo>
                    <a:pt x="953" y="169"/>
                  </a:lnTo>
                  <a:lnTo>
                    <a:pt x="949" y="170"/>
                  </a:lnTo>
                  <a:close/>
                </a:path>
              </a:pathLst>
            </a:custGeom>
            <a:solidFill>
              <a:srgbClr val="AB6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44"/>
            <p:cNvSpPr>
              <a:spLocks/>
            </p:cNvSpPr>
            <p:nvPr/>
          </p:nvSpPr>
          <p:spPr bwMode="auto">
            <a:xfrm>
              <a:off x="7218363" y="4233863"/>
              <a:ext cx="223837" cy="474663"/>
            </a:xfrm>
            <a:custGeom>
              <a:avLst/>
              <a:gdLst>
                <a:gd name="T0" fmla="*/ 436 w 2392"/>
                <a:gd name="T1" fmla="*/ 4868 h 5085"/>
                <a:gd name="T2" fmla="*/ 749 w 2392"/>
                <a:gd name="T3" fmla="*/ 5018 h 5085"/>
                <a:gd name="T4" fmla="*/ 1198 w 2392"/>
                <a:gd name="T5" fmla="*/ 5083 h 5085"/>
                <a:gd name="T6" fmla="*/ 1672 w 2392"/>
                <a:gd name="T7" fmla="*/ 5022 h 5085"/>
                <a:gd name="T8" fmla="*/ 1985 w 2392"/>
                <a:gd name="T9" fmla="*/ 4909 h 5085"/>
                <a:gd name="T10" fmla="*/ 2136 w 2392"/>
                <a:gd name="T11" fmla="*/ 4679 h 5085"/>
                <a:gd name="T12" fmla="*/ 2310 w 2392"/>
                <a:gd name="T13" fmla="*/ 4465 h 5085"/>
                <a:gd name="T14" fmla="*/ 2389 w 2392"/>
                <a:gd name="T15" fmla="*/ 4248 h 5085"/>
                <a:gd name="T16" fmla="*/ 2279 w 2392"/>
                <a:gd name="T17" fmla="*/ 3630 h 5085"/>
                <a:gd name="T18" fmla="*/ 2358 w 2392"/>
                <a:gd name="T19" fmla="*/ 3374 h 5085"/>
                <a:gd name="T20" fmla="*/ 2294 w 2392"/>
                <a:gd name="T21" fmla="*/ 3245 h 5085"/>
                <a:gd name="T22" fmla="*/ 2292 w 2392"/>
                <a:gd name="T23" fmla="*/ 3159 h 5085"/>
                <a:gd name="T24" fmla="*/ 2277 w 2392"/>
                <a:gd name="T25" fmla="*/ 3052 h 5085"/>
                <a:gd name="T26" fmla="*/ 2199 w 2392"/>
                <a:gd name="T27" fmla="*/ 2964 h 5085"/>
                <a:gd name="T28" fmla="*/ 2235 w 2392"/>
                <a:gd name="T29" fmla="*/ 2830 h 5085"/>
                <a:gd name="T30" fmla="*/ 2218 w 2392"/>
                <a:gd name="T31" fmla="*/ 2501 h 5085"/>
                <a:gd name="T32" fmla="*/ 2258 w 2392"/>
                <a:gd name="T33" fmla="*/ 2134 h 5085"/>
                <a:gd name="T34" fmla="*/ 2262 w 2392"/>
                <a:gd name="T35" fmla="*/ 1864 h 5085"/>
                <a:gd name="T36" fmla="*/ 2209 w 2392"/>
                <a:gd name="T37" fmla="*/ 1642 h 5085"/>
                <a:gd name="T38" fmla="*/ 2204 w 2392"/>
                <a:gd name="T39" fmla="*/ 1536 h 5085"/>
                <a:gd name="T40" fmla="*/ 2197 w 2392"/>
                <a:gd name="T41" fmla="*/ 1293 h 5085"/>
                <a:gd name="T42" fmla="*/ 2235 w 2392"/>
                <a:gd name="T43" fmla="*/ 1126 h 5085"/>
                <a:gd name="T44" fmla="*/ 2146 w 2392"/>
                <a:gd name="T45" fmla="*/ 1026 h 5085"/>
                <a:gd name="T46" fmla="*/ 2194 w 2392"/>
                <a:gd name="T47" fmla="*/ 837 h 5085"/>
                <a:gd name="T48" fmla="*/ 2117 w 2392"/>
                <a:gd name="T49" fmla="*/ 774 h 5085"/>
                <a:gd name="T50" fmla="*/ 2139 w 2392"/>
                <a:gd name="T51" fmla="*/ 547 h 5085"/>
                <a:gd name="T52" fmla="*/ 2076 w 2392"/>
                <a:gd name="T53" fmla="*/ 430 h 5085"/>
                <a:gd name="T54" fmla="*/ 2005 w 2392"/>
                <a:gd name="T55" fmla="*/ 306 h 5085"/>
                <a:gd name="T56" fmla="*/ 1823 w 2392"/>
                <a:gd name="T57" fmla="*/ 166 h 5085"/>
                <a:gd name="T58" fmla="*/ 1707 w 2392"/>
                <a:gd name="T59" fmla="*/ 93 h 5085"/>
                <a:gd name="T60" fmla="*/ 1584 w 2392"/>
                <a:gd name="T61" fmla="*/ 11 h 5085"/>
                <a:gd name="T62" fmla="*/ 1441 w 2392"/>
                <a:gd name="T63" fmla="*/ 40 h 5085"/>
                <a:gd name="T64" fmla="*/ 1229 w 2392"/>
                <a:gd name="T65" fmla="*/ 25 h 5085"/>
                <a:gd name="T66" fmla="*/ 946 w 2392"/>
                <a:gd name="T67" fmla="*/ 15 h 5085"/>
                <a:gd name="T68" fmla="*/ 743 w 2392"/>
                <a:gd name="T69" fmla="*/ 94 h 5085"/>
                <a:gd name="T70" fmla="*/ 519 w 2392"/>
                <a:gd name="T71" fmla="*/ 173 h 5085"/>
                <a:gd name="T72" fmla="*/ 384 w 2392"/>
                <a:gd name="T73" fmla="*/ 344 h 5085"/>
                <a:gd name="T74" fmla="*/ 253 w 2392"/>
                <a:gd name="T75" fmla="*/ 423 h 5085"/>
                <a:gd name="T76" fmla="*/ 164 w 2392"/>
                <a:gd name="T77" fmla="*/ 567 h 5085"/>
                <a:gd name="T78" fmla="*/ 147 w 2392"/>
                <a:gd name="T79" fmla="*/ 866 h 5085"/>
                <a:gd name="T80" fmla="*/ 115 w 2392"/>
                <a:gd name="T81" fmla="*/ 1025 h 5085"/>
                <a:gd name="T82" fmla="*/ 140 w 2392"/>
                <a:gd name="T83" fmla="*/ 1104 h 5085"/>
                <a:gd name="T84" fmla="*/ 72 w 2392"/>
                <a:gd name="T85" fmla="*/ 1409 h 5085"/>
                <a:gd name="T86" fmla="*/ 18 w 2392"/>
                <a:gd name="T87" fmla="*/ 1614 h 5085"/>
                <a:gd name="T88" fmla="*/ 55 w 2392"/>
                <a:gd name="T89" fmla="*/ 1912 h 5085"/>
                <a:gd name="T90" fmla="*/ 111 w 2392"/>
                <a:gd name="T91" fmla="*/ 2183 h 5085"/>
                <a:gd name="T92" fmla="*/ 36 w 2392"/>
                <a:gd name="T93" fmla="*/ 2506 h 5085"/>
                <a:gd name="T94" fmla="*/ 157 w 2392"/>
                <a:gd name="T95" fmla="*/ 2633 h 5085"/>
                <a:gd name="T96" fmla="*/ 203 w 2392"/>
                <a:gd name="T97" fmla="*/ 2771 h 5085"/>
                <a:gd name="T98" fmla="*/ 160 w 2392"/>
                <a:gd name="T99" fmla="*/ 2967 h 5085"/>
                <a:gd name="T100" fmla="*/ 140 w 2392"/>
                <a:gd name="T101" fmla="*/ 3131 h 5085"/>
                <a:gd name="T102" fmla="*/ 120 w 2392"/>
                <a:gd name="T103" fmla="*/ 3383 h 5085"/>
                <a:gd name="T104" fmla="*/ 222 w 2392"/>
                <a:gd name="T105" fmla="*/ 3563 h 5085"/>
                <a:gd name="T106" fmla="*/ 211 w 2392"/>
                <a:gd name="T107" fmla="*/ 3744 h 5085"/>
                <a:gd name="T108" fmla="*/ 214 w 2392"/>
                <a:gd name="T109" fmla="*/ 3955 h 5085"/>
                <a:gd name="T110" fmla="*/ 174 w 2392"/>
                <a:gd name="T111" fmla="*/ 4197 h 5085"/>
                <a:gd name="T112" fmla="*/ 189 w 2392"/>
                <a:gd name="T113" fmla="*/ 4443 h 5085"/>
                <a:gd name="T114" fmla="*/ 318 w 2392"/>
                <a:gd name="T115" fmla="*/ 4635 h 5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92" h="5085">
                  <a:moveTo>
                    <a:pt x="341" y="4735"/>
                  </a:moveTo>
                  <a:lnTo>
                    <a:pt x="346" y="4749"/>
                  </a:lnTo>
                  <a:lnTo>
                    <a:pt x="352" y="4762"/>
                  </a:lnTo>
                  <a:lnTo>
                    <a:pt x="359" y="4776"/>
                  </a:lnTo>
                  <a:lnTo>
                    <a:pt x="366" y="4788"/>
                  </a:lnTo>
                  <a:lnTo>
                    <a:pt x="374" y="4801"/>
                  </a:lnTo>
                  <a:lnTo>
                    <a:pt x="383" y="4813"/>
                  </a:lnTo>
                  <a:lnTo>
                    <a:pt x="392" y="4824"/>
                  </a:lnTo>
                  <a:lnTo>
                    <a:pt x="402" y="4835"/>
                  </a:lnTo>
                  <a:lnTo>
                    <a:pt x="414" y="4847"/>
                  </a:lnTo>
                  <a:lnTo>
                    <a:pt x="425" y="4858"/>
                  </a:lnTo>
                  <a:lnTo>
                    <a:pt x="436" y="4868"/>
                  </a:lnTo>
                  <a:lnTo>
                    <a:pt x="448" y="4878"/>
                  </a:lnTo>
                  <a:lnTo>
                    <a:pt x="474" y="4897"/>
                  </a:lnTo>
                  <a:lnTo>
                    <a:pt x="501" y="4916"/>
                  </a:lnTo>
                  <a:lnTo>
                    <a:pt x="528" y="4932"/>
                  </a:lnTo>
                  <a:lnTo>
                    <a:pt x="557" y="4947"/>
                  </a:lnTo>
                  <a:lnTo>
                    <a:pt x="585" y="4961"/>
                  </a:lnTo>
                  <a:lnTo>
                    <a:pt x="614" y="4974"/>
                  </a:lnTo>
                  <a:lnTo>
                    <a:pt x="642" y="4985"/>
                  </a:lnTo>
                  <a:lnTo>
                    <a:pt x="670" y="4995"/>
                  </a:lnTo>
                  <a:lnTo>
                    <a:pt x="695" y="5004"/>
                  </a:lnTo>
                  <a:lnTo>
                    <a:pt x="720" y="5011"/>
                  </a:lnTo>
                  <a:lnTo>
                    <a:pt x="749" y="5018"/>
                  </a:lnTo>
                  <a:lnTo>
                    <a:pt x="780" y="5026"/>
                  </a:lnTo>
                  <a:lnTo>
                    <a:pt x="813" y="5034"/>
                  </a:lnTo>
                  <a:lnTo>
                    <a:pt x="847" y="5041"/>
                  </a:lnTo>
                  <a:lnTo>
                    <a:pt x="882" y="5048"/>
                  </a:lnTo>
                  <a:lnTo>
                    <a:pt x="918" y="5055"/>
                  </a:lnTo>
                  <a:lnTo>
                    <a:pt x="957" y="5060"/>
                  </a:lnTo>
                  <a:lnTo>
                    <a:pt x="996" y="5066"/>
                  </a:lnTo>
                  <a:lnTo>
                    <a:pt x="1034" y="5071"/>
                  </a:lnTo>
                  <a:lnTo>
                    <a:pt x="1075" y="5075"/>
                  </a:lnTo>
                  <a:lnTo>
                    <a:pt x="1115" y="5078"/>
                  </a:lnTo>
                  <a:lnTo>
                    <a:pt x="1157" y="5081"/>
                  </a:lnTo>
                  <a:lnTo>
                    <a:pt x="1198" y="5083"/>
                  </a:lnTo>
                  <a:lnTo>
                    <a:pt x="1239" y="5084"/>
                  </a:lnTo>
                  <a:lnTo>
                    <a:pt x="1282" y="5085"/>
                  </a:lnTo>
                  <a:lnTo>
                    <a:pt x="1323" y="5084"/>
                  </a:lnTo>
                  <a:lnTo>
                    <a:pt x="1364" y="5082"/>
                  </a:lnTo>
                  <a:lnTo>
                    <a:pt x="1406" y="5079"/>
                  </a:lnTo>
                  <a:lnTo>
                    <a:pt x="1445" y="5075"/>
                  </a:lnTo>
                  <a:lnTo>
                    <a:pt x="1486" y="5070"/>
                  </a:lnTo>
                  <a:lnTo>
                    <a:pt x="1525" y="5063"/>
                  </a:lnTo>
                  <a:lnTo>
                    <a:pt x="1563" y="5055"/>
                  </a:lnTo>
                  <a:lnTo>
                    <a:pt x="1601" y="5046"/>
                  </a:lnTo>
                  <a:lnTo>
                    <a:pt x="1637" y="5035"/>
                  </a:lnTo>
                  <a:lnTo>
                    <a:pt x="1672" y="5022"/>
                  </a:lnTo>
                  <a:lnTo>
                    <a:pt x="1705" y="5008"/>
                  </a:lnTo>
                  <a:lnTo>
                    <a:pt x="1737" y="4993"/>
                  </a:lnTo>
                  <a:lnTo>
                    <a:pt x="1767" y="4976"/>
                  </a:lnTo>
                  <a:lnTo>
                    <a:pt x="1796" y="4956"/>
                  </a:lnTo>
                  <a:lnTo>
                    <a:pt x="1823" y="4935"/>
                  </a:lnTo>
                  <a:lnTo>
                    <a:pt x="1848" y="4913"/>
                  </a:lnTo>
                  <a:lnTo>
                    <a:pt x="1870" y="4887"/>
                  </a:lnTo>
                  <a:lnTo>
                    <a:pt x="1897" y="4899"/>
                  </a:lnTo>
                  <a:lnTo>
                    <a:pt x="1922" y="4907"/>
                  </a:lnTo>
                  <a:lnTo>
                    <a:pt x="1945" y="4911"/>
                  </a:lnTo>
                  <a:lnTo>
                    <a:pt x="1966" y="4911"/>
                  </a:lnTo>
                  <a:lnTo>
                    <a:pt x="1985" y="4909"/>
                  </a:lnTo>
                  <a:lnTo>
                    <a:pt x="2003" y="4902"/>
                  </a:lnTo>
                  <a:lnTo>
                    <a:pt x="2019" y="4893"/>
                  </a:lnTo>
                  <a:lnTo>
                    <a:pt x="2033" y="4882"/>
                  </a:lnTo>
                  <a:lnTo>
                    <a:pt x="2047" y="4868"/>
                  </a:lnTo>
                  <a:lnTo>
                    <a:pt x="2060" y="4853"/>
                  </a:lnTo>
                  <a:lnTo>
                    <a:pt x="2071" y="4834"/>
                  </a:lnTo>
                  <a:lnTo>
                    <a:pt x="2081" y="4815"/>
                  </a:lnTo>
                  <a:lnTo>
                    <a:pt x="2091" y="4795"/>
                  </a:lnTo>
                  <a:lnTo>
                    <a:pt x="2100" y="4773"/>
                  </a:lnTo>
                  <a:lnTo>
                    <a:pt x="2110" y="4750"/>
                  </a:lnTo>
                  <a:lnTo>
                    <a:pt x="2119" y="4727"/>
                  </a:lnTo>
                  <a:lnTo>
                    <a:pt x="2136" y="4679"/>
                  </a:lnTo>
                  <a:lnTo>
                    <a:pt x="2153" y="4632"/>
                  </a:lnTo>
                  <a:lnTo>
                    <a:pt x="2163" y="4609"/>
                  </a:lnTo>
                  <a:lnTo>
                    <a:pt x="2173" y="4588"/>
                  </a:lnTo>
                  <a:lnTo>
                    <a:pt x="2184" y="4566"/>
                  </a:lnTo>
                  <a:lnTo>
                    <a:pt x="2195" y="4547"/>
                  </a:lnTo>
                  <a:lnTo>
                    <a:pt x="2208" y="4529"/>
                  </a:lnTo>
                  <a:lnTo>
                    <a:pt x="2221" y="4511"/>
                  </a:lnTo>
                  <a:lnTo>
                    <a:pt x="2236" y="4497"/>
                  </a:lnTo>
                  <a:lnTo>
                    <a:pt x="2252" y="4485"/>
                  </a:lnTo>
                  <a:lnTo>
                    <a:pt x="2270" y="4476"/>
                  </a:lnTo>
                  <a:lnTo>
                    <a:pt x="2289" y="4469"/>
                  </a:lnTo>
                  <a:lnTo>
                    <a:pt x="2310" y="4465"/>
                  </a:lnTo>
                  <a:lnTo>
                    <a:pt x="2333" y="4464"/>
                  </a:lnTo>
                  <a:lnTo>
                    <a:pt x="2347" y="4463"/>
                  </a:lnTo>
                  <a:lnTo>
                    <a:pt x="2358" y="4457"/>
                  </a:lnTo>
                  <a:lnTo>
                    <a:pt x="2369" y="4446"/>
                  </a:lnTo>
                  <a:lnTo>
                    <a:pt x="2377" y="4432"/>
                  </a:lnTo>
                  <a:lnTo>
                    <a:pt x="2383" y="4414"/>
                  </a:lnTo>
                  <a:lnTo>
                    <a:pt x="2388" y="4394"/>
                  </a:lnTo>
                  <a:lnTo>
                    <a:pt x="2391" y="4369"/>
                  </a:lnTo>
                  <a:lnTo>
                    <a:pt x="2392" y="4343"/>
                  </a:lnTo>
                  <a:lnTo>
                    <a:pt x="2392" y="4313"/>
                  </a:lnTo>
                  <a:lnTo>
                    <a:pt x="2391" y="4282"/>
                  </a:lnTo>
                  <a:lnTo>
                    <a:pt x="2389" y="4248"/>
                  </a:lnTo>
                  <a:lnTo>
                    <a:pt x="2386" y="4214"/>
                  </a:lnTo>
                  <a:lnTo>
                    <a:pt x="2382" y="4177"/>
                  </a:lnTo>
                  <a:lnTo>
                    <a:pt x="2377" y="4140"/>
                  </a:lnTo>
                  <a:lnTo>
                    <a:pt x="2372" y="4102"/>
                  </a:lnTo>
                  <a:lnTo>
                    <a:pt x="2366" y="4063"/>
                  </a:lnTo>
                  <a:lnTo>
                    <a:pt x="2352" y="3986"/>
                  </a:lnTo>
                  <a:lnTo>
                    <a:pt x="2337" y="3910"/>
                  </a:lnTo>
                  <a:lnTo>
                    <a:pt x="2323" y="3838"/>
                  </a:lnTo>
                  <a:lnTo>
                    <a:pt x="2309" y="3771"/>
                  </a:lnTo>
                  <a:lnTo>
                    <a:pt x="2295" y="3713"/>
                  </a:lnTo>
                  <a:lnTo>
                    <a:pt x="2285" y="3665"/>
                  </a:lnTo>
                  <a:lnTo>
                    <a:pt x="2279" y="3630"/>
                  </a:lnTo>
                  <a:lnTo>
                    <a:pt x="2276" y="3609"/>
                  </a:lnTo>
                  <a:lnTo>
                    <a:pt x="2277" y="3599"/>
                  </a:lnTo>
                  <a:lnTo>
                    <a:pt x="2278" y="3589"/>
                  </a:lnTo>
                  <a:lnTo>
                    <a:pt x="2281" y="3578"/>
                  </a:lnTo>
                  <a:lnTo>
                    <a:pt x="2285" y="3566"/>
                  </a:lnTo>
                  <a:lnTo>
                    <a:pt x="2294" y="3539"/>
                  </a:lnTo>
                  <a:lnTo>
                    <a:pt x="2307" y="3511"/>
                  </a:lnTo>
                  <a:lnTo>
                    <a:pt x="2320" y="3481"/>
                  </a:lnTo>
                  <a:lnTo>
                    <a:pt x="2332" y="3451"/>
                  </a:lnTo>
                  <a:lnTo>
                    <a:pt x="2344" y="3419"/>
                  </a:lnTo>
                  <a:lnTo>
                    <a:pt x="2354" y="3389"/>
                  </a:lnTo>
                  <a:lnTo>
                    <a:pt x="2358" y="3374"/>
                  </a:lnTo>
                  <a:lnTo>
                    <a:pt x="2361" y="3360"/>
                  </a:lnTo>
                  <a:lnTo>
                    <a:pt x="2364" y="3345"/>
                  </a:lnTo>
                  <a:lnTo>
                    <a:pt x="2364" y="3332"/>
                  </a:lnTo>
                  <a:lnTo>
                    <a:pt x="2364" y="3319"/>
                  </a:lnTo>
                  <a:lnTo>
                    <a:pt x="2361" y="3307"/>
                  </a:lnTo>
                  <a:lnTo>
                    <a:pt x="2357" y="3295"/>
                  </a:lnTo>
                  <a:lnTo>
                    <a:pt x="2352" y="3284"/>
                  </a:lnTo>
                  <a:lnTo>
                    <a:pt x="2345" y="3274"/>
                  </a:lnTo>
                  <a:lnTo>
                    <a:pt x="2336" y="3265"/>
                  </a:lnTo>
                  <a:lnTo>
                    <a:pt x="2324" y="3257"/>
                  </a:lnTo>
                  <a:lnTo>
                    <a:pt x="2311" y="3250"/>
                  </a:lnTo>
                  <a:lnTo>
                    <a:pt x="2294" y="3245"/>
                  </a:lnTo>
                  <a:lnTo>
                    <a:pt x="2276" y="3241"/>
                  </a:lnTo>
                  <a:lnTo>
                    <a:pt x="2256" y="3238"/>
                  </a:lnTo>
                  <a:lnTo>
                    <a:pt x="2231" y="3236"/>
                  </a:lnTo>
                  <a:lnTo>
                    <a:pt x="2242" y="3229"/>
                  </a:lnTo>
                  <a:lnTo>
                    <a:pt x="2252" y="3220"/>
                  </a:lnTo>
                  <a:lnTo>
                    <a:pt x="2260" y="3212"/>
                  </a:lnTo>
                  <a:lnTo>
                    <a:pt x="2267" y="3203"/>
                  </a:lnTo>
                  <a:lnTo>
                    <a:pt x="2274" y="3195"/>
                  </a:lnTo>
                  <a:lnTo>
                    <a:pt x="2280" y="3186"/>
                  </a:lnTo>
                  <a:lnTo>
                    <a:pt x="2285" y="3178"/>
                  </a:lnTo>
                  <a:lnTo>
                    <a:pt x="2289" y="3169"/>
                  </a:lnTo>
                  <a:lnTo>
                    <a:pt x="2292" y="3159"/>
                  </a:lnTo>
                  <a:lnTo>
                    <a:pt x="2295" y="3150"/>
                  </a:lnTo>
                  <a:lnTo>
                    <a:pt x="2297" y="3141"/>
                  </a:lnTo>
                  <a:lnTo>
                    <a:pt x="2299" y="3132"/>
                  </a:lnTo>
                  <a:lnTo>
                    <a:pt x="2299" y="3123"/>
                  </a:lnTo>
                  <a:lnTo>
                    <a:pt x="2299" y="3114"/>
                  </a:lnTo>
                  <a:lnTo>
                    <a:pt x="2297" y="3105"/>
                  </a:lnTo>
                  <a:lnTo>
                    <a:pt x="2295" y="3095"/>
                  </a:lnTo>
                  <a:lnTo>
                    <a:pt x="2293" y="3086"/>
                  </a:lnTo>
                  <a:lnTo>
                    <a:pt x="2290" y="3077"/>
                  </a:lnTo>
                  <a:lnTo>
                    <a:pt x="2286" y="3069"/>
                  </a:lnTo>
                  <a:lnTo>
                    <a:pt x="2282" y="3060"/>
                  </a:lnTo>
                  <a:lnTo>
                    <a:pt x="2277" y="3052"/>
                  </a:lnTo>
                  <a:lnTo>
                    <a:pt x="2272" y="3044"/>
                  </a:lnTo>
                  <a:lnTo>
                    <a:pt x="2266" y="3036"/>
                  </a:lnTo>
                  <a:lnTo>
                    <a:pt x="2259" y="3027"/>
                  </a:lnTo>
                  <a:lnTo>
                    <a:pt x="2252" y="3020"/>
                  </a:lnTo>
                  <a:lnTo>
                    <a:pt x="2245" y="3013"/>
                  </a:lnTo>
                  <a:lnTo>
                    <a:pt x="2237" y="3006"/>
                  </a:lnTo>
                  <a:lnTo>
                    <a:pt x="2228" y="2999"/>
                  </a:lnTo>
                  <a:lnTo>
                    <a:pt x="2219" y="2993"/>
                  </a:lnTo>
                  <a:lnTo>
                    <a:pt x="2210" y="2987"/>
                  </a:lnTo>
                  <a:lnTo>
                    <a:pt x="2200" y="2981"/>
                  </a:lnTo>
                  <a:lnTo>
                    <a:pt x="2190" y="2976"/>
                  </a:lnTo>
                  <a:lnTo>
                    <a:pt x="2199" y="2964"/>
                  </a:lnTo>
                  <a:lnTo>
                    <a:pt x="2207" y="2953"/>
                  </a:lnTo>
                  <a:lnTo>
                    <a:pt x="2213" y="2942"/>
                  </a:lnTo>
                  <a:lnTo>
                    <a:pt x="2219" y="2932"/>
                  </a:lnTo>
                  <a:lnTo>
                    <a:pt x="2224" y="2922"/>
                  </a:lnTo>
                  <a:lnTo>
                    <a:pt x="2228" y="2911"/>
                  </a:lnTo>
                  <a:lnTo>
                    <a:pt x="2231" y="2900"/>
                  </a:lnTo>
                  <a:lnTo>
                    <a:pt x="2234" y="2890"/>
                  </a:lnTo>
                  <a:lnTo>
                    <a:pt x="2236" y="2880"/>
                  </a:lnTo>
                  <a:lnTo>
                    <a:pt x="2237" y="2870"/>
                  </a:lnTo>
                  <a:lnTo>
                    <a:pt x="2237" y="2861"/>
                  </a:lnTo>
                  <a:lnTo>
                    <a:pt x="2237" y="2851"/>
                  </a:lnTo>
                  <a:lnTo>
                    <a:pt x="2235" y="2830"/>
                  </a:lnTo>
                  <a:lnTo>
                    <a:pt x="2230" y="2811"/>
                  </a:lnTo>
                  <a:lnTo>
                    <a:pt x="2220" y="2771"/>
                  </a:lnTo>
                  <a:lnTo>
                    <a:pt x="2209" y="2730"/>
                  </a:lnTo>
                  <a:lnTo>
                    <a:pt x="2204" y="2708"/>
                  </a:lnTo>
                  <a:lnTo>
                    <a:pt x="2200" y="2687"/>
                  </a:lnTo>
                  <a:lnTo>
                    <a:pt x="2197" y="2664"/>
                  </a:lnTo>
                  <a:lnTo>
                    <a:pt x="2196" y="2640"/>
                  </a:lnTo>
                  <a:lnTo>
                    <a:pt x="2197" y="2617"/>
                  </a:lnTo>
                  <a:lnTo>
                    <a:pt x="2199" y="2594"/>
                  </a:lnTo>
                  <a:lnTo>
                    <a:pt x="2202" y="2570"/>
                  </a:lnTo>
                  <a:lnTo>
                    <a:pt x="2207" y="2547"/>
                  </a:lnTo>
                  <a:lnTo>
                    <a:pt x="2218" y="2501"/>
                  </a:lnTo>
                  <a:lnTo>
                    <a:pt x="2231" y="2455"/>
                  </a:lnTo>
                  <a:lnTo>
                    <a:pt x="2245" y="2407"/>
                  </a:lnTo>
                  <a:lnTo>
                    <a:pt x="2256" y="2358"/>
                  </a:lnTo>
                  <a:lnTo>
                    <a:pt x="2261" y="2333"/>
                  </a:lnTo>
                  <a:lnTo>
                    <a:pt x="2265" y="2306"/>
                  </a:lnTo>
                  <a:lnTo>
                    <a:pt x="2267" y="2280"/>
                  </a:lnTo>
                  <a:lnTo>
                    <a:pt x="2269" y="2252"/>
                  </a:lnTo>
                  <a:lnTo>
                    <a:pt x="2268" y="2232"/>
                  </a:lnTo>
                  <a:lnTo>
                    <a:pt x="2267" y="2210"/>
                  </a:lnTo>
                  <a:lnTo>
                    <a:pt x="2264" y="2185"/>
                  </a:lnTo>
                  <a:lnTo>
                    <a:pt x="2261" y="2160"/>
                  </a:lnTo>
                  <a:lnTo>
                    <a:pt x="2258" y="2134"/>
                  </a:lnTo>
                  <a:lnTo>
                    <a:pt x="2255" y="2108"/>
                  </a:lnTo>
                  <a:lnTo>
                    <a:pt x="2253" y="2085"/>
                  </a:lnTo>
                  <a:lnTo>
                    <a:pt x="2251" y="2062"/>
                  </a:lnTo>
                  <a:lnTo>
                    <a:pt x="2250" y="2044"/>
                  </a:lnTo>
                  <a:lnTo>
                    <a:pt x="2251" y="2024"/>
                  </a:lnTo>
                  <a:lnTo>
                    <a:pt x="2253" y="2002"/>
                  </a:lnTo>
                  <a:lnTo>
                    <a:pt x="2255" y="1978"/>
                  </a:lnTo>
                  <a:lnTo>
                    <a:pt x="2257" y="1956"/>
                  </a:lnTo>
                  <a:lnTo>
                    <a:pt x="2259" y="1934"/>
                  </a:lnTo>
                  <a:lnTo>
                    <a:pt x="2261" y="1915"/>
                  </a:lnTo>
                  <a:lnTo>
                    <a:pt x="2262" y="1899"/>
                  </a:lnTo>
                  <a:lnTo>
                    <a:pt x="2262" y="1864"/>
                  </a:lnTo>
                  <a:lnTo>
                    <a:pt x="2262" y="1826"/>
                  </a:lnTo>
                  <a:lnTo>
                    <a:pt x="2261" y="1805"/>
                  </a:lnTo>
                  <a:lnTo>
                    <a:pt x="2259" y="1785"/>
                  </a:lnTo>
                  <a:lnTo>
                    <a:pt x="2257" y="1765"/>
                  </a:lnTo>
                  <a:lnTo>
                    <a:pt x="2254" y="1743"/>
                  </a:lnTo>
                  <a:lnTo>
                    <a:pt x="2249" y="1723"/>
                  </a:lnTo>
                  <a:lnTo>
                    <a:pt x="2243" y="1704"/>
                  </a:lnTo>
                  <a:lnTo>
                    <a:pt x="2236" y="1685"/>
                  </a:lnTo>
                  <a:lnTo>
                    <a:pt x="2226" y="1666"/>
                  </a:lnTo>
                  <a:lnTo>
                    <a:pt x="2221" y="1658"/>
                  </a:lnTo>
                  <a:lnTo>
                    <a:pt x="2215" y="1650"/>
                  </a:lnTo>
                  <a:lnTo>
                    <a:pt x="2209" y="1642"/>
                  </a:lnTo>
                  <a:lnTo>
                    <a:pt x="2202" y="1635"/>
                  </a:lnTo>
                  <a:lnTo>
                    <a:pt x="2195" y="1628"/>
                  </a:lnTo>
                  <a:lnTo>
                    <a:pt x="2187" y="1622"/>
                  </a:lnTo>
                  <a:lnTo>
                    <a:pt x="2179" y="1616"/>
                  </a:lnTo>
                  <a:lnTo>
                    <a:pt x="2170" y="1609"/>
                  </a:lnTo>
                  <a:lnTo>
                    <a:pt x="2177" y="1599"/>
                  </a:lnTo>
                  <a:lnTo>
                    <a:pt x="2183" y="1588"/>
                  </a:lnTo>
                  <a:lnTo>
                    <a:pt x="2189" y="1578"/>
                  </a:lnTo>
                  <a:lnTo>
                    <a:pt x="2194" y="1567"/>
                  </a:lnTo>
                  <a:lnTo>
                    <a:pt x="2198" y="1557"/>
                  </a:lnTo>
                  <a:lnTo>
                    <a:pt x="2201" y="1546"/>
                  </a:lnTo>
                  <a:lnTo>
                    <a:pt x="2204" y="1536"/>
                  </a:lnTo>
                  <a:lnTo>
                    <a:pt x="2207" y="1525"/>
                  </a:lnTo>
                  <a:lnTo>
                    <a:pt x="2210" y="1506"/>
                  </a:lnTo>
                  <a:lnTo>
                    <a:pt x="2212" y="1485"/>
                  </a:lnTo>
                  <a:lnTo>
                    <a:pt x="2212" y="1466"/>
                  </a:lnTo>
                  <a:lnTo>
                    <a:pt x="2211" y="1447"/>
                  </a:lnTo>
                  <a:lnTo>
                    <a:pt x="2207" y="1410"/>
                  </a:lnTo>
                  <a:lnTo>
                    <a:pt x="2202" y="1374"/>
                  </a:lnTo>
                  <a:lnTo>
                    <a:pt x="2199" y="1356"/>
                  </a:lnTo>
                  <a:lnTo>
                    <a:pt x="2197" y="1338"/>
                  </a:lnTo>
                  <a:lnTo>
                    <a:pt x="2196" y="1321"/>
                  </a:lnTo>
                  <a:lnTo>
                    <a:pt x="2196" y="1304"/>
                  </a:lnTo>
                  <a:lnTo>
                    <a:pt x="2197" y="1293"/>
                  </a:lnTo>
                  <a:lnTo>
                    <a:pt x="2198" y="1280"/>
                  </a:lnTo>
                  <a:lnTo>
                    <a:pt x="2200" y="1269"/>
                  </a:lnTo>
                  <a:lnTo>
                    <a:pt x="2202" y="1259"/>
                  </a:lnTo>
                  <a:lnTo>
                    <a:pt x="2207" y="1239"/>
                  </a:lnTo>
                  <a:lnTo>
                    <a:pt x="2213" y="1218"/>
                  </a:lnTo>
                  <a:lnTo>
                    <a:pt x="2220" y="1200"/>
                  </a:lnTo>
                  <a:lnTo>
                    <a:pt x="2226" y="1183"/>
                  </a:lnTo>
                  <a:lnTo>
                    <a:pt x="2231" y="1166"/>
                  </a:lnTo>
                  <a:lnTo>
                    <a:pt x="2235" y="1149"/>
                  </a:lnTo>
                  <a:lnTo>
                    <a:pt x="2236" y="1141"/>
                  </a:lnTo>
                  <a:lnTo>
                    <a:pt x="2236" y="1133"/>
                  </a:lnTo>
                  <a:lnTo>
                    <a:pt x="2235" y="1126"/>
                  </a:lnTo>
                  <a:lnTo>
                    <a:pt x="2234" y="1118"/>
                  </a:lnTo>
                  <a:lnTo>
                    <a:pt x="2231" y="1110"/>
                  </a:lnTo>
                  <a:lnTo>
                    <a:pt x="2228" y="1102"/>
                  </a:lnTo>
                  <a:lnTo>
                    <a:pt x="2224" y="1093"/>
                  </a:lnTo>
                  <a:lnTo>
                    <a:pt x="2219" y="1085"/>
                  </a:lnTo>
                  <a:lnTo>
                    <a:pt x="2213" y="1077"/>
                  </a:lnTo>
                  <a:lnTo>
                    <a:pt x="2205" y="1069"/>
                  </a:lnTo>
                  <a:lnTo>
                    <a:pt x="2196" y="1061"/>
                  </a:lnTo>
                  <a:lnTo>
                    <a:pt x="2186" y="1053"/>
                  </a:lnTo>
                  <a:lnTo>
                    <a:pt x="2175" y="1044"/>
                  </a:lnTo>
                  <a:lnTo>
                    <a:pt x="2160" y="1036"/>
                  </a:lnTo>
                  <a:lnTo>
                    <a:pt x="2146" y="1026"/>
                  </a:lnTo>
                  <a:lnTo>
                    <a:pt x="2129" y="1017"/>
                  </a:lnTo>
                  <a:lnTo>
                    <a:pt x="2140" y="1001"/>
                  </a:lnTo>
                  <a:lnTo>
                    <a:pt x="2150" y="984"/>
                  </a:lnTo>
                  <a:lnTo>
                    <a:pt x="2160" y="965"/>
                  </a:lnTo>
                  <a:lnTo>
                    <a:pt x="2170" y="946"/>
                  </a:lnTo>
                  <a:lnTo>
                    <a:pt x="2179" y="926"/>
                  </a:lnTo>
                  <a:lnTo>
                    <a:pt x="2186" y="904"/>
                  </a:lnTo>
                  <a:lnTo>
                    <a:pt x="2191" y="884"/>
                  </a:lnTo>
                  <a:lnTo>
                    <a:pt x="2194" y="865"/>
                  </a:lnTo>
                  <a:lnTo>
                    <a:pt x="2195" y="855"/>
                  </a:lnTo>
                  <a:lnTo>
                    <a:pt x="2195" y="846"/>
                  </a:lnTo>
                  <a:lnTo>
                    <a:pt x="2194" y="837"/>
                  </a:lnTo>
                  <a:lnTo>
                    <a:pt x="2193" y="828"/>
                  </a:lnTo>
                  <a:lnTo>
                    <a:pt x="2191" y="820"/>
                  </a:lnTo>
                  <a:lnTo>
                    <a:pt x="2188" y="813"/>
                  </a:lnTo>
                  <a:lnTo>
                    <a:pt x="2184" y="806"/>
                  </a:lnTo>
                  <a:lnTo>
                    <a:pt x="2179" y="799"/>
                  </a:lnTo>
                  <a:lnTo>
                    <a:pt x="2174" y="794"/>
                  </a:lnTo>
                  <a:lnTo>
                    <a:pt x="2166" y="789"/>
                  </a:lnTo>
                  <a:lnTo>
                    <a:pt x="2159" y="784"/>
                  </a:lnTo>
                  <a:lnTo>
                    <a:pt x="2150" y="781"/>
                  </a:lnTo>
                  <a:lnTo>
                    <a:pt x="2140" y="778"/>
                  </a:lnTo>
                  <a:lnTo>
                    <a:pt x="2129" y="775"/>
                  </a:lnTo>
                  <a:lnTo>
                    <a:pt x="2117" y="774"/>
                  </a:lnTo>
                  <a:lnTo>
                    <a:pt x="2104" y="774"/>
                  </a:lnTo>
                  <a:lnTo>
                    <a:pt x="2104" y="762"/>
                  </a:lnTo>
                  <a:lnTo>
                    <a:pt x="2104" y="749"/>
                  </a:lnTo>
                  <a:lnTo>
                    <a:pt x="2106" y="736"/>
                  </a:lnTo>
                  <a:lnTo>
                    <a:pt x="2107" y="723"/>
                  </a:lnTo>
                  <a:lnTo>
                    <a:pt x="2112" y="696"/>
                  </a:lnTo>
                  <a:lnTo>
                    <a:pt x="2118" y="668"/>
                  </a:lnTo>
                  <a:lnTo>
                    <a:pt x="2124" y="640"/>
                  </a:lnTo>
                  <a:lnTo>
                    <a:pt x="2130" y="613"/>
                  </a:lnTo>
                  <a:lnTo>
                    <a:pt x="2134" y="586"/>
                  </a:lnTo>
                  <a:lnTo>
                    <a:pt x="2138" y="560"/>
                  </a:lnTo>
                  <a:lnTo>
                    <a:pt x="2139" y="547"/>
                  </a:lnTo>
                  <a:lnTo>
                    <a:pt x="2139" y="535"/>
                  </a:lnTo>
                  <a:lnTo>
                    <a:pt x="2139" y="523"/>
                  </a:lnTo>
                  <a:lnTo>
                    <a:pt x="2137" y="511"/>
                  </a:lnTo>
                  <a:lnTo>
                    <a:pt x="2135" y="500"/>
                  </a:lnTo>
                  <a:lnTo>
                    <a:pt x="2132" y="489"/>
                  </a:lnTo>
                  <a:lnTo>
                    <a:pt x="2128" y="479"/>
                  </a:lnTo>
                  <a:lnTo>
                    <a:pt x="2123" y="469"/>
                  </a:lnTo>
                  <a:lnTo>
                    <a:pt x="2117" y="460"/>
                  </a:lnTo>
                  <a:lnTo>
                    <a:pt x="2109" y="451"/>
                  </a:lnTo>
                  <a:lnTo>
                    <a:pt x="2099" y="443"/>
                  </a:lnTo>
                  <a:lnTo>
                    <a:pt x="2088" y="436"/>
                  </a:lnTo>
                  <a:lnTo>
                    <a:pt x="2076" y="430"/>
                  </a:lnTo>
                  <a:lnTo>
                    <a:pt x="2063" y="425"/>
                  </a:lnTo>
                  <a:lnTo>
                    <a:pt x="2047" y="420"/>
                  </a:lnTo>
                  <a:lnTo>
                    <a:pt x="2029" y="416"/>
                  </a:lnTo>
                  <a:lnTo>
                    <a:pt x="2031" y="401"/>
                  </a:lnTo>
                  <a:lnTo>
                    <a:pt x="2032" y="385"/>
                  </a:lnTo>
                  <a:lnTo>
                    <a:pt x="2031" y="372"/>
                  </a:lnTo>
                  <a:lnTo>
                    <a:pt x="2030" y="359"/>
                  </a:lnTo>
                  <a:lnTo>
                    <a:pt x="2027" y="347"/>
                  </a:lnTo>
                  <a:lnTo>
                    <a:pt x="2023" y="336"/>
                  </a:lnTo>
                  <a:lnTo>
                    <a:pt x="2017" y="326"/>
                  </a:lnTo>
                  <a:lnTo>
                    <a:pt x="2012" y="315"/>
                  </a:lnTo>
                  <a:lnTo>
                    <a:pt x="2005" y="306"/>
                  </a:lnTo>
                  <a:lnTo>
                    <a:pt x="1997" y="297"/>
                  </a:lnTo>
                  <a:lnTo>
                    <a:pt x="1989" y="289"/>
                  </a:lnTo>
                  <a:lnTo>
                    <a:pt x="1980" y="281"/>
                  </a:lnTo>
                  <a:lnTo>
                    <a:pt x="1960" y="266"/>
                  </a:lnTo>
                  <a:lnTo>
                    <a:pt x="1939" y="251"/>
                  </a:lnTo>
                  <a:lnTo>
                    <a:pt x="1917" y="237"/>
                  </a:lnTo>
                  <a:lnTo>
                    <a:pt x="1895" y="223"/>
                  </a:lnTo>
                  <a:lnTo>
                    <a:pt x="1873" y="209"/>
                  </a:lnTo>
                  <a:lnTo>
                    <a:pt x="1852" y="193"/>
                  </a:lnTo>
                  <a:lnTo>
                    <a:pt x="1842" y="184"/>
                  </a:lnTo>
                  <a:lnTo>
                    <a:pt x="1832" y="176"/>
                  </a:lnTo>
                  <a:lnTo>
                    <a:pt x="1823" y="166"/>
                  </a:lnTo>
                  <a:lnTo>
                    <a:pt x="1815" y="157"/>
                  </a:lnTo>
                  <a:lnTo>
                    <a:pt x="1808" y="146"/>
                  </a:lnTo>
                  <a:lnTo>
                    <a:pt x="1801" y="135"/>
                  </a:lnTo>
                  <a:lnTo>
                    <a:pt x="1795" y="122"/>
                  </a:lnTo>
                  <a:lnTo>
                    <a:pt x="1791" y="110"/>
                  </a:lnTo>
                  <a:lnTo>
                    <a:pt x="1774" y="115"/>
                  </a:lnTo>
                  <a:lnTo>
                    <a:pt x="1757" y="120"/>
                  </a:lnTo>
                  <a:lnTo>
                    <a:pt x="1741" y="125"/>
                  </a:lnTo>
                  <a:lnTo>
                    <a:pt x="1727" y="130"/>
                  </a:lnTo>
                  <a:lnTo>
                    <a:pt x="1721" y="117"/>
                  </a:lnTo>
                  <a:lnTo>
                    <a:pt x="1715" y="105"/>
                  </a:lnTo>
                  <a:lnTo>
                    <a:pt x="1707" y="93"/>
                  </a:lnTo>
                  <a:lnTo>
                    <a:pt x="1700" y="82"/>
                  </a:lnTo>
                  <a:lnTo>
                    <a:pt x="1691" y="72"/>
                  </a:lnTo>
                  <a:lnTo>
                    <a:pt x="1683" y="62"/>
                  </a:lnTo>
                  <a:lnTo>
                    <a:pt x="1673" y="53"/>
                  </a:lnTo>
                  <a:lnTo>
                    <a:pt x="1664" y="45"/>
                  </a:lnTo>
                  <a:lnTo>
                    <a:pt x="1653" y="38"/>
                  </a:lnTo>
                  <a:lnTo>
                    <a:pt x="1642" y="32"/>
                  </a:lnTo>
                  <a:lnTo>
                    <a:pt x="1631" y="26"/>
                  </a:lnTo>
                  <a:lnTo>
                    <a:pt x="1619" y="21"/>
                  </a:lnTo>
                  <a:lnTo>
                    <a:pt x="1608" y="17"/>
                  </a:lnTo>
                  <a:lnTo>
                    <a:pt x="1596" y="14"/>
                  </a:lnTo>
                  <a:lnTo>
                    <a:pt x="1584" y="11"/>
                  </a:lnTo>
                  <a:lnTo>
                    <a:pt x="1571" y="9"/>
                  </a:lnTo>
                  <a:lnTo>
                    <a:pt x="1559" y="8"/>
                  </a:lnTo>
                  <a:lnTo>
                    <a:pt x="1547" y="8"/>
                  </a:lnTo>
                  <a:lnTo>
                    <a:pt x="1534" y="8"/>
                  </a:lnTo>
                  <a:lnTo>
                    <a:pt x="1522" y="9"/>
                  </a:lnTo>
                  <a:lnTo>
                    <a:pt x="1509" y="11"/>
                  </a:lnTo>
                  <a:lnTo>
                    <a:pt x="1497" y="14"/>
                  </a:lnTo>
                  <a:lnTo>
                    <a:pt x="1486" y="18"/>
                  </a:lnTo>
                  <a:lnTo>
                    <a:pt x="1474" y="22"/>
                  </a:lnTo>
                  <a:lnTo>
                    <a:pt x="1463" y="27"/>
                  </a:lnTo>
                  <a:lnTo>
                    <a:pt x="1452" y="33"/>
                  </a:lnTo>
                  <a:lnTo>
                    <a:pt x="1441" y="40"/>
                  </a:lnTo>
                  <a:lnTo>
                    <a:pt x="1431" y="48"/>
                  </a:lnTo>
                  <a:lnTo>
                    <a:pt x="1421" y="56"/>
                  </a:lnTo>
                  <a:lnTo>
                    <a:pt x="1412" y="66"/>
                  </a:lnTo>
                  <a:lnTo>
                    <a:pt x="1404" y="77"/>
                  </a:lnTo>
                  <a:lnTo>
                    <a:pt x="1396" y="88"/>
                  </a:lnTo>
                  <a:lnTo>
                    <a:pt x="1392" y="84"/>
                  </a:lnTo>
                  <a:lnTo>
                    <a:pt x="1377" y="77"/>
                  </a:lnTo>
                  <a:lnTo>
                    <a:pt x="1355" y="68"/>
                  </a:lnTo>
                  <a:lnTo>
                    <a:pt x="1327" y="55"/>
                  </a:lnTo>
                  <a:lnTo>
                    <a:pt x="1291" y="43"/>
                  </a:lnTo>
                  <a:lnTo>
                    <a:pt x="1250" y="31"/>
                  </a:lnTo>
                  <a:lnTo>
                    <a:pt x="1229" y="25"/>
                  </a:lnTo>
                  <a:lnTo>
                    <a:pt x="1206" y="20"/>
                  </a:lnTo>
                  <a:lnTo>
                    <a:pt x="1183" y="15"/>
                  </a:lnTo>
                  <a:lnTo>
                    <a:pt x="1159" y="10"/>
                  </a:lnTo>
                  <a:lnTo>
                    <a:pt x="1135" y="6"/>
                  </a:lnTo>
                  <a:lnTo>
                    <a:pt x="1110" y="3"/>
                  </a:lnTo>
                  <a:lnTo>
                    <a:pt x="1086" y="0"/>
                  </a:lnTo>
                  <a:lnTo>
                    <a:pt x="1062" y="0"/>
                  </a:lnTo>
                  <a:lnTo>
                    <a:pt x="1038" y="0"/>
                  </a:lnTo>
                  <a:lnTo>
                    <a:pt x="1014" y="1"/>
                  </a:lnTo>
                  <a:lnTo>
                    <a:pt x="990" y="5"/>
                  </a:lnTo>
                  <a:lnTo>
                    <a:pt x="968" y="9"/>
                  </a:lnTo>
                  <a:lnTo>
                    <a:pt x="946" y="15"/>
                  </a:lnTo>
                  <a:lnTo>
                    <a:pt x="924" y="23"/>
                  </a:lnTo>
                  <a:lnTo>
                    <a:pt x="904" y="32"/>
                  </a:lnTo>
                  <a:lnTo>
                    <a:pt x="886" y="44"/>
                  </a:lnTo>
                  <a:lnTo>
                    <a:pt x="868" y="57"/>
                  </a:lnTo>
                  <a:lnTo>
                    <a:pt x="851" y="74"/>
                  </a:lnTo>
                  <a:lnTo>
                    <a:pt x="837" y="92"/>
                  </a:lnTo>
                  <a:lnTo>
                    <a:pt x="825" y="112"/>
                  </a:lnTo>
                  <a:lnTo>
                    <a:pt x="810" y="105"/>
                  </a:lnTo>
                  <a:lnTo>
                    <a:pt x="793" y="100"/>
                  </a:lnTo>
                  <a:lnTo>
                    <a:pt x="777" y="96"/>
                  </a:lnTo>
                  <a:lnTo>
                    <a:pt x="760" y="94"/>
                  </a:lnTo>
                  <a:lnTo>
                    <a:pt x="743" y="94"/>
                  </a:lnTo>
                  <a:lnTo>
                    <a:pt x="724" y="94"/>
                  </a:lnTo>
                  <a:lnTo>
                    <a:pt x="706" y="96"/>
                  </a:lnTo>
                  <a:lnTo>
                    <a:pt x="687" y="99"/>
                  </a:lnTo>
                  <a:lnTo>
                    <a:pt x="668" y="103"/>
                  </a:lnTo>
                  <a:lnTo>
                    <a:pt x="648" y="109"/>
                  </a:lnTo>
                  <a:lnTo>
                    <a:pt x="630" y="115"/>
                  </a:lnTo>
                  <a:lnTo>
                    <a:pt x="611" y="122"/>
                  </a:lnTo>
                  <a:lnTo>
                    <a:pt x="591" y="132"/>
                  </a:lnTo>
                  <a:lnTo>
                    <a:pt x="573" y="141"/>
                  </a:lnTo>
                  <a:lnTo>
                    <a:pt x="555" y="151"/>
                  </a:lnTo>
                  <a:lnTo>
                    <a:pt x="537" y="161"/>
                  </a:lnTo>
                  <a:lnTo>
                    <a:pt x="519" y="173"/>
                  </a:lnTo>
                  <a:lnTo>
                    <a:pt x="503" y="185"/>
                  </a:lnTo>
                  <a:lnTo>
                    <a:pt x="487" y="199"/>
                  </a:lnTo>
                  <a:lnTo>
                    <a:pt x="472" y="212"/>
                  </a:lnTo>
                  <a:lnTo>
                    <a:pt x="457" y="225"/>
                  </a:lnTo>
                  <a:lnTo>
                    <a:pt x="444" y="239"/>
                  </a:lnTo>
                  <a:lnTo>
                    <a:pt x="431" y="253"/>
                  </a:lnTo>
                  <a:lnTo>
                    <a:pt x="420" y="269"/>
                  </a:lnTo>
                  <a:lnTo>
                    <a:pt x="410" y="284"/>
                  </a:lnTo>
                  <a:lnTo>
                    <a:pt x="401" y="299"/>
                  </a:lnTo>
                  <a:lnTo>
                    <a:pt x="394" y="313"/>
                  </a:lnTo>
                  <a:lnTo>
                    <a:pt x="388" y="329"/>
                  </a:lnTo>
                  <a:lnTo>
                    <a:pt x="384" y="344"/>
                  </a:lnTo>
                  <a:lnTo>
                    <a:pt x="381" y="359"/>
                  </a:lnTo>
                  <a:lnTo>
                    <a:pt x="381" y="374"/>
                  </a:lnTo>
                  <a:lnTo>
                    <a:pt x="382" y="388"/>
                  </a:lnTo>
                  <a:lnTo>
                    <a:pt x="364" y="390"/>
                  </a:lnTo>
                  <a:lnTo>
                    <a:pt x="348" y="391"/>
                  </a:lnTo>
                  <a:lnTo>
                    <a:pt x="331" y="393"/>
                  </a:lnTo>
                  <a:lnTo>
                    <a:pt x="316" y="396"/>
                  </a:lnTo>
                  <a:lnTo>
                    <a:pt x="302" y="399"/>
                  </a:lnTo>
                  <a:lnTo>
                    <a:pt x="289" y="404"/>
                  </a:lnTo>
                  <a:lnTo>
                    <a:pt x="277" y="410"/>
                  </a:lnTo>
                  <a:lnTo>
                    <a:pt x="264" y="416"/>
                  </a:lnTo>
                  <a:lnTo>
                    <a:pt x="253" y="423"/>
                  </a:lnTo>
                  <a:lnTo>
                    <a:pt x="243" y="431"/>
                  </a:lnTo>
                  <a:lnTo>
                    <a:pt x="233" y="439"/>
                  </a:lnTo>
                  <a:lnTo>
                    <a:pt x="224" y="448"/>
                  </a:lnTo>
                  <a:lnTo>
                    <a:pt x="216" y="459"/>
                  </a:lnTo>
                  <a:lnTo>
                    <a:pt x="207" y="469"/>
                  </a:lnTo>
                  <a:lnTo>
                    <a:pt x="200" y="480"/>
                  </a:lnTo>
                  <a:lnTo>
                    <a:pt x="194" y="491"/>
                  </a:lnTo>
                  <a:lnTo>
                    <a:pt x="187" y="502"/>
                  </a:lnTo>
                  <a:lnTo>
                    <a:pt x="182" y="515"/>
                  </a:lnTo>
                  <a:lnTo>
                    <a:pt x="177" y="528"/>
                  </a:lnTo>
                  <a:lnTo>
                    <a:pt x="172" y="541"/>
                  </a:lnTo>
                  <a:lnTo>
                    <a:pt x="164" y="567"/>
                  </a:lnTo>
                  <a:lnTo>
                    <a:pt x="157" y="596"/>
                  </a:lnTo>
                  <a:lnTo>
                    <a:pt x="151" y="624"/>
                  </a:lnTo>
                  <a:lnTo>
                    <a:pt x="147" y="653"/>
                  </a:lnTo>
                  <a:lnTo>
                    <a:pt x="142" y="682"/>
                  </a:lnTo>
                  <a:lnTo>
                    <a:pt x="139" y="710"/>
                  </a:lnTo>
                  <a:lnTo>
                    <a:pt x="138" y="729"/>
                  </a:lnTo>
                  <a:lnTo>
                    <a:pt x="138" y="750"/>
                  </a:lnTo>
                  <a:lnTo>
                    <a:pt x="139" y="773"/>
                  </a:lnTo>
                  <a:lnTo>
                    <a:pt x="141" y="799"/>
                  </a:lnTo>
                  <a:lnTo>
                    <a:pt x="144" y="823"/>
                  </a:lnTo>
                  <a:lnTo>
                    <a:pt x="145" y="846"/>
                  </a:lnTo>
                  <a:lnTo>
                    <a:pt x="147" y="866"/>
                  </a:lnTo>
                  <a:lnTo>
                    <a:pt x="147" y="881"/>
                  </a:lnTo>
                  <a:lnTo>
                    <a:pt x="147" y="896"/>
                  </a:lnTo>
                  <a:lnTo>
                    <a:pt x="144" y="912"/>
                  </a:lnTo>
                  <a:lnTo>
                    <a:pt x="140" y="926"/>
                  </a:lnTo>
                  <a:lnTo>
                    <a:pt x="135" y="939"/>
                  </a:lnTo>
                  <a:lnTo>
                    <a:pt x="126" y="964"/>
                  </a:lnTo>
                  <a:lnTo>
                    <a:pt x="117" y="987"/>
                  </a:lnTo>
                  <a:lnTo>
                    <a:pt x="115" y="998"/>
                  </a:lnTo>
                  <a:lnTo>
                    <a:pt x="113" y="1009"/>
                  </a:lnTo>
                  <a:lnTo>
                    <a:pt x="113" y="1014"/>
                  </a:lnTo>
                  <a:lnTo>
                    <a:pt x="114" y="1019"/>
                  </a:lnTo>
                  <a:lnTo>
                    <a:pt x="115" y="1025"/>
                  </a:lnTo>
                  <a:lnTo>
                    <a:pt x="117" y="1030"/>
                  </a:lnTo>
                  <a:lnTo>
                    <a:pt x="120" y="1036"/>
                  </a:lnTo>
                  <a:lnTo>
                    <a:pt x="123" y="1042"/>
                  </a:lnTo>
                  <a:lnTo>
                    <a:pt x="127" y="1047"/>
                  </a:lnTo>
                  <a:lnTo>
                    <a:pt x="131" y="1053"/>
                  </a:lnTo>
                  <a:lnTo>
                    <a:pt x="137" y="1059"/>
                  </a:lnTo>
                  <a:lnTo>
                    <a:pt x="145" y="1065"/>
                  </a:lnTo>
                  <a:lnTo>
                    <a:pt x="152" y="1071"/>
                  </a:lnTo>
                  <a:lnTo>
                    <a:pt x="161" y="1077"/>
                  </a:lnTo>
                  <a:lnTo>
                    <a:pt x="154" y="1084"/>
                  </a:lnTo>
                  <a:lnTo>
                    <a:pt x="147" y="1093"/>
                  </a:lnTo>
                  <a:lnTo>
                    <a:pt x="140" y="1104"/>
                  </a:lnTo>
                  <a:lnTo>
                    <a:pt x="134" y="1115"/>
                  </a:lnTo>
                  <a:lnTo>
                    <a:pt x="128" y="1127"/>
                  </a:lnTo>
                  <a:lnTo>
                    <a:pt x="123" y="1139"/>
                  </a:lnTo>
                  <a:lnTo>
                    <a:pt x="117" y="1153"/>
                  </a:lnTo>
                  <a:lnTo>
                    <a:pt x="112" y="1168"/>
                  </a:lnTo>
                  <a:lnTo>
                    <a:pt x="103" y="1199"/>
                  </a:lnTo>
                  <a:lnTo>
                    <a:pt x="95" y="1232"/>
                  </a:lnTo>
                  <a:lnTo>
                    <a:pt x="88" y="1267"/>
                  </a:lnTo>
                  <a:lnTo>
                    <a:pt x="82" y="1303"/>
                  </a:lnTo>
                  <a:lnTo>
                    <a:pt x="76" y="1338"/>
                  </a:lnTo>
                  <a:lnTo>
                    <a:pt x="73" y="1374"/>
                  </a:lnTo>
                  <a:lnTo>
                    <a:pt x="72" y="1409"/>
                  </a:lnTo>
                  <a:lnTo>
                    <a:pt x="71" y="1443"/>
                  </a:lnTo>
                  <a:lnTo>
                    <a:pt x="73" y="1474"/>
                  </a:lnTo>
                  <a:lnTo>
                    <a:pt x="75" y="1504"/>
                  </a:lnTo>
                  <a:lnTo>
                    <a:pt x="78" y="1517"/>
                  </a:lnTo>
                  <a:lnTo>
                    <a:pt x="81" y="1530"/>
                  </a:lnTo>
                  <a:lnTo>
                    <a:pt x="84" y="1541"/>
                  </a:lnTo>
                  <a:lnTo>
                    <a:pt x="87" y="1553"/>
                  </a:lnTo>
                  <a:lnTo>
                    <a:pt x="68" y="1563"/>
                  </a:lnTo>
                  <a:lnTo>
                    <a:pt x="51" y="1574"/>
                  </a:lnTo>
                  <a:lnTo>
                    <a:pt x="38" y="1586"/>
                  </a:lnTo>
                  <a:lnTo>
                    <a:pt x="27" y="1599"/>
                  </a:lnTo>
                  <a:lnTo>
                    <a:pt x="18" y="1614"/>
                  </a:lnTo>
                  <a:lnTo>
                    <a:pt x="10" y="1630"/>
                  </a:lnTo>
                  <a:lnTo>
                    <a:pt x="5" y="1646"/>
                  </a:lnTo>
                  <a:lnTo>
                    <a:pt x="1" y="1664"/>
                  </a:lnTo>
                  <a:lnTo>
                    <a:pt x="0" y="1683"/>
                  </a:lnTo>
                  <a:lnTo>
                    <a:pt x="0" y="1701"/>
                  </a:lnTo>
                  <a:lnTo>
                    <a:pt x="1" y="1720"/>
                  </a:lnTo>
                  <a:lnTo>
                    <a:pt x="4" y="1740"/>
                  </a:lnTo>
                  <a:lnTo>
                    <a:pt x="7" y="1761"/>
                  </a:lnTo>
                  <a:lnTo>
                    <a:pt x="13" y="1782"/>
                  </a:lnTo>
                  <a:lnTo>
                    <a:pt x="19" y="1803"/>
                  </a:lnTo>
                  <a:lnTo>
                    <a:pt x="25" y="1825"/>
                  </a:lnTo>
                  <a:lnTo>
                    <a:pt x="55" y="1912"/>
                  </a:lnTo>
                  <a:lnTo>
                    <a:pt x="87" y="1997"/>
                  </a:lnTo>
                  <a:lnTo>
                    <a:pt x="94" y="2019"/>
                  </a:lnTo>
                  <a:lnTo>
                    <a:pt x="100" y="2038"/>
                  </a:lnTo>
                  <a:lnTo>
                    <a:pt x="105" y="2058"/>
                  </a:lnTo>
                  <a:lnTo>
                    <a:pt x="110" y="2077"/>
                  </a:lnTo>
                  <a:lnTo>
                    <a:pt x="114" y="2096"/>
                  </a:lnTo>
                  <a:lnTo>
                    <a:pt x="116" y="2113"/>
                  </a:lnTo>
                  <a:lnTo>
                    <a:pt x="118" y="2129"/>
                  </a:lnTo>
                  <a:lnTo>
                    <a:pt x="118" y="2146"/>
                  </a:lnTo>
                  <a:lnTo>
                    <a:pt x="116" y="2157"/>
                  </a:lnTo>
                  <a:lnTo>
                    <a:pt x="114" y="2169"/>
                  </a:lnTo>
                  <a:lnTo>
                    <a:pt x="111" y="2183"/>
                  </a:lnTo>
                  <a:lnTo>
                    <a:pt x="107" y="2199"/>
                  </a:lnTo>
                  <a:lnTo>
                    <a:pt x="97" y="2234"/>
                  </a:lnTo>
                  <a:lnTo>
                    <a:pt x="86" y="2273"/>
                  </a:lnTo>
                  <a:lnTo>
                    <a:pt x="73" y="2314"/>
                  </a:lnTo>
                  <a:lnTo>
                    <a:pt x="61" y="2358"/>
                  </a:lnTo>
                  <a:lnTo>
                    <a:pt x="55" y="2380"/>
                  </a:lnTo>
                  <a:lnTo>
                    <a:pt x="50" y="2402"/>
                  </a:lnTo>
                  <a:lnTo>
                    <a:pt x="45" y="2424"/>
                  </a:lnTo>
                  <a:lnTo>
                    <a:pt x="42" y="2445"/>
                  </a:lnTo>
                  <a:lnTo>
                    <a:pt x="38" y="2467"/>
                  </a:lnTo>
                  <a:lnTo>
                    <a:pt x="36" y="2487"/>
                  </a:lnTo>
                  <a:lnTo>
                    <a:pt x="36" y="2506"/>
                  </a:lnTo>
                  <a:lnTo>
                    <a:pt x="36" y="2526"/>
                  </a:lnTo>
                  <a:lnTo>
                    <a:pt x="37" y="2543"/>
                  </a:lnTo>
                  <a:lnTo>
                    <a:pt x="40" y="2559"/>
                  </a:lnTo>
                  <a:lnTo>
                    <a:pt x="45" y="2575"/>
                  </a:lnTo>
                  <a:lnTo>
                    <a:pt x="52" y="2589"/>
                  </a:lnTo>
                  <a:lnTo>
                    <a:pt x="60" y="2601"/>
                  </a:lnTo>
                  <a:lnTo>
                    <a:pt x="70" y="2612"/>
                  </a:lnTo>
                  <a:lnTo>
                    <a:pt x="83" y="2620"/>
                  </a:lnTo>
                  <a:lnTo>
                    <a:pt x="98" y="2627"/>
                  </a:lnTo>
                  <a:lnTo>
                    <a:pt x="115" y="2631"/>
                  </a:lnTo>
                  <a:lnTo>
                    <a:pt x="134" y="2633"/>
                  </a:lnTo>
                  <a:lnTo>
                    <a:pt x="157" y="2633"/>
                  </a:lnTo>
                  <a:lnTo>
                    <a:pt x="182" y="2630"/>
                  </a:lnTo>
                  <a:lnTo>
                    <a:pt x="189" y="2643"/>
                  </a:lnTo>
                  <a:lnTo>
                    <a:pt x="196" y="2657"/>
                  </a:lnTo>
                  <a:lnTo>
                    <a:pt x="201" y="2670"/>
                  </a:lnTo>
                  <a:lnTo>
                    <a:pt x="205" y="2683"/>
                  </a:lnTo>
                  <a:lnTo>
                    <a:pt x="207" y="2695"/>
                  </a:lnTo>
                  <a:lnTo>
                    <a:pt x="210" y="2708"/>
                  </a:lnTo>
                  <a:lnTo>
                    <a:pt x="210" y="2721"/>
                  </a:lnTo>
                  <a:lnTo>
                    <a:pt x="210" y="2734"/>
                  </a:lnTo>
                  <a:lnTo>
                    <a:pt x="209" y="2746"/>
                  </a:lnTo>
                  <a:lnTo>
                    <a:pt x="206" y="2759"/>
                  </a:lnTo>
                  <a:lnTo>
                    <a:pt x="203" y="2771"/>
                  </a:lnTo>
                  <a:lnTo>
                    <a:pt x="201" y="2784"/>
                  </a:lnTo>
                  <a:lnTo>
                    <a:pt x="194" y="2808"/>
                  </a:lnTo>
                  <a:lnTo>
                    <a:pt x="186" y="2832"/>
                  </a:lnTo>
                  <a:lnTo>
                    <a:pt x="178" y="2857"/>
                  </a:lnTo>
                  <a:lnTo>
                    <a:pt x="170" y="2881"/>
                  </a:lnTo>
                  <a:lnTo>
                    <a:pt x="167" y="2893"/>
                  </a:lnTo>
                  <a:lnTo>
                    <a:pt x="164" y="2906"/>
                  </a:lnTo>
                  <a:lnTo>
                    <a:pt x="162" y="2918"/>
                  </a:lnTo>
                  <a:lnTo>
                    <a:pt x="161" y="2930"/>
                  </a:lnTo>
                  <a:lnTo>
                    <a:pt x="160" y="2942"/>
                  </a:lnTo>
                  <a:lnTo>
                    <a:pt x="159" y="2954"/>
                  </a:lnTo>
                  <a:lnTo>
                    <a:pt x="160" y="2967"/>
                  </a:lnTo>
                  <a:lnTo>
                    <a:pt x="162" y="2980"/>
                  </a:lnTo>
                  <a:lnTo>
                    <a:pt x="165" y="2992"/>
                  </a:lnTo>
                  <a:lnTo>
                    <a:pt x="169" y="3004"/>
                  </a:lnTo>
                  <a:lnTo>
                    <a:pt x="174" y="3017"/>
                  </a:lnTo>
                  <a:lnTo>
                    <a:pt x="181" y="3029"/>
                  </a:lnTo>
                  <a:lnTo>
                    <a:pt x="175" y="3040"/>
                  </a:lnTo>
                  <a:lnTo>
                    <a:pt x="169" y="3052"/>
                  </a:lnTo>
                  <a:lnTo>
                    <a:pt x="163" y="3065"/>
                  </a:lnTo>
                  <a:lnTo>
                    <a:pt x="157" y="3079"/>
                  </a:lnTo>
                  <a:lnTo>
                    <a:pt x="151" y="3095"/>
                  </a:lnTo>
                  <a:lnTo>
                    <a:pt x="146" y="3113"/>
                  </a:lnTo>
                  <a:lnTo>
                    <a:pt x="140" y="3131"/>
                  </a:lnTo>
                  <a:lnTo>
                    <a:pt x="136" y="3149"/>
                  </a:lnTo>
                  <a:lnTo>
                    <a:pt x="131" y="3170"/>
                  </a:lnTo>
                  <a:lnTo>
                    <a:pt x="128" y="3190"/>
                  </a:lnTo>
                  <a:lnTo>
                    <a:pt x="124" y="3210"/>
                  </a:lnTo>
                  <a:lnTo>
                    <a:pt x="122" y="3232"/>
                  </a:lnTo>
                  <a:lnTo>
                    <a:pt x="119" y="3253"/>
                  </a:lnTo>
                  <a:lnTo>
                    <a:pt x="118" y="3275"/>
                  </a:lnTo>
                  <a:lnTo>
                    <a:pt x="117" y="3297"/>
                  </a:lnTo>
                  <a:lnTo>
                    <a:pt x="117" y="3319"/>
                  </a:lnTo>
                  <a:lnTo>
                    <a:pt x="117" y="3340"/>
                  </a:lnTo>
                  <a:lnTo>
                    <a:pt x="118" y="3362"/>
                  </a:lnTo>
                  <a:lnTo>
                    <a:pt x="120" y="3383"/>
                  </a:lnTo>
                  <a:lnTo>
                    <a:pt x="123" y="3403"/>
                  </a:lnTo>
                  <a:lnTo>
                    <a:pt x="127" y="3424"/>
                  </a:lnTo>
                  <a:lnTo>
                    <a:pt x="131" y="3442"/>
                  </a:lnTo>
                  <a:lnTo>
                    <a:pt x="137" y="3460"/>
                  </a:lnTo>
                  <a:lnTo>
                    <a:pt x="144" y="3478"/>
                  </a:lnTo>
                  <a:lnTo>
                    <a:pt x="152" y="3495"/>
                  </a:lnTo>
                  <a:lnTo>
                    <a:pt x="160" y="3509"/>
                  </a:lnTo>
                  <a:lnTo>
                    <a:pt x="170" y="3523"/>
                  </a:lnTo>
                  <a:lnTo>
                    <a:pt x="181" y="3535"/>
                  </a:lnTo>
                  <a:lnTo>
                    <a:pt x="193" y="3546"/>
                  </a:lnTo>
                  <a:lnTo>
                    <a:pt x="206" y="3556"/>
                  </a:lnTo>
                  <a:lnTo>
                    <a:pt x="222" y="3563"/>
                  </a:lnTo>
                  <a:lnTo>
                    <a:pt x="238" y="3569"/>
                  </a:lnTo>
                  <a:lnTo>
                    <a:pt x="245" y="3588"/>
                  </a:lnTo>
                  <a:lnTo>
                    <a:pt x="254" y="3613"/>
                  </a:lnTo>
                  <a:lnTo>
                    <a:pt x="263" y="3641"/>
                  </a:lnTo>
                  <a:lnTo>
                    <a:pt x="270" y="3663"/>
                  </a:lnTo>
                  <a:lnTo>
                    <a:pt x="258" y="3673"/>
                  </a:lnTo>
                  <a:lnTo>
                    <a:pt x="247" y="3684"/>
                  </a:lnTo>
                  <a:lnTo>
                    <a:pt x="238" y="3695"/>
                  </a:lnTo>
                  <a:lnTo>
                    <a:pt x="229" y="3707"/>
                  </a:lnTo>
                  <a:lnTo>
                    <a:pt x="222" y="3718"/>
                  </a:lnTo>
                  <a:lnTo>
                    <a:pt x="216" y="3731"/>
                  </a:lnTo>
                  <a:lnTo>
                    <a:pt x="211" y="3744"/>
                  </a:lnTo>
                  <a:lnTo>
                    <a:pt x="206" y="3757"/>
                  </a:lnTo>
                  <a:lnTo>
                    <a:pt x="202" y="3770"/>
                  </a:lnTo>
                  <a:lnTo>
                    <a:pt x="200" y="3783"/>
                  </a:lnTo>
                  <a:lnTo>
                    <a:pt x="198" y="3796"/>
                  </a:lnTo>
                  <a:lnTo>
                    <a:pt x="197" y="3811"/>
                  </a:lnTo>
                  <a:lnTo>
                    <a:pt x="197" y="3825"/>
                  </a:lnTo>
                  <a:lnTo>
                    <a:pt x="197" y="3839"/>
                  </a:lnTo>
                  <a:lnTo>
                    <a:pt x="198" y="3853"/>
                  </a:lnTo>
                  <a:lnTo>
                    <a:pt x="199" y="3867"/>
                  </a:lnTo>
                  <a:lnTo>
                    <a:pt x="203" y="3897"/>
                  </a:lnTo>
                  <a:lnTo>
                    <a:pt x="209" y="3926"/>
                  </a:lnTo>
                  <a:lnTo>
                    <a:pt x="214" y="3955"/>
                  </a:lnTo>
                  <a:lnTo>
                    <a:pt x="221" y="3983"/>
                  </a:lnTo>
                  <a:lnTo>
                    <a:pt x="227" y="4011"/>
                  </a:lnTo>
                  <a:lnTo>
                    <a:pt x="232" y="4038"/>
                  </a:lnTo>
                  <a:lnTo>
                    <a:pt x="236" y="4063"/>
                  </a:lnTo>
                  <a:lnTo>
                    <a:pt x="239" y="4088"/>
                  </a:lnTo>
                  <a:lnTo>
                    <a:pt x="226" y="4100"/>
                  </a:lnTo>
                  <a:lnTo>
                    <a:pt x="215" y="4113"/>
                  </a:lnTo>
                  <a:lnTo>
                    <a:pt x="203" y="4128"/>
                  </a:lnTo>
                  <a:lnTo>
                    <a:pt x="194" y="4144"/>
                  </a:lnTo>
                  <a:lnTo>
                    <a:pt x="186" y="4160"/>
                  </a:lnTo>
                  <a:lnTo>
                    <a:pt x="180" y="4178"/>
                  </a:lnTo>
                  <a:lnTo>
                    <a:pt x="174" y="4197"/>
                  </a:lnTo>
                  <a:lnTo>
                    <a:pt x="170" y="4215"/>
                  </a:lnTo>
                  <a:lnTo>
                    <a:pt x="167" y="4234"/>
                  </a:lnTo>
                  <a:lnTo>
                    <a:pt x="164" y="4254"/>
                  </a:lnTo>
                  <a:lnTo>
                    <a:pt x="163" y="4275"/>
                  </a:lnTo>
                  <a:lnTo>
                    <a:pt x="163" y="4296"/>
                  </a:lnTo>
                  <a:lnTo>
                    <a:pt x="164" y="4316"/>
                  </a:lnTo>
                  <a:lnTo>
                    <a:pt x="166" y="4338"/>
                  </a:lnTo>
                  <a:lnTo>
                    <a:pt x="169" y="4359"/>
                  </a:lnTo>
                  <a:lnTo>
                    <a:pt x="173" y="4380"/>
                  </a:lnTo>
                  <a:lnTo>
                    <a:pt x="177" y="4402"/>
                  </a:lnTo>
                  <a:lnTo>
                    <a:pt x="183" y="4422"/>
                  </a:lnTo>
                  <a:lnTo>
                    <a:pt x="189" y="4443"/>
                  </a:lnTo>
                  <a:lnTo>
                    <a:pt x="196" y="4464"/>
                  </a:lnTo>
                  <a:lnTo>
                    <a:pt x="204" y="4483"/>
                  </a:lnTo>
                  <a:lnTo>
                    <a:pt x="213" y="4502"/>
                  </a:lnTo>
                  <a:lnTo>
                    <a:pt x="222" y="4521"/>
                  </a:lnTo>
                  <a:lnTo>
                    <a:pt x="232" y="4539"/>
                  </a:lnTo>
                  <a:lnTo>
                    <a:pt x="242" y="4555"/>
                  </a:lnTo>
                  <a:lnTo>
                    <a:pt x="254" y="4571"/>
                  </a:lnTo>
                  <a:lnTo>
                    <a:pt x="265" y="4587"/>
                  </a:lnTo>
                  <a:lnTo>
                    <a:pt x="278" y="4601"/>
                  </a:lnTo>
                  <a:lnTo>
                    <a:pt x="291" y="4613"/>
                  </a:lnTo>
                  <a:lnTo>
                    <a:pt x="304" y="4625"/>
                  </a:lnTo>
                  <a:lnTo>
                    <a:pt x="318" y="4635"/>
                  </a:lnTo>
                  <a:lnTo>
                    <a:pt x="332" y="4643"/>
                  </a:lnTo>
                  <a:lnTo>
                    <a:pt x="331" y="4656"/>
                  </a:lnTo>
                  <a:lnTo>
                    <a:pt x="330" y="4668"/>
                  </a:lnTo>
                  <a:lnTo>
                    <a:pt x="330" y="4679"/>
                  </a:lnTo>
                  <a:lnTo>
                    <a:pt x="331" y="4691"/>
                  </a:lnTo>
                  <a:lnTo>
                    <a:pt x="333" y="4702"/>
                  </a:lnTo>
                  <a:lnTo>
                    <a:pt x="335" y="4714"/>
                  </a:lnTo>
                  <a:lnTo>
                    <a:pt x="337" y="4725"/>
                  </a:lnTo>
                  <a:lnTo>
                    <a:pt x="341" y="4735"/>
                  </a:lnTo>
                  <a:close/>
                </a:path>
              </a:pathLst>
            </a:custGeom>
            <a:solidFill>
              <a:srgbClr val="F1F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45"/>
            <p:cNvSpPr>
              <a:spLocks/>
            </p:cNvSpPr>
            <p:nvPr/>
          </p:nvSpPr>
          <p:spPr bwMode="auto">
            <a:xfrm>
              <a:off x="7248525" y="4241801"/>
              <a:ext cx="179387" cy="463550"/>
            </a:xfrm>
            <a:custGeom>
              <a:avLst/>
              <a:gdLst>
                <a:gd name="T0" fmla="*/ 431 w 1923"/>
                <a:gd name="T1" fmla="*/ 4692 h 4962"/>
                <a:gd name="T2" fmla="*/ 588 w 1923"/>
                <a:gd name="T3" fmla="*/ 4861 h 4962"/>
                <a:gd name="T4" fmla="*/ 811 w 1923"/>
                <a:gd name="T5" fmla="*/ 4949 h 4962"/>
                <a:gd name="T6" fmla="*/ 1054 w 1923"/>
                <a:gd name="T7" fmla="*/ 4959 h 4962"/>
                <a:gd name="T8" fmla="*/ 1376 w 1923"/>
                <a:gd name="T9" fmla="*/ 4846 h 4962"/>
                <a:gd name="T10" fmla="*/ 1535 w 1923"/>
                <a:gd name="T11" fmla="*/ 4767 h 4962"/>
                <a:gd name="T12" fmla="*/ 1720 w 1923"/>
                <a:gd name="T13" fmla="*/ 4714 h 4962"/>
                <a:gd name="T14" fmla="*/ 1886 w 1923"/>
                <a:gd name="T15" fmla="*/ 4443 h 4962"/>
                <a:gd name="T16" fmla="*/ 1907 w 1923"/>
                <a:gd name="T17" fmla="*/ 4158 h 4962"/>
                <a:gd name="T18" fmla="*/ 1685 w 1923"/>
                <a:gd name="T19" fmla="*/ 4087 h 4962"/>
                <a:gd name="T20" fmla="*/ 1507 w 1923"/>
                <a:gd name="T21" fmla="*/ 4181 h 4962"/>
                <a:gd name="T22" fmla="*/ 1376 w 1923"/>
                <a:gd name="T23" fmla="*/ 4255 h 4962"/>
                <a:gd name="T24" fmla="*/ 1257 w 1923"/>
                <a:gd name="T25" fmla="*/ 4256 h 4962"/>
                <a:gd name="T26" fmla="*/ 1109 w 1923"/>
                <a:gd name="T27" fmla="*/ 4178 h 4962"/>
                <a:gd name="T28" fmla="*/ 1054 w 1923"/>
                <a:gd name="T29" fmla="*/ 4104 h 4962"/>
                <a:gd name="T30" fmla="*/ 1075 w 1923"/>
                <a:gd name="T31" fmla="*/ 4039 h 4962"/>
                <a:gd name="T32" fmla="*/ 1132 w 1923"/>
                <a:gd name="T33" fmla="*/ 3983 h 4962"/>
                <a:gd name="T34" fmla="*/ 978 w 1923"/>
                <a:gd name="T35" fmla="*/ 3900 h 4962"/>
                <a:gd name="T36" fmla="*/ 852 w 1923"/>
                <a:gd name="T37" fmla="*/ 3859 h 4962"/>
                <a:gd name="T38" fmla="*/ 661 w 1923"/>
                <a:gd name="T39" fmla="*/ 3857 h 4962"/>
                <a:gd name="T40" fmla="*/ 501 w 1923"/>
                <a:gd name="T41" fmla="*/ 3708 h 4962"/>
                <a:gd name="T42" fmla="*/ 505 w 1923"/>
                <a:gd name="T43" fmla="*/ 3434 h 4962"/>
                <a:gd name="T44" fmla="*/ 663 w 1923"/>
                <a:gd name="T45" fmla="*/ 3187 h 4962"/>
                <a:gd name="T46" fmla="*/ 684 w 1923"/>
                <a:gd name="T47" fmla="*/ 2940 h 4962"/>
                <a:gd name="T48" fmla="*/ 641 w 1923"/>
                <a:gd name="T49" fmla="*/ 2741 h 4962"/>
                <a:gd name="T50" fmla="*/ 701 w 1923"/>
                <a:gd name="T51" fmla="*/ 2593 h 4962"/>
                <a:gd name="T52" fmla="*/ 745 w 1923"/>
                <a:gd name="T53" fmla="*/ 2402 h 4962"/>
                <a:gd name="T54" fmla="*/ 693 w 1923"/>
                <a:gd name="T55" fmla="*/ 2083 h 4962"/>
                <a:gd name="T56" fmla="*/ 694 w 1923"/>
                <a:gd name="T57" fmla="*/ 1938 h 4962"/>
                <a:gd name="T58" fmla="*/ 773 w 1923"/>
                <a:gd name="T59" fmla="*/ 1690 h 4962"/>
                <a:gd name="T60" fmla="*/ 799 w 1923"/>
                <a:gd name="T61" fmla="*/ 1540 h 4962"/>
                <a:gd name="T62" fmla="*/ 754 w 1923"/>
                <a:gd name="T63" fmla="*/ 1331 h 4962"/>
                <a:gd name="T64" fmla="*/ 687 w 1923"/>
                <a:gd name="T65" fmla="*/ 1242 h 4962"/>
                <a:gd name="T66" fmla="*/ 596 w 1923"/>
                <a:gd name="T67" fmla="*/ 1297 h 4962"/>
                <a:gd name="T68" fmla="*/ 506 w 1923"/>
                <a:gd name="T69" fmla="*/ 1275 h 4962"/>
                <a:gd name="T70" fmla="*/ 467 w 1923"/>
                <a:gd name="T71" fmla="*/ 1197 h 4962"/>
                <a:gd name="T72" fmla="*/ 462 w 1923"/>
                <a:gd name="T73" fmla="*/ 947 h 4962"/>
                <a:gd name="T74" fmla="*/ 450 w 1923"/>
                <a:gd name="T75" fmla="*/ 792 h 4962"/>
                <a:gd name="T76" fmla="*/ 347 w 1923"/>
                <a:gd name="T77" fmla="*/ 618 h 4962"/>
                <a:gd name="T78" fmla="*/ 291 w 1923"/>
                <a:gd name="T79" fmla="*/ 475 h 4962"/>
                <a:gd name="T80" fmla="*/ 297 w 1923"/>
                <a:gd name="T81" fmla="*/ 369 h 4962"/>
                <a:gd name="T82" fmla="*/ 349 w 1923"/>
                <a:gd name="T83" fmla="*/ 249 h 4962"/>
                <a:gd name="T84" fmla="*/ 448 w 1923"/>
                <a:gd name="T85" fmla="*/ 131 h 4962"/>
                <a:gd name="T86" fmla="*/ 458 w 1923"/>
                <a:gd name="T87" fmla="*/ 66 h 4962"/>
                <a:gd name="T88" fmla="*/ 381 w 1923"/>
                <a:gd name="T89" fmla="*/ 5 h 4962"/>
                <a:gd name="T90" fmla="*/ 285 w 1923"/>
                <a:gd name="T91" fmla="*/ 23 h 4962"/>
                <a:gd name="T92" fmla="*/ 172 w 1923"/>
                <a:gd name="T93" fmla="*/ 141 h 4962"/>
                <a:gd name="T94" fmla="*/ 89 w 1923"/>
                <a:gd name="T95" fmla="*/ 337 h 4962"/>
                <a:gd name="T96" fmla="*/ 36 w 1923"/>
                <a:gd name="T97" fmla="*/ 657 h 4962"/>
                <a:gd name="T98" fmla="*/ 1 w 1923"/>
                <a:gd name="T99" fmla="*/ 988 h 4962"/>
                <a:gd name="T100" fmla="*/ 19 w 1923"/>
                <a:gd name="T101" fmla="*/ 1255 h 4962"/>
                <a:gd name="T102" fmla="*/ 86 w 1923"/>
                <a:gd name="T103" fmla="*/ 1648 h 4962"/>
                <a:gd name="T104" fmla="*/ 118 w 1923"/>
                <a:gd name="T105" fmla="*/ 2115 h 4962"/>
                <a:gd name="T106" fmla="*/ 141 w 1923"/>
                <a:gd name="T107" fmla="*/ 2596 h 4962"/>
                <a:gd name="T108" fmla="*/ 201 w 1923"/>
                <a:gd name="T109" fmla="*/ 3289 h 4962"/>
                <a:gd name="T110" fmla="*/ 262 w 1923"/>
                <a:gd name="T111" fmla="*/ 4014 h 4962"/>
                <a:gd name="T112" fmla="*/ 324 w 1923"/>
                <a:gd name="T113" fmla="*/ 4428 h 4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23" h="4962">
                  <a:moveTo>
                    <a:pt x="346" y="4503"/>
                  </a:moveTo>
                  <a:lnTo>
                    <a:pt x="356" y="4531"/>
                  </a:lnTo>
                  <a:lnTo>
                    <a:pt x="366" y="4560"/>
                  </a:lnTo>
                  <a:lnTo>
                    <a:pt x="377" y="4587"/>
                  </a:lnTo>
                  <a:lnTo>
                    <a:pt x="389" y="4615"/>
                  </a:lnTo>
                  <a:lnTo>
                    <a:pt x="402" y="4641"/>
                  </a:lnTo>
                  <a:lnTo>
                    <a:pt x="417" y="4666"/>
                  </a:lnTo>
                  <a:lnTo>
                    <a:pt x="431" y="4692"/>
                  </a:lnTo>
                  <a:lnTo>
                    <a:pt x="447" y="4716"/>
                  </a:lnTo>
                  <a:lnTo>
                    <a:pt x="463" y="4740"/>
                  </a:lnTo>
                  <a:lnTo>
                    <a:pt x="482" y="4763"/>
                  </a:lnTo>
                  <a:lnTo>
                    <a:pt x="501" y="4784"/>
                  </a:lnTo>
                  <a:lnTo>
                    <a:pt x="520" y="4805"/>
                  </a:lnTo>
                  <a:lnTo>
                    <a:pt x="542" y="4825"/>
                  </a:lnTo>
                  <a:lnTo>
                    <a:pt x="564" y="4844"/>
                  </a:lnTo>
                  <a:lnTo>
                    <a:pt x="588" y="4861"/>
                  </a:lnTo>
                  <a:lnTo>
                    <a:pt x="613" y="4878"/>
                  </a:lnTo>
                  <a:lnTo>
                    <a:pt x="639" y="4892"/>
                  </a:lnTo>
                  <a:lnTo>
                    <a:pt x="665" y="4905"/>
                  </a:lnTo>
                  <a:lnTo>
                    <a:pt x="694" y="4917"/>
                  </a:lnTo>
                  <a:lnTo>
                    <a:pt x="722" y="4927"/>
                  </a:lnTo>
                  <a:lnTo>
                    <a:pt x="752" y="4935"/>
                  </a:lnTo>
                  <a:lnTo>
                    <a:pt x="781" y="4943"/>
                  </a:lnTo>
                  <a:lnTo>
                    <a:pt x="811" y="4949"/>
                  </a:lnTo>
                  <a:lnTo>
                    <a:pt x="841" y="4954"/>
                  </a:lnTo>
                  <a:lnTo>
                    <a:pt x="873" y="4958"/>
                  </a:lnTo>
                  <a:lnTo>
                    <a:pt x="903" y="4960"/>
                  </a:lnTo>
                  <a:lnTo>
                    <a:pt x="934" y="4962"/>
                  </a:lnTo>
                  <a:lnTo>
                    <a:pt x="964" y="4962"/>
                  </a:lnTo>
                  <a:lnTo>
                    <a:pt x="995" y="4962"/>
                  </a:lnTo>
                  <a:lnTo>
                    <a:pt x="1025" y="4961"/>
                  </a:lnTo>
                  <a:lnTo>
                    <a:pt x="1054" y="4959"/>
                  </a:lnTo>
                  <a:lnTo>
                    <a:pt x="1084" y="4956"/>
                  </a:lnTo>
                  <a:lnTo>
                    <a:pt x="1097" y="4953"/>
                  </a:lnTo>
                  <a:lnTo>
                    <a:pt x="1117" y="4947"/>
                  </a:lnTo>
                  <a:lnTo>
                    <a:pt x="1145" y="4938"/>
                  </a:lnTo>
                  <a:lnTo>
                    <a:pt x="1178" y="4925"/>
                  </a:lnTo>
                  <a:lnTo>
                    <a:pt x="1254" y="4897"/>
                  </a:lnTo>
                  <a:lnTo>
                    <a:pt x="1337" y="4863"/>
                  </a:lnTo>
                  <a:lnTo>
                    <a:pt x="1376" y="4846"/>
                  </a:lnTo>
                  <a:lnTo>
                    <a:pt x="1415" y="4830"/>
                  </a:lnTo>
                  <a:lnTo>
                    <a:pt x="1450" y="4815"/>
                  </a:lnTo>
                  <a:lnTo>
                    <a:pt x="1481" y="4799"/>
                  </a:lnTo>
                  <a:lnTo>
                    <a:pt x="1505" y="4787"/>
                  </a:lnTo>
                  <a:lnTo>
                    <a:pt x="1524" y="4777"/>
                  </a:lnTo>
                  <a:lnTo>
                    <a:pt x="1530" y="4773"/>
                  </a:lnTo>
                  <a:lnTo>
                    <a:pt x="1533" y="4770"/>
                  </a:lnTo>
                  <a:lnTo>
                    <a:pt x="1535" y="4767"/>
                  </a:lnTo>
                  <a:lnTo>
                    <a:pt x="1534" y="4765"/>
                  </a:lnTo>
                  <a:lnTo>
                    <a:pt x="1559" y="4775"/>
                  </a:lnTo>
                  <a:lnTo>
                    <a:pt x="1587" y="4778"/>
                  </a:lnTo>
                  <a:lnTo>
                    <a:pt x="1613" y="4775"/>
                  </a:lnTo>
                  <a:lnTo>
                    <a:pt x="1640" y="4767"/>
                  </a:lnTo>
                  <a:lnTo>
                    <a:pt x="1667" y="4754"/>
                  </a:lnTo>
                  <a:lnTo>
                    <a:pt x="1693" y="4735"/>
                  </a:lnTo>
                  <a:lnTo>
                    <a:pt x="1720" y="4714"/>
                  </a:lnTo>
                  <a:lnTo>
                    <a:pt x="1745" y="4689"/>
                  </a:lnTo>
                  <a:lnTo>
                    <a:pt x="1769" y="4659"/>
                  </a:lnTo>
                  <a:lnTo>
                    <a:pt x="1793" y="4628"/>
                  </a:lnTo>
                  <a:lnTo>
                    <a:pt x="1815" y="4593"/>
                  </a:lnTo>
                  <a:lnTo>
                    <a:pt x="1835" y="4558"/>
                  </a:lnTo>
                  <a:lnTo>
                    <a:pt x="1854" y="4520"/>
                  </a:lnTo>
                  <a:lnTo>
                    <a:pt x="1871" y="4481"/>
                  </a:lnTo>
                  <a:lnTo>
                    <a:pt x="1886" y="4443"/>
                  </a:lnTo>
                  <a:lnTo>
                    <a:pt x="1898" y="4403"/>
                  </a:lnTo>
                  <a:lnTo>
                    <a:pt x="1908" y="4364"/>
                  </a:lnTo>
                  <a:lnTo>
                    <a:pt x="1917" y="4325"/>
                  </a:lnTo>
                  <a:lnTo>
                    <a:pt x="1921" y="4288"/>
                  </a:lnTo>
                  <a:lnTo>
                    <a:pt x="1923" y="4252"/>
                  </a:lnTo>
                  <a:lnTo>
                    <a:pt x="1922" y="4218"/>
                  </a:lnTo>
                  <a:lnTo>
                    <a:pt x="1917" y="4187"/>
                  </a:lnTo>
                  <a:lnTo>
                    <a:pt x="1907" y="4158"/>
                  </a:lnTo>
                  <a:lnTo>
                    <a:pt x="1895" y="4134"/>
                  </a:lnTo>
                  <a:lnTo>
                    <a:pt x="1879" y="4113"/>
                  </a:lnTo>
                  <a:lnTo>
                    <a:pt x="1858" y="4095"/>
                  </a:lnTo>
                  <a:lnTo>
                    <a:pt x="1833" y="4082"/>
                  </a:lnTo>
                  <a:lnTo>
                    <a:pt x="1804" y="4075"/>
                  </a:lnTo>
                  <a:lnTo>
                    <a:pt x="1769" y="4073"/>
                  </a:lnTo>
                  <a:lnTo>
                    <a:pt x="1730" y="4077"/>
                  </a:lnTo>
                  <a:lnTo>
                    <a:pt x="1685" y="4087"/>
                  </a:lnTo>
                  <a:lnTo>
                    <a:pt x="1635" y="4105"/>
                  </a:lnTo>
                  <a:lnTo>
                    <a:pt x="1621" y="4111"/>
                  </a:lnTo>
                  <a:lnTo>
                    <a:pt x="1607" y="4118"/>
                  </a:lnTo>
                  <a:lnTo>
                    <a:pt x="1594" y="4125"/>
                  </a:lnTo>
                  <a:lnTo>
                    <a:pt x="1580" y="4132"/>
                  </a:lnTo>
                  <a:lnTo>
                    <a:pt x="1555" y="4147"/>
                  </a:lnTo>
                  <a:lnTo>
                    <a:pt x="1531" y="4164"/>
                  </a:lnTo>
                  <a:lnTo>
                    <a:pt x="1507" y="4181"/>
                  </a:lnTo>
                  <a:lnTo>
                    <a:pt x="1484" y="4197"/>
                  </a:lnTo>
                  <a:lnTo>
                    <a:pt x="1461" y="4213"/>
                  </a:lnTo>
                  <a:lnTo>
                    <a:pt x="1437" y="4228"/>
                  </a:lnTo>
                  <a:lnTo>
                    <a:pt x="1426" y="4235"/>
                  </a:lnTo>
                  <a:lnTo>
                    <a:pt x="1414" y="4241"/>
                  </a:lnTo>
                  <a:lnTo>
                    <a:pt x="1402" y="4246"/>
                  </a:lnTo>
                  <a:lnTo>
                    <a:pt x="1389" y="4251"/>
                  </a:lnTo>
                  <a:lnTo>
                    <a:pt x="1376" y="4255"/>
                  </a:lnTo>
                  <a:lnTo>
                    <a:pt x="1362" y="4258"/>
                  </a:lnTo>
                  <a:lnTo>
                    <a:pt x="1349" y="4261"/>
                  </a:lnTo>
                  <a:lnTo>
                    <a:pt x="1335" y="4263"/>
                  </a:lnTo>
                  <a:lnTo>
                    <a:pt x="1320" y="4263"/>
                  </a:lnTo>
                  <a:lnTo>
                    <a:pt x="1305" y="4263"/>
                  </a:lnTo>
                  <a:lnTo>
                    <a:pt x="1290" y="4262"/>
                  </a:lnTo>
                  <a:lnTo>
                    <a:pt x="1274" y="4260"/>
                  </a:lnTo>
                  <a:lnTo>
                    <a:pt x="1257" y="4256"/>
                  </a:lnTo>
                  <a:lnTo>
                    <a:pt x="1239" y="4251"/>
                  </a:lnTo>
                  <a:lnTo>
                    <a:pt x="1221" y="4245"/>
                  </a:lnTo>
                  <a:lnTo>
                    <a:pt x="1202" y="4237"/>
                  </a:lnTo>
                  <a:lnTo>
                    <a:pt x="1184" y="4229"/>
                  </a:lnTo>
                  <a:lnTo>
                    <a:pt x="1165" y="4218"/>
                  </a:lnTo>
                  <a:lnTo>
                    <a:pt x="1146" y="4206"/>
                  </a:lnTo>
                  <a:lnTo>
                    <a:pt x="1128" y="4193"/>
                  </a:lnTo>
                  <a:lnTo>
                    <a:pt x="1109" y="4178"/>
                  </a:lnTo>
                  <a:lnTo>
                    <a:pt x="1092" y="4163"/>
                  </a:lnTo>
                  <a:lnTo>
                    <a:pt x="1085" y="4154"/>
                  </a:lnTo>
                  <a:lnTo>
                    <a:pt x="1078" y="4146"/>
                  </a:lnTo>
                  <a:lnTo>
                    <a:pt x="1072" y="4137"/>
                  </a:lnTo>
                  <a:lnTo>
                    <a:pt x="1066" y="4129"/>
                  </a:lnTo>
                  <a:lnTo>
                    <a:pt x="1062" y="4121"/>
                  </a:lnTo>
                  <a:lnTo>
                    <a:pt x="1057" y="4112"/>
                  </a:lnTo>
                  <a:lnTo>
                    <a:pt x="1054" y="4104"/>
                  </a:lnTo>
                  <a:lnTo>
                    <a:pt x="1052" y="4094"/>
                  </a:lnTo>
                  <a:lnTo>
                    <a:pt x="1051" y="4086"/>
                  </a:lnTo>
                  <a:lnTo>
                    <a:pt x="1052" y="4078"/>
                  </a:lnTo>
                  <a:lnTo>
                    <a:pt x="1053" y="4070"/>
                  </a:lnTo>
                  <a:lnTo>
                    <a:pt x="1056" y="4062"/>
                  </a:lnTo>
                  <a:lnTo>
                    <a:pt x="1062" y="4054"/>
                  </a:lnTo>
                  <a:lnTo>
                    <a:pt x="1068" y="4046"/>
                  </a:lnTo>
                  <a:lnTo>
                    <a:pt x="1075" y="4039"/>
                  </a:lnTo>
                  <a:lnTo>
                    <a:pt x="1084" y="4031"/>
                  </a:lnTo>
                  <a:lnTo>
                    <a:pt x="1095" y="4024"/>
                  </a:lnTo>
                  <a:lnTo>
                    <a:pt x="1107" y="4018"/>
                  </a:lnTo>
                  <a:lnTo>
                    <a:pt x="1122" y="4012"/>
                  </a:lnTo>
                  <a:lnTo>
                    <a:pt x="1139" y="4006"/>
                  </a:lnTo>
                  <a:lnTo>
                    <a:pt x="1136" y="3999"/>
                  </a:lnTo>
                  <a:lnTo>
                    <a:pt x="1133" y="3988"/>
                  </a:lnTo>
                  <a:lnTo>
                    <a:pt x="1132" y="3983"/>
                  </a:lnTo>
                  <a:lnTo>
                    <a:pt x="1131" y="3977"/>
                  </a:lnTo>
                  <a:lnTo>
                    <a:pt x="1132" y="3973"/>
                  </a:lnTo>
                  <a:lnTo>
                    <a:pt x="1134" y="3967"/>
                  </a:lnTo>
                  <a:lnTo>
                    <a:pt x="1098" y="3954"/>
                  </a:lnTo>
                  <a:lnTo>
                    <a:pt x="1064" y="3939"/>
                  </a:lnTo>
                  <a:lnTo>
                    <a:pt x="1029" y="3923"/>
                  </a:lnTo>
                  <a:lnTo>
                    <a:pt x="996" y="3908"/>
                  </a:lnTo>
                  <a:lnTo>
                    <a:pt x="978" y="3900"/>
                  </a:lnTo>
                  <a:lnTo>
                    <a:pt x="961" y="3893"/>
                  </a:lnTo>
                  <a:lnTo>
                    <a:pt x="943" y="3887"/>
                  </a:lnTo>
                  <a:lnTo>
                    <a:pt x="925" y="3882"/>
                  </a:lnTo>
                  <a:lnTo>
                    <a:pt x="908" y="3878"/>
                  </a:lnTo>
                  <a:lnTo>
                    <a:pt x="890" y="3875"/>
                  </a:lnTo>
                  <a:lnTo>
                    <a:pt x="872" y="3873"/>
                  </a:lnTo>
                  <a:lnTo>
                    <a:pt x="853" y="3872"/>
                  </a:lnTo>
                  <a:lnTo>
                    <a:pt x="852" y="3859"/>
                  </a:lnTo>
                  <a:lnTo>
                    <a:pt x="852" y="3844"/>
                  </a:lnTo>
                  <a:lnTo>
                    <a:pt x="852" y="3828"/>
                  </a:lnTo>
                  <a:lnTo>
                    <a:pt x="852" y="3819"/>
                  </a:lnTo>
                  <a:lnTo>
                    <a:pt x="809" y="3837"/>
                  </a:lnTo>
                  <a:lnTo>
                    <a:pt x="767" y="3850"/>
                  </a:lnTo>
                  <a:lnTo>
                    <a:pt x="729" y="3857"/>
                  </a:lnTo>
                  <a:lnTo>
                    <a:pt x="694" y="3860"/>
                  </a:lnTo>
                  <a:lnTo>
                    <a:pt x="661" y="3857"/>
                  </a:lnTo>
                  <a:lnTo>
                    <a:pt x="632" y="3851"/>
                  </a:lnTo>
                  <a:lnTo>
                    <a:pt x="606" y="3841"/>
                  </a:lnTo>
                  <a:lnTo>
                    <a:pt x="581" y="3825"/>
                  </a:lnTo>
                  <a:lnTo>
                    <a:pt x="560" y="3808"/>
                  </a:lnTo>
                  <a:lnTo>
                    <a:pt x="541" y="3787"/>
                  </a:lnTo>
                  <a:lnTo>
                    <a:pt x="525" y="3763"/>
                  </a:lnTo>
                  <a:lnTo>
                    <a:pt x="511" y="3737"/>
                  </a:lnTo>
                  <a:lnTo>
                    <a:pt x="501" y="3708"/>
                  </a:lnTo>
                  <a:lnTo>
                    <a:pt x="493" y="3678"/>
                  </a:lnTo>
                  <a:lnTo>
                    <a:pt x="487" y="3645"/>
                  </a:lnTo>
                  <a:lnTo>
                    <a:pt x="484" y="3612"/>
                  </a:lnTo>
                  <a:lnTo>
                    <a:pt x="483" y="3577"/>
                  </a:lnTo>
                  <a:lnTo>
                    <a:pt x="485" y="3542"/>
                  </a:lnTo>
                  <a:lnTo>
                    <a:pt x="489" y="3506"/>
                  </a:lnTo>
                  <a:lnTo>
                    <a:pt x="496" y="3471"/>
                  </a:lnTo>
                  <a:lnTo>
                    <a:pt x="505" y="3434"/>
                  </a:lnTo>
                  <a:lnTo>
                    <a:pt x="516" y="3399"/>
                  </a:lnTo>
                  <a:lnTo>
                    <a:pt x="530" y="3364"/>
                  </a:lnTo>
                  <a:lnTo>
                    <a:pt x="547" y="3331"/>
                  </a:lnTo>
                  <a:lnTo>
                    <a:pt x="566" y="3298"/>
                  </a:lnTo>
                  <a:lnTo>
                    <a:pt x="586" y="3268"/>
                  </a:lnTo>
                  <a:lnTo>
                    <a:pt x="610" y="3238"/>
                  </a:lnTo>
                  <a:lnTo>
                    <a:pt x="635" y="3212"/>
                  </a:lnTo>
                  <a:lnTo>
                    <a:pt x="663" y="3187"/>
                  </a:lnTo>
                  <a:lnTo>
                    <a:pt x="693" y="3166"/>
                  </a:lnTo>
                  <a:lnTo>
                    <a:pt x="725" y="3148"/>
                  </a:lnTo>
                  <a:lnTo>
                    <a:pt x="760" y="3134"/>
                  </a:lnTo>
                  <a:lnTo>
                    <a:pt x="747" y="3095"/>
                  </a:lnTo>
                  <a:lnTo>
                    <a:pt x="732" y="3056"/>
                  </a:lnTo>
                  <a:lnTo>
                    <a:pt x="716" y="3018"/>
                  </a:lnTo>
                  <a:lnTo>
                    <a:pt x="700" y="2979"/>
                  </a:lnTo>
                  <a:lnTo>
                    <a:pt x="684" y="2940"/>
                  </a:lnTo>
                  <a:lnTo>
                    <a:pt x="670" y="2901"/>
                  </a:lnTo>
                  <a:lnTo>
                    <a:pt x="663" y="2881"/>
                  </a:lnTo>
                  <a:lnTo>
                    <a:pt x="657" y="2861"/>
                  </a:lnTo>
                  <a:lnTo>
                    <a:pt x="652" y="2841"/>
                  </a:lnTo>
                  <a:lnTo>
                    <a:pt x="648" y="2822"/>
                  </a:lnTo>
                  <a:lnTo>
                    <a:pt x="644" y="2791"/>
                  </a:lnTo>
                  <a:lnTo>
                    <a:pt x="642" y="2765"/>
                  </a:lnTo>
                  <a:lnTo>
                    <a:pt x="641" y="2741"/>
                  </a:lnTo>
                  <a:lnTo>
                    <a:pt x="642" y="2722"/>
                  </a:lnTo>
                  <a:lnTo>
                    <a:pt x="645" y="2705"/>
                  </a:lnTo>
                  <a:lnTo>
                    <a:pt x="649" y="2689"/>
                  </a:lnTo>
                  <a:lnTo>
                    <a:pt x="654" y="2675"/>
                  </a:lnTo>
                  <a:lnTo>
                    <a:pt x="660" y="2662"/>
                  </a:lnTo>
                  <a:lnTo>
                    <a:pt x="676" y="2637"/>
                  </a:lnTo>
                  <a:lnTo>
                    <a:pt x="692" y="2609"/>
                  </a:lnTo>
                  <a:lnTo>
                    <a:pt x="701" y="2593"/>
                  </a:lnTo>
                  <a:lnTo>
                    <a:pt x="709" y="2576"/>
                  </a:lnTo>
                  <a:lnTo>
                    <a:pt x="718" y="2556"/>
                  </a:lnTo>
                  <a:lnTo>
                    <a:pt x="726" y="2532"/>
                  </a:lnTo>
                  <a:lnTo>
                    <a:pt x="734" y="2506"/>
                  </a:lnTo>
                  <a:lnTo>
                    <a:pt x="739" y="2479"/>
                  </a:lnTo>
                  <a:lnTo>
                    <a:pt x="743" y="2453"/>
                  </a:lnTo>
                  <a:lnTo>
                    <a:pt x="744" y="2428"/>
                  </a:lnTo>
                  <a:lnTo>
                    <a:pt x="745" y="2402"/>
                  </a:lnTo>
                  <a:lnTo>
                    <a:pt x="743" y="2376"/>
                  </a:lnTo>
                  <a:lnTo>
                    <a:pt x="741" y="2350"/>
                  </a:lnTo>
                  <a:lnTo>
                    <a:pt x="738" y="2324"/>
                  </a:lnTo>
                  <a:lnTo>
                    <a:pt x="728" y="2272"/>
                  </a:lnTo>
                  <a:lnTo>
                    <a:pt x="717" y="2218"/>
                  </a:lnTo>
                  <a:lnTo>
                    <a:pt x="706" y="2163"/>
                  </a:lnTo>
                  <a:lnTo>
                    <a:pt x="696" y="2105"/>
                  </a:lnTo>
                  <a:lnTo>
                    <a:pt x="693" y="2083"/>
                  </a:lnTo>
                  <a:lnTo>
                    <a:pt x="691" y="2062"/>
                  </a:lnTo>
                  <a:lnTo>
                    <a:pt x="690" y="2042"/>
                  </a:lnTo>
                  <a:lnTo>
                    <a:pt x="689" y="2022"/>
                  </a:lnTo>
                  <a:lnTo>
                    <a:pt x="689" y="2004"/>
                  </a:lnTo>
                  <a:lnTo>
                    <a:pt x="689" y="1987"/>
                  </a:lnTo>
                  <a:lnTo>
                    <a:pt x="690" y="1970"/>
                  </a:lnTo>
                  <a:lnTo>
                    <a:pt x="692" y="1953"/>
                  </a:lnTo>
                  <a:lnTo>
                    <a:pt x="694" y="1938"/>
                  </a:lnTo>
                  <a:lnTo>
                    <a:pt x="697" y="1923"/>
                  </a:lnTo>
                  <a:lnTo>
                    <a:pt x="700" y="1908"/>
                  </a:lnTo>
                  <a:lnTo>
                    <a:pt x="704" y="1893"/>
                  </a:lnTo>
                  <a:lnTo>
                    <a:pt x="712" y="1865"/>
                  </a:lnTo>
                  <a:lnTo>
                    <a:pt x="721" y="1836"/>
                  </a:lnTo>
                  <a:lnTo>
                    <a:pt x="742" y="1782"/>
                  </a:lnTo>
                  <a:lnTo>
                    <a:pt x="763" y="1723"/>
                  </a:lnTo>
                  <a:lnTo>
                    <a:pt x="773" y="1690"/>
                  </a:lnTo>
                  <a:lnTo>
                    <a:pt x="782" y="1656"/>
                  </a:lnTo>
                  <a:lnTo>
                    <a:pt x="786" y="1637"/>
                  </a:lnTo>
                  <a:lnTo>
                    <a:pt x="790" y="1618"/>
                  </a:lnTo>
                  <a:lnTo>
                    <a:pt x="793" y="1599"/>
                  </a:lnTo>
                  <a:lnTo>
                    <a:pt x="797" y="1577"/>
                  </a:lnTo>
                  <a:lnTo>
                    <a:pt x="799" y="1566"/>
                  </a:lnTo>
                  <a:lnTo>
                    <a:pt x="799" y="1554"/>
                  </a:lnTo>
                  <a:lnTo>
                    <a:pt x="799" y="1540"/>
                  </a:lnTo>
                  <a:lnTo>
                    <a:pt x="797" y="1526"/>
                  </a:lnTo>
                  <a:lnTo>
                    <a:pt x="794" y="1492"/>
                  </a:lnTo>
                  <a:lnTo>
                    <a:pt x="789" y="1457"/>
                  </a:lnTo>
                  <a:lnTo>
                    <a:pt x="781" y="1420"/>
                  </a:lnTo>
                  <a:lnTo>
                    <a:pt x="772" y="1383"/>
                  </a:lnTo>
                  <a:lnTo>
                    <a:pt x="767" y="1365"/>
                  </a:lnTo>
                  <a:lnTo>
                    <a:pt x="761" y="1348"/>
                  </a:lnTo>
                  <a:lnTo>
                    <a:pt x="754" y="1331"/>
                  </a:lnTo>
                  <a:lnTo>
                    <a:pt x="748" y="1315"/>
                  </a:lnTo>
                  <a:lnTo>
                    <a:pt x="740" y="1300"/>
                  </a:lnTo>
                  <a:lnTo>
                    <a:pt x="732" y="1287"/>
                  </a:lnTo>
                  <a:lnTo>
                    <a:pt x="723" y="1275"/>
                  </a:lnTo>
                  <a:lnTo>
                    <a:pt x="715" y="1264"/>
                  </a:lnTo>
                  <a:lnTo>
                    <a:pt x="706" y="1254"/>
                  </a:lnTo>
                  <a:lnTo>
                    <a:pt x="697" y="1247"/>
                  </a:lnTo>
                  <a:lnTo>
                    <a:pt x="687" y="1242"/>
                  </a:lnTo>
                  <a:lnTo>
                    <a:pt x="677" y="1239"/>
                  </a:lnTo>
                  <a:lnTo>
                    <a:pt x="666" y="1239"/>
                  </a:lnTo>
                  <a:lnTo>
                    <a:pt x="655" y="1241"/>
                  </a:lnTo>
                  <a:lnTo>
                    <a:pt x="644" y="1246"/>
                  </a:lnTo>
                  <a:lnTo>
                    <a:pt x="633" y="1254"/>
                  </a:lnTo>
                  <a:lnTo>
                    <a:pt x="621" y="1265"/>
                  </a:lnTo>
                  <a:lnTo>
                    <a:pt x="609" y="1279"/>
                  </a:lnTo>
                  <a:lnTo>
                    <a:pt x="596" y="1297"/>
                  </a:lnTo>
                  <a:lnTo>
                    <a:pt x="583" y="1317"/>
                  </a:lnTo>
                  <a:lnTo>
                    <a:pt x="569" y="1313"/>
                  </a:lnTo>
                  <a:lnTo>
                    <a:pt x="556" y="1308"/>
                  </a:lnTo>
                  <a:lnTo>
                    <a:pt x="545" y="1303"/>
                  </a:lnTo>
                  <a:lnTo>
                    <a:pt x="533" y="1297"/>
                  </a:lnTo>
                  <a:lnTo>
                    <a:pt x="523" y="1290"/>
                  </a:lnTo>
                  <a:lnTo>
                    <a:pt x="514" y="1283"/>
                  </a:lnTo>
                  <a:lnTo>
                    <a:pt x="506" y="1275"/>
                  </a:lnTo>
                  <a:lnTo>
                    <a:pt x="499" y="1267"/>
                  </a:lnTo>
                  <a:lnTo>
                    <a:pt x="493" y="1257"/>
                  </a:lnTo>
                  <a:lnTo>
                    <a:pt x="487" y="1248"/>
                  </a:lnTo>
                  <a:lnTo>
                    <a:pt x="482" y="1239"/>
                  </a:lnTo>
                  <a:lnTo>
                    <a:pt x="478" y="1229"/>
                  </a:lnTo>
                  <a:lnTo>
                    <a:pt x="474" y="1218"/>
                  </a:lnTo>
                  <a:lnTo>
                    <a:pt x="470" y="1208"/>
                  </a:lnTo>
                  <a:lnTo>
                    <a:pt x="467" y="1197"/>
                  </a:lnTo>
                  <a:lnTo>
                    <a:pt x="465" y="1185"/>
                  </a:lnTo>
                  <a:lnTo>
                    <a:pt x="462" y="1162"/>
                  </a:lnTo>
                  <a:lnTo>
                    <a:pt x="461" y="1138"/>
                  </a:lnTo>
                  <a:lnTo>
                    <a:pt x="460" y="1112"/>
                  </a:lnTo>
                  <a:lnTo>
                    <a:pt x="460" y="1088"/>
                  </a:lnTo>
                  <a:lnTo>
                    <a:pt x="462" y="1038"/>
                  </a:lnTo>
                  <a:lnTo>
                    <a:pt x="462" y="989"/>
                  </a:lnTo>
                  <a:lnTo>
                    <a:pt x="462" y="947"/>
                  </a:lnTo>
                  <a:lnTo>
                    <a:pt x="463" y="909"/>
                  </a:lnTo>
                  <a:lnTo>
                    <a:pt x="463" y="891"/>
                  </a:lnTo>
                  <a:lnTo>
                    <a:pt x="463" y="875"/>
                  </a:lnTo>
                  <a:lnTo>
                    <a:pt x="462" y="857"/>
                  </a:lnTo>
                  <a:lnTo>
                    <a:pt x="461" y="841"/>
                  </a:lnTo>
                  <a:lnTo>
                    <a:pt x="458" y="825"/>
                  </a:lnTo>
                  <a:lnTo>
                    <a:pt x="455" y="809"/>
                  </a:lnTo>
                  <a:lnTo>
                    <a:pt x="450" y="792"/>
                  </a:lnTo>
                  <a:lnTo>
                    <a:pt x="445" y="776"/>
                  </a:lnTo>
                  <a:lnTo>
                    <a:pt x="437" y="759"/>
                  </a:lnTo>
                  <a:lnTo>
                    <a:pt x="428" y="741"/>
                  </a:lnTo>
                  <a:lnTo>
                    <a:pt x="417" y="722"/>
                  </a:lnTo>
                  <a:lnTo>
                    <a:pt x="403" y="703"/>
                  </a:lnTo>
                  <a:lnTo>
                    <a:pt x="383" y="673"/>
                  </a:lnTo>
                  <a:lnTo>
                    <a:pt x="364" y="645"/>
                  </a:lnTo>
                  <a:lnTo>
                    <a:pt x="347" y="618"/>
                  </a:lnTo>
                  <a:lnTo>
                    <a:pt x="331" y="591"/>
                  </a:lnTo>
                  <a:lnTo>
                    <a:pt x="318" y="565"/>
                  </a:lnTo>
                  <a:lnTo>
                    <a:pt x="308" y="539"/>
                  </a:lnTo>
                  <a:lnTo>
                    <a:pt x="303" y="526"/>
                  </a:lnTo>
                  <a:lnTo>
                    <a:pt x="299" y="514"/>
                  </a:lnTo>
                  <a:lnTo>
                    <a:pt x="296" y="501"/>
                  </a:lnTo>
                  <a:lnTo>
                    <a:pt x="293" y="489"/>
                  </a:lnTo>
                  <a:lnTo>
                    <a:pt x="291" y="475"/>
                  </a:lnTo>
                  <a:lnTo>
                    <a:pt x="289" y="463"/>
                  </a:lnTo>
                  <a:lnTo>
                    <a:pt x="288" y="450"/>
                  </a:lnTo>
                  <a:lnTo>
                    <a:pt x="288" y="437"/>
                  </a:lnTo>
                  <a:lnTo>
                    <a:pt x="289" y="424"/>
                  </a:lnTo>
                  <a:lnTo>
                    <a:pt x="290" y="410"/>
                  </a:lnTo>
                  <a:lnTo>
                    <a:pt x="291" y="397"/>
                  </a:lnTo>
                  <a:lnTo>
                    <a:pt x="294" y="383"/>
                  </a:lnTo>
                  <a:lnTo>
                    <a:pt x="297" y="369"/>
                  </a:lnTo>
                  <a:lnTo>
                    <a:pt x="301" y="354"/>
                  </a:lnTo>
                  <a:lnTo>
                    <a:pt x="305" y="340"/>
                  </a:lnTo>
                  <a:lnTo>
                    <a:pt x="311" y="325"/>
                  </a:lnTo>
                  <a:lnTo>
                    <a:pt x="317" y="311"/>
                  </a:lnTo>
                  <a:lnTo>
                    <a:pt x="323" y="295"/>
                  </a:lnTo>
                  <a:lnTo>
                    <a:pt x="331" y="279"/>
                  </a:lnTo>
                  <a:lnTo>
                    <a:pt x="339" y="262"/>
                  </a:lnTo>
                  <a:lnTo>
                    <a:pt x="349" y="249"/>
                  </a:lnTo>
                  <a:lnTo>
                    <a:pt x="360" y="235"/>
                  </a:lnTo>
                  <a:lnTo>
                    <a:pt x="373" y="219"/>
                  </a:lnTo>
                  <a:lnTo>
                    <a:pt x="387" y="204"/>
                  </a:lnTo>
                  <a:lnTo>
                    <a:pt x="402" y="188"/>
                  </a:lnTo>
                  <a:lnTo>
                    <a:pt x="418" y="173"/>
                  </a:lnTo>
                  <a:lnTo>
                    <a:pt x="431" y="156"/>
                  </a:lnTo>
                  <a:lnTo>
                    <a:pt x="443" y="139"/>
                  </a:lnTo>
                  <a:lnTo>
                    <a:pt x="448" y="131"/>
                  </a:lnTo>
                  <a:lnTo>
                    <a:pt x="453" y="123"/>
                  </a:lnTo>
                  <a:lnTo>
                    <a:pt x="456" y="115"/>
                  </a:lnTo>
                  <a:lnTo>
                    <a:pt x="459" y="107"/>
                  </a:lnTo>
                  <a:lnTo>
                    <a:pt x="461" y="98"/>
                  </a:lnTo>
                  <a:lnTo>
                    <a:pt x="462" y="90"/>
                  </a:lnTo>
                  <a:lnTo>
                    <a:pt x="462" y="82"/>
                  </a:lnTo>
                  <a:lnTo>
                    <a:pt x="461" y="74"/>
                  </a:lnTo>
                  <a:lnTo>
                    <a:pt x="458" y="66"/>
                  </a:lnTo>
                  <a:lnTo>
                    <a:pt x="454" y="58"/>
                  </a:lnTo>
                  <a:lnTo>
                    <a:pt x="448" y="50"/>
                  </a:lnTo>
                  <a:lnTo>
                    <a:pt x="441" y="42"/>
                  </a:lnTo>
                  <a:lnTo>
                    <a:pt x="433" y="33"/>
                  </a:lnTo>
                  <a:lnTo>
                    <a:pt x="422" y="26"/>
                  </a:lnTo>
                  <a:lnTo>
                    <a:pt x="410" y="18"/>
                  </a:lnTo>
                  <a:lnTo>
                    <a:pt x="395" y="11"/>
                  </a:lnTo>
                  <a:lnTo>
                    <a:pt x="381" y="5"/>
                  </a:lnTo>
                  <a:lnTo>
                    <a:pt x="368" y="1"/>
                  </a:lnTo>
                  <a:lnTo>
                    <a:pt x="355" y="0"/>
                  </a:lnTo>
                  <a:lnTo>
                    <a:pt x="342" y="0"/>
                  </a:lnTo>
                  <a:lnTo>
                    <a:pt x="329" y="2"/>
                  </a:lnTo>
                  <a:lnTo>
                    <a:pt x="317" y="6"/>
                  </a:lnTo>
                  <a:lnTo>
                    <a:pt x="306" y="10"/>
                  </a:lnTo>
                  <a:lnTo>
                    <a:pt x="295" y="16"/>
                  </a:lnTo>
                  <a:lnTo>
                    <a:pt x="285" y="23"/>
                  </a:lnTo>
                  <a:lnTo>
                    <a:pt x="273" y="31"/>
                  </a:lnTo>
                  <a:lnTo>
                    <a:pt x="263" y="41"/>
                  </a:lnTo>
                  <a:lnTo>
                    <a:pt x="254" y="49"/>
                  </a:lnTo>
                  <a:lnTo>
                    <a:pt x="235" y="68"/>
                  </a:lnTo>
                  <a:lnTo>
                    <a:pt x="217" y="86"/>
                  </a:lnTo>
                  <a:lnTo>
                    <a:pt x="201" y="104"/>
                  </a:lnTo>
                  <a:lnTo>
                    <a:pt x="186" y="122"/>
                  </a:lnTo>
                  <a:lnTo>
                    <a:pt x="172" y="141"/>
                  </a:lnTo>
                  <a:lnTo>
                    <a:pt x="159" y="162"/>
                  </a:lnTo>
                  <a:lnTo>
                    <a:pt x="147" y="185"/>
                  </a:lnTo>
                  <a:lnTo>
                    <a:pt x="134" y="208"/>
                  </a:lnTo>
                  <a:lnTo>
                    <a:pt x="124" y="233"/>
                  </a:lnTo>
                  <a:lnTo>
                    <a:pt x="114" y="257"/>
                  </a:lnTo>
                  <a:lnTo>
                    <a:pt x="105" y="283"/>
                  </a:lnTo>
                  <a:lnTo>
                    <a:pt x="97" y="310"/>
                  </a:lnTo>
                  <a:lnTo>
                    <a:pt x="89" y="337"/>
                  </a:lnTo>
                  <a:lnTo>
                    <a:pt x="82" y="366"/>
                  </a:lnTo>
                  <a:lnTo>
                    <a:pt x="75" y="394"/>
                  </a:lnTo>
                  <a:lnTo>
                    <a:pt x="69" y="423"/>
                  </a:lnTo>
                  <a:lnTo>
                    <a:pt x="63" y="451"/>
                  </a:lnTo>
                  <a:lnTo>
                    <a:pt x="58" y="480"/>
                  </a:lnTo>
                  <a:lnTo>
                    <a:pt x="50" y="540"/>
                  </a:lnTo>
                  <a:lnTo>
                    <a:pt x="42" y="599"/>
                  </a:lnTo>
                  <a:lnTo>
                    <a:pt x="36" y="657"/>
                  </a:lnTo>
                  <a:lnTo>
                    <a:pt x="30" y="715"/>
                  </a:lnTo>
                  <a:lnTo>
                    <a:pt x="25" y="770"/>
                  </a:lnTo>
                  <a:lnTo>
                    <a:pt x="20" y="823"/>
                  </a:lnTo>
                  <a:lnTo>
                    <a:pt x="13" y="872"/>
                  </a:lnTo>
                  <a:lnTo>
                    <a:pt x="8" y="918"/>
                  </a:lnTo>
                  <a:lnTo>
                    <a:pt x="5" y="942"/>
                  </a:lnTo>
                  <a:lnTo>
                    <a:pt x="3" y="964"/>
                  </a:lnTo>
                  <a:lnTo>
                    <a:pt x="1" y="988"/>
                  </a:lnTo>
                  <a:lnTo>
                    <a:pt x="0" y="1012"/>
                  </a:lnTo>
                  <a:lnTo>
                    <a:pt x="0" y="1035"/>
                  </a:lnTo>
                  <a:lnTo>
                    <a:pt x="0" y="1059"/>
                  </a:lnTo>
                  <a:lnTo>
                    <a:pt x="1" y="1084"/>
                  </a:lnTo>
                  <a:lnTo>
                    <a:pt x="2" y="1108"/>
                  </a:lnTo>
                  <a:lnTo>
                    <a:pt x="6" y="1157"/>
                  </a:lnTo>
                  <a:lnTo>
                    <a:pt x="12" y="1206"/>
                  </a:lnTo>
                  <a:lnTo>
                    <a:pt x="19" y="1255"/>
                  </a:lnTo>
                  <a:lnTo>
                    <a:pt x="27" y="1305"/>
                  </a:lnTo>
                  <a:lnTo>
                    <a:pt x="35" y="1354"/>
                  </a:lnTo>
                  <a:lnTo>
                    <a:pt x="44" y="1404"/>
                  </a:lnTo>
                  <a:lnTo>
                    <a:pt x="53" y="1454"/>
                  </a:lnTo>
                  <a:lnTo>
                    <a:pt x="62" y="1502"/>
                  </a:lnTo>
                  <a:lnTo>
                    <a:pt x="70" y="1551"/>
                  </a:lnTo>
                  <a:lnTo>
                    <a:pt x="78" y="1600"/>
                  </a:lnTo>
                  <a:lnTo>
                    <a:pt x="86" y="1648"/>
                  </a:lnTo>
                  <a:lnTo>
                    <a:pt x="91" y="1695"/>
                  </a:lnTo>
                  <a:lnTo>
                    <a:pt x="97" y="1754"/>
                  </a:lnTo>
                  <a:lnTo>
                    <a:pt x="102" y="1814"/>
                  </a:lnTo>
                  <a:lnTo>
                    <a:pt x="106" y="1875"/>
                  </a:lnTo>
                  <a:lnTo>
                    <a:pt x="109" y="1935"/>
                  </a:lnTo>
                  <a:lnTo>
                    <a:pt x="112" y="1995"/>
                  </a:lnTo>
                  <a:lnTo>
                    <a:pt x="115" y="2055"/>
                  </a:lnTo>
                  <a:lnTo>
                    <a:pt x="118" y="2115"/>
                  </a:lnTo>
                  <a:lnTo>
                    <a:pt x="120" y="2176"/>
                  </a:lnTo>
                  <a:lnTo>
                    <a:pt x="122" y="2236"/>
                  </a:lnTo>
                  <a:lnTo>
                    <a:pt x="124" y="2296"/>
                  </a:lnTo>
                  <a:lnTo>
                    <a:pt x="127" y="2357"/>
                  </a:lnTo>
                  <a:lnTo>
                    <a:pt x="130" y="2416"/>
                  </a:lnTo>
                  <a:lnTo>
                    <a:pt x="133" y="2476"/>
                  </a:lnTo>
                  <a:lnTo>
                    <a:pt x="137" y="2536"/>
                  </a:lnTo>
                  <a:lnTo>
                    <a:pt x="141" y="2596"/>
                  </a:lnTo>
                  <a:lnTo>
                    <a:pt x="147" y="2655"/>
                  </a:lnTo>
                  <a:lnTo>
                    <a:pt x="156" y="2746"/>
                  </a:lnTo>
                  <a:lnTo>
                    <a:pt x="164" y="2836"/>
                  </a:lnTo>
                  <a:lnTo>
                    <a:pt x="171" y="2927"/>
                  </a:lnTo>
                  <a:lnTo>
                    <a:pt x="179" y="3018"/>
                  </a:lnTo>
                  <a:lnTo>
                    <a:pt x="186" y="3108"/>
                  </a:lnTo>
                  <a:lnTo>
                    <a:pt x="194" y="3199"/>
                  </a:lnTo>
                  <a:lnTo>
                    <a:pt x="201" y="3289"/>
                  </a:lnTo>
                  <a:lnTo>
                    <a:pt x="208" y="3379"/>
                  </a:lnTo>
                  <a:lnTo>
                    <a:pt x="216" y="3470"/>
                  </a:lnTo>
                  <a:lnTo>
                    <a:pt x="224" y="3561"/>
                  </a:lnTo>
                  <a:lnTo>
                    <a:pt x="231" y="3652"/>
                  </a:lnTo>
                  <a:lnTo>
                    <a:pt x="239" y="3742"/>
                  </a:lnTo>
                  <a:lnTo>
                    <a:pt x="246" y="3832"/>
                  </a:lnTo>
                  <a:lnTo>
                    <a:pt x="254" y="3923"/>
                  </a:lnTo>
                  <a:lnTo>
                    <a:pt x="262" y="4014"/>
                  </a:lnTo>
                  <a:lnTo>
                    <a:pt x="271" y="4105"/>
                  </a:lnTo>
                  <a:lnTo>
                    <a:pt x="277" y="4152"/>
                  </a:lnTo>
                  <a:lnTo>
                    <a:pt x="282" y="4201"/>
                  </a:lnTo>
                  <a:lnTo>
                    <a:pt x="289" y="4251"/>
                  </a:lnTo>
                  <a:lnTo>
                    <a:pt x="297" y="4302"/>
                  </a:lnTo>
                  <a:lnTo>
                    <a:pt x="307" y="4352"/>
                  </a:lnTo>
                  <a:lnTo>
                    <a:pt x="318" y="4403"/>
                  </a:lnTo>
                  <a:lnTo>
                    <a:pt x="324" y="4428"/>
                  </a:lnTo>
                  <a:lnTo>
                    <a:pt x="331" y="4453"/>
                  </a:lnTo>
                  <a:lnTo>
                    <a:pt x="338" y="4478"/>
                  </a:lnTo>
                  <a:lnTo>
                    <a:pt x="346" y="4503"/>
                  </a:lnTo>
                  <a:close/>
                </a:path>
              </a:pathLst>
            </a:custGeom>
            <a:solidFill>
              <a:srgbClr val="E6E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46"/>
            <p:cNvSpPr>
              <a:spLocks/>
            </p:cNvSpPr>
            <p:nvPr/>
          </p:nvSpPr>
          <p:spPr bwMode="auto">
            <a:xfrm>
              <a:off x="7231063" y="4256088"/>
              <a:ext cx="182562" cy="450850"/>
            </a:xfrm>
            <a:custGeom>
              <a:avLst/>
              <a:gdLst>
                <a:gd name="T0" fmla="*/ 316 w 1954"/>
                <a:gd name="T1" fmla="*/ 4616 h 4829"/>
                <a:gd name="T2" fmla="*/ 489 w 1954"/>
                <a:gd name="T3" fmla="*/ 4733 h 4829"/>
                <a:gd name="T4" fmla="*/ 737 w 1954"/>
                <a:gd name="T5" fmla="*/ 4802 h 4829"/>
                <a:gd name="T6" fmla="*/ 985 w 1954"/>
                <a:gd name="T7" fmla="*/ 4828 h 4829"/>
                <a:gd name="T8" fmla="*/ 1221 w 1954"/>
                <a:gd name="T9" fmla="*/ 4813 h 4829"/>
                <a:gd name="T10" fmla="*/ 1454 w 1954"/>
                <a:gd name="T11" fmla="*/ 4762 h 4829"/>
                <a:gd name="T12" fmla="*/ 1737 w 1954"/>
                <a:gd name="T13" fmla="*/ 4669 h 4829"/>
                <a:gd name="T14" fmla="*/ 1877 w 1954"/>
                <a:gd name="T15" fmla="*/ 4635 h 4829"/>
                <a:gd name="T16" fmla="*/ 1933 w 1954"/>
                <a:gd name="T17" fmla="*/ 4590 h 4829"/>
                <a:gd name="T18" fmla="*/ 1954 w 1954"/>
                <a:gd name="T19" fmla="*/ 4508 h 4829"/>
                <a:gd name="T20" fmla="*/ 1920 w 1954"/>
                <a:gd name="T21" fmla="*/ 4406 h 4829"/>
                <a:gd name="T22" fmla="*/ 1837 w 1954"/>
                <a:gd name="T23" fmla="*/ 4349 h 4829"/>
                <a:gd name="T24" fmla="*/ 1662 w 1954"/>
                <a:gd name="T25" fmla="*/ 4322 h 4829"/>
                <a:gd name="T26" fmla="*/ 1259 w 1954"/>
                <a:gd name="T27" fmla="*/ 4313 h 4829"/>
                <a:gd name="T28" fmla="*/ 1048 w 1954"/>
                <a:gd name="T29" fmla="*/ 4285 h 4829"/>
                <a:gd name="T30" fmla="*/ 859 w 1954"/>
                <a:gd name="T31" fmla="*/ 4211 h 4829"/>
                <a:gd name="T32" fmla="*/ 696 w 1954"/>
                <a:gd name="T33" fmla="*/ 4068 h 4829"/>
                <a:gd name="T34" fmla="*/ 602 w 1954"/>
                <a:gd name="T35" fmla="*/ 3914 h 4829"/>
                <a:gd name="T36" fmla="*/ 553 w 1954"/>
                <a:gd name="T37" fmla="*/ 3779 h 4829"/>
                <a:gd name="T38" fmla="*/ 535 w 1954"/>
                <a:gd name="T39" fmla="*/ 3643 h 4829"/>
                <a:gd name="T40" fmla="*/ 548 w 1954"/>
                <a:gd name="T41" fmla="*/ 3459 h 4829"/>
                <a:gd name="T42" fmla="*/ 604 w 1954"/>
                <a:gd name="T43" fmla="*/ 3112 h 4829"/>
                <a:gd name="T44" fmla="*/ 614 w 1954"/>
                <a:gd name="T45" fmla="*/ 2751 h 4829"/>
                <a:gd name="T46" fmla="*/ 632 w 1954"/>
                <a:gd name="T47" fmla="*/ 2458 h 4829"/>
                <a:gd name="T48" fmla="*/ 709 w 1954"/>
                <a:gd name="T49" fmla="*/ 2220 h 4829"/>
                <a:gd name="T50" fmla="*/ 719 w 1954"/>
                <a:gd name="T51" fmla="*/ 2107 h 4829"/>
                <a:gd name="T52" fmla="*/ 677 w 1954"/>
                <a:gd name="T53" fmla="*/ 2010 h 4829"/>
                <a:gd name="T54" fmla="*/ 612 w 1954"/>
                <a:gd name="T55" fmla="*/ 1899 h 4829"/>
                <a:gd name="T56" fmla="*/ 501 w 1954"/>
                <a:gd name="T57" fmla="*/ 1857 h 4829"/>
                <a:gd name="T58" fmla="*/ 358 w 1954"/>
                <a:gd name="T59" fmla="*/ 1748 h 4829"/>
                <a:gd name="T60" fmla="*/ 319 w 1954"/>
                <a:gd name="T61" fmla="*/ 1666 h 4829"/>
                <a:gd name="T62" fmla="*/ 330 w 1954"/>
                <a:gd name="T63" fmla="*/ 1582 h 4829"/>
                <a:gd name="T64" fmla="*/ 383 w 1954"/>
                <a:gd name="T65" fmla="*/ 1532 h 4829"/>
                <a:gd name="T66" fmla="*/ 507 w 1954"/>
                <a:gd name="T67" fmla="*/ 1456 h 4829"/>
                <a:gd name="T68" fmla="*/ 547 w 1954"/>
                <a:gd name="T69" fmla="*/ 1368 h 4829"/>
                <a:gd name="T70" fmla="*/ 550 w 1954"/>
                <a:gd name="T71" fmla="*/ 1227 h 4829"/>
                <a:gd name="T72" fmla="*/ 498 w 1954"/>
                <a:gd name="T73" fmla="*/ 926 h 4829"/>
                <a:gd name="T74" fmla="*/ 406 w 1954"/>
                <a:gd name="T75" fmla="*/ 569 h 4829"/>
                <a:gd name="T76" fmla="*/ 360 w 1954"/>
                <a:gd name="T77" fmla="*/ 378 h 4829"/>
                <a:gd name="T78" fmla="*/ 367 w 1954"/>
                <a:gd name="T79" fmla="*/ 248 h 4829"/>
                <a:gd name="T80" fmla="*/ 423 w 1954"/>
                <a:gd name="T81" fmla="*/ 134 h 4829"/>
                <a:gd name="T82" fmla="*/ 438 w 1954"/>
                <a:gd name="T83" fmla="*/ 61 h 4829"/>
                <a:gd name="T84" fmla="*/ 411 w 1954"/>
                <a:gd name="T85" fmla="*/ 16 h 4829"/>
                <a:gd name="T86" fmla="*/ 322 w 1954"/>
                <a:gd name="T87" fmla="*/ 11 h 4829"/>
                <a:gd name="T88" fmla="*/ 234 w 1954"/>
                <a:gd name="T89" fmla="*/ 88 h 4829"/>
                <a:gd name="T90" fmla="*/ 149 w 1954"/>
                <a:gd name="T91" fmla="*/ 220 h 4829"/>
                <a:gd name="T92" fmla="*/ 85 w 1954"/>
                <a:gd name="T93" fmla="*/ 400 h 4829"/>
                <a:gd name="T94" fmla="*/ 82 w 1954"/>
                <a:gd name="T95" fmla="*/ 636 h 4829"/>
                <a:gd name="T96" fmla="*/ 101 w 1954"/>
                <a:gd name="T97" fmla="*/ 990 h 4829"/>
                <a:gd name="T98" fmla="*/ 35 w 1954"/>
                <a:gd name="T99" fmla="*/ 1289 h 4829"/>
                <a:gd name="T100" fmla="*/ 1 w 1954"/>
                <a:gd name="T101" fmla="*/ 1532 h 4829"/>
                <a:gd name="T102" fmla="*/ 48 w 1954"/>
                <a:gd name="T103" fmla="*/ 1781 h 4829"/>
                <a:gd name="T104" fmla="*/ 126 w 1954"/>
                <a:gd name="T105" fmla="*/ 2092 h 4829"/>
                <a:gd name="T106" fmla="*/ 146 w 1954"/>
                <a:gd name="T107" fmla="*/ 2305 h 4829"/>
                <a:gd name="T108" fmla="*/ 125 w 1954"/>
                <a:gd name="T109" fmla="*/ 2693 h 4829"/>
                <a:gd name="T110" fmla="*/ 94 w 1954"/>
                <a:gd name="T111" fmla="*/ 3035 h 4829"/>
                <a:gd name="T112" fmla="*/ 114 w 1954"/>
                <a:gd name="T113" fmla="*/ 3219 h 4829"/>
                <a:gd name="T114" fmla="*/ 189 w 1954"/>
                <a:gd name="T115" fmla="*/ 3416 h 4829"/>
                <a:gd name="T116" fmla="*/ 227 w 1954"/>
                <a:gd name="T117" fmla="*/ 3592 h 4829"/>
                <a:gd name="T118" fmla="*/ 171 w 1954"/>
                <a:gd name="T119" fmla="*/ 3860 h 4829"/>
                <a:gd name="T120" fmla="*/ 145 w 1954"/>
                <a:gd name="T121" fmla="*/ 4167 h 4829"/>
                <a:gd name="T122" fmla="*/ 170 w 1954"/>
                <a:gd name="T123" fmla="*/ 4352 h 4829"/>
                <a:gd name="T124" fmla="*/ 220 w 1954"/>
                <a:gd name="T125" fmla="*/ 4483 h 4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54" h="4829">
                  <a:moveTo>
                    <a:pt x="220" y="4483"/>
                  </a:moveTo>
                  <a:lnTo>
                    <a:pt x="233" y="4507"/>
                  </a:lnTo>
                  <a:lnTo>
                    <a:pt x="247" y="4531"/>
                  </a:lnTo>
                  <a:lnTo>
                    <a:pt x="262" y="4553"/>
                  </a:lnTo>
                  <a:lnTo>
                    <a:pt x="280" y="4575"/>
                  </a:lnTo>
                  <a:lnTo>
                    <a:pt x="297" y="4596"/>
                  </a:lnTo>
                  <a:lnTo>
                    <a:pt x="316" y="4616"/>
                  </a:lnTo>
                  <a:lnTo>
                    <a:pt x="337" y="4636"/>
                  </a:lnTo>
                  <a:lnTo>
                    <a:pt x="359" y="4654"/>
                  </a:lnTo>
                  <a:lnTo>
                    <a:pt x="382" y="4672"/>
                  </a:lnTo>
                  <a:lnTo>
                    <a:pt x="407" y="4689"/>
                  </a:lnTo>
                  <a:lnTo>
                    <a:pt x="432" y="4704"/>
                  </a:lnTo>
                  <a:lnTo>
                    <a:pt x="459" y="4718"/>
                  </a:lnTo>
                  <a:lnTo>
                    <a:pt x="489" y="4733"/>
                  </a:lnTo>
                  <a:lnTo>
                    <a:pt x="519" y="4745"/>
                  </a:lnTo>
                  <a:lnTo>
                    <a:pt x="551" y="4756"/>
                  </a:lnTo>
                  <a:lnTo>
                    <a:pt x="584" y="4766"/>
                  </a:lnTo>
                  <a:lnTo>
                    <a:pt x="623" y="4776"/>
                  </a:lnTo>
                  <a:lnTo>
                    <a:pt x="662" y="4785"/>
                  </a:lnTo>
                  <a:lnTo>
                    <a:pt x="699" y="4795"/>
                  </a:lnTo>
                  <a:lnTo>
                    <a:pt x="737" y="4802"/>
                  </a:lnTo>
                  <a:lnTo>
                    <a:pt x="774" y="4809"/>
                  </a:lnTo>
                  <a:lnTo>
                    <a:pt x="810" y="4814"/>
                  </a:lnTo>
                  <a:lnTo>
                    <a:pt x="846" y="4819"/>
                  </a:lnTo>
                  <a:lnTo>
                    <a:pt x="882" y="4822"/>
                  </a:lnTo>
                  <a:lnTo>
                    <a:pt x="916" y="4825"/>
                  </a:lnTo>
                  <a:lnTo>
                    <a:pt x="951" y="4827"/>
                  </a:lnTo>
                  <a:lnTo>
                    <a:pt x="985" y="4828"/>
                  </a:lnTo>
                  <a:lnTo>
                    <a:pt x="1020" y="4829"/>
                  </a:lnTo>
                  <a:lnTo>
                    <a:pt x="1054" y="4828"/>
                  </a:lnTo>
                  <a:lnTo>
                    <a:pt x="1087" y="4827"/>
                  </a:lnTo>
                  <a:lnTo>
                    <a:pt x="1121" y="4824"/>
                  </a:lnTo>
                  <a:lnTo>
                    <a:pt x="1154" y="4821"/>
                  </a:lnTo>
                  <a:lnTo>
                    <a:pt x="1188" y="4818"/>
                  </a:lnTo>
                  <a:lnTo>
                    <a:pt x="1221" y="4813"/>
                  </a:lnTo>
                  <a:lnTo>
                    <a:pt x="1254" y="4808"/>
                  </a:lnTo>
                  <a:lnTo>
                    <a:pt x="1287" y="4802"/>
                  </a:lnTo>
                  <a:lnTo>
                    <a:pt x="1321" y="4796"/>
                  </a:lnTo>
                  <a:lnTo>
                    <a:pt x="1353" y="4789"/>
                  </a:lnTo>
                  <a:lnTo>
                    <a:pt x="1387" y="4780"/>
                  </a:lnTo>
                  <a:lnTo>
                    <a:pt x="1420" y="4771"/>
                  </a:lnTo>
                  <a:lnTo>
                    <a:pt x="1454" y="4762"/>
                  </a:lnTo>
                  <a:lnTo>
                    <a:pt x="1488" y="4752"/>
                  </a:lnTo>
                  <a:lnTo>
                    <a:pt x="1522" y="4742"/>
                  </a:lnTo>
                  <a:lnTo>
                    <a:pt x="1556" y="4731"/>
                  </a:lnTo>
                  <a:lnTo>
                    <a:pt x="1626" y="4706"/>
                  </a:lnTo>
                  <a:lnTo>
                    <a:pt x="1698" y="4680"/>
                  </a:lnTo>
                  <a:lnTo>
                    <a:pt x="1717" y="4674"/>
                  </a:lnTo>
                  <a:lnTo>
                    <a:pt x="1737" y="4669"/>
                  </a:lnTo>
                  <a:lnTo>
                    <a:pt x="1758" y="4665"/>
                  </a:lnTo>
                  <a:lnTo>
                    <a:pt x="1781" y="4661"/>
                  </a:lnTo>
                  <a:lnTo>
                    <a:pt x="1803" y="4655"/>
                  </a:lnTo>
                  <a:lnTo>
                    <a:pt x="1825" y="4651"/>
                  </a:lnTo>
                  <a:lnTo>
                    <a:pt x="1847" y="4645"/>
                  </a:lnTo>
                  <a:lnTo>
                    <a:pt x="1867" y="4638"/>
                  </a:lnTo>
                  <a:lnTo>
                    <a:pt x="1877" y="4635"/>
                  </a:lnTo>
                  <a:lnTo>
                    <a:pt x="1886" y="4630"/>
                  </a:lnTo>
                  <a:lnTo>
                    <a:pt x="1895" y="4625"/>
                  </a:lnTo>
                  <a:lnTo>
                    <a:pt x="1905" y="4620"/>
                  </a:lnTo>
                  <a:lnTo>
                    <a:pt x="1913" y="4614"/>
                  </a:lnTo>
                  <a:lnTo>
                    <a:pt x="1920" y="4607"/>
                  </a:lnTo>
                  <a:lnTo>
                    <a:pt x="1927" y="4600"/>
                  </a:lnTo>
                  <a:lnTo>
                    <a:pt x="1933" y="4590"/>
                  </a:lnTo>
                  <a:lnTo>
                    <a:pt x="1939" y="4581"/>
                  </a:lnTo>
                  <a:lnTo>
                    <a:pt x="1943" y="4572"/>
                  </a:lnTo>
                  <a:lnTo>
                    <a:pt x="1947" y="4561"/>
                  </a:lnTo>
                  <a:lnTo>
                    <a:pt x="1950" y="4549"/>
                  </a:lnTo>
                  <a:lnTo>
                    <a:pt x="1952" y="4537"/>
                  </a:lnTo>
                  <a:lnTo>
                    <a:pt x="1954" y="4522"/>
                  </a:lnTo>
                  <a:lnTo>
                    <a:pt x="1954" y="4508"/>
                  </a:lnTo>
                  <a:lnTo>
                    <a:pt x="1953" y="4492"/>
                  </a:lnTo>
                  <a:lnTo>
                    <a:pt x="1950" y="4475"/>
                  </a:lnTo>
                  <a:lnTo>
                    <a:pt x="1947" y="4458"/>
                  </a:lnTo>
                  <a:lnTo>
                    <a:pt x="1942" y="4443"/>
                  </a:lnTo>
                  <a:lnTo>
                    <a:pt x="1936" y="4430"/>
                  </a:lnTo>
                  <a:lnTo>
                    <a:pt x="1929" y="4417"/>
                  </a:lnTo>
                  <a:lnTo>
                    <a:pt x="1920" y="4406"/>
                  </a:lnTo>
                  <a:lnTo>
                    <a:pt x="1911" y="4394"/>
                  </a:lnTo>
                  <a:lnTo>
                    <a:pt x="1900" y="4385"/>
                  </a:lnTo>
                  <a:lnTo>
                    <a:pt x="1889" y="4376"/>
                  </a:lnTo>
                  <a:lnTo>
                    <a:pt x="1877" y="4368"/>
                  </a:lnTo>
                  <a:lnTo>
                    <a:pt x="1864" y="4361"/>
                  </a:lnTo>
                  <a:lnTo>
                    <a:pt x="1851" y="4355"/>
                  </a:lnTo>
                  <a:lnTo>
                    <a:pt x="1837" y="4349"/>
                  </a:lnTo>
                  <a:lnTo>
                    <a:pt x="1822" y="4345"/>
                  </a:lnTo>
                  <a:lnTo>
                    <a:pt x="1807" y="4340"/>
                  </a:lnTo>
                  <a:lnTo>
                    <a:pt x="1792" y="4337"/>
                  </a:lnTo>
                  <a:lnTo>
                    <a:pt x="1759" y="4330"/>
                  </a:lnTo>
                  <a:lnTo>
                    <a:pt x="1727" y="4326"/>
                  </a:lnTo>
                  <a:lnTo>
                    <a:pt x="1694" y="4323"/>
                  </a:lnTo>
                  <a:lnTo>
                    <a:pt x="1662" y="4322"/>
                  </a:lnTo>
                  <a:lnTo>
                    <a:pt x="1599" y="4321"/>
                  </a:lnTo>
                  <a:lnTo>
                    <a:pt x="1544" y="4321"/>
                  </a:lnTo>
                  <a:lnTo>
                    <a:pt x="1480" y="4320"/>
                  </a:lnTo>
                  <a:lnTo>
                    <a:pt x="1416" y="4319"/>
                  </a:lnTo>
                  <a:lnTo>
                    <a:pt x="1352" y="4317"/>
                  </a:lnTo>
                  <a:lnTo>
                    <a:pt x="1290" y="4315"/>
                  </a:lnTo>
                  <a:lnTo>
                    <a:pt x="1259" y="4313"/>
                  </a:lnTo>
                  <a:lnTo>
                    <a:pt x="1227" y="4311"/>
                  </a:lnTo>
                  <a:lnTo>
                    <a:pt x="1197" y="4308"/>
                  </a:lnTo>
                  <a:lnTo>
                    <a:pt x="1166" y="4305"/>
                  </a:lnTo>
                  <a:lnTo>
                    <a:pt x="1137" y="4301"/>
                  </a:lnTo>
                  <a:lnTo>
                    <a:pt x="1107" y="4296"/>
                  </a:lnTo>
                  <a:lnTo>
                    <a:pt x="1078" y="4291"/>
                  </a:lnTo>
                  <a:lnTo>
                    <a:pt x="1048" y="4285"/>
                  </a:lnTo>
                  <a:lnTo>
                    <a:pt x="1020" y="4278"/>
                  </a:lnTo>
                  <a:lnTo>
                    <a:pt x="992" y="4269"/>
                  </a:lnTo>
                  <a:lnTo>
                    <a:pt x="964" y="4260"/>
                  </a:lnTo>
                  <a:lnTo>
                    <a:pt x="937" y="4249"/>
                  </a:lnTo>
                  <a:lnTo>
                    <a:pt x="910" y="4238"/>
                  </a:lnTo>
                  <a:lnTo>
                    <a:pt x="884" y="4225"/>
                  </a:lnTo>
                  <a:lnTo>
                    <a:pt x="859" y="4211"/>
                  </a:lnTo>
                  <a:lnTo>
                    <a:pt x="833" y="4195"/>
                  </a:lnTo>
                  <a:lnTo>
                    <a:pt x="809" y="4178"/>
                  </a:lnTo>
                  <a:lnTo>
                    <a:pt x="784" y="4160"/>
                  </a:lnTo>
                  <a:lnTo>
                    <a:pt x="761" y="4139"/>
                  </a:lnTo>
                  <a:lnTo>
                    <a:pt x="739" y="4118"/>
                  </a:lnTo>
                  <a:lnTo>
                    <a:pt x="717" y="4094"/>
                  </a:lnTo>
                  <a:lnTo>
                    <a:pt x="696" y="4068"/>
                  </a:lnTo>
                  <a:lnTo>
                    <a:pt x="676" y="4041"/>
                  </a:lnTo>
                  <a:lnTo>
                    <a:pt x="655" y="4012"/>
                  </a:lnTo>
                  <a:lnTo>
                    <a:pt x="643" y="3992"/>
                  </a:lnTo>
                  <a:lnTo>
                    <a:pt x="632" y="3973"/>
                  </a:lnTo>
                  <a:lnTo>
                    <a:pt x="621" y="3953"/>
                  </a:lnTo>
                  <a:lnTo>
                    <a:pt x="611" y="3933"/>
                  </a:lnTo>
                  <a:lnTo>
                    <a:pt x="602" y="3914"/>
                  </a:lnTo>
                  <a:lnTo>
                    <a:pt x="592" y="3895"/>
                  </a:lnTo>
                  <a:lnTo>
                    <a:pt x="584" y="3875"/>
                  </a:lnTo>
                  <a:lnTo>
                    <a:pt x="577" y="3856"/>
                  </a:lnTo>
                  <a:lnTo>
                    <a:pt x="570" y="3837"/>
                  </a:lnTo>
                  <a:lnTo>
                    <a:pt x="564" y="3817"/>
                  </a:lnTo>
                  <a:lnTo>
                    <a:pt x="558" y="3798"/>
                  </a:lnTo>
                  <a:lnTo>
                    <a:pt x="553" y="3779"/>
                  </a:lnTo>
                  <a:lnTo>
                    <a:pt x="549" y="3760"/>
                  </a:lnTo>
                  <a:lnTo>
                    <a:pt x="545" y="3740"/>
                  </a:lnTo>
                  <a:lnTo>
                    <a:pt x="542" y="3721"/>
                  </a:lnTo>
                  <a:lnTo>
                    <a:pt x="540" y="3702"/>
                  </a:lnTo>
                  <a:lnTo>
                    <a:pt x="538" y="3681"/>
                  </a:lnTo>
                  <a:lnTo>
                    <a:pt x="536" y="3662"/>
                  </a:lnTo>
                  <a:lnTo>
                    <a:pt x="535" y="3643"/>
                  </a:lnTo>
                  <a:lnTo>
                    <a:pt x="535" y="3622"/>
                  </a:lnTo>
                  <a:lnTo>
                    <a:pt x="535" y="3603"/>
                  </a:lnTo>
                  <a:lnTo>
                    <a:pt x="535" y="3583"/>
                  </a:lnTo>
                  <a:lnTo>
                    <a:pt x="536" y="3563"/>
                  </a:lnTo>
                  <a:lnTo>
                    <a:pt x="538" y="3542"/>
                  </a:lnTo>
                  <a:lnTo>
                    <a:pt x="542" y="3501"/>
                  </a:lnTo>
                  <a:lnTo>
                    <a:pt x="548" y="3459"/>
                  </a:lnTo>
                  <a:lnTo>
                    <a:pt x="556" y="3416"/>
                  </a:lnTo>
                  <a:lnTo>
                    <a:pt x="566" y="3373"/>
                  </a:lnTo>
                  <a:lnTo>
                    <a:pt x="577" y="3320"/>
                  </a:lnTo>
                  <a:lnTo>
                    <a:pt x="586" y="3267"/>
                  </a:lnTo>
                  <a:lnTo>
                    <a:pt x="593" y="3215"/>
                  </a:lnTo>
                  <a:lnTo>
                    <a:pt x="600" y="3163"/>
                  </a:lnTo>
                  <a:lnTo>
                    <a:pt x="604" y="3112"/>
                  </a:lnTo>
                  <a:lnTo>
                    <a:pt x="608" y="3061"/>
                  </a:lnTo>
                  <a:lnTo>
                    <a:pt x="610" y="3009"/>
                  </a:lnTo>
                  <a:lnTo>
                    <a:pt x="612" y="2958"/>
                  </a:lnTo>
                  <a:lnTo>
                    <a:pt x="612" y="2906"/>
                  </a:lnTo>
                  <a:lnTo>
                    <a:pt x="613" y="2855"/>
                  </a:lnTo>
                  <a:lnTo>
                    <a:pt x="613" y="2803"/>
                  </a:lnTo>
                  <a:lnTo>
                    <a:pt x="614" y="2751"/>
                  </a:lnTo>
                  <a:lnTo>
                    <a:pt x="614" y="2699"/>
                  </a:lnTo>
                  <a:lnTo>
                    <a:pt x="615" y="2646"/>
                  </a:lnTo>
                  <a:lnTo>
                    <a:pt x="617" y="2592"/>
                  </a:lnTo>
                  <a:lnTo>
                    <a:pt x="619" y="2539"/>
                  </a:lnTo>
                  <a:lnTo>
                    <a:pt x="622" y="2512"/>
                  </a:lnTo>
                  <a:lnTo>
                    <a:pt x="626" y="2486"/>
                  </a:lnTo>
                  <a:lnTo>
                    <a:pt x="632" y="2458"/>
                  </a:lnTo>
                  <a:lnTo>
                    <a:pt x="639" y="2432"/>
                  </a:lnTo>
                  <a:lnTo>
                    <a:pt x="656" y="2378"/>
                  </a:lnTo>
                  <a:lnTo>
                    <a:pt x="676" y="2324"/>
                  </a:lnTo>
                  <a:lnTo>
                    <a:pt x="685" y="2298"/>
                  </a:lnTo>
                  <a:lnTo>
                    <a:pt x="694" y="2271"/>
                  </a:lnTo>
                  <a:lnTo>
                    <a:pt x="702" y="2246"/>
                  </a:lnTo>
                  <a:lnTo>
                    <a:pt x="709" y="2220"/>
                  </a:lnTo>
                  <a:lnTo>
                    <a:pt x="715" y="2195"/>
                  </a:lnTo>
                  <a:lnTo>
                    <a:pt x="719" y="2170"/>
                  </a:lnTo>
                  <a:lnTo>
                    <a:pt x="720" y="2159"/>
                  </a:lnTo>
                  <a:lnTo>
                    <a:pt x="721" y="2147"/>
                  </a:lnTo>
                  <a:lnTo>
                    <a:pt x="721" y="2134"/>
                  </a:lnTo>
                  <a:lnTo>
                    <a:pt x="721" y="2122"/>
                  </a:lnTo>
                  <a:lnTo>
                    <a:pt x="719" y="2107"/>
                  </a:lnTo>
                  <a:lnTo>
                    <a:pt x="716" y="2092"/>
                  </a:lnTo>
                  <a:lnTo>
                    <a:pt x="711" y="2077"/>
                  </a:lnTo>
                  <a:lnTo>
                    <a:pt x="706" y="2063"/>
                  </a:lnTo>
                  <a:lnTo>
                    <a:pt x="699" y="2050"/>
                  </a:lnTo>
                  <a:lnTo>
                    <a:pt x="692" y="2036"/>
                  </a:lnTo>
                  <a:lnTo>
                    <a:pt x="685" y="2024"/>
                  </a:lnTo>
                  <a:lnTo>
                    <a:pt x="677" y="2010"/>
                  </a:lnTo>
                  <a:lnTo>
                    <a:pt x="659" y="1984"/>
                  </a:lnTo>
                  <a:lnTo>
                    <a:pt x="644" y="1958"/>
                  </a:lnTo>
                  <a:lnTo>
                    <a:pt x="636" y="1944"/>
                  </a:lnTo>
                  <a:lnTo>
                    <a:pt x="630" y="1929"/>
                  </a:lnTo>
                  <a:lnTo>
                    <a:pt x="624" y="1915"/>
                  </a:lnTo>
                  <a:lnTo>
                    <a:pt x="619" y="1900"/>
                  </a:lnTo>
                  <a:lnTo>
                    <a:pt x="612" y="1899"/>
                  </a:lnTo>
                  <a:lnTo>
                    <a:pt x="604" y="1898"/>
                  </a:lnTo>
                  <a:lnTo>
                    <a:pt x="596" y="1896"/>
                  </a:lnTo>
                  <a:lnTo>
                    <a:pt x="586" y="1894"/>
                  </a:lnTo>
                  <a:lnTo>
                    <a:pt x="567" y="1887"/>
                  </a:lnTo>
                  <a:lnTo>
                    <a:pt x="546" y="1878"/>
                  </a:lnTo>
                  <a:lnTo>
                    <a:pt x="524" y="1868"/>
                  </a:lnTo>
                  <a:lnTo>
                    <a:pt x="501" y="1857"/>
                  </a:lnTo>
                  <a:lnTo>
                    <a:pt x="479" y="1844"/>
                  </a:lnTo>
                  <a:lnTo>
                    <a:pt x="455" y="1830"/>
                  </a:lnTo>
                  <a:lnTo>
                    <a:pt x="433" y="1814"/>
                  </a:lnTo>
                  <a:lnTo>
                    <a:pt x="412" y="1798"/>
                  </a:lnTo>
                  <a:lnTo>
                    <a:pt x="392" y="1782"/>
                  </a:lnTo>
                  <a:lnTo>
                    <a:pt x="374" y="1766"/>
                  </a:lnTo>
                  <a:lnTo>
                    <a:pt x="358" y="1748"/>
                  </a:lnTo>
                  <a:lnTo>
                    <a:pt x="345" y="1732"/>
                  </a:lnTo>
                  <a:lnTo>
                    <a:pt x="340" y="1724"/>
                  </a:lnTo>
                  <a:lnTo>
                    <a:pt x="335" y="1716"/>
                  </a:lnTo>
                  <a:lnTo>
                    <a:pt x="331" y="1708"/>
                  </a:lnTo>
                  <a:lnTo>
                    <a:pt x="328" y="1700"/>
                  </a:lnTo>
                  <a:lnTo>
                    <a:pt x="323" y="1682"/>
                  </a:lnTo>
                  <a:lnTo>
                    <a:pt x="319" y="1666"/>
                  </a:lnTo>
                  <a:lnTo>
                    <a:pt x="317" y="1651"/>
                  </a:lnTo>
                  <a:lnTo>
                    <a:pt x="317" y="1637"/>
                  </a:lnTo>
                  <a:lnTo>
                    <a:pt x="317" y="1624"/>
                  </a:lnTo>
                  <a:lnTo>
                    <a:pt x="319" y="1612"/>
                  </a:lnTo>
                  <a:lnTo>
                    <a:pt x="322" y="1601"/>
                  </a:lnTo>
                  <a:lnTo>
                    <a:pt x="325" y="1591"/>
                  </a:lnTo>
                  <a:lnTo>
                    <a:pt x="330" y="1582"/>
                  </a:lnTo>
                  <a:lnTo>
                    <a:pt x="336" y="1573"/>
                  </a:lnTo>
                  <a:lnTo>
                    <a:pt x="343" y="1565"/>
                  </a:lnTo>
                  <a:lnTo>
                    <a:pt x="350" y="1557"/>
                  </a:lnTo>
                  <a:lnTo>
                    <a:pt x="357" y="1550"/>
                  </a:lnTo>
                  <a:lnTo>
                    <a:pt x="365" y="1544"/>
                  </a:lnTo>
                  <a:lnTo>
                    <a:pt x="374" y="1538"/>
                  </a:lnTo>
                  <a:lnTo>
                    <a:pt x="383" y="1532"/>
                  </a:lnTo>
                  <a:lnTo>
                    <a:pt x="423" y="1511"/>
                  </a:lnTo>
                  <a:lnTo>
                    <a:pt x="463" y="1489"/>
                  </a:lnTo>
                  <a:lnTo>
                    <a:pt x="473" y="1483"/>
                  </a:lnTo>
                  <a:lnTo>
                    <a:pt x="482" y="1477"/>
                  </a:lnTo>
                  <a:lnTo>
                    <a:pt x="491" y="1471"/>
                  </a:lnTo>
                  <a:lnTo>
                    <a:pt x="500" y="1464"/>
                  </a:lnTo>
                  <a:lnTo>
                    <a:pt x="507" y="1456"/>
                  </a:lnTo>
                  <a:lnTo>
                    <a:pt x="515" y="1448"/>
                  </a:lnTo>
                  <a:lnTo>
                    <a:pt x="521" y="1439"/>
                  </a:lnTo>
                  <a:lnTo>
                    <a:pt x="527" y="1429"/>
                  </a:lnTo>
                  <a:lnTo>
                    <a:pt x="534" y="1416"/>
                  </a:lnTo>
                  <a:lnTo>
                    <a:pt x="539" y="1401"/>
                  </a:lnTo>
                  <a:lnTo>
                    <a:pt x="543" y="1386"/>
                  </a:lnTo>
                  <a:lnTo>
                    <a:pt x="547" y="1368"/>
                  </a:lnTo>
                  <a:lnTo>
                    <a:pt x="549" y="1351"/>
                  </a:lnTo>
                  <a:lnTo>
                    <a:pt x="551" y="1332"/>
                  </a:lnTo>
                  <a:lnTo>
                    <a:pt x="552" y="1313"/>
                  </a:lnTo>
                  <a:lnTo>
                    <a:pt x="552" y="1292"/>
                  </a:lnTo>
                  <a:lnTo>
                    <a:pt x="552" y="1271"/>
                  </a:lnTo>
                  <a:lnTo>
                    <a:pt x="551" y="1250"/>
                  </a:lnTo>
                  <a:lnTo>
                    <a:pt x="550" y="1227"/>
                  </a:lnTo>
                  <a:lnTo>
                    <a:pt x="548" y="1204"/>
                  </a:lnTo>
                  <a:lnTo>
                    <a:pt x="542" y="1157"/>
                  </a:lnTo>
                  <a:lnTo>
                    <a:pt x="535" y="1110"/>
                  </a:lnTo>
                  <a:lnTo>
                    <a:pt x="526" y="1063"/>
                  </a:lnTo>
                  <a:lnTo>
                    <a:pt x="517" y="1016"/>
                  </a:lnTo>
                  <a:lnTo>
                    <a:pt x="508" y="970"/>
                  </a:lnTo>
                  <a:lnTo>
                    <a:pt x="498" y="926"/>
                  </a:lnTo>
                  <a:lnTo>
                    <a:pt x="481" y="845"/>
                  </a:lnTo>
                  <a:lnTo>
                    <a:pt x="467" y="780"/>
                  </a:lnTo>
                  <a:lnTo>
                    <a:pt x="458" y="741"/>
                  </a:lnTo>
                  <a:lnTo>
                    <a:pt x="448" y="703"/>
                  </a:lnTo>
                  <a:lnTo>
                    <a:pt x="438" y="668"/>
                  </a:lnTo>
                  <a:lnTo>
                    <a:pt x="427" y="634"/>
                  </a:lnTo>
                  <a:lnTo>
                    <a:pt x="406" y="569"/>
                  </a:lnTo>
                  <a:lnTo>
                    <a:pt x="385" y="507"/>
                  </a:lnTo>
                  <a:lnTo>
                    <a:pt x="377" y="476"/>
                  </a:lnTo>
                  <a:lnTo>
                    <a:pt x="369" y="444"/>
                  </a:lnTo>
                  <a:lnTo>
                    <a:pt x="366" y="428"/>
                  </a:lnTo>
                  <a:lnTo>
                    <a:pt x="364" y="412"/>
                  </a:lnTo>
                  <a:lnTo>
                    <a:pt x="362" y="395"/>
                  </a:lnTo>
                  <a:lnTo>
                    <a:pt x="360" y="378"/>
                  </a:lnTo>
                  <a:lnTo>
                    <a:pt x="359" y="361"/>
                  </a:lnTo>
                  <a:lnTo>
                    <a:pt x="359" y="344"/>
                  </a:lnTo>
                  <a:lnTo>
                    <a:pt x="359" y="325"/>
                  </a:lnTo>
                  <a:lnTo>
                    <a:pt x="360" y="307"/>
                  </a:lnTo>
                  <a:lnTo>
                    <a:pt x="362" y="288"/>
                  </a:lnTo>
                  <a:lnTo>
                    <a:pt x="364" y="268"/>
                  </a:lnTo>
                  <a:lnTo>
                    <a:pt x="367" y="248"/>
                  </a:lnTo>
                  <a:lnTo>
                    <a:pt x="371" y="227"/>
                  </a:lnTo>
                  <a:lnTo>
                    <a:pt x="377" y="215"/>
                  </a:lnTo>
                  <a:lnTo>
                    <a:pt x="390" y="193"/>
                  </a:lnTo>
                  <a:lnTo>
                    <a:pt x="398" y="180"/>
                  </a:lnTo>
                  <a:lnTo>
                    <a:pt x="407" y="166"/>
                  </a:lnTo>
                  <a:lnTo>
                    <a:pt x="415" y="151"/>
                  </a:lnTo>
                  <a:lnTo>
                    <a:pt x="423" y="134"/>
                  </a:lnTo>
                  <a:lnTo>
                    <a:pt x="429" y="118"/>
                  </a:lnTo>
                  <a:lnTo>
                    <a:pt x="434" y="101"/>
                  </a:lnTo>
                  <a:lnTo>
                    <a:pt x="436" y="93"/>
                  </a:lnTo>
                  <a:lnTo>
                    <a:pt x="438" y="85"/>
                  </a:lnTo>
                  <a:lnTo>
                    <a:pt x="438" y="76"/>
                  </a:lnTo>
                  <a:lnTo>
                    <a:pt x="439" y="68"/>
                  </a:lnTo>
                  <a:lnTo>
                    <a:pt x="438" y="61"/>
                  </a:lnTo>
                  <a:lnTo>
                    <a:pt x="437" y="53"/>
                  </a:lnTo>
                  <a:lnTo>
                    <a:pt x="435" y="46"/>
                  </a:lnTo>
                  <a:lnTo>
                    <a:pt x="432" y="39"/>
                  </a:lnTo>
                  <a:lnTo>
                    <a:pt x="428" y="33"/>
                  </a:lnTo>
                  <a:lnTo>
                    <a:pt x="424" y="27"/>
                  </a:lnTo>
                  <a:lnTo>
                    <a:pt x="418" y="21"/>
                  </a:lnTo>
                  <a:lnTo>
                    <a:pt x="411" y="16"/>
                  </a:lnTo>
                  <a:lnTo>
                    <a:pt x="398" y="8"/>
                  </a:lnTo>
                  <a:lnTo>
                    <a:pt x="386" y="3"/>
                  </a:lnTo>
                  <a:lnTo>
                    <a:pt x="374" y="1"/>
                  </a:lnTo>
                  <a:lnTo>
                    <a:pt x="361" y="0"/>
                  </a:lnTo>
                  <a:lnTo>
                    <a:pt x="348" y="2"/>
                  </a:lnTo>
                  <a:lnTo>
                    <a:pt x="336" y="6"/>
                  </a:lnTo>
                  <a:lnTo>
                    <a:pt x="322" y="11"/>
                  </a:lnTo>
                  <a:lnTo>
                    <a:pt x="309" y="19"/>
                  </a:lnTo>
                  <a:lnTo>
                    <a:pt x="297" y="27"/>
                  </a:lnTo>
                  <a:lnTo>
                    <a:pt x="284" y="37"/>
                  </a:lnTo>
                  <a:lnTo>
                    <a:pt x="272" y="48"/>
                  </a:lnTo>
                  <a:lnTo>
                    <a:pt x="258" y="60"/>
                  </a:lnTo>
                  <a:lnTo>
                    <a:pt x="246" y="73"/>
                  </a:lnTo>
                  <a:lnTo>
                    <a:pt x="234" y="88"/>
                  </a:lnTo>
                  <a:lnTo>
                    <a:pt x="222" y="103"/>
                  </a:lnTo>
                  <a:lnTo>
                    <a:pt x="211" y="118"/>
                  </a:lnTo>
                  <a:lnTo>
                    <a:pt x="199" y="134"/>
                  </a:lnTo>
                  <a:lnTo>
                    <a:pt x="188" y="152"/>
                  </a:lnTo>
                  <a:lnTo>
                    <a:pt x="178" y="168"/>
                  </a:lnTo>
                  <a:lnTo>
                    <a:pt x="168" y="185"/>
                  </a:lnTo>
                  <a:lnTo>
                    <a:pt x="149" y="220"/>
                  </a:lnTo>
                  <a:lnTo>
                    <a:pt x="132" y="253"/>
                  </a:lnTo>
                  <a:lnTo>
                    <a:pt x="117" y="286"/>
                  </a:lnTo>
                  <a:lnTo>
                    <a:pt x="106" y="315"/>
                  </a:lnTo>
                  <a:lnTo>
                    <a:pt x="97" y="341"/>
                  </a:lnTo>
                  <a:lnTo>
                    <a:pt x="92" y="362"/>
                  </a:lnTo>
                  <a:lnTo>
                    <a:pt x="88" y="381"/>
                  </a:lnTo>
                  <a:lnTo>
                    <a:pt x="85" y="400"/>
                  </a:lnTo>
                  <a:lnTo>
                    <a:pt x="83" y="420"/>
                  </a:lnTo>
                  <a:lnTo>
                    <a:pt x="81" y="439"/>
                  </a:lnTo>
                  <a:lnTo>
                    <a:pt x="78" y="479"/>
                  </a:lnTo>
                  <a:lnTo>
                    <a:pt x="77" y="517"/>
                  </a:lnTo>
                  <a:lnTo>
                    <a:pt x="78" y="557"/>
                  </a:lnTo>
                  <a:lnTo>
                    <a:pt x="79" y="597"/>
                  </a:lnTo>
                  <a:lnTo>
                    <a:pt x="82" y="636"/>
                  </a:lnTo>
                  <a:lnTo>
                    <a:pt x="85" y="675"/>
                  </a:lnTo>
                  <a:lnTo>
                    <a:pt x="92" y="754"/>
                  </a:lnTo>
                  <a:lnTo>
                    <a:pt x="98" y="833"/>
                  </a:lnTo>
                  <a:lnTo>
                    <a:pt x="100" y="872"/>
                  </a:lnTo>
                  <a:lnTo>
                    <a:pt x="102" y="911"/>
                  </a:lnTo>
                  <a:lnTo>
                    <a:pt x="102" y="950"/>
                  </a:lnTo>
                  <a:lnTo>
                    <a:pt x="101" y="990"/>
                  </a:lnTo>
                  <a:lnTo>
                    <a:pt x="98" y="1022"/>
                  </a:lnTo>
                  <a:lnTo>
                    <a:pt x="95" y="1054"/>
                  </a:lnTo>
                  <a:lnTo>
                    <a:pt x="89" y="1085"/>
                  </a:lnTo>
                  <a:lnTo>
                    <a:pt x="83" y="1115"/>
                  </a:lnTo>
                  <a:lnTo>
                    <a:pt x="68" y="1173"/>
                  </a:lnTo>
                  <a:lnTo>
                    <a:pt x="51" y="1231"/>
                  </a:lnTo>
                  <a:lnTo>
                    <a:pt x="35" y="1289"/>
                  </a:lnTo>
                  <a:lnTo>
                    <a:pt x="20" y="1346"/>
                  </a:lnTo>
                  <a:lnTo>
                    <a:pt x="14" y="1376"/>
                  </a:lnTo>
                  <a:lnTo>
                    <a:pt x="8" y="1406"/>
                  </a:lnTo>
                  <a:lnTo>
                    <a:pt x="3" y="1437"/>
                  </a:lnTo>
                  <a:lnTo>
                    <a:pt x="1" y="1467"/>
                  </a:lnTo>
                  <a:lnTo>
                    <a:pt x="0" y="1500"/>
                  </a:lnTo>
                  <a:lnTo>
                    <a:pt x="1" y="1532"/>
                  </a:lnTo>
                  <a:lnTo>
                    <a:pt x="3" y="1564"/>
                  </a:lnTo>
                  <a:lnTo>
                    <a:pt x="6" y="1595"/>
                  </a:lnTo>
                  <a:lnTo>
                    <a:pt x="12" y="1626"/>
                  </a:lnTo>
                  <a:lnTo>
                    <a:pt x="18" y="1658"/>
                  </a:lnTo>
                  <a:lnTo>
                    <a:pt x="24" y="1688"/>
                  </a:lnTo>
                  <a:lnTo>
                    <a:pt x="32" y="1719"/>
                  </a:lnTo>
                  <a:lnTo>
                    <a:pt x="48" y="1781"/>
                  </a:lnTo>
                  <a:lnTo>
                    <a:pt x="66" y="1842"/>
                  </a:lnTo>
                  <a:lnTo>
                    <a:pt x="84" y="1904"/>
                  </a:lnTo>
                  <a:lnTo>
                    <a:pt x="101" y="1966"/>
                  </a:lnTo>
                  <a:lnTo>
                    <a:pt x="108" y="1997"/>
                  </a:lnTo>
                  <a:lnTo>
                    <a:pt x="115" y="2029"/>
                  </a:lnTo>
                  <a:lnTo>
                    <a:pt x="121" y="2060"/>
                  </a:lnTo>
                  <a:lnTo>
                    <a:pt x="126" y="2092"/>
                  </a:lnTo>
                  <a:lnTo>
                    <a:pt x="131" y="2122"/>
                  </a:lnTo>
                  <a:lnTo>
                    <a:pt x="134" y="2154"/>
                  </a:lnTo>
                  <a:lnTo>
                    <a:pt x="139" y="2184"/>
                  </a:lnTo>
                  <a:lnTo>
                    <a:pt x="141" y="2215"/>
                  </a:lnTo>
                  <a:lnTo>
                    <a:pt x="143" y="2244"/>
                  </a:lnTo>
                  <a:lnTo>
                    <a:pt x="145" y="2275"/>
                  </a:lnTo>
                  <a:lnTo>
                    <a:pt x="146" y="2305"/>
                  </a:lnTo>
                  <a:lnTo>
                    <a:pt x="147" y="2334"/>
                  </a:lnTo>
                  <a:lnTo>
                    <a:pt x="146" y="2394"/>
                  </a:lnTo>
                  <a:lnTo>
                    <a:pt x="145" y="2454"/>
                  </a:lnTo>
                  <a:lnTo>
                    <a:pt x="142" y="2513"/>
                  </a:lnTo>
                  <a:lnTo>
                    <a:pt x="136" y="2573"/>
                  </a:lnTo>
                  <a:lnTo>
                    <a:pt x="131" y="2633"/>
                  </a:lnTo>
                  <a:lnTo>
                    <a:pt x="125" y="2693"/>
                  </a:lnTo>
                  <a:lnTo>
                    <a:pt x="119" y="2754"/>
                  </a:lnTo>
                  <a:lnTo>
                    <a:pt x="113" y="2816"/>
                  </a:lnTo>
                  <a:lnTo>
                    <a:pt x="106" y="2878"/>
                  </a:lnTo>
                  <a:lnTo>
                    <a:pt x="100" y="2940"/>
                  </a:lnTo>
                  <a:lnTo>
                    <a:pt x="97" y="2974"/>
                  </a:lnTo>
                  <a:lnTo>
                    <a:pt x="95" y="3006"/>
                  </a:lnTo>
                  <a:lnTo>
                    <a:pt x="94" y="3035"/>
                  </a:lnTo>
                  <a:lnTo>
                    <a:pt x="94" y="3064"/>
                  </a:lnTo>
                  <a:lnTo>
                    <a:pt x="95" y="3091"/>
                  </a:lnTo>
                  <a:lnTo>
                    <a:pt x="97" y="3118"/>
                  </a:lnTo>
                  <a:lnTo>
                    <a:pt x="100" y="3144"/>
                  </a:lnTo>
                  <a:lnTo>
                    <a:pt x="103" y="3168"/>
                  </a:lnTo>
                  <a:lnTo>
                    <a:pt x="108" y="3194"/>
                  </a:lnTo>
                  <a:lnTo>
                    <a:pt x="114" y="3219"/>
                  </a:lnTo>
                  <a:lnTo>
                    <a:pt x="122" y="3245"/>
                  </a:lnTo>
                  <a:lnTo>
                    <a:pt x="130" y="3270"/>
                  </a:lnTo>
                  <a:lnTo>
                    <a:pt x="140" y="3296"/>
                  </a:lnTo>
                  <a:lnTo>
                    <a:pt x="151" y="3324"/>
                  </a:lnTo>
                  <a:lnTo>
                    <a:pt x="163" y="3353"/>
                  </a:lnTo>
                  <a:lnTo>
                    <a:pt x="176" y="3384"/>
                  </a:lnTo>
                  <a:lnTo>
                    <a:pt x="189" y="3416"/>
                  </a:lnTo>
                  <a:lnTo>
                    <a:pt x="201" y="3447"/>
                  </a:lnTo>
                  <a:lnTo>
                    <a:pt x="211" y="3475"/>
                  </a:lnTo>
                  <a:lnTo>
                    <a:pt x="218" y="3501"/>
                  </a:lnTo>
                  <a:lnTo>
                    <a:pt x="223" y="3524"/>
                  </a:lnTo>
                  <a:lnTo>
                    <a:pt x="226" y="3547"/>
                  </a:lnTo>
                  <a:lnTo>
                    <a:pt x="227" y="3570"/>
                  </a:lnTo>
                  <a:lnTo>
                    <a:pt x="227" y="3592"/>
                  </a:lnTo>
                  <a:lnTo>
                    <a:pt x="225" y="3614"/>
                  </a:lnTo>
                  <a:lnTo>
                    <a:pt x="221" y="3637"/>
                  </a:lnTo>
                  <a:lnTo>
                    <a:pt x="217" y="3661"/>
                  </a:lnTo>
                  <a:lnTo>
                    <a:pt x="212" y="3687"/>
                  </a:lnTo>
                  <a:lnTo>
                    <a:pt x="197" y="3745"/>
                  </a:lnTo>
                  <a:lnTo>
                    <a:pt x="180" y="3816"/>
                  </a:lnTo>
                  <a:lnTo>
                    <a:pt x="171" y="3860"/>
                  </a:lnTo>
                  <a:lnTo>
                    <a:pt x="163" y="3904"/>
                  </a:lnTo>
                  <a:lnTo>
                    <a:pt x="156" y="3948"/>
                  </a:lnTo>
                  <a:lnTo>
                    <a:pt x="151" y="3992"/>
                  </a:lnTo>
                  <a:lnTo>
                    <a:pt x="147" y="4037"/>
                  </a:lnTo>
                  <a:lnTo>
                    <a:pt x="145" y="4081"/>
                  </a:lnTo>
                  <a:lnTo>
                    <a:pt x="144" y="4123"/>
                  </a:lnTo>
                  <a:lnTo>
                    <a:pt x="145" y="4167"/>
                  </a:lnTo>
                  <a:lnTo>
                    <a:pt x="147" y="4210"/>
                  </a:lnTo>
                  <a:lnTo>
                    <a:pt x="151" y="4251"/>
                  </a:lnTo>
                  <a:lnTo>
                    <a:pt x="154" y="4271"/>
                  </a:lnTo>
                  <a:lnTo>
                    <a:pt x="157" y="4292"/>
                  </a:lnTo>
                  <a:lnTo>
                    <a:pt x="161" y="4312"/>
                  </a:lnTo>
                  <a:lnTo>
                    <a:pt x="166" y="4332"/>
                  </a:lnTo>
                  <a:lnTo>
                    <a:pt x="170" y="4352"/>
                  </a:lnTo>
                  <a:lnTo>
                    <a:pt x="176" y="4371"/>
                  </a:lnTo>
                  <a:lnTo>
                    <a:pt x="181" y="4390"/>
                  </a:lnTo>
                  <a:lnTo>
                    <a:pt x="188" y="4410"/>
                  </a:lnTo>
                  <a:lnTo>
                    <a:pt x="195" y="4429"/>
                  </a:lnTo>
                  <a:lnTo>
                    <a:pt x="202" y="4447"/>
                  </a:lnTo>
                  <a:lnTo>
                    <a:pt x="211" y="4464"/>
                  </a:lnTo>
                  <a:lnTo>
                    <a:pt x="220" y="4483"/>
                  </a:lnTo>
                  <a:close/>
                </a:path>
              </a:pathLst>
            </a:custGeom>
            <a:solidFill>
              <a:srgbClr val="D1D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47"/>
            <p:cNvSpPr>
              <a:spLocks/>
            </p:cNvSpPr>
            <p:nvPr/>
          </p:nvSpPr>
          <p:spPr bwMode="auto">
            <a:xfrm>
              <a:off x="7218363" y="4275138"/>
              <a:ext cx="171450" cy="436563"/>
            </a:xfrm>
            <a:custGeom>
              <a:avLst/>
              <a:gdLst>
                <a:gd name="T0" fmla="*/ 402 w 1832"/>
                <a:gd name="T1" fmla="*/ 4414 h 4687"/>
                <a:gd name="T2" fmla="*/ 585 w 1832"/>
                <a:gd name="T3" fmla="*/ 4539 h 4687"/>
                <a:gd name="T4" fmla="*/ 951 w 1832"/>
                <a:gd name="T5" fmla="*/ 4643 h 4687"/>
                <a:gd name="T6" fmla="*/ 1356 w 1832"/>
                <a:gd name="T7" fmla="*/ 4687 h 4687"/>
                <a:gd name="T8" fmla="*/ 1650 w 1832"/>
                <a:gd name="T9" fmla="*/ 4639 h 4687"/>
                <a:gd name="T10" fmla="*/ 1831 w 1832"/>
                <a:gd name="T11" fmla="*/ 4452 h 4687"/>
                <a:gd name="T12" fmla="*/ 1706 w 1832"/>
                <a:gd name="T13" fmla="*/ 4376 h 4687"/>
                <a:gd name="T14" fmla="*/ 1339 w 1832"/>
                <a:gd name="T15" fmla="*/ 4414 h 4687"/>
                <a:gd name="T16" fmla="*/ 1170 w 1832"/>
                <a:gd name="T17" fmla="*/ 4389 h 4687"/>
                <a:gd name="T18" fmla="*/ 1030 w 1832"/>
                <a:gd name="T19" fmla="*/ 4212 h 4687"/>
                <a:gd name="T20" fmla="*/ 901 w 1832"/>
                <a:gd name="T21" fmla="*/ 4174 h 4687"/>
                <a:gd name="T22" fmla="*/ 794 w 1832"/>
                <a:gd name="T23" fmla="*/ 4127 h 4687"/>
                <a:gd name="T24" fmla="*/ 729 w 1832"/>
                <a:gd name="T25" fmla="*/ 4088 h 4687"/>
                <a:gd name="T26" fmla="*/ 578 w 1832"/>
                <a:gd name="T27" fmla="*/ 4093 h 4687"/>
                <a:gd name="T28" fmla="*/ 519 w 1832"/>
                <a:gd name="T29" fmla="*/ 4026 h 4687"/>
                <a:gd name="T30" fmla="*/ 498 w 1832"/>
                <a:gd name="T31" fmla="*/ 3874 h 4687"/>
                <a:gd name="T32" fmla="*/ 441 w 1832"/>
                <a:gd name="T33" fmla="*/ 3796 h 4687"/>
                <a:gd name="T34" fmla="*/ 463 w 1832"/>
                <a:gd name="T35" fmla="*/ 3628 h 4687"/>
                <a:gd name="T36" fmla="*/ 471 w 1832"/>
                <a:gd name="T37" fmla="*/ 3480 h 4687"/>
                <a:gd name="T38" fmla="*/ 377 w 1832"/>
                <a:gd name="T39" fmla="*/ 3286 h 4687"/>
                <a:gd name="T40" fmla="*/ 371 w 1832"/>
                <a:gd name="T41" fmla="*/ 3060 h 4687"/>
                <a:gd name="T42" fmla="*/ 461 w 1832"/>
                <a:gd name="T43" fmla="*/ 2541 h 4687"/>
                <a:gd name="T44" fmla="*/ 529 w 1832"/>
                <a:gd name="T45" fmla="*/ 2158 h 4687"/>
                <a:gd name="T46" fmla="*/ 498 w 1832"/>
                <a:gd name="T47" fmla="*/ 2016 h 4687"/>
                <a:gd name="T48" fmla="*/ 395 w 1832"/>
                <a:gd name="T49" fmla="*/ 1814 h 4687"/>
                <a:gd name="T50" fmla="*/ 357 w 1832"/>
                <a:gd name="T51" fmla="*/ 1629 h 4687"/>
                <a:gd name="T52" fmla="*/ 293 w 1832"/>
                <a:gd name="T53" fmla="*/ 1542 h 4687"/>
                <a:gd name="T54" fmla="*/ 247 w 1832"/>
                <a:gd name="T55" fmla="*/ 1402 h 4687"/>
                <a:gd name="T56" fmla="*/ 261 w 1832"/>
                <a:gd name="T57" fmla="*/ 1089 h 4687"/>
                <a:gd name="T58" fmla="*/ 333 w 1832"/>
                <a:gd name="T59" fmla="*/ 926 h 4687"/>
                <a:gd name="T60" fmla="*/ 404 w 1832"/>
                <a:gd name="T61" fmla="*/ 829 h 4687"/>
                <a:gd name="T62" fmla="*/ 361 w 1832"/>
                <a:gd name="T63" fmla="*/ 714 h 4687"/>
                <a:gd name="T64" fmla="*/ 288 w 1832"/>
                <a:gd name="T65" fmla="*/ 426 h 4687"/>
                <a:gd name="T66" fmla="*/ 292 w 1832"/>
                <a:gd name="T67" fmla="*/ 249 h 4687"/>
                <a:gd name="T68" fmla="*/ 364 w 1832"/>
                <a:gd name="T69" fmla="*/ 70 h 4687"/>
                <a:gd name="T70" fmla="*/ 250 w 1832"/>
                <a:gd name="T71" fmla="*/ 38 h 4687"/>
                <a:gd name="T72" fmla="*/ 145 w 1832"/>
                <a:gd name="T73" fmla="*/ 244 h 4687"/>
                <a:gd name="T74" fmla="*/ 146 w 1832"/>
                <a:gd name="T75" fmla="*/ 443 h 4687"/>
                <a:gd name="T76" fmla="*/ 113 w 1832"/>
                <a:gd name="T77" fmla="*/ 586 h 4687"/>
                <a:gd name="T78" fmla="*/ 137 w 1832"/>
                <a:gd name="T79" fmla="*/ 636 h 4687"/>
                <a:gd name="T80" fmla="*/ 123 w 1832"/>
                <a:gd name="T81" fmla="*/ 717 h 4687"/>
                <a:gd name="T82" fmla="*/ 72 w 1832"/>
                <a:gd name="T83" fmla="*/ 988 h 4687"/>
                <a:gd name="T84" fmla="*/ 51 w 1832"/>
                <a:gd name="T85" fmla="*/ 1151 h 4687"/>
                <a:gd name="T86" fmla="*/ 1 w 1832"/>
                <a:gd name="T87" fmla="*/ 1298 h 4687"/>
                <a:gd name="T88" fmla="*/ 100 w 1832"/>
                <a:gd name="T89" fmla="*/ 1616 h 4687"/>
                <a:gd name="T90" fmla="*/ 111 w 1832"/>
                <a:gd name="T91" fmla="*/ 1762 h 4687"/>
                <a:gd name="T92" fmla="*/ 41 w 1832"/>
                <a:gd name="T93" fmla="*/ 2023 h 4687"/>
                <a:gd name="T94" fmla="*/ 60 w 1832"/>
                <a:gd name="T95" fmla="*/ 2179 h 4687"/>
                <a:gd name="T96" fmla="*/ 196 w 1832"/>
                <a:gd name="T97" fmla="*/ 2235 h 4687"/>
                <a:gd name="T98" fmla="*/ 203 w 1832"/>
                <a:gd name="T99" fmla="*/ 2349 h 4687"/>
                <a:gd name="T100" fmla="*/ 160 w 1832"/>
                <a:gd name="T101" fmla="*/ 2508 h 4687"/>
                <a:gd name="T102" fmla="*/ 175 w 1832"/>
                <a:gd name="T103" fmla="*/ 2618 h 4687"/>
                <a:gd name="T104" fmla="*/ 127 w 1832"/>
                <a:gd name="T105" fmla="*/ 2767 h 4687"/>
                <a:gd name="T106" fmla="*/ 120 w 1832"/>
                <a:gd name="T107" fmla="*/ 2960 h 4687"/>
                <a:gd name="T108" fmla="*/ 181 w 1832"/>
                <a:gd name="T109" fmla="*/ 3114 h 4687"/>
                <a:gd name="T110" fmla="*/ 258 w 1832"/>
                <a:gd name="T111" fmla="*/ 3252 h 4687"/>
                <a:gd name="T112" fmla="*/ 200 w 1832"/>
                <a:gd name="T113" fmla="*/ 3361 h 4687"/>
                <a:gd name="T114" fmla="*/ 213 w 1832"/>
                <a:gd name="T115" fmla="*/ 3533 h 4687"/>
                <a:gd name="T116" fmla="*/ 194 w 1832"/>
                <a:gd name="T117" fmla="*/ 3722 h 4687"/>
                <a:gd name="T118" fmla="*/ 164 w 1832"/>
                <a:gd name="T119" fmla="*/ 3895 h 4687"/>
                <a:gd name="T120" fmla="*/ 212 w 1832"/>
                <a:gd name="T121" fmla="*/ 4081 h 4687"/>
                <a:gd name="T122" fmla="*/ 318 w 1832"/>
                <a:gd name="T123" fmla="*/ 4213 h 4687"/>
                <a:gd name="T124" fmla="*/ 341 w 1832"/>
                <a:gd name="T125" fmla="*/ 4313 h 4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32" h="4687">
                  <a:moveTo>
                    <a:pt x="341" y="4313"/>
                  </a:moveTo>
                  <a:lnTo>
                    <a:pt x="346" y="4326"/>
                  </a:lnTo>
                  <a:lnTo>
                    <a:pt x="352" y="4341"/>
                  </a:lnTo>
                  <a:lnTo>
                    <a:pt x="359" y="4354"/>
                  </a:lnTo>
                  <a:lnTo>
                    <a:pt x="366" y="4366"/>
                  </a:lnTo>
                  <a:lnTo>
                    <a:pt x="374" y="4378"/>
                  </a:lnTo>
                  <a:lnTo>
                    <a:pt x="383" y="4390"/>
                  </a:lnTo>
                  <a:lnTo>
                    <a:pt x="392" y="4403"/>
                  </a:lnTo>
                  <a:lnTo>
                    <a:pt x="402" y="4414"/>
                  </a:lnTo>
                  <a:lnTo>
                    <a:pt x="414" y="4425"/>
                  </a:lnTo>
                  <a:lnTo>
                    <a:pt x="425" y="4436"/>
                  </a:lnTo>
                  <a:lnTo>
                    <a:pt x="436" y="4446"/>
                  </a:lnTo>
                  <a:lnTo>
                    <a:pt x="448" y="4456"/>
                  </a:lnTo>
                  <a:lnTo>
                    <a:pt x="473" y="4476"/>
                  </a:lnTo>
                  <a:lnTo>
                    <a:pt x="501" y="4493"/>
                  </a:lnTo>
                  <a:lnTo>
                    <a:pt x="528" y="4510"/>
                  </a:lnTo>
                  <a:lnTo>
                    <a:pt x="557" y="4525"/>
                  </a:lnTo>
                  <a:lnTo>
                    <a:pt x="585" y="4539"/>
                  </a:lnTo>
                  <a:lnTo>
                    <a:pt x="614" y="4552"/>
                  </a:lnTo>
                  <a:lnTo>
                    <a:pt x="642" y="4563"/>
                  </a:lnTo>
                  <a:lnTo>
                    <a:pt x="668" y="4573"/>
                  </a:lnTo>
                  <a:lnTo>
                    <a:pt x="695" y="4581"/>
                  </a:lnTo>
                  <a:lnTo>
                    <a:pt x="720" y="4588"/>
                  </a:lnTo>
                  <a:lnTo>
                    <a:pt x="768" y="4602"/>
                  </a:lnTo>
                  <a:lnTo>
                    <a:pt x="823" y="4615"/>
                  </a:lnTo>
                  <a:lnTo>
                    <a:pt x="884" y="4629"/>
                  </a:lnTo>
                  <a:lnTo>
                    <a:pt x="951" y="4643"/>
                  </a:lnTo>
                  <a:lnTo>
                    <a:pt x="1021" y="4655"/>
                  </a:lnTo>
                  <a:lnTo>
                    <a:pt x="1093" y="4667"/>
                  </a:lnTo>
                  <a:lnTo>
                    <a:pt x="1131" y="4672"/>
                  </a:lnTo>
                  <a:lnTo>
                    <a:pt x="1168" y="4677"/>
                  </a:lnTo>
                  <a:lnTo>
                    <a:pt x="1206" y="4680"/>
                  </a:lnTo>
                  <a:lnTo>
                    <a:pt x="1243" y="4683"/>
                  </a:lnTo>
                  <a:lnTo>
                    <a:pt x="1281" y="4686"/>
                  </a:lnTo>
                  <a:lnTo>
                    <a:pt x="1318" y="4687"/>
                  </a:lnTo>
                  <a:lnTo>
                    <a:pt x="1356" y="4687"/>
                  </a:lnTo>
                  <a:lnTo>
                    <a:pt x="1393" y="4687"/>
                  </a:lnTo>
                  <a:lnTo>
                    <a:pt x="1428" y="4685"/>
                  </a:lnTo>
                  <a:lnTo>
                    <a:pt x="1464" y="4683"/>
                  </a:lnTo>
                  <a:lnTo>
                    <a:pt x="1497" y="4679"/>
                  </a:lnTo>
                  <a:lnTo>
                    <a:pt x="1531" y="4674"/>
                  </a:lnTo>
                  <a:lnTo>
                    <a:pt x="1563" y="4667"/>
                  </a:lnTo>
                  <a:lnTo>
                    <a:pt x="1594" y="4660"/>
                  </a:lnTo>
                  <a:lnTo>
                    <a:pt x="1623" y="4649"/>
                  </a:lnTo>
                  <a:lnTo>
                    <a:pt x="1650" y="4639"/>
                  </a:lnTo>
                  <a:lnTo>
                    <a:pt x="1676" y="4626"/>
                  </a:lnTo>
                  <a:lnTo>
                    <a:pt x="1700" y="4612"/>
                  </a:lnTo>
                  <a:lnTo>
                    <a:pt x="1723" y="4596"/>
                  </a:lnTo>
                  <a:lnTo>
                    <a:pt x="1743" y="4578"/>
                  </a:lnTo>
                  <a:lnTo>
                    <a:pt x="1772" y="4547"/>
                  </a:lnTo>
                  <a:lnTo>
                    <a:pt x="1796" y="4519"/>
                  </a:lnTo>
                  <a:lnTo>
                    <a:pt x="1813" y="4494"/>
                  </a:lnTo>
                  <a:lnTo>
                    <a:pt x="1824" y="4472"/>
                  </a:lnTo>
                  <a:lnTo>
                    <a:pt x="1831" y="4452"/>
                  </a:lnTo>
                  <a:lnTo>
                    <a:pt x="1832" y="4436"/>
                  </a:lnTo>
                  <a:lnTo>
                    <a:pt x="1829" y="4422"/>
                  </a:lnTo>
                  <a:lnTo>
                    <a:pt x="1822" y="4410"/>
                  </a:lnTo>
                  <a:lnTo>
                    <a:pt x="1811" y="4400"/>
                  </a:lnTo>
                  <a:lnTo>
                    <a:pt x="1796" y="4391"/>
                  </a:lnTo>
                  <a:lnTo>
                    <a:pt x="1777" y="4385"/>
                  </a:lnTo>
                  <a:lnTo>
                    <a:pt x="1756" y="4380"/>
                  </a:lnTo>
                  <a:lnTo>
                    <a:pt x="1732" y="4378"/>
                  </a:lnTo>
                  <a:lnTo>
                    <a:pt x="1706" y="4376"/>
                  </a:lnTo>
                  <a:lnTo>
                    <a:pt x="1678" y="4376"/>
                  </a:lnTo>
                  <a:lnTo>
                    <a:pt x="1648" y="4377"/>
                  </a:lnTo>
                  <a:lnTo>
                    <a:pt x="1618" y="4378"/>
                  </a:lnTo>
                  <a:lnTo>
                    <a:pt x="1585" y="4381"/>
                  </a:lnTo>
                  <a:lnTo>
                    <a:pt x="1554" y="4384"/>
                  </a:lnTo>
                  <a:lnTo>
                    <a:pt x="1522" y="4388"/>
                  </a:lnTo>
                  <a:lnTo>
                    <a:pt x="1457" y="4396"/>
                  </a:lnTo>
                  <a:lnTo>
                    <a:pt x="1395" y="4406"/>
                  </a:lnTo>
                  <a:lnTo>
                    <a:pt x="1339" y="4414"/>
                  </a:lnTo>
                  <a:lnTo>
                    <a:pt x="1292" y="4419"/>
                  </a:lnTo>
                  <a:lnTo>
                    <a:pt x="1272" y="4421"/>
                  </a:lnTo>
                  <a:lnTo>
                    <a:pt x="1255" y="4422"/>
                  </a:lnTo>
                  <a:lnTo>
                    <a:pt x="1242" y="4422"/>
                  </a:lnTo>
                  <a:lnTo>
                    <a:pt x="1233" y="4420"/>
                  </a:lnTo>
                  <a:lnTo>
                    <a:pt x="1215" y="4415"/>
                  </a:lnTo>
                  <a:lnTo>
                    <a:pt x="1199" y="4407"/>
                  </a:lnTo>
                  <a:lnTo>
                    <a:pt x="1183" y="4399"/>
                  </a:lnTo>
                  <a:lnTo>
                    <a:pt x="1170" y="4389"/>
                  </a:lnTo>
                  <a:lnTo>
                    <a:pt x="1157" y="4379"/>
                  </a:lnTo>
                  <a:lnTo>
                    <a:pt x="1146" y="4368"/>
                  </a:lnTo>
                  <a:lnTo>
                    <a:pt x="1135" y="4357"/>
                  </a:lnTo>
                  <a:lnTo>
                    <a:pt x="1124" y="4345"/>
                  </a:lnTo>
                  <a:lnTo>
                    <a:pt x="1089" y="4294"/>
                  </a:lnTo>
                  <a:lnTo>
                    <a:pt x="1056" y="4244"/>
                  </a:lnTo>
                  <a:lnTo>
                    <a:pt x="1048" y="4233"/>
                  </a:lnTo>
                  <a:lnTo>
                    <a:pt x="1039" y="4222"/>
                  </a:lnTo>
                  <a:lnTo>
                    <a:pt x="1030" y="4212"/>
                  </a:lnTo>
                  <a:lnTo>
                    <a:pt x="1020" y="4202"/>
                  </a:lnTo>
                  <a:lnTo>
                    <a:pt x="1009" y="4194"/>
                  </a:lnTo>
                  <a:lnTo>
                    <a:pt x="996" y="4187"/>
                  </a:lnTo>
                  <a:lnTo>
                    <a:pt x="984" y="4181"/>
                  </a:lnTo>
                  <a:lnTo>
                    <a:pt x="970" y="4176"/>
                  </a:lnTo>
                  <a:lnTo>
                    <a:pt x="955" y="4173"/>
                  </a:lnTo>
                  <a:lnTo>
                    <a:pt x="939" y="4172"/>
                  </a:lnTo>
                  <a:lnTo>
                    <a:pt x="920" y="4172"/>
                  </a:lnTo>
                  <a:lnTo>
                    <a:pt x="901" y="4174"/>
                  </a:lnTo>
                  <a:lnTo>
                    <a:pt x="881" y="4177"/>
                  </a:lnTo>
                  <a:lnTo>
                    <a:pt x="857" y="4183"/>
                  </a:lnTo>
                  <a:lnTo>
                    <a:pt x="833" y="4190"/>
                  </a:lnTo>
                  <a:lnTo>
                    <a:pt x="806" y="4200"/>
                  </a:lnTo>
                  <a:lnTo>
                    <a:pt x="806" y="4182"/>
                  </a:lnTo>
                  <a:lnTo>
                    <a:pt x="804" y="4166"/>
                  </a:lnTo>
                  <a:lnTo>
                    <a:pt x="801" y="4151"/>
                  </a:lnTo>
                  <a:lnTo>
                    <a:pt x="798" y="4138"/>
                  </a:lnTo>
                  <a:lnTo>
                    <a:pt x="794" y="4127"/>
                  </a:lnTo>
                  <a:lnTo>
                    <a:pt x="789" y="4118"/>
                  </a:lnTo>
                  <a:lnTo>
                    <a:pt x="784" y="4110"/>
                  </a:lnTo>
                  <a:lnTo>
                    <a:pt x="778" y="4104"/>
                  </a:lnTo>
                  <a:lnTo>
                    <a:pt x="771" y="4099"/>
                  </a:lnTo>
                  <a:lnTo>
                    <a:pt x="764" y="4094"/>
                  </a:lnTo>
                  <a:lnTo>
                    <a:pt x="756" y="4092"/>
                  </a:lnTo>
                  <a:lnTo>
                    <a:pt x="748" y="4089"/>
                  </a:lnTo>
                  <a:lnTo>
                    <a:pt x="739" y="4088"/>
                  </a:lnTo>
                  <a:lnTo>
                    <a:pt x="729" y="4088"/>
                  </a:lnTo>
                  <a:lnTo>
                    <a:pt x="719" y="4088"/>
                  </a:lnTo>
                  <a:lnTo>
                    <a:pt x="710" y="4089"/>
                  </a:lnTo>
                  <a:lnTo>
                    <a:pt x="668" y="4094"/>
                  </a:lnTo>
                  <a:lnTo>
                    <a:pt x="627" y="4098"/>
                  </a:lnTo>
                  <a:lnTo>
                    <a:pt x="617" y="4099"/>
                  </a:lnTo>
                  <a:lnTo>
                    <a:pt x="607" y="4098"/>
                  </a:lnTo>
                  <a:lnTo>
                    <a:pt x="597" y="4097"/>
                  </a:lnTo>
                  <a:lnTo>
                    <a:pt x="587" y="4095"/>
                  </a:lnTo>
                  <a:lnTo>
                    <a:pt x="578" y="4093"/>
                  </a:lnTo>
                  <a:lnTo>
                    <a:pt x="569" y="4089"/>
                  </a:lnTo>
                  <a:lnTo>
                    <a:pt x="561" y="4084"/>
                  </a:lnTo>
                  <a:lnTo>
                    <a:pt x="554" y="4078"/>
                  </a:lnTo>
                  <a:lnTo>
                    <a:pt x="546" y="4069"/>
                  </a:lnTo>
                  <a:lnTo>
                    <a:pt x="538" y="4061"/>
                  </a:lnTo>
                  <a:lnTo>
                    <a:pt x="532" y="4053"/>
                  </a:lnTo>
                  <a:lnTo>
                    <a:pt x="527" y="4044"/>
                  </a:lnTo>
                  <a:lnTo>
                    <a:pt x="523" y="4035"/>
                  </a:lnTo>
                  <a:lnTo>
                    <a:pt x="519" y="4026"/>
                  </a:lnTo>
                  <a:lnTo>
                    <a:pt x="517" y="4017"/>
                  </a:lnTo>
                  <a:lnTo>
                    <a:pt x="514" y="4006"/>
                  </a:lnTo>
                  <a:lnTo>
                    <a:pt x="511" y="3987"/>
                  </a:lnTo>
                  <a:lnTo>
                    <a:pt x="509" y="3967"/>
                  </a:lnTo>
                  <a:lnTo>
                    <a:pt x="507" y="3945"/>
                  </a:lnTo>
                  <a:lnTo>
                    <a:pt x="506" y="3925"/>
                  </a:lnTo>
                  <a:lnTo>
                    <a:pt x="504" y="3905"/>
                  </a:lnTo>
                  <a:lnTo>
                    <a:pt x="500" y="3885"/>
                  </a:lnTo>
                  <a:lnTo>
                    <a:pt x="498" y="3874"/>
                  </a:lnTo>
                  <a:lnTo>
                    <a:pt x="495" y="3865"/>
                  </a:lnTo>
                  <a:lnTo>
                    <a:pt x="492" y="3856"/>
                  </a:lnTo>
                  <a:lnTo>
                    <a:pt x="487" y="3846"/>
                  </a:lnTo>
                  <a:lnTo>
                    <a:pt x="482" y="3837"/>
                  </a:lnTo>
                  <a:lnTo>
                    <a:pt x="476" y="3829"/>
                  </a:lnTo>
                  <a:lnTo>
                    <a:pt x="468" y="3820"/>
                  </a:lnTo>
                  <a:lnTo>
                    <a:pt x="460" y="3811"/>
                  </a:lnTo>
                  <a:lnTo>
                    <a:pt x="451" y="3804"/>
                  </a:lnTo>
                  <a:lnTo>
                    <a:pt x="441" y="3796"/>
                  </a:lnTo>
                  <a:lnTo>
                    <a:pt x="430" y="3789"/>
                  </a:lnTo>
                  <a:lnTo>
                    <a:pt x="417" y="3783"/>
                  </a:lnTo>
                  <a:lnTo>
                    <a:pt x="420" y="3763"/>
                  </a:lnTo>
                  <a:lnTo>
                    <a:pt x="424" y="3744"/>
                  </a:lnTo>
                  <a:lnTo>
                    <a:pt x="429" y="3726"/>
                  </a:lnTo>
                  <a:lnTo>
                    <a:pt x="435" y="3709"/>
                  </a:lnTo>
                  <a:lnTo>
                    <a:pt x="446" y="3675"/>
                  </a:lnTo>
                  <a:lnTo>
                    <a:pt x="457" y="3644"/>
                  </a:lnTo>
                  <a:lnTo>
                    <a:pt x="463" y="3628"/>
                  </a:lnTo>
                  <a:lnTo>
                    <a:pt x="467" y="3612"/>
                  </a:lnTo>
                  <a:lnTo>
                    <a:pt x="472" y="3596"/>
                  </a:lnTo>
                  <a:lnTo>
                    <a:pt x="476" y="3581"/>
                  </a:lnTo>
                  <a:lnTo>
                    <a:pt x="479" y="3565"/>
                  </a:lnTo>
                  <a:lnTo>
                    <a:pt x="480" y="3547"/>
                  </a:lnTo>
                  <a:lnTo>
                    <a:pt x="480" y="3531"/>
                  </a:lnTo>
                  <a:lnTo>
                    <a:pt x="479" y="3513"/>
                  </a:lnTo>
                  <a:lnTo>
                    <a:pt x="476" y="3497"/>
                  </a:lnTo>
                  <a:lnTo>
                    <a:pt x="471" y="3480"/>
                  </a:lnTo>
                  <a:lnTo>
                    <a:pt x="465" y="3464"/>
                  </a:lnTo>
                  <a:lnTo>
                    <a:pt x="459" y="3449"/>
                  </a:lnTo>
                  <a:lnTo>
                    <a:pt x="444" y="3419"/>
                  </a:lnTo>
                  <a:lnTo>
                    <a:pt x="428" y="3390"/>
                  </a:lnTo>
                  <a:lnTo>
                    <a:pt x="411" y="3361"/>
                  </a:lnTo>
                  <a:lnTo>
                    <a:pt x="394" y="3332"/>
                  </a:lnTo>
                  <a:lnTo>
                    <a:pt x="387" y="3317"/>
                  </a:lnTo>
                  <a:lnTo>
                    <a:pt x="381" y="3301"/>
                  </a:lnTo>
                  <a:lnTo>
                    <a:pt x="377" y="3286"/>
                  </a:lnTo>
                  <a:lnTo>
                    <a:pt x="373" y="3270"/>
                  </a:lnTo>
                  <a:lnTo>
                    <a:pt x="370" y="3255"/>
                  </a:lnTo>
                  <a:lnTo>
                    <a:pt x="368" y="3238"/>
                  </a:lnTo>
                  <a:lnTo>
                    <a:pt x="367" y="3221"/>
                  </a:lnTo>
                  <a:lnTo>
                    <a:pt x="366" y="3204"/>
                  </a:lnTo>
                  <a:lnTo>
                    <a:pt x="365" y="3169"/>
                  </a:lnTo>
                  <a:lnTo>
                    <a:pt x="365" y="3134"/>
                  </a:lnTo>
                  <a:lnTo>
                    <a:pt x="367" y="3097"/>
                  </a:lnTo>
                  <a:lnTo>
                    <a:pt x="371" y="3060"/>
                  </a:lnTo>
                  <a:lnTo>
                    <a:pt x="375" y="3022"/>
                  </a:lnTo>
                  <a:lnTo>
                    <a:pt x="380" y="2985"/>
                  </a:lnTo>
                  <a:lnTo>
                    <a:pt x="393" y="2909"/>
                  </a:lnTo>
                  <a:lnTo>
                    <a:pt x="406" y="2836"/>
                  </a:lnTo>
                  <a:lnTo>
                    <a:pt x="419" y="2767"/>
                  </a:lnTo>
                  <a:lnTo>
                    <a:pt x="430" y="2702"/>
                  </a:lnTo>
                  <a:lnTo>
                    <a:pt x="439" y="2648"/>
                  </a:lnTo>
                  <a:lnTo>
                    <a:pt x="450" y="2595"/>
                  </a:lnTo>
                  <a:lnTo>
                    <a:pt x="461" y="2541"/>
                  </a:lnTo>
                  <a:lnTo>
                    <a:pt x="473" y="2487"/>
                  </a:lnTo>
                  <a:lnTo>
                    <a:pt x="485" y="2433"/>
                  </a:lnTo>
                  <a:lnTo>
                    <a:pt x="497" y="2379"/>
                  </a:lnTo>
                  <a:lnTo>
                    <a:pt x="508" y="2325"/>
                  </a:lnTo>
                  <a:lnTo>
                    <a:pt x="517" y="2272"/>
                  </a:lnTo>
                  <a:lnTo>
                    <a:pt x="523" y="2229"/>
                  </a:lnTo>
                  <a:lnTo>
                    <a:pt x="527" y="2191"/>
                  </a:lnTo>
                  <a:lnTo>
                    <a:pt x="528" y="2174"/>
                  </a:lnTo>
                  <a:lnTo>
                    <a:pt x="529" y="2158"/>
                  </a:lnTo>
                  <a:lnTo>
                    <a:pt x="529" y="2143"/>
                  </a:lnTo>
                  <a:lnTo>
                    <a:pt x="528" y="2128"/>
                  </a:lnTo>
                  <a:lnTo>
                    <a:pt x="527" y="2115"/>
                  </a:lnTo>
                  <a:lnTo>
                    <a:pt x="526" y="2102"/>
                  </a:lnTo>
                  <a:lnTo>
                    <a:pt x="524" y="2090"/>
                  </a:lnTo>
                  <a:lnTo>
                    <a:pt x="521" y="2079"/>
                  </a:lnTo>
                  <a:lnTo>
                    <a:pt x="515" y="2056"/>
                  </a:lnTo>
                  <a:lnTo>
                    <a:pt x="507" y="2036"/>
                  </a:lnTo>
                  <a:lnTo>
                    <a:pt x="498" y="2016"/>
                  </a:lnTo>
                  <a:lnTo>
                    <a:pt x="488" y="1995"/>
                  </a:lnTo>
                  <a:lnTo>
                    <a:pt x="476" y="1974"/>
                  </a:lnTo>
                  <a:lnTo>
                    <a:pt x="463" y="1952"/>
                  </a:lnTo>
                  <a:lnTo>
                    <a:pt x="449" y="1928"/>
                  </a:lnTo>
                  <a:lnTo>
                    <a:pt x="435" y="1902"/>
                  </a:lnTo>
                  <a:lnTo>
                    <a:pt x="420" y="1872"/>
                  </a:lnTo>
                  <a:lnTo>
                    <a:pt x="404" y="1839"/>
                  </a:lnTo>
                  <a:lnTo>
                    <a:pt x="399" y="1827"/>
                  </a:lnTo>
                  <a:lnTo>
                    <a:pt x="395" y="1814"/>
                  </a:lnTo>
                  <a:lnTo>
                    <a:pt x="391" y="1801"/>
                  </a:lnTo>
                  <a:lnTo>
                    <a:pt x="388" y="1788"/>
                  </a:lnTo>
                  <a:lnTo>
                    <a:pt x="383" y="1760"/>
                  </a:lnTo>
                  <a:lnTo>
                    <a:pt x="378" y="1730"/>
                  </a:lnTo>
                  <a:lnTo>
                    <a:pt x="373" y="1700"/>
                  </a:lnTo>
                  <a:lnTo>
                    <a:pt x="367" y="1670"/>
                  </a:lnTo>
                  <a:lnTo>
                    <a:pt x="364" y="1656"/>
                  </a:lnTo>
                  <a:lnTo>
                    <a:pt x="361" y="1643"/>
                  </a:lnTo>
                  <a:lnTo>
                    <a:pt x="357" y="1629"/>
                  </a:lnTo>
                  <a:lnTo>
                    <a:pt x="352" y="1615"/>
                  </a:lnTo>
                  <a:lnTo>
                    <a:pt x="348" y="1607"/>
                  </a:lnTo>
                  <a:lnTo>
                    <a:pt x="343" y="1600"/>
                  </a:lnTo>
                  <a:lnTo>
                    <a:pt x="338" y="1593"/>
                  </a:lnTo>
                  <a:lnTo>
                    <a:pt x="332" y="1586"/>
                  </a:lnTo>
                  <a:lnTo>
                    <a:pt x="320" y="1572"/>
                  </a:lnTo>
                  <a:lnTo>
                    <a:pt x="306" y="1557"/>
                  </a:lnTo>
                  <a:lnTo>
                    <a:pt x="299" y="1550"/>
                  </a:lnTo>
                  <a:lnTo>
                    <a:pt x="293" y="1542"/>
                  </a:lnTo>
                  <a:lnTo>
                    <a:pt x="286" y="1533"/>
                  </a:lnTo>
                  <a:lnTo>
                    <a:pt x="280" y="1524"/>
                  </a:lnTo>
                  <a:lnTo>
                    <a:pt x="273" y="1514"/>
                  </a:lnTo>
                  <a:lnTo>
                    <a:pt x="268" y="1503"/>
                  </a:lnTo>
                  <a:lnTo>
                    <a:pt x="263" y="1490"/>
                  </a:lnTo>
                  <a:lnTo>
                    <a:pt x="259" y="1477"/>
                  </a:lnTo>
                  <a:lnTo>
                    <a:pt x="254" y="1456"/>
                  </a:lnTo>
                  <a:lnTo>
                    <a:pt x="250" y="1430"/>
                  </a:lnTo>
                  <a:lnTo>
                    <a:pt x="247" y="1402"/>
                  </a:lnTo>
                  <a:lnTo>
                    <a:pt x="245" y="1372"/>
                  </a:lnTo>
                  <a:lnTo>
                    <a:pt x="244" y="1338"/>
                  </a:lnTo>
                  <a:lnTo>
                    <a:pt x="244" y="1302"/>
                  </a:lnTo>
                  <a:lnTo>
                    <a:pt x="245" y="1267"/>
                  </a:lnTo>
                  <a:lnTo>
                    <a:pt x="247" y="1230"/>
                  </a:lnTo>
                  <a:lnTo>
                    <a:pt x="249" y="1194"/>
                  </a:lnTo>
                  <a:lnTo>
                    <a:pt x="252" y="1157"/>
                  </a:lnTo>
                  <a:lnTo>
                    <a:pt x="256" y="1123"/>
                  </a:lnTo>
                  <a:lnTo>
                    <a:pt x="261" y="1089"/>
                  </a:lnTo>
                  <a:lnTo>
                    <a:pt x="266" y="1058"/>
                  </a:lnTo>
                  <a:lnTo>
                    <a:pt x="272" y="1029"/>
                  </a:lnTo>
                  <a:lnTo>
                    <a:pt x="280" y="1004"/>
                  </a:lnTo>
                  <a:lnTo>
                    <a:pt x="287" y="982"/>
                  </a:lnTo>
                  <a:lnTo>
                    <a:pt x="293" y="969"/>
                  </a:lnTo>
                  <a:lnTo>
                    <a:pt x="300" y="958"/>
                  </a:lnTo>
                  <a:lnTo>
                    <a:pt x="307" y="949"/>
                  </a:lnTo>
                  <a:lnTo>
                    <a:pt x="316" y="940"/>
                  </a:lnTo>
                  <a:lnTo>
                    <a:pt x="333" y="926"/>
                  </a:lnTo>
                  <a:lnTo>
                    <a:pt x="353" y="911"/>
                  </a:lnTo>
                  <a:lnTo>
                    <a:pt x="362" y="904"/>
                  </a:lnTo>
                  <a:lnTo>
                    <a:pt x="371" y="896"/>
                  </a:lnTo>
                  <a:lnTo>
                    <a:pt x="379" y="888"/>
                  </a:lnTo>
                  <a:lnTo>
                    <a:pt x="386" y="879"/>
                  </a:lnTo>
                  <a:lnTo>
                    <a:pt x="393" y="869"/>
                  </a:lnTo>
                  <a:lnTo>
                    <a:pt x="398" y="858"/>
                  </a:lnTo>
                  <a:lnTo>
                    <a:pt x="402" y="844"/>
                  </a:lnTo>
                  <a:lnTo>
                    <a:pt x="404" y="829"/>
                  </a:lnTo>
                  <a:lnTo>
                    <a:pt x="405" y="820"/>
                  </a:lnTo>
                  <a:lnTo>
                    <a:pt x="404" y="811"/>
                  </a:lnTo>
                  <a:lnTo>
                    <a:pt x="403" y="803"/>
                  </a:lnTo>
                  <a:lnTo>
                    <a:pt x="401" y="795"/>
                  </a:lnTo>
                  <a:lnTo>
                    <a:pt x="395" y="777"/>
                  </a:lnTo>
                  <a:lnTo>
                    <a:pt x="387" y="762"/>
                  </a:lnTo>
                  <a:lnTo>
                    <a:pt x="378" y="746"/>
                  </a:lnTo>
                  <a:lnTo>
                    <a:pt x="369" y="731"/>
                  </a:lnTo>
                  <a:lnTo>
                    <a:pt x="361" y="714"/>
                  </a:lnTo>
                  <a:lnTo>
                    <a:pt x="354" y="698"/>
                  </a:lnTo>
                  <a:lnTo>
                    <a:pt x="341" y="660"/>
                  </a:lnTo>
                  <a:lnTo>
                    <a:pt x="330" y="621"/>
                  </a:lnTo>
                  <a:lnTo>
                    <a:pt x="319" y="581"/>
                  </a:lnTo>
                  <a:lnTo>
                    <a:pt x="309" y="543"/>
                  </a:lnTo>
                  <a:lnTo>
                    <a:pt x="300" y="504"/>
                  </a:lnTo>
                  <a:lnTo>
                    <a:pt x="293" y="465"/>
                  </a:lnTo>
                  <a:lnTo>
                    <a:pt x="290" y="445"/>
                  </a:lnTo>
                  <a:lnTo>
                    <a:pt x="288" y="426"/>
                  </a:lnTo>
                  <a:lnTo>
                    <a:pt x="286" y="407"/>
                  </a:lnTo>
                  <a:lnTo>
                    <a:pt x="284" y="386"/>
                  </a:lnTo>
                  <a:lnTo>
                    <a:pt x="283" y="367"/>
                  </a:lnTo>
                  <a:lnTo>
                    <a:pt x="283" y="348"/>
                  </a:lnTo>
                  <a:lnTo>
                    <a:pt x="284" y="328"/>
                  </a:lnTo>
                  <a:lnTo>
                    <a:pt x="285" y="308"/>
                  </a:lnTo>
                  <a:lnTo>
                    <a:pt x="287" y="289"/>
                  </a:lnTo>
                  <a:lnTo>
                    <a:pt x="289" y="268"/>
                  </a:lnTo>
                  <a:lnTo>
                    <a:pt x="292" y="249"/>
                  </a:lnTo>
                  <a:lnTo>
                    <a:pt x="297" y="230"/>
                  </a:lnTo>
                  <a:lnTo>
                    <a:pt x="301" y="210"/>
                  </a:lnTo>
                  <a:lnTo>
                    <a:pt x="307" y="190"/>
                  </a:lnTo>
                  <a:lnTo>
                    <a:pt x="314" y="170"/>
                  </a:lnTo>
                  <a:lnTo>
                    <a:pt x="322" y="151"/>
                  </a:lnTo>
                  <a:lnTo>
                    <a:pt x="330" y="130"/>
                  </a:lnTo>
                  <a:lnTo>
                    <a:pt x="340" y="110"/>
                  </a:lnTo>
                  <a:lnTo>
                    <a:pt x="352" y="91"/>
                  </a:lnTo>
                  <a:lnTo>
                    <a:pt x="364" y="70"/>
                  </a:lnTo>
                  <a:lnTo>
                    <a:pt x="355" y="58"/>
                  </a:lnTo>
                  <a:lnTo>
                    <a:pt x="344" y="47"/>
                  </a:lnTo>
                  <a:lnTo>
                    <a:pt x="334" y="37"/>
                  </a:lnTo>
                  <a:lnTo>
                    <a:pt x="323" y="28"/>
                  </a:lnTo>
                  <a:lnTo>
                    <a:pt x="311" y="19"/>
                  </a:lnTo>
                  <a:lnTo>
                    <a:pt x="299" y="11"/>
                  </a:lnTo>
                  <a:lnTo>
                    <a:pt x="286" y="5"/>
                  </a:lnTo>
                  <a:lnTo>
                    <a:pt x="272" y="0"/>
                  </a:lnTo>
                  <a:lnTo>
                    <a:pt x="250" y="38"/>
                  </a:lnTo>
                  <a:lnTo>
                    <a:pt x="229" y="72"/>
                  </a:lnTo>
                  <a:lnTo>
                    <a:pt x="207" y="104"/>
                  </a:lnTo>
                  <a:lnTo>
                    <a:pt x="188" y="136"/>
                  </a:lnTo>
                  <a:lnTo>
                    <a:pt x="180" y="153"/>
                  </a:lnTo>
                  <a:lnTo>
                    <a:pt x="171" y="169"/>
                  </a:lnTo>
                  <a:lnTo>
                    <a:pt x="164" y="186"/>
                  </a:lnTo>
                  <a:lnTo>
                    <a:pt x="157" y="204"/>
                  </a:lnTo>
                  <a:lnTo>
                    <a:pt x="151" y="224"/>
                  </a:lnTo>
                  <a:lnTo>
                    <a:pt x="145" y="244"/>
                  </a:lnTo>
                  <a:lnTo>
                    <a:pt x="141" y="265"/>
                  </a:lnTo>
                  <a:lnTo>
                    <a:pt x="138" y="289"/>
                  </a:lnTo>
                  <a:lnTo>
                    <a:pt x="137" y="307"/>
                  </a:lnTo>
                  <a:lnTo>
                    <a:pt x="138" y="328"/>
                  </a:lnTo>
                  <a:lnTo>
                    <a:pt x="139" y="352"/>
                  </a:lnTo>
                  <a:lnTo>
                    <a:pt x="141" y="377"/>
                  </a:lnTo>
                  <a:lnTo>
                    <a:pt x="143" y="402"/>
                  </a:lnTo>
                  <a:lnTo>
                    <a:pt x="144" y="424"/>
                  </a:lnTo>
                  <a:lnTo>
                    <a:pt x="146" y="443"/>
                  </a:lnTo>
                  <a:lnTo>
                    <a:pt x="146" y="458"/>
                  </a:lnTo>
                  <a:lnTo>
                    <a:pt x="146" y="475"/>
                  </a:lnTo>
                  <a:lnTo>
                    <a:pt x="143" y="490"/>
                  </a:lnTo>
                  <a:lnTo>
                    <a:pt x="140" y="504"/>
                  </a:lnTo>
                  <a:lnTo>
                    <a:pt x="135" y="517"/>
                  </a:lnTo>
                  <a:lnTo>
                    <a:pt x="126" y="542"/>
                  </a:lnTo>
                  <a:lnTo>
                    <a:pt x="117" y="565"/>
                  </a:lnTo>
                  <a:lnTo>
                    <a:pt x="115" y="576"/>
                  </a:lnTo>
                  <a:lnTo>
                    <a:pt x="113" y="586"/>
                  </a:lnTo>
                  <a:lnTo>
                    <a:pt x="113" y="592"/>
                  </a:lnTo>
                  <a:lnTo>
                    <a:pt x="114" y="598"/>
                  </a:lnTo>
                  <a:lnTo>
                    <a:pt x="115" y="603"/>
                  </a:lnTo>
                  <a:lnTo>
                    <a:pt x="117" y="609"/>
                  </a:lnTo>
                  <a:lnTo>
                    <a:pt x="119" y="614"/>
                  </a:lnTo>
                  <a:lnTo>
                    <a:pt x="123" y="620"/>
                  </a:lnTo>
                  <a:lnTo>
                    <a:pt x="127" y="625"/>
                  </a:lnTo>
                  <a:lnTo>
                    <a:pt x="131" y="631"/>
                  </a:lnTo>
                  <a:lnTo>
                    <a:pt x="137" y="636"/>
                  </a:lnTo>
                  <a:lnTo>
                    <a:pt x="144" y="642"/>
                  </a:lnTo>
                  <a:lnTo>
                    <a:pt x="152" y="648"/>
                  </a:lnTo>
                  <a:lnTo>
                    <a:pt x="161" y="654"/>
                  </a:lnTo>
                  <a:lnTo>
                    <a:pt x="154" y="663"/>
                  </a:lnTo>
                  <a:lnTo>
                    <a:pt x="146" y="672"/>
                  </a:lnTo>
                  <a:lnTo>
                    <a:pt x="140" y="682"/>
                  </a:lnTo>
                  <a:lnTo>
                    <a:pt x="134" y="693"/>
                  </a:lnTo>
                  <a:lnTo>
                    <a:pt x="128" y="704"/>
                  </a:lnTo>
                  <a:lnTo>
                    <a:pt x="123" y="717"/>
                  </a:lnTo>
                  <a:lnTo>
                    <a:pt x="117" y="732"/>
                  </a:lnTo>
                  <a:lnTo>
                    <a:pt x="112" y="746"/>
                  </a:lnTo>
                  <a:lnTo>
                    <a:pt x="103" y="777"/>
                  </a:lnTo>
                  <a:lnTo>
                    <a:pt x="95" y="810"/>
                  </a:lnTo>
                  <a:lnTo>
                    <a:pt x="88" y="844"/>
                  </a:lnTo>
                  <a:lnTo>
                    <a:pt x="81" y="880"/>
                  </a:lnTo>
                  <a:lnTo>
                    <a:pt x="76" y="917"/>
                  </a:lnTo>
                  <a:lnTo>
                    <a:pt x="73" y="952"/>
                  </a:lnTo>
                  <a:lnTo>
                    <a:pt x="72" y="988"/>
                  </a:lnTo>
                  <a:lnTo>
                    <a:pt x="71" y="1021"/>
                  </a:lnTo>
                  <a:lnTo>
                    <a:pt x="73" y="1053"/>
                  </a:lnTo>
                  <a:lnTo>
                    <a:pt x="75" y="1082"/>
                  </a:lnTo>
                  <a:lnTo>
                    <a:pt x="77" y="1095"/>
                  </a:lnTo>
                  <a:lnTo>
                    <a:pt x="80" y="1107"/>
                  </a:lnTo>
                  <a:lnTo>
                    <a:pt x="84" y="1120"/>
                  </a:lnTo>
                  <a:lnTo>
                    <a:pt x="87" y="1131"/>
                  </a:lnTo>
                  <a:lnTo>
                    <a:pt x="67" y="1140"/>
                  </a:lnTo>
                  <a:lnTo>
                    <a:pt x="51" y="1151"/>
                  </a:lnTo>
                  <a:lnTo>
                    <a:pt x="38" y="1164"/>
                  </a:lnTo>
                  <a:lnTo>
                    <a:pt x="27" y="1178"/>
                  </a:lnTo>
                  <a:lnTo>
                    <a:pt x="16" y="1193"/>
                  </a:lnTo>
                  <a:lnTo>
                    <a:pt x="9" y="1208"/>
                  </a:lnTo>
                  <a:lnTo>
                    <a:pt x="4" y="1224"/>
                  </a:lnTo>
                  <a:lnTo>
                    <a:pt x="1" y="1242"/>
                  </a:lnTo>
                  <a:lnTo>
                    <a:pt x="0" y="1260"/>
                  </a:lnTo>
                  <a:lnTo>
                    <a:pt x="0" y="1279"/>
                  </a:lnTo>
                  <a:lnTo>
                    <a:pt x="1" y="1298"/>
                  </a:lnTo>
                  <a:lnTo>
                    <a:pt x="3" y="1319"/>
                  </a:lnTo>
                  <a:lnTo>
                    <a:pt x="7" y="1339"/>
                  </a:lnTo>
                  <a:lnTo>
                    <a:pt x="12" y="1359"/>
                  </a:lnTo>
                  <a:lnTo>
                    <a:pt x="17" y="1381"/>
                  </a:lnTo>
                  <a:lnTo>
                    <a:pt x="25" y="1403"/>
                  </a:lnTo>
                  <a:lnTo>
                    <a:pt x="55" y="1490"/>
                  </a:lnTo>
                  <a:lnTo>
                    <a:pt x="87" y="1576"/>
                  </a:lnTo>
                  <a:lnTo>
                    <a:pt x="94" y="1596"/>
                  </a:lnTo>
                  <a:lnTo>
                    <a:pt x="100" y="1616"/>
                  </a:lnTo>
                  <a:lnTo>
                    <a:pt x="105" y="1636"/>
                  </a:lnTo>
                  <a:lnTo>
                    <a:pt x="110" y="1655"/>
                  </a:lnTo>
                  <a:lnTo>
                    <a:pt x="114" y="1673"/>
                  </a:lnTo>
                  <a:lnTo>
                    <a:pt x="116" y="1691"/>
                  </a:lnTo>
                  <a:lnTo>
                    <a:pt x="118" y="1708"/>
                  </a:lnTo>
                  <a:lnTo>
                    <a:pt x="118" y="1724"/>
                  </a:lnTo>
                  <a:lnTo>
                    <a:pt x="117" y="1734"/>
                  </a:lnTo>
                  <a:lnTo>
                    <a:pt x="114" y="1747"/>
                  </a:lnTo>
                  <a:lnTo>
                    <a:pt x="111" y="1762"/>
                  </a:lnTo>
                  <a:lnTo>
                    <a:pt x="107" y="1777"/>
                  </a:lnTo>
                  <a:lnTo>
                    <a:pt x="97" y="1812"/>
                  </a:lnTo>
                  <a:lnTo>
                    <a:pt x="86" y="1851"/>
                  </a:lnTo>
                  <a:lnTo>
                    <a:pt x="72" y="1893"/>
                  </a:lnTo>
                  <a:lnTo>
                    <a:pt x="60" y="1936"/>
                  </a:lnTo>
                  <a:lnTo>
                    <a:pt x="55" y="1958"/>
                  </a:lnTo>
                  <a:lnTo>
                    <a:pt x="50" y="1980"/>
                  </a:lnTo>
                  <a:lnTo>
                    <a:pt x="45" y="2001"/>
                  </a:lnTo>
                  <a:lnTo>
                    <a:pt x="41" y="2023"/>
                  </a:lnTo>
                  <a:lnTo>
                    <a:pt x="38" y="2044"/>
                  </a:lnTo>
                  <a:lnTo>
                    <a:pt x="36" y="2064"/>
                  </a:lnTo>
                  <a:lnTo>
                    <a:pt x="35" y="2085"/>
                  </a:lnTo>
                  <a:lnTo>
                    <a:pt x="36" y="2103"/>
                  </a:lnTo>
                  <a:lnTo>
                    <a:pt x="37" y="2121"/>
                  </a:lnTo>
                  <a:lnTo>
                    <a:pt x="40" y="2137"/>
                  </a:lnTo>
                  <a:lnTo>
                    <a:pt x="45" y="2153"/>
                  </a:lnTo>
                  <a:lnTo>
                    <a:pt x="51" y="2167"/>
                  </a:lnTo>
                  <a:lnTo>
                    <a:pt x="60" y="2179"/>
                  </a:lnTo>
                  <a:lnTo>
                    <a:pt x="70" y="2189"/>
                  </a:lnTo>
                  <a:lnTo>
                    <a:pt x="82" y="2198"/>
                  </a:lnTo>
                  <a:lnTo>
                    <a:pt x="98" y="2204"/>
                  </a:lnTo>
                  <a:lnTo>
                    <a:pt x="114" y="2210"/>
                  </a:lnTo>
                  <a:lnTo>
                    <a:pt x="134" y="2212"/>
                  </a:lnTo>
                  <a:lnTo>
                    <a:pt x="157" y="2212"/>
                  </a:lnTo>
                  <a:lnTo>
                    <a:pt x="182" y="2209"/>
                  </a:lnTo>
                  <a:lnTo>
                    <a:pt x="189" y="2222"/>
                  </a:lnTo>
                  <a:lnTo>
                    <a:pt x="196" y="2235"/>
                  </a:lnTo>
                  <a:lnTo>
                    <a:pt x="201" y="2248"/>
                  </a:lnTo>
                  <a:lnTo>
                    <a:pt x="204" y="2260"/>
                  </a:lnTo>
                  <a:lnTo>
                    <a:pt x="207" y="2274"/>
                  </a:lnTo>
                  <a:lnTo>
                    <a:pt x="208" y="2287"/>
                  </a:lnTo>
                  <a:lnTo>
                    <a:pt x="209" y="2299"/>
                  </a:lnTo>
                  <a:lnTo>
                    <a:pt x="209" y="2312"/>
                  </a:lnTo>
                  <a:lnTo>
                    <a:pt x="208" y="2324"/>
                  </a:lnTo>
                  <a:lnTo>
                    <a:pt x="206" y="2337"/>
                  </a:lnTo>
                  <a:lnTo>
                    <a:pt x="203" y="2349"/>
                  </a:lnTo>
                  <a:lnTo>
                    <a:pt x="200" y="2362"/>
                  </a:lnTo>
                  <a:lnTo>
                    <a:pt x="194" y="2386"/>
                  </a:lnTo>
                  <a:lnTo>
                    <a:pt x="186" y="2411"/>
                  </a:lnTo>
                  <a:lnTo>
                    <a:pt x="178" y="2435"/>
                  </a:lnTo>
                  <a:lnTo>
                    <a:pt x="170" y="2459"/>
                  </a:lnTo>
                  <a:lnTo>
                    <a:pt x="167" y="2472"/>
                  </a:lnTo>
                  <a:lnTo>
                    <a:pt x="164" y="2484"/>
                  </a:lnTo>
                  <a:lnTo>
                    <a:pt x="162" y="2496"/>
                  </a:lnTo>
                  <a:lnTo>
                    <a:pt x="160" y="2508"/>
                  </a:lnTo>
                  <a:lnTo>
                    <a:pt x="160" y="2520"/>
                  </a:lnTo>
                  <a:lnTo>
                    <a:pt x="159" y="2533"/>
                  </a:lnTo>
                  <a:lnTo>
                    <a:pt x="160" y="2545"/>
                  </a:lnTo>
                  <a:lnTo>
                    <a:pt x="162" y="2557"/>
                  </a:lnTo>
                  <a:lnTo>
                    <a:pt x="165" y="2570"/>
                  </a:lnTo>
                  <a:lnTo>
                    <a:pt x="169" y="2582"/>
                  </a:lnTo>
                  <a:lnTo>
                    <a:pt x="174" y="2595"/>
                  </a:lnTo>
                  <a:lnTo>
                    <a:pt x="181" y="2608"/>
                  </a:lnTo>
                  <a:lnTo>
                    <a:pt x="175" y="2618"/>
                  </a:lnTo>
                  <a:lnTo>
                    <a:pt x="168" y="2630"/>
                  </a:lnTo>
                  <a:lnTo>
                    <a:pt x="162" y="2643"/>
                  </a:lnTo>
                  <a:lnTo>
                    <a:pt x="157" y="2658"/>
                  </a:lnTo>
                  <a:lnTo>
                    <a:pt x="151" y="2674"/>
                  </a:lnTo>
                  <a:lnTo>
                    <a:pt x="145" y="2691"/>
                  </a:lnTo>
                  <a:lnTo>
                    <a:pt x="140" y="2708"/>
                  </a:lnTo>
                  <a:lnTo>
                    <a:pt x="135" y="2728"/>
                  </a:lnTo>
                  <a:lnTo>
                    <a:pt x="131" y="2747"/>
                  </a:lnTo>
                  <a:lnTo>
                    <a:pt x="127" y="2767"/>
                  </a:lnTo>
                  <a:lnTo>
                    <a:pt x="124" y="2789"/>
                  </a:lnTo>
                  <a:lnTo>
                    <a:pt x="122" y="2810"/>
                  </a:lnTo>
                  <a:lnTo>
                    <a:pt x="119" y="2831"/>
                  </a:lnTo>
                  <a:lnTo>
                    <a:pt x="118" y="2853"/>
                  </a:lnTo>
                  <a:lnTo>
                    <a:pt x="117" y="2875"/>
                  </a:lnTo>
                  <a:lnTo>
                    <a:pt x="117" y="2896"/>
                  </a:lnTo>
                  <a:lnTo>
                    <a:pt x="117" y="2919"/>
                  </a:lnTo>
                  <a:lnTo>
                    <a:pt x="118" y="2940"/>
                  </a:lnTo>
                  <a:lnTo>
                    <a:pt x="120" y="2960"/>
                  </a:lnTo>
                  <a:lnTo>
                    <a:pt x="123" y="2982"/>
                  </a:lnTo>
                  <a:lnTo>
                    <a:pt x="127" y="3001"/>
                  </a:lnTo>
                  <a:lnTo>
                    <a:pt x="131" y="3020"/>
                  </a:lnTo>
                  <a:lnTo>
                    <a:pt x="137" y="3038"/>
                  </a:lnTo>
                  <a:lnTo>
                    <a:pt x="143" y="3056"/>
                  </a:lnTo>
                  <a:lnTo>
                    <a:pt x="152" y="3072"/>
                  </a:lnTo>
                  <a:lnTo>
                    <a:pt x="160" y="3087"/>
                  </a:lnTo>
                  <a:lnTo>
                    <a:pt x="170" y="3101"/>
                  </a:lnTo>
                  <a:lnTo>
                    <a:pt x="181" y="3114"/>
                  </a:lnTo>
                  <a:lnTo>
                    <a:pt x="193" y="3125"/>
                  </a:lnTo>
                  <a:lnTo>
                    <a:pt x="206" y="3134"/>
                  </a:lnTo>
                  <a:lnTo>
                    <a:pt x="222" y="3141"/>
                  </a:lnTo>
                  <a:lnTo>
                    <a:pt x="238" y="3146"/>
                  </a:lnTo>
                  <a:lnTo>
                    <a:pt x="245" y="3166"/>
                  </a:lnTo>
                  <a:lnTo>
                    <a:pt x="254" y="3192"/>
                  </a:lnTo>
                  <a:lnTo>
                    <a:pt x="263" y="3218"/>
                  </a:lnTo>
                  <a:lnTo>
                    <a:pt x="270" y="3242"/>
                  </a:lnTo>
                  <a:lnTo>
                    <a:pt x="258" y="3252"/>
                  </a:lnTo>
                  <a:lnTo>
                    <a:pt x="247" y="3262"/>
                  </a:lnTo>
                  <a:lnTo>
                    <a:pt x="238" y="3273"/>
                  </a:lnTo>
                  <a:lnTo>
                    <a:pt x="229" y="3284"/>
                  </a:lnTo>
                  <a:lnTo>
                    <a:pt x="222" y="3296"/>
                  </a:lnTo>
                  <a:lnTo>
                    <a:pt x="216" y="3309"/>
                  </a:lnTo>
                  <a:lnTo>
                    <a:pt x="210" y="3322"/>
                  </a:lnTo>
                  <a:lnTo>
                    <a:pt x="206" y="3334"/>
                  </a:lnTo>
                  <a:lnTo>
                    <a:pt x="202" y="3347"/>
                  </a:lnTo>
                  <a:lnTo>
                    <a:pt x="200" y="3361"/>
                  </a:lnTo>
                  <a:lnTo>
                    <a:pt x="198" y="3375"/>
                  </a:lnTo>
                  <a:lnTo>
                    <a:pt x="197" y="3389"/>
                  </a:lnTo>
                  <a:lnTo>
                    <a:pt x="197" y="3403"/>
                  </a:lnTo>
                  <a:lnTo>
                    <a:pt x="197" y="3417"/>
                  </a:lnTo>
                  <a:lnTo>
                    <a:pt x="198" y="3432"/>
                  </a:lnTo>
                  <a:lnTo>
                    <a:pt x="199" y="3446"/>
                  </a:lnTo>
                  <a:lnTo>
                    <a:pt x="203" y="3475"/>
                  </a:lnTo>
                  <a:lnTo>
                    <a:pt x="208" y="3504"/>
                  </a:lnTo>
                  <a:lnTo>
                    <a:pt x="213" y="3533"/>
                  </a:lnTo>
                  <a:lnTo>
                    <a:pt x="221" y="3562"/>
                  </a:lnTo>
                  <a:lnTo>
                    <a:pt x="226" y="3589"/>
                  </a:lnTo>
                  <a:lnTo>
                    <a:pt x="232" y="3615"/>
                  </a:lnTo>
                  <a:lnTo>
                    <a:pt x="236" y="3642"/>
                  </a:lnTo>
                  <a:lnTo>
                    <a:pt x="239" y="3666"/>
                  </a:lnTo>
                  <a:lnTo>
                    <a:pt x="226" y="3678"/>
                  </a:lnTo>
                  <a:lnTo>
                    <a:pt x="215" y="3692"/>
                  </a:lnTo>
                  <a:lnTo>
                    <a:pt x="203" y="3707"/>
                  </a:lnTo>
                  <a:lnTo>
                    <a:pt x="194" y="3722"/>
                  </a:lnTo>
                  <a:lnTo>
                    <a:pt x="186" y="3738"/>
                  </a:lnTo>
                  <a:lnTo>
                    <a:pt x="180" y="3756"/>
                  </a:lnTo>
                  <a:lnTo>
                    <a:pt x="174" y="3774"/>
                  </a:lnTo>
                  <a:lnTo>
                    <a:pt x="170" y="3793"/>
                  </a:lnTo>
                  <a:lnTo>
                    <a:pt x="167" y="3812"/>
                  </a:lnTo>
                  <a:lnTo>
                    <a:pt x="164" y="3833"/>
                  </a:lnTo>
                  <a:lnTo>
                    <a:pt x="163" y="3853"/>
                  </a:lnTo>
                  <a:lnTo>
                    <a:pt x="163" y="3873"/>
                  </a:lnTo>
                  <a:lnTo>
                    <a:pt x="164" y="3895"/>
                  </a:lnTo>
                  <a:lnTo>
                    <a:pt x="166" y="3916"/>
                  </a:lnTo>
                  <a:lnTo>
                    <a:pt x="169" y="3937"/>
                  </a:lnTo>
                  <a:lnTo>
                    <a:pt x="173" y="3959"/>
                  </a:lnTo>
                  <a:lnTo>
                    <a:pt x="177" y="3979"/>
                  </a:lnTo>
                  <a:lnTo>
                    <a:pt x="183" y="4000"/>
                  </a:lnTo>
                  <a:lnTo>
                    <a:pt x="189" y="4021"/>
                  </a:lnTo>
                  <a:lnTo>
                    <a:pt x="196" y="4041"/>
                  </a:lnTo>
                  <a:lnTo>
                    <a:pt x="204" y="4061"/>
                  </a:lnTo>
                  <a:lnTo>
                    <a:pt x="212" y="4081"/>
                  </a:lnTo>
                  <a:lnTo>
                    <a:pt x="222" y="4099"/>
                  </a:lnTo>
                  <a:lnTo>
                    <a:pt x="232" y="4116"/>
                  </a:lnTo>
                  <a:lnTo>
                    <a:pt x="243" y="4133"/>
                  </a:lnTo>
                  <a:lnTo>
                    <a:pt x="254" y="4150"/>
                  </a:lnTo>
                  <a:lnTo>
                    <a:pt x="265" y="4165"/>
                  </a:lnTo>
                  <a:lnTo>
                    <a:pt x="277" y="4179"/>
                  </a:lnTo>
                  <a:lnTo>
                    <a:pt x="291" y="4191"/>
                  </a:lnTo>
                  <a:lnTo>
                    <a:pt x="304" y="4202"/>
                  </a:lnTo>
                  <a:lnTo>
                    <a:pt x="318" y="4213"/>
                  </a:lnTo>
                  <a:lnTo>
                    <a:pt x="332" y="4222"/>
                  </a:lnTo>
                  <a:lnTo>
                    <a:pt x="331" y="4234"/>
                  </a:lnTo>
                  <a:lnTo>
                    <a:pt x="330" y="4246"/>
                  </a:lnTo>
                  <a:lnTo>
                    <a:pt x="330" y="4257"/>
                  </a:lnTo>
                  <a:lnTo>
                    <a:pt x="331" y="4268"/>
                  </a:lnTo>
                  <a:lnTo>
                    <a:pt x="333" y="4281"/>
                  </a:lnTo>
                  <a:lnTo>
                    <a:pt x="335" y="4292"/>
                  </a:lnTo>
                  <a:lnTo>
                    <a:pt x="337" y="4302"/>
                  </a:lnTo>
                  <a:lnTo>
                    <a:pt x="341" y="4313"/>
                  </a:lnTo>
                  <a:close/>
                </a:path>
              </a:pathLst>
            </a:custGeom>
            <a:solidFill>
              <a:srgbClr val="C4C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48"/>
            <p:cNvSpPr>
              <a:spLocks/>
            </p:cNvSpPr>
            <p:nvPr/>
          </p:nvSpPr>
          <p:spPr bwMode="auto">
            <a:xfrm>
              <a:off x="7219950" y="4373563"/>
              <a:ext cx="158750" cy="338138"/>
            </a:xfrm>
            <a:custGeom>
              <a:avLst/>
              <a:gdLst>
                <a:gd name="T0" fmla="*/ 374 w 1704"/>
                <a:gd name="T1" fmla="*/ 3307 h 3619"/>
                <a:gd name="T2" fmla="*/ 465 w 1704"/>
                <a:gd name="T3" fmla="*/ 3391 h 3619"/>
                <a:gd name="T4" fmla="*/ 660 w 1704"/>
                <a:gd name="T5" fmla="*/ 3489 h 3619"/>
                <a:gd name="T6" fmla="*/ 976 w 1704"/>
                <a:gd name="T7" fmla="*/ 3574 h 3619"/>
                <a:gd name="T8" fmla="*/ 1232 w 1704"/>
                <a:gd name="T9" fmla="*/ 3615 h 3619"/>
                <a:gd name="T10" fmla="*/ 1478 w 1704"/>
                <a:gd name="T11" fmla="*/ 3605 h 3619"/>
                <a:gd name="T12" fmla="*/ 1665 w 1704"/>
                <a:gd name="T13" fmla="*/ 3505 h 3619"/>
                <a:gd name="T14" fmla="*/ 1684 w 1704"/>
                <a:gd name="T15" fmla="*/ 3422 h 3619"/>
                <a:gd name="T16" fmla="*/ 1557 w 1704"/>
                <a:gd name="T17" fmla="*/ 3404 h 3619"/>
                <a:gd name="T18" fmla="*/ 1140 w 1704"/>
                <a:gd name="T19" fmla="*/ 3417 h 3619"/>
                <a:gd name="T20" fmla="*/ 982 w 1704"/>
                <a:gd name="T21" fmla="*/ 3389 h 3619"/>
                <a:gd name="T22" fmla="*/ 826 w 1704"/>
                <a:gd name="T23" fmla="*/ 3327 h 3619"/>
                <a:gd name="T24" fmla="*/ 682 w 1704"/>
                <a:gd name="T25" fmla="*/ 3235 h 3619"/>
                <a:gd name="T26" fmla="*/ 561 w 1704"/>
                <a:gd name="T27" fmla="*/ 3119 h 3619"/>
                <a:gd name="T28" fmla="*/ 465 w 1704"/>
                <a:gd name="T29" fmla="*/ 2975 h 3619"/>
                <a:gd name="T30" fmla="*/ 391 w 1704"/>
                <a:gd name="T31" fmla="*/ 2770 h 3619"/>
                <a:gd name="T32" fmla="*/ 375 w 1704"/>
                <a:gd name="T33" fmla="*/ 2589 h 3619"/>
                <a:gd name="T34" fmla="*/ 425 w 1704"/>
                <a:gd name="T35" fmla="*/ 2437 h 3619"/>
                <a:gd name="T36" fmla="*/ 481 w 1704"/>
                <a:gd name="T37" fmla="*/ 2272 h 3619"/>
                <a:gd name="T38" fmla="*/ 468 w 1704"/>
                <a:gd name="T39" fmla="*/ 2167 h 3619"/>
                <a:gd name="T40" fmla="*/ 405 w 1704"/>
                <a:gd name="T41" fmla="*/ 2052 h 3619"/>
                <a:gd name="T42" fmla="*/ 353 w 1704"/>
                <a:gd name="T43" fmla="*/ 2019 h 3619"/>
                <a:gd name="T44" fmla="*/ 285 w 1704"/>
                <a:gd name="T45" fmla="*/ 1951 h 3619"/>
                <a:gd name="T46" fmla="*/ 262 w 1704"/>
                <a:gd name="T47" fmla="*/ 1734 h 3619"/>
                <a:gd name="T48" fmla="*/ 311 w 1704"/>
                <a:gd name="T49" fmla="*/ 1397 h 3619"/>
                <a:gd name="T50" fmla="*/ 335 w 1704"/>
                <a:gd name="T51" fmla="*/ 1131 h 3619"/>
                <a:gd name="T52" fmla="*/ 293 w 1704"/>
                <a:gd name="T53" fmla="*/ 929 h 3619"/>
                <a:gd name="T54" fmla="*/ 179 w 1704"/>
                <a:gd name="T55" fmla="*/ 570 h 3619"/>
                <a:gd name="T56" fmla="*/ 138 w 1704"/>
                <a:gd name="T57" fmla="*/ 333 h 3619"/>
                <a:gd name="T58" fmla="*/ 169 w 1704"/>
                <a:gd name="T59" fmla="*/ 113 h 3619"/>
                <a:gd name="T60" fmla="*/ 91 w 1704"/>
                <a:gd name="T61" fmla="*/ 0 h 3619"/>
                <a:gd name="T62" fmla="*/ 4 w 1704"/>
                <a:gd name="T63" fmla="*/ 90 h 3619"/>
                <a:gd name="T64" fmla="*/ 21 w 1704"/>
                <a:gd name="T65" fmla="*/ 286 h 3619"/>
                <a:gd name="T66" fmla="*/ 103 w 1704"/>
                <a:gd name="T67" fmla="*/ 594 h 3619"/>
                <a:gd name="T68" fmla="*/ 98 w 1704"/>
                <a:gd name="T69" fmla="*/ 693 h 3619"/>
                <a:gd name="T70" fmla="*/ 36 w 1704"/>
                <a:gd name="T71" fmla="*/ 918 h 3619"/>
                <a:gd name="T72" fmla="*/ 31 w 1704"/>
                <a:gd name="T73" fmla="*/ 1054 h 3619"/>
                <a:gd name="T74" fmla="*/ 106 w 1704"/>
                <a:gd name="T75" fmla="*/ 1125 h 3619"/>
                <a:gd name="T76" fmla="*/ 195 w 1704"/>
                <a:gd name="T77" fmla="*/ 1177 h 3619"/>
                <a:gd name="T78" fmla="*/ 194 w 1704"/>
                <a:gd name="T79" fmla="*/ 1265 h 3619"/>
                <a:gd name="T80" fmla="*/ 155 w 1704"/>
                <a:gd name="T81" fmla="*/ 1400 h 3619"/>
                <a:gd name="T82" fmla="*/ 156 w 1704"/>
                <a:gd name="T83" fmla="*/ 1486 h 3619"/>
                <a:gd name="T84" fmla="*/ 148 w 1704"/>
                <a:gd name="T85" fmla="*/ 1574 h 3619"/>
                <a:gd name="T86" fmla="*/ 115 w 1704"/>
                <a:gd name="T87" fmla="*/ 1704 h 3619"/>
                <a:gd name="T88" fmla="*/ 109 w 1704"/>
                <a:gd name="T89" fmla="*/ 1856 h 3619"/>
                <a:gd name="T90" fmla="*/ 143 w 1704"/>
                <a:gd name="T91" fmla="*/ 1989 h 3619"/>
                <a:gd name="T92" fmla="*/ 229 w 1704"/>
                <a:gd name="T93" fmla="*/ 2063 h 3619"/>
                <a:gd name="T94" fmla="*/ 229 w 1704"/>
                <a:gd name="T95" fmla="*/ 2189 h 3619"/>
                <a:gd name="T96" fmla="*/ 191 w 1704"/>
                <a:gd name="T97" fmla="*/ 2277 h 3619"/>
                <a:gd name="T98" fmla="*/ 194 w 1704"/>
                <a:gd name="T99" fmla="*/ 2391 h 3619"/>
                <a:gd name="T100" fmla="*/ 230 w 1704"/>
                <a:gd name="T101" fmla="*/ 2582 h 3619"/>
                <a:gd name="T102" fmla="*/ 165 w 1704"/>
                <a:gd name="T103" fmla="*/ 2691 h 3619"/>
                <a:gd name="T104" fmla="*/ 157 w 1704"/>
                <a:gd name="T105" fmla="*/ 2832 h 3619"/>
                <a:gd name="T106" fmla="*/ 195 w 1704"/>
                <a:gd name="T107" fmla="*/ 2977 h 3619"/>
                <a:gd name="T108" fmla="*/ 269 w 1704"/>
                <a:gd name="T109" fmla="*/ 3095 h 3619"/>
                <a:gd name="T110" fmla="*/ 321 w 1704"/>
                <a:gd name="T111" fmla="*/ 3173 h 3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04" h="3619">
                  <a:moveTo>
                    <a:pt x="332" y="3229"/>
                  </a:moveTo>
                  <a:lnTo>
                    <a:pt x="337" y="3243"/>
                  </a:lnTo>
                  <a:lnTo>
                    <a:pt x="343" y="3256"/>
                  </a:lnTo>
                  <a:lnTo>
                    <a:pt x="350" y="3270"/>
                  </a:lnTo>
                  <a:lnTo>
                    <a:pt x="357" y="3282"/>
                  </a:lnTo>
                  <a:lnTo>
                    <a:pt x="365" y="3295"/>
                  </a:lnTo>
                  <a:lnTo>
                    <a:pt x="374" y="3307"/>
                  </a:lnTo>
                  <a:lnTo>
                    <a:pt x="383" y="3318"/>
                  </a:lnTo>
                  <a:lnTo>
                    <a:pt x="393" y="3329"/>
                  </a:lnTo>
                  <a:lnTo>
                    <a:pt x="405" y="3341"/>
                  </a:lnTo>
                  <a:lnTo>
                    <a:pt x="416" y="3352"/>
                  </a:lnTo>
                  <a:lnTo>
                    <a:pt x="427" y="3362"/>
                  </a:lnTo>
                  <a:lnTo>
                    <a:pt x="439" y="3372"/>
                  </a:lnTo>
                  <a:lnTo>
                    <a:pt x="465" y="3391"/>
                  </a:lnTo>
                  <a:lnTo>
                    <a:pt x="492" y="3410"/>
                  </a:lnTo>
                  <a:lnTo>
                    <a:pt x="519" y="3426"/>
                  </a:lnTo>
                  <a:lnTo>
                    <a:pt x="548" y="3441"/>
                  </a:lnTo>
                  <a:lnTo>
                    <a:pt x="576" y="3455"/>
                  </a:lnTo>
                  <a:lnTo>
                    <a:pt x="605" y="3468"/>
                  </a:lnTo>
                  <a:lnTo>
                    <a:pt x="632" y="3479"/>
                  </a:lnTo>
                  <a:lnTo>
                    <a:pt x="660" y="3489"/>
                  </a:lnTo>
                  <a:lnTo>
                    <a:pt x="686" y="3497"/>
                  </a:lnTo>
                  <a:lnTo>
                    <a:pt x="710" y="3505"/>
                  </a:lnTo>
                  <a:lnTo>
                    <a:pt x="759" y="3518"/>
                  </a:lnTo>
                  <a:lnTo>
                    <a:pt x="814" y="3534"/>
                  </a:lnTo>
                  <a:lnTo>
                    <a:pt x="876" y="3550"/>
                  </a:lnTo>
                  <a:lnTo>
                    <a:pt x="942" y="3566"/>
                  </a:lnTo>
                  <a:lnTo>
                    <a:pt x="976" y="3574"/>
                  </a:lnTo>
                  <a:lnTo>
                    <a:pt x="1012" y="3581"/>
                  </a:lnTo>
                  <a:lnTo>
                    <a:pt x="1047" y="3589"/>
                  </a:lnTo>
                  <a:lnTo>
                    <a:pt x="1084" y="3596"/>
                  </a:lnTo>
                  <a:lnTo>
                    <a:pt x="1121" y="3602"/>
                  </a:lnTo>
                  <a:lnTo>
                    <a:pt x="1158" y="3607"/>
                  </a:lnTo>
                  <a:lnTo>
                    <a:pt x="1195" y="3612"/>
                  </a:lnTo>
                  <a:lnTo>
                    <a:pt x="1232" y="3615"/>
                  </a:lnTo>
                  <a:lnTo>
                    <a:pt x="1269" y="3618"/>
                  </a:lnTo>
                  <a:lnTo>
                    <a:pt x="1305" y="3619"/>
                  </a:lnTo>
                  <a:lnTo>
                    <a:pt x="1342" y="3619"/>
                  </a:lnTo>
                  <a:lnTo>
                    <a:pt x="1378" y="3618"/>
                  </a:lnTo>
                  <a:lnTo>
                    <a:pt x="1412" y="3615"/>
                  </a:lnTo>
                  <a:lnTo>
                    <a:pt x="1446" y="3611"/>
                  </a:lnTo>
                  <a:lnTo>
                    <a:pt x="1478" y="3605"/>
                  </a:lnTo>
                  <a:lnTo>
                    <a:pt x="1510" y="3597"/>
                  </a:lnTo>
                  <a:lnTo>
                    <a:pt x="1540" y="3586"/>
                  </a:lnTo>
                  <a:lnTo>
                    <a:pt x="1568" y="3575"/>
                  </a:lnTo>
                  <a:lnTo>
                    <a:pt x="1595" y="3561"/>
                  </a:lnTo>
                  <a:lnTo>
                    <a:pt x="1620" y="3545"/>
                  </a:lnTo>
                  <a:lnTo>
                    <a:pt x="1644" y="3525"/>
                  </a:lnTo>
                  <a:lnTo>
                    <a:pt x="1665" y="3505"/>
                  </a:lnTo>
                  <a:lnTo>
                    <a:pt x="1684" y="3481"/>
                  </a:lnTo>
                  <a:lnTo>
                    <a:pt x="1700" y="3454"/>
                  </a:lnTo>
                  <a:lnTo>
                    <a:pt x="1704" y="3446"/>
                  </a:lnTo>
                  <a:lnTo>
                    <a:pt x="1704" y="3439"/>
                  </a:lnTo>
                  <a:lnTo>
                    <a:pt x="1699" y="3432"/>
                  </a:lnTo>
                  <a:lnTo>
                    <a:pt x="1693" y="3427"/>
                  </a:lnTo>
                  <a:lnTo>
                    <a:pt x="1684" y="3422"/>
                  </a:lnTo>
                  <a:lnTo>
                    <a:pt x="1672" y="3417"/>
                  </a:lnTo>
                  <a:lnTo>
                    <a:pt x="1658" y="3414"/>
                  </a:lnTo>
                  <a:lnTo>
                    <a:pt x="1642" y="3411"/>
                  </a:lnTo>
                  <a:lnTo>
                    <a:pt x="1622" y="3408"/>
                  </a:lnTo>
                  <a:lnTo>
                    <a:pt x="1603" y="3406"/>
                  </a:lnTo>
                  <a:lnTo>
                    <a:pt x="1581" y="3405"/>
                  </a:lnTo>
                  <a:lnTo>
                    <a:pt x="1557" y="3404"/>
                  </a:lnTo>
                  <a:lnTo>
                    <a:pt x="1508" y="3403"/>
                  </a:lnTo>
                  <a:lnTo>
                    <a:pt x="1456" y="3403"/>
                  </a:lnTo>
                  <a:lnTo>
                    <a:pt x="1347" y="3407"/>
                  </a:lnTo>
                  <a:lnTo>
                    <a:pt x="1248" y="3412"/>
                  </a:lnTo>
                  <a:lnTo>
                    <a:pt x="1204" y="3415"/>
                  </a:lnTo>
                  <a:lnTo>
                    <a:pt x="1168" y="3416"/>
                  </a:lnTo>
                  <a:lnTo>
                    <a:pt x="1140" y="3417"/>
                  </a:lnTo>
                  <a:lnTo>
                    <a:pt x="1123" y="3417"/>
                  </a:lnTo>
                  <a:lnTo>
                    <a:pt x="1099" y="3414"/>
                  </a:lnTo>
                  <a:lnTo>
                    <a:pt x="1076" y="3411"/>
                  </a:lnTo>
                  <a:lnTo>
                    <a:pt x="1053" y="3407"/>
                  </a:lnTo>
                  <a:lnTo>
                    <a:pt x="1029" y="3402"/>
                  </a:lnTo>
                  <a:lnTo>
                    <a:pt x="1006" y="3396"/>
                  </a:lnTo>
                  <a:lnTo>
                    <a:pt x="982" y="3389"/>
                  </a:lnTo>
                  <a:lnTo>
                    <a:pt x="960" y="3383"/>
                  </a:lnTo>
                  <a:lnTo>
                    <a:pt x="937" y="3375"/>
                  </a:lnTo>
                  <a:lnTo>
                    <a:pt x="914" y="3367"/>
                  </a:lnTo>
                  <a:lnTo>
                    <a:pt x="892" y="3358"/>
                  </a:lnTo>
                  <a:lnTo>
                    <a:pt x="870" y="3348"/>
                  </a:lnTo>
                  <a:lnTo>
                    <a:pt x="847" y="3338"/>
                  </a:lnTo>
                  <a:lnTo>
                    <a:pt x="826" y="3327"/>
                  </a:lnTo>
                  <a:lnTo>
                    <a:pt x="805" y="3315"/>
                  </a:lnTo>
                  <a:lnTo>
                    <a:pt x="783" y="3304"/>
                  </a:lnTo>
                  <a:lnTo>
                    <a:pt x="762" y="3291"/>
                  </a:lnTo>
                  <a:lnTo>
                    <a:pt x="742" y="3278"/>
                  </a:lnTo>
                  <a:lnTo>
                    <a:pt x="721" y="3264"/>
                  </a:lnTo>
                  <a:lnTo>
                    <a:pt x="701" y="3250"/>
                  </a:lnTo>
                  <a:lnTo>
                    <a:pt x="682" y="3235"/>
                  </a:lnTo>
                  <a:lnTo>
                    <a:pt x="664" y="3220"/>
                  </a:lnTo>
                  <a:lnTo>
                    <a:pt x="645" y="3205"/>
                  </a:lnTo>
                  <a:lnTo>
                    <a:pt x="627" y="3188"/>
                  </a:lnTo>
                  <a:lnTo>
                    <a:pt x="610" y="3171"/>
                  </a:lnTo>
                  <a:lnTo>
                    <a:pt x="593" y="3155"/>
                  </a:lnTo>
                  <a:lnTo>
                    <a:pt x="576" y="3137"/>
                  </a:lnTo>
                  <a:lnTo>
                    <a:pt x="561" y="3119"/>
                  </a:lnTo>
                  <a:lnTo>
                    <a:pt x="546" y="3101"/>
                  </a:lnTo>
                  <a:lnTo>
                    <a:pt x="532" y="3082"/>
                  </a:lnTo>
                  <a:lnTo>
                    <a:pt x="517" y="3063"/>
                  </a:lnTo>
                  <a:lnTo>
                    <a:pt x="504" y="3044"/>
                  </a:lnTo>
                  <a:lnTo>
                    <a:pt x="492" y="3024"/>
                  </a:lnTo>
                  <a:lnTo>
                    <a:pt x="479" y="3000"/>
                  </a:lnTo>
                  <a:lnTo>
                    <a:pt x="465" y="2975"/>
                  </a:lnTo>
                  <a:lnTo>
                    <a:pt x="452" y="2948"/>
                  </a:lnTo>
                  <a:lnTo>
                    <a:pt x="440" y="2920"/>
                  </a:lnTo>
                  <a:lnTo>
                    <a:pt x="428" y="2892"/>
                  </a:lnTo>
                  <a:lnTo>
                    <a:pt x="418" y="2862"/>
                  </a:lnTo>
                  <a:lnTo>
                    <a:pt x="408" y="2832"/>
                  </a:lnTo>
                  <a:lnTo>
                    <a:pt x="399" y="2801"/>
                  </a:lnTo>
                  <a:lnTo>
                    <a:pt x="391" y="2770"/>
                  </a:lnTo>
                  <a:lnTo>
                    <a:pt x="384" y="2739"/>
                  </a:lnTo>
                  <a:lnTo>
                    <a:pt x="379" y="2709"/>
                  </a:lnTo>
                  <a:lnTo>
                    <a:pt x="376" y="2677"/>
                  </a:lnTo>
                  <a:lnTo>
                    <a:pt x="374" y="2648"/>
                  </a:lnTo>
                  <a:lnTo>
                    <a:pt x="374" y="2618"/>
                  </a:lnTo>
                  <a:lnTo>
                    <a:pt x="374" y="2603"/>
                  </a:lnTo>
                  <a:lnTo>
                    <a:pt x="375" y="2589"/>
                  </a:lnTo>
                  <a:lnTo>
                    <a:pt x="377" y="2576"/>
                  </a:lnTo>
                  <a:lnTo>
                    <a:pt x="379" y="2562"/>
                  </a:lnTo>
                  <a:lnTo>
                    <a:pt x="384" y="2539"/>
                  </a:lnTo>
                  <a:lnTo>
                    <a:pt x="390" y="2517"/>
                  </a:lnTo>
                  <a:lnTo>
                    <a:pt x="398" y="2497"/>
                  </a:lnTo>
                  <a:lnTo>
                    <a:pt x="407" y="2476"/>
                  </a:lnTo>
                  <a:lnTo>
                    <a:pt x="425" y="2437"/>
                  </a:lnTo>
                  <a:lnTo>
                    <a:pt x="444" y="2398"/>
                  </a:lnTo>
                  <a:lnTo>
                    <a:pt x="453" y="2378"/>
                  </a:lnTo>
                  <a:lnTo>
                    <a:pt x="462" y="2358"/>
                  </a:lnTo>
                  <a:lnTo>
                    <a:pt x="469" y="2337"/>
                  </a:lnTo>
                  <a:lnTo>
                    <a:pt x="475" y="2317"/>
                  </a:lnTo>
                  <a:lnTo>
                    <a:pt x="479" y="2294"/>
                  </a:lnTo>
                  <a:lnTo>
                    <a:pt x="481" y="2272"/>
                  </a:lnTo>
                  <a:lnTo>
                    <a:pt x="482" y="2260"/>
                  </a:lnTo>
                  <a:lnTo>
                    <a:pt x="482" y="2248"/>
                  </a:lnTo>
                  <a:lnTo>
                    <a:pt x="481" y="2235"/>
                  </a:lnTo>
                  <a:lnTo>
                    <a:pt x="479" y="2222"/>
                  </a:lnTo>
                  <a:lnTo>
                    <a:pt x="476" y="2205"/>
                  </a:lnTo>
                  <a:lnTo>
                    <a:pt x="472" y="2187"/>
                  </a:lnTo>
                  <a:lnTo>
                    <a:pt x="468" y="2167"/>
                  </a:lnTo>
                  <a:lnTo>
                    <a:pt x="462" y="2149"/>
                  </a:lnTo>
                  <a:lnTo>
                    <a:pt x="454" y="2131"/>
                  </a:lnTo>
                  <a:lnTo>
                    <a:pt x="447" y="2113"/>
                  </a:lnTo>
                  <a:lnTo>
                    <a:pt x="438" y="2096"/>
                  </a:lnTo>
                  <a:lnTo>
                    <a:pt x="428" y="2080"/>
                  </a:lnTo>
                  <a:lnTo>
                    <a:pt x="417" y="2065"/>
                  </a:lnTo>
                  <a:lnTo>
                    <a:pt x="405" y="2052"/>
                  </a:lnTo>
                  <a:lnTo>
                    <a:pt x="399" y="2046"/>
                  </a:lnTo>
                  <a:lnTo>
                    <a:pt x="391" y="2039"/>
                  </a:lnTo>
                  <a:lnTo>
                    <a:pt x="384" y="2034"/>
                  </a:lnTo>
                  <a:lnTo>
                    <a:pt x="377" y="2029"/>
                  </a:lnTo>
                  <a:lnTo>
                    <a:pt x="369" y="2025"/>
                  </a:lnTo>
                  <a:lnTo>
                    <a:pt x="361" y="2022"/>
                  </a:lnTo>
                  <a:lnTo>
                    <a:pt x="353" y="2019"/>
                  </a:lnTo>
                  <a:lnTo>
                    <a:pt x="344" y="2016"/>
                  </a:lnTo>
                  <a:lnTo>
                    <a:pt x="335" y="2015"/>
                  </a:lnTo>
                  <a:lnTo>
                    <a:pt x="325" y="2014"/>
                  </a:lnTo>
                  <a:lnTo>
                    <a:pt x="316" y="2013"/>
                  </a:lnTo>
                  <a:lnTo>
                    <a:pt x="306" y="2014"/>
                  </a:lnTo>
                  <a:lnTo>
                    <a:pt x="294" y="1983"/>
                  </a:lnTo>
                  <a:lnTo>
                    <a:pt x="285" y="1951"/>
                  </a:lnTo>
                  <a:lnTo>
                    <a:pt x="278" y="1920"/>
                  </a:lnTo>
                  <a:lnTo>
                    <a:pt x="272" y="1889"/>
                  </a:lnTo>
                  <a:lnTo>
                    <a:pt x="267" y="1858"/>
                  </a:lnTo>
                  <a:lnTo>
                    <a:pt x="263" y="1826"/>
                  </a:lnTo>
                  <a:lnTo>
                    <a:pt x="262" y="1796"/>
                  </a:lnTo>
                  <a:lnTo>
                    <a:pt x="261" y="1764"/>
                  </a:lnTo>
                  <a:lnTo>
                    <a:pt x="262" y="1734"/>
                  </a:lnTo>
                  <a:lnTo>
                    <a:pt x="265" y="1702"/>
                  </a:lnTo>
                  <a:lnTo>
                    <a:pt x="267" y="1672"/>
                  </a:lnTo>
                  <a:lnTo>
                    <a:pt x="271" y="1640"/>
                  </a:lnTo>
                  <a:lnTo>
                    <a:pt x="279" y="1579"/>
                  </a:lnTo>
                  <a:lnTo>
                    <a:pt x="289" y="1518"/>
                  </a:lnTo>
                  <a:lnTo>
                    <a:pt x="300" y="1457"/>
                  </a:lnTo>
                  <a:lnTo>
                    <a:pt x="311" y="1397"/>
                  </a:lnTo>
                  <a:lnTo>
                    <a:pt x="321" y="1338"/>
                  </a:lnTo>
                  <a:lnTo>
                    <a:pt x="329" y="1278"/>
                  </a:lnTo>
                  <a:lnTo>
                    <a:pt x="333" y="1248"/>
                  </a:lnTo>
                  <a:lnTo>
                    <a:pt x="335" y="1219"/>
                  </a:lnTo>
                  <a:lnTo>
                    <a:pt x="336" y="1189"/>
                  </a:lnTo>
                  <a:lnTo>
                    <a:pt x="336" y="1160"/>
                  </a:lnTo>
                  <a:lnTo>
                    <a:pt x="335" y="1131"/>
                  </a:lnTo>
                  <a:lnTo>
                    <a:pt x="333" y="1102"/>
                  </a:lnTo>
                  <a:lnTo>
                    <a:pt x="328" y="1072"/>
                  </a:lnTo>
                  <a:lnTo>
                    <a:pt x="323" y="1044"/>
                  </a:lnTo>
                  <a:lnTo>
                    <a:pt x="317" y="1017"/>
                  </a:lnTo>
                  <a:lnTo>
                    <a:pt x="310" y="988"/>
                  </a:lnTo>
                  <a:lnTo>
                    <a:pt x="302" y="960"/>
                  </a:lnTo>
                  <a:lnTo>
                    <a:pt x="293" y="929"/>
                  </a:lnTo>
                  <a:lnTo>
                    <a:pt x="274" y="868"/>
                  </a:lnTo>
                  <a:lnTo>
                    <a:pt x="252" y="804"/>
                  </a:lnTo>
                  <a:lnTo>
                    <a:pt x="231" y="739"/>
                  </a:lnTo>
                  <a:lnTo>
                    <a:pt x="209" y="672"/>
                  </a:lnTo>
                  <a:lnTo>
                    <a:pt x="198" y="638"/>
                  </a:lnTo>
                  <a:lnTo>
                    <a:pt x="188" y="604"/>
                  </a:lnTo>
                  <a:lnTo>
                    <a:pt x="179" y="570"/>
                  </a:lnTo>
                  <a:lnTo>
                    <a:pt x="170" y="535"/>
                  </a:lnTo>
                  <a:lnTo>
                    <a:pt x="162" y="502"/>
                  </a:lnTo>
                  <a:lnTo>
                    <a:pt x="155" y="467"/>
                  </a:lnTo>
                  <a:lnTo>
                    <a:pt x="149" y="434"/>
                  </a:lnTo>
                  <a:lnTo>
                    <a:pt x="144" y="400"/>
                  </a:lnTo>
                  <a:lnTo>
                    <a:pt x="141" y="366"/>
                  </a:lnTo>
                  <a:lnTo>
                    <a:pt x="138" y="333"/>
                  </a:lnTo>
                  <a:lnTo>
                    <a:pt x="137" y="299"/>
                  </a:lnTo>
                  <a:lnTo>
                    <a:pt x="138" y="267"/>
                  </a:lnTo>
                  <a:lnTo>
                    <a:pt x="140" y="235"/>
                  </a:lnTo>
                  <a:lnTo>
                    <a:pt x="144" y="204"/>
                  </a:lnTo>
                  <a:lnTo>
                    <a:pt x="150" y="172"/>
                  </a:lnTo>
                  <a:lnTo>
                    <a:pt x="158" y="143"/>
                  </a:lnTo>
                  <a:lnTo>
                    <a:pt x="169" y="113"/>
                  </a:lnTo>
                  <a:lnTo>
                    <a:pt x="181" y="84"/>
                  </a:lnTo>
                  <a:lnTo>
                    <a:pt x="196" y="57"/>
                  </a:lnTo>
                  <a:lnTo>
                    <a:pt x="214" y="29"/>
                  </a:lnTo>
                  <a:lnTo>
                    <a:pt x="177" y="15"/>
                  </a:lnTo>
                  <a:lnTo>
                    <a:pt x="145" y="5"/>
                  </a:lnTo>
                  <a:lnTo>
                    <a:pt x="116" y="1"/>
                  </a:lnTo>
                  <a:lnTo>
                    <a:pt x="91" y="0"/>
                  </a:lnTo>
                  <a:lnTo>
                    <a:pt x="70" y="3"/>
                  </a:lnTo>
                  <a:lnTo>
                    <a:pt x="51" y="10"/>
                  </a:lnTo>
                  <a:lnTo>
                    <a:pt x="37" y="20"/>
                  </a:lnTo>
                  <a:lnTo>
                    <a:pt x="25" y="33"/>
                  </a:lnTo>
                  <a:lnTo>
                    <a:pt x="15" y="50"/>
                  </a:lnTo>
                  <a:lnTo>
                    <a:pt x="9" y="69"/>
                  </a:lnTo>
                  <a:lnTo>
                    <a:pt x="4" y="90"/>
                  </a:lnTo>
                  <a:lnTo>
                    <a:pt x="1" y="114"/>
                  </a:lnTo>
                  <a:lnTo>
                    <a:pt x="0" y="140"/>
                  </a:lnTo>
                  <a:lnTo>
                    <a:pt x="1" y="166"/>
                  </a:lnTo>
                  <a:lnTo>
                    <a:pt x="5" y="195"/>
                  </a:lnTo>
                  <a:lnTo>
                    <a:pt x="10" y="225"/>
                  </a:lnTo>
                  <a:lnTo>
                    <a:pt x="15" y="256"/>
                  </a:lnTo>
                  <a:lnTo>
                    <a:pt x="21" y="286"/>
                  </a:lnTo>
                  <a:lnTo>
                    <a:pt x="28" y="318"/>
                  </a:lnTo>
                  <a:lnTo>
                    <a:pt x="36" y="349"/>
                  </a:lnTo>
                  <a:lnTo>
                    <a:pt x="53" y="412"/>
                  </a:lnTo>
                  <a:lnTo>
                    <a:pt x="70" y="471"/>
                  </a:lnTo>
                  <a:lnTo>
                    <a:pt x="86" y="526"/>
                  </a:lnTo>
                  <a:lnTo>
                    <a:pt x="98" y="574"/>
                  </a:lnTo>
                  <a:lnTo>
                    <a:pt x="103" y="594"/>
                  </a:lnTo>
                  <a:lnTo>
                    <a:pt x="106" y="612"/>
                  </a:lnTo>
                  <a:lnTo>
                    <a:pt x="108" y="628"/>
                  </a:lnTo>
                  <a:lnTo>
                    <a:pt x="109" y="640"/>
                  </a:lnTo>
                  <a:lnTo>
                    <a:pt x="107" y="651"/>
                  </a:lnTo>
                  <a:lnTo>
                    <a:pt x="105" y="663"/>
                  </a:lnTo>
                  <a:lnTo>
                    <a:pt x="102" y="677"/>
                  </a:lnTo>
                  <a:lnTo>
                    <a:pt x="98" y="693"/>
                  </a:lnTo>
                  <a:lnTo>
                    <a:pt x="88" y="728"/>
                  </a:lnTo>
                  <a:lnTo>
                    <a:pt x="77" y="767"/>
                  </a:lnTo>
                  <a:lnTo>
                    <a:pt x="63" y="808"/>
                  </a:lnTo>
                  <a:lnTo>
                    <a:pt x="51" y="852"/>
                  </a:lnTo>
                  <a:lnTo>
                    <a:pt x="46" y="874"/>
                  </a:lnTo>
                  <a:lnTo>
                    <a:pt x="41" y="896"/>
                  </a:lnTo>
                  <a:lnTo>
                    <a:pt x="36" y="918"/>
                  </a:lnTo>
                  <a:lnTo>
                    <a:pt x="32" y="939"/>
                  </a:lnTo>
                  <a:lnTo>
                    <a:pt x="29" y="961"/>
                  </a:lnTo>
                  <a:lnTo>
                    <a:pt x="27" y="981"/>
                  </a:lnTo>
                  <a:lnTo>
                    <a:pt x="26" y="1000"/>
                  </a:lnTo>
                  <a:lnTo>
                    <a:pt x="27" y="1020"/>
                  </a:lnTo>
                  <a:lnTo>
                    <a:pt x="28" y="1037"/>
                  </a:lnTo>
                  <a:lnTo>
                    <a:pt x="31" y="1054"/>
                  </a:lnTo>
                  <a:lnTo>
                    <a:pt x="36" y="1069"/>
                  </a:lnTo>
                  <a:lnTo>
                    <a:pt x="42" y="1083"/>
                  </a:lnTo>
                  <a:lnTo>
                    <a:pt x="51" y="1095"/>
                  </a:lnTo>
                  <a:lnTo>
                    <a:pt x="61" y="1106"/>
                  </a:lnTo>
                  <a:lnTo>
                    <a:pt x="74" y="1114"/>
                  </a:lnTo>
                  <a:lnTo>
                    <a:pt x="89" y="1121"/>
                  </a:lnTo>
                  <a:lnTo>
                    <a:pt x="106" y="1125"/>
                  </a:lnTo>
                  <a:lnTo>
                    <a:pt x="125" y="1127"/>
                  </a:lnTo>
                  <a:lnTo>
                    <a:pt x="148" y="1127"/>
                  </a:lnTo>
                  <a:lnTo>
                    <a:pt x="173" y="1124"/>
                  </a:lnTo>
                  <a:lnTo>
                    <a:pt x="180" y="1137"/>
                  </a:lnTo>
                  <a:lnTo>
                    <a:pt x="187" y="1151"/>
                  </a:lnTo>
                  <a:lnTo>
                    <a:pt x="192" y="1164"/>
                  </a:lnTo>
                  <a:lnTo>
                    <a:pt x="195" y="1177"/>
                  </a:lnTo>
                  <a:lnTo>
                    <a:pt x="198" y="1189"/>
                  </a:lnTo>
                  <a:lnTo>
                    <a:pt x="200" y="1202"/>
                  </a:lnTo>
                  <a:lnTo>
                    <a:pt x="201" y="1215"/>
                  </a:lnTo>
                  <a:lnTo>
                    <a:pt x="201" y="1228"/>
                  </a:lnTo>
                  <a:lnTo>
                    <a:pt x="200" y="1240"/>
                  </a:lnTo>
                  <a:lnTo>
                    <a:pt x="197" y="1253"/>
                  </a:lnTo>
                  <a:lnTo>
                    <a:pt x="194" y="1265"/>
                  </a:lnTo>
                  <a:lnTo>
                    <a:pt x="191" y="1278"/>
                  </a:lnTo>
                  <a:lnTo>
                    <a:pt x="185" y="1302"/>
                  </a:lnTo>
                  <a:lnTo>
                    <a:pt x="177" y="1326"/>
                  </a:lnTo>
                  <a:lnTo>
                    <a:pt x="169" y="1351"/>
                  </a:lnTo>
                  <a:lnTo>
                    <a:pt x="161" y="1375"/>
                  </a:lnTo>
                  <a:lnTo>
                    <a:pt x="158" y="1387"/>
                  </a:lnTo>
                  <a:lnTo>
                    <a:pt x="155" y="1400"/>
                  </a:lnTo>
                  <a:lnTo>
                    <a:pt x="153" y="1412"/>
                  </a:lnTo>
                  <a:lnTo>
                    <a:pt x="151" y="1424"/>
                  </a:lnTo>
                  <a:lnTo>
                    <a:pt x="150" y="1436"/>
                  </a:lnTo>
                  <a:lnTo>
                    <a:pt x="150" y="1449"/>
                  </a:lnTo>
                  <a:lnTo>
                    <a:pt x="151" y="1461"/>
                  </a:lnTo>
                  <a:lnTo>
                    <a:pt x="153" y="1474"/>
                  </a:lnTo>
                  <a:lnTo>
                    <a:pt x="156" y="1486"/>
                  </a:lnTo>
                  <a:lnTo>
                    <a:pt x="160" y="1498"/>
                  </a:lnTo>
                  <a:lnTo>
                    <a:pt x="165" y="1511"/>
                  </a:lnTo>
                  <a:lnTo>
                    <a:pt x="172" y="1523"/>
                  </a:lnTo>
                  <a:lnTo>
                    <a:pt x="166" y="1534"/>
                  </a:lnTo>
                  <a:lnTo>
                    <a:pt x="160" y="1546"/>
                  </a:lnTo>
                  <a:lnTo>
                    <a:pt x="153" y="1559"/>
                  </a:lnTo>
                  <a:lnTo>
                    <a:pt x="148" y="1574"/>
                  </a:lnTo>
                  <a:lnTo>
                    <a:pt x="142" y="1589"/>
                  </a:lnTo>
                  <a:lnTo>
                    <a:pt x="137" y="1607"/>
                  </a:lnTo>
                  <a:lnTo>
                    <a:pt x="131" y="1625"/>
                  </a:lnTo>
                  <a:lnTo>
                    <a:pt x="126" y="1643"/>
                  </a:lnTo>
                  <a:lnTo>
                    <a:pt x="122" y="1664"/>
                  </a:lnTo>
                  <a:lnTo>
                    <a:pt x="119" y="1684"/>
                  </a:lnTo>
                  <a:lnTo>
                    <a:pt x="115" y="1704"/>
                  </a:lnTo>
                  <a:lnTo>
                    <a:pt x="113" y="1726"/>
                  </a:lnTo>
                  <a:lnTo>
                    <a:pt x="110" y="1747"/>
                  </a:lnTo>
                  <a:lnTo>
                    <a:pt x="109" y="1769"/>
                  </a:lnTo>
                  <a:lnTo>
                    <a:pt x="108" y="1791"/>
                  </a:lnTo>
                  <a:lnTo>
                    <a:pt x="108" y="1813"/>
                  </a:lnTo>
                  <a:lnTo>
                    <a:pt x="108" y="1834"/>
                  </a:lnTo>
                  <a:lnTo>
                    <a:pt x="109" y="1856"/>
                  </a:lnTo>
                  <a:lnTo>
                    <a:pt x="111" y="1877"/>
                  </a:lnTo>
                  <a:lnTo>
                    <a:pt x="114" y="1897"/>
                  </a:lnTo>
                  <a:lnTo>
                    <a:pt x="118" y="1918"/>
                  </a:lnTo>
                  <a:lnTo>
                    <a:pt x="122" y="1936"/>
                  </a:lnTo>
                  <a:lnTo>
                    <a:pt x="128" y="1954"/>
                  </a:lnTo>
                  <a:lnTo>
                    <a:pt x="135" y="1972"/>
                  </a:lnTo>
                  <a:lnTo>
                    <a:pt x="143" y="1989"/>
                  </a:lnTo>
                  <a:lnTo>
                    <a:pt x="151" y="2003"/>
                  </a:lnTo>
                  <a:lnTo>
                    <a:pt x="161" y="2017"/>
                  </a:lnTo>
                  <a:lnTo>
                    <a:pt x="172" y="2029"/>
                  </a:lnTo>
                  <a:lnTo>
                    <a:pt x="184" y="2040"/>
                  </a:lnTo>
                  <a:lnTo>
                    <a:pt x="197" y="2050"/>
                  </a:lnTo>
                  <a:lnTo>
                    <a:pt x="213" y="2057"/>
                  </a:lnTo>
                  <a:lnTo>
                    <a:pt x="229" y="2063"/>
                  </a:lnTo>
                  <a:lnTo>
                    <a:pt x="236" y="2082"/>
                  </a:lnTo>
                  <a:lnTo>
                    <a:pt x="245" y="2107"/>
                  </a:lnTo>
                  <a:lnTo>
                    <a:pt x="254" y="2135"/>
                  </a:lnTo>
                  <a:lnTo>
                    <a:pt x="261" y="2157"/>
                  </a:lnTo>
                  <a:lnTo>
                    <a:pt x="249" y="2167"/>
                  </a:lnTo>
                  <a:lnTo>
                    <a:pt x="238" y="2178"/>
                  </a:lnTo>
                  <a:lnTo>
                    <a:pt x="229" y="2189"/>
                  </a:lnTo>
                  <a:lnTo>
                    <a:pt x="220" y="2201"/>
                  </a:lnTo>
                  <a:lnTo>
                    <a:pt x="213" y="2213"/>
                  </a:lnTo>
                  <a:lnTo>
                    <a:pt x="207" y="2225"/>
                  </a:lnTo>
                  <a:lnTo>
                    <a:pt x="202" y="2238"/>
                  </a:lnTo>
                  <a:lnTo>
                    <a:pt x="197" y="2251"/>
                  </a:lnTo>
                  <a:lnTo>
                    <a:pt x="193" y="2264"/>
                  </a:lnTo>
                  <a:lnTo>
                    <a:pt x="191" y="2277"/>
                  </a:lnTo>
                  <a:lnTo>
                    <a:pt x="189" y="2291"/>
                  </a:lnTo>
                  <a:lnTo>
                    <a:pt x="188" y="2305"/>
                  </a:lnTo>
                  <a:lnTo>
                    <a:pt x="188" y="2319"/>
                  </a:lnTo>
                  <a:lnTo>
                    <a:pt x="188" y="2333"/>
                  </a:lnTo>
                  <a:lnTo>
                    <a:pt x="189" y="2347"/>
                  </a:lnTo>
                  <a:lnTo>
                    <a:pt x="190" y="2361"/>
                  </a:lnTo>
                  <a:lnTo>
                    <a:pt x="194" y="2391"/>
                  </a:lnTo>
                  <a:lnTo>
                    <a:pt x="200" y="2420"/>
                  </a:lnTo>
                  <a:lnTo>
                    <a:pt x="205" y="2449"/>
                  </a:lnTo>
                  <a:lnTo>
                    <a:pt x="212" y="2477"/>
                  </a:lnTo>
                  <a:lnTo>
                    <a:pt x="218" y="2505"/>
                  </a:lnTo>
                  <a:lnTo>
                    <a:pt x="223" y="2532"/>
                  </a:lnTo>
                  <a:lnTo>
                    <a:pt x="227" y="2557"/>
                  </a:lnTo>
                  <a:lnTo>
                    <a:pt x="230" y="2582"/>
                  </a:lnTo>
                  <a:lnTo>
                    <a:pt x="217" y="2594"/>
                  </a:lnTo>
                  <a:lnTo>
                    <a:pt x="206" y="2607"/>
                  </a:lnTo>
                  <a:lnTo>
                    <a:pt x="194" y="2622"/>
                  </a:lnTo>
                  <a:lnTo>
                    <a:pt x="185" y="2638"/>
                  </a:lnTo>
                  <a:lnTo>
                    <a:pt x="177" y="2654"/>
                  </a:lnTo>
                  <a:lnTo>
                    <a:pt x="171" y="2672"/>
                  </a:lnTo>
                  <a:lnTo>
                    <a:pt x="165" y="2691"/>
                  </a:lnTo>
                  <a:lnTo>
                    <a:pt x="161" y="2709"/>
                  </a:lnTo>
                  <a:lnTo>
                    <a:pt x="158" y="2728"/>
                  </a:lnTo>
                  <a:lnTo>
                    <a:pt x="155" y="2748"/>
                  </a:lnTo>
                  <a:lnTo>
                    <a:pt x="154" y="2769"/>
                  </a:lnTo>
                  <a:lnTo>
                    <a:pt x="154" y="2790"/>
                  </a:lnTo>
                  <a:lnTo>
                    <a:pt x="155" y="2810"/>
                  </a:lnTo>
                  <a:lnTo>
                    <a:pt x="157" y="2832"/>
                  </a:lnTo>
                  <a:lnTo>
                    <a:pt x="160" y="2853"/>
                  </a:lnTo>
                  <a:lnTo>
                    <a:pt x="164" y="2874"/>
                  </a:lnTo>
                  <a:lnTo>
                    <a:pt x="168" y="2896"/>
                  </a:lnTo>
                  <a:lnTo>
                    <a:pt x="174" y="2916"/>
                  </a:lnTo>
                  <a:lnTo>
                    <a:pt x="180" y="2937"/>
                  </a:lnTo>
                  <a:lnTo>
                    <a:pt x="187" y="2958"/>
                  </a:lnTo>
                  <a:lnTo>
                    <a:pt x="195" y="2977"/>
                  </a:lnTo>
                  <a:lnTo>
                    <a:pt x="204" y="2996"/>
                  </a:lnTo>
                  <a:lnTo>
                    <a:pt x="213" y="3015"/>
                  </a:lnTo>
                  <a:lnTo>
                    <a:pt x="223" y="3033"/>
                  </a:lnTo>
                  <a:lnTo>
                    <a:pt x="233" y="3049"/>
                  </a:lnTo>
                  <a:lnTo>
                    <a:pt x="245" y="3065"/>
                  </a:lnTo>
                  <a:lnTo>
                    <a:pt x="256" y="3081"/>
                  </a:lnTo>
                  <a:lnTo>
                    <a:pt x="269" y="3095"/>
                  </a:lnTo>
                  <a:lnTo>
                    <a:pt x="282" y="3108"/>
                  </a:lnTo>
                  <a:lnTo>
                    <a:pt x="295" y="3119"/>
                  </a:lnTo>
                  <a:lnTo>
                    <a:pt x="309" y="3129"/>
                  </a:lnTo>
                  <a:lnTo>
                    <a:pt x="323" y="3137"/>
                  </a:lnTo>
                  <a:lnTo>
                    <a:pt x="322" y="3150"/>
                  </a:lnTo>
                  <a:lnTo>
                    <a:pt x="321" y="3162"/>
                  </a:lnTo>
                  <a:lnTo>
                    <a:pt x="321" y="3173"/>
                  </a:lnTo>
                  <a:lnTo>
                    <a:pt x="322" y="3185"/>
                  </a:lnTo>
                  <a:lnTo>
                    <a:pt x="324" y="3196"/>
                  </a:lnTo>
                  <a:lnTo>
                    <a:pt x="326" y="3208"/>
                  </a:lnTo>
                  <a:lnTo>
                    <a:pt x="328" y="3219"/>
                  </a:lnTo>
                  <a:lnTo>
                    <a:pt x="332" y="3229"/>
                  </a:lnTo>
                  <a:close/>
                </a:path>
              </a:pathLst>
            </a:custGeom>
            <a:solidFill>
              <a:srgbClr val="B0B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Freeform 49"/>
            <p:cNvSpPr>
              <a:spLocks noEditPoints="1"/>
            </p:cNvSpPr>
            <p:nvPr/>
          </p:nvSpPr>
          <p:spPr bwMode="auto">
            <a:xfrm>
              <a:off x="7216775" y="4230688"/>
              <a:ext cx="228600" cy="481013"/>
            </a:xfrm>
            <a:custGeom>
              <a:avLst/>
              <a:gdLst>
                <a:gd name="T0" fmla="*/ 1340 w 2451"/>
                <a:gd name="T1" fmla="*/ 50 h 5143"/>
                <a:gd name="T2" fmla="*/ 903 w 2451"/>
                <a:gd name="T3" fmla="*/ 53 h 5143"/>
                <a:gd name="T4" fmla="*/ 508 w 2451"/>
                <a:gd name="T5" fmla="*/ 196 h 5143"/>
                <a:gd name="T6" fmla="*/ 254 w 2451"/>
                <a:gd name="T7" fmla="*/ 441 h 5143"/>
                <a:gd name="T8" fmla="*/ 119 w 2451"/>
                <a:gd name="T9" fmla="*/ 1006 h 5143"/>
                <a:gd name="T10" fmla="*/ 97 w 2451"/>
                <a:gd name="T11" fmla="*/ 1244 h 5143"/>
                <a:gd name="T12" fmla="*/ 9 w 2451"/>
                <a:gd name="T13" fmla="*/ 1656 h 5143"/>
                <a:gd name="T14" fmla="*/ 117 w 2451"/>
                <a:gd name="T15" fmla="*/ 2154 h 5143"/>
                <a:gd name="T16" fmla="*/ 73 w 2451"/>
                <a:gd name="T17" fmla="*/ 2658 h 5143"/>
                <a:gd name="T18" fmla="*/ 198 w 2451"/>
                <a:gd name="T19" fmla="*/ 2817 h 5143"/>
                <a:gd name="T20" fmla="*/ 143 w 2451"/>
                <a:gd name="T21" fmla="*/ 3144 h 5143"/>
                <a:gd name="T22" fmla="*/ 176 w 2451"/>
                <a:gd name="T23" fmla="*/ 3570 h 5143"/>
                <a:gd name="T24" fmla="*/ 212 w 2451"/>
                <a:gd name="T25" fmla="*/ 3760 h 5143"/>
                <a:gd name="T26" fmla="*/ 196 w 2451"/>
                <a:gd name="T27" fmla="*/ 4166 h 5143"/>
                <a:gd name="T28" fmla="*/ 259 w 2451"/>
                <a:gd name="T29" fmla="*/ 4617 h 5143"/>
                <a:gd name="T30" fmla="*/ 496 w 2451"/>
                <a:gd name="T31" fmla="*/ 4959 h 5143"/>
                <a:gd name="T32" fmla="*/ 1269 w 2451"/>
                <a:gd name="T33" fmla="*/ 5143 h 5143"/>
                <a:gd name="T34" fmla="*/ 1993 w 2451"/>
                <a:gd name="T35" fmla="*/ 4971 h 5143"/>
                <a:gd name="T36" fmla="*/ 2248 w 2451"/>
                <a:gd name="T37" fmla="*/ 4595 h 5143"/>
                <a:gd name="T38" fmla="*/ 2425 w 2451"/>
                <a:gd name="T39" fmla="*/ 4490 h 5143"/>
                <a:gd name="T40" fmla="*/ 2336 w 2451"/>
                <a:gd name="T41" fmla="*/ 3638 h 5143"/>
                <a:gd name="T42" fmla="*/ 2389 w 2451"/>
                <a:gd name="T43" fmla="*/ 3278 h 5143"/>
                <a:gd name="T44" fmla="*/ 2338 w 2451"/>
                <a:gd name="T45" fmla="*/ 3081 h 5143"/>
                <a:gd name="T46" fmla="*/ 2276 w 2451"/>
                <a:gd name="T47" fmla="*/ 2782 h 5143"/>
                <a:gd name="T48" fmla="*/ 2320 w 2451"/>
                <a:gd name="T49" fmla="*/ 1893 h 5143"/>
                <a:gd name="T50" fmla="*/ 2268 w 2451"/>
                <a:gd name="T51" fmla="*/ 1549 h 5143"/>
                <a:gd name="T52" fmla="*/ 2267 w 2451"/>
                <a:gd name="T53" fmla="*/ 1095 h 5143"/>
                <a:gd name="T54" fmla="*/ 2237 w 2451"/>
                <a:gd name="T55" fmla="*/ 818 h 5143"/>
                <a:gd name="T56" fmla="*/ 2182 w 2451"/>
                <a:gd name="T57" fmla="*/ 492 h 5143"/>
                <a:gd name="T58" fmla="*/ 1984 w 2451"/>
                <a:gd name="T59" fmla="*/ 256 h 5143"/>
                <a:gd name="T60" fmla="*/ 1736 w 2451"/>
                <a:gd name="T61" fmla="*/ 81 h 5143"/>
                <a:gd name="T62" fmla="*/ 1521 w 2451"/>
                <a:gd name="T63" fmla="*/ 77 h 5143"/>
                <a:gd name="T64" fmla="*/ 1723 w 2451"/>
                <a:gd name="T65" fmla="*/ 160 h 5143"/>
                <a:gd name="T66" fmla="*/ 2012 w 2451"/>
                <a:gd name="T67" fmla="*/ 356 h 5143"/>
                <a:gd name="T68" fmla="*/ 2137 w 2451"/>
                <a:gd name="T69" fmla="*/ 545 h 5143"/>
                <a:gd name="T70" fmla="*/ 2193 w 2451"/>
                <a:gd name="T71" fmla="*/ 888 h 5143"/>
                <a:gd name="T72" fmla="*/ 2234 w 2451"/>
                <a:gd name="T73" fmla="*/ 1164 h 5143"/>
                <a:gd name="T74" fmla="*/ 2184 w 2451"/>
                <a:gd name="T75" fmla="*/ 1666 h 5143"/>
                <a:gd name="T76" fmla="*/ 2258 w 2451"/>
                <a:gd name="T77" fmla="*/ 2173 h 5143"/>
                <a:gd name="T78" fmla="*/ 2235 w 2451"/>
                <a:gd name="T79" fmla="*/ 2872 h 5143"/>
                <a:gd name="T80" fmla="*/ 2281 w 2451"/>
                <a:gd name="T81" fmla="*/ 3097 h 5143"/>
                <a:gd name="T82" fmla="*/ 2342 w 2451"/>
                <a:gd name="T83" fmla="*/ 3315 h 5143"/>
                <a:gd name="T84" fmla="*/ 2317 w 2451"/>
                <a:gd name="T85" fmla="*/ 3852 h 5143"/>
                <a:gd name="T86" fmla="*/ 2309 w 2451"/>
                <a:gd name="T87" fmla="*/ 4469 h 5143"/>
                <a:gd name="T88" fmla="*/ 2076 w 2451"/>
                <a:gd name="T89" fmla="*/ 4847 h 5143"/>
                <a:gd name="T90" fmla="*/ 1753 w 2451"/>
                <a:gd name="T91" fmla="*/ 4995 h 5143"/>
                <a:gd name="T92" fmla="*/ 925 w 2451"/>
                <a:gd name="T93" fmla="*/ 5050 h 5143"/>
                <a:gd name="T94" fmla="*/ 427 w 2451"/>
                <a:gd name="T95" fmla="*/ 4813 h 5143"/>
                <a:gd name="T96" fmla="*/ 226 w 2451"/>
                <a:gd name="T97" fmla="*/ 4380 h 5143"/>
                <a:gd name="T98" fmla="*/ 259 w 2451"/>
                <a:gd name="T99" fmla="*/ 3906 h 5143"/>
                <a:gd name="T100" fmla="*/ 262 w 2451"/>
                <a:gd name="T101" fmla="*/ 3565 h 5143"/>
                <a:gd name="T102" fmla="*/ 210 w 2451"/>
                <a:gd name="T103" fmla="*/ 3130 h 5143"/>
                <a:gd name="T104" fmla="*/ 267 w 2451"/>
                <a:gd name="T105" fmla="*/ 2781 h 5143"/>
                <a:gd name="T106" fmla="*/ 102 w 2451"/>
                <a:gd name="T107" fmla="*/ 2596 h 5143"/>
                <a:gd name="T108" fmla="*/ 161 w 2451"/>
                <a:gd name="T109" fmla="*/ 2072 h 5143"/>
                <a:gd name="T110" fmla="*/ 81 w 2451"/>
                <a:gd name="T111" fmla="*/ 1644 h 5143"/>
                <a:gd name="T112" fmla="*/ 168 w 2451"/>
                <a:gd name="T113" fmla="*/ 1210 h 5143"/>
                <a:gd name="T114" fmla="*/ 202 w 2451"/>
                <a:gd name="T115" fmla="*/ 855 h 5143"/>
                <a:gd name="T116" fmla="*/ 347 w 2451"/>
                <a:gd name="T117" fmla="*/ 455 h 5143"/>
                <a:gd name="T118" fmla="*/ 549 w 2451"/>
                <a:gd name="T119" fmla="*/ 240 h 5143"/>
                <a:gd name="T120" fmla="*/ 895 w 2451"/>
                <a:gd name="T121" fmla="*/ 133 h 5143"/>
                <a:gd name="T122" fmla="*/ 1287 w 2451"/>
                <a:gd name="T123" fmla="*/ 94 h 5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51" h="5143">
                  <a:moveTo>
                    <a:pt x="1601" y="9"/>
                  </a:moveTo>
                  <a:lnTo>
                    <a:pt x="1588" y="8"/>
                  </a:lnTo>
                  <a:lnTo>
                    <a:pt x="1575" y="7"/>
                  </a:lnTo>
                  <a:lnTo>
                    <a:pt x="1562" y="8"/>
                  </a:lnTo>
                  <a:lnTo>
                    <a:pt x="1550" y="10"/>
                  </a:lnTo>
                  <a:lnTo>
                    <a:pt x="1536" y="12"/>
                  </a:lnTo>
                  <a:lnTo>
                    <a:pt x="1524" y="15"/>
                  </a:lnTo>
                  <a:lnTo>
                    <a:pt x="1513" y="19"/>
                  </a:lnTo>
                  <a:lnTo>
                    <a:pt x="1501" y="23"/>
                  </a:lnTo>
                  <a:lnTo>
                    <a:pt x="1490" y="29"/>
                  </a:lnTo>
                  <a:lnTo>
                    <a:pt x="1479" y="36"/>
                  </a:lnTo>
                  <a:lnTo>
                    <a:pt x="1468" y="42"/>
                  </a:lnTo>
                  <a:lnTo>
                    <a:pt x="1458" y="49"/>
                  </a:lnTo>
                  <a:lnTo>
                    <a:pt x="1448" y="57"/>
                  </a:lnTo>
                  <a:lnTo>
                    <a:pt x="1438" y="65"/>
                  </a:lnTo>
                  <a:lnTo>
                    <a:pt x="1429" y="74"/>
                  </a:lnTo>
                  <a:lnTo>
                    <a:pt x="1421" y="83"/>
                  </a:lnTo>
                  <a:lnTo>
                    <a:pt x="1408" y="77"/>
                  </a:lnTo>
                  <a:lnTo>
                    <a:pt x="1394" y="70"/>
                  </a:lnTo>
                  <a:lnTo>
                    <a:pt x="1378" y="63"/>
                  </a:lnTo>
                  <a:lnTo>
                    <a:pt x="1360" y="56"/>
                  </a:lnTo>
                  <a:lnTo>
                    <a:pt x="1340" y="50"/>
                  </a:lnTo>
                  <a:lnTo>
                    <a:pt x="1320" y="43"/>
                  </a:lnTo>
                  <a:lnTo>
                    <a:pt x="1299" y="36"/>
                  </a:lnTo>
                  <a:lnTo>
                    <a:pt x="1276" y="29"/>
                  </a:lnTo>
                  <a:lnTo>
                    <a:pt x="1253" y="23"/>
                  </a:lnTo>
                  <a:lnTo>
                    <a:pt x="1229" y="17"/>
                  </a:lnTo>
                  <a:lnTo>
                    <a:pt x="1205" y="13"/>
                  </a:lnTo>
                  <a:lnTo>
                    <a:pt x="1181" y="8"/>
                  </a:lnTo>
                  <a:lnTo>
                    <a:pt x="1156" y="5"/>
                  </a:lnTo>
                  <a:lnTo>
                    <a:pt x="1131" y="2"/>
                  </a:lnTo>
                  <a:lnTo>
                    <a:pt x="1107" y="1"/>
                  </a:lnTo>
                  <a:lnTo>
                    <a:pt x="1083" y="0"/>
                  </a:lnTo>
                  <a:lnTo>
                    <a:pt x="1063" y="0"/>
                  </a:lnTo>
                  <a:lnTo>
                    <a:pt x="1044" y="2"/>
                  </a:lnTo>
                  <a:lnTo>
                    <a:pt x="1026" y="4"/>
                  </a:lnTo>
                  <a:lnTo>
                    <a:pt x="1007" y="7"/>
                  </a:lnTo>
                  <a:lnTo>
                    <a:pt x="990" y="11"/>
                  </a:lnTo>
                  <a:lnTo>
                    <a:pt x="974" y="16"/>
                  </a:lnTo>
                  <a:lnTo>
                    <a:pt x="959" y="22"/>
                  </a:lnTo>
                  <a:lnTo>
                    <a:pt x="943" y="28"/>
                  </a:lnTo>
                  <a:lnTo>
                    <a:pt x="929" y="36"/>
                  </a:lnTo>
                  <a:lnTo>
                    <a:pt x="915" y="44"/>
                  </a:lnTo>
                  <a:lnTo>
                    <a:pt x="903" y="53"/>
                  </a:lnTo>
                  <a:lnTo>
                    <a:pt x="891" y="62"/>
                  </a:lnTo>
                  <a:lnTo>
                    <a:pt x="878" y="73"/>
                  </a:lnTo>
                  <a:lnTo>
                    <a:pt x="868" y="83"/>
                  </a:lnTo>
                  <a:lnTo>
                    <a:pt x="858" y="95"/>
                  </a:lnTo>
                  <a:lnTo>
                    <a:pt x="849" y="108"/>
                  </a:lnTo>
                  <a:lnTo>
                    <a:pt x="829" y="102"/>
                  </a:lnTo>
                  <a:lnTo>
                    <a:pt x="809" y="98"/>
                  </a:lnTo>
                  <a:lnTo>
                    <a:pt x="789" y="94"/>
                  </a:lnTo>
                  <a:lnTo>
                    <a:pt x="768" y="93"/>
                  </a:lnTo>
                  <a:lnTo>
                    <a:pt x="746" y="94"/>
                  </a:lnTo>
                  <a:lnTo>
                    <a:pt x="726" y="98"/>
                  </a:lnTo>
                  <a:lnTo>
                    <a:pt x="705" y="102"/>
                  </a:lnTo>
                  <a:lnTo>
                    <a:pt x="683" y="107"/>
                  </a:lnTo>
                  <a:lnTo>
                    <a:pt x="662" y="113"/>
                  </a:lnTo>
                  <a:lnTo>
                    <a:pt x="642" y="120"/>
                  </a:lnTo>
                  <a:lnTo>
                    <a:pt x="621" y="128"/>
                  </a:lnTo>
                  <a:lnTo>
                    <a:pt x="602" y="137"/>
                  </a:lnTo>
                  <a:lnTo>
                    <a:pt x="583" y="147"/>
                  </a:lnTo>
                  <a:lnTo>
                    <a:pt x="565" y="157"/>
                  </a:lnTo>
                  <a:lnTo>
                    <a:pt x="547" y="169"/>
                  </a:lnTo>
                  <a:lnTo>
                    <a:pt x="531" y="179"/>
                  </a:lnTo>
                  <a:lnTo>
                    <a:pt x="508" y="196"/>
                  </a:lnTo>
                  <a:lnTo>
                    <a:pt x="486" y="214"/>
                  </a:lnTo>
                  <a:lnTo>
                    <a:pt x="465" y="235"/>
                  </a:lnTo>
                  <a:lnTo>
                    <a:pt x="445" y="256"/>
                  </a:lnTo>
                  <a:lnTo>
                    <a:pt x="436" y="267"/>
                  </a:lnTo>
                  <a:lnTo>
                    <a:pt x="427" y="278"/>
                  </a:lnTo>
                  <a:lnTo>
                    <a:pt x="418" y="291"/>
                  </a:lnTo>
                  <a:lnTo>
                    <a:pt x="411" y="302"/>
                  </a:lnTo>
                  <a:lnTo>
                    <a:pt x="404" y="314"/>
                  </a:lnTo>
                  <a:lnTo>
                    <a:pt x="398" y="326"/>
                  </a:lnTo>
                  <a:lnTo>
                    <a:pt x="393" y="339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5" y="372"/>
                  </a:lnTo>
                  <a:lnTo>
                    <a:pt x="385" y="383"/>
                  </a:lnTo>
                  <a:lnTo>
                    <a:pt x="384" y="393"/>
                  </a:lnTo>
                  <a:lnTo>
                    <a:pt x="361" y="395"/>
                  </a:lnTo>
                  <a:lnTo>
                    <a:pt x="340" y="399"/>
                  </a:lnTo>
                  <a:lnTo>
                    <a:pt x="320" y="405"/>
                  </a:lnTo>
                  <a:lnTo>
                    <a:pt x="301" y="412"/>
                  </a:lnTo>
                  <a:lnTo>
                    <a:pt x="284" y="421"/>
                  </a:lnTo>
                  <a:lnTo>
                    <a:pt x="268" y="431"/>
                  </a:lnTo>
                  <a:lnTo>
                    <a:pt x="254" y="441"/>
                  </a:lnTo>
                  <a:lnTo>
                    <a:pt x="240" y="453"/>
                  </a:lnTo>
                  <a:lnTo>
                    <a:pt x="227" y="466"/>
                  </a:lnTo>
                  <a:lnTo>
                    <a:pt x="216" y="479"/>
                  </a:lnTo>
                  <a:lnTo>
                    <a:pt x="206" y="494"/>
                  </a:lnTo>
                  <a:lnTo>
                    <a:pt x="197" y="509"/>
                  </a:lnTo>
                  <a:lnTo>
                    <a:pt x="188" y="525"/>
                  </a:lnTo>
                  <a:lnTo>
                    <a:pt x="181" y="540"/>
                  </a:lnTo>
                  <a:lnTo>
                    <a:pt x="174" y="558"/>
                  </a:lnTo>
                  <a:lnTo>
                    <a:pt x="168" y="574"/>
                  </a:lnTo>
                  <a:lnTo>
                    <a:pt x="161" y="596"/>
                  </a:lnTo>
                  <a:lnTo>
                    <a:pt x="156" y="619"/>
                  </a:lnTo>
                  <a:lnTo>
                    <a:pt x="151" y="640"/>
                  </a:lnTo>
                  <a:lnTo>
                    <a:pt x="148" y="661"/>
                  </a:lnTo>
                  <a:lnTo>
                    <a:pt x="145" y="683"/>
                  </a:lnTo>
                  <a:lnTo>
                    <a:pt x="142" y="702"/>
                  </a:lnTo>
                  <a:lnTo>
                    <a:pt x="140" y="720"/>
                  </a:lnTo>
                  <a:lnTo>
                    <a:pt x="138" y="737"/>
                  </a:lnTo>
                  <a:lnTo>
                    <a:pt x="143" y="859"/>
                  </a:lnTo>
                  <a:lnTo>
                    <a:pt x="146" y="911"/>
                  </a:lnTo>
                  <a:lnTo>
                    <a:pt x="129" y="978"/>
                  </a:lnTo>
                  <a:lnTo>
                    <a:pt x="124" y="991"/>
                  </a:lnTo>
                  <a:lnTo>
                    <a:pt x="119" y="1006"/>
                  </a:lnTo>
                  <a:lnTo>
                    <a:pt x="116" y="1018"/>
                  </a:lnTo>
                  <a:lnTo>
                    <a:pt x="115" y="1030"/>
                  </a:lnTo>
                  <a:lnTo>
                    <a:pt x="115" y="1036"/>
                  </a:lnTo>
                  <a:lnTo>
                    <a:pt x="116" y="1043"/>
                  </a:lnTo>
                  <a:lnTo>
                    <a:pt x="117" y="1049"/>
                  </a:lnTo>
                  <a:lnTo>
                    <a:pt x="119" y="1056"/>
                  </a:lnTo>
                  <a:lnTo>
                    <a:pt x="121" y="1062"/>
                  </a:lnTo>
                  <a:lnTo>
                    <a:pt x="124" y="1070"/>
                  </a:lnTo>
                  <a:lnTo>
                    <a:pt x="127" y="1076"/>
                  </a:lnTo>
                  <a:lnTo>
                    <a:pt x="131" y="1083"/>
                  </a:lnTo>
                  <a:lnTo>
                    <a:pt x="136" y="1090"/>
                  </a:lnTo>
                  <a:lnTo>
                    <a:pt x="142" y="1097"/>
                  </a:lnTo>
                  <a:lnTo>
                    <a:pt x="148" y="1104"/>
                  </a:lnTo>
                  <a:lnTo>
                    <a:pt x="155" y="1111"/>
                  </a:lnTo>
                  <a:lnTo>
                    <a:pt x="143" y="1130"/>
                  </a:lnTo>
                  <a:lnTo>
                    <a:pt x="131" y="1149"/>
                  </a:lnTo>
                  <a:lnTo>
                    <a:pt x="125" y="1160"/>
                  </a:lnTo>
                  <a:lnTo>
                    <a:pt x="120" y="1172"/>
                  </a:lnTo>
                  <a:lnTo>
                    <a:pt x="115" y="1184"/>
                  </a:lnTo>
                  <a:lnTo>
                    <a:pt x="110" y="1198"/>
                  </a:lnTo>
                  <a:lnTo>
                    <a:pt x="103" y="1221"/>
                  </a:lnTo>
                  <a:lnTo>
                    <a:pt x="97" y="1244"/>
                  </a:lnTo>
                  <a:lnTo>
                    <a:pt x="91" y="1268"/>
                  </a:lnTo>
                  <a:lnTo>
                    <a:pt x="87" y="1293"/>
                  </a:lnTo>
                  <a:lnTo>
                    <a:pt x="82" y="1317"/>
                  </a:lnTo>
                  <a:lnTo>
                    <a:pt x="79" y="1343"/>
                  </a:lnTo>
                  <a:lnTo>
                    <a:pt x="76" y="1368"/>
                  </a:lnTo>
                  <a:lnTo>
                    <a:pt x="74" y="1394"/>
                  </a:lnTo>
                  <a:lnTo>
                    <a:pt x="73" y="1418"/>
                  </a:lnTo>
                  <a:lnTo>
                    <a:pt x="72" y="1442"/>
                  </a:lnTo>
                  <a:lnTo>
                    <a:pt x="72" y="1467"/>
                  </a:lnTo>
                  <a:lnTo>
                    <a:pt x="73" y="1489"/>
                  </a:lnTo>
                  <a:lnTo>
                    <a:pt x="74" y="1511"/>
                  </a:lnTo>
                  <a:lnTo>
                    <a:pt x="76" y="1532"/>
                  </a:lnTo>
                  <a:lnTo>
                    <a:pt x="79" y="1551"/>
                  </a:lnTo>
                  <a:lnTo>
                    <a:pt x="83" y="1569"/>
                  </a:lnTo>
                  <a:lnTo>
                    <a:pt x="70" y="1578"/>
                  </a:lnTo>
                  <a:lnTo>
                    <a:pt x="58" y="1588"/>
                  </a:lnTo>
                  <a:lnTo>
                    <a:pt x="46" y="1598"/>
                  </a:lnTo>
                  <a:lnTo>
                    <a:pt x="36" y="1608"/>
                  </a:lnTo>
                  <a:lnTo>
                    <a:pt x="27" y="1619"/>
                  </a:lnTo>
                  <a:lnTo>
                    <a:pt x="19" y="1631"/>
                  </a:lnTo>
                  <a:lnTo>
                    <a:pt x="13" y="1643"/>
                  </a:lnTo>
                  <a:lnTo>
                    <a:pt x="9" y="1656"/>
                  </a:lnTo>
                  <a:lnTo>
                    <a:pt x="4" y="1673"/>
                  </a:lnTo>
                  <a:lnTo>
                    <a:pt x="1" y="1691"/>
                  </a:lnTo>
                  <a:lnTo>
                    <a:pt x="0" y="1711"/>
                  </a:lnTo>
                  <a:lnTo>
                    <a:pt x="0" y="1729"/>
                  </a:lnTo>
                  <a:lnTo>
                    <a:pt x="1" y="1749"/>
                  </a:lnTo>
                  <a:lnTo>
                    <a:pt x="3" y="1768"/>
                  </a:lnTo>
                  <a:lnTo>
                    <a:pt x="6" y="1789"/>
                  </a:lnTo>
                  <a:lnTo>
                    <a:pt x="11" y="1809"/>
                  </a:lnTo>
                  <a:lnTo>
                    <a:pt x="16" y="1830"/>
                  </a:lnTo>
                  <a:lnTo>
                    <a:pt x="21" y="1851"/>
                  </a:lnTo>
                  <a:lnTo>
                    <a:pt x="28" y="1872"/>
                  </a:lnTo>
                  <a:lnTo>
                    <a:pt x="34" y="1892"/>
                  </a:lnTo>
                  <a:lnTo>
                    <a:pt x="49" y="1933"/>
                  </a:lnTo>
                  <a:lnTo>
                    <a:pt x="64" y="1974"/>
                  </a:lnTo>
                  <a:lnTo>
                    <a:pt x="74" y="2002"/>
                  </a:lnTo>
                  <a:lnTo>
                    <a:pt x="84" y="2030"/>
                  </a:lnTo>
                  <a:lnTo>
                    <a:pt x="94" y="2058"/>
                  </a:lnTo>
                  <a:lnTo>
                    <a:pt x="102" y="2083"/>
                  </a:lnTo>
                  <a:lnTo>
                    <a:pt x="109" y="2109"/>
                  </a:lnTo>
                  <a:lnTo>
                    <a:pt x="114" y="2132"/>
                  </a:lnTo>
                  <a:lnTo>
                    <a:pt x="116" y="2143"/>
                  </a:lnTo>
                  <a:lnTo>
                    <a:pt x="117" y="2154"/>
                  </a:lnTo>
                  <a:lnTo>
                    <a:pt x="117" y="2165"/>
                  </a:lnTo>
                  <a:lnTo>
                    <a:pt x="117" y="2174"/>
                  </a:lnTo>
                  <a:lnTo>
                    <a:pt x="88" y="2287"/>
                  </a:lnTo>
                  <a:lnTo>
                    <a:pt x="73" y="2336"/>
                  </a:lnTo>
                  <a:lnTo>
                    <a:pt x="59" y="2387"/>
                  </a:lnTo>
                  <a:lnTo>
                    <a:pt x="53" y="2413"/>
                  </a:lnTo>
                  <a:lnTo>
                    <a:pt x="47" y="2439"/>
                  </a:lnTo>
                  <a:lnTo>
                    <a:pt x="42" y="2464"/>
                  </a:lnTo>
                  <a:lnTo>
                    <a:pt x="38" y="2489"/>
                  </a:lnTo>
                  <a:lnTo>
                    <a:pt x="35" y="2513"/>
                  </a:lnTo>
                  <a:lnTo>
                    <a:pt x="34" y="2537"/>
                  </a:lnTo>
                  <a:lnTo>
                    <a:pt x="35" y="2560"/>
                  </a:lnTo>
                  <a:lnTo>
                    <a:pt x="37" y="2581"/>
                  </a:lnTo>
                  <a:lnTo>
                    <a:pt x="39" y="2591"/>
                  </a:lnTo>
                  <a:lnTo>
                    <a:pt x="42" y="2601"/>
                  </a:lnTo>
                  <a:lnTo>
                    <a:pt x="45" y="2610"/>
                  </a:lnTo>
                  <a:lnTo>
                    <a:pt x="49" y="2620"/>
                  </a:lnTo>
                  <a:lnTo>
                    <a:pt x="53" y="2629"/>
                  </a:lnTo>
                  <a:lnTo>
                    <a:pt x="57" y="2637"/>
                  </a:lnTo>
                  <a:lnTo>
                    <a:pt x="62" y="2645"/>
                  </a:lnTo>
                  <a:lnTo>
                    <a:pt x="68" y="2653"/>
                  </a:lnTo>
                  <a:lnTo>
                    <a:pt x="73" y="2658"/>
                  </a:lnTo>
                  <a:lnTo>
                    <a:pt x="79" y="2663"/>
                  </a:lnTo>
                  <a:lnTo>
                    <a:pt x="85" y="2667"/>
                  </a:lnTo>
                  <a:lnTo>
                    <a:pt x="91" y="2671"/>
                  </a:lnTo>
                  <a:lnTo>
                    <a:pt x="97" y="2675"/>
                  </a:lnTo>
                  <a:lnTo>
                    <a:pt x="104" y="2679"/>
                  </a:lnTo>
                  <a:lnTo>
                    <a:pt x="112" y="2681"/>
                  </a:lnTo>
                  <a:lnTo>
                    <a:pt x="119" y="2684"/>
                  </a:lnTo>
                  <a:lnTo>
                    <a:pt x="135" y="2687"/>
                  </a:lnTo>
                  <a:lnTo>
                    <a:pt x="152" y="2689"/>
                  </a:lnTo>
                  <a:lnTo>
                    <a:pt x="170" y="2690"/>
                  </a:lnTo>
                  <a:lnTo>
                    <a:pt x="190" y="2689"/>
                  </a:lnTo>
                  <a:lnTo>
                    <a:pt x="194" y="2698"/>
                  </a:lnTo>
                  <a:lnTo>
                    <a:pt x="198" y="2707"/>
                  </a:lnTo>
                  <a:lnTo>
                    <a:pt x="201" y="2716"/>
                  </a:lnTo>
                  <a:lnTo>
                    <a:pt x="203" y="2725"/>
                  </a:lnTo>
                  <a:lnTo>
                    <a:pt x="205" y="2734"/>
                  </a:lnTo>
                  <a:lnTo>
                    <a:pt x="206" y="2744"/>
                  </a:lnTo>
                  <a:lnTo>
                    <a:pt x="207" y="2753"/>
                  </a:lnTo>
                  <a:lnTo>
                    <a:pt x="207" y="2762"/>
                  </a:lnTo>
                  <a:lnTo>
                    <a:pt x="205" y="2780"/>
                  </a:lnTo>
                  <a:lnTo>
                    <a:pt x="202" y="2798"/>
                  </a:lnTo>
                  <a:lnTo>
                    <a:pt x="198" y="2817"/>
                  </a:lnTo>
                  <a:lnTo>
                    <a:pt x="192" y="2836"/>
                  </a:lnTo>
                  <a:lnTo>
                    <a:pt x="190" y="2845"/>
                  </a:lnTo>
                  <a:lnTo>
                    <a:pt x="185" y="2858"/>
                  </a:lnTo>
                  <a:lnTo>
                    <a:pt x="181" y="2872"/>
                  </a:lnTo>
                  <a:lnTo>
                    <a:pt x="178" y="2881"/>
                  </a:lnTo>
                  <a:lnTo>
                    <a:pt x="171" y="2901"/>
                  </a:lnTo>
                  <a:lnTo>
                    <a:pt x="166" y="2922"/>
                  </a:lnTo>
                  <a:lnTo>
                    <a:pt x="163" y="2944"/>
                  </a:lnTo>
                  <a:lnTo>
                    <a:pt x="161" y="2965"/>
                  </a:lnTo>
                  <a:lnTo>
                    <a:pt x="161" y="2976"/>
                  </a:lnTo>
                  <a:lnTo>
                    <a:pt x="162" y="2987"/>
                  </a:lnTo>
                  <a:lnTo>
                    <a:pt x="163" y="2998"/>
                  </a:lnTo>
                  <a:lnTo>
                    <a:pt x="165" y="3010"/>
                  </a:lnTo>
                  <a:lnTo>
                    <a:pt x="167" y="3021"/>
                  </a:lnTo>
                  <a:lnTo>
                    <a:pt x="170" y="3033"/>
                  </a:lnTo>
                  <a:lnTo>
                    <a:pt x="175" y="3044"/>
                  </a:lnTo>
                  <a:lnTo>
                    <a:pt x="180" y="3055"/>
                  </a:lnTo>
                  <a:lnTo>
                    <a:pt x="171" y="3070"/>
                  </a:lnTo>
                  <a:lnTo>
                    <a:pt x="164" y="3086"/>
                  </a:lnTo>
                  <a:lnTo>
                    <a:pt x="156" y="3103"/>
                  </a:lnTo>
                  <a:lnTo>
                    <a:pt x="149" y="3122"/>
                  </a:lnTo>
                  <a:lnTo>
                    <a:pt x="143" y="3144"/>
                  </a:lnTo>
                  <a:lnTo>
                    <a:pt x="138" y="3165"/>
                  </a:lnTo>
                  <a:lnTo>
                    <a:pt x="132" y="3188"/>
                  </a:lnTo>
                  <a:lnTo>
                    <a:pt x="128" y="3212"/>
                  </a:lnTo>
                  <a:lnTo>
                    <a:pt x="124" y="3236"/>
                  </a:lnTo>
                  <a:lnTo>
                    <a:pt x="121" y="3262"/>
                  </a:lnTo>
                  <a:lnTo>
                    <a:pt x="118" y="3287"/>
                  </a:lnTo>
                  <a:lnTo>
                    <a:pt x="117" y="3312"/>
                  </a:lnTo>
                  <a:lnTo>
                    <a:pt x="116" y="3339"/>
                  </a:lnTo>
                  <a:lnTo>
                    <a:pt x="116" y="3364"/>
                  </a:lnTo>
                  <a:lnTo>
                    <a:pt x="118" y="3390"/>
                  </a:lnTo>
                  <a:lnTo>
                    <a:pt x="120" y="3414"/>
                  </a:lnTo>
                  <a:lnTo>
                    <a:pt x="123" y="3438"/>
                  </a:lnTo>
                  <a:lnTo>
                    <a:pt x="128" y="3463"/>
                  </a:lnTo>
                  <a:lnTo>
                    <a:pt x="133" y="3485"/>
                  </a:lnTo>
                  <a:lnTo>
                    <a:pt x="140" y="3506"/>
                  </a:lnTo>
                  <a:lnTo>
                    <a:pt x="144" y="3518"/>
                  </a:lnTo>
                  <a:lnTo>
                    <a:pt x="149" y="3528"/>
                  </a:lnTo>
                  <a:lnTo>
                    <a:pt x="153" y="3537"/>
                  </a:lnTo>
                  <a:lnTo>
                    <a:pt x="159" y="3546"/>
                  </a:lnTo>
                  <a:lnTo>
                    <a:pt x="164" y="3554"/>
                  </a:lnTo>
                  <a:lnTo>
                    <a:pt x="169" y="3562"/>
                  </a:lnTo>
                  <a:lnTo>
                    <a:pt x="176" y="3570"/>
                  </a:lnTo>
                  <a:lnTo>
                    <a:pt x="183" y="3577"/>
                  </a:lnTo>
                  <a:lnTo>
                    <a:pt x="189" y="3585"/>
                  </a:lnTo>
                  <a:lnTo>
                    <a:pt x="196" y="3591"/>
                  </a:lnTo>
                  <a:lnTo>
                    <a:pt x="203" y="3597"/>
                  </a:lnTo>
                  <a:lnTo>
                    <a:pt x="210" y="3602"/>
                  </a:lnTo>
                  <a:lnTo>
                    <a:pt x="218" y="3607"/>
                  </a:lnTo>
                  <a:lnTo>
                    <a:pt x="225" y="3611"/>
                  </a:lnTo>
                  <a:lnTo>
                    <a:pt x="233" y="3615"/>
                  </a:lnTo>
                  <a:lnTo>
                    <a:pt x="243" y="3619"/>
                  </a:lnTo>
                  <a:lnTo>
                    <a:pt x="247" y="3632"/>
                  </a:lnTo>
                  <a:lnTo>
                    <a:pt x="254" y="3652"/>
                  </a:lnTo>
                  <a:lnTo>
                    <a:pt x="260" y="3669"/>
                  </a:lnTo>
                  <a:lnTo>
                    <a:pt x="262" y="3676"/>
                  </a:lnTo>
                  <a:lnTo>
                    <a:pt x="264" y="3680"/>
                  </a:lnTo>
                  <a:lnTo>
                    <a:pt x="267" y="3689"/>
                  </a:lnTo>
                  <a:lnTo>
                    <a:pt x="257" y="3699"/>
                  </a:lnTo>
                  <a:lnTo>
                    <a:pt x="248" y="3709"/>
                  </a:lnTo>
                  <a:lnTo>
                    <a:pt x="240" y="3719"/>
                  </a:lnTo>
                  <a:lnTo>
                    <a:pt x="231" y="3729"/>
                  </a:lnTo>
                  <a:lnTo>
                    <a:pt x="224" y="3739"/>
                  </a:lnTo>
                  <a:lnTo>
                    <a:pt x="218" y="3750"/>
                  </a:lnTo>
                  <a:lnTo>
                    <a:pt x="212" y="3760"/>
                  </a:lnTo>
                  <a:lnTo>
                    <a:pt x="208" y="3771"/>
                  </a:lnTo>
                  <a:lnTo>
                    <a:pt x="204" y="3787"/>
                  </a:lnTo>
                  <a:lnTo>
                    <a:pt x="201" y="3802"/>
                  </a:lnTo>
                  <a:lnTo>
                    <a:pt x="199" y="3817"/>
                  </a:lnTo>
                  <a:lnTo>
                    <a:pt x="197" y="3832"/>
                  </a:lnTo>
                  <a:lnTo>
                    <a:pt x="196" y="3849"/>
                  </a:lnTo>
                  <a:lnTo>
                    <a:pt x="196" y="3865"/>
                  </a:lnTo>
                  <a:lnTo>
                    <a:pt x="197" y="3880"/>
                  </a:lnTo>
                  <a:lnTo>
                    <a:pt x="198" y="3896"/>
                  </a:lnTo>
                  <a:lnTo>
                    <a:pt x="202" y="3928"/>
                  </a:lnTo>
                  <a:lnTo>
                    <a:pt x="207" y="3959"/>
                  </a:lnTo>
                  <a:lnTo>
                    <a:pt x="214" y="3990"/>
                  </a:lnTo>
                  <a:lnTo>
                    <a:pt x="220" y="4020"/>
                  </a:lnTo>
                  <a:lnTo>
                    <a:pt x="222" y="4034"/>
                  </a:lnTo>
                  <a:lnTo>
                    <a:pt x="228" y="4062"/>
                  </a:lnTo>
                  <a:lnTo>
                    <a:pt x="233" y="4093"/>
                  </a:lnTo>
                  <a:lnTo>
                    <a:pt x="238" y="4114"/>
                  </a:lnTo>
                  <a:lnTo>
                    <a:pt x="228" y="4123"/>
                  </a:lnTo>
                  <a:lnTo>
                    <a:pt x="219" y="4133"/>
                  </a:lnTo>
                  <a:lnTo>
                    <a:pt x="211" y="4143"/>
                  </a:lnTo>
                  <a:lnTo>
                    <a:pt x="203" y="4154"/>
                  </a:lnTo>
                  <a:lnTo>
                    <a:pt x="196" y="4166"/>
                  </a:lnTo>
                  <a:lnTo>
                    <a:pt x="189" y="4178"/>
                  </a:lnTo>
                  <a:lnTo>
                    <a:pt x="184" y="4191"/>
                  </a:lnTo>
                  <a:lnTo>
                    <a:pt x="179" y="4204"/>
                  </a:lnTo>
                  <a:lnTo>
                    <a:pt x="174" y="4221"/>
                  </a:lnTo>
                  <a:lnTo>
                    <a:pt x="169" y="4240"/>
                  </a:lnTo>
                  <a:lnTo>
                    <a:pt x="166" y="4259"/>
                  </a:lnTo>
                  <a:lnTo>
                    <a:pt x="163" y="4278"/>
                  </a:lnTo>
                  <a:lnTo>
                    <a:pt x="162" y="4299"/>
                  </a:lnTo>
                  <a:lnTo>
                    <a:pt x="162" y="4319"/>
                  </a:lnTo>
                  <a:lnTo>
                    <a:pt x="162" y="4340"/>
                  </a:lnTo>
                  <a:lnTo>
                    <a:pt x="164" y="4363"/>
                  </a:lnTo>
                  <a:lnTo>
                    <a:pt x="167" y="4388"/>
                  </a:lnTo>
                  <a:lnTo>
                    <a:pt x="171" y="4414"/>
                  </a:lnTo>
                  <a:lnTo>
                    <a:pt x="178" y="4440"/>
                  </a:lnTo>
                  <a:lnTo>
                    <a:pt x="185" y="4464"/>
                  </a:lnTo>
                  <a:lnTo>
                    <a:pt x="192" y="4489"/>
                  </a:lnTo>
                  <a:lnTo>
                    <a:pt x="201" y="4512"/>
                  </a:lnTo>
                  <a:lnTo>
                    <a:pt x="211" y="4535"/>
                  </a:lnTo>
                  <a:lnTo>
                    <a:pt x="221" y="4557"/>
                  </a:lnTo>
                  <a:lnTo>
                    <a:pt x="232" y="4578"/>
                  </a:lnTo>
                  <a:lnTo>
                    <a:pt x="246" y="4597"/>
                  </a:lnTo>
                  <a:lnTo>
                    <a:pt x="259" y="4617"/>
                  </a:lnTo>
                  <a:lnTo>
                    <a:pt x="272" y="4634"/>
                  </a:lnTo>
                  <a:lnTo>
                    <a:pt x="286" y="4650"/>
                  </a:lnTo>
                  <a:lnTo>
                    <a:pt x="301" y="4664"/>
                  </a:lnTo>
                  <a:lnTo>
                    <a:pt x="318" y="4678"/>
                  </a:lnTo>
                  <a:lnTo>
                    <a:pt x="333" y="4689"/>
                  </a:lnTo>
                  <a:lnTo>
                    <a:pt x="336" y="4713"/>
                  </a:lnTo>
                  <a:lnTo>
                    <a:pt x="338" y="4742"/>
                  </a:lnTo>
                  <a:lnTo>
                    <a:pt x="341" y="4765"/>
                  </a:lnTo>
                  <a:lnTo>
                    <a:pt x="342" y="4774"/>
                  </a:lnTo>
                  <a:lnTo>
                    <a:pt x="348" y="4792"/>
                  </a:lnTo>
                  <a:lnTo>
                    <a:pt x="356" y="4810"/>
                  </a:lnTo>
                  <a:lnTo>
                    <a:pt x="364" y="4826"/>
                  </a:lnTo>
                  <a:lnTo>
                    <a:pt x="375" y="4842"/>
                  </a:lnTo>
                  <a:lnTo>
                    <a:pt x="386" y="4857"/>
                  </a:lnTo>
                  <a:lnTo>
                    <a:pt x="397" y="4872"/>
                  </a:lnTo>
                  <a:lnTo>
                    <a:pt x="409" y="4886"/>
                  </a:lnTo>
                  <a:lnTo>
                    <a:pt x="422" y="4900"/>
                  </a:lnTo>
                  <a:lnTo>
                    <a:pt x="437" y="4913"/>
                  </a:lnTo>
                  <a:lnTo>
                    <a:pt x="451" y="4925"/>
                  </a:lnTo>
                  <a:lnTo>
                    <a:pt x="466" y="4938"/>
                  </a:lnTo>
                  <a:lnTo>
                    <a:pt x="481" y="4949"/>
                  </a:lnTo>
                  <a:lnTo>
                    <a:pt x="496" y="4959"/>
                  </a:lnTo>
                  <a:lnTo>
                    <a:pt x="512" y="4969"/>
                  </a:lnTo>
                  <a:lnTo>
                    <a:pt x="528" y="4979"/>
                  </a:lnTo>
                  <a:lnTo>
                    <a:pt x="544" y="4988"/>
                  </a:lnTo>
                  <a:lnTo>
                    <a:pt x="576" y="5006"/>
                  </a:lnTo>
                  <a:lnTo>
                    <a:pt x="607" y="5020"/>
                  </a:lnTo>
                  <a:lnTo>
                    <a:pt x="637" y="5033"/>
                  </a:lnTo>
                  <a:lnTo>
                    <a:pt x="664" y="5044"/>
                  </a:lnTo>
                  <a:lnTo>
                    <a:pt x="711" y="5060"/>
                  </a:lnTo>
                  <a:lnTo>
                    <a:pt x="741" y="5070"/>
                  </a:lnTo>
                  <a:lnTo>
                    <a:pt x="790" y="5083"/>
                  </a:lnTo>
                  <a:lnTo>
                    <a:pt x="848" y="5095"/>
                  </a:lnTo>
                  <a:lnTo>
                    <a:pt x="880" y="5102"/>
                  </a:lnTo>
                  <a:lnTo>
                    <a:pt x="914" y="5108"/>
                  </a:lnTo>
                  <a:lnTo>
                    <a:pt x="948" y="5113"/>
                  </a:lnTo>
                  <a:lnTo>
                    <a:pt x="986" y="5119"/>
                  </a:lnTo>
                  <a:lnTo>
                    <a:pt x="1024" y="5124"/>
                  </a:lnTo>
                  <a:lnTo>
                    <a:pt x="1062" y="5130"/>
                  </a:lnTo>
                  <a:lnTo>
                    <a:pt x="1103" y="5134"/>
                  </a:lnTo>
                  <a:lnTo>
                    <a:pt x="1143" y="5137"/>
                  </a:lnTo>
                  <a:lnTo>
                    <a:pt x="1185" y="5140"/>
                  </a:lnTo>
                  <a:lnTo>
                    <a:pt x="1227" y="5142"/>
                  </a:lnTo>
                  <a:lnTo>
                    <a:pt x="1269" y="5143"/>
                  </a:lnTo>
                  <a:lnTo>
                    <a:pt x="1312" y="5143"/>
                  </a:lnTo>
                  <a:lnTo>
                    <a:pt x="1355" y="5142"/>
                  </a:lnTo>
                  <a:lnTo>
                    <a:pt x="1397" y="5140"/>
                  </a:lnTo>
                  <a:lnTo>
                    <a:pt x="1440" y="5137"/>
                  </a:lnTo>
                  <a:lnTo>
                    <a:pt x="1482" y="5133"/>
                  </a:lnTo>
                  <a:lnTo>
                    <a:pt x="1523" y="5126"/>
                  </a:lnTo>
                  <a:lnTo>
                    <a:pt x="1565" y="5119"/>
                  </a:lnTo>
                  <a:lnTo>
                    <a:pt x="1604" y="5110"/>
                  </a:lnTo>
                  <a:lnTo>
                    <a:pt x="1644" y="5100"/>
                  </a:lnTo>
                  <a:lnTo>
                    <a:pt x="1682" y="5088"/>
                  </a:lnTo>
                  <a:lnTo>
                    <a:pt x="1718" y="5075"/>
                  </a:lnTo>
                  <a:lnTo>
                    <a:pt x="1754" y="5059"/>
                  </a:lnTo>
                  <a:lnTo>
                    <a:pt x="1788" y="5041"/>
                  </a:lnTo>
                  <a:lnTo>
                    <a:pt x="1820" y="5022"/>
                  </a:lnTo>
                  <a:lnTo>
                    <a:pt x="1850" y="5001"/>
                  </a:lnTo>
                  <a:lnTo>
                    <a:pt x="1879" y="4977"/>
                  </a:lnTo>
                  <a:lnTo>
                    <a:pt x="1904" y="4952"/>
                  </a:lnTo>
                  <a:lnTo>
                    <a:pt x="1923" y="4959"/>
                  </a:lnTo>
                  <a:lnTo>
                    <a:pt x="1942" y="4964"/>
                  </a:lnTo>
                  <a:lnTo>
                    <a:pt x="1960" y="4968"/>
                  </a:lnTo>
                  <a:lnTo>
                    <a:pt x="1977" y="4970"/>
                  </a:lnTo>
                  <a:lnTo>
                    <a:pt x="1993" y="4971"/>
                  </a:lnTo>
                  <a:lnTo>
                    <a:pt x="2010" y="4969"/>
                  </a:lnTo>
                  <a:lnTo>
                    <a:pt x="2025" y="4966"/>
                  </a:lnTo>
                  <a:lnTo>
                    <a:pt x="2040" y="4961"/>
                  </a:lnTo>
                  <a:lnTo>
                    <a:pt x="2053" y="4955"/>
                  </a:lnTo>
                  <a:lnTo>
                    <a:pt x="2067" y="4947"/>
                  </a:lnTo>
                  <a:lnTo>
                    <a:pt x="2079" y="4937"/>
                  </a:lnTo>
                  <a:lnTo>
                    <a:pt x="2091" y="4926"/>
                  </a:lnTo>
                  <a:lnTo>
                    <a:pt x="2101" y="4914"/>
                  </a:lnTo>
                  <a:lnTo>
                    <a:pt x="2111" y="4902"/>
                  </a:lnTo>
                  <a:lnTo>
                    <a:pt x="2120" y="4888"/>
                  </a:lnTo>
                  <a:lnTo>
                    <a:pt x="2129" y="4873"/>
                  </a:lnTo>
                  <a:lnTo>
                    <a:pt x="2138" y="4857"/>
                  </a:lnTo>
                  <a:lnTo>
                    <a:pt x="2146" y="4841"/>
                  </a:lnTo>
                  <a:lnTo>
                    <a:pt x="2153" y="4825"/>
                  </a:lnTo>
                  <a:lnTo>
                    <a:pt x="2160" y="4808"/>
                  </a:lnTo>
                  <a:lnTo>
                    <a:pt x="2173" y="4773"/>
                  </a:lnTo>
                  <a:lnTo>
                    <a:pt x="2186" y="4737"/>
                  </a:lnTo>
                  <a:lnTo>
                    <a:pt x="2204" y="4691"/>
                  </a:lnTo>
                  <a:lnTo>
                    <a:pt x="2221" y="4648"/>
                  </a:lnTo>
                  <a:lnTo>
                    <a:pt x="2230" y="4629"/>
                  </a:lnTo>
                  <a:lnTo>
                    <a:pt x="2239" y="4612"/>
                  </a:lnTo>
                  <a:lnTo>
                    <a:pt x="2248" y="4595"/>
                  </a:lnTo>
                  <a:lnTo>
                    <a:pt x="2257" y="4580"/>
                  </a:lnTo>
                  <a:lnTo>
                    <a:pt x="2268" y="4567"/>
                  </a:lnTo>
                  <a:lnTo>
                    <a:pt x="2279" y="4556"/>
                  </a:lnTo>
                  <a:lnTo>
                    <a:pt x="2290" y="4545"/>
                  </a:lnTo>
                  <a:lnTo>
                    <a:pt x="2302" y="4537"/>
                  </a:lnTo>
                  <a:lnTo>
                    <a:pt x="2309" y="4534"/>
                  </a:lnTo>
                  <a:lnTo>
                    <a:pt x="2315" y="4531"/>
                  </a:lnTo>
                  <a:lnTo>
                    <a:pt x="2322" y="4529"/>
                  </a:lnTo>
                  <a:lnTo>
                    <a:pt x="2330" y="4527"/>
                  </a:lnTo>
                  <a:lnTo>
                    <a:pt x="2337" y="4525"/>
                  </a:lnTo>
                  <a:lnTo>
                    <a:pt x="2345" y="4524"/>
                  </a:lnTo>
                  <a:lnTo>
                    <a:pt x="2353" y="4524"/>
                  </a:lnTo>
                  <a:lnTo>
                    <a:pt x="2361" y="4524"/>
                  </a:lnTo>
                  <a:lnTo>
                    <a:pt x="2369" y="4524"/>
                  </a:lnTo>
                  <a:lnTo>
                    <a:pt x="2377" y="4523"/>
                  </a:lnTo>
                  <a:lnTo>
                    <a:pt x="2385" y="4521"/>
                  </a:lnTo>
                  <a:lnTo>
                    <a:pt x="2393" y="4518"/>
                  </a:lnTo>
                  <a:lnTo>
                    <a:pt x="2400" y="4515"/>
                  </a:lnTo>
                  <a:lnTo>
                    <a:pt x="2406" y="4510"/>
                  </a:lnTo>
                  <a:lnTo>
                    <a:pt x="2413" y="4505"/>
                  </a:lnTo>
                  <a:lnTo>
                    <a:pt x="2418" y="4499"/>
                  </a:lnTo>
                  <a:lnTo>
                    <a:pt x="2425" y="4490"/>
                  </a:lnTo>
                  <a:lnTo>
                    <a:pt x="2430" y="4479"/>
                  </a:lnTo>
                  <a:lnTo>
                    <a:pt x="2435" y="4468"/>
                  </a:lnTo>
                  <a:lnTo>
                    <a:pt x="2439" y="4455"/>
                  </a:lnTo>
                  <a:lnTo>
                    <a:pt x="2443" y="4441"/>
                  </a:lnTo>
                  <a:lnTo>
                    <a:pt x="2446" y="4427"/>
                  </a:lnTo>
                  <a:lnTo>
                    <a:pt x="2448" y="4410"/>
                  </a:lnTo>
                  <a:lnTo>
                    <a:pt x="2449" y="4392"/>
                  </a:lnTo>
                  <a:lnTo>
                    <a:pt x="2450" y="4374"/>
                  </a:lnTo>
                  <a:lnTo>
                    <a:pt x="2451" y="4355"/>
                  </a:lnTo>
                  <a:lnTo>
                    <a:pt x="2451" y="4334"/>
                  </a:lnTo>
                  <a:lnTo>
                    <a:pt x="2450" y="4313"/>
                  </a:lnTo>
                  <a:lnTo>
                    <a:pt x="2447" y="4268"/>
                  </a:lnTo>
                  <a:lnTo>
                    <a:pt x="2443" y="4220"/>
                  </a:lnTo>
                  <a:lnTo>
                    <a:pt x="2436" y="4170"/>
                  </a:lnTo>
                  <a:lnTo>
                    <a:pt x="2428" y="4116"/>
                  </a:lnTo>
                  <a:lnTo>
                    <a:pt x="2419" y="4061"/>
                  </a:lnTo>
                  <a:lnTo>
                    <a:pt x="2409" y="4003"/>
                  </a:lnTo>
                  <a:lnTo>
                    <a:pt x="2398" y="3945"/>
                  </a:lnTo>
                  <a:lnTo>
                    <a:pt x="2385" y="3885"/>
                  </a:lnTo>
                  <a:lnTo>
                    <a:pt x="2373" y="3825"/>
                  </a:lnTo>
                  <a:lnTo>
                    <a:pt x="2360" y="3764"/>
                  </a:lnTo>
                  <a:lnTo>
                    <a:pt x="2336" y="3638"/>
                  </a:lnTo>
                  <a:lnTo>
                    <a:pt x="2336" y="3629"/>
                  </a:lnTo>
                  <a:lnTo>
                    <a:pt x="2338" y="3619"/>
                  </a:lnTo>
                  <a:lnTo>
                    <a:pt x="2342" y="3607"/>
                  </a:lnTo>
                  <a:lnTo>
                    <a:pt x="2346" y="3594"/>
                  </a:lnTo>
                  <a:lnTo>
                    <a:pt x="2358" y="3565"/>
                  </a:lnTo>
                  <a:lnTo>
                    <a:pt x="2370" y="3535"/>
                  </a:lnTo>
                  <a:lnTo>
                    <a:pt x="2384" y="3504"/>
                  </a:lnTo>
                  <a:lnTo>
                    <a:pt x="2397" y="3473"/>
                  </a:lnTo>
                  <a:lnTo>
                    <a:pt x="2403" y="3457"/>
                  </a:lnTo>
                  <a:lnTo>
                    <a:pt x="2408" y="3441"/>
                  </a:lnTo>
                  <a:lnTo>
                    <a:pt x="2413" y="3425"/>
                  </a:lnTo>
                  <a:lnTo>
                    <a:pt x="2417" y="3410"/>
                  </a:lnTo>
                  <a:lnTo>
                    <a:pt x="2420" y="3395"/>
                  </a:lnTo>
                  <a:lnTo>
                    <a:pt x="2422" y="3379"/>
                  </a:lnTo>
                  <a:lnTo>
                    <a:pt x="2423" y="3364"/>
                  </a:lnTo>
                  <a:lnTo>
                    <a:pt x="2422" y="3350"/>
                  </a:lnTo>
                  <a:lnTo>
                    <a:pt x="2420" y="3336"/>
                  </a:lnTo>
                  <a:lnTo>
                    <a:pt x="2417" y="3322"/>
                  </a:lnTo>
                  <a:lnTo>
                    <a:pt x="2412" y="3309"/>
                  </a:lnTo>
                  <a:lnTo>
                    <a:pt x="2406" y="3296"/>
                  </a:lnTo>
                  <a:lnTo>
                    <a:pt x="2399" y="3287"/>
                  </a:lnTo>
                  <a:lnTo>
                    <a:pt x="2389" y="3278"/>
                  </a:lnTo>
                  <a:lnTo>
                    <a:pt x="2380" y="3270"/>
                  </a:lnTo>
                  <a:lnTo>
                    <a:pt x="2369" y="3264"/>
                  </a:lnTo>
                  <a:lnTo>
                    <a:pt x="2357" y="3258"/>
                  </a:lnTo>
                  <a:lnTo>
                    <a:pt x="2344" y="3251"/>
                  </a:lnTo>
                  <a:lnTo>
                    <a:pt x="2330" y="3247"/>
                  </a:lnTo>
                  <a:lnTo>
                    <a:pt x="2314" y="3244"/>
                  </a:lnTo>
                  <a:lnTo>
                    <a:pt x="2324" y="3232"/>
                  </a:lnTo>
                  <a:lnTo>
                    <a:pt x="2335" y="3221"/>
                  </a:lnTo>
                  <a:lnTo>
                    <a:pt x="2340" y="3216"/>
                  </a:lnTo>
                  <a:lnTo>
                    <a:pt x="2344" y="3210"/>
                  </a:lnTo>
                  <a:lnTo>
                    <a:pt x="2348" y="3204"/>
                  </a:lnTo>
                  <a:lnTo>
                    <a:pt x="2351" y="3198"/>
                  </a:lnTo>
                  <a:lnTo>
                    <a:pt x="2354" y="3183"/>
                  </a:lnTo>
                  <a:lnTo>
                    <a:pt x="2357" y="3170"/>
                  </a:lnTo>
                  <a:lnTo>
                    <a:pt x="2358" y="3156"/>
                  </a:lnTo>
                  <a:lnTo>
                    <a:pt x="2357" y="3141"/>
                  </a:lnTo>
                  <a:lnTo>
                    <a:pt x="2356" y="3131"/>
                  </a:lnTo>
                  <a:lnTo>
                    <a:pt x="2354" y="3120"/>
                  </a:lnTo>
                  <a:lnTo>
                    <a:pt x="2351" y="3110"/>
                  </a:lnTo>
                  <a:lnTo>
                    <a:pt x="2348" y="3100"/>
                  </a:lnTo>
                  <a:lnTo>
                    <a:pt x="2343" y="3091"/>
                  </a:lnTo>
                  <a:lnTo>
                    <a:pt x="2338" y="3081"/>
                  </a:lnTo>
                  <a:lnTo>
                    <a:pt x="2333" y="3072"/>
                  </a:lnTo>
                  <a:lnTo>
                    <a:pt x="2326" y="3062"/>
                  </a:lnTo>
                  <a:lnTo>
                    <a:pt x="2319" y="3053"/>
                  </a:lnTo>
                  <a:lnTo>
                    <a:pt x="2312" y="3045"/>
                  </a:lnTo>
                  <a:lnTo>
                    <a:pt x="2304" y="3037"/>
                  </a:lnTo>
                  <a:lnTo>
                    <a:pt x="2295" y="3028"/>
                  </a:lnTo>
                  <a:lnTo>
                    <a:pt x="2277" y="3013"/>
                  </a:lnTo>
                  <a:lnTo>
                    <a:pt x="2257" y="2998"/>
                  </a:lnTo>
                  <a:lnTo>
                    <a:pt x="2266" y="2985"/>
                  </a:lnTo>
                  <a:lnTo>
                    <a:pt x="2275" y="2972"/>
                  </a:lnTo>
                  <a:lnTo>
                    <a:pt x="2282" y="2960"/>
                  </a:lnTo>
                  <a:lnTo>
                    <a:pt x="2287" y="2947"/>
                  </a:lnTo>
                  <a:lnTo>
                    <a:pt x="2290" y="2936"/>
                  </a:lnTo>
                  <a:lnTo>
                    <a:pt x="2292" y="2925"/>
                  </a:lnTo>
                  <a:lnTo>
                    <a:pt x="2294" y="2914"/>
                  </a:lnTo>
                  <a:lnTo>
                    <a:pt x="2295" y="2904"/>
                  </a:lnTo>
                  <a:lnTo>
                    <a:pt x="2296" y="2883"/>
                  </a:lnTo>
                  <a:lnTo>
                    <a:pt x="2294" y="2862"/>
                  </a:lnTo>
                  <a:lnTo>
                    <a:pt x="2291" y="2842"/>
                  </a:lnTo>
                  <a:lnTo>
                    <a:pt x="2286" y="2822"/>
                  </a:lnTo>
                  <a:lnTo>
                    <a:pt x="2281" y="2801"/>
                  </a:lnTo>
                  <a:lnTo>
                    <a:pt x="2276" y="2782"/>
                  </a:lnTo>
                  <a:lnTo>
                    <a:pt x="2254" y="2670"/>
                  </a:lnTo>
                  <a:lnTo>
                    <a:pt x="2255" y="2649"/>
                  </a:lnTo>
                  <a:lnTo>
                    <a:pt x="2257" y="2628"/>
                  </a:lnTo>
                  <a:lnTo>
                    <a:pt x="2260" y="2606"/>
                  </a:lnTo>
                  <a:lnTo>
                    <a:pt x="2265" y="2585"/>
                  </a:lnTo>
                  <a:lnTo>
                    <a:pt x="2270" y="2564"/>
                  </a:lnTo>
                  <a:lnTo>
                    <a:pt x="2276" y="2541"/>
                  </a:lnTo>
                  <a:lnTo>
                    <a:pt x="2281" y="2520"/>
                  </a:lnTo>
                  <a:lnTo>
                    <a:pt x="2288" y="2498"/>
                  </a:lnTo>
                  <a:lnTo>
                    <a:pt x="2295" y="2472"/>
                  </a:lnTo>
                  <a:lnTo>
                    <a:pt x="2302" y="2447"/>
                  </a:lnTo>
                  <a:lnTo>
                    <a:pt x="2308" y="2422"/>
                  </a:lnTo>
                  <a:lnTo>
                    <a:pt x="2314" y="2395"/>
                  </a:lnTo>
                  <a:lnTo>
                    <a:pt x="2319" y="2369"/>
                  </a:lnTo>
                  <a:lnTo>
                    <a:pt x="2323" y="2340"/>
                  </a:lnTo>
                  <a:lnTo>
                    <a:pt x="2326" y="2312"/>
                  </a:lnTo>
                  <a:lnTo>
                    <a:pt x="2328" y="2282"/>
                  </a:lnTo>
                  <a:lnTo>
                    <a:pt x="2317" y="2166"/>
                  </a:lnTo>
                  <a:lnTo>
                    <a:pt x="2309" y="2090"/>
                  </a:lnTo>
                  <a:lnTo>
                    <a:pt x="2315" y="1992"/>
                  </a:lnTo>
                  <a:lnTo>
                    <a:pt x="2320" y="1929"/>
                  </a:lnTo>
                  <a:lnTo>
                    <a:pt x="2320" y="1893"/>
                  </a:lnTo>
                  <a:lnTo>
                    <a:pt x="2319" y="1854"/>
                  </a:lnTo>
                  <a:lnTo>
                    <a:pt x="2318" y="1834"/>
                  </a:lnTo>
                  <a:lnTo>
                    <a:pt x="2316" y="1814"/>
                  </a:lnTo>
                  <a:lnTo>
                    <a:pt x="2314" y="1794"/>
                  </a:lnTo>
                  <a:lnTo>
                    <a:pt x="2310" y="1773"/>
                  </a:lnTo>
                  <a:lnTo>
                    <a:pt x="2305" y="1753"/>
                  </a:lnTo>
                  <a:lnTo>
                    <a:pt x="2300" y="1734"/>
                  </a:lnTo>
                  <a:lnTo>
                    <a:pt x="2293" y="1715"/>
                  </a:lnTo>
                  <a:lnTo>
                    <a:pt x="2284" y="1696"/>
                  </a:lnTo>
                  <a:lnTo>
                    <a:pt x="2275" y="1679"/>
                  </a:lnTo>
                  <a:lnTo>
                    <a:pt x="2263" y="1663"/>
                  </a:lnTo>
                  <a:lnTo>
                    <a:pt x="2256" y="1656"/>
                  </a:lnTo>
                  <a:lnTo>
                    <a:pt x="2249" y="1648"/>
                  </a:lnTo>
                  <a:lnTo>
                    <a:pt x="2242" y="1640"/>
                  </a:lnTo>
                  <a:lnTo>
                    <a:pt x="2234" y="1634"/>
                  </a:lnTo>
                  <a:lnTo>
                    <a:pt x="2241" y="1621"/>
                  </a:lnTo>
                  <a:lnTo>
                    <a:pt x="2248" y="1609"/>
                  </a:lnTo>
                  <a:lnTo>
                    <a:pt x="2254" y="1596"/>
                  </a:lnTo>
                  <a:lnTo>
                    <a:pt x="2259" y="1584"/>
                  </a:lnTo>
                  <a:lnTo>
                    <a:pt x="2263" y="1572"/>
                  </a:lnTo>
                  <a:lnTo>
                    <a:pt x="2266" y="1560"/>
                  </a:lnTo>
                  <a:lnTo>
                    <a:pt x="2268" y="1549"/>
                  </a:lnTo>
                  <a:lnTo>
                    <a:pt x="2270" y="1538"/>
                  </a:lnTo>
                  <a:lnTo>
                    <a:pt x="2272" y="1515"/>
                  </a:lnTo>
                  <a:lnTo>
                    <a:pt x="2272" y="1494"/>
                  </a:lnTo>
                  <a:lnTo>
                    <a:pt x="2271" y="1473"/>
                  </a:lnTo>
                  <a:lnTo>
                    <a:pt x="2269" y="1453"/>
                  </a:lnTo>
                  <a:lnTo>
                    <a:pt x="2266" y="1432"/>
                  </a:lnTo>
                  <a:lnTo>
                    <a:pt x="2263" y="1413"/>
                  </a:lnTo>
                  <a:lnTo>
                    <a:pt x="2254" y="1335"/>
                  </a:lnTo>
                  <a:lnTo>
                    <a:pt x="2276" y="1244"/>
                  </a:lnTo>
                  <a:lnTo>
                    <a:pt x="2279" y="1235"/>
                  </a:lnTo>
                  <a:lnTo>
                    <a:pt x="2282" y="1227"/>
                  </a:lnTo>
                  <a:lnTo>
                    <a:pt x="2286" y="1214"/>
                  </a:lnTo>
                  <a:lnTo>
                    <a:pt x="2289" y="1202"/>
                  </a:lnTo>
                  <a:lnTo>
                    <a:pt x="2291" y="1189"/>
                  </a:lnTo>
                  <a:lnTo>
                    <a:pt x="2292" y="1177"/>
                  </a:lnTo>
                  <a:lnTo>
                    <a:pt x="2293" y="1165"/>
                  </a:lnTo>
                  <a:lnTo>
                    <a:pt x="2292" y="1153"/>
                  </a:lnTo>
                  <a:lnTo>
                    <a:pt x="2290" y="1142"/>
                  </a:lnTo>
                  <a:lnTo>
                    <a:pt x="2286" y="1130"/>
                  </a:lnTo>
                  <a:lnTo>
                    <a:pt x="2281" y="1118"/>
                  </a:lnTo>
                  <a:lnTo>
                    <a:pt x="2275" y="1107"/>
                  </a:lnTo>
                  <a:lnTo>
                    <a:pt x="2267" y="1095"/>
                  </a:lnTo>
                  <a:lnTo>
                    <a:pt x="2256" y="1084"/>
                  </a:lnTo>
                  <a:lnTo>
                    <a:pt x="2244" y="1072"/>
                  </a:lnTo>
                  <a:lnTo>
                    <a:pt x="2231" y="1060"/>
                  </a:lnTo>
                  <a:lnTo>
                    <a:pt x="2215" y="1048"/>
                  </a:lnTo>
                  <a:lnTo>
                    <a:pt x="2197" y="1037"/>
                  </a:lnTo>
                  <a:lnTo>
                    <a:pt x="2209" y="1017"/>
                  </a:lnTo>
                  <a:lnTo>
                    <a:pt x="2221" y="995"/>
                  </a:lnTo>
                  <a:lnTo>
                    <a:pt x="2226" y="984"/>
                  </a:lnTo>
                  <a:lnTo>
                    <a:pt x="2232" y="973"/>
                  </a:lnTo>
                  <a:lnTo>
                    <a:pt x="2237" y="961"/>
                  </a:lnTo>
                  <a:lnTo>
                    <a:pt x="2241" y="948"/>
                  </a:lnTo>
                  <a:lnTo>
                    <a:pt x="2246" y="931"/>
                  </a:lnTo>
                  <a:lnTo>
                    <a:pt x="2250" y="915"/>
                  </a:lnTo>
                  <a:lnTo>
                    <a:pt x="2252" y="899"/>
                  </a:lnTo>
                  <a:lnTo>
                    <a:pt x="2253" y="884"/>
                  </a:lnTo>
                  <a:lnTo>
                    <a:pt x="2253" y="867"/>
                  </a:lnTo>
                  <a:lnTo>
                    <a:pt x="2251" y="853"/>
                  </a:lnTo>
                  <a:lnTo>
                    <a:pt x="2249" y="846"/>
                  </a:lnTo>
                  <a:lnTo>
                    <a:pt x="2247" y="839"/>
                  </a:lnTo>
                  <a:lnTo>
                    <a:pt x="2244" y="832"/>
                  </a:lnTo>
                  <a:lnTo>
                    <a:pt x="2241" y="825"/>
                  </a:lnTo>
                  <a:lnTo>
                    <a:pt x="2237" y="818"/>
                  </a:lnTo>
                  <a:lnTo>
                    <a:pt x="2231" y="811"/>
                  </a:lnTo>
                  <a:lnTo>
                    <a:pt x="2224" y="804"/>
                  </a:lnTo>
                  <a:lnTo>
                    <a:pt x="2215" y="797"/>
                  </a:lnTo>
                  <a:lnTo>
                    <a:pt x="2206" y="791"/>
                  </a:lnTo>
                  <a:lnTo>
                    <a:pt x="2193" y="786"/>
                  </a:lnTo>
                  <a:lnTo>
                    <a:pt x="2180" y="782"/>
                  </a:lnTo>
                  <a:lnTo>
                    <a:pt x="2166" y="779"/>
                  </a:lnTo>
                  <a:lnTo>
                    <a:pt x="2170" y="752"/>
                  </a:lnTo>
                  <a:lnTo>
                    <a:pt x="2174" y="721"/>
                  </a:lnTo>
                  <a:lnTo>
                    <a:pt x="2178" y="697"/>
                  </a:lnTo>
                  <a:lnTo>
                    <a:pt x="2179" y="687"/>
                  </a:lnTo>
                  <a:lnTo>
                    <a:pt x="2185" y="659"/>
                  </a:lnTo>
                  <a:lnTo>
                    <a:pt x="2191" y="632"/>
                  </a:lnTo>
                  <a:lnTo>
                    <a:pt x="2195" y="604"/>
                  </a:lnTo>
                  <a:lnTo>
                    <a:pt x="2198" y="578"/>
                  </a:lnTo>
                  <a:lnTo>
                    <a:pt x="2199" y="565"/>
                  </a:lnTo>
                  <a:lnTo>
                    <a:pt x="2198" y="552"/>
                  </a:lnTo>
                  <a:lnTo>
                    <a:pt x="2197" y="539"/>
                  </a:lnTo>
                  <a:lnTo>
                    <a:pt x="2194" y="527"/>
                  </a:lnTo>
                  <a:lnTo>
                    <a:pt x="2191" y="515"/>
                  </a:lnTo>
                  <a:lnTo>
                    <a:pt x="2187" y="504"/>
                  </a:lnTo>
                  <a:lnTo>
                    <a:pt x="2182" y="492"/>
                  </a:lnTo>
                  <a:lnTo>
                    <a:pt x="2176" y="481"/>
                  </a:lnTo>
                  <a:lnTo>
                    <a:pt x="2168" y="471"/>
                  </a:lnTo>
                  <a:lnTo>
                    <a:pt x="2160" y="462"/>
                  </a:lnTo>
                  <a:lnTo>
                    <a:pt x="2151" y="453"/>
                  </a:lnTo>
                  <a:lnTo>
                    <a:pt x="2140" y="446"/>
                  </a:lnTo>
                  <a:lnTo>
                    <a:pt x="2128" y="439"/>
                  </a:lnTo>
                  <a:lnTo>
                    <a:pt x="2116" y="433"/>
                  </a:lnTo>
                  <a:lnTo>
                    <a:pt x="2102" y="427"/>
                  </a:lnTo>
                  <a:lnTo>
                    <a:pt x="2088" y="423"/>
                  </a:lnTo>
                  <a:lnTo>
                    <a:pt x="2087" y="405"/>
                  </a:lnTo>
                  <a:lnTo>
                    <a:pt x="2086" y="389"/>
                  </a:lnTo>
                  <a:lnTo>
                    <a:pt x="2082" y="374"/>
                  </a:lnTo>
                  <a:lnTo>
                    <a:pt x="2078" y="360"/>
                  </a:lnTo>
                  <a:lnTo>
                    <a:pt x="2072" y="346"/>
                  </a:lnTo>
                  <a:lnTo>
                    <a:pt x="2065" y="334"/>
                  </a:lnTo>
                  <a:lnTo>
                    <a:pt x="2057" y="322"/>
                  </a:lnTo>
                  <a:lnTo>
                    <a:pt x="2048" y="311"/>
                  </a:lnTo>
                  <a:lnTo>
                    <a:pt x="2039" y="301"/>
                  </a:lnTo>
                  <a:lnTo>
                    <a:pt x="2029" y="291"/>
                  </a:lnTo>
                  <a:lnTo>
                    <a:pt x="2018" y="281"/>
                  </a:lnTo>
                  <a:lnTo>
                    <a:pt x="2008" y="272"/>
                  </a:lnTo>
                  <a:lnTo>
                    <a:pt x="1984" y="256"/>
                  </a:lnTo>
                  <a:lnTo>
                    <a:pt x="1961" y="241"/>
                  </a:lnTo>
                  <a:lnTo>
                    <a:pt x="1942" y="230"/>
                  </a:lnTo>
                  <a:lnTo>
                    <a:pt x="1924" y="218"/>
                  </a:lnTo>
                  <a:lnTo>
                    <a:pt x="1908" y="206"/>
                  </a:lnTo>
                  <a:lnTo>
                    <a:pt x="1892" y="193"/>
                  </a:lnTo>
                  <a:lnTo>
                    <a:pt x="1885" y="187"/>
                  </a:lnTo>
                  <a:lnTo>
                    <a:pt x="1878" y="180"/>
                  </a:lnTo>
                  <a:lnTo>
                    <a:pt x="1872" y="173"/>
                  </a:lnTo>
                  <a:lnTo>
                    <a:pt x="1865" y="165"/>
                  </a:lnTo>
                  <a:lnTo>
                    <a:pt x="1860" y="157"/>
                  </a:lnTo>
                  <a:lnTo>
                    <a:pt x="1855" y="148"/>
                  </a:lnTo>
                  <a:lnTo>
                    <a:pt x="1851" y="140"/>
                  </a:lnTo>
                  <a:lnTo>
                    <a:pt x="1848" y="130"/>
                  </a:lnTo>
                  <a:lnTo>
                    <a:pt x="1839" y="103"/>
                  </a:lnTo>
                  <a:lnTo>
                    <a:pt x="1828" y="107"/>
                  </a:lnTo>
                  <a:lnTo>
                    <a:pt x="1806" y="114"/>
                  </a:lnTo>
                  <a:lnTo>
                    <a:pt x="1781" y="121"/>
                  </a:lnTo>
                  <a:lnTo>
                    <a:pt x="1767" y="125"/>
                  </a:lnTo>
                  <a:lnTo>
                    <a:pt x="1760" y="114"/>
                  </a:lnTo>
                  <a:lnTo>
                    <a:pt x="1753" y="103"/>
                  </a:lnTo>
                  <a:lnTo>
                    <a:pt x="1746" y="91"/>
                  </a:lnTo>
                  <a:lnTo>
                    <a:pt x="1736" y="81"/>
                  </a:lnTo>
                  <a:lnTo>
                    <a:pt x="1728" y="72"/>
                  </a:lnTo>
                  <a:lnTo>
                    <a:pt x="1719" y="63"/>
                  </a:lnTo>
                  <a:lnTo>
                    <a:pt x="1709" y="55"/>
                  </a:lnTo>
                  <a:lnTo>
                    <a:pt x="1699" y="47"/>
                  </a:lnTo>
                  <a:lnTo>
                    <a:pt x="1688" y="40"/>
                  </a:lnTo>
                  <a:lnTo>
                    <a:pt x="1677" y="33"/>
                  </a:lnTo>
                  <a:lnTo>
                    <a:pt x="1665" y="26"/>
                  </a:lnTo>
                  <a:lnTo>
                    <a:pt x="1653" y="21"/>
                  </a:lnTo>
                  <a:lnTo>
                    <a:pt x="1640" y="17"/>
                  </a:lnTo>
                  <a:lnTo>
                    <a:pt x="1628" y="13"/>
                  </a:lnTo>
                  <a:lnTo>
                    <a:pt x="1615" y="11"/>
                  </a:lnTo>
                  <a:lnTo>
                    <a:pt x="1601" y="9"/>
                  </a:lnTo>
                  <a:close/>
                  <a:moveTo>
                    <a:pt x="1450" y="134"/>
                  </a:moveTo>
                  <a:lnTo>
                    <a:pt x="1456" y="125"/>
                  </a:lnTo>
                  <a:lnTo>
                    <a:pt x="1462" y="117"/>
                  </a:lnTo>
                  <a:lnTo>
                    <a:pt x="1469" y="110"/>
                  </a:lnTo>
                  <a:lnTo>
                    <a:pt x="1477" y="103"/>
                  </a:lnTo>
                  <a:lnTo>
                    <a:pt x="1486" y="96"/>
                  </a:lnTo>
                  <a:lnTo>
                    <a:pt x="1494" y="90"/>
                  </a:lnTo>
                  <a:lnTo>
                    <a:pt x="1503" y="85"/>
                  </a:lnTo>
                  <a:lnTo>
                    <a:pt x="1512" y="80"/>
                  </a:lnTo>
                  <a:lnTo>
                    <a:pt x="1521" y="77"/>
                  </a:lnTo>
                  <a:lnTo>
                    <a:pt x="1531" y="73"/>
                  </a:lnTo>
                  <a:lnTo>
                    <a:pt x="1540" y="71"/>
                  </a:lnTo>
                  <a:lnTo>
                    <a:pt x="1552" y="69"/>
                  </a:lnTo>
                  <a:lnTo>
                    <a:pt x="1562" y="68"/>
                  </a:lnTo>
                  <a:lnTo>
                    <a:pt x="1572" y="67"/>
                  </a:lnTo>
                  <a:lnTo>
                    <a:pt x="1583" y="67"/>
                  </a:lnTo>
                  <a:lnTo>
                    <a:pt x="1594" y="68"/>
                  </a:lnTo>
                  <a:lnTo>
                    <a:pt x="1605" y="70"/>
                  </a:lnTo>
                  <a:lnTo>
                    <a:pt x="1617" y="72"/>
                  </a:lnTo>
                  <a:lnTo>
                    <a:pt x="1628" y="75"/>
                  </a:lnTo>
                  <a:lnTo>
                    <a:pt x="1638" y="79"/>
                  </a:lnTo>
                  <a:lnTo>
                    <a:pt x="1648" y="83"/>
                  </a:lnTo>
                  <a:lnTo>
                    <a:pt x="1657" y="88"/>
                  </a:lnTo>
                  <a:lnTo>
                    <a:pt x="1667" y="94"/>
                  </a:lnTo>
                  <a:lnTo>
                    <a:pt x="1676" y="101"/>
                  </a:lnTo>
                  <a:lnTo>
                    <a:pt x="1684" y="108"/>
                  </a:lnTo>
                  <a:lnTo>
                    <a:pt x="1692" y="115"/>
                  </a:lnTo>
                  <a:lnTo>
                    <a:pt x="1699" y="123"/>
                  </a:lnTo>
                  <a:lnTo>
                    <a:pt x="1706" y="131"/>
                  </a:lnTo>
                  <a:lnTo>
                    <a:pt x="1712" y="140"/>
                  </a:lnTo>
                  <a:lnTo>
                    <a:pt x="1718" y="150"/>
                  </a:lnTo>
                  <a:lnTo>
                    <a:pt x="1723" y="160"/>
                  </a:lnTo>
                  <a:lnTo>
                    <a:pt x="1727" y="171"/>
                  </a:lnTo>
                  <a:lnTo>
                    <a:pt x="1737" y="197"/>
                  </a:lnTo>
                  <a:lnTo>
                    <a:pt x="1748" y="194"/>
                  </a:lnTo>
                  <a:lnTo>
                    <a:pt x="1771" y="187"/>
                  </a:lnTo>
                  <a:lnTo>
                    <a:pt x="1795" y="179"/>
                  </a:lnTo>
                  <a:lnTo>
                    <a:pt x="1809" y="175"/>
                  </a:lnTo>
                  <a:lnTo>
                    <a:pt x="1814" y="185"/>
                  </a:lnTo>
                  <a:lnTo>
                    <a:pt x="1820" y="194"/>
                  </a:lnTo>
                  <a:lnTo>
                    <a:pt x="1826" y="203"/>
                  </a:lnTo>
                  <a:lnTo>
                    <a:pt x="1833" y="211"/>
                  </a:lnTo>
                  <a:lnTo>
                    <a:pt x="1847" y="228"/>
                  </a:lnTo>
                  <a:lnTo>
                    <a:pt x="1862" y="243"/>
                  </a:lnTo>
                  <a:lnTo>
                    <a:pt x="1878" y="256"/>
                  </a:lnTo>
                  <a:lnTo>
                    <a:pt x="1895" y="269"/>
                  </a:lnTo>
                  <a:lnTo>
                    <a:pt x="1911" y="280"/>
                  </a:lnTo>
                  <a:lnTo>
                    <a:pt x="1928" y="292"/>
                  </a:lnTo>
                  <a:lnTo>
                    <a:pt x="1955" y="308"/>
                  </a:lnTo>
                  <a:lnTo>
                    <a:pt x="1977" y="324"/>
                  </a:lnTo>
                  <a:lnTo>
                    <a:pt x="1987" y="332"/>
                  </a:lnTo>
                  <a:lnTo>
                    <a:pt x="1996" y="339"/>
                  </a:lnTo>
                  <a:lnTo>
                    <a:pt x="2005" y="347"/>
                  </a:lnTo>
                  <a:lnTo>
                    <a:pt x="2012" y="356"/>
                  </a:lnTo>
                  <a:lnTo>
                    <a:pt x="2018" y="365"/>
                  </a:lnTo>
                  <a:lnTo>
                    <a:pt x="2023" y="373"/>
                  </a:lnTo>
                  <a:lnTo>
                    <a:pt x="2027" y="383"/>
                  </a:lnTo>
                  <a:lnTo>
                    <a:pt x="2029" y="393"/>
                  </a:lnTo>
                  <a:lnTo>
                    <a:pt x="2031" y="403"/>
                  </a:lnTo>
                  <a:lnTo>
                    <a:pt x="2032" y="415"/>
                  </a:lnTo>
                  <a:lnTo>
                    <a:pt x="2031" y="428"/>
                  </a:lnTo>
                  <a:lnTo>
                    <a:pt x="2029" y="441"/>
                  </a:lnTo>
                  <a:lnTo>
                    <a:pt x="2024" y="469"/>
                  </a:lnTo>
                  <a:lnTo>
                    <a:pt x="2053" y="475"/>
                  </a:lnTo>
                  <a:lnTo>
                    <a:pt x="2067" y="478"/>
                  </a:lnTo>
                  <a:lnTo>
                    <a:pt x="2078" y="481"/>
                  </a:lnTo>
                  <a:lnTo>
                    <a:pt x="2089" y="486"/>
                  </a:lnTo>
                  <a:lnTo>
                    <a:pt x="2098" y="490"/>
                  </a:lnTo>
                  <a:lnTo>
                    <a:pt x="2107" y="495"/>
                  </a:lnTo>
                  <a:lnTo>
                    <a:pt x="2114" y="501"/>
                  </a:lnTo>
                  <a:lnTo>
                    <a:pt x="2120" y="507"/>
                  </a:lnTo>
                  <a:lnTo>
                    <a:pt x="2125" y="514"/>
                  </a:lnTo>
                  <a:lnTo>
                    <a:pt x="2129" y="521"/>
                  </a:lnTo>
                  <a:lnTo>
                    <a:pt x="2133" y="528"/>
                  </a:lnTo>
                  <a:lnTo>
                    <a:pt x="2136" y="536"/>
                  </a:lnTo>
                  <a:lnTo>
                    <a:pt x="2137" y="545"/>
                  </a:lnTo>
                  <a:lnTo>
                    <a:pt x="2138" y="555"/>
                  </a:lnTo>
                  <a:lnTo>
                    <a:pt x="2139" y="564"/>
                  </a:lnTo>
                  <a:lnTo>
                    <a:pt x="2138" y="574"/>
                  </a:lnTo>
                  <a:lnTo>
                    <a:pt x="2138" y="584"/>
                  </a:lnTo>
                  <a:lnTo>
                    <a:pt x="2135" y="605"/>
                  </a:lnTo>
                  <a:lnTo>
                    <a:pt x="2130" y="628"/>
                  </a:lnTo>
                  <a:lnTo>
                    <a:pt x="2126" y="651"/>
                  </a:lnTo>
                  <a:lnTo>
                    <a:pt x="2121" y="673"/>
                  </a:lnTo>
                  <a:lnTo>
                    <a:pt x="2097" y="841"/>
                  </a:lnTo>
                  <a:lnTo>
                    <a:pt x="2134" y="835"/>
                  </a:lnTo>
                  <a:lnTo>
                    <a:pt x="2144" y="835"/>
                  </a:lnTo>
                  <a:lnTo>
                    <a:pt x="2154" y="835"/>
                  </a:lnTo>
                  <a:lnTo>
                    <a:pt x="2162" y="837"/>
                  </a:lnTo>
                  <a:lnTo>
                    <a:pt x="2169" y="839"/>
                  </a:lnTo>
                  <a:lnTo>
                    <a:pt x="2176" y="841"/>
                  </a:lnTo>
                  <a:lnTo>
                    <a:pt x="2181" y="845"/>
                  </a:lnTo>
                  <a:lnTo>
                    <a:pt x="2185" y="849"/>
                  </a:lnTo>
                  <a:lnTo>
                    <a:pt x="2188" y="853"/>
                  </a:lnTo>
                  <a:lnTo>
                    <a:pt x="2191" y="860"/>
                  </a:lnTo>
                  <a:lnTo>
                    <a:pt x="2193" y="868"/>
                  </a:lnTo>
                  <a:lnTo>
                    <a:pt x="2194" y="878"/>
                  </a:lnTo>
                  <a:lnTo>
                    <a:pt x="2193" y="888"/>
                  </a:lnTo>
                  <a:lnTo>
                    <a:pt x="2192" y="898"/>
                  </a:lnTo>
                  <a:lnTo>
                    <a:pt x="2190" y="909"/>
                  </a:lnTo>
                  <a:lnTo>
                    <a:pt x="2187" y="921"/>
                  </a:lnTo>
                  <a:lnTo>
                    <a:pt x="2183" y="932"/>
                  </a:lnTo>
                  <a:lnTo>
                    <a:pt x="2174" y="958"/>
                  </a:lnTo>
                  <a:lnTo>
                    <a:pt x="2163" y="982"/>
                  </a:lnTo>
                  <a:lnTo>
                    <a:pt x="2156" y="994"/>
                  </a:lnTo>
                  <a:lnTo>
                    <a:pt x="2149" y="1007"/>
                  </a:lnTo>
                  <a:lnTo>
                    <a:pt x="2142" y="1019"/>
                  </a:lnTo>
                  <a:lnTo>
                    <a:pt x="2134" y="1029"/>
                  </a:lnTo>
                  <a:lnTo>
                    <a:pt x="2114" y="1057"/>
                  </a:lnTo>
                  <a:lnTo>
                    <a:pt x="2144" y="1074"/>
                  </a:lnTo>
                  <a:lnTo>
                    <a:pt x="2163" y="1084"/>
                  </a:lnTo>
                  <a:lnTo>
                    <a:pt x="2179" y="1094"/>
                  </a:lnTo>
                  <a:lnTo>
                    <a:pt x="2193" y="1103"/>
                  </a:lnTo>
                  <a:lnTo>
                    <a:pt x="2205" y="1112"/>
                  </a:lnTo>
                  <a:lnTo>
                    <a:pt x="2214" y="1121"/>
                  </a:lnTo>
                  <a:lnTo>
                    <a:pt x="2222" y="1130"/>
                  </a:lnTo>
                  <a:lnTo>
                    <a:pt x="2227" y="1138"/>
                  </a:lnTo>
                  <a:lnTo>
                    <a:pt x="2231" y="1147"/>
                  </a:lnTo>
                  <a:lnTo>
                    <a:pt x="2233" y="1155"/>
                  </a:lnTo>
                  <a:lnTo>
                    <a:pt x="2234" y="1164"/>
                  </a:lnTo>
                  <a:lnTo>
                    <a:pt x="2234" y="1172"/>
                  </a:lnTo>
                  <a:lnTo>
                    <a:pt x="2233" y="1181"/>
                  </a:lnTo>
                  <a:lnTo>
                    <a:pt x="2227" y="1202"/>
                  </a:lnTo>
                  <a:lnTo>
                    <a:pt x="2220" y="1224"/>
                  </a:lnTo>
                  <a:lnTo>
                    <a:pt x="2194" y="1333"/>
                  </a:lnTo>
                  <a:lnTo>
                    <a:pt x="2204" y="1422"/>
                  </a:lnTo>
                  <a:lnTo>
                    <a:pt x="2207" y="1447"/>
                  </a:lnTo>
                  <a:lnTo>
                    <a:pt x="2210" y="1472"/>
                  </a:lnTo>
                  <a:lnTo>
                    <a:pt x="2211" y="1484"/>
                  </a:lnTo>
                  <a:lnTo>
                    <a:pt x="2212" y="1496"/>
                  </a:lnTo>
                  <a:lnTo>
                    <a:pt x="2212" y="1508"/>
                  </a:lnTo>
                  <a:lnTo>
                    <a:pt x="2211" y="1521"/>
                  </a:lnTo>
                  <a:lnTo>
                    <a:pt x="2210" y="1533"/>
                  </a:lnTo>
                  <a:lnTo>
                    <a:pt x="2208" y="1545"/>
                  </a:lnTo>
                  <a:lnTo>
                    <a:pt x="2205" y="1557"/>
                  </a:lnTo>
                  <a:lnTo>
                    <a:pt x="2201" y="1570"/>
                  </a:lnTo>
                  <a:lnTo>
                    <a:pt x="2195" y="1584"/>
                  </a:lnTo>
                  <a:lnTo>
                    <a:pt x="2189" y="1596"/>
                  </a:lnTo>
                  <a:lnTo>
                    <a:pt x="2182" y="1609"/>
                  </a:lnTo>
                  <a:lnTo>
                    <a:pt x="2174" y="1623"/>
                  </a:lnTo>
                  <a:lnTo>
                    <a:pt x="2155" y="1650"/>
                  </a:lnTo>
                  <a:lnTo>
                    <a:pt x="2184" y="1666"/>
                  </a:lnTo>
                  <a:lnTo>
                    <a:pt x="2191" y="1671"/>
                  </a:lnTo>
                  <a:lnTo>
                    <a:pt x="2199" y="1675"/>
                  </a:lnTo>
                  <a:lnTo>
                    <a:pt x="2205" y="1681"/>
                  </a:lnTo>
                  <a:lnTo>
                    <a:pt x="2211" y="1686"/>
                  </a:lnTo>
                  <a:lnTo>
                    <a:pt x="2221" y="1699"/>
                  </a:lnTo>
                  <a:lnTo>
                    <a:pt x="2230" y="1714"/>
                  </a:lnTo>
                  <a:lnTo>
                    <a:pt x="2238" y="1729"/>
                  </a:lnTo>
                  <a:lnTo>
                    <a:pt x="2244" y="1745"/>
                  </a:lnTo>
                  <a:lnTo>
                    <a:pt x="2249" y="1762"/>
                  </a:lnTo>
                  <a:lnTo>
                    <a:pt x="2253" y="1780"/>
                  </a:lnTo>
                  <a:lnTo>
                    <a:pt x="2256" y="1798"/>
                  </a:lnTo>
                  <a:lnTo>
                    <a:pt x="2258" y="1816"/>
                  </a:lnTo>
                  <a:lnTo>
                    <a:pt x="2259" y="1834"/>
                  </a:lnTo>
                  <a:lnTo>
                    <a:pt x="2260" y="1853"/>
                  </a:lnTo>
                  <a:lnTo>
                    <a:pt x="2261" y="1887"/>
                  </a:lnTo>
                  <a:lnTo>
                    <a:pt x="2260" y="1919"/>
                  </a:lnTo>
                  <a:lnTo>
                    <a:pt x="2259" y="1933"/>
                  </a:lnTo>
                  <a:lnTo>
                    <a:pt x="2258" y="1956"/>
                  </a:lnTo>
                  <a:lnTo>
                    <a:pt x="2256" y="1978"/>
                  </a:lnTo>
                  <a:lnTo>
                    <a:pt x="2255" y="1987"/>
                  </a:lnTo>
                  <a:lnTo>
                    <a:pt x="2250" y="2094"/>
                  </a:lnTo>
                  <a:lnTo>
                    <a:pt x="2258" y="2173"/>
                  </a:lnTo>
                  <a:lnTo>
                    <a:pt x="2268" y="2281"/>
                  </a:lnTo>
                  <a:lnTo>
                    <a:pt x="2267" y="2309"/>
                  </a:lnTo>
                  <a:lnTo>
                    <a:pt x="2265" y="2334"/>
                  </a:lnTo>
                  <a:lnTo>
                    <a:pt x="2260" y="2360"/>
                  </a:lnTo>
                  <a:lnTo>
                    <a:pt x="2255" y="2385"/>
                  </a:lnTo>
                  <a:lnTo>
                    <a:pt x="2249" y="2409"/>
                  </a:lnTo>
                  <a:lnTo>
                    <a:pt x="2243" y="2434"/>
                  </a:lnTo>
                  <a:lnTo>
                    <a:pt x="2237" y="2458"/>
                  </a:lnTo>
                  <a:lnTo>
                    <a:pt x="2230" y="2481"/>
                  </a:lnTo>
                  <a:lnTo>
                    <a:pt x="2223" y="2505"/>
                  </a:lnTo>
                  <a:lnTo>
                    <a:pt x="2217" y="2528"/>
                  </a:lnTo>
                  <a:lnTo>
                    <a:pt x="2211" y="2552"/>
                  </a:lnTo>
                  <a:lnTo>
                    <a:pt x="2206" y="2575"/>
                  </a:lnTo>
                  <a:lnTo>
                    <a:pt x="2202" y="2598"/>
                  </a:lnTo>
                  <a:lnTo>
                    <a:pt x="2198" y="2622"/>
                  </a:lnTo>
                  <a:lnTo>
                    <a:pt x="2195" y="2646"/>
                  </a:lnTo>
                  <a:lnTo>
                    <a:pt x="2194" y="2670"/>
                  </a:lnTo>
                  <a:lnTo>
                    <a:pt x="2218" y="2798"/>
                  </a:lnTo>
                  <a:lnTo>
                    <a:pt x="2225" y="2824"/>
                  </a:lnTo>
                  <a:lnTo>
                    <a:pt x="2231" y="2848"/>
                  </a:lnTo>
                  <a:lnTo>
                    <a:pt x="2233" y="2859"/>
                  </a:lnTo>
                  <a:lnTo>
                    <a:pt x="2235" y="2872"/>
                  </a:lnTo>
                  <a:lnTo>
                    <a:pt x="2236" y="2883"/>
                  </a:lnTo>
                  <a:lnTo>
                    <a:pt x="2236" y="2894"/>
                  </a:lnTo>
                  <a:lnTo>
                    <a:pt x="2235" y="2905"/>
                  </a:lnTo>
                  <a:lnTo>
                    <a:pt x="2233" y="2916"/>
                  </a:lnTo>
                  <a:lnTo>
                    <a:pt x="2230" y="2927"/>
                  </a:lnTo>
                  <a:lnTo>
                    <a:pt x="2226" y="2939"/>
                  </a:lnTo>
                  <a:lnTo>
                    <a:pt x="2221" y="2950"/>
                  </a:lnTo>
                  <a:lnTo>
                    <a:pt x="2214" y="2962"/>
                  </a:lnTo>
                  <a:lnTo>
                    <a:pt x="2206" y="2974"/>
                  </a:lnTo>
                  <a:lnTo>
                    <a:pt x="2197" y="2986"/>
                  </a:lnTo>
                  <a:lnTo>
                    <a:pt x="2171" y="3016"/>
                  </a:lnTo>
                  <a:lnTo>
                    <a:pt x="2206" y="3033"/>
                  </a:lnTo>
                  <a:lnTo>
                    <a:pt x="2216" y="3038"/>
                  </a:lnTo>
                  <a:lnTo>
                    <a:pt x="2225" y="3043"/>
                  </a:lnTo>
                  <a:lnTo>
                    <a:pt x="2234" y="3049"/>
                  </a:lnTo>
                  <a:lnTo>
                    <a:pt x="2242" y="3055"/>
                  </a:lnTo>
                  <a:lnTo>
                    <a:pt x="2250" y="3061"/>
                  </a:lnTo>
                  <a:lnTo>
                    <a:pt x="2257" y="3069"/>
                  </a:lnTo>
                  <a:lnTo>
                    <a:pt x="2265" y="3075"/>
                  </a:lnTo>
                  <a:lnTo>
                    <a:pt x="2271" y="3083"/>
                  </a:lnTo>
                  <a:lnTo>
                    <a:pt x="2276" y="3090"/>
                  </a:lnTo>
                  <a:lnTo>
                    <a:pt x="2281" y="3097"/>
                  </a:lnTo>
                  <a:lnTo>
                    <a:pt x="2285" y="3105"/>
                  </a:lnTo>
                  <a:lnTo>
                    <a:pt x="2289" y="3113"/>
                  </a:lnTo>
                  <a:lnTo>
                    <a:pt x="2292" y="3121"/>
                  </a:lnTo>
                  <a:lnTo>
                    <a:pt x="2295" y="3130"/>
                  </a:lnTo>
                  <a:lnTo>
                    <a:pt x="2296" y="3138"/>
                  </a:lnTo>
                  <a:lnTo>
                    <a:pt x="2297" y="3146"/>
                  </a:lnTo>
                  <a:lnTo>
                    <a:pt x="2297" y="3159"/>
                  </a:lnTo>
                  <a:lnTo>
                    <a:pt x="2296" y="3172"/>
                  </a:lnTo>
                  <a:lnTo>
                    <a:pt x="2292" y="3184"/>
                  </a:lnTo>
                  <a:lnTo>
                    <a:pt x="2286" y="3197"/>
                  </a:lnTo>
                  <a:lnTo>
                    <a:pt x="2278" y="3209"/>
                  </a:lnTo>
                  <a:lnTo>
                    <a:pt x="2269" y="3220"/>
                  </a:lnTo>
                  <a:lnTo>
                    <a:pt x="2256" y="3231"/>
                  </a:lnTo>
                  <a:lnTo>
                    <a:pt x="2243" y="3241"/>
                  </a:lnTo>
                  <a:lnTo>
                    <a:pt x="2170" y="3293"/>
                  </a:lnTo>
                  <a:lnTo>
                    <a:pt x="2259" y="3295"/>
                  </a:lnTo>
                  <a:lnTo>
                    <a:pt x="2278" y="3296"/>
                  </a:lnTo>
                  <a:lnTo>
                    <a:pt x="2294" y="3298"/>
                  </a:lnTo>
                  <a:lnTo>
                    <a:pt x="2308" y="3301"/>
                  </a:lnTo>
                  <a:lnTo>
                    <a:pt x="2321" y="3305"/>
                  </a:lnTo>
                  <a:lnTo>
                    <a:pt x="2333" y="3309"/>
                  </a:lnTo>
                  <a:lnTo>
                    <a:pt x="2342" y="3315"/>
                  </a:lnTo>
                  <a:lnTo>
                    <a:pt x="2349" y="3322"/>
                  </a:lnTo>
                  <a:lnTo>
                    <a:pt x="2355" y="3329"/>
                  </a:lnTo>
                  <a:lnTo>
                    <a:pt x="2359" y="3336"/>
                  </a:lnTo>
                  <a:lnTo>
                    <a:pt x="2361" y="3345"/>
                  </a:lnTo>
                  <a:lnTo>
                    <a:pt x="2363" y="3354"/>
                  </a:lnTo>
                  <a:lnTo>
                    <a:pt x="2363" y="3364"/>
                  </a:lnTo>
                  <a:lnTo>
                    <a:pt x="2362" y="3374"/>
                  </a:lnTo>
                  <a:lnTo>
                    <a:pt x="2360" y="3385"/>
                  </a:lnTo>
                  <a:lnTo>
                    <a:pt x="2358" y="3398"/>
                  </a:lnTo>
                  <a:lnTo>
                    <a:pt x="2355" y="3410"/>
                  </a:lnTo>
                  <a:lnTo>
                    <a:pt x="2347" y="3435"/>
                  </a:lnTo>
                  <a:lnTo>
                    <a:pt x="2338" y="3461"/>
                  </a:lnTo>
                  <a:lnTo>
                    <a:pt x="2326" y="3486"/>
                  </a:lnTo>
                  <a:lnTo>
                    <a:pt x="2315" y="3511"/>
                  </a:lnTo>
                  <a:lnTo>
                    <a:pt x="2300" y="3548"/>
                  </a:lnTo>
                  <a:lnTo>
                    <a:pt x="2287" y="3582"/>
                  </a:lnTo>
                  <a:lnTo>
                    <a:pt x="2282" y="3598"/>
                  </a:lnTo>
                  <a:lnTo>
                    <a:pt x="2279" y="3612"/>
                  </a:lnTo>
                  <a:lnTo>
                    <a:pt x="2276" y="3626"/>
                  </a:lnTo>
                  <a:lnTo>
                    <a:pt x="2276" y="3639"/>
                  </a:lnTo>
                  <a:lnTo>
                    <a:pt x="2302" y="3777"/>
                  </a:lnTo>
                  <a:lnTo>
                    <a:pt x="2317" y="3852"/>
                  </a:lnTo>
                  <a:lnTo>
                    <a:pt x="2337" y="3944"/>
                  </a:lnTo>
                  <a:lnTo>
                    <a:pt x="2346" y="3995"/>
                  </a:lnTo>
                  <a:lnTo>
                    <a:pt x="2356" y="4048"/>
                  </a:lnTo>
                  <a:lnTo>
                    <a:pt x="2365" y="4101"/>
                  </a:lnTo>
                  <a:lnTo>
                    <a:pt x="2373" y="4154"/>
                  </a:lnTo>
                  <a:lnTo>
                    <a:pt x="2380" y="4206"/>
                  </a:lnTo>
                  <a:lnTo>
                    <a:pt x="2386" y="4256"/>
                  </a:lnTo>
                  <a:lnTo>
                    <a:pt x="2390" y="4304"/>
                  </a:lnTo>
                  <a:lnTo>
                    <a:pt x="2393" y="4346"/>
                  </a:lnTo>
                  <a:lnTo>
                    <a:pt x="2393" y="4366"/>
                  </a:lnTo>
                  <a:lnTo>
                    <a:pt x="2391" y="4385"/>
                  </a:lnTo>
                  <a:lnTo>
                    <a:pt x="2390" y="4401"/>
                  </a:lnTo>
                  <a:lnTo>
                    <a:pt x="2388" y="4416"/>
                  </a:lnTo>
                  <a:lnTo>
                    <a:pt x="2385" y="4431"/>
                  </a:lnTo>
                  <a:lnTo>
                    <a:pt x="2382" y="4442"/>
                  </a:lnTo>
                  <a:lnTo>
                    <a:pt x="2378" y="4452"/>
                  </a:lnTo>
                  <a:lnTo>
                    <a:pt x="2372" y="4460"/>
                  </a:lnTo>
                  <a:lnTo>
                    <a:pt x="2359" y="4460"/>
                  </a:lnTo>
                  <a:lnTo>
                    <a:pt x="2346" y="4461"/>
                  </a:lnTo>
                  <a:lnTo>
                    <a:pt x="2334" y="4463"/>
                  </a:lnTo>
                  <a:lnTo>
                    <a:pt x="2321" y="4465"/>
                  </a:lnTo>
                  <a:lnTo>
                    <a:pt x="2309" y="4469"/>
                  </a:lnTo>
                  <a:lnTo>
                    <a:pt x="2299" y="4472"/>
                  </a:lnTo>
                  <a:lnTo>
                    <a:pt x="2288" y="4477"/>
                  </a:lnTo>
                  <a:lnTo>
                    <a:pt x="2278" y="4483"/>
                  </a:lnTo>
                  <a:lnTo>
                    <a:pt x="2269" y="4489"/>
                  </a:lnTo>
                  <a:lnTo>
                    <a:pt x="2259" y="4495"/>
                  </a:lnTo>
                  <a:lnTo>
                    <a:pt x="2250" y="4502"/>
                  </a:lnTo>
                  <a:lnTo>
                    <a:pt x="2242" y="4509"/>
                  </a:lnTo>
                  <a:lnTo>
                    <a:pt x="2234" y="4517"/>
                  </a:lnTo>
                  <a:lnTo>
                    <a:pt x="2226" y="4525"/>
                  </a:lnTo>
                  <a:lnTo>
                    <a:pt x="2219" y="4533"/>
                  </a:lnTo>
                  <a:lnTo>
                    <a:pt x="2212" y="4542"/>
                  </a:lnTo>
                  <a:lnTo>
                    <a:pt x="2199" y="4562"/>
                  </a:lnTo>
                  <a:lnTo>
                    <a:pt x="2187" y="4582"/>
                  </a:lnTo>
                  <a:lnTo>
                    <a:pt x="2176" y="4603"/>
                  </a:lnTo>
                  <a:lnTo>
                    <a:pt x="2166" y="4626"/>
                  </a:lnTo>
                  <a:lnTo>
                    <a:pt x="2148" y="4671"/>
                  </a:lnTo>
                  <a:lnTo>
                    <a:pt x="2130" y="4717"/>
                  </a:lnTo>
                  <a:lnTo>
                    <a:pt x="2119" y="4749"/>
                  </a:lnTo>
                  <a:lnTo>
                    <a:pt x="2107" y="4778"/>
                  </a:lnTo>
                  <a:lnTo>
                    <a:pt x="2096" y="4808"/>
                  </a:lnTo>
                  <a:lnTo>
                    <a:pt x="2083" y="4834"/>
                  </a:lnTo>
                  <a:lnTo>
                    <a:pt x="2076" y="4847"/>
                  </a:lnTo>
                  <a:lnTo>
                    <a:pt x="2069" y="4858"/>
                  </a:lnTo>
                  <a:lnTo>
                    <a:pt x="2061" y="4870"/>
                  </a:lnTo>
                  <a:lnTo>
                    <a:pt x="2053" y="4879"/>
                  </a:lnTo>
                  <a:lnTo>
                    <a:pt x="2045" y="4888"/>
                  </a:lnTo>
                  <a:lnTo>
                    <a:pt x="2036" y="4895"/>
                  </a:lnTo>
                  <a:lnTo>
                    <a:pt x="2027" y="4901"/>
                  </a:lnTo>
                  <a:lnTo>
                    <a:pt x="2018" y="4906"/>
                  </a:lnTo>
                  <a:lnTo>
                    <a:pt x="2007" y="4909"/>
                  </a:lnTo>
                  <a:lnTo>
                    <a:pt x="1995" y="4911"/>
                  </a:lnTo>
                  <a:lnTo>
                    <a:pt x="1983" y="4911"/>
                  </a:lnTo>
                  <a:lnTo>
                    <a:pt x="1971" y="4910"/>
                  </a:lnTo>
                  <a:lnTo>
                    <a:pt x="1958" y="4908"/>
                  </a:lnTo>
                  <a:lnTo>
                    <a:pt x="1944" y="4903"/>
                  </a:lnTo>
                  <a:lnTo>
                    <a:pt x="1928" y="4898"/>
                  </a:lnTo>
                  <a:lnTo>
                    <a:pt x="1912" y="4891"/>
                  </a:lnTo>
                  <a:lnTo>
                    <a:pt x="1891" y="4880"/>
                  </a:lnTo>
                  <a:lnTo>
                    <a:pt x="1877" y="4898"/>
                  </a:lnTo>
                  <a:lnTo>
                    <a:pt x="1855" y="4921"/>
                  </a:lnTo>
                  <a:lnTo>
                    <a:pt x="1833" y="4942"/>
                  </a:lnTo>
                  <a:lnTo>
                    <a:pt x="1808" y="4962"/>
                  </a:lnTo>
                  <a:lnTo>
                    <a:pt x="1781" y="4979"/>
                  </a:lnTo>
                  <a:lnTo>
                    <a:pt x="1753" y="4995"/>
                  </a:lnTo>
                  <a:lnTo>
                    <a:pt x="1723" y="5010"/>
                  </a:lnTo>
                  <a:lnTo>
                    <a:pt x="1692" y="5023"/>
                  </a:lnTo>
                  <a:lnTo>
                    <a:pt x="1659" y="5035"/>
                  </a:lnTo>
                  <a:lnTo>
                    <a:pt x="1625" y="5045"/>
                  </a:lnTo>
                  <a:lnTo>
                    <a:pt x="1589" y="5054"/>
                  </a:lnTo>
                  <a:lnTo>
                    <a:pt x="1553" y="5062"/>
                  </a:lnTo>
                  <a:lnTo>
                    <a:pt x="1516" y="5069"/>
                  </a:lnTo>
                  <a:lnTo>
                    <a:pt x="1477" y="5074"/>
                  </a:lnTo>
                  <a:lnTo>
                    <a:pt x="1439" y="5078"/>
                  </a:lnTo>
                  <a:lnTo>
                    <a:pt x="1399" y="5081"/>
                  </a:lnTo>
                  <a:lnTo>
                    <a:pt x="1360" y="5083"/>
                  </a:lnTo>
                  <a:lnTo>
                    <a:pt x="1319" y="5085"/>
                  </a:lnTo>
                  <a:lnTo>
                    <a:pt x="1278" y="5085"/>
                  </a:lnTo>
                  <a:lnTo>
                    <a:pt x="1239" y="5084"/>
                  </a:lnTo>
                  <a:lnTo>
                    <a:pt x="1198" y="5082"/>
                  </a:lnTo>
                  <a:lnTo>
                    <a:pt x="1158" y="5080"/>
                  </a:lnTo>
                  <a:lnTo>
                    <a:pt x="1118" y="5077"/>
                  </a:lnTo>
                  <a:lnTo>
                    <a:pt x="1077" y="5073"/>
                  </a:lnTo>
                  <a:lnTo>
                    <a:pt x="1039" y="5068"/>
                  </a:lnTo>
                  <a:lnTo>
                    <a:pt x="1000" y="5062"/>
                  </a:lnTo>
                  <a:lnTo>
                    <a:pt x="963" y="5056"/>
                  </a:lnTo>
                  <a:lnTo>
                    <a:pt x="925" y="5050"/>
                  </a:lnTo>
                  <a:lnTo>
                    <a:pt x="889" y="5043"/>
                  </a:lnTo>
                  <a:lnTo>
                    <a:pt x="854" y="5036"/>
                  </a:lnTo>
                  <a:lnTo>
                    <a:pt x="820" y="5028"/>
                  </a:lnTo>
                  <a:lnTo>
                    <a:pt x="788" y="5021"/>
                  </a:lnTo>
                  <a:lnTo>
                    <a:pt x="757" y="5012"/>
                  </a:lnTo>
                  <a:lnTo>
                    <a:pt x="730" y="5005"/>
                  </a:lnTo>
                  <a:lnTo>
                    <a:pt x="703" y="4995"/>
                  </a:lnTo>
                  <a:lnTo>
                    <a:pt x="675" y="4985"/>
                  </a:lnTo>
                  <a:lnTo>
                    <a:pt x="648" y="4973"/>
                  </a:lnTo>
                  <a:lnTo>
                    <a:pt x="620" y="4961"/>
                  </a:lnTo>
                  <a:lnTo>
                    <a:pt x="593" y="4948"/>
                  </a:lnTo>
                  <a:lnTo>
                    <a:pt x="567" y="4932"/>
                  </a:lnTo>
                  <a:lnTo>
                    <a:pt x="541" y="4917"/>
                  </a:lnTo>
                  <a:lnTo>
                    <a:pt x="516" y="4900"/>
                  </a:lnTo>
                  <a:lnTo>
                    <a:pt x="493" y="4883"/>
                  </a:lnTo>
                  <a:lnTo>
                    <a:pt x="482" y="4874"/>
                  </a:lnTo>
                  <a:lnTo>
                    <a:pt x="472" y="4863"/>
                  </a:lnTo>
                  <a:lnTo>
                    <a:pt x="462" y="4854"/>
                  </a:lnTo>
                  <a:lnTo>
                    <a:pt x="452" y="4844"/>
                  </a:lnTo>
                  <a:lnTo>
                    <a:pt x="444" y="4834"/>
                  </a:lnTo>
                  <a:lnTo>
                    <a:pt x="435" y="4824"/>
                  </a:lnTo>
                  <a:lnTo>
                    <a:pt x="427" y="4813"/>
                  </a:lnTo>
                  <a:lnTo>
                    <a:pt x="420" y="4801"/>
                  </a:lnTo>
                  <a:lnTo>
                    <a:pt x="413" y="4790"/>
                  </a:lnTo>
                  <a:lnTo>
                    <a:pt x="408" y="4779"/>
                  </a:lnTo>
                  <a:lnTo>
                    <a:pt x="403" y="4768"/>
                  </a:lnTo>
                  <a:lnTo>
                    <a:pt x="399" y="4756"/>
                  </a:lnTo>
                  <a:lnTo>
                    <a:pt x="389" y="4661"/>
                  </a:lnTo>
                  <a:lnTo>
                    <a:pt x="376" y="4648"/>
                  </a:lnTo>
                  <a:lnTo>
                    <a:pt x="361" y="4639"/>
                  </a:lnTo>
                  <a:lnTo>
                    <a:pt x="347" y="4629"/>
                  </a:lnTo>
                  <a:lnTo>
                    <a:pt x="334" y="4617"/>
                  </a:lnTo>
                  <a:lnTo>
                    <a:pt x="322" y="4602"/>
                  </a:lnTo>
                  <a:lnTo>
                    <a:pt x="309" y="4587"/>
                  </a:lnTo>
                  <a:lnTo>
                    <a:pt x="297" y="4571"/>
                  </a:lnTo>
                  <a:lnTo>
                    <a:pt x="286" y="4553"/>
                  </a:lnTo>
                  <a:lnTo>
                    <a:pt x="276" y="4534"/>
                  </a:lnTo>
                  <a:lnTo>
                    <a:pt x="266" y="4514"/>
                  </a:lnTo>
                  <a:lnTo>
                    <a:pt x="257" y="4494"/>
                  </a:lnTo>
                  <a:lnTo>
                    <a:pt x="249" y="4472"/>
                  </a:lnTo>
                  <a:lnTo>
                    <a:pt x="242" y="4450"/>
                  </a:lnTo>
                  <a:lnTo>
                    <a:pt x="235" y="4427"/>
                  </a:lnTo>
                  <a:lnTo>
                    <a:pt x="230" y="4404"/>
                  </a:lnTo>
                  <a:lnTo>
                    <a:pt x="226" y="4380"/>
                  </a:lnTo>
                  <a:lnTo>
                    <a:pt x="224" y="4357"/>
                  </a:lnTo>
                  <a:lnTo>
                    <a:pt x="222" y="4339"/>
                  </a:lnTo>
                  <a:lnTo>
                    <a:pt x="222" y="4322"/>
                  </a:lnTo>
                  <a:lnTo>
                    <a:pt x="222" y="4305"/>
                  </a:lnTo>
                  <a:lnTo>
                    <a:pt x="223" y="4288"/>
                  </a:lnTo>
                  <a:lnTo>
                    <a:pt x="224" y="4272"/>
                  </a:lnTo>
                  <a:lnTo>
                    <a:pt x="227" y="4257"/>
                  </a:lnTo>
                  <a:lnTo>
                    <a:pt x="229" y="4243"/>
                  </a:lnTo>
                  <a:lnTo>
                    <a:pt x="233" y="4229"/>
                  </a:lnTo>
                  <a:lnTo>
                    <a:pt x="238" y="4215"/>
                  </a:lnTo>
                  <a:lnTo>
                    <a:pt x="243" y="4202"/>
                  </a:lnTo>
                  <a:lnTo>
                    <a:pt x="249" y="4190"/>
                  </a:lnTo>
                  <a:lnTo>
                    <a:pt x="255" y="4179"/>
                  </a:lnTo>
                  <a:lnTo>
                    <a:pt x="262" y="4168"/>
                  </a:lnTo>
                  <a:lnTo>
                    <a:pt x="270" y="4158"/>
                  </a:lnTo>
                  <a:lnTo>
                    <a:pt x="278" y="4149"/>
                  </a:lnTo>
                  <a:lnTo>
                    <a:pt x="287" y="4141"/>
                  </a:lnTo>
                  <a:lnTo>
                    <a:pt x="300" y="4130"/>
                  </a:lnTo>
                  <a:lnTo>
                    <a:pt x="278" y="4007"/>
                  </a:lnTo>
                  <a:lnTo>
                    <a:pt x="270" y="3967"/>
                  </a:lnTo>
                  <a:lnTo>
                    <a:pt x="262" y="3925"/>
                  </a:lnTo>
                  <a:lnTo>
                    <a:pt x="259" y="3906"/>
                  </a:lnTo>
                  <a:lnTo>
                    <a:pt x="257" y="3885"/>
                  </a:lnTo>
                  <a:lnTo>
                    <a:pt x="256" y="3866"/>
                  </a:lnTo>
                  <a:lnTo>
                    <a:pt x="256" y="3847"/>
                  </a:lnTo>
                  <a:lnTo>
                    <a:pt x="257" y="3828"/>
                  </a:lnTo>
                  <a:lnTo>
                    <a:pt x="260" y="3810"/>
                  </a:lnTo>
                  <a:lnTo>
                    <a:pt x="262" y="3801"/>
                  </a:lnTo>
                  <a:lnTo>
                    <a:pt x="265" y="3792"/>
                  </a:lnTo>
                  <a:lnTo>
                    <a:pt x="267" y="3784"/>
                  </a:lnTo>
                  <a:lnTo>
                    <a:pt x="271" y="3776"/>
                  </a:lnTo>
                  <a:lnTo>
                    <a:pt x="275" y="3767"/>
                  </a:lnTo>
                  <a:lnTo>
                    <a:pt x="279" y="3759"/>
                  </a:lnTo>
                  <a:lnTo>
                    <a:pt x="284" y="3752"/>
                  </a:lnTo>
                  <a:lnTo>
                    <a:pt x="289" y="3744"/>
                  </a:lnTo>
                  <a:lnTo>
                    <a:pt x="295" y="3737"/>
                  </a:lnTo>
                  <a:lnTo>
                    <a:pt x="303" y="3730"/>
                  </a:lnTo>
                  <a:lnTo>
                    <a:pt x="310" y="3724"/>
                  </a:lnTo>
                  <a:lnTo>
                    <a:pt x="318" y="3717"/>
                  </a:lnTo>
                  <a:lnTo>
                    <a:pt x="334" y="3704"/>
                  </a:lnTo>
                  <a:lnTo>
                    <a:pt x="319" y="3658"/>
                  </a:lnTo>
                  <a:lnTo>
                    <a:pt x="288" y="3570"/>
                  </a:lnTo>
                  <a:lnTo>
                    <a:pt x="274" y="3569"/>
                  </a:lnTo>
                  <a:lnTo>
                    <a:pt x="262" y="3565"/>
                  </a:lnTo>
                  <a:lnTo>
                    <a:pt x="250" y="3559"/>
                  </a:lnTo>
                  <a:lnTo>
                    <a:pt x="239" y="3551"/>
                  </a:lnTo>
                  <a:lnTo>
                    <a:pt x="228" y="3542"/>
                  </a:lnTo>
                  <a:lnTo>
                    <a:pt x="219" y="3531"/>
                  </a:lnTo>
                  <a:lnTo>
                    <a:pt x="211" y="3518"/>
                  </a:lnTo>
                  <a:lnTo>
                    <a:pt x="203" y="3502"/>
                  </a:lnTo>
                  <a:lnTo>
                    <a:pt x="197" y="3486"/>
                  </a:lnTo>
                  <a:lnTo>
                    <a:pt x="193" y="3474"/>
                  </a:lnTo>
                  <a:lnTo>
                    <a:pt x="189" y="3462"/>
                  </a:lnTo>
                  <a:lnTo>
                    <a:pt x="186" y="3449"/>
                  </a:lnTo>
                  <a:lnTo>
                    <a:pt x="183" y="3435"/>
                  </a:lnTo>
                  <a:lnTo>
                    <a:pt x="179" y="3408"/>
                  </a:lnTo>
                  <a:lnTo>
                    <a:pt x="177" y="3379"/>
                  </a:lnTo>
                  <a:lnTo>
                    <a:pt x="176" y="3350"/>
                  </a:lnTo>
                  <a:lnTo>
                    <a:pt x="176" y="3320"/>
                  </a:lnTo>
                  <a:lnTo>
                    <a:pt x="178" y="3290"/>
                  </a:lnTo>
                  <a:lnTo>
                    <a:pt x="181" y="3261"/>
                  </a:lnTo>
                  <a:lnTo>
                    <a:pt x="185" y="3232"/>
                  </a:lnTo>
                  <a:lnTo>
                    <a:pt x="190" y="3204"/>
                  </a:lnTo>
                  <a:lnTo>
                    <a:pt x="196" y="3177"/>
                  </a:lnTo>
                  <a:lnTo>
                    <a:pt x="203" y="3152"/>
                  </a:lnTo>
                  <a:lnTo>
                    <a:pt x="210" y="3130"/>
                  </a:lnTo>
                  <a:lnTo>
                    <a:pt x="218" y="3109"/>
                  </a:lnTo>
                  <a:lnTo>
                    <a:pt x="226" y="3091"/>
                  </a:lnTo>
                  <a:lnTo>
                    <a:pt x="235" y="3076"/>
                  </a:lnTo>
                  <a:lnTo>
                    <a:pt x="246" y="3060"/>
                  </a:lnTo>
                  <a:lnTo>
                    <a:pt x="235" y="3044"/>
                  </a:lnTo>
                  <a:lnTo>
                    <a:pt x="230" y="3034"/>
                  </a:lnTo>
                  <a:lnTo>
                    <a:pt x="226" y="3024"/>
                  </a:lnTo>
                  <a:lnTo>
                    <a:pt x="222" y="3014"/>
                  </a:lnTo>
                  <a:lnTo>
                    <a:pt x="220" y="3004"/>
                  </a:lnTo>
                  <a:lnTo>
                    <a:pt x="219" y="2993"/>
                  </a:lnTo>
                  <a:lnTo>
                    <a:pt x="218" y="2983"/>
                  </a:lnTo>
                  <a:lnTo>
                    <a:pt x="218" y="2973"/>
                  </a:lnTo>
                  <a:lnTo>
                    <a:pt x="219" y="2963"/>
                  </a:lnTo>
                  <a:lnTo>
                    <a:pt x="222" y="2943"/>
                  </a:lnTo>
                  <a:lnTo>
                    <a:pt x="227" y="2921"/>
                  </a:lnTo>
                  <a:lnTo>
                    <a:pt x="234" y="2900"/>
                  </a:lnTo>
                  <a:lnTo>
                    <a:pt x="242" y="2878"/>
                  </a:lnTo>
                  <a:lnTo>
                    <a:pt x="251" y="2851"/>
                  </a:lnTo>
                  <a:lnTo>
                    <a:pt x="258" y="2824"/>
                  </a:lnTo>
                  <a:lnTo>
                    <a:pt x="262" y="2810"/>
                  </a:lnTo>
                  <a:lnTo>
                    <a:pt x="265" y="2795"/>
                  </a:lnTo>
                  <a:lnTo>
                    <a:pt x="267" y="2781"/>
                  </a:lnTo>
                  <a:lnTo>
                    <a:pt x="268" y="2767"/>
                  </a:lnTo>
                  <a:lnTo>
                    <a:pt x="269" y="2752"/>
                  </a:lnTo>
                  <a:lnTo>
                    <a:pt x="268" y="2737"/>
                  </a:lnTo>
                  <a:lnTo>
                    <a:pt x="266" y="2722"/>
                  </a:lnTo>
                  <a:lnTo>
                    <a:pt x="263" y="2707"/>
                  </a:lnTo>
                  <a:lnTo>
                    <a:pt x="259" y="2692"/>
                  </a:lnTo>
                  <a:lnTo>
                    <a:pt x="253" y="2675"/>
                  </a:lnTo>
                  <a:lnTo>
                    <a:pt x="246" y="2660"/>
                  </a:lnTo>
                  <a:lnTo>
                    <a:pt x="235" y="2644"/>
                  </a:lnTo>
                  <a:lnTo>
                    <a:pt x="225" y="2628"/>
                  </a:lnTo>
                  <a:lnTo>
                    <a:pt x="206" y="2631"/>
                  </a:lnTo>
                  <a:lnTo>
                    <a:pt x="190" y="2633"/>
                  </a:lnTo>
                  <a:lnTo>
                    <a:pt x="175" y="2634"/>
                  </a:lnTo>
                  <a:lnTo>
                    <a:pt x="161" y="2634"/>
                  </a:lnTo>
                  <a:lnTo>
                    <a:pt x="149" y="2632"/>
                  </a:lnTo>
                  <a:lnTo>
                    <a:pt x="138" y="2629"/>
                  </a:lnTo>
                  <a:lnTo>
                    <a:pt x="128" y="2625"/>
                  </a:lnTo>
                  <a:lnTo>
                    <a:pt x="120" y="2620"/>
                  </a:lnTo>
                  <a:lnTo>
                    <a:pt x="114" y="2614"/>
                  </a:lnTo>
                  <a:lnTo>
                    <a:pt x="110" y="2608"/>
                  </a:lnTo>
                  <a:lnTo>
                    <a:pt x="105" y="2602"/>
                  </a:lnTo>
                  <a:lnTo>
                    <a:pt x="102" y="2596"/>
                  </a:lnTo>
                  <a:lnTo>
                    <a:pt x="100" y="2589"/>
                  </a:lnTo>
                  <a:lnTo>
                    <a:pt x="98" y="2582"/>
                  </a:lnTo>
                  <a:lnTo>
                    <a:pt x="96" y="2574"/>
                  </a:lnTo>
                  <a:lnTo>
                    <a:pt x="95" y="2566"/>
                  </a:lnTo>
                  <a:lnTo>
                    <a:pt x="94" y="2558"/>
                  </a:lnTo>
                  <a:lnTo>
                    <a:pt x="94" y="2539"/>
                  </a:lnTo>
                  <a:lnTo>
                    <a:pt x="95" y="2520"/>
                  </a:lnTo>
                  <a:lnTo>
                    <a:pt x="97" y="2499"/>
                  </a:lnTo>
                  <a:lnTo>
                    <a:pt x="100" y="2477"/>
                  </a:lnTo>
                  <a:lnTo>
                    <a:pt x="104" y="2455"/>
                  </a:lnTo>
                  <a:lnTo>
                    <a:pt x="110" y="2433"/>
                  </a:lnTo>
                  <a:lnTo>
                    <a:pt x="115" y="2410"/>
                  </a:lnTo>
                  <a:lnTo>
                    <a:pt x="121" y="2388"/>
                  </a:lnTo>
                  <a:lnTo>
                    <a:pt x="133" y="2344"/>
                  </a:lnTo>
                  <a:lnTo>
                    <a:pt x="145" y="2305"/>
                  </a:lnTo>
                  <a:lnTo>
                    <a:pt x="177" y="2177"/>
                  </a:lnTo>
                  <a:lnTo>
                    <a:pt x="177" y="2166"/>
                  </a:lnTo>
                  <a:lnTo>
                    <a:pt x="177" y="2153"/>
                  </a:lnTo>
                  <a:lnTo>
                    <a:pt x="176" y="2140"/>
                  </a:lnTo>
                  <a:lnTo>
                    <a:pt x="174" y="2127"/>
                  </a:lnTo>
                  <a:lnTo>
                    <a:pt x="168" y="2101"/>
                  </a:lnTo>
                  <a:lnTo>
                    <a:pt x="161" y="2072"/>
                  </a:lnTo>
                  <a:lnTo>
                    <a:pt x="152" y="2044"/>
                  </a:lnTo>
                  <a:lnTo>
                    <a:pt x="142" y="2014"/>
                  </a:lnTo>
                  <a:lnTo>
                    <a:pt x="131" y="1984"/>
                  </a:lnTo>
                  <a:lnTo>
                    <a:pt x="120" y="1952"/>
                  </a:lnTo>
                  <a:lnTo>
                    <a:pt x="108" y="1920"/>
                  </a:lnTo>
                  <a:lnTo>
                    <a:pt x="97" y="1889"/>
                  </a:lnTo>
                  <a:lnTo>
                    <a:pt x="87" y="1860"/>
                  </a:lnTo>
                  <a:lnTo>
                    <a:pt x="78" y="1832"/>
                  </a:lnTo>
                  <a:lnTo>
                    <a:pt x="71" y="1805"/>
                  </a:lnTo>
                  <a:lnTo>
                    <a:pt x="65" y="1781"/>
                  </a:lnTo>
                  <a:lnTo>
                    <a:pt x="61" y="1756"/>
                  </a:lnTo>
                  <a:lnTo>
                    <a:pt x="59" y="1734"/>
                  </a:lnTo>
                  <a:lnTo>
                    <a:pt x="59" y="1724"/>
                  </a:lnTo>
                  <a:lnTo>
                    <a:pt x="59" y="1714"/>
                  </a:lnTo>
                  <a:lnTo>
                    <a:pt x="60" y="1703"/>
                  </a:lnTo>
                  <a:lnTo>
                    <a:pt x="61" y="1693"/>
                  </a:lnTo>
                  <a:lnTo>
                    <a:pt x="63" y="1685"/>
                  </a:lnTo>
                  <a:lnTo>
                    <a:pt x="65" y="1676"/>
                  </a:lnTo>
                  <a:lnTo>
                    <a:pt x="68" y="1668"/>
                  </a:lnTo>
                  <a:lnTo>
                    <a:pt x="72" y="1660"/>
                  </a:lnTo>
                  <a:lnTo>
                    <a:pt x="76" y="1652"/>
                  </a:lnTo>
                  <a:lnTo>
                    <a:pt x="81" y="1644"/>
                  </a:lnTo>
                  <a:lnTo>
                    <a:pt x="87" y="1637"/>
                  </a:lnTo>
                  <a:lnTo>
                    <a:pt x="94" y="1631"/>
                  </a:lnTo>
                  <a:lnTo>
                    <a:pt x="101" y="1625"/>
                  </a:lnTo>
                  <a:lnTo>
                    <a:pt x="110" y="1620"/>
                  </a:lnTo>
                  <a:lnTo>
                    <a:pt x="119" y="1614"/>
                  </a:lnTo>
                  <a:lnTo>
                    <a:pt x="128" y="1609"/>
                  </a:lnTo>
                  <a:lnTo>
                    <a:pt x="153" y="1598"/>
                  </a:lnTo>
                  <a:lnTo>
                    <a:pt x="144" y="1572"/>
                  </a:lnTo>
                  <a:lnTo>
                    <a:pt x="141" y="1562"/>
                  </a:lnTo>
                  <a:lnTo>
                    <a:pt x="138" y="1551"/>
                  </a:lnTo>
                  <a:lnTo>
                    <a:pt x="136" y="1539"/>
                  </a:lnTo>
                  <a:lnTo>
                    <a:pt x="134" y="1526"/>
                  </a:lnTo>
                  <a:lnTo>
                    <a:pt x="131" y="1497"/>
                  </a:lnTo>
                  <a:lnTo>
                    <a:pt x="130" y="1468"/>
                  </a:lnTo>
                  <a:lnTo>
                    <a:pt x="130" y="1435"/>
                  </a:lnTo>
                  <a:lnTo>
                    <a:pt x="132" y="1402"/>
                  </a:lnTo>
                  <a:lnTo>
                    <a:pt x="135" y="1368"/>
                  </a:lnTo>
                  <a:lnTo>
                    <a:pt x="140" y="1335"/>
                  </a:lnTo>
                  <a:lnTo>
                    <a:pt x="145" y="1301"/>
                  </a:lnTo>
                  <a:lnTo>
                    <a:pt x="152" y="1269"/>
                  </a:lnTo>
                  <a:lnTo>
                    <a:pt x="160" y="1238"/>
                  </a:lnTo>
                  <a:lnTo>
                    <a:pt x="168" y="1210"/>
                  </a:lnTo>
                  <a:lnTo>
                    <a:pt x="178" y="1183"/>
                  </a:lnTo>
                  <a:lnTo>
                    <a:pt x="189" y="1161"/>
                  </a:lnTo>
                  <a:lnTo>
                    <a:pt x="194" y="1151"/>
                  </a:lnTo>
                  <a:lnTo>
                    <a:pt x="199" y="1142"/>
                  </a:lnTo>
                  <a:lnTo>
                    <a:pt x="205" y="1135"/>
                  </a:lnTo>
                  <a:lnTo>
                    <a:pt x="211" y="1127"/>
                  </a:lnTo>
                  <a:lnTo>
                    <a:pt x="235" y="1102"/>
                  </a:lnTo>
                  <a:lnTo>
                    <a:pt x="206" y="1082"/>
                  </a:lnTo>
                  <a:lnTo>
                    <a:pt x="192" y="1072"/>
                  </a:lnTo>
                  <a:lnTo>
                    <a:pt x="183" y="1062"/>
                  </a:lnTo>
                  <a:lnTo>
                    <a:pt x="179" y="1058"/>
                  </a:lnTo>
                  <a:lnTo>
                    <a:pt x="176" y="1054"/>
                  </a:lnTo>
                  <a:lnTo>
                    <a:pt x="175" y="1050"/>
                  </a:lnTo>
                  <a:lnTo>
                    <a:pt x="173" y="1045"/>
                  </a:lnTo>
                  <a:lnTo>
                    <a:pt x="173" y="1041"/>
                  </a:lnTo>
                  <a:lnTo>
                    <a:pt x="173" y="1036"/>
                  </a:lnTo>
                  <a:lnTo>
                    <a:pt x="174" y="1032"/>
                  </a:lnTo>
                  <a:lnTo>
                    <a:pt x="175" y="1027"/>
                  </a:lnTo>
                  <a:lnTo>
                    <a:pt x="179" y="1015"/>
                  </a:lnTo>
                  <a:lnTo>
                    <a:pt x="184" y="1002"/>
                  </a:lnTo>
                  <a:lnTo>
                    <a:pt x="206" y="910"/>
                  </a:lnTo>
                  <a:lnTo>
                    <a:pt x="202" y="855"/>
                  </a:lnTo>
                  <a:lnTo>
                    <a:pt x="198" y="744"/>
                  </a:lnTo>
                  <a:lnTo>
                    <a:pt x="202" y="710"/>
                  </a:lnTo>
                  <a:lnTo>
                    <a:pt x="206" y="678"/>
                  </a:lnTo>
                  <a:lnTo>
                    <a:pt x="211" y="648"/>
                  </a:lnTo>
                  <a:lnTo>
                    <a:pt x="218" y="620"/>
                  </a:lnTo>
                  <a:lnTo>
                    <a:pt x="225" y="593"/>
                  </a:lnTo>
                  <a:lnTo>
                    <a:pt x="233" y="569"/>
                  </a:lnTo>
                  <a:lnTo>
                    <a:pt x="239" y="557"/>
                  </a:lnTo>
                  <a:lnTo>
                    <a:pt x="244" y="545"/>
                  </a:lnTo>
                  <a:lnTo>
                    <a:pt x="249" y="535"/>
                  </a:lnTo>
                  <a:lnTo>
                    <a:pt x="255" y="526"/>
                  </a:lnTo>
                  <a:lnTo>
                    <a:pt x="261" y="516"/>
                  </a:lnTo>
                  <a:lnTo>
                    <a:pt x="267" y="508"/>
                  </a:lnTo>
                  <a:lnTo>
                    <a:pt x="274" y="500"/>
                  </a:lnTo>
                  <a:lnTo>
                    <a:pt x="282" y="492"/>
                  </a:lnTo>
                  <a:lnTo>
                    <a:pt x="289" y="485"/>
                  </a:lnTo>
                  <a:lnTo>
                    <a:pt x="298" y="478"/>
                  </a:lnTo>
                  <a:lnTo>
                    <a:pt x="307" y="472"/>
                  </a:lnTo>
                  <a:lnTo>
                    <a:pt x="316" y="467"/>
                  </a:lnTo>
                  <a:lnTo>
                    <a:pt x="326" y="463"/>
                  </a:lnTo>
                  <a:lnTo>
                    <a:pt x="336" y="459"/>
                  </a:lnTo>
                  <a:lnTo>
                    <a:pt x="347" y="455"/>
                  </a:lnTo>
                  <a:lnTo>
                    <a:pt x="358" y="453"/>
                  </a:lnTo>
                  <a:lnTo>
                    <a:pt x="371" y="451"/>
                  </a:lnTo>
                  <a:lnTo>
                    <a:pt x="383" y="450"/>
                  </a:lnTo>
                  <a:lnTo>
                    <a:pt x="396" y="449"/>
                  </a:lnTo>
                  <a:lnTo>
                    <a:pt x="410" y="449"/>
                  </a:lnTo>
                  <a:lnTo>
                    <a:pt x="446" y="450"/>
                  </a:lnTo>
                  <a:lnTo>
                    <a:pt x="441" y="414"/>
                  </a:lnTo>
                  <a:lnTo>
                    <a:pt x="440" y="404"/>
                  </a:lnTo>
                  <a:lnTo>
                    <a:pt x="440" y="393"/>
                  </a:lnTo>
                  <a:lnTo>
                    <a:pt x="442" y="382"/>
                  </a:lnTo>
                  <a:lnTo>
                    <a:pt x="445" y="371"/>
                  </a:lnTo>
                  <a:lnTo>
                    <a:pt x="449" y="359"/>
                  </a:lnTo>
                  <a:lnTo>
                    <a:pt x="455" y="347"/>
                  </a:lnTo>
                  <a:lnTo>
                    <a:pt x="461" y="335"/>
                  </a:lnTo>
                  <a:lnTo>
                    <a:pt x="468" y="323"/>
                  </a:lnTo>
                  <a:lnTo>
                    <a:pt x="477" y="311"/>
                  </a:lnTo>
                  <a:lnTo>
                    <a:pt x="486" y="299"/>
                  </a:lnTo>
                  <a:lnTo>
                    <a:pt x="497" y="286"/>
                  </a:lnTo>
                  <a:lnTo>
                    <a:pt x="510" y="274"/>
                  </a:lnTo>
                  <a:lnTo>
                    <a:pt x="522" y="262"/>
                  </a:lnTo>
                  <a:lnTo>
                    <a:pt x="535" y="251"/>
                  </a:lnTo>
                  <a:lnTo>
                    <a:pt x="549" y="240"/>
                  </a:lnTo>
                  <a:lnTo>
                    <a:pt x="565" y="229"/>
                  </a:lnTo>
                  <a:lnTo>
                    <a:pt x="581" y="217"/>
                  </a:lnTo>
                  <a:lnTo>
                    <a:pt x="597" y="207"/>
                  </a:lnTo>
                  <a:lnTo>
                    <a:pt x="614" y="198"/>
                  </a:lnTo>
                  <a:lnTo>
                    <a:pt x="633" y="189"/>
                  </a:lnTo>
                  <a:lnTo>
                    <a:pt x="650" y="181"/>
                  </a:lnTo>
                  <a:lnTo>
                    <a:pt x="668" y="174"/>
                  </a:lnTo>
                  <a:lnTo>
                    <a:pt x="686" y="167"/>
                  </a:lnTo>
                  <a:lnTo>
                    <a:pt x="706" y="162"/>
                  </a:lnTo>
                  <a:lnTo>
                    <a:pt x="724" y="157"/>
                  </a:lnTo>
                  <a:lnTo>
                    <a:pt x="741" y="154"/>
                  </a:lnTo>
                  <a:lnTo>
                    <a:pt x="759" y="153"/>
                  </a:lnTo>
                  <a:lnTo>
                    <a:pt x="777" y="153"/>
                  </a:lnTo>
                  <a:lnTo>
                    <a:pt x="794" y="154"/>
                  </a:lnTo>
                  <a:lnTo>
                    <a:pt x="809" y="157"/>
                  </a:lnTo>
                  <a:lnTo>
                    <a:pt x="826" y="163"/>
                  </a:lnTo>
                  <a:lnTo>
                    <a:pt x="840" y="169"/>
                  </a:lnTo>
                  <a:lnTo>
                    <a:pt x="866" y="183"/>
                  </a:lnTo>
                  <a:lnTo>
                    <a:pt x="879" y="156"/>
                  </a:lnTo>
                  <a:lnTo>
                    <a:pt x="884" y="148"/>
                  </a:lnTo>
                  <a:lnTo>
                    <a:pt x="889" y="140"/>
                  </a:lnTo>
                  <a:lnTo>
                    <a:pt x="895" y="133"/>
                  </a:lnTo>
                  <a:lnTo>
                    <a:pt x="901" y="126"/>
                  </a:lnTo>
                  <a:lnTo>
                    <a:pt x="907" y="119"/>
                  </a:lnTo>
                  <a:lnTo>
                    <a:pt x="914" y="113"/>
                  </a:lnTo>
                  <a:lnTo>
                    <a:pt x="920" y="107"/>
                  </a:lnTo>
                  <a:lnTo>
                    <a:pt x="928" y="102"/>
                  </a:lnTo>
                  <a:lnTo>
                    <a:pt x="943" y="91"/>
                  </a:lnTo>
                  <a:lnTo>
                    <a:pt x="961" y="82"/>
                  </a:lnTo>
                  <a:lnTo>
                    <a:pt x="979" y="75"/>
                  </a:lnTo>
                  <a:lnTo>
                    <a:pt x="999" y="69"/>
                  </a:lnTo>
                  <a:lnTo>
                    <a:pt x="1014" y="66"/>
                  </a:lnTo>
                  <a:lnTo>
                    <a:pt x="1031" y="63"/>
                  </a:lnTo>
                  <a:lnTo>
                    <a:pt x="1047" y="61"/>
                  </a:lnTo>
                  <a:lnTo>
                    <a:pt x="1063" y="60"/>
                  </a:lnTo>
                  <a:lnTo>
                    <a:pt x="1079" y="60"/>
                  </a:lnTo>
                  <a:lnTo>
                    <a:pt x="1096" y="60"/>
                  </a:lnTo>
                  <a:lnTo>
                    <a:pt x="1113" y="60"/>
                  </a:lnTo>
                  <a:lnTo>
                    <a:pt x="1129" y="62"/>
                  </a:lnTo>
                  <a:lnTo>
                    <a:pt x="1163" y="66"/>
                  </a:lnTo>
                  <a:lnTo>
                    <a:pt x="1195" y="71"/>
                  </a:lnTo>
                  <a:lnTo>
                    <a:pt x="1228" y="78"/>
                  </a:lnTo>
                  <a:lnTo>
                    <a:pt x="1258" y="85"/>
                  </a:lnTo>
                  <a:lnTo>
                    <a:pt x="1287" y="94"/>
                  </a:lnTo>
                  <a:lnTo>
                    <a:pt x="1314" y="103"/>
                  </a:lnTo>
                  <a:lnTo>
                    <a:pt x="1337" y="111"/>
                  </a:lnTo>
                  <a:lnTo>
                    <a:pt x="1359" y="119"/>
                  </a:lnTo>
                  <a:lnTo>
                    <a:pt x="1391" y="133"/>
                  </a:lnTo>
                  <a:lnTo>
                    <a:pt x="1406" y="140"/>
                  </a:lnTo>
                  <a:lnTo>
                    <a:pt x="1431" y="157"/>
                  </a:lnTo>
                  <a:lnTo>
                    <a:pt x="1450" y="134"/>
                  </a:lnTo>
                  <a:close/>
                  <a:moveTo>
                    <a:pt x="342" y="4777"/>
                  </a:moveTo>
                  <a:lnTo>
                    <a:pt x="342" y="4774"/>
                  </a:lnTo>
                  <a:lnTo>
                    <a:pt x="342" y="4777"/>
                  </a:lnTo>
                  <a:close/>
                </a:path>
              </a:pathLst>
            </a:custGeom>
            <a:solidFill>
              <a:srgbClr val="7D91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Freeform 50"/>
            <p:cNvSpPr>
              <a:spLocks/>
            </p:cNvSpPr>
            <p:nvPr/>
          </p:nvSpPr>
          <p:spPr bwMode="auto">
            <a:xfrm>
              <a:off x="7297738" y="4346576"/>
              <a:ext cx="44450" cy="36513"/>
            </a:xfrm>
            <a:custGeom>
              <a:avLst/>
              <a:gdLst>
                <a:gd name="T0" fmla="*/ 312 w 470"/>
                <a:gd name="T1" fmla="*/ 28 h 395"/>
                <a:gd name="T2" fmla="*/ 273 w 470"/>
                <a:gd name="T3" fmla="*/ 12 h 395"/>
                <a:gd name="T4" fmla="*/ 232 w 470"/>
                <a:gd name="T5" fmla="*/ 3 h 395"/>
                <a:gd name="T6" fmla="*/ 190 w 470"/>
                <a:gd name="T7" fmla="*/ 0 h 395"/>
                <a:gd name="T8" fmla="*/ 143 w 470"/>
                <a:gd name="T9" fmla="*/ 7 h 395"/>
                <a:gd name="T10" fmla="*/ 98 w 470"/>
                <a:gd name="T11" fmla="*/ 22 h 395"/>
                <a:gd name="T12" fmla="*/ 61 w 470"/>
                <a:gd name="T13" fmla="*/ 46 h 395"/>
                <a:gd name="T14" fmla="*/ 34 w 470"/>
                <a:gd name="T15" fmla="*/ 74 h 395"/>
                <a:gd name="T16" fmla="*/ 15 w 470"/>
                <a:gd name="T17" fmla="*/ 107 h 395"/>
                <a:gd name="T18" fmla="*/ 3 w 470"/>
                <a:gd name="T19" fmla="*/ 143 h 395"/>
                <a:gd name="T20" fmla="*/ 0 w 470"/>
                <a:gd name="T21" fmla="*/ 182 h 395"/>
                <a:gd name="T22" fmla="*/ 5 w 470"/>
                <a:gd name="T23" fmla="*/ 221 h 395"/>
                <a:gd name="T24" fmla="*/ 17 w 470"/>
                <a:gd name="T25" fmla="*/ 258 h 395"/>
                <a:gd name="T26" fmla="*/ 36 w 470"/>
                <a:gd name="T27" fmla="*/ 295 h 395"/>
                <a:gd name="T28" fmla="*/ 62 w 470"/>
                <a:gd name="T29" fmla="*/ 327 h 395"/>
                <a:gd name="T30" fmla="*/ 96 w 470"/>
                <a:gd name="T31" fmla="*/ 355 h 395"/>
                <a:gd name="T32" fmla="*/ 134 w 470"/>
                <a:gd name="T33" fmla="*/ 376 h 395"/>
                <a:gd name="T34" fmla="*/ 180 w 470"/>
                <a:gd name="T35" fmla="*/ 390 h 395"/>
                <a:gd name="T36" fmla="*/ 231 w 470"/>
                <a:gd name="T37" fmla="*/ 395 h 395"/>
                <a:gd name="T38" fmla="*/ 288 w 470"/>
                <a:gd name="T39" fmla="*/ 390 h 395"/>
                <a:gd name="T40" fmla="*/ 340 w 470"/>
                <a:gd name="T41" fmla="*/ 378 h 395"/>
                <a:gd name="T42" fmla="*/ 377 w 470"/>
                <a:gd name="T43" fmla="*/ 363 h 395"/>
                <a:gd name="T44" fmla="*/ 407 w 470"/>
                <a:gd name="T45" fmla="*/ 345 h 395"/>
                <a:gd name="T46" fmla="*/ 431 w 470"/>
                <a:gd name="T47" fmla="*/ 326 h 395"/>
                <a:gd name="T48" fmla="*/ 448 w 470"/>
                <a:gd name="T49" fmla="*/ 305 h 395"/>
                <a:gd name="T50" fmla="*/ 460 w 470"/>
                <a:gd name="T51" fmla="*/ 281 h 395"/>
                <a:gd name="T52" fmla="*/ 468 w 470"/>
                <a:gd name="T53" fmla="*/ 257 h 395"/>
                <a:gd name="T54" fmla="*/ 470 w 470"/>
                <a:gd name="T55" fmla="*/ 232 h 395"/>
                <a:gd name="T56" fmla="*/ 467 w 470"/>
                <a:gd name="T57" fmla="*/ 206 h 395"/>
                <a:gd name="T58" fmla="*/ 458 w 470"/>
                <a:gd name="T59" fmla="*/ 180 h 395"/>
                <a:gd name="T60" fmla="*/ 447 w 470"/>
                <a:gd name="T61" fmla="*/ 155 h 395"/>
                <a:gd name="T62" fmla="*/ 433 w 470"/>
                <a:gd name="T63" fmla="*/ 130 h 395"/>
                <a:gd name="T64" fmla="*/ 415 w 470"/>
                <a:gd name="T65" fmla="*/ 107 h 395"/>
                <a:gd name="T66" fmla="*/ 393 w 470"/>
                <a:gd name="T67" fmla="*/ 84 h 395"/>
                <a:gd name="T68" fmla="*/ 370 w 470"/>
                <a:gd name="T69" fmla="*/ 64 h 395"/>
                <a:gd name="T70" fmla="*/ 344 w 470"/>
                <a:gd name="T71" fmla="*/ 4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0" h="395">
                  <a:moveTo>
                    <a:pt x="330" y="37"/>
                  </a:moveTo>
                  <a:lnTo>
                    <a:pt x="312" y="28"/>
                  </a:lnTo>
                  <a:lnTo>
                    <a:pt x="293" y="19"/>
                  </a:lnTo>
                  <a:lnTo>
                    <a:pt x="273" y="12"/>
                  </a:lnTo>
                  <a:lnTo>
                    <a:pt x="252" y="6"/>
                  </a:lnTo>
                  <a:lnTo>
                    <a:pt x="232" y="3"/>
                  </a:lnTo>
                  <a:lnTo>
                    <a:pt x="211" y="1"/>
                  </a:lnTo>
                  <a:lnTo>
                    <a:pt x="190" y="0"/>
                  </a:lnTo>
                  <a:lnTo>
                    <a:pt x="169" y="2"/>
                  </a:lnTo>
                  <a:lnTo>
                    <a:pt x="143" y="7"/>
                  </a:lnTo>
                  <a:lnTo>
                    <a:pt x="119" y="13"/>
                  </a:lnTo>
                  <a:lnTo>
                    <a:pt x="98" y="22"/>
                  </a:lnTo>
                  <a:lnTo>
                    <a:pt x="79" y="33"/>
                  </a:lnTo>
                  <a:lnTo>
                    <a:pt x="61" y="46"/>
                  </a:lnTo>
                  <a:lnTo>
                    <a:pt x="46" y="59"/>
                  </a:lnTo>
                  <a:lnTo>
                    <a:pt x="34" y="74"/>
                  </a:lnTo>
                  <a:lnTo>
                    <a:pt x="23" y="91"/>
                  </a:lnTo>
                  <a:lnTo>
                    <a:pt x="15" y="107"/>
                  </a:lnTo>
                  <a:lnTo>
                    <a:pt x="7" y="125"/>
                  </a:lnTo>
                  <a:lnTo>
                    <a:pt x="3" y="143"/>
                  </a:lnTo>
                  <a:lnTo>
                    <a:pt x="1" y="163"/>
                  </a:lnTo>
                  <a:lnTo>
                    <a:pt x="0" y="182"/>
                  </a:lnTo>
                  <a:lnTo>
                    <a:pt x="1" y="201"/>
                  </a:lnTo>
                  <a:lnTo>
                    <a:pt x="5" y="221"/>
                  </a:lnTo>
                  <a:lnTo>
                    <a:pt x="11" y="240"/>
                  </a:lnTo>
                  <a:lnTo>
                    <a:pt x="17" y="258"/>
                  </a:lnTo>
                  <a:lnTo>
                    <a:pt x="26" y="276"/>
                  </a:lnTo>
                  <a:lnTo>
                    <a:pt x="36" y="295"/>
                  </a:lnTo>
                  <a:lnTo>
                    <a:pt x="49" y="311"/>
                  </a:lnTo>
                  <a:lnTo>
                    <a:pt x="62" y="327"/>
                  </a:lnTo>
                  <a:lnTo>
                    <a:pt x="79" y="341"/>
                  </a:lnTo>
                  <a:lnTo>
                    <a:pt x="96" y="355"/>
                  </a:lnTo>
                  <a:lnTo>
                    <a:pt x="114" y="366"/>
                  </a:lnTo>
                  <a:lnTo>
                    <a:pt x="134" y="376"/>
                  </a:lnTo>
                  <a:lnTo>
                    <a:pt x="157" y="384"/>
                  </a:lnTo>
                  <a:lnTo>
                    <a:pt x="180" y="390"/>
                  </a:lnTo>
                  <a:lnTo>
                    <a:pt x="204" y="393"/>
                  </a:lnTo>
                  <a:lnTo>
                    <a:pt x="231" y="395"/>
                  </a:lnTo>
                  <a:lnTo>
                    <a:pt x="259" y="394"/>
                  </a:lnTo>
                  <a:lnTo>
                    <a:pt x="288" y="390"/>
                  </a:lnTo>
                  <a:lnTo>
                    <a:pt x="319" y="384"/>
                  </a:lnTo>
                  <a:lnTo>
                    <a:pt x="340" y="378"/>
                  </a:lnTo>
                  <a:lnTo>
                    <a:pt x="359" y="371"/>
                  </a:lnTo>
                  <a:lnTo>
                    <a:pt x="377" y="363"/>
                  </a:lnTo>
                  <a:lnTo>
                    <a:pt x="392" y="355"/>
                  </a:lnTo>
                  <a:lnTo>
                    <a:pt x="407" y="345"/>
                  </a:lnTo>
                  <a:lnTo>
                    <a:pt x="420" y="336"/>
                  </a:lnTo>
                  <a:lnTo>
                    <a:pt x="431" y="326"/>
                  </a:lnTo>
                  <a:lnTo>
                    <a:pt x="440" y="315"/>
                  </a:lnTo>
                  <a:lnTo>
                    <a:pt x="448" y="305"/>
                  </a:lnTo>
                  <a:lnTo>
                    <a:pt x="455" y="293"/>
                  </a:lnTo>
                  <a:lnTo>
                    <a:pt x="460" y="281"/>
                  </a:lnTo>
                  <a:lnTo>
                    <a:pt x="464" y="269"/>
                  </a:lnTo>
                  <a:lnTo>
                    <a:pt x="468" y="257"/>
                  </a:lnTo>
                  <a:lnTo>
                    <a:pt x="469" y="245"/>
                  </a:lnTo>
                  <a:lnTo>
                    <a:pt x="470" y="232"/>
                  </a:lnTo>
                  <a:lnTo>
                    <a:pt x="469" y="219"/>
                  </a:lnTo>
                  <a:lnTo>
                    <a:pt x="467" y="206"/>
                  </a:lnTo>
                  <a:lnTo>
                    <a:pt x="463" y="193"/>
                  </a:lnTo>
                  <a:lnTo>
                    <a:pt x="458" y="180"/>
                  </a:lnTo>
                  <a:lnTo>
                    <a:pt x="453" y="168"/>
                  </a:lnTo>
                  <a:lnTo>
                    <a:pt x="447" y="155"/>
                  </a:lnTo>
                  <a:lnTo>
                    <a:pt x="441" y="142"/>
                  </a:lnTo>
                  <a:lnTo>
                    <a:pt x="433" y="130"/>
                  </a:lnTo>
                  <a:lnTo>
                    <a:pt x="424" y="118"/>
                  </a:lnTo>
                  <a:lnTo>
                    <a:pt x="415" y="107"/>
                  </a:lnTo>
                  <a:lnTo>
                    <a:pt x="405" y="95"/>
                  </a:lnTo>
                  <a:lnTo>
                    <a:pt x="393" y="84"/>
                  </a:lnTo>
                  <a:lnTo>
                    <a:pt x="382" y="73"/>
                  </a:lnTo>
                  <a:lnTo>
                    <a:pt x="370" y="64"/>
                  </a:lnTo>
                  <a:lnTo>
                    <a:pt x="357" y="54"/>
                  </a:lnTo>
                  <a:lnTo>
                    <a:pt x="344" y="46"/>
                  </a:lnTo>
                  <a:lnTo>
                    <a:pt x="330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51"/>
            <p:cNvSpPr>
              <a:spLocks noEditPoints="1"/>
            </p:cNvSpPr>
            <p:nvPr/>
          </p:nvSpPr>
          <p:spPr bwMode="auto">
            <a:xfrm>
              <a:off x="7296150" y="4343401"/>
              <a:ext cx="49212" cy="42863"/>
            </a:xfrm>
            <a:custGeom>
              <a:avLst/>
              <a:gdLst>
                <a:gd name="T0" fmla="*/ 161 w 528"/>
                <a:gd name="T1" fmla="*/ 8 h 454"/>
                <a:gd name="T2" fmla="*/ 117 w 528"/>
                <a:gd name="T3" fmla="*/ 23 h 454"/>
                <a:gd name="T4" fmla="*/ 79 w 528"/>
                <a:gd name="T5" fmla="*/ 44 h 454"/>
                <a:gd name="T6" fmla="*/ 48 w 528"/>
                <a:gd name="T7" fmla="*/ 73 h 454"/>
                <a:gd name="T8" fmla="*/ 24 w 528"/>
                <a:gd name="T9" fmla="*/ 107 h 454"/>
                <a:gd name="T10" fmla="*/ 7 w 528"/>
                <a:gd name="T11" fmla="*/ 149 h 454"/>
                <a:gd name="T12" fmla="*/ 0 w 528"/>
                <a:gd name="T13" fmla="*/ 194 h 454"/>
                <a:gd name="T14" fmla="*/ 2 w 528"/>
                <a:gd name="T15" fmla="*/ 240 h 454"/>
                <a:gd name="T16" fmla="*/ 14 w 528"/>
                <a:gd name="T17" fmla="*/ 286 h 454"/>
                <a:gd name="T18" fmla="*/ 34 w 528"/>
                <a:gd name="T19" fmla="*/ 330 h 454"/>
                <a:gd name="T20" fmla="*/ 64 w 528"/>
                <a:gd name="T21" fmla="*/ 369 h 454"/>
                <a:gd name="T22" fmla="*/ 107 w 528"/>
                <a:gd name="T23" fmla="*/ 407 h 454"/>
                <a:gd name="T24" fmla="*/ 155 w 528"/>
                <a:gd name="T25" fmla="*/ 433 h 454"/>
                <a:gd name="T26" fmla="*/ 210 w 528"/>
                <a:gd name="T27" fmla="*/ 450 h 454"/>
                <a:gd name="T28" fmla="*/ 270 w 528"/>
                <a:gd name="T29" fmla="*/ 454 h 454"/>
                <a:gd name="T30" fmla="*/ 333 w 528"/>
                <a:gd name="T31" fmla="*/ 447 h 454"/>
                <a:gd name="T32" fmla="*/ 401 w 528"/>
                <a:gd name="T33" fmla="*/ 426 h 454"/>
                <a:gd name="T34" fmla="*/ 454 w 528"/>
                <a:gd name="T35" fmla="*/ 399 h 454"/>
                <a:gd name="T36" fmla="*/ 489 w 528"/>
                <a:gd name="T37" fmla="*/ 366 h 454"/>
                <a:gd name="T38" fmla="*/ 512 w 528"/>
                <a:gd name="T39" fmla="*/ 334 h 454"/>
                <a:gd name="T40" fmla="*/ 523 w 528"/>
                <a:gd name="T41" fmla="*/ 303 h 454"/>
                <a:gd name="T42" fmla="*/ 528 w 528"/>
                <a:gd name="T43" fmla="*/ 269 h 454"/>
                <a:gd name="T44" fmla="*/ 522 w 528"/>
                <a:gd name="T45" fmla="*/ 218 h 454"/>
                <a:gd name="T46" fmla="*/ 502 w 528"/>
                <a:gd name="T47" fmla="*/ 168 h 454"/>
                <a:gd name="T48" fmla="*/ 470 w 528"/>
                <a:gd name="T49" fmla="*/ 120 h 454"/>
                <a:gd name="T50" fmla="*/ 426 w 528"/>
                <a:gd name="T51" fmla="*/ 77 h 454"/>
                <a:gd name="T52" fmla="*/ 374 w 528"/>
                <a:gd name="T53" fmla="*/ 40 h 454"/>
                <a:gd name="T54" fmla="*/ 307 w 528"/>
                <a:gd name="T55" fmla="*/ 12 h 454"/>
                <a:gd name="T56" fmla="*/ 239 w 528"/>
                <a:gd name="T57" fmla="*/ 0 h 454"/>
                <a:gd name="T58" fmla="*/ 108 w 528"/>
                <a:gd name="T59" fmla="*/ 330 h 454"/>
                <a:gd name="T60" fmla="*/ 86 w 528"/>
                <a:gd name="T61" fmla="*/ 300 h 454"/>
                <a:gd name="T62" fmla="*/ 71 w 528"/>
                <a:gd name="T63" fmla="*/ 268 h 454"/>
                <a:gd name="T64" fmla="*/ 62 w 528"/>
                <a:gd name="T65" fmla="*/ 233 h 454"/>
                <a:gd name="T66" fmla="*/ 60 w 528"/>
                <a:gd name="T67" fmla="*/ 199 h 454"/>
                <a:gd name="T68" fmla="*/ 65 w 528"/>
                <a:gd name="T69" fmla="*/ 165 h 454"/>
                <a:gd name="T70" fmla="*/ 76 w 528"/>
                <a:gd name="T71" fmla="*/ 136 h 454"/>
                <a:gd name="T72" fmla="*/ 94 w 528"/>
                <a:gd name="T73" fmla="*/ 111 h 454"/>
                <a:gd name="T74" fmla="*/ 117 w 528"/>
                <a:gd name="T75" fmla="*/ 92 h 454"/>
                <a:gd name="T76" fmla="*/ 145 w 528"/>
                <a:gd name="T77" fmla="*/ 76 h 454"/>
                <a:gd name="T78" fmla="*/ 178 w 528"/>
                <a:gd name="T79" fmla="*/ 66 h 454"/>
                <a:gd name="T80" fmla="*/ 219 w 528"/>
                <a:gd name="T81" fmla="*/ 60 h 454"/>
                <a:gd name="T82" fmla="*/ 273 w 528"/>
                <a:gd name="T83" fmla="*/ 65 h 454"/>
                <a:gd name="T84" fmla="*/ 327 w 528"/>
                <a:gd name="T85" fmla="*/ 83 h 454"/>
                <a:gd name="T86" fmla="*/ 372 w 528"/>
                <a:gd name="T87" fmla="*/ 109 h 454"/>
                <a:gd name="T88" fmla="*/ 406 w 528"/>
                <a:gd name="T89" fmla="*/ 139 h 454"/>
                <a:gd name="T90" fmla="*/ 435 w 528"/>
                <a:gd name="T91" fmla="*/ 171 h 454"/>
                <a:gd name="T92" fmla="*/ 455 w 528"/>
                <a:gd name="T93" fmla="*/ 206 h 454"/>
                <a:gd name="T94" fmla="*/ 466 w 528"/>
                <a:gd name="T95" fmla="*/ 241 h 454"/>
                <a:gd name="T96" fmla="*/ 468 w 528"/>
                <a:gd name="T97" fmla="*/ 271 h 454"/>
                <a:gd name="T98" fmla="*/ 462 w 528"/>
                <a:gd name="T99" fmla="*/ 299 h 454"/>
                <a:gd name="T100" fmla="*/ 445 w 528"/>
                <a:gd name="T101" fmla="*/ 327 h 454"/>
                <a:gd name="T102" fmla="*/ 421 w 528"/>
                <a:gd name="T103" fmla="*/ 349 h 454"/>
                <a:gd name="T104" fmla="*/ 392 w 528"/>
                <a:gd name="T105" fmla="*/ 365 h 454"/>
                <a:gd name="T106" fmla="*/ 340 w 528"/>
                <a:gd name="T107" fmla="*/ 384 h 454"/>
                <a:gd name="T108" fmla="*/ 273 w 528"/>
                <a:gd name="T109" fmla="*/ 394 h 454"/>
                <a:gd name="T110" fmla="*/ 218 w 528"/>
                <a:gd name="T111" fmla="*/ 391 h 454"/>
                <a:gd name="T112" fmla="*/ 174 w 528"/>
                <a:gd name="T113" fmla="*/ 377 h 454"/>
                <a:gd name="T114" fmla="*/ 139 w 528"/>
                <a:gd name="T115" fmla="*/ 357 h 454"/>
                <a:gd name="T116" fmla="*/ 115 w 528"/>
                <a:gd name="T117" fmla="*/ 33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8" h="454">
                  <a:moveTo>
                    <a:pt x="194" y="2"/>
                  </a:moveTo>
                  <a:lnTo>
                    <a:pt x="178" y="5"/>
                  </a:lnTo>
                  <a:lnTo>
                    <a:pt x="161" y="8"/>
                  </a:lnTo>
                  <a:lnTo>
                    <a:pt x="146" y="12"/>
                  </a:lnTo>
                  <a:lnTo>
                    <a:pt x="131" y="17"/>
                  </a:lnTo>
                  <a:lnTo>
                    <a:pt x="117" y="23"/>
                  </a:lnTo>
                  <a:lnTo>
                    <a:pt x="104" y="29"/>
                  </a:lnTo>
                  <a:lnTo>
                    <a:pt x="91" y="36"/>
                  </a:lnTo>
                  <a:lnTo>
                    <a:pt x="79" y="44"/>
                  </a:lnTo>
                  <a:lnTo>
                    <a:pt x="68" y="53"/>
                  </a:lnTo>
                  <a:lnTo>
                    <a:pt x="58" y="63"/>
                  </a:lnTo>
                  <a:lnTo>
                    <a:pt x="48" y="73"/>
                  </a:lnTo>
                  <a:lnTo>
                    <a:pt x="40" y="84"/>
                  </a:lnTo>
                  <a:lnTo>
                    <a:pt x="31" y="95"/>
                  </a:lnTo>
                  <a:lnTo>
                    <a:pt x="24" y="107"/>
                  </a:lnTo>
                  <a:lnTo>
                    <a:pt x="17" y="121"/>
                  </a:lnTo>
                  <a:lnTo>
                    <a:pt x="12" y="134"/>
                  </a:lnTo>
                  <a:lnTo>
                    <a:pt x="7" y="149"/>
                  </a:lnTo>
                  <a:lnTo>
                    <a:pt x="4" y="163"/>
                  </a:lnTo>
                  <a:lnTo>
                    <a:pt x="1" y="178"/>
                  </a:lnTo>
                  <a:lnTo>
                    <a:pt x="0" y="194"/>
                  </a:lnTo>
                  <a:lnTo>
                    <a:pt x="0" y="210"/>
                  </a:lnTo>
                  <a:lnTo>
                    <a:pt x="0" y="225"/>
                  </a:lnTo>
                  <a:lnTo>
                    <a:pt x="2" y="240"/>
                  </a:lnTo>
                  <a:lnTo>
                    <a:pt x="5" y="256"/>
                  </a:lnTo>
                  <a:lnTo>
                    <a:pt x="9" y="271"/>
                  </a:lnTo>
                  <a:lnTo>
                    <a:pt x="14" y="286"/>
                  </a:lnTo>
                  <a:lnTo>
                    <a:pt x="19" y="301"/>
                  </a:lnTo>
                  <a:lnTo>
                    <a:pt x="26" y="316"/>
                  </a:lnTo>
                  <a:lnTo>
                    <a:pt x="34" y="330"/>
                  </a:lnTo>
                  <a:lnTo>
                    <a:pt x="44" y="344"/>
                  </a:lnTo>
                  <a:lnTo>
                    <a:pt x="53" y="357"/>
                  </a:lnTo>
                  <a:lnTo>
                    <a:pt x="64" y="369"/>
                  </a:lnTo>
                  <a:lnTo>
                    <a:pt x="77" y="384"/>
                  </a:lnTo>
                  <a:lnTo>
                    <a:pt x="91" y="396"/>
                  </a:lnTo>
                  <a:lnTo>
                    <a:pt x="107" y="407"/>
                  </a:lnTo>
                  <a:lnTo>
                    <a:pt x="122" y="417"/>
                  </a:lnTo>
                  <a:lnTo>
                    <a:pt x="138" y="426"/>
                  </a:lnTo>
                  <a:lnTo>
                    <a:pt x="155" y="433"/>
                  </a:lnTo>
                  <a:lnTo>
                    <a:pt x="174" y="440"/>
                  </a:lnTo>
                  <a:lnTo>
                    <a:pt x="192" y="446"/>
                  </a:lnTo>
                  <a:lnTo>
                    <a:pt x="210" y="450"/>
                  </a:lnTo>
                  <a:lnTo>
                    <a:pt x="230" y="452"/>
                  </a:lnTo>
                  <a:lnTo>
                    <a:pt x="250" y="454"/>
                  </a:lnTo>
                  <a:lnTo>
                    <a:pt x="270" y="454"/>
                  </a:lnTo>
                  <a:lnTo>
                    <a:pt x="291" y="453"/>
                  </a:lnTo>
                  <a:lnTo>
                    <a:pt x="312" y="451"/>
                  </a:lnTo>
                  <a:lnTo>
                    <a:pt x="333" y="447"/>
                  </a:lnTo>
                  <a:lnTo>
                    <a:pt x="355" y="442"/>
                  </a:lnTo>
                  <a:lnTo>
                    <a:pt x="380" y="434"/>
                  </a:lnTo>
                  <a:lnTo>
                    <a:pt x="401" y="426"/>
                  </a:lnTo>
                  <a:lnTo>
                    <a:pt x="421" y="418"/>
                  </a:lnTo>
                  <a:lnTo>
                    <a:pt x="439" y="408"/>
                  </a:lnTo>
                  <a:lnTo>
                    <a:pt x="454" y="399"/>
                  </a:lnTo>
                  <a:lnTo>
                    <a:pt x="468" y="388"/>
                  </a:lnTo>
                  <a:lnTo>
                    <a:pt x="479" y="378"/>
                  </a:lnTo>
                  <a:lnTo>
                    <a:pt x="489" y="366"/>
                  </a:lnTo>
                  <a:lnTo>
                    <a:pt x="499" y="355"/>
                  </a:lnTo>
                  <a:lnTo>
                    <a:pt x="506" y="344"/>
                  </a:lnTo>
                  <a:lnTo>
                    <a:pt x="512" y="334"/>
                  </a:lnTo>
                  <a:lnTo>
                    <a:pt x="517" y="323"/>
                  </a:lnTo>
                  <a:lnTo>
                    <a:pt x="521" y="313"/>
                  </a:lnTo>
                  <a:lnTo>
                    <a:pt x="523" y="303"/>
                  </a:lnTo>
                  <a:lnTo>
                    <a:pt x="525" y="294"/>
                  </a:lnTo>
                  <a:lnTo>
                    <a:pt x="527" y="285"/>
                  </a:lnTo>
                  <a:lnTo>
                    <a:pt x="528" y="269"/>
                  </a:lnTo>
                  <a:lnTo>
                    <a:pt x="528" y="253"/>
                  </a:lnTo>
                  <a:lnTo>
                    <a:pt x="526" y="235"/>
                  </a:lnTo>
                  <a:lnTo>
                    <a:pt x="522" y="218"/>
                  </a:lnTo>
                  <a:lnTo>
                    <a:pt x="517" y="202"/>
                  </a:lnTo>
                  <a:lnTo>
                    <a:pt x="510" y="185"/>
                  </a:lnTo>
                  <a:lnTo>
                    <a:pt x="502" y="168"/>
                  </a:lnTo>
                  <a:lnTo>
                    <a:pt x="492" y="151"/>
                  </a:lnTo>
                  <a:lnTo>
                    <a:pt x="482" y="136"/>
                  </a:lnTo>
                  <a:lnTo>
                    <a:pt x="470" y="120"/>
                  </a:lnTo>
                  <a:lnTo>
                    <a:pt x="457" y="105"/>
                  </a:lnTo>
                  <a:lnTo>
                    <a:pt x="442" y="90"/>
                  </a:lnTo>
                  <a:lnTo>
                    <a:pt x="426" y="77"/>
                  </a:lnTo>
                  <a:lnTo>
                    <a:pt x="410" y="64"/>
                  </a:lnTo>
                  <a:lnTo>
                    <a:pt x="393" y="51"/>
                  </a:lnTo>
                  <a:lnTo>
                    <a:pt x="374" y="40"/>
                  </a:lnTo>
                  <a:lnTo>
                    <a:pt x="352" y="29"/>
                  </a:lnTo>
                  <a:lnTo>
                    <a:pt x="330" y="19"/>
                  </a:lnTo>
                  <a:lnTo>
                    <a:pt x="307" y="12"/>
                  </a:lnTo>
                  <a:lnTo>
                    <a:pt x="284" y="6"/>
                  </a:lnTo>
                  <a:lnTo>
                    <a:pt x="262" y="2"/>
                  </a:lnTo>
                  <a:lnTo>
                    <a:pt x="239" y="0"/>
                  </a:lnTo>
                  <a:lnTo>
                    <a:pt x="216" y="0"/>
                  </a:lnTo>
                  <a:lnTo>
                    <a:pt x="194" y="2"/>
                  </a:lnTo>
                  <a:close/>
                  <a:moveTo>
                    <a:pt x="108" y="330"/>
                  </a:moveTo>
                  <a:lnTo>
                    <a:pt x="100" y="321"/>
                  </a:lnTo>
                  <a:lnTo>
                    <a:pt x="92" y="310"/>
                  </a:lnTo>
                  <a:lnTo>
                    <a:pt x="86" y="300"/>
                  </a:lnTo>
                  <a:lnTo>
                    <a:pt x="80" y="289"/>
                  </a:lnTo>
                  <a:lnTo>
                    <a:pt x="75" y="279"/>
                  </a:lnTo>
                  <a:lnTo>
                    <a:pt x="71" y="268"/>
                  </a:lnTo>
                  <a:lnTo>
                    <a:pt x="67" y="256"/>
                  </a:lnTo>
                  <a:lnTo>
                    <a:pt x="64" y="244"/>
                  </a:lnTo>
                  <a:lnTo>
                    <a:pt x="62" y="233"/>
                  </a:lnTo>
                  <a:lnTo>
                    <a:pt x="60" y="221"/>
                  </a:lnTo>
                  <a:lnTo>
                    <a:pt x="60" y="210"/>
                  </a:lnTo>
                  <a:lnTo>
                    <a:pt x="60" y="199"/>
                  </a:lnTo>
                  <a:lnTo>
                    <a:pt x="61" y="188"/>
                  </a:lnTo>
                  <a:lnTo>
                    <a:pt x="62" y="176"/>
                  </a:lnTo>
                  <a:lnTo>
                    <a:pt x="65" y="165"/>
                  </a:lnTo>
                  <a:lnTo>
                    <a:pt x="68" y="155"/>
                  </a:lnTo>
                  <a:lnTo>
                    <a:pt x="72" y="145"/>
                  </a:lnTo>
                  <a:lnTo>
                    <a:pt x="76" y="136"/>
                  </a:lnTo>
                  <a:lnTo>
                    <a:pt x="82" y="128"/>
                  </a:lnTo>
                  <a:lnTo>
                    <a:pt x="87" y="120"/>
                  </a:lnTo>
                  <a:lnTo>
                    <a:pt x="94" y="111"/>
                  </a:lnTo>
                  <a:lnTo>
                    <a:pt x="100" y="104"/>
                  </a:lnTo>
                  <a:lnTo>
                    <a:pt x="109" y="98"/>
                  </a:lnTo>
                  <a:lnTo>
                    <a:pt x="117" y="92"/>
                  </a:lnTo>
                  <a:lnTo>
                    <a:pt x="126" y="86"/>
                  </a:lnTo>
                  <a:lnTo>
                    <a:pt x="135" y="81"/>
                  </a:lnTo>
                  <a:lnTo>
                    <a:pt x="145" y="76"/>
                  </a:lnTo>
                  <a:lnTo>
                    <a:pt x="155" y="72"/>
                  </a:lnTo>
                  <a:lnTo>
                    <a:pt x="166" y="69"/>
                  </a:lnTo>
                  <a:lnTo>
                    <a:pt x="178" y="66"/>
                  </a:lnTo>
                  <a:lnTo>
                    <a:pt x="189" y="63"/>
                  </a:lnTo>
                  <a:lnTo>
                    <a:pt x="202" y="61"/>
                  </a:lnTo>
                  <a:lnTo>
                    <a:pt x="219" y="60"/>
                  </a:lnTo>
                  <a:lnTo>
                    <a:pt x="237" y="60"/>
                  </a:lnTo>
                  <a:lnTo>
                    <a:pt x="255" y="62"/>
                  </a:lnTo>
                  <a:lnTo>
                    <a:pt x="273" y="65"/>
                  </a:lnTo>
                  <a:lnTo>
                    <a:pt x="291" y="70"/>
                  </a:lnTo>
                  <a:lnTo>
                    <a:pt x="310" y="76"/>
                  </a:lnTo>
                  <a:lnTo>
                    <a:pt x="327" y="83"/>
                  </a:lnTo>
                  <a:lnTo>
                    <a:pt x="344" y="92"/>
                  </a:lnTo>
                  <a:lnTo>
                    <a:pt x="358" y="100"/>
                  </a:lnTo>
                  <a:lnTo>
                    <a:pt x="372" y="109"/>
                  </a:lnTo>
                  <a:lnTo>
                    <a:pt x="384" y="119"/>
                  </a:lnTo>
                  <a:lnTo>
                    <a:pt x="395" y="129"/>
                  </a:lnTo>
                  <a:lnTo>
                    <a:pt x="406" y="139"/>
                  </a:lnTo>
                  <a:lnTo>
                    <a:pt x="416" y="149"/>
                  </a:lnTo>
                  <a:lnTo>
                    <a:pt x="425" y="160"/>
                  </a:lnTo>
                  <a:lnTo>
                    <a:pt x="435" y="171"/>
                  </a:lnTo>
                  <a:lnTo>
                    <a:pt x="442" y="182"/>
                  </a:lnTo>
                  <a:lnTo>
                    <a:pt x="449" y="195"/>
                  </a:lnTo>
                  <a:lnTo>
                    <a:pt x="455" y="206"/>
                  </a:lnTo>
                  <a:lnTo>
                    <a:pt x="459" y="218"/>
                  </a:lnTo>
                  <a:lnTo>
                    <a:pt x="463" y="230"/>
                  </a:lnTo>
                  <a:lnTo>
                    <a:pt x="466" y="241"/>
                  </a:lnTo>
                  <a:lnTo>
                    <a:pt x="468" y="253"/>
                  </a:lnTo>
                  <a:lnTo>
                    <a:pt x="468" y="265"/>
                  </a:lnTo>
                  <a:lnTo>
                    <a:pt x="468" y="271"/>
                  </a:lnTo>
                  <a:lnTo>
                    <a:pt x="467" y="278"/>
                  </a:lnTo>
                  <a:lnTo>
                    <a:pt x="465" y="289"/>
                  </a:lnTo>
                  <a:lnTo>
                    <a:pt x="462" y="299"/>
                  </a:lnTo>
                  <a:lnTo>
                    <a:pt x="457" y="309"/>
                  </a:lnTo>
                  <a:lnTo>
                    <a:pt x="452" y="319"/>
                  </a:lnTo>
                  <a:lnTo>
                    <a:pt x="445" y="327"/>
                  </a:lnTo>
                  <a:lnTo>
                    <a:pt x="438" y="335"/>
                  </a:lnTo>
                  <a:lnTo>
                    <a:pt x="429" y="342"/>
                  </a:lnTo>
                  <a:lnTo>
                    <a:pt x="421" y="349"/>
                  </a:lnTo>
                  <a:lnTo>
                    <a:pt x="411" y="355"/>
                  </a:lnTo>
                  <a:lnTo>
                    <a:pt x="402" y="360"/>
                  </a:lnTo>
                  <a:lnTo>
                    <a:pt x="392" y="365"/>
                  </a:lnTo>
                  <a:lnTo>
                    <a:pt x="382" y="370"/>
                  </a:lnTo>
                  <a:lnTo>
                    <a:pt x="360" y="378"/>
                  </a:lnTo>
                  <a:lnTo>
                    <a:pt x="340" y="384"/>
                  </a:lnTo>
                  <a:lnTo>
                    <a:pt x="317" y="389"/>
                  </a:lnTo>
                  <a:lnTo>
                    <a:pt x="294" y="393"/>
                  </a:lnTo>
                  <a:lnTo>
                    <a:pt x="273" y="394"/>
                  </a:lnTo>
                  <a:lnTo>
                    <a:pt x="254" y="394"/>
                  </a:lnTo>
                  <a:lnTo>
                    <a:pt x="236" y="393"/>
                  </a:lnTo>
                  <a:lnTo>
                    <a:pt x="218" y="391"/>
                  </a:lnTo>
                  <a:lnTo>
                    <a:pt x="202" y="387"/>
                  </a:lnTo>
                  <a:lnTo>
                    <a:pt x="188" y="383"/>
                  </a:lnTo>
                  <a:lnTo>
                    <a:pt x="174" y="377"/>
                  </a:lnTo>
                  <a:lnTo>
                    <a:pt x="161" y="370"/>
                  </a:lnTo>
                  <a:lnTo>
                    <a:pt x="150" y="364"/>
                  </a:lnTo>
                  <a:lnTo>
                    <a:pt x="139" y="357"/>
                  </a:lnTo>
                  <a:lnTo>
                    <a:pt x="130" y="350"/>
                  </a:lnTo>
                  <a:lnTo>
                    <a:pt x="122" y="343"/>
                  </a:lnTo>
                  <a:lnTo>
                    <a:pt x="115" y="336"/>
                  </a:lnTo>
                  <a:lnTo>
                    <a:pt x="108" y="330"/>
                  </a:lnTo>
                  <a:close/>
                </a:path>
              </a:pathLst>
            </a:custGeom>
            <a:solidFill>
              <a:srgbClr val="A6B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52"/>
            <p:cNvSpPr>
              <a:spLocks/>
            </p:cNvSpPr>
            <p:nvPr/>
          </p:nvSpPr>
          <p:spPr bwMode="auto">
            <a:xfrm>
              <a:off x="7372350" y="4470401"/>
              <a:ext cx="39687" cy="33338"/>
            </a:xfrm>
            <a:custGeom>
              <a:avLst/>
              <a:gdLst>
                <a:gd name="T0" fmla="*/ 17 w 416"/>
                <a:gd name="T1" fmla="*/ 288 h 358"/>
                <a:gd name="T2" fmla="*/ 39 w 416"/>
                <a:gd name="T3" fmla="*/ 319 h 358"/>
                <a:gd name="T4" fmla="*/ 71 w 416"/>
                <a:gd name="T5" fmla="*/ 339 h 358"/>
                <a:gd name="T6" fmla="*/ 107 w 416"/>
                <a:gd name="T7" fmla="*/ 352 h 358"/>
                <a:gd name="T8" fmla="*/ 148 w 416"/>
                <a:gd name="T9" fmla="*/ 358 h 358"/>
                <a:gd name="T10" fmla="*/ 192 w 416"/>
                <a:gd name="T11" fmla="*/ 357 h 358"/>
                <a:gd name="T12" fmla="*/ 235 w 416"/>
                <a:gd name="T13" fmla="*/ 349 h 358"/>
                <a:gd name="T14" fmla="*/ 279 w 416"/>
                <a:gd name="T15" fmla="*/ 336 h 358"/>
                <a:gd name="T16" fmla="*/ 318 w 416"/>
                <a:gd name="T17" fmla="*/ 317 h 358"/>
                <a:gd name="T18" fmla="*/ 354 w 416"/>
                <a:gd name="T19" fmla="*/ 292 h 358"/>
                <a:gd name="T20" fmla="*/ 382 w 416"/>
                <a:gd name="T21" fmla="*/ 263 h 358"/>
                <a:gd name="T22" fmla="*/ 404 w 416"/>
                <a:gd name="T23" fmla="*/ 230 h 358"/>
                <a:gd name="T24" fmla="*/ 415 w 416"/>
                <a:gd name="T25" fmla="*/ 193 h 358"/>
                <a:gd name="T26" fmla="*/ 414 w 416"/>
                <a:gd name="T27" fmla="*/ 153 h 358"/>
                <a:gd name="T28" fmla="*/ 401 w 416"/>
                <a:gd name="T29" fmla="*/ 111 h 358"/>
                <a:gd name="T30" fmla="*/ 371 w 416"/>
                <a:gd name="T31" fmla="*/ 66 h 358"/>
                <a:gd name="T32" fmla="*/ 338 w 416"/>
                <a:gd name="T33" fmla="*/ 31 h 358"/>
                <a:gd name="T34" fmla="*/ 310 w 416"/>
                <a:gd name="T35" fmla="*/ 14 h 358"/>
                <a:gd name="T36" fmla="*/ 281 w 416"/>
                <a:gd name="T37" fmla="*/ 4 h 358"/>
                <a:gd name="T38" fmla="*/ 250 w 416"/>
                <a:gd name="T39" fmla="*/ 0 h 358"/>
                <a:gd name="T40" fmla="*/ 218 w 416"/>
                <a:gd name="T41" fmla="*/ 1 h 358"/>
                <a:gd name="T42" fmla="*/ 185 w 416"/>
                <a:gd name="T43" fmla="*/ 8 h 358"/>
                <a:gd name="T44" fmla="*/ 154 w 416"/>
                <a:gd name="T45" fmla="*/ 19 h 358"/>
                <a:gd name="T46" fmla="*/ 122 w 416"/>
                <a:gd name="T47" fmla="*/ 35 h 358"/>
                <a:gd name="T48" fmla="*/ 94 w 416"/>
                <a:gd name="T49" fmla="*/ 55 h 358"/>
                <a:gd name="T50" fmla="*/ 68 w 416"/>
                <a:gd name="T51" fmla="*/ 77 h 358"/>
                <a:gd name="T52" fmla="*/ 44 w 416"/>
                <a:gd name="T53" fmla="*/ 102 h 358"/>
                <a:gd name="T54" fmla="*/ 25 w 416"/>
                <a:gd name="T55" fmla="*/ 130 h 358"/>
                <a:gd name="T56" fmla="*/ 11 w 416"/>
                <a:gd name="T57" fmla="*/ 159 h 358"/>
                <a:gd name="T58" fmla="*/ 2 w 416"/>
                <a:gd name="T59" fmla="*/ 191 h 358"/>
                <a:gd name="T60" fmla="*/ 0 w 416"/>
                <a:gd name="T61" fmla="*/ 222 h 358"/>
                <a:gd name="T62" fmla="*/ 4 w 416"/>
                <a:gd name="T63" fmla="*/ 255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6" h="358">
                  <a:moveTo>
                    <a:pt x="9" y="271"/>
                  </a:moveTo>
                  <a:lnTo>
                    <a:pt x="17" y="288"/>
                  </a:lnTo>
                  <a:lnTo>
                    <a:pt x="27" y="305"/>
                  </a:lnTo>
                  <a:lnTo>
                    <a:pt x="39" y="319"/>
                  </a:lnTo>
                  <a:lnTo>
                    <a:pt x="54" y="330"/>
                  </a:lnTo>
                  <a:lnTo>
                    <a:pt x="71" y="339"/>
                  </a:lnTo>
                  <a:lnTo>
                    <a:pt x="88" y="347"/>
                  </a:lnTo>
                  <a:lnTo>
                    <a:pt x="107" y="352"/>
                  </a:lnTo>
                  <a:lnTo>
                    <a:pt x="128" y="356"/>
                  </a:lnTo>
                  <a:lnTo>
                    <a:pt x="148" y="358"/>
                  </a:lnTo>
                  <a:lnTo>
                    <a:pt x="170" y="358"/>
                  </a:lnTo>
                  <a:lnTo>
                    <a:pt x="192" y="357"/>
                  </a:lnTo>
                  <a:lnTo>
                    <a:pt x="214" y="354"/>
                  </a:lnTo>
                  <a:lnTo>
                    <a:pt x="235" y="349"/>
                  </a:lnTo>
                  <a:lnTo>
                    <a:pt x="258" y="343"/>
                  </a:lnTo>
                  <a:lnTo>
                    <a:pt x="279" y="336"/>
                  </a:lnTo>
                  <a:lnTo>
                    <a:pt x="299" y="327"/>
                  </a:lnTo>
                  <a:lnTo>
                    <a:pt x="318" y="317"/>
                  </a:lnTo>
                  <a:lnTo>
                    <a:pt x="337" y="305"/>
                  </a:lnTo>
                  <a:lnTo>
                    <a:pt x="354" y="292"/>
                  </a:lnTo>
                  <a:lnTo>
                    <a:pt x="369" y="278"/>
                  </a:lnTo>
                  <a:lnTo>
                    <a:pt x="382" y="263"/>
                  </a:lnTo>
                  <a:lnTo>
                    <a:pt x="395" y="247"/>
                  </a:lnTo>
                  <a:lnTo>
                    <a:pt x="404" y="230"/>
                  </a:lnTo>
                  <a:lnTo>
                    <a:pt x="411" y="212"/>
                  </a:lnTo>
                  <a:lnTo>
                    <a:pt x="415" y="193"/>
                  </a:lnTo>
                  <a:lnTo>
                    <a:pt x="416" y="174"/>
                  </a:lnTo>
                  <a:lnTo>
                    <a:pt x="414" y="153"/>
                  </a:lnTo>
                  <a:lnTo>
                    <a:pt x="409" y="132"/>
                  </a:lnTo>
                  <a:lnTo>
                    <a:pt x="401" y="111"/>
                  </a:lnTo>
                  <a:lnTo>
                    <a:pt x="388" y="88"/>
                  </a:lnTo>
                  <a:lnTo>
                    <a:pt x="371" y="66"/>
                  </a:lnTo>
                  <a:lnTo>
                    <a:pt x="350" y="42"/>
                  </a:lnTo>
                  <a:lnTo>
                    <a:pt x="338" y="31"/>
                  </a:lnTo>
                  <a:lnTo>
                    <a:pt x="325" y="22"/>
                  </a:lnTo>
                  <a:lnTo>
                    <a:pt x="310" y="14"/>
                  </a:lnTo>
                  <a:lnTo>
                    <a:pt x="296" y="9"/>
                  </a:lnTo>
                  <a:lnTo>
                    <a:pt x="281" y="4"/>
                  </a:lnTo>
                  <a:lnTo>
                    <a:pt x="266" y="1"/>
                  </a:lnTo>
                  <a:lnTo>
                    <a:pt x="250" y="0"/>
                  </a:lnTo>
                  <a:lnTo>
                    <a:pt x="234" y="0"/>
                  </a:lnTo>
                  <a:lnTo>
                    <a:pt x="218" y="1"/>
                  </a:lnTo>
                  <a:lnTo>
                    <a:pt x="202" y="4"/>
                  </a:lnTo>
                  <a:lnTo>
                    <a:pt x="185" y="8"/>
                  </a:lnTo>
                  <a:lnTo>
                    <a:pt x="169" y="13"/>
                  </a:lnTo>
                  <a:lnTo>
                    <a:pt x="154" y="19"/>
                  </a:lnTo>
                  <a:lnTo>
                    <a:pt x="138" y="26"/>
                  </a:lnTo>
                  <a:lnTo>
                    <a:pt x="122" y="35"/>
                  </a:lnTo>
                  <a:lnTo>
                    <a:pt x="108" y="45"/>
                  </a:lnTo>
                  <a:lnTo>
                    <a:pt x="94" y="55"/>
                  </a:lnTo>
                  <a:lnTo>
                    <a:pt x="81" y="65"/>
                  </a:lnTo>
                  <a:lnTo>
                    <a:pt x="68" y="77"/>
                  </a:lnTo>
                  <a:lnTo>
                    <a:pt x="55" y="89"/>
                  </a:lnTo>
                  <a:lnTo>
                    <a:pt x="44" y="102"/>
                  </a:lnTo>
                  <a:lnTo>
                    <a:pt x="34" y="116"/>
                  </a:lnTo>
                  <a:lnTo>
                    <a:pt x="25" y="130"/>
                  </a:lnTo>
                  <a:lnTo>
                    <a:pt x="18" y="145"/>
                  </a:lnTo>
                  <a:lnTo>
                    <a:pt x="11" y="159"/>
                  </a:lnTo>
                  <a:lnTo>
                    <a:pt x="6" y="175"/>
                  </a:lnTo>
                  <a:lnTo>
                    <a:pt x="2" y="191"/>
                  </a:lnTo>
                  <a:lnTo>
                    <a:pt x="0" y="206"/>
                  </a:lnTo>
                  <a:lnTo>
                    <a:pt x="0" y="222"/>
                  </a:lnTo>
                  <a:lnTo>
                    <a:pt x="1" y="239"/>
                  </a:lnTo>
                  <a:lnTo>
                    <a:pt x="4" y="255"/>
                  </a:lnTo>
                  <a:lnTo>
                    <a:pt x="9" y="2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53"/>
            <p:cNvSpPr>
              <a:spLocks noEditPoints="1"/>
            </p:cNvSpPr>
            <p:nvPr/>
          </p:nvSpPr>
          <p:spPr bwMode="auto">
            <a:xfrm>
              <a:off x="7369175" y="4467226"/>
              <a:ext cx="44450" cy="39688"/>
            </a:xfrm>
            <a:custGeom>
              <a:avLst/>
              <a:gdLst>
                <a:gd name="T0" fmla="*/ 104 w 476"/>
                <a:gd name="T1" fmla="*/ 63 h 420"/>
                <a:gd name="T2" fmla="*/ 68 w 476"/>
                <a:gd name="T3" fmla="*/ 96 h 420"/>
                <a:gd name="T4" fmla="*/ 39 w 476"/>
                <a:gd name="T5" fmla="*/ 132 h 420"/>
                <a:gd name="T6" fmla="*/ 16 w 476"/>
                <a:gd name="T7" fmla="*/ 174 h 420"/>
                <a:gd name="T8" fmla="*/ 3 w 476"/>
                <a:gd name="T9" fmla="*/ 219 h 420"/>
                <a:gd name="T10" fmla="*/ 1 w 476"/>
                <a:gd name="T11" fmla="*/ 265 h 420"/>
                <a:gd name="T12" fmla="*/ 11 w 476"/>
                <a:gd name="T13" fmla="*/ 312 h 420"/>
                <a:gd name="T14" fmla="*/ 29 w 476"/>
                <a:gd name="T15" fmla="*/ 346 h 420"/>
                <a:gd name="T16" fmla="*/ 53 w 476"/>
                <a:gd name="T17" fmla="*/ 374 h 420"/>
                <a:gd name="T18" fmla="*/ 85 w 476"/>
                <a:gd name="T19" fmla="*/ 395 h 420"/>
                <a:gd name="T20" fmla="*/ 123 w 476"/>
                <a:gd name="T21" fmla="*/ 411 h 420"/>
                <a:gd name="T22" fmla="*/ 168 w 476"/>
                <a:gd name="T23" fmla="*/ 419 h 420"/>
                <a:gd name="T24" fmla="*/ 224 w 476"/>
                <a:gd name="T25" fmla="*/ 418 h 420"/>
                <a:gd name="T26" fmla="*/ 285 w 476"/>
                <a:gd name="T27" fmla="*/ 406 h 420"/>
                <a:gd name="T28" fmla="*/ 346 w 476"/>
                <a:gd name="T29" fmla="*/ 382 h 420"/>
                <a:gd name="T30" fmla="*/ 400 w 476"/>
                <a:gd name="T31" fmla="*/ 349 h 420"/>
                <a:gd name="T32" fmla="*/ 444 w 476"/>
                <a:gd name="T33" fmla="*/ 305 h 420"/>
                <a:gd name="T34" fmla="*/ 459 w 476"/>
                <a:gd name="T35" fmla="*/ 279 h 420"/>
                <a:gd name="T36" fmla="*/ 470 w 476"/>
                <a:gd name="T37" fmla="*/ 253 h 420"/>
                <a:gd name="T38" fmla="*/ 476 w 476"/>
                <a:gd name="T39" fmla="*/ 221 h 420"/>
                <a:gd name="T40" fmla="*/ 475 w 476"/>
                <a:gd name="T41" fmla="*/ 182 h 420"/>
                <a:gd name="T42" fmla="*/ 462 w 476"/>
                <a:gd name="T43" fmla="*/ 137 h 420"/>
                <a:gd name="T44" fmla="*/ 433 w 476"/>
                <a:gd name="T45" fmla="*/ 88 h 420"/>
                <a:gd name="T46" fmla="*/ 390 w 476"/>
                <a:gd name="T47" fmla="*/ 41 h 420"/>
                <a:gd name="T48" fmla="*/ 345 w 476"/>
                <a:gd name="T49" fmla="*/ 15 h 420"/>
                <a:gd name="T50" fmla="*/ 296 w 476"/>
                <a:gd name="T51" fmla="*/ 1 h 420"/>
                <a:gd name="T52" fmla="*/ 242 w 476"/>
                <a:gd name="T53" fmla="*/ 2 h 420"/>
                <a:gd name="T54" fmla="*/ 186 w 476"/>
                <a:gd name="T55" fmla="*/ 18 h 420"/>
                <a:gd name="T56" fmla="*/ 130 w 476"/>
                <a:gd name="T57" fmla="*/ 46 h 420"/>
                <a:gd name="T58" fmla="*/ 154 w 476"/>
                <a:gd name="T59" fmla="*/ 357 h 420"/>
                <a:gd name="T60" fmla="*/ 129 w 476"/>
                <a:gd name="T61" fmla="*/ 350 h 420"/>
                <a:gd name="T62" fmla="*/ 105 w 476"/>
                <a:gd name="T63" fmla="*/ 338 h 420"/>
                <a:gd name="T64" fmla="*/ 82 w 476"/>
                <a:gd name="T65" fmla="*/ 318 h 420"/>
                <a:gd name="T66" fmla="*/ 67 w 476"/>
                <a:gd name="T67" fmla="*/ 292 h 420"/>
                <a:gd name="T68" fmla="*/ 60 w 476"/>
                <a:gd name="T69" fmla="*/ 249 h 420"/>
                <a:gd name="T70" fmla="*/ 68 w 476"/>
                <a:gd name="T71" fmla="*/ 208 h 420"/>
                <a:gd name="T72" fmla="*/ 87 w 476"/>
                <a:gd name="T73" fmla="*/ 168 h 420"/>
                <a:gd name="T74" fmla="*/ 116 w 476"/>
                <a:gd name="T75" fmla="*/ 133 h 420"/>
                <a:gd name="T76" fmla="*/ 149 w 476"/>
                <a:gd name="T77" fmla="*/ 104 h 420"/>
                <a:gd name="T78" fmla="*/ 184 w 476"/>
                <a:gd name="T79" fmla="*/ 84 h 420"/>
                <a:gd name="T80" fmla="*/ 221 w 476"/>
                <a:gd name="T81" fmla="*/ 68 h 420"/>
                <a:gd name="T82" fmla="*/ 261 w 476"/>
                <a:gd name="T83" fmla="*/ 61 h 420"/>
                <a:gd name="T84" fmla="*/ 301 w 476"/>
                <a:gd name="T85" fmla="*/ 63 h 420"/>
                <a:gd name="T86" fmla="*/ 338 w 476"/>
                <a:gd name="T87" fmla="*/ 78 h 420"/>
                <a:gd name="T88" fmla="*/ 370 w 476"/>
                <a:gd name="T89" fmla="*/ 105 h 420"/>
                <a:gd name="T90" fmla="*/ 393 w 476"/>
                <a:gd name="T91" fmla="*/ 134 h 420"/>
                <a:gd name="T92" fmla="*/ 408 w 476"/>
                <a:gd name="T93" fmla="*/ 164 h 420"/>
                <a:gd name="T94" fmla="*/ 416 w 476"/>
                <a:gd name="T95" fmla="*/ 191 h 420"/>
                <a:gd name="T96" fmla="*/ 416 w 476"/>
                <a:gd name="T97" fmla="*/ 220 h 420"/>
                <a:gd name="T98" fmla="*/ 408 w 476"/>
                <a:gd name="T99" fmla="*/ 246 h 420"/>
                <a:gd name="T100" fmla="*/ 386 w 476"/>
                <a:gd name="T101" fmla="*/ 282 h 420"/>
                <a:gd name="T102" fmla="*/ 350 w 476"/>
                <a:gd name="T103" fmla="*/ 312 h 420"/>
                <a:gd name="T104" fmla="*/ 306 w 476"/>
                <a:gd name="T105" fmla="*/ 337 h 420"/>
                <a:gd name="T106" fmla="*/ 256 w 476"/>
                <a:gd name="T107" fmla="*/ 353 h 420"/>
                <a:gd name="T108" fmla="*/ 203 w 476"/>
                <a:gd name="T109" fmla="*/ 360 h 420"/>
                <a:gd name="T110" fmla="*/ 185 w 476"/>
                <a:gd name="T111" fmla="*/ 36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6" h="420">
                  <a:moveTo>
                    <a:pt x="130" y="46"/>
                  </a:moveTo>
                  <a:lnTo>
                    <a:pt x="117" y="54"/>
                  </a:lnTo>
                  <a:lnTo>
                    <a:pt x="104" y="63"/>
                  </a:lnTo>
                  <a:lnTo>
                    <a:pt x="92" y="73"/>
                  </a:lnTo>
                  <a:lnTo>
                    <a:pt x="80" y="85"/>
                  </a:lnTo>
                  <a:lnTo>
                    <a:pt x="68" y="96"/>
                  </a:lnTo>
                  <a:lnTo>
                    <a:pt x="58" y="108"/>
                  </a:lnTo>
                  <a:lnTo>
                    <a:pt x="48" y="120"/>
                  </a:lnTo>
                  <a:lnTo>
                    <a:pt x="39" y="132"/>
                  </a:lnTo>
                  <a:lnTo>
                    <a:pt x="31" y="147"/>
                  </a:lnTo>
                  <a:lnTo>
                    <a:pt x="22" y="160"/>
                  </a:lnTo>
                  <a:lnTo>
                    <a:pt x="16" y="174"/>
                  </a:lnTo>
                  <a:lnTo>
                    <a:pt x="10" y="189"/>
                  </a:lnTo>
                  <a:lnTo>
                    <a:pt x="6" y="204"/>
                  </a:lnTo>
                  <a:lnTo>
                    <a:pt x="3" y="219"/>
                  </a:lnTo>
                  <a:lnTo>
                    <a:pt x="1" y="234"/>
                  </a:lnTo>
                  <a:lnTo>
                    <a:pt x="0" y="250"/>
                  </a:lnTo>
                  <a:lnTo>
                    <a:pt x="1" y="265"/>
                  </a:lnTo>
                  <a:lnTo>
                    <a:pt x="3" y="281"/>
                  </a:lnTo>
                  <a:lnTo>
                    <a:pt x="6" y="296"/>
                  </a:lnTo>
                  <a:lnTo>
                    <a:pt x="11" y="312"/>
                  </a:lnTo>
                  <a:lnTo>
                    <a:pt x="16" y="323"/>
                  </a:lnTo>
                  <a:lnTo>
                    <a:pt x="21" y="336"/>
                  </a:lnTo>
                  <a:lnTo>
                    <a:pt x="29" y="346"/>
                  </a:lnTo>
                  <a:lnTo>
                    <a:pt x="36" y="356"/>
                  </a:lnTo>
                  <a:lnTo>
                    <a:pt x="44" y="365"/>
                  </a:lnTo>
                  <a:lnTo>
                    <a:pt x="53" y="374"/>
                  </a:lnTo>
                  <a:lnTo>
                    <a:pt x="63" y="382"/>
                  </a:lnTo>
                  <a:lnTo>
                    <a:pt x="74" y="389"/>
                  </a:lnTo>
                  <a:lnTo>
                    <a:pt x="85" y="395"/>
                  </a:lnTo>
                  <a:lnTo>
                    <a:pt x="98" y="402"/>
                  </a:lnTo>
                  <a:lnTo>
                    <a:pt x="110" y="407"/>
                  </a:lnTo>
                  <a:lnTo>
                    <a:pt x="123" y="411"/>
                  </a:lnTo>
                  <a:lnTo>
                    <a:pt x="137" y="414"/>
                  </a:lnTo>
                  <a:lnTo>
                    <a:pt x="152" y="417"/>
                  </a:lnTo>
                  <a:lnTo>
                    <a:pt x="168" y="419"/>
                  </a:lnTo>
                  <a:lnTo>
                    <a:pt x="183" y="420"/>
                  </a:lnTo>
                  <a:lnTo>
                    <a:pt x="203" y="420"/>
                  </a:lnTo>
                  <a:lnTo>
                    <a:pt x="224" y="418"/>
                  </a:lnTo>
                  <a:lnTo>
                    <a:pt x="244" y="416"/>
                  </a:lnTo>
                  <a:lnTo>
                    <a:pt x="265" y="412"/>
                  </a:lnTo>
                  <a:lnTo>
                    <a:pt x="285" y="406"/>
                  </a:lnTo>
                  <a:lnTo>
                    <a:pt x="307" y="400"/>
                  </a:lnTo>
                  <a:lnTo>
                    <a:pt x="326" y="391"/>
                  </a:lnTo>
                  <a:lnTo>
                    <a:pt x="346" y="382"/>
                  </a:lnTo>
                  <a:lnTo>
                    <a:pt x="366" y="372"/>
                  </a:lnTo>
                  <a:lnTo>
                    <a:pt x="384" y="361"/>
                  </a:lnTo>
                  <a:lnTo>
                    <a:pt x="400" y="349"/>
                  </a:lnTo>
                  <a:lnTo>
                    <a:pt x="416" y="336"/>
                  </a:lnTo>
                  <a:lnTo>
                    <a:pt x="431" y="320"/>
                  </a:lnTo>
                  <a:lnTo>
                    <a:pt x="444" y="305"/>
                  </a:lnTo>
                  <a:lnTo>
                    <a:pt x="449" y="296"/>
                  </a:lnTo>
                  <a:lnTo>
                    <a:pt x="455" y="288"/>
                  </a:lnTo>
                  <a:lnTo>
                    <a:pt x="459" y="279"/>
                  </a:lnTo>
                  <a:lnTo>
                    <a:pt x="463" y="270"/>
                  </a:lnTo>
                  <a:lnTo>
                    <a:pt x="467" y="262"/>
                  </a:lnTo>
                  <a:lnTo>
                    <a:pt x="470" y="253"/>
                  </a:lnTo>
                  <a:lnTo>
                    <a:pt x="472" y="243"/>
                  </a:lnTo>
                  <a:lnTo>
                    <a:pt x="474" y="232"/>
                  </a:lnTo>
                  <a:lnTo>
                    <a:pt x="476" y="221"/>
                  </a:lnTo>
                  <a:lnTo>
                    <a:pt x="476" y="209"/>
                  </a:lnTo>
                  <a:lnTo>
                    <a:pt x="476" y="195"/>
                  </a:lnTo>
                  <a:lnTo>
                    <a:pt x="475" y="182"/>
                  </a:lnTo>
                  <a:lnTo>
                    <a:pt x="472" y="168"/>
                  </a:lnTo>
                  <a:lnTo>
                    <a:pt x="468" y="153"/>
                  </a:lnTo>
                  <a:lnTo>
                    <a:pt x="462" y="137"/>
                  </a:lnTo>
                  <a:lnTo>
                    <a:pt x="454" y="121"/>
                  </a:lnTo>
                  <a:lnTo>
                    <a:pt x="445" y="105"/>
                  </a:lnTo>
                  <a:lnTo>
                    <a:pt x="433" y="88"/>
                  </a:lnTo>
                  <a:lnTo>
                    <a:pt x="419" y="70"/>
                  </a:lnTo>
                  <a:lnTo>
                    <a:pt x="402" y="53"/>
                  </a:lnTo>
                  <a:lnTo>
                    <a:pt x="390" y="41"/>
                  </a:lnTo>
                  <a:lnTo>
                    <a:pt x="376" y="31"/>
                  </a:lnTo>
                  <a:lnTo>
                    <a:pt x="362" y="22"/>
                  </a:lnTo>
                  <a:lnTo>
                    <a:pt x="345" y="15"/>
                  </a:lnTo>
                  <a:lnTo>
                    <a:pt x="330" y="8"/>
                  </a:lnTo>
                  <a:lnTo>
                    <a:pt x="313" y="4"/>
                  </a:lnTo>
                  <a:lnTo>
                    <a:pt x="296" y="1"/>
                  </a:lnTo>
                  <a:lnTo>
                    <a:pt x="278" y="0"/>
                  </a:lnTo>
                  <a:lnTo>
                    <a:pt x="260" y="0"/>
                  </a:lnTo>
                  <a:lnTo>
                    <a:pt x="242" y="2"/>
                  </a:lnTo>
                  <a:lnTo>
                    <a:pt x="224" y="6"/>
                  </a:lnTo>
                  <a:lnTo>
                    <a:pt x="205" y="11"/>
                  </a:lnTo>
                  <a:lnTo>
                    <a:pt x="186" y="18"/>
                  </a:lnTo>
                  <a:lnTo>
                    <a:pt x="168" y="25"/>
                  </a:lnTo>
                  <a:lnTo>
                    <a:pt x="148" y="35"/>
                  </a:lnTo>
                  <a:lnTo>
                    <a:pt x="130" y="46"/>
                  </a:lnTo>
                  <a:close/>
                  <a:moveTo>
                    <a:pt x="185" y="360"/>
                  </a:moveTo>
                  <a:lnTo>
                    <a:pt x="171" y="359"/>
                  </a:lnTo>
                  <a:lnTo>
                    <a:pt x="154" y="357"/>
                  </a:lnTo>
                  <a:lnTo>
                    <a:pt x="146" y="355"/>
                  </a:lnTo>
                  <a:lnTo>
                    <a:pt x="137" y="353"/>
                  </a:lnTo>
                  <a:lnTo>
                    <a:pt x="129" y="350"/>
                  </a:lnTo>
                  <a:lnTo>
                    <a:pt x="121" y="347"/>
                  </a:lnTo>
                  <a:lnTo>
                    <a:pt x="112" y="343"/>
                  </a:lnTo>
                  <a:lnTo>
                    <a:pt x="105" y="338"/>
                  </a:lnTo>
                  <a:lnTo>
                    <a:pt x="97" y="333"/>
                  </a:lnTo>
                  <a:lnTo>
                    <a:pt x="89" y="325"/>
                  </a:lnTo>
                  <a:lnTo>
                    <a:pt x="82" y="318"/>
                  </a:lnTo>
                  <a:lnTo>
                    <a:pt x="77" y="311"/>
                  </a:lnTo>
                  <a:lnTo>
                    <a:pt x="71" y="302"/>
                  </a:lnTo>
                  <a:lnTo>
                    <a:pt x="67" y="292"/>
                  </a:lnTo>
                  <a:lnTo>
                    <a:pt x="63" y="278"/>
                  </a:lnTo>
                  <a:lnTo>
                    <a:pt x="61" y="263"/>
                  </a:lnTo>
                  <a:lnTo>
                    <a:pt x="60" y="249"/>
                  </a:lnTo>
                  <a:lnTo>
                    <a:pt x="61" y="235"/>
                  </a:lnTo>
                  <a:lnTo>
                    <a:pt x="64" y="221"/>
                  </a:lnTo>
                  <a:lnTo>
                    <a:pt x="68" y="208"/>
                  </a:lnTo>
                  <a:lnTo>
                    <a:pt x="73" y="193"/>
                  </a:lnTo>
                  <a:lnTo>
                    <a:pt x="80" y="180"/>
                  </a:lnTo>
                  <a:lnTo>
                    <a:pt x="87" y="168"/>
                  </a:lnTo>
                  <a:lnTo>
                    <a:pt x="96" y="156"/>
                  </a:lnTo>
                  <a:lnTo>
                    <a:pt x="106" y="145"/>
                  </a:lnTo>
                  <a:lnTo>
                    <a:pt x="116" y="133"/>
                  </a:lnTo>
                  <a:lnTo>
                    <a:pt x="126" y="123"/>
                  </a:lnTo>
                  <a:lnTo>
                    <a:pt x="138" y="113"/>
                  </a:lnTo>
                  <a:lnTo>
                    <a:pt x="149" y="104"/>
                  </a:lnTo>
                  <a:lnTo>
                    <a:pt x="162" y="96"/>
                  </a:lnTo>
                  <a:lnTo>
                    <a:pt x="173" y="90"/>
                  </a:lnTo>
                  <a:lnTo>
                    <a:pt x="184" y="84"/>
                  </a:lnTo>
                  <a:lnTo>
                    <a:pt x="196" y="78"/>
                  </a:lnTo>
                  <a:lnTo>
                    <a:pt x="208" y="72"/>
                  </a:lnTo>
                  <a:lnTo>
                    <a:pt x="221" y="68"/>
                  </a:lnTo>
                  <a:lnTo>
                    <a:pt x="235" y="65"/>
                  </a:lnTo>
                  <a:lnTo>
                    <a:pt x="248" y="62"/>
                  </a:lnTo>
                  <a:lnTo>
                    <a:pt x="261" y="61"/>
                  </a:lnTo>
                  <a:lnTo>
                    <a:pt x="274" y="60"/>
                  </a:lnTo>
                  <a:lnTo>
                    <a:pt x="288" y="61"/>
                  </a:lnTo>
                  <a:lnTo>
                    <a:pt x="301" y="63"/>
                  </a:lnTo>
                  <a:lnTo>
                    <a:pt x="314" y="66"/>
                  </a:lnTo>
                  <a:lnTo>
                    <a:pt x="326" y="70"/>
                  </a:lnTo>
                  <a:lnTo>
                    <a:pt x="338" y="78"/>
                  </a:lnTo>
                  <a:lnTo>
                    <a:pt x="349" y="85"/>
                  </a:lnTo>
                  <a:lnTo>
                    <a:pt x="360" y="95"/>
                  </a:lnTo>
                  <a:lnTo>
                    <a:pt x="370" y="105"/>
                  </a:lnTo>
                  <a:lnTo>
                    <a:pt x="378" y="115"/>
                  </a:lnTo>
                  <a:lnTo>
                    <a:pt x="386" y="124"/>
                  </a:lnTo>
                  <a:lnTo>
                    <a:pt x="393" y="134"/>
                  </a:lnTo>
                  <a:lnTo>
                    <a:pt x="399" y="145"/>
                  </a:lnTo>
                  <a:lnTo>
                    <a:pt x="404" y="154"/>
                  </a:lnTo>
                  <a:lnTo>
                    <a:pt x="408" y="164"/>
                  </a:lnTo>
                  <a:lnTo>
                    <a:pt x="412" y="173"/>
                  </a:lnTo>
                  <a:lnTo>
                    <a:pt x="414" y="182"/>
                  </a:lnTo>
                  <a:lnTo>
                    <a:pt x="416" y="191"/>
                  </a:lnTo>
                  <a:lnTo>
                    <a:pt x="417" y="201"/>
                  </a:lnTo>
                  <a:lnTo>
                    <a:pt x="417" y="211"/>
                  </a:lnTo>
                  <a:lnTo>
                    <a:pt x="416" y="220"/>
                  </a:lnTo>
                  <a:lnTo>
                    <a:pt x="414" y="228"/>
                  </a:lnTo>
                  <a:lnTo>
                    <a:pt x="412" y="237"/>
                  </a:lnTo>
                  <a:lnTo>
                    <a:pt x="408" y="246"/>
                  </a:lnTo>
                  <a:lnTo>
                    <a:pt x="402" y="258"/>
                  </a:lnTo>
                  <a:lnTo>
                    <a:pt x="395" y="270"/>
                  </a:lnTo>
                  <a:lnTo>
                    <a:pt x="386" y="282"/>
                  </a:lnTo>
                  <a:lnTo>
                    <a:pt x="375" y="292"/>
                  </a:lnTo>
                  <a:lnTo>
                    <a:pt x="364" y="302"/>
                  </a:lnTo>
                  <a:lnTo>
                    <a:pt x="350" y="312"/>
                  </a:lnTo>
                  <a:lnTo>
                    <a:pt x="336" y="320"/>
                  </a:lnTo>
                  <a:lnTo>
                    <a:pt x="322" y="328"/>
                  </a:lnTo>
                  <a:lnTo>
                    <a:pt x="306" y="337"/>
                  </a:lnTo>
                  <a:lnTo>
                    <a:pt x="290" y="343"/>
                  </a:lnTo>
                  <a:lnTo>
                    <a:pt x="273" y="348"/>
                  </a:lnTo>
                  <a:lnTo>
                    <a:pt x="256" y="353"/>
                  </a:lnTo>
                  <a:lnTo>
                    <a:pt x="239" y="356"/>
                  </a:lnTo>
                  <a:lnTo>
                    <a:pt x="220" y="359"/>
                  </a:lnTo>
                  <a:lnTo>
                    <a:pt x="203" y="360"/>
                  </a:lnTo>
                  <a:lnTo>
                    <a:pt x="185" y="360"/>
                  </a:lnTo>
                  <a:lnTo>
                    <a:pt x="11" y="312"/>
                  </a:lnTo>
                  <a:lnTo>
                    <a:pt x="185" y="360"/>
                  </a:lnTo>
                  <a:close/>
                </a:path>
              </a:pathLst>
            </a:custGeom>
            <a:solidFill>
              <a:srgbClr val="A6B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54"/>
            <p:cNvSpPr>
              <a:spLocks/>
            </p:cNvSpPr>
            <p:nvPr/>
          </p:nvSpPr>
          <p:spPr bwMode="auto">
            <a:xfrm>
              <a:off x="7285038" y="4419601"/>
              <a:ext cx="31750" cy="23813"/>
            </a:xfrm>
            <a:custGeom>
              <a:avLst/>
              <a:gdLst>
                <a:gd name="T0" fmla="*/ 0 w 336"/>
                <a:gd name="T1" fmla="*/ 49 h 265"/>
                <a:gd name="T2" fmla="*/ 19 w 336"/>
                <a:gd name="T3" fmla="*/ 73 h 265"/>
                <a:gd name="T4" fmla="*/ 41 w 336"/>
                <a:gd name="T5" fmla="*/ 105 h 265"/>
                <a:gd name="T6" fmla="*/ 65 w 336"/>
                <a:gd name="T7" fmla="*/ 142 h 265"/>
                <a:gd name="T8" fmla="*/ 92 w 336"/>
                <a:gd name="T9" fmla="*/ 178 h 265"/>
                <a:gd name="T10" fmla="*/ 106 w 336"/>
                <a:gd name="T11" fmla="*/ 195 h 265"/>
                <a:gd name="T12" fmla="*/ 120 w 336"/>
                <a:gd name="T13" fmla="*/ 213 h 265"/>
                <a:gd name="T14" fmla="*/ 135 w 336"/>
                <a:gd name="T15" fmla="*/ 227 h 265"/>
                <a:gd name="T16" fmla="*/ 151 w 336"/>
                <a:gd name="T17" fmla="*/ 240 h 265"/>
                <a:gd name="T18" fmla="*/ 158 w 336"/>
                <a:gd name="T19" fmla="*/ 246 h 265"/>
                <a:gd name="T20" fmla="*/ 166 w 336"/>
                <a:gd name="T21" fmla="*/ 251 h 265"/>
                <a:gd name="T22" fmla="*/ 173 w 336"/>
                <a:gd name="T23" fmla="*/ 255 h 265"/>
                <a:gd name="T24" fmla="*/ 181 w 336"/>
                <a:gd name="T25" fmla="*/ 259 h 265"/>
                <a:gd name="T26" fmla="*/ 189 w 336"/>
                <a:gd name="T27" fmla="*/ 262 h 265"/>
                <a:gd name="T28" fmla="*/ 196 w 336"/>
                <a:gd name="T29" fmla="*/ 264 h 265"/>
                <a:gd name="T30" fmla="*/ 204 w 336"/>
                <a:gd name="T31" fmla="*/ 265 h 265"/>
                <a:gd name="T32" fmla="*/ 212 w 336"/>
                <a:gd name="T33" fmla="*/ 265 h 265"/>
                <a:gd name="T34" fmla="*/ 220 w 336"/>
                <a:gd name="T35" fmla="*/ 265 h 265"/>
                <a:gd name="T36" fmla="*/ 226 w 336"/>
                <a:gd name="T37" fmla="*/ 264 h 265"/>
                <a:gd name="T38" fmla="*/ 233 w 336"/>
                <a:gd name="T39" fmla="*/ 262 h 265"/>
                <a:gd name="T40" fmla="*/ 240 w 336"/>
                <a:gd name="T41" fmla="*/ 259 h 265"/>
                <a:gd name="T42" fmla="*/ 246 w 336"/>
                <a:gd name="T43" fmla="*/ 256 h 265"/>
                <a:gd name="T44" fmla="*/ 253 w 336"/>
                <a:gd name="T45" fmla="*/ 252 h 265"/>
                <a:gd name="T46" fmla="*/ 260 w 336"/>
                <a:gd name="T47" fmla="*/ 248 h 265"/>
                <a:gd name="T48" fmla="*/ 266 w 336"/>
                <a:gd name="T49" fmla="*/ 243 h 265"/>
                <a:gd name="T50" fmla="*/ 278 w 336"/>
                <a:gd name="T51" fmla="*/ 232 h 265"/>
                <a:gd name="T52" fmla="*/ 290 w 336"/>
                <a:gd name="T53" fmla="*/ 220 h 265"/>
                <a:gd name="T54" fmla="*/ 301 w 336"/>
                <a:gd name="T55" fmla="*/ 206 h 265"/>
                <a:gd name="T56" fmla="*/ 310 w 336"/>
                <a:gd name="T57" fmla="*/ 190 h 265"/>
                <a:gd name="T58" fmla="*/ 318 w 336"/>
                <a:gd name="T59" fmla="*/ 174 h 265"/>
                <a:gd name="T60" fmla="*/ 325 w 336"/>
                <a:gd name="T61" fmla="*/ 158 h 265"/>
                <a:gd name="T62" fmla="*/ 331 w 336"/>
                <a:gd name="T63" fmla="*/ 142 h 265"/>
                <a:gd name="T64" fmla="*/ 334 w 336"/>
                <a:gd name="T65" fmla="*/ 124 h 265"/>
                <a:gd name="T66" fmla="*/ 336 w 336"/>
                <a:gd name="T67" fmla="*/ 108 h 265"/>
                <a:gd name="T68" fmla="*/ 336 w 336"/>
                <a:gd name="T69" fmla="*/ 92 h 265"/>
                <a:gd name="T70" fmla="*/ 335 w 336"/>
                <a:gd name="T71" fmla="*/ 85 h 265"/>
                <a:gd name="T72" fmla="*/ 333 w 336"/>
                <a:gd name="T73" fmla="*/ 77 h 265"/>
                <a:gd name="T74" fmla="*/ 331 w 336"/>
                <a:gd name="T75" fmla="*/ 70 h 265"/>
                <a:gd name="T76" fmla="*/ 329 w 336"/>
                <a:gd name="T77" fmla="*/ 63 h 265"/>
                <a:gd name="T78" fmla="*/ 322 w 336"/>
                <a:gd name="T79" fmla="*/ 49 h 265"/>
                <a:gd name="T80" fmla="*/ 314 w 336"/>
                <a:gd name="T81" fmla="*/ 38 h 265"/>
                <a:gd name="T82" fmla="*/ 305 w 336"/>
                <a:gd name="T83" fmla="*/ 28 h 265"/>
                <a:gd name="T84" fmla="*/ 296 w 336"/>
                <a:gd name="T85" fmla="*/ 20 h 265"/>
                <a:gd name="T86" fmla="*/ 287 w 336"/>
                <a:gd name="T87" fmla="*/ 13 h 265"/>
                <a:gd name="T88" fmla="*/ 275 w 336"/>
                <a:gd name="T89" fmla="*/ 7 h 265"/>
                <a:gd name="T90" fmla="*/ 265 w 336"/>
                <a:gd name="T91" fmla="*/ 4 h 265"/>
                <a:gd name="T92" fmla="*/ 254 w 336"/>
                <a:gd name="T93" fmla="*/ 1 h 265"/>
                <a:gd name="T94" fmla="*/ 242 w 336"/>
                <a:gd name="T95" fmla="*/ 0 h 265"/>
                <a:gd name="T96" fmla="*/ 230 w 336"/>
                <a:gd name="T97" fmla="*/ 0 h 265"/>
                <a:gd name="T98" fmla="*/ 218 w 336"/>
                <a:gd name="T99" fmla="*/ 1 h 265"/>
                <a:gd name="T100" fmla="*/ 205 w 336"/>
                <a:gd name="T101" fmla="*/ 3 h 265"/>
                <a:gd name="T102" fmla="*/ 180 w 336"/>
                <a:gd name="T103" fmla="*/ 8 h 265"/>
                <a:gd name="T104" fmla="*/ 155 w 336"/>
                <a:gd name="T105" fmla="*/ 17 h 265"/>
                <a:gd name="T106" fmla="*/ 106 w 336"/>
                <a:gd name="T107" fmla="*/ 35 h 265"/>
                <a:gd name="T108" fmla="*/ 61 w 336"/>
                <a:gd name="T109" fmla="*/ 51 h 265"/>
                <a:gd name="T110" fmla="*/ 51 w 336"/>
                <a:gd name="T111" fmla="*/ 54 h 265"/>
                <a:gd name="T112" fmla="*/ 41 w 336"/>
                <a:gd name="T113" fmla="*/ 56 h 265"/>
                <a:gd name="T114" fmla="*/ 33 w 336"/>
                <a:gd name="T115" fmla="*/ 57 h 265"/>
                <a:gd name="T116" fmla="*/ 25 w 336"/>
                <a:gd name="T117" fmla="*/ 58 h 265"/>
                <a:gd name="T118" fmla="*/ 16 w 336"/>
                <a:gd name="T119" fmla="*/ 57 h 265"/>
                <a:gd name="T120" fmla="*/ 10 w 336"/>
                <a:gd name="T121" fmla="*/ 56 h 265"/>
                <a:gd name="T122" fmla="*/ 4 w 336"/>
                <a:gd name="T123" fmla="*/ 53 h 265"/>
                <a:gd name="T124" fmla="*/ 0 w 336"/>
                <a:gd name="T125" fmla="*/ 4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6" h="265">
                  <a:moveTo>
                    <a:pt x="0" y="49"/>
                  </a:moveTo>
                  <a:lnTo>
                    <a:pt x="19" y="73"/>
                  </a:lnTo>
                  <a:lnTo>
                    <a:pt x="41" y="105"/>
                  </a:lnTo>
                  <a:lnTo>
                    <a:pt x="65" y="142"/>
                  </a:lnTo>
                  <a:lnTo>
                    <a:pt x="92" y="178"/>
                  </a:lnTo>
                  <a:lnTo>
                    <a:pt x="106" y="195"/>
                  </a:lnTo>
                  <a:lnTo>
                    <a:pt x="120" y="213"/>
                  </a:lnTo>
                  <a:lnTo>
                    <a:pt x="135" y="227"/>
                  </a:lnTo>
                  <a:lnTo>
                    <a:pt x="151" y="240"/>
                  </a:lnTo>
                  <a:lnTo>
                    <a:pt x="158" y="246"/>
                  </a:lnTo>
                  <a:lnTo>
                    <a:pt x="166" y="251"/>
                  </a:lnTo>
                  <a:lnTo>
                    <a:pt x="173" y="255"/>
                  </a:lnTo>
                  <a:lnTo>
                    <a:pt x="181" y="259"/>
                  </a:lnTo>
                  <a:lnTo>
                    <a:pt x="189" y="262"/>
                  </a:lnTo>
                  <a:lnTo>
                    <a:pt x="196" y="264"/>
                  </a:lnTo>
                  <a:lnTo>
                    <a:pt x="204" y="265"/>
                  </a:lnTo>
                  <a:lnTo>
                    <a:pt x="212" y="265"/>
                  </a:lnTo>
                  <a:lnTo>
                    <a:pt x="220" y="265"/>
                  </a:lnTo>
                  <a:lnTo>
                    <a:pt x="226" y="264"/>
                  </a:lnTo>
                  <a:lnTo>
                    <a:pt x="233" y="262"/>
                  </a:lnTo>
                  <a:lnTo>
                    <a:pt x="240" y="259"/>
                  </a:lnTo>
                  <a:lnTo>
                    <a:pt x="246" y="256"/>
                  </a:lnTo>
                  <a:lnTo>
                    <a:pt x="253" y="252"/>
                  </a:lnTo>
                  <a:lnTo>
                    <a:pt x="260" y="248"/>
                  </a:lnTo>
                  <a:lnTo>
                    <a:pt x="266" y="243"/>
                  </a:lnTo>
                  <a:lnTo>
                    <a:pt x="278" y="232"/>
                  </a:lnTo>
                  <a:lnTo>
                    <a:pt x="290" y="220"/>
                  </a:lnTo>
                  <a:lnTo>
                    <a:pt x="301" y="206"/>
                  </a:lnTo>
                  <a:lnTo>
                    <a:pt x="310" y="190"/>
                  </a:lnTo>
                  <a:lnTo>
                    <a:pt x="318" y="174"/>
                  </a:lnTo>
                  <a:lnTo>
                    <a:pt x="325" y="158"/>
                  </a:lnTo>
                  <a:lnTo>
                    <a:pt x="331" y="142"/>
                  </a:lnTo>
                  <a:lnTo>
                    <a:pt x="334" y="124"/>
                  </a:lnTo>
                  <a:lnTo>
                    <a:pt x="336" y="108"/>
                  </a:lnTo>
                  <a:lnTo>
                    <a:pt x="336" y="92"/>
                  </a:lnTo>
                  <a:lnTo>
                    <a:pt x="335" y="85"/>
                  </a:lnTo>
                  <a:lnTo>
                    <a:pt x="333" y="77"/>
                  </a:lnTo>
                  <a:lnTo>
                    <a:pt x="331" y="70"/>
                  </a:lnTo>
                  <a:lnTo>
                    <a:pt x="329" y="63"/>
                  </a:lnTo>
                  <a:lnTo>
                    <a:pt x="322" y="49"/>
                  </a:lnTo>
                  <a:lnTo>
                    <a:pt x="314" y="38"/>
                  </a:lnTo>
                  <a:lnTo>
                    <a:pt x="305" y="28"/>
                  </a:lnTo>
                  <a:lnTo>
                    <a:pt x="296" y="20"/>
                  </a:lnTo>
                  <a:lnTo>
                    <a:pt x="287" y="13"/>
                  </a:lnTo>
                  <a:lnTo>
                    <a:pt x="275" y="7"/>
                  </a:lnTo>
                  <a:lnTo>
                    <a:pt x="265" y="4"/>
                  </a:lnTo>
                  <a:lnTo>
                    <a:pt x="254" y="1"/>
                  </a:lnTo>
                  <a:lnTo>
                    <a:pt x="242" y="0"/>
                  </a:lnTo>
                  <a:lnTo>
                    <a:pt x="230" y="0"/>
                  </a:lnTo>
                  <a:lnTo>
                    <a:pt x="218" y="1"/>
                  </a:lnTo>
                  <a:lnTo>
                    <a:pt x="205" y="3"/>
                  </a:lnTo>
                  <a:lnTo>
                    <a:pt x="180" y="8"/>
                  </a:lnTo>
                  <a:lnTo>
                    <a:pt x="155" y="17"/>
                  </a:lnTo>
                  <a:lnTo>
                    <a:pt x="106" y="35"/>
                  </a:lnTo>
                  <a:lnTo>
                    <a:pt x="61" y="51"/>
                  </a:lnTo>
                  <a:lnTo>
                    <a:pt x="51" y="54"/>
                  </a:lnTo>
                  <a:lnTo>
                    <a:pt x="41" y="56"/>
                  </a:lnTo>
                  <a:lnTo>
                    <a:pt x="33" y="57"/>
                  </a:lnTo>
                  <a:lnTo>
                    <a:pt x="25" y="58"/>
                  </a:lnTo>
                  <a:lnTo>
                    <a:pt x="16" y="57"/>
                  </a:lnTo>
                  <a:lnTo>
                    <a:pt x="10" y="56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55"/>
            <p:cNvSpPr>
              <a:spLocks/>
            </p:cNvSpPr>
            <p:nvPr/>
          </p:nvSpPr>
          <p:spPr bwMode="auto">
            <a:xfrm>
              <a:off x="7248525" y="4387851"/>
              <a:ext cx="28575" cy="23813"/>
            </a:xfrm>
            <a:custGeom>
              <a:avLst/>
              <a:gdLst>
                <a:gd name="T0" fmla="*/ 6 w 310"/>
                <a:gd name="T1" fmla="*/ 216 h 247"/>
                <a:gd name="T2" fmla="*/ 30 w 310"/>
                <a:gd name="T3" fmla="*/ 224 h 247"/>
                <a:gd name="T4" fmla="*/ 51 w 310"/>
                <a:gd name="T5" fmla="*/ 231 h 247"/>
                <a:gd name="T6" fmla="*/ 71 w 310"/>
                <a:gd name="T7" fmla="*/ 236 h 247"/>
                <a:gd name="T8" fmla="*/ 90 w 310"/>
                <a:gd name="T9" fmla="*/ 241 h 247"/>
                <a:gd name="T10" fmla="*/ 108 w 310"/>
                <a:gd name="T11" fmla="*/ 244 h 247"/>
                <a:gd name="T12" fmla="*/ 126 w 310"/>
                <a:gd name="T13" fmla="*/ 246 h 247"/>
                <a:gd name="T14" fmla="*/ 143 w 310"/>
                <a:gd name="T15" fmla="*/ 247 h 247"/>
                <a:gd name="T16" fmla="*/ 160 w 310"/>
                <a:gd name="T17" fmla="*/ 246 h 247"/>
                <a:gd name="T18" fmla="*/ 177 w 310"/>
                <a:gd name="T19" fmla="*/ 244 h 247"/>
                <a:gd name="T20" fmla="*/ 193 w 310"/>
                <a:gd name="T21" fmla="*/ 240 h 247"/>
                <a:gd name="T22" fmla="*/ 210 w 310"/>
                <a:gd name="T23" fmla="*/ 236 h 247"/>
                <a:gd name="T24" fmla="*/ 229 w 310"/>
                <a:gd name="T25" fmla="*/ 229 h 247"/>
                <a:gd name="T26" fmla="*/ 247 w 310"/>
                <a:gd name="T27" fmla="*/ 222 h 247"/>
                <a:gd name="T28" fmla="*/ 266 w 310"/>
                <a:gd name="T29" fmla="*/ 213 h 247"/>
                <a:gd name="T30" fmla="*/ 287 w 310"/>
                <a:gd name="T31" fmla="*/ 201 h 247"/>
                <a:gd name="T32" fmla="*/ 308 w 310"/>
                <a:gd name="T33" fmla="*/ 189 h 247"/>
                <a:gd name="T34" fmla="*/ 310 w 310"/>
                <a:gd name="T35" fmla="*/ 152 h 247"/>
                <a:gd name="T36" fmla="*/ 310 w 310"/>
                <a:gd name="T37" fmla="*/ 119 h 247"/>
                <a:gd name="T38" fmla="*/ 307 w 310"/>
                <a:gd name="T39" fmla="*/ 91 h 247"/>
                <a:gd name="T40" fmla="*/ 303 w 310"/>
                <a:gd name="T41" fmla="*/ 66 h 247"/>
                <a:gd name="T42" fmla="*/ 296 w 310"/>
                <a:gd name="T43" fmla="*/ 46 h 247"/>
                <a:gd name="T44" fmla="*/ 288 w 310"/>
                <a:gd name="T45" fmla="*/ 31 h 247"/>
                <a:gd name="T46" fmla="*/ 277 w 310"/>
                <a:gd name="T47" fmla="*/ 17 h 247"/>
                <a:gd name="T48" fmla="*/ 266 w 310"/>
                <a:gd name="T49" fmla="*/ 8 h 247"/>
                <a:gd name="T50" fmla="*/ 254 w 310"/>
                <a:gd name="T51" fmla="*/ 3 h 247"/>
                <a:gd name="T52" fmla="*/ 241 w 310"/>
                <a:gd name="T53" fmla="*/ 0 h 247"/>
                <a:gd name="T54" fmla="*/ 227 w 310"/>
                <a:gd name="T55" fmla="*/ 0 h 247"/>
                <a:gd name="T56" fmla="*/ 211 w 310"/>
                <a:gd name="T57" fmla="*/ 2 h 247"/>
                <a:gd name="T58" fmla="*/ 195 w 310"/>
                <a:gd name="T59" fmla="*/ 7 h 247"/>
                <a:gd name="T60" fmla="*/ 179 w 310"/>
                <a:gd name="T61" fmla="*/ 13 h 247"/>
                <a:gd name="T62" fmla="*/ 163 w 310"/>
                <a:gd name="T63" fmla="*/ 22 h 247"/>
                <a:gd name="T64" fmla="*/ 146 w 310"/>
                <a:gd name="T65" fmla="*/ 32 h 247"/>
                <a:gd name="T66" fmla="*/ 130 w 310"/>
                <a:gd name="T67" fmla="*/ 43 h 247"/>
                <a:gd name="T68" fmla="*/ 114 w 310"/>
                <a:gd name="T69" fmla="*/ 56 h 247"/>
                <a:gd name="T70" fmla="*/ 98 w 310"/>
                <a:gd name="T71" fmla="*/ 69 h 247"/>
                <a:gd name="T72" fmla="*/ 82 w 310"/>
                <a:gd name="T73" fmla="*/ 82 h 247"/>
                <a:gd name="T74" fmla="*/ 68 w 310"/>
                <a:gd name="T75" fmla="*/ 98 h 247"/>
                <a:gd name="T76" fmla="*/ 55 w 310"/>
                <a:gd name="T77" fmla="*/ 112 h 247"/>
                <a:gd name="T78" fmla="*/ 43 w 310"/>
                <a:gd name="T79" fmla="*/ 126 h 247"/>
                <a:gd name="T80" fmla="*/ 32 w 310"/>
                <a:gd name="T81" fmla="*/ 140 h 247"/>
                <a:gd name="T82" fmla="*/ 22 w 310"/>
                <a:gd name="T83" fmla="*/ 154 h 247"/>
                <a:gd name="T84" fmla="*/ 13 w 310"/>
                <a:gd name="T85" fmla="*/ 167 h 247"/>
                <a:gd name="T86" fmla="*/ 7 w 310"/>
                <a:gd name="T87" fmla="*/ 179 h 247"/>
                <a:gd name="T88" fmla="*/ 2 w 310"/>
                <a:gd name="T89" fmla="*/ 189 h 247"/>
                <a:gd name="T90" fmla="*/ 0 w 310"/>
                <a:gd name="T91" fmla="*/ 198 h 247"/>
                <a:gd name="T92" fmla="*/ 0 w 310"/>
                <a:gd name="T93" fmla="*/ 206 h 247"/>
                <a:gd name="T94" fmla="*/ 2 w 310"/>
                <a:gd name="T95" fmla="*/ 211 h 247"/>
                <a:gd name="T96" fmla="*/ 6 w 310"/>
                <a:gd name="T97" fmla="*/ 216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0" h="247">
                  <a:moveTo>
                    <a:pt x="6" y="216"/>
                  </a:moveTo>
                  <a:lnTo>
                    <a:pt x="30" y="224"/>
                  </a:lnTo>
                  <a:lnTo>
                    <a:pt x="51" y="231"/>
                  </a:lnTo>
                  <a:lnTo>
                    <a:pt x="71" y="236"/>
                  </a:lnTo>
                  <a:lnTo>
                    <a:pt x="90" y="241"/>
                  </a:lnTo>
                  <a:lnTo>
                    <a:pt x="108" y="244"/>
                  </a:lnTo>
                  <a:lnTo>
                    <a:pt x="126" y="246"/>
                  </a:lnTo>
                  <a:lnTo>
                    <a:pt x="143" y="247"/>
                  </a:lnTo>
                  <a:lnTo>
                    <a:pt x="160" y="246"/>
                  </a:lnTo>
                  <a:lnTo>
                    <a:pt x="177" y="244"/>
                  </a:lnTo>
                  <a:lnTo>
                    <a:pt x="193" y="240"/>
                  </a:lnTo>
                  <a:lnTo>
                    <a:pt x="210" y="236"/>
                  </a:lnTo>
                  <a:lnTo>
                    <a:pt x="229" y="229"/>
                  </a:lnTo>
                  <a:lnTo>
                    <a:pt x="247" y="222"/>
                  </a:lnTo>
                  <a:lnTo>
                    <a:pt x="266" y="213"/>
                  </a:lnTo>
                  <a:lnTo>
                    <a:pt x="287" y="201"/>
                  </a:lnTo>
                  <a:lnTo>
                    <a:pt x="308" y="189"/>
                  </a:lnTo>
                  <a:lnTo>
                    <a:pt x="310" y="152"/>
                  </a:lnTo>
                  <a:lnTo>
                    <a:pt x="310" y="119"/>
                  </a:lnTo>
                  <a:lnTo>
                    <a:pt x="307" y="91"/>
                  </a:lnTo>
                  <a:lnTo>
                    <a:pt x="303" y="66"/>
                  </a:lnTo>
                  <a:lnTo>
                    <a:pt x="296" y="46"/>
                  </a:lnTo>
                  <a:lnTo>
                    <a:pt x="288" y="31"/>
                  </a:lnTo>
                  <a:lnTo>
                    <a:pt x="277" y="17"/>
                  </a:lnTo>
                  <a:lnTo>
                    <a:pt x="266" y="8"/>
                  </a:lnTo>
                  <a:lnTo>
                    <a:pt x="254" y="3"/>
                  </a:lnTo>
                  <a:lnTo>
                    <a:pt x="241" y="0"/>
                  </a:lnTo>
                  <a:lnTo>
                    <a:pt x="227" y="0"/>
                  </a:lnTo>
                  <a:lnTo>
                    <a:pt x="211" y="2"/>
                  </a:lnTo>
                  <a:lnTo>
                    <a:pt x="195" y="7"/>
                  </a:lnTo>
                  <a:lnTo>
                    <a:pt x="179" y="13"/>
                  </a:lnTo>
                  <a:lnTo>
                    <a:pt x="163" y="22"/>
                  </a:lnTo>
                  <a:lnTo>
                    <a:pt x="146" y="32"/>
                  </a:lnTo>
                  <a:lnTo>
                    <a:pt x="130" y="43"/>
                  </a:lnTo>
                  <a:lnTo>
                    <a:pt x="114" y="56"/>
                  </a:lnTo>
                  <a:lnTo>
                    <a:pt x="98" y="69"/>
                  </a:lnTo>
                  <a:lnTo>
                    <a:pt x="82" y="82"/>
                  </a:lnTo>
                  <a:lnTo>
                    <a:pt x="68" y="98"/>
                  </a:lnTo>
                  <a:lnTo>
                    <a:pt x="55" y="112"/>
                  </a:lnTo>
                  <a:lnTo>
                    <a:pt x="43" y="126"/>
                  </a:lnTo>
                  <a:lnTo>
                    <a:pt x="32" y="140"/>
                  </a:lnTo>
                  <a:lnTo>
                    <a:pt x="22" y="154"/>
                  </a:lnTo>
                  <a:lnTo>
                    <a:pt x="13" y="167"/>
                  </a:lnTo>
                  <a:lnTo>
                    <a:pt x="7" y="179"/>
                  </a:lnTo>
                  <a:lnTo>
                    <a:pt x="2" y="189"/>
                  </a:lnTo>
                  <a:lnTo>
                    <a:pt x="0" y="198"/>
                  </a:lnTo>
                  <a:lnTo>
                    <a:pt x="0" y="206"/>
                  </a:lnTo>
                  <a:lnTo>
                    <a:pt x="2" y="211"/>
                  </a:lnTo>
                  <a:lnTo>
                    <a:pt x="6" y="2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56"/>
            <p:cNvSpPr>
              <a:spLocks/>
            </p:cNvSpPr>
            <p:nvPr/>
          </p:nvSpPr>
          <p:spPr bwMode="auto">
            <a:xfrm>
              <a:off x="7316788" y="4627563"/>
              <a:ext cx="41275" cy="39688"/>
            </a:xfrm>
            <a:custGeom>
              <a:avLst/>
              <a:gdLst>
                <a:gd name="T0" fmla="*/ 374 w 436"/>
                <a:gd name="T1" fmla="*/ 61 h 425"/>
                <a:gd name="T2" fmla="*/ 333 w 436"/>
                <a:gd name="T3" fmla="*/ 34 h 425"/>
                <a:gd name="T4" fmla="*/ 295 w 436"/>
                <a:gd name="T5" fmla="*/ 16 h 425"/>
                <a:gd name="T6" fmla="*/ 260 w 436"/>
                <a:gd name="T7" fmla="*/ 4 h 425"/>
                <a:gd name="T8" fmla="*/ 227 w 436"/>
                <a:gd name="T9" fmla="*/ 0 h 425"/>
                <a:gd name="T10" fmla="*/ 196 w 436"/>
                <a:gd name="T11" fmla="*/ 1 h 425"/>
                <a:gd name="T12" fmla="*/ 169 w 436"/>
                <a:gd name="T13" fmla="*/ 9 h 425"/>
                <a:gd name="T14" fmla="*/ 143 w 436"/>
                <a:gd name="T15" fmla="*/ 22 h 425"/>
                <a:gd name="T16" fmla="*/ 119 w 436"/>
                <a:gd name="T17" fmla="*/ 41 h 425"/>
                <a:gd name="T18" fmla="*/ 98 w 436"/>
                <a:gd name="T19" fmla="*/ 63 h 425"/>
                <a:gd name="T20" fmla="*/ 78 w 436"/>
                <a:gd name="T21" fmla="*/ 89 h 425"/>
                <a:gd name="T22" fmla="*/ 60 w 436"/>
                <a:gd name="T23" fmla="*/ 121 h 425"/>
                <a:gd name="T24" fmla="*/ 44 w 436"/>
                <a:gd name="T25" fmla="*/ 154 h 425"/>
                <a:gd name="T26" fmla="*/ 30 w 436"/>
                <a:gd name="T27" fmla="*/ 191 h 425"/>
                <a:gd name="T28" fmla="*/ 11 w 436"/>
                <a:gd name="T29" fmla="*/ 251 h 425"/>
                <a:gd name="T30" fmla="*/ 12 w 436"/>
                <a:gd name="T31" fmla="*/ 298 h 425"/>
                <a:gd name="T32" fmla="*/ 37 w 436"/>
                <a:gd name="T33" fmla="*/ 312 h 425"/>
                <a:gd name="T34" fmla="*/ 78 w 436"/>
                <a:gd name="T35" fmla="*/ 343 h 425"/>
                <a:gd name="T36" fmla="*/ 133 w 436"/>
                <a:gd name="T37" fmla="*/ 388 h 425"/>
                <a:gd name="T38" fmla="*/ 173 w 436"/>
                <a:gd name="T39" fmla="*/ 414 h 425"/>
                <a:gd name="T40" fmla="*/ 190 w 436"/>
                <a:gd name="T41" fmla="*/ 422 h 425"/>
                <a:gd name="T42" fmla="*/ 200 w 436"/>
                <a:gd name="T43" fmla="*/ 425 h 425"/>
                <a:gd name="T44" fmla="*/ 219 w 436"/>
                <a:gd name="T45" fmla="*/ 425 h 425"/>
                <a:gd name="T46" fmla="*/ 245 w 436"/>
                <a:gd name="T47" fmla="*/ 420 h 425"/>
                <a:gd name="T48" fmla="*/ 272 w 436"/>
                <a:gd name="T49" fmla="*/ 410 h 425"/>
                <a:gd name="T50" fmla="*/ 298 w 436"/>
                <a:gd name="T51" fmla="*/ 395 h 425"/>
                <a:gd name="T52" fmla="*/ 323 w 436"/>
                <a:gd name="T53" fmla="*/ 377 h 425"/>
                <a:gd name="T54" fmla="*/ 347 w 436"/>
                <a:gd name="T55" fmla="*/ 354 h 425"/>
                <a:gd name="T56" fmla="*/ 369 w 436"/>
                <a:gd name="T57" fmla="*/ 329 h 425"/>
                <a:gd name="T58" fmla="*/ 388 w 436"/>
                <a:gd name="T59" fmla="*/ 303 h 425"/>
                <a:gd name="T60" fmla="*/ 406 w 436"/>
                <a:gd name="T61" fmla="*/ 274 h 425"/>
                <a:gd name="T62" fmla="*/ 420 w 436"/>
                <a:gd name="T63" fmla="*/ 246 h 425"/>
                <a:gd name="T64" fmla="*/ 429 w 436"/>
                <a:gd name="T65" fmla="*/ 216 h 425"/>
                <a:gd name="T66" fmla="*/ 435 w 436"/>
                <a:gd name="T67" fmla="*/ 187 h 425"/>
                <a:gd name="T68" fmla="*/ 436 w 436"/>
                <a:gd name="T69" fmla="*/ 158 h 425"/>
                <a:gd name="T70" fmla="*/ 432 w 436"/>
                <a:gd name="T71" fmla="*/ 132 h 425"/>
                <a:gd name="T72" fmla="*/ 422 w 436"/>
                <a:gd name="T73" fmla="*/ 108 h 425"/>
                <a:gd name="T74" fmla="*/ 406 w 436"/>
                <a:gd name="T75" fmla="*/ 86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6" h="425">
                  <a:moveTo>
                    <a:pt x="395" y="77"/>
                  </a:moveTo>
                  <a:lnTo>
                    <a:pt x="374" y="61"/>
                  </a:lnTo>
                  <a:lnTo>
                    <a:pt x="353" y="47"/>
                  </a:lnTo>
                  <a:lnTo>
                    <a:pt x="333" y="34"/>
                  </a:lnTo>
                  <a:lnTo>
                    <a:pt x="314" y="24"/>
                  </a:lnTo>
                  <a:lnTo>
                    <a:pt x="295" y="16"/>
                  </a:lnTo>
                  <a:lnTo>
                    <a:pt x="278" y="9"/>
                  </a:lnTo>
                  <a:lnTo>
                    <a:pt x="260" y="4"/>
                  </a:lnTo>
                  <a:lnTo>
                    <a:pt x="243" y="1"/>
                  </a:lnTo>
                  <a:lnTo>
                    <a:pt x="227" y="0"/>
                  </a:lnTo>
                  <a:lnTo>
                    <a:pt x="212" y="0"/>
                  </a:lnTo>
                  <a:lnTo>
                    <a:pt x="196" y="1"/>
                  </a:lnTo>
                  <a:lnTo>
                    <a:pt x="182" y="4"/>
                  </a:lnTo>
                  <a:lnTo>
                    <a:pt x="169" y="9"/>
                  </a:lnTo>
                  <a:lnTo>
                    <a:pt x="156" y="15"/>
                  </a:lnTo>
                  <a:lnTo>
                    <a:pt x="143" y="22"/>
                  </a:lnTo>
                  <a:lnTo>
                    <a:pt x="130" y="30"/>
                  </a:lnTo>
                  <a:lnTo>
                    <a:pt x="119" y="41"/>
                  </a:lnTo>
                  <a:lnTo>
                    <a:pt x="108" y="51"/>
                  </a:lnTo>
                  <a:lnTo>
                    <a:pt x="98" y="63"/>
                  </a:lnTo>
                  <a:lnTo>
                    <a:pt x="88" y="76"/>
                  </a:lnTo>
                  <a:lnTo>
                    <a:pt x="78" y="89"/>
                  </a:lnTo>
                  <a:lnTo>
                    <a:pt x="68" y="105"/>
                  </a:lnTo>
                  <a:lnTo>
                    <a:pt x="60" y="121"/>
                  </a:lnTo>
                  <a:lnTo>
                    <a:pt x="52" y="137"/>
                  </a:lnTo>
                  <a:lnTo>
                    <a:pt x="44" y="154"/>
                  </a:lnTo>
                  <a:lnTo>
                    <a:pt x="37" y="173"/>
                  </a:lnTo>
                  <a:lnTo>
                    <a:pt x="30" y="191"/>
                  </a:lnTo>
                  <a:lnTo>
                    <a:pt x="23" y="210"/>
                  </a:lnTo>
                  <a:lnTo>
                    <a:pt x="11" y="251"/>
                  </a:lnTo>
                  <a:lnTo>
                    <a:pt x="0" y="292"/>
                  </a:lnTo>
                  <a:lnTo>
                    <a:pt x="12" y="298"/>
                  </a:lnTo>
                  <a:lnTo>
                    <a:pt x="24" y="304"/>
                  </a:lnTo>
                  <a:lnTo>
                    <a:pt x="37" y="312"/>
                  </a:lnTo>
                  <a:lnTo>
                    <a:pt x="50" y="322"/>
                  </a:lnTo>
                  <a:lnTo>
                    <a:pt x="78" y="343"/>
                  </a:lnTo>
                  <a:lnTo>
                    <a:pt x="106" y="367"/>
                  </a:lnTo>
                  <a:lnTo>
                    <a:pt x="133" y="388"/>
                  </a:lnTo>
                  <a:lnTo>
                    <a:pt x="160" y="407"/>
                  </a:lnTo>
                  <a:lnTo>
                    <a:pt x="173" y="414"/>
                  </a:lnTo>
                  <a:lnTo>
                    <a:pt x="184" y="420"/>
                  </a:lnTo>
                  <a:lnTo>
                    <a:pt x="190" y="422"/>
                  </a:lnTo>
                  <a:lnTo>
                    <a:pt x="195" y="424"/>
                  </a:lnTo>
                  <a:lnTo>
                    <a:pt x="200" y="425"/>
                  </a:lnTo>
                  <a:lnTo>
                    <a:pt x="206" y="425"/>
                  </a:lnTo>
                  <a:lnTo>
                    <a:pt x="219" y="425"/>
                  </a:lnTo>
                  <a:lnTo>
                    <a:pt x="232" y="423"/>
                  </a:lnTo>
                  <a:lnTo>
                    <a:pt x="245" y="420"/>
                  </a:lnTo>
                  <a:lnTo>
                    <a:pt x="258" y="415"/>
                  </a:lnTo>
                  <a:lnTo>
                    <a:pt x="272" y="410"/>
                  </a:lnTo>
                  <a:lnTo>
                    <a:pt x="285" y="403"/>
                  </a:lnTo>
                  <a:lnTo>
                    <a:pt x="298" y="395"/>
                  </a:lnTo>
                  <a:lnTo>
                    <a:pt x="310" y="386"/>
                  </a:lnTo>
                  <a:lnTo>
                    <a:pt x="323" y="377"/>
                  </a:lnTo>
                  <a:lnTo>
                    <a:pt x="336" y="366"/>
                  </a:lnTo>
                  <a:lnTo>
                    <a:pt x="347" y="354"/>
                  </a:lnTo>
                  <a:lnTo>
                    <a:pt x="358" y="342"/>
                  </a:lnTo>
                  <a:lnTo>
                    <a:pt x="369" y="329"/>
                  </a:lnTo>
                  <a:lnTo>
                    <a:pt x="379" y="316"/>
                  </a:lnTo>
                  <a:lnTo>
                    <a:pt x="388" y="303"/>
                  </a:lnTo>
                  <a:lnTo>
                    <a:pt x="397" y="288"/>
                  </a:lnTo>
                  <a:lnTo>
                    <a:pt x="406" y="274"/>
                  </a:lnTo>
                  <a:lnTo>
                    <a:pt x="413" y="260"/>
                  </a:lnTo>
                  <a:lnTo>
                    <a:pt x="420" y="246"/>
                  </a:lnTo>
                  <a:lnTo>
                    <a:pt x="425" y="230"/>
                  </a:lnTo>
                  <a:lnTo>
                    <a:pt x="429" y="216"/>
                  </a:lnTo>
                  <a:lnTo>
                    <a:pt x="433" y="201"/>
                  </a:lnTo>
                  <a:lnTo>
                    <a:pt x="435" y="187"/>
                  </a:lnTo>
                  <a:lnTo>
                    <a:pt x="436" y="173"/>
                  </a:lnTo>
                  <a:lnTo>
                    <a:pt x="436" y="158"/>
                  </a:lnTo>
                  <a:lnTo>
                    <a:pt x="435" y="145"/>
                  </a:lnTo>
                  <a:lnTo>
                    <a:pt x="432" y="132"/>
                  </a:lnTo>
                  <a:lnTo>
                    <a:pt x="428" y="120"/>
                  </a:lnTo>
                  <a:lnTo>
                    <a:pt x="422" y="108"/>
                  </a:lnTo>
                  <a:lnTo>
                    <a:pt x="415" y="96"/>
                  </a:lnTo>
                  <a:lnTo>
                    <a:pt x="406" y="86"/>
                  </a:lnTo>
                  <a:lnTo>
                    <a:pt x="395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57"/>
            <p:cNvSpPr>
              <a:spLocks/>
            </p:cNvSpPr>
            <p:nvPr/>
          </p:nvSpPr>
          <p:spPr bwMode="auto">
            <a:xfrm>
              <a:off x="7308850" y="4445001"/>
              <a:ext cx="57150" cy="50800"/>
            </a:xfrm>
            <a:custGeom>
              <a:avLst/>
              <a:gdLst>
                <a:gd name="T0" fmla="*/ 599 w 619"/>
                <a:gd name="T1" fmla="*/ 427 h 534"/>
                <a:gd name="T2" fmla="*/ 557 w 619"/>
                <a:gd name="T3" fmla="*/ 420 h 534"/>
                <a:gd name="T4" fmla="*/ 514 w 619"/>
                <a:gd name="T5" fmla="*/ 418 h 534"/>
                <a:gd name="T6" fmla="*/ 472 w 619"/>
                <a:gd name="T7" fmla="*/ 421 h 534"/>
                <a:gd name="T8" fmla="*/ 443 w 619"/>
                <a:gd name="T9" fmla="*/ 427 h 534"/>
                <a:gd name="T10" fmla="*/ 424 w 619"/>
                <a:gd name="T11" fmla="*/ 434 h 534"/>
                <a:gd name="T12" fmla="*/ 407 w 619"/>
                <a:gd name="T13" fmla="*/ 443 h 534"/>
                <a:gd name="T14" fmla="*/ 392 w 619"/>
                <a:gd name="T15" fmla="*/ 454 h 534"/>
                <a:gd name="T16" fmla="*/ 378 w 619"/>
                <a:gd name="T17" fmla="*/ 467 h 534"/>
                <a:gd name="T18" fmla="*/ 365 w 619"/>
                <a:gd name="T19" fmla="*/ 483 h 534"/>
                <a:gd name="T20" fmla="*/ 353 w 619"/>
                <a:gd name="T21" fmla="*/ 501 h 534"/>
                <a:gd name="T22" fmla="*/ 345 w 619"/>
                <a:gd name="T23" fmla="*/ 523 h 534"/>
                <a:gd name="T24" fmla="*/ 341 w 619"/>
                <a:gd name="T25" fmla="*/ 518 h 534"/>
                <a:gd name="T26" fmla="*/ 336 w 619"/>
                <a:gd name="T27" fmla="*/ 489 h 534"/>
                <a:gd name="T28" fmla="*/ 326 w 619"/>
                <a:gd name="T29" fmla="*/ 465 h 534"/>
                <a:gd name="T30" fmla="*/ 313 w 619"/>
                <a:gd name="T31" fmla="*/ 446 h 534"/>
                <a:gd name="T32" fmla="*/ 295 w 619"/>
                <a:gd name="T33" fmla="*/ 430 h 534"/>
                <a:gd name="T34" fmla="*/ 274 w 619"/>
                <a:gd name="T35" fmla="*/ 418 h 534"/>
                <a:gd name="T36" fmla="*/ 251 w 619"/>
                <a:gd name="T37" fmla="*/ 409 h 534"/>
                <a:gd name="T38" fmla="*/ 226 w 619"/>
                <a:gd name="T39" fmla="*/ 402 h 534"/>
                <a:gd name="T40" fmla="*/ 186 w 619"/>
                <a:gd name="T41" fmla="*/ 396 h 534"/>
                <a:gd name="T42" fmla="*/ 129 w 619"/>
                <a:gd name="T43" fmla="*/ 391 h 534"/>
                <a:gd name="T44" fmla="*/ 73 w 619"/>
                <a:gd name="T45" fmla="*/ 387 h 534"/>
                <a:gd name="T46" fmla="*/ 35 w 619"/>
                <a:gd name="T47" fmla="*/ 382 h 534"/>
                <a:gd name="T48" fmla="*/ 11 w 619"/>
                <a:gd name="T49" fmla="*/ 376 h 534"/>
                <a:gd name="T50" fmla="*/ 16 w 619"/>
                <a:gd name="T51" fmla="*/ 349 h 534"/>
                <a:gd name="T52" fmla="*/ 39 w 619"/>
                <a:gd name="T53" fmla="*/ 311 h 534"/>
                <a:gd name="T54" fmla="*/ 52 w 619"/>
                <a:gd name="T55" fmla="*/ 284 h 534"/>
                <a:gd name="T56" fmla="*/ 62 w 619"/>
                <a:gd name="T57" fmla="*/ 257 h 534"/>
                <a:gd name="T58" fmla="*/ 69 w 619"/>
                <a:gd name="T59" fmla="*/ 228 h 534"/>
                <a:gd name="T60" fmla="*/ 73 w 619"/>
                <a:gd name="T61" fmla="*/ 199 h 534"/>
                <a:gd name="T62" fmla="*/ 73 w 619"/>
                <a:gd name="T63" fmla="*/ 168 h 534"/>
                <a:gd name="T64" fmla="*/ 99 w 619"/>
                <a:gd name="T65" fmla="*/ 160 h 534"/>
                <a:gd name="T66" fmla="*/ 158 w 619"/>
                <a:gd name="T67" fmla="*/ 170 h 534"/>
                <a:gd name="T68" fmla="*/ 207 w 619"/>
                <a:gd name="T69" fmla="*/ 173 h 534"/>
                <a:gd name="T70" fmla="*/ 241 w 619"/>
                <a:gd name="T71" fmla="*/ 172 h 534"/>
                <a:gd name="T72" fmla="*/ 274 w 619"/>
                <a:gd name="T73" fmla="*/ 170 h 534"/>
                <a:gd name="T74" fmla="*/ 308 w 619"/>
                <a:gd name="T75" fmla="*/ 165 h 534"/>
                <a:gd name="T76" fmla="*/ 339 w 619"/>
                <a:gd name="T77" fmla="*/ 157 h 534"/>
                <a:gd name="T78" fmla="*/ 370 w 619"/>
                <a:gd name="T79" fmla="*/ 147 h 534"/>
                <a:gd name="T80" fmla="*/ 398 w 619"/>
                <a:gd name="T81" fmla="*/ 134 h 534"/>
                <a:gd name="T82" fmla="*/ 423 w 619"/>
                <a:gd name="T83" fmla="*/ 117 h 534"/>
                <a:gd name="T84" fmla="*/ 446 w 619"/>
                <a:gd name="T85" fmla="*/ 98 h 534"/>
                <a:gd name="T86" fmla="*/ 465 w 619"/>
                <a:gd name="T87" fmla="*/ 75 h 534"/>
                <a:gd name="T88" fmla="*/ 480 w 619"/>
                <a:gd name="T89" fmla="*/ 47 h 534"/>
                <a:gd name="T90" fmla="*/ 491 w 619"/>
                <a:gd name="T91" fmla="*/ 16 h 534"/>
                <a:gd name="T92" fmla="*/ 489 w 619"/>
                <a:gd name="T93" fmla="*/ 31 h 534"/>
                <a:gd name="T94" fmla="*/ 485 w 619"/>
                <a:gd name="T95" fmla="*/ 92 h 534"/>
                <a:gd name="T96" fmla="*/ 486 w 619"/>
                <a:gd name="T97" fmla="*/ 149 h 534"/>
                <a:gd name="T98" fmla="*/ 494 w 619"/>
                <a:gd name="T99" fmla="*/ 203 h 534"/>
                <a:gd name="T100" fmla="*/ 508 w 619"/>
                <a:gd name="T101" fmla="*/ 255 h 534"/>
                <a:gd name="T102" fmla="*/ 530 w 619"/>
                <a:gd name="T103" fmla="*/ 305 h 534"/>
                <a:gd name="T104" fmla="*/ 560 w 619"/>
                <a:gd name="T105" fmla="*/ 356 h 534"/>
                <a:gd name="T106" fmla="*/ 597 w 619"/>
                <a:gd name="T107" fmla="*/ 406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9" h="534">
                  <a:moveTo>
                    <a:pt x="619" y="431"/>
                  </a:moveTo>
                  <a:lnTo>
                    <a:pt x="599" y="427"/>
                  </a:lnTo>
                  <a:lnTo>
                    <a:pt x="578" y="423"/>
                  </a:lnTo>
                  <a:lnTo>
                    <a:pt x="557" y="420"/>
                  </a:lnTo>
                  <a:lnTo>
                    <a:pt x="535" y="419"/>
                  </a:lnTo>
                  <a:lnTo>
                    <a:pt x="514" y="418"/>
                  </a:lnTo>
                  <a:lnTo>
                    <a:pt x="493" y="419"/>
                  </a:lnTo>
                  <a:lnTo>
                    <a:pt x="472" y="421"/>
                  </a:lnTo>
                  <a:lnTo>
                    <a:pt x="453" y="425"/>
                  </a:lnTo>
                  <a:lnTo>
                    <a:pt x="443" y="427"/>
                  </a:lnTo>
                  <a:lnTo>
                    <a:pt x="434" y="430"/>
                  </a:lnTo>
                  <a:lnTo>
                    <a:pt x="424" y="434"/>
                  </a:lnTo>
                  <a:lnTo>
                    <a:pt x="416" y="438"/>
                  </a:lnTo>
                  <a:lnTo>
                    <a:pt x="407" y="443"/>
                  </a:lnTo>
                  <a:lnTo>
                    <a:pt x="399" y="448"/>
                  </a:lnTo>
                  <a:lnTo>
                    <a:pt x="392" y="454"/>
                  </a:lnTo>
                  <a:lnTo>
                    <a:pt x="384" y="460"/>
                  </a:lnTo>
                  <a:lnTo>
                    <a:pt x="378" y="467"/>
                  </a:lnTo>
                  <a:lnTo>
                    <a:pt x="371" y="475"/>
                  </a:lnTo>
                  <a:lnTo>
                    <a:pt x="365" y="483"/>
                  </a:lnTo>
                  <a:lnTo>
                    <a:pt x="360" y="491"/>
                  </a:lnTo>
                  <a:lnTo>
                    <a:pt x="353" y="501"/>
                  </a:lnTo>
                  <a:lnTo>
                    <a:pt x="349" y="512"/>
                  </a:lnTo>
                  <a:lnTo>
                    <a:pt x="345" y="523"/>
                  </a:lnTo>
                  <a:lnTo>
                    <a:pt x="342" y="534"/>
                  </a:lnTo>
                  <a:lnTo>
                    <a:pt x="341" y="518"/>
                  </a:lnTo>
                  <a:lnTo>
                    <a:pt x="339" y="502"/>
                  </a:lnTo>
                  <a:lnTo>
                    <a:pt x="336" y="489"/>
                  </a:lnTo>
                  <a:lnTo>
                    <a:pt x="332" y="476"/>
                  </a:lnTo>
                  <a:lnTo>
                    <a:pt x="326" y="465"/>
                  </a:lnTo>
                  <a:lnTo>
                    <a:pt x="320" y="455"/>
                  </a:lnTo>
                  <a:lnTo>
                    <a:pt x="313" y="446"/>
                  </a:lnTo>
                  <a:lnTo>
                    <a:pt x="304" y="437"/>
                  </a:lnTo>
                  <a:lnTo>
                    <a:pt x="295" y="430"/>
                  </a:lnTo>
                  <a:lnTo>
                    <a:pt x="285" y="423"/>
                  </a:lnTo>
                  <a:lnTo>
                    <a:pt x="274" y="418"/>
                  </a:lnTo>
                  <a:lnTo>
                    <a:pt x="263" y="413"/>
                  </a:lnTo>
                  <a:lnTo>
                    <a:pt x="251" y="409"/>
                  </a:lnTo>
                  <a:lnTo>
                    <a:pt x="239" y="405"/>
                  </a:lnTo>
                  <a:lnTo>
                    <a:pt x="226" y="402"/>
                  </a:lnTo>
                  <a:lnTo>
                    <a:pt x="213" y="400"/>
                  </a:lnTo>
                  <a:lnTo>
                    <a:pt x="186" y="396"/>
                  </a:lnTo>
                  <a:lnTo>
                    <a:pt x="157" y="393"/>
                  </a:lnTo>
                  <a:lnTo>
                    <a:pt x="129" y="391"/>
                  </a:lnTo>
                  <a:lnTo>
                    <a:pt x="101" y="389"/>
                  </a:lnTo>
                  <a:lnTo>
                    <a:pt x="73" y="387"/>
                  </a:lnTo>
                  <a:lnTo>
                    <a:pt x="47" y="384"/>
                  </a:lnTo>
                  <a:lnTo>
                    <a:pt x="35" y="382"/>
                  </a:lnTo>
                  <a:lnTo>
                    <a:pt x="22" y="380"/>
                  </a:lnTo>
                  <a:lnTo>
                    <a:pt x="11" y="376"/>
                  </a:lnTo>
                  <a:lnTo>
                    <a:pt x="0" y="373"/>
                  </a:lnTo>
                  <a:lnTo>
                    <a:pt x="16" y="349"/>
                  </a:lnTo>
                  <a:lnTo>
                    <a:pt x="31" y="325"/>
                  </a:lnTo>
                  <a:lnTo>
                    <a:pt x="39" y="311"/>
                  </a:lnTo>
                  <a:lnTo>
                    <a:pt x="46" y="298"/>
                  </a:lnTo>
                  <a:lnTo>
                    <a:pt x="52" y="284"/>
                  </a:lnTo>
                  <a:lnTo>
                    <a:pt x="57" y="271"/>
                  </a:lnTo>
                  <a:lnTo>
                    <a:pt x="62" y="257"/>
                  </a:lnTo>
                  <a:lnTo>
                    <a:pt x="66" y="242"/>
                  </a:lnTo>
                  <a:lnTo>
                    <a:pt x="69" y="228"/>
                  </a:lnTo>
                  <a:lnTo>
                    <a:pt x="72" y="213"/>
                  </a:lnTo>
                  <a:lnTo>
                    <a:pt x="73" y="199"/>
                  </a:lnTo>
                  <a:lnTo>
                    <a:pt x="74" y="183"/>
                  </a:lnTo>
                  <a:lnTo>
                    <a:pt x="73" y="168"/>
                  </a:lnTo>
                  <a:lnTo>
                    <a:pt x="72" y="153"/>
                  </a:lnTo>
                  <a:lnTo>
                    <a:pt x="99" y="160"/>
                  </a:lnTo>
                  <a:lnTo>
                    <a:pt x="128" y="166"/>
                  </a:lnTo>
                  <a:lnTo>
                    <a:pt x="158" y="170"/>
                  </a:lnTo>
                  <a:lnTo>
                    <a:pt x="191" y="172"/>
                  </a:lnTo>
                  <a:lnTo>
                    <a:pt x="207" y="173"/>
                  </a:lnTo>
                  <a:lnTo>
                    <a:pt x="224" y="173"/>
                  </a:lnTo>
                  <a:lnTo>
                    <a:pt x="241" y="172"/>
                  </a:lnTo>
                  <a:lnTo>
                    <a:pt x="258" y="171"/>
                  </a:lnTo>
                  <a:lnTo>
                    <a:pt x="274" y="170"/>
                  </a:lnTo>
                  <a:lnTo>
                    <a:pt x="290" y="168"/>
                  </a:lnTo>
                  <a:lnTo>
                    <a:pt x="308" y="165"/>
                  </a:lnTo>
                  <a:lnTo>
                    <a:pt x="324" y="161"/>
                  </a:lnTo>
                  <a:lnTo>
                    <a:pt x="339" y="157"/>
                  </a:lnTo>
                  <a:lnTo>
                    <a:pt x="354" y="153"/>
                  </a:lnTo>
                  <a:lnTo>
                    <a:pt x="370" y="147"/>
                  </a:lnTo>
                  <a:lnTo>
                    <a:pt x="384" y="141"/>
                  </a:lnTo>
                  <a:lnTo>
                    <a:pt x="398" y="134"/>
                  </a:lnTo>
                  <a:lnTo>
                    <a:pt x="411" y="126"/>
                  </a:lnTo>
                  <a:lnTo>
                    <a:pt x="423" y="117"/>
                  </a:lnTo>
                  <a:lnTo>
                    <a:pt x="436" y="108"/>
                  </a:lnTo>
                  <a:lnTo>
                    <a:pt x="446" y="98"/>
                  </a:lnTo>
                  <a:lnTo>
                    <a:pt x="456" y="87"/>
                  </a:lnTo>
                  <a:lnTo>
                    <a:pt x="465" y="75"/>
                  </a:lnTo>
                  <a:lnTo>
                    <a:pt x="473" y="62"/>
                  </a:lnTo>
                  <a:lnTo>
                    <a:pt x="480" y="47"/>
                  </a:lnTo>
                  <a:lnTo>
                    <a:pt x="485" y="32"/>
                  </a:lnTo>
                  <a:lnTo>
                    <a:pt x="491" y="16"/>
                  </a:lnTo>
                  <a:lnTo>
                    <a:pt x="494" y="0"/>
                  </a:lnTo>
                  <a:lnTo>
                    <a:pt x="489" y="31"/>
                  </a:lnTo>
                  <a:lnTo>
                    <a:pt x="486" y="62"/>
                  </a:lnTo>
                  <a:lnTo>
                    <a:pt x="485" y="92"/>
                  </a:lnTo>
                  <a:lnTo>
                    <a:pt x="485" y="121"/>
                  </a:lnTo>
                  <a:lnTo>
                    <a:pt x="486" y="149"/>
                  </a:lnTo>
                  <a:lnTo>
                    <a:pt x="489" y="176"/>
                  </a:lnTo>
                  <a:lnTo>
                    <a:pt x="494" y="203"/>
                  </a:lnTo>
                  <a:lnTo>
                    <a:pt x="501" y="229"/>
                  </a:lnTo>
                  <a:lnTo>
                    <a:pt x="508" y="255"/>
                  </a:lnTo>
                  <a:lnTo>
                    <a:pt x="518" y="280"/>
                  </a:lnTo>
                  <a:lnTo>
                    <a:pt x="530" y="305"/>
                  </a:lnTo>
                  <a:lnTo>
                    <a:pt x="543" y="331"/>
                  </a:lnTo>
                  <a:lnTo>
                    <a:pt x="560" y="356"/>
                  </a:lnTo>
                  <a:lnTo>
                    <a:pt x="577" y="381"/>
                  </a:lnTo>
                  <a:lnTo>
                    <a:pt x="597" y="406"/>
                  </a:lnTo>
                  <a:lnTo>
                    <a:pt x="619" y="431"/>
                  </a:lnTo>
                  <a:close/>
                </a:path>
              </a:pathLst>
            </a:custGeom>
            <a:solidFill>
              <a:srgbClr val="D1D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Freeform 58"/>
            <p:cNvSpPr>
              <a:spLocks/>
            </p:cNvSpPr>
            <p:nvPr/>
          </p:nvSpPr>
          <p:spPr bwMode="auto">
            <a:xfrm>
              <a:off x="7356475" y="4560888"/>
              <a:ext cx="52387" cy="50800"/>
            </a:xfrm>
            <a:custGeom>
              <a:avLst/>
              <a:gdLst>
                <a:gd name="T0" fmla="*/ 152 w 562"/>
                <a:gd name="T1" fmla="*/ 7 h 531"/>
                <a:gd name="T2" fmla="*/ 132 w 562"/>
                <a:gd name="T3" fmla="*/ 24 h 531"/>
                <a:gd name="T4" fmla="*/ 114 w 562"/>
                <a:gd name="T5" fmla="*/ 47 h 531"/>
                <a:gd name="T6" fmla="*/ 96 w 562"/>
                <a:gd name="T7" fmla="*/ 73 h 531"/>
                <a:gd name="T8" fmla="*/ 82 w 562"/>
                <a:gd name="T9" fmla="*/ 104 h 531"/>
                <a:gd name="T10" fmla="*/ 68 w 562"/>
                <a:gd name="T11" fmla="*/ 137 h 531"/>
                <a:gd name="T12" fmla="*/ 51 w 562"/>
                <a:gd name="T13" fmla="*/ 192 h 531"/>
                <a:gd name="T14" fmla="*/ 32 w 562"/>
                <a:gd name="T15" fmla="*/ 268 h 531"/>
                <a:gd name="T16" fmla="*/ 18 w 562"/>
                <a:gd name="T17" fmla="*/ 345 h 531"/>
                <a:gd name="T18" fmla="*/ 5 w 562"/>
                <a:gd name="T19" fmla="*/ 449 h 531"/>
                <a:gd name="T20" fmla="*/ 38 w 562"/>
                <a:gd name="T21" fmla="*/ 507 h 531"/>
                <a:gd name="T22" fmla="*/ 115 w 562"/>
                <a:gd name="T23" fmla="*/ 521 h 531"/>
                <a:gd name="T24" fmla="*/ 171 w 562"/>
                <a:gd name="T25" fmla="*/ 529 h 531"/>
                <a:gd name="T26" fmla="*/ 210 w 562"/>
                <a:gd name="T27" fmla="*/ 531 h 531"/>
                <a:gd name="T28" fmla="*/ 249 w 562"/>
                <a:gd name="T29" fmla="*/ 530 h 531"/>
                <a:gd name="T30" fmla="*/ 287 w 562"/>
                <a:gd name="T31" fmla="*/ 525 h 531"/>
                <a:gd name="T32" fmla="*/ 317 w 562"/>
                <a:gd name="T33" fmla="*/ 517 h 531"/>
                <a:gd name="T34" fmla="*/ 336 w 562"/>
                <a:gd name="T35" fmla="*/ 508 h 531"/>
                <a:gd name="T36" fmla="*/ 355 w 562"/>
                <a:gd name="T37" fmla="*/ 496 h 531"/>
                <a:gd name="T38" fmla="*/ 373 w 562"/>
                <a:gd name="T39" fmla="*/ 481 h 531"/>
                <a:gd name="T40" fmla="*/ 398 w 562"/>
                <a:gd name="T41" fmla="*/ 457 h 531"/>
                <a:gd name="T42" fmla="*/ 430 w 562"/>
                <a:gd name="T43" fmla="*/ 421 h 531"/>
                <a:gd name="T44" fmla="*/ 475 w 562"/>
                <a:gd name="T45" fmla="*/ 366 h 531"/>
                <a:gd name="T46" fmla="*/ 519 w 562"/>
                <a:gd name="T47" fmla="*/ 320 h 531"/>
                <a:gd name="T48" fmla="*/ 540 w 562"/>
                <a:gd name="T49" fmla="*/ 304 h 531"/>
                <a:gd name="T50" fmla="*/ 554 w 562"/>
                <a:gd name="T51" fmla="*/ 297 h 531"/>
                <a:gd name="T52" fmla="*/ 545 w 562"/>
                <a:gd name="T53" fmla="*/ 299 h 531"/>
                <a:gd name="T54" fmla="*/ 509 w 562"/>
                <a:gd name="T55" fmla="*/ 304 h 531"/>
                <a:gd name="T56" fmla="*/ 472 w 562"/>
                <a:gd name="T57" fmla="*/ 305 h 531"/>
                <a:gd name="T58" fmla="*/ 434 w 562"/>
                <a:gd name="T59" fmla="*/ 303 h 531"/>
                <a:gd name="T60" fmla="*/ 396 w 562"/>
                <a:gd name="T61" fmla="*/ 297 h 531"/>
                <a:gd name="T62" fmla="*/ 359 w 562"/>
                <a:gd name="T63" fmla="*/ 288 h 531"/>
                <a:gd name="T64" fmla="*/ 323 w 562"/>
                <a:gd name="T65" fmla="*/ 275 h 531"/>
                <a:gd name="T66" fmla="*/ 289 w 562"/>
                <a:gd name="T67" fmla="*/ 260 h 531"/>
                <a:gd name="T68" fmla="*/ 258 w 562"/>
                <a:gd name="T69" fmla="*/ 241 h 531"/>
                <a:gd name="T70" fmla="*/ 229 w 562"/>
                <a:gd name="T71" fmla="*/ 218 h 531"/>
                <a:gd name="T72" fmla="*/ 204 w 562"/>
                <a:gd name="T73" fmla="*/ 193 h 531"/>
                <a:gd name="T74" fmla="*/ 184 w 562"/>
                <a:gd name="T75" fmla="*/ 165 h 531"/>
                <a:gd name="T76" fmla="*/ 168 w 562"/>
                <a:gd name="T77" fmla="*/ 133 h 531"/>
                <a:gd name="T78" fmla="*/ 159 w 562"/>
                <a:gd name="T79" fmla="*/ 98 h 531"/>
                <a:gd name="T80" fmla="*/ 155 w 562"/>
                <a:gd name="T81" fmla="*/ 62 h 531"/>
                <a:gd name="T82" fmla="*/ 159 w 562"/>
                <a:gd name="T83" fmla="*/ 2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2" h="531">
                  <a:moveTo>
                    <a:pt x="163" y="0"/>
                  </a:moveTo>
                  <a:lnTo>
                    <a:pt x="152" y="7"/>
                  </a:lnTo>
                  <a:lnTo>
                    <a:pt x="142" y="15"/>
                  </a:lnTo>
                  <a:lnTo>
                    <a:pt x="132" y="24"/>
                  </a:lnTo>
                  <a:lnTo>
                    <a:pt x="123" y="34"/>
                  </a:lnTo>
                  <a:lnTo>
                    <a:pt x="114" y="47"/>
                  </a:lnTo>
                  <a:lnTo>
                    <a:pt x="104" y="60"/>
                  </a:lnTo>
                  <a:lnTo>
                    <a:pt x="96" y="73"/>
                  </a:lnTo>
                  <a:lnTo>
                    <a:pt x="89" y="88"/>
                  </a:lnTo>
                  <a:lnTo>
                    <a:pt x="82" y="104"/>
                  </a:lnTo>
                  <a:lnTo>
                    <a:pt x="75" y="120"/>
                  </a:lnTo>
                  <a:lnTo>
                    <a:pt x="68" y="137"/>
                  </a:lnTo>
                  <a:lnTo>
                    <a:pt x="62" y="155"/>
                  </a:lnTo>
                  <a:lnTo>
                    <a:pt x="51" y="192"/>
                  </a:lnTo>
                  <a:lnTo>
                    <a:pt x="40" y="230"/>
                  </a:lnTo>
                  <a:lnTo>
                    <a:pt x="32" y="268"/>
                  </a:lnTo>
                  <a:lnTo>
                    <a:pt x="24" y="308"/>
                  </a:lnTo>
                  <a:lnTo>
                    <a:pt x="18" y="345"/>
                  </a:lnTo>
                  <a:lnTo>
                    <a:pt x="13" y="382"/>
                  </a:lnTo>
                  <a:lnTo>
                    <a:pt x="5" y="449"/>
                  </a:lnTo>
                  <a:lnTo>
                    <a:pt x="0" y="502"/>
                  </a:lnTo>
                  <a:lnTo>
                    <a:pt x="38" y="507"/>
                  </a:lnTo>
                  <a:lnTo>
                    <a:pt x="77" y="514"/>
                  </a:lnTo>
                  <a:lnTo>
                    <a:pt x="115" y="521"/>
                  </a:lnTo>
                  <a:lnTo>
                    <a:pt x="153" y="527"/>
                  </a:lnTo>
                  <a:lnTo>
                    <a:pt x="171" y="529"/>
                  </a:lnTo>
                  <a:lnTo>
                    <a:pt x="191" y="530"/>
                  </a:lnTo>
                  <a:lnTo>
                    <a:pt x="210" y="531"/>
                  </a:lnTo>
                  <a:lnTo>
                    <a:pt x="229" y="531"/>
                  </a:lnTo>
                  <a:lnTo>
                    <a:pt x="249" y="530"/>
                  </a:lnTo>
                  <a:lnTo>
                    <a:pt x="268" y="528"/>
                  </a:lnTo>
                  <a:lnTo>
                    <a:pt x="287" y="525"/>
                  </a:lnTo>
                  <a:lnTo>
                    <a:pt x="307" y="520"/>
                  </a:lnTo>
                  <a:lnTo>
                    <a:pt x="317" y="517"/>
                  </a:lnTo>
                  <a:lnTo>
                    <a:pt x="327" y="512"/>
                  </a:lnTo>
                  <a:lnTo>
                    <a:pt x="336" y="508"/>
                  </a:lnTo>
                  <a:lnTo>
                    <a:pt x="346" y="502"/>
                  </a:lnTo>
                  <a:lnTo>
                    <a:pt x="355" y="496"/>
                  </a:lnTo>
                  <a:lnTo>
                    <a:pt x="364" y="489"/>
                  </a:lnTo>
                  <a:lnTo>
                    <a:pt x="373" y="481"/>
                  </a:lnTo>
                  <a:lnTo>
                    <a:pt x="382" y="474"/>
                  </a:lnTo>
                  <a:lnTo>
                    <a:pt x="398" y="457"/>
                  </a:lnTo>
                  <a:lnTo>
                    <a:pt x="414" y="440"/>
                  </a:lnTo>
                  <a:lnTo>
                    <a:pt x="430" y="421"/>
                  </a:lnTo>
                  <a:lnTo>
                    <a:pt x="446" y="402"/>
                  </a:lnTo>
                  <a:lnTo>
                    <a:pt x="475" y="366"/>
                  </a:lnTo>
                  <a:lnTo>
                    <a:pt x="505" y="333"/>
                  </a:lnTo>
                  <a:lnTo>
                    <a:pt x="519" y="320"/>
                  </a:lnTo>
                  <a:lnTo>
                    <a:pt x="533" y="309"/>
                  </a:lnTo>
                  <a:lnTo>
                    <a:pt x="540" y="304"/>
                  </a:lnTo>
                  <a:lnTo>
                    <a:pt x="547" y="300"/>
                  </a:lnTo>
                  <a:lnTo>
                    <a:pt x="554" y="297"/>
                  </a:lnTo>
                  <a:lnTo>
                    <a:pt x="562" y="295"/>
                  </a:lnTo>
                  <a:lnTo>
                    <a:pt x="545" y="299"/>
                  </a:lnTo>
                  <a:lnTo>
                    <a:pt x="527" y="301"/>
                  </a:lnTo>
                  <a:lnTo>
                    <a:pt x="509" y="304"/>
                  </a:lnTo>
                  <a:lnTo>
                    <a:pt x="490" y="305"/>
                  </a:lnTo>
                  <a:lnTo>
                    <a:pt x="472" y="305"/>
                  </a:lnTo>
                  <a:lnTo>
                    <a:pt x="453" y="304"/>
                  </a:lnTo>
                  <a:lnTo>
                    <a:pt x="434" y="303"/>
                  </a:lnTo>
                  <a:lnTo>
                    <a:pt x="415" y="301"/>
                  </a:lnTo>
                  <a:lnTo>
                    <a:pt x="396" y="297"/>
                  </a:lnTo>
                  <a:lnTo>
                    <a:pt x="378" y="292"/>
                  </a:lnTo>
                  <a:lnTo>
                    <a:pt x="359" y="288"/>
                  </a:lnTo>
                  <a:lnTo>
                    <a:pt x="341" y="282"/>
                  </a:lnTo>
                  <a:lnTo>
                    <a:pt x="323" y="275"/>
                  </a:lnTo>
                  <a:lnTo>
                    <a:pt x="306" y="268"/>
                  </a:lnTo>
                  <a:lnTo>
                    <a:pt x="289" y="260"/>
                  </a:lnTo>
                  <a:lnTo>
                    <a:pt x="273" y="251"/>
                  </a:lnTo>
                  <a:lnTo>
                    <a:pt x="258" y="241"/>
                  </a:lnTo>
                  <a:lnTo>
                    <a:pt x="243" y="231"/>
                  </a:lnTo>
                  <a:lnTo>
                    <a:pt x="229" y="218"/>
                  </a:lnTo>
                  <a:lnTo>
                    <a:pt x="216" y="206"/>
                  </a:lnTo>
                  <a:lnTo>
                    <a:pt x="204" y="193"/>
                  </a:lnTo>
                  <a:lnTo>
                    <a:pt x="194" y="180"/>
                  </a:lnTo>
                  <a:lnTo>
                    <a:pt x="184" y="165"/>
                  </a:lnTo>
                  <a:lnTo>
                    <a:pt x="176" y="149"/>
                  </a:lnTo>
                  <a:lnTo>
                    <a:pt x="168" y="133"/>
                  </a:lnTo>
                  <a:lnTo>
                    <a:pt x="163" y="117"/>
                  </a:lnTo>
                  <a:lnTo>
                    <a:pt x="159" y="98"/>
                  </a:lnTo>
                  <a:lnTo>
                    <a:pt x="156" y="80"/>
                  </a:lnTo>
                  <a:lnTo>
                    <a:pt x="155" y="62"/>
                  </a:lnTo>
                  <a:lnTo>
                    <a:pt x="156" y="42"/>
                  </a:lnTo>
                  <a:lnTo>
                    <a:pt x="159" y="2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D1D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Freeform 59"/>
            <p:cNvSpPr>
              <a:spLocks/>
            </p:cNvSpPr>
            <p:nvPr/>
          </p:nvSpPr>
          <p:spPr bwMode="auto">
            <a:xfrm>
              <a:off x="7289800" y="4519613"/>
              <a:ext cx="63500" cy="42863"/>
            </a:xfrm>
            <a:custGeom>
              <a:avLst/>
              <a:gdLst>
                <a:gd name="T0" fmla="*/ 669 w 682"/>
                <a:gd name="T1" fmla="*/ 12 h 461"/>
                <a:gd name="T2" fmla="*/ 640 w 682"/>
                <a:gd name="T3" fmla="*/ 21 h 461"/>
                <a:gd name="T4" fmla="*/ 607 w 682"/>
                <a:gd name="T5" fmla="*/ 28 h 461"/>
                <a:gd name="T6" fmla="*/ 572 w 682"/>
                <a:gd name="T7" fmla="*/ 34 h 461"/>
                <a:gd name="T8" fmla="*/ 513 w 682"/>
                <a:gd name="T9" fmla="*/ 40 h 461"/>
                <a:gd name="T10" fmla="*/ 428 w 682"/>
                <a:gd name="T11" fmla="*/ 42 h 461"/>
                <a:gd name="T12" fmla="*/ 341 w 682"/>
                <a:gd name="T13" fmla="*/ 38 h 461"/>
                <a:gd name="T14" fmla="*/ 256 w 682"/>
                <a:gd name="T15" fmla="*/ 30 h 461"/>
                <a:gd name="T16" fmla="*/ 178 w 682"/>
                <a:gd name="T17" fmla="*/ 20 h 461"/>
                <a:gd name="T18" fmla="*/ 112 w 682"/>
                <a:gd name="T19" fmla="*/ 7 h 461"/>
                <a:gd name="T20" fmla="*/ 69 w 682"/>
                <a:gd name="T21" fmla="*/ 55 h 461"/>
                <a:gd name="T22" fmla="*/ 44 w 682"/>
                <a:gd name="T23" fmla="*/ 170 h 461"/>
                <a:gd name="T24" fmla="*/ 22 w 682"/>
                <a:gd name="T25" fmla="*/ 288 h 461"/>
                <a:gd name="T26" fmla="*/ 6 w 682"/>
                <a:gd name="T27" fmla="*/ 405 h 461"/>
                <a:gd name="T28" fmla="*/ 1 w 682"/>
                <a:gd name="T29" fmla="*/ 456 h 461"/>
                <a:gd name="T30" fmla="*/ 8 w 682"/>
                <a:gd name="T31" fmla="*/ 443 h 461"/>
                <a:gd name="T32" fmla="*/ 28 w 682"/>
                <a:gd name="T33" fmla="*/ 419 h 461"/>
                <a:gd name="T34" fmla="*/ 70 w 682"/>
                <a:gd name="T35" fmla="*/ 384 h 461"/>
                <a:gd name="T36" fmla="*/ 122 w 682"/>
                <a:gd name="T37" fmla="*/ 346 h 461"/>
                <a:gd name="T38" fmla="*/ 181 w 682"/>
                <a:gd name="T39" fmla="*/ 309 h 461"/>
                <a:gd name="T40" fmla="*/ 238 w 682"/>
                <a:gd name="T41" fmla="*/ 275 h 461"/>
                <a:gd name="T42" fmla="*/ 289 w 682"/>
                <a:gd name="T43" fmla="*/ 248 h 461"/>
                <a:gd name="T44" fmla="*/ 329 w 682"/>
                <a:gd name="T45" fmla="*/ 232 h 461"/>
                <a:gd name="T46" fmla="*/ 356 w 682"/>
                <a:gd name="T47" fmla="*/ 225 h 461"/>
                <a:gd name="T48" fmla="*/ 383 w 682"/>
                <a:gd name="T49" fmla="*/ 222 h 461"/>
                <a:gd name="T50" fmla="*/ 407 w 682"/>
                <a:gd name="T51" fmla="*/ 222 h 461"/>
                <a:gd name="T52" fmla="*/ 430 w 682"/>
                <a:gd name="T53" fmla="*/ 225 h 461"/>
                <a:gd name="T54" fmla="*/ 451 w 682"/>
                <a:gd name="T55" fmla="*/ 229 h 461"/>
                <a:gd name="T56" fmla="*/ 470 w 682"/>
                <a:gd name="T57" fmla="*/ 236 h 461"/>
                <a:gd name="T58" fmla="*/ 498 w 682"/>
                <a:gd name="T59" fmla="*/ 249 h 461"/>
                <a:gd name="T60" fmla="*/ 531 w 682"/>
                <a:gd name="T61" fmla="*/ 271 h 461"/>
                <a:gd name="T62" fmla="*/ 566 w 682"/>
                <a:gd name="T63" fmla="*/ 300 h 461"/>
                <a:gd name="T64" fmla="*/ 600 w 682"/>
                <a:gd name="T65" fmla="*/ 330 h 461"/>
                <a:gd name="T66" fmla="*/ 640 w 682"/>
                <a:gd name="T67" fmla="*/ 364 h 461"/>
                <a:gd name="T68" fmla="*/ 658 w 682"/>
                <a:gd name="T69" fmla="*/ 356 h 461"/>
                <a:gd name="T70" fmla="*/ 647 w 682"/>
                <a:gd name="T71" fmla="*/ 306 h 461"/>
                <a:gd name="T72" fmla="*/ 635 w 682"/>
                <a:gd name="T73" fmla="*/ 251 h 461"/>
                <a:gd name="T74" fmla="*/ 623 w 682"/>
                <a:gd name="T75" fmla="*/ 196 h 461"/>
                <a:gd name="T76" fmla="*/ 617 w 682"/>
                <a:gd name="T77" fmla="*/ 156 h 461"/>
                <a:gd name="T78" fmla="*/ 615 w 682"/>
                <a:gd name="T79" fmla="*/ 131 h 461"/>
                <a:gd name="T80" fmla="*/ 616 w 682"/>
                <a:gd name="T81" fmla="*/ 107 h 461"/>
                <a:gd name="T82" fmla="*/ 620 w 682"/>
                <a:gd name="T83" fmla="*/ 83 h 461"/>
                <a:gd name="T84" fmla="*/ 627 w 682"/>
                <a:gd name="T85" fmla="*/ 63 h 461"/>
                <a:gd name="T86" fmla="*/ 638 w 682"/>
                <a:gd name="T87" fmla="*/ 44 h 461"/>
                <a:gd name="T88" fmla="*/ 652 w 682"/>
                <a:gd name="T89" fmla="*/ 26 h 461"/>
                <a:gd name="T90" fmla="*/ 671 w 682"/>
                <a:gd name="T91" fmla="*/ 13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82" h="461">
                  <a:moveTo>
                    <a:pt x="682" y="7"/>
                  </a:moveTo>
                  <a:lnTo>
                    <a:pt x="669" y="12"/>
                  </a:lnTo>
                  <a:lnTo>
                    <a:pt x="655" y="17"/>
                  </a:lnTo>
                  <a:lnTo>
                    <a:pt x="640" y="21"/>
                  </a:lnTo>
                  <a:lnTo>
                    <a:pt x="625" y="25"/>
                  </a:lnTo>
                  <a:lnTo>
                    <a:pt x="607" y="28"/>
                  </a:lnTo>
                  <a:lnTo>
                    <a:pt x="590" y="31"/>
                  </a:lnTo>
                  <a:lnTo>
                    <a:pt x="572" y="34"/>
                  </a:lnTo>
                  <a:lnTo>
                    <a:pt x="552" y="36"/>
                  </a:lnTo>
                  <a:lnTo>
                    <a:pt x="513" y="40"/>
                  </a:lnTo>
                  <a:lnTo>
                    <a:pt x="471" y="41"/>
                  </a:lnTo>
                  <a:lnTo>
                    <a:pt x="428" y="42"/>
                  </a:lnTo>
                  <a:lnTo>
                    <a:pt x="385" y="40"/>
                  </a:lnTo>
                  <a:lnTo>
                    <a:pt x="341" y="38"/>
                  </a:lnTo>
                  <a:lnTo>
                    <a:pt x="298" y="34"/>
                  </a:lnTo>
                  <a:lnTo>
                    <a:pt x="256" y="30"/>
                  </a:lnTo>
                  <a:lnTo>
                    <a:pt x="216" y="25"/>
                  </a:lnTo>
                  <a:lnTo>
                    <a:pt x="178" y="20"/>
                  </a:lnTo>
                  <a:lnTo>
                    <a:pt x="143" y="13"/>
                  </a:lnTo>
                  <a:lnTo>
                    <a:pt x="112" y="7"/>
                  </a:lnTo>
                  <a:lnTo>
                    <a:pt x="83" y="0"/>
                  </a:lnTo>
                  <a:lnTo>
                    <a:pt x="69" y="55"/>
                  </a:lnTo>
                  <a:lnTo>
                    <a:pt x="56" y="112"/>
                  </a:lnTo>
                  <a:lnTo>
                    <a:pt x="44" y="170"/>
                  </a:lnTo>
                  <a:lnTo>
                    <a:pt x="32" y="229"/>
                  </a:lnTo>
                  <a:lnTo>
                    <a:pt x="22" y="288"/>
                  </a:lnTo>
                  <a:lnTo>
                    <a:pt x="13" y="347"/>
                  </a:lnTo>
                  <a:lnTo>
                    <a:pt x="6" y="405"/>
                  </a:lnTo>
                  <a:lnTo>
                    <a:pt x="0" y="461"/>
                  </a:lnTo>
                  <a:lnTo>
                    <a:pt x="1" y="456"/>
                  </a:lnTo>
                  <a:lnTo>
                    <a:pt x="4" y="450"/>
                  </a:lnTo>
                  <a:lnTo>
                    <a:pt x="8" y="443"/>
                  </a:lnTo>
                  <a:lnTo>
                    <a:pt x="13" y="436"/>
                  </a:lnTo>
                  <a:lnTo>
                    <a:pt x="28" y="419"/>
                  </a:lnTo>
                  <a:lnTo>
                    <a:pt x="48" y="402"/>
                  </a:lnTo>
                  <a:lnTo>
                    <a:pt x="70" y="384"/>
                  </a:lnTo>
                  <a:lnTo>
                    <a:pt x="95" y="366"/>
                  </a:lnTo>
                  <a:lnTo>
                    <a:pt x="122" y="346"/>
                  </a:lnTo>
                  <a:lnTo>
                    <a:pt x="151" y="327"/>
                  </a:lnTo>
                  <a:lnTo>
                    <a:pt x="181" y="309"/>
                  </a:lnTo>
                  <a:lnTo>
                    <a:pt x="209" y="290"/>
                  </a:lnTo>
                  <a:lnTo>
                    <a:pt x="238" y="275"/>
                  </a:lnTo>
                  <a:lnTo>
                    <a:pt x="265" y="260"/>
                  </a:lnTo>
                  <a:lnTo>
                    <a:pt x="289" y="248"/>
                  </a:lnTo>
                  <a:lnTo>
                    <a:pt x="311" y="238"/>
                  </a:lnTo>
                  <a:lnTo>
                    <a:pt x="329" y="232"/>
                  </a:lnTo>
                  <a:lnTo>
                    <a:pt x="342" y="227"/>
                  </a:lnTo>
                  <a:lnTo>
                    <a:pt x="356" y="225"/>
                  </a:lnTo>
                  <a:lnTo>
                    <a:pt x="370" y="223"/>
                  </a:lnTo>
                  <a:lnTo>
                    <a:pt x="383" y="222"/>
                  </a:lnTo>
                  <a:lnTo>
                    <a:pt x="395" y="222"/>
                  </a:lnTo>
                  <a:lnTo>
                    <a:pt x="407" y="222"/>
                  </a:lnTo>
                  <a:lnTo>
                    <a:pt x="418" y="223"/>
                  </a:lnTo>
                  <a:lnTo>
                    <a:pt x="430" y="225"/>
                  </a:lnTo>
                  <a:lnTo>
                    <a:pt x="441" y="227"/>
                  </a:lnTo>
                  <a:lnTo>
                    <a:pt x="451" y="229"/>
                  </a:lnTo>
                  <a:lnTo>
                    <a:pt x="460" y="233"/>
                  </a:lnTo>
                  <a:lnTo>
                    <a:pt x="470" y="236"/>
                  </a:lnTo>
                  <a:lnTo>
                    <a:pt x="479" y="240"/>
                  </a:lnTo>
                  <a:lnTo>
                    <a:pt x="498" y="249"/>
                  </a:lnTo>
                  <a:lnTo>
                    <a:pt x="515" y="260"/>
                  </a:lnTo>
                  <a:lnTo>
                    <a:pt x="531" y="271"/>
                  </a:lnTo>
                  <a:lnTo>
                    <a:pt x="548" y="284"/>
                  </a:lnTo>
                  <a:lnTo>
                    <a:pt x="566" y="300"/>
                  </a:lnTo>
                  <a:lnTo>
                    <a:pt x="583" y="314"/>
                  </a:lnTo>
                  <a:lnTo>
                    <a:pt x="600" y="330"/>
                  </a:lnTo>
                  <a:lnTo>
                    <a:pt x="619" y="346"/>
                  </a:lnTo>
                  <a:lnTo>
                    <a:pt x="640" y="364"/>
                  </a:lnTo>
                  <a:lnTo>
                    <a:pt x="662" y="381"/>
                  </a:lnTo>
                  <a:lnTo>
                    <a:pt x="658" y="356"/>
                  </a:lnTo>
                  <a:lnTo>
                    <a:pt x="653" y="331"/>
                  </a:lnTo>
                  <a:lnTo>
                    <a:pt x="647" y="306"/>
                  </a:lnTo>
                  <a:lnTo>
                    <a:pt x="641" y="278"/>
                  </a:lnTo>
                  <a:lnTo>
                    <a:pt x="635" y="251"/>
                  </a:lnTo>
                  <a:lnTo>
                    <a:pt x="629" y="223"/>
                  </a:lnTo>
                  <a:lnTo>
                    <a:pt x="623" y="196"/>
                  </a:lnTo>
                  <a:lnTo>
                    <a:pt x="618" y="170"/>
                  </a:lnTo>
                  <a:lnTo>
                    <a:pt x="617" y="156"/>
                  </a:lnTo>
                  <a:lnTo>
                    <a:pt x="616" y="143"/>
                  </a:lnTo>
                  <a:lnTo>
                    <a:pt x="615" y="131"/>
                  </a:lnTo>
                  <a:lnTo>
                    <a:pt x="615" y="119"/>
                  </a:lnTo>
                  <a:lnTo>
                    <a:pt x="616" y="107"/>
                  </a:lnTo>
                  <a:lnTo>
                    <a:pt x="618" y="94"/>
                  </a:lnTo>
                  <a:lnTo>
                    <a:pt x="620" y="83"/>
                  </a:lnTo>
                  <a:lnTo>
                    <a:pt x="624" y="73"/>
                  </a:lnTo>
                  <a:lnTo>
                    <a:pt x="627" y="63"/>
                  </a:lnTo>
                  <a:lnTo>
                    <a:pt x="632" y="53"/>
                  </a:lnTo>
                  <a:lnTo>
                    <a:pt x="638" y="44"/>
                  </a:lnTo>
                  <a:lnTo>
                    <a:pt x="644" y="34"/>
                  </a:lnTo>
                  <a:lnTo>
                    <a:pt x="652" y="26"/>
                  </a:lnTo>
                  <a:lnTo>
                    <a:pt x="661" y="19"/>
                  </a:lnTo>
                  <a:lnTo>
                    <a:pt x="671" y="13"/>
                  </a:lnTo>
                  <a:lnTo>
                    <a:pt x="682" y="7"/>
                  </a:lnTo>
                  <a:close/>
                </a:path>
              </a:pathLst>
            </a:custGeom>
            <a:solidFill>
              <a:srgbClr val="D1D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Freeform 60"/>
            <p:cNvSpPr>
              <a:spLocks/>
            </p:cNvSpPr>
            <p:nvPr/>
          </p:nvSpPr>
          <p:spPr bwMode="auto">
            <a:xfrm>
              <a:off x="7091363" y="4554538"/>
              <a:ext cx="488950" cy="254000"/>
            </a:xfrm>
            <a:custGeom>
              <a:avLst/>
              <a:gdLst>
                <a:gd name="T0" fmla="*/ 2168 w 5239"/>
                <a:gd name="T1" fmla="*/ 104 h 2730"/>
                <a:gd name="T2" fmla="*/ 2373 w 5239"/>
                <a:gd name="T3" fmla="*/ 69 h 2730"/>
                <a:gd name="T4" fmla="*/ 2539 w 5239"/>
                <a:gd name="T5" fmla="*/ 31 h 2730"/>
                <a:gd name="T6" fmla="*/ 2733 w 5239"/>
                <a:gd name="T7" fmla="*/ 64 h 2730"/>
                <a:gd name="T8" fmla="*/ 2955 w 5239"/>
                <a:gd name="T9" fmla="*/ 125 h 2730"/>
                <a:gd name="T10" fmla="*/ 3167 w 5239"/>
                <a:gd name="T11" fmla="*/ 2 h 2730"/>
                <a:gd name="T12" fmla="*/ 3289 w 5239"/>
                <a:gd name="T13" fmla="*/ 99 h 2730"/>
                <a:gd name="T14" fmla="*/ 3421 w 5239"/>
                <a:gd name="T15" fmla="*/ 106 h 2730"/>
                <a:gd name="T16" fmla="*/ 3556 w 5239"/>
                <a:gd name="T17" fmla="*/ 201 h 2730"/>
                <a:gd name="T18" fmla="*/ 3650 w 5239"/>
                <a:gd name="T19" fmla="*/ 121 h 2730"/>
                <a:gd name="T20" fmla="*/ 3753 w 5239"/>
                <a:gd name="T21" fmla="*/ 111 h 2730"/>
                <a:gd name="T22" fmla="*/ 3858 w 5239"/>
                <a:gd name="T23" fmla="*/ 139 h 2730"/>
                <a:gd name="T24" fmla="*/ 4075 w 5239"/>
                <a:gd name="T25" fmla="*/ 0 h 2730"/>
                <a:gd name="T26" fmla="*/ 4311 w 5239"/>
                <a:gd name="T27" fmla="*/ 88 h 2730"/>
                <a:gd name="T28" fmla="*/ 4497 w 5239"/>
                <a:gd name="T29" fmla="*/ 265 h 2730"/>
                <a:gd name="T30" fmla="*/ 4707 w 5239"/>
                <a:gd name="T31" fmla="*/ 366 h 2730"/>
                <a:gd name="T32" fmla="*/ 4913 w 5239"/>
                <a:gd name="T33" fmla="*/ 407 h 2730"/>
                <a:gd name="T34" fmla="*/ 5092 w 5239"/>
                <a:gd name="T35" fmla="*/ 575 h 2730"/>
                <a:gd name="T36" fmla="*/ 5124 w 5239"/>
                <a:gd name="T37" fmla="*/ 814 h 2730"/>
                <a:gd name="T38" fmla="*/ 5179 w 5239"/>
                <a:gd name="T39" fmla="*/ 937 h 2730"/>
                <a:gd name="T40" fmla="*/ 5184 w 5239"/>
                <a:gd name="T41" fmla="*/ 1114 h 2730"/>
                <a:gd name="T42" fmla="*/ 5217 w 5239"/>
                <a:gd name="T43" fmla="*/ 1323 h 2730"/>
                <a:gd name="T44" fmla="*/ 5230 w 5239"/>
                <a:gd name="T45" fmla="*/ 1587 h 2730"/>
                <a:gd name="T46" fmla="*/ 5139 w 5239"/>
                <a:gd name="T47" fmla="*/ 1802 h 2730"/>
                <a:gd name="T48" fmla="*/ 5172 w 5239"/>
                <a:gd name="T49" fmla="*/ 1906 h 2730"/>
                <a:gd name="T50" fmla="*/ 5189 w 5239"/>
                <a:gd name="T51" fmla="*/ 2018 h 2730"/>
                <a:gd name="T52" fmla="*/ 5084 w 5239"/>
                <a:gd name="T53" fmla="*/ 2095 h 2730"/>
                <a:gd name="T54" fmla="*/ 5052 w 5239"/>
                <a:gd name="T55" fmla="*/ 2245 h 2730"/>
                <a:gd name="T56" fmla="*/ 4902 w 5239"/>
                <a:gd name="T57" fmla="*/ 2290 h 2730"/>
                <a:gd name="T58" fmla="*/ 4725 w 5239"/>
                <a:gd name="T59" fmla="*/ 2225 h 2730"/>
                <a:gd name="T60" fmla="*/ 4327 w 5239"/>
                <a:gd name="T61" fmla="*/ 2371 h 2730"/>
                <a:gd name="T62" fmla="*/ 3808 w 5239"/>
                <a:gd name="T63" fmla="*/ 2473 h 2730"/>
                <a:gd name="T64" fmla="*/ 3563 w 5239"/>
                <a:gd name="T65" fmla="*/ 2475 h 2730"/>
                <a:gd name="T66" fmla="*/ 3360 w 5239"/>
                <a:gd name="T67" fmla="*/ 2471 h 2730"/>
                <a:gd name="T68" fmla="*/ 2824 w 5239"/>
                <a:gd name="T69" fmla="*/ 2613 h 2730"/>
                <a:gd name="T70" fmla="*/ 2198 w 5239"/>
                <a:gd name="T71" fmla="*/ 2659 h 2730"/>
                <a:gd name="T72" fmla="*/ 1780 w 5239"/>
                <a:gd name="T73" fmla="*/ 2650 h 2730"/>
                <a:gd name="T74" fmla="*/ 1605 w 5239"/>
                <a:gd name="T75" fmla="*/ 2725 h 2730"/>
                <a:gd name="T76" fmla="*/ 1366 w 5239"/>
                <a:gd name="T77" fmla="*/ 2663 h 2730"/>
                <a:gd name="T78" fmla="*/ 1115 w 5239"/>
                <a:gd name="T79" fmla="*/ 2566 h 2730"/>
                <a:gd name="T80" fmla="*/ 934 w 5239"/>
                <a:gd name="T81" fmla="*/ 2625 h 2730"/>
                <a:gd name="T82" fmla="*/ 723 w 5239"/>
                <a:gd name="T83" fmla="*/ 2599 h 2730"/>
                <a:gd name="T84" fmla="*/ 631 w 5239"/>
                <a:gd name="T85" fmla="*/ 2476 h 2730"/>
                <a:gd name="T86" fmla="*/ 484 w 5239"/>
                <a:gd name="T87" fmla="*/ 2381 h 2730"/>
                <a:gd name="T88" fmla="*/ 406 w 5239"/>
                <a:gd name="T89" fmla="*/ 2291 h 2730"/>
                <a:gd name="T90" fmla="*/ 214 w 5239"/>
                <a:gd name="T91" fmla="*/ 2176 h 2730"/>
                <a:gd name="T92" fmla="*/ 161 w 5239"/>
                <a:gd name="T93" fmla="*/ 1972 h 2730"/>
                <a:gd name="T94" fmla="*/ 19 w 5239"/>
                <a:gd name="T95" fmla="*/ 1843 h 2730"/>
                <a:gd name="T96" fmla="*/ 20 w 5239"/>
                <a:gd name="T97" fmla="*/ 1674 h 2730"/>
                <a:gd name="T98" fmla="*/ 138 w 5239"/>
                <a:gd name="T99" fmla="*/ 1554 h 2730"/>
                <a:gd name="T100" fmla="*/ 24 w 5239"/>
                <a:gd name="T101" fmla="*/ 1380 h 2730"/>
                <a:gd name="T102" fmla="*/ 96 w 5239"/>
                <a:gd name="T103" fmla="*/ 1193 h 2730"/>
                <a:gd name="T104" fmla="*/ 234 w 5239"/>
                <a:gd name="T105" fmla="*/ 1075 h 2730"/>
                <a:gd name="T106" fmla="*/ 231 w 5239"/>
                <a:gd name="T107" fmla="*/ 882 h 2730"/>
                <a:gd name="T108" fmla="*/ 349 w 5239"/>
                <a:gd name="T109" fmla="*/ 743 h 2730"/>
                <a:gd name="T110" fmla="*/ 500 w 5239"/>
                <a:gd name="T111" fmla="*/ 679 h 2730"/>
                <a:gd name="T112" fmla="*/ 585 w 5239"/>
                <a:gd name="T113" fmla="*/ 507 h 2730"/>
                <a:gd name="T114" fmla="*/ 871 w 5239"/>
                <a:gd name="T115" fmla="*/ 265 h 2730"/>
                <a:gd name="T116" fmla="*/ 1083 w 5239"/>
                <a:gd name="T117" fmla="*/ 205 h 2730"/>
                <a:gd name="T118" fmla="*/ 1201 w 5239"/>
                <a:gd name="T119" fmla="*/ 334 h 2730"/>
                <a:gd name="T120" fmla="*/ 1426 w 5239"/>
                <a:gd name="T121" fmla="*/ 209 h 2730"/>
                <a:gd name="T122" fmla="*/ 1779 w 5239"/>
                <a:gd name="T123" fmla="*/ 300 h 2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39" h="2730">
                  <a:moveTo>
                    <a:pt x="1889" y="292"/>
                  </a:moveTo>
                  <a:lnTo>
                    <a:pt x="1916" y="271"/>
                  </a:lnTo>
                  <a:lnTo>
                    <a:pt x="1946" y="248"/>
                  </a:lnTo>
                  <a:lnTo>
                    <a:pt x="1979" y="222"/>
                  </a:lnTo>
                  <a:lnTo>
                    <a:pt x="2014" y="197"/>
                  </a:lnTo>
                  <a:lnTo>
                    <a:pt x="2051" y="172"/>
                  </a:lnTo>
                  <a:lnTo>
                    <a:pt x="2088" y="148"/>
                  </a:lnTo>
                  <a:lnTo>
                    <a:pt x="2108" y="136"/>
                  </a:lnTo>
                  <a:lnTo>
                    <a:pt x="2128" y="125"/>
                  </a:lnTo>
                  <a:lnTo>
                    <a:pt x="2147" y="115"/>
                  </a:lnTo>
                  <a:lnTo>
                    <a:pt x="2168" y="104"/>
                  </a:lnTo>
                  <a:lnTo>
                    <a:pt x="2187" y="95"/>
                  </a:lnTo>
                  <a:lnTo>
                    <a:pt x="2206" y="87"/>
                  </a:lnTo>
                  <a:lnTo>
                    <a:pt x="2226" y="80"/>
                  </a:lnTo>
                  <a:lnTo>
                    <a:pt x="2246" y="74"/>
                  </a:lnTo>
                  <a:lnTo>
                    <a:pt x="2265" y="70"/>
                  </a:lnTo>
                  <a:lnTo>
                    <a:pt x="2283" y="66"/>
                  </a:lnTo>
                  <a:lnTo>
                    <a:pt x="2303" y="64"/>
                  </a:lnTo>
                  <a:lnTo>
                    <a:pt x="2321" y="63"/>
                  </a:lnTo>
                  <a:lnTo>
                    <a:pt x="2338" y="63"/>
                  </a:lnTo>
                  <a:lnTo>
                    <a:pt x="2355" y="66"/>
                  </a:lnTo>
                  <a:lnTo>
                    <a:pt x="2373" y="69"/>
                  </a:lnTo>
                  <a:lnTo>
                    <a:pt x="2389" y="75"/>
                  </a:lnTo>
                  <a:lnTo>
                    <a:pt x="2404" y="83"/>
                  </a:lnTo>
                  <a:lnTo>
                    <a:pt x="2418" y="92"/>
                  </a:lnTo>
                  <a:lnTo>
                    <a:pt x="2433" y="104"/>
                  </a:lnTo>
                  <a:lnTo>
                    <a:pt x="2446" y="118"/>
                  </a:lnTo>
                  <a:lnTo>
                    <a:pt x="2462" y="97"/>
                  </a:lnTo>
                  <a:lnTo>
                    <a:pt x="2478" y="79"/>
                  </a:lnTo>
                  <a:lnTo>
                    <a:pt x="2495" y="64"/>
                  </a:lnTo>
                  <a:lnTo>
                    <a:pt x="2510" y="51"/>
                  </a:lnTo>
                  <a:lnTo>
                    <a:pt x="2525" y="39"/>
                  </a:lnTo>
                  <a:lnTo>
                    <a:pt x="2539" y="31"/>
                  </a:lnTo>
                  <a:lnTo>
                    <a:pt x="2553" y="25"/>
                  </a:lnTo>
                  <a:lnTo>
                    <a:pt x="2569" y="20"/>
                  </a:lnTo>
                  <a:lnTo>
                    <a:pt x="2582" y="17"/>
                  </a:lnTo>
                  <a:lnTo>
                    <a:pt x="2596" y="16"/>
                  </a:lnTo>
                  <a:lnTo>
                    <a:pt x="2610" y="16"/>
                  </a:lnTo>
                  <a:lnTo>
                    <a:pt x="2624" y="18"/>
                  </a:lnTo>
                  <a:lnTo>
                    <a:pt x="2638" y="21"/>
                  </a:lnTo>
                  <a:lnTo>
                    <a:pt x="2651" y="25"/>
                  </a:lnTo>
                  <a:lnTo>
                    <a:pt x="2664" y="29"/>
                  </a:lnTo>
                  <a:lnTo>
                    <a:pt x="2678" y="35"/>
                  </a:lnTo>
                  <a:lnTo>
                    <a:pt x="2733" y="64"/>
                  </a:lnTo>
                  <a:lnTo>
                    <a:pt x="2791" y="94"/>
                  </a:lnTo>
                  <a:lnTo>
                    <a:pt x="2806" y="101"/>
                  </a:lnTo>
                  <a:lnTo>
                    <a:pt x="2822" y="108"/>
                  </a:lnTo>
                  <a:lnTo>
                    <a:pt x="2837" y="113"/>
                  </a:lnTo>
                  <a:lnTo>
                    <a:pt x="2853" y="119"/>
                  </a:lnTo>
                  <a:lnTo>
                    <a:pt x="2869" y="123"/>
                  </a:lnTo>
                  <a:lnTo>
                    <a:pt x="2887" y="126"/>
                  </a:lnTo>
                  <a:lnTo>
                    <a:pt x="2904" y="128"/>
                  </a:lnTo>
                  <a:lnTo>
                    <a:pt x="2922" y="128"/>
                  </a:lnTo>
                  <a:lnTo>
                    <a:pt x="2939" y="127"/>
                  </a:lnTo>
                  <a:lnTo>
                    <a:pt x="2955" y="125"/>
                  </a:lnTo>
                  <a:lnTo>
                    <a:pt x="2971" y="121"/>
                  </a:lnTo>
                  <a:lnTo>
                    <a:pt x="2986" y="116"/>
                  </a:lnTo>
                  <a:lnTo>
                    <a:pt x="3000" y="108"/>
                  </a:lnTo>
                  <a:lnTo>
                    <a:pt x="3014" y="101"/>
                  </a:lnTo>
                  <a:lnTo>
                    <a:pt x="3028" y="93"/>
                  </a:lnTo>
                  <a:lnTo>
                    <a:pt x="3041" y="85"/>
                  </a:lnTo>
                  <a:lnTo>
                    <a:pt x="3090" y="48"/>
                  </a:lnTo>
                  <a:lnTo>
                    <a:pt x="3135" y="16"/>
                  </a:lnTo>
                  <a:lnTo>
                    <a:pt x="3145" y="10"/>
                  </a:lnTo>
                  <a:lnTo>
                    <a:pt x="3157" y="5"/>
                  </a:lnTo>
                  <a:lnTo>
                    <a:pt x="3167" y="2"/>
                  </a:lnTo>
                  <a:lnTo>
                    <a:pt x="3178" y="0"/>
                  </a:lnTo>
                  <a:lnTo>
                    <a:pt x="3188" y="0"/>
                  </a:lnTo>
                  <a:lnTo>
                    <a:pt x="3199" y="1"/>
                  </a:lnTo>
                  <a:lnTo>
                    <a:pt x="3209" y="4"/>
                  </a:lnTo>
                  <a:lnTo>
                    <a:pt x="3221" y="10"/>
                  </a:lnTo>
                  <a:lnTo>
                    <a:pt x="3232" y="18"/>
                  </a:lnTo>
                  <a:lnTo>
                    <a:pt x="3243" y="28"/>
                  </a:lnTo>
                  <a:lnTo>
                    <a:pt x="3254" y="41"/>
                  </a:lnTo>
                  <a:lnTo>
                    <a:pt x="3265" y="58"/>
                  </a:lnTo>
                  <a:lnTo>
                    <a:pt x="3277" y="77"/>
                  </a:lnTo>
                  <a:lnTo>
                    <a:pt x="3289" y="99"/>
                  </a:lnTo>
                  <a:lnTo>
                    <a:pt x="3301" y="125"/>
                  </a:lnTo>
                  <a:lnTo>
                    <a:pt x="3314" y="154"/>
                  </a:lnTo>
                  <a:lnTo>
                    <a:pt x="3331" y="140"/>
                  </a:lnTo>
                  <a:lnTo>
                    <a:pt x="3348" y="129"/>
                  </a:lnTo>
                  <a:lnTo>
                    <a:pt x="3364" y="120"/>
                  </a:lnTo>
                  <a:lnTo>
                    <a:pt x="3381" y="113"/>
                  </a:lnTo>
                  <a:lnTo>
                    <a:pt x="3389" y="110"/>
                  </a:lnTo>
                  <a:lnTo>
                    <a:pt x="3397" y="108"/>
                  </a:lnTo>
                  <a:lnTo>
                    <a:pt x="3405" y="107"/>
                  </a:lnTo>
                  <a:lnTo>
                    <a:pt x="3414" y="106"/>
                  </a:lnTo>
                  <a:lnTo>
                    <a:pt x="3421" y="106"/>
                  </a:lnTo>
                  <a:lnTo>
                    <a:pt x="3429" y="106"/>
                  </a:lnTo>
                  <a:lnTo>
                    <a:pt x="3437" y="107"/>
                  </a:lnTo>
                  <a:lnTo>
                    <a:pt x="3444" y="109"/>
                  </a:lnTo>
                  <a:lnTo>
                    <a:pt x="3459" y="113"/>
                  </a:lnTo>
                  <a:lnTo>
                    <a:pt x="3475" y="120"/>
                  </a:lnTo>
                  <a:lnTo>
                    <a:pt x="3489" y="129"/>
                  </a:lnTo>
                  <a:lnTo>
                    <a:pt x="3503" y="139"/>
                  </a:lnTo>
                  <a:lnTo>
                    <a:pt x="3517" y="152"/>
                  </a:lnTo>
                  <a:lnTo>
                    <a:pt x="3530" y="166"/>
                  </a:lnTo>
                  <a:lnTo>
                    <a:pt x="3544" y="183"/>
                  </a:lnTo>
                  <a:lnTo>
                    <a:pt x="3556" y="201"/>
                  </a:lnTo>
                  <a:lnTo>
                    <a:pt x="3564" y="191"/>
                  </a:lnTo>
                  <a:lnTo>
                    <a:pt x="3572" y="181"/>
                  </a:lnTo>
                  <a:lnTo>
                    <a:pt x="3580" y="171"/>
                  </a:lnTo>
                  <a:lnTo>
                    <a:pt x="3588" y="163"/>
                  </a:lnTo>
                  <a:lnTo>
                    <a:pt x="3596" y="155"/>
                  </a:lnTo>
                  <a:lnTo>
                    <a:pt x="3606" y="148"/>
                  </a:lnTo>
                  <a:lnTo>
                    <a:pt x="3614" y="141"/>
                  </a:lnTo>
                  <a:lnTo>
                    <a:pt x="3623" y="135"/>
                  </a:lnTo>
                  <a:lnTo>
                    <a:pt x="3632" y="130"/>
                  </a:lnTo>
                  <a:lnTo>
                    <a:pt x="3641" y="125"/>
                  </a:lnTo>
                  <a:lnTo>
                    <a:pt x="3650" y="121"/>
                  </a:lnTo>
                  <a:lnTo>
                    <a:pt x="3659" y="117"/>
                  </a:lnTo>
                  <a:lnTo>
                    <a:pt x="3669" y="113"/>
                  </a:lnTo>
                  <a:lnTo>
                    <a:pt x="3678" y="110"/>
                  </a:lnTo>
                  <a:lnTo>
                    <a:pt x="3687" y="108"/>
                  </a:lnTo>
                  <a:lnTo>
                    <a:pt x="3696" y="107"/>
                  </a:lnTo>
                  <a:lnTo>
                    <a:pt x="3706" y="106"/>
                  </a:lnTo>
                  <a:lnTo>
                    <a:pt x="3715" y="106"/>
                  </a:lnTo>
                  <a:lnTo>
                    <a:pt x="3724" y="107"/>
                  </a:lnTo>
                  <a:lnTo>
                    <a:pt x="3734" y="108"/>
                  </a:lnTo>
                  <a:lnTo>
                    <a:pt x="3744" y="109"/>
                  </a:lnTo>
                  <a:lnTo>
                    <a:pt x="3753" y="111"/>
                  </a:lnTo>
                  <a:lnTo>
                    <a:pt x="3762" y="115"/>
                  </a:lnTo>
                  <a:lnTo>
                    <a:pt x="3771" y="118"/>
                  </a:lnTo>
                  <a:lnTo>
                    <a:pt x="3780" y="122"/>
                  </a:lnTo>
                  <a:lnTo>
                    <a:pt x="3789" y="127"/>
                  </a:lnTo>
                  <a:lnTo>
                    <a:pt x="3798" y="132"/>
                  </a:lnTo>
                  <a:lnTo>
                    <a:pt x="3808" y="137"/>
                  </a:lnTo>
                  <a:lnTo>
                    <a:pt x="3817" y="144"/>
                  </a:lnTo>
                  <a:lnTo>
                    <a:pt x="3826" y="150"/>
                  </a:lnTo>
                  <a:lnTo>
                    <a:pt x="3834" y="158"/>
                  </a:lnTo>
                  <a:lnTo>
                    <a:pt x="3843" y="166"/>
                  </a:lnTo>
                  <a:lnTo>
                    <a:pt x="3858" y="139"/>
                  </a:lnTo>
                  <a:lnTo>
                    <a:pt x="3875" y="115"/>
                  </a:lnTo>
                  <a:lnTo>
                    <a:pt x="3892" y="93"/>
                  </a:lnTo>
                  <a:lnTo>
                    <a:pt x="3910" y="74"/>
                  </a:lnTo>
                  <a:lnTo>
                    <a:pt x="3930" y="57"/>
                  </a:lnTo>
                  <a:lnTo>
                    <a:pt x="3949" y="42"/>
                  </a:lnTo>
                  <a:lnTo>
                    <a:pt x="3968" y="30"/>
                  </a:lnTo>
                  <a:lnTo>
                    <a:pt x="3989" y="20"/>
                  </a:lnTo>
                  <a:lnTo>
                    <a:pt x="4010" y="12"/>
                  </a:lnTo>
                  <a:lnTo>
                    <a:pt x="4031" y="6"/>
                  </a:lnTo>
                  <a:lnTo>
                    <a:pt x="4053" y="2"/>
                  </a:lnTo>
                  <a:lnTo>
                    <a:pt x="4075" y="0"/>
                  </a:lnTo>
                  <a:lnTo>
                    <a:pt x="4097" y="0"/>
                  </a:lnTo>
                  <a:lnTo>
                    <a:pt x="4119" y="2"/>
                  </a:lnTo>
                  <a:lnTo>
                    <a:pt x="4142" y="5"/>
                  </a:lnTo>
                  <a:lnTo>
                    <a:pt x="4164" y="10"/>
                  </a:lnTo>
                  <a:lnTo>
                    <a:pt x="4185" y="17"/>
                  </a:lnTo>
                  <a:lnTo>
                    <a:pt x="4208" y="25"/>
                  </a:lnTo>
                  <a:lnTo>
                    <a:pt x="4229" y="35"/>
                  </a:lnTo>
                  <a:lnTo>
                    <a:pt x="4250" y="46"/>
                  </a:lnTo>
                  <a:lnTo>
                    <a:pt x="4271" y="59"/>
                  </a:lnTo>
                  <a:lnTo>
                    <a:pt x="4291" y="73"/>
                  </a:lnTo>
                  <a:lnTo>
                    <a:pt x="4311" y="88"/>
                  </a:lnTo>
                  <a:lnTo>
                    <a:pt x="4331" y="103"/>
                  </a:lnTo>
                  <a:lnTo>
                    <a:pt x="4349" y="121"/>
                  </a:lnTo>
                  <a:lnTo>
                    <a:pt x="4366" y="139"/>
                  </a:lnTo>
                  <a:lnTo>
                    <a:pt x="4383" y="158"/>
                  </a:lnTo>
                  <a:lnTo>
                    <a:pt x="4399" y="178"/>
                  </a:lnTo>
                  <a:lnTo>
                    <a:pt x="4414" y="200"/>
                  </a:lnTo>
                  <a:lnTo>
                    <a:pt x="4427" y="221"/>
                  </a:lnTo>
                  <a:lnTo>
                    <a:pt x="4440" y="244"/>
                  </a:lnTo>
                  <a:lnTo>
                    <a:pt x="4451" y="267"/>
                  </a:lnTo>
                  <a:lnTo>
                    <a:pt x="4475" y="265"/>
                  </a:lnTo>
                  <a:lnTo>
                    <a:pt x="4497" y="265"/>
                  </a:lnTo>
                  <a:lnTo>
                    <a:pt x="4519" y="267"/>
                  </a:lnTo>
                  <a:lnTo>
                    <a:pt x="4541" y="270"/>
                  </a:lnTo>
                  <a:lnTo>
                    <a:pt x="4562" y="275"/>
                  </a:lnTo>
                  <a:lnTo>
                    <a:pt x="4583" y="281"/>
                  </a:lnTo>
                  <a:lnTo>
                    <a:pt x="4603" y="289"/>
                  </a:lnTo>
                  <a:lnTo>
                    <a:pt x="4622" y="298"/>
                  </a:lnTo>
                  <a:lnTo>
                    <a:pt x="4641" y="309"/>
                  </a:lnTo>
                  <a:lnTo>
                    <a:pt x="4659" y="321"/>
                  </a:lnTo>
                  <a:lnTo>
                    <a:pt x="4676" y="335"/>
                  </a:lnTo>
                  <a:lnTo>
                    <a:pt x="4692" y="350"/>
                  </a:lnTo>
                  <a:lnTo>
                    <a:pt x="4707" y="366"/>
                  </a:lnTo>
                  <a:lnTo>
                    <a:pt x="4722" y="384"/>
                  </a:lnTo>
                  <a:lnTo>
                    <a:pt x="4734" y="403"/>
                  </a:lnTo>
                  <a:lnTo>
                    <a:pt x="4746" y="423"/>
                  </a:lnTo>
                  <a:lnTo>
                    <a:pt x="4766" y="413"/>
                  </a:lnTo>
                  <a:lnTo>
                    <a:pt x="4788" y="405"/>
                  </a:lnTo>
                  <a:lnTo>
                    <a:pt x="4809" y="399"/>
                  </a:lnTo>
                  <a:lnTo>
                    <a:pt x="4830" y="396"/>
                  </a:lnTo>
                  <a:lnTo>
                    <a:pt x="4852" y="396"/>
                  </a:lnTo>
                  <a:lnTo>
                    <a:pt x="4872" y="398"/>
                  </a:lnTo>
                  <a:lnTo>
                    <a:pt x="4892" y="402"/>
                  </a:lnTo>
                  <a:lnTo>
                    <a:pt x="4913" y="407"/>
                  </a:lnTo>
                  <a:lnTo>
                    <a:pt x="4933" y="415"/>
                  </a:lnTo>
                  <a:lnTo>
                    <a:pt x="4952" y="425"/>
                  </a:lnTo>
                  <a:lnTo>
                    <a:pt x="4970" y="436"/>
                  </a:lnTo>
                  <a:lnTo>
                    <a:pt x="4989" y="450"/>
                  </a:lnTo>
                  <a:lnTo>
                    <a:pt x="5006" y="464"/>
                  </a:lnTo>
                  <a:lnTo>
                    <a:pt x="5023" y="480"/>
                  </a:lnTo>
                  <a:lnTo>
                    <a:pt x="5038" y="496"/>
                  </a:lnTo>
                  <a:lnTo>
                    <a:pt x="5054" y="515"/>
                  </a:lnTo>
                  <a:lnTo>
                    <a:pt x="5068" y="534"/>
                  </a:lnTo>
                  <a:lnTo>
                    <a:pt x="5080" y="554"/>
                  </a:lnTo>
                  <a:lnTo>
                    <a:pt x="5092" y="575"/>
                  </a:lnTo>
                  <a:lnTo>
                    <a:pt x="5102" y="596"/>
                  </a:lnTo>
                  <a:lnTo>
                    <a:pt x="5112" y="617"/>
                  </a:lnTo>
                  <a:lnTo>
                    <a:pt x="5120" y="640"/>
                  </a:lnTo>
                  <a:lnTo>
                    <a:pt x="5126" y="662"/>
                  </a:lnTo>
                  <a:lnTo>
                    <a:pt x="5131" y="684"/>
                  </a:lnTo>
                  <a:lnTo>
                    <a:pt x="5134" y="707"/>
                  </a:lnTo>
                  <a:lnTo>
                    <a:pt x="5136" y="729"/>
                  </a:lnTo>
                  <a:lnTo>
                    <a:pt x="5135" y="750"/>
                  </a:lnTo>
                  <a:lnTo>
                    <a:pt x="5134" y="773"/>
                  </a:lnTo>
                  <a:lnTo>
                    <a:pt x="5130" y="793"/>
                  </a:lnTo>
                  <a:lnTo>
                    <a:pt x="5124" y="814"/>
                  </a:lnTo>
                  <a:lnTo>
                    <a:pt x="5117" y="834"/>
                  </a:lnTo>
                  <a:lnTo>
                    <a:pt x="5107" y="853"/>
                  </a:lnTo>
                  <a:lnTo>
                    <a:pt x="5118" y="861"/>
                  </a:lnTo>
                  <a:lnTo>
                    <a:pt x="5128" y="869"/>
                  </a:lnTo>
                  <a:lnTo>
                    <a:pt x="5138" y="878"/>
                  </a:lnTo>
                  <a:lnTo>
                    <a:pt x="5146" y="887"/>
                  </a:lnTo>
                  <a:lnTo>
                    <a:pt x="5154" y="897"/>
                  </a:lnTo>
                  <a:lnTo>
                    <a:pt x="5161" y="907"/>
                  </a:lnTo>
                  <a:lnTo>
                    <a:pt x="5167" y="917"/>
                  </a:lnTo>
                  <a:lnTo>
                    <a:pt x="5174" y="927"/>
                  </a:lnTo>
                  <a:lnTo>
                    <a:pt x="5179" y="937"/>
                  </a:lnTo>
                  <a:lnTo>
                    <a:pt x="5183" y="948"/>
                  </a:lnTo>
                  <a:lnTo>
                    <a:pt x="5187" y="959"/>
                  </a:lnTo>
                  <a:lnTo>
                    <a:pt x="5190" y="970"/>
                  </a:lnTo>
                  <a:lnTo>
                    <a:pt x="5192" y="981"/>
                  </a:lnTo>
                  <a:lnTo>
                    <a:pt x="5194" y="993"/>
                  </a:lnTo>
                  <a:lnTo>
                    <a:pt x="5195" y="1004"/>
                  </a:lnTo>
                  <a:lnTo>
                    <a:pt x="5196" y="1016"/>
                  </a:lnTo>
                  <a:lnTo>
                    <a:pt x="5196" y="1040"/>
                  </a:lnTo>
                  <a:lnTo>
                    <a:pt x="5194" y="1064"/>
                  </a:lnTo>
                  <a:lnTo>
                    <a:pt x="5190" y="1089"/>
                  </a:lnTo>
                  <a:lnTo>
                    <a:pt x="5184" y="1114"/>
                  </a:lnTo>
                  <a:lnTo>
                    <a:pt x="5177" y="1138"/>
                  </a:lnTo>
                  <a:lnTo>
                    <a:pt x="5168" y="1163"/>
                  </a:lnTo>
                  <a:lnTo>
                    <a:pt x="5159" y="1187"/>
                  </a:lnTo>
                  <a:lnTo>
                    <a:pt x="5149" y="1212"/>
                  </a:lnTo>
                  <a:lnTo>
                    <a:pt x="5161" y="1222"/>
                  </a:lnTo>
                  <a:lnTo>
                    <a:pt x="5174" y="1235"/>
                  </a:lnTo>
                  <a:lnTo>
                    <a:pt x="5185" y="1250"/>
                  </a:lnTo>
                  <a:lnTo>
                    <a:pt x="5194" y="1265"/>
                  </a:lnTo>
                  <a:lnTo>
                    <a:pt x="5203" y="1284"/>
                  </a:lnTo>
                  <a:lnTo>
                    <a:pt x="5211" y="1303"/>
                  </a:lnTo>
                  <a:lnTo>
                    <a:pt x="5217" y="1323"/>
                  </a:lnTo>
                  <a:lnTo>
                    <a:pt x="5223" y="1345"/>
                  </a:lnTo>
                  <a:lnTo>
                    <a:pt x="5228" y="1367"/>
                  </a:lnTo>
                  <a:lnTo>
                    <a:pt x="5232" y="1389"/>
                  </a:lnTo>
                  <a:lnTo>
                    <a:pt x="5236" y="1414"/>
                  </a:lnTo>
                  <a:lnTo>
                    <a:pt x="5238" y="1438"/>
                  </a:lnTo>
                  <a:lnTo>
                    <a:pt x="5239" y="1462"/>
                  </a:lnTo>
                  <a:lnTo>
                    <a:pt x="5239" y="1487"/>
                  </a:lnTo>
                  <a:lnTo>
                    <a:pt x="5239" y="1512"/>
                  </a:lnTo>
                  <a:lnTo>
                    <a:pt x="5237" y="1538"/>
                  </a:lnTo>
                  <a:lnTo>
                    <a:pt x="5234" y="1562"/>
                  </a:lnTo>
                  <a:lnTo>
                    <a:pt x="5230" y="1587"/>
                  </a:lnTo>
                  <a:lnTo>
                    <a:pt x="5226" y="1612"/>
                  </a:lnTo>
                  <a:lnTo>
                    <a:pt x="5221" y="1635"/>
                  </a:lnTo>
                  <a:lnTo>
                    <a:pt x="5215" y="1658"/>
                  </a:lnTo>
                  <a:lnTo>
                    <a:pt x="5209" y="1681"/>
                  </a:lnTo>
                  <a:lnTo>
                    <a:pt x="5201" y="1701"/>
                  </a:lnTo>
                  <a:lnTo>
                    <a:pt x="5193" y="1721"/>
                  </a:lnTo>
                  <a:lnTo>
                    <a:pt x="5184" y="1741"/>
                  </a:lnTo>
                  <a:lnTo>
                    <a:pt x="5174" y="1758"/>
                  </a:lnTo>
                  <a:lnTo>
                    <a:pt x="5162" y="1774"/>
                  </a:lnTo>
                  <a:lnTo>
                    <a:pt x="5151" y="1788"/>
                  </a:lnTo>
                  <a:lnTo>
                    <a:pt x="5139" y="1802"/>
                  </a:lnTo>
                  <a:lnTo>
                    <a:pt x="5126" y="1813"/>
                  </a:lnTo>
                  <a:lnTo>
                    <a:pt x="5112" y="1821"/>
                  </a:lnTo>
                  <a:lnTo>
                    <a:pt x="5097" y="1828"/>
                  </a:lnTo>
                  <a:lnTo>
                    <a:pt x="5110" y="1837"/>
                  </a:lnTo>
                  <a:lnTo>
                    <a:pt x="5121" y="1846"/>
                  </a:lnTo>
                  <a:lnTo>
                    <a:pt x="5131" y="1855"/>
                  </a:lnTo>
                  <a:lnTo>
                    <a:pt x="5140" y="1866"/>
                  </a:lnTo>
                  <a:lnTo>
                    <a:pt x="5149" y="1876"/>
                  </a:lnTo>
                  <a:lnTo>
                    <a:pt x="5157" y="1886"/>
                  </a:lnTo>
                  <a:lnTo>
                    <a:pt x="5165" y="1896"/>
                  </a:lnTo>
                  <a:lnTo>
                    <a:pt x="5172" y="1906"/>
                  </a:lnTo>
                  <a:lnTo>
                    <a:pt x="5178" y="1917"/>
                  </a:lnTo>
                  <a:lnTo>
                    <a:pt x="5183" y="1928"/>
                  </a:lnTo>
                  <a:lnTo>
                    <a:pt x="5187" y="1938"/>
                  </a:lnTo>
                  <a:lnTo>
                    <a:pt x="5191" y="1949"/>
                  </a:lnTo>
                  <a:lnTo>
                    <a:pt x="5193" y="1959"/>
                  </a:lnTo>
                  <a:lnTo>
                    <a:pt x="5195" y="1969"/>
                  </a:lnTo>
                  <a:lnTo>
                    <a:pt x="5196" y="1979"/>
                  </a:lnTo>
                  <a:lnTo>
                    <a:pt x="5196" y="1990"/>
                  </a:lnTo>
                  <a:lnTo>
                    <a:pt x="5195" y="2000"/>
                  </a:lnTo>
                  <a:lnTo>
                    <a:pt x="5192" y="2009"/>
                  </a:lnTo>
                  <a:lnTo>
                    <a:pt x="5189" y="2018"/>
                  </a:lnTo>
                  <a:lnTo>
                    <a:pt x="5185" y="2027"/>
                  </a:lnTo>
                  <a:lnTo>
                    <a:pt x="5180" y="2036"/>
                  </a:lnTo>
                  <a:lnTo>
                    <a:pt x="5174" y="2044"/>
                  </a:lnTo>
                  <a:lnTo>
                    <a:pt x="5166" y="2053"/>
                  </a:lnTo>
                  <a:lnTo>
                    <a:pt x="5158" y="2061"/>
                  </a:lnTo>
                  <a:lnTo>
                    <a:pt x="5149" y="2068"/>
                  </a:lnTo>
                  <a:lnTo>
                    <a:pt x="5139" y="2074"/>
                  </a:lnTo>
                  <a:lnTo>
                    <a:pt x="5127" y="2080"/>
                  </a:lnTo>
                  <a:lnTo>
                    <a:pt x="5114" y="2086"/>
                  </a:lnTo>
                  <a:lnTo>
                    <a:pt x="5099" y="2091"/>
                  </a:lnTo>
                  <a:lnTo>
                    <a:pt x="5084" y="2095"/>
                  </a:lnTo>
                  <a:lnTo>
                    <a:pt x="5068" y="2099"/>
                  </a:lnTo>
                  <a:lnTo>
                    <a:pt x="5051" y="2102"/>
                  </a:lnTo>
                  <a:lnTo>
                    <a:pt x="5059" y="2124"/>
                  </a:lnTo>
                  <a:lnTo>
                    <a:pt x="5065" y="2143"/>
                  </a:lnTo>
                  <a:lnTo>
                    <a:pt x="5069" y="2161"/>
                  </a:lnTo>
                  <a:lnTo>
                    <a:pt x="5071" y="2179"/>
                  </a:lnTo>
                  <a:lnTo>
                    <a:pt x="5071" y="2194"/>
                  </a:lnTo>
                  <a:lnTo>
                    <a:pt x="5069" y="2208"/>
                  </a:lnTo>
                  <a:lnTo>
                    <a:pt x="5065" y="2221"/>
                  </a:lnTo>
                  <a:lnTo>
                    <a:pt x="5059" y="2233"/>
                  </a:lnTo>
                  <a:lnTo>
                    <a:pt x="5052" y="2245"/>
                  </a:lnTo>
                  <a:lnTo>
                    <a:pt x="5044" y="2254"/>
                  </a:lnTo>
                  <a:lnTo>
                    <a:pt x="5033" y="2262"/>
                  </a:lnTo>
                  <a:lnTo>
                    <a:pt x="5022" y="2270"/>
                  </a:lnTo>
                  <a:lnTo>
                    <a:pt x="5010" y="2276"/>
                  </a:lnTo>
                  <a:lnTo>
                    <a:pt x="4997" y="2281"/>
                  </a:lnTo>
                  <a:lnTo>
                    <a:pt x="4983" y="2285"/>
                  </a:lnTo>
                  <a:lnTo>
                    <a:pt x="4968" y="2288"/>
                  </a:lnTo>
                  <a:lnTo>
                    <a:pt x="4952" y="2290"/>
                  </a:lnTo>
                  <a:lnTo>
                    <a:pt x="4936" y="2291"/>
                  </a:lnTo>
                  <a:lnTo>
                    <a:pt x="4920" y="2291"/>
                  </a:lnTo>
                  <a:lnTo>
                    <a:pt x="4902" y="2290"/>
                  </a:lnTo>
                  <a:lnTo>
                    <a:pt x="4886" y="2288"/>
                  </a:lnTo>
                  <a:lnTo>
                    <a:pt x="4868" y="2286"/>
                  </a:lnTo>
                  <a:lnTo>
                    <a:pt x="4851" y="2282"/>
                  </a:lnTo>
                  <a:lnTo>
                    <a:pt x="4833" y="2278"/>
                  </a:lnTo>
                  <a:lnTo>
                    <a:pt x="4817" y="2273"/>
                  </a:lnTo>
                  <a:lnTo>
                    <a:pt x="4800" y="2267"/>
                  </a:lnTo>
                  <a:lnTo>
                    <a:pt x="4784" y="2260"/>
                  </a:lnTo>
                  <a:lnTo>
                    <a:pt x="4768" y="2253"/>
                  </a:lnTo>
                  <a:lnTo>
                    <a:pt x="4753" y="2245"/>
                  </a:lnTo>
                  <a:lnTo>
                    <a:pt x="4739" y="2235"/>
                  </a:lnTo>
                  <a:lnTo>
                    <a:pt x="4725" y="2225"/>
                  </a:lnTo>
                  <a:lnTo>
                    <a:pt x="4712" y="2215"/>
                  </a:lnTo>
                  <a:lnTo>
                    <a:pt x="4673" y="2240"/>
                  </a:lnTo>
                  <a:lnTo>
                    <a:pt x="4633" y="2263"/>
                  </a:lnTo>
                  <a:lnTo>
                    <a:pt x="4595" y="2283"/>
                  </a:lnTo>
                  <a:lnTo>
                    <a:pt x="4556" y="2301"/>
                  </a:lnTo>
                  <a:lnTo>
                    <a:pt x="4519" y="2318"/>
                  </a:lnTo>
                  <a:lnTo>
                    <a:pt x="4480" y="2331"/>
                  </a:lnTo>
                  <a:lnTo>
                    <a:pt x="4442" y="2343"/>
                  </a:lnTo>
                  <a:lnTo>
                    <a:pt x="4404" y="2354"/>
                  </a:lnTo>
                  <a:lnTo>
                    <a:pt x="4366" y="2363"/>
                  </a:lnTo>
                  <a:lnTo>
                    <a:pt x="4327" y="2371"/>
                  </a:lnTo>
                  <a:lnTo>
                    <a:pt x="4287" y="2380"/>
                  </a:lnTo>
                  <a:lnTo>
                    <a:pt x="4247" y="2386"/>
                  </a:lnTo>
                  <a:lnTo>
                    <a:pt x="4164" y="2398"/>
                  </a:lnTo>
                  <a:lnTo>
                    <a:pt x="4076" y="2409"/>
                  </a:lnTo>
                  <a:lnTo>
                    <a:pt x="4046" y="2414"/>
                  </a:lnTo>
                  <a:lnTo>
                    <a:pt x="4013" y="2422"/>
                  </a:lnTo>
                  <a:lnTo>
                    <a:pt x="3976" y="2431"/>
                  </a:lnTo>
                  <a:lnTo>
                    <a:pt x="3937" y="2442"/>
                  </a:lnTo>
                  <a:lnTo>
                    <a:pt x="3895" y="2453"/>
                  </a:lnTo>
                  <a:lnTo>
                    <a:pt x="3852" y="2463"/>
                  </a:lnTo>
                  <a:lnTo>
                    <a:pt x="3808" y="2473"/>
                  </a:lnTo>
                  <a:lnTo>
                    <a:pt x="3764" y="2481"/>
                  </a:lnTo>
                  <a:lnTo>
                    <a:pt x="3742" y="2484"/>
                  </a:lnTo>
                  <a:lnTo>
                    <a:pt x="3720" y="2487"/>
                  </a:lnTo>
                  <a:lnTo>
                    <a:pt x="3699" y="2489"/>
                  </a:lnTo>
                  <a:lnTo>
                    <a:pt x="3678" y="2490"/>
                  </a:lnTo>
                  <a:lnTo>
                    <a:pt x="3656" y="2490"/>
                  </a:lnTo>
                  <a:lnTo>
                    <a:pt x="3637" y="2489"/>
                  </a:lnTo>
                  <a:lnTo>
                    <a:pt x="3617" y="2487"/>
                  </a:lnTo>
                  <a:lnTo>
                    <a:pt x="3598" y="2484"/>
                  </a:lnTo>
                  <a:lnTo>
                    <a:pt x="3580" y="2480"/>
                  </a:lnTo>
                  <a:lnTo>
                    <a:pt x="3563" y="2475"/>
                  </a:lnTo>
                  <a:lnTo>
                    <a:pt x="3546" y="2468"/>
                  </a:lnTo>
                  <a:lnTo>
                    <a:pt x="3530" y="2459"/>
                  </a:lnTo>
                  <a:lnTo>
                    <a:pt x="3516" y="2450"/>
                  </a:lnTo>
                  <a:lnTo>
                    <a:pt x="3503" y="2438"/>
                  </a:lnTo>
                  <a:lnTo>
                    <a:pt x="3491" y="2424"/>
                  </a:lnTo>
                  <a:lnTo>
                    <a:pt x="3481" y="2409"/>
                  </a:lnTo>
                  <a:lnTo>
                    <a:pt x="3457" y="2422"/>
                  </a:lnTo>
                  <a:lnTo>
                    <a:pt x="3434" y="2434"/>
                  </a:lnTo>
                  <a:lnTo>
                    <a:pt x="3411" y="2448"/>
                  </a:lnTo>
                  <a:lnTo>
                    <a:pt x="3385" y="2459"/>
                  </a:lnTo>
                  <a:lnTo>
                    <a:pt x="3360" y="2471"/>
                  </a:lnTo>
                  <a:lnTo>
                    <a:pt x="3334" y="2481"/>
                  </a:lnTo>
                  <a:lnTo>
                    <a:pt x="3307" y="2492"/>
                  </a:lnTo>
                  <a:lnTo>
                    <a:pt x="3281" y="2503"/>
                  </a:lnTo>
                  <a:lnTo>
                    <a:pt x="3225" y="2521"/>
                  </a:lnTo>
                  <a:lnTo>
                    <a:pt x="3169" y="2538"/>
                  </a:lnTo>
                  <a:lnTo>
                    <a:pt x="3111" y="2554"/>
                  </a:lnTo>
                  <a:lnTo>
                    <a:pt x="3053" y="2569"/>
                  </a:lnTo>
                  <a:lnTo>
                    <a:pt x="2995" y="2582"/>
                  </a:lnTo>
                  <a:lnTo>
                    <a:pt x="2937" y="2593"/>
                  </a:lnTo>
                  <a:lnTo>
                    <a:pt x="2879" y="2604"/>
                  </a:lnTo>
                  <a:lnTo>
                    <a:pt x="2824" y="2613"/>
                  </a:lnTo>
                  <a:lnTo>
                    <a:pt x="2769" y="2621"/>
                  </a:lnTo>
                  <a:lnTo>
                    <a:pt x="2716" y="2627"/>
                  </a:lnTo>
                  <a:lnTo>
                    <a:pt x="2665" y="2634"/>
                  </a:lnTo>
                  <a:lnTo>
                    <a:pt x="2617" y="2639"/>
                  </a:lnTo>
                  <a:lnTo>
                    <a:pt x="2556" y="2644"/>
                  </a:lnTo>
                  <a:lnTo>
                    <a:pt x="2496" y="2647"/>
                  </a:lnTo>
                  <a:lnTo>
                    <a:pt x="2437" y="2650"/>
                  </a:lnTo>
                  <a:lnTo>
                    <a:pt x="2377" y="2651"/>
                  </a:lnTo>
                  <a:lnTo>
                    <a:pt x="2318" y="2653"/>
                  </a:lnTo>
                  <a:lnTo>
                    <a:pt x="2258" y="2656"/>
                  </a:lnTo>
                  <a:lnTo>
                    <a:pt x="2198" y="2659"/>
                  </a:lnTo>
                  <a:lnTo>
                    <a:pt x="2137" y="2665"/>
                  </a:lnTo>
                  <a:lnTo>
                    <a:pt x="2103" y="2667"/>
                  </a:lnTo>
                  <a:lnTo>
                    <a:pt x="2056" y="2669"/>
                  </a:lnTo>
                  <a:lnTo>
                    <a:pt x="2000" y="2670"/>
                  </a:lnTo>
                  <a:lnTo>
                    <a:pt x="1940" y="2669"/>
                  </a:lnTo>
                  <a:lnTo>
                    <a:pt x="1910" y="2668"/>
                  </a:lnTo>
                  <a:lnTo>
                    <a:pt x="1880" y="2666"/>
                  </a:lnTo>
                  <a:lnTo>
                    <a:pt x="1852" y="2663"/>
                  </a:lnTo>
                  <a:lnTo>
                    <a:pt x="1825" y="2659"/>
                  </a:lnTo>
                  <a:lnTo>
                    <a:pt x="1801" y="2655"/>
                  </a:lnTo>
                  <a:lnTo>
                    <a:pt x="1780" y="2650"/>
                  </a:lnTo>
                  <a:lnTo>
                    <a:pt x="1769" y="2647"/>
                  </a:lnTo>
                  <a:lnTo>
                    <a:pt x="1761" y="2644"/>
                  </a:lnTo>
                  <a:lnTo>
                    <a:pt x="1753" y="2640"/>
                  </a:lnTo>
                  <a:lnTo>
                    <a:pt x="1747" y="2637"/>
                  </a:lnTo>
                  <a:lnTo>
                    <a:pt x="1726" y="2657"/>
                  </a:lnTo>
                  <a:lnTo>
                    <a:pt x="1704" y="2674"/>
                  </a:lnTo>
                  <a:lnTo>
                    <a:pt x="1684" y="2689"/>
                  </a:lnTo>
                  <a:lnTo>
                    <a:pt x="1664" y="2702"/>
                  </a:lnTo>
                  <a:lnTo>
                    <a:pt x="1644" y="2712"/>
                  </a:lnTo>
                  <a:lnTo>
                    <a:pt x="1624" y="2719"/>
                  </a:lnTo>
                  <a:lnTo>
                    <a:pt x="1605" y="2725"/>
                  </a:lnTo>
                  <a:lnTo>
                    <a:pt x="1586" y="2728"/>
                  </a:lnTo>
                  <a:lnTo>
                    <a:pt x="1566" y="2730"/>
                  </a:lnTo>
                  <a:lnTo>
                    <a:pt x="1548" y="2729"/>
                  </a:lnTo>
                  <a:lnTo>
                    <a:pt x="1530" y="2728"/>
                  </a:lnTo>
                  <a:lnTo>
                    <a:pt x="1511" y="2725"/>
                  </a:lnTo>
                  <a:lnTo>
                    <a:pt x="1493" y="2720"/>
                  </a:lnTo>
                  <a:lnTo>
                    <a:pt x="1475" y="2715"/>
                  </a:lnTo>
                  <a:lnTo>
                    <a:pt x="1457" y="2708"/>
                  </a:lnTo>
                  <a:lnTo>
                    <a:pt x="1438" y="2701"/>
                  </a:lnTo>
                  <a:lnTo>
                    <a:pt x="1402" y="2683"/>
                  </a:lnTo>
                  <a:lnTo>
                    <a:pt x="1366" y="2663"/>
                  </a:lnTo>
                  <a:lnTo>
                    <a:pt x="1330" y="2643"/>
                  </a:lnTo>
                  <a:lnTo>
                    <a:pt x="1292" y="2623"/>
                  </a:lnTo>
                  <a:lnTo>
                    <a:pt x="1273" y="2613"/>
                  </a:lnTo>
                  <a:lnTo>
                    <a:pt x="1255" y="2604"/>
                  </a:lnTo>
                  <a:lnTo>
                    <a:pt x="1234" y="2596"/>
                  </a:lnTo>
                  <a:lnTo>
                    <a:pt x="1215" y="2588"/>
                  </a:lnTo>
                  <a:lnTo>
                    <a:pt x="1196" y="2581"/>
                  </a:lnTo>
                  <a:lnTo>
                    <a:pt x="1175" y="2576"/>
                  </a:lnTo>
                  <a:lnTo>
                    <a:pt x="1154" y="2571"/>
                  </a:lnTo>
                  <a:lnTo>
                    <a:pt x="1134" y="2568"/>
                  </a:lnTo>
                  <a:lnTo>
                    <a:pt x="1115" y="2566"/>
                  </a:lnTo>
                  <a:lnTo>
                    <a:pt x="1097" y="2567"/>
                  </a:lnTo>
                  <a:lnTo>
                    <a:pt x="1080" y="2570"/>
                  </a:lnTo>
                  <a:lnTo>
                    <a:pt x="1064" y="2574"/>
                  </a:lnTo>
                  <a:lnTo>
                    <a:pt x="1047" y="2579"/>
                  </a:lnTo>
                  <a:lnTo>
                    <a:pt x="1031" y="2585"/>
                  </a:lnTo>
                  <a:lnTo>
                    <a:pt x="1015" y="2592"/>
                  </a:lnTo>
                  <a:lnTo>
                    <a:pt x="1000" y="2599"/>
                  </a:lnTo>
                  <a:lnTo>
                    <a:pt x="983" y="2606"/>
                  </a:lnTo>
                  <a:lnTo>
                    <a:pt x="967" y="2613"/>
                  </a:lnTo>
                  <a:lnTo>
                    <a:pt x="951" y="2619"/>
                  </a:lnTo>
                  <a:lnTo>
                    <a:pt x="934" y="2625"/>
                  </a:lnTo>
                  <a:lnTo>
                    <a:pt x="916" y="2630"/>
                  </a:lnTo>
                  <a:lnTo>
                    <a:pt x="898" y="2633"/>
                  </a:lnTo>
                  <a:lnTo>
                    <a:pt x="889" y="2634"/>
                  </a:lnTo>
                  <a:lnTo>
                    <a:pt x="880" y="2634"/>
                  </a:lnTo>
                  <a:lnTo>
                    <a:pt x="870" y="2634"/>
                  </a:lnTo>
                  <a:lnTo>
                    <a:pt x="861" y="2633"/>
                  </a:lnTo>
                  <a:lnTo>
                    <a:pt x="838" y="2630"/>
                  </a:lnTo>
                  <a:lnTo>
                    <a:pt x="814" y="2623"/>
                  </a:lnTo>
                  <a:lnTo>
                    <a:pt x="785" y="2615"/>
                  </a:lnTo>
                  <a:lnTo>
                    <a:pt x="755" y="2607"/>
                  </a:lnTo>
                  <a:lnTo>
                    <a:pt x="723" y="2599"/>
                  </a:lnTo>
                  <a:lnTo>
                    <a:pt x="692" y="2591"/>
                  </a:lnTo>
                  <a:lnTo>
                    <a:pt x="677" y="2589"/>
                  </a:lnTo>
                  <a:lnTo>
                    <a:pt x="661" y="2587"/>
                  </a:lnTo>
                  <a:lnTo>
                    <a:pt x="647" y="2585"/>
                  </a:lnTo>
                  <a:lnTo>
                    <a:pt x="633" y="2585"/>
                  </a:lnTo>
                  <a:lnTo>
                    <a:pt x="635" y="2568"/>
                  </a:lnTo>
                  <a:lnTo>
                    <a:pt x="635" y="2550"/>
                  </a:lnTo>
                  <a:lnTo>
                    <a:pt x="634" y="2532"/>
                  </a:lnTo>
                  <a:lnTo>
                    <a:pt x="632" y="2514"/>
                  </a:lnTo>
                  <a:lnTo>
                    <a:pt x="631" y="2495"/>
                  </a:lnTo>
                  <a:lnTo>
                    <a:pt x="631" y="2476"/>
                  </a:lnTo>
                  <a:lnTo>
                    <a:pt x="632" y="2467"/>
                  </a:lnTo>
                  <a:lnTo>
                    <a:pt x="633" y="2457"/>
                  </a:lnTo>
                  <a:lnTo>
                    <a:pt x="635" y="2448"/>
                  </a:lnTo>
                  <a:lnTo>
                    <a:pt x="637" y="2439"/>
                  </a:lnTo>
                  <a:lnTo>
                    <a:pt x="622" y="2435"/>
                  </a:lnTo>
                  <a:lnTo>
                    <a:pt x="607" y="2431"/>
                  </a:lnTo>
                  <a:lnTo>
                    <a:pt x="592" y="2427"/>
                  </a:lnTo>
                  <a:lnTo>
                    <a:pt x="576" y="2421"/>
                  </a:lnTo>
                  <a:lnTo>
                    <a:pt x="546" y="2409"/>
                  </a:lnTo>
                  <a:lnTo>
                    <a:pt x="515" y="2395"/>
                  </a:lnTo>
                  <a:lnTo>
                    <a:pt x="484" y="2381"/>
                  </a:lnTo>
                  <a:lnTo>
                    <a:pt x="453" y="2367"/>
                  </a:lnTo>
                  <a:lnTo>
                    <a:pt x="438" y="2361"/>
                  </a:lnTo>
                  <a:lnTo>
                    <a:pt x="423" y="2357"/>
                  </a:lnTo>
                  <a:lnTo>
                    <a:pt x="408" y="2353"/>
                  </a:lnTo>
                  <a:lnTo>
                    <a:pt x="392" y="2350"/>
                  </a:lnTo>
                  <a:lnTo>
                    <a:pt x="392" y="2340"/>
                  </a:lnTo>
                  <a:lnTo>
                    <a:pt x="394" y="2330"/>
                  </a:lnTo>
                  <a:lnTo>
                    <a:pt x="396" y="2320"/>
                  </a:lnTo>
                  <a:lnTo>
                    <a:pt x="399" y="2311"/>
                  </a:lnTo>
                  <a:lnTo>
                    <a:pt x="403" y="2301"/>
                  </a:lnTo>
                  <a:lnTo>
                    <a:pt x="406" y="2291"/>
                  </a:lnTo>
                  <a:lnTo>
                    <a:pt x="408" y="2281"/>
                  </a:lnTo>
                  <a:lnTo>
                    <a:pt x="409" y="2271"/>
                  </a:lnTo>
                  <a:lnTo>
                    <a:pt x="385" y="2265"/>
                  </a:lnTo>
                  <a:lnTo>
                    <a:pt x="361" y="2258"/>
                  </a:lnTo>
                  <a:lnTo>
                    <a:pt x="339" y="2250"/>
                  </a:lnTo>
                  <a:lnTo>
                    <a:pt x="315" y="2239"/>
                  </a:lnTo>
                  <a:lnTo>
                    <a:pt x="294" y="2229"/>
                  </a:lnTo>
                  <a:lnTo>
                    <a:pt x="273" y="2218"/>
                  </a:lnTo>
                  <a:lnTo>
                    <a:pt x="252" y="2205"/>
                  </a:lnTo>
                  <a:lnTo>
                    <a:pt x="232" y="2191"/>
                  </a:lnTo>
                  <a:lnTo>
                    <a:pt x="214" y="2176"/>
                  </a:lnTo>
                  <a:lnTo>
                    <a:pt x="196" y="2160"/>
                  </a:lnTo>
                  <a:lnTo>
                    <a:pt x="179" y="2143"/>
                  </a:lnTo>
                  <a:lnTo>
                    <a:pt x="164" y="2124"/>
                  </a:lnTo>
                  <a:lnTo>
                    <a:pt x="150" y="2104"/>
                  </a:lnTo>
                  <a:lnTo>
                    <a:pt x="137" y="2084"/>
                  </a:lnTo>
                  <a:lnTo>
                    <a:pt x="126" y="2062"/>
                  </a:lnTo>
                  <a:lnTo>
                    <a:pt x="116" y="2038"/>
                  </a:lnTo>
                  <a:lnTo>
                    <a:pt x="125" y="2023"/>
                  </a:lnTo>
                  <a:lnTo>
                    <a:pt x="137" y="2005"/>
                  </a:lnTo>
                  <a:lnTo>
                    <a:pt x="151" y="1987"/>
                  </a:lnTo>
                  <a:lnTo>
                    <a:pt x="161" y="1972"/>
                  </a:lnTo>
                  <a:lnTo>
                    <a:pt x="143" y="1964"/>
                  </a:lnTo>
                  <a:lnTo>
                    <a:pt x="125" y="1956"/>
                  </a:lnTo>
                  <a:lnTo>
                    <a:pt x="109" y="1946"/>
                  </a:lnTo>
                  <a:lnTo>
                    <a:pt x="94" y="1936"/>
                  </a:lnTo>
                  <a:lnTo>
                    <a:pt x="80" y="1925"/>
                  </a:lnTo>
                  <a:lnTo>
                    <a:pt x="66" y="1912"/>
                  </a:lnTo>
                  <a:lnTo>
                    <a:pt x="54" y="1899"/>
                  </a:lnTo>
                  <a:lnTo>
                    <a:pt x="44" y="1886"/>
                  </a:lnTo>
                  <a:lnTo>
                    <a:pt x="35" y="1872"/>
                  </a:lnTo>
                  <a:lnTo>
                    <a:pt x="26" y="1858"/>
                  </a:lnTo>
                  <a:lnTo>
                    <a:pt x="19" y="1843"/>
                  </a:lnTo>
                  <a:lnTo>
                    <a:pt x="13" y="1828"/>
                  </a:lnTo>
                  <a:lnTo>
                    <a:pt x="7" y="1812"/>
                  </a:lnTo>
                  <a:lnTo>
                    <a:pt x="4" y="1797"/>
                  </a:lnTo>
                  <a:lnTo>
                    <a:pt x="1" y="1781"/>
                  </a:lnTo>
                  <a:lnTo>
                    <a:pt x="0" y="1765"/>
                  </a:lnTo>
                  <a:lnTo>
                    <a:pt x="0" y="1750"/>
                  </a:lnTo>
                  <a:lnTo>
                    <a:pt x="1" y="1734"/>
                  </a:lnTo>
                  <a:lnTo>
                    <a:pt x="4" y="1718"/>
                  </a:lnTo>
                  <a:lnTo>
                    <a:pt x="7" y="1703"/>
                  </a:lnTo>
                  <a:lnTo>
                    <a:pt x="14" y="1688"/>
                  </a:lnTo>
                  <a:lnTo>
                    <a:pt x="20" y="1674"/>
                  </a:lnTo>
                  <a:lnTo>
                    <a:pt x="28" y="1659"/>
                  </a:lnTo>
                  <a:lnTo>
                    <a:pt x="37" y="1646"/>
                  </a:lnTo>
                  <a:lnTo>
                    <a:pt x="47" y="1633"/>
                  </a:lnTo>
                  <a:lnTo>
                    <a:pt x="59" y="1621"/>
                  </a:lnTo>
                  <a:lnTo>
                    <a:pt x="72" y="1609"/>
                  </a:lnTo>
                  <a:lnTo>
                    <a:pt x="87" y="1599"/>
                  </a:lnTo>
                  <a:lnTo>
                    <a:pt x="103" y="1588"/>
                  </a:lnTo>
                  <a:lnTo>
                    <a:pt x="121" y="1579"/>
                  </a:lnTo>
                  <a:lnTo>
                    <a:pt x="139" y="1571"/>
                  </a:lnTo>
                  <a:lnTo>
                    <a:pt x="161" y="1565"/>
                  </a:lnTo>
                  <a:lnTo>
                    <a:pt x="138" y="1554"/>
                  </a:lnTo>
                  <a:lnTo>
                    <a:pt x="118" y="1542"/>
                  </a:lnTo>
                  <a:lnTo>
                    <a:pt x="101" y="1528"/>
                  </a:lnTo>
                  <a:lnTo>
                    <a:pt x="85" y="1514"/>
                  </a:lnTo>
                  <a:lnTo>
                    <a:pt x="71" y="1500"/>
                  </a:lnTo>
                  <a:lnTo>
                    <a:pt x="59" y="1484"/>
                  </a:lnTo>
                  <a:lnTo>
                    <a:pt x="49" y="1467"/>
                  </a:lnTo>
                  <a:lnTo>
                    <a:pt x="40" y="1451"/>
                  </a:lnTo>
                  <a:lnTo>
                    <a:pt x="34" y="1434"/>
                  </a:lnTo>
                  <a:lnTo>
                    <a:pt x="29" y="1417"/>
                  </a:lnTo>
                  <a:lnTo>
                    <a:pt x="26" y="1398"/>
                  </a:lnTo>
                  <a:lnTo>
                    <a:pt x="24" y="1380"/>
                  </a:lnTo>
                  <a:lnTo>
                    <a:pt x="24" y="1362"/>
                  </a:lnTo>
                  <a:lnTo>
                    <a:pt x="25" y="1344"/>
                  </a:lnTo>
                  <a:lnTo>
                    <a:pt x="28" y="1326"/>
                  </a:lnTo>
                  <a:lnTo>
                    <a:pt x="32" y="1308"/>
                  </a:lnTo>
                  <a:lnTo>
                    <a:pt x="37" y="1290"/>
                  </a:lnTo>
                  <a:lnTo>
                    <a:pt x="44" y="1272"/>
                  </a:lnTo>
                  <a:lnTo>
                    <a:pt x="52" y="1255"/>
                  </a:lnTo>
                  <a:lnTo>
                    <a:pt x="61" y="1239"/>
                  </a:lnTo>
                  <a:lnTo>
                    <a:pt x="71" y="1223"/>
                  </a:lnTo>
                  <a:lnTo>
                    <a:pt x="84" y="1207"/>
                  </a:lnTo>
                  <a:lnTo>
                    <a:pt x="96" y="1193"/>
                  </a:lnTo>
                  <a:lnTo>
                    <a:pt x="109" y="1179"/>
                  </a:lnTo>
                  <a:lnTo>
                    <a:pt x="124" y="1167"/>
                  </a:lnTo>
                  <a:lnTo>
                    <a:pt x="139" y="1155"/>
                  </a:lnTo>
                  <a:lnTo>
                    <a:pt x="156" y="1144"/>
                  </a:lnTo>
                  <a:lnTo>
                    <a:pt x="173" y="1134"/>
                  </a:lnTo>
                  <a:lnTo>
                    <a:pt x="191" y="1126"/>
                  </a:lnTo>
                  <a:lnTo>
                    <a:pt x="210" y="1119"/>
                  </a:lnTo>
                  <a:lnTo>
                    <a:pt x="229" y="1114"/>
                  </a:lnTo>
                  <a:lnTo>
                    <a:pt x="249" y="1110"/>
                  </a:lnTo>
                  <a:lnTo>
                    <a:pt x="241" y="1093"/>
                  </a:lnTo>
                  <a:lnTo>
                    <a:pt x="234" y="1075"/>
                  </a:lnTo>
                  <a:lnTo>
                    <a:pt x="228" y="1058"/>
                  </a:lnTo>
                  <a:lnTo>
                    <a:pt x="224" y="1040"/>
                  </a:lnTo>
                  <a:lnTo>
                    <a:pt x="220" y="1022"/>
                  </a:lnTo>
                  <a:lnTo>
                    <a:pt x="218" y="1004"/>
                  </a:lnTo>
                  <a:lnTo>
                    <a:pt x="217" y="986"/>
                  </a:lnTo>
                  <a:lnTo>
                    <a:pt x="217" y="968"/>
                  </a:lnTo>
                  <a:lnTo>
                    <a:pt x="217" y="950"/>
                  </a:lnTo>
                  <a:lnTo>
                    <a:pt x="219" y="933"/>
                  </a:lnTo>
                  <a:lnTo>
                    <a:pt x="222" y="916"/>
                  </a:lnTo>
                  <a:lnTo>
                    <a:pt x="226" y="899"/>
                  </a:lnTo>
                  <a:lnTo>
                    <a:pt x="231" y="882"/>
                  </a:lnTo>
                  <a:lnTo>
                    <a:pt x="237" y="866"/>
                  </a:lnTo>
                  <a:lnTo>
                    <a:pt x="244" y="851"/>
                  </a:lnTo>
                  <a:lnTo>
                    <a:pt x="252" y="836"/>
                  </a:lnTo>
                  <a:lnTo>
                    <a:pt x="261" y="821"/>
                  </a:lnTo>
                  <a:lnTo>
                    <a:pt x="270" y="807"/>
                  </a:lnTo>
                  <a:lnTo>
                    <a:pt x="282" y="795"/>
                  </a:lnTo>
                  <a:lnTo>
                    <a:pt x="294" y="783"/>
                  </a:lnTo>
                  <a:lnTo>
                    <a:pt x="306" y="772"/>
                  </a:lnTo>
                  <a:lnTo>
                    <a:pt x="319" y="762"/>
                  </a:lnTo>
                  <a:lnTo>
                    <a:pt x="333" y="751"/>
                  </a:lnTo>
                  <a:lnTo>
                    <a:pt x="349" y="743"/>
                  </a:lnTo>
                  <a:lnTo>
                    <a:pt x="365" y="736"/>
                  </a:lnTo>
                  <a:lnTo>
                    <a:pt x="382" y="730"/>
                  </a:lnTo>
                  <a:lnTo>
                    <a:pt x="399" y="726"/>
                  </a:lnTo>
                  <a:lnTo>
                    <a:pt x="418" y="722"/>
                  </a:lnTo>
                  <a:lnTo>
                    <a:pt x="437" y="720"/>
                  </a:lnTo>
                  <a:lnTo>
                    <a:pt x="457" y="720"/>
                  </a:lnTo>
                  <a:lnTo>
                    <a:pt x="478" y="720"/>
                  </a:lnTo>
                  <a:lnTo>
                    <a:pt x="499" y="723"/>
                  </a:lnTo>
                  <a:lnTo>
                    <a:pt x="498" y="709"/>
                  </a:lnTo>
                  <a:lnTo>
                    <a:pt x="498" y="694"/>
                  </a:lnTo>
                  <a:lnTo>
                    <a:pt x="500" y="679"/>
                  </a:lnTo>
                  <a:lnTo>
                    <a:pt x="503" y="664"/>
                  </a:lnTo>
                  <a:lnTo>
                    <a:pt x="507" y="649"/>
                  </a:lnTo>
                  <a:lnTo>
                    <a:pt x="512" y="634"/>
                  </a:lnTo>
                  <a:lnTo>
                    <a:pt x="518" y="617"/>
                  </a:lnTo>
                  <a:lnTo>
                    <a:pt x="525" y="602"/>
                  </a:lnTo>
                  <a:lnTo>
                    <a:pt x="534" y="586"/>
                  </a:lnTo>
                  <a:lnTo>
                    <a:pt x="543" y="571"/>
                  </a:lnTo>
                  <a:lnTo>
                    <a:pt x="552" y="554"/>
                  </a:lnTo>
                  <a:lnTo>
                    <a:pt x="563" y="538"/>
                  </a:lnTo>
                  <a:lnTo>
                    <a:pt x="574" y="523"/>
                  </a:lnTo>
                  <a:lnTo>
                    <a:pt x="585" y="507"/>
                  </a:lnTo>
                  <a:lnTo>
                    <a:pt x="597" y="491"/>
                  </a:lnTo>
                  <a:lnTo>
                    <a:pt x="611" y="476"/>
                  </a:lnTo>
                  <a:lnTo>
                    <a:pt x="636" y="447"/>
                  </a:lnTo>
                  <a:lnTo>
                    <a:pt x="663" y="418"/>
                  </a:lnTo>
                  <a:lnTo>
                    <a:pt x="691" y="392"/>
                  </a:lnTo>
                  <a:lnTo>
                    <a:pt x="718" y="367"/>
                  </a:lnTo>
                  <a:lnTo>
                    <a:pt x="745" y="346"/>
                  </a:lnTo>
                  <a:lnTo>
                    <a:pt x="770" y="327"/>
                  </a:lnTo>
                  <a:lnTo>
                    <a:pt x="793" y="311"/>
                  </a:lnTo>
                  <a:lnTo>
                    <a:pt x="814" y="297"/>
                  </a:lnTo>
                  <a:lnTo>
                    <a:pt x="871" y="265"/>
                  </a:lnTo>
                  <a:lnTo>
                    <a:pt x="927" y="235"/>
                  </a:lnTo>
                  <a:lnTo>
                    <a:pt x="954" y="223"/>
                  </a:lnTo>
                  <a:lnTo>
                    <a:pt x="980" y="212"/>
                  </a:lnTo>
                  <a:lnTo>
                    <a:pt x="994" y="208"/>
                  </a:lnTo>
                  <a:lnTo>
                    <a:pt x="1007" y="205"/>
                  </a:lnTo>
                  <a:lnTo>
                    <a:pt x="1020" y="203"/>
                  </a:lnTo>
                  <a:lnTo>
                    <a:pt x="1033" y="201"/>
                  </a:lnTo>
                  <a:lnTo>
                    <a:pt x="1045" y="201"/>
                  </a:lnTo>
                  <a:lnTo>
                    <a:pt x="1059" y="201"/>
                  </a:lnTo>
                  <a:lnTo>
                    <a:pt x="1071" y="203"/>
                  </a:lnTo>
                  <a:lnTo>
                    <a:pt x="1083" y="205"/>
                  </a:lnTo>
                  <a:lnTo>
                    <a:pt x="1094" y="209"/>
                  </a:lnTo>
                  <a:lnTo>
                    <a:pt x="1106" y="215"/>
                  </a:lnTo>
                  <a:lnTo>
                    <a:pt x="1117" y="221"/>
                  </a:lnTo>
                  <a:lnTo>
                    <a:pt x="1129" y="230"/>
                  </a:lnTo>
                  <a:lnTo>
                    <a:pt x="1140" y="239"/>
                  </a:lnTo>
                  <a:lnTo>
                    <a:pt x="1151" y="251"/>
                  </a:lnTo>
                  <a:lnTo>
                    <a:pt x="1161" y="264"/>
                  </a:lnTo>
                  <a:lnTo>
                    <a:pt x="1171" y="279"/>
                  </a:lnTo>
                  <a:lnTo>
                    <a:pt x="1181" y="295"/>
                  </a:lnTo>
                  <a:lnTo>
                    <a:pt x="1192" y="314"/>
                  </a:lnTo>
                  <a:lnTo>
                    <a:pt x="1201" y="334"/>
                  </a:lnTo>
                  <a:lnTo>
                    <a:pt x="1210" y="356"/>
                  </a:lnTo>
                  <a:lnTo>
                    <a:pt x="1228" y="326"/>
                  </a:lnTo>
                  <a:lnTo>
                    <a:pt x="1247" y="300"/>
                  </a:lnTo>
                  <a:lnTo>
                    <a:pt x="1267" y="278"/>
                  </a:lnTo>
                  <a:lnTo>
                    <a:pt x="1288" y="259"/>
                  </a:lnTo>
                  <a:lnTo>
                    <a:pt x="1309" y="244"/>
                  </a:lnTo>
                  <a:lnTo>
                    <a:pt x="1332" y="231"/>
                  </a:lnTo>
                  <a:lnTo>
                    <a:pt x="1355" y="221"/>
                  </a:lnTo>
                  <a:lnTo>
                    <a:pt x="1378" y="215"/>
                  </a:lnTo>
                  <a:lnTo>
                    <a:pt x="1402" y="211"/>
                  </a:lnTo>
                  <a:lnTo>
                    <a:pt x="1426" y="209"/>
                  </a:lnTo>
                  <a:lnTo>
                    <a:pt x="1451" y="209"/>
                  </a:lnTo>
                  <a:lnTo>
                    <a:pt x="1475" y="210"/>
                  </a:lnTo>
                  <a:lnTo>
                    <a:pt x="1500" y="214"/>
                  </a:lnTo>
                  <a:lnTo>
                    <a:pt x="1525" y="219"/>
                  </a:lnTo>
                  <a:lnTo>
                    <a:pt x="1550" y="224"/>
                  </a:lnTo>
                  <a:lnTo>
                    <a:pt x="1574" y="231"/>
                  </a:lnTo>
                  <a:lnTo>
                    <a:pt x="1623" y="248"/>
                  </a:lnTo>
                  <a:lnTo>
                    <a:pt x="1671" y="264"/>
                  </a:lnTo>
                  <a:lnTo>
                    <a:pt x="1716" y="280"/>
                  </a:lnTo>
                  <a:lnTo>
                    <a:pt x="1758" y="294"/>
                  </a:lnTo>
                  <a:lnTo>
                    <a:pt x="1779" y="300"/>
                  </a:lnTo>
                  <a:lnTo>
                    <a:pt x="1798" y="304"/>
                  </a:lnTo>
                  <a:lnTo>
                    <a:pt x="1816" y="307"/>
                  </a:lnTo>
                  <a:lnTo>
                    <a:pt x="1832" y="309"/>
                  </a:lnTo>
                  <a:lnTo>
                    <a:pt x="1849" y="307"/>
                  </a:lnTo>
                  <a:lnTo>
                    <a:pt x="1864" y="305"/>
                  </a:lnTo>
                  <a:lnTo>
                    <a:pt x="1877" y="299"/>
                  </a:lnTo>
                  <a:lnTo>
                    <a:pt x="1889" y="292"/>
                  </a:lnTo>
                  <a:close/>
                </a:path>
              </a:pathLst>
            </a:custGeom>
            <a:solidFill>
              <a:srgbClr val="F1F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Freeform 61"/>
            <p:cNvSpPr>
              <a:spLocks/>
            </p:cNvSpPr>
            <p:nvPr/>
          </p:nvSpPr>
          <p:spPr bwMode="auto">
            <a:xfrm>
              <a:off x="7091363" y="4637088"/>
              <a:ext cx="484187" cy="169863"/>
            </a:xfrm>
            <a:custGeom>
              <a:avLst/>
              <a:gdLst>
                <a:gd name="T0" fmla="*/ 1571 w 5178"/>
                <a:gd name="T1" fmla="*/ 420 h 1823"/>
                <a:gd name="T2" fmla="*/ 1593 w 5178"/>
                <a:gd name="T3" fmla="*/ 503 h 1823"/>
                <a:gd name="T4" fmla="*/ 1679 w 5178"/>
                <a:gd name="T5" fmla="*/ 614 h 1823"/>
                <a:gd name="T6" fmla="*/ 1812 w 5178"/>
                <a:gd name="T7" fmla="*/ 677 h 1823"/>
                <a:gd name="T8" fmla="*/ 1900 w 5178"/>
                <a:gd name="T9" fmla="*/ 660 h 1823"/>
                <a:gd name="T10" fmla="*/ 1982 w 5178"/>
                <a:gd name="T11" fmla="*/ 554 h 1823"/>
                <a:gd name="T12" fmla="*/ 2263 w 5178"/>
                <a:gd name="T13" fmla="*/ 414 h 1823"/>
                <a:gd name="T14" fmla="*/ 2448 w 5178"/>
                <a:gd name="T15" fmla="*/ 383 h 1823"/>
                <a:gd name="T16" fmla="*/ 2530 w 5178"/>
                <a:gd name="T17" fmla="*/ 566 h 1823"/>
                <a:gd name="T18" fmla="*/ 2708 w 5178"/>
                <a:gd name="T19" fmla="*/ 692 h 1823"/>
                <a:gd name="T20" fmla="*/ 3095 w 5178"/>
                <a:gd name="T21" fmla="*/ 700 h 1823"/>
                <a:gd name="T22" fmla="*/ 3209 w 5178"/>
                <a:gd name="T23" fmla="*/ 459 h 1823"/>
                <a:gd name="T24" fmla="*/ 3478 w 5178"/>
                <a:gd name="T25" fmla="*/ 99 h 1823"/>
                <a:gd name="T26" fmla="*/ 3819 w 5178"/>
                <a:gd name="T27" fmla="*/ 30 h 1823"/>
                <a:gd name="T28" fmla="*/ 4008 w 5178"/>
                <a:gd name="T29" fmla="*/ 217 h 1823"/>
                <a:gd name="T30" fmla="*/ 4045 w 5178"/>
                <a:gd name="T31" fmla="*/ 274 h 1823"/>
                <a:gd name="T32" fmla="*/ 4086 w 5178"/>
                <a:gd name="T33" fmla="*/ 343 h 1823"/>
                <a:gd name="T34" fmla="*/ 4261 w 5178"/>
                <a:gd name="T35" fmla="*/ 372 h 1823"/>
                <a:gd name="T36" fmla="*/ 4600 w 5178"/>
                <a:gd name="T37" fmla="*/ 304 h 1823"/>
                <a:gd name="T38" fmla="*/ 4786 w 5178"/>
                <a:gd name="T39" fmla="*/ 319 h 1823"/>
                <a:gd name="T40" fmla="*/ 4878 w 5178"/>
                <a:gd name="T41" fmla="*/ 464 h 1823"/>
                <a:gd name="T42" fmla="*/ 4934 w 5178"/>
                <a:gd name="T43" fmla="*/ 430 h 1823"/>
                <a:gd name="T44" fmla="*/ 5118 w 5178"/>
                <a:gd name="T45" fmla="*/ 459 h 1823"/>
                <a:gd name="T46" fmla="*/ 5175 w 5178"/>
                <a:gd name="T47" fmla="*/ 544 h 1823"/>
                <a:gd name="T48" fmla="*/ 5130 w 5178"/>
                <a:gd name="T49" fmla="*/ 713 h 1823"/>
                <a:gd name="T50" fmla="*/ 5178 w 5178"/>
                <a:gd name="T51" fmla="*/ 1022 h 1823"/>
                <a:gd name="T52" fmla="*/ 5127 w 5178"/>
                <a:gd name="T53" fmla="*/ 1162 h 1823"/>
                <a:gd name="T54" fmla="*/ 5070 w 5178"/>
                <a:gd name="T55" fmla="*/ 1286 h 1823"/>
                <a:gd name="T56" fmla="*/ 4983 w 5178"/>
                <a:gd name="T57" fmla="*/ 1378 h 1823"/>
                <a:gd name="T58" fmla="*/ 4817 w 5178"/>
                <a:gd name="T59" fmla="*/ 1366 h 1823"/>
                <a:gd name="T60" fmla="*/ 4595 w 5178"/>
                <a:gd name="T61" fmla="*/ 1376 h 1823"/>
                <a:gd name="T62" fmla="*/ 4164 w 5178"/>
                <a:gd name="T63" fmla="*/ 1490 h 1823"/>
                <a:gd name="T64" fmla="*/ 3742 w 5178"/>
                <a:gd name="T65" fmla="*/ 1577 h 1823"/>
                <a:gd name="T66" fmla="*/ 3546 w 5178"/>
                <a:gd name="T67" fmla="*/ 1561 h 1823"/>
                <a:gd name="T68" fmla="*/ 3360 w 5178"/>
                <a:gd name="T69" fmla="*/ 1564 h 1823"/>
                <a:gd name="T70" fmla="*/ 2880 w 5178"/>
                <a:gd name="T71" fmla="*/ 1697 h 1823"/>
                <a:gd name="T72" fmla="*/ 2318 w 5178"/>
                <a:gd name="T73" fmla="*/ 1745 h 1823"/>
                <a:gd name="T74" fmla="*/ 1852 w 5178"/>
                <a:gd name="T75" fmla="*/ 1756 h 1823"/>
                <a:gd name="T76" fmla="*/ 1684 w 5178"/>
                <a:gd name="T77" fmla="*/ 1782 h 1823"/>
                <a:gd name="T78" fmla="*/ 1493 w 5178"/>
                <a:gd name="T79" fmla="*/ 1812 h 1823"/>
                <a:gd name="T80" fmla="*/ 1235 w 5178"/>
                <a:gd name="T81" fmla="*/ 1689 h 1823"/>
                <a:gd name="T82" fmla="*/ 1048 w 5178"/>
                <a:gd name="T83" fmla="*/ 1671 h 1823"/>
                <a:gd name="T84" fmla="*/ 889 w 5178"/>
                <a:gd name="T85" fmla="*/ 1726 h 1823"/>
                <a:gd name="T86" fmla="*/ 677 w 5178"/>
                <a:gd name="T87" fmla="*/ 1681 h 1823"/>
                <a:gd name="T88" fmla="*/ 631 w 5178"/>
                <a:gd name="T89" fmla="*/ 1587 h 1823"/>
                <a:gd name="T90" fmla="*/ 546 w 5178"/>
                <a:gd name="T91" fmla="*/ 1502 h 1823"/>
                <a:gd name="T92" fmla="*/ 397 w 5178"/>
                <a:gd name="T93" fmla="*/ 1412 h 1823"/>
                <a:gd name="T94" fmla="*/ 294 w 5178"/>
                <a:gd name="T95" fmla="*/ 1322 h 1823"/>
                <a:gd name="T96" fmla="*/ 131 w 5178"/>
                <a:gd name="T97" fmla="*/ 1165 h 1823"/>
                <a:gd name="T98" fmla="*/ 109 w 5178"/>
                <a:gd name="T99" fmla="*/ 1038 h 1823"/>
                <a:gd name="T100" fmla="*/ 8 w 5178"/>
                <a:gd name="T101" fmla="*/ 905 h 1823"/>
                <a:gd name="T102" fmla="*/ 28 w 5178"/>
                <a:gd name="T103" fmla="*/ 752 h 1823"/>
                <a:gd name="T104" fmla="*/ 149 w 5178"/>
                <a:gd name="T105" fmla="*/ 659 h 1823"/>
                <a:gd name="T106" fmla="*/ 66 w 5178"/>
                <a:gd name="T107" fmla="*/ 516 h 1823"/>
                <a:gd name="T108" fmla="*/ 105 w 5178"/>
                <a:gd name="T109" fmla="*/ 274 h 1823"/>
                <a:gd name="T110" fmla="*/ 356 w 5178"/>
                <a:gd name="T111" fmla="*/ 195 h 1823"/>
                <a:gd name="T112" fmla="*/ 416 w 5178"/>
                <a:gd name="T113" fmla="*/ 351 h 1823"/>
                <a:gd name="T114" fmla="*/ 522 w 5178"/>
                <a:gd name="T115" fmla="*/ 435 h 1823"/>
                <a:gd name="T116" fmla="*/ 671 w 5178"/>
                <a:gd name="T117" fmla="*/ 421 h 1823"/>
                <a:gd name="T118" fmla="*/ 772 w 5178"/>
                <a:gd name="T119" fmla="*/ 497 h 1823"/>
                <a:gd name="T120" fmla="*/ 922 w 5178"/>
                <a:gd name="T121" fmla="*/ 482 h 1823"/>
                <a:gd name="T122" fmla="*/ 1130 w 5178"/>
                <a:gd name="T123" fmla="*/ 373 h 1823"/>
                <a:gd name="T124" fmla="*/ 1445 w 5178"/>
                <a:gd name="T125" fmla="*/ 336 h 1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78" h="1823">
                  <a:moveTo>
                    <a:pt x="1511" y="357"/>
                  </a:moveTo>
                  <a:lnTo>
                    <a:pt x="1530" y="366"/>
                  </a:lnTo>
                  <a:lnTo>
                    <a:pt x="1544" y="375"/>
                  </a:lnTo>
                  <a:lnTo>
                    <a:pt x="1550" y="379"/>
                  </a:lnTo>
                  <a:lnTo>
                    <a:pt x="1555" y="384"/>
                  </a:lnTo>
                  <a:lnTo>
                    <a:pt x="1559" y="388"/>
                  </a:lnTo>
                  <a:lnTo>
                    <a:pt x="1562" y="392"/>
                  </a:lnTo>
                  <a:lnTo>
                    <a:pt x="1566" y="402"/>
                  </a:lnTo>
                  <a:lnTo>
                    <a:pt x="1570" y="411"/>
                  </a:lnTo>
                  <a:lnTo>
                    <a:pt x="1571" y="420"/>
                  </a:lnTo>
                  <a:lnTo>
                    <a:pt x="1571" y="429"/>
                  </a:lnTo>
                  <a:lnTo>
                    <a:pt x="1571" y="439"/>
                  </a:lnTo>
                  <a:lnTo>
                    <a:pt x="1571" y="449"/>
                  </a:lnTo>
                  <a:lnTo>
                    <a:pt x="1572" y="460"/>
                  </a:lnTo>
                  <a:lnTo>
                    <a:pt x="1575" y="472"/>
                  </a:lnTo>
                  <a:lnTo>
                    <a:pt x="1577" y="478"/>
                  </a:lnTo>
                  <a:lnTo>
                    <a:pt x="1580" y="484"/>
                  </a:lnTo>
                  <a:lnTo>
                    <a:pt x="1584" y="490"/>
                  </a:lnTo>
                  <a:lnTo>
                    <a:pt x="1588" y="496"/>
                  </a:lnTo>
                  <a:lnTo>
                    <a:pt x="1593" y="503"/>
                  </a:lnTo>
                  <a:lnTo>
                    <a:pt x="1599" y="510"/>
                  </a:lnTo>
                  <a:lnTo>
                    <a:pt x="1607" y="517"/>
                  </a:lnTo>
                  <a:lnTo>
                    <a:pt x="1615" y="524"/>
                  </a:lnTo>
                  <a:lnTo>
                    <a:pt x="1627" y="536"/>
                  </a:lnTo>
                  <a:lnTo>
                    <a:pt x="1638" y="546"/>
                  </a:lnTo>
                  <a:lnTo>
                    <a:pt x="1646" y="557"/>
                  </a:lnTo>
                  <a:lnTo>
                    <a:pt x="1653" y="567"/>
                  </a:lnTo>
                  <a:lnTo>
                    <a:pt x="1664" y="586"/>
                  </a:lnTo>
                  <a:lnTo>
                    <a:pt x="1674" y="605"/>
                  </a:lnTo>
                  <a:lnTo>
                    <a:pt x="1679" y="614"/>
                  </a:lnTo>
                  <a:lnTo>
                    <a:pt x="1686" y="622"/>
                  </a:lnTo>
                  <a:lnTo>
                    <a:pt x="1694" y="630"/>
                  </a:lnTo>
                  <a:lnTo>
                    <a:pt x="1704" y="638"/>
                  </a:lnTo>
                  <a:lnTo>
                    <a:pt x="1716" y="645"/>
                  </a:lnTo>
                  <a:lnTo>
                    <a:pt x="1729" y="652"/>
                  </a:lnTo>
                  <a:lnTo>
                    <a:pt x="1746" y="660"/>
                  </a:lnTo>
                  <a:lnTo>
                    <a:pt x="1767" y="666"/>
                  </a:lnTo>
                  <a:lnTo>
                    <a:pt x="1783" y="671"/>
                  </a:lnTo>
                  <a:lnTo>
                    <a:pt x="1798" y="675"/>
                  </a:lnTo>
                  <a:lnTo>
                    <a:pt x="1812" y="677"/>
                  </a:lnTo>
                  <a:lnTo>
                    <a:pt x="1825" y="679"/>
                  </a:lnTo>
                  <a:lnTo>
                    <a:pt x="1838" y="679"/>
                  </a:lnTo>
                  <a:lnTo>
                    <a:pt x="1849" y="679"/>
                  </a:lnTo>
                  <a:lnTo>
                    <a:pt x="1858" y="678"/>
                  </a:lnTo>
                  <a:lnTo>
                    <a:pt x="1867" y="677"/>
                  </a:lnTo>
                  <a:lnTo>
                    <a:pt x="1875" y="675"/>
                  </a:lnTo>
                  <a:lnTo>
                    <a:pt x="1882" y="672"/>
                  </a:lnTo>
                  <a:lnTo>
                    <a:pt x="1888" y="668"/>
                  </a:lnTo>
                  <a:lnTo>
                    <a:pt x="1894" y="664"/>
                  </a:lnTo>
                  <a:lnTo>
                    <a:pt x="1900" y="660"/>
                  </a:lnTo>
                  <a:lnTo>
                    <a:pt x="1905" y="655"/>
                  </a:lnTo>
                  <a:lnTo>
                    <a:pt x="1910" y="649"/>
                  </a:lnTo>
                  <a:lnTo>
                    <a:pt x="1914" y="643"/>
                  </a:lnTo>
                  <a:lnTo>
                    <a:pt x="1928" y="619"/>
                  </a:lnTo>
                  <a:lnTo>
                    <a:pt x="1942" y="593"/>
                  </a:lnTo>
                  <a:lnTo>
                    <a:pt x="1950" y="580"/>
                  </a:lnTo>
                  <a:lnTo>
                    <a:pt x="1962" y="569"/>
                  </a:lnTo>
                  <a:lnTo>
                    <a:pt x="1968" y="563"/>
                  </a:lnTo>
                  <a:lnTo>
                    <a:pt x="1974" y="558"/>
                  </a:lnTo>
                  <a:lnTo>
                    <a:pt x="1982" y="554"/>
                  </a:lnTo>
                  <a:lnTo>
                    <a:pt x="1990" y="550"/>
                  </a:lnTo>
                  <a:lnTo>
                    <a:pt x="2014" y="538"/>
                  </a:lnTo>
                  <a:lnTo>
                    <a:pt x="2042" y="523"/>
                  </a:lnTo>
                  <a:lnTo>
                    <a:pt x="2071" y="508"/>
                  </a:lnTo>
                  <a:lnTo>
                    <a:pt x="2103" y="490"/>
                  </a:lnTo>
                  <a:lnTo>
                    <a:pt x="2136" y="473"/>
                  </a:lnTo>
                  <a:lnTo>
                    <a:pt x="2172" y="454"/>
                  </a:lnTo>
                  <a:lnTo>
                    <a:pt x="2207" y="437"/>
                  </a:lnTo>
                  <a:lnTo>
                    <a:pt x="2245" y="421"/>
                  </a:lnTo>
                  <a:lnTo>
                    <a:pt x="2263" y="414"/>
                  </a:lnTo>
                  <a:lnTo>
                    <a:pt x="2282" y="407"/>
                  </a:lnTo>
                  <a:lnTo>
                    <a:pt x="2301" y="401"/>
                  </a:lnTo>
                  <a:lnTo>
                    <a:pt x="2320" y="395"/>
                  </a:lnTo>
                  <a:lnTo>
                    <a:pt x="2338" y="390"/>
                  </a:lnTo>
                  <a:lnTo>
                    <a:pt x="2358" y="386"/>
                  </a:lnTo>
                  <a:lnTo>
                    <a:pt x="2376" y="383"/>
                  </a:lnTo>
                  <a:lnTo>
                    <a:pt x="2394" y="382"/>
                  </a:lnTo>
                  <a:lnTo>
                    <a:pt x="2412" y="381"/>
                  </a:lnTo>
                  <a:lnTo>
                    <a:pt x="2431" y="381"/>
                  </a:lnTo>
                  <a:lnTo>
                    <a:pt x="2448" y="383"/>
                  </a:lnTo>
                  <a:lnTo>
                    <a:pt x="2466" y="386"/>
                  </a:lnTo>
                  <a:lnTo>
                    <a:pt x="2484" y="391"/>
                  </a:lnTo>
                  <a:lnTo>
                    <a:pt x="2500" y="398"/>
                  </a:lnTo>
                  <a:lnTo>
                    <a:pt x="2516" y="405"/>
                  </a:lnTo>
                  <a:lnTo>
                    <a:pt x="2532" y="415"/>
                  </a:lnTo>
                  <a:lnTo>
                    <a:pt x="2525" y="450"/>
                  </a:lnTo>
                  <a:lnTo>
                    <a:pt x="2522" y="484"/>
                  </a:lnTo>
                  <a:lnTo>
                    <a:pt x="2521" y="514"/>
                  </a:lnTo>
                  <a:lnTo>
                    <a:pt x="2524" y="542"/>
                  </a:lnTo>
                  <a:lnTo>
                    <a:pt x="2530" y="566"/>
                  </a:lnTo>
                  <a:lnTo>
                    <a:pt x="2538" y="588"/>
                  </a:lnTo>
                  <a:lnTo>
                    <a:pt x="2550" y="608"/>
                  </a:lnTo>
                  <a:lnTo>
                    <a:pt x="2563" y="625"/>
                  </a:lnTo>
                  <a:lnTo>
                    <a:pt x="2578" y="640"/>
                  </a:lnTo>
                  <a:lnTo>
                    <a:pt x="2595" y="653"/>
                  </a:lnTo>
                  <a:lnTo>
                    <a:pt x="2616" y="665"/>
                  </a:lnTo>
                  <a:lnTo>
                    <a:pt x="2636" y="674"/>
                  </a:lnTo>
                  <a:lnTo>
                    <a:pt x="2659" y="681"/>
                  </a:lnTo>
                  <a:lnTo>
                    <a:pt x="2683" y="687"/>
                  </a:lnTo>
                  <a:lnTo>
                    <a:pt x="2708" y="692"/>
                  </a:lnTo>
                  <a:lnTo>
                    <a:pt x="2734" y="696"/>
                  </a:lnTo>
                  <a:lnTo>
                    <a:pt x="2762" y="698"/>
                  </a:lnTo>
                  <a:lnTo>
                    <a:pt x="2789" y="700"/>
                  </a:lnTo>
                  <a:lnTo>
                    <a:pt x="2818" y="701"/>
                  </a:lnTo>
                  <a:lnTo>
                    <a:pt x="2847" y="701"/>
                  </a:lnTo>
                  <a:lnTo>
                    <a:pt x="2905" y="701"/>
                  </a:lnTo>
                  <a:lnTo>
                    <a:pt x="2962" y="700"/>
                  </a:lnTo>
                  <a:lnTo>
                    <a:pt x="3018" y="699"/>
                  </a:lnTo>
                  <a:lnTo>
                    <a:pt x="3070" y="699"/>
                  </a:lnTo>
                  <a:lnTo>
                    <a:pt x="3095" y="700"/>
                  </a:lnTo>
                  <a:lnTo>
                    <a:pt x="3118" y="702"/>
                  </a:lnTo>
                  <a:lnTo>
                    <a:pt x="3141" y="705"/>
                  </a:lnTo>
                  <a:lnTo>
                    <a:pt x="3161" y="709"/>
                  </a:lnTo>
                  <a:lnTo>
                    <a:pt x="3158" y="679"/>
                  </a:lnTo>
                  <a:lnTo>
                    <a:pt x="3158" y="646"/>
                  </a:lnTo>
                  <a:lnTo>
                    <a:pt x="3162" y="612"/>
                  </a:lnTo>
                  <a:lnTo>
                    <a:pt x="3169" y="575"/>
                  </a:lnTo>
                  <a:lnTo>
                    <a:pt x="3180" y="538"/>
                  </a:lnTo>
                  <a:lnTo>
                    <a:pt x="3193" y="499"/>
                  </a:lnTo>
                  <a:lnTo>
                    <a:pt x="3209" y="459"/>
                  </a:lnTo>
                  <a:lnTo>
                    <a:pt x="3228" y="420"/>
                  </a:lnTo>
                  <a:lnTo>
                    <a:pt x="3248" y="380"/>
                  </a:lnTo>
                  <a:lnTo>
                    <a:pt x="3272" y="341"/>
                  </a:lnTo>
                  <a:lnTo>
                    <a:pt x="3296" y="301"/>
                  </a:lnTo>
                  <a:lnTo>
                    <a:pt x="3323" y="263"/>
                  </a:lnTo>
                  <a:lnTo>
                    <a:pt x="3352" y="227"/>
                  </a:lnTo>
                  <a:lnTo>
                    <a:pt x="3381" y="191"/>
                  </a:lnTo>
                  <a:lnTo>
                    <a:pt x="3413" y="159"/>
                  </a:lnTo>
                  <a:lnTo>
                    <a:pt x="3444" y="127"/>
                  </a:lnTo>
                  <a:lnTo>
                    <a:pt x="3478" y="99"/>
                  </a:lnTo>
                  <a:lnTo>
                    <a:pt x="3511" y="73"/>
                  </a:lnTo>
                  <a:lnTo>
                    <a:pt x="3546" y="51"/>
                  </a:lnTo>
                  <a:lnTo>
                    <a:pt x="3580" y="33"/>
                  </a:lnTo>
                  <a:lnTo>
                    <a:pt x="3616" y="18"/>
                  </a:lnTo>
                  <a:lnTo>
                    <a:pt x="3650" y="7"/>
                  </a:lnTo>
                  <a:lnTo>
                    <a:pt x="3685" y="1"/>
                  </a:lnTo>
                  <a:lnTo>
                    <a:pt x="3719" y="0"/>
                  </a:lnTo>
                  <a:lnTo>
                    <a:pt x="3753" y="4"/>
                  </a:lnTo>
                  <a:lnTo>
                    <a:pt x="3786" y="14"/>
                  </a:lnTo>
                  <a:lnTo>
                    <a:pt x="3819" y="30"/>
                  </a:lnTo>
                  <a:lnTo>
                    <a:pt x="3850" y="51"/>
                  </a:lnTo>
                  <a:lnTo>
                    <a:pt x="3880" y="80"/>
                  </a:lnTo>
                  <a:lnTo>
                    <a:pt x="3908" y="114"/>
                  </a:lnTo>
                  <a:lnTo>
                    <a:pt x="3936" y="157"/>
                  </a:lnTo>
                  <a:lnTo>
                    <a:pt x="3961" y="206"/>
                  </a:lnTo>
                  <a:lnTo>
                    <a:pt x="3972" y="208"/>
                  </a:lnTo>
                  <a:lnTo>
                    <a:pt x="3982" y="210"/>
                  </a:lnTo>
                  <a:lnTo>
                    <a:pt x="3992" y="212"/>
                  </a:lnTo>
                  <a:lnTo>
                    <a:pt x="4001" y="214"/>
                  </a:lnTo>
                  <a:lnTo>
                    <a:pt x="4008" y="217"/>
                  </a:lnTo>
                  <a:lnTo>
                    <a:pt x="4014" y="220"/>
                  </a:lnTo>
                  <a:lnTo>
                    <a:pt x="4020" y="223"/>
                  </a:lnTo>
                  <a:lnTo>
                    <a:pt x="4024" y="227"/>
                  </a:lnTo>
                  <a:lnTo>
                    <a:pt x="4028" y="231"/>
                  </a:lnTo>
                  <a:lnTo>
                    <a:pt x="4032" y="235"/>
                  </a:lnTo>
                  <a:lnTo>
                    <a:pt x="4034" y="239"/>
                  </a:lnTo>
                  <a:lnTo>
                    <a:pt x="4037" y="243"/>
                  </a:lnTo>
                  <a:lnTo>
                    <a:pt x="4040" y="253"/>
                  </a:lnTo>
                  <a:lnTo>
                    <a:pt x="4043" y="263"/>
                  </a:lnTo>
                  <a:lnTo>
                    <a:pt x="4045" y="274"/>
                  </a:lnTo>
                  <a:lnTo>
                    <a:pt x="4047" y="285"/>
                  </a:lnTo>
                  <a:lnTo>
                    <a:pt x="4050" y="296"/>
                  </a:lnTo>
                  <a:lnTo>
                    <a:pt x="4055" y="306"/>
                  </a:lnTo>
                  <a:lnTo>
                    <a:pt x="4057" y="312"/>
                  </a:lnTo>
                  <a:lnTo>
                    <a:pt x="4060" y="317"/>
                  </a:lnTo>
                  <a:lnTo>
                    <a:pt x="4064" y="322"/>
                  </a:lnTo>
                  <a:lnTo>
                    <a:pt x="4068" y="327"/>
                  </a:lnTo>
                  <a:lnTo>
                    <a:pt x="4073" y="333"/>
                  </a:lnTo>
                  <a:lnTo>
                    <a:pt x="4079" y="338"/>
                  </a:lnTo>
                  <a:lnTo>
                    <a:pt x="4086" y="343"/>
                  </a:lnTo>
                  <a:lnTo>
                    <a:pt x="4093" y="347"/>
                  </a:lnTo>
                  <a:lnTo>
                    <a:pt x="4143" y="374"/>
                  </a:lnTo>
                  <a:lnTo>
                    <a:pt x="4174" y="390"/>
                  </a:lnTo>
                  <a:lnTo>
                    <a:pt x="4185" y="394"/>
                  </a:lnTo>
                  <a:lnTo>
                    <a:pt x="4193" y="397"/>
                  </a:lnTo>
                  <a:lnTo>
                    <a:pt x="4200" y="397"/>
                  </a:lnTo>
                  <a:lnTo>
                    <a:pt x="4206" y="394"/>
                  </a:lnTo>
                  <a:lnTo>
                    <a:pt x="4221" y="387"/>
                  </a:lnTo>
                  <a:lnTo>
                    <a:pt x="4244" y="377"/>
                  </a:lnTo>
                  <a:lnTo>
                    <a:pt x="4261" y="372"/>
                  </a:lnTo>
                  <a:lnTo>
                    <a:pt x="4282" y="366"/>
                  </a:lnTo>
                  <a:lnTo>
                    <a:pt x="4309" y="361"/>
                  </a:lnTo>
                  <a:lnTo>
                    <a:pt x="4343" y="356"/>
                  </a:lnTo>
                  <a:lnTo>
                    <a:pt x="4379" y="351"/>
                  </a:lnTo>
                  <a:lnTo>
                    <a:pt x="4416" y="344"/>
                  </a:lnTo>
                  <a:lnTo>
                    <a:pt x="4456" y="335"/>
                  </a:lnTo>
                  <a:lnTo>
                    <a:pt x="4496" y="325"/>
                  </a:lnTo>
                  <a:lnTo>
                    <a:pt x="4538" y="315"/>
                  </a:lnTo>
                  <a:lnTo>
                    <a:pt x="4580" y="307"/>
                  </a:lnTo>
                  <a:lnTo>
                    <a:pt x="4600" y="304"/>
                  </a:lnTo>
                  <a:lnTo>
                    <a:pt x="4621" y="301"/>
                  </a:lnTo>
                  <a:lnTo>
                    <a:pt x="4641" y="299"/>
                  </a:lnTo>
                  <a:lnTo>
                    <a:pt x="4661" y="298"/>
                  </a:lnTo>
                  <a:lnTo>
                    <a:pt x="4680" y="297"/>
                  </a:lnTo>
                  <a:lnTo>
                    <a:pt x="4699" y="298"/>
                  </a:lnTo>
                  <a:lnTo>
                    <a:pt x="4718" y="300"/>
                  </a:lnTo>
                  <a:lnTo>
                    <a:pt x="4736" y="303"/>
                  </a:lnTo>
                  <a:lnTo>
                    <a:pt x="4753" y="307"/>
                  </a:lnTo>
                  <a:lnTo>
                    <a:pt x="4770" y="312"/>
                  </a:lnTo>
                  <a:lnTo>
                    <a:pt x="4786" y="319"/>
                  </a:lnTo>
                  <a:lnTo>
                    <a:pt x="4801" y="328"/>
                  </a:lnTo>
                  <a:lnTo>
                    <a:pt x="4814" y="339"/>
                  </a:lnTo>
                  <a:lnTo>
                    <a:pt x="4827" y="351"/>
                  </a:lnTo>
                  <a:lnTo>
                    <a:pt x="4839" y="366"/>
                  </a:lnTo>
                  <a:lnTo>
                    <a:pt x="4850" y="382"/>
                  </a:lnTo>
                  <a:lnTo>
                    <a:pt x="4859" y="401"/>
                  </a:lnTo>
                  <a:lnTo>
                    <a:pt x="4867" y="421"/>
                  </a:lnTo>
                  <a:lnTo>
                    <a:pt x="4874" y="444"/>
                  </a:lnTo>
                  <a:lnTo>
                    <a:pt x="4879" y="470"/>
                  </a:lnTo>
                  <a:lnTo>
                    <a:pt x="4878" y="464"/>
                  </a:lnTo>
                  <a:lnTo>
                    <a:pt x="4879" y="457"/>
                  </a:lnTo>
                  <a:lnTo>
                    <a:pt x="4881" y="452"/>
                  </a:lnTo>
                  <a:lnTo>
                    <a:pt x="4885" y="447"/>
                  </a:lnTo>
                  <a:lnTo>
                    <a:pt x="4889" y="443"/>
                  </a:lnTo>
                  <a:lnTo>
                    <a:pt x="4894" y="440"/>
                  </a:lnTo>
                  <a:lnTo>
                    <a:pt x="4901" y="437"/>
                  </a:lnTo>
                  <a:lnTo>
                    <a:pt x="4908" y="435"/>
                  </a:lnTo>
                  <a:lnTo>
                    <a:pt x="4916" y="433"/>
                  </a:lnTo>
                  <a:lnTo>
                    <a:pt x="4925" y="431"/>
                  </a:lnTo>
                  <a:lnTo>
                    <a:pt x="4934" y="430"/>
                  </a:lnTo>
                  <a:lnTo>
                    <a:pt x="4943" y="429"/>
                  </a:lnTo>
                  <a:lnTo>
                    <a:pt x="4964" y="429"/>
                  </a:lnTo>
                  <a:lnTo>
                    <a:pt x="4986" y="430"/>
                  </a:lnTo>
                  <a:lnTo>
                    <a:pt x="5008" y="432"/>
                  </a:lnTo>
                  <a:lnTo>
                    <a:pt x="5030" y="435"/>
                  </a:lnTo>
                  <a:lnTo>
                    <a:pt x="5052" y="439"/>
                  </a:lnTo>
                  <a:lnTo>
                    <a:pt x="5072" y="444"/>
                  </a:lnTo>
                  <a:lnTo>
                    <a:pt x="5090" y="448"/>
                  </a:lnTo>
                  <a:lnTo>
                    <a:pt x="5106" y="453"/>
                  </a:lnTo>
                  <a:lnTo>
                    <a:pt x="5118" y="459"/>
                  </a:lnTo>
                  <a:lnTo>
                    <a:pt x="5126" y="464"/>
                  </a:lnTo>
                  <a:lnTo>
                    <a:pt x="5136" y="473"/>
                  </a:lnTo>
                  <a:lnTo>
                    <a:pt x="5145" y="482"/>
                  </a:lnTo>
                  <a:lnTo>
                    <a:pt x="5152" y="491"/>
                  </a:lnTo>
                  <a:lnTo>
                    <a:pt x="5158" y="499"/>
                  </a:lnTo>
                  <a:lnTo>
                    <a:pt x="5164" y="508"/>
                  </a:lnTo>
                  <a:lnTo>
                    <a:pt x="5169" y="517"/>
                  </a:lnTo>
                  <a:lnTo>
                    <a:pt x="5172" y="527"/>
                  </a:lnTo>
                  <a:lnTo>
                    <a:pt x="5174" y="535"/>
                  </a:lnTo>
                  <a:lnTo>
                    <a:pt x="5175" y="544"/>
                  </a:lnTo>
                  <a:lnTo>
                    <a:pt x="5176" y="552"/>
                  </a:lnTo>
                  <a:lnTo>
                    <a:pt x="5176" y="561"/>
                  </a:lnTo>
                  <a:lnTo>
                    <a:pt x="5175" y="569"/>
                  </a:lnTo>
                  <a:lnTo>
                    <a:pt x="5172" y="586"/>
                  </a:lnTo>
                  <a:lnTo>
                    <a:pt x="5167" y="604"/>
                  </a:lnTo>
                  <a:lnTo>
                    <a:pt x="5153" y="637"/>
                  </a:lnTo>
                  <a:lnTo>
                    <a:pt x="5140" y="672"/>
                  </a:lnTo>
                  <a:lnTo>
                    <a:pt x="5134" y="688"/>
                  </a:lnTo>
                  <a:lnTo>
                    <a:pt x="5131" y="705"/>
                  </a:lnTo>
                  <a:lnTo>
                    <a:pt x="5130" y="713"/>
                  </a:lnTo>
                  <a:lnTo>
                    <a:pt x="5129" y="722"/>
                  </a:lnTo>
                  <a:lnTo>
                    <a:pt x="5129" y="731"/>
                  </a:lnTo>
                  <a:lnTo>
                    <a:pt x="5130" y="739"/>
                  </a:lnTo>
                  <a:lnTo>
                    <a:pt x="5141" y="796"/>
                  </a:lnTo>
                  <a:lnTo>
                    <a:pt x="5156" y="863"/>
                  </a:lnTo>
                  <a:lnTo>
                    <a:pt x="5164" y="897"/>
                  </a:lnTo>
                  <a:lnTo>
                    <a:pt x="5170" y="934"/>
                  </a:lnTo>
                  <a:lnTo>
                    <a:pt x="5175" y="969"/>
                  </a:lnTo>
                  <a:lnTo>
                    <a:pt x="5178" y="1005"/>
                  </a:lnTo>
                  <a:lnTo>
                    <a:pt x="5178" y="1022"/>
                  </a:lnTo>
                  <a:lnTo>
                    <a:pt x="5178" y="1039"/>
                  </a:lnTo>
                  <a:lnTo>
                    <a:pt x="5176" y="1056"/>
                  </a:lnTo>
                  <a:lnTo>
                    <a:pt x="5174" y="1072"/>
                  </a:lnTo>
                  <a:lnTo>
                    <a:pt x="5171" y="1087"/>
                  </a:lnTo>
                  <a:lnTo>
                    <a:pt x="5167" y="1102"/>
                  </a:lnTo>
                  <a:lnTo>
                    <a:pt x="5162" y="1116"/>
                  </a:lnTo>
                  <a:lnTo>
                    <a:pt x="5155" y="1129"/>
                  </a:lnTo>
                  <a:lnTo>
                    <a:pt x="5147" y="1141"/>
                  </a:lnTo>
                  <a:lnTo>
                    <a:pt x="5138" y="1152"/>
                  </a:lnTo>
                  <a:lnTo>
                    <a:pt x="5127" y="1162"/>
                  </a:lnTo>
                  <a:lnTo>
                    <a:pt x="5116" y="1172"/>
                  </a:lnTo>
                  <a:lnTo>
                    <a:pt x="5102" y="1180"/>
                  </a:lnTo>
                  <a:lnTo>
                    <a:pt x="5086" y="1186"/>
                  </a:lnTo>
                  <a:lnTo>
                    <a:pt x="5069" y="1191"/>
                  </a:lnTo>
                  <a:lnTo>
                    <a:pt x="5051" y="1195"/>
                  </a:lnTo>
                  <a:lnTo>
                    <a:pt x="5059" y="1216"/>
                  </a:lnTo>
                  <a:lnTo>
                    <a:pt x="5065" y="1236"/>
                  </a:lnTo>
                  <a:lnTo>
                    <a:pt x="5069" y="1254"/>
                  </a:lnTo>
                  <a:lnTo>
                    <a:pt x="5071" y="1271"/>
                  </a:lnTo>
                  <a:lnTo>
                    <a:pt x="5070" y="1286"/>
                  </a:lnTo>
                  <a:lnTo>
                    <a:pt x="5068" y="1301"/>
                  </a:lnTo>
                  <a:lnTo>
                    <a:pt x="5065" y="1314"/>
                  </a:lnTo>
                  <a:lnTo>
                    <a:pt x="5059" y="1326"/>
                  </a:lnTo>
                  <a:lnTo>
                    <a:pt x="5052" y="1337"/>
                  </a:lnTo>
                  <a:lnTo>
                    <a:pt x="5044" y="1346"/>
                  </a:lnTo>
                  <a:lnTo>
                    <a:pt x="5034" y="1354"/>
                  </a:lnTo>
                  <a:lnTo>
                    <a:pt x="5022" y="1362"/>
                  </a:lnTo>
                  <a:lnTo>
                    <a:pt x="5010" y="1369"/>
                  </a:lnTo>
                  <a:lnTo>
                    <a:pt x="4997" y="1374"/>
                  </a:lnTo>
                  <a:lnTo>
                    <a:pt x="4983" y="1378"/>
                  </a:lnTo>
                  <a:lnTo>
                    <a:pt x="4969" y="1381"/>
                  </a:lnTo>
                  <a:lnTo>
                    <a:pt x="4952" y="1383"/>
                  </a:lnTo>
                  <a:lnTo>
                    <a:pt x="4936" y="1384"/>
                  </a:lnTo>
                  <a:lnTo>
                    <a:pt x="4920" y="1384"/>
                  </a:lnTo>
                  <a:lnTo>
                    <a:pt x="4903" y="1383"/>
                  </a:lnTo>
                  <a:lnTo>
                    <a:pt x="4885" y="1381"/>
                  </a:lnTo>
                  <a:lnTo>
                    <a:pt x="4868" y="1379"/>
                  </a:lnTo>
                  <a:lnTo>
                    <a:pt x="4851" y="1375"/>
                  </a:lnTo>
                  <a:lnTo>
                    <a:pt x="4833" y="1371"/>
                  </a:lnTo>
                  <a:lnTo>
                    <a:pt x="4817" y="1366"/>
                  </a:lnTo>
                  <a:lnTo>
                    <a:pt x="4800" y="1359"/>
                  </a:lnTo>
                  <a:lnTo>
                    <a:pt x="4784" y="1352"/>
                  </a:lnTo>
                  <a:lnTo>
                    <a:pt x="4768" y="1345"/>
                  </a:lnTo>
                  <a:lnTo>
                    <a:pt x="4753" y="1337"/>
                  </a:lnTo>
                  <a:lnTo>
                    <a:pt x="4738" y="1328"/>
                  </a:lnTo>
                  <a:lnTo>
                    <a:pt x="4725" y="1318"/>
                  </a:lnTo>
                  <a:lnTo>
                    <a:pt x="4713" y="1308"/>
                  </a:lnTo>
                  <a:lnTo>
                    <a:pt x="4673" y="1333"/>
                  </a:lnTo>
                  <a:lnTo>
                    <a:pt x="4633" y="1355"/>
                  </a:lnTo>
                  <a:lnTo>
                    <a:pt x="4595" y="1376"/>
                  </a:lnTo>
                  <a:lnTo>
                    <a:pt x="4556" y="1394"/>
                  </a:lnTo>
                  <a:lnTo>
                    <a:pt x="4519" y="1410"/>
                  </a:lnTo>
                  <a:lnTo>
                    <a:pt x="4480" y="1423"/>
                  </a:lnTo>
                  <a:lnTo>
                    <a:pt x="4442" y="1436"/>
                  </a:lnTo>
                  <a:lnTo>
                    <a:pt x="4404" y="1447"/>
                  </a:lnTo>
                  <a:lnTo>
                    <a:pt x="4366" y="1456"/>
                  </a:lnTo>
                  <a:lnTo>
                    <a:pt x="4327" y="1464"/>
                  </a:lnTo>
                  <a:lnTo>
                    <a:pt x="4287" y="1472"/>
                  </a:lnTo>
                  <a:lnTo>
                    <a:pt x="4248" y="1478"/>
                  </a:lnTo>
                  <a:lnTo>
                    <a:pt x="4164" y="1490"/>
                  </a:lnTo>
                  <a:lnTo>
                    <a:pt x="4076" y="1502"/>
                  </a:lnTo>
                  <a:lnTo>
                    <a:pt x="4046" y="1507"/>
                  </a:lnTo>
                  <a:lnTo>
                    <a:pt x="4013" y="1515"/>
                  </a:lnTo>
                  <a:lnTo>
                    <a:pt x="3976" y="1524"/>
                  </a:lnTo>
                  <a:lnTo>
                    <a:pt x="3937" y="1534"/>
                  </a:lnTo>
                  <a:lnTo>
                    <a:pt x="3895" y="1545"/>
                  </a:lnTo>
                  <a:lnTo>
                    <a:pt x="3852" y="1555"/>
                  </a:lnTo>
                  <a:lnTo>
                    <a:pt x="3808" y="1566"/>
                  </a:lnTo>
                  <a:lnTo>
                    <a:pt x="3764" y="1574"/>
                  </a:lnTo>
                  <a:lnTo>
                    <a:pt x="3742" y="1577"/>
                  </a:lnTo>
                  <a:lnTo>
                    <a:pt x="3720" y="1580"/>
                  </a:lnTo>
                  <a:lnTo>
                    <a:pt x="3699" y="1582"/>
                  </a:lnTo>
                  <a:lnTo>
                    <a:pt x="3678" y="1583"/>
                  </a:lnTo>
                  <a:lnTo>
                    <a:pt x="3656" y="1583"/>
                  </a:lnTo>
                  <a:lnTo>
                    <a:pt x="3637" y="1582"/>
                  </a:lnTo>
                  <a:lnTo>
                    <a:pt x="3617" y="1580"/>
                  </a:lnTo>
                  <a:lnTo>
                    <a:pt x="3599" y="1577"/>
                  </a:lnTo>
                  <a:lnTo>
                    <a:pt x="3580" y="1573"/>
                  </a:lnTo>
                  <a:lnTo>
                    <a:pt x="3563" y="1568"/>
                  </a:lnTo>
                  <a:lnTo>
                    <a:pt x="3546" y="1561"/>
                  </a:lnTo>
                  <a:lnTo>
                    <a:pt x="3531" y="1551"/>
                  </a:lnTo>
                  <a:lnTo>
                    <a:pt x="3516" y="1542"/>
                  </a:lnTo>
                  <a:lnTo>
                    <a:pt x="3503" y="1530"/>
                  </a:lnTo>
                  <a:lnTo>
                    <a:pt x="3491" y="1517"/>
                  </a:lnTo>
                  <a:lnTo>
                    <a:pt x="3481" y="1502"/>
                  </a:lnTo>
                  <a:lnTo>
                    <a:pt x="3457" y="1515"/>
                  </a:lnTo>
                  <a:lnTo>
                    <a:pt x="3434" y="1527"/>
                  </a:lnTo>
                  <a:lnTo>
                    <a:pt x="3411" y="1540"/>
                  </a:lnTo>
                  <a:lnTo>
                    <a:pt x="3385" y="1551"/>
                  </a:lnTo>
                  <a:lnTo>
                    <a:pt x="3360" y="1564"/>
                  </a:lnTo>
                  <a:lnTo>
                    <a:pt x="3335" y="1574"/>
                  </a:lnTo>
                  <a:lnTo>
                    <a:pt x="3307" y="1585"/>
                  </a:lnTo>
                  <a:lnTo>
                    <a:pt x="3281" y="1595"/>
                  </a:lnTo>
                  <a:lnTo>
                    <a:pt x="3225" y="1613"/>
                  </a:lnTo>
                  <a:lnTo>
                    <a:pt x="3169" y="1631"/>
                  </a:lnTo>
                  <a:lnTo>
                    <a:pt x="3111" y="1647"/>
                  </a:lnTo>
                  <a:lnTo>
                    <a:pt x="3053" y="1661"/>
                  </a:lnTo>
                  <a:lnTo>
                    <a:pt x="2995" y="1674"/>
                  </a:lnTo>
                  <a:lnTo>
                    <a:pt x="2937" y="1685"/>
                  </a:lnTo>
                  <a:lnTo>
                    <a:pt x="2880" y="1697"/>
                  </a:lnTo>
                  <a:lnTo>
                    <a:pt x="2824" y="1706"/>
                  </a:lnTo>
                  <a:lnTo>
                    <a:pt x="2769" y="1714"/>
                  </a:lnTo>
                  <a:lnTo>
                    <a:pt x="2716" y="1720"/>
                  </a:lnTo>
                  <a:lnTo>
                    <a:pt x="2665" y="1726"/>
                  </a:lnTo>
                  <a:lnTo>
                    <a:pt x="2618" y="1731"/>
                  </a:lnTo>
                  <a:lnTo>
                    <a:pt x="2557" y="1736"/>
                  </a:lnTo>
                  <a:lnTo>
                    <a:pt x="2496" y="1739"/>
                  </a:lnTo>
                  <a:lnTo>
                    <a:pt x="2437" y="1742"/>
                  </a:lnTo>
                  <a:lnTo>
                    <a:pt x="2377" y="1743"/>
                  </a:lnTo>
                  <a:lnTo>
                    <a:pt x="2318" y="1745"/>
                  </a:lnTo>
                  <a:lnTo>
                    <a:pt x="2258" y="1748"/>
                  </a:lnTo>
                  <a:lnTo>
                    <a:pt x="2198" y="1752"/>
                  </a:lnTo>
                  <a:lnTo>
                    <a:pt x="2137" y="1758"/>
                  </a:lnTo>
                  <a:lnTo>
                    <a:pt x="2103" y="1760"/>
                  </a:lnTo>
                  <a:lnTo>
                    <a:pt x="2056" y="1762"/>
                  </a:lnTo>
                  <a:lnTo>
                    <a:pt x="2000" y="1763"/>
                  </a:lnTo>
                  <a:lnTo>
                    <a:pt x="1940" y="1762"/>
                  </a:lnTo>
                  <a:lnTo>
                    <a:pt x="1910" y="1761"/>
                  </a:lnTo>
                  <a:lnTo>
                    <a:pt x="1880" y="1759"/>
                  </a:lnTo>
                  <a:lnTo>
                    <a:pt x="1852" y="1756"/>
                  </a:lnTo>
                  <a:lnTo>
                    <a:pt x="1825" y="1752"/>
                  </a:lnTo>
                  <a:lnTo>
                    <a:pt x="1801" y="1747"/>
                  </a:lnTo>
                  <a:lnTo>
                    <a:pt x="1780" y="1742"/>
                  </a:lnTo>
                  <a:lnTo>
                    <a:pt x="1770" y="1739"/>
                  </a:lnTo>
                  <a:lnTo>
                    <a:pt x="1761" y="1736"/>
                  </a:lnTo>
                  <a:lnTo>
                    <a:pt x="1754" y="1732"/>
                  </a:lnTo>
                  <a:lnTo>
                    <a:pt x="1747" y="1729"/>
                  </a:lnTo>
                  <a:lnTo>
                    <a:pt x="1726" y="1749"/>
                  </a:lnTo>
                  <a:lnTo>
                    <a:pt x="1705" y="1767"/>
                  </a:lnTo>
                  <a:lnTo>
                    <a:pt x="1684" y="1782"/>
                  </a:lnTo>
                  <a:lnTo>
                    <a:pt x="1664" y="1794"/>
                  </a:lnTo>
                  <a:lnTo>
                    <a:pt x="1644" y="1804"/>
                  </a:lnTo>
                  <a:lnTo>
                    <a:pt x="1624" y="1811"/>
                  </a:lnTo>
                  <a:lnTo>
                    <a:pt x="1605" y="1818"/>
                  </a:lnTo>
                  <a:lnTo>
                    <a:pt x="1586" y="1821"/>
                  </a:lnTo>
                  <a:lnTo>
                    <a:pt x="1566" y="1823"/>
                  </a:lnTo>
                  <a:lnTo>
                    <a:pt x="1548" y="1822"/>
                  </a:lnTo>
                  <a:lnTo>
                    <a:pt x="1530" y="1821"/>
                  </a:lnTo>
                  <a:lnTo>
                    <a:pt x="1512" y="1818"/>
                  </a:lnTo>
                  <a:lnTo>
                    <a:pt x="1493" y="1812"/>
                  </a:lnTo>
                  <a:lnTo>
                    <a:pt x="1475" y="1807"/>
                  </a:lnTo>
                  <a:lnTo>
                    <a:pt x="1457" y="1800"/>
                  </a:lnTo>
                  <a:lnTo>
                    <a:pt x="1439" y="1793"/>
                  </a:lnTo>
                  <a:lnTo>
                    <a:pt x="1402" y="1775"/>
                  </a:lnTo>
                  <a:lnTo>
                    <a:pt x="1366" y="1756"/>
                  </a:lnTo>
                  <a:lnTo>
                    <a:pt x="1330" y="1735"/>
                  </a:lnTo>
                  <a:lnTo>
                    <a:pt x="1292" y="1716"/>
                  </a:lnTo>
                  <a:lnTo>
                    <a:pt x="1273" y="1706"/>
                  </a:lnTo>
                  <a:lnTo>
                    <a:pt x="1255" y="1697"/>
                  </a:lnTo>
                  <a:lnTo>
                    <a:pt x="1235" y="1689"/>
                  </a:lnTo>
                  <a:lnTo>
                    <a:pt x="1215" y="1680"/>
                  </a:lnTo>
                  <a:lnTo>
                    <a:pt x="1196" y="1673"/>
                  </a:lnTo>
                  <a:lnTo>
                    <a:pt x="1175" y="1668"/>
                  </a:lnTo>
                  <a:lnTo>
                    <a:pt x="1154" y="1663"/>
                  </a:lnTo>
                  <a:lnTo>
                    <a:pt x="1134" y="1660"/>
                  </a:lnTo>
                  <a:lnTo>
                    <a:pt x="1116" y="1658"/>
                  </a:lnTo>
                  <a:lnTo>
                    <a:pt x="1097" y="1659"/>
                  </a:lnTo>
                  <a:lnTo>
                    <a:pt x="1080" y="1662"/>
                  </a:lnTo>
                  <a:lnTo>
                    <a:pt x="1064" y="1666"/>
                  </a:lnTo>
                  <a:lnTo>
                    <a:pt x="1048" y="1671"/>
                  </a:lnTo>
                  <a:lnTo>
                    <a:pt x="1031" y="1677"/>
                  </a:lnTo>
                  <a:lnTo>
                    <a:pt x="1015" y="1684"/>
                  </a:lnTo>
                  <a:lnTo>
                    <a:pt x="1000" y="1692"/>
                  </a:lnTo>
                  <a:lnTo>
                    <a:pt x="984" y="1699"/>
                  </a:lnTo>
                  <a:lnTo>
                    <a:pt x="967" y="1706"/>
                  </a:lnTo>
                  <a:lnTo>
                    <a:pt x="951" y="1712"/>
                  </a:lnTo>
                  <a:lnTo>
                    <a:pt x="934" y="1718"/>
                  </a:lnTo>
                  <a:lnTo>
                    <a:pt x="917" y="1722"/>
                  </a:lnTo>
                  <a:lnTo>
                    <a:pt x="898" y="1725"/>
                  </a:lnTo>
                  <a:lnTo>
                    <a:pt x="889" y="1726"/>
                  </a:lnTo>
                  <a:lnTo>
                    <a:pt x="880" y="1726"/>
                  </a:lnTo>
                  <a:lnTo>
                    <a:pt x="870" y="1726"/>
                  </a:lnTo>
                  <a:lnTo>
                    <a:pt x="860" y="1725"/>
                  </a:lnTo>
                  <a:lnTo>
                    <a:pt x="838" y="1722"/>
                  </a:lnTo>
                  <a:lnTo>
                    <a:pt x="814" y="1716"/>
                  </a:lnTo>
                  <a:lnTo>
                    <a:pt x="786" y="1708"/>
                  </a:lnTo>
                  <a:lnTo>
                    <a:pt x="755" y="1700"/>
                  </a:lnTo>
                  <a:lnTo>
                    <a:pt x="724" y="1692"/>
                  </a:lnTo>
                  <a:lnTo>
                    <a:pt x="692" y="1684"/>
                  </a:lnTo>
                  <a:lnTo>
                    <a:pt x="677" y="1681"/>
                  </a:lnTo>
                  <a:lnTo>
                    <a:pt x="662" y="1679"/>
                  </a:lnTo>
                  <a:lnTo>
                    <a:pt x="647" y="1677"/>
                  </a:lnTo>
                  <a:lnTo>
                    <a:pt x="633" y="1677"/>
                  </a:lnTo>
                  <a:lnTo>
                    <a:pt x="634" y="1669"/>
                  </a:lnTo>
                  <a:lnTo>
                    <a:pt x="635" y="1660"/>
                  </a:lnTo>
                  <a:lnTo>
                    <a:pt x="635" y="1651"/>
                  </a:lnTo>
                  <a:lnTo>
                    <a:pt x="635" y="1643"/>
                  </a:lnTo>
                  <a:lnTo>
                    <a:pt x="634" y="1625"/>
                  </a:lnTo>
                  <a:lnTo>
                    <a:pt x="632" y="1606"/>
                  </a:lnTo>
                  <a:lnTo>
                    <a:pt x="631" y="1587"/>
                  </a:lnTo>
                  <a:lnTo>
                    <a:pt x="631" y="1569"/>
                  </a:lnTo>
                  <a:lnTo>
                    <a:pt x="632" y="1560"/>
                  </a:lnTo>
                  <a:lnTo>
                    <a:pt x="633" y="1549"/>
                  </a:lnTo>
                  <a:lnTo>
                    <a:pt x="635" y="1540"/>
                  </a:lnTo>
                  <a:lnTo>
                    <a:pt x="637" y="1531"/>
                  </a:lnTo>
                  <a:lnTo>
                    <a:pt x="622" y="1528"/>
                  </a:lnTo>
                  <a:lnTo>
                    <a:pt x="607" y="1524"/>
                  </a:lnTo>
                  <a:lnTo>
                    <a:pt x="592" y="1520"/>
                  </a:lnTo>
                  <a:lnTo>
                    <a:pt x="576" y="1514"/>
                  </a:lnTo>
                  <a:lnTo>
                    <a:pt x="546" y="1502"/>
                  </a:lnTo>
                  <a:lnTo>
                    <a:pt x="515" y="1487"/>
                  </a:lnTo>
                  <a:lnTo>
                    <a:pt x="484" y="1473"/>
                  </a:lnTo>
                  <a:lnTo>
                    <a:pt x="453" y="1460"/>
                  </a:lnTo>
                  <a:lnTo>
                    <a:pt x="438" y="1454"/>
                  </a:lnTo>
                  <a:lnTo>
                    <a:pt x="423" y="1450"/>
                  </a:lnTo>
                  <a:lnTo>
                    <a:pt x="408" y="1446"/>
                  </a:lnTo>
                  <a:lnTo>
                    <a:pt x="392" y="1443"/>
                  </a:lnTo>
                  <a:lnTo>
                    <a:pt x="392" y="1433"/>
                  </a:lnTo>
                  <a:lnTo>
                    <a:pt x="395" y="1422"/>
                  </a:lnTo>
                  <a:lnTo>
                    <a:pt x="397" y="1412"/>
                  </a:lnTo>
                  <a:lnTo>
                    <a:pt x="400" y="1403"/>
                  </a:lnTo>
                  <a:lnTo>
                    <a:pt x="403" y="1394"/>
                  </a:lnTo>
                  <a:lnTo>
                    <a:pt x="406" y="1384"/>
                  </a:lnTo>
                  <a:lnTo>
                    <a:pt x="408" y="1374"/>
                  </a:lnTo>
                  <a:lnTo>
                    <a:pt x="409" y="1363"/>
                  </a:lnTo>
                  <a:lnTo>
                    <a:pt x="385" y="1357"/>
                  </a:lnTo>
                  <a:lnTo>
                    <a:pt x="361" y="1350"/>
                  </a:lnTo>
                  <a:lnTo>
                    <a:pt x="339" y="1341"/>
                  </a:lnTo>
                  <a:lnTo>
                    <a:pt x="315" y="1332"/>
                  </a:lnTo>
                  <a:lnTo>
                    <a:pt x="294" y="1322"/>
                  </a:lnTo>
                  <a:lnTo>
                    <a:pt x="273" y="1311"/>
                  </a:lnTo>
                  <a:lnTo>
                    <a:pt x="252" y="1297"/>
                  </a:lnTo>
                  <a:lnTo>
                    <a:pt x="232" y="1283"/>
                  </a:lnTo>
                  <a:lnTo>
                    <a:pt x="214" y="1269"/>
                  </a:lnTo>
                  <a:lnTo>
                    <a:pt x="196" y="1253"/>
                  </a:lnTo>
                  <a:lnTo>
                    <a:pt x="179" y="1236"/>
                  </a:lnTo>
                  <a:lnTo>
                    <a:pt x="164" y="1216"/>
                  </a:lnTo>
                  <a:lnTo>
                    <a:pt x="150" y="1197"/>
                  </a:lnTo>
                  <a:lnTo>
                    <a:pt x="138" y="1177"/>
                  </a:lnTo>
                  <a:lnTo>
                    <a:pt x="131" y="1165"/>
                  </a:lnTo>
                  <a:lnTo>
                    <a:pt x="126" y="1154"/>
                  </a:lnTo>
                  <a:lnTo>
                    <a:pt x="121" y="1142"/>
                  </a:lnTo>
                  <a:lnTo>
                    <a:pt x="116" y="1131"/>
                  </a:lnTo>
                  <a:lnTo>
                    <a:pt x="125" y="1116"/>
                  </a:lnTo>
                  <a:lnTo>
                    <a:pt x="138" y="1097"/>
                  </a:lnTo>
                  <a:lnTo>
                    <a:pt x="151" y="1079"/>
                  </a:lnTo>
                  <a:lnTo>
                    <a:pt x="161" y="1065"/>
                  </a:lnTo>
                  <a:lnTo>
                    <a:pt x="143" y="1057"/>
                  </a:lnTo>
                  <a:lnTo>
                    <a:pt x="125" y="1049"/>
                  </a:lnTo>
                  <a:lnTo>
                    <a:pt x="109" y="1038"/>
                  </a:lnTo>
                  <a:lnTo>
                    <a:pt x="94" y="1028"/>
                  </a:lnTo>
                  <a:lnTo>
                    <a:pt x="80" y="1017"/>
                  </a:lnTo>
                  <a:lnTo>
                    <a:pt x="66" y="1005"/>
                  </a:lnTo>
                  <a:lnTo>
                    <a:pt x="54" y="992"/>
                  </a:lnTo>
                  <a:lnTo>
                    <a:pt x="44" y="979"/>
                  </a:lnTo>
                  <a:lnTo>
                    <a:pt x="35" y="964"/>
                  </a:lnTo>
                  <a:lnTo>
                    <a:pt x="26" y="950"/>
                  </a:lnTo>
                  <a:lnTo>
                    <a:pt x="19" y="936"/>
                  </a:lnTo>
                  <a:lnTo>
                    <a:pt x="13" y="921"/>
                  </a:lnTo>
                  <a:lnTo>
                    <a:pt x="8" y="905"/>
                  </a:lnTo>
                  <a:lnTo>
                    <a:pt x="5" y="889"/>
                  </a:lnTo>
                  <a:lnTo>
                    <a:pt x="1" y="874"/>
                  </a:lnTo>
                  <a:lnTo>
                    <a:pt x="0" y="858"/>
                  </a:lnTo>
                  <a:lnTo>
                    <a:pt x="0" y="842"/>
                  </a:lnTo>
                  <a:lnTo>
                    <a:pt x="1" y="826"/>
                  </a:lnTo>
                  <a:lnTo>
                    <a:pt x="5" y="811"/>
                  </a:lnTo>
                  <a:lnTo>
                    <a:pt x="8" y="796"/>
                  </a:lnTo>
                  <a:lnTo>
                    <a:pt x="14" y="780"/>
                  </a:lnTo>
                  <a:lnTo>
                    <a:pt x="20" y="766"/>
                  </a:lnTo>
                  <a:lnTo>
                    <a:pt x="28" y="752"/>
                  </a:lnTo>
                  <a:lnTo>
                    <a:pt x="37" y="739"/>
                  </a:lnTo>
                  <a:lnTo>
                    <a:pt x="47" y="726"/>
                  </a:lnTo>
                  <a:lnTo>
                    <a:pt x="59" y="713"/>
                  </a:lnTo>
                  <a:lnTo>
                    <a:pt x="73" y="701"/>
                  </a:lnTo>
                  <a:lnTo>
                    <a:pt x="87" y="691"/>
                  </a:lnTo>
                  <a:lnTo>
                    <a:pt x="103" y="681"/>
                  </a:lnTo>
                  <a:lnTo>
                    <a:pt x="121" y="672"/>
                  </a:lnTo>
                  <a:lnTo>
                    <a:pt x="140" y="664"/>
                  </a:lnTo>
                  <a:lnTo>
                    <a:pt x="160" y="658"/>
                  </a:lnTo>
                  <a:lnTo>
                    <a:pt x="149" y="659"/>
                  </a:lnTo>
                  <a:lnTo>
                    <a:pt x="138" y="657"/>
                  </a:lnTo>
                  <a:lnTo>
                    <a:pt x="127" y="650"/>
                  </a:lnTo>
                  <a:lnTo>
                    <a:pt x="117" y="642"/>
                  </a:lnTo>
                  <a:lnTo>
                    <a:pt x="107" y="630"/>
                  </a:lnTo>
                  <a:lnTo>
                    <a:pt x="98" y="616"/>
                  </a:lnTo>
                  <a:lnTo>
                    <a:pt x="90" y="600"/>
                  </a:lnTo>
                  <a:lnTo>
                    <a:pt x="83" y="581"/>
                  </a:lnTo>
                  <a:lnTo>
                    <a:pt x="77" y="561"/>
                  </a:lnTo>
                  <a:lnTo>
                    <a:pt x="71" y="539"/>
                  </a:lnTo>
                  <a:lnTo>
                    <a:pt x="66" y="516"/>
                  </a:lnTo>
                  <a:lnTo>
                    <a:pt x="63" y="492"/>
                  </a:lnTo>
                  <a:lnTo>
                    <a:pt x="61" y="467"/>
                  </a:lnTo>
                  <a:lnTo>
                    <a:pt x="61" y="441"/>
                  </a:lnTo>
                  <a:lnTo>
                    <a:pt x="62" y="416"/>
                  </a:lnTo>
                  <a:lnTo>
                    <a:pt x="64" y="390"/>
                  </a:lnTo>
                  <a:lnTo>
                    <a:pt x="70" y="365"/>
                  </a:lnTo>
                  <a:lnTo>
                    <a:pt x="76" y="341"/>
                  </a:lnTo>
                  <a:lnTo>
                    <a:pt x="83" y="317"/>
                  </a:lnTo>
                  <a:lnTo>
                    <a:pt x="93" y="294"/>
                  </a:lnTo>
                  <a:lnTo>
                    <a:pt x="105" y="274"/>
                  </a:lnTo>
                  <a:lnTo>
                    <a:pt x="119" y="253"/>
                  </a:lnTo>
                  <a:lnTo>
                    <a:pt x="135" y="236"/>
                  </a:lnTo>
                  <a:lnTo>
                    <a:pt x="154" y="221"/>
                  </a:lnTo>
                  <a:lnTo>
                    <a:pt x="174" y="208"/>
                  </a:lnTo>
                  <a:lnTo>
                    <a:pt x="198" y="197"/>
                  </a:lnTo>
                  <a:lnTo>
                    <a:pt x="224" y="189"/>
                  </a:lnTo>
                  <a:lnTo>
                    <a:pt x="252" y="185"/>
                  </a:lnTo>
                  <a:lnTo>
                    <a:pt x="284" y="185"/>
                  </a:lnTo>
                  <a:lnTo>
                    <a:pt x="318" y="188"/>
                  </a:lnTo>
                  <a:lnTo>
                    <a:pt x="356" y="195"/>
                  </a:lnTo>
                  <a:lnTo>
                    <a:pt x="397" y="207"/>
                  </a:lnTo>
                  <a:lnTo>
                    <a:pt x="394" y="226"/>
                  </a:lnTo>
                  <a:lnTo>
                    <a:pt x="392" y="243"/>
                  </a:lnTo>
                  <a:lnTo>
                    <a:pt x="392" y="260"/>
                  </a:lnTo>
                  <a:lnTo>
                    <a:pt x="394" y="278"/>
                  </a:lnTo>
                  <a:lnTo>
                    <a:pt x="397" y="294"/>
                  </a:lnTo>
                  <a:lnTo>
                    <a:pt x="400" y="309"/>
                  </a:lnTo>
                  <a:lnTo>
                    <a:pt x="405" y="323"/>
                  </a:lnTo>
                  <a:lnTo>
                    <a:pt x="410" y="338"/>
                  </a:lnTo>
                  <a:lnTo>
                    <a:pt x="416" y="351"/>
                  </a:lnTo>
                  <a:lnTo>
                    <a:pt x="424" y="363"/>
                  </a:lnTo>
                  <a:lnTo>
                    <a:pt x="432" y="374"/>
                  </a:lnTo>
                  <a:lnTo>
                    <a:pt x="441" y="385"/>
                  </a:lnTo>
                  <a:lnTo>
                    <a:pt x="450" y="394"/>
                  </a:lnTo>
                  <a:lnTo>
                    <a:pt x="461" y="404"/>
                  </a:lnTo>
                  <a:lnTo>
                    <a:pt x="472" y="412"/>
                  </a:lnTo>
                  <a:lnTo>
                    <a:pt x="484" y="419"/>
                  </a:lnTo>
                  <a:lnTo>
                    <a:pt x="496" y="425"/>
                  </a:lnTo>
                  <a:lnTo>
                    <a:pt x="509" y="431"/>
                  </a:lnTo>
                  <a:lnTo>
                    <a:pt x="522" y="435"/>
                  </a:lnTo>
                  <a:lnTo>
                    <a:pt x="536" y="438"/>
                  </a:lnTo>
                  <a:lnTo>
                    <a:pt x="550" y="441"/>
                  </a:lnTo>
                  <a:lnTo>
                    <a:pt x="564" y="442"/>
                  </a:lnTo>
                  <a:lnTo>
                    <a:pt x="579" y="442"/>
                  </a:lnTo>
                  <a:lnTo>
                    <a:pt x="595" y="441"/>
                  </a:lnTo>
                  <a:lnTo>
                    <a:pt x="609" y="440"/>
                  </a:lnTo>
                  <a:lnTo>
                    <a:pt x="624" y="437"/>
                  </a:lnTo>
                  <a:lnTo>
                    <a:pt x="640" y="433"/>
                  </a:lnTo>
                  <a:lnTo>
                    <a:pt x="656" y="427"/>
                  </a:lnTo>
                  <a:lnTo>
                    <a:pt x="671" y="421"/>
                  </a:lnTo>
                  <a:lnTo>
                    <a:pt x="686" y="414"/>
                  </a:lnTo>
                  <a:lnTo>
                    <a:pt x="701" y="405"/>
                  </a:lnTo>
                  <a:lnTo>
                    <a:pt x="716" y="394"/>
                  </a:lnTo>
                  <a:lnTo>
                    <a:pt x="721" y="417"/>
                  </a:lnTo>
                  <a:lnTo>
                    <a:pt x="727" y="437"/>
                  </a:lnTo>
                  <a:lnTo>
                    <a:pt x="734" y="453"/>
                  </a:lnTo>
                  <a:lnTo>
                    <a:pt x="742" y="468"/>
                  </a:lnTo>
                  <a:lnTo>
                    <a:pt x="751" y="480"/>
                  </a:lnTo>
                  <a:lnTo>
                    <a:pt x="761" y="490"/>
                  </a:lnTo>
                  <a:lnTo>
                    <a:pt x="772" y="497"/>
                  </a:lnTo>
                  <a:lnTo>
                    <a:pt x="784" y="502"/>
                  </a:lnTo>
                  <a:lnTo>
                    <a:pt x="798" y="506"/>
                  </a:lnTo>
                  <a:lnTo>
                    <a:pt x="811" y="508"/>
                  </a:lnTo>
                  <a:lnTo>
                    <a:pt x="825" y="508"/>
                  </a:lnTo>
                  <a:lnTo>
                    <a:pt x="840" y="507"/>
                  </a:lnTo>
                  <a:lnTo>
                    <a:pt x="856" y="504"/>
                  </a:lnTo>
                  <a:lnTo>
                    <a:pt x="872" y="500"/>
                  </a:lnTo>
                  <a:lnTo>
                    <a:pt x="888" y="495"/>
                  </a:lnTo>
                  <a:lnTo>
                    <a:pt x="904" y="489"/>
                  </a:lnTo>
                  <a:lnTo>
                    <a:pt x="922" y="482"/>
                  </a:lnTo>
                  <a:lnTo>
                    <a:pt x="938" y="475"/>
                  </a:lnTo>
                  <a:lnTo>
                    <a:pt x="955" y="467"/>
                  </a:lnTo>
                  <a:lnTo>
                    <a:pt x="971" y="457"/>
                  </a:lnTo>
                  <a:lnTo>
                    <a:pt x="1005" y="440"/>
                  </a:lnTo>
                  <a:lnTo>
                    <a:pt x="1036" y="422"/>
                  </a:lnTo>
                  <a:lnTo>
                    <a:pt x="1067" y="405"/>
                  </a:lnTo>
                  <a:lnTo>
                    <a:pt x="1094" y="389"/>
                  </a:lnTo>
                  <a:lnTo>
                    <a:pt x="1107" y="383"/>
                  </a:lnTo>
                  <a:lnTo>
                    <a:pt x="1120" y="377"/>
                  </a:lnTo>
                  <a:lnTo>
                    <a:pt x="1130" y="373"/>
                  </a:lnTo>
                  <a:lnTo>
                    <a:pt x="1140" y="370"/>
                  </a:lnTo>
                  <a:lnTo>
                    <a:pt x="1164" y="364"/>
                  </a:lnTo>
                  <a:lnTo>
                    <a:pt x="1201" y="357"/>
                  </a:lnTo>
                  <a:lnTo>
                    <a:pt x="1246" y="350"/>
                  </a:lnTo>
                  <a:lnTo>
                    <a:pt x="1294" y="343"/>
                  </a:lnTo>
                  <a:lnTo>
                    <a:pt x="1344" y="338"/>
                  </a:lnTo>
                  <a:lnTo>
                    <a:pt x="1390" y="335"/>
                  </a:lnTo>
                  <a:lnTo>
                    <a:pt x="1411" y="334"/>
                  </a:lnTo>
                  <a:lnTo>
                    <a:pt x="1429" y="335"/>
                  </a:lnTo>
                  <a:lnTo>
                    <a:pt x="1445" y="336"/>
                  </a:lnTo>
                  <a:lnTo>
                    <a:pt x="1457" y="338"/>
                  </a:lnTo>
                  <a:lnTo>
                    <a:pt x="1473" y="343"/>
                  </a:lnTo>
                  <a:lnTo>
                    <a:pt x="1487" y="348"/>
                  </a:lnTo>
                  <a:lnTo>
                    <a:pt x="1499" y="353"/>
                  </a:lnTo>
                  <a:lnTo>
                    <a:pt x="1511" y="357"/>
                  </a:lnTo>
                  <a:close/>
                </a:path>
              </a:pathLst>
            </a:custGeom>
            <a:solidFill>
              <a:srgbClr val="E4E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62"/>
            <p:cNvSpPr>
              <a:spLocks/>
            </p:cNvSpPr>
            <p:nvPr/>
          </p:nvSpPr>
          <p:spPr bwMode="auto">
            <a:xfrm>
              <a:off x="7091363" y="4670426"/>
              <a:ext cx="485775" cy="136525"/>
            </a:xfrm>
            <a:custGeom>
              <a:avLst/>
              <a:gdLst>
                <a:gd name="T0" fmla="*/ 1476 w 5199"/>
                <a:gd name="T1" fmla="*/ 433 h 1457"/>
                <a:gd name="T2" fmla="*/ 1542 w 5199"/>
                <a:gd name="T3" fmla="*/ 496 h 1457"/>
                <a:gd name="T4" fmla="*/ 1623 w 5199"/>
                <a:gd name="T5" fmla="*/ 651 h 1457"/>
                <a:gd name="T6" fmla="*/ 1732 w 5199"/>
                <a:gd name="T7" fmla="*/ 718 h 1457"/>
                <a:gd name="T8" fmla="*/ 1914 w 5199"/>
                <a:gd name="T9" fmla="*/ 746 h 1457"/>
                <a:gd name="T10" fmla="*/ 2110 w 5199"/>
                <a:gd name="T11" fmla="*/ 710 h 1457"/>
                <a:gd name="T12" fmla="*/ 2222 w 5199"/>
                <a:gd name="T13" fmla="*/ 610 h 1457"/>
                <a:gd name="T14" fmla="*/ 2364 w 5199"/>
                <a:gd name="T15" fmla="*/ 458 h 1457"/>
                <a:gd name="T16" fmla="*/ 2519 w 5199"/>
                <a:gd name="T17" fmla="*/ 428 h 1457"/>
                <a:gd name="T18" fmla="*/ 2710 w 5199"/>
                <a:gd name="T19" fmla="*/ 521 h 1457"/>
                <a:gd name="T20" fmla="*/ 2904 w 5199"/>
                <a:gd name="T21" fmla="*/ 607 h 1457"/>
                <a:gd name="T22" fmla="*/ 3118 w 5199"/>
                <a:gd name="T23" fmla="*/ 554 h 1457"/>
                <a:gd name="T24" fmla="*/ 3249 w 5199"/>
                <a:gd name="T25" fmla="*/ 622 h 1457"/>
                <a:gd name="T26" fmla="*/ 3396 w 5199"/>
                <a:gd name="T27" fmla="*/ 592 h 1457"/>
                <a:gd name="T28" fmla="*/ 3527 w 5199"/>
                <a:gd name="T29" fmla="*/ 504 h 1457"/>
                <a:gd name="T30" fmla="*/ 3621 w 5199"/>
                <a:gd name="T31" fmla="*/ 373 h 1457"/>
                <a:gd name="T32" fmla="*/ 3714 w 5199"/>
                <a:gd name="T33" fmla="*/ 214 h 1457"/>
                <a:gd name="T34" fmla="*/ 3829 w 5199"/>
                <a:gd name="T35" fmla="*/ 183 h 1457"/>
                <a:gd name="T36" fmla="*/ 3944 w 5199"/>
                <a:gd name="T37" fmla="*/ 242 h 1457"/>
                <a:gd name="T38" fmla="*/ 4056 w 5199"/>
                <a:gd name="T39" fmla="*/ 306 h 1457"/>
                <a:gd name="T40" fmla="*/ 4204 w 5199"/>
                <a:gd name="T41" fmla="*/ 279 h 1457"/>
                <a:gd name="T42" fmla="*/ 4536 w 5199"/>
                <a:gd name="T43" fmla="*/ 191 h 1457"/>
                <a:gd name="T44" fmla="*/ 4919 w 5199"/>
                <a:gd name="T45" fmla="*/ 227 h 1457"/>
                <a:gd name="T46" fmla="*/ 5173 w 5199"/>
                <a:gd name="T47" fmla="*/ 430 h 1457"/>
                <a:gd name="T48" fmla="*/ 5145 w 5199"/>
                <a:gd name="T49" fmla="*/ 784 h 1457"/>
                <a:gd name="T50" fmla="*/ 5017 w 5199"/>
                <a:gd name="T51" fmla="*/ 1000 h 1457"/>
                <a:gd name="T52" fmla="*/ 4889 w 5199"/>
                <a:gd name="T53" fmla="*/ 994 h 1457"/>
                <a:gd name="T54" fmla="*/ 4674 w 5199"/>
                <a:gd name="T55" fmla="*/ 967 h 1457"/>
                <a:gd name="T56" fmla="*/ 4328 w 5199"/>
                <a:gd name="T57" fmla="*/ 1098 h 1457"/>
                <a:gd name="T58" fmla="*/ 3896 w 5199"/>
                <a:gd name="T59" fmla="*/ 1179 h 1457"/>
                <a:gd name="T60" fmla="*/ 3638 w 5199"/>
                <a:gd name="T61" fmla="*/ 1216 h 1457"/>
                <a:gd name="T62" fmla="*/ 3492 w 5199"/>
                <a:gd name="T63" fmla="*/ 1151 h 1457"/>
                <a:gd name="T64" fmla="*/ 3282 w 5199"/>
                <a:gd name="T65" fmla="*/ 1229 h 1457"/>
                <a:gd name="T66" fmla="*/ 2770 w 5199"/>
                <a:gd name="T67" fmla="*/ 1348 h 1457"/>
                <a:gd name="T68" fmla="*/ 2259 w 5199"/>
                <a:gd name="T69" fmla="*/ 1382 h 1457"/>
                <a:gd name="T70" fmla="*/ 1853 w 5199"/>
                <a:gd name="T71" fmla="*/ 1390 h 1457"/>
                <a:gd name="T72" fmla="*/ 1706 w 5199"/>
                <a:gd name="T73" fmla="*/ 1401 h 1457"/>
                <a:gd name="T74" fmla="*/ 1531 w 5199"/>
                <a:gd name="T75" fmla="*/ 1455 h 1457"/>
                <a:gd name="T76" fmla="*/ 1293 w 5199"/>
                <a:gd name="T77" fmla="*/ 1350 h 1457"/>
                <a:gd name="T78" fmla="*/ 1117 w 5199"/>
                <a:gd name="T79" fmla="*/ 1292 h 1457"/>
                <a:gd name="T80" fmla="*/ 968 w 5199"/>
                <a:gd name="T81" fmla="*/ 1340 h 1457"/>
                <a:gd name="T82" fmla="*/ 839 w 5199"/>
                <a:gd name="T83" fmla="*/ 1356 h 1457"/>
                <a:gd name="T84" fmla="*/ 634 w 5199"/>
                <a:gd name="T85" fmla="*/ 1311 h 1457"/>
                <a:gd name="T86" fmla="*/ 633 w 5199"/>
                <a:gd name="T87" fmla="*/ 1194 h 1457"/>
                <a:gd name="T88" fmla="*/ 516 w 5199"/>
                <a:gd name="T89" fmla="*/ 1121 h 1457"/>
                <a:gd name="T90" fmla="*/ 398 w 5199"/>
                <a:gd name="T91" fmla="*/ 1046 h 1457"/>
                <a:gd name="T92" fmla="*/ 316 w 5199"/>
                <a:gd name="T93" fmla="*/ 966 h 1457"/>
                <a:gd name="T94" fmla="*/ 151 w 5199"/>
                <a:gd name="T95" fmla="*/ 831 h 1457"/>
                <a:gd name="T96" fmla="*/ 161 w 5199"/>
                <a:gd name="T97" fmla="*/ 699 h 1457"/>
                <a:gd name="T98" fmla="*/ 111 w 5199"/>
                <a:gd name="T99" fmla="*/ 681 h 1457"/>
                <a:gd name="T100" fmla="*/ 9 w 5199"/>
                <a:gd name="T101" fmla="*/ 522 h 1457"/>
                <a:gd name="T102" fmla="*/ 8 w 5199"/>
                <a:gd name="T103" fmla="*/ 444 h 1457"/>
                <a:gd name="T104" fmla="*/ 110 w 5199"/>
                <a:gd name="T105" fmla="*/ 311 h 1457"/>
                <a:gd name="T106" fmla="*/ 136 w 5199"/>
                <a:gd name="T107" fmla="*/ 150 h 1457"/>
                <a:gd name="T108" fmla="*/ 161 w 5199"/>
                <a:gd name="T109" fmla="*/ 46 h 1457"/>
                <a:gd name="T110" fmla="*/ 270 w 5199"/>
                <a:gd name="T111" fmla="*/ 13 h 1457"/>
                <a:gd name="T112" fmla="*/ 419 w 5199"/>
                <a:gd name="T113" fmla="*/ 161 h 1457"/>
                <a:gd name="T114" fmla="*/ 627 w 5199"/>
                <a:gd name="T115" fmla="*/ 322 h 1457"/>
                <a:gd name="T116" fmla="*/ 758 w 5199"/>
                <a:gd name="T117" fmla="*/ 476 h 1457"/>
                <a:gd name="T118" fmla="*/ 884 w 5199"/>
                <a:gd name="T119" fmla="*/ 486 h 1457"/>
                <a:gd name="T120" fmla="*/ 1007 w 5199"/>
                <a:gd name="T121" fmla="*/ 497 h 1457"/>
                <a:gd name="T122" fmla="*/ 1156 w 5199"/>
                <a:gd name="T123" fmla="*/ 561 h 1457"/>
                <a:gd name="T124" fmla="*/ 1265 w 5199"/>
                <a:gd name="T125" fmla="*/ 492 h 1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99" h="1457">
                  <a:moveTo>
                    <a:pt x="1356" y="448"/>
                  </a:moveTo>
                  <a:lnTo>
                    <a:pt x="1376" y="442"/>
                  </a:lnTo>
                  <a:lnTo>
                    <a:pt x="1394" y="437"/>
                  </a:lnTo>
                  <a:lnTo>
                    <a:pt x="1411" y="434"/>
                  </a:lnTo>
                  <a:lnTo>
                    <a:pt x="1426" y="432"/>
                  </a:lnTo>
                  <a:lnTo>
                    <a:pt x="1441" y="431"/>
                  </a:lnTo>
                  <a:lnTo>
                    <a:pt x="1454" y="431"/>
                  </a:lnTo>
                  <a:lnTo>
                    <a:pt x="1466" y="431"/>
                  </a:lnTo>
                  <a:lnTo>
                    <a:pt x="1476" y="433"/>
                  </a:lnTo>
                  <a:lnTo>
                    <a:pt x="1486" y="436"/>
                  </a:lnTo>
                  <a:lnTo>
                    <a:pt x="1494" y="440"/>
                  </a:lnTo>
                  <a:lnTo>
                    <a:pt x="1502" y="444"/>
                  </a:lnTo>
                  <a:lnTo>
                    <a:pt x="1510" y="449"/>
                  </a:lnTo>
                  <a:lnTo>
                    <a:pt x="1517" y="455"/>
                  </a:lnTo>
                  <a:lnTo>
                    <a:pt x="1523" y="462"/>
                  </a:lnTo>
                  <a:lnTo>
                    <a:pt x="1528" y="469"/>
                  </a:lnTo>
                  <a:lnTo>
                    <a:pt x="1533" y="477"/>
                  </a:lnTo>
                  <a:lnTo>
                    <a:pt x="1542" y="496"/>
                  </a:lnTo>
                  <a:lnTo>
                    <a:pt x="1551" y="515"/>
                  </a:lnTo>
                  <a:lnTo>
                    <a:pt x="1559" y="536"/>
                  </a:lnTo>
                  <a:lnTo>
                    <a:pt x="1568" y="558"/>
                  </a:lnTo>
                  <a:lnTo>
                    <a:pt x="1579" y="581"/>
                  </a:lnTo>
                  <a:lnTo>
                    <a:pt x="1591" y="604"/>
                  </a:lnTo>
                  <a:lnTo>
                    <a:pt x="1598" y="617"/>
                  </a:lnTo>
                  <a:lnTo>
                    <a:pt x="1605" y="628"/>
                  </a:lnTo>
                  <a:lnTo>
                    <a:pt x="1614" y="639"/>
                  </a:lnTo>
                  <a:lnTo>
                    <a:pt x="1623" y="651"/>
                  </a:lnTo>
                  <a:lnTo>
                    <a:pt x="1632" y="660"/>
                  </a:lnTo>
                  <a:lnTo>
                    <a:pt x="1642" y="669"/>
                  </a:lnTo>
                  <a:lnTo>
                    <a:pt x="1653" y="679"/>
                  </a:lnTo>
                  <a:lnTo>
                    <a:pt x="1664" y="686"/>
                  </a:lnTo>
                  <a:lnTo>
                    <a:pt x="1676" y="694"/>
                  </a:lnTo>
                  <a:lnTo>
                    <a:pt x="1689" y="701"/>
                  </a:lnTo>
                  <a:lnTo>
                    <a:pt x="1703" y="707"/>
                  </a:lnTo>
                  <a:lnTo>
                    <a:pt x="1717" y="713"/>
                  </a:lnTo>
                  <a:lnTo>
                    <a:pt x="1732" y="718"/>
                  </a:lnTo>
                  <a:lnTo>
                    <a:pt x="1747" y="723"/>
                  </a:lnTo>
                  <a:lnTo>
                    <a:pt x="1762" y="727"/>
                  </a:lnTo>
                  <a:lnTo>
                    <a:pt x="1779" y="731"/>
                  </a:lnTo>
                  <a:lnTo>
                    <a:pt x="1795" y="735"/>
                  </a:lnTo>
                  <a:lnTo>
                    <a:pt x="1811" y="737"/>
                  </a:lnTo>
                  <a:lnTo>
                    <a:pt x="1828" y="741"/>
                  </a:lnTo>
                  <a:lnTo>
                    <a:pt x="1845" y="743"/>
                  </a:lnTo>
                  <a:lnTo>
                    <a:pt x="1879" y="745"/>
                  </a:lnTo>
                  <a:lnTo>
                    <a:pt x="1914" y="746"/>
                  </a:lnTo>
                  <a:lnTo>
                    <a:pt x="1947" y="745"/>
                  </a:lnTo>
                  <a:lnTo>
                    <a:pt x="1980" y="743"/>
                  </a:lnTo>
                  <a:lnTo>
                    <a:pt x="2012" y="737"/>
                  </a:lnTo>
                  <a:lnTo>
                    <a:pt x="2043" y="732"/>
                  </a:lnTo>
                  <a:lnTo>
                    <a:pt x="2057" y="728"/>
                  </a:lnTo>
                  <a:lnTo>
                    <a:pt x="2070" y="724"/>
                  </a:lnTo>
                  <a:lnTo>
                    <a:pt x="2083" y="720"/>
                  </a:lnTo>
                  <a:lnTo>
                    <a:pt x="2097" y="715"/>
                  </a:lnTo>
                  <a:lnTo>
                    <a:pt x="2110" y="710"/>
                  </a:lnTo>
                  <a:lnTo>
                    <a:pt x="2122" y="703"/>
                  </a:lnTo>
                  <a:lnTo>
                    <a:pt x="2133" y="696"/>
                  </a:lnTo>
                  <a:lnTo>
                    <a:pt x="2145" y="689"/>
                  </a:lnTo>
                  <a:lnTo>
                    <a:pt x="2155" y="681"/>
                  </a:lnTo>
                  <a:lnTo>
                    <a:pt x="2167" y="671"/>
                  </a:lnTo>
                  <a:lnTo>
                    <a:pt x="2177" y="662"/>
                  </a:lnTo>
                  <a:lnTo>
                    <a:pt x="2186" y="652"/>
                  </a:lnTo>
                  <a:lnTo>
                    <a:pt x="2205" y="632"/>
                  </a:lnTo>
                  <a:lnTo>
                    <a:pt x="2222" y="610"/>
                  </a:lnTo>
                  <a:lnTo>
                    <a:pt x="2240" y="588"/>
                  </a:lnTo>
                  <a:lnTo>
                    <a:pt x="2257" y="566"/>
                  </a:lnTo>
                  <a:lnTo>
                    <a:pt x="2274" y="543"/>
                  </a:lnTo>
                  <a:lnTo>
                    <a:pt x="2293" y="522"/>
                  </a:lnTo>
                  <a:lnTo>
                    <a:pt x="2311" y="502"/>
                  </a:lnTo>
                  <a:lnTo>
                    <a:pt x="2331" y="483"/>
                  </a:lnTo>
                  <a:lnTo>
                    <a:pt x="2341" y="474"/>
                  </a:lnTo>
                  <a:lnTo>
                    <a:pt x="2352" y="466"/>
                  </a:lnTo>
                  <a:lnTo>
                    <a:pt x="2364" y="458"/>
                  </a:lnTo>
                  <a:lnTo>
                    <a:pt x="2376" y="451"/>
                  </a:lnTo>
                  <a:lnTo>
                    <a:pt x="2388" y="445"/>
                  </a:lnTo>
                  <a:lnTo>
                    <a:pt x="2401" y="440"/>
                  </a:lnTo>
                  <a:lnTo>
                    <a:pt x="2415" y="435"/>
                  </a:lnTo>
                  <a:lnTo>
                    <a:pt x="2430" y="431"/>
                  </a:lnTo>
                  <a:lnTo>
                    <a:pt x="2453" y="427"/>
                  </a:lnTo>
                  <a:lnTo>
                    <a:pt x="2475" y="425"/>
                  </a:lnTo>
                  <a:lnTo>
                    <a:pt x="2498" y="425"/>
                  </a:lnTo>
                  <a:lnTo>
                    <a:pt x="2519" y="428"/>
                  </a:lnTo>
                  <a:lnTo>
                    <a:pt x="2540" y="432"/>
                  </a:lnTo>
                  <a:lnTo>
                    <a:pt x="2561" y="438"/>
                  </a:lnTo>
                  <a:lnTo>
                    <a:pt x="2580" y="445"/>
                  </a:lnTo>
                  <a:lnTo>
                    <a:pt x="2599" y="453"/>
                  </a:lnTo>
                  <a:lnTo>
                    <a:pt x="2619" y="463"/>
                  </a:lnTo>
                  <a:lnTo>
                    <a:pt x="2637" y="474"/>
                  </a:lnTo>
                  <a:lnTo>
                    <a:pt x="2655" y="486"/>
                  </a:lnTo>
                  <a:lnTo>
                    <a:pt x="2673" y="497"/>
                  </a:lnTo>
                  <a:lnTo>
                    <a:pt x="2710" y="521"/>
                  </a:lnTo>
                  <a:lnTo>
                    <a:pt x="2747" y="545"/>
                  </a:lnTo>
                  <a:lnTo>
                    <a:pt x="2765" y="557"/>
                  </a:lnTo>
                  <a:lnTo>
                    <a:pt x="2783" y="568"/>
                  </a:lnTo>
                  <a:lnTo>
                    <a:pt x="2802" y="578"/>
                  </a:lnTo>
                  <a:lnTo>
                    <a:pt x="2822" y="586"/>
                  </a:lnTo>
                  <a:lnTo>
                    <a:pt x="2841" y="594"/>
                  </a:lnTo>
                  <a:lnTo>
                    <a:pt x="2861" y="600"/>
                  </a:lnTo>
                  <a:lnTo>
                    <a:pt x="2883" y="604"/>
                  </a:lnTo>
                  <a:lnTo>
                    <a:pt x="2904" y="607"/>
                  </a:lnTo>
                  <a:lnTo>
                    <a:pt x="2926" y="607"/>
                  </a:lnTo>
                  <a:lnTo>
                    <a:pt x="2949" y="606"/>
                  </a:lnTo>
                  <a:lnTo>
                    <a:pt x="2973" y="602"/>
                  </a:lnTo>
                  <a:lnTo>
                    <a:pt x="2997" y="595"/>
                  </a:lnTo>
                  <a:lnTo>
                    <a:pt x="3023" y="586"/>
                  </a:lnTo>
                  <a:lnTo>
                    <a:pt x="3050" y="574"/>
                  </a:lnTo>
                  <a:lnTo>
                    <a:pt x="3078" y="558"/>
                  </a:lnTo>
                  <a:lnTo>
                    <a:pt x="3106" y="538"/>
                  </a:lnTo>
                  <a:lnTo>
                    <a:pt x="3118" y="554"/>
                  </a:lnTo>
                  <a:lnTo>
                    <a:pt x="3131" y="568"/>
                  </a:lnTo>
                  <a:lnTo>
                    <a:pt x="3145" y="579"/>
                  </a:lnTo>
                  <a:lnTo>
                    <a:pt x="3158" y="589"/>
                  </a:lnTo>
                  <a:lnTo>
                    <a:pt x="3172" y="598"/>
                  </a:lnTo>
                  <a:lnTo>
                    <a:pt x="3187" y="605"/>
                  </a:lnTo>
                  <a:lnTo>
                    <a:pt x="3202" y="612"/>
                  </a:lnTo>
                  <a:lnTo>
                    <a:pt x="3218" y="617"/>
                  </a:lnTo>
                  <a:lnTo>
                    <a:pt x="3233" y="620"/>
                  </a:lnTo>
                  <a:lnTo>
                    <a:pt x="3249" y="622"/>
                  </a:lnTo>
                  <a:lnTo>
                    <a:pt x="3265" y="623"/>
                  </a:lnTo>
                  <a:lnTo>
                    <a:pt x="3282" y="622"/>
                  </a:lnTo>
                  <a:lnTo>
                    <a:pt x="3298" y="621"/>
                  </a:lnTo>
                  <a:lnTo>
                    <a:pt x="3314" y="619"/>
                  </a:lnTo>
                  <a:lnTo>
                    <a:pt x="3331" y="615"/>
                  </a:lnTo>
                  <a:lnTo>
                    <a:pt x="3348" y="610"/>
                  </a:lnTo>
                  <a:lnTo>
                    <a:pt x="3364" y="605"/>
                  </a:lnTo>
                  <a:lnTo>
                    <a:pt x="3380" y="599"/>
                  </a:lnTo>
                  <a:lnTo>
                    <a:pt x="3396" y="592"/>
                  </a:lnTo>
                  <a:lnTo>
                    <a:pt x="3413" y="584"/>
                  </a:lnTo>
                  <a:lnTo>
                    <a:pt x="3428" y="576"/>
                  </a:lnTo>
                  <a:lnTo>
                    <a:pt x="3443" y="567"/>
                  </a:lnTo>
                  <a:lnTo>
                    <a:pt x="3458" y="558"/>
                  </a:lnTo>
                  <a:lnTo>
                    <a:pt x="3474" y="548"/>
                  </a:lnTo>
                  <a:lnTo>
                    <a:pt x="3488" y="537"/>
                  </a:lnTo>
                  <a:lnTo>
                    <a:pt x="3501" y="526"/>
                  </a:lnTo>
                  <a:lnTo>
                    <a:pt x="3514" y="515"/>
                  </a:lnTo>
                  <a:lnTo>
                    <a:pt x="3527" y="504"/>
                  </a:lnTo>
                  <a:lnTo>
                    <a:pt x="3540" y="492"/>
                  </a:lnTo>
                  <a:lnTo>
                    <a:pt x="3551" y="479"/>
                  </a:lnTo>
                  <a:lnTo>
                    <a:pt x="3561" y="467"/>
                  </a:lnTo>
                  <a:lnTo>
                    <a:pt x="3571" y="455"/>
                  </a:lnTo>
                  <a:lnTo>
                    <a:pt x="3581" y="442"/>
                  </a:lnTo>
                  <a:lnTo>
                    <a:pt x="3590" y="428"/>
                  </a:lnTo>
                  <a:lnTo>
                    <a:pt x="3599" y="414"/>
                  </a:lnTo>
                  <a:lnTo>
                    <a:pt x="3607" y="400"/>
                  </a:lnTo>
                  <a:lnTo>
                    <a:pt x="3621" y="373"/>
                  </a:lnTo>
                  <a:lnTo>
                    <a:pt x="3634" y="346"/>
                  </a:lnTo>
                  <a:lnTo>
                    <a:pt x="3646" y="320"/>
                  </a:lnTo>
                  <a:lnTo>
                    <a:pt x="3658" y="295"/>
                  </a:lnTo>
                  <a:lnTo>
                    <a:pt x="3671" y="271"/>
                  </a:lnTo>
                  <a:lnTo>
                    <a:pt x="3684" y="250"/>
                  </a:lnTo>
                  <a:lnTo>
                    <a:pt x="3690" y="240"/>
                  </a:lnTo>
                  <a:lnTo>
                    <a:pt x="3698" y="231"/>
                  </a:lnTo>
                  <a:lnTo>
                    <a:pt x="3706" y="222"/>
                  </a:lnTo>
                  <a:lnTo>
                    <a:pt x="3714" y="214"/>
                  </a:lnTo>
                  <a:lnTo>
                    <a:pt x="3723" y="207"/>
                  </a:lnTo>
                  <a:lnTo>
                    <a:pt x="3734" y="200"/>
                  </a:lnTo>
                  <a:lnTo>
                    <a:pt x="3744" y="195"/>
                  </a:lnTo>
                  <a:lnTo>
                    <a:pt x="3756" y="190"/>
                  </a:lnTo>
                  <a:lnTo>
                    <a:pt x="3768" y="187"/>
                  </a:lnTo>
                  <a:lnTo>
                    <a:pt x="3782" y="184"/>
                  </a:lnTo>
                  <a:lnTo>
                    <a:pt x="3797" y="183"/>
                  </a:lnTo>
                  <a:lnTo>
                    <a:pt x="3813" y="182"/>
                  </a:lnTo>
                  <a:lnTo>
                    <a:pt x="3829" y="183"/>
                  </a:lnTo>
                  <a:lnTo>
                    <a:pt x="3847" y="185"/>
                  </a:lnTo>
                  <a:lnTo>
                    <a:pt x="3868" y="188"/>
                  </a:lnTo>
                  <a:lnTo>
                    <a:pt x="3889" y="192"/>
                  </a:lnTo>
                  <a:lnTo>
                    <a:pt x="3897" y="195"/>
                  </a:lnTo>
                  <a:lnTo>
                    <a:pt x="3905" y="199"/>
                  </a:lnTo>
                  <a:lnTo>
                    <a:pt x="3912" y="204"/>
                  </a:lnTo>
                  <a:lnTo>
                    <a:pt x="3919" y="210"/>
                  </a:lnTo>
                  <a:lnTo>
                    <a:pt x="3932" y="226"/>
                  </a:lnTo>
                  <a:lnTo>
                    <a:pt x="3944" y="242"/>
                  </a:lnTo>
                  <a:lnTo>
                    <a:pt x="3957" y="259"/>
                  </a:lnTo>
                  <a:lnTo>
                    <a:pt x="3971" y="275"/>
                  </a:lnTo>
                  <a:lnTo>
                    <a:pt x="3978" y="282"/>
                  </a:lnTo>
                  <a:lnTo>
                    <a:pt x="3988" y="289"/>
                  </a:lnTo>
                  <a:lnTo>
                    <a:pt x="3997" y="294"/>
                  </a:lnTo>
                  <a:lnTo>
                    <a:pt x="4007" y="298"/>
                  </a:lnTo>
                  <a:lnTo>
                    <a:pt x="4023" y="302"/>
                  </a:lnTo>
                  <a:lnTo>
                    <a:pt x="4039" y="305"/>
                  </a:lnTo>
                  <a:lnTo>
                    <a:pt x="4056" y="306"/>
                  </a:lnTo>
                  <a:lnTo>
                    <a:pt x="4072" y="306"/>
                  </a:lnTo>
                  <a:lnTo>
                    <a:pt x="4089" y="306"/>
                  </a:lnTo>
                  <a:lnTo>
                    <a:pt x="4105" y="304"/>
                  </a:lnTo>
                  <a:lnTo>
                    <a:pt x="4123" y="302"/>
                  </a:lnTo>
                  <a:lnTo>
                    <a:pt x="4139" y="298"/>
                  </a:lnTo>
                  <a:lnTo>
                    <a:pt x="4155" y="295"/>
                  </a:lnTo>
                  <a:lnTo>
                    <a:pt x="4172" y="290"/>
                  </a:lnTo>
                  <a:lnTo>
                    <a:pt x="4188" y="284"/>
                  </a:lnTo>
                  <a:lnTo>
                    <a:pt x="4204" y="279"/>
                  </a:lnTo>
                  <a:lnTo>
                    <a:pt x="4233" y="268"/>
                  </a:lnTo>
                  <a:lnTo>
                    <a:pt x="4262" y="256"/>
                  </a:lnTo>
                  <a:lnTo>
                    <a:pt x="4295" y="243"/>
                  </a:lnTo>
                  <a:lnTo>
                    <a:pt x="4332" y="231"/>
                  </a:lnTo>
                  <a:lnTo>
                    <a:pt x="4370" y="219"/>
                  </a:lnTo>
                  <a:lnTo>
                    <a:pt x="4410" y="210"/>
                  </a:lnTo>
                  <a:lnTo>
                    <a:pt x="4452" y="202"/>
                  </a:lnTo>
                  <a:lnTo>
                    <a:pt x="4493" y="196"/>
                  </a:lnTo>
                  <a:lnTo>
                    <a:pt x="4536" y="191"/>
                  </a:lnTo>
                  <a:lnTo>
                    <a:pt x="4580" y="188"/>
                  </a:lnTo>
                  <a:lnTo>
                    <a:pt x="4623" y="186"/>
                  </a:lnTo>
                  <a:lnTo>
                    <a:pt x="4667" y="187"/>
                  </a:lnTo>
                  <a:lnTo>
                    <a:pt x="4711" y="188"/>
                  </a:lnTo>
                  <a:lnTo>
                    <a:pt x="4754" y="192"/>
                  </a:lnTo>
                  <a:lnTo>
                    <a:pt x="4797" y="198"/>
                  </a:lnTo>
                  <a:lnTo>
                    <a:pt x="4839" y="205"/>
                  </a:lnTo>
                  <a:lnTo>
                    <a:pt x="4879" y="215"/>
                  </a:lnTo>
                  <a:lnTo>
                    <a:pt x="4919" y="227"/>
                  </a:lnTo>
                  <a:lnTo>
                    <a:pt x="4956" y="241"/>
                  </a:lnTo>
                  <a:lnTo>
                    <a:pt x="4993" y="256"/>
                  </a:lnTo>
                  <a:lnTo>
                    <a:pt x="5026" y="274"/>
                  </a:lnTo>
                  <a:lnTo>
                    <a:pt x="5058" y="295"/>
                  </a:lnTo>
                  <a:lnTo>
                    <a:pt x="5087" y="317"/>
                  </a:lnTo>
                  <a:lnTo>
                    <a:pt x="5113" y="341"/>
                  </a:lnTo>
                  <a:lnTo>
                    <a:pt x="5136" y="369"/>
                  </a:lnTo>
                  <a:lnTo>
                    <a:pt x="5156" y="398"/>
                  </a:lnTo>
                  <a:lnTo>
                    <a:pt x="5173" y="430"/>
                  </a:lnTo>
                  <a:lnTo>
                    <a:pt x="5186" y="464"/>
                  </a:lnTo>
                  <a:lnTo>
                    <a:pt x="5195" y="502"/>
                  </a:lnTo>
                  <a:lnTo>
                    <a:pt x="5199" y="541"/>
                  </a:lnTo>
                  <a:lnTo>
                    <a:pt x="5199" y="584"/>
                  </a:lnTo>
                  <a:lnTo>
                    <a:pt x="5195" y="629"/>
                  </a:lnTo>
                  <a:lnTo>
                    <a:pt x="5185" y="677"/>
                  </a:lnTo>
                  <a:lnTo>
                    <a:pt x="5171" y="727"/>
                  </a:lnTo>
                  <a:lnTo>
                    <a:pt x="5161" y="750"/>
                  </a:lnTo>
                  <a:lnTo>
                    <a:pt x="5145" y="784"/>
                  </a:lnTo>
                  <a:lnTo>
                    <a:pt x="5124" y="827"/>
                  </a:lnTo>
                  <a:lnTo>
                    <a:pt x="5100" y="874"/>
                  </a:lnTo>
                  <a:lnTo>
                    <a:pt x="5074" y="918"/>
                  </a:lnTo>
                  <a:lnTo>
                    <a:pt x="5051" y="958"/>
                  </a:lnTo>
                  <a:lnTo>
                    <a:pt x="5040" y="974"/>
                  </a:lnTo>
                  <a:lnTo>
                    <a:pt x="5029" y="987"/>
                  </a:lnTo>
                  <a:lnTo>
                    <a:pt x="5025" y="992"/>
                  </a:lnTo>
                  <a:lnTo>
                    <a:pt x="5021" y="996"/>
                  </a:lnTo>
                  <a:lnTo>
                    <a:pt x="5017" y="1000"/>
                  </a:lnTo>
                  <a:lnTo>
                    <a:pt x="5014" y="1002"/>
                  </a:lnTo>
                  <a:lnTo>
                    <a:pt x="5007" y="1004"/>
                  </a:lnTo>
                  <a:lnTo>
                    <a:pt x="4999" y="1006"/>
                  </a:lnTo>
                  <a:lnTo>
                    <a:pt x="4990" y="1007"/>
                  </a:lnTo>
                  <a:lnTo>
                    <a:pt x="4981" y="1008"/>
                  </a:lnTo>
                  <a:lnTo>
                    <a:pt x="4959" y="1007"/>
                  </a:lnTo>
                  <a:lnTo>
                    <a:pt x="4937" y="1005"/>
                  </a:lnTo>
                  <a:lnTo>
                    <a:pt x="4914" y="1001"/>
                  </a:lnTo>
                  <a:lnTo>
                    <a:pt x="4889" y="994"/>
                  </a:lnTo>
                  <a:lnTo>
                    <a:pt x="4864" y="988"/>
                  </a:lnTo>
                  <a:lnTo>
                    <a:pt x="4840" y="981"/>
                  </a:lnTo>
                  <a:lnTo>
                    <a:pt x="4794" y="966"/>
                  </a:lnTo>
                  <a:lnTo>
                    <a:pt x="4754" y="953"/>
                  </a:lnTo>
                  <a:lnTo>
                    <a:pt x="4738" y="948"/>
                  </a:lnTo>
                  <a:lnTo>
                    <a:pt x="4726" y="944"/>
                  </a:lnTo>
                  <a:lnTo>
                    <a:pt x="4718" y="942"/>
                  </a:lnTo>
                  <a:lnTo>
                    <a:pt x="4714" y="942"/>
                  </a:lnTo>
                  <a:lnTo>
                    <a:pt x="4674" y="967"/>
                  </a:lnTo>
                  <a:lnTo>
                    <a:pt x="4634" y="989"/>
                  </a:lnTo>
                  <a:lnTo>
                    <a:pt x="4596" y="1010"/>
                  </a:lnTo>
                  <a:lnTo>
                    <a:pt x="4557" y="1028"/>
                  </a:lnTo>
                  <a:lnTo>
                    <a:pt x="4520" y="1044"/>
                  </a:lnTo>
                  <a:lnTo>
                    <a:pt x="4481" y="1057"/>
                  </a:lnTo>
                  <a:lnTo>
                    <a:pt x="4443" y="1070"/>
                  </a:lnTo>
                  <a:lnTo>
                    <a:pt x="4405" y="1081"/>
                  </a:lnTo>
                  <a:lnTo>
                    <a:pt x="4367" y="1090"/>
                  </a:lnTo>
                  <a:lnTo>
                    <a:pt x="4328" y="1098"/>
                  </a:lnTo>
                  <a:lnTo>
                    <a:pt x="4288" y="1106"/>
                  </a:lnTo>
                  <a:lnTo>
                    <a:pt x="4249" y="1112"/>
                  </a:lnTo>
                  <a:lnTo>
                    <a:pt x="4165" y="1124"/>
                  </a:lnTo>
                  <a:lnTo>
                    <a:pt x="4077" y="1136"/>
                  </a:lnTo>
                  <a:lnTo>
                    <a:pt x="4047" y="1141"/>
                  </a:lnTo>
                  <a:lnTo>
                    <a:pt x="4014" y="1149"/>
                  </a:lnTo>
                  <a:lnTo>
                    <a:pt x="3977" y="1158"/>
                  </a:lnTo>
                  <a:lnTo>
                    <a:pt x="3938" y="1168"/>
                  </a:lnTo>
                  <a:lnTo>
                    <a:pt x="3896" y="1179"/>
                  </a:lnTo>
                  <a:lnTo>
                    <a:pt x="3853" y="1189"/>
                  </a:lnTo>
                  <a:lnTo>
                    <a:pt x="3809" y="1200"/>
                  </a:lnTo>
                  <a:lnTo>
                    <a:pt x="3765" y="1208"/>
                  </a:lnTo>
                  <a:lnTo>
                    <a:pt x="3743" y="1211"/>
                  </a:lnTo>
                  <a:lnTo>
                    <a:pt x="3721" y="1214"/>
                  </a:lnTo>
                  <a:lnTo>
                    <a:pt x="3700" y="1216"/>
                  </a:lnTo>
                  <a:lnTo>
                    <a:pt x="3679" y="1217"/>
                  </a:lnTo>
                  <a:lnTo>
                    <a:pt x="3657" y="1217"/>
                  </a:lnTo>
                  <a:lnTo>
                    <a:pt x="3638" y="1216"/>
                  </a:lnTo>
                  <a:lnTo>
                    <a:pt x="3618" y="1214"/>
                  </a:lnTo>
                  <a:lnTo>
                    <a:pt x="3600" y="1211"/>
                  </a:lnTo>
                  <a:lnTo>
                    <a:pt x="3581" y="1207"/>
                  </a:lnTo>
                  <a:lnTo>
                    <a:pt x="3564" y="1202"/>
                  </a:lnTo>
                  <a:lnTo>
                    <a:pt x="3547" y="1195"/>
                  </a:lnTo>
                  <a:lnTo>
                    <a:pt x="3532" y="1185"/>
                  </a:lnTo>
                  <a:lnTo>
                    <a:pt x="3517" y="1176"/>
                  </a:lnTo>
                  <a:lnTo>
                    <a:pt x="3504" y="1164"/>
                  </a:lnTo>
                  <a:lnTo>
                    <a:pt x="3492" y="1151"/>
                  </a:lnTo>
                  <a:lnTo>
                    <a:pt x="3482" y="1136"/>
                  </a:lnTo>
                  <a:lnTo>
                    <a:pt x="3458" y="1149"/>
                  </a:lnTo>
                  <a:lnTo>
                    <a:pt x="3435" y="1161"/>
                  </a:lnTo>
                  <a:lnTo>
                    <a:pt x="3412" y="1174"/>
                  </a:lnTo>
                  <a:lnTo>
                    <a:pt x="3386" y="1185"/>
                  </a:lnTo>
                  <a:lnTo>
                    <a:pt x="3361" y="1198"/>
                  </a:lnTo>
                  <a:lnTo>
                    <a:pt x="3336" y="1208"/>
                  </a:lnTo>
                  <a:lnTo>
                    <a:pt x="3308" y="1219"/>
                  </a:lnTo>
                  <a:lnTo>
                    <a:pt x="3282" y="1229"/>
                  </a:lnTo>
                  <a:lnTo>
                    <a:pt x="3226" y="1247"/>
                  </a:lnTo>
                  <a:lnTo>
                    <a:pt x="3170" y="1265"/>
                  </a:lnTo>
                  <a:lnTo>
                    <a:pt x="3112" y="1281"/>
                  </a:lnTo>
                  <a:lnTo>
                    <a:pt x="3054" y="1295"/>
                  </a:lnTo>
                  <a:lnTo>
                    <a:pt x="2996" y="1308"/>
                  </a:lnTo>
                  <a:lnTo>
                    <a:pt x="2938" y="1319"/>
                  </a:lnTo>
                  <a:lnTo>
                    <a:pt x="2881" y="1331"/>
                  </a:lnTo>
                  <a:lnTo>
                    <a:pt x="2825" y="1340"/>
                  </a:lnTo>
                  <a:lnTo>
                    <a:pt x="2770" y="1348"/>
                  </a:lnTo>
                  <a:lnTo>
                    <a:pt x="2717" y="1354"/>
                  </a:lnTo>
                  <a:lnTo>
                    <a:pt x="2666" y="1360"/>
                  </a:lnTo>
                  <a:lnTo>
                    <a:pt x="2619" y="1365"/>
                  </a:lnTo>
                  <a:lnTo>
                    <a:pt x="2558" y="1370"/>
                  </a:lnTo>
                  <a:lnTo>
                    <a:pt x="2497" y="1373"/>
                  </a:lnTo>
                  <a:lnTo>
                    <a:pt x="2438" y="1376"/>
                  </a:lnTo>
                  <a:lnTo>
                    <a:pt x="2378" y="1377"/>
                  </a:lnTo>
                  <a:lnTo>
                    <a:pt x="2319" y="1379"/>
                  </a:lnTo>
                  <a:lnTo>
                    <a:pt x="2259" y="1382"/>
                  </a:lnTo>
                  <a:lnTo>
                    <a:pt x="2199" y="1386"/>
                  </a:lnTo>
                  <a:lnTo>
                    <a:pt x="2138" y="1392"/>
                  </a:lnTo>
                  <a:lnTo>
                    <a:pt x="2104" y="1394"/>
                  </a:lnTo>
                  <a:lnTo>
                    <a:pt x="2057" y="1396"/>
                  </a:lnTo>
                  <a:lnTo>
                    <a:pt x="2001" y="1397"/>
                  </a:lnTo>
                  <a:lnTo>
                    <a:pt x="1941" y="1396"/>
                  </a:lnTo>
                  <a:lnTo>
                    <a:pt x="1911" y="1395"/>
                  </a:lnTo>
                  <a:lnTo>
                    <a:pt x="1881" y="1393"/>
                  </a:lnTo>
                  <a:lnTo>
                    <a:pt x="1853" y="1390"/>
                  </a:lnTo>
                  <a:lnTo>
                    <a:pt x="1826" y="1386"/>
                  </a:lnTo>
                  <a:lnTo>
                    <a:pt x="1802" y="1381"/>
                  </a:lnTo>
                  <a:lnTo>
                    <a:pt x="1781" y="1376"/>
                  </a:lnTo>
                  <a:lnTo>
                    <a:pt x="1771" y="1373"/>
                  </a:lnTo>
                  <a:lnTo>
                    <a:pt x="1762" y="1370"/>
                  </a:lnTo>
                  <a:lnTo>
                    <a:pt x="1755" y="1366"/>
                  </a:lnTo>
                  <a:lnTo>
                    <a:pt x="1748" y="1363"/>
                  </a:lnTo>
                  <a:lnTo>
                    <a:pt x="1727" y="1383"/>
                  </a:lnTo>
                  <a:lnTo>
                    <a:pt x="1706" y="1401"/>
                  </a:lnTo>
                  <a:lnTo>
                    <a:pt x="1685" y="1416"/>
                  </a:lnTo>
                  <a:lnTo>
                    <a:pt x="1665" y="1428"/>
                  </a:lnTo>
                  <a:lnTo>
                    <a:pt x="1645" y="1438"/>
                  </a:lnTo>
                  <a:lnTo>
                    <a:pt x="1625" y="1445"/>
                  </a:lnTo>
                  <a:lnTo>
                    <a:pt x="1606" y="1452"/>
                  </a:lnTo>
                  <a:lnTo>
                    <a:pt x="1587" y="1455"/>
                  </a:lnTo>
                  <a:lnTo>
                    <a:pt x="1567" y="1457"/>
                  </a:lnTo>
                  <a:lnTo>
                    <a:pt x="1549" y="1456"/>
                  </a:lnTo>
                  <a:lnTo>
                    <a:pt x="1531" y="1455"/>
                  </a:lnTo>
                  <a:lnTo>
                    <a:pt x="1513" y="1452"/>
                  </a:lnTo>
                  <a:lnTo>
                    <a:pt x="1494" y="1446"/>
                  </a:lnTo>
                  <a:lnTo>
                    <a:pt x="1476" y="1441"/>
                  </a:lnTo>
                  <a:lnTo>
                    <a:pt x="1458" y="1434"/>
                  </a:lnTo>
                  <a:lnTo>
                    <a:pt x="1440" y="1427"/>
                  </a:lnTo>
                  <a:lnTo>
                    <a:pt x="1403" y="1409"/>
                  </a:lnTo>
                  <a:lnTo>
                    <a:pt x="1367" y="1390"/>
                  </a:lnTo>
                  <a:lnTo>
                    <a:pt x="1331" y="1369"/>
                  </a:lnTo>
                  <a:lnTo>
                    <a:pt x="1293" y="1350"/>
                  </a:lnTo>
                  <a:lnTo>
                    <a:pt x="1274" y="1340"/>
                  </a:lnTo>
                  <a:lnTo>
                    <a:pt x="1256" y="1331"/>
                  </a:lnTo>
                  <a:lnTo>
                    <a:pt x="1236" y="1323"/>
                  </a:lnTo>
                  <a:lnTo>
                    <a:pt x="1216" y="1314"/>
                  </a:lnTo>
                  <a:lnTo>
                    <a:pt x="1197" y="1307"/>
                  </a:lnTo>
                  <a:lnTo>
                    <a:pt x="1176" y="1302"/>
                  </a:lnTo>
                  <a:lnTo>
                    <a:pt x="1155" y="1297"/>
                  </a:lnTo>
                  <a:lnTo>
                    <a:pt x="1135" y="1294"/>
                  </a:lnTo>
                  <a:lnTo>
                    <a:pt x="1117" y="1292"/>
                  </a:lnTo>
                  <a:lnTo>
                    <a:pt x="1098" y="1293"/>
                  </a:lnTo>
                  <a:lnTo>
                    <a:pt x="1081" y="1296"/>
                  </a:lnTo>
                  <a:lnTo>
                    <a:pt x="1065" y="1300"/>
                  </a:lnTo>
                  <a:lnTo>
                    <a:pt x="1049" y="1305"/>
                  </a:lnTo>
                  <a:lnTo>
                    <a:pt x="1032" y="1311"/>
                  </a:lnTo>
                  <a:lnTo>
                    <a:pt x="1016" y="1318"/>
                  </a:lnTo>
                  <a:lnTo>
                    <a:pt x="1001" y="1326"/>
                  </a:lnTo>
                  <a:lnTo>
                    <a:pt x="985" y="1333"/>
                  </a:lnTo>
                  <a:lnTo>
                    <a:pt x="968" y="1340"/>
                  </a:lnTo>
                  <a:lnTo>
                    <a:pt x="952" y="1346"/>
                  </a:lnTo>
                  <a:lnTo>
                    <a:pt x="935" y="1352"/>
                  </a:lnTo>
                  <a:lnTo>
                    <a:pt x="918" y="1356"/>
                  </a:lnTo>
                  <a:lnTo>
                    <a:pt x="899" y="1359"/>
                  </a:lnTo>
                  <a:lnTo>
                    <a:pt x="890" y="1360"/>
                  </a:lnTo>
                  <a:lnTo>
                    <a:pt x="881" y="1360"/>
                  </a:lnTo>
                  <a:lnTo>
                    <a:pt x="871" y="1360"/>
                  </a:lnTo>
                  <a:lnTo>
                    <a:pt x="861" y="1359"/>
                  </a:lnTo>
                  <a:lnTo>
                    <a:pt x="839" y="1356"/>
                  </a:lnTo>
                  <a:lnTo>
                    <a:pt x="815" y="1350"/>
                  </a:lnTo>
                  <a:lnTo>
                    <a:pt x="787" y="1342"/>
                  </a:lnTo>
                  <a:lnTo>
                    <a:pt x="756" y="1334"/>
                  </a:lnTo>
                  <a:lnTo>
                    <a:pt x="725" y="1326"/>
                  </a:lnTo>
                  <a:lnTo>
                    <a:pt x="693" y="1318"/>
                  </a:lnTo>
                  <a:lnTo>
                    <a:pt x="678" y="1315"/>
                  </a:lnTo>
                  <a:lnTo>
                    <a:pt x="663" y="1313"/>
                  </a:lnTo>
                  <a:lnTo>
                    <a:pt x="648" y="1311"/>
                  </a:lnTo>
                  <a:lnTo>
                    <a:pt x="634" y="1311"/>
                  </a:lnTo>
                  <a:lnTo>
                    <a:pt x="635" y="1303"/>
                  </a:lnTo>
                  <a:lnTo>
                    <a:pt x="636" y="1294"/>
                  </a:lnTo>
                  <a:lnTo>
                    <a:pt x="636" y="1285"/>
                  </a:lnTo>
                  <a:lnTo>
                    <a:pt x="636" y="1277"/>
                  </a:lnTo>
                  <a:lnTo>
                    <a:pt x="635" y="1259"/>
                  </a:lnTo>
                  <a:lnTo>
                    <a:pt x="633" y="1240"/>
                  </a:lnTo>
                  <a:lnTo>
                    <a:pt x="632" y="1221"/>
                  </a:lnTo>
                  <a:lnTo>
                    <a:pt x="632" y="1203"/>
                  </a:lnTo>
                  <a:lnTo>
                    <a:pt x="633" y="1194"/>
                  </a:lnTo>
                  <a:lnTo>
                    <a:pt x="634" y="1183"/>
                  </a:lnTo>
                  <a:lnTo>
                    <a:pt x="636" y="1174"/>
                  </a:lnTo>
                  <a:lnTo>
                    <a:pt x="638" y="1165"/>
                  </a:lnTo>
                  <a:lnTo>
                    <a:pt x="623" y="1162"/>
                  </a:lnTo>
                  <a:lnTo>
                    <a:pt x="608" y="1158"/>
                  </a:lnTo>
                  <a:lnTo>
                    <a:pt x="593" y="1154"/>
                  </a:lnTo>
                  <a:lnTo>
                    <a:pt x="577" y="1148"/>
                  </a:lnTo>
                  <a:lnTo>
                    <a:pt x="547" y="1136"/>
                  </a:lnTo>
                  <a:lnTo>
                    <a:pt x="516" y="1121"/>
                  </a:lnTo>
                  <a:lnTo>
                    <a:pt x="485" y="1107"/>
                  </a:lnTo>
                  <a:lnTo>
                    <a:pt x="454" y="1094"/>
                  </a:lnTo>
                  <a:lnTo>
                    <a:pt x="439" y="1088"/>
                  </a:lnTo>
                  <a:lnTo>
                    <a:pt x="424" y="1084"/>
                  </a:lnTo>
                  <a:lnTo>
                    <a:pt x="409" y="1080"/>
                  </a:lnTo>
                  <a:lnTo>
                    <a:pt x="393" y="1077"/>
                  </a:lnTo>
                  <a:lnTo>
                    <a:pt x="393" y="1067"/>
                  </a:lnTo>
                  <a:lnTo>
                    <a:pt x="396" y="1056"/>
                  </a:lnTo>
                  <a:lnTo>
                    <a:pt x="398" y="1046"/>
                  </a:lnTo>
                  <a:lnTo>
                    <a:pt x="401" y="1037"/>
                  </a:lnTo>
                  <a:lnTo>
                    <a:pt x="404" y="1028"/>
                  </a:lnTo>
                  <a:lnTo>
                    <a:pt x="407" y="1018"/>
                  </a:lnTo>
                  <a:lnTo>
                    <a:pt x="409" y="1008"/>
                  </a:lnTo>
                  <a:lnTo>
                    <a:pt x="410" y="997"/>
                  </a:lnTo>
                  <a:lnTo>
                    <a:pt x="386" y="991"/>
                  </a:lnTo>
                  <a:lnTo>
                    <a:pt x="362" y="984"/>
                  </a:lnTo>
                  <a:lnTo>
                    <a:pt x="340" y="975"/>
                  </a:lnTo>
                  <a:lnTo>
                    <a:pt x="316" y="966"/>
                  </a:lnTo>
                  <a:lnTo>
                    <a:pt x="295" y="956"/>
                  </a:lnTo>
                  <a:lnTo>
                    <a:pt x="274" y="945"/>
                  </a:lnTo>
                  <a:lnTo>
                    <a:pt x="253" y="931"/>
                  </a:lnTo>
                  <a:lnTo>
                    <a:pt x="233" y="917"/>
                  </a:lnTo>
                  <a:lnTo>
                    <a:pt x="215" y="903"/>
                  </a:lnTo>
                  <a:lnTo>
                    <a:pt x="197" y="887"/>
                  </a:lnTo>
                  <a:lnTo>
                    <a:pt x="180" y="870"/>
                  </a:lnTo>
                  <a:lnTo>
                    <a:pt x="165" y="850"/>
                  </a:lnTo>
                  <a:lnTo>
                    <a:pt x="151" y="831"/>
                  </a:lnTo>
                  <a:lnTo>
                    <a:pt x="139" y="811"/>
                  </a:lnTo>
                  <a:lnTo>
                    <a:pt x="132" y="799"/>
                  </a:lnTo>
                  <a:lnTo>
                    <a:pt x="127" y="788"/>
                  </a:lnTo>
                  <a:lnTo>
                    <a:pt x="122" y="776"/>
                  </a:lnTo>
                  <a:lnTo>
                    <a:pt x="117" y="765"/>
                  </a:lnTo>
                  <a:lnTo>
                    <a:pt x="126" y="750"/>
                  </a:lnTo>
                  <a:lnTo>
                    <a:pt x="139" y="731"/>
                  </a:lnTo>
                  <a:lnTo>
                    <a:pt x="151" y="713"/>
                  </a:lnTo>
                  <a:lnTo>
                    <a:pt x="161" y="699"/>
                  </a:lnTo>
                  <a:lnTo>
                    <a:pt x="158" y="703"/>
                  </a:lnTo>
                  <a:lnTo>
                    <a:pt x="155" y="705"/>
                  </a:lnTo>
                  <a:lnTo>
                    <a:pt x="151" y="706"/>
                  </a:lnTo>
                  <a:lnTo>
                    <a:pt x="146" y="705"/>
                  </a:lnTo>
                  <a:lnTo>
                    <a:pt x="141" y="704"/>
                  </a:lnTo>
                  <a:lnTo>
                    <a:pt x="136" y="701"/>
                  </a:lnTo>
                  <a:lnTo>
                    <a:pt x="129" y="697"/>
                  </a:lnTo>
                  <a:lnTo>
                    <a:pt x="124" y="693"/>
                  </a:lnTo>
                  <a:lnTo>
                    <a:pt x="111" y="681"/>
                  </a:lnTo>
                  <a:lnTo>
                    <a:pt x="98" y="665"/>
                  </a:lnTo>
                  <a:lnTo>
                    <a:pt x="85" y="648"/>
                  </a:lnTo>
                  <a:lnTo>
                    <a:pt x="72" y="630"/>
                  </a:lnTo>
                  <a:lnTo>
                    <a:pt x="58" y="610"/>
                  </a:lnTo>
                  <a:lnTo>
                    <a:pt x="46" y="590"/>
                  </a:lnTo>
                  <a:lnTo>
                    <a:pt x="35" y="571"/>
                  </a:lnTo>
                  <a:lnTo>
                    <a:pt x="25" y="554"/>
                  </a:lnTo>
                  <a:lnTo>
                    <a:pt x="16" y="536"/>
                  </a:lnTo>
                  <a:lnTo>
                    <a:pt x="9" y="522"/>
                  </a:lnTo>
                  <a:lnTo>
                    <a:pt x="5" y="512"/>
                  </a:lnTo>
                  <a:lnTo>
                    <a:pt x="2" y="504"/>
                  </a:lnTo>
                  <a:lnTo>
                    <a:pt x="1" y="495"/>
                  </a:lnTo>
                  <a:lnTo>
                    <a:pt x="0" y="485"/>
                  </a:lnTo>
                  <a:lnTo>
                    <a:pt x="0" y="476"/>
                  </a:lnTo>
                  <a:lnTo>
                    <a:pt x="1" y="467"/>
                  </a:lnTo>
                  <a:lnTo>
                    <a:pt x="2" y="459"/>
                  </a:lnTo>
                  <a:lnTo>
                    <a:pt x="5" y="451"/>
                  </a:lnTo>
                  <a:lnTo>
                    <a:pt x="8" y="444"/>
                  </a:lnTo>
                  <a:lnTo>
                    <a:pt x="11" y="437"/>
                  </a:lnTo>
                  <a:lnTo>
                    <a:pt x="18" y="423"/>
                  </a:lnTo>
                  <a:lnTo>
                    <a:pt x="26" y="409"/>
                  </a:lnTo>
                  <a:lnTo>
                    <a:pt x="35" y="397"/>
                  </a:lnTo>
                  <a:lnTo>
                    <a:pt x="46" y="385"/>
                  </a:lnTo>
                  <a:lnTo>
                    <a:pt x="69" y="362"/>
                  </a:lnTo>
                  <a:lnTo>
                    <a:pt x="91" y="337"/>
                  </a:lnTo>
                  <a:lnTo>
                    <a:pt x="101" y="325"/>
                  </a:lnTo>
                  <a:lnTo>
                    <a:pt x="110" y="311"/>
                  </a:lnTo>
                  <a:lnTo>
                    <a:pt x="118" y="297"/>
                  </a:lnTo>
                  <a:lnTo>
                    <a:pt x="125" y="281"/>
                  </a:lnTo>
                  <a:lnTo>
                    <a:pt x="129" y="270"/>
                  </a:lnTo>
                  <a:lnTo>
                    <a:pt x="132" y="259"/>
                  </a:lnTo>
                  <a:lnTo>
                    <a:pt x="135" y="248"/>
                  </a:lnTo>
                  <a:lnTo>
                    <a:pt x="137" y="236"/>
                  </a:lnTo>
                  <a:lnTo>
                    <a:pt x="138" y="214"/>
                  </a:lnTo>
                  <a:lnTo>
                    <a:pt x="138" y="192"/>
                  </a:lnTo>
                  <a:lnTo>
                    <a:pt x="136" y="150"/>
                  </a:lnTo>
                  <a:lnTo>
                    <a:pt x="135" y="112"/>
                  </a:lnTo>
                  <a:lnTo>
                    <a:pt x="136" y="103"/>
                  </a:lnTo>
                  <a:lnTo>
                    <a:pt x="137" y="93"/>
                  </a:lnTo>
                  <a:lnTo>
                    <a:pt x="139" y="85"/>
                  </a:lnTo>
                  <a:lnTo>
                    <a:pt x="141" y="76"/>
                  </a:lnTo>
                  <a:lnTo>
                    <a:pt x="145" y="68"/>
                  </a:lnTo>
                  <a:lnTo>
                    <a:pt x="149" y="61"/>
                  </a:lnTo>
                  <a:lnTo>
                    <a:pt x="154" y="53"/>
                  </a:lnTo>
                  <a:lnTo>
                    <a:pt x="161" y="46"/>
                  </a:lnTo>
                  <a:lnTo>
                    <a:pt x="168" y="39"/>
                  </a:lnTo>
                  <a:lnTo>
                    <a:pt x="177" y="33"/>
                  </a:lnTo>
                  <a:lnTo>
                    <a:pt x="187" y="26"/>
                  </a:lnTo>
                  <a:lnTo>
                    <a:pt x="199" y="20"/>
                  </a:lnTo>
                  <a:lnTo>
                    <a:pt x="212" y="14"/>
                  </a:lnTo>
                  <a:lnTo>
                    <a:pt x="227" y="9"/>
                  </a:lnTo>
                  <a:lnTo>
                    <a:pt x="243" y="5"/>
                  </a:lnTo>
                  <a:lnTo>
                    <a:pt x="261" y="0"/>
                  </a:lnTo>
                  <a:lnTo>
                    <a:pt x="270" y="13"/>
                  </a:lnTo>
                  <a:lnTo>
                    <a:pt x="278" y="25"/>
                  </a:lnTo>
                  <a:lnTo>
                    <a:pt x="286" y="38"/>
                  </a:lnTo>
                  <a:lnTo>
                    <a:pt x="295" y="49"/>
                  </a:lnTo>
                  <a:lnTo>
                    <a:pt x="313" y="70"/>
                  </a:lnTo>
                  <a:lnTo>
                    <a:pt x="333" y="90"/>
                  </a:lnTo>
                  <a:lnTo>
                    <a:pt x="354" y="110"/>
                  </a:lnTo>
                  <a:lnTo>
                    <a:pt x="374" y="127"/>
                  </a:lnTo>
                  <a:lnTo>
                    <a:pt x="397" y="144"/>
                  </a:lnTo>
                  <a:lnTo>
                    <a:pt x="419" y="161"/>
                  </a:lnTo>
                  <a:lnTo>
                    <a:pt x="464" y="193"/>
                  </a:lnTo>
                  <a:lnTo>
                    <a:pt x="510" y="223"/>
                  </a:lnTo>
                  <a:lnTo>
                    <a:pt x="533" y="240"/>
                  </a:lnTo>
                  <a:lnTo>
                    <a:pt x="555" y="256"/>
                  </a:lnTo>
                  <a:lnTo>
                    <a:pt x="577" y="273"/>
                  </a:lnTo>
                  <a:lnTo>
                    <a:pt x="600" y="292"/>
                  </a:lnTo>
                  <a:lnTo>
                    <a:pt x="609" y="301"/>
                  </a:lnTo>
                  <a:lnTo>
                    <a:pt x="618" y="311"/>
                  </a:lnTo>
                  <a:lnTo>
                    <a:pt x="627" y="322"/>
                  </a:lnTo>
                  <a:lnTo>
                    <a:pt x="637" y="334"/>
                  </a:lnTo>
                  <a:lnTo>
                    <a:pt x="658" y="361"/>
                  </a:lnTo>
                  <a:lnTo>
                    <a:pt x="677" y="389"/>
                  </a:lnTo>
                  <a:lnTo>
                    <a:pt x="697" y="416"/>
                  </a:lnTo>
                  <a:lnTo>
                    <a:pt x="718" y="441"/>
                  </a:lnTo>
                  <a:lnTo>
                    <a:pt x="728" y="452"/>
                  </a:lnTo>
                  <a:lnTo>
                    <a:pt x="738" y="462"/>
                  </a:lnTo>
                  <a:lnTo>
                    <a:pt x="748" y="470"/>
                  </a:lnTo>
                  <a:lnTo>
                    <a:pt x="758" y="476"/>
                  </a:lnTo>
                  <a:lnTo>
                    <a:pt x="774" y="485"/>
                  </a:lnTo>
                  <a:lnTo>
                    <a:pt x="789" y="491"/>
                  </a:lnTo>
                  <a:lnTo>
                    <a:pt x="802" y="494"/>
                  </a:lnTo>
                  <a:lnTo>
                    <a:pt x="815" y="496"/>
                  </a:lnTo>
                  <a:lnTo>
                    <a:pt x="827" y="496"/>
                  </a:lnTo>
                  <a:lnTo>
                    <a:pt x="838" y="496"/>
                  </a:lnTo>
                  <a:lnTo>
                    <a:pt x="849" y="494"/>
                  </a:lnTo>
                  <a:lnTo>
                    <a:pt x="861" y="491"/>
                  </a:lnTo>
                  <a:lnTo>
                    <a:pt x="884" y="486"/>
                  </a:lnTo>
                  <a:lnTo>
                    <a:pt x="907" y="480"/>
                  </a:lnTo>
                  <a:lnTo>
                    <a:pt x="921" y="478"/>
                  </a:lnTo>
                  <a:lnTo>
                    <a:pt x="935" y="477"/>
                  </a:lnTo>
                  <a:lnTo>
                    <a:pt x="950" y="478"/>
                  </a:lnTo>
                  <a:lnTo>
                    <a:pt x="966" y="480"/>
                  </a:lnTo>
                  <a:lnTo>
                    <a:pt x="974" y="483"/>
                  </a:lnTo>
                  <a:lnTo>
                    <a:pt x="984" y="487"/>
                  </a:lnTo>
                  <a:lnTo>
                    <a:pt x="995" y="491"/>
                  </a:lnTo>
                  <a:lnTo>
                    <a:pt x="1007" y="497"/>
                  </a:lnTo>
                  <a:lnTo>
                    <a:pt x="1032" y="509"/>
                  </a:lnTo>
                  <a:lnTo>
                    <a:pt x="1059" y="523"/>
                  </a:lnTo>
                  <a:lnTo>
                    <a:pt x="1084" y="537"/>
                  </a:lnTo>
                  <a:lnTo>
                    <a:pt x="1106" y="550"/>
                  </a:lnTo>
                  <a:lnTo>
                    <a:pt x="1117" y="555"/>
                  </a:lnTo>
                  <a:lnTo>
                    <a:pt x="1125" y="558"/>
                  </a:lnTo>
                  <a:lnTo>
                    <a:pt x="1131" y="561"/>
                  </a:lnTo>
                  <a:lnTo>
                    <a:pt x="1136" y="561"/>
                  </a:lnTo>
                  <a:lnTo>
                    <a:pt x="1156" y="561"/>
                  </a:lnTo>
                  <a:lnTo>
                    <a:pt x="1173" y="559"/>
                  </a:lnTo>
                  <a:lnTo>
                    <a:pt x="1188" y="556"/>
                  </a:lnTo>
                  <a:lnTo>
                    <a:pt x="1200" y="552"/>
                  </a:lnTo>
                  <a:lnTo>
                    <a:pt x="1210" y="545"/>
                  </a:lnTo>
                  <a:lnTo>
                    <a:pt x="1218" y="539"/>
                  </a:lnTo>
                  <a:lnTo>
                    <a:pt x="1226" y="533"/>
                  </a:lnTo>
                  <a:lnTo>
                    <a:pt x="1233" y="525"/>
                  </a:lnTo>
                  <a:lnTo>
                    <a:pt x="1248" y="509"/>
                  </a:lnTo>
                  <a:lnTo>
                    <a:pt x="1265" y="492"/>
                  </a:lnTo>
                  <a:lnTo>
                    <a:pt x="1276" y="484"/>
                  </a:lnTo>
                  <a:lnTo>
                    <a:pt x="1288" y="475"/>
                  </a:lnTo>
                  <a:lnTo>
                    <a:pt x="1303" y="467"/>
                  </a:lnTo>
                  <a:lnTo>
                    <a:pt x="1322" y="460"/>
                  </a:lnTo>
                  <a:lnTo>
                    <a:pt x="1330" y="456"/>
                  </a:lnTo>
                  <a:lnTo>
                    <a:pt x="1339" y="453"/>
                  </a:lnTo>
                  <a:lnTo>
                    <a:pt x="1348" y="450"/>
                  </a:lnTo>
                  <a:lnTo>
                    <a:pt x="1356" y="448"/>
                  </a:lnTo>
                  <a:close/>
                </a:path>
              </a:pathLst>
            </a:custGeom>
            <a:solidFill>
              <a:srgbClr val="D1D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63"/>
            <p:cNvSpPr>
              <a:spLocks/>
            </p:cNvSpPr>
            <p:nvPr/>
          </p:nvSpPr>
          <p:spPr bwMode="auto">
            <a:xfrm>
              <a:off x="7096125" y="4702176"/>
              <a:ext cx="471487" cy="101600"/>
            </a:xfrm>
            <a:custGeom>
              <a:avLst/>
              <a:gdLst>
                <a:gd name="T0" fmla="*/ 1553 w 5061"/>
                <a:gd name="T1" fmla="*/ 619 h 1076"/>
                <a:gd name="T2" fmla="*/ 2014 w 5061"/>
                <a:gd name="T3" fmla="*/ 704 h 1076"/>
                <a:gd name="T4" fmla="*/ 2169 w 5061"/>
                <a:gd name="T5" fmla="*/ 644 h 1076"/>
                <a:gd name="T6" fmla="*/ 2276 w 5061"/>
                <a:gd name="T7" fmla="*/ 622 h 1076"/>
                <a:gd name="T8" fmla="*/ 2465 w 5061"/>
                <a:gd name="T9" fmla="*/ 642 h 1076"/>
                <a:gd name="T10" fmla="*/ 2649 w 5061"/>
                <a:gd name="T11" fmla="*/ 601 h 1076"/>
                <a:gd name="T12" fmla="*/ 2871 w 5061"/>
                <a:gd name="T13" fmla="*/ 525 h 1076"/>
                <a:gd name="T14" fmla="*/ 2987 w 5061"/>
                <a:gd name="T15" fmla="*/ 549 h 1076"/>
                <a:gd name="T16" fmla="*/ 3118 w 5061"/>
                <a:gd name="T17" fmla="*/ 624 h 1076"/>
                <a:gd name="T18" fmla="*/ 3207 w 5061"/>
                <a:gd name="T19" fmla="*/ 627 h 1076"/>
                <a:gd name="T20" fmla="*/ 3373 w 5061"/>
                <a:gd name="T21" fmla="*/ 545 h 1076"/>
                <a:gd name="T22" fmla="*/ 3551 w 5061"/>
                <a:gd name="T23" fmla="*/ 586 h 1076"/>
                <a:gd name="T24" fmla="*/ 3666 w 5061"/>
                <a:gd name="T25" fmla="*/ 608 h 1076"/>
                <a:gd name="T26" fmla="*/ 3763 w 5061"/>
                <a:gd name="T27" fmla="*/ 570 h 1076"/>
                <a:gd name="T28" fmla="*/ 3898 w 5061"/>
                <a:gd name="T29" fmla="*/ 466 h 1076"/>
                <a:gd name="T30" fmla="*/ 4005 w 5061"/>
                <a:gd name="T31" fmla="*/ 462 h 1076"/>
                <a:gd name="T32" fmla="*/ 4131 w 5061"/>
                <a:gd name="T33" fmla="*/ 393 h 1076"/>
                <a:gd name="T34" fmla="*/ 4347 w 5061"/>
                <a:gd name="T35" fmla="*/ 266 h 1076"/>
                <a:gd name="T36" fmla="*/ 4614 w 5061"/>
                <a:gd name="T37" fmla="*/ 183 h 1076"/>
                <a:gd name="T38" fmla="*/ 4846 w 5061"/>
                <a:gd name="T39" fmla="*/ 169 h 1076"/>
                <a:gd name="T40" fmla="*/ 4967 w 5061"/>
                <a:gd name="T41" fmla="*/ 228 h 1076"/>
                <a:gd name="T42" fmla="*/ 5037 w 5061"/>
                <a:gd name="T43" fmla="*/ 323 h 1076"/>
                <a:gd name="T44" fmla="*/ 5061 w 5061"/>
                <a:gd name="T45" fmla="*/ 438 h 1076"/>
                <a:gd name="T46" fmla="*/ 5020 w 5061"/>
                <a:gd name="T47" fmla="*/ 550 h 1076"/>
                <a:gd name="T48" fmla="*/ 4931 w 5061"/>
                <a:gd name="T49" fmla="*/ 613 h 1076"/>
                <a:gd name="T50" fmla="*/ 4828 w 5061"/>
                <a:gd name="T51" fmla="*/ 599 h 1076"/>
                <a:gd name="T52" fmla="*/ 4693 w 5061"/>
                <a:gd name="T53" fmla="*/ 552 h 1076"/>
                <a:gd name="T54" fmla="*/ 4536 w 5061"/>
                <a:gd name="T55" fmla="*/ 629 h 1076"/>
                <a:gd name="T56" fmla="*/ 4228 w 5061"/>
                <a:gd name="T57" fmla="*/ 726 h 1076"/>
                <a:gd name="T58" fmla="*/ 3836 w 5061"/>
                <a:gd name="T59" fmla="*/ 799 h 1076"/>
                <a:gd name="T60" fmla="*/ 3597 w 5061"/>
                <a:gd name="T61" fmla="*/ 836 h 1076"/>
                <a:gd name="T62" fmla="*/ 3457 w 5061"/>
                <a:gd name="T63" fmla="*/ 796 h 1076"/>
                <a:gd name="T64" fmla="*/ 3301 w 5061"/>
                <a:gd name="T65" fmla="*/ 817 h 1076"/>
                <a:gd name="T66" fmla="*/ 2936 w 5061"/>
                <a:gd name="T67" fmla="*/ 928 h 1076"/>
                <a:gd name="T68" fmla="*/ 2497 w 5061"/>
                <a:gd name="T69" fmla="*/ 990 h 1076"/>
                <a:gd name="T70" fmla="*/ 2043 w 5061"/>
                <a:gd name="T71" fmla="*/ 1013 h 1076"/>
                <a:gd name="T72" fmla="*/ 1742 w 5061"/>
                <a:gd name="T73" fmla="*/ 1001 h 1076"/>
                <a:gd name="T74" fmla="*/ 1625 w 5061"/>
                <a:gd name="T75" fmla="*/ 1035 h 1076"/>
                <a:gd name="T76" fmla="*/ 1471 w 5061"/>
                <a:gd name="T77" fmla="*/ 1074 h 1076"/>
                <a:gd name="T78" fmla="*/ 1271 w 5061"/>
                <a:gd name="T79" fmla="*/ 990 h 1076"/>
                <a:gd name="T80" fmla="*/ 1095 w 5061"/>
                <a:gd name="T81" fmla="*/ 917 h 1076"/>
                <a:gd name="T82" fmla="*/ 956 w 5061"/>
                <a:gd name="T83" fmla="*/ 938 h 1076"/>
                <a:gd name="T84" fmla="*/ 830 w 5061"/>
                <a:gd name="T85" fmla="*/ 980 h 1076"/>
                <a:gd name="T86" fmla="*/ 664 w 5061"/>
                <a:gd name="T87" fmla="*/ 945 h 1076"/>
                <a:gd name="T88" fmla="*/ 575 w 5061"/>
                <a:gd name="T89" fmla="*/ 878 h 1076"/>
                <a:gd name="T90" fmla="*/ 562 w 5061"/>
                <a:gd name="T91" fmla="*/ 781 h 1076"/>
                <a:gd name="T92" fmla="*/ 398 w 5061"/>
                <a:gd name="T93" fmla="*/ 715 h 1076"/>
                <a:gd name="T94" fmla="*/ 212 w 5061"/>
                <a:gd name="T95" fmla="*/ 592 h 1076"/>
                <a:gd name="T96" fmla="*/ 61 w 5061"/>
                <a:gd name="T97" fmla="*/ 439 h 1076"/>
                <a:gd name="T98" fmla="*/ 0 w 5061"/>
                <a:gd name="T99" fmla="*/ 294 h 1076"/>
                <a:gd name="T100" fmla="*/ 36 w 5061"/>
                <a:gd name="T101" fmla="*/ 138 h 1076"/>
                <a:gd name="T102" fmla="*/ 102 w 5061"/>
                <a:gd name="T103" fmla="*/ 42 h 1076"/>
                <a:gd name="T104" fmla="*/ 184 w 5061"/>
                <a:gd name="T105" fmla="*/ 1 h 1076"/>
                <a:gd name="T106" fmla="*/ 271 w 5061"/>
                <a:gd name="T107" fmla="*/ 14 h 1076"/>
                <a:gd name="T108" fmla="*/ 316 w 5061"/>
                <a:gd name="T109" fmla="*/ 99 h 1076"/>
                <a:gd name="T110" fmla="*/ 480 w 5061"/>
                <a:gd name="T111" fmla="*/ 272 h 1076"/>
                <a:gd name="T112" fmla="*/ 679 w 5061"/>
                <a:gd name="T113" fmla="*/ 416 h 1076"/>
                <a:gd name="T114" fmla="*/ 1011 w 5061"/>
                <a:gd name="T115" fmla="*/ 529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61" h="1076">
                  <a:moveTo>
                    <a:pt x="1152" y="558"/>
                  </a:moveTo>
                  <a:lnTo>
                    <a:pt x="1209" y="568"/>
                  </a:lnTo>
                  <a:lnTo>
                    <a:pt x="1265" y="577"/>
                  </a:lnTo>
                  <a:lnTo>
                    <a:pt x="1322" y="586"/>
                  </a:lnTo>
                  <a:lnTo>
                    <a:pt x="1380" y="595"/>
                  </a:lnTo>
                  <a:lnTo>
                    <a:pt x="1437" y="603"/>
                  </a:lnTo>
                  <a:lnTo>
                    <a:pt x="1495" y="611"/>
                  </a:lnTo>
                  <a:lnTo>
                    <a:pt x="1553" y="619"/>
                  </a:lnTo>
                  <a:lnTo>
                    <a:pt x="1611" y="627"/>
                  </a:lnTo>
                  <a:lnTo>
                    <a:pt x="1669" y="635"/>
                  </a:lnTo>
                  <a:lnTo>
                    <a:pt x="1726" y="644"/>
                  </a:lnTo>
                  <a:lnTo>
                    <a:pt x="1783" y="654"/>
                  </a:lnTo>
                  <a:lnTo>
                    <a:pt x="1841" y="666"/>
                  </a:lnTo>
                  <a:lnTo>
                    <a:pt x="1899" y="677"/>
                  </a:lnTo>
                  <a:lnTo>
                    <a:pt x="1957" y="690"/>
                  </a:lnTo>
                  <a:lnTo>
                    <a:pt x="2014" y="704"/>
                  </a:lnTo>
                  <a:lnTo>
                    <a:pt x="2072" y="721"/>
                  </a:lnTo>
                  <a:lnTo>
                    <a:pt x="2086" y="705"/>
                  </a:lnTo>
                  <a:lnTo>
                    <a:pt x="2100" y="692"/>
                  </a:lnTo>
                  <a:lnTo>
                    <a:pt x="2113" y="680"/>
                  </a:lnTo>
                  <a:lnTo>
                    <a:pt x="2128" y="669"/>
                  </a:lnTo>
                  <a:lnTo>
                    <a:pt x="2142" y="660"/>
                  </a:lnTo>
                  <a:lnTo>
                    <a:pt x="2155" y="651"/>
                  </a:lnTo>
                  <a:lnTo>
                    <a:pt x="2169" y="644"/>
                  </a:lnTo>
                  <a:lnTo>
                    <a:pt x="2183" y="638"/>
                  </a:lnTo>
                  <a:lnTo>
                    <a:pt x="2196" y="633"/>
                  </a:lnTo>
                  <a:lnTo>
                    <a:pt x="2209" y="630"/>
                  </a:lnTo>
                  <a:lnTo>
                    <a:pt x="2223" y="627"/>
                  </a:lnTo>
                  <a:lnTo>
                    <a:pt x="2236" y="624"/>
                  </a:lnTo>
                  <a:lnTo>
                    <a:pt x="2250" y="623"/>
                  </a:lnTo>
                  <a:lnTo>
                    <a:pt x="2263" y="622"/>
                  </a:lnTo>
                  <a:lnTo>
                    <a:pt x="2276" y="622"/>
                  </a:lnTo>
                  <a:lnTo>
                    <a:pt x="2289" y="622"/>
                  </a:lnTo>
                  <a:lnTo>
                    <a:pt x="2316" y="624"/>
                  </a:lnTo>
                  <a:lnTo>
                    <a:pt x="2342" y="627"/>
                  </a:lnTo>
                  <a:lnTo>
                    <a:pt x="2368" y="631"/>
                  </a:lnTo>
                  <a:lnTo>
                    <a:pt x="2396" y="635"/>
                  </a:lnTo>
                  <a:lnTo>
                    <a:pt x="2423" y="639"/>
                  </a:lnTo>
                  <a:lnTo>
                    <a:pt x="2451" y="641"/>
                  </a:lnTo>
                  <a:lnTo>
                    <a:pt x="2465" y="642"/>
                  </a:lnTo>
                  <a:lnTo>
                    <a:pt x="2479" y="642"/>
                  </a:lnTo>
                  <a:lnTo>
                    <a:pt x="2494" y="642"/>
                  </a:lnTo>
                  <a:lnTo>
                    <a:pt x="2508" y="641"/>
                  </a:lnTo>
                  <a:lnTo>
                    <a:pt x="2530" y="638"/>
                  </a:lnTo>
                  <a:lnTo>
                    <a:pt x="2552" y="633"/>
                  </a:lnTo>
                  <a:lnTo>
                    <a:pt x="2576" y="627"/>
                  </a:lnTo>
                  <a:lnTo>
                    <a:pt x="2600" y="619"/>
                  </a:lnTo>
                  <a:lnTo>
                    <a:pt x="2649" y="601"/>
                  </a:lnTo>
                  <a:lnTo>
                    <a:pt x="2699" y="579"/>
                  </a:lnTo>
                  <a:lnTo>
                    <a:pt x="2725" y="569"/>
                  </a:lnTo>
                  <a:lnTo>
                    <a:pt x="2750" y="559"/>
                  </a:lnTo>
                  <a:lnTo>
                    <a:pt x="2776" y="550"/>
                  </a:lnTo>
                  <a:lnTo>
                    <a:pt x="2800" y="542"/>
                  </a:lnTo>
                  <a:lnTo>
                    <a:pt x="2824" y="535"/>
                  </a:lnTo>
                  <a:lnTo>
                    <a:pt x="2848" y="529"/>
                  </a:lnTo>
                  <a:lnTo>
                    <a:pt x="2871" y="525"/>
                  </a:lnTo>
                  <a:lnTo>
                    <a:pt x="2892" y="523"/>
                  </a:lnTo>
                  <a:lnTo>
                    <a:pt x="2904" y="524"/>
                  </a:lnTo>
                  <a:lnTo>
                    <a:pt x="2913" y="525"/>
                  </a:lnTo>
                  <a:lnTo>
                    <a:pt x="2923" y="527"/>
                  </a:lnTo>
                  <a:lnTo>
                    <a:pt x="2933" y="529"/>
                  </a:lnTo>
                  <a:lnTo>
                    <a:pt x="2951" y="534"/>
                  </a:lnTo>
                  <a:lnTo>
                    <a:pt x="2970" y="541"/>
                  </a:lnTo>
                  <a:lnTo>
                    <a:pt x="2987" y="549"/>
                  </a:lnTo>
                  <a:lnTo>
                    <a:pt x="3003" y="558"/>
                  </a:lnTo>
                  <a:lnTo>
                    <a:pt x="3020" y="568"/>
                  </a:lnTo>
                  <a:lnTo>
                    <a:pt x="3037" y="578"/>
                  </a:lnTo>
                  <a:lnTo>
                    <a:pt x="3053" y="588"/>
                  </a:lnTo>
                  <a:lnTo>
                    <a:pt x="3069" y="599"/>
                  </a:lnTo>
                  <a:lnTo>
                    <a:pt x="3085" y="608"/>
                  </a:lnTo>
                  <a:lnTo>
                    <a:pt x="3102" y="616"/>
                  </a:lnTo>
                  <a:lnTo>
                    <a:pt x="3118" y="624"/>
                  </a:lnTo>
                  <a:lnTo>
                    <a:pt x="3135" y="629"/>
                  </a:lnTo>
                  <a:lnTo>
                    <a:pt x="3144" y="631"/>
                  </a:lnTo>
                  <a:lnTo>
                    <a:pt x="3153" y="633"/>
                  </a:lnTo>
                  <a:lnTo>
                    <a:pt x="3163" y="634"/>
                  </a:lnTo>
                  <a:lnTo>
                    <a:pt x="3172" y="635"/>
                  </a:lnTo>
                  <a:lnTo>
                    <a:pt x="3183" y="634"/>
                  </a:lnTo>
                  <a:lnTo>
                    <a:pt x="3195" y="631"/>
                  </a:lnTo>
                  <a:lnTo>
                    <a:pt x="3207" y="627"/>
                  </a:lnTo>
                  <a:lnTo>
                    <a:pt x="3219" y="621"/>
                  </a:lnTo>
                  <a:lnTo>
                    <a:pt x="3247" y="607"/>
                  </a:lnTo>
                  <a:lnTo>
                    <a:pt x="3274" y="591"/>
                  </a:lnTo>
                  <a:lnTo>
                    <a:pt x="3303" y="574"/>
                  </a:lnTo>
                  <a:lnTo>
                    <a:pt x="3331" y="559"/>
                  </a:lnTo>
                  <a:lnTo>
                    <a:pt x="3345" y="553"/>
                  </a:lnTo>
                  <a:lnTo>
                    <a:pt x="3360" y="548"/>
                  </a:lnTo>
                  <a:lnTo>
                    <a:pt x="3373" y="545"/>
                  </a:lnTo>
                  <a:lnTo>
                    <a:pt x="3386" y="544"/>
                  </a:lnTo>
                  <a:lnTo>
                    <a:pt x="3404" y="544"/>
                  </a:lnTo>
                  <a:lnTo>
                    <a:pt x="3422" y="546"/>
                  </a:lnTo>
                  <a:lnTo>
                    <a:pt x="3441" y="550"/>
                  </a:lnTo>
                  <a:lnTo>
                    <a:pt x="3459" y="555"/>
                  </a:lnTo>
                  <a:lnTo>
                    <a:pt x="3496" y="566"/>
                  </a:lnTo>
                  <a:lnTo>
                    <a:pt x="3533" y="579"/>
                  </a:lnTo>
                  <a:lnTo>
                    <a:pt x="3551" y="586"/>
                  </a:lnTo>
                  <a:lnTo>
                    <a:pt x="3570" y="593"/>
                  </a:lnTo>
                  <a:lnTo>
                    <a:pt x="3588" y="599"/>
                  </a:lnTo>
                  <a:lnTo>
                    <a:pt x="3605" y="603"/>
                  </a:lnTo>
                  <a:lnTo>
                    <a:pt x="3624" y="607"/>
                  </a:lnTo>
                  <a:lnTo>
                    <a:pt x="3641" y="609"/>
                  </a:lnTo>
                  <a:lnTo>
                    <a:pt x="3649" y="609"/>
                  </a:lnTo>
                  <a:lnTo>
                    <a:pt x="3658" y="609"/>
                  </a:lnTo>
                  <a:lnTo>
                    <a:pt x="3666" y="608"/>
                  </a:lnTo>
                  <a:lnTo>
                    <a:pt x="3674" y="607"/>
                  </a:lnTo>
                  <a:lnTo>
                    <a:pt x="3690" y="604"/>
                  </a:lnTo>
                  <a:lnTo>
                    <a:pt x="3703" y="601"/>
                  </a:lnTo>
                  <a:lnTo>
                    <a:pt x="3716" y="596"/>
                  </a:lnTo>
                  <a:lnTo>
                    <a:pt x="3729" y="591"/>
                  </a:lnTo>
                  <a:lnTo>
                    <a:pt x="3740" y="584"/>
                  </a:lnTo>
                  <a:lnTo>
                    <a:pt x="3752" y="577"/>
                  </a:lnTo>
                  <a:lnTo>
                    <a:pt x="3763" y="570"/>
                  </a:lnTo>
                  <a:lnTo>
                    <a:pt x="3773" y="562"/>
                  </a:lnTo>
                  <a:lnTo>
                    <a:pt x="3811" y="530"/>
                  </a:lnTo>
                  <a:lnTo>
                    <a:pt x="3848" y="497"/>
                  </a:lnTo>
                  <a:lnTo>
                    <a:pt x="3857" y="490"/>
                  </a:lnTo>
                  <a:lnTo>
                    <a:pt x="3866" y="483"/>
                  </a:lnTo>
                  <a:lnTo>
                    <a:pt x="3876" y="476"/>
                  </a:lnTo>
                  <a:lnTo>
                    <a:pt x="3887" y="471"/>
                  </a:lnTo>
                  <a:lnTo>
                    <a:pt x="3898" y="466"/>
                  </a:lnTo>
                  <a:lnTo>
                    <a:pt x="3909" y="462"/>
                  </a:lnTo>
                  <a:lnTo>
                    <a:pt x="3920" y="457"/>
                  </a:lnTo>
                  <a:lnTo>
                    <a:pt x="3932" y="455"/>
                  </a:lnTo>
                  <a:lnTo>
                    <a:pt x="3945" y="454"/>
                  </a:lnTo>
                  <a:lnTo>
                    <a:pt x="3959" y="454"/>
                  </a:lnTo>
                  <a:lnTo>
                    <a:pt x="3974" y="455"/>
                  </a:lnTo>
                  <a:lnTo>
                    <a:pt x="3989" y="457"/>
                  </a:lnTo>
                  <a:lnTo>
                    <a:pt x="4005" y="462"/>
                  </a:lnTo>
                  <a:lnTo>
                    <a:pt x="4023" y="467"/>
                  </a:lnTo>
                  <a:lnTo>
                    <a:pt x="4041" y="474"/>
                  </a:lnTo>
                  <a:lnTo>
                    <a:pt x="4060" y="483"/>
                  </a:lnTo>
                  <a:lnTo>
                    <a:pt x="4069" y="465"/>
                  </a:lnTo>
                  <a:lnTo>
                    <a:pt x="4081" y="446"/>
                  </a:lnTo>
                  <a:lnTo>
                    <a:pt x="4095" y="428"/>
                  </a:lnTo>
                  <a:lnTo>
                    <a:pt x="4112" y="411"/>
                  </a:lnTo>
                  <a:lnTo>
                    <a:pt x="4131" y="393"/>
                  </a:lnTo>
                  <a:lnTo>
                    <a:pt x="4153" y="375"/>
                  </a:lnTo>
                  <a:lnTo>
                    <a:pt x="4175" y="359"/>
                  </a:lnTo>
                  <a:lnTo>
                    <a:pt x="4200" y="342"/>
                  </a:lnTo>
                  <a:lnTo>
                    <a:pt x="4227" y="325"/>
                  </a:lnTo>
                  <a:lnTo>
                    <a:pt x="4255" y="310"/>
                  </a:lnTo>
                  <a:lnTo>
                    <a:pt x="4285" y="295"/>
                  </a:lnTo>
                  <a:lnTo>
                    <a:pt x="4315" y="281"/>
                  </a:lnTo>
                  <a:lnTo>
                    <a:pt x="4347" y="266"/>
                  </a:lnTo>
                  <a:lnTo>
                    <a:pt x="4379" y="253"/>
                  </a:lnTo>
                  <a:lnTo>
                    <a:pt x="4412" y="240"/>
                  </a:lnTo>
                  <a:lnTo>
                    <a:pt x="4445" y="229"/>
                  </a:lnTo>
                  <a:lnTo>
                    <a:pt x="4479" y="218"/>
                  </a:lnTo>
                  <a:lnTo>
                    <a:pt x="4513" y="208"/>
                  </a:lnTo>
                  <a:lnTo>
                    <a:pt x="4547" y="198"/>
                  </a:lnTo>
                  <a:lnTo>
                    <a:pt x="4580" y="190"/>
                  </a:lnTo>
                  <a:lnTo>
                    <a:pt x="4614" y="183"/>
                  </a:lnTo>
                  <a:lnTo>
                    <a:pt x="4646" y="177"/>
                  </a:lnTo>
                  <a:lnTo>
                    <a:pt x="4679" y="172"/>
                  </a:lnTo>
                  <a:lnTo>
                    <a:pt x="4709" y="168"/>
                  </a:lnTo>
                  <a:lnTo>
                    <a:pt x="4740" y="166"/>
                  </a:lnTo>
                  <a:lnTo>
                    <a:pt x="4769" y="165"/>
                  </a:lnTo>
                  <a:lnTo>
                    <a:pt x="4797" y="165"/>
                  </a:lnTo>
                  <a:lnTo>
                    <a:pt x="4822" y="166"/>
                  </a:lnTo>
                  <a:lnTo>
                    <a:pt x="4846" y="169"/>
                  </a:lnTo>
                  <a:lnTo>
                    <a:pt x="4869" y="173"/>
                  </a:lnTo>
                  <a:lnTo>
                    <a:pt x="4889" y="179"/>
                  </a:lnTo>
                  <a:lnTo>
                    <a:pt x="4907" y="187"/>
                  </a:lnTo>
                  <a:lnTo>
                    <a:pt x="4920" y="193"/>
                  </a:lnTo>
                  <a:lnTo>
                    <a:pt x="4933" y="201"/>
                  </a:lnTo>
                  <a:lnTo>
                    <a:pt x="4944" y="210"/>
                  </a:lnTo>
                  <a:lnTo>
                    <a:pt x="4956" y="218"/>
                  </a:lnTo>
                  <a:lnTo>
                    <a:pt x="4967" y="228"/>
                  </a:lnTo>
                  <a:lnTo>
                    <a:pt x="4977" y="238"/>
                  </a:lnTo>
                  <a:lnTo>
                    <a:pt x="4987" y="248"/>
                  </a:lnTo>
                  <a:lnTo>
                    <a:pt x="4998" y="260"/>
                  </a:lnTo>
                  <a:lnTo>
                    <a:pt x="5007" y="272"/>
                  </a:lnTo>
                  <a:lnTo>
                    <a:pt x="5015" y="284"/>
                  </a:lnTo>
                  <a:lnTo>
                    <a:pt x="5023" y="297"/>
                  </a:lnTo>
                  <a:lnTo>
                    <a:pt x="5030" y="310"/>
                  </a:lnTo>
                  <a:lnTo>
                    <a:pt x="5037" y="323"/>
                  </a:lnTo>
                  <a:lnTo>
                    <a:pt x="5042" y="337"/>
                  </a:lnTo>
                  <a:lnTo>
                    <a:pt x="5047" y="351"/>
                  </a:lnTo>
                  <a:lnTo>
                    <a:pt x="5052" y="365"/>
                  </a:lnTo>
                  <a:lnTo>
                    <a:pt x="5055" y="379"/>
                  </a:lnTo>
                  <a:lnTo>
                    <a:pt x="5059" y="394"/>
                  </a:lnTo>
                  <a:lnTo>
                    <a:pt x="5061" y="409"/>
                  </a:lnTo>
                  <a:lnTo>
                    <a:pt x="5061" y="423"/>
                  </a:lnTo>
                  <a:lnTo>
                    <a:pt x="5061" y="438"/>
                  </a:lnTo>
                  <a:lnTo>
                    <a:pt x="5060" y="452"/>
                  </a:lnTo>
                  <a:lnTo>
                    <a:pt x="5058" y="467"/>
                  </a:lnTo>
                  <a:lnTo>
                    <a:pt x="5054" y="481"/>
                  </a:lnTo>
                  <a:lnTo>
                    <a:pt x="5049" y="496"/>
                  </a:lnTo>
                  <a:lnTo>
                    <a:pt x="5044" y="509"/>
                  </a:lnTo>
                  <a:lnTo>
                    <a:pt x="5037" y="523"/>
                  </a:lnTo>
                  <a:lnTo>
                    <a:pt x="5029" y="537"/>
                  </a:lnTo>
                  <a:lnTo>
                    <a:pt x="5020" y="550"/>
                  </a:lnTo>
                  <a:lnTo>
                    <a:pt x="5010" y="563"/>
                  </a:lnTo>
                  <a:lnTo>
                    <a:pt x="4998" y="575"/>
                  </a:lnTo>
                  <a:lnTo>
                    <a:pt x="4984" y="586"/>
                  </a:lnTo>
                  <a:lnTo>
                    <a:pt x="4973" y="595"/>
                  </a:lnTo>
                  <a:lnTo>
                    <a:pt x="4963" y="602"/>
                  </a:lnTo>
                  <a:lnTo>
                    <a:pt x="4952" y="607"/>
                  </a:lnTo>
                  <a:lnTo>
                    <a:pt x="4942" y="610"/>
                  </a:lnTo>
                  <a:lnTo>
                    <a:pt x="4931" y="613"/>
                  </a:lnTo>
                  <a:lnTo>
                    <a:pt x="4919" y="615"/>
                  </a:lnTo>
                  <a:lnTo>
                    <a:pt x="4908" y="615"/>
                  </a:lnTo>
                  <a:lnTo>
                    <a:pt x="4897" y="615"/>
                  </a:lnTo>
                  <a:lnTo>
                    <a:pt x="4885" y="614"/>
                  </a:lnTo>
                  <a:lnTo>
                    <a:pt x="4874" y="612"/>
                  </a:lnTo>
                  <a:lnTo>
                    <a:pt x="4863" y="609"/>
                  </a:lnTo>
                  <a:lnTo>
                    <a:pt x="4851" y="606"/>
                  </a:lnTo>
                  <a:lnTo>
                    <a:pt x="4828" y="599"/>
                  </a:lnTo>
                  <a:lnTo>
                    <a:pt x="4806" y="589"/>
                  </a:lnTo>
                  <a:lnTo>
                    <a:pt x="4783" y="580"/>
                  </a:lnTo>
                  <a:lnTo>
                    <a:pt x="4762" y="571"/>
                  </a:lnTo>
                  <a:lnTo>
                    <a:pt x="4742" y="563"/>
                  </a:lnTo>
                  <a:lnTo>
                    <a:pt x="4721" y="557"/>
                  </a:lnTo>
                  <a:lnTo>
                    <a:pt x="4712" y="555"/>
                  </a:lnTo>
                  <a:lnTo>
                    <a:pt x="4702" y="553"/>
                  </a:lnTo>
                  <a:lnTo>
                    <a:pt x="4693" y="552"/>
                  </a:lnTo>
                  <a:lnTo>
                    <a:pt x="4685" y="552"/>
                  </a:lnTo>
                  <a:lnTo>
                    <a:pt x="4677" y="552"/>
                  </a:lnTo>
                  <a:lnTo>
                    <a:pt x="4669" y="554"/>
                  </a:lnTo>
                  <a:lnTo>
                    <a:pt x="4660" y="557"/>
                  </a:lnTo>
                  <a:lnTo>
                    <a:pt x="4653" y="561"/>
                  </a:lnTo>
                  <a:lnTo>
                    <a:pt x="4614" y="586"/>
                  </a:lnTo>
                  <a:lnTo>
                    <a:pt x="4574" y="609"/>
                  </a:lnTo>
                  <a:lnTo>
                    <a:pt x="4536" y="629"/>
                  </a:lnTo>
                  <a:lnTo>
                    <a:pt x="4497" y="647"/>
                  </a:lnTo>
                  <a:lnTo>
                    <a:pt x="4459" y="664"/>
                  </a:lnTo>
                  <a:lnTo>
                    <a:pt x="4421" y="677"/>
                  </a:lnTo>
                  <a:lnTo>
                    <a:pt x="4383" y="689"/>
                  </a:lnTo>
                  <a:lnTo>
                    <a:pt x="4345" y="700"/>
                  </a:lnTo>
                  <a:lnTo>
                    <a:pt x="4307" y="709"/>
                  </a:lnTo>
                  <a:lnTo>
                    <a:pt x="4267" y="717"/>
                  </a:lnTo>
                  <a:lnTo>
                    <a:pt x="4228" y="726"/>
                  </a:lnTo>
                  <a:lnTo>
                    <a:pt x="4188" y="732"/>
                  </a:lnTo>
                  <a:lnTo>
                    <a:pt x="4105" y="744"/>
                  </a:lnTo>
                  <a:lnTo>
                    <a:pt x="4017" y="755"/>
                  </a:lnTo>
                  <a:lnTo>
                    <a:pt x="3987" y="760"/>
                  </a:lnTo>
                  <a:lnTo>
                    <a:pt x="3954" y="768"/>
                  </a:lnTo>
                  <a:lnTo>
                    <a:pt x="3917" y="777"/>
                  </a:lnTo>
                  <a:lnTo>
                    <a:pt x="3877" y="788"/>
                  </a:lnTo>
                  <a:lnTo>
                    <a:pt x="3836" y="799"/>
                  </a:lnTo>
                  <a:lnTo>
                    <a:pt x="3793" y="809"/>
                  </a:lnTo>
                  <a:lnTo>
                    <a:pt x="3748" y="819"/>
                  </a:lnTo>
                  <a:lnTo>
                    <a:pt x="3705" y="827"/>
                  </a:lnTo>
                  <a:lnTo>
                    <a:pt x="3682" y="830"/>
                  </a:lnTo>
                  <a:lnTo>
                    <a:pt x="3661" y="833"/>
                  </a:lnTo>
                  <a:lnTo>
                    <a:pt x="3640" y="835"/>
                  </a:lnTo>
                  <a:lnTo>
                    <a:pt x="3618" y="836"/>
                  </a:lnTo>
                  <a:lnTo>
                    <a:pt x="3597" y="836"/>
                  </a:lnTo>
                  <a:lnTo>
                    <a:pt x="3578" y="835"/>
                  </a:lnTo>
                  <a:lnTo>
                    <a:pt x="3558" y="833"/>
                  </a:lnTo>
                  <a:lnTo>
                    <a:pt x="3539" y="830"/>
                  </a:lnTo>
                  <a:lnTo>
                    <a:pt x="3521" y="826"/>
                  </a:lnTo>
                  <a:lnTo>
                    <a:pt x="3504" y="821"/>
                  </a:lnTo>
                  <a:lnTo>
                    <a:pt x="3486" y="814"/>
                  </a:lnTo>
                  <a:lnTo>
                    <a:pt x="3471" y="806"/>
                  </a:lnTo>
                  <a:lnTo>
                    <a:pt x="3457" y="796"/>
                  </a:lnTo>
                  <a:lnTo>
                    <a:pt x="3444" y="783"/>
                  </a:lnTo>
                  <a:lnTo>
                    <a:pt x="3432" y="770"/>
                  </a:lnTo>
                  <a:lnTo>
                    <a:pt x="3421" y="755"/>
                  </a:lnTo>
                  <a:lnTo>
                    <a:pt x="3398" y="768"/>
                  </a:lnTo>
                  <a:lnTo>
                    <a:pt x="3375" y="780"/>
                  </a:lnTo>
                  <a:lnTo>
                    <a:pt x="3351" y="794"/>
                  </a:lnTo>
                  <a:lnTo>
                    <a:pt x="3326" y="805"/>
                  </a:lnTo>
                  <a:lnTo>
                    <a:pt x="3301" y="817"/>
                  </a:lnTo>
                  <a:lnTo>
                    <a:pt x="3275" y="827"/>
                  </a:lnTo>
                  <a:lnTo>
                    <a:pt x="3248" y="838"/>
                  </a:lnTo>
                  <a:lnTo>
                    <a:pt x="3221" y="849"/>
                  </a:lnTo>
                  <a:lnTo>
                    <a:pt x="3166" y="867"/>
                  </a:lnTo>
                  <a:lnTo>
                    <a:pt x="3110" y="885"/>
                  </a:lnTo>
                  <a:lnTo>
                    <a:pt x="3052" y="900"/>
                  </a:lnTo>
                  <a:lnTo>
                    <a:pt x="2994" y="915"/>
                  </a:lnTo>
                  <a:lnTo>
                    <a:pt x="2936" y="928"/>
                  </a:lnTo>
                  <a:lnTo>
                    <a:pt x="2878" y="939"/>
                  </a:lnTo>
                  <a:lnTo>
                    <a:pt x="2820" y="950"/>
                  </a:lnTo>
                  <a:lnTo>
                    <a:pt x="2764" y="959"/>
                  </a:lnTo>
                  <a:lnTo>
                    <a:pt x="2710" y="967"/>
                  </a:lnTo>
                  <a:lnTo>
                    <a:pt x="2657" y="973"/>
                  </a:lnTo>
                  <a:lnTo>
                    <a:pt x="2606" y="980"/>
                  </a:lnTo>
                  <a:lnTo>
                    <a:pt x="2558" y="985"/>
                  </a:lnTo>
                  <a:lnTo>
                    <a:pt x="2497" y="990"/>
                  </a:lnTo>
                  <a:lnTo>
                    <a:pt x="2436" y="993"/>
                  </a:lnTo>
                  <a:lnTo>
                    <a:pt x="2377" y="996"/>
                  </a:lnTo>
                  <a:lnTo>
                    <a:pt x="2318" y="997"/>
                  </a:lnTo>
                  <a:lnTo>
                    <a:pt x="2259" y="999"/>
                  </a:lnTo>
                  <a:lnTo>
                    <a:pt x="2199" y="1002"/>
                  </a:lnTo>
                  <a:lnTo>
                    <a:pt x="2139" y="1005"/>
                  </a:lnTo>
                  <a:lnTo>
                    <a:pt x="2078" y="1011"/>
                  </a:lnTo>
                  <a:lnTo>
                    <a:pt x="2043" y="1013"/>
                  </a:lnTo>
                  <a:lnTo>
                    <a:pt x="1997" y="1015"/>
                  </a:lnTo>
                  <a:lnTo>
                    <a:pt x="1941" y="1016"/>
                  </a:lnTo>
                  <a:lnTo>
                    <a:pt x="1881" y="1015"/>
                  </a:lnTo>
                  <a:lnTo>
                    <a:pt x="1850" y="1014"/>
                  </a:lnTo>
                  <a:lnTo>
                    <a:pt x="1821" y="1012"/>
                  </a:lnTo>
                  <a:lnTo>
                    <a:pt x="1793" y="1009"/>
                  </a:lnTo>
                  <a:lnTo>
                    <a:pt x="1766" y="1005"/>
                  </a:lnTo>
                  <a:lnTo>
                    <a:pt x="1742" y="1001"/>
                  </a:lnTo>
                  <a:lnTo>
                    <a:pt x="1720" y="996"/>
                  </a:lnTo>
                  <a:lnTo>
                    <a:pt x="1710" y="993"/>
                  </a:lnTo>
                  <a:lnTo>
                    <a:pt x="1702" y="990"/>
                  </a:lnTo>
                  <a:lnTo>
                    <a:pt x="1694" y="986"/>
                  </a:lnTo>
                  <a:lnTo>
                    <a:pt x="1688" y="983"/>
                  </a:lnTo>
                  <a:lnTo>
                    <a:pt x="1667" y="1003"/>
                  </a:lnTo>
                  <a:lnTo>
                    <a:pt x="1645" y="1020"/>
                  </a:lnTo>
                  <a:lnTo>
                    <a:pt x="1625" y="1035"/>
                  </a:lnTo>
                  <a:lnTo>
                    <a:pt x="1605" y="1048"/>
                  </a:lnTo>
                  <a:lnTo>
                    <a:pt x="1584" y="1058"/>
                  </a:lnTo>
                  <a:lnTo>
                    <a:pt x="1565" y="1065"/>
                  </a:lnTo>
                  <a:lnTo>
                    <a:pt x="1546" y="1071"/>
                  </a:lnTo>
                  <a:lnTo>
                    <a:pt x="1526" y="1074"/>
                  </a:lnTo>
                  <a:lnTo>
                    <a:pt x="1507" y="1076"/>
                  </a:lnTo>
                  <a:lnTo>
                    <a:pt x="1489" y="1076"/>
                  </a:lnTo>
                  <a:lnTo>
                    <a:pt x="1471" y="1074"/>
                  </a:lnTo>
                  <a:lnTo>
                    <a:pt x="1452" y="1071"/>
                  </a:lnTo>
                  <a:lnTo>
                    <a:pt x="1434" y="1066"/>
                  </a:lnTo>
                  <a:lnTo>
                    <a:pt x="1416" y="1061"/>
                  </a:lnTo>
                  <a:lnTo>
                    <a:pt x="1397" y="1054"/>
                  </a:lnTo>
                  <a:lnTo>
                    <a:pt x="1379" y="1047"/>
                  </a:lnTo>
                  <a:lnTo>
                    <a:pt x="1343" y="1029"/>
                  </a:lnTo>
                  <a:lnTo>
                    <a:pt x="1307" y="1009"/>
                  </a:lnTo>
                  <a:lnTo>
                    <a:pt x="1271" y="990"/>
                  </a:lnTo>
                  <a:lnTo>
                    <a:pt x="1233" y="969"/>
                  </a:lnTo>
                  <a:lnTo>
                    <a:pt x="1214" y="959"/>
                  </a:lnTo>
                  <a:lnTo>
                    <a:pt x="1195" y="950"/>
                  </a:lnTo>
                  <a:lnTo>
                    <a:pt x="1175" y="942"/>
                  </a:lnTo>
                  <a:lnTo>
                    <a:pt x="1156" y="934"/>
                  </a:lnTo>
                  <a:lnTo>
                    <a:pt x="1136" y="928"/>
                  </a:lnTo>
                  <a:lnTo>
                    <a:pt x="1116" y="922"/>
                  </a:lnTo>
                  <a:lnTo>
                    <a:pt x="1095" y="917"/>
                  </a:lnTo>
                  <a:lnTo>
                    <a:pt x="1075" y="914"/>
                  </a:lnTo>
                  <a:lnTo>
                    <a:pt x="1056" y="911"/>
                  </a:lnTo>
                  <a:lnTo>
                    <a:pt x="1038" y="912"/>
                  </a:lnTo>
                  <a:lnTo>
                    <a:pt x="1021" y="916"/>
                  </a:lnTo>
                  <a:lnTo>
                    <a:pt x="1004" y="920"/>
                  </a:lnTo>
                  <a:lnTo>
                    <a:pt x="988" y="925"/>
                  </a:lnTo>
                  <a:lnTo>
                    <a:pt x="972" y="931"/>
                  </a:lnTo>
                  <a:lnTo>
                    <a:pt x="956" y="938"/>
                  </a:lnTo>
                  <a:lnTo>
                    <a:pt x="940" y="945"/>
                  </a:lnTo>
                  <a:lnTo>
                    <a:pt x="924" y="952"/>
                  </a:lnTo>
                  <a:lnTo>
                    <a:pt x="908" y="959"/>
                  </a:lnTo>
                  <a:lnTo>
                    <a:pt x="892" y="965"/>
                  </a:lnTo>
                  <a:lnTo>
                    <a:pt x="874" y="971"/>
                  </a:lnTo>
                  <a:lnTo>
                    <a:pt x="857" y="975"/>
                  </a:lnTo>
                  <a:lnTo>
                    <a:pt x="839" y="979"/>
                  </a:lnTo>
                  <a:lnTo>
                    <a:pt x="830" y="980"/>
                  </a:lnTo>
                  <a:lnTo>
                    <a:pt x="821" y="980"/>
                  </a:lnTo>
                  <a:lnTo>
                    <a:pt x="810" y="980"/>
                  </a:lnTo>
                  <a:lnTo>
                    <a:pt x="801" y="979"/>
                  </a:lnTo>
                  <a:lnTo>
                    <a:pt x="779" y="975"/>
                  </a:lnTo>
                  <a:lnTo>
                    <a:pt x="755" y="969"/>
                  </a:lnTo>
                  <a:lnTo>
                    <a:pt x="726" y="961"/>
                  </a:lnTo>
                  <a:lnTo>
                    <a:pt x="696" y="953"/>
                  </a:lnTo>
                  <a:lnTo>
                    <a:pt x="664" y="945"/>
                  </a:lnTo>
                  <a:lnTo>
                    <a:pt x="633" y="938"/>
                  </a:lnTo>
                  <a:lnTo>
                    <a:pt x="618" y="935"/>
                  </a:lnTo>
                  <a:lnTo>
                    <a:pt x="602" y="933"/>
                  </a:lnTo>
                  <a:lnTo>
                    <a:pt x="588" y="931"/>
                  </a:lnTo>
                  <a:lnTo>
                    <a:pt x="574" y="931"/>
                  </a:lnTo>
                  <a:lnTo>
                    <a:pt x="576" y="914"/>
                  </a:lnTo>
                  <a:lnTo>
                    <a:pt x="576" y="896"/>
                  </a:lnTo>
                  <a:lnTo>
                    <a:pt x="575" y="878"/>
                  </a:lnTo>
                  <a:lnTo>
                    <a:pt x="573" y="860"/>
                  </a:lnTo>
                  <a:lnTo>
                    <a:pt x="572" y="841"/>
                  </a:lnTo>
                  <a:lnTo>
                    <a:pt x="572" y="822"/>
                  </a:lnTo>
                  <a:lnTo>
                    <a:pt x="573" y="813"/>
                  </a:lnTo>
                  <a:lnTo>
                    <a:pt x="574" y="803"/>
                  </a:lnTo>
                  <a:lnTo>
                    <a:pt x="576" y="794"/>
                  </a:lnTo>
                  <a:lnTo>
                    <a:pt x="578" y="785"/>
                  </a:lnTo>
                  <a:lnTo>
                    <a:pt x="562" y="781"/>
                  </a:lnTo>
                  <a:lnTo>
                    <a:pt x="544" y="777"/>
                  </a:lnTo>
                  <a:lnTo>
                    <a:pt x="526" y="772"/>
                  </a:lnTo>
                  <a:lnTo>
                    <a:pt x="507" y="765"/>
                  </a:lnTo>
                  <a:lnTo>
                    <a:pt x="486" y="757"/>
                  </a:lnTo>
                  <a:lnTo>
                    <a:pt x="465" y="748"/>
                  </a:lnTo>
                  <a:lnTo>
                    <a:pt x="443" y="739"/>
                  </a:lnTo>
                  <a:lnTo>
                    <a:pt x="421" y="728"/>
                  </a:lnTo>
                  <a:lnTo>
                    <a:pt x="398" y="715"/>
                  </a:lnTo>
                  <a:lnTo>
                    <a:pt x="375" y="702"/>
                  </a:lnTo>
                  <a:lnTo>
                    <a:pt x="351" y="689"/>
                  </a:lnTo>
                  <a:lnTo>
                    <a:pt x="328" y="674"/>
                  </a:lnTo>
                  <a:lnTo>
                    <a:pt x="305" y="659"/>
                  </a:lnTo>
                  <a:lnTo>
                    <a:pt x="281" y="643"/>
                  </a:lnTo>
                  <a:lnTo>
                    <a:pt x="258" y="626"/>
                  </a:lnTo>
                  <a:lnTo>
                    <a:pt x="235" y="610"/>
                  </a:lnTo>
                  <a:lnTo>
                    <a:pt x="212" y="592"/>
                  </a:lnTo>
                  <a:lnTo>
                    <a:pt x="191" y="573"/>
                  </a:lnTo>
                  <a:lnTo>
                    <a:pt x="170" y="555"/>
                  </a:lnTo>
                  <a:lnTo>
                    <a:pt x="148" y="537"/>
                  </a:lnTo>
                  <a:lnTo>
                    <a:pt x="129" y="517"/>
                  </a:lnTo>
                  <a:lnTo>
                    <a:pt x="111" y="498"/>
                  </a:lnTo>
                  <a:lnTo>
                    <a:pt x="93" y="479"/>
                  </a:lnTo>
                  <a:lnTo>
                    <a:pt x="76" y="458"/>
                  </a:lnTo>
                  <a:lnTo>
                    <a:pt x="61" y="439"/>
                  </a:lnTo>
                  <a:lnTo>
                    <a:pt x="48" y="419"/>
                  </a:lnTo>
                  <a:lnTo>
                    <a:pt x="36" y="400"/>
                  </a:lnTo>
                  <a:lnTo>
                    <a:pt x="24" y="379"/>
                  </a:lnTo>
                  <a:lnTo>
                    <a:pt x="16" y="360"/>
                  </a:lnTo>
                  <a:lnTo>
                    <a:pt x="9" y="341"/>
                  </a:lnTo>
                  <a:lnTo>
                    <a:pt x="4" y="322"/>
                  </a:lnTo>
                  <a:lnTo>
                    <a:pt x="1" y="303"/>
                  </a:lnTo>
                  <a:lnTo>
                    <a:pt x="0" y="294"/>
                  </a:lnTo>
                  <a:lnTo>
                    <a:pt x="0" y="284"/>
                  </a:lnTo>
                  <a:lnTo>
                    <a:pt x="0" y="273"/>
                  </a:lnTo>
                  <a:lnTo>
                    <a:pt x="1" y="261"/>
                  </a:lnTo>
                  <a:lnTo>
                    <a:pt x="4" y="238"/>
                  </a:lnTo>
                  <a:lnTo>
                    <a:pt x="9" y="214"/>
                  </a:lnTo>
                  <a:lnTo>
                    <a:pt x="16" y="188"/>
                  </a:lnTo>
                  <a:lnTo>
                    <a:pt x="25" y="164"/>
                  </a:lnTo>
                  <a:lnTo>
                    <a:pt x="36" y="138"/>
                  </a:lnTo>
                  <a:lnTo>
                    <a:pt x="48" y="114"/>
                  </a:lnTo>
                  <a:lnTo>
                    <a:pt x="55" y="103"/>
                  </a:lnTo>
                  <a:lnTo>
                    <a:pt x="62" y="92"/>
                  </a:lnTo>
                  <a:lnTo>
                    <a:pt x="69" y="81"/>
                  </a:lnTo>
                  <a:lnTo>
                    <a:pt x="76" y="70"/>
                  </a:lnTo>
                  <a:lnTo>
                    <a:pt x="84" y="60"/>
                  </a:lnTo>
                  <a:lnTo>
                    <a:pt x="94" y="51"/>
                  </a:lnTo>
                  <a:lnTo>
                    <a:pt x="102" y="42"/>
                  </a:lnTo>
                  <a:lnTo>
                    <a:pt x="112" y="34"/>
                  </a:lnTo>
                  <a:lnTo>
                    <a:pt x="121" y="27"/>
                  </a:lnTo>
                  <a:lnTo>
                    <a:pt x="130" y="21"/>
                  </a:lnTo>
                  <a:lnTo>
                    <a:pt x="140" y="15"/>
                  </a:lnTo>
                  <a:lnTo>
                    <a:pt x="150" y="9"/>
                  </a:lnTo>
                  <a:lnTo>
                    <a:pt x="162" y="5"/>
                  </a:lnTo>
                  <a:lnTo>
                    <a:pt x="173" y="3"/>
                  </a:lnTo>
                  <a:lnTo>
                    <a:pt x="184" y="1"/>
                  </a:lnTo>
                  <a:lnTo>
                    <a:pt x="195" y="0"/>
                  </a:lnTo>
                  <a:lnTo>
                    <a:pt x="218" y="1"/>
                  </a:lnTo>
                  <a:lnTo>
                    <a:pt x="239" y="3"/>
                  </a:lnTo>
                  <a:lnTo>
                    <a:pt x="247" y="4"/>
                  </a:lnTo>
                  <a:lnTo>
                    <a:pt x="254" y="6"/>
                  </a:lnTo>
                  <a:lnTo>
                    <a:pt x="260" y="8"/>
                  </a:lnTo>
                  <a:lnTo>
                    <a:pt x="266" y="11"/>
                  </a:lnTo>
                  <a:lnTo>
                    <a:pt x="271" y="14"/>
                  </a:lnTo>
                  <a:lnTo>
                    <a:pt x="276" y="17"/>
                  </a:lnTo>
                  <a:lnTo>
                    <a:pt x="280" y="20"/>
                  </a:lnTo>
                  <a:lnTo>
                    <a:pt x="283" y="24"/>
                  </a:lnTo>
                  <a:lnTo>
                    <a:pt x="290" y="32"/>
                  </a:lnTo>
                  <a:lnTo>
                    <a:pt x="294" y="41"/>
                  </a:lnTo>
                  <a:lnTo>
                    <a:pt x="301" y="61"/>
                  </a:lnTo>
                  <a:lnTo>
                    <a:pt x="310" y="86"/>
                  </a:lnTo>
                  <a:lnTo>
                    <a:pt x="316" y="99"/>
                  </a:lnTo>
                  <a:lnTo>
                    <a:pt x="324" y="113"/>
                  </a:lnTo>
                  <a:lnTo>
                    <a:pt x="329" y="120"/>
                  </a:lnTo>
                  <a:lnTo>
                    <a:pt x="335" y="127"/>
                  </a:lnTo>
                  <a:lnTo>
                    <a:pt x="341" y="134"/>
                  </a:lnTo>
                  <a:lnTo>
                    <a:pt x="348" y="143"/>
                  </a:lnTo>
                  <a:lnTo>
                    <a:pt x="405" y="198"/>
                  </a:lnTo>
                  <a:lnTo>
                    <a:pt x="456" y="248"/>
                  </a:lnTo>
                  <a:lnTo>
                    <a:pt x="480" y="272"/>
                  </a:lnTo>
                  <a:lnTo>
                    <a:pt x="504" y="293"/>
                  </a:lnTo>
                  <a:lnTo>
                    <a:pt x="527" y="313"/>
                  </a:lnTo>
                  <a:lnTo>
                    <a:pt x="551" y="333"/>
                  </a:lnTo>
                  <a:lnTo>
                    <a:pt x="574" y="351"/>
                  </a:lnTo>
                  <a:lnTo>
                    <a:pt x="598" y="368"/>
                  </a:lnTo>
                  <a:lnTo>
                    <a:pt x="624" y="385"/>
                  </a:lnTo>
                  <a:lnTo>
                    <a:pt x="651" y="401"/>
                  </a:lnTo>
                  <a:lnTo>
                    <a:pt x="679" y="416"/>
                  </a:lnTo>
                  <a:lnTo>
                    <a:pt x="711" y="431"/>
                  </a:lnTo>
                  <a:lnTo>
                    <a:pt x="743" y="445"/>
                  </a:lnTo>
                  <a:lnTo>
                    <a:pt x="780" y="459"/>
                  </a:lnTo>
                  <a:lnTo>
                    <a:pt x="825" y="476"/>
                  </a:lnTo>
                  <a:lnTo>
                    <a:pt x="871" y="491"/>
                  </a:lnTo>
                  <a:lnTo>
                    <a:pt x="917" y="504"/>
                  </a:lnTo>
                  <a:lnTo>
                    <a:pt x="964" y="516"/>
                  </a:lnTo>
                  <a:lnTo>
                    <a:pt x="1011" y="529"/>
                  </a:lnTo>
                  <a:lnTo>
                    <a:pt x="1057" y="539"/>
                  </a:lnTo>
                  <a:lnTo>
                    <a:pt x="1104" y="549"/>
                  </a:lnTo>
                  <a:lnTo>
                    <a:pt x="1152" y="558"/>
                  </a:lnTo>
                  <a:close/>
                </a:path>
              </a:pathLst>
            </a:custGeom>
            <a:solidFill>
              <a:srgbClr val="BCC1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64"/>
            <p:cNvSpPr>
              <a:spLocks noEditPoints="1"/>
            </p:cNvSpPr>
            <p:nvPr/>
          </p:nvSpPr>
          <p:spPr bwMode="auto">
            <a:xfrm>
              <a:off x="7088188" y="4551363"/>
              <a:ext cx="495300" cy="260350"/>
            </a:xfrm>
            <a:custGeom>
              <a:avLst/>
              <a:gdLst>
                <a:gd name="T0" fmla="*/ 3764 w 5297"/>
                <a:gd name="T1" fmla="*/ 110 h 2790"/>
                <a:gd name="T2" fmla="*/ 3493 w 5297"/>
                <a:gd name="T3" fmla="*/ 115 h 2790"/>
                <a:gd name="T4" fmla="*/ 3237 w 5297"/>
                <a:gd name="T5" fmla="*/ 3 h 2790"/>
                <a:gd name="T6" fmla="*/ 2961 w 5297"/>
                <a:gd name="T7" fmla="*/ 129 h 2790"/>
                <a:gd name="T8" fmla="*/ 2598 w 5297"/>
                <a:gd name="T9" fmla="*/ 24 h 2790"/>
                <a:gd name="T10" fmla="*/ 2275 w 5297"/>
                <a:gd name="T11" fmla="*/ 78 h 2790"/>
                <a:gd name="T12" fmla="*/ 1825 w 5297"/>
                <a:gd name="T13" fmla="*/ 305 h 2790"/>
                <a:gd name="T14" fmla="*/ 1338 w 5297"/>
                <a:gd name="T15" fmla="*/ 248 h 2790"/>
                <a:gd name="T16" fmla="*/ 1062 w 5297"/>
                <a:gd name="T17" fmla="*/ 202 h 2790"/>
                <a:gd name="T18" fmla="*/ 569 w 5297"/>
                <a:gd name="T19" fmla="*/ 550 h 2790"/>
                <a:gd name="T20" fmla="*/ 328 w 5297"/>
                <a:gd name="T21" fmla="*/ 772 h 2790"/>
                <a:gd name="T22" fmla="*/ 233 w 5297"/>
                <a:gd name="T23" fmla="*/ 1099 h 2790"/>
                <a:gd name="T24" fmla="*/ 23 w 5297"/>
                <a:gd name="T25" fmla="*/ 1382 h 2790"/>
                <a:gd name="T26" fmla="*/ 43 w 5297"/>
                <a:gd name="T27" fmla="*/ 1661 h 2790"/>
                <a:gd name="T28" fmla="*/ 101 w 5297"/>
                <a:gd name="T29" fmla="*/ 1978 h 2790"/>
                <a:gd name="T30" fmla="*/ 377 w 5297"/>
                <a:gd name="T31" fmla="*/ 2315 h 2790"/>
                <a:gd name="T32" fmla="*/ 950 w 5297"/>
                <a:gd name="T33" fmla="*/ 2690 h 2790"/>
                <a:gd name="T34" fmla="*/ 1360 w 5297"/>
                <a:gd name="T35" fmla="*/ 2709 h 2790"/>
                <a:gd name="T36" fmla="*/ 1736 w 5297"/>
                <a:gd name="T37" fmla="*/ 2738 h 2790"/>
                <a:gd name="T38" fmla="*/ 2838 w 5297"/>
                <a:gd name="T39" fmla="*/ 2676 h 2790"/>
                <a:gd name="T40" fmla="*/ 3589 w 5297"/>
                <a:gd name="T41" fmla="*/ 2528 h 2790"/>
                <a:gd name="T42" fmla="*/ 4370 w 5297"/>
                <a:gd name="T43" fmla="*/ 2430 h 2790"/>
                <a:gd name="T44" fmla="*/ 5014 w 5297"/>
                <a:gd name="T45" fmla="*/ 2346 h 2790"/>
                <a:gd name="T46" fmla="*/ 5116 w 5297"/>
                <a:gd name="T47" fmla="*/ 2155 h 2790"/>
                <a:gd name="T48" fmla="*/ 5243 w 5297"/>
                <a:gd name="T49" fmla="*/ 1965 h 2790"/>
                <a:gd name="T50" fmla="*/ 5296 w 5297"/>
                <a:gd name="T51" fmla="*/ 1563 h 2790"/>
                <a:gd name="T52" fmla="*/ 5252 w 5297"/>
                <a:gd name="T53" fmla="*/ 1098 h 2790"/>
                <a:gd name="T54" fmla="*/ 5194 w 5297"/>
                <a:gd name="T55" fmla="*/ 754 h 2790"/>
                <a:gd name="T56" fmla="*/ 4876 w 5297"/>
                <a:gd name="T57" fmla="*/ 399 h 2790"/>
                <a:gd name="T58" fmla="*/ 4464 w 5297"/>
                <a:gd name="T59" fmla="*/ 215 h 2790"/>
                <a:gd name="T60" fmla="*/ 3943 w 5297"/>
                <a:gd name="T61" fmla="*/ 144 h 2790"/>
                <a:gd name="T62" fmla="*/ 4332 w 5297"/>
                <a:gd name="T63" fmla="*/ 152 h 2790"/>
                <a:gd name="T64" fmla="*/ 4726 w 5297"/>
                <a:gd name="T65" fmla="*/ 434 h 2790"/>
                <a:gd name="T66" fmla="*/ 5045 w 5297"/>
                <a:gd name="T67" fmla="*/ 548 h 2790"/>
                <a:gd name="T68" fmla="*/ 5149 w 5297"/>
                <a:gd name="T69" fmla="*/ 934 h 2790"/>
                <a:gd name="T70" fmla="*/ 5191 w 5297"/>
                <a:gd name="T71" fmla="*/ 1302 h 2790"/>
                <a:gd name="T72" fmla="*/ 5171 w 5297"/>
                <a:gd name="T73" fmla="*/ 1782 h 2790"/>
                <a:gd name="T74" fmla="*/ 5194 w 5297"/>
                <a:gd name="T75" fmla="*/ 2023 h 2790"/>
                <a:gd name="T76" fmla="*/ 5070 w 5297"/>
                <a:gd name="T77" fmla="*/ 2204 h 2790"/>
                <a:gd name="T78" fmla="*/ 4848 w 5297"/>
                <a:gd name="T79" fmla="*/ 2272 h 2790"/>
                <a:gd name="T80" fmla="*/ 3967 w 5297"/>
                <a:gd name="T81" fmla="*/ 2441 h 2790"/>
                <a:gd name="T82" fmla="*/ 3519 w 5297"/>
                <a:gd name="T83" fmla="*/ 2398 h 2790"/>
                <a:gd name="T84" fmla="*/ 2643 w 5297"/>
                <a:gd name="T85" fmla="*/ 2640 h 2790"/>
                <a:gd name="T86" fmla="*/ 1693 w 5297"/>
                <a:gd name="T87" fmla="*/ 2697 h 2790"/>
                <a:gd name="T88" fmla="*/ 1336 w 5297"/>
                <a:gd name="T89" fmla="*/ 2629 h 2790"/>
                <a:gd name="T90" fmla="*/ 940 w 5297"/>
                <a:gd name="T91" fmla="*/ 2631 h 2790"/>
                <a:gd name="T92" fmla="*/ 474 w 5297"/>
                <a:gd name="T93" fmla="*/ 2275 h 2790"/>
                <a:gd name="T94" fmla="*/ 193 w 5297"/>
                <a:gd name="T95" fmla="*/ 2051 h 2790"/>
                <a:gd name="T96" fmla="*/ 64 w 5297"/>
                <a:gd name="T97" fmla="*/ 1749 h 2790"/>
                <a:gd name="T98" fmla="*/ 145 w 5297"/>
                <a:gd name="T99" fmla="*/ 1533 h 2790"/>
                <a:gd name="T100" fmla="*/ 153 w 5297"/>
                <a:gd name="T101" fmla="*/ 1238 h 2790"/>
                <a:gd name="T102" fmla="*/ 276 w 5297"/>
                <a:gd name="T103" fmla="*/ 976 h 2790"/>
                <a:gd name="T104" fmla="*/ 508 w 5297"/>
                <a:gd name="T105" fmla="*/ 781 h 2790"/>
                <a:gd name="T106" fmla="*/ 782 w 5297"/>
                <a:gd name="T107" fmla="*/ 409 h 2790"/>
                <a:gd name="T108" fmla="*/ 1152 w 5297"/>
                <a:gd name="T109" fmla="*/ 295 h 2790"/>
                <a:gd name="T110" fmla="*/ 1446 w 5297"/>
                <a:gd name="T111" fmla="*/ 269 h 2790"/>
                <a:gd name="T112" fmla="*/ 1914 w 5297"/>
                <a:gd name="T113" fmla="*/ 360 h 2790"/>
                <a:gd name="T114" fmla="*/ 2440 w 5297"/>
                <a:gd name="T115" fmla="*/ 157 h 2790"/>
                <a:gd name="T116" fmla="*/ 2753 w 5297"/>
                <a:gd name="T117" fmla="*/ 123 h 2790"/>
                <a:gd name="T118" fmla="*/ 3114 w 5297"/>
                <a:gd name="T119" fmla="*/ 121 h 2790"/>
                <a:gd name="T120" fmla="*/ 3413 w 5297"/>
                <a:gd name="T121" fmla="*/ 175 h 2790"/>
                <a:gd name="T122" fmla="*/ 3707 w 5297"/>
                <a:gd name="T123" fmla="*/ 173 h 2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97" h="2790">
                  <a:moveTo>
                    <a:pt x="4124" y="1"/>
                  </a:moveTo>
                  <a:lnTo>
                    <a:pt x="4105" y="1"/>
                  </a:lnTo>
                  <a:lnTo>
                    <a:pt x="4085" y="3"/>
                  </a:lnTo>
                  <a:lnTo>
                    <a:pt x="4066" y="6"/>
                  </a:lnTo>
                  <a:lnTo>
                    <a:pt x="4048" y="10"/>
                  </a:lnTo>
                  <a:lnTo>
                    <a:pt x="4031" y="17"/>
                  </a:lnTo>
                  <a:lnTo>
                    <a:pt x="4013" y="24"/>
                  </a:lnTo>
                  <a:lnTo>
                    <a:pt x="3996" y="32"/>
                  </a:lnTo>
                  <a:lnTo>
                    <a:pt x="3980" y="41"/>
                  </a:lnTo>
                  <a:lnTo>
                    <a:pt x="3964" y="52"/>
                  </a:lnTo>
                  <a:lnTo>
                    <a:pt x="3948" y="64"/>
                  </a:lnTo>
                  <a:lnTo>
                    <a:pt x="3933" y="77"/>
                  </a:lnTo>
                  <a:lnTo>
                    <a:pt x="3919" y="92"/>
                  </a:lnTo>
                  <a:lnTo>
                    <a:pt x="3905" y="107"/>
                  </a:lnTo>
                  <a:lnTo>
                    <a:pt x="3891" y="123"/>
                  </a:lnTo>
                  <a:lnTo>
                    <a:pt x="3879" y="140"/>
                  </a:lnTo>
                  <a:lnTo>
                    <a:pt x="3867" y="159"/>
                  </a:lnTo>
                  <a:lnTo>
                    <a:pt x="3850" y="147"/>
                  </a:lnTo>
                  <a:lnTo>
                    <a:pt x="3834" y="136"/>
                  </a:lnTo>
                  <a:lnTo>
                    <a:pt x="3816" y="127"/>
                  </a:lnTo>
                  <a:lnTo>
                    <a:pt x="3799" y="119"/>
                  </a:lnTo>
                  <a:lnTo>
                    <a:pt x="3781" y="114"/>
                  </a:lnTo>
                  <a:lnTo>
                    <a:pt x="3764" y="110"/>
                  </a:lnTo>
                  <a:lnTo>
                    <a:pt x="3754" y="109"/>
                  </a:lnTo>
                  <a:lnTo>
                    <a:pt x="3745" y="108"/>
                  </a:lnTo>
                  <a:lnTo>
                    <a:pt x="3736" y="108"/>
                  </a:lnTo>
                  <a:lnTo>
                    <a:pt x="3727" y="108"/>
                  </a:lnTo>
                  <a:lnTo>
                    <a:pt x="3717" y="109"/>
                  </a:lnTo>
                  <a:lnTo>
                    <a:pt x="3708" y="111"/>
                  </a:lnTo>
                  <a:lnTo>
                    <a:pt x="3699" y="113"/>
                  </a:lnTo>
                  <a:lnTo>
                    <a:pt x="3689" y="116"/>
                  </a:lnTo>
                  <a:lnTo>
                    <a:pt x="3680" y="120"/>
                  </a:lnTo>
                  <a:lnTo>
                    <a:pt x="3671" y="124"/>
                  </a:lnTo>
                  <a:lnTo>
                    <a:pt x="3662" y="128"/>
                  </a:lnTo>
                  <a:lnTo>
                    <a:pt x="3653" y="133"/>
                  </a:lnTo>
                  <a:lnTo>
                    <a:pt x="3636" y="144"/>
                  </a:lnTo>
                  <a:lnTo>
                    <a:pt x="3619" y="158"/>
                  </a:lnTo>
                  <a:lnTo>
                    <a:pt x="3603" y="172"/>
                  </a:lnTo>
                  <a:lnTo>
                    <a:pt x="3587" y="188"/>
                  </a:lnTo>
                  <a:lnTo>
                    <a:pt x="3574" y="173"/>
                  </a:lnTo>
                  <a:lnTo>
                    <a:pt x="3560" y="159"/>
                  </a:lnTo>
                  <a:lnTo>
                    <a:pt x="3546" y="146"/>
                  </a:lnTo>
                  <a:lnTo>
                    <a:pt x="3531" y="134"/>
                  </a:lnTo>
                  <a:lnTo>
                    <a:pt x="3517" y="125"/>
                  </a:lnTo>
                  <a:lnTo>
                    <a:pt x="3502" y="118"/>
                  </a:lnTo>
                  <a:lnTo>
                    <a:pt x="3493" y="115"/>
                  </a:lnTo>
                  <a:lnTo>
                    <a:pt x="3485" y="112"/>
                  </a:lnTo>
                  <a:lnTo>
                    <a:pt x="3477" y="110"/>
                  </a:lnTo>
                  <a:lnTo>
                    <a:pt x="3469" y="109"/>
                  </a:lnTo>
                  <a:lnTo>
                    <a:pt x="3455" y="108"/>
                  </a:lnTo>
                  <a:lnTo>
                    <a:pt x="3441" y="108"/>
                  </a:lnTo>
                  <a:lnTo>
                    <a:pt x="3426" y="111"/>
                  </a:lnTo>
                  <a:lnTo>
                    <a:pt x="3411" y="114"/>
                  </a:lnTo>
                  <a:lnTo>
                    <a:pt x="3397" y="120"/>
                  </a:lnTo>
                  <a:lnTo>
                    <a:pt x="3383" y="126"/>
                  </a:lnTo>
                  <a:lnTo>
                    <a:pt x="3368" y="134"/>
                  </a:lnTo>
                  <a:lnTo>
                    <a:pt x="3354" y="143"/>
                  </a:lnTo>
                  <a:lnTo>
                    <a:pt x="3340" y="114"/>
                  </a:lnTo>
                  <a:lnTo>
                    <a:pt x="3326" y="89"/>
                  </a:lnTo>
                  <a:lnTo>
                    <a:pt x="3312" y="66"/>
                  </a:lnTo>
                  <a:lnTo>
                    <a:pt x="3298" y="47"/>
                  </a:lnTo>
                  <a:lnTo>
                    <a:pt x="3290" y="39"/>
                  </a:lnTo>
                  <a:lnTo>
                    <a:pt x="3283" y="32"/>
                  </a:lnTo>
                  <a:lnTo>
                    <a:pt x="3276" y="25"/>
                  </a:lnTo>
                  <a:lnTo>
                    <a:pt x="3269" y="19"/>
                  </a:lnTo>
                  <a:lnTo>
                    <a:pt x="3261" y="13"/>
                  </a:lnTo>
                  <a:lnTo>
                    <a:pt x="3254" y="9"/>
                  </a:lnTo>
                  <a:lnTo>
                    <a:pt x="3246" y="6"/>
                  </a:lnTo>
                  <a:lnTo>
                    <a:pt x="3237" y="3"/>
                  </a:lnTo>
                  <a:lnTo>
                    <a:pt x="3228" y="1"/>
                  </a:lnTo>
                  <a:lnTo>
                    <a:pt x="3218" y="0"/>
                  </a:lnTo>
                  <a:lnTo>
                    <a:pt x="3209" y="0"/>
                  </a:lnTo>
                  <a:lnTo>
                    <a:pt x="3200" y="1"/>
                  </a:lnTo>
                  <a:lnTo>
                    <a:pt x="3191" y="3"/>
                  </a:lnTo>
                  <a:lnTo>
                    <a:pt x="3182" y="5"/>
                  </a:lnTo>
                  <a:lnTo>
                    <a:pt x="3173" y="8"/>
                  </a:lnTo>
                  <a:lnTo>
                    <a:pt x="3164" y="12"/>
                  </a:lnTo>
                  <a:lnTo>
                    <a:pt x="3147" y="23"/>
                  </a:lnTo>
                  <a:lnTo>
                    <a:pt x="3130" y="34"/>
                  </a:lnTo>
                  <a:lnTo>
                    <a:pt x="3113" y="46"/>
                  </a:lnTo>
                  <a:lnTo>
                    <a:pt x="3095" y="59"/>
                  </a:lnTo>
                  <a:lnTo>
                    <a:pt x="3079" y="72"/>
                  </a:lnTo>
                  <a:lnTo>
                    <a:pt x="3062" y="85"/>
                  </a:lnTo>
                  <a:lnTo>
                    <a:pt x="3046" y="97"/>
                  </a:lnTo>
                  <a:lnTo>
                    <a:pt x="3027" y="107"/>
                  </a:lnTo>
                  <a:lnTo>
                    <a:pt x="3018" y="112"/>
                  </a:lnTo>
                  <a:lnTo>
                    <a:pt x="3009" y="116"/>
                  </a:lnTo>
                  <a:lnTo>
                    <a:pt x="3000" y="120"/>
                  </a:lnTo>
                  <a:lnTo>
                    <a:pt x="2991" y="123"/>
                  </a:lnTo>
                  <a:lnTo>
                    <a:pt x="2981" y="125"/>
                  </a:lnTo>
                  <a:lnTo>
                    <a:pt x="2971" y="127"/>
                  </a:lnTo>
                  <a:lnTo>
                    <a:pt x="2961" y="129"/>
                  </a:lnTo>
                  <a:lnTo>
                    <a:pt x="2951" y="129"/>
                  </a:lnTo>
                  <a:lnTo>
                    <a:pt x="2939" y="129"/>
                  </a:lnTo>
                  <a:lnTo>
                    <a:pt x="2928" y="128"/>
                  </a:lnTo>
                  <a:lnTo>
                    <a:pt x="2917" y="127"/>
                  </a:lnTo>
                  <a:lnTo>
                    <a:pt x="2905" y="124"/>
                  </a:lnTo>
                  <a:lnTo>
                    <a:pt x="2883" y="119"/>
                  </a:lnTo>
                  <a:lnTo>
                    <a:pt x="2862" y="111"/>
                  </a:lnTo>
                  <a:lnTo>
                    <a:pt x="2841" y="103"/>
                  </a:lnTo>
                  <a:lnTo>
                    <a:pt x="2821" y="93"/>
                  </a:lnTo>
                  <a:lnTo>
                    <a:pt x="2801" y="83"/>
                  </a:lnTo>
                  <a:lnTo>
                    <a:pt x="2781" y="71"/>
                  </a:lnTo>
                  <a:lnTo>
                    <a:pt x="2764" y="62"/>
                  </a:lnTo>
                  <a:lnTo>
                    <a:pt x="2747" y="53"/>
                  </a:lnTo>
                  <a:lnTo>
                    <a:pt x="2730" y="44"/>
                  </a:lnTo>
                  <a:lnTo>
                    <a:pt x="2711" y="37"/>
                  </a:lnTo>
                  <a:lnTo>
                    <a:pt x="2694" y="30"/>
                  </a:lnTo>
                  <a:lnTo>
                    <a:pt x="2675" y="25"/>
                  </a:lnTo>
                  <a:lnTo>
                    <a:pt x="2657" y="22"/>
                  </a:lnTo>
                  <a:lnTo>
                    <a:pt x="2637" y="20"/>
                  </a:lnTo>
                  <a:lnTo>
                    <a:pt x="2627" y="20"/>
                  </a:lnTo>
                  <a:lnTo>
                    <a:pt x="2618" y="20"/>
                  </a:lnTo>
                  <a:lnTo>
                    <a:pt x="2608" y="22"/>
                  </a:lnTo>
                  <a:lnTo>
                    <a:pt x="2598" y="24"/>
                  </a:lnTo>
                  <a:lnTo>
                    <a:pt x="2588" y="26"/>
                  </a:lnTo>
                  <a:lnTo>
                    <a:pt x="2577" y="29"/>
                  </a:lnTo>
                  <a:lnTo>
                    <a:pt x="2567" y="33"/>
                  </a:lnTo>
                  <a:lnTo>
                    <a:pt x="2557" y="38"/>
                  </a:lnTo>
                  <a:lnTo>
                    <a:pt x="2546" y="44"/>
                  </a:lnTo>
                  <a:lnTo>
                    <a:pt x="2536" y="50"/>
                  </a:lnTo>
                  <a:lnTo>
                    <a:pt x="2525" y="58"/>
                  </a:lnTo>
                  <a:lnTo>
                    <a:pt x="2514" y="66"/>
                  </a:lnTo>
                  <a:lnTo>
                    <a:pt x="2503" y="76"/>
                  </a:lnTo>
                  <a:lnTo>
                    <a:pt x="2492" y="87"/>
                  </a:lnTo>
                  <a:lnTo>
                    <a:pt x="2481" y="98"/>
                  </a:lnTo>
                  <a:lnTo>
                    <a:pt x="2470" y="111"/>
                  </a:lnTo>
                  <a:lnTo>
                    <a:pt x="2454" y="100"/>
                  </a:lnTo>
                  <a:lnTo>
                    <a:pt x="2438" y="90"/>
                  </a:lnTo>
                  <a:lnTo>
                    <a:pt x="2422" y="83"/>
                  </a:lnTo>
                  <a:lnTo>
                    <a:pt x="2405" y="76"/>
                  </a:lnTo>
                  <a:lnTo>
                    <a:pt x="2387" y="72"/>
                  </a:lnTo>
                  <a:lnTo>
                    <a:pt x="2369" y="69"/>
                  </a:lnTo>
                  <a:lnTo>
                    <a:pt x="2351" y="68"/>
                  </a:lnTo>
                  <a:lnTo>
                    <a:pt x="2333" y="69"/>
                  </a:lnTo>
                  <a:lnTo>
                    <a:pt x="2313" y="70"/>
                  </a:lnTo>
                  <a:lnTo>
                    <a:pt x="2294" y="73"/>
                  </a:lnTo>
                  <a:lnTo>
                    <a:pt x="2275" y="78"/>
                  </a:lnTo>
                  <a:lnTo>
                    <a:pt x="2254" y="84"/>
                  </a:lnTo>
                  <a:lnTo>
                    <a:pt x="2235" y="90"/>
                  </a:lnTo>
                  <a:lnTo>
                    <a:pt x="2216" y="98"/>
                  </a:lnTo>
                  <a:lnTo>
                    <a:pt x="2196" y="106"/>
                  </a:lnTo>
                  <a:lnTo>
                    <a:pt x="2175" y="115"/>
                  </a:lnTo>
                  <a:lnTo>
                    <a:pt x="2156" y="124"/>
                  </a:lnTo>
                  <a:lnTo>
                    <a:pt x="2137" y="134"/>
                  </a:lnTo>
                  <a:lnTo>
                    <a:pt x="2116" y="146"/>
                  </a:lnTo>
                  <a:lnTo>
                    <a:pt x="2098" y="157"/>
                  </a:lnTo>
                  <a:lnTo>
                    <a:pt x="2059" y="181"/>
                  </a:lnTo>
                  <a:lnTo>
                    <a:pt x="2024" y="205"/>
                  </a:lnTo>
                  <a:lnTo>
                    <a:pt x="1989" y="231"/>
                  </a:lnTo>
                  <a:lnTo>
                    <a:pt x="1957" y="255"/>
                  </a:lnTo>
                  <a:lnTo>
                    <a:pt x="1926" y="279"/>
                  </a:lnTo>
                  <a:lnTo>
                    <a:pt x="1899" y="300"/>
                  </a:lnTo>
                  <a:lnTo>
                    <a:pt x="1893" y="304"/>
                  </a:lnTo>
                  <a:lnTo>
                    <a:pt x="1886" y="307"/>
                  </a:lnTo>
                  <a:lnTo>
                    <a:pt x="1878" y="309"/>
                  </a:lnTo>
                  <a:lnTo>
                    <a:pt x="1869" y="310"/>
                  </a:lnTo>
                  <a:lnTo>
                    <a:pt x="1858" y="310"/>
                  </a:lnTo>
                  <a:lnTo>
                    <a:pt x="1848" y="309"/>
                  </a:lnTo>
                  <a:lnTo>
                    <a:pt x="1837" y="307"/>
                  </a:lnTo>
                  <a:lnTo>
                    <a:pt x="1825" y="305"/>
                  </a:lnTo>
                  <a:lnTo>
                    <a:pt x="1799" y="298"/>
                  </a:lnTo>
                  <a:lnTo>
                    <a:pt x="1772" y="290"/>
                  </a:lnTo>
                  <a:lnTo>
                    <a:pt x="1744" y="280"/>
                  </a:lnTo>
                  <a:lnTo>
                    <a:pt x="1715" y="268"/>
                  </a:lnTo>
                  <a:lnTo>
                    <a:pt x="1687" y="259"/>
                  </a:lnTo>
                  <a:lnTo>
                    <a:pt x="1658" y="249"/>
                  </a:lnTo>
                  <a:lnTo>
                    <a:pt x="1629" y="240"/>
                  </a:lnTo>
                  <a:lnTo>
                    <a:pt x="1598" y="231"/>
                  </a:lnTo>
                  <a:lnTo>
                    <a:pt x="1568" y="224"/>
                  </a:lnTo>
                  <a:lnTo>
                    <a:pt x="1536" y="219"/>
                  </a:lnTo>
                  <a:lnTo>
                    <a:pt x="1521" y="217"/>
                  </a:lnTo>
                  <a:lnTo>
                    <a:pt x="1505" y="215"/>
                  </a:lnTo>
                  <a:lnTo>
                    <a:pt x="1490" y="215"/>
                  </a:lnTo>
                  <a:lnTo>
                    <a:pt x="1474" y="214"/>
                  </a:lnTo>
                  <a:lnTo>
                    <a:pt x="1458" y="215"/>
                  </a:lnTo>
                  <a:lnTo>
                    <a:pt x="1443" y="216"/>
                  </a:lnTo>
                  <a:lnTo>
                    <a:pt x="1428" y="218"/>
                  </a:lnTo>
                  <a:lnTo>
                    <a:pt x="1413" y="220"/>
                  </a:lnTo>
                  <a:lnTo>
                    <a:pt x="1397" y="224"/>
                  </a:lnTo>
                  <a:lnTo>
                    <a:pt x="1382" y="229"/>
                  </a:lnTo>
                  <a:lnTo>
                    <a:pt x="1367" y="234"/>
                  </a:lnTo>
                  <a:lnTo>
                    <a:pt x="1353" y="240"/>
                  </a:lnTo>
                  <a:lnTo>
                    <a:pt x="1338" y="248"/>
                  </a:lnTo>
                  <a:lnTo>
                    <a:pt x="1324" y="257"/>
                  </a:lnTo>
                  <a:lnTo>
                    <a:pt x="1310" y="266"/>
                  </a:lnTo>
                  <a:lnTo>
                    <a:pt x="1296" y="278"/>
                  </a:lnTo>
                  <a:lnTo>
                    <a:pt x="1283" y="290"/>
                  </a:lnTo>
                  <a:lnTo>
                    <a:pt x="1269" y="304"/>
                  </a:lnTo>
                  <a:lnTo>
                    <a:pt x="1256" y="319"/>
                  </a:lnTo>
                  <a:lnTo>
                    <a:pt x="1244" y="335"/>
                  </a:lnTo>
                  <a:lnTo>
                    <a:pt x="1232" y="312"/>
                  </a:lnTo>
                  <a:lnTo>
                    <a:pt x="1220" y="292"/>
                  </a:lnTo>
                  <a:lnTo>
                    <a:pt x="1206" y="272"/>
                  </a:lnTo>
                  <a:lnTo>
                    <a:pt x="1192" y="255"/>
                  </a:lnTo>
                  <a:lnTo>
                    <a:pt x="1185" y="248"/>
                  </a:lnTo>
                  <a:lnTo>
                    <a:pt x="1178" y="241"/>
                  </a:lnTo>
                  <a:lnTo>
                    <a:pt x="1170" y="234"/>
                  </a:lnTo>
                  <a:lnTo>
                    <a:pt x="1163" y="228"/>
                  </a:lnTo>
                  <a:lnTo>
                    <a:pt x="1155" y="223"/>
                  </a:lnTo>
                  <a:lnTo>
                    <a:pt x="1146" y="219"/>
                  </a:lnTo>
                  <a:lnTo>
                    <a:pt x="1137" y="215"/>
                  </a:lnTo>
                  <a:lnTo>
                    <a:pt x="1129" y="211"/>
                  </a:lnTo>
                  <a:lnTo>
                    <a:pt x="1113" y="205"/>
                  </a:lnTo>
                  <a:lnTo>
                    <a:pt x="1096" y="203"/>
                  </a:lnTo>
                  <a:lnTo>
                    <a:pt x="1079" y="201"/>
                  </a:lnTo>
                  <a:lnTo>
                    <a:pt x="1062" y="202"/>
                  </a:lnTo>
                  <a:lnTo>
                    <a:pt x="1046" y="204"/>
                  </a:lnTo>
                  <a:lnTo>
                    <a:pt x="1029" y="207"/>
                  </a:lnTo>
                  <a:lnTo>
                    <a:pt x="1011" y="212"/>
                  </a:lnTo>
                  <a:lnTo>
                    <a:pt x="994" y="218"/>
                  </a:lnTo>
                  <a:lnTo>
                    <a:pt x="977" y="224"/>
                  </a:lnTo>
                  <a:lnTo>
                    <a:pt x="960" y="232"/>
                  </a:lnTo>
                  <a:lnTo>
                    <a:pt x="942" y="240"/>
                  </a:lnTo>
                  <a:lnTo>
                    <a:pt x="925" y="248"/>
                  </a:lnTo>
                  <a:lnTo>
                    <a:pt x="891" y="267"/>
                  </a:lnTo>
                  <a:lnTo>
                    <a:pt x="856" y="287"/>
                  </a:lnTo>
                  <a:lnTo>
                    <a:pt x="829" y="302"/>
                  </a:lnTo>
                  <a:lnTo>
                    <a:pt x="811" y="312"/>
                  </a:lnTo>
                  <a:lnTo>
                    <a:pt x="793" y="325"/>
                  </a:lnTo>
                  <a:lnTo>
                    <a:pt x="773" y="341"/>
                  </a:lnTo>
                  <a:lnTo>
                    <a:pt x="750" y="357"/>
                  </a:lnTo>
                  <a:lnTo>
                    <a:pt x="727" y="376"/>
                  </a:lnTo>
                  <a:lnTo>
                    <a:pt x="704" y="397"/>
                  </a:lnTo>
                  <a:lnTo>
                    <a:pt x="680" y="420"/>
                  </a:lnTo>
                  <a:lnTo>
                    <a:pt x="656" y="443"/>
                  </a:lnTo>
                  <a:lnTo>
                    <a:pt x="633" y="469"/>
                  </a:lnTo>
                  <a:lnTo>
                    <a:pt x="610" y="495"/>
                  </a:lnTo>
                  <a:lnTo>
                    <a:pt x="588" y="522"/>
                  </a:lnTo>
                  <a:lnTo>
                    <a:pt x="569" y="550"/>
                  </a:lnTo>
                  <a:lnTo>
                    <a:pt x="558" y="564"/>
                  </a:lnTo>
                  <a:lnTo>
                    <a:pt x="549" y="578"/>
                  </a:lnTo>
                  <a:lnTo>
                    <a:pt x="541" y="592"/>
                  </a:lnTo>
                  <a:lnTo>
                    <a:pt x="534" y="607"/>
                  </a:lnTo>
                  <a:lnTo>
                    <a:pt x="526" y="621"/>
                  </a:lnTo>
                  <a:lnTo>
                    <a:pt x="520" y="636"/>
                  </a:lnTo>
                  <a:lnTo>
                    <a:pt x="514" y="650"/>
                  </a:lnTo>
                  <a:lnTo>
                    <a:pt x="510" y="665"/>
                  </a:lnTo>
                  <a:lnTo>
                    <a:pt x="506" y="681"/>
                  </a:lnTo>
                  <a:lnTo>
                    <a:pt x="504" y="696"/>
                  </a:lnTo>
                  <a:lnTo>
                    <a:pt x="503" y="711"/>
                  </a:lnTo>
                  <a:lnTo>
                    <a:pt x="503" y="728"/>
                  </a:lnTo>
                  <a:lnTo>
                    <a:pt x="484" y="727"/>
                  </a:lnTo>
                  <a:lnTo>
                    <a:pt x="467" y="728"/>
                  </a:lnTo>
                  <a:lnTo>
                    <a:pt x="450" y="729"/>
                  </a:lnTo>
                  <a:lnTo>
                    <a:pt x="434" y="731"/>
                  </a:lnTo>
                  <a:lnTo>
                    <a:pt x="417" y="734"/>
                  </a:lnTo>
                  <a:lnTo>
                    <a:pt x="401" y="738"/>
                  </a:lnTo>
                  <a:lnTo>
                    <a:pt x="385" y="743"/>
                  </a:lnTo>
                  <a:lnTo>
                    <a:pt x="371" y="749"/>
                  </a:lnTo>
                  <a:lnTo>
                    <a:pt x="355" y="756"/>
                  </a:lnTo>
                  <a:lnTo>
                    <a:pt x="341" y="763"/>
                  </a:lnTo>
                  <a:lnTo>
                    <a:pt x="328" y="772"/>
                  </a:lnTo>
                  <a:lnTo>
                    <a:pt x="315" y="781"/>
                  </a:lnTo>
                  <a:lnTo>
                    <a:pt x="303" y="792"/>
                  </a:lnTo>
                  <a:lnTo>
                    <a:pt x="291" y="804"/>
                  </a:lnTo>
                  <a:lnTo>
                    <a:pt x="280" y="816"/>
                  </a:lnTo>
                  <a:lnTo>
                    <a:pt x="270" y="829"/>
                  </a:lnTo>
                  <a:lnTo>
                    <a:pt x="258" y="847"/>
                  </a:lnTo>
                  <a:lnTo>
                    <a:pt x="247" y="868"/>
                  </a:lnTo>
                  <a:lnTo>
                    <a:pt x="238" y="888"/>
                  </a:lnTo>
                  <a:lnTo>
                    <a:pt x="230" y="908"/>
                  </a:lnTo>
                  <a:lnTo>
                    <a:pt x="226" y="922"/>
                  </a:lnTo>
                  <a:lnTo>
                    <a:pt x="223" y="935"/>
                  </a:lnTo>
                  <a:lnTo>
                    <a:pt x="220" y="948"/>
                  </a:lnTo>
                  <a:lnTo>
                    <a:pt x="218" y="962"/>
                  </a:lnTo>
                  <a:lnTo>
                    <a:pt x="217" y="975"/>
                  </a:lnTo>
                  <a:lnTo>
                    <a:pt x="217" y="990"/>
                  </a:lnTo>
                  <a:lnTo>
                    <a:pt x="217" y="1003"/>
                  </a:lnTo>
                  <a:lnTo>
                    <a:pt x="217" y="1017"/>
                  </a:lnTo>
                  <a:lnTo>
                    <a:pt x="219" y="1030"/>
                  </a:lnTo>
                  <a:lnTo>
                    <a:pt x="220" y="1044"/>
                  </a:lnTo>
                  <a:lnTo>
                    <a:pt x="223" y="1058"/>
                  </a:lnTo>
                  <a:lnTo>
                    <a:pt x="226" y="1072"/>
                  </a:lnTo>
                  <a:lnTo>
                    <a:pt x="229" y="1085"/>
                  </a:lnTo>
                  <a:lnTo>
                    <a:pt x="233" y="1099"/>
                  </a:lnTo>
                  <a:lnTo>
                    <a:pt x="239" y="1112"/>
                  </a:lnTo>
                  <a:lnTo>
                    <a:pt x="244" y="1126"/>
                  </a:lnTo>
                  <a:lnTo>
                    <a:pt x="225" y="1132"/>
                  </a:lnTo>
                  <a:lnTo>
                    <a:pt x="208" y="1138"/>
                  </a:lnTo>
                  <a:lnTo>
                    <a:pt x="191" y="1145"/>
                  </a:lnTo>
                  <a:lnTo>
                    <a:pt x="175" y="1154"/>
                  </a:lnTo>
                  <a:lnTo>
                    <a:pt x="159" y="1163"/>
                  </a:lnTo>
                  <a:lnTo>
                    <a:pt x="144" y="1173"/>
                  </a:lnTo>
                  <a:lnTo>
                    <a:pt x="129" y="1185"/>
                  </a:lnTo>
                  <a:lnTo>
                    <a:pt x="116" y="1196"/>
                  </a:lnTo>
                  <a:lnTo>
                    <a:pt x="102" y="1209"/>
                  </a:lnTo>
                  <a:lnTo>
                    <a:pt x="89" y="1222"/>
                  </a:lnTo>
                  <a:lnTo>
                    <a:pt x="78" y="1236"/>
                  </a:lnTo>
                  <a:lnTo>
                    <a:pt x="68" y="1251"/>
                  </a:lnTo>
                  <a:lnTo>
                    <a:pt x="58" y="1267"/>
                  </a:lnTo>
                  <a:lnTo>
                    <a:pt x="50" y="1282"/>
                  </a:lnTo>
                  <a:lnTo>
                    <a:pt x="43" y="1299"/>
                  </a:lnTo>
                  <a:lnTo>
                    <a:pt x="36" y="1317"/>
                  </a:lnTo>
                  <a:lnTo>
                    <a:pt x="32" y="1329"/>
                  </a:lnTo>
                  <a:lnTo>
                    <a:pt x="29" y="1340"/>
                  </a:lnTo>
                  <a:lnTo>
                    <a:pt x="27" y="1352"/>
                  </a:lnTo>
                  <a:lnTo>
                    <a:pt x="25" y="1364"/>
                  </a:lnTo>
                  <a:lnTo>
                    <a:pt x="23" y="1382"/>
                  </a:lnTo>
                  <a:lnTo>
                    <a:pt x="23" y="1399"/>
                  </a:lnTo>
                  <a:lnTo>
                    <a:pt x="23" y="1415"/>
                  </a:lnTo>
                  <a:lnTo>
                    <a:pt x="26" y="1431"/>
                  </a:lnTo>
                  <a:lnTo>
                    <a:pt x="29" y="1448"/>
                  </a:lnTo>
                  <a:lnTo>
                    <a:pt x="34" y="1463"/>
                  </a:lnTo>
                  <a:lnTo>
                    <a:pt x="41" y="1478"/>
                  </a:lnTo>
                  <a:lnTo>
                    <a:pt x="48" y="1492"/>
                  </a:lnTo>
                  <a:lnTo>
                    <a:pt x="56" y="1506"/>
                  </a:lnTo>
                  <a:lnTo>
                    <a:pt x="65" y="1520"/>
                  </a:lnTo>
                  <a:lnTo>
                    <a:pt x="75" y="1532"/>
                  </a:lnTo>
                  <a:lnTo>
                    <a:pt x="86" y="1545"/>
                  </a:lnTo>
                  <a:lnTo>
                    <a:pt x="97" y="1557"/>
                  </a:lnTo>
                  <a:lnTo>
                    <a:pt x="111" y="1569"/>
                  </a:lnTo>
                  <a:lnTo>
                    <a:pt x="124" y="1580"/>
                  </a:lnTo>
                  <a:lnTo>
                    <a:pt x="139" y="1590"/>
                  </a:lnTo>
                  <a:lnTo>
                    <a:pt x="116" y="1601"/>
                  </a:lnTo>
                  <a:lnTo>
                    <a:pt x="95" y="1614"/>
                  </a:lnTo>
                  <a:lnTo>
                    <a:pt x="85" y="1621"/>
                  </a:lnTo>
                  <a:lnTo>
                    <a:pt x="75" y="1628"/>
                  </a:lnTo>
                  <a:lnTo>
                    <a:pt x="67" y="1637"/>
                  </a:lnTo>
                  <a:lnTo>
                    <a:pt x="58" y="1644"/>
                  </a:lnTo>
                  <a:lnTo>
                    <a:pt x="50" y="1653"/>
                  </a:lnTo>
                  <a:lnTo>
                    <a:pt x="43" y="1661"/>
                  </a:lnTo>
                  <a:lnTo>
                    <a:pt x="35" y="1670"/>
                  </a:lnTo>
                  <a:lnTo>
                    <a:pt x="29" y="1679"/>
                  </a:lnTo>
                  <a:lnTo>
                    <a:pt x="23" y="1689"/>
                  </a:lnTo>
                  <a:lnTo>
                    <a:pt x="18" y="1700"/>
                  </a:lnTo>
                  <a:lnTo>
                    <a:pt x="14" y="1710"/>
                  </a:lnTo>
                  <a:lnTo>
                    <a:pt x="10" y="1720"/>
                  </a:lnTo>
                  <a:lnTo>
                    <a:pt x="6" y="1735"/>
                  </a:lnTo>
                  <a:lnTo>
                    <a:pt x="3" y="1749"/>
                  </a:lnTo>
                  <a:lnTo>
                    <a:pt x="1" y="1765"/>
                  </a:lnTo>
                  <a:lnTo>
                    <a:pt x="0" y="1780"/>
                  </a:lnTo>
                  <a:lnTo>
                    <a:pt x="0" y="1798"/>
                  </a:lnTo>
                  <a:lnTo>
                    <a:pt x="1" y="1815"/>
                  </a:lnTo>
                  <a:lnTo>
                    <a:pt x="4" y="1833"/>
                  </a:lnTo>
                  <a:lnTo>
                    <a:pt x="9" y="1850"/>
                  </a:lnTo>
                  <a:lnTo>
                    <a:pt x="14" y="1866"/>
                  </a:lnTo>
                  <a:lnTo>
                    <a:pt x="21" y="1882"/>
                  </a:lnTo>
                  <a:lnTo>
                    <a:pt x="29" y="1898"/>
                  </a:lnTo>
                  <a:lnTo>
                    <a:pt x="38" y="1912"/>
                  </a:lnTo>
                  <a:lnTo>
                    <a:pt x="50" y="1927"/>
                  </a:lnTo>
                  <a:lnTo>
                    <a:pt x="61" y="1940"/>
                  </a:lnTo>
                  <a:lnTo>
                    <a:pt x="73" y="1954"/>
                  </a:lnTo>
                  <a:lnTo>
                    <a:pt x="87" y="1966"/>
                  </a:lnTo>
                  <a:lnTo>
                    <a:pt x="101" y="1978"/>
                  </a:lnTo>
                  <a:lnTo>
                    <a:pt x="117" y="1989"/>
                  </a:lnTo>
                  <a:lnTo>
                    <a:pt x="133" y="1999"/>
                  </a:lnTo>
                  <a:lnTo>
                    <a:pt x="149" y="2008"/>
                  </a:lnTo>
                  <a:lnTo>
                    <a:pt x="142" y="2021"/>
                  </a:lnTo>
                  <a:lnTo>
                    <a:pt x="129" y="2041"/>
                  </a:lnTo>
                  <a:lnTo>
                    <a:pt x="116" y="2060"/>
                  </a:lnTo>
                  <a:lnTo>
                    <a:pt x="111" y="2069"/>
                  </a:lnTo>
                  <a:lnTo>
                    <a:pt x="118" y="2079"/>
                  </a:lnTo>
                  <a:lnTo>
                    <a:pt x="127" y="2101"/>
                  </a:lnTo>
                  <a:lnTo>
                    <a:pt x="137" y="2122"/>
                  </a:lnTo>
                  <a:lnTo>
                    <a:pt x="148" y="2142"/>
                  </a:lnTo>
                  <a:lnTo>
                    <a:pt x="160" y="2162"/>
                  </a:lnTo>
                  <a:lnTo>
                    <a:pt x="175" y="2180"/>
                  </a:lnTo>
                  <a:lnTo>
                    <a:pt x="190" y="2197"/>
                  </a:lnTo>
                  <a:lnTo>
                    <a:pt x="206" y="2215"/>
                  </a:lnTo>
                  <a:lnTo>
                    <a:pt x="223" y="2230"/>
                  </a:lnTo>
                  <a:lnTo>
                    <a:pt x="243" y="2245"/>
                  </a:lnTo>
                  <a:lnTo>
                    <a:pt x="262" y="2259"/>
                  </a:lnTo>
                  <a:lnTo>
                    <a:pt x="283" y="2272"/>
                  </a:lnTo>
                  <a:lnTo>
                    <a:pt x="305" y="2285"/>
                  </a:lnTo>
                  <a:lnTo>
                    <a:pt x="328" y="2296"/>
                  </a:lnTo>
                  <a:lnTo>
                    <a:pt x="351" y="2306"/>
                  </a:lnTo>
                  <a:lnTo>
                    <a:pt x="377" y="2315"/>
                  </a:lnTo>
                  <a:lnTo>
                    <a:pt x="403" y="2323"/>
                  </a:lnTo>
                  <a:lnTo>
                    <a:pt x="402" y="2326"/>
                  </a:lnTo>
                  <a:lnTo>
                    <a:pt x="401" y="2329"/>
                  </a:lnTo>
                  <a:lnTo>
                    <a:pt x="388" y="2408"/>
                  </a:lnTo>
                  <a:lnTo>
                    <a:pt x="417" y="2411"/>
                  </a:lnTo>
                  <a:lnTo>
                    <a:pt x="531" y="2452"/>
                  </a:lnTo>
                  <a:lnTo>
                    <a:pt x="543" y="2456"/>
                  </a:lnTo>
                  <a:lnTo>
                    <a:pt x="571" y="2466"/>
                  </a:lnTo>
                  <a:lnTo>
                    <a:pt x="605" y="2479"/>
                  </a:lnTo>
                  <a:lnTo>
                    <a:pt x="636" y="2490"/>
                  </a:lnTo>
                  <a:lnTo>
                    <a:pt x="635" y="2511"/>
                  </a:lnTo>
                  <a:lnTo>
                    <a:pt x="634" y="2533"/>
                  </a:lnTo>
                  <a:lnTo>
                    <a:pt x="633" y="2549"/>
                  </a:lnTo>
                  <a:lnTo>
                    <a:pt x="633" y="2555"/>
                  </a:lnTo>
                  <a:lnTo>
                    <a:pt x="633" y="2634"/>
                  </a:lnTo>
                  <a:lnTo>
                    <a:pt x="662" y="2645"/>
                  </a:lnTo>
                  <a:lnTo>
                    <a:pt x="799" y="2674"/>
                  </a:lnTo>
                  <a:lnTo>
                    <a:pt x="886" y="2694"/>
                  </a:lnTo>
                  <a:lnTo>
                    <a:pt x="898" y="2694"/>
                  </a:lnTo>
                  <a:lnTo>
                    <a:pt x="909" y="2695"/>
                  </a:lnTo>
                  <a:lnTo>
                    <a:pt x="920" y="2694"/>
                  </a:lnTo>
                  <a:lnTo>
                    <a:pt x="930" y="2693"/>
                  </a:lnTo>
                  <a:lnTo>
                    <a:pt x="950" y="2690"/>
                  </a:lnTo>
                  <a:lnTo>
                    <a:pt x="971" y="2685"/>
                  </a:lnTo>
                  <a:lnTo>
                    <a:pt x="989" y="2679"/>
                  </a:lnTo>
                  <a:lnTo>
                    <a:pt x="1007" y="2672"/>
                  </a:lnTo>
                  <a:lnTo>
                    <a:pt x="1025" y="2665"/>
                  </a:lnTo>
                  <a:lnTo>
                    <a:pt x="1041" y="2656"/>
                  </a:lnTo>
                  <a:lnTo>
                    <a:pt x="1056" y="2650"/>
                  </a:lnTo>
                  <a:lnTo>
                    <a:pt x="1070" y="2644"/>
                  </a:lnTo>
                  <a:lnTo>
                    <a:pt x="1086" y="2638"/>
                  </a:lnTo>
                  <a:lnTo>
                    <a:pt x="1100" y="2633"/>
                  </a:lnTo>
                  <a:lnTo>
                    <a:pt x="1114" y="2630"/>
                  </a:lnTo>
                  <a:lnTo>
                    <a:pt x="1128" y="2628"/>
                  </a:lnTo>
                  <a:lnTo>
                    <a:pt x="1143" y="2627"/>
                  </a:lnTo>
                  <a:lnTo>
                    <a:pt x="1159" y="2628"/>
                  </a:lnTo>
                  <a:lnTo>
                    <a:pt x="1172" y="2630"/>
                  </a:lnTo>
                  <a:lnTo>
                    <a:pt x="1185" y="2632"/>
                  </a:lnTo>
                  <a:lnTo>
                    <a:pt x="1198" y="2636"/>
                  </a:lnTo>
                  <a:lnTo>
                    <a:pt x="1211" y="2639"/>
                  </a:lnTo>
                  <a:lnTo>
                    <a:pt x="1237" y="2648"/>
                  </a:lnTo>
                  <a:lnTo>
                    <a:pt x="1262" y="2658"/>
                  </a:lnTo>
                  <a:lnTo>
                    <a:pt x="1287" y="2671"/>
                  </a:lnTo>
                  <a:lnTo>
                    <a:pt x="1312" y="2683"/>
                  </a:lnTo>
                  <a:lnTo>
                    <a:pt x="1336" y="2696"/>
                  </a:lnTo>
                  <a:lnTo>
                    <a:pt x="1360" y="2709"/>
                  </a:lnTo>
                  <a:lnTo>
                    <a:pt x="1384" y="2722"/>
                  </a:lnTo>
                  <a:lnTo>
                    <a:pt x="1408" y="2736"/>
                  </a:lnTo>
                  <a:lnTo>
                    <a:pt x="1433" y="2748"/>
                  </a:lnTo>
                  <a:lnTo>
                    <a:pt x="1457" y="2759"/>
                  </a:lnTo>
                  <a:lnTo>
                    <a:pt x="1482" y="2769"/>
                  </a:lnTo>
                  <a:lnTo>
                    <a:pt x="1507" y="2777"/>
                  </a:lnTo>
                  <a:lnTo>
                    <a:pt x="1520" y="2780"/>
                  </a:lnTo>
                  <a:lnTo>
                    <a:pt x="1532" y="2783"/>
                  </a:lnTo>
                  <a:lnTo>
                    <a:pt x="1546" y="2785"/>
                  </a:lnTo>
                  <a:lnTo>
                    <a:pt x="1558" y="2787"/>
                  </a:lnTo>
                  <a:lnTo>
                    <a:pt x="1571" y="2788"/>
                  </a:lnTo>
                  <a:lnTo>
                    <a:pt x="1584" y="2790"/>
                  </a:lnTo>
                  <a:lnTo>
                    <a:pt x="1597" y="2790"/>
                  </a:lnTo>
                  <a:lnTo>
                    <a:pt x="1611" y="2788"/>
                  </a:lnTo>
                  <a:lnTo>
                    <a:pt x="1624" y="2786"/>
                  </a:lnTo>
                  <a:lnTo>
                    <a:pt x="1638" y="2783"/>
                  </a:lnTo>
                  <a:lnTo>
                    <a:pt x="1651" y="2780"/>
                  </a:lnTo>
                  <a:lnTo>
                    <a:pt x="1665" y="2775"/>
                  </a:lnTo>
                  <a:lnTo>
                    <a:pt x="1680" y="2770"/>
                  </a:lnTo>
                  <a:lnTo>
                    <a:pt x="1693" y="2764"/>
                  </a:lnTo>
                  <a:lnTo>
                    <a:pt x="1707" y="2756"/>
                  </a:lnTo>
                  <a:lnTo>
                    <a:pt x="1722" y="2748"/>
                  </a:lnTo>
                  <a:lnTo>
                    <a:pt x="1736" y="2738"/>
                  </a:lnTo>
                  <a:lnTo>
                    <a:pt x="1751" y="2727"/>
                  </a:lnTo>
                  <a:lnTo>
                    <a:pt x="1766" y="2715"/>
                  </a:lnTo>
                  <a:lnTo>
                    <a:pt x="1781" y="2701"/>
                  </a:lnTo>
                  <a:lnTo>
                    <a:pt x="1790" y="2705"/>
                  </a:lnTo>
                  <a:lnTo>
                    <a:pt x="1801" y="2708"/>
                  </a:lnTo>
                  <a:lnTo>
                    <a:pt x="1813" y="2712"/>
                  </a:lnTo>
                  <a:lnTo>
                    <a:pt x="1825" y="2714"/>
                  </a:lnTo>
                  <a:lnTo>
                    <a:pt x="1851" y="2719"/>
                  </a:lnTo>
                  <a:lnTo>
                    <a:pt x="1879" y="2723"/>
                  </a:lnTo>
                  <a:lnTo>
                    <a:pt x="1908" y="2727"/>
                  </a:lnTo>
                  <a:lnTo>
                    <a:pt x="1939" y="2729"/>
                  </a:lnTo>
                  <a:lnTo>
                    <a:pt x="1969" y="2730"/>
                  </a:lnTo>
                  <a:lnTo>
                    <a:pt x="2000" y="2731"/>
                  </a:lnTo>
                  <a:lnTo>
                    <a:pt x="2057" y="2731"/>
                  </a:lnTo>
                  <a:lnTo>
                    <a:pt x="2107" y="2730"/>
                  </a:lnTo>
                  <a:lnTo>
                    <a:pt x="2147" y="2728"/>
                  </a:lnTo>
                  <a:lnTo>
                    <a:pt x="2169" y="2726"/>
                  </a:lnTo>
                  <a:lnTo>
                    <a:pt x="2414" y="2712"/>
                  </a:lnTo>
                  <a:lnTo>
                    <a:pt x="2649" y="2699"/>
                  </a:lnTo>
                  <a:lnTo>
                    <a:pt x="2691" y="2695"/>
                  </a:lnTo>
                  <a:lnTo>
                    <a:pt x="2737" y="2690"/>
                  </a:lnTo>
                  <a:lnTo>
                    <a:pt x="2787" y="2684"/>
                  </a:lnTo>
                  <a:lnTo>
                    <a:pt x="2838" y="2676"/>
                  </a:lnTo>
                  <a:lnTo>
                    <a:pt x="2892" y="2668"/>
                  </a:lnTo>
                  <a:lnTo>
                    <a:pt x="2948" y="2657"/>
                  </a:lnTo>
                  <a:lnTo>
                    <a:pt x="3005" y="2646"/>
                  </a:lnTo>
                  <a:lnTo>
                    <a:pt x="3064" y="2633"/>
                  </a:lnTo>
                  <a:lnTo>
                    <a:pt x="3123" y="2620"/>
                  </a:lnTo>
                  <a:lnTo>
                    <a:pt x="3181" y="2604"/>
                  </a:lnTo>
                  <a:lnTo>
                    <a:pt x="3239" y="2586"/>
                  </a:lnTo>
                  <a:lnTo>
                    <a:pt x="3296" y="2568"/>
                  </a:lnTo>
                  <a:lnTo>
                    <a:pt x="3325" y="2558"/>
                  </a:lnTo>
                  <a:lnTo>
                    <a:pt x="3352" y="2547"/>
                  </a:lnTo>
                  <a:lnTo>
                    <a:pt x="3380" y="2536"/>
                  </a:lnTo>
                  <a:lnTo>
                    <a:pt x="3407" y="2524"/>
                  </a:lnTo>
                  <a:lnTo>
                    <a:pt x="3432" y="2512"/>
                  </a:lnTo>
                  <a:lnTo>
                    <a:pt x="3459" y="2500"/>
                  </a:lnTo>
                  <a:lnTo>
                    <a:pt x="3483" y="2487"/>
                  </a:lnTo>
                  <a:lnTo>
                    <a:pt x="3508" y="2474"/>
                  </a:lnTo>
                  <a:lnTo>
                    <a:pt x="3518" y="2484"/>
                  </a:lnTo>
                  <a:lnTo>
                    <a:pt x="3528" y="2494"/>
                  </a:lnTo>
                  <a:lnTo>
                    <a:pt x="3539" y="2502"/>
                  </a:lnTo>
                  <a:lnTo>
                    <a:pt x="3551" y="2510"/>
                  </a:lnTo>
                  <a:lnTo>
                    <a:pt x="3563" y="2517"/>
                  </a:lnTo>
                  <a:lnTo>
                    <a:pt x="3576" y="2523"/>
                  </a:lnTo>
                  <a:lnTo>
                    <a:pt x="3589" y="2528"/>
                  </a:lnTo>
                  <a:lnTo>
                    <a:pt x="3602" y="2534"/>
                  </a:lnTo>
                  <a:lnTo>
                    <a:pt x="3616" y="2538"/>
                  </a:lnTo>
                  <a:lnTo>
                    <a:pt x="3630" y="2541"/>
                  </a:lnTo>
                  <a:lnTo>
                    <a:pt x="3646" y="2543"/>
                  </a:lnTo>
                  <a:lnTo>
                    <a:pt x="3661" y="2545"/>
                  </a:lnTo>
                  <a:lnTo>
                    <a:pt x="3676" y="2546"/>
                  </a:lnTo>
                  <a:lnTo>
                    <a:pt x="3691" y="2547"/>
                  </a:lnTo>
                  <a:lnTo>
                    <a:pt x="3707" y="2547"/>
                  </a:lnTo>
                  <a:lnTo>
                    <a:pt x="3723" y="2547"/>
                  </a:lnTo>
                  <a:lnTo>
                    <a:pt x="3755" y="2545"/>
                  </a:lnTo>
                  <a:lnTo>
                    <a:pt x="3789" y="2541"/>
                  </a:lnTo>
                  <a:lnTo>
                    <a:pt x="3821" y="2536"/>
                  </a:lnTo>
                  <a:lnTo>
                    <a:pt x="3855" y="2529"/>
                  </a:lnTo>
                  <a:lnTo>
                    <a:pt x="3887" y="2522"/>
                  </a:lnTo>
                  <a:lnTo>
                    <a:pt x="3920" y="2515"/>
                  </a:lnTo>
                  <a:lnTo>
                    <a:pt x="3951" y="2507"/>
                  </a:lnTo>
                  <a:lnTo>
                    <a:pt x="3982" y="2499"/>
                  </a:lnTo>
                  <a:lnTo>
                    <a:pt x="4109" y="2470"/>
                  </a:lnTo>
                  <a:lnTo>
                    <a:pt x="4132" y="2466"/>
                  </a:lnTo>
                  <a:lnTo>
                    <a:pt x="4214" y="2456"/>
                  </a:lnTo>
                  <a:lnTo>
                    <a:pt x="4294" y="2444"/>
                  </a:lnTo>
                  <a:lnTo>
                    <a:pt x="4331" y="2437"/>
                  </a:lnTo>
                  <a:lnTo>
                    <a:pt x="4370" y="2430"/>
                  </a:lnTo>
                  <a:lnTo>
                    <a:pt x="4407" y="2422"/>
                  </a:lnTo>
                  <a:lnTo>
                    <a:pt x="4444" y="2413"/>
                  </a:lnTo>
                  <a:lnTo>
                    <a:pt x="4480" y="2401"/>
                  </a:lnTo>
                  <a:lnTo>
                    <a:pt x="4518" y="2389"/>
                  </a:lnTo>
                  <a:lnTo>
                    <a:pt x="4555" y="2376"/>
                  </a:lnTo>
                  <a:lnTo>
                    <a:pt x="4591" y="2361"/>
                  </a:lnTo>
                  <a:lnTo>
                    <a:pt x="4629" y="2344"/>
                  </a:lnTo>
                  <a:lnTo>
                    <a:pt x="4666" y="2324"/>
                  </a:lnTo>
                  <a:lnTo>
                    <a:pt x="4704" y="2303"/>
                  </a:lnTo>
                  <a:lnTo>
                    <a:pt x="4743" y="2280"/>
                  </a:lnTo>
                  <a:lnTo>
                    <a:pt x="4760" y="2292"/>
                  </a:lnTo>
                  <a:lnTo>
                    <a:pt x="4779" y="2303"/>
                  </a:lnTo>
                  <a:lnTo>
                    <a:pt x="4800" y="2314"/>
                  </a:lnTo>
                  <a:lnTo>
                    <a:pt x="4822" y="2323"/>
                  </a:lnTo>
                  <a:lnTo>
                    <a:pt x="4844" y="2331"/>
                  </a:lnTo>
                  <a:lnTo>
                    <a:pt x="4866" y="2339"/>
                  </a:lnTo>
                  <a:lnTo>
                    <a:pt x="4890" y="2344"/>
                  </a:lnTo>
                  <a:lnTo>
                    <a:pt x="4913" y="2348"/>
                  </a:lnTo>
                  <a:lnTo>
                    <a:pt x="4936" y="2351"/>
                  </a:lnTo>
                  <a:lnTo>
                    <a:pt x="4959" y="2352"/>
                  </a:lnTo>
                  <a:lnTo>
                    <a:pt x="4981" y="2351"/>
                  </a:lnTo>
                  <a:lnTo>
                    <a:pt x="5004" y="2348"/>
                  </a:lnTo>
                  <a:lnTo>
                    <a:pt x="5014" y="2346"/>
                  </a:lnTo>
                  <a:lnTo>
                    <a:pt x="5024" y="2344"/>
                  </a:lnTo>
                  <a:lnTo>
                    <a:pt x="5034" y="2341"/>
                  </a:lnTo>
                  <a:lnTo>
                    <a:pt x="5044" y="2337"/>
                  </a:lnTo>
                  <a:lnTo>
                    <a:pt x="5053" y="2333"/>
                  </a:lnTo>
                  <a:lnTo>
                    <a:pt x="5062" y="2328"/>
                  </a:lnTo>
                  <a:lnTo>
                    <a:pt x="5071" y="2323"/>
                  </a:lnTo>
                  <a:lnTo>
                    <a:pt x="5080" y="2318"/>
                  </a:lnTo>
                  <a:lnTo>
                    <a:pt x="5086" y="2313"/>
                  </a:lnTo>
                  <a:lnTo>
                    <a:pt x="5092" y="2308"/>
                  </a:lnTo>
                  <a:lnTo>
                    <a:pt x="5098" y="2302"/>
                  </a:lnTo>
                  <a:lnTo>
                    <a:pt x="5104" y="2295"/>
                  </a:lnTo>
                  <a:lnTo>
                    <a:pt x="5109" y="2287"/>
                  </a:lnTo>
                  <a:lnTo>
                    <a:pt x="5115" y="2278"/>
                  </a:lnTo>
                  <a:lnTo>
                    <a:pt x="5119" y="2268"/>
                  </a:lnTo>
                  <a:lnTo>
                    <a:pt x="5123" y="2257"/>
                  </a:lnTo>
                  <a:lnTo>
                    <a:pt x="5126" y="2247"/>
                  </a:lnTo>
                  <a:lnTo>
                    <a:pt x="5127" y="2237"/>
                  </a:lnTo>
                  <a:lnTo>
                    <a:pt x="5128" y="2225"/>
                  </a:lnTo>
                  <a:lnTo>
                    <a:pt x="5127" y="2213"/>
                  </a:lnTo>
                  <a:lnTo>
                    <a:pt x="5126" y="2198"/>
                  </a:lnTo>
                  <a:lnTo>
                    <a:pt x="5124" y="2184"/>
                  </a:lnTo>
                  <a:lnTo>
                    <a:pt x="5120" y="2170"/>
                  </a:lnTo>
                  <a:lnTo>
                    <a:pt x="5116" y="2155"/>
                  </a:lnTo>
                  <a:lnTo>
                    <a:pt x="5132" y="2150"/>
                  </a:lnTo>
                  <a:lnTo>
                    <a:pt x="5147" y="2144"/>
                  </a:lnTo>
                  <a:lnTo>
                    <a:pt x="5160" y="2139"/>
                  </a:lnTo>
                  <a:lnTo>
                    <a:pt x="5173" y="2133"/>
                  </a:lnTo>
                  <a:lnTo>
                    <a:pt x="5184" y="2127"/>
                  </a:lnTo>
                  <a:lnTo>
                    <a:pt x="5194" y="2121"/>
                  </a:lnTo>
                  <a:lnTo>
                    <a:pt x="5204" y="2114"/>
                  </a:lnTo>
                  <a:lnTo>
                    <a:pt x="5212" y="2108"/>
                  </a:lnTo>
                  <a:lnTo>
                    <a:pt x="5219" y="2101"/>
                  </a:lnTo>
                  <a:lnTo>
                    <a:pt x="5225" y="2094"/>
                  </a:lnTo>
                  <a:lnTo>
                    <a:pt x="5231" y="2087"/>
                  </a:lnTo>
                  <a:lnTo>
                    <a:pt x="5236" y="2079"/>
                  </a:lnTo>
                  <a:lnTo>
                    <a:pt x="5243" y="2066"/>
                  </a:lnTo>
                  <a:lnTo>
                    <a:pt x="5248" y="2053"/>
                  </a:lnTo>
                  <a:lnTo>
                    <a:pt x="5250" y="2049"/>
                  </a:lnTo>
                  <a:lnTo>
                    <a:pt x="5251" y="2046"/>
                  </a:lnTo>
                  <a:lnTo>
                    <a:pt x="5253" y="2034"/>
                  </a:lnTo>
                  <a:lnTo>
                    <a:pt x="5254" y="2023"/>
                  </a:lnTo>
                  <a:lnTo>
                    <a:pt x="5254" y="2011"/>
                  </a:lnTo>
                  <a:lnTo>
                    <a:pt x="5253" y="1999"/>
                  </a:lnTo>
                  <a:lnTo>
                    <a:pt x="5250" y="1988"/>
                  </a:lnTo>
                  <a:lnTo>
                    <a:pt x="5247" y="1976"/>
                  </a:lnTo>
                  <a:lnTo>
                    <a:pt x="5243" y="1965"/>
                  </a:lnTo>
                  <a:lnTo>
                    <a:pt x="5238" y="1953"/>
                  </a:lnTo>
                  <a:lnTo>
                    <a:pt x="5232" y="1941"/>
                  </a:lnTo>
                  <a:lnTo>
                    <a:pt x="5226" y="1929"/>
                  </a:lnTo>
                  <a:lnTo>
                    <a:pt x="5218" y="1918"/>
                  </a:lnTo>
                  <a:lnTo>
                    <a:pt x="5210" y="1907"/>
                  </a:lnTo>
                  <a:lnTo>
                    <a:pt x="5201" y="1896"/>
                  </a:lnTo>
                  <a:lnTo>
                    <a:pt x="5190" y="1884"/>
                  </a:lnTo>
                  <a:lnTo>
                    <a:pt x="5179" y="1873"/>
                  </a:lnTo>
                  <a:lnTo>
                    <a:pt x="5168" y="1862"/>
                  </a:lnTo>
                  <a:lnTo>
                    <a:pt x="5183" y="1850"/>
                  </a:lnTo>
                  <a:lnTo>
                    <a:pt x="5198" y="1837"/>
                  </a:lnTo>
                  <a:lnTo>
                    <a:pt x="5212" y="1821"/>
                  </a:lnTo>
                  <a:lnTo>
                    <a:pt x="5225" y="1804"/>
                  </a:lnTo>
                  <a:lnTo>
                    <a:pt x="5237" y="1786"/>
                  </a:lnTo>
                  <a:lnTo>
                    <a:pt x="5248" y="1765"/>
                  </a:lnTo>
                  <a:lnTo>
                    <a:pt x="5258" y="1742"/>
                  </a:lnTo>
                  <a:lnTo>
                    <a:pt x="5268" y="1717"/>
                  </a:lnTo>
                  <a:lnTo>
                    <a:pt x="5275" y="1694"/>
                  </a:lnTo>
                  <a:lnTo>
                    <a:pt x="5281" y="1668"/>
                  </a:lnTo>
                  <a:lnTo>
                    <a:pt x="5286" y="1643"/>
                  </a:lnTo>
                  <a:lnTo>
                    <a:pt x="5290" y="1615"/>
                  </a:lnTo>
                  <a:lnTo>
                    <a:pt x="5294" y="1590"/>
                  </a:lnTo>
                  <a:lnTo>
                    <a:pt x="5296" y="1563"/>
                  </a:lnTo>
                  <a:lnTo>
                    <a:pt x="5297" y="1537"/>
                  </a:lnTo>
                  <a:lnTo>
                    <a:pt x="5297" y="1510"/>
                  </a:lnTo>
                  <a:lnTo>
                    <a:pt x="5297" y="1483"/>
                  </a:lnTo>
                  <a:lnTo>
                    <a:pt x="5295" y="1457"/>
                  </a:lnTo>
                  <a:lnTo>
                    <a:pt x="5292" y="1430"/>
                  </a:lnTo>
                  <a:lnTo>
                    <a:pt x="5288" y="1405"/>
                  </a:lnTo>
                  <a:lnTo>
                    <a:pt x="5283" y="1380"/>
                  </a:lnTo>
                  <a:lnTo>
                    <a:pt x="5277" y="1356"/>
                  </a:lnTo>
                  <a:lnTo>
                    <a:pt x="5269" y="1333"/>
                  </a:lnTo>
                  <a:lnTo>
                    <a:pt x="5260" y="1311"/>
                  </a:lnTo>
                  <a:lnTo>
                    <a:pt x="5250" y="1290"/>
                  </a:lnTo>
                  <a:lnTo>
                    <a:pt x="5238" y="1271"/>
                  </a:lnTo>
                  <a:lnTo>
                    <a:pt x="5232" y="1262"/>
                  </a:lnTo>
                  <a:lnTo>
                    <a:pt x="5226" y="1254"/>
                  </a:lnTo>
                  <a:lnTo>
                    <a:pt x="5219" y="1246"/>
                  </a:lnTo>
                  <a:lnTo>
                    <a:pt x="5212" y="1237"/>
                  </a:lnTo>
                  <a:lnTo>
                    <a:pt x="5218" y="1223"/>
                  </a:lnTo>
                  <a:lnTo>
                    <a:pt x="5223" y="1209"/>
                  </a:lnTo>
                  <a:lnTo>
                    <a:pt x="5229" y="1196"/>
                  </a:lnTo>
                  <a:lnTo>
                    <a:pt x="5233" y="1183"/>
                  </a:lnTo>
                  <a:lnTo>
                    <a:pt x="5242" y="1153"/>
                  </a:lnTo>
                  <a:lnTo>
                    <a:pt x="5248" y="1125"/>
                  </a:lnTo>
                  <a:lnTo>
                    <a:pt x="5252" y="1098"/>
                  </a:lnTo>
                  <a:lnTo>
                    <a:pt x="5254" y="1073"/>
                  </a:lnTo>
                  <a:lnTo>
                    <a:pt x="5254" y="1050"/>
                  </a:lnTo>
                  <a:lnTo>
                    <a:pt x="5253" y="1028"/>
                  </a:lnTo>
                  <a:lnTo>
                    <a:pt x="5250" y="1007"/>
                  </a:lnTo>
                  <a:lnTo>
                    <a:pt x="5245" y="988"/>
                  </a:lnTo>
                  <a:lnTo>
                    <a:pt x="5239" y="970"/>
                  </a:lnTo>
                  <a:lnTo>
                    <a:pt x="5232" y="953"/>
                  </a:lnTo>
                  <a:lnTo>
                    <a:pt x="5224" y="938"/>
                  </a:lnTo>
                  <a:lnTo>
                    <a:pt x="5215" y="924"/>
                  </a:lnTo>
                  <a:lnTo>
                    <a:pt x="5205" y="910"/>
                  </a:lnTo>
                  <a:lnTo>
                    <a:pt x="5194" y="898"/>
                  </a:lnTo>
                  <a:lnTo>
                    <a:pt x="5183" y="887"/>
                  </a:lnTo>
                  <a:lnTo>
                    <a:pt x="5171" y="876"/>
                  </a:lnTo>
                  <a:lnTo>
                    <a:pt x="5177" y="864"/>
                  </a:lnTo>
                  <a:lnTo>
                    <a:pt x="5183" y="850"/>
                  </a:lnTo>
                  <a:lnTo>
                    <a:pt x="5186" y="839"/>
                  </a:lnTo>
                  <a:lnTo>
                    <a:pt x="5189" y="827"/>
                  </a:lnTo>
                  <a:lnTo>
                    <a:pt x="5191" y="815"/>
                  </a:lnTo>
                  <a:lnTo>
                    <a:pt x="5193" y="804"/>
                  </a:lnTo>
                  <a:lnTo>
                    <a:pt x="5194" y="792"/>
                  </a:lnTo>
                  <a:lnTo>
                    <a:pt x="5195" y="779"/>
                  </a:lnTo>
                  <a:lnTo>
                    <a:pt x="5195" y="767"/>
                  </a:lnTo>
                  <a:lnTo>
                    <a:pt x="5194" y="754"/>
                  </a:lnTo>
                  <a:lnTo>
                    <a:pt x="5192" y="730"/>
                  </a:lnTo>
                  <a:lnTo>
                    <a:pt x="5188" y="705"/>
                  </a:lnTo>
                  <a:lnTo>
                    <a:pt x="5183" y="681"/>
                  </a:lnTo>
                  <a:lnTo>
                    <a:pt x="5176" y="656"/>
                  </a:lnTo>
                  <a:lnTo>
                    <a:pt x="5167" y="633"/>
                  </a:lnTo>
                  <a:lnTo>
                    <a:pt x="5157" y="610"/>
                  </a:lnTo>
                  <a:lnTo>
                    <a:pt x="5146" y="587"/>
                  </a:lnTo>
                  <a:lnTo>
                    <a:pt x="5132" y="565"/>
                  </a:lnTo>
                  <a:lnTo>
                    <a:pt x="5118" y="545"/>
                  </a:lnTo>
                  <a:lnTo>
                    <a:pt x="5104" y="524"/>
                  </a:lnTo>
                  <a:lnTo>
                    <a:pt x="5089" y="506"/>
                  </a:lnTo>
                  <a:lnTo>
                    <a:pt x="5072" y="489"/>
                  </a:lnTo>
                  <a:lnTo>
                    <a:pt x="5055" y="473"/>
                  </a:lnTo>
                  <a:lnTo>
                    <a:pt x="5038" y="458"/>
                  </a:lnTo>
                  <a:lnTo>
                    <a:pt x="5021" y="446"/>
                  </a:lnTo>
                  <a:lnTo>
                    <a:pt x="5004" y="435"/>
                  </a:lnTo>
                  <a:lnTo>
                    <a:pt x="4985" y="425"/>
                  </a:lnTo>
                  <a:lnTo>
                    <a:pt x="4967" y="418"/>
                  </a:lnTo>
                  <a:lnTo>
                    <a:pt x="4949" y="411"/>
                  </a:lnTo>
                  <a:lnTo>
                    <a:pt x="4930" y="406"/>
                  </a:lnTo>
                  <a:lnTo>
                    <a:pt x="4912" y="402"/>
                  </a:lnTo>
                  <a:lnTo>
                    <a:pt x="4894" y="400"/>
                  </a:lnTo>
                  <a:lnTo>
                    <a:pt x="4876" y="399"/>
                  </a:lnTo>
                  <a:lnTo>
                    <a:pt x="4857" y="401"/>
                  </a:lnTo>
                  <a:lnTo>
                    <a:pt x="4839" y="404"/>
                  </a:lnTo>
                  <a:lnTo>
                    <a:pt x="4821" y="408"/>
                  </a:lnTo>
                  <a:lnTo>
                    <a:pt x="4802" y="414"/>
                  </a:lnTo>
                  <a:lnTo>
                    <a:pt x="4785" y="421"/>
                  </a:lnTo>
                  <a:lnTo>
                    <a:pt x="4773" y="402"/>
                  </a:lnTo>
                  <a:lnTo>
                    <a:pt x="4760" y="385"/>
                  </a:lnTo>
                  <a:lnTo>
                    <a:pt x="4746" y="369"/>
                  </a:lnTo>
                  <a:lnTo>
                    <a:pt x="4730" y="354"/>
                  </a:lnTo>
                  <a:lnTo>
                    <a:pt x="4715" y="340"/>
                  </a:lnTo>
                  <a:lnTo>
                    <a:pt x="4698" y="327"/>
                  </a:lnTo>
                  <a:lnTo>
                    <a:pt x="4681" y="315"/>
                  </a:lnTo>
                  <a:lnTo>
                    <a:pt x="4662" y="305"/>
                  </a:lnTo>
                  <a:lnTo>
                    <a:pt x="4644" y="296"/>
                  </a:lnTo>
                  <a:lnTo>
                    <a:pt x="4625" y="289"/>
                  </a:lnTo>
                  <a:lnTo>
                    <a:pt x="4604" y="282"/>
                  </a:lnTo>
                  <a:lnTo>
                    <a:pt x="4584" y="277"/>
                  </a:lnTo>
                  <a:lnTo>
                    <a:pt x="4563" y="272"/>
                  </a:lnTo>
                  <a:lnTo>
                    <a:pt x="4541" y="270"/>
                  </a:lnTo>
                  <a:lnTo>
                    <a:pt x="4519" y="269"/>
                  </a:lnTo>
                  <a:lnTo>
                    <a:pt x="4497" y="269"/>
                  </a:lnTo>
                  <a:lnTo>
                    <a:pt x="4482" y="241"/>
                  </a:lnTo>
                  <a:lnTo>
                    <a:pt x="4464" y="215"/>
                  </a:lnTo>
                  <a:lnTo>
                    <a:pt x="4445" y="188"/>
                  </a:lnTo>
                  <a:lnTo>
                    <a:pt x="4426" y="164"/>
                  </a:lnTo>
                  <a:lnTo>
                    <a:pt x="4404" y="140"/>
                  </a:lnTo>
                  <a:lnTo>
                    <a:pt x="4382" y="118"/>
                  </a:lnTo>
                  <a:lnTo>
                    <a:pt x="4359" y="98"/>
                  </a:lnTo>
                  <a:lnTo>
                    <a:pt x="4335" y="79"/>
                  </a:lnTo>
                  <a:lnTo>
                    <a:pt x="4310" y="62"/>
                  </a:lnTo>
                  <a:lnTo>
                    <a:pt x="4284" y="47"/>
                  </a:lnTo>
                  <a:lnTo>
                    <a:pt x="4258" y="34"/>
                  </a:lnTo>
                  <a:lnTo>
                    <a:pt x="4232" y="23"/>
                  </a:lnTo>
                  <a:lnTo>
                    <a:pt x="4218" y="19"/>
                  </a:lnTo>
                  <a:lnTo>
                    <a:pt x="4205" y="14"/>
                  </a:lnTo>
                  <a:lnTo>
                    <a:pt x="4192" y="10"/>
                  </a:lnTo>
                  <a:lnTo>
                    <a:pt x="4178" y="7"/>
                  </a:lnTo>
                  <a:lnTo>
                    <a:pt x="4165" y="5"/>
                  </a:lnTo>
                  <a:lnTo>
                    <a:pt x="4151" y="3"/>
                  </a:lnTo>
                  <a:lnTo>
                    <a:pt x="4137" y="1"/>
                  </a:lnTo>
                  <a:lnTo>
                    <a:pt x="4124" y="1"/>
                  </a:lnTo>
                  <a:close/>
                  <a:moveTo>
                    <a:pt x="3899" y="211"/>
                  </a:moveTo>
                  <a:lnTo>
                    <a:pt x="3909" y="192"/>
                  </a:lnTo>
                  <a:lnTo>
                    <a:pt x="3920" y="176"/>
                  </a:lnTo>
                  <a:lnTo>
                    <a:pt x="3931" y="160"/>
                  </a:lnTo>
                  <a:lnTo>
                    <a:pt x="3943" y="144"/>
                  </a:lnTo>
                  <a:lnTo>
                    <a:pt x="3955" y="131"/>
                  </a:lnTo>
                  <a:lnTo>
                    <a:pt x="3969" y="119"/>
                  </a:lnTo>
                  <a:lnTo>
                    <a:pt x="3982" y="107"/>
                  </a:lnTo>
                  <a:lnTo>
                    <a:pt x="3996" y="97"/>
                  </a:lnTo>
                  <a:lnTo>
                    <a:pt x="4010" y="89"/>
                  </a:lnTo>
                  <a:lnTo>
                    <a:pt x="4025" y="80"/>
                  </a:lnTo>
                  <a:lnTo>
                    <a:pt x="4040" y="74"/>
                  </a:lnTo>
                  <a:lnTo>
                    <a:pt x="4056" y="69"/>
                  </a:lnTo>
                  <a:lnTo>
                    <a:pt x="4072" y="65"/>
                  </a:lnTo>
                  <a:lnTo>
                    <a:pt x="4088" y="62"/>
                  </a:lnTo>
                  <a:lnTo>
                    <a:pt x="4105" y="61"/>
                  </a:lnTo>
                  <a:lnTo>
                    <a:pt x="4123" y="61"/>
                  </a:lnTo>
                  <a:lnTo>
                    <a:pt x="4134" y="61"/>
                  </a:lnTo>
                  <a:lnTo>
                    <a:pt x="4146" y="62"/>
                  </a:lnTo>
                  <a:lnTo>
                    <a:pt x="4159" y="64"/>
                  </a:lnTo>
                  <a:lnTo>
                    <a:pt x="4170" y="66"/>
                  </a:lnTo>
                  <a:lnTo>
                    <a:pt x="4194" y="73"/>
                  </a:lnTo>
                  <a:lnTo>
                    <a:pt x="4218" y="82"/>
                  </a:lnTo>
                  <a:lnTo>
                    <a:pt x="4242" y="92"/>
                  </a:lnTo>
                  <a:lnTo>
                    <a:pt x="4265" y="104"/>
                  </a:lnTo>
                  <a:lnTo>
                    <a:pt x="4289" y="118"/>
                  </a:lnTo>
                  <a:lnTo>
                    <a:pt x="4311" y="133"/>
                  </a:lnTo>
                  <a:lnTo>
                    <a:pt x="4332" y="152"/>
                  </a:lnTo>
                  <a:lnTo>
                    <a:pt x="4354" y="170"/>
                  </a:lnTo>
                  <a:lnTo>
                    <a:pt x="4373" y="190"/>
                  </a:lnTo>
                  <a:lnTo>
                    <a:pt x="4392" y="213"/>
                  </a:lnTo>
                  <a:lnTo>
                    <a:pt x="4409" y="235"/>
                  </a:lnTo>
                  <a:lnTo>
                    <a:pt x="4426" y="259"/>
                  </a:lnTo>
                  <a:lnTo>
                    <a:pt x="4441" y="285"/>
                  </a:lnTo>
                  <a:lnTo>
                    <a:pt x="4454" y="310"/>
                  </a:lnTo>
                  <a:lnTo>
                    <a:pt x="4463" y="329"/>
                  </a:lnTo>
                  <a:lnTo>
                    <a:pt x="4484" y="327"/>
                  </a:lnTo>
                  <a:lnTo>
                    <a:pt x="4505" y="326"/>
                  </a:lnTo>
                  <a:lnTo>
                    <a:pt x="4525" y="326"/>
                  </a:lnTo>
                  <a:lnTo>
                    <a:pt x="4545" y="327"/>
                  </a:lnTo>
                  <a:lnTo>
                    <a:pt x="4565" y="330"/>
                  </a:lnTo>
                  <a:lnTo>
                    <a:pt x="4584" y="334"/>
                  </a:lnTo>
                  <a:lnTo>
                    <a:pt x="4603" y="341"/>
                  </a:lnTo>
                  <a:lnTo>
                    <a:pt x="4622" y="348"/>
                  </a:lnTo>
                  <a:lnTo>
                    <a:pt x="4639" y="357"/>
                  </a:lnTo>
                  <a:lnTo>
                    <a:pt x="4655" y="366"/>
                  </a:lnTo>
                  <a:lnTo>
                    <a:pt x="4671" y="377"/>
                  </a:lnTo>
                  <a:lnTo>
                    <a:pt x="4687" y="389"/>
                  </a:lnTo>
                  <a:lnTo>
                    <a:pt x="4701" y="402"/>
                  </a:lnTo>
                  <a:lnTo>
                    <a:pt x="4714" y="418"/>
                  </a:lnTo>
                  <a:lnTo>
                    <a:pt x="4726" y="434"/>
                  </a:lnTo>
                  <a:lnTo>
                    <a:pt x="4737" y="450"/>
                  </a:lnTo>
                  <a:lnTo>
                    <a:pt x="4748" y="469"/>
                  </a:lnTo>
                  <a:lnTo>
                    <a:pt x="4763" y="497"/>
                  </a:lnTo>
                  <a:lnTo>
                    <a:pt x="4790" y="481"/>
                  </a:lnTo>
                  <a:lnTo>
                    <a:pt x="4799" y="475"/>
                  </a:lnTo>
                  <a:lnTo>
                    <a:pt x="4810" y="471"/>
                  </a:lnTo>
                  <a:lnTo>
                    <a:pt x="4820" y="466"/>
                  </a:lnTo>
                  <a:lnTo>
                    <a:pt x="4830" y="462"/>
                  </a:lnTo>
                  <a:lnTo>
                    <a:pt x="4839" y="460"/>
                  </a:lnTo>
                  <a:lnTo>
                    <a:pt x="4849" y="458"/>
                  </a:lnTo>
                  <a:lnTo>
                    <a:pt x="4858" y="457"/>
                  </a:lnTo>
                  <a:lnTo>
                    <a:pt x="4867" y="456"/>
                  </a:lnTo>
                  <a:lnTo>
                    <a:pt x="4886" y="456"/>
                  </a:lnTo>
                  <a:lnTo>
                    <a:pt x="4904" y="459"/>
                  </a:lnTo>
                  <a:lnTo>
                    <a:pt x="4920" y="462"/>
                  </a:lnTo>
                  <a:lnTo>
                    <a:pt x="4936" y="469"/>
                  </a:lnTo>
                  <a:lnTo>
                    <a:pt x="4952" y="475"/>
                  </a:lnTo>
                  <a:lnTo>
                    <a:pt x="4966" y="482"/>
                  </a:lnTo>
                  <a:lnTo>
                    <a:pt x="4980" y="490"/>
                  </a:lnTo>
                  <a:lnTo>
                    <a:pt x="4992" y="499"/>
                  </a:lnTo>
                  <a:lnTo>
                    <a:pt x="5014" y="515"/>
                  </a:lnTo>
                  <a:lnTo>
                    <a:pt x="5030" y="530"/>
                  </a:lnTo>
                  <a:lnTo>
                    <a:pt x="5045" y="548"/>
                  </a:lnTo>
                  <a:lnTo>
                    <a:pt x="5060" y="566"/>
                  </a:lnTo>
                  <a:lnTo>
                    <a:pt x="5075" y="585"/>
                  </a:lnTo>
                  <a:lnTo>
                    <a:pt x="5087" y="606"/>
                  </a:lnTo>
                  <a:lnTo>
                    <a:pt x="5099" y="627"/>
                  </a:lnTo>
                  <a:lnTo>
                    <a:pt x="5109" y="649"/>
                  </a:lnTo>
                  <a:lnTo>
                    <a:pt x="5117" y="672"/>
                  </a:lnTo>
                  <a:lnTo>
                    <a:pt x="5124" y="694"/>
                  </a:lnTo>
                  <a:lnTo>
                    <a:pt x="5129" y="717"/>
                  </a:lnTo>
                  <a:lnTo>
                    <a:pt x="5133" y="740"/>
                  </a:lnTo>
                  <a:lnTo>
                    <a:pt x="5136" y="763"/>
                  </a:lnTo>
                  <a:lnTo>
                    <a:pt x="5135" y="785"/>
                  </a:lnTo>
                  <a:lnTo>
                    <a:pt x="5133" y="797"/>
                  </a:lnTo>
                  <a:lnTo>
                    <a:pt x="5131" y="807"/>
                  </a:lnTo>
                  <a:lnTo>
                    <a:pt x="5129" y="818"/>
                  </a:lnTo>
                  <a:lnTo>
                    <a:pt x="5127" y="828"/>
                  </a:lnTo>
                  <a:lnTo>
                    <a:pt x="5123" y="839"/>
                  </a:lnTo>
                  <a:lnTo>
                    <a:pt x="5119" y="849"/>
                  </a:lnTo>
                  <a:lnTo>
                    <a:pt x="5115" y="859"/>
                  </a:lnTo>
                  <a:lnTo>
                    <a:pt x="5110" y="869"/>
                  </a:lnTo>
                  <a:lnTo>
                    <a:pt x="5096" y="892"/>
                  </a:lnTo>
                  <a:lnTo>
                    <a:pt x="5119" y="908"/>
                  </a:lnTo>
                  <a:lnTo>
                    <a:pt x="5135" y="921"/>
                  </a:lnTo>
                  <a:lnTo>
                    <a:pt x="5149" y="934"/>
                  </a:lnTo>
                  <a:lnTo>
                    <a:pt x="5155" y="941"/>
                  </a:lnTo>
                  <a:lnTo>
                    <a:pt x="5161" y="948"/>
                  </a:lnTo>
                  <a:lnTo>
                    <a:pt x="5166" y="955"/>
                  </a:lnTo>
                  <a:lnTo>
                    <a:pt x="5171" y="963"/>
                  </a:lnTo>
                  <a:lnTo>
                    <a:pt x="5180" y="979"/>
                  </a:lnTo>
                  <a:lnTo>
                    <a:pt x="5186" y="997"/>
                  </a:lnTo>
                  <a:lnTo>
                    <a:pt x="5191" y="1016"/>
                  </a:lnTo>
                  <a:lnTo>
                    <a:pt x="5194" y="1035"/>
                  </a:lnTo>
                  <a:lnTo>
                    <a:pt x="5195" y="1056"/>
                  </a:lnTo>
                  <a:lnTo>
                    <a:pt x="5194" y="1078"/>
                  </a:lnTo>
                  <a:lnTo>
                    <a:pt x="5191" y="1100"/>
                  </a:lnTo>
                  <a:lnTo>
                    <a:pt x="5187" y="1125"/>
                  </a:lnTo>
                  <a:lnTo>
                    <a:pt x="5181" y="1149"/>
                  </a:lnTo>
                  <a:lnTo>
                    <a:pt x="5173" y="1174"/>
                  </a:lnTo>
                  <a:lnTo>
                    <a:pt x="5163" y="1202"/>
                  </a:lnTo>
                  <a:lnTo>
                    <a:pt x="5151" y="1229"/>
                  </a:lnTo>
                  <a:lnTo>
                    <a:pt x="5141" y="1252"/>
                  </a:lnTo>
                  <a:lnTo>
                    <a:pt x="5160" y="1266"/>
                  </a:lnTo>
                  <a:lnTo>
                    <a:pt x="5166" y="1271"/>
                  </a:lnTo>
                  <a:lnTo>
                    <a:pt x="5171" y="1276"/>
                  </a:lnTo>
                  <a:lnTo>
                    <a:pt x="5177" y="1282"/>
                  </a:lnTo>
                  <a:lnTo>
                    <a:pt x="5182" y="1288"/>
                  </a:lnTo>
                  <a:lnTo>
                    <a:pt x="5191" y="1302"/>
                  </a:lnTo>
                  <a:lnTo>
                    <a:pt x="5201" y="1318"/>
                  </a:lnTo>
                  <a:lnTo>
                    <a:pt x="5209" y="1336"/>
                  </a:lnTo>
                  <a:lnTo>
                    <a:pt x="5216" y="1355"/>
                  </a:lnTo>
                  <a:lnTo>
                    <a:pt x="5222" y="1376"/>
                  </a:lnTo>
                  <a:lnTo>
                    <a:pt x="5227" y="1398"/>
                  </a:lnTo>
                  <a:lnTo>
                    <a:pt x="5232" y="1421"/>
                  </a:lnTo>
                  <a:lnTo>
                    <a:pt x="5235" y="1446"/>
                  </a:lnTo>
                  <a:lnTo>
                    <a:pt x="5237" y="1471"/>
                  </a:lnTo>
                  <a:lnTo>
                    <a:pt x="5238" y="1496"/>
                  </a:lnTo>
                  <a:lnTo>
                    <a:pt x="5238" y="1524"/>
                  </a:lnTo>
                  <a:lnTo>
                    <a:pt x="5237" y="1551"/>
                  </a:lnTo>
                  <a:lnTo>
                    <a:pt x="5234" y="1579"/>
                  </a:lnTo>
                  <a:lnTo>
                    <a:pt x="5231" y="1607"/>
                  </a:lnTo>
                  <a:lnTo>
                    <a:pt x="5228" y="1628"/>
                  </a:lnTo>
                  <a:lnTo>
                    <a:pt x="5224" y="1650"/>
                  </a:lnTo>
                  <a:lnTo>
                    <a:pt x="5219" y="1669"/>
                  </a:lnTo>
                  <a:lnTo>
                    <a:pt x="5214" y="1688"/>
                  </a:lnTo>
                  <a:lnTo>
                    <a:pt x="5208" y="1707"/>
                  </a:lnTo>
                  <a:lnTo>
                    <a:pt x="5202" y="1724"/>
                  </a:lnTo>
                  <a:lnTo>
                    <a:pt x="5194" y="1740"/>
                  </a:lnTo>
                  <a:lnTo>
                    <a:pt x="5187" y="1755"/>
                  </a:lnTo>
                  <a:lnTo>
                    <a:pt x="5179" y="1770"/>
                  </a:lnTo>
                  <a:lnTo>
                    <a:pt x="5171" y="1782"/>
                  </a:lnTo>
                  <a:lnTo>
                    <a:pt x="5163" y="1794"/>
                  </a:lnTo>
                  <a:lnTo>
                    <a:pt x="5154" y="1804"/>
                  </a:lnTo>
                  <a:lnTo>
                    <a:pt x="5145" y="1813"/>
                  </a:lnTo>
                  <a:lnTo>
                    <a:pt x="5136" y="1820"/>
                  </a:lnTo>
                  <a:lnTo>
                    <a:pt x="5126" y="1827"/>
                  </a:lnTo>
                  <a:lnTo>
                    <a:pt x="5116" y="1831"/>
                  </a:lnTo>
                  <a:lnTo>
                    <a:pt x="5064" y="1850"/>
                  </a:lnTo>
                  <a:lnTo>
                    <a:pt x="5109" y="1883"/>
                  </a:lnTo>
                  <a:lnTo>
                    <a:pt x="5120" y="1892"/>
                  </a:lnTo>
                  <a:lnTo>
                    <a:pt x="5130" y="1901"/>
                  </a:lnTo>
                  <a:lnTo>
                    <a:pt x="5141" y="1910"/>
                  </a:lnTo>
                  <a:lnTo>
                    <a:pt x="5150" y="1919"/>
                  </a:lnTo>
                  <a:lnTo>
                    <a:pt x="5158" y="1928"/>
                  </a:lnTo>
                  <a:lnTo>
                    <a:pt x="5165" y="1938"/>
                  </a:lnTo>
                  <a:lnTo>
                    <a:pt x="5172" y="1948"/>
                  </a:lnTo>
                  <a:lnTo>
                    <a:pt x="5178" y="1958"/>
                  </a:lnTo>
                  <a:lnTo>
                    <a:pt x="5183" y="1968"/>
                  </a:lnTo>
                  <a:lnTo>
                    <a:pt x="5187" y="1977"/>
                  </a:lnTo>
                  <a:lnTo>
                    <a:pt x="5190" y="1987"/>
                  </a:lnTo>
                  <a:lnTo>
                    <a:pt x="5193" y="1996"/>
                  </a:lnTo>
                  <a:lnTo>
                    <a:pt x="5194" y="2005"/>
                  </a:lnTo>
                  <a:lnTo>
                    <a:pt x="5194" y="2014"/>
                  </a:lnTo>
                  <a:lnTo>
                    <a:pt x="5194" y="2023"/>
                  </a:lnTo>
                  <a:lnTo>
                    <a:pt x="5192" y="2031"/>
                  </a:lnTo>
                  <a:lnTo>
                    <a:pt x="5190" y="2038"/>
                  </a:lnTo>
                  <a:lnTo>
                    <a:pt x="5188" y="2044"/>
                  </a:lnTo>
                  <a:lnTo>
                    <a:pt x="5184" y="2051"/>
                  </a:lnTo>
                  <a:lnTo>
                    <a:pt x="5180" y="2056"/>
                  </a:lnTo>
                  <a:lnTo>
                    <a:pt x="5175" y="2062"/>
                  </a:lnTo>
                  <a:lnTo>
                    <a:pt x="5169" y="2067"/>
                  </a:lnTo>
                  <a:lnTo>
                    <a:pt x="5163" y="2072"/>
                  </a:lnTo>
                  <a:lnTo>
                    <a:pt x="5156" y="2077"/>
                  </a:lnTo>
                  <a:lnTo>
                    <a:pt x="5148" y="2082"/>
                  </a:lnTo>
                  <a:lnTo>
                    <a:pt x="5140" y="2086"/>
                  </a:lnTo>
                  <a:lnTo>
                    <a:pt x="5130" y="2090"/>
                  </a:lnTo>
                  <a:lnTo>
                    <a:pt x="5120" y="2094"/>
                  </a:lnTo>
                  <a:lnTo>
                    <a:pt x="5099" y="2099"/>
                  </a:lnTo>
                  <a:lnTo>
                    <a:pt x="5076" y="2104"/>
                  </a:lnTo>
                  <a:lnTo>
                    <a:pt x="5036" y="2110"/>
                  </a:lnTo>
                  <a:lnTo>
                    <a:pt x="5052" y="2146"/>
                  </a:lnTo>
                  <a:lnTo>
                    <a:pt x="5056" y="2157"/>
                  </a:lnTo>
                  <a:lnTo>
                    <a:pt x="5060" y="2167"/>
                  </a:lnTo>
                  <a:lnTo>
                    <a:pt x="5063" y="2177"/>
                  </a:lnTo>
                  <a:lnTo>
                    <a:pt x="5066" y="2186"/>
                  </a:lnTo>
                  <a:lnTo>
                    <a:pt x="5068" y="2196"/>
                  </a:lnTo>
                  <a:lnTo>
                    <a:pt x="5070" y="2204"/>
                  </a:lnTo>
                  <a:lnTo>
                    <a:pt x="5071" y="2214"/>
                  </a:lnTo>
                  <a:lnTo>
                    <a:pt x="5070" y="2221"/>
                  </a:lnTo>
                  <a:lnTo>
                    <a:pt x="5070" y="2229"/>
                  </a:lnTo>
                  <a:lnTo>
                    <a:pt x="5067" y="2236"/>
                  </a:lnTo>
                  <a:lnTo>
                    <a:pt x="5065" y="2243"/>
                  </a:lnTo>
                  <a:lnTo>
                    <a:pt x="5062" y="2249"/>
                  </a:lnTo>
                  <a:lnTo>
                    <a:pt x="5059" y="2255"/>
                  </a:lnTo>
                  <a:lnTo>
                    <a:pt x="5054" y="2260"/>
                  </a:lnTo>
                  <a:lnTo>
                    <a:pt x="5049" y="2265"/>
                  </a:lnTo>
                  <a:lnTo>
                    <a:pt x="5044" y="2269"/>
                  </a:lnTo>
                  <a:lnTo>
                    <a:pt x="5038" y="2273"/>
                  </a:lnTo>
                  <a:lnTo>
                    <a:pt x="5032" y="2278"/>
                  </a:lnTo>
                  <a:lnTo>
                    <a:pt x="5025" y="2281"/>
                  </a:lnTo>
                  <a:lnTo>
                    <a:pt x="5018" y="2284"/>
                  </a:lnTo>
                  <a:lnTo>
                    <a:pt x="5002" y="2288"/>
                  </a:lnTo>
                  <a:lnTo>
                    <a:pt x="4985" y="2291"/>
                  </a:lnTo>
                  <a:lnTo>
                    <a:pt x="4967" y="2292"/>
                  </a:lnTo>
                  <a:lnTo>
                    <a:pt x="4948" y="2292"/>
                  </a:lnTo>
                  <a:lnTo>
                    <a:pt x="4928" y="2291"/>
                  </a:lnTo>
                  <a:lnTo>
                    <a:pt x="4908" y="2288"/>
                  </a:lnTo>
                  <a:lnTo>
                    <a:pt x="4888" y="2285"/>
                  </a:lnTo>
                  <a:lnTo>
                    <a:pt x="4867" y="2279"/>
                  </a:lnTo>
                  <a:lnTo>
                    <a:pt x="4848" y="2272"/>
                  </a:lnTo>
                  <a:lnTo>
                    <a:pt x="4829" y="2265"/>
                  </a:lnTo>
                  <a:lnTo>
                    <a:pt x="4810" y="2256"/>
                  </a:lnTo>
                  <a:lnTo>
                    <a:pt x="4792" y="2246"/>
                  </a:lnTo>
                  <a:lnTo>
                    <a:pt x="4776" y="2236"/>
                  </a:lnTo>
                  <a:lnTo>
                    <a:pt x="4761" y="2224"/>
                  </a:lnTo>
                  <a:lnTo>
                    <a:pt x="4745" y="2208"/>
                  </a:lnTo>
                  <a:lnTo>
                    <a:pt x="4725" y="2222"/>
                  </a:lnTo>
                  <a:lnTo>
                    <a:pt x="4688" y="2245"/>
                  </a:lnTo>
                  <a:lnTo>
                    <a:pt x="4650" y="2266"/>
                  </a:lnTo>
                  <a:lnTo>
                    <a:pt x="4615" y="2286"/>
                  </a:lnTo>
                  <a:lnTo>
                    <a:pt x="4578" y="2303"/>
                  </a:lnTo>
                  <a:lnTo>
                    <a:pt x="4542" y="2318"/>
                  </a:lnTo>
                  <a:lnTo>
                    <a:pt x="4507" y="2331"/>
                  </a:lnTo>
                  <a:lnTo>
                    <a:pt x="4471" y="2344"/>
                  </a:lnTo>
                  <a:lnTo>
                    <a:pt x="4436" y="2354"/>
                  </a:lnTo>
                  <a:lnTo>
                    <a:pt x="4399" y="2363"/>
                  </a:lnTo>
                  <a:lnTo>
                    <a:pt x="4363" y="2371"/>
                  </a:lnTo>
                  <a:lnTo>
                    <a:pt x="4325" y="2378"/>
                  </a:lnTo>
                  <a:lnTo>
                    <a:pt x="4288" y="2385"/>
                  </a:lnTo>
                  <a:lnTo>
                    <a:pt x="4208" y="2396"/>
                  </a:lnTo>
                  <a:lnTo>
                    <a:pt x="4125" y="2408"/>
                  </a:lnTo>
                  <a:lnTo>
                    <a:pt x="4101" y="2411"/>
                  </a:lnTo>
                  <a:lnTo>
                    <a:pt x="3967" y="2441"/>
                  </a:lnTo>
                  <a:lnTo>
                    <a:pt x="3908" y="2457"/>
                  </a:lnTo>
                  <a:lnTo>
                    <a:pt x="3845" y="2472"/>
                  </a:lnTo>
                  <a:lnTo>
                    <a:pt x="3813" y="2479"/>
                  </a:lnTo>
                  <a:lnTo>
                    <a:pt x="3782" y="2484"/>
                  </a:lnTo>
                  <a:lnTo>
                    <a:pt x="3750" y="2488"/>
                  </a:lnTo>
                  <a:lnTo>
                    <a:pt x="3720" y="2491"/>
                  </a:lnTo>
                  <a:lnTo>
                    <a:pt x="3705" y="2491"/>
                  </a:lnTo>
                  <a:lnTo>
                    <a:pt x="3690" y="2491"/>
                  </a:lnTo>
                  <a:lnTo>
                    <a:pt x="3676" y="2491"/>
                  </a:lnTo>
                  <a:lnTo>
                    <a:pt x="3662" y="2490"/>
                  </a:lnTo>
                  <a:lnTo>
                    <a:pt x="3648" y="2489"/>
                  </a:lnTo>
                  <a:lnTo>
                    <a:pt x="3636" y="2487"/>
                  </a:lnTo>
                  <a:lnTo>
                    <a:pt x="3622" y="2484"/>
                  </a:lnTo>
                  <a:lnTo>
                    <a:pt x="3610" y="2481"/>
                  </a:lnTo>
                  <a:lnTo>
                    <a:pt x="3599" y="2477"/>
                  </a:lnTo>
                  <a:lnTo>
                    <a:pt x="3588" y="2472"/>
                  </a:lnTo>
                  <a:lnTo>
                    <a:pt x="3577" y="2465"/>
                  </a:lnTo>
                  <a:lnTo>
                    <a:pt x="3568" y="2459"/>
                  </a:lnTo>
                  <a:lnTo>
                    <a:pt x="3558" y="2451"/>
                  </a:lnTo>
                  <a:lnTo>
                    <a:pt x="3549" y="2443"/>
                  </a:lnTo>
                  <a:lnTo>
                    <a:pt x="3542" y="2434"/>
                  </a:lnTo>
                  <a:lnTo>
                    <a:pt x="3535" y="2424"/>
                  </a:lnTo>
                  <a:lnTo>
                    <a:pt x="3519" y="2398"/>
                  </a:lnTo>
                  <a:lnTo>
                    <a:pt x="3494" y="2415"/>
                  </a:lnTo>
                  <a:lnTo>
                    <a:pt x="3471" y="2428"/>
                  </a:lnTo>
                  <a:lnTo>
                    <a:pt x="3447" y="2441"/>
                  </a:lnTo>
                  <a:lnTo>
                    <a:pt x="3422" y="2453"/>
                  </a:lnTo>
                  <a:lnTo>
                    <a:pt x="3397" y="2465"/>
                  </a:lnTo>
                  <a:lnTo>
                    <a:pt x="3371" y="2477"/>
                  </a:lnTo>
                  <a:lnTo>
                    <a:pt x="3344" y="2488"/>
                  </a:lnTo>
                  <a:lnTo>
                    <a:pt x="3317" y="2499"/>
                  </a:lnTo>
                  <a:lnTo>
                    <a:pt x="3289" y="2509"/>
                  </a:lnTo>
                  <a:lnTo>
                    <a:pt x="3261" y="2518"/>
                  </a:lnTo>
                  <a:lnTo>
                    <a:pt x="3232" y="2527"/>
                  </a:lnTo>
                  <a:lnTo>
                    <a:pt x="3204" y="2537"/>
                  </a:lnTo>
                  <a:lnTo>
                    <a:pt x="3174" y="2545"/>
                  </a:lnTo>
                  <a:lnTo>
                    <a:pt x="3117" y="2561"/>
                  </a:lnTo>
                  <a:lnTo>
                    <a:pt x="3058" y="2574"/>
                  </a:lnTo>
                  <a:lnTo>
                    <a:pt x="3000" y="2587"/>
                  </a:lnTo>
                  <a:lnTo>
                    <a:pt x="2943" y="2599"/>
                  </a:lnTo>
                  <a:lnTo>
                    <a:pt x="2886" y="2608"/>
                  </a:lnTo>
                  <a:lnTo>
                    <a:pt x="2832" y="2617"/>
                  </a:lnTo>
                  <a:lnTo>
                    <a:pt x="2780" y="2624"/>
                  </a:lnTo>
                  <a:lnTo>
                    <a:pt x="2732" y="2630"/>
                  </a:lnTo>
                  <a:lnTo>
                    <a:pt x="2685" y="2636"/>
                  </a:lnTo>
                  <a:lnTo>
                    <a:pt x="2643" y="2640"/>
                  </a:lnTo>
                  <a:lnTo>
                    <a:pt x="2412" y="2652"/>
                  </a:lnTo>
                  <a:lnTo>
                    <a:pt x="2163" y="2667"/>
                  </a:lnTo>
                  <a:lnTo>
                    <a:pt x="2124" y="2670"/>
                  </a:lnTo>
                  <a:lnTo>
                    <a:pt x="2077" y="2671"/>
                  </a:lnTo>
                  <a:lnTo>
                    <a:pt x="2022" y="2672"/>
                  </a:lnTo>
                  <a:lnTo>
                    <a:pt x="1965" y="2670"/>
                  </a:lnTo>
                  <a:lnTo>
                    <a:pt x="1937" y="2669"/>
                  </a:lnTo>
                  <a:lnTo>
                    <a:pt x="1910" y="2667"/>
                  </a:lnTo>
                  <a:lnTo>
                    <a:pt x="1884" y="2665"/>
                  </a:lnTo>
                  <a:lnTo>
                    <a:pt x="1860" y="2662"/>
                  </a:lnTo>
                  <a:lnTo>
                    <a:pt x="1838" y="2657"/>
                  </a:lnTo>
                  <a:lnTo>
                    <a:pt x="1820" y="2653"/>
                  </a:lnTo>
                  <a:lnTo>
                    <a:pt x="1812" y="2650"/>
                  </a:lnTo>
                  <a:lnTo>
                    <a:pt x="1805" y="2648"/>
                  </a:lnTo>
                  <a:lnTo>
                    <a:pt x="1797" y="2645"/>
                  </a:lnTo>
                  <a:lnTo>
                    <a:pt x="1792" y="2642"/>
                  </a:lnTo>
                  <a:lnTo>
                    <a:pt x="1772" y="2629"/>
                  </a:lnTo>
                  <a:lnTo>
                    <a:pt x="1755" y="2646"/>
                  </a:lnTo>
                  <a:lnTo>
                    <a:pt x="1743" y="2658"/>
                  </a:lnTo>
                  <a:lnTo>
                    <a:pt x="1729" y="2670"/>
                  </a:lnTo>
                  <a:lnTo>
                    <a:pt x="1717" y="2680"/>
                  </a:lnTo>
                  <a:lnTo>
                    <a:pt x="1705" y="2689"/>
                  </a:lnTo>
                  <a:lnTo>
                    <a:pt x="1693" y="2697"/>
                  </a:lnTo>
                  <a:lnTo>
                    <a:pt x="1682" y="2704"/>
                  </a:lnTo>
                  <a:lnTo>
                    <a:pt x="1669" y="2711"/>
                  </a:lnTo>
                  <a:lnTo>
                    <a:pt x="1658" y="2716"/>
                  </a:lnTo>
                  <a:lnTo>
                    <a:pt x="1647" y="2720"/>
                  </a:lnTo>
                  <a:lnTo>
                    <a:pt x="1636" y="2724"/>
                  </a:lnTo>
                  <a:lnTo>
                    <a:pt x="1624" y="2728"/>
                  </a:lnTo>
                  <a:lnTo>
                    <a:pt x="1613" y="2729"/>
                  </a:lnTo>
                  <a:lnTo>
                    <a:pt x="1601" y="2731"/>
                  </a:lnTo>
                  <a:lnTo>
                    <a:pt x="1591" y="2731"/>
                  </a:lnTo>
                  <a:lnTo>
                    <a:pt x="1580" y="2731"/>
                  </a:lnTo>
                  <a:lnTo>
                    <a:pt x="1569" y="2730"/>
                  </a:lnTo>
                  <a:lnTo>
                    <a:pt x="1558" y="2729"/>
                  </a:lnTo>
                  <a:lnTo>
                    <a:pt x="1548" y="2727"/>
                  </a:lnTo>
                  <a:lnTo>
                    <a:pt x="1536" y="2724"/>
                  </a:lnTo>
                  <a:lnTo>
                    <a:pt x="1525" y="2721"/>
                  </a:lnTo>
                  <a:lnTo>
                    <a:pt x="1503" y="2713"/>
                  </a:lnTo>
                  <a:lnTo>
                    <a:pt x="1482" y="2704"/>
                  </a:lnTo>
                  <a:lnTo>
                    <a:pt x="1459" y="2694"/>
                  </a:lnTo>
                  <a:lnTo>
                    <a:pt x="1436" y="2683"/>
                  </a:lnTo>
                  <a:lnTo>
                    <a:pt x="1413" y="2670"/>
                  </a:lnTo>
                  <a:lnTo>
                    <a:pt x="1389" y="2656"/>
                  </a:lnTo>
                  <a:lnTo>
                    <a:pt x="1363" y="2642"/>
                  </a:lnTo>
                  <a:lnTo>
                    <a:pt x="1336" y="2629"/>
                  </a:lnTo>
                  <a:lnTo>
                    <a:pt x="1310" y="2615"/>
                  </a:lnTo>
                  <a:lnTo>
                    <a:pt x="1283" y="2603"/>
                  </a:lnTo>
                  <a:lnTo>
                    <a:pt x="1255" y="2591"/>
                  </a:lnTo>
                  <a:lnTo>
                    <a:pt x="1227" y="2581"/>
                  </a:lnTo>
                  <a:lnTo>
                    <a:pt x="1211" y="2577"/>
                  </a:lnTo>
                  <a:lnTo>
                    <a:pt x="1197" y="2574"/>
                  </a:lnTo>
                  <a:lnTo>
                    <a:pt x="1182" y="2571"/>
                  </a:lnTo>
                  <a:lnTo>
                    <a:pt x="1167" y="2568"/>
                  </a:lnTo>
                  <a:lnTo>
                    <a:pt x="1156" y="2567"/>
                  </a:lnTo>
                  <a:lnTo>
                    <a:pt x="1145" y="2567"/>
                  </a:lnTo>
                  <a:lnTo>
                    <a:pt x="1134" y="2567"/>
                  </a:lnTo>
                  <a:lnTo>
                    <a:pt x="1124" y="2568"/>
                  </a:lnTo>
                  <a:lnTo>
                    <a:pt x="1105" y="2570"/>
                  </a:lnTo>
                  <a:lnTo>
                    <a:pt x="1087" y="2575"/>
                  </a:lnTo>
                  <a:lnTo>
                    <a:pt x="1068" y="2581"/>
                  </a:lnTo>
                  <a:lnTo>
                    <a:pt x="1050" y="2587"/>
                  </a:lnTo>
                  <a:lnTo>
                    <a:pt x="1033" y="2594"/>
                  </a:lnTo>
                  <a:lnTo>
                    <a:pt x="1016" y="2603"/>
                  </a:lnTo>
                  <a:lnTo>
                    <a:pt x="1001" y="2610"/>
                  </a:lnTo>
                  <a:lnTo>
                    <a:pt x="986" y="2616"/>
                  </a:lnTo>
                  <a:lnTo>
                    <a:pt x="971" y="2622"/>
                  </a:lnTo>
                  <a:lnTo>
                    <a:pt x="956" y="2627"/>
                  </a:lnTo>
                  <a:lnTo>
                    <a:pt x="940" y="2631"/>
                  </a:lnTo>
                  <a:lnTo>
                    <a:pt x="925" y="2634"/>
                  </a:lnTo>
                  <a:lnTo>
                    <a:pt x="909" y="2635"/>
                  </a:lnTo>
                  <a:lnTo>
                    <a:pt x="892" y="2634"/>
                  </a:lnTo>
                  <a:lnTo>
                    <a:pt x="815" y="2616"/>
                  </a:lnTo>
                  <a:lnTo>
                    <a:pt x="802" y="2613"/>
                  </a:lnTo>
                  <a:lnTo>
                    <a:pt x="769" y="2607"/>
                  </a:lnTo>
                  <a:lnTo>
                    <a:pt x="727" y="2599"/>
                  </a:lnTo>
                  <a:lnTo>
                    <a:pt x="691" y="2591"/>
                  </a:lnTo>
                  <a:lnTo>
                    <a:pt x="691" y="2576"/>
                  </a:lnTo>
                  <a:lnTo>
                    <a:pt x="691" y="2563"/>
                  </a:lnTo>
                  <a:lnTo>
                    <a:pt x="691" y="2553"/>
                  </a:lnTo>
                  <a:lnTo>
                    <a:pt x="691" y="2550"/>
                  </a:lnTo>
                  <a:lnTo>
                    <a:pt x="696" y="2456"/>
                  </a:lnTo>
                  <a:lnTo>
                    <a:pt x="670" y="2440"/>
                  </a:lnTo>
                  <a:lnTo>
                    <a:pt x="556" y="2398"/>
                  </a:lnTo>
                  <a:lnTo>
                    <a:pt x="545" y="2394"/>
                  </a:lnTo>
                  <a:lnTo>
                    <a:pt x="519" y="2385"/>
                  </a:lnTo>
                  <a:lnTo>
                    <a:pt x="485" y="2373"/>
                  </a:lnTo>
                  <a:lnTo>
                    <a:pt x="455" y="2362"/>
                  </a:lnTo>
                  <a:lnTo>
                    <a:pt x="459" y="2346"/>
                  </a:lnTo>
                  <a:lnTo>
                    <a:pt x="465" y="2315"/>
                  </a:lnTo>
                  <a:lnTo>
                    <a:pt x="471" y="2287"/>
                  </a:lnTo>
                  <a:lnTo>
                    <a:pt x="474" y="2275"/>
                  </a:lnTo>
                  <a:lnTo>
                    <a:pt x="445" y="2272"/>
                  </a:lnTo>
                  <a:lnTo>
                    <a:pt x="429" y="2269"/>
                  </a:lnTo>
                  <a:lnTo>
                    <a:pt x="414" y="2264"/>
                  </a:lnTo>
                  <a:lnTo>
                    <a:pt x="397" y="2259"/>
                  </a:lnTo>
                  <a:lnTo>
                    <a:pt x="380" y="2252"/>
                  </a:lnTo>
                  <a:lnTo>
                    <a:pt x="361" y="2245"/>
                  </a:lnTo>
                  <a:lnTo>
                    <a:pt x="342" y="2236"/>
                  </a:lnTo>
                  <a:lnTo>
                    <a:pt x="324" y="2226"/>
                  </a:lnTo>
                  <a:lnTo>
                    <a:pt x="306" y="2215"/>
                  </a:lnTo>
                  <a:lnTo>
                    <a:pt x="286" y="2202"/>
                  </a:lnTo>
                  <a:lnTo>
                    <a:pt x="269" y="2188"/>
                  </a:lnTo>
                  <a:lnTo>
                    <a:pt x="251" y="2173"/>
                  </a:lnTo>
                  <a:lnTo>
                    <a:pt x="234" y="2156"/>
                  </a:lnTo>
                  <a:lnTo>
                    <a:pt x="226" y="2147"/>
                  </a:lnTo>
                  <a:lnTo>
                    <a:pt x="219" y="2137"/>
                  </a:lnTo>
                  <a:lnTo>
                    <a:pt x="211" y="2127"/>
                  </a:lnTo>
                  <a:lnTo>
                    <a:pt x="205" y="2117"/>
                  </a:lnTo>
                  <a:lnTo>
                    <a:pt x="198" y="2106"/>
                  </a:lnTo>
                  <a:lnTo>
                    <a:pt x="192" y="2095"/>
                  </a:lnTo>
                  <a:lnTo>
                    <a:pt x="186" y="2083"/>
                  </a:lnTo>
                  <a:lnTo>
                    <a:pt x="180" y="2070"/>
                  </a:lnTo>
                  <a:lnTo>
                    <a:pt x="187" y="2060"/>
                  </a:lnTo>
                  <a:lnTo>
                    <a:pt x="193" y="2051"/>
                  </a:lnTo>
                  <a:lnTo>
                    <a:pt x="198" y="2044"/>
                  </a:lnTo>
                  <a:lnTo>
                    <a:pt x="200" y="2041"/>
                  </a:lnTo>
                  <a:lnTo>
                    <a:pt x="237" y="1988"/>
                  </a:lnTo>
                  <a:lnTo>
                    <a:pt x="200" y="1975"/>
                  </a:lnTo>
                  <a:lnTo>
                    <a:pt x="184" y="1969"/>
                  </a:lnTo>
                  <a:lnTo>
                    <a:pt x="168" y="1961"/>
                  </a:lnTo>
                  <a:lnTo>
                    <a:pt x="154" y="1953"/>
                  </a:lnTo>
                  <a:lnTo>
                    <a:pt x="141" y="1942"/>
                  </a:lnTo>
                  <a:lnTo>
                    <a:pt x="128" y="1932"/>
                  </a:lnTo>
                  <a:lnTo>
                    <a:pt x="116" y="1921"/>
                  </a:lnTo>
                  <a:lnTo>
                    <a:pt x="106" y="1910"/>
                  </a:lnTo>
                  <a:lnTo>
                    <a:pt x="95" y="1898"/>
                  </a:lnTo>
                  <a:lnTo>
                    <a:pt x="87" y="1884"/>
                  </a:lnTo>
                  <a:lnTo>
                    <a:pt x="79" y="1871"/>
                  </a:lnTo>
                  <a:lnTo>
                    <a:pt x="73" y="1857"/>
                  </a:lnTo>
                  <a:lnTo>
                    <a:pt x="68" y="1843"/>
                  </a:lnTo>
                  <a:lnTo>
                    <a:pt x="64" y="1828"/>
                  </a:lnTo>
                  <a:lnTo>
                    <a:pt x="61" y="1812"/>
                  </a:lnTo>
                  <a:lnTo>
                    <a:pt x="59" y="1798"/>
                  </a:lnTo>
                  <a:lnTo>
                    <a:pt x="59" y="1782"/>
                  </a:lnTo>
                  <a:lnTo>
                    <a:pt x="60" y="1771"/>
                  </a:lnTo>
                  <a:lnTo>
                    <a:pt x="62" y="1760"/>
                  </a:lnTo>
                  <a:lnTo>
                    <a:pt x="64" y="1749"/>
                  </a:lnTo>
                  <a:lnTo>
                    <a:pt x="67" y="1738"/>
                  </a:lnTo>
                  <a:lnTo>
                    <a:pt x="70" y="1729"/>
                  </a:lnTo>
                  <a:lnTo>
                    <a:pt x="74" y="1719"/>
                  </a:lnTo>
                  <a:lnTo>
                    <a:pt x="79" y="1710"/>
                  </a:lnTo>
                  <a:lnTo>
                    <a:pt x="85" y="1701"/>
                  </a:lnTo>
                  <a:lnTo>
                    <a:pt x="91" y="1692"/>
                  </a:lnTo>
                  <a:lnTo>
                    <a:pt x="97" y="1684"/>
                  </a:lnTo>
                  <a:lnTo>
                    <a:pt x="106" y="1676"/>
                  </a:lnTo>
                  <a:lnTo>
                    <a:pt x="114" y="1669"/>
                  </a:lnTo>
                  <a:lnTo>
                    <a:pt x="122" y="1662"/>
                  </a:lnTo>
                  <a:lnTo>
                    <a:pt x="131" y="1655"/>
                  </a:lnTo>
                  <a:lnTo>
                    <a:pt x="141" y="1649"/>
                  </a:lnTo>
                  <a:lnTo>
                    <a:pt x="151" y="1643"/>
                  </a:lnTo>
                  <a:lnTo>
                    <a:pt x="161" y="1638"/>
                  </a:lnTo>
                  <a:lnTo>
                    <a:pt x="174" y="1633"/>
                  </a:lnTo>
                  <a:lnTo>
                    <a:pt x="185" y="1628"/>
                  </a:lnTo>
                  <a:lnTo>
                    <a:pt x="198" y="1624"/>
                  </a:lnTo>
                  <a:lnTo>
                    <a:pt x="275" y="1601"/>
                  </a:lnTo>
                  <a:lnTo>
                    <a:pt x="202" y="1569"/>
                  </a:lnTo>
                  <a:lnTo>
                    <a:pt x="186" y="1560"/>
                  </a:lnTo>
                  <a:lnTo>
                    <a:pt x="172" y="1552"/>
                  </a:lnTo>
                  <a:lnTo>
                    <a:pt x="157" y="1543"/>
                  </a:lnTo>
                  <a:lnTo>
                    <a:pt x="145" y="1533"/>
                  </a:lnTo>
                  <a:lnTo>
                    <a:pt x="134" y="1523"/>
                  </a:lnTo>
                  <a:lnTo>
                    <a:pt x="123" y="1512"/>
                  </a:lnTo>
                  <a:lnTo>
                    <a:pt x="114" y="1499"/>
                  </a:lnTo>
                  <a:lnTo>
                    <a:pt x="106" y="1487"/>
                  </a:lnTo>
                  <a:lnTo>
                    <a:pt x="99" y="1475"/>
                  </a:lnTo>
                  <a:lnTo>
                    <a:pt x="93" y="1462"/>
                  </a:lnTo>
                  <a:lnTo>
                    <a:pt x="88" y="1448"/>
                  </a:lnTo>
                  <a:lnTo>
                    <a:pt x="85" y="1433"/>
                  </a:lnTo>
                  <a:lnTo>
                    <a:pt x="83" y="1419"/>
                  </a:lnTo>
                  <a:lnTo>
                    <a:pt x="82" y="1404"/>
                  </a:lnTo>
                  <a:lnTo>
                    <a:pt x="82" y="1389"/>
                  </a:lnTo>
                  <a:lnTo>
                    <a:pt x="84" y="1373"/>
                  </a:lnTo>
                  <a:lnTo>
                    <a:pt x="85" y="1363"/>
                  </a:lnTo>
                  <a:lnTo>
                    <a:pt x="87" y="1354"/>
                  </a:lnTo>
                  <a:lnTo>
                    <a:pt x="90" y="1345"/>
                  </a:lnTo>
                  <a:lnTo>
                    <a:pt x="92" y="1336"/>
                  </a:lnTo>
                  <a:lnTo>
                    <a:pt x="98" y="1321"/>
                  </a:lnTo>
                  <a:lnTo>
                    <a:pt x="104" y="1305"/>
                  </a:lnTo>
                  <a:lnTo>
                    <a:pt x="113" y="1290"/>
                  </a:lnTo>
                  <a:lnTo>
                    <a:pt x="122" y="1276"/>
                  </a:lnTo>
                  <a:lnTo>
                    <a:pt x="131" y="1263"/>
                  </a:lnTo>
                  <a:lnTo>
                    <a:pt x="141" y="1251"/>
                  </a:lnTo>
                  <a:lnTo>
                    <a:pt x="153" y="1238"/>
                  </a:lnTo>
                  <a:lnTo>
                    <a:pt x="165" y="1226"/>
                  </a:lnTo>
                  <a:lnTo>
                    <a:pt x="178" y="1216"/>
                  </a:lnTo>
                  <a:lnTo>
                    <a:pt x="191" y="1207"/>
                  </a:lnTo>
                  <a:lnTo>
                    <a:pt x="205" y="1198"/>
                  </a:lnTo>
                  <a:lnTo>
                    <a:pt x="220" y="1191"/>
                  </a:lnTo>
                  <a:lnTo>
                    <a:pt x="234" y="1184"/>
                  </a:lnTo>
                  <a:lnTo>
                    <a:pt x="251" y="1179"/>
                  </a:lnTo>
                  <a:lnTo>
                    <a:pt x="266" y="1173"/>
                  </a:lnTo>
                  <a:lnTo>
                    <a:pt x="282" y="1170"/>
                  </a:lnTo>
                  <a:lnTo>
                    <a:pt x="324" y="1164"/>
                  </a:lnTo>
                  <a:lnTo>
                    <a:pt x="305" y="1128"/>
                  </a:lnTo>
                  <a:lnTo>
                    <a:pt x="298" y="1116"/>
                  </a:lnTo>
                  <a:lnTo>
                    <a:pt x="293" y="1103"/>
                  </a:lnTo>
                  <a:lnTo>
                    <a:pt x="289" y="1091"/>
                  </a:lnTo>
                  <a:lnTo>
                    <a:pt x="285" y="1078"/>
                  </a:lnTo>
                  <a:lnTo>
                    <a:pt x="282" y="1066"/>
                  </a:lnTo>
                  <a:lnTo>
                    <a:pt x="279" y="1053"/>
                  </a:lnTo>
                  <a:lnTo>
                    <a:pt x="277" y="1040"/>
                  </a:lnTo>
                  <a:lnTo>
                    <a:pt x="276" y="1027"/>
                  </a:lnTo>
                  <a:lnTo>
                    <a:pt x="275" y="1015"/>
                  </a:lnTo>
                  <a:lnTo>
                    <a:pt x="275" y="1002"/>
                  </a:lnTo>
                  <a:lnTo>
                    <a:pt x="275" y="989"/>
                  </a:lnTo>
                  <a:lnTo>
                    <a:pt x="276" y="976"/>
                  </a:lnTo>
                  <a:lnTo>
                    <a:pt x="278" y="964"/>
                  </a:lnTo>
                  <a:lnTo>
                    <a:pt x="280" y="951"/>
                  </a:lnTo>
                  <a:lnTo>
                    <a:pt x="283" y="939"/>
                  </a:lnTo>
                  <a:lnTo>
                    <a:pt x="286" y="928"/>
                  </a:lnTo>
                  <a:lnTo>
                    <a:pt x="292" y="910"/>
                  </a:lnTo>
                  <a:lnTo>
                    <a:pt x="300" y="894"/>
                  </a:lnTo>
                  <a:lnTo>
                    <a:pt x="309" y="879"/>
                  </a:lnTo>
                  <a:lnTo>
                    <a:pt x="319" y="864"/>
                  </a:lnTo>
                  <a:lnTo>
                    <a:pt x="327" y="852"/>
                  </a:lnTo>
                  <a:lnTo>
                    <a:pt x="337" y="841"/>
                  </a:lnTo>
                  <a:lnTo>
                    <a:pt x="347" y="831"/>
                  </a:lnTo>
                  <a:lnTo>
                    <a:pt x="357" y="822"/>
                  </a:lnTo>
                  <a:lnTo>
                    <a:pt x="369" y="814"/>
                  </a:lnTo>
                  <a:lnTo>
                    <a:pt x="381" y="807"/>
                  </a:lnTo>
                  <a:lnTo>
                    <a:pt x="393" y="801"/>
                  </a:lnTo>
                  <a:lnTo>
                    <a:pt x="406" y="795"/>
                  </a:lnTo>
                  <a:lnTo>
                    <a:pt x="419" y="789"/>
                  </a:lnTo>
                  <a:lnTo>
                    <a:pt x="433" y="786"/>
                  </a:lnTo>
                  <a:lnTo>
                    <a:pt x="447" y="783"/>
                  </a:lnTo>
                  <a:lnTo>
                    <a:pt x="462" y="781"/>
                  </a:lnTo>
                  <a:lnTo>
                    <a:pt x="477" y="780"/>
                  </a:lnTo>
                  <a:lnTo>
                    <a:pt x="492" y="780"/>
                  </a:lnTo>
                  <a:lnTo>
                    <a:pt x="508" y="781"/>
                  </a:lnTo>
                  <a:lnTo>
                    <a:pt x="524" y="783"/>
                  </a:lnTo>
                  <a:lnTo>
                    <a:pt x="564" y="788"/>
                  </a:lnTo>
                  <a:lnTo>
                    <a:pt x="558" y="750"/>
                  </a:lnTo>
                  <a:lnTo>
                    <a:pt x="557" y="742"/>
                  </a:lnTo>
                  <a:lnTo>
                    <a:pt x="556" y="734"/>
                  </a:lnTo>
                  <a:lnTo>
                    <a:pt x="557" y="725"/>
                  </a:lnTo>
                  <a:lnTo>
                    <a:pt x="558" y="717"/>
                  </a:lnTo>
                  <a:lnTo>
                    <a:pt x="561" y="700"/>
                  </a:lnTo>
                  <a:lnTo>
                    <a:pt x="566" y="683"/>
                  </a:lnTo>
                  <a:lnTo>
                    <a:pt x="570" y="671"/>
                  </a:lnTo>
                  <a:lnTo>
                    <a:pt x="575" y="658"/>
                  </a:lnTo>
                  <a:lnTo>
                    <a:pt x="581" y="646"/>
                  </a:lnTo>
                  <a:lnTo>
                    <a:pt x="587" y="634"/>
                  </a:lnTo>
                  <a:lnTo>
                    <a:pt x="600" y="610"/>
                  </a:lnTo>
                  <a:lnTo>
                    <a:pt x="616" y="585"/>
                  </a:lnTo>
                  <a:lnTo>
                    <a:pt x="635" y="561"/>
                  </a:lnTo>
                  <a:lnTo>
                    <a:pt x="654" y="537"/>
                  </a:lnTo>
                  <a:lnTo>
                    <a:pt x="674" y="512"/>
                  </a:lnTo>
                  <a:lnTo>
                    <a:pt x="696" y="489"/>
                  </a:lnTo>
                  <a:lnTo>
                    <a:pt x="717" y="467"/>
                  </a:lnTo>
                  <a:lnTo>
                    <a:pt x="739" y="446"/>
                  </a:lnTo>
                  <a:lnTo>
                    <a:pt x="761" y="426"/>
                  </a:lnTo>
                  <a:lnTo>
                    <a:pt x="782" y="409"/>
                  </a:lnTo>
                  <a:lnTo>
                    <a:pt x="803" y="391"/>
                  </a:lnTo>
                  <a:lnTo>
                    <a:pt x="822" y="377"/>
                  </a:lnTo>
                  <a:lnTo>
                    <a:pt x="841" y="365"/>
                  </a:lnTo>
                  <a:lnTo>
                    <a:pt x="858" y="355"/>
                  </a:lnTo>
                  <a:lnTo>
                    <a:pt x="885" y="338"/>
                  </a:lnTo>
                  <a:lnTo>
                    <a:pt x="917" y="321"/>
                  </a:lnTo>
                  <a:lnTo>
                    <a:pt x="947" y="304"/>
                  </a:lnTo>
                  <a:lnTo>
                    <a:pt x="977" y="289"/>
                  </a:lnTo>
                  <a:lnTo>
                    <a:pt x="1005" y="277"/>
                  </a:lnTo>
                  <a:lnTo>
                    <a:pt x="1020" y="271"/>
                  </a:lnTo>
                  <a:lnTo>
                    <a:pt x="1034" y="267"/>
                  </a:lnTo>
                  <a:lnTo>
                    <a:pt x="1047" y="264"/>
                  </a:lnTo>
                  <a:lnTo>
                    <a:pt x="1060" y="262"/>
                  </a:lnTo>
                  <a:lnTo>
                    <a:pt x="1073" y="261"/>
                  </a:lnTo>
                  <a:lnTo>
                    <a:pt x="1086" y="262"/>
                  </a:lnTo>
                  <a:lnTo>
                    <a:pt x="1098" y="263"/>
                  </a:lnTo>
                  <a:lnTo>
                    <a:pt x="1109" y="267"/>
                  </a:lnTo>
                  <a:lnTo>
                    <a:pt x="1116" y="270"/>
                  </a:lnTo>
                  <a:lnTo>
                    <a:pt x="1124" y="273"/>
                  </a:lnTo>
                  <a:lnTo>
                    <a:pt x="1131" y="279"/>
                  </a:lnTo>
                  <a:lnTo>
                    <a:pt x="1138" y="283"/>
                  </a:lnTo>
                  <a:lnTo>
                    <a:pt x="1144" y="289"/>
                  </a:lnTo>
                  <a:lnTo>
                    <a:pt x="1152" y="295"/>
                  </a:lnTo>
                  <a:lnTo>
                    <a:pt x="1158" y="302"/>
                  </a:lnTo>
                  <a:lnTo>
                    <a:pt x="1165" y="310"/>
                  </a:lnTo>
                  <a:lnTo>
                    <a:pt x="1177" y="328"/>
                  </a:lnTo>
                  <a:lnTo>
                    <a:pt x="1189" y="349"/>
                  </a:lnTo>
                  <a:lnTo>
                    <a:pt x="1200" y="372"/>
                  </a:lnTo>
                  <a:lnTo>
                    <a:pt x="1211" y="398"/>
                  </a:lnTo>
                  <a:lnTo>
                    <a:pt x="1235" y="458"/>
                  </a:lnTo>
                  <a:lnTo>
                    <a:pt x="1265" y="401"/>
                  </a:lnTo>
                  <a:lnTo>
                    <a:pt x="1275" y="384"/>
                  </a:lnTo>
                  <a:lnTo>
                    <a:pt x="1286" y="368"/>
                  </a:lnTo>
                  <a:lnTo>
                    <a:pt x="1297" y="354"/>
                  </a:lnTo>
                  <a:lnTo>
                    <a:pt x="1308" y="341"/>
                  </a:lnTo>
                  <a:lnTo>
                    <a:pt x="1319" y="328"/>
                  </a:lnTo>
                  <a:lnTo>
                    <a:pt x="1330" y="317"/>
                  </a:lnTo>
                  <a:lnTo>
                    <a:pt x="1342" y="308"/>
                  </a:lnTo>
                  <a:lnTo>
                    <a:pt x="1355" y="300"/>
                  </a:lnTo>
                  <a:lnTo>
                    <a:pt x="1367" y="292"/>
                  </a:lnTo>
                  <a:lnTo>
                    <a:pt x="1380" y="286"/>
                  </a:lnTo>
                  <a:lnTo>
                    <a:pt x="1392" y="281"/>
                  </a:lnTo>
                  <a:lnTo>
                    <a:pt x="1405" y="277"/>
                  </a:lnTo>
                  <a:lnTo>
                    <a:pt x="1419" y="273"/>
                  </a:lnTo>
                  <a:lnTo>
                    <a:pt x="1433" y="271"/>
                  </a:lnTo>
                  <a:lnTo>
                    <a:pt x="1446" y="269"/>
                  </a:lnTo>
                  <a:lnTo>
                    <a:pt x="1460" y="268"/>
                  </a:lnTo>
                  <a:lnTo>
                    <a:pt x="1473" y="268"/>
                  </a:lnTo>
                  <a:lnTo>
                    <a:pt x="1488" y="269"/>
                  </a:lnTo>
                  <a:lnTo>
                    <a:pt x="1502" y="270"/>
                  </a:lnTo>
                  <a:lnTo>
                    <a:pt x="1517" y="272"/>
                  </a:lnTo>
                  <a:lnTo>
                    <a:pt x="1546" y="278"/>
                  </a:lnTo>
                  <a:lnTo>
                    <a:pt x="1575" y="285"/>
                  </a:lnTo>
                  <a:lnTo>
                    <a:pt x="1604" y="294"/>
                  </a:lnTo>
                  <a:lnTo>
                    <a:pt x="1635" y="304"/>
                  </a:lnTo>
                  <a:lnTo>
                    <a:pt x="1664" y="314"/>
                  </a:lnTo>
                  <a:lnTo>
                    <a:pt x="1695" y="325"/>
                  </a:lnTo>
                  <a:lnTo>
                    <a:pt x="1730" y="338"/>
                  </a:lnTo>
                  <a:lnTo>
                    <a:pt x="1766" y="350"/>
                  </a:lnTo>
                  <a:lnTo>
                    <a:pt x="1783" y="356"/>
                  </a:lnTo>
                  <a:lnTo>
                    <a:pt x="1799" y="360"/>
                  </a:lnTo>
                  <a:lnTo>
                    <a:pt x="1816" y="364"/>
                  </a:lnTo>
                  <a:lnTo>
                    <a:pt x="1831" y="367"/>
                  </a:lnTo>
                  <a:lnTo>
                    <a:pt x="1846" y="369"/>
                  </a:lnTo>
                  <a:lnTo>
                    <a:pt x="1860" y="369"/>
                  </a:lnTo>
                  <a:lnTo>
                    <a:pt x="1875" y="369"/>
                  </a:lnTo>
                  <a:lnTo>
                    <a:pt x="1889" y="368"/>
                  </a:lnTo>
                  <a:lnTo>
                    <a:pt x="1901" y="365"/>
                  </a:lnTo>
                  <a:lnTo>
                    <a:pt x="1914" y="360"/>
                  </a:lnTo>
                  <a:lnTo>
                    <a:pt x="1925" y="355"/>
                  </a:lnTo>
                  <a:lnTo>
                    <a:pt x="1937" y="347"/>
                  </a:lnTo>
                  <a:lnTo>
                    <a:pt x="1988" y="306"/>
                  </a:lnTo>
                  <a:lnTo>
                    <a:pt x="2051" y="259"/>
                  </a:lnTo>
                  <a:lnTo>
                    <a:pt x="2085" y="235"/>
                  </a:lnTo>
                  <a:lnTo>
                    <a:pt x="2121" y="212"/>
                  </a:lnTo>
                  <a:lnTo>
                    <a:pt x="2158" y="189"/>
                  </a:lnTo>
                  <a:lnTo>
                    <a:pt x="2194" y="170"/>
                  </a:lnTo>
                  <a:lnTo>
                    <a:pt x="2214" y="161"/>
                  </a:lnTo>
                  <a:lnTo>
                    <a:pt x="2232" y="153"/>
                  </a:lnTo>
                  <a:lnTo>
                    <a:pt x="2250" y="144"/>
                  </a:lnTo>
                  <a:lnTo>
                    <a:pt x="2269" y="138"/>
                  </a:lnTo>
                  <a:lnTo>
                    <a:pt x="2287" y="133"/>
                  </a:lnTo>
                  <a:lnTo>
                    <a:pt x="2304" y="129"/>
                  </a:lnTo>
                  <a:lnTo>
                    <a:pt x="2321" y="126"/>
                  </a:lnTo>
                  <a:lnTo>
                    <a:pt x="2339" y="124"/>
                  </a:lnTo>
                  <a:lnTo>
                    <a:pt x="2355" y="124"/>
                  </a:lnTo>
                  <a:lnTo>
                    <a:pt x="2371" y="125"/>
                  </a:lnTo>
                  <a:lnTo>
                    <a:pt x="2386" y="127"/>
                  </a:lnTo>
                  <a:lnTo>
                    <a:pt x="2401" y="132"/>
                  </a:lnTo>
                  <a:lnTo>
                    <a:pt x="2415" y="138"/>
                  </a:lnTo>
                  <a:lnTo>
                    <a:pt x="2428" y="147"/>
                  </a:lnTo>
                  <a:lnTo>
                    <a:pt x="2440" y="157"/>
                  </a:lnTo>
                  <a:lnTo>
                    <a:pt x="2452" y="168"/>
                  </a:lnTo>
                  <a:lnTo>
                    <a:pt x="2476" y="197"/>
                  </a:lnTo>
                  <a:lnTo>
                    <a:pt x="2499" y="167"/>
                  </a:lnTo>
                  <a:lnTo>
                    <a:pt x="2516" y="144"/>
                  </a:lnTo>
                  <a:lnTo>
                    <a:pt x="2534" y="126"/>
                  </a:lnTo>
                  <a:lnTo>
                    <a:pt x="2542" y="118"/>
                  </a:lnTo>
                  <a:lnTo>
                    <a:pt x="2550" y="110"/>
                  </a:lnTo>
                  <a:lnTo>
                    <a:pt x="2558" y="104"/>
                  </a:lnTo>
                  <a:lnTo>
                    <a:pt x="2566" y="98"/>
                  </a:lnTo>
                  <a:lnTo>
                    <a:pt x="2574" y="93"/>
                  </a:lnTo>
                  <a:lnTo>
                    <a:pt x="2582" y="89"/>
                  </a:lnTo>
                  <a:lnTo>
                    <a:pt x="2590" y="86"/>
                  </a:lnTo>
                  <a:lnTo>
                    <a:pt x="2598" y="83"/>
                  </a:lnTo>
                  <a:lnTo>
                    <a:pt x="2605" y="80"/>
                  </a:lnTo>
                  <a:lnTo>
                    <a:pt x="2612" y="78"/>
                  </a:lnTo>
                  <a:lnTo>
                    <a:pt x="2620" y="77"/>
                  </a:lnTo>
                  <a:lnTo>
                    <a:pt x="2627" y="77"/>
                  </a:lnTo>
                  <a:lnTo>
                    <a:pt x="2642" y="77"/>
                  </a:lnTo>
                  <a:lnTo>
                    <a:pt x="2657" y="80"/>
                  </a:lnTo>
                  <a:lnTo>
                    <a:pt x="2672" y="85"/>
                  </a:lnTo>
                  <a:lnTo>
                    <a:pt x="2687" y="90"/>
                  </a:lnTo>
                  <a:lnTo>
                    <a:pt x="2719" y="105"/>
                  </a:lnTo>
                  <a:lnTo>
                    <a:pt x="2753" y="123"/>
                  </a:lnTo>
                  <a:lnTo>
                    <a:pt x="2774" y="135"/>
                  </a:lnTo>
                  <a:lnTo>
                    <a:pt x="2797" y="147"/>
                  </a:lnTo>
                  <a:lnTo>
                    <a:pt x="2820" y="158"/>
                  </a:lnTo>
                  <a:lnTo>
                    <a:pt x="2843" y="168"/>
                  </a:lnTo>
                  <a:lnTo>
                    <a:pt x="2857" y="173"/>
                  </a:lnTo>
                  <a:lnTo>
                    <a:pt x="2869" y="177"/>
                  </a:lnTo>
                  <a:lnTo>
                    <a:pt x="2882" y="181"/>
                  </a:lnTo>
                  <a:lnTo>
                    <a:pt x="2895" y="184"/>
                  </a:lnTo>
                  <a:lnTo>
                    <a:pt x="2908" y="186"/>
                  </a:lnTo>
                  <a:lnTo>
                    <a:pt x="2923" y="188"/>
                  </a:lnTo>
                  <a:lnTo>
                    <a:pt x="2937" y="189"/>
                  </a:lnTo>
                  <a:lnTo>
                    <a:pt x="2952" y="189"/>
                  </a:lnTo>
                  <a:lnTo>
                    <a:pt x="2965" y="188"/>
                  </a:lnTo>
                  <a:lnTo>
                    <a:pt x="2980" y="187"/>
                  </a:lnTo>
                  <a:lnTo>
                    <a:pt x="2993" y="184"/>
                  </a:lnTo>
                  <a:lnTo>
                    <a:pt x="3005" y="181"/>
                  </a:lnTo>
                  <a:lnTo>
                    <a:pt x="3017" y="177"/>
                  </a:lnTo>
                  <a:lnTo>
                    <a:pt x="3029" y="172"/>
                  </a:lnTo>
                  <a:lnTo>
                    <a:pt x="3041" y="167"/>
                  </a:lnTo>
                  <a:lnTo>
                    <a:pt x="3053" y="161"/>
                  </a:lnTo>
                  <a:lnTo>
                    <a:pt x="3074" y="149"/>
                  </a:lnTo>
                  <a:lnTo>
                    <a:pt x="3095" y="134"/>
                  </a:lnTo>
                  <a:lnTo>
                    <a:pt x="3114" y="121"/>
                  </a:lnTo>
                  <a:lnTo>
                    <a:pt x="3132" y="107"/>
                  </a:lnTo>
                  <a:lnTo>
                    <a:pt x="3158" y="87"/>
                  </a:lnTo>
                  <a:lnTo>
                    <a:pt x="3182" y="71"/>
                  </a:lnTo>
                  <a:lnTo>
                    <a:pt x="3193" y="65"/>
                  </a:lnTo>
                  <a:lnTo>
                    <a:pt x="3203" y="62"/>
                  </a:lnTo>
                  <a:lnTo>
                    <a:pt x="3208" y="60"/>
                  </a:lnTo>
                  <a:lnTo>
                    <a:pt x="3213" y="60"/>
                  </a:lnTo>
                  <a:lnTo>
                    <a:pt x="3218" y="60"/>
                  </a:lnTo>
                  <a:lnTo>
                    <a:pt x="3222" y="61"/>
                  </a:lnTo>
                  <a:lnTo>
                    <a:pt x="3230" y="64"/>
                  </a:lnTo>
                  <a:lnTo>
                    <a:pt x="3238" y="70"/>
                  </a:lnTo>
                  <a:lnTo>
                    <a:pt x="3249" y="79"/>
                  </a:lnTo>
                  <a:lnTo>
                    <a:pt x="3260" y="92"/>
                  </a:lnTo>
                  <a:lnTo>
                    <a:pt x="3272" y="110"/>
                  </a:lnTo>
                  <a:lnTo>
                    <a:pt x="3285" y="132"/>
                  </a:lnTo>
                  <a:lnTo>
                    <a:pt x="3299" y="161"/>
                  </a:lnTo>
                  <a:lnTo>
                    <a:pt x="3316" y="196"/>
                  </a:lnTo>
                  <a:lnTo>
                    <a:pt x="3332" y="235"/>
                  </a:lnTo>
                  <a:lnTo>
                    <a:pt x="3362" y="207"/>
                  </a:lnTo>
                  <a:lnTo>
                    <a:pt x="3376" y="196"/>
                  </a:lnTo>
                  <a:lnTo>
                    <a:pt x="3388" y="187"/>
                  </a:lnTo>
                  <a:lnTo>
                    <a:pt x="3401" y="180"/>
                  </a:lnTo>
                  <a:lnTo>
                    <a:pt x="3413" y="175"/>
                  </a:lnTo>
                  <a:lnTo>
                    <a:pt x="3425" y="171"/>
                  </a:lnTo>
                  <a:lnTo>
                    <a:pt x="3438" y="168"/>
                  </a:lnTo>
                  <a:lnTo>
                    <a:pt x="3450" y="167"/>
                  </a:lnTo>
                  <a:lnTo>
                    <a:pt x="3461" y="168"/>
                  </a:lnTo>
                  <a:lnTo>
                    <a:pt x="3474" y="171"/>
                  </a:lnTo>
                  <a:lnTo>
                    <a:pt x="3486" y="176"/>
                  </a:lnTo>
                  <a:lnTo>
                    <a:pt x="3499" y="183"/>
                  </a:lnTo>
                  <a:lnTo>
                    <a:pt x="3512" y="192"/>
                  </a:lnTo>
                  <a:lnTo>
                    <a:pt x="3524" y="203"/>
                  </a:lnTo>
                  <a:lnTo>
                    <a:pt x="3536" y="216"/>
                  </a:lnTo>
                  <a:lnTo>
                    <a:pt x="3548" y="231"/>
                  </a:lnTo>
                  <a:lnTo>
                    <a:pt x="3559" y="248"/>
                  </a:lnTo>
                  <a:lnTo>
                    <a:pt x="3583" y="285"/>
                  </a:lnTo>
                  <a:lnTo>
                    <a:pt x="3609" y="249"/>
                  </a:lnTo>
                  <a:lnTo>
                    <a:pt x="3622" y="232"/>
                  </a:lnTo>
                  <a:lnTo>
                    <a:pt x="3637" y="217"/>
                  </a:lnTo>
                  <a:lnTo>
                    <a:pt x="3652" y="202"/>
                  </a:lnTo>
                  <a:lnTo>
                    <a:pt x="3667" y="191"/>
                  </a:lnTo>
                  <a:lnTo>
                    <a:pt x="3675" y="186"/>
                  </a:lnTo>
                  <a:lnTo>
                    <a:pt x="3683" y="182"/>
                  </a:lnTo>
                  <a:lnTo>
                    <a:pt x="3690" y="178"/>
                  </a:lnTo>
                  <a:lnTo>
                    <a:pt x="3699" y="175"/>
                  </a:lnTo>
                  <a:lnTo>
                    <a:pt x="3707" y="173"/>
                  </a:lnTo>
                  <a:lnTo>
                    <a:pt x="3715" y="170"/>
                  </a:lnTo>
                  <a:lnTo>
                    <a:pt x="3724" y="169"/>
                  </a:lnTo>
                  <a:lnTo>
                    <a:pt x="3732" y="168"/>
                  </a:lnTo>
                  <a:lnTo>
                    <a:pt x="3747" y="168"/>
                  </a:lnTo>
                  <a:lnTo>
                    <a:pt x="3763" y="169"/>
                  </a:lnTo>
                  <a:lnTo>
                    <a:pt x="3778" y="173"/>
                  </a:lnTo>
                  <a:lnTo>
                    <a:pt x="3793" y="178"/>
                  </a:lnTo>
                  <a:lnTo>
                    <a:pt x="3808" y="185"/>
                  </a:lnTo>
                  <a:lnTo>
                    <a:pt x="3822" y="194"/>
                  </a:lnTo>
                  <a:lnTo>
                    <a:pt x="3837" y="205"/>
                  </a:lnTo>
                  <a:lnTo>
                    <a:pt x="3851" y="219"/>
                  </a:lnTo>
                  <a:lnTo>
                    <a:pt x="3879" y="246"/>
                  </a:lnTo>
                  <a:lnTo>
                    <a:pt x="3899" y="211"/>
                  </a:lnTo>
                  <a:close/>
                </a:path>
              </a:pathLst>
            </a:custGeom>
            <a:solidFill>
              <a:srgbClr val="7D91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65"/>
            <p:cNvSpPr>
              <a:spLocks/>
            </p:cNvSpPr>
            <p:nvPr/>
          </p:nvSpPr>
          <p:spPr bwMode="auto">
            <a:xfrm>
              <a:off x="7431088" y="4611688"/>
              <a:ext cx="46037" cy="58738"/>
            </a:xfrm>
            <a:custGeom>
              <a:avLst/>
              <a:gdLst>
                <a:gd name="T0" fmla="*/ 474 w 486"/>
                <a:gd name="T1" fmla="*/ 444 h 625"/>
                <a:gd name="T2" fmla="*/ 449 w 486"/>
                <a:gd name="T3" fmla="*/ 477 h 625"/>
                <a:gd name="T4" fmla="*/ 424 w 486"/>
                <a:gd name="T5" fmla="*/ 506 h 625"/>
                <a:gd name="T6" fmla="*/ 396 w 486"/>
                <a:gd name="T7" fmla="*/ 535 h 625"/>
                <a:gd name="T8" fmla="*/ 369 w 486"/>
                <a:gd name="T9" fmla="*/ 559 h 625"/>
                <a:gd name="T10" fmla="*/ 339 w 486"/>
                <a:gd name="T11" fmla="*/ 581 h 625"/>
                <a:gd name="T12" fmla="*/ 310 w 486"/>
                <a:gd name="T13" fmla="*/ 598 h 625"/>
                <a:gd name="T14" fmla="*/ 279 w 486"/>
                <a:gd name="T15" fmla="*/ 613 h 625"/>
                <a:gd name="T16" fmla="*/ 248 w 486"/>
                <a:gd name="T17" fmla="*/ 622 h 625"/>
                <a:gd name="T18" fmla="*/ 217 w 486"/>
                <a:gd name="T19" fmla="*/ 625 h 625"/>
                <a:gd name="T20" fmla="*/ 186 w 486"/>
                <a:gd name="T21" fmla="*/ 623 h 625"/>
                <a:gd name="T22" fmla="*/ 156 w 486"/>
                <a:gd name="T23" fmla="*/ 615 h 625"/>
                <a:gd name="T24" fmla="*/ 124 w 486"/>
                <a:gd name="T25" fmla="*/ 601 h 625"/>
                <a:gd name="T26" fmla="*/ 94 w 486"/>
                <a:gd name="T27" fmla="*/ 578 h 625"/>
                <a:gd name="T28" fmla="*/ 64 w 486"/>
                <a:gd name="T29" fmla="*/ 549 h 625"/>
                <a:gd name="T30" fmla="*/ 35 w 486"/>
                <a:gd name="T31" fmla="*/ 512 h 625"/>
                <a:gd name="T32" fmla="*/ 13 w 486"/>
                <a:gd name="T33" fmla="*/ 478 h 625"/>
                <a:gd name="T34" fmla="*/ 4 w 486"/>
                <a:gd name="T35" fmla="*/ 448 h 625"/>
                <a:gd name="T36" fmla="*/ 0 w 486"/>
                <a:gd name="T37" fmla="*/ 415 h 625"/>
                <a:gd name="T38" fmla="*/ 0 w 486"/>
                <a:gd name="T39" fmla="*/ 378 h 625"/>
                <a:gd name="T40" fmla="*/ 4 w 486"/>
                <a:gd name="T41" fmla="*/ 338 h 625"/>
                <a:gd name="T42" fmla="*/ 11 w 486"/>
                <a:gd name="T43" fmla="*/ 298 h 625"/>
                <a:gd name="T44" fmla="*/ 28 w 486"/>
                <a:gd name="T45" fmla="*/ 236 h 625"/>
                <a:gd name="T46" fmla="*/ 53 w 486"/>
                <a:gd name="T47" fmla="*/ 156 h 625"/>
                <a:gd name="T48" fmla="*/ 80 w 486"/>
                <a:gd name="T49" fmla="*/ 86 h 625"/>
                <a:gd name="T50" fmla="*/ 104 w 486"/>
                <a:gd name="T51" fmla="*/ 32 h 625"/>
                <a:gd name="T52" fmla="*/ 120 w 486"/>
                <a:gd name="T53" fmla="*/ 3 h 625"/>
                <a:gd name="T54" fmla="*/ 146 w 486"/>
                <a:gd name="T55" fmla="*/ 30 h 625"/>
                <a:gd name="T56" fmla="*/ 249 w 486"/>
                <a:gd name="T57" fmla="*/ 155 h 625"/>
                <a:gd name="T58" fmla="*/ 376 w 486"/>
                <a:gd name="T59" fmla="*/ 307 h 625"/>
                <a:gd name="T60" fmla="*/ 452 w 486"/>
                <a:gd name="T61" fmla="*/ 395 h 625"/>
                <a:gd name="T62" fmla="*/ 475 w 486"/>
                <a:gd name="T63" fmla="*/ 421 h 625"/>
                <a:gd name="T64" fmla="*/ 485 w 486"/>
                <a:gd name="T65" fmla="*/ 428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6" h="625">
                  <a:moveTo>
                    <a:pt x="486" y="428"/>
                  </a:moveTo>
                  <a:lnTo>
                    <a:pt x="474" y="444"/>
                  </a:lnTo>
                  <a:lnTo>
                    <a:pt x="462" y="460"/>
                  </a:lnTo>
                  <a:lnTo>
                    <a:pt x="449" y="477"/>
                  </a:lnTo>
                  <a:lnTo>
                    <a:pt x="437" y="492"/>
                  </a:lnTo>
                  <a:lnTo>
                    <a:pt x="424" y="506"/>
                  </a:lnTo>
                  <a:lnTo>
                    <a:pt x="410" y="520"/>
                  </a:lnTo>
                  <a:lnTo>
                    <a:pt x="396" y="535"/>
                  </a:lnTo>
                  <a:lnTo>
                    <a:pt x="383" y="547"/>
                  </a:lnTo>
                  <a:lnTo>
                    <a:pt x="369" y="559"/>
                  </a:lnTo>
                  <a:lnTo>
                    <a:pt x="354" y="570"/>
                  </a:lnTo>
                  <a:lnTo>
                    <a:pt x="339" y="581"/>
                  </a:lnTo>
                  <a:lnTo>
                    <a:pt x="324" y="590"/>
                  </a:lnTo>
                  <a:lnTo>
                    <a:pt x="310" y="598"/>
                  </a:lnTo>
                  <a:lnTo>
                    <a:pt x="295" y="607"/>
                  </a:lnTo>
                  <a:lnTo>
                    <a:pt x="279" y="613"/>
                  </a:lnTo>
                  <a:lnTo>
                    <a:pt x="264" y="618"/>
                  </a:lnTo>
                  <a:lnTo>
                    <a:pt x="248" y="622"/>
                  </a:lnTo>
                  <a:lnTo>
                    <a:pt x="233" y="624"/>
                  </a:lnTo>
                  <a:lnTo>
                    <a:pt x="217" y="625"/>
                  </a:lnTo>
                  <a:lnTo>
                    <a:pt x="202" y="625"/>
                  </a:lnTo>
                  <a:lnTo>
                    <a:pt x="186" y="623"/>
                  </a:lnTo>
                  <a:lnTo>
                    <a:pt x="171" y="620"/>
                  </a:lnTo>
                  <a:lnTo>
                    <a:pt x="156" y="615"/>
                  </a:lnTo>
                  <a:lnTo>
                    <a:pt x="139" y="609"/>
                  </a:lnTo>
                  <a:lnTo>
                    <a:pt x="124" y="601"/>
                  </a:lnTo>
                  <a:lnTo>
                    <a:pt x="109" y="590"/>
                  </a:lnTo>
                  <a:lnTo>
                    <a:pt x="94" y="578"/>
                  </a:lnTo>
                  <a:lnTo>
                    <a:pt x="78" y="565"/>
                  </a:lnTo>
                  <a:lnTo>
                    <a:pt x="64" y="549"/>
                  </a:lnTo>
                  <a:lnTo>
                    <a:pt x="49" y="531"/>
                  </a:lnTo>
                  <a:lnTo>
                    <a:pt x="35" y="512"/>
                  </a:lnTo>
                  <a:lnTo>
                    <a:pt x="20" y="490"/>
                  </a:lnTo>
                  <a:lnTo>
                    <a:pt x="13" y="478"/>
                  </a:lnTo>
                  <a:lnTo>
                    <a:pt x="8" y="463"/>
                  </a:lnTo>
                  <a:lnTo>
                    <a:pt x="4" y="448"/>
                  </a:lnTo>
                  <a:lnTo>
                    <a:pt x="2" y="432"/>
                  </a:lnTo>
                  <a:lnTo>
                    <a:pt x="0" y="415"/>
                  </a:lnTo>
                  <a:lnTo>
                    <a:pt x="0" y="396"/>
                  </a:lnTo>
                  <a:lnTo>
                    <a:pt x="0" y="378"/>
                  </a:lnTo>
                  <a:lnTo>
                    <a:pt x="2" y="359"/>
                  </a:lnTo>
                  <a:lnTo>
                    <a:pt x="4" y="338"/>
                  </a:lnTo>
                  <a:lnTo>
                    <a:pt x="8" y="318"/>
                  </a:lnTo>
                  <a:lnTo>
                    <a:pt x="11" y="298"/>
                  </a:lnTo>
                  <a:lnTo>
                    <a:pt x="16" y="278"/>
                  </a:lnTo>
                  <a:lnTo>
                    <a:pt x="28" y="236"/>
                  </a:lnTo>
                  <a:lnTo>
                    <a:pt x="40" y="194"/>
                  </a:lnTo>
                  <a:lnTo>
                    <a:pt x="53" y="156"/>
                  </a:lnTo>
                  <a:lnTo>
                    <a:pt x="66" y="118"/>
                  </a:lnTo>
                  <a:lnTo>
                    <a:pt x="80" y="86"/>
                  </a:lnTo>
                  <a:lnTo>
                    <a:pt x="93" y="56"/>
                  </a:lnTo>
                  <a:lnTo>
                    <a:pt x="104" y="32"/>
                  </a:lnTo>
                  <a:lnTo>
                    <a:pt x="113" y="14"/>
                  </a:lnTo>
                  <a:lnTo>
                    <a:pt x="120" y="3"/>
                  </a:lnTo>
                  <a:lnTo>
                    <a:pt x="123" y="0"/>
                  </a:lnTo>
                  <a:lnTo>
                    <a:pt x="146" y="30"/>
                  </a:lnTo>
                  <a:lnTo>
                    <a:pt x="191" y="85"/>
                  </a:lnTo>
                  <a:lnTo>
                    <a:pt x="249" y="155"/>
                  </a:lnTo>
                  <a:lnTo>
                    <a:pt x="313" y="232"/>
                  </a:lnTo>
                  <a:lnTo>
                    <a:pt x="376" y="307"/>
                  </a:lnTo>
                  <a:lnTo>
                    <a:pt x="431" y="370"/>
                  </a:lnTo>
                  <a:lnTo>
                    <a:pt x="452" y="395"/>
                  </a:lnTo>
                  <a:lnTo>
                    <a:pt x="469" y="414"/>
                  </a:lnTo>
                  <a:lnTo>
                    <a:pt x="475" y="421"/>
                  </a:lnTo>
                  <a:lnTo>
                    <a:pt x="481" y="425"/>
                  </a:lnTo>
                  <a:lnTo>
                    <a:pt x="485" y="428"/>
                  </a:lnTo>
                  <a:lnTo>
                    <a:pt x="486" y="4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Freeform 66"/>
            <p:cNvSpPr>
              <a:spLocks noEditPoints="1"/>
            </p:cNvSpPr>
            <p:nvPr/>
          </p:nvSpPr>
          <p:spPr bwMode="auto">
            <a:xfrm>
              <a:off x="7427913" y="4606926"/>
              <a:ext cx="52387" cy="65088"/>
            </a:xfrm>
            <a:custGeom>
              <a:avLst/>
              <a:gdLst>
                <a:gd name="T0" fmla="*/ 118 w 555"/>
                <a:gd name="T1" fmla="*/ 39 h 695"/>
                <a:gd name="T2" fmla="*/ 80 w 555"/>
                <a:gd name="T3" fmla="*/ 119 h 695"/>
                <a:gd name="T4" fmla="*/ 37 w 555"/>
                <a:gd name="T5" fmla="*/ 236 h 695"/>
                <a:gd name="T6" fmla="*/ 19 w 555"/>
                <a:gd name="T7" fmla="*/ 300 h 695"/>
                <a:gd name="T8" fmla="*/ 6 w 555"/>
                <a:gd name="T9" fmla="*/ 365 h 695"/>
                <a:gd name="T10" fmla="*/ 0 w 555"/>
                <a:gd name="T11" fmla="*/ 427 h 695"/>
                <a:gd name="T12" fmla="*/ 3 w 555"/>
                <a:gd name="T13" fmla="*/ 484 h 695"/>
                <a:gd name="T14" fmla="*/ 17 w 555"/>
                <a:gd name="T15" fmla="*/ 532 h 695"/>
                <a:gd name="T16" fmla="*/ 46 w 555"/>
                <a:gd name="T17" fmla="*/ 580 h 695"/>
                <a:gd name="T18" fmla="*/ 83 w 555"/>
                <a:gd name="T19" fmla="*/ 623 h 695"/>
                <a:gd name="T20" fmla="*/ 123 w 555"/>
                <a:gd name="T21" fmla="*/ 656 h 695"/>
                <a:gd name="T22" fmla="*/ 163 w 555"/>
                <a:gd name="T23" fmla="*/ 679 h 695"/>
                <a:gd name="T24" fmla="*/ 206 w 555"/>
                <a:gd name="T25" fmla="*/ 692 h 695"/>
                <a:gd name="T26" fmla="*/ 249 w 555"/>
                <a:gd name="T27" fmla="*/ 695 h 695"/>
                <a:gd name="T28" fmla="*/ 285 w 555"/>
                <a:gd name="T29" fmla="*/ 690 h 695"/>
                <a:gd name="T30" fmla="*/ 321 w 555"/>
                <a:gd name="T31" fmla="*/ 680 h 695"/>
                <a:gd name="T32" fmla="*/ 376 w 555"/>
                <a:gd name="T33" fmla="*/ 651 h 695"/>
                <a:gd name="T34" fmla="*/ 436 w 555"/>
                <a:gd name="T35" fmla="*/ 605 h 695"/>
                <a:gd name="T36" fmla="*/ 488 w 555"/>
                <a:gd name="T37" fmla="*/ 552 h 695"/>
                <a:gd name="T38" fmla="*/ 529 w 555"/>
                <a:gd name="T39" fmla="*/ 500 h 695"/>
                <a:gd name="T40" fmla="*/ 530 w 555"/>
                <a:gd name="T41" fmla="*/ 442 h 695"/>
                <a:gd name="T42" fmla="*/ 436 w 555"/>
                <a:gd name="T43" fmla="*/ 338 h 695"/>
                <a:gd name="T44" fmla="*/ 289 w 555"/>
                <a:gd name="T45" fmla="*/ 160 h 695"/>
                <a:gd name="T46" fmla="*/ 157 w 555"/>
                <a:gd name="T47" fmla="*/ 0 h 695"/>
                <a:gd name="T48" fmla="*/ 226 w 555"/>
                <a:gd name="T49" fmla="*/ 634 h 695"/>
                <a:gd name="T50" fmla="*/ 194 w 555"/>
                <a:gd name="T51" fmla="*/ 627 h 695"/>
                <a:gd name="T52" fmla="*/ 162 w 555"/>
                <a:gd name="T53" fmla="*/ 611 h 695"/>
                <a:gd name="T54" fmla="*/ 132 w 555"/>
                <a:gd name="T55" fmla="*/ 587 h 695"/>
                <a:gd name="T56" fmla="*/ 102 w 555"/>
                <a:gd name="T57" fmla="*/ 554 h 695"/>
                <a:gd name="T58" fmla="*/ 75 w 555"/>
                <a:gd name="T59" fmla="*/ 514 h 695"/>
                <a:gd name="T60" fmla="*/ 65 w 555"/>
                <a:gd name="T61" fmla="*/ 490 h 695"/>
                <a:gd name="T62" fmla="*/ 60 w 555"/>
                <a:gd name="T63" fmla="*/ 462 h 695"/>
                <a:gd name="T64" fmla="*/ 60 w 555"/>
                <a:gd name="T65" fmla="*/ 418 h 695"/>
                <a:gd name="T66" fmla="*/ 69 w 555"/>
                <a:gd name="T67" fmla="*/ 348 h 695"/>
                <a:gd name="T68" fmla="*/ 88 w 555"/>
                <a:gd name="T69" fmla="*/ 274 h 695"/>
                <a:gd name="T70" fmla="*/ 127 w 555"/>
                <a:gd name="T71" fmla="*/ 160 h 695"/>
                <a:gd name="T72" fmla="*/ 163 w 555"/>
                <a:gd name="T73" fmla="*/ 101 h 695"/>
                <a:gd name="T74" fmla="*/ 288 w 555"/>
                <a:gd name="T75" fmla="*/ 254 h 695"/>
                <a:gd name="T76" fmla="*/ 409 w 555"/>
                <a:gd name="T77" fmla="*/ 398 h 695"/>
                <a:gd name="T78" fmla="*/ 473 w 555"/>
                <a:gd name="T79" fmla="*/ 469 h 695"/>
                <a:gd name="T80" fmla="*/ 428 w 555"/>
                <a:gd name="T81" fmla="*/ 524 h 695"/>
                <a:gd name="T82" fmla="*/ 384 w 555"/>
                <a:gd name="T83" fmla="*/ 568 h 695"/>
                <a:gd name="T84" fmla="*/ 338 w 555"/>
                <a:gd name="T85" fmla="*/ 602 h 695"/>
                <a:gd name="T86" fmla="*/ 294 w 555"/>
                <a:gd name="T87" fmla="*/ 625 h 695"/>
                <a:gd name="T88" fmla="*/ 252 w 555"/>
                <a:gd name="T89" fmla="*/ 634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55" h="695">
                  <a:moveTo>
                    <a:pt x="134" y="17"/>
                  </a:moveTo>
                  <a:lnTo>
                    <a:pt x="127" y="24"/>
                  </a:lnTo>
                  <a:lnTo>
                    <a:pt x="118" y="39"/>
                  </a:lnTo>
                  <a:lnTo>
                    <a:pt x="106" y="61"/>
                  </a:lnTo>
                  <a:lnTo>
                    <a:pt x="93" y="88"/>
                  </a:lnTo>
                  <a:lnTo>
                    <a:pt x="80" y="119"/>
                  </a:lnTo>
                  <a:lnTo>
                    <a:pt x="65" y="156"/>
                  </a:lnTo>
                  <a:lnTo>
                    <a:pt x="50" y="195"/>
                  </a:lnTo>
                  <a:lnTo>
                    <a:pt x="37" y="236"/>
                  </a:lnTo>
                  <a:lnTo>
                    <a:pt x="30" y="258"/>
                  </a:lnTo>
                  <a:lnTo>
                    <a:pt x="25" y="279"/>
                  </a:lnTo>
                  <a:lnTo>
                    <a:pt x="19" y="300"/>
                  </a:lnTo>
                  <a:lnTo>
                    <a:pt x="14" y="323"/>
                  </a:lnTo>
                  <a:lnTo>
                    <a:pt x="10" y="344"/>
                  </a:lnTo>
                  <a:lnTo>
                    <a:pt x="6" y="365"/>
                  </a:lnTo>
                  <a:lnTo>
                    <a:pt x="4" y="387"/>
                  </a:lnTo>
                  <a:lnTo>
                    <a:pt x="2" y="407"/>
                  </a:lnTo>
                  <a:lnTo>
                    <a:pt x="0" y="427"/>
                  </a:lnTo>
                  <a:lnTo>
                    <a:pt x="0" y="447"/>
                  </a:lnTo>
                  <a:lnTo>
                    <a:pt x="1" y="466"/>
                  </a:lnTo>
                  <a:lnTo>
                    <a:pt x="3" y="484"/>
                  </a:lnTo>
                  <a:lnTo>
                    <a:pt x="6" y="501"/>
                  </a:lnTo>
                  <a:lnTo>
                    <a:pt x="11" y="517"/>
                  </a:lnTo>
                  <a:lnTo>
                    <a:pt x="17" y="532"/>
                  </a:lnTo>
                  <a:lnTo>
                    <a:pt x="24" y="545"/>
                  </a:lnTo>
                  <a:lnTo>
                    <a:pt x="35" y="563"/>
                  </a:lnTo>
                  <a:lnTo>
                    <a:pt x="46" y="580"/>
                  </a:lnTo>
                  <a:lnTo>
                    <a:pt x="59" y="595"/>
                  </a:lnTo>
                  <a:lnTo>
                    <a:pt x="71" y="609"/>
                  </a:lnTo>
                  <a:lnTo>
                    <a:pt x="83" y="623"/>
                  </a:lnTo>
                  <a:lnTo>
                    <a:pt x="96" y="634"/>
                  </a:lnTo>
                  <a:lnTo>
                    <a:pt x="109" y="646"/>
                  </a:lnTo>
                  <a:lnTo>
                    <a:pt x="123" y="656"/>
                  </a:lnTo>
                  <a:lnTo>
                    <a:pt x="136" y="665"/>
                  </a:lnTo>
                  <a:lnTo>
                    <a:pt x="149" y="672"/>
                  </a:lnTo>
                  <a:lnTo>
                    <a:pt x="163" y="679"/>
                  </a:lnTo>
                  <a:lnTo>
                    <a:pt x="177" y="684"/>
                  </a:lnTo>
                  <a:lnTo>
                    <a:pt x="192" y="689"/>
                  </a:lnTo>
                  <a:lnTo>
                    <a:pt x="206" y="692"/>
                  </a:lnTo>
                  <a:lnTo>
                    <a:pt x="221" y="694"/>
                  </a:lnTo>
                  <a:lnTo>
                    <a:pt x="236" y="695"/>
                  </a:lnTo>
                  <a:lnTo>
                    <a:pt x="249" y="695"/>
                  </a:lnTo>
                  <a:lnTo>
                    <a:pt x="261" y="694"/>
                  </a:lnTo>
                  <a:lnTo>
                    <a:pt x="273" y="692"/>
                  </a:lnTo>
                  <a:lnTo>
                    <a:pt x="285" y="690"/>
                  </a:lnTo>
                  <a:lnTo>
                    <a:pt x="297" y="687"/>
                  </a:lnTo>
                  <a:lnTo>
                    <a:pt x="309" y="684"/>
                  </a:lnTo>
                  <a:lnTo>
                    <a:pt x="321" y="680"/>
                  </a:lnTo>
                  <a:lnTo>
                    <a:pt x="333" y="675"/>
                  </a:lnTo>
                  <a:lnTo>
                    <a:pt x="355" y="664"/>
                  </a:lnTo>
                  <a:lnTo>
                    <a:pt x="376" y="651"/>
                  </a:lnTo>
                  <a:lnTo>
                    <a:pt x="398" y="636"/>
                  </a:lnTo>
                  <a:lnTo>
                    <a:pt x="418" y="621"/>
                  </a:lnTo>
                  <a:lnTo>
                    <a:pt x="436" y="605"/>
                  </a:lnTo>
                  <a:lnTo>
                    <a:pt x="455" y="588"/>
                  </a:lnTo>
                  <a:lnTo>
                    <a:pt x="472" y="569"/>
                  </a:lnTo>
                  <a:lnTo>
                    <a:pt x="488" y="552"/>
                  </a:lnTo>
                  <a:lnTo>
                    <a:pt x="502" y="534"/>
                  </a:lnTo>
                  <a:lnTo>
                    <a:pt x="516" y="517"/>
                  </a:lnTo>
                  <a:lnTo>
                    <a:pt x="529" y="500"/>
                  </a:lnTo>
                  <a:lnTo>
                    <a:pt x="539" y="484"/>
                  </a:lnTo>
                  <a:lnTo>
                    <a:pt x="555" y="462"/>
                  </a:lnTo>
                  <a:lnTo>
                    <a:pt x="530" y="442"/>
                  </a:lnTo>
                  <a:lnTo>
                    <a:pt x="512" y="424"/>
                  </a:lnTo>
                  <a:lnTo>
                    <a:pt x="479" y="388"/>
                  </a:lnTo>
                  <a:lnTo>
                    <a:pt x="436" y="338"/>
                  </a:lnTo>
                  <a:lnTo>
                    <a:pt x="388" y="280"/>
                  </a:lnTo>
                  <a:lnTo>
                    <a:pt x="338" y="219"/>
                  </a:lnTo>
                  <a:lnTo>
                    <a:pt x="289" y="160"/>
                  </a:lnTo>
                  <a:lnTo>
                    <a:pt x="245" y="108"/>
                  </a:lnTo>
                  <a:lnTo>
                    <a:pt x="213" y="68"/>
                  </a:lnTo>
                  <a:lnTo>
                    <a:pt x="157" y="0"/>
                  </a:lnTo>
                  <a:lnTo>
                    <a:pt x="134" y="17"/>
                  </a:lnTo>
                  <a:close/>
                  <a:moveTo>
                    <a:pt x="237" y="635"/>
                  </a:moveTo>
                  <a:lnTo>
                    <a:pt x="226" y="634"/>
                  </a:lnTo>
                  <a:lnTo>
                    <a:pt x="215" y="633"/>
                  </a:lnTo>
                  <a:lnTo>
                    <a:pt x="205" y="630"/>
                  </a:lnTo>
                  <a:lnTo>
                    <a:pt x="194" y="627"/>
                  </a:lnTo>
                  <a:lnTo>
                    <a:pt x="184" y="622"/>
                  </a:lnTo>
                  <a:lnTo>
                    <a:pt x="172" y="617"/>
                  </a:lnTo>
                  <a:lnTo>
                    <a:pt x="162" y="611"/>
                  </a:lnTo>
                  <a:lnTo>
                    <a:pt x="152" y="604"/>
                  </a:lnTo>
                  <a:lnTo>
                    <a:pt x="142" y="596"/>
                  </a:lnTo>
                  <a:lnTo>
                    <a:pt x="132" y="587"/>
                  </a:lnTo>
                  <a:lnTo>
                    <a:pt x="123" y="577"/>
                  </a:lnTo>
                  <a:lnTo>
                    <a:pt x="112" y="566"/>
                  </a:lnTo>
                  <a:lnTo>
                    <a:pt x="102" y="554"/>
                  </a:lnTo>
                  <a:lnTo>
                    <a:pt x="93" y="542"/>
                  </a:lnTo>
                  <a:lnTo>
                    <a:pt x="84" y="529"/>
                  </a:lnTo>
                  <a:lnTo>
                    <a:pt x="75" y="514"/>
                  </a:lnTo>
                  <a:lnTo>
                    <a:pt x="71" y="506"/>
                  </a:lnTo>
                  <a:lnTo>
                    <a:pt x="68" y="499"/>
                  </a:lnTo>
                  <a:lnTo>
                    <a:pt x="65" y="490"/>
                  </a:lnTo>
                  <a:lnTo>
                    <a:pt x="63" y="481"/>
                  </a:lnTo>
                  <a:lnTo>
                    <a:pt x="61" y="472"/>
                  </a:lnTo>
                  <a:lnTo>
                    <a:pt x="60" y="462"/>
                  </a:lnTo>
                  <a:lnTo>
                    <a:pt x="59" y="451"/>
                  </a:lnTo>
                  <a:lnTo>
                    <a:pt x="59" y="439"/>
                  </a:lnTo>
                  <a:lnTo>
                    <a:pt x="60" y="418"/>
                  </a:lnTo>
                  <a:lnTo>
                    <a:pt x="62" y="395"/>
                  </a:lnTo>
                  <a:lnTo>
                    <a:pt x="65" y="371"/>
                  </a:lnTo>
                  <a:lnTo>
                    <a:pt x="69" y="348"/>
                  </a:lnTo>
                  <a:lnTo>
                    <a:pt x="75" y="324"/>
                  </a:lnTo>
                  <a:lnTo>
                    <a:pt x="81" y="298"/>
                  </a:lnTo>
                  <a:lnTo>
                    <a:pt x="88" y="274"/>
                  </a:lnTo>
                  <a:lnTo>
                    <a:pt x="95" y="249"/>
                  </a:lnTo>
                  <a:lnTo>
                    <a:pt x="110" y="203"/>
                  </a:lnTo>
                  <a:lnTo>
                    <a:pt x="127" y="160"/>
                  </a:lnTo>
                  <a:lnTo>
                    <a:pt x="143" y="124"/>
                  </a:lnTo>
                  <a:lnTo>
                    <a:pt x="156" y="93"/>
                  </a:lnTo>
                  <a:lnTo>
                    <a:pt x="163" y="101"/>
                  </a:lnTo>
                  <a:lnTo>
                    <a:pt x="166" y="105"/>
                  </a:lnTo>
                  <a:lnTo>
                    <a:pt x="232" y="185"/>
                  </a:lnTo>
                  <a:lnTo>
                    <a:pt x="288" y="254"/>
                  </a:lnTo>
                  <a:lnTo>
                    <a:pt x="336" y="311"/>
                  </a:lnTo>
                  <a:lnTo>
                    <a:pt x="375" y="359"/>
                  </a:lnTo>
                  <a:lnTo>
                    <a:pt x="409" y="398"/>
                  </a:lnTo>
                  <a:lnTo>
                    <a:pt x="435" y="428"/>
                  </a:lnTo>
                  <a:lnTo>
                    <a:pt x="457" y="452"/>
                  </a:lnTo>
                  <a:lnTo>
                    <a:pt x="473" y="469"/>
                  </a:lnTo>
                  <a:lnTo>
                    <a:pt x="459" y="488"/>
                  </a:lnTo>
                  <a:lnTo>
                    <a:pt x="443" y="506"/>
                  </a:lnTo>
                  <a:lnTo>
                    <a:pt x="428" y="524"/>
                  </a:lnTo>
                  <a:lnTo>
                    <a:pt x="413" y="540"/>
                  </a:lnTo>
                  <a:lnTo>
                    <a:pt x="399" y="554"/>
                  </a:lnTo>
                  <a:lnTo>
                    <a:pt x="384" y="568"/>
                  </a:lnTo>
                  <a:lnTo>
                    <a:pt x="368" y="581"/>
                  </a:lnTo>
                  <a:lnTo>
                    <a:pt x="353" y="592"/>
                  </a:lnTo>
                  <a:lnTo>
                    <a:pt x="338" y="602"/>
                  </a:lnTo>
                  <a:lnTo>
                    <a:pt x="324" y="611"/>
                  </a:lnTo>
                  <a:lnTo>
                    <a:pt x="308" y="619"/>
                  </a:lnTo>
                  <a:lnTo>
                    <a:pt x="294" y="625"/>
                  </a:lnTo>
                  <a:lnTo>
                    <a:pt x="280" y="629"/>
                  </a:lnTo>
                  <a:lnTo>
                    <a:pt x="266" y="633"/>
                  </a:lnTo>
                  <a:lnTo>
                    <a:pt x="252" y="634"/>
                  </a:lnTo>
                  <a:lnTo>
                    <a:pt x="237" y="635"/>
                  </a:lnTo>
                  <a:close/>
                </a:path>
              </a:pathLst>
            </a:custGeom>
            <a:solidFill>
              <a:srgbClr val="A6B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 67"/>
            <p:cNvSpPr>
              <a:spLocks/>
            </p:cNvSpPr>
            <p:nvPr/>
          </p:nvSpPr>
          <p:spPr bwMode="auto">
            <a:xfrm>
              <a:off x="7493000" y="4675188"/>
              <a:ext cx="41275" cy="34925"/>
            </a:xfrm>
            <a:custGeom>
              <a:avLst/>
              <a:gdLst>
                <a:gd name="T0" fmla="*/ 12 w 432"/>
                <a:gd name="T1" fmla="*/ 125 h 378"/>
                <a:gd name="T2" fmla="*/ 1 w 432"/>
                <a:gd name="T3" fmla="*/ 173 h 378"/>
                <a:gd name="T4" fmla="*/ 3 w 432"/>
                <a:gd name="T5" fmla="*/ 218 h 378"/>
                <a:gd name="T6" fmla="*/ 18 w 432"/>
                <a:gd name="T7" fmla="*/ 258 h 378"/>
                <a:gd name="T8" fmla="*/ 41 w 432"/>
                <a:gd name="T9" fmla="*/ 293 h 378"/>
                <a:gd name="T10" fmla="*/ 73 w 432"/>
                <a:gd name="T11" fmla="*/ 322 h 378"/>
                <a:gd name="T12" fmla="*/ 110 w 432"/>
                <a:gd name="T13" fmla="*/ 346 h 378"/>
                <a:gd name="T14" fmla="*/ 152 w 432"/>
                <a:gd name="T15" fmla="*/ 363 h 378"/>
                <a:gd name="T16" fmla="*/ 196 w 432"/>
                <a:gd name="T17" fmla="*/ 374 h 378"/>
                <a:gd name="T18" fmla="*/ 242 w 432"/>
                <a:gd name="T19" fmla="*/ 378 h 378"/>
                <a:gd name="T20" fmla="*/ 286 w 432"/>
                <a:gd name="T21" fmla="*/ 375 h 378"/>
                <a:gd name="T22" fmla="*/ 327 w 432"/>
                <a:gd name="T23" fmla="*/ 363 h 378"/>
                <a:gd name="T24" fmla="*/ 365 w 432"/>
                <a:gd name="T25" fmla="*/ 344 h 378"/>
                <a:gd name="T26" fmla="*/ 395 w 432"/>
                <a:gd name="T27" fmla="*/ 317 h 378"/>
                <a:gd name="T28" fmla="*/ 418 w 432"/>
                <a:gd name="T29" fmla="*/ 280 h 378"/>
                <a:gd name="T30" fmla="*/ 430 w 432"/>
                <a:gd name="T31" fmla="*/ 234 h 378"/>
                <a:gd name="T32" fmla="*/ 431 w 432"/>
                <a:gd name="T33" fmla="*/ 190 h 378"/>
                <a:gd name="T34" fmla="*/ 425 w 432"/>
                <a:gd name="T35" fmla="*/ 155 h 378"/>
                <a:gd name="T36" fmla="*/ 412 w 432"/>
                <a:gd name="T37" fmla="*/ 123 h 378"/>
                <a:gd name="T38" fmla="*/ 393 w 432"/>
                <a:gd name="T39" fmla="*/ 94 h 378"/>
                <a:gd name="T40" fmla="*/ 370 w 432"/>
                <a:gd name="T41" fmla="*/ 69 h 378"/>
                <a:gd name="T42" fmla="*/ 343 w 432"/>
                <a:gd name="T43" fmla="*/ 46 h 378"/>
                <a:gd name="T44" fmla="*/ 312 w 432"/>
                <a:gd name="T45" fmla="*/ 28 h 378"/>
                <a:gd name="T46" fmla="*/ 280 w 432"/>
                <a:gd name="T47" fmla="*/ 15 h 378"/>
                <a:gd name="T48" fmla="*/ 245 w 432"/>
                <a:gd name="T49" fmla="*/ 5 h 378"/>
                <a:gd name="T50" fmla="*/ 211 w 432"/>
                <a:gd name="T51" fmla="*/ 0 h 378"/>
                <a:gd name="T52" fmla="*/ 176 w 432"/>
                <a:gd name="T53" fmla="*/ 0 h 378"/>
                <a:gd name="T54" fmla="*/ 143 w 432"/>
                <a:gd name="T55" fmla="*/ 5 h 378"/>
                <a:gd name="T56" fmla="*/ 110 w 432"/>
                <a:gd name="T57" fmla="*/ 16 h 378"/>
                <a:gd name="T58" fmla="*/ 81 w 432"/>
                <a:gd name="T59" fmla="*/ 32 h 378"/>
                <a:gd name="T60" fmla="*/ 54 w 432"/>
                <a:gd name="T61" fmla="*/ 55 h 378"/>
                <a:gd name="T62" fmla="*/ 32 w 432"/>
                <a:gd name="T63" fmla="*/ 83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2" h="378">
                  <a:moveTo>
                    <a:pt x="23" y="99"/>
                  </a:moveTo>
                  <a:lnTo>
                    <a:pt x="12" y="125"/>
                  </a:lnTo>
                  <a:lnTo>
                    <a:pt x="4" y="150"/>
                  </a:lnTo>
                  <a:lnTo>
                    <a:pt x="1" y="173"/>
                  </a:lnTo>
                  <a:lnTo>
                    <a:pt x="0" y="197"/>
                  </a:lnTo>
                  <a:lnTo>
                    <a:pt x="3" y="218"/>
                  </a:lnTo>
                  <a:lnTo>
                    <a:pt x="10" y="238"/>
                  </a:lnTo>
                  <a:lnTo>
                    <a:pt x="18" y="258"/>
                  </a:lnTo>
                  <a:lnTo>
                    <a:pt x="28" y="276"/>
                  </a:lnTo>
                  <a:lnTo>
                    <a:pt x="41" y="293"/>
                  </a:lnTo>
                  <a:lnTo>
                    <a:pt x="56" y="309"/>
                  </a:lnTo>
                  <a:lnTo>
                    <a:pt x="73" y="322"/>
                  </a:lnTo>
                  <a:lnTo>
                    <a:pt x="91" y="335"/>
                  </a:lnTo>
                  <a:lnTo>
                    <a:pt x="110" y="346"/>
                  </a:lnTo>
                  <a:lnTo>
                    <a:pt x="130" y="355"/>
                  </a:lnTo>
                  <a:lnTo>
                    <a:pt x="152" y="363"/>
                  </a:lnTo>
                  <a:lnTo>
                    <a:pt x="174" y="369"/>
                  </a:lnTo>
                  <a:lnTo>
                    <a:pt x="196" y="374"/>
                  </a:lnTo>
                  <a:lnTo>
                    <a:pt x="220" y="377"/>
                  </a:lnTo>
                  <a:lnTo>
                    <a:pt x="242" y="378"/>
                  </a:lnTo>
                  <a:lnTo>
                    <a:pt x="264" y="378"/>
                  </a:lnTo>
                  <a:lnTo>
                    <a:pt x="286" y="375"/>
                  </a:lnTo>
                  <a:lnTo>
                    <a:pt x="307" y="370"/>
                  </a:lnTo>
                  <a:lnTo>
                    <a:pt x="327" y="363"/>
                  </a:lnTo>
                  <a:lnTo>
                    <a:pt x="347" y="355"/>
                  </a:lnTo>
                  <a:lnTo>
                    <a:pt x="365" y="344"/>
                  </a:lnTo>
                  <a:lnTo>
                    <a:pt x="381" y="332"/>
                  </a:lnTo>
                  <a:lnTo>
                    <a:pt x="395" y="317"/>
                  </a:lnTo>
                  <a:lnTo>
                    <a:pt x="408" y="299"/>
                  </a:lnTo>
                  <a:lnTo>
                    <a:pt x="418" y="280"/>
                  </a:lnTo>
                  <a:lnTo>
                    <a:pt x="425" y="259"/>
                  </a:lnTo>
                  <a:lnTo>
                    <a:pt x="430" y="234"/>
                  </a:lnTo>
                  <a:lnTo>
                    <a:pt x="432" y="208"/>
                  </a:lnTo>
                  <a:lnTo>
                    <a:pt x="431" y="190"/>
                  </a:lnTo>
                  <a:lnTo>
                    <a:pt x="429" y="172"/>
                  </a:lnTo>
                  <a:lnTo>
                    <a:pt x="425" y="155"/>
                  </a:lnTo>
                  <a:lnTo>
                    <a:pt x="419" y="139"/>
                  </a:lnTo>
                  <a:lnTo>
                    <a:pt x="412" y="123"/>
                  </a:lnTo>
                  <a:lnTo>
                    <a:pt x="403" y="108"/>
                  </a:lnTo>
                  <a:lnTo>
                    <a:pt x="393" y="94"/>
                  </a:lnTo>
                  <a:lnTo>
                    <a:pt x="382" y="81"/>
                  </a:lnTo>
                  <a:lnTo>
                    <a:pt x="370" y="69"/>
                  </a:lnTo>
                  <a:lnTo>
                    <a:pt x="357" y="57"/>
                  </a:lnTo>
                  <a:lnTo>
                    <a:pt x="343" y="46"/>
                  </a:lnTo>
                  <a:lnTo>
                    <a:pt x="327" y="37"/>
                  </a:lnTo>
                  <a:lnTo>
                    <a:pt x="312" y="28"/>
                  </a:lnTo>
                  <a:lnTo>
                    <a:pt x="296" y="21"/>
                  </a:lnTo>
                  <a:lnTo>
                    <a:pt x="280" y="15"/>
                  </a:lnTo>
                  <a:lnTo>
                    <a:pt x="262" y="9"/>
                  </a:lnTo>
                  <a:lnTo>
                    <a:pt x="245" y="5"/>
                  </a:lnTo>
                  <a:lnTo>
                    <a:pt x="228" y="2"/>
                  </a:lnTo>
                  <a:lnTo>
                    <a:pt x="211" y="0"/>
                  </a:lnTo>
                  <a:lnTo>
                    <a:pt x="193" y="0"/>
                  </a:lnTo>
                  <a:lnTo>
                    <a:pt x="176" y="0"/>
                  </a:lnTo>
                  <a:lnTo>
                    <a:pt x="159" y="2"/>
                  </a:lnTo>
                  <a:lnTo>
                    <a:pt x="143" y="5"/>
                  </a:lnTo>
                  <a:lnTo>
                    <a:pt x="126" y="10"/>
                  </a:lnTo>
                  <a:lnTo>
                    <a:pt x="110" y="16"/>
                  </a:lnTo>
                  <a:lnTo>
                    <a:pt x="95" y="23"/>
                  </a:lnTo>
                  <a:lnTo>
                    <a:pt x="81" y="32"/>
                  </a:lnTo>
                  <a:lnTo>
                    <a:pt x="67" y="42"/>
                  </a:lnTo>
                  <a:lnTo>
                    <a:pt x="54" y="55"/>
                  </a:lnTo>
                  <a:lnTo>
                    <a:pt x="43" y="68"/>
                  </a:lnTo>
                  <a:lnTo>
                    <a:pt x="32" y="83"/>
                  </a:lnTo>
                  <a:lnTo>
                    <a:pt x="23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 68"/>
            <p:cNvSpPr>
              <a:spLocks/>
            </p:cNvSpPr>
            <p:nvPr/>
          </p:nvSpPr>
          <p:spPr bwMode="auto">
            <a:xfrm>
              <a:off x="7439025" y="4681538"/>
              <a:ext cx="34925" cy="28575"/>
            </a:xfrm>
            <a:custGeom>
              <a:avLst/>
              <a:gdLst>
                <a:gd name="T0" fmla="*/ 380 w 385"/>
                <a:gd name="T1" fmla="*/ 27 h 301"/>
                <a:gd name="T2" fmla="*/ 378 w 385"/>
                <a:gd name="T3" fmla="*/ 22 h 301"/>
                <a:gd name="T4" fmla="*/ 375 w 385"/>
                <a:gd name="T5" fmla="*/ 16 h 301"/>
                <a:gd name="T6" fmla="*/ 369 w 385"/>
                <a:gd name="T7" fmla="*/ 12 h 301"/>
                <a:gd name="T8" fmla="*/ 363 w 385"/>
                <a:gd name="T9" fmla="*/ 8 h 301"/>
                <a:gd name="T10" fmla="*/ 355 w 385"/>
                <a:gd name="T11" fmla="*/ 6 h 301"/>
                <a:gd name="T12" fmla="*/ 345 w 385"/>
                <a:gd name="T13" fmla="*/ 3 h 301"/>
                <a:gd name="T14" fmla="*/ 334 w 385"/>
                <a:gd name="T15" fmla="*/ 2 h 301"/>
                <a:gd name="T16" fmla="*/ 323 w 385"/>
                <a:gd name="T17" fmla="*/ 1 h 301"/>
                <a:gd name="T18" fmla="*/ 310 w 385"/>
                <a:gd name="T19" fmla="*/ 0 h 301"/>
                <a:gd name="T20" fmla="*/ 297 w 385"/>
                <a:gd name="T21" fmla="*/ 0 h 301"/>
                <a:gd name="T22" fmla="*/ 283 w 385"/>
                <a:gd name="T23" fmla="*/ 1 h 301"/>
                <a:gd name="T24" fmla="*/ 267 w 385"/>
                <a:gd name="T25" fmla="*/ 2 h 301"/>
                <a:gd name="T26" fmla="*/ 237 w 385"/>
                <a:gd name="T27" fmla="*/ 7 h 301"/>
                <a:gd name="T28" fmla="*/ 205 w 385"/>
                <a:gd name="T29" fmla="*/ 13 h 301"/>
                <a:gd name="T30" fmla="*/ 173 w 385"/>
                <a:gd name="T31" fmla="*/ 21 h 301"/>
                <a:gd name="T32" fmla="*/ 141 w 385"/>
                <a:gd name="T33" fmla="*/ 30 h 301"/>
                <a:gd name="T34" fmla="*/ 126 w 385"/>
                <a:gd name="T35" fmla="*/ 36 h 301"/>
                <a:gd name="T36" fmla="*/ 111 w 385"/>
                <a:gd name="T37" fmla="*/ 42 h 301"/>
                <a:gd name="T38" fmla="*/ 97 w 385"/>
                <a:gd name="T39" fmla="*/ 49 h 301"/>
                <a:gd name="T40" fmla="*/ 84 w 385"/>
                <a:gd name="T41" fmla="*/ 55 h 301"/>
                <a:gd name="T42" fmla="*/ 70 w 385"/>
                <a:gd name="T43" fmla="*/ 61 h 301"/>
                <a:gd name="T44" fmla="*/ 58 w 385"/>
                <a:gd name="T45" fmla="*/ 68 h 301"/>
                <a:gd name="T46" fmla="*/ 48 w 385"/>
                <a:gd name="T47" fmla="*/ 75 h 301"/>
                <a:gd name="T48" fmla="*/ 38 w 385"/>
                <a:gd name="T49" fmla="*/ 83 h 301"/>
                <a:gd name="T50" fmla="*/ 30 w 385"/>
                <a:gd name="T51" fmla="*/ 90 h 301"/>
                <a:gd name="T52" fmla="*/ 23 w 385"/>
                <a:gd name="T53" fmla="*/ 98 h 301"/>
                <a:gd name="T54" fmla="*/ 18 w 385"/>
                <a:gd name="T55" fmla="*/ 107 h 301"/>
                <a:gd name="T56" fmla="*/ 14 w 385"/>
                <a:gd name="T57" fmla="*/ 115 h 301"/>
                <a:gd name="T58" fmla="*/ 5 w 385"/>
                <a:gd name="T59" fmla="*/ 139 h 301"/>
                <a:gd name="T60" fmla="*/ 1 w 385"/>
                <a:gd name="T61" fmla="*/ 161 h 301"/>
                <a:gd name="T62" fmla="*/ 0 w 385"/>
                <a:gd name="T63" fmla="*/ 183 h 301"/>
                <a:gd name="T64" fmla="*/ 2 w 385"/>
                <a:gd name="T65" fmla="*/ 202 h 301"/>
                <a:gd name="T66" fmla="*/ 7 w 385"/>
                <a:gd name="T67" fmla="*/ 219 h 301"/>
                <a:gd name="T68" fmla="*/ 15 w 385"/>
                <a:gd name="T69" fmla="*/ 236 h 301"/>
                <a:gd name="T70" fmla="*/ 25 w 385"/>
                <a:gd name="T71" fmla="*/ 250 h 301"/>
                <a:gd name="T72" fmla="*/ 36 w 385"/>
                <a:gd name="T73" fmla="*/ 262 h 301"/>
                <a:gd name="T74" fmla="*/ 50 w 385"/>
                <a:gd name="T75" fmla="*/ 273 h 301"/>
                <a:gd name="T76" fmla="*/ 65 w 385"/>
                <a:gd name="T77" fmla="*/ 281 h 301"/>
                <a:gd name="T78" fmla="*/ 83 w 385"/>
                <a:gd name="T79" fmla="*/ 289 h 301"/>
                <a:gd name="T80" fmla="*/ 101 w 385"/>
                <a:gd name="T81" fmla="*/ 294 h 301"/>
                <a:gd name="T82" fmla="*/ 120 w 385"/>
                <a:gd name="T83" fmla="*/ 299 h 301"/>
                <a:gd name="T84" fmla="*/ 139 w 385"/>
                <a:gd name="T85" fmla="*/ 301 h 301"/>
                <a:gd name="T86" fmla="*/ 161 w 385"/>
                <a:gd name="T87" fmla="*/ 301 h 301"/>
                <a:gd name="T88" fmla="*/ 181 w 385"/>
                <a:gd name="T89" fmla="*/ 300 h 301"/>
                <a:gd name="T90" fmla="*/ 202 w 385"/>
                <a:gd name="T91" fmla="*/ 296 h 301"/>
                <a:gd name="T92" fmla="*/ 223 w 385"/>
                <a:gd name="T93" fmla="*/ 291 h 301"/>
                <a:gd name="T94" fmla="*/ 244 w 385"/>
                <a:gd name="T95" fmla="*/ 284 h 301"/>
                <a:gd name="T96" fmla="*/ 263 w 385"/>
                <a:gd name="T97" fmla="*/ 276 h 301"/>
                <a:gd name="T98" fmla="*/ 283 w 385"/>
                <a:gd name="T99" fmla="*/ 266 h 301"/>
                <a:gd name="T100" fmla="*/ 301 w 385"/>
                <a:gd name="T101" fmla="*/ 253 h 301"/>
                <a:gd name="T102" fmla="*/ 318 w 385"/>
                <a:gd name="T103" fmla="*/ 240 h 301"/>
                <a:gd name="T104" fmla="*/ 334 w 385"/>
                <a:gd name="T105" fmla="*/ 223 h 301"/>
                <a:gd name="T106" fmla="*/ 348 w 385"/>
                <a:gd name="T107" fmla="*/ 205 h 301"/>
                <a:gd name="T108" fmla="*/ 360 w 385"/>
                <a:gd name="T109" fmla="*/ 186 h 301"/>
                <a:gd name="T110" fmla="*/ 370 w 385"/>
                <a:gd name="T111" fmla="*/ 164 h 301"/>
                <a:gd name="T112" fmla="*/ 378 w 385"/>
                <a:gd name="T113" fmla="*/ 141 h 301"/>
                <a:gd name="T114" fmla="*/ 383 w 385"/>
                <a:gd name="T115" fmla="*/ 116 h 301"/>
                <a:gd name="T116" fmla="*/ 385 w 385"/>
                <a:gd name="T117" fmla="*/ 88 h 301"/>
                <a:gd name="T118" fmla="*/ 384 w 385"/>
                <a:gd name="T119" fmla="*/ 59 h 301"/>
                <a:gd name="T120" fmla="*/ 380 w 385"/>
                <a:gd name="T121" fmla="*/ 27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5" h="301">
                  <a:moveTo>
                    <a:pt x="380" y="27"/>
                  </a:moveTo>
                  <a:lnTo>
                    <a:pt x="378" y="22"/>
                  </a:lnTo>
                  <a:lnTo>
                    <a:pt x="375" y="16"/>
                  </a:lnTo>
                  <a:lnTo>
                    <a:pt x="369" y="12"/>
                  </a:lnTo>
                  <a:lnTo>
                    <a:pt x="363" y="8"/>
                  </a:lnTo>
                  <a:lnTo>
                    <a:pt x="355" y="6"/>
                  </a:lnTo>
                  <a:lnTo>
                    <a:pt x="345" y="3"/>
                  </a:lnTo>
                  <a:lnTo>
                    <a:pt x="334" y="2"/>
                  </a:lnTo>
                  <a:lnTo>
                    <a:pt x="323" y="1"/>
                  </a:lnTo>
                  <a:lnTo>
                    <a:pt x="310" y="0"/>
                  </a:lnTo>
                  <a:lnTo>
                    <a:pt x="297" y="0"/>
                  </a:lnTo>
                  <a:lnTo>
                    <a:pt x="283" y="1"/>
                  </a:lnTo>
                  <a:lnTo>
                    <a:pt x="267" y="2"/>
                  </a:lnTo>
                  <a:lnTo>
                    <a:pt x="237" y="7"/>
                  </a:lnTo>
                  <a:lnTo>
                    <a:pt x="205" y="13"/>
                  </a:lnTo>
                  <a:lnTo>
                    <a:pt x="173" y="21"/>
                  </a:lnTo>
                  <a:lnTo>
                    <a:pt x="141" y="30"/>
                  </a:lnTo>
                  <a:lnTo>
                    <a:pt x="126" y="36"/>
                  </a:lnTo>
                  <a:lnTo>
                    <a:pt x="111" y="42"/>
                  </a:lnTo>
                  <a:lnTo>
                    <a:pt x="97" y="49"/>
                  </a:lnTo>
                  <a:lnTo>
                    <a:pt x="84" y="55"/>
                  </a:lnTo>
                  <a:lnTo>
                    <a:pt x="70" y="61"/>
                  </a:lnTo>
                  <a:lnTo>
                    <a:pt x="58" y="68"/>
                  </a:lnTo>
                  <a:lnTo>
                    <a:pt x="48" y="75"/>
                  </a:lnTo>
                  <a:lnTo>
                    <a:pt x="38" y="83"/>
                  </a:lnTo>
                  <a:lnTo>
                    <a:pt x="30" y="90"/>
                  </a:lnTo>
                  <a:lnTo>
                    <a:pt x="23" y="98"/>
                  </a:lnTo>
                  <a:lnTo>
                    <a:pt x="18" y="107"/>
                  </a:lnTo>
                  <a:lnTo>
                    <a:pt x="14" y="115"/>
                  </a:lnTo>
                  <a:lnTo>
                    <a:pt x="5" y="139"/>
                  </a:lnTo>
                  <a:lnTo>
                    <a:pt x="1" y="161"/>
                  </a:lnTo>
                  <a:lnTo>
                    <a:pt x="0" y="183"/>
                  </a:lnTo>
                  <a:lnTo>
                    <a:pt x="2" y="202"/>
                  </a:lnTo>
                  <a:lnTo>
                    <a:pt x="7" y="219"/>
                  </a:lnTo>
                  <a:lnTo>
                    <a:pt x="15" y="236"/>
                  </a:lnTo>
                  <a:lnTo>
                    <a:pt x="25" y="250"/>
                  </a:lnTo>
                  <a:lnTo>
                    <a:pt x="36" y="262"/>
                  </a:lnTo>
                  <a:lnTo>
                    <a:pt x="50" y="273"/>
                  </a:lnTo>
                  <a:lnTo>
                    <a:pt x="65" y="281"/>
                  </a:lnTo>
                  <a:lnTo>
                    <a:pt x="83" y="289"/>
                  </a:lnTo>
                  <a:lnTo>
                    <a:pt x="101" y="294"/>
                  </a:lnTo>
                  <a:lnTo>
                    <a:pt x="120" y="299"/>
                  </a:lnTo>
                  <a:lnTo>
                    <a:pt x="139" y="301"/>
                  </a:lnTo>
                  <a:lnTo>
                    <a:pt x="161" y="301"/>
                  </a:lnTo>
                  <a:lnTo>
                    <a:pt x="181" y="300"/>
                  </a:lnTo>
                  <a:lnTo>
                    <a:pt x="202" y="296"/>
                  </a:lnTo>
                  <a:lnTo>
                    <a:pt x="223" y="291"/>
                  </a:lnTo>
                  <a:lnTo>
                    <a:pt x="244" y="284"/>
                  </a:lnTo>
                  <a:lnTo>
                    <a:pt x="263" y="276"/>
                  </a:lnTo>
                  <a:lnTo>
                    <a:pt x="283" y="266"/>
                  </a:lnTo>
                  <a:lnTo>
                    <a:pt x="301" y="253"/>
                  </a:lnTo>
                  <a:lnTo>
                    <a:pt x="318" y="240"/>
                  </a:lnTo>
                  <a:lnTo>
                    <a:pt x="334" y="223"/>
                  </a:lnTo>
                  <a:lnTo>
                    <a:pt x="348" y="205"/>
                  </a:lnTo>
                  <a:lnTo>
                    <a:pt x="360" y="186"/>
                  </a:lnTo>
                  <a:lnTo>
                    <a:pt x="370" y="164"/>
                  </a:lnTo>
                  <a:lnTo>
                    <a:pt x="378" y="141"/>
                  </a:lnTo>
                  <a:lnTo>
                    <a:pt x="383" y="116"/>
                  </a:lnTo>
                  <a:lnTo>
                    <a:pt x="385" y="88"/>
                  </a:lnTo>
                  <a:lnTo>
                    <a:pt x="384" y="59"/>
                  </a:lnTo>
                  <a:lnTo>
                    <a:pt x="380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 69"/>
            <p:cNvSpPr>
              <a:spLocks/>
            </p:cNvSpPr>
            <p:nvPr/>
          </p:nvSpPr>
          <p:spPr bwMode="auto">
            <a:xfrm>
              <a:off x="7539038" y="4630738"/>
              <a:ext cx="28575" cy="28575"/>
            </a:xfrm>
            <a:custGeom>
              <a:avLst/>
              <a:gdLst>
                <a:gd name="T0" fmla="*/ 81 w 300"/>
                <a:gd name="T1" fmla="*/ 273 h 296"/>
                <a:gd name="T2" fmla="*/ 118 w 300"/>
                <a:gd name="T3" fmla="*/ 290 h 296"/>
                <a:gd name="T4" fmla="*/ 153 w 300"/>
                <a:gd name="T5" fmla="*/ 296 h 296"/>
                <a:gd name="T6" fmla="*/ 185 w 300"/>
                <a:gd name="T7" fmla="*/ 294 h 296"/>
                <a:gd name="T8" fmla="*/ 214 w 300"/>
                <a:gd name="T9" fmla="*/ 285 h 296"/>
                <a:gd name="T10" fmla="*/ 240 w 300"/>
                <a:gd name="T11" fmla="*/ 269 h 296"/>
                <a:gd name="T12" fmla="*/ 263 w 300"/>
                <a:gd name="T13" fmla="*/ 247 h 296"/>
                <a:gd name="T14" fmla="*/ 280 w 300"/>
                <a:gd name="T15" fmla="*/ 222 h 296"/>
                <a:gd name="T16" fmla="*/ 292 w 300"/>
                <a:gd name="T17" fmla="*/ 195 h 296"/>
                <a:gd name="T18" fmla="*/ 299 w 300"/>
                <a:gd name="T19" fmla="*/ 164 h 296"/>
                <a:gd name="T20" fmla="*/ 300 w 300"/>
                <a:gd name="T21" fmla="*/ 134 h 296"/>
                <a:gd name="T22" fmla="*/ 295 w 300"/>
                <a:gd name="T23" fmla="*/ 103 h 296"/>
                <a:gd name="T24" fmla="*/ 282 w 300"/>
                <a:gd name="T25" fmla="*/ 75 h 296"/>
                <a:gd name="T26" fmla="*/ 263 w 300"/>
                <a:gd name="T27" fmla="*/ 48 h 296"/>
                <a:gd name="T28" fmla="*/ 234 w 300"/>
                <a:gd name="T29" fmla="*/ 27 h 296"/>
                <a:gd name="T30" fmla="*/ 198 w 300"/>
                <a:gd name="T31" fmla="*/ 10 h 296"/>
                <a:gd name="T32" fmla="*/ 162 w 300"/>
                <a:gd name="T33" fmla="*/ 2 h 296"/>
                <a:gd name="T34" fmla="*/ 136 w 300"/>
                <a:gd name="T35" fmla="*/ 0 h 296"/>
                <a:gd name="T36" fmla="*/ 112 w 300"/>
                <a:gd name="T37" fmla="*/ 4 h 296"/>
                <a:gd name="T38" fmla="*/ 89 w 300"/>
                <a:gd name="T39" fmla="*/ 11 h 296"/>
                <a:gd name="T40" fmla="*/ 68 w 300"/>
                <a:gd name="T41" fmla="*/ 22 h 296"/>
                <a:gd name="T42" fmla="*/ 49 w 300"/>
                <a:gd name="T43" fmla="*/ 36 h 296"/>
                <a:gd name="T44" fmla="*/ 33 w 300"/>
                <a:gd name="T45" fmla="*/ 53 h 296"/>
                <a:gd name="T46" fmla="*/ 20 w 300"/>
                <a:gd name="T47" fmla="*/ 73 h 296"/>
                <a:gd name="T48" fmla="*/ 10 w 300"/>
                <a:gd name="T49" fmla="*/ 94 h 296"/>
                <a:gd name="T50" fmla="*/ 3 w 300"/>
                <a:gd name="T51" fmla="*/ 116 h 296"/>
                <a:gd name="T52" fmla="*/ 0 w 300"/>
                <a:gd name="T53" fmla="*/ 140 h 296"/>
                <a:gd name="T54" fmla="*/ 1 w 300"/>
                <a:gd name="T55" fmla="*/ 163 h 296"/>
                <a:gd name="T56" fmla="*/ 6 w 300"/>
                <a:gd name="T57" fmla="*/ 186 h 296"/>
                <a:gd name="T58" fmla="*/ 16 w 300"/>
                <a:gd name="T59" fmla="*/ 210 h 296"/>
                <a:gd name="T60" fmla="*/ 30 w 300"/>
                <a:gd name="T61" fmla="*/ 231 h 296"/>
                <a:gd name="T62" fmla="*/ 51 w 300"/>
                <a:gd name="T63" fmla="*/ 25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0" h="296">
                  <a:moveTo>
                    <a:pt x="63" y="261"/>
                  </a:moveTo>
                  <a:lnTo>
                    <a:pt x="81" y="273"/>
                  </a:lnTo>
                  <a:lnTo>
                    <a:pt x="99" y="283"/>
                  </a:lnTo>
                  <a:lnTo>
                    <a:pt x="118" y="290"/>
                  </a:lnTo>
                  <a:lnTo>
                    <a:pt x="136" y="294"/>
                  </a:lnTo>
                  <a:lnTo>
                    <a:pt x="153" y="296"/>
                  </a:lnTo>
                  <a:lnTo>
                    <a:pt x="169" y="296"/>
                  </a:lnTo>
                  <a:lnTo>
                    <a:pt x="185" y="294"/>
                  </a:lnTo>
                  <a:lnTo>
                    <a:pt x="200" y="290"/>
                  </a:lnTo>
                  <a:lnTo>
                    <a:pt x="214" y="285"/>
                  </a:lnTo>
                  <a:lnTo>
                    <a:pt x="228" y="278"/>
                  </a:lnTo>
                  <a:lnTo>
                    <a:pt x="240" y="269"/>
                  </a:lnTo>
                  <a:lnTo>
                    <a:pt x="252" y="259"/>
                  </a:lnTo>
                  <a:lnTo>
                    <a:pt x="263" y="247"/>
                  </a:lnTo>
                  <a:lnTo>
                    <a:pt x="272" y="235"/>
                  </a:lnTo>
                  <a:lnTo>
                    <a:pt x="280" y="222"/>
                  </a:lnTo>
                  <a:lnTo>
                    <a:pt x="287" y="209"/>
                  </a:lnTo>
                  <a:lnTo>
                    <a:pt x="292" y="195"/>
                  </a:lnTo>
                  <a:lnTo>
                    <a:pt x="296" y="179"/>
                  </a:lnTo>
                  <a:lnTo>
                    <a:pt x="299" y="164"/>
                  </a:lnTo>
                  <a:lnTo>
                    <a:pt x="300" y="149"/>
                  </a:lnTo>
                  <a:lnTo>
                    <a:pt x="300" y="134"/>
                  </a:lnTo>
                  <a:lnTo>
                    <a:pt x="298" y="118"/>
                  </a:lnTo>
                  <a:lnTo>
                    <a:pt x="295" y="103"/>
                  </a:lnTo>
                  <a:lnTo>
                    <a:pt x="289" y="89"/>
                  </a:lnTo>
                  <a:lnTo>
                    <a:pt x="282" y="75"/>
                  </a:lnTo>
                  <a:lnTo>
                    <a:pt x="273" y="62"/>
                  </a:lnTo>
                  <a:lnTo>
                    <a:pt x="263" y="48"/>
                  </a:lnTo>
                  <a:lnTo>
                    <a:pt x="250" y="37"/>
                  </a:lnTo>
                  <a:lnTo>
                    <a:pt x="234" y="27"/>
                  </a:lnTo>
                  <a:lnTo>
                    <a:pt x="217" y="18"/>
                  </a:lnTo>
                  <a:lnTo>
                    <a:pt x="198" y="10"/>
                  </a:lnTo>
                  <a:lnTo>
                    <a:pt x="175" y="4"/>
                  </a:lnTo>
                  <a:lnTo>
                    <a:pt x="162" y="2"/>
                  </a:lnTo>
                  <a:lnTo>
                    <a:pt x="149" y="0"/>
                  </a:lnTo>
                  <a:lnTo>
                    <a:pt x="136" y="0"/>
                  </a:lnTo>
                  <a:lnTo>
                    <a:pt x="124" y="1"/>
                  </a:lnTo>
                  <a:lnTo>
                    <a:pt x="112" y="4"/>
                  </a:lnTo>
                  <a:lnTo>
                    <a:pt x="100" y="7"/>
                  </a:lnTo>
                  <a:lnTo>
                    <a:pt x="89" y="11"/>
                  </a:lnTo>
                  <a:lnTo>
                    <a:pt x="78" y="16"/>
                  </a:lnTo>
                  <a:lnTo>
                    <a:pt x="68" y="22"/>
                  </a:lnTo>
                  <a:lnTo>
                    <a:pt x="58" y="29"/>
                  </a:lnTo>
                  <a:lnTo>
                    <a:pt x="49" y="36"/>
                  </a:lnTo>
                  <a:lnTo>
                    <a:pt x="40" y="44"/>
                  </a:lnTo>
                  <a:lnTo>
                    <a:pt x="33" y="53"/>
                  </a:lnTo>
                  <a:lnTo>
                    <a:pt x="26" y="63"/>
                  </a:lnTo>
                  <a:lnTo>
                    <a:pt x="20" y="73"/>
                  </a:lnTo>
                  <a:lnTo>
                    <a:pt x="14" y="83"/>
                  </a:lnTo>
                  <a:lnTo>
                    <a:pt x="10" y="94"/>
                  </a:lnTo>
                  <a:lnTo>
                    <a:pt x="6" y="105"/>
                  </a:lnTo>
                  <a:lnTo>
                    <a:pt x="3" y="116"/>
                  </a:lnTo>
                  <a:lnTo>
                    <a:pt x="1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1" y="163"/>
                  </a:lnTo>
                  <a:lnTo>
                    <a:pt x="3" y="175"/>
                  </a:lnTo>
                  <a:lnTo>
                    <a:pt x="6" y="186"/>
                  </a:lnTo>
                  <a:lnTo>
                    <a:pt x="10" y="199"/>
                  </a:lnTo>
                  <a:lnTo>
                    <a:pt x="16" y="210"/>
                  </a:lnTo>
                  <a:lnTo>
                    <a:pt x="23" y="221"/>
                  </a:lnTo>
                  <a:lnTo>
                    <a:pt x="30" y="231"/>
                  </a:lnTo>
                  <a:lnTo>
                    <a:pt x="39" y="241"/>
                  </a:lnTo>
                  <a:lnTo>
                    <a:pt x="51" y="251"/>
                  </a:lnTo>
                  <a:lnTo>
                    <a:pt x="63" y="2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 70"/>
            <p:cNvSpPr>
              <a:spLocks/>
            </p:cNvSpPr>
            <p:nvPr/>
          </p:nvSpPr>
          <p:spPr bwMode="auto">
            <a:xfrm>
              <a:off x="7259638" y="4714876"/>
              <a:ext cx="33337" cy="36513"/>
            </a:xfrm>
            <a:custGeom>
              <a:avLst/>
              <a:gdLst>
                <a:gd name="T0" fmla="*/ 15 w 354"/>
                <a:gd name="T1" fmla="*/ 397 h 404"/>
                <a:gd name="T2" fmla="*/ 47 w 354"/>
                <a:gd name="T3" fmla="*/ 404 h 404"/>
                <a:gd name="T4" fmla="*/ 81 w 354"/>
                <a:gd name="T5" fmla="*/ 403 h 404"/>
                <a:gd name="T6" fmla="*/ 117 w 354"/>
                <a:gd name="T7" fmla="*/ 395 h 404"/>
                <a:gd name="T8" fmla="*/ 153 w 354"/>
                <a:gd name="T9" fmla="*/ 383 h 404"/>
                <a:gd name="T10" fmla="*/ 189 w 354"/>
                <a:gd name="T11" fmla="*/ 366 h 404"/>
                <a:gd name="T12" fmla="*/ 223 w 354"/>
                <a:gd name="T13" fmla="*/ 345 h 404"/>
                <a:gd name="T14" fmla="*/ 256 w 354"/>
                <a:gd name="T15" fmla="*/ 320 h 404"/>
                <a:gd name="T16" fmla="*/ 285 w 354"/>
                <a:gd name="T17" fmla="*/ 293 h 404"/>
                <a:gd name="T18" fmla="*/ 310 w 354"/>
                <a:gd name="T19" fmla="*/ 263 h 404"/>
                <a:gd name="T20" fmla="*/ 330 w 354"/>
                <a:gd name="T21" fmla="*/ 232 h 404"/>
                <a:gd name="T22" fmla="*/ 345 w 354"/>
                <a:gd name="T23" fmla="*/ 199 h 404"/>
                <a:gd name="T24" fmla="*/ 352 w 354"/>
                <a:gd name="T25" fmla="*/ 166 h 404"/>
                <a:gd name="T26" fmla="*/ 353 w 354"/>
                <a:gd name="T27" fmla="*/ 133 h 404"/>
                <a:gd name="T28" fmla="*/ 345 w 354"/>
                <a:gd name="T29" fmla="*/ 101 h 404"/>
                <a:gd name="T30" fmla="*/ 327 w 354"/>
                <a:gd name="T31" fmla="*/ 69 h 404"/>
                <a:gd name="T32" fmla="*/ 297 w 354"/>
                <a:gd name="T33" fmla="*/ 38 h 404"/>
                <a:gd name="T34" fmla="*/ 262 w 354"/>
                <a:gd name="T35" fmla="*/ 14 h 404"/>
                <a:gd name="T36" fmla="*/ 230 w 354"/>
                <a:gd name="T37" fmla="*/ 1 h 404"/>
                <a:gd name="T38" fmla="*/ 198 w 354"/>
                <a:gd name="T39" fmla="*/ 0 h 404"/>
                <a:gd name="T40" fmla="*/ 170 w 354"/>
                <a:gd name="T41" fmla="*/ 9 h 404"/>
                <a:gd name="T42" fmla="*/ 142 w 354"/>
                <a:gd name="T43" fmla="*/ 28 h 404"/>
                <a:gd name="T44" fmla="*/ 117 w 354"/>
                <a:gd name="T45" fmla="*/ 52 h 404"/>
                <a:gd name="T46" fmla="*/ 94 w 354"/>
                <a:gd name="T47" fmla="*/ 83 h 404"/>
                <a:gd name="T48" fmla="*/ 74 w 354"/>
                <a:gd name="T49" fmla="*/ 117 h 404"/>
                <a:gd name="T50" fmla="*/ 56 w 354"/>
                <a:gd name="T51" fmla="*/ 156 h 404"/>
                <a:gd name="T52" fmla="*/ 40 w 354"/>
                <a:gd name="T53" fmla="*/ 196 h 404"/>
                <a:gd name="T54" fmla="*/ 26 w 354"/>
                <a:gd name="T55" fmla="*/ 237 h 404"/>
                <a:gd name="T56" fmla="*/ 15 w 354"/>
                <a:gd name="T57" fmla="*/ 277 h 404"/>
                <a:gd name="T58" fmla="*/ 8 w 354"/>
                <a:gd name="T59" fmla="*/ 315 h 404"/>
                <a:gd name="T60" fmla="*/ 2 w 354"/>
                <a:gd name="T61" fmla="*/ 350 h 404"/>
                <a:gd name="T62" fmla="*/ 0 w 354"/>
                <a:gd name="T63" fmla="*/ 379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4" h="404">
                  <a:moveTo>
                    <a:pt x="0" y="392"/>
                  </a:moveTo>
                  <a:lnTo>
                    <a:pt x="15" y="397"/>
                  </a:lnTo>
                  <a:lnTo>
                    <a:pt x="30" y="402"/>
                  </a:lnTo>
                  <a:lnTo>
                    <a:pt x="47" y="404"/>
                  </a:lnTo>
                  <a:lnTo>
                    <a:pt x="64" y="404"/>
                  </a:lnTo>
                  <a:lnTo>
                    <a:pt x="81" y="403"/>
                  </a:lnTo>
                  <a:lnTo>
                    <a:pt x="98" y="400"/>
                  </a:lnTo>
                  <a:lnTo>
                    <a:pt x="117" y="395"/>
                  </a:lnTo>
                  <a:lnTo>
                    <a:pt x="135" y="389"/>
                  </a:lnTo>
                  <a:lnTo>
                    <a:pt x="153" y="383"/>
                  </a:lnTo>
                  <a:lnTo>
                    <a:pt x="171" y="375"/>
                  </a:lnTo>
                  <a:lnTo>
                    <a:pt x="189" y="366"/>
                  </a:lnTo>
                  <a:lnTo>
                    <a:pt x="206" y="356"/>
                  </a:lnTo>
                  <a:lnTo>
                    <a:pt x="223" y="345"/>
                  </a:lnTo>
                  <a:lnTo>
                    <a:pt x="240" y="333"/>
                  </a:lnTo>
                  <a:lnTo>
                    <a:pt x="256" y="320"/>
                  </a:lnTo>
                  <a:lnTo>
                    <a:pt x="271" y="307"/>
                  </a:lnTo>
                  <a:lnTo>
                    <a:pt x="285" y="293"/>
                  </a:lnTo>
                  <a:lnTo>
                    <a:pt x="299" y="279"/>
                  </a:lnTo>
                  <a:lnTo>
                    <a:pt x="310" y="263"/>
                  </a:lnTo>
                  <a:lnTo>
                    <a:pt x="321" y="248"/>
                  </a:lnTo>
                  <a:lnTo>
                    <a:pt x="330" y="232"/>
                  </a:lnTo>
                  <a:lnTo>
                    <a:pt x="338" y="216"/>
                  </a:lnTo>
                  <a:lnTo>
                    <a:pt x="345" y="199"/>
                  </a:lnTo>
                  <a:lnTo>
                    <a:pt x="349" y="183"/>
                  </a:lnTo>
                  <a:lnTo>
                    <a:pt x="352" y="166"/>
                  </a:lnTo>
                  <a:lnTo>
                    <a:pt x="354" y="150"/>
                  </a:lnTo>
                  <a:lnTo>
                    <a:pt x="353" y="133"/>
                  </a:lnTo>
                  <a:lnTo>
                    <a:pt x="350" y="117"/>
                  </a:lnTo>
                  <a:lnTo>
                    <a:pt x="345" y="101"/>
                  </a:lnTo>
                  <a:lnTo>
                    <a:pt x="337" y="86"/>
                  </a:lnTo>
                  <a:lnTo>
                    <a:pt x="327" y="69"/>
                  </a:lnTo>
                  <a:lnTo>
                    <a:pt x="315" y="55"/>
                  </a:lnTo>
                  <a:lnTo>
                    <a:pt x="297" y="38"/>
                  </a:lnTo>
                  <a:lnTo>
                    <a:pt x="279" y="24"/>
                  </a:lnTo>
                  <a:lnTo>
                    <a:pt x="262" y="14"/>
                  </a:lnTo>
                  <a:lnTo>
                    <a:pt x="246" y="6"/>
                  </a:lnTo>
                  <a:lnTo>
                    <a:pt x="230" y="1"/>
                  </a:lnTo>
                  <a:lnTo>
                    <a:pt x="213" y="0"/>
                  </a:lnTo>
                  <a:lnTo>
                    <a:pt x="198" y="0"/>
                  </a:lnTo>
                  <a:lnTo>
                    <a:pt x="184" y="4"/>
                  </a:lnTo>
                  <a:lnTo>
                    <a:pt x="170" y="9"/>
                  </a:lnTo>
                  <a:lnTo>
                    <a:pt x="155" y="18"/>
                  </a:lnTo>
                  <a:lnTo>
                    <a:pt x="142" y="28"/>
                  </a:lnTo>
                  <a:lnTo>
                    <a:pt x="129" y="39"/>
                  </a:lnTo>
                  <a:lnTo>
                    <a:pt x="117" y="52"/>
                  </a:lnTo>
                  <a:lnTo>
                    <a:pt x="106" y="66"/>
                  </a:lnTo>
                  <a:lnTo>
                    <a:pt x="94" y="83"/>
                  </a:lnTo>
                  <a:lnTo>
                    <a:pt x="84" y="100"/>
                  </a:lnTo>
                  <a:lnTo>
                    <a:pt x="74" y="117"/>
                  </a:lnTo>
                  <a:lnTo>
                    <a:pt x="64" y="136"/>
                  </a:lnTo>
                  <a:lnTo>
                    <a:pt x="56" y="156"/>
                  </a:lnTo>
                  <a:lnTo>
                    <a:pt x="48" y="176"/>
                  </a:lnTo>
                  <a:lnTo>
                    <a:pt x="40" y="196"/>
                  </a:lnTo>
                  <a:lnTo>
                    <a:pt x="32" y="217"/>
                  </a:lnTo>
                  <a:lnTo>
                    <a:pt x="26" y="237"/>
                  </a:lnTo>
                  <a:lnTo>
                    <a:pt x="20" y="257"/>
                  </a:lnTo>
                  <a:lnTo>
                    <a:pt x="15" y="277"/>
                  </a:lnTo>
                  <a:lnTo>
                    <a:pt x="11" y="296"/>
                  </a:lnTo>
                  <a:lnTo>
                    <a:pt x="8" y="315"/>
                  </a:lnTo>
                  <a:lnTo>
                    <a:pt x="5" y="332"/>
                  </a:lnTo>
                  <a:lnTo>
                    <a:pt x="2" y="350"/>
                  </a:lnTo>
                  <a:lnTo>
                    <a:pt x="1" y="365"/>
                  </a:lnTo>
                  <a:lnTo>
                    <a:pt x="0" y="379"/>
                  </a:lnTo>
                  <a:lnTo>
                    <a:pt x="0" y="3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71"/>
            <p:cNvSpPr>
              <a:spLocks noEditPoints="1"/>
            </p:cNvSpPr>
            <p:nvPr/>
          </p:nvSpPr>
          <p:spPr bwMode="auto">
            <a:xfrm>
              <a:off x="7256463" y="4711701"/>
              <a:ext cx="38100" cy="42863"/>
            </a:xfrm>
            <a:custGeom>
              <a:avLst/>
              <a:gdLst>
                <a:gd name="T0" fmla="*/ 169 w 413"/>
                <a:gd name="T1" fmla="*/ 22 h 463"/>
                <a:gd name="T2" fmla="*/ 137 w 413"/>
                <a:gd name="T3" fmla="*/ 49 h 463"/>
                <a:gd name="T4" fmla="*/ 107 w 413"/>
                <a:gd name="T5" fmla="*/ 83 h 463"/>
                <a:gd name="T6" fmla="*/ 81 w 413"/>
                <a:gd name="T7" fmla="*/ 124 h 463"/>
                <a:gd name="T8" fmla="*/ 46 w 413"/>
                <a:gd name="T9" fmla="*/ 200 h 463"/>
                <a:gd name="T10" fmla="*/ 17 w 413"/>
                <a:gd name="T11" fmla="*/ 295 h 463"/>
                <a:gd name="T12" fmla="*/ 2 w 413"/>
                <a:gd name="T13" fmla="*/ 380 h 463"/>
                <a:gd name="T14" fmla="*/ 0 w 413"/>
                <a:gd name="T15" fmla="*/ 442 h 463"/>
                <a:gd name="T16" fmla="*/ 38 w 413"/>
                <a:gd name="T17" fmla="*/ 457 h 463"/>
                <a:gd name="T18" fmla="*/ 72 w 413"/>
                <a:gd name="T19" fmla="*/ 463 h 463"/>
                <a:gd name="T20" fmla="*/ 107 w 413"/>
                <a:gd name="T21" fmla="*/ 462 h 463"/>
                <a:gd name="T22" fmla="*/ 144 w 413"/>
                <a:gd name="T23" fmla="*/ 456 h 463"/>
                <a:gd name="T24" fmla="*/ 181 w 413"/>
                <a:gd name="T25" fmla="*/ 445 h 463"/>
                <a:gd name="T26" fmla="*/ 229 w 413"/>
                <a:gd name="T27" fmla="*/ 423 h 463"/>
                <a:gd name="T28" fmla="*/ 297 w 413"/>
                <a:gd name="T29" fmla="*/ 379 h 463"/>
                <a:gd name="T30" fmla="*/ 354 w 413"/>
                <a:gd name="T31" fmla="*/ 323 h 463"/>
                <a:gd name="T32" fmla="*/ 388 w 413"/>
                <a:gd name="T33" fmla="*/ 271 h 463"/>
                <a:gd name="T34" fmla="*/ 408 w 413"/>
                <a:gd name="T35" fmla="*/ 223 h 463"/>
                <a:gd name="T36" fmla="*/ 413 w 413"/>
                <a:gd name="T37" fmla="*/ 176 h 463"/>
                <a:gd name="T38" fmla="*/ 406 w 413"/>
                <a:gd name="T39" fmla="*/ 132 h 463"/>
                <a:gd name="T40" fmla="*/ 386 w 413"/>
                <a:gd name="T41" fmla="*/ 90 h 463"/>
                <a:gd name="T42" fmla="*/ 352 w 413"/>
                <a:gd name="T43" fmla="*/ 52 h 463"/>
                <a:gd name="T44" fmla="*/ 314 w 413"/>
                <a:gd name="T45" fmla="*/ 22 h 463"/>
                <a:gd name="T46" fmla="*/ 278 w 413"/>
                <a:gd name="T47" fmla="*/ 6 h 463"/>
                <a:gd name="T48" fmla="*/ 246 w 413"/>
                <a:gd name="T49" fmla="*/ 0 h 463"/>
                <a:gd name="T50" fmla="*/ 217 w 413"/>
                <a:gd name="T51" fmla="*/ 2 h 463"/>
                <a:gd name="T52" fmla="*/ 192 w 413"/>
                <a:gd name="T53" fmla="*/ 10 h 463"/>
                <a:gd name="T54" fmla="*/ 229 w 413"/>
                <a:gd name="T55" fmla="*/ 61 h 463"/>
                <a:gd name="T56" fmla="*/ 245 w 413"/>
                <a:gd name="T57" fmla="*/ 60 h 463"/>
                <a:gd name="T58" fmla="*/ 266 w 413"/>
                <a:gd name="T59" fmla="*/ 65 h 463"/>
                <a:gd name="T60" fmla="*/ 292 w 413"/>
                <a:gd name="T61" fmla="*/ 79 h 463"/>
                <a:gd name="T62" fmla="*/ 322 w 413"/>
                <a:gd name="T63" fmla="*/ 105 h 463"/>
                <a:gd name="T64" fmla="*/ 345 w 413"/>
                <a:gd name="T65" fmla="*/ 138 h 463"/>
                <a:gd name="T66" fmla="*/ 353 w 413"/>
                <a:gd name="T67" fmla="*/ 170 h 463"/>
                <a:gd name="T68" fmla="*/ 351 w 413"/>
                <a:gd name="T69" fmla="*/ 203 h 463"/>
                <a:gd name="T70" fmla="*/ 341 w 413"/>
                <a:gd name="T71" fmla="*/ 232 h 463"/>
                <a:gd name="T72" fmla="*/ 307 w 413"/>
                <a:gd name="T73" fmla="*/ 285 h 463"/>
                <a:gd name="T74" fmla="*/ 265 w 413"/>
                <a:gd name="T75" fmla="*/ 329 h 463"/>
                <a:gd name="T76" fmla="*/ 214 w 413"/>
                <a:gd name="T77" fmla="*/ 363 h 463"/>
                <a:gd name="T78" fmla="*/ 160 w 413"/>
                <a:gd name="T79" fmla="*/ 388 h 463"/>
                <a:gd name="T80" fmla="*/ 108 w 413"/>
                <a:gd name="T81" fmla="*/ 400 h 463"/>
                <a:gd name="T82" fmla="*/ 61 w 413"/>
                <a:gd name="T83" fmla="*/ 398 h 463"/>
                <a:gd name="T84" fmla="*/ 71 w 413"/>
                <a:gd name="T85" fmla="*/ 335 h 463"/>
                <a:gd name="T86" fmla="*/ 90 w 413"/>
                <a:gd name="T87" fmla="*/ 260 h 463"/>
                <a:gd name="T88" fmla="*/ 118 w 413"/>
                <a:gd name="T89" fmla="*/ 184 h 463"/>
                <a:gd name="T90" fmla="*/ 155 w 413"/>
                <a:gd name="T91" fmla="*/ 119 h 463"/>
                <a:gd name="T92" fmla="*/ 176 w 413"/>
                <a:gd name="T93" fmla="*/ 93 h 463"/>
                <a:gd name="T94" fmla="*/ 200 w 413"/>
                <a:gd name="T95" fmla="*/ 74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13" h="463">
                  <a:moveTo>
                    <a:pt x="192" y="10"/>
                  </a:moveTo>
                  <a:lnTo>
                    <a:pt x="180" y="15"/>
                  </a:lnTo>
                  <a:lnTo>
                    <a:pt x="169" y="22"/>
                  </a:lnTo>
                  <a:lnTo>
                    <a:pt x="158" y="30"/>
                  </a:lnTo>
                  <a:lnTo>
                    <a:pt x="147" y="38"/>
                  </a:lnTo>
                  <a:lnTo>
                    <a:pt x="137" y="49"/>
                  </a:lnTo>
                  <a:lnTo>
                    <a:pt x="126" y="60"/>
                  </a:lnTo>
                  <a:lnTo>
                    <a:pt x="116" y="71"/>
                  </a:lnTo>
                  <a:lnTo>
                    <a:pt x="107" y="83"/>
                  </a:lnTo>
                  <a:lnTo>
                    <a:pt x="98" y="96"/>
                  </a:lnTo>
                  <a:lnTo>
                    <a:pt x="89" y="111"/>
                  </a:lnTo>
                  <a:lnTo>
                    <a:pt x="81" y="124"/>
                  </a:lnTo>
                  <a:lnTo>
                    <a:pt x="74" y="139"/>
                  </a:lnTo>
                  <a:lnTo>
                    <a:pt x="59" y="169"/>
                  </a:lnTo>
                  <a:lnTo>
                    <a:pt x="46" y="200"/>
                  </a:lnTo>
                  <a:lnTo>
                    <a:pt x="35" y="232"/>
                  </a:lnTo>
                  <a:lnTo>
                    <a:pt x="25" y="264"/>
                  </a:lnTo>
                  <a:lnTo>
                    <a:pt x="17" y="295"/>
                  </a:lnTo>
                  <a:lnTo>
                    <a:pt x="10" y="325"/>
                  </a:lnTo>
                  <a:lnTo>
                    <a:pt x="5" y="353"/>
                  </a:lnTo>
                  <a:lnTo>
                    <a:pt x="2" y="380"/>
                  </a:lnTo>
                  <a:lnTo>
                    <a:pt x="0" y="403"/>
                  </a:lnTo>
                  <a:lnTo>
                    <a:pt x="0" y="422"/>
                  </a:lnTo>
                  <a:lnTo>
                    <a:pt x="0" y="442"/>
                  </a:lnTo>
                  <a:lnTo>
                    <a:pt x="17" y="450"/>
                  </a:lnTo>
                  <a:lnTo>
                    <a:pt x="27" y="454"/>
                  </a:lnTo>
                  <a:lnTo>
                    <a:pt x="38" y="457"/>
                  </a:lnTo>
                  <a:lnTo>
                    <a:pt x="49" y="459"/>
                  </a:lnTo>
                  <a:lnTo>
                    <a:pt x="60" y="461"/>
                  </a:lnTo>
                  <a:lnTo>
                    <a:pt x="72" y="463"/>
                  </a:lnTo>
                  <a:lnTo>
                    <a:pt x="84" y="463"/>
                  </a:lnTo>
                  <a:lnTo>
                    <a:pt x="95" y="463"/>
                  </a:lnTo>
                  <a:lnTo>
                    <a:pt x="107" y="462"/>
                  </a:lnTo>
                  <a:lnTo>
                    <a:pt x="119" y="461"/>
                  </a:lnTo>
                  <a:lnTo>
                    <a:pt x="132" y="459"/>
                  </a:lnTo>
                  <a:lnTo>
                    <a:pt x="144" y="456"/>
                  </a:lnTo>
                  <a:lnTo>
                    <a:pt x="156" y="453"/>
                  </a:lnTo>
                  <a:lnTo>
                    <a:pt x="168" y="449"/>
                  </a:lnTo>
                  <a:lnTo>
                    <a:pt x="181" y="445"/>
                  </a:lnTo>
                  <a:lnTo>
                    <a:pt x="194" y="441"/>
                  </a:lnTo>
                  <a:lnTo>
                    <a:pt x="206" y="435"/>
                  </a:lnTo>
                  <a:lnTo>
                    <a:pt x="229" y="423"/>
                  </a:lnTo>
                  <a:lnTo>
                    <a:pt x="252" y="410"/>
                  </a:lnTo>
                  <a:lnTo>
                    <a:pt x="276" y="395"/>
                  </a:lnTo>
                  <a:lnTo>
                    <a:pt x="297" y="379"/>
                  </a:lnTo>
                  <a:lnTo>
                    <a:pt x="317" y="361"/>
                  </a:lnTo>
                  <a:lnTo>
                    <a:pt x="337" y="342"/>
                  </a:lnTo>
                  <a:lnTo>
                    <a:pt x="354" y="323"/>
                  </a:lnTo>
                  <a:lnTo>
                    <a:pt x="369" y="304"/>
                  </a:lnTo>
                  <a:lnTo>
                    <a:pt x="379" y="287"/>
                  </a:lnTo>
                  <a:lnTo>
                    <a:pt x="388" y="271"/>
                  </a:lnTo>
                  <a:lnTo>
                    <a:pt x="397" y="255"/>
                  </a:lnTo>
                  <a:lnTo>
                    <a:pt x="403" y="239"/>
                  </a:lnTo>
                  <a:lnTo>
                    <a:pt x="408" y="223"/>
                  </a:lnTo>
                  <a:lnTo>
                    <a:pt x="411" y="207"/>
                  </a:lnTo>
                  <a:lnTo>
                    <a:pt x="413" y="192"/>
                  </a:lnTo>
                  <a:lnTo>
                    <a:pt x="413" y="176"/>
                  </a:lnTo>
                  <a:lnTo>
                    <a:pt x="412" y="161"/>
                  </a:lnTo>
                  <a:lnTo>
                    <a:pt x="410" y="146"/>
                  </a:lnTo>
                  <a:lnTo>
                    <a:pt x="406" y="132"/>
                  </a:lnTo>
                  <a:lnTo>
                    <a:pt x="401" y="118"/>
                  </a:lnTo>
                  <a:lnTo>
                    <a:pt x="394" y="103"/>
                  </a:lnTo>
                  <a:lnTo>
                    <a:pt x="386" y="90"/>
                  </a:lnTo>
                  <a:lnTo>
                    <a:pt x="376" y="77"/>
                  </a:lnTo>
                  <a:lnTo>
                    <a:pt x="365" y="64"/>
                  </a:lnTo>
                  <a:lnTo>
                    <a:pt x="352" y="52"/>
                  </a:lnTo>
                  <a:lnTo>
                    <a:pt x="339" y="39"/>
                  </a:lnTo>
                  <a:lnTo>
                    <a:pt x="327" y="30"/>
                  </a:lnTo>
                  <a:lnTo>
                    <a:pt x="314" y="22"/>
                  </a:lnTo>
                  <a:lnTo>
                    <a:pt x="301" y="15"/>
                  </a:lnTo>
                  <a:lnTo>
                    <a:pt x="290" y="10"/>
                  </a:lnTo>
                  <a:lnTo>
                    <a:pt x="278" y="6"/>
                  </a:lnTo>
                  <a:lnTo>
                    <a:pt x="267" y="3"/>
                  </a:lnTo>
                  <a:lnTo>
                    <a:pt x="256" y="1"/>
                  </a:lnTo>
                  <a:lnTo>
                    <a:pt x="246" y="0"/>
                  </a:lnTo>
                  <a:lnTo>
                    <a:pt x="236" y="0"/>
                  </a:lnTo>
                  <a:lnTo>
                    <a:pt x="226" y="1"/>
                  </a:lnTo>
                  <a:lnTo>
                    <a:pt x="217" y="2"/>
                  </a:lnTo>
                  <a:lnTo>
                    <a:pt x="209" y="4"/>
                  </a:lnTo>
                  <a:lnTo>
                    <a:pt x="201" y="7"/>
                  </a:lnTo>
                  <a:lnTo>
                    <a:pt x="192" y="10"/>
                  </a:lnTo>
                  <a:close/>
                  <a:moveTo>
                    <a:pt x="216" y="65"/>
                  </a:moveTo>
                  <a:lnTo>
                    <a:pt x="221" y="63"/>
                  </a:lnTo>
                  <a:lnTo>
                    <a:pt x="229" y="61"/>
                  </a:lnTo>
                  <a:lnTo>
                    <a:pt x="234" y="60"/>
                  </a:lnTo>
                  <a:lnTo>
                    <a:pt x="239" y="60"/>
                  </a:lnTo>
                  <a:lnTo>
                    <a:pt x="245" y="60"/>
                  </a:lnTo>
                  <a:lnTo>
                    <a:pt x="251" y="61"/>
                  </a:lnTo>
                  <a:lnTo>
                    <a:pt x="259" y="62"/>
                  </a:lnTo>
                  <a:lnTo>
                    <a:pt x="266" y="65"/>
                  </a:lnTo>
                  <a:lnTo>
                    <a:pt x="274" y="68"/>
                  </a:lnTo>
                  <a:lnTo>
                    <a:pt x="283" y="73"/>
                  </a:lnTo>
                  <a:lnTo>
                    <a:pt x="292" y="79"/>
                  </a:lnTo>
                  <a:lnTo>
                    <a:pt x="301" y="86"/>
                  </a:lnTo>
                  <a:lnTo>
                    <a:pt x="311" y="95"/>
                  </a:lnTo>
                  <a:lnTo>
                    <a:pt x="322" y="105"/>
                  </a:lnTo>
                  <a:lnTo>
                    <a:pt x="332" y="117"/>
                  </a:lnTo>
                  <a:lnTo>
                    <a:pt x="339" y="127"/>
                  </a:lnTo>
                  <a:lnTo>
                    <a:pt x="345" y="138"/>
                  </a:lnTo>
                  <a:lnTo>
                    <a:pt x="349" y="148"/>
                  </a:lnTo>
                  <a:lnTo>
                    <a:pt x="352" y="159"/>
                  </a:lnTo>
                  <a:lnTo>
                    <a:pt x="353" y="170"/>
                  </a:lnTo>
                  <a:lnTo>
                    <a:pt x="353" y="182"/>
                  </a:lnTo>
                  <a:lnTo>
                    <a:pt x="353" y="192"/>
                  </a:lnTo>
                  <a:lnTo>
                    <a:pt x="351" y="203"/>
                  </a:lnTo>
                  <a:lnTo>
                    <a:pt x="348" y="213"/>
                  </a:lnTo>
                  <a:lnTo>
                    <a:pt x="345" y="223"/>
                  </a:lnTo>
                  <a:lnTo>
                    <a:pt x="341" y="232"/>
                  </a:lnTo>
                  <a:lnTo>
                    <a:pt x="331" y="252"/>
                  </a:lnTo>
                  <a:lnTo>
                    <a:pt x="320" y="269"/>
                  </a:lnTo>
                  <a:lnTo>
                    <a:pt x="307" y="285"/>
                  </a:lnTo>
                  <a:lnTo>
                    <a:pt x="294" y="301"/>
                  </a:lnTo>
                  <a:lnTo>
                    <a:pt x="280" y="315"/>
                  </a:lnTo>
                  <a:lnTo>
                    <a:pt x="265" y="329"/>
                  </a:lnTo>
                  <a:lnTo>
                    <a:pt x="248" y="341"/>
                  </a:lnTo>
                  <a:lnTo>
                    <a:pt x="231" y="353"/>
                  </a:lnTo>
                  <a:lnTo>
                    <a:pt x="214" y="363"/>
                  </a:lnTo>
                  <a:lnTo>
                    <a:pt x="197" y="373"/>
                  </a:lnTo>
                  <a:lnTo>
                    <a:pt x="178" y="381"/>
                  </a:lnTo>
                  <a:lnTo>
                    <a:pt x="160" y="388"/>
                  </a:lnTo>
                  <a:lnTo>
                    <a:pt x="143" y="393"/>
                  </a:lnTo>
                  <a:lnTo>
                    <a:pt x="125" y="397"/>
                  </a:lnTo>
                  <a:lnTo>
                    <a:pt x="108" y="400"/>
                  </a:lnTo>
                  <a:lnTo>
                    <a:pt x="92" y="401"/>
                  </a:lnTo>
                  <a:lnTo>
                    <a:pt x="76" y="401"/>
                  </a:lnTo>
                  <a:lnTo>
                    <a:pt x="61" y="398"/>
                  </a:lnTo>
                  <a:lnTo>
                    <a:pt x="64" y="379"/>
                  </a:lnTo>
                  <a:lnTo>
                    <a:pt x="67" y="357"/>
                  </a:lnTo>
                  <a:lnTo>
                    <a:pt x="71" y="335"/>
                  </a:lnTo>
                  <a:lnTo>
                    <a:pt x="76" y="311"/>
                  </a:lnTo>
                  <a:lnTo>
                    <a:pt x="82" y="285"/>
                  </a:lnTo>
                  <a:lnTo>
                    <a:pt x="90" y="260"/>
                  </a:lnTo>
                  <a:lnTo>
                    <a:pt x="98" y="234"/>
                  </a:lnTo>
                  <a:lnTo>
                    <a:pt x="108" y="209"/>
                  </a:lnTo>
                  <a:lnTo>
                    <a:pt x="118" y="184"/>
                  </a:lnTo>
                  <a:lnTo>
                    <a:pt x="130" y="160"/>
                  </a:lnTo>
                  <a:lnTo>
                    <a:pt x="142" y="139"/>
                  </a:lnTo>
                  <a:lnTo>
                    <a:pt x="155" y="119"/>
                  </a:lnTo>
                  <a:lnTo>
                    <a:pt x="162" y="110"/>
                  </a:lnTo>
                  <a:lnTo>
                    <a:pt x="169" y="100"/>
                  </a:lnTo>
                  <a:lnTo>
                    <a:pt x="176" y="93"/>
                  </a:lnTo>
                  <a:lnTo>
                    <a:pt x="183" y="85"/>
                  </a:lnTo>
                  <a:lnTo>
                    <a:pt x="191" y="79"/>
                  </a:lnTo>
                  <a:lnTo>
                    <a:pt x="200" y="74"/>
                  </a:lnTo>
                  <a:lnTo>
                    <a:pt x="208" y="69"/>
                  </a:lnTo>
                  <a:lnTo>
                    <a:pt x="216" y="65"/>
                  </a:lnTo>
                  <a:close/>
                </a:path>
              </a:pathLst>
            </a:custGeom>
            <a:solidFill>
              <a:srgbClr val="A6B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72"/>
            <p:cNvSpPr>
              <a:spLocks/>
            </p:cNvSpPr>
            <p:nvPr/>
          </p:nvSpPr>
          <p:spPr bwMode="auto">
            <a:xfrm>
              <a:off x="7061200" y="4940301"/>
              <a:ext cx="476250" cy="247650"/>
            </a:xfrm>
            <a:custGeom>
              <a:avLst/>
              <a:gdLst>
                <a:gd name="T0" fmla="*/ 4948 w 5089"/>
                <a:gd name="T1" fmla="*/ 1893 h 2653"/>
                <a:gd name="T2" fmla="*/ 5066 w 5089"/>
                <a:gd name="T3" fmla="*/ 1567 h 2653"/>
                <a:gd name="T4" fmla="*/ 5085 w 5089"/>
                <a:gd name="T5" fmla="*/ 1113 h 2653"/>
                <a:gd name="T6" fmla="*/ 4976 w 5089"/>
                <a:gd name="T7" fmla="*/ 648 h 2653"/>
                <a:gd name="T8" fmla="*/ 4831 w 5089"/>
                <a:gd name="T9" fmla="*/ 348 h 2653"/>
                <a:gd name="T10" fmla="*/ 4588 w 5089"/>
                <a:gd name="T11" fmla="*/ 221 h 2653"/>
                <a:gd name="T12" fmla="*/ 4356 w 5089"/>
                <a:gd name="T13" fmla="*/ 70 h 2653"/>
                <a:gd name="T14" fmla="*/ 4133 w 5089"/>
                <a:gd name="T15" fmla="*/ 13 h 2653"/>
                <a:gd name="T16" fmla="*/ 3529 w 5089"/>
                <a:gd name="T17" fmla="*/ 187 h 2653"/>
                <a:gd name="T18" fmla="*/ 3267 w 5089"/>
                <a:gd name="T19" fmla="*/ 134 h 2653"/>
                <a:gd name="T20" fmla="*/ 3145 w 5089"/>
                <a:gd name="T21" fmla="*/ 210 h 2653"/>
                <a:gd name="T22" fmla="*/ 3059 w 5089"/>
                <a:gd name="T23" fmla="*/ 221 h 2653"/>
                <a:gd name="T24" fmla="*/ 2954 w 5089"/>
                <a:gd name="T25" fmla="*/ 248 h 2653"/>
                <a:gd name="T26" fmla="*/ 2876 w 5089"/>
                <a:gd name="T27" fmla="*/ 334 h 2653"/>
                <a:gd name="T28" fmla="*/ 2738 w 5089"/>
                <a:gd name="T29" fmla="*/ 313 h 2653"/>
                <a:gd name="T30" fmla="*/ 2412 w 5089"/>
                <a:gd name="T31" fmla="*/ 363 h 2653"/>
                <a:gd name="T32" fmla="*/ 2043 w 5089"/>
                <a:gd name="T33" fmla="*/ 359 h 2653"/>
                <a:gd name="T34" fmla="*/ 1775 w 5089"/>
                <a:gd name="T35" fmla="*/ 384 h 2653"/>
                <a:gd name="T36" fmla="*/ 1559 w 5089"/>
                <a:gd name="T37" fmla="*/ 459 h 2653"/>
                <a:gd name="T38" fmla="*/ 1454 w 5089"/>
                <a:gd name="T39" fmla="*/ 474 h 2653"/>
                <a:gd name="T40" fmla="*/ 1212 w 5089"/>
                <a:gd name="T41" fmla="*/ 507 h 2653"/>
                <a:gd name="T42" fmla="*/ 1043 w 5089"/>
                <a:gd name="T43" fmla="*/ 486 h 2653"/>
                <a:gd name="T44" fmla="*/ 953 w 5089"/>
                <a:gd name="T45" fmla="*/ 585 h 2653"/>
                <a:gd name="T46" fmla="*/ 760 w 5089"/>
                <a:gd name="T47" fmla="*/ 557 h 2653"/>
                <a:gd name="T48" fmla="*/ 706 w 5089"/>
                <a:gd name="T49" fmla="*/ 639 h 2653"/>
                <a:gd name="T50" fmla="*/ 477 w 5089"/>
                <a:gd name="T51" fmla="*/ 641 h 2653"/>
                <a:gd name="T52" fmla="*/ 367 w 5089"/>
                <a:gd name="T53" fmla="*/ 715 h 2653"/>
                <a:gd name="T54" fmla="*/ 251 w 5089"/>
                <a:gd name="T55" fmla="*/ 798 h 2653"/>
                <a:gd name="T56" fmla="*/ 131 w 5089"/>
                <a:gd name="T57" fmla="*/ 993 h 2653"/>
                <a:gd name="T58" fmla="*/ 70 w 5089"/>
                <a:gd name="T59" fmla="*/ 1116 h 2653"/>
                <a:gd name="T60" fmla="*/ 1 w 5089"/>
                <a:gd name="T61" fmla="*/ 1248 h 2653"/>
                <a:gd name="T62" fmla="*/ 44 w 5089"/>
                <a:gd name="T63" fmla="*/ 1386 h 2653"/>
                <a:gd name="T64" fmla="*/ 50 w 5089"/>
                <a:gd name="T65" fmla="*/ 1600 h 2653"/>
                <a:gd name="T66" fmla="*/ 70 w 5089"/>
                <a:gd name="T67" fmla="*/ 1882 h 2653"/>
                <a:gd name="T68" fmla="*/ 168 w 5089"/>
                <a:gd name="T69" fmla="*/ 2076 h 2653"/>
                <a:gd name="T70" fmla="*/ 271 w 5089"/>
                <a:gd name="T71" fmla="*/ 2290 h 2653"/>
                <a:gd name="T72" fmla="*/ 455 w 5089"/>
                <a:gd name="T73" fmla="*/ 2407 h 2653"/>
                <a:gd name="T74" fmla="*/ 546 w 5089"/>
                <a:gd name="T75" fmla="*/ 2529 h 2653"/>
                <a:gd name="T76" fmla="*/ 699 w 5089"/>
                <a:gd name="T77" fmla="*/ 2604 h 2653"/>
                <a:gd name="T78" fmla="*/ 998 w 5089"/>
                <a:gd name="T79" fmla="*/ 2590 h 2653"/>
                <a:gd name="T80" fmla="*/ 1159 w 5089"/>
                <a:gd name="T81" fmla="*/ 2605 h 2653"/>
                <a:gd name="T82" fmla="*/ 1234 w 5089"/>
                <a:gd name="T83" fmla="*/ 2572 h 2653"/>
                <a:gd name="T84" fmla="*/ 1546 w 5089"/>
                <a:gd name="T85" fmla="*/ 2609 h 2653"/>
                <a:gd name="T86" fmla="*/ 1755 w 5089"/>
                <a:gd name="T87" fmla="*/ 2643 h 2653"/>
                <a:gd name="T88" fmla="*/ 2048 w 5089"/>
                <a:gd name="T89" fmla="*/ 2575 h 2653"/>
                <a:gd name="T90" fmla="*/ 2312 w 5089"/>
                <a:gd name="T91" fmla="*/ 2491 h 2653"/>
                <a:gd name="T92" fmla="*/ 2641 w 5089"/>
                <a:gd name="T93" fmla="*/ 2533 h 2653"/>
                <a:gd name="T94" fmla="*/ 2755 w 5089"/>
                <a:gd name="T95" fmla="*/ 2400 h 2653"/>
                <a:gd name="T96" fmla="*/ 2887 w 5089"/>
                <a:gd name="T97" fmla="*/ 2339 h 2653"/>
                <a:gd name="T98" fmla="*/ 3086 w 5089"/>
                <a:gd name="T99" fmla="*/ 2363 h 2653"/>
                <a:gd name="T100" fmla="*/ 3251 w 5089"/>
                <a:gd name="T101" fmla="*/ 2366 h 2653"/>
                <a:gd name="T102" fmla="*/ 3503 w 5089"/>
                <a:gd name="T103" fmla="*/ 2359 h 2653"/>
                <a:gd name="T104" fmla="*/ 3673 w 5089"/>
                <a:gd name="T105" fmla="*/ 2241 h 2653"/>
                <a:gd name="T106" fmla="*/ 3854 w 5089"/>
                <a:gd name="T107" fmla="*/ 2234 h 2653"/>
                <a:gd name="T108" fmla="*/ 4063 w 5089"/>
                <a:gd name="T109" fmla="*/ 2208 h 2653"/>
                <a:gd name="T110" fmla="*/ 4307 w 5089"/>
                <a:gd name="T111" fmla="*/ 2223 h 2653"/>
                <a:gd name="T112" fmla="*/ 4551 w 5089"/>
                <a:gd name="T113" fmla="*/ 2183 h 2653"/>
                <a:gd name="T114" fmla="*/ 4729 w 5089"/>
                <a:gd name="T115" fmla="*/ 2035 h 2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89" h="2653">
                  <a:moveTo>
                    <a:pt x="4826" y="2002"/>
                  </a:moveTo>
                  <a:lnTo>
                    <a:pt x="4840" y="1996"/>
                  </a:lnTo>
                  <a:lnTo>
                    <a:pt x="4852" y="1989"/>
                  </a:lnTo>
                  <a:lnTo>
                    <a:pt x="4864" y="1981"/>
                  </a:lnTo>
                  <a:lnTo>
                    <a:pt x="4876" y="1971"/>
                  </a:lnTo>
                  <a:lnTo>
                    <a:pt x="4887" y="1962"/>
                  </a:lnTo>
                  <a:lnTo>
                    <a:pt x="4899" y="1952"/>
                  </a:lnTo>
                  <a:lnTo>
                    <a:pt x="4910" y="1941"/>
                  </a:lnTo>
                  <a:lnTo>
                    <a:pt x="4920" y="1930"/>
                  </a:lnTo>
                  <a:lnTo>
                    <a:pt x="4930" y="1919"/>
                  </a:lnTo>
                  <a:lnTo>
                    <a:pt x="4939" y="1906"/>
                  </a:lnTo>
                  <a:lnTo>
                    <a:pt x="4948" y="1893"/>
                  </a:lnTo>
                  <a:lnTo>
                    <a:pt x="4957" y="1880"/>
                  </a:lnTo>
                  <a:lnTo>
                    <a:pt x="4974" y="1853"/>
                  </a:lnTo>
                  <a:lnTo>
                    <a:pt x="4989" y="1824"/>
                  </a:lnTo>
                  <a:lnTo>
                    <a:pt x="5003" y="1795"/>
                  </a:lnTo>
                  <a:lnTo>
                    <a:pt x="5015" y="1765"/>
                  </a:lnTo>
                  <a:lnTo>
                    <a:pt x="5027" y="1736"/>
                  </a:lnTo>
                  <a:lnTo>
                    <a:pt x="5036" y="1706"/>
                  </a:lnTo>
                  <a:lnTo>
                    <a:pt x="5044" y="1677"/>
                  </a:lnTo>
                  <a:lnTo>
                    <a:pt x="5051" y="1648"/>
                  </a:lnTo>
                  <a:lnTo>
                    <a:pt x="5057" y="1622"/>
                  </a:lnTo>
                  <a:lnTo>
                    <a:pt x="5062" y="1597"/>
                  </a:lnTo>
                  <a:lnTo>
                    <a:pt x="5066" y="1567"/>
                  </a:lnTo>
                  <a:lnTo>
                    <a:pt x="5071" y="1535"/>
                  </a:lnTo>
                  <a:lnTo>
                    <a:pt x="5075" y="1502"/>
                  </a:lnTo>
                  <a:lnTo>
                    <a:pt x="5079" y="1468"/>
                  </a:lnTo>
                  <a:lnTo>
                    <a:pt x="5082" y="1431"/>
                  </a:lnTo>
                  <a:lnTo>
                    <a:pt x="5084" y="1395"/>
                  </a:lnTo>
                  <a:lnTo>
                    <a:pt x="5086" y="1356"/>
                  </a:lnTo>
                  <a:lnTo>
                    <a:pt x="5088" y="1317"/>
                  </a:lnTo>
                  <a:lnTo>
                    <a:pt x="5089" y="1278"/>
                  </a:lnTo>
                  <a:lnTo>
                    <a:pt x="5089" y="1237"/>
                  </a:lnTo>
                  <a:lnTo>
                    <a:pt x="5088" y="1196"/>
                  </a:lnTo>
                  <a:lnTo>
                    <a:pt x="5087" y="1155"/>
                  </a:lnTo>
                  <a:lnTo>
                    <a:pt x="5085" y="1113"/>
                  </a:lnTo>
                  <a:lnTo>
                    <a:pt x="5082" y="1072"/>
                  </a:lnTo>
                  <a:lnTo>
                    <a:pt x="5078" y="1031"/>
                  </a:lnTo>
                  <a:lnTo>
                    <a:pt x="5073" y="989"/>
                  </a:lnTo>
                  <a:lnTo>
                    <a:pt x="5067" y="949"/>
                  </a:lnTo>
                  <a:lnTo>
                    <a:pt x="5060" y="908"/>
                  </a:lnTo>
                  <a:lnTo>
                    <a:pt x="5052" y="867"/>
                  </a:lnTo>
                  <a:lnTo>
                    <a:pt x="5042" y="829"/>
                  </a:lnTo>
                  <a:lnTo>
                    <a:pt x="5032" y="790"/>
                  </a:lnTo>
                  <a:lnTo>
                    <a:pt x="5019" y="753"/>
                  </a:lnTo>
                  <a:lnTo>
                    <a:pt x="5006" y="717"/>
                  </a:lnTo>
                  <a:lnTo>
                    <a:pt x="4992" y="681"/>
                  </a:lnTo>
                  <a:lnTo>
                    <a:pt x="4976" y="648"/>
                  </a:lnTo>
                  <a:lnTo>
                    <a:pt x="4958" y="616"/>
                  </a:lnTo>
                  <a:lnTo>
                    <a:pt x="4940" y="586"/>
                  </a:lnTo>
                  <a:lnTo>
                    <a:pt x="4920" y="558"/>
                  </a:lnTo>
                  <a:lnTo>
                    <a:pt x="4898" y="531"/>
                  </a:lnTo>
                  <a:lnTo>
                    <a:pt x="4874" y="507"/>
                  </a:lnTo>
                  <a:lnTo>
                    <a:pt x="4849" y="484"/>
                  </a:lnTo>
                  <a:lnTo>
                    <a:pt x="4821" y="465"/>
                  </a:lnTo>
                  <a:lnTo>
                    <a:pt x="4831" y="437"/>
                  </a:lnTo>
                  <a:lnTo>
                    <a:pt x="4836" y="411"/>
                  </a:lnTo>
                  <a:lnTo>
                    <a:pt x="4838" y="388"/>
                  </a:lnTo>
                  <a:lnTo>
                    <a:pt x="4836" y="367"/>
                  </a:lnTo>
                  <a:lnTo>
                    <a:pt x="4831" y="348"/>
                  </a:lnTo>
                  <a:lnTo>
                    <a:pt x="4822" y="331"/>
                  </a:lnTo>
                  <a:lnTo>
                    <a:pt x="4812" y="317"/>
                  </a:lnTo>
                  <a:lnTo>
                    <a:pt x="4799" y="303"/>
                  </a:lnTo>
                  <a:lnTo>
                    <a:pt x="4785" y="290"/>
                  </a:lnTo>
                  <a:lnTo>
                    <a:pt x="4768" y="280"/>
                  </a:lnTo>
                  <a:lnTo>
                    <a:pt x="4748" y="270"/>
                  </a:lnTo>
                  <a:lnTo>
                    <a:pt x="4728" y="262"/>
                  </a:lnTo>
                  <a:lnTo>
                    <a:pt x="4707" y="254"/>
                  </a:lnTo>
                  <a:lnTo>
                    <a:pt x="4684" y="247"/>
                  </a:lnTo>
                  <a:lnTo>
                    <a:pt x="4661" y="241"/>
                  </a:lnTo>
                  <a:lnTo>
                    <a:pt x="4637" y="234"/>
                  </a:lnTo>
                  <a:lnTo>
                    <a:pt x="4588" y="221"/>
                  </a:lnTo>
                  <a:lnTo>
                    <a:pt x="4539" y="209"/>
                  </a:lnTo>
                  <a:lnTo>
                    <a:pt x="4515" y="202"/>
                  </a:lnTo>
                  <a:lnTo>
                    <a:pt x="4492" y="194"/>
                  </a:lnTo>
                  <a:lnTo>
                    <a:pt x="4470" y="186"/>
                  </a:lnTo>
                  <a:lnTo>
                    <a:pt x="4450" y="177"/>
                  </a:lnTo>
                  <a:lnTo>
                    <a:pt x="4430" y="165"/>
                  </a:lnTo>
                  <a:lnTo>
                    <a:pt x="4412" y="154"/>
                  </a:lnTo>
                  <a:lnTo>
                    <a:pt x="4396" y="141"/>
                  </a:lnTo>
                  <a:lnTo>
                    <a:pt x="4383" y="126"/>
                  </a:lnTo>
                  <a:lnTo>
                    <a:pt x="4371" y="110"/>
                  </a:lnTo>
                  <a:lnTo>
                    <a:pt x="4362" y="91"/>
                  </a:lnTo>
                  <a:lnTo>
                    <a:pt x="4356" y="70"/>
                  </a:lnTo>
                  <a:lnTo>
                    <a:pt x="4353" y="48"/>
                  </a:lnTo>
                  <a:lnTo>
                    <a:pt x="4350" y="33"/>
                  </a:lnTo>
                  <a:lnTo>
                    <a:pt x="4343" y="22"/>
                  </a:lnTo>
                  <a:lnTo>
                    <a:pt x="4332" y="14"/>
                  </a:lnTo>
                  <a:lnTo>
                    <a:pt x="4317" y="7"/>
                  </a:lnTo>
                  <a:lnTo>
                    <a:pt x="4298" y="3"/>
                  </a:lnTo>
                  <a:lnTo>
                    <a:pt x="4277" y="1"/>
                  </a:lnTo>
                  <a:lnTo>
                    <a:pt x="4253" y="0"/>
                  </a:lnTo>
                  <a:lnTo>
                    <a:pt x="4226" y="1"/>
                  </a:lnTo>
                  <a:lnTo>
                    <a:pt x="4197" y="4"/>
                  </a:lnTo>
                  <a:lnTo>
                    <a:pt x="4166" y="8"/>
                  </a:lnTo>
                  <a:lnTo>
                    <a:pt x="4133" y="13"/>
                  </a:lnTo>
                  <a:lnTo>
                    <a:pt x="4099" y="20"/>
                  </a:lnTo>
                  <a:lnTo>
                    <a:pt x="4063" y="28"/>
                  </a:lnTo>
                  <a:lnTo>
                    <a:pt x="4026" y="36"/>
                  </a:lnTo>
                  <a:lnTo>
                    <a:pt x="3990" y="46"/>
                  </a:lnTo>
                  <a:lnTo>
                    <a:pt x="3951" y="56"/>
                  </a:lnTo>
                  <a:lnTo>
                    <a:pt x="3876" y="77"/>
                  </a:lnTo>
                  <a:lnTo>
                    <a:pt x="3802" y="99"/>
                  </a:lnTo>
                  <a:lnTo>
                    <a:pt x="3731" y="122"/>
                  </a:lnTo>
                  <a:lnTo>
                    <a:pt x="3667" y="143"/>
                  </a:lnTo>
                  <a:lnTo>
                    <a:pt x="3610" y="161"/>
                  </a:lnTo>
                  <a:lnTo>
                    <a:pt x="3563" y="176"/>
                  </a:lnTo>
                  <a:lnTo>
                    <a:pt x="3529" y="187"/>
                  </a:lnTo>
                  <a:lnTo>
                    <a:pt x="3508" y="191"/>
                  </a:lnTo>
                  <a:lnTo>
                    <a:pt x="3499" y="192"/>
                  </a:lnTo>
                  <a:lnTo>
                    <a:pt x="3489" y="191"/>
                  </a:lnTo>
                  <a:lnTo>
                    <a:pt x="3477" y="190"/>
                  </a:lnTo>
                  <a:lnTo>
                    <a:pt x="3465" y="187"/>
                  </a:lnTo>
                  <a:lnTo>
                    <a:pt x="3437" y="180"/>
                  </a:lnTo>
                  <a:lnTo>
                    <a:pt x="3408" y="172"/>
                  </a:lnTo>
                  <a:lnTo>
                    <a:pt x="3377" y="161"/>
                  </a:lnTo>
                  <a:lnTo>
                    <a:pt x="3345" y="151"/>
                  </a:lnTo>
                  <a:lnTo>
                    <a:pt x="3313" y="143"/>
                  </a:lnTo>
                  <a:lnTo>
                    <a:pt x="3282" y="136"/>
                  </a:lnTo>
                  <a:lnTo>
                    <a:pt x="3267" y="134"/>
                  </a:lnTo>
                  <a:lnTo>
                    <a:pt x="3252" y="132"/>
                  </a:lnTo>
                  <a:lnTo>
                    <a:pt x="3238" y="132"/>
                  </a:lnTo>
                  <a:lnTo>
                    <a:pt x="3224" y="133"/>
                  </a:lnTo>
                  <a:lnTo>
                    <a:pt x="3211" y="135"/>
                  </a:lnTo>
                  <a:lnTo>
                    <a:pt x="3199" y="138"/>
                  </a:lnTo>
                  <a:lnTo>
                    <a:pt x="3187" y="143"/>
                  </a:lnTo>
                  <a:lnTo>
                    <a:pt x="3177" y="149"/>
                  </a:lnTo>
                  <a:lnTo>
                    <a:pt x="3168" y="157"/>
                  </a:lnTo>
                  <a:lnTo>
                    <a:pt x="3160" y="168"/>
                  </a:lnTo>
                  <a:lnTo>
                    <a:pt x="3154" y="180"/>
                  </a:lnTo>
                  <a:lnTo>
                    <a:pt x="3148" y="194"/>
                  </a:lnTo>
                  <a:lnTo>
                    <a:pt x="3145" y="210"/>
                  </a:lnTo>
                  <a:lnTo>
                    <a:pt x="3142" y="228"/>
                  </a:lnTo>
                  <a:lnTo>
                    <a:pt x="3141" y="250"/>
                  </a:lnTo>
                  <a:lnTo>
                    <a:pt x="3142" y="274"/>
                  </a:lnTo>
                  <a:lnTo>
                    <a:pt x="3134" y="264"/>
                  </a:lnTo>
                  <a:lnTo>
                    <a:pt x="3124" y="256"/>
                  </a:lnTo>
                  <a:lnTo>
                    <a:pt x="3115" y="248"/>
                  </a:lnTo>
                  <a:lnTo>
                    <a:pt x="3106" y="242"/>
                  </a:lnTo>
                  <a:lnTo>
                    <a:pt x="3097" y="236"/>
                  </a:lnTo>
                  <a:lnTo>
                    <a:pt x="3088" y="230"/>
                  </a:lnTo>
                  <a:lnTo>
                    <a:pt x="3079" y="226"/>
                  </a:lnTo>
                  <a:lnTo>
                    <a:pt x="3069" y="223"/>
                  </a:lnTo>
                  <a:lnTo>
                    <a:pt x="3059" y="221"/>
                  </a:lnTo>
                  <a:lnTo>
                    <a:pt x="3050" y="219"/>
                  </a:lnTo>
                  <a:lnTo>
                    <a:pt x="3041" y="218"/>
                  </a:lnTo>
                  <a:lnTo>
                    <a:pt x="3032" y="218"/>
                  </a:lnTo>
                  <a:lnTo>
                    <a:pt x="3023" y="218"/>
                  </a:lnTo>
                  <a:lnTo>
                    <a:pt x="3014" y="220"/>
                  </a:lnTo>
                  <a:lnTo>
                    <a:pt x="3005" y="222"/>
                  </a:lnTo>
                  <a:lnTo>
                    <a:pt x="2995" y="224"/>
                  </a:lnTo>
                  <a:lnTo>
                    <a:pt x="2987" y="228"/>
                  </a:lnTo>
                  <a:lnTo>
                    <a:pt x="2978" y="231"/>
                  </a:lnTo>
                  <a:lnTo>
                    <a:pt x="2970" y="237"/>
                  </a:lnTo>
                  <a:lnTo>
                    <a:pt x="2962" y="242"/>
                  </a:lnTo>
                  <a:lnTo>
                    <a:pt x="2954" y="248"/>
                  </a:lnTo>
                  <a:lnTo>
                    <a:pt x="2947" y="254"/>
                  </a:lnTo>
                  <a:lnTo>
                    <a:pt x="2940" y="260"/>
                  </a:lnTo>
                  <a:lnTo>
                    <a:pt x="2932" y="268"/>
                  </a:lnTo>
                  <a:lnTo>
                    <a:pt x="2925" y="275"/>
                  </a:lnTo>
                  <a:lnTo>
                    <a:pt x="2918" y="283"/>
                  </a:lnTo>
                  <a:lnTo>
                    <a:pt x="2912" y="292"/>
                  </a:lnTo>
                  <a:lnTo>
                    <a:pt x="2907" y="302"/>
                  </a:lnTo>
                  <a:lnTo>
                    <a:pt x="2901" y="311"/>
                  </a:lnTo>
                  <a:lnTo>
                    <a:pt x="2896" y="321"/>
                  </a:lnTo>
                  <a:lnTo>
                    <a:pt x="2892" y="331"/>
                  </a:lnTo>
                  <a:lnTo>
                    <a:pt x="2888" y="342"/>
                  </a:lnTo>
                  <a:lnTo>
                    <a:pt x="2876" y="334"/>
                  </a:lnTo>
                  <a:lnTo>
                    <a:pt x="2863" y="327"/>
                  </a:lnTo>
                  <a:lnTo>
                    <a:pt x="2852" y="322"/>
                  </a:lnTo>
                  <a:lnTo>
                    <a:pt x="2841" y="317"/>
                  </a:lnTo>
                  <a:lnTo>
                    <a:pt x="2830" y="314"/>
                  </a:lnTo>
                  <a:lnTo>
                    <a:pt x="2819" y="311"/>
                  </a:lnTo>
                  <a:lnTo>
                    <a:pt x="2809" y="309"/>
                  </a:lnTo>
                  <a:lnTo>
                    <a:pt x="2798" y="307"/>
                  </a:lnTo>
                  <a:lnTo>
                    <a:pt x="2788" y="307"/>
                  </a:lnTo>
                  <a:lnTo>
                    <a:pt x="2778" y="307"/>
                  </a:lnTo>
                  <a:lnTo>
                    <a:pt x="2768" y="308"/>
                  </a:lnTo>
                  <a:lnTo>
                    <a:pt x="2758" y="309"/>
                  </a:lnTo>
                  <a:lnTo>
                    <a:pt x="2738" y="313"/>
                  </a:lnTo>
                  <a:lnTo>
                    <a:pt x="2719" y="318"/>
                  </a:lnTo>
                  <a:lnTo>
                    <a:pt x="2681" y="332"/>
                  </a:lnTo>
                  <a:lnTo>
                    <a:pt x="2641" y="348"/>
                  </a:lnTo>
                  <a:lnTo>
                    <a:pt x="2621" y="355"/>
                  </a:lnTo>
                  <a:lnTo>
                    <a:pt x="2599" y="362"/>
                  </a:lnTo>
                  <a:lnTo>
                    <a:pt x="2577" y="367"/>
                  </a:lnTo>
                  <a:lnTo>
                    <a:pt x="2554" y="371"/>
                  </a:lnTo>
                  <a:lnTo>
                    <a:pt x="2530" y="372"/>
                  </a:lnTo>
                  <a:lnTo>
                    <a:pt x="2507" y="373"/>
                  </a:lnTo>
                  <a:lnTo>
                    <a:pt x="2484" y="371"/>
                  </a:lnTo>
                  <a:lnTo>
                    <a:pt x="2460" y="369"/>
                  </a:lnTo>
                  <a:lnTo>
                    <a:pt x="2412" y="363"/>
                  </a:lnTo>
                  <a:lnTo>
                    <a:pt x="2365" y="354"/>
                  </a:lnTo>
                  <a:lnTo>
                    <a:pt x="2316" y="345"/>
                  </a:lnTo>
                  <a:lnTo>
                    <a:pt x="2266" y="339"/>
                  </a:lnTo>
                  <a:lnTo>
                    <a:pt x="2241" y="337"/>
                  </a:lnTo>
                  <a:lnTo>
                    <a:pt x="2214" y="336"/>
                  </a:lnTo>
                  <a:lnTo>
                    <a:pt x="2187" y="336"/>
                  </a:lnTo>
                  <a:lnTo>
                    <a:pt x="2160" y="337"/>
                  </a:lnTo>
                  <a:lnTo>
                    <a:pt x="2140" y="340"/>
                  </a:lnTo>
                  <a:lnTo>
                    <a:pt x="2118" y="343"/>
                  </a:lnTo>
                  <a:lnTo>
                    <a:pt x="2094" y="348"/>
                  </a:lnTo>
                  <a:lnTo>
                    <a:pt x="2068" y="354"/>
                  </a:lnTo>
                  <a:lnTo>
                    <a:pt x="2043" y="359"/>
                  </a:lnTo>
                  <a:lnTo>
                    <a:pt x="2018" y="366"/>
                  </a:lnTo>
                  <a:lnTo>
                    <a:pt x="1994" y="371"/>
                  </a:lnTo>
                  <a:lnTo>
                    <a:pt x="1973" y="375"/>
                  </a:lnTo>
                  <a:lnTo>
                    <a:pt x="1955" y="377"/>
                  </a:lnTo>
                  <a:lnTo>
                    <a:pt x="1935" y="379"/>
                  </a:lnTo>
                  <a:lnTo>
                    <a:pt x="1913" y="379"/>
                  </a:lnTo>
                  <a:lnTo>
                    <a:pt x="1889" y="380"/>
                  </a:lnTo>
                  <a:lnTo>
                    <a:pt x="1866" y="380"/>
                  </a:lnTo>
                  <a:lnTo>
                    <a:pt x="1845" y="380"/>
                  </a:lnTo>
                  <a:lnTo>
                    <a:pt x="1825" y="380"/>
                  </a:lnTo>
                  <a:lnTo>
                    <a:pt x="1809" y="381"/>
                  </a:lnTo>
                  <a:lnTo>
                    <a:pt x="1775" y="384"/>
                  </a:lnTo>
                  <a:lnTo>
                    <a:pt x="1737" y="388"/>
                  </a:lnTo>
                  <a:lnTo>
                    <a:pt x="1717" y="391"/>
                  </a:lnTo>
                  <a:lnTo>
                    <a:pt x="1697" y="394"/>
                  </a:lnTo>
                  <a:lnTo>
                    <a:pt x="1676" y="399"/>
                  </a:lnTo>
                  <a:lnTo>
                    <a:pt x="1656" y="404"/>
                  </a:lnTo>
                  <a:lnTo>
                    <a:pt x="1636" y="411"/>
                  </a:lnTo>
                  <a:lnTo>
                    <a:pt x="1617" y="419"/>
                  </a:lnTo>
                  <a:lnTo>
                    <a:pt x="1599" y="429"/>
                  </a:lnTo>
                  <a:lnTo>
                    <a:pt x="1582" y="440"/>
                  </a:lnTo>
                  <a:lnTo>
                    <a:pt x="1574" y="446"/>
                  </a:lnTo>
                  <a:lnTo>
                    <a:pt x="1567" y="452"/>
                  </a:lnTo>
                  <a:lnTo>
                    <a:pt x="1559" y="459"/>
                  </a:lnTo>
                  <a:lnTo>
                    <a:pt x="1552" y="467"/>
                  </a:lnTo>
                  <a:lnTo>
                    <a:pt x="1546" y="474"/>
                  </a:lnTo>
                  <a:lnTo>
                    <a:pt x="1541" y="483"/>
                  </a:lnTo>
                  <a:lnTo>
                    <a:pt x="1536" y="493"/>
                  </a:lnTo>
                  <a:lnTo>
                    <a:pt x="1531" y="502"/>
                  </a:lnTo>
                  <a:lnTo>
                    <a:pt x="1520" y="496"/>
                  </a:lnTo>
                  <a:lnTo>
                    <a:pt x="1509" y="491"/>
                  </a:lnTo>
                  <a:lnTo>
                    <a:pt x="1496" y="486"/>
                  </a:lnTo>
                  <a:lnTo>
                    <a:pt x="1486" y="482"/>
                  </a:lnTo>
                  <a:lnTo>
                    <a:pt x="1475" y="479"/>
                  </a:lnTo>
                  <a:lnTo>
                    <a:pt x="1464" y="476"/>
                  </a:lnTo>
                  <a:lnTo>
                    <a:pt x="1454" y="474"/>
                  </a:lnTo>
                  <a:lnTo>
                    <a:pt x="1444" y="473"/>
                  </a:lnTo>
                  <a:lnTo>
                    <a:pt x="1423" y="471"/>
                  </a:lnTo>
                  <a:lnTo>
                    <a:pt x="1403" y="472"/>
                  </a:lnTo>
                  <a:lnTo>
                    <a:pt x="1384" y="473"/>
                  </a:lnTo>
                  <a:lnTo>
                    <a:pt x="1365" y="476"/>
                  </a:lnTo>
                  <a:lnTo>
                    <a:pt x="1329" y="484"/>
                  </a:lnTo>
                  <a:lnTo>
                    <a:pt x="1293" y="494"/>
                  </a:lnTo>
                  <a:lnTo>
                    <a:pt x="1276" y="499"/>
                  </a:lnTo>
                  <a:lnTo>
                    <a:pt x="1259" y="502"/>
                  </a:lnTo>
                  <a:lnTo>
                    <a:pt x="1242" y="505"/>
                  </a:lnTo>
                  <a:lnTo>
                    <a:pt x="1224" y="507"/>
                  </a:lnTo>
                  <a:lnTo>
                    <a:pt x="1212" y="507"/>
                  </a:lnTo>
                  <a:lnTo>
                    <a:pt x="1201" y="507"/>
                  </a:lnTo>
                  <a:lnTo>
                    <a:pt x="1190" y="507"/>
                  </a:lnTo>
                  <a:lnTo>
                    <a:pt x="1179" y="506"/>
                  </a:lnTo>
                  <a:lnTo>
                    <a:pt x="1157" y="502"/>
                  </a:lnTo>
                  <a:lnTo>
                    <a:pt x="1138" y="498"/>
                  </a:lnTo>
                  <a:lnTo>
                    <a:pt x="1119" y="494"/>
                  </a:lnTo>
                  <a:lnTo>
                    <a:pt x="1100" y="489"/>
                  </a:lnTo>
                  <a:lnTo>
                    <a:pt x="1083" y="485"/>
                  </a:lnTo>
                  <a:lnTo>
                    <a:pt x="1067" y="484"/>
                  </a:lnTo>
                  <a:lnTo>
                    <a:pt x="1059" y="484"/>
                  </a:lnTo>
                  <a:lnTo>
                    <a:pt x="1051" y="484"/>
                  </a:lnTo>
                  <a:lnTo>
                    <a:pt x="1043" y="486"/>
                  </a:lnTo>
                  <a:lnTo>
                    <a:pt x="1035" y="488"/>
                  </a:lnTo>
                  <a:lnTo>
                    <a:pt x="1027" y="492"/>
                  </a:lnTo>
                  <a:lnTo>
                    <a:pt x="1020" y="495"/>
                  </a:lnTo>
                  <a:lnTo>
                    <a:pt x="1012" y="500"/>
                  </a:lnTo>
                  <a:lnTo>
                    <a:pt x="1005" y="506"/>
                  </a:lnTo>
                  <a:lnTo>
                    <a:pt x="997" y="513"/>
                  </a:lnTo>
                  <a:lnTo>
                    <a:pt x="990" y="521"/>
                  </a:lnTo>
                  <a:lnTo>
                    <a:pt x="983" y="531"/>
                  </a:lnTo>
                  <a:lnTo>
                    <a:pt x="975" y="542"/>
                  </a:lnTo>
                  <a:lnTo>
                    <a:pt x="967" y="555"/>
                  </a:lnTo>
                  <a:lnTo>
                    <a:pt x="960" y="569"/>
                  </a:lnTo>
                  <a:lnTo>
                    <a:pt x="953" y="585"/>
                  </a:lnTo>
                  <a:lnTo>
                    <a:pt x="945" y="602"/>
                  </a:lnTo>
                  <a:lnTo>
                    <a:pt x="929" y="593"/>
                  </a:lnTo>
                  <a:lnTo>
                    <a:pt x="910" y="585"/>
                  </a:lnTo>
                  <a:lnTo>
                    <a:pt x="891" y="577"/>
                  </a:lnTo>
                  <a:lnTo>
                    <a:pt x="871" y="569"/>
                  </a:lnTo>
                  <a:lnTo>
                    <a:pt x="850" y="563"/>
                  </a:lnTo>
                  <a:lnTo>
                    <a:pt x="828" y="558"/>
                  </a:lnTo>
                  <a:lnTo>
                    <a:pt x="808" y="555"/>
                  </a:lnTo>
                  <a:lnTo>
                    <a:pt x="788" y="553"/>
                  </a:lnTo>
                  <a:lnTo>
                    <a:pt x="777" y="553"/>
                  </a:lnTo>
                  <a:lnTo>
                    <a:pt x="768" y="555"/>
                  </a:lnTo>
                  <a:lnTo>
                    <a:pt x="760" y="557"/>
                  </a:lnTo>
                  <a:lnTo>
                    <a:pt x="752" y="559"/>
                  </a:lnTo>
                  <a:lnTo>
                    <a:pt x="744" y="562"/>
                  </a:lnTo>
                  <a:lnTo>
                    <a:pt x="737" y="565"/>
                  </a:lnTo>
                  <a:lnTo>
                    <a:pt x="730" y="570"/>
                  </a:lnTo>
                  <a:lnTo>
                    <a:pt x="724" y="575"/>
                  </a:lnTo>
                  <a:lnTo>
                    <a:pt x="719" y="581"/>
                  </a:lnTo>
                  <a:lnTo>
                    <a:pt x="714" y="588"/>
                  </a:lnTo>
                  <a:lnTo>
                    <a:pt x="710" y="596"/>
                  </a:lnTo>
                  <a:lnTo>
                    <a:pt x="708" y="605"/>
                  </a:lnTo>
                  <a:lnTo>
                    <a:pt x="706" y="615"/>
                  </a:lnTo>
                  <a:lnTo>
                    <a:pt x="705" y="627"/>
                  </a:lnTo>
                  <a:lnTo>
                    <a:pt x="706" y="639"/>
                  </a:lnTo>
                  <a:lnTo>
                    <a:pt x="707" y="653"/>
                  </a:lnTo>
                  <a:lnTo>
                    <a:pt x="695" y="654"/>
                  </a:lnTo>
                  <a:lnTo>
                    <a:pt x="682" y="655"/>
                  </a:lnTo>
                  <a:lnTo>
                    <a:pt x="669" y="655"/>
                  </a:lnTo>
                  <a:lnTo>
                    <a:pt x="656" y="654"/>
                  </a:lnTo>
                  <a:lnTo>
                    <a:pt x="628" y="653"/>
                  </a:lnTo>
                  <a:lnTo>
                    <a:pt x="600" y="650"/>
                  </a:lnTo>
                  <a:lnTo>
                    <a:pt x="571" y="646"/>
                  </a:lnTo>
                  <a:lnTo>
                    <a:pt x="544" y="643"/>
                  </a:lnTo>
                  <a:lnTo>
                    <a:pt x="516" y="641"/>
                  </a:lnTo>
                  <a:lnTo>
                    <a:pt x="490" y="640"/>
                  </a:lnTo>
                  <a:lnTo>
                    <a:pt x="477" y="641"/>
                  </a:lnTo>
                  <a:lnTo>
                    <a:pt x="465" y="642"/>
                  </a:lnTo>
                  <a:lnTo>
                    <a:pt x="452" y="643"/>
                  </a:lnTo>
                  <a:lnTo>
                    <a:pt x="441" y="646"/>
                  </a:lnTo>
                  <a:lnTo>
                    <a:pt x="430" y="649"/>
                  </a:lnTo>
                  <a:lnTo>
                    <a:pt x="420" y="653"/>
                  </a:lnTo>
                  <a:lnTo>
                    <a:pt x="411" y="658"/>
                  </a:lnTo>
                  <a:lnTo>
                    <a:pt x="402" y="664"/>
                  </a:lnTo>
                  <a:lnTo>
                    <a:pt x="393" y="672"/>
                  </a:lnTo>
                  <a:lnTo>
                    <a:pt x="385" y="680"/>
                  </a:lnTo>
                  <a:lnTo>
                    <a:pt x="378" y="691"/>
                  </a:lnTo>
                  <a:lnTo>
                    <a:pt x="372" y="702"/>
                  </a:lnTo>
                  <a:lnTo>
                    <a:pt x="367" y="715"/>
                  </a:lnTo>
                  <a:lnTo>
                    <a:pt x="363" y="729"/>
                  </a:lnTo>
                  <a:lnTo>
                    <a:pt x="360" y="744"/>
                  </a:lnTo>
                  <a:lnTo>
                    <a:pt x="358" y="763"/>
                  </a:lnTo>
                  <a:lnTo>
                    <a:pt x="342" y="762"/>
                  </a:lnTo>
                  <a:lnTo>
                    <a:pt x="328" y="763"/>
                  </a:lnTo>
                  <a:lnTo>
                    <a:pt x="314" y="765"/>
                  </a:lnTo>
                  <a:lnTo>
                    <a:pt x="301" y="768"/>
                  </a:lnTo>
                  <a:lnTo>
                    <a:pt x="290" y="772"/>
                  </a:lnTo>
                  <a:lnTo>
                    <a:pt x="279" y="778"/>
                  </a:lnTo>
                  <a:lnTo>
                    <a:pt x="269" y="784"/>
                  </a:lnTo>
                  <a:lnTo>
                    <a:pt x="260" y="791"/>
                  </a:lnTo>
                  <a:lnTo>
                    <a:pt x="251" y="798"/>
                  </a:lnTo>
                  <a:lnTo>
                    <a:pt x="243" y="807"/>
                  </a:lnTo>
                  <a:lnTo>
                    <a:pt x="236" y="817"/>
                  </a:lnTo>
                  <a:lnTo>
                    <a:pt x="229" y="826"/>
                  </a:lnTo>
                  <a:lnTo>
                    <a:pt x="216" y="847"/>
                  </a:lnTo>
                  <a:lnTo>
                    <a:pt x="204" y="869"/>
                  </a:lnTo>
                  <a:lnTo>
                    <a:pt x="191" y="893"/>
                  </a:lnTo>
                  <a:lnTo>
                    <a:pt x="180" y="916"/>
                  </a:lnTo>
                  <a:lnTo>
                    <a:pt x="168" y="939"/>
                  </a:lnTo>
                  <a:lnTo>
                    <a:pt x="154" y="962"/>
                  </a:lnTo>
                  <a:lnTo>
                    <a:pt x="147" y="973"/>
                  </a:lnTo>
                  <a:lnTo>
                    <a:pt x="139" y="983"/>
                  </a:lnTo>
                  <a:lnTo>
                    <a:pt x="131" y="993"/>
                  </a:lnTo>
                  <a:lnTo>
                    <a:pt x="121" y="1002"/>
                  </a:lnTo>
                  <a:lnTo>
                    <a:pt x="112" y="1011"/>
                  </a:lnTo>
                  <a:lnTo>
                    <a:pt x="101" y="1019"/>
                  </a:lnTo>
                  <a:lnTo>
                    <a:pt x="90" y="1026"/>
                  </a:lnTo>
                  <a:lnTo>
                    <a:pt x="78" y="1032"/>
                  </a:lnTo>
                  <a:lnTo>
                    <a:pt x="85" y="1047"/>
                  </a:lnTo>
                  <a:lnTo>
                    <a:pt x="92" y="1063"/>
                  </a:lnTo>
                  <a:lnTo>
                    <a:pt x="98" y="1080"/>
                  </a:lnTo>
                  <a:lnTo>
                    <a:pt x="105" y="1094"/>
                  </a:lnTo>
                  <a:lnTo>
                    <a:pt x="92" y="1101"/>
                  </a:lnTo>
                  <a:lnTo>
                    <a:pt x="81" y="1108"/>
                  </a:lnTo>
                  <a:lnTo>
                    <a:pt x="70" y="1116"/>
                  </a:lnTo>
                  <a:lnTo>
                    <a:pt x="59" y="1125"/>
                  </a:lnTo>
                  <a:lnTo>
                    <a:pt x="50" y="1134"/>
                  </a:lnTo>
                  <a:lnTo>
                    <a:pt x="42" y="1144"/>
                  </a:lnTo>
                  <a:lnTo>
                    <a:pt x="34" y="1155"/>
                  </a:lnTo>
                  <a:lnTo>
                    <a:pt x="27" y="1165"/>
                  </a:lnTo>
                  <a:lnTo>
                    <a:pt x="21" y="1176"/>
                  </a:lnTo>
                  <a:lnTo>
                    <a:pt x="16" y="1187"/>
                  </a:lnTo>
                  <a:lnTo>
                    <a:pt x="11" y="1200"/>
                  </a:lnTo>
                  <a:lnTo>
                    <a:pt x="7" y="1212"/>
                  </a:lnTo>
                  <a:lnTo>
                    <a:pt x="4" y="1224"/>
                  </a:lnTo>
                  <a:lnTo>
                    <a:pt x="2" y="1236"/>
                  </a:lnTo>
                  <a:lnTo>
                    <a:pt x="1" y="1248"/>
                  </a:lnTo>
                  <a:lnTo>
                    <a:pt x="0" y="1260"/>
                  </a:lnTo>
                  <a:lnTo>
                    <a:pt x="0" y="1273"/>
                  </a:lnTo>
                  <a:lnTo>
                    <a:pt x="1" y="1285"/>
                  </a:lnTo>
                  <a:lnTo>
                    <a:pt x="3" y="1297"/>
                  </a:lnTo>
                  <a:lnTo>
                    <a:pt x="5" y="1309"/>
                  </a:lnTo>
                  <a:lnTo>
                    <a:pt x="9" y="1321"/>
                  </a:lnTo>
                  <a:lnTo>
                    <a:pt x="13" y="1334"/>
                  </a:lnTo>
                  <a:lnTo>
                    <a:pt x="17" y="1345"/>
                  </a:lnTo>
                  <a:lnTo>
                    <a:pt x="23" y="1356"/>
                  </a:lnTo>
                  <a:lnTo>
                    <a:pt x="29" y="1366"/>
                  </a:lnTo>
                  <a:lnTo>
                    <a:pt x="36" y="1376"/>
                  </a:lnTo>
                  <a:lnTo>
                    <a:pt x="44" y="1386"/>
                  </a:lnTo>
                  <a:lnTo>
                    <a:pt x="53" y="1396"/>
                  </a:lnTo>
                  <a:lnTo>
                    <a:pt x="63" y="1405"/>
                  </a:lnTo>
                  <a:lnTo>
                    <a:pt x="73" y="1413"/>
                  </a:lnTo>
                  <a:lnTo>
                    <a:pt x="84" y="1420"/>
                  </a:lnTo>
                  <a:lnTo>
                    <a:pt x="96" y="1427"/>
                  </a:lnTo>
                  <a:lnTo>
                    <a:pt x="93" y="1431"/>
                  </a:lnTo>
                  <a:lnTo>
                    <a:pt x="88" y="1446"/>
                  </a:lnTo>
                  <a:lnTo>
                    <a:pt x="80" y="1469"/>
                  </a:lnTo>
                  <a:lnTo>
                    <a:pt x="72" y="1499"/>
                  </a:lnTo>
                  <a:lnTo>
                    <a:pt x="63" y="1536"/>
                  </a:lnTo>
                  <a:lnTo>
                    <a:pt x="54" y="1577"/>
                  </a:lnTo>
                  <a:lnTo>
                    <a:pt x="50" y="1600"/>
                  </a:lnTo>
                  <a:lnTo>
                    <a:pt x="47" y="1623"/>
                  </a:lnTo>
                  <a:lnTo>
                    <a:pt x="45" y="1646"/>
                  </a:lnTo>
                  <a:lnTo>
                    <a:pt x="43" y="1670"/>
                  </a:lnTo>
                  <a:lnTo>
                    <a:pt x="41" y="1694"/>
                  </a:lnTo>
                  <a:lnTo>
                    <a:pt x="41" y="1720"/>
                  </a:lnTo>
                  <a:lnTo>
                    <a:pt x="41" y="1744"/>
                  </a:lnTo>
                  <a:lnTo>
                    <a:pt x="43" y="1768"/>
                  </a:lnTo>
                  <a:lnTo>
                    <a:pt x="45" y="1792"/>
                  </a:lnTo>
                  <a:lnTo>
                    <a:pt x="49" y="1816"/>
                  </a:lnTo>
                  <a:lnTo>
                    <a:pt x="54" y="1838"/>
                  </a:lnTo>
                  <a:lnTo>
                    <a:pt x="61" y="1861"/>
                  </a:lnTo>
                  <a:lnTo>
                    <a:pt x="70" y="1882"/>
                  </a:lnTo>
                  <a:lnTo>
                    <a:pt x="80" y="1902"/>
                  </a:lnTo>
                  <a:lnTo>
                    <a:pt x="91" y="1922"/>
                  </a:lnTo>
                  <a:lnTo>
                    <a:pt x="105" y="1939"/>
                  </a:lnTo>
                  <a:lnTo>
                    <a:pt x="120" y="1955"/>
                  </a:lnTo>
                  <a:lnTo>
                    <a:pt x="138" y="1969"/>
                  </a:lnTo>
                  <a:lnTo>
                    <a:pt x="157" y="1983"/>
                  </a:lnTo>
                  <a:lnTo>
                    <a:pt x="179" y="1993"/>
                  </a:lnTo>
                  <a:lnTo>
                    <a:pt x="173" y="2008"/>
                  </a:lnTo>
                  <a:lnTo>
                    <a:pt x="170" y="2024"/>
                  </a:lnTo>
                  <a:lnTo>
                    <a:pt x="168" y="2042"/>
                  </a:lnTo>
                  <a:lnTo>
                    <a:pt x="168" y="2059"/>
                  </a:lnTo>
                  <a:lnTo>
                    <a:pt x="168" y="2076"/>
                  </a:lnTo>
                  <a:lnTo>
                    <a:pt x="171" y="2094"/>
                  </a:lnTo>
                  <a:lnTo>
                    <a:pt x="175" y="2113"/>
                  </a:lnTo>
                  <a:lnTo>
                    <a:pt x="180" y="2131"/>
                  </a:lnTo>
                  <a:lnTo>
                    <a:pt x="186" y="2149"/>
                  </a:lnTo>
                  <a:lnTo>
                    <a:pt x="194" y="2169"/>
                  </a:lnTo>
                  <a:lnTo>
                    <a:pt x="202" y="2187"/>
                  </a:lnTo>
                  <a:lnTo>
                    <a:pt x="211" y="2204"/>
                  </a:lnTo>
                  <a:lnTo>
                    <a:pt x="222" y="2222"/>
                  </a:lnTo>
                  <a:lnTo>
                    <a:pt x="233" y="2240"/>
                  </a:lnTo>
                  <a:lnTo>
                    <a:pt x="244" y="2257"/>
                  </a:lnTo>
                  <a:lnTo>
                    <a:pt x="257" y="2274"/>
                  </a:lnTo>
                  <a:lnTo>
                    <a:pt x="271" y="2290"/>
                  </a:lnTo>
                  <a:lnTo>
                    <a:pt x="285" y="2306"/>
                  </a:lnTo>
                  <a:lnTo>
                    <a:pt x="299" y="2320"/>
                  </a:lnTo>
                  <a:lnTo>
                    <a:pt x="313" y="2334"/>
                  </a:lnTo>
                  <a:lnTo>
                    <a:pt x="329" y="2347"/>
                  </a:lnTo>
                  <a:lnTo>
                    <a:pt x="344" y="2358"/>
                  </a:lnTo>
                  <a:lnTo>
                    <a:pt x="360" y="2370"/>
                  </a:lnTo>
                  <a:lnTo>
                    <a:pt x="375" y="2379"/>
                  </a:lnTo>
                  <a:lnTo>
                    <a:pt x="392" y="2388"/>
                  </a:lnTo>
                  <a:lnTo>
                    <a:pt x="408" y="2395"/>
                  </a:lnTo>
                  <a:lnTo>
                    <a:pt x="423" y="2400"/>
                  </a:lnTo>
                  <a:lnTo>
                    <a:pt x="439" y="2405"/>
                  </a:lnTo>
                  <a:lnTo>
                    <a:pt x="455" y="2407"/>
                  </a:lnTo>
                  <a:lnTo>
                    <a:pt x="470" y="2408"/>
                  </a:lnTo>
                  <a:lnTo>
                    <a:pt x="485" y="2407"/>
                  </a:lnTo>
                  <a:lnTo>
                    <a:pt x="499" y="2405"/>
                  </a:lnTo>
                  <a:lnTo>
                    <a:pt x="501" y="2422"/>
                  </a:lnTo>
                  <a:lnTo>
                    <a:pt x="504" y="2440"/>
                  </a:lnTo>
                  <a:lnTo>
                    <a:pt x="507" y="2455"/>
                  </a:lnTo>
                  <a:lnTo>
                    <a:pt x="512" y="2469"/>
                  </a:lnTo>
                  <a:lnTo>
                    <a:pt x="517" y="2483"/>
                  </a:lnTo>
                  <a:lnTo>
                    <a:pt x="524" y="2496"/>
                  </a:lnTo>
                  <a:lnTo>
                    <a:pt x="531" y="2508"/>
                  </a:lnTo>
                  <a:lnTo>
                    <a:pt x="538" y="2519"/>
                  </a:lnTo>
                  <a:lnTo>
                    <a:pt x="546" y="2529"/>
                  </a:lnTo>
                  <a:lnTo>
                    <a:pt x="555" y="2539"/>
                  </a:lnTo>
                  <a:lnTo>
                    <a:pt x="564" y="2547"/>
                  </a:lnTo>
                  <a:lnTo>
                    <a:pt x="574" y="2556"/>
                  </a:lnTo>
                  <a:lnTo>
                    <a:pt x="586" y="2564"/>
                  </a:lnTo>
                  <a:lnTo>
                    <a:pt x="597" y="2570"/>
                  </a:lnTo>
                  <a:lnTo>
                    <a:pt x="608" y="2576"/>
                  </a:lnTo>
                  <a:lnTo>
                    <a:pt x="620" y="2582"/>
                  </a:lnTo>
                  <a:lnTo>
                    <a:pt x="632" y="2587"/>
                  </a:lnTo>
                  <a:lnTo>
                    <a:pt x="645" y="2591"/>
                  </a:lnTo>
                  <a:lnTo>
                    <a:pt x="659" y="2595"/>
                  </a:lnTo>
                  <a:lnTo>
                    <a:pt x="672" y="2598"/>
                  </a:lnTo>
                  <a:lnTo>
                    <a:pt x="699" y="2604"/>
                  </a:lnTo>
                  <a:lnTo>
                    <a:pt x="728" y="2608"/>
                  </a:lnTo>
                  <a:lnTo>
                    <a:pt x="757" y="2610"/>
                  </a:lnTo>
                  <a:lnTo>
                    <a:pt x="786" y="2612"/>
                  </a:lnTo>
                  <a:lnTo>
                    <a:pt x="815" y="2613"/>
                  </a:lnTo>
                  <a:lnTo>
                    <a:pt x="844" y="2613"/>
                  </a:lnTo>
                  <a:lnTo>
                    <a:pt x="862" y="2612"/>
                  </a:lnTo>
                  <a:lnTo>
                    <a:pt x="883" y="2610"/>
                  </a:lnTo>
                  <a:lnTo>
                    <a:pt x="906" y="2606"/>
                  </a:lnTo>
                  <a:lnTo>
                    <a:pt x="932" y="2602"/>
                  </a:lnTo>
                  <a:lnTo>
                    <a:pt x="955" y="2598"/>
                  </a:lnTo>
                  <a:lnTo>
                    <a:pt x="979" y="2594"/>
                  </a:lnTo>
                  <a:lnTo>
                    <a:pt x="998" y="2590"/>
                  </a:lnTo>
                  <a:lnTo>
                    <a:pt x="1013" y="2588"/>
                  </a:lnTo>
                  <a:lnTo>
                    <a:pt x="1028" y="2587"/>
                  </a:lnTo>
                  <a:lnTo>
                    <a:pt x="1044" y="2588"/>
                  </a:lnTo>
                  <a:lnTo>
                    <a:pt x="1058" y="2590"/>
                  </a:lnTo>
                  <a:lnTo>
                    <a:pt x="1072" y="2593"/>
                  </a:lnTo>
                  <a:lnTo>
                    <a:pt x="1097" y="2601"/>
                  </a:lnTo>
                  <a:lnTo>
                    <a:pt x="1121" y="2607"/>
                  </a:lnTo>
                  <a:lnTo>
                    <a:pt x="1132" y="2608"/>
                  </a:lnTo>
                  <a:lnTo>
                    <a:pt x="1143" y="2608"/>
                  </a:lnTo>
                  <a:lnTo>
                    <a:pt x="1148" y="2608"/>
                  </a:lnTo>
                  <a:lnTo>
                    <a:pt x="1154" y="2607"/>
                  </a:lnTo>
                  <a:lnTo>
                    <a:pt x="1159" y="2605"/>
                  </a:lnTo>
                  <a:lnTo>
                    <a:pt x="1164" y="2602"/>
                  </a:lnTo>
                  <a:lnTo>
                    <a:pt x="1169" y="2599"/>
                  </a:lnTo>
                  <a:lnTo>
                    <a:pt x="1175" y="2596"/>
                  </a:lnTo>
                  <a:lnTo>
                    <a:pt x="1180" y="2591"/>
                  </a:lnTo>
                  <a:lnTo>
                    <a:pt x="1185" y="2586"/>
                  </a:lnTo>
                  <a:lnTo>
                    <a:pt x="1191" y="2580"/>
                  </a:lnTo>
                  <a:lnTo>
                    <a:pt x="1196" y="2573"/>
                  </a:lnTo>
                  <a:lnTo>
                    <a:pt x="1201" y="2565"/>
                  </a:lnTo>
                  <a:lnTo>
                    <a:pt x="1206" y="2555"/>
                  </a:lnTo>
                  <a:lnTo>
                    <a:pt x="1214" y="2561"/>
                  </a:lnTo>
                  <a:lnTo>
                    <a:pt x="1224" y="2567"/>
                  </a:lnTo>
                  <a:lnTo>
                    <a:pt x="1234" y="2572"/>
                  </a:lnTo>
                  <a:lnTo>
                    <a:pt x="1247" y="2577"/>
                  </a:lnTo>
                  <a:lnTo>
                    <a:pt x="1259" y="2582"/>
                  </a:lnTo>
                  <a:lnTo>
                    <a:pt x="1272" y="2586"/>
                  </a:lnTo>
                  <a:lnTo>
                    <a:pt x="1286" y="2590"/>
                  </a:lnTo>
                  <a:lnTo>
                    <a:pt x="1301" y="2594"/>
                  </a:lnTo>
                  <a:lnTo>
                    <a:pt x="1333" y="2600"/>
                  </a:lnTo>
                  <a:lnTo>
                    <a:pt x="1367" y="2605"/>
                  </a:lnTo>
                  <a:lnTo>
                    <a:pt x="1402" y="2608"/>
                  </a:lnTo>
                  <a:lnTo>
                    <a:pt x="1439" y="2610"/>
                  </a:lnTo>
                  <a:lnTo>
                    <a:pt x="1475" y="2611"/>
                  </a:lnTo>
                  <a:lnTo>
                    <a:pt x="1511" y="2611"/>
                  </a:lnTo>
                  <a:lnTo>
                    <a:pt x="1546" y="2609"/>
                  </a:lnTo>
                  <a:lnTo>
                    <a:pt x="1580" y="2606"/>
                  </a:lnTo>
                  <a:lnTo>
                    <a:pt x="1610" y="2601"/>
                  </a:lnTo>
                  <a:lnTo>
                    <a:pt x="1640" y="2595"/>
                  </a:lnTo>
                  <a:lnTo>
                    <a:pt x="1653" y="2592"/>
                  </a:lnTo>
                  <a:lnTo>
                    <a:pt x="1665" y="2588"/>
                  </a:lnTo>
                  <a:lnTo>
                    <a:pt x="1676" y="2584"/>
                  </a:lnTo>
                  <a:lnTo>
                    <a:pt x="1686" y="2580"/>
                  </a:lnTo>
                  <a:lnTo>
                    <a:pt x="1699" y="2597"/>
                  </a:lnTo>
                  <a:lnTo>
                    <a:pt x="1712" y="2612"/>
                  </a:lnTo>
                  <a:lnTo>
                    <a:pt x="1725" y="2625"/>
                  </a:lnTo>
                  <a:lnTo>
                    <a:pt x="1740" y="2635"/>
                  </a:lnTo>
                  <a:lnTo>
                    <a:pt x="1755" y="2643"/>
                  </a:lnTo>
                  <a:lnTo>
                    <a:pt x="1772" y="2648"/>
                  </a:lnTo>
                  <a:lnTo>
                    <a:pt x="1789" y="2652"/>
                  </a:lnTo>
                  <a:lnTo>
                    <a:pt x="1806" y="2653"/>
                  </a:lnTo>
                  <a:lnTo>
                    <a:pt x="1824" y="2653"/>
                  </a:lnTo>
                  <a:lnTo>
                    <a:pt x="1843" y="2651"/>
                  </a:lnTo>
                  <a:lnTo>
                    <a:pt x="1862" y="2648"/>
                  </a:lnTo>
                  <a:lnTo>
                    <a:pt x="1882" y="2643"/>
                  </a:lnTo>
                  <a:lnTo>
                    <a:pt x="1902" y="2637"/>
                  </a:lnTo>
                  <a:lnTo>
                    <a:pt x="1922" y="2631"/>
                  </a:lnTo>
                  <a:lnTo>
                    <a:pt x="1943" y="2623"/>
                  </a:lnTo>
                  <a:lnTo>
                    <a:pt x="1964" y="2613"/>
                  </a:lnTo>
                  <a:lnTo>
                    <a:pt x="2048" y="2575"/>
                  </a:lnTo>
                  <a:lnTo>
                    <a:pt x="2129" y="2534"/>
                  </a:lnTo>
                  <a:lnTo>
                    <a:pt x="2149" y="2526"/>
                  </a:lnTo>
                  <a:lnTo>
                    <a:pt x="2169" y="2517"/>
                  </a:lnTo>
                  <a:lnTo>
                    <a:pt x="2188" y="2510"/>
                  </a:lnTo>
                  <a:lnTo>
                    <a:pt x="2206" y="2503"/>
                  </a:lnTo>
                  <a:lnTo>
                    <a:pt x="2224" y="2498"/>
                  </a:lnTo>
                  <a:lnTo>
                    <a:pt x="2241" y="2493"/>
                  </a:lnTo>
                  <a:lnTo>
                    <a:pt x="2258" y="2490"/>
                  </a:lnTo>
                  <a:lnTo>
                    <a:pt x="2273" y="2488"/>
                  </a:lnTo>
                  <a:lnTo>
                    <a:pt x="2285" y="2488"/>
                  </a:lnTo>
                  <a:lnTo>
                    <a:pt x="2298" y="2490"/>
                  </a:lnTo>
                  <a:lnTo>
                    <a:pt x="2312" y="2491"/>
                  </a:lnTo>
                  <a:lnTo>
                    <a:pt x="2328" y="2494"/>
                  </a:lnTo>
                  <a:lnTo>
                    <a:pt x="2364" y="2500"/>
                  </a:lnTo>
                  <a:lnTo>
                    <a:pt x="2403" y="2508"/>
                  </a:lnTo>
                  <a:lnTo>
                    <a:pt x="2446" y="2516"/>
                  </a:lnTo>
                  <a:lnTo>
                    <a:pt x="2491" y="2523"/>
                  </a:lnTo>
                  <a:lnTo>
                    <a:pt x="2513" y="2527"/>
                  </a:lnTo>
                  <a:lnTo>
                    <a:pt x="2535" y="2530"/>
                  </a:lnTo>
                  <a:lnTo>
                    <a:pt x="2558" y="2532"/>
                  </a:lnTo>
                  <a:lnTo>
                    <a:pt x="2579" y="2533"/>
                  </a:lnTo>
                  <a:lnTo>
                    <a:pt x="2600" y="2534"/>
                  </a:lnTo>
                  <a:lnTo>
                    <a:pt x="2621" y="2534"/>
                  </a:lnTo>
                  <a:lnTo>
                    <a:pt x="2641" y="2533"/>
                  </a:lnTo>
                  <a:lnTo>
                    <a:pt x="2659" y="2531"/>
                  </a:lnTo>
                  <a:lnTo>
                    <a:pt x="2677" y="2528"/>
                  </a:lnTo>
                  <a:lnTo>
                    <a:pt x="2693" y="2523"/>
                  </a:lnTo>
                  <a:lnTo>
                    <a:pt x="2708" y="2517"/>
                  </a:lnTo>
                  <a:lnTo>
                    <a:pt x="2721" y="2509"/>
                  </a:lnTo>
                  <a:lnTo>
                    <a:pt x="2732" y="2500"/>
                  </a:lnTo>
                  <a:lnTo>
                    <a:pt x="2742" y="2488"/>
                  </a:lnTo>
                  <a:lnTo>
                    <a:pt x="2749" y="2474"/>
                  </a:lnTo>
                  <a:lnTo>
                    <a:pt x="2755" y="2459"/>
                  </a:lnTo>
                  <a:lnTo>
                    <a:pt x="2757" y="2442"/>
                  </a:lnTo>
                  <a:lnTo>
                    <a:pt x="2757" y="2422"/>
                  </a:lnTo>
                  <a:lnTo>
                    <a:pt x="2755" y="2400"/>
                  </a:lnTo>
                  <a:lnTo>
                    <a:pt x="2749" y="2375"/>
                  </a:lnTo>
                  <a:lnTo>
                    <a:pt x="2761" y="2366"/>
                  </a:lnTo>
                  <a:lnTo>
                    <a:pt x="2774" y="2358"/>
                  </a:lnTo>
                  <a:lnTo>
                    <a:pt x="2786" y="2352"/>
                  </a:lnTo>
                  <a:lnTo>
                    <a:pt x="2798" y="2347"/>
                  </a:lnTo>
                  <a:lnTo>
                    <a:pt x="2812" y="2343"/>
                  </a:lnTo>
                  <a:lnTo>
                    <a:pt x="2824" y="2340"/>
                  </a:lnTo>
                  <a:lnTo>
                    <a:pt x="2837" y="2338"/>
                  </a:lnTo>
                  <a:lnTo>
                    <a:pt x="2849" y="2337"/>
                  </a:lnTo>
                  <a:lnTo>
                    <a:pt x="2861" y="2337"/>
                  </a:lnTo>
                  <a:lnTo>
                    <a:pt x="2875" y="2338"/>
                  </a:lnTo>
                  <a:lnTo>
                    <a:pt x="2887" y="2339"/>
                  </a:lnTo>
                  <a:lnTo>
                    <a:pt x="2900" y="2340"/>
                  </a:lnTo>
                  <a:lnTo>
                    <a:pt x="2924" y="2345"/>
                  </a:lnTo>
                  <a:lnTo>
                    <a:pt x="2950" y="2350"/>
                  </a:lnTo>
                  <a:lnTo>
                    <a:pt x="2975" y="2356"/>
                  </a:lnTo>
                  <a:lnTo>
                    <a:pt x="3000" y="2361"/>
                  </a:lnTo>
                  <a:lnTo>
                    <a:pt x="3013" y="2363"/>
                  </a:lnTo>
                  <a:lnTo>
                    <a:pt x="3025" y="2365"/>
                  </a:lnTo>
                  <a:lnTo>
                    <a:pt x="3037" y="2366"/>
                  </a:lnTo>
                  <a:lnTo>
                    <a:pt x="3049" y="2366"/>
                  </a:lnTo>
                  <a:lnTo>
                    <a:pt x="3061" y="2366"/>
                  </a:lnTo>
                  <a:lnTo>
                    <a:pt x="3074" y="2365"/>
                  </a:lnTo>
                  <a:lnTo>
                    <a:pt x="3086" y="2363"/>
                  </a:lnTo>
                  <a:lnTo>
                    <a:pt x="3098" y="2359"/>
                  </a:lnTo>
                  <a:lnTo>
                    <a:pt x="3110" y="2355"/>
                  </a:lnTo>
                  <a:lnTo>
                    <a:pt x="3122" y="2349"/>
                  </a:lnTo>
                  <a:lnTo>
                    <a:pt x="3135" y="2343"/>
                  </a:lnTo>
                  <a:lnTo>
                    <a:pt x="3146" y="2335"/>
                  </a:lnTo>
                  <a:lnTo>
                    <a:pt x="3157" y="2340"/>
                  </a:lnTo>
                  <a:lnTo>
                    <a:pt x="3169" y="2345"/>
                  </a:lnTo>
                  <a:lnTo>
                    <a:pt x="3183" y="2350"/>
                  </a:lnTo>
                  <a:lnTo>
                    <a:pt x="3199" y="2354"/>
                  </a:lnTo>
                  <a:lnTo>
                    <a:pt x="3215" y="2358"/>
                  </a:lnTo>
                  <a:lnTo>
                    <a:pt x="3232" y="2362"/>
                  </a:lnTo>
                  <a:lnTo>
                    <a:pt x="3251" y="2366"/>
                  </a:lnTo>
                  <a:lnTo>
                    <a:pt x="3271" y="2368"/>
                  </a:lnTo>
                  <a:lnTo>
                    <a:pt x="3290" y="2370"/>
                  </a:lnTo>
                  <a:lnTo>
                    <a:pt x="3310" y="2372"/>
                  </a:lnTo>
                  <a:lnTo>
                    <a:pt x="3332" y="2373"/>
                  </a:lnTo>
                  <a:lnTo>
                    <a:pt x="3353" y="2374"/>
                  </a:lnTo>
                  <a:lnTo>
                    <a:pt x="3375" y="2374"/>
                  </a:lnTo>
                  <a:lnTo>
                    <a:pt x="3397" y="2373"/>
                  </a:lnTo>
                  <a:lnTo>
                    <a:pt x="3419" y="2372"/>
                  </a:lnTo>
                  <a:lnTo>
                    <a:pt x="3440" y="2370"/>
                  </a:lnTo>
                  <a:lnTo>
                    <a:pt x="3462" y="2367"/>
                  </a:lnTo>
                  <a:lnTo>
                    <a:pt x="3483" y="2364"/>
                  </a:lnTo>
                  <a:lnTo>
                    <a:pt x="3503" y="2359"/>
                  </a:lnTo>
                  <a:lnTo>
                    <a:pt x="3523" y="2354"/>
                  </a:lnTo>
                  <a:lnTo>
                    <a:pt x="3543" y="2348"/>
                  </a:lnTo>
                  <a:lnTo>
                    <a:pt x="3562" y="2342"/>
                  </a:lnTo>
                  <a:lnTo>
                    <a:pt x="3579" y="2335"/>
                  </a:lnTo>
                  <a:lnTo>
                    <a:pt x="3596" y="2326"/>
                  </a:lnTo>
                  <a:lnTo>
                    <a:pt x="3611" y="2317"/>
                  </a:lnTo>
                  <a:lnTo>
                    <a:pt x="3625" y="2307"/>
                  </a:lnTo>
                  <a:lnTo>
                    <a:pt x="3638" y="2295"/>
                  </a:lnTo>
                  <a:lnTo>
                    <a:pt x="3649" y="2283"/>
                  </a:lnTo>
                  <a:lnTo>
                    <a:pt x="3659" y="2270"/>
                  </a:lnTo>
                  <a:lnTo>
                    <a:pt x="3667" y="2256"/>
                  </a:lnTo>
                  <a:lnTo>
                    <a:pt x="3673" y="2241"/>
                  </a:lnTo>
                  <a:lnTo>
                    <a:pt x="3677" y="2223"/>
                  </a:lnTo>
                  <a:lnTo>
                    <a:pt x="3695" y="2214"/>
                  </a:lnTo>
                  <a:lnTo>
                    <a:pt x="3719" y="2203"/>
                  </a:lnTo>
                  <a:lnTo>
                    <a:pt x="3746" y="2191"/>
                  </a:lnTo>
                  <a:lnTo>
                    <a:pt x="3767" y="2182"/>
                  </a:lnTo>
                  <a:lnTo>
                    <a:pt x="3778" y="2193"/>
                  </a:lnTo>
                  <a:lnTo>
                    <a:pt x="3791" y="2202"/>
                  </a:lnTo>
                  <a:lnTo>
                    <a:pt x="3803" y="2211"/>
                  </a:lnTo>
                  <a:lnTo>
                    <a:pt x="3815" y="2218"/>
                  </a:lnTo>
                  <a:lnTo>
                    <a:pt x="3827" y="2224"/>
                  </a:lnTo>
                  <a:lnTo>
                    <a:pt x="3840" y="2229"/>
                  </a:lnTo>
                  <a:lnTo>
                    <a:pt x="3854" y="2234"/>
                  </a:lnTo>
                  <a:lnTo>
                    <a:pt x="3867" y="2236"/>
                  </a:lnTo>
                  <a:lnTo>
                    <a:pt x="3880" y="2238"/>
                  </a:lnTo>
                  <a:lnTo>
                    <a:pt x="3894" y="2240"/>
                  </a:lnTo>
                  <a:lnTo>
                    <a:pt x="3907" y="2240"/>
                  </a:lnTo>
                  <a:lnTo>
                    <a:pt x="3922" y="2239"/>
                  </a:lnTo>
                  <a:lnTo>
                    <a:pt x="3936" y="2238"/>
                  </a:lnTo>
                  <a:lnTo>
                    <a:pt x="3950" y="2237"/>
                  </a:lnTo>
                  <a:lnTo>
                    <a:pt x="3964" y="2235"/>
                  </a:lnTo>
                  <a:lnTo>
                    <a:pt x="3978" y="2232"/>
                  </a:lnTo>
                  <a:lnTo>
                    <a:pt x="4007" y="2224"/>
                  </a:lnTo>
                  <a:lnTo>
                    <a:pt x="4035" y="2216"/>
                  </a:lnTo>
                  <a:lnTo>
                    <a:pt x="4063" y="2208"/>
                  </a:lnTo>
                  <a:lnTo>
                    <a:pt x="4090" y="2199"/>
                  </a:lnTo>
                  <a:lnTo>
                    <a:pt x="4118" y="2190"/>
                  </a:lnTo>
                  <a:lnTo>
                    <a:pt x="4144" y="2182"/>
                  </a:lnTo>
                  <a:lnTo>
                    <a:pt x="4169" y="2175"/>
                  </a:lnTo>
                  <a:lnTo>
                    <a:pt x="4193" y="2170"/>
                  </a:lnTo>
                  <a:lnTo>
                    <a:pt x="4207" y="2181"/>
                  </a:lnTo>
                  <a:lnTo>
                    <a:pt x="4221" y="2192"/>
                  </a:lnTo>
                  <a:lnTo>
                    <a:pt x="4236" y="2200"/>
                  </a:lnTo>
                  <a:lnTo>
                    <a:pt x="4253" y="2208"/>
                  </a:lnTo>
                  <a:lnTo>
                    <a:pt x="4270" y="2214"/>
                  </a:lnTo>
                  <a:lnTo>
                    <a:pt x="4288" y="2219"/>
                  </a:lnTo>
                  <a:lnTo>
                    <a:pt x="4307" y="2223"/>
                  </a:lnTo>
                  <a:lnTo>
                    <a:pt x="4327" y="2225"/>
                  </a:lnTo>
                  <a:lnTo>
                    <a:pt x="4346" y="2226"/>
                  </a:lnTo>
                  <a:lnTo>
                    <a:pt x="4366" y="2226"/>
                  </a:lnTo>
                  <a:lnTo>
                    <a:pt x="4387" y="2225"/>
                  </a:lnTo>
                  <a:lnTo>
                    <a:pt x="4407" y="2223"/>
                  </a:lnTo>
                  <a:lnTo>
                    <a:pt x="4428" y="2220"/>
                  </a:lnTo>
                  <a:lnTo>
                    <a:pt x="4449" y="2216"/>
                  </a:lnTo>
                  <a:lnTo>
                    <a:pt x="4470" y="2211"/>
                  </a:lnTo>
                  <a:lnTo>
                    <a:pt x="4490" y="2205"/>
                  </a:lnTo>
                  <a:lnTo>
                    <a:pt x="4511" y="2199"/>
                  </a:lnTo>
                  <a:lnTo>
                    <a:pt x="4531" y="2191"/>
                  </a:lnTo>
                  <a:lnTo>
                    <a:pt x="4551" y="2183"/>
                  </a:lnTo>
                  <a:lnTo>
                    <a:pt x="4571" y="2174"/>
                  </a:lnTo>
                  <a:lnTo>
                    <a:pt x="4590" y="2163"/>
                  </a:lnTo>
                  <a:lnTo>
                    <a:pt x="4608" y="2153"/>
                  </a:lnTo>
                  <a:lnTo>
                    <a:pt x="4625" y="2142"/>
                  </a:lnTo>
                  <a:lnTo>
                    <a:pt x="4642" y="2130"/>
                  </a:lnTo>
                  <a:lnTo>
                    <a:pt x="4658" y="2118"/>
                  </a:lnTo>
                  <a:lnTo>
                    <a:pt x="4672" y="2106"/>
                  </a:lnTo>
                  <a:lnTo>
                    <a:pt x="4686" y="2092"/>
                  </a:lnTo>
                  <a:lnTo>
                    <a:pt x="4700" y="2078"/>
                  </a:lnTo>
                  <a:lnTo>
                    <a:pt x="4711" y="2064"/>
                  </a:lnTo>
                  <a:lnTo>
                    <a:pt x="4721" y="2050"/>
                  </a:lnTo>
                  <a:lnTo>
                    <a:pt x="4729" y="2035"/>
                  </a:lnTo>
                  <a:lnTo>
                    <a:pt x="4736" y="2020"/>
                  </a:lnTo>
                  <a:lnTo>
                    <a:pt x="4748" y="2020"/>
                  </a:lnTo>
                  <a:lnTo>
                    <a:pt x="4760" y="2019"/>
                  </a:lnTo>
                  <a:lnTo>
                    <a:pt x="4772" y="2018"/>
                  </a:lnTo>
                  <a:lnTo>
                    <a:pt x="4784" y="2015"/>
                  </a:lnTo>
                  <a:lnTo>
                    <a:pt x="4794" y="2013"/>
                  </a:lnTo>
                  <a:lnTo>
                    <a:pt x="4805" y="2010"/>
                  </a:lnTo>
                  <a:lnTo>
                    <a:pt x="4816" y="2006"/>
                  </a:lnTo>
                  <a:lnTo>
                    <a:pt x="4826" y="2002"/>
                  </a:lnTo>
                  <a:close/>
                </a:path>
              </a:pathLst>
            </a:custGeom>
            <a:solidFill>
              <a:srgbClr val="F1F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73"/>
            <p:cNvSpPr>
              <a:spLocks/>
            </p:cNvSpPr>
            <p:nvPr/>
          </p:nvSpPr>
          <p:spPr bwMode="auto">
            <a:xfrm>
              <a:off x="7075488" y="4954588"/>
              <a:ext cx="458787" cy="234950"/>
            </a:xfrm>
            <a:custGeom>
              <a:avLst/>
              <a:gdLst>
                <a:gd name="T0" fmla="*/ 4762 w 4921"/>
                <a:gd name="T1" fmla="*/ 1791 h 2525"/>
                <a:gd name="T2" fmla="*/ 4875 w 4921"/>
                <a:gd name="T3" fmla="*/ 1549 h 2525"/>
                <a:gd name="T4" fmla="*/ 4918 w 4921"/>
                <a:gd name="T5" fmla="*/ 1228 h 2525"/>
                <a:gd name="T6" fmla="*/ 4899 w 4921"/>
                <a:gd name="T7" fmla="*/ 821 h 2525"/>
                <a:gd name="T8" fmla="*/ 4771 w 4921"/>
                <a:gd name="T9" fmla="*/ 458 h 2525"/>
                <a:gd name="T10" fmla="*/ 4628 w 4921"/>
                <a:gd name="T11" fmla="*/ 205 h 2525"/>
                <a:gd name="T12" fmla="*/ 4296 w 4921"/>
                <a:gd name="T13" fmla="*/ 19 h 2525"/>
                <a:gd name="T14" fmla="*/ 3969 w 4921"/>
                <a:gd name="T15" fmla="*/ 60 h 2525"/>
                <a:gd name="T16" fmla="*/ 4009 w 4921"/>
                <a:gd name="T17" fmla="*/ 342 h 2525"/>
                <a:gd name="T18" fmla="*/ 4149 w 4921"/>
                <a:gd name="T19" fmla="*/ 521 h 2525"/>
                <a:gd name="T20" fmla="*/ 4175 w 4921"/>
                <a:gd name="T21" fmla="*/ 664 h 2525"/>
                <a:gd name="T22" fmla="*/ 4091 w 4921"/>
                <a:gd name="T23" fmla="*/ 846 h 2525"/>
                <a:gd name="T24" fmla="*/ 4010 w 4921"/>
                <a:gd name="T25" fmla="*/ 886 h 2525"/>
                <a:gd name="T26" fmla="*/ 3931 w 4921"/>
                <a:gd name="T27" fmla="*/ 812 h 2525"/>
                <a:gd name="T28" fmla="*/ 3850 w 4921"/>
                <a:gd name="T29" fmla="*/ 978 h 2525"/>
                <a:gd name="T30" fmla="*/ 3791 w 4921"/>
                <a:gd name="T31" fmla="*/ 1110 h 2525"/>
                <a:gd name="T32" fmla="*/ 3800 w 4921"/>
                <a:gd name="T33" fmla="*/ 1404 h 2525"/>
                <a:gd name="T34" fmla="*/ 3507 w 4921"/>
                <a:gd name="T35" fmla="*/ 1504 h 2525"/>
                <a:gd name="T36" fmla="*/ 3172 w 4921"/>
                <a:gd name="T37" fmla="*/ 1364 h 2525"/>
                <a:gd name="T38" fmla="*/ 2925 w 4921"/>
                <a:gd name="T39" fmla="*/ 1368 h 2525"/>
                <a:gd name="T40" fmla="*/ 2694 w 4921"/>
                <a:gd name="T41" fmla="*/ 1431 h 2525"/>
                <a:gd name="T42" fmla="*/ 2487 w 4921"/>
                <a:gd name="T43" fmla="*/ 1364 h 2525"/>
                <a:gd name="T44" fmla="*/ 2149 w 4921"/>
                <a:gd name="T45" fmla="*/ 1425 h 2525"/>
                <a:gd name="T46" fmla="*/ 1926 w 4921"/>
                <a:gd name="T47" fmla="*/ 1461 h 2525"/>
                <a:gd name="T48" fmla="*/ 1599 w 4921"/>
                <a:gd name="T49" fmla="*/ 1398 h 2525"/>
                <a:gd name="T50" fmla="*/ 1384 w 4921"/>
                <a:gd name="T51" fmla="*/ 1433 h 2525"/>
                <a:gd name="T52" fmla="*/ 1246 w 4921"/>
                <a:gd name="T53" fmla="*/ 1519 h 2525"/>
                <a:gd name="T54" fmla="*/ 1299 w 4921"/>
                <a:gd name="T55" fmla="*/ 1624 h 2525"/>
                <a:gd name="T56" fmla="*/ 1270 w 4921"/>
                <a:gd name="T57" fmla="*/ 1731 h 2525"/>
                <a:gd name="T58" fmla="*/ 1129 w 4921"/>
                <a:gd name="T59" fmla="*/ 1778 h 2525"/>
                <a:gd name="T60" fmla="*/ 844 w 4921"/>
                <a:gd name="T61" fmla="*/ 1809 h 2525"/>
                <a:gd name="T62" fmla="*/ 645 w 4921"/>
                <a:gd name="T63" fmla="*/ 1946 h 2525"/>
                <a:gd name="T64" fmla="*/ 484 w 4921"/>
                <a:gd name="T65" fmla="*/ 2030 h 2525"/>
                <a:gd name="T66" fmla="*/ 314 w 4921"/>
                <a:gd name="T67" fmla="*/ 1995 h 2525"/>
                <a:gd name="T68" fmla="*/ 70 w 4921"/>
                <a:gd name="T69" fmla="*/ 1904 h 2525"/>
                <a:gd name="T70" fmla="*/ 29 w 4921"/>
                <a:gd name="T71" fmla="*/ 2053 h 2525"/>
                <a:gd name="T72" fmla="*/ 276 w 4921"/>
                <a:gd name="T73" fmla="*/ 2242 h 2525"/>
                <a:gd name="T74" fmla="*/ 349 w 4921"/>
                <a:gd name="T75" fmla="*/ 2356 h 2525"/>
                <a:gd name="T76" fmla="*/ 439 w 4921"/>
                <a:gd name="T77" fmla="*/ 2449 h 2525"/>
                <a:gd name="T78" fmla="*/ 647 w 4921"/>
                <a:gd name="T79" fmla="*/ 2486 h 2525"/>
                <a:gd name="T80" fmla="*/ 860 w 4921"/>
                <a:gd name="T81" fmla="*/ 2460 h 2525"/>
                <a:gd name="T82" fmla="*/ 991 w 4921"/>
                <a:gd name="T83" fmla="*/ 2478 h 2525"/>
                <a:gd name="T84" fmla="*/ 1046 w 4921"/>
                <a:gd name="T85" fmla="*/ 2433 h 2525"/>
                <a:gd name="T86" fmla="*/ 1234 w 4921"/>
                <a:gd name="T87" fmla="*/ 2481 h 2525"/>
                <a:gd name="T88" fmla="*/ 1508 w 4921"/>
                <a:gd name="T89" fmla="*/ 2456 h 2525"/>
                <a:gd name="T90" fmla="*/ 1656 w 4921"/>
                <a:gd name="T91" fmla="*/ 2525 h 2525"/>
                <a:gd name="T92" fmla="*/ 1981 w 4921"/>
                <a:gd name="T93" fmla="*/ 2398 h 2525"/>
                <a:gd name="T94" fmla="*/ 2143 w 4921"/>
                <a:gd name="T95" fmla="*/ 2364 h 2525"/>
                <a:gd name="T96" fmla="*/ 2432 w 4921"/>
                <a:gd name="T97" fmla="*/ 2406 h 2525"/>
                <a:gd name="T98" fmla="*/ 2580 w 4921"/>
                <a:gd name="T99" fmla="*/ 2347 h 2525"/>
                <a:gd name="T100" fmla="*/ 2642 w 4921"/>
                <a:gd name="T101" fmla="*/ 2215 h 2525"/>
                <a:gd name="T102" fmla="*/ 2807 w 4921"/>
                <a:gd name="T103" fmla="*/ 2229 h 2525"/>
                <a:gd name="T104" fmla="*/ 2942 w 4921"/>
                <a:gd name="T105" fmla="*/ 2228 h 2525"/>
                <a:gd name="T106" fmla="*/ 3082 w 4921"/>
                <a:gd name="T107" fmla="*/ 2238 h 2525"/>
                <a:gd name="T108" fmla="*/ 3293 w 4921"/>
                <a:gd name="T109" fmla="*/ 2239 h 2525"/>
                <a:gd name="T110" fmla="*/ 3470 w 4921"/>
                <a:gd name="T111" fmla="*/ 2168 h 2525"/>
                <a:gd name="T112" fmla="*/ 3610 w 4921"/>
                <a:gd name="T113" fmla="*/ 2065 h 2525"/>
                <a:gd name="T114" fmla="*/ 3739 w 4921"/>
                <a:gd name="T115" fmla="*/ 2112 h 2525"/>
                <a:gd name="T116" fmla="*/ 3949 w 4921"/>
                <a:gd name="T117" fmla="*/ 2062 h 2525"/>
                <a:gd name="T118" fmla="*/ 4138 w 4921"/>
                <a:gd name="T119" fmla="*/ 2096 h 2525"/>
                <a:gd name="T120" fmla="*/ 4342 w 4921"/>
                <a:gd name="T121" fmla="*/ 2071 h 2525"/>
                <a:gd name="T122" fmla="*/ 4518 w 4921"/>
                <a:gd name="T123" fmla="*/ 1965 h 2525"/>
                <a:gd name="T124" fmla="*/ 4626 w 4921"/>
                <a:gd name="T125" fmla="*/ 1885 h 2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21" h="2525">
                  <a:moveTo>
                    <a:pt x="4658" y="1874"/>
                  </a:moveTo>
                  <a:lnTo>
                    <a:pt x="4670" y="1868"/>
                  </a:lnTo>
                  <a:lnTo>
                    <a:pt x="4683" y="1861"/>
                  </a:lnTo>
                  <a:lnTo>
                    <a:pt x="4696" y="1853"/>
                  </a:lnTo>
                  <a:lnTo>
                    <a:pt x="4708" y="1844"/>
                  </a:lnTo>
                  <a:lnTo>
                    <a:pt x="4719" y="1835"/>
                  </a:lnTo>
                  <a:lnTo>
                    <a:pt x="4730" y="1824"/>
                  </a:lnTo>
                  <a:lnTo>
                    <a:pt x="4741" y="1814"/>
                  </a:lnTo>
                  <a:lnTo>
                    <a:pt x="4752" y="1803"/>
                  </a:lnTo>
                  <a:lnTo>
                    <a:pt x="4762" y="1791"/>
                  </a:lnTo>
                  <a:lnTo>
                    <a:pt x="4771" y="1779"/>
                  </a:lnTo>
                  <a:lnTo>
                    <a:pt x="4780" y="1765"/>
                  </a:lnTo>
                  <a:lnTo>
                    <a:pt x="4789" y="1752"/>
                  </a:lnTo>
                  <a:lnTo>
                    <a:pt x="4805" y="1725"/>
                  </a:lnTo>
                  <a:lnTo>
                    <a:pt x="4821" y="1696"/>
                  </a:lnTo>
                  <a:lnTo>
                    <a:pt x="4834" y="1668"/>
                  </a:lnTo>
                  <a:lnTo>
                    <a:pt x="4847" y="1638"/>
                  </a:lnTo>
                  <a:lnTo>
                    <a:pt x="4857" y="1608"/>
                  </a:lnTo>
                  <a:lnTo>
                    <a:pt x="4867" y="1579"/>
                  </a:lnTo>
                  <a:lnTo>
                    <a:pt x="4875" y="1549"/>
                  </a:lnTo>
                  <a:lnTo>
                    <a:pt x="4883" y="1522"/>
                  </a:lnTo>
                  <a:lnTo>
                    <a:pt x="4889" y="1494"/>
                  </a:lnTo>
                  <a:lnTo>
                    <a:pt x="4894" y="1469"/>
                  </a:lnTo>
                  <a:lnTo>
                    <a:pt x="4898" y="1439"/>
                  </a:lnTo>
                  <a:lnTo>
                    <a:pt x="4903" y="1408"/>
                  </a:lnTo>
                  <a:lnTo>
                    <a:pt x="4907" y="1374"/>
                  </a:lnTo>
                  <a:lnTo>
                    <a:pt x="4910" y="1340"/>
                  </a:lnTo>
                  <a:lnTo>
                    <a:pt x="4913" y="1304"/>
                  </a:lnTo>
                  <a:lnTo>
                    <a:pt x="4916" y="1267"/>
                  </a:lnTo>
                  <a:lnTo>
                    <a:pt x="4918" y="1228"/>
                  </a:lnTo>
                  <a:lnTo>
                    <a:pt x="4920" y="1190"/>
                  </a:lnTo>
                  <a:lnTo>
                    <a:pt x="4920" y="1150"/>
                  </a:lnTo>
                  <a:lnTo>
                    <a:pt x="4921" y="1109"/>
                  </a:lnTo>
                  <a:lnTo>
                    <a:pt x="4920" y="1069"/>
                  </a:lnTo>
                  <a:lnTo>
                    <a:pt x="4919" y="1027"/>
                  </a:lnTo>
                  <a:lnTo>
                    <a:pt x="4916" y="985"/>
                  </a:lnTo>
                  <a:lnTo>
                    <a:pt x="4913" y="944"/>
                  </a:lnTo>
                  <a:lnTo>
                    <a:pt x="4909" y="903"/>
                  </a:lnTo>
                  <a:lnTo>
                    <a:pt x="4905" y="861"/>
                  </a:lnTo>
                  <a:lnTo>
                    <a:pt x="4899" y="821"/>
                  </a:lnTo>
                  <a:lnTo>
                    <a:pt x="4892" y="780"/>
                  </a:lnTo>
                  <a:lnTo>
                    <a:pt x="4883" y="740"/>
                  </a:lnTo>
                  <a:lnTo>
                    <a:pt x="4873" y="701"/>
                  </a:lnTo>
                  <a:lnTo>
                    <a:pt x="4863" y="662"/>
                  </a:lnTo>
                  <a:lnTo>
                    <a:pt x="4851" y="625"/>
                  </a:lnTo>
                  <a:lnTo>
                    <a:pt x="4838" y="589"/>
                  </a:lnTo>
                  <a:lnTo>
                    <a:pt x="4824" y="554"/>
                  </a:lnTo>
                  <a:lnTo>
                    <a:pt x="4807" y="521"/>
                  </a:lnTo>
                  <a:lnTo>
                    <a:pt x="4790" y="489"/>
                  </a:lnTo>
                  <a:lnTo>
                    <a:pt x="4771" y="458"/>
                  </a:lnTo>
                  <a:lnTo>
                    <a:pt x="4751" y="430"/>
                  </a:lnTo>
                  <a:lnTo>
                    <a:pt x="4729" y="403"/>
                  </a:lnTo>
                  <a:lnTo>
                    <a:pt x="4705" y="379"/>
                  </a:lnTo>
                  <a:lnTo>
                    <a:pt x="4680" y="357"/>
                  </a:lnTo>
                  <a:lnTo>
                    <a:pt x="4653" y="337"/>
                  </a:lnTo>
                  <a:lnTo>
                    <a:pt x="4659" y="310"/>
                  </a:lnTo>
                  <a:lnTo>
                    <a:pt x="4660" y="284"/>
                  </a:lnTo>
                  <a:lnTo>
                    <a:pt x="4654" y="257"/>
                  </a:lnTo>
                  <a:lnTo>
                    <a:pt x="4644" y="231"/>
                  </a:lnTo>
                  <a:lnTo>
                    <a:pt x="4628" y="205"/>
                  </a:lnTo>
                  <a:lnTo>
                    <a:pt x="4607" y="181"/>
                  </a:lnTo>
                  <a:lnTo>
                    <a:pt x="4583" y="158"/>
                  </a:lnTo>
                  <a:lnTo>
                    <a:pt x="4555" y="134"/>
                  </a:lnTo>
                  <a:lnTo>
                    <a:pt x="4523" y="113"/>
                  </a:lnTo>
                  <a:lnTo>
                    <a:pt x="4490" y="94"/>
                  </a:lnTo>
                  <a:lnTo>
                    <a:pt x="4453" y="74"/>
                  </a:lnTo>
                  <a:lnTo>
                    <a:pt x="4415" y="58"/>
                  </a:lnTo>
                  <a:lnTo>
                    <a:pt x="4376" y="43"/>
                  </a:lnTo>
                  <a:lnTo>
                    <a:pt x="4336" y="30"/>
                  </a:lnTo>
                  <a:lnTo>
                    <a:pt x="4296" y="19"/>
                  </a:lnTo>
                  <a:lnTo>
                    <a:pt x="4255" y="10"/>
                  </a:lnTo>
                  <a:lnTo>
                    <a:pt x="4215" y="4"/>
                  </a:lnTo>
                  <a:lnTo>
                    <a:pt x="4177" y="1"/>
                  </a:lnTo>
                  <a:lnTo>
                    <a:pt x="4139" y="0"/>
                  </a:lnTo>
                  <a:lnTo>
                    <a:pt x="4103" y="2"/>
                  </a:lnTo>
                  <a:lnTo>
                    <a:pt x="4069" y="7"/>
                  </a:lnTo>
                  <a:lnTo>
                    <a:pt x="4039" y="15"/>
                  </a:lnTo>
                  <a:lnTo>
                    <a:pt x="4011" y="27"/>
                  </a:lnTo>
                  <a:lnTo>
                    <a:pt x="3988" y="42"/>
                  </a:lnTo>
                  <a:lnTo>
                    <a:pt x="3969" y="60"/>
                  </a:lnTo>
                  <a:lnTo>
                    <a:pt x="3953" y="82"/>
                  </a:lnTo>
                  <a:lnTo>
                    <a:pt x="3943" y="109"/>
                  </a:lnTo>
                  <a:lnTo>
                    <a:pt x="3939" y="139"/>
                  </a:lnTo>
                  <a:lnTo>
                    <a:pt x="3940" y="174"/>
                  </a:lnTo>
                  <a:lnTo>
                    <a:pt x="3948" y="212"/>
                  </a:lnTo>
                  <a:lnTo>
                    <a:pt x="3963" y="255"/>
                  </a:lnTo>
                  <a:lnTo>
                    <a:pt x="3986" y="303"/>
                  </a:lnTo>
                  <a:lnTo>
                    <a:pt x="3993" y="317"/>
                  </a:lnTo>
                  <a:lnTo>
                    <a:pt x="4001" y="330"/>
                  </a:lnTo>
                  <a:lnTo>
                    <a:pt x="4009" y="342"/>
                  </a:lnTo>
                  <a:lnTo>
                    <a:pt x="4018" y="356"/>
                  </a:lnTo>
                  <a:lnTo>
                    <a:pt x="4037" y="379"/>
                  </a:lnTo>
                  <a:lnTo>
                    <a:pt x="4055" y="401"/>
                  </a:lnTo>
                  <a:lnTo>
                    <a:pt x="4074" y="423"/>
                  </a:lnTo>
                  <a:lnTo>
                    <a:pt x="4092" y="444"/>
                  </a:lnTo>
                  <a:lnTo>
                    <a:pt x="4111" y="465"/>
                  </a:lnTo>
                  <a:lnTo>
                    <a:pt x="4128" y="488"/>
                  </a:lnTo>
                  <a:lnTo>
                    <a:pt x="4135" y="499"/>
                  </a:lnTo>
                  <a:lnTo>
                    <a:pt x="4143" y="510"/>
                  </a:lnTo>
                  <a:lnTo>
                    <a:pt x="4149" y="521"/>
                  </a:lnTo>
                  <a:lnTo>
                    <a:pt x="4155" y="533"/>
                  </a:lnTo>
                  <a:lnTo>
                    <a:pt x="4161" y="546"/>
                  </a:lnTo>
                  <a:lnTo>
                    <a:pt x="4167" y="559"/>
                  </a:lnTo>
                  <a:lnTo>
                    <a:pt x="4170" y="572"/>
                  </a:lnTo>
                  <a:lnTo>
                    <a:pt x="4174" y="586"/>
                  </a:lnTo>
                  <a:lnTo>
                    <a:pt x="4176" y="600"/>
                  </a:lnTo>
                  <a:lnTo>
                    <a:pt x="4177" y="616"/>
                  </a:lnTo>
                  <a:lnTo>
                    <a:pt x="4178" y="631"/>
                  </a:lnTo>
                  <a:lnTo>
                    <a:pt x="4177" y="647"/>
                  </a:lnTo>
                  <a:lnTo>
                    <a:pt x="4175" y="664"/>
                  </a:lnTo>
                  <a:lnTo>
                    <a:pt x="4172" y="683"/>
                  </a:lnTo>
                  <a:lnTo>
                    <a:pt x="4168" y="701"/>
                  </a:lnTo>
                  <a:lnTo>
                    <a:pt x="4161" y="721"/>
                  </a:lnTo>
                  <a:lnTo>
                    <a:pt x="4155" y="740"/>
                  </a:lnTo>
                  <a:lnTo>
                    <a:pt x="4146" y="759"/>
                  </a:lnTo>
                  <a:lnTo>
                    <a:pt x="4136" y="779"/>
                  </a:lnTo>
                  <a:lnTo>
                    <a:pt x="4125" y="800"/>
                  </a:lnTo>
                  <a:lnTo>
                    <a:pt x="4113" y="819"/>
                  </a:lnTo>
                  <a:lnTo>
                    <a:pt x="4099" y="837"/>
                  </a:lnTo>
                  <a:lnTo>
                    <a:pt x="4091" y="846"/>
                  </a:lnTo>
                  <a:lnTo>
                    <a:pt x="4083" y="853"/>
                  </a:lnTo>
                  <a:lnTo>
                    <a:pt x="4076" y="860"/>
                  </a:lnTo>
                  <a:lnTo>
                    <a:pt x="4068" y="868"/>
                  </a:lnTo>
                  <a:lnTo>
                    <a:pt x="4060" y="873"/>
                  </a:lnTo>
                  <a:lnTo>
                    <a:pt x="4052" y="878"/>
                  </a:lnTo>
                  <a:lnTo>
                    <a:pt x="4044" y="882"/>
                  </a:lnTo>
                  <a:lnTo>
                    <a:pt x="4036" y="884"/>
                  </a:lnTo>
                  <a:lnTo>
                    <a:pt x="4026" y="886"/>
                  </a:lnTo>
                  <a:lnTo>
                    <a:pt x="4018" y="886"/>
                  </a:lnTo>
                  <a:lnTo>
                    <a:pt x="4010" y="886"/>
                  </a:lnTo>
                  <a:lnTo>
                    <a:pt x="4002" y="883"/>
                  </a:lnTo>
                  <a:lnTo>
                    <a:pt x="3993" y="880"/>
                  </a:lnTo>
                  <a:lnTo>
                    <a:pt x="3985" y="875"/>
                  </a:lnTo>
                  <a:lnTo>
                    <a:pt x="3977" y="868"/>
                  </a:lnTo>
                  <a:lnTo>
                    <a:pt x="3969" y="859"/>
                  </a:lnTo>
                  <a:lnTo>
                    <a:pt x="3961" y="849"/>
                  </a:lnTo>
                  <a:lnTo>
                    <a:pt x="3953" y="837"/>
                  </a:lnTo>
                  <a:lnTo>
                    <a:pt x="3946" y="823"/>
                  </a:lnTo>
                  <a:lnTo>
                    <a:pt x="3938" y="808"/>
                  </a:lnTo>
                  <a:lnTo>
                    <a:pt x="3931" y="812"/>
                  </a:lnTo>
                  <a:lnTo>
                    <a:pt x="3921" y="816"/>
                  </a:lnTo>
                  <a:lnTo>
                    <a:pt x="3916" y="818"/>
                  </a:lnTo>
                  <a:lnTo>
                    <a:pt x="3911" y="818"/>
                  </a:lnTo>
                  <a:lnTo>
                    <a:pt x="3906" y="818"/>
                  </a:lnTo>
                  <a:lnTo>
                    <a:pt x="3900" y="816"/>
                  </a:lnTo>
                  <a:lnTo>
                    <a:pt x="3890" y="852"/>
                  </a:lnTo>
                  <a:lnTo>
                    <a:pt x="3879" y="889"/>
                  </a:lnTo>
                  <a:lnTo>
                    <a:pt x="3867" y="924"/>
                  </a:lnTo>
                  <a:lnTo>
                    <a:pt x="3855" y="960"/>
                  </a:lnTo>
                  <a:lnTo>
                    <a:pt x="3850" y="978"/>
                  </a:lnTo>
                  <a:lnTo>
                    <a:pt x="3845" y="997"/>
                  </a:lnTo>
                  <a:lnTo>
                    <a:pt x="3841" y="1014"/>
                  </a:lnTo>
                  <a:lnTo>
                    <a:pt x="3837" y="1032"/>
                  </a:lnTo>
                  <a:lnTo>
                    <a:pt x="3834" y="1050"/>
                  </a:lnTo>
                  <a:lnTo>
                    <a:pt x="3832" y="1069"/>
                  </a:lnTo>
                  <a:lnTo>
                    <a:pt x="3832" y="1087"/>
                  </a:lnTo>
                  <a:lnTo>
                    <a:pt x="3833" y="1105"/>
                  </a:lnTo>
                  <a:lnTo>
                    <a:pt x="3821" y="1107"/>
                  </a:lnTo>
                  <a:lnTo>
                    <a:pt x="3805" y="1108"/>
                  </a:lnTo>
                  <a:lnTo>
                    <a:pt x="3791" y="1110"/>
                  </a:lnTo>
                  <a:lnTo>
                    <a:pt x="3782" y="1111"/>
                  </a:lnTo>
                  <a:lnTo>
                    <a:pt x="3804" y="1153"/>
                  </a:lnTo>
                  <a:lnTo>
                    <a:pt x="3820" y="1193"/>
                  </a:lnTo>
                  <a:lnTo>
                    <a:pt x="3831" y="1230"/>
                  </a:lnTo>
                  <a:lnTo>
                    <a:pt x="3838" y="1265"/>
                  </a:lnTo>
                  <a:lnTo>
                    <a:pt x="3839" y="1297"/>
                  </a:lnTo>
                  <a:lnTo>
                    <a:pt x="3835" y="1327"/>
                  </a:lnTo>
                  <a:lnTo>
                    <a:pt x="3827" y="1355"/>
                  </a:lnTo>
                  <a:lnTo>
                    <a:pt x="3815" y="1381"/>
                  </a:lnTo>
                  <a:lnTo>
                    <a:pt x="3800" y="1404"/>
                  </a:lnTo>
                  <a:lnTo>
                    <a:pt x="3782" y="1424"/>
                  </a:lnTo>
                  <a:lnTo>
                    <a:pt x="3759" y="1442"/>
                  </a:lnTo>
                  <a:lnTo>
                    <a:pt x="3734" y="1459"/>
                  </a:lnTo>
                  <a:lnTo>
                    <a:pt x="3708" y="1473"/>
                  </a:lnTo>
                  <a:lnTo>
                    <a:pt x="3677" y="1484"/>
                  </a:lnTo>
                  <a:lnTo>
                    <a:pt x="3647" y="1493"/>
                  </a:lnTo>
                  <a:lnTo>
                    <a:pt x="3613" y="1499"/>
                  </a:lnTo>
                  <a:lnTo>
                    <a:pt x="3579" y="1503"/>
                  </a:lnTo>
                  <a:lnTo>
                    <a:pt x="3543" y="1505"/>
                  </a:lnTo>
                  <a:lnTo>
                    <a:pt x="3507" y="1504"/>
                  </a:lnTo>
                  <a:lnTo>
                    <a:pt x="3471" y="1501"/>
                  </a:lnTo>
                  <a:lnTo>
                    <a:pt x="3434" y="1496"/>
                  </a:lnTo>
                  <a:lnTo>
                    <a:pt x="3398" y="1488"/>
                  </a:lnTo>
                  <a:lnTo>
                    <a:pt x="3362" y="1478"/>
                  </a:lnTo>
                  <a:lnTo>
                    <a:pt x="3327" y="1465"/>
                  </a:lnTo>
                  <a:lnTo>
                    <a:pt x="3292" y="1450"/>
                  </a:lnTo>
                  <a:lnTo>
                    <a:pt x="3260" y="1432"/>
                  </a:lnTo>
                  <a:lnTo>
                    <a:pt x="3229" y="1412"/>
                  </a:lnTo>
                  <a:lnTo>
                    <a:pt x="3200" y="1390"/>
                  </a:lnTo>
                  <a:lnTo>
                    <a:pt x="3172" y="1364"/>
                  </a:lnTo>
                  <a:lnTo>
                    <a:pt x="3149" y="1337"/>
                  </a:lnTo>
                  <a:lnTo>
                    <a:pt x="3127" y="1306"/>
                  </a:lnTo>
                  <a:lnTo>
                    <a:pt x="3109" y="1274"/>
                  </a:lnTo>
                  <a:lnTo>
                    <a:pt x="3090" y="1282"/>
                  </a:lnTo>
                  <a:lnTo>
                    <a:pt x="3072" y="1290"/>
                  </a:lnTo>
                  <a:lnTo>
                    <a:pt x="3054" y="1299"/>
                  </a:lnTo>
                  <a:lnTo>
                    <a:pt x="3035" y="1309"/>
                  </a:lnTo>
                  <a:lnTo>
                    <a:pt x="2998" y="1329"/>
                  </a:lnTo>
                  <a:lnTo>
                    <a:pt x="2961" y="1349"/>
                  </a:lnTo>
                  <a:lnTo>
                    <a:pt x="2925" y="1368"/>
                  </a:lnTo>
                  <a:lnTo>
                    <a:pt x="2887" y="1387"/>
                  </a:lnTo>
                  <a:lnTo>
                    <a:pt x="2868" y="1396"/>
                  </a:lnTo>
                  <a:lnTo>
                    <a:pt x="2848" y="1403"/>
                  </a:lnTo>
                  <a:lnTo>
                    <a:pt x="2829" y="1410"/>
                  </a:lnTo>
                  <a:lnTo>
                    <a:pt x="2810" y="1416"/>
                  </a:lnTo>
                  <a:lnTo>
                    <a:pt x="2780" y="1423"/>
                  </a:lnTo>
                  <a:lnTo>
                    <a:pt x="2754" y="1428"/>
                  </a:lnTo>
                  <a:lnTo>
                    <a:pt x="2732" y="1431"/>
                  </a:lnTo>
                  <a:lnTo>
                    <a:pt x="2711" y="1432"/>
                  </a:lnTo>
                  <a:lnTo>
                    <a:pt x="2694" y="1431"/>
                  </a:lnTo>
                  <a:lnTo>
                    <a:pt x="2678" y="1429"/>
                  </a:lnTo>
                  <a:lnTo>
                    <a:pt x="2664" y="1425"/>
                  </a:lnTo>
                  <a:lnTo>
                    <a:pt x="2650" y="1420"/>
                  </a:lnTo>
                  <a:lnTo>
                    <a:pt x="2623" y="1408"/>
                  </a:lnTo>
                  <a:lnTo>
                    <a:pt x="2594" y="1395"/>
                  </a:lnTo>
                  <a:lnTo>
                    <a:pt x="2578" y="1388"/>
                  </a:lnTo>
                  <a:lnTo>
                    <a:pt x="2560" y="1381"/>
                  </a:lnTo>
                  <a:lnTo>
                    <a:pt x="2539" y="1374"/>
                  </a:lnTo>
                  <a:lnTo>
                    <a:pt x="2514" y="1368"/>
                  </a:lnTo>
                  <a:lnTo>
                    <a:pt x="2487" y="1364"/>
                  </a:lnTo>
                  <a:lnTo>
                    <a:pt x="2460" y="1361"/>
                  </a:lnTo>
                  <a:lnTo>
                    <a:pt x="2434" y="1360"/>
                  </a:lnTo>
                  <a:lnTo>
                    <a:pt x="2409" y="1361"/>
                  </a:lnTo>
                  <a:lnTo>
                    <a:pt x="2382" y="1363"/>
                  </a:lnTo>
                  <a:lnTo>
                    <a:pt x="2357" y="1367"/>
                  </a:lnTo>
                  <a:lnTo>
                    <a:pt x="2331" y="1372"/>
                  </a:lnTo>
                  <a:lnTo>
                    <a:pt x="2306" y="1378"/>
                  </a:lnTo>
                  <a:lnTo>
                    <a:pt x="2255" y="1393"/>
                  </a:lnTo>
                  <a:lnTo>
                    <a:pt x="2202" y="1409"/>
                  </a:lnTo>
                  <a:lnTo>
                    <a:pt x="2149" y="1425"/>
                  </a:lnTo>
                  <a:lnTo>
                    <a:pt x="2093" y="1441"/>
                  </a:lnTo>
                  <a:lnTo>
                    <a:pt x="2070" y="1447"/>
                  </a:lnTo>
                  <a:lnTo>
                    <a:pt x="2050" y="1452"/>
                  </a:lnTo>
                  <a:lnTo>
                    <a:pt x="2030" y="1455"/>
                  </a:lnTo>
                  <a:lnTo>
                    <a:pt x="2012" y="1458"/>
                  </a:lnTo>
                  <a:lnTo>
                    <a:pt x="1993" y="1460"/>
                  </a:lnTo>
                  <a:lnTo>
                    <a:pt x="1976" y="1461"/>
                  </a:lnTo>
                  <a:lnTo>
                    <a:pt x="1959" y="1462"/>
                  </a:lnTo>
                  <a:lnTo>
                    <a:pt x="1943" y="1462"/>
                  </a:lnTo>
                  <a:lnTo>
                    <a:pt x="1926" y="1461"/>
                  </a:lnTo>
                  <a:lnTo>
                    <a:pt x="1911" y="1460"/>
                  </a:lnTo>
                  <a:lnTo>
                    <a:pt x="1896" y="1458"/>
                  </a:lnTo>
                  <a:lnTo>
                    <a:pt x="1881" y="1456"/>
                  </a:lnTo>
                  <a:lnTo>
                    <a:pt x="1852" y="1451"/>
                  </a:lnTo>
                  <a:lnTo>
                    <a:pt x="1824" y="1445"/>
                  </a:lnTo>
                  <a:lnTo>
                    <a:pt x="1766" y="1429"/>
                  </a:lnTo>
                  <a:lnTo>
                    <a:pt x="1705" y="1414"/>
                  </a:lnTo>
                  <a:lnTo>
                    <a:pt x="1672" y="1408"/>
                  </a:lnTo>
                  <a:lnTo>
                    <a:pt x="1637" y="1402"/>
                  </a:lnTo>
                  <a:lnTo>
                    <a:pt x="1599" y="1398"/>
                  </a:lnTo>
                  <a:lnTo>
                    <a:pt x="1558" y="1395"/>
                  </a:lnTo>
                  <a:lnTo>
                    <a:pt x="1546" y="1395"/>
                  </a:lnTo>
                  <a:lnTo>
                    <a:pt x="1534" y="1396"/>
                  </a:lnTo>
                  <a:lnTo>
                    <a:pt x="1520" y="1398"/>
                  </a:lnTo>
                  <a:lnTo>
                    <a:pt x="1506" y="1400"/>
                  </a:lnTo>
                  <a:lnTo>
                    <a:pt x="1473" y="1406"/>
                  </a:lnTo>
                  <a:lnTo>
                    <a:pt x="1438" y="1415"/>
                  </a:lnTo>
                  <a:lnTo>
                    <a:pt x="1421" y="1421"/>
                  </a:lnTo>
                  <a:lnTo>
                    <a:pt x="1402" y="1426"/>
                  </a:lnTo>
                  <a:lnTo>
                    <a:pt x="1384" y="1433"/>
                  </a:lnTo>
                  <a:lnTo>
                    <a:pt x="1367" y="1439"/>
                  </a:lnTo>
                  <a:lnTo>
                    <a:pt x="1349" y="1448"/>
                  </a:lnTo>
                  <a:lnTo>
                    <a:pt x="1332" y="1455"/>
                  </a:lnTo>
                  <a:lnTo>
                    <a:pt x="1317" y="1463"/>
                  </a:lnTo>
                  <a:lnTo>
                    <a:pt x="1302" y="1472"/>
                  </a:lnTo>
                  <a:lnTo>
                    <a:pt x="1287" y="1480"/>
                  </a:lnTo>
                  <a:lnTo>
                    <a:pt x="1274" y="1489"/>
                  </a:lnTo>
                  <a:lnTo>
                    <a:pt x="1263" y="1499"/>
                  </a:lnTo>
                  <a:lnTo>
                    <a:pt x="1254" y="1509"/>
                  </a:lnTo>
                  <a:lnTo>
                    <a:pt x="1246" y="1519"/>
                  </a:lnTo>
                  <a:lnTo>
                    <a:pt x="1240" y="1529"/>
                  </a:lnTo>
                  <a:lnTo>
                    <a:pt x="1236" y="1539"/>
                  </a:lnTo>
                  <a:lnTo>
                    <a:pt x="1234" y="1549"/>
                  </a:lnTo>
                  <a:lnTo>
                    <a:pt x="1235" y="1560"/>
                  </a:lnTo>
                  <a:lnTo>
                    <a:pt x="1238" y="1570"/>
                  </a:lnTo>
                  <a:lnTo>
                    <a:pt x="1244" y="1582"/>
                  </a:lnTo>
                  <a:lnTo>
                    <a:pt x="1253" y="1592"/>
                  </a:lnTo>
                  <a:lnTo>
                    <a:pt x="1265" y="1603"/>
                  </a:lnTo>
                  <a:lnTo>
                    <a:pt x="1280" y="1613"/>
                  </a:lnTo>
                  <a:lnTo>
                    <a:pt x="1299" y="1624"/>
                  </a:lnTo>
                  <a:lnTo>
                    <a:pt x="1321" y="1634"/>
                  </a:lnTo>
                  <a:lnTo>
                    <a:pt x="1318" y="1649"/>
                  </a:lnTo>
                  <a:lnTo>
                    <a:pt x="1315" y="1662"/>
                  </a:lnTo>
                  <a:lnTo>
                    <a:pt x="1310" y="1675"/>
                  </a:lnTo>
                  <a:lnTo>
                    <a:pt x="1305" y="1686"/>
                  </a:lnTo>
                  <a:lnTo>
                    <a:pt x="1300" y="1696"/>
                  </a:lnTo>
                  <a:lnTo>
                    <a:pt x="1294" y="1707"/>
                  </a:lnTo>
                  <a:lnTo>
                    <a:pt x="1286" y="1716"/>
                  </a:lnTo>
                  <a:lnTo>
                    <a:pt x="1278" y="1724"/>
                  </a:lnTo>
                  <a:lnTo>
                    <a:pt x="1270" y="1731"/>
                  </a:lnTo>
                  <a:lnTo>
                    <a:pt x="1262" y="1738"/>
                  </a:lnTo>
                  <a:lnTo>
                    <a:pt x="1253" y="1744"/>
                  </a:lnTo>
                  <a:lnTo>
                    <a:pt x="1243" y="1749"/>
                  </a:lnTo>
                  <a:lnTo>
                    <a:pt x="1233" y="1754"/>
                  </a:lnTo>
                  <a:lnTo>
                    <a:pt x="1222" y="1758"/>
                  </a:lnTo>
                  <a:lnTo>
                    <a:pt x="1212" y="1761"/>
                  </a:lnTo>
                  <a:lnTo>
                    <a:pt x="1201" y="1765"/>
                  </a:lnTo>
                  <a:lnTo>
                    <a:pt x="1178" y="1771"/>
                  </a:lnTo>
                  <a:lnTo>
                    <a:pt x="1154" y="1775"/>
                  </a:lnTo>
                  <a:lnTo>
                    <a:pt x="1129" y="1778"/>
                  </a:lnTo>
                  <a:lnTo>
                    <a:pt x="1105" y="1780"/>
                  </a:lnTo>
                  <a:lnTo>
                    <a:pt x="1055" y="1784"/>
                  </a:lnTo>
                  <a:lnTo>
                    <a:pt x="1006" y="1788"/>
                  </a:lnTo>
                  <a:lnTo>
                    <a:pt x="965" y="1793"/>
                  </a:lnTo>
                  <a:lnTo>
                    <a:pt x="927" y="1796"/>
                  </a:lnTo>
                  <a:lnTo>
                    <a:pt x="909" y="1797"/>
                  </a:lnTo>
                  <a:lnTo>
                    <a:pt x="891" y="1799"/>
                  </a:lnTo>
                  <a:lnTo>
                    <a:pt x="875" y="1802"/>
                  </a:lnTo>
                  <a:lnTo>
                    <a:pt x="859" y="1805"/>
                  </a:lnTo>
                  <a:lnTo>
                    <a:pt x="844" y="1809"/>
                  </a:lnTo>
                  <a:lnTo>
                    <a:pt x="827" y="1814"/>
                  </a:lnTo>
                  <a:lnTo>
                    <a:pt x="812" y="1820"/>
                  </a:lnTo>
                  <a:lnTo>
                    <a:pt x="796" y="1827"/>
                  </a:lnTo>
                  <a:lnTo>
                    <a:pt x="780" y="1837"/>
                  </a:lnTo>
                  <a:lnTo>
                    <a:pt x="763" y="1848"/>
                  </a:lnTo>
                  <a:lnTo>
                    <a:pt x="746" y="1861"/>
                  </a:lnTo>
                  <a:lnTo>
                    <a:pt x="728" y="1876"/>
                  </a:lnTo>
                  <a:lnTo>
                    <a:pt x="693" y="1906"/>
                  </a:lnTo>
                  <a:lnTo>
                    <a:pt x="661" y="1933"/>
                  </a:lnTo>
                  <a:lnTo>
                    <a:pt x="645" y="1946"/>
                  </a:lnTo>
                  <a:lnTo>
                    <a:pt x="628" y="1958"/>
                  </a:lnTo>
                  <a:lnTo>
                    <a:pt x="612" y="1970"/>
                  </a:lnTo>
                  <a:lnTo>
                    <a:pt x="596" y="1980"/>
                  </a:lnTo>
                  <a:lnTo>
                    <a:pt x="580" y="1990"/>
                  </a:lnTo>
                  <a:lnTo>
                    <a:pt x="564" y="1999"/>
                  </a:lnTo>
                  <a:lnTo>
                    <a:pt x="548" y="2007"/>
                  </a:lnTo>
                  <a:lnTo>
                    <a:pt x="532" y="2014"/>
                  </a:lnTo>
                  <a:lnTo>
                    <a:pt x="517" y="2020"/>
                  </a:lnTo>
                  <a:lnTo>
                    <a:pt x="500" y="2026"/>
                  </a:lnTo>
                  <a:lnTo>
                    <a:pt x="484" y="2030"/>
                  </a:lnTo>
                  <a:lnTo>
                    <a:pt x="468" y="2033"/>
                  </a:lnTo>
                  <a:lnTo>
                    <a:pt x="452" y="2034"/>
                  </a:lnTo>
                  <a:lnTo>
                    <a:pt x="435" y="2034"/>
                  </a:lnTo>
                  <a:lnTo>
                    <a:pt x="418" y="2033"/>
                  </a:lnTo>
                  <a:lnTo>
                    <a:pt x="402" y="2031"/>
                  </a:lnTo>
                  <a:lnTo>
                    <a:pt x="385" y="2027"/>
                  </a:lnTo>
                  <a:lnTo>
                    <a:pt x="367" y="2021"/>
                  </a:lnTo>
                  <a:lnTo>
                    <a:pt x="349" y="2014"/>
                  </a:lnTo>
                  <a:lnTo>
                    <a:pt x="332" y="2005"/>
                  </a:lnTo>
                  <a:lnTo>
                    <a:pt x="314" y="1995"/>
                  </a:lnTo>
                  <a:lnTo>
                    <a:pt x="294" y="1983"/>
                  </a:lnTo>
                  <a:lnTo>
                    <a:pt x="275" y="1970"/>
                  </a:lnTo>
                  <a:lnTo>
                    <a:pt x="256" y="1954"/>
                  </a:lnTo>
                  <a:lnTo>
                    <a:pt x="236" y="1936"/>
                  </a:lnTo>
                  <a:lnTo>
                    <a:pt x="216" y="1918"/>
                  </a:lnTo>
                  <a:lnTo>
                    <a:pt x="195" y="1897"/>
                  </a:lnTo>
                  <a:lnTo>
                    <a:pt x="173" y="1873"/>
                  </a:lnTo>
                  <a:lnTo>
                    <a:pt x="133" y="1882"/>
                  </a:lnTo>
                  <a:lnTo>
                    <a:pt x="98" y="1892"/>
                  </a:lnTo>
                  <a:lnTo>
                    <a:pt x="70" y="1904"/>
                  </a:lnTo>
                  <a:lnTo>
                    <a:pt x="46" y="1916"/>
                  </a:lnTo>
                  <a:lnTo>
                    <a:pt x="28" y="1929"/>
                  </a:lnTo>
                  <a:lnTo>
                    <a:pt x="14" y="1942"/>
                  </a:lnTo>
                  <a:lnTo>
                    <a:pt x="6" y="1957"/>
                  </a:lnTo>
                  <a:lnTo>
                    <a:pt x="1" y="1972"/>
                  </a:lnTo>
                  <a:lnTo>
                    <a:pt x="0" y="1988"/>
                  </a:lnTo>
                  <a:lnTo>
                    <a:pt x="3" y="2003"/>
                  </a:lnTo>
                  <a:lnTo>
                    <a:pt x="9" y="2019"/>
                  </a:lnTo>
                  <a:lnTo>
                    <a:pt x="18" y="2037"/>
                  </a:lnTo>
                  <a:lnTo>
                    <a:pt x="29" y="2053"/>
                  </a:lnTo>
                  <a:lnTo>
                    <a:pt x="43" y="2070"/>
                  </a:lnTo>
                  <a:lnTo>
                    <a:pt x="59" y="2086"/>
                  </a:lnTo>
                  <a:lnTo>
                    <a:pt x="77" y="2103"/>
                  </a:lnTo>
                  <a:lnTo>
                    <a:pt x="95" y="2119"/>
                  </a:lnTo>
                  <a:lnTo>
                    <a:pt x="116" y="2135"/>
                  </a:lnTo>
                  <a:lnTo>
                    <a:pt x="136" y="2151"/>
                  </a:lnTo>
                  <a:lnTo>
                    <a:pt x="157" y="2166"/>
                  </a:lnTo>
                  <a:lnTo>
                    <a:pt x="200" y="2194"/>
                  </a:lnTo>
                  <a:lnTo>
                    <a:pt x="240" y="2220"/>
                  </a:lnTo>
                  <a:lnTo>
                    <a:pt x="276" y="2242"/>
                  </a:lnTo>
                  <a:lnTo>
                    <a:pt x="304" y="2259"/>
                  </a:lnTo>
                  <a:lnTo>
                    <a:pt x="316" y="2266"/>
                  </a:lnTo>
                  <a:lnTo>
                    <a:pt x="324" y="2271"/>
                  </a:lnTo>
                  <a:lnTo>
                    <a:pt x="329" y="2275"/>
                  </a:lnTo>
                  <a:lnTo>
                    <a:pt x="331" y="2277"/>
                  </a:lnTo>
                  <a:lnTo>
                    <a:pt x="333" y="2296"/>
                  </a:lnTo>
                  <a:lnTo>
                    <a:pt x="336" y="2312"/>
                  </a:lnTo>
                  <a:lnTo>
                    <a:pt x="339" y="2327"/>
                  </a:lnTo>
                  <a:lnTo>
                    <a:pt x="344" y="2342"/>
                  </a:lnTo>
                  <a:lnTo>
                    <a:pt x="349" y="2356"/>
                  </a:lnTo>
                  <a:lnTo>
                    <a:pt x="355" y="2369"/>
                  </a:lnTo>
                  <a:lnTo>
                    <a:pt x="362" y="2381"/>
                  </a:lnTo>
                  <a:lnTo>
                    <a:pt x="369" y="2391"/>
                  </a:lnTo>
                  <a:lnTo>
                    <a:pt x="378" y="2402"/>
                  </a:lnTo>
                  <a:lnTo>
                    <a:pt x="387" y="2412"/>
                  </a:lnTo>
                  <a:lnTo>
                    <a:pt x="396" y="2421"/>
                  </a:lnTo>
                  <a:lnTo>
                    <a:pt x="406" y="2429"/>
                  </a:lnTo>
                  <a:lnTo>
                    <a:pt x="417" y="2436"/>
                  </a:lnTo>
                  <a:lnTo>
                    <a:pt x="428" y="2443"/>
                  </a:lnTo>
                  <a:lnTo>
                    <a:pt x="439" y="2449"/>
                  </a:lnTo>
                  <a:lnTo>
                    <a:pt x="452" y="2454"/>
                  </a:lnTo>
                  <a:lnTo>
                    <a:pt x="464" y="2459"/>
                  </a:lnTo>
                  <a:lnTo>
                    <a:pt x="477" y="2463"/>
                  </a:lnTo>
                  <a:lnTo>
                    <a:pt x="489" y="2467"/>
                  </a:lnTo>
                  <a:lnTo>
                    <a:pt x="503" y="2470"/>
                  </a:lnTo>
                  <a:lnTo>
                    <a:pt x="531" y="2477"/>
                  </a:lnTo>
                  <a:lnTo>
                    <a:pt x="559" y="2481"/>
                  </a:lnTo>
                  <a:lnTo>
                    <a:pt x="588" y="2484"/>
                  </a:lnTo>
                  <a:lnTo>
                    <a:pt x="617" y="2485"/>
                  </a:lnTo>
                  <a:lnTo>
                    <a:pt x="647" y="2486"/>
                  </a:lnTo>
                  <a:lnTo>
                    <a:pt x="676" y="2486"/>
                  </a:lnTo>
                  <a:lnTo>
                    <a:pt x="693" y="2486"/>
                  </a:lnTo>
                  <a:lnTo>
                    <a:pt x="715" y="2483"/>
                  </a:lnTo>
                  <a:lnTo>
                    <a:pt x="738" y="2480"/>
                  </a:lnTo>
                  <a:lnTo>
                    <a:pt x="762" y="2474"/>
                  </a:lnTo>
                  <a:lnTo>
                    <a:pt x="787" y="2470"/>
                  </a:lnTo>
                  <a:lnTo>
                    <a:pt x="809" y="2466"/>
                  </a:lnTo>
                  <a:lnTo>
                    <a:pt x="828" y="2463"/>
                  </a:lnTo>
                  <a:lnTo>
                    <a:pt x="844" y="2460"/>
                  </a:lnTo>
                  <a:lnTo>
                    <a:pt x="860" y="2460"/>
                  </a:lnTo>
                  <a:lnTo>
                    <a:pt x="875" y="2460"/>
                  </a:lnTo>
                  <a:lnTo>
                    <a:pt x="889" y="2463"/>
                  </a:lnTo>
                  <a:lnTo>
                    <a:pt x="904" y="2466"/>
                  </a:lnTo>
                  <a:lnTo>
                    <a:pt x="929" y="2473"/>
                  </a:lnTo>
                  <a:lnTo>
                    <a:pt x="952" y="2480"/>
                  </a:lnTo>
                  <a:lnTo>
                    <a:pt x="964" y="2481"/>
                  </a:lnTo>
                  <a:lnTo>
                    <a:pt x="975" y="2481"/>
                  </a:lnTo>
                  <a:lnTo>
                    <a:pt x="980" y="2481"/>
                  </a:lnTo>
                  <a:lnTo>
                    <a:pt x="985" y="2480"/>
                  </a:lnTo>
                  <a:lnTo>
                    <a:pt x="991" y="2478"/>
                  </a:lnTo>
                  <a:lnTo>
                    <a:pt x="996" y="2476"/>
                  </a:lnTo>
                  <a:lnTo>
                    <a:pt x="1001" y="2472"/>
                  </a:lnTo>
                  <a:lnTo>
                    <a:pt x="1006" y="2468"/>
                  </a:lnTo>
                  <a:lnTo>
                    <a:pt x="1011" y="2463"/>
                  </a:lnTo>
                  <a:lnTo>
                    <a:pt x="1016" y="2458"/>
                  </a:lnTo>
                  <a:lnTo>
                    <a:pt x="1021" y="2452"/>
                  </a:lnTo>
                  <a:lnTo>
                    <a:pt x="1026" y="2445"/>
                  </a:lnTo>
                  <a:lnTo>
                    <a:pt x="1033" y="2437"/>
                  </a:lnTo>
                  <a:lnTo>
                    <a:pt x="1038" y="2427"/>
                  </a:lnTo>
                  <a:lnTo>
                    <a:pt x="1046" y="2433"/>
                  </a:lnTo>
                  <a:lnTo>
                    <a:pt x="1055" y="2439"/>
                  </a:lnTo>
                  <a:lnTo>
                    <a:pt x="1066" y="2444"/>
                  </a:lnTo>
                  <a:lnTo>
                    <a:pt x="1077" y="2449"/>
                  </a:lnTo>
                  <a:lnTo>
                    <a:pt x="1090" y="2454"/>
                  </a:lnTo>
                  <a:lnTo>
                    <a:pt x="1104" y="2458"/>
                  </a:lnTo>
                  <a:lnTo>
                    <a:pt x="1118" y="2462"/>
                  </a:lnTo>
                  <a:lnTo>
                    <a:pt x="1133" y="2466"/>
                  </a:lnTo>
                  <a:lnTo>
                    <a:pt x="1165" y="2472"/>
                  </a:lnTo>
                  <a:lnTo>
                    <a:pt x="1198" y="2478"/>
                  </a:lnTo>
                  <a:lnTo>
                    <a:pt x="1234" y="2481"/>
                  </a:lnTo>
                  <a:lnTo>
                    <a:pt x="1270" y="2483"/>
                  </a:lnTo>
                  <a:lnTo>
                    <a:pt x="1306" y="2484"/>
                  </a:lnTo>
                  <a:lnTo>
                    <a:pt x="1342" y="2484"/>
                  </a:lnTo>
                  <a:lnTo>
                    <a:pt x="1377" y="2482"/>
                  </a:lnTo>
                  <a:lnTo>
                    <a:pt x="1410" y="2479"/>
                  </a:lnTo>
                  <a:lnTo>
                    <a:pt x="1442" y="2473"/>
                  </a:lnTo>
                  <a:lnTo>
                    <a:pt x="1471" y="2467"/>
                  </a:lnTo>
                  <a:lnTo>
                    <a:pt x="1484" y="2464"/>
                  </a:lnTo>
                  <a:lnTo>
                    <a:pt x="1497" y="2460"/>
                  </a:lnTo>
                  <a:lnTo>
                    <a:pt x="1508" y="2456"/>
                  </a:lnTo>
                  <a:lnTo>
                    <a:pt x="1518" y="2452"/>
                  </a:lnTo>
                  <a:lnTo>
                    <a:pt x="1530" y="2470"/>
                  </a:lnTo>
                  <a:lnTo>
                    <a:pt x="1542" y="2485"/>
                  </a:lnTo>
                  <a:lnTo>
                    <a:pt x="1557" y="2498"/>
                  </a:lnTo>
                  <a:lnTo>
                    <a:pt x="1571" y="2507"/>
                  </a:lnTo>
                  <a:lnTo>
                    <a:pt x="1587" y="2515"/>
                  </a:lnTo>
                  <a:lnTo>
                    <a:pt x="1603" y="2520"/>
                  </a:lnTo>
                  <a:lnTo>
                    <a:pt x="1620" y="2524"/>
                  </a:lnTo>
                  <a:lnTo>
                    <a:pt x="1638" y="2525"/>
                  </a:lnTo>
                  <a:lnTo>
                    <a:pt x="1656" y="2525"/>
                  </a:lnTo>
                  <a:lnTo>
                    <a:pt x="1674" y="2523"/>
                  </a:lnTo>
                  <a:lnTo>
                    <a:pt x="1694" y="2520"/>
                  </a:lnTo>
                  <a:lnTo>
                    <a:pt x="1713" y="2515"/>
                  </a:lnTo>
                  <a:lnTo>
                    <a:pt x="1733" y="2510"/>
                  </a:lnTo>
                  <a:lnTo>
                    <a:pt x="1754" y="2503"/>
                  </a:lnTo>
                  <a:lnTo>
                    <a:pt x="1774" y="2495"/>
                  </a:lnTo>
                  <a:lnTo>
                    <a:pt x="1795" y="2487"/>
                  </a:lnTo>
                  <a:lnTo>
                    <a:pt x="1879" y="2447"/>
                  </a:lnTo>
                  <a:lnTo>
                    <a:pt x="1961" y="2407"/>
                  </a:lnTo>
                  <a:lnTo>
                    <a:pt x="1981" y="2398"/>
                  </a:lnTo>
                  <a:lnTo>
                    <a:pt x="2000" y="2389"/>
                  </a:lnTo>
                  <a:lnTo>
                    <a:pt x="2019" y="2382"/>
                  </a:lnTo>
                  <a:lnTo>
                    <a:pt x="2038" y="2375"/>
                  </a:lnTo>
                  <a:lnTo>
                    <a:pt x="2055" y="2370"/>
                  </a:lnTo>
                  <a:lnTo>
                    <a:pt x="2072" y="2365"/>
                  </a:lnTo>
                  <a:lnTo>
                    <a:pt x="2089" y="2362"/>
                  </a:lnTo>
                  <a:lnTo>
                    <a:pt x="2105" y="2361"/>
                  </a:lnTo>
                  <a:lnTo>
                    <a:pt x="2116" y="2361"/>
                  </a:lnTo>
                  <a:lnTo>
                    <a:pt x="2128" y="2362"/>
                  </a:lnTo>
                  <a:lnTo>
                    <a:pt x="2143" y="2364"/>
                  </a:lnTo>
                  <a:lnTo>
                    <a:pt x="2159" y="2366"/>
                  </a:lnTo>
                  <a:lnTo>
                    <a:pt x="2194" y="2372"/>
                  </a:lnTo>
                  <a:lnTo>
                    <a:pt x="2235" y="2380"/>
                  </a:lnTo>
                  <a:lnTo>
                    <a:pt x="2278" y="2388"/>
                  </a:lnTo>
                  <a:lnTo>
                    <a:pt x="2322" y="2395"/>
                  </a:lnTo>
                  <a:lnTo>
                    <a:pt x="2345" y="2399"/>
                  </a:lnTo>
                  <a:lnTo>
                    <a:pt x="2367" y="2402"/>
                  </a:lnTo>
                  <a:lnTo>
                    <a:pt x="2388" y="2404"/>
                  </a:lnTo>
                  <a:lnTo>
                    <a:pt x="2411" y="2406"/>
                  </a:lnTo>
                  <a:lnTo>
                    <a:pt x="2432" y="2406"/>
                  </a:lnTo>
                  <a:lnTo>
                    <a:pt x="2452" y="2406"/>
                  </a:lnTo>
                  <a:lnTo>
                    <a:pt x="2472" y="2405"/>
                  </a:lnTo>
                  <a:lnTo>
                    <a:pt x="2491" y="2403"/>
                  </a:lnTo>
                  <a:lnTo>
                    <a:pt x="2508" y="2400"/>
                  </a:lnTo>
                  <a:lnTo>
                    <a:pt x="2524" y="2395"/>
                  </a:lnTo>
                  <a:lnTo>
                    <a:pt x="2540" y="2389"/>
                  </a:lnTo>
                  <a:lnTo>
                    <a:pt x="2552" y="2381"/>
                  </a:lnTo>
                  <a:lnTo>
                    <a:pt x="2564" y="2372"/>
                  </a:lnTo>
                  <a:lnTo>
                    <a:pt x="2573" y="2361"/>
                  </a:lnTo>
                  <a:lnTo>
                    <a:pt x="2580" y="2347"/>
                  </a:lnTo>
                  <a:lnTo>
                    <a:pt x="2585" y="2331"/>
                  </a:lnTo>
                  <a:lnTo>
                    <a:pt x="2588" y="2314"/>
                  </a:lnTo>
                  <a:lnTo>
                    <a:pt x="2588" y="2295"/>
                  </a:lnTo>
                  <a:lnTo>
                    <a:pt x="2585" y="2272"/>
                  </a:lnTo>
                  <a:lnTo>
                    <a:pt x="2580" y="2247"/>
                  </a:lnTo>
                  <a:lnTo>
                    <a:pt x="2592" y="2238"/>
                  </a:lnTo>
                  <a:lnTo>
                    <a:pt x="2605" y="2231"/>
                  </a:lnTo>
                  <a:lnTo>
                    <a:pt x="2618" y="2225"/>
                  </a:lnTo>
                  <a:lnTo>
                    <a:pt x="2630" y="2220"/>
                  </a:lnTo>
                  <a:lnTo>
                    <a:pt x="2642" y="2215"/>
                  </a:lnTo>
                  <a:lnTo>
                    <a:pt x="2655" y="2212"/>
                  </a:lnTo>
                  <a:lnTo>
                    <a:pt x="2668" y="2210"/>
                  </a:lnTo>
                  <a:lnTo>
                    <a:pt x="2681" y="2209"/>
                  </a:lnTo>
                  <a:lnTo>
                    <a:pt x="2693" y="2209"/>
                  </a:lnTo>
                  <a:lnTo>
                    <a:pt x="2705" y="2210"/>
                  </a:lnTo>
                  <a:lnTo>
                    <a:pt x="2718" y="2211"/>
                  </a:lnTo>
                  <a:lnTo>
                    <a:pt x="2731" y="2212"/>
                  </a:lnTo>
                  <a:lnTo>
                    <a:pt x="2756" y="2218"/>
                  </a:lnTo>
                  <a:lnTo>
                    <a:pt x="2781" y="2223"/>
                  </a:lnTo>
                  <a:lnTo>
                    <a:pt x="2807" y="2229"/>
                  </a:lnTo>
                  <a:lnTo>
                    <a:pt x="2831" y="2233"/>
                  </a:lnTo>
                  <a:lnTo>
                    <a:pt x="2843" y="2235"/>
                  </a:lnTo>
                  <a:lnTo>
                    <a:pt x="2857" y="2237"/>
                  </a:lnTo>
                  <a:lnTo>
                    <a:pt x="2869" y="2238"/>
                  </a:lnTo>
                  <a:lnTo>
                    <a:pt x="2881" y="2238"/>
                  </a:lnTo>
                  <a:lnTo>
                    <a:pt x="2893" y="2238"/>
                  </a:lnTo>
                  <a:lnTo>
                    <a:pt x="2905" y="2237"/>
                  </a:lnTo>
                  <a:lnTo>
                    <a:pt x="2917" y="2235"/>
                  </a:lnTo>
                  <a:lnTo>
                    <a:pt x="2930" y="2232"/>
                  </a:lnTo>
                  <a:lnTo>
                    <a:pt x="2942" y="2228"/>
                  </a:lnTo>
                  <a:lnTo>
                    <a:pt x="2954" y="2223"/>
                  </a:lnTo>
                  <a:lnTo>
                    <a:pt x="2965" y="2215"/>
                  </a:lnTo>
                  <a:lnTo>
                    <a:pt x="2977" y="2207"/>
                  </a:lnTo>
                  <a:lnTo>
                    <a:pt x="2989" y="2212"/>
                  </a:lnTo>
                  <a:lnTo>
                    <a:pt x="3001" y="2218"/>
                  </a:lnTo>
                  <a:lnTo>
                    <a:pt x="3015" y="2223"/>
                  </a:lnTo>
                  <a:lnTo>
                    <a:pt x="3030" y="2227"/>
                  </a:lnTo>
                  <a:lnTo>
                    <a:pt x="3046" y="2231"/>
                  </a:lnTo>
                  <a:lnTo>
                    <a:pt x="3064" y="2235"/>
                  </a:lnTo>
                  <a:lnTo>
                    <a:pt x="3082" y="2238"/>
                  </a:lnTo>
                  <a:lnTo>
                    <a:pt x="3101" y="2240"/>
                  </a:lnTo>
                  <a:lnTo>
                    <a:pt x="3122" y="2242"/>
                  </a:lnTo>
                  <a:lnTo>
                    <a:pt x="3142" y="2244"/>
                  </a:lnTo>
                  <a:lnTo>
                    <a:pt x="3163" y="2245"/>
                  </a:lnTo>
                  <a:lnTo>
                    <a:pt x="3185" y="2246"/>
                  </a:lnTo>
                  <a:lnTo>
                    <a:pt x="3206" y="2246"/>
                  </a:lnTo>
                  <a:lnTo>
                    <a:pt x="3228" y="2245"/>
                  </a:lnTo>
                  <a:lnTo>
                    <a:pt x="3250" y="2244"/>
                  </a:lnTo>
                  <a:lnTo>
                    <a:pt x="3272" y="2242"/>
                  </a:lnTo>
                  <a:lnTo>
                    <a:pt x="3293" y="2239"/>
                  </a:lnTo>
                  <a:lnTo>
                    <a:pt x="3315" y="2236"/>
                  </a:lnTo>
                  <a:lnTo>
                    <a:pt x="3335" y="2232"/>
                  </a:lnTo>
                  <a:lnTo>
                    <a:pt x="3355" y="2227"/>
                  </a:lnTo>
                  <a:lnTo>
                    <a:pt x="3374" y="2222"/>
                  </a:lnTo>
                  <a:lnTo>
                    <a:pt x="3393" y="2214"/>
                  </a:lnTo>
                  <a:lnTo>
                    <a:pt x="3411" y="2207"/>
                  </a:lnTo>
                  <a:lnTo>
                    <a:pt x="3427" y="2198"/>
                  </a:lnTo>
                  <a:lnTo>
                    <a:pt x="3442" y="2189"/>
                  </a:lnTo>
                  <a:lnTo>
                    <a:pt x="3457" y="2179"/>
                  </a:lnTo>
                  <a:lnTo>
                    <a:pt x="3470" y="2168"/>
                  </a:lnTo>
                  <a:lnTo>
                    <a:pt x="3481" y="2156"/>
                  </a:lnTo>
                  <a:lnTo>
                    <a:pt x="3490" y="2142"/>
                  </a:lnTo>
                  <a:lnTo>
                    <a:pt x="3498" y="2128"/>
                  </a:lnTo>
                  <a:lnTo>
                    <a:pt x="3504" y="2113"/>
                  </a:lnTo>
                  <a:lnTo>
                    <a:pt x="3508" y="2097"/>
                  </a:lnTo>
                  <a:lnTo>
                    <a:pt x="3527" y="2086"/>
                  </a:lnTo>
                  <a:lnTo>
                    <a:pt x="3551" y="2075"/>
                  </a:lnTo>
                  <a:lnTo>
                    <a:pt x="3577" y="2064"/>
                  </a:lnTo>
                  <a:lnTo>
                    <a:pt x="3599" y="2054"/>
                  </a:lnTo>
                  <a:lnTo>
                    <a:pt x="3610" y="2065"/>
                  </a:lnTo>
                  <a:lnTo>
                    <a:pt x="3622" y="2074"/>
                  </a:lnTo>
                  <a:lnTo>
                    <a:pt x="3633" y="2083"/>
                  </a:lnTo>
                  <a:lnTo>
                    <a:pt x="3646" y="2091"/>
                  </a:lnTo>
                  <a:lnTo>
                    <a:pt x="3659" y="2097"/>
                  </a:lnTo>
                  <a:lnTo>
                    <a:pt x="3672" y="2102"/>
                  </a:lnTo>
                  <a:lnTo>
                    <a:pt x="3684" y="2106"/>
                  </a:lnTo>
                  <a:lnTo>
                    <a:pt x="3698" y="2109"/>
                  </a:lnTo>
                  <a:lnTo>
                    <a:pt x="3712" y="2111"/>
                  </a:lnTo>
                  <a:lnTo>
                    <a:pt x="3725" y="2112"/>
                  </a:lnTo>
                  <a:lnTo>
                    <a:pt x="3739" y="2112"/>
                  </a:lnTo>
                  <a:lnTo>
                    <a:pt x="3753" y="2112"/>
                  </a:lnTo>
                  <a:lnTo>
                    <a:pt x="3766" y="2111"/>
                  </a:lnTo>
                  <a:lnTo>
                    <a:pt x="3781" y="2109"/>
                  </a:lnTo>
                  <a:lnTo>
                    <a:pt x="3795" y="2107"/>
                  </a:lnTo>
                  <a:lnTo>
                    <a:pt x="3809" y="2104"/>
                  </a:lnTo>
                  <a:lnTo>
                    <a:pt x="3838" y="2097"/>
                  </a:lnTo>
                  <a:lnTo>
                    <a:pt x="3866" y="2089"/>
                  </a:lnTo>
                  <a:lnTo>
                    <a:pt x="3894" y="2080"/>
                  </a:lnTo>
                  <a:lnTo>
                    <a:pt x="3922" y="2071"/>
                  </a:lnTo>
                  <a:lnTo>
                    <a:pt x="3949" y="2062"/>
                  </a:lnTo>
                  <a:lnTo>
                    <a:pt x="3976" y="2054"/>
                  </a:lnTo>
                  <a:lnTo>
                    <a:pt x="4001" y="2047"/>
                  </a:lnTo>
                  <a:lnTo>
                    <a:pt x="4024" y="2042"/>
                  </a:lnTo>
                  <a:lnTo>
                    <a:pt x="4038" y="2054"/>
                  </a:lnTo>
                  <a:lnTo>
                    <a:pt x="4053" y="2064"/>
                  </a:lnTo>
                  <a:lnTo>
                    <a:pt x="4068" y="2073"/>
                  </a:lnTo>
                  <a:lnTo>
                    <a:pt x="4084" y="2080"/>
                  </a:lnTo>
                  <a:lnTo>
                    <a:pt x="4102" y="2086"/>
                  </a:lnTo>
                  <a:lnTo>
                    <a:pt x="4120" y="2092"/>
                  </a:lnTo>
                  <a:lnTo>
                    <a:pt x="4138" y="2096"/>
                  </a:lnTo>
                  <a:lnTo>
                    <a:pt x="4157" y="2098"/>
                  </a:lnTo>
                  <a:lnTo>
                    <a:pt x="4178" y="2099"/>
                  </a:lnTo>
                  <a:lnTo>
                    <a:pt x="4197" y="2099"/>
                  </a:lnTo>
                  <a:lnTo>
                    <a:pt x="4218" y="2099"/>
                  </a:lnTo>
                  <a:lnTo>
                    <a:pt x="4239" y="2096"/>
                  </a:lnTo>
                  <a:lnTo>
                    <a:pt x="4259" y="2093"/>
                  </a:lnTo>
                  <a:lnTo>
                    <a:pt x="4280" y="2089"/>
                  </a:lnTo>
                  <a:lnTo>
                    <a:pt x="4302" y="2084"/>
                  </a:lnTo>
                  <a:lnTo>
                    <a:pt x="4322" y="2078"/>
                  </a:lnTo>
                  <a:lnTo>
                    <a:pt x="4342" y="2071"/>
                  </a:lnTo>
                  <a:lnTo>
                    <a:pt x="4363" y="2064"/>
                  </a:lnTo>
                  <a:lnTo>
                    <a:pt x="4383" y="2055"/>
                  </a:lnTo>
                  <a:lnTo>
                    <a:pt x="4402" y="2046"/>
                  </a:lnTo>
                  <a:lnTo>
                    <a:pt x="4420" y="2037"/>
                  </a:lnTo>
                  <a:lnTo>
                    <a:pt x="4439" y="2026"/>
                  </a:lnTo>
                  <a:lnTo>
                    <a:pt x="4457" y="2014"/>
                  </a:lnTo>
                  <a:lnTo>
                    <a:pt x="4473" y="2003"/>
                  </a:lnTo>
                  <a:lnTo>
                    <a:pt x="4490" y="1991"/>
                  </a:lnTo>
                  <a:lnTo>
                    <a:pt x="4504" y="1978"/>
                  </a:lnTo>
                  <a:lnTo>
                    <a:pt x="4518" y="1965"/>
                  </a:lnTo>
                  <a:lnTo>
                    <a:pt x="4530" y="1950"/>
                  </a:lnTo>
                  <a:lnTo>
                    <a:pt x="4541" y="1937"/>
                  </a:lnTo>
                  <a:lnTo>
                    <a:pt x="4551" y="1922"/>
                  </a:lnTo>
                  <a:lnTo>
                    <a:pt x="4561" y="1908"/>
                  </a:lnTo>
                  <a:lnTo>
                    <a:pt x="4568" y="1892"/>
                  </a:lnTo>
                  <a:lnTo>
                    <a:pt x="4580" y="1892"/>
                  </a:lnTo>
                  <a:lnTo>
                    <a:pt x="4592" y="1891"/>
                  </a:lnTo>
                  <a:lnTo>
                    <a:pt x="4603" y="1890"/>
                  </a:lnTo>
                  <a:lnTo>
                    <a:pt x="4614" y="1888"/>
                  </a:lnTo>
                  <a:lnTo>
                    <a:pt x="4626" y="1885"/>
                  </a:lnTo>
                  <a:lnTo>
                    <a:pt x="4637" y="1882"/>
                  </a:lnTo>
                  <a:lnTo>
                    <a:pt x="4647" y="1878"/>
                  </a:lnTo>
                  <a:lnTo>
                    <a:pt x="4658" y="1874"/>
                  </a:lnTo>
                  <a:close/>
                </a:path>
              </a:pathLst>
            </a:custGeom>
            <a:solidFill>
              <a:srgbClr val="E6E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74"/>
            <p:cNvSpPr>
              <a:spLocks/>
            </p:cNvSpPr>
            <p:nvPr/>
          </p:nvSpPr>
          <p:spPr bwMode="auto">
            <a:xfrm>
              <a:off x="7092950" y="4965701"/>
              <a:ext cx="431800" cy="217488"/>
            </a:xfrm>
            <a:custGeom>
              <a:avLst/>
              <a:gdLst>
                <a:gd name="T0" fmla="*/ 4448 w 4623"/>
                <a:gd name="T1" fmla="*/ 1457 h 2323"/>
                <a:gd name="T2" fmla="*/ 4540 w 4623"/>
                <a:gd name="T3" fmla="*/ 1244 h 2323"/>
                <a:gd name="T4" fmla="*/ 4602 w 4623"/>
                <a:gd name="T5" fmla="*/ 996 h 2323"/>
                <a:gd name="T6" fmla="*/ 4623 w 4623"/>
                <a:gd name="T7" fmla="*/ 742 h 2323"/>
                <a:gd name="T8" fmla="*/ 4600 w 4623"/>
                <a:gd name="T9" fmla="*/ 489 h 2323"/>
                <a:gd name="T10" fmla="*/ 4536 w 4623"/>
                <a:gd name="T11" fmla="*/ 242 h 2323"/>
                <a:gd name="T12" fmla="*/ 4453 w 4623"/>
                <a:gd name="T13" fmla="*/ 94 h 2323"/>
                <a:gd name="T14" fmla="*/ 4339 w 4623"/>
                <a:gd name="T15" fmla="*/ 9 h 2323"/>
                <a:gd name="T16" fmla="*/ 4232 w 4623"/>
                <a:gd name="T17" fmla="*/ 19 h 2323"/>
                <a:gd name="T18" fmla="*/ 4170 w 4623"/>
                <a:gd name="T19" fmla="*/ 168 h 2323"/>
                <a:gd name="T20" fmla="*/ 4173 w 4623"/>
                <a:gd name="T21" fmla="*/ 305 h 2323"/>
                <a:gd name="T22" fmla="*/ 4265 w 4623"/>
                <a:gd name="T23" fmla="*/ 471 h 2323"/>
                <a:gd name="T24" fmla="*/ 4309 w 4623"/>
                <a:gd name="T25" fmla="*/ 566 h 2323"/>
                <a:gd name="T26" fmla="*/ 4250 w 4623"/>
                <a:gd name="T27" fmla="*/ 824 h 2323"/>
                <a:gd name="T28" fmla="*/ 4163 w 4623"/>
                <a:gd name="T29" fmla="*/ 955 h 2323"/>
                <a:gd name="T30" fmla="*/ 4018 w 4623"/>
                <a:gd name="T31" fmla="*/ 1061 h 2323"/>
                <a:gd name="T32" fmla="*/ 3888 w 4623"/>
                <a:gd name="T33" fmla="*/ 1284 h 2323"/>
                <a:gd name="T34" fmla="*/ 3726 w 4623"/>
                <a:gd name="T35" fmla="*/ 1473 h 2323"/>
                <a:gd name="T36" fmla="*/ 3587 w 4623"/>
                <a:gd name="T37" fmla="*/ 1566 h 2323"/>
                <a:gd name="T38" fmla="*/ 3468 w 4623"/>
                <a:gd name="T39" fmla="*/ 1587 h 2323"/>
                <a:gd name="T40" fmla="*/ 3296 w 4623"/>
                <a:gd name="T41" fmla="*/ 1551 h 2323"/>
                <a:gd name="T42" fmla="*/ 3044 w 4623"/>
                <a:gd name="T43" fmla="*/ 1468 h 2323"/>
                <a:gd name="T44" fmla="*/ 2765 w 4623"/>
                <a:gd name="T45" fmla="*/ 1482 h 2323"/>
                <a:gd name="T46" fmla="*/ 2403 w 4623"/>
                <a:gd name="T47" fmla="*/ 1533 h 2323"/>
                <a:gd name="T48" fmla="*/ 2223 w 4623"/>
                <a:gd name="T49" fmla="*/ 1498 h 2323"/>
                <a:gd name="T50" fmla="*/ 2099 w 4623"/>
                <a:gd name="T51" fmla="*/ 1458 h 2323"/>
                <a:gd name="T52" fmla="*/ 1984 w 4623"/>
                <a:gd name="T53" fmla="*/ 1506 h 2323"/>
                <a:gd name="T54" fmla="*/ 1866 w 4623"/>
                <a:gd name="T55" fmla="*/ 1600 h 2323"/>
                <a:gd name="T56" fmla="*/ 1801 w 4623"/>
                <a:gd name="T57" fmla="*/ 1778 h 2323"/>
                <a:gd name="T58" fmla="*/ 1706 w 4623"/>
                <a:gd name="T59" fmla="*/ 1890 h 2323"/>
                <a:gd name="T60" fmla="*/ 1601 w 4623"/>
                <a:gd name="T61" fmla="*/ 1911 h 2323"/>
                <a:gd name="T62" fmla="*/ 1532 w 4623"/>
                <a:gd name="T63" fmla="*/ 1865 h 2323"/>
                <a:gd name="T64" fmla="*/ 1438 w 4623"/>
                <a:gd name="T65" fmla="*/ 1741 h 2323"/>
                <a:gd name="T66" fmla="*/ 1329 w 4623"/>
                <a:gd name="T67" fmla="*/ 1710 h 2323"/>
                <a:gd name="T68" fmla="*/ 1137 w 4623"/>
                <a:gd name="T69" fmla="*/ 1737 h 2323"/>
                <a:gd name="T70" fmla="*/ 732 w 4623"/>
                <a:gd name="T71" fmla="*/ 1863 h 2323"/>
                <a:gd name="T72" fmla="*/ 429 w 4623"/>
                <a:gd name="T73" fmla="*/ 1986 h 2323"/>
                <a:gd name="T74" fmla="*/ 290 w 4623"/>
                <a:gd name="T75" fmla="*/ 2005 h 2323"/>
                <a:gd name="T76" fmla="*/ 148 w 4623"/>
                <a:gd name="T77" fmla="*/ 1967 h 2323"/>
                <a:gd name="T78" fmla="*/ 57 w 4623"/>
                <a:gd name="T79" fmla="*/ 1952 h 2323"/>
                <a:gd name="T80" fmla="*/ 10 w 4623"/>
                <a:gd name="T81" fmla="*/ 1994 h 2323"/>
                <a:gd name="T82" fmla="*/ 4 w 4623"/>
                <a:gd name="T83" fmla="*/ 2046 h 2323"/>
                <a:gd name="T84" fmla="*/ 84 w 4623"/>
                <a:gd name="T85" fmla="*/ 2089 h 2323"/>
                <a:gd name="T86" fmla="*/ 247 w 4623"/>
                <a:gd name="T87" fmla="*/ 2254 h 2323"/>
                <a:gd name="T88" fmla="*/ 471 w 4623"/>
                <a:gd name="T89" fmla="*/ 2323 h 2323"/>
                <a:gd name="T90" fmla="*/ 741 w 4623"/>
                <a:gd name="T91" fmla="*/ 2263 h 2323"/>
                <a:gd name="T92" fmla="*/ 1046 w 4623"/>
                <a:gd name="T93" fmla="*/ 2191 h 2323"/>
                <a:gd name="T94" fmla="*/ 1503 w 4623"/>
                <a:gd name="T95" fmla="*/ 2171 h 2323"/>
                <a:gd name="T96" fmla="*/ 1813 w 4623"/>
                <a:gd name="T97" fmla="*/ 2124 h 2323"/>
                <a:gd name="T98" fmla="*/ 2079 w 4623"/>
                <a:gd name="T99" fmla="*/ 2032 h 2323"/>
                <a:gd name="T100" fmla="*/ 2505 w 4623"/>
                <a:gd name="T101" fmla="*/ 1921 h 2323"/>
                <a:gd name="T102" fmla="*/ 2958 w 4623"/>
                <a:gd name="T103" fmla="*/ 1884 h 2323"/>
                <a:gd name="T104" fmla="*/ 3401 w 4623"/>
                <a:gd name="T105" fmla="*/ 1868 h 2323"/>
                <a:gd name="T106" fmla="*/ 3696 w 4623"/>
                <a:gd name="T107" fmla="*/ 1794 h 2323"/>
                <a:gd name="T108" fmla="*/ 3967 w 4623"/>
                <a:gd name="T109" fmla="*/ 1762 h 2323"/>
                <a:gd name="T110" fmla="*/ 4223 w 4623"/>
                <a:gd name="T111" fmla="*/ 1685 h 2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623" h="2323">
                  <a:moveTo>
                    <a:pt x="4346" y="1593"/>
                  </a:moveTo>
                  <a:lnTo>
                    <a:pt x="4362" y="1576"/>
                  </a:lnTo>
                  <a:lnTo>
                    <a:pt x="4378" y="1558"/>
                  </a:lnTo>
                  <a:lnTo>
                    <a:pt x="4392" y="1540"/>
                  </a:lnTo>
                  <a:lnTo>
                    <a:pt x="4407" y="1520"/>
                  </a:lnTo>
                  <a:lnTo>
                    <a:pt x="4421" y="1499"/>
                  </a:lnTo>
                  <a:lnTo>
                    <a:pt x="4435" y="1479"/>
                  </a:lnTo>
                  <a:lnTo>
                    <a:pt x="4448" y="1457"/>
                  </a:lnTo>
                  <a:lnTo>
                    <a:pt x="4461" y="1433"/>
                  </a:lnTo>
                  <a:lnTo>
                    <a:pt x="4473" y="1409"/>
                  </a:lnTo>
                  <a:lnTo>
                    <a:pt x="4485" y="1385"/>
                  </a:lnTo>
                  <a:lnTo>
                    <a:pt x="4497" y="1358"/>
                  </a:lnTo>
                  <a:lnTo>
                    <a:pt x="4509" y="1332"/>
                  </a:lnTo>
                  <a:lnTo>
                    <a:pt x="4519" y="1303"/>
                  </a:lnTo>
                  <a:lnTo>
                    <a:pt x="4530" y="1275"/>
                  </a:lnTo>
                  <a:lnTo>
                    <a:pt x="4540" y="1244"/>
                  </a:lnTo>
                  <a:lnTo>
                    <a:pt x="4550" y="1214"/>
                  </a:lnTo>
                  <a:lnTo>
                    <a:pt x="4560" y="1183"/>
                  </a:lnTo>
                  <a:lnTo>
                    <a:pt x="4569" y="1152"/>
                  </a:lnTo>
                  <a:lnTo>
                    <a:pt x="4577" y="1120"/>
                  </a:lnTo>
                  <a:lnTo>
                    <a:pt x="4584" y="1090"/>
                  </a:lnTo>
                  <a:lnTo>
                    <a:pt x="4591" y="1059"/>
                  </a:lnTo>
                  <a:lnTo>
                    <a:pt x="4597" y="1027"/>
                  </a:lnTo>
                  <a:lnTo>
                    <a:pt x="4602" y="996"/>
                  </a:lnTo>
                  <a:lnTo>
                    <a:pt x="4607" y="964"/>
                  </a:lnTo>
                  <a:lnTo>
                    <a:pt x="4611" y="933"/>
                  </a:lnTo>
                  <a:lnTo>
                    <a:pt x="4614" y="901"/>
                  </a:lnTo>
                  <a:lnTo>
                    <a:pt x="4617" y="869"/>
                  </a:lnTo>
                  <a:lnTo>
                    <a:pt x="4619" y="837"/>
                  </a:lnTo>
                  <a:lnTo>
                    <a:pt x="4622" y="806"/>
                  </a:lnTo>
                  <a:lnTo>
                    <a:pt x="4622" y="773"/>
                  </a:lnTo>
                  <a:lnTo>
                    <a:pt x="4623" y="742"/>
                  </a:lnTo>
                  <a:lnTo>
                    <a:pt x="4622" y="710"/>
                  </a:lnTo>
                  <a:lnTo>
                    <a:pt x="4620" y="679"/>
                  </a:lnTo>
                  <a:lnTo>
                    <a:pt x="4618" y="646"/>
                  </a:lnTo>
                  <a:lnTo>
                    <a:pt x="4616" y="615"/>
                  </a:lnTo>
                  <a:lnTo>
                    <a:pt x="4613" y="583"/>
                  </a:lnTo>
                  <a:lnTo>
                    <a:pt x="4609" y="552"/>
                  </a:lnTo>
                  <a:lnTo>
                    <a:pt x="4605" y="520"/>
                  </a:lnTo>
                  <a:lnTo>
                    <a:pt x="4600" y="489"/>
                  </a:lnTo>
                  <a:lnTo>
                    <a:pt x="4594" y="457"/>
                  </a:lnTo>
                  <a:lnTo>
                    <a:pt x="4588" y="427"/>
                  </a:lnTo>
                  <a:lnTo>
                    <a:pt x="4581" y="395"/>
                  </a:lnTo>
                  <a:lnTo>
                    <a:pt x="4573" y="365"/>
                  </a:lnTo>
                  <a:lnTo>
                    <a:pt x="4565" y="333"/>
                  </a:lnTo>
                  <a:lnTo>
                    <a:pt x="4556" y="303"/>
                  </a:lnTo>
                  <a:lnTo>
                    <a:pt x="4546" y="272"/>
                  </a:lnTo>
                  <a:lnTo>
                    <a:pt x="4536" y="242"/>
                  </a:lnTo>
                  <a:lnTo>
                    <a:pt x="4525" y="212"/>
                  </a:lnTo>
                  <a:lnTo>
                    <a:pt x="4518" y="194"/>
                  </a:lnTo>
                  <a:lnTo>
                    <a:pt x="4509" y="176"/>
                  </a:lnTo>
                  <a:lnTo>
                    <a:pt x="4500" y="159"/>
                  </a:lnTo>
                  <a:lnTo>
                    <a:pt x="4489" y="141"/>
                  </a:lnTo>
                  <a:lnTo>
                    <a:pt x="4478" y="124"/>
                  </a:lnTo>
                  <a:lnTo>
                    <a:pt x="4466" y="109"/>
                  </a:lnTo>
                  <a:lnTo>
                    <a:pt x="4453" y="94"/>
                  </a:lnTo>
                  <a:lnTo>
                    <a:pt x="4441" y="79"/>
                  </a:lnTo>
                  <a:lnTo>
                    <a:pt x="4427" y="66"/>
                  </a:lnTo>
                  <a:lnTo>
                    <a:pt x="4412" y="53"/>
                  </a:lnTo>
                  <a:lnTo>
                    <a:pt x="4398" y="42"/>
                  </a:lnTo>
                  <a:lnTo>
                    <a:pt x="4384" y="32"/>
                  </a:lnTo>
                  <a:lnTo>
                    <a:pt x="4369" y="22"/>
                  </a:lnTo>
                  <a:lnTo>
                    <a:pt x="4354" y="15"/>
                  </a:lnTo>
                  <a:lnTo>
                    <a:pt x="4339" y="9"/>
                  </a:lnTo>
                  <a:lnTo>
                    <a:pt x="4325" y="4"/>
                  </a:lnTo>
                  <a:lnTo>
                    <a:pt x="4311" y="1"/>
                  </a:lnTo>
                  <a:lnTo>
                    <a:pt x="4297" y="0"/>
                  </a:lnTo>
                  <a:lnTo>
                    <a:pt x="4282" y="0"/>
                  </a:lnTo>
                  <a:lnTo>
                    <a:pt x="4268" y="2"/>
                  </a:lnTo>
                  <a:lnTo>
                    <a:pt x="4256" y="6"/>
                  </a:lnTo>
                  <a:lnTo>
                    <a:pt x="4243" y="11"/>
                  </a:lnTo>
                  <a:lnTo>
                    <a:pt x="4232" y="19"/>
                  </a:lnTo>
                  <a:lnTo>
                    <a:pt x="4220" y="30"/>
                  </a:lnTo>
                  <a:lnTo>
                    <a:pt x="4210" y="42"/>
                  </a:lnTo>
                  <a:lnTo>
                    <a:pt x="4201" y="57"/>
                  </a:lnTo>
                  <a:lnTo>
                    <a:pt x="4192" y="74"/>
                  </a:lnTo>
                  <a:lnTo>
                    <a:pt x="4185" y="94"/>
                  </a:lnTo>
                  <a:lnTo>
                    <a:pt x="4179" y="116"/>
                  </a:lnTo>
                  <a:lnTo>
                    <a:pt x="4174" y="140"/>
                  </a:lnTo>
                  <a:lnTo>
                    <a:pt x="4170" y="168"/>
                  </a:lnTo>
                  <a:lnTo>
                    <a:pt x="4168" y="198"/>
                  </a:lnTo>
                  <a:lnTo>
                    <a:pt x="4167" y="222"/>
                  </a:lnTo>
                  <a:lnTo>
                    <a:pt x="4167" y="241"/>
                  </a:lnTo>
                  <a:lnTo>
                    <a:pt x="4167" y="258"/>
                  </a:lnTo>
                  <a:lnTo>
                    <a:pt x="4167" y="272"/>
                  </a:lnTo>
                  <a:lnTo>
                    <a:pt x="4169" y="285"/>
                  </a:lnTo>
                  <a:lnTo>
                    <a:pt x="4170" y="295"/>
                  </a:lnTo>
                  <a:lnTo>
                    <a:pt x="4173" y="305"/>
                  </a:lnTo>
                  <a:lnTo>
                    <a:pt x="4176" y="313"/>
                  </a:lnTo>
                  <a:lnTo>
                    <a:pt x="4184" y="330"/>
                  </a:lnTo>
                  <a:lnTo>
                    <a:pt x="4195" y="350"/>
                  </a:lnTo>
                  <a:lnTo>
                    <a:pt x="4210" y="375"/>
                  </a:lnTo>
                  <a:lnTo>
                    <a:pt x="4228" y="409"/>
                  </a:lnTo>
                  <a:lnTo>
                    <a:pt x="4242" y="435"/>
                  </a:lnTo>
                  <a:lnTo>
                    <a:pt x="4254" y="455"/>
                  </a:lnTo>
                  <a:lnTo>
                    <a:pt x="4265" y="471"/>
                  </a:lnTo>
                  <a:lnTo>
                    <a:pt x="4274" y="484"/>
                  </a:lnTo>
                  <a:lnTo>
                    <a:pt x="4290" y="503"/>
                  </a:lnTo>
                  <a:lnTo>
                    <a:pt x="4302" y="517"/>
                  </a:lnTo>
                  <a:lnTo>
                    <a:pt x="4306" y="524"/>
                  </a:lnTo>
                  <a:lnTo>
                    <a:pt x="4308" y="531"/>
                  </a:lnTo>
                  <a:lnTo>
                    <a:pt x="4310" y="540"/>
                  </a:lnTo>
                  <a:lnTo>
                    <a:pt x="4310" y="552"/>
                  </a:lnTo>
                  <a:lnTo>
                    <a:pt x="4309" y="566"/>
                  </a:lnTo>
                  <a:lnTo>
                    <a:pt x="4307" y="584"/>
                  </a:lnTo>
                  <a:lnTo>
                    <a:pt x="4304" y="605"/>
                  </a:lnTo>
                  <a:lnTo>
                    <a:pt x="4300" y="633"/>
                  </a:lnTo>
                  <a:lnTo>
                    <a:pt x="4296" y="653"/>
                  </a:lnTo>
                  <a:lnTo>
                    <a:pt x="4287" y="687"/>
                  </a:lnTo>
                  <a:lnTo>
                    <a:pt x="4276" y="729"/>
                  </a:lnTo>
                  <a:lnTo>
                    <a:pt x="4263" y="777"/>
                  </a:lnTo>
                  <a:lnTo>
                    <a:pt x="4250" y="824"/>
                  </a:lnTo>
                  <a:lnTo>
                    <a:pt x="4238" y="864"/>
                  </a:lnTo>
                  <a:lnTo>
                    <a:pt x="4227" y="896"/>
                  </a:lnTo>
                  <a:lnTo>
                    <a:pt x="4220" y="913"/>
                  </a:lnTo>
                  <a:lnTo>
                    <a:pt x="4215" y="920"/>
                  </a:lnTo>
                  <a:lnTo>
                    <a:pt x="4208" y="927"/>
                  </a:lnTo>
                  <a:lnTo>
                    <a:pt x="4199" y="935"/>
                  </a:lnTo>
                  <a:lnTo>
                    <a:pt x="4188" y="941"/>
                  </a:lnTo>
                  <a:lnTo>
                    <a:pt x="4163" y="955"/>
                  </a:lnTo>
                  <a:lnTo>
                    <a:pt x="4135" y="970"/>
                  </a:lnTo>
                  <a:lnTo>
                    <a:pt x="4107" y="985"/>
                  </a:lnTo>
                  <a:lnTo>
                    <a:pt x="4079" y="1002"/>
                  </a:lnTo>
                  <a:lnTo>
                    <a:pt x="4066" y="1011"/>
                  </a:lnTo>
                  <a:lnTo>
                    <a:pt x="4054" y="1020"/>
                  </a:lnTo>
                  <a:lnTo>
                    <a:pt x="4044" y="1030"/>
                  </a:lnTo>
                  <a:lnTo>
                    <a:pt x="4034" y="1039"/>
                  </a:lnTo>
                  <a:lnTo>
                    <a:pt x="4018" y="1061"/>
                  </a:lnTo>
                  <a:lnTo>
                    <a:pt x="4003" y="1082"/>
                  </a:lnTo>
                  <a:lnTo>
                    <a:pt x="3989" y="1103"/>
                  </a:lnTo>
                  <a:lnTo>
                    <a:pt x="3977" y="1126"/>
                  </a:lnTo>
                  <a:lnTo>
                    <a:pt x="3951" y="1169"/>
                  </a:lnTo>
                  <a:lnTo>
                    <a:pt x="3928" y="1215"/>
                  </a:lnTo>
                  <a:lnTo>
                    <a:pt x="3915" y="1237"/>
                  </a:lnTo>
                  <a:lnTo>
                    <a:pt x="3903" y="1261"/>
                  </a:lnTo>
                  <a:lnTo>
                    <a:pt x="3888" y="1284"/>
                  </a:lnTo>
                  <a:lnTo>
                    <a:pt x="3874" y="1306"/>
                  </a:lnTo>
                  <a:lnTo>
                    <a:pt x="3858" y="1330"/>
                  </a:lnTo>
                  <a:lnTo>
                    <a:pt x="3842" y="1352"/>
                  </a:lnTo>
                  <a:lnTo>
                    <a:pt x="3822" y="1374"/>
                  </a:lnTo>
                  <a:lnTo>
                    <a:pt x="3802" y="1397"/>
                  </a:lnTo>
                  <a:lnTo>
                    <a:pt x="3776" y="1424"/>
                  </a:lnTo>
                  <a:lnTo>
                    <a:pt x="3750" y="1450"/>
                  </a:lnTo>
                  <a:lnTo>
                    <a:pt x="3726" y="1473"/>
                  </a:lnTo>
                  <a:lnTo>
                    <a:pt x="3701" y="1494"/>
                  </a:lnTo>
                  <a:lnTo>
                    <a:pt x="3676" y="1515"/>
                  </a:lnTo>
                  <a:lnTo>
                    <a:pt x="3652" y="1532"/>
                  </a:lnTo>
                  <a:lnTo>
                    <a:pt x="3639" y="1540"/>
                  </a:lnTo>
                  <a:lnTo>
                    <a:pt x="3626" y="1547"/>
                  </a:lnTo>
                  <a:lnTo>
                    <a:pt x="3614" y="1554"/>
                  </a:lnTo>
                  <a:lnTo>
                    <a:pt x="3601" y="1560"/>
                  </a:lnTo>
                  <a:lnTo>
                    <a:pt x="3587" y="1566"/>
                  </a:lnTo>
                  <a:lnTo>
                    <a:pt x="3573" y="1571"/>
                  </a:lnTo>
                  <a:lnTo>
                    <a:pt x="3559" y="1576"/>
                  </a:lnTo>
                  <a:lnTo>
                    <a:pt x="3545" y="1580"/>
                  </a:lnTo>
                  <a:lnTo>
                    <a:pt x="3531" y="1582"/>
                  </a:lnTo>
                  <a:lnTo>
                    <a:pt x="3516" y="1585"/>
                  </a:lnTo>
                  <a:lnTo>
                    <a:pt x="3500" y="1586"/>
                  </a:lnTo>
                  <a:lnTo>
                    <a:pt x="3484" y="1587"/>
                  </a:lnTo>
                  <a:lnTo>
                    <a:pt x="3468" y="1587"/>
                  </a:lnTo>
                  <a:lnTo>
                    <a:pt x="3451" y="1586"/>
                  </a:lnTo>
                  <a:lnTo>
                    <a:pt x="3433" y="1584"/>
                  </a:lnTo>
                  <a:lnTo>
                    <a:pt x="3415" y="1582"/>
                  </a:lnTo>
                  <a:lnTo>
                    <a:pt x="3396" y="1579"/>
                  </a:lnTo>
                  <a:lnTo>
                    <a:pt x="3376" y="1575"/>
                  </a:lnTo>
                  <a:lnTo>
                    <a:pt x="3356" y="1569"/>
                  </a:lnTo>
                  <a:lnTo>
                    <a:pt x="3336" y="1563"/>
                  </a:lnTo>
                  <a:lnTo>
                    <a:pt x="3296" y="1551"/>
                  </a:lnTo>
                  <a:lnTo>
                    <a:pt x="3263" y="1540"/>
                  </a:lnTo>
                  <a:lnTo>
                    <a:pt x="3232" y="1529"/>
                  </a:lnTo>
                  <a:lnTo>
                    <a:pt x="3205" y="1519"/>
                  </a:lnTo>
                  <a:lnTo>
                    <a:pt x="3158" y="1499"/>
                  </a:lnTo>
                  <a:lnTo>
                    <a:pt x="3114" y="1484"/>
                  </a:lnTo>
                  <a:lnTo>
                    <a:pt x="3092" y="1478"/>
                  </a:lnTo>
                  <a:lnTo>
                    <a:pt x="3070" y="1472"/>
                  </a:lnTo>
                  <a:lnTo>
                    <a:pt x="3044" y="1468"/>
                  </a:lnTo>
                  <a:lnTo>
                    <a:pt x="3017" y="1466"/>
                  </a:lnTo>
                  <a:lnTo>
                    <a:pt x="2986" y="1464"/>
                  </a:lnTo>
                  <a:lnTo>
                    <a:pt x="2952" y="1464"/>
                  </a:lnTo>
                  <a:lnTo>
                    <a:pt x="2912" y="1466"/>
                  </a:lnTo>
                  <a:lnTo>
                    <a:pt x="2868" y="1469"/>
                  </a:lnTo>
                  <a:lnTo>
                    <a:pt x="2834" y="1472"/>
                  </a:lnTo>
                  <a:lnTo>
                    <a:pt x="2801" y="1477"/>
                  </a:lnTo>
                  <a:lnTo>
                    <a:pt x="2765" y="1482"/>
                  </a:lnTo>
                  <a:lnTo>
                    <a:pt x="2730" y="1487"/>
                  </a:lnTo>
                  <a:lnTo>
                    <a:pt x="2656" y="1500"/>
                  </a:lnTo>
                  <a:lnTo>
                    <a:pt x="2583" y="1513"/>
                  </a:lnTo>
                  <a:lnTo>
                    <a:pt x="2546" y="1519"/>
                  </a:lnTo>
                  <a:lnTo>
                    <a:pt x="2509" y="1524"/>
                  </a:lnTo>
                  <a:lnTo>
                    <a:pt x="2474" y="1528"/>
                  </a:lnTo>
                  <a:lnTo>
                    <a:pt x="2438" y="1531"/>
                  </a:lnTo>
                  <a:lnTo>
                    <a:pt x="2403" y="1533"/>
                  </a:lnTo>
                  <a:lnTo>
                    <a:pt x="2369" y="1534"/>
                  </a:lnTo>
                  <a:lnTo>
                    <a:pt x="2336" y="1533"/>
                  </a:lnTo>
                  <a:lnTo>
                    <a:pt x="2304" y="1530"/>
                  </a:lnTo>
                  <a:lnTo>
                    <a:pt x="2289" y="1527"/>
                  </a:lnTo>
                  <a:lnTo>
                    <a:pt x="2274" y="1523"/>
                  </a:lnTo>
                  <a:lnTo>
                    <a:pt x="2260" y="1518"/>
                  </a:lnTo>
                  <a:lnTo>
                    <a:pt x="2247" y="1512"/>
                  </a:lnTo>
                  <a:lnTo>
                    <a:pt x="2223" y="1498"/>
                  </a:lnTo>
                  <a:lnTo>
                    <a:pt x="2199" y="1484"/>
                  </a:lnTo>
                  <a:lnTo>
                    <a:pt x="2187" y="1477"/>
                  </a:lnTo>
                  <a:lnTo>
                    <a:pt x="2175" y="1471"/>
                  </a:lnTo>
                  <a:lnTo>
                    <a:pt x="2162" y="1466"/>
                  </a:lnTo>
                  <a:lnTo>
                    <a:pt x="2149" y="1462"/>
                  </a:lnTo>
                  <a:lnTo>
                    <a:pt x="2133" y="1459"/>
                  </a:lnTo>
                  <a:lnTo>
                    <a:pt x="2117" y="1458"/>
                  </a:lnTo>
                  <a:lnTo>
                    <a:pt x="2099" y="1458"/>
                  </a:lnTo>
                  <a:lnTo>
                    <a:pt x="2079" y="1460"/>
                  </a:lnTo>
                  <a:lnTo>
                    <a:pt x="2063" y="1464"/>
                  </a:lnTo>
                  <a:lnTo>
                    <a:pt x="2048" y="1468"/>
                  </a:lnTo>
                  <a:lnTo>
                    <a:pt x="2035" y="1474"/>
                  </a:lnTo>
                  <a:lnTo>
                    <a:pt x="2022" y="1481"/>
                  </a:lnTo>
                  <a:lnTo>
                    <a:pt x="2009" y="1489"/>
                  </a:lnTo>
                  <a:lnTo>
                    <a:pt x="1996" y="1497"/>
                  </a:lnTo>
                  <a:lnTo>
                    <a:pt x="1984" y="1506"/>
                  </a:lnTo>
                  <a:lnTo>
                    <a:pt x="1972" y="1516"/>
                  </a:lnTo>
                  <a:lnTo>
                    <a:pt x="1948" y="1535"/>
                  </a:lnTo>
                  <a:lnTo>
                    <a:pt x="1923" y="1554"/>
                  </a:lnTo>
                  <a:lnTo>
                    <a:pt x="1910" y="1562"/>
                  </a:lnTo>
                  <a:lnTo>
                    <a:pt x="1896" y="1570"/>
                  </a:lnTo>
                  <a:lnTo>
                    <a:pt x="1882" y="1578"/>
                  </a:lnTo>
                  <a:lnTo>
                    <a:pt x="1867" y="1585"/>
                  </a:lnTo>
                  <a:lnTo>
                    <a:pt x="1866" y="1600"/>
                  </a:lnTo>
                  <a:lnTo>
                    <a:pt x="1864" y="1617"/>
                  </a:lnTo>
                  <a:lnTo>
                    <a:pt x="1860" y="1637"/>
                  </a:lnTo>
                  <a:lnTo>
                    <a:pt x="1854" y="1659"/>
                  </a:lnTo>
                  <a:lnTo>
                    <a:pt x="1846" y="1682"/>
                  </a:lnTo>
                  <a:lnTo>
                    <a:pt x="1837" y="1706"/>
                  </a:lnTo>
                  <a:lnTo>
                    <a:pt x="1826" y="1730"/>
                  </a:lnTo>
                  <a:lnTo>
                    <a:pt x="1815" y="1754"/>
                  </a:lnTo>
                  <a:lnTo>
                    <a:pt x="1801" y="1778"/>
                  </a:lnTo>
                  <a:lnTo>
                    <a:pt x="1788" y="1801"/>
                  </a:lnTo>
                  <a:lnTo>
                    <a:pt x="1774" y="1822"/>
                  </a:lnTo>
                  <a:lnTo>
                    <a:pt x="1759" y="1842"/>
                  </a:lnTo>
                  <a:lnTo>
                    <a:pt x="1743" y="1859"/>
                  </a:lnTo>
                  <a:lnTo>
                    <a:pt x="1728" y="1874"/>
                  </a:lnTo>
                  <a:lnTo>
                    <a:pt x="1721" y="1880"/>
                  </a:lnTo>
                  <a:lnTo>
                    <a:pt x="1713" y="1886"/>
                  </a:lnTo>
                  <a:lnTo>
                    <a:pt x="1706" y="1890"/>
                  </a:lnTo>
                  <a:lnTo>
                    <a:pt x="1699" y="1894"/>
                  </a:lnTo>
                  <a:lnTo>
                    <a:pt x="1681" y="1901"/>
                  </a:lnTo>
                  <a:lnTo>
                    <a:pt x="1666" y="1906"/>
                  </a:lnTo>
                  <a:lnTo>
                    <a:pt x="1651" y="1910"/>
                  </a:lnTo>
                  <a:lnTo>
                    <a:pt x="1637" y="1912"/>
                  </a:lnTo>
                  <a:lnTo>
                    <a:pt x="1625" y="1913"/>
                  </a:lnTo>
                  <a:lnTo>
                    <a:pt x="1612" y="1912"/>
                  </a:lnTo>
                  <a:lnTo>
                    <a:pt x="1601" y="1911"/>
                  </a:lnTo>
                  <a:lnTo>
                    <a:pt x="1590" y="1908"/>
                  </a:lnTo>
                  <a:lnTo>
                    <a:pt x="1581" y="1904"/>
                  </a:lnTo>
                  <a:lnTo>
                    <a:pt x="1572" y="1900"/>
                  </a:lnTo>
                  <a:lnTo>
                    <a:pt x="1563" y="1893"/>
                  </a:lnTo>
                  <a:lnTo>
                    <a:pt x="1555" y="1887"/>
                  </a:lnTo>
                  <a:lnTo>
                    <a:pt x="1546" y="1880"/>
                  </a:lnTo>
                  <a:lnTo>
                    <a:pt x="1539" y="1873"/>
                  </a:lnTo>
                  <a:lnTo>
                    <a:pt x="1532" y="1865"/>
                  </a:lnTo>
                  <a:lnTo>
                    <a:pt x="1526" y="1856"/>
                  </a:lnTo>
                  <a:lnTo>
                    <a:pt x="1501" y="1819"/>
                  </a:lnTo>
                  <a:lnTo>
                    <a:pt x="1475" y="1782"/>
                  </a:lnTo>
                  <a:lnTo>
                    <a:pt x="1468" y="1773"/>
                  </a:lnTo>
                  <a:lnTo>
                    <a:pt x="1461" y="1763"/>
                  </a:lnTo>
                  <a:lnTo>
                    <a:pt x="1454" y="1755"/>
                  </a:lnTo>
                  <a:lnTo>
                    <a:pt x="1446" y="1748"/>
                  </a:lnTo>
                  <a:lnTo>
                    <a:pt x="1438" y="1741"/>
                  </a:lnTo>
                  <a:lnTo>
                    <a:pt x="1429" y="1734"/>
                  </a:lnTo>
                  <a:lnTo>
                    <a:pt x="1418" y="1729"/>
                  </a:lnTo>
                  <a:lnTo>
                    <a:pt x="1409" y="1724"/>
                  </a:lnTo>
                  <a:lnTo>
                    <a:pt x="1395" y="1719"/>
                  </a:lnTo>
                  <a:lnTo>
                    <a:pt x="1380" y="1715"/>
                  </a:lnTo>
                  <a:lnTo>
                    <a:pt x="1364" y="1713"/>
                  </a:lnTo>
                  <a:lnTo>
                    <a:pt x="1347" y="1711"/>
                  </a:lnTo>
                  <a:lnTo>
                    <a:pt x="1329" y="1710"/>
                  </a:lnTo>
                  <a:lnTo>
                    <a:pt x="1310" y="1711"/>
                  </a:lnTo>
                  <a:lnTo>
                    <a:pt x="1291" y="1711"/>
                  </a:lnTo>
                  <a:lnTo>
                    <a:pt x="1270" y="1713"/>
                  </a:lnTo>
                  <a:lnTo>
                    <a:pt x="1249" y="1716"/>
                  </a:lnTo>
                  <a:lnTo>
                    <a:pt x="1228" y="1719"/>
                  </a:lnTo>
                  <a:lnTo>
                    <a:pt x="1205" y="1723"/>
                  </a:lnTo>
                  <a:lnTo>
                    <a:pt x="1183" y="1727"/>
                  </a:lnTo>
                  <a:lnTo>
                    <a:pt x="1137" y="1737"/>
                  </a:lnTo>
                  <a:lnTo>
                    <a:pt x="1091" y="1749"/>
                  </a:lnTo>
                  <a:lnTo>
                    <a:pt x="1045" y="1762"/>
                  </a:lnTo>
                  <a:lnTo>
                    <a:pt x="999" y="1776"/>
                  </a:lnTo>
                  <a:lnTo>
                    <a:pt x="954" y="1790"/>
                  </a:lnTo>
                  <a:lnTo>
                    <a:pt x="912" y="1804"/>
                  </a:lnTo>
                  <a:lnTo>
                    <a:pt x="834" y="1829"/>
                  </a:lnTo>
                  <a:lnTo>
                    <a:pt x="771" y="1850"/>
                  </a:lnTo>
                  <a:lnTo>
                    <a:pt x="732" y="1863"/>
                  </a:lnTo>
                  <a:lnTo>
                    <a:pt x="695" y="1876"/>
                  </a:lnTo>
                  <a:lnTo>
                    <a:pt x="661" y="1890"/>
                  </a:lnTo>
                  <a:lnTo>
                    <a:pt x="628" y="1905"/>
                  </a:lnTo>
                  <a:lnTo>
                    <a:pt x="565" y="1933"/>
                  </a:lnTo>
                  <a:lnTo>
                    <a:pt x="505" y="1959"/>
                  </a:lnTo>
                  <a:lnTo>
                    <a:pt x="476" y="1971"/>
                  </a:lnTo>
                  <a:lnTo>
                    <a:pt x="445" y="1981"/>
                  </a:lnTo>
                  <a:lnTo>
                    <a:pt x="429" y="1986"/>
                  </a:lnTo>
                  <a:lnTo>
                    <a:pt x="413" y="1990"/>
                  </a:lnTo>
                  <a:lnTo>
                    <a:pt x="397" y="1994"/>
                  </a:lnTo>
                  <a:lnTo>
                    <a:pt x="381" y="1997"/>
                  </a:lnTo>
                  <a:lnTo>
                    <a:pt x="363" y="2000"/>
                  </a:lnTo>
                  <a:lnTo>
                    <a:pt x="346" y="2002"/>
                  </a:lnTo>
                  <a:lnTo>
                    <a:pt x="328" y="2004"/>
                  </a:lnTo>
                  <a:lnTo>
                    <a:pt x="309" y="2005"/>
                  </a:lnTo>
                  <a:lnTo>
                    <a:pt x="290" y="2005"/>
                  </a:lnTo>
                  <a:lnTo>
                    <a:pt x="271" y="2005"/>
                  </a:lnTo>
                  <a:lnTo>
                    <a:pt x="251" y="2003"/>
                  </a:lnTo>
                  <a:lnTo>
                    <a:pt x="229" y="2002"/>
                  </a:lnTo>
                  <a:lnTo>
                    <a:pt x="216" y="1997"/>
                  </a:lnTo>
                  <a:lnTo>
                    <a:pt x="194" y="1986"/>
                  </a:lnTo>
                  <a:lnTo>
                    <a:pt x="180" y="1980"/>
                  </a:lnTo>
                  <a:lnTo>
                    <a:pt x="164" y="1973"/>
                  </a:lnTo>
                  <a:lnTo>
                    <a:pt x="148" y="1967"/>
                  </a:lnTo>
                  <a:lnTo>
                    <a:pt x="132" y="1960"/>
                  </a:lnTo>
                  <a:lnTo>
                    <a:pt x="115" y="1955"/>
                  </a:lnTo>
                  <a:lnTo>
                    <a:pt x="97" y="1951"/>
                  </a:lnTo>
                  <a:lnTo>
                    <a:pt x="89" y="1950"/>
                  </a:lnTo>
                  <a:lnTo>
                    <a:pt x="81" y="1950"/>
                  </a:lnTo>
                  <a:lnTo>
                    <a:pt x="73" y="1950"/>
                  </a:lnTo>
                  <a:lnTo>
                    <a:pt x="65" y="1950"/>
                  </a:lnTo>
                  <a:lnTo>
                    <a:pt x="57" y="1952"/>
                  </a:lnTo>
                  <a:lnTo>
                    <a:pt x="50" y="1954"/>
                  </a:lnTo>
                  <a:lnTo>
                    <a:pt x="42" y="1956"/>
                  </a:lnTo>
                  <a:lnTo>
                    <a:pt x="36" y="1960"/>
                  </a:lnTo>
                  <a:lnTo>
                    <a:pt x="30" y="1965"/>
                  </a:lnTo>
                  <a:lnTo>
                    <a:pt x="24" y="1971"/>
                  </a:lnTo>
                  <a:lnTo>
                    <a:pt x="19" y="1977"/>
                  </a:lnTo>
                  <a:lnTo>
                    <a:pt x="14" y="1984"/>
                  </a:lnTo>
                  <a:lnTo>
                    <a:pt x="10" y="1994"/>
                  </a:lnTo>
                  <a:lnTo>
                    <a:pt x="6" y="2002"/>
                  </a:lnTo>
                  <a:lnTo>
                    <a:pt x="3" y="2010"/>
                  </a:lnTo>
                  <a:lnTo>
                    <a:pt x="2" y="2017"/>
                  </a:lnTo>
                  <a:lnTo>
                    <a:pt x="1" y="2023"/>
                  </a:lnTo>
                  <a:lnTo>
                    <a:pt x="0" y="2030"/>
                  </a:lnTo>
                  <a:lnTo>
                    <a:pt x="1" y="2036"/>
                  </a:lnTo>
                  <a:lnTo>
                    <a:pt x="2" y="2041"/>
                  </a:lnTo>
                  <a:lnTo>
                    <a:pt x="4" y="2046"/>
                  </a:lnTo>
                  <a:lnTo>
                    <a:pt x="6" y="2050"/>
                  </a:lnTo>
                  <a:lnTo>
                    <a:pt x="9" y="2054"/>
                  </a:lnTo>
                  <a:lnTo>
                    <a:pt x="12" y="2057"/>
                  </a:lnTo>
                  <a:lnTo>
                    <a:pt x="20" y="2063"/>
                  </a:lnTo>
                  <a:lnTo>
                    <a:pt x="30" y="2068"/>
                  </a:lnTo>
                  <a:lnTo>
                    <a:pt x="52" y="2077"/>
                  </a:lnTo>
                  <a:lnTo>
                    <a:pt x="74" y="2085"/>
                  </a:lnTo>
                  <a:lnTo>
                    <a:pt x="84" y="2089"/>
                  </a:lnTo>
                  <a:lnTo>
                    <a:pt x="94" y="2095"/>
                  </a:lnTo>
                  <a:lnTo>
                    <a:pt x="102" y="2101"/>
                  </a:lnTo>
                  <a:lnTo>
                    <a:pt x="108" y="2108"/>
                  </a:lnTo>
                  <a:lnTo>
                    <a:pt x="136" y="2144"/>
                  </a:lnTo>
                  <a:lnTo>
                    <a:pt x="164" y="2178"/>
                  </a:lnTo>
                  <a:lnTo>
                    <a:pt x="192" y="2206"/>
                  </a:lnTo>
                  <a:lnTo>
                    <a:pt x="219" y="2232"/>
                  </a:lnTo>
                  <a:lnTo>
                    <a:pt x="247" y="2254"/>
                  </a:lnTo>
                  <a:lnTo>
                    <a:pt x="275" y="2272"/>
                  </a:lnTo>
                  <a:lnTo>
                    <a:pt x="302" y="2288"/>
                  </a:lnTo>
                  <a:lnTo>
                    <a:pt x="330" y="2300"/>
                  </a:lnTo>
                  <a:lnTo>
                    <a:pt x="358" y="2309"/>
                  </a:lnTo>
                  <a:lnTo>
                    <a:pt x="387" y="2316"/>
                  </a:lnTo>
                  <a:lnTo>
                    <a:pt x="414" y="2320"/>
                  </a:lnTo>
                  <a:lnTo>
                    <a:pt x="443" y="2322"/>
                  </a:lnTo>
                  <a:lnTo>
                    <a:pt x="471" y="2323"/>
                  </a:lnTo>
                  <a:lnTo>
                    <a:pt x="500" y="2321"/>
                  </a:lnTo>
                  <a:lnTo>
                    <a:pt x="530" y="2318"/>
                  </a:lnTo>
                  <a:lnTo>
                    <a:pt x="558" y="2313"/>
                  </a:lnTo>
                  <a:lnTo>
                    <a:pt x="589" y="2307"/>
                  </a:lnTo>
                  <a:lnTo>
                    <a:pt x="618" y="2300"/>
                  </a:lnTo>
                  <a:lnTo>
                    <a:pt x="649" y="2292"/>
                  </a:lnTo>
                  <a:lnTo>
                    <a:pt x="679" y="2282"/>
                  </a:lnTo>
                  <a:lnTo>
                    <a:pt x="741" y="2263"/>
                  </a:lnTo>
                  <a:lnTo>
                    <a:pt x="805" y="2244"/>
                  </a:lnTo>
                  <a:lnTo>
                    <a:pt x="839" y="2234"/>
                  </a:lnTo>
                  <a:lnTo>
                    <a:pt x="871" y="2225"/>
                  </a:lnTo>
                  <a:lnTo>
                    <a:pt x="906" y="2216"/>
                  </a:lnTo>
                  <a:lnTo>
                    <a:pt x="939" y="2208"/>
                  </a:lnTo>
                  <a:lnTo>
                    <a:pt x="975" y="2201"/>
                  </a:lnTo>
                  <a:lnTo>
                    <a:pt x="1009" y="2195"/>
                  </a:lnTo>
                  <a:lnTo>
                    <a:pt x="1046" y="2191"/>
                  </a:lnTo>
                  <a:lnTo>
                    <a:pt x="1082" y="2188"/>
                  </a:lnTo>
                  <a:lnTo>
                    <a:pt x="1147" y="2185"/>
                  </a:lnTo>
                  <a:lnTo>
                    <a:pt x="1210" y="2183"/>
                  </a:lnTo>
                  <a:lnTo>
                    <a:pt x="1271" y="2181"/>
                  </a:lnTo>
                  <a:lnTo>
                    <a:pt x="1330" y="2179"/>
                  </a:lnTo>
                  <a:lnTo>
                    <a:pt x="1389" y="2177"/>
                  </a:lnTo>
                  <a:lnTo>
                    <a:pt x="1446" y="2174"/>
                  </a:lnTo>
                  <a:lnTo>
                    <a:pt x="1503" y="2171"/>
                  </a:lnTo>
                  <a:lnTo>
                    <a:pt x="1559" y="2166"/>
                  </a:lnTo>
                  <a:lnTo>
                    <a:pt x="1614" y="2160"/>
                  </a:lnTo>
                  <a:lnTo>
                    <a:pt x="1671" y="2152"/>
                  </a:lnTo>
                  <a:lnTo>
                    <a:pt x="1699" y="2147"/>
                  </a:lnTo>
                  <a:lnTo>
                    <a:pt x="1727" y="2142"/>
                  </a:lnTo>
                  <a:lnTo>
                    <a:pt x="1756" y="2137"/>
                  </a:lnTo>
                  <a:lnTo>
                    <a:pt x="1784" y="2131"/>
                  </a:lnTo>
                  <a:lnTo>
                    <a:pt x="1813" y="2124"/>
                  </a:lnTo>
                  <a:lnTo>
                    <a:pt x="1842" y="2116"/>
                  </a:lnTo>
                  <a:lnTo>
                    <a:pt x="1870" y="2108"/>
                  </a:lnTo>
                  <a:lnTo>
                    <a:pt x="1900" y="2099"/>
                  </a:lnTo>
                  <a:lnTo>
                    <a:pt x="1930" y="2089"/>
                  </a:lnTo>
                  <a:lnTo>
                    <a:pt x="1961" y="2078"/>
                  </a:lnTo>
                  <a:lnTo>
                    <a:pt x="1991" y="2067"/>
                  </a:lnTo>
                  <a:lnTo>
                    <a:pt x="2022" y="2054"/>
                  </a:lnTo>
                  <a:lnTo>
                    <a:pt x="2079" y="2032"/>
                  </a:lnTo>
                  <a:lnTo>
                    <a:pt x="2134" y="2011"/>
                  </a:lnTo>
                  <a:lnTo>
                    <a:pt x="2189" y="1993"/>
                  </a:lnTo>
                  <a:lnTo>
                    <a:pt x="2243" y="1977"/>
                  </a:lnTo>
                  <a:lnTo>
                    <a:pt x="2296" y="1963"/>
                  </a:lnTo>
                  <a:lnTo>
                    <a:pt x="2348" y="1949"/>
                  </a:lnTo>
                  <a:lnTo>
                    <a:pt x="2401" y="1939"/>
                  </a:lnTo>
                  <a:lnTo>
                    <a:pt x="2452" y="1929"/>
                  </a:lnTo>
                  <a:lnTo>
                    <a:pt x="2505" y="1921"/>
                  </a:lnTo>
                  <a:lnTo>
                    <a:pt x="2558" y="1914"/>
                  </a:lnTo>
                  <a:lnTo>
                    <a:pt x="2612" y="1908"/>
                  </a:lnTo>
                  <a:lnTo>
                    <a:pt x="2666" y="1902"/>
                  </a:lnTo>
                  <a:lnTo>
                    <a:pt x="2721" y="1898"/>
                  </a:lnTo>
                  <a:lnTo>
                    <a:pt x="2778" y="1893"/>
                  </a:lnTo>
                  <a:lnTo>
                    <a:pt x="2837" y="1889"/>
                  </a:lnTo>
                  <a:lnTo>
                    <a:pt x="2898" y="1886"/>
                  </a:lnTo>
                  <a:lnTo>
                    <a:pt x="2958" y="1884"/>
                  </a:lnTo>
                  <a:lnTo>
                    <a:pt x="3018" y="1882"/>
                  </a:lnTo>
                  <a:lnTo>
                    <a:pt x="3078" y="1882"/>
                  </a:lnTo>
                  <a:lnTo>
                    <a:pt x="3138" y="1881"/>
                  </a:lnTo>
                  <a:lnTo>
                    <a:pt x="3197" y="1880"/>
                  </a:lnTo>
                  <a:lnTo>
                    <a:pt x="3256" y="1879"/>
                  </a:lnTo>
                  <a:lnTo>
                    <a:pt x="3313" y="1876"/>
                  </a:lnTo>
                  <a:lnTo>
                    <a:pt x="3371" y="1872"/>
                  </a:lnTo>
                  <a:lnTo>
                    <a:pt x="3401" y="1868"/>
                  </a:lnTo>
                  <a:lnTo>
                    <a:pt x="3430" y="1864"/>
                  </a:lnTo>
                  <a:lnTo>
                    <a:pt x="3460" y="1858"/>
                  </a:lnTo>
                  <a:lnTo>
                    <a:pt x="3489" y="1851"/>
                  </a:lnTo>
                  <a:lnTo>
                    <a:pt x="3548" y="1835"/>
                  </a:lnTo>
                  <a:lnTo>
                    <a:pt x="3607" y="1818"/>
                  </a:lnTo>
                  <a:lnTo>
                    <a:pt x="3636" y="1810"/>
                  </a:lnTo>
                  <a:lnTo>
                    <a:pt x="3667" y="1802"/>
                  </a:lnTo>
                  <a:lnTo>
                    <a:pt x="3696" y="1794"/>
                  </a:lnTo>
                  <a:lnTo>
                    <a:pt x="3727" y="1788"/>
                  </a:lnTo>
                  <a:lnTo>
                    <a:pt x="3757" y="1782"/>
                  </a:lnTo>
                  <a:lnTo>
                    <a:pt x="3788" y="1777"/>
                  </a:lnTo>
                  <a:lnTo>
                    <a:pt x="3818" y="1774"/>
                  </a:lnTo>
                  <a:lnTo>
                    <a:pt x="3849" y="1772"/>
                  </a:lnTo>
                  <a:lnTo>
                    <a:pt x="3890" y="1770"/>
                  </a:lnTo>
                  <a:lnTo>
                    <a:pt x="3929" y="1766"/>
                  </a:lnTo>
                  <a:lnTo>
                    <a:pt x="3967" y="1762"/>
                  </a:lnTo>
                  <a:lnTo>
                    <a:pt x="4004" y="1756"/>
                  </a:lnTo>
                  <a:lnTo>
                    <a:pt x="4040" y="1750"/>
                  </a:lnTo>
                  <a:lnTo>
                    <a:pt x="4073" y="1742"/>
                  </a:lnTo>
                  <a:lnTo>
                    <a:pt x="4106" y="1734"/>
                  </a:lnTo>
                  <a:lnTo>
                    <a:pt x="4137" y="1724"/>
                  </a:lnTo>
                  <a:lnTo>
                    <a:pt x="4168" y="1712"/>
                  </a:lnTo>
                  <a:lnTo>
                    <a:pt x="4196" y="1699"/>
                  </a:lnTo>
                  <a:lnTo>
                    <a:pt x="4223" y="1685"/>
                  </a:lnTo>
                  <a:lnTo>
                    <a:pt x="4251" y="1669"/>
                  </a:lnTo>
                  <a:lnTo>
                    <a:pt x="4276" y="1653"/>
                  </a:lnTo>
                  <a:lnTo>
                    <a:pt x="4301" y="1634"/>
                  </a:lnTo>
                  <a:lnTo>
                    <a:pt x="4324" y="1614"/>
                  </a:lnTo>
                  <a:lnTo>
                    <a:pt x="4346" y="1593"/>
                  </a:lnTo>
                  <a:close/>
                </a:path>
              </a:pathLst>
            </a:custGeom>
            <a:solidFill>
              <a:srgbClr val="D1D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Freeform 75"/>
            <p:cNvSpPr>
              <a:spLocks/>
            </p:cNvSpPr>
            <p:nvPr/>
          </p:nvSpPr>
          <p:spPr bwMode="auto">
            <a:xfrm>
              <a:off x="7113588" y="5000626"/>
              <a:ext cx="411162" cy="185738"/>
            </a:xfrm>
            <a:custGeom>
              <a:avLst/>
              <a:gdLst>
                <a:gd name="T0" fmla="*/ 4235 w 4403"/>
                <a:gd name="T1" fmla="*/ 1198 h 1986"/>
                <a:gd name="T2" fmla="*/ 4290 w 4403"/>
                <a:gd name="T3" fmla="*/ 1103 h 1986"/>
                <a:gd name="T4" fmla="*/ 4346 w 4403"/>
                <a:gd name="T5" fmla="*/ 956 h 1986"/>
                <a:gd name="T6" fmla="*/ 4390 w 4403"/>
                <a:gd name="T7" fmla="*/ 732 h 1986"/>
                <a:gd name="T8" fmla="*/ 4402 w 4403"/>
                <a:gd name="T9" fmla="*/ 534 h 1986"/>
                <a:gd name="T10" fmla="*/ 4378 w 4403"/>
                <a:gd name="T11" fmla="*/ 274 h 1986"/>
                <a:gd name="T12" fmla="*/ 4350 w 4403"/>
                <a:gd name="T13" fmla="*/ 126 h 1986"/>
                <a:gd name="T14" fmla="*/ 4306 w 4403"/>
                <a:gd name="T15" fmla="*/ 23 h 1986"/>
                <a:gd name="T16" fmla="*/ 4245 w 4403"/>
                <a:gd name="T17" fmla="*/ 5 h 1986"/>
                <a:gd name="T18" fmla="*/ 4175 w 4403"/>
                <a:gd name="T19" fmla="*/ 95 h 1986"/>
                <a:gd name="T20" fmla="*/ 4154 w 4403"/>
                <a:gd name="T21" fmla="*/ 194 h 1986"/>
                <a:gd name="T22" fmla="*/ 4160 w 4403"/>
                <a:gd name="T23" fmla="*/ 304 h 1986"/>
                <a:gd name="T24" fmla="*/ 4198 w 4403"/>
                <a:gd name="T25" fmla="*/ 515 h 1986"/>
                <a:gd name="T26" fmla="*/ 4209 w 4403"/>
                <a:gd name="T27" fmla="*/ 630 h 1986"/>
                <a:gd name="T28" fmla="*/ 4194 w 4403"/>
                <a:gd name="T29" fmla="*/ 736 h 1986"/>
                <a:gd name="T30" fmla="*/ 4131 w 4403"/>
                <a:gd name="T31" fmla="*/ 852 h 1986"/>
                <a:gd name="T32" fmla="*/ 4028 w 4403"/>
                <a:gd name="T33" fmla="*/ 966 h 1986"/>
                <a:gd name="T34" fmla="*/ 3902 w 4403"/>
                <a:gd name="T35" fmla="*/ 1065 h 1986"/>
                <a:gd name="T36" fmla="*/ 3704 w 4403"/>
                <a:gd name="T37" fmla="*/ 1185 h 1986"/>
                <a:gd name="T38" fmla="*/ 3423 w 4403"/>
                <a:gd name="T39" fmla="*/ 1329 h 1986"/>
                <a:gd name="T40" fmla="*/ 3192 w 4403"/>
                <a:gd name="T41" fmla="*/ 1423 h 1986"/>
                <a:gd name="T42" fmla="*/ 2962 w 4403"/>
                <a:gd name="T43" fmla="*/ 1454 h 1986"/>
                <a:gd name="T44" fmla="*/ 2725 w 4403"/>
                <a:gd name="T45" fmla="*/ 1448 h 1986"/>
                <a:gd name="T46" fmla="*/ 2391 w 4403"/>
                <a:gd name="T47" fmla="*/ 1416 h 1986"/>
                <a:gd name="T48" fmla="*/ 2154 w 4403"/>
                <a:gd name="T49" fmla="*/ 1409 h 1986"/>
                <a:gd name="T50" fmla="*/ 1922 w 4403"/>
                <a:gd name="T51" fmla="*/ 1438 h 1986"/>
                <a:gd name="T52" fmla="*/ 1639 w 4403"/>
                <a:gd name="T53" fmla="*/ 1526 h 1986"/>
                <a:gd name="T54" fmla="*/ 1345 w 4403"/>
                <a:gd name="T55" fmla="*/ 1615 h 1986"/>
                <a:gd name="T56" fmla="*/ 1045 w 4403"/>
                <a:gd name="T57" fmla="*/ 1680 h 1986"/>
                <a:gd name="T58" fmla="*/ 894 w 4403"/>
                <a:gd name="T59" fmla="*/ 1696 h 1986"/>
                <a:gd name="T60" fmla="*/ 707 w 4403"/>
                <a:gd name="T61" fmla="*/ 1735 h 1986"/>
                <a:gd name="T62" fmla="*/ 463 w 4403"/>
                <a:gd name="T63" fmla="*/ 1799 h 1986"/>
                <a:gd name="T64" fmla="*/ 327 w 4403"/>
                <a:gd name="T65" fmla="*/ 1819 h 1986"/>
                <a:gd name="T66" fmla="*/ 193 w 4403"/>
                <a:gd name="T67" fmla="*/ 1814 h 1986"/>
                <a:gd name="T68" fmla="*/ 61 w 4403"/>
                <a:gd name="T69" fmla="*/ 1771 h 1986"/>
                <a:gd name="T70" fmla="*/ 14 w 4403"/>
                <a:gd name="T71" fmla="*/ 1829 h 1986"/>
                <a:gd name="T72" fmla="*/ 76 w 4403"/>
                <a:gd name="T73" fmla="*/ 1905 h 1986"/>
                <a:gd name="T74" fmla="*/ 196 w 4403"/>
                <a:gd name="T75" fmla="*/ 1958 h 1986"/>
                <a:gd name="T76" fmla="*/ 301 w 4403"/>
                <a:gd name="T77" fmla="*/ 1972 h 1986"/>
                <a:gd name="T78" fmla="*/ 412 w 4403"/>
                <a:gd name="T79" fmla="*/ 1957 h 1986"/>
                <a:gd name="T80" fmla="*/ 500 w 4403"/>
                <a:gd name="T81" fmla="*/ 1947 h 1986"/>
                <a:gd name="T82" fmla="*/ 589 w 4403"/>
                <a:gd name="T83" fmla="*/ 1967 h 1986"/>
                <a:gd name="T84" fmla="*/ 621 w 4403"/>
                <a:gd name="T85" fmla="*/ 1962 h 1986"/>
                <a:gd name="T86" fmla="*/ 647 w 4403"/>
                <a:gd name="T87" fmla="*/ 1939 h 1986"/>
                <a:gd name="T88" fmla="*/ 688 w 4403"/>
                <a:gd name="T89" fmla="*/ 1931 h 1986"/>
                <a:gd name="T90" fmla="*/ 767 w 4403"/>
                <a:gd name="T91" fmla="*/ 1961 h 1986"/>
                <a:gd name="T92" fmla="*/ 863 w 4403"/>
                <a:gd name="T93" fmla="*/ 1979 h 1986"/>
                <a:gd name="T94" fmla="*/ 1075 w 4403"/>
                <a:gd name="T95" fmla="*/ 1985 h 1986"/>
                <a:gd name="T96" fmla="*/ 1341 w 4403"/>
                <a:gd name="T97" fmla="*/ 1903 h 1986"/>
                <a:gd name="T98" fmla="*/ 1594 w 4403"/>
                <a:gd name="T99" fmla="*/ 1776 h 1986"/>
                <a:gd name="T100" fmla="*/ 1872 w 4403"/>
                <a:gd name="T101" fmla="*/ 1704 h 1986"/>
                <a:gd name="T102" fmla="*/ 2223 w 4403"/>
                <a:gd name="T103" fmla="*/ 1664 h 1986"/>
                <a:gd name="T104" fmla="*/ 2695 w 4403"/>
                <a:gd name="T105" fmla="*/ 1630 h 1986"/>
                <a:gd name="T106" fmla="*/ 2975 w 4403"/>
                <a:gd name="T107" fmla="*/ 1589 h 1986"/>
                <a:gd name="T108" fmla="*/ 3144 w 4403"/>
                <a:gd name="T109" fmla="*/ 1551 h 1986"/>
                <a:gd name="T110" fmla="*/ 3446 w 4403"/>
                <a:gd name="T111" fmla="*/ 1510 h 1986"/>
                <a:gd name="T112" fmla="*/ 3752 w 4403"/>
                <a:gd name="T113" fmla="*/ 1467 h 1986"/>
                <a:gd name="T114" fmla="*/ 3899 w 4403"/>
                <a:gd name="T115" fmla="*/ 1430 h 1986"/>
                <a:gd name="T116" fmla="*/ 4041 w 4403"/>
                <a:gd name="T117" fmla="*/ 1375 h 1986"/>
                <a:gd name="T118" fmla="*/ 4160 w 4403"/>
                <a:gd name="T119" fmla="*/ 1287 h 1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03" h="1986">
                  <a:moveTo>
                    <a:pt x="4181" y="1267"/>
                  </a:moveTo>
                  <a:lnTo>
                    <a:pt x="4195" y="1250"/>
                  </a:lnTo>
                  <a:lnTo>
                    <a:pt x="4209" y="1233"/>
                  </a:lnTo>
                  <a:lnTo>
                    <a:pt x="4222" y="1216"/>
                  </a:lnTo>
                  <a:lnTo>
                    <a:pt x="4235" y="1198"/>
                  </a:lnTo>
                  <a:lnTo>
                    <a:pt x="4247" y="1180"/>
                  </a:lnTo>
                  <a:lnTo>
                    <a:pt x="4258" y="1161"/>
                  </a:lnTo>
                  <a:lnTo>
                    <a:pt x="4270" y="1142"/>
                  </a:lnTo>
                  <a:lnTo>
                    <a:pt x="4280" y="1122"/>
                  </a:lnTo>
                  <a:lnTo>
                    <a:pt x="4290" y="1103"/>
                  </a:lnTo>
                  <a:lnTo>
                    <a:pt x="4299" y="1083"/>
                  </a:lnTo>
                  <a:lnTo>
                    <a:pt x="4308" y="1062"/>
                  </a:lnTo>
                  <a:lnTo>
                    <a:pt x="4317" y="1041"/>
                  </a:lnTo>
                  <a:lnTo>
                    <a:pt x="4333" y="998"/>
                  </a:lnTo>
                  <a:lnTo>
                    <a:pt x="4346" y="956"/>
                  </a:lnTo>
                  <a:lnTo>
                    <a:pt x="4358" y="911"/>
                  </a:lnTo>
                  <a:lnTo>
                    <a:pt x="4368" y="866"/>
                  </a:lnTo>
                  <a:lnTo>
                    <a:pt x="4377" y="822"/>
                  </a:lnTo>
                  <a:lnTo>
                    <a:pt x="4384" y="777"/>
                  </a:lnTo>
                  <a:lnTo>
                    <a:pt x="4390" y="732"/>
                  </a:lnTo>
                  <a:lnTo>
                    <a:pt x="4395" y="688"/>
                  </a:lnTo>
                  <a:lnTo>
                    <a:pt x="4400" y="644"/>
                  </a:lnTo>
                  <a:lnTo>
                    <a:pt x="4403" y="600"/>
                  </a:lnTo>
                  <a:lnTo>
                    <a:pt x="4403" y="574"/>
                  </a:lnTo>
                  <a:lnTo>
                    <a:pt x="4402" y="534"/>
                  </a:lnTo>
                  <a:lnTo>
                    <a:pt x="4400" y="486"/>
                  </a:lnTo>
                  <a:lnTo>
                    <a:pt x="4395" y="431"/>
                  </a:lnTo>
                  <a:lnTo>
                    <a:pt x="4390" y="370"/>
                  </a:lnTo>
                  <a:lnTo>
                    <a:pt x="4383" y="306"/>
                  </a:lnTo>
                  <a:lnTo>
                    <a:pt x="4378" y="274"/>
                  </a:lnTo>
                  <a:lnTo>
                    <a:pt x="4374" y="243"/>
                  </a:lnTo>
                  <a:lnTo>
                    <a:pt x="4368" y="211"/>
                  </a:lnTo>
                  <a:lnTo>
                    <a:pt x="4363" y="182"/>
                  </a:lnTo>
                  <a:lnTo>
                    <a:pt x="4356" y="153"/>
                  </a:lnTo>
                  <a:lnTo>
                    <a:pt x="4350" y="126"/>
                  </a:lnTo>
                  <a:lnTo>
                    <a:pt x="4342" y="100"/>
                  </a:lnTo>
                  <a:lnTo>
                    <a:pt x="4334" y="77"/>
                  </a:lnTo>
                  <a:lnTo>
                    <a:pt x="4325" y="56"/>
                  </a:lnTo>
                  <a:lnTo>
                    <a:pt x="4316" y="39"/>
                  </a:lnTo>
                  <a:lnTo>
                    <a:pt x="4306" y="23"/>
                  </a:lnTo>
                  <a:lnTo>
                    <a:pt x="4295" y="12"/>
                  </a:lnTo>
                  <a:lnTo>
                    <a:pt x="4284" y="4"/>
                  </a:lnTo>
                  <a:lnTo>
                    <a:pt x="4272" y="0"/>
                  </a:lnTo>
                  <a:lnTo>
                    <a:pt x="4259" y="0"/>
                  </a:lnTo>
                  <a:lnTo>
                    <a:pt x="4245" y="5"/>
                  </a:lnTo>
                  <a:lnTo>
                    <a:pt x="4232" y="15"/>
                  </a:lnTo>
                  <a:lnTo>
                    <a:pt x="4217" y="30"/>
                  </a:lnTo>
                  <a:lnTo>
                    <a:pt x="4200" y="51"/>
                  </a:lnTo>
                  <a:lnTo>
                    <a:pt x="4184" y="77"/>
                  </a:lnTo>
                  <a:lnTo>
                    <a:pt x="4175" y="95"/>
                  </a:lnTo>
                  <a:lnTo>
                    <a:pt x="4168" y="114"/>
                  </a:lnTo>
                  <a:lnTo>
                    <a:pt x="4162" y="133"/>
                  </a:lnTo>
                  <a:lnTo>
                    <a:pt x="4158" y="152"/>
                  </a:lnTo>
                  <a:lnTo>
                    <a:pt x="4155" y="173"/>
                  </a:lnTo>
                  <a:lnTo>
                    <a:pt x="4154" y="194"/>
                  </a:lnTo>
                  <a:lnTo>
                    <a:pt x="4153" y="215"/>
                  </a:lnTo>
                  <a:lnTo>
                    <a:pt x="4154" y="237"/>
                  </a:lnTo>
                  <a:lnTo>
                    <a:pt x="4155" y="259"/>
                  </a:lnTo>
                  <a:lnTo>
                    <a:pt x="4157" y="281"/>
                  </a:lnTo>
                  <a:lnTo>
                    <a:pt x="4160" y="304"/>
                  </a:lnTo>
                  <a:lnTo>
                    <a:pt x="4163" y="327"/>
                  </a:lnTo>
                  <a:lnTo>
                    <a:pt x="4171" y="374"/>
                  </a:lnTo>
                  <a:lnTo>
                    <a:pt x="4180" y="420"/>
                  </a:lnTo>
                  <a:lnTo>
                    <a:pt x="4189" y="468"/>
                  </a:lnTo>
                  <a:lnTo>
                    <a:pt x="4198" y="515"/>
                  </a:lnTo>
                  <a:lnTo>
                    <a:pt x="4201" y="538"/>
                  </a:lnTo>
                  <a:lnTo>
                    <a:pt x="4205" y="562"/>
                  </a:lnTo>
                  <a:lnTo>
                    <a:pt x="4207" y="585"/>
                  </a:lnTo>
                  <a:lnTo>
                    <a:pt x="4209" y="607"/>
                  </a:lnTo>
                  <a:lnTo>
                    <a:pt x="4209" y="630"/>
                  </a:lnTo>
                  <a:lnTo>
                    <a:pt x="4209" y="652"/>
                  </a:lnTo>
                  <a:lnTo>
                    <a:pt x="4207" y="673"/>
                  </a:lnTo>
                  <a:lnTo>
                    <a:pt x="4205" y="695"/>
                  </a:lnTo>
                  <a:lnTo>
                    <a:pt x="4200" y="716"/>
                  </a:lnTo>
                  <a:lnTo>
                    <a:pt x="4194" y="736"/>
                  </a:lnTo>
                  <a:lnTo>
                    <a:pt x="4187" y="756"/>
                  </a:lnTo>
                  <a:lnTo>
                    <a:pt x="4179" y="775"/>
                  </a:lnTo>
                  <a:lnTo>
                    <a:pt x="4164" y="801"/>
                  </a:lnTo>
                  <a:lnTo>
                    <a:pt x="4149" y="827"/>
                  </a:lnTo>
                  <a:lnTo>
                    <a:pt x="4131" y="852"/>
                  </a:lnTo>
                  <a:lnTo>
                    <a:pt x="4113" y="875"/>
                  </a:lnTo>
                  <a:lnTo>
                    <a:pt x="4093" y="899"/>
                  </a:lnTo>
                  <a:lnTo>
                    <a:pt x="4073" y="922"/>
                  </a:lnTo>
                  <a:lnTo>
                    <a:pt x="4050" y="945"/>
                  </a:lnTo>
                  <a:lnTo>
                    <a:pt x="4028" y="966"/>
                  </a:lnTo>
                  <a:lnTo>
                    <a:pt x="4004" y="987"/>
                  </a:lnTo>
                  <a:lnTo>
                    <a:pt x="3980" y="1008"/>
                  </a:lnTo>
                  <a:lnTo>
                    <a:pt x="3955" y="1028"/>
                  </a:lnTo>
                  <a:lnTo>
                    <a:pt x="3928" y="1047"/>
                  </a:lnTo>
                  <a:lnTo>
                    <a:pt x="3902" y="1065"/>
                  </a:lnTo>
                  <a:lnTo>
                    <a:pt x="3874" y="1084"/>
                  </a:lnTo>
                  <a:lnTo>
                    <a:pt x="3847" y="1102"/>
                  </a:lnTo>
                  <a:lnTo>
                    <a:pt x="3819" y="1119"/>
                  </a:lnTo>
                  <a:lnTo>
                    <a:pt x="3762" y="1153"/>
                  </a:lnTo>
                  <a:lnTo>
                    <a:pt x="3704" y="1185"/>
                  </a:lnTo>
                  <a:lnTo>
                    <a:pt x="3646" y="1216"/>
                  </a:lnTo>
                  <a:lnTo>
                    <a:pt x="3588" y="1245"/>
                  </a:lnTo>
                  <a:lnTo>
                    <a:pt x="3531" y="1274"/>
                  </a:lnTo>
                  <a:lnTo>
                    <a:pt x="3475" y="1301"/>
                  </a:lnTo>
                  <a:lnTo>
                    <a:pt x="3423" y="1329"/>
                  </a:lnTo>
                  <a:lnTo>
                    <a:pt x="3372" y="1354"/>
                  </a:lnTo>
                  <a:lnTo>
                    <a:pt x="3327" y="1376"/>
                  </a:lnTo>
                  <a:lnTo>
                    <a:pt x="3282" y="1395"/>
                  </a:lnTo>
                  <a:lnTo>
                    <a:pt x="3238" y="1410"/>
                  </a:lnTo>
                  <a:lnTo>
                    <a:pt x="3192" y="1423"/>
                  </a:lnTo>
                  <a:lnTo>
                    <a:pt x="3146" y="1433"/>
                  </a:lnTo>
                  <a:lnTo>
                    <a:pt x="3101" y="1441"/>
                  </a:lnTo>
                  <a:lnTo>
                    <a:pt x="3055" y="1448"/>
                  </a:lnTo>
                  <a:lnTo>
                    <a:pt x="3008" y="1452"/>
                  </a:lnTo>
                  <a:lnTo>
                    <a:pt x="2962" y="1454"/>
                  </a:lnTo>
                  <a:lnTo>
                    <a:pt x="2915" y="1455"/>
                  </a:lnTo>
                  <a:lnTo>
                    <a:pt x="2867" y="1455"/>
                  </a:lnTo>
                  <a:lnTo>
                    <a:pt x="2820" y="1453"/>
                  </a:lnTo>
                  <a:lnTo>
                    <a:pt x="2773" y="1451"/>
                  </a:lnTo>
                  <a:lnTo>
                    <a:pt x="2725" y="1448"/>
                  </a:lnTo>
                  <a:lnTo>
                    <a:pt x="2677" y="1444"/>
                  </a:lnTo>
                  <a:lnTo>
                    <a:pt x="2630" y="1439"/>
                  </a:lnTo>
                  <a:lnTo>
                    <a:pt x="2534" y="1430"/>
                  </a:lnTo>
                  <a:lnTo>
                    <a:pt x="2439" y="1420"/>
                  </a:lnTo>
                  <a:lnTo>
                    <a:pt x="2391" y="1416"/>
                  </a:lnTo>
                  <a:lnTo>
                    <a:pt x="2343" y="1413"/>
                  </a:lnTo>
                  <a:lnTo>
                    <a:pt x="2296" y="1410"/>
                  </a:lnTo>
                  <a:lnTo>
                    <a:pt x="2249" y="1408"/>
                  </a:lnTo>
                  <a:lnTo>
                    <a:pt x="2201" y="1408"/>
                  </a:lnTo>
                  <a:lnTo>
                    <a:pt x="2154" y="1409"/>
                  </a:lnTo>
                  <a:lnTo>
                    <a:pt x="2106" y="1411"/>
                  </a:lnTo>
                  <a:lnTo>
                    <a:pt x="2060" y="1415"/>
                  </a:lnTo>
                  <a:lnTo>
                    <a:pt x="2014" y="1420"/>
                  </a:lnTo>
                  <a:lnTo>
                    <a:pt x="1967" y="1428"/>
                  </a:lnTo>
                  <a:lnTo>
                    <a:pt x="1922" y="1438"/>
                  </a:lnTo>
                  <a:lnTo>
                    <a:pt x="1876" y="1450"/>
                  </a:lnTo>
                  <a:lnTo>
                    <a:pt x="1816" y="1469"/>
                  </a:lnTo>
                  <a:lnTo>
                    <a:pt x="1757" y="1488"/>
                  </a:lnTo>
                  <a:lnTo>
                    <a:pt x="1698" y="1506"/>
                  </a:lnTo>
                  <a:lnTo>
                    <a:pt x="1639" y="1526"/>
                  </a:lnTo>
                  <a:lnTo>
                    <a:pt x="1580" y="1544"/>
                  </a:lnTo>
                  <a:lnTo>
                    <a:pt x="1521" y="1563"/>
                  </a:lnTo>
                  <a:lnTo>
                    <a:pt x="1463" y="1581"/>
                  </a:lnTo>
                  <a:lnTo>
                    <a:pt x="1405" y="1599"/>
                  </a:lnTo>
                  <a:lnTo>
                    <a:pt x="1345" y="1615"/>
                  </a:lnTo>
                  <a:lnTo>
                    <a:pt x="1286" y="1631"/>
                  </a:lnTo>
                  <a:lnTo>
                    <a:pt x="1226" y="1645"/>
                  </a:lnTo>
                  <a:lnTo>
                    <a:pt x="1166" y="1659"/>
                  </a:lnTo>
                  <a:lnTo>
                    <a:pt x="1106" y="1670"/>
                  </a:lnTo>
                  <a:lnTo>
                    <a:pt x="1045" y="1680"/>
                  </a:lnTo>
                  <a:lnTo>
                    <a:pt x="1014" y="1684"/>
                  </a:lnTo>
                  <a:lnTo>
                    <a:pt x="983" y="1688"/>
                  </a:lnTo>
                  <a:lnTo>
                    <a:pt x="952" y="1691"/>
                  </a:lnTo>
                  <a:lnTo>
                    <a:pt x="921" y="1694"/>
                  </a:lnTo>
                  <a:lnTo>
                    <a:pt x="894" y="1696"/>
                  </a:lnTo>
                  <a:lnTo>
                    <a:pt x="867" y="1700"/>
                  </a:lnTo>
                  <a:lnTo>
                    <a:pt x="841" y="1704"/>
                  </a:lnTo>
                  <a:lnTo>
                    <a:pt x="815" y="1709"/>
                  </a:lnTo>
                  <a:lnTo>
                    <a:pt x="761" y="1722"/>
                  </a:lnTo>
                  <a:lnTo>
                    <a:pt x="707" y="1735"/>
                  </a:lnTo>
                  <a:lnTo>
                    <a:pt x="652" y="1750"/>
                  </a:lnTo>
                  <a:lnTo>
                    <a:pt x="598" y="1765"/>
                  </a:lnTo>
                  <a:lnTo>
                    <a:pt x="545" y="1779"/>
                  </a:lnTo>
                  <a:lnTo>
                    <a:pt x="490" y="1793"/>
                  </a:lnTo>
                  <a:lnTo>
                    <a:pt x="463" y="1799"/>
                  </a:lnTo>
                  <a:lnTo>
                    <a:pt x="436" y="1805"/>
                  </a:lnTo>
                  <a:lnTo>
                    <a:pt x="408" y="1810"/>
                  </a:lnTo>
                  <a:lnTo>
                    <a:pt x="382" y="1814"/>
                  </a:lnTo>
                  <a:lnTo>
                    <a:pt x="355" y="1817"/>
                  </a:lnTo>
                  <a:lnTo>
                    <a:pt x="327" y="1819"/>
                  </a:lnTo>
                  <a:lnTo>
                    <a:pt x="301" y="1821"/>
                  </a:lnTo>
                  <a:lnTo>
                    <a:pt x="273" y="1821"/>
                  </a:lnTo>
                  <a:lnTo>
                    <a:pt x="247" y="1820"/>
                  </a:lnTo>
                  <a:lnTo>
                    <a:pt x="220" y="1818"/>
                  </a:lnTo>
                  <a:lnTo>
                    <a:pt x="193" y="1814"/>
                  </a:lnTo>
                  <a:lnTo>
                    <a:pt x="167" y="1809"/>
                  </a:lnTo>
                  <a:lnTo>
                    <a:pt x="140" y="1802"/>
                  </a:lnTo>
                  <a:lnTo>
                    <a:pt x="114" y="1794"/>
                  </a:lnTo>
                  <a:lnTo>
                    <a:pt x="88" y="1784"/>
                  </a:lnTo>
                  <a:lnTo>
                    <a:pt x="61" y="1771"/>
                  </a:lnTo>
                  <a:lnTo>
                    <a:pt x="50" y="1782"/>
                  </a:lnTo>
                  <a:lnTo>
                    <a:pt x="40" y="1793"/>
                  </a:lnTo>
                  <a:lnTo>
                    <a:pt x="30" y="1804"/>
                  </a:lnTo>
                  <a:lnTo>
                    <a:pt x="21" y="1816"/>
                  </a:lnTo>
                  <a:lnTo>
                    <a:pt x="14" y="1829"/>
                  </a:lnTo>
                  <a:lnTo>
                    <a:pt x="8" y="1842"/>
                  </a:lnTo>
                  <a:lnTo>
                    <a:pt x="3" y="1856"/>
                  </a:lnTo>
                  <a:lnTo>
                    <a:pt x="0" y="1869"/>
                  </a:lnTo>
                  <a:lnTo>
                    <a:pt x="40" y="1887"/>
                  </a:lnTo>
                  <a:lnTo>
                    <a:pt x="76" y="1905"/>
                  </a:lnTo>
                  <a:lnTo>
                    <a:pt x="110" y="1923"/>
                  </a:lnTo>
                  <a:lnTo>
                    <a:pt x="144" y="1939"/>
                  </a:lnTo>
                  <a:lnTo>
                    <a:pt x="161" y="1946"/>
                  </a:lnTo>
                  <a:lnTo>
                    <a:pt x="178" y="1953"/>
                  </a:lnTo>
                  <a:lnTo>
                    <a:pt x="196" y="1958"/>
                  </a:lnTo>
                  <a:lnTo>
                    <a:pt x="215" y="1963"/>
                  </a:lnTo>
                  <a:lnTo>
                    <a:pt x="235" y="1967"/>
                  </a:lnTo>
                  <a:lnTo>
                    <a:pt x="255" y="1970"/>
                  </a:lnTo>
                  <a:lnTo>
                    <a:pt x="277" y="1972"/>
                  </a:lnTo>
                  <a:lnTo>
                    <a:pt x="301" y="1972"/>
                  </a:lnTo>
                  <a:lnTo>
                    <a:pt x="319" y="1971"/>
                  </a:lnTo>
                  <a:lnTo>
                    <a:pt x="340" y="1969"/>
                  </a:lnTo>
                  <a:lnTo>
                    <a:pt x="364" y="1966"/>
                  </a:lnTo>
                  <a:lnTo>
                    <a:pt x="388" y="1961"/>
                  </a:lnTo>
                  <a:lnTo>
                    <a:pt x="412" y="1957"/>
                  </a:lnTo>
                  <a:lnTo>
                    <a:pt x="435" y="1953"/>
                  </a:lnTo>
                  <a:lnTo>
                    <a:pt x="454" y="1950"/>
                  </a:lnTo>
                  <a:lnTo>
                    <a:pt x="469" y="1947"/>
                  </a:lnTo>
                  <a:lnTo>
                    <a:pt x="485" y="1947"/>
                  </a:lnTo>
                  <a:lnTo>
                    <a:pt x="500" y="1947"/>
                  </a:lnTo>
                  <a:lnTo>
                    <a:pt x="515" y="1950"/>
                  </a:lnTo>
                  <a:lnTo>
                    <a:pt x="528" y="1953"/>
                  </a:lnTo>
                  <a:lnTo>
                    <a:pt x="554" y="1960"/>
                  </a:lnTo>
                  <a:lnTo>
                    <a:pt x="578" y="1966"/>
                  </a:lnTo>
                  <a:lnTo>
                    <a:pt x="589" y="1967"/>
                  </a:lnTo>
                  <a:lnTo>
                    <a:pt x="599" y="1968"/>
                  </a:lnTo>
                  <a:lnTo>
                    <a:pt x="605" y="1967"/>
                  </a:lnTo>
                  <a:lnTo>
                    <a:pt x="611" y="1966"/>
                  </a:lnTo>
                  <a:lnTo>
                    <a:pt x="616" y="1964"/>
                  </a:lnTo>
                  <a:lnTo>
                    <a:pt x="621" y="1962"/>
                  </a:lnTo>
                  <a:lnTo>
                    <a:pt x="626" y="1959"/>
                  </a:lnTo>
                  <a:lnTo>
                    <a:pt x="631" y="1955"/>
                  </a:lnTo>
                  <a:lnTo>
                    <a:pt x="637" y="1950"/>
                  </a:lnTo>
                  <a:lnTo>
                    <a:pt x="642" y="1945"/>
                  </a:lnTo>
                  <a:lnTo>
                    <a:pt x="647" y="1939"/>
                  </a:lnTo>
                  <a:lnTo>
                    <a:pt x="652" y="1932"/>
                  </a:lnTo>
                  <a:lnTo>
                    <a:pt x="657" y="1924"/>
                  </a:lnTo>
                  <a:lnTo>
                    <a:pt x="662" y="1915"/>
                  </a:lnTo>
                  <a:lnTo>
                    <a:pt x="674" y="1923"/>
                  </a:lnTo>
                  <a:lnTo>
                    <a:pt x="688" y="1931"/>
                  </a:lnTo>
                  <a:lnTo>
                    <a:pt x="701" y="1938"/>
                  </a:lnTo>
                  <a:lnTo>
                    <a:pt x="716" y="1944"/>
                  </a:lnTo>
                  <a:lnTo>
                    <a:pt x="732" y="1950"/>
                  </a:lnTo>
                  <a:lnTo>
                    <a:pt x="749" y="1956"/>
                  </a:lnTo>
                  <a:lnTo>
                    <a:pt x="767" y="1961"/>
                  </a:lnTo>
                  <a:lnTo>
                    <a:pt x="785" y="1965"/>
                  </a:lnTo>
                  <a:lnTo>
                    <a:pt x="803" y="1969"/>
                  </a:lnTo>
                  <a:lnTo>
                    <a:pt x="824" y="1972"/>
                  </a:lnTo>
                  <a:lnTo>
                    <a:pt x="843" y="1976"/>
                  </a:lnTo>
                  <a:lnTo>
                    <a:pt x="863" y="1979"/>
                  </a:lnTo>
                  <a:lnTo>
                    <a:pt x="905" y="1982"/>
                  </a:lnTo>
                  <a:lnTo>
                    <a:pt x="948" y="1985"/>
                  </a:lnTo>
                  <a:lnTo>
                    <a:pt x="991" y="1986"/>
                  </a:lnTo>
                  <a:lnTo>
                    <a:pt x="1033" y="1986"/>
                  </a:lnTo>
                  <a:lnTo>
                    <a:pt x="1075" y="1985"/>
                  </a:lnTo>
                  <a:lnTo>
                    <a:pt x="1115" y="1984"/>
                  </a:lnTo>
                  <a:lnTo>
                    <a:pt x="1188" y="1980"/>
                  </a:lnTo>
                  <a:lnTo>
                    <a:pt x="1248" y="1975"/>
                  </a:lnTo>
                  <a:lnTo>
                    <a:pt x="1294" y="1937"/>
                  </a:lnTo>
                  <a:lnTo>
                    <a:pt x="1341" y="1903"/>
                  </a:lnTo>
                  <a:lnTo>
                    <a:pt x="1388" y="1873"/>
                  </a:lnTo>
                  <a:lnTo>
                    <a:pt x="1438" y="1845"/>
                  </a:lnTo>
                  <a:lnTo>
                    <a:pt x="1489" y="1819"/>
                  </a:lnTo>
                  <a:lnTo>
                    <a:pt x="1541" y="1797"/>
                  </a:lnTo>
                  <a:lnTo>
                    <a:pt x="1594" y="1776"/>
                  </a:lnTo>
                  <a:lnTo>
                    <a:pt x="1648" y="1758"/>
                  </a:lnTo>
                  <a:lnTo>
                    <a:pt x="1702" y="1742"/>
                  </a:lnTo>
                  <a:lnTo>
                    <a:pt x="1758" y="1728"/>
                  </a:lnTo>
                  <a:lnTo>
                    <a:pt x="1815" y="1716"/>
                  </a:lnTo>
                  <a:lnTo>
                    <a:pt x="1872" y="1704"/>
                  </a:lnTo>
                  <a:lnTo>
                    <a:pt x="1930" y="1695"/>
                  </a:lnTo>
                  <a:lnTo>
                    <a:pt x="1988" y="1687"/>
                  </a:lnTo>
                  <a:lnTo>
                    <a:pt x="2047" y="1680"/>
                  </a:lnTo>
                  <a:lnTo>
                    <a:pt x="2105" y="1674"/>
                  </a:lnTo>
                  <a:lnTo>
                    <a:pt x="2223" y="1664"/>
                  </a:lnTo>
                  <a:lnTo>
                    <a:pt x="2342" y="1656"/>
                  </a:lnTo>
                  <a:lnTo>
                    <a:pt x="2461" y="1648"/>
                  </a:lnTo>
                  <a:lnTo>
                    <a:pt x="2579" y="1640"/>
                  </a:lnTo>
                  <a:lnTo>
                    <a:pt x="2638" y="1636"/>
                  </a:lnTo>
                  <a:lnTo>
                    <a:pt x="2695" y="1630"/>
                  </a:lnTo>
                  <a:lnTo>
                    <a:pt x="2752" y="1624"/>
                  </a:lnTo>
                  <a:lnTo>
                    <a:pt x="2809" y="1617"/>
                  </a:lnTo>
                  <a:lnTo>
                    <a:pt x="2865" y="1609"/>
                  </a:lnTo>
                  <a:lnTo>
                    <a:pt x="2921" y="1599"/>
                  </a:lnTo>
                  <a:lnTo>
                    <a:pt x="2975" y="1589"/>
                  </a:lnTo>
                  <a:lnTo>
                    <a:pt x="3029" y="1575"/>
                  </a:lnTo>
                  <a:lnTo>
                    <a:pt x="3057" y="1568"/>
                  </a:lnTo>
                  <a:lnTo>
                    <a:pt x="3085" y="1562"/>
                  </a:lnTo>
                  <a:lnTo>
                    <a:pt x="3115" y="1556"/>
                  </a:lnTo>
                  <a:lnTo>
                    <a:pt x="3144" y="1551"/>
                  </a:lnTo>
                  <a:lnTo>
                    <a:pt x="3203" y="1541"/>
                  </a:lnTo>
                  <a:lnTo>
                    <a:pt x="3263" y="1533"/>
                  </a:lnTo>
                  <a:lnTo>
                    <a:pt x="3324" y="1525"/>
                  </a:lnTo>
                  <a:lnTo>
                    <a:pt x="3385" y="1517"/>
                  </a:lnTo>
                  <a:lnTo>
                    <a:pt x="3446" y="1510"/>
                  </a:lnTo>
                  <a:lnTo>
                    <a:pt x="3508" y="1503"/>
                  </a:lnTo>
                  <a:lnTo>
                    <a:pt x="3570" y="1495"/>
                  </a:lnTo>
                  <a:lnTo>
                    <a:pt x="3631" y="1487"/>
                  </a:lnTo>
                  <a:lnTo>
                    <a:pt x="3692" y="1478"/>
                  </a:lnTo>
                  <a:lnTo>
                    <a:pt x="3752" y="1467"/>
                  </a:lnTo>
                  <a:lnTo>
                    <a:pt x="3782" y="1461"/>
                  </a:lnTo>
                  <a:lnTo>
                    <a:pt x="3812" y="1453"/>
                  </a:lnTo>
                  <a:lnTo>
                    <a:pt x="3841" y="1446"/>
                  </a:lnTo>
                  <a:lnTo>
                    <a:pt x="3870" y="1438"/>
                  </a:lnTo>
                  <a:lnTo>
                    <a:pt x="3899" y="1430"/>
                  </a:lnTo>
                  <a:lnTo>
                    <a:pt x="3928" y="1421"/>
                  </a:lnTo>
                  <a:lnTo>
                    <a:pt x="3956" y="1412"/>
                  </a:lnTo>
                  <a:lnTo>
                    <a:pt x="3984" y="1401"/>
                  </a:lnTo>
                  <a:lnTo>
                    <a:pt x="4013" y="1388"/>
                  </a:lnTo>
                  <a:lnTo>
                    <a:pt x="4041" y="1375"/>
                  </a:lnTo>
                  <a:lnTo>
                    <a:pt x="4067" y="1360"/>
                  </a:lnTo>
                  <a:lnTo>
                    <a:pt x="4092" y="1344"/>
                  </a:lnTo>
                  <a:lnTo>
                    <a:pt x="4116" y="1326"/>
                  </a:lnTo>
                  <a:lnTo>
                    <a:pt x="4139" y="1307"/>
                  </a:lnTo>
                  <a:lnTo>
                    <a:pt x="4160" y="1287"/>
                  </a:lnTo>
                  <a:lnTo>
                    <a:pt x="4181" y="1267"/>
                  </a:lnTo>
                  <a:close/>
                </a:path>
              </a:pathLst>
            </a:custGeom>
            <a:solidFill>
              <a:srgbClr val="C4C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Freeform 76"/>
            <p:cNvSpPr>
              <a:spLocks/>
            </p:cNvSpPr>
            <p:nvPr/>
          </p:nvSpPr>
          <p:spPr bwMode="auto">
            <a:xfrm>
              <a:off x="7215188" y="4997451"/>
              <a:ext cx="323850" cy="190500"/>
            </a:xfrm>
            <a:custGeom>
              <a:avLst/>
              <a:gdLst>
                <a:gd name="T0" fmla="*/ 3262 w 3482"/>
                <a:gd name="T1" fmla="*/ 1338 h 2035"/>
                <a:gd name="T2" fmla="*/ 3337 w 3482"/>
                <a:gd name="T3" fmla="*/ 1239 h 2035"/>
                <a:gd name="T4" fmla="*/ 3414 w 3482"/>
                <a:gd name="T5" fmla="*/ 1035 h 2035"/>
                <a:gd name="T6" fmla="*/ 3467 w 3482"/>
                <a:gd name="T7" fmla="*/ 711 h 2035"/>
                <a:gd name="T8" fmla="*/ 3481 w 3482"/>
                <a:gd name="T9" fmla="*/ 452 h 2035"/>
                <a:gd name="T10" fmla="*/ 3445 w 3482"/>
                <a:gd name="T11" fmla="*/ 210 h 2035"/>
                <a:gd name="T12" fmla="*/ 3328 w 3482"/>
                <a:gd name="T13" fmla="*/ 34 h 2035"/>
                <a:gd name="T14" fmla="*/ 3232 w 3482"/>
                <a:gd name="T15" fmla="*/ 26 h 2035"/>
                <a:gd name="T16" fmla="*/ 3225 w 3482"/>
                <a:gd name="T17" fmla="*/ 177 h 2035"/>
                <a:gd name="T18" fmla="*/ 3287 w 3482"/>
                <a:gd name="T19" fmla="*/ 569 h 2035"/>
                <a:gd name="T20" fmla="*/ 3280 w 3482"/>
                <a:gd name="T21" fmla="*/ 671 h 2035"/>
                <a:gd name="T22" fmla="*/ 3214 w 3482"/>
                <a:gd name="T23" fmla="*/ 706 h 2035"/>
                <a:gd name="T24" fmla="*/ 3189 w 3482"/>
                <a:gd name="T25" fmla="*/ 768 h 2035"/>
                <a:gd name="T26" fmla="*/ 3191 w 3482"/>
                <a:gd name="T27" fmla="*/ 865 h 2035"/>
                <a:gd name="T28" fmla="*/ 3166 w 3482"/>
                <a:gd name="T29" fmla="*/ 1007 h 2035"/>
                <a:gd name="T30" fmla="*/ 3133 w 3482"/>
                <a:gd name="T31" fmla="*/ 1076 h 2035"/>
                <a:gd name="T32" fmla="*/ 3077 w 3482"/>
                <a:gd name="T33" fmla="*/ 1093 h 2035"/>
                <a:gd name="T34" fmla="*/ 3032 w 3482"/>
                <a:gd name="T35" fmla="*/ 1140 h 2035"/>
                <a:gd name="T36" fmla="*/ 2999 w 3482"/>
                <a:gd name="T37" fmla="*/ 1293 h 2035"/>
                <a:gd name="T38" fmla="*/ 2974 w 3482"/>
                <a:gd name="T39" fmla="*/ 1338 h 2035"/>
                <a:gd name="T40" fmla="*/ 2875 w 3482"/>
                <a:gd name="T41" fmla="*/ 1396 h 2035"/>
                <a:gd name="T42" fmla="*/ 2724 w 3482"/>
                <a:gd name="T43" fmla="*/ 1441 h 2035"/>
                <a:gd name="T44" fmla="*/ 2559 w 3482"/>
                <a:gd name="T45" fmla="*/ 1451 h 2035"/>
                <a:gd name="T46" fmla="*/ 2392 w 3482"/>
                <a:gd name="T47" fmla="*/ 1381 h 2035"/>
                <a:gd name="T48" fmla="*/ 2284 w 3482"/>
                <a:gd name="T49" fmla="*/ 1334 h 2035"/>
                <a:gd name="T50" fmla="*/ 2190 w 3482"/>
                <a:gd name="T51" fmla="*/ 1340 h 2035"/>
                <a:gd name="T52" fmla="*/ 2067 w 3482"/>
                <a:gd name="T53" fmla="*/ 1388 h 2035"/>
                <a:gd name="T54" fmla="*/ 1995 w 3482"/>
                <a:gd name="T55" fmla="*/ 1458 h 2035"/>
                <a:gd name="T56" fmla="*/ 1981 w 3482"/>
                <a:gd name="T57" fmla="*/ 1518 h 2035"/>
                <a:gd name="T58" fmla="*/ 1832 w 3482"/>
                <a:gd name="T59" fmla="*/ 1593 h 2035"/>
                <a:gd name="T60" fmla="*/ 1615 w 3482"/>
                <a:gd name="T61" fmla="*/ 1611 h 2035"/>
                <a:gd name="T62" fmla="*/ 1219 w 3482"/>
                <a:gd name="T63" fmla="*/ 1590 h 2035"/>
                <a:gd name="T64" fmla="*/ 1017 w 3482"/>
                <a:gd name="T65" fmla="*/ 1620 h 2035"/>
                <a:gd name="T66" fmla="*/ 723 w 3482"/>
                <a:gd name="T67" fmla="*/ 1743 h 2035"/>
                <a:gd name="T68" fmla="*/ 461 w 3482"/>
                <a:gd name="T69" fmla="*/ 1846 h 2035"/>
                <a:gd name="T70" fmla="*/ 231 w 3482"/>
                <a:gd name="T71" fmla="*/ 1885 h 2035"/>
                <a:gd name="T72" fmla="*/ 19 w 3482"/>
                <a:gd name="T73" fmla="*/ 1832 h 2035"/>
                <a:gd name="T74" fmla="*/ 27 w 3482"/>
                <a:gd name="T75" fmla="*/ 2010 h 2035"/>
                <a:gd name="T76" fmla="*/ 177 w 3482"/>
                <a:gd name="T77" fmla="*/ 2029 h 2035"/>
                <a:gd name="T78" fmla="*/ 415 w 3482"/>
                <a:gd name="T79" fmla="*/ 1953 h 2035"/>
                <a:gd name="T80" fmla="*/ 636 w 3482"/>
                <a:gd name="T81" fmla="*/ 1874 h 2035"/>
                <a:gd name="T82" fmla="*/ 809 w 3482"/>
                <a:gd name="T83" fmla="*/ 1902 h 2035"/>
                <a:gd name="T84" fmla="*/ 984 w 3482"/>
                <a:gd name="T85" fmla="*/ 1920 h 2035"/>
                <a:gd name="T86" fmla="*/ 1095 w 3482"/>
                <a:gd name="T87" fmla="*/ 1886 h 2035"/>
                <a:gd name="T88" fmla="*/ 1112 w 3482"/>
                <a:gd name="T89" fmla="*/ 1761 h 2035"/>
                <a:gd name="T90" fmla="*/ 1200 w 3482"/>
                <a:gd name="T91" fmla="*/ 1724 h 2035"/>
                <a:gd name="T92" fmla="*/ 1313 w 3482"/>
                <a:gd name="T93" fmla="*/ 1736 h 2035"/>
                <a:gd name="T94" fmla="*/ 1424 w 3482"/>
                <a:gd name="T95" fmla="*/ 1752 h 2035"/>
                <a:gd name="T96" fmla="*/ 1509 w 3482"/>
                <a:gd name="T97" fmla="*/ 1721 h 2035"/>
                <a:gd name="T98" fmla="*/ 1614 w 3482"/>
                <a:gd name="T99" fmla="*/ 1752 h 2035"/>
                <a:gd name="T100" fmla="*/ 1760 w 3482"/>
                <a:gd name="T101" fmla="*/ 1759 h 2035"/>
                <a:gd name="T102" fmla="*/ 1906 w 3482"/>
                <a:gd name="T103" fmla="*/ 1735 h 2035"/>
                <a:gd name="T104" fmla="*/ 2012 w 3482"/>
                <a:gd name="T105" fmla="*/ 1669 h 2035"/>
                <a:gd name="T106" fmla="*/ 2109 w 3482"/>
                <a:gd name="T107" fmla="*/ 1577 h 2035"/>
                <a:gd name="T108" fmla="*/ 2203 w 3482"/>
                <a:gd name="T109" fmla="*/ 1615 h 2035"/>
                <a:gd name="T110" fmla="*/ 2299 w 3482"/>
                <a:gd name="T111" fmla="*/ 1625 h 2035"/>
                <a:gd name="T112" fmla="*/ 2453 w 3482"/>
                <a:gd name="T113" fmla="*/ 1585 h 2035"/>
                <a:gd name="T114" fmla="*/ 2599 w 3482"/>
                <a:gd name="T115" fmla="*/ 1586 h 2035"/>
                <a:gd name="T116" fmla="*/ 2729 w 3482"/>
                <a:gd name="T117" fmla="*/ 1612 h 2035"/>
                <a:gd name="T118" fmla="*/ 2874 w 3482"/>
                <a:gd name="T119" fmla="*/ 1585 h 2035"/>
                <a:gd name="T120" fmla="*/ 3005 w 3482"/>
                <a:gd name="T121" fmla="*/ 1517 h 2035"/>
                <a:gd name="T122" fmla="*/ 3092 w 3482"/>
                <a:gd name="T123" fmla="*/ 1421 h 2035"/>
                <a:gd name="T124" fmla="*/ 3168 w 3482"/>
                <a:gd name="T125" fmla="*/ 1396 h 20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82" h="2035">
                  <a:moveTo>
                    <a:pt x="3189" y="1388"/>
                  </a:moveTo>
                  <a:lnTo>
                    <a:pt x="3203" y="1382"/>
                  </a:lnTo>
                  <a:lnTo>
                    <a:pt x="3215" y="1375"/>
                  </a:lnTo>
                  <a:lnTo>
                    <a:pt x="3227" y="1367"/>
                  </a:lnTo>
                  <a:lnTo>
                    <a:pt x="3239" y="1357"/>
                  </a:lnTo>
                  <a:lnTo>
                    <a:pt x="3250" y="1348"/>
                  </a:lnTo>
                  <a:lnTo>
                    <a:pt x="3262" y="1338"/>
                  </a:lnTo>
                  <a:lnTo>
                    <a:pt x="3273" y="1328"/>
                  </a:lnTo>
                  <a:lnTo>
                    <a:pt x="3283" y="1316"/>
                  </a:lnTo>
                  <a:lnTo>
                    <a:pt x="3293" y="1305"/>
                  </a:lnTo>
                  <a:lnTo>
                    <a:pt x="3302" y="1292"/>
                  </a:lnTo>
                  <a:lnTo>
                    <a:pt x="3311" y="1279"/>
                  </a:lnTo>
                  <a:lnTo>
                    <a:pt x="3320" y="1266"/>
                  </a:lnTo>
                  <a:lnTo>
                    <a:pt x="3337" y="1239"/>
                  </a:lnTo>
                  <a:lnTo>
                    <a:pt x="3352" y="1210"/>
                  </a:lnTo>
                  <a:lnTo>
                    <a:pt x="3366" y="1182"/>
                  </a:lnTo>
                  <a:lnTo>
                    <a:pt x="3378" y="1151"/>
                  </a:lnTo>
                  <a:lnTo>
                    <a:pt x="3388" y="1122"/>
                  </a:lnTo>
                  <a:lnTo>
                    <a:pt x="3399" y="1092"/>
                  </a:lnTo>
                  <a:lnTo>
                    <a:pt x="3407" y="1064"/>
                  </a:lnTo>
                  <a:lnTo>
                    <a:pt x="3414" y="1035"/>
                  </a:lnTo>
                  <a:lnTo>
                    <a:pt x="3420" y="1008"/>
                  </a:lnTo>
                  <a:lnTo>
                    <a:pt x="3425" y="983"/>
                  </a:lnTo>
                  <a:lnTo>
                    <a:pt x="3433" y="934"/>
                  </a:lnTo>
                  <a:lnTo>
                    <a:pt x="3443" y="877"/>
                  </a:lnTo>
                  <a:lnTo>
                    <a:pt x="3452" y="814"/>
                  </a:lnTo>
                  <a:lnTo>
                    <a:pt x="3463" y="747"/>
                  </a:lnTo>
                  <a:lnTo>
                    <a:pt x="3467" y="711"/>
                  </a:lnTo>
                  <a:lnTo>
                    <a:pt x="3471" y="676"/>
                  </a:lnTo>
                  <a:lnTo>
                    <a:pt x="3474" y="639"/>
                  </a:lnTo>
                  <a:lnTo>
                    <a:pt x="3477" y="602"/>
                  </a:lnTo>
                  <a:lnTo>
                    <a:pt x="3479" y="565"/>
                  </a:lnTo>
                  <a:lnTo>
                    <a:pt x="3481" y="528"/>
                  </a:lnTo>
                  <a:lnTo>
                    <a:pt x="3482" y="490"/>
                  </a:lnTo>
                  <a:lnTo>
                    <a:pt x="3481" y="452"/>
                  </a:lnTo>
                  <a:lnTo>
                    <a:pt x="3480" y="416"/>
                  </a:lnTo>
                  <a:lnTo>
                    <a:pt x="3478" y="379"/>
                  </a:lnTo>
                  <a:lnTo>
                    <a:pt x="3474" y="344"/>
                  </a:lnTo>
                  <a:lnTo>
                    <a:pt x="3469" y="308"/>
                  </a:lnTo>
                  <a:lnTo>
                    <a:pt x="3463" y="274"/>
                  </a:lnTo>
                  <a:lnTo>
                    <a:pt x="3455" y="241"/>
                  </a:lnTo>
                  <a:lnTo>
                    <a:pt x="3445" y="210"/>
                  </a:lnTo>
                  <a:lnTo>
                    <a:pt x="3434" y="179"/>
                  </a:lnTo>
                  <a:lnTo>
                    <a:pt x="3421" y="150"/>
                  </a:lnTo>
                  <a:lnTo>
                    <a:pt x="3407" y="122"/>
                  </a:lnTo>
                  <a:lnTo>
                    <a:pt x="3391" y="97"/>
                  </a:lnTo>
                  <a:lnTo>
                    <a:pt x="3371" y="74"/>
                  </a:lnTo>
                  <a:lnTo>
                    <a:pt x="3350" y="52"/>
                  </a:lnTo>
                  <a:lnTo>
                    <a:pt x="3328" y="34"/>
                  </a:lnTo>
                  <a:lnTo>
                    <a:pt x="3302" y="17"/>
                  </a:lnTo>
                  <a:lnTo>
                    <a:pt x="3274" y="3"/>
                  </a:lnTo>
                  <a:lnTo>
                    <a:pt x="3263" y="0"/>
                  </a:lnTo>
                  <a:lnTo>
                    <a:pt x="3252" y="0"/>
                  </a:lnTo>
                  <a:lnTo>
                    <a:pt x="3244" y="6"/>
                  </a:lnTo>
                  <a:lnTo>
                    <a:pt x="3237" y="14"/>
                  </a:lnTo>
                  <a:lnTo>
                    <a:pt x="3232" y="26"/>
                  </a:lnTo>
                  <a:lnTo>
                    <a:pt x="3228" y="40"/>
                  </a:lnTo>
                  <a:lnTo>
                    <a:pt x="3225" y="57"/>
                  </a:lnTo>
                  <a:lnTo>
                    <a:pt x="3223" y="78"/>
                  </a:lnTo>
                  <a:lnTo>
                    <a:pt x="3222" y="100"/>
                  </a:lnTo>
                  <a:lnTo>
                    <a:pt x="3222" y="124"/>
                  </a:lnTo>
                  <a:lnTo>
                    <a:pt x="3223" y="150"/>
                  </a:lnTo>
                  <a:lnTo>
                    <a:pt x="3225" y="177"/>
                  </a:lnTo>
                  <a:lnTo>
                    <a:pt x="3230" y="236"/>
                  </a:lnTo>
                  <a:lnTo>
                    <a:pt x="3238" y="297"/>
                  </a:lnTo>
                  <a:lnTo>
                    <a:pt x="3247" y="358"/>
                  </a:lnTo>
                  <a:lnTo>
                    <a:pt x="3257" y="419"/>
                  </a:lnTo>
                  <a:lnTo>
                    <a:pt x="3268" y="475"/>
                  </a:lnTo>
                  <a:lnTo>
                    <a:pt x="3278" y="527"/>
                  </a:lnTo>
                  <a:lnTo>
                    <a:pt x="3287" y="569"/>
                  </a:lnTo>
                  <a:lnTo>
                    <a:pt x="3294" y="603"/>
                  </a:lnTo>
                  <a:lnTo>
                    <a:pt x="3299" y="625"/>
                  </a:lnTo>
                  <a:lnTo>
                    <a:pt x="3301" y="632"/>
                  </a:lnTo>
                  <a:lnTo>
                    <a:pt x="3296" y="644"/>
                  </a:lnTo>
                  <a:lnTo>
                    <a:pt x="3292" y="655"/>
                  </a:lnTo>
                  <a:lnTo>
                    <a:pt x="3286" y="664"/>
                  </a:lnTo>
                  <a:lnTo>
                    <a:pt x="3280" y="671"/>
                  </a:lnTo>
                  <a:lnTo>
                    <a:pt x="3273" y="676"/>
                  </a:lnTo>
                  <a:lnTo>
                    <a:pt x="3266" y="680"/>
                  </a:lnTo>
                  <a:lnTo>
                    <a:pt x="3257" y="684"/>
                  </a:lnTo>
                  <a:lnTo>
                    <a:pt x="3250" y="687"/>
                  </a:lnTo>
                  <a:lnTo>
                    <a:pt x="3235" y="694"/>
                  </a:lnTo>
                  <a:lnTo>
                    <a:pt x="3221" y="701"/>
                  </a:lnTo>
                  <a:lnTo>
                    <a:pt x="3214" y="706"/>
                  </a:lnTo>
                  <a:lnTo>
                    <a:pt x="3208" y="713"/>
                  </a:lnTo>
                  <a:lnTo>
                    <a:pt x="3203" y="722"/>
                  </a:lnTo>
                  <a:lnTo>
                    <a:pt x="3198" y="731"/>
                  </a:lnTo>
                  <a:lnTo>
                    <a:pt x="3195" y="740"/>
                  </a:lnTo>
                  <a:lnTo>
                    <a:pt x="3192" y="749"/>
                  </a:lnTo>
                  <a:lnTo>
                    <a:pt x="3190" y="759"/>
                  </a:lnTo>
                  <a:lnTo>
                    <a:pt x="3189" y="768"/>
                  </a:lnTo>
                  <a:lnTo>
                    <a:pt x="3189" y="787"/>
                  </a:lnTo>
                  <a:lnTo>
                    <a:pt x="3190" y="806"/>
                  </a:lnTo>
                  <a:lnTo>
                    <a:pt x="3191" y="824"/>
                  </a:lnTo>
                  <a:lnTo>
                    <a:pt x="3192" y="841"/>
                  </a:lnTo>
                  <a:lnTo>
                    <a:pt x="3192" y="850"/>
                  </a:lnTo>
                  <a:lnTo>
                    <a:pt x="3192" y="858"/>
                  </a:lnTo>
                  <a:lnTo>
                    <a:pt x="3191" y="865"/>
                  </a:lnTo>
                  <a:lnTo>
                    <a:pt x="3190" y="872"/>
                  </a:lnTo>
                  <a:lnTo>
                    <a:pt x="3185" y="893"/>
                  </a:lnTo>
                  <a:lnTo>
                    <a:pt x="3181" y="916"/>
                  </a:lnTo>
                  <a:lnTo>
                    <a:pt x="3177" y="938"/>
                  </a:lnTo>
                  <a:lnTo>
                    <a:pt x="3174" y="961"/>
                  </a:lnTo>
                  <a:lnTo>
                    <a:pt x="3171" y="985"/>
                  </a:lnTo>
                  <a:lnTo>
                    <a:pt x="3166" y="1007"/>
                  </a:lnTo>
                  <a:lnTo>
                    <a:pt x="3163" y="1017"/>
                  </a:lnTo>
                  <a:lnTo>
                    <a:pt x="3160" y="1028"/>
                  </a:lnTo>
                  <a:lnTo>
                    <a:pt x="3157" y="1039"/>
                  </a:lnTo>
                  <a:lnTo>
                    <a:pt x="3153" y="1048"/>
                  </a:lnTo>
                  <a:lnTo>
                    <a:pt x="3147" y="1060"/>
                  </a:lnTo>
                  <a:lnTo>
                    <a:pt x="3140" y="1069"/>
                  </a:lnTo>
                  <a:lnTo>
                    <a:pt x="3133" y="1076"/>
                  </a:lnTo>
                  <a:lnTo>
                    <a:pt x="3124" y="1081"/>
                  </a:lnTo>
                  <a:lnTo>
                    <a:pt x="3117" y="1085"/>
                  </a:lnTo>
                  <a:lnTo>
                    <a:pt x="3109" y="1088"/>
                  </a:lnTo>
                  <a:lnTo>
                    <a:pt x="3101" y="1089"/>
                  </a:lnTo>
                  <a:lnTo>
                    <a:pt x="3093" y="1091"/>
                  </a:lnTo>
                  <a:lnTo>
                    <a:pt x="3085" y="1092"/>
                  </a:lnTo>
                  <a:lnTo>
                    <a:pt x="3077" y="1093"/>
                  </a:lnTo>
                  <a:lnTo>
                    <a:pt x="3070" y="1095"/>
                  </a:lnTo>
                  <a:lnTo>
                    <a:pt x="3063" y="1098"/>
                  </a:lnTo>
                  <a:lnTo>
                    <a:pt x="3055" y="1103"/>
                  </a:lnTo>
                  <a:lnTo>
                    <a:pt x="3049" y="1108"/>
                  </a:lnTo>
                  <a:lnTo>
                    <a:pt x="3043" y="1116"/>
                  </a:lnTo>
                  <a:lnTo>
                    <a:pt x="3038" y="1125"/>
                  </a:lnTo>
                  <a:lnTo>
                    <a:pt x="3032" y="1140"/>
                  </a:lnTo>
                  <a:lnTo>
                    <a:pt x="3026" y="1154"/>
                  </a:lnTo>
                  <a:lnTo>
                    <a:pt x="3022" y="1168"/>
                  </a:lnTo>
                  <a:lnTo>
                    <a:pt x="3018" y="1181"/>
                  </a:lnTo>
                  <a:lnTo>
                    <a:pt x="3012" y="1204"/>
                  </a:lnTo>
                  <a:lnTo>
                    <a:pt x="3009" y="1225"/>
                  </a:lnTo>
                  <a:lnTo>
                    <a:pt x="3004" y="1262"/>
                  </a:lnTo>
                  <a:lnTo>
                    <a:pt x="2999" y="1293"/>
                  </a:lnTo>
                  <a:lnTo>
                    <a:pt x="2996" y="1301"/>
                  </a:lnTo>
                  <a:lnTo>
                    <a:pt x="2994" y="1307"/>
                  </a:lnTo>
                  <a:lnTo>
                    <a:pt x="2991" y="1314"/>
                  </a:lnTo>
                  <a:lnTo>
                    <a:pt x="2988" y="1320"/>
                  </a:lnTo>
                  <a:lnTo>
                    <a:pt x="2984" y="1326"/>
                  </a:lnTo>
                  <a:lnTo>
                    <a:pt x="2979" y="1332"/>
                  </a:lnTo>
                  <a:lnTo>
                    <a:pt x="2974" y="1338"/>
                  </a:lnTo>
                  <a:lnTo>
                    <a:pt x="2968" y="1344"/>
                  </a:lnTo>
                  <a:lnTo>
                    <a:pt x="2960" y="1350"/>
                  </a:lnTo>
                  <a:lnTo>
                    <a:pt x="2952" y="1356"/>
                  </a:lnTo>
                  <a:lnTo>
                    <a:pt x="2943" y="1364"/>
                  </a:lnTo>
                  <a:lnTo>
                    <a:pt x="2931" y="1370"/>
                  </a:lnTo>
                  <a:lnTo>
                    <a:pt x="2906" y="1383"/>
                  </a:lnTo>
                  <a:lnTo>
                    <a:pt x="2875" y="1396"/>
                  </a:lnTo>
                  <a:lnTo>
                    <a:pt x="2856" y="1403"/>
                  </a:lnTo>
                  <a:lnTo>
                    <a:pt x="2837" y="1410"/>
                  </a:lnTo>
                  <a:lnTo>
                    <a:pt x="2817" y="1417"/>
                  </a:lnTo>
                  <a:lnTo>
                    <a:pt x="2794" y="1423"/>
                  </a:lnTo>
                  <a:lnTo>
                    <a:pt x="2772" y="1430"/>
                  </a:lnTo>
                  <a:lnTo>
                    <a:pt x="2748" y="1436"/>
                  </a:lnTo>
                  <a:lnTo>
                    <a:pt x="2724" y="1441"/>
                  </a:lnTo>
                  <a:lnTo>
                    <a:pt x="2700" y="1445"/>
                  </a:lnTo>
                  <a:lnTo>
                    <a:pt x="2676" y="1448"/>
                  </a:lnTo>
                  <a:lnTo>
                    <a:pt x="2651" y="1451"/>
                  </a:lnTo>
                  <a:lnTo>
                    <a:pt x="2627" y="1453"/>
                  </a:lnTo>
                  <a:lnTo>
                    <a:pt x="2603" y="1453"/>
                  </a:lnTo>
                  <a:lnTo>
                    <a:pt x="2581" y="1453"/>
                  </a:lnTo>
                  <a:lnTo>
                    <a:pt x="2559" y="1451"/>
                  </a:lnTo>
                  <a:lnTo>
                    <a:pt x="2538" y="1448"/>
                  </a:lnTo>
                  <a:lnTo>
                    <a:pt x="2519" y="1443"/>
                  </a:lnTo>
                  <a:lnTo>
                    <a:pt x="2493" y="1435"/>
                  </a:lnTo>
                  <a:lnTo>
                    <a:pt x="2469" y="1425"/>
                  </a:lnTo>
                  <a:lnTo>
                    <a:pt x="2448" y="1414"/>
                  </a:lnTo>
                  <a:lnTo>
                    <a:pt x="2428" y="1403"/>
                  </a:lnTo>
                  <a:lnTo>
                    <a:pt x="2392" y="1381"/>
                  </a:lnTo>
                  <a:lnTo>
                    <a:pt x="2359" y="1361"/>
                  </a:lnTo>
                  <a:lnTo>
                    <a:pt x="2341" y="1351"/>
                  </a:lnTo>
                  <a:lnTo>
                    <a:pt x="2324" y="1344"/>
                  </a:lnTo>
                  <a:lnTo>
                    <a:pt x="2314" y="1341"/>
                  </a:lnTo>
                  <a:lnTo>
                    <a:pt x="2305" y="1338"/>
                  </a:lnTo>
                  <a:lnTo>
                    <a:pt x="2295" y="1336"/>
                  </a:lnTo>
                  <a:lnTo>
                    <a:pt x="2284" y="1334"/>
                  </a:lnTo>
                  <a:lnTo>
                    <a:pt x="2272" y="1333"/>
                  </a:lnTo>
                  <a:lnTo>
                    <a:pt x="2260" y="1333"/>
                  </a:lnTo>
                  <a:lnTo>
                    <a:pt x="2248" y="1333"/>
                  </a:lnTo>
                  <a:lnTo>
                    <a:pt x="2235" y="1333"/>
                  </a:lnTo>
                  <a:lnTo>
                    <a:pt x="2221" y="1335"/>
                  </a:lnTo>
                  <a:lnTo>
                    <a:pt x="2205" y="1337"/>
                  </a:lnTo>
                  <a:lnTo>
                    <a:pt x="2190" y="1340"/>
                  </a:lnTo>
                  <a:lnTo>
                    <a:pt x="2174" y="1344"/>
                  </a:lnTo>
                  <a:lnTo>
                    <a:pt x="2156" y="1349"/>
                  </a:lnTo>
                  <a:lnTo>
                    <a:pt x="2138" y="1354"/>
                  </a:lnTo>
                  <a:lnTo>
                    <a:pt x="2120" y="1362"/>
                  </a:lnTo>
                  <a:lnTo>
                    <a:pt x="2102" y="1370"/>
                  </a:lnTo>
                  <a:lnTo>
                    <a:pt x="2085" y="1378"/>
                  </a:lnTo>
                  <a:lnTo>
                    <a:pt x="2067" y="1388"/>
                  </a:lnTo>
                  <a:lnTo>
                    <a:pt x="2051" y="1398"/>
                  </a:lnTo>
                  <a:lnTo>
                    <a:pt x="2037" y="1409"/>
                  </a:lnTo>
                  <a:lnTo>
                    <a:pt x="2023" y="1422"/>
                  </a:lnTo>
                  <a:lnTo>
                    <a:pt x="2010" y="1436"/>
                  </a:lnTo>
                  <a:lnTo>
                    <a:pt x="2005" y="1443"/>
                  </a:lnTo>
                  <a:lnTo>
                    <a:pt x="2000" y="1450"/>
                  </a:lnTo>
                  <a:lnTo>
                    <a:pt x="1995" y="1458"/>
                  </a:lnTo>
                  <a:lnTo>
                    <a:pt x="1992" y="1466"/>
                  </a:lnTo>
                  <a:lnTo>
                    <a:pt x="1988" y="1474"/>
                  </a:lnTo>
                  <a:lnTo>
                    <a:pt x="1986" y="1482"/>
                  </a:lnTo>
                  <a:lnTo>
                    <a:pt x="1983" y="1491"/>
                  </a:lnTo>
                  <a:lnTo>
                    <a:pt x="1982" y="1500"/>
                  </a:lnTo>
                  <a:lnTo>
                    <a:pt x="1981" y="1509"/>
                  </a:lnTo>
                  <a:lnTo>
                    <a:pt x="1981" y="1518"/>
                  </a:lnTo>
                  <a:lnTo>
                    <a:pt x="1982" y="1528"/>
                  </a:lnTo>
                  <a:lnTo>
                    <a:pt x="1983" y="1538"/>
                  </a:lnTo>
                  <a:lnTo>
                    <a:pt x="1954" y="1552"/>
                  </a:lnTo>
                  <a:lnTo>
                    <a:pt x="1923" y="1565"/>
                  </a:lnTo>
                  <a:lnTo>
                    <a:pt x="1893" y="1576"/>
                  </a:lnTo>
                  <a:lnTo>
                    <a:pt x="1862" y="1585"/>
                  </a:lnTo>
                  <a:lnTo>
                    <a:pt x="1832" y="1593"/>
                  </a:lnTo>
                  <a:lnTo>
                    <a:pt x="1801" y="1599"/>
                  </a:lnTo>
                  <a:lnTo>
                    <a:pt x="1770" y="1603"/>
                  </a:lnTo>
                  <a:lnTo>
                    <a:pt x="1739" y="1607"/>
                  </a:lnTo>
                  <a:lnTo>
                    <a:pt x="1709" y="1609"/>
                  </a:lnTo>
                  <a:lnTo>
                    <a:pt x="1677" y="1611"/>
                  </a:lnTo>
                  <a:lnTo>
                    <a:pt x="1647" y="1611"/>
                  </a:lnTo>
                  <a:lnTo>
                    <a:pt x="1615" y="1611"/>
                  </a:lnTo>
                  <a:lnTo>
                    <a:pt x="1553" y="1609"/>
                  </a:lnTo>
                  <a:lnTo>
                    <a:pt x="1492" y="1605"/>
                  </a:lnTo>
                  <a:lnTo>
                    <a:pt x="1431" y="1600"/>
                  </a:lnTo>
                  <a:lnTo>
                    <a:pt x="1370" y="1595"/>
                  </a:lnTo>
                  <a:lnTo>
                    <a:pt x="1309" y="1591"/>
                  </a:lnTo>
                  <a:lnTo>
                    <a:pt x="1249" y="1590"/>
                  </a:lnTo>
                  <a:lnTo>
                    <a:pt x="1219" y="1590"/>
                  </a:lnTo>
                  <a:lnTo>
                    <a:pt x="1189" y="1591"/>
                  </a:lnTo>
                  <a:lnTo>
                    <a:pt x="1160" y="1592"/>
                  </a:lnTo>
                  <a:lnTo>
                    <a:pt x="1131" y="1595"/>
                  </a:lnTo>
                  <a:lnTo>
                    <a:pt x="1101" y="1599"/>
                  </a:lnTo>
                  <a:lnTo>
                    <a:pt x="1073" y="1604"/>
                  </a:lnTo>
                  <a:lnTo>
                    <a:pt x="1045" y="1611"/>
                  </a:lnTo>
                  <a:lnTo>
                    <a:pt x="1017" y="1620"/>
                  </a:lnTo>
                  <a:lnTo>
                    <a:pt x="990" y="1629"/>
                  </a:lnTo>
                  <a:lnTo>
                    <a:pt x="963" y="1639"/>
                  </a:lnTo>
                  <a:lnTo>
                    <a:pt x="935" y="1650"/>
                  </a:lnTo>
                  <a:lnTo>
                    <a:pt x="906" y="1661"/>
                  </a:lnTo>
                  <a:lnTo>
                    <a:pt x="847" y="1688"/>
                  </a:lnTo>
                  <a:lnTo>
                    <a:pt x="786" y="1715"/>
                  </a:lnTo>
                  <a:lnTo>
                    <a:pt x="723" y="1743"/>
                  </a:lnTo>
                  <a:lnTo>
                    <a:pt x="659" y="1772"/>
                  </a:lnTo>
                  <a:lnTo>
                    <a:pt x="625" y="1785"/>
                  </a:lnTo>
                  <a:lnTo>
                    <a:pt x="593" y="1798"/>
                  </a:lnTo>
                  <a:lnTo>
                    <a:pt x="560" y="1812"/>
                  </a:lnTo>
                  <a:lnTo>
                    <a:pt x="527" y="1824"/>
                  </a:lnTo>
                  <a:lnTo>
                    <a:pt x="493" y="1835"/>
                  </a:lnTo>
                  <a:lnTo>
                    <a:pt x="461" y="1846"/>
                  </a:lnTo>
                  <a:lnTo>
                    <a:pt x="427" y="1855"/>
                  </a:lnTo>
                  <a:lnTo>
                    <a:pt x="394" y="1864"/>
                  </a:lnTo>
                  <a:lnTo>
                    <a:pt x="361" y="1871"/>
                  </a:lnTo>
                  <a:lnTo>
                    <a:pt x="329" y="1877"/>
                  </a:lnTo>
                  <a:lnTo>
                    <a:pt x="295" y="1882"/>
                  </a:lnTo>
                  <a:lnTo>
                    <a:pt x="264" y="1884"/>
                  </a:lnTo>
                  <a:lnTo>
                    <a:pt x="231" y="1885"/>
                  </a:lnTo>
                  <a:lnTo>
                    <a:pt x="200" y="1884"/>
                  </a:lnTo>
                  <a:lnTo>
                    <a:pt x="168" y="1881"/>
                  </a:lnTo>
                  <a:lnTo>
                    <a:pt x="137" y="1876"/>
                  </a:lnTo>
                  <a:lnTo>
                    <a:pt x="106" y="1868"/>
                  </a:lnTo>
                  <a:lnTo>
                    <a:pt x="77" y="1859"/>
                  </a:lnTo>
                  <a:lnTo>
                    <a:pt x="47" y="1847"/>
                  </a:lnTo>
                  <a:lnTo>
                    <a:pt x="19" y="1832"/>
                  </a:lnTo>
                  <a:lnTo>
                    <a:pt x="8" y="1869"/>
                  </a:lnTo>
                  <a:lnTo>
                    <a:pt x="2" y="1903"/>
                  </a:lnTo>
                  <a:lnTo>
                    <a:pt x="0" y="1932"/>
                  </a:lnTo>
                  <a:lnTo>
                    <a:pt x="2" y="1957"/>
                  </a:lnTo>
                  <a:lnTo>
                    <a:pt x="7" y="1978"/>
                  </a:lnTo>
                  <a:lnTo>
                    <a:pt x="16" y="1995"/>
                  </a:lnTo>
                  <a:lnTo>
                    <a:pt x="27" y="2010"/>
                  </a:lnTo>
                  <a:lnTo>
                    <a:pt x="42" y="2020"/>
                  </a:lnTo>
                  <a:lnTo>
                    <a:pt x="60" y="2028"/>
                  </a:lnTo>
                  <a:lnTo>
                    <a:pt x="79" y="2033"/>
                  </a:lnTo>
                  <a:lnTo>
                    <a:pt x="101" y="2035"/>
                  </a:lnTo>
                  <a:lnTo>
                    <a:pt x="125" y="2035"/>
                  </a:lnTo>
                  <a:lnTo>
                    <a:pt x="150" y="2033"/>
                  </a:lnTo>
                  <a:lnTo>
                    <a:pt x="177" y="2029"/>
                  </a:lnTo>
                  <a:lnTo>
                    <a:pt x="205" y="2023"/>
                  </a:lnTo>
                  <a:lnTo>
                    <a:pt x="234" y="2016"/>
                  </a:lnTo>
                  <a:lnTo>
                    <a:pt x="264" y="2008"/>
                  </a:lnTo>
                  <a:lnTo>
                    <a:pt x="294" y="1997"/>
                  </a:lnTo>
                  <a:lnTo>
                    <a:pt x="325" y="1987"/>
                  </a:lnTo>
                  <a:lnTo>
                    <a:pt x="355" y="1976"/>
                  </a:lnTo>
                  <a:lnTo>
                    <a:pt x="415" y="1953"/>
                  </a:lnTo>
                  <a:lnTo>
                    <a:pt x="473" y="1930"/>
                  </a:lnTo>
                  <a:lnTo>
                    <a:pt x="526" y="1909"/>
                  </a:lnTo>
                  <a:lnTo>
                    <a:pt x="571" y="1892"/>
                  </a:lnTo>
                  <a:lnTo>
                    <a:pt x="592" y="1885"/>
                  </a:lnTo>
                  <a:lnTo>
                    <a:pt x="609" y="1880"/>
                  </a:lnTo>
                  <a:lnTo>
                    <a:pt x="624" y="1876"/>
                  </a:lnTo>
                  <a:lnTo>
                    <a:pt x="636" y="1874"/>
                  </a:lnTo>
                  <a:lnTo>
                    <a:pt x="648" y="1874"/>
                  </a:lnTo>
                  <a:lnTo>
                    <a:pt x="661" y="1876"/>
                  </a:lnTo>
                  <a:lnTo>
                    <a:pt x="675" y="1877"/>
                  </a:lnTo>
                  <a:lnTo>
                    <a:pt x="691" y="1880"/>
                  </a:lnTo>
                  <a:lnTo>
                    <a:pt x="727" y="1886"/>
                  </a:lnTo>
                  <a:lnTo>
                    <a:pt x="766" y="1894"/>
                  </a:lnTo>
                  <a:lnTo>
                    <a:pt x="809" y="1902"/>
                  </a:lnTo>
                  <a:lnTo>
                    <a:pt x="854" y="1909"/>
                  </a:lnTo>
                  <a:lnTo>
                    <a:pt x="876" y="1913"/>
                  </a:lnTo>
                  <a:lnTo>
                    <a:pt x="898" y="1916"/>
                  </a:lnTo>
                  <a:lnTo>
                    <a:pt x="921" y="1918"/>
                  </a:lnTo>
                  <a:lnTo>
                    <a:pt x="942" y="1919"/>
                  </a:lnTo>
                  <a:lnTo>
                    <a:pt x="963" y="1920"/>
                  </a:lnTo>
                  <a:lnTo>
                    <a:pt x="984" y="1920"/>
                  </a:lnTo>
                  <a:lnTo>
                    <a:pt x="1004" y="1919"/>
                  </a:lnTo>
                  <a:lnTo>
                    <a:pt x="1022" y="1917"/>
                  </a:lnTo>
                  <a:lnTo>
                    <a:pt x="1040" y="1914"/>
                  </a:lnTo>
                  <a:lnTo>
                    <a:pt x="1056" y="1909"/>
                  </a:lnTo>
                  <a:lnTo>
                    <a:pt x="1071" y="1903"/>
                  </a:lnTo>
                  <a:lnTo>
                    <a:pt x="1084" y="1895"/>
                  </a:lnTo>
                  <a:lnTo>
                    <a:pt x="1095" y="1886"/>
                  </a:lnTo>
                  <a:lnTo>
                    <a:pt x="1105" y="1874"/>
                  </a:lnTo>
                  <a:lnTo>
                    <a:pt x="1112" y="1860"/>
                  </a:lnTo>
                  <a:lnTo>
                    <a:pt x="1118" y="1845"/>
                  </a:lnTo>
                  <a:lnTo>
                    <a:pt x="1120" y="1828"/>
                  </a:lnTo>
                  <a:lnTo>
                    <a:pt x="1120" y="1808"/>
                  </a:lnTo>
                  <a:lnTo>
                    <a:pt x="1118" y="1786"/>
                  </a:lnTo>
                  <a:lnTo>
                    <a:pt x="1112" y="1761"/>
                  </a:lnTo>
                  <a:lnTo>
                    <a:pt x="1124" y="1752"/>
                  </a:lnTo>
                  <a:lnTo>
                    <a:pt x="1137" y="1744"/>
                  </a:lnTo>
                  <a:lnTo>
                    <a:pt x="1149" y="1738"/>
                  </a:lnTo>
                  <a:lnTo>
                    <a:pt x="1161" y="1733"/>
                  </a:lnTo>
                  <a:lnTo>
                    <a:pt x="1175" y="1729"/>
                  </a:lnTo>
                  <a:lnTo>
                    <a:pt x="1187" y="1726"/>
                  </a:lnTo>
                  <a:lnTo>
                    <a:pt x="1200" y="1724"/>
                  </a:lnTo>
                  <a:lnTo>
                    <a:pt x="1212" y="1723"/>
                  </a:lnTo>
                  <a:lnTo>
                    <a:pt x="1224" y="1723"/>
                  </a:lnTo>
                  <a:lnTo>
                    <a:pt x="1238" y="1724"/>
                  </a:lnTo>
                  <a:lnTo>
                    <a:pt x="1250" y="1725"/>
                  </a:lnTo>
                  <a:lnTo>
                    <a:pt x="1263" y="1726"/>
                  </a:lnTo>
                  <a:lnTo>
                    <a:pt x="1287" y="1731"/>
                  </a:lnTo>
                  <a:lnTo>
                    <a:pt x="1313" y="1736"/>
                  </a:lnTo>
                  <a:lnTo>
                    <a:pt x="1338" y="1742"/>
                  </a:lnTo>
                  <a:lnTo>
                    <a:pt x="1363" y="1747"/>
                  </a:lnTo>
                  <a:lnTo>
                    <a:pt x="1376" y="1749"/>
                  </a:lnTo>
                  <a:lnTo>
                    <a:pt x="1388" y="1751"/>
                  </a:lnTo>
                  <a:lnTo>
                    <a:pt x="1400" y="1752"/>
                  </a:lnTo>
                  <a:lnTo>
                    <a:pt x="1412" y="1752"/>
                  </a:lnTo>
                  <a:lnTo>
                    <a:pt x="1424" y="1752"/>
                  </a:lnTo>
                  <a:lnTo>
                    <a:pt x="1437" y="1751"/>
                  </a:lnTo>
                  <a:lnTo>
                    <a:pt x="1449" y="1749"/>
                  </a:lnTo>
                  <a:lnTo>
                    <a:pt x="1461" y="1745"/>
                  </a:lnTo>
                  <a:lnTo>
                    <a:pt x="1473" y="1741"/>
                  </a:lnTo>
                  <a:lnTo>
                    <a:pt x="1485" y="1735"/>
                  </a:lnTo>
                  <a:lnTo>
                    <a:pt x="1498" y="1729"/>
                  </a:lnTo>
                  <a:lnTo>
                    <a:pt x="1509" y="1721"/>
                  </a:lnTo>
                  <a:lnTo>
                    <a:pt x="1520" y="1726"/>
                  </a:lnTo>
                  <a:lnTo>
                    <a:pt x="1532" y="1731"/>
                  </a:lnTo>
                  <a:lnTo>
                    <a:pt x="1546" y="1736"/>
                  </a:lnTo>
                  <a:lnTo>
                    <a:pt x="1562" y="1740"/>
                  </a:lnTo>
                  <a:lnTo>
                    <a:pt x="1578" y="1744"/>
                  </a:lnTo>
                  <a:lnTo>
                    <a:pt x="1595" y="1748"/>
                  </a:lnTo>
                  <a:lnTo>
                    <a:pt x="1614" y="1752"/>
                  </a:lnTo>
                  <a:lnTo>
                    <a:pt x="1634" y="1754"/>
                  </a:lnTo>
                  <a:lnTo>
                    <a:pt x="1653" y="1756"/>
                  </a:lnTo>
                  <a:lnTo>
                    <a:pt x="1673" y="1758"/>
                  </a:lnTo>
                  <a:lnTo>
                    <a:pt x="1695" y="1759"/>
                  </a:lnTo>
                  <a:lnTo>
                    <a:pt x="1716" y="1760"/>
                  </a:lnTo>
                  <a:lnTo>
                    <a:pt x="1738" y="1760"/>
                  </a:lnTo>
                  <a:lnTo>
                    <a:pt x="1760" y="1759"/>
                  </a:lnTo>
                  <a:lnTo>
                    <a:pt x="1782" y="1758"/>
                  </a:lnTo>
                  <a:lnTo>
                    <a:pt x="1803" y="1756"/>
                  </a:lnTo>
                  <a:lnTo>
                    <a:pt x="1825" y="1753"/>
                  </a:lnTo>
                  <a:lnTo>
                    <a:pt x="1846" y="1750"/>
                  </a:lnTo>
                  <a:lnTo>
                    <a:pt x="1866" y="1745"/>
                  </a:lnTo>
                  <a:lnTo>
                    <a:pt x="1886" y="1740"/>
                  </a:lnTo>
                  <a:lnTo>
                    <a:pt x="1906" y="1735"/>
                  </a:lnTo>
                  <a:lnTo>
                    <a:pt x="1925" y="1728"/>
                  </a:lnTo>
                  <a:lnTo>
                    <a:pt x="1942" y="1721"/>
                  </a:lnTo>
                  <a:lnTo>
                    <a:pt x="1959" y="1712"/>
                  </a:lnTo>
                  <a:lnTo>
                    <a:pt x="1975" y="1703"/>
                  </a:lnTo>
                  <a:lnTo>
                    <a:pt x="1988" y="1693"/>
                  </a:lnTo>
                  <a:lnTo>
                    <a:pt x="2001" y="1681"/>
                  </a:lnTo>
                  <a:lnTo>
                    <a:pt x="2012" y="1669"/>
                  </a:lnTo>
                  <a:lnTo>
                    <a:pt x="2022" y="1656"/>
                  </a:lnTo>
                  <a:lnTo>
                    <a:pt x="2030" y="1642"/>
                  </a:lnTo>
                  <a:lnTo>
                    <a:pt x="2036" y="1627"/>
                  </a:lnTo>
                  <a:lnTo>
                    <a:pt x="2040" y="1610"/>
                  </a:lnTo>
                  <a:lnTo>
                    <a:pt x="2058" y="1600"/>
                  </a:lnTo>
                  <a:lnTo>
                    <a:pt x="2082" y="1589"/>
                  </a:lnTo>
                  <a:lnTo>
                    <a:pt x="2109" y="1577"/>
                  </a:lnTo>
                  <a:lnTo>
                    <a:pt x="2130" y="1568"/>
                  </a:lnTo>
                  <a:lnTo>
                    <a:pt x="2141" y="1579"/>
                  </a:lnTo>
                  <a:lnTo>
                    <a:pt x="2154" y="1588"/>
                  </a:lnTo>
                  <a:lnTo>
                    <a:pt x="2166" y="1597"/>
                  </a:lnTo>
                  <a:lnTo>
                    <a:pt x="2178" y="1604"/>
                  </a:lnTo>
                  <a:lnTo>
                    <a:pt x="2190" y="1610"/>
                  </a:lnTo>
                  <a:lnTo>
                    <a:pt x="2203" y="1615"/>
                  </a:lnTo>
                  <a:lnTo>
                    <a:pt x="2217" y="1620"/>
                  </a:lnTo>
                  <a:lnTo>
                    <a:pt x="2230" y="1623"/>
                  </a:lnTo>
                  <a:lnTo>
                    <a:pt x="2243" y="1625"/>
                  </a:lnTo>
                  <a:lnTo>
                    <a:pt x="2257" y="1626"/>
                  </a:lnTo>
                  <a:lnTo>
                    <a:pt x="2270" y="1626"/>
                  </a:lnTo>
                  <a:lnTo>
                    <a:pt x="2285" y="1626"/>
                  </a:lnTo>
                  <a:lnTo>
                    <a:pt x="2299" y="1625"/>
                  </a:lnTo>
                  <a:lnTo>
                    <a:pt x="2313" y="1623"/>
                  </a:lnTo>
                  <a:lnTo>
                    <a:pt x="2327" y="1621"/>
                  </a:lnTo>
                  <a:lnTo>
                    <a:pt x="2341" y="1618"/>
                  </a:lnTo>
                  <a:lnTo>
                    <a:pt x="2370" y="1610"/>
                  </a:lnTo>
                  <a:lnTo>
                    <a:pt x="2398" y="1602"/>
                  </a:lnTo>
                  <a:lnTo>
                    <a:pt x="2426" y="1594"/>
                  </a:lnTo>
                  <a:lnTo>
                    <a:pt x="2453" y="1585"/>
                  </a:lnTo>
                  <a:lnTo>
                    <a:pt x="2481" y="1576"/>
                  </a:lnTo>
                  <a:lnTo>
                    <a:pt x="2507" y="1568"/>
                  </a:lnTo>
                  <a:lnTo>
                    <a:pt x="2532" y="1561"/>
                  </a:lnTo>
                  <a:lnTo>
                    <a:pt x="2557" y="1556"/>
                  </a:lnTo>
                  <a:lnTo>
                    <a:pt x="2570" y="1567"/>
                  </a:lnTo>
                  <a:lnTo>
                    <a:pt x="2584" y="1578"/>
                  </a:lnTo>
                  <a:lnTo>
                    <a:pt x="2599" y="1586"/>
                  </a:lnTo>
                  <a:lnTo>
                    <a:pt x="2616" y="1594"/>
                  </a:lnTo>
                  <a:lnTo>
                    <a:pt x="2633" y="1600"/>
                  </a:lnTo>
                  <a:lnTo>
                    <a:pt x="2651" y="1605"/>
                  </a:lnTo>
                  <a:lnTo>
                    <a:pt x="2670" y="1609"/>
                  </a:lnTo>
                  <a:lnTo>
                    <a:pt x="2690" y="1611"/>
                  </a:lnTo>
                  <a:lnTo>
                    <a:pt x="2709" y="1612"/>
                  </a:lnTo>
                  <a:lnTo>
                    <a:pt x="2729" y="1612"/>
                  </a:lnTo>
                  <a:lnTo>
                    <a:pt x="2750" y="1611"/>
                  </a:lnTo>
                  <a:lnTo>
                    <a:pt x="2770" y="1609"/>
                  </a:lnTo>
                  <a:lnTo>
                    <a:pt x="2791" y="1606"/>
                  </a:lnTo>
                  <a:lnTo>
                    <a:pt x="2812" y="1602"/>
                  </a:lnTo>
                  <a:lnTo>
                    <a:pt x="2833" y="1597"/>
                  </a:lnTo>
                  <a:lnTo>
                    <a:pt x="2853" y="1591"/>
                  </a:lnTo>
                  <a:lnTo>
                    <a:pt x="2874" y="1585"/>
                  </a:lnTo>
                  <a:lnTo>
                    <a:pt x="2894" y="1577"/>
                  </a:lnTo>
                  <a:lnTo>
                    <a:pt x="2914" y="1569"/>
                  </a:lnTo>
                  <a:lnTo>
                    <a:pt x="2934" y="1560"/>
                  </a:lnTo>
                  <a:lnTo>
                    <a:pt x="2953" y="1549"/>
                  </a:lnTo>
                  <a:lnTo>
                    <a:pt x="2971" y="1539"/>
                  </a:lnTo>
                  <a:lnTo>
                    <a:pt x="2988" y="1528"/>
                  </a:lnTo>
                  <a:lnTo>
                    <a:pt x="3005" y="1517"/>
                  </a:lnTo>
                  <a:lnTo>
                    <a:pt x="3021" y="1504"/>
                  </a:lnTo>
                  <a:lnTo>
                    <a:pt x="3036" y="1492"/>
                  </a:lnTo>
                  <a:lnTo>
                    <a:pt x="3049" y="1478"/>
                  </a:lnTo>
                  <a:lnTo>
                    <a:pt x="3063" y="1464"/>
                  </a:lnTo>
                  <a:lnTo>
                    <a:pt x="3074" y="1450"/>
                  </a:lnTo>
                  <a:lnTo>
                    <a:pt x="3084" y="1436"/>
                  </a:lnTo>
                  <a:lnTo>
                    <a:pt x="3092" y="1421"/>
                  </a:lnTo>
                  <a:lnTo>
                    <a:pt x="3099" y="1406"/>
                  </a:lnTo>
                  <a:lnTo>
                    <a:pt x="3111" y="1406"/>
                  </a:lnTo>
                  <a:lnTo>
                    <a:pt x="3123" y="1405"/>
                  </a:lnTo>
                  <a:lnTo>
                    <a:pt x="3135" y="1404"/>
                  </a:lnTo>
                  <a:lnTo>
                    <a:pt x="3147" y="1402"/>
                  </a:lnTo>
                  <a:lnTo>
                    <a:pt x="3157" y="1399"/>
                  </a:lnTo>
                  <a:lnTo>
                    <a:pt x="3168" y="1396"/>
                  </a:lnTo>
                  <a:lnTo>
                    <a:pt x="3179" y="1392"/>
                  </a:lnTo>
                  <a:lnTo>
                    <a:pt x="3189" y="1388"/>
                  </a:lnTo>
                  <a:close/>
                </a:path>
              </a:pathLst>
            </a:custGeom>
            <a:solidFill>
              <a:srgbClr val="B0B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 77"/>
            <p:cNvSpPr>
              <a:spLocks noEditPoints="1"/>
            </p:cNvSpPr>
            <p:nvPr/>
          </p:nvSpPr>
          <p:spPr bwMode="auto">
            <a:xfrm>
              <a:off x="7058025" y="4938713"/>
              <a:ext cx="481012" cy="252413"/>
            </a:xfrm>
            <a:custGeom>
              <a:avLst/>
              <a:gdLst>
                <a:gd name="T0" fmla="*/ 67 w 5148"/>
                <a:gd name="T1" fmla="*/ 1547 h 2713"/>
                <a:gd name="T2" fmla="*/ 115 w 5148"/>
                <a:gd name="T3" fmla="*/ 1983 h 2713"/>
                <a:gd name="T4" fmla="*/ 266 w 5148"/>
                <a:gd name="T5" fmla="*/ 2325 h 2713"/>
                <a:gd name="T6" fmla="*/ 544 w 5148"/>
                <a:gd name="T7" fmla="*/ 2561 h 2713"/>
                <a:gd name="T8" fmla="*/ 1115 w 5148"/>
                <a:gd name="T9" fmla="*/ 2659 h 2713"/>
                <a:gd name="T10" fmla="*/ 1335 w 5148"/>
                <a:gd name="T11" fmla="*/ 2655 h 2713"/>
                <a:gd name="T12" fmla="*/ 1774 w 5148"/>
                <a:gd name="T13" fmla="*/ 2700 h 2713"/>
                <a:gd name="T14" fmla="*/ 2264 w 5148"/>
                <a:gd name="T15" fmla="*/ 2555 h 2713"/>
                <a:gd name="T16" fmla="*/ 2780 w 5148"/>
                <a:gd name="T17" fmla="*/ 2554 h 2713"/>
                <a:gd name="T18" fmla="*/ 2936 w 5148"/>
                <a:gd name="T19" fmla="*/ 2402 h 2713"/>
                <a:gd name="T20" fmla="*/ 3266 w 5148"/>
                <a:gd name="T21" fmla="*/ 2423 h 2713"/>
                <a:gd name="T22" fmla="*/ 3706 w 5148"/>
                <a:gd name="T23" fmla="*/ 2325 h 2713"/>
                <a:gd name="T24" fmla="*/ 3963 w 5148"/>
                <a:gd name="T25" fmla="*/ 2298 h 2713"/>
                <a:gd name="T26" fmla="*/ 4373 w 5148"/>
                <a:gd name="T27" fmla="*/ 2287 h 2713"/>
                <a:gd name="T28" fmla="*/ 4808 w 5148"/>
                <a:gd name="T29" fmla="*/ 2072 h 2713"/>
                <a:gd name="T30" fmla="*/ 5095 w 5148"/>
                <a:gd name="T31" fmla="*/ 1739 h 2713"/>
                <a:gd name="T32" fmla="*/ 5098 w 5148"/>
                <a:gd name="T33" fmla="*/ 848 h 2713"/>
                <a:gd name="T34" fmla="*/ 4852 w 5148"/>
                <a:gd name="T35" fmla="*/ 314 h 2713"/>
                <a:gd name="T36" fmla="*/ 4428 w 5148"/>
                <a:gd name="T37" fmla="*/ 126 h 2713"/>
                <a:gd name="T38" fmla="*/ 4291 w 5148"/>
                <a:gd name="T39" fmla="*/ 0 h 2713"/>
                <a:gd name="T40" fmla="*/ 3429 w 5148"/>
                <a:gd name="T41" fmla="*/ 167 h 2713"/>
                <a:gd name="T42" fmla="*/ 3144 w 5148"/>
                <a:gd name="T43" fmla="*/ 253 h 2713"/>
                <a:gd name="T44" fmla="*/ 2932 w 5148"/>
                <a:gd name="T45" fmla="*/ 293 h 2713"/>
                <a:gd name="T46" fmla="*/ 2516 w 5148"/>
                <a:gd name="T47" fmla="*/ 371 h 2713"/>
                <a:gd name="T48" fmla="*/ 1702 w 5148"/>
                <a:gd name="T49" fmla="*/ 402 h 2713"/>
                <a:gd name="T50" fmla="*/ 1388 w 5148"/>
                <a:gd name="T51" fmla="*/ 478 h 2713"/>
                <a:gd name="T52" fmla="*/ 1002 w 5148"/>
                <a:gd name="T53" fmla="*/ 531 h 2713"/>
                <a:gd name="T54" fmla="*/ 733 w 5148"/>
                <a:gd name="T55" fmla="*/ 583 h 2713"/>
                <a:gd name="T56" fmla="*/ 411 w 5148"/>
                <a:gd name="T57" fmla="*/ 673 h 2713"/>
                <a:gd name="T58" fmla="*/ 194 w 5148"/>
                <a:gd name="T59" fmla="*/ 912 h 2713"/>
                <a:gd name="T60" fmla="*/ 50 w 5148"/>
                <a:gd name="T61" fmla="*/ 1159 h 2713"/>
                <a:gd name="T62" fmla="*/ 71 w 5148"/>
                <a:gd name="T63" fmla="*/ 1355 h 2713"/>
                <a:gd name="T64" fmla="*/ 148 w 5148"/>
                <a:gd name="T65" fmla="*/ 1150 h 2713"/>
                <a:gd name="T66" fmla="*/ 328 w 5148"/>
                <a:gd name="T67" fmla="*/ 831 h 2713"/>
                <a:gd name="T68" fmla="*/ 507 w 5148"/>
                <a:gd name="T69" fmla="*/ 700 h 2713"/>
                <a:gd name="T70" fmla="*/ 847 w 5148"/>
                <a:gd name="T71" fmla="*/ 616 h 2713"/>
                <a:gd name="T72" fmla="*/ 1256 w 5148"/>
                <a:gd name="T73" fmla="*/ 566 h 2713"/>
                <a:gd name="T74" fmla="*/ 1612 w 5148"/>
                <a:gd name="T75" fmla="*/ 509 h 2713"/>
                <a:gd name="T76" fmla="*/ 2245 w 5148"/>
                <a:gd name="T77" fmla="*/ 396 h 2713"/>
                <a:gd name="T78" fmla="*/ 2815 w 5148"/>
                <a:gd name="T79" fmla="*/ 366 h 2713"/>
                <a:gd name="T80" fmla="*/ 3024 w 5148"/>
                <a:gd name="T81" fmla="*/ 287 h 2713"/>
                <a:gd name="T82" fmla="*/ 3232 w 5148"/>
                <a:gd name="T83" fmla="*/ 199 h 2713"/>
                <a:gd name="T84" fmla="*/ 3939 w 5148"/>
                <a:gd name="T85" fmla="*/ 129 h 2713"/>
                <a:gd name="T86" fmla="*/ 4380 w 5148"/>
                <a:gd name="T87" fmla="*/ 162 h 2713"/>
                <a:gd name="T88" fmla="*/ 4798 w 5148"/>
                <a:gd name="T89" fmla="*/ 346 h 2713"/>
                <a:gd name="T90" fmla="*/ 4993 w 5148"/>
                <a:gd name="T91" fmla="*/ 722 h 2713"/>
                <a:gd name="T92" fmla="*/ 5072 w 5148"/>
                <a:gd name="T93" fmla="*/ 1557 h 2713"/>
                <a:gd name="T94" fmla="*/ 4844 w 5148"/>
                <a:gd name="T95" fmla="*/ 2005 h 2713"/>
                <a:gd name="T96" fmla="*/ 4397 w 5148"/>
                <a:gd name="T97" fmla="*/ 2227 h 2713"/>
                <a:gd name="T98" fmla="*/ 3917 w 5148"/>
                <a:gd name="T99" fmla="*/ 2239 h 2713"/>
                <a:gd name="T100" fmla="*/ 3602 w 5148"/>
                <a:gd name="T101" fmla="*/ 2335 h 2713"/>
                <a:gd name="T102" fmla="*/ 3139 w 5148"/>
                <a:gd name="T103" fmla="*/ 2353 h 2713"/>
                <a:gd name="T104" fmla="*/ 2790 w 5148"/>
                <a:gd name="T105" fmla="*/ 2362 h 2713"/>
                <a:gd name="T106" fmla="*/ 2651 w 5148"/>
                <a:gd name="T107" fmla="*/ 2535 h 2713"/>
                <a:gd name="T108" fmla="*/ 1996 w 5148"/>
                <a:gd name="T109" fmla="*/ 2610 h 2713"/>
                <a:gd name="T110" fmla="*/ 1729 w 5148"/>
                <a:gd name="T111" fmla="*/ 2571 h 2713"/>
                <a:gd name="T112" fmla="*/ 1261 w 5148"/>
                <a:gd name="T113" fmla="*/ 2567 h 2713"/>
                <a:gd name="T114" fmla="*/ 749 w 5148"/>
                <a:gd name="T115" fmla="*/ 2607 h 2713"/>
                <a:gd name="T116" fmla="*/ 560 w 5148"/>
                <a:gd name="T117" fmla="*/ 2432 h 2713"/>
                <a:gd name="T118" fmla="*/ 277 w 5148"/>
                <a:gd name="T119" fmla="*/ 2238 h 2713"/>
                <a:gd name="T120" fmla="*/ 161 w 5148"/>
                <a:gd name="T121" fmla="*/ 1954 h 2713"/>
                <a:gd name="T122" fmla="*/ 134 w 5148"/>
                <a:gd name="T123" fmla="*/ 1522 h 2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48" h="2713">
                  <a:moveTo>
                    <a:pt x="0" y="1292"/>
                  </a:moveTo>
                  <a:lnTo>
                    <a:pt x="0" y="1306"/>
                  </a:lnTo>
                  <a:lnTo>
                    <a:pt x="1" y="1319"/>
                  </a:lnTo>
                  <a:lnTo>
                    <a:pt x="3" y="1332"/>
                  </a:lnTo>
                  <a:lnTo>
                    <a:pt x="6" y="1344"/>
                  </a:lnTo>
                  <a:lnTo>
                    <a:pt x="10" y="1356"/>
                  </a:lnTo>
                  <a:lnTo>
                    <a:pt x="14" y="1368"/>
                  </a:lnTo>
                  <a:lnTo>
                    <a:pt x="19" y="1380"/>
                  </a:lnTo>
                  <a:lnTo>
                    <a:pt x="25" y="1391"/>
                  </a:lnTo>
                  <a:lnTo>
                    <a:pt x="32" y="1401"/>
                  </a:lnTo>
                  <a:lnTo>
                    <a:pt x="39" y="1411"/>
                  </a:lnTo>
                  <a:lnTo>
                    <a:pt x="46" y="1421"/>
                  </a:lnTo>
                  <a:lnTo>
                    <a:pt x="54" y="1431"/>
                  </a:lnTo>
                  <a:lnTo>
                    <a:pt x="63" y="1440"/>
                  </a:lnTo>
                  <a:lnTo>
                    <a:pt x="72" y="1449"/>
                  </a:lnTo>
                  <a:lnTo>
                    <a:pt x="82" y="1457"/>
                  </a:lnTo>
                  <a:lnTo>
                    <a:pt x="93" y="1464"/>
                  </a:lnTo>
                  <a:lnTo>
                    <a:pt x="87" y="1477"/>
                  </a:lnTo>
                  <a:lnTo>
                    <a:pt x="82" y="1493"/>
                  </a:lnTo>
                  <a:lnTo>
                    <a:pt x="77" y="1510"/>
                  </a:lnTo>
                  <a:lnTo>
                    <a:pt x="72" y="1528"/>
                  </a:lnTo>
                  <a:lnTo>
                    <a:pt x="67" y="1547"/>
                  </a:lnTo>
                  <a:lnTo>
                    <a:pt x="62" y="1569"/>
                  </a:lnTo>
                  <a:lnTo>
                    <a:pt x="58" y="1591"/>
                  </a:lnTo>
                  <a:lnTo>
                    <a:pt x="54" y="1613"/>
                  </a:lnTo>
                  <a:lnTo>
                    <a:pt x="50" y="1638"/>
                  </a:lnTo>
                  <a:lnTo>
                    <a:pt x="47" y="1662"/>
                  </a:lnTo>
                  <a:lnTo>
                    <a:pt x="44" y="1687"/>
                  </a:lnTo>
                  <a:lnTo>
                    <a:pt x="43" y="1711"/>
                  </a:lnTo>
                  <a:lnTo>
                    <a:pt x="42" y="1736"/>
                  </a:lnTo>
                  <a:lnTo>
                    <a:pt x="42" y="1761"/>
                  </a:lnTo>
                  <a:lnTo>
                    <a:pt x="42" y="1785"/>
                  </a:lnTo>
                  <a:lnTo>
                    <a:pt x="44" y="1808"/>
                  </a:lnTo>
                  <a:lnTo>
                    <a:pt x="47" y="1829"/>
                  </a:lnTo>
                  <a:lnTo>
                    <a:pt x="50" y="1847"/>
                  </a:lnTo>
                  <a:lnTo>
                    <a:pt x="54" y="1866"/>
                  </a:lnTo>
                  <a:lnTo>
                    <a:pt x="59" y="1884"/>
                  </a:lnTo>
                  <a:lnTo>
                    <a:pt x="65" y="1900"/>
                  </a:lnTo>
                  <a:lnTo>
                    <a:pt x="71" y="1916"/>
                  </a:lnTo>
                  <a:lnTo>
                    <a:pt x="78" y="1931"/>
                  </a:lnTo>
                  <a:lnTo>
                    <a:pt x="86" y="1946"/>
                  </a:lnTo>
                  <a:lnTo>
                    <a:pt x="96" y="1959"/>
                  </a:lnTo>
                  <a:lnTo>
                    <a:pt x="105" y="1971"/>
                  </a:lnTo>
                  <a:lnTo>
                    <a:pt x="115" y="1983"/>
                  </a:lnTo>
                  <a:lnTo>
                    <a:pt x="126" y="1994"/>
                  </a:lnTo>
                  <a:lnTo>
                    <a:pt x="137" y="2005"/>
                  </a:lnTo>
                  <a:lnTo>
                    <a:pt x="149" y="2015"/>
                  </a:lnTo>
                  <a:lnTo>
                    <a:pt x="162" y="2024"/>
                  </a:lnTo>
                  <a:lnTo>
                    <a:pt x="175" y="2032"/>
                  </a:lnTo>
                  <a:lnTo>
                    <a:pt x="173" y="2041"/>
                  </a:lnTo>
                  <a:lnTo>
                    <a:pt x="171" y="2051"/>
                  </a:lnTo>
                  <a:lnTo>
                    <a:pt x="170" y="2061"/>
                  </a:lnTo>
                  <a:lnTo>
                    <a:pt x="169" y="2072"/>
                  </a:lnTo>
                  <a:lnTo>
                    <a:pt x="168" y="2092"/>
                  </a:lnTo>
                  <a:lnTo>
                    <a:pt x="170" y="2113"/>
                  </a:lnTo>
                  <a:lnTo>
                    <a:pt x="173" y="2134"/>
                  </a:lnTo>
                  <a:lnTo>
                    <a:pt x="177" y="2155"/>
                  </a:lnTo>
                  <a:lnTo>
                    <a:pt x="183" y="2175"/>
                  </a:lnTo>
                  <a:lnTo>
                    <a:pt x="191" y="2195"/>
                  </a:lnTo>
                  <a:lnTo>
                    <a:pt x="199" y="2216"/>
                  </a:lnTo>
                  <a:lnTo>
                    <a:pt x="208" y="2236"/>
                  </a:lnTo>
                  <a:lnTo>
                    <a:pt x="218" y="2255"/>
                  </a:lnTo>
                  <a:lnTo>
                    <a:pt x="230" y="2274"/>
                  </a:lnTo>
                  <a:lnTo>
                    <a:pt x="242" y="2292"/>
                  </a:lnTo>
                  <a:lnTo>
                    <a:pt x="254" y="2308"/>
                  </a:lnTo>
                  <a:lnTo>
                    <a:pt x="266" y="2325"/>
                  </a:lnTo>
                  <a:lnTo>
                    <a:pt x="278" y="2341"/>
                  </a:lnTo>
                  <a:lnTo>
                    <a:pt x="298" y="2361"/>
                  </a:lnTo>
                  <a:lnTo>
                    <a:pt x="318" y="2381"/>
                  </a:lnTo>
                  <a:lnTo>
                    <a:pt x="340" y="2400"/>
                  </a:lnTo>
                  <a:lnTo>
                    <a:pt x="364" y="2418"/>
                  </a:lnTo>
                  <a:lnTo>
                    <a:pt x="376" y="2426"/>
                  </a:lnTo>
                  <a:lnTo>
                    <a:pt x="388" y="2433"/>
                  </a:lnTo>
                  <a:lnTo>
                    <a:pt x="400" y="2440"/>
                  </a:lnTo>
                  <a:lnTo>
                    <a:pt x="413" y="2446"/>
                  </a:lnTo>
                  <a:lnTo>
                    <a:pt x="426" y="2452"/>
                  </a:lnTo>
                  <a:lnTo>
                    <a:pt x="439" y="2457"/>
                  </a:lnTo>
                  <a:lnTo>
                    <a:pt x="452" y="2461"/>
                  </a:lnTo>
                  <a:lnTo>
                    <a:pt x="465" y="2465"/>
                  </a:lnTo>
                  <a:lnTo>
                    <a:pt x="475" y="2466"/>
                  </a:lnTo>
                  <a:lnTo>
                    <a:pt x="486" y="2466"/>
                  </a:lnTo>
                  <a:lnTo>
                    <a:pt x="496" y="2465"/>
                  </a:lnTo>
                  <a:lnTo>
                    <a:pt x="506" y="2464"/>
                  </a:lnTo>
                  <a:lnTo>
                    <a:pt x="511" y="2487"/>
                  </a:lnTo>
                  <a:lnTo>
                    <a:pt x="517" y="2507"/>
                  </a:lnTo>
                  <a:lnTo>
                    <a:pt x="525" y="2527"/>
                  </a:lnTo>
                  <a:lnTo>
                    <a:pt x="534" y="2545"/>
                  </a:lnTo>
                  <a:lnTo>
                    <a:pt x="544" y="2561"/>
                  </a:lnTo>
                  <a:lnTo>
                    <a:pt x="556" y="2575"/>
                  </a:lnTo>
                  <a:lnTo>
                    <a:pt x="568" y="2590"/>
                  </a:lnTo>
                  <a:lnTo>
                    <a:pt x="581" y="2602"/>
                  </a:lnTo>
                  <a:lnTo>
                    <a:pt x="595" y="2613"/>
                  </a:lnTo>
                  <a:lnTo>
                    <a:pt x="609" y="2622"/>
                  </a:lnTo>
                  <a:lnTo>
                    <a:pt x="625" y="2631"/>
                  </a:lnTo>
                  <a:lnTo>
                    <a:pt x="641" y="2639"/>
                  </a:lnTo>
                  <a:lnTo>
                    <a:pt x="657" y="2645"/>
                  </a:lnTo>
                  <a:lnTo>
                    <a:pt x="674" y="2652"/>
                  </a:lnTo>
                  <a:lnTo>
                    <a:pt x="692" y="2657"/>
                  </a:lnTo>
                  <a:lnTo>
                    <a:pt x="709" y="2661"/>
                  </a:lnTo>
                  <a:lnTo>
                    <a:pt x="731" y="2665"/>
                  </a:lnTo>
                  <a:lnTo>
                    <a:pt x="754" y="2668"/>
                  </a:lnTo>
                  <a:lnTo>
                    <a:pt x="776" y="2670"/>
                  </a:lnTo>
                  <a:lnTo>
                    <a:pt x="797" y="2672"/>
                  </a:lnTo>
                  <a:lnTo>
                    <a:pt x="819" y="2673"/>
                  </a:lnTo>
                  <a:lnTo>
                    <a:pt x="838" y="2673"/>
                  </a:lnTo>
                  <a:lnTo>
                    <a:pt x="857" y="2674"/>
                  </a:lnTo>
                  <a:lnTo>
                    <a:pt x="874" y="2674"/>
                  </a:lnTo>
                  <a:lnTo>
                    <a:pt x="995" y="2657"/>
                  </a:lnTo>
                  <a:lnTo>
                    <a:pt x="1046" y="2647"/>
                  </a:lnTo>
                  <a:lnTo>
                    <a:pt x="1115" y="2659"/>
                  </a:lnTo>
                  <a:lnTo>
                    <a:pt x="1128" y="2662"/>
                  </a:lnTo>
                  <a:lnTo>
                    <a:pt x="1143" y="2666"/>
                  </a:lnTo>
                  <a:lnTo>
                    <a:pt x="1155" y="2668"/>
                  </a:lnTo>
                  <a:lnTo>
                    <a:pt x="1167" y="2668"/>
                  </a:lnTo>
                  <a:lnTo>
                    <a:pt x="1174" y="2667"/>
                  </a:lnTo>
                  <a:lnTo>
                    <a:pt x="1180" y="2666"/>
                  </a:lnTo>
                  <a:lnTo>
                    <a:pt x="1186" y="2664"/>
                  </a:lnTo>
                  <a:lnTo>
                    <a:pt x="1192" y="2661"/>
                  </a:lnTo>
                  <a:lnTo>
                    <a:pt x="1199" y="2658"/>
                  </a:lnTo>
                  <a:lnTo>
                    <a:pt x="1206" y="2655"/>
                  </a:lnTo>
                  <a:lnTo>
                    <a:pt x="1212" y="2651"/>
                  </a:lnTo>
                  <a:lnTo>
                    <a:pt x="1219" y="2645"/>
                  </a:lnTo>
                  <a:lnTo>
                    <a:pt x="1225" y="2639"/>
                  </a:lnTo>
                  <a:lnTo>
                    <a:pt x="1231" y="2633"/>
                  </a:lnTo>
                  <a:lnTo>
                    <a:pt x="1237" y="2626"/>
                  </a:lnTo>
                  <a:lnTo>
                    <a:pt x="1244" y="2619"/>
                  </a:lnTo>
                  <a:lnTo>
                    <a:pt x="1263" y="2629"/>
                  </a:lnTo>
                  <a:lnTo>
                    <a:pt x="1285" y="2639"/>
                  </a:lnTo>
                  <a:lnTo>
                    <a:pt x="1296" y="2643"/>
                  </a:lnTo>
                  <a:lnTo>
                    <a:pt x="1308" y="2647"/>
                  </a:lnTo>
                  <a:lnTo>
                    <a:pt x="1321" y="2652"/>
                  </a:lnTo>
                  <a:lnTo>
                    <a:pt x="1335" y="2655"/>
                  </a:lnTo>
                  <a:lnTo>
                    <a:pt x="1358" y="2660"/>
                  </a:lnTo>
                  <a:lnTo>
                    <a:pt x="1382" y="2663"/>
                  </a:lnTo>
                  <a:lnTo>
                    <a:pt x="1407" y="2666"/>
                  </a:lnTo>
                  <a:lnTo>
                    <a:pt x="1431" y="2668"/>
                  </a:lnTo>
                  <a:lnTo>
                    <a:pt x="1456" y="2670"/>
                  </a:lnTo>
                  <a:lnTo>
                    <a:pt x="1482" y="2671"/>
                  </a:lnTo>
                  <a:lnTo>
                    <a:pt x="1507" y="2671"/>
                  </a:lnTo>
                  <a:lnTo>
                    <a:pt x="1533" y="2671"/>
                  </a:lnTo>
                  <a:lnTo>
                    <a:pt x="1558" y="2670"/>
                  </a:lnTo>
                  <a:lnTo>
                    <a:pt x="1582" y="2668"/>
                  </a:lnTo>
                  <a:lnTo>
                    <a:pt x="1606" y="2666"/>
                  </a:lnTo>
                  <a:lnTo>
                    <a:pt x="1628" y="2662"/>
                  </a:lnTo>
                  <a:lnTo>
                    <a:pt x="1650" y="2659"/>
                  </a:lnTo>
                  <a:lnTo>
                    <a:pt x="1671" y="2654"/>
                  </a:lnTo>
                  <a:lnTo>
                    <a:pt x="1689" y="2649"/>
                  </a:lnTo>
                  <a:lnTo>
                    <a:pt x="1707" y="2643"/>
                  </a:lnTo>
                  <a:lnTo>
                    <a:pt x="1717" y="2656"/>
                  </a:lnTo>
                  <a:lnTo>
                    <a:pt x="1728" y="2668"/>
                  </a:lnTo>
                  <a:lnTo>
                    <a:pt x="1739" y="2678"/>
                  </a:lnTo>
                  <a:lnTo>
                    <a:pt x="1751" y="2686"/>
                  </a:lnTo>
                  <a:lnTo>
                    <a:pt x="1762" y="2694"/>
                  </a:lnTo>
                  <a:lnTo>
                    <a:pt x="1774" y="2700"/>
                  </a:lnTo>
                  <a:lnTo>
                    <a:pt x="1787" y="2705"/>
                  </a:lnTo>
                  <a:lnTo>
                    <a:pt x="1801" y="2708"/>
                  </a:lnTo>
                  <a:lnTo>
                    <a:pt x="1819" y="2711"/>
                  </a:lnTo>
                  <a:lnTo>
                    <a:pt x="1837" y="2713"/>
                  </a:lnTo>
                  <a:lnTo>
                    <a:pt x="1855" y="2713"/>
                  </a:lnTo>
                  <a:lnTo>
                    <a:pt x="1875" y="2710"/>
                  </a:lnTo>
                  <a:lnTo>
                    <a:pt x="1894" y="2707"/>
                  </a:lnTo>
                  <a:lnTo>
                    <a:pt x="1913" y="2703"/>
                  </a:lnTo>
                  <a:lnTo>
                    <a:pt x="1934" y="2697"/>
                  </a:lnTo>
                  <a:lnTo>
                    <a:pt x="1953" y="2691"/>
                  </a:lnTo>
                  <a:lnTo>
                    <a:pt x="1973" y="2684"/>
                  </a:lnTo>
                  <a:lnTo>
                    <a:pt x="1994" y="2676"/>
                  </a:lnTo>
                  <a:lnTo>
                    <a:pt x="2013" y="2668"/>
                  </a:lnTo>
                  <a:lnTo>
                    <a:pt x="2033" y="2659"/>
                  </a:lnTo>
                  <a:lnTo>
                    <a:pt x="2073" y="2640"/>
                  </a:lnTo>
                  <a:lnTo>
                    <a:pt x="2110" y="2622"/>
                  </a:lnTo>
                  <a:lnTo>
                    <a:pt x="2138" y="2608"/>
                  </a:lnTo>
                  <a:lnTo>
                    <a:pt x="2165" y="2595"/>
                  </a:lnTo>
                  <a:lnTo>
                    <a:pt x="2192" y="2582"/>
                  </a:lnTo>
                  <a:lnTo>
                    <a:pt x="2217" y="2572"/>
                  </a:lnTo>
                  <a:lnTo>
                    <a:pt x="2240" y="2563"/>
                  </a:lnTo>
                  <a:lnTo>
                    <a:pt x="2264" y="2555"/>
                  </a:lnTo>
                  <a:lnTo>
                    <a:pt x="2275" y="2553"/>
                  </a:lnTo>
                  <a:lnTo>
                    <a:pt x="2285" y="2550"/>
                  </a:lnTo>
                  <a:lnTo>
                    <a:pt x="2295" y="2549"/>
                  </a:lnTo>
                  <a:lnTo>
                    <a:pt x="2305" y="2548"/>
                  </a:lnTo>
                  <a:lnTo>
                    <a:pt x="2420" y="2565"/>
                  </a:lnTo>
                  <a:lnTo>
                    <a:pt x="2471" y="2575"/>
                  </a:lnTo>
                  <a:lnTo>
                    <a:pt x="2523" y="2584"/>
                  </a:lnTo>
                  <a:lnTo>
                    <a:pt x="2549" y="2588"/>
                  </a:lnTo>
                  <a:lnTo>
                    <a:pt x="2576" y="2591"/>
                  </a:lnTo>
                  <a:lnTo>
                    <a:pt x="2601" y="2594"/>
                  </a:lnTo>
                  <a:lnTo>
                    <a:pt x="2626" y="2595"/>
                  </a:lnTo>
                  <a:lnTo>
                    <a:pt x="2651" y="2595"/>
                  </a:lnTo>
                  <a:lnTo>
                    <a:pt x="2674" y="2593"/>
                  </a:lnTo>
                  <a:lnTo>
                    <a:pt x="2696" y="2591"/>
                  </a:lnTo>
                  <a:lnTo>
                    <a:pt x="2718" y="2586"/>
                  </a:lnTo>
                  <a:lnTo>
                    <a:pt x="2728" y="2582"/>
                  </a:lnTo>
                  <a:lnTo>
                    <a:pt x="2738" y="2579"/>
                  </a:lnTo>
                  <a:lnTo>
                    <a:pt x="2747" y="2575"/>
                  </a:lnTo>
                  <a:lnTo>
                    <a:pt x="2755" y="2571"/>
                  </a:lnTo>
                  <a:lnTo>
                    <a:pt x="2764" y="2566"/>
                  </a:lnTo>
                  <a:lnTo>
                    <a:pt x="2772" y="2560"/>
                  </a:lnTo>
                  <a:lnTo>
                    <a:pt x="2780" y="2554"/>
                  </a:lnTo>
                  <a:lnTo>
                    <a:pt x="2787" y="2548"/>
                  </a:lnTo>
                  <a:lnTo>
                    <a:pt x="2791" y="2542"/>
                  </a:lnTo>
                  <a:lnTo>
                    <a:pt x="2795" y="2536"/>
                  </a:lnTo>
                  <a:lnTo>
                    <a:pt x="2799" y="2530"/>
                  </a:lnTo>
                  <a:lnTo>
                    <a:pt x="2802" y="2524"/>
                  </a:lnTo>
                  <a:lnTo>
                    <a:pt x="2808" y="2509"/>
                  </a:lnTo>
                  <a:lnTo>
                    <a:pt x="2811" y="2494"/>
                  </a:lnTo>
                  <a:lnTo>
                    <a:pt x="2813" y="2478"/>
                  </a:lnTo>
                  <a:lnTo>
                    <a:pt x="2813" y="2461"/>
                  </a:lnTo>
                  <a:lnTo>
                    <a:pt x="2812" y="2442"/>
                  </a:lnTo>
                  <a:lnTo>
                    <a:pt x="2809" y="2424"/>
                  </a:lnTo>
                  <a:lnTo>
                    <a:pt x="2818" y="2418"/>
                  </a:lnTo>
                  <a:lnTo>
                    <a:pt x="2826" y="2414"/>
                  </a:lnTo>
                  <a:lnTo>
                    <a:pt x="2836" y="2410"/>
                  </a:lnTo>
                  <a:lnTo>
                    <a:pt x="2845" y="2407"/>
                  </a:lnTo>
                  <a:lnTo>
                    <a:pt x="2853" y="2404"/>
                  </a:lnTo>
                  <a:lnTo>
                    <a:pt x="2862" y="2402"/>
                  </a:lnTo>
                  <a:lnTo>
                    <a:pt x="2871" y="2400"/>
                  </a:lnTo>
                  <a:lnTo>
                    <a:pt x="2880" y="2399"/>
                  </a:lnTo>
                  <a:lnTo>
                    <a:pt x="2898" y="2399"/>
                  </a:lnTo>
                  <a:lnTo>
                    <a:pt x="2917" y="2400"/>
                  </a:lnTo>
                  <a:lnTo>
                    <a:pt x="2936" y="2402"/>
                  </a:lnTo>
                  <a:lnTo>
                    <a:pt x="2955" y="2406"/>
                  </a:lnTo>
                  <a:lnTo>
                    <a:pt x="2964" y="2408"/>
                  </a:lnTo>
                  <a:lnTo>
                    <a:pt x="2979" y="2411"/>
                  </a:lnTo>
                  <a:lnTo>
                    <a:pt x="2992" y="2414"/>
                  </a:lnTo>
                  <a:lnTo>
                    <a:pt x="3001" y="2416"/>
                  </a:lnTo>
                  <a:lnTo>
                    <a:pt x="3022" y="2420"/>
                  </a:lnTo>
                  <a:lnTo>
                    <a:pt x="3044" y="2422"/>
                  </a:lnTo>
                  <a:lnTo>
                    <a:pt x="3065" y="2423"/>
                  </a:lnTo>
                  <a:lnTo>
                    <a:pt x="3087" y="2423"/>
                  </a:lnTo>
                  <a:lnTo>
                    <a:pt x="3099" y="2422"/>
                  </a:lnTo>
                  <a:lnTo>
                    <a:pt x="3110" y="2420"/>
                  </a:lnTo>
                  <a:lnTo>
                    <a:pt x="3120" y="2418"/>
                  </a:lnTo>
                  <a:lnTo>
                    <a:pt x="3131" y="2415"/>
                  </a:lnTo>
                  <a:lnTo>
                    <a:pt x="3142" y="2411"/>
                  </a:lnTo>
                  <a:lnTo>
                    <a:pt x="3153" y="2407"/>
                  </a:lnTo>
                  <a:lnTo>
                    <a:pt x="3165" y="2402"/>
                  </a:lnTo>
                  <a:lnTo>
                    <a:pt x="3176" y="2396"/>
                  </a:lnTo>
                  <a:lnTo>
                    <a:pt x="3190" y="2403"/>
                  </a:lnTo>
                  <a:lnTo>
                    <a:pt x="3207" y="2409"/>
                  </a:lnTo>
                  <a:lnTo>
                    <a:pt x="3224" y="2414"/>
                  </a:lnTo>
                  <a:lnTo>
                    <a:pt x="3245" y="2419"/>
                  </a:lnTo>
                  <a:lnTo>
                    <a:pt x="3266" y="2423"/>
                  </a:lnTo>
                  <a:lnTo>
                    <a:pt x="3288" y="2426"/>
                  </a:lnTo>
                  <a:lnTo>
                    <a:pt x="3312" y="2429"/>
                  </a:lnTo>
                  <a:lnTo>
                    <a:pt x="3336" y="2431"/>
                  </a:lnTo>
                  <a:lnTo>
                    <a:pt x="3361" y="2433"/>
                  </a:lnTo>
                  <a:lnTo>
                    <a:pt x="3386" y="2433"/>
                  </a:lnTo>
                  <a:lnTo>
                    <a:pt x="3411" y="2433"/>
                  </a:lnTo>
                  <a:lnTo>
                    <a:pt x="3438" y="2432"/>
                  </a:lnTo>
                  <a:lnTo>
                    <a:pt x="3463" y="2430"/>
                  </a:lnTo>
                  <a:lnTo>
                    <a:pt x="3488" y="2428"/>
                  </a:lnTo>
                  <a:lnTo>
                    <a:pt x="3514" y="2424"/>
                  </a:lnTo>
                  <a:lnTo>
                    <a:pt x="3538" y="2419"/>
                  </a:lnTo>
                  <a:lnTo>
                    <a:pt x="3562" y="2413"/>
                  </a:lnTo>
                  <a:lnTo>
                    <a:pt x="3585" y="2406"/>
                  </a:lnTo>
                  <a:lnTo>
                    <a:pt x="3607" y="2398"/>
                  </a:lnTo>
                  <a:lnTo>
                    <a:pt x="3628" y="2388"/>
                  </a:lnTo>
                  <a:lnTo>
                    <a:pt x="3648" y="2378"/>
                  </a:lnTo>
                  <a:lnTo>
                    <a:pt x="3665" y="2366"/>
                  </a:lnTo>
                  <a:lnTo>
                    <a:pt x="3673" y="2360"/>
                  </a:lnTo>
                  <a:lnTo>
                    <a:pt x="3680" y="2354"/>
                  </a:lnTo>
                  <a:lnTo>
                    <a:pt x="3688" y="2347"/>
                  </a:lnTo>
                  <a:lnTo>
                    <a:pt x="3694" y="2340"/>
                  </a:lnTo>
                  <a:lnTo>
                    <a:pt x="3706" y="2325"/>
                  </a:lnTo>
                  <a:lnTo>
                    <a:pt x="3715" y="2309"/>
                  </a:lnTo>
                  <a:lnTo>
                    <a:pt x="3723" y="2293"/>
                  </a:lnTo>
                  <a:lnTo>
                    <a:pt x="3729" y="2276"/>
                  </a:lnTo>
                  <a:lnTo>
                    <a:pt x="3742" y="2270"/>
                  </a:lnTo>
                  <a:lnTo>
                    <a:pt x="3761" y="2262"/>
                  </a:lnTo>
                  <a:lnTo>
                    <a:pt x="3777" y="2253"/>
                  </a:lnTo>
                  <a:lnTo>
                    <a:pt x="3784" y="2250"/>
                  </a:lnTo>
                  <a:lnTo>
                    <a:pt x="3788" y="2248"/>
                  </a:lnTo>
                  <a:lnTo>
                    <a:pt x="3797" y="2244"/>
                  </a:lnTo>
                  <a:lnTo>
                    <a:pt x="3807" y="2253"/>
                  </a:lnTo>
                  <a:lnTo>
                    <a:pt x="3819" y="2262"/>
                  </a:lnTo>
                  <a:lnTo>
                    <a:pt x="3829" y="2269"/>
                  </a:lnTo>
                  <a:lnTo>
                    <a:pt x="3840" y="2276"/>
                  </a:lnTo>
                  <a:lnTo>
                    <a:pt x="3851" y="2282"/>
                  </a:lnTo>
                  <a:lnTo>
                    <a:pt x="3862" y="2287"/>
                  </a:lnTo>
                  <a:lnTo>
                    <a:pt x="3873" y="2291"/>
                  </a:lnTo>
                  <a:lnTo>
                    <a:pt x="3885" y="2294"/>
                  </a:lnTo>
                  <a:lnTo>
                    <a:pt x="3900" y="2297"/>
                  </a:lnTo>
                  <a:lnTo>
                    <a:pt x="3915" y="2299"/>
                  </a:lnTo>
                  <a:lnTo>
                    <a:pt x="3931" y="2299"/>
                  </a:lnTo>
                  <a:lnTo>
                    <a:pt x="3947" y="2299"/>
                  </a:lnTo>
                  <a:lnTo>
                    <a:pt x="3963" y="2298"/>
                  </a:lnTo>
                  <a:lnTo>
                    <a:pt x="3978" y="2297"/>
                  </a:lnTo>
                  <a:lnTo>
                    <a:pt x="3994" y="2294"/>
                  </a:lnTo>
                  <a:lnTo>
                    <a:pt x="4009" y="2291"/>
                  </a:lnTo>
                  <a:lnTo>
                    <a:pt x="4041" y="2284"/>
                  </a:lnTo>
                  <a:lnTo>
                    <a:pt x="4071" y="2276"/>
                  </a:lnTo>
                  <a:lnTo>
                    <a:pt x="4102" y="2267"/>
                  </a:lnTo>
                  <a:lnTo>
                    <a:pt x="4130" y="2256"/>
                  </a:lnTo>
                  <a:lnTo>
                    <a:pt x="4144" y="2253"/>
                  </a:lnTo>
                  <a:lnTo>
                    <a:pt x="4172" y="2245"/>
                  </a:lnTo>
                  <a:lnTo>
                    <a:pt x="4202" y="2236"/>
                  </a:lnTo>
                  <a:lnTo>
                    <a:pt x="4222" y="2231"/>
                  </a:lnTo>
                  <a:lnTo>
                    <a:pt x="4232" y="2239"/>
                  </a:lnTo>
                  <a:lnTo>
                    <a:pt x="4243" y="2246"/>
                  </a:lnTo>
                  <a:lnTo>
                    <a:pt x="4254" y="2253"/>
                  </a:lnTo>
                  <a:lnTo>
                    <a:pt x="4265" y="2260"/>
                  </a:lnTo>
                  <a:lnTo>
                    <a:pt x="4278" y="2267"/>
                  </a:lnTo>
                  <a:lnTo>
                    <a:pt x="4291" y="2272"/>
                  </a:lnTo>
                  <a:lnTo>
                    <a:pt x="4304" y="2277"/>
                  </a:lnTo>
                  <a:lnTo>
                    <a:pt x="4318" y="2280"/>
                  </a:lnTo>
                  <a:lnTo>
                    <a:pt x="4335" y="2283"/>
                  </a:lnTo>
                  <a:lnTo>
                    <a:pt x="4354" y="2285"/>
                  </a:lnTo>
                  <a:lnTo>
                    <a:pt x="4373" y="2287"/>
                  </a:lnTo>
                  <a:lnTo>
                    <a:pt x="4393" y="2287"/>
                  </a:lnTo>
                  <a:lnTo>
                    <a:pt x="4413" y="2286"/>
                  </a:lnTo>
                  <a:lnTo>
                    <a:pt x="4434" y="2284"/>
                  </a:lnTo>
                  <a:lnTo>
                    <a:pt x="4455" y="2282"/>
                  </a:lnTo>
                  <a:lnTo>
                    <a:pt x="4477" y="2278"/>
                  </a:lnTo>
                  <a:lnTo>
                    <a:pt x="4502" y="2272"/>
                  </a:lnTo>
                  <a:lnTo>
                    <a:pt x="4527" y="2265"/>
                  </a:lnTo>
                  <a:lnTo>
                    <a:pt x="4552" y="2256"/>
                  </a:lnTo>
                  <a:lnTo>
                    <a:pt x="4576" y="2247"/>
                  </a:lnTo>
                  <a:lnTo>
                    <a:pt x="4600" y="2237"/>
                  </a:lnTo>
                  <a:lnTo>
                    <a:pt x="4622" y="2226"/>
                  </a:lnTo>
                  <a:lnTo>
                    <a:pt x="4643" y="2214"/>
                  </a:lnTo>
                  <a:lnTo>
                    <a:pt x="4665" y="2201"/>
                  </a:lnTo>
                  <a:lnTo>
                    <a:pt x="4684" y="2187"/>
                  </a:lnTo>
                  <a:lnTo>
                    <a:pt x="4702" y="2173"/>
                  </a:lnTo>
                  <a:lnTo>
                    <a:pt x="4719" y="2158"/>
                  </a:lnTo>
                  <a:lnTo>
                    <a:pt x="4736" y="2143"/>
                  </a:lnTo>
                  <a:lnTo>
                    <a:pt x="4750" y="2126"/>
                  </a:lnTo>
                  <a:lnTo>
                    <a:pt x="4763" y="2110"/>
                  </a:lnTo>
                  <a:lnTo>
                    <a:pt x="4774" y="2093"/>
                  </a:lnTo>
                  <a:lnTo>
                    <a:pt x="4784" y="2076"/>
                  </a:lnTo>
                  <a:lnTo>
                    <a:pt x="4808" y="2072"/>
                  </a:lnTo>
                  <a:lnTo>
                    <a:pt x="4836" y="2065"/>
                  </a:lnTo>
                  <a:lnTo>
                    <a:pt x="4858" y="2061"/>
                  </a:lnTo>
                  <a:lnTo>
                    <a:pt x="4869" y="2059"/>
                  </a:lnTo>
                  <a:lnTo>
                    <a:pt x="4885" y="2051"/>
                  </a:lnTo>
                  <a:lnTo>
                    <a:pt x="4902" y="2041"/>
                  </a:lnTo>
                  <a:lnTo>
                    <a:pt x="4917" y="2031"/>
                  </a:lnTo>
                  <a:lnTo>
                    <a:pt x="4932" y="2020"/>
                  </a:lnTo>
                  <a:lnTo>
                    <a:pt x="4946" y="2008"/>
                  </a:lnTo>
                  <a:lnTo>
                    <a:pt x="4960" y="1994"/>
                  </a:lnTo>
                  <a:lnTo>
                    <a:pt x="4972" y="1980"/>
                  </a:lnTo>
                  <a:lnTo>
                    <a:pt x="4984" y="1966"/>
                  </a:lnTo>
                  <a:lnTo>
                    <a:pt x="4997" y="1951"/>
                  </a:lnTo>
                  <a:lnTo>
                    <a:pt x="5007" y="1935"/>
                  </a:lnTo>
                  <a:lnTo>
                    <a:pt x="5018" y="1919"/>
                  </a:lnTo>
                  <a:lnTo>
                    <a:pt x="5027" y="1903"/>
                  </a:lnTo>
                  <a:lnTo>
                    <a:pt x="5036" y="1887"/>
                  </a:lnTo>
                  <a:lnTo>
                    <a:pt x="5045" y="1869"/>
                  </a:lnTo>
                  <a:lnTo>
                    <a:pt x="5053" y="1853"/>
                  </a:lnTo>
                  <a:lnTo>
                    <a:pt x="5061" y="1836"/>
                  </a:lnTo>
                  <a:lnTo>
                    <a:pt x="5074" y="1802"/>
                  </a:lnTo>
                  <a:lnTo>
                    <a:pt x="5086" y="1770"/>
                  </a:lnTo>
                  <a:lnTo>
                    <a:pt x="5095" y="1739"/>
                  </a:lnTo>
                  <a:lnTo>
                    <a:pt x="5103" y="1711"/>
                  </a:lnTo>
                  <a:lnTo>
                    <a:pt x="5115" y="1663"/>
                  </a:lnTo>
                  <a:lnTo>
                    <a:pt x="5122" y="1632"/>
                  </a:lnTo>
                  <a:lnTo>
                    <a:pt x="5129" y="1581"/>
                  </a:lnTo>
                  <a:lnTo>
                    <a:pt x="5136" y="1522"/>
                  </a:lnTo>
                  <a:lnTo>
                    <a:pt x="5139" y="1490"/>
                  </a:lnTo>
                  <a:lnTo>
                    <a:pt x="5142" y="1456"/>
                  </a:lnTo>
                  <a:lnTo>
                    <a:pt x="5144" y="1420"/>
                  </a:lnTo>
                  <a:lnTo>
                    <a:pt x="5146" y="1383"/>
                  </a:lnTo>
                  <a:lnTo>
                    <a:pt x="5147" y="1345"/>
                  </a:lnTo>
                  <a:lnTo>
                    <a:pt x="5148" y="1306"/>
                  </a:lnTo>
                  <a:lnTo>
                    <a:pt x="5148" y="1265"/>
                  </a:lnTo>
                  <a:lnTo>
                    <a:pt x="5147" y="1224"/>
                  </a:lnTo>
                  <a:lnTo>
                    <a:pt x="5146" y="1183"/>
                  </a:lnTo>
                  <a:lnTo>
                    <a:pt x="5143" y="1141"/>
                  </a:lnTo>
                  <a:lnTo>
                    <a:pt x="5140" y="1098"/>
                  </a:lnTo>
                  <a:lnTo>
                    <a:pt x="5136" y="1056"/>
                  </a:lnTo>
                  <a:lnTo>
                    <a:pt x="5131" y="1013"/>
                  </a:lnTo>
                  <a:lnTo>
                    <a:pt x="5124" y="972"/>
                  </a:lnTo>
                  <a:lnTo>
                    <a:pt x="5116" y="929"/>
                  </a:lnTo>
                  <a:lnTo>
                    <a:pt x="5107" y="888"/>
                  </a:lnTo>
                  <a:lnTo>
                    <a:pt x="5098" y="848"/>
                  </a:lnTo>
                  <a:lnTo>
                    <a:pt x="5086" y="807"/>
                  </a:lnTo>
                  <a:lnTo>
                    <a:pt x="5074" y="768"/>
                  </a:lnTo>
                  <a:lnTo>
                    <a:pt x="5060" y="730"/>
                  </a:lnTo>
                  <a:lnTo>
                    <a:pt x="5043" y="693"/>
                  </a:lnTo>
                  <a:lnTo>
                    <a:pt x="5026" y="659"/>
                  </a:lnTo>
                  <a:lnTo>
                    <a:pt x="5007" y="625"/>
                  </a:lnTo>
                  <a:lnTo>
                    <a:pt x="4986" y="593"/>
                  </a:lnTo>
                  <a:lnTo>
                    <a:pt x="4964" y="563"/>
                  </a:lnTo>
                  <a:lnTo>
                    <a:pt x="4940" y="536"/>
                  </a:lnTo>
                  <a:lnTo>
                    <a:pt x="4913" y="509"/>
                  </a:lnTo>
                  <a:lnTo>
                    <a:pt x="4885" y="486"/>
                  </a:lnTo>
                  <a:lnTo>
                    <a:pt x="4890" y="467"/>
                  </a:lnTo>
                  <a:lnTo>
                    <a:pt x="4894" y="447"/>
                  </a:lnTo>
                  <a:lnTo>
                    <a:pt x="4896" y="430"/>
                  </a:lnTo>
                  <a:lnTo>
                    <a:pt x="4896" y="413"/>
                  </a:lnTo>
                  <a:lnTo>
                    <a:pt x="4895" y="396"/>
                  </a:lnTo>
                  <a:lnTo>
                    <a:pt x="4892" y="380"/>
                  </a:lnTo>
                  <a:lnTo>
                    <a:pt x="4887" y="365"/>
                  </a:lnTo>
                  <a:lnTo>
                    <a:pt x="4881" y="351"/>
                  </a:lnTo>
                  <a:lnTo>
                    <a:pt x="4873" y="338"/>
                  </a:lnTo>
                  <a:lnTo>
                    <a:pt x="4864" y="325"/>
                  </a:lnTo>
                  <a:lnTo>
                    <a:pt x="4852" y="314"/>
                  </a:lnTo>
                  <a:lnTo>
                    <a:pt x="4841" y="303"/>
                  </a:lnTo>
                  <a:lnTo>
                    <a:pt x="4828" y="294"/>
                  </a:lnTo>
                  <a:lnTo>
                    <a:pt x="4814" y="286"/>
                  </a:lnTo>
                  <a:lnTo>
                    <a:pt x="4800" y="278"/>
                  </a:lnTo>
                  <a:lnTo>
                    <a:pt x="4784" y="271"/>
                  </a:lnTo>
                  <a:lnTo>
                    <a:pt x="4768" y="264"/>
                  </a:lnTo>
                  <a:lnTo>
                    <a:pt x="4751" y="257"/>
                  </a:lnTo>
                  <a:lnTo>
                    <a:pt x="4734" y="251"/>
                  </a:lnTo>
                  <a:lnTo>
                    <a:pt x="4716" y="246"/>
                  </a:lnTo>
                  <a:lnTo>
                    <a:pt x="4680" y="236"/>
                  </a:lnTo>
                  <a:lnTo>
                    <a:pt x="4643" y="227"/>
                  </a:lnTo>
                  <a:lnTo>
                    <a:pt x="4594" y="215"/>
                  </a:lnTo>
                  <a:lnTo>
                    <a:pt x="4551" y="202"/>
                  </a:lnTo>
                  <a:lnTo>
                    <a:pt x="4531" y="195"/>
                  </a:lnTo>
                  <a:lnTo>
                    <a:pt x="4512" y="188"/>
                  </a:lnTo>
                  <a:lnTo>
                    <a:pt x="4495" y="180"/>
                  </a:lnTo>
                  <a:lnTo>
                    <a:pt x="4480" y="172"/>
                  </a:lnTo>
                  <a:lnTo>
                    <a:pt x="4465" y="164"/>
                  </a:lnTo>
                  <a:lnTo>
                    <a:pt x="4452" y="154"/>
                  </a:lnTo>
                  <a:lnTo>
                    <a:pt x="4442" y="144"/>
                  </a:lnTo>
                  <a:lnTo>
                    <a:pt x="4432" y="132"/>
                  </a:lnTo>
                  <a:lnTo>
                    <a:pt x="4428" y="126"/>
                  </a:lnTo>
                  <a:lnTo>
                    <a:pt x="4425" y="120"/>
                  </a:lnTo>
                  <a:lnTo>
                    <a:pt x="4422" y="113"/>
                  </a:lnTo>
                  <a:lnTo>
                    <a:pt x="4419" y="106"/>
                  </a:lnTo>
                  <a:lnTo>
                    <a:pt x="4417" y="99"/>
                  </a:lnTo>
                  <a:lnTo>
                    <a:pt x="4415" y="92"/>
                  </a:lnTo>
                  <a:lnTo>
                    <a:pt x="4414" y="84"/>
                  </a:lnTo>
                  <a:lnTo>
                    <a:pt x="4414" y="76"/>
                  </a:lnTo>
                  <a:lnTo>
                    <a:pt x="4413" y="67"/>
                  </a:lnTo>
                  <a:lnTo>
                    <a:pt x="4411" y="59"/>
                  </a:lnTo>
                  <a:lnTo>
                    <a:pt x="4408" y="52"/>
                  </a:lnTo>
                  <a:lnTo>
                    <a:pt x="4405" y="45"/>
                  </a:lnTo>
                  <a:lnTo>
                    <a:pt x="4399" y="38"/>
                  </a:lnTo>
                  <a:lnTo>
                    <a:pt x="4394" y="32"/>
                  </a:lnTo>
                  <a:lnTo>
                    <a:pt x="4388" y="26"/>
                  </a:lnTo>
                  <a:lnTo>
                    <a:pt x="4382" y="21"/>
                  </a:lnTo>
                  <a:lnTo>
                    <a:pt x="4372" y="16"/>
                  </a:lnTo>
                  <a:lnTo>
                    <a:pt x="4362" y="11"/>
                  </a:lnTo>
                  <a:lnTo>
                    <a:pt x="4350" y="8"/>
                  </a:lnTo>
                  <a:lnTo>
                    <a:pt x="4336" y="5"/>
                  </a:lnTo>
                  <a:lnTo>
                    <a:pt x="4322" y="2"/>
                  </a:lnTo>
                  <a:lnTo>
                    <a:pt x="4307" y="0"/>
                  </a:lnTo>
                  <a:lnTo>
                    <a:pt x="4291" y="0"/>
                  </a:lnTo>
                  <a:lnTo>
                    <a:pt x="4274" y="0"/>
                  </a:lnTo>
                  <a:lnTo>
                    <a:pt x="4255" y="1"/>
                  </a:lnTo>
                  <a:lnTo>
                    <a:pt x="4236" y="3"/>
                  </a:lnTo>
                  <a:lnTo>
                    <a:pt x="4216" y="6"/>
                  </a:lnTo>
                  <a:lnTo>
                    <a:pt x="4194" y="8"/>
                  </a:lnTo>
                  <a:lnTo>
                    <a:pt x="4150" y="16"/>
                  </a:lnTo>
                  <a:lnTo>
                    <a:pt x="4103" y="25"/>
                  </a:lnTo>
                  <a:lnTo>
                    <a:pt x="4053" y="37"/>
                  </a:lnTo>
                  <a:lnTo>
                    <a:pt x="4000" y="50"/>
                  </a:lnTo>
                  <a:lnTo>
                    <a:pt x="3947" y="64"/>
                  </a:lnTo>
                  <a:lnTo>
                    <a:pt x="3891" y="81"/>
                  </a:lnTo>
                  <a:lnTo>
                    <a:pt x="3834" y="98"/>
                  </a:lnTo>
                  <a:lnTo>
                    <a:pt x="3776" y="116"/>
                  </a:lnTo>
                  <a:lnTo>
                    <a:pt x="3717" y="135"/>
                  </a:lnTo>
                  <a:lnTo>
                    <a:pt x="3658" y="154"/>
                  </a:lnTo>
                  <a:lnTo>
                    <a:pt x="3535" y="191"/>
                  </a:lnTo>
                  <a:lnTo>
                    <a:pt x="3526" y="191"/>
                  </a:lnTo>
                  <a:lnTo>
                    <a:pt x="3516" y="190"/>
                  </a:lnTo>
                  <a:lnTo>
                    <a:pt x="3503" y="188"/>
                  </a:lnTo>
                  <a:lnTo>
                    <a:pt x="3490" y="185"/>
                  </a:lnTo>
                  <a:lnTo>
                    <a:pt x="3460" y="177"/>
                  </a:lnTo>
                  <a:lnTo>
                    <a:pt x="3429" y="167"/>
                  </a:lnTo>
                  <a:lnTo>
                    <a:pt x="3396" y="157"/>
                  </a:lnTo>
                  <a:lnTo>
                    <a:pt x="3364" y="148"/>
                  </a:lnTo>
                  <a:lnTo>
                    <a:pt x="3347" y="143"/>
                  </a:lnTo>
                  <a:lnTo>
                    <a:pt x="3331" y="140"/>
                  </a:lnTo>
                  <a:lnTo>
                    <a:pt x="3315" y="137"/>
                  </a:lnTo>
                  <a:lnTo>
                    <a:pt x="3299" y="134"/>
                  </a:lnTo>
                  <a:lnTo>
                    <a:pt x="3283" y="132"/>
                  </a:lnTo>
                  <a:lnTo>
                    <a:pt x="3268" y="132"/>
                  </a:lnTo>
                  <a:lnTo>
                    <a:pt x="3253" y="132"/>
                  </a:lnTo>
                  <a:lnTo>
                    <a:pt x="3239" y="135"/>
                  </a:lnTo>
                  <a:lnTo>
                    <a:pt x="3225" y="138"/>
                  </a:lnTo>
                  <a:lnTo>
                    <a:pt x="3212" y="143"/>
                  </a:lnTo>
                  <a:lnTo>
                    <a:pt x="3199" y="149"/>
                  </a:lnTo>
                  <a:lnTo>
                    <a:pt x="3188" y="157"/>
                  </a:lnTo>
                  <a:lnTo>
                    <a:pt x="3179" y="165"/>
                  </a:lnTo>
                  <a:lnTo>
                    <a:pt x="3171" y="174"/>
                  </a:lnTo>
                  <a:lnTo>
                    <a:pt x="3164" y="184"/>
                  </a:lnTo>
                  <a:lnTo>
                    <a:pt x="3158" y="196"/>
                  </a:lnTo>
                  <a:lnTo>
                    <a:pt x="3153" y="209"/>
                  </a:lnTo>
                  <a:lnTo>
                    <a:pt x="3149" y="223"/>
                  </a:lnTo>
                  <a:lnTo>
                    <a:pt x="3146" y="237"/>
                  </a:lnTo>
                  <a:lnTo>
                    <a:pt x="3144" y="253"/>
                  </a:lnTo>
                  <a:lnTo>
                    <a:pt x="3132" y="244"/>
                  </a:lnTo>
                  <a:lnTo>
                    <a:pt x="3120" y="235"/>
                  </a:lnTo>
                  <a:lnTo>
                    <a:pt x="3114" y="230"/>
                  </a:lnTo>
                  <a:lnTo>
                    <a:pt x="3108" y="226"/>
                  </a:lnTo>
                  <a:lnTo>
                    <a:pt x="3102" y="223"/>
                  </a:lnTo>
                  <a:lnTo>
                    <a:pt x="3094" y="221"/>
                  </a:lnTo>
                  <a:lnTo>
                    <a:pt x="3080" y="219"/>
                  </a:lnTo>
                  <a:lnTo>
                    <a:pt x="3067" y="218"/>
                  </a:lnTo>
                  <a:lnTo>
                    <a:pt x="3053" y="219"/>
                  </a:lnTo>
                  <a:lnTo>
                    <a:pt x="3039" y="221"/>
                  </a:lnTo>
                  <a:lnTo>
                    <a:pt x="3027" y="223"/>
                  </a:lnTo>
                  <a:lnTo>
                    <a:pt x="3018" y="226"/>
                  </a:lnTo>
                  <a:lnTo>
                    <a:pt x="3008" y="230"/>
                  </a:lnTo>
                  <a:lnTo>
                    <a:pt x="2999" y="234"/>
                  </a:lnTo>
                  <a:lnTo>
                    <a:pt x="2989" y="240"/>
                  </a:lnTo>
                  <a:lnTo>
                    <a:pt x="2981" y="245"/>
                  </a:lnTo>
                  <a:lnTo>
                    <a:pt x="2972" y="252"/>
                  </a:lnTo>
                  <a:lnTo>
                    <a:pt x="2963" y="259"/>
                  </a:lnTo>
                  <a:lnTo>
                    <a:pt x="2955" y="268"/>
                  </a:lnTo>
                  <a:lnTo>
                    <a:pt x="2947" y="276"/>
                  </a:lnTo>
                  <a:lnTo>
                    <a:pt x="2939" y="284"/>
                  </a:lnTo>
                  <a:lnTo>
                    <a:pt x="2932" y="293"/>
                  </a:lnTo>
                  <a:lnTo>
                    <a:pt x="2925" y="303"/>
                  </a:lnTo>
                  <a:lnTo>
                    <a:pt x="2919" y="313"/>
                  </a:lnTo>
                  <a:lnTo>
                    <a:pt x="2913" y="323"/>
                  </a:lnTo>
                  <a:lnTo>
                    <a:pt x="2907" y="335"/>
                  </a:lnTo>
                  <a:lnTo>
                    <a:pt x="2892" y="328"/>
                  </a:lnTo>
                  <a:lnTo>
                    <a:pt x="2879" y="320"/>
                  </a:lnTo>
                  <a:lnTo>
                    <a:pt x="2865" y="314"/>
                  </a:lnTo>
                  <a:lnTo>
                    <a:pt x="2852" y="310"/>
                  </a:lnTo>
                  <a:lnTo>
                    <a:pt x="2841" y="308"/>
                  </a:lnTo>
                  <a:lnTo>
                    <a:pt x="2829" y="307"/>
                  </a:lnTo>
                  <a:lnTo>
                    <a:pt x="2819" y="306"/>
                  </a:lnTo>
                  <a:lnTo>
                    <a:pt x="2808" y="306"/>
                  </a:lnTo>
                  <a:lnTo>
                    <a:pt x="2788" y="308"/>
                  </a:lnTo>
                  <a:lnTo>
                    <a:pt x="2767" y="312"/>
                  </a:lnTo>
                  <a:lnTo>
                    <a:pt x="2747" y="317"/>
                  </a:lnTo>
                  <a:lnTo>
                    <a:pt x="2728" y="323"/>
                  </a:lnTo>
                  <a:lnTo>
                    <a:pt x="2709" y="332"/>
                  </a:lnTo>
                  <a:lnTo>
                    <a:pt x="2689" y="339"/>
                  </a:lnTo>
                  <a:lnTo>
                    <a:pt x="2581" y="371"/>
                  </a:lnTo>
                  <a:lnTo>
                    <a:pt x="2559" y="372"/>
                  </a:lnTo>
                  <a:lnTo>
                    <a:pt x="2538" y="372"/>
                  </a:lnTo>
                  <a:lnTo>
                    <a:pt x="2516" y="371"/>
                  </a:lnTo>
                  <a:lnTo>
                    <a:pt x="2494" y="369"/>
                  </a:lnTo>
                  <a:lnTo>
                    <a:pt x="2472" y="367"/>
                  </a:lnTo>
                  <a:lnTo>
                    <a:pt x="2451" y="363"/>
                  </a:lnTo>
                  <a:lnTo>
                    <a:pt x="2428" y="359"/>
                  </a:lnTo>
                  <a:lnTo>
                    <a:pt x="2405" y="355"/>
                  </a:lnTo>
                  <a:lnTo>
                    <a:pt x="2380" y="351"/>
                  </a:lnTo>
                  <a:lnTo>
                    <a:pt x="2354" y="347"/>
                  </a:lnTo>
                  <a:lnTo>
                    <a:pt x="2328" y="343"/>
                  </a:lnTo>
                  <a:lnTo>
                    <a:pt x="2301" y="340"/>
                  </a:lnTo>
                  <a:lnTo>
                    <a:pt x="2274" y="337"/>
                  </a:lnTo>
                  <a:lnTo>
                    <a:pt x="2245" y="336"/>
                  </a:lnTo>
                  <a:lnTo>
                    <a:pt x="2217" y="336"/>
                  </a:lnTo>
                  <a:lnTo>
                    <a:pt x="2188" y="338"/>
                  </a:lnTo>
                  <a:lnTo>
                    <a:pt x="2072" y="359"/>
                  </a:lnTo>
                  <a:lnTo>
                    <a:pt x="1998" y="375"/>
                  </a:lnTo>
                  <a:lnTo>
                    <a:pt x="1900" y="379"/>
                  </a:lnTo>
                  <a:lnTo>
                    <a:pt x="1836" y="381"/>
                  </a:lnTo>
                  <a:lnTo>
                    <a:pt x="1801" y="384"/>
                  </a:lnTo>
                  <a:lnTo>
                    <a:pt x="1762" y="389"/>
                  </a:lnTo>
                  <a:lnTo>
                    <a:pt x="1742" y="393"/>
                  </a:lnTo>
                  <a:lnTo>
                    <a:pt x="1722" y="397"/>
                  </a:lnTo>
                  <a:lnTo>
                    <a:pt x="1702" y="402"/>
                  </a:lnTo>
                  <a:lnTo>
                    <a:pt x="1683" y="407"/>
                  </a:lnTo>
                  <a:lnTo>
                    <a:pt x="1664" y="414"/>
                  </a:lnTo>
                  <a:lnTo>
                    <a:pt x="1644" y="421"/>
                  </a:lnTo>
                  <a:lnTo>
                    <a:pt x="1626" y="430"/>
                  </a:lnTo>
                  <a:lnTo>
                    <a:pt x="1609" y="440"/>
                  </a:lnTo>
                  <a:lnTo>
                    <a:pt x="1592" y="452"/>
                  </a:lnTo>
                  <a:lnTo>
                    <a:pt x="1577" y="466"/>
                  </a:lnTo>
                  <a:lnTo>
                    <a:pt x="1570" y="473"/>
                  </a:lnTo>
                  <a:lnTo>
                    <a:pt x="1564" y="480"/>
                  </a:lnTo>
                  <a:lnTo>
                    <a:pt x="1558" y="488"/>
                  </a:lnTo>
                  <a:lnTo>
                    <a:pt x="1552" y="497"/>
                  </a:lnTo>
                  <a:lnTo>
                    <a:pt x="1539" y="491"/>
                  </a:lnTo>
                  <a:lnTo>
                    <a:pt x="1525" y="485"/>
                  </a:lnTo>
                  <a:lnTo>
                    <a:pt x="1512" y="480"/>
                  </a:lnTo>
                  <a:lnTo>
                    <a:pt x="1499" y="477"/>
                  </a:lnTo>
                  <a:lnTo>
                    <a:pt x="1487" y="475"/>
                  </a:lnTo>
                  <a:lnTo>
                    <a:pt x="1476" y="473"/>
                  </a:lnTo>
                  <a:lnTo>
                    <a:pt x="1463" y="472"/>
                  </a:lnTo>
                  <a:lnTo>
                    <a:pt x="1452" y="472"/>
                  </a:lnTo>
                  <a:lnTo>
                    <a:pt x="1430" y="472"/>
                  </a:lnTo>
                  <a:lnTo>
                    <a:pt x="1409" y="474"/>
                  </a:lnTo>
                  <a:lnTo>
                    <a:pt x="1388" y="478"/>
                  </a:lnTo>
                  <a:lnTo>
                    <a:pt x="1368" y="482"/>
                  </a:lnTo>
                  <a:lnTo>
                    <a:pt x="1349" y="486"/>
                  </a:lnTo>
                  <a:lnTo>
                    <a:pt x="1329" y="491"/>
                  </a:lnTo>
                  <a:lnTo>
                    <a:pt x="1252" y="507"/>
                  </a:lnTo>
                  <a:lnTo>
                    <a:pt x="1238" y="505"/>
                  </a:lnTo>
                  <a:lnTo>
                    <a:pt x="1206" y="501"/>
                  </a:lnTo>
                  <a:lnTo>
                    <a:pt x="1174" y="497"/>
                  </a:lnTo>
                  <a:lnTo>
                    <a:pt x="1160" y="495"/>
                  </a:lnTo>
                  <a:lnTo>
                    <a:pt x="1151" y="493"/>
                  </a:lnTo>
                  <a:lnTo>
                    <a:pt x="1142" y="491"/>
                  </a:lnTo>
                  <a:lnTo>
                    <a:pt x="1128" y="488"/>
                  </a:lnTo>
                  <a:lnTo>
                    <a:pt x="1116" y="487"/>
                  </a:lnTo>
                  <a:lnTo>
                    <a:pt x="1103" y="486"/>
                  </a:lnTo>
                  <a:lnTo>
                    <a:pt x="1091" y="486"/>
                  </a:lnTo>
                  <a:lnTo>
                    <a:pt x="1080" y="487"/>
                  </a:lnTo>
                  <a:lnTo>
                    <a:pt x="1067" y="489"/>
                  </a:lnTo>
                  <a:lnTo>
                    <a:pt x="1056" y="492"/>
                  </a:lnTo>
                  <a:lnTo>
                    <a:pt x="1045" y="496"/>
                  </a:lnTo>
                  <a:lnTo>
                    <a:pt x="1034" y="502"/>
                  </a:lnTo>
                  <a:lnTo>
                    <a:pt x="1023" y="510"/>
                  </a:lnTo>
                  <a:lnTo>
                    <a:pt x="1013" y="519"/>
                  </a:lnTo>
                  <a:lnTo>
                    <a:pt x="1002" y="531"/>
                  </a:lnTo>
                  <a:lnTo>
                    <a:pt x="991" y="544"/>
                  </a:lnTo>
                  <a:lnTo>
                    <a:pt x="981" y="559"/>
                  </a:lnTo>
                  <a:lnTo>
                    <a:pt x="971" y="576"/>
                  </a:lnTo>
                  <a:lnTo>
                    <a:pt x="962" y="596"/>
                  </a:lnTo>
                  <a:lnTo>
                    <a:pt x="940" y="586"/>
                  </a:lnTo>
                  <a:lnTo>
                    <a:pt x="918" y="575"/>
                  </a:lnTo>
                  <a:lnTo>
                    <a:pt x="907" y="570"/>
                  </a:lnTo>
                  <a:lnTo>
                    <a:pt x="895" y="566"/>
                  </a:lnTo>
                  <a:lnTo>
                    <a:pt x="882" y="563"/>
                  </a:lnTo>
                  <a:lnTo>
                    <a:pt x="868" y="559"/>
                  </a:lnTo>
                  <a:lnTo>
                    <a:pt x="852" y="556"/>
                  </a:lnTo>
                  <a:lnTo>
                    <a:pt x="836" y="554"/>
                  </a:lnTo>
                  <a:lnTo>
                    <a:pt x="819" y="554"/>
                  </a:lnTo>
                  <a:lnTo>
                    <a:pt x="803" y="554"/>
                  </a:lnTo>
                  <a:lnTo>
                    <a:pt x="788" y="556"/>
                  </a:lnTo>
                  <a:lnTo>
                    <a:pt x="773" y="560"/>
                  </a:lnTo>
                  <a:lnTo>
                    <a:pt x="766" y="562"/>
                  </a:lnTo>
                  <a:lnTo>
                    <a:pt x="760" y="565"/>
                  </a:lnTo>
                  <a:lnTo>
                    <a:pt x="753" y="568"/>
                  </a:lnTo>
                  <a:lnTo>
                    <a:pt x="747" y="572"/>
                  </a:lnTo>
                  <a:lnTo>
                    <a:pt x="739" y="577"/>
                  </a:lnTo>
                  <a:lnTo>
                    <a:pt x="733" y="583"/>
                  </a:lnTo>
                  <a:lnTo>
                    <a:pt x="727" y="592"/>
                  </a:lnTo>
                  <a:lnTo>
                    <a:pt x="722" y="601"/>
                  </a:lnTo>
                  <a:lnTo>
                    <a:pt x="717" y="612"/>
                  </a:lnTo>
                  <a:lnTo>
                    <a:pt x="713" y="623"/>
                  </a:lnTo>
                  <a:lnTo>
                    <a:pt x="710" y="637"/>
                  </a:lnTo>
                  <a:lnTo>
                    <a:pt x="709" y="653"/>
                  </a:lnTo>
                  <a:lnTo>
                    <a:pt x="681" y="651"/>
                  </a:lnTo>
                  <a:lnTo>
                    <a:pt x="650" y="650"/>
                  </a:lnTo>
                  <a:lnTo>
                    <a:pt x="626" y="648"/>
                  </a:lnTo>
                  <a:lnTo>
                    <a:pt x="616" y="647"/>
                  </a:lnTo>
                  <a:lnTo>
                    <a:pt x="587" y="644"/>
                  </a:lnTo>
                  <a:lnTo>
                    <a:pt x="560" y="642"/>
                  </a:lnTo>
                  <a:lnTo>
                    <a:pt x="532" y="640"/>
                  </a:lnTo>
                  <a:lnTo>
                    <a:pt x="505" y="640"/>
                  </a:lnTo>
                  <a:lnTo>
                    <a:pt x="492" y="642"/>
                  </a:lnTo>
                  <a:lnTo>
                    <a:pt x="479" y="643"/>
                  </a:lnTo>
                  <a:lnTo>
                    <a:pt x="466" y="646"/>
                  </a:lnTo>
                  <a:lnTo>
                    <a:pt x="455" y="650"/>
                  </a:lnTo>
                  <a:lnTo>
                    <a:pt x="443" y="654"/>
                  </a:lnTo>
                  <a:lnTo>
                    <a:pt x="432" y="659"/>
                  </a:lnTo>
                  <a:lnTo>
                    <a:pt x="422" y="665"/>
                  </a:lnTo>
                  <a:lnTo>
                    <a:pt x="411" y="673"/>
                  </a:lnTo>
                  <a:lnTo>
                    <a:pt x="401" y="681"/>
                  </a:lnTo>
                  <a:lnTo>
                    <a:pt x="393" y="690"/>
                  </a:lnTo>
                  <a:lnTo>
                    <a:pt x="386" y="700"/>
                  </a:lnTo>
                  <a:lnTo>
                    <a:pt x="379" y="711"/>
                  </a:lnTo>
                  <a:lnTo>
                    <a:pt x="374" y="724"/>
                  </a:lnTo>
                  <a:lnTo>
                    <a:pt x="369" y="737"/>
                  </a:lnTo>
                  <a:lnTo>
                    <a:pt x="365" y="751"/>
                  </a:lnTo>
                  <a:lnTo>
                    <a:pt x="362" y="766"/>
                  </a:lnTo>
                  <a:lnTo>
                    <a:pt x="344" y="768"/>
                  </a:lnTo>
                  <a:lnTo>
                    <a:pt x="328" y="771"/>
                  </a:lnTo>
                  <a:lnTo>
                    <a:pt x="314" y="776"/>
                  </a:lnTo>
                  <a:lnTo>
                    <a:pt x="300" y="783"/>
                  </a:lnTo>
                  <a:lnTo>
                    <a:pt x="287" y="790"/>
                  </a:lnTo>
                  <a:lnTo>
                    <a:pt x="275" y="798"/>
                  </a:lnTo>
                  <a:lnTo>
                    <a:pt x="265" y="807"/>
                  </a:lnTo>
                  <a:lnTo>
                    <a:pt x="255" y="816"/>
                  </a:lnTo>
                  <a:lnTo>
                    <a:pt x="245" y="827"/>
                  </a:lnTo>
                  <a:lnTo>
                    <a:pt x="237" y="838"/>
                  </a:lnTo>
                  <a:lnTo>
                    <a:pt x="229" y="850"/>
                  </a:lnTo>
                  <a:lnTo>
                    <a:pt x="220" y="862"/>
                  </a:lnTo>
                  <a:lnTo>
                    <a:pt x="207" y="886"/>
                  </a:lnTo>
                  <a:lnTo>
                    <a:pt x="194" y="912"/>
                  </a:lnTo>
                  <a:lnTo>
                    <a:pt x="185" y="931"/>
                  </a:lnTo>
                  <a:lnTo>
                    <a:pt x="175" y="949"/>
                  </a:lnTo>
                  <a:lnTo>
                    <a:pt x="165" y="967"/>
                  </a:lnTo>
                  <a:lnTo>
                    <a:pt x="153" y="985"/>
                  </a:lnTo>
                  <a:lnTo>
                    <a:pt x="147" y="992"/>
                  </a:lnTo>
                  <a:lnTo>
                    <a:pt x="141" y="1000"/>
                  </a:lnTo>
                  <a:lnTo>
                    <a:pt x="135" y="1007"/>
                  </a:lnTo>
                  <a:lnTo>
                    <a:pt x="128" y="1013"/>
                  </a:lnTo>
                  <a:lnTo>
                    <a:pt x="121" y="1019"/>
                  </a:lnTo>
                  <a:lnTo>
                    <a:pt x="113" y="1025"/>
                  </a:lnTo>
                  <a:lnTo>
                    <a:pt x="105" y="1030"/>
                  </a:lnTo>
                  <a:lnTo>
                    <a:pt x="96" y="1034"/>
                  </a:lnTo>
                  <a:lnTo>
                    <a:pt x="69" y="1047"/>
                  </a:lnTo>
                  <a:lnTo>
                    <a:pt x="73" y="1057"/>
                  </a:lnTo>
                  <a:lnTo>
                    <a:pt x="83" y="1079"/>
                  </a:lnTo>
                  <a:lnTo>
                    <a:pt x="93" y="1103"/>
                  </a:lnTo>
                  <a:lnTo>
                    <a:pt x="99" y="1116"/>
                  </a:lnTo>
                  <a:lnTo>
                    <a:pt x="87" y="1124"/>
                  </a:lnTo>
                  <a:lnTo>
                    <a:pt x="77" y="1132"/>
                  </a:lnTo>
                  <a:lnTo>
                    <a:pt x="68" y="1141"/>
                  </a:lnTo>
                  <a:lnTo>
                    <a:pt x="58" y="1150"/>
                  </a:lnTo>
                  <a:lnTo>
                    <a:pt x="50" y="1159"/>
                  </a:lnTo>
                  <a:lnTo>
                    <a:pt x="42" y="1170"/>
                  </a:lnTo>
                  <a:lnTo>
                    <a:pt x="34" y="1181"/>
                  </a:lnTo>
                  <a:lnTo>
                    <a:pt x="28" y="1192"/>
                  </a:lnTo>
                  <a:lnTo>
                    <a:pt x="21" y="1203"/>
                  </a:lnTo>
                  <a:lnTo>
                    <a:pt x="15" y="1215"/>
                  </a:lnTo>
                  <a:lnTo>
                    <a:pt x="11" y="1227"/>
                  </a:lnTo>
                  <a:lnTo>
                    <a:pt x="7" y="1240"/>
                  </a:lnTo>
                  <a:lnTo>
                    <a:pt x="4" y="1253"/>
                  </a:lnTo>
                  <a:lnTo>
                    <a:pt x="2" y="1266"/>
                  </a:lnTo>
                  <a:lnTo>
                    <a:pt x="0" y="1279"/>
                  </a:lnTo>
                  <a:lnTo>
                    <a:pt x="0" y="1292"/>
                  </a:lnTo>
                  <a:close/>
                  <a:moveTo>
                    <a:pt x="140" y="1431"/>
                  </a:moveTo>
                  <a:lnTo>
                    <a:pt x="131" y="1426"/>
                  </a:lnTo>
                  <a:lnTo>
                    <a:pt x="122" y="1419"/>
                  </a:lnTo>
                  <a:lnTo>
                    <a:pt x="114" y="1413"/>
                  </a:lnTo>
                  <a:lnTo>
                    <a:pt x="106" y="1406"/>
                  </a:lnTo>
                  <a:lnTo>
                    <a:pt x="99" y="1399"/>
                  </a:lnTo>
                  <a:lnTo>
                    <a:pt x="93" y="1391"/>
                  </a:lnTo>
                  <a:lnTo>
                    <a:pt x="86" y="1383"/>
                  </a:lnTo>
                  <a:lnTo>
                    <a:pt x="80" y="1375"/>
                  </a:lnTo>
                  <a:lnTo>
                    <a:pt x="75" y="1366"/>
                  </a:lnTo>
                  <a:lnTo>
                    <a:pt x="71" y="1355"/>
                  </a:lnTo>
                  <a:lnTo>
                    <a:pt x="68" y="1346"/>
                  </a:lnTo>
                  <a:lnTo>
                    <a:pt x="65" y="1336"/>
                  </a:lnTo>
                  <a:lnTo>
                    <a:pt x="62" y="1326"/>
                  </a:lnTo>
                  <a:lnTo>
                    <a:pt x="61" y="1315"/>
                  </a:lnTo>
                  <a:lnTo>
                    <a:pt x="60" y="1305"/>
                  </a:lnTo>
                  <a:lnTo>
                    <a:pt x="60" y="1293"/>
                  </a:lnTo>
                  <a:lnTo>
                    <a:pt x="60" y="1281"/>
                  </a:lnTo>
                  <a:lnTo>
                    <a:pt x="61" y="1270"/>
                  </a:lnTo>
                  <a:lnTo>
                    <a:pt x="63" y="1260"/>
                  </a:lnTo>
                  <a:lnTo>
                    <a:pt x="66" y="1249"/>
                  </a:lnTo>
                  <a:lnTo>
                    <a:pt x="69" y="1239"/>
                  </a:lnTo>
                  <a:lnTo>
                    <a:pt x="73" y="1228"/>
                  </a:lnTo>
                  <a:lnTo>
                    <a:pt x="78" y="1218"/>
                  </a:lnTo>
                  <a:lnTo>
                    <a:pt x="83" y="1209"/>
                  </a:lnTo>
                  <a:lnTo>
                    <a:pt x="89" y="1200"/>
                  </a:lnTo>
                  <a:lnTo>
                    <a:pt x="96" y="1191"/>
                  </a:lnTo>
                  <a:lnTo>
                    <a:pt x="104" y="1183"/>
                  </a:lnTo>
                  <a:lnTo>
                    <a:pt x="111" y="1176"/>
                  </a:lnTo>
                  <a:lnTo>
                    <a:pt x="120" y="1169"/>
                  </a:lnTo>
                  <a:lnTo>
                    <a:pt x="128" y="1161"/>
                  </a:lnTo>
                  <a:lnTo>
                    <a:pt x="138" y="1155"/>
                  </a:lnTo>
                  <a:lnTo>
                    <a:pt x="148" y="1150"/>
                  </a:lnTo>
                  <a:lnTo>
                    <a:pt x="173" y="1138"/>
                  </a:lnTo>
                  <a:lnTo>
                    <a:pt x="169" y="1128"/>
                  </a:lnTo>
                  <a:lnTo>
                    <a:pt x="160" y="1106"/>
                  </a:lnTo>
                  <a:lnTo>
                    <a:pt x="149" y="1082"/>
                  </a:lnTo>
                  <a:lnTo>
                    <a:pt x="144" y="1070"/>
                  </a:lnTo>
                  <a:lnTo>
                    <a:pt x="162" y="1056"/>
                  </a:lnTo>
                  <a:lnTo>
                    <a:pt x="178" y="1042"/>
                  </a:lnTo>
                  <a:lnTo>
                    <a:pt x="192" y="1025"/>
                  </a:lnTo>
                  <a:lnTo>
                    <a:pt x="205" y="1009"/>
                  </a:lnTo>
                  <a:lnTo>
                    <a:pt x="217" y="992"/>
                  </a:lnTo>
                  <a:lnTo>
                    <a:pt x="229" y="974"/>
                  </a:lnTo>
                  <a:lnTo>
                    <a:pt x="239" y="956"/>
                  </a:lnTo>
                  <a:lnTo>
                    <a:pt x="248" y="938"/>
                  </a:lnTo>
                  <a:lnTo>
                    <a:pt x="262" y="911"/>
                  </a:lnTo>
                  <a:lnTo>
                    <a:pt x="275" y="886"/>
                  </a:lnTo>
                  <a:lnTo>
                    <a:pt x="281" y="876"/>
                  </a:lnTo>
                  <a:lnTo>
                    <a:pt x="289" y="866"/>
                  </a:lnTo>
                  <a:lnTo>
                    <a:pt x="296" y="857"/>
                  </a:lnTo>
                  <a:lnTo>
                    <a:pt x="303" y="850"/>
                  </a:lnTo>
                  <a:lnTo>
                    <a:pt x="311" y="843"/>
                  </a:lnTo>
                  <a:lnTo>
                    <a:pt x="319" y="836"/>
                  </a:lnTo>
                  <a:lnTo>
                    <a:pt x="328" y="831"/>
                  </a:lnTo>
                  <a:lnTo>
                    <a:pt x="338" y="827"/>
                  </a:lnTo>
                  <a:lnTo>
                    <a:pt x="348" y="824"/>
                  </a:lnTo>
                  <a:lnTo>
                    <a:pt x="360" y="822"/>
                  </a:lnTo>
                  <a:lnTo>
                    <a:pt x="372" y="822"/>
                  </a:lnTo>
                  <a:lnTo>
                    <a:pt x="386" y="822"/>
                  </a:lnTo>
                  <a:lnTo>
                    <a:pt x="415" y="824"/>
                  </a:lnTo>
                  <a:lnTo>
                    <a:pt x="417" y="796"/>
                  </a:lnTo>
                  <a:lnTo>
                    <a:pt x="420" y="782"/>
                  </a:lnTo>
                  <a:lnTo>
                    <a:pt x="422" y="769"/>
                  </a:lnTo>
                  <a:lnTo>
                    <a:pt x="425" y="758"/>
                  </a:lnTo>
                  <a:lnTo>
                    <a:pt x="428" y="749"/>
                  </a:lnTo>
                  <a:lnTo>
                    <a:pt x="432" y="740"/>
                  </a:lnTo>
                  <a:lnTo>
                    <a:pt x="437" y="732"/>
                  </a:lnTo>
                  <a:lnTo>
                    <a:pt x="442" y="725"/>
                  </a:lnTo>
                  <a:lnTo>
                    <a:pt x="449" y="719"/>
                  </a:lnTo>
                  <a:lnTo>
                    <a:pt x="455" y="715"/>
                  </a:lnTo>
                  <a:lnTo>
                    <a:pt x="462" y="710"/>
                  </a:lnTo>
                  <a:lnTo>
                    <a:pt x="470" y="707"/>
                  </a:lnTo>
                  <a:lnTo>
                    <a:pt x="478" y="704"/>
                  </a:lnTo>
                  <a:lnTo>
                    <a:pt x="488" y="703"/>
                  </a:lnTo>
                  <a:lnTo>
                    <a:pt x="498" y="701"/>
                  </a:lnTo>
                  <a:lnTo>
                    <a:pt x="507" y="700"/>
                  </a:lnTo>
                  <a:lnTo>
                    <a:pt x="517" y="700"/>
                  </a:lnTo>
                  <a:lnTo>
                    <a:pt x="539" y="700"/>
                  </a:lnTo>
                  <a:lnTo>
                    <a:pt x="562" y="702"/>
                  </a:lnTo>
                  <a:lnTo>
                    <a:pt x="585" y="704"/>
                  </a:lnTo>
                  <a:lnTo>
                    <a:pt x="608" y="707"/>
                  </a:lnTo>
                  <a:lnTo>
                    <a:pt x="777" y="714"/>
                  </a:lnTo>
                  <a:lnTo>
                    <a:pt x="767" y="679"/>
                  </a:lnTo>
                  <a:lnTo>
                    <a:pt x="766" y="668"/>
                  </a:lnTo>
                  <a:lnTo>
                    <a:pt x="766" y="659"/>
                  </a:lnTo>
                  <a:lnTo>
                    <a:pt x="766" y="651"/>
                  </a:lnTo>
                  <a:lnTo>
                    <a:pt x="767" y="642"/>
                  </a:lnTo>
                  <a:lnTo>
                    <a:pt x="769" y="636"/>
                  </a:lnTo>
                  <a:lnTo>
                    <a:pt x="772" y="630"/>
                  </a:lnTo>
                  <a:lnTo>
                    <a:pt x="776" y="625"/>
                  </a:lnTo>
                  <a:lnTo>
                    <a:pt x="780" y="622"/>
                  </a:lnTo>
                  <a:lnTo>
                    <a:pt x="787" y="618"/>
                  </a:lnTo>
                  <a:lnTo>
                    <a:pt x="794" y="616"/>
                  </a:lnTo>
                  <a:lnTo>
                    <a:pt x="803" y="614"/>
                  </a:lnTo>
                  <a:lnTo>
                    <a:pt x="814" y="613"/>
                  </a:lnTo>
                  <a:lnTo>
                    <a:pt x="824" y="613"/>
                  </a:lnTo>
                  <a:lnTo>
                    <a:pt x="835" y="614"/>
                  </a:lnTo>
                  <a:lnTo>
                    <a:pt x="847" y="616"/>
                  </a:lnTo>
                  <a:lnTo>
                    <a:pt x="859" y="618"/>
                  </a:lnTo>
                  <a:lnTo>
                    <a:pt x="885" y="625"/>
                  </a:lnTo>
                  <a:lnTo>
                    <a:pt x="911" y="634"/>
                  </a:lnTo>
                  <a:lnTo>
                    <a:pt x="936" y="645"/>
                  </a:lnTo>
                  <a:lnTo>
                    <a:pt x="961" y="659"/>
                  </a:lnTo>
                  <a:lnTo>
                    <a:pt x="990" y="675"/>
                  </a:lnTo>
                  <a:lnTo>
                    <a:pt x="1003" y="643"/>
                  </a:lnTo>
                  <a:lnTo>
                    <a:pt x="1012" y="624"/>
                  </a:lnTo>
                  <a:lnTo>
                    <a:pt x="1020" y="607"/>
                  </a:lnTo>
                  <a:lnTo>
                    <a:pt x="1028" y="592"/>
                  </a:lnTo>
                  <a:lnTo>
                    <a:pt x="1036" y="579"/>
                  </a:lnTo>
                  <a:lnTo>
                    <a:pt x="1043" y="569"/>
                  </a:lnTo>
                  <a:lnTo>
                    <a:pt x="1051" y="561"/>
                  </a:lnTo>
                  <a:lnTo>
                    <a:pt x="1059" y="554"/>
                  </a:lnTo>
                  <a:lnTo>
                    <a:pt x="1067" y="550"/>
                  </a:lnTo>
                  <a:lnTo>
                    <a:pt x="1076" y="547"/>
                  </a:lnTo>
                  <a:lnTo>
                    <a:pt x="1084" y="545"/>
                  </a:lnTo>
                  <a:lnTo>
                    <a:pt x="1093" y="544"/>
                  </a:lnTo>
                  <a:lnTo>
                    <a:pt x="1102" y="545"/>
                  </a:lnTo>
                  <a:lnTo>
                    <a:pt x="1122" y="548"/>
                  </a:lnTo>
                  <a:lnTo>
                    <a:pt x="1146" y="553"/>
                  </a:lnTo>
                  <a:lnTo>
                    <a:pt x="1256" y="566"/>
                  </a:lnTo>
                  <a:lnTo>
                    <a:pt x="1345" y="549"/>
                  </a:lnTo>
                  <a:lnTo>
                    <a:pt x="1368" y="543"/>
                  </a:lnTo>
                  <a:lnTo>
                    <a:pt x="1392" y="538"/>
                  </a:lnTo>
                  <a:lnTo>
                    <a:pt x="1405" y="535"/>
                  </a:lnTo>
                  <a:lnTo>
                    <a:pt x="1417" y="534"/>
                  </a:lnTo>
                  <a:lnTo>
                    <a:pt x="1429" y="532"/>
                  </a:lnTo>
                  <a:lnTo>
                    <a:pt x="1441" y="532"/>
                  </a:lnTo>
                  <a:lnTo>
                    <a:pt x="1453" y="532"/>
                  </a:lnTo>
                  <a:lnTo>
                    <a:pt x="1466" y="532"/>
                  </a:lnTo>
                  <a:lnTo>
                    <a:pt x="1479" y="534"/>
                  </a:lnTo>
                  <a:lnTo>
                    <a:pt x="1492" y="537"/>
                  </a:lnTo>
                  <a:lnTo>
                    <a:pt x="1505" y="540"/>
                  </a:lnTo>
                  <a:lnTo>
                    <a:pt x="1518" y="545"/>
                  </a:lnTo>
                  <a:lnTo>
                    <a:pt x="1533" y="551"/>
                  </a:lnTo>
                  <a:lnTo>
                    <a:pt x="1547" y="558"/>
                  </a:lnTo>
                  <a:lnTo>
                    <a:pt x="1576" y="574"/>
                  </a:lnTo>
                  <a:lnTo>
                    <a:pt x="1588" y="544"/>
                  </a:lnTo>
                  <a:lnTo>
                    <a:pt x="1592" y="536"/>
                  </a:lnTo>
                  <a:lnTo>
                    <a:pt x="1597" y="529"/>
                  </a:lnTo>
                  <a:lnTo>
                    <a:pt x="1602" y="522"/>
                  </a:lnTo>
                  <a:lnTo>
                    <a:pt x="1607" y="515"/>
                  </a:lnTo>
                  <a:lnTo>
                    <a:pt x="1612" y="509"/>
                  </a:lnTo>
                  <a:lnTo>
                    <a:pt x="1618" y="503"/>
                  </a:lnTo>
                  <a:lnTo>
                    <a:pt x="1624" y="498"/>
                  </a:lnTo>
                  <a:lnTo>
                    <a:pt x="1631" y="492"/>
                  </a:lnTo>
                  <a:lnTo>
                    <a:pt x="1645" y="484"/>
                  </a:lnTo>
                  <a:lnTo>
                    <a:pt x="1662" y="476"/>
                  </a:lnTo>
                  <a:lnTo>
                    <a:pt x="1678" y="469"/>
                  </a:lnTo>
                  <a:lnTo>
                    <a:pt x="1695" y="463"/>
                  </a:lnTo>
                  <a:lnTo>
                    <a:pt x="1712" y="459"/>
                  </a:lnTo>
                  <a:lnTo>
                    <a:pt x="1731" y="454"/>
                  </a:lnTo>
                  <a:lnTo>
                    <a:pt x="1749" y="450"/>
                  </a:lnTo>
                  <a:lnTo>
                    <a:pt x="1766" y="448"/>
                  </a:lnTo>
                  <a:lnTo>
                    <a:pt x="1801" y="444"/>
                  </a:lnTo>
                  <a:lnTo>
                    <a:pt x="1832" y="441"/>
                  </a:lnTo>
                  <a:lnTo>
                    <a:pt x="1846" y="440"/>
                  </a:lnTo>
                  <a:lnTo>
                    <a:pt x="1870" y="440"/>
                  </a:lnTo>
                  <a:lnTo>
                    <a:pt x="1891" y="439"/>
                  </a:lnTo>
                  <a:lnTo>
                    <a:pt x="1900" y="439"/>
                  </a:lnTo>
                  <a:lnTo>
                    <a:pt x="2008" y="434"/>
                  </a:lnTo>
                  <a:lnTo>
                    <a:pt x="2085" y="418"/>
                  </a:lnTo>
                  <a:lnTo>
                    <a:pt x="2193" y="397"/>
                  </a:lnTo>
                  <a:lnTo>
                    <a:pt x="2219" y="396"/>
                  </a:lnTo>
                  <a:lnTo>
                    <a:pt x="2245" y="396"/>
                  </a:lnTo>
                  <a:lnTo>
                    <a:pt x="2271" y="397"/>
                  </a:lnTo>
                  <a:lnTo>
                    <a:pt x="2296" y="399"/>
                  </a:lnTo>
                  <a:lnTo>
                    <a:pt x="2322" y="402"/>
                  </a:lnTo>
                  <a:lnTo>
                    <a:pt x="2346" y="406"/>
                  </a:lnTo>
                  <a:lnTo>
                    <a:pt x="2370" y="410"/>
                  </a:lnTo>
                  <a:lnTo>
                    <a:pt x="2395" y="414"/>
                  </a:lnTo>
                  <a:lnTo>
                    <a:pt x="2419" y="419"/>
                  </a:lnTo>
                  <a:lnTo>
                    <a:pt x="2442" y="423"/>
                  </a:lnTo>
                  <a:lnTo>
                    <a:pt x="2467" y="426"/>
                  </a:lnTo>
                  <a:lnTo>
                    <a:pt x="2490" y="429"/>
                  </a:lnTo>
                  <a:lnTo>
                    <a:pt x="2515" y="431"/>
                  </a:lnTo>
                  <a:lnTo>
                    <a:pt x="2538" y="432"/>
                  </a:lnTo>
                  <a:lnTo>
                    <a:pt x="2562" y="432"/>
                  </a:lnTo>
                  <a:lnTo>
                    <a:pt x="2587" y="430"/>
                  </a:lnTo>
                  <a:lnTo>
                    <a:pt x="2712" y="394"/>
                  </a:lnTo>
                  <a:lnTo>
                    <a:pt x="2736" y="384"/>
                  </a:lnTo>
                  <a:lnTo>
                    <a:pt x="2759" y="376"/>
                  </a:lnTo>
                  <a:lnTo>
                    <a:pt x="2771" y="372"/>
                  </a:lnTo>
                  <a:lnTo>
                    <a:pt x="2782" y="370"/>
                  </a:lnTo>
                  <a:lnTo>
                    <a:pt x="2793" y="368"/>
                  </a:lnTo>
                  <a:lnTo>
                    <a:pt x="2804" y="366"/>
                  </a:lnTo>
                  <a:lnTo>
                    <a:pt x="2815" y="366"/>
                  </a:lnTo>
                  <a:lnTo>
                    <a:pt x="2826" y="367"/>
                  </a:lnTo>
                  <a:lnTo>
                    <a:pt x="2839" y="368"/>
                  </a:lnTo>
                  <a:lnTo>
                    <a:pt x="2850" y="371"/>
                  </a:lnTo>
                  <a:lnTo>
                    <a:pt x="2862" y="375"/>
                  </a:lnTo>
                  <a:lnTo>
                    <a:pt x="2874" y="381"/>
                  </a:lnTo>
                  <a:lnTo>
                    <a:pt x="2887" y="388"/>
                  </a:lnTo>
                  <a:lnTo>
                    <a:pt x="2900" y="397"/>
                  </a:lnTo>
                  <a:lnTo>
                    <a:pt x="2932" y="418"/>
                  </a:lnTo>
                  <a:lnTo>
                    <a:pt x="2945" y="382"/>
                  </a:lnTo>
                  <a:lnTo>
                    <a:pt x="2949" y="372"/>
                  </a:lnTo>
                  <a:lnTo>
                    <a:pt x="2954" y="362"/>
                  </a:lnTo>
                  <a:lnTo>
                    <a:pt x="2959" y="353"/>
                  </a:lnTo>
                  <a:lnTo>
                    <a:pt x="2964" y="344"/>
                  </a:lnTo>
                  <a:lnTo>
                    <a:pt x="2970" y="336"/>
                  </a:lnTo>
                  <a:lnTo>
                    <a:pt x="2976" y="328"/>
                  </a:lnTo>
                  <a:lnTo>
                    <a:pt x="2982" y="320"/>
                  </a:lnTo>
                  <a:lnTo>
                    <a:pt x="2989" y="313"/>
                  </a:lnTo>
                  <a:lnTo>
                    <a:pt x="2995" y="306"/>
                  </a:lnTo>
                  <a:lnTo>
                    <a:pt x="3002" y="301"/>
                  </a:lnTo>
                  <a:lnTo>
                    <a:pt x="3010" y="296"/>
                  </a:lnTo>
                  <a:lnTo>
                    <a:pt x="3017" y="291"/>
                  </a:lnTo>
                  <a:lnTo>
                    <a:pt x="3024" y="287"/>
                  </a:lnTo>
                  <a:lnTo>
                    <a:pt x="3033" y="284"/>
                  </a:lnTo>
                  <a:lnTo>
                    <a:pt x="3041" y="281"/>
                  </a:lnTo>
                  <a:lnTo>
                    <a:pt x="3049" y="280"/>
                  </a:lnTo>
                  <a:lnTo>
                    <a:pt x="3062" y="278"/>
                  </a:lnTo>
                  <a:lnTo>
                    <a:pt x="3075" y="279"/>
                  </a:lnTo>
                  <a:lnTo>
                    <a:pt x="3088" y="281"/>
                  </a:lnTo>
                  <a:lnTo>
                    <a:pt x="3101" y="286"/>
                  </a:lnTo>
                  <a:lnTo>
                    <a:pt x="3114" y="292"/>
                  </a:lnTo>
                  <a:lnTo>
                    <a:pt x="3126" y="301"/>
                  </a:lnTo>
                  <a:lnTo>
                    <a:pt x="3137" y="311"/>
                  </a:lnTo>
                  <a:lnTo>
                    <a:pt x="3149" y="323"/>
                  </a:lnTo>
                  <a:lnTo>
                    <a:pt x="3208" y="392"/>
                  </a:lnTo>
                  <a:lnTo>
                    <a:pt x="3202" y="302"/>
                  </a:lnTo>
                  <a:lnTo>
                    <a:pt x="3201" y="284"/>
                  </a:lnTo>
                  <a:lnTo>
                    <a:pt x="3201" y="268"/>
                  </a:lnTo>
                  <a:lnTo>
                    <a:pt x="3202" y="252"/>
                  </a:lnTo>
                  <a:lnTo>
                    <a:pt x="3205" y="239"/>
                  </a:lnTo>
                  <a:lnTo>
                    <a:pt x="3208" y="228"/>
                  </a:lnTo>
                  <a:lnTo>
                    <a:pt x="3212" y="218"/>
                  </a:lnTo>
                  <a:lnTo>
                    <a:pt x="3218" y="210"/>
                  </a:lnTo>
                  <a:lnTo>
                    <a:pt x="3224" y="204"/>
                  </a:lnTo>
                  <a:lnTo>
                    <a:pt x="3232" y="199"/>
                  </a:lnTo>
                  <a:lnTo>
                    <a:pt x="3240" y="195"/>
                  </a:lnTo>
                  <a:lnTo>
                    <a:pt x="3249" y="193"/>
                  </a:lnTo>
                  <a:lnTo>
                    <a:pt x="3259" y="192"/>
                  </a:lnTo>
                  <a:lnTo>
                    <a:pt x="3270" y="191"/>
                  </a:lnTo>
                  <a:lnTo>
                    <a:pt x="3281" y="192"/>
                  </a:lnTo>
                  <a:lnTo>
                    <a:pt x="3294" y="193"/>
                  </a:lnTo>
                  <a:lnTo>
                    <a:pt x="3306" y="195"/>
                  </a:lnTo>
                  <a:lnTo>
                    <a:pt x="3331" y="201"/>
                  </a:lnTo>
                  <a:lnTo>
                    <a:pt x="3359" y="208"/>
                  </a:lnTo>
                  <a:lnTo>
                    <a:pt x="3385" y="216"/>
                  </a:lnTo>
                  <a:lnTo>
                    <a:pt x="3410" y="224"/>
                  </a:lnTo>
                  <a:lnTo>
                    <a:pt x="3449" y="236"/>
                  </a:lnTo>
                  <a:lnTo>
                    <a:pt x="3483" y="245"/>
                  </a:lnTo>
                  <a:lnTo>
                    <a:pt x="3500" y="248"/>
                  </a:lnTo>
                  <a:lnTo>
                    <a:pt x="3515" y="250"/>
                  </a:lnTo>
                  <a:lnTo>
                    <a:pt x="3529" y="251"/>
                  </a:lnTo>
                  <a:lnTo>
                    <a:pt x="3542" y="250"/>
                  </a:lnTo>
                  <a:lnTo>
                    <a:pt x="3676" y="211"/>
                  </a:lnTo>
                  <a:lnTo>
                    <a:pt x="3748" y="187"/>
                  </a:lnTo>
                  <a:lnTo>
                    <a:pt x="3839" y="159"/>
                  </a:lnTo>
                  <a:lnTo>
                    <a:pt x="3889" y="144"/>
                  </a:lnTo>
                  <a:lnTo>
                    <a:pt x="3939" y="129"/>
                  </a:lnTo>
                  <a:lnTo>
                    <a:pt x="3992" y="114"/>
                  </a:lnTo>
                  <a:lnTo>
                    <a:pt x="4044" y="101"/>
                  </a:lnTo>
                  <a:lnTo>
                    <a:pt x="4095" y="89"/>
                  </a:lnTo>
                  <a:lnTo>
                    <a:pt x="4145" y="78"/>
                  </a:lnTo>
                  <a:lnTo>
                    <a:pt x="4190" y="69"/>
                  </a:lnTo>
                  <a:lnTo>
                    <a:pt x="4233" y="62"/>
                  </a:lnTo>
                  <a:lnTo>
                    <a:pt x="4253" y="60"/>
                  </a:lnTo>
                  <a:lnTo>
                    <a:pt x="4271" y="59"/>
                  </a:lnTo>
                  <a:lnTo>
                    <a:pt x="4289" y="58"/>
                  </a:lnTo>
                  <a:lnTo>
                    <a:pt x="4304" y="59"/>
                  </a:lnTo>
                  <a:lnTo>
                    <a:pt x="4317" y="60"/>
                  </a:lnTo>
                  <a:lnTo>
                    <a:pt x="4329" y="62"/>
                  </a:lnTo>
                  <a:lnTo>
                    <a:pt x="4340" y="66"/>
                  </a:lnTo>
                  <a:lnTo>
                    <a:pt x="4349" y="71"/>
                  </a:lnTo>
                  <a:lnTo>
                    <a:pt x="4350" y="84"/>
                  </a:lnTo>
                  <a:lnTo>
                    <a:pt x="4353" y="97"/>
                  </a:lnTo>
                  <a:lnTo>
                    <a:pt x="4356" y="109"/>
                  </a:lnTo>
                  <a:lnTo>
                    <a:pt x="4359" y="121"/>
                  </a:lnTo>
                  <a:lnTo>
                    <a:pt x="4364" y="132"/>
                  </a:lnTo>
                  <a:lnTo>
                    <a:pt x="4369" y="143"/>
                  </a:lnTo>
                  <a:lnTo>
                    <a:pt x="4374" y="153"/>
                  </a:lnTo>
                  <a:lnTo>
                    <a:pt x="4380" y="162"/>
                  </a:lnTo>
                  <a:lnTo>
                    <a:pt x="4387" y="171"/>
                  </a:lnTo>
                  <a:lnTo>
                    <a:pt x="4394" y="180"/>
                  </a:lnTo>
                  <a:lnTo>
                    <a:pt x="4401" y="188"/>
                  </a:lnTo>
                  <a:lnTo>
                    <a:pt x="4411" y="195"/>
                  </a:lnTo>
                  <a:lnTo>
                    <a:pt x="4419" y="203"/>
                  </a:lnTo>
                  <a:lnTo>
                    <a:pt x="4428" y="210"/>
                  </a:lnTo>
                  <a:lnTo>
                    <a:pt x="4437" y="216"/>
                  </a:lnTo>
                  <a:lnTo>
                    <a:pt x="4447" y="222"/>
                  </a:lnTo>
                  <a:lnTo>
                    <a:pt x="4467" y="233"/>
                  </a:lnTo>
                  <a:lnTo>
                    <a:pt x="4489" y="243"/>
                  </a:lnTo>
                  <a:lnTo>
                    <a:pt x="4511" y="251"/>
                  </a:lnTo>
                  <a:lnTo>
                    <a:pt x="4535" y="259"/>
                  </a:lnTo>
                  <a:lnTo>
                    <a:pt x="4581" y="274"/>
                  </a:lnTo>
                  <a:lnTo>
                    <a:pt x="4629" y="285"/>
                  </a:lnTo>
                  <a:lnTo>
                    <a:pt x="4660" y="293"/>
                  </a:lnTo>
                  <a:lnTo>
                    <a:pt x="4692" y="302"/>
                  </a:lnTo>
                  <a:lnTo>
                    <a:pt x="4722" y="311"/>
                  </a:lnTo>
                  <a:lnTo>
                    <a:pt x="4751" y="320"/>
                  </a:lnTo>
                  <a:lnTo>
                    <a:pt x="4763" y="327"/>
                  </a:lnTo>
                  <a:lnTo>
                    <a:pt x="4775" y="333"/>
                  </a:lnTo>
                  <a:lnTo>
                    <a:pt x="4787" y="339"/>
                  </a:lnTo>
                  <a:lnTo>
                    <a:pt x="4798" y="346"/>
                  </a:lnTo>
                  <a:lnTo>
                    <a:pt x="4807" y="353"/>
                  </a:lnTo>
                  <a:lnTo>
                    <a:pt x="4815" y="361"/>
                  </a:lnTo>
                  <a:lnTo>
                    <a:pt x="4822" y="369"/>
                  </a:lnTo>
                  <a:lnTo>
                    <a:pt x="4828" y="378"/>
                  </a:lnTo>
                  <a:lnTo>
                    <a:pt x="4832" y="388"/>
                  </a:lnTo>
                  <a:lnTo>
                    <a:pt x="4835" y="400"/>
                  </a:lnTo>
                  <a:lnTo>
                    <a:pt x="4837" y="412"/>
                  </a:lnTo>
                  <a:lnTo>
                    <a:pt x="4837" y="424"/>
                  </a:lnTo>
                  <a:lnTo>
                    <a:pt x="4836" y="438"/>
                  </a:lnTo>
                  <a:lnTo>
                    <a:pt x="4833" y="452"/>
                  </a:lnTo>
                  <a:lnTo>
                    <a:pt x="4829" y="468"/>
                  </a:lnTo>
                  <a:lnTo>
                    <a:pt x="4824" y="485"/>
                  </a:lnTo>
                  <a:lnTo>
                    <a:pt x="4815" y="506"/>
                  </a:lnTo>
                  <a:lnTo>
                    <a:pt x="4835" y="519"/>
                  </a:lnTo>
                  <a:lnTo>
                    <a:pt x="4859" y="538"/>
                  </a:lnTo>
                  <a:lnTo>
                    <a:pt x="4883" y="558"/>
                  </a:lnTo>
                  <a:lnTo>
                    <a:pt x="4904" y="581"/>
                  </a:lnTo>
                  <a:lnTo>
                    <a:pt x="4926" y="606"/>
                  </a:lnTo>
                  <a:lnTo>
                    <a:pt x="4944" y="632"/>
                  </a:lnTo>
                  <a:lnTo>
                    <a:pt x="4962" y="661"/>
                  </a:lnTo>
                  <a:lnTo>
                    <a:pt x="4978" y="690"/>
                  </a:lnTo>
                  <a:lnTo>
                    <a:pt x="4993" y="722"/>
                  </a:lnTo>
                  <a:lnTo>
                    <a:pt x="5007" y="755"/>
                  </a:lnTo>
                  <a:lnTo>
                    <a:pt x="5019" y="789"/>
                  </a:lnTo>
                  <a:lnTo>
                    <a:pt x="5031" y="824"/>
                  </a:lnTo>
                  <a:lnTo>
                    <a:pt x="5041" y="861"/>
                  </a:lnTo>
                  <a:lnTo>
                    <a:pt x="5050" y="898"/>
                  </a:lnTo>
                  <a:lnTo>
                    <a:pt x="5059" y="937"/>
                  </a:lnTo>
                  <a:lnTo>
                    <a:pt x="5066" y="976"/>
                  </a:lnTo>
                  <a:lnTo>
                    <a:pt x="5072" y="1015"/>
                  </a:lnTo>
                  <a:lnTo>
                    <a:pt x="5077" y="1055"/>
                  </a:lnTo>
                  <a:lnTo>
                    <a:pt x="5081" y="1095"/>
                  </a:lnTo>
                  <a:lnTo>
                    <a:pt x="5084" y="1135"/>
                  </a:lnTo>
                  <a:lnTo>
                    <a:pt x="5087" y="1176"/>
                  </a:lnTo>
                  <a:lnTo>
                    <a:pt x="5088" y="1216"/>
                  </a:lnTo>
                  <a:lnTo>
                    <a:pt x="5089" y="1256"/>
                  </a:lnTo>
                  <a:lnTo>
                    <a:pt x="5089" y="1297"/>
                  </a:lnTo>
                  <a:lnTo>
                    <a:pt x="5089" y="1336"/>
                  </a:lnTo>
                  <a:lnTo>
                    <a:pt x="5087" y="1375"/>
                  </a:lnTo>
                  <a:lnTo>
                    <a:pt x="5086" y="1413"/>
                  </a:lnTo>
                  <a:lnTo>
                    <a:pt x="5083" y="1450"/>
                  </a:lnTo>
                  <a:lnTo>
                    <a:pt x="5080" y="1486"/>
                  </a:lnTo>
                  <a:lnTo>
                    <a:pt x="5076" y="1522"/>
                  </a:lnTo>
                  <a:lnTo>
                    <a:pt x="5072" y="1557"/>
                  </a:lnTo>
                  <a:lnTo>
                    <a:pt x="5068" y="1590"/>
                  </a:lnTo>
                  <a:lnTo>
                    <a:pt x="5063" y="1622"/>
                  </a:lnTo>
                  <a:lnTo>
                    <a:pt x="5058" y="1649"/>
                  </a:lnTo>
                  <a:lnTo>
                    <a:pt x="5051" y="1676"/>
                  </a:lnTo>
                  <a:lnTo>
                    <a:pt x="5043" y="1705"/>
                  </a:lnTo>
                  <a:lnTo>
                    <a:pt x="5035" y="1734"/>
                  </a:lnTo>
                  <a:lnTo>
                    <a:pt x="5026" y="1763"/>
                  </a:lnTo>
                  <a:lnTo>
                    <a:pt x="5015" y="1791"/>
                  </a:lnTo>
                  <a:lnTo>
                    <a:pt x="5003" y="1820"/>
                  </a:lnTo>
                  <a:lnTo>
                    <a:pt x="4989" y="1846"/>
                  </a:lnTo>
                  <a:lnTo>
                    <a:pt x="4975" y="1872"/>
                  </a:lnTo>
                  <a:lnTo>
                    <a:pt x="4960" y="1897"/>
                  </a:lnTo>
                  <a:lnTo>
                    <a:pt x="4944" y="1920"/>
                  </a:lnTo>
                  <a:lnTo>
                    <a:pt x="4927" y="1942"/>
                  </a:lnTo>
                  <a:lnTo>
                    <a:pt x="4917" y="1952"/>
                  </a:lnTo>
                  <a:lnTo>
                    <a:pt x="4907" y="1962"/>
                  </a:lnTo>
                  <a:lnTo>
                    <a:pt x="4898" y="1970"/>
                  </a:lnTo>
                  <a:lnTo>
                    <a:pt x="4888" y="1978"/>
                  </a:lnTo>
                  <a:lnTo>
                    <a:pt x="4877" y="1986"/>
                  </a:lnTo>
                  <a:lnTo>
                    <a:pt x="4867" y="1993"/>
                  </a:lnTo>
                  <a:lnTo>
                    <a:pt x="4855" y="1999"/>
                  </a:lnTo>
                  <a:lnTo>
                    <a:pt x="4844" y="2005"/>
                  </a:lnTo>
                  <a:lnTo>
                    <a:pt x="4751" y="2024"/>
                  </a:lnTo>
                  <a:lnTo>
                    <a:pt x="4739" y="2038"/>
                  </a:lnTo>
                  <a:lnTo>
                    <a:pt x="4732" y="2053"/>
                  </a:lnTo>
                  <a:lnTo>
                    <a:pt x="4722" y="2069"/>
                  </a:lnTo>
                  <a:lnTo>
                    <a:pt x="4711" y="2083"/>
                  </a:lnTo>
                  <a:lnTo>
                    <a:pt x="4699" y="2097"/>
                  </a:lnTo>
                  <a:lnTo>
                    <a:pt x="4686" y="2110"/>
                  </a:lnTo>
                  <a:lnTo>
                    <a:pt x="4671" y="2124"/>
                  </a:lnTo>
                  <a:lnTo>
                    <a:pt x="4653" y="2137"/>
                  </a:lnTo>
                  <a:lnTo>
                    <a:pt x="4636" y="2149"/>
                  </a:lnTo>
                  <a:lnTo>
                    <a:pt x="4617" y="2161"/>
                  </a:lnTo>
                  <a:lnTo>
                    <a:pt x="4597" y="2172"/>
                  </a:lnTo>
                  <a:lnTo>
                    <a:pt x="4577" y="2182"/>
                  </a:lnTo>
                  <a:lnTo>
                    <a:pt x="4556" y="2191"/>
                  </a:lnTo>
                  <a:lnTo>
                    <a:pt x="4533" y="2200"/>
                  </a:lnTo>
                  <a:lnTo>
                    <a:pt x="4511" y="2208"/>
                  </a:lnTo>
                  <a:lnTo>
                    <a:pt x="4488" y="2214"/>
                  </a:lnTo>
                  <a:lnTo>
                    <a:pt x="4464" y="2219"/>
                  </a:lnTo>
                  <a:lnTo>
                    <a:pt x="4447" y="2222"/>
                  </a:lnTo>
                  <a:lnTo>
                    <a:pt x="4430" y="2224"/>
                  </a:lnTo>
                  <a:lnTo>
                    <a:pt x="4414" y="2226"/>
                  </a:lnTo>
                  <a:lnTo>
                    <a:pt x="4397" y="2227"/>
                  </a:lnTo>
                  <a:lnTo>
                    <a:pt x="4381" y="2227"/>
                  </a:lnTo>
                  <a:lnTo>
                    <a:pt x="4366" y="2226"/>
                  </a:lnTo>
                  <a:lnTo>
                    <a:pt x="4351" y="2225"/>
                  </a:lnTo>
                  <a:lnTo>
                    <a:pt x="4336" y="2222"/>
                  </a:lnTo>
                  <a:lnTo>
                    <a:pt x="4322" y="2219"/>
                  </a:lnTo>
                  <a:lnTo>
                    <a:pt x="4309" y="2216"/>
                  </a:lnTo>
                  <a:lnTo>
                    <a:pt x="4297" y="2211"/>
                  </a:lnTo>
                  <a:lnTo>
                    <a:pt x="4285" y="2206"/>
                  </a:lnTo>
                  <a:lnTo>
                    <a:pt x="4274" y="2201"/>
                  </a:lnTo>
                  <a:lnTo>
                    <a:pt x="4263" y="2193"/>
                  </a:lnTo>
                  <a:lnTo>
                    <a:pt x="4253" y="2186"/>
                  </a:lnTo>
                  <a:lnTo>
                    <a:pt x="4244" y="2178"/>
                  </a:lnTo>
                  <a:lnTo>
                    <a:pt x="4232" y="2166"/>
                  </a:lnTo>
                  <a:lnTo>
                    <a:pt x="4112" y="2201"/>
                  </a:lnTo>
                  <a:lnTo>
                    <a:pt x="4071" y="2214"/>
                  </a:lnTo>
                  <a:lnTo>
                    <a:pt x="4032" y="2225"/>
                  </a:lnTo>
                  <a:lnTo>
                    <a:pt x="4013" y="2230"/>
                  </a:lnTo>
                  <a:lnTo>
                    <a:pt x="3992" y="2234"/>
                  </a:lnTo>
                  <a:lnTo>
                    <a:pt x="3973" y="2237"/>
                  </a:lnTo>
                  <a:lnTo>
                    <a:pt x="3955" y="2239"/>
                  </a:lnTo>
                  <a:lnTo>
                    <a:pt x="3935" y="2240"/>
                  </a:lnTo>
                  <a:lnTo>
                    <a:pt x="3917" y="2239"/>
                  </a:lnTo>
                  <a:lnTo>
                    <a:pt x="3900" y="2236"/>
                  </a:lnTo>
                  <a:lnTo>
                    <a:pt x="3883" y="2232"/>
                  </a:lnTo>
                  <a:lnTo>
                    <a:pt x="3873" y="2229"/>
                  </a:lnTo>
                  <a:lnTo>
                    <a:pt x="3865" y="2225"/>
                  </a:lnTo>
                  <a:lnTo>
                    <a:pt x="3857" y="2221"/>
                  </a:lnTo>
                  <a:lnTo>
                    <a:pt x="3849" y="2216"/>
                  </a:lnTo>
                  <a:lnTo>
                    <a:pt x="3841" y="2211"/>
                  </a:lnTo>
                  <a:lnTo>
                    <a:pt x="3834" y="2205"/>
                  </a:lnTo>
                  <a:lnTo>
                    <a:pt x="3827" y="2199"/>
                  </a:lnTo>
                  <a:lnTo>
                    <a:pt x="3820" y="2191"/>
                  </a:lnTo>
                  <a:lnTo>
                    <a:pt x="3804" y="2176"/>
                  </a:lnTo>
                  <a:lnTo>
                    <a:pt x="3760" y="2195"/>
                  </a:lnTo>
                  <a:lnTo>
                    <a:pt x="3676" y="2235"/>
                  </a:lnTo>
                  <a:lnTo>
                    <a:pt x="3677" y="2249"/>
                  </a:lnTo>
                  <a:lnTo>
                    <a:pt x="3674" y="2263"/>
                  </a:lnTo>
                  <a:lnTo>
                    <a:pt x="3669" y="2275"/>
                  </a:lnTo>
                  <a:lnTo>
                    <a:pt x="3662" y="2286"/>
                  </a:lnTo>
                  <a:lnTo>
                    <a:pt x="3654" y="2297"/>
                  </a:lnTo>
                  <a:lnTo>
                    <a:pt x="3644" y="2308"/>
                  </a:lnTo>
                  <a:lnTo>
                    <a:pt x="3632" y="2317"/>
                  </a:lnTo>
                  <a:lnTo>
                    <a:pt x="3617" y="2327"/>
                  </a:lnTo>
                  <a:lnTo>
                    <a:pt x="3602" y="2335"/>
                  </a:lnTo>
                  <a:lnTo>
                    <a:pt x="3590" y="2341"/>
                  </a:lnTo>
                  <a:lnTo>
                    <a:pt x="3579" y="2345"/>
                  </a:lnTo>
                  <a:lnTo>
                    <a:pt x="3566" y="2350"/>
                  </a:lnTo>
                  <a:lnTo>
                    <a:pt x="3553" y="2354"/>
                  </a:lnTo>
                  <a:lnTo>
                    <a:pt x="3526" y="2360"/>
                  </a:lnTo>
                  <a:lnTo>
                    <a:pt x="3498" y="2366"/>
                  </a:lnTo>
                  <a:lnTo>
                    <a:pt x="3468" y="2370"/>
                  </a:lnTo>
                  <a:lnTo>
                    <a:pt x="3439" y="2372"/>
                  </a:lnTo>
                  <a:lnTo>
                    <a:pt x="3409" y="2373"/>
                  </a:lnTo>
                  <a:lnTo>
                    <a:pt x="3379" y="2373"/>
                  </a:lnTo>
                  <a:lnTo>
                    <a:pt x="3350" y="2372"/>
                  </a:lnTo>
                  <a:lnTo>
                    <a:pt x="3322" y="2370"/>
                  </a:lnTo>
                  <a:lnTo>
                    <a:pt x="3295" y="2367"/>
                  </a:lnTo>
                  <a:lnTo>
                    <a:pt x="3269" y="2363"/>
                  </a:lnTo>
                  <a:lnTo>
                    <a:pt x="3246" y="2358"/>
                  </a:lnTo>
                  <a:lnTo>
                    <a:pt x="3224" y="2353"/>
                  </a:lnTo>
                  <a:lnTo>
                    <a:pt x="3206" y="2346"/>
                  </a:lnTo>
                  <a:lnTo>
                    <a:pt x="3190" y="2339"/>
                  </a:lnTo>
                  <a:lnTo>
                    <a:pt x="3174" y="2330"/>
                  </a:lnTo>
                  <a:lnTo>
                    <a:pt x="3158" y="2341"/>
                  </a:lnTo>
                  <a:lnTo>
                    <a:pt x="3148" y="2348"/>
                  </a:lnTo>
                  <a:lnTo>
                    <a:pt x="3139" y="2353"/>
                  </a:lnTo>
                  <a:lnTo>
                    <a:pt x="3130" y="2357"/>
                  </a:lnTo>
                  <a:lnTo>
                    <a:pt x="3120" y="2361"/>
                  </a:lnTo>
                  <a:lnTo>
                    <a:pt x="3110" y="2363"/>
                  </a:lnTo>
                  <a:lnTo>
                    <a:pt x="3100" y="2365"/>
                  </a:lnTo>
                  <a:lnTo>
                    <a:pt x="3089" y="2366"/>
                  </a:lnTo>
                  <a:lnTo>
                    <a:pt x="3079" y="2366"/>
                  </a:lnTo>
                  <a:lnTo>
                    <a:pt x="3059" y="2365"/>
                  </a:lnTo>
                  <a:lnTo>
                    <a:pt x="3037" y="2362"/>
                  </a:lnTo>
                  <a:lnTo>
                    <a:pt x="3015" y="2357"/>
                  </a:lnTo>
                  <a:lnTo>
                    <a:pt x="2992" y="2352"/>
                  </a:lnTo>
                  <a:lnTo>
                    <a:pt x="2964" y="2347"/>
                  </a:lnTo>
                  <a:lnTo>
                    <a:pt x="2937" y="2342"/>
                  </a:lnTo>
                  <a:lnTo>
                    <a:pt x="2923" y="2340"/>
                  </a:lnTo>
                  <a:lnTo>
                    <a:pt x="2908" y="2338"/>
                  </a:lnTo>
                  <a:lnTo>
                    <a:pt x="2893" y="2338"/>
                  </a:lnTo>
                  <a:lnTo>
                    <a:pt x="2879" y="2338"/>
                  </a:lnTo>
                  <a:lnTo>
                    <a:pt x="2864" y="2339"/>
                  </a:lnTo>
                  <a:lnTo>
                    <a:pt x="2850" y="2341"/>
                  </a:lnTo>
                  <a:lnTo>
                    <a:pt x="2834" y="2344"/>
                  </a:lnTo>
                  <a:lnTo>
                    <a:pt x="2820" y="2348"/>
                  </a:lnTo>
                  <a:lnTo>
                    <a:pt x="2805" y="2354"/>
                  </a:lnTo>
                  <a:lnTo>
                    <a:pt x="2790" y="2362"/>
                  </a:lnTo>
                  <a:lnTo>
                    <a:pt x="2776" y="2371"/>
                  </a:lnTo>
                  <a:lnTo>
                    <a:pt x="2760" y="2381"/>
                  </a:lnTo>
                  <a:lnTo>
                    <a:pt x="2745" y="2395"/>
                  </a:lnTo>
                  <a:lnTo>
                    <a:pt x="2750" y="2413"/>
                  </a:lnTo>
                  <a:lnTo>
                    <a:pt x="2754" y="2429"/>
                  </a:lnTo>
                  <a:lnTo>
                    <a:pt x="2756" y="2443"/>
                  </a:lnTo>
                  <a:lnTo>
                    <a:pt x="2757" y="2458"/>
                  </a:lnTo>
                  <a:lnTo>
                    <a:pt x="2757" y="2470"/>
                  </a:lnTo>
                  <a:lnTo>
                    <a:pt x="2755" y="2481"/>
                  </a:lnTo>
                  <a:lnTo>
                    <a:pt x="2752" y="2491"/>
                  </a:lnTo>
                  <a:lnTo>
                    <a:pt x="2748" y="2499"/>
                  </a:lnTo>
                  <a:lnTo>
                    <a:pt x="2742" y="2507"/>
                  </a:lnTo>
                  <a:lnTo>
                    <a:pt x="2738" y="2511"/>
                  </a:lnTo>
                  <a:lnTo>
                    <a:pt x="2732" y="2515"/>
                  </a:lnTo>
                  <a:lnTo>
                    <a:pt x="2726" y="2520"/>
                  </a:lnTo>
                  <a:lnTo>
                    <a:pt x="2720" y="2523"/>
                  </a:lnTo>
                  <a:lnTo>
                    <a:pt x="2713" y="2526"/>
                  </a:lnTo>
                  <a:lnTo>
                    <a:pt x="2706" y="2528"/>
                  </a:lnTo>
                  <a:lnTo>
                    <a:pt x="2697" y="2530"/>
                  </a:lnTo>
                  <a:lnTo>
                    <a:pt x="2688" y="2532"/>
                  </a:lnTo>
                  <a:lnTo>
                    <a:pt x="2670" y="2534"/>
                  </a:lnTo>
                  <a:lnTo>
                    <a:pt x="2651" y="2535"/>
                  </a:lnTo>
                  <a:lnTo>
                    <a:pt x="2630" y="2535"/>
                  </a:lnTo>
                  <a:lnTo>
                    <a:pt x="2609" y="2534"/>
                  </a:lnTo>
                  <a:lnTo>
                    <a:pt x="2587" y="2532"/>
                  </a:lnTo>
                  <a:lnTo>
                    <a:pt x="2563" y="2530"/>
                  </a:lnTo>
                  <a:lnTo>
                    <a:pt x="2541" y="2527"/>
                  </a:lnTo>
                  <a:lnTo>
                    <a:pt x="2518" y="2523"/>
                  </a:lnTo>
                  <a:lnTo>
                    <a:pt x="2473" y="2514"/>
                  </a:lnTo>
                  <a:lnTo>
                    <a:pt x="2431" y="2506"/>
                  </a:lnTo>
                  <a:lnTo>
                    <a:pt x="2302" y="2488"/>
                  </a:lnTo>
                  <a:lnTo>
                    <a:pt x="2290" y="2489"/>
                  </a:lnTo>
                  <a:lnTo>
                    <a:pt x="2278" y="2491"/>
                  </a:lnTo>
                  <a:lnTo>
                    <a:pt x="2266" y="2493"/>
                  </a:lnTo>
                  <a:lnTo>
                    <a:pt x="2253" y="2496"/>
                  </a:lnTo>
                  <a:lnTo>
                    <a:pt x="2226" y="2504"/>
                  </a:lnTo>
                  <a:lnTo>
                    <a:pt x="2200" y="2514"/>
                  </a:lnTo>
                  <a:lnTo>
                    <a:pt x="2171" y="2527"/>
                  </a:lnTo>
                  <a:lnTo>
                    <a:pt x="2143" y="2540"/>
                  </a:lnTo>
                  <a:lnTo>
                    <a:pt x="2114" y="2553"/>
                  </a:lnTo>
                  <a:lnTo>
                    <a:pt x="2084" y="2568"/>
                  </a:lnTo>
                  <a:lnTo>
                    <a:pt x="2054" y="2584"/>
                  </a:lnTo>
                  <a:lnTo>
                    <a:pt x="2024" y="2598"/>
                  </a:lnTo>
                  <a:lnTo>
                    <a:pt x="1996" y="2610"/>
                  </a:lnTo>
                  <a:lnTo>
                    <a:pt x="1969" y="2622"/>
                  </a:lnTo>
                  <a:lnTo>
                    <a:pt x="1943" y="2631"/>
                  </a:lnTo>
                  <a:lnTo>
                    <a:pt x="1918" y="2640"/>
                  </a:lnTo>
                  <a:lnTo>
                    <a:pt x="1895" y="2646"/>
                  </a:lnTo>
                  <a:lnTo>
                    <a:pt x="1873" y="2651"/>
                  </a:lnTo>
                  <a:lnTo>
                    <a:pt x="1863" y="2653"/>
                  </a:lnTo>
                  <a:lnTo>
                    <a:pt x="1852" y="2654"/>
                  </a:lnTo>
                  <a:lnTo>
                    <a:pt x="1842" y="2654"/>
                  </a:lnTo>
                  <a:lnTo>
                    <a:pt x="1833" y="2654"/>
                  </a:lnTo>
                  <a:lnTo>
                    <a:pt x="1824" y="2653"/>
                  </a:lnTo>
                  <a:lnTo>
                    <a:pt x="1815" y="2651"/>
                  </a:lnTo>
                  <a:lnTo>
                    <a:pt x="1806" y="2649"/>
                  </a:lnTo>
                  <a:lnTo>
                    <a:pt x="1798" y="2645"/>
                  </a:lnTo>
                  <a:lnTo>
                    <a:pt x="1789" y="2641"/>
                  </a:lnTo>
                  <a:lnTo>
                    <a:pt x="1782" y="2637"/>
                  </a:lnTo>
                  <a:lnTo>
                    <a:pt x="1774" y="2632"/>
                  </a:lnTo>
                  <a:lnTo>
                    <a:pt x="1767" y="2626"/>
                  </a:lnTo>
                  <a:lnTo>
                    <a:pt x="1761" y="2620"/>
                  </a:lnTo>
                  <a:lnTo>
                    <a:pt x="1754" y="2612"/>
                  </a:lnTo>
                  <a:lnTo>
                    <a:pt x="1748" y="2604"/>
                  </a:lnTo>
                  <a:lnTo>
                    <a:pt x="1743" y="2595"/>
                  </a:lnTo>
                  <a:lnTo>
                    <a:pt x="1729" y="2571"/>
                  </a:lnTo>
                  <a:lnTo>
                    <a:pt x="1704" y="2582"/>
                  </a:lnTo>
                  <a:lnTo>
                    <a:pt x="1694" y="2588"/>
                  </a:lnTo>
                  <a:lnTo>
                    <a:pt x="1683" y="2591"/>
                  </a:lnTo>
                  <a:lnTo>
                    <a:pt x="1671" y="2595"/>
                  </a:lnTo>
                  <a:lnTo>
                    <a:pt x="1658" y="2598"/>
                  </a:lnTo>
                  <a:lnTo>
                    <a:pt x="1631" y="2604"/>
                  </a:lnTo>
                  <a:lnTo>
                    <a:pt x="1601" y="2608"/>
                  </a:lnTo>
                  <a:lnTo>
                    <a:pt x="1569" y="2610"/>
                  </a:lnTo>
                  <a:lnTo>
                    <a:pt x="1536" y="2612"/>
                  </a:lnTo>
                  <a:lnTo>
                    <a:pt x="1502" y="2612"/>
                  </a:lnTo>
                  <a:lnTo>
                    <a:pt x="1468" y="2611"/>
                  </a:lnTo>
                  <a:lnTo>
                    <a:pt x="1434" y="2609"/>
                  </a:lnTo>
                  <a:lnTo>
                    <a:pt x="1401" y="2606"/>
                  </a:lnTo>
                  <a:lnTo>
                    <a:pt x="1369" y="2601"/>
                  </a:lnTo>
                  <a:lnTo>
                    <a:pt x="1341" y="2596"/>
                  </a:lnTo>
                  <a:lnTo>
                    <a:pt x="1326" y="2592"/>
                  </a:lnTo>
                  <a:lnTo>
                    <a:pt x="1313" y="2589"/>
                  </a:lnTo>
                  <a:lnTo>
                    <a:pt x="1301" y="2585"/>
                  </a:lnTo>
                  <a:lnTo>
                    <a:pt x="1290" y="2580"/>
                  </a:lnTo>
                  <a:lnTo>
                    <a:pt x="1280" y="2576"/>
                  </a:lnTo>
                  <a:lnTo>
                    <a:pt x="1271" y="2571"/>
                  </a:lnTo>
                  <a:lnTo>
                    <a:pt x="1261" y="2567"/>
                  </a:lnTo>
                  <a:lnTo>
                    <a:pt x="1254" y="2561"/>
                  </a:lnTo>
                  <a:lnTo>
                    <a:pt x="1227" y="2539"/>
                  </a:lnTo>
                  <a:lnTo>
                    <a:pt x="1210" y="2570"/>
                  </a:lnTo>
                  <a:lnTo>
                    <a:pt x="1200" y="2586"/>
                  </a:lnTo>
                  <a:lnTo>
                    <a:pt x="1192" y="2597"/>
                  </a:lnTo>
                  <a:lnTo>
                    <a:pt x="1189" y="2601"/>
                  </a:lnTo>
                  <a:lnTo>
                    <a:pt x="1185" y="2604"/>
                  </a:lnTo>
                  <a:lnTo>
                    <a:pt x="1181" y="2606"/>
                  </a:lnTo>
                  <a:lnTo>
                    <a:pt x="1177" y="2608"/>
                  </a:lnTo>
                  <a:lnTo>
                    <a:pt x="1172" y="2609"/>
                  </a:lnTo>
                  <a:lnTo>
                    <a:pt x="1168" y="2609"/>
                  </a:lnTo>
                  <a:lnTo>
                    <a:pt x="1163" y="2609"/>
                  </a:lnTo>
                  <a:lnTo>
                    <a:pt x="1158" y="2608"/>
                  </a:lnTo>
                  <a:lnTo>
                    <a:pt x="1146" y="2605"/>
                  </a:lnTo>
                  <a:lnTo>
                    <a:pt x="1131" y="2601"/>
                  </a:lnTo>
                  <a:lnTo>
                    <a:pt x="1039" y="2589"/>
                  </a:lnTo>
                  <a:lnTo>
                    <a:pt x="984" y="2598"/>
                  </a:lnTo>
                  <a:lnTo>
                    <a:pt x="874" y="2614"/>
                  </a:lnTo>
                  <a:lnTo>
                    <a:pt x="840" y="2613"/>
                  </a:lnTo>
                  <a:lnTo>
                    <a:pt x="807" y="2612"/>
                  </a:lnTo>
                  <a:lnTo>
                    <a:pt x="777" y="2610"/>
                  </a:lnTo>
                  <a:lnTo>
                    <a:pt x="749" y="2607"/>
                  </a:lnTo>
                  <a:lnTo>
                    <a:pt x="721" y="2602"/>
                  </a:lnTo>
                  <a:lnTo>
                    <a:pt x="696" y="2596"/>
                  </a:lnTo>
                  <a:lnTo>
                    <a:pt x="685" y="2593"/>
                  </a:lnTo>
                  <a:lnTo>
                    <a:pt x="672" y="2589"/>
                  </a:lnTo>
                  <a:lnTo>
                    <a:pt x="662" y="2585"/>
                  </a:lnTo>
                  <a:lnTo>
                    <a:pt x="651" y="2579"/>
                  </a:lnTo>
                  <a:lnTo>
                    <a:pt x="642" y="2574"/>
                  </a:lnTo>
                  <a:lnTo>
                    <a:pt x="632" y="2568"/>
                  </a:lnTo>
                  <a:lnTo>
                    <a:pt x="624" y="2562"/>
                  </a:lnTo>
                  <a:lnTo>
                    <a:pt x="616" y="2556"/>
                  </a:lnTo>
                  <a:lnTo>
                    <a:pt x="607" y="2549"/>
                  </a:lnTo>
                  <a:lnTo>
                    <a:pt x="600" y="2541"/>
                  </a:lnTo>
                  <a:lnTo>
                    <a:pt x="593" y="2533"/>
                  </a:lnTo>
                  <a:lnTo>
                    <a:pt x="587" y="2525"/>
                  </a:lnTo>
                  <a:lnTo>
                    <a:pt x="582" y="2515"/>
                  </a:lnTo>
                  <a:lnTo>
                    <a:pt x="577" y="2505"/>
                  </a:lnTo>
                  <a:lnTo>
                    <a:pt x="572" y="2495"/>
                  </a:lnTo>
                  <a:lnTo>
                    <a:pt x="569" y="2484"/>
                  </a:lnTo>
                  <a:lnTo>
                    <a:pt x="565" y="2472"/>
                  </a:lnTo>
                  <a:lnTo>
                    <a:pt x="563" y="2460"/>
                  </a:lnTo>
                  <a:lnTo>
                    <a:pt x="561" y="2446"/>
                  </a:lnTo>
                  <a:lnTo>
                    <a:pt x="560" y="2432"/>
                  </a:lnTo>
                  <a:lnTo>
                    <a:pt x="557" y="2398"/>
                  </a:lnTo>
                  <a:lnTo>
                    <a:pt x="522" y="2406"/>
                  </a:lnTo>
                  <a:lnTo>
                    <a:pt x="512" y="2408"/>
                  </a:lnTo>
                  <a:lnTo>
                    <a:pt x="501" y="2409"/>
                  </a:lnTo>
                  <a:lnTo>
                    <a:pt x="490" y="2408"/>
                  </a:lnTo>
                  <a:lnTo>
                    <a:pt x="477" y="2406"/>
                  </a:lnTo>
                  <a:lnTo>
                    <a:pt x="465" y="2403"/>
                  </a:lnTo>
                  <a:lnTo>
                    <a:pt x="453" y="2399"/>
                  </a:lnTo>
                  <a:lnTo>
                    <a:pt x="441" y="2394"/>
                  </a:lnTo>
                  <a:lnTo>
                    <a:pt x="428" y="2387"/>
                  </a:lnTo>
                  <a:lnTo>
                    <a:pt x="414" y="2380"/>
                  </a:lnTo>
                  <a:lnTo>
                    <a:pt x="401" y="2371"/>
                  </a:lnTo>
                  <a:lnTo>
                    <a:pt x="388" y="2362"/>
                  </a:lnTo>
                  <a:lnTo>
                    <a:pt x="375" y="2352"/>
                  </a:lnTo>
                  <a:lnTo>
                    <a:pt x="363" y="2341"/>
                  </a:lnTo>
                  <a:lnTo>
                    <a:pt x="349" y="2329"/>
                  </a:lnTo>
                  <a:lnTo>
                    <a:pt x="336" y="2315"/>
                  </a:lnTo>
                  <a:lnTo>
                    <a:pt x="324" y="2301"/>
                  </a:lnTo>
                  <a:lnTo>
                    <a:pt x="312" y="2287"/>
                  </a:lnTo>
                  <a:lnTo>
                    <a:pt x="300" y="2271"/>
                  </a:lnTo>
                  <a:lnTo>
                    <a:pt x="289" y="2255"/>
                  </a:lnTo>
                  <a:lnTo>
                    <a:pt x="277" y="2238"/>
                  </a:lnTo>
                  <a:lnTo>
                    <a:pt x="268" y="2221"/>
                  </a:lnTo>
                  <a:lnTo>
                    <a:pt x="259" y="2204"/>
                  </a:lnTo>
                  <a:lnTo>
                    <a:pt x="251" y="2186"/>
                  </a:lnTo>
                  <a:lnTo>
                    <a:pt x="244" y="2168"/>
                  </a:lnTo>
                  <a:lnTo>
                    <a:pt x="238" y="2151"/>
                  </a:lnTo>
                  <a:lnTo>
                    <a:pt x="233" y="2133"/>
                  </a:lnTo>
                  <a:lnTo>
                    <a:pt x="230" y="2115"/>
                  </a:lnTo>
                  <a:lnTo>
                    <a:pt x="228" y="2098"/>
                  </a:lnTo>
                  <a:lnTo>
                    <a:pt x="228" y="2082"/>
                  </a:lnTo>
                  <a:lnTo>
                    <a:pt x="229" y="2064"/>
                  </a:lnTo>
                  <a:lnTo>
                    <a:pt x="232" y="2049"/>
                  </a:lnTo>
                  <a:lnTo>
                    <a:pt x="237" y="2034"/>
                  </a:lnTo>
                  <a:lnTo>
                    <a:pt x="248" y="2007"/>
                  </a:lnTo>
                  <a:lnTo>
                    <a:pt x="220" y="1995"/>
                  </a:lnTo>
                  <a:lnTo>
                    <a:pt x="211" y="1991"/>
                  </a:lnTo>
                  <a:lnTo>
                    <a:pt x="203" y="1987"/>
                  </a:lnTo>
                  <a:lnTo>
                    <a:pt x="195" y="1982"/>
                  </a:lnTo>
                  <a:lnTo>
                    <a:pt x="188" y="1977"/>
                  </a:lnTo>
                  <a:lnTo>
                    <a:pt x="181" y="1972"/>
                  </a:lnTo>
                  <a:lnTo>
                    <a:pt x="174" y="1966"/>
                  </a:lnTo>
                  <a:lnTo>
                    <a:pt x="167" y="1960"/>
                  </a:lnTo>
                  <a:lnTo>
                    <a:pt x="161" y="1954"/>
                  </a:lnTo>
                  <a:lnTo>
                    <a:pt x="154" y="1947"/>
                  </a:lnTo>
                  <a:lnTo>
                    <a:pt x="148" y="1938"/>
                  </a:lnTo>
                  <a:lnTo>
                    <a:pt x="143" y="1931"/>
                  </a:lnTo>
                  <a:lnTo>
                    <a:pt x="138" y="1922"/>
                  </a:lnTo>
                  <a:lnTo>
                    <a:pt x="129" y="1905"/>
                  </a:lnTo>
                  <a:lnTo>
                    <a:pt x="121" y="1886"/>
                  </a:lnTo>
                  <a:lnTo>
                    <a:pt x="116" y="1870"/>
                  </a:lnTo>
                  <a:lnTo>
                    <a:pt x="112" y="1855"/>
                  </a:lnTo>
                  <a:lnTo>
                    <a:pt x="109" y="1839"/>
                  </a:lnTo>
                  <a:lnTo>
                    <a:pt x="106" y="1823"/>
                  </a:lnTo>
                  <a:lnTo>
                    <a:pt x="104" y="1806"/>
                  </a:lnTo>
                  <a:lnTo>
                    <a:pt x="102" y="1790"/>
                  </a:lnTo>
                  <a:lnTo>
                    <a:pt x="101" y="1773"/>
                  </a:lnTo>
                  <a:lnTo>
                    <a:pt x="101" y="1757"/>
                  </a:lnTo>
                  <a:lnTo>
                    <a:pt x="101" y="1723"/>
                  </a:lnTo>
                  <a:lnTo>
                    <a:pt x="104" y="1690"/>
                  </a:lnTo>
                  <a:lnTo>
                    <a:pt x="107" y="1657"/>
                  </a:lnTo>
                  <a:lnTo>
                    <a:pt x="112" y="1627"/>
                  </a:lnTo>
                  <a:lnTo>
                    <a:pt x="117" y="1596"/>
                  </a:lnTo>
                  <a:lnTo>
                    <a:pt x="123" y="1569"/>
                  </a:lnTo>
                  <a:lnTo>
                    <a:pt x="128" y="1544"/>
                  </a:lnTo>
                  <a:lnTo>
                    <a:pt x="134" y="1522"/>
                  </a:lnTo>
                  <a:lnTo>
                    <a:pt x="144" y="1490"/>
                  </a:lnTo>
                  <a:lnTo>
                    <a:pt x="150" y="1473"/>
                  </a:lnTo>
                  <a:lnTo>
                    <a:pt x="165" y="1447"/>
                  </a:lnTo>
                  <a:lnTo>
                    <a:pt x="140" y="1431"/>
                  </a:lnTo>
                  <a:close/>
                  <a:moveTo>
                    <a:pt x="4872" y="2058"/>
                  </a:moveTo>
                  <a:lnTo>
                    <a:pt x="4869" y="2059"/>
                  </a:lnTo>
                  <a:lnTo>
                    <a:pt x="4872" y="2058"/>
                  </a:lnTo>
                  <a:close/>
                </a:path>
              </a:pathLst>
            </a:custGeom>
            <a:solidFill>
              <a:srgbClr val="7D91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 78"/>
            <p:cNvSpPr>
              <a:spLocks/>
            </p:cNvSpPr>
            <p:nvPr/>
          </p:nvSpPr>
          <p:spPr bwMode="auto">
            <a:xfrm>
              <a:off x="7177088" y="5067301"/>
              <a:ext cx="36512" cy="44450"/>
            </a:xfrm>
            <a:custGeom>
              <a:avLst/>
              <a:gdLst>
                <a:gd name="T0" fmla="*/ 16 w 391"/>
                <a:gd name="T1" fmla="*/ 178 h 473"/>
                <a:gd name="T2" fmla="*/ 5 w 391"/>
                <a:gd name="T3" fmla="*/ 218 h 473"/>
                <a:gd name="T4" fmla="*/ 0 w 391"/>
                <a:gd name="T5" fmla="*/ 260 h 473"/>
                <a:gd name="T6" fmla="*/ 0 w 391"/>
                <a:gd name="T7" fmla="*/ 292 h 473"/>
                <a:gd name="T8" fmla="*/ 3 w 391"/>
                <a:gd name="T9" fmla="*/ 312 h 473"/>
                <a:gd name="T10" fmla="*/ 13 w 391"/>
                <a:gd name="T11" fmla="*/ 348 h 473"/>
                <a:gd name="T12" fmla="*/ 32 w 391"/>
                <a:gd name="T13" fmla="*/ 392 h 473"/>
                <a:gd name="T14" fmla="*/ 58 w 391"/>
                <a:gd name="T15" fmla="*/ 426 h 473"/>
                <a:gd name="T16" fmla="*/ 90 w 391"/>
                <a:gd name="T17" fmla="*/ 450 h 473"/>
                <a:gd name="T18" fmla="*/ 125 w 391"/>
                <a:gd name="T19" fmla="*/ 465 h 473"/>
                <a:gd name="T20" fmla="*/ 162 w 391"/>
                <a:gd name="T21" fmla="*/ 473 h 473"/>
                <a:gd name="T22" fmla="*/ 201 w 391"/>
                <a:gd name="T23" fmla="*/ 472 h 473"/>
                <a:gd name="T24" fmla="*/ 238 w 391"/>
                <a:gd name="T25" fmla="*/ 463 h 473"/>
                <a:gd name="T26" fmla="*/ 275 w 391"/>
                <a:gd name="T27" fmla="*/ 448 h 473"/>
                <a:gd name="T28" fmla="*/ 309 w 391"/>
                <a:gd name="T29" fmla="*/ 425 h 473"/>
                <a:gd name="T30" fmla="*/ 339 w 391"/>
                <a:gd name="T31" fmla="*/ 395 h 473"/>
                <a:gd name="T32" fmla="*/ 362 w 391"/>
                <a:gd name="T33" fmla="*/ 360 h 473"/>
                <a:gd name="T34" fmla="*/ 380 w 391"/>
                <a:gd name="T35" fmla="*/ 319 h 473"/>
                <a:gd name="T36" fmla="*/ 390 w 391"/>
                <a:gd name="T37" fmla="*/ 272 h 473"/>
                <a:gd name="T38" fmla="*/ 390 w 391"/>
                <a:gd name="T39" fmla="*/ 220 h 473"/>
                <a:gd name="T40" fmla="*/ 378 w 391"/>
                <a:gd name="T41" fmla="*/ 165 h 473"/>
                <a:gd name="T42" fmla="*/ 361 w 391"/>
                <a:gd name="T43" fmla="*/ 115 h 473"/>
                <a:gd name="T44" fmla="*/ 343 w 391"/>
                <a:gd name="T45" fmla="*/ 79 h 473"/>
                <a:gd name="T46" fmla="*/ 322 w 391"/>
                <a:gd name="T47" fmla="*/ 51 h 473"/>
                <a:gd name="T48" fmla="*/ 300 w 391"/>
                <a:gd name="T49" fmla="*/ 29 h 473"/>
                <a:gd name="T50" fmla="*/ 277 w 391"/>
                <a:gd name="T51" fmla="*/ 13 h 473"/>
                <a:gd name="T52" fmla="*/ 252 w 391"/>
                <a:gd name="T53" fmla="*/ 4 h 473"/>
                <a:gd name="T54" fmla="*/ 228 w 391"/>
                <a:gd name="T55" fmla="*/ 0 h 473"/>
                <a:gd name="T56" fmla="*/ 203 w 391"/>
                <a:gd name="T57" fmla="*/ 1 h 473"/>
                <a:gd name="T58" fmla="*/ 177 w 391"/>
                <a:gd name="T59" fmla="*/ 6 h 473"/>
                <a:gd name="T60" fmla="*/ 152 w 391"/>
                <a:gd name="T61" fmla="*/ 16 h 473"/>
                <a:gd name="T62" fmla="*/ 129 w 391"/>
                <a:gd name="T63" fmla="*/ 29 h 473"/>
                <a:gd name="T64" fmla="*/ 105 w 391"/>
                <a:gd name="T65" fmla="*/ 47 h 473"/>
                <a:gd name="T66" fmla="*/ 83 w 391"/>
                <a:gd name="T67" fmla="*/ 68 h 473"/>
                <a:gd name="T68" fmla="*/ 64 w 391"/>
                <a:gd name="T69" fmla="*/ 90 h 473"/>
                <a:gd name="T70" fmla="*/ 45 w 391"/>
                <a:gd name="T71" fmla="*/ 117 h 473"/>
                <a:gd name="T72" fmla="*/ 30 w 391"/>
                <a:gd name="T73" fmla="*/ 144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1" h="473">
                  <a:moveTo>
                    <a:pt x="23" y="158"/>
                  </a:moveTo>
                  <a:lnTo>
                    <a:pt x="16" y="178"/>
                  </a:lnTo>
                  <a:lnTo>
                    <a:pt x="9" y="198"/>
                  </a:lnTo>
                  <a:lnTo>
                    <a:pt x="5" y="218"/>
                  </a:lnTo>
                  <a:lnTo>
                    <a:pt x="1" y="239"/>
                  </a:lnTo>
                  <a:lnTo>
                    <a:pt x="0" y="260"/>
                  </a:lnTo>
                  <a:lnTo>
                    <a:pt x="0" y="281"/>
                  </a:lnTo>
                  <a:lnTo>
                    <a:pt x="0" y="292"/>
                  </a:lnTo>
                  <a:lnTo>
                    <a:pt x="2" y="302"/>
                  </a:lnTo>
                  <a:lnTo>
                    <a:pt x="3" y="312"/>
                  </a:lnTo>
                  <a:lnTo>
                    <a:pt x="5" y="323"/>
                  </a:lnTo>
                  <a:lnTo>
                    <a:pt x="13" y="348"/>
                  </a:lnTo>
                  <a:lnTo>
                    <a:pt x="22" y="371"/>
                  </a:lnTo>
                  <a:lnTo>
                    <a:pt x="32" y="392"/>
                  </a:lnTo>
                  <a:lnTo>
                    <a:pt x="45" y="409"/>
                  </a:lnTo>
                  <a:lnTo>
                    <a:pt x="58" y="426"/>
                  </a:lnTo>
                  <a:lnTo>
                    <a:pt x="74" y="439"/>
                  </a:lnTo>
                  <a:lnTo>
                    <a:pt x="90" y="450"/>
                  </a:lnTo>
                  <a:lnTo>
                    <a:pt x="107" y="459"/>
                  </a:lnTo>
                  <a:lnTo>
                    <a:pt x="125" y="465"/>
                  </a:lnTo>
                  <a:lnTo>
                    <a:pt x="144" y="470"/>
                  </a:lnTo>
                  <a:lnTo>
                    <a:pt x="162" y="473"/>
                  </a:lnTo>
                  <a:lnTo>
                    <a:pt x="181" y="473"/>
                  </a:lnTo>
                  <a:lnTo>
                    <a:pt x="201" y="472"/>
                  </a:lnTo>
                  <a:lnTo>
                    <a:pt x="220" y="468"/>
                  </a:lnTo>
                  <a:lnTo>
                    <a:pt x="238" y="463"/>
                  </a:lnTo>
                  <a:lnTo>
                    <a:pt x="257" y="456"/>
                  </a:lnTo>
                  <a:lnTo>
                    <a:pt x="275" y="448"/>
                  </a:lnTo>
                  <a:lnTo>
                    <a:pt x="292" y="437"/>
                  </a:lnTo>
                  <a:lnTo>
                    <a:pt x="309" y="425"/>
                  </a:lnTo>
                  <a:lnTo>
                    <a:pt x="325" y="411"/>
                  </a:lnTo>
                  <a:lnTo>
                    <a:pt x="339" y="395"/>
                  </a:lnTo>
                  <a:lnTo>
                    <a:pt x="351" y="379"/>
                  </a:lnTo>
                  <a:lnTo>
                    <a:pt x="362" y="360"/>
                  </a:lnTo>
                  <a:lnTo>
                    <a:pt x="372" y="340"/>
                  </a:lnTo>
                  <a:lnTo>
                    <a:pt x="380" y="319"/>
                  </a:lnTo>
                  <a:lnTo>
                    <a:pt x="385" y="296"/>
                  </a:lnTo>
                  <a:lnTo>
                    <a:pt x="390" y="272"/>
                  </a:lnTo>
                  <a:lnTo>
                    <a:pt x="391" y="247"/>
                  </a:lnTo>
                  <a:lnTo>
                    <a:pt x="390" y="220"/>
                  </a:lnTo>
                  <a:lnTo>
                    <a:pt x="385" y="193"/>
                  </a:lnTo>
                  <a:lnTo>
                    <a:pt x="378" y="165"/>
                  </a:lnTo>
                  <a:lnTo>
                    <a:pt x="369" y="135"/>
                  </a:lnTo>
                  <a:lnTo>
                    <a:pt x="361" y="115"/>
                  </a:lnTo>
                  <a:lnTo>
                    <a:pt x="352" y="96"/>
                  </a:lnTo>
                  <a:lnTo>
                    <a:pt x="343" y="79"/>
                  </a:lnTo>
                  <a:lnTo>
                    <a:pt x="333" y="64"/>
                  </a:lnTo>
                  <a:lnTo>
                    <a:pt x="322" y="51"/>
                  </a:lnTo>
                  <a:lnTo>
                    <a:pt x="311" y="40"/>
                  </a:lnTo>
                  <a:lnTo>
                    <a:pt x="300" y="29"/>
                  </a:lnTo>
                  <a:lnTo>
                    <a:pt x="289" y="20"/>
                  </a:lnTo>
                  <a:lnTo>
                    <a:pt x="277" y="13"/>
                  </a:lnTo>
                  <a:lnTo>
                    <a:pt x="265" y="8"/>
                  </a:lnTo>
                  <a:lnTo>
                    <a:pt x="252" y="4"/>
                  </a:lnTo>
                  <a:lnTo>
                    <a:pt x="240" y="1"/>
                  </a:lnTo>
                  <a:lnTo>
                    <a:pt x="228" y="0"/>
                  </a:lnTo>
                  <a:lnTo>
                    <a:pt x="215" y="0"/>
                  </a:lnTo>
                  <a:lnTo>
                    <a:pt x="203" y="1"/>
                  </a:lnTo>
                  <a:lnTo>
                    <a:pt x="189" y="3"/>
                  </a:lnTo>
                  <a:lnTo>
                    <a:pt x="177" y="6"/>
                  </a:lnTo>
                  <a:lnTo>
                    <a:pt x="165" y="10"/>
                  </a:lnTo>
                  <a:lnTo>
                    <a:pt x="152" y="16"/>
                  </a:lnTo>
                  <a:lnTo>
                    <a:pt x="140" y="22"/>
                  </a:lnTo>
                  <a:lnTo>
                    <a:pt x="129" y="29"/>
                  </a:lnTo>
                  <a:lnTo>
                    <a:pt x="116" y="39"/>
                  </a:lnTo>
                  <a:lnTo>
                    <a:pt x="105" y="47"/>
                  </a:lnTo>
                  <a:lnTo>
                    <a:pt x="94" y="57"/>
                  </a:lnTo>
                  <a:lnTo>
                    <a:pt x="83" y="68"/>
                  </a:lnTo>
                  <a:lnTo>
                    <a:pt x="73" y="79"/>
                  </a:lnTo>
                  <a:lnTo>
                    <a:pt x="64" y="90"/>
                  </a:lnTo>
                  <a:lnTo>
                    <a:pt x="54" y="104"/>
                  </a:lnTo>
                  <a:lnTo>
                    <a:pt x="45" y="117"/>
                  </a:lnTo>
                  <a:lnTo>
                    <a:pt x="37" y="130"/>
                  </a:lnTo>
                  <a:lnTo>
                    <a:pt x="30" y="144"/>
                  </a:lnTo>
                  <a:lnTo>
                    <a:pt x="23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 79"/>
            <p:cNvSpPr>
              <a:spLocks noEditPoints="1"/>
            </p:cNvSpPr>
            <p:nvPr/>
          </p:nvSpPr>
          <p:spPr bwMode="auto">
            <a:xfrm>
              <a:off x="7173913" y="5065713"/>
              <a:ext cx="42862" cy="49213"/>
            </a:xfrm>
            <a:custGeom>
              <a:avLst/>
              <a:gdLst>
                <a:gd name="T0" fmla="*/ 10 w 451"/>
                <a:gd name="T1" fmla="*/ 223 h 533"/>
                <a:gd name="T2" fmla="*/ 0 w 451"/>
                <a:gd name="T3" fmla="*/ 292 h 533"/>
                <a:gd name="T4" fmla="*/ 3 w 451"/>
                <a:gd name="T5" fmla="*/ 338 h 533"/>
                <a:gd name="T6" fmla="*/ 11 w 451"/>
                <a:gd name="T7" fmla="*/ 375 h 533"/>
                <a:gd name="T8" fmla="*/ 29 w 451"/>
                <a:gd name="T9" fmla="*/ 420 h 533"/>
                <a:gd name="T10" fmla="*/ 52 w 451"/>
                <a:gd name="T11" fmla="*/ 459 h 533"/>
                <a:gd name="T12" fmla="*/ 81 w 451"/>
                <a:gd name="T13" fmla="*/ 489 h 533"/>
                <a:gd name="T14" fmla="*/ 117 w 451"/>
                <a:gd name="T15" fmla="*/ 513 h 533"/>
                <a:gd name="T16" fmla="*/ 157 w 451"/>
                <a:gd name="T17" fmla="*/ 527 h 533"/>
                <a:gd name="T18" fmla="*/ 203 w 451"/>
                <a:gd name="T19" fmla="*/ 533 h 533"/>
                <a:gd name="T20" fmla="*/ 249 w 451"/>
                <a:gd name="T21" fmla="*/ 530 h 533"/>
                <a:gd name="T22" fmla="*/ 295 w 451"/>
                <a:gd name="T23" fmla="*/ 517 h 533"/>
                <a:gd name="T24" fmla="*/ 336 w 451"/>
                <a:gd name="T25" fmla="*/ 494 h 533"/>
                <a:gd name="T26" fmla="*/ 375 w 451"/>
                <a:gd name="T27" fmla="*/ 464 h 533"/>
                <a:gd name="T28" fmla="*/ 409 w 451"/>
                <a:gd name="T29" fmla="*/ 422 h 533"/>
                <a:gd name="T30" fmla="*/ 435 w 451"/>
                <a:gd name="T31" fmla="*/ 371 h 533"/>
                <a:gd name="T32" fmla="*/ 449 w 451"/>
                <a:gd name="T33" fmla="*/ 316 h 533"/>
                <a:gd name="T34" fmla="*/ 451 w 451"/>
                <a:gd name="T35" fmla="*/ 258 h 533"/>
                <a:gd name="T36" fmla="*/ 441 w 451"/>
                <a:gd name="T37" fmla="*/ 197 h 533"/>
                <a:gd name="T38" fmla="*/ 418 w 451"/>
                <a:gd name="T39" fmla="*/ 131 h 533"/>
                <a:gd name="T40" fmla="*/ 386 w 451"/>
                <a:gd name="T41" fmla="*/ 75 h 533"/>
                <a:gd name="T42" fmla="*/ 351 w 451"/>
                <a:gd name="T43" fmla="*/ 37 h 533"/>
                <a:gd name="T44" fmla="*/ 316 w 451"/>
                <a:gd name="T45" fmla="*/ 15 h 533"/>
                <a:gd name="T46" fmla="*/ 283 w 451"/>
                <a:gd name="T47" fmla="*/ 4 h 533"/>
                <a:gd name="T48" fmla="*/ 255 w 451"/>
                <a:gd name="T49" fmla="*/ 0 h 533"/>
                <a:gd name="T50" fmla="*/ 205 w 451"/>
                <a:gd name="T51" fmla="*/ 6 h 533"/>
                <a:gd name="T52" fmla="*/ 156 w 451"/>
                <a:gd name="T53" fmla="*/ 27 h 533"/>
                <a:gd name="T54" fmla="*/ 111 w 451"/>
                <a:gd name="T55" fmla="*/ 59 h 533"/>
                <a:gd name="T56" fmla="*/ 70 w 451"/>
                <a:gd name="T57" fmla="*/ 103 h 533"/>
                <a:gd name="T58" fmla="*/ 37 w 451"/>
                <a:gd name="T59" fmla="*/ 157 h 533"/>
                <a:gd name="T60" fmla="*/ 265 w 451"/>
                <a:gd name="T61" fmla="*/ 61 h 533"/>
                <a:gd name="T62" fmla="*/ 296 w 451"/>
                <a:gd name="T63" fmla="*/ 71 h 533"/>
                <a:gd name="T64" fmla="*/ 322 w 451"/>
                <a:gd name="T65" fmla="*/ 91 h 533"/>
                <a:gd name="T66" fmla="*/ 342 w 451"/>
                <a:gd name="T67" fmla="*/ 116 h 533"/>
                <a:gd name="T68" fmla="*/ 364 w 451"/>
                <a:gd name="T69" fmla="*/ 155 h 533"/>
                <a:gd name="T70" fmla="*/ 385 w 451"/>
                <a:gd name="T71" fmla="*/ 220 h 533"/>
                <a:gd name="T72" fmla="*/ 392 w 451"/>
                <a:gd name="T73" fmla="*/ 279 h 533"/>
                <a:gd name="T74" fmla="*/ 386 w 451"/>
                <a:gd name="T75" fmla="*/ 328 h 533"/>
                <a:gd name="T76" fmla="*/ 372 w 451"/>
                <a:gd name="T77" fmla="*/ 366 h 533"/>
                <a:gd name="T78" fmla="*/ 355 w 451"/>
                <a:gd name="T79" fmla="*/ 397 h 533"/>
                <a:gd name="T80" fmla="*/ 333 w 451"/>
                <a:gd name="T81" fmla="*/ 421 h 533"/>
                <a:gd name="T82" fmla="*/ 305 w 451"/>
                <a:gd name="T83" fmla="*/ 443 h 533"/>
                <a:gd name="T84" fmla="*/ 273 w 451"/>
                <a:gd name="T85" fmla="*/ 460 h 533"/>
                <a:gd name="T86" fmla="*/ 240 w 451"/>
                <a:gd name="T87" fmla="*/ 471 h 533"/>
                <a:gd name="T88" fmla="*/ 205 w 451"/>
                <a:gd name="T89" fmla="*/ 474 h 533"/>
                <a:gd name="T90" fmla="*/ 172 w 451"/>
                <a:gd name="T91" fmla="*/ 469 h 533"/>
                <a:gd name="T92" fmla="*/ 143 w 451"/>
                <a:gd name="T93" fmla="*/ 459 h 533"/>
                <a:gd name="T94" fmla="*/ 119 w 451"/>
                <a:gd name="T95" fmla="*/ 441 h 533"/>
                <a:gd name="T96" fmla="*/ 98 w 451"/>
                <a:gd name="T97" fmla="*/ 419 h 533"/>
                <a:gd name="T98" fmla="*/ 81 w 451"/>
                <a:gd name="T99" fmla="*/ 391 h 533"/>
                <a:gd name="T100" fmla="*/ 68 w 451"/>
                <a:gd name="T101" fmla="*/ 358 h 533"/>
                <a:gd name="T102" fmla="*/ 61 w 451"/>
                <a:gd name="T103" fmla="*/ 324 h 533"/>
                <a:gd name="T104" fmla="*/ 60 w 451"/>
                <a:gd name="T105" fmla="*/ 288 h 533"/>
                <a:gd name="T106" fmla="*/ 65 w 451"/>
                <a:gd name="T107" fmla="*/ 250 h 533"/>
                <a:gd name="T108" fmla="*/ 76 w 451"/>
                <a:gd name="T109" fmla="*/ 213 h 533"/>
                <a:gd name="T110" fmla="*/ 97 w 451"/>
                <a:gd name="T111" fmla="*/ 170 h 533"/>
                <a:gd name="T112" fmla="*/ 125 w 451"/>
                <a:gd name="T113" fmla="*/ 131 h 533"/>
                <a:gd name="T114" fmla="*/ 157 w 451"/>
                <a:gd name="T115" fmla="*/ 98 h 533"/>
                <a:gd name="T116" fmla="*/ 193 w 451"/>
                <a:gd name="T117" fmla="*/ 75 h 533"/>
                <a:gd name="T118" fmla="*/ 230 w 451"/>
                <a:gd name="T119" fmla="*/ 62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1" h="533">
                  <a:moveTo>
                    <a:pt x="26" y="176"/>
                  </a:moveTo>
                  <a:lnTo>
                    <a:pt x="17" y="200"/>
                  </a:lnTo>
                  <a:lnTo>
                    <a:pt x="10" y="223"/>
                  </a:lnTo>
                  <a:lnTo>
                    <a:pt x="5" y="246"/>
                  </a:lnTo>
                  <a:lnTo>
                    <a:pt x="2" y="269"/>
                  </a:lnTo>
                  <a:lnTo>
                    <a:pt x="0" y="292"/>
                  </a:lnTo>
                  <a:lnTo>
                    <a:pt x="0" y="315"/>
                  </a:lnTo>
                  <a:lnTo>
                    <a:pt x="1" y="327"/>
                  </a:lnTo>
                  <a:lnTo>
                    <a:pt x="3" y="338"/>
                  </a:lnTo>
                  <a:lnTo>
                    <a:pt x="5" y="349"/>
                  </a:lnTo>
                  <a:lnTo>
                    <a:pt x="7" y="359"/>
                  </a:lnTo>
                  <a:lnTo>
                    <a:pt x="11" y="375"/>
                  </a:lnTo>
                  <a:lnTo>
                    <a:pt x="16" y="392"/>
                  </a:lnTo>
                  <a:lnTo>
                    <a:pt x="22" y="406"/>
                  </a:lnTo>
                  <a:lnTo>
                    <a:pt x="29" y="420"/>
                  </a:lnTo>
                  <a:lnTo>
                    <a:pt x="36" y="433"/>
                  </a:lnTo>
                  <a:lnTo>
                    <a:pt x="44" y="446"/>
                  </a:lnTo>
                  <a:lnTo>
                    <a:pt x="52" y="459"/>
                  </a:lnTo>
                  <a:lnTo>
                    <a:pt x="61" y="469"/>
                  </a:lnTo>
                  <a:lnTo>
                    <a:pt x="71" y="479"/>
                  </a:lnTo>
                  <a:lnTo>
                    <a:pt x="81" y="489"/>
                  </a:lnTo>
                  <a:lnTo>
                    <a:pt x="92" y="497"/>
                  </a:lnTo>
                  <a:lnTo>
                    <a:pt x="105" y="505"/>
                  </a:lnTo>
                  <a:lnTo>
                    <a:pt x="117" y="513"/>
                  </a:lnTo>
                  <a:lnTo>
                    <a:pt x="130" y="518"/>
                  </a:lnTo>
                  <a:lnTo>
                    <a:pt x="143" y="523"/>
                  </a:lnTo>
                  <a:lnTo>
                    <a:pt x="157" y="527"/>
                  </a:lnTo>
                  <a:lnTo>
                    <a:pt x="173" y="531"/>
                  </a:lnTo>
                  <a:lnTo>
                    <a:pt x="188" y="533"/>
                  </a:lnTo>
                  <a:lnTo>
                    <a:pt x="203" y="533"/>
                  </a:lnTo>
                  <a:lnTo>
                    <a:pt x="218" y="533"/>
                  </a:lnTo>
                  <a:lnTo>
                    <a:pt x="234" y="532"/>
                  </a:lnTo>
                  <a:lnTo>
                    <a:pt x="249" y="530"/>
                  </a:lnTo>
                  <a:lnTo>
                    <a:pt x="264" y="526"/>
                  </a:lnTo>
                  <a:lnTo>
                    <a:pt x="279" y="522"/>
                  </a:lnTo>
                  <a:lnTo>
                    <a:pt x="295" y="517"/>
                  </a:lnTo>
                  <a:lnTo>
                    <a:pt x="309" y="509"/>
                  </a:lnTo>
                  <a:lnTo>
                    <a:pt x="323" y="502"/>
                  </a:lnTo>
                  <a:lnTo>
                    <a:pt x="336" y="494"/>
                  </a:lnTo>
                  <a:lnTo>
                    <a:pt x="349" y="485"/>
                  </a:lnTo>
                  <a:lnTo>
                    <a:pt x="363" y="475"/>
                  </a:lnTo>
                  <a:lnTo>
                    <a:pt x="375" y="464"/>
                  </a:lnTo>
                  <a:lnTo>
                    <a:pt x="386" y="452"/>
                  </a:lnTo>
                  <a:lnTo>
                    <a:pt x="398" y="437"/>
                  </a:lnTo>
                  <a:lnTo>
                    <a:pt x="409" y="422"/>
                  </a:lnTo>
                  <a:lnTo>
                    <a:pt x="419" y="406"/>
                  </a:lnTo>
                  <a:lnTo>
                    <a:pt x="428" y="389"/>
                  </a:lnTo>
                  <a:lnTo>
                    <a:pt x="435" y="371"/>
                  </a:lnTo>
                  <a:lnTo>
                    <a:pt x="441" y="354"/>
                  </a:lnTo>
                  <a:lnTo>
                    <a:pt x="445" y="336"/>
                  </a:lnTo>
                  <a:lnTo>
                    <a:pt x="449" y="316"/>
                  </a:lnTo>
                  <a:lnTo>
                    <a:pt x="451" y="297"/>
                  </a:lnTo>
                  <a:lnTo>
                    <a:pt x="451" y="278"/>
                  </a:lnTo>
                  <a:lnTo>
                    <a:pt x="451" y="258"/>
                  </a:lnTo>
                  <a:lnTo>
                    <a:pt x="449" y="237"/>
                  </a:lnTo>
                  <a:lnTo>
                    <a:pt x="446" y="217"/>
                  </a:lnTo>
                  <a:lnTo>
                    <a:pt x="441" y="197"/>
                  </a:lnTo>
                  <a:lnTo>
                    <a:pt x="436" y="175"/>
                  </a:lnTo>
                  <a:lnTo>
                    <a:pt x="428" y="154"/>
                  </a:lnTo>
                  <a:lnTo>
                    <a:pt x="418" y="131"/>
                  </a:lnTo>
                  <a:lnTo>
                    <a:pt x="408" y="110"/>
                  </a:lnTo>
                  <a:lnTo>
                    <a:pt x="397" y="91"/>
                  </a:lnTo>
                  <a:lnTo>
                    <a:pt x="386" y="75"/>
                  </a:lnTo>
                  <a:lnTo>
                    <a:pt x="375" y="61"/>
                  </a:lnTo>
                  <a:lnTo>
                    <a:pt x="364" y="48"/>
                  </a:lnTo>
                  <a:lnTo>
                    <a:pt x="351" y="37"/>
                  </a:lnTo>
                  <a:lnTo>
                    <a:pt x="339" y="28"/>
                  </a:lnTo>
                  <a:lnTo>
                    <a:pt x="328" y="21"/>
                  </a:lnTo>
                  <a:lnTo>
                    <a:pt x="316" y="15"/>
                  </a:lnTo>
                  <a:lnTo>
                    <a:pt x="305" y="10"/>
                  </a:lnTo>
                  <a:lnTo>
                    <a:pt x="294" y="6"/>
                  </a:lnTo>
                  <a:lnTo>
                    <a:pt x="283" y="4"/>
                  </a:lnTo>
                  <a:lnTo>
                    <a:pt x="273" y="2"/>
                  </a:lnTo>
                  <a:lnTo>
                    <a:pt x="264" y="1"/>
                  </a:lnTo>
                  <a:lnTo>
                    <a:pt x="255" y="0"/>
                  </a:lnTo>
                  <a:lnTo>
                    <a:pt x="239" y="1"/>
                  </a:lnTo>
                  <a:lnTo>
                    <a:pt x="221" y="3"/>
                  </a:lnTo>
                  <a:lnTo>
                    <a:pt x="205" y="6"/>
                  </a:lnTo>
                  <a:lnTo>
                    <a:pt x="189" y="12"/>
                  </a:lnTo>
                  <a:lnTo>
                    <a:pt x="173" y="18"/>
                  </a:lnTo>
                  <a:lnTo>
                    <a:pt x="156" y="27"/>
                  </a:lnTo>
                  <a:lnTo>
                    <a:pt x="141" y="36"/>
                  </a:lnTo>
                  <a:lnTo>
                    <a:pt x="125" y="47"/>
                  </a:lnTo>
                  <a:lnTo>
                    <a:pt x="111" y="59"/>
                  </a:lnTo>
                  <a:lnTo>
                    <a:pt x="97" y="73"/>
                  </a:lnTo>
                  <a:lnTo>
                    <a:pt x="82" y="88"/>
                  </a:lnTo>
                  <a:lnTo>
                    <a:pt x="70" y="103"/>
                  </a:lnTo>
                  <a:lnTo>
                    <a:pt x="58" y="120"/>
                  </a:lnTo>
                  <a:lnTo>
                    <a:pt x="47" y="139"/>
                  </a:lnTo>
                  <a:lnTo>
                    <a:pt x="37" y="157"/>
                  </a:lnTo>
                  <a:lnTo>
                    <a:pt x="26" y="176"/>
                  </a:lnTo>
                  <a:close/>
                  <a:moveTo>
                    <a:pt x="254" y="59"/>
                  </a:moveTo>
                  <a:lnTo>
                    <a:pt x="265" y="61"/>
                  </a:lnTo>
                  <a:lnTo>
                    <a:pt x="276" y="63"/>
                  </a:lnTo>
                  <a:lnTo>
                    <a:pt x="286" y="67"/>
                  </a:lnTo>
                  <a:lnTo>
                    <a:pt x="296" y="71"/>
                  </a:lnTo>
                  <a:lnTo>
                    <a:pt x="305" y="77"/>
                  </a:lnTo>
                  <a:lnTo>
                    <a:pt x="314" y="83"/>
                  </a:lnTo>
                  <a:lnTo>
                    <a:pt x="322" y="91"/>
                  </a:lnTo>
                  <a:lnTo>
                    <a:pt x="329" y="98"/>
                  </a:lnTo>
                  <a:lnTo>
                    <a:pt x="336" y="107"/>
                  </a:lnTo>
                  <a:lnTo>
                    <a:pt x="342" y="116"/>
                  </a:lnTo>
                  <a:lnTo>
                    <a:pt x="348" y="126"/>
                  </a:lnTo>
                  <a:lnTo>
                    <a:pt x="355" y="136"/>
                  </a:lnTo>
                  <a:lnTo>
                    <a:pt x="364" y="155"/>
                  </a:lnTo>
                  <a:lnTo>
                    <a:pt x="372" y="175"/>
                  </a:lnTo>
                  <a:lnTo>
                    <a:pt x="380" y="198"/>
                  </a:lnTo>
                  <a:lnTo>
                    <a:pt x="385" y="220"/>
                  </a:lnTo>
                  <a:lnTo>
                    <a:pt x="389" y="240"/>
                  </a:lnTo>
                  <a:lnTo>
                    <a:pt x="391" y="260"/>
                  </a:lnTo>
                  <a:lnTo>
                    <a:pt x="392" y="279"/>
                  </a:lnTo>
                  <a:lnTo>
                    <a:pt x="391" y="296"/>
                  </a:lnTo>
                  <a:lnTo>
                    <a:pt x="389" y="312"/>
                  </a:lnTo>
                  <a:lnTo>
                    <a:pt x="386" y="328"/>
                  </a:lnTo>
                  <a:lnTo>
                    <a:pt x="382" y="342"/>
                  </a:lnTo>
                  <a:lnTo>
                    <a:pt x="378" y="355"/>
                  </a:lnTo>
                  <a:lnTo>
                    <a:pt x="372" y="366"/>
                  </a:lnTo>
                  <a:lnTo>
                    <a:pt x="367" y="377"/>
                  </a:lnTo>
                  <a:lnTo>
                    <a:pt x="361" y="388"/>
                  </a:lnTo>
                  <a:lnTo>
                    <a:pt x="355" y="397"/>
                  </a:lnTo>
                  <a:lnTo>
                    <a:pt x="347" y="405"/>
                  </a:lnTo>
                  <a:lnTo>
                    <a:pt x="342" y="412"/>
                  </a:lnTo>
                  <a:lnTo>
                    <a:pt x="333" y="421"/>
                  </a:lnTo>
                  <a:lnTo>
                    <a:pt x="324" y="429"/>
                  </a:lnTo>
                  <a:lnTo>
                    <a:pt x="315" y="436"/>
                  </a:lnTo>
                  <a:lnTo>
                    <a:pt x="305" y="443"/>
                  </a:lnTo>
                  <a:lnTo>
                    <a:pt x="295" y="450"/>
                  </a:lnTo>
                  <a:lnTo>
                    <a:pt x="283" y="456"/>
                  </a:lnTo>
                  <a:lnTo>
                    <a:pt x="273" y="460"/>
                  </a:lnTo>
                  <a:lnTo>
                    <a:pt x="262" y="465"/>
                  </a:lnTo>
                  <a:lnTo>
                    <a:pt x="251" y="468"/>
                  </a:lnTo>
                  <a:lnTo>
                    <a:pt x="240" y="471"/>
                  </a:lnTo>
                  <a:lnTo>
                    <a:pt x="228" y="472"/>
                  </a:lnTo>
                  <a:lnTo>
                    <a:pt x="216" y="473"/>
                  </a:lnTo>
                  <a:lnTo>
                    <a:pt x="205" y="474"/>
                  </a:lnTo>
                  <a:lnTo>
                    <a:pt x="194" y="473"/>
                  </a:lnTo>
                  <a:lnTo>
                    <a:pt x="183" y="472"/>
                  </a:lnTo>
                  <a:lnTo>
                    <a:pt x="172" y="469"/>
                  </a:lnTo>
                  <a:lnTo>
                    <a:pt x="163" y="466"/>
                  </a:lnTo>
                  <a:lnTo>
                    <a:pt x="152" y="463"/>
                  </a:lnTo>
                  <a:lnTo>
                    <a:pt x="143" y="459"/>
                  </a:lnTo>
                  <a:lnTo>
                    <a:pt x="135" y="454"/>
                  </a:lnTo>
                  <a:lnTo>
                    <a:pt x="127" y="448"/>
                  </a:lnTo>
                  <a:lnTo>
                    <a:pt x="119" y="441"/>
                  </a:lnTo>
                  <a:lnTo>
                    <a:pt x="112" y="434"/>
                  </a:lnTo>
                  <a:lnTo>
                    <a:pt x="105" y="427"/>
                  </a:lnTo>
                  <a:lnTo>
                    <a:pt x="98" y="419"/>
                  </a:lnTo>
                  <a:lnTo>
                    <a:pt x="91" y="410"/>
                  </a:lnTo>
                  <a:lnTo>
                    <a:pt x="86" y="401"/>
                  </a:lnTo>
                  <a:lnTo>
                    <a:pt x="81" y="391"/>
                  </a:lnTo>
                  <a:lnTo>
                    <a:pt x="76" y="380"/>
                  </a:lnTo>
                  <a:lnTo>
                    <a:pt x="72" y="369"/>
                  </a:lnTo>
                  <a:lnTo>
                    <a:pt x="68" y="358"/>
                  </a:lnTo>
                  <a:lnTo>
                    <a:pt x="65" y="346"/>
                  </a:lnTo>
                  <a:lnTo>
                    <a:pt x="63" y="335"/>
                  </a:lnTo>
                  <a:lnTo>
                    <a:pt x="61" y="324"/>
                  </a:lnTo>
                  <a:lnTo>
                    <a:pt x="60" y="312"/>
                  </a:lnTo>
                  <a:lnTo>
                    <a:pt x="60" y="300"/>
                  </a:lnTo>
                  <a:lnTo>
                    <a:pt x="60" y="288"/>
                  </a:lnTo>
                  <a:lnTo>
                    <a:pt x="61" y="276"/>
                  </a:lnTo>
                  <a:lnTo>
                    <a:pt x="63" y="263"/>
                  </a:lnTo>
                  <a:lnTo>
                    <a:pt x="65" y="250"/>
                  </a:lnTo>
                  <a:lnTo>
                    <a:pt x="68" y="238"/>
                  </a:lnTo>
                  <a:lnTo>
                    <a:pt x="72" y="225"/>
                  </a:lnTo>
                  <a:lnTo>
                    <a:pt x="76" y="213"/>
                  </a:lnTo>
                  <a:lnTo>
                    <a:pt x="81" y="201"/>
                  </a:lnTo>
                  <a:lnTo>
                    <a:pt x="88" y="185"/>
                  </a:lnTo>
                  <a:lnTo>
                    <a:pt x="97" y="170"/>
                  </a:lnTo>
                  <a:lnTo>
                    <a:pt x="106" y="156"/>
                  </a:lnTo>
                  <a:lnTo>
                    <a:pt x="115" y="143"/>
                  </a:lnTo>
                  <a:lnTo>
                    <a:pt x="125" y="131"/>
                  </a:lnTo>
                  <a:lnTo>
                    <a:pt x="135" y="118"/>
                  </a:lnTo>
                  <a:lnTo>
                    <a:pt x="146" y="108"/>
                  </a:lnTo>
                  <a:lnTo>
                    <a:pt x="157" y="98"/>
                  </a:lnTo>
                  <a:lnTo>
                    <a:pt x="169" y="89"/>
                  </a:lnTo>
                  <a:lnTo>
                    <a:pt x="181" y="81"/>
                  </a:lnTo>
                  <a:lnTo>
                    <a:pt x="193" y="75"/>
                  </a:lnTo>
                  <a:lnTo>
                    <a:pt x="205" y="69"/>
                  </a:lnTo>
                  <a:lnTo>
                    <a:pt x="217" y="65"/>
                  </a:lnTo>
                  <a:lnTo>
                    <a:pt x="230" y="62"/>
                  </a:lnTo>
                  <a:lnTo>
                    <a:pt x="242" y="59"/>
                  </a:lnTo>
                  <a:lnTo>
                    <a:pt x="254" y="59"/>
                  </a:lnTo>
                  <a:close/>
                </a:path>
              </a:pathLst>
            </a:custGeom>
            <a:solidFill>
              <a:srgbClr val="A6B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80"/>
            <p:cNvSpPr>
              <a:spLocks/>
            </p:cNvSpPr>
            <p:nvPr/>
          </p:nvSpPr>
          <p:spPr bwMode="auto">
            <a:xfrm>
              <a:off x="7292975" y="4986338"/>
              <a:ext cx="34925" cy="38100"/>
            </a:xfrm>
            <a:custGeom>
              <a:avLst/>
              <a:gdLst>
                <a:gd name="T0" fmla="*/ 310 w 367"/>
                <a:gd name="T1" fmla="*/ 386 h 411"/>
                <a:gd name="T2" fmla="*/ 338 w 367"/>
                <a:gd name="T3" fmla="*/ 360 h 411"/>
                <a:gd name="T4" fmla="*/ 356 w 367"/>
                <a:gd name="T5" fmla="*/ 327 h 411"/>
                <a:gd name="T6" fmla="*/ 365 w 367"/>
                <a:gd name="T7" fmla="*/ 289 h 411"/>
                <a:gd name="T8" fmla="*/ 366 w 367"/>
                <a:gd name="T9" fmla="*/ 247 h 411"/>
                <a:gd name="T10" fmla="*/ 361 w 367"/>
                <a:gd name="T11" fmla="*/ 205 h 411"/>
                <a:gd name="T12" fmla="*/ 349 w 367"/>
                <a:gd name="T13" fmla="*/ 162 h 411"/>
                <a:gd name="T14" fmla="*/ 331 w 367"/>
                <a:gd name="T15" fmla="*/ 120 h 411"/>
                <a:gd name="T16" fmla="*/ 307 w 367"/>
                <a:gd name="T17" fmla="*/ 83 h 411"/>
                <a:gd name="T18" fmla="*/ 280 w 367"/>
                <a:gd name="T19" fmla="*/ 49 h 411"/>
                <a:gd name="T20" fmla="*/ 247 w 367"/>
                <a:gd name="T21" fmla="*/ 24 h 411"/>
                <a:gd name="T22" fmla="*/ 213 w 367"/>
                <a:gd name="T23" fmla="*/ 7 h 411"/>
                <a:gd name="T24" fmla="*/ 175 w 367"/>
                <a:gd name="T25" fmla="*/ 0 h 411"/>
                <a:gd name="T26" fmla="*/ 136 w 367"/>
                <a:gd name="T27" fmla="*/ 4 h 411"/>
                <a:gd name="T28" fmla="*/ 95 w 367"/>
                <a:gd name="T29" fmla="*/ 22 h 411"/>
                <a:gd name="T30" fmla="*/ 53 w 367"/>
                <a:gd name="T31" fmla="*/ 55 h 411"/>
                <a:gd name="T32" fmla="*/ 22 w 367"/>
                <a:gd name="T33" fmla="*/ 92 h 411"/>
                <a:gd name="T34" fmla="*/ 8 w 367"/>
                <a:gd name="T35" fmla="*/ 121 h 411"/>
                <a:gd name="T36" fmla="*/ 1 w 367"/>
                <a:gd name="T37" fmla="*/ 151 h 411"/>
                <a:gd name="T38" fmla="*/ 0 w 367"/>
                <a:gd name="T39" fmla="*/ 182 h 411"/>
                <a:gd name="T40" fmla="*/ 5 w 367"/>
                <a:gd name="T41" fmla="*/ 215 h 411"/>
                <a:gd name="T42" fmla="*/ 14 w 367"/>
                <a:gd name="T43" fmla="*/ 246 h 411"/>
                <a:gd name="T44" fmla="*/ 29 w 367"/>
                <a:gd name="T45" fmla="*/ 277 h 411"/>
                <a:gd name="T46" fmla="*/ 47 w 367"/>
                <a:gd name="T47" fmla="*/ 306 h 411"/>
                <a:gd name="T48" fmla="*/ 70 w 367"/>
                <a:gd name="T49" fmla="*/ 333 h 411"/>
                <a:gd name="T50" fmla="*/ 95 w 367"/>
                <a:gd name="T51" fmla="*/ 357 h 411"/>
                <a:gd name="T52" fmla="*/ 122 w 367"/>
                <a:gd name="T53" fmla="*/ 377 h 411"/>
                <a:gd name="T54" fmla="*/ 152 w 367"/>
                <a:gd name="T55" fmla="*/ 394 h 411"/>
                <a:gd name="T56" fmla="*/ 183 w 367"/>
                <a:gd name="T57" fmla="*/ 405 h 411"/>
                <a:gd name="T58" fmla="*/ 215 w 367"/>
                <a:gd name="T59" fmla="*/ 410 h 411"/>
                <a:gd name="T60" fmla="*/ 246 w 367"/>
                <a:gd name="T61" fmla="*/ 410 h 411"/>
                <a:gd name="T62" fmla="*/ 278 w 367"/>
                <a:gd name="T63" fmla="*/ 403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7" h="411">
                  <a:moveTo>
                    <a:pt x="294" y="396"/>
                  </a:moveTo>
                  <a:lnTo>
                    <a:pt x="310" y="386"/>
                  </a:lnTo>
                  <a:lnTo>
                    <a:pt x="326" y="373"/>
                  </a:lnTo>
                  <a:lnTo>
                    <a:pt x="338" y="360"/>
                  </a:lnTo>
                  <a:lnTo>
                    <a:pt x="348" y="344"/>
                  </a:lnTo>
                  <a:lnTo>
                    <a:pt x="356" y="327"/>
                  </a:lnTo>
                  <a:lnTo>
                    <a:pt x="361" y="308"/>
                  </a:lnTo>
                  <a:lnTo>
                    <a:pt x="365" y="289"/>
                  </a:lnTo>
                  <a:lnTo>
                    <a:pt x="367" y="269"/>
                  </a:lnTo>
                  <a:lnTo>
                    <a:pt x="366" y="247"/>
                  </a:lnTo>
                  <a:lnTo>
                    <a:pt x="364" y="226"/>
                  </a:lnTo>
                  <a:lnTo>
                    <a:pt x="361" y="205"/>
                  </a:lnTo>
                  <a:lnTo>
                    <a:pt x="356" y="183"/>
                  </a:lnTo>
                  <a:lnTo>
                    <a:pt x="349" y="162"/>
                  </a:lnTo>
                  <a:lnTo>
                    <a:pt x="341" y="141"/>
                  </a:lnTo>
                  <a:lnTo>
                    <a:pt x="331" y="120"/>
                  </a:lnTo>
                  <a:lnTo>
                    <a:pt x="319" y="101"/>
                  </a:lnTo>
                  <a:lnTo>
                    <a:pt x="307" y="83"/>
                  </a:lnTo>
                  <a:lnTo>
                    <a:pt x="294" y="66"/>
                  </a:lnTo>
                  <a:lnTo>
                    <a:pt x="280" y="49"/>
                  </a:lnTo>
                  <a:lnTo>
                    <a:pt x="265" y="36"/>
                  </a:lnTo>
                  <a:lnTo>
                    <a:pt x="247" y="24"/>
                  </a:lnTo>
                  <a:lnTo>
                    <a:pt x="231" y="14"/>
                  </a:lnTo>
                  <a:lnTo>
                    <a:pt x="213" y="7"/>
                  </a:lnTo>
                  <a:lnTo>
                    <a:pt x="195" y="2"/>
                  </a:lnTo>
                  <a:lnTo>
                    <a:pt x="175" y="0"/>
                  </a:lnTo>
                  <a:lnTo>
                    <a:pt x="156" y="0"/>
                  </a:lnTo>
                  <a:lnTo>
                    <a:pt x="136" y="4"/>
                  </a:lnTo>
                  <a:lnTo>
                    <a:pt x="115" y="12"/>
                  </a:lnTo>
                  <a:lnTo>
                    <a:pt x="95" y="22"/>
                  </a:lnTo>
                  <a:lnTo>
                    <a:pt x="74" y="37"/>
                  </a:lnTo>
                  <a:lnTo>
                    <a:pt x="53" y="55"/>
                  </a:lnTo>
                  <a:lnTo>
                    <a:pt x="32" y="79"/>
                  </a:lnTo>
                  <a:lnTo>
                    <a:pt x="22" y="92"/>
                  </a:lnTo>
                  <a:lnTo>
                    <a:pt x="14" y="106"/>
                  </a:lnTo>
                  <a:lnTo>
                    <a:pt x="8" y="121"/>
                  </a:lnTo>
                  <a:lnTo>
                    <a:pt x="4" y="136"/>
                  </a:lnTo>
                  <a:lnTo>
                    <a:pt x="1" y="151"/>
                  </a:lnTo>
                  <a:lnTo>
                    <a:pt x="0" y="167"/>
                  </a:lnTo>
                  <a:lnTo>
                    <a:pt x="0" y="182"/>
                  </a:lnTo>
                  <a:lnTo>
                    <a:pt x="2" y="199"/>
                  </a:lnTo>
                  <a:lnTo>
                    <a:pt x="5" y="215"/>
                  </a:lnTo>
                  <a:lnTo>
                    <a:pt x="9" y="230"/>
                  </a:lnTo>
                  <a:lnTo>
                    <a:pt x="14" y="246"/>
                  </a:lnTo>
                  <a:lnTo>
                    <a:pt x="21" y="262"/>
                  </a:lnTo>
                  <a:lnTo>
                    <a:pt x="29" y="277"/>
                  </a:lnTo>
                  <a:lnTo>
                    <a:pt x="37" y="292"/>
                  </a:lnTo>
                  <a:lnTo>
                    <a:pt x="47" y="306"/>
                  </a:lnTo>
                  <a:lnTo>
                    <a:pt x="58" y="319"/>
                  </a:lnTo>
                  <a:lnTo>
                    <a:pt x="70" y="333"/>
                  </a:lnTo>
                  <a:lnTo>
                    <a:pt x="82" y="345"/>
                  </a:lnTo>
                  <a:lnTo>
                    <a:pt x="95" y="357"/>
                  </a:lnTo>
                  <a:lnTo>
                    <a:pt x="108" y="367"/>
                  </a:lnTo>
                  <a:lnTo>
                    <a:pt x="122" y="377"/>
                  </a:lnTo>
                  <a:lnTo>
                    <a:pt x="137" y="386"/>
                  </a:lnTo>
                  <a:lnTo>
                    <a:pt x="152" y="394"/>
                  </a:lnTo>
                  <a:lnTo>
                    <a:pt x="167" y="400"/>
                  </a:lnTo>
                  <a:lnTo>
                    <a:pt x="183" y="405"/>
                  </a:lnTo>
                  <a:lnTo>
                    <a:pt x="199" y="408"/>
                  </a:lnTo>
                  <a:lnTo>
                    <a:pt x="215" y="410"/>
                  </a:lnTo>
                  <a:lnTo>
                    <a:pt x="231" y="411"/>
                  </a:lnTo>
                  <a:lnTo>
                    <a:pt x="246" y="410"/>
                  </a:lnTo>
                  <a:lnTo>
                    <a:pt x="263" y="407"/>
                  </a:lnTo>
                  <a:lnTo>
                    <a:pt x="278" y="403"/>
                  </a:lnTo>
                  <a:lnTo>
                    <a:pt x="294" y="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81"/>
            <p:cNvSpPr>
              <a:spLocks noEditPoints="1"/>
            </p:cNvSpPr>
            <p:nvPr/>
          </p:nvSpPr>
          <p:spPr bwMode="auto">
            <a:xfrm>
              <a:off x="7289800" y="4983163"/>
              <a:ext cx="41275" cy="44450"/>
            </a:xfrm>
            <a:custGeom>
              <a:avLst/>
              <a:gdLst>
                <a:gd name="T0" fmla="*/ 20 w 428"/>
                <a:gd name="T1" fmla="*/ 120 h 472"/>
                <a:gd name="T2" fmla="*/ 4 w 428"/>
                <a:gd name="T3" fmla="*/ 168 h 472"/>
                <a:gd name="T4" fmla="*/ 1 w 428"/>
                <a:gd name="T5" fmla="*/ 219 h 472"/>
                <a:gd name="T6" fmla="*/ 11 w 428"/>
                <a:gd name="T7" fmla="*/ 273 h 472"/>
                <a:gd name="T8" fmla="*/ 37 w 428"/>
                <a:gd name="T9" fmla="*/ 328 h 472"/>
                <a:gd name="T10" fmla="*/ 73 w 428"/>
                <a:gd name="T11" fmla="*/ 378 h 472"/>
                <a:gd name="T12" fmla="*/ 116 w 428"/>
                <a:gd name="T13" fmla="*/ 419 h 472"/>
                <a:gd name="T14" fmla="*/ 167 w 428"/>
                <a:gd name="T15" fmla="*/ 450 h 472"/>
                <a:gd name="T16" fmla="*/ 221 w 428"/>
                <a:gd name="T17" fmla="*/ 468 h 472"/>
                <a:gd name="T18" fmla="*/ 269 w 428"/>
                <a:gd name="T19" fmla="*/ 471 h 472"/>
                <a:gd name="T20" fmla="*/ 299 w 428"/>
                <a:gd name="T21" fmla="*/ 467 h 472"/>
                <a:gd name="T22" fmla="*/ 328 w 428"/>
                <a:gd name="T23" fmla="*/ 458 h 472"/>
                <a:gd name="T24" fmla="*/ 359 w 428"/>
                <a:gd name="T25" fmla="*/ 442 h 472"/>
                <a:gd name="T26" fmla="*/ 384 w 428"/>
                <a:gd name="T27" fmla="*/ 420 h 472"/>
                <a:gd name="T28" fmla="*/ 404 w 428"/>
                <a:gd name="T29" fmla="*/ 390 h 472"/>
                <a:gd name="T30" fmla="*/ 418 w 428"/>
                <a:gd name="T31" fmla="*/ 357 h 472"/>
                <a:gd name="T32" fmla="*/ 427 w 428"/>
                <a:gd name="T33" fmla="*/ 319 h 472"/>
                <a:gd name="T34" fmla="*/ 428 w 428"/>
                <a:gd name="T35" fmla="*/ 281 h 472"/>
                <a:gd name="T36" fmla="*/ 422 w 428"/>
                <a:gd name="T37" fmla="*/ 232 h 472"/>
                <a:gd name="T38" fmla="*/ 403 w 428"/>
                <a:gd name="T39" fmla="*/ 171 h 472"/>
                <a:gd name="T40" fmla="*/ 374 w 428"/>
                <a:gd name="T41" fmla="*/ 113 h 472"/>
                <a:gd name="T42" fmla="*/ 334 w 428"/>
                <a:gd name="T43" fmla="*/ 63 h 472"/>
                <a:gd name="T44" fmla="*/ 286 w 428"/>
                <a:gd name="T45" fmla="*/ 24 h 472"/>
                <a:gd name="T46" fmla="*/ 259 w 428"/>
                <a:gd name="T47" fmla="*/ 11 h 472"/>
                <a:gd name="T48" fmla="*/ 233 w 428"/>
                <a:gd name="T49" fmla="*/ 3 h 472"/>
                <a:gd name="T50" fmla="*/ 200 w 428"/>
                <a:gd name="T51" fmla="*/ 0 h 472"/>
                <a:gd name="T52" fmla="*/ 162 w 428"/>
                <a:gd name="T53" fmla="*/ 6 h 472"/>
                <a:gd name="T54" fmla="*/ 118 w 428"/>
                <a:gd name="T55" fmla="*/ 23 h 472"/>
                <a:gd name="T56" fmla="*/ 72 w 428"/>
                <a:gd name="T57" fmla="*/ 57 h 472"/>
                <a:gd name="T58" fmla="*/ 108 w 428"/>
                <a:gd name="T59" fmla="*/ 326 h 472"/>
                <a:gd name="T60" fmla="*/ 86 w 428"/>
                <a:gd name="T61" fmla="*/ 294 h 472"/>
                <a:gd name="T62" fmla="*/ 69 w 428"/>
                <a:gd name="T63" fmla="*/ 257 h 472"/>
                <a:gd name="T64" fmla="*/ 61 w 428"/>
                <a:gd name="T65" fmla="*/ 217 h 472"/>
                <a:gd name="T66" fmla="*/ 62 w 428"/>
                <a:gd name="T67" fmla="*/ 178 h 472"/>
                <a:gd name="T68" fmla="*/ 77 w 428"/>
                <a:gd name="T69" fmla="*/ 140 h 472"/>
                <a:gd name="T70" fmla="*/ 104 w 428"/>
                <a:gd name="T71" fmla="*/ 109 h 472"/>
                <a:gd name="T72" fmla="*/ 131 w 428"/>
                <a:gd name="T73" fmla="*/ 85 h 472"/>
                <a:gd name="T74" fmla="*/ 159 w 428"/>
                <a:gd name="T75" fmla="*/ 69 h 472"/>
                <a:gd name="T76" fmla="*/ 186 w 428"/>
                <a:gd name="T77" fmla="*/ 61 h 472"/>
                <a:gd name="T78" fmla="*/ 213 w 428"/>
                <a:gd name="T79" fmla="*/ 61 h 472"/>
                <a:gd name="T80" fmla="*/ 244 w 428"/>
                <a:gd name="T81" fmla="*/ 70 h 472"/>
                <a:gd name="T82" fmla="*/ 280 w 428"/>
                <a:gd name="T83" fmla="*/ 94 h 472"/>
                <a:gd name="T84" fmla="*/ 313 w 428"/>
                <a:gd name="T85" fmla="*/ 129 h 472"/>
                <a:gd name="T86" fmla="*/ 339 w 428"/>
                <a:gd name="T87" fmla="*/ 174 h 472"/>
                <a:gd name="T88" fmla="*/ 359 w 428"/>
                <a:gd name="T89" fmla="*/ 224 h 472"/>
                <a:gd name="T90" fmla="*/ 368 w 428"/>
                <a:gd name="T91" fmla="*/ 275 h 472"/>
                <a:gd name="T92" fmla="*/ 366 w 428"/>
                <a:gd name="T93" fmla="*/ 324 h 472"/>
                <a:gd name="T94" fmla="*/ 354 w 428"/>
                <a:gd name="T95" fmla="*/ 359 h 472"/>
                <a:gd name="T96" fmla="*/ 337 w 428"/>
                <a:gd name="T97" fmla="*/ 382 h 472"/>
                <a:gd name="T98" fmla="*/ 312 w 428"/>
                <a:gd name="T99" fmla="*/ 400 h 472"/>
                <a:gd name="T100" fmla="*/ 270 w 428"/>
                <a:gd name="T101" fmla="*/ 411 h 472"/>
                <a:gd name="T102" fmla="*/ 228 w 428"/>
                <a:gd name="T103" fmla="*/ 408 h 472"/>
                <a:gd name="T104" fmla="*/ 187 w 428"/>
                <a:gd name="T105" fmla="*/ 392 h 472"/>
                <a:gd name="T106" fmla="*/ 149 w 428"/>
                <a:gd name="T107" fmla="*/ 368 h 472"/>
                <a:gd name="T108" fmla="*/ 117 w 428"/>
                <a:gd name="T109" fmla="*/ 337 h 472"/>
                <a:gd name="T110" fmla="*/ 108 w 428"/>
                <a:gd name="T111" fmla="*/ 326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8" h="472">
                  <a:moveTo>
                    <a:pt x="40" y="90"/>
                  </a:moveTo>
                  <a:lnTo>
                    <a:pt x="30" y="105"/>
                  </a:lnTo>
                  <a:lnTo>
                    <a:pt x="20" y="120"/>
                  </a:lnTo>
                  <a:lnTo>
                    <a:pt x="13" y="135"/>
                  </a:lnTo>
                  <a:lnTo>
                    <a:pt x="8" y="151"/>
                  </a:lnTo>
                  <a:lnTo>
                    <a:pt x="4" y="168"/>
                  </a:lnTo>
                  <a:lnTo>
                    <a:pt x="1" y="185"/>
                  </a:lnTo>
                  <a:lnTo>
                    <a:pt x="0" y="202"/>
                  </a:lnTo>
                  <a:lnTo>
                    <a:pt x="1" y="219"/>
                  </a:lnTo>
                  <a:lnTo>
                    <a:pt x="3" y="238"/>
                  </a:lnTo>
                  <a:lnTo>
                    <a:pt x="6" y="255"/>
                  </a:lnTo>
                  <a:lnTo>
                    <a:pt x="11" y="273"/>
                  </a:lnTo>
                  <a:lnTo>
                    <a:pt x="18" y="292"/>
                  </a:lnTo>
                  <a:lnTo>
                    <a:pt x="26" y="310"/>
                  </a:lnTo>
                  <a:lnTo>
                    <a:pt x="37" y="328"/>
                  </a:lnTo>
                  <a:lnTo>
                    <a:pt x="48" y="345"/>
                  </a:lnTo>
                  <a:lnTo>
                    <a:pt x="61" y="363"/>
                  </a:lnTo>
                  <a:lnTo>
                    <a:pt x="73" y="378"/>
                  </a:lnTo>
                  <a:lnTo>
                    <a:pt x="86" y="392"/>
                  </a:lnTo>
                  <a:lnTo>
                    <a:pt x="101" y="405"/>
                  </a:lnTo>
                  <a:lnTo>
                    <a:pt x="116" y="419"/>
                  </a:lnTo>
                  <a:lnTo>
                    <a:pt x="132" y="430"/>
                  </a:lnTo>
                  <a:lnTo>
                    <a:pt x="149" y="441"/>
                  </a:lnTo>
                  <a:lnTo>
                    <a:pt x="167" y="450"/>
                  </a:lnTo>
                  <a:lnTo>
                    <a:pt x="184" y="457"/>
                  </a:lnTo>
                  <a:lnTo>
                    <a:pt x="202" y="464"/>
                  </a:lnTo>
                  <a:lnTo>
                    <a:pt x="221" y="468"/>
                  </a:lnTo>
                  <a:lnTo>
                    <a:pt x="241" y="471"/>
                  </a:lnTo>
                  <a:lnTo>
                    <a:pt x="260" y="472"/>
                  </a:lnTo>
                  <a:lnTo>
                    <a:pt x="269" y="471"/>
                  </a:lnTo>
                  <a:lnTo>
                    <a:pt x="279" y="471"/>
                  </a:lnTo>
                  <a:lnTo>
                    <a:pt x="289" y="469"/>
                  </a:lnTo>
                  <a:lnTo>
                    <a:pt x="299" y="467"/>
                  </a:lnTo>
                  <a:lnTo>
                    <a:pt x="309" y="465"/>
                  </a:lnTo>
                  <a:lnTo>
                    <a:pt x="318" y="462"/>
                  </a:lnTo>
                  <a:lnTo>
                    <a:pt x="328" y="458"/>
                  </a:lnTo>
                  <a:lnTo>
                    <a:pt x="337" y="454"/>
                  </a:lnTo>
                  <a:lnTo>
                    <a:pt x="348" y="448"/>
                  </a:lnTo>
                  <a:lnTo>
                    <a:pt x="359" y="442"/>
                  </a:lnTo>
                  <a:lnTo>
                    <a:pt x="368" y="435"/>
                  </a:lnTo>
                  <a:lnTo>
                    <a:pt x="376" y="428"/>
                  </a:lnTo>
                  <a:lnTo>
                    <a:pt x="384" y="420"/>
                  </a:lnTo>
                  <a:lnTo>
                    <a:pt x="392" y="410"/>
                  </a:lnTo>
                  <a:lnTo>
                    <a:pt x="398" y="400"/>
                  </a:lnTo>
                  <a:lnTo>
                    <a:pt x="404" y="390"/>
                  </a:lnTo>
                  <a:lnTo>
                    <a:pt x="410" y="380"/>
                  </a:lnTo>
                  <a:lnTo>
                    <a:pt x="414" y="369"/>
                  </a:lnTo>
                  <a:lnTo>
                    <a:pt x="418" y="357"/>
                  </a:lnTo>
                  <a:lnTo>
                    <a:pt x="422" y="344"/>
                  </a:lnTo>
                  <a:lnTo>
                    <a:pt x="425" y="332"/>
                  </a:lnTo>
                  <a:lnTo>
                    <a:pt x="427" y="319"/>
                  </a:lnTo>
                  <a:lnTo>
                    <a:pt x="428" y="306"/>
                  </a:lnTo>
                  <a:lnTo>
                    <a:pt x="428" y="292"/>
                  </a:lnTo>
                  <a:lnTo>
                    <a:pt x="428" y="281"/>
                  </a:lnTo>
                  <a:lnTo>
                    <a:pt x="428" y="271"/>
                  </a:lnTo>
                  <a:lnTo>
                    <a:pt x="425" y="252"/>
                  </a:lnTo>
                  <a:lnTo>
                    <a:pt x="422" y="232"/>
                  </a:lnTo>
                  <a:lnTo>
                    <a:pt x="416" y="211"/>
                  </a:lnTo>
                  <a:lnTo>
                    <a:pt x="410" y="191"/>
                  </a:lnTo>
                  <a:lnTo>
                    <a:pt x="403" y="171"/>
                  </a:lnTo>
                  <a:lnTo>
                    <a:pt x="394" y="151"/>
                  </a:lnTo>
                  <a:lnTo>
                    <a:pt x="385" y="132"/>
                  </a:lnTo>
                  <a:lnTo>
                    <a:pt x="374" y="113"/>
                  </a:lnTo>
                  <a:lnTo>
                    <a:pt x="362" y="96"/>
                  </a:lnTo>
                  <a:lnTo>
                    <a:pt x="348" y="78"/>
                  </a:lnTo>
                  <a:lnTo>
                    <a:pt x="334" y="63"/>
                  </a:lnTo>
                  <a:lnTo>
                    <a:pt x="319" y="48"/>
                  </a:lnTo>
                  <a:lnTo>
                    <a:pt x="304" y="36"/>
                  </a:lnTo>
                  <a:lnTo>
                    <a:pt x="286" y="24"/>
                  </a:lnTo>
                  <a:lnTo>
                    <a:pt x="277" y="19"/>
                  </a:lnTo>
                  <a:lnTo>
                    <a:pt x="268" y="15"/>
                  </a:lnTo>
                  <a:lnTo>
                    <a:pt x="259" y="11"/>
                  </a:lnTo>
                  <a:lnTo>
                    <a:pt x="250" y="8"/>
                  </a:lnTo>
                  <a:lnTo>
                    <a:pt x="242" y="5"/>
                  </a:lnTo>
                  <a:lnTo>
                    <a:pt x="233" y="3"/>
                  </a:lnTo>
                  <a:lnTo>
                    <a:pt x="222" y="2"/>
                  </a:lnTo>
                  <a:lnTo>
                    <a:pt x="211" y="1"/>
                  </a:lnTo>
                  <a:lnTo>
                    <a:pt x="200" y="0"/>
                  </a:lnTo>
                  <a:lnTo>
                    <a:pt x="188" y="1"/>
                  </a:lnTo>
                  <a:lnTo>
                    <a:pt x="175" y="3"/>
                  </a:lnTo>
                  <a:lnTo>
                    <a:pt x="162" y="6"/>
                  </a:lnTo>
                  <a:lnTo>
                    <a:pt x="147" y="10"/>
                  </a:lnTo>
                  <a:lnTo>
                    <a:pt x="133" y="15"/>
                  </a:lnTo>
                  <a:lnTo>
                    <a:pt x="118" y="23"/>
                  </a:lnTo>
                  <a:lnTo>
                    <a:pt x="103" y="33"/>
                  </a:lnTo>
                  <a:lnTo>
                    <a:pt x="87" y="44"/>
                  </a:lnTo>
                  <a:lnTo>
                    <a:pt x="72" y="57"/>
                  </a:lnTo>
                  <a:lnTo>
                    <a:pt x="56" y="73"/>
                  </a:lnTo>
                  <a:lnTo>
                    <a:pt x="40" y="90"/>
                  </a:lnTo>
                  <a:close/>
                  <a:moveTo>
                    <a:pt x="108" y="326"/>
                  </a:moveTo>
                  <a:lnTo>
                    <a:pt x="101" y="316"/>
                  </a:lnTo>
                  <a:lnTo>
                    <a:pt x="93" y="305"/>
                  </a:lnTo>
                  <a:lnTo>
                    <a:pt x="86" y="294"/>
                  </a:lnTo>
                  <a:lnTo>
                    <a:pt x="80" y="281"/>
                  </a:lnTo>
                  <a:lnTo>
                    <a:pt x="74" y="269"/>
                  </a:lnTo>
                  <a:lnTo>
                    <a:pt x="69" y="257"/>
                  </a:lnTo>
                  <a:lnTo>
                    <a:pt x="65" y="244"/>
                  </a:lnTo>
                  <a:lnTo>
                    <a:pt x="62" y="231"/>
                  </a:lnTo>
                  <a:lnTo>
                    <a:pt x="61" y="217"/>
                  </a:lnTo>
                  <a:lnTo>
                    <a:pt x="60" y="204"/>
                  </a:lnTo>
                  <a:lnTo>
                    <a:pt x="60" y="191"/>
                  </a:lnTo>
                  <a:lnTo>
                    <a:pt x="62" y="178"/>
                  </a:lnTo>
                  <a:lnTo>
                    <a:pt x="66" y="166"/>
                  </a:lnTo>
                  <a:lnTo>
                    <a:pt x="71" y="152"/>
                  </a:lnTo>
                  <a:lnTo>
                    <a:pt x="77" y="140"/>
                  </a:lnTo>
                  <a:lnTo>
                    <a:pt x="86" y="129"/>
                  </a:lnTo>
                  <a:lnTo>
                    <a:pt x="96" y="119"/>
                  </a:lnTo>
                  <a:lnTo>
                    <a:pt x="104" y="109"/>
                  </a:lnTo>
                  <a:lnTo>
                    <a:pt x="113" y="101"/>
                  </a:lnTo>
                  <a:lnTo>
                    <a:pt x="122" y="92"/>
                  </a:lnTo>
                  <a:lnTo>
                    <a:pt x="131" y="85"/>
                  </a:lnTo>
                  <a:lnTo>
                    <a:pt x="140" y="79"/>
                  </a:lnTo>
                  <a:lnTo>
                    <a:pt x="149" y="74"/>
                  </a:lnTo>
                  <a:lnTo>
                    <a:pt x="159" y="69"/>
                  </a:lnTo>
                  <a:lnTo>
                    <a:pt x="168" y="66"/>
                  </a:lnTo>
                  <a:lnTo>
                    <a:pt x="177" y="63"/>
                  </a:lnTo>
                  <a:lnTo>
                    <a:pt x="186" y="61"/>
                  </a:lnTo>
                  <a:lnTo>
                    <a:pt x="195" y="60"/>
                  </a:lnTo>
                  <a:lnTo>
                    <a:pt x="204" y="60"/>
                  </a:lnTo>
                  <a:lnTo>
                    <a:pt x="213" y="61"/>
                  </a:lnTo>
                  <a:lnTo>
                    <a:pt x="222" y="62"/>
                  </a:lnTo>
                  <a:lnTo>
                    <a:pt x="232" y="65"/>
                  </a:lnTo>
                  <a:lnTo>
                    <a:pt x="244" y="70"/>
                  </a:lnTo>
                  <a:lnTo>
                    <a:pt x="257" y="76"/>
                  </a:lnTo>
                  <a:lnTo>
                    <a:pt x="269" y="84"/>
                  </a:lnTo>
                  <a:lnTo>
                    <a:pt x="280" y="94"/>
                  </a:lnTo>
                  <a:lnTo>
                    <a:pt x="292" y="105"/>
                  </a:lnTo>
                  <a:lnTo>
                    <a:pt x="303" y="116"/>
                  </a:lnTo>
                  <a:lnTo>
                    <a:pt x="313" y="129"/>
                  </a:lnTo>
                  <a:lnTo>
                    <a:pt x="323" y="143"/>
                  </a:lnTo>
                  <a:lnTo>
                    <a:pt x="331" y="157"/>
                  </a:lnTo>
                  <a:lnTo>
                    <a:pt x="339" y="174"/>
                  </a:lnTo>
                  <a:lnTo>
                    <a:pt x="346" y="189"/>
                  </a:lnTo>
                  <a:lnTo>
                    <a:pt x="354" y="206"/>
                  </a:lnTo>
                  <a:lnTo>
                    <a:pt x="359" y="224"/>
                  </a:lnTo>
                  <a:lnTo>
                    <a:pt x="363" y="241"/>
                  </a:lnTo>
                  <a:lnTo>
                    <a:pt x="366" y="258"/>
                  </a:lnTo>
                  <a:lnTo>
                    <a:pt x="368" y="275"/>
                  </a:lnTo>
                  <a:lnTo>
                    <a:pt x="368" y="291"/>
                  </a:lnTo>
                  <a:lnTo>
                    <a:pt x="368" y="307"/>
                  </a:lnTo>
                  <a:lnTo>
                    <a:pt x="366" y="324"/>
                  </a:lnTo>
                  <a:lnTo>
                    <a:pt x="361" y="341"/>
                  </a:lnTo>
                  <a:lnTo>
                    <a:pt x="358" y="350"/>
                  </a:lnTo>
                  <a:lnTo>
                    <a:pt x="354" y="359"/>
                  </a:lnTo>
                  <a:lnTo>
                    <a:pt x="349" y="367"/>
                  </a:lnTo>
                  <a:lnTo>
                    <a:pt x="343" y="375"/>
                  </a:lnTo>
                  <a:lnTo>
                    <a:pt x="337" y="382"/>
                  </a:lnTo>
                  <a:lnTo>
                    <a:pt x="330" y="389"/>
                  </a:lnTo>
                  <a:lnTo>
                    <a:pt x="321" y="395"/>
                  </a:lnTo>
                  <a:lnTo>
                    <a:pt x="312" y="400"/>
                  </a:lnTo>
                  <a:lnTo>
                    <a:pt x="298" y="405"/>
                  </a:lnTo>
                  <a:lnTo>
                    <a:pt x="284" y="409"/>
                  </a:lnTo>
                  <a:lnTo>
                    <a:pt x="270" y="411"/>
                  </a:lnTo>
                  <a:lnTo>
                    <a:pt x="256" y="411"/>
                  </a:lnTo>
                  <a:lnTo>
                    <a:pt x="242" y="410"/>
                  </a:lnTo>
                  <a:lnTo>
                    <a:pt x="228" y="408"/>
                  </a:lnTo>
                  <a:lnTo>
                    <a:pt x="213" y="404"/>
                  </a:lnTo>
                  <a:lnTo>
                    <a:pt x="200" y="399"/>
                  </a:lnTo>
                  <a:lnTo>
                    <a:pt x="187" y="392"/>
                  </a:lnTo>
                  <a:lnTo>
                    <a:pt x="174" y="385"/>
                  </a:lnTo>
                  <a:lnTo>
                    <a:pt x="162" y="377"/>
                  </a:lnTo>
                  <a:lnTo>
                    <a:pt x="149" y="368"/>
                  </a:lnTo>
                  <a:lnTo>
                    <a:pt x="138" y="359"/>
                  </a:lnTo>
                  <a:lnTo>
                    <a:pt x="127" y="348"/>
                  </a:lnTo>
                  <a:lnTo>
                    <a:pt x="117" y="337"/>
                  </a:lnTo>
                  <a:lnTo>
                    <a:pt x="108" y="326"/>
                  </a:lnTo>
                  <a:lnTo>
                    <a:pt x="337" y="454"/>
                  </a:lnTo>
                  <a:lnTo>
                    <a:pt x="108" y="326"/>
                  </a:lnTo>
                  <a:close/>
                </a:path>
              </a:pathLst>
            </a:custGeom>
            <a:solidFill>
              <a:srgbClr val="A6B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82"/>
            <p:cNvSpPr>
              <a:spLocks/>
            </p:cNvSpPr>
            <p:nvPr/>
          </p:nvSpPr>
          <p:spPr bwMode="auto">
            <a:xfrm>
              <a:off x="7146925" y="5011738"/>
              <a:ext cx="66675" cy="42863"/>
            </a:xfrm>
            <a:custGeom>
              <a:avLst/>
              <a:gdLst>
                <a:gd name="T0" fmla="*/ 242 w 722"/>
                <a:gd name="T1" fmla="*/ 20 h 456"/>
                <a:gd name="T2" fmla="*/ 264 w 722"/>
                <a:gd name="T3" fmla="*/ 6 h 456"/>
                <a:gd name="T4" fmla="*/ 283 w 722"/>
                <a:gd name="T5" fmla="*/ 1 h 456"/>
                <a:gd name="T6" fmla="*/ 302 w 722"/>
                <a:gd name="T7" fmla="*/ 0 h 456"/>
                <a:gd name="T8" fmla="*/ 337 w 722"/>
                <a:gd name="T9" fmla="*/ 3 h 456"/>
                <a:gd name="T10" fmla="*/ 388 w 722"/>
                <a:gd name="T11" fmla="*/ 16 h 456"/>
                <a:gd name="T12" fmla="*/ 445 w 722"/>
                <a:gd name="T13" fmla="*/ 35 h 456"/>
                <a:gd name="T14" fmla="*/ 502 w 722"/>
                <a:gd name="T15" fmla="*/ 61 h 456"/>
                <a:gd name="T16" fmla="*/ 555 w 722"/>
                <a:gd name="T17" fmla="*/ 89 h 456"/>
                <a:gd name="T18" fmla="*/ 601 w 722"/>
                <a:gd name="T19" fmla="*/ 119 h 456"/>
                <a:gd name="T20" fmla="*/ 628 w 722"/>
                <a:gd name="T21" fmla="*/ 142 h 456"/>
                <a:gd name="T22" fmla="*/ 642 w 722"/>
                <a:gd name="T23" fmla="*/ 156 h 456"/>
                <a:gd name="T24" fmla="*/ 675 w 722"/>
                <a:gd name="T25" fmla="*/ 204 h 456"/>
                <a:gd name="T26" fmla="*/ 709 w 722"/>
                <a:gd name="T27" fmla="*/ 275 h 456"/>
                <a:gd name="T28" fmla="*/ 722 w 722"/>
                <a:gd name="T29" fmla="*/ 333 h 456"/>
                <a:gd name="T30" fmla="*/ 713 w 722"/>
                <a:gd name="T31" fmla="*/ 377 h 456"/>
                <a:gd name="T32" fmla="*/ 688 w 722"/>
                <a:gd name="T33" fmla="*/ 410 h 456"/>
                <a:gd name="T34" fmla="*/ 647 w 722"/>
                <a:gd name="T35" fmla="*/ 433 h 456"/>
                <a:gd name="T36" fmla="*/ 595 w 722"/>
                <a:gd name="T37" fmla="*/ 448 h 456"/>
                <a:gd name="T38" fmla="*/ 532 w 722"/>
                <a:gd name="T39" fmla="*/ 455 h 456"/>
                <a:gd name="T40" fmla="*/ 463 w 722"/>
                <a:gd name="T41" fmla="*/ 455 h 456"/>
                <a:gd name="T42" fmla="*/ 389 w 722"/>
                <a:gd name="T43" fmla="*/ 450 h 456"/>
                <a:gd name="T44" fmla="*/ 315 w 722"/>
                <a:gd name="T45" fmla="*/ 442 h 456"/>
                <a:gd name="T46" fmla="*/ 242 w 722"/>
                <a:gd name="T47" fmla="*/ 430 h 456"/>
                <a:gd name="T48" fmla="*/ 140 w 722"/>
                <a:gd name="T49" fmla="*/ 411 h 456"/>
                <a:gd name="T50" fmla="*/ 34 w 722"/>
                <a:gd name="T51" fmla="*/ 388 h 456"/>
                <a:gd name="T52" fmla="*/ 2 w 722"/>
                <a:gd name="T53" fmla="*/ 380 h 456"/>
                <a:gd name="T54" fmla="*/ 8 w 722"/>
                <a:gd name="T55" fmla="*/ 375 h 456"/>
                <a:gd name="T56" fmla="*/ 20 w 722"/>
                <a:gd name="T57" fmla="*/ 357 h 456"/>
                <a:gd name="T58" fmla="*/ 55 w 722"/>
                <a:gd name="T59" fmla="*/ 295 h 456"/>
                <a:gd name="T60" fmla="*/ 103 w 722"/>
                <a:gd name="T61" fmla="*/ 211 h 456"/>
                <a:gd name="T62" fmla="*/ 139 w 722"/>
                <a:gd name="T63" fmla="*/ 152 h 456"/>
                <a:gd name="T64" fmla="*/ 175 w 722"/>
                <a:gd name="T65" fmla="*/ 96 h 456"/>
                <a:gd name="T66" fmla="*/ 204 w 722"/>
                <a:gd name="T67" fmla="*/ 60 h 456"/>
                <a:gd name="T68" fmla="*/ 222 w 722"/>
                <a:gd name="T69" fmla="*/ 39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22" h="456">
                  <a:moveTo>
                    <a:pt x="230" y="30"/>
                  </a:moveTo>
                  <a:lnTo>
                    <a:pt x="242" y="20"/>
                  </a:lnTo>
                  <a:lnTo>
                    <a:pt x="253" y="12"/>
                  </a:lnTo>
                  <a:lnTo>
                    <a:pt x="264" y="6"/>
                  </a:lnTo>
                  <a:lnTo>
                    <a:pt x="275" y="3"/>
                  </a:lnTo>
                  <a:lnTo>
                    <a:pt x="283" y="1"/>
                  </a:lnTo>
                  <a:lnTo>
                    <a:pt x="292" y="0"/>
                  </a:lnTo>
                  <a:lnTo>
                    <a:pt x="302" y="0"/>
                  </a:lnTo>
                  <a:lnTo>
                    <a:pt x="313" y="1"/>
                  </a:lnTo>
                  <a:lnTo>
                    <a:pt x="337" y="3"/>
                  </a:lnTo>
                  <a:lnTo>
                    <a:pt x="362" y="8"/>
                  </a:lnTo>
                  <a:lnTo>
                    <a:pt x="388" y="16"/>
                  </a:lnTo>
                  <a:lnTo>
                    <a:pt x="417" y="24"/>
                  </a:lnTo>
                  <a:lnTo>
                    <a:pt x="445" y="35"/>
                  </a:lnTo>
                  <a:lnTo>
                    <a:pt x="474" y="48"/>
                  </a:lnTo>
                  <a:lnTo>
                    <a:pt x="502" y="61"/>
                  </a:lnTo>
                  <a:lnTo>
                    <a:pt x="530" y="74"/>
                  </a:lnTo>
                  <a:lnTo>
                    <a:pt x="555" y="89"/>
                  </a:lnTo>
                  <a:lnTo>
                    <a:pt x="579" y="103"/>
                  </a:lnTo>
                  <a:lnTo>
                    <a:pt x="601" y="119"/>
                  </a:lnTo>
                  <a:lnTo>
                    <a:pt x="620" y="134"/>
                  </a:lnTo>
                  <a:lnTo>
                    <a:pt x="628" y="142"/>
                  </a:lnTo>
                  <a:lnTo>
                    <a:pt x="635" y="149"/>
                  </a:lnTo>
                  <a:lnTo>
                    <a:pt x="642" y="156"/>
                  </a:lnTo>
                  <a:lnTo>
                    <a:pt x="647" y="163"/>
                  </a:lnTo>
                  <a:lnTo>
                    <a:pt x="675" y="204"/>
                  </a:lnTo>
                  <a:lnTo>
                    <a:pt x="695" y="242"/>
                  </a:lnTo>
                  <a:lnTo>
                    <a:pt x="709" y="275"/>
                  </a:lnTo>
                  <a:lnTo>
                    <a:pt x="719" y="306"/>
                  </a:lnTo>
                  <a:lnTo>
                    <a:pt x="722" y="333"/>
                  </a:lnTo>
                  <a:lnTo>
                    <a:pt x="720" y="356"/>
                  </a:lnTo>
                  <a:lnTo>
                    <a:pt x="713" y="377"/>
                  </a:lnTo>
                  <a:lnTo>
                    <a:pt x="702" y="395"/>
                  </a:lnTo>
                  <a:lnTo>
                    <a:pt x="688" y="410"/>
                  </a:lnTo>
                  <a:lnTo>
                    <a:pt x="669" y="423"/>
                  </a:lnTo>
                  <a:lnTo>
                    <a:pt x="647" y="433"/>
                  </a:lnTo>
                  <a:lnTo>
                    <a:pt x="622" y="442"/>
                  </a:lnTo>
                  <a:lnTo>
                    <a:pt x="595" y="448"/>
                  </a:lnTo>
                  <a:lnTo>
                    <a:pt x="564" y="452"/>
                  </a:lnTo>
                  <a:lnTo>
                    <a:pt x="532" y="455"/>
                  </a:lnTo>
                  <a:lnTo>
                    <a:pt x="498" y="456"/>
                  </a:lnTo>
                  <a:lnTo>
                    <a:pt x="463" y="455"/>
                  </a:lnTo>
                  <a:lnTo>
                    <a:pt x="427" y="453"/>
                  </a:lnTo>
                  <a:lnTo>
                    <a:pt x="389" y="450"/>
                  </a:lnTo>
                  <a:lnTo>
                    <a:pt x="353" y="447"/>
                  </a:lnTo>
                  <a:lnTo>
                    <a:pt x="315" y="442"/>
                  </a:lnTo>
                  <a:lnTo>
                    <a:pt x="278" y="437"/>
                  </a:lnTo>
                  <a:lnTo>
                    <a:pt x="242" y="430"/>
                  </a:lnTo>
                  <a:lnTo>
                    <a:pt x="207" y="424"/>
                  </a:lnTo>
                  <a:lnTo>
                    <a:pt x="140" y="411"/>
                  </a:lnTo>
                  <a:lnTo>
                    <a:pt x="82" y="399"/>
                  </a:lnTo>
                  <a:lnTo>
                    <a:pt x="34" y="388"/>
                  </a:lnTo>
                  <a:lnTo>
                    <a:pt x="0" y="381"/>
                  </a:lnTo>
                  <a:lnTo>
                    <a:pt x="2" y="380"/>
                  </a:lnTo>
                  <a:lnTo>
                    <a:pt x="5" y="379"/>
                  </a:lnTo>
                  <a:lnTo>
                    <a:pt x="8" y="375"/>
                  </a:lnTo>
                  <a:lnTo>
                    <a:pt x="11" y="371"/>
                  </a:lnTo>
                  <a:lnTo>
                    <a:pt x="20" y="357"/>
                  </a:lnTo>
                  <a:lnTo>
                    <a:pt x="30" y="340"/>
                  </a:lnTo>
                  <a:lnTo>
                    <a:pt x="55" y="295"/>
                  </a:lnTo>
                  <a:lnTo>
                    <a:pt x="87" y="240"/>
                  </a:lnTo>
                  <a:lnTo>
                    <a:pt x="103" y="211"/>
                  </a:lnTo>
                  <a:lnTo>
                    <a:pt x="120" y="182"/>
                  </a:lnTo>
                  <a:lnTo>
                    <a:pt x="139" y="152"/>
                  </a:lnTo>
                  <a:lnTo>
                    <a:pt x="157" y="124"/>
                  </a:lnTo>
                  <a:lnTo>
                    <a:pt x="175" y="96"/>
                  </a:lnTo>
                  <a:lnTo>
                    <a:pt x="195" y="71"/>
                  </a:lnTo>
                  <a:lnTo>
                    <a:pt x="204" y="60"/>
                  </a:lnTo>
                  <a:lnTo>
                    <a:pt x="213" y="50"/>
                  </a:lnTo>
                  <a:lnTo>
                    <a:pt x="222" y="39"/>
                  </a:lnTo>
                  <a:lnTo>
                    <a:pt x="23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83"/>
            <p:cNvSpPr>
              <a:spLocks/>
            </p:cNvSpPr>
            <p:nvPr/>
          </p:nvSpPr>
          <p:spPr bwMode="auto">
            <a:xfrm>
              <a:off x="7115175" y="5122863"/>
              <a:ext cx="36512" cy="36513"/>
            </a:xfrm>
            <a:custGeom>
              <a:avLst/>
              <a:gdLst>
                <a:gd name="T0" fmla="*/ 0 w 402"/>
                <a:gd name="T1" fmla="*/ 239 h 397"/>
                <a:gd name="T2" fmla="*/ 14 w 402"/>
                <a:gd name="T3" fmla="*/ 246 h 397"/>
                <a:gd name="T4" fmla="*/ 32 w 402"/>
                <a:gd name="T5" fmla="*/ 256 h 397"/>
                <a:gd name="T6" fmla="*/ 51 w 402"/>
                <a:gd name="T7" fmla="*/ 268 h 397"/>
                <a:gd name="T8" fmla="*/ 72 w 402"/>
                <a:gd name="T9" fmla="*/ 282 h 397"/>
                <a:gd name="T10" fmla="*/ 120 w 402"/>
                <a:gd name="T11" fmla="*/ 312 h 397"/>
                <a:gd name="T12" fmla="*/ 171 w 402"/>
                <a:gd name="T13" fmla="*/ 342 h 397"/>
                <a:gd name="T14" fmla="*/ 197 w 402"/>
                <a:gd name="T15" fmla="*/ 357 h 397"/>
                <a:gd name="T16" fmla="*/ 223 w 402"/>
                <a:gd name="T17" fmla="*/ 370 h 397"/>
                <a:gd name="T18" fmla="*/ 247 w 402"/>
                <a:gd name="T19" fmla="*/ 381 h 397"/>
                <a:gd name="T20" fmla="*/ 271 w 402"/>
                <a:gd name="T21" fmla="*/ 389 h 397"/>
                <a:gd name="T22" fmla="*/ 283 w 402"/>
                <a:gd name="T23" fmla="*/ 393 h 397"/>
                <a:gd name="T24" fmla="*/ 293 w 402"/>
                <a:gd name="T25" fmla="*/ 395 h 397"/>
                <a:gd name="T26" fmla="*/ 303 w 402"/>
                <a:gd name="T27" fmla="*/ 397 h 397"/>
                <a:gd name="T28" fmla="*/ 313 w 402"/>
                <a:gd name="T29" fmla="*/ 397 h 397"/>
                <a:gd name="T30" fmla="*/ 322 w 402"/>
                <a:gd name="T31" fmla="*/ 397 h 397"/>
                <a:gd name="T32" fmla="*/ 331 w 402"/>
                <a:gd name="T33" fmla="*/ 396 h 397"/>
                <a:gd name="T34" fmla="*/ 338 w 402"/>
                <a:gd name="T35" fmla="*/ 394 h 397"/>
                <a:gd name="T36" fmla="*/ 347 w 402"/>
                <a:gd name="T37" fmla="*/ 390 h 397"/>
                <a:gd name="T38" fmla="*/ 361 w 402"/>
                <a:gd name="T39" fmla="*/ 381 h 397"/>
                <a:gd name="T40" fmla="*/ 373 w 402"/>
                <a:gd name="T41" fmla="*/ 370 h 397"/>
                <a:gd name="T42" fmla="*/ 383 w 402"/>
                <a:gd name="T43" fmla="*/ 359 h 397"/>
                <a:gd name="T44" fmla="*/ 390 w 402"/>
                <a:gd name="T45" fmla="*/ 346 h 397"/>
                <a:gd name="T46" fmla="*/ 396 w 402"/>
                <a:gd name="T47" fmla="*/ 333 h 397"/>
                <a:gd name="T48" fmla="*/ 400 w 402"/>
                <a:gd name="T49" fmla="*/ 320 h 397"/>
                <a:gd name="T50" fmla="*/ 401 w 402"/>
                <a:gd name="T51" fmla="*/ 306 h 397"/>
                <a:gd name="T52" fmla="*/ 402 w 402"/>
                <a:gd name="T53" fmla="*/ 292 h 397"/>
                <a:gd name="T54" fmla="*/ 400 w 402"/>
                <a:gd name="T55" fmla="*/ 277 h 397"/>
                <a:gd name="T56" fmla="*/ 397 w 402"/>
                <a:gd name="T57" fmla="*/ 262 h 397"/>
                <a:gd name="T58" fmla="*/ 392 w 402"/>
                <a:gd name="T59" fmla="*/ 247 h 397"/>
                <a:gd name="T60" fmla="*/ 387 w 402"/>
                <a:gd name="T61" fmla="*/ 232 h 397"/>
                <a:gd name="T62" fmla="*/ 380 w 402"/>
                <a:gd name="T63" fmla="*/ 217 h 397"/>
                <a:gd name="T64" fmla="*/ 372 w 402"/>
                <a:gd name="T65" fmla="*/ 201 h 397"/>
                <a:gd name="T66" fmla="*/ 363 w 402"/>
                <a:gd name="T67" fmla="*/ 186 h 397"/>
                <a:gd name="T68" fmla="*/ 353 w 402"/>
                <a:gd name="T69" fmla="*/ 172 h 397"/>
                <a:gd name="T70" fmla="*/ 342 w 402"/>
                <a:gd name="T71" fmla="*/ 157 h 397"/>
                <a:gd name="T72" fmla="*/ 329 w 402"/>
                <a:gd name="T73" fmla="*/ 142 h 397"/>
                <a:gd name="T74" fmla="*/ 317 w 402"/>
                <a:gd name="T75" fmla="*/ 127 h 397"/>
                <a:gd name="T76" fmla="*/ 305 w 402"/>
                <a:gd name="T77" fmla="*/ 114 h 397"/>
                <a:gd name="T78" fmla="*/ 292 w 402"/>
                <a:gd name="T79" fmla="*/ 100 h 397"/>
                <a:gd name="T80" fmla="*/ 279 w 402"/>
                <a:gd name="T81" fmla="*/ 88 h 397"/>
                <a:gd name="T82" fmla="*/ 264 w 402"/>
                <a:gd name="T83" fmla="*/ 74 h 397"/>
                <a:gd name="T84" fmla="*/ 251 w 402"/>
                <a:gd name="T85" fmla="*/ 63 h 397"/>
                <a:gd name="T86" fmla="*/ 225 w 402"/>
                <a:gd name="T87" fmla="*/ 42 h 397"/>
                <a:gd name="T88" fmla="*/ 198 w 402"/>
                <a:gd name="T89" fmla="*/ 24 h 397"/>
                <a:gd name="T90" fmla="*/ 186 w 402"/>
                <a:gd name="T91" fmla="*/ 16 h 397"/>
                <a:gd name="T92" fmla="*/ 174 w 402"/>
                <a:gd name="T93" fmla="*/ 9 h 397"/>
                <a:gd name="T94" fmla="*/ 164 w 402"/>
                <a:gd name="T95" fmla="*/ 4 h 397"/>
                <a:gd name="T96" fmla="*/ 154 w 402"/>
                <a:gd name="T97" fmla="*/ 0 h 397"/>
                <a:gd name="T98" fmla="*/ 143 w 402"/>
                <a:gd name="T99" fmla="*/ 15 h 397"/>
                <a:gd name="T100" fmla="*/ 124 w 402"/>
                <a:gd name="T101" fmla="*/ 45 h 397"/>
                <a:gd name="T102" fmla="*/ 100 w 402"/>
                <a:gd name="T103" fmla="*/ 83 h 397"/>
                <a:gd name="T104" fmla="*/ 72 w 402"/>
                <a:gd name="T105" fmla="*/ 126 h 397"/>
                <a:gd name="T106" fmla="*/ 46 w 402"/>
                <a:gd name="T107" fmla="*/ 169 h 397"/>
                <a:gd name="T108" fmla="*/ 23 w 402"/>
                <a:gd name="T109" fmla="*/ 204 h 397"/>
                <a:gd name="T110" fmla="*/ 6 w 402"/>
                <a:gd name="T111" fmla="*/ 230 h 397"/>
                <a:gd name="T112" fmla="*/ 0 w 402"/>
                <a:gd name="T113" fmla="*/ 239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02" h="397">
                  <a:moveTo>
                    <a:pt x="0" y="239"/>
                  </a:moveTo>
                  <a:lnTo>
                    <a:pt x="14" y="246"/>
                  </a:lnTo>
                  <a:lnTo>
                    <a:pt x="32" y="256"/>
                  </a:lnTo>
                  <a:lnTo>
                    <a:pt x="51" y="268"/>
                  </a:lnTo>
                  <a:lnTo>
                    <a:pt x="72" y="282"/>
                  </a:lnTo>
                  <a:lnTo>
                    <a:pt x="120" y="312"/>
                  </a:lnTo>
                  <a:lnTo>
                    <a:pt x="171" y="342"/>
                  </a:lnTo>
                  <a:lnTo>
                    <a:pt x="197" y="357"/>
                  </a:lnTo>
                  <a:lnTo>
                    <a:pt x="223" y="370"/>
                  </a:lnTo>
                  <a:lnTo>
                    <a:pt x="247" y="381"/>
                  </a:lnTo>
                  <a:lnTo>
                    <a:pt x="271" y="389"/>
                  </a:lnTo>
                  <a:lnTo>
                    <a:pt x="283" y="393"/>
                  </a:lnTo>
                  <a:lnTo>
                    <a:pt x="293" y="395"/>
                  </a:lnTo>
                  <a:lnTo>
                    <a:pt x="303" y="397"/>
                  </a:lnTo>
                  <a:lnTo>
                    <a:pt x="313" y="397"/>
                  </a:lnTo>
                  <a:lnTo>
                    <a:pt x="322" y="397"/>
                  </a:lnTo>
                  <a:lnTo>
                    <a:pt x="331" y="396"/>
                  </a:lnTo>
                  <a:lnTo>
                    <a:pt x="338" y="394"/>
                  </a:lnTo>
                  <a:lnTo>
                    <a:pt x="347" y="390"/>
                  </a:lnTo>
                  <a:lnTo>
                    <a:pt x="361" y="381"/>
                  </a:lnTo>
                  <a:lnTo>
                    <a:pt x="373" y="370"/>
                  </a:lnTo>
                  <a:lnTo>
                    <a:pt x="383" y="359"/>
                  </a:lnTo>
                  <a:lnTo>
                    <a:pt x="390" y="346"/>
                  </a:lnTo>
                  <a:lnTo>
                    <a:pt x="396" y="333"/>
                  </a:lnTo>
                  <a:lnTo>
                    <a:pt x="400" y="320"/>
                  </a:lnTo>
                  <a:lnTo>
                    <a:pt x="401" y="306"/>
                  </a:lnTo>
                  <a:lnTo>
                    <a:pt x="402" y="292"/>
                  </a:lnTo>
                  <a:lnTo>
                    <a:pt x="400" y="277"/>
                  </a:lnTo>
                  <a:lnTo>
                    <a:pt x="397" y="262"/>
                  </a:lnTo>
                  <a:lnTo>
                    <a:pt x="392" y="247"/>
                  </a:lnTo>
                  <a:lnTo>
                    <a:pt x="387" y="232"/>
                  </a:lnTo>
                  <a:lnTo>
                    <a:pt x="380" y="217"/>
                  </a:lnTo>
                  <a:lnTo>
                    <a:pt x="372" y="201"/>
                  </a:lnTo>
                  <a:lnTo>
                    <a:pt x="363" y="186"/>
                  </a:lnTo>
                  <a:lnTo>
                    <a:pt x="353" y="172"/>
                  </a:lnTo>
                  <a:lnTo>
                    <a:pt x="342" y="157"/>
                  </a:lnTo>
                  <a:lnTo>
                    <a:pt x="329" y="142"/>
                  </a:lnTo>
                  <a:lnTo>
                    <a:pt x="317" y="127"/>
                  </a:lnTo>
                  <a:lnTo>
                    <a:pt x="305" y="114"/>
                  </a:lnTo>
                  <a:lnTo>
                    <a:pt x="292" y="100"/>
                  </a:lnTo>
                  <a:lnTo>
                    <a:pt x="279" y="88"/>
                  </a:lnTo>
                  <a:lnTo>
                    <a:pt x="264" y="74"/>
                  </a:lnTo>
                  <a:lnTo>
                    <a:pt x="251" y="63"/>
                  </a:lnTo>
                  <a:lnTo>
                    <a:pt x="225" y="42"/>
                  </a:lnTo>
                  <a:lnTo>
                    <a:pt x="198" y="24"/>
                  </a:lnTo>
                  <a:lnTo>
                    <a:pt x="186" y="16"/>
                  </a:lnTo>
                  <a:lnTo>
                    <a:pt x="174" y="9"/>
                  </a:lnTo>
                  <a:lnTo>
                    <a:pt x="164" y="4"/>
                  </a:lnTo>
                  <a:lnTo>
                    <a:pt x="154" y="0"/>
                  </a:lnTo>
                  <a:lnTo>
                    <a:pt x="143" y="15"/>
                  </a:lnTo>
                  <a:lnTo>
                    <a:pt x="124" y="45"/>
                  </a:lnTo>
                  <a:lnTo>
                    <a:pt x="100" y="83"/>
                  </a:lnTo>
                  <a:lnTo>
                    <a:pt x="72" y="126"/>
                  </a:lnTo>
                  <a:lnTo>
                    <a:pt x="46" y="169"/>
                  </a:lnTo>
                  <a:lnTo>
                    <a:pt x="23" y="204"/>
                  </a:lnTo>
                  <a:lnTo>
                    <a:pt x="6" y="230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 84"/>
            <p:cNvSpPr>
              <a:spLocks/>
            </p:cNvSpPr>
            <p:nvPr/>
          </p:nvSpPr>
          <p:spPr bwMode="auto">
            <a:xfrm>
              <a:off x="7251700" y="5086351"/>
              <a:ext cx="25400" cy="31750"/>
            </a:xfrm>
            <a:custGeom>
              <a:avLst/>
              <a:gdLst>
                <a:gd name="T0" fmla="*/ 73 w 267"/>
                <a:gd name="T1" fmla="*/ 340 h 340"/>
                <a:gd name="T2" fmla="*/ 95 w 267"/>
                <a:gd name="T3" fmla="*/ 319 h 340"/>
                <a:gd name="T4" fmla="*/ 125 w 267"/>
                <a:gd name="T5" fmla="*/ 295 h 340"/>
                <a:gd name="T6" fmla="*/ 158 w 267"/>
                <a:gd name="T7" fmla="*/ 266 h 340"/>
                <a:gd name="T8" fmla="*/ 192 w 267"/>
                <a:gd name="T9" fmla="*/ 236 h 340"/>
                <a:gd name="T10" fmla="*/ 208 w 267"/>
                <a:gd name="T11" fmla="*/ 221 h 340"/>
                <a:gd name="T12" fmla="*/ 222 w 267"/>
                <a:gd name="T13" fmla="*/ 204 h 340"/>
                <a:gd name="T14" fmla="*/ 236 w 267"/>
                <a:gd name="T15" fmla="*/ 188 h 340"/>
                <a:gd name="T16" fmla="*/ 247 w 267"/>
                <a:gd name="T17" fmla="*/ 172 h 340"/>
                <a:gd name="T18" fmla="*/ 253 w 267"/>
                <a:gd name="T19" fmla="*/ 164 h 340"/>
                <a:gd name="T20" fmla="*/ 257 w 267"/>
                <a:gd name="T21" fmla="*/ 156 h 340"/>
                <a:gd name="T22" fmla="*/ 261 w 267"/>
                <a:gd name="T23" fmla="*/ 147 h 340"/>
                <a:gd name="T24" fmla="*/ 264 w 267"/>
                <a:gd name="T25" fmla="*/ 139 h 340"/>
                <a:gd name="T26" fmla="*/ 266 w 267"/>
                <a:gd name="T27" fmla="*/ 131 h 340"/>
                <a:gd name="T28" fmla="*/ 267 w 267"/>
                <a:gd name="T29" fmla="*/ 123 h 340"/>
                <a:gd name="T30" fmla="*/ 267 w 267"/>
                <a:gd name="T31" fmla="*/ 116 h 340"/>
                <a:gd name="T32" fmla="*/ 267 w 267"/>
                <a:gd name="T33" fmla="*/ 108 h 340"/>
                <a:gd name="T34" fmla="*/ 266 w 267"/>
                <a:gd name="T35" fmla="*/ 101 h 340"/>
                <a:gd name="T36" fmla="*/ 264 w 267"/>
                <a:gd name="T37" fmla="*/ 94 h 340"/>
                <a:gd name="T38" fmla="*/ 261 w 267"/>
                <a:gd name="T39" fmla="*/ 88 h 340"/>
                <a:gd name="T40" fmla="*/ 258 w 267"/>
                <a:gd name="T41" fmla="*/ 80 h 340"/>
                <a:gd name="T42" fmla="*/ 250 w 267"/>
                <a:gd name="T43" fmla="*/ 68 h 340"/>
                <a:gd name="T44" fmla="*/ 238 w 267"/>
                <a:gd name="T45" fmla="*/ 56 h 340"/>
                <a:gd name="T46" fmla="*/ 226 w 267"/>
                <a:gd name="T47" fmla="*/ 45 h 340"/>
                <a:gd name="T48" fmla="*/ 213 w 267"/>
                <a:gd name="T49" fmla="*/ 35 h 340"/>
                <a:gd name="T50" fmla="*/ 198 w 267"/>
                <a:gd name="T51" fmla="*/ 26 h 340"/>
                <a:gd name="T52" fmla="*/ 181 w 267"/>
                <a:gd name="T53" fmla="*/ 17 h 340"/>
                <a:gd name="T54" fmla="*/ 165 w 267"/>
                <a:gd name="T55" fmla="*/ 11 h 340"/>
                <a:gd name="T56" fmla="*/ 148 w 267"/>
                <a:gd name="T57" fmla="*/ 6 h 340"/>
                <a:gd name="T58" fmla="*/ 131 w 267"/>
                <a:gd name="T59" fmla="*/ 2 h 340"/>
                <a:gd name="T60" fmla="*/ 113 w 267"/>
                <a:gd name="T61" fmla="*/ 0 h 340"/>
                <a:gd name="T62" fmla="*/ 97 w 267"/>
                <a:gd name="T63" fmla="*/ 0 h 340"/>
                <a:gd name="T64" fmla="*/ 81 w 267"/>
                <a:gd name="T65" fmla="*/ 2 h 340"/>
                <a:gd name="T66" fmla="*/ 74 w 267"/>
                <a:gd name="T67" fmla="*/ 4 h 340"/>
                <a:gd name="T68" fmla="*/ 67 w 267"/>
                <a:gd name="T69" fmla="*/ 6 h 340"/>
                <a:gd name="T70" fmla="*/ 60 w 267"/>
                <a:gd name="T71" fmla="*/ 9 h 340"/>
                <a:gd name="T72" fmla="*/ 54 w 267"/>
                <a:gd name="T73" fmla="*/ 12 h 340"/>
                <a:gd name="T74" fmla="*/ 40 w 267"/>
                <a:gd name="T75" fmla="*/ 21 h 340"/>
                <a:gd name="T76" fmla="*/ 29 w 267"/>
                <a:gd name="T77" fmla="*/ 30 h 340"/>
                <a:gd name="T78" fmla="*/ 20 w 267"/>
                <a:gd name="T79" fmla="*/ 39 h 340"/>
                <a:gd name="T80" fmla="*/ 13 w 267"/>
                <a:gd name="T81" fmla="*/ 49 h 340"/>
                <a:gd name="T82" fmla="*/ 7 w 267"/>
                <a:gd name="T83" fmla="*/ 60 h 340"/>
                <a:gd name="T84" fmla="*/ 4 w 267"/>
                <a:gd name="T85" fmla="*/ 70 h 340"/>
                <a:gd name="T86" fmla="*/ 1 w 267"/>
                <a:gd name="T87" fmla="*/ 81 h 340"/>
                <a:gd name="T88" fmla="*/ 0 w 267"/>
                <a:gd name="T89" fmla="*/ 93 h 340"/>
                <a:gd name="T90" fmla="*/ 0 w 267"/>
                <a:gd name="T91" fmla="*/ 105 h 340"/>
                <a:gd name="T92" fmla="*/ 1 w 267"/>
                <a:gd name="T93" fmla="*/ 117 h 340"/>
                <a:gd name="T94" fmla="*/ 3 w 267"/>
                <a:gd name="T95" fmla="*/ 129 h 340"/>
                <a:gd name="T96" fmla="*/ 6 w 267"/>
                <a:gd name="T97" fmla="*/ 141 h 340"/>
                <a:gd name="T98" fmla="*/ 10 w 267"/>
                <a:gd name="T99" fmla="*/ 154 h 340"/>
                <a:gd name="T100" fmla="*/ 14 w 267"/>
                <a:gd name="T101" fmla="*/ 166 h 340"/>
                <a:gd name="T102" fmla="*/ 19 w 267"/>
                <a:gd name="T103" fmla="*/ 178 h 340"/>
                <a:gd name="T104" fmla="*/ 24 w 267"/>
                <a:gd name="T105" fmla="*/ 190 h 340"/>
                <a:gd name="T106" fmla="*/ 47 w 267"/>
                <a:gd name="T107" fmla="*/ 238 h 340"/>
                <a:gd name="T108" fmla="*/ 69 w 267"/>
                <a:gd name="T109" fmla="*/ 281 h 340"/>
                <a:gd name="T110" fmla="*/ 73 w 267"/>
                <a:gd name="T111" fmla="*/ 290 h 340"/>
                <a:gd name="T112" fmla="*/ 76 w 267"/>
                <a:gd name="T113" fmla="*/ 299 h 340"/>
                <a:gd name="T114" fmla="*/ 78 w 267"/>
                <a:gd name="T115" fmla="*/ 308 h 340"/>
                <a:gd name="T116" fmla="*/ 79 w 267"/>
                <a:gd name="T117" fmla="*/ 316 h 340"/>
                <a:gd name="T118" fmla="*/ 80 w 267"/>
                <a:gd name="T119" fmla="*/ 323 h 340"/>
                <a:gd name="T120" fmla="*/ 79 w 267"/>
                <a:gd name="T121" fmla="*/ 329 h 340"/>
                <a:gd name="T122" fmla="*/ 76 w 267"/>
                <a:gd name="T123" fmla="*/ 335 h 340"/>
                <a:gd name="T124" fmla="*/ 73 w 267"/>
                <a:gd name="T125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7" h="340">
                  <a:moveTo>
                    <a:pt x="73" y="340"/>
                  </a:moveTo>
                  <a:lnTo>
                    <a:pt x="95" y="319"/>
                  </a:lnTo>
                  <a:lnTo>
                    <a:pt x="125" y="295"/>
                  </a:lnTo>
                  <a:lnTo>
                    <a:pt x="158" y="266"/>
                  </a:lnTo>
                  <a:lnTo>
                    <a:pt x="192" y="236"/>
                  </a:lnTo>
                  <a:lnTo>
                    <a:pt x="208" y="221"/>
                  </a:lnTo>
                  <a:lnTo>
                    <a:pt x="222" y="204"/>
                  </a:lnTo>
                  <a:lnTo>
                    <a:pt x="236" y="188"/>
                  </a:lnTo>
                  <a:lnTo>
                    <a:pt x="247" y="172"/>
                  </a:lnTo>
                  <a:lnTo>
                    <a:pt x="253" y="164"/>
                  </a:lnTo>
                  <a:lnTo>
                    <a:pt x="257" y="156"/>
                  </a:lnTo>
                  <a:lnTo>
                    <a:pt x="261" y="147"/>
                  </a:lnTo>
                  <a:lnTo>
                    <a:pt x="264" y="139"/>
                  </a:lnTo>
                  <a:lnTo>
                    <a:pt x="266" y="131"/>
                  </a:lnTo>
                  <a:lnTo>
                    <a:pt x="267" y="123"/>
                  </a:lnTo>
                  <a:lnTo>
                    <a:pt x="267" y="116"/>
                  </a:lnTo>
                  <a:lnTo>
                    <a:pt x="267" y="108"/>
                  </a:lnTo>
                  <a:lnTo>
                    <a:pt x="266" y="101"/>
                  </a:lnTo>
                  <a:lnTo>
                    <a:pt x="264" y="94"/>
                  </a:lnTo>
                  <a:lnTo>
                    <a:pt x="261" y="88"/>
                  </a:lnTo>
                  <a:lnTo>
                    <a:pt x="258" y="80"/>
                  </a:lnTo>
                  <a:lnTo>
                    <a:pt x="250" y="68"/>
                  </a:lnTo>
                  <a:lnTo>
                    <a:pt x="238" y="56"/>
                  </a:lnTo>
                  <a:lnTo>
                    <a:pt x="226" y="45"/>
                  </a:lnTo>
                  <a:lnTo>
                    <a:pt x="213" y="35"/>
                  </a:lnTo>
                  <a:lnTo>
                    <a:pt x="198" y="26"/>
                  </a:lnTo>
                  <a:lnTo>
                    <a:pt x="181" y="17"/>
                  </a:lnTo>
                  <a:lnTo>
                    <a:pt x="165" y="11"/>
                  </a:lnTo>
                  <a:lnTo>
                    <a:pt x="148" y="6"/>
                  </a:lnTo>
                  <a:lnTo>
                    <a:pt x="131" y="2"/>
                  </a:lnTo>
                  <a:lnTo>
                    <a:pt x="113" y="0"/>
                  </a:lnTo>
                  <a:lnTo>
                    <a:pt x="97" y="0"/>
                  </a:lnTo>
                  <a:lnTo>
                    <a:pt x="81" y="2"/>
                  </a:lnTo>
                  <a:lnTo>
                    <a:pt x="74" y="4"/>
                  </a:lnTo>
                  <a:lnTo>
                    <a:pt x="67" y="6"/>
                  </a:lnTo>
                  <a:lnTo>
                    <a:pt x="60" y="9"/>
                  </a:lnTo>
                  <a:lnTo>
                    <a:pt x="54" y="12"/>
                  </a:lnTo>
                  <a:lnTo>
                    <a:pt x="40" y="21"/>
                  </a:lnTo>
                  <a:lnTo>
                    <a:pt x="29" y="30"/>
                  </a:lnTo>
                  <a:lnTo>
                    <a:pt x="20" y="39"/>
                  </a:lnTo>
                  <a:lnTo>
                    <a:pt x="13" y="49"/>
                  </a:lnTo>
                  <a:lnTo>
                    <a:pt x="7" y="60"/>
                  </a:lnTo>
                  <a:lnTo>
                    <a:pt x="4" y="70"/>
                  </a:lnTo>
                  <a:lnTo>
                    <a:pt x="1" y="81"/>
                  </a:lnTo>
                  <a:lnTo>
                    <a:pt x="0" y="93"/>
                  </a:lnTo>
                  <a:lnTo>
                    <a:pt x="0" y="105"/>
                  </a:lnTo>
                  <a:lnTo>
                    <a:pt x="1" y="117"/>
                  </a:lnTo>
                  <a:lnTo>
                    <a:pt x="3" y="129"/>
                  </a:lnTo>
                  <a:lnTo>
                    <a:pt x="6" y="141"/>
                  </a:lnTo>
                  <a:lnTo>
                    <a:pt x="10" y="154"/>
                  </a:lnTo>
                  <a:lnTo>
                    <a:pt x="14" y="166"/>
                  </a:lnTo>
                  <a:lnTo>
                    <a:pt x="19" y="178"/>
                  </a:lnTo>
                  <a:lnTo>
                    <a:pt x="24" y="190"/>
                  </a:lnTo>
                  <a:lnTo>
                    <a:pt x="47" y="238"/>
                  </a:lnTo>
                  <a:lnTo>
                    <a:pt x="69" y="281"/>
                  </a:lnTo>
                  <a:lnTo>
                    <a:pt x="73" y="290"/>
                  </a:lnTo>
                  <a:lnTo>
                    <a:pt x="76" y="299"/>
                  </a:lnTo>
                  <a:lnTo>
                    <a:pt x="78" y="308"/>
                  </a:lnTo>
                  <a:lnTo>
                    <a:pt x="79" y="316"/>
                  </a:lnTo>
                  <a:lnTo>
                    <a:pt x="80" y="323"/>
                  </a:lnTo>
                  <a:lnTo>
                    <a:pt x="79" y="329"/>
                  </a:lnTo>
                  <a:lnTo>
                    <a:pt x="76" y="335"/>
                  </a:lnTo>
                  <a:lnTo>
                    <a:pt x="73" y="3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Freeform 85"/>
            <p:cNvSpPr>
              <a:spLocks/>
            </p:cNvSpPr>
            <p:nvPr/>
          </p:nvSpPr>
          <p:spPr bwMode="auto">
            <a:xfrm>
              <a:off x="7454900" y="5024438"/>
              <a:ext cx="39687" cy="39688"/>
            </a:xfrm>
            <a:custGeom>
              <a:avLst/>
              <a:gdLst>
                <a:gd name="T0" fmla="*/ 46 w 426"/>
                <a:gd name="T1" fmla="*/ 74 h 421"/>
                <a:gd name="T2" fmla="*/ 23 w 426"/>
                <a:gd name="T3" fmla="*/ 117 h 421"/>
                <a:gd name="T4" fmla="*/ 9 w 426"/>
                <a:gd name="T5" fmla="*/ 156 h 421"/>
                <a:gd name="T6" fmla="*/ 1 w 426"/>
                <a:gd name="T7" fmla="*/ 193 h 421"/>
                <a:gd name="T8" fmla="*/ 0 w 426"/>
                <a:gd name="T9" fmla="*/ 226 h 421"/>
                <a:gd name="T10" fmla="*/ 5 w 426"/>
                <a:gd name="T11" fmla="*/ 256 h 421"/>
                <a:gd name="T12" fmla="*/ 15 w 426"/>
                <a:gd name="T13" fmla="*/ 283 h 421"/>
                <a:gd name="T14" fmla="*/ 31 w 426"/>
                <a:gd name="T15" fmla="*/ 308 h 421"/>
                <a:gd name="T16" fmla="*/ 51 w 426"/>
                <a:gd name="T17" fmla="*/ 329 h 421"/>
                <a:gd name="T18" fmla="*/ 76 w 426"/>
                <a:gd name="T19" fmla="*/ 348 h 421"/>
                <a:gd name="T20" fmla="*/ 105 w 426"/>
                <a:gd name="T21" fmla="*/ 365 h 421"/>
                <a:gd name="T22" fmla="*/ 137 w 426"/>
                <a:gd name="T23" fmla="*/ 380 h 421"/>
                <a:gd name="T24" fmla="*/ 173 w 426"/>
                <a:gd name="T25" fmla="*/ 393 h 421"/>
                <a:gd name="T26" fmla="*/ 210 w 426"/>
                <a:gd name="T27" fmla="*/ 403 h 421"/>
                <a:gd name="T28" fmla="*/ 271 w 426"/>
                <a:gd name="T29" fmla="*/ 415 h 421"/>
                <a:gd name="T30" fmla="*/ 318 w 426"/>
                <a:gd name="T31" fmla="*/ 410 h 421"/>
                <a:gd name="T32" fmla="*/ 330 w 426"/>
                <a:gd name="T33" fmla="*/ 384 h 421"/>
                <a:gd name="T34" fmla="*/ 357 w 426"/>
                <a:gd name="T35" fmla="*/ 340 h 421"/>
                <a:gd name="T36" fmla="*/ 396 w 426"/>
                <a:gd name="T37" fmla="*/ 279 h 421"/>
                <a:gd name="T38" fmla="*/ 419 w 426"/>
                <a:gd name="T39" fmla="*/ 238 h 421"/>
                <a:gd name="T40" fmla="*/ 426 w 426"/>
                <a:gd name="T41" fmla="*/ 214 h 421"/>
                <a:gd name="T42" fmla="*/ 425 w 426"/>
                <a:gd name="T43" fmla="*/ 192 h 421"/>
                <a:gd name="T44" fmla="*/ 417 w 426"/>
                <a:gd name="T45" fmla="*/ 165 h 421"/>
                <a:gd name="T46" fmla="*/ 403 w 426"/>
                <a:gd name="T47" fmla="*/ 140 h 421"/>
                <a:gd name="T48" fmla="*/ 386 w 426"/>
                <a:gd name="T49" fmla="*/ 116 h 421"/>
                <a:gd name="T50" fmla="*/ 365 w 426"/>
                <a:gd name="T51" fmla="*/ 92 h 421"/>
                <a:gd name="T52" fmla="*/ 340 w 426"/>
                <a:gd name="T53" fmla="*/ 71 h 421"/>
                <a:gd name="T54" fmla="*/ 314 w 426"/>
                <a:gd name="T55" fmla="*/ 52 h 421"/>
                <a:gd name="T56" fmla="*/ 284 w 426"/>
                <a:gd name="T57" fmla="*/ 34 h 421"/>
                <a:gd name="T58" fmla="*/ 255 w 426"/>
                <a:gd name="T59" fmla="*/ 20 h 421"/>
                <a:gd name="T60" fmla="*/ 225 w 426"/>
                <a:gd name="T61" fmla="*/ 10 h 421"/>
                <a:gd name="T62" fmla="*/ 194 w 426"/>
                <a:gd name="T63" fmla="*/ 3 h 421"/>
                <a:gd name="T64" fmla="*/ 165 w 426"/>
                <a:gd name="T65" fmla="*/ 0 h 421"/>
                <a:gd name="T66" fmla="*/ 137 w 426"/>
                <a:gd name="T67" fmla="*/ 2 h 421"/>
                <a:gd name="T68" fmla="*/ 111 w 426"/>
                <a:gd name="T69" fmla="*/ 9 h 421"/>
                <a:gd name="T70" fmla="*/ 88 w 426"/>
                <a:gd name="T71" fmla="*/ 21 h 421"/>
                <a:gd name="T72" fmla="*/ 68 w 426"/>
                <a:gd name="T73" fmla="*/ 39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6" h="421">
                  <a:moveTo>
                    <a:pt x="60" y="51"/>
                  </a:moveTo>
                  <a:lnTo>
                    <a:pt x="46" y="74"/>
                  </a:lnTo>
                  <a:lnTo>
                    <a:pt x="34" y="96"/>
                  </a:lnTo>
                  <a:lnTo>
                    <a:pt x="23" y="117"/>
                  </a:lnTo>
                  <a:lnTo>
                    <a:pt x="15" y="137"/>
                  </a:lnTo>
                  <a:lnTo>
                    <a:pt x="9" y="156"/>
                  </a:lnTo>
                  <a:lnTo>
                    <a:pt x="4" y="176"/>
                  </a:lnTo>
                  <a:lnTo>
                    <a:pt x="1" y="193"/>
                  </a:lnTo>
                  <a:lnTo>
                    <a:pt x="0" y="210"/>
                  </a:lnTo>
                  <a:lnTo>
                    <a:pt x="0" y="226"/>
                  </a:lnTo>
                  <a:lnTo>
                    <a:pt x="2" y="242"/>
                  </a:lnTo>
                  <a:lnTo>
                    <a:pt x="5" y="256"/>
                  </a:lnTo>
                  <a:lnTo>
                    <a:pt x="9" y="270"/>
                  </a:lnTo>
                  <a:lnTo>
                    <a:pt x="15" y="283"/>
                  </a:lnTo>
                  <a:lnTo>
                    <a:pt x="22" y="295"/>
                  </a:lnTo>
                  <a:lnTo>
                    <a:pt x="31" y="308"/>
                  </a:lnTo>
                  <a:lnTo>
                    <a:pt x="41" y="319"/>
                  </a:lnTo>
                  <a:lnTo>
                    <a:pt x="51" y="329"/>
                  </a:lnTo>
                  <a:lnTo>
                    <a:pt x="63" y="339"/>
                  </a:lnTo>
                  <a:lnTo>
                    <a:pt x="76" y="348"/>
                  </a:lnTo>
                  <a:lnTo>
                    <a:pt x="89" y="357"/>
                  </a:lnTo>
                  <a:lnTo>
                    <a:pt x="105" y="365"/>
                  </a:lnTo>
                  <a:lnTo>
                    <a:pt x="121" y="373"/>
                  </a:lnTo>
                  <a:lnTo>
                    <a:pt x="137" y="380"/>
                  </a:lnTo>
                  <a:lnTo>
                    <a:pt x="154" y="387"/>
                  </a:lnTo>
                  <a:lnTo>
                    <a:pt x="173" y="393"/>
                  </a:lnTo>
                  <a:lnTo>
                    <a:pt x="191" y="398"/>
                  </a:lnTo>
                  <a:lnTo>
                    <a:pt x="210" y="403"/>
                  </a:lnTo>
                  <a:lnTo>
                    <a:pt x="231" y="408"/>
                  </a:lnTo>
                  <a:lnTo>
                    <a:pt x="271" y="415"/>
                  </a:lnTo>
                  <a:lnTo>
                    <a:pt x="315" y="421"/>
                  </a:lnTo>
                  <a:lnTo>
                    <a:pt x="318" y="410"/>
                  </a:lnTo>
                  <a:lnTo>
                    <a:pt x="323" y="397"/>
                  </a:lnTo>
                  <a:lnTo>
                    <a:pt x="330" y="384"/>
                  </a:lnTo>
                  <a:lnTo>
                    <a:pt x="338" y="370"/>
                  </a:lnTo>
                  <a:lnTo>
                    <a:pt x="357" y="340"/>
                  </a:lnTo>
                  <a:lnTo>
                    <a:pt x="377" y="310"/>
                  </a:lnTo>
                  <a:lnTo>
                    <a:pt x="396" y="279"/>
                  </a:lnTo>
                  <a:lnTo>
                    <a:pt x="412" y="251"/>
                  </a:lnTo>
                  <a:lnTo>
                    <a:pt x="419" y="238"/>
                  </a:lnTo>
                  <a:lnTo>
                    <a:pt x="423" y="225"/>
                  </a:lnTo>
                  <a:lnTo>
                    <a:pt x="426" y="214"/>
                  </a:lnTo>
                  <a:lnTo>
                    <a:pt x="426" y="204"/>
                  </a:lnTo>
                  <a:lnTo>
                    <a:pt x="425" y="192"/>
                  </a:lnTo>
                  <a:lnTo>
                    <a:pt x="421" y="179"/>
                  </a:lnTo>
                  <a:lnTo>
                    <a:pt x="417" y="165"/>
                  </a:lnTo>
                  <a:lnTo>
                    <a:pt x="410" y="153"/>
                  </a:lnTo>
                  <a:lnTo>
                    <a:pt x="403" y="140"/>
                  </a:lnTo>
                  <a:lnTo>
                    <a:pt x="395" y="128"/>
                  </a:lnTo>
                  <a:lnTo>
                    <a:pt x="386" y="116"/>
                  </a:lnTo>
                  <a:lnTo>
                    <a:pt x="376" y="103"/>
                  </a:lnTo>
                  <a:lnTo>
                    <a:pt x="365" y="92"/>
                  </a:lnTo>
                  <a:lnTo>
                    <a:pt x="353" y="81"/>
                  </a:lnTo>
                  <a:lnTo>
                    <a:pt x="340" y="71"/>
                  </a:lnTo>
                  <a:lnTo>
                    <a:pt x="327" y="61"/>
                  </a:lnTo>
                  <a:lnTo>
                    <a:pt x="314" y="52"/>
                  </a:lnTo>
                  <a:lnTo>
                    <a:pt x="300" y="42"/>
                  </a:lnTo>
                  <a:lnTo>
                    <a:pt x="284" y="34"/>
                  </a:lnTo>
                  <a:lnTo>
                    <a:pt x="270" y="27"/>
                  </a:lnTo>
                  <a:lnTo>
                    <a:pt x="255" y="20"/>
                  </a:lnTo>
                  <a:lnTo>
                    <a:pt x="240" y="15"/>
                  </a:lnTo>
                  <a:lnTo>
                    <a:pt x="225" y="10"/>
                  </a:lnTo>
                  <a:lnTo>
                    <a:pt x="209" y="6"/>
                  </a:lnTo>
                  <a:lnTo>
                    <a:pt x="194" y="3"/>
                  </a:lnTo>
                  <a:lnTo>
                    <a:pt x="180" y="1"/>
                  </a:lnTo>
                  <a:lnTo>
                    <a:pt x="165" y="0"/>
                  </a:lnTo>
                  <a:lnTo>
                    <a:pt x="150" y="1"/>
                  </a:lnTo>
                  <a:lnTo>
                    <a:pt x="137" y="2"/>
                  </a:lnTo>
                  <a:lnTo>
                    <a:pt x="124" y="5"/>
                  </a:lnTo>
                  <a:lnTo>
                    <a:pt x="111" y="9"/>
                  </a:lnTo>
                  <a:lnTo>
                    <a:pt x="100" y="14"/>
                  </a:lnTo>
                  <a:lnTo>
                    <a:pt x="88" y="21"/>
                  </a:lnTo>
                  <a:lnTo>
                    <a:pt x="77" y="30"/>
                  </a:lnTo>
                  <a:lnTo>
                    <a:pt x="68" y="39"/>
                  </a:lnTo>
                  <a:lnTo>
                    <a:pt x="60" y="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 86"/>
            <p:cNvSpPr>
              <a:spLocks/>
            </p:cNvSpPr>
            <p:nvPr/>
          </p:nvSpPr>
          <p:spPr bwMode="auto">
            <a:xfrm>
              <a:off x="7272338" y="5032376"/>
              <a:ext cx="50800" cy="57150"/>
            </a:xfrm>
            <a:custGeom>
              <a:avLst/>
              <a:gdLst>
                <a:gd name="T0" fmla="*/ 415 w 548"/>
                <a:gd name="T1" fmla="*/ 21 h 623"/>
                <a:gd name="T2" fmla="*/ 412 w 548"/>
                <a:gd name="T3" fmla="*/ 64 h 623"/>
                <a:gd name="T4" fmla="*/ 414 w 548"/>
                <a:gd name="T5" fmla="*/ 107 h 623"/>
                <a:gd name="T6" fmla="*/ 422 w 548"/>
                <a:gd name="T7" fmla="*/ 147 h 623"/>
                <a:gd name="T8" fmla="*/ 432 w 548"/>
                <a:gd name="T9" fmla="*/ 176 h 623"/>
                <a:gd name="T10" fmla="*/ 440 w 548"/>
                <a:gd name="T11" fmla="*/ 194 h 623"/>
                <a:gd name="T12" fmla="*/ 450 w 548"/>
                <a:gd name="T13" fmla="*/ 210 h 623"/>
                <a:gd name="T14" fmla="*/ 462 w 548"/>
                <a:gd name="T15" fmla="*/ 225 h 623"/>
                <a:gd name="T16" fmla="*/ 477 w 548"/>
                <a:gd name="T17" fmla="*/ 238 h 623"/>
                <a:gd name="T18" fmla="*/ 494 w 548"/>
                <a:gd name="T19" fmla="*/ 249 h 623"/>
                <a:gd name="T20" fmla="*/ 514 w 548"/>
                <a:gd name="T21" fmla="*/ 257 h 623"/>
                <a:gd name="T22" fmla="*/ 535 w 548"/>
                <a:gd name="T23" fmla="*/ 264 h 623"/>
                <a:gd name="T24" fmla="*/ 531 w 548"/>
                <a:gd name="T25" fmla="*/ 268 h 623"/>
                <a:gd name="T26" fmla="*/ 503 w 548"/>
                <a:gd name="T27" fmla="*/ 276 h 623"/>
                <a:gd name="T28" fmla="*/ 480 w 548"/>
                <a:gd name="T29" fmla="*/ 289 h 623"/>
                <a:gd name="T30" fmla="*/ 462 w 548"/>
                <a:gd name="T31" fmla="*/ 305 h 623"/>
                <a:gd name="T32" fmla="*/ 449 w 548"/>
                <a:gd name="T33" fmla="*/ 323 h 623"/>
                <a:gd name="T34" fmla="*/ 439 w 548"/>
                <a:gd name="T35" fmla="*/ 345 h 623"/>
                <a:gd name="T36" fmla="*/ 432 w 548"/>
                <a:gd name="T37" fmla="*/ 369 h 623"/>
                <a:gd name="T38" fmla="*/ 428 w 548"/>
                <a:gd name="T39" fmla="*/ 395 h 623"/>
                <a:gd name="T40" fmla="*/ 426 w 548"/>
                <a:gd name="T41" fmla="*/ 436 h 623"/>
                <a:gd name="T42" fmla="*/ 427 w 548"/>
                <a:gd name="T43" fmla="*/ 493 h 623"/>
                <a:gd name="T44" fmla="*/ 428 w 548"/>
                <a:gd name="T45" fmla="*/ 549 h 623"/>
                <a:gd name="T46" fmla="*/ 427 w 548"/>
                <a:gd name="T47" fmla="*/ 587 h 623"/>
                <a:gd name="T48" fmla="*/ 425 w 548"/>
                <a:gd name="T49" fmla="*/ 612 h 623"/>
                <a:gd name="T50" fmla="*/ 397 w 548"/>
                <a:gd name="T51" fmla="*/ 609 h 623"/>
                <a:gd name="T52" fmla="*/ 358 w 548"/>
                <a:gd name="T53" fmla="*/ 590 h 623"/>
                <a:gd name="T54" fmla="*/ 329 w 548"/>
                <a:gd name="T55" fmla="*/ 581 h 623"/>
                <a:gd name="T56" fmla="*/ 300 w 548"/>
                <a:gd name="T57" fmla="*/ 573 h 623"/>
                <a:gd name="T58" fmla="*/ 271 w 548"/>
                <a:gd name="T59" fmla="*/ 569 h 623"/>
                <a:gd name="T60" fmla="*/ 241 w 548"/>
                <a:gd name="T61" fmla="*/ 568 h 623"/>
                <a:gd name="T62" fmla="*/ 211 w 548"/>
                <a:gd name="T63" fmla="*/ 571 h 623"/>
                <a:gd name="T64" fmla="*/ 200 w 548"/>
                <a:gd name="T65" fmla="*/ 547 h 623"/>
                <a:gd name="T66" fmla="*/ 204 w 548"/>
                <a:gd name="T67" fmla="*/ 486 h 623"/>
                <a:gd name="T68" fmla="*/ 202 w 548"/>
                <a:gd name="T69" fmla="*/ 437 h 623"/>
                <a:gd name="T70" fmla="*/ 198 w 548"/>
                <a:gd name="T71" fmla="*/ 403 h 623"/>
                <a:gd name="T72" fmla="*/ 192 w 548"/>
                <a:gd name="T73" fmla="*/ 371 h 623"/>
                <a:gd name="T74" fmla="*/ 184 w 548"/>
                <a:gd name="T75" fmla="*/ 338 h 623"/>
                <a:gd name="T76" fmla="*/ 173 w 548"/>
                <a:gd name="T77" fmla="*/ 307 h 623"/>
                <a:gd name="T78" fmla="*/ 160 w 548"/>
                <a:gd name="T79" fmla="*/ 278 h 623"/>
                <a:gd name="T80" fmla="*/ 143 w 548"/>
                <a:gd name="T81" fmla="*/ 251 h 623"/>
                <a:gd name="T82" fmla="*/ 125 w 548"/>
                <a:gd name="T83" fmla="*/ 228 h 623"/>
                <a:gd name="T84" fmla="*/ 103 w 548"/>
                <a:gd name="T85" fmla="*/ 207 h 623"/>
                <a:gd name="T86" fmla="*/ 78 w 548"/>
                <a:gd name="T87" fmla="*/ 190 h 623"/>
                <a:gd name="T88" fmla="*/ 50 w 548"/>
                <a:gd name="T89" fmla="*/ 179 h 623"/>
                <a:gd name="T90" fmla="*/ 17 w 548"/>
                <a:gd name="T91" fmla="*/ 172 h 623"/>
                <a:gd name="T92" fmla="*/ 33 w 548"/>
                <a:gd name="T93" fmla="*/ 171 h 623"/>
                <a:gd name="T94" fmla="*/ 94 w 548"/>
                <a:gd name="T95" fmla="*/ 169 h 623"/>
                <a:gd name="T96" fmla="*/ 149 w 548"/>
                <a:gd name="T97" fmla="*/ 162 h 623"/>
                <a:gd name="T98" fmla="*/ 203 w 548"/>
                <a:gd name="T99" fmla="*/ 148 h 623"/>
                <a:gd name="T100" fmla="*/ 253 w 548"/>
                <a:gd name="T101" fmla="*/ 129 h 623"/>
                <a:gd name="T102" fmla="*/ 301 w 548"/>
                <a:gd name="T103" fmla="*/ 103 h 623"/>
                <a:gd name="T104" fmla="*/ 347 w 548"/>
                <a:gd name="T105" fmla="*/ 68 h 623"/>
                <a:gd name="T106" fmla="*/ 394 w 548"/>
                <a:gd name="T107" fmla="*/ 25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48" h="623">
                  <a:moveTo>
                    <a:pt x="418" y="0"/>
                  </a:moveTo>
                  <a:lnTo>
                    <a:pt x="415" y="21"/>
                  </a:lnTo>
                  <a:lnTo>
                    <a:pt x="413" y="43"/>
                  </a:lnTo>
                  <a:lnTo>
                    <a:pt x="412" y="64"/>
                  </a:lnTo>
                  <a:lnTo>
                    <a:pt x="413" y="85"/>
                  </a:lnTo>
                  <a:lnTo>
                    <a:pt x="414" y="107"/>
                  </a:lnTo>
                  <a:lnTo>
                    <a:pt x="418" y="128"/>
                  </a:lnTo>
                  <a:lnTo>
                    <a:pt x="422" y="147"/>
                  </a:lnTo>
                  <a:lnTo>
                    <a:pt x="428" y="167"/>
                  </a:lnTo>
                  <a:lnTo>
                    <a:pt x="432" y="176"/>
                  </a:lnTo>
                  <a:lnTo>
                    <a:pt x="436" y="185"/>
                  </a:lnTo>
                  <a:lnTo>
                    <a:pt x="440" y="194"/>
                  </a:lnTo>
                  <a:lnTo>
                    <a:pt x="445" y="202"/>
                  </a:lnTo>
                  <a:lnTo>
                    <a:pt x="450" y="210"/>
                  </a:lnTo>
                  <a:lnTo>
                    <a:pt x="456" y="217"/>
                  </a:lnTo>
                  <a:lnTo>
                    <a:pt x="462" y="225"/>
                  </a:lnTo>
                  <a:lnTo>
                    <a:pt x="469" y="232"/>
                  </a:lnTo>
                  <a:lnTo>
                    <a:pt x="477" y="238"/>
                  </a:lnTo>
                  <a:lnTo>
                    <a:pt x="486" y="244"/>
                  </a:lnTo>
                  <a:lnTo>
                    <a:pt x="494" y="249"/>
                  </a:lnTo>
                  <a:lnTo>
                    <a:pt x="504" y="253"/>
                  </a:lnTo>
                  <a:lnTo>
                    <a:pt x="514" y="257"/>
                  </a:lnTo>
                  <a:lnTo>
                    <a:pt x="524" y="261"/>
                  </a:lnTo>
                  <a:lnTo>
                    <a:pt x="535" y="264"/>
                  </a:lnTo>
                  <a:lnTo>
                    <a:pt x="548" y="266"/>
                  </a:lnTo>
                  <a:lnTo>
                    <a:pt x="531" y="268"/>
                  </a:lnTo>
                  <a:lnTo>
                    <a:pt x="517" y="272"/>
                  </a:lnTo>
                  <a:lnTo>
                    <a:pt x="503" y="276"/>
                  </a:lnTo>
                  <a:lnTo>
                    <a:pt x="492" y="282"/>
                  </a:lnTo>
                  <a:lnTo>
                    <a:pt x="480" y="289"/>
                  </a:lnTo>
                  <a:lnTo>
                    <a:pt x="471" y="297"/>
                  </a:lnTo>
                  <a:lnTo>
                    <a:pt x="462" y="305"/>
                  </a:lnTo>
                  <a:lnTo>
                    <a:pt x="455" y="314"/>
                  </a:lnTo>
                  <a:lnTo>
                    <a:pt x="449" y="323"/>
                  </a:lnTo>
                  <a:lnTo>
                    <a:pt x="443" y="334"/>
                  </a:lnTo>
                  <a:lnTo>
                    <a:pt x="439" y="345"/>
                  </a:lnTo>
                  <a:lnTo>
                    <a:pt x="435" y="357"/>
                  </a:lnTo>
                  <a:lnTo>
                    <a:pt x="432" y="369"/>
                  </a:lnTo>
                  <a:lnTo>
                    <a:pt x="430" y="382"/>
                  </a:lnTo>
                  <a:lnTo>
                    <a:pt x="428" y="395"/>
                  </a:lnTo>
                  <a:lnTo>
                    <a:pt x="427" y="408"/>
                  </a:lnTo>
                  <a:lnTo>
                    <a:pt x="426" y="436"/>
                  </a:lnTo>
                  <a:lnTo>
                    <a:pt x="426" y="464"/>
                  </a:lnTo>
                  <a:lnTo>
                    <a:pt x="427" y="493"/>
                  </a:lnTo>
                  <a:lnTo>
                    <a:pt x="428" y="521"/>
                  </a:lnTo>
                  <a:lnTo>
                    <a:pt x="428" y="549"/>
                  </a:lnTo>
                  <a:lnTo>
                    <a:pt x="428" y="575"/>
                  </a:lnTo>
                  <a:lnTo>
                    <a:pt x="427" y="587"/>
                  </a:lnTo>
                  <a:lnTo>
                    <a:pt x="426" y="599"/>
                  </a:lnTo>
                  <a:lnTo>
                    <a:pt x="425" y="612"/>
                  </a:lnTo>
                  <a:lnTo>
                    <a:pt x="423" y="623"/>
                  </a:lnTo>
                  <a:lnTo>
                    <a:pt x="397" y="609"/>
                  </a:lnTo>
                  <a:lnTo>
                    <a:pt x="371" y="596"/>
                  </a:lnTo>
                  <a:lnTo>
                    <a:pt x="358" y="590"/>
                  </a:lnTo>
                  <a:lnTo>
                    <a:pt x="343" y="585"/>
                  </a:lnTo>
                  <a:lnTo>
                    <a:pt x="329" y="581"/>
                  </a:lnTo>
                  <a:lnTo>
                    <a:pt x="315" y="577"/>
                  </a:lnTo>
                  <a:lnTo>
                    <a:pt x="300" y="573"/>
                  </a:lnTo>
                  <a:lnTo>
                    <a:pt x="286" y="571"/>
                  </a:lnTo>
                  <a:lnTo>
                    <a:pt x="271" y="569"/>
                  </a:lnTo>
                  <a:lnTo>
                    <a:pt x="256" y="568"/>
                  </a:lnTo>
                  <a:lnTo>
                    <a:pt x="241" y="568"/>
                  </a:lnTo>
                  <a:lnTo>
                    <a:pt x="227" y="569"/>
                  </a:lnTo>
                  <a:lnTo>
                    <a:pt x="211" y="571"/>
                  </a:lnTo>
                  <a:lnTo>
                    <a:pt x="196" y="574"/>
                  </a:lnTo>
                  <a:lnTo>
                    <a:pt x="200" y="547"/>
                  </a:lnTo>
                  <a:lnTo>
                    <a:pt x="203" y="517"/>
                  </a:lnTo>
                  <a:lnTo>
                    <a:pt x="204" y="486"/>
                  </a:lnTo>
                  <a:lnTo>
                    <a:pt x="203" y="453"/>
                  </a:lnTo>
                  <a:lnTo>
                    <a:pt x="202" y="437"/>
                  </a:lnTo>
                  <a:lnTo>
                    <a:pt x="200" y="420"/>
                  </a:lnTo>
                  <a:lnTo>
                    <a:pt x="198" y="403"/>
                  </a:lnTo>
                  <a:lnTo>
                    <a:pt x="195" y="387"/>
                  </a:lnTo>
                  <a:lnTo>
                    <a:pt x="192" y="371"/>
                  </a:lnTo>
                  <a:lnTo>
                    <a:pt x="188" y="355"/>
                  </a:lnTo>
                  <a:lnTo>
                    <a:pt x="184" y="338"/>
                  </a:lnTo>
                  <a:lnTo>
                    <a:pt x="179" y="322"/>
                  </a:lnTo>
                  <a:lnTo>
                    <a:pt x="173" y="307"/>
                  </a:lnTo>
                  <a:lnTo>
                    <a:pt x="167" y="293"/>
                  </a:lnTo>
                  <a:lnTo>
                    <a:pt x="160" y="278"/>
                  </a:lnTo>
                  <a:lnTo>
                    <a:pt x="152" y="264"/>
                  </a:lnTo>
                  <a:lnTo>
                    <a:pt x="143" y="251"/>
                  </a:lnTo>
                  <a:lnTo>
                    <a:pt x="135" y="239"/>
                  </a:lnTo>
                  <a:lnTo>
                    <a:pt x="125" y="228"/>
                  </a:lnTo>
                  <a:lnTo>
                    <a:pt x="115" y="216"/>
                  </a:lnTo>
                  <a:lnTo>
                    <a:pt x="103" y="207"/>
                  </a:lnTo>
                  <a:lnTo>
                    <a:pt x="91" y="198"/>
                  </a:lnTo>
                  <a:lnTo>
                    <a:pt x="78" y="190"/>
                  </a:lnTo>
                  <a:lnTo>
                    <a:pt x="64" y="184"/>
                  </a:lnTo>
                  <a:lnTo>
                    <a:pt x="50" y="179"/>
                  </a:lnTo>
                  <a:lnTo>
                    <a:pt x="34" y="174"/>
                  </a:lnTo>
                  <a:lnTo>
                    <a:pt x="17" y="172"/>
                  </a:lnTo>
                  <a:lnTo>
                    <a:pt x="0" y="170"/>
                  </a:lnTo>
                  <a:lnTo>
                    <a:pt x="33" y="171"/>
                  </a:lnTo>
                  <a:lnTo>
                    <a:pt x="63" y="171"/>
                  </a:lnTo>
                  <a:lnTo>
                    <a:pt x="94" y="169"/>
                  </a:lnTo>
                  <a:lnTo>
                    <a:pt x="122" y="166"/>
                  </a:lnTo>
                  <a:lnTo>
                    <a:pt x="149" y="162"/>
                  </a:lnTo>
                  <a:lnTo>
                    <a:pt x="177" y="155"/>
                  </a:lnTo>
                  <a:lnTo>
                    <a:pt x="203" y="148"/>
                  </a:lnTo>
                  <a:lnTo>
                    <a:pt x="229" y="139"/>
                  </a:lnTo>
                  <a:lnTo>
                    <a:pt x="253" y="129"/>
                  </a:lnTo>
                  <a:lnTo>
                    <a:pt x="277" y="117"/>
                  </a:lnTo>
                  <a:lnTo>
                    <a:pt x="301" y="103"/>
                  </a:lnTo>
                  <a:lnTo>
                    <a:pt x="325" y="86"/>
                  </a:lnTo>
                  <a:lnTo>
                    <a:pt x="347" y="68"/>
                  </a:lnTo>
                  <a:lnTo>
                    <a:pt x="371" y="48"/>
                  </a:lnTo>
                  <a:lnTo>
                    <a:pt x="394" y="25"/>
                  </a:lnTo>
                  <a:lnTo>
                    <a:pt x="418" y="0"/>
                  </a:lnTo>
                  <a:close/>
                </a:path>
              </a:pathLst>
            </a:custGeom>
            <a:solidFill>
              <a:srgbClr val="D1D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 87"/>
            <p:cNvSpPr>
              <a:spLocks/>
            </p:cNvSpPr>
            <p:nvPr/>
          </p:nvSpPr>
          <p:spPr bwMode="auto">
            <a:xfrm>
              <a:off x="7386638" y="4979988"/>
              <a:ext cx="49212" cy="49213"/>
            </a:xfrm>
            <a:custGeom>
              <a:avLst/>
              <a:gdLst>
                <a:gd name="T0" fmla="*/ 7 w 525"/>
                <a:gd name="T1" fmla="*/ 437 h 539"/>
                <a:gd name="T2" fmla="*/ 27 w 525"/>
                <a:gd name="T3" fmla="*/ 455 h 539"/>
                <a:gd name="T4" fmla="*/ 51 w 525"/>
                <a:gd name="T5" fmla="*/ 472 h 539"/>
                <a:gd name="T6" fmla="*/ 79 w 525"/>
                <a:gd name="T7" fmla="*/ 486 h 539"/>
                <a:gd name="T8" fmla="*/ 112 w 525"/>
                <a:gd name="T9" fmla="*/ 497 h 539"/>
                <a:gd name="T10" fmla="*/ 146 w 525"/>
                <a:gd name="T11" fmla="*/ 507 h 539"/>
                <a:gd name="T12" fmla="*/ 202 w 525"/>
                <a:gd name="T13" fmla="*/ 519 h 539"/>
                <a:gd name="T14" fmla="*/ 280 w 525"/>
                <a:gd name="T15" fmla="*/ 530 h 539"/>
                <a:gd name="T16" fmla="*/ 357 w 525"/>
                <a:gd name="T17" fmla="*/ 536 h 539"/>
                <a:gd name="T18" fmla="*/ 462 w 525"/>
                <a:gd name="T19" fmla="*/ 539 h 539"/>
                <a:gd name="T20" fmla="*/ 517 w 525"/>
                <a:gd name="T21" fmla="*/ 499 h 539"/>
                <a:gd name="T22" fmla="*/ 523 w 525"/>
                <a:gd name="T23" fmla="*/ 422 h 539"/>
                <a:gd name="T24" fmla="*/ 525 w 525"/>
                <a:gd name="T25" fmla="*/ 364 h 539"/>
                <a:gd name="T26" fmla="*/ 524 w 525"/>
                <a:gd name="T27" fmla="*/ 326 h 539"/>
                <a:gd name="T28" fmla="*/ 519 w 525"/>
                <a:gd name="T29" fmla="*/ 288 h 539"/>
                <a:gd name="T30" fmla="*/ 509 w 525"/>
                <a:gd name="T31" fmla="*/ 250 h 539"/>
                <a:gd name="T32" fmla="*/ 497 w 525"/>
                <a:gd name="T33" fmla="*/ 222 h 539"/>
                <a:gd name="T34" fmla="*/ 486 w 525"/>
                <a:gd name="T35" fmla="*/ 202 h 539"/>
                <a:gd name="T36" fmla="*/ 465 w 525"/>
                <a:gd name="T37" fmla="*/ 177 h 539"/>
                <a:gd name="T38" fmla="*/ 430 w 525"/>
                <a:gd name="T39" fmla="*/ 147 h 539"/>
                <a:gd name="T40" fmla="*/ 392 w 525"/>
                <a:gd name="T41" fmla="*/ 118 h 539"/>
                <a:gd name="T42" fmla="*/ 351 w 525"/>
                <a:gd name="T43" fmla="*/ 92 h 539"/>
                <a:gd name="T44" fmla="*/ 314 w 525"/>
                <a:gd name="T45" fmla="*/ 66 h 539"/>
                <a:gd name="T46" fmla="*/ 281 w 525"/>
                <a:gd name="T47" fmla="*/ 41 h 539"/>
                <a:gd name="T48" fmla="*/ 263 w 525"/>
                <a:gd name="T49" fmla="*/ 21 h 539"/>
                <a:gd name="T50" fmla="*/ 255 w 525"/>
                <a:gd name="T51" fmla="*/ 7 h 539"/>
                <a:gd name="T52" fmla="*/ 257 w 525"/>
                <a:gd name="T53" fmla="*/ 17 h 539"/>
                <a:gd name="T54" fmla="*/ 266 w 525"/>
                <a:gd name="T55" fmla="*/ 52 h 539"/>
                <a:gd name="T56" fmla="*/ 271 w 525"/>
                <a:gd name="T57" fmla="*/ 89 h 539"/>
                <a:gd name="T58" fmla="*/ 273 w 525"/>
                <a:gd name="T59" fmla="*/ 126 h 539"/>
                <a:gd name="T60" fmla="*/ 271 w 525"/>
                <a:gd name="T61" fmla="*/ 165 h 539"/>
                <a:gd name="T62" fmla="*/ 266 w 525"/>
                <a:gd name="T63" fmla="*/ 202 h 539"/>
                <a:gd name="T64" fmla="*/ 257 w 525"/>
                <a:gd name="T65" fmla="*/ 240 h 539"/>
                <a:gd name="T66" fmla="*/ 245 w 525"/>
                <a:gd name="T67" fmla="*/ 275 h 539"/>
                <a:gd name="T68" fmla="*/ 229 w 525"/>
                <a:gd name="T69" fmla="*/ 308 h 539"/>
                <a:gd name="T70" fmla="*/ 210 w 525"/>
                <a:gd name="T71" fmla="*/ 339 h 539"/>
                <a:gd name="T72" fmla="*/ 188 w 525"/>
                <a:gd name="T73" fmla="*/ 366 h 539"/>
                <a:gd name="T74" fmla="*/ 161 w 525"/>
                <a:gd name="T75" fmla="*/ 389 h 539"/>
                <a:gd name="T76" fmla="*/ 132 w 525"/>
                <a:gd name="T77" fmla="*/ 408 h 539"/>
                <a:gd name="T78" fmla="*/ 98 w 525"/>
                <a:gd name="T79" fmla="*/ 421 h 539"/>
                <a:gd name="T80" fmla="*/ 62 w 525"/>
                <a:gd name="T81" fmla="*/ 428 h 539"/>
                <a:gd name="T82" fmla="*/ 21 w 525"/>
                <a:gd name="T83" fmla="*/ 42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25" h="539">
                  <a:moveTo>
                    <a:pt x="0" y="427"/>
                  </a:moveTo>
                  <a:lnTo>
                    <a:pt x="7" y="437"/>
                  </a:lnTo>
                  <a:lnTo>
                    <a:pt x="16" y="446"/>
                  </a:lnTo>
                  <a:lnTo>
                    <a:pt x="27" y="455"/>
                  </a:lnTo>
                  <a:lnTo>
                    <a:pt x="38" y="463"/>
                  </a:lnTo>
                  <a:lnTo>
                    <a:pt x="51" y="472"/>
                  </a:lnTo>
                  <a:lnTo>
                    <a:pt x="65" y="479"/>
                  </a:lnTo>
                  <a:lnTo>
                    <a:pt x="79" y="486"/>
                  </a:lnTo>
                  <a:lnTo>
                    <a:pt x="95" y="492"/>
                  </a:lnTo>
                  <a:lnTo>
                    <a:pt x="112" y="497"/>
                  </a:lnTo>
                  <a:lnTo>
                    <a:pt x="128" y="503"/>
                  </a:lnTo>
                  <a:lnTo>
                    <a:pt x="146" y="507"/>
                  </a:lnTo>
                  <a:lnTo>
                    <a:pt x="164" y="512"/>
                  </a:lnTo>
                  <a:lnTo>
                    <a:pt x="202" y="519"/>
                  </a:lnTo>
                  <a:lnTo>
                    <a:pt x="241" y="525"/>
                  </a:lnTo>
                  <a:lnTo>
                    <a:pt x="280" y="530"/>
                  </a:lnTo>
                  <a:lnTo>
                    <a:pt x="320" y="534"/>
                  </a:lnTo>
                  <a:lnTo>
                    <a:pt x="357" y="536"/>
                  </a:lnTo>
                  <a:lnTo>
                    <a:pt x="395" y="538"/>
                  </a:lnTo>
                  <a:lnTo>
                    <a:pt x="462" y="539"/>
                  </a:lnTo>
                  <a:lnTo>
                    <a:pt x="516" y="538"/>
                  </a:lnTo>
                  <a:lnTo>
                    <a:pt x="517" y="499"/>
                  </a:lnTo>
                  <a:lnTo>
                    <a:pt x="520" y="460"/>
                  </a:lnTo>
                  <a:lnTo>
                    <a:pt x="523" y="422"/>
                  </a:lnTo>
                  <a:lnTo>
                    <a:pt x="525" y="383"/>
                  </a:lnTo>
                  <a:lnTo>
                    <a:pt x="525" y="364"/>
                  </a:lnTo>
                  <a:lnTo>
                    <a:pt x="525" y="346"/>
                  </a:lnTo>
                  <a:lnTo>
                    <a:pt x="524" y="326"/>
                  </a:lnTo>
                  <a:lnTo>
                    <a:pt x="522" y="307"/>
                  </a:lnTo>
                  <a:lnTo>
                    <a:pt x="519" y="288"/>
                  </a:lnTo>
                  <a:lnTo>
                    <a:pt x="515" y="269"/>
                  </a:lnTo>
                  <a:lnTo>
                    <a:pt x="509" y="250"/>
                  </a:lnTo>
                  <a:lnTo>
                    <a:pt x="503" y="231"/>
                  </a:lnTo>
                  <a:lnTo>
                    <a:pt x="497" y="222"/>
                  </a:lnTo>
                  <a:lnTo>
                    <a:pt x="492" y="212"/>
                  </a:lnTo>
                  <a:lnTo>
                    <a:pt x="486" y="202"/>
                  </a:lnTo>
                  <a:lnTo>
                    <a:pt x="480" y="194"/>
                  </a:lnTo>
                  <a:lnTo>
                    <a:pt x="465" y="177"/>
                  </a:lnTo>
                  <a:lnTo>
                    <a:pt x="449" y="161"/>
                  </a:lnTo>
                  <a:lnTo>
                    <a:pt x="430" y="147"/>
                  </a:lnTo>
                  <a:lnTo>
                    <a:pt x="411" y="131"/>
                  </a:lnTo>
                  <a:lnTo>
                    <a:pt x="392" y="118"/>
                  </a:lnTo>
                  <a:lnTo>
                    <a:pt x="372" y="105"/>
                  </a:lnTo>
                  <a:lnTo>
                    <a:pt x="351" y="92"/>
                  </a:lnTo>
                  <a:lnTo>
                    <a:pt x="332" y="79"/>
                  </a:lnTo>
                  <a:lnTo>
                    <a:pt x="314" y="66"/>
                  </a:lnTo>
                  <a:lnTo>
                    <a:pt x="296" y="53"/>
                  </a:lnTo>
                  <a:lnTo>
                    <a:pt x="281" y="41"/>
                  </a:lnTo>
                  <a:lnTo>
                    <a:pt x="269" y="28"/>
                  </a:lnTo>
                  <a:lnTo>
                    <a:pt x="263" y="21"/>
                  </a:lnTo>
                  <a:lnTo>
                    <a:pt x="259" y="15"/>
                  </a:lnTo>
                  <a:lnTo>
                    <a:pt x="255" y="7"/>
                  </a:lnTo>
                  <a:lnTo>
                    <a:pt x="252" y="0"/>
                  </a:lnTo>
                  <a:lnTo>
                    <a:pt x="257" y="17"/>
                  </a:lnTo>
                  <a:lnTo>
                    <a:pt x="262" y="34"/>
                  </a:lnTo>
                  <a:lnTo>
                    <a:pt x="266" y="52"/>
                  </a:lnTo>
                  <a:lnTo>
                    <a:pt x="269" y="70"/>
                  </a:lnTo>
                  <a:lnTo>
                    <a:pt x="271" y="89"/>
                  </a:lnTo>
                  <a:lnTo>
                    <a:pt x="272" y="108"/>
                  </a:lnTo>
                  <a:lnTo>
                    <a:pt x="273" y="126"/>
                  </a:lnTo>
                  <a:lnTo>
                    <a:pt x="272" y="146"/>
                  </a:lnTo>
                  <a:lnTo>
                    <a:pt x="271" y="165"/>
                  </a:lnTo>
                  <a:lnTo>
                    <a:pt x="269" y="183"/>
                  </a:lnTo>
                  <a:lnTo>
                    <a:pt x="266" y="202"/>
                  </a:lnTo>
                  <a:lnTo>
                    <a:pt x="262" y="221"/>
                  </a:lnTo>
                  <a:lnTo>
                    <a:pt x="257" y="240"/>
                  </a:lnTo>
                  <a:lnTo>
                    <a:pt x="252" y="257"/>
                  </a:lnTo>
                  <a:lnTo>
                    <a:pt x="245" y="275"/>
                  </a:lnTo>
                  <a:lnTo>
                    <a:pt x="237" y="292"/>
                  </a:lnTo>
                  <a:lnTo>
                    <a:pt x="229" y="308"/>
                  </a:lnTo>
                  <a:lnTo>
                    <a:pt x="220" y="324"/>
                  </a:lnTo>
                  <a:lnTo>
                    <a:pt x="210" y="339"/>
                  </a:lnTo>
                  <a:lnTo>
                    <a:pt x="199" y="353"/>
                  </a:lnTo>
                  <a:lnTo>
                    <a:pt x="188" y="366"/>
                  </a:lnTo>
                  <a:lnTo>
                    <a:pt x="175" y="378"/>
                  </a:lnTo>
                  <a:lnTo>
                    <a:pt x="161" y="389"/>
                  </a:lnTo>
                  <a:lnTo>
                    <a:pt x="147" y="400"/>
                  </a:lnTo>
                  <a:lnTo>
                    <a:pt x="132" y="408"/>
                  </a:lnTo>
                  <a:lnTo>
                    <a:pt x="116" y="415"/>
                  </a:lnTo>
                  <a:lnTo>
                    <a:pt x="98" y="421"/>
                  </a:lnTo>
                  <a:lnTo>
                    <a:pt x="80" y="426"/>
                  </a:lnTo>
                  <a:lnTo>
                    <a:pt x="62" y="428"/>
                  </a:lnTo>
                  <a:lnTo>
                    <a:pt x="41" y="430"/>
                  </a:lnTo>
                  <a:lnTo>
                    <a:pt x="21" y="429"/>
                  </a:lnTo>
                  <a:lnTo>
                    <a:pt x="0" y="427"/>
                  </a:lnTo>
                  <a:close/>
                </a:path>
              </a:pathLst>
            </a:custGeom>
            <a:solidFill>
              <a:srgbClr val="D1D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 88"/>
            <p:cNvSpPr>
              <a:spLocks/>
            </p:cNvSpPr>
            <p:nvPr/>
          </p:nvSpPr>
          <p:spPr bwMode="auto">
            <a:xfrm>
              <a:off x="7346950" y="5038726"/>
              <a:ext cx="49212" cy="61913"/>
            </a:xfrm>
            <a:custGeom>
              <a:avLst/>
              <a:gdLst>
                <a:gd name="T0" fmla="*/ 7 w 522"/>
                <a:gd name="T1" fmla="*/ 31 h 651"/>
                <a:gd name="T2" fmla="*/ 19 w 522"/>
                <a:gd name="T3" fmla="*/ 58 h 651"/>
                <a:gd name="T4" fmla="*/ 30 w 522"/>
                <a:gd name="T5" fmla="*/ 91 h 651"/>
                <a:gd name="T6" fmla="*/ 39 w 522"/>
                <a:gd name="T7" fmla="*/ 126 h 651"/>
                <a:gd name="T8" fmla="*/ 50 w 522"/>
                <a:gd name="T9" fmla="*/ 184 h 651"/>
                <a:gd name="T10" fmla="*/ 60 w 522"/>
                <a:gd name="T11" fmla="*/ 267 h 651"/>
                <a:gd name="T12" fmla="*/ 65 w 522"/>
                <a:gd name="T13" fmla="*/ 355 h 651"/>
                <a:gd name="T14" fmla="*/ 67 w 522"/>
                <a:gd name="T15" fmla="*/ 440 h 651"/>
                <a:gd name="T16" fmla="*/ 64 w 522"/>
                <a:gd name="T17" fmla="*/ 518 h 651"/>
                <a:gd name="T18" fmla="*/ 59 w 522"/>
                <a:gd name="T19" fmla="*/ 586 h 651"/>
                <a:gd name="T20" fmla="*/ 111 w 522"/>
                <a:gd name="T21" fmla="*/ 623 h 651"/>
                <a:gd name="T22" fmla="*/ 228 w 522"/>
                <a:gd name="T23" fmla="*/ 637 h 651"/>
                <a:gd name="T24" fmla="*/ 348 w 522"/>
                <a:gd name="T25" fmla="*/ 646 h 651"/>
                <a:gd name="T26" fmla="*/ 465 w 522"/>
                <a:gd name="T27" fmla="*/ 650 h 651"/>
                <a:gd name="T28" fmla="*/ 516 w 522"/>
                <a:gd name="T29" fmla="*/ 650 h 651"/>
                <a:gd name="T30" fmla="*/ 503 w 522"/>
                <a:gd name="T31" fmla="*/ 644 h 651"/>
                <a:gd name="T32" fmla="*/ 487 w 522"/>
                <a:gd name="T33" fmla="*/ 634 h 651"/>
                <a:gd name="T34" fmla="*/ 468 w 522"/>
                <a:gd name="T35" fmla="*/ 619 h 651"/>
                <a:gd name="T36" fmla="*/ 438 w 522"/>
                <a:gd name="T37" fmla="*/ 589 h 651"/>
                <a:gd name="T38" fmla="*/ 394 w 522"/>
                <a:gd name="T39" fmla="*/ 541 h 651"/>
                <a:gd name="T40" fmla="*/ 352 w 522"/>
                <a:gd name="T41" fmla="*/ 487 h 651"/>
                <a:gd name="T42" fmla="*/ 312 w 522"/>
                <a:gd name="T43" fmla="*/ 433 h 651"/>
                <a:gd name="T44" fmla="*/ 281 w 522"/>
                <a:gd name="T45" fmla="*/ 385 h 651"/>
                <a:gd name="T46" fmla="*/ 259 w 522"/>
                <a:gd name="T47" fmla="*/ 348 h 651"/>
                <a:gd name="T48" fmla="*/ 250 w 522"/>
                <a:gd name="T49" fmla="*/ 320 h 651"/>
                <a:gd name="T50" fmla="*/ 245 w 522"/>
                <a:gd name="T51" fmla="*/ 294 h 651"/>
                <a:gd name="T52" fmla="*/ 243 w 522"/>
                <a:gd name="T53" fmla="*/ 270 h 651"/>
                <a:gd name="T54" fmla="*/ 243 w 522"/>
                <a:gd name="T55" fmla="*/ 247 h 651"/>
                <a:gd name="T56" fmla="*/ 245 w 522"/>
                <a:gd name="T57" fmla="*/ 226 h 651"/>
                <a:gd name="T58" fmla="*/ 250 w 522"/>
                <a:gd name="T59" fmla="*/ 206 h 651"/>
                <a:gd name="T60" fmla="*/ 260 w 522"/>
                <a:gd name="T61" fmla="*/ 178 h 651"/>
                <a:gd name="T62" fmla="*/ 279 w 522"/>
                <a:gd name="T63" fmla="*/ 141 h 651"/>
                <a:gd name="T64" fmla="*/ 303 w 522"/>
                <a:gd name="T65" fmla="*/ 105 h 651"/>
                <a:gd name="T66" fmla="*/ 330 w 522"/>
                <a:gd name="T67" fmla="*/ 66 h 651"/>
                <a:gd name="T68" fmla="*/ 360 w 522"/>
                <a:gd name="T69" fmla="*/ 24 h 651"/>
                <a:gd name="T70" fmla="*/ 351 w 522"/>
                <a:gd name="T71" fmla="*/ 6 h 651"/>
                <a:gd name="T72" fmla="*/ 301 w 522"/>
                <a:gd name="T73" fmla="*/ 23 h 651"/>
                <a:gd name="T74" fmla="*/ 248 w 522"/>
                <a:gd name="T75" fmla="*/ 41 h 651"/>
                <a:gd name="T76" fmla="*/ 194 w 522"/>
                <a:gd name="T77" fmla="*/ 58 h 651"/>
                <a:gd name="T78" fmla="*/ 156 w 522"/>
                <a:gd name="T79" fmla="*/ 68 h 651"/>
                <a:gd name="T80" fmla="*/ 130 w 522"/>
                <a:gd name="T81" fmla="*/ 72 h 651"/>
                <a:gd name="T82" fmla="*/ 106 w 522"/>
                <a:gd name="T83" fmla="*/ 73 h 651"/>
                <a:gd name="T84" fmla="*/ 83 w 522"/>
                <a:gd name="T85" fmla="*/ 72 h 651"/>
                <a:gd name="T86" fmla="*/ 61 w 522"/>
                <a:gd name="T87" fmla="*/ 67 h 651"/>
                <a:gd name="T88" fmla="*/ 41 w 522"/>
                <a:gd name="T89" fmla="*/ 59 h 651"/>
                <a:gd name="T90" fmla="*/ 23 w 522"/>
                <a:gd name="T91" fmla="*/ 47 h 651"/>
                <a:gd name="T92" fmla="*/ 7 w 522"/>
                <a:gd name="T93" fmla="*/ 29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22" h="651">
                  <a:moveTo>
                    <a:pt x="0" y="19"/>
                  </a:moveTo>
                  <a:lnTo>
                    <a:pt x="7" y="31"/>
                  </a:lnTo>
                  <a:lnTo>
                    <a:pt x="14" y="44"/>
                  </a:lnTo>
                  <a:lnTo>
                    <a:pt x="19" y="58"/>
                  </a:lnTo>
                  <a:lnTo>
                    <a:pt x="25" y="74"/>
                  </a:lnTo>
                  <a:lnTo>
                    <a:pt x="30" y="91"/>
                  </a:lnTo>
                  <a:lnTo>
                    <a:pt x="35" y="108"/>
                  </a:lnTo>
                  <a:lnTo>
                    <a:pt x="39" y="126"/>
                  </a:lnTo>
                  <a:lnTo>
                    <a:pt x="43" y="145"/>
                  </a:lnTo>
                  <a:lnTo>
                    <a:pt x="50" y="184"/>
                  </a:lnTo>
                  <a:lnTo>
                    <a:pt x="56" y="226"/>
                  </a:lnTo>
                  <a:lnTo>
                    <a:pt x="60" y="267"/>
                  </a:lnTo>
                  <a:lnTo>
                    <a:pt x="63" y="311"/>
                  </a:lnTo>
                  <a:lnTo>
                    <a:pt x="65" y="355"/>
                  </a:lnTo>
                  <a:lnTo>
                    <a:pt x="67" y="398"/>
                  </a:lnTo>
                  <a:lnTo>
                    <a:pt x="67" y="440"/>
                  </a:lnTo>
                  <a:lnTo>
                    <a:pt x="66" y="481"/>
                  </a:lnTo>
                  <a:lnTo>
                    <a:pt x="64" y="518"/>
                  </a:lnTo>
                  <a:lnTo>
                    <a:pt x="62" y="554"/>
                  </a:lnTo>
                  <a:lnTo>
                    <a:pt x="59" y="586"/>
                  </a:lnTo>
                  <a:lnTo>
                    <a:pt x="55" y="615"/>
                  </a:lnTo>
                  <a:lnTo>
                    <a:pt x="111" y="623"/>
                  </a:lnTo>
                  <a:lnTo>
                    <a:pt x="169" y="630"/>
                  </a:lnTo>
                  <a:lnTo>
                    <a:pt x="228" y="637"/>
                  </a:lnTo>
                  <a:lnTo>
                    <a:pt x="288" y="642"/>
                  </a:lnTo>
                  <a:lnTo>
                    <a:pt x="348" y="646"/>
                  </a:lnTo>
                  <a:lnTo>
                    <a:pt x="408" y="649"/>
                  </a:lnTo>
                  <a:lnTo>
                    <a:pt x="465" y="650"/>
                  </a:lnTo>
                  <a:lnTo>
                    <a:pt x="522" y="651"/>
                  </a:lnTo>
                  <a:lnTo>
                    <a:pt x="516" y="650"/>
                  </a:lnTo>
                  <a:lnTo>
                    <a:pt x="510" y="648"/>
                  </a:lnTo>
                  <a:lnTo>
                    <a:pt x="503" y="644"/>
                  </a:lnTo>
                  <a:lnTo>
                    <a:pt x="495" y="640"/>
                  </a:lnTo>
                  <a:lnTo>
                    <a:pt x="487" y="634"/>
                  </a:lnTo>
                  <a:lnTo>
                    <a:pt x="478" y="627"/>
                  </a:lnTo>
                  <a:lnTo>
                    <a:pt x="468" y="619"/>
                  </a:lnTo>
                  <a:lnTo>
                    <a:pt x="458" y="610"/>
                  </a:lnTo>
                  <a:lnTo>
                    <a:pt x="438" y="589"/>
                  </a:lnTo>
                  <a:lnTo>
                    <a:pt x="417" y="566"/>
                  </a:lnTo>
                  <a:lnTo>
                    <a:pt x="394" y="541"/>
                  </a:lnTo>
                  <a:lnTo>
                    <a:pt x="373" y="514"/>
                  </a:lnTo>
                  <a:lnTo>
                    <a:pt x="352" y="487"/>
                  </a:lnTo>
                  <a:lnTo>
                    <a:pt x="331" y="459"/>
                  </a:lnTo>
                  <a:lnTo>
                    <a:pt x="312" y="433"/>
                  </a:lnTo>
                  <a:lnTo>
                    <a:pt x="295" y="408"/>
                  </a:lnTo>
                  <a:lnTo>
                    <a:pt x="281" y="385"/>
                  </a:lnTo>
                  <a:lnTo>
                    <a:pt x="268" y="365"/>
                  </a:lnTo>
                  <a:lnTo>
                    <a:pt x="259" y="348"/>
                  </a:lnTo>
                  <a:lnTo>
                    <a:pt x="254" y="334"/>
                  </a:lnTo>
                  <a:lnTo>
                    <a:pt x="250" y="320"/>
                  </a:lnTo>
                  <a:lnTo>
                    <a:pt x="248" y="307"/>
                  </a:lnTo>
                  <a:lnTo>
                    <a:pt x="245" y="294"/>
                  </a:lnTo>
                  <a:lnTo>
                    <a:pt x="244" y="282"/>
                  </a:lnTo>
                  <a:lnTo>
                    <a:pt x="243" y="270"/>
                  </a:lnTo>
                  <a:lnTo>
                    <a:pt x="243" y="258"/>
                  </a:lnTo>
                  <a:lnTo>
                    <a:pt x="243" y="247"/>
                  </a:lnTo>
                  <a:lnTo>
                    <a:pt x="244" y="237"/>
                  </a:lnTo>
                  <a:lnTo>
                    <a:pt x="245" y="226"/>
                  </a:lnTo>
                  <a:lnTo>
                    <a:pt x="247" y="216"/>
                  </a:lnTo>
                  <a:lnTo>
                    <a:pt x="250" y="206"/>
                  </a:lnTo>
                  <a:lnTo>
                    <a:pt x="253" y="196"/>
                  </a:lnTo>
                  <a:lnTo>
                    <a:pt x="260" y="178"/>
                  </a:lnTo>
                  <a:lnTo>
                    <a:pt x="268" y="160"/>
                  </a:lnTo>
                  <a:lnTo>
                    <a:pt x="279" y="141"/>
                  </a:lnTo>
                  <a:lnTo>
                    <a:pt x="291" y="123"/>
                  </a:lnTo>
                  <a:lnTo>
                    <a:pt x="303" y="105"/>
                  </a:lnTo>
                  <a:lnTo>
                    <a:pt x="316" y="87"/>
                  </a:lnTo>
                  <a:lnTo>
                    <a:pt x="330" y="66"/>
                  </a:lnTo>
                  <a:lnTo>
                    <a:pt x="345" y="46"/>
                  </a:lnTo>
                  <a:lnTo>
                    <a:pt x="360" y="24"/>
                  </a:lnTo>
                  <a:lnTo>
                    <a:pt x="374" y="0"/>
                  </a:lnTo>
                  <a:lnTo>
                    <a:pt x="351" y="6"/>
                  </a:lnTo>
                  <a:lnTo>
                    <a:pt x="326" y="15"/>
                  </a:lnTo>
                  <a:lnTo>
                    <a:pt x="301" y="23"/>
                  </a:lnTo>
                  <a:lnTo>
                    <a:pt x="275" y="32"/>
                  </a:lnTo>
                  <a:lnTo>
                    <a:pt x="248" y="41"/>
                  </a:lnTo>
                  <a:lnTo>
                    <a:pt x="222" y="50"/>
                  </a:lnTo>
                  <a:lnTo>
                    <a:pt x="194" y="58"/>
                  </a:lnTo>
                  <a:lnTo>
                    <a:pt x="169" y="65"/>
                  </a:lnTo>
                  <a:lnTo>
                    <a:pt x="156" y="68"/>
                  </a:lnTo>
                  <a:lnTo>
                    <a:pt x="143" y="70"/>
                  </a:lnTo>
                  <a:lnTo>
                    <a:pt x="130" y="72"/>
                  </a:lnTo>
                  <a:lnTo>
                    <a:pt x="118" y="73"/>
                  </a:lnTo>
                  <a:lnTo>
                    <a:pt x="106" y="73"/>
                  </a:lnTo>
                  <a:lnTo>
                    <a:pt x="94" y="73"/>
                  </a:lnTo>
                  <a:lnTo>
                    <a:pt x="83" y="72"/>
                  </a:lnTo>
                  <a:lnTo>
                    <a:pt x="71" y="70"/>
                  </a:lnTo>
                  <a:lnTo>
                    <a:pt x="61" y="67"/>
                  </a:lnTo>
                  <a:lnTo>
                    <a:pt x="51" y="64"/>
                  </a:lnTo>
                  <a:lnTo>
                    <a:pt x="41" y="59"/>
                  </a:lnTo>
                  <a:lnTo>
                    <a:pt x="32" y="53"/>
                  </a:lnTo>
                  <a:lnTo>
                    <a:pt x="23" y="47"/>
                  </a:lnTo>
                  <a:lnTo>
                    <a:pt x="15" y="39"/>
                  </a:lnTo>
                  <a:lnTo>
                    <a:pt x="7" y="2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1D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89"/>
            <p:cNvSpPr>
              <a:spLocks/>
            </p:cNvSpPr>
            <p:nvPr/>
          </p:nvSpPr>
          <p:spPr bwMode="auto">
            <a:xfrm>
              <a:off x="7464425" y="4486276"/>
              <a:ext cx="352425" cy="427038"/>
            </a:xfrm>
            <a:custGeom>
              <a:avLst/>
              <a:gdLst>
                <a:gd name="T0" fmla="*/ 3591 w 3774"/>
                <a:gd name="T1" fmla="*/ 569 h 4579"/>
                <a:gd name="T2" fmla="*/ 3646 w 3774"/>
                <a:gd name="T3" fmla="*/ 756 h 4579"/>
                <a:gd name="T4" fmla="*/ 3620 w 3774"/>
                <a:gd name="T5" fmla="*/ 922 h 4579"/>
                <a:gd name="T6" fmla="*/ 3758 w 3774"/>
                <a:gd name="T7" fmla="*/ 1061 h 4579"/>
                <a:gd name="T8" fmla="*/ 3726 w 3774"/>
                <a:gd name="T9" fmla="*/ 1254 h 4579"/>
                <a:gd name="T10" fmla="*/ 3614 w 3774"/>
                <a:gd name="T11" fmla="*/ 1492 h 4579"/>
                <a:gd name="T12" fmla="*/ 3476 w 3774"/>
                <a:gd name="T13" fmla="*/ 1588 h 4579"/>
                <a:gd name="T14" fmla="*/ 3409 w 3774"/>
                <a:gd name="T15" fmla="*/ 1757 h 4579"/>
                <a:gd name="T16" fmla="*/ 3205 w 3774"/>
                <a:gd name="T17" fmla="*/ 2055 h 4579"/>
                <a:gd name="T18" fmla="*/ 3131 w 3774"/>
                <a:gd name="T19" fmla="*/ 2182 h 4579"/>
                <a:gd name="T20" fmla="*/ 3026 w 3774"/>
                <a:gd name="T21" fmla="*/ 2382 h 4579"/>
                <a:gd name="T22" fmla="*/ 2904 w 3774"/>
                <a:gd name="T23" fmla="*/ 2535 h 4579"/>
                <a:gd name="T24" fmla="*/ 2823 w 3774"/>
                <a:gd name="T25" fmla="*/ 2706 h 4579"/>
                <a:gd name="T26" fmla="*/ 2633 w 3774"/>
                <a:gd name="T27" fmla="*/ 2921 h 4579"/>
                <a:gd name="T28" fmla="*/ 2568 w 3774"/>
                <a:gd name="T29" fmla="*/ 3076 h 4579"/>
                <a:gd name="T30" fmla="*/ 2421 w 3774"/>
                <a:gd name="T31" fmla="*/ 3266 h 4579"/>
                <a:gd name="T32" fmla="*/ 2334 w 3774"/>
                <a:gd name="T33" fmla="*/ 3418 h 4579"/>
                <a:gd name="T34" fmla="*/ 2152 w 3774"/>
                <a:gd name="T35" fmla="*/ 3682 h 4579"/>
                <a:gd name="T36" fmla="*/ 1990 w 3774"/>
                <a:gd name="T37" fmla="*/ 3857 h 4579"/>
                <a:gd name="T38" fmla="*/ 1512 w 3774"/>
                <a:gd name="T39" fmla="*/ 4332 h 4579"/>
                <a:gd name="T40" fmla="*/ 1316 w 3774"/>
                <a:gd name="T41" fmla="*/ 4394 h 4579"/>
                <a:gd name="T42" fmla="*/ 967 w 3774"/>
                <a:gd name="T43" fmla="*/ 4574 h 4579"/>
                <a:gd name="T44" fmla="*/ 789 w 3774"/>
                <a:gd name="T45" fmla="*/ 4496 h 4579"/>
                <a:gd name="T46" fmla="*/ 645 w 3774"/>
                <a:gd name="T47" fmla="*/ 4468 h 4579"/>
                <a:gd name="T48" fmla="*/ 510 w 3774"/>
                <a:gd name="T49" fmla="*/ 4391 h 4579"/>
                <a:gd name="T50" fmla="*/ 499 w 3774"/>
                <a:gd name="T51" fmla="*/ 4277 h 4579"/>
                <a:gd name="T52" fmla="*/ 358 w 3774"/>
                <a:gd name="T53" fmla="*/ 4232 h 4579"/>
                <a:gd name="T54" fmla="*/ 329 w 3774"/>
                <a:gd name="T55" fmla="*/ 4054 h 4579"/>
                <a:gd name="T56" fmla="*/ 187 w 3774"/>
                <a:gd name="T57" fmla="*/ 3944 h 4579"/>
                <a:gd name="T58" fmla="*/ 176 w 3774"/>
                <a:gd name="T59" fmla="*/ 3779 h 4579"/>
                <a:gd name="T60" fmla="*/ 72 w 3774"/>
                <a:gd name="T61" fmla="*/ 3631 h 4579"/>
                <a:gd name="T62" fmla="*/ 3 w 3774"/>
                <a:gd name="T63" fmla="*/ 3446 h 4579"/>
                <a:gd name="T64" fmla="*/ 61 w 3774"/>
                <a:gd name="T65" fmla="*/ 3314 h 4579"/>
                <a:gd name="T66" fmla="*/ 107 w 3774"/>
                <a:gd name="T67" fmla="*/ 3143 h 4579"/>
                <a:gd name="T68" fmla="*/ 194 w 3774"/>
                <a:gd name="T69" fmla="*/ 2957 h 4579"/>
                <a:gd name="T70" fmla="*/ 257 w 3774"/>
                <a:gd name="T71" fmla="*/ 2823 h 4579"/>
                <a:gd name="T72" fmla="*/ 354 w 3774"/>
                <a:gd name="T73" fmla="*/ 2630 h 4579"/>
                <a:gd name="T74" fmla="*/ 459 w 3774"/>
                <a:gd name="T75" fmla="*/ 2381 h 4579"/>
                <a:gd name="T76" fmla="*/ 561 w 3774"/>
                <a:gd name="T77" fmla="*/ 2158 h 4579"/>
                <a:gd name="T78" fmla="*/ 680 w 3774"/>
                <a:gd name="T79" fmla="*/ 2019 h 4579"/>
                <a:gd name="T80" fmla="*/ 806 w 3774"/>
                <a:gd name="T81" fmla="*/ 1991 h 4579"/>
                <a:gd name="T82" fmla="*/ 867 w 3774"/>
                <a:gd name="T83" fmla="*/ 1785 h 4579"/>
                <a:gd name="T84" fmla="*/ 962 w 3774"/>
                <a:gd name="T85" fmla="*/ 1558 h 4579"/>
                <a:gd name="T86" fmla="*/ 1146 w 3774"/>
                <a:gd name="T87" fmla="*/ 1345 h 4579"/>
                <a:gd name="T88" fmla="*/ 1240 w 3774"/>
                <a:gd name="T89" fmla="*/ 1150 h 4579"/>
                <a:gd name="T90" fmla="*/ 1391 w 3774"/>
                <a:gd name="T91" fmla="*/ 938 h 4579"/>
                <a:gd name="T92" fmla="*/ 1475 w 3774"/>
                <a:gd name="T93" fmla="*/ 829 h 4579"/>
                <a:gd name="T94" fmla="*/ 1620 w 3774"/>
                <a:gd name="T95" fmla="*/ 672 h 4579"/>
                <a:gd name="T96" fmla="*/ 1730 w 3774"/>
                <a:gd name="T97" fmla="*/ 591 h 4579"/>
                <a:gd name="T98" fmla="*/ 1785 w 3774"/>
                <a:gd name="T99" fmla="*/ 432 h 4579"/>
                <a:gd name="T100" fmla="*/ 1901 w 3774"/>
                <a:gd name="T101" fmla="*/ 377 h 4579"/>
                <a:gd name="T102" fmla="*/ 2069 w 3774"/>
                <a:gd name="T103" fmla="*/ 291 h 4579"/>
                <a:gd name="T104" fmla="*/ 2216 w 3774"/>
                <a:gd name="T105" fmla="*/ 135 h 4579"/>
                <a:gd name="T106" fmla="*/ 2292 w 3774"/>
                <a:gd name="T107" fmla="*/ 1 h 4579"/>
                <a:gd name="T108" fmla="*/ 2413 w 3774"/>
                <a:gd name="T109" fmla="*/ 49 h 4579"/>
                <a:gd name="T110" fmla="*/ 2576 w 3774"/>
                <a:gd name="T111" fmla="*/ 98 h 4579"/>
                <a:gd name="T112" fmla="*/ 2696 w 3774"/>
                <a:gd name="T113" fmla="*/ 42 h 4579"/>
                <a:gd name="T114" fmla="*/ 2825 w 3774"/>
                <a:gd name="T115" fmla="*/ 84 h 4579"/>
                <a:gd name="T116" fmla="*/ 3025 w 3774"/>
                <a:gd name="T117" fmla="*/ 151 h 4579"/>
                <a:gd name="T118" fmla="*/ 3292 w 3774"/>
                <a:gd name="T119" fmla="*/ 215 h 4579"/>
                <a:gd name="T120" fmla="*/ 3343 w 3774"/>
                <a:gd name="T121" fmla="*/ 241 h 4579"/>
                <a:gd name="T122" fmla="*/ 3479 w 3774"/>
                <a:gd name="T123" fmla="*/ 316 h 4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74" h="4579">
                  <a:moveTo>
                    <a:pt x="3480" y="513"/>
                  </a:moveTo>
                  <a:lnTo>
                    <a:pt x="3491" y="513"/>
                  </a:lnTo>
                  <a:lnTo>
                    <a:pt x="3501" y="513"/>
                  </a:lnTo>
                  <a:lnTo>
                    <a:pt x="3510" y="514"/>
                  </a:lnTo>
                  <a:lnTo>
                    <a:pt x="3521" y="515"/>
                  </a:lnTo>
                  <a:lnTo>
                    <a:pt x="3529" y="517"/>
                  </a:lnTo>
                  <a:lnTo>
                    <a:pt x="3537" y="520"/>
                  </a:lnTo>
                  <a:lnTo>
                    <a:pt x="3545" y="523"/>
                  </a:lnTo>
                  <a:lnTo>
                    <a:pt x="3552" y="527"/>
                  </a:lnTo>
                  <a:lnTo>
                    <a:pt x="3558" y="531"/>
                  </a:lnTo>
                  <a:lnTo>
                    <a:pt x="3564" y="535"/>
                  </a:lnTo>
                  <a:lnTo>
                    <a:pt x="3570" y="540"/>
                  </a:lnTo>
                  <a:lnTo>
                    <a:pt x="3575" y="545"/>
                  </a:lnTo>
                  <a:lnTo>
                    <a:pt x="3580" y="550"/>
                  </a:lnTo>
                  <a:lnTo>
                    <a:pt x="3584" y="556"/>
                  </a:lnTo>
                  <a:lnTo>
                    <a:pt x="3588" y="562"/>
                  </a:lnTo>
                  <a:lnTo>
                    <a:pt x="3591" y="569"/>
                  </a:lnTo>
                  <a:lnTo>
                    <a:pt x="3594" y="576"/>
                  </a:lnTo>
                  <a:lnTo>
                    <a:pt x="3596" y="584"/>
                  </a:lnTo>
                  <a:lnTo>
                    <a:pt x="3598" y="591"/>
                  </a:lnTo>
                  <a:lnTo>
                    <a:pt x="3599" y="599"/>
                  </a:lnTo>
                  <a:lnTo>
                    <a:pt x="3600" y="614"/>
                  </a:lnTo>
                  <a:lnTo>
                    <a:pt x="3599" y="631"/>
                  </a:lnTo>
                  <a:lnTo>
                    <a:pt x="3596" y="649"/>
                  </a:lnTo>
                  <a:lnTo>
                    <a:pt x="3592" y="666"/>
                  </a:lnTo>
                  <a:lnTo>
                    <a:pt x="3584" y="683"/>
                  </a:lnTo>
                  <a:lnTo>
                    <a:pt x="3576" y="700"/>
                  </a:lnTo>
                  <a:lnTo>
                    <a:pt x="3590" y="708"/>
                  </a:lnTo>
                  <a:lnTo>
                    <a:pt x="3602" y="717"/>
                  </a:lnTo>
                  <a:lnTo>
                    <a:pt x="3612" y="725"/>
                  </a:lnTo>
                  <a:lnTo>
                    <a:pt x="3622" y="733"/>
                  </a:lnTo>
                  <a:lnTo>
                    <a:pt x="3631" y="740"/>
                  </a:lnTo>
                  <a:lnTo>
                    <a:pt x="3639" y="748"/>
                  </a:lnTo>
                  <a:lnTo>
                    <a:pt x="3646" y="756"/>
                  </a:lnTo>
                  <a:lnTo>
                    <a:pt x="3653" y="763"/>
                  </a:lnTo>
                  <a:lnTo>
                    <a:pt x="3658" y="771"/>
                  </a:lnTo>
                  <a:lnTo>
                    <a:pt x="3663" y="780"/>
                  </a:lnTo>
                  <a:lnTo>
                    <a:pt x="3666" y="787"/>
                  </a:lnTo>
                  <a:lnTo>
                    <a:pt x="3669" y="795"/>
                  </a:lnTo>
                  <a:lnTo>
                    <a:pt x="3671" y="803"/>
                  </a:lnTo>
                  <a:lnTo>
                    <a:pt x="3672" y="810"/>
                  </a:lnTo>
                  <a:lnTo>
                    <a:pt x="3672" y="818"/>
                  </a:lnTo>
                  <a:lnTo>
                    <a:pt x="3672" y="825"/>
                  </a:lnTo>
                  <a:lnTo>
                    <a:pt x="3671" y="833"/>
                  </a:lnTo>
                  <a:lnTo>
                    <a:pt x="3669" y="842"/>
                  </a:lnTo>
                  <a:lnTo>
                    <a:pt x="3667" y="850"/>
                  </a:lnTo>
                  <a:lnTo>
                    <a:pt x="3664" y="857"/>
                  </a:lnTo>
                  <a:lnTo>
                    <a:pt x="3656" y="873"/>
                  </a:lnTo>
                  <a:lnTo>
                    <a:pt x="3645" y="888"/>
                  </a:lnTo>
                  <a:lnTo>
                    <a:pt x="3634" y="904"/>
                  </a:lnTo>
                  <a:lnTo>
                    <a:pt x="3620" y="922"/>
                  </a:lnTo>
                  <a:lnTo>
                    <a:pt x="3604" y="938"/>
                  </a:lnTo>
                  <a:lnTo>
                    <a:pt x="3588" y="955"/>
                  </a:lnTo>
                  <a:lnTo>
                    <a:pt x="3604" y="959"/>
                  </a:lnTo>
                  <a:lnTo>
                    <a:pt x="3620" y="965"/>
                  </a:lnTo>
                  <a:lnTo>
                    <a:pt x="3635" y="971"/>
                  </a:lnTo>
                  <a:lnTo>
                    <a:pt x="3649" y="977"/>
                  </a:lnTo>
                  <a:lnTo>
                    <a:pt x="3664" y="983"/>
                  </a:lnTo>
                  <a:lnTo>
                    <a:pt x="3677" y="989"/>
                  </a:lnTo>
                  <a:lnTo>
                    <a:pt x="3689" y="996"/>
                  </a:lnTo>
                  <a:lnTo>
                    <a:pt x="3700" y="1003"/>
                  </a:lnTo>
                  <a:lnTo>
                    <a:pt x="3710" y="1010"/>
                  </a:lnTo>
                  <a:lnTo>
                    <a:pt x="3721" y="1018"/>
                  </a:lnTo>
                  <a:lnTo>
                    <a:pt x="3730" y="1026"/>
                  </a:lnTo>
                  <a:lnTo>
                    <a:pt x="3738" y="1035"/>
                  </a:lnTo>
                  <a:lnTo>
                    <a:pt x="3745" y="1044"/>
                  </a:lnTo>
                  <a:lnTo>
                    <a:pt x="3752" y="1052"/>
                  </a:lnTo>
                  <a:lnTo>
                    <a:pt x="3758" y="1061"/>
                  </a:lnTo>
                  <a:lnTo>
                    <a:pt x="3762" y="1071"/>
                  </a:lnTo>
                  <a:lnTo>
                    <a:pt x="3766" y="1080"/>
                  </a:lnTo>
                  <a:lnTo>
                    <a:pt x="3770" y="1090"/>
                  </a:lnTo>
                  <a:lnTo>
                    <a:pt x="3772" y="1101"/>
                  </a:lnTo>
                  <a:lnTo>
                    <a:pt x="3774" y="1111"/>
                  </a:lnTo>
                  <a:lnTo>
                    <a:pt x="3774" y="1122"/>
                  </a:lnTo>
                  <a:lnTo>
                    <a:pt x="3774" y="1133"/>
                  </a:lnTo>
                  <a:lnTo>
                    <a:pt x="3773" y="1144"/>
                  </a:lnTo>
                  <a:lnTo>
                    <a:pt x="3772" y="1155"/>
                  </a:lnTo>
                  <a:lnTo>
                    <a:pt x="3769" y="1167"/>
                  </a:lnTo>
                  <a:lnTo>
                    <a:pt x="3765" y="1179"/>
                  </a:lnTo>
                  <a:lnTo>
                    <a:pt x="3761" y="1191"/>
                  </a:lnTo>
                  <a:lnTo>
                    <a:pt x="3756" y="1203"/>
                  </a:lnTo>
                  <a:lnTo>
                    <a:pt x="3750" y="1215"/>
                  </a:lnTo>
                  <a:lnTo>
                    <a:pt x="3743" y="1229"/>
                  </a:lnTo>
                  <a:lnTo>
                    <a:pt x="3735" y="1241"/>
                  </a:lnTo>
                  <a:lnTo>
                    <a:pt x="3726" y="1254"/>
                  </a:lnTo>
                  <a:lnTo>
                    <a:pt x="3710" y="1274"/>
                  </a:lnTo>
                  <a:lnTo>
                    <a:pt x="3697" y="1289"/>
                  </a:lnTo>
                  <a:lnTo>
                    <a:pt x="3686" y="1302"/>
                  </a:lnTo>
                  <a:lnTo>
                    <a:pt x="3676" y="1311"/>
                  </a:lnTo>
                  <a:lnTo>
                    <a:pt x="3668" y="1319"/>
                  </a:lnTo>
                  <a:lnTo>
                    <a:pt x="3661" y="1328"/>
                  </a:lnTo>
                  <a:lnTo>
                    <a:pt x="3654" y="1340"/>
                  </a:lnTo>
                  <a:lnTo>
                    <a:pt x="3646" y="1355"/>
                  </a:lnTo>
                  <a:lnTo>
                    <a:pt x="3640" y="1373"/>
                  </a:lnTo>
                  <a:lnTo>
                    <a:pt x="3635" y="1388"/>
                  </a:lnTo>
                  <a:lnTo>
                    <a:pt x="3632" y="1401"/>
                  </a:lnTo>
                  <a:lnTo>
                    <a:pt x="3630" y="1414"/>
                  </a:lnTo>
                  <a:lnTo>
                    <a:pt x="3627" y="1438"/>
                  </a:lnTo>
                  <a:lnTo>
                    <a:pt x="3624" y="1459"/>
                  </a:lnTo>
                  <a:lnTo>
                    <a:pt x="3622" y="1470"/>
                  </a:lnTo>
                  <a:lnTo>
                    <a:pt x="3619" y="1480"/>
                  </a:lnTo>
                  <a:lnTo>
                    <a:pt x="3614" y="1492"/>
                  </a:lnTo>
                  <a:lnTo>
                    <a:pt x="3608" y="1504"/>
                  </a:lnTo>
                  <a:lnTo>
                    <a:pt x="3600" y="1517"/>
                  </a:lnTo>
                  <a:lnTo>
                    <a:pt x="3590" y="1530"/>
                  </a:lnTo>
                  <a:lnTo>
                    <a:pt x="3576" y="1545"/>
                  </a:lnTo>
                  <a:lnTo>
                    <a:pt x="3561" y="1562"/>
                  </a:lnTo>
                  <a:lnTo>
                    <a:pt x="3557" y="1564"/>
                  </a:lnTo>
                  <a:lnTo>
                    <a:pt x="3553" y="1567"/>
                  </a:lnTo>
                  <a:lnTo>
                    <a:pt x="3548" y="1569"/>
                  </a:lnTo>
                  <a:lnTo>
                    <a:pt x="3542" y="1571"/>
                  </a:lnTo>
                  <a:lnTo>
                    <a:pt x="3530" y="1574"/>
                  </a:lnTo>
                  <a:lnTo>
                    <a:pt x="3515" y="1576"/>
                  </a:lnTo>
                  <a:lnTo>
                    <a:pt x="3502" y="1579"/>
                  </a:lnTo>
                  <a:lnTo>
                    <a:pt x="3491" y="1581"/>
                  </a:lnTo>
                  <a:lnTo>
                    <a:pt x="3486" y="1582"/>
                  </a:lnTo>
                  <a:lnTo>
                    <a:pt x="3482" y="1584"/>
                  </a:lnTo>
                  <a:lnTo>
                    <a:pt x="3478" y="1586"/>
                  </a:lnTo>
                  <a:lnTo>
                    <a:pt x="3476" y="1588"/>
                  </a:lnTo>
                  <a:lnTo>
                    <a:pt x="3472" y="1594"/>
                  </a:lnTo>
                  <a:lnTo>
                    <a:pt x="3469" y="1599"/>
                  </a:lnTo>
                  <a:lnTo>
                    <a:pt x="3467" y="1604"/>
                  </a:lnTo>
                  <a:lnTo>
                    <a:pt x="3466" y="1609"/>
                  </a:lnTo>
                  <a:lnTo>
                    <a:pt x="3466" y="1619"/>
                  </a:lnTo>
                  <a:lnTo>
                    <a:pt x="3468" y="1626"/>
                  </a:lnTo>
                  <a:lnTo>
                    <a:pt x="3470" y="1634"/>
                  </a:lnTo>
                  <a:lnTo>
                    <a:pt x="3472" y="1641"/>
                  </a:lnTo>
                  <a:lnTo>
                    <a:pt x="3472" y="1644"/>
                  </a:lnTo>
                  <a:lnTo>
                    <a:pt x="3472" y="1648"/>
                  </a:lnTo>
                  <a:lnTo>
                    <a:pt x="3470" y="1652"/>
                  </a:lnTo>
                  <a:lnTo>
                    <a:pt x="3468" y="1656"/>
                  </a:lnTo>
                  <a:lnTo>
                    <a:pt x="3458" y="1672"/>
                  </a:lnTo>
                  <a:lnTo>
                    <a:pt x="3445" y="1692"/>
                  </a:lnTo>
                  <a:lnTo>
                    <a:pt x="3433" y="1712"/>
                  </a:lnTo>
                  <a:lnTo>
                    <a:pt x="3421" y="1734"/>
                  </a:lnTo>
                  <a:lnTo>
                    <a:pt x="3409" y="1757"/>
                  </a:lnTo>
                  <a:lnTo>
                    <a:pt x="3397" y="1778"/>
                  </a:lnTo>
                  <a:lnTo>
                    <a:pt x="3386" y="1798"/>
                  </a:lnTo>
                  <a:lnTo>
                    <a:pt x="3376" y="1817"/>
                  </a:lnTo>
                  <a:lnTo>
                    <a:pt x="3356" y="1857"/>
                  </a:lnTo>
                  <a:lnTo>
                    <a:pt x="3336" y="1898"/>
                  </a:lnTo>
                  <a:lnTo>
                    <a:pt x="3326" y="1918"/>
                  </a:lnTo>
                  <a:lnTo>
                    <a:pt x="3314" y="1939"/>
                  </a:lnTo>
                  <a:lnTo>
                    <a:pt x="3302" y="1958"/>
                  </a:lnTo>
                  <a:lnTo>
                    <a:pt x="3290" y="1976"/>
                  </a:lnTo>
                  <a:lnTo>
                    <a:pt x="3276" y="1994"/>
                  </a:lnTo>
                  <a:lnTo>
                    <a:pt x="3261" y="2012"/>
                  </a:lnTo>
                  <a:lnTo>
                    <a:pt x="3252" y="2020"/>
                  </a:lnTo>
                  <a:lnTo>
                    <a:pt x="3244" y="2027"/>
                  </a:lnTo>
                  <a:lnTo>
                    <a:pt x="3235" y="2035"/>
                  </a:lnTo>
                  <a:lnTo>
                    <a:pt x="3225" y="2042"/>
                  </a:lnTo>
                  <a:lnTo>
                    <a:pt x="3216" y="2048"/>
                  </a:lnTo>
                  <a:lnTo>
                    <a:pt x="3205" y="2055"/>
                  </a:lnTo>
                  <a:lnTo>
                    <a:pt x="3195" y="2061"/>
                  </a:lnTo>
                  <a:lnTo>
                    <a:pt x="3182" y="2067"/>
                  </a:lnTo>
                  <a:lnTo>
                    <a:pt x="3170" y="2073"/>
                  </a:lnTo>
                  <a:lnTo>
                    <a:pt x="3158" y="2078"/>
                  </a:lnTo>
                  <a:lnTo>
                    <a:pt x="3145" y="2082"/>
                  </a:lnTo>
                  <a:lnTo>
                    <a:pt x="3131" y="2086"/>
                  </a:lnTo>
                  <a:lnTo>
                    <a:pt x="3135" y="2097"/>
                  </a:lnTo>
                  <a:lnTo>
                    <a:pt x="3138" y="2107"/>
                  </a:lnTo>
                  <a:lnTo>
                    <a:pt x="3141" y="2117"/>
                  </a:lnTo>
                  <a:lnTo>
                    <a:pt x="3142" y="2127"/>
                  </a:lnTo>
                  <a:lnTo>
                    <a:pt x="3142" y="2137"/>
                  </a:lnTo>
                  <a:lnTo>
                    <a:pt x="3142" y="2145"/>
                  </a:lnTo>
                  <a:lnTo>
                    <a:pt x="3141" y="2153"/>
                  </a:lnTo>
                  <a:lnTo>
                    <a:pt x="3140" y="2161"/>
                  </a:lnTo>
                  <a:lnTo>
                    <a:pt x="3137" y="2168"/>
                  </a:lnTo>
                  <a:lnTo>
                    <a:pt x="3134" y="2175"/>
                  </a:lnTo>
                  <a:lnTo>
                    <a:pt x="3131" y="2182"/>
                  </a:lnTo>
                  <a:lnTo>
                    <a:pt x="3126" y="2188"/>
                  </a:lnTo>
                  <a:lnTo>
                    <a:pt x="3117" y="2201"/>
                  </a:lnTo>
                  <a:lnTo>
                    <a:pt x="3106" y="2213"/>
                  </a:lnTo>
                  <a:lnTo>
                    <a:pt x="3082" y="2235"/>
                  </a:lnTo>
                  <a:lnTo>
                    <a:pt x="3056" y="2257"/>
                  </a:lnTo>
                  <a:lnTo>
                    <a:pt x="3044" y="2270"/>
                  </a:lnTo>
                  <a:lnTo>
                    <a:pt x="3032" y="2282"/>
                  </a:lnTo>
                  <a:lnTo>
                    <a:pt x="3022" y="2296"/>
                  </a:lnTo>
                  <a:lnTo>
                    <a:pt x="3013" y="2310"/>
                  </a:lnTo>
                  <a:lnTo>
                    <a:pt x="3010" y="2316"/>
                  </a:lnTo>
                  <a:lnTo>
                    <a:pt x="3009" y="2322"/>
                  </a:lnTo>
                  <a:lnTo>
                    <a:pt x="3009" y="2329"/>
                  </a:lnTo>
                  <a:lnTo>
                    <a:pt x="3010" y="2335"/>
                  </a:lnTo>
                  <a:lnTo>
                    <a:pt x="3013" y="2347"/>
                  </a:lnTo>
                  <a:lnTo>
                    <a:pt x="3018" y="2359"/>
                  </a:lnTo>
                  <a:lnTo>
                    <a:pt x="3023" y="2371"/>
                  </a:lnTo>
                  <a:lnTo>
                    <a:pt x="3026" y="2382"/>
                  </a:lnTo>
                  <a:lnTo>
                    <a:pt x="3027" y="2389"/>
                  </a:lnTo>
                  <a:lnTo>
                    <a:pt x="3027" y="2395"/>
                  </a:lnTo>
                  <a:lnTo>
                    <a:pt x="3026" y="2401"/>
                  </a:lnTo>
                  <a:lnTo>
                    <a:pt x="3023" y="2407"/>
                  </a:lnTo>
                  <a:lnTo>
                    <a:pt x="3018" y="2416"/>
                  </a:lnTo>
                  <a:lnTo>
                    <a:pt x="3011" y="2425"/>
                  </a:lnTo>
                  <a:lnTo>
                    <a:pt x="3005" y="2434"/>
                  </a:lnTo>
                  <a:lnTo>
                    <a:pt x="2996" y="2441"/>
                  </a:lnTo>
                  <a:lnTo>
                    <a:pt x="2981" y="2457"/>
                  </a:lnTo>
                  <a:lnTo>
                    <a:pt x="2965" y="2471"/>
                  </a:lnTo>
                  <a:lnTo>
                    <a:pt x="2949" y="2485"/>
                  </a:lnTo>
                  <a:lnTo>
                    <a:pt x="2933" y="2498"/>
                  </a:lnTo>
                  <a:lnTo>
                    <a:pt x="2925" y="2505"/>
                  </a:lnTo>
                  <a:lnTo>
                    <a:pt x="2919" y="2512"/>
                  </a:lnTo>
                  <a:lnTo>
                    <a:pt x="2913" y="2520"/>
                  </a:lnTo>
                  <a:lnTo>
                    <a:pt x="2908" y="2528"/>
                  </a:lnTo>
                  <a:lnTo>
                    <a:pt x="2904" y="2535"/>
                  </a:lnTo>
                  <a:lnTo>
                    <a:pt x="2902" y="2542"/>
                  </a:lnTo>
                  <a:lnTo>
                    <a:pt x="2900" y="2549"/>
                  </a:lnTo>
                  <a:lnTo>
                    <a:pt x="2899" y="2556"/>
                  </a:lnTo>
                  <a:lnTo>
                    <a:pt x="2898" y="2572"/>
                  </a:lnTo>
                  <a:lnTo>
                    <a:pt x="2898" y="2588"/>
                  </a:lnTo>
                  <a:lnTo>
                    <a:pt x="2898" y="2604"/>
                  </a:lnTo>
                  <a:lnTo>
                    <a:pt x="2897" y="2619"/>
                  </a:lnTo>
                  <a:lnTo>
                    <a:pt x="2896" y="2626"/>
                  </a:lnTo>
                  <a:lnTo>
                    <a:pt x="2894" y="2633"/>
                  </a:lnTo>
                  <a:lnTo>
                    <a:pt x="2891" y="2640"/>
                  </a:lnTo>
                  <a:lnTo>
                    <a:pt x="2888" y="2648"/>
                  </a:lnTo>
                  <a:lnTo>
                    <a:pt x="2881" y="2657"/>
                  </a:lnTo>
                  <a:lnTo>
                    <a:pt x="2874" y="2666"/>
                  </a:lnTo>
                  <a:lnTo>
                    <a:pt x="2865" y="2674"/>
                  </a:lnTo>
                  <a:lnTo>
                    <a:pt x="2857" y="2681"/>
                  </a:lnTo>
                  <a:lnTo>
                    <a:pt x="2841" y="2694"/>
                  </a:lnTo>
                  <a:lnTo>
                    <a:pt x="2823" y="2706"/>
                  </a:lnTo>
                  <a:lnTo>
                    <a:pt x="2806" y="2719"/>
                  </a:lnTo>
                  <a:lnTo>
                    <a:pt x="2788" y="2731"/>
                  </a:lnTo>
                  <a:lnTo>
                    <a:pt x="2779" y="2738"/>
                  </a:lnTo>
                  <a:lnTo>
                    <a:pt x="2771" y="2745"/>
                  </a:lnTo>
                  <a:lnTo>
                    <a:pt x="2763" y="2753"/>
                  </a:lnTo>
                  <a:lnTo>
                    <a:pt x="2756" y="2761"/>
                  </a:lnTo>
                  <a:lnTo>
                    <a:pt x="2745" y="2776"/>
                  </a:lnTo>
                  <a:lnTo>
                    <a:pt x="2734" y="2789"/>
                  </a:lnTo>
                  <a:lnTo>
                    <a:pt x="2725" y="2802"/>
                  </a:lnTo>
                  <a:lnTo>
                    <a:pt x="2716" y="2814"/>
                  </a:lnTo>
                  <a:lnTo>
                    <a:pt x="2700" y="2839"/>
                  </a:lnTo>
                  <a:lnTo>
                    <a:pt x="2685" y="2863"/>
                  </a:lnTo>
                  <a:lnTo>
                    <a:pt x="2676" y="2875"/>
                  </a:lnTo>
                  <a:lnTo>
                    <a:pt x="2666" y="2886"/>
                  </a:lnTo>
                  <a:lnTo>
                    <a:pt x="2657" y="2898"/>
                  </a:lnTo>
                  <a:lnTo>
                    <a:pt x="2646" y="2910"/>
                  </a:lnTo>
                  <a:lnTo>
                    <a:pt x="2633" y="2921"/>
                  </a:lnTo>
                  <a:lnTo>
                    <a:pt x="2620" y="2932"/>
                  </a:lnTo>
                  <a:lnTo>
                    <a:pt x="2603" y="2943"/>
                  </a:lnTo>
                  <a:lnTo>
                    <a:pt x="2586" y="2954"/>
                  </a:lnTo>
                  <a:lnTo>
                    <a:pt x="2589" y="2962"/>
                  </a:lnTo>
                  <a:lnTo>
                    <a:pt x="2592" y="2972"/>
                  </a:lnTo>
                  <a:lnTo>
                    <a:pt x="2594" y="2980"/>
                  </a:lnTo>
                  <a:lnTo>
                    <a:pt x="2595" y="2989"/>
                  </a:lnTo>
                  <a:lnTo>
                    <a:pt x="2596" y="2997"/>
                  </a:lnTo>
                  <a:lnTo>
                    <a:pt x="2596" y="3005"/>
                  </a:lnTo>
                  <a:lnTo>
                    <a:pt x="2595" y="3013"/>
                  </a:lnTo>
                  <a:lnTo>
                    <a:pt x="2594" y="3020"/>
                  </a:lnTo>
                  <a:lnTo>
                    <a:pt x="2592" y="3028"/>
                  </a:lnTo>
                  <a:lnTo>
                    <a:pt x="2590" y="3036"/>
                  </a:lnTo>
                  <a:lnTo>
                    <a:pt x="2588" y="3043"/>
                  </a:lnTo>
                  <a:lnTo>
                    <a:pt x="2585" y="3050"/>
                  </a:lnTo>
                  <a:lnTo>
                    <a:pt x="2577" y="3063"/>
                  </a:lnTo>
                  <a:lnTo>
                    <a:pt x="2568" y="3076"/>
                  </a:lnTo>
                  <a:lnTo>
                    <a:pt x="2557" y="3088"/>
                  </a:lnTo>
                  <a:lnTo>
                    <a:pt x="2545" y="3101"/>
                  </a:lnTo>
                  <a:lnTo>
                    <a:pt x="2532" y="3111"/>
                  </a:lnTo>
                  <a:lnTo>
                    <a:pt x="2518" y="3121"/>
                  </a:lnTo>
                  <a:lnTo>
                    <a:pt x="2504" y="3131"/>
                  </a:lnTo>
                  <a:lnTo>
                    <a:pt x="2490" y="3139"/>
                  </a:lnTo>
                  <a:lnTo>
                    <a:pt x="2475" y="3147"/>
                  </a:lnTo>
                  <a:lnTo>
                    <a:pt x="2459" y="3155"/>
                  </a:lnTo>
                  <a:lnTo>
                    <a:pt x="2459" y="3169"/>
                  </a:lnTo>
                  <a:lnTo>
                    <a:pt x="2458" y="3183"/>
                  </a:lnTo>
                  <a:lnTo>
                    <a:pt x="2456" y="3196"/>
                  </a:lnTo>
                  <a:lnTo>
                    <a:pt x="2453" y="3209"/>
                  </a:lnTo>
                  <a:lnTo>
                    <a:pt x="2448" y="3221"/>
                  </a:lnTo>
                  <a:lnTo>
                    <a:pt x="2443" y="3234"/>
                  </a:lnTo>
                  <a:lnTo>
                    <a:pt x="2436" y="3245"/>
                  </a:lnTo>
                  <a:lnTo>
                    <a:pt x="2429" y="3256"/>
                  </a:lnTo>
                  <a:lnTo>
                    <a:pt x="2421" y="3266"/>
                  </a:lnTo>
                  <a:lnTo>
                    <a:pt x="2412" y="3276"/>
                  </a:lnTo>
                  <a:lnTo>
                    <a:pt x="2401" y="3285"/>
                  </a:lnTo>
                  <a:lnTo>
                    <a:pt x="2391" y="3295"/>
                  </a:lnTo>
                  <a:lnTo>
                    <a:pt x="2380" y="3302"/>
                  </a:lnTo>
                  <a:lnTo>
                    <a:pt x="2368" y="3309"/>
                  </a:lnTo>
                  <a:lnTo>
                    <a:pt x="2356" y="3316"/>
                  </a:lnTo>
                  <a:lnTo>
                    <a:pt x="2343" y="3321"/>
                  </a:lnTo>
                  <a:lnTo>
                    <a:pt x="2347" y="3343"/>
                  </a:lnTo>
                  <a:lnTo>
                    <a:pt x="2349" y="3363"/>
                  </a:lnTo>
                  <a:lnTo>
                    <a:pt x="2349" y="3372"/>
                  </a:lnTo>
                  <a:lnTo>
                    <a:pt x="2348" y="3380"/>
                  </a:lnTo>
                  <a:lnTo>
                    <a:pt x="2347" y="3387"/>
                  </a:lnTo>
                  <a:lnTo>
                    <a:pt x="2346" y="3394"/>
                  </a:lnTo>
                  <a:lnTo>
                    <a:pt x="2343" y="3401"/>
                  </a:lnTo>
                  <a:lnTo>
                    <a:pt x="2340" y="3407"/>
                  </a:lnTo>
                  <a:lnTo>
                    <a:pt x="2337" y="3412"/>
                  </a:lnTo>
                  <a:lnTo>
                    <a:pt x="2334" y="3418"/>
                  </a:lnTo>
                  <a:lnTo>
                    <a:pt x="2327" y="3429"/>
                  </a:lnTo>
                  <a:lnTo>
                    <a:pt x="2319" y="3437"/>
                  </a:lnTo>
                  <a:lnTo>
                    <a:pt x="2299" y="3454"/>
                  </a:lnTo>
                  <a:lnTo>
                    <a:pt x="2277" y="3471"/>
                  </a:lnTo>
                  <a:lnTo>
                    <a:pt x="2265" y="3481"/>
                  </a:lnTo>
                  <a:lnTo>
                    <a:pt x="2254" y="3492"/>
                  </a:lnTo>
                  <a:lnTo>
                    <a:pt x="2243" y="3504"/>
                  </a:lnTo>
                  <a:lnTo>
                    <a:pt x="2233" y="3518"/>
                  </a:lnTo>
                  <a:lnTo>
                    <a:pt x="2223" y="3533"/>
                  </a:lnTo>
                  <a:lnTo>
                    <a:pt x="2215" y="3550"/>
                  </a:lnTo>
                  <a:lnTo>
                    <a:pt x="2207" y="3567"/>
                  </a:lnTo>
                  <a:lnTo>
                    <a:pt x="2201" y="3583"/>
                  </a:lnTo>
                  <a:lnTo>
                    <a:pt x="2188" y="3617"/>
                  </a:lnTo>
                  <a:lnTo>
                    <a:pt x="2175" y="3648"/>
                  </a:lnTo>
                  <a:lnTo>
                    <a:pt x="2167" y="3662"/>
                  </a:lnTo>
                  <a:lnTo>
                    <a:pt x="2157" y="3675"/>
                  </a:lnTo>
                  <a:lnTo>
                    <a:pt x="2152" y="3682"/>
                  </a:lnTo>
                  <a:lnTo>
                    <a:pt x="2146" y="3687"/>
                  </a:lnTo>
                  <a:lnTo>
                    <a:pt x="2140" y="3692"/>
                  </a:lnTo>
                  <a:lnTo>
                    <a:pt x="2134" y="3697"/>
                  </a:lnTo>
                  <a:lnTo>
                    <a:pt x="2127" y="3701"/>
                  </a:lnTo>
                  <a:lnTo>
                    <a:pt x="2119" y="3705"/>
                  </a:lnTo>
                  <a:lnTo>
                    <a:pt x="2111" y="3708"/>
                  </a:lnTo>
                  <a:lnTo>
                    <a:pt x="2102" y="3711"/>
                  </a:lnTo>
                  <a:lnTo>
                    <a:pt x="2093" y="3713"/>
                  </a:lnTo>
                  <a:lnTo>
                    <a:pt x="2082" y="3715"/>
                  </a:lnTo>
                  <a:lnTo>
                    <a:pt x="2071" y="3716"/>
                  </a:lnTo>
                  <a:lnTo>
                    <a:pt x="2059" y="3716"/>
                  </a:lnTo>
                  <a:lnTo>
                    <a:pt x="2051" y="3741"/>
                  </a:lnTo>
                  <a:lnTo>
                    <a:pt x="2041" y="3767"/>
                  </a:lnTo>
                  <a:lnTo>
                    <a:pt x="2030" y="3790"/>
                  </a:lnTo>
                  <a:lnTo>
                    <a:pt x="2018" y="3814"/>
                  </a:lnTo>
                  <a:lnTo>
                    <a:pt x="2004" y="3836"/>
                  </a:lnTo>
                  <a:lnTo>
                    <a:pt x="1990" y="3857"/>
                  </a:lnTo>
                  <a:lnTo>
                    <a:pt x="1976" y="3878"/>
                  </a:lnTo>
                  <a:lnTo>
                    <a:pt x="1961" y="3898"/>
                  </a:lnTo>
                  <a:lnTo>
                    <a:pt x="1944" y="3917"/>
                  </a:lnTo>
                  <a:lnTo>
                    <a:pt x="1928" y="3937"/>
                  </a:lnTo>
                  <a:lnTo>
                    <a:pt x="1911" y="3955"/>
                  </a:lnTo>
                  <a:lnTo>
                    <a:pt x="1894" y="3973"/>
                  </a:lnTo>
                  <a:lnTo>
                    <a:pt x="1859" y="4009"/>
                  </a:lnTo>
                  <a:lnTo>
                    <a:pt x="1823" y="4043"/>
                  </a:lnTo>
                  <a:lnTo>
                    <a:pt x="1777" y="4086"/>
                  </a:lnTo>
                  <a:lnTo>
                    <a:pt x="1733" y="4124"/>
                  </a:lnTo>
                  <a:lnTo>
                    <a:pt x="1690" y="4160"/>
                  </a:lnTo>
                  <a:lnTo>
                    <a:pt x="1650" y="4195"/>
                  </a:lnTo>
                  <a:lnTo>
                    <a:pt x="1610" y="4230"/>
                  </a:lnTo>
                  <a:lnTo>
                    <a:pt x="1571" y="4268"/>
                  </a:lnTo>
                  <a:lnTo>
                    <a:pt x="1551" y="4288"/>
                  </a:lnTo>
                  <a:lnTo>
                    <a:pt x="1531" y="4309"/>
                  </a:lnTo>
                  <a:lnTo>
                    <a:pt x="1512" y="4332"/>
                  </a:lnTo>
                  <a:lnTo>
                    <a:pt x="1491" y="4356"/>
                  </a:lnTo>
                  <a:lnTo>
                    <a:pt x="1488" y="4341"/>
                  </a:lnTo>
                  <a:lnTo>
                    <a:pt x="1483" y="4326"/>
                  </a:lnTo>
                  <a:lnTo>
                    <a:pt x="1479" y="4310"/>
                  </a:lnTo>
                  <a:lnTo>
                    <a:pt x="1475" y="4295"/>
                  </a:lnTo>
                  <a:lnTo>
                    <a:pt x="1454" y="4319"/>
                  </a:lnTo>
                  <a:lnTo>
                    <a:pt x="1428" y="4348"/>
                  </a:lnTo>
                  <a:lnTo>
                    <a:pt x="1403" y="4375"/>
                  </a:lnTo>
                  <a:lnTo>
                    <a:pt x="1378" y="4403"/>
                  </a:lnTo>
                  <a:lnTo>
                    <a:pt x="1372" y="4398"/>
                  </a:lnTo>
                  <a:lnTo>
                    <a:pt x="1365" y="4394"/>
                  </a:lnTo>
                  <a:lnTo>
                    <a:pt x="1357" y="4392"/>
                  </a:lnTo>
                  <a:lnTo>
                    <a:pt x="1350" y="4390"/>
                  </a:lnTo>
                  <a:lnTo>
                    <a:pt x="1342" y="4390"/>
                  </a:lnTo>
                  <a:lnTo>
                    <a:pt x="1333" y="4390"/>
                  </a:lnTo>
                  <a:lnTo>
                    <a:pt x="1325" y="4392"/>
                  </a:lnTo>
                  <a:lnTo>
                    <a:pt x="1316" y="4394"/>
                  </a:lnTo>
                  <a:lnTo>
                    <a:pt x="1306" y="4398"/>
                  </a:lnTo>
                  <a:lnTo>
                    <a:pt x="1296" y="4402"/>
                  </a:lnTo>
                  <a:lnTo>
                    <a:pt x="1286" y="4407"/>
                  </a:lnTo>
                  <a:lnTo>
                    <a:pt x="1276" y="4412"/>
                  </a:lnTo>
                  <a:lnTo>
                    <a:pt x="1255" y="4424"/>
                  </a:lnTo>
                  <a:lnTo>
                    <a:pt x="1234" y="4438"/>
                  </a:lnTo>
                  <a:lnTo>
                    <a:pt x="1190" y="4470"/>
                  </a:lnTo>
                  <a:lnTo>
                    <a:pt x="1147" y="4500"/>
                  </a:lnTo>
                  <a:lnTo>
                    <a:pt x="1127" y="4514"/>
                  </a:lnTo>
                  <a:lnTo>
                    <a:pt x="1108" y="4528"/>
                  </a:lnTo>
                  <a:lnTo>
                    <a:pt x="1089" y="4538"/>
                  </a:lnTo>
                  <a:lnTo>
                    <a:pt x="1073" y="4546"/>
                  </a:lnTo>
                  <a:lnTo>
                    <a:pt x="1055" y="4552"/>
                  </a:lnTo>
                  <a:lnTo>
                    <a:pt x="1035" y="4559"/>
                  </a:lnTo>
                  <a:lnTo>
                    <a:pt x="1013" y="4565"/>
                  </a:lnTo>
                  <a:lnTo>
                    <a:pt x="991" y="4570"/>
                  </a:lnTo>
                  <a:lnTo>
                    <a:pt x="967" y="4574"/>
                  </a:lnTo>
                  <a:lnTo>
                    <a:pt x="944" y="4577"/>
                  </a:lnTo>
                  <a:lnTo>
                    <a:pt x="920" y="4579"/>
                  </a:lnTo>
                  <a:lnTo>
                    <a:pt x="897" y="4578"/>
                  </a:lnTo>
                  <a:lnTo>
                    <a:pt x="886" y="4577"/>
                  </a:lnTo>
                  <a:lnTo>
                    <a:pt x="875" y="4575"/>
                  </a:lnTo>
                  <a:lnTo>
                    <a:pt x="865" y="4573"/>
                  </a:lnTo>
                  <a:lnTo>
                    <a:pt x="855" y="4570"/>
                  </a:lnTo>
                  <a:lnTo>
                    <a:pt x="845" y="4567"/>
                  </a:lnTo>
                  <a:lnTo>
                    <a:pt x="835" y="4562"/>
                  </a:lnTo>
                  <a:lnTo>
                    <a:pt x="827" y="4557"/>
                  </a:lnTo>
                  <a:lnTo>
                    <a:pt x="819" y="4551"/>
                  </a:lnTo>
                  <a:lnTo>
                    <a:pt x="812" y="4545"/>
                  </a:lnTo>
                  <a:lnTo>
                    <a:pt x="806" y="4537"/>
                  </a:lnTo>
                  <a:lnTo>
                    <a:pt x="800" y="4528"/>
                  </a:lnTo>
                  <a:lnTo>
                    <a:pt x="795" y="4519"/>
                  </a:lnTo>
                  <a:lnTo>
                    <a:pt x="792" y="4508"/>
                  </a:lnTo>
                  <a:lnTo>
                    <a:pt x="789" y="4496"/>
                  </a:lnTo>
                  <a:lnTo>
                    <a:pt x="787" y="4484"/>
                  </a:lnTo>
                  <a:lnTo>
                    <a:pt x="786" y="4470"/>
                  </a:lnTo>
                  <a:lnTo>
                    <a:pt x="772" y="4478"/>
                  </a:lnTo>
                  <a:lnTo>
                    <a:pt x="758" y="4485"/>
                  </a:lnTo>
                  <a:lnTo>
                    <a:pt x="744" y="4491"/>
                  </a:lnTo>
                  <a:lnTo>
                    <a:pt x="730" y="4494"/>
                  </a:lnTo>
                  <a:lnTo>
                    <a:pt x="716" y="4496"/>
                  </a:lnTo>
                  <a:lnTo>
                    <a:pt x="702" y="4497"/>
                  </a:lnTo>
                  <a:lnTo>
                    <a:pt x="689" y="4495"/>
                  </a:lnTo>
                  <a:lnTo>
                    <a:pt x="677" y="4492"/>
                  </a:lnTo>
                  <a:lnTo>
                    <a:pt x="672" y="4490"/>
                  </a:lnTo>
                  <a:lnTo>
                    <a:pt x="666" y="4488"/>
                  </a:lnTo>
                  <a:lnTo>
                    <a:pt x="661" y="4485"/>
                  </a:lnTo>
                  <a:lnTo>
                    <a:pt x="657" y="4481"/>
                  </a:lnTo>
                  <a:lnTo>
                    <a:pt x="653" y="4477"/>
                  </a:lnTo>
                  <a:lnTo>
                    <a:pt x="649" y="4473"/>
                  </a:lnTo>
                  <a:lnTo>
                    <a:pt x="645" y="4468"/>
                  </a:lnTo>
                  <a:lnTo>
                    <a:pt x="642" y="4463"/>
                  </a:lnTo>
                  <a:lnTo>
                    <a:pt x="640" y="4458"/>
                  </a:lnTo>
                  <a:lnTo>
                    <a:pt x="638" y="4450"/>
                  </a:lnTo>
                  <a:lnTo>
                    <a:pt x="637" y="4444"/>
                  </a:lnTo>
                  <a:lnTo>
                    <a:pt x="637" y="4437"/>
                  </a:lnTo>
                  <a:lnTo>
                    <a:pt x="637" y="4430"/>
                  </a:lnTo>
                  <a:lnTo>
                    <a:pt x="638" y="4422"/>
                  </a:lnTo>
                  <a:lnTo>
                    <a:pt x="640" y="4414"/>
                  </a:lnTo>
                  <a:lnTo>
                    <a:pt x="642" y="4405"/>
                  </a:lnTo>
                  <a:lnTo>
                    <a:pt x="624" y="4408"/>
                  </a:lnTo>
                  <a:lnTo>
                    <a:pt x="606" y="4409"/>
                  </a:lnTo>
                  <a:lnTo>
                    <a:pt x="586" y="4409"/>
                  </a:lnTo>
                  <a:lnTo>
                    <a:pt x="566" y="4407"/>
                  </a:lnTo>
                  <a:lnTo>
                    <a:pt x="546" y="4403"/>
                  </a:lnTo>
                  <a:lnTo>
                    <a:pt x="528" y="4398"/>
                  </a:lnTo>
                  <a:lnTo>
                    <a:pt x="519" y="4395"/>
                  </a:lnTo>
                  <a:lnTo>
                    <a:pt x="510" y="4391"/>
                  </a:lnTo>
                  <a:lnTo>
                    <a:pt x="502" y="4388"/>
                  </a:lnTo>
                  <a:lnTo>
                    <a:pt x="495" y="4382"/>
                  </a:lnTo>
                  <a:lnTo>
                    <a:pt x="488" y="4378"/>
                  </a:lnTo>
                  <a:lnTo>
                    <a:pt x="482" y="4373"/>
                  </a:lnTo>
                  <a:lnTo>
                    <a:pt x="477" y="4367"/>
                  </a:lnTo>
                  <a:lnTo>
                    <a:pt x="473" y="4362"/>
                  </a:lnTo>
                  <a:lnTo>
                    <a:pt x="469" y="4356"/>
                  </a:lnTo>
                  <a:lnTo>
                    <a:pt x="467" y="4349"/>
                  </a:lnTo>
                  <a:lnTo>
                    <a:pt x="466" y="4343"/>
                  </a:lnTo>
                  <a:lnTo>
                    <a:pt x="465" y="4336"/>
                  </a:lnTo>
                  <a:lnTo>
                    <a:pt x="466" y="4329"/>
                  </a:lnTo>
                  <a:lnTo>
                    <a:pt x="468" y="4320"/>
                  </a:lnTo>
                  <a:lnTo>
                    <a:pt x="471" y="4312"/>
                  </a:lnTo>
                  <a:lnTo>
                    <a:pt x="476" y="4304"/>
                  </a:lnTo>
                  <a:lnTo>
                    <a:pt x="482" y="4295"/>
                  </a:lnTo>
                  <a:lnTo>
                    <a:pt x="490" y="4287"/>
                  </a:lnTo>
                  <a:lnTo>
                    <a:pt x="499" y="4277"/>
                  </a:lnTo>
                  <a:lnTo>
                    <a:pt x="510" y="4268"/>
                  </a:lnTo>
                  <a:lnTo>
                    <a:pt x="496" y="4272"/>
                  </a:lnTo>
                  <a:lnTo>
                    <a:pt x="483" y="4275"/>
                  </a:lnTo>
                  <a:lnTo>
                    <a:pt x="471" y="4277"/>
                  </a:lnTo>
                  <a:lnTo>
                    <a:pt x="459" y="4278"/>
                  </a:lnTo>
                  <a:lnTo>
                    <a:pt x="447" y="4278"/>
                  </a:lnTo>
                  <a:lnTo>
                    <a:pt x="436" y="4277"/>
                  </a:lnTo>
                  <a:lnTo>
                    <a:pt x="426" y="4276"/>
                  </a:lnTo>
                  <a:lnTo>
                    <a:pt x="417" y="4273"/>
                  </a:lnTo>
                  <a:lnTo>
                    <a:pt x="408" y="4270"/>
                  </a:lnTo>
                  <a:lnTo>
                    <a:pt x="400" y="4267"/>
                  </a:lnTo>
                  <a:lnTo>
                    <a:pt x="392" y="4262"/>
                  </a:lnTo>
                  <a:lnTo>
                    <a:pt x="385" y="4256"/>
                  </a:lnTo>
                  <a:lnTo>
                    <a:pt x="376" y="4251"/>
                  </a:lnTo>
                  <a:lnTo>
                    <a:pt x="370" y="4245"/>
                  </a:lnTo>
                  <a:lnTo>
                    <a:pt x="364" y="4239"/>
                  </a:lnTo>
                  <a:lnTo>
                    <a:pt x="358" y="4232"/>
                  </a:lnTo>
                  <a:lnTo>
                    <a:pt x="348" y="4217"/>
                  </a:lnTo>
                  <a:lnTo>
                    <a:pt x="338" y="4201"/>
                  </a:lnTo>
                  <a:lnTo>
                    <a:pt x="330" y="4184"/>
                  </a:lnTo>
                  <a:lnTo>
                    <a:pt x="323" y="4167"/>
                  </a:lnTo>
                  <a:lnTo>
                    <a:pt x="309" y="4135"/>
                  </a:lnTo>
                  <a:lnTo>
                    <a:pt x="298" y="4104"/>
                  </a:lnTo>
                  <a:lnTo>
                    <a:pt x="297" y="4102"/>
                  </a:lnTo>
                  <a:lnTo>
                    <a:pt x="298" y="4100"/>
                  </a:lnTo>
                  <a:lnTo>
                    <a:pt x="300" y="4097"/>
                  </a:lnTo>
                  <a:lnTo>
                    <a:pt x="302" y="4094"/>
                  </a:lnTo>
                  <a:lnTo>
                    <a:pt x="309" y="4087"/>
                  </a:lnTo>
                  <a:lnTo>
                    <a:pt x="316" y="4080"/>
                  </a:lnTo>
                  <a:lnTo>
                    <a:pt x="320" y="4075"/>
                  </a:lnTo>
                  <a:lnTo>
                    <a:pt x="323" y="4071"/>
                  </a:lnTo>
                  <a:lnTo>
                    <a:pt x="326" y="4066"/>
                  </a:lnTo>
                  <a:lnTo>
                    <a:pt x="328" y="4060"/>
                  </a:lnTo>
                  <a:lnTo>
                    <a:pt x="329" y="4054"/>
                  </a:lnTo>
                  <a:lnTo>
                    <a:pt x="329" y="4049"/>
                  </a:lnTo>
                  <a:lnTo>
                    <a:pt x="328" y="4043"/>
                  </a:lnTo>
                  <a:lnTo>
                    <a:pt x="325" y="4037"/>
                  </a:lnTo>
                  <a:lnTo>
                    <a:pt x="323" y="4033"/>
                  </a:lnTo>
                  <a:lnTo>
                    <a:pt x="318" y="4030"/>
                  </a:lnTo>
                  <a:lnTo>
                    <a:pt x="314" y="4027"/>
                  </a:lnTo>
                  <a:lnTo>
                    <a:pt x="309" y="4025"/>
                  </a:lnTo>
                  <a:lnTo>
                    <a:pt x="297" y="4022"/>
                  </a:lnTo>
                  <a:lnTo>
                    <a:pt x="284" y="4020"/>
                  </a:lnTo>
                  <a:lnTo>
                    <a:pt x="271" y="4018"/>
                  </a:lnTo>
                  <a:lnTo>
                    <a:pt x="259" y="4015"/>
                  </a:lnTo>
                  <a:lnTo>
                    <a:pt x="253" y="4013"/>
                  </a:lnTo>
                  <a:lnTo>
                    <a:pt x="248" y="4011"/>
                  </a:lnTo>
                  <a:lnTo>
                    <a:pt x="244" y="4008"/>
                  </a:lnTo>
                  <a:lnTo>
                    <a:pt x="240" y="4005"/>
                  </a:lnTo>
                  <a:lnTo>
                    <a:pt x="214" y="3973"/>
                  </a:lnTo>
                  <a:lnTo>
                    <a:pt x="187" y="3944"/>
                  </a:lnTo>
                  <a:lnTo>
                    <a:pt x="175" y="3928"/>
                  </a:lnTo>
                  <a:lnTo>
                    <a:pt x="163" y="3913"/>
                  </a:lnTo>
                  <a:lnTo>
                    <a:pt x="152" y="3897"/>
                  </a:lnTo>
                  <a:lnTo>
                    <a:pt x="142" y="3879"/>
                  </a:lnTo>
                  <a:lnTo>
                    <a:pt x="150" y="3865"/>
                  </a:lnTo>
                  <a:lnTo>
                    <a:pt x="156" y="3852"/>
                  </a:lnTo>
                  <a:lnTo>
                    <a:pt x="160" y="3840"/>
                  </a:lnTo>
                  <a:lnTo>
                    <a:pt x="164" y="3827"/>
                  </a:lnTo>
                  <a:lnTo>
                    <a:pt x="167" y="3815"/>
                  </a:lnTo>
                  <a:lnTo>
                    <a:pt x="171" y="3803"/>
                  </a:lnTo>
                  <a:lnTo>
                    <a:pt x="176" y="3791"/>
                  </a:lnTo>
                  <a:lnTo>
                    <a:pt x="183" y="3780"/>
                  </a:lnTo>
                  <a:lnTo>
                    <a:pt x="187" y="3778"/>
                  </a:lnTo>
                  <a:lnTo>
                    <a:pt x="190" y="3778"/>
                  </a:lnTo>
                  <a:lnTo>
                    <a:pt x="188" y="3779"/>
                  </a:lnTo>
                  <a:lnTo>
                    <a:pt x="184" y="3781"/>
                  </a:lnTo>
                  <a:lnTo>
                    <a:pt x="176" y="3779"/>
                  </a:lnTo>
                  <a:lnTo>
                    <a:pt x="169" y="3777"/>
                  </a:lnTo>
                  <a:lnTo>
                    <a:pt x="162" y="3774"/>
                  </a:lnTo>
                  <a:lnTo>
                    <a:pt x="155" y="3770"/>
                  </a:lnTo>
                  <a:lnTo>
                    <a:pt x="141" y="3761"/>
                  </a:lnTo>
                  <a:lnTo>
                    <a:pt x="127" y="3750"/>
                  </a:lnTo>
                  <a:lnTo>
                    <a:pt x="114" y="3737"/>
                  </a:lnTo>
                  <a:lnTo>
                    <a:pt x="103" y="3724"/>
                  </a:lnTo>
                  <a:lnTo>
                    <a:pt x="93" y="3709"/>
                  </a:lnTo>
                  <a:lnTo>
                    <a:pt x="84" y="3694"/>
                  </a:lnTo>
                  <a:lnTo>
                    <a:pt x="81" y="3687"/>
                  </a:lnTo>
                  <a:lnTo>
                    <a:pt x="78" y="3679"/>
                  </a:lnTo>
                  <a:lnTo>
                    <a:pt x="76" y="3670"/>
                  </a:lnTo>
                  <a:lnTo>
                    <a:pt x="74" y="3662"/>
                  </a:lnTo>
                  <a:lnTo>
                    <a:pt x="72" y="3654"/>
                  </a:lnTo>
                  <a:lnTo>
                    <a:pt x="72" y="3646"/>
                  </a:lnTo>
                  <a:lnTo>
                    <a:pt x="72" y="3639"/>
                  </a:lnTo>
                  <a:lnTo>
                    <a:pt x="72" y="3631"/>
                  </a:lnTo>
                  <a:lnTo>
                    <a:pt x="74" y="3623"/>
                  </a:lnTo>
                  <a:lnTo>
                    <a:pt x="76" y="3616"/>
                  </a:lnTo>
                  <a:lnTo>
                    <a:pt x="79" y="3608"/>
                  </a:lnTo>
                  <a:lnTo>
                    <a:pt x="82" y="3601"/>
                  </a:lnTo>
                  <a:lnTo>
                    <a:pt x="87" y="3594"/>
                  </a:lnTo>
                  <a:lnTo>
                    <a:pt x="92" y="3588"/>
                  </a:lnTo>
                  <a:lnTo>
                    <a:pt x="98" y="3581"/>
                  </a:lnTo>
                  <a:lnTo>
                    <a:pt x="106" y="3576"/>
                  </a:lnTo>
                  <a:lnTo>
                    <a:pt x="76" y="3544"/>
                  </a:lnTo>
                  <a:lnTo>
                    <a:pt x="46" y="3514"/>
                  </a:lnTo>
                  <a:lnTo>
                    <a:pt x="33" y="3499"/>
                  </a:lnTo>
                  <a:lnTo>
                    <a:pt x="22" y="3483"/>
                  </a:lnTo>
                  <a:lnTo>
                    <a:pt x="17" y="3476"/>
                  </a:lnTo>
                  <a:lnTo>
                    <a:pt x="13" y="3468"/>
                  </a:lnTo>
                  <a:lnTo>
                    <a:pt x="9" y="3461"/>
                  </a:lnTo>
                  <a:lnTo>
                    <a:pt x="6" y="3453"/>
                  </a:lnTo>
                  <a:lnTo>
                    <a:pt x="3" y="3446"/>
                  </a:lnTo>
                  <a:lnTo>
                    <a:pt x="1" y="3439"/>
                  </a:lnTo>
                  <a:lnTo>
                    <a:pt x="0" y="3432"/>
                  </a:lnTo>
                  <a:lnTo>
                    <a:pt x="0" y="3425"/>
                  </a:lnTo>
                  <a:lnTo>
                    <a:pt x="1" y="3417"/>
                  </a:lnTo>
                  <a:lnTo>
                    <a:pt x="2" y="3410"/>
                  </a:lnTo>
                  <a:lnTo>
                    <a:pt x="5" y="3403"/>
                  </a:lnTo>
                  <a:lnTo>
                    <a:pt x="8" y="3396"/>
                  </a:lnTo>
                  <a:lnTo>
                    <a:pt x="12" y="3389"/>
                  </a:lnTo>
                  <a:lnTo>
                    <a:pt x="18" y="3382"/>
                  </a:lnTo>
                  <a:lnTo>
                    <a:pt x="25" y="3376"/>
                  </a:lnTo>
                  <a:lnTo>
                    <a:pt x="33" y="3369"/>
                  </a:lnTo>
                  <a:lnTo>
                    <a:pt x="42" y="3363"/>
                  </a:lnTo>
                  <a:lnTo>
                    <a:pt x="52" y="3356"/>
                  </a:lnTo>
                  <a:lnTo>
                    <a:pt x="65" y="3349"/>
                  </a:lnTo>
                  <a:lnTo>
                    <a:pt x="78" y="3343"/>
                  </a:lnTo>
                  <a:lnTo>
                    <a:pt x="69" y="3329"/>
                  </a:lnTo>
                  <a:lnTo>
                    <a:pt x="61" y="3314"/>
                  </a:lnTo>
                  <a:lnTo>
                    <a:pt x="53" y="3299"/>
                  </a:lnTo>
                  <a:lnTo>
                    <a:pt x="48" y="3283"/>
                  </a:lnTo>
                  <a:lnTo>
                    <a:pt x="45" y="3269"/>
                  </a:lnTo>
                  <a:lnTo>
                    <a:pt x="43" y="3254"/>
                  </a:lnTo>
                  <a:lnTo>
                    <a:pt x="43" y="3239"/>
                  </a:lnTo>
                  <a:lnTo>
                    <a:pt x="44" y="3224"/>
                  </a:lnTo>
                  <a:lnTo>
                    <a:pt x="47" y="3211"/>
                  </a:lnTo>
                  <a:lnTo>
                    <a:pt x="53" y="3198"/>
                  </a:lnTo>
                  <a:lnTo>
                    <a:pt x="56" y="3192"/>
                  </a:lnTo>
                  <a:lnTo>
                    <a:pt x="60" y="3185"/>
                  </a:lnTo>
                  <a:lnTo>
                    <a:pt x="65" y="3179"/>
                  </a:lnTo>
                  <a:lnTo>
                    <a:pt x="69" y="3174"/>
                  </a:lnTo>
                  <a:lnTo>
                    <a:pt x="74" y="3168"/>
                  </a:lnTo>
                  <a:lnTo>
                    <a:pt x="80" y="3163"/>
                  </a:lnTo>
                  <a:lnTo>
                    <a:pt x="86" y="3157"/>
                  </a:lnTo>
                  <a:lnTo>
                    <a:pt x="93" y="3152"/>
                  </a:lnTo>
                  <a:lnTo>
                    <a:pt x="107" y="3143"/>
                  </a:lnTo>
                  <a:lnTo>
                    <a:pt x="125" y="3136"/>
                  </a:lnTo>
                  <a:lnTo>
                    <a:pt x="122" y="3127"/>
                  </a:lnTo>
                  <a:lnTo>
                    <a:pt x="120" y="3118"/>
                  </a:lnTo>
                  <a:lnTo>
                    <a:pt x="119" y="3110"/>
                  </a:lnTo>
                  <a:lnTo>
                    <a:pt x="118" y="3101"/>
                  </a:lnTo>
                  <a:lnTo>
                    <a:pt x="118" y="3092"/>
                  </a:lnTo>
                  <a:lnTo>
                    <a:pt x="119" y="3084"/>
                  </a:lnTo>
                  <a:lnTo>
                    <a:pt x="119" y="3075"/>
                  </a:lnTo>
                  <a:lnTo>
                    <a:pt x="121" y="3067"/>
                  </a:lnTo>
                  <a:lnTo>
                    <a:pt x="126" y="3051"/>
                  </a:lnTo>
                  <a:lnTo>
                    <a:pt x="131" y="3036"/>
                  </a:lnTo>
                  <a:lnTo>
                    <a:pt x="138" y="3020"/>
                  </a:lnTo>
                  <a:lnTo>
                    <a:pt x="147" y="3006"/>
                  </a:lnTo>
                  <a:lnTo>
                    <a:pt x="157" y="2993"/>
                  </a:lnTo>
                  <a:lnTo>
                    <a:pt x="168" y="2980"/>
                  </a:lnTo>
                  <a:lnTo>
                    <a:pt x="180" y="2968"/>
                  </a:lnTo>
                  <a:lnTo>
                    <a:pt x="194" y="2957"/>
                  </a:lnTo>
                  <a:lnTo>
                    <a:pt x="208" y="2948"/>
                  </a:lnTo>
                  <a:lnTo>
                    <a:pt x="223" y="2939"/>
                  </a:lnTo>
                  <a:lnTo>
                    <a:pt x="238" y="2932"/>
                  </a:lnTo>
                  <a:lnTo>
                    <a:pt x="255" y="2926"/>
                  </a:lnTo>
                  <a:lnTo>
                    <a:pt x="250" y="2918"/>
                  </a:lnTo>
                  <a:lnTo>
                    <a:pt x="246" y="2910"/>
                  </a:lnTo>
                  <a:lnTo>
                    <a:pt x="244" y="2902"/>
                  </a:lnTo>
                  <a:lnTo>
                    <a:pt x="242" y="2894"/>
                  </a:lnTo>
                  <a:lnTo>
                    <a:pt x="241" y="2887"/>
                  </a:lnTo>
                  <a:lnTo>
                    <a:pt x="240" y="2879"/>
                  </a:lnTo>
                  <a:lnTo>
                    <a:pt x="240" y="2872"/>
                  </a:lnTo>
                  <a:lnTo>
                    <a:pt x="241" y="2865"/>
                  </a:lnTo>
                  <a:lnTo>
                    <a:pt x="242" y="2858"/>
                  </a:lnTo>
                  <a:lnTo>
                    <a:pt x="244" y="2851"/>
                  </a:lnTo>
                  <a:lnTo>
                    <a:pt x="246" y="2844"/>
                  </a:lnTo>
                  <a:lnTo>
                    <a:pt x="249" y="2836"/>
                  </a:lnTo>
                  <a:lnTo>
                    <a:pt x="257" y="2823"/>
                  </a:lnTo>
                  <a:lnTo>
                    <a:pt x="266" y="2811"/>
                  </a:lnTo>
                  <a:lnTo>
                    <a:pt x="276" y="2799"/>
                  </a:lnTo>
                  <a:lnTo>
                    <a:pt x="288" y="2788"/>
                  </a:lnTo>
                  <a:lnTo>
                    <a:pt x="300" y="2777"/>
                  </a:lnTo>
                  <a:lnTo>
                    <a:pt x="313" y="2766"/>
                  </a:lnTo>
                  <a:lnTo>
                    <a:pt x="328" y="2756"/>
                  </a:lnTo>
                  <a:lnTo>
                    <a:pt x="342" y="2747"/>
                  </a:lnTo>
                  <a:lnTo>
                    <a:pt x="355" y="2739"/>
                  </a:lnTo>
                  <a:lnTo>
                    <a:pt x="369" y="2731"/>
                  </a:lnTo>
                  <a:lnTo>
                    <a:pt x="364" y="2721"/>
                  </a:lnTo>
                  <a:lnTo>
                    <a:pt x="360" y="2710"/>
                  </a:lnTo>
                  <a:lnTo>
                    <a:pt x="356" y="2698"/>
                  </a:lnTo>
                  <a:lnTo>
                    <a:pt x="354" y="2686"/>
                  </a:lnTo>
                  <a:lnTo>
                    <a:pt x="353" y="2673"/>
                  </a:lnTo>
                  <a:lnTo>
                    <a:pt x="352" y="2660"/>
                  </a:lnTo>
                  <a:lnTo>
                    <a:pt x="353" y="2645"/>
                  </a:lnTo>
                  <a:lnTo>
                    <a:pt x="354" y="2630"/>
                  </a:lnTo>
                  <a:lnTo>
                    <a:pt x="356" y="2615"/>
                  </a:lnTo>
                  <a:lnTo>
                    <a:pt x="358" y="2600"/>
                  </a:lnTo>
                  <a:lnTo>
                    <a:pt x="361" y="2584"/>
                  </a:lnTo>
                  <a:lnTo>
                    <a:pt x="365" y="2567"/>
                  </a:lnTo>
                  <a:lnTo>
                    <a:pt x="370" y="2552"/>
                  </a:lnTo>
                  <a:lnTo>
                    <a:pt x="375" y="2536"/>
                  </a:lnTo>
                  <a:lnTo>
                    <a:pt x="381" y="2520"/>
                  </a:lnTo>
                  <a:lnTo>
                    <a:pt x="388" y="2503"/>
                  </a:lnTo>
                  <a:lnTo>
                    <a:pt x="394" y="2488"/>
                  </a:lnTo>
                  <a:lnTo>
                    <a:pt x="401" y="2473"/>
                  </a:lnTo>
                  <a:lnTo>
                    <a:pt x="408" y="2458"/>
                  </a:lnTo>
                  <a:lnTo>
                    <a:pt x="416" y="2443"/>
                  </a:lnTo>
                  <a:lnTo>
                    <a:pt x="424" y="2430"/>
                  </a:lnTo>
                  <a:lnTo>
                    <a:pt x="432" y="2417"/>
                  </a:lnTo>
                  <a:lnTo>
                    <a:pt x="441" y="2404"/>
                  </a:lnTo>
                  <a:lnTo>
                    <a:pt x="449" y="2393"/>
                  </a:lnTo>
                  <a:lnTo>
                    <a:pt x="459" y="2381"/>
                  </a:lnTo>
                  <a:lnTo>
                    <a:pt x="468" y="2372"/>
                  </a:lnTo>
                  <a:lnTo>
                    <a:pt x="477" y="2363"/>
                  </a:lnTo>
                  <a:lnTo>
                    <a:pt x="486" y="2356"/>
                  </a:lnTo>
                  <a:lnTo>
                    <a:pt x="495" y="2349"/>
                  </a:lnTo>
                  <a:lnTo>
                    <a:pt x="504" y="2344"/>
                  </a:lnTo>
                  <a:lnTo>
                    <a:pt x="512" y="2341"/>
                  </a:lnTo>
                  <a:lnTo>
                    <a:pt x="522" y="2339"/>
                  </a:lnTo>
                  <a:lnTo>
                    <a:pt x="526" y="2305"/>
                  </a:lnTo>
                  <a:lnTo>
                    <a:pt x="529" y="2270"/>
                  </a:lnTo>
                  <a:lnTo>
                    <a:pt x="531" y="2252"/>
                  </a:lnTo>
                  <a:lnTo>
                    <a:pt x="533" y="2234"/>
                  </a:lnTo>
                  <a:lnTo>
                    <a:pt x="537" y="2217"/>
                  </a:lnTo>
                  <a:lnTo>
                    <a:pt x="541" y="2201"/>
                  </a:lnTo>
                  <a:lnTo>
                    <a:pt x="546" y="2185"/>
                  </a:lnTo>
                  <a:lnTo>
                    <a:pt x="553" y="2171"/>
                  </a:lnTo>
                  <a:lnTo>
                    <a:pt x="557" y="2164"/>
                  </a:lnTo>
                  <a:lnTo>
                    <a:pt x="561" y="2158"/>
                  </a:lnTo>
                  <a:lnTo>
                    <a:pt x="566" y="2152"/>
                  </a:lnTo>
                  <a:lnTo>
                    <a:pt x="571" y="2147"/>
                  </a:lnTo>
                  <a:lnTo>
                    <a:pt x="577" y="2142"/>
                  </a:lnTo>
                  <a:lnTo>
                    <a:pt x="585" y="2138"/>
                  </a:lnTo>
                  <a:lnTo>
                    <a:pt x="592" y="2134"/>
                  </a:lnTo>
                  <a:lnTo>
                    <a:pt x="599" y="2131"/>
                  </a:lnTo>
                  <a:lnTo>
                    <a:pt x="608" y="2128"/>
                  </a:lnTo>
                  <a:lnTo>
                    <a:pt x="617" y="2126"/>
                  </a:lnTo>
                  <a:lnTo>
                    <a:pt x="626" y="2125"/>
                  </a:lnTo>
                  <a:lnTo>
                    <a:pt x="637" y="2124"/>
                  </a:lnTo>
                  <a:lnTo>
                    <a:pt x="641" y="2108"/>
                  </a:lnTo>
                  <a:lnTo>
                    <a:pt x="647" y="2092"/>
                  </a:lnTo>
                  <a:lnTo>
                    <a:pt x="652" y="2076"/>
                  </a:lnTo>
                  <a:lnTo>
                    <a:pt x="658" y="2059"/>
                  </a:lnTo>
                  <a:lnTo>
                    <a:pt x="664" y="2045"/>
                  </a:lnTo>
                  <a:lnTo>
                    <a:pt x="672" y="2031"/>
                  </a:lnTo>
                  <a:lnTo>
                    <a:pt x="680" y="2019"/>
                  </a:lnTo>
                  <a:lnTo>
                    <a:pt x="689" y="2007"/>
                  </a:lnTo>
                  <a:lnTo>
                    <a:pt x="694" y="2003"/>
                  </a:lnTo>
                  <a:lnTo>
                    <a:pt x="699" y="1997"/>
                  </a:lnTo>
                  <a:lnTo>
                    <a:pt x="704" y="1993"/>
                  </a:lnTo>
                  <a:lnTo>
                    <a:pt x="710" y="1989"/>
                  </a:lnTo>
                  <a:lnTo>
                    <a:pt x="717" y="1986"/>
                  </a:lnTo>
                  <a:lnTo>
                    <a:pt x="723" y="1984"/>
                  </a:lnTo>
                  <a:lnTo>
                    <a:pt x="730" y="1981"/>
                  </a:lnTo>
                  <a:lnTo>
                    <a:pt x="737" y="1980"/>
                  </a:lnTo>
                  <a:lnTo>
                    <a:pt x="744" y="1979"/>
                  </a:lnTo>
                  <a:lnTo>
                    <a:pt x="752" y="1979"/>
                  </a:lnTo>
                  <a:lnTo>
                    <a:pt x="760" y="1979"/>
                  </a:lnTo>
                  <a:lnTo>
                    <a:pt x="768" y="1980"/>
                  </a:lnTo>
                  <a:lnTo>
                    <a:pt x="778" y="1982"/>
                  </a:lnTo>
                  <a:lnTo>
                    <a:pt x="787" y="1984"/>
                  </a:lnTo>
                  <a:lnTo>
                    <a:pt x="797" y="1987"/>
                  </a:lnTo>
                  <a:lnTo>
                    <a:pt x="806" y="1991"/>
                  </a:lnTo>
                  <a:lnTo>
                    <a:pt x="805" y="1980"/>
                  </a:lnTo>
                  <a:lnTo>
                    <a:pt x="803" y="1969"/>
                  </a:lnTo>
                  <a:lnTo>
                    <a:pt x="803" y="1958"/>
                  </a:lnTo>
                  <a:lnTo>
                    <a:pt x="803" y="1946"/>
                  </a:lnTo>
                  <a:lnTo>
                    <a:pt x="804" y="1924"/>
                  </a:lnTo>
                  <a:lnTo>
                    <a:pt x="807" y="1902"/>
                  </a:lnTo>
                  <a:lnTo>
                    <a:pt x="812" y="1880"/>
                  </a:lnTo>
                  <a:lnTo>
                    <a:pt x="818" y="1858"/>
                  </a:lnTo>
                  <a:lnTo>
                    <a:pt x="825" y="1836"/>
                  </a:lnTo>
                  <a:lnTo>
                    <a:pt x="833" y="1814"/>
                  </a:lnTo>
                  <a:lnTo>
                    <a:pt x="835" y="1810"/>
                  </a:lnTo>
                  <a:lnTo>
                    <a:pt x="837" y="1805"/>
                  </a:lnTo>
                  <a:lnTo>
                    <a:pt x="840" y="1802"/>
                  </a:lnTo>
                  <a:lnTo>
                    <a:pt x="844" y="1799"/>
                  </a:lnTo>
                  <a:lnTo>
                    <a:pt x="852" y="1794"/>
                  </a:lnTo>
                  <a:lnTo>
                    <a:pt x="859" y="1789"/>
                  </a:lnTo>
                  <a:lnTo>
                    <a:pt x="867" y="1785"/>
                  </a:lnTo>
                  <a:lnTo>
                    <a:pt x="874" y="1782"/>
                  </a:lnTo>
                  <a:lnTo>
                    <a:pt x="877" y="1779"/>
                  </a:lnTo>
                  <a:lnTo>
                    <a:pt x="879" y="1777"/>
                  </a:lnTo>
                  <a:lnTo>
                    <a:pt x="881" y="1775"/>
                  </a:lnTo>
                  <a:lnTo>
                    <a:pt x="883" y="1772"/>
                  </a:lnTo>
                  <a:lnTo>
                    <a:pt x="885" y="1762"/>
                  </a:lnTo>
                  <a:lnTo>
                    <a:pt x="887" y="1749"/>
                  </a:lnTo>
                  <a:lnTo>
                    <a:pt x="889" y="1732"/>
                  </a:lnTo>
                  <a:lnTo>
                    <a:pt x="891" y="1715"/>
                  </a:lnTo>
                  <a:lnTo>
                    <a:pt x="893" y="1698"/>
                  </a:lnTo>
                  <a:lnTo>
                    <a:pt x="896" y="1683"/>
                  </a:lnTo>
                  <a:lnTo>
                    <a:pt x="898" y="1670"/>
                  </a:lnTo>
                  <a:lnTo>
                    <a:pt x="900" y="1663"/>
                  </a:lnTo>
                  <a:lnTo>
                    <a:pt x="917" y="1636"/>
                  </a:lnTo>
                  <a:lnTo>
                    <a:pt x="938" y="1599"/>
                  </a:lnTo>
                  <a:lnTo>
                    <a:pt x="949" y="1579"/>
                  </a:lnTo>
                  <a:lnTo>
                    <a:pt x="962" y="1558"/>
                  </a:lnTo>
                  <a:lnTo>
                    <a:pt x="976" y="1536"/>
                  </a:lnTo>
                  <a:lnTo>
                    <a:pt x="990" y="1515"/>
                  </a:lnTo>
                  <a:lnTo>
                    <a:pt x="1005" y="1495"/>
                  </a:lnTo>
                  <a:lnTo>
                    <a:pt x="1020" y="1475"/>
                  </a:lnTo>
                  <a:lnTo>
                    <a:pt x="1035" y="1458"/>
                  </a:lnTo>
                  <a:lnTo>
                    <a:pt x="1052" y="1443"/>
                  </a:lnTo>
                  <a:lnTo>
                    <a:pt x="1060" y="1437"/>
                  </a:lnTo>
                  <a:lnTo>
                    <a:pt x="1069" y="1431"/>
                  </a:lnTo>
                  <a:lnTo>
                    <a:pt x="1077" y="1426"/>
                  </a:lnTo>
                  <a:lnTo>
                    <a:pt x="1085" y="1422"/>
                  </a:lnTo>
                  <a:lnTo>
                    <a:pt x="1094" y="1418"/>
                  </a:lnTo>
                  <a:lnTo>
                    <a:pt x="1102" y="1415"/>
                  </a:lnTo>
                  <a:lnTo>
                    <a:pt x="1111" y="1414"/>
                  </a:lnTo>
                  <a:lnTo>
                    <a:pt x="1120" y="1414"/>
                  </a:lnTo>
                  <a:lnTo>
                    <a:pt x="1129" y="1388"/>
                  </a:lnTo>
                  <a:lnTo>
                    <a:pt x="1140" y="1360"/>
                  </a:lnTo>
                  <a:lnTo>
                    <a:pt x="1146" y="1345"/>
                  </a:lnTo>
                  <a:lnTo>
                    <a:pt x="1152" y="1332"/>
                  </a:lnTo>
                  <a:lnTo>
                    <a:pt x="1159" y="1319"/>
                  </a:lnTo>
                  <a:lnTo>
                    <a:pt x="1166" y="1306"/>
                  </a:lnTo>
                  <a:lnTo>
                    <a:pt x="1175" y="1294"/>
                  </a:lnTo>
                  <a:lnTo>
                    <a:pt x="1183" y="1282"/>
                  </a:lnTo>
                  <a:lnTo>
                    <a:pt x="1192" y="1272"/>
                  </a:lnTo>
                  <a:lnTo>
                    <a:pt x="1202" y="1263"/>
                  </a:lnTo>
                  <a:lnTo>
                    <a:pt x="1213" y="1255"/>
                  </a:lnTo>
                  <a:lnTo>
                    <a:pt x="1224" y="1249"/>
                  </a:lnTo>
                  <a:lnTo>
                    <a:pt x="1238" y="1244"/>
                  </a:lnTo>
                  <a:lnTo>
                    <a:pt x="1251" y="1240"/>
                  </a:lnTo>
                  <a:lnTo>
                    <a:pt x="1245" y="1215"/>
                  </a:lnTo>
                  <a:lnTo>
                    <a:pt x="1241" y="1192"/>
                  </a:lnTo>
                  <a:lnTo>
                    <a:pt x="1240" y="1182"/>
                  </a:lnTo>
                  <a:lnTo>
                    <a:pt x="1239" y="1171"/>
                  </a:lnTo>
                  <a:lnTo>
                    <a:pt x="1239" y="1160"/>
                  </a:lnTo>
                  <a:lnTo>
                    <a:pt x="1240" y="1150"/>
                  </a:lnTo>
                  <a:lnTo>
                    <a:pt x="1240" y="1140"/>
                  </a:lnTo>
                  <a:lnTo>
                    <a:pt x="1242" y="1131"/>
                  </a:lnTo>
                  <a:lnTo>
                    <a:pt x="1243" y="1122"/>
                  </a:lnTo>
                  <a:lnTo>
                    <a:pt x="1246" y="1113"/>
                  </a:lnTo>
                  <a:lnTo>
                    <a:pt x="1251" y="1094"/>
                  </a:lnTo>
                  <a:lnTo>
                    <a:pt x="1258" y="1077"/>
                  </a:lnTo>
                  <a:lnTo>
                    <a:pt x="1267" y="1061"/>
                  </a:lnTo>
                  <a:lnTo>
                    <a:pt x="1277" y="1045"/>
                  </a:lnTo>
                  <a:lnTo>
                    <a:pt x="1289" y="1029"/>
                  </a:lnTo>
                  <a:lnTo>
                    <a:pt x="1302" y="1013"/>
                  </a:lnTo>
                  <a:lnTo>
                    <a:pt x="1330" y="982"/>
                  </a:lnTo>
                  <a:lnTo>
                    <a:pt x="1362" y="948"/>
                  </a:lnTo>
                  <a:lnTo>
                    <a:pt x="1366" y="945"/>
                  </a:lnTo>
                  <a:lnTo>
                    <a:pt x="1370" y="943"/>
                  </a:lnTo>
                  <a:lnTo>
                    <a:pt x="1374" y="941"/>
                  </a:lnTo>
                  <a:lnTo>
                    <a:pt x="1380" y="940"/>
                  </a:lnTo>
                  <a:lnTo>
                    <a:pt x="1391" y="938"/>
                  </a:lnTo>
                  <a:lnTo>
                    <a:pt x="1404" y="937"/>
                  </a:lnTo>
                  <a:lnTo>
                    <a:pt x="1416" y="935"/>
                  </a:lnTo>
                  <a:lnTo>
                    <a:pt x="1428" y="933"/>
                  </a:lnTo>
                  <a:lnTo>
                    <a:pt x="1434" y="931"/>
                  </a:lnTo>
                  <a:lnTo>
                    <a:pt x="1439" y="929"/>
                  </a:lnTo>
                  <a:lnTo>
                    <a:pt x="1443" y="926"/>
                  </a:lnTo>
                  <a:lnTo>
                    <a:pt x="1447" y="923"/>
                  </a:lnTo>
                  <a:lnTo>
                    <a:pt x="1450" y="917"/>
                  </a:lnTo>
                  <a:lnTo>
                    <a:pt x="1453" y="912"/>
                  </a:lnTo>
                  <a:lnTo>
                    <a:pt x="1456" y="904"/>
                  </a:lnTo>
                  <a:lnTo>
                    <a:pt x="1458" y="898"/>
                  </a:lnTo>
                  <a:lnTo>
                    <a:pt x="1462" y="884"/>
                  </a:lnTo>
                  <a:lnTo>
                    <a:pt x="1464" y="870"/>
                  </a:lnTo>
                  <a:lnTo>
                    <a:pt x="1467" y="856"/>
                  </a:lnTo>
                  <a:lnTo>
                    <a:pt x="1470" y="842"/>
                  </a:lnTo>
                  <a:lnTo>
                    <a:pt x="1472" y="835"/>
                  </a:lnTo>
                  <a:lnTo>
                    <a:pt x="1475" y="829"/>
                  </a:lnTo>
                  <a:lnTo>
                    <a:pt x="1478" y="824"/>
                  </a:lnTo>
                  <a:lnTo>
                    <a:pt x="1482" y="819"/>
                  </a:lnTo>
                  <a:lnTo>
                    <a:pt x="1509" y="783"/>
                  </a:lnTo>
                  <a:lnTo>
                    <a:pt x="1530" y="753"/>
                  </a:lnTo>
                  <a:lnTo>
                    <a:pt x="1537" y="747"/>
                  </a:lnTo>
                  <a:lnTo>
                    <a:pt x="1543" y="743"/>
                  </a:lnTo>
                  <a:lnTo>
                    <a:pt x="1551" y="740"/>
                  </a:lnTo>
                  <a:lnTo>
                    <a:pt x="1561" y="737"/>
                  </a:lnTo>
                  <a:lnTo>
                    <a:pt x="1571" y="737"/>
                  </a:lnTo>
                  <a:lnTo>
                    <a:pt x="1582" y="738"/>
                  </a:lnTo>
                  <a:lnTo>
                    <a:pt x="1595" y="740"/>
                  </a:lnTo>
                  <a:lnTo>
                    <a:pt x="1610" y="744"/>
                  </a:lnTo>
                  <a:lnTo>
                    <a:pt x="1610" y="730"/>
                  </a:lnTo>
                  <a:lnTo>
                    <a:pt x="1611" y="715"/>
                  </a:lnTo>
                  <a:lnTo>
                    <a:pt x="1613" y="700"/>
                  </a:lnTo>
                  <a:lnTo>
                    <a:pt x="1616" y="686"/>
                  </a:lnTo>
                  <a:lnTo>
                    <a:pt x="1620" y="672"/>
                  </a:lnTo>
                  <a:lnTo>
                    <a:pt x="1626" y="658"/>
                  </a:lnTo>
                  <a:lnTo>
                    <a:pt x="1632" y="644"/>
                  </a:lnTo>
                  <a:lnTo>
                    <a:pt x="1639" y="632"/>
                  </a:lnTo>
                  <a:lnTo>
                    <a:pt x="1647" y="621"/>
                  </a:lnTo>
                  <a:lnTo>
                    <a:pt x="1655" y="611"/>
                  </a:lnTo>
                  <a:lnTo>
                    <a:pt x="1665" y="603"/>
                  </a:lnTo>
                  <a:lnTo>
                    <a:pt x="1675" y="596"/>
                  </a:lnTo>
                  <a:lnTo>
                    <a:pt x="1681" y="593"/>
                  </a:lnTo>
                  <a:lnTo>
                    <a:pt x="1687" y="590"/>
                  </a:lnTo>
                  <a:lnTo>
                    <a:pt x="1694" y="588"/>
                  </a:lnTo>
                  <a:lnTo>
                    <a:pt x="1700" y="586"/>
                  </a:lnTo>
                  <a:lnTo>
                    <a:pt x="1707" y="585"/>
                  </a:lnTo>
                  <a:lnTo>
                    <a:pt x="1713" y="584"/>
                  </a:lnTo>
                  <a:lnTo>
                    <a:pt x="1720" y="584"/>
                  </a:lnTo>
                  <a:lnTo>
                    <a:pt x="1728" y="585"/>
                  </a:lnTo>
                  <a:lnTo>
                    <a:pt x="1729" y="589"/>
                  </a:lnTo>
                  <a:lnTo>
                    <a:pt x="1730" y="591"/>
                  </a:lnTo>
                  <a:lnTo>
                    <a:pt x="1729" y="590"/>
                  </a:lnTo>
                  <a:lnTo>
                    <a:pt x="1726" y="586"/>
                  </a:lnTo>
                  <a:lnTo>
                    <a:pt x="1726" y="574"/>
                  </a:lnTo>
                  <a:lnTo>
                    <a:pt x="1726" y="562"/>
                  </a:lnTo>
                  <a:lnTo>
                    <a:pt x="1727" y="551"/>
                  </a:lnTo>
                  <a:lnTo>
                    <a:pt x="1729" y="540"/>
                  </a:lnTo>
                  <a:lnTo>
                    <a:pt x="1731" y="530"/>
                  </a:lnTo>
                  <a:lnTo>
                    <a:pt x="1734" y="519"/>
                  </a:lnTo>
                  <a:lnTo>
                    <a:pt x="1737" y="508"/>
                  </a:lnTo>
                  <a:lnTo>
                    <a:pt x="1741" y="498"/>
                  </a:lnTo>
                  <a:lnTo>
                    <a:pt x="1745" y="488"/>
                  </a:lnTo>
                  <a:lnTo>
                    <a:pt x="1750" y="478"/>
                  </a:lnTo>
                  <a:lnTo>
                    <a:pt x="1757" y="469"/>
                  </a:lnTo>
                  <a:lnTo>
                    <a:pt x="1763" y="460"/>
                  </a:lnTo>
                  <a:lnTo>
                    <a:pt x="1770" y="450"/>
                  </a:lnTo>
                  <a:lnTo>
                    <a:pt x="1777" y="441"/>
                  </a:lnTo>
                  <a:lnTo>
                    <a:pt x="1785" y="432"/>
                  </a:lnTo>
                  <a:lnTo>
                    <a:pt x="1793" y="424"/>
                  </a:lnTo>
                  <a:lnTo>
                    <a:pt x="1797" y="421"/>
                  </a:lnTo>
                  <a:lnTo>
                    <a:pt x="1801" y="419"/>
                  </a:lnTo>
                  <a:lnTo>
                    <a:pt x="1805" y="418"/>
                  </a:lnTo>
                  <a:lnTo>
                    <a:pt x="1809" y="418"/>
                  </a:lnTo>
                  <a:lnTo>
                    <a:pt x="1818" y="420"/>
                  </a:lnTo>
                  <a:lnTo>
                    <a:pt x="1828" y="424"/>
                  </a:lnTo>
                  <a:lnTo>
                    <a:pt x="1837" y="427"/>
                  </a:lnTo>
                  <a:lnTo>
                    <a:pt x="1846" y="430"/>
                  </a:lnTo>
                  <a:lnTo>
                    <a:pt x="1851" y="430"/>
                  </a:lnTo>
                  <a:lnTo>
                    <a:pt x="1855" y="429"/>
                  </a:lnTo>
                  <a:lnTo>
                    <a:pt x="1860" y="428"/>
                  </a:lnTo>
                  <a:lnTo>
                    <a:pt x="1864" y="425"/>
                  </a:lnTo>
                  <a:lnTo>
                    <a:pt x="1874" y="416"/>
                  </a:lnTo>
                  <a:lnTo>
                    <a:pt x="1883" y="404"/>
                  </a:lnTo>
                  <a:lnTo>
                    <a:pt x="1893" y="392"/>
                  </a:lnTo>
                  <a:lnTo>
                    <a:pt x="1901" y="377"/>
                  </a:lnTo>
                  <a:lnTo>
                    <a:pt x="1910" y="364"/>
                  </a:lnTo>
                  <a:lnTo>
                    <a:pt x="1919" y="352"/>
                  </a:lnTo>
                  <a:lnTo>
                    <a:pt x="1924" y="347"/>
                  </a:lnTo>
                  <a:lnTo>
                    <a:pt x="1929" y="342"/>
                  </a:lnTo>
                  <a:lnTo>
                    <a:pt x="1934" y="338"/>
                  </a:lnTo>
                  <a:lnTo>
                    <a:pt x="1940" y="334"/>
                  </a:lnTo>
                  <a:lnTo>
                    <a:pt x="1948" y="330"/>
                  </a:lnTo>
                  <a:lnTo>
                    <a:pt x="1958" y="326"/>
                  </a:lnTo>
                  <a:lnTo>
                    <a:pt x="1966" y="322"/>
                  </a:lnTo>
                  <a:lnTo>
                    <a:pt x="1975" y="319"/>
                  </a:lnTo>
                  <a:lnTo>
                    <a:pt x="1993" y="314"/>
                  </a:lnTo>
                  <a:lnTo>
                    <a:pt x="2010" y="310"/>
                  </a:lnTo>
                  <a:lnTo>
                    <a:pt x="2028" y="306"/>
                  </a:lnTo>
                  <a:lnTo>
                    <a:pt x="2045" y="301"/>
                  </a:lnTo>
                  <a:lnTo>
                    <a:pt x="2053" y="298"/>
                  </a:lnTo>
                  <a:lnTo>
                    <a:pt x="2061" y="295"/>
                  </a:lnTo>
                  <a:lnTo>
                    <a:pt x="2069" y="291"/>
                  </a:lnTo>
                  <a:lnTo>
                    <a:pt x="2077" y="286"/>
                  </a:lnTo>
                  <a:lnTo>
                    <a:pt x="2088" y="279"/>
                  </a:lnTo>
                  <a:lnTo>
                    <a:pt x="2096" y="271"/>
                  </a:lnTo>
                  <a:lnTo>
                    <a:pt x="2104" y="262"/>
                  </a:lnTo>
                  <a:lnTo>
                    <a:pt x="2111" y="253"/>
                  </a:lnTo>
                  <a:lnTo>
                    <a:pt x="2124" y="234"/>
                  </a:lnTo>
                  <a:lnTo>
                    <a:pt x="2137" y="216"/>
                  </a:lnTo>
                  <a:lnTo>
                    <a:pt x="2144" y="207"/>
                  </a:lnTo>
                  <a:lnTo>
                    <a:pt x="2153" y="199"/>
                  </a:lnTo>
                  <a:lnTo>
                    <a:pt x="2161" y="190"/>
                  </a:lnTo>
                  <a:lnTo>
                    <a:pt x="2171" y="182"/>
                  </a:lnTo>
                  <a:lnTo>
                    <a:pt x="2182" y="175"/>
                  </a:lnTo>
                  <a:lnTo>
                    <a:pt x="2194" y="169"/>
                  </a:lnTo>
                  <a:lnTo>
                    <a:pt x="2208" y="165"/>
                  </a:lnTo>
                  <a:lnTo>
                    <a:pt x="2225" y="161"/>
                  </a:lnTo>
                  <a:lnTo>
                    <a:pt x="2220" y="148"/>
                  </a:lnTo>
                  <a:lnTo>
                    <a:pt x="2216" y="135"/>
                  </a:lnTo>
                  <a:lnTo>
                    <a:pt x="2212" y="122"/>
                  </a:lnTo>
                  <a:lnTo>
                    <a:pt x="2211" y="110"/>
                  </a:lnTo>
                  <a:lnTo>
                    <a:pt x="2211" y="98"/>
                  </a:lnTo>
                  <a:lnTo>
                    <a:pt x="2211" y="87"/>
                  </a:lnTo>
                  <a:lnTo>
                    <a:pt x="2214" y="77"/>
                  </a:lnTo>
                  <a:lnTo>
                    <a:pt x="2217" y="67"/>
                  </a:lnTo>
                  <a:lnTo>
                    <a:pt x="2221" y="57"/>
                  </a:lnTo>
                  <a:lnTo>
                    <a:pt x="2226" y="48"/>
                  </a:lnTo>
                  <a:lnTo>
                    <a:pt x="2231" y="40"/>
                  </a:lnTo>
                  <a:lnTo>
                    <a:pt x="2237" y="33"/>
                  </a:lnTo>
                  <a:lnTo>
                    <a:pt x="2243" y="26"/>
                  </a:lnTo>
                  <a:lnTo>
                    <a:pt x="2250" y="20"/>
                  </a:lnTo>
                  <a:lnTo>
                    <a:pt x="2258" y="15"/>
                  </a:lnTo>
                  <a:lnTo>
                    <a:pt x="2266" y="10"/>
                  </a:lnTo>
                  <a:lnTo>
                    <a:pt x="2274" y="7"/>
                  </a:lnTo>
                  <a:lnTo>
                    <a:pt x="2283" y="4"/>
                  </a:lnTo>
                  <a:lnTo>
                    <a:pt x="2292" y="1"/>
                  </a:lnTo>
                  <a:lnTo>
                    <a:pt x="2301" y="0"/>
                  </a:lnTo>
                  <a:lnTo>
                    <a:pt x="2309" y="0"/>
                  </a:lnTo>
                  <a:lnTo>
                    <a:pt x="2318" y="1"/>
                  </a:lnTo>
                  <a:lnTo>
                    <a:pt x="2327" y="4"/>
                  </a:lnTo>
                  <a:lnTo>
                    <a:pt x="2335" y="6"/>
                  </a:lnTo>
                  <a:lnTo>
                    <a:pt x="2343" y="10"/>
                  </a:lnTo>
                  <a:lnTo>
                    <a:pt x="2351" y="15"/>
                  </a:lnTo>
                  <a:lnTo>
                    <a:pt x="2359" y="21"/>
                  </a:lnTo>
                  <a:lnTo>
                    <a:pt x="2365" y="28"/>
                  </a:lnTo>
                  <a:lnTo>
                    <a:pt x="2371" y="37"/>
                  </a:lnTo>
                  <a:lnTo>
                    <a:pt x="2377" y="46"/>
                  </a:lnTo>
                  <a:lnTo>
                    <a:pt x="2382" y="57"/>
                  </a:lnTo>
                  <a:lnTo>
                    <a:pt x="2386" y="70"/>
                  </a:lnTo>
                  <a:lnTo>
                    <a:pt x="2392" y="63"/>
                  </a:lnTo>
                  <a:lnTo>
                    <a:pt x="2398" y="58"/>
                  </a:lnTo>
                  <a:lnTo>
                    <a:pt x="2405" y="53"/>
                  </a:lnTo>
                  <a:lnTo>
                    <a:pt x="2413" y="49"/>
                  </a:lnTo>
                  <a:lnTo>
                    <a:pt x="2420" y="46"/>
                  </a:lnTo>
                  <a:lnTo>
                    <a:pt x="2428" y="43"/>
                  </a:lnTo>
                  <a:lnTo>
                    <a:pt x="2435" y="41"/>
                  </a:lnTo>
                  <a:lnTo>
                    <a:pt x="2443" y="39"/>
                  </a:lnTo>
                  <a:lnTo>
                    <a:pt x="2451" y="38"/>
                  </a:lnTo>
                  <a:lnTo>
                    <a:pt x="2459" y="38"/>
                  </a:lnTo>
                  <a:lnTo>
                    <a:pt x="2467" y="38"/>
                  </a:lnTo>
                  <a:lnTo>
                    <a:pt x="2475" y="38"/>
                  </a:lnTo>
                  <a:lnTo>
                    <a:pt x="2491" y="41"/>
                  </a:lnTo>
                  <a:lnTo>
                    <a:pt x="2507" y="45"/>
                  </a:lnTo>
                  <a:lnTo>
                    <a:pt x="2522" y="51"/>
                  </a:lnTo>
                  <a:lnTo>
                    <a:pt x="2536" y="59"/>
                  </a:lnTo>
                  <a:lnTo>
                    <a:pt x="2550" y="69"/>
                  </a:lnTo>
                  <a:lnTo>
                    <a:pt x="2562" y="80"/>
                  </a:lnTo>
                  <a:lnTo>
                    <a:pt x="2567" y="86"/>
                  </a:lnTo>
                  <a:lnTo>
                    <a:pt x="2572" y="92"/>
                  </a:lnTo>
                  <a:lnTo>
                    <a:pt x="2576" y="98"/>
                  </a:lnTo>
                  <a:lnTo>
                    <a:pt x="2580" y="105"/>
                  </a:lnTo>
                  <a:lnTo>
                    <a:pt x="2584" y="112"/>
                  </a:lnTo>
                  <a:lnTo>
                    <a:pt x="2587" y="120"/>
                  </a:lnTo>
                  <a:lnTo>
                    <a:pt x="2590" y="127"/>
                  </a:lnTo>
                  <a:lnTo>
                    <a:pt x="2592" y="136"/>
                  </a:lnTo>
                  <a:lnTo>
                    <a:pt x="2595" y="127"/>
                  </a:lnTo>
                  <a:lnTo>
                    <a:pt x="2599" y="120"/>
                  </a:lnTo>
                  <a:lnTo>
                    <a:pt x="2604" y="112"/>
                  </a:lnTo>
                  <a:lnTo>
                    <a:pt x="2611" y="105"/>
                  </a:lnTo>
                  <a:lnTo>
                    <a:pt x="2617" y="97"/>
                  </a:lnTo>
                  <a:lnTo>
                    <a:pt x="2625" y="90"/>
                  </a:lnTo>
                  <a:lnTo>
                    <a:pt x="2632" y="83"/>
                  </a:lnTo>
                  <a:lnTo>
                    <a:pt x="2640" y="76"/>
                  </a:lnTo>
                  <a:lnTo>
                    <a:pt x="2657" y="62"/>
                  </a:lnTo>
                  <a:lnTo>
                    <a:pt x="2677" y="51"/>
                  </a:lnTo>
                  <a:lnTo>
                    <a:pt x="2687" y="46"/>
                  </a:lnTo>
                  <a:lnTo>
                    <a:pt x="2696" y="42"/>
                  </a:lnTo>
                  <a:lnTo>
                    <a:pt x="2706" y="38"/>
                  </a:lnTo>
                  <a:lnTo>
                    <a:pt x="2716" y="34"/>
                  </a:lnTo>
                  <a:lnTo>
                    <a:pt x="2725" y="32"/>
                  </a:lnTo>
                  <a:lnTo>
                    <a:pt x="2735" y="30"/>
                  </a:lnTo>
                  <a:lnTo>
                    <a:pt x="2745" y="28"/>
                  </a:lnTo>
                  <a:lnTo>
                    <a:pt x="2755" y="28"/>
                  </a:lnTo>
                  <a:lnTo>
                    <a:pt x="2764" y="28"/>
                  </a:lnTo>
                  <a:lnTo>
                    <a:pt x="2772" y="29"/>
                  </a:lnTo>
                  <a:lnTo>
                    <a:pt x="2780" y="31"/>
                  </a:lnTo>
                  <a:lnTo>
                    <a:pt x="2788" y="34"/>
                  </a:lnTo>
                  <a:lnTo>
                    <a:pt x="2795" y="37"/>
                  </a:lnTo>
                  <a:lnTo>
                    <a:pt x="2803" y="42"/>
                  </a:lnTo>
                  <a:lnTo>
                    <a:pt x="2809" y="48"/>
                  </a:lnTo>
                  <a:lnTo>
                    <a:pt x="2814" y="55"/>
                  </a:lnTo>
                  <a:lnTo>
                    <a:pt x="2819" y="63"/>
                  </a:lnTo>
                  <a:lnTo>
                    <a:pt x="2823" y="74"/>
                  </a:lnTo>
                  <a:lnTo>
                    <a:pt x="2825" y="84"/>
                  </a:lnTo>
                  <a:lnTo>
                    <a:pt x="2827" y="96"/>
                  </a:lnTo>
                  <a:lnTo>
                    <a:pt x="2827" y="90"/>
                  </a:lnTo>
                  <a:lnTo>
                    <a:pt x="2828" y="86"/>
                  </a:lnTo>
                  <a:lnTo>
                    <a:pt x="2830" y="82"/>
                  </a:lnTo>
                  <a:lnTo>
                    <a:pt x="2833" y="79"/>
                  </a:lnTo>
                  <a:lnTo>
                    <a:pt x="2836" y="77"/>
                  </a:lnTo>
                  <a:lnTo>
                    <a:pt x="2841" y="76"/>
                  </a:lnTo>
                  <a:lnTo>
                    <a:pt x="2846" y="75"/>
                  </a:lnTo>
                  <a:lnTo>
                    <a:pt x="2852" y="75"/>
                  </a:lnTo>
                  <a:lnTo>
                    <a:pt x="2865" y="78"/>
                  </a:lnTo>
                  <a:lnTo>
                    <a:pt x="2882" y="82"/>
                  </a:lnTo>
                  <a:lnTo>
                    <a:pt x="2898" y="88"/>
                  </a:lnTo>
                  <a:lnTo>
                    <a:pt x="2916" y="96"/>
                  </a:lnTo>
                  <a:lnTo>
                    <a:pt x="2952" y="113"/>
                  </a:lnTo>
                  <a:lnTo>
                    <a:pt x="2985" y="130"/>
                  </a:lnTo>
                  <a:lnTo>
                    <a:pt x="3011" y="144"/>
                  </a:lnTo>
                  <a:lnTo>
                    <a:pt x="3025" y="151"/>
                  </a:lnTo>
                  <a:lnTo>
                    <a:pt x="3044" y="155"/>
                  </a:lnTo>
                  <a:lnTo>
                    <a:pt x="3066" y="159"/>
                  </a:lnTo>
                  <a:lnTo>
                    <a:pt x="3088" y="161"/>
                  </a:lnTo>
                  <a:lnTo>
                    <a:pt x="3112" y="163"/>
                  </a:lnTo>
                  <a:lnTo>
                    <a:pt x="3137" y="164"/>
                  </a:lnTo>
                  <a:lnTo>
                    <a:pt x="3161" y="166"/>
                  </a:lnTo>
                  <a:lnTo>
                    <a:pt x="3185" y="169"/>
                  </a:lnTo>
                  <a:lnTo>
                    <a:pt x="3209" y="173"/>
                  </a:lnTo>
                  <a:lnTo>
                    <a:pt x="3220" y="175"/>
                  </a:lnTo>
                  <a:lnTo>
                    <a:pt x="3231" y="178"/>
                  </a:lnTo>
                  <a:lnTo>
                    <a:pt x="3241" y="181"/>
                  </a:lnTo>
                  <a:lnTo>
                    <a:pt x="3251" y="185"/>
                  </a:lnTo>
                  <a:lnTo>
                    <a:pt x="3261" y="190"/>
                  </a:lnTo>
                  <a:lnTo>
                    <a:pt x="3270" y="196"/>
                  </a:lnTo>
                  <a:lnTo>
                    <a:pt x="3278" y="201"/>
                  </a:lnTo>
                  <a:lnTo>
                    <a:pt x="3286" y="208"/>
                  </a:lnTo>
                  <a:lnTo>
                    <a:pt x="3292" y="215"/>
                  </a:lnTo>
                  <a:lnTo>
                    <a:pt x="3298" y="223"/>
                  </a:lnTo>
                  <a:lnTo>
                    <a:pt x="3303" y="232"/>
                  </a:lnTo>
                  <a:lnTo>
                    <a:pt x="3307" y="242"/>
                  </a:lnTo>
                  <a:lnTo>
                    <a:pt x="3310" y="253"/>
                  </a:lnTo>
                  <a:lnTo>
                    <a:pt x="3312" y="266"/>
                  </a:lnTo>
                  <a:lnTo>
                    <a:pt x="3313" y="280"/>
                  </a:lnTo>
                  <a:lnTo>
                    <a:pt x="3312" y="294"/>
                  </a:lnTo>
                  <a:lnTo>
                    <a:pt x="3313" y="285"/>
                  </a:lnTo>
                  <a:lnTo>
                    <a:pt x="3315" y="278"/>
                  </a:lnTo>
                  <a:lnTo>
                    <a:pt x="3317" y="271"/>
                  </a:lnTo>
                  <a:lnTo>
                    <a:pt x="3319" y="265"/>
                  </a:lnTo>
                  <a:lnTo>
                    <a:pt x="3322" y="259"/>
                  </a:lnTo>
                  <a:lnTo>
                    <a:pt x="3326" y="254"/>
                  </a:lnTo>
                  <a:lnTo>
                    <a:pt x="3330" y="250"/>
                  </a:lnTo>
                  <a:lnTo>
                    <a:pt x="3334" y="246"/>
                  </a:lnTo>
                  <a:lnTo>
                    <a:pt x="3338" y="244"/>
                  </a:lnTo>
                  <a:lnTo>
                    <a:pt x="3343" y="241"/>
                  </a:lnTo>
                  <a:lnTo>
                    <a:pt x="3348" y="240"/>
                  </a:lnTo>
                  <a:lnTo>
                    <a:pt x="3353" y="239"/>
                  </a:lnTo>
                  <a:lnTo>
                    <a:pt x="3364" y="238"/>
                  </a:lnTo>
                  <a:lnTo>
                    <a:pt x="3375" y="239"/>
                  </a:lnTo>
                  <a:lnTo>
                    <a:pt x="3387" y="241"/>
                  </a:lnTo>
                  <a:lnTo>
                    <a:pt x="3400" y="244"/>
                  </a:lnTo>
                  <a:lnTo>
                    <a:pt x="3411" y="249"/>
                  </a:lnTo>
                  <a:lnTo>
                    <a:pt x="3423" y="255"/>
                  </a:lnTo>
                  <a:lnTo>
                    <a:pt x="3433" y="262"/>
                  </a:lnTo>
                  <a:lnTo>
                    <a:pt x="3443" y="268"/>
                  </a:lnTo>
                  <a:lnTo>
                    <a:pt x="3451" y="275"/>
                  </a:lnTo>
                  <a:lnTo>
                    <a:pt x="3459" y="281"/>
                  </a:lnTo>
                  <a:lnTo>
                    <a:pt x="3463" y="286"/>
                  </a:lnTo>
                  <a:lnTo>
                    <a:pt x="3467" y="292"/>
                  </a:lnTo>
                  <a:lnTo>
                    <a:pt x="3471" y="297"/>
                  </a:lnTo>
                  <a:lnTo>
                    <a:pt x="3474" y="303"/>
                  </a:lnTo>
                  <a:lnTo>
                    <a:pt x="3479" y="316"/>
                  </a:lnTo>
                  <a:lnTo>
                    <a:pt x="3483" y="331"/>
                  </a:lnTo>
                  <a:lnTo>
                    <a:pt x="3485" y="346"/>
                  </a:lnTo>
                  <a:lnTo>
                    <a:pt x="3487" y="361"/>
                  </a:lnTo>
                  <a:lnTo>
                    <a:pt x="3488" y="377"/>
                  </a:lnTo>
                  <a:lnTo>
                    <a:pt x="3488" y="394"/>
                  </a:lnTo>
                  <a:lnTo>
                    <a:pt x="3486" y="426"/>
                  </a:lnTo>
                  <a:lnTo>
                    <a:pt x="3484" y="458"/>
                  </a:lnTo>
                  <a:lnTo>
                    <a:pt x="3481" y="488"/>
                  </a:lnTo>
                  <a:lnTo>
                    <a:pt x="3480" y="513"/>
                  </a:lnTo>
                  <a:close/>
                </a:path>
              </a:pathLst>
            </a:custGeom>
            <a:solidFill>
              <a:srgbClr val="F3E6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90"/>
            <p:cNvSpPr>
              <a:spLocks/>
            </p:cNvSpPr>
            <p:nvPr/>
          </p:nvSpPr>
          <p:spPr bwMode="auto">
            <a:xfrm>
              <a:off x="7534275" y="4500563"/>
              <a:ext cx="225425" cy="369888"/>
            </a:xfrm>
            <a:custGeom>
              <a:avLst/>
              <a:gdLst>
                <a:gd name="T0" fmla="*/ 2252 w 2424"/>
                <a:gd name="T1" fmla="*/ 190 h 3972"/>
                <a:gd name="T2" fmla="*/ 2197 w 2424"/>
                <a:gd name="T3" fmla="*/ 223 h 3972"/>
                <a:gd name="T4" fmla="*/ 2164 w 2424"/>
                <a:gd name="T5" fmla="*/ 274 h 3972"/>
                <a:gd name="T6" fmla="*/ 2160 w 2424"/>
                <a:gd name="T7" fmla="*/ 341 h 3972"/>
                <a:gd name="T8" fmla="*/ 2175 w 2424"/>
                <a:gd name="T9" fmla="*/ 397 h 3972"/>
                <a:gd name="T10" fmla="*/ 2125 w 2424"/>
                <a:gd name="T11" fmla="*/ 481 h 3972"/>
                <a:gd name="T12" fmla="*/ 1984 w 2424"/>
                <a:gd name="T13" fmla="*/ 594 h 3972"/>
                <a:gd name="T14" fmla="*/ 1853 w 2424"/>
                <a:gd name="T15" fmla="*/ 741 h 3972"/>
                <a:gd name="T16" fmla="*/ 1794 w 2424"/>
                <a:gd name="T17" fmla="*/ 835 h 3972"/>
                <a:gd name="T18" fmla="*/ 1802 w 2424"/>
                <a:gd name="T19" fmla="*/ 907 h 3972"/>
                <a:gd name="T20" fmla="*/ 1792 w 2424"/>
                <a:gd name="T21" fmla="*/ 958 h 3972"/>
                <a:gd name="T22" fmla="*/ 1749 w 2424"/>
                <a:gd name="T23" fmla="*/ 989 h 3972"/>
                <a:gd name="T24" fmla="*/ 1685 w 2424"/>
                <a:gd name="T25" fmla="*/ 1021 h 3972"/>
                <a:gd name="T26" fmla="*/ 1543 w 2424"/>
                <a:gd name="T27" fmla="*/ 1166 h 3972"/>
                <a:gd name="T28" fmla="*/ 1440 w 2424"/>
                <a:gd name="T29" fmla="*/ 1303 h 3972"/>
                <a:gd name="T30" fmla="*/ 1397 w 2424"/>
                <a:gd name="T31" fmla="*/ 1413 h 3972"/>
                <a:gd name="T32" fmla="*/ 1435 w 2424"/>
                <a:gd name="T33" fmla="*/ 1489 h 3972"/>
                <a:gd name="T34" fmla="*/ 1480 w 2424"/>
                <a:gd name="T35" fmla="*/ 1580 h 3972"/>
                <a:gd name="T36" fmla="*/ 1435 w 2424"/>
                <a:gd name="T37" fmla="*/ 1686 h 3972"/>
                <a:gd name="T38" fmla="*/ 1373 w 2424"/>
                <a:gd name="T39" fmla="*/ 1756 h 3972"/>
                <a:gd name="T40" fmla="*/ 1223 w 2424"/>
                <a:gd name="T41" fmla="*/ 1855 h 3972"/>
                <a:gd name="T42" fmla="*/ 1109 w 2424"/>
                <a:gd name="T43" fmla="*/ 1942 h 3972"/>
                <a:gd name="T44" fmla="*/ 1031 w 2424"/>
                <a:gd name="T45" fmla="*/ 2030 h 3972"/>
                <a:gd name="T46" fmla="*/ 937 w 2424"/>
                <a:gd name="T47" fmla="*/ 2208 h 3972"/>
                <a:gd name="T48" fmla="*/ 861 w 2424"/>
                <a:gd name="T49" fmla="*/ 2412 h 3972"/>
                <a:gd name="T50" fmla="*/ 759 w 2424"/>
                <a:gd name="T51" fmla="*/ 2611 h 3972"/>
                <a:gd name="T52" fmla="*/ 696 w 2424"/>
                <a:gd name="T53" fmla="*/ 2757 h 3972"/>
                <a:gd name="T54" fmla="*/ 684 w 2424"/>
                <a:gd name="T55" fmla="*/ 2862 h 3972"/>
                <a:gd name="T56" fmla="*/ 713 w 2424"/>
                <a:gd name="T57" fmla="*/ 2978 h 3972"/>
                <a:gd name="T58" fmla="*/ 775 w 2424"/>
                <a:gd name="T59" fmla="*/ 3077 h 3972"/>
                <a:gd name="T60" fmla="*/ 869 w 2424"/>
                <a:gd name="T61" fmla="*/ 3127 h 3972"/>
                <a:gd name="T62" fmla="*/ 968 w 2424"/>
                <a:gd name="T63" fmla="*/ 3180 h 3972"/>
                <a:gd name="T64" fmla="*/ 1038 w 2424"/>
                <a:gd name="T65" fmla="*/ 3215 h 3972"/>
                <a:gd name="T66" fmla="*/ 1132 w 2424"/>
                <a:gd name="T67" fmla="*/ 3317 h 3972"/>
                <a:gd name="T68" fmla="*/ 1202 w 2424"/>
                <a:gd name="T69" fmla="*/ 3446 h 3972"/>
                <a:gd name="T70" fmla="*/ 1230 w 2424"/>
                <a:gd name="T71" fmla="*/ 3583 h 3972"/>
                <a:gd name="T72" fmla="*/ 1206 w 2424"/>
                <a:gd name="T73" fmla="*/ 3718 h 3972"/>
                <a:gd name="T74" fmla="*/ 1125 w 2424"/>
                <a:gd name="T75" fmla="*/ 3844 h 3972"/>
                <a:gd name="T76" fmla="*/ 992 w 2424"/>
                <a:gd name="T77" fmla="*/ 3947 h 3972"/>
                <a:gd name="T78" fmla="*/ 926 w 2424"/>
                <a:gd name="T79" fmla="*/ 3971 h 3972"/>
                <a:gd name="T80" fmla="*/ 870 w 2424"/>
                <a:gd name="T81" fmla="*/ 3966 h 3972"/>
                <a:gd name="T82" fmla="*/ 760 w 2424"/>
                <a:gd name="T83" fmla="*/ 3895 h 3972"/>
                <a:gd name="T84" fmla="*/ 549 w 2424"/>
                <a:gd name="T85" fmla="*/ 3755 h 3972"/>
                <a:gd name="T86" fmla="*/ 305 w 2424"/>
                <a:gd name="T87" fmla="*/ 3646 h 3972"/>
                <a:gd name="T88" fmla="*/ 150 w 2424"/>
                <a:gd name="T89" fmla="*/ 3559 h 3972"/>
                <a:gd name="T90" fmla="*/ 42 w 2424"/>
                <a:gd name="T91" fmla="*/ 3427 h 3972"/>
                <a:gd name="T92" fmla="*/ 0 w 2424"/>
                <a:gd name="T93" fmla="*/ 3212 h 3972"/>
                <a:gd name="T94" fmla="*/ 13 w 2424"/>
                <a:gd name="T95" fmla="*/ 3022 h 3972"/>
                <a:gd name="T96" fmla="*/ 69 w 2424"/>
                <a:gd name="T97" fmla="*/ 2761 h 3972"/>
                <a:gd name="T98" fmla="*/ 191 w 2424"/>
                <a:gd name="T99" fmla="*/ 2423 h 3972"/>
                <a:gd name="T100" fmla="*/ 341 w 2424"/>
                <a:gd name="T101" fmla="*/ 2129 h 3972"/>
                <a:gd name="T102" fmla="*/ 507 w 2424"/>
                <a:gd name="T103" fmla="*/ 1872 h 3972"/>
                <a:gd name="T104" fmla="*/ 795 w 2424"/>
                <a:gd name="T105" fmla="*/ 1502 h 3972"/>
                <a:gd name="T106" fmla="*/ 1187 w 2424"/>
                <a:gd name="T107" fmla="*/ 976 h 3972"/>
                <a:gd name="T108" fmla="*/ 1554 w 2424"/>
                <a:gd name="T109" fmla="*/ 497 h 3972"/>
                <a:gd name="T110" fmla="*/ 1770 w 2424"/>
                <a:gd name="T111" fmla="*/ 256 h 3972"/>
                <a:gd name="T112" fmla="*/ 1923 w 2424"/>
                <a:gd name="T113" fmla="*/ 108 h 3972"/>
                <a:gd name="T114" fmla="*/ 2037 w 2424"/>
                <a:gd name="T115" fmla="*/ 31 h 3972"/>
                <a:gd name="T116" fmla="*/ 2147 w 2424"/>
                <a:gd name="T117" fmla="*/ 2 h 3972"/>
                <a:gd name="T118" fmla="*/ 2307 w 2424"/>
                <a:gd name="T119" fmla="*/ 4 h 3972"/>
                <a:gd name="T120" fmla="*/ 2406 w 2424"/>
                <a:gd name="T121" fmla="*/ 28 h 3972"/>
                <a:gd name="T122" fmla="*/ 2422 w 2424"/>
                <a:gd name="T123" fmla="*/ 79 h 3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24" h="3972">
                  <a:moveTo>
                    <a:pt x="2405" y="166"/>
                  </a:moveTo>
                  <a:lnTo>
                    <a:pt x="2356" y="170"/>
                  </a:lnTo>
                  <a:lnTo>
                    <a:pt x="2311" y="175"/>
                  </a:lnTo>
                  <a:lnTo>
                    <a:pt x="2291" y="178"/>
                  </a:lnTo>
                  <a:lnTo>
                    <a:pt x="2271" y="184"/>
                  </a:lnTo>
                  <a:lnTo>
                    <a:pt x="2252" y="190"/>
                  </a:lnTo>
                  <a:lnTo>
                    <a:pt x="2234" y="197"/>
                  </a:lnTo>
                  <a:lnTo>
                    <a:pt x="2226" y="201"/>
                  </a:lnTo>
                  <a:lnTo>
                    <a:pt x="2218" y="206"/>
                  </a:lnTo>
                  <a:lnTo>
                    <a:pt x="2211" y="211"/>
                  </a:lnTo>
                  <a:lnTo>
                    <a:pt x="2204" y="217"/>
                  </a:lnTo>
                  <a:lnTo>
                    <a:pt x="2197" y="223"/>
                  </a:lnTo>
                  <a:lnTo>
                    <a:pt x="2191" y="230"/>
                  </a:lnTo>
                  <a:lnTo>
                    <a:pt x="2184" y="237"/>
                  </a:lnTo>
                  <a:lnTo>
                    <a:pt x="2178" y="246"/>
                  </a:lnTo>
                  <a:lnTo>
                    <a:pt x="2173" y="255"/>
                  </a:lnTo>
                  <a:lnTo>
                    <a:pt x="2169" y="264"/>
                  </a:lnTo>
                  <a:lnTo>
                    <a:pt x="2164" y="274"/>
                  </a:lnTo>
                  <a:lnTo>
                    <a:pt x="2161" y="285"/>
                  </a:lnTo>
                  <a:lnTo>
                    <a:pt x="2157" y="297"/>
                  </a:lnTo>
                  <a:lnTo>
                    <a:pt x="2154" y="310"/>
                  </a:lnTo>
                  <a:lnTo>
                    <a:pt x="2152" y="323"/>
                  </a:lnTo>
                  <a:lnTo>
                    <a:pt x="2150" y="337"/>
                  </a:lnTo>
                  <a:lnTo>
                    <a:pt x="2160" y="341"/>
                  </a:lnTo>
                  <a:lnTo>
                    <a:pt x="2171" y="344"/>
                  </a:lnTo>
                  <a:lnTo>
                    <a:pt x="2181" y="347"/>
                  </a:lnTo>
                  <a:lnTo>
                    <a:pt x="2193" y="350"/>
                  </a:lnTo>
                  <a:lnTo>
                    <a:pt x="2187" y="365"/>
                  </a:lnTo>
                  <a:lnTo>
                    <a:pt x="2182" y="381"/>
                  </a:lnTo>
                  <a:lnTo>
                    <a:pt x="2175" y="397"/>
                  </a:lnTo>
                  <a:lnTo>
                    <a:pt x="2168" y="413"/>
                  </a:lnTo>
                  <a:lnTo>
                    <a:pt x="2160" y="429"/>
                  </a:lnTo>
                  <a:lnTo>
                    <a:pt x="2151" y="445"/>
                  </a:lnTo>
                  <a:lnTo>
                    <a:pt x="2143" y="460"/>
                  </a:lnTo>
                  <a:lnTo>
                    <a:pt x="2133" y="473"/>
                  </a:lnTo>
                  <a:lnTo>
                    <a:pt x="2125" y="481"/>
                  </a:lnTo>
                  <a:lnTo>
                    <a:pt x="2107" y="495"/>
                  </a:lnTo>
                  <a:lnTo>
                    <a:pt x="2085" y="513"/>
                  </a:lnTo>
                  <a:lnTo>
                    <a:pt x="2060" y="532"/>
                  </a:lnTo>
                  <a:lnTo>
                    <a:pt x="2032" y="553"/>
                  </a:lnTo>
                  <a:lnTo>
                    <a:pt x="2007" y="575"/>
                  </a:lnTo>
                  <a:lnTo>
                    <a:pt x="1984" y="594"/>
                  </a:lnTo>
                  <a:lnTo>
                    <a:pt x="1967" y="610"/>
                  </a:lnTo>
                  <a:lnTo>
                    <a:pt x="1944" y="637"/>
                  </a:lnTo>
                  <a:lnTo>
                    <a:pt x="1920" y="662"/>
                  </a:lnTo>
                  <a:lnTo>
                    <a:pt x="1897" y="687"/>
                  </a:lnTo>
                  <a:lnTo>
                    <a:pt x="1875" y="714"/>
                  </a:lnTo>
                  <a:lnTo>
                    <a:pt x="1853" y="741"/>
                  </a:lnTo>
                  <a:lnTo>
                    <a:pt x="1833" y="769"/>
                  </a:lnTo>
                  <a:lnTo>
                    <a:pt x="1823" y="783"/>
                  </a:lnTo>
                  <a:lnTo>
                    <a:pt x="1814" y="798"/>
                  </a:lnTo>
                  <a:lnTo>
                    <a:pt x="1805" y="813"/>
                  </a:lnTo>
                  <a:lnTo>
                    <a:pt x="1797" y="829"/>
                  </a:lnTo>
                  <a:lnTo>
                    <a:pt x="1794" y="835"/>
                  </a:lnTo>
                  <a:lnTo>
                    <a:pt x="1792" y="841"/>
                  </a:lnTo>
                  <a:lnTo>
                    <a:pt x="1792" y="848"/>
                  </a:lnTo>
                  <a:lnTo>
                    <a:pt x="1792" y="856"/>
                  </a:lnTo>
                  <a:lnTo>
                    <a:pt x="1794" y="872"/>
                  </a:lnTo>
                  <a:lnTo>
                    <a:pt x="1798" y="890"/>
                  </a:lnTo>
                  <a:lnTo>
                    <a:pt x="1802" y="907"/>
                  </a:lnTo>
                  <a:lnTo>
                    <a:pt x="1803" y="923"/>
                  </a:lnTo>
                  <a:lnTo>
                    <a:pt x="1804" y="930"/>
                  </a:lnTo>
                  <a:lnTo>
                    <a:pt x="1803" y="937"/>
                  </a:lnTo>
                  <a:lnTo>
                    <a:pt x="1801" y="943"/>
                  </a:lnTo>
                  <a:lnTo>
                    <a:pt x="1799" y="948"/>
                  </a:lnTo>
                  <a:lnTo>
                    <a:pt x="1792" y="958"/>
                  </a:lnTo>
                  <a:lnTo>
                    <a:pt x="1785" y="966"/>
                  </a:lnTo>
                  <a:lnTo>
                    <a:pt x="1778" y="972"/>
                  </a:lnTo>
                  <a:lnTo>
                    <a:pt x="1771" y="978"/>
                  </a:lnTo>
                  <a:lnTo>
                    <a:pt x="1764" y="982"/>
                  </a:lnTo>
                  <a:lnTo>
                    <a:pt x="1757" y="986"/>
                  </a:lnTo>
                  <a:lnTo>
                    <a:pt x="1749" y="989"/>
                  </a:lnTo>
                  <a:lnTo>
                    <a:pt x="1742" y="992"/>
                  </a:lnTo>
                  <a:lnTo>
                    <a:pt x="1725" y="998"/>
                  </a:lnTo>
                  <a:lnTo>
                    <a:pt x="1709" y="1005"/>
                  </a:lnTo>
                  <a:lnTo>
                    <a:pt x="1701" y="1009"/>
                  </a:lnTo>
                  <a:lnTo>
                    <a:pt x="1693" y="1014"/>
                  </a:lnTo>
                  <a:lnTo>
                    <a:pt x="1685" y="1021"/>
                  </a:lnTo>
                  <a:lnTo>
                    <a:pt x="1677" y="1027"/>
                  </a:lnTo>
                  <a:lnTo>
                    <a:pt x="1657" y="1045"/>
                  </a:lnTo>
                  <a:lnTo>
                    <a:pt x="1633" y="1069"/>
                  </a:lnTo>
                  <a:lnTo>
                    <a:pt x="1606" y="1098"/>
                  </a:lnTo>
                  <a:lnTo>
                    <a:pt x="1574" y="1130"/>
                  </a:lnTo>
                  <a:lnTo>
                    <a:pt x="1543" y="1166"/>
                  </a:lnTo>
                  <a:lnTo>
                    <a:pt x="1510" y="1204"/>
                  </a:lnTo>
                  <a:lnTo>
                    <a:pt x="1495" y="1224"/>
                  </a:lnTo>
                  <a:lnTo>
                    <a:pt x="1480" y="1243"/>
                  </a:lnTo>
                  <a:lnTo>
                    <a:pt x="1465" y="1263"/>
                  </a:lnTo>
                  <a:lnTo>
                    <a:pt x="1452" y="1283"/>
                  </a:lnTo>
                  <a:lnTo>
                    <a:pt x="1440" y="1303"/>
                  </a:lnTo>
                  <a:lnTo>
                    <a:pt x="1429" y="1322"/>
                  </a:lnTo>
                  <a:lnTo>
                    <a:pt x="1419" y="1342"/>
                  </a:lnTo>
                  <a:lnTo>
                    <a:pt x="1411" y="1360"/>
                  </a:lnTo>
                  <a:lnTo>
                    <a:pt x="1405" y="1378"/>
                  </a:lnTo>
                  <a:lnTo>
                    <a:pt x="1400" y="1395"/>
                  </a:lnTo>
                  <a:lnTo>
                    <a:pt x="1397" y="1413"/>
                  </a:lnTo>
                  <a:lnTo>
                    <a:pt x="1397" y="1428"/>
                  </a:lnTo>
                  <a:lnTo>
                    <a:pt x="1399" y="1443"/>
                  </a:lnTo>
                  <a:lnTo>
                    <a:pt x="1405" y="1456"/>
                  </a:lnTo>
                  <a:lnTo>
                    <a:pt x="1412" y="1468"/>
                  </a:lnTo>
                  <a:lnTo>
                    <a:pt x="1422" y="1480"/>
                  </a:lnTo>
                  <a:lnTo>
                    <a:pt x="1435" y="1489"/>
                  </a:lnTo>
                  <a:lnTo>
                    <a:pt x="1452" y="1497"/>
                  </a:lnTo>
                  <a:lnTo>
                    <a:pt x="1473" y="1503"/>
                  </a:lnTo>
                  <a:lnTo>
                    <a:pt x="1496" y="1508"/>
                  </a:lnTo>
                  <a:lnTo>
                    <a:pt x="1492" y="1533"/>
                  </a:lnTo>
                  <a:lnTo>
                    <a:pt x="1486" y="1558"/>
                  </a:lnTo>
                  <a:lnTo>
                    <a:pt x="1480" y="1580"/>
                  </a:lnTo>
                  <a:lnTo>
                    <a:pt x="1474" y="1602"/>
                  </a:lnTo>
                  <a:lnTo>
                    <a:pt x="1466" y="1621"/>
                  </a:lnTo>
                  <a:lnTo>
                    <a:pt x="1459" y="1639"/>
                  </a:lnTo>
                  <a:lnTo>
                    <a:pt x="1451" y="1655"/>
                  </a:lnTo>
                  <a:lnTo>
                    <a:pt x="1443" y="1672"/>
                  </a:lnTo>
                  <a:lnTo>
                    <a:pt x="1435" y="1686"/>
                  </a:lnTo>
                  <a:lnTo>
                    <a:pt x="1426" y="1700"/>
                  </a:lnTo>
                  <a:lnTo>
                    <a:pt x="1416" y="1712"/>
                  </a:lnTo>
                  <a:lnTo>
                    <a:pt x="1406" y="1724"/>
                  </a:lnTo>
                  <a:lnTo>
                    <a:pt x="1395" y="1736"/>
                  </a:lnTo>
                  <a:lnTo>
                    <a:pt x="1384" y="1746"/>
                  </a:lnTo>
                  <a:lnTo>
                    <a:pt x="1373" y="1756"/>
                  </a:lnTo>
                  <a:lnTo>
                    <a:pt x="1361" y="1766"/>
                  </a:lnTo>
                  <a:lnTo>
                    <a:pt x="1336" y="1783"/>
                  </a:lnTo>
                  <a:lnTo>
                    <a:pt x="1310" y="1801"/>
                  </a:lnTo>
                  <a:lnTo>
                    <a:pt x="1283" y="1818"/>
                  </a:lnTo>
                  <a:lnTo>
                    <a:pt x="1253" y="1836"/>
                  </a:lnTo>
                  <a:lnTo>
                    <a:pt x="1223" y="1855"/>
                  </a:lnTo>
                  <a:lnTo>
                    <a:pt x="1191" y="1877"/>
                  </a:lnTo>
                  <a:lnTo>
                    <a:pt x="1175" y="1888"/>
                  </a:lnTo>
                  <a:lnTo>
                    <a:pt x="1159" y="1900"/>
                  </a:lnTo>
                  <a:lnTo>
                    <a:pt x="1141" y="1913"/>
                  </a:lnTo>
                  <a:lnTo>
                    <a:pt x="1124" y="1928"/>
                  </a:lnTo>
                  <a:lnTo>
                    <a:pt x="1109" y="1942"/>
                  </a:lnTo>
                  <a:lnTo>
                    <a:pt x="1094" y="1956"/>
                  </a:lnTo>
                  <a:lnTo>
                    <a:pt x="1080" y="1970"/>
                  </a:lnTo>
                  <a:lnTo>
                    <a:pt x="1066" y="1984"/>
                  </a:lnTo>
                  <a:lnTo>
                    <a:pt x="1054" y="2000"/>
                  </a:lnTo>
                  <a:lnTo>
                    <a:pt x="1042" y="2015"/>
                  </a:lnTo>
                  <a:lnTo>
                    <a:pt x="1031" y="2030"/>
                  </a:lnTo>
                  <a:lnTo>
                    <a:pt x="1020" y="2045"/>
                  </a:lnTo>
                  <a:lnTo>
                    <a:pt x="1000" y="2077"/>
                  </a:lnTo>
                  <a:lnTo>
                    <a:pt x="982" y="2109"/>
                  </a:lnTo>
                  <a:lnTo>
                    <a:pt x="966" y="2142"/>
                  </a:lnTo>
                  <a:lnTo>
                    <a:pt x="952" y="2174"/>
                  </a:lnTo>
                  <a:lnTo>
                    <a:pt x="937" y="2208"/>
                  </a:lnTo>
                  <a:lnTo>
                    <a:pt x="924" y="2242"/>
                  </a:lnTo>
                  <a:lnTo>
                    <a:pt x="912" y="2276"/>
                  </a:lnTo>
                  <a:lnTo>
                    <a:pt x="900" y="2311"/>
                  </a:lnTo>
                  <a:lnTo>
                    <a:pt x="888" y="2344"/>
                  </a:lnTo>
                  <a:lnTo>
                    <a:pt x="874" y="2379"/>
                  </a:lnTo>
                  <a:lnTo>
                    <a:pt x="861" y="2412"/>
                  </a:lnTo>
                  <a:lnTo>
                    <a:pt x="847" y="2446"/>
                  </a:lnTo>
                  <a:lnTo>
                    <a:pt x="831" y="2480"/>
                  </a:lnTo>
                  <a:lnTo>
                    <a:pt x="813" y="2514"/>
                  </a:lnTo>
                  <a:lnTo>
                    <a:pt x="795" y="2546"/>
                  </a:lnTo>
                  <a:lnTo>
                    <a:pt x="777" y="2579"/>
                  </a:lnTo>
                  <a:lnTo>
                    <a:pt x="759" y="2611"/>
                  </a:lnTo>
                  <a:lnTo>
                    <a:pt x="741" y="2643"/>
                  </a:lnTo>
                  <a:lnTo>
                    <a:pt x="726" y="2675"/>
                  </a:lnTo>
                  <a:lnTo>
                    <a:pt x="712" y="2708"/>
                  </a:lnTo>
                  <a:lnTo>
                    <a:pt x="706" y="2724"/>
                  </a:lnTo>
                  <a:lnTo>
                    <a:pt x="700" y="2740"/>
                  </a:lnTo>
                  <a:lnTo>
                    <a:pt x="696" y="2757"/>
                  </a:lnTo>
                  <a:lnTo>
                    <a:pt x="692" y="2774"/>
                  </a:lnTo>
                  <a:lnTo>
                    <a:pt x="688" y="2791"/>
                  </a:lnTo>
                  <a:lnTo>
                    <a:pt x="686" y="2808"/>
                  </a:lnTo>
                  <a:lnTo>
                    <a:pt x="684" y="2826"/>
                  </a:lnTo>
                  <a:lnTo>
                    <a:pt x="683" y="2844"/>
                  </a:lnTo>
                  <a:lnTo>
                    <a:pt x="684" y="2862"/>
                  </a:lnTo>
                  <a:lnTo>
                    <a:pt x="686" y="2880"/>
                  </a:lnTo>
                  <a:lnTo>
                    <a:pt x="689" y="2899"/>
                  </a:lnTo>
                  <a:lnTo>
                    <a:pt x="693" y="2918"/>
                  </a:lnTo>
                  <a:lnTo>
                    <a:pt x="698" y="2937"/>
                  </a:lnTo>
                  <a:lnTo>
                    <a:pt x="705" y="2958"/>
                  </a:lnTo>
                  <a:lnTo>
                    <a:pt x="713" y="2978"/>
                  </a:lnTo>
                  <a:lnTo>
                    <a:pt x="722" y="2998"/>
                  </a:lnTo>
                  <a:lnTo>
                    <a:pt x="733" y="3021"/>
                  </a:lnTo>
                  <a:lnTo>
                    <a:pt x="744" y="3040"/>
                  </a:lnTo>
                  <a:lnTo>
                    <a:pt x="755" y="3055"/>
                  </a:lnTo>
                  <a:lnTo>
                    <a:pt x="765" y="3067"/>
                  </a:lnTo>
                  <a:lnTo>
                    <a:pt x="775" y="3077"/>
                  </a:lnTo>
                  <a:lnTo>
                    <a:pt x="785" y="3087"/>
                  </a:lnTo>
                  <a:lnTo>
                    <a:pt x="795" y="3093"/>
                  </a:lnTo>
                  <a:lnTo>
                    <a:pt x="806" y="3099"/>
                  </a:lnTo>
                  <a:lnTo>
                    <a:pt x="829" y="3109"/>
                  </a:lnTo>
                  <a:lnTo>
                    <a:pt x="855" y="3120"/>
                  </a:lnTo>
                  <a:lnTo>
                    <a:pt x="869" y="3127"/>
                  </a:lnTo>
                  <a:lnTo>
                    <a:pt x="886" y="3135"/>
                  </a:lnTo>
                  <a:lnTo>
                    <a:pt x="904" y="3145"/>
                  </a:lnTo>
                  <a:lnTo>
                    <a:pt x="923" y="3159"/>
                  </a:lnTo>
                  <a:lnTo>
                    <a:pt x="937" y="3167"/>
                  </a:lnTo>
                  <a:lnTo>
                    <a:pt x="952" y="3174"/>
                  </a:lnTo>
                  <a:lnTo>
                    <a:pt x="968" y="3180"/>
                  </a:lnTo>
                  <a:lnTo>
                    <a:pt x="983" y="3186"/>
                  </a:lnTo>
                  <a:lnTo>
                    <a:pt x="999" y="3192"/>
                  </a:lnTo>
                  <a:lnTo>
                    <a:pt x="1015" y="3200"/>
                  </a:lnTo>
                  <a:lnTo>
                    <a:pt x="1023" y="3204"/>
                  </a:lnTo>
                  <a:lnTo>
                    <a:pt x="1031" y="3209"/>
                  </a:lnTo>
                  <a:lnTo>
                    <a:pt x="1038" y="3215"/>
                  </a:lnTo>
                  <a:lnTo>
                    <a:pt x="1045" y="3221"/>
                  </a:lnTo>
                  <a:lnTo>
                    <a:pt x="1064" y="3239"/>
                  </a:lnTo>
                  <a:lnTo>
                    <a:pt x="1083" y="3257"/>
                  </a:lnTo>
                  <a:lnTo>
                    <a:pt x="1100" y="3277"/>
                  </a:lnTo>
                  <a:lnTo>
                    <a:pt x="1117" y="3297"/>
                  </a:lnTo>
                  <a:lnTo>
                    <a:pt x="1132" y="3317"/>
                  </a:lnTo>
                  <a:lnTo>
                    <a:pt x="1147" y="3337"/>
                  </a:lnTo>
                  <a:lnTo>
                    <a:pt x="1160" y="3359"/>
                  </a:lnTo>
                  <a:lnTo>
                    <a:pt x="1173" y="3380"/>
                  </a:lnTo>
                  <a:lnTo>
                    <a:pt x="1184" y="3402"/>
                  </a:lnTo>
                  <a:lnTo>
                    <a:pt x="1193" y="3424"/>
                  </a:lnTo>
                  <a:lnTo>
                    <a:pt x="1202" y="3446"/>
                  </a:lnTo>
                  <a:lnTo>
                    <a:pt x="1211" y="3469"/>
                  </a:lnTo>
                  <a:lnTo>
                    <a:pt x="1217" y="3492"/>
                  </a:lnTo>
                  <a:lnTo>
                    <a:pt x="1222" y="3514"/>
                  </a:lnTo>
                  <a:lnTo>
                    <a:pt x="1226" y="3538"/>
                  </a:lnTo>
                  <a:lnTo>
                    <a:pt x="1229" y="3560"/>
                  </a:lnTo>
                  <a:lnTo>
                    <a:pt x="1230" y="3583"/>
                  </a:lnTo>
                  <a:lnTo>
                    <a:pt x="1230" y="3606"/>
                  </a:lnTo>
                  <a:lnTo>
                    <a:pt x="1228" y="3629"/>
                  </a:lnTo>
                  <a:lnTo>
                    <a:pt x="1225" y="3651"/>
                  </a:lnTo>
                  <a:lnTo>
                    <a:pt x="1220" y="3674"/>
                  </a:lnTo>
                  <a:lnTo>
                    <a:pt x="1214" y="3696"/>
                  </a:lnTo>
                  <a:lnTo>
                    <a:pt x="1206" y="3718"/>
                  </a:lnTo>
                  <a:lnTo>
                    <a:pt x="1197" y="3740"/>
                  </a:lnTo>
                  <a:lnTo>
                    <a:pt x="1186" y="3762"/>
                  </a:lnTo>
                  <a:lnTo>
                    <a:pt x="1174" y="3782"/>
                  </a:lnTo>
                  <a:lnTo>
                    <a:pt x="1159" y="3804"/>
                  </a:lnTo>
                  <a:lnTo>
                    <a:pt x="1144" y="3824"/>
                  </a:lnTo>
                  <a:lnTo>
                    <a:pt x="1125" y="3844"/>
                  </a:lnTo>
                  <a:lnTo>
                    <a:pt x="1106" y="3864"/>
                  </a:lnTo>
                  <a:lnTo>
                    <a:pt x="1085" y="3882"/>
                  </a:lnTo>
                  <a:lnTo>
                    <a:pt x="1061" y="3900"/>
                  </a:lnTo>
                  <a:lnTo>
                    <a:pt x="1032" y="3922"/>
                  </a:lnTo>
                  <a:lnTo>
                    <a:pt x="1004" y="3939"/>
                  </a:lnTo>
                  <a:lnTo>
                    <a:pt x="992" y="3947"/>
                  </a:lnTo>
                  <a:lnTo>
                    <a:pt x="980" y="3953"/>
                  </a:lnTo>
                  <a:lnTo>
                    <a:pt x="968" y="3958"/>
                  </a:lnTo>
                  <a:lnTo>
                    <a:pt x="957" y="3963"/>
                  </a:lnTo>
                  <a:lnTo>
                    <a:pt x="946" y="3966"/>
                  </a:lnTo>
                  <a:lnTo>
                    <a:pt x="936" y="3969"/>
                  </a:lnTo>
                  <a:lnTo>
                    <a:pt x="926" y="3971"/>
                  </a:lnTo>
                  <a:lnTo>
                    <a:pt x="916" y="3972"/>
                  </a:lnTo>
                  <a:lnTo>
                    <a:pt x="907" y="3972"/>
                  </a:lnTo>
                  <a:lnTo>
                    <a:pt x="898" y="3972"/>
                  </a:lnTo>
                  <a:lnTo>
                    <a:pt x="889" y="3971"/>
                  </a:lnTo>
                  <a:lnTo>
                    <a:pt x="879" y="3969"/>
                  </a:lnTo>
                  <a:lnTo>
                    <a:pt x="870" y="3966"/>
                  </a:lnTo>
                  <a:lnTo>
                    <a:pt x="861" y="3963"/>
                  </a:lnTo>
                  <a:lnTo>
                    <a:pt x="852" y="3959"/>
                  </a:lnTo>
                  <a:lnTo>
                    <a:pt x="843" y="3954"/>
                  </a:lnTo>
                  <a:lnTo>
                    <a:pt x="824" y="3943"/>
                  </a:lnTo>
                  <a:lnTo>
                    <a:pt x="804" y="3929"/>
                  </a:lnTo>
                  <a:lnTo>
                    <a:pt x="760" y="3895"/>
                  </a:lnTo>
                  <a:lnTo>
                    <a:pt x="707" y="3853"/>
                  </a:lnTo>
                  <a:lnTo>
                    <a:pt x="676" y="3830"/>
                  </a:lnTo>
                  <a:lnTo>
                    <a:pt x="645" y="3810"/>
                  </a:lnTo>
                  <a:lnTo>
                    <a:pt x="613" y="3789"/>
                  </a:lnTo>
                  <a:lnTo>
                    <a:pt x="582" y="3772"/>
                  </a:lnTo>
                  <a:lnTo>
                    <a:pt x="549" y="3755"/>
                  </a:lnTo>
                  <a:lnTo>
                    <a:pt x="518" y="3740"/>
                  </a:lnTo>
                  <a:lnTo>
                    <a:pt x="486" y="3724"/>
                  </a:lnTo>
                  <a:lnTo>
                    <a:pt x="455" y="3710"/>
                  </a:lnTo>
                  <a:lnTo>
                    <a:pt x="393" y="3685"/>
                  </a:lnTo>
                  <a:lnTo>
                    <a:pt x="334" y="3659"/>
                  </a:lnTo>
                  <a:lnTo>
                    <a:pt x="305" y="3646"/>
                  </a:lnTo>
                  <a:lnTo>
                    <a:pt x="276" y="3633"/>
                  </a:lnTo>
                  <a:lnTo>
                    <a:pt x="249" y="3620"/>
                  </a:lnTo>
                  <a:lnTo>
                    <a:pt x="222" y="3607"/>
                  </a:lnTo>
                  <a:lnTo>
                    <a:pt x="197" y="3591"/>
                  </a:lnTo>
                  <a:lnTo>
                    <a:pt x="173" y="3576"/>
                  </a:lnTo>
                  <a:lnTo>
                    <a:pt x="150" y="3559"/>
                  </a:lnTo>
                  <a:lnTo>
                    <a:pt x="128" y="3542"/>
                  </a:lnTo>
                  <a:lnTo>
                    <a:pt x="108" y="3522"/>
                  </a:lnTo>
                  <a:lnTo>
                    <a:pt x="89" y="3501"/>
                  </a:lnTo>
                  <a:lnTo>
                    <a:pt x="72" y="3478"/>
                  </a:lnTo>
                  <a:lnTo>
                    <a:pt x="56" y="3453"/>
                  </a:lnTo>
                  <a:lnTo>
                    <a:pt x="42" y="3427"/>
                  </a:lnTo>
                  <a:lnTo>
                    <a:pt x="29" y="3397"/>
                  </a:lnTo>
                  <a:lnTo>
                    <a:pt x="19" y="3366"/>
                  </a:lnTo>
                  <a:lnTo>
                    <a:pt x="11" y="3331"/>
                  </a:lnTo>
                  <a:lnTo>
                    <a:pt x="5" y="3295"/>
                  </a:lnTo>
                  <a:lnTo>
                    <a:pt x="1" y="3254"/>
                  </a:lnTo>
                  <a:lnTo>
                    <a:pt x="0" y="3212"/>
                  </a:lnTo>
                  <a:lnTo>
                    <a:pt x="1" y="3165"/>
                  </a:lnTo>
                  <a:lnTo>
                    <a:pt x="2" y="3136"/>
                  </a:lnTo>
                  <a:lnTo>
                    <a:pt x="4" y="3108"/>
                  </a:lnTo>
                  <a:lnTo>
                    <a:pt x="6" y="3079"/>
                  </a:lnTo>
                  <a:lnTo>
                    <a:pt x="10" y="3050"/>
                  </a:lnTo>
                  <a:lnTo>
                    <a:pt x="13" y="3022"/>
                  </a:lnTo>
                  <a:lnTo>
                    <a:pt x="17" y="2992"/>
                  </a:lnTo>
                  <a:lnTo>
                    <a:pt x="22" y="2964"/>
                  </a:lnTo>
                  <a:lnTo>
                    <a:pt x="27" y="2934"/>
                  </a:lnTo>
                  <a:lnTo>
                    <a:pt x="40" y="2876"/>
                  </a:lnTo>
                  <a:lnTo>
                    <a:pt x="53" y="2818"/>
                  </a:lnTo>
                  <a:lnTo>
                    <a:pt x="69" y="2761"/>
                  </a:lnTo>
                  <a:lnTo>
                    <a:pt x="85" y="2703"/>
                  </a:lnTo>
                  <a:lnTo>
                    <a:pt x="105" y="2646"/>
                  </a:lnTo>
                  <a:lnTo>
                    <a:pt x="124" y="2589"/>
                  </a:lnTo>
                  <a:lnTo>
                    <a:pt x="145" y="2533"/>
                  </a:lnTo>
                  <a:lnTo>
                    <a:pt x="168" y="2477"/>
                  </a:lnTo>
                  <a:lnTo>
                    <a:pt x="191" y="2423"/>
                  </a:lnTo>
                  <a:lnTo>
                    <a:pt x="215" y="2369"/>
                  </a:lnTo>
                  <a:lnTo>
                    <a:pt x="240" y="2318"/>
                  </a:lnTo>
                  <a:lnTo>
                    <a:pt x="265" y="2267"/>
                  </a:lnTo>
                  <a:lnTo>
                    <a:pt x="290" y="2220"/>
                  </a:lnTo>
                  <a:lnTo>
                    <a:pt x="316" y="2174"/>
                  </a:lnTo>
                  <a:lnTo>
                    <a:pt x="341" y="2129"/>
                  </a:lnTo>
                  <a:lnTo>
                    <a:pt x="368" y="2084"/>
                  </a:lnTo>
                  <a:lnTo>
                    <a:pt x="394" y="2041"/>
                  </a:lnTo>
                  <a:lnTo>
                    <a:pt x="421" y="1998"/>
                  </a:lnTo>
                  <a:lnTo>
                    <a:pt x="449" y="1956"/>
                  </a:lnTo>
                  <a:lnTo>
                    <a:pt x="478" y="1913"/>
                  </a:lnTo>
                  <a:lnTo>
                    <a:pt x="507" y="1872"/>
                  </a:lnTo>
                  <a:lnTo>
                    <a:pt x="536" y="1831"/>
                  </a:lnTo>
                  <a:lnTo>
                    <a:pt x="567" y="1789"/>
                  </a:lnTo>
                  <a:lnTo>
                    <a:pt x="597" y="1749"/>
                  </a:lnTo>
                  <a:lnTo>
                    <a:pt x="661" y="1668"/>
                  </a:lnTo>
                  <a:lnTo>
                    <a:pt x="727" y="1586"/>
                  </a:lnTo>
                  <a:lnTo>
                    <a:pt x="795" y="1502"/>
                  </a:lnTo>
                  <a:lnTo>
                    <a:pt x="862" y="1417"/>
                  </a:lnTo>
                  <a:lnTo>
                    <a:pt x="928" y="1330"/>
                  </a:lnTo>
                  <a:lnTo>
                    <a:pt x="993" y="1242"/>
                  </a:lnTo>
                  <a:lnTo>
                    <a:pt x="1058" y="1154"/>
                  </a:lnTo>
                  <a:lnTo>
                    <a:pt x="1122" y="1065"/>
                  </a:lnTo>
                  <a:lnTo>
                    <a:pt x="1187" y="976"/>
                  </a:lnTo>
                  <a:lnTo>
                    <a:pt x="1252" y="887"/>
                  </a:lnTo>
                  <a:lnTo>
                    <a:pt x="1317" y="799"/>
                  </a:lnTo>
                  <a:lnTo>
                    <a:pt x="1383" y="711"/>
                  </a:lnTo>
                  <a:lnTo>
                    <a:pt x="1450" y="624"/>
                  </a:lnTo>
                  <a:lnTo>
                    <a:pt x="1519" y="539"/>
                  </a:lnTo>
                  <a:lnTo>
                    <a:pt x="1554" y="497"/>
                  </a:lnTo>
                  <a:lnTo>
                    <a:pt x="1588" y="456"/>
                  </a:lnTo>
                  <a:lnTo>
                    <a:pt x="1624" y="414"/>
                  </a:lnTo>
                  <a:lnTo>
                    <a:pt x="1659" y="374"/>
                  </a:lnTo>
                  <a:lnTo>
                    <a:pt x="1696" y="334"/>
                  </a:lnTo>
                  <a:lnTo>
                    <a:pt x="1733" y="294"/>
                  </a:lnTo>
                  <a:lnTo>
                    <a:pt x="1770" y="256"/>
                  </a:lnTo>
                  <a:lnTo>
                    <a:pt x="1809" y="217"/>
                  </a:lnTo>
                  <a:lnTo>
                    <a:pt x="1839" y="187"/>
                  </a:lnTo>
                  <a:lnTo>
                    <a:pt x="1872" y="155"/>
                  </a:lnTo>
                  <a:lnTo>
                    <a:pt x="1888" y="139"/>
                  </a:lnTo>
                  <a:lnTo>
                    <a:pt x="1906" y="124"/>
                  </a:lnTo>
                  <a:lnTo>
                    <a:pt x="1923" y="108"/>
                  </a:lnTo>
                  <a:lnTo>
                    <a:pt x="1942" y="94"/>
                  </a:lnTo>
                  <a:lnTo>
                    <a:pt x="1960" y="80"/>
                  </a:lnTo>
                  <a:lnTo>
                    <a:pt x="1978" y="67"/>
                  </a:lnTo>
                  <a:lnTo>
                    <a:pt x="1998" y="54"/>
                  </a:lnTo>
                  <a:lnTo>
                    <a:pt x="2018" y="42"/>
                  </a:lnTo>
                  <a:lnTo>
                    <a:pt x="2037" y="31"/>
                  </a:lnTo>
                  <a:lnTo>
                    <a:pt x="2058" y="22"/>
                  </a:lnTo>
                  <a:lnTo>
                    <a:pt x="2079" y="14"/>
                  </a:lnTo>
                  <a:lnTo>
                    <a:pt x="2100" y="8"/>
                  </a:lnTo>
                  <a:lnTo>
                    <a:pt x="2111" y="6"/>
                  </a:lnTo>
                  <a:lnTo>
                    <a:pt x="2127" y="4"/>
                  </a:lnTo>
                  <a:lnTo>
                    <a:pt x="2147" y="2"/>
                  </a:lnTo>
                  <a:lnTo>
                    <a:pt x="2170" y="1"/>
                  </a:lnTo>
                  <a:lnTo>
                    <a:pt x="2196" y="0"/>
                  </a:lnTo>
                  <a:lnTo>
                    <a:pt x="2223" y="0"/>
                  </a:lnTo>
                  <a:lnTo>
                    <a:pt x="2251" y="0"/>
                  </a:lnTo>
                  <a:lnTo>
                    <a:pt x="2280" y="2"/>
                  </a:lnTo>
                  <a:lnTo>
                    <a:pt x="2307" y="4"/>
                  </a:lnTo>
                  <a:lnTo>
                    <a:pt x="2335" y="7"/>
                  </a:lnTo>
                  <a:lnTo>
                    <a:pt x="2359" y="12"/>
                  </a:lnTo>
                  <a:lnTo>
                    <a:pt x="2380" y="17"/>
                  </a:lnTo>
                  <a:lnTo>
                    <a:pt x="2391" y="20"/>
                  </a:lnTo>
                  <a:lnTo>
                    <a:pt x="2399" y="24"/>
                  </a:lnTo>
                  <a:lnTo>
                    <a:pt x="2406" y="28"/>
                  </a:lnTo>
                  <a:lnTo>
                    <a:pt x="2413" y="32"/>
                  </a:lnTo>
                  <a:lnTo>
                    <a:pt x="2418" y="37"/>
                  </a:lnTo>
                  <a:lnTo>
                    <a:pt x="2421" y="42"/>
                  </a:lnTo>
                  <a:lnTo>
                    <a:pt x="2424" y="47"/>
                  </a:lnTo>
                  <a:lnTo>
                    <a:pt x="2424" y="54"/>
                  </a:lnTo>
                  <a:lnTo>
                    <a:pt x="2422" y="79"/>
                  </a:lnTo>
                  <a:lnTo>
                    <a:pt x="2417" y="112"/>
                  </a:lnTo>
                  <a:lnTo>
                    <a:pt x="2410" y="145"/>
                  </a:lnTo>
                  <a:lnTo>
                    <a:pt x="2405" y="166"/>
                  </a:lnTo>
                  <a:close/>
                </a:path>
              </a:pathLst>
            </a:custGeom>
            <a:solidFill>
              <a:srgbClr val="EEC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91"/>
            <p:cNvSpPr>
              <a:spLocks/>
            </p:cNvSpPr>
            <p:nvPr/>
          </p:nvSpPr>
          <p:spPr bwMode="auto">
            <a:xfrm>
              <a:off x="7499350" y="4491038"/>
              <a:ext cx="231775" cy="407988"/>
            </a:xfrm>
            <a:custGeom>
              <a:avLst/>
              <a:gdLst>
                <a:gd name="T0" fmla="*/ 2329 w 2473"/>
                <a:gd name="T1" fmla="*/ 95 h 4371"/>
                <a:gd name="T2" fmla="*/ 2300 w 2473"/>
                <a:gd name="T3" fmla="*/ 268 h 4371"/>
                <a:gd name="T4" fmla="*/ 2286 w 2473"/>
                <a:gd name="T5" fmla="*/ 468 h 4371"/>
                <a:gd name="T6" fmla="*/ 2194 w 2473"/>
                <a:gd name="T7" fmla="*/ 453 h 4371"/>
                <a:gd name="T8" fmla="*/ 2103 w 2473"/>
                <a:gd name="T9" fmla="*/ 506 h 4371"/>
                <a:gd name="T10" fmla="*/ 2005 w 2473"/>
                <a:gd name="T11" fmla="*/ 604 h 4371"/>
                <a:gd name="T12" fmla="*/ 1921 w 2473"/>
                <a:gd name="T13" fmla="*/ 621 h 4371"/>
                <a:gd name="T14" fmla="*/ 1864 w 2473"/>
                <a:gd name="T15" fmla="*/ 684 h 4371"/>
                <a:gd name="T16" fmla="*/ 1847 w 2473"/>
                <a:gd name="T17" fmla="*/ 770 h 4371"/>
                <a:gd name="T18" fmla="*/ 1768 w 2473"/>
                <a:gd name="T19" fmla="*/ 819 h 4371"/>
                <a:gd name="T20" fmla="*/ 1685 w 2473"/>
                <a:gd name="T21" fmla="*/ 895 h 4371"/>
                <a:gd name="T22" fmla="*/ 1665 w 2473"/>
                <a:gd name="T23" fmla="*/ 994 h 4371"/>
                <a:gd name="T24" fmla="*/ 1692 w 2473"/>
                <a:gd name="T25" fmla="*/ 1090 h 4371"/>
                <a:gd name="T26" fmla="*/ 1621 w 2473"/>
                <a:gd name="T27" fmla="*/ 1216 h 4371"/>
                <a:gd name="T28" fmla="*/ 1565 w 2473"/>
                <a:gd name="T29" fmla="*/ 1464 h 4371"/>
                <a:gd name="T30" fmla="*/ 1498 w 2473"/>
                <a:gd name="T31" fmla="*/ 1565 h 4371"/>
                <a:gd name="T32" fmla="*/ 1374 w 2473"/>
                <a:gd name="T33" fmla="*/ 1653 h 4371"/>
                <a:gd name="T34" fmla="*/ 1210 w 2473"/>
                <a:gd name="T35" fmla="*/ 1906 h 4371"/>
                <a:gd name="T36" fmla="*/ 1089 w 2473"/>
                <a:gd name="T37" fmla="*/ 2081 h 4371"/>
                <a:gd name="T38" fmla="*/ 989 w 2473"/>
                <a:gd name="T39" fmla="*/ 2111 h 4371"/>
                <a:gd name="T40" fmla="*/ 878 w 2473"/>
                <a:gd name="T41" fmla="*/ 2134 h 4371"/>
                <a:gd name="T42" fmla="*/ 836 w 2473"/>
                <a:gd name="T43" fmla="*/ 2223 h 4371"/>
                <a:gd name="T44" fmla="*/ 846 w 2473"/>
                <a:gd name="T45" fmla="*/ 2417 h 4371"/>
                <a:gd name="T46" fmla="*/ 806 w 2473"/>
                <a:gd name="T47" fmla="*/ 2519 h 4371"/>
                <a:gd name="T48" fmla="*/ 691 w 2473"/>
                <a:gd name="T49" fmla="*/ 2638 h 4371"/>
                <a:gd name="T50" fmla="*/ 616 w 2473"/>
                <a:gd name="T51" fmla="*/ 2718 h 4371"/>
                <a:gd name="T52" fmla="*/ 549 w 2473"/>
                <a:gd name="T53" fmla="*/ 2761 h 4371"/>
                <a:gd name="T54" fmla="*/ 531 w 2473"/>
                <a:gd name="T55" fmla="*/ 2854 h 4371"/>
                <a:gd name="T56" fmla="*/ 576 w 2473"/>
                <a:gd name="T57" fmla="*/ 2964 h 4371"/>
                <a:gd name="T58" fmla="*/ 684 w 2473"/>
                <a:gd name="T59" fmla="*/ 3023 h 4371"/>
                <a:gd name="T60" fmla="*/ 709 w 2473"/>
                <a:gd name="T61" fmla="*/ 3179 h 4371"/>
                <a:gd name="T62" fmla="*/ 767 w 2473"/>
                <a:gd name="T63" fmla="*/ 3411 h 4371"/>
                <a:gd name="T64" fmla="*/ 826 w 2473"/>
                <a:gd name="T65" fmla="*/ 3451 h 4371"/>
                <a:gd name="T66" fmla="*/ 974 w 2473"/>
                <a:gd name="T67" fmla="*/ 3427 h 4371"/>
                <a:gd name="T68" fmla="*/ 1109 w 2473"/>
                <a:gd name="T69" fmla="*/ 3430 h 4371"/>
                <a:gd name="T70" fmla="*/ 1104 w 2473"/>
                <a:gd name="T71" fmla="*/ 3488 h 4371"/>
                <a:gd name="T72" fmla="*/ 1200 w 2473"/>
                <a:gd name="T73" fmla="*/ 3496 h 4371"/>
                <a:gd name="T74" fmla="*/ 1302 w 2473"/>
                <a:gd name="T75" fmla="*/ 3557 h 4371"/>
                <a:gd name="T76" fmla="*/ 1398 w 2473"/>
                <a:gd name="T77" fmla="*/ 3734 h 4371"/>
                <a:gd name="T78" fmla="*/ 1403 w 2473"/>
                <a:gd name="T79" fmla="*/ 3911 h 4371"/>
                <a:gd name="T80" fmla="*/ 1335 w 2473"/>
                <a:gd name="T81" fmla="*/ 4058 h 4371"/>
                <a:gd name="T82" fmla="*/ 1128 w 2473"/>
                <a:gd name="T83" fmla="*/ 4239 h 4371"/>
                <a:gd name="T84" fmla="*/ 1031 w 2473"/>
                <a:gd name="T85" fmla="*/ 4233 h 4371"/>
                <a:gd name="T86" fmla="*/ 784 w 2473"/>
                <a:gd name="T87" fmla="*/ 4362 h 4371"/>
                <a:gd name="T88" fmla="*/ 620 w 2473"/>
                <a:gd name="T89" fmla="*/ 4341 h 4371"/>
                <a:gd name="T90" fmla="*/ 443 w 2473"/>
                <a:gd name="T91" fmla="*/ 4227 h 4371"/>
                <a:gd name="T92" fmla="*/ 142 w 2473"/>
                <a:gd name="T93" fmla="*/ 3895 h 4371"/>
                <a:gd name="T94" fmla="*/ 29 w 2473"/>
                <a:gd name="T95" fmla="*/ 3668 h 4371"/>
                <a:gd name="T96" fmla="*/ 1 w 2473"/>
                <a:gd name="T97" fmla="*/ 3411 h 4371"/>
                <a:gd name="T98" fmla="*/ 65 w 2473"/>
                <a:gd name="T99" fmla="*/ 2939 h 4371"/>
                <a:gd name="T100" fmla="*/ 256 w 2473"/>
                <a:gd name="T101" fmla="*/ 2414 h 4371"/>
                <a:gd name="T102" fmla="*/ 634 w 2473"/>
                <a:gd name="T103" fmla="*/ 1762 h 4371"/>
                <a:gd name="T104" fmla="*/ 987 w 2473"/>
                <a:gd name="T105" fmla="*/ 1175 h 4371"/>
                <a:gd name="T106" fmla="*/ 1201 w 2473"/>
                <a:gd name="T107" fmla="*/ 902 h 4371"/>
                <a:gd name="T108" fmla="*/ 1640 w 2473"/>
                <a:gd name="T109" fmla="*/ 498 h 4371"/>
                <a:gd name="T110" fmla="*/ 1901 w 2473"/>
                <a:gd name="T111" fmla="*/ 204 h 4371"/>
                <a:gd name="T112" fmla="*/ 2121 w 2473"/>
                <a:gd name="T113" fmla="*/ 41 h 4371"/>
                <a:gd name="T114" fmla="*/ 2279 w 2473"/>
                <a:gd name="T115" fmla="*/ 0 h 4371"/>
                <a:gd name="T116" fmla="*/ 2443 w 2473"/>
                <a:gd name="T117" fmla="*/ 55 h 4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73" h="4371">
                  <a:moveTo>
                    <a:pt x="2473" y="60"/>
                  </a:moveTo>
                  <a:lnTo>
                    <a:pt x="2447" y="59"/>
                  </a:lnTo>
                  <a:lnTo>
                    <a:pt x="2422" y="60"/>
                  </a:lnTo>
                  <a:lnTo>
                    <a:pt x="2402" y="62"/>
                  </a:lnTo>
                  <a:lnTo>
                    <a:pt x="2383" y="66"/>
                  </a:lnTo>
                  <a:lnTo>
                    <a:pt x="2367" y="71"/>
                  </a:lnTo>
                  <a:lnTo>
                    <a:pt x="2352" y="78"/>
                  </a:lnTo>
                  <a:lnTo>
                    <a:pt x="2340" y="85"/>
                  </a:lnTo>
                  <a:lnTo>
                    <a:pt x="2329" y="95"/>
                  </a:lnTo>
                  <a:lnTo>
                    <a:pt x="2321" y="105"/>
                  </a:lnTo>
                  <a:lnTo>
                    <a:pt x="2314" y="116"/>
                  </a:lnTo>
                  <a:lnTo>
                    <a:pt x="2308" y="128"/>
                  </a:lnTo>
                  <a:lnTo>
                    <a:pt x="2304" y="141"/>
                  </a:lnTo>
                  <a:lnTo>
                    <a:pt x="2300" y="156"/>
                  </a:lnTo>
                  <a:lnTo>
                    <a:pt x="2298" y="170"/>
                  </a:lnTo>
                  <a:lnTo>
                    <a:pt x="2297" y="185"/>
                  </a:lnTo>
                  <a:lnTo>
                    <a:pt x="2297" y="200"/>
                  </a:lnTo>
                  <a:lnTo>
                    <a:pt x="2300" y="268"/>
                  </a:lnTo>
                  <a:lnTo>
                    <a:pt x="2305" y="338"/>
                  </a:lnTo>
                  <a:lnTo>
                    <a:pt x="2305" y="356"/>
                  </a:lnTo>
                  <a:lnTo>
                    <a:pt x="2305" y="373"/>
                  </a:lnTo>
                  <a:lnTo>
                    <a:pt x="2304" y="390"/>
                  </a:lnTo>
                  <a:lnTo>
                    <a:pt x="2303" y="407"/>
                  </a:lnTo>
                  <a:lnTo>
                    <a:pt x="2301" y="424"/>
                  </a:lnTo>
                  <a:lnTo>
                    <a:pt x="2297" y="439"/>
                  </a:lnTo>
                  <a:lnTo>
                    <a:pt x="2292" y="454"/>
                  </a:lnTo>
                  <a:lnTo>
                    <a:pt x="2286" y="468"/>
                  </a:lnTo>
                  <a:lnTo>
                    <a:pt x="2275" y="464"/>
                  </a:lnTo>
                  <a:lnTo>
                    <a:pt x="2264" y="459"/>
                  </a:lnTo>
                  <a:lnTo>
                    <a:pt x="2254" y="456"/>
                  </a:lnTo>
                  <a:lnTo>
                    <a:pt x="2244" y="454"/>
                  </a:lnTo>
                  <a:lnTo>
                    <a:pt x="2234" y="452"/>
                  </a:lnTo>
                  <a:lnTo>
                    <a:pt x="2223" y="451"/>
                  </a:lnTo>
                  <a:lnTo>
                    <a:pt x="2213" y="451"/>
                  </a:lnTo>
                  <a:lnTo>
                    <a:pt x="2204" y="452"/>
                  </a:lnTo>
                  <a:lnTo>
                    <a:pt x="2194" y="453"/>
                  </a:lnTo>
                  <a:lnTo>
                    <a:pt x="2185" y="455"/>
                  </a:lnTo>
                  <a:lnTo>
                    <a:pt x="2176" y="458"/>
                  </a:lnTo>
                  <a:lnTo>
                    <a:pt x="2167" y="461"/>
                  </a:lnTo>
                  <a:lnTo>
                    <a:pt x="2157" y="465"/>
                  </a:lnTo>
                  <a:lnTo>
                    <a:pt x="2149" y="469"/>
                  </a:lnTo>
                  <a:lnTo>
                    <a:pt x="2141" y="475"/>
                  </a:lnTo>
                  <a:lnTo>
                    <a:pt x="2133" y="480"/>
                  </a:lnTo>
                  <a:lnTo>
                    <a:pt x="2117" y="492"/>
                  </a:lnTo>
                  <a:lnTo>
                    <a:pt x="2103" y="506"/>
                  </a:lnTo>
                  <a:lnTo>
                    <a:pt x="2088" y="521"/>
                  </a:lnTo>
                  <a:lnTo>
                    <a:pt x="2076" y="537"/>
                  </a:lnTo>
                  <a:lnTo>
                    <a:pt x="2064" y="556"/>
                  </a:lnTo>
                  <a:lnTo>
                    <a:pt x="2054" y="574"/>
                  </a:lnTo>
                  <a:lnTo>
                    <a:pt x="2045" y="592"/>
                  </a:lnTo>
                  <a:lnTo>
                    <a:pt x="2037" y="612"/>
                  </a:lnTo>
                  <a:lnTo>
                    <a:pt x="2025" y="609"/>
                  </a:lnTo>
                  <a:lnTo>
                    <a:pt x="2015" y="606"/>
                  </a:lnTo>
                  <a:lnTo>
                    <a:pt x="2005" y="604"/>
                  </a:lnTo>
                  <a:lnTo>
                    <a:pt x="1995" y="602"/>
                  </a:lnTo>
                  <a:lnTo>
                    <a:pt x="1985" y="602"/>
                  </a:lnTo>
                  <a:lnTo>
                    <a:pt x="1975" y="602"/>
                  </a:lnTo>
                  <a:lnTo>
                    <a:pt x="1965" y="605"/>
                  </a:lnTo>
                  <a:lnTo>
                    <a:pt x="1955" y="607"/>
                  </a:lnTo>
                  <a:lnTo>
                    <a:pt x="1946" y="609"/>
                  </a:lnTo>
                  <a:lnTo>
                    <a:pt x="1938" y="613"/>
                  </a:lnTo>
                  <a:lnTo>
                    <a:pt x="1929" y="617"/>
                  </a:lnTo>
                  <a:lnTo>
                    <a:pt x="1921" y="621"/>
                  </a:lnTo>
                  <a:lnTo>
                    <a:pt x="1914" y="626"/>
                  </a:lnTo>
                  <a:lnTo>
                    <a:pt x="1906" y="632"/>
                  </a:lnTo>
                  <a:lnTo>
                    <a:pt x="1898" y="638"/>
                  </a:lnTo>
                  <a:lnTo>
                    <a:pt x="1891" y="644"/>
                  </a:lnTo>
                  <a:lnTo>
                    <a:pt x="1885" y="651"/>
                  </a:lnTo>
                  <a:lnTo>
                    <a:pt x="1879" y="659"/>
                  </a:lnTo>
                  <a:lnTo>
                    <a:pt x="1874" y="668"/>
                  </a:lnTo>
                  <a:lnTo>
                    <a:pt x="1869" y="676"/>
                  </a:lnTo>
                  <a:lnTo>
                    <a:pt x="1864" y="684"/>
                  </a:lnTo>
                  <a:lnTo>
                    <a:pt x="1860" y="693"/>
                  </a:lnTo>
                  <a:lnTo>
                    <a:pt x="1857" y="702"/>
                  </a:lnTo>
                  <a:lnTo>
                    <a:pt x="1854" y="711"/>
                  </a:lnTo>
                  <a:lnTo>
                    <a:pt x="1851" y="721"/>
                  </a:lnTo>
                  <a:lnTo>
                    <a:pt x="1849" y="730"/>
                  </a:lnTo>
                  <a:lnTo>
                    <a:pt x="1848" y="741"/>
                  </a:lnTo>
                  <a:lnTo>
                    <a:pt x="1847" y="751"/>
                  </a:lnTo>
                  <a:lnTo>
                    <a:pt x="1847" y="761"/>
                  </a:lnTo>
                  <a:lnTo>
                    <a:pt x="1847" y="770"/>
                  </a:lnTo>
                  <a:lnTo>
                    <a:pt x="1848" y="780"/>
                  </a:lnTo>
                  <a:lnTo>
                    <a:pt x="1850" y="790"/>
                  </a:lnTo>
                  <a:lnTo>
                    <a:pt x="1837" y="792"/>
                  </a:lnTo>
                  <a:lnTo>
                    <a:pt x="1826" y="794"/>
                  </a:lnTo>
                  <a:lnTo>
                    <a:pt x="1815" y="799"/>
                  </a:lnTo>
                  <a:lnTo>
                    <a:pt x="1803" y="803"/>
                  </a:lnTo>
                  <a:lnTo>
                    <a:pt x="1792" y="807"/>
                  </a:lnTo>
                  <a:lnTo>
                    <a:pt x="1780" y="813"/>
                  </a:lnTo>
                  <a:lnTo>
                    <a:pt x="1768" y="819"/>
                  </a:lnTo>
                  <a:lnTo>
                    <a:pt x="1758" y="825"/>
                  </a:lnTo>
                  <a:lnTo>
                    <a:pt x="1747" y="832"/>
                  </a:lnTo>
                  <a:lnTo>
                    <a:pt x="1737" y="840"/>
                  </a:lnTo>
                  <a:lnTo>
                    <a:pt x="1727" y="848"/>
                  </a:lnTo>
                  <a:lnTo>
                    <a:pt x="1718" y="856"/>
                  </a:lnTo>
                  <a:lnTo>
                    <a:pt x="1708" y="866"/>
                  </a:lnTo>
                  <a:lnTo>
                    <a:pt x="1700" y="876"/>
                  </a:lnTo>
                  <a:lnTo>
                    <a:pt x="1692" y="885"/>
                  </a:lnTo>
                  <a:lnTo>
                    <a:pt x="1685" y="895"/>
                  </a:lnTo>
                  <a:lnTo>
                    <a:pt x="1679" y="905"/>
                  </a:lnTo>
                  <a:lnTo>
                    <a:pt x="1674" y="916"/>
                  </a:lnTo>
                  <a:lnTo>
                    <a:pt x="1670" y="928"/>
                  </a:lnTo>
                  <a:lnTo>
                    <a:pt x="1666" y="938"/>
                  </a:lnTo>
                  <a:lnTo>
                    <a:pt x="1664" y="949"/>
                  </a:lnTo>
                  <a:lnTo>
                    <a:pt x="1662" y="960"/>
                  </a:lnTo>
                  <a:lnTo>
                    <a:pt x="1662" y="971"/>
                  </a:lnTo>
                  <a:lnTo>
                    <a:pt x="1663" y="982"/>
                  </a:lnTo>
                  <a:lnTo>
                    <a:pt x="1665" y="994"/>
                  </a:lnTo>
                  <a:lnTo>
                    <a:pt x="1668" y="1005"/>
                  </a:lnTo>
                  <a:lnTo>
                    <a:pt x="1673" y="1016"/>
                  </a:lnTo>
                  <a:lnTo>
                    <a:pt x="1679" y="1027"/>
                  </a:lnTo>
                  <a:lnTo>
                    <a:pt x="1686" y="1037"/>
                  </a:lnTo>
                  <a:lnTo>
                    <a:pt x="1695" y="1048"/>
                  </a:lnTo>
                  <a:lnTo>
                    <a:pt x="1706" y="1059"/>
                  </a:lnTo>
                  <a:lnTo>
                    <a:pt x="1719" y="1069"/>
                  </a:lnTo>
                  <a:lnTo>
                    <a:pt x="1704" y="1079"/>
                  </a:lnTo>
                  <a:lnTo>
                    <a:pt x="1692" y="1090"/>
                  </a:lnTo>
                  <a:lnTo>
                    <a:pt x="1681" y="1101"/>
                  </a:lnTo>
                  <a:lnTo>
                    <a:pt x="1670" y="1114"/>
                  </a:lnTo>
                  <a:lnTo>
                    <a:pt x="1661" y="1128"/>
                  </a:lnTo>
                  <a:lnTo>
                    <a:pt x="1653" y="1141"/>
                  </a:lnTo>
                  <a:lnTo>
                    <a:pt x="1645" y="1155"/>
                  </a:lnTo>
                  <a:lnTo>
                    <a:pt x="1638" y="1169"/>
                  </a:lnTo>
                  <a:lnTo>
                    <a:pt x="1632" y="1185"/>
                  </a:lnTo>
                  <a:lnTo>
                    <a:pt x="1626" y="1201"/>
                  </a:lnTo>
                  <a:lnTo>
                    <a:pt x="1621" y="1216"/>
                  </a:lnTo>
                  <a:lnTo>
                    <a:pt x="1617" y="1232"/>
                  </a:lnTo>
                  <a:lnTo>
                    <a:pt x="1609" y="1266"/>
                  </a:lnTo>
                  <a:lnTo>
                    <a:pt x="1603" y="1299"/>
                  </a:lnTo>
                  <a:lnTo>
                    <a:pt x="1597" y="1333"/>
                  </a:lnTo>
                  <a:lnTo>
                    <a:pt x="1590" y="1367"/>
                  </a:lnTo>
                  <a:lnTo>
                    <a:pt x="1584" y="1401"/>
                  </a:lnTo>
                  <a:lnTo>
                    <a:pt x="1575" y="1433"/>
                  </a:lnTo>
                  <a:lnTo>
                    <a:pt x="1570" y="1449"/>
                  </a:lnTo>
                  <a:lnTo>
                    <a:pt x="1565" y="1464"/>
                  </a:lnTo>
                  <a:lnTo>
                    <a:pt x="1559" y="1479"/>
                  </a:lnTo>
                  <a:lnTo>
                    <a:pt x="1553" y="1493"/>
                  </a:lnTo>
                  <a:lnTo>
                    <a:pt x="1546" y="1508"/>
                  </a:lnTo>
                  <a:lnTo>
                    <a:pt x="1538" y="1521"/>
                  </a:lnTo>
                  <a:lnTo>
                    <a:pt x="1529" y="1534"/>
                  </a:lnTo>
                  <a:lnTo>
                    <a:pt x="1520" y="1546"/>
                  </a:lnTo>
                  <a:lnTo>
                    <a:pt x="1514" y="1552"/>
                  </a:lnTo>
                  <a:lnTo>
                    <a:pt x="1506" y="1559"/>
                  </a:lnTo>
                  <a:lnTo>
                    <a:pt x="1498" y="1565"/>
                  </a:lnTo>
                  <a:lnTo>
                    <a:pt x="1490" y="1572"/>
                  </a:lnTo>
                  <a:lnTo>
                    <a:pt x="1471" y="1584"/>
                  </a:lnTo>
                  <a:lnTo>
                    <a:pt x="1451" y="1596"/>
                  </a:lnTo>
                  <a:lnTo>
                    <a:pt x="1430" y="1609"/>
                  </a:lnTo>
                  <a:lnTo>
                    <a:pt x="1410" y="1622"/>
                  </a:lnTo>
                  <a:lnTo>
                    <a:pt x="1400" y="1629"/>
                  </a:lnTo>
                  <a:lnTo>
                    <a:pt x="1391" y="1637"/>
                  </a:lnTo>
                  <a:lnTo>
                    <a:pt x="1383" y="1645"/>
                  </a:lnTo>
                  <a:lnTo>
                    <a:pt x="1374" y="1653"/>
                  </a:lnTo>
                  <a:lnTo>
                    <a:pt x="1356" y="1676"/>
                  </a:lnTo>
                  <a:lnTo>
                    <a:pt x="1333" y="1709"/>
                  </a:lnTo>
                  <a:lnTo>
                    <a:pt x="1311" y="1739"/>
                  </a:lnTo>
                  <a:lnTo>
                    <a:pt x="1297" y="1760"/>
                  </a:lnTo>
                  <a:lnTo>
                    <a:pt x="1279" y="1785"/>
                  </a:lnTo>
                  <a:lnTo>
                    <a:pt x="1263" y="1809"/>
                  </a:lnTo>
                  <a:lnTo>
                    <a:pt x="1248" y="1834"/>
                  </a:lnTo>
                  <a:lnTo>
                    <a:pt x="1234" y="1858"/>
                  </a:lnTo>
                  <a:lnTo>
                    <a:pt x="1210" y="1906"/>
                  </a:lnTo>
                  <a:lnTo>
                    <a:pt x="1187" y="1950"/>
                  </a:lnTo>
                  <a:lnTo>
                    <a:pt x="1174" y="1973"/>
                  </a:lnTo>
                  <a:lnTo>
                    <a:pt x="1162" y="1993"/>
                  </a:lnTo>
                  <a:lnTo>
                    <a:pt x="1150" y="2013"/>
                  </a:lnTo>
                  <a:lnTo>
                    <a:pt x="1136" y="2032"/>
                  </a:lnTo>
                  <a:lnTo>
                    <a:pt x="1122" y="2050"/>
                  </a:lnTo>
                  <a:lnTo>
                    <a:pt x="1106" y="2066"/>
                  </a:lnTo>
                  <a:lnTo>
                    <a:pt x="1097" y="2074"/>
                  </a:lnTo>
                  <a:lnTo>
                    <a:pt x="1089" y="2081"/>
                  </a:lnTo>
                  <a:lnTo>
                    <a:pt x="1079" y="2089"/>
                  </a:lnTo>
                  <a:lnTo>
                    <a:pt x="1070" y="2095"/>
                  </a:lnTo>
                  <a:lnTo>
                    <a:pt x="1064" y="2099"/>
                  </a:lnTo>
                  <a:lnTo>
                    <a:pt x="1058" y="2102"/>
                  </a:lnTo>
                  <a:lnTo>
                    <a:pt x="1051" y="2104"/>
                  </a:lnTo>
                  <a:lnTo>
                    <a:pt x="1044" y="2106"/>
                  </a:lnTo>
                  <a:lnTo>
                    <a:pt x="1031" y="2109"/>
                  </a:lnTo>
                  <a:lnTo>
                    <a:pt x="1018" y="2111"/>
                  </a:lnTo>
                  <a:lnTo>
                    <a:pt x="989" y="2111"/>
                  </a:lnTo>
                  <a:lnTo>
                    <a:pt x="961" y="2111"/>
                  </a:lnTo>
                  <a:lnTo>
                    <a:pt x="947" y="2112"/>
                  </a:lnTo>
                  <a:lnTo>
                    <a:pt x="933" y="2113"/>
                  </a:lnTo>
                  <a:lnTo>
                    <a:pt x="918" y="2116"/>
                  </a:lnTo>
                  <a:lnTo>
                    <a:pt x="904" y="2120"/>
                  </a:lnTo>
                  <a:lnTo>
                    <a:pt x="898" y="2123"/>
                  </a:lnTo>
                  <a:lnTo>
                    <a:pt x="891" y="2126"/>
                  </a:lnTo>
                  <a:lnTo>
                    <a:pt x="885" y="2130"/>
                  </a:lnTo>
                  <a:lnTo>
                    <a:pt x="878" y="2134"/>
                  </a:lnTo>
                  <a:lnTo>
                    <a:pt x="872" y="2140"/>
                  </a:lnTo>
                  <a:lnTo>
                    <a:pt x="866" y="2145"/>
                  </a:lnTo>
                  <a:lnTo>
                    <a:pt x="860" y="2153"/>
                  </a:lnTo>
                  <a:lnTo>
                    <a:pt x="853" y="2161"/>
                  </a:lnTo>
                  <a:lnTo>
                    <a:pt x="847" y="2171"/>
                  </a:lnTo>
                  <a:lnTo>
                    <a:pt x="842" y="2182"/>
                  </a:lnTo>
                  <a:lnTo>
                    <a:pt x="839" y="2195"/>
                  </a:lnTo>
                  <a:lnTo>
                    <a:pt x="837" y="2208"/>
                  </a:lnTo>
                  <a:lnTo>
                    <a:pt x="836" y="2223"/>
                  </a:lnTo>
                  <a:lnTo>
                    <a:pt x="836" y="2238"/>
                  </a:lnTo>
                  <a:lnTo>
                    <a:pt x="836" y="2253"/>
                  </a:lnTo>
                  <a:lnTo>
                    <a:pt x="838" y="2269"/>
                  </a:lnTo>
                  <a:lnTo>
                    <a:pt x="841" y="2301"/>
                  </a:lnTo>
                  <a:lnTo>
                    <a:pt x="845" y="2331"/>
                  </a:lnTo>
                  <a:lnTo>
                    <a:pt x="848" y="2359"/>
                  </a:lnTo>
                  <a:lnTo>
                    <a:pt x="849" y="2383"/>
                  </a:lnTo>
                  <a:lnTo>
                    <a:pt x="847" y="2400"/>
                  </a:lnTo>
                  <a:lnTo>
                    <a:pt x="846" y="2417"/>
                  </a:lnTo>
                  <a:lnTo>
                    <a:pt x="843" y="2432"/>
                  </a:lnTo>
                  <a:lnTo>
                    <a:pt x="840" y="2446"/>
                  </a:lnTo>
                  <a:lnTo>
                    <a:pt x="837" y="2458"/>
                  </a:lnTo>
                  <a:lnTo>
                    <a:pt x="833" y="2470"/>
                  </a:lnTo>
                  <a:lnTo>
                    <a:pt x="828" y="2482"/>
                  </a:lnTo>
                  <a:lnTo>
                    <a:pt x="823" y="2492"/>
                  </a:lnTo>
                  <a:lnTo>
                    <a:pt x="818" y="2501"/>
                  </a:lnTo>
                  <a:lnTo>
                    <a:pt x="812" y="2510"/>
                  </a:lnTo>
                  <a:lnTo>
                    <a:pt x="806" y="2519"/>
                  </a:lnTo>
                  <a:lnTo>
                    <a:pt x="799" y="2527"/>
                  </a:lnTo>
                  <a:lnTo>
                    <a:pt x="784" y="2542"/>
                  </a:lnTo>
                  <a:lnTo>
                    <a:pt x="770" y="2556"/>
                  </a:lnTo>
                  <a:lnTo>
                    <a:pt x="754" y="2570"/>
                  </a:lnTo>
                  <a:lnTo>
                    <a:pt x="739" y="2585"/>
                  </a:lnTo>
                  <a:lnTo>
                    <a:pt x="722" y="2600"/>
                  </a:lnTo>
                  <a:lnTo>
                    <a:pt x="706" y="2618"/>
                  </a:lnTo>
                  <a:lnTo>
                    <a:pt x="699" y="2628"/>
                  </a:lnTo>
                  <a:lnTo>
                    <a:pt x="691" y="2638"/>
                  </a:lnTo>
                  <a:lnTo>
                    <a:pt x="684" y="2649"/>
                  </a:lnTo>
                  <a:lnTo>
                    <a:pt x="677" y="2661"/>
                  </a:lnTo>
                  <a:lnTo>
                    <a:pt x="670" y="2675"/>
                  </a:lnTo>
                  <a:lnTo>
                    <a:pt x="663" y="2688"/>
                  </a:lnTo>
                  <a:lnTo>
                    <a:pt x="657" y="2703"/>
                  </a:lnTo>
                  <a:lnTo>
                    <a:pt x="651" y="2719"/>
                  </a:lnTo>
                  <a:lnTo>
                    <a:pt x="639" y="2718"/>
                  </a:lnTo>
                  <a:lnTo>
                    <a:pt x="627" y="2717"/>
                  </a:lnTo>
                  <a:lnTo>
                    <a:pt x="616" y="2718"/>
                  </a:lnTo>
                  <a:lnTo>
                    <a:pt x="606" y="2720"/>
                  </a:lnTo>
                  <a:lnTo>
                    <a:pt x="596" y="2722"/>
                  </a:lnTo>
                  <a:lnTo>
                    <a:pt x="587" y="2725"/>
                  </a:lnTo>
                  <a:lnTo>
                    <a:pt x="579" y="2730"/>
                  </a:lnTo>
                  <a:lnTo>
                    <a:pt x="572" y="2735"/>
                  </a:lnTo>
                  <a:lnTo>
                    <a:pt x="565" y="2741"/>
                  </a:lnTo>
                  <a:lnTo>
                    <a:pt x="559" y="2747"/>
                  </a:lnTo>
                  <a:lnTo>
                    <a:pt x="554" y="2754"/>
                  </a:lnTo>
                  <a:lnTo>
                    <a:pt x="549" y="2761"/>
                  </a:lnTo>
                  <a:lnTo>
                    <a:pt x="545" y="2769"/>
                  </a:lnTo>
                  <a:lnTo>
                    <a:pt x="542" y="2777"/>
                  </a:lnTo>
                  <a:lnTo>
                    <a:pt x="539" y="2786"/>
                  </a:lnTo>
                  <a:lnTo>
                    <a:pt x="536" y="2795"/>
                  </a:lnTo>
                  <a:lnTo>
                    <a:pt x="534" y="2805"/>
                  </a:lnTo>
                  <a:lnTo>
                    <a:pt x="532" y="2814"/>
                  </a:lnTo>
                  <a:lnTo>
                    <a:pt x="531" y="2824"/>
                  </a:lnTo>
                  <a:lnTo>
                    <a:pt x="531" y="2834"/>
                  </a:lnTo>
                  <a:lnTo>
                    <a:pt x="531" y="2854"/>
                  </a:lnTo>
                  <a:lnTo>
                    <a:pt x="534" y="2874"/>
                  </a:lnTo>
                  <a:lnTo>
                    <a:pt x="537" y="2894"/>
                  </a:lnTo>
                  <a:lnTo>
                    <a:pt x="542" y="2912"/>
                  </a:lnTo>
                  <a:lnTo>
                    <a:pt x="547" y="2931"/>
                  </a:lnTo>
                  <a:lnTo>
                    <a:pt x="554" y="2946"/>
                  </a:lnTo>
                  <a:lnTo>
                    <a:pt x="557" y="2951"/>
                  </a:lnTo>
                  <a:lnTo>
                    <a:pt x="562" y="2956"/>
                  </a:lnTo>
                  <a:lnTo>
                    <a:pt x="568" y="2960"/>
                  </a:lnTo>
                  <a:lnTo>
                    <a:pt x="576" y="2964"/>
                  </a:lnTo>
                  <a:lnTo>
                    <a:pt x="593" y="2971"/>
                  </a:lnTo>
                  <a:lnTo>
                    <a:pt x="613" y="2978"/>
                  </a:lnTo>
                  <a:lnTo>
                    <a:pt x="633" y="2985"/>
                  </a:lnTo>
                  <a:lnTo>
                    <a:pt x="651" y="2994"/>
                  </a:lnTo>
                  <a:lnTo>
                    <a:pt x="659" y="2999"/>
                  </a:lnTo>
                  <a:lnTo>
                    <a:pt x="668" y="3004"/>
                  </a:lnTo>
                  <a:lnTo>
                    <a:pt x="674" y="3009"/>
                  </a:lnTo>
                  <a:lnTo>
                    <a:pt x="679" y="3015"/>
                  </a:lnTo>
                  <a:lnTo>
                    <a:pt x="684" y="3023"/>
                  </a:lnTo>
                  <a:lnTo>
                    <a:pt x="688" y="3031"/>
                  </a:lnTo>
                  <a:lnTo>
                    <a:pt x="691" y="3040"/>
                  </a:lnTo>
                  <a:lnTo>
                    <a:pt x="693" y="3050"/>
                  </a:lnTo>
                  <a:lnTo>
                    <a:pt x="697" y="3072"/>
                  </a:lnTo>
                  <a:lnTo>
                    <a:pt x="700" y="3094"/>
                  </a:lnTo>
                  <a:lnTo>
                    <a:pt x="702" y="3116"/>
                  </a:lnTo>
                  <a:lnTo>
                    <a:pt x="704" y="3139"/>
                  </a:lnTo>
                  <a:lnTo>
                    <a:pt x="706" y="3160"/>
                  </a:lnTo>
                  <a:lnTo>
                    <a:pt x="709" y="3179"/>
                  </a:lnTo>
                  <a:lnTo>
                    <a:pt x="715" y="3207"/>
                  </a:lnTo>
                  <a:lnTo>
                    <a:pt x="721" y="3242"/>
                  </a:lnTo>
                  <a:lnTo>
                    <a:pt x="728" y="3282"/>
                  </a:lnTo>
                  <a:lnTo>
                    <a:pt x="738" y="3323"/>
                  </a:lnTo>
                  <a:lnTo>
                    <a:pt x="743" y="3342"/>
                  </a:lnTo>
                  <a:lnTo>
                    <a:pt x="748" y="3361"/>
                  </a:lnTo>
                  <a:lnTo>
                    <a:pt x="754" y="3380"/>
                  </a:lnTo>
                  <a:lnTo>
                    <a:pt x="760" y="3397"/>
                  </a:lnTo>
                  <a:lnTo>
                    <a:pt x="767" y="3411"/>
                  </a:lnTo>
                  <a:lnTo>
                    <a:pt x="775" y="3423"/>
                  </a:lnTo>
                  <a:lnTo>
                    <a:pt x="779" y="3429"/>
                  </a:lnTo>
                  <a:lnTo>
                    <a:pt x="783" y="3433"/>
                  </a:lnTo>
                  <a:lnTo>
                    <a:pt x="788" y="3437"/>
                  </a:lnTo>
                  <a:lnTo>
                    <a:pt x="792" y="3441"/>
                  </a:lnTo>
                  <a:lnTo>
                    <a:pt x="801" y="3445"/>
                  </a:lnTo>
                  <a:lnTo>
                    <a:pt x="809" y="3447"/>
                  </a:lnTo>
                  <a:lnTo>
                    <a:pt x="817" y="3450"/>
                  </a:lnTo>
                  <a:lnTo>
                    <a:pt x="826" y="3451"/>
                  </a:lnTo>
                  <a:lnTo>
                    <a:pt x="835" y="3452"/>
                  </a:lnTo>
                  <a:lnTo>
                    <a:pt x="844" y="3452"/>
                  </a:lnTo>
                  <a:lnTo>
                    <a:pt x="854" y="3451"/>
                  </a:lnTo>
                  <a:lnTo>
                    <a:pt x="865" y="3450"/>
                  </a:lnTo>
                  <a:lnTo>
                    <a:pt x="885" y="3447"/>
                  </a:lnTo>
                  <a:lnTo>
                    <a:pt x="906" y="3443"/>
                  </a:lnTo>
                  <a:lnTo>
                    <a:pt x="929" y="3437"/>
                  </a:lnTo>
                  <a:lnTo>
                    <a:pt x="951" y="3431"/>
                  </a:lnTo>
                  <a:lnTo>
                    <a:pt x="974" y="3427"/>
                  </a:lnTo>
                  <a:lnTo>
                    <a:pt x="998" y="3422"/>
                  </a:lnTo>
                  <a:lnTo>
                    <a:pt x="1020" y="3419"/>
                  </a:lnTo>
                  <a:lnTo>
                    <a:pt x="1043" y="3418"/>
                  </a:lnTo>
                  <a:lnTo>
                    <a:pt x="1054" y="3418"/>
                  </a:lnTo>
                  <a:lnTo>
                    <a:pt x="1066" y="3419"/>
                  </a:lnTo>
                  <a:lnTo>
                    <a:pt x="1077" y="3421"/>
                  </a:lnTo>
                  <a:lnTo>
                    <a:pt x="1088" y="3423"/>
                  </a:lnTo>
                  <a:lnTo>
                    <a:pt x="1099" y="3426"/>
                  </a:lnTo>
                  <a:lnTo>
                    <a:pt x="1109" y="3430"/>
                  </a:lnTo>
                  <a:lnTo>
                    <a:pt x="1120" y="3435"/>
                  </a:lnTo>
                  <a:lnTo>
                    <a:pt x="1131" y="3442"/>
                  </a:lnTo>
                  <a:lnTo>
                    <a:pt x="1130" y="3442"/>
                  </a:lnTo>
                  <a:lnTo>
                    <a:pt x="1128" y="3444"/>
                  </a:lnTo>
                  <a:lnTo>
                    <a:pt x="1126" y="3446"/>
                  </a:lnTo>
                  <a:lnTo>
                    <a:pt x="1124" y="3449"/>
                  </a:lnTo>
                  <a:lnTo>
                    <a:pt x="1118" y="3458"/>
                  </a:lnTo>
                  <a:lnTo>
                    <a:pt x="1113" y="3468"/>
                  </a:lnTo>
                  <a:lnTo>
                    <a:pt x="1104" y="3488"/>
                  </a:lnTo>
                  <a:lnTo>
                    <a:pt x="1099" y="3500"/>
                  </a:lnTo>
                  <a:lnTo>
                    <a:pt x="1111" y="3510"/>
                  </a:lnTo>
                  <a:lnTo>
                    <a:pt x="1123" y="3519"/>
                  </a:lnTo>
                  <a:lnTo>
                    <a:pt x="1136" y="3511"/>
                  </a:lnTo>
                  <a:lnTo>
                    <a:pt x="1149" y="3504"/>
                  </a:lnTo>
                  <a:lnTo>
                    <a:pt x="1162" y="3499"/>
                  </a:lnTo>
                  <a:lnTo>
                    <a:pt x="1174" y="3497"/>
                  </a:lnTo>
                  <a:lnTo>
                    <a:pt x="1188" y="3496"/>
                  </a:lnTo>
                  <a:lnTo>
                    <a:pt x="1200" y="3496"/>
                  </a:lnTo>
                  <a:lnTo>
                    <a:pt x="1212" y="3498"/>
                  </a:lnTo>
                  <a:lnTo>
                    <a:pt x="1224" y="3501"/>
                  </a:lnTo>
                  <a:lnTo>
                    <a:pt x="1236" y="3507"/>
                  </a:lnTo>
                  <a:lnTo>
                    <a:pt x="1247" y="3513"/>
                  </a:lnTo>
                  <a:lnTo>
                    <a:pt x="1260" y="3520"/>
                  </a:lnTo>
                  <a:lnTo>
                    <a:pt x="1271" y="3528"/>
                  </a:lnTo>
                  <a:lnTo>
                    <a:pt x="1281" y="3537"/>
                  </a:lnTo>
                  <a:lnTo>
                    <a:pt x="1292" y="3547"/>
                  </a:lnTo>
                  <a:lnTo>
                    <a:pt x="1302" y="3557"/>
                  </a:lnTo>
                  <a:lnTo>
                    <a:pt x="1312" y="3570"/>
                  </a:lnTo>
                  <a:lnTo>
                    <a:pt x="1322" y="3582"/>
                  </a:lnTo>
                  <a:lnTo>
                    <a:pt x="1331" y="3594"/>
                  </a:lnTo>
                  <a:lnTo>
                    <a:pt x="1340" y="3607"/>
                  </a:lnTo>
                  <a:lnTo>
                    <a:pt x="1348" y="3621"/>
                  </a:lnTo>
                  <a:lnTo>
                    <a:pt x="1364" y="3649"/>
                  </a:lnTo>
                  <a:lnTo>
                    <a:pt x="1377" y="3678"/>
                  </a:lnTo>
                  <a:lnTo>
                    <a:pt x="1389" y="3707"/>
                  </a:lnTo>
                  <a:lnTo>
                    <a:pt x="1398" y="3734"/>
                  </a:lnTo>
                  <a:lnTo>
                    <a:pt x="1405" y="3759"/>
                  </a:lnTo>
                  <a:lnTo>
                    <a:pt x="1410" y="3784"/>
                  </a:lnTo>
                  <a:lnTo>
                    <a:pt x="1412" y="3802"/>
                  </a:lnTo>
                  <a:lnTo>
                    <a:pt x="1413" y="3821"/>
                  </a:lnTo>
                  <a:lnTo>
                    <a:pt x="1413" y="3840"/>
                  </a:lnTo>
                  <a:lnTo>
                    <a:pt x="1412" y="3858"/>
                  </a:lnTo>
                  <a:lnTo>
                    <a:pt x="1409" y="3875"/>
                  </a:lnTo>
                  <a:lnTo>
                    <a:pt x="1407" y="3894"/>
                  </a:lnTo>
                  <a:lnTo>
                    <a:pt x="1403" y="3911"/>
                  </a:lnTo>
                  <a:lnTo>
                    <a:pt x="1398" y="3928"/>
                  </a:lnTo>
                  <a:lnTo>
                    <a:pt x="1393" y="3945"/>
                  </a:lnTo>
                  <a:lnTo>
                    <a:pt x="1386" y="3962"/>
                  </a:lnTo>
                  <a:lnTo>
                    <a:pt x="1379" y="3978"/>
                  </a:lnTo>
                  <a:lnTo>
                    <a:pt x="1371" y="3995"/>
                  </a:lnTo>
                  <a:lnTo>
                    <a:pt x="1363" y="4010"/>
                  </a:lnTo>
                  <a:lnTo>
                    <a:pt x="1354" y="4027"/>
                  </a:lnTo>
                  <a:lnTo>
                    <a:pt x="1345" y="4043"/>
                  </a:lnTo>
                  <a:lnTo>
                    <a:pt x="1335" y="4058"/>
                  </a:lnTo>
                  <a:lnTo>
                    <a:pt x="1313" y="4089"/>
                  </a:lnTo>
                  <a:lnTo>
                    <a:pt x="1291" y="4118"/>
                  </a:lnTo>
                  <a:lnTo>
                    <a:pt x="1268" y="4147"/>
                  </a:lnTo>
                  <a:lnTo>
                    <a:pt x="1242" y="4175"/>
                  </a:lnTo>
                  <a:lnTo>
                    <a:pt x="1193" y="4229"/>
                  </a:lnTo>
                  <a:lnTo>
                    <a:pt x="1143" y="4280"/>
                  </a:lnTo>
                  <a:lnTo>
                    <a:pt x="1139" y="4263"/>
                  </a:lnTo>
                  <a:lnTo>
                    <a:pt x="1134" y="4250"/>
                  </a:lnTo>
                  <a:lnTo>
                    <a:pt x="1128" y="4239"/>
                  </a:lnTo>
                  <a:lnTo>
                    <a:pt x="1120" y="4230"/>
                  </a:lnTo>
                  <a:lnTo>
                    <a:pt x="1112" y="4224"/>
                  </a:lnTo>
                  <a:lnTo>
                    <a:pt x="1103" y="4220"/>
                  </a:lnTo>
                  <a:lnTo>
                    <a:pt x="1093" y="4218"/>
                  </a:lnTo>
                  <a:lnTo>
                    <a:pt x="1082" y="4218"/>
                  </a:lnTo>
                  <a:lnTo>
                    <a:pt x="1071" y="4220"/>
                  </a:lnTo>
                  <a:lnTo>
                    <a:pt x="1059" y="4223"/>
                  </a:lnTo>
                  <a:lnTo>
                    <a:pt x="1045" y="4227"/>
                  </a:lnTo>
                  <a:lnTo>
                    <a:pt x="1031" y="4233"/>
                  </a:lnTo>
                  <a:lnTo>
                    <a:pt x="1003" y="4247"/>
                  </a:lnTo>
                  <a:lnTo>
                    <a:pt x="971" y="4264"/>
                  </a:lnTo>
                  <a:lnTo>
                    <a:pt x="939" y="4285"/>
                  </a:lnTo>
                  <a:lnTo>
                    <a:pt x="905" y="4304"/>
                  </a:lnTo>
                  <a:lnTo>
                    <a:pt x="871" y="4324"/>
                  </a:lnTo>
                  <a:lnTo>
                    <a:pt x="836" y="4341"/>
                  </a:lnTo>
                  <a:lnTo>
                    <a:pt x="819" y="4350"/>
                  </a:lnTo>
                  <a:lnTo>
                    <a:pt x="802" y="4356"/>
                  </a:lnTo>
                  <a:lnTo>
                    <a:pt x="784" y="4362"/>
                  </a:lnTo>
                  <a:lnTo>
                    <a:pt x="767" y="4366"/>
                  </a:lnTo>
                  <a:lnTo>
                    <a:pt x="751" y="4369"/>
                  </a:lnTo>
                  <a:lnTo>
                    <a:pt x="734" y="4371"/>
                  </a:lnTo>
                  <a:lnTo>
                    <a:pt x="717" y="4370"/>
                  </a:lnTo>
                  <a:lnTo>
                    <a:pt x="702" y="4368"/>
                  </a:lnTo>
                  <a:lnTo>
                    <a:pt x="681" y="4364"/>
                  </a:lnTo>
                  <a:lnTo>
                    <a:pt x="660" y="4358"/>
                  </a:lnTo>
                  <a:lnTo>
                    <a:pt x="640" y="4351"/>
                  </a:lnTo>
                  <a:lnTo>
                    <a:pt x="620" y="4341"/>
                  </a:lnTo>
                  <a:lnTo>
                    <a:pt x="600" y="4332"/>
                  </a:lnTo>
                  <a:lnTo>
                    <a:pt x="579" y="4322"/>
                  </a:lnTo>
                  <a:lnTo>
                    <a:pt x="560" y="4311"/>
                  </a:lnTo>
                  <a:lnTo>
                    <a:pt x="540" y="4299"/>
                  </a:lnTo>
                  <a:lnTo>
                    <a:pt x="520" y="4286"/>
                  </a:lnTo>
                  <a:lnTo>
                    <a:pt x="501" y="4272"/>
                  </a:lnTo>
                  <a:lnTo>
                    <a:pt x="482" y="4258"/>
                  </a:lnTo>
                  <a:lnTo>
                    <a:pt x="462" y="4243"/>
                  </a:lnTo>
                  <a:lnTo>
                    <a:pt x="443" y="4227"/>
                  </a:lnTo>
                  <a:lnTo>
                    <a:pt x="425" y="4211"/>
                  </a:lnTo>
                  <a:lnTo>
                    <a:pt x="407" y="4194"/>
                  </a:lnTo>
                  <a:lnTo>
                    <a:pt x="388" y="4177"/>
                  </a:lnTo>
                  <a:lnTo>
                    <a:pt x="353" y="4142"/>
                  </a:lnTo>
                  <a:lnTo>
                    <a:pt x="318" y="4106"/>
                  </a:lnTo>
                  <a:lnTo>
                    <a:pt x="286" y="4069"/>
                  </a:lnTo>
                  <a:lnTo>
                    <a:pt x="254" y="4033"/>
                  </a:lnTo>
                  <a:lnTo>
                    <a:pt x="194" y="3962"/>
                  </a:lnTo>
                  <a:lnTo>
                    <a:pt x="142" y="3895"/>
                  </a:lnTo>
                  <a:lnTo>
                    <a:pt x="123" y="3872"/>
                  </a:lnTo>
                  <a:lnTo>
                    <a:pt x="107" y="3848"/>
                  </a:lnTo>
                  <a:lnTo>
                    <a:pt x="93" y="3823"/>
                  </a:lnTo>
                  <a:lnTo>
                    <a:pt x="79" y="3799"/>
                  </a:lnTo>
                  <a:lnTo>
                    <a:pt x="66" y="3774"/>
                  </a:lnTo>
                  <a:lnTo>
                    <a:pt x="55" y="3748"/>
                  </a:lnTo>
                  <a:lnTo>
                    <a:pt x="45" y="3722"/>
                  </a:lnTo>
                  <a:lnTo>
                    <a:pt x="37" y="3694"/>
                  </a:lnTo>
                  <a:lnTo>
                    <a:pt x="29" y="3668"/>
                  </a:lnTo>
                  <a:lnTo>
                    <a:pt x="22" y="3641"/>
                  </a:lnTo>
                  <a:lnTo>
                    <a:pt x="17" y="3612"/>
                  </a:lnTo>
                  <a:lnTo>
                    <a:pt x="12" y="3585"/>
                  </a:lnTo>
                  <a:lnTo>
                    <a:pt x="7" y="3556"/>
                  </a:lnTo>
                  <a:lnTo>
                    <a:pt x="4" y="3527"/>
                  </a:lnTo>
                  <a:lnTo>
                    <a:pt x="2" y="3498"/>
                  </a:lnTo>
                  <a:lnTo>
                    <a:pt x="1" y="3469"/>
                  </a:lnTo>
                  <a:lnTo>
                    <a:pt x="0" y="3441"/>
                  </a:lnTo>
                  <a:lnTo>
                    <a:pt x="1" y="3411"/>
                  </a:lnTo>
                  <a:lnTo>
                    <a:pt x="1" y="3382"/>
                  </a:lnTo>
                  <a:lnTo>
                    <a:pt x="3" y="3351"/>
                  </a:lnTo>
                  <a:lnTo>
                    <a:pt x="7" y="3292"/>
                  </a:lnTo>
                  <a:lnTo>
                    <a:pt x="14" y="3233"/>
                  </a:lnTo>
                  <a:lnTo>
                    <a:pt x="22" y="3174"/>
                  </a:lnTo>
                  <a:lnTo>
                    <a:pt x="32" y="3115"/>
                  </a:lnTo>
                  <a:lnTo>
                    <a:pt x="42" y="3058"/>
                  </a:lnTo>
                  <a:lnTo>
                    <a:pt x="52" y="3001"/>
                  </a:lnTo>
                  <a:lnTo>
                    <a:pt x="65" y="2939"/>
                  </a:lnTo>
                  <a:lnTo>
                    <a:pt x="81" y="2878"/>
                  </a:lnTo>
                  <a:lnTo>
                    <a:pt x="97" y="2818"/>
                  </a:lnTo>
                  <a:lnTo>
                    <a:pt x="116" y="2758"/>
                  </a:lnTo>
                  <a:lnTo>
                    <a:pt x="135" y="2700"/>
                  </a:lnTo>
                  <a:lnTo>
                    <a:pt x="157" y="2641"/>
                  </a:lnTo>
                  <a:lnTo>
                    <a:pt x="180" y="2583"/>
                  </a:lnTo>
                  <a:lnTo>
                    <a:pt x="204" y="2526"/>
                  </a:lnTo>
                  <a:lnTo>
                    <a:pt x="230" y="2469"/>
                  </a:lnTo>
                  <a:lnTo>
                    <a:pt x="256" y="2414"/>
                  </a:lnTo>
                  <a:lnTo>
                    <a:pt x="284" y="2358"/>
                  </a:lnTo>
                  <a:lnTo>
                    <a:pt x="312" y="2302"/>
                  </a:lnTo>
                  <a:lnTo>
                    <a:pt x="342" y="2247"/>
                  </a:lnTo>
                  <a:lnTo>
                    <a:pt x="372" y="2192"/>
                  </a:lnTo>
                  <a:lnTo>
                    <a:pt x="404" y="2137"/>
                  </a:lnTo>
                  <a:lnTo>
                    <a:pt x="435" y="2083"/>
                  </a:lnTo>
                  <a:lnTo>
                    <a:pt x="500" y="1976"/>
                  </a:lnTo>
                  <a:lnTo>
                    <a:pt x="566" y="1868"/>
                  </a:lnTo>
                  <a:lnTo>
                    <a:pt x="634" y="1762"/>
                  </a:lnTo>
                  <a:lnTo>
                    <a:pt x="701" y="1656"/>
                  </a:lnTo>
                  <a:lnTo>
                    <a:pt x="767" y="1549"/>
                  </a:lnTo>
                  <a:lnTo>
                    <a:pt x="833" y="1443"/>
                  </a:lnTo>
                  <a:lnTo>
                    <a:pt x="865" y="1390"/>
                  </a:lnTo>
                  <a:lnTo>
                    <a:pt x="896" y="1336"/>
                  </a:lnTo>
                  <a:lnTo>
                    <a:pt x="928" y="1282"/>
                  </a:lnTo>
                  <a:lnTo>
                    <a:pt x="957" y="1228"/>
                  </a:lnTo>
                  <a:lnTo>
                    <a:pt x="972" y="1202"/>
                  </a:lnTo>
                  <a:lnTo>
                    <a:pt x="987" y="1175"/>
                  </a:lnTo>
                  <a:lnTo>
                    <a:pt x="1003" y="1151"/>
                  </a:lnTo>
                  <a:lnTo>
                    <a:pt x="1019" y="1126"/>
                  </a:lnTo>
                  <a:lnTo>
                    <a:pt x="1035" y="1101"/>
                  </a:lnTo>
                  <a:lnTo>
                    <a:pt x="1052" y="1078"/>
                  </a:lnTo>
                  <a:lnTo>
                    <a:pt x="1070" y="1055"/>
                  </a:lnTo>
                  <a:lnTo>
                    <a:pt x="1088" y="1031"/>
                  </a:lnTo>
                  <a:lnTo>
                    <a:pt x="1124" y="987"/>
                  </a:lnTo>
                  <a:lnTo>
                    <a:pt x="1162" y="944"/>
                  </a:lnTo>
                  <a:lnTo>
                    <a:pt x="1201" y="902"/>
                  </a:lnTo>
                  <a:lnTo>
                    <a:pt x="1240" y="860"/>
                  </a:lnTo>
                  <a:lnTo>
                    <a:pt x="1282" y="821"/>
                  </a:lnTo>
                  <a:lnTo>
                    <a:pt x="1324" y="781"/>
                  </a:lnTo>
                  <a:lnTo>
                    <a:pt x="1366" y="743"/>
                  </a:lnTo>
                  <a:lnTo>
                    <a:pt x="1410" y="704"/>
                  </a:lnTo>
                  <a:lnTo>
                    <a:pt x="1498" y="626"/>
                  </a:lnTo>
                  <a:lnTo>
                    <a:pt x="1590" y="547"/>
                  </a:lnTo>
                  <a:lnTo>
                    <a:pt x="1615" y="523"/>
                  </a:lnTo>
                  <a:lnTo>
                    <a:pt x="1640" y="498"/>
                  </a:lnTo>
                  <a:lnTo>
                    <a:pt x="1665" y="472"/>
                  </a:lnTo>
                  <a:lnTo>
                    <a:pt x="1689" y="446"/>
                  </a:lnTo>
                  <a:lnTo>
                    <a:pt x="1736" y="392"/>
                  </a:lnTo>
                  <a:lnTo>
                    <a:pt x="1782" y="337"/>
                  </a:lnTo>
                  <a:lnTo>
                    <a:pt x="1805" y="310"/>
                  </a:lnTo>
                  <a:lnTo>
                    <a:pt x="1828" y="283"/>
                  </a:lnTo>
                  <a:lnTo>
                    <a:pt x="1852" y="256"/>
                  </a:lnTo>
                  <a:lnTo>
                    <a:pt x="1876" y="230"/>
                  </a:lnTo>
                  <a:lnTo>
                    <a:pt x="1901" y="204"/>
                  </a:lnTo>
                  <a:lnTo>
                    <a:pt x="1927" y="180"/>
                  </a:lnTo>
                  <a:lnTo>
                    <a:pt x="1953" y="156"/>
                  </a:lnTo>
                  <a:lnTo>
                    <a:pt x="1981" y="133"/>
                  </a:lnTo>
                  <a:lnTo>
                    <a:pt x="2008" y="112"/>
                  </a:lnTo>
                  <a:lnTo>
                    <a:pt x="2036" y="93"/>
                  </a:lnTo>
                  <a:lnTo>
                    <a:pt x="2063" y="73"/>
                  </a:lnTo>
                  <a:lnTo>
                    <a:pt x="2091" y="56"/>
                  </a:lnTo>
                  <a:lnTo>
                    <a:pt x="2107" y="48"/>
                  </a:lnTo>
                  <a:lnTo>
                    <a:pt x="2121" y="41"/>
                  </a:lnTo>
                  <a:lnTo>
                    <a:pt x="2136" y="33"/>
                  </a:lnTo>
                  <a:lnTo>
                    <a:pt x="2151" y="27"/>
                  </a:lnTo>
                  <a:lnTo>
                    <a:pt x="2168" y="20"/>
                  </a:lnTo>
                  <a:lnTo>
                    <a:pt x="2183" y="15"/>
                  </a:lnTo>
                  <a:lnTo>
                    <a:pt x="2199" y="10"/>
                  </a:lnTo>
                  <a:lnTo>
                    <a:pt x="2216" y="6"/>
                  </a:lnTo>
                  <a:lnTo>
                    <a:pt x="2239" y="2"/>
                  </a:lnTo>
                  <a:lnTo>
                    <a:pt x="2260" y="0"/>
                  </a:lnTo>
                  <a:lnTo>
                    <a:pt x="2279" y="0"/>
                  </a:lnTo>
                  <a:lnTo>
                    <a:pt x="2298" y="2"/>
                  </a:lnTo>
                  <a:lnTo>
                    <a:pt x="2314" y="5"/>
                  </a:lnTo>
                  <a:lnTo>
                    <a:pt x="2330" y="9"/>
                  </a:lnTo>
                  <a:lnTo>
                    <a:pt x="2345" y="14"/>
                  </a:lnTo>
                  <a:lnTo>
                    <a:pt x="2359" y="20"/>
                  </a:lnTo>
                  <a:lnTo>
                    <a:pt x="2387" y="34"/>
                  </a:lnTo>
                  <a:lnTo>
                    <a:pt x="2414" y="46"/>
                  </a:lnTo>
                  <a:lnTo>
                    <a:pt x="2429" y="51"/>
                  </a:lnTo>
                  <a:lnTo>
                    <a:pt x="2443" y="55"/>
                  </a:lnTo>
                  <a:lnTo>
                    <a:pt x="2457" y="58"/>
                  </a:lnTo>
                  <a:lnTo>
                    <a:pt x="2473" y="60"/>
                  </a:lnTo>
                  <a:close/>
                </a:path>
              </a:pathLst>
            </a:custGeom>
            <a:solidFill>
              <a:srgbClr val="EAB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92"/>
            <p:cNvSpPr>
              <a:spLocks/>
            </p:cNvSpPr>
            <p:nvPr/>
          </p:nvSpPr>
          <p:spPr bwMode="auto">
            <a:xfrm>
              <a:off x="7464425" y="4484688"/>
              <a:ext cx="239712" cy="425450"/>
            </a:xfrm>
            <a:custGeom>
              <a:avLst/>
              <a:gdLst>
                <a:gd name="T0" fmla="*/ 2447 w 2560"/>
                <a:gd name="T1" fmla="*/ 212 h 4552"/>
                <a:gd name="T2" fmla="*/ 2324 w 2560"/>
                <a:gd name="T3" fmla="*/ 365 h 4552"/>
                <a:gd name="T4" fmla="*/ 2328 w 2560"/>
                <a:gd name="T5" fmla="*/ 448 h 4552"/>
                <a:gd name="T6" fmla="*/ 1943 w 2560"/>
                <a:gd name="T7" fmla="*/ 720 h 4552"/>
                <a:gd name="T8" fmla="*/ 1683 w 2560"/>
                <a:gd name="T9" fmla="*/ 1187 h 4552"/>
                <a:gd name="T10" fmla="*/ 1254 w 2560"/>
                <a:gd name="T11" fmla="*/ 1714 h 4552"/>
                <a:gd name="T12" fmla="*/ 922 w 2560"/>
                <a:gd name="T13" fmla="*/ 2049 h 4552"/>
                <a:gd name="T14" fmla="*/ 889 w 2560"/>
                <a:gd name="T15" fmla="*/ 2266 h 4552"/>
                <a:gd name="T16" fmla="*/ 870 w 2560"/>
                <a:gd name="T17" fmla="*/ 2475 h 4552"/>
                <a:gd name="T18" fmla="*/ 692 w 2560"/>
                <a:gd name="T19" fmla="*/ 2799 h 4552"/>
                <a:gd name="T20" fmla="*/ 570 w 2560"/>
                <a:gd name="T21" fmla="*/ 3088 h 4552"/>
                <a:gd name="T22" fmla="*/ 637 w 2560"/>
                <a:gd name="T23" fmla="*/ 3292 h 4552"/>
                <a:gd name="T24" fmla="*/ 719 w 2560"/>
                <a:gd name="T25" fmla="*/ 3488 h 4552"/>
                <a:gd name="T26" fmla="*/ 820 w 2560"/>
                <a:gd name="T27" fmla="*/ 3685 h 4552"/>
                <a:gd name="T28" fmla="*/ 1038 w 2560"/>
                <a:gd name="T29" fmla="*/ 3683 h 4552"/>
                <a:gd name="T30" fmla="*/ 1089 w 2560"/>
                <a:gd name="T31" fmla="*/ 3836 h 4552"/>
                <a:gd name="T32" fmla="*/ 1094 w 2560"/>
                <a:gd name="T33" fmla="*/ 3949 h 4552"/>
                <a:gd name="T34" fmla="*/ 1338 w 2560"/>
                <a:gd name="T35" fmla="*/ 4096 h 4552"/>
                <a:gd name="T36" fmla="*/ 1277 w 2560"/>
                <a:gd name="T37" fmla="*/ 4463 h 4552"/>
                <a:gd name="T38" fmla="*/ 843 w 2560"/>
                <a:gd name="T39" fmla="*/ 4536 h 4552"/>
                <a:gd name="T40" fmla="*/ 671 w 2560"/>
                <a:gd name="T41" fmla="*/ 4490 h 4552"/>
                <a:gd name="T42" fmla="*/ 639 w 2560"/>
                <a:gd name="T43" fmla="*/ 4414 h 4552"/>
                <a:gd name="T44" fmla="*/ 477 w 2560"/>
                <a:gd name="T45" fmla="*/ 4367 h 4552"/>
                <a:gd name="T46" fmla="*/ 496 w 2560"/>
                <a:gd name="T47" fmla="*/ 4271 h 4552"/>
                <a:gd name="T48" fmla="*/ 363 w 2560"/>
                <a:gd name="T49" fmla="*/ 4239 h 4552"/>
                <a:gd name="T50" fmla="*/ 320 w 2560"/>
                <a:gd name="T51" fmla="*/ 4074 h 4552"/>
                <a:gd name="T52" fmla="*/ 271 w 2560"/>
                <a:gd name="T53" fmla="*/ 4018 h 4552"/>
                <a:gd name="T54" fmla="*/ 159 w 2560"/>
                <a:gd name="T55" fmla="*/ 3840 h 4552"/>
                <a:gd name="T56" fmla="*/ 140 w 2560"/>
                <a:gd name="T57" fmla="*/ 3761 h 4552"/>
                <a:gd name="T58" fmla="*/ 73 w 2560"/>
                <a:gd name="T59" fmla="*/ 3622 h 4552"/>
                <a:gd name="T60" fmla="*/ 8 w 2560"/>
                <a:gd name="T61" fmla="*/ 3461 h 4552"/>
                <a:gd name="T62" fmla="*/ 41 w 2560"/>
                <a:gd name="T63" fmla="*/ 3362 h 4552"/>
                <a:gd name="T64" fmla="*/ 56 w 2560"/>
                <a:gd name="T65" fmla="*/ 3192 h 4552"/>
                <a:gd name="T66" fmla="*/ 120 w 2560"/>
                <a:gd name="T67" fmla="*/ 3109 h 4552"/>
                <a:gd name="T68" fmla="*/ 208 w 2560"/>
                <a:gd name="T69" fmla="*/ 2948 h 4552"/>
                <a:gd name="T70" fmla="*/ 246 w 2560"/>
                <a:gd name="T71" fmla="*/ 2843 h 4552"/>
                <a:gd name="T72" fmla="*/ 356 w 2560"/>
                <a:gd name="T73" fmla="*/ 2699 h 4552"/>
                <a:gd name="T74" fmla="*/ 394 w 2560"/>
                <a:gd name="T75" fmla="*/ 2488 h 4552"/>
                <a:gd name="T76" fmla="*/ 513 w 2560"/>
                <a:gd name="T77" fmla="*/ 2341 h 4552"/>
                <a:gd name="T78" fmla="*/ 578 w 2560"/>
                <a:gd name="T79" fmla="*/ 2141 h 4552"/>
                <a:gd name="T80" fmla="*/ 679 w 2560"/>
                <a:gd name="T81" fmla="*/ 2019 h 4552"/>
                <a:gd name="T82" fmla="*/ 777 w 2560"/>
                <a:gd name="T83" fmla="*/ 1982 h 4552"/>
                <a:gd name="T84" fmla="*/ 834 w 2560"/>
                <a:gd name="T85" fmla="*/ 1809 h 4552"/>
                <a:gd name="T86" fmla="*/ 889 w 2560"/>
                <a:gd name="T87" fmla="*/ 1732 h 4552"/>
                <a:gd name="T88" fmla="*/ 1036 w 2560"/>
                <a:gd name="T89" fmla="*/ 1458 h 4552"/>
                <a:gd name="T90" fmla="*/ 1158 w 2560"/>
                <a:gd name="T91" fmla="*/ 1319 h 4552"/>
                <a:gd name="T92" fmla="*/ 1239 w 2560"/>
                <a:gd name="T93" fmla="*/ 1160 h 4552"/>
                <a:gd name="T94" fmla="*/ 1365 w 2560"/>
                <a:gd name="T95" fmla="*/ 945 h 4552"/>
                <a:gd name="T96" fmla="*/ 1456 w 2560"/>
                <a:gd name="T97" fmla="*/ 904 h 4552"/>
                <a:gd name="T98" fmla="*/ 1550 w 2560"/>
                <a:gd name="T99" fmla="*/ 740 h 4552"/>
                <a:gd name="T100" fmla="*/ 1646 w 2560"/>
                <a:gd name="T101" fmla="*/ 621 h 4552"/>
                <a:gd name="T102" fmla="*/ 1728 w 2560"/>
                <a:gd name="T103" fmla="*/ 589 h 4552"/>
                <a:gd name="T104" fmla="*/ 1769 w 2560"/>
                <a:gd name="T105" fmla="*/ 450 h 4552"/>
                <a:gd name="T106" fmla="*/ 1859 w 2560"/>
                <a:gd name="T107" fmla="*/ 428 h 4552"/>
                <a:gd name="T108" fmla="*/ 1966 w 2560"/>
                <a:gd name="T109" fmla="*/ 322 h 4552"/>
                <a:gd name="T110" fmla="*/ 2124 w 2560"/>
                <a:gd name="T111" fmla="*/ 234 h 4552"/>
                <a:gd name="T112" fmla="*/ 2211 w 2560"/>
                <a:gd name="T113" fmla="*/ 99 h 4552"/>
                <a:gd name="T114" fmla="*/ 2291 w 2560"/>
                <a:gd name="T115" fmla="*/ 1 h 4552"/>
                <a:gd name="T116" fmla="*/ 2387 w 2560"/>
                <a:gd name="T117" fmla="*/ 70 h 4552"/>
                <a:gd name="T118" fmla="*/ 2557 w 2560"/>
                <a:gd name="T119" fmla="*/ 111 h 4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60" h="4552">
                  <a:moveTo>
                    <a:pt x="2560" y="129"/>
                  </a:moveTo>
                  <a:lnTo>
                    <a:pt x="2559" y="138"/>
                  </a:lnTo>
                  <a:lnTo>
                    <a:pt x="2556" y="149"/>
                  </a:lnTo>
                  <a:lnTo>
                    <a:pt x="2552" y="160"/>
                  </a:lnTo>
                  <a:lnTo>
                    <a:pt x="2546" y="171"/>
                  </a:lnTo>
                  <a:lnTo>
                    <a:pt x="2537" y="184"/>
                  </a:lnTo>
                  <a:lnTo>
                    <a:pt x="2526" y="198"/>
                  </a:lnTo>
                  <a:lnTo>
                    <a:pt x="2513" y="214"/>
                  </a:lnTo>
                  <a:lnTo>
                    <a:pt x="2498" y="230"/>
                  </a:lnTo>
                  <a:lnTo>
                    <a:pt x="2490" y="224"/>
                  </a:lnTo>
                  <a:lnTo>
                    <a:pt x="2482" y="218"/>
                  </a:lnTo>
                  <a:lnTo>
                    <a:pt x="2473" y="211"/>
                  </a:lnTo>
                  <a:lnTo>
                    <a:pt x="2463" y="203"/>
                  </a:lnTo>
                  <a:lnTo>
                    <a:pt x="2447" y="212"/>
                  </a:lnTo>
                  <a:lnTo>
                    <a:pt x="2430" y="222"/>
                  </a:lnTo>
                  <a:lnTo>
                    <a:pt x="2414" y="233"/>
                  </a:lnTo>
                  <a:lnTo>
                    <a:pt x="2397" y="245"/>
                  </a:lnTo>
                  <a:lnTo>
                    <a:pt x="2381" y="259"/>
                  </a:lnTo>
                  <a:lnTo>
                    <a:pt x="2367" y="273"/>
                  </a:lnTo>
                  <a:lnTo>
                    <a:pt x="2355" y="289"/>
                  </a:lnTo>
                  <a:lnTo>
                    <a:pt x="2344" y="305"/>
                  </a:lnTo>
                  <a:lnTo>
                    <a:pt x="2338" y="313"/>
                  </a:lnTo>
                  <a:lnTo>
                    <a:pt x="2334" y="321"/>
                  </a:lnTo>
                  <a:lnTo>
                    <a:pt x="2331" y="330"/>
                  </a:lnTo>
                  <a:lnTo>
                    <a:pt x="2328" y="339"/>
                  </a:lnTo>
                  <a:lnTo>
                    <a:pt x="2326" y="348"/>
                  </a:lnTo>
                  <a:lnTo>
                    <a:pt x="2325" y="356"/>
                  </a:lnTo>
                  <a:lnTo>
                    <a:pt x="2324" y="365"/>
                  </a:lnTo>
                  <a:lnTo>
                    <a:pt x="2325" y="373"/>
                  </a:lnTo>
                  <a:lnTo>
                    <a:pt x="2326" y="382"/>
                  </a:lnTo>
                  <a:lnTo>
                    <a:pt x="2329" y="390"/>
                  </a:lnTo>
                  <a:lnTo>
                    <a:pt x="2332" y="399"/>
                  </a:lnTo>
                  <a:lnTo>
                    <a:pt x="2336" y="408"/>
                  </a:lnTo>
                  <a:lnTo>
                    <a:pt x="2343" y="416"/>
                  </a:lnTo>
                  <a:lnTo>
                    <a:pt x="2349" y="425"/>
                  </a:lnTo>
                  <a:lnTo>
                    <a:pt x="2357" y="433"/>
                  </a:lnTo>
                  <a:lnTo>
                    <a:pt x="2366" y="441"/>
                  </a:lnTo>
                  <a:lnTo>
                    <a:pt x="2362" y="439"/>
                  </a:lnTo>
                  <a:lnTo>
                    <a:pt x="2356" y="439"/>
                  </a:lnTo>
                  <a:lnTo>
                    <a:pt x="2348" y="440"/>
                  </a:lnTo>
                  <a:lnTo>
                    <a:pt x="2338" y="443"/>
                  </a:lnTo>
                  <a:lnTo>
                    <a:pt x="2328" y="448"/>
                  </a:lnTo>
                  <a:lnTo>
                    <a:pt x="2316" y="453"/>
                  </a:lnTo>
                  <a:lnTo>
                    <a:pt x="2303" y="460"/>
                  </a:lnTo>
                  <a:lnTo>
                    <a:pt x="2289" y="469"/>
                  </a:lnTo>
                  <a:lnTo>
                    <a:pt x="2257" y="487"/>
                  </a:lnTo>
                  <a:lnTo>
                    <a:pt x="2223" y="509"/>
                  </a:lnTo>
                  <a:lnTo>
                    <a:pt x="2186" y="534"/>
                  </a:lnTo>
                  <a:lnTo>
                    <a:pt x="2150" y="560"/>
                  </a:lnTo>
                  <a:lnTo>
                    <a:pt x="2112" y="586"/>
                  </a:lnTo>
                  <a:lnTo>
                    <a:pt x="2075" y="614"/>
                  </a:lnTo>
                  <a:lnTo>
                    <a:pt x="2042" y="639"/>
                  </a:lnTo>
                  <a:lnTo>
                    <a:pt x="2010" y="664"/>
                  </a:lnTo>
                  <a:lnTo>
                    <a:pt x="1983" y="686"/>
                  </a:lnTo>
                  <a:lnTo>
                    <a:pt x="1961" y="705"/>
                  </a:lnTo>
                  <a:lnTo>
                    <a:pt x="1943" y="720"/>
                  </a:lnTo>
                  <a:lnTo>
                    <a:pt x="1933" y="731"/>
                  </a:lnTo>
                  <a:lnTo>
                    <a:pt x="1921" y="747"/>
                  </a:lnTo>
                  <a:lnTo>
                    <a:pt x="1909" y="764"/>
                  </a:lnTo>
                  <a:lnTo>
                    <a:pt x="1898" y="781"/>
                  </a:lnTo>
                  <a:lnTo>
                    <a:pt x="1887" y="799"/>
                  </a:lnTo>
                  <a:lnTo>
                    <a:pt x="1865" y="834"/>
                  </a:lnTo>
                  <a:lnTo>
                    <a:pt x="1845" y="871"/>
                  </a:lnTo>
                  <a:lnTo>
                    <a:pt x="1807" y="945"/>
                  </a:lnTo>
                  <a:lnTo>
                    <a:pt x="1771" y="1021"/>
                  </a:lnTo>
                  <a:lnTo>
                    <a:pt x="1753" y="1059"/>
                  </a:lnTo>
                  <a:lnTo>
                    <a:pt x="1734" y="1096"/>
                  </a:lnTo>
                  <a:lnTo>
                    <a:pt x="1714" y="1133"/>
                  </a:lnTo>
                  <a:lnTo>
                    <a:pt x="1694" y="1169"/>
                  </a:lnTo>
                  <a:lnTo>
                    <a:pt x="1683" y="1187"/>
                  </a:lnTo>
                  <a:lnTo>
                    <a:pt x="1672" y="1204"/>
                  </a:lnTo>
                  <a:lnTo>
                    <a:pt x="1660" y="1221"/>
                  </a:lnTo>
                  <a:lnTo>
                    <a:pt x="1648" y="1238"/>
                  </a:lnTo>
                  <a:lnTo>
                    <a:pt x="1636" y="1255"/>
                  </a:lnTo>
                  <a:lnTo>
                    <a:pt x="1623" y="1271"/>
                  </a:lnTo>
                  <a:lnTo>
                    <a:pt x="1609" y="1286"/>
                  </a:lnTo>
                  <a:lnTo>
                    <a:pt x="1595" y="1301"/>
                  </a:lnTo>
                  <a:lnTo>
                    <a:pt x="1558" y="1341"/>
                  </a:lnTo>
                  <a:lnTo>
                    <a:pt x="1521" y="1382"/>
                  </a:lnTo>
                  <a:lnTo>
                    <a:pt x="1486" y="1422"/>
                  </a:lnTo>
                  <a:lnTo>
                    <a:pt x="1452" y="1463"/>
                  </a:lnTo>
                  <a:lnTo>
                    <a:pt x="1385" y="1545"/>
                  </a:lnTo>
                  <a:lnTo>
                    <a:pt x="1319" y="1630"/>
                  </a:lnTo>
                  <a:lnTo>
                    <a:pt x="1254" y="1714"/>
                  </a:lnTo>
                  <a:lnTo>
                    <a:pt x="1187" y="1798"/>
                  </a:lnTo>
                  <a:lnTo>
                    <a:pt x="1152" y="1840"/>
                  </a:lnTo>
                  <a:lnTo>
                    <a:pt x="1118" y="1881"/>
                  </a:lnTo>
                  <a:lnTo>
                    <a:pt x="1081" y="1923"/>
                  </a:lnTo>
                  <a:lnTo>
                    <a:pt x="1044" y="1965"/>
                  </a:lnTo>
                  <a:lnTo>
                    <a:pt x="1034" y="1975"/>
                  </a:lnTo>
                  <a:lnTo>
                    <a:pt x="1021" y="1985"/>
                  </a:lnTo>
                  <a:lnTo>
                    <a:pt x="1010" y="1993"/>
                  </a:lnTo>
                  <a:lnTo>
                    <a:pt x="999" y="2000"/>
                  </a:lnTo>
                  <a:lnTo>
                    <a:pt x="976" y="2012"/>
                  </a:lnTo>
                  <a:lnTo>
                    <a:pt x="953" y="2025"/>
                  </a:lnTo>
                  <a:lnTo>
                    <a:pt x="943" y="2032"/>
                  </a:lnTo>
                  <a:lnTo>
                    <a:pt x="932" y="2040"/>
                  </a:lnTo>
                  <a:lnTo>
                    <a:pt x="922" y="2049"/>
                  </a:lnTo>
                  <a:lnTo>
                    <a:pt x="913" y="2059"/>
                  </a:lnTo>
                  <a:lnTo>
                    <a:pt x="903" y="2071"/>
                  </a:lnTo>
                  <a:lnTo>
                    <a:pt x="894" y="2086"/>
                  </a:lnTo>
                  <a:lnTo>
                    <a:pt x="886" y="2103"/>
                  </a:lnTo>
                  <a:lnTo>
                    <a:pt x="879" y="2122"/>
                  </a:lnTo>
                  <a:lnTo>
                    <a:pt x="874" y="2140"/>
                  </a:lnTo>
                  <a:lnTo>
                    <a:pt x="871" y="2157"/>
                  </a:lnTo>
                  <a:lnTo>
                    <a:pt x="870" y="2172"/>
                  </a:lnTo>
                  <a:lnTo>
                    <a:pt x="870" y="2187"/>
                  </a:lnTo>
                  <a:lnTo>
                    <a:pt x="872" y="2201"/>
                  </a:lnTo>
                  <a:lnTo>
                    <a:pt x="874" y="2216"/>
                  </a:lnTo>
                  <a:lnTo>
                    <a:pt x="877" y="2229"/>
                  </a:lnTo>
                  <a:lnTo>
                    <a:pt x="881" y="2242"/>
                  </a:lnTo>
                  <a:lnTo>
                    <a:pt x="889" y="2266"/>
                  </a:lnTo>
                  <a:lnTo>
                    <a:pt x="897" y="2292"/>
                  </a:lnTo>
                  <a:lnTo>
                    <a:pt x="900" y="2304"/>
                  </a:lnTo>
                  <a:lnTo>
                    <a:pt x="903" y="2316"/>
                  </a:lnTo>
                  <a:lnTo>
                    <a:pt x="904" y="2328"/>
                  </a:lnTo>
                  <a:lnTo>
                    <a:pt x="905" y="2341"/>
                  </a:lnTo>
                  <a:lnTo>
                    <a:pt x="904" y="2358"/>
                  </a:lnTo>
                  <a:lnTo>
                    <a:pt x="901" y="2373"/>
                  </a:lnTo>
                  <a:lnTo>
                    <a:pt x="899" y="2388"/>
                  </a:lnTo>
                  <a:lnTo>
                    <a:pt x="896" y="2403"/>
                  </a:lnTo>
                  <a:lnTo>
                    <a:pt x="893" y="2416"/>
                  </a:lnTo>
                  <a:lnTo>
                    <a:pt x="889" y="2429"/>
                  </a:lnTo>
                  <a:lnTo>
                    <a:pt x="885" y="2441"/>
                  </a:lnTo>
                  <a:lnTo>
                    <a:pt x="880" y="2452"/>
                  </a:lnTo>
                  <a:lnTo>
                    <a:pt x="870" y="2475"/>
                  </a:lnTo>
                  <a:lnTo>
                    <a:pt x="858" y="2495"/>
                  </a:lnTo>
                  <a:lnTo>
                    <a:pt x="845" y="2513"/>
                  </a:lnTo>
                  <a:lnTo>
                    <a:pt x="831" y="2532"/>
                  </a:lnTo>
                  <a:lnTo>
                    <a:pt x="802" y="2568"/>
                  </a:lnTo>
                  <a:lnTo>
                    <a:pt x="773" y="2606"/>
                  </a:lnTo>
                  <a:lnTo>
                    <a:pt x="758" y="2626"/>
                  </a:lnTo>
                  <a:lnTo>
                    <a:pt x="745" y="2648"/>
                  </a:lnTo>
                  <a:lnTo>
                    <a:pt x="738" y="2661"/>
                  </a:lnTo>
                  <a:lnTo>
                    <a:pt x="732" y="2673"/>
                  </a:lnTo>
                  <a:lnTo>
                    <a:pt x="726" y="2686"/>
                  </a:lnTo>
                  <a:lnTo>
                    <a:pt x="721" y="2700"/>
                  </a:lnTo>
                  <a:lnTo>
                    <a:pt x="709" y="2733"/>
                  </a:lnTo>
                  <a:lnTo>
                    <a:pt x="699" y="2765"/>
                  </a:lnTo>
                  <a:lnTo>
                    <a:pt x="692" y="2799"/>
                  </a:lnTo>
                  <a:lnTo>
                    <a:pt x="684" y="2831"/>
                  </a:lnTo>
                  <a:lnTo>
                    <a:pt x="677" y="2864"/>
                  </a:lnTo>
                  <a:lnTo>
                    <a:pt x="670" y="2895"/>
                  </a:lnTo>
                  <a:lnTo>
                    <a:pt x="661" y="2928"/>
                  </a:lnTo>
                  <a:lnTo>
                    <a:pt x="650" y="2960"/>
                  </a:lnTo>
                  <a:lnTo>
                    <a:pt x="643" y="2975"/>
                  </a:lnTo>
                  <a:lnTo>
                    <a:pt x="635" y="2989"/>
                  </a:lnTo>
                  <a:lnTo>
                    <a:pt x="627" y="3001"/>
                  </a:lnTo>
                  <a:lnTo>
                    <a:pt x="619" y="3013"/>
                  </a:lnTo>
                  <a:lnTo>
                    <a:pt x="603" y="3033"/>
                  </a:lnTo>
                  <a:lnTo>
                    <a:pt x="589" y="3054"/>
                  </a:lnTo>
                  <a:lnTo>
                    <a:pt x="582" y="3064"/>
                  </a:lnTo>
                  <a:lnTo>
                    <a:pt x="576" y="3075"/>
                  </a:lnTo>
                  <a:lnTo>
                    <a:pt x="570" y="3088"/>
                  </a:lnTo>
                  <a:lnTo>
                    <a:pt x="566" y="3101"/>
                  </a:lnTo>
                  <a:lnTo>
                    <a:pt x="563" y="3118"/>
                  </a:lnTo>
                  <a:lnTo>
                    <a:pt x="562" y="3135"/>
                  </a:lnTo>
                  <a:lnTo>
                    <a:pt x="563" y="3155"/>
                  </a:lnTo>
                  <a:lnTo>
                    <a:pt x="565" y="3178"/>
                  </a:lnTo>
                  <a:lnTo>
                    <a:pt x="569" y="3200"/>
                  </a:lnTo>
                  <a:lnTo>
                    <a:pt x="574" y="3218"/>
                  </a:lnTo>
                  <a:lnTo>
                    <a:pt x="581" y="3233"/>
                  </a:lnTo>
                  <a:lnTo>
                    <a:pt x="587" y="3247"/>
                  </a:lnTo>
                  <a:lnTo>
                    <a:pt x="595" y="3258"/>
                  </a:lnTo>
                  <a:lnTo>
                    <a:pt x="602" y="3267"/>
                  </a:lnTo>
                  <a:lnTo>
                    <a:pt x="611" y="3275"/>
                  </a:lnTo>
                  <a:lnTo>
                    <a:pt x="620" y="3281"/>
                  </a:lnTo>
                  <a:lnTo>
                    <a:pt x="637" y="3292"/>
                  </a:lnTo>
                  <a:lnTo>
                    <a:pt x="656" y="3303"/>
                  </a:lnTo>
                  <a:lnTo>
                    <a:pt x="664" y="3311"/>
                  </a:lnTo>
                  <a:lnTo>
                    <a:pt x="672" y="3318"/>
                  </a:lnTo>
                  <a:lnTo>
                    <a:pt x="679" y="3326"/>
                  </a:lnTo>
                  <a:lnTo>
                    <a:pt x="685" y="3336"/>
                  </a:lnTo>
                  <a:lnTo>
                    <a:pt x="691" y="3348"/>
                  </a:lnTo>
                  <a:lnTo>
                    <a:pt x="696" y="3359"/>
                  </a:lnTo>
                  <a:lnTo>
                    <a:pt x="700" y="3371"/>
                  </a:lnTo>
                  <a:lnTo>
                    <a:pt x="703" y="3381"/>
                  </a:lnTo>
                  <a:lnTo>
                    <a:pt x="708" y="3401"/>
                  </a:lnTo>
                  <a:lnTo>
                    <a:pt x="711" y="3421"/>
                  </a:lnTo>
                  <a:lnTo>
                    <a:pt x="713" y="3442"/>
                  </a:lnTo>
                  <a:lnTo>
                    <a:pt x="716" y="3464"/>
                  </a:lnTo>
                  <a:lnTo>
                    <a:pt x="719" y="3488"/>
                  </a:lnTo>
                  <a:lnTo>
                    <a:pt x="724" y="3516"/>
                  </a:lnTo>
                  <a:lnTo>
                    <a:pt x="734" y="3561"/>
                  </a:lnTo>
                  <a:lnTo>
                    <a:pt x="742" y="3599"/>
                  </a:lnTo>
                  <a:lnTo>
                    <a:pt x="746" y="3615"/>
                  </a:lnTo>
                  <a:lnTo>
                    <a:pt x="751" y="3629"/>
                  </a:lnTo>
                  <a:lnTo>
                    <a:pt x="756" y="3641"/>
                  </a:lnTo>
                  <a:lnTo>
                    <a:pt x="762" y="3652"/>
                  </a:lnTo>
                  <a:lnTo>
                    <a:pt x="766" y="3657"/>
                  </a:lnTo>
                  <a:lnTo>
                    <a:pt x="770" y="3661"/>
                  </a:lnTo>
                  <a:lnTo>
                    <a:pt x="775" y="3665"/>
                  </a:lnTo>
                  <a:lnTo>
                    <a:pt x="780" y="3669"/>
                  </a:lnTo>
                  <a:lnTo>
                    <a:pt x="791" y="3675"/>
                  </a:lnTo>
                  <a:lnTo>
                    <a:pt x="804" y="3681"/>
                  </a:lnTo>
                  <a:lnTo>
                    <a:pt x="820" y="3685"/>
                  </a:lnTo>
                  <a:lnTo>
                    <a:pt x="840" y="3689"/>
                  </a:lnTo>
                  <a:lnTo>
                    <a:pt x="862" y="3694"/>
                  </a:lnTo>
                  <a:lnTo>
                    <a:pt x="887" y="3697"/>
                  </a:lnTo>
                  <a:lnTo>
                    <a:pt x="901" y="3698"/>
                  </a:lnTo>
                  <a:lnTo>
                    <a:pt x="916" y="3698"/>
                  </a:lnTo>
                  <a:lnTo>
                    <a:pt x="929" y="3698"/>
                  </a:lnTo>
                  <a:lnTo>
                    <a:pt x="940" y="3698"/>
                  </a:lnTo>
                  <a:lnTo>
                    <a:pt x="961" y="3696"/>
                  </a:lnTo>
                  <a:lnTo>
                    <a:pt x="979" y="3693"/>
                  </a:lnTo>
                  <a:lnTo>
                    <a:pt x="1006" y="3685"/>
                  </a:lnTo>
                  <a:lnTo>
                    <a:pt x="1025" y="3681"/>
                  </a:lnTo>
                  <a:lnTo>
                    <a:pt x="1029" y="3682"/>
                  </a:lnTo>
                  <a:lnTo>
                    <a:pt x="1034" y="3682"/>
                  </a:lnTo>
                  <a:lnTo>
                    <a:pt x="1038" y="3683"/>
                  </a:lnTo>
                  <a:lnTo>
                    <a:pt x="1042" y="3685"/>
                  </a:lnTo>
                  <a:lnTo>
                    <a:pt x="1045" y="3688"/>
                  </a:lnTo>
                  <a:lnTo>
                    <a:pt x="1049" y="3691"/>
                  </a:lnTo>
                  <a:lnTo>
                    <a:pt x="1053" y="3696"/>
                  </a:lnTo>
                  <a:lnTo>
                    <a:pt x="1056" y="3701"/>
                  </a:lnTo>
                  <a:lnTo>
                    <a:pt x="1064" y="3715"/>
                  </a:lnTo>
                  <a:lnTo>
                    <a:pt x="1074" y="3733"/>
                  </a:lnTo>
                  <a:lnTo>
                    <a:pt x="1084" y="3757"/>
                  </a:lnTo>
                  <a:lnTo>
                    <a:pt x="1097" y="3787"/>
                  </a:lnTo>
                  <a:lnTo>
                    <a:pt x="1101" y="3795"/>
                  </a:lnTo>
                  <a:lnTo>
                    <a:pt x="1102" y="3804"/>
                  </a:lnTo>
                  <a:lnTo>
                    <a:pt x="1100" y="3812"/>
                  </a:lnTo>
                  <a:lnTo>
                    <a:pt x="1097" y="3819"/>
                  </a:lnTo>
                  <a:lnTo>
                    <a:pt x="1089" y="3836"/>
                  </a:lnTo>
                  <a:lnTo>
                    <a:pt x="1080" y="3852"/>
                  </a:lnTo>
                  <a:lnTo>
                    <a:pt x="1076" y="3860"/>
                  </a:lnTo>
                  <a:lnTo>
                    <a:pt x="1073" y="3870"/>
                  </a:lnTo>
                  <a:lnTo>
                    <a:pt x="1071" y="3879"/>
                  </a:lnTo>
                  <a:lnTo>
                    <a:pt x="1070" y="3891"/>
                  </a:lnTo>
                  <a:lnTo>
                    <a:pt x="1071" y="3897"/>
                  </a:lnTo>
                  <a:lnTo>
                    <a:pt x="1072" y="3903"/>
                  </a:lnTo>
                  <a:lnTo>
                    <a:pt x="1073" y="3909"/>
                  </a:lnTo>
                  <a:lnTo>
                    <a:pt x="1075" y="3915"/>
                  </a:lnTo>
                  <a:lnTo>
                    <a:pt x="1078" y="3922"/>
                  </a:lnTo>
                  <a:lnTo>
                    <a:pt x="1081" y="3929"/>
                  </a:lnTo>
                  <a:lnTo>
                    <a:pt x="1086" y="3937"/>
                  </a:lnTo>
                  <a:lnTo>
                    <a:pt x="1091" y="3944"/>
                  </a:lnTo>
                  <a:lnTo>
                    <a:pt x="1094" y="3949"/>
                  </a:lnTo>
                  <a:lnTo>
                    <a:pt x="1099" y="3954"/>
                  </a:lnTo>
                  <a:lnTo>
                    <a:pt x="1104" y="3958"/>
                  </a:lnTo>
                  <a:lnTo>
                    <a:pt x="1109" y="3963"/>
                  </a:lnTo>
                  <a:lnTo>
                    <a:pt x="1122" y="3971"/>
                  </a:lnTo>
                  <a:lnTo>
                    <a:pt x="1137" y="3980"/>
                  </a:lnTo>
                  <a:lnTo>
                    <a:pt x="1173" y="3998"/>
                  </a:lnTo>
                  <a:lnTo>
                    <a:pt x="1211" y="4018"/>
                  </a:lnTo>
                  <a:lnTo>
                    <a:pt x="1232" y="4028"/>
                  </a:lnTo>
                  <a:lnTo>
                    <a:pt x="1252" y="4039"/>
                  </a:lnTo>
                  <a:lnTo>
                    <a:pt x="1272" y="4049"/>
                  </a:lnTo>
                  <a:lnTo>
                    <a:pt x="1290" y="4060"/>
                  </a:lnTo>
                  <a:lnTo>
                    <a:pt x="1309" y="4071"/>
                  </a:lnTo>
                  <a:lnTo>
                    <a:pt x="1324" y="4084"/>
                  </a:lnTo>
                  <a:lnTo>
                    <a:pt x="1338" y="4096"/>
                  </a:lnTo>
                  <a:lnTo>
                    <a:pt x="1350" y="4109"/>
                  </a:lnTo>
                  <a:lnTo>
                    <a:pt x="1375" y="4145"/>
                  </a:lnTo>
                  <a:lnTo>
                    <a:pt x="1393" y="4179"/>
                  </a:lnTo>
                  <a:lnTo>
                    <a:pt x="1406" y="4212"/>
                  </a:lnTo>
                  <a:lnTo>
                    <a:pt x="1412" y="4244"/>
                  </a:lnTo>
                  <a:lnTo>
                    <a:pt x="1413" y="4274"/>
                  </a:lnTo>
                  <a:lnTo>
                    <a:pt x="1410" y="4303"/>
                  </a:lnTo>
                  <a:lnTo>
                    <a:pt x="1402" y="4330"/>
                  </a:lnTo>
                  <a:lnTo>
                    <a:pt x="1390" y="4356"/>
                  </a:lnTo>
                  <a:lnTo>
                    <a:pt x="1374" y="4381"/>
                  </a:lnTo>
                  <a:lnTo>
                    <a:pt x="1353" y="4404"/>
                  </a:lnTo>
                  <a:lnTo>
                    <a:pt x="1331" y="4425"/>
                  </a:lnTo>
                  <a:lnTo>
                    <a:pt x="1306" y="4445"/>
                  </a:lnTo>
                  <a:lnTo>
                    <a:pt x="1277" y="4463"/>
                  </a:lnTo>
                  <a:lnTo>
                    <a:pt x="1247" y="4480"/>
                  </a:lnTo>
                  <a:lnTo>
                    <a:pt x="1215" y="4495"/>
                  </a:lnTo>
                  <a:lnTo>
                    <a:pt x="1183" y="4508"/>
                  </a:lnTo>
                  <a:lnTo>
                    <a:pt x="1149" y="4519"/>
                  </a:lnTo>
                  <a:lnTo>
                    <a:pt x="1115" y="4529"/>
                  </a:lnTo>
                  <a:lnTo>
                    <a:pt x="1080" y="4538"/>
                  </a:lnTo>
                  <a:lnTo>
                    <a:pt x="1046" y="4544"/>
                  </a:lnTo>
                  <a:lnTo>
                    <a:pt x="1012" y="4548"/>
                  </a:lnTo>
                  <a:lnTo>
                    <a:pt x="980" y="4551"/>
                  </a:lnTo>
                  <a:lnTo>
                    <a:pt x="948" y="4552"/>
                  </a:lnTo>
                  <a:lnTo>
                    <a:pt x="918" y="4551"/>
                  </a:lnTo>
                  <a:lnTo>
                    <a:pt x="890" y="4548"/>
                  </a:lnTo>
                  <a:lnTo>
                    <a:pt x="865" y="4543"/>
                  </a:lnTo>
                  <a:lnTo>
                    <a:pt x="843" y="4536"/>
                  </a:lnTo>
                  <a:lnTo>
                    <a:pt x="823" y="4526"/>
                  </a:lnTo>
                  <a:lnTo>
                    <a:pt x="807" y="4515"/>
                  </a:lnTo>
                  <a:lnTo>
                    <a:pt x="796" y="4502"/>
                  </a:lnTo>
                  <a:lnTo>
                    <a:pt x="788" y="4487"/>
                  </a:lnTo>
                  <a:lnTo>
                    <a:pt x="785" y="4470"/>
                  </a:lnTo>
                  <a:lnTo>
                    <a:pt x="772" y="4479"/>
                  </a:lnTo>
                  <a:lnTo>
                    <a:pt x="757" y="4485"/>
                  </a:lnTo>
                  <a:lnTo>
                    <a:pt x="744" y="4491"/>
                  </a:lnTo>
                  <a:lnTo>
                    <a:pt x="730" y="4494"/>
                  </a:lnTo>
                  <a:lnTo>
                    <a:pt x="716" y="4497"/>
                  </a:lnTo>
                  <a:lnTo>
                    <a:pt x="701" y="4497"/>
                  </a:lnTo>
                  <a:lnTo>
                    <a:pt x="688" y="4496"/>
                  </a:lnTo>
                  <a:lnTo>
                    <a:pt x="677" y="4492"/>
                  </a:lnTo>
                  <a:lnTo>
                    <a:pt x="671" y="4490"/>
                  </a:lnTo>
                  <a:lnTo>
                    <a:pt x="666" y="4488"/>
                  </a:lnTo>
                  <a:lnTo>
                    <a:pt x="661" y="4485"/>
                  </a:lnTo>
                  <a:lnTo>
                    <a:pt x="656" y="4481"/>
                  </a:lnTo>
                  <a:lnTo>
                    <a:pt x="652" y="4477"/>
                  </a:lnTo>
                  <a:lnTo>
                    <a:pt x="649" y="4473"/>
                  </a:lnTo>
                  <a:lnTo>
                    <a:pt x="645" y="4468"/>
                  </a:lnTo>
                  <a:lnTo>
                    <a:pt x="643" y="4462"/>
                  </a:lnTo>
                  <a:lnTo>
                    <a:pt x="640" y="4457"/>
                  </a:lnTo>
                  <a:lnTo>
                    <a:pt x="638" y="4450"/>
                  </a:lnTo>
                  <a:lnTo>
                    <a:pt x="637" y="4444"/>
                  </a:lnTo>
                  <a:lnTo>
                    <a:pt x="636" y="4437"/>
                  </a:lnTo>
                  <a:lnTo>
                    <a:pt x="637" y="4430"/>
                  </a:lnTo>
                  <a:lnTo>
                    <a:pt x="637" y="4422"/>
                  </a:lnTo>
                  <a:lnTo>
                    <a:pt x="639" y="4414"/>
                  </a:lnTo>
                  <a:lnTo>
                    <a:pt x="642" y="4405"/>
                  </a:lnTo>
                  <a:lnTo>
                    <a:pt x="624" y="4408"/>
                  </a:lnTo>
                  <a:lnTo>
                    <a:pt x="605" y="4409"/>
                  </a:lnTo>
                  <a:lnTo>
                    <a:pt x="586" y="4409"/>
                  </a:lnTo>
                  <a:lnTo>
                    <a:pt x="565" y="4407"/>
                  </a:lnTo>
                  <a:lnTo>
                    <a:pt x="546" y="4403"/>
                  </a:lnTo>
                  <a:lnTo>
                    <a:pt x="527" y="4397"/>
                  </a:lnTo>
                  <a:lnTo>
                    <a:pt x="519" y="4394"/>
                  </a:lnTo>
                  <a:lnTo>
                    <a:pt x="509" y="4390"/>
                  </a:lnTo>
                  <a:lnTo>
                    <a:pt x="502" y="4387"/>
                  </a:lnTo>
                  <a:lnTo>
                    <a:pt x="494" y="4382"/>
                  </a:lnTo>
                  <a:lnTo>
                    <a:pt x="488" y="4378"/>
                  </a:lnTo>
                  <a:lnTo>
                    <a:pt x="482" y="4373"/>
                  </a:lnTo>
                  <a:lnTo>
                    <a:pt x="477" y="4367"/>
                  </a:lnTo>
                  <a:lnTo>
                    <a:pt x="472" y="4362"/>
                  </a:lnTo>
                  <a:lnTo>
                    <a:pt x="469" y="4356"/>
                  </a:lnTo>
                  <a:lnTo>
                    <a:pt x="467" y="4349"/>
                  </a:lnTo>
                  <a:lnTo>
                    <a:pt x="465" y="4343"/>
                  </a:lnTo>
                  <a:lnTo>
                    <a:pt x="465" y="4335"/>
                  </a:lnTo>
                  <a:lnTo>
                    <a:pt x="466" y="4328"/>
                  </a:lnTo>
                  <a:lnTo>
                    <a:pt x="468" y="4320"/>
                  </a:lnTo>
                  <a:lnTo>
                    <a:pt x="471" y="4312"/>
                  </a:lnTo>
                  <a:lnTo>
                    <a:pt x="476" y="4304"/>
                  </a:lnTo>
                  <a:lnTo>
                    <a:pt x="482" y="4295"/>
                  </a:lnTo>
                  <a:lnTo>
                    <a:pt x="489" y="4287"/>
                  </a:lnTo>
                  <a:lnTo>
                    <a:pt x="499" y="4278"/>
                  </a:lnTo>
                  <a:lnTo>
                    <a:pt x="509" y="4267"/>
                  </a:lnTo>
                  <a:lnTo>
                    <a:pt x="496" y="4271"/>
                  </a:lnTo>
                  <a:lnTo>
                    <a:pt x="483" y="4275"/>
                  </a:lnTo>
                  <a:lnTo>
                    <a:pt x="470" y="4277"/>
                  </a:lnTo>
                  <a:lnTo>
                    <a:pt x="459" y="4278"/>
                  </a:lnTo>
                  <a:lnTo>
                    <a:pt x="447" y="4278"/>
                  </a:lnTo>
                  <a:lnTo>
                    <a:pt x="436" y="4277"/>
                  </a:lnTo>
                  <a:lnTo>
                    <a:pt x="426" y="4276"/>
                  </a:lnTo>
                  <a:lnTo>
                    <a:pt x="417" y="4273"/>
                  </a:lnTo>
                  <a:lnTo>
                    <a:pt x="408" y="4269"/>
                  </a:lnTo>
                  <a:lnTo>
                    <a:pt x="399" y="4266"/>
                  </a:lnTo>
                  <a:lnTo>
                    <a:pt x="391" y="4261"/>
                  </a:lnTo>
                  <a:lnTo>
                    <a:pt x="384" y="4256"/>
                  </a:lnTo>
                  <a:lnTo>
                    <a:pt x="376" y="4251"/>
                  </a:lnTo>
                  <a:lnTo>
                    <a:pt x="370" y="4245"/>
                  </a:lnTo>
                  <a:lnTo>
                    <a:pt x="363" y="4239"/>
                  </a:lnTo>
                  <a:lnTo>
                    <a:pt x="358" y="4232"/>
                  </a:lnTo>
                  <a:lnTo>
                    <a:pt x="347" y="4217"/>
                  </a:lnTo>
                  <a:lnTo>
                    <a:pt x="338" y="4200"/>
                  </a:lnTo>
                  <a:lnTo>
                    <a:pt x="330" y="4184"/>
                  </a:lnTo>
                  <a:lnTo>
                    <a:pt x="322" y="4167"/>
                  </a:lnTo>
                  <a:lnTo>
                    <a:pt x="309" y="4134"/>
                  </a:lnTo>
                  <a:lnTo>
                    <a:pt x="297" y="4104"/>
                  </a:lnTo>
                  <a:lnTo>
                    <a:pt x="297" y="4102"/>
                  </a:lnTo>
                  <a:lnTo>
                    <a:pt x="298" y="4100"/>
                  </a:lnTo>
                  <a:lnTo>
                    <a:pt x="299" y="4097"/>
                  </a:lnTo>
                  <a:lnTo>
                    <a:pt x="302" y="4094"/>
                  </a:lnTo>
                  <a:lnTo>
                    <a:pt x="308" y="4087"/>
                  </a:lnTo>
                  <a:lnTo>
                    <a:pt x="316" y="4080"/>
                  </a:lnTo>
                  <a:lnTo>
                    <a:pt x="320" y="4074"/>
                  </a:lnTo>
                  <a:lnTo>
                    <a:pt x="323" y="4070"/>
                  </a:lnTo>
                  <a:lnTo>
                    <a:pt x="325" y="4065"/>
                  </a:lnTo>
                  <a:lnTo>
                    <a:pt x="327" y="4060"/>
                  </a:lnTo>
                  <a:lnTo>
                    <a:pt x="328" y="4054"/>
                  </a:lnTo>
                  <a:lnTo>
                    <a:pt x="328" y="4049"/>
                  </a:lnTo>
                  <a:lnTo>
                    <a:pt x="327" y="4043"/>
                  </a:lnTo>
                  <a:lnTo>
                    <a:pt x="325" y="4037"/>
                  </a:lnTo>
                  <a:lnTo>
                    <a:pt x="322" y="4033"/>
                  </a:lnTo>
                  <a:lnTo>
                    <a:pt x="319" y="4030"/>
                  </a:lnTo>
                  <a:lnTo>
                    <a:pt x="313" y="4027"/>
                  </a:lnTo>
                  <a:lnTo>
                    <a:pt x="308" y="4025"/>
                  </a:lnTo>
                  <a:lnTo>
                    <a:pt x="297" y="4022"/>
                  </a:lnTo>
                  <a:lnTo>
                    <a:pt x="284" y="4020"/>
                  </a:lnTo>
                  <a:lnTo>
                    <a:pt x="271" y="4018"/>
                  </a:lnTo>
                  <a:lnTo>
                    <a:pt x="259" y="4015"/>
                  </a:lnTo>
                  <a:lnTo>
                    <a:pt x="253" y="4012"/>
                  </a:lnTo>
                  <a:lnTo>
                    <a:pt x="247" y="4010"/>
                  </a:lnTo>
                  <a:lnTo>
                    <a:pt x="243" y="4007"/>
                  </a:lnTo>
                  <a:lnTo>
                    <a:pt x="240" y="4004"/>
                  </a:lnTo>
                  <a:lnTo>
                    <a:pt x="214" y="3973"/>
                  </a:lnTo>
                  <a:lnTo>
                    <a:pt x="188" y="3943"/>
                  </a:lnTo>
                  <a:lnTo>
                    <a:pt x="174" y="3928"/>
                  </a:lnTo>
                  <a:lnTo>
                    <a:pt x="163" y="3913"/>
                  </a:lnTo>
                  <a:lnTo>
                    <a:pt x="152" y="3897"/>
                  </a:lnTo>
                  <a:lnTo>
                    <a:pt x="142" y="3878"/>
                  </a:lnTo>
                  <a:lnTo>
                    <a:pt x="149" y="3865"/>
                  </a:lnTo>
                  <a:lnTo>
                    <a:pt x="155" y="3852"/>
                  </a:lnTo>
                  <a:lnTo>
                    <a:pt x="159" y="3840"/>
                  </a:lnTo>
                  <a:lnTo>
                    <a:pt x="163" y="3827"/>
                  </a:lnTo>
                  <a:lnTo>
                    <a:pt x="167" y="3814"/>
                  </a:lnTo>
                  <a:lnTo>
                    <a:pt x="171" y="3803"/>
                  </a:lnTo>
                  <a:lnTo>
                    <a:pt x="176" y="3791"/>
                  </a:lnTo>
                  <a:lnTo>
                    <a:pt x="183" y="3780"/>
                  </a:lnTo>
                  <a:lnTo>
                    <a:pt x="188" y="3778"/>
                  </a:lnTo>
                  <a:lnTo>
                    <a:pt x="189" y="3778"/>
                  </a:lnTo>
                  <a:lnTo>
                    <a:pt x="188" y="3779"/>
                  </a:lnTo>
                  <a:lnTo>
                    <a:pt x="183" y="3781"/>
                  </a:lnTo>
                  <a:lnTo>
                    <a:pt x="176" y="3779"/>
                  </a:lnTo>
                  <a:lnTo>
                    <a:pt x="169" y="3777"/>
                  </a:lnTo>
                  <a:lnTo>
                    <a:pt x="161" y="3773"/>
                  </a:lnTo>
                  <a:lnTo>
                    <a:pt x="154" y="3770"/>
                  </a:lnTo>
                  <a:lnTo>
                    <a:pt x="140" y="3761"/>
                  </a:lnTo>
                  <a:lnTo>
                    <a:pt x="127" y="3749"/>
                  </a:lnTo>
                  <a:lnTo>
                    <a:pt x="113" y="3737"/>
                  </a:lnTo>
                  <a:lnTo>
                    <a:pt x="102" y="3724"/>
                  </a:lnTo>
                  <a:lnTo>
                    <a:pt x="92" y="3709"/>
                  </a:lnTo>
                  <a:lnTo>
                    <a:pt x="84" y="3694"/>
                  </a:lnTo>
                  <a:lnTo>
                    <a:pt x="80" y="3686"/>
                  </a:lnTo>
                  <a:lnTo>
                    <a:pt x="77" y="3678"/>
                  </a:lnTo>
                  <a:lnTo>
                    <a:pt x="75" y="3670"/>
                  </a:lnTo>
                  <a:lnTo>
                    <a:pt x="73" y="3662"/>
                  </a:lnTo>
                  <a:lnTo>
                    <a:pt x="72" y="3654"/>
                  </a:lnTo>
                  <a:lnTo>
                    <a:pt x="71" y="3646"/>
                  </a:lnTo>
                  <a:lnTo>
                    <a:pt x="71" y="3638"/>
                  </a:lnTo>
                  <a:lnTo>
                    <a:pt x="72" y="3631"/>
                  </a:lnTo>
                  <a:lnTo>
                    <a:pt x="73" y="3622"/>
                  </a:lnTo>
                  <a:lnTo>
                    <a:pt x="75" y="3615"/>
                  </a:lnTo>
                  <a:lnTo>
                    <a:pt x="78" y="3608"/>
                  </a:lnTo>
                  <a:lnTo>
                    <a:pt x="82" y="3601"/>
                  </a:lnTo>
                  <a:lnTo>
                    <a:pt x="86" y="3594"/>
                  </a:lnTo>
                  <a:lnTo>
                    <a:pt x="92" y="3588"/>
                  </a:lnTo>
                  <a:lnTo>
                    <a:pt x="98" y="3581"/>
                  </a:lnTo>
                  <a:lnTo>
                    <a:pt x="105" y="3576"/>
                  </a:lnTo>
                  <a:lnTo>
                    <a:pt x="75" y="3544"/>
                  </a:lnTo>
                  <a:lnTo>
                    <a:pt x="46" y="3514"/>
                  </a:lnTo>
                  <a:lnTo>
                    <a:pt x="33" y="3499"/>
                  </a:lnTo>
                  <a:lnTo>
                    <a:pt x="22" y="3483"/>
                  </a:lnTo>
                  <a:lnTo>
                    <a:pt x="17" y="3476"/>
                  </a:lnTo>
                  <a:lnTo>
                    <a:pt x="12" y="3468"/>
                  </a:lnTo>
                  <a:lnTo>
                    <a:pt x="8" y="3461"/>
                  </a:lnTo>
                  <a:lnTo>
                    <a:pt x="5" y="3453"/>
                  </a:lnTo>
                  <a:lnTo>
                    <a:pt x="3" y="3446"/>
                  </a:lnTo>
                  <a:lnTo>
                    <a:pt x="1" y="3439"/>
                  </a:lnTo>
                  <a:lnTo>
                    <a:pt x="0" y="3431"/>
                  </a:lnTo>
                  <a:lnTo>
                    <a:pt x="0" y="3424"/>
                  </a:lnTo>
                  <a:lnTo>
                    <a:pt x="0" y="3417"/>
                  </a:lnTo>
                  <a:lnTo>
                    <a:pt x="2" y="3410"/>
                  </a:lnTo>
                  <a:lnTo>
                    <a:pt x="4" y="3403"/>
                  </a:lnTo>
                  <a:lnTo>
                    <a:pt x="8" y="3396"/>
                  </a:lnTo>
                  <a:lnTo>
                    <a:pt x="12" y="3389"/>
                  </a:lnTo>
                  <a:lnTo>
                    <a:pt x="18" y="3382"/>
                  </a:lnTo>
                  <a:lnTo>
                    <a:pt x="24" y="3376"/>
                  </a:lnTo>
                  <a:lnTo>
                    <a:pt x="32" y="3368"/>
                  </a:lnTo>
                  <a:lnTo>
                    <a:pt x="41" y="3362"/>
                  </a:lnTo>
                  <a:lnTo>
                    <a:pt x="52" y="3356"/>
                  </a:lnTo>
                  <a:lnTo>
                    <a:pt x="64" y="3349"/>
                  </a:lnTo>
                  <a:lnTo>
                    <a:pt x="78" y="3343"/>
                  </a:lnTo>
                  <a:lnTo>
                    <a:pt x="68" y="3329"/>
                  </a:lnTo>
                  <a:lnTo>
                    <a:pt x="60" y="3314"/>
                  </a:lnTo>
                  <a:lnTo>
                    <a:pt x="54" y="3298"/>
                  </a:lnTo>
                  <a:lnTo>
                    <a:pt x="48" y="3283"/>
                  </a:lnTo>
                  <a:lnTo>
                    <a:pt x="44" y="3269"/>
                  </a:lnTo>
                  <a:lnTo>
                    <a:pt x="42" y="3254"/>
                  </a:lnTo>
                  <a:lnTo>
                    <a:pt x="42" y="3238"/>
                  </a:lnTo>
                  <a:lnTo>
                    <a:pt x="44" y="3224"/>
                  </a:lnTo>
                  <a:lnTo>
                    <a:pt x="47" y="3211"/>
                  </a:lnTo>
                  <a:lnTo>
                    <a:pt x="52" y="3198"/>
                  </a:lnTo>
                  <a:lnTo>
                    <a:pt x="56" y="3192"/>
                  </a:lnTo>
                  <a:lnTo>
                    <a:pt x="60" y="3185"/>
                  </a:lnTo>
                  <a:lnTo>
                    <a:pt x="64" y="3179"/>
                  </a:lnTo>
                  <a:lnTo>
                    <a:pt x="69" y="3173"/>
                  </a:lnTo>
                  <a:lnTo>
                    <a:pt x="74" y="3167"/>
                  </a:lnTo>
                  <a:lnTo>
                    <a:pt x="79" y="3162"/>
                  </a:lnTo>
                  <a:lnTo>
                    <a:pt x="86" y="3157"/>
                  </a:lnTo>
                  <a:lnTo>
                    <a:pt x="92" y="3152"/>
                  </a:lnTo>
                  <a:lnTo>
                    <a:pt x="99" y="3148"/>
                  </a:lnTo>
                  <a:lnTo>
                    <a:pt x="107" y="3143"/>
                  </a:lnTo>
                  <a:lnTo>
                    <a:pt x="115" y="3140"/>
                  </a:lnTo>
                  <a:lnTo>
                    <a:pt x="125" y="3136"/>
                  </a:lnTo>
                  <a:lnTo>
                    <a:pt x="122" y="3127"/>
                  </a:lnTo>
                  <a:lnTo>
                    <a:pt x="121" y="3119"/>
                  </a:lnTo>
                  <a:lnTo>
                    <a:pt x="120" y="3109"/>
                  </a:lnTo>
                  <a:lnTo>
                    <a:pt x="119" y="3100"/>
                  </a:lnTo>
                  <a:lnTo>
                    <a:pt x="119" y="3092"/>
                  </a:lnTo>
                  <a:lnTo>
                    <a:pt x="119" y="3084"/>
                  </a:lnTo>
                  <a:lnTo>
                    <a:pt x="120" y="3075"/>
                  </a:lnTo>
                  <a:lnTo>
                    <a:pt x="121" y="3067"/>
                  </a:lnTo>
                  <a:lnTo>
                    <a:pt x="125" y="3051"/>
                  </a:lnTo>
                  <a:lnTo>
                    <a:pt x="131" y="3035"/>
                  </a:lnTo>
                  <a:lnTo>
                    <a:pt x="138" y="3020"/>
                  </a:lnTo>
                  <a:lnTo>
                    <a:pt x="146" y="3006"/>
                  </a:lnTo>
                  <a:lnTo>
                    <a:pt x="156" y="2993"/>
                  </a:lnTo>
                  <a:lnTo>
                    <a:pt x="167" y="2980"/>
                  </a:lnTo>
                  <a:lnTo>
                    <a:pt x="179" y="2968"/>
                  </a:lnTo>
                  <a:lnTo>
                    <a:pt x="194" y="2957"/>
                  </a:lnTo>
                  <a:lnTo>
                    <a:pt x="208" y="2948"/>
                  </a:lnTo>
                  <a:lnTo>
                    <a:pt x="222" y="2939"/>
                  </a:lnTo>
                  <a:lnTo>
                    <a:pt x="238" y="2932"/>
                  </a:lnTo>
                  <a:lnTo>
                    <a:pt x="255" y="2926"/>
                  </a:lnTo>
                  <a:lnTo>
                    <a:pt x="250" y="2917"/>
                  </a:lnTo>
                  <a:lnTo>
                    <a:pt x="246" y="2909"/>
                  </a:lnTo>
                  <a:lnTo>
                    <a:pt x="243" y="2902"/>
                  </a:lnTo>
                  <a:lnTo>
                    <a:pt x="241" y="2894"/>
                  </a:lnTo>
                  <a:lnTo>
                    <a:pt x="240" y="2887"/>
                  </a:lnTo>
                  <a:lnTo>
                    <a:pt x="240" y="2879"/>
                  </a:lnTo>
                  <a:lnTo>
                    <a:pt x="240" y="2872"/>
                  </a:lnTo>
                  <a:lnTo>
                    <a:pt x="240" y="2865"/>
                  </a:lnTo>
                  <a:lnTo>
                    <a:pt x="242" y="2858"/>
                  </a:lnTo>
                  <a:lnTo>
                    <a:pt x="243" y="2850"/>
                  </a:lnTo>
                  <a:lnTo>
                    <a:pt x="246" y="2843"/>
                  </a:lnTo>
                  <a:lnTo>
                    <a:pt x="250" y="2836"/>
                  </a:lnTo>
                  <a:lnTo>
                    <a:pt x="257" y="2823"/>
                  </a:lnTo>
                  <a:lnTo>
                    <a:pt x="266" y="2811"/>
                  </a:lnTo>
                  <a:lnTo>
                    <a:pt x="276" y="2799"/>
                  </a:lnTo>
                  <a:lnTo>
                    <a:pt x="287" y="2787"/>
                  </a:lnTo>
                  <a:lnTo>
                    <a:pt x="300" y="2776"/>
                  </a:lnTo>
                  <a:lnTo>
                    <a:pt x="313" y="2766"/>
                  </a:lnTo>
                  <a:lnTo>
                    <a:pt x="327" y="2756"/>
                  </a:lnTo>
                  <a:lnTo>
                    <a:pt x="341" y="2747"/>
                  </a:lnTo>
                  <a:lnTo>
                    <a:pt x="355" y="2739"/>
                  </a:lnTo>
                  <a:lnTo>
                    <a:pt x="369" y="2731"/>
                  </a:lnTo>
                  <a:lnTo>
                    <a:pt x="363" y="2720"/>
                  </a:lnTo>
                  <a:lnTo>
                    <a:pt x="359" y="2710"/>
                  </a:lnTo>
                  <a:lnTo>
                    <a:pt x="356" y="2699"/>
                  </a:lnTo>
                  <a:lnTo>
                    <a:pt x="354" y="2686"/>
                  </a:lnTo>
                  <a:lnTo>
                    <a:pt x="352" y="2673"/>
                  </a:lnTo>
                  <a:lnTo>
                    <a:pt x="352" y="2659"/>
                  </a:lnTo>
                  <a:lnTo>
                    <a:pt x="352" y="2645"/>
                  </a:lnTo>
                  <a:lnTo>
                    <a:pt x="353" y="2630"/>
                  </a:lnTo>
                  <a:lnTo>
                    <a:pt x="355" y="2615"/>
                  </a:lnTo>
                  <a:lnTo>
                    <a:pt x="358" y="2600"/>
                  </a:lnTo>
                  <a:lnTo>
                    <a:pt x="361" y="2583"/>
                  </a:lnTo>
                  <a:lnTo>
                    <a:pt x="365" y="2567"/>
                  </a:lnTo>
                  <a:lnTo>
                    <a:pt x="369" y="2552"/>
                  </a:lnTo>
                  <a:lnTo>
                    <a:pt x="374" y="2536"/>
                  </a:lnTo>
                  <a:lnTo>
                    <a:pt x="381" y="2519"/>
                  </a:lnTo>
                  <a:lnTo>
                    <a:pt x="387" y="2503"/>
                  </a:lnTo>
                  <a:lnTo>
                    <a:pt x="394" y="2488"/>
                  </a:lnTo>
                  <a:lnTo>
                    <a:pt x="401" y="2473"/>
                  </a:lnTo>
                  <a:lnTo>
                    <a:pt x="408" y="2457"/>
                  </a:lnTo>
                  <a:lnTo>
                    <a:pt x="416" y="2443"/>
                  </a:lnTo>
                  <a:lnTo>
                    <a:pt x="423" y="2430"/>
                  </a:lnTo>
                  <a:lnTo>
                    <a:pt x="432" y="2417"/>
                  </a:lnTo>
                  <a:lnTo>
                    <a:pt x="440" y="2404"/>
                  </a:lnTo>
                  <a:lnTo>
                    <a:pt x="450" y="2392"/>
                  </a:lnTo>
                  <a:lnTo>
                    <a:pt x="458" y="2381"/>
                  </a:lnTo>
                  <a:lnTo>
                    <a:pt x="467" y="2372"/>
                  </a:lnTo>
                  <a:lnTo>
                    <a:pt x="476" y="2363"/>
                  </a:lnTo>
                  <a:lnTo>
                    <a:pt x="485" y="2356"/>
                  </a:lnTo>
                  <a:lnTo>
                    <a:pt x="494" y="2349"/>
                  </a:lnTo>
                  <a:lnTo>
                    <a:pt x="503" y="2344"/>
                  </a:lnTo>
                  <a:lnTo>
                    <a:pt x="513" y="2341"/>
                  </a:lnTo>
                  <a:lnTo>
                    <a:pt x="522" y="2339"/>
                  </a:lnTo>
                  <a:lnTo>
                    <a:pt x="525" y="2305"/>
                  </a:lnTo>
                  <a:lnTo>
                    <a:pt x="529" y="2269"/>
                  </a:lnTo>
                  <a:lnTo>
                    <a:pt x="530" y="2252"/>
                  </a:lnTo>
                  <a:lnTo>
                    <a:pt x="533" y="2234"/>
                  </a:lnTo>
                  <a:lnTo>
                    <a:pt x="536" y="2217"/>
                  </a:lnTo>
                  <a:lnTo>
                    <a:pt x="540" y="2200"/>
                  </a:lnTo>
                  <a:lnTo>
                    <a:pt x="546" y="2185"/>
                  </a:lnTo>
                  <a:lnTo>
                    <a:pt x="552" y="2171"/>
                  </a:lnTo>
                  <a:lnTo>
                    <a:pt x="556" y="2164"/>
                  </a:lnTo>
                  <a:lnTo>
                    <a:pt x="561" y="2158"/>
                  </a:lnTo>
                  <a:lnTo>
                    <a:pt x="566" y="2152"/>
                  </a:lnTo>
                  <a:lnTo>
                    <a:pt x="571" y="2147"/>
                  </a:lnTo>
                  <a:lnTo>
                    <a:pt x="578" y="2141"/>
                  </a:lnTo>
                  <a:lnTo>
                    <a:pt x="584" y="2137"/>
                  </a:lnTo>
                  <a:lnTo>
                    <a:pt x="591" y="2133"/>
                  </a:lnTo>
                  <a:lnTo>
                    <a:pt x="599" y="2130"/>
                  </a:lnTo>
                  <a:lnTo>
                    <a:pt x="607" y="2128"/>
                  </a:lnTo>
                  <a:lnTo>
                    <a:pt x="616" y="2126"/>
                  </a:lnTo>
                  <a:lnTo>
                    <a:pt x="626" y="2125"/>
                  </a:lnTo>
                  <a:lnTo>
                    <a:pt x="636" y="2124"/>
                  </a:lnTo>
                  <a:lnTo>
                    <a:pt x="642" y="2108"/>
                  </a:lnTo>
                  <a:lnTo>
                    <a:pt x="646" y="2092"/>
                  </a:lnTo>
                  <a:lnTo>
                    <a:pt x="652" y="2075"/>
                  </a:lnTo>
                  <a:lnTo>
                    <a:pt x="657" y="2059"/>
                  </a:lnTo>
                  <a:lnTo>
                    <a:pt x="664" y="2045"/>
                  </a:lnTo>
                  <a:lnTo>
                    <a:pt x="671" y="2031"/>
                  </a:lnTo>
                  <a:lnTo>
                    <a:pt x="679" y="2019"/>
                  </a:lnTo>
                  <a:lnTo>
                    <a:pt x="689" y="2006"/>
                  </a:lnTo>
                  <a:lnTo>
                    <a:pt x="693" y="2002"/>
                  </a:lnTo>
                  <a:lnTo>
                    <a:pt x="699" y="1997"/>
                  </a:lnTo>
                  <a:lnTo>
                    <a:pt x="704" y="1993"/>
                  </a:lnTo>
                  <a:lnTo>
                    <a:pt x="711" y="1989"/>
                  </a:lnTo>
                  <a:lnTo>
                    <a:pt x="717" y="1986"/>
                  </a:lnTo>
                  <a:lnTo>
                    <a:pt x="723" y="1984"/>
                  </a:lnTo>
                  <a:lnTo>
                    <a:pt x="730" y="1981"/>
                  </a:lnTo>
                  <a:lnTo>
                    <a:pt x="737" y="1980"/>
                  </a:lnTo>
                  <a:lnTo>
                    <a:pt x="744" y="1979"/>
                  </a:lnTo>
                  <a:lnTo>
                    <a:pt x="751" y="1979"/>
                  </a:lnTo>
                  <a:lnTo>
                    <a:pt x="759" y="1979"/>
                  </a:lnTo>
                  <a:lnTo>
                    <a:pt x="768" y="1980"/>
                  </a:lnTo>
                  <a:lnTo>
                    <a:pt x="777" y="1982"/>
                  </a:lnTo>
                  <a:lnTo>
                    <a:pt x="787" y="1984"/>
                  </a:lnTo>
                  <a:lnTo>
                    <a:pt x="796" y="1987"/>
                  </a:lnTo>
                  <a:lnTo>
                    <a:pt x="806" y="1991"/>
                  </a:lnTo>
                  <a:lnTo>
                    <a:pt x="804" y="1980"/>
                  </a:lnTo>
                  <a:lnTo>
                    <a:pt x="803" y="1969"/>
                  </a:lnTo>
                  <a:lnTo>
                    <a:pt x="802" y="1957"/>
                  </a:lnTo>
                  <a:lnTo>
                    <a:pt x="802" y="1945"/>
                  </a:lnTo>
                  <a:lnTo>
                    <a:pt x="803" y="1924"/>
                  </a:lnTo>
                  <a:lnTo>
                    <a:pt x="806" y="1902"/>
                  </a:lnTo>
                  <a:lnTo>
                    <a:pt x="811" y="1879"/>
                  </a:lnTo>
                  <a:lnTo>
                    <a:pt x="817" y="1858"/>
                  </a:lnTo>
                  <a:lnTo>
                    <a:pt x="824" y="1836"/>
                  </a:lnTo>
                  <a:lnTo>
                    <a:pt x="832" y="1813"/>
                  </a:lnTo>
                  <a:lnTo>
                    <a:pt x="834" y="1809"/>
                  </a:lnTo>
                  <a:lnTo>
                    <a:pt x="838" y="1805"/>
                  </a:lnTo>
                  <a:lnTo>
                    <a:pt x="841" y="1802"/>
                  </a:lnTo>
                  <a:lnTo>
                    <a:pt x="844" y="1799"/>
                  </a:lnTo>
                  <a:lnTo>
                    <a:pt x="851" y="1794"/>
                  </a:lnTo>
                  <a:lnTo>
                    <a:pt x="859" y="1789"/>
                  </a:lnTo>
                  <a:lnTo>
                    <a:pt x="866" y="1785"/>
                  </a:lnTo>
                  <a:lnTo>
                    <a:pt x="873" y="1782"/>
                  </a:lnTo>
                  <a:lnTo>
                    <a:pt x="876" y="1779"/>
                  </a:lnTo>
                  <a:lnTo>
                    <a:pt x="879" y="1777"/>
                  </a:lnTo>
                  <a:lnTo>
                    <a:pt x="881" y="1775"/>
                  </a:lnTo>
                  <a:lnTo>
                    <a:pt x="882" y="1772"/>
                  </a:lnTo>
                  <a:lnTo>
                    <a:pt x="885" y="1762"/>
                  </a:lnTo>
                  <a:lnTo>
                    <a:pt x="887" y="1748"/>
                  </a:lnTo>
                  <a:lnTo>
                    <a:pt x="889" y="1732"/>
                  </a:lnTo>
                  <a:lnTo>
                    <a:pt x="891" y="1715"/>
                  </a:lnTo>
                  <a:lnTo>
                    <a:pt x="893" y="1698"/>
                  </a:lnTo>
                  <a:lnTo>
                    <a:pt x="895" y="1682"/>
                  </a:lnTo>
                  <a:lnTo>
                    <a:pt x="897" y="1670"/>
                  </a:lnTo>
                  <a:lnTo>
                    <a:pt x="900" y="1663"/>
                  </a:lnTo>
                  <a:lnTo>
                    <a:pt x="917" y="1636"/>
                  </a:lnTo>
                  <a:lnTo>
                    <a:pt x="937" y="1599"/>
                  </a:lnTo>
                  <a:lnTo>
                    <a:pt x="949" y="1579"/>
                  </a:lnTo>
                  <a:lnTo>
                    <a:pt x="961" y="1557"/>
                  </a:lnTo>
                  <a:lnTo>
                    <a:pt x="975" y="1536"/>
                  </a:lnTo>
                  <a:lnTo>
                    <a:pt x="989" y="1515"/>
                  </a:lnTo>
                  <a:lnTo>
                    <a:pt x="1004" y="1494"/>
                  </a:lnTo>
                  <a:lnTo>
                    <a:pt x="1019" y="1475"/>
                  </a:lnTo>
                  <a:lnTo>
                    <a:pt x="1036" y="1458"/>
                  </a:lnTo>
                  <a:lnTo>
                    <a:pt x="1052" y="1443"/>
                  </a:lnTo>
                  <a:lnTo>
                    <a:pt x="1060" y="1437"/>
                  </a:lnTo>
                  <a:lnTo>
                    <a:pt x="1068" y="1430"/>
                  </a:lnTo>
                  <a:lnTo>
                    <a:pt x="1076" y="1425"/>
                  </a:lnTo>
                  <a:lnTo>
                    <a:pt x="1085" y="1421"/>
                  </a:lnTo>
                  <a:lnTo>
                    <a:pt x="1093" y="1418"/>
                  </a:lnTo>
                  <a:lnTo>
                    <a:pt x="1102" y="1415"/>
                  </a:lnTo>
                  <a:lnTo>
                    <a:pt x="1111" y="1414"/>
                  </a:lnTo>
                  <a:lnTo>
                    <a:pt x="1119" y="1414"/>
                  </a:lnTo>
                  <a:lnTo>
                    <a:pt x="1129" y="1388"/>
                  </a:lnTo>
                  <a:lnTo>
                    <a:pt x="1140" y="1359"/>
                  </a:lnTo>
                  <a:lnTo>
                    <a:pt x="1145" y="1346"/>
                  </a:lnTo>
                  <a:lnTo>
                    <a:pt x="1152" y="1332"/>
                  </a:lnTo>
                  <a:lnTo>
                    <a:pt x="1158" y="1319"/>
                  </a:lnTo>
                  <a:lnTo>
                    <a:pt x="1166" y="1305"/>
                  </a:lnTo>
                  <a:lnTo>
                    <a:pt x="1174" y="1293"/>
                  </a:lnTo>
                  <a:lnTo>
                    <a:pt x="1183" y="1282"/>
                  </a:lnTo>
                  <a:lnTo>
                    <a:pt x="1192" y="1272"/>
                  </a:lnTo>
                  <a:lnTo>
                    <a:pt x="1201" y="1263"/>
                  </a:lnTo>
                  <a:lnTo>
                    <a:pt x="1212" y="1255"/>
                  </a:lnTo>
                  <a:lnTo>
                    <a:pt x="1224" y="1249"/>
                  </a:lnTo>
                  <a:lnTo>
                    <a:pt x="1237" y="1244"/>
                  </a:lnTo>
                  <a:lnTo>
                    <a:pt x="1251" y="1239"/>
                  </a:lnTo>
                  <a:lnTo>
                    <a:pt x="1245" y="1215"/>
                  </a:lnTo>
                  <a:lnTo>
                    <a:pt x="1241" y="1192"/>
                  </a:lnTo>
                  <a:lnTo>
                    <a:pt x="1240" y="1182"/>
                  </a:lnTo>
                  <a:lnTo>
                    <a:pt x="1239" y="1170"/>
                  </a:lnTo>
                  <a:lnTo>
                    <a:pt x="1239" y="1160"/>
                  </a:lnTo>
                  <a:lnTo>
                    <a:pt x="1239" y="1150"/>
                  </a:lnTo>
                  <a:lnTo>
                    <a:pt x="1240" y="1140"/>
                  </a:lnTo>
                  <a:lnTo>
                    <a:pt x="1241" y="1131"/>
                  </a:lnTo>
                  <a:lnTo>
                    <a:pt x="1243" y="1122"/>
                  </a:lnTo>
                  <a:lnTo>
                    <a:pt x="1245" y="1113"/>
                  </a:lnTo>
                  <a:lnTo>
                    <a:pt x="1251" y="1094"/>
                  </a:lnTo>
                  <a:lnTo>
                    <a:pt x="1258" y="1077"/>
                  </a:lnTo>
                  <a:lnTo>
                    <a:pt x="1267" y="1061"/>
                  </a:lnTo>
                  <a:lnTo>
                    <a:pt x="1277" y="1044"/>
                  </a:lnTo>
                  <a:lnTo>
                    <a:pt x="1288" y="1029"/>
                  </a:lnTo>
                  <a:lnTo>
                    <a:pt x="1302" y="1013"/>
                  </a:lnTo>
                  <a:lnTo>
                    <a:pt x="1330" y="981"/>
                  </a:lnTo>
                  <a:lnTo>
                    <a:pt x="1362" y="948"/>
                  </a:lnTo>
                  <a:lnTo>
                    <a:pt x="1365" y="945"/>
                  </a:lnTo>
                  <a:lnTo>
                    <a:pt x="1369" y="943"/>
                  </a:lnTo>
                  <a:lnTo>
                    <a:pt x="1374" y="942"/>
                  </a:lnTo>
                  <a:lnTo>
                    <a:pt x="1379" y="940"/>
                  </a:lnTo>
                  <a:lnTo>
                    <a:pt x="1390" y="938"/>
                  </a:lnTo>
                  <a:lnTo>
                    <a:pt x="1403" y="937"/>
                  </a:lnTo>
                  <a:lnTo>
                    <a:pt x="1415" y="935"/>
                  </a:lnTo>
                  <a:lnTo>
                    <a:pt x="1428" y="933"/>
                  </a:lnTo>
                  <a:lnTo>
                    <a:pt x="1434" y="931"/>
                  </a:lnTo>
                  <a:lnTo>
                    <a:pt x="1438" y="929"/>
                  </a:lnTo>
                  <a:lnTo>
                    <a:pt x="1443" y="926"/>
                  </a:lnTo>
                  <a:lnTo>
                    <a:pt x="1446" y="923"/>
                  </a:lnTo>
                  <a:lnTo>
                    <a:pt x="1450" y="916"/>
                  </a:lnTo>
                  <a:lnTo>
                    <a:pt x="1453" y="911"/>
                  </a:lnTo>
                  <a:lnTo>
                    <a:pt x="1456" y="904"/>
                  </a:lnTo>
                  <a:lnTo>
                    <a:pt x="1458" y="898"/>
                  </a:lnTo>
                  <a:lnTo>
                    <a:pt x="1461" y="884"/>
                  </a:lnTo>
                  <a:lnTo>
                    <a:pt x="1464" y="870"/>
                  </a:lnTo>
                  <a:lnTo>
                    <a:pt x="1466" y="856"/>
                  </a:lnTo>
                  <a:lnTo>
                    <a:pt x="1469" y="841"/>
                  </a:lnTo>
                  <a:lnTo>
                    <a:pt x="1472" y="835"/>
                  </a:lnTo>
                  <a:lnTo>
                    <a:pt x="1474" y="829"/>
                  </a:lnTo>
                  <a:lnTo>
                    <a:pt x="1477" y="824"/>
                  </a:lnTo>
                  <a:lnTo>
                    <a:pt x="1481" y="819"/>
                  </a:lnTo>
                  <a:lnTo>
                    <a:pt x="1508" y="782"/>
                  </a:lnTo>
                  <a:lnTo>
                    <a:pt x="1530" y="753"/>
                  </a:lnTo>
                  <a:lnTo>
                    <a:pt x="1536" y="747"/>
                  </a:lnTo>
                  <a:lnTo>
                    <a:pt x="1543" y="743"/>
                  </a:lnTo>
                  <a:lnTo>
                    <a:pt x="1550" y="740"/>
                  </a:lnTo>
                  <a:lnTo>
                    <a:pt x="1560" y="738"/>
                  </a:lnTo>
                  <a:lnTo>
                    <a:pt x="1570" y="737"/>
                  </a:lnTo>
                  <a:lnTo>
                    <a:pt x="1582" y="738"/>
                  </a:lnTo>
                  <a:lnTo>
                    <a:pt x="1595" y="740"/>
                  </a:lnTo>
                  <a:lnTo>
                    <a:pt x="1609" y="744"/>
                  </a:lnTo>
                  <a:lnTo>
                    <a:pt x="1610" y="730"/>
                  </a:lnTo>
                  <a:lnTo>
                    <a:pt x="1611" y="715"/>
                  </a:lnTo>
                  <a:lnTo>
                    <a:pt x="1613" y="700"/>
                  </a:lnTo>
                  <a:lnTo>
                    <a:pt x="1616" y="686"/>
                  </a:lnTo>
                  <a:lnTo>
                    <a:pt x="1621" y="672"/>
                  </a:lnTo>
                  <a:lnTo>
                    <a:pt x="1626" y="657"/>
                  </a:lnTo>
                  <a:lnTo>
                    <a:pt x="1632" y="644"/>
                  </a:lnTo>
                  <a:lnTo>
                    <a:pt x="1638" y="632"/>
                  </a:lnTo>
                  <a:lnTo>
                    <a:pt x="1646" y="621"/>
                  </a:lnTo>
                  <a:lnTo>
                    <a:pt x="1655" y="611"/>
                  </a:lnTo>
                  <a:lnTo>
                    <a:pt x="1664" y="603"/>
                  </a:lnTo>
                  <a:lnTo>
                    <a:pt x="1675" y="595"/>
                  </a:lnTo>
                  <a:lnTo>
                    <a:pt x="1680" y="592"/>
                  </a:lnTo>
                  <a:lnTo>
                    <a:pt x="1687" y="589"/>
                  </a:lnTo>
                  <a:lnTo>
                    <a:pt x="1693" y="587"/>
                  </a:lnTo>
                  <a:lnTo>
                    <a:pt x="1700" y="585"/>
                  </a:lnTo>
                  <a:lnTo>
                    <a:pt x="1706" y="584"/>
                  </a:lnTo>
                  <a:lnTo>
                    <a:pt x="1713" y="584"/>
                  </a:lnTo>
                  <a:lnTo>
                    <a:pt x="1720" y="583"/>
                  </a:lnTo>
                  <a:lnTo>
                    <a:pt x="1727" y="584"/>
                  </a:lnTo>
                  <a:lnTo>
                    <a:pt x="1729" y="588"/>
                  </a:lnTo>
                  <a:lnTo>
                    <a:pt x="1729" y="590"/>
                  </a:lnTo>
                  <a:lnTo>
                    <a:pt x="1728" y="589"/>
                  </a:lnTo>
                  <a:lnTo>
                    <a:pt x="1726" y="585"/>
                  </a:lnTo>
                  <a:lnTo>
                    <a:pt x="1726" y="574"/>
                  </a:lnTo>
                  <a:lnTo>
                    <a:pt x="1726" y="562"/>
                  </a:lnTo>
                  <a:lnTo>
                    <a:pt x="1727" y="551"/>
                  </a:lnTo>
                  <a:lnTo>
                    <a:pt x="1728" y="540"/>
                  </a:lnTo>
                  <a:lnTo>
                    <a:pt x="1730" y="529"/>
                  </a:lnTo>
                  <a:lnTo>
                    <a:pt x="1733" y="518"/>
                  </a:lnTo>
                  <a:lnTo>
                    <a:pt x="1736" y="508"/>
                  </a:lnTo>
                  <a:lnTo>
                    <a:pt x="1740" y="498"/>
                  </a:lnTo>
                  <a:lnTo>
                    <a:pt x="1745" y="488"/>
                  </a:lnTo>
                  <a:lnTo>
                    <a:pt x="1750" y="478"/>
                  </a:lnTo>
                  <a:lnTo>
                    <a:pt x="1756" y="469"/>
                  </a:lnTo>
                  <a:lnTo>
                    <a:pt x="1763" y="459"/>
                  </a:lnTo>
                  <a:lnTo>
                    <a:pt x="1769" y="450"/>
                  </a:lnTo>
                  <a:lnTo>
                    <a:pt x="1776" y="441"/>
                  </a:lnTo>
                  <a:lnTo>
                    <a:pt x="1784" y="433"/>
                  </a:lnTo>
                  <a:lnTo>
                    <a:pt x="1792" y="424"/>
                  </a:lnTo>
                  <a:lnTo>
                    <a:pt x="1796" y="421"/>
                  </a:lnTo>
                  <a:lnTo>
                    <a:pt x="1800" y="419"/>
                  </a:lnTo>
                  <a:lnTo>
                    <a:pt x="1805" y="418"/>
                  </a:lnTo>
                  <a:lnTo>
                    <a:pt x="1809" y="418"/>
                  </a:lnTo>
                  <a:lnTo>
                    <a:pt x="1819" y="420"/>
                  </a:lnTo>
                  <a:lnTo>
                    <a:pt x="1828" y="424"/>
                  </a:lnTo>
                  <a:lnTo>
                    <a:pt x="1837" y="427"/>
                  </a:lnTo>
                  <a:lnTo>
                    <a:pt x="1846" y="430"/>
                  </a:lnTo>
                  <a:lnTo>
                    <a:pt x="1850" y="430"/>
                  </a:lnTo>
                  <a:lnTo>
                    <a:pt x="1855" y="429"/>
                  </a:lnTo>
                  <a:lnTo>
                    <a:pt x="1859" y="428"/>
                  </a:lnTo>
                  <a:lnTo>
                    <a:pt x="1863" y="425"/>
                  </a:lnTo>
                  <a:lnTo>
                    <a:pt x="1873" y="416"/>
                  </a:lnTo>
                  <a:lnTo>
                    <a:pt x="1884" y="404"/>
                  </a:lnTo>
                  <a:lnTo>
                    <a:pt x="1892" y="391"/>
                  </a:lnTo>
                  <a:lnTo>
                    <a:pt x="1901" y="377"/>
                  </a:lnTo>
                  <a:lnTo>
                    <a:pt x="1909" y="364"/>
                  </a:lnTo>
                  <a:lnTo>
                    <a:pt x="1918" y="352"/>
                  </a:lnTo>
                  <a:lnTo>
                    <a:pt x="1923" y="347"/>
                  </a:lnTo>
                  <a:lnTo>
                    <a:pt x="1928" y="342"/>
                  </a:lnTo>
                  <a:lnTo>
                    <a:pt x="1933" y="337"/>
                  </a:lnTo>
                  <a:lnTo>
                    <a:pt x="1939" y="333"/>
                  </a:lnTo>
                  <a:lnTo>
                    <a:pt x="1948" y="329"/>
                  </a:lnTo>
                  <a:lnTo>
                    <a:pt x="1957" y="325"/>
                  </a:lnTo>
                  <a:lnTo>
                    <a:pt x="1966" y="322"/>
                  </a:lnTo>
                  <a:lnTo>
                    <a:pt x="1975" y="319"/>
                  </a:lnTo>
                  <a:lnTo>
                    <a:pt x="1992" y="314"/>
                  </a:lnTo>
                  <a:lnTo>
                    <a:pt x="2010" y="310"/>
                  </a:lnTo>
                  <a:lnTo>
                    <a:pt x="2028" y="306"/>
                  </a:lnTo>
                  <a:lnTo>
                    <a:pt x="2045" y="301"/>
                  </a:lnTo>
                  <a:lnTo>
                    <a:pt x="2053" y="298"/>
                  </a:lnTo>
                  <a:lnTo>
                    <a:pt x="2061" y="295"/>
                  </a:lnTo>
                  <a:lnTo>
                    <a:pt x="2069" y="291"/>
                  </a:lnTo>
                  <a:lnTo>
                    <a:pt x="2077" y="286"/>
                  </a:lnTo>
                  <a:lnTo>
                    <a:pt x="2087" y="279"/>
                  </a:lnTo>
                  <a:lnTo>
                    <a:pt x="2096" y="270"/>
                  </a:lnTo>
                  <a:lnTo>
                    <a:pt x="2104" y="261"/>
                  </a:lnTo>
                  <a:lnTo>
                    <a:pt x="2111" y="253"/>
                  </a:lnTo>
                  <a:lnTo>
                    <a:pt x="2124" y="234"/>
                  </a:lnTo>
                  <a:lnTo>
                    <a:pt x="2137" y="216"/>
                  </a:lnTo>
                  <a:lnTo>
                    <a:pt x="2145" y="206"/>
                  </a:lnTo>
                  <a:lnTo>
                    <a:pt x="2152" y="198"/>
                  </a:lnTo>
                  <a:lnTo>
                    <a:pt x="2161" y="190"/>
                  </a:lnTo>
                  <a:lnTo>
                    <a:pt x="2170" y="182"/>
                  </a:lnTo>
                  <a:lnTo>
                    <a:pt x="2181" y="175"/>
                  </a:lnTo>
                  <a:lnTo>
                    <a:pt x="2193" y="169"/>
                  </a:lnTo>
                  <a:lnTo>
                    <a:pt x="2207" y="165"/>
                  </a:lnTo>
                  <a:lnTo>
                    <a:pt x="2225" y="161"/>
                  </a:lnTo>
                  <a:lnTo>
                    <a:pt x="2219" y="148"/>
                  </a:lnTo>
                  <a:lnTo>
                    <a:pt x="2215" y="134"/>
                  </a:lnTo>
                  <a:lnTo>
                    <a:pt x="2213" y="122"/>
                  </a:lnTo>
                  <a:lnTo>
                    <a:pt x="2211" y="110"/>
                  </a:lnTo>
                  <a:lnTo>
                    <a:pt x="2211" y="99"/>
                  </a:lnTo>
                  <a:lnTo>
                    <a:pt x="2212" y="88"/>
                  </a:lnTo>
                  <a:lnTo>
                    <a:pt x="2214" y="76"/>
                  </a:lnTo>
                  <a:lnTo>
                    <a:pt x="2217" y="66"/>
                  </a:lnTo>
                  <a:lnTo>
                    <a:pt x="2220" y="57"/>
                  </a:lnTo>
                  <a:lnTo>
                    <a:pt x="2225" y="48"/>
                  </a:lnTo>
                  <a:lnTo>
                    <a:pt x="2230" y="40"/>
                  </a:lnTo>
                  <a:lnTo>
                    <a:pt x="2236" y="33"/>
                  </a:lnTo>
                  <a:lnTo>
                    <a:pt x="2243" y="26"/>
                  </a:lnTo>
                  <a:lnTo>
                    <a:pt x="2250" y="20"/>
                  </a:lnTo>
                  <a:lnTo>
                    <a:pt x="2257" y="14"/>
                  </a:lnTo>
                  <a:lnTo>
                    <a:pt x="2265" y="10"/>
                  </a:lnTo>
                  <a:lnTo>
                    <a:pt x="2274" y="6"/>
                  </a:lnTo>
                  <a:lnTo>
                    <a:pt x="2283" y="3"/>
                  </a:lnTo>
                  <a:lnTo>
                    <a:pt x="2291" y="1"/>
                  </a:lnTo>
                  <a:lnTo>
                    <a:pt x="2300" y="0"/>
                  </a:lnTo>
                  <a:lnTo>
                    <a:pt x="2309" y="0"/>
                  </a:lnTo>
                  <a:lnTo>
                    <a:pt x="2317" y="1"/>
                  </a:lnTo>
                  <a:lnTo>
                    <a:pt x="2326" y="3"/>
                  </a:lnTo>
                  <a:lnTo>
                    <a:pt x="2334" y="5"/>
                  </a:lnTo>
                  <a:lnTo>
                    <a:pt x="2343" y="9"/>
                  </a:lnTo>
                  <a:lnTo>
                    <a:pt x="2351" y="14"/>
                  </a:lnTo>
                  <a:lnTo>
                    <a:pt x="2358" y="21"/>
                  </a:lnTo>
                  <a:lnTo>
                    <a:pt x="2365" y="28"/>
                  </a:lnTo>
                  <a:lnTo>
                    <a:pt x="2371" y="37"/>
                  </a:lnTo>
                  <a:lnTo>
                    <a:pt x="2376" y="46"/>
                  </a:lnTo>
                  <a:lnTo>
                    <a:pt x="2381" y="57"/>
                  </a:lnTo>
                  <a:lnTo>
                    <a:pt x="2385" y="69"/>
                  </a:lnTo>
                  <a:lnTo>
                    <a:pt x="2387" y="70"/>
                  </a:lnTo>
                  <a:lnTo>
                    <a:pt x="2393" y="70"/>
                  </a:lnTo>
                  <a:lnTo>
                    <a:pt x="2402" y="70"/>
                  </a:lnTo>
                  <a:lnTo>
                    <a:pt x="2414" y="71"/>
                  </a:lnTo>
                  <a:lnTo>
                    <a:pt x="2442" y="71"/>
                  </a:lnTo>
                  <a:lnTo>
                    <a:pt x="2475" y="73"/>
                  </a:lnTo>
                  <a:lnTo>
                    <a:pt x="2491" y="75"/>
                  </a:lnTo>
                  <a:lnTo>
                    <a:pt x="2507" y="78"/>
                  </a:lnTo>
                  <a:lnTo>
                    <a:pt x="2521" y="84"/>
                  </a:lnTo>
                  <a:lnTo>
                    <a:pt x="2534" y="89"/>
                  </a:lnTo>
                  <a:lnTo>
                    <a:pt x="2540" y="93"/>
                  </a:lnTo>
                  <a:lnTo>
                    <a:pt x="2546" y="97"/>
                  </a:lnTo>
                  <a:lnTo>
                    <a:pt x="2550" y="101"/>
                  </a:lnTo>
                  <a:lnTo>
                    <a:pt x="2554" y="105"/>
                  </a:lnTo>
                  <a:lnTo>
                    <a:pt x="2557" y="111"/>
                  </a:lnTo>
                  <a:lnTo>
                    <a:pt x="2559" y="116"/>
                  </a:lnTo>
                  <a:lnTo>
                    <a:pt x="2560" y="122"/>
                  </a:lnTo>
                  <a:lnTo>
                    <a:pt x="2560" y="129"/>
                  </a:lnTo>
                  <a:close/>
                </a:path>
              </a:pathLst>
            </a:custGeom>
            <a:solidFill>
              <a:srgbClr val="D99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 93"/>
            <p:cNvSpPr>
              <a:spLocks/>
            </p:cNvSpPr>
            <p:nvPr/>
          </p:nvSpPr>
          <p:spPr bwMode="auto">
            <a:xfrm>
              <a:off x="7464425" y="4781551"/>
              <a:ext cx="133350" cy="133350"/>
            </a:xfrm>
            <a:custGeom>
              <a:avLst/>
              <a:gdLst>
                <a:gd name="T0" fmla="*/ 633 w 1430"/>
                <a:gd name="T1" fmla="*/ 184 h 1439"/>
                <a:gd name="T2" fmla="*/ 627 w 1430"/>
                <a:gd name="T3" fmla="*/ 259 h 1439"/>
                <a:gd name="T4" fmla="*/ 597 w 1430"/>
                <a:gd name="T5" fmla="*/ 372 h 1439"/>
                <a:gd name="T6" fmla="*/ 584 w 1430"/>
                <a:gd name="T7" fmla="*/ 447 h 1439"/>
                <a:gd name="T8" fmla="*/ 605 w 1430"/>
                <a:gd name="T9" fmla="*/ 480 h 1439"/>
                <a:gd name="T10" fmla="*/ 641 w 1430"/>
                <a:gd name="T11" fmla="*/ 520 h 1439"/>
                <a:gd name="T12" fmla="*/ 645 w 1430"/>
                <a:gd name="T13" fmla="*/ 584 h 1439"/>
                <a:gd name="T14" fmla="*/ 649 w 1430"/>
                <a:gd name="T15" fmla="*/ 662 h 1439"/>
                <a:gd name="T16" fmla="*/ 657 w 1430"/>
                <a:gd name="T17" fmla="*/ 709 h 1439"/>
                <a:gd name="T18" fmla="*/ 689 w 1430"/>
                <a:gd name="T19" fmla="*/ 752 h 1439"/>
                <a:gd name="T20" fmla="*/ 784 w 1430"/>
                <a:gd name="T21" fmla="*/ 796 h 1439"/>
                <a:gd name="T22" fmla="*/ 817 w 1430"/>
                <a:gd name="T23" fmla="*/ 864 h 1439"/>
                <a:gd name="T24" fmla="*/ 873 w 1430"/>
                <a:gd name="T25" fmla="*/ 921 h 1439"/>
                <a:gd name="T26" fmla="*/ 970 w 1430"/>
                <a:gd name="T27" fmla="*/ 964 h 1439"/>
                <a:gd name="T28" fmla="*/ 1182 w 1430"/>
                <a:gd name="T29" fmla="*/ 1017 h 1439"/>
                <a:gd name="T30" fmla="*/ 1326 w 1430"/>
                <a:gd name="T31" fmla="*/ 1075 h 1439"/>
                <a:gd name="T32" fmla="*/ 1394 w 1430"/>
                <a:gd name="T33" fmla="*/ 1129 h 1439"/>
                <a:gd name="T34" fmla="*/ 1426 w 1430"/>
                <a:gd name="T35" fmla="*/ 1191 h 1439"/>
                <a:gd name="T36" fmla="*/ 1405 w 1430"/>
                <a:gd name="T37" fmla="*/ 1252 h 1439"/>
                <a:gd name="T38" fmla="*/ 1305 w 1430"/>
                <a:gd name="T39" fmla="*/ 1268 h 1439"/>
                <a:gd name="T40" fmla="*/ 1120 w 1430"/>
                <a:gd name="T41" fmla="*/ 1381 h 1439"/>
                <a:gd name="T42" fmla="*/ 1009 w 1430"/>
                <a:gd name="T43" fmla="*/ 1424 h 1439"/>
                <a:gd name="T44" fmla="*/ 881 w 1430"/>
                <a:gd name="T45" fmla="*/ 1437 h 1439"/>
                <a:gd name="T46" fmla="*/ 823 w 1430"/>
                <a:gd name="T47" fmla="*/ 1416 h 1439"/>
                <a:gd name="T48" fmla="*/ 787 w 1430"/>
                <a:gd name="T49" fmla="*/ 1367 h 1439"/>
                <a:gd name="T50" fmla="*/ 739 w 1430"/>
                <a:gd name="T51" fmla="*/ 1350 h 1439"/>
                <a:gd name="T52" fmla="*/ 667 w 1430"/>
                <a:gd name="T53" fmla="*/ 1349 h 1439"/>
                <a:gd name="T54" fmla="*/ 641 w 1430"/>
                <a:gd name="T55" fmla="*/ 1327 h 1439"/>
                <a:gd name="T56" fmla="*/ 633 w 1430"/>
                <a:gd name="T57" fmla="*/ 1289 h 1439"/>
                <a:gd name="T58" fmla="*/ 582 w 1430"/>
                <a:gd name="T59" fmla="*/ 1268 h 1439"/>
                <a:gd name="T60" fmla="*/ 498 w 1430"/>
                <a:gd name="T61" fmla="*/ 1247 h 1439"/>
                <a:gd name="T62" fmla="*/ 465 w 1430"/>
                <a:gd name="T63" fmla="*/ 1215 h 1439"/>
                <a:gd name="T64" fmla="*/ 467 w 1430"/>
                <a:gd name="T65" fmla="*/ 1172 h 1439"/>
                <a:gd name="T66" fmla="*/ 492 w 1430"/>
                <a:gd name="T67" fmla="*/ 1131 h 1439"/>
                <a:gd name="T68" fmla="*/ 422 w 1430"/>
                <a:gd name="T69" fmla="*/ 1135 h 1439"/>
                <a:gd name="T70" fmla="*/ 372 w 1430"/>
                <a:gd name="T71" fmla="*/ 1111 h 1439"/>
                <a:gd name="T72" fmla="*/ 326 w 1430"/>
                <a:gd name="T73" fmla="*/ 1044 h 1439"/>
                <a:gd name="T74" fmla="*/ 296 w 1430"/>
                <a:gd name="T75" fmla="*/ 956 h 1439"/>
                <a:gd name="T76" fmla="*/ 321 w 1430"/>
                <a:gd name="T77" fmla="*/ 925 h 1439"/>
                <a:gd name="T78" fmla="*/ 317 w 1430"/>
                <a:gd name="T79" fmla="*/ 892 h 1439"/>
                <a:gd name="T80" fmla="*/ 267 w 1430"/>
                <a:gd name="T81" fmla="*/ 877 h 1439"/>
                <a:gd name="T82" fmla="*/ 210 w 1430"/>
                <a:gd name="T83" fmla="*/ 832 h 1439"/>
                <a:gd name="T84" fmla="*/ 145 w 1430"/>
                <a:gd name="T85" fmla="*/ 725 h 1439"/>
                <a:gd name="T86" fmla="*/ 172 w 1430"/>
                <a:gd name="T87" fmla="*/ 650 h 1439"/>
                <a:gd name="T88" fmla="*/ 172 w 1430"/>
                <a:gd name="T89" fmla="*/ 638 h 1439"/>
                <a:gd name="T90" fmla="*/ 109 w 1430"/>
                <a:gd name="T91" fmla="*/ 597 h 1439"/>
                <a:gd name="T92" fmla="*/ 71 w 1430"/>
                <a:gd name="T93" fmla="*/ 530 h 1439"/>
                <a:gd name="T94" fmla="*/ 69 w 1430"/>
                <a:gd name="T95" fmla="*/ 482 h 1439"/>
                <a:gd name="T96" fmla="*/ 94 w 1430"/>
                <a:gd name="T97" fmla="*/ 440 h 1439"/>
                <a:gd name="T98" fmla="*/ 15 w 1430"/>
                <a:gd name="T99" fmla="*/ 333 h 1439"/>
                <a:gd name="T100" fmla="*/ 0 w 1430"/>
                <a:gd name="T101" fmla="*/ 278 h 1439"/>
                <a:gd name="T102" fmla="*/ 19 w 1430"/>
                <a:gd name="T103" fmla="*/ 233 h 1439"/>
                <a:gd name="T104" fmla="*/ 59 w 1430"/>
                <a:gd name="T105" fmla="*/ 187 h 1439"/>
                <a:gd name="T106" fmla="*/ 53 w 1430"/>
                <a:gd name="T107" fmla="*/ 108 h 1439"/>
                <a:gd name="T108" fmla="*/ 95 w 1430"/>
                <a:gd name="T109" fmla="*/ 41 h 1439"/>
                <a:gd name="T110" fmla="*/ 157 w 1430"/>
                <a:gd name="T111" fmla="*/ 3 h 1439"/>
                <a:gd name="T112" fmla="*/ 212 w 1430"/>
                <a:gd name="T113" fmla="*/ 11 h 1439"/>
                <a:gd name="T114" fmla="*/ 234 w 1430"/>
                <a:gd name="T115" fmla="*/ 76 h 1439"/>
                <a:gd name="T116" fmla="*/ 262 w 1430"/>
                <a:gd name="T117" fmla="*/ 54 h 1439"/>
                <a:gd name="T118" fmla="*/ 305 w 1430"/>
                <a:gd name="T119" fmla="*/ 44 h 1439"/>
                <a:gd name="T120" fmla="*/ 361 w 1430"/>
                <a:gd name="T121" fmla="*/ 66 h 1439"/>
                <a:gd name="T122" fmla="*/ 477 w 1430"/>
                <a:gd name="T123" fmla="*/ 138 h 1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0" h="1439">
                  <a:moveTo>
                    <a:pt x="575" y="84"/>
                  </a:moveTo>
                  <a:lnTo>
                    <a:pt x="601" y="124"/>
                  </a:lnTo>
                  <a:lnTo>
                    <a:pt x="619" y="154"/>
                  </a:lnTo>
                  <a:lnTo>
                    <a:pt x="625" y="165"/>
                  </a:lnTo>
                  <a:lnTo>
                    <a:pt x="629" y="175"/>
                  </a:lnTo>
                  <a:lnTo>
                    <a:pt x="633" y="184"/>
                  </a:lnTo>
                  <a:lnTo>
                    <a:pt x="635" y="192"/>
                  </a:lnTo>
                  <a:lnTo>
                    <a:pt x="635" y="201"/>
                  </a:lnTo>
                  <a:lnTo>
                    <a:pt x="635" y="210"/>
                  </a:lnTo>
                  <a:lnTo>
                    <a:pt x="634" y="220"/>
                  </a:lnTo>
                  <a:lnTo>
                    <a:pt x="632" y="231"/>
                  </a:lnTo>
                  <a:lnTo>
                    <a:pt x="627" y="259"/>
                  </a:lnTo>
                  <a:lnTo>
                    <a:pt x="620" y="300"/>
                  </a:lnTo>
                  <a:lnTo>
                    <a:pt x="617" y="314"/>
                  </a:lnTo>
                  <a:lnTo>
                    <a:pt x="613" y="328"/>
                  </a:lnTo>
                  <a:lnTo>
                    <a:pt x="608" y="343"/>
                  </a:lnTo>
                  <a:lnTo>
                    <a:pt x="603" y="358"/>
                  </a:lnTo>
                  <a:lnTo>
                    <a:pt x="597" y="372"/>
                  </a:lnTo>
                  <a:lnTo>
                    <a:pt x="592" y="386"/>
                  </a:lnTo>
                  <a:lnTo>
                    <a:pt x="587" y="401"/>
                  </a:lnTo>
                  <a:lnTo>
                    <a:pt x="584" y="415"/>
                  </a:lnTo>
                  <a:lnTo>
                    <a:pt x="582" y="428"/>
                  </a:lnTo>
                  <a:lnTo>
                    <a:pt x="583" y="441"/>
                  </a:lnTo>
                  <a:lnTo>
                    <a:pt x="584" y="447"/>
                  </a:lnTo>
                  <a:lnTo>
                    <a:pt x="585" y="453"/>
                  </a:lnTo>
                  <a:lnTo>
                    <a:pt x="587" y="460"/>
                  </a:lnTo>
                  <a:lnTo>
                    <a:pt x="591" y="465"/>
                  </a:lnTo>
                  <a:lnTo>
                    <a:pt x="594" y="470"/>
                  </a:lnTo>
                  <a:lnTo>
                    <a:pt x="599" y="475"/>
                  </a:lnTo>
                  <a:lnTo>
                    <a:pt x="605" y="480"/>
                  </a:lnTo>
                  <a:lnTo>
                    <a:pt x="611" y="484"/>
                  </a:lnTo>
                  <a:lnTo>
                    <a:pt x="619" y="489"/>
                  </a:lnTo>
                  <a:lnTo>
                    <a:pt x="627" y="492"/>
                  </a:lnTo>
                  <a:lnTo>
                    <a:pt x="637" y="496"/>
                  </a:lnTo>
                  <a:lnTo>
                    <a:pt x="649" y="499"/>
                  </a:lnTo>
                  <a:lnTo>
                    <a:pt x="641" y="520"/>
                  </a:lnTo>
                  <a:lnTo>
                    <a:pt x="637" y="538"/>
                  </a:lnTo>
                  <a:lnTo>
                    <a:pt x="636" y="545"/>
                  </a:lnTo>
                  <a:lnTo>
                    <a:pt x="636" y="551"/>
                  </a:lnTo>
                  <a:lnTo>
                    <a:pt x="636" y="557"/>
                  </a:lnTo>
                  <a:lnTo>
                    <a:pt x="637" y="562"/>
                  </a:lnTo>
                  <a:lnTo>
                    <a:pt x="645" y="584"/>
                  </a:lnTo>
                  <a:lnTo>
                    <a:pt x="659" y="613"/>
                  </a:lnTo>
                  <a:lnTo>
                    <a:pt x="655" y="623"/>
                  </a:lnTo>
                  <a:lnTo>
                    <a:pt x="653" y="633"/>
                  </a:lnTo>
                  <a:lnTo>
                    <a:pt x="651" y="643"/>
                  </a:lnTo>
                  <a:lnTo>
                    <a:pt x="650" y="653"/>
                  </a:lnTo>
                  <a:lnTo>
                    <a:pt x="649" y="662"/>
                  </a:lnTo>
                  <a:lnTo>
                    <a:pt x="649" y="671"/>
                  </a:lnTo>
                  <a:lnTo>
                    <a:pt x="649" y="679"/>
                  </a:lnTo>
                  <a:lnTo>
                    <a:pt x="650" y="687"/>
                  </a:lnTo>
                  <a:lnTo>
                    <a:pt x="652" y="695"/>
                  </a:lnTo>
                  <a:lnTo>
                    <a:pt x="654" y="702"/>
                  </a:lnTo>
                  <a:lnTo>
                    <a:pt x="657" y="709"/>
                  </a:lnTo>
                  <a:lnTo>
                    <a:pt x="660" y="717"/>
                  </a:lnTo>
                  <a:lnTo>
                    <a:pt x="664" y="723"/>
                  </a:lnTo>
                  <a:lnTo>
                    <a:pt x="668" y="730"/>
                  </a:lnTo>
                  <a:lnTo>
                    <a:pt x="673" y="735"/>
                  </a:lnTo>
                  <a:lnTo>
                    <a:pt x="678" y="741"/>
                  </a:lnTo>
                  <a:lnTo>
                    <a:pt x="689" y="752"/>
                  </a:lnTo>
                  <a:lnTo>
                    <a:pt x="702" y="761"/>
                  </a:lnTo>
                  <a:lnTo>
                    <a:pt x="717" y="770"/>
                  </a:lnTo>
                  <a:lnTo>
                    <a:pt x="732" y="777"/>
                  </a:lnTo>
                  <a:lnTo>
                    <a:pt x="748" y="785"/>
                  </a:lnTo>
                  <a:lnTo>
                    <a:pt x="765" y="791"/>
                  </a:lnTo>
                  <a:lnTo>
                    <a:pt x="784" y="796"/>
                  </a:lnTo>
                  <a:lnTo>
                    <a:pt x="802" y="800"/>
                  </a:lnTo>
                  <a:lnTo>
                    <a:pt x="802" y="814"/>
                  </a:lnTo>
                  <a:lnTo>
                    <a:pt x="804" y="827"/>
                  </a:lnTo>
                  <a:lnTo>
                    <a:pt x="807" y="840"/>
                  </a:lnTo>
                  <a:lnTo>
                    <a:pt x="811" y="853"/>
                  </a:lnTo>
                  <a:lnTo>
                    <a:pt x="817" y="864"/>
                  </a:lnTo>
                  <a:lnTo>
                    <a:pt x="824" y="875"/>
                  </a:lnTo>
                  <a:lnTo>
                    <a:pt x="831" y="885"/>
                  </a:lnTo>
                  <a:lnTo>
                    <a:pt x="840" y="895"/>
                  </a:lnTo>
                  <a:lnTo>
                    <a:pt x="851" y="904"/>
                  </a:lnTo>
                  <a:lnTo>
                    <a:pt x="862" y="913"/>
                  </a:lnTo>
                  <a:lnTo>
                    <a:pt x="873" y="921"/>
                  </a:lnTo>
                  <a:lnTo>
                    <a:pt x="886" y="928"/>
                  </a:lnTo>
                  <a:lnTo>
                    <a:pt x="898" y="935"/>
                  </a:lnTo>
                  <a:lnTo>
                    <a:pt x="913" y="942"/>
                  </a:lnTo>
                  <a:lnTo>
                    <a:pt x="927" y="948"/>
                  </a:lnTo>
                  <a:lnTo>
                    <a:pt x="941" y="953"/>
                  </a:lnTo>
                  <a:lnTo>
                    <a:pt x="970" y="964"/>
                  </a:lnTo>
                  <a:lnTo>
                    <a:pt x="1001" y="973"/>
                  </a:lnTo>
                  <a:lnTo>
                    <a:pt x="1031" y="982"/>
                  </a:lnTo>
                  <a:lnTo>
                    <a:pt x="1061" y="989"/>
                  </a:lnTo>
                  <a:lnTo>
                    <a:pt x="1116" y="1001"/>
                  </a:lnTo>
                  <a:lnTo>
                    <a:pt x="1160" y="1011"/>
                  </a:lnTo>
                  <a:lnTo>
                    <a:pt x="1182" y="1017"/>
                  </a:lnTo>
                  <a:lnTo>
                    <a:pt x="1205" y="1024"/>
                  </a:lnTo>
                  <a:lnTo>
                    <a:pt x="1228" y="1032"/>
                  </a:lnTo>
                  <a:lnTo>
                    <a:pt x="1254" y="1041"/>
                  </a:lnTo>
                  <a:lnTo>
                    <a:pt x="1278" y="1051"/>
                  </a:lnTo>
                  <a:lnTo>
                    <a:pt x="1303" y="1062"/>
                  </a:lnTo>
                  <a:lnTo>
                    <a:pt x="1326" y="1075"/>
                  </a:lnTo>
                  <a:lnTo>
                    <a:pt x="1348" y="1088"/>
                  </a:lnTo>
                  <a:lnTo>
                    <a:pt x="1358" y="1095"/>
                  </a:lnTo>
                  <a:lnTo>
                    <a:pt x="1369" y="1104"/>
                  </a:lnTo>
                  <a:lnTo>
                    <a:pt x="1378" y="1112"/>
                  </a:lnTo>
                  <a:lnTo>
                    <a:pt x="1386" y="1120"/>
                  </a:lnTo>
                  <a:lnTo>
                    <a:pt x="1394" y="1129"/>
                  </a:lnTo>
                  <a:lnTo>
                    <a:pt x="1402" y="1138"/>
                  </a:lnTo>
                  <a:lnTo>
                    <a:pt x="1408" y="1148"/>
                  </a:lnTo>
                  <a:lnTo>
                    <a:pt x="1414" y="1157"/>
                  </a:lnTo>
                  <a:lnTo>
                    <a:pt x="1419" y="1169"/>
                  </a:lnTo>
                  <a:lnTo>
                    <a:pt x="1423" y="1180"/>
                  </a:lnTo>
                  <a:lnTo>
                    <a:pt x="1426" y="1191"/>
                  </a:lnTo>
                  <a:lnTo>
                    <a:pt x="1428" y="1202"/>
                  </a:lnTo>
                  <a:lnTo>
                    <a:pt x="1430" y="1214"/>
                  </a:lnTo>
                  <a:lnTo>
                    <a:pt x="1430" y="1227"/>
                  </a:lnTo>
                  <a:lnTo>
                    <a:pt x="1427" y="1241"/>
                  </a:lnTo>
                  <a:lnTo>
                    <a:pt x="1424" y="1254"/>
                  </a:lnTo>
                  <a:lnTo>
                    <a:pt x="1405" y="1252"/>
                  </a:lnTo>
                  <a:lnTo>
                    <a:pt x="1381" y="1249"/>
                  </a:lnTo>
                  <a:lnTo>
                    <a:pt x="1369" y="1248"/>
                  </a:lnTo>
                  <a:lnTo>
                    <a:pt x="1357" y="1247"/>
                  </a:lnTo>
                  <a:lnTo>
                    <a:pt x="1346" y="1248"/>
                  </a:lnTo>
                  <a:lnTo>
                    <a:pt x="1338" y="1251"/>
                  </a:lnTo>
                  <a:lnTo>
                    <a:pt x="1305" y="1268"/>
                  </a:lnTo>
                  <a:lnTo>
                    <a:pt x="1272" y="1287"/>
                  </a:lnTo>
                  <a:lnTo>
                    <a:pt x="1239" y="1309"/>
                  </a:lnTo>
                  <a:lnTo>
                    <a:pt x="1205" y="1330"/>
                  </a:lnTo>
                  <a:lnTo>
                    <a:pt x="1172" y="1351"/>
                  </a:lnTo>
                  <a:lnTo>
                    <a:pt x="1137" y="1372"/>
                  </a:lnTo>
                  <a:lnTo>
                    <a:pt x="1120" y="1381"/>
                  </a:lnTo>
                  <a:lnTo>
                    <a:pt x="1104" y="1390"/>
                  </a:lnTo>
                  <a:lnTo>
                    <a:pt x="1086" y="1398"/>
                  </a:lnTo>
                  <a:lnTo>
                    <a:pt x="1069" y="1405"/>
                  </a:lnTo>
                  <a:lnTo>
                    <a:pt x="1051" y="1411"/>
                  </a:lnTo>
                  <a:lnTo>
                    <a:pt x="1030" y="1418"/>
                  </a:lnTo>
                  <a:lnTo>
                    <a:pt x="1009" y="1424"/>
                  </a:lnTo>
                  <a:lnTo>
                    <a:pt x="986" y="1430"/>
                  </a:lnTo>
                  <a:lnTo>
                    <a:pt x="962" y="1434"/>
                  </a:lnTo>
                  <a:lnTo>
                    <a:pt x="939" y="1437"/>
                  </a:lnTo>
                  <a:lnTo>
                    <a:pt x="916" y="1439"/>
                  </a:lnTo>
                  <a:lnTo>
                    <a:pt x="892" y="1438"/>
                  </a:lnTo>
                  <a:lnTo>
                    <a:pt x="881" y="1437"/>
                  </a:lnTo>
                  <a:lnTo>
                    <a:pt x="871" y="1435"/>
                  </a:lnTo>
                  <a:lnTo>
                    <a:pt x="860" y="1433"/>
                  </a:lnTo>
                  <a:lnTo>
                    <a:pt x="850" y="1430"/>
                  </a:lnTo>
                  <a:lnTo>
                    <a:pt x="840" y="1427"/>
                  </a:lnTo>
                  <a:lnTo>
                    <a:pt x="831" y="1421"/>
                  </a:lnTo>
                  <a:lnTo>
                    <a:pt x="823" y="1416"/>
                  </a:lnTo>
                  <a:lnTo>
                    <a:pt x="815" y="1410"/>
                  </a:lnTo>
                  <a:lnTo>
                    <a:pt x="808" y="1403"/>
                  </a:lnTo>
                  <a:lnTo>
                    <a:pt x="801" y="1396"/>
                  </a:lnTo>
                  <a:lnTo>
                    <a:pt x="796" y="1387"/>
                  </a:lnTo>
                  <a:lnTo>
                    <a:pt x="791" y="1378"/>
                  </a:lnTo>
                  <a:lnTo>
                    <a:pt x="787" y="1367"/>
                  </a:lnTo>
                  <a:lnTo>
                    <a:pt x="784" y="1355"/>
                  </a:lnTo>
                  <a:lnTo>
                    <a:pt x="782" y="1342"/>
                  </a:lnTo>
                  <a:lnTo>
                    <a:pt x="781" y="1329"/>
                  </a:lnTo>
                  <a:lnTo>
                    <a:pt x="767" y="1337"/>
                  </a:lnTo>
                  <a:lnTo>
                    <a:pt x="753" y="1344"/>
                  </a:lnTo>
                  <a:lnTo>
                    <a:pt x="739" y="1350"/>
                  </a:lnTo>
                  <a:lnTo>
                    <a:pt x="726" y="1353"/>
                  </a:lnTo>
                  <a:lnTo>
                    <a:pt x="712" y="1355"/>
                  </a:lnTo>
                  <a:lnTo>
                    <a:pt x="697" y="1356"/>
                  </a:lnTo>
                  <a:lnTo>
                    <a:pt x="684" y="1354"/>
                  </a:lnTo>
                  <a:lnTo>
                    <a:pt x="673" y="1351"/>
                  </a:lnTo>
                  <a:lnTo>
                    <a:pt x="667" y="1349"/>
                  </a:lnTo>
                  <a:lnTo>
                    <a:pt x="662" y="1347"/>
                  </a:lnTo>
                  <a:lnTo>
                    <a:pt x="657" y="1344"/>
                  </a:lnTo>
                  <a:lnTo>
                    <a:pt x="652" y="1340"/>
                  </a:lnTo>
                  <a:lnTo>
                    <a:pt x="648" y="1336"/>
                  </a:lnTo>
                  <a:lnTo>
                    <a:pt x="644" y="1332"/>
                  </a:lnTo>
                  <a:lnTo>
                    <a:pt x="641" y="1327"/>
                  </a:lnTo>
                  <a:lnTo>
                    <a:pt x="638" y="1322"/>
                  </a:lnTo>
                  <a:lnTo>
                    <a:pt x="636" y="1317"/>
                  </a:lnTo>
                  <a:lnTo>
                    <a:pt x="634" y="1310"/>
                  </a:lnTo>
                  <a:lnTo>
                    <a:pt x="633" y="1304"/>
                  </a:lnTo>
                  <a:lnTo>
                    <a:pt x="633" y="1296"/>
                  </a:lnTo>
                  <a:lnTo>
                    <a:pt x="633" y="1289"/>
                  </a:lnTo>
                  <a:lnTo>
                    <a:pt x="634" y="1281"/>
                  </a:lnTo>
                  <a:lnTo>
                    <a:pt x="635" y="1273"/>
                  </a:lnTo>
                  <a:lnTo>
                    <a:pt x="638" y="1264"/>
                  </a:lnTo>
                  <a:lnTo>
                    <a:pt x="620" y="1267"/>
                  </a:lnTo>
                  <a:lnTo>
                    <a:pt x="601" y="1268"/>
                  </a:lnTo>
                  <a:lnTo>
                    <a:pt x="582" y="1268"/>
                  </a:lnTo>
                  <a:lnTo>
                    <a:pt x="561" y="1266"/>
                  </a:lnTo>
                  <a:lnTo>
                    <a:pt x="542" y="1262"/>
                  </a:lnTo>
                  <a:lnTo>
                    <a:pt x="523" y="1257"/>
                  </a:lnTo>
                  <a:lnTo>
                    <a:pt x="514" y="1254"/>
                  </a:lnTo>
                  <a:lnTo>
                    <a:pt x="505" y="1250"/>
                  </a:lnTo>
                  <a:lnTo>
                    <a:pt x="498" y="1247"/>
                  </a:lnTo>
                  <a:lnTo>
                    <a:pt x="490" y="1242"/>
                  </a:lnTo>
                  <a:lnTo>
                    <a:pt x="484" y="1238"/>
                  </a:lnTo>
                  <a:lnTo>
                    <a:pt x="478" y="1233"/>
                  </a:lnTo>
                  <a:lnTo>
                    <a:pt x="473" y="1226"/>
                  </a:lnTo>
                  <a:lnTo>
                    <a:pt x="468" y="1221"/>
                  </a:lnTo>
                  <a:lnTo>
                    <a:pt x="465" y="1215"/>
                  </a:lnTo>
                  <a:lnTo>
                    <a:pt x="462" y="1208"/>
                  </a:lnTo>
                  <a:lnTo>
                    <a:pt x="461" y="1202"/>
                  </a:lnTo>
                  <a:lnTo>
                    <a:pt x="461" y="1195"/>
                  </a:lnTo>
                  <a:lnTo>
                    <a:pt x="462" y="1188"/>
                  </a:lnTo>
                  <a:lnTo>
                    <a:pt x="464" y="1180"/>
                  </a:lnTo>
                  <a:lnTo>
                    <a:pt x="467" y="1172"/>
                  </a:lnTo>
                  <a:lnTo>
                    <a:pt x="472" y="1163"/>
                  </a:lnTo>
                  <a:lnTo>
                    <a:pt x="478" y="1154"/>
                  </a:lnTo>
                  <a:lnTo>
                    <a:pt x="485" y="1146"/>
                  </a:lnTo>
                  <a:lnTo>
                    <a:pt x="495" y="1136"/>
                  </a:lnTo>
                  <a:lnTo>
                    <a:pt x="505" y="1127"/>
                  </a:lnTo>
                  <a:lnTo>
                    <a:pt x="492" y="1131"/>
                  </a:lnTo>
                  <a:lnTo>
                    <a:pt x="479" y="1134"/>
                  </a:lnTo>
                  <a:lnTo>
                    <a:pt x="466" y="1136"/>
                  </a:lnTo>
                  <a:lnTo>
                    <a:pt x="454" y="1137"/>
                  </a:lnTo>
                  <a:lnTo>
                    <a:pt x="442" y="1137"/>
                  </a:lnTo>
                  <a:lnTo>
                    <a:pt x="432" y="1136"/>
                  </a:lnTo>
                  <a:lnTo>
                    <a:pt x="422" y="1135"/>
                  </a:lnTo>
                  <a:lnTo>
                    <a:pt x="413" y="1132"/>
                  </a:lnTo>
                  <a:lnTo>
                    <a:pt x="404" y="1129"/>
                  </a:lnTo>
                  <a:lnTo>
                    <a:pt x="395" y="1126"/>
                  </a:lnTo>
                  <a:lnTo>
                    <a:pt x="387" y="1121"/>
                  </a:lnTo>
                  <a:lnTo>
                    <a:pt x="379" y="1116"/>
                  </a:lnTo>
                  <a:lnTo>
                    <a:pt x="372" y="1111"/>
                  </a:lnTo>
                  <a:lnTo>
                    <a:pt x="366" y="1105"/>
                  </a:lnTo>
                  <a:lnTo>
                    <a:pt x="359" y="1098"/>
                  </a:lnTo>
                  <a:lnTo>
                    <a:pt x="354" y="1091"/>
                  </a:lnTo>
                  <a:lnTo>
                    <a:pt x="343" y="1076"/>
                  </a:lnTo>
                  <a:lnTo>
                    <a:pt x="334" y="1060"/>
                  </a:lnTo>
                  <a:lnTo>
                    <a:pt x="326" y="1044"/>
                  </a:lnTo>
                  <a:lnTo>
                    <a:pt x="317" y="1026"/>
                  </a:lnTo>
                  <a:lnTo>
                    <a:pt x="305" y="994"/>
                  </a:lnTo>
                  <a:lnTo>
                    <a:pt x="293" y="963"/>
                  </a:lnTo>
                  <a:lnTo>
                    <a:pt x="293" y="961"/>
                  </a:lnTo>
                  <a:lnTo>
                    <a:pt x="294" y="959"/>
                  </a:lnTo>
                  <a:lnTo>
                    <a:pt x="296" y="956"/>
                  </a:lnTo>
                  <a:lnTo>
                    <a:pt x="298" y="953"/>
                  </a:lnTo>
                  <a:lnTo>
                    <a:pt x="304" y="946"/>
                  </a:lnTo>
                  <a:lnTo>
                    <a:pt x="311" y="939"/>
                  </a:lnTo>
                  <a:lnTo>
                    <a:pt x="315" y="934"/>
                  </a:lnTo>
                  <a:lnTo>
                    <a:pt x="318" y="930"/>
                  </a:lnTo>
                  <a:lnTo>
                    <a:pt x="321" y="925"/>
                  </a:lnTo>
                  <a:lnTo>
                    <a:pt x="323" y="920"/>
                  </a:lnTo>
                  <a:lnTo>
                    <a:pt x="324" y="914"/>
                  </a:lnTo>
                  <a:lnTo>
                    <a:pt x="324" y="908"/>
                  </a:lnTo>
                  <a:lnTo>
                    <a:pt x="323" y="902"/>
                  </a:lnTo>
                  <a:lnTo>
                    <a:pt x="321" y="896"/>
                  </a:lnTo>
                  <a:lnTo>
                    <a:pt x="317" y="892"/>
                  </a:lnTo>
                  <a:lnTo>
                    <a:pt x="314" y="889"/>
                  </a:lnTo>
                  <a:lnTo>
                    <a:pt x="309" y="886"/>
                  </a:lnTo>
                  <a:lnTo>
                    <a:pt x="304" y="884"/>
                  </a:lnTo>
                  <a:lnTo>
                    <a:pt x="293" y="881"/>
                  </a:lnTo>
                  <a:lnTo>
                    <a:pt x="280" y="879"/>
                  </a:lnTo>
                  <a:lnTo>
                    <a:pt x="267" y="877"/>
                  </a:lnTo>
                  <a:lnTo>
                    <a:pt x="255" y="874"/>
                  </a:lnTo>
                  <a:lnTo>
                    <a:pt x="248" y="872"/>
                  </a:lnTo>
                  <a:lnTo>
                    <a:pt x="243" y="870"/>
                  </a:lnTo>
                  <a:lnTo>
                    <a:pt x="239" y="867"/>
                  </a:lnTo>
                  <a:lnTo>
                    <a:pt x="236" y="864"/>
                  </a:lnTo>
                  <a:lnTo>
                    <a:pt x="210" y="832"/>
                  </a:lnTo>
                  <a:lnTo>
                    <a:pt x="183" y="803"/>
                  </a:lnTo>
                  <a:lnTo>
                    <a:pt x="170" y="788"/>
                  </a:lnTo>
                  <a:lnTo>
                    <a:pt x="159" y="772"/>
                  </a:lnTo>
                  <a:lnTo>
                    <a:pt x="148" y="756"/>
                  </a:lnTo>
                  <a:lnTo>
                    <a:pt x="138" y="738"/>
                  </a:lnTo>
                  <a:lnTo>
                    <a:pt x="145" y="725"/>
                  </a:lnTo>
                  <a:lnTo>
                    <a:pt x="151" y="711"/>
                  </a:lnTo>
                  <a:lnTo>
                    <a:pt x="156" y="698"/>
                  </a:lnTo>
                  <a:lnTo>
                    <a:pt x="159" y="686"/>
                  </a:lnTo>
                  <a:lnTo>
                    <a:pt x="163" y="674"/>
                  </a:lnTo>
                  <a:lnTo>
                    <a:pt x="167" y="663"/>
                  </a:lnTo>
                  <a:lnTo>
                    <a:pt x="172" y="650"/>
                  </a:lnTo>
                  <a:lnTo>
                    <a:pt x="179" y="639"/>
                  </a:lnTo>
                  <a:lnTo>
                    <a:pt x="183" y="637"/>
                  </a:lnTo>
                  <a:lnTo>
                    <a:pt x="184" y="637"/>
                  </a:lnTo>
                  <a:lnTo>
                    <a:pt x="183" y="638"/>
                  </a:lnTo>
                  <a:lnTo>
                    <a:pt x="179" y="640"/>
                  </a:lnTo>
                  <a:lnTo>
                    <a:pt x="172" y="638"/>
                  </a:lnTo>
                  <a:lnTo>
                    <a:pt x="165" y="636"/>
                  </a:lnTo>
                  <a:lnTo>
                    <a:pt x="157" y="633"/>
                  </a:lnTo>
                  <a:lnTo>
                    <a:pt x="150" y="629"/>
                  </a:lnTo>
                  <a:lnTo>
                    <a:pt x="136" y="620"/>
                  </a:lnTo>
                  <a:lnTo>
                    <a:pt x="122" y="609"/>
                  </a:lnTo>
                  <a:lnTo>
                    <a:pt x="109" y="597"/>
                  </a:lnTo>
                  <a:lnTo>
                    <a:pt x="98" y="583"/>
                  </a:lnTo>
                  <a:lnTo>
                    <a:pt x="88" y="568"/>
                  </a:lnTo>
                  <a:lnTo>
                    <a:pt x="80" y="553"/>
                  </a:lnTo>
                  <a:lnTo>
                    <a:pt x="76" y="546"/>
                  </a:lnTo>
                  <a:lnTo>
                    <a:pt x="73" y="538"/>
                  </a:lnTo>
                  <a:lnTo>
                    <a:pt x="71" y="530"/>
                  </a:lnTo>
                  <a:lnTo>
                    <a:pt x="69" y="521"/>
                  </a:lnTo>
                  <a:lnTo>
                    <a:pt x="68" y="513"/>
                  </a:lnTo>
                  <a:lnTo>
                    <a:pt x="67" y="505"/>
                  </a:lnTo>
                  <a:lnTo>
                    <a:pt x="67" y="498"/>
                  </a:lnTo>
                  <a:lnTo>
                    <a:pt x="68" y="490"/>
                  </a:lnTo>
                  <a:lnTo>
                    <a:pt x="69" y="482"/>
                  </a:lnTo>
                  <a:lnTo>
                    <a:pt x="71" y="475"/>
                  </a:lnTo>
                  <a:lnTo>
                    <a:pt x="74" y="468"/>
                  </a:lnTo>
                  <a:lnTo>
                    <a:pt x="78" y="461"/>
                  </a:lnTo>
                  <a:lnTo>
                    <a:pt x="82" y="453"/>
                  </a:lnTo>
                  <a:lnTo>
                    <a:pt x="88" y="447"/>
                  </a:lnTo>
                  <a:lnTo>
                    <a:pt x="94" y="440"/>
                  </a:lnTo>
                  <a:lnTo>
                    <a:pt x="101" y="435"/>
                  </a:lnTo>
                  <a:lnTo>
                    <a:pt x="75" y="408"/>
                  </a:lnTo>
                  <a:lnTo>
                    <a:pt x="48" y="378"/>
                  </a:lnTo>
                  <a:lnTo>
                    <a:pt x="36" y="363"/>
                  </a:lnTo>
                  <a:lnTo>
                    <a:pt x="25" y="348"/>
                  </a:lnTo>
                  <a:lnTo>
                    <a:pt x="15" y="333"/>
                  </a:lnTo>
                  <a:lnTo>
                    <a:pt x="8" y="316"/>
                  </a:lnTo>
                  <a:lnTo>
                    <a:pt x="5" y="308"/>
                  </a:lnTo>
                  <a:lnTo>
                    <a:pt x="3" y="301"/>
                  </a:lnTo>
                  <a:lnTo>
                    <a:pt x="1" y="293"/>
                  </a:lnTo>
                  <a:lnTo>
                    <a:pt x="0" y="285"/>
                  </a:lnTo>
                  <a:lnTo>
                    <a:pt x="0" y="278"/>
                  </a:lnTo>
                  <a:lnTo>
                    <a:pt x="1" y="270"/>
                  </a:lnTo>
                  <a:lnTo>
                    <a:pt x="2" y="262"/>
                  </a:lnTo>
                  <a:lnTo>
                    <a:pt x="5" y="255"/>
                  </a:lnTo>
                  <a:lnTo>
                    <a:pt x="8" y="247"/>
                  </a:lnTo>
                  <a:lnTo>
                    <a:pt x="13" y="240"/>
                  </a:lnTo>
                  <a:lnTo>
                    <a:pt x="19" y="233"/>
                  </a:lnTo>
                  <a:lnTo>
                    <a:pt x="26" y="227"/>
                  </a:lnTo>
                  <a:lnTo>
                    <a:pt x="34" y="220"/>
                  </a:lnTo>
                  <a:lnTo>
                    <a:pt x="43" y="214"/>
                  </a:lnTo>
                  <a:lnTo>
                    <a:pt x="53" y="208"/>
                  </a:lnTo>
                  <a:lnTo>
                    <a:pt x="66" y="202"/>
                  </a:lnTo>
                  <a:lnTo>
                    <a:pt x="59" y="187"/>
                  </a:lnTo>
                  <a:lnTo>
                    <a:pt x="53" y="174"/>
                  </a:lnTo>
                  <a:lnTo>
                    <a:pt x="50" y="160"/>
                  </a:lnTo>
                  <a:lnTo>
                    <a:pt x="48" y="147"/>
                  </a:lnTo>
                  <a:lnTo>
                    <a:pt x="48" y="133"/>
                  </a:lnTo>
                  <a:lnTo>
                    <a:pt x="50" y="120"/>
                  </a:lnTo>
                  <a:lnTo>
                    <a:pt x="53" y="108"/>
                  </a:lnTo>
                  <a:lnTo>
                    <a:pt x="59" y="95"/>
                  </a:lnTo>
                  <a:lnTo>
                    <a:pt x="64" y="84"/>
                  </a:lnTo>
                  <a:lnTo>
                    <a:pt x="71" y="71"/>
                  </a:lnTo>
                  <a:lnTo>
                    <a:pt x="78" y="61"/>
                  </a:lnTo>
                  <a:lnTo>
                    <a:pt x="86" y="50"/>
                  </a:lnTo>
                  <a:lnTo>
                    <a:pt x="95" y="41"/>
                  </a:lnTo>
                  <a:lnTo>
                    <a:pt x="105" y="33"/>
                  </a:lnTo>
                  <a:lnTo>
                    <a:pt x="114" y="25"/>
                  </a:lnTo>
                  <a:lnTo>
                    <a:pt x="126" y="18"/>
                  </a:lnTo>
                  <a:lnTo>
                    <a:pt x="136" y="13"/>
                  </a:lnTo>
                  <a:lnTo>
                    <a:pt x="146" y="8"/>
                  </a:lnTo>
                  <a:lnTo>
                    <a:pt x="157" y="3"/>
                  </a:lnTo>
                  <a:lnTo>
                    <a:pt x="167" y="1"/>
                  </a:lnTo>
                  <a:lnTo>
                    <a:pt x="177" y="0"/>
                  </a:lnTo>
                  <a:lnTo>
                    <a:pt x="186" y="0"/>
                  </a:lnTo>
                  <a:lnTo>
                    <a:pt x="196" y="2"/>
                  </a:lnTo>
                  <a:lnTo>
                    <a:pt x="205" y="5"/>
                  </a:lnTo>
                  <a:lnTo>
                    <a:pt x="212" y="11"/>
                  </a:lnTo>
                  <a:lnTo>
                    <a:pt x="219" y="17"/>
                  </a:lnTo>
                  <a:lnTo>
                    <a:pt x="224" y="25"/>
                  </a:lnTo>
                  <a:lnTo>
                    <a:pt x="229" y="34"/>
                  </a:lnTo>
                  <a:lnTo>
                    <a:pt x="232" y="46"/>
                  </a:lnTo>
                  <a:lnTo>
                    <a:pt x="234" y="59"/>
                  </a:lnTo>
                  <a:lnTo>
                    <a:pt x="234" y="76"/>
                  </a:lnTo>
                  <a:lnTo>
                    <a:pt x="232" y="93"/>
                  </a:lnTo>
                  <a:lnTo>
                    <a:pt x="238" y="83"/>
                  </a:lnTo>
                  <a:lnTo>
                    <a:pt x="243" y="74"/>
                  </a:lnTo>
                  <a:lnTo>
                    <a:pt x="249" y="66"/>
                  </a:lnTo>
                  <a:lnTo>
                    <a:pt x="256" y="60"/>
                  </a:lnTo>
                  <a:lnTo>
                    <a:pt x="262" y="54"/>
                  </a:lnTo>
                  <a:lnTo>
                    <a:pt x="269" y="50"/>
                  </a:lnTo>
                  <a:lnTo>
                    <a:pt x="276" y="47"/>
                  </a:lnTo>
                  <a:lnTo>
                    <a:pt x="283" y="45"/>
                  </a:lnTo>
                  <a:lnTo>
                    <a:pt x="290" y="44"/>
                  </a:lnTo>
                  <a:lnTo>
                    <a:pt x="297" y="44"/>
                  </a:lnTo>
                  <a:lnTo>
                    <a:pt x="305" y="44"/>
                  </a:lnTo>
                  <a:lnTo>
                    <a:pt x="312" y="46"/>
                  </a:lnTo>
                  <a:lnTo>
                    <a:pt x="321" y="47"/>
                  </a:lnTo>
                  <a:lnTo>
                    <a:pt x="329" y="50"/>
                  </a:lnTo>
                  <a:lnTo>
                    <a:pt x="337" y="53"/>
                  </a:lnTo>
                  <a:lnTo>
                    <a:pt x="345" y="57"/>
                  </a:lnTo>
                  <a:lnTo>
                    <a:pt x="361" y="66"/>
                  </a:lnTo>
                  <a:lnTo>
                    <a:pt x="377" y="77"/>
                  </a:lnTo>
                  <a:lnTo>
                    <a:pt x="394" y="88"/>
                  </a:lnTo>
                  <a:lnTo>
                    <a:pt x="410" y="100"/>
                  </a:lnTo>
                  <a:lnTo>
                    <a:pt x="441" y="123"/>
                  </a:lnTo>
                  <a:lnTo>
                    <a:pt x="471" y="144"/>
                  </a:lnTo>
                  <a:lnTo>
                    <a:pt x="477" y="138"/>
                  </a:lnTo>
                  <a:lnTo>
                    <a:pt x="486" y="131"/>
                  </a:lnTo>
                  <a:lnTo>
                    <a:pt x="498" y="124"/>
                  </a:lnTo>
                  <a:lnTo>
                    <a:pt x="512" y="116"/>
                  </a:lnTo>
                  <a:lnTo>
                    <a:pt x="545" y="100"/>
                  </a:lnTo>
                  <a:lnTo>
                    <a:pt x="575" y="84"/>
                  </a:lnTo>
                  <a:close/>
                </a:path>
              </a:pathLst>
            </a:custGeom>
            <a:solidFill>
              <a:srgbClr val="C68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 94"/>
            <p:cNvSpPr>
              <a:spLocks noEditPoints="1"/>
            </p:cNvSpPr>
            <p:nvPr/>
          </p:nvSpPr>
          <p:spPr bwMode="auto">
            <a:xfrm>
              <a:off x="7461250" y="4483101"/>
              <a:ext cx="358775" cy="433388"/>
            </a:xfrm>
            <a:custGeom>
              <a:avLst/>
              <a:gdLst>
                <a:gd name="T0" fmla="*/ 2494 w 3835"/>
                <a:gd name="T1" fmla="*/ 39 h 4638"/>
                <a:gd name="T2" fmla="*/ 2246 w 3835"/>
                <a:gd name="T3" fmla="*/ 41 h 4638"/>
                <a:gd name="T4" fmla="*/ 1868 w 3835"/>
                <a:gd name="T5" fmla="*/ 427 h 4638"/>
                <a:gd name="T6" fmla="*/ 1661 w 3835"/>
                <a:gd name="T7" fmla="*/ 623 h 4638"/>
                <a:gd name="T8" fmla="*/ 1455 w 3835"/>
                <a:gd name="T9" fmla="*/ 926 h 4638"/>
                <a:gd name="T10" fmla="*/ 1186 w 3835"/>
                <a:gd name="T11" fmla="*/ 1301 h 4638"/>
                <a:gd name="T12" fmla="*/ 899 w 3835"/>
                <a:gd name="T13" fmla="*/ 1710 h 4638"/>
                <a:gd name="T14" fmla="*/ 724 w 3835"/>
                <a:gd name="T15" fmla="*/ 1994 h 4638"/>
                <a:gd name="T16" fmla="*/ 547 w 3835"/>
                <a:gd name="T17" fmla="*/ 2209 h 4638"/>
                <a:gd name="T18" fmla="*/ 368 w 3835"/>
                <a:gd name="T19" fmla="*/ 2588 h 4638"/>
                <a:gd name="T20" fmla="*/ 249 w 3835"/>
                <a:gd name="T21" fmla="*/ 2923 h 4638"/>
                <a:gd name="T22" fmla="*/ 53 w 3835"/>
                <a:gd name="T23" fmla="*/ 3220 h 4638"/>
                <a:gd name="T24" fmla="*/ 7 w 3835"/>
                <a:gd name="T25" fmla="*/ 3493 h 4638"/>
                <a:gd name="T26" fmla="*/ 105 w 3835"/>
                <a:gd name="T27" fmla="*/ 3762 h 4638"/>
                <a:gd name="T28" fmla="*/ 298 w 3835"/>
                <a:gd name="T29" fmla="*/ 4132 h 4638"/>
                <a:gd name="T30" fmla="*/ 468 w 3835"/>
                <a:gd name="T31" fmla="*/ 4388 h 4638"/>
                <a:gd name="T32" fmla="*/ 700 w 3835"/>
                <a:gd name="T33" fmla="*/ 4551 h 4638"/>
                <a:gd name="T34" fmla="*/ 1000 w 3835"/>
                <a:gd name="T35" fmla="*/ 4634 h 4638"/>
                <a:gd name="T36" fmla="*/ 1499 w 3835"/>
                <a:gd name="T37" fmla="*/ 4417 h 4638"/>
                <a:gd name="T38" fmla="*/ 2141 w 3835"/>
                <a:gd name="T39" fmla="*/ 3765 h 4638"/>
                <a:gd name="T40" fmla="*/ 2406 w 3835"/>
                <a:gd name="T41" fmla="*/ 3415 h 4638"/>
                <a:gd name="T42" fmla="*/ 2638 w 3835"/>
                <a:gd name="T43" fmla="*/ 3099 h 4638"/>
                <a:gd name="T44" fmla="*/ 3082 w 3835"/>
                <a:gd name="T45" fmla="*/ 2445 h 4638"/>
                <a:gd name="T46" fmla="*/ 3213 w 3835"/>
                <a:gd name="T47" fmla="*/ 2125 h 4638"/>
                <a:gd name="T48" fmla="*/ 3531 w 3835"/>
                <a:gd name="T49" fmla="*/ 1637 h 4638"/>
                <a:gd name="T50" fmla="*/ 3834 w 3835"/>
                <a:gd name="T51" fmla="*/ 1137 h 4638"/>
                <a:gd name="T52" fmla="*/ 3730 w 3835"/>
                <a:gd name="T53" fmla="*/ 827 h 4638"/>
                <a:gd name="T54" fmla="*/ 3557 w 3835"/>
                <a:gd name="T55" fmla="*/ 519 h 4638"/>
                <a:gd name="T56" fmla="*/ 3359 w 3835"/>
                <a:gd name="T57" fmla="*/ 245 h 4638"/>
                <a:gd name="T58" fmla="*/ 2893 w 3835"/>
                <a:gd name="T59" fmla="*/ 81 h 4638"/>
                <a:gd name="T60" fmla="*/ 2795 w 3835"/>
                <a:gd name="T61" fmla="*/ 86 h 4638"/>
                <a:gd name="T62" fmla="*/ 3046 w 3835"/>
                <a:gd name="T63" fmla="*/ 208 h 4638"/>
                <a:gd name="T64" fmla="*/ 3426 w 3835"/>
                <a:gd name="T65" fmla="*/ 304 h 4638"/>
                <a:gd name="T66" fmla="*/ 3589 w 3835"/>
                <a:gd name="T67" fmla="*/ 600 h 4638"/>
                <a:gd name="T68" fmla="*/ 3656 w 3835"/>
                <a:gd name="T69" fmla="*/ 893 h 4638"/>
                <a:gd name="T70" fmla="*/ 3774 w 3835"/>
                <a:gd name="T71" fmla="*/ 1170 h 4638"/>
                <a:gd name="T72" fmla="*/ 3469 w 3835"/>
                <a:gd name="T73" fmla="*/ 1621 h 4638"/>
                <a:gd name="T74" fmla="*/ 3211 w 3835"/>
                <a:gd name="T75" fmla="*/ 2063 h 4638"/>
                <a:gd name="T76" fmla="*/ 3020 w 3835"/>
                <a:gd name="T77" fmla="*/ 2399 h 4638"/>
                <a:gd name="T78" fmla="*/ 2579 w 3835"/>
                <a:gd name="T79" fmla="*/ 2970 h 4638"/>
                <a:gd name="T80" fmla="*/ 2451 w 3835"/>
                <a:gd name="T81" fmla="*/ 3239 h 4638"/>
                <a:gd name="T82" fmla="*/ 2189 w 3835"/>
                <a:gd name="T83" fmla="*/ 3639 h 4638"/>
                <a:gd name="T84" fmla="*/ 1871 w 3835"/>
                <a:gd name="T85" fmla="*/ 4014 h 4638"/>
                <a:gd name="T86" fmla="*/ 1287 w 3835"/>
                <a:gd name="T87" fmla="*/ 4418 h 4638"/>
                <a:gd name="T88" fmla="*/ 845 w 3835"/>
                <a:gd name="T89" fmla="*/ 4498 h 4638"/>
                <a:gd name="T90" fmla="*/ 600 w 3835"/>
                <a:gd name="T91" fmla="*/ 4406 h 4638"/>
                <a:gd name="T92" fmla="*/ 434 w 3835"/>
                <a:gd name="T93" fmla="*/ 4263 h 4638"/>
                <a:gd name="T94" fmla="*/ 293 w 3835"/>
                <a:gd name="T95" fmla="*/ 4013 h 4638"/>
                <a:gd name="T96" fmla="*/ 137 w 3835"/>
                <a:gd name="T97" fmla="*/ 3701 h 4638"/>
                <a:gd name="T98" fmla="*/ 67 w 3835"/>
                <a:gd name="T99" fmla="*/ 3434 h 4638"/>
                <a:gd name="T100" fmla="*/ 179 w 3835"/>
                <a:gd name="T101" fmla="*/ 3128 h 4638"/>
                <a:gd name="T102" fmla="*/ 314 w 3835"/>
                <a:gd name="T103" fmla="*/ 2865 h 4638"/>
                <a:gd name="T104" fmla="*/ 509 w 3835"/>
                <a:gd name="T105" fmla="*/ 2434 h 4638"/>
                <a:gd name="T106" fmla="*/ 706 w 3835"/>
                <a:gd name="T107" fmla="*/ 2127 h 4638"/>
                <a:gd name="T108" fmla="*/ 885 w 3835"/>
                <a:gd name="T109" fmla="*/ 1872 h 4638"/>
                <a:gd name="T110" fmla="*/ 1137 w 3835"/>
                <a:gd name="T111" fmla="*/ 1474 h 4638"/>
                <a:gd name="T112" fmla="*/ 1313 w 3835"/>
                <a:gd name="T113" fmla="*/ 1123 h 4638"/>
                <a:gd name="T114" fmla="*/ 1671 w 3835"/>
                <a:gd name="T115" fmla="*/ 815 h 4638"/>
                <a:gd name="T116" fmla="*/ 1802 w 3835"/>
                <a:gd name="T117" fmla="*/ 531 h 4638"/>
                <a:gd name="T118" fmla="*/ 2231 w 3835"/>
                <a:gd name="T119" fmla="*/ 228 h 4638"/>
                <a:gd name="T120" fmla="*/ 2371 w 3835"/>
                <a:gd name="T121" fmla="*/ 75 h 4638"/>
                <a:gd name="T122" fmla="*/ 2887 w 3835"/>
                <a:gd name="T123" fmla="*/ 121 h 4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35" h="4638">
                  <a:moveTo>
                    <a:pt x="2803" y="27"/>
                  </a:moveTo>
                  <a:lnTo>
                    <a:pt x="2792" y="26"/>
                  </a:lnTo>
                  <a:lnTo>
                    <a:pt x="2780" y="26"/>
                  </a:lnTo>
                  <a:lnTo>
                    <a:pt x="2768" y="28"/>
                  </a:lnTo>
                  <a:lnTo>
                    <a:pt x="2755" y="30"/>
                  </a:lnTo>
                  <a:lnTo>
                    <a:pt x="2743" y="34"/>
                  </a:lnTo>
                  <a:lnTo>
                    <a:pt x="2731" y="37"/>
                  </a:lnTo>
                  <a:lnTo>
                    <a:pt x="2719" y="42"/>
                  </a:lnTo>
                  <a:lnTo>
                    <a:pt x="2707" y="47"/>
                  </a:lnTo>
                  <a:lnTo>
                    <a:pt x="2695" y="53"/>
                  </a:lnTo>
                  <a:lnTo>
                    <a:pt x="2683" y="59"/>
                  </a:lnTo>
                  <a:lnTo>
                    <a:pt x="2672" y="67"/>
                  </a:lnTo>
                  <a:lnTo>
                    <a:pt x="2662" y="74"/>
                  </a:lnTo>
                  <a:lnTo>
                    <a:pt x="2652" y="82"/>
                  </a:lnTo>
                  <a:lnTo>
                    <a:pt x="2642" y="90"/>
                  </a:lnTo>
                  <a:lnTo>
                    <a:pt x="2632" y="100"/>
                  </a:lnTo>
                  <a:lnTo>
                    <a:pt x="2624" y="109"/>
                  </a:lnTo>
                  <a:lnTo>
                    <a:pt x="2616" y="98"/>
                  </a:lnTo>
                  <a:lnTo>
                    <a:pt x="2607" y="87"/>
                  </a:lnTo>
                  <a:lnTo>
                    <a:pt x="2598" y="78"/>
                  </a:lnTo>
                  <a:lnTo>
                    <a:pt x="2588" y="69"/>
                  </a:lnTo>
                  <a:lnTo>
                    <a:pt x="2577" y="61"/>
                  </a:lnTo>
                  <a:lnTo>
                    <a:pt x="2564" y="54"/>
                  </a:lnTo>
                  <a:lnTo>
                    <a:pt x="2552" y="48"/>
                  </a:lnTo>
                  <a:lnTo>
                    <a:pt x="2539" y="44"/>
                  </a:lnTo>
                  <a:lnTo>
                    <a:pt x="2524" y="40"/>
                  </a:lnTo>
                  <a:lnTo>
                    <a:pt x="2509" y="39"/>
                  </a:lnTo>
                  <a:lnTo>
                    <a:pt x="2494" y="39"/>
                  </a:lnTo>
                  <a:lnTo>
                    <a:pt x="2480" y="40"/>
                  </a:lnTo>
                  <a:lnTo>
                    <a:pt x="2467" y="43"/>
                  </a:lnTo>
                  <a:lnTo>
                    <a:pt x="2454" y="47"/>
                  </a:lnTo>
                  <a:lnTo>
                    <a:pt x="2441" y="52"/>
                  </a:lnTo>
                  <a:lnTo>
                    <a:pt x="2428" y="59"/>
                  </a:lnTo>
                  <a:lnTo>
                    <a:pt x="2421" y="48"/>
                  </a:lnTo>
                  <a:lnTo>
                    <a:pt x="2414" y="39"/>
                  </a:lnTo>
                  <a:lnTo>
                    <a:pt x="2406" y="29"/>
                  </a:lnTo>
                  <a:lnTo>
                    <a:pt x="2398" y="21"/>
                  </a:lnTo>
                  <a:lnTo>
                    <a:pt x="2389" y="14"/>
                  </a:lnTo>
                  <a:lnTo>
                    <a:pt x="2379" y="9"/>
                  </a:lnTo>
                  <a:lnTo>
                    <a:pt x="2368" y="5"/>
                  </a:lnTo>
                  <a:lnTo>
                    <a:pt x="2357" y="1"/>
                  </a:lnTo>
                  <a:lnTo>
                    <a:pt x="2349" y="0"/>
                  </a:lnTo>
                  <a:lnTo>
                    <a:pt x="2341" y="0"/>
                  </a:lnTo>
                  <a:lnTo>
                    <a:pt x="2333" y="0"/>
                  </a:lnTo>
                  <a:lnTo>
                    <a:pt x="2325" y="0"/>
                  </a:lnTo>
                  <a:lnTo>
                    <a:pt x="2317" y="1"/>
                  </a:lnTo>
                  <a:lnTo>
                    <a:pt x="2309" y="3"/>
                  </a:lnTo>
                  <a:lnTo>
                    <a:pt x="2301" y="5"/>
                  </a:lnTo>
                  <a:lnTo>
                    <a:pt x="2293" y="8"/>
                  </a:lnTo>
                  <a:lnTo>
                    <a:pt x="2286" y="11"/>
                  </a:lnTo>
                  <a:lnTo>
                    <a:pt x="2278" y="15"/>
                  </a:lnTo>
                  <a:lnTo>
                    <a:pt x="2271" y="19"/>
                  </a:lnTo>
                  <a:lnTo>
                    <a:pt x="2264" y="24"/>
                  </a:lnTo>
                  <a:lnTo>
                    <a:pt x="2258" y="29"/>
                  </a:lnTo>
                  <a:lnTo>
                    <a:pt x="2252" y="35"/>
                  </a:lnTo>
                  <a:lnTo>
                    <a:pt x="2246" y="41"/>
                  </a:lnTo>
                  <a:lnTo>
                    <a:pt x="2239" y="48"/>
                  </a:lnTo>
                  <a:lnTo>
                    <a:pt x="2232" y="57"/>
                  </a:lnTo>
                  <a:lnTo>
                    <a:pt x="2226" y="67"/>
                  </a:lnTo>
                  <a:lnTo>
                    <a:pt x="2221" y="78"/>
                  </a:lnTo>
                  <a:lnTo>
                    <a:pt x="2217" y="89"/>
                  </a:lnTo>
                  <a:lnTo>
                    <a:pt x="2215" y="99"/>
                  </a:lnTo>
                  <a:lnTo>
                    <a:pt x="2214" y="109"/>
                  </a:lnTo>
                  <a:lnTo>
                    <a:pt x="2214" y="119"/>
                  </a:lnTo>
                  <a:lnTo>
                    <a:pt x="2215" y="129"/>
                  </a:lnTo>
                  <a:lnTo>
                    <a:pt x="2219" y="150"/>
                  </a:lnTo>
                  <a:lnTo>
                    <a:pt x="2225" y="172"/>
                  </a:lnTo>
                  <a:lnTo>
                    <a:pt x="2208" y="179"/>
                  </a:lnTo>
                  <a:lnTo>
                    <a:pt x="2193" y="187"/>
                  </a:lnTo>
                  <a:lnTo>
                    <a:pt x="2179" y="195"/>
                  </a:lnTo>
                  <a:lnTo>
                    <a:pt x="2166" y="205"/>
                  </a:lnTo>
                  <a:lnTo>
                    <a:pt x="2156" y="215"/>
                  </a:lnTo>
                  <a:lnTo>
                    <a:pt x="2146" y="226"/>
                  </a:lnTo>
                  <a:lnTo>
                    <a:pt x="2138" y="236"/>
                  </a:lnTo>
                  <a:lnTo>
                    <a:pt x="2131" y="246"/>
                  </a:lnTo>
                  <a:lnTo>
                    <a:pt x="2091" y="290"/>
                  </a:lnTo>
                  <a:lnTo>
                    <a:pt x="2031" y="311"/>
                  </a:lnTo>
                  <a:lnTo>
                    <a:pt x="1955" y="336"/>
                  </a:lnTo>
                  <a:lnTo>
                    <a:pt x="1947" y="345"/>
                  </a:lnTo>
                  <a:lnTo>
                    <a:pt x="1929" y="366"/>
                  </a:lnTo>
                  <a:lnTo>
                    <a:pt x="1911" y="386"/>
                  </a:lnTo>
                  <a:lnTo>
                    <a:pt x="1903" y="395"/>
                  </a:lnTo>
                  <a:lnTo>
                    <a:pt x="1876" y="431"/>
                  </a:lnTo>
                  <a:lnTo>
                    <a:pt x="1868" y="427"/>
                  </a:lnTo>
                  <a:lnTo>
                    <a:pt x="1860" y="423"/>
                  </a:lnTo>
                  <a:lnTo>
                    <a:pt x="1850" y="420"/>
                  </a:lnTo>
                  <a:lnTo>
                    <a:pt x="1841" y="419"/>
                  </a:lnTo>
                  <a:lnTo>
                    <a:pt x="1831" y="419"/>
                  </a:lnTo>
                  <a:lnTo>
                    <a:pt x="1821" y="420"/>
                  </a:lnTo>
                  <a:lnTo>
                    <a:pt x="1816" y="422"/>
                  </a:lnTo>
                  <a:lnTo>
                    <a:pt x="1812" y="425"/>
                  </a:lnTo>
                  <a:lnTo>
                    <a:pt x="1807" y="428"/>
                  </a:lnTo>
                  <a:lnTo>
                    <a:pt x="1802" y="432"/>
                  </a:lnTo>
                  <a:lnTo>
                    <a:pt x="1791" y="444"/>
                  </a:lnTo>
                  <a:lnTo>
                    <a:pt x="1780" y="455"/>
                  </a:lnTo>
                  <a:lnTo>
                    <a:pt x="1770" y="468"/>
                  </a:lnTo>
                  <a:lnTo>
                    <a:pt x="1762" y="480"/>
                  </a:lnTo>
                  <a:lnTo>
                    <a:pt x="1754" y="494"/>
                  </a:lnTo>
                  <a:lnTo>
                    <a:pt x="1747" y="507"/>
                  </a:lnTo>
                  <a:lnTo>
                    <a:pt x="1742" y="520"/>
                  </a:lnTo>
                  <a:lnTo>
                    <a:pt x="1737" y="534"/>
                  </a:lnTo>
                  <a:lnTo>
                    <a:pt x="1733" y="549"/>
                  </a:lnTo>
                  <a:lnTo>
                    <a:pt x="1731" y="564"/>
                  </a:lnTo>
                  <a:lnTo>
                    <a:pt x="1730" y="579"/>
                  </a:lnTo>
                  <a:lnTo>
                    <a:pt x="1730" y="594"/>
                  </a:lnTo>
                  <a:lnTo>
                    <a:pt x="1713" y="597"/>
                  </a:lnTo>
                  <a:lnTo>
                    <a:pt x="1697" y="600"/>
                  </a:lnTo>
                  <a:lnTo>
                    <a:pt x="1690" y="602"/>
                  </a:lnTo>
                  <a:lnTo>
                    <a:pt x="1682" y="605"/>
                  </a:lnTo>
                  <a:lnTo>
                    <a:pt x="1676" y="609"/>
                  </a:lnTo>
                  <a:lnTo>
                    <a:pt x="1669" y="615"/>
                  </a:lnTo>
                  <a:lnTo>
                    <a:pt x="1661" y="623"/>
                  </a:lnTo>
                  <a:lnTo>
                    <a:pt x="1653" y="631"/>
                  </a:lnTo>
                  <a:lnTo>
                    <a:pt x="1646" y="640"/>
                  </a:lnTo>
                  <a:lnTo>
                    <a:pt x="1640" y="650"/>
                  </a:lnTo>
                  <a:lnTo>
                    <a:pt x="1635" y="660"/>
                  </a:lnTo>
                  <a:lnTo>
                    <a:pt x="1630" y="670"/>
                  </a:lnTo>
                  <a:lnTo>
                    <a:pt x="1626" y="681"/>
                  </a:lnTo>
                  <a:lnTo>
                    <a:pt x="1622" y="692"/>
                  </a:lnTo>
                  <a:lnTo>
                    <a:pt x="1619" y="704"/>
                  </a:lnTo>
                  <a:lnTo>
                    <a:pt x="1618" y="715"/>
                  </a:lnTo>
                  <a:lnTo>
                    <a:pt x="1616" y="727"/>
                  </a:lnTo>
                  <a:lnTo>
                    <a:pt x="1615" y="739"/>
                  </a:lnTo>
                  <a:lnTo>
                    <a:pt x="1605" y="738"/>
                  </a:lnTo>
                  <a:lnTo>
                    <a:pt x="1595" y="738"/>
                  </a:lnTo>
                  <a:lnTo>
                    <a:pt x="1586" y="739"/>
                  </a:lnTo>
                  <a:lnTo>
                    <a:pt x="1577" y="742"/>
                  </a:lnTo>
                  <a:lnTo>
                    <a:pt x="1570" y="744"/>
                  </a:lnTo>
                  <a:lnTo>
                    <a:pt x="1563" y="747"/>
                  </a:lnTo>
                  <a:lnTo>
                    <a:pt x="1556" y="750"/>
                  </a:lnTo>
                  <a:lnTo>
                    <a:pt x="1550" y="754"/>
                  </a:lnTo>
                  <a:lnTo>
                    <a:pt x="1539" y="763"/>
                  </a:lnTo>
                  <a:lnTo>
                    <a:pt x="1530" y="773"/>
                  </a:lnTo>
                  <a:lnTo>
                    <a:pt x="1521" y="784"/>
                  </a:lnTo>
                  <a:lnTo>
                    <a:pt x="1514" y="795"/>
                  </a:lnTo>
                  <a:lnTo>
                    <a:pt x="1490" y="828"/>
                  </a:lnTo>
                  <a:lnTo>
                    <a:pt x="1465" y="894"/>
                  </a:lnTo>
                  <a:lnTo>
                    <a:pt x="1463" y="900"/>
                  </a:lnTo>
                  <a:lnTo>
                    <a:pt x="1458" y="913"/>
                  </a:lnTo>
                  <a:lnTo>
                    <a:pt x="1455" y="926"/>
                  </a:lnTo>
                  <a:lnTo>
                    <a:pt x="1453" y="932"/>
                  </a:lnTo>
                  <a:lnTo>
                    <a:pt x="1440" y="935"/>
                  </a:lnTo>
                  <a:lnTo>
                    <a:pt x="1427" y="937"/>
                  </a:lnTo>
                  <a:lnTo>
                    <a:pt x="1370" y="956"/>
                  </a:lnTo>
                  <a:lnTo>
                    <a:pt x="1351" y="976"/>
                  </a:lnTo>
                  <a:lnTo>
                    <a:pt x="1333" y="996"/>
                  </a:lnTo>
                  <a:lnTo>
                    <a:pt x="1315" y="1016"/>
                  </a:lnTo>
                  <a:lnTo>
                    <a:pt x="1298" y="1036"/>
                  </a:lnTo>
                  <a:lnTo>
                    <a:pt x="1283" y="1057"/>
                  </a:lnTo>
                  <a:lnTo>
                    <a:pt x="1270" y="1079"/>
                  </a:lnTo>
                  <a:lnTo>
                    <a:pt x="1264" y="1089"/>
                  </a:lnTo>
                  <a:lnTo>
                    <a:pt x="1258" y="1100"/>
                  </a:lnTo>
                  <a:lnTo>
                    <a:pt x="1253" y="1112"/>
                  </a:lnTo>
                  <a:lnTo>
                    <a:pt x="1249" y="1123"/>
                  </a:lnTo>
                  <a:lnTo>
                    <a:pt x="1246" y="1138"/>
                  </a:lnTo>
                  <a:lnTo>
                    <a:pt x="1243" y="1152"/>
                  </a:lnTo>
                  <a:lnTo>
                    <a:pt x="1241" y="1167"/>
                  </a:lnTo>
                  <a:lnTo>
                    <a:pt x="1241" y="1183"/>
                  </a:lnTo>
                  <a:lnTo>
                    <a:pt x="1241" y="1200"/>
                  </a:lnTo>
                  <a:lnTo>
                    <a:pt x="1242" y="1216"/>
                  </a:lnTo>
                  <a:lnTo>
                    <a:pt x="1245" y="1233"/>
                  </a:lnTo>
                  <a:lnTo>
                    <a:pt x="1248" y="1251"/>
                  </a:lnTo>
                  <a:lnTo>
                    <a:pt x="1236" y="1258"/>
                  </a:lnTo>
                  <a:lnTo>
                    <a:pt x="1225" y="1265"/>
                  </a:lnTo>
                  <a:lnTo>
                    <a:pt x="1214" y="1273"/>
                  </a:lnTo>
                  <a:lnTo>
                    <a:pt x="1204" y="1282"/>
                  </a:lnTo>
                  <a:lnTo>
                    <a:pt x="1194" y="1291"/>
                  </a:lnTo>
                  <a:lnTo>
                    <a:pt x="1186" y="1301"/>
                  </a:lnTo>
                  <a:lnTo>
                    <a:pt x="1178" y="1312"/>
                  </a:lnTo>
                  <a:lnTo>
                    <a:pt x="1170" y="1324"/>
                  </a:lnTo>
                  <a:lnTo>
                    <a:pt x="1157" y="1348"/>
                  </a:lnTo>
                  <a:lnTo>
                    <a:pt x="1146" y="1372"/>
                  </a:lnTo>
                  <a:lnTo>
                    <a:pt x="1136" y="1397"/>
                  </a:lnTo>
                  <a:lnTo>
                    <a:pt x="1126" y="1421"/>
                  </a:lnTo>
                  <a:lnTo>
                    <a:pt x="1151" y="1414"/>
                  </a:lnTo>
                  <a:lnTo>
                    <a:pt x="1143" y="1414"/>
                  </a:lnTo>
                  <a:lnTo>
                    <a:pt x="1134" y="1414"/>
                  </a:lnTo>
                  <a:lnTo>
                    <a:pt x="1125" y="1416"/>
                  </a:lnTo>
                  <a:lnTo>
                    <a:pt x="1116" y="1418"/>
                  </a:lnTo>
                  <a:lnTo>
                    <a:pt x="1108" y="1421"/>
                  </a:lnTo>
                  <a:lnTo>
                    <a:pt x="1100" y="1424"/>
                  </a:lnTo>
                  <a:lnTo>
                    <a:pt x="1092" y="1429"/>
                  </a:lnTo>
                  <a:lnTo>
                    <a:pt x="1084" y="1433"/>
                  </a:lnTo>
                  <a:lnTo>
                    <a:pt x="1069" y="1445"/>
                  </a:lnTo>
                  <a:lnTo>
                    <a:pt x="1053" y="1459"/>
                  </a:lnTo>
                  <a:lnTo>
                    <a:pt x="1038" y="1473"/>
                  </a:lnTo>
                  <a:lnTo>
                    <a:pt x="1024" y="1489"/>
                  </a:lnTo>
                  <a:lnTo>
                    <a:pt x="1010" y="1507"/>
                  </a:lnTo>
                  <a:lnTo>
                    <a:pt x="996" y="1526"/>
                  </a:lnTo>
                  <a:lnTo>
                    <a:pt x="984" y="1544"/>
                  </a:lnTo>
                  <a:lnTo>
                    <a:pt x="972" y="1563"/>
                  </a:lnTo>
                  <a:lnTo>
                    <a:pt x="949" y="1602"/>
                  </a:lnTo>
                  <a:lnTo>
                    <a:pt x="928" y="1637"/>
                  </a:lnTo>
                  <a:lnTo>
                    <a:pt x="906" y="1676"/>
                  </a:lnTo>
                  <a:lnTo>
                    <a:pt x="903" y="1687"/>
                  </a:lnTo>
                  <a:lnTo>
                    <a:pt x="899" y="1710"/>
                  </a:lnTo>
                  <a:lnTo>
                    <a:pt x="894" y="1733"/>
                  </a:lnTo>
                  <a:lnTo>
                    <a:pt x="892" y="1744"/>
                  </a:lnTo>
                  <a:lnTo>
                    <a:pt x="885" y="1790"/>
                  </a:lnTo>
                  <a:lnTo>
                    <a:pt x="881" y="1792"/>
                  </a:lnTo>
                  <a:lnTo>
                    <a:pt x="875" y="1797"/>
                  </a:lnTo>
                  <a:lnTo>
                    <a:pt x="866" y="1804"/>
                  </a:lnTo>
                  <a:lnTo>
                    <a:pt x="858" y="1811"/>
                  </a:lnTo>
                  <a:lnTo>
                    <a:pt x="842" y="1825"/>
                  </a:lnTo>
                  <a:lnTo>
                    <a:pt x="835" y="1832"/>
                  </a:lnTo>
                  <a:lnTo>
                    <a:pt x="832" y="1842"/>
                  </a:lnTo>
                  <a:lnTo>
                    <a:pt x="828" y="1852"/>
                  </a:lnTo>
                  <a:lnTo>
                    <a:pt x="825" y="1862"/>
                  </a:lnTo>
                  <a:lnTo>
                    <a:pt x="822" y="1871"/>
                  </a:lnTo>
                  <a:lnTo>
                    <a:pt x="818" y="1885"/>
                  </a:lnTo>
                  <a:lnTo>
                    <a:pt x="814" y="1898"/>
                  </a:lnTo>
                  <a:lnTo>
                    <a:pt x="811" y="1913"/>
                  </a:lnTo>
                  <a:lnTo>
                    <a:pt x="809" y="1928"/>
                  </a:lnTo>
                  <a:lnTo>
                    <a:pt x="808" y="1942"/>
                  </a:lnTo>
                  <a:lnTo>
                    <a:pt x="807" y="1956"/>
                  </a:lnTo>
                  <a:lnTo>
                    <a:pt x="805" y="1972"/>
                  </a:lnTo>
                  <a:lnTo>
                    <a:pt x="805" y="1987"/>
                  </a:lnTo>
                  <a:lnTo>
                    <a:pt x="786" y="1984"/>
                  </a:lnTo>
                  <a:lnTo>
                    <a:pt x="767" y="1983"/>
                  </a:lnTo>
                  <a:lnTo>
                    <a:pt x="758" y="1983"/>
                  </a:lnTo>
                  <a:lnTo>
                    <a:pt x="749" y="1984"/>
                  </a:lnTo>
                  <a:lnTo>
                    <a:pt x="740" y="1986"/>
                  </a:lnTo>
                  <a:lnTo>
                    <a:pt x="732" y="1989"/>
                  </a:lnTo>
                  <a:lnTo>
                    <a:pt x="724" y="1994"/>
                  </a:lnTo>
                  <a:lnTo>
                    <a:pt x="717" y="1999"/>
                  </a:lnTo>
                  <a:lnTo>
                    <a:pt x="710" y="2004"/>
                  </a:lnTo>
                  <a:lnTo>
                    <a:pt x="703" y="2010"/>
                  </a:lnTo>
                  <a:lnTo>
                    <a:pt x="697" y="2016"/>
                  </a:lnTo>
                  <a:lnTo>
                    <a:pt x="691" y="2023"/>
                  </a:lnTo>
                  <a:lnTo>
                    <a:pt x="686" y="2031"/>
                  </a:lnTo>
                  <a:lnTo>
                    <a:pt x="681" y="2038"/>
                  </a:lnTo>
                  <a:lnTo>
                    <a:pt x="671" y="2054"/>
                  </a:lnTo>
                  <a:lnTo>
                    <a:pt x="663" y="2070"/>
                  </a:lnTo>
                  <a:lnTo>
                    <a:pt x="656" y="2088"/>
                  </a:lnTo>
                  <a:lnTo>
                    <a:pt x="649" y="2107"/>
                  </a:lnTo>
                  <a:lnTo>
                    <a:pt x="646" y="2119"/>
                  </a:lnTo>
                  <a:lnTo>
                    <a:pt x="642" y="2132"/>
                  </a:lnTo>
                  <a:lnTo>
                    <a:pt x="633" y="2134"/>
                  </a:lnTo>
                  <a:lnTo>
                    <a:pt x="623" y="2137"/>
                  </a:lnTo>
                  <a:lnTo>
                    <a:pt x="615" y="2140"/>
                  </a:lnTo>
                  <a:lnTo>
                    <a:pt x="606" y="2144"/>
                  </a:lnTo>
                  <a:lnTo>
                    <a:pt x="598" y="2147"/>
                  </a:lnTo>
                  <a:lnTo>
                    <a:pt x="591" y="2152"/>
                  </a:lnTo>
                  <a:lnTo>
                    <a:pt x="584" y="2157"/>
                  </a:lnTo>
                  <a:lnTo>
                    <a:pt x="578" y="2163"/>
                  </a:lnTo>
                  <a:lnTo>
                    <a:pt x="572" y="2168"/>
                  </a:lnTo>
                  <a:lnTo>
                    <a:pt x="567" y="2174"/>
                  </a:lnTo>
                  <a:lnTo>
                    <a:pt x="562" y="2180"/>
                  </a:lnTo>
                  <a:lnTo>
                    <a:pt x="558" y="2187"/>
                  </a:lnTo>
                  <a:lnTo>
                    <a:pt x="554" y="2194"/>
                  </a:lnTo>
                  <a:lnTo>
                    <a:pt x="550" y="2201"/>
                  </a:lnTo>
                  <a:lnTo>
                    <a:pt x="547" y="2209"/>
                  </a:lnTo>
                  <a:lnTo>
                    <a:pt x="543" y="2216"/>
                  </a:lnTo>
                  <a:lnTo>
                    <a:pt x="540" y="2230"/>
                  </a:lnTo>
                  <a:lnTo>
                    <a:pt x="537" y="2242"/>
                  </a:lnTo>
                  <a:lnTo>
                    <a:pt x="534" y="2255"/>
                  </a:lnTo>
                  <a:lnTo>
                    <a:pt x="532" y="2267"/>
                  </a:lnTo>
                  <a:lnTo>
                    <a:pt x="529" y="2293"/>
                  </a:lnTo>
                  <a:lnTo>
                    <a:pt x="527" y="2317"/>
                  </a:lnTo>
                  <a:lnTo>
                    <a:pt x="527" y="2320"/>
                  </a:lnTo>
                  <a:lnTo>
                    <a:pt x="526" y="2328"/>
                  </a:lnTo>
                  <a:lnTo>
                    <a:pt x="525" y="2338"/>
                  </a:lnTo>
                  <a:lnTo>
                    <a:pt x="524" y="2349"/>
                  </a:lnTo>
                  <a:lnTo>
                    <a:pt x="512" y="2356"/>
                  </a:lnTo>
                  <a:lnTo>
                    <a:pt x="501" y="2363"/>
                  </a:lnTo>
                  <a:lnTo>
                    <a:pt x="490" y="2372"/>
                  </a:lnTo>
                  <a:lnTo>
                    <a:pt x="479" y="2381"/>
                  </a:lnTo>
                  <a:lnTo>
                    <a:pt x="469" y="2391"/>
                  </a:lnTo>
                  <a:lnTo>
                    <a:pt x="460" y="2402"/>
                  </a:lnTo>
                  <a:lnTo>
                    <a:pt x="451" y="2413"/>
                  </a:lnTo>
                  <a:lnTo>
                    <a:pt x="442" y="2425"/>
                  </a:lnTo>
                  <a:lnTo>
                    <a:pt x="427" y="2448"/>
                  </a:lnTo>
                  <a:lnTo>
                    <a:pt x="415" y="2469"/>
                  </a:lnTo>
                  <a:lnTo>
                    <a:pt x="404" y="2488"/>
                  </a:lnTo>
                  <a:lnTo>
                    <a:pt x="398" y="2502"/>
                  </a:lnTo>
                  <a:lnTo>
                    <a:pt x="391" y="2517"/>
                  </a:lnTo>
                  <a:lnTo>
                    <a:pt x="385" y="2532"/>
                  </a:lnTo>
                  <a:lnTo>
                    <a:pt x="380" y="2548"/>
                  </a:lnTo>
                  <a:lnTo>
                    <a:pt x="374" y="2564"/>
                  </a:lnTo>
                  <a:lnTo>
                    <a:pt x="368" y="2588"/>
                  </a:lnTo>
                  <a:lnTo>
                    <a:pt x="362" y="2613"/>
                  </a:lnTo>
                  <a:lnTo>
                    <a:pt x="359" y="2636"/>
                  </a:lnTo>
                  <a:lnTo>
                    <a:pt x="357" y="2659"/>
                  </a:lnTo>
                  <a:lnTo>
                    <a:pt x="357" y="2683"/>
                  </a:lnTo>
                  <a:lnTo>
                    <a:pt x="358" y="2705"/>
                  </a:lnTo>
                  <a:lnTo>
                    <a:pt x="360" y="2715"/>
                  </a:lnTo>
                  <a:lnTo>
                    <a:pt x="362" y="2726"/>
                  </a:lnTo>
                  <a:lnTo>
                    <a:pt x="365" y="2736"/>
                  </a:lnTo>
                  <a:lnTo>
                    <a:pt x="368" y="2746"/>
                  </a:lnTo>
                  <a:lnTo>
                    <a:pt x="344" y="2761"/>
                  </a:lnTo>
                  <a:lnTo>
                    <a:pt x="323" y="2776"/>
                  </a:lnTo>
                  <a:lnTo>
                    <a:pt x="304" y="2791"/>
                  </a:lnTo>
                  <a:lnTo>
                    <a:pt x="288" y="2807"/>
                  </a:lnTo>
                  <a:lnTo>
                    <a:pt x="280" y="2815"/>
                  </a:lnTo>
                  <a:lnTo>
                    <a:pt x="273" y="2822"/>
                  </a:lnTo>
                  <a:lnTo>
                    <a:pt x="267" y="2830"/>
                  </a:lnTo>
                  <a:lnTo>
                    <a:pt x="262" y="2837"/>
                  </a:lnTo>
                  <a:lnTo>
                    <a:pt x="257" y="2845"/>
                  </a:lnTo>
                  <a:lnTo>
                    <a:pt x="253" y="2853"/>
                  </a:lnTo>
                  <a:lnTo>
                    <a:pt x="249" y="2861"/>
                  </a:lnTo>
                  <a:lnTo>
                    <a:pt x="246" y="2870"/>
                  </a:lnTo>
                  <a:lnTo>
                    <a:pt x="245" y="2872"/>
                  </a:lnTo>
                  <a:lnTo>
                    <a:pt x="245" y="2875"/>
                  </a:lnTo>
                  <a:lnTo>
                    <a:pt x="243" y="2883"/>
                  </a:lnTo>
                  <a:lnTo>
                    <a:pt x="243" y="2891"/>
                  </a:lnTo>
                  <a:lnTo>
                    <a:pt x="243" y="2899"/>
                  </a:lnTo>
                  <a:lnTo>
                    <a:pt x="245" y="2907"/>
                  </a:lnTo>
                  <a:lnTo>
                    <a:pt x="249" y="2923"/>
                  </a:lnTo>
                  <a:lnTo>
                    <a:pt x="254" y="2940"/>
                  </a:lnTo>
                  <a:lnTo>
                    <a:pt x="233" y="2950"/>
                  </a:lnTo>
                  <a:lnTo>
                    <a:pt x="213" y="2962"/>
                  </a:lnTo>
                  <a:lnTo>
                    <a:pt x="203" y="2969"/>
                  </a:lnTo>
                  <a:lnTo>
                    <a:pt x="194" y="2976"/>
                  </a:lnTo>
                  <a:lnTo>
                    <a:pt x="185" y="2983"/>
                  </a:lnTo>
                  <a:lnTo>
                    <a:pt x="177" y="2991"/>
                  </a:lnTo>
                  <a:lnTo>
                    <a:pt x="169" y="3001"/>
                  </a:lnTo>
                  <a:lnTo>
                    <a:pt x="161" y="3009"/>
                  </a:lnTo>
                  <a:lnTo>
                    <a:pt x="154" y="3018"/>
                  </a:lnTo>
                  <a:lnTo>
                    <a:pt x="147" y="3028"/>
                  </a:lnTo>
                  <a:lnTo>
                    <a:pt x="141" y="3037"/>
                  </a:lnTo>
                  <a:lnTo>
                    <a:pt x="136" y="3047"/>
                  </a:lnTo>
                  <a:lnTo>
                    <a:pt x="131" y="3058"/>
                  </a:lnTo>
                  <a:lnTo>
                    <a:pt x="127" y="3070"/>
                  </a:lnTo>
                  <a:lnTo>
                    <a:pt x="125" y="3079"/>
                  </a:lnTo>
                  <a:lnTo>
                    <a:pt x="123" y="3088"/>
                  </a:lnTo>
                  <a:lnTo>
                    <a:pt x="123" y="3098"/>
                  </a:lnTo>
                  <a:lnTo>
                    <a:pt x="122" y="3108"/>
                  </a:lnTo>
                  <a:lnTo>
                    <a:pt x="124" y="3129"/>
                  </a:lnTo>
                  <a:lnTo>
                    <a:pt x="126" y="3149"/>
                  </a:lnTo>
                  <a:lnTo>
                    <a:pt x="111" y="3158"/>
                  </a:lnTo>
                  <a:lnTo>
                    <a:pt x="97" y="3168"/>
                  </a:lnTo>
                  <a:lnTo>
                    <a:pt x="84" y="3178"/>
                  </a:lnTo>
                  <a:lnTo>
                    <a:pt x="74" y="3188"/>
                  </a:lnTo>
                  <a:lnTo>
                    <a:pt x="66" y="3200"/>
                  </a:lnTo>
                  <a:lnTo>
                    <a:pt x="59" y="3210"/>
                  </a:lnTo>
                  <a:lnTo>
                    <a:pt x="53" y="3220"/>
                  </a:lnTo>
                  <a:lnTo>
                    <a:pt x="50" y="3230"/>
                  </a:lnTo>
                  <a:lnTo>
                    <a:pt x="49" y="3231"/>
                  </a:lnTo>
                  <a:lnTo>
                    <a:pt x="49" y="3232"/>
                  </a:lnTo>
                  <a:lnTo>
                    <a:pt x="47" y="3240"/>
                  </a:lnTo>
                  <a:lnTo>
                    <a:pt x="46" y="3247"/>
                  </a:lnTo>
                  <a:lnTo>
                    <a:pt x="45" y="3255"/>
                  </a:lnTo>
                  <a:lnTo>
                    <a:pt x="44" y="3264"/>
                  </a:lnTo>
                  <a:lnTo>
                    <a:pt x="45" y="3279"/>
                  </a:lnTo>
                  <a:lnTo>
                    <a:pt x="47" y="3295"/>
                  </a:lnTo>
                  <a:lnTo>
                    <a:pt x="50" y="3311"/>
                  </a:lnTo>
                  <a:lnTo>
                    <a:pt x="56" y="3328"/>
                  </a:lnTo>
                  <a:lnTo>
                    <a:pt x="62" y="3345"/>
                  </a:lnTo>
                  <a:lnTo>
                    <a:pt x="70" y="3361"/>
                  </a:lnTo>
                  <a:lnTo>
                    <a:pt x="58" y="3368"/>
                  </a:lnTo>
                  <a:lnTo>
                    <a:pt x="47" y="3375"/>
                  </a:lnTo>
                  <a:lnTo>
                    <a:pt x="37" y="3383"/>
                  </a:lnTo>
                  <a:lnTo>
                    <a:pt x="28" y="3392"/>
                  </a:lnTo>
                  <a:lnTo>
                    <a:pt x="19" y="3400"/>
                  </a:lnTo>
                  <a:lnTo>
                    <a:pt x="13" y="3409"/>
                  </a:lnTo>
                  <a:lnTo>
                    <a:pt x="8" y="3418"/>
                  </a:lnTo>
                  <a:lnTo>
                    <a:pt x="4" y="3427"/>
                  </a:lnTo>
                  <a:lnTo>
                    <a:pt x="2" y="3432"/>
                  </a:lnTo>
                  <a:lnTo>
                    <a:pt x="1" y="3438"/>
                  </a:lnTo>
                  <a:lnTo>
                    <a:pt x="0" y="3450"/>
                  </a:lnTo>
                  <a:lnTo>
                    <a:pt x="0" y="3461"/>
                  </a:lnTo>
                  <a:lnTo>
                    <a:pt x="1" y="3472"/>
                  </a:lnTo>
                  <a:lnTo>
                    <a:pt x="4" y="3483"/>
                  </a:lnTo>
                  <a:lnTo>
                    <a:pt x="7" y="3493"/>
                  </a:lnTo>
                  <a:lnTo>
                    <a:pt x="12" y="3504"/>
                  </a:lnTo>
                  <a:lnTo>
                    <a:pt x="18" y="3515"/>
                  </a:lnTo>
                  <a:lnTo>
                    <a:pt x="26" y="3526"/>
                  </a:lnTo>
                  <a:lnTo>
                    <a:pt x="33" y="3536"/>
                  </a:lnTo>
                  <a:lnTo>
                    <a:pt x="41" y="3547"/>
                  </a:lnTo>
                  <a:lnTo>
                    <a:pt x="49" y="3557"/>
                  </a:lnTo>
                  <a:lnTo>
                    <a:pt x="58" y="3567"/>
                  </a:lnTo>
                  <a:lnTo>
                    <a:pt x="77" y="3588"/>
                  </a:lnTo>
                  <a:lnTo>
                    <a:pt x="98" y="3608"/>
                  </a:lnTo>
                  <a:lnTo>
                    <a:pt x="92" y="3615"/>
                  </a:lnTo>
                  <a:lnTo>
                    <a:pt x="86" y="3622"/>
                  </a:lnTo>
                  <a:lnTo>
                    <a:pt x="80" y="3629"/>
                  </a:lnTo>
                  <a:lnTo>
                    <a:pt x="77" y="3636"/>
                  </a:lnTo>
                  <a:lnTo>
                    <a:pt x="75" y="3644"/>
                  </a:lnTo>
                  <a:lnTo>
                    <a:pt x="73" y="3651"/>
                  </a:lnTo>
                  <a:lnTo>
                    <a:pt x="72" y="3659"/>
                  </a:lnTo>
                  <a:lnTo>
                    <a:pt x="71" y="3666"/>
                  </a:lnTo>
                  <a:lnTo>
                    <a:pt x="71" y="3674"/>
                  </a:lnTo>
                  <a:lnTo>
                    <a:pt x="72" y="3682"/>
                  </a:lnTo>
                  <a:lnTo>
                    <a:pt x="73" y="3690"/>
                  </a:lnTo>
                  <a:lnTo>
                    <a:pt x="74" y="3697"/>
                  </a:lnTo>
                  <a:lnTo>
                    <a:pt x="76" y="3708"/>
                  </a:lnTo>
                  <a:lnTo>
                    <a:pt x="79" y="3718"/>
                  </a:lnTo>
                  <a:lnTo>
                    <a:pt x="83" y="3727"/>
                  </a:lnTo>
                  <a:lnTo>
                    <a:pt x="89" y="3736"/>
                  </a:lnTo>
                  <a:lnTo>
                    <a:pt x="93" y="3745"/>
                  </a:lnTo>
                  <a:lnTo>
                    <a:pt x="99" y="3754"/>
                  </a:lnTo>
                  <a:lnTo>
                    <a:pt x="105" y="3762"/>
                  </a:lnTo>
                  <a:lnTo>
                    <a:pt x="111" y="3770"/>
                  </a:lnTo>
                  <a:lnTo>
                    <a:pt x="118" y="3779"/>
                  </a:lnTo>
                  <a:lnTo>
                    <a:pt x="126" y="3786"/>
                  </a:lnTo>
                  <a:lnTo>
                    <a:pt x="133" y="3793"/>
                  </a:lnTo>
                  <a:lnTo>
                    <a:pt x="141" y="3800"/>
                  </a:lnTo>
                  <a:lnTo>
                    <a:pt x="149" y="3806"/>
                  </a:lnTo>
                  <a:lnTo>
                    <a:pt x="159" y="3812"/>
                  </a:lnTo>
                  <a:lnTo>
                    <a:pt x="167" y="3817"/>
                  </a:lnTo>
                  <a:lnTo>
                    <a:pt x="176" y="3822"/>
                  </a:lnTo>
                  <a:lnTo>
                    <a:pt x="169" y="3839"/>
                  </a:lnTo>
                  <a:lnTo>
                    <a:pt x="166" y="3847"/>
                  </a:lnTo>
                  <a:lnTo>
                    <a:pt x="140" y="3907"/>
                  </a:lnTo>
                  <a:lnTo>
                    <a:pt x="145" y="3921"/>
                  </a:lnTo>
                  <a:lnTo>
                    <a:pt x="214" y="4014"/>
                  </a:lnTo>
                  <a:lnTo>
                    <a:pt x="247" y="4052"/>
                  </a:lnTo>
                  <a:lnTo>
                    <a:pt x="308" y="4078"/>
                  </a:lnTo>
                  <a:lnTo>
                    <a:pt x="319" y="4080"/>
                  </a:lnTo>
                  <a:lnTo>
                    <a:pt x="330" y="4082"/>
                  </a:lnTo>
                  <a:lnTo>
                    <a:pt x="327" y="4084"/>
                  </a:lnTo>
                  <a:lnTo>
                    <a:pt x="322" y="4089"/>
                  </a:lnTo>
                  <a:lnTo>
                    <a:pt x="318" y="4095"/>
                  </a:lnTo>
                  <a:lnTo>
                    <a:pt x="316" y="4097"/>
                  </a:lnTo>
                  <a:lnTo>
                    <a:pt x="312" y="4102"/>
                  </a:lnTo>
                  <a:lnTo>
                    <a:pt x="307" y="4108"/>
                  </a:lnTo>
                  <a:lnTo>
                    <a:pt x="303" y="4114"/>
                  </a:lnTo>
                  <a:lnTo>
                    <a:pt x="300" y="4122"/>
                  </a:lnTo>
                  <a:lnTo>
                    <a:pt x="298" y="4127"/>
                  </a:lnTo>
                  <a:lnTo>
                    <a:pt x="298" y="4132"/>
                  </a:lnTo>
                  <a:lnTo>
                    <a:pt x="299" y="4138"/>
                  </a:lnTo>
                  <a:lnTo>
                    <a:pt x="300" y="4144"/>
                  </a:lnTo>
                  <a:lnTo>
                    <a:pt x="306" y="4157"/>
                  </a:lnTo>
                  <a:lnTo>
                    <a:pt x="311" y="4171"/>
                  </a:lnTo>
                  <a:lnTo>
                    <a:pt x="320" y="4195"/>
                  </a:lnTo>
                  <a:lnTo>
                    <a:pt x="332" y="4220"/>
                  </a:lnTo>
                  <a:lnTo>
                    <a:pt x="338" y="4233"/>
                  </a:lnTo>
                  <a:lnTo>
                    <a:pt x="346" y="4246"/>
                  </a:lnTo>
                  <a:lnTo>
                    <a:pt x="355" y="4258"/>
                  </a:lnTo>
                  <a:lnTo>
                    <a:pt x="365" y="4270"/>
                  </a:lnTo>
                  <a:lnTo>
                    <a:pt x="375" y="4281"/>
                  </a:lnTo>
                  <a:lnTo>
                    <a:pt x="386" y="4293"/>
                  </a:lnTo>
                  <a:lnTo>
                    <a:pt x="399" y="4302"/>
                  </a:lnTo>
                  <a:lnTo>
                    <a:pt x="412" y="4310"/>
                  </a:lnTo>
                  <a:lnTo>
                    <a:pt x="428" y="4317"/>
                  </a:lnTo>
                  <a:lnTo>
                    <a:pt x="444" y="4323"/>
                  </a:lnTo>
                  <a:lnTo>
                    <a:pt x="452" y="4325"/>
                  </a:lnTo>
                  <a:lnTo>
                    <a:pt x="461" y="4326"/>
                  </a:lnTo>
                  <a:lnTo>
                    <a:pt x="470" y="4327"/>
                  </a:lnTo>
                  <a:lnTo>
                    <a:pt x="479" y="4328"/>
                  </a:lnTo>
                  <a:lnTo>
                    <a:pt x="474" y="4335"/>
                  </a:lnTo>
                  <a:lnTo>
                    <a:pt x="469" y="4341"/>
                  </a:lnTo>
                  <a:lnTo>
                    <a:pt x="467" y="4350"/>
                  </a:lnTo>
                  <a:lnTo>
                    <a:pt x="465" y="4360"/>
                  </a:lnTo>
                  <a:lnTo>
                    <a:pt x="465" y="4367"/>
                  </a:lnTo>
                  <a:lnTo>
                    <a:pt x="466" y="4375"/>
                  </a:lnTo>
                  <a:lnTo>
                    <a:pt x="467" y="4381"/>
                  </a:lnTo>
                  <a:lnTo>
                    <a:pt x="468" y="4388"/>
                  </a:lnTo>
                  <a:lnTo>
                    <a:pt x="470" y="4393"/>
                  </a:lnTo>
                  <a:lnTo>
                    <a:pt x="472" y="4398"/>
                  </a:lnTo>
                  <a:lnTo>
                    <a:pt x="478" y="4407"/>
                  </a:lnTo>
                  <a:lnTo>
                    <a:pt x="485" y="4417"/>
                  </a:lnTo>
                  <a:lnTo>
                    <a:pt x="493" y="4424"/>
                  </a:lnTo>
                  <a:lnTo>
                    <a:pt x="502" y="4431"/>
                  </a:lnTo>
                  <a:lnTo>
                    <a:pt x="511" y="4437"/>
                  </a:lnTo>
                  <a:lnTo>
                    <a:pt x="521" y="4442"/>
                  </a:lnTo>
                  <a:lnTo>
                    <a:pt x="532" y="4447"/>
                  </a:lnTo>
                  <a:lnTo>
                    <a:pt x="544" y="4451"/>
                  </a:lnTo>
                  <a:lnTo>
                    <a:pt x="557" y="4454"/>
                  </a:lnTo>
                  <a:lnTo>
                    <a:pt x="569" y="4457"/>
                  </a:lnTo>
                  <a:lnTo>
                    <a:pt x="581" y="4459"/>
                  </a:lnTo>
                  <a:lnTo>
                    <a:pt x="594" y="4460"/>
                  </a:lnTo>
                  <a:lnTo>
                    <a:pt x="620" y="4461"/>
                  </a:lnTo>
                  <a:lnTo>
                    <a:pt x="644" y="4461"/>
                  </a:lnTo>
                  <a:lnTo>
                    <a:pt x="645" y="4475"/>
                  </a:lnTo>
                  <a:lnTo>
                    <a:pt x="647" y="4489"/>
                  </a:lnTo>
                  <a:lnTo>
                    <a:pt x="650" y="4501"/>
                  </a:lnTo>
                  <a:lnTo>
                    <a:pt x="654" y="4511"/>
                  </a:lnTo>
                  <a:lnTo>
                    <a:pt x="659" y="4520"/>
                  </a:lnTo>
                  <a:lnTo>
                    <a:pt x="664" y="4528"/>
                  </a:lnTo>
                  <a:lnTo>
                    <a:pt x="668" y="4533"/>
                  </a:lnTo>
                  <a:lnTo>
                    <a:pt x="673" y="4537"/>
                  </a:lnTo>
                  <a:lnTo>
                    <a:pt x="680" y="4541"/>
                  </a:lnTo>
                  <a:lnTo>
                    <a:pt x="687" y="4546"/>
                  </a:lnTo>
                  <a:lnTo>
                    <a:pt x="693" y="4548"/>
                  </a:lnTo>
                  <a:lnTo>
                    <a:pt x="700" y="4551"/>
                  </a:lnTo>
                  <a:lnTo>
                    <a:pt x="707" y="4552"/>
                  </a:lnTo>
                  <a:lnTo>
                    <a:pt x="715" y="4553"/>
                  </a:lnTo>
                  <a:lnTo>
                    <a:pt x="722" y="4554"/>
                  </a:lnTo>
                  <a:lnTo>
                    <a:pt x="730" y="4554"/>
                  </a:lnTo>
                  <a:lnTo>
                    <a:pt x="747" y="4553"/>
                  </a:lnTo>
                  <a:lnTo>
                    <a:pt x="763" y="4550"/>
                  </a:lnTo>
                  <a:lnTo>
                    <a:pt x="780" y="4546"/>
                  </a:lnTo>
                  <a:lnTo>
                    <a:pt x="796" y="4539"/>
                  </a:lnTo>
                  <a:lnTo>
                    <a:pt x="800" y="4552"/>
                  </a:lnTo>
                  <a:lnTo>
                    <a:pt x="805" y="4564"/>
                  </a:lnTo>
                  <a:lnTo>
                    <a:pt x="811" y="4575"/>
                  </a:lnTo>
                  <a:lnTo>
                    <a:pt x="817" y="4584"/>
                  </a:lnTo>
                  <a:lnTo>
                    <a:pt x="823" y="4593"/>
                  </a:lnTo>
                  <a:lnTo>
                    <a:pt x="829" y="4600"/>
                  </a:lnTo>
                  <a:lnTo>
                    <a:pt x="835" y="4606"/>
                  </a:lnTo>
                  <a:lnTo>
                    <a:pt x="842" y="4612"/>
                  </a:lnTo>
                  <a:lnTo>
                    <a:pt x="850" y="4618"/>
                  </a:lnTo>
                  <a:lnTo>
                    <a:pt x="859" y="4622"/>
                  </a:lnTo>
                  <a:lnTo>
                    <a:pt x="868" y="4626"/>
                  </a:lnTo>
                  <a:lnTo>
                    <a:pt x="878" y="4629"/>
                  </a:lnTo>
                  <a:lnTo>
                    <a:pt x="888" y="4632"/>
                  </a:lnTo>
                  <a:lnTo>
                    <a:pt x="898" y="4634"/>
                  </a:lnTo>
                  <a:lnTo>
                    <a:pt x="907" y="4636"/>
                  </a:lnTo>
                  <a:lnTo>
                    <a:pt x="918" y="4637"/>
                  </a:lnTo>
                  <a:lnTo>
                    <a:pt x="939" y="4638"/>
                  </a:lnTo>
                  <a:lnTo>
                    <a:pt x="959" y="4638"/>
                  </a:lnTo>
                  <a:lnTo>
                    <a:pt x="980" y="4636"/>
                  </a:lnTo>
                  <a:lnTo>
                    <a:pt x="1000" y="4634"/>
                  </a:lnTo>
                  <a:lnTo>
                    <a:pt x="1020" y="4630"/>
                  </a:lnTo>
                  <a:lnTo>
                    <a:pt x="1038" y="4626"/>
                  </a:lnTo>
                  <a:lnTo>
                    <a:pt x="1055" y="4622"/>
                  </a:lnTo>
                  <a:lnTo>
                    <a:pt x="1072" y="4618"/>
                  </a:lnTo>
                  <a:lnTo>
                    <a:pt x="1098" y="4608"/>
                  </a:lnTo>
                  <a:lnTo>
                    <a:pt x="1114" y="4602"/>
                  </a:lnTo>
                  <a:lnTo>
                    <a:pt x="1226" y="4531"/>
                  </a:lnTo>
                  <a:lnTo>
                    <a:pt x="1247" y="4515"/>
                  </a:lnTo>
                  <a:lnTo>
                    <a:pt x="1271" y="4499"/>
                  </a:lnTo>
                  <a:lnTo>
                    <a:pt x="1294" y="4483"/>
                  </a:lnTo>
                  <a:lnTo>
                    <a:pt x="1318" y="4468"/>
                  </a:lnTo>
                  <a:lnTo>
                    <a:pt x="1330" y="4462"/>
                  </a:lnTo>
                  <a:lnTo>
                    <a:pt x="1340" y="4457"/>
                  </a:lnTo>
                  <a:lnTo>
                    <a:pt x="1350" y="4453"/>
                  </a:lnTo>
                  <a:lnTo>
                    <a:pt x="1359" y="4450"/>
                  </a:lnTo>
                  <a:lnTo>
                    <a:pt x="1368" y="4448"/>
                  </a:lnTo>
                  <a:lnTo>
                    <a:pt x="1375" y="4448"/>
                  </a:lnTo>
                  <a:lnTo>
                    <a:pt x="1378" y="4449"/>
                  </a:lnTo>
                  <a:lnTo>
                    <a:pt x="1381" y="4450"/>
                  </a:lnTo>
                  <a:lnTo>
                    <a:pt x="1384" y="4451"/>
                  </a:lnTo>
                  <a:lnTo>
                    <a:pt x="1387" y="4453"/>
                  </a:lnTo>
                  <a:lnTo>
                    <a:pt x="1409" y="4474"/>
                  </a:lnTo>
                  <a:lnTo>
                    <a:pt x="1418" y="4465"/>
                  </a:lnTo>
                  <a:lnTo>
                    <a:pt x="1439" y="4442"/>
                  </a:lnTo>
                  <a:lnTo>
                    <a:pt x="1466" y="4412"/>
                  </a:lnTo>
                  <a:lnTo>
                    <a:pt x="1491" y="4385"/>
                  </a:lnTo>
                  <a:lnTo>
                    <a:pt x="1493" y="4395"/>
                  </a:lnTo>
                  <a:lnTo>
                    <a:pt x="1499" y="4417"/>
                  </a:lnTo>
                  <a:lnTo>
                    <a:pt x="1505" y="4437"/>
                  </a:lnTo>
                  <a:lnTo>
                    <a:pt x="1507" y="4447"/>
                  </a:lnTo>
                  <a:lnTo>
                    <a:pt x="1545" y="4403"/>
                  </a:lnTo>
                  <a:lnTo>
                    <a:pt x="1569" y="4374"/>
                  </a:lnTo>
                  <a:lnTo>
                    <a:pt x="1594" y="4346"/>
                  </a:lnTo>
                  <a:lnTo>
                    <a:pt x="1618" y="4321"/>
                  </a:lnTo>
                  <a:lnTo>
                    <a:pt x="1642" y="4298"/>
                  </a:lnTo>
                  <a:lnTo>
                    <a:pt x="1667" y="4275"/>
                  </a:lnTo>
                  <a:lnTo>
                    <a:pt x="1691" y="4254"/>
                  </a:lnTo>
                  <a:lnTo>
                    <a:pt x="1716" y="4232"/>
                  </a:lnTo>
                  <a:lnTo>
                    <a:pt x="1743" y="4209"/>
                  </a:lnTo>
                  <a:lnTo>
                    <a:pt x="1874" y="4095"/>
                  </a:lnTo>
                  <a:lnTo>
                    <a:pt x="1905" y="4063"/>
                  </a:lnTo>
                  <a:lnTo>
                    <a:pt x="1938" y="4030"/>
                  </a:lnTo>
                  <a:lnTo>
                    <a:pt x="1954" y="4012"/>
                  </a:lnTo>
                  <a:lnTo>
                    <a:pt x="1971" y="3994"/>
                  </a:lnTo>
                  <a:lnTo>
                    <a:pt x="1987" y="3976"/>
                  </a:lnTo>
                  <a:lnTo>
                    <a:pt x="2003" y="3955"/>
                  </a:lnTo>
                  <a:lnTo>
                    <a:pt x="2018" y="3936"/>
                  </a:lnTo>
                  <a:lnTo>
                    <a:pt x="2033" y="3915"/>
                  </a:lnTo>
                  <a:lnTo>
                    <a:pt x="2048" y="3893"/>
                  </a:lnTo>
                  <a:lnTo>
                    <a:pt x="2062" y="3870"/>
                  </a:lnTo>
                  <a:lnTo>
                    <a:pt x="2075" y="3847"/>
                  </a:lnTo>
                  <a:lnTo>
                    <a:pt x="2087" y="3822"/>
                  </a:lnTo>
                  <a:lnTo>
                    <a:pt x="2098" y="3798"/>
                  </a:lnTo>
                  <a:lnTo>
                    <a:pt x="2108" y="3772"/>
                  </a:lnTo>
                  <a:lnTo>
                    <a:pt x="2126" y="3769"/>
                  </a:lnTo>
                  <a:lnTo>
                    <a:pt x="2141" y="3765"/>
                  </a:lnTo>
                  <a:lnTo>
                    <a:pt x="2155" y="3760"/>
                  </a:lnTo>
                  <a:lnTo>
                    <a:pt x="2167" y="3755"/>
                  </a:lnTo>
                  <a:lnTo>
                    <a:pt x="2180" y="3748"/>
                  </a:lnTo>
                  <a:lnTo>
                    <a:pt x="2190" y="3740"/>
                  </a:lnTo>
                  <a:lnTo>
                    <a:pt x="2200" y="3732"/>
                  </a:lnTo>
                  <a:lnTo>
                    <a:pt x="2208" y="3723"/>
                  </a:lnTo>
                  <a:lnTo>
                    <a:pt x="2216" y="3713"/>
                  </a:lnTo>
                  <a:lnTo>
                    <a:pt x="2223" y="3702"/>
                  </a:lnTo>
                  <a:lnTo>
                    <a:pt x="2229" y="3692"/>
                  </a:lnTo>
                  <a:lnTo>
                    <a:pt x="2234" y="3681"/>
                  </a:lnTo>
                  <a:lnTo>
                    <a:pt x="2245" y="3659"/>
                  </a:lnTo>
                  <a:lnTo>
                    <a:pt x="2254" y="3636"/>
                  </a:lnTo>
                  <a:lnTo>
                    <a:pt x="2287" y="3564"/>
                  </a:lnTo>
                  <a:lnTo>
                    <a:pt x="2295" y="3556"/>
                  </a:lnTo>
                  <a:lnTo>
                    <a:pt x="2315" y="3538"/>
                  </a:lnTo>
                  <a:lnTo>
                    <a:pt x="2332" y="3520"/>
                  </a:lnTo>
                  <a:lnTo>
                    <a:pt x="2341" y="3511"/>
                  </a:lnTo>
                  <a:lnTo>
                    <a:pt x="2350" y="3504"/>
                  </a:lnTo>
                  <a:lnTo>
                    <a:pt x="2359" y="3497"/>
                  </a:lnTo>
                  <a:lnTo>
                    <a:pt x="2368" y="3489"/>
                  </a:lnTo>
                  <a:lnTo>
                    <a:pt x="2377" y="3481"/>
                  </a:lnTo>
                  <a:lnTo>
                    <a:pt x="2385" y="3472"/>
                  </a:lnTo>
                  <a:lnTo>
                    <a:pt x="2392" y="3462"/>
                  </a:lnTo>
                  <a:lnTo>
                    <a:pt x="2397" y="3451"/>
                  </a:lnTo>
                  <a:lnTo>
                    <a:pt x="2402" y="3437"/>
                  </a:lnTo>
                  <a:lnTo>
                    <a:pt x="2404" y="3430"/>
                  </a:lnTo>
                  <a:lnTo>
                    <a:pt x="2405" y="3423"/>
                  </a:lnTo>
                  <a:lnTo>
                    <a:pt x="2406" y="3415"/>
                  </a:lnTo>
                  <a:lnTo>
                    <a:pt x="2406" y="3406"/>
                  </a:lnTo>
                  <a:lnTo>
                    <a:pt x="2404" y="3387"/>
                  </a:lnTo>
                  <a:lnTo>
                    <a:pt x="2402" y="3366"/>
                  </a:lnTo>
                  <a:lnTo>
                    <a:pt x="2421" y="3355"/>
                  </a:lnTo>
                  <a:lnTo>
                    <a:pt x="2438" y="3343"/>
                  </a:lnTo>
                  <a:lnTo>
                    <a:pt x="2456" y="3330"/>
                  </a:lnTo>
                  <a:lnTo>
                    <a:pt x="2470" y="3315"/>
                  </a:lnTo>
                  <a:lnTo>
                    <a:pt x="2477" y="3308"/>
                  </a:lnTo>
                  <a:lnTo>
                    <a:pt x="2483" y="3300"/>
                  </a:lnTo>
                  <a:lnTo>
                    <a:pt x="2489" y="3292"/>
                  </a:lnTo>
                  <a:lnTo>
                    <a:pt x="2494" y="3284"/>
                  </a:lnTo>
                  <a:lnTo>
                    <a:pt x="2499" y="3275"/>
                  </a:lnTo>
                  <a:lnTo>
                    <a:pt x="2503" y="3267"/>
                  </a:lnTo>
                  <a:lnTo>
                    <a:pt x="2508" y="3258"/>
                  </a:lnTo>
                  <a:lnTo>
                    <a:pt x="2511" y="3248"/>
                  </a:lnTo>
                  <a:lnTo>
                    <a:pt x="2514" y="3236"/>
                  </a:lnTo>
                  <a:lnTo>
                    <a:pt x="2515" y="3225"/>
                  </a:lnTo>
                  <a:lnTo>
                    <a:pt x="2516" y="3213"/>
                  </a:lnTo>
                  <a:lnTo>
                    <a:pt x="2517" y="3202"/>
                  </a:lnTo>
                  <a:lnTo>
                    <a:pt x="2542" y="3187"/>
                  </a:lnTo>
                  <a:lnTo>
                    <a:pt x="2564" y="3172"/>
                  </a:lnTo>
                  <a:lnTo>
                    <a:pt x="2585" y="3157"/>
                  </a:lnTo>
                  <a:lnTo>
                    <a:pt x="2603" y="3141"/>
                  </a:lnTo>
                  <a:lnTo>
                    <a:pt x="2611" y="3133"/>
                  </a:lnTo>
                  <a:lnTo>
                    <a:pt x="2619" y="3124"/>
                  </a:lnTo>
                  <a:lnTo>
                    <a:pt x="2625" y="3116"/>
                  </a:lnTo>
                  <a:lnTo>
                    <a:pt x="2631" y="3107"/>
                  </a:lnTo>
                  <a:lnTo>
                    <a:pt x="2638" y="3099"/>
                  </a:lnTo>
                  <a:lnTo>
                    <a:pt x="2642" y="3090"/>
                  </a:lnTo>
                  <a:lnTo>
                    <a:pt x="2646" y="3081"/>
                  </a:lnTo>
                  <a:lnTo>
                    <a:pt x="2650" y="3072"/>
                  </a:lnTo>
                  <a:lnTo>
                    <a:pt x="2652" y="3063"/>
                  </a:lnTo>
                  <a:lnTo>
                    <a:pt x="2653" y="3053"/>
                  </a:lnTo>
                  <a:lnTo>
                    <a:pt x="2653" y="3044"/>
                  </a:lnTo>
                  <a:lnTo>
                    <a:pt x="2653" y="3035"/>
                  </a:lnTo>
                  <a:lnTo>
                    <a:pt x="2650" y="3016"/>
                  </a:lnTo>
                  <a:lnTo>
                    <a:pt x="2646" y="2997"/>
                  </a:lnTo>
                  <a:lnTo>
                    <a:pt x="2666" y="2982"/>
                  </a:lnTo>
                  <a:lnTo>
                    <a:pt x="2684" y="2968"/>
                  </a:lnTo>
                  <a:lnTo>
                    <a:pt x="2701" y="2953"/>
                  </a:lnTo>
                  <a:lnTo>
                    <a:pt x="2715" y="2938"/>
                  </a:lnTo>
                  <a:lnTo>
                    <a:pt x="2728" y="2923"/>
                  </a:lnTo>
                  <a:lnTo>
                    <a:pt x="2739" y="2907"/>
                  </a:lnTo>
                  <a:lnTo>
                    <a:pt x="2750" y="2892"/>
                  </a:lnTo>
                  <a:lnTo>
                    <a:pt x="2760" y="2877"/>
                  </a:lnTo>
                  <a:lnTo>
                    <a:pt x="2808" y="2810"/>
                  </a:lnTo>
                  <a:lnTo>
                    <a:pt x="2863" y="2765"/>
                  </a:lnTo>
                  <a:lnTo>
                    <a:pt x="2942" y="2693"/>
                  </a:lnTo>
                  <a:lnTo>
                    <a:pt x="2945" y="2681"/>
                  </a:lnTo>
                  <a:lnTo>
                    <a:pt x="2950" y="2654"/>
                  </a:lnTo>
                  <a:lnTo>
                    <a:pt x="2955" y="2628"/>
                  </a:lnTo>
                  <a:lnTo>
                    <a:pt x="2958" y="2616"/>
                  </a:lnTo>
                  <a:lnTo>
                    <a:pt x="2964" y="2572"/>
                  </a:lnTo>
                  <a:lnTo>
                    <a:pt x="3008" y="2527"/>
                  </a:lnTo>
                  <a:lnTo>
                    <a:pt x="3079" y="2450"/>
                  </a:lnTo>
                  <a:lnTo>
                    <a:pt x="3082" y="2445"/>
                  </a:lnTo>
                  <a:lnTo>
                    <a:pt x="3084" y="2439"/>
                  </a:lnTo>
                  <a:lnTo>
                    <a:pt x="3086" y="2430"/>
                  </a:lnTo>
                  <a:lnTo>
                    <a:pt x="3087" y="2421"/>
                  </a:lnTo>
                  <a:lnTo>
                    <a:pt x="3086" y="2412"/>
                  </a:lnTo>
                  <a:lnTo>
                    <a:pt x="3085" y="2404"/>
                  </a:lnTo>
                  <a:lnTo>
                    <a:pt x="3080" y="2389"/>
                  </a:lnTo>
                  <a:lnTo>
                    <a:pt x="3075" y="2376"/>
                  </a:lnTo>
                  <a:lnTo>
                    <a:pt x="3072" y="2369"/>
                  </a:lnTo>
                  <a:lnTo>
                    <a:pt x="3070" y="2363"/>
                  </a:lnTo>
                  <a:lnTo>
                    <a:pt x="3069" y="2358"/>
                  </a:lnTo>
                  <a:lnTo>
                    <a:pt x="3069" y="2354"/>
                  </a:lnTo>
                  <a:lnTo>
                    <a:pt x="3077" y="2344"/>
                  </a:lnTo>
                  <a:lnTo>
                    <a:pt x="3098" y="2323"/>
                  </a:lnTo>
                  <a:lnTo>
                    <a:pt x="3117" y="2301"/>
                  </a:lnTo>
                  <a:lnTo>
                    <a:pt x="3126" y="2292"/>
                  </a:lnTo>
                  <a:lnTo>
                    <a:pt x="3146" y="2273"/>
                  </a:lnTo>
                  <a:lnTo>
                    <a:pt x="3167" y="2253"/>
                  </a:lnTo>
                  <a:lnTo>
                    <a:pt x="3176" y="2242"/>
                  </a:lnTo>
                  <a:lnTo>
                    <a:pt x="3184" y="2230"/>
                  </a:lnTo>
                  <a:lnTo>
                    <a:pt x="3191" y="2216"/>
                  </a:lnTo>
                  <a:lnTo>
                    <a:pt x="3197" y="2202"/>
                  </a:lnTo>
                  <a:lnTo>
                    <a:pt x="3198" y="2195"/>
                  </a:lnTo>
                  <a:lnTo>
                    <a:pt x="3199" y="2188"/>
                  </a:lnTo>
                  <a:lnTo>
                    <a:pt x="3199" y="2180"/>
                  </a:lnTo>
                  <a:lnTo>
                    <a:pt x="3198" y="2171"/>
                  </a:lnTo>
                  <a:lnTo>
                    <a:pt x="3195" y="2152"/>
                  </a:lnTo>
                  <a:lnTo>
                    <a:pt x="3191" y="2134"/>
                  </a:lnTo>
                  <a:lnTo>
                    <a:pt x="3213" y="2125"/>
                  </a:lnTo>
                  <a:lnTo>
                    <a:pt x="3235" y="2116"/>
                  </a:lnTo>
                  <a:lnTo>
                    <a:pt x="3254" y="2105"/>
                  </a:lnTo>
                  <a:lnTo>
                    <a:pt x="3271" y="2092"/>
                  </a:lnTo>
                  <a:lnTo>
                    <a:pt x="3287" y="2080"/>
                  </a:lnTo>
                  <a:lnTo>
                    <a:pt x="3303" y="2067"/>
                  </a:lnTo>
                  <a:lnTo>
                    <a:pt x="3317" y="2053"/>
                  </a:lnTo>
                  <a:lnTo>
                    <a:pt x="3330" y="2038"/>
                  </a:lnTo>
                  <a:lnTo>
                    <a:pt x="3342" y="2022"/>
                  </a:lnTo>
                  <a:lnTo>
                    <a:pt x="3354" y="2006"/>
                  </a:lnTo>
                  <a:lnTo>
                    <a:pt x="3365" y="1990"/>
                  </a:lnTo>
                  <a:lnTo>
                    <a:pt x="3375" y="1974"/>
                  </a:lnTo>
                  <a:lnTo>
                    <a:pt x="3393" y="1939"/>
                  </a:lnTo>
                  <a:lnTo>
                    <a:pt x="3410" y="1905"/>
                  </a:lnTo>
                  <a:lnTo>
                    <a:pt x="3433" y="1859"/>
                  </a:lnTo>
                  <a:lnTo>
                    <a:pt x="3523" y="1701"/>
                  </a:lnTo>
                  <a:lnTo>
                    <a:pt x="3527" y="1694"/>
                  </a:lnTo>
                  <a:lnTo>
                    <a:pt x="3529" y="1688"/>
                  </a:lnTo>
                  <a:lnTo>
                    <a:pt x="3531" y="1682"/>
                  </a:lnTo>
                  <a:lnTo>
                    <a:pt x="3531" y="1676"/>
                  </a:lnTo>
                  <a:lnTo>
                    <a:pt x="3532" y="1671"/>
                  </a:lnTo>
                  <a:lnTo>
                    <a:pt x="3531" y="1666"/>
                  </a:lnTo>
                  <a:lnTo>
                    <a:pt x="3529" y="1657"/>
                  </a:lnTo>
                  <a:lnTo>
                    <a:pt x="3527" y="1650"/>
                  </a:lnTo>
                  <a:lnTo>
                    <a:pt x="3526" y="1645"/>
                  </a:lnTo>
                  <a:lnTo>
                    <a:pt x="3526" y="1640"/>
                  </a:lnTo>
                  <a:lnTo>
                    <a:pt x="3527" y="1638"/>
                  </a:lnTo>
                  <a:lnTo>
                    <a:pt x="3528" y="1636"/>
                  </a:lnTo>
                  <a:lnTo>
                    <a:pt x="3531" y="1637"/>
                  </a:lnTo>
                  <a:lnTo>
                    <a:pt x="3538" y="1636"/>
                  </a:lnTo>
                  <a:lnTo>
                    <a:pt x="3544" y="1635"/>
                  </a:lnTo>
                  <a:lnTo>
                    <a:pt x="3547" y="1635"/>
                  </a:lnTo>
                  <a:lnTo>
                    <a:pt x="3611" y="1612"/>
                  </a:lnTo>
                  <a:lnTo>
                    <a:pt x="3626" y="1597"/>
                  </a:lnTo>
                  <a:lnTo>
                    <a:pt x="3638" y="1584"/>
                  </a:lnTo>
                  <a:lnTo>
                    <a:pt x="3648" y="1570"/>
                  </a:lnTo>
                  <a:lnTo>
                    <a:pt x="3657" y="1558"/>
                  </a:lnTo>
                  <a:lnTo>
                    <a:pt x="3664" y="1547"/>
                  </a:lnTo>
                  <a:lnTo>
                    <a:pt x="3670" y="1536"/>
                  </a:lnTo>
                  <a:lnTo>
                    <a:pt x="3674" y="1526"/>
                  </a:lnTo>
                  <a:lnTo>
                    <a:pt x="3678" y="1516"/>
                  </a:lnTo>
                  <a:lnTo>
                    <a:pt x="3682" y="1503"/>
                  </a:lnTo>
                  <a:lnTo>
                    <a:pt x="3685" y="1491"/>
                  </a:lnTo>
                  <a:lnTo>
                    <a:pt x="3686" y="1479"/>
                  </a:lnTo>
                  <a:lnTo>
                    <a:pt x="3688" y="1468"/>
                  </a:lnTo>
                  <a:lnTo>
                    <a:pt x="3704" y="1396"/>
                  </a:lnTo>
                  <a:lnTo>
                    <a:pt x="3730" y="1357"/>
                  </a:lnTo>
                  <a:lnTo>
                    <a:pt x="3780" y="1300"/>
                  </a:lnTo>
                  <a:lnTo>
                    <a:pt x="3795" y="1277"/>
                  </a:lnTo>
                  <a:lnTo>
                    <a:pt x="3807" y="1255"/>
                  </a:lnTo>
                  <a:lnTo>
                    <a:pt x="3818" y="1234"/>
                  </a:lnTo>
                  <a:lnTo>
                    <a:pt x="3825" y="1215"/>
                  </a:lnTo>
                  <a:lnTo>
                    <a:pt x="3830" y="1197"/>
                  </a:lnTo>
                  <a:lnTo>
                    <a:pt x="3833" y="1180"/>
                  </a:lnTo>
                  <a:lnTo>
                    <a:pt x="3834" y="1165"/>
                  </a:lnTo>
                  <a:lnTo>
                    <a:pt x="3835" y="1150"/>
                  </a:lnTo>
                  <a:lnTo>
                    <a:pt x="3834" y="1137"/>
                  </a:lnTo>
                  <a:lnTo>
                    <a:pt x="3832" y="1123"/>
                  </a:lnTo>
                  <a:lnTo>
                    <a:pt x="3829" y="1112"/>
                  </a:lnTo>
                  <a:lnTo>
                    <a:pt x="3826" y="1101"/>
                  </a:lnTo>
                  <a:lnTo>
                    <a:pt x="3822" y="1091"/>
                  </a:lnTo>
                  <a:lnTo>
                    <a:pt x="3817" y="1081"/>
                  </a:lnTo>
                  <a:lnTo>
                    <a:pt x="3810" y="1072"/>
                  </a:lnTo>
                  <a:lnTo>
                    <a:pt x="3804" y="1061"/>
                  </a:lnTo>
                  <a:lnTo>
                    <a:pt x="3796" y="1052"/>
                  </a:lnTo>
                  <a:lnTo>
                    <a:pt x="3788" y="1044"/>
                  </a:lnTo>
                  <a:lnTo>
                    <a:pt x="3780" y="1035"/>
                  </a:lnTo>
                  <a:lnTo>
                    <a:pt x="3770" y="1027"/>
                  </a:lnTo>
                  <a:lnTo>
                    <a:pt x="3760" y="1019"/>
                  </a:lnTo>
                  <a:lnTo>
                    <a:pt x="3749" y="1012"/>
                  </a:lnTo>
                  <a:lnTo>
                    <a:pt x="3736" y="1005"/>
                  </a:lnTo>
                  <a:lnTo>
                    <a:pt x="3724" y="997"/>
                  </a:lnTo>
                  <a:lnTo>
                    <a:pt x="3698" y="984"/>
                  </a:lnTo>
                  <a:lnTo>
                    <a:pt x="3668" y="972"/>
                  </a:lnTo>
                  <a:lnTo>
                    <a:pt x="3687" y="952"/>
                  </a:lnTo>
                  <a:lnTo>
                    <a:pt x="3703" y="930"/>
                  </a:lnTo>
                  <a:lnTo>
                    <a:pt x="3710" y="919"/>
                  </a:lnTo>
                  <a:lnTo>
                    <a:pt x="3716" y="908"/>
                  </a:lnTo>
                  <a:lnTo>
                    <a:pt x="3721" y="897"/>
                  </a:lnTo>
                  <a:lnTo>
                    <a:pt x="3726" y="885"/>
                  </a:lnTo>
                  <a:lnTo>
                    <a:pt x="3729" y="873"/>
                  </a:lnTo>
                  <a:lnTo>
                    <a:pt x="3731" y="860"/>
                  </a:lnTo>
                  <a:lnTo>
                    <a:pt x="3732" y="847"/>
                  </a:lnTo>
                  <a:lnTo>
                    <a:pt x="3731" y="834"/>
                  </a:lnTo>
                  <a:lnTo>
                    <a:pt x="3730" y="827"/>
                  </a:lnTo>
                  <a:lnTo>
                    <a:pt x="3728" y="819"/>
                  </a:lnTo>
                  <a:lnTo>
                    <a:pt x="3725" y="812"/>
                  </a:lnTo>
                  <a:lnTo>
                    <a:pt x="3722" y="804"/>
                  </a:lnTo>
                  <a:lnTo>
                    <a:pt x="3715" y="789"/>
                  </a:lnTo>
                  <a:lnTo>
                    <a:pt x="3705" y="775"/>
                  </a:lnTo>
                  <a:lnTo>
                    <a:pt x="3692" y="762"/>
                  </a:lnTo>
                  <a:lnTo>
                    <a:pt x="3677" y="748"/>
                  </a:lnTo>
                  <a:lnTo>
                    <a:pt x="3661" y="734"/>
                  </a:lnTo>
                  <a:lnTo>
                    <a:pt x="3642" y="721"/>
                  </a:lnTo>
                  <a:lnTo>
                    <a:pt x="3646" y="712"/>
                  </a:lnTo>
                  <a:lnTo>
                    <a:pt x="3650" y="704"/>
                  </a:lnTo>
                  <a:lnTo>
                    <a:pt x="3655" y="686"/>
                  </a:lnTo>
                  <a:lnTo>
                    <a:pt x="3658" y="666"/>
                  </a:lnTo>
                  <a:lnTo>
                    <a:pt x="3659" y="648"/>
                  </a:lnTo>
                  <a:lnTo>
                    <a:pt x="3659" y="631"/>
                  </a:lnTo>
                  <a:lnTo>
                    <a:pt x="3657" y="614"/>
                  </a:lnTo>
                  <a:lnTo>
                    <a:pt x="3652" y="597"/>
                  </a:lnTo>
                  <a:lnTo>
                    <a:pt x="3650" y="590"/>
                  </a:lnTo>
                  <a:lnTo>
                    <a:pt x="3647" y="582"/>
                  </a:lnTo>
                  <a:lnTo>
                    <a:pt x="3643" y="575"/>
                  </a:lnTo>
                  <a:lnTo>
                    <a:pt x="3639" y="568"/>
                  </a:lnTo>
                  <a:lnTo>
                    <a:pt x="3631" y="557"/>
                  </a:lnTo>
                  <a:lnTo>
                    <a:pt x="3621" y="548"/>
                  </a:lnTo>
                  <a:lnTo>
                    <a:pt x="3609" y="539"/>
                  </a:lnTo>
                  <a:lnTo>
                    <a:pt x="3598" y="532"/>
                  </a:lnTo>
                  <a:lnTo>
                    <a:pt x="3585" y="527"/>
                  </a:lnTo>
                  <a:lnTo>
                    <a:pt x="3572" y="522"/>
                  </a:lnTo>
                  <a:lnTo>
                    <a:pt x="3557" y="519"/>
                  </a:lnTo>
                  <a:lnTo>
                    <a:pt x="3541" y="517"/>
                  </a:lnTo>
                  <a:lnTo>
                    <a:pt x="3542" y="499"/>
                  </a:lnTo>
                  <a:lnTo>
                    <a:pt x="3543" y="491"/>
                  </a:lnTo>
                  <a:lnTo>
                    <a:pt x="3545" y="465"/>
                  </a:lnTo>
                  <a:lnTo>
                    <a:pt x="3547" y="438"/>
                  </a:lnTo>
                  <a:lnTo>
                    <a:pt x="3547" y="410"/>
                  </a:lnTo>
                  <a:lnTo>
                    <a:pt x="3546" y="383"/>
                  </a:lnTo>
                  <a:lnTo>
                    <a:pt x="3544" y="370"/>
                  </a:lnTo>
                  <a:lnTo>
                    <a:pt x="3542" y="358"/>
                  </a:lnTo>
                  <a:lnTo>
                    <a:pt x="3539" y="344"/>
                  </a:lnTo>
                  <a:lnTo>
                    <a:pt x="3536" y="332"/>
                  </a:lnTo>
                  <a:lnTo>
                    <a:pt x="3531" y="321"/>
                  </a:lnTo>
                  <a:lnTo>
                    <a:pt x="3525" y="310"/>
                  </a:lnTo>
                  <a:lnTo>
                    <a:pt x="3518" y="299"/>
                  </a:lnTo>
                  <a:lnTo>
                    <a:pt x="3510" y="290"/>
                  </a:lnTo>
                  <a:lnTo>
                    <a:pt x="3499" y="279"/>
                  </a:lnTo>
                  <a:lnTo>
                    <a:pt x="3485" y="268"/>
                  </a:lnTo>
                  <a:lnTo>
                    <a:pt x="3467" y="258"/>
                  </a:lnTo>
                  <a:lnTo>
                    <a:pt x="3448" y="249"/>
                  </a:lnTo>
                  <a:lnTo>
                    <a:pt x="3438" y="245"/>
                  </a:lnTo>
                  <a:lnTo>
                    <a:pt x="3428" y="242"/>
                  </a:lnTo>
                  <a:lnTo>
                    <a:pt x="3416" y="239"/>
                  </a:lnTo>
                  <a:lnTo>
                    <a:pt x="3406" y="238"/>
                  </a:lnTo>
                  <a:lnTo>
                    <a:pt x="3395" y="237"/>
                  </a:lnTo>
                  <a:lnTo>
                    <a:pt x="3385" y="238"/>
                  </a:lnTo>
                  <a:lnTo>
                    <a:pt x="3374" y="239"/>
                  </a:lnTo>
                  <a:lnTo>
                    <a:pt x="3365" y="242"/>
                  </a:lnTo>
                  <a:lnTo>
                    <a:pt x="3359" y="245"/>
                  </a:lnTo>
                  <a:lnTo>
                    <a:pt x="3352" y="249"/>
                  </a:lnTo>
                  <a:lnTo>
                    <a:pt x="3345" y="237"/>
                  </a:lnTo>
                  <a:lnTo>
                    <a:pt x="3336" y="226"/>
                  </a:lnTo>
                  <a:lnTo>
                    <a:pt x="3327" y="215"/>
                  </a:lnTo>
                  <a:lnTo>
                    <a:pt x="3316" y="206"/>
                  </a:lnTo>
                  <a:lnTo>
                    <a:pt x="3305" y="199"/>
                  </a:lnTo>
                  <a:lnTo>
                    <a:pt x="3292" y="192"/>
                  </a:lnTo>
                  <a:lnTo>
                    <a:pt x="3279" y="186"/>
                  </a:lnTo>
                  <a:lnTo>
                    <a:pt x="3265" y="181"/>
                  </a:lnTo>
                  <a:lnTo>
                    <a:pt x="3252" y="177"/>
                  </a:lnTo>
                  <a:lnTo>
                    <a:pt x="3238" y="174"/>
                  </a:lnTo>
                  <a:lnTo>
                    <a:pt x="3224" y="171"/>
                  </a:lnTo>
                  <a:lnTo>
                    <a:pt x="3209" y="169"/>
                  </a:lnTo>
                  <a:lnTo>
                    <a:pt x="3181" y="165"/>
                  </a:lnTo>
                  <a:lnTo>
                    <a:pt x="3153" y="163"/>
                  </a:lnTo>
                  <a:lnTo>
                    <a:pt x="3139" y="161"/>
                  </a:lnTo>
                  <a:lnTo>
                    <a:pt x="3109" y="156"/>
                  </a:lnTo>
                  <a:lnTo>
                    <a:pt x="3077" y="152"/>
                  </a:lnTo>
                  <a:lnTo>
                    <a:pt x="3063" y="151"/>
                  </a:lnTo>
                  <a:lnTo>
                    <a:pt x="3052" y="144"/>
                  </a:lnTo>
                  <a:lnTo>
                    <a:pt x="3040" y="138"/>
                  </a:lnTo>
                  <a:lnTo>
                    <a:pt x="3010" y="123"/>
                  </a:lnTo>
                  <a:lnTo>
                    <a:pt x="2983" y="110"/>
                  </a:lnTo>
                  <a:lnTo>
                    <a:pt x="2959" y="100"/>
                  </a:lnTo>
                  <a:lnTo>
                    <a:pt x="2938" y="91"/>
                  </a:lnTo>
                  <a:lnTo>
                    <a:pt x="2919" y="86"/>
                  </a:lnTo>
                  <a:lnTo>
                    <a:pt x="2902" y="82"/>
                  </a:lnTo>
                  <a:lnTo>
                    <a:pt x="2893" y="81"/>
                  </a:lnTo>
                  <a:lnTo>
                    <a:pt x="2886" y="81"/>
                  </a:lnTo>
                  <a:lnTo>
                    <a:pt x="2879" y="81"/>
                  </a:lnTo>
                  <a:lnTo>
                    <a:pt x="2873" y="82"/>
                  </a:lnTo>
                  <a:lnTo>
                    <a:pt x="2867" y="71"/>
                  </a:lnTo>
                  <a:lnTo>
                    <a:pt x="2861" y="62"/>
                  </a:lnTo>
                  <a:lnTo>
                    <a:pt x="2853" y="53"/>
                  </a:lnTo>
                  <a:lnTo>
                    <a:pt x="2845" y="46"/>
                  </a:lnTo>
                  <a:lnTo>
                    <a:pt x="2836" y="40"/>
                  </a:lnTo>
                  <a:lnTo>
                    <a:pt x="2826" y="34"/>
                  </a:lnTo>
                  <a:lnTo>
                    <a:pt x="2815" y="30"/>
                  </a:lnTo>
                  <a:lnTo>
                    <a:pt x="2803" y="27"/>
                  </a:lnTo>
                  <a:close/>
                  <a:moveTo>
                    <a:pt x="2650" y="176"/>
                  </a:moveTo>
                  <a:lnTo>
                    <a:pt x="2654" y="168"/>
                  </a:lnTo>
                  <a:lnTo>
                    <a:pt x="2659" y="159"/>
                  </a:lnTo>
                  <a:lnTo>
                    <a:pt x="2665" y="151"/>
                  </a:lnTo>
                  <a:lnTo>
                    <a:pt x="2672" y="143"/>
                  </a:lnTo>
                  <a:lnTo>
                    <a:pt x="2681" y="135"/>
                  </a:lnTo>
                  <a:lnTo>
                    <a:pt x="2690" y="128"/>
                  </a:lnTo>
                  <a:lnTo>
                    <a:pt x="2699" y="120"/>
                  </a:lnTo>
                  <a:lnTo>
                    <a:pt x="2710" y="113"/>
                  </a:lnTo>
                  <a:lnTo>
                    <a:pt x="2721" y="107"/>
                  </a:lnTo>
                  <a:lnTo>
                    <a:pt x="2732" y="102"/>
                  </a:lnTo>
                  <a:lnTo>
                    <a:pt x="2743" y="97"/>
                  </a:lnTo>
                  <a:lnTo>
                    <a:pt x="2753" y="92"/>
                  </a:lnTo>
                  <a:lnTo>
                    <a:pt x="2764" y="89"/>
                  </a:lnTo>
                  <a:lnTo>
                    <a:pt x="2776" y="87"/>
                  </a:lnTo>
                  <a:lnTo>
                    <a:pt x="2786" y="86"/>
                  </a:lnTo>
                  <a:lnTo>
                    <a:pt x="2795" y="86"/>
                  </a:lnTo>
                  <a:lnTo>
                    <a:pt x="2800" y="87"/>
                  </a:lnTo>
                  <a:lnTo>
                    <a:pt x="2805" y="89"/>
                  </a:lnTo>
                  <a:lnTo>
                    <a:pt x="2810" y="91"/>
                  </a:lnTo>
                  <a:lnTo>
                    <a:pt x="2815" y="96"/>
                  </a:lnTo>
                  <a:lnTo>
                    <a:pt x="2819" y="101"/>
                  </a:lnTo>
                  <a:lnTo>
                    <a:pt x="2822" y="108"/>
                  </a:lnTo>
                  <a:lnTo>
                    <a:pt x="2825" y="117"/>
                  </a:lnTo>
                  <a:lnTo>
                    <a:pt x="2827" y="128"/>
                  </a:lnTo>
                  <a:lnTo>
                    <a:pt x="2827" y="128"/>
                  </a:lnTo>
                  <a:lnTo>
                    <a:pt x="2837" y="127"/>
                  </a:lnTo>
                  <a:lnTo>
                    <a:pt x="2857" y="125"/>
                  </a:lnTo>
                  <a:lnTo>
                    <a:pt x="2877" y="123"/>
                  </a:lnTo>
                  <a:lnTo>
                    <a:pt x="2886" y="122"/>
                  </a:lnTo>
                  <a:lnTo>
                    <a:pt x="2886" y="123"/>
                  </a:lnTo>
                  <a:lnTo>
                    <a:pt x="2886" y="123"/>
                  </a:lnTo>
                  <a:lnTo>
                    <a:pt x="2885" y="127"/>
                  </a:lnTo>
                  <a:lnTo>
                    <a:pt x="2882" y="130"/>
                  </a:lnTo>
                  <a:lnTo>
                    <a:pt x="2879" y="132"/>
                  </a:lnTo>
                  <a:lnTo>
                    <a:pt x="2876" y="134"/>
                  </a:lnTo>
                  <a:lnTo>
                    <a:pt x="2883" y="134"/>
                  </a:lnTo>
                  <a:lnTo>
                    <a:pt x="2892" y="136"/>
                  </a:lnTo>
                  <a:lnTo>
                    <a:pt x="2906" y="140"/>
                  </a:lnTo>
                  <a:lnTo>
                    <a:pt x="2921" y="146"/>
                  </a:lnTo>
                  <a:lnTo>
                    <a:pt x="2939" y="154"/>
                  </a:lnTo>
                  <a:lnTo>
                    <a:pt x="2960" y="165"/>
                  </a:lnTo>
                  <a:lnTo>
                    <a:pt x="2985" y="177"/>
                  </a:lnTo>
                  <a:lnTo>
                    <a:pt x="3011" y="191"/>
                  </a:lnTo>
                  <a:lnTo>
                    <a:pt x="3046" y="208"/>
                  </a:lnTo>
                  <a:lnTo>
                    <a:pt x="3149" y="222"/>
                  </a:lnTo>
                  <a:lnTo>
                    <a:pt x="3190" y="226"/>
                  </a:lnTo>
                  <a:lnTo>
                    <a:pt x="3225" y="230"/>
                  </a:lnTo>
                  <a:lnTo>
                    <a:pt x="3239" y="233"/>
                  </a:lnTo>
                  <a:lnTo>
                    <a:pt x="3253" y="236"/>
                  </a:lnTo>
                  <a:lnTo>
                    <a:pt x="3265" y="240"/>
                  </a:lnTo>
                  <a:lnTo>
                    <a:pt x="3276" y="245"/>
                  </a:lnTo>
                  <a:lnTo>
                    <a:pt x="3285" y="251"/>
                  </a:lnTo>
                  <a:lnTo>
                    <a:pt x="3294" y="257"/>
                  </a:lnTo>
                  <a:lnTo>
                    <a:pt x="3301" y="265"/>
                  </a:lnTo>
                  <a:lnTo>
                    <a:pt x="3306" y="273"/>
                  </a:lnTo>
                  <a:lnTo>
                    <a:pt x="3310" y="283"/>
                  </a:lnTo>
                  <a:lnTo>
                    <a:pt x="3312" y="295"/>
                  </a:lnTo>
                  <a:lnTo>
                    <a:pt x="3313" y="307"/>
                  </a:lnTo>
                  <a:lnTo>
                    <a:pt x="3313" y="321"/>
                  </a:lnTo>
                  <a:lnTo>
                    <a:pt x="3373" y="325"/>
                  </a:lnTo>
                  <a:lnTo>
                    <a:pt x="3374" y="317"/>
                  </a:lnTo>
                  <a:lnTo>
                    <a:pt x="3375" y="311"/>
                  </a:lnTo>
                  <a:lnTo>
                    <a:pt x="3376" y="307"/>
                  </a:lnTo>
                  <a:lnTo>
                    <a:pt x="3378" y="303"/>
                  </a:lnTo>
                  <a:lnTo>
                    <a:pt x="3382" y="300"/>
                  </a:lnTo>
                  <a:lnTo>
                    <a:pt x="3384" y="298"/>
                  </a:lnTo>
                  <a:lnTo>
                    <a:pt x="3388" y="297"/>
                  </a:lnTo>
                  <a:lnTo>
                    <a:pt x="3393" y="297"/>
                  </a:lnTo>
                  <a:lnTo>
                    <a:pt x="3397" y="297"/>
                  </a:lnTo>
                  <a:lnTo>
                    <a:pt x="3403" y="298"/>
                  </a:lnTo>
                  <a:lnTo>
                    <a:pt x="3414" y="300"/>
                  </a:lnTo>
                  <a:lnTo>
                    <a:pt x="3426" y="304"/>
                  </a:lnTo>
                  <a:lnTo>
                    <a:pt x="3438" y="310"/>
                  </a:lnTo>
                  <a:lnTo>
                    <a:pt x="3449" y="316"/>
                  </a:lnTo>
                  <a:lnTo>
                    <a:pt x="3458" y="323"/>
                  </a:lnTo>
                  <a:lnTo>
                    <a:pt x="3466" y="330"/>
                  </a:lnTo>
                  <a:lnTo>
                    <a:pt x="3471" y="336"/>
                  </a:lnTo>
                  <a:lnTo>
                    <a:pt x="3475" y="343"/>
                  </a:lnTo>
                  <a:lnTo>
                    <a:pt x="3479" y="351"/>
                  </a:lnTo>
                  <a:lnTo>
                    <a:pt x="3482" y="360"/>
                  </a:lnTo>
                  <a:lnTo>
                    <a:pt x="3485" y="369"/>
                  </a:lnTo>
                  <a:lnTo>
                    <a:pt x="3486" y="378"/>
                  </a:lnTo>
                  <a:lnTo>
                    <a:pt x="3487" y="388"/>
                  </a:lnTo>
                  <a:lnTo>
                    <a:pt x="3488" y="398"/>
                  </a:lnTo>
                  <a:lnTo>
                    <a:pt x="3488" y="420"/>
                  </a:lnTo>
                  <a:lnTo>
                    <a:pt x="3488" y="442"/>
                  </a:lnTo>
                  <a:lnTo>
                    <a:pt x="3486" y="464"/>
                  </a:lnTo>
                  <a:lnTo>
                    <a:pt x="3483" y="486"/>
                  </a:lnTo>
                  <a:lnTo>
                    <a:pt x="3477" y="577"/>
                  </a:lnTo>
                  <a:lnTo>
                    <a:pt x="3512" y="573"/>
                  </a:lnTo>
                  <a:lnTo>
                    <a:pt x="3522" y="572"/>
                  </a:lnTo>
                  <a:lnTo>
                    <a:pt x="3532" y="573"/>
                  </a:lnTo>
                  <a:lnTo>
                    <a:pt x="3543" y="574"/>
                  </a:lnTo>
                  <a:lnTo>
                    <a:pt x="3554" y="576"/>
                  </a:lnTo>
                  <a:lnTo>
                    <a:pt x="3564" y="580"/>
                  </a:lnTo>
                  <a:lnTo>
                    <a:pt x="3573" y="585"/>
                  </a:lnTo>
                  <a:lnTo>
                    <a:pt x="3577" y="588"/>
                  </a:lnTo>
                  <a:lnTo>
                    <a:pt x="3582" y="592"/>
                  </a:lnTo>
                  <a:lnTo>
                    <a:pt x="3585" y="596"/>
                  </a:lnTo>
                  <a:lnTo>
                    <a:pt x="3589" y="600"/>
                  </a:lnTo>
                  <a:lnTo>
                    <a:pt x="3592" y="605"/>
                  </a:lnTo>
                  <a:lnTo>
                    <a:pt x="3594" y="612"/>
                  </a:lnTo>
                  <a:lnTo>
                    <a:pt x="3596" y="618"/>
                  </a:lnTo>
                  <a:lnTo>
                    <a:pt x="3598" y="624"/>
                  </a:lnTo>
                  <a:lnTo>
                    <a:pt x="3599" y="638"/>
                  </a:lnTo>
                  <a:lnTo>
                    <a:pt x="3599" y="652"/>
                  </a:lnTo>
                  <a:lnTo>
                    <a:pt x="3597" y="667"/>
                  </a:lnTo>
                  <a:lnTo>
                    <a:pt x="3593" y="684"/>
                  </a:lnTo>
                  <a:lnTo>
                    <a:pt x="3588" y="700"/>
                  </a:lnTo>
                  <a:lnTo>
                    <a:pt x="3580" y="716"/>
                  </a:lnTo>
                  <a:lnTo>
                    <a:pt x="3567" y="742"/>
                  </a:lnTo>
                  <a:lnTo>
                    <a:pt x="3591" y="756"/>
                  </a:lnTo>
                  <a:lnTo>
                    <a:pt x="3609" y="767"/>
                  </a:lnTo>
                  <a:lnTo>
                    <a:pt x="3625" y="778"/>
                  </a:lnTo>
                  <a:lnTo>
                    <a:pt x="3638" y="788"/>
                  </a:lnTo>
                  <a:lnTo>
                    <a:pt x="3649" y="799"/>
                  </a:lnTo>
                  <a:lnTo>
                    <a:pt x="3658" y="811"/>
                  </a:lnTo>
                  <a:lnTo>
                    <a:pt x="3665" y="821"/>
                  </a:lnTo>
                  <a:lnTo>
                    <a:pt x="3669" y="831"/>
                  </a:lnTo>
                  <a:lnTo>
                    <a:pt x="3672" y="841"/>
                  </a:lnTo>
                  <a:lnTo>
                    <a:pt x="3672" y="847"/>
                  </a:lnTo>
                  <a:lnTo>
                    <a:pt x="3672" y="853"/>
                  </a:lnTo>
                  <a:lnTo>
                    <a:pt x="3671" y="859"/>
                  </a:lnTo>
                  <a:lnTo>
                    <a:pt x="3669" y="865"/>
                  </a:lnTo>
                  <a:lnTo>
                    <a:pt x="3667" y="873"/>
                  </a:lnTo>
                  <a:lnTo>
                    <a:pt x="3664" y="879"/>
                  </a:lnTo>
                  <a:lnTo>
                    <a:pt x="3661" y="886"/>
                  </a:lnTo>
                  <a:lnTo>
                    <a:pt x="3656" y="893"/>
                  </a:lnTo>
                  <a:lnTo>
                    <a:pt x="3646" y="908"/>
                  </a:lnTo>
                  <a:lnTo>
                    <a:pt x="3633" y="925"/>
                  </a:lnTo>
                  <a:lnTo>
                    <a:pt x="3617" y="943"/>
                  </a:lnTo>
                  <a:lnTo>
                    <a:pt x="3596" y="962"/>
                  </a:lnTo>
                  <a:lnTo>
                    <a:pt x="3559" y="999"/>
                  </a:lnTo>
                  <a:lnTo>
                    <a:pt x="3609" y="1013"/>
                  </a:lnTo>
                  <a:lnTo>
                    <a:pt x="3626" y="1018"/>
                  </a:lnTo>
                  <a:lnTo>
                    <a:pt x="3641" y="1022"/>
                  </a:lnTo>
                  <a:lnTo>
                    <a:pt x="3655" y="1028"/>
                  </a:lnTo>
                  <a:lnTo>
                    <a:pt x="3669" y="1033"/>
                  </a:lnTo>
                  <a:lnTo>
                    <a:pt x="3682" y="1039"/>
                  </a:lnTo>
                  <a:lnTo>
                    <a:pt x="3694" y="1045"/>
                  </a:lnTo>
                  <a:lnTo>
                    <a:pt x="3706" y="1051"/>
                  </a:lnTo>
                  <a:lnTo>
                    <a:pt x="3716" y="1058"/>
                  </a:lnTo>
                  <a:lnTo>
                    <a:pt x="3725" y="1066"/>
                  </a:lnTo>
                  <a:lnTo>
                    <a:pt x="3734" y="1073"/>
                  </a:lnTo>
                  <a:lnTo>
                    <a:pt x="3742" y="1080"/>
                  </a:lnTo>
                  <a:lnTo>
                    <a:pt x="3750" y="1088"/>
                  </a:lnTo>
                  <a:lnTo>
                    <a:pt x="3756" y="1096"/>
                  </a:lnTo>
                  <a:lnTo>
                    <a:pt x="3761" y="1104"/>
                  </a:lnTo>
                  <a:lnTo>
                    <a:pt x="3766" y="1112"/>
                  </a:lnTo>
                  <a:lnTo>
                    <a:pt x="3769" y="1121"/>
                  </a:lnTo>
                  <a:lnTo>
                    <a:pt x="3772" y="1130"/>
                  </a:lnTo>
                  <a:lnTo>
                    <a:pt x="3773" y="1137"/>
                  </a:lnTo>
                  <a:lnTo>
                    <a:pt x="3775" y="1145"/>
                  </a:lnTo>
                  <a:lnTo>
                    <a:pt x="3775" y="1153"/>
                  </a:lnTo>
                  <a:lnTo>
                    <a:pt x="3775" y="1162"/>
                  </a:lnTo>
                  <a:lnTo>
                    <a:pt x="3774" y="1170"/>
                  </a:lnTo>
                  <a:lnTo>
                    <a:pt x="3773" y="1179"/>
                  </a:lnTo>
                  <a:lnTo>
                    <a:pt x="3771" y="1187"/>
                  </a:lnTo>
                  <a:lnTo>
                    <a:pt x="3768" y="1197"/>
                  </a:lnTo>
                  <a:lnTo>
                    <a:pt x="3765" y="1206"/>
                  </a:lnTo>
                  <a:lnTo>
                    <a:pt x="3761" y="1216"/>
                  </a:lnTo>
                  <a:lnTo>
                    <a:pt x="3756" y="1225"/>
                  </a:lnTo>
                  <a:lnTo>
                    <a:pt x="3744" y="1245"/>
                  </a:lnTo>
                  <a:lnTo>
                    <a:pt x="3731" y="1266"/>
                  </a:lnTo>
                  <a:lnTo>
                    <a:pt x="3689" y="1314"/>
                  </a:lnTo>
                  <a:lnTo>
                    <a:pt x="3648" y="1374"/>
                  </a:lnTo>
                  <a:lnTo>
                    <a:pt x="3628" y="1461"/>
                  </a:lnTo>
                  <a:lnTo>
                    <a:pt x="3627" y="1474"/>
                  </a:lnTo>
                  <a:lnTo>
                    <a:pt x="3625" y="1485"/>
                  </a:lnTo>
                  <a:lnTo>
                    <a:pt x="3622" y="1497"/>
                  </a:lnTo>
                  <a:lnTo>
                    <a:pt x="3617" y="1509"/>
                  </a:lnTo>
                  <a:lnTo>
                    <a:pt x="3610" y="1522"/>
                  </a:lnTo>
                  <a:lnTo>
                    <a:pt x="3600" y="1536"/>
                  </a:lnTo>
                  <a:lnTo>
                    <a:pt x="3587" y="1551"/>
                  </a:lnTo>
                  <a:lnTo>
                    <a:pt x="3570" y="1569"/>
                  </a:lnTo>
                  <a:lnTo>
                    <a:pt x="3566" y="1569"/>
                  </a:lnTo>
                  <a:lnTo>
                    <a:pt x="3554" y="1572"/>
                  </a:lnTo>
                  <a:lnTo>
                    <a:pt x="3542" y="1575"/>
                  </a:lnTo>
                  <a:lnTo>
                    <a:pt x="3537" y="1576"/>
                  </a:lnTo>
                  <a:lnTo>
                    <a:pt x="3482" y="1598"/>
                  </a:lnTo>
                  <a:lnTo>
                    <a:pt x="3478" y="1604"/>
                  </a:lnTo>
                  <a:lnTo>
                    <a:pt x="3474" y="1610"/>
                  </a:lnTo>
                  <a:lnTo>
                    <a:pt x="3471" y="1615"/>
                  </a:lnTo>
                  <a:lnTo>
                    <a:pt x="3469" y="1621"/>
                  </a:lnTo>
                  <a:lnTo>
                    <a:pt x="3466" y="1631"/>
                  </a:lnTo>
                  <a:lnTo>
                    <a:pt x="3465" y="1640"/>
                  </a:lnTo>
                  <a:lnTo>
                    <a:pt x="3466" y="1649"/>
                  </a:lnTo>
                  <a:lnTo>
                    <a:pt x="3467" y="1657"/>
                  </a:lnTo>
                  <a:lnTo>
                    <a:pt x="3469" y="1663"/>
                  </a:lnTo>
                  <a:lnTo>
                    <a:pt x="3470" y="1669"/>
                  </a:lnTo>
                  <a:lnTo>
                    <a:pt x="3470" y="1669"/>
                  </a:lnTo>
                  <a:lnTo>
                    <a:pt x="3470" y="1669"/>
                  </a:lnTo>
                  <a:lnTo>
                    <a:pt x="3466" y="1678"/>
                  </a:lnTo>
                  <a:lnTo>
                    <a:pt x="3455" y="1698"/>
                  </a:lnTo>
                  <a:lnTo>
                    <a:pt x="3441" y="1725"/>
                  </a:lnTo>
                  <a:lnTo>
                    <a:pt x="3425" y="1753"/>
                  </a:lnTo>
                  <a:lnTo>
                    <a:pt x="3408" y="1783"/>
                  </a:lnTo>
                  <a:lnTo>
                    <a:pt x="3394" y="1807"/>
                  </a:lnTo>
                  <a:lnTo>
                    <a:pt x="3384" y="1825"/>
                  </a:lnTo>
                  <a:lnTo>
                    <a:pt x="3380" y="1831"/>
                  </a:lnTo>
                  <a:lnTo>
                    <a:pt x="3357" y="1878"/>
                  </a:lnTo>
                  <a:lnTo>
                    <a:pt x="3339" y="1914"/>
                  </a:lnTo>
                  <a:lnTo>
                    <a:pt x="3322" y="1946"/>
                  </a:lnTo>
                  <a:lnTo>
                    <a:pt x="3313" y="1962"/>
                  </a:lnTo>
                  <a:lnTo>
                    <a:pt x="3303" y="1978"/>
                  </a:lnTo>
                  <a:lnTo>
                    <a:pt x="3293" y="1992"/>
                  </a:lnTo>
                  <a:lnTo>
                    <a:pt x="3281" y="2006"/>
                  </a:lnTo>
                  <a:lnTo>
                    <a:pt x="3269" y="2019"/>
                  </a:lnTo>
                  <a:lnTo>
                    <a:pt x="3257" y="2032"/>
                  </a:lnTo>
                  <a:lnTo>
                    <a:pt x="3243" y="2043"/>
                  </a:lnTo>
                  <a:lnTo>
                    <a:pt x="3228" y="2054"/>
                  </a:lnTo>
                  <a:lnTo>
                    <a:pt x="3211" y="2063"/>
                  </a:lnTo>
                  <a:lnTo>
                    <a:pt x="3194" y="2072"/>
                  </a:lnTo>
                  <a:lnTo>
                    <a:pt x="3175" y="2079"/>
                  </a:lnTo>
                  <a:lnTo>
                    <a:pt x="3153" y="2086"/>
                  </a:lnTo>
                  <a:lnTo>
                    <a:pt x="3121" y="2094"/>
                  </a:lnTo>
                  <a:lnTo>
                    <a:pt x="3133" y="2126"/>
                  </a:lnTo>
                  <a:lnTo>
                    <a:pt x="3136" y="2135"/>
                  </a:lnTo>
                  <a:lnTo>
                    <a:pt x="3139" y="2143"/>
                  </a:lnTo>
                  <a:lnTo>
                    <a:pt x="3141" y="2151"/>
                  </a:lnTo>
                  <a:lnTo>
                    <a:pt x="3142" y="2158"/>
                  </a:lnTo>
                  <a:lnTo>
                    <a:pt x="3142" y="2166"/>
                  </a:lnTo>
                  <a:lnTo>
                    <a:pt x="3142" y="2172"/>
                  </a:lnTo>
                  <a:lnTo>
                    <a:pt x="3141" y="2179"/>
                  </a:lnTo>
                  <a:lnTo>
                    <a:pt x="3139" y="2185"/>
                  </a:lnTo>
                  <a:lnTo>
                    <a:pt x="3136" y="2192"/>
                  </a:lnTo>
                  <a:lnTo>
                    <a:pt x="3132" y="2200"/>
                  </a:lnTo>
                  <a:lnTo>
                    <a:pt x="3127" y="2207"/>
                  </a:lnTo>
                  <a:lnTo>
                    <a:pt x="3121" y="2214"/>
                  </a:lnTo>
                  <a:lnTo>
                    <a:pt x="3106" y="2230"/>
                  </a:lnTo>
                  <a:lnTo>
                    <a:pt x="3087" y="2246"/>
                  </a:lnTo>
                  <a:lnTo>
                    <a:pt x="3016" y="2326"/>
                  </a:lnTo>
                  <a:lnTo>
                    <a:pt x="3013" y="2331"/>
                  </a:lnTo>
                  <a:lnTo>
                    <a:pt x="3011" y="2336"/>
                  </a:lnTo>
                  <a:lnTo>
                    <a:pt x="3009" y="2345"/>
                  </a:lnTo>
                  <a:lnTo>
                    <a:pt x="3009" y="2355"/>
                  </a:lnTo>
                  <a:lnTo>
                    <a:pt x="3009" y="2363"/>
                  </a:lnTo>
                  <a:lnTo>
                    <a:pt x="3010" y="2371"/>
                  </a:lnTo>
                  <a:lnTo>
                    <a:pt x="3015" y="2386"/>
                  </a:lnTo>
                  <a:lnTo>
                    <a:pt x="3020" y="2399"/>
                  </a:lnTo>
                  <a:lnTo>
                    <a:pt x="3023" y="2406"/>
                  </a:lnTo>
                  <a:lnTo>
                    <a:pt x="3025" y="2412"/>
                  </a:lnTo>
                  <a:lnTo>
                    <a:pt x="3028" y="2418"/>
                  </a:lnTo>
                  <a:lnTo>
                    <a:pt x="3028" y="2422"/>
                  </a:lnTo>
                  <a:lnTo>
                    <a:pt x="3026" y="2422"/>
                  </a:lnTo>
                  <a:lnTo>
                    <a:pt x="3026" y="2422"/>
                  </a:lnTo>
                  <a:lnTo>
                    <a:pt x="3018" y="2431"/>
                  </a:lnTo>
                  <a:lnTo>
                    <a:pt x="2999" y="2452"/>
                  </a:lnTo>
                  <a:lnTo>
                    <a:pt x="2979" y="2472"/>
                  </a:lnTo>
                  <a:lnTo>
                    <a:pt x="2971" y="2481"/>
                  </a:lnTo>
                  <a:lnTo>
                    <a:pt x="2913" y="2541"/>
                  </a:lnTo>
                  <a:lnTo>
                    <a:pt x="2899" y="2617"/>
                  </a:lnTo>
                  <a:lnTo>
                    <a:pt x="2892" y="2660"/>
                  </a:lnTo>
                  <a:lnTo>
                    <a:pt x="2829" y="2715"/>
                  </a:lnTo>
                  <a:lnTo>
                    <a:pt x="2762" y="2771"/>
                  </a:lnTo>
                  <a:lnTo>
                    <a:pt x="2754" y="2783"/>
                  </a:lnTo>
                  <a:lnTo>
                    <a:pt x="2736" y="2808"/>
                  </a:lnTo>
                  <a:lnTo>
                    <a:pt x="2719" y="2833"/>
                  </a:lnTo>
                  <a:lnTo>
                    <a:pt x="2711" y="2844"/>
                  </a:lnTo>
                  <a:lnTo>
                    <a:pt x="2701" y="2860"/>
                  </a:lnTo>
                  <a:lnTo>
                    <a:pt x="2690" y="2876"/>
                  </a:lnTo>
                  <a:lnTo>
                    <a:pt x="2679" y="2890"/>
                  </a:lnTo>
                  <a:lnTo>
                    <a:pt x="2668" y="2904"/>
                  </a:lnTo>
                  <a:lnTo>
                    <a:pt x="2655" y="2917"/>
                  </a:lnTo>
                  <a:lnTo>
                    <a:pt x="2640" y="2930"/>
                  </a:lnTo>
                  <a:lnTo>
                    <a:pt x="2621" y="2944"/>
                  </a:lnTo>
                  <a:lnTo>
                    <a:pt x="2601" y="2957"/>
                  </a:lnTo>
                  <a:lnTo>
                    <a:pt x="2579" y="2970"/>
                  </a:lnTo>
                  <a:lnTo>
                    <a:pt x="2589" y="2994"/>
                  </a:lnTo>
                  <a:lnTo>
                    <a:pt x="2592" y="3003"/>
                  </a:lnTo>
                  <a:lnTo>
                    <a:pt x="2594" y="3011"/>
                  </a:lnTo>
                  <a:lnTo>
                    <a:pt x="2595" y="3018"/>
                  </a:lnTo>
                  <a:lnTo>
                    <a:pt x="2596" y="3026"/>
                  </a:lnTo>
                  <a:lnTo>
                    <a:pt x="2596" y="3033"/>
                  </a:lnTo>
                  <a:lnTo>
                    <a:pt x="2595" y="3040"/>
                  </a:lnTo>
                  <a:lnTo>
                    <a:pt x="2594" y="3047"/>
                  </a:lnTo>
                  <a:lnTo>
                    <a:pt x="2592" y="3054"/>
                  </a:lnTo>
                  <a:lnTo>
                    <a:pt x="2589" y="3063"/>
                  </a:lnTo>
                  <a:lnTo>
                    <a:pt x="2585" y="3071"/>
                  </a:lnTo>
                  <a:lnTo>
                    <a:pt x="2581" y="3079"/>
                  </a:lnTo>
                  <a:lnTo>
                    <a:pt x="2575" y="3086"/>
                  </a:lnTo>
                  <a:lnTo>
                    <a:pt x="2568" y="3093"/>
                  </a:lnTo>
                  <a:lnTo>
                    <a:pt x="2562" y="3100"/>
                  </a:lnTo>
                  <a:lnTo>
                    <a:pt x="2555" y="3107"/>
                  </a:lnTo>
                  <a:lnTo>
                    <a:pt x="2547" y="3114"/>
                  </a:lnTo>
                  <a:lnTo>
                    <a:pt x="2531" y="3126"/>
                  </a:lnTo>
                  <a:lnTo>
                    <a:pt x="2514" y="3138"/>
                  </a:lnTo>
                  <a:lnTo>
                    <a:pt x="2495" y="3148"/>
                  </a:lnTo>
                  <a:lnTo>
                    <a:pt x="2476" y="3157"/>
                  </a:lnTo>
                  <a:lnTo>
                    <a:pt x="2458" y="3165"/>
                  </a:lnTo>
                  <a:lnTo>
                    <a:pt x="2460" y="3185"/>
                  </a:lnTo>
                  <a:lnTo>
                    <a:pt x="2460" y="3198"/>
                  </a:lnTo>
                  <a:lnTo>
                    <a:pt x="2459" y="3209"/>
                  </a:lnTo>
                  <a:lnTo>
                    <a:pt x="2457" y="3220"/>
                  </a:lnTo>
                  <a:lnTo>
                    <a:pt x="2454" y="3231"/>
                  </a:lnTo>
                  <a:lnTo>
                    <a:pt x="2451" y="3239"/>
                  </a:lnTo>
                  <a:lnTo>
                    <a:pt x="2448" y="3247"/>
                  </a:lnTo>
                  <a:lnTo>
                    <a:pt x="2444" y="3254"/>
                  </a:lnTo>
                  <a:lnTo>
                    <a:pt x="2438" y="3262"/>
                  </a:lnTo>
                  <a:lnTo>
                    <a:pt x="2433" y="3269"/>
                  </a:lnTo>
                  <a:lnTo>
                    <a:pt x="2428" y="3276"/>
                  </a:lnTo>
                  <a:lnTo>
                    <a:pt x="2423" y="3282"/>
                  </a:lnTo>
                  <a:lnTo>
                    <a:pt x="2417" y="3288"/>
                  </a:lnTo>
                  <a:lnTo>
                    <a:pt x="2404" y="3298"/>
                  </a:lnTo>
                  <a:lnTo>
                    <a:pt x="2390" y="3308"/>
                  </a:lnTo>
                  <a:lnTo>
                    <a:pt x="2377" y="3316"/>
                  </a:lnTo>
                  <a:lnTo>
                    <a:pt x="2361" y="3323"/>
                  </a:lnTo>
                  <a:lnTo>
                    <a:pt x="2339" y="3333"/>
                  </a:lnTo>
                  <a:lnTo>
                    <a:pt x="2344" y="3357"/>
                  </a:lnTo>
                  <a:lnTo>
                    <a:pt x="2347" y="3376"/>
                  </a:lnTo>
                  <a:lnTo>
                    <a:pt x="2349" y="3393"/>
                  </a:lnTo>
                  <a:lnTo>
                    <a:pt x="2348" y="3400"/>
                  </a:lnTo>
                  <a:lnTo>
                    <a:pt x="2348" y="3406"/>
                  </a:lnTo>
                  <a:lnTo>
                    <a:pt x="2347" y="3412"/>
                  </a:lnTo>
                  <a:lnTo>
                    <a:pt x="2346" y="3418"/>
                  </a:lnTo>
                  <a:lnTo>
                    <a:pt x="2343" y="3425"/>
                  </a:lnTo>
                  <a:lnTo>
                    <a:pt x="2339" y="3431"/>
                  </a:lnTo>
                  <a:lnTo>
                    <a:pt x="2335" y="3437"/>
                  </a:lnTo>
                  <a:lnTo>
                    <a:pt x="2330" y="3442"/>
                  </a:lnTo>
                  <a:lnTo>
                    <a:pt x="2319" y="3454"/>
                  </a:lnTo>
                  <a:lnTo>
                    <a:pt x="2304" y="3465"/>
                  </a:lnTo>
                  <a:lnTo>
                    <a:pt x="2238" y="3531"/>
                  </a:lnTo>
                  <a:lnTo>
                    <a:pt x="2198" y="3616"/>
                  </a:lnTo>
                  <a:lnTo>
                    <a:pt x="2189" y="3639"/>
                  </a:lnTo>
                  <a:lnTo>
                    <a:pt x="2180" y="3659"/>
                  </a:lnTo>
                  <a:lnTo>
                    <a:pt x="2175" y="3668"/>
                  </a:lnTo>
                  <a:lnTo>
                    <a:pt x="2170" y="3676"/>
                  </a:lnTo>
                  <a:lnTo>
                    <a:pt x="2165" y="3684"/>
                  </a:lnTo>
                  <a:lnTo>
                    <a:pt x="2159" y="3690"/>
                  </a:lnTo>
                  <a:lnTo>
                    <a:pt x="2153" y="3696"/>
                  </a:lnTo>
                  <a:lnTo>
                    <a:pt x="2147" y="3701"/>
                  </a:lnTo>
                  <a:lnTo>
                    <a:pt x="2140" y="3705"/>
                  </a:lnTo>
                  <a:lnTo>
                    <a:pt x="2132" y="3710"/>
                  </a:lnTo>
                  <a:lnTo>
                    <a:pt x="2123" y="3712"/>
                  </a:lnTo>
                  <a:lnTo>
                    <a:pt x="2112" y="3714"/>
                  </a:lnTo>
                  <a:lnTo>
                    <a:pt x="2101" y="3715"/>
                  </a:lnTo>
                  <a:lnTo>
                    <a:pt x="2090" y="3716"/>
                  </a:lnTo>
                  <a:lnTo>
                    <a:pt x="2068" y="3715"/>
                  </a:lnTo>
                  <a:lnTo>
                    <a:pt x="2062" y="3736"/>
                  </a:lnTo>
                  <a:lnTo>
                    <a:pt x="2053" y="3759"/>
                  </a:lnTo>
                  <a:lnTo>
                    <a:pt x="2043" y="3782"/>
                  </a:lnTo>
                  <a:lnTo>
                    <a:pt x="2034" y="3804"/>
                  </a:lnTo>
                  <a:lnTo>
                    <a:pt x="2023" y="3825"/>
                  </a:lnTo>
                  <a:lnTo>
                    <a:pt x="2011" y="3846"/>
                  </a:lnTo>
                  <a:lnTo>
                    <a:pt x="1999" y="3865"/>
                  </a:lnTo>
                  <a:lnTo>
                    <a:pt x="1985" y="3884"/>
                  </a:lnTo>
                  <a:lnTo>
                    <a:pt x="1970" y="3904"/>
                  </a:lnTo>
                  <a:lnTo>
                    <a:pt x="1955" y="3923"/>
                  </a:lnTo>
                  <a:lnTo>
                    <a:pt x="1940" y="3941"/>
                  </a:lnTo>
                  <a:lnTo>
                    <a:pt x="1924" y="3959"/>
                  </a:lnTo>
                  <a:lnTo>
                    <a:pt x="1906" y="3978"/>
                  </a:lnTo>
                  <a:lnTo>
                    <a:pt x="1871" y="4014"/>
                  </a:lnTo>
                  <a:lnTo>
                    <a:pt x="1832" y="4051"/>
                  </a:lnTo>
                  <a:lnTo>
                    <a:pt x="1704" y="4164"/>
                  </a:lnTo>
                  <a:lnTo>
                    <a:pt x="1683" y="4182"/>
                  </a:lnTo>
                  <a:lnTo>
                    <a:pt x="1662" y="4201"/>
                  </a:lnTo>
                  <a:lnTo>
                    <a:pt x="1641" y="4219"/>
                  </a:lnTo>
                  <a:lnTo>
                    <a:pt x="1620" y="4239"/>
                  </a:lnTo>
                  <a:lnTo>
                    <a:pt x="1599" y="4259"/>
                  </a:lnTo>
                  <a:lnTo>
                    <a:pt x="1578" y="4280"/>
                  </a:lnTo>
                  <a:lnTo>
                    <a:pt x="1557" y="4302"/>
                  </a:lnTo>
                  <a:lnTo>
                    <a:pt x="1537" y="4325"/>
                  </a:lnTo>
                  <a:lnTo>
                    <a:pt x="1534" y="4315"/>
                  </a:lnTo>
                  <a:lnTo>
                    <a:pt x="1528" y="4295"/>
                  </a:lnTo>
                  <a:lnTo>
                    <a:pt x="1522" y="4275"/>
                  </a:lnTo>
                  <a:lnTo>
                    <a:pt x="1520" y="4266"/>
                  </a:lnTo>
                  <a:lnTo>
                    <a:pt x="1483" y="4305"/>
                  </a:lnTo>
                  <a:lnTo>
                    <a:pt x="1473" y="4315"/>
                  </a:lnTo>
                  <a:lnTo>
                    <a:pt x="1450" y="4340"/>
                  </a:lnTo>
                  <a:lnTo>
                    <a:pt x="1424" y="4370"/>
                  </a:lnTo>
                  <a:lnTo>
                    <a:pt x="1402" y="4394"/>
                  </a:lnTo>
                  <a:lnTo>
                    <a:pt x="1390" y="4390"/>
                  </a:lnTo>
                  <a:lnTo>
                    <a:pt x="1378" y="4389"/>
                  </a:lnTo>
                  <a:lnTo>
                    <a:pt x="1366" y="4389"/>
                  </a:lnTo>
                  <a:lnTo>
                    <a:pt x="1354" y="4391"/>
                  </a:lnTo>
                  <a:lnTo>
                    <a:pt x="1341" y="4394"/>
                  </a:lnTo>
                  <a:lnTo>
                    <a:pt x="1327" y="4398"/>
                  </a:lnTo>
                  <a:lnTo>
                    <a:pt x="1314" y="4403"/>
                  </a:lnTo>
                  <a:lnTo>
                    <a:pt x="1301" y="4410"/>
                  </a:lnTo>
                  <a:lnTo>
                    <a:pt x="1287" y="4418"/>
                  </a:lnTo>
                  <a:lnTo>
                    <a:pt x="1273" y="4426"/>
                  </a:lnTo>
                  <a:lnTo>
                    <a:pt x="1259" y="4435"/>
                  </a:lnTo>
                  <a:lnTo>
                    <a:pt x="1245" y="4444"/>
                  </a:lnTo>
                  <a:lnTo>
                    <a:pt x="1218" y="4463"/>
                  </a:lnTo>
                  <a:lnTo>
                    <a:pt x="1190" y="4484"/>
                  </a:lnTo>
                  <a:lnTo>
                    <a:pt x="1092" y="4547"/>
                  </a:lnTo>
                  <a:lnTo>
                    <a:pt x="1064" y="4557"/>
                  </a:lnTo>
                  <a:lnTo>
                    <a:pt x="1034" y="4566"/>
                  </a:lnTo>
                  <a:lnTo>
                    <a:pt x="1019" y="4569"/>
                  </a:lnTo>
                  <a:lnTo>
                    <a:pt x="1004" y="4572"/>
                  </a:lnTo>
                  <a:lnTo>
                    <a:pt x="988" y="4575"/>
                  </a:lnTo>
                  <a:lnTo>
                    <a:pt x="974" y="4577"/>
                  </a:lnTo>
                  <a:lnTo>
                    <a:pt x="959" y="4578"/>
                  </a:lnTo>
                  <a:lnTo>
                    <a:pt x="945" y="4578"/>
                  </a:lnTo>
                  <a:lnTo>
                    <a:pt x="931" y="4578"/>
                  </a:lnTo>
                  <a:lnTo>
                    <a:pt x="918" y="4577"/>
                  </a:lnTo>
                  <a:lnTo>
                    <a:pt x="906" y="4575"/>
                  </a:lnTo>
                  <a:lnTo>
                    <a:pt x="895" y="4571"/>
                  </a:lnTo>
                  <a:lnTo>
                    <a:pt x="884" y="4568"/>
                  </a:lnTo>
                  <a:lnTo>
                    <a:pt x="875" y="4562"/>
                  </a:lnTo>
                  <a:lnTo>
                    <a:pt x="868" y="4557"/>
                  </a:lnTo>
                  <a:lnTo>
                    <a:pt x="862" y="4551"/>
                  </a:lnTo>
                  <a:lnTo>
                    <a:pt x="857" y="4544"/>
                  </a:lnTo>
                  <a:lnTo>
                    <a:pt x="853" y="4536"/>
                  </a:lnTo>
                  <a:lnTo>
                    <a:pt x="850" y="4528"/>
                  </a:lnTo>
                  <a:lnTo>
                    <a:pt x="847" y="4519"/>
                  </a:lnTo>
                  <a:lnTo>
                    <a:pt x="846" y="4509"/>
                  </a:lnTo>
                  <a:lnTo>
                    <a:pt x="845" y="4498"/>
                  </a:lnTo>
                  <a:lnTo>
                    <a:pt x="843" y="4441"/>
                  </a:lnTo>
                  <a:lnTo>
                    <a:pt x="797" y="4474"/>
                  </a:lnTo>
                  <a:lnTo>
                    <a:pt x="785" y="4483"/>
                  </a:lnTo>
                  <a:lnTo>
                    <a:pt x="772" y="4489"/>
                  </a:lnTo>
                  <a:lnTo>
                    <a:pt x="759" y="4494"/>
                  </a:lnTo>
                  <a:lnTo>
                    <a:pt x="747" y="4496"/>
                  </a:lnTo>
                  <a:lnTo>
                    <a:pt x="735" y="4497"/>
                  </a:lnTo>
                  <a:lnTo>
                    <a:pt x="724" y="4496"/>
                  </a:lnTo>
                  <a:lnTo>
                    <a:pt x="720" y="4495"/>
                  </a:lnTo>
                  <a:lnTo>
                    <a:pt x="715" y="4493"/>
                  </a:lnTo>
                  <a:lnTo>
                    <a:pt x="711" y="4491"/>
                  </a:lnTo>
                  <a:lnTo>
                    <a:pt x="708" y="4489"/>
                  </a:lnTo>
                  <a:lnTo>
                    <a:pt x="704" y="4486"/>
                  </a:lnTo>
                  <a:lnTo>
                    <a:pt x="701" y="4482"/>
                  </a:lnTo>
                  <a:lnTo>
                    <a:pt x="699" y="4476"/>
                  </a:lnTo>
                  <a:lnTo>
                    <a:pt x="698" y="4471"/>
                  </a:lnTo>
                  <a:lnTo>
                    <a:pt x="697" y="4465"/>
                  </a:lnTo>
                  <a:lnTo>
                    <a:pt x="698" y="4458"/>
                  </a:lnTo>
                  <a:lnTo>
                    <a:pt x="699" y="4450"/>
                  </a:lnTo>
                  <a:lnTo>
                    <a:pt x="701" y="4442"/>
                  </a:lnTo>
                  <a:lnTo>
                    <a:pt x="716" y="4393"/>
                  </a:lnTo>
                  <a:lnTo>
                    <a:pt x="665" y="4404"/>
                  </a:lnTo>
                  <a:lnTo>
                    <a:pt x="655" y="4406"/>
                  </a:lnTo>
                  <a:lnTo>
                    <a:pt x="644" y="4408"/>
                  </a:lnTo>
                  <a:lnTo>
                    <a:pt x="633" y="4408"/>
                  </a:lnTo>
                  <a:lnTo>
                    <a:pt x="623" y="4408"/>
                  </a:lnTo>
                  <a:lnTo>
                    <a:pt x="612" y="4407"/>
                  </a:lnTo>
                  <a:lnTo>
                    <a:pt x="600" y="4406"/>
                  </a:lnTo>
                  <a:lnTo>
                    <a:pt x="590" y="4404"/>
                  </a:lnTo>
                  <a:lnTo>
                    <a:pt x="580" y="4402"/>
                  </a:lnTo>
                  <a:lnTo>
                    <a:pt x="570" y="4399"/>
                  </a:lnTo>
                  <a:lnTo>
                    <a:pt x="561" y="4396"/>
                  </a:lnTo>
                  <a:lnTo>
                    <a:pt x="553" y="4393"/>
                  </a:lnTo>
                  <a:lnTo>
                    <a:pt x="546" y="4389"/>
                  </a:lnTo>
                  <a:lnTo>
                    <a:pt x="539" y="4385"/>
                  </a:lnTo>
                  <a:lnTo>
                    <a:pt x="533" y="4381"/>
                  </a:lnTo>
                  <a:lnTo>
                    <a:pt x="529" y="4377"/>
                  </a:lnTo>
                  <a:lnTo>
                    <a:pt x="526" y="4372"/>
                  </a:lnTo>
                  <a:lnTo>
                    <a:pt x="525" y="4368"/>
                  </a:lnTo>
                  <a:lnTo>
                    <a:pt x="525" y="4362"/>
                  </a:lnTo>
                  <a:lnTo>
                    <a:pt x="527" y="4357"/>
                  </a:lnTo>
                  <a:lnTo>
                    <a:pt x="531" y="4349"/>
                  </a:lnTo>
                  <a:lnTo>
                    <a:pt x="535" y="4342"/>
                  </a:lnTo>
                  <a:lnTo>
                    <a:pt x="542" y="4335"/>
                  </a:lnTo>
                  <a:lnTo>
                    <a:pt x="551" y="4328"/>
                  </a:lnTo>
                  <a:lnTo>
                    <a:pt x="560" y="4320"/>
                  </a:lnTo>
                  <a:lnTo>
                    <a:pt x="531" y="4268"/>
                  </a:lnTo>
                  <a:lnTo>
                    <a:pt x="513" y="4273"/>
                  </a:lnTo>
                  <a:lnTo>
                    <a:pt x="497" y="4276"/>
                  </a:lnTo>
                  <a:lnTo>
                    <a:pt x="482" y="4277"/>
                  </a:lnTo>
                  <a:lnTo>
                    <a:pt x="468" y="4276"/>
                  </a:lnTo>
                  <a:lnTo>
                    <a:pt x="461" y="4275"/>
                  </a:lnTo>
                  <a:lnTo>
                    <a:pt x="455" y="4274"/>
                  </a:lnTo>
                  <a:lnTo>
                    <a:pt x="450" y="4272"/>
                  </a:lnTo>
                  <a:lnTo>
                    <a:pt x="444" y="4269"/>
                  </a:lnTo>
                  <a:lnTo>
                    <a:pt x="434" y="4263"/>
                  </a:lnTo>
                  <a:lnTo>
                    <a:pt x="425" y="4256"/>
                  </a:lnTo>
                  <a:lnTo>
                    <a:pt x="416" y="4247"/>
                  </a:lnTo>
                  <a:lnTo>
                    <a:pt x="407" y="4237"/>
                  </a:lnTo>
                  <a:lnTo>
                    <a:pt x="399" y="4226"/>
                  </a:lnTo>
                  <a:lnTo>
                    <a:pt x="392" y="4212"/>
                  </a:lnTo>
                  <a:lnTo>
                    <a:pt x="379" y="4183"/>
                  </a:lnTo>
                  <a:lnTo>
                    <a:pt x="367" y="4150"/>
                  </a:lnTo>
                  <a:lnTo>
                    <a:pt x="365" y="4146"/>
                  </a:lnTo>
                  <a:lnTo>
                    <a:pt x="361" y="4136"/>
                  </a:lnTo>
                  <a:lnTo>
                    <a:pt x="367" y="4129"/>
                  </a:lnTo>
                  <a:lnTo>
                    <a:pt x="374" y="4121"/>
                  </a:lnTo>
                  <a:lnTo>
                    <a:pt x="380" y="4111"/>
                  </a:lnTo>
                  <a:lnTo>
                    <a:pt x="386" y="4099"/>
                  </a:lnTo>
                  <a:lnTo>
                    <a:pt x="388" y="4088"/>
                  </a:lnTo>
                  <a:lnTo>
                    <a:pt x="388" y="4077"/>
                  </a:lnTo>
                  <a:lnTo>
                    <a:pt x="388" y="4071"/>
                  </a:lnTo>
                  <a:lnTo>
                    <a:pt x="386" y="4065"/>
                  </a:lnTo>
                  <a:lnTo>
                    <a:pt x="384" y="4059"/>
                  </a:lnTo>
                  <a:lnTo>
                    <a:pt x="382" y="4053"/>
                  </a:lnTo>
                  <a:lnTo>
                    <a:pt x="376" y="4044"/>
                  </a:lnTo>
                  <a:lnTo>
                    <a:pt x="369" y="4037"/>
                  </a:lnTo>
                  <a:lnTo>
                    <a:pt x="362" y="4032"/>
                  </a:lnTo>
                  <a:lnTo>
                    <a:pt x="353" y="4027"/>
                  </a:lnTo>
                  <a:lnTo>
                    <a:pt x="344" y="4024"/>
                  </a:lnTo>
                  <a:lnTo>
                    <a:pt x="335" y="4022"/>
                  </a:lnTo>
                  <a:lnTo>
                    <a:pt x="326" y="4020"/>
                  </a:lnTo>
                  <a:lnTo>
                    <a:pt x="317" y="4019"/>
                  </a:lnTo>
                  <a:lnTo>
                    <a:pt x="293" y="4013"/>
                  </a:lnTo>
                  <a:lnTo>
                    <a:pt x="288" y="4007"/>
                  </a:lnTo>
                  <a:lnTo>
                    <a:pt x="275" y="3994"/>
                  </a:lnTo>
                  <a:lnTo>
                    <a:pt x="264" y="3981"/>
                  </a:lnTo>
                  <a:lnTo>
                    <a:pt x="259" y="3975"/>
                  </a:lnTo>
                  <a:lnTo>
                    <a:pt x="252" y="3966"/>
                  </a:lnTo>
                  <a:lnTo>
                    <a:pt x="237" y="3944"/>
                  </a:lnTo>
                  <a:lnTo>
                    <a:pt x="218" y="3921"/>
                  </a:lnTo>
                  <a:lnTo>
                    <a:pt x="205" y="3904"/>
                  </a:lnTo>
                  <a:lnTo>
                    <a:pt x="211" y="3889"/>
                  </a:lnTo>
                  <a:lnTo>
                    <a:pt x="217" y="3876"/>
                  </a:lnTo>
                  <a:lnTo>
                    <a:pt x="222" y="3867"/>
                  </a:lnTo>
                  <a:lnTo>
                    <a:pt x="223" y="3863"/>
                  </a:lnTo>
                  <a:lnTo>
                    <a:pt x="252" y="3794"/>
                  </a:lnTo>
                  <a:lnTo>
                    <a:pt x="222" y="3782"/>
                  </a:lnTo>
                  <a:lnTo>
                    <a:pt x="213" y="3780"/>
                  </a:lnTo>
                  <a:lnTo>
                    <a:pt x="206" y="3777"/>
                  </a:lnTo>
                  <a:lnTo>
                    <a:pt x="199" y="3773"/>
                  </a:lnTo>
                  <a:lnTo>
                    <a:pt x="192" y="3768"/>
                  </a:lnTo>
                  <a:lnTo>
                    <a:pt x="185" y="3763"/>
                  </a:lnTo>
                  <a:lnTo>
                    <a:pt x="179" y="3758"/>
                  </a:lnTo>
                  <a:lnTo>
                    <a:pt x="172" y="3752"/>
                  </a:lnTo>
                  <a:lnTo>
                    <a:pt x="166" y="3746"/>
                  </a:lnTo>
                  <a:lnTo>
                    <a:pt x="160" y="3739"/>
                  </a:lnTo>
                  <a:lnTo>
                    <a:pt x="155" y="3732"/>
                  </a:lnTo>
                  <a:lnTo>
                    <a:pt x="149" y="3725"/>
                  </a:lnTo>
                  <a:lnTo>
                    <a:pt x="144" y="3718"/>
                  </a:lnTo>
                  <a:lnTo>
                    <a:pt x="140" y="3710"/>
                  </a:lnTo>
                  <a:lnTo>
                    <a:pt x="137" y="3701"/>
                  </a:lnTo>
                  <a:lnTo>
                    <a:pt x="134" y="3693"/>
                  </a:lnTo>
                  <a:lnTo>
                    <a:pt x="133" y="3686"/>
                  </a:lnTo>
                  <a:lnTo>
                    <a:pt x="131" y="3677"/>
                  </a:lnTo>
                  <a:lnTo>
                    <a:pt x="131" y="3669"/>
                  </a:lnTo>
                  <a:lnTo>
                    <a:pt x="132" y="3661"/>
                  </a:lnTo>
                  <a:lnTo>
                    <a:pt x="134" y="3654"/>
                  </a:lnTo>
                  <a:lnTo>
                    <a:pt x="137" y="3647"/>
                  </a:lnTo>
                  <a:lnTo>
                    <a:pt x="141" y="3640"/>
                  </a:lnTo>
                  <a:lnTo>
                    <a:pt x="146" y="3634"/>
                  </a:lnTo>
                  <a:lnTo>
                    <a:pt x="154" y="3628"/>
                  </a:lnTo>
                  <a:lnTo>
                    <a:pt x="182" y="3608"/>
                  </a:lnTo>
                  <a:lnTo>
                    <a:pt x="143" y="3570"/>
                  </a:lnTo>
                  <a:lnTo>
                    <a:pt x="128" y="3554"/>
                  </a:lnTo>
                  <a:lnTo>
                    <a:pt x="112" y="3538"/>
                  </a:lnTo>
                  <a:lnTo>
                    <a:pt x="98" y="3522"/>
                  </a:lnTo>
                  <a:lnTo>
                    <a:pt x="83" y="3505"/>
                  </a:lnTo>
                  <a:lnTo>
                    <a:pt x="78" y="3497"/>
                  </a:lnTo>
                  <a:lnTo>
                    <a:pt x="73" y="3490"/>
                  </a:lnTo>
                  <a:lnTo>
                    <a:pt x="68" y="3483"/>
                  </a:lnTo>
                  <a:lnTo>
                    <a:pt x="65" y="3475"/>
                  </a:lnTo>
                  <a:lnTo>
                    <a:pt x="62" y="3469"/>
                  </a:lnTo>
                  <a:lnTo>
                    <a:pt x="60" y="3462"/>
                  </a:lnTo>
                  <a:lnTo>
                    <a:pt x="59" y="3456"/>
                  </a:lnTo>
                  <a:lnTo>
                    <a:pt x="60" y="3450"/>
                  </a:lnTo>
                  <a:lnTo>
                    <a:pt x="61" y="3445"/>
                  </a:lnTo>
                  <a:lnTo>
                    <a:pt x="63" y="3441"/>
                  </a:lnTo>
                  <a:lnTo>
                    <a:pt x="65" y="3438"/>
                  </a:lnTo>
                  <a:lnTo>
                    <a:pt x="67" y="3434"/>
                  </a:lnTo>
                  <a:lnTo>
                    <a:pt x="74" y="3427"/>
                  </a:lnTo>
                  <a:lnTo>
                    <a:pt x="82" y="3421"/>
                  </a:lnTo>
                  <a:lnTo>
                    <a:pt x="91" y="3415"/>
                  </a:lnTo>
                  <a:lnTo>
                    <a:pt x="101" y="3409"/>
                  </a:lnTo>
                  <a:lnTo>
                    <a:pt x="110" y="3405"/>
                  </a:lnTo>
                  <a:lnTo>
                    <a:pt x="120" y="3400"/>
                  </a:lnTo>
                  <a:lnTo>
                    <a:pt x="154" y="3386"/>
                  </a:lnTo>
                  <a:lnTo>
                    <a:pt x="132" y="3355"/>
                  </a:lnTo>
                  <a:lnTo>
                    <a:pt x="123" y="3342"/>
                  </a:lnTo>
                  <a:lnTo>
                    <a:pt x="116" y="3328"/>
                  </a:lnTo>
                  <a:lnTo>
                    <a:pt x="110" y="3314"/>
                  </a:lnTo>
                  <a:lnTo>
                    <a:pt x="106" y="3300"/>
                  </a:lnTo>
                  <a:lnTo>
                    <a:pt x="104" y="3287"/>
                  </a:lnTo>
                  <a:lnTo>
                    <a:pt x="103" y="3274"/>
                  </a:lnTo>
                  <a:lnTo>
                    <a:pt x="104" y="3262"/>
                  </a:lnTo>
                  <a:lnTo>
                    <a:pt x="106" y="3249"/>
                  </a:lnTo>
                  <a:lnTo>
                    <a:pt x="110" y="3240"/>
                  </a:lnTo>
                  <a:lnTo>
                    <a:pt x="114" y="3232"/>
                  </a:lnTo>
                  <a:lnTo>
                    <a:pt x="120" y="3224"/>
                  </a:lnTo>
                  <a:lnTo>
                    <a:pt x="127" y="3217"/>
                  </a:lnTo>
                  <a:lnTo>
                    <a:pt x="134" y="3210"/>
                  </a:lnTo>
                  <a:lnTo>
                    <a:pt x="144" y="3204"/>
                  </a:lnTo>
                  <a:lnTo>
                    <a:pt x="155" y="3198"/>
                  </a:lnTo>
                  <a:lnTo>
                    <a:pt x="166" y="3193"/>
                  </a:lnTo>
                  <a:lnTo>
                    <a:pt x="191" y="3182"/>
                  </a:lnTo>
                  <a:lnTo>
                    <a:pt x="183" y="3157"/>
                  </a:lnTo>
                  <a:lnTo>
                    <a:pt x="180" y="3143"/>
                  </a:lnTo>
                  <a:lnTo>
                    <a:pt x="179" y="3128"/>
                  </a:lnTo>
                  <a:lnTo>
                    <a:pt x="179" y="3114"/>
                  </a:lnTo>
                  <a:lnTo>
                    <a:pt x="181" y="3100"/>
                  </a:lnTo>
                  <a:lnTo>
                    <a:pt x="185" y="3087"/>
                  </a:lnTo>
                  <a:lnTo>
                    <a:pt x="190" y="3074"/>
                  </a:lnTo>
                  <a:lnTo>
                    <a:pt x="196" y="3061"/>
                  </a:lnTo>
                  <a:lnTo>
                    <a:pt x="203" y="3049"/>
                  </a:lnTo>
                  <a:lnTo>
                    <a:pt x="212" y="3038"/>
                  </a:lnTo>
                  <a:lnTo>
                    <a:pt x="222" y="3028"/>
                  </a:lnTo>
                  <a:lnTo>
                    <a:pt x="232" y="3019"/>
                  </a:lnTo>
                  <a:lnTo>
                    <a:pt x="243" y="3010"/>
                  </a:lnTo>
                  <a:lnTo>
                    <a:pt x="255" y="3002"/>
                  </a:lnTo>
                  <a:lnTo>
                    <a:pt x="267" y="2994"/>
                  </a:lnTo>
                  <a:lnTo>
                    <a:pt x="280" y="2988"/>
                  </a:lnTo>
                  <a:lnTo>
                    <a:pt x="294" y="2983"/>
                  </a:lnTo>
                  <a:lnTo>
                    <a:pt x="329" y="2972"/>
                  </a:lnTo>
                  <a:lnTo>
                    <a:pt x="311" y="2940"/>
                  </a:lnTo>
                  <a:lnTo>
                    <a:pt x="307" y="2934"/>
                  </a:lnTo>
                  <a:lnTo>
                    <a:pt x="305" y="2927"/>
                  </a:lnTo>
                  <a:lnTo>
                    <a:pt x="302" y="2921"/>
                  </a:lnTo>
                  <a:lnTo>
                    <a:pt x="301" y="2915"/>
                  </a:lnTo>
                  <a:lnTo>
                    <a:pt x="300" y="2909"/>
                  </a:lnTo>
                  <a:lnTo>
                    <a:pt x="300" y="2903"/>
                  </a:lnTo>
                  <a:lnTo>
                    <a:pt x="301" y="2897"/>
                  </a:lnTo>
                  <a:lnTo>
                    <a:pt x="303" y="2891"/>
                  </a:lnTo>
                  <a:lnTo>
                    <a:pt x="304" y="2884"/>
                  </a:lnTo>
                  <a:lnTo>
                    <a:pt x="307" y="2878"/>
                  </a:lnTo>
                  <a:lnTo>
                    <a:pt x="310" y="2872"/>
                  </a:lnTo>
                  <a:lnTo>
                    <a:pt x="314" y="2865"/>
                  </a:lnTo>
                  <a:lnTo>
                    <a:pt x="324" y="2852"/>
                  </a:lnTo>
                  <a:lnTo>
                    <a:pt x="337" y="2839"/>
                  </a:lnTo>
                  <a:lnTo>
                    <a:pt x="353" y="2826"/>
                  </a:lnTo>
                  <a:lnTo>
                    <a:pt x="370" y="2813"/>
                  </a:lnTo>
                  <a:lnTo>
                    <a:pt x="391" y="2799"/>
                  </a:lnTo>
                  <a:lnTo>
                    <a:pt x="413" y="2786"/>
                  </a:lnTo>
                  <a:lnTo>
                    <a:pt x="441" y="2770"/>
                  </a:lnTo>
                  <a:lnTo>
                    <a:pt x="425" y="2744"/>
                  </a:lnTo>
                  <a:lnTo>
                    <a:pt x="421" y="2736"/>
                  </a:lnTo>
                  <a:lnTo>
                    <a:pt x="417" y="2727"/>
                  </a:lnTo>
                  <a:lnTo>
                    <a:pt x="415" y="2717"/>
                  </a:lnTo>
                  <a:lnTo>
                    <a:pt x="412" y="2707"/>
                  </a:lnTo>
                  <a:lnTo>
                    <a:pt x="412" y="2695"/>
                  </a:lnTo>
                  <a:lnTo>
                    <a:pt x="412" y="2683"/>
                  </a:lnTo>
                  <a:lnTo>
                    <a:pt x="412" y="2668"/>
                  </a:lnTo>
                  <a:lnTo>
                    <a:pt x="415" y="2655"/>
                  </a:lnTo>
                  <a:lnTo>
                    <a:pt x="417" y="2640"/>
                  </a:lnTo>
                  <a:lnTo>
                    <a:pt x="420" y="2625"/>
                  </a:lnTo>
                  <a:lnTo>
                    <a:pt x="423" y="2609"/>
                  </a:lnTo>
                  <a:lnTo>
                    <a:pt x="428" y="2593"/>
                  </a:lnTo>
                  <a:lnTo>
                    <a:pt x="433" y="2577"/>
                  </a:lnTo>
                  <a:lnTo>
                    <a:pt x="439" y="2561"/>
                  </a:lnTo>
                  <a:lnTo>
                    <a:pt x="445" y="2543"/>
                  </a:lnTo>
                  <a:lnTo>
                    <a:pt x="452" y="2527"/>
                  </a:lnTo>
                  <a:lnTo>
                    <a:pt x="466" y="2499"/>
                  </a:lnTo>
                  <a:lnTo>
                    <a:pt x="481" y="2473"/>
                  </a:lnTo>
                  <a:lnTo>
                    <a:pt x="495" y="2452"/>
                  </a:lnTo>
                  <a:lnTo>
                    <a:pt x="509" y="2434"/>
                  </a:lnTo>
                  <a:lnTo>
                    <a:pt x="515" y="2426"/>
                  </a:lnTo>
                  <a:lnTo>
                    <a:pt x="522" y="2419"/>
                  </a:lnTo>
                  <a:lnTo>
                    <a:pt x="528" y="2412"/>
                  </a:lnTo>
                  <a:lnTo>
                    <a:pt x="535" y="2407"/>
                  </a:lnTo>
                  <a:lnTo>
                    <a:pt x="540" y="2403"/>
                  </a:lnTo>
                  <a:lnTo>
                    <a:pt x="547" y="2400"/>
                  </a:lnTo>
                  <a:lnTo>
                    <a:pt x="552" y="2398"/>
                  </a:lnTo>
                  <a:lnTo>
                    <a:pt x="557" y="2397"/>
                  </a:lnTo>
                  <a:lnTo>
                    <a:pt x="579" y="2393"/>
                  </a:lnTo>
                  <a:lnTo>
                    <a:pt x="587" y="2322"/>
                  </a:lnTo>
                  <a:lnTo>
                    <a:pt x="590" y="2290"/>
                  </a:lnTo>
                  <a:lnTo>
                    <a:pt x="594" y="2261"/>
                  </a:lnTo>
                  <a:lnTo>
                    <a:pt x="596" y="2249"/>
                  </a:lnTo>
                  <a:lnTo>
                    <a:pt x="599" y="2237"/>
                  </a:lnTo>
                  <a:lnTo>
                    <a:pt x="603" y="2227"/>
                  </a:lnTo>
                  <a:lnTo>
                    <a:pt x="606" y="2217"/>
                  </a:lnTo>
                  <a:lnTo>
                    <a:pt x="612" y="2210"/>
                  </a:lnTo>
                  <a:lnTo>
                    <a:pt x="617" y="2203"/>
                  </a:lnTo>
                  <a:lnTo>
                    <a:pt x="623" y="2197"/>
                  </a:lnTo>
                  <a:lnTo>
                    <a:pt x="630" y="2192"/>
                  </a:lnTo>
                  <a:lnTo>
                    <a:pt x="638" y="2189"/>
                  </a:lnTo>
                  <a:lnTo>
                    <a:pt x="646" y="2186"/>
                  </a:lnTo>
                  <a:lnTo>
                    <a:pt x="656" y="2184"/>
                  </a:lnTo>
                  <a:lnTo>
                    <a:pt x="667" y="2184"/>
                  </a:lnTo>
                  <a:lnTo>
                    <a:pt x="691" y="2184"/>
                  </a:lnTo>
                  <a:lnTo>
                    <a:pt x="696" y="2161"/>
                  </a:lnTo>
                  <a:lnTo>
                    <a:pt x="700" y="2144"/>
                  </a:lnTo>
                  <a:lnTo>
                    <a:pt x="706" y="2127"/>
                  </a:lnTo>
                  <a:lnTo>
                    <a:pt x="712" y="2110"/>
                  </a:lnTo>
                  <a:lnTo>
                    <a:pt x="719" y="2092"/>
                  </a:lnTo>
                  <a:lnTo>
                    <a:pt x="726" y="2076"/>
                  </a:lnTo>
                  <a:lnTo>
                    <a:pt x="736" y="2062"/>
                  </a:lnTo>
                  <a:lnTo>
                    <a:pt x="742" y="2056"/>
                  </a:lnTo>
                  <a:lnTo>
                    <a:pt x="747" y="2051"/>
                  </a:lnTo>
                  <a:lnTo>
                    <a:pt x="753" y="2047"/>
                  </a:lnTo>
                  <a:lnTo>
                    <a:pt x="759" y="2043"/>
                  </a:lnTo>
                  <a:lnTo>
                    <a:pt x="765" y="2041"/>
                  </a:lnTo>
                  <a:lnTo>
                    <a:pt x="772" y="2039"/>
                  </a:lnTo>
                  <a:lnTo>
                    <a:pt x="779" y="2038"/>
                  </a:lnTo>
                  <a:lnTo>
                    <a:pt x="787" y="2038"/>
                  </a:lnTo>
                  <a:lnTo>
                    <a:pt x="796" y="2039"/>
                  </a:lnTo>
                  <a:lnTo>
                    <a:pt x="805" y="2041"/>
                  </a:lnTo>
                  <a:lnTo>
                    <a:pt x="815" y="2044"/>
                  </a:lnTo>
                  <a:lnTo>
                    <a:pt x="825" y="2048"/>
                  </a:lnTo>
                  <a:lnTo>
                    <a:pt x="876" y="2070"/>
                  </a:lnTo>
                  <a:lnTo>
                    <a:pt x="865" y="2015"/>
                  </a:lnTo>
                  <a:lnTo>
                    <a:pt x="863" y="1999"/>
                  </a:lnTo>
                  <a:lnTo>
                    <a:pt x="862" y="1984"/>
                  </a:lnTo>
                  <a:lnTo>
                    <a:pt x="862" y="1969"/>
                  </a:lnTo>
                  <a:lnTo>
                    <a:pt x="863" y="1953"/>
                  </a:lnTo>
                  <a:lnTo>
                    <a:pt x="866" y="1938"/>
                  </a:lnTo>
                  <a:lnTo>
                    <a:pt x="869" y="1922"/>
                  </a:lnTo>
                  <a:lnTo>
                    <a:pt x="874" y="1906"/>
                  </a:lnTo>
                  <a:lnTo>
                    <a:pt x="879" y="1889"/>
                  </a:lnTo>
                  <a:lnTo>
                    <a:pt x="881" y="1881"/>
                  </a:lnTo>
                  <a:lnTo>
                    <a:pt x="885" y="1872"/>
                  </a:lnTo>
                  <a:lnTo>
                    <a:pt x="888" y="1863"/>
                  </a:lnTo>
                  <a:lnTo>
                    <a:pt x="891" y="1854"/>
                  </a:lnTo>
                  <a:lnTo>
                    <a:pt x="906" y="1844"/>
                  </a:lnTo>
                  <a:lnTo>
                    <a:pt x="941" y="1811"/>
                  </a:lnTo>
                  <a:lnTo>
                    <a:pt x="943" y="1802"/>
                  </a:lnTo>
                  <a:lnTo>
                    <a:pt x="946" y="1781"/>
                  </a:lnTo>
                  <a:lnTo>
                    <a:pt x="950" y="1760"/>
                  </a:lnTo>
                  <a:lnTo>
                    <a:pt x="951" y="1750"/>
                  </a:lnTo>
                  <a:lnTo>
                    <a:pt x="952" y="1743"/>
                  </a:lnTo>
                  <a:lnTo>
                    <a:pt x="954" y="1728"/>
                  </a:lnTo>
                  <a:lnTo>
                    <a:pt x="957" y="1713"/>
                  </a:lnTo>
                  <a:lnTo>
                    <a:pt x="958" y="1705"/>
                  </a:lnTo>
                  <a:lnTo>
                    <a:pt x="961" y="1699"/>
                  </a:lnTo>
                  <a:lnTo>
                    <a:pt x="969" y="1686"/>
                  </a:lnTo>
                  <a:lnTo>
                    <a:pt x="977" y="1673"/>
                  </a:lnTo>
                  <a:lnTo>
                    <a:pt x="980" y="1667"/>
                  </a:lnTo>
                  <a:lnTo>
                    <a:pt x="994" y="1641"/>
                  </a:lnTo>
                  <a:lnTo>
                    <a:pt x="1013" y="1611"/>
                  </a:lnTo>
                  <a:lnTo>
                    <a:pt x="1033" y="1578"/>
                  </a:lnTo>
                  <a:lnTo>
                    <a:pt x="1055" y="1547"/>
                  </a:lnTo>
                  <a:lnTo>
                    <a:pt x="1066" y="1532"/>
                  </a:lnTo>
                  <a:lnTo>
                    <a:pt x="1079" y="1518"/>
                  </a:lnTo>
                  <a:lnTo>
                    <a:pt x="1091" y="1505"/>
                  </a:lnTo>
                  <a:lnTo>
                    <a:pt x="1102" y="1494"/>
                  </a:lnTo>
                  <a:lnTo>
                    <a:pt x="1114" y="1485"/>
                  </a:lnTo>
                  <a:lnTo>
                    <a:pt x="1125" y="1478"/>
                  </a:lnTo>
                  <a:lnTo>
                    <a:pt x="1131" y="1476"/>
                  </a:lnTo>
                  <a:lnTo>
                    <a:pt x="1137" y="1474"/>
                  </a:lnTo>
                  <a:lnTo>
                    <a:pt x="1143" y="1473"/>
                  </a:lnTo>
                  <a:lnTo>
                    <a:pt x="1148" y="1473"/>
                  </a:lnTo>
                  <a:lnTo>
                    <a:pt x="1170" y="1474"/>
                  </a:lnTo>
                  <a:lnTo>
                    <a:pt x="1182" y="1441"/>
                  </a:lnTo>
                  <a:lnTo>
                    <a:pt x="1190" y="1418"/>
                  </a:lnTo>
                  <a:lnTo>
                    <a:pt x="1201" y="1394"/>
                  </a:lnTo>
                  <a:lnTo>
                    <a:pt x="1211" y="1371"/>
                  </a:lnTo>
                  <a:lnTo>
                    <a:pt x="1222" y="1350"/>
                  </a:lnTo>
                  <a:lnTo>
                    <a:pt x="1228" y="1340"/>
                  </a:lnTo>
                  <a:lnTo>
                    <a:pt x="1235" y="1331"/>
                  </a:lnTo>
                  <a:lnTo>
                    <a:pt x="1242" y="1323"/>
                  </a:lnTo>
                  <a:lnTo>
                    <a:pt x="1250" y="1315"/>
                  </a:lnTo>
                  <a:lnTo>
                    <a:pt x="1258" y="1309"/>
                  </a:lnTo>
                  <a:lnTo>
                    <a:pt x="1267" y="1304"/>
                  </a:lnTo>
                  <a:lnTo>
                    <a:pt x="1276" y="1301"/>
                  </a:lnTo>
                  <a:lnTo>
                    <a:pt x="1286" y="1298"/>
                  </a:lnTo>
                  <a:lnTo>
                    <a:pt x="1319" y="1293"/>
                  </a:lnTo>
                  <a:lnTo>
                    <a:pt x="1310" y="1261"/>
                  </a:lnTo>
                  <a:lnTo>
                    <a:pt x="1305" y="1243"/>
                  </a:lnTo>
                  <a:lnTo>
                    <a:pt x="1302" y="1226"/>
                  </a:lnTo>
                  <a:lnTo>
                    <a:pt x="1300" y="1211"/>
                  </a:lnTo>
                  <a:lnTo>
                    <a:pt x="1299" y="1196"/>
                  </a:lnTo>
                  <a:lnTo>
                    <a:pt x="1299" y="1181"/>
                  </a:lnTo>
                  <a:lnTo>
                    <a:pt x="1300" y="1167"/>
                  </a:lnTo>
                  <a:lnTo>
                    <a:pt x="1303" y="1154"/>
                  </a:lnTo>
                  <a:lnTo>
                    <a:pt x="1306" y="1142"/>
                  </a:lnTo>
                  <a:lnTo>
                    <a:pt x="1310" y="1133"/>
                  </a:lnTo>
                  <a:lnTo>
                    <a:pt x="1313" y="1123"/>
                  </a:lnTo>
                  <a:lnTo>
                    <a:pt x="1318" y="1114"/>
                  </a:lnTo>
                  <a:lnTo>
                    <a:pt x="1322" y="1105"/>
                  </a:lnTo>
                  <a:lnTo>
                    <a:pt x="1334" y="1088"/>
                  </a:lnTo>
                  <a:lnTo>
                    <a:pt x="1347" y="1071"/>
                  </a:lnTo>
                  <a:lnTo>
                    <a:pt x="1361" y="1053"/>
                  </a:lnTo>
                  <a:lnTo>
                    <a:pt x="1377" y="1036"/>
                  </a:lnTo>
                  <a:lnTo>
                    <a:pt x="1395" y="1017"/>
                  </a:lnTo>
                  <a:lnTo>
                    <a:pt x="1414" y="997"/>
                  </a:lnTo>
                  <a:lnTo>
                    <a:pt x="1423" y="997"/>
                  </a:lnTo>
                  <a:lnTo>
                    <a:pt x="1433" y="995"/>
                  </a:lnTo>
                  <a:lnTo>
                    <a:pt x="1499" y="970"/>
                  </a:lnTo>
                  <a:lnTo>
                    <a:pt x="1503" y="960"/>
                  </a:lnTo>
                  <a:lnTo>
                    <a:pt x="1511" y="938"/>
                  </a:lnTo>
                  <a:lnTo>
                    <a:pt x="1519" y="915"/>
                  </a:lnTo>
                  <a:lnTo>
                    <a:pt x="1523" y="905"/>
                  </a:lnTo>
                  <a:lnTo>
                    <a:pt x="1535" y="867"/>
                  </a:lnTo>
                  <a:lnTo>
                    <a:pt x="1564" y="827"/>
                  </a:lnTo>
                  <a:lnTo>
                    <a:pt x="1571" y="817"/>
                  </a:lnTo>
                  <a:lnTo>
                    <a:pt x="1577" y="808"/>
                  </a:lnTo>
                  <a:lnTo>
                    <a:pt x="1583" y="801"/>
                  </a:lnTo>
                  <a:lnTo>
                    <a:pt x="1589" y="797"/>
                  </a:lnTo>
                  <a:lnTo>
                    <a:pt x="1594" y="796"/>
                  </a:lnTo>
                  <a:lnTo>
                    <a:pt x="1597" y="795"/>
                  </a:lnTo>
                  <a:lnTo>
                    <a:pt x="1602" y="795"/>
                  </a:lnTo>
                  <a:lnTo>
                    <a:pt x="1606" y="795"/>
                  </a:lnTo>
                  <a:lnTo>
                    <a:pt x="1617" y="797"/>
                  </a:lnTo>
                  <a:lnTo>
                    <a:pt x="1631" y="801"/>
                  </a:lnTo>
                  <a:lnTo>
                    <a:pt x="1671" y="815"/>
                  </a:lnTo>
                  <a:lnTo>
                    <a:pt x="1670" y="773"/>
                  </a:lnTo>
                  <a:lnTo>
                    <a:pt x="1671" y="756"/>
                  </a:lnTo>
                  <a:lnTo>
                    <a:pt x="1673" y="738"/>
                  </a:lnTo>
                  <a:lnTo>
                    <a:pt x="1676" y="722"/>
                  </a:lnTo>
                  <a:lnTo>
                    <a:pt x="1680" y="707"/>
                  </a:lnTo>
                  <a:lnTo>
                    <a:pt x="1686" y="693"/>
                  </a:lnTo>
                  <a:lnTo>
                    <a:pt x="1693" y="680"/>
                  </a:lnTo>
                  <a:lnTo>
                    <a:pt x="1700" y="668"/>
                  </a:lnTo>
                  <a:lnTo>
                    <a:pt x="1709" y="658"/>
                  </a:lnTo>
                  <a:lnTo>
                    <a:pt x="1714" y="654"/>
                  </a:lnTo>
                  <a:lnTo>
                    <a:pt x="1719" y="651"/>
                  </a:lnTo>
                  <a:lnTo>
                    <a:pt x="1725" y="648"/>
                  </a:lnTo>
                  <a:lnTo>
                    <a:pt x="1731" y="646"/>
                  </a:lnTo>
                  <a:lnTo>
                    <a:pt x="1736" y="644"/>
                  </a:lnTo>
                  <a:lnTo>
                    <a:pt x="1742" y="643"/>
                  </a:lnTo>
                  <a:lnTo>
                    <a:pt x="1748" y="643"/>
                  </a:lnTo>
                  <a:lnTo>
                    <a:pt x="1755" y="643"/>
                  </a:lnTo>
                  <a:lnTo>
                    <a:pt x="1790" y="646"/>
                  </a:lnTo>
                  <a:lnTo>
                    <a:pt x="1787" y="613"/>
                  </a:lnTo>
                  <a:lnTo>
                    <a:pt x="1785" y="603"/>
                  </a:lnTo>
                  <a:lnTo>
                    <a:pt x="1787" y="594"/>
                  </a:lnTo>
                  <a:lnTo>
                    <a:pt x="1787" y="584"/>
                  </a:lnTo>
                  <a:lnTo>
                    <a:pt x="1789" y="575"/>
                  </a:lnTo>
                  <a:lnTo>
                    <a:pt x="1790" y="566"/>
                  </a:lnTo>
                  <a:lnTo>
                    <a:pt x="1793" y="558"/>
                  </a:lnTo>
                  <a:lnTo>
                    <a:pt x="1795" y="549"/>
                  </a:lnTo>
                  <a:lnTo>
                    <a:pt x="1799" y="539"/>
                  </a:lnTo>
                  <a:lnTo>
                    <a:pt x="1802" y="531"/>
                  </a:lnTo>
                  <a:lnTo>
                    <a:pt x="1807" y="522"/>
                  </a:lnTo>
                  <a:lnTo>
                    <a:pt x="1812" y="514"/>
                  </a:lnTo>
                  <a:lnTo>
                    <a:pt x="1817" y="506"/>
                  </a:lnTo>
                  <a:lnTo>
                    <a:pt x="1829" y="490"/>
                  </a:lnTo>
                  <a:lnTo>
                    <a:pt x="1843" y="474"/>
                  </a:lnTo>
                  <a:lnTo>
                    <a:pt x="1850" y="479"/>
                  </a:lnTo>
                  <a:lnTo>
                    <a:pt x="1858" y="483"/>
                  </a:lnTo>
                  <a:lnTo>
                    <a:pt x="1867" y="486"/>
                  </a:lnTo>
                  <a:lnTo>
                    <a:pt x="1875" y="488"/>
                  </a:lnTo>
                  <a:lnTo>
                    <a:pt x="1884" y="489"/>
                  </a:lnTo>
                  <a:lnTo>
                    <a:pt x="1893" y="488"/>
                  </a:lnTo>
                  <a:lnTo>
                    <a:pt x="1898" y="486"/>
                  </a:lnTo>
                  <a:lnTo>
                    <a:pt x="1903" y="484"/>
                  </a:lnTo>
                  <a:lnTo>
                    <a:pt x="1907" y="480"/>
                  </a:lnTo>
                  <a:lnTo>
                    <a:pt x="1912" y="477"/>
                  </a:lnTo>
                  <a:lnTo>
                    <a:pt x="1985" y="389"/>
                  </a:lnTo>
                  <a:lnTo>
                    <a:pt x="1994" y="386"/>
                  </a:lnTo>
                  <a:lnTo>
                    <a:pt x="2014" y="379"/>
                  </a:lnTo>
                  <a:lnTo>
                    <a:pt x="2034" y="373"/>
                  </a:lnTo>
                  <a:lnTo>
                    <a:pt x="2043" y="370"/>
                  </a:lnTo>
                  <a:lnTo>
                    <a:pt x="2124" y="339"/>
                  </a:lnTo>
                  <a:lnTo>
                    <a:pt x="2180" y="279"/>
                  </a:lnTo>
                  <a:lnTo>
                    <a:pt x="2187" y="269"/>
                  </a:lnTo>
                  <a:lnTo>
                    <a:pt x="2194" y="259"/>
                  </a:lnTo>
                  <a:lnTo>
                    <a:pt x="2202" y="250"/>
                  </a:lnTo>
                  <a:lnTo>
                    <a:pt x="2210" y="242"/>
                  </a:lnTo>
                  <a:lnTo>
                    <a:pt x="2220" y="235"/>
                  </a:lnTo>
                  <a:lnTo>
                    <a:pt x="2231" y="228"/>
                  </a:lnTo>
                  <a:lnTo>
                    <a:pt x="2245" y="222"/>
                  </a:lnTo>
                  <a:lnTo>
                    <a:pt x="2260" y="219"/>
                  </a:lnTo>
                  <a:lnTo>
                    <a:pt x="2297" y="212"/>
                  </a:lnTo>
                  <a:lnTo>
                    <a:pt x="2282" y="178"/>
                  </a:lnTo>
                  <a:lnTo>
                    <a:pt x="2278" y="169"/>
                  </a:lnTo>
                  <a:lnTo>
                    <a:pt x="2275" y="161"/>
                  </a:lnTo>
                  <a:lnTo>
                    <a:pt x="2273" y="152"/>
                  </a:lnTo>
                  <a:lnTo>
                    <a:pt x="2272" y="144"/>
                  </a:lnTo>
                  <a:lnTo>
                    <a:pt x="2271" y="137"/>
                  </a:lnTo>
                  <a:lnTo>
                    <a:pt x="2271" y="131"/>
                  </a:lnTo>
                  <a:lnTo>
                    <a:pt x="2271" y="124"/>
                  </a:lnTo>
                  <a:lnTo>
                    <a:pt x="2272" y="118"/>
                  </a:lnTo>
                  <a:lnTo>
                    <a:pt x="2274" y="108"/>
                  </a:lnTo>
                  <a:lnTo>
                    <a:pt x="2278" y="99"/>
                  </a:lnTo>
                  <a:lnTo>
                    <a:pt x="2282" y="90"/>
                  </a:lnTo>
                  <a:lnTo>
                    <a:pt x="2286" y="84"/>
                  </a:lnTo>
                  <a:lnTo>
                    <a:pt x="2292" y="78"/>
                  </a:lnTo>
                  <a:lnTo>
                    <a:pt x="2299" y="72"/>
                  </a:lnTo>
                  <a:lnTo>
                    <a:pt x="2306" y="68"/>
                  </a:lnTo>
                  <a:lnTo>
                    <a:pt x="2314" y="64"/>
                  </a:lnTo>
                  <a:lnTo>
                    <a:pt x="2322" y="61"/>
                  </a:lnTo>
                  <a:lnTo>
                    <a:pt x="2330" y="60"/>
                  </a:lnTo>
                  <a:lnTo>
                    <a:pt x="2338" y="59"/>
                  </a:lnTo>
                  <a:lnTo>
                    <a:pt x="2346" y="60"/>
                  </a:lnTo>
                  <a:lnTo>
                    <a:pt x="2353" y="62"/>
                  </a:lnTo>
                  <a:lnTo>
                    <a:pt x="2359" y="65"/>
                  </a:lnTo>
                  <a:lnTo>
                    <a:pt x="2365" y="70"/>
                  </a:lnTo>
                  <a:lnTo>
                    <a:pt x="2371" y="75"/>
                  </a:lnTo>
                  <a:lnTo>
                    <a:pt x="2376" y="81"/>
                  </a:lnTo>
                  <a:lnTo>
                    <a:pt x="2381" y="88"/>
                  </a:lnTo>
                  <a:lnTo>
                    <a:pt x="2384" y="98"/>
                  </a:lnTo>
                  <a:lnTo>
                    <a:pt x="2388" y="107"/>
                  </a:lnTo>
                  <a:lnTo>
                    <a:pt x="2402" y="156"/>
                  </a:lnTo>
                  <a:lnTo>
                    <a:pt x="2437" y="119"/>
                  </a:lnTo>
                  <a:lnTo>
                    <a:pt x="2443" y="114"/>
                  </a:lnTo>
                  <a:lnTo>
                    <a:pt x="2449" y="110"/>
                  </a:lnTo>
                  <a:lnTo>
                    <a:pt x="2455" y="106"/>
                  </a:lnTo>
                  <a:lnTo>
                    <a:pt x="2461" y="103"/>
                  </a:lnTo>
                  <a:lnTo>
                    <a:pt x="2473" y="99"/>
                  </a:lnTo>
                  <a:lnTo>
                    <a:pt x="2485" y="97"/>
                  </a:lnTo>
                  <a:lnTo>
                    <a:pt x="2496" y="97"/>
                  </a:lnTo>
                  <a:lnTo>
                    <a:pt x="2507" y="98"/>
                  </a:lnTo>
                  <a:lnTo>
                    <a:pt x="2515" y="99"/>
                  </a:lnTo>
                  <a:lnTo>
                    <a:pt x="2522" y="101"/>
                  </a:lnTo>
                  <a:lnTo>
                    <a:pt x="2535" y="106"/>
                  </a:lnTo>
                  <a:lnTo>
                    <a:pt x="2547" y="112"/>
                  </a:lnTo>
                  <a:lnTo>
                    <a:pt x="2558" y="119"/>
                  </a:lnTo>
                  <a:lnTo>
                    <a:pt x="2568" y="128"/>
                  </a:lnTo>
                  <a:lnTo>
                    <a:pt x="2577" y="137"/>
                  </a:lnTo>
                  <a:lnTo>
                    <a:pt x="2584" y="147"/>
                  </a:lnTo>
                  <a:lnTo>
                    <a:pt x="2589" y="158"/>
                  </a:lnTo>
                  <a:lnTo>
                    <a:pt x="2593" y="171"/>
                  </a:lnTo>
                  <a:lnTo>
                    <a:pt x="2612" y="268"/>
                  </a:lnTo>
                  <a:lnTo>
                    <a:pt x="2650" y="176"/>
                  </a:lnTo>
                  <a:close/>
                  <a:moveTo>
                    <a:pt x="2887" y="121"/>
                  </a:moveTo>
                  <a:lnTo>
                    <a:pt x="2887" y="121"/>
                  </a:lnTo>
                  <a:lnTo>
                    <a:pt x="2887" y="121"/>
                  </a:lnTo>
                  <a:lnTo>
                    <a:pt x="2886" y="121"/>
                  </a:lnTo>
                  <a:lnTo>
                    <a:pt x="2886" y="121"/>
                  </a:lnTo>
                  <a:lnTo>
                    <a:pt x="2887" y="121"/>
                  </a:lnTo>
                  <a:close/>
                </a:path>
              </a:pathLst>
            </a:custGeom>
            <a:solidFill>
              <a:srgbClr val="AB6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 95"/>
            <p:cNvSpPr>
              <a:spLocks/>
            </p:cNvSpPr>
            <p:nvPr/>
          </p:nvSpPr>
          <p:spPr bwMode="auto">
            <a:xfrm>
              <a:off x="7726363" y="4559301"/>
              <a:ext cx="49212" cy="55563"/>
            </a:xfrm>
            <a:custGeom>
              <a:avLst/>
              <a:gdLst>
                <a:gd name="T0" fmla="*/ 1 w 522"/>
                <a:gd name="T1" fmla="*/ 476 h 597"/>
                <a:gd name="T2" fmla="*/ 8 w 522"/>
                <a:gd name="T3" fmla="*/ 499 h 597"/>
                <a:gd name="T4" fmla="*/ 24 w 522"/>
                <a:gd name="T5" fmla="*/ 525 h 597"/>
                <a:gd name="T6" fmla="*/ 45 w 522"/>
                <a:gd name="T7" fmla="*/ 547 h 597"/>
                <a:gd name="T8" fmla="*/ 72 w 522"/>
                <a:gd name="T9" fmla="*/ 564 h 597"/>
                <a:gd name="T10" fmla="*/ 102 w 522"/>
                <a:gd name="T11" fmla="*/ 577 h 597"/>
                <a:gd name="T12" fmla="*/ 137 w 522"/>
                <a:gd name="T13" fmla="*/ 588 h 597"/>
                <a:gd name="T14" fmla="*/ 173 w 522"/>
                <a:gd name="T15" fmla="*/ 594 h 597"/>
                <a:gd name="T16" fmla="*/ 212 w 522"/>
                <a:gd name="T17" fmla="*/ 597 h 597"/>
                <a:gd name="T18" fmla="*/ 251 w 522"/>
                <a:gd name="T19" fmla="*/ 597 h 597"/>
                <a:gd name="T20" fmla="*/ 291 w 522"/>
                <a:gd name="T21" fmla="*/ 594 h 597"/>
                <a:gd name="T22" fmla="*/ 331 w 522"/>
                <a:gd name="T23" fmla="*/ 587 h 597"/>
                <a:gd name="T24" fmla="*/ 367 w 522"/>
                <a:gd name="T25" fmla="*/ 579 h 597"/>
                <a:gd name="T26" fmla="*/ 402 w 522"/>
                <a:gd name="T27" fmla="*/ 566 h 597"/>
                <a:gd name="T28" fmla="*/ 433 w 522"/>
                <a:gd name="T29" fmla="*/ 553 h 597"/>
                <a:gd name="T30" fmla="*/ 461 w 522"/>
                <a:gd name="T31" fmla="*/ 537 h 597"/>
                <a:gd name="T32" fmla="*/ 482 w 522"/>
                <a:gd name="T33" fmla="*/ 519 h 597"/>
                <a:gd name="T34" fmla="*/ 500 w 522"/>
                <a:gd name="T35" fmla="*/ 495 h 597"/>
                <a:gd name="T36" fmla="*/ 514 w 522"/>
                <a:gd name="T37" fmla="*/ 466 h 597"/>
                <a:gd name="T38" fmla="*/ 521 w 522"/>
                <a:gd name="T39" fmla="*/ 432 h 597"/>
                <a:gd name="T40" fmla="*/ 522 w 522"/>
                <a:gd name="T41" fmla="*/ 397 h 597"/>
                <a:gd name="T42" fmla="*/ 519 w 522"/>
                <a:gd name="T43" fmla="*/ 358 h 597"/>
                <a:gd name="T44" fmla="*/ 510 w 522"/>
                <a:gd name="T45" fmla="*/ 319 h 597"/>
                <a:gd name="T46" fmla="*/ 493 w 522"/>
                <a:gd name="T47" fmla="*/ 260 h 597"/>
                <a:gd name="T48" fmla="*/ 449 w 522"/>
                <a:gd name="T49" fmla="*/ 145 h 597"/>
                <a:gd name="T50" fmla="*/ 418 w 522"/>
                <a:gd name="T51" fmla="*/ 66 h 597"/>
                <a:gd name="T52" fmla="*/ 410 w 522"/>
                <a:gd name="T53" fmla="*/ 40 h 597"/>
                <a:gd name="T54" fmla="*/ 406 w 522"/>
                <a:gd name="T55" fmla="*/ 20 h 597"/>
                <a:gd name="T56" fmla="*/ 407 w 522"/>
                <a:gd name="T57" fmla="*/ 6 h 597"/>
                <a:gd name="T58" fmla="*/ 402 w 522"/>
                <a:gd name="T59" fmla="*/ 9 h 597"/>
                <a:gd name="T60" fmla="*/ 382 w 522"/>
                <a:gd name="T61" fmla="*/ 29 h 597"/>
                <a:gd name="T62" fmla="*/ 344 w 522"/>
                <a:gd name="T63" fmla="*/ 65 h 597"/>
                <a:gd name="T64" fmla="*/ 245 w 522"/>
                <a:gd name="T65" fmla="*/ 147 h 597"/>
                <a:gd name="T66" fmla="*/ 138 w 522"/>
                <a:gd name="T67" fmla="*/ 241 h 597"/>
                <a:gd name="T68" fmla="*/ 89 w 522"/>
                <a:gd name="T69" fmla="*/ 291 h 597"/>
                <a:gd name="T70" fmla="*/ 60 w 522"/>
                <a:gd name="T71" fmla="*/ 324 h 597"/>
                <a:gd name="T72" fmla="*/ 36 w 522"/>
                <a:gd name="T73" fmla="*/ 357 h 597"/>
                <a:gd name="T74" fmla="*/ 18 w 522"/>
                <a:gd name="T75" fmla="*/ 390 h 597"/>
                <a:gd name="T76" fmla="*/ 5 w 522"/>
                <a:gd name="T77" fmla="*/ 421 h 597"/>
                <a:gd name="T78" fmla="*/ 0 w 522"/>
                <a:gd name="T79" fmla="*/ 452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22" h="597">
                  <a:moveTo>
                    <a:pt x="0" y="467"/>
                  </a:moveTo>
                  <a:lnTo>
                    <a:pt x="1" y="476"/>
                  </a:lnTo>
                  <a:lnTo>
                    <a:pt x="3" y="485"/>
                  </a:lnTo>
                  <a:lnTo>
                    <a:pt x="8" y="499"/>
                  </a:lnTo>
                  <a:lnTo>
                    <a:pt x="15" y="512"/>
                  </a:lnTo>
                  <a:lnTo>
                    <a:pt x="24" y="525"/>
                  </a:lnTo>
                  <a:lnTo>
                    <a:pt x="33" y="537"/>
                  </a:lnTo>
                  <a:lnTo>
                    <a:pt x="45" y="547"/>
                  </a:lnTo>
                  <a:lnTo>
                    <a:pt x="57" y="556"/>
                  </a:lnTo>
                  <a:lnTo>
                    <a:pt x="72" y="564"/>
                  </a:lnTo>
                  <a:lnTo>
                    <a:pt x="87" y="571"/>
                  </a:lnTo>
                  <a:lnTo>
                    <a:pt x="102" y="577"/>
                  </a:lnTo>
                  <a:lnTo>
                    <a:pt x="119" y="584"/>
                  </a:lnTo>
                  <a:lnTo>
                    <a:pt x="137" y="588"/>
                  </a:lnTo>
                  <a:lnTo>
                    <a:pt x="155" y="591"/>
                  </a:lnTo>
                  <a:lnTo>
                    <a:pt x="173" y="594"/>
                  </a:lnTo>
                  <a:lnTo>
                    <a:pt x="193" y="596"/>
                  </a:lnTo>
                  <a:lnTo>
                    <a:pt x="212" y="597"/>
                  </a:lnTo>
                  <a:lnTo>
                    <a:pt x="232" y="597"/>
                  </a:lnTo>
                  <a:lnTo>
                    <a:pt x="251" y="597"/>
                  </a:lnTo>
                  <a:lnTo>
                    <a:pt x="272" y="596"/>
                  </a:lnTo>
                  <a:lnTo>
                    <a:pt x="291" y="594"/>
                  </a:lnTo>
                  <a:lnTo>
                    <a:pt x="311" y="591"/>
                  </a:lnTo>
                  <a:lnTo>
                    <a:pt x="331" y="587"/>
                  </a:lnTo>
                  <a:lnTo>
                    <a:pt x="349" y="583"/>
                  </a:lnTo>
                  <a:lnTo>
                    <a:pt x="367" y="579"/>
                  </a:lnTo>
                  <a:lnTo>
                    <a:pt x="385" y="572"/>
                  </a:lnTo>
                  <a:lnTo>
                    <a:pt x="402" y="566"/>
                  </a:lnTo>
                  <a:lnTo>
                    <a:pt x="418" y="560"/>
                  </a:lnTo>
                  <a:lnTo>
                    <a:pt x="433" y="553"/>
                  </a:lnTo>
                  <a:lnTo>
                    <a:pt x="447" y="545"/>
                  </a:lnTo>
                  <a:lnTo>
                    <a:pt x="461" y="537"/>
                  </a:lnTo>
                  <a:lnTo>
                    <a:pt x="472" y="528"/>
                  </a:lnTo>
                  <a:lnTo>
                    <a:pt x="482" y="519"/>
                  </a:lnTo>
                  <a:lnTo>
                    <a:pt x="491" y="509"/>
                  </a:lnTo>
                  <a:lnTo>
                    <a:pt x="500" y="495"/>
                  </a:lnTo>
                  <a:lnTo>
                    <a:pt x="508" y="481"/>
                  </a:lnTo>
                  <a:lnTo>
                    <a:pt x="514" y="466"/>
                  </a:lnTo>
                  <a:lnTo>
                    <a:pt x="519" y="450"/>
                  </a:lnTo>
                  <a:lnTo>
                    <a:pt x="521" y="432"/>
                  </a:lnTo>
                  <a:lnTo>
                    <a:pt x="522" y="415"/>
                  </a:lnTo>
                  <a:lnTo>
                    <a:pt x="522" y="397"/>
                  </a:lnTo>
                  <a:lnTo>
                    <a:pt x="521" y="377"/>
                  </a:lnTo>
                  <a:lnTo>
                    <a:pt x="519" y="358"/>
                  </a:lnTo>
                  <a:lnTo>
                    <a:pt x="514" y="339"/>
                  </a:lnTo>
                  <a:lnTo>
                    <a:pt x="510" y="319"/>
                  </a:lnTo>
                  <a:lnTo>
                    <a:pt x="505" y="299"/>
                  </a:lnTo>
                  <a:lnTo>
                    <a:pt x="493" y="260"/>
                  </a:lnTo>
                  <a:lnTo>
                    <a:pt x="479" y="220"/>
                  </a:lnTo>
                  <a:lnTo>
                    <a:pt x="449" y="145"/>
                  </a:lnTo>
                  <a:lnTo>
                    <a:pt x="423" y="80"/>
                  </a:lnTo>
                  <a:lnTo>
                    <a:pt x="418" y="66"/>
                  </a:lnTo>
                  <a:lnTo>
                    <a:pt x="413" y="52"/>
                  </a:lnTo>
                  <a:lnTo>
                    <a:pt x="410" y="40"/>
                  </a:lnTo>
                  <a:lnTo>
                    <a:pt x="407" y="29"/>
                  </a:lnTo>
                  <a:lnTo>
                    <a:pt x="406" y="20"/>
                  </a:lnTo>
                  <a:lnTo>
                    <a:pt x="406" y="12"/>
                  </a:lnTo>
                  <a:lnTo>
                    <a:pt x="407" y="6"/>
                  </a:lnTo>
                  <a:lnTo>
                    <a:pt x="409" y="0"/>
                  </a:lnTo>
                  <a:lnTo>
                    <a:pt x="402" y="9"/>
                  </a:lnTo>
                  <a:lnTo>
                    <a:pt x="393" y="19"/>
                  </a:lnTo>
                  <a:lnTo>
                    <a:pt x="382" y="29"/>
                  </a:lnTo>
                  <a:lnTo>
                    <a:pt x="370" y="40"/>
                  </a:lnTo>
                  <a:lnTo>
                    <a:pt x="344" y="65"/>
                  </a:lnTo>
                  <a:lnTo>
                    <a:pt x="313" y="90"/>
                  </a:lnTo>
                  <a:lnTo>
                    <a:pt x="245" y="147"/>
                  </a:lnTo>
                  <a:lnTo>
                    <a:pt x="172" y="209"/>
                  </a:lnTo>
                  <a:lnTo>
                    <a:pt x="138" y="241"/>
                  </a:lnTo>
                  <a:lnTo>
                    <a:pt x="104" y="274"/>
                  </a:lnTo>
                  <a:lnTo>
                    <a:pt x="89" y="291"/>
                  </a:lnTo>
                  <a:lnTo>
                    <a:pt x="74" y="307"/>
                  </a:lnTo>
                  <a:lnTo>
                    <a:pt x="60" y="324"/>
                  </a:lnTo>
                  <a:lnTo>
                    <a:pt x="48" y="341"/>
                  </a:lnTo>
                  <a:lnTo>
                    <a:pt x="36" y="357"/>
                  </a:lnTo>
                  <a:lnTo>
                    <a:pt x="26" y="373"/>
                  </a:lnTo>
                  <a:lnTo>
                    <a:pt x="18" y="390"/>
                  </a:lnTo>
                  <a:lnTo>
                    <a:pt x="11" y="405"/>
                  </a:lnTo>
                  <a:lnTo>
                    <a:pt x="5" y="421"/>
                  </a:lnTo>
                  <a:lnTo>
                    <a:pt x="2" y="436"/>
                  </a:lnTo>
                  <a:lnTo>
                    <a:pt x="0" y="452"/>
                  </a:lnTo>
                  <a:lnTo>
                    <a:pt x="0" y="467"/>
                  </a:ln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Freeform 96"/>
            <p:cNvSpPr>
              <a:spLocks/>
            </p:cNvSpPr>
            <p:nvPr/>
          </p:nvSpPr>
          <p:spPr bwMode="auto">
            <a:xfrm>
              <a:off x="7712075" y="4627563"/>
              <a:ext cx="28575" cy="26988"/>
            </a:xfrm>
            <a:custGeom>
              <a:avLst/>
              <a:gdLst>
                <a:gd name="T0" fmla="*/ 261 w 316"/>
                <a:gd name="T1" fmla="*/ 50 h 286"/>
                <a:gd name="T2" fmla="*/ 235 w 316"/>
                <a:gd name="T3" fmla="*/ 26 h 286"/>
                <a:gd name="T4" fmla="*/ 206 w 316"/>
                <a:gd name="T5" fmla="*/ 11 h 286"/>
                <a:gd name="T6" fmla="*/ 177 w 316"/>
                <a:gd name="T7" fmla="*/ 3 h 286"/>
                <a:gd name="T8" fmla="*/ 147 w 316"/>
                <a:gd name="T9" fmla="*/ 0 h 286"/>
                <a:gd name="T10" fmla="*/ 119 w 316"/>
                <a:gd name="T11" fmla="*/ 4 h 286"/>
                <a:gd name="T12" fmla="*/ 92 w 316"/>
                <a:gd name="T13" fmla="*/ 13 h 286"/>
                <a:gd name="T14" fmla="*/ 67 w 316"/>
                <a:gd name="T15" fmla="*/ 26 h 286"/>
                <a:gd name="T16" fmla="*/ 45 w 316"/>
                <a:gd name="T17" fmla="*/ 44 h 286"/>
                <a:gd name="T18" fmla="*/ 27 w 316"/>
                <a:gd name="T19" fmla="*/ 65 h 286"/>
                <a:gd name="T20" fmla="*/ 12 w 316"/>
                <a:gd name="T21" fmla="*/ 88 h 286"/>
                <a:gd name="T22" fmla="*/ 3 w 316"/>
                <a:gd name="T23" fmla="*/ 114 h 286"/>
                <a:gd name="T24" fmla="*/ 0 w 316"/>
                <a:gd name="T25" fmla="*/ 141 h 286"/>
                <a:gd name="T26" fmla="*/ 4 w 316"/>
                <a:gd name="T27" fmla="*/ 169 h 286"/>
                <a:gd name="T28" fmla="*/ 14 w 316"/>
                <a:gd name="T29" fmla="*/ 197 h 286"/>
                <a:gd name="T30" fmla="*/ 34 w 316"/>
                <a:gd name="T31" fmla="*/ 226 h 286"/>
                <a:gd name="T32" fmla="*/ 57 w 316"/>
                <a:gd name="T33" fmla="*/ 250 h 286"/>
                <a:gd name="T34" fmla="*/ 81 w 316"/>
                <a:gd name="T35" fmla="*/ 266 h 286"/>
                <a:gd name="T36" fmla="*/ 109 w 316"/>
                <a:gd name="T37" fmla="*/ 277 h 286"/>
                <a:gd name="T38" fmla="*/ 136 w 316"/>
                <a:gd name="T39" fmla="*/ 284 h 286"/>
                <a:gd name="T40" fmla="*/ 165 w 316"/>
                <a:gd name="T41" fmla="*/ 286 h 286"/>
                <a:gd name="T42" fmla="*/ 193 w 316"/>
                <a:gd name="T43" fmla="*/ 284 h 286"/>
                <a:gd name="T44" fmla="*/ 219 w 316"/>
                <a:gd name="T45" fmla="*/ 278 h 286"/>
                <a:gd name="T46" fmla="*/ 245 w 316"/>
                <a:gd name="T47" fmla="*/ 269 h 286"/>
                <a:gd name="T48" fmla="*/ 267 w 316"/>
                <a:gd name="T49" fmla="*/ 255 h 286"/>
                <a:gd name="T50" fmla="*/ 287 w 316"/>
                <a:gd name="T51" fmla="*/ 239 h 286"/>
                <a:gd name="T52" fmla="*/ 302 w 316"/>
                <a:gd name="T53" fmla="*/ 218 h 286"/>
                <a:gd name="T54" fmla="*/ 312 w 316"/>
                <a:gd name="T55" fmla="*/ 196 h 286"/>
                <a:gd name="T56" fmla="*/ 316 w 316"/>
                <a:gd name="T57" fmla="*/ 171 h 286"/>
                <a:gd name="T58" fmla="*/ 314 w 316"/>
                <a:gd name="T59" fmla="*/ 143 h 286"/>
                <a:gd name="T60" fmla="*/ 304 w 316"/>
                <a:gd name="T61" fmla="*/ 113 h 286"/>
                <a:gd name="T62" fmla="*/ 287 w 316"/>
                <a:gd name="T63" fmla="*/ 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286">
                  <a:moveTo>
                    <a:pt x="274" y="65"/>
                  </a:moveTo>
                  <a:lnTo>
                    <a:pt x="261" y="50"/>
                  </a:lnTo>
                  <a:lnTo>
                    <a:pt x="248" y="38"/>
                  </a:lnTo>
                  <a:lnTo>
                    <a:pt x="235" y="26"/>
                  </a:lnTo>
                  <a:lnTo>
                    <a:pt x="221" y="18"/>
                  </a:lnTo>
                  <a:lnTo>
                    <a:pt x="206" y="11"/>
                  </a:lnTo>
                  <a:lnTo>
                    <a:pt x="191" y="6"/>
                  </a:lnTo>
                  <a:lnTo>
                    <a:pt x="177" y="3"/>
                  </a:lnTo>
                  <a:lnTo>
                    <a:pt x="162" y="1"/>
                  </a:lnTo>
                  <a:lnTo>
                    <a:pt x="147" y="0"/>
                  </a:lnTo>
                  <a:lnTo>
                    <a:pt x="133" y="2"/>
                  </a:lnTo>
                  <a:lnTo>
                    <a:pt x="119" y="4"/>
                  </a:lnTo>
                  <a:lnTo>
                    <a:pt x="105" y="8"/>
                  </a:lnTo>
                  <a:lnTo>
                    <a:pt x="92" y="13"/>
                  </a:lnTo>
                  <a:lnTo>
                    <a:pt x="79" y="19"/>
                  </a:lnTo>
                  <a:lnTo>
                    <a:pt x="67" y="26"/>
                  </a:lnTo>
                  <a:lnTo>
                    <a:pt x="56" y="35"/>
                  </a:lnTo>
                  <a:lnTo>
                    <a:pt x="45" y="44"/>
                  </a:lnTo>
                  <a:lnTo>
                    <a:pt x="36" y="54"/>
                  </a:lnTo>
                  <a:lnTo>
                    <a:pt x="27" y="65"/>
                  </a:lnTo>
                  <a:lnTo>
                    <a:pt x="19" y="76"/>
                  </a:lnTo>
                  <a:lnTo>
                    <a:pt x="12" y="88"/>
                  </a:lnTo>
                  <a:lnTo>
                    <a:pt x="7" y="101"/>
                  </a:lnTo>
                  <a:lnTo>
                    <a:pt x="3" y="114"/>
                  </a:lnTo>
                  <a:lnTo>
                    <a:pt x="1" y="127"/>
                  </a:lnTo>
                  <a:lnTo>
                    <a:pt x="0" y="141"/>
                  </a:lnTo>
                  <a:lnTo>
                    <a:pt x="1" y="154"/>
                  </a:lnTo>
                  <a:lnTo>
                    <a:pt x="4" y="169"/>
                  </a:lnTo>
                  <a:lnTo>
                    <a:pt x="8" y="183"/>
                  </a:lnTo>
                  <a:lnTo>
                    <a:pt x="14" y="197"/>
                  </a:lnTo>
                  <a:lnTo>
                    <a:pt x="23" y="211"/>
                  </a:lnTo>
                  <a:lnTo>
                    <a:pt x="34" y="226"/>
                  </a:lnTo>
                  <a:lnTo>
                    <a:pt x="46" y="240"/>
                  </a:lnTo>
                  <a:lnTo>
                    <a:pt x="57" y="250"/>
                  </a:lnTo>
                  <a:lnTo>
                    <a:pt x="69" y="258"/>
                  </a:lnTo>
                  <a:lnTo>
                    <a:pt x="81" y="266"/>
                  </a:lnTo>
                  <a:lnTo>
                    <a:pt x="95" y="272"/>
                  </a:lnTo>
                  <a:lnTo>
                    <a:pt x="109" y="277"/>
                  </a:lnTo>
                  <a:lnTo>
                    <a:pt x="122" y="281"/>
                  </a:lnTo>
                  <a:lnTo>
                    <a:pt x="136" y="284"/>
                  </a:lnTo>
                  <a:lnTo>
                    <a:pt x="150" y="286"/>
                  </a:lnTo>
                  <a:lnTo>
                    <a:pt x="165" y="286"/>
                  </a:lnTo>
                  <a:lnTo>
                    <a:pt x="179" y="286"/>
                  </a:lnTo>
                  <a:lnTo>
                    <a:pt x="193" y="284"/>
                  </a:lnTo>
                  <a:lnTo>
                    <a:pt x="206" y="282"/>
                  </a:lnTo>
                  <a:lnTo>
                    <a:pt x="219" y="278"/>
                  </a:lnTo>
                  <a:lnTo>
                    <a:pt x="233" y="274"/>
                  </a:lnTo>
                  <a:lnTo>
                    <a:pt x="245" y="269"/>
                  </a:lnTo>
                  <a:lnTo>
                    <a:pt x="257" y="262"/>
                  </a:lnTo>
                  <a:lnTo>
                    <a:pt x="267" y="255"/>
                  </a:lnTo>
                  <a:lnTo>
                    <a:pt x="277" y="248"/>
                  </a:lnTo>
                  <a:lnTo>
                    <a:pt x="287" y="239"/>
                  </a:lnTo>
                  <a:lnTo>
                    <a:pt x="295" y="229"/>
                  </a:lnTo>
                  <a:lnTo>
                    <a:pt x="302" y="218"/>
                  </a:lnTo>
                  <a:lnTo>
                    <a:pt x="308" y="208"/>
                  </a:lnTo>
                  <a:lnTo>
                    <a:pt x="312" y="196"/>
                  </a:lnTo>
                  <a:lnTo>
                    <a:pt x="315" y="184"/>
                  </a:lnTo>
                  <a:lnTo>
                    <a:pt x="316" y="171"/>
                  </a:lnTo>
                  <a:lnTo>
                    <a:pt x="316" y="157"/>
                  </a:lnTo>
                  <a:lnTo>
                    <a:pt x="314" y="143"/>
                  </a:lnTo>
                  <a:lnTo>
                    <a:pt x="310" y="128"/>
                  </a:lnTo>
                  <a:lnTo>
                    <a:pt x="304" y="113"/>
                  </a:lnTo>
                  <a:lnTo>
                    <a:pt x="297" y="98"/>
                  </a:lnTo>
                  <a:lnTo>
                    <a:pt x="287" y="81"/>
                  </a:lnTo>
                  <a:lnTo>
                    <a:pt x="274" y="65"/>
                  </a:ln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Freeform 97"/>
            <p:cNvSpPr>
              <a:spLocks noEditPoints="1"/>
            </p:cNvSpPr>
            <p:nvPr/>
          </p:nvSpPr>
          <p:spPr bwMode="auto">
            <a:xfrm>
              <a:off x="7708900" y="4625976"/>
              <a:ext cx="34925" cy="31750"/>
            </a:xfrm>
            <a:custGeom>
              <a:avLst/>
              <a:gdLst>
                <a:gd name="T0" fmla="*/ 124 w 374"/>
                <a:gd name="T1" fmla="*/ 9 h 345"/>
                <a:gd name="T2" fmla="*/ 90 w 374"/>
                <a:gd name="T3" fmla="*/ 24 h 345"/>
                <a:gd name="T4" fmla="*/ 60 w 374"/>
                <a:gd name="T5" fmla="*/ 45 h 345"/>
                <a:gd name="T6" fmla="*/ 34 w 374"/>
                <a:gd name="T7" fmla="*/ 73 h 345"/>
                <a:gd name="T8" fmla="*/ 15 w 374"/>
                <a:gd name="T9" fmla="*/ 103 h 345"/>
                <a:gd name="T10" fmla="*/ 4 w 374"/>
                <a:gd name="T11" fmla="*/ 136 h 345"/>
                <a:gd name="T12" fmla="*/ 0 w 374"/>
                <a:gd name="T13" fmla="*/ 168 h 345"/>
                <a:gd name="T14" fmla="*/ 3 w 374"/>
                <a:gd name="T15" fmla="*/ 201 h 345"/>
                <a:gd name="T16" fmla="*/ 13 w 374"/>
                <a:gd name="T17" fmla="*/ 231 h 345"/>
                <a:gd name="T18" fmla="*/ 30 w 374"/>
                <a:gd name="T19" fmla="*/ 262 h 345"/>
                <a:gd name="T20" fmla="*/ 54 w 374"/>
                <a:gd name="T21" fmla="*/ 289 h 345"/>
                <a:gd name="T22" fmla="*/ 77 w 374"/>
                <a:gd name="T23" fmla="*/ 309 h 345"/>
                <a:gd name="T24" fmla="*/ 102 w 374"/>
                <a:gd name="T25" fmla="*/ 325 h 345"/>
                <a:gd name="T26" fmla="*/ 139 w 374"/>
                <a:gd name="T27" fmla="*/ 338 h 345"/>
                <a:gd name="T28" fmla="*/ 196 w 374"/>
                <a:gd name="T29" fmla="*/ 345 h 345"/>
                <a:gd name="T30" fmla="*/ 251 w 374"/>
                <a:gd name="T31" fmla="*/ 338 h 345"/>
                <a:gd name="T32" fmla="*/ 300 w 374"/>
                <a:gd name="T33" fmla="*/ 317 h 345"/>
                <a:gd name="T34" fmla="*/ 337 w 374"/>
                <a:gd name="T35" fmla="*/ 289 h 345"/>
                <a:gd name="T36" fmla="*/ 359 w 374"/>
                <a:gd name="T37" fmla="*/ 258 h 345"/>
                <a:gd name="T38" fmla="*/ 372 w 374"/>
                <a:gd name="T39" fmla="*/ 220 h 345"/>
                <a:gd name="T40" fmla="*/ 373 w 374"/>
                <a:gd name="T41" fmla="*/ 176 h 345"/>
                <a:gd name="T42" fmla="*/ 359 w 374"/>
                <a:gd name="T43" fmla="*/ 128 h 345"/>
                <a:gd name="T44" fmla="*/ 327 w 374"/>
                <a:gd name="T45" fmla="*/ 75 h 345"/>
                <a:gd name="T46" fmla="*/ 298 w 374"/>
                <a:gd name="T47" fmla="*/ 45 h 345"/>
                <a:gd name="T48" fmla="*/ 268 w 374"/>
                <a:gd name="T49" fmla="*/ 23 h 345"/>
                <a:gd name="T50" fmla="*/ 233 w 374"/>
                <a:gd name="T51" fmla="*/ 8 h 345"/>
                <a:gd name="T52" fmla="*/ 198 w 374"/>
                <a:gd name="T53" fmla="*/ 1 h 345"/>
                <a:gd name="T54" fmla="*/ 160 w 374"/>
                <a:gd name="T55" fmla="*/ 1 h 345"/>
                <a:gd name="T56" fmla="*/ 85 w 374"/>
                <a:gd name="T57" fmla="*/ 235 h 345"/>
                <a:gd name="T58" fmla="*/ 64 w 374"/>
                <a:gd name="T59" fmla="*/ 197 h 345"/>
                <a:gd name="T60" fmla="*/ 60 w 374"/>
                <a:gd name="T61" fmla="*/ 176 h 345"/>
                <a:gd name="T62" fmla="*/ 61 w 374"/>
                <a:gd name="T63" fmla="*/ 156 h 345"/>
                <a:gd name="T64" fmla="*/ 67 w 374"/>
                <a:gd name="T65" fmla="*/ 136 h 345"/>
                <a:gd name="T66" fmla="*/ 78 w 374"/>
                <a:gd name="T67" fmla="*/ 114 h 345"/>
                <a:gd name="T68" fmla="*/ 93 w 374"/>
                <a:gd name="T69" fmla="*/ 96 h 345"/>
                <a:gd name="T70" fmla="*/ 112 w 374"/>
                <a:gd name="T71" fmla="*/ 80 h 345"/>
                <a:gd name="T72" fmla="*/ 135 w 374"/>
                <a:gd name="T73" fmla="*/ 69 h 345"/>
                <a:gd name="T74" fmla="*/ 159 w 374"/>
                <a:gd name="T75" fmla="*/ 62 h 345"/>
                <a:gd name="T76" fmla="*/ 185 w 374"/>
                <a:gd name="T77" fmla="*/ 59 h 345"/>
                <a:gd name="T78" fmla="*/ 209 w 374"/>
                <a:gd name="T79" fmla="*/ 63 h 345"/>
                <a:gd name="T80" fmla="*/ 231 w 374"/>
                <a:gd name="T81" fmla="*/ 72 h 345"/>
                <a:gd name="T82" fmla="*/ 254 w 374"/>
                <a:gd name="T83" fmla="*/ 86 h 345"/>
                <a:gd name="T84" fmla="*/ 274 w 374"/>
                <a:gd name="T85" fmla="*/ 104 h 345"/>
                <a:gd name="T86" fmla="*/ 295 w 374"/>
                <a:gd name="T87" fmla="*/ 134 h 345"/>
                <a:gd name="T88" fmla="*/ 310 w 374"/>
                <a:gd name="T89" fmla="*/ 166 h 345"/>
                <a:gd name="T90" fmla="*/ 316 w 374"/>
                <a:gd name="T91" fmla="*/ 196 h 345"/>
                <a:gd name="T92" fmla="*/ 311 w 374"/>
                <a:gd name="T93" fmla="*/ 219 h 345"/>
                <a:gd name="T94" fmla="*/ 300 w 374"/>
                <a:gd name="T95" fmla="*/ 240 h 345"/>
                <a:gd name="T96" fmla="*/ 279 w 374"/>
                <a:gd name="T97" fmla="*/ 261 h 345"/>
                <a:gd name="T98" fmla="*/ 245 w 374"/>
                <a:gd name="T99" fmla="*/ 277 h 345"/>
                <a:gd name="T100" fmla="*/ 208 w 374"/>
                <a:gd name="T101" fmla="*/ 285 h 345"/>
                <a:gd name="T102" fmla="*/ 168 w 374"/>
                <a:gd name="T103" fmla="*/ 284 h 345"/>
                <a:gd name="T104" fmla="*/ 130 w 374"/>
                <a:gd name="T105" fmla="*/ 271 h 345"/>
                <a:gd name="T106" fmla="*/ 96 w 374"/>
                <a:gd name="T107" fmla="*/ 247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4" h="345">
                  <a:moveTo>
                    <a:pt x="148" y="3"/>
                  </a:moveTo>
                  <a:lnTo>
                    <a:pt x="136" y="6"/>
                  </a:lnTo>
                  <a:lnTo>
                    <a:pt x="124" y="9"/>
                  </a:lnTo>
                  <a:lnTo>
                    <a:pt x="112" y="14"/>
                  </a:lnTo>
                  <a:lnTo>
                    <a:pt x="101" y="19"/>
                  </a:lnTo>
                  <a:lnTo>
                    <a:pt x="90" y="24"/>
                  </a:lnTo>
                  <a:lnTo>
                    <a:pt x="79" y="31"/>
                  </a:lnTo>
                  <a:lnTo>
                    <a:pt x="69" y="38"/>
                  </a:lnTo>
                  <a:lnTo>
                    <a:pt x="60" y="45"/>
                  </a:lnTo>
                  <a:lnTo>
                    <a:pt x="50" y="54"/>
                  </a:lnTo>
                  <a:lnTo>
                    <a:pt x="42" y="63"/>
                  </a:lnTo>
                  <a:lnTo>
                    <a:pt x="34" y="73"/>
                  </a:lnTo>
                  <a:lnTo>
                    <a:pt x="27" y="82"/>
                  </a:lnTo>
                  <a:lnTo>
                    <a:pt x="21" y="92"/>
                  </a:lnTo>
                  <a:lnTo>
                    <a:pt x="15" y="103"/>
                  </a:lnTo>
                  <a:lnTo>
                    <a:pt x="11" y="114"/>
                  </a:lnTo>
                  <a:lnTo>
                    <a:pt x="7" y="126"/>
                  </a:lnTo>
                  <a:lnTo>
                    <a:pt x="4" y="136"/>
                  </a:lnTo>
                  <a:lnTo>
                    <a:pt x="2" y="147"/>
                  </a:lnTo>
                  <a:lnTo>
                    <a:pt x="1" y="158"/>
                  </a:lnTo>
                  <a:lnTo>
                    <a:pt x="0" y="168"/>
                  </a:lnTo>
                  <a:lnTo>
                    <a:pt x="0" y="179"/>
                  </a:lnTo>
                  <a:lnTo>
                    <a:pt x="2" y="190"/>
                  </a:lnTo>
                  <a:lnTo>
                    <a:pt x="3" y="201"/>
                  </a:lnTo>
                  <a:lnTo>
                    <a:pt x="6" y="211"/>
                  </a:lnTo>
                  <a:lnTo>
                    <a:pt x="9" y="221"/>
                  </a:lnTo>
                  <a:lnTo>
                    <a:pt x="13" y="231"/>
                  </a:lnTo>
                  <a:lnTo>
                    <a:pt x="18" y="241"/>
                  </a:lnTo>
                  <a:lnTo>
                    <a:pt x="24" y="251"/>
                  </a:lnTo>
                  <a:lnTo>
                    <a:pt x="30" y="262"/>
                  </a:lnTo>
                  <a:lnTo>
                    <a:pt x="37" y="271"/>
                  </a:lnTo>
                  <a:lnTo>
                    <a:pt x="45" y="280"/>
                  </a:lnTo>
                  <a:lnTo>
                    <a:pt x="54" y="289"/>
                  </a:lnTo>
                  <a:lnTo>
                    <a:pt x="62" y="296"/>
                  </a:lnTo>
                  <a:lnTo>
                    <a:pt x="69" y="303"/>
                  </a:lnTo>
                  <a:lnTo>
                    <a:pt x="77" y="309"/>
                  </a:lnTo>
                  <a:lnTo>
                    <a:pt x="86" y="314"/>
                  </a:lnTo>
                  <a:lnTo>
                    <a:pt x="94" y="320"/>
                  </a:lnTo>
                  <a:lnTo>
                    <a:pt x="102" y="325"/>
                  </a:lnTo>
                  <a:lnTo>
                    <a:pt x="111" y="329"/>
                  </a:lnTo>
                  <a:lnTo>
                    <a:pt x="121" y="332"/>
                  </a:lnTo>
                  <a:lnTo>
                    <a:pt x="139" y="338"/>
                  </a:lnTo>
                  <a:lnTo>
                    <a:pt x="157" y="342"/>
                  </a:lnTo>
                  <a:lnTo>
                    <a:pt x="176" y="345"/>
                  </a:lnTo>
                  <a:lnTo>
                    <a:pt x="196" y="345"/>
                  </a:lnTo>
                  <a:lnTo>
                    <a:pt x="214" y="344"/>
                  </a:lnTo>
                  <a:lnTo>
                    <a:pt x="232" y="342"/>
                  </a:lnTo>
                  <a:lnTo>
                    <a:pt x="251" y="338"/>
                  </a:lnTo>
                  <a:lnTo>
                    <a:pt x="268" y="333"/>
                  </a:lnTo>
                  <a:lnTo>
                    <a:pt x="284" y="326"/>
                  </a:lnTo>
                  <a:lnTo>
                    <a:pt x="300" y="317"/>
                  </a:lnTo>
                  <a:lnTo>
                    <a:pt x="314" y="308"/>
                  </a:lnTo>
                  <a:lnTo>
                    <a:pt x="328" y="298"/>
                  </a:lnTo>
                  <a:lnTo>
                    <a:pt x="337" y="289"/>
                  </a:lnTo>
                  <a:lnTo>
                    <a:pt x="345" y="280"/>
                  </a:lnTo>
                  <a:lnTo>
                    <a:pt x="352" y="269"/>
                  </a:lnTo>
                  <a:lnTo>
                    <a:pt x="359" y="258"/>
                  </a:lnTo>
                  <a:lnTo>
                    <a:pt x="364" y="246"/>
                  </a:lnTo>
                  <a:lnTo>
                    <a:pt x="369" y="233"/>
                  </a:lnTo>
                  <a:lnTo>
                    <a:pt x="372" y="220"/>
                  </a:lnTo>
                  <a:lnTo>
                    <a:pt x="374" y="206"/>
                  </a:lnTo>
                  <a:lnTo>
                    <a:pt x="374" y="192"/>
                  </a:lnTo>
                  <a:lnTo>
                    <a:pt x="373" y="176"/>
                  </a:lnTo>
                  <a:lnTo>
                    <a:pt x="370" y="161"/>
                  </a:lnTo>
                  <a:lnTo>
                    <a:pt x="366" y="145"/>
                  </a:lnTo>
                  <a:lnTo>
                    <a:pt x="359" y="128"/>
                  </a:lnTo>
                  <a:lnTo>
                    <a:pt x="351" y="110"/>
                  </a:lnTo>
                  <a:lnTo>
                    <a:pt x="340" y="93"/>
                  </a:lnTo>
                  <a:lnTo>
                    <a:pt x="327" y="75"/>
                  </a:lnTo>
                  <a:lnTo>
                    <a:pt x="318" y="65"/>
                  </a:lnTo>
                  <a:lnTo>
                    <a:pt x="308" y="54"/>
                  </a:lnTo>
                  <a:lnTo>
                    <a:pt x="298" y="45"/>
                  </a:lnTo>
                  <a:lnTo>
                    <a:pt x="288" y="37"/>
                  </a:lnTo>
                  <a:lnTo>
                    <a:pt x="278" y="30"/>
                  </a:lnTo>
                  <a:lnTo>
                    <a:pt x="268" y="23"/>
                  </a:lnTo>
                  <a:lnTo>
                    <a:pt x="257" y="17"/>
                  </a:lnTo>
                  <a:lnTo>
                    <a:pt x="245" y="12"/>
                  </a:lnTo>
                  <a:lnTo>
                    <a:pt x="233" y="8"/>
                  </a:lnTo>
                  <a:lnTo>
                    <a:pt x="222" y="5"/>
                  </a:lnTo>
                  <a:lnTo>
                    <a:pt x="210" y="2"/>
                  </a:lnTo>
                  <a:lnTo>
                    <a:pt x="198" y="1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60" y="1"/>
                  </a:lnTo>
                  <a:lnTo>
                    <a:pt x="148" y="3"/>
                  </a:lnTo>
                  <a:close/>
                  <a:moveTo>
                    <a:pt x="96" y="247"/>
                  </a:moveTo>
                  <a:lnTo>
                    <a:pt x="85" y="235"/>
                  </a:lnTo>
                  <a:lnTo>
                    <a:pt x="76" y="222"/>
                  </a:lnTo>
                  <a:lnTo>
                    <a:pt x="69" y="210"/>
                  </a:lnTo>
                  <a:lnTo>
                    <a:pt x="64" y="197"/>
                  </a:lnTo>
                  <a:lnTo>
                    <a:pt x="62" y="190"/>
                  </a:lnTo>
                  <a:lnTo>
                    <a:pt x="61" y="183"/>
                  </a:lnTo>
                  <a:lnTo>
                    <a:pt x="60" y="176"/>
                  </a:lnTo>
                  <a:lnTo>
                    <a:pt x="60" y="170"/>
                  </a:lnTo>
                  <a:lnTo>
                    <a:pt x="60" y="163"/>
                  </a:lnTo>
                  <a:lnTo>
                    <a:pt x="61" y="156"/>
                  </a:lnTo>
                  <a:lnTo>
                    <a:pt x="62" y="150"/>
                  </a:lnTo>
                  <a:lnTo>
                    <a:pt x="64" y="143"/>
                  </a:lnTo>
                  <a:lnTo>
                    <a:pt x="67" y="136"/>
                  </a:lnTo>
                  <a:lnTo>
                    <a:pt x="70" y="129"/>
                  </a:lnTo>
                  <a:lnTo>
                    <a:pt x="73" y="121"/>
                  </a:lnTo>
                  <a:lnTo>
                    <a:pt x="78" y="114"/>
                  </a:lnTo>
                  <a:lnTo>
                    <a:pt x="82" y="108"/>
                  </a:lnTo>
                  <a:lnTo>
                    <a:pt x="87" y="101"/>
                  </a:lnTo>
                  <a:lnTo>
                    <a:pt x="93" y="96"/>
                  </a:lnTo>
                  <a:lnTo>
                    <a:pt x="99" y="90"/>
                  </a:lnTo>
                  <a:lnTo>
                    <a:pt x="105" y="85"/>
                  </a:lnTo>
                  <a:lnTo>
                    <a:pt x="112" y="80"/>
                  </a:lnTo>
                  <a:lnTo>
                    <a:pt x="120" y="76"/>
                  </a:lnTo>
                  <a:lnTo>
                    <a:pt x="127" y="72"/>
                  </a:lnTo>
                  <a:lnTo>
                    <a:pt x="135" y="69"/>
                  </a:lnTo>
                  <a:lnTo>
                    <a:pt x="143" y="66"/>
                  </a:lnTo>
                  <a:lnTo>
                    <a:pt x="151" y="64"/>
                  </a:lnTo>
                  <a:lnTo>
                    <a:pt x="159" y="62"/>
                  </a:lnTo>
                  <a:lnTo>
                    <a:pt x="167" y="59"/>
                  </a:lnTo>
                  <a:lnTo>
                    <a:pt x="176" y="59"/>
                  </a:lnTo>
                  <a:lnTo>
                    <a:pt x="185" y="59"/>
                  </a:lnTo>
                  <a:lnTo>
                    <a:pt x="193" y="59"/>
                  </a:lnTo>
                  <a:lnTo>
                    <a:pt x="201" y="61"/>
                  </a:lnTo>
                  <a:lnTo>
                    <a:pt x="209" y="63"/>
                  </a:lnTo>
                  <a:lnTo>
                    <a:pt x="216" y="66"/>
                  </a:lnTo>
                  <a:lnTo>
                    <a:pt x="224" y="68"/>
                  </a:lnTo>
                  <a:lnTo>
                    <a:pt x="231" y="72"/>
                  </a:lnTo>
                  <a:lnTo>
                    <a:pt x="239" y="76"/>
                  </a:lnTo>
                  <a:lnTo>
                    <a:pt x="246" y="81"/>
                  </a:lnTo>
                  <a:lnTo>
                    <a:pt x="254" y="86"/>
                  </a:lnTo>
                  <a:lnTo>
                    <a:pt x="261" y="91"/>
                  </a:lnTo>
                  <a:lnTo>
                    <a:pt x="267" y="98"/>
                  </a:lnTo>
                  <a:lnTo>
                    <a:pt x="274" y="104"/>
                  </a:lnTo>
                  <a:lnTo>
                    <a:pt x="280" y="112"/>
                  </a:lnTo>
                  <a:lnTo>
                    <a:pt x="288" y="123"/>
                  </a:lnTo>
                  <a:lnTo>
                    <a:pt x="295" y="134"/>
                  </a:lnTo>
                  <a:lnTo>
                    <a:pt x="301" y="145"/>
                  </a:lnTo>
                  <a:lnTo>
                    <a:pt x="306" y="155"/>
                  </a:lnTo>
                  <a:lnTo>
                    <a:pt x="310" y="166"/>
                  </a:lnTo>
                  <a:lnTo>
                    <a:pt x="313" y="176"/>
                  </a:lnTo>
                  <a:lnTo>
                    <a:pt x="314" y="185"/>
                  </a:lnTo>
                  <a:lnTo>
                    <a:pt x="316" y="196"/>
                  </a:lnTo>
                  <a:lnTo>
                    <a:pt x="314" y="204"/>
                  </a:lnTo>
                  <a:lnTo>
                    <a:pt x="313" y="211"/>
                  </a:lnTo>
                  <a:lnTo>
                    <a:pt x="311" y="219"/>
                  </a:lnTo>
                  <a:lnTo>
                    <a:pt x="308" y="226"/>
                  </a:lnTo>
                  <a:lnTo>
                    <a:pt x="304" y="233"/>
                  </a:lnTo>
                  <a:lnTo>
                    <a:pt x="300" y="240"/>
                  </a:lnTo>
                  <a:lnTo>
                    <a:pt x="294" y="247"/>
                  </a:lnTo>
                  <a:lnTo>
                    <a:pt x="288" y="254"/>
                  </a:lnTo>
                  <a:lnTo>
                    <a:pt x="279" y="261"/>
                  </a:lnTo>
                  <a:lnTo>
                    <a:pt x="269" y="267"/>
                  </a:lnTo>
                  <a:lnTo>
                    <a:pt x="258" y="273"/>
                  </a:lnTo>
                  <a:lnTo>
                    <a:pt x="245" y="277"/>
                  </a:lnTo>
                  <a:lnTo>
                    <a:pt x="233" y="281"/>
                  </a:lnTo>
                  <a:lnTo>
                    <a:pt x="221" y="284"/>
                  </a:lnTo>
                  <a:lnTo>
                    <a:pt x="208" y="285"/>
                  </a:lnTo>
                  <a:lnTo>
                    <a:pt x="195" y="286"/>
                  </a:lnTo>
                  <a:lnTo>
                    <a:pt x="181" y="285"/>
                  </a:lnTo>
                  <a:lnTo>
                    <a:pt x="168" y="284"/>
                  </a:lnTo>
                  <a:lnTo>
                    <a:pt x="155" y="281"/>
                  </a:lnTo>
                  <a:lnTo>
                    <a:pt x="142" y="277"/>
                  </a:lnTo>
                  <a:lnTo>
                    <a:pt x="130" y="271"/>
                  </a:lnTo>
                  <a:lnTo>
                    <a:pt x="117" y="265"/>
                  </a:lnTo>
                  <a:lnTo>
                    <a:pt x="106" y="257"/>
                  </a:lnTo>
                  <a:lnTo>
                    <a:pt x="96" y="247"/>
                  </a:lnTo>
                  <a:close/>
                </a:path>
              </a:pathLst>
            </a:custGeom>
            <a:solidFill>
              <a:srgbClr val="E79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6" name="Freeform 98"/>
            <p:cNvSpPr>
              <a:spLocks/>
            </p:cNvSpPr>
            <p:nvPr/>
          </p:nvSpPr>
          <p:spPr bwMode="auto">
            <a:xfrm>
              <a:off x="7742238" y="4622801"/>
              <a:ext cx="25400" cy="26988"/>
            </a:xfrm>
            <a:custGeom>
              <a:avLst/>
              <a:gdLst>
                <a:gd name="T0" fmla="*/ 274 w 277"/>
                <a:gd name="T1" fmla="*/ 2 h 280"/>
                <a:gd name="T2" fmla="*/ 275 w 277"/>
                <a:gd name="T3" fmla="*/ 10 h 280"/>
                <a:gd name="T4" fmla="*/ 276 w 277"/>
                <a:gd name="T5" fmla="*/ 19 h 280"/>
                <a:gd name="T6" fmla="*/ 277 w 277"/>
                <a:gd name="T7" fmla="*/ 28 h 280"/>
                <a:gd name="T8" fmla="*/ 277 w 277"/>
                <a:gd name="T9" fmla="*/ 36 h 280"/>
                <a:gd name="T10" fmla="*/ 275 w 277"/>
                <a:gd name="T11" fmla="*/ 55 h 280"/>
                <a:gd name="T12" fmla="*/ 272 w 277"/>
                <a:gd name="T13" fmla="*/ 74 h 280"/>
                <a:gd name="T14" fmla="*/ 267 w 277"/>
                <a:gd name="T15" fmla="*/ 94 h 280"/>
                <a:gd name="T16" fmla="*/ 261 w 277"/>
                <a:gd name="T17" fmla="*/ 114 h 280"/>
                <a:gd name="T18" fmla="*/ 254 w 277"/>
                <a:gd name="T19" fmla="*/ 133 h 280"/>
                <a:gd name="T20" fmla="*/ 246 w 277"/>
                <a:gd name="T21" fmla="*/ 154 h 280"/>
                <a:gd name="T22" fmla="*/ 237 w 277"/>
                <a:gd name="T23" fmla="*/ 173 h 280"/>
                <a:gd name="T24" fmla="*/ 227 w 277"/>
                <a:gd name="T25" fmla="*/ 192 h 280"/>
                <a:gd name="T26" fmla="*/ 215 w 277"/>
                <a:gd name="T27" fmla="*/ 210 h 280"/>
                <a:gd name="T28" fmla="*/ 205 w 277"/>
                <a:gd name="T29" fmla="*/ 227 h 280"/>
                <a:gd name="T30" fmla="*/ 194 w 277"/>
                <a:gd name="T31" fmla="*/ 243 h 280"/>
                <a:gd name="T32" fmla="*/ 183 w 277"/>
                <a:gd name="T33" fmla="*/ 257 h 280"/>
                <a:gd name="T34" fmla="*/ 172 w 277"/>
                <a:gd name="T35" fmla="*/ 269 h 280"/>
                <a:gd name="T36" fmla="*/ 161 w 277"/>
                <a:gd name="T37" fmla="*/ 280 h 280"/>
                <a:gd name="T38" fmla="*/ 156 w 277"/>
                <a:gd name="T39" fmla="*/ 277 h 280"/>
                <a:gd name="T40" fmla="*/ 149 w 277"/>
                <a:gd name="T41" fmla="*/ 271 h 280"/>
                <a:gd name="T42" fmla="*/ 143 w 277"/>
                <a:gd name="T43" fmla="*/ 265 h 280"/>
                <a:gd name="T44" fmla="*/ 137 w 277"/>
                <a:gd name="T45" fmla="*/ 259 h 280"/>
                <a:gd name="T46" fmla="*/ 124 w 277"/>
                <a:gd name="T47" fmla="*/ 243 h 280"/>
                <a:gd name="T48" fmla="*/ 112 w 277"/>
                <a:gd name="T49" fmla="*/ 223 h 280"/>
                <a:gd name="T50" fmla="*/ 99 w 277"/>
                <a:gd name="T51" fmla="*/ 201 h 280"/>
                <a:gd name="T52" fmla="*/ 86 w 277"/>
                <a:gd name="T53" fmla="*/ 178 h 280"/>
                <a:gd name="T54" fmla="*/ 74 w 277"/>
                <a:gd name="T55" fmla="*/ 154 h 280"/>
                <a:gd name="T56" fmla="*/ 62 w 277"/>
                <a:gd name="T57" fmla="*/ 128 h 280"/>
                <a:gd name="T58" fmla="*/ 40 w 277"/>
                <a:gd name="T59" fmla="*/ 80 h 280"/>
                <a:gd name="T60" fmla="*/ 21 w 277"/>
                <a:gd name="T61" fmla="*/ 40 h 280"/>
                <a:gd name="T62" fmla="*/ 14 w 277"/>
                <a:gd name="T63" fmla="*/ 24 h 280"/>
                <a:gd name="T64" fmla="*/ 8 w 277"/>
                <a:gd name="T65" fmla="*/ 11 h 280"/>
                <a:gd name="T66" fmla="*/ 3 w 277"/>
                <a:gd name="T67" fmla="*/ 3 h 280"/>
                <a:gd name="T68" fmla="*/ 0 w 277"/>
                <a:gd name="T69" fmla="*/ 0 h 280"/>
                <a:gd name="T70" fmla="*/ 36 w 277"/>
                <a:gd name="T71" fmla="*/ 4 h 280"/>
                <a:gd name="T72" fmla="*/ 70 w 277"/>
                <a:gd name="T73" fmla="*/ 7 h 280"/>
                <a:gd name="T74" fmla="*/ 104 w 277"/>
                <a:gd name="T75" fmla="*/ 10 h 280"/>
                <a:gd name="T76" fmla="*/ 138 w 277"/>
                <a:gd name="T77" fmla="*/ 12 h 280"/>
                <a:gd name="T78" fmla="*/ 173 w 277"/>
                <a:gd name="T79" fmla="*/ 13 h 280"/>
                <a:gd name="T80" fmla="*/ 206 w 277"/>
                <a:gd name="T81" fmla="*/ 11 h 280"/>
                <a:gd name="T82" fmla="*/ 224 w 277"/>
                <a:gd name="T83" fmla="*/ 10 h 280"/>
                <a:gd name="T84" fmla="*/ 241 w 277"/>
                <a:gd name="T85" fmla="*/ 8 h 280"/>
                <a:gd name="T86" fmla="*/ 257 w 277"/>
                <a:gd name="T87" fmla="*/ 5 h 280"/>
                <a:gd name="T88" fmla="*/ 274 w 277"/>
                <a:gd name="T89" fmla="*/ 2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7" h="280">
                  <a:moveTo>
                    <a:pt x="274" y="2"/>
                  </a:moveTo>
                  <a:lnTo>
                    <a:pt x="275" y="10"/>
                  </a:lnTo>
                  <a:lnTo>
                    <a:pt x="276" y="19"/>
                  </a:lnTo>
                  <a:lnTo>
                    <a:pt x="277" y="28"/>
                  </a:lnTo>
                  <a:lnTo>
                    <a:pt x="277" y="36"/>
                  </a:lnTo>
                  <a:lnTo>
                    <a:pt x="275" y="55"/>
                  </a:lnTo>
                  <a:lnTo>
                    <a:pt x="272" y="74"/>
                  </a:lnTo>
                  <a:lnTo>
                    <a:pt x="267" y="94"/>
                  </a:lnTo>
                  <a:lnTo>
                    <a:pt x="261" y="114"/>
                  </a:lnTo>
                  <a:lnTo>
                    <a:pt x="254" y="133"/>
                  </a:lnTo>
                  <a:lnTo>
                    <a:pt x="246" y="154"/>
                  </a:lnTo>
                  <a:lnTo>
                    <a:pt x="237" y="173"/>
                  </a:lnTo>
                  <a:lnTo>
                    <a:pt x="227" y="192"/>
                  </a:lnTo>
                  <a:lnTo>
                    <a:pt x="215" y="210"/>
                  </a:lnTo>
                  <a:lnTo>
                    <a:pt x="205" y="227"/>
                  </a:lnTo>
                  <a:lnTo>
                    <a:pt x="194" y="243"/>
                  </a:lnTo>
                  <a:lnTo>
                    <a:pt x="183" y="257"/>
                  </a:lnTo>
                  <a:lnTo>
                    <a:pt x="172" y="269"/>
                  </a:lnTo>
                  <a:lnTo>
                    <a:pt x="161" y="280"/>
                  </a:lnTo>
                  <a:lnTo>
                    <a:pt x="156" y="277"/>
                  </a:lnTo>
                  <a:lnTo>
                    <a:pt x="149" y="271"/>
                  </a:lnTo>
                  <a:lnTo>
                    <a:pt x="143" y="265"/>
                  </a:lnTo>
                  <a:lnTo>
                    <a:pt x="137" y="259"/>
                  </a:lnTo>
                  <a:lnTo>
                    <a:pt x="124" y="243"/>
                  </a:lnTo>
                  <a:lnTo>
                    <a:pt x="112" y="223"/>
                  </a:lnTo>
                  <a:lnTo>
                    <a:pt x="99" y="201"/>
                  </a:lnTo>
                  <a:lnTo>
                    <a:pt x="86" y="178"/>
                  </a:lnTo>
                  <a:lnTo>
                    <a:pt x="74" y="154"/>
                  </a:lnTo>
                  <a:lnTo>
                    <a:pt x="62" y="128"/>
                  </a:lnTo>
                  <a:lnTo>
                    <a:pt x="40" y="80"/>
                  </a:lnTo>
                  <a:lnTo>
                    <a:pt x="21" y="40"/>
                  </a:lnTo>
                  <a:lnTo>
                    <a:pt x="14" y="24"/>
                  </a:lnTo>
                  <a:lnTo>
                    <a:pt x="8" y="11"/>
                  </a:lnTo>
                  <a:lnTo>
                    <a:pt x="3" y="3"/>
                  </a:lnTo>
                  <a:lnTo>
                    <a:pt x="0" y="0"/>
                  </a:lnTo>
                  <a:lnTo>
                    <a:pt x="36" y="4"/>
                  </a:lnTo>
                  <a:lnTo>
                    <a:pt x="70" y="7"/>
                  </a:lnTo>
                  <a:lnTo>
                    <a:pt x="104" y="10"/>
                  </a:lnTo>
                  <a:lnTo>
                    <a:pt x="138" y="12"/>
                  </a:lnTo>
                  <a:lnTo>
                    <a:pt x="173" y="13"/>
                  </a:lnTo>
                  <a:lnTo>
                    <a:pt x="206" y="11"/>
                  </a:lnTo>
                  <a:lnTo>
                    <a:pt x="224" y="10"/>
                  </a:lnTo>
                  <a:lnTo>
                    <a:pt x="241" y="8"/>
                  </a:lnTo>
                  <a:lnTo>
                    <a:pt x="257" y="5"/>
                  </a:lnTo>
                  <a:lnTo>
                    <a:pt x="274" y="2"/>
                  </a:ln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7" name="Freeform 99"/>
            <p:cNvSpPr>
              <a:spLocks/>
            </p:cNvSpPr>
            <p:nvPr/>
          </p:nvSpPr>
          <p:spPr bwMode="auto">
            <a:xfrm>
              <a:off x="7666038" y="4656138"/>
              <a:ext cx="20637" cy="23813"/>
            </a:xfrm>
            <a:custGeom>
              <a:avLst/>
              <a:gdLst>
                <a:gd name="T0" fmla="*/ 29 w 219"/>
                <a:gd name="T1" fmla="*/ 251 h 251"/>
                <a:gd name="T2" fmla="*/ 47 w 219"/>
                <a:gd name="T3" fmla="*/ 251 h 251"/>
                <a:gd name="T4" fmla="*/ 65 w 219"/>
                <a:gd name="T5" fmla="*/ 250 h 251"/>
                <a:gd name="T6" fmla="*/ 81 w 219"/>
                <a:gd name="T7" fmla="*/ 249 h 251"/>
                <a:gd name="T8" fmla="*/ 96 w 219"/>
                <a:gd name="T9" fmla="*/ 245 h 251"/>
                <a:gd name="T10" fmla="*/ 111 w 219"/>
                <a:gd name="T11" fmla="*/ 242 h 251"/>
                <a:gd name="T12" fmla="*/ 126 w 219"/>
                <a:gd name="T13" fmla="*/ 237 h 251"/>
                <a:gd name="T14" fmla="*/ 139 w 219"/>
                <a:gd name="T15" fmla="*/ 232 h 251"/>
                <a:gd name="T16" fmla="*/ 151 w 219"/>
                <a:gd name="T17" fmla="*/ 226 h 251"/>
                <a:gd name="T18" fmla="*/ 162 w 219"/>
                <a:gd name="T19" fmla="*/ 219 h 251"/>
                <a:gd name="T20" fmla="*/ 172 w 219"/>
                <a:gd name="T21" fmla="*/ 212 h 251"/>
                <a:gd name="T22" fmla="*/ 183 w 219"/>
                <a:gd name="T23" fmla="*/ 204 h 251"/>
                <a:gd name="T24" fmla="*/ 191 w 219"/>
                <a:gd name="T25" fmla="*/ 195 h 251"/>
                <a:gd name="T26" fmla="*/ 198 w 219"/>
                <a:gd name="T27" fmla="*/ 186 h 251"/>
                <a:gd name="T28" fmla="*/ 205 w 219"/>
                <a:gd name="T29" fmla="*/ 176 h 251"/>
                <a:gd name="T30" fmla="*/ 210 w 219"/>
                <a:gd name="T31" fmla="*/ 167 h 251"/>
                <a:gd name="T32" fmla="*/ 214 w 219"/>
                <a:gd name="T33" fmla="*/ 157 h 251"/>
                <a:gd name="T34" fmla="*/ 217 w 219"/>
                <a:gd name="T35" fmla="*/ 146 h 251"/>
                <a:gd name="T36" fmla="*/ 218 w 219"/>
                <a:gd name="T37" fmla="*/ 136 h 251"/>
                <a:gd name="T38" fmla="*/ 219 w 219"/>
                <a:gd name="T39" fmla="*/ 126 h 251"/>
                <a:gd name="T40" fmla="*/ 218 w 219"/>
                <a:gd name="T41" fmla="*/ 114 h 251"/>
                <a:gd name="T42" fmla="*/ 216 w 219"/>
                <a:gd name="T43" fmla="*/ 104 h 251"/>
                <a:gd name="T44" fmla="*/ 212 w 219"/>
                <a:gd name="T45" fmla="*/ 94 h 251"/>
                <a:gd name="T46" fmla="*/ 207 w 219"/>
                <a:gd name="T47" fmla="*/ 83 h 251"/>
                <a:gd name="T48" fmla="*/ 201 w 219"/>
                <a:gd name="T49" fmla="*/ 73 h 251"/>
                <a:gd name="T50" fmla="*/ 193 w 219"/>
                <a:gd name="T51" fmla="*/ 63 h 251"/>
                <a:gd name="T52" fmla="*/ 184 w 219"/>
                <a:gd name="T53" fmla="*/ 54 h 251"/>
                <a:gd name="T54" fmla="*/ 173 w 219"/>
                <a:gd name="T55" fmla="*/ 44 h 251"/>
                <a:gd name="T56" fmla="*/ 160 w 219"/>
                <a:gd name="T57" fmla="*/ 35 h 251"/>
                <a:gd name="T58" fmla="*/ 147 w 219"/>
                <a:gd name="T59" fmla="*/ 27 h 251"/>
                <a:gd name="T60" fmla="*/ 131 w 219"/>
                <a:gd name="T61" fmla="*/ 19 h 251"/>
                <a:gd name="T62" fmla="*/ 113 w 219"/>
                <a:gd name="T63" fmla="*/ 12 h 251"/>
                <a:gd name="T64" fmla="*/ 95 w 219"/>
                <a:gd name="T65" fmla="*/ 5 h 251"/>
                <a:gd name="T66" fmla="*/ 81 w 219"/>
                <a:gd name="T67" fmla="*/ 2 h 251"/>
                <a:gd name="T68" fmla="*/ 69 w 219"/>
                <a:gd name="T69" fmla="*/ 0 h 251"/>
                <a:gd name="T70" fmla="*/ 62 w 219"/>
                <a:gd name="T71" fmla="*/ 0 h 251"/>
                <a:gd name="T72" fmla="*/ 56 w 219"/>
                <a:gd name="T73" fmla="*/ 1 h 251"/>
                <a:gd name="T74" fmla="*/ 50 w 219"/>
                <a:gd name="T75" fmla="*/ 2 h 251"/>
                <a:gd name="T76" fmla="*/ 44 w 219"/>
                <a:gd name="T77" fmla="*/ 3 h 251"/>
                <a:gd name="T78" fmla="*/ 38 w 219"/>
                <a:gd name="T79" fmla="*/ 5 h 251"/>
                <a:gd name="T80" fmla="*/ 33 w 219"/>
                <a:gd name="T81" fmla="*/ 8 h 251"/>
                <a:gd name="T82" fmla="*/ 28 w 219"/>
                <a:gd name="T83" fmla="*/ 11 h 251"/>
                <a:gd name="T84" fmla="*/ 24 w 219"/>
                <a:gd name="T85" fmla="*/ 15 h 251"/>
                <a:gd name="T86" fmla="*/ 20 w 219"/>
                <a:gd name="T87" fmla="*/ 19 h 251"/>
                <a:gd name="T88" fmla="*/ 16 w 219"/>
                <a:gd name="T89" fmla="*/ 24 h 251"/>
                <a:gd name="T90" fmla="*/ 12 w 219"/>
                <a:gd name="T91" fmla="*/ 30 h 251"/>
                <a:gd name="T92" fmla="*/ 9 w 219"/>
                <a:gd name="T93" fmla="*/ 36 h 251"/>
                <a:gd name="T94" fmla="*/ 6 w 219"/>
                <a:gd name="T95" fmla="*/ 43 h 251"/>
                <a:gd name="T96" fmla="*/ 4 w 219"/>
                <a:gd name="T97" fmla="*/ 51 h 251"/>
                <a:gd name="T98" fmla="*/ 2 w 219"/>
                <a:gd name="T99" fmla="*/ 61 h 251"/>
                <a:gd name="T100" fmla="*/ 1 w 219"/>
                <a:gd name="T101" fmla="*/ 70 h 251"/>
                <a:gd name="T102" fmla="*/ 0 w 219"/>
                <a:gd name="T103" fmla="*/ 80 h 251"/>
                <a:gd name="T104" fmla="*/ 0 w 219"/>
                <a:gd name="T105" fmla="*/ 91 h 251"/>
                <a:gd name="T106" fmla="*/ 0 w 219"/>
                <a:gd name="T107" fmla="*/ 103 h 251"/>
                <a:gd name="T108" fmla="*/ 1 w 219"/>
                <a:gd name="T109" fmla="*/ 115 h 251"/>
                <a:gd name="T110" fmla="*/ 2 w 219"/>
                <a:gd name="T111" fmla="*/ 130 h 251"/>
                <a:gd name="T112" fmla="*/ 4 w 219"/>
                <a:gd name="T113" fmla="*/ 144 h 251"/>
                <a:gd name="T114" fmla="*/ 6 w 219"/>
                <a:gd name="T115" fmla="*/ 159 h 251"/>
                <a:gd name="T116" fmla="*/ 10 w 219"/>
                <a:gd name="T117" fmla="*/ 175 h 251"/>
                <a:gd name="T118" fmla="*/ 18 w 219"/>
                <a:gd name="T119" fmla="*/ 211 h 251"/>
                <a:gd name="T120" fmla="*/ 29 w 219"/>
                <a:gd name="T121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9" h="251">
                  <a:moveTo>
                    <a:pt x="29" y="251"/>
                  </a:moveTo>
                  <a:lnTo>
                    <a:pt x="47" y="251"/>
                  </a:lnTo>
                  <a:lnTo>
                    <a:pt x="65" y="250"/>
                  </a:lnTo>
                  <a:lnTo>
                    <a:pt x="81" y="249"/>
                  </a:lnTo>
                  <a:lnTo>
                    <a:pt x="96" y="245"/>
                  </a:lnTo>
                  <a:lnTo>
                    <a:pt x="111" y="242"/>
                  </a:lnTo>
                  <a:lnTo>
                    <a:pt x="126" y="237"/>
                  </a:lnTo>
                  <a:lnTo>
                    <a:pt x="139" y="232"/>
                  </a:lnTo>
                  <a:lnTo>
                    <a:pt x="151" y="226"/>
                  </a:lnTo>
                  <a:lnTo>
                    <a:pt x="162" y="219"/>
                  </a:lnTo>
                  <a:lnTo>
                    <a:pt x="172" y="212"/>
                  </a:lnTo>
                  <a:lnTo>
                    <a:pt x="183" y="204"/>
                  </a:lnTo>
                  <a:lnTo>
                    <a:pt x="191" y="195"/>
                  </a:lnTo>
                  <a:lnTo>
                    <a:pt x="198" y="186"/>
                  </a:lnTo>
                  <a:lnTo>
                    <a:pt x="205" y="176"/>
                  </a:lnTo>
                  <a:lnTo>
                    <a:pt x="210" y="167"/>
                  </a:lnTo>
                  <a:lnTo>
                    <a:pt x="214" y="157"/>
                  </a:lnTo>
                  <a:lnTo>
                    <a:pt x="217" y="146"/>
                  </a:lnTo>
                  <a:lnTo>
                    <a:pt x="218" y="136"/>
                  </a:lnTo>
                  <a:lnTo>
                    <a:pt x="219" y="126"/>
                  </a:lnTo>
                  <a:lnTo>
                    <a:pt x="218" y="114"/>
                  </a:lnTo>
                  <a:lnTo>
                    <a:pt x="216" y="104"/>
                  </a:lnTo>
                  <a:lnTo>
                    <a:pt x="212" y="94"/>
                  </a:lnTo>
                  <a:lnTo>
                    <a:pt x="207" y="83"/>
                  </a:lnTo>
                  <a:lnTo>
                    <a:pt x="201" y="73"/>
                  </a:lnTo>
                  <a:lnTo>
                    <a:pt x="193" y="63"/>
                  </a:lnTo>
                  <a:lnTo>
                    <a:pt x="184" y="54"/>
                  </a:lnTo>
                  <a:lnTo>
                    <a:pt x="173" y="44"/>
                  </a:lnTo>
                  <a:lnTo>
                    <a:pt x="160" y="35"/>
                  </a:lnTo>
                  <a:lnTo>
                    <a:pt x="147" y="27"/>
                  </a:lnTo>
                  <a:lnTo>
                    <a:pt x="131" y="19"/>
                  </a:lnTo>
                  <a:lnTo>
                    <a:pt x="113" y="12"/>
                  </a:lnTo>
                  <a:lnTo>
                    <a:pt x="95" y="5"/>
                  </a:lnTo>
                  <a:lnTo>
                    <a:pt x="81" y="2"/>
                  </a:lnTo>
                  <a:lnTo>
                    <a:pt x="69" y="0"/>
                  </a:lnTo>
                  <a:lnTo>
                    <a:pt x="62" y="0"/>
                  </a:lnTo>
                  <a:lnTo>
                    <a:pt x="56" y="1"/>
                  </a:lnTo>
                  <a:lnTo>
                    <a:pt x="50" y="2"/>
                  </a:lnTo>
                  <a:lnTo>
                    <a:pt x="44" y="3"/>
                  </a:lnTo>
                  <a:lnTo>
                    <a:pt x="38" y="5"/>
                  </a:lnTo>
                  <a:lnTo>
                    <a:pt x="33" y="8"/>
                  </a:lnTo>
                  <a:lnTo>
                    <a:pt x="28" y="11"/>
                  </a:lnTo>
                  <a:lnTo>
                    <a:pt x="24" y="15"/>
                  </a:lnTo>
                  <a:lnTo>
                    <a:pt x="20" y="19"/>
                  </a:lnTo>
                  <a:lnTo>
                    <a:pt x="16" y="24"/>
                  </a:lnTo>
                  <a:lnTo>
                    <a:pt x="12" y="30"/>
                  </a:lnTo>
                  <a:lnTo>
                    <a:pt x="9" y="36"/>
                  </a:lnTo>
                  <a:lnTo>
                    <a:pt x="6" y="43"/>
                  </a:lnTo>
                  <a:lnTo>
                    <a:pt x="4" y="51"/>
                  </a:lnTo>
                  <a:lnTo>
                    <a:pt x="2" y="61"/>
                  </a:lnTo>
                  <a:lnTo>
                    <a:pt x="1" y="70"/>
                  </a:lnTo>
                  <a:lnTo>
                    <a:pt x="0" y="80"/>
                  </a:lnTo>
                  <a:lnTo>
                    <a:pt x="0" y="91"/>
                  </a:lnTo>
                  <a:lnTo>
                    <a:pt x="0" y="103"/>
                  </a:lnTo>
                  <a:lnTo>
                    <a:pt x="1" y="115"/>
                  </a:lnTo>
                  <a:lnTo>
                    <a:pt x="2" y="130"/>
                  </a:lnTo>
                  <a:lnTo>
                    <a:pt x="4" y="144"/>
                  </a:lnTo>
                  <a:lnTo>
                    <a:pt x="6" y="159"/>
                  </a:lnTo>
                  <a:lnTo>
                    <a:pt x="10" y="175"/>
                  </a:lnTo>
                  <a:lnTo>
                    <a:pt x="18" y="211"/>
                  </a:lnTo>
                  <a:lnTo>
                    <a:pt x="29" y="251"/>
                  </a:ln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8" name="Freeform 100"/>
            <p:cNvSpPr>
              <a:spLocks/>
            </p:cNvSpPr>
            <p:nvPr/>
          </p:nvSpPr>
          <p:spPr bwMode="auto">
            <a:xfrm>
              <a:off x="7642225" y="4702176"/>
              <a:ext cx="46037" cy="39688"/>
            </a:xfrm>
            <a:custGeom>
              <a:avLst/>
              <a:gdLst>
                <a:gd name="T0" fmla="*/ 16 w 490"/>
                <a:gd name="T1" fmla="*/ 302 h 433"/>
                <a:gd name="T2" fmla="*/ 26 w 490"/>
                <a:gd name="T3" fmla="*/ 324 h 433"/>
                <a:gd name="T4" fmla="*/ 38 w 490"/>
                <a:gd name="T5" fmla="*/ 347 h 433"/>
                <a:gd name="T6" fmla="*/ 52 w 490"/>
                <a:gd name="T7" fmla="*/ 366 h 433"/>
                <a:gd name="T8" fmla="*/ 69 w 490"/>
                <a:gd name="T9" fmla="*/ 384 h 433"/>
                <a:gd name="T10" fmla="*/ 87 w 490"/>
                <a:gd name="T11" fmla="*/ 400 h 433"/>
                <a:gd name="T12" fmla="*/ 107 w 490"/>
                <a:gd name="T13" fmla="*/ 414 h 433"/>
                <a:gd name="T14" fmla="*/ 130 w 490"/>
                <a:gd name="T15" fmla="*/ 423 h 433"/>
                <a:gd name="T16" fmla="*/ 152 w 490"/>
                <a:gd name="T17" fmla="*/ 430 h 433"/>
                <a:gd name="T18" fmla="*/ 174 w 490"/>
                <a:gd name="T19" fmla="*/ 433 h 433"/>
                <a:gd name="T20" fmla="*/ 198 w 490"/>
                <a:gd name="T21" fmla="*/ 432 h 433"/>
                <a:gd name="T22" fmla="*/ 221 w 490"/>
                <a:gd name="T23" fmla="*/ 428 h 433"/>
                <a:gd name="T24" fmla="*/ 244 w 490"/>
                <a:gd name="T25" fmla="*/ 421 h 433"/>
                <a:gd name="T26" fmla="*/ 268 w 490"/>
                <a:gd name="T27" fmla="*/ 413 h 433"/>
                <a:gd name="T28" fmla="*/ 303 w 490"/>
                <a:gd name="T29" fmla="*/ 395 h 433"/>
                <a:gd name="T30" fmla="*/ 349 w 490"/>
                <a:gd name="T31" fmla="*/ 367 h 433"/>
                <a:gd name="T32" fmla="*/ 393 w 490"/>
                <a:gd name="T33" fmla="*/ 336 h 433"/>
                <a:gd name="T34" fmla="*/ 454 w 490"/>
                <a:gd name="T35" fmla="*/ 291 h 433"/>
                <a:gd name="T36" fmla="*/ 490 w 490"/>
                <a:gd name="T37" fmla="*/ 261 h 433"/>
                <a:gd name="T38" fmla="*/ 488 w 490"/>
                <a:gd name="T39" fmla="*/ 248 h 433"/>
                <a:gd name="T40" fmla="*/ 478 w 490"/>
                <a:gd name="T41" fmla="*/ 227 h 433"/>
                <a:gd name="T42" fmla="*/ 462 w 490"/>
                <a:gd name="T43" fmla="*/ 200 h 433"/>
                <a:gd name="T44" fmla="*/ 439 w 490"/>
                <a:gd name="T45" fmla="*/ 170 h 433"/>
                <a:gd name="T46" fmla="*/ 412 w 490"/>
                <a:gd name="T47" fmla="*/ 137 h 433"/>
                <a:gd name="T48" fmla="*/ 381 w 490"/>
                <a:gd name="T49" fmla="*/ 105 h 433"/>
                <a:gd name="T50" fmla="*/ 345 w 490"/>
                <a:gd name="T51" fmla="*/ 73 h 433"/>
                <a:gd name="T52" fmla="*/ 307 w 490"/>
                <a:gd name="T53" fmla="*/ 46 h 433"/>
                <a:gd name="T54" fmla="*/ 268 w 490"/>
                <a:gd name="T55" fmla="*/ 23 h 433"/>
                <a:gd name="T56" fmla="*/ 227 w 490"/>
                <a:gd name="T57" fmla="*/ 7 h 433"/>
                <a:gd name="T58" fmla="*/ 186 w 490"/>
                <a:gd name="T59" fmla="*/ 0 h 433"/>
                <a:gd name="T60" fmla="*/ 146 w 490"/>
                <a:gd name="T61" fmla="*/ 3 h 433"/>
                <a:gd name="T62" fmla="*/ 106 w 490"/>
                <a:gd name="T63" fmla="*/ 20 h 433"/>
                <a:gd name="T64" fmla="*/ 69 w 490"/>
                <a:gd name="T65" fmla="*/ 50 h 433"/>
                <a:gd name="T66" fmla="*/ 35 w 490"/>
                <a:gd name="T67" fmla="*/ 96 h 433"/>
                <a:gd name="T68" fmla="*/ 15 w 490"/>
                <a:gd name="T69" fmla="*/ 134 h 433"/>
                <a:gd name="T70" fmla="*/ 8 w 490"/>
                <a:gd name="T71" fmla="*/ 155 h 433"/>
                <a:gd name="T72" fmla="*/ 4 w 490"/>
                <a:gd name="T73" fmla="*/ 174 h 433"/>
                <a:gd name="T74" fmla="*/ 1 w 490"/>
                <a:gd name="T75" fmla="*/ 195 h 433"/>
                <a:gd name="T76" fmla="*/ 0 w 490"/>
                <a:gd name="T77" fmla="*/ 227 h 433"/>
                <a:gd name="T78" fmla="*/ 6 w 490"/>
                <a:gd name="T79" fmla="*/ 269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0" h="433">
                  <a:moveTo>
                    <a:pt x="12" y="290"/>
                  </a:moveTo>
                  <a:lnTo>
                    <a:pt x="16" y="302"/>
                  </a:lnTo>
                  <a:lnTo>
                    <a:pt x="21" y="313"/>
                  </a:lnTo>
                  <a:lnTo>
                    <a:pt x="26" y="324"/>
                  </a:lnTo>
                  <a:lnTo>
                    <a:pt x="31" y="335"/>
                  </a:lnTo>
                  <a:lnTo>
                    <a:pt x="38" y="347"/>
                  </a:lnTo>
                  <a:lnTo>
                    <a:pt x="45" y="357"/>
                  </a:lnTo>
                  <a:lnTo>
                    <a:pt x="52" y="366"/>
                  </a:lnTo>
                  <a:lnTo>
                    <a:pt x="61" y="375"/>
                  </a:lnTo>
                  <a:lnTo>
                    <a:pt x="69" y="384"/>
                  </a:lnTo>
                  <a:lnTo>
                    <a:pt x="78" y="392"/>
                  </a:lnTo>
                  <a:lnTo>
                    <a:pt x="87" y="400"/>
                  </a:lnTo>
                  <a:lnTo>
                    <a:pt x="97" y="407"/>
                  </a:lnTo>
                  <a:lnTo>
                    <a:pt x="107" y="414"/>
                  </a:lnTo>
                  <a:lnTo>
                    <a:pt x="118" y="419"/>
                  </a:lnTo>
                  <a:lnTo>
                    <a:pt x="130" y="423"/>
                  </a:lnTo>
                  <a:lnTo>
                    <a:pt x="141" y="427"/>
                  </a:lnTo>
                  <a:lnTo>
                    <a:pt x="152" y="430"/>
                  </a:lnTo>
                  <a:lnTo>
                    <a:pt x="163" y="432"/>
                  </a:lnTo>
                  <a:lnTo>
                    <a:pt x="174" y="433"/>
                  </a:lnTo>
                  <a:lnTo>
                    <a:pt x="187" y="433"/>
                  </a:lnTo>
                  <a:lnTo>
                    <a:pt x="198" y="432"/>
                  </a:lnTo>
                  <a:lnTo>
                    <a:pt x="209" y="430"/>
                  </a:lnTo>
                  <a:lnTo>
                    <a:pt x="221" y="428"/>
                  </a:lnTo>
                  <a:lnTo>
                    <a:pt x="232" y="425"/>
                  </a:lnTo>
                  <a:lnTo>
                    <a:pt x="244" y="421"/>
                  </a:lnTo>
                  <a:lnTo>
                    <a:pt x="257" y="417"/>
                  </a:lnTo>
                  <a:lnTo>
                    <a:pt x="268" y="413"/>
                  </a:lnTo>
                  <a:lnTo>
                    <a:pt x="280" y="407"/>
                  </a:lnTo>
                  <a:lnTo>
                    <a:pt x="303" y="395"/>
                  </a:lnTo>
                  <a:lnTo>
                    <a:pt x="327" y="381"/>
                  </a:lnTo>
                  <a:lnTo>
                    <a:pt x="349" y="367"/>
                  </a:lnTo>
                  <a:lnTo>
                    <a:pt x="371" y="352"/>
                  </a:lnTo>
                  <a:lnTo>
                    <a:pt x="393" y="336"/>
                  </a:lnTo>
                  <a:lnTo>
                    <a:pt x="414" y="320"/>
                  </a:lnTo>
                  <a:lnTo>
                    <a:pt x="454" y="291"/>
                  </a:lnTo>
                  <a:lnTo>
                    <a:pt x="488" y="264"/>
                  </a:lnTo>
                  <a:lnTo>
                    <a:pt x="490" y="261"/>
                  </a:lnTo>
                  <a:lnTo>
                    <a:pt x="490" y="255"/>
                  </a:lnTo>
                  <a:lnTo>
                    <a:pt x="488" y="248"/>
                  </a:lnTo>
                  <a:lnTo>
                    <a:pt x="484" y="238"/>
                  </a:lnTo>
                  <a:lnTo>
                    <a:pt x="478" y="227"/>
                  </a:lnTo>
                  <a:lnTo>
                    <a:pt x="471" y="214"/>
                  </a:lnTo>
                  <a:lnTo>
                    <a:pt x="462" y="200"/>
                  </a:lnTo>
                  <a:lnTo>
                    <a:pt x="452" y="185"/>
                  </a:lnTo>
                  <a:lnTo>
                    <a:pt x="439" y="170"/>
                  </a:lnTo>
                  <a:lnTo>
                    <a:pt x="426" y="154"/>
                  </a:lnTo>
                  <a:lnTo>
                    <a:pt x="412" y="137"/>
                  </a:lnTo>
                  <a:lnTo>
                    <a:pt x="397" y="121"/>
                  </a:lnTo>
                  <a:lnTo>
                    <a:pt x="381" y="105"/>
                  </a:lnTo>
                  <a:lnTo>
                    <a:pt x="363" y="89"/>
                  </a:lnTo>
                  <a:lnTo>
                    <a:pt x="345" y="73"/>
                  </a:lnTo>
                  <a:lnTo>
                    <a:pt x="327" y="59"/>
                  </a:lnTo>
                  <a:lnTo>
                    <a:pt x="307" y="46"/>
                  </a:lnTo>
                  <a:lnTo>
                    <a:pt x="288" y="34"/>
                  </a:lnTo>
                  <a:lnTo>
                    <a:pt x="268" y="23"/>
                  </a:lnTo>
                  <a:lnTo>
                    <a:pt x="247" y="13"/>
                  </a:lnTo>
                  <a:lnTo>
                    <a:pt x="227" y="7"/>
                  </a:lnTo>
                  <a:lnTo>
                    <a:pt x="207" y="2"/>
                  </a:lnTo>
                  <a:lnTo>
                    <a:pt x="186" y="0"/>
                  </a:lnTo>
                  <a:lnTo>
                    <a:pt x="165" y="0"/>
                  </a:lnTo>
                  <a:lnTo>
                    <a:pt x="146" y="3"/>
                  </a:lnTo>
                  <a:lnTo>
                    <a:pt x="126" y="10"/>
                  </a:lnTo>
                  <a:lnTo>
                    <a:pt x="106" y="20"/>
                  </a:lnTo>
                  <a:lnTo>
                    <a:pt x="87" y="33"/>
                  </a:lnTo>
                  <a:lnTo>
                    <a:pt x="69" y="50"/>
                  </a:lnTo>
                  <a:lnTo>
                    <a:pt x="51" y="70"/>
                  </a:lnTo>
                  <a:lnTo>
                    <a:pt x="35" y="96"/>
                  </a:lnTo>
                  <a:lnTo>
                    <a:pt x="19" y="125"/>
                  </a:lnTo>
                  <a:lnTo>
                    <a:pt x="15" y="134"/>
                  </a:lnTo>
                  <a:lnTo>
                    <a:pt x="11" y="144"/>
                  </a:lnTo>
                  <a:lnTo>
                    <a:pt x="8" y="155"/>
                  </a:lnTo>
                  <a:lnTo>
                    <a:pt x="6" y="164"/>
                  </a:lnTo>
                  <a:lnTo>
                    <a:pt x="4" y="174"/>
                  </a:lnTo>
                  <a:lnTo>
                    <a:pt x="2" y="185"/>
                  </a:lnTo>
                  <a:lnTo>
                    <a:pt x="1" y="195"/>
                  </a:lnTo>
                  <a:lnTo>
                    <a:pt x="0" y="205"/>
                  </a:lnTo>
                  <a:lnTo>
                    <a:pt x="0" y="227"/>
                  </a:lnTo>
                  <a:lnTo>
                    <a:pt x="3" y="248"/>
                  </a:lnTo>
                  <a:lnTo>
                    <a:pt x="6" y="269"/>
                  </a:lnTo>
                  <a:lnTo>
                    <a:pt x="12" y="290"/>
                  </a:ln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9" name="Freeform 101"/>
            <p:cNvSpPr>
              <a:spLocks noEditPoints="1"/>
            </p:cNvSpPr>
            <p:nvPr/>
          </p:nvSpPr>
          <p:spPr bwMode="auto">
            <a:xfrm>
              <a:off x="7639050" y="4699001"/>
              <a:ext cx="50800" cy="46038"/>
            </a:xfrm>
            <a:custGeom>
              <a:avLst/>
              <a:gdLst>
                <a:gd name="T0" fmla="*/ 13 w 552"/>
                <a:gd name="T1" fmla="*/ 163 h 492"/>
                <a:gd name="T2" fmla="*/ 4 w 552"/>
                <a:gd name="T3" fmla="*/ 197 h 492"/>
                <a:gd name="T4" fmla="*/ 0 w 552"/>
                <a:gd name="T5" fmla="*/ 232 h 492"/>
                <a:gd name="T6" fmla="*/ 1 w 552"/>
                <a:gd name="T7" fmla="*/ 268 h 492"/>
                <a:gd name="T8" fmla="*/ 6 w 552"/>
                <a:gd name="T9" fmla="*/ 305 h 492"/>
                <a:gd name="T10" fmla="*/ 18 w 552"/>
                <a:gd name="T11" fmla="*/ 343 h 492"/>
                <a:gd name="T12" fmla="*/ 38 w 552"/>
                <a:gd name="T13" fmla="*/ 384 h 492"/>
                <a:gd name="T14" fmla="*/ 62 w 552"/>
                <a:gd name="T15" fmla="*/ 419 h 492"/>
                <a:gd name="T16" fmla="*/ 92 w 552"/>
                <a:gd name="T17" fmla="*/ 448 h 492"/>
                <a:gd name="T18" fmla="*/ 125 w 552"/>
                <a:gd name="T19" fmla="*/ 471 h 492"/>
                <a:gd name="T20" fmla="*/ 163 w 552"/>
                <a:gd name="T21" fmla="*/ 485 h 492"/>
                <a:gd name="T22" fmla="*/ 194 w 552"/>
                <a:gd name="T23" fmla="*/ 491 h 492"/>
                <a:gd name="T24" fmla="*/ 227 w 552"/>
                <a:gd name="T25" fmla="*/ 491 h 492"/>
                <a:gd name="T26" fmla="*/ 269 w 552"/>
                <a:gd name="T27" fmla="*/ 484 h 492"/>
                <a:gd name="T28" fmla="*/ 333 w 552"/>
                <a:gd name="T29" fmla="*/ 459 h 492"/>
                <a:gd name="T30" fmla="*/ 394 w 552"/>
                <a:gd name="T31" fmla="*/ 422 h 492"/>
                <a:gd name="T32" fmla="*/ 487 w 552"/>
                <a:gd name="T33" fmla="*/ 355 h 492"/>
                <a:gd name="T34" fmla="*/ 544 w 552"/>
                <a:gd name="T35" fmla="*/ 261 h 492"/>
                <a:gd name="T36" fmla="*/ 512 w 552"/>
                <a:gd name="T37" fmla="*/ 207 h 492"/>
                <a:gd name="T38" fmla="*/ 459 w 552"/>
                <a:gd name="T39" fmla="*/ 142 h 492"/>
                <a:gd name="T40" fmla="*/ 390 w 552"/>
                <a:gd name="T41" fmla="*/ 77 h 492"/>
                <a:gd name="T42" fmla="*/ 352 w 552"/>
                <a:gd name="T43" fmla="*/ 50 h 492"/>
                <a:gd name="T44" fmla="*/ 311 w 552"/>
                <a:gd name="T45" fmla="*/ 26 h 492"/>
                <a:gd name="T46" fmla="*/ 268 w 552"/>
                <a:gd name="T47" fmla="*/ 9 h 492"/>
                <a:gd name="T48" fmla="*/ 226 w 552"/>
                <a:gd name="T49" fmla="*/ 1 h 492"/>
                <a:gd name="T50" fmla="*/ 190 w 552"/>
                <a:gd name="T51" fmla="*/ 1 h 492"/>
                <a:gd name="T52" fmla="*/ 152 w 552"/>
                <a:gd name="T53" fmla="*/ 10 h 492"/>
                <a:gd name="T54" fmla="*/ 111 w 552"/>
                <a:gd name="T55" fmla="*/ 30 h 492"/>
                <a:gd name="T56" fmla="*/ 71 w 552"/>
                <a:gd name="T57" fmla="*/ 66 h 492"/>
                <a:gd name="T58" fmla="*/ 34 w 552"/>
                <a:gd name="T59" fmla="*/ 120 h 492"/>
                <a:gd name="T60" fmla="*/ 83 w 552"/>
                <a:gd name="T61" fmla="*/ 153 h 492"/>
                <a:gd name="T62" fmla="*/ 107 w 552"/>
                <a:gd name="T63" fmla="*/ 116 h 492"/>
                <a:gd name="T64" fmla="*/ 133 w 552"/>
                <a:gd name="T65" fmla="*/ 88 h 492"/>
                <a:gd name="T66" fmla="*/ 162 w 552"/>
                <a:gd name="T67" fmla="*/ 70 h 492"/>
                <a:gd name="T68" fmla="*/ 193 w 552"/>
                <a:gd name="T69" fmla="*/ 61 h 492"/>
                <a:gd name="T70" fmla="*/ 227 w 552"/>
                <a:gd name="T71" fmla="*/ 61 h 492"/>
                <a:gd name="T72" fmla="*/ 260 w 552"/>
                <a:gd name="T73" fmla="*/ 69 h 492"/>
                <a:gd name="T74" fmla="*/ 294 w 552"/>
                <a:gd name="T75" fmla="*/ 84 h 492"/>
                <a:gd name="T76" fmla="*/ 337 w 552"/>
                <a:gd name="T77" fmla="*/ 112 h 492"/>
                <a:gd name="T78" fmla="*/ 395 w 552"/>
                <a:gd name="T79" fmla="*/ 162 h 492"/>
                <a:gd name="T80" fmla="*/ 443 w 552"/>
                <a:gd name="T81" fmla="*/ 215 h 492"/>
                <a:gd name="T82" fmla="*/ 474 w 552"/>
                <a:gd name="T83" fmla="*/ 261 h 492"/>
                <a:gd name="T84" fmla="*/ 473 w 552"/>
                <a:gd name="T85" fmla="*/ 290 h 492"/>
                <a:gd name="T86" fmla="*/ 450 w 552"/>
                <a:gd name="T87" fmla="*/ 308 h 492"/>
                <a:gd name="T88" fmla="*/ 369 w 552"/>
                <a:gd name="T89" fmla="*/ 367 h 492"/>
                <a:gd name="T90" fmla="*/ 316 w 552"/>
                <a:gd name="T91" fmla="*/ 400 h 492"/>
                <a:gd name="T92" fmla="*/ 263 w 552"/>
                <a:gd name="T93" fmla="*/ 423 h 492"/>
                <a:gd name="T94" fmla="*/ 211 w 552"/>
                <a:gd name="T95" fmla="*/ 432 h 492"/>
                <a:gd name="T96" fmla="*/ 187 w 552"/>
                <a:gd name="T97" fmla="*/ 430 h 492"/>
                <a:gd name="T98" fmla="*/ 161 w 552"/>
                <a:gd name="T99" fmla="*/ 421 h 492"/>
                <a:gd name="T100" fmla="*/ 136 w 552"/>
                <a:gd name="T101" fmla="*/ 407 h 492"/>
                <a:gd name="T102" fmla="*/ 113 w 552"/>
                <a:gd name="T103" fmla="*/ 387 h 492"/>
                <a:gd name="T104" fmla="*/ 94 w 552"/>
                <a:gd name="T105" fmla="*/ 361 h 492"/>
                <a:gd name="T106" fmla="*/ 78 w 552"/>
                <a:gd name="T107" fmla="*/ 332 h 492"/>
                <a:gd name="T108" fmla="*/ 65 w 552"/>
                <a:gd name="T109" fmla="*/ 292 h 492"/>
                <a:gd name="T110" fmla="*/ 60 w 552"/>
                <a:gd name="T111" fmla="*/ 236 h 492"/>
                <a:gd name="T112" fmla="*/ 69 w 552"/>
                <a:gd name="T113" fmla="*/ 184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52" h="492">
                  <a:moveTo>
                    <a:pt x="23" y="142"/>
                  </a:moveTo>
                  <a:lnTo>
                    <a:pt x="17" y="152"/>
                  </a:lnTo>
                  <a:lnTo>
                    <a:pt x="13" y="163"/>
                  </a:lnTo>
                  <a:lnTo>
                    <a:pt x="10" y="174"/>
                  </a:lnTo>
                  <a:lnTo>
                    <a:pt x="7" y="186"/>
                  </a:lnTo>
                  <a:lnTo>
                    <a:pt x="4" y="197"/>
                  </a:lnTo>
                  <a:lnTo>
                    <a:pt x="2" y="208"/>
                  </a:lnTo>
                  <a:lnTo>
                    <a:pt x="1" y="220"/>
                  </a:lnTo>
                  <a:lnTo>
                    <a:pt x="0" y="232"/>
                  </a:lnTo>
                  <a:lnTo>
                    <a:pt x="0" y="244"/>
                  </a:lnTo>
                  <a:lnTo>
                    <a:pt x="0" y="256"/>
                  </a:lnTo>
                  <a:lnTo>
                    <a:pt x="1" y="268"/>
                  </a:lnTo>
                  <a:lnTo>
                    <a:pt x="2" y="280"/>
                  </a:lnTo>
                  <a:lnTo>
                    <a:pt x="4" y="292"/>
                  </a:lnTo>
                  <a:lnTo>
                    <a:pt x="6" y="305"/>
                  </a:lnTo>
                  <a:lnTo>
                    <a:pt x="9" y="317"/>
                  </a:lnTo>
                  <a:lnTo>
                    <a:pt x="13" y="329"/>
                  </a:lnTo>
                  <a:lnTo>
                    <a:pt x="18" y="343"/>
                  </a:lnTo>
                  <a:lnTo>
                    <a:pt x="24" y="357"/>
                  </a:lnTo>
                  <a:lnTo>
                    <a:pt x="31" y="371"/>
                  </a:lnTo>
                  <a:lnTo>
                    <a:pt x="38" y="384"/>
                  </a:lnTo>
                  <a:lnTo>
                    <a:pt x="45" y="396"/>
                  </a:lnTo>
                  <a:lnTo>
                    <a:pt x="53" y="408"/>
                  </a:lnTo>
                  <a:lnTo>
                    <a:pt x="62" y="419"/>
                  </a:lnTo>
                  <a:lnTo>
                    <a:pt x="71" y="429"/>
                  </a:lnTo>
                  <a:lnTo>
                    <a:pt x="81" y="439"/>
                  </a:lnTo>
                  <a:lnTo>
                    <a:pt x="92" y="448"/>
                  </a:lnTo>
                  <a:lnTo>
                    <a:pt x="103" y="457"/>
                  </a:lnTo>
                  <a:lnTo>
                    <a:pt x="114" y="464"/>
                  </a:lnTo>
                  <a:lnTo>
                    <a:pt x="125" y="471"/>
                  </a:lnTo>
                  <a:lnTo>
                    <a:pt x="137" y="476"/>
                  </a:lnTo>
                  <a:lnTo>
                    <a:pt x="150" y="481"/>
                  </a:lnTo>
                  <a:lnTo>
                    <a:pt x="163" y="485"/>
                  </a:lnTo>
                  <a:lnTo>
                    <a:pt x="173" y="488"/>
                  </a:lnTo>
                  <a:lnTo>
                    <a:pt x="184" y="490"/>
                  </a:lnTo>
                  <a:lnTo>
                    <a:pt x="194" y="491"/>
                  </a:lnTo>
                  <a:lnTo>
                    <a:pt x="205" y="492"/>
                  </a:lnTo>
                  <a:lnTo>
                    <a:pt x="216" y="492"/>
                  </a:lnTo>
                  <a:lnTo>
                    <a:pt x="227" y="491"/>
                  </a:lnTo>
                  <a:lnTo>
                    <a:pt x="237" y="490"/>
                  </a:lnTo>
                  <a:lnTo>
                    <a:pt x="248" y="488"/>
                  </a:lnTo>
                  <a:lnTo>
                    <a:pt x="269" y="484"/>
                  </a:lnTo>
                  <a:lnTo>
                    <a:pt x="291" y="477"/>
                  </a:lnTo>
                  <a:lnTo>
                    <a:pt x="312" y="468"/>
                  </a:lnTo>
                  <a:lnTo>
                    <a:pt x="333" y="459"/>
                  </a:lnTo>
                  <a:lnTo>
                    <a:pt x="354" y="448"/>
                  </a:lnTo>
                  <a:lnTo>
                    <a:pt x="374" y="436"/>
                  </a:lnTo>
                  <a:lnTo>
                    <a:pt x="394" y="422"/>
                  </a:lnTo>
                  <a:lnTo>
                    <a:pt x="415" y="409"/>
                  </a:lnTo>
                  <a:lnTo>
                    <a:pt x="452" y="382"/>
                  </a:lnTo>
                  <a:lnTo>
                    <a:pt x="487" y="355"/>
                  </a:lnTo>
                  <a:lnTo>
                    <a:pt x="552" y="307"/>
                  </a:lnTo>
                  <a:lnTo>
                    <a:pt x="549" y="274"/>
                  </a:lnTo>
                  <a:lnTo>
                    <a:pt x="544" y="261"/>
                  </a:lnTo>
                  <a:lnTo>
                    <a:pt x="535" y="245"/>
                  </a:lnTo>
                  <a:lnTo>
                    <a:pt x="525" y="227"/>
                  </a:lnTo>
                  <a:lnTo>
                    <a:pt x="512" y="207"/>
                  </a:lnTo>
                  <a:lnTo>
                    <a:pt x="497" y="186"/>
                  </a:lnTo>
                  <a:lnTo>
                    <a:pt x="480" y="164"/>
                  </a:lnTo>
                  <a:lnTo>
                    <a:pt x="459" y="142"/>
                  </a:lnTo>
                  <a:lnTo>
                    <a:pt x="438" y="120"/>
                  </a:lnTo>
                  <a:lnTo>
                    <a:pt x="415" y="97"/>
                  </a:lnTo>
                  <a:lnTo>
                    <a:pt x="390" y="77"/>
                  </a:lnTo>
                  <a:lnTo>
                    <a:pt x="378" y="67"/>
                  </a:lnTo>
                  <a:lnTo>
                    <a:pt x="365" y="58"/>
                  </a:lnTo>
                  <a:lnTo>
                    <a:pt x="352" y="50"/>
                  </a:lnTo>
                  <a:lnTo>
                    <a:pt x="338" y="40"/>
                  </a:lnTo>
                  <a:lnTo>
                    <a:pt x="324" y="33"/>
                  </a:lnTo>
                  <a:lnTo>
                    <a:pt x="311" y="26"/>
                  </a:lnTo>
                  <a:lnTo>
                    <a:pt x="297" y="20"/>
                  </a:lnTo>
                  <a:lnTo>
                    <a:pt x="283" y="14"/>
                  </a:lnTo>
                  <a:lnTo>
                    <a:pt x="268" y="9"/>
                  </a:lnTo>
                  <a:lnTo>
                    <a:pt x="254" y="6"/>
                  </a:lnTo>
                  <a:lnTo>
                    <a:pt x="240" y="3"/>
                  </a:lnTo>
                  <a:lnTo>
                    <a:pt x="226" y="1"/>
                  </a:lnTo>
                  <a:lnTo>
                    <a:pt x="214" y="0"/>
                  </a:lnTo>
                  <a:lnTo>
                    <a:pt x="202" y="0"/>
                  </a:lnTo>
                  <a:lnTo>
                    <a:pt x="190" y="1"/>
                  </a:lnTo>
                  <a:lnTo>
                    <a:pt x="178" y="3"/>
                  </a:lnTo>
                  <a:lnTo>
                    <a:pt x="165" y="6"/>
                  </a:lnTo>
                  <a:lnTo>
                    <a:pt x="152" y="10"/>
                  </a:lnTo>
                  <a:lnTo>
                    <a:pt x="138" y="15"/>
                  </a:lnTo>
                  <a:lnTo>
                    <a:pt x="124" y="22"/>
                  </a:lnTo>
                  <a:lnTo>
                    <a:pt x="111" y="30"/>
                  </a:lnTo>
                  <a:lnTo>
                    <a:pt x="98" y="40"/>
                  </a:lnTo>
                  <a:lnTo>
                    <a:pt x="85" y="53"/>
                  </a:lnTo>
                  <a:lnTo>
                    <a:pt x="71" y="66"/>
                  </a:lnTo>
                  <a:lnTo>
                    <a:pt x="58" y="82"/>
                  </a:lnTo>
                  <a:lnTo>
                    <a:pt x="46" y="99"/>
                  </a:lnTo>
                  <a:lnTo>
                    <a:pt x="34" y="120"/>
                  </a:lnTo>
                  <a:lnTo>
                    <a:pt x="23" y="142"/>
                  </a:lnTo>
                  <a:close/>
                  <a:moveTo>
                    <a:pt x="76" y="168"/>
                  </a:moveTo>
                  <a:lnTo>
                    <a:pt x="83" y="153"/>
                  </a:lnTo>
                  <a:lnTo>
                    <a:pt x="92" y="140"/>
                  </a:lnTo>
                  <a:lnTo>
                    <a:pt x="99" y="128"/>
                  </a:lnTo>
                  <a:lnTo>
                    <a:pt x="107" y="116"/>
                  </a:lnTo>
                  <a:lnTo>
                    <a:pt x="116" y="105"/>
                  </a:lnTo>
                  <a:lnTo>
                    <a:pt x="124" y="96"/>
                  </a:lnTo>
                  <a:lnTo>
                    <a:pt x="133" y="88"/>
                  </a:lnTo>
                  <a:lnTo>
                    <a:pt x="142" y="81"/>
                  </a:lnTo>
                  <a:lnTo>
                    <a:pt x="152" y="75"/>
                  </a:lnTo>
                  <a:lnTo>
                    <a:pt x="162" y="70"/>
                  </a:lnTo>
                  <a:lnTo>
                    <a:pt x="172" y="66"/>
                  </a:lnTo>
                  <a:lnTo>
                    <a:pt x="182" y="63"/>
                  </a:lnTo>
                  <a:lnTo>
                    <a:pt x="193" y="61"/>
                  </a:lnTo>
                  <a:lnTo>
                    <a:pt x="204" y="60"/>
                  </a:lnTo>
                  <a:lnTo>
                    <a:pt x="216" y="60"/>
                  </a:lnTo>
                  <a:lnTo>
                    <a:pt x="227" y="61"/>
                  </a:lnTo>
                  <a:lnTo>
                    <a:pt x="238" y="63"/>
                  </a:lnTo>
                  <a:lnTo>
                    <a:pt x="249" y="66"/>
                  </a:lnTo>
                  <a:lnTo>
                    <a:pt x="260" y="69"/>
                  </a:lnTo>
                  <a:lnTo>
                    <a:pt x="271" y="74"/>
                  </a:lnTo>
                  <a:lnTo>
                    <a:pt x="283" y="79"/>
                  </a:lnTo>
                  <a:lnTo>
                    <a:pt x="294" y="84"/>
                  </a:lnTo>
                  <a:lnTo>
                    <a:pt x="305" y="90"/>
                  </a:lnTo>
                  <a:lnTo>
                    <a:pt x="316" y="96"/>
                  </a:lnTo>
                  <a:lnTo>
                    <a:pt x="337" y="112"/>
                  </a:lnTo>
                  <a:lnTo>
                    <a:pt x="358" y="128"/>
                  </a:lnTo>
                  <a:lnTo>
                    <a:pt x="377" y="144"/>
                  </a:lnTo>
                  <a:lnTo>
                    <a:pt x="395" y="162"/>
                  </a:lnTo>
                  <a:lnTo>
                    <a:pt x="413" y="181"/>
                  </a:lnTo>
                  <a:lnTo>
                    <a:pt x="429" y="198"/>
                  </a:lnTo>
                  <a:lnTo>
                    <a:pt x="443" y="215"/>
                  </a:lnTo>
                  <a:lnTo>
                    <a:pt x="455" y="232"/>
                  </a:lnTo>
                  <a:lnTo>
                    <a:pt x="466" y="248"/>
                  </a:lnTo>
                  <a:lnTo>
                    <a:pt x="474" y="261"/>
                  </a:lnTo>
                  <a:lnTo>
                    <a:pt x="482" y="272"/>
                  </a:lnTo>
                  <a:lnTo>
                    <a:pt x="486" y="281"/>
                  </a:lnTo>
                  <a:lnTo>
                    <a:pt x="473" y="290"/>
                  </a:lnTo>
                  <a:lnTo>
                    <a:pt x="462" y="298"/>
                  </a:lnTo>
                  <a:lnTo>
                    <a:pt x="454" y="306"/>
                  </a:lnTo>
                  <a:lnTo>
                    <a:pt x="450" y="308"/>
                  </a:lnTo>
                  <a:lnTo>
                    <a:pt x="420" y="332"/>
                  </a:lnTo>
                  <a:lnTo>
                    <a:pt x="386" y="356"/>
                  </a:lnTo>
                  <a:lnTo>
                    <a:pt x="369" y="367"/>
                  </a:lnTo>
                  <a:lnTo>
                    <a:pt x="352" y="380"/>
                  </a:lnTo>
                  <a:lnTo>
                    <a:pt x="334" y="390"/>
                  </a:lnTo>
                  <a:lnTo>
                    <a:pt x="316" y="400"/>
                  </a:lnTo>
                  <a:lnTo>
                    <a:pt x="299" y="409"/>
                  </a:lnTo>
                  <a:lnTo>
                    <a:pt x="281" y="417"/>
                  </a:lnTo>
                  <a:lnTo>
                    <a:pt x="263" y="423"/>
                  </a:lnTo>
                  <a:lnTo>
                    <a:pt x="245" y="428"/>
                  </a:lnTo>
                  <a:lnTo>
                    <a:pt x="228" y="431"/>
                  </a:lnTo>
                  <a:lnTo>
                    <a:pt x="211" y="432"/>
                  </a:lnTo>
                  <a:lnTo>
                    <a:pt x="203" y="432"/>
                  </a:lnTo>
                  <a:lnTo>
                    <a:pt x="195" y="431"/>
                  </a:lnTo>
                  <a:lnTo>
                    <a:pt x="187" y="430"/>
                  </a:lnTo>
                  <a:lnTo>
                    <a:pt x="179" y="428"/>
                  </a:lnTo>
                  <a:lnTo>
                    <a:pt x="170" y="425"/>
                  </a:lnTo>
                  <a:lnTo>
                    <a:pt x="161" y="421"/>
                  </a:lnTo>
                  <a:lnTo>
                    <a:pt x="153" y="417"/>
                  </a:lnTo>
                  <a:lnTo>
                    <a:pt x="144" y="412"/>
                  </a:lnTo>
                  <a:lnTo>
                    <a:pt x="136" y="407"/>
                  </a:lnTo>
                  <a:lnTo>
                    <a:pt x="128" y="401"/>
                  </a:lnTo>
                  <a:lnTo>
                    <a:pt x="120" y="394"/>
                  </a:lnTo>
                  <a:lnTo>
                    <a:pt x="113" y="387"/>
                  </a:lnTo>
                  <a:lnTo>
                    <a:pt x="107" y="379"/>
                  </a:lnTo>
                  <a:lnTo>
                    <a:pt x="100" y="371"/>
                  </a:lnTo>
                  <a:lnTo>
                    <a:pt x="94" y="361"/>
                  </a:lnTo>
                  <a:lnTo>
                    <a:pt x="89" y="352"/>
                  </a:lnTo>
                  <a:lnTo>
                    <a:pt x="82" y="342"/>
                  </a:lnTo>
                  <a:lnTo>
                    <a:pt x="78" y="332"/>
                  </a:lnTo>
                  <a:lnTo>
                    <a:pt x="74" y="322"/>
                  </a:lnTo>
                  <a:lnTo>
                    <a:pt x="70" y="311"/>
                  </a:lnTo>
                  <a:lnTo>
                    <a:pt x="65" y="292"/>
                  </a:lnTo>
                  <a:lnTo>
                    <a:pt x="61" y="273"/>
                  </a:lnTo>
                  <a:lnTo>
                    <a:pt x="60" y="255"/>
                  </a:lnTo>
                  <a:lnTo>
                    <a:pt x="60" y="236"/>
                  </a:lnTo>
                  <a:lnTo>
                    <a:pt x="61" y="218"/>
                  </a:lnTo>
                  <a:lnTo>
                    <a:pt x="65" y="201"/>
                  </a:lnTo>
                  <a:lnTo>
                    <a:pt x="69" y="184"/>
                  </a:lnTo>
                  <a:lnTo>
                    <a:pt x="76" y="168"/>
                  </a:lnTo>
                  <a:close/>
                </a:path>
              </a:pathLst>
            </a:custGeom>
            <a:solidFill>
              <a:srgbClr val="E79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0" name="Freeform 102"/>
            <p:cNvSpPr>
              <a:spLocks/>
            </p:cNvSpPr>
            <p:nvPr/>
          </p:nvSpPr>
          <p:spPr bwMode="auto">
            <a:xfrm>
              <a:off x="7688263" y="4652963"/>
              <a:ext cx="34925" cy="36513"/>
            </a:xfrm>
            <a:custGeom>
              <a:avLst/>
              <a:gdLst>
                <a:gd name="T0" fmla="*/ 38 w 373"/>
                <a:gd name="T1" fmla="*/ 386 h 389"/>
                <a:gd name="T2" fmla="*/ 114 w 373"/>
                <a:gd name="T3" fmla="*/ 379 h 389"/>
                <a:gd name="T4" fmla="*/ 190 w 373"/>
                <a:gd name="T5" fmla="*/ 373 h 389"/>
                <a:gd name="T6" fmla="*/ 266 w 373"/>
                <a:gd name="T7" fmla="*/ 370 h 389"/>
                <a:gd name="T8" fmla="*/ 296 w 373"/>
                <a:gd name="T9" fmla="*/ 358 h 389"/>
                <a:gd name="T10" fmla="*/ 284 w 373"/>
                <a:gd name="T11" fmla="*/ 330 h 389"/>
                <a:gd name="T12" fmla="*/ 278 w 373"/>
                <a:gd name="T13" fmla="*/ 301 h 389"/>
                <a:gd name="T14" fmla="*/ 277 w 373"/>
                <a:gd name="T15" fmla="*/ 270 h 389"/>
                <a:gd name="T16" fmla="*/ 282 w 373"/>
                <a:gd name="T17" fmla="*/ 248 h 389"/>
                <a:gd name="T18" fmla="*/ 287 w 373"/>
                <a:gd name="T19" fmla="*/ 235 h 389"/>
                <a:gd name="T20" fmla="*/ 294 w 373"/>
                <a:gd name="T21" fmla="*/ 222 h 389"/>
                <a:gd name="T22" fmla="*/ 303 w 373"/>
                <a:gd name="T23" fmla="*/ 210 h 389"/>
                <a:gd name="T24" fmla="*/ 315 w 373"/>
                <a:gd name="T25" fmla="*/ 201 h 389"/>
                <a:gd name="T26" fmla="*/ 328 w 373"/>
                <a:gd name="T27" fmla="*/ 193 h 389"/>
                <a:gd name="T28" fmla="*/ 345 w 373"/>
                <a:gd name="T29" fmla="*/ 187 h 389"/>
                <a:gd name="T30" fmla="*/ 363 w 373"/>
                <a:gd name="T31" fmla="*/ 184 h 389"/>
                <a:gd name="T32" fmla="*/ 361 w 373"/>
                <a:gd name="T33" fmla="*/ 183 h 389"/>
                <a:gd name="T34" fmla="*/ 337 w 373"/>
                <a:gd name="T35" fmla="*/ 182 h 389"/>
                <a:gd name="T36" fmla="*/ 314 w 373"/>
                <a:gd name="T37" fmla="*/ 178 h 389"/>
                <a:gd name="T38" fmla="*/ 291 w 373"/>
                <a:gd name="T39" fmla="*/ 173 h 389"/>
                <a:gd name="T40" fmla="*/ 257 w 373"/>
                <a:gd name="T41" fmla="*/ 161 h 389"/>
                <a:gd name="T42" fmla="*/ 214 w 373"/>
                <a:gd name="T43" fmla="*/ 139 h 389"/>
                <a:gd name="T44" fmla="*/ 171 w 373"/>
                <a:gd name="T45" fmla="*/ 112 h 389"/>
                <a:gd name="T46" fmla="*/ 131 w 373"/>
                <a:gd name="T47" fmla="*/ 82 h 389"/>
                <a:gd name="T48" fmla="*/ 74 w 373"/>
                <a:gd name="T49" fmla="*/ 33 h 389"/>
                <a:gd name="T50" fmla="*/ 51 w 373"/>
                <a:gd name="T51" fmla="*/ 49 h 389"/>
                <a:gd name="T52" fmla="*/ 68 w 373"/>
                <a:gd name="T53" fmla="*/ 128 h 389"/>
                <a:gd name="T54" fmla="*/ 75 w 373"/>
                <a:gd name="T55" fmla="*/ 181 h 389"/>
                <a:gd name="T56" fmla="*/ 77 w 373"/>
                <a:gd name="T57" fmla="*/ 220 h 389"/>
                <a:gd name="T58" fmla="*/ 75 w 373"/>
                <a:gd name="T59" fmla="*/ 246 h 389"/>
                <a:gd name="T60" fmla="*/ 72 w 373"/>
                <a:gd name="T61" fmla="*/ 271 h 389"/>
                <a:gd name="T62" fmla="*/ 66 w 373"/>
                <a:gd name="T63" fmla="*/ 296 h 389"/>
                <a:gd name="T64" fmla="*/ 57 w 373"/>
                <a:gd name="T65" fmla="*/ 319 h 389"/>
                <a:gd name="T66" fmla="*/ 45 w 373"/>
                <a:gd name="T67" fmla="*/ 341 h 389"/>
                <a:gd name="T68" fmla="*/ 30 w 373"/>
                <a:gd name="T69" fmla="*/ 362 h 389"/>
                <a:gd name="T70" fmla="*/ 10 w 373"/>
                <a:gd name="T71" fmla="*/ 38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73" h="389">
                  <a:moveTo>
                    <a:pt x="0" y="389"/>
                  </a:moveTo>
                  <a:lnTo>
                    <a:pt x="38" y="386"/>
                  </a:lnTo>
                  <a:lnTo>
                    <a:pt x="76" y="382"/>
                  </a:lnTo>
                  <a:lnTo>
                    <a:pt x="114" y="379"/>
                  </a:lnTo>
                  <a:lnTo>
                    <a:pt x="152" y="376"/>
                  </a:lnTo>
                  <a:lnTo>
                    <a:pt x="190" y="373"/>
                  </a:lnTo>
                  <a:lnTo>
                    <a:pt x="228" y="371"/>
                  </a:lnTo>
                  <a:lnTo>
                    <a:pt x="266" y="370"/>
                  </a:lnTo>
                  <a:lnTo>
                    <a:pt x="304" y="370"/>
                  </a:lnTo>
                  <a:lnTo>
                    <a:pt x="296" y="358"/>
                  </a:lnTo>
                  <a:lnTo>
                    <a:pt x="290" y="344"/>
                  </a:lnTo>
                  <a:lnTo>
                    <a:pt x="284" y="330"/>
                  </a:lnTo>
                  <a:lnTo>
                    <a:pt x="280" y="316"/>
                  </a:lnTo>
                  <a:lnTo>
                    <a:pt x="278" y="301"/>
                  </a:lnTo>
                  <a:lnTo>
                    <a:pt x="277" y="285"/>
                  </a:lnTo>
                  <a:lnTo>
                    <a:pt x="277" y="270"/>
                  </a:lnTo>
                  <a:lnTo>
                    <a:pt x="280" y="255"/>
                  </a:lnTo>
                  <a:lnTo>
                    <a:pt x="282" y="248"/>
                  </a:lnTo>
                  <a:lnTo>
                    <a:pt x="284" y="242"/>
                  </a:lnTo>
                  <a:lnTo>
                    <a:pt x="287" y="235"/>
                  </a:lnTo>
                  <a:lnTo>
                    <a:pt x="290" y="229"/>
                  </a:lnTo>
                  <a:lnTo>
                    <a:pt x="294" y="222"/>
                  </a:lnTo>
                  <a:lnTo>
                    <a:pt x="298" y="216"/>
                  </a:lnTo>
                  <a:lnTo>
                    <a:pt x="303" y="210"/>
                  </a:lnTo>
                  <a:lnTo>
                    <a:pt x="309" y="205"/>
                  </a:lnTo>
                  <a:lnTo>
                    <a:pt x="315" y="201"/>
                  </a:lnTo>
                  <a:lnTo>
                    <a:pt x="321" y="197"/>
                  </a:lnTo>
                  <a:lnTo>
                    <a:pt x="328" y="193"/>
                  </a:lnTo>
                  <a:lnTo>
                    <a:pt x="336" y="190"/>
                  </a:lnTo>
                  <a:lnTo>
                    <a:pt x="345" y="187"/>
                  </a:lnTo>
                  <a:lnTo>
                    <a:pt x="354" y="185"/>
                  </a:lnTo>
                  <a:lnTo>
                    <a:pt x="363" y="184"/>
                  </a:lnTo>
                  <a:lnTo>
                    <a:pt x="373" y="183"/>
                  </a:lnTo>
                  <a:lnTo>
                    <a:pt x="361" y="183"/>
                  </a:lnTo>
                  <a:lnTo>
                    <a:pt x="349" y="183"/>
                  </a:lnTo>
                  <a:lnTo>
                    <a:pt x="337" y="182"/>
                  </a:lnTo>
                  <a:lnTo>
                    <a:pt x="325" y="180"/>
                  </a:lnTo>
                  <a:lnTo>
                    <a:pt x="314" y="178"/>
                  </a:lnTo>
                  <a:lnTo>
                    <a:pt x="302" y="176"/>
                  </a:lnTo>
                  <a:lnTo>
                    <a:pt x="291" y="173"/>
                  </a:lnTo>
                  <a:lnTo>
                    <a:pt x="280" y="169"/>
                  </a:lnTo>
                  <a:lnTo>
                    <a:pt x="257" y="161"/>
                  </a:lnTo>
                  <a:lnTo>
                    <a:pt x="235" y="150"/>
                  </a:lnTo>
                  <a:lnTo>
                    <a:pt x="214" y="139"/>
                  </a:lnTo>
                  <a:lnTo>
                    <a:pt x="192" y="126"/>
                  </a:lnTo>
                  <a:lnTo>
                    <a:pt x="171" y="112"/>
                  </a:lnTo>
                  <a:lnTo>
                    <a:pt x="151" y="98"/>
                  </a:lnTo>
                  <a:lnTo>
                    <a:pt x="131" y="82"/>
                  </a:lnTo>
                  <a:lnTo>
                    <a:pt x="112" y="66"/>
                  </a:lnTo>
                  <a:lnTo>
                    <a:pt x="74" y="33"/>
                  </a:lnTo>
                  <a:lnTo>
                    <a:pt x="38" y="0"/>
                  </a:lnTo>
                  <a:lnTo>
                    <a:pt x="51" y="49"/>
                  </a:lnTo>
                  <a:lnTo>
                    <a:pt x="63" y="101"/>
                  </a:lnTo>
                  <a:lnTo>
                    <a:pt x="68" y="128"/>
                  </a:lnTo>
                  <a:lnTo>
                    <a:pt x="72" y="154"/>
                  </a:lnTo>
                  <a:lnTo>
                    <a:pt x="75" y="181"/>
                  </a:lnTo>
                  <a:lnTo>
                    <a:pt x="77" y="207"/>
                  </a:lnTo>
                  <a:lnTo>
                    <a:pt x="77" y="220"/>
                  </a:lnTo>
                  <a:lnTo>
                    <a:pt x="76" y="234"/>
                  </a:lnTo>
                  <a:lnTo>
                    <a:pt x="75" y="246"/>
                  </a:lnTo>
                  <a:lnTo>
                    <a:pt x="74" y="259"/>
                  </a:lnTo>
                  <a:lnTo>
                    <a:pt x="72" y="271"/>
                  </a:lnTo>
                  <a:lnTo>
                    <a:pt x="69" y="283"/>
                  </a:lnTo>
                  <a:lnTo>
                    <a:pt x="66" y="296"/>
                  </a:lnTo>
                  <a:lnTo>
                    <a:pt x="62" y="308"/>
                  </a:lnTo>
                  <a:lnTo>
                    <a:pt x="57" y="319"/>
                  </a:lnTo>
                  <a:lnTo>
                    <a:pt x="52" y="330"/>
                  </a:lnTo>
                  <a:lnTo>
                    <a:pt x="45" y="341"/>
                  </a:lnTo>
                  <a:lnTo>
                    <a:pt x="38" y="351"/>
                  </a:lnTo>
                  <a:lnTo>
                    <a:pt x="30" y="362"/>
                  </a:lnTo>
                  <a:lnTo>
                    <a:pt x="21" y="372"/>
                  </a:lnTo>
                  <a:lnTo>
                    <a:pt x="10" y="381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EAB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1" name="Freeform 103"/>
            <p:cNvSpPr>
              <a:spLocks/>
            </p:cNvSpPr>
            <p:nvPr/>
          </p:nvSpPr>
          <p:spPr bwMode="auto">
            <a:xfrm>
              <a:off x="7599363" y="4662488"/>
              <a:ext cx="41275" cy="61913"/>
            </a:xfrm>
            <a:custGeom>
              <a:avLst/>
              <a:gdLst>
                <a:gd name="T0" fmla="*/ 40 w 444"/>
                <a:gd name="T1" fmla="*/ 650 h 656"/>
                <a:gd name="T2" fmla="*/ 38 w 444"/>
                <a:gd name="T3" fmla="*/ 621 h 656"/>
                <a:gd name="T4" fmla="*/ 27 w 444"/>
                <a:gd name="T5" fmla="*/ 549 h 656"/>
                <a:gd name="T6" fmla="*/ 9 w 444"/>
                <a:gd name="T7" fmla="*/ 428 h 656"/>
                <a:gd name="T8" fmla="*/ 0 w 444"/>
                <a:gd name="T9" fmla="*/ 343 h 656"/>
                <a:gd name="T10" fmla="*/ 0 w 444"/>
                <a:gd name="T11" fmla="*/ 309 h 656"/>
                <a:gd name="T12" fmla="*/ 2 w 444"/>
                <a:gd name="T13" fmla="*/ 290 h 656"/>
                <a:gd name="T14" fmla="*/ 10 w 444"/>
                <a:gd name="T15" fmla="*/ 258 h 656"/>
                <a:gd name="T16" fmla="*/ 25 w 444"/>
                <a:gd name="T17" fmla="*/ 211 h 656"/>
                <a:gd name="T18" fmla="*/ 43 w 444"/>
                <a:gd name="T19" fmla="*/ 168 h 656"/>
                <a:gd name="T20" fmla="*/ 66 w 444"/>
                <a:gd name="T21" fmla="*/ 131 h 656"/>
                <a:gd name="T22" fmla="*/ 92 w 444"/>
                <a:gd name="T23" fmla="*/ 96 h 656"/>
                <a:gd name="T24" fmla="*/ 124 w 444"/>
                <a:gd name="T25" fmla="*/ 65 h 656"/>
                <a:gd name="T26" fmla="*/ 161 w 444"/>
                <a:gd name="T27" fmla="*/ 37 h 656"/>
                <a:gd name="T28" fmla="*/ 205 w 444"/>
                <a:gd name="T29" fmla="*/ 12 h 656"/>
                <a:gd name="T30" fmla="*/ 208 w 444"/>
                <a:gd name="T31" fmla="*/ 12 h 656"/>
                <a:gd name="T32" fmla="*/ 173 w 444"/>
                <a:gd name="T33" fmla="*/ 37 h 656"/>
                <a:gd name="T34" fmla="*/ 155 w 444"/>
                <a:gd name="T35" fmla="*/ 66 h 656"/>
                <a:gd name="T36" fmla="*/ 149 w 444"/>
                <a:gd name="T37" fmla="*/ 97 h 656"/>
                <a:gd name="T38" fmla="*/ 155 w 444"/>
                <a:gd name="T39" fmla="*/ 131 h 656"/>
                <a:gd name="T40" fmla="*/ 169 w 444"/>
                <a:gd name="T41" fmla="*/ 165 h 656"/>
                <a:gd name="T42" fmla="*/ 192 w 444"/>
                <a:gd name="T43" fmla="*/ 200 h 656"/>
                <a:gd name="T44" fmla="*/ 220 w 444"/>
                <a:gd name="T45" fmla="*/ 235 h 656"/>
                <a:gd name="T46" fmla="*/ 270 w 444"/>
                <a:gd name="T47" fmla="*/ 287 h 656"/>
                <a:gd name="T48" fmla="*/ 339 w 444"/>
                <a:gd name="T49" fmla="*/ 352 h 656"/>
                <a:gd name="T50" fmla="*/ 400 w 444"/>
                <a:gd name="T51" fmla="*/ 408 h 656"/>
                <a:gd name="T52" fmla="*/ 431 w 444"/>
                <a:gd name="T53" fmla="*/ 440 h 656"/>
                <a:gd name="T54" fmla="*/ 441 w 444"/>
                <a:gd name="T55" fmla="*/ 456 h 656"/>
                <a:gd name="T56" fmla="*/ 443 w 444"/>
                <a:gd name="T57" fmla="*/ 471 h 656"/>
                <a:gd name="T58" fmla="*/ 435 w 444"/>
                <a:gd name="T59" fmla="*/ 487 h 656"/>
                <a:gd name="T60" fmla="*/ 422 w 444"/>
                <a:gd name="T61" fmla="*/ 502 h 656"/>
                <a:gd name="T62" fmla="*/ 403 w 444"/>
                <a:gd name="T63" fmla="*/ 514 h 656"/>
                <a:gd name="T64" fmla="*/ 379 w 444"/>
                <a:gd name="T65" fmla="*/ 524 h 656"/>
                <a:gd name="T66" fmla="*/ 351 w 444"/>
                <a:gd name="T67" fmla="*/ 533 h 656"/>
                <a:gd name="T68" fmla="*/ 303 w 444"/>
                <a:gd name="T69" fmla="*/ 545 h 656"/>
                <a:gd name="T70" fmla="*/ 234 w 444"/>
                <a:gd name="T71" fmla="*/ 561 h 656"/>
                <a:gd name="T72" fmla="*/ 166 w 444"/>
                <a:gd name="T73" fmla="*/ 580 h 656"/>
                <a:gd name="T74" fmla="*/ 119 w 444"/>
                <a:gd name="T75" fmla="*/ 597 h 656"/>
                <a:gd name="T76" fmla="*/ 90 w 444"/>
                <a:gd name="T77" fmla="*/ 611 h 656"/>
                <a:gd name="T78" fmla="*/ 66 w 444"/>
                <a:gd name="T79" fmla="*/ 626 h 656"/>
                <a:gd name="T80" fmla="*/ 46 w 444"/>
                <a:gd name="T81" fmla="*/ 64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4" h="656">
                  <a:moveTo>
                    <a:pt x="38" y="656"/>
                  </a:moveTo>
                  <a:lnTo>
                    <a:pt x="40" y="650"/>
                  </a:lnTo>
                  <a:lnTo>
                    <a:pt x="39" y="638"/>
                  </a:lnTo>
                  <a:lnTo>
                    <a:pt x="38" y="621"/>
                  </a:lnTo>
                  <a:lnTo>
                    <a:pt x="35" y="600"/>
                  </a:lnTo>
                  <a:lnTo>
                    <a:pt x="27" y="549"/>
                  </a:lnTo>
                  <a:lnTo>
                    <a:pt x="18" y="490"/>
                  </a:lnTo>
                  <a:lnTo>
                    <a:pt x="9" y="428"/>
                  </a:lnTo>
                  <a:lnTo>
                    <a:pt x="2" y="369"/>
                  </a:lnTo>
                  <a:lnTo>
                    <a:pt x="0" y="343"/>
                  </a:lnTo>
                  <a:lnTo>
                    <a:pt x="0" y="320"/>
                  </a:lnTo>
                  <a:lnTo>
                    <a:pt x="0" y="309"/>
                  </a:lnTo>
                  <a:lnTo>
                    <a:pt x="1" y="299"/>
                  </a:lnTo>
                  <a:lnTo>
                    <a:pt x="2" y="290"/>
                  </a:lnTo>
                  <a:lnTo>
                    <a:pt x="3" y="283"/>
                  </a:lnTo>
                  <a:lnTo>
                    <a:pt x="10" y="258"/>
                  </a:lnTo>
                  <a:lnTo>
                    <a:pt x="17" y="234"/>
                  </a:lnTo>
                  <a:lnTo>
                    <a:pt x="25" y="211"/>
                  </a:lnTo>
                  <a:lnTo>
                    <a:pt x="34" y="190"/>
                  </a:lnTo>
                  <a:lnTo>
                    <a:pt x="43" y="168"/>
                  </a:lnTo>
                  <a:lnTo>
                    <a:pt x="54" y="149"/>
                  </a:lnTo>
                  <a:lnTo>
                    <a:pt x="66" y="131"/>
                  </a:lnTo>
                  <a:lnTo>
                    <a:pt x="78" y="112"/>
                  </a:lnTo>
                  <a:lnTo>
                    <a:pt x="92" y="96"/>
                  </a:lnTo>
                  <a:lnTo>
                    <a:pt x="106" y="80"/>
                  </a:lnTo>
                  <a:lnTo>
                    <a:pt x="124" y="65"/>
                  </a:lnTo>
                  <a:lnTo>
                    <a:pt x="141" y="51"/>
                  </a:lnTo>
                  <a:lnTo>
                    <a:pt x="161" y="37"/>
                  </a:lnTo>
                  <a:lnTo>
                    <a:pt x="183" y="24"/>
                  </a:lnTo>
                  <a:lnTo>
                    <a:pt x="205" y="12"/>
                  </a:lnTo>
                  <a:lnTo>
                    <a:pt x="230" y="0"/>
                  </a:lnTo>
                  <a:lnTo>
                    <a:pt x="208" y="12"/>
                  </a:lnTo>
                  <a:lnTo>
                    <a:pt x="189" y="24"/>
                  </a:lnTo>
                  <a:lnTo>
                    <a:pt x="173" y="37"/>
                  </a:lnTo>
                  <a:lnTo>
                    <a:pt x="163" y="52"/>
                  </a:lnTo>
                  <a:lnTo>
                    <a:pt x="155" y="66"/>
                  </a:lnTo>
                  <a:lnTo>
                    <a:pt x="151" y="81"/>
                  </a:lnTo>
                  <a:lnTo>
                    <a:pt x="149" y="97"/>
                  </a:lnTo>
                  <a:lnTo>
                    <a:pt x="151" y="114"/>
                  </a:lnTo>
                  <a:lnTo>
                    <a:pt x="155" y="131"/>
                  </a:lnTo>
                  <a:lnTo>
                    <a:pt x="161" y="148"/>
                  </a:lnTo>
                  <a:lnTo>
                    <a:pt x="169" y="165"/>
                  </a:lnTo>
                  <a:lnTo>
                    <a:pt x="179" y="183"/>
                  </a:lnTo>
                  <a:lnTo>
                    <a:pt x="192" y="200"/>
                  </a:lnTo>
                  <a:lnTo>
                    <a:pt x="206" y="218"/>
                  </a:lnTo>
                  <a:lnTo>
                    <a:pt x="220" y="235"/>
                  </a:lnTo>
                  <a:lnTo>
                    <a:pt x="236" y="253"/>
                  </a:lnTo>
                  <a:lnTo>
                    <a:pt x="270" y="287"/>
                  </a:lnTo>
                  <a:lnTo>
                    <a:pt x="304" y="321"/>
                  </a:lnTo>
                  <a:lnTo>
                    <a:pt x="339" y="352"/>
                  </a:lnTo>
                  <a:lnTo>
                    <a:pt x="371" y="382"/>
                  </a:lnTo>
                  <a:lnTo>
                    <a:pt x="400" y="408"/>
                  </a:lnTo>
                  <a:lnTo>
                    <a:pt x="422" y="430"/>
                  </a:lnTo>
                  <a:lnTo>
                    <a:pt x="431" y="440"/>
                  </a:lnTo>
                  <a:lnTo>
                    <a:pt x="437" y="449"/>
                  </a:lnTo>
                  <a:lnTo>
                    <a:pt x="441" y="456"/>
                  </a:lnTo>
                  <a:lnTo>
                    <a:pt x="444" y="462"/>
                  </a:lnTo>
                  <a:lnTo>
                    <a:pt x="443" y="471"/>
                  </a:lnTo>
                  <a:lnTo>
                    <a:pt x="439" y="480"/>
                  </a:lnTo>
                  <a:lnTo>
                    <a:pt x="435" y="487"/>
                  </a:lnTo>
                  <a:lnTo>
                    <a:pt x="429" y="494"/>
                  </a:lnTo>
                  <a:lnTo>
                    <a:pt x="422" y="502"/>
                  </a:lnTo>
                  <a:lnTo>
                    <a:pt x="413" y="508"/>
                  </a:lnTo>
                  <a:lnTo>
                    <a:pt x="403" y="514"/>
                  </a:lnTo>
                  <a:lnTo>
                    <a:pt x="392" y="519"/>
                  </a:lnTo>
                  <a:lnTo>
                    <a:pt x="379" y="524"/>
                  </a:lnTo>
                  <a:lnTo>
                    <a:pt x="365" y="528"/>
                  </a:lnTo>
                  <a:lnTo>
                    <a:pt x="351" y="533"/>
                  </a:lnTo>
                  <a:lnTo>
                    <a:pt x="336" y="537"/>
                  </a:lnTo>
                  <a:lnTo>
                    <a:pt x="303" y="545"/>
                  </a:lnTo>
                  <a:lnTo>
                    <a:pt x="270" y="553"/>
                  </a:lnTo>
                  <a:lnTo>
                    <a:pt x="234" y="561"/>
                  </a:lnTo>
                  <a:lnTo>
                    <a:pt x="200" y="571"/>
                  </a:lnTo>
                  <a:lnTo>
                    <a:pt x="166" y="580"/>
                  </a:lnTo>
                  <a:lnTo>
                    <a:pt x="134" y="591"/>
                  </a:lnTo>
                  <a:lnTo>
                    <a:pt x="119" y="597"/>
                  </a:lnTo>
                  <a:lnTo>
                    <a:pt x="103" y="604"/>
                  </a:lnTo>
                  <a:lnTo>
                    <a:pt x="90" y="611"/>
                  </a:lnTo>
                  <a:lnTo>
                    <a:pt x="78" y="618"/>
                  </a:lnTo>
                  <a:lnTo>
                    <a:pt x="66" y="626"/>
                  </a:lnTo>
                  <a:lnTo>
                    <a:pt x="56" y="636"/>
                  </a:lnTo>
                  <a:lnTo>
                    <a:pt x="46" y="646"/>
                  </a:lnTo>
                  <a:lnTo>
                    <a:pt x="38" y="656"/>
                  </a:lnTo>
                  <a:close/>
                </a:path>
              </a:pathLst>
            </a:custGeom>
            <a:solidFill>
              <a:srgbClr val="EAB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2" name="Freeform 104"/>
            <p:cNvSpPr>
              <a:spLocks/>
            </p:cNvSpPr>
            <p:nvPr/>
          </p:nvSpPr>
          <p:spPr bwMode="auto">
            <a:xfrm>
              <a:off x="7618413" y="4764088"/>
              <a:ext cx="50800" cy="31750"/>
            </a:xfrm>
            <a:custGeom>
              <a:avLst/>
              <a:gdLst>
                <a:gd name="T0" fmla="*/ 535 w 549"/>
                <a:gd name="T1" fmla="*/ 124 h 346"/>
                <a:gd name="T2" fmla="*/ 501 w 549"/>
                <a:gd name="T3" fmla="*/ 171 h 346"/>
                <a:gd name="T4" fmla="*/ 456 w 549"/>
                <a:gd name="T5" fmla="*/ 218 h 346"/>
                <a:gd name="T6" fmla="*/ 405 w 549"/>
                <a:gd name="T7" fmla="*/ 262 h 346"/>
                <a:gd name="T8" fmla="*/ 363 w 549"/>
                <a:gd name="T9" fmla="*/ 291 h 346"/>
                <a:gd name="T10" fmla="*/ 335 w 549"/>
                <a:gd name="T11" fmla="*/ 307 h 346"/>
                <a:gd name="T12" fmla="*/ 306 w 549"/>
                <a:gd name="T13" fmla="*/ 322 h 346"/>
                <a:gd name="T14" fmla="*/ 276 w 549"/>
                <a:gd name="T15" fmla="*/ 333 h 346"/>
                <a:gd name="T16" fmla="*/ 247 w 549"/>
                <a:gd name="T17" fmla="*/ 341 h 346"/>
                <a:gd name="T18" fmla="*/ 217 w 549"/>
                <a:gd name="T19" fmla="*/ 345 h 346"/>
                <a:gd name="T20" fmla="*/ 189 w 549"/>
                <a:gd name="T21" fmla="*/ 346 h 346"/>
                <a:gd name="T22" fmla="*/ 160 w 549"/>
                <a:gd name="T23" fmla="*/ 342 h 346"/>
                <a:gd name="T24" fmla="*/ 130 w 549"/>
                <a:gd name="T25" fmla="*/ 332 h 346"/>
                <a:gd name="T26" fmla="*/ 102 w 549"/>
                <a:gd name="T27" fmla="*/ 318 h 346"/>
                <a:gd name="T28" fmla="*/ 79 w 549"/>
                <a:gd name="T29" fmla="*/ 303 h 346"/>
                <a:gd name="T30" fmla="*/ 62 w 549"/>
                <a:gd name="T31" fmla="*/ 286 h 346"/>
                <a:gd name="T32" fmla="*/ 48 w 549"/>
                <a:gd name="T33" fmla="*/ 267 h 346"/>
                <a:gd name="T34" fmla="*/ 38 w 549"/>
                <a:gd name="T35" fmla="*/ 246 h 346"/>
                <a:gd name="T36" fmla="*/ 31 w 549"/>
                <a:gd name="T37" fmla="*/ 225 h 346"/>
                <a:gd name="T38" fmla="*/ 27 w 549"/>
                <a:gd name="T39" fmla="*/ 203 h 346"/>
                <a:gd name="T40" fmla="*/ 23 w 549"/>
                <a:gd name="T41" fmla="*/ 143 h 346"/>
                <a:gd name="T42" fmla="*/ 19 w 549"/>
                <a:gd name="T43" fmla="*/ 70 h 346"/>
                <a:gd name="T44" fmla="*/ 12 w 549"/>
                <a:gd name="T45" fmla="*/ 34 h 346"/>
                <a:gd name="T46" fmla="*/ 5 w 549"/>
                <a:gd name="T47" fmla="*/ 11 h 346"/>
                <a:gd name="T48" fmla="*/ 8 w 549"/>
                <a:gd name="T49" fmla="*/ 14 h 346"/>
                <a:gd name="T50" fmla="*/ 27 w 549"/>
                <a:gd name="T51" fmla="*/ 38 h 346"/>
                <a:gd name="T52" fmla="*/ 52 w 549"/>
                <a:gd name="T53" fmla="*/ 59 h 346"/>
                <a:gd name="T54" fmla="*/ 81 w 549"/>
                <a:gd name="T55" fmla="*/ 78 h 346"/>
                <a:gd name="T56" fmla="*/ 115 w 549"/>
                <a:gd name="T57" fmla="*/ 93 h 346"/>
                <a:gd name="T58" fmla="*/ 152 w 549"/>
                <a:gd name="T59" fmla="*/ 105 h 346"/>
                <a:gd name="T60" fmla="*/ 191 w 549"/>
                <a:gd name="T61" fmla="*/ 114 h 346"/>
                <a:gd name="T62" fmla="*/ 232 w 549"/>
                <a:gd name="T63" fmla="*/ 121 h 346"/>
                <a:gd name="T64" fmla="*/ 274 w 549"/>
                <a:gd name="T65" fmla="*/ 127 h 346"/>
                <a:gd name="T66" fmla="*/ 317 w 549"/>
                <a:gd name="T67" fmla="*/ 130 h 346"/>
                <a:gd name="T68" fmla="*/ 358 w 549"/>
                <a:gd name="T69" fmla="*/ 130 h 346"/>
                <a:gd name="T70" fmla="*/ 400 w 549"/>
                <a:gd name="T71" fmla="*/ 129 h 346"/>
                <a:gd name="T72" fmla="*/ 439 w 549"/>
                <a:gd name="T73" fmla="*/ 125 h 346"/>
                <a:gd name="T74" fmla="*/ 475 w 549"/>
                <a:gd name="T75" fmla="*/ 120 h 346"/>
                <a:gd name="T76" fmla="*/ 508 w 549"/>
                <a:gd name="T77" fmla="*/ 114 h 346"/>
                <a:gd name="T78" fmla="*/ 537 w 549"/>
                <a:gd name="T79" fmla="*/ 106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9" h="346">
                  <a:moveTo>
                    <a:pt x="549" y="102"/>
                  </a:moveTo>
                  <a:lnTo>
                    <a:pt x="535" y="124"/>
                  </a:lnTo>
                  <a:lnTo>
                    <a:pt x="519" y="148"/>
                  </a:lnTo>
                  <a:lnTo>
                    <a:pt x="501" y="171"/>
                  </a:lnTo>
                  <a:lnTo>
                    <a:pt x="479" y="195"/>
                  </a:lnTo>
                  <a:lnTo>
                    <a:pt x="456" y="218"/>
                  </a:lnTo>
                  <a:lnTo>
                    <a:pt x="431" y="240"/>
                  </a:lnTo>
                  <a:lnTo>
                    <a:pt x="405" y="262"/>
                  </a:lnTo>
                  <a:lnTo>
                    <a:pt x="378" y="281"/>
                  </a:lnTo>
                  <a:lnTo>
                    <a:pt x="363" y="291"/>
                  </a:lnTo>
                  <a:lnTo>
                    <a:pt x="349" y="299"/>
                  </a:lnTo>
                  <a:lnTo>
                    <a:pt x="335" y="307"/>
                  </a:lnTo>
                  <a:lnTo>
                    <a:pt x="321" y="314"/>
                  </a:lnTo>
                  <a:lnTo>
                    <a:pt x="306" y="322"/>
                  </a:lnTo>
                  <a:lnTo>
                    <a:pt x="291" y="328"/>
                  </a:lnTo>
                  <a:lnTo>
                    <a:pt x="276" y="333"/>
                  </a:lnTo>
                  <a:lnTo>
                    <a:pt x="262" y="337"/>
                  </a:lnTo>
                  <a:lnTo>
                    <a:pt x="247" y="341"/>
                  </a:lnTo>
                  <a:lnTo>
                    <a:pt x="232" y="344"/>
                  </a:lnTo>
                  <a:lnTo>
                    <a:pt x="217" y="345"/>
                  </a:lnTo>
                  <a:lnTo>
                    <a:pt x="203" y="346"/>
                  </a:lnTo>
                  <a:lnTo>
                    <a:pt x="189" y="346"/>
                  </a:lnTo>
                  <a:lnTo>
                    <a:pt x="175" y="344"/>
                  </a:lnTo>
                  <a:lnTo>
                    <a:pt x="160" y="342"/>
                  </a:lnTo>
                  <a:lnTo>
                    <a:pt x="147" y="338"/>
                  </a:lnTo>
                  <a:lnTo>
                    <a:pt x="130" y="332"/>
                  </a:lnTo>
                  <a:lnTo>
                    <a:pt x="116" y="326"/>
                  </a:lnTo>
                  <a:lnTo>
                    <a:pt x="102" y="318"/>
                  </a:lnTo>
                  <a:lnTo>
                    <a:pt x="90" y="311"/>
                  </a:lnTo>
                  <a:lnTo>
                    <a:pt x="79" y="303"/>
                  </a:lnTo>
                  <a:lnTo>
                    <a:pt x="70" y="295"/>
                  </a:lnTo>
                  <a:lnTo>
                    <a:pt x="62" y="286"/>
                  </a:lnTo>
                  <a:lnTo>
                    <a:pt x="55" y="277"/>
                  </a:lnTo>
                  <a:lnTo>
                    <a:pt x="48" y="267"/>
                  </a:lnTo>
                  <a:lnTo>
                    <a:pt x="42" y="257"/>
                  </a:lnTo>
                  <a:lnTo>
                    <a:pt x="38" y="246"/>
                  </a:lnTo>
                  <a:lnTo>
                    <a:pt x="34" y="236"/>
                  </a:lnTo>
                  <a:lnTo>
                    <a:pt x="31" y="225"/>
                  </a:lnTo>
                  <a:lnTo>
                    <a:pt x="29" y="214"/>
                  </a:lnTo>
                  <a:lnTo>
                    <a:pt x="27" y="203"/>
                  </a:lnTo>
                  <a:lnTo>
                    <a:pt x="25" y="191"/>
                  </a:lnTo>
                  <a:lnTo>
                    <a:pt x="23" y="143"/>
                  </a:lnTo>
                  <a:lnTo>
                    <a:pt x="21" y="94"/>
                  </a:lnTo>
                  <a:lnTo>
                    <a:pt x="19" y="70"/>
                  </a:lnTo>
                  <a:lnTo>
                    <a:pt x="15" y="46"/>
                  </a:lnTo>
                  <a:lnTo>
                    <a:pt x="12" y="34"/>
                  </a:lnTo>
                  <a:lnTo>
                    <a:pt x="9" y="23"/>
                  </a:lnTo>
                  <a:lnTo>
                    <a:pt x="5" y="11"/>
                  </a:lnTo>
                  <a:lnTo>
                    <a:pt x="0" y="0"/>
                  </a:lnTo>
                  <a:lnTo>
                    <a:pt x="8" y="14"/>
                  </a:lnTo>
                  <a:lnTo>
                    <a:pt x="17" y="26"/>
                  </a:lnTo>
                  <a:lnTo>
                    <a:pt x="27" y="38"/>
                  </a:lnTo>
                  <a:lnTo>
                    <a:pt x="38" y="49"/>
                  </a:lnTo>
                  <a:lnTo>
                    <a:pt x="52" y="59"/>
                  </a:lnTo>
                  <a:lnTo>
                    <a:pt x="66" y="69"/>
                  </a:lnTo>
                  <a:lnTo>
                    <a:pt x="81" y="78"/>
                  </a:lnTo>
                  <a:lnTo>
                    <a:pt x="97" y="85"/>
                  </a:lnTo>
                  <a:lnTo>
                    <a:pt x="115" y="93"/>
                  </a:lnTo>
                  <a:lnTo>
                    <a:pt x="133" y="99"/>
                  </a:lnTo>
                  <a:lnTo>
                    <a:pt x="152" y="105"/>
                  </a:lnTo>
                  <a:lnTo>
                    <a:pt x="171" y="110"/>
                  </a:lnTo>
                  <a:lnTo>
                    <a:pt x="191" y="114"/>
                  </a:lnTo>
                  <a:lnTo>
                    <a:pt x="211" y="118"/>
                  </a:lnTo>
                  <a:lnTo>
                    <a:pt x="232" y="121"/>
                  </a:lnTo>
                  <a:lnTo>
                    <a:pt x="253" y="124"/>
                  </a:lnTo>
                  <a:lnTo>
                    <a:pt x="274" y="127"/>
                  </a:lnTo>
                  <a:lnTo>
                    <a:pt x="295" y="129"/>
                  </a:lnTo>
                  <a:lnTo>
                    <a:pt x="317" y="130"/>
                  </a:lnTo>
                  <a:lnTo>
                    <a:pt x="338" y="130"/>
                  </a:lnTo>
                  <a:lnTo>
                    <a:pt x="358" y="130"/>
                  </a:lnTo>
                  <a:lnTo>
                    <a:pt x="380" y="130"/>
                  </a:lnTo>
                  <a:lnTo>
                    <a:pt x="400" y="129"/>
                  </a:lnTo>
                  <a:lnTo>
                    <a:pt x="419" y="128"/>
                  </a:lnTo>
                  <a:lnTo>
                    <a:pt x="439" y="125"/>
                  </a:lnTo>
                  <a:lnTo>
                    <a:pt x="457" y="123"/>
                  </a:lnTo>
                  <a:lnTo>
                    <a:pt x="475" y="120"/>
                  </a:lnTo>
                  <a:lnTo>
                    <a:pt x="491" y="117"/>
                  </a:lnTo>
                  <a:lnTo>
                    <a:pt x="508" y="114"/>
                  </a:lnTo>
                  <a:lnTo>
                    <a:pt x="523" y="110"/>
                  </a:lnTo>
                  <a:lnTo>
                    <a:pt x="537" y="106"/>
                  </a:lnTo>
                  <a:lnTo>
                    <a:pt x="549" y="102"/>
                  </a:lnTo>
                  <a:close/>
                </a:path>
              </a:pathLst>
            </a:custGeom>
            <a:solidFill>
              <a:srgbClr val="D99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3" name="Freeform 105"/>
            <p:cNvSpPr>
              <a:spLocks/>
            </p:cNvSpPr>
            <p:nvPr/>
          </p:nvSpPr>
          <p:spPr bwMode="auto">
            <a:xfrm>
              <a:off x="7551738" y="4735513"/>
              <a:ext cx="52387" cy="52388"/>
            </a:xfrm>
            <a:custGeom>
              <a:avLst/>
              <a:gdLst>
                <a:gd name="T0" fmla="*/ 543 w 567"/>
                <a:gd name="T1" fmla="*/ 516 h 570"/>
                <a:gd name="T2" fmla="*/ 557 w 567"/>
                <a:gd name="T3" fmla="*/ 520 h 570"/>
                <a:gd name="T4" fmla="*/ 522 w 567"/>
                <a:gd name="T5" fmla="*/ 523 h 570"/>
                <a:gd name="T6" fmla="*/ 432 w 567"/>
                <a:gd name="T7" fmla="*/ 546 h 570"/>
                <a:gd name="T8" fmla="*/ 368 w 567"/>
                <a:gd name="T9" fmla="*/ 563 h 570"/>
                <a:gd name="T10" fmla="*/ 322 w 567"/>
                <a:gd name="T11" fmla="*/ 569 h 570"/>
                <a:gd name="T12" fmla="*/ 281 w 567"/>
                <a:gd name="T13" fmla="*/ 567 h 570"/>
                <a:gd name="T14" fmla="*/ 251 w 567"/>
                <a:gd name="T15" fmla="*/ 552 h 570"/>
                <a:gd name="T16" fmla="*/ 231 w 567"/>
                <a:gd name="T17" fmla="*/ 522 h 570"/>
                <a:gd name="T18" fmla="*/ 227 w 567"/>
                <a:gd name="T19" fmla="*/ 472 h 570"/>
                <a:gd name="T20" fmla="*/ 242 w 567"/>
                <a:gd name="T21" fmla="*/ 399 h 570"/>
                <a:gd name="T22" fmla="*/ 227 w 567"/>
                <a:gd name="T23" fmla="*/ 433 h 570"/>
                <a:gd name="T24" fmla="*/ 207 w 567"/>
                <a:gd name="T25" fmla="*/ 452 h 570"/>
                <a:gd name="T26" fmla="*/ 184 w 567"/>
                <a:gd name="T27" fmla="*/ 460 h 570"/>
                <a:gd name="T28" fmla="*/ 157 w 567"/>
                <a:gd name="T29" fmla="*/ 459 h 570"/>
                <a:gd name="T30" fmla="*/ 130 w 567"/>
                <a:gd name="T31" fmla="*/ 450 h 570"/>
                <a:gd name="T32" fmla="*/ 85 w 567"/>
                <a:gd name="T33" fmla="*/ 422 h 570"/>
                <a:gd name="T34" fmla="*/ 40 w 567"/>
                <a:gd name="T35" fmla="*/ 380 h 570"/>
                <a:gd name="T36" fmla="*/ 13 w 567"/>
                <a:gd name="T37" fmla="*/ 338 h 570"/>
                <a:gd name="T38" fmla="*/ 3 w 567"/>
                <a:gd name="T39" fmla="*/ 300 h 570"/>
                <a:gd name="T40" fmla="*/ 0 w 567"/>
                <a:gd name="T41" fmla="*/ 264 h 570"/>
                <a:gd name="T42" fmla="*/ 3 w 567"/>
                <a:gd name="T43" fmla="*/ 226 h 570"/>
                <a:gd name="T44" fmla="*/ 13 w 567"/>
                <a:gd name="T45" fmla="*/ 190 h 570"/>
                <a:gd name="T46" fmla="*/ 28 w 567"/>
                <a:gd name="T47" fmla="*/ 154 h 570"/>
                <a:gd name="T48" fmla="*/ 64 w 567"/>
                <a:gd name="T49" fmla="*/ 99 h 570"/>
                <a:gd name="T50" fmla="*/ 118 w 567"/>
                <a:gd name="T51" fmla="*/ 43 h 570"/>
                <a:gd name="T52" fmla="*/ 179 w 567"/>
                <a:gd name="T53" fmla="*/ 0 h 570"/>
                <a:gd name="T54" fmla="*/ 136 w 567"/>
                <a:gd name="T55" fmla="*/ 40 h 570"/>
                <a:gd name="T56" fmla="*/ 118 w 567"/>
                <a:gd name="T57" fmla="*/ 80 h 570"/>
                <a:gd name="T58" fmla="*/ 119 w 567"/>
                <a:gd name="T59" fmla="*/ 117 h 570"/>
                <a:gd name="T60" fmla="*/ 136 w 567"/>
                <a:gd name="T61" fmla="*/ 150 h 570"/>
                <a:gd name="T62" fmla="*/ 166 w 567"/>
                <a:gd name="T63" fmla="*/ 180 h 570"/>
                <a:gd name="T64" fmla="*/ 207 w 567"/>
                <a:gd name="T65" fmla="*/ 205 h 570"/>
                <a:gd name="T66" fmla="*/ 254 w 567"/>
                <a:gd name="T67" fmla="*/ 224 h 570"/>
                <a:gd name="T68" fmla="*/ 304 w 567"/>
                <a:gd name="T69" fmla="*/ 237 h 570"/>
                <a:gd name="T70" fmla="*/ 353 w 567"/>
                <a:gd name="T71" fmla="*/ 244 h 570"/>
                <a:gd name="T72" fmla="*/ 399 w 567"/>
                <a:gd name="T73" fmla="*/ 241 h 570"/>
                <a:gd name="T74" fmla="*/ 415 w 567"/>
                <a:gd name="T75" fmla="*/ 247 h 570"/>
                <a:gd name="T76" fmla="*/ 392 w 567"/>
                <a:gd name="T77" fmla="*/ 282 h 570"/>
                <a:gd name="T78" fmla="*/ 377 w 567"/>
                <a:gd name="T79" fmla="*/ 316 h 570"/>
                <a:gd name="T80" fmla="*/ 371 w 567"/>
                <a:gd name="T81" fmla="*/ 347 h 570"/>
                <a:gd name="T82" fmla="*/ 373 w 567"/>
                <a:gd name="T83" fmla="*/ 378 h 570"/>
                <a:gd name="T84" fmla="*/ 381 w 567"/>
                <a:gd name="T85" fmla="*/ 406 h 570"/>
                <a:gd name="T86" fmla="*/ 396 w 567"/>
                <a:gd name="T87" fmla="*/ 431 h 570"/>
                <a:gd name="T88" fmla="*/ 417 w 567"/>
                <a:gd name="T89" fmla="*/ 455 h 570"/>
                <a:gd name="T90" fmla="*/ 444 w 567"/>
                <a:gd name="T91" fmla="*/ 475 h 570"/>
                <a:gd name="T92" fmla="*/ 474 w 567"/>
                <a:gd name="T93" fmla="*/ 492 h 570"/>
                <a:gd name="T94" fmla="*/ 509 w 567"/>
                <a:gd name="T95" fmla="*/ 507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67" h="570">
                  <a:moveTo>
                    <a:pt x="522" y="510"/>
                  </a:moveTo>
                  <a:lnTo>
                    <a:pt x="532" y="513"/>
                  </a:lnTo>
                  <a:lnTo>
                    <a:pt x="543" y="516"/>
                  </a:lnTo>
                  <a:lnTo>
                    <a:pt x="555" y="518"/>
                  </a:lnTo>
                  <a:lnTo>
                    <a:pt x="567" y="520"/>
                  </a:lnTo>
                  <a:lnTo>
                    <a:pt x="557" y="520"/>
                  </a:lnTo>
                  <a:lnTo>
                    <a:pt x="546" y="520"/>
                  </a:lnTo>
                  <a:lnTo>
                    <a:pt x="535" y="521"/>
                  </a:lnTo>
                  <a:lnTo>
                    <a:pt x="522" y="523"/>
                  </a:lnTo>
                  <a:lnTo>
                    <a:pt x="494" y="529"/>
                  </a:lnTo>
                  <a:lnTo>
                    <a:pt x="464" y="537"/>
                  </a:lnTo>
                  <a:lnTo>
                    <a:pt x="432" y="546"/>
                  </a:lnTo>
                  <a:lnTo>
                    <a:pt x="399" y="555"/>
                  </a:lnTo>
                  <a:lnTo>
                    <a:pt x="383" y="559"/>
                  </a:lnTo>
                  <a:lnTo>
                    <a:pt x="368" y="563"/>
                  </a:lnTo>
                  <a:lnTo>
                    <a:pt x="351" y="566"/>
                  </a:lnTo>
                  <a:lnTo>
                    <a:pt x="336" y="568"/>
                  </a:lnTo>
                  <a:lnTo>
                    <a:pt x="322" y="569"/>
                  </a:lnTo>
                  <a:lnTo>
                    <a:pt x="308" y="570"/>
                  </a:lnTo>
                  <a:lnTo>
                    <a:pt x="293" y="569"/>
                  </a:lnTo>
                  <a:lnTo>
                    <a:pt x="281" y="567"/>
                  </a:lnTo>
                  <a:lnTo>
                    <a:pt x="270" y="564"/>
                  </a:lnTo>
                  <a:lnTo>
                    <a:pt x="260" y="558"/>
                  </a:lnTo>
                  <a:lnTo>
                    <a:pt x="251" y="552"/>
                  </a:lnTo>
                  <a:lnTo>
                    <a:pt x="243" y="544"/>
                  </a:lnTo>
                  <a:lnTo>
                    <a:pt x="237" y="534"/>
                  </a:lnTo>
                  <a:lnTo>
                    <a:pt x="231" y="522"/>
                  </a:lnTo>
                  <a:lnTo>
                    <a:pt x="228" y="508"/>
                  </a:lnTo>
                  <a:lnTo>
                    <a:pt x="226" y="490"/>
                  </a:lnTo>
                  <a:lnTo>
                    <a:pt x="227" y="472"/>
                  </a:lnTo>
                  <a:lnTo>
                    <a:pt x="229" y="451"/>
                  </a:lnTo>
                  <a:lnTo>
                    <a:pt x="235" y="426"/>
                  </a:lnTo>
                  <a:lnTo>
                    <a:pt x="242" y="399"/>
                  </a:lnTo>
                  <a:lnTo>
                    <a:pt x="238" y="412"/>
                  </a:lnTo>
                  <a:lnTo>
                    <a:pt x="232" y="422"/>
                  </a:lnTo>
                  <a:lnTo>
                    <a:pt x="227" y="433"/>
                  </a:lnTo>
                  <a:lnTo>
                    <a:pt x="221" y="440"/>
                  </a:lnTo>
                  <a:lnTo>
                    <a:pt x="214" y="447"/>
                  </a:lnTo>
                  <a:lnTo>
                    <a:pt x="207" y="452"/>
                  </a:lnTo>
                  <a:lnTo>
                    <a:pt x="200" y="456"/>
                  </a:lnTo>
                  <a:lnTo>
                    <a:pt x="192" y="459"/>
                  </a:lnTo>
                  <a:lnTo>
                    <a:pt x="184" y="460"/>
                  </a:lnTo>
                  <a:lnTo>
                    <a:pt x="176" y="461"/>
                  </a:lnTo>
                  <a:lnTo>
                    <a:pt x="166" y="460"/>
                  </a:lnTo>
                  <a:lnTo>
                    <a:pt x="157" y="459"/>
                  </a:lnTo>
                  <a:lnTo>
                    <a:pt x="149" y="457"/>
                  </a:lnTo>
                  <a:lnTo>
                    <a:pt x="140" y="454"/>
                  </a:lnTo>
                  <a:lnTo>
                    <a:pt x="130" y="450"/>
                  </a:lnTo>
                  <a:lnTo>
                    <a:pt x="121" y="446"/>
                  </a:lnTo>
                  <a:lnTo>
                    <a:pt x="103" y="435"/>
                  </a:lnTo>
                  <a:lnTo>
                    <a:pt x="85" y="422"/>
                  </a:lnTo>
                  <a:lnTo>
                    <a:pt x="69" y="408"/>
                  </a:lnTo>
                  <a:lnTo>
                    <a:pt x="54" y="394"/>
                  </a:lnTo>
                  <a:lnTo>
                    <a:pt x="40" y="380"/>
                  </a:lnTo>
                  <a:lnTo>
                    <a:pt x="28" y="364"/>
                  </a:lnTo>
                  <a:lnTo>
                    <a:pt x="19" y="351"/>
                  </a:lnTo>
                  <a:lnTo>
                    <a:pt x="13" y="338"/>
                  </a:lnTo>
                  <a:lnTo>
                    <a:pt x="9" y="326"/>
                  </a:lnTo>
                  <a:lnTo>
                    <a:pt x="5" y="314"/>
                  </a:lnTo>
                  <a:lnTo>
                    <a:pt x="3" y="300"/>
                  </a:lnTo>
                  <a:lnTo>
                    <a:pt x="1" y="288"/>
                  </a:lnTo>
                  <a:lnTo>
                    <a:pt x="0" y="276"/>
                  </a:lnTo>
                  <a:lnTo>
                    <a:pt x="0" y="264"/>
                  </a:lnTo>
                  <a:lnTo>
                    <a:pt x="0" y="251"/>
                  </a:lnTo>
                  <a:lnTo>
                    <a:pt x="1" y="239"/>
                  </a:lnTo>
                  <a:lnTo>
                    <a:pt x="3" y="226"/>
                  </a:lnTo>
                  <a:lnTo>
                    <a:pt x="6" y="214"/>
                  </a:lnTo>
                  <a:lnTo>
                    <a:pt x="9" y="202"/>
                  </a:lnTo>
                  <a:lnTo>
                    <a:pt x="13" y="190"/>
                  </a:lnTo>
                  <a:lnTo>
                    <a:pt x="18" y="178"/>
                  </a:lnTo>
                  <a:lnTo>
                    <a:pt x="23" y="166"/>
                  </a:lnTo>
                  <a:lnTo>
                    <a:pt x="28" y="154"/>
                  </a:lnTo>
                  <a:lnTo>
                    <a:pt x="34" y="143"/>
                  </a:lnTo>
                  <a:lnTo>
                    <a:pt x="49" y="121"/>
                  </a:lnTo>
                  <a:lnTo>
                    <a:pt x="64" y="99"/>
                  </a:lnTo>
                  <a:lnTo>
                    <a:pt x="80" y="80"/>
                  </a:lnTo>
                  <a:lnTo>
                    <a:pt x="98" y="61"/>
                  </a:lnTo>
                  <a:lnTo>
                    <a:pt x="118" y="43"/>
                  </a:lnTo>
                  <a:lnTo>
                    <a:pt x="137" y="27"/>
                  </a:lnTo>
                  <a:lnTo>
                    <a:pt x="157" y="13"/>
                  </a:lnTo>
                  <a:lnTo>
                    <a:pt x="179" y="0"/>
                  </a:lnTo>
                  <a:lnTo>
                    <a:pt x="161" y="14"/>
                  </a:lnTo>
                  <a:lnTo>
                    <a:pt x="147" y="27"/>
                  </a:lnTo>
                  <a:lnTo>
                    <a:pt x="136" y="40"/>
                  </a:lnTo>
                  <a:lnTo>
                    <a:pt x="128" y="54"/>
                  </a:lnTo>
                  <a:lnTo>
                    <a:pt x="122" y="67"/>
                  </a:lnTo>
                  <a:lnTo>
                    <a:pt x="118" y="80"/>
                  </a:lnTo>
                  <a:lnTo>
                    <a:pt x="116" y="92"/>
                  </a:lnTo>
                  <a:lnTo>
                    <a:pt x="117" y="104"/>
                  </a:lnTo>
                  <a:lnTo>
                    <a:pt x="119" y="117"/>
                  </a:lnTo>
                  <a:lnTo>
                    <a:pt x="123" y="128"/>
                  </a:lnTo>
                  <a:lnTo>
                    <a:pt x="129" y="139"/>
                  </a:lnTo>
                  <a:lnTo>
                    <a:pt x="136" y="150"/>
                  </a:lnTo>
                  <a:lnTo>
                    <a:pt x="145" y="160"/>
                  </a:lnTo>
                  <a:lnTo>
                    <a:pt x="155" y="170"/>
                  </a:lnTo>
                  <a:lnTo>
                    <a:pt x="166" y="180"/>
                  </a:lnTo>
                  <a:lnTo>
                    <a:pt x="180" y="189"/>
                  </a:lnTo>
                  <a:lnTo>
                    <a:pt x="193" y="197"/>
                  </a:lnTo>
                  <a:lnTo>
                    <a:pt x="207" y="205"/>
                  </a:lnTo>
                  <a:lnTo>
                    <a:pt x="222" y="212"/>
                  </a:lnTo>
                  <a:lnTo>
                    <a:pt x="238" y="218"/>
                  </a:lnTo>
                  <a:lnTo>
                    <a:pt x="254" y="224"/>
                  </a:lnTo>
                  <a:lnTo>
                    <a:pt x="270" y="229"/>
                  </a:lnTo>
                  <a:lnTo>
                    <a:pt x="287" y="233"/>
                  </a:lnTo>
                  <a:lnTo>
                    <a:pt x="304" y="237"/>
                  </a:lnTo>
                  <a:lnTo>
                    <a:pt x="321" y="241"/>
                  </a:lnTo>
                  <a:lnTo>
                    <a:pt x="337" y="243"/>
                  </a:lnTo>
                  <a:lnTo>
                    <a:pt x="353" y="244"/>
                  </a:lnTo>
                  <a:lnTo>
                    <a:pt x="369" y="244"/>
                  </a:lnTo>
                  <a:lnTo>
                    <a:pt x="384" y="243"/>
                  </a:lnTo>
                  <a:lnTo>
                    <a:pt x="399" y="241"/>
                  </a:lnTo>
                  <a:lnTo>
                    <a:pt x="413" y="239"/>
                  </a:lnTo>
                  <a:lnTo>
                    <a:pt x="425" y="234"/>
                  </a:lnTo>
                  <a:lnTo>
                    <a:pt x="415" y="247"/>
                  </a:lnTo>
                  <a:lnTo>
                    <a:pt x="406" y="259"/>
                  </a:lnTo>
                  <a:lnTo>
                    <a:pt x="399" y="270"/>
                  </a:lnTo>
                  <a:lnTo>
                    <a:pt x="392" y="282"/>
                  </a:lnTo>
                  <a:lnTo>
                    <a:pt x="386" y="293"/>
                  </a:lnTo>
                  <a:lnTo>
                    <a:pt x="381" y="305"/>
                  </a:lnTo>
                  <a:lnTo>
                    <a:pt x="377" y="316"/>
                  </a:lnTo>
                  <a:lnTo>
                    <a:pt x="374" y="327"/>
                  </a:lnTo>
                  <a:lnTo>
                    <a:pt x="372" y="337"/>
                  </a:lnTo>
                  <a:lnTo>
                    <a:pt x="371" y="347"/>
                  </a:lnTo>
                  <a:lnTo>
                    <a:pt x="371" y="358"/>
                  </a:lnTo>
                  <a:lnTo>
                    <a:pt x="371" y="368"/>
                  </a:lnTo>
                  <a:lnTo>
                    <a:pt x="373" y="378"/>
                  </a:lnTo>
                  <a:lnTo>
                    <a:pt x="375" y="388"/>
                  </a:lnTo>
                  <a:lnTo>
                    <a:pt x="378" y="397"/>
                  </a:lnTo>
                  <a:lnTo>
                    <a:pt x="381" y="406"/>
                  </a:lnTo>
                  <a:lnTo>
                    <a:pt x="385" y="414"/>
                  </a:lnTo>
                  <a:lnTo>
                    <a:pt x="390" y="423"/>
                  </a:lnTo>
                  <a:lnTo>
                    <a:pt x="396" y="431"/>
                  </a:lnTo>
                  <a:lnTo>
                    <a:pt x="402" y="440"/>
                  </a:lnTo>
                  <a:lnTo>
                    <a:pt x="409" y="447"/>
                  </a:lnTo>
                  <a:lnTo>
                    <a:pt x="417" y="455"/>
                  </a:lnTo>
                  <a:lnTo>
                    <a:pt x="425" y="462"/>
                  </a:lnTo>
                  <a:lnTo>
                    <a:pt x="435" y="468"/>
                  </a:lnTo>
                  <a:lnTo>
                    <a:pt x="444" y="475"/>
                  </a:lnTo>
                  <a:lnTo>
                    <a:pt x="453" y="481"/>
                  </a:lnTo>
                  <a:lnTo>
                    <a:pt x="464" y="486"/>
                  </a:lnTo>
                  <a:lnTo>
                    <a:pt x="474" y="492"/>
                  </a:lnTo>
                  <a:lnTo>
                    <a:pt x="485" y="498"/>
                  </a:lnTo>
                  <a:lnTo>
                    <a:pt x="498" y="502"/>
                  </a:lnTo>
                  <a:lnTo>
                    <a:pt x="509" y="507"/>
                  </a:lnTo>
                  <a:lnTo>
                    <a:pt x="522" y="510"/>
                  </a:lnTo>
                  <a:close/>
                </a:path>
              </a:pathLst>
            </a:custGeom>
            <a:solidFill>
              <a:srgbClr val="D99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4" name="Freeform 106"/>
            <p:cNvSpPr>
              <a:spLocks/>
            </p:cNvSpPr>
            <p:nvPr/>
          </p:nvSpPr>
          <p:spPr bwMode="auto">
            <a:xfrm>
              <a:off x="7656513" y="4557713"/>
              <a:ext cx="31750" cy="34925"/>
            </a:xfrm>
            <a:custGeom>
              <a:avLst/>
              <a:gdLst>
                <a:gd name="T0" fmla="*/ 2 w 332"/>
                <a:gd name="T1" fmla="*/ 274 h 376"/>
                <a:gd name="T2" fmla="*/ 7 w 332"/>
                <a:gd name="T3" fmla="*/ 293 h 376"/>
                <a:gd name="T4" fmla="*/ 18 w 332"/>
                <a:gd name="T5" fmla="*/ 312 h 376"/>
                <a:gd name="T6" fmla="*/ 33 w 332"/>
                <a:gd name="T7" fmla="*/ 329 h 376"/>
                <a:gd name="T8" fmla="*/ 51 w 332"/>
                <a:gd name="T9" fmla="*/ 344 h 376"/>
                <a:gd name="T10" fmla="*/ 72 w 332"/>
                <a:gd name="T11" fmla="*/ 355 h 376"/>
                <a:gd name="T12" fmla="*/ 96 w 332"/>
                <a:gd name="T13" fmla="*/ 364 h 376"/>
                <a:gd name="T14" fmla="*/ 120 w 332"/>
                <a:gd name="T15" fmla="*/ 371 h 376"/>
                <a:gd name="T16" fmla="*/ 146 w 332"/>
                <a:gd name="T17" fmla="*/ 375 h 376"/>
                <a:gd name="T18" fmla="*/ 173 w 332"/>
                <a:gd name="T19" fmla="*/ 376 h 376"/>
                <a:gd name="T20" fmla="*/ 199 w 332"/>
                <a:gd name="T21" fmla="*/ 375 h 376"/>
                <a:gd name="T22" fmla="*/ 225 w 332"/>
                <a:gd name="T23" fmla="*/ 372 h 376"/>
                <a:gd name="T24" fmla="*/ 249 w 332"/>
                <a:gd name="T25" fmla="*/ 366 h 376"/>
                <a:gd name="T26" fmla="*/ 272 w 332"/>
                <a:gd name="T27" fmla="*/ 357 h 376"/>
                <a:gd name="T28" fmla="*/ 293 w 332"/>
                <a:gd name="T29" fmla="*/ 346 h 376"/>
                <a:gd name="T30" fmla="*/ 310 w 332"/>
                <a:gd name="T31" fmla="*/ 331 h 376"/>
                <a:gd name="T32" fmla="*/ 323 w 332"/>
                <a:gd name="T33" fmla="*/ 315 h 376"/>
                <a:gd name="T34" fmla="*/ 331 w 332"/>
                <a:gd name="T35" fmla="*/ 301 h 376"/>
                <a:gd name="T36" fmla="*/ 332 w 332"/>
                <a:gd name="T37" fmla="*/ 287 h 376"/>
                <a:gd name="T38" fmla="*/ 328 w 332"/>
                <a:gd name="T39" fmla="*/ 259 h 376"/>
                <a:gd name="T40" fmla="*/ 314 w 332"/>
                <a:gd name="T41" fmla="*/ 213 h 376"/>
                <a:gd name="T42" fmla="*/ 293 w 332"/>
                <a:gd name="T43" fmla="*/ 160 h 376"/>
                <a:gd name="T44" fmla="*/ 267 w 332"/>
                <a:gd name="T45" fmla="*/ 107 h 376"/>
                <a:gd name="T46" fmla="*/ 242 w 332"/>
                <a:gd name="T47" fmla="*/ 59 h 376"/>
                <a:gd name="T48" fmla="*/ 220 w 332"/>
                <a:gd name="T49" fmla="*/ 23 h 376"/>
                <a:gd name="T50" fmla="*/ 206 w 332"/>
                <a:gd name="T51" fmla="*/ 5 h 376"/>
                <a:gd name="T52" fmla="*/ 200 w 332"/>
                <a:gd name="T53" fmla="*/ 1 h 376"/>
                <a:gd name="T54" fmla="*/ 182 w 332"/>
                <a:gd name="T55" fmla="*/ 7 h 376"/>
                <a:gd name="T56" fmla="*/ 148 w 332"/>
                <a:gd name="T57" fmla="*/ 28 h 376"/>
                <a:gd name="T58" fmla="*/ 114 w 332"/>
                <a:gd name="T59" fmla="*/ 56 h 376"/>
                <a:gd name="T60" fmla="*/ 81 w 332"/>
                <a:gd name="T61" fmla="*/ 91 h 376"/>
                <a:gd name="T62" fmla="*/ 51 w 332"/>
                <a:gd name="T63" fmla="*/ 129 h 376"/>
                <a:gd name="T64" fmla="*/ 27 w 332"/>
                <a:gd name="T65" fmla="*/ 169 h 376"/>
                <a:gd name="T66" fmla="*/ 12 w 332"/>
                <a:gd name="T67" fmla="*/ 199 h 376"/>
                <a:gd name="T68" fmla="*/ 6 w 332"/>
                <a:gd name="T69" fmla="*/ 219 h 376"/>
                <a:gd name="T70" fmla="*/ 2 w 332"/>
                <a:gd name="T71" fmla="*/ 238 h 376"/>
                <a:gd name="T72" fmla="*/ 0 w 332"/>
                <a:gd name="T73" fmla="*/ 25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2" h="376">
                  <a:moveTo>
                    <a:pt x="1" y="264"/>
                  </a:moveTo>
                  <a:lnTo>
                    <a:pt x="2" y="274"/>
                  </a:lnTo>
                  <a:lnTo>
                    <a:pt x="4" y="283"/>
                  </a:lnTo>
                  <a:lnTo>
                    <a:pt x="7" y="293"/>
                  </a:lnTo>
                  <a:lnTo>
                    <a:pt x="12" y="303"/>
                  </a:lnTo>
                  <a:lnTo>
                    <a:pt x="18" y="312"/>
                  </a:lnTo>
                  <a:lnTo>
                    <a:pt x="26" y="321"/>
                  </a:lnTo>
                  <a:lnTo>
                    <a:pt x="33" y="329"/>
                  </a:lnTo>
                  <a:lnTo>
                    <a:pt x="42" y="337"/>
                  </a:lnTo>
                  <a:lnTo>
                    <a:pt x="51" y="344"/>
                  </a:lnTo>
                  <a:lnTo>
                    <a:pt x="61" y="350"/>
                  </a:lnTo>
                  <a:lnTo>
                    <a:pt x="72" y="355"/>
                  </a:lnTo>
                  <a:lnTo>
                    <a:pt x="83" y="360"/>
                  </a:lnTo>
                  <a:lnTo>
                    <a:pt x="96" y="364"/>
                  </a:lnTo>
                  <a:lnTo>
                    <a:pt x="108" y="368"/>
                  </a:lnTo>
                  <a:lnTo>
                    <a:pt x="120" y="371"/>
                  </a:lnTo>
                  <a:lnTo>
                    <a:pt x="133" y="373"/>
                  </a:lnTo>
                  <a:lnTo>
                    <a:pt x="146" y="375"/>
                  </a:lnTo>
                  <a:lnTo>
                    <a:pt x="160" y="376"/>
                  </a:lnTo>
                  <a:lnTo>
                    <a:pt x="173" y="376"/>
                  </a:lnTo>
                  <a:lnTo>
                    <a:pt x="186" y="376"/>
                  </a:lnTo>
                  <a:lnTo>
                    <a:pt x="199" y="375"/>
                  </a:lnTo>
                  <a:lnTo>
                    <a:pt x="211" y="374"/>
                  </a:lnTo>
                  <a:lnTo>
                    <a:pt x="225" y="372"/>
                  </a:lnTo>
                  <a:lnTo>
                    <a:pt x="237" y="369"/>
                  </a:lnTo>
                  <a:lnTo>
                    <a:pt x="249" y="366"/>
                  </a:lnTo>
                  <a:lnTo>
                    <a:pt x="261" y="361"/>
                  </a:lnTo>
                  <a:lnTo>
                    <a:pt x="272" y="357"/>
                  </a:lnTo>
                  <a:lnTo>
                    <a:pt x="282" y="352"/>
                  </a:lnTo>
                  <a:lnTo>
                    <a:pt x="293" y="346"/>
                  </a:lnTo>
                  <a:lnTo>
                    <a:pt x="302" y="339"/>
                  </a:lnTo>
                  <a:lnTo>
                    <a:pt x="310" y="331"/>
                  </a:lnTo>
                  <a:lnTo>
                    <a:pt x="317" y="323"/>
                  </a:lnTo>
                  <a:lnTo>
                    <a:pt x="323" y="315"/>
                  </a:lnTo>
                  <a:lnTo>
                    <a:pt x="329" y="306"/>
                  </a:lnTo>
                  <a:lnTo>
                    <a:pt x="331" y="301"/>
                  </a:lnTo>
                  <a:lnTo>
                    <a:pt x="332" y="295"/>
                  </a:lnTo>
                  <a:lnTo>
                    <a:pt x="332" y="287"/>
                  </a:lnTo>
                  <a:lnTo>
                    <a:pt x="331" y="279"/>
                  </a:lnTo>
                  <a:lnTo>
                    <a:pt x="328" y="259"/>
                  </a:lnTo>
                  <a:lnTo>
                    <a:pt x="322" y="237"/>
                  </a:lnTo>
                  <a:lnTo>
                    <a:pt x="314" y="213"/>
                  </a:lnTo>
                  <a:lnTo>
                    <a:pt x="304" y="186"/>
                  </a:lnTo>
                  <a:lnTo>
                    <a:pt x="293" y="160"/>
                  </a:lnTo>
                  <a:lnTo>
                    <a:pt x="280" y="132"/>
                  </a:lnTo>
                  <a:lnTo>
                    <a:pt x="267" y="107"/>
                  </a:lnTo>
                  <a:lnTo>
                    <a:pt x="255" y="82"/>
                  </a:lnTo>
                  <a:lnTo>
                    <a:pt x="242" y="59"/>
                  </a:lnTo>
                  <a:lnTo>
                    <a:pt x="231" y="39"/>
                  </a:lnTo>
                  <a:lnTo>
                    <a:pt x="220" y="23"/>
                  </a:lnTo>
                  <a:lnTo>
                    <a:pt x="210" y="10"/>
                  </a:lnTo>
                  <a:lnTo>
                    <a:pt x="206" y="5"/>
                  </a:lnTo>
                  <a:lnTo>
                    <a:pt x="203" y="2"/>
                  </a:lnTo>
                  <a:lnTo>
                    <a:pt x="200" y="1"/>
                  </a:lnTo>
                  <a:lnTo>
                    <a:pt x="198" y="0"/>
                  </a:lnTo>
                  <a:lnTo>
                    <a:pt x="182" y="7"/>
                  </a:lnTo>
                  <a:lnTo>
                    <a:pt x="166" y="17"/>
                  </a:lnTo>
                  <a:lnTo>
                    <a:pt x="148" y="28"/>
                  </a:lnTo>
                  <a:lnTo>
                    <a:pt x="131" y="41"/>
                  </a:lnTo>
                  <a:lnTo>
                    <a:pt x="114" y="56"/>
                  </a:lnTo>
                  <a:lnTo>
                    <a:pt x="98" y="72"/>
                  </a:lnTo>
                  <a:lnTo>
                    <a:pt x="81" y="91"/>
                  </a:lnTo>
                  <a:lnTo>
                    <a:pt x="65" y="109"/>
                  </a:lnTo>
                  <a:lnTo>
                    <a:pt x="51" y="129"/>
                  </a:lnTo>
                  <a:lnTo>
                    <a:pt x="38" y="149"/>
                  </a:lnTo>
                  <a:lnTo>
                    <a:pt x="27" y="169"/>
                  </a:lnTo>
                  <a:lnTo>
                    <a:pt x="16" y="189"/>
                  </a:lnTo>
                  <a:lnTo>
                    <a:pt x="12" y="199"/>
                  </a:lnTo>
                  <a:lnTo>
                    <a:pt x="9" y="210"/>
                  </a:lnTo>
                  <a:lnTo>
                    <a:pt x="6" y="219"/>
                  </a:lnTo>
                  <a:lnTo>
                    <a:pt x="3" y="229"/>
                  </a:lnTo>
                  <a:lnTo>
                    <a:pt x="2" y="238"/>
                  </a:lnTo>
                  <a:lnTo>
                    <a:pt x="1" y="247"/>
                  </a:lnTo>
                  <a:lnTo>
                    <a:pt x="0" y="256"/>
                  </a:lnTo>
                  <a:lnTo>
                    <a:pt x="1" y="264"/>
                  </a:ln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5" name="Freeform 107"/>
            <p:cNvSpPr>
              <a:spLocks/>
            </p:cNvSpPr>
            <p:nvPr/>
          </p:nvSpPr>
          <p:spPr bwMode="auto">
            <a:xfrm>
              <a:off x="6807200" y="4608513"/>
              <a:ext cx="350837" cy="442913"/>
            </a:xfrm>
            <a:custGeom>
              <a:avLst/>
              <a:gdLst>
                <a:gd name="T0" fmla="*/ 2252 w 3760"/>
                <a:gd name="T1" fmla="*/ 846 h 4748"/>
                <a:gd name="T2" fmla="*/ 2318 w 3760"/>
                <a:gd name="T3" fmla="*/ 964 h 4748"/>
                <a:gd name="T4" fmla="*/ 2454 w 3760"/>
                <a:gd name="T5" fmla="*/ 1097 h 4748"/>
                <a:gd name="T6" fmla="*/ 2465 w 3760"/>
                <a:gd name="T7" fmla="*/ 1267 h 4748"/>
                <a:gd name="T8" fmla="*/ 2605 w 3760"/>
                <a:gd name="T9" fmla="*/ 1435 h 4748"/>
                <a:gd name="T10" fmla="*/ 2700 w 3760"/>
                <a:gd name="T11" fmla="*/ 1550 h 4748"/>
                <a:gd name="T12" fmla="*/ 2877 w 3760"/>
                <a:gd name="T13" fmla="*/ 1682 h 4748"/>
                <a:gd name="T14" fmla="*/ 2933 w 3760"/>
                <a:gd name="T15" fmla="*/ 1855 h 4748"/>
                <a:gd name="T16" fmla="*/ 2985 w 3760"/>
                <a:gd name="T17" fmla="*/ 2036 h 4748"/>
                <a:gd name="T18" fmla="*/ 3171 w 3760"/>
                <a:gd name="T19" fmla="*/ 2248 h 4748"/>
                <a:gd name="T20" fmla="*/ 3241 w 3760"/>
                <a:gd name="T21" fmla="*/ 2397 h 4748"/>
                <a:gd name="T22" fmla="*/ 3373 w 3760"/>
                <a:gd name="T23" fmla="*/ 2547 h 4748"/>
                <a:gd name="T24" fmla="*/ 3502 w 3760"/>
                <a:gd name="T25" fmla="*/ 2724 h 4748"/>
                <a:gd name="T26" fmla="*/ 3497 w 3760"/>
                <a:gd name="T27" fmla="*/ 2993 h 4748"/>
                <a:gd name="T28" fmla="*/ 3517 w 3760"/>
                <a:gd name="T29" fmla="*/ 3118 h 4748"/>
                <a:gd name="T30" fmla="*/ 3690 w 3760"/>
                <a:gd name="T31" fmla="*/ 3392 h 4748"/>
                <a:gd name="T32" fmla="*/ 3760 w 3760"/>
                <a:gd name="T33" fmla="*/ 3731 h 4748"/>
                <a:gd name="T34" fmla="*/ 3671 w 3760"/>
                <a:gd name="T35" fmla="*/ 4079 h 4748"/>
                <a:gd name="T36" fmla="*/ 3485 w 3760"/>
                <a:gd name="T37" fmla="*/ 4351 h 4748"/>
                <a:gd name="T38" fmla="*/ 3215 w 3760"/>
                <a:gd name="T39" fmla="*/ 4579 h 4748"/>
                <a:gd name="T40" fmla="*/ 2904 w 3760"/>
                <a:gd name="T41" fmla="*/ 4639 h 4748"/>
                <a:gd name="T42" fmla="*/ 2705 w 3760"/>
                <a:gd name="T43" fmla="*/ 4720 h 4748"/>
                <a:gd name="T44" fmla="*/ 2562 w 3760"/>
                <a:gd name="T45" fmla="*/ 4743 h 4748"/>
                <a:gd name="T46" fmla="*/ 2346 w 3760"/>
                <a:gd name="T47" fmla="*/ 4677 h 4748"/>
                <a:gd name="T48" fmla="*/ 2080 w 3760"/>
                <a:gd name="T49" fmla="*/ 4695 h 4748"/>
                <a:gd name="T50" fmla="*/ 1920 w 3760"/>
                <a:gd name="T51" fmla="*/ 4661 h 4748"/>
                <a:gd name="T52" fmla="*/ 1816 w 3760"/>
                <a:gd name="T53" fmla="*/ 4475 h 4748"/>
                <a:gd name="T54" fmla="*/ 1674 w 3760"/>
                <a:gd name="T55" fmla="*/ 4362 h 4748"/>
                <a:gd name="T56" fmla="*/ 1581 w 3760"/>
                <a:gd name="T57" fmla="*/ 4258 h 4748"/>
                <a:gd name="T58" fmla="*/ 1411 w 3760"/>
                <a:gd name="T59" fmla="*/ 4180 h 4748"/>
                <a:gd name="T60" fmla="*/ 1209 w 3760"/>
                <a:gd name="T61" fmla="*/ 3682 h 4748"/>
                <a:gd name="T62" fmla="*/ 971 w 3760"/>
                <a:gd name="T63" fmla="*/ 3200 h 4748"/>
                <a:gd name="T64" fmla="*/ 709 w 3760"/>
                <a:gd name="T65" fmla="*/ 2951 h 4748"/>
                <a:gd name="T66" fmla="*/ 598 w 3760"/>
                <a:gd name="T67" fmla="*/ 2873 h 4748"/>
                <a:gd name="T68" fmla="*/ 558 w 3760"/>
                <a:gd name="T69" fmla="*/ 2740 h 4748"/>
                <a:gd name="T70" fmla="*/ 478 w 3760"/>
                <a:gd name="T71" fmla="*/ 2619 h 4748"/>
                <a:gd name="T72" fmla="*/ 401 w 3760"/>
                <a:gd name="T73" fmla="*/ 2438 h 4748"/>
                <a:gd name="T74" fmla="*/ 393 w 3760"/>
                <a:gd name="T75" fmla="*/ 2083 h 4748"/>
                <a:gd name="T76" fmla="*/ 439 w 3760"/>
                <a:gd name="T77" fmla="*/ 1925 h 4748"/>
                <a:gd name="T78" fmla="*/ 390 w 3760"/>
                <a:gd name="T79" fmla="*/ 1817 h 4748"/>
                <a:gd name="T80" fmla="*/ 250 w 3760"/>
                <a:gd name="T81" fmla="*/ 1606 h 4748"/>
                <a:gd name="T82" fmla="*/ 185 w 3760"/>
                <a:gd name="T83" fmla="*/ 1385 h 4748"/>
                <a:gd name="T84" fmla="*/ 172 w 3760"/>
                <a:gd name="T85" fmla="*/ 1324 h 4748"/>
                <a:gd name="T86" fmla="*/ 46 w 3760"/>
                <a:gd name="T87" fmla="*/ 1156 h 4748"/>
                <a:gd name="T88" fmla="*/ 1 w 3760"/>
                <a:gd name="T89" fmla="*/ 983 h 4748"/>
                <a:gd name="T90" fmla="*/ 53 w 3760"/>
                <a:gd name="T91" fmla="*/ 820 h 4748"/>
                <a:gd name="T92" fmla="*/ 147 w 3760"/>
                <a:gd name="T93" fmla="*/ 745 h 4748"/>
                <a:gd name="T94" fmla="*/ 173 w 3760"/>
                <a:gd name="T95" fmla="*/ 642 h 4748"/>
                <a:gd name="T96" fmla="*/ 209 w 3760"/>
                <a:gd name="T97" fmla="*/ 514 h 4748"/>
                <a:gd name="T98" fmla="*/ 361 w 3760"/>
                <a:gd name="T99" fmla="*/ 352 h 4748"/>
                <a:gd name="T100" fmla="*/ 510 w 3760"/>
                <a:gd name="T101" fmla="*/ 301 h 4748"/>
                <a:gd name="T102" fmla="*/ 752 w 3760"/>
                <a:gd name="T103" fmla="*/ 150 h 4748"/>
                <a:gd name="T104" fmla="*/ 1115 w 3760"/>
                <a:gd name="T105" fmla="*/ 14 h 4748"/>
                <a:gd name="T106" fmla="*/ 1347 w 3760"/>
                <a:gd name="T107" fmla="*/ 24 h 4748"/>
                <a:gd name="T108" fmla="*/ 1567 w 3760"/>
                <a:gd name="T109" fmla="*/ 34 h 4748"/>
                <a:gd name="T110" fmla="*/ 1892 w 3760"/>
                <a:gd name="T111" fmla="*/ 39 h 4748"/>
                <a:gd name="T112" fmla="*/ 2111 w 3760"/>
                <a:gd name="T113" fmla="*/ 222 h 4748"/>
                <a:gd name="T114" fmla="*/ 2167 w 3760"/>
                <a:gd name="T115" fmla="*/ 476 h 4748"/>
                <a:gd name="T116" fmla="*/ 2248 w 3760"/>
                <a:gd name="T117" fmla="*/ 609 h 4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60" h="4748">
                  <a:moveTo>
                    <a:pt x="2250" y="657"/>
                  </a:moveTo>
                  <a:lnTo>
                    <a:pt x="2249" y="685"/>
                  </a:lnTo>
                  <a:lnTo>
                    <a:pt x="2248" y="715"/>
                  </a:lnTo>
                  <a:lnTo>
                    <a:pt x="2247" y="743"/>
                  </a:lnTo>
                  <a:lnTo>
                    <a:pt x="2246" y="773"/>
                  </a:lnTo>
                  <a:lnTo>
                    <a:pt x="2246" y="788"/>
                  </a:lnTo>
                  <a:lnTo>
                    <a:pt x="2247" y="802"/>
                  </a:lnTo>
                  <a:lnTo>
                    <a:pt x="2248" y="817"/>
                  </a:lnTo>
                  <a:lnTo>
                    <a:pt x="2250" y="832"/>
                  </a:lnTo>
                  <a:lnTo>
                    <a:pt x="2252" y="846"/>
                  </a:lnTo>
                  <a:lnTo>
                    <a:pt x="2255" y="860"/>
                  </a:lnTo>
                  <a:lnTo>
                    <a:pt x="2259" y="874"/>
                  </a:lnTo>
                  <a:lnTo>
                    <a:pt x="2264" y="888"/>
                  </a:lnTo>
                  <a:lnTo>
                    <a:pt x="2271" y="902"/>
                  </a:lnTo>
                  <a:lnTo>
                    <a:pt x="2277" y="914"/>
                  </a:lnTo>
                  <a:lnTo>
                    <a:pt x="2284" y="925"/>
                  </a:lnTo>
                  <a:lnTo>
                    <a:pt x="2292" y="936"/>
                  </a:lnTo>
                  <a:lnTo>
                    <a:pt x="2300" y="945"/>
                  </a:lnTo>
                  <a:lnTo>
                    <a:pt x="2309" y="956"/>
                  </a:lnTo>
                  <a:lnTo>
                    <a:pt x="2318" y="964"/>
                  </a:lnTo>
                  <a:lnTo>
                    <a:pt x="2327" y="972"/>
                  </a:lnTo>
                  <a:lnTo>
                    <a:pt x="2367" y="1002"/>
                  </a:lnTo>
                  <a:lnTo>
                    <a:pt x="2406" y="1032"/>
                  </a:lnTo>
                  <a:lnTo>
                    <a:pt x="2415" y="1039"/>
                  </a:lnTo>
                  <a:lnTo>
                    <a:pt x="2423" y="1048"/>
                  </a:lnTo>
                  <a:lnTo>
                    <a:pt x="2430" y="1056"/>
                  </a:lnTo>
                  <a:lnTo>
                    <a:pt x="2437" y="1065"/>
                  </a:lnTo>
                  <a:lnTo>
                    <a:pt x="2444" y="1075"/>
                  </a:lnTo>
                  <a:lnTo>
                    <a:pt x="2449" y="1086"/>
                  </a:lnTo>
                  <a:lnTo>
                    <a:pt x="2454" y="1097"/>
                  </a:lnTo>
                  <a:lnTo>
                    <a:pt x="2458" y="1109"/>
                  </a:lnTo>
                  <a:lnTo>
                    <a:pt x="2461" y="1122"/>
                  </a:lnTo>
                  <a:lnTo>
                    <a:pt x="2463" y="1136"/>
                  </a:lnTo>
                  <a:lnTo>
                    <a:pt x="2464" y="1152"/>
                  </a:lnTo>
                  <a:lnTo>
                    <a:pt x="2463" y="1168"/>
                  </a:lnTo>
                  <a:lnTo>
                    <a:pt x="2460" y="1185"/>
                  </a:lnTo>
                  <a:lnTo>
                    <a:pt x="2457" y="1204"/>
                  </a:lnTo>
                  <a:lnTo>
                    <a:pt x="2453" y="1225"/>
                  </a:lnTo>
                  <a:lnTo>
                    <a:pt x="2446" y="1246"/>
                  </a:lnTo>
                  <a:lnTo>
                    <a:pt x="2465" y="1267"/>
                  </a:lnTo>
                  <a:lnTo>
                    <a:pt x="2480" y="1289"/>
                  </a:lnTo>
                  <a:lnTo>
                    <a:pt x="2493" y="1308"/>
                  </a:lnTo>
                  <a:lnTo>
                    <a:pt x="2505" y="1327"/>
                  </a:lnTo>
                  <a:lnTo>
                    <a:pt x="2516" y="1347"/>
                  </a:lnTo>
                  <a:lnTo>
                    <a:pt x="2528" y="1366"/>
                  </a:lnTo>
                  <a:lnTo>
                    <a:pt x="2540" y="1385"/>
                  </a:lnTo>
                  <a:lnTo>
                    <a:pt x="2552" y="1406"/>
                  </a:lnTo>
                  <a:lnTo>
                    <a:pt x="2571" y="1416"/>
                  </a:lnTo>
                  <a:lnTo>
                    <a:pt x="2589" y="1426"/>
                  </a:lnTo>
                  <a:lnTo>
                    <a:pt x="2605" y="1435"/>
                  </a:lnTo>
                  <a:lnTo>
                    <a:pt x="2618" y="1444"/>
                  </a:lnTo>
                  <a:lnTo>
                    <a:pt x="2630" y="1453"/>
                  </a:lnTo>
                  <a:lnTo>
                    <a:pt x="2641" y="1461"/>
                  </a:lnTo>
                  <a:lnTo>
                    <a:pt x="2650" y="1471"/>
                  </a:lnTo>
                  <a:lnTo>
                    <a:pt x="2660" y="1480"/>
                  </a:lnTo>
                  <a:lnTo>
                    <a:pt x="2667" y="1489"/>
                  </a:lnTo>
                  <a:lnTo>
                    <a:pt x="2674" y="1499"/>
                  </a:lnTo>
                  <a:lnTo>
                    <a:pt x="2681" y="1510"/>
                  </a:lnTo>
                  <a:lnTo>
                    <a:pt x="2687" y="1522"/>
                  </a:lnTo>
                  <a:lnTo>
                    <a:pt x="2700" y="1550"/>
                  </a:lnTo>
                  <a:lnTo>
                    <a:pt x="2714" y="1583"/>
                  </a:lnTo>
                  <a:lnTo>
                    <a:pt x="2741" y="1593"/>
                  </a:lnTo>
                  <a:lnTo>
                    <a:pt x="2765" y="1604"/>
                  </a:lnTo>
                  <a:lnTo>
                    <a:pt x="2786" y="1614"/>
                  </a:lnTo>
                  <a:lnTo>
                    <a:pt x="2807" y="1625"/>
                  </a:lnTo>
                  <a:lnTo>
                    <a:pt x="2824" y="1636"/>
                  </a:lnTo>
                  <a:lnTo>
                    <a:pt x="2840" y="1647"/>
                  </a:lnTo>
                  <a:lnTo>
                    <a:pt x="2853" y="1658"/>
                  </a:lnTo>
                  <a:lnTo>
                    <a:pt x="2867" y="1670"/>
                  </a:lnTo>
                  <a:lnTo>
                    <a:pt x="2877" y="1682"/>
                  </a:lnTo>
                  <a:lnTo>
                    <a:pt x="2887" y="1694"/>
                  </a:lnTo>
                  <a:lnTo>
                    <a:pt x="2895" y="1706"/>
                  </a:lnTo>
                  <a:lnTo>
                    <a:pt x="2902" y="1718"/>
                  </a:lnTo>
                  <a:lnTo>
                    <a:pt x="2907" y="1732"/>
                  </a:lnTo>
                  <a:lnTo>
                    <a:pt x="2912" y="1744"/>
                  </a:lnTo>
                  <a:lnTo>
                    <a:pt x="2916" y="1757"/>
                  </a:lnTo>
                  <a:lnTo>
                    <a:pt x="2921" y="1770"/>
                  </a:lnTo>
                  <a:lnTo>
                    <a:pt x="2926" y="1798"/>
                  </a:lnTo>
                  <a:lnTo>
                    <a:pt x="2930" y="1826"/>
                  </a:lnTo>
                  <a:lnTo>
                    <a:pt x="2933" y="1855"/>
                  </a:lnTo>
                  <a:lnTo>
                    <a:pt x="2937" y="1886"/>
                  </a:lnTo>
                  <a:lnTo>
                    <a:pt x="2939" y="1902"/>
                  </a:lnTo>
                  <a:lnTo>
                    <a:pt x="2942" y="1917"/>
                  </a:lnTo>
                  <a:lnTo>
                    <a:pt x="2946" y="1934"/>
                  </a:lnTo>
                  <a:lnTo>
                    <a:pt x="2950" y="1950"/>
                  </a:lnTo>
                  <a:lnTo>
                    <a:pt x="2954" y="1967"/>
                  </a:lnTo>
                  <a:lnTo>
                    <a:pt x="2960" y="1984"/>
                  </a:lnTo>
                  <a:lnTo>
                    <a:pt x="2967" y="2002"/>
                  </a:lnTo>
                  <a:lnTo>
                    <a:pt x="2975" y="2019"/>
                  </a:lnTo>
                  <a:lnTo>
                    <a:pt x="2985" y="2036"/>
                  </a:lnTo>
                  <a:lnTo>
                    <a:pt x="2995" y="2053"/>
                  </a:lnTo>
                  <a:lnTo>
                    <a:pt x="3005" y="2068"/>
                  </a:lnTo>
                  <a:lnTo>
                    <a:pt x="3015" y="2083"/>
                  </a:lnTo>
                  <a:lnTo>
                    <a:pt x="3027" y="2097"/>
                  </a:lnTo>
                  <a:lnTo>
                    <a:pt x="3038" y="2111"/>
                  </a:lnTo>
                  <a:lnTo>
                    <a:pt x="3051" y="2125"/>
                  </a:lnTo>
                  <a:lnTo>
                    <a:pt x="3063" y="2137"/>
                  </a:lnTo>
                  <a:lnTo>
                    <a:pt x="3112" y="2187"/>
                  </a:lnTo>
                  <a:lnTo>
                    <a:pt x="3160" y="2234"/>
                  </a:lnTo>
                  <a:lnTo>
                    <a:pt x="3171" y="2248"/>
                  </a:lnTo>
                  <a:lnTo>
                    <a:pt x="3182" y="2260"/>
                  </a:lnTo>
                  <a:lnTo>
                    <a:pt x="3192" y="2273"/>
                  </a:lnTo>
                  <a:lnTo>
                    <a:pt x="3201" y="2286"/>
                  </a:lnTo>
                  <a:lnTo>
                    <a:pt x="3209" y="2300"/>
                  </a:lnTo>
                  <a:lnTo>
                    <a:pt x="3217" y="2315"/>
                  </a:lnTo>
                  <a:lnTo>
                    <a:pt x="3224" y="2330"/>
                  </a:lnTo>
                  <a:lnTo>
                    <a:pt x="3229" y="2345"/>
                  </a:lnTo>
                  <a:lnTo>
                    <a:pt x="3234" y="2361"/>
                  </a:lnTo>
                  <a:lnTo>
                    <a:pt x="3238" y="2379"/>
                  </a:lnTo>
                  <a:lnTo>
                    <a:pt x="3241" y="2397"/>
                  </a:lnTo>
                  <a:lnTo>
                    <a:pt x="3242" y="2416"/>
                  </a:lnTo>
                  <a:lnTo>
                    <a:pt x="3242" y="2437"/>
                  </a:lnTo>
                  <a:lnTo>
                    <a:pt x="3241" y="2458"/>
                  </a:lnTo>
                  <a:lnTo>
                    <a:pt x="3238" y="2480"/>
                  </a:lnTo>
                  <a:lnTo>
                    <a:pt x="3234" y="2504"/>
                  </a:lnTo>
                  <a:lnTo>
                    <a:pt x="3267" y="2509"/>
                  </a:lnTo>
                  <a:lnTo>
                    <a:pt x="3297" y="2517"/>
                  </a:lnTo>
                  <a:lnTo>
                    <a:pt x="3325" y="2525"/>
                  </a:lnTo>
                  <a:lnTo>
                    <a:pt x="3350" y="2535"/>
                  </a:lnTo>
                  <a:lnTo>
                    <a:pt x="3373" y="2547"/>
                  </a:lnTo>
                  <a:lnTo>
                    <a:pt x="3395" y="2560"/>
                  </a:lnTo>
                  <a:lnTo>
                    <a:pt x="3414" y="2575"/>
                  </a:lnTo>
                  <a:lnTo>
                    <a:pt x="3431" y="2590"/>
                  </a:lnTo>
                  <a:lnTo>
                    <a:pt x="3447" y="2606"/>
                  </a:lnTo>
                  <a:lnTo>
                    <a:pt x="3460" y="2623"/>
                  </a:lnTo>
                  <a:lnTo>
                    <a:pt x="3472" y="2642"/>
                  </a:lnTo>
                  <a:lnTo>
                    <a:pt x="3482" y="2661"/>
                  </a:lnTo>
                  <a:lnTo>
                    <a:pt x="3490" y="2681"/>
                  </a:lnTo>
                  <a:lnTo>
                    <a:pt x="3497" y="2703"/>
                  </a:lnTo>
                  <a:lnTo>
                    <a:pt x="3502" y="2724"/>
                  </a:lnTo>
                  <a:lnTo>
                    <a:pt x="3508" y="2746"/>
                  </a:lnTo>
                  <a:lnTo>
                    <a:pt x="3511" y="2770"/>
                  </a:lnTo>
                  <a:lnTo>
                    <a:pt x="3513" y="2793"/>
                  </a:lnTo>
                  <a:lnTo>
                    <a:pt x="3514" y="2817"/>
                  </a:lnTo>
                  <a:lnTo>
                    <a:pt x="3514" y="2842"/>
                  </a:lnTo>
                  <a:lnTo>
                    <a:pt x="3513" y="2866"/>
                  </a:lnTo>
                  <a:lnTo>
                    <a:pt x="3511" y="2892"/>
                  </a:lnTo>
                  <a:lnTo>
                    <a:pt x="3509" y="2917"/>
                  </a:lnTo>
                  <a:lnTo>
                    <a:pt x="3505" y="2942"/>
                  </a:lnTo>
                  <a:lnTo>
                    <a:pt x="3497" y="2993"/>
                  </a:lnTo>
                  <a:lnTo>
                    <a:pt x="3488" y="3045"/>
                  </a:lnTo>
                  <a:lnTo>
                    <a:pt x="3479" y="3095"/>
                  </a:lnTo>
                  <a:lnTo>
                    <a:pt x="3469" y="3144"/>
                  </a:lnTo>
                  <a:lnTo>
                    <a:pt x="3473" y="3130"/>
                  </a:lnTo>
                  <a:lnTo>
                    <a:pt x="3478" y="3120"/>
                  </a:lnTo>
                  <a:lnTo>
                    <a:pt x="3483" y="3113"/>
                  </a:lnTo>
                  <a:lnTo>
                    <a:pt x="3490" y="3110"/>
                  </a:lnTo>
                  <a:lnTo>
                    <a:pt x="3498" y="3110"/>
                  </a:lnTo>
                  <a:lnTo>
                    <a:pt x="3508" y="3112"/>
                  </a:lnTo>
                  <a:lnTo>
                    <a:pt x="3517" y="3118"/>
                  </a:lnTo>
                  <a:lnTo>
                    <a:pt x="3527" y="3126"/>
                  </a:lnTo>
                  <a:lnTo>
                    <a:pt x="3538" y="3137"/>
                  </a:lnTo>
                  <a:lnTo>
                    <a:pt x="3549" y="3150"/>
                  </a:lnTo>
                  <a:lnTo>
                    <a:pt x="3560" y="3165"/>
                  </a:lnTo>
                  <a:lnTo>
                    <a:pt x="3573" y="3181"/>
                  </a:lnTo>
                  <a:lnTo>
                    <a:pt x="3597" y="3218"/>
                  </a:lnTo>
                  <a:lnTo>
                    <a:pt x="3621" y="3259"/>
                  </a:lnTo>
                  <a:lnTo>
                    <a:pt x="3646" y="3304"/>
                  </a:lnTo>
                  <a:lnTo>
                    <a:pt x="3669" y="3349"/>
                  </a:lnTo>
                  <a:lnTo>
                    <a:pt x="3690" y="3392"/>
                  </a:lnTo>
                  <a:lnTo>
                    <a:pt x="3711" y="3434"/>
                  </a:lnTo>
                  <a:lnTo>
                    <a:pt x="3727" y="3472"/>
                  </a:lnTo>
                  <a:lnTo>
                    <a:pt x="3739" y="3503"/>
                  </a:lnTo>
                  <a:lnTo>
                    <a:pt x="3748" y="3527"/>
                  </a:lnTo>
                  <a:lnTo>
                    <a:pt x="3751" y="3542"/>
                  </a:lnTo>
                  <a:lnTo>
                    <a:pt x="3755" y="3581"/>
                  </a:lnTo>
                  <a:lnTo>
                    <a:pt x="3758" y="3620"/>
                  </a:lnTo>
                  <a:lnTo>
                    <a:pt x="3760" y="3657"/>
                  </a:lnTo>
                  <a:lnTo>
                    <a:pt x="3760" y="3695"/>
                  </a:lnTo>
                  <a:lnTo>
                    <a:pt x="3760" y="3731"/>
                  </a:lnTo>
                  <a:lnTo>
                    <a:pt x="3758" y="3766"/>
                  </a:lnTo>
                  <a:lnTo>
                    <a:pt x="3754" y="3802"/>
                  </a:lnTo>
                  <a:lnTo>
                    <a:pt x="3750" y="3836"/>
                  </a:lnTo>
                  <a:lnTo>
                    <a:pt x="3744" y="3871"/>
                  </a:lnTo>
                  <a:lnTo>
                    <a:pt x="3736" y="3905"/>
                  </a:lnTo>
                  <a:lnTo>
                    <a:pt x="3727" y="3940"/>
                  </a:lnTo>
                  <a:lnTo>
                    <a:pt x="3716" y="3974"/>
                  </a:lnTo>
                  <a:lnTo>
                    <a:pt x="3702" y="4009"/>
                  </a:lnTo>
                  <a:lnTo>
                    <a:pt x="3688" y="4043"/>
                  </a:lnTo>
                  <a:lnTo>
                    <a:pt x="3671" y="4079"/>
                  </a:lnTo>
                  <a:lnTo>
                    <a:pt x="3653" y="4116"/>
                  </a:lnTo>
                  <a:lnTo>
                    <a:pt x="3639" y="4140"/>
                  </a:lnTo>
                  <a:lnTo>
                    <a:pt x="3624" y="4165"/>
                  </a:lnTo>
                  <a:lnTo>
                    <a:pt x="3607" y="4191"/>
                  </a:lnTo>
                  <a:lnTo>
                    <a:pt x="3590" y="4217"/>
                  </a:lnTo>
                  <a:lnTo>
                    <a:pt x="3571" y="4244"/>
                  </a:lnTo>
                  <a:lnTo>
                    <a:pt x="3551" y="4271"/>
                  </a:lnTo>
                  <a:lnTo>
                    <a:pt x="3531" y="4297"/>
                  </a:lnTo>
                  <a:lnTo>
                    <a:pt x="3509" y="4325"/>
                  </a:lnTo>
                  <a:lnTo>
                    <a:pt x="3485" y="4351"/>
                  </a:lnTo>
                  <a:lnTo>
                    <a:pt x="3462" y="4378"/>
                  </a:lnTo>
                  <a:lnTo>
                    <a:pt x="3437" y="4404"/>
                  </a:lnTo>
                  <a:lnTo>
                    <a:pt x="3412" y="4429"/>
                  </a:lnTo>
                  <a:lnTo>
                    <a:pt x="3386" y="4454"/>
                  </a:lnTo>
                  <a:lnTo>
                    <a:pt x="3358" y="4477"/>
                  </a:lnTo>
                  <a:lnTo>
                    <a:pt x="3331" y="4501"/>
                  </a:lnTo>
                  <a:lnTo>
                    <a:pt x="3302" y="4522"/>
                  </a:lnTo>
                  <a:lnTo>
                    <a:pt x="3274" y="4542"/>
                  </a:lnTo>
                  <a:lnTo>
                    <a:pt x="3244" y="4561"/>
                  </a:lnTo>
                  <a:lnTo>
                    <a:pt x="3215" y="4579"/>
                  </a:lnTo>
                  <a:lnTo>
                    <a:pt x="3185" y="4595"/>
                  </a:lnTo>
                  <a:lnTo>
                    <a:pt x="3154" y="4608"/>
                  </a:lnTo>
                  <a:lnTo>
                    <a:pt x="3124" y="4620"/>
                  </a:lnTo>
                  <a:lnTo>
                    <a:pt x="3092" y="4631"/>
                  </a:lnTo>
                  <a:lnTo>
                    <a:pt x="3061" y="4638"/>
                  </a:lnTo>
                  <a:lnTo>
                    <a:pt x="3030" y="4644"/>
                  </a:lnTo>
                  <a:lnTo>
                    <a:pt x="2999" y="4647"/>
                  </a:lnTo>
                  <a:lnTo>
                    <a:pt x="2967" y="4647"/>
                  </a:lnTo>
                  <a:lnTo>
                    <a:pt x="2936" y="4644"/>
                  </a:lnTo>
                  <a:lnTo>
                    <a:pt x="2904" y="4639"/>
                  </a:lnTo>
                  <a:lnTo>
                    <a:pt x="2873" y="4631"/>
                  </a:lnTo>
                  <a:lnTo>
                    <a:pt x="2842" y="4618"/>
                  </a:lnTo>
                  <a:lnTo>
                    <a:pt x="2812" y="4604"/>
                  </a:lnTo>
                  <a:lnTo>
                    <a:pt x="2796" y="4627"/>
                  </a:lnTo>
                  <a:lnTo>
                    <a:pt x="2780" y="4648"/>
                  </a:lnTo>
                  <a:lnTo>
                    <a:pt x="2765" y="4667"/>
                  </a:lnTo>
                  <a:lnTo>
                    <a:pt x="2750" y="4683"/>
                  </a:lnTo>
                  <a:lnTo>
                    <a:pt x="2735" y="4698"/>
                  </a:lnTo>
                  <a:lnTo>
                    <a:pt x="2720" y="4710"/>
                  </a:lnTo>
                  <a:lnTo>
                    <a:pt x="2705" y="4720"/>
                  </a:lnTo>
                  <a:lnTo>
                    <a:pt x="2691" y="4729"/>
                  </a:lnTo>
                  <a:lnTo>
                    <a:pt x="2677" y="4736"/>
                  </a:lnTo>
                  <a:lnTo>
                    <a:pt x="2663" y="4741"/>
                  </a:lnTo>
                  <a:lnTo>
                    <a:pt x="2648" y="4745"/>
                  </a:lnTo>
                  <a:lnTo>
                    <a:pt x="2634" y="4747"/>
                  </a:lnTo>
                  <a:lnTo>
                    <a:pt x="2620" y="4748"/>
                  </a:lnTo>
                  <a:lnTo>
                    <a:pt x="2606" y="4748"/>
                  </a:lnTo>
                  <a:lnTo>
                    <a:pt x="2590" y="4747"/>
                  </a:lnTo>
                  <a:lnTo>
                    <a:pt x="2576" y="4745"/>
                  </a:lnTo>
                  <a:lnTo>
                    <a:pt x="2562" y="4743"/>
                  </a:lnTo>
                  <a:lnTo>
                    <a:pt x="2548" y="4739"/>
                  </a:lnTo>
                  <a:lnTo>
                    <a:pt x="2534" y="4735"/>
                  </a:lnTo>
                  <a:lnTo>
                    <a:pt x="2518" y="4731"/>
                  </a:lnTo>
                  <a:lnTo>
                    <a:pt x="2489" y="4721"/>
                  </a:lnTo>
                  <a:lnTo>
                    <a:pt x="2458" y="4710"/>
                  </a:lnTo>
                  <a:lnTo>
                    <a:pt x="2428" y="4699"/>
                  </a:lnTo>
                  <a:lnTo>
                    <a:pt x="2397" y="4688"/>
                  </a:lnTo>
                  <a:lnTo>
                    <a:pt x="2379" y="4684"/>
                  </a:lnTo>
                  <a:lnTo>
                    <a:pt x="2363" y="4680"/>
                  </a:lnTo>
                  <a:lnTo>
                    <a:pt x="2346" y="4677"/>
                  </a:lnTo>
                  <a:lnTo>
                    <a:pt x="2329" y="4675"/>
                  </a:lnTo>
                  <a:lnTo>
                    <a:pt x="2310" y="4674"/>
                  </a:lnTo>
                  <a:lnTo>
                    <a:pt x="2291" y="4673"/>
                  </a:lnTo>
                  <a:lnTo>
                    <a:pt x="2271" y="4673"/>
                  </a:lnTo>
                  <a:lnTo>
                    <a:pt x="2251" y="4674"/>
                  </a:lnTo>
                  <a:lnTo>
                    <a:pt x="2213" y="4678"/>
                  </a:lnTo>
                  <a:lnTo>
                    <a:pt x="2174" y="4683"/>
                  </a:lnTo>
                  <a:lnTo>
                    <a:pt x="2136" y="4688"/>
                  </a:lnTo>
                  <a:lnTo>
                    <a:pt x="2098" y="4693"/>
                  </a:lnTo>
                  <a:lnTo>
                    <a:pt x="2080" y="4695"/>
                  </a:lnTo>
                  <a:lnTo>
                    <a:pt x="2061" y="4697"/>
                  </a:lnTo>
                  <a:lnTo>
                    <a:pt x="2044" y="4697"/>
                  </a:lnTo>
                  <a:lnTo>
                    <a:pt x="2027" y="4697"/>
                  </a:lnTo>
                  <a:lnTo>
                    <a:pt x="2010" y="4696"/>
                  </a:lnTo>
                  <a:lnTo>
                    <a:pt x="1993" y="4692"/>
                  </a:lnTo>
                  <a:lnTo>
                    <a:pt x="1977" y="4689"/>
                  </a:lnTo>
                  <a:lnTo>
                    <a:pt x="1962" y="4684"/>
                  </a:lnTo>
                  <a:lnTo>
                    <a:pt x="1948" y="4678"/>
                  </a:lnTo>
                  <a:lnTo>
                    <a:pt x="1933" y="4670"/>
                  </a:lnTo>
                  <a:lnTo>
                    <a:pt x="1920" y="4661"/>
                  </a:lnTo>
                  <a:lnTo>
                    <a:pt x="1908" y="4650"/>
                  </a:lnTo>
                  <a:lnTo>
                    <a:pt x="1896" y="4637"/>
                  </a:lnTo>
                  <a:lnTo>
                    <a:pt x="1885" y="4621"/>
                  </a:lnTo>
                  <a:lnTo>
                    <a:pt x="1875" y="4604"/>
                  </a:lnTo>
                  <a:lnTo>
                    <a:pt x="1865" y="4584"/>
                  </a:lnTo>
                  <a:lnTo>
                    <a:pt x="1856" y="4562"/>
                  </a:lnTo>
                  <a:lnTo>
                    <a:pt x="1849" y="4537"/>
                  </a:lnTo>
                  <a:lnTo>
                    <a:pt x="1842" y="4510"/>
                  </a:lnTo>
                  <a:lnTo>
                    <a:pt x="1837" y="4479"/>
                  </a:lnTo>
                  <a:lnTo>
                    <a:pt x="1816" y="4475"/>
                  </a:lnTo>
                  <a:lnTo>
                    <a:pt x="1795" y="4469"/>
                  </a:lnTo>
                  <a:lnTo>
                    <a:pt x="1777" y="4462"/>
                  </a:lnTo>
                  <a:lnTo>
                    <a:pt x="1760" y="4454"/>
                  </a:lnTo>
                  <a:lnTo>
                    <a:pt x="1744" y="4444"/>
                  </a:lnTo>
                  <a:lnTo>
                    <a:pt x="1728" y="4433"/>
                  </a:lnTo>
                  <a:lnTo>
                    <a:pt x="1715" y="4421"/>
                  </a:lnTo>
                  <a:lnTo>
                    <a:pt x="1703" y="4408"/>
                  </a:lnTo>
                  <a:lnTo>
                    <a:pt x="1692" y="4394"/>
                  </a:lnTo>
                  <a:lnTo>
                    <a:pt x="1683" y="4379"/>
                  </a:lnTo>
                  <a:lnTo>
                    <a:pt x="1674" y="4362"/>
                  </a:lnTo>
                  <a:lnTo>
                    <a:pt x="1667" y="4344"/>
                  </a:lnTo>
                  <a:lnTo>
                    <a:pt x="1662" y="4326"/>
                  </a:lnTo>
                  <a:lnTo>
                    <a:pt x="1658" y="4305"/>
                  </a:lnTo>
                  <a:lnTo>
                    <a:pt x="1656" y="4284"/>
                  </a:lnTo>
                  <a:lnTo>
                    <a:pt x="1655" y="4262"/>
                  </a:lnTo>
                  <a:lnTo>
                    <a:pt x="1639" y="4264"/>
                  </a:lnTo>
                  <a:lnTo>
                    <a:pt x="1624" y="4264"/>
                  </a:lnTo>
                  <a:lnTo>
                    <a:pt x="1608" y="4263"/>
                  </a:lnTo>
                  <a:lnTo>
                    <a:pt x="1594" y="4261"/>
                  </a:lnTo>
                  <a:lnTo>
                    <a:pt x="1581" y="4258"/>
                  </a:lnTo>
                  <a:lnTo>
                    <a:pt x="1567" y="4255"/>
                  </a:lnTo>
                  <a:lnTo>
                    <a:pt x="1554" y="4251"/>
                  </a:lnTo>
                  <a:lnTo>
                    <a:pt x="1540" y="4246"/>
                  </a:lnTo>
                  <a:lnTo>
                    <a:pt x="1514" y="4236"/>
                  </a:lnTo>
                  <a:lnTo>
                    <a:pt x="1488" y="4227"/>
                  </a:lnTo>
                  <a:lnTo>
                    <a:pt x="1473" y="4223"/>
                  </a:lnTo>
                  <a:lnTo>
                    <a:pt x="1460" y="4219"/>
                  </a:lnTo>
                  <a:lnTo>
                    <a:pt x="1446" y="4216"/>
                  </a:lnTo>
                  <a:lnTo>
                    <a:pt x="1432" y="4213"/>
                  </a:lnTo>
                  <a:lnTo>
                    <a:pt x="1411" y="4180"/>
                  </a:lnTo>
                  <a:lnTo>
                    <a:pt x="1393" y="4145"/>
                  </a:lnTo>
                  <a:lnTo>
                    <a:pt x="1375" y="4109"/>
                  </a:lnTo>
                  <a:lnTo>
                    <a:pt x="1358" y="4073"/>
                  </a:lnTo>
                  <a:lnTo>
                    <a:pt x="1340" y="4035"/>
                  </a:lnTo>
                  <a:lnTo>
                    <a:pt x="1324" y="3997"/>
                  </a:lnTo>
                  <a:lnTo>
                    <a:pt x="1308" y="3958"/>
                  </a:lnTo>
                  <a:lnTo>
                    <a:pt x="1293" y="3919"/>
                  </a:lnTo>
                  <a:lnTo>
                    <a:pt x="1264" y="3840"/>
                  </a:lnTo>
                  <a:lnTo>
                    <a:pt x="1236" y="3761"/>
                  </a:lnTo>
                  <a:lnTo>
                    <a:pt x="1209" y="3682"/>
                  </a:lnTo>
                  <a:lnTo>
                    <a:pt x="1183" y="3605"/>
                  </a:lnTo>
                  <a:lnTo>
                    <a:pt x="1169" y="3567"/>
                  </a:lnTo>
                  <a:lnTo>
                    <a:pt x="1152" y="3527"/>
                  </a:lnTo>
                  <a:lnTo>
                    <a:pt x="1134" y="3488"/>
                  </a:lnTo>
                  <a:lnTo>
                    <a:pt x="1115" y="3447"/>
                  </a:lnTo>
                  <a:lnTo>
                    <a:pt x="1094" y="3407"/>
                  </a:lnTo>
                  <a:lnTo>
                    <a:pt x="1070" y="3366"/>
                  </a:lnTo>
                  <a:lnTo>
                    <a:pt x="1047" y="3324"/>
                  </a:lnTo>
                  <a:lnTo>
                    <a:pt x="1022" y="3283"/>
                  </a:lnTo>
                  <a:lnTo>
                    <a:pt x="971" y="3200"/>
                  </a:lnTo>
                  <a:lnTo>
                    <a:pt x="918" y="3118"/>
                  </a:lnTo>
                  <a:lnTo>
                    <a:pt x="866" y="3038"/>
                  </a:lnTo>
                  <a:lnTo>
                    <a:pt x="816" y="2960"/>
                  </a:lnTo>
                  <a:lnTo>
                    <a:pt x="800" y="2962"/>
                  </a:lnTo>
                  <a:lnTo>
                    <a:pt x="784" y="2962"/>
                  </a:lnTo>
                  <a:lnTo>
                    <a:pt x="768" y="2962"/>
                  </a:lnTo>
                  <a:lnTo>
                    <a:pt x="752" y="2961"/>
                  </a:lnTo>
                  <a:lnTo>
                    <a:pt x="737" y="2959"/>
                  </a:lnTo>
                  <a:lnTo>
                    <a:pt x="722" y="2956"/>
                  </a:lnTo>
                  <a:lnTo>
                    <a:pt x="709" y="2951"/>
                  </a:lnTo>
                  <a:lnTo>
                    <a:pt x="694" y="2946"/>
                  </a:lnTo>
                  <a:lnTo>
                    <a:pt x="681" y="2941"/>
                  </a:lnTo>
                  <a:lnTo>
                    <a:pt x="669" y="2935"/>
                  </a:lnTo>
                  <a:lnTo>
                    <a:pt x="657" y="2928"/>
                  </a:lnTo>
                  <a:lnTo>
                    <a:pt x="646" y="2921"/>
                  </a:lnTo>
                  <a:lnTo>
                    <a:pt x="635" y="2913"/>
                  </a:lnTo>
                  <a:lnTo>
                    <a:pt x="624" y="2904"/>
                  </a:lnTo>
                  <a:lnTo>
                    <a:pt x="615" y="2895"/>
                  </a:lnTo>
                  <a:lnTo>
                    <a:pt x="606" y="2883"/>
                  </a:lnTo>
                  <a:lnTo>
                    <a:pt x="598" y="2873"/>
                  </a:lnTo>
                  <a:lnTo>
                    <a:pt x="591" y="2862"/>
                  </a:lnTo>
                  <a:lnTo>
                    <a:pt x="584" y="2850"/>
                  </a:lnTo>
                  <a:lnTo>
                    <a:pt x="579" y="2838"/>
                  </a:lnTo>
                  <a:lnTo>
                    <a:pt x="573" y="2826"/>
                  </a:lnTo>
                  <a:lnTo>
                    <a:pt x="569" y="2811"/>
                  </a:lnTo>
                  <a:lnTo>
                    <a:pt x="564" y="2798"/>
                  </a:lnTo>
                  <a:lnTo>
                    <a:pt x="562" y="2784"/>
                  </a:lnTo>
                  <a:lnTo>
                    <a:pt x="560" y="2770"/>
                  </a:lnTo>
                  <a:lnTo>
                    <a:pt x="559" y="2755"/>
                  </a:lnTo>
                  <a:lnTo>
                    <a:pt x="558" y="2740"/>
                  </a:lnTo>
                  <a:lnTo>
                    <a:pt x="559" y="2725"/>
                  </a:lnTo>
                  <a:lnTo>
                    <a:pt x="560" y="2709"/>
                  </a:lnTo>
                  <a:lnTo>
                    <a:pt x="563" y="2693"/>
                  </a:lnTo>
                  <a:lnTo>
                    <a:pt x="566" y="2677"/>
                  </a:lnTo>
                  <a:lnTo>
                    <a:pt x="572" y="2661"/>
                  </a:lnTo>
                  <a:lnTo>
                    <a:pt x="549" y="2656"/>
                  </a:lnTo>
                  <a:lnTo>
                    <a:pt x="529" y="2650"/>
                  </a:lnTo>
                  <a:lnTo>
                    <a:pt x="511" y="2641"/>
                  </a:lnTo>
                  <a:lnTo>
                    <a:pt x="493" y="2631"/>
                  </a:lnTo>
                  <a:lnTo>
                    <a:pt x="478" y="2619"/>
                  </a:lnTo>
                  <a:lnTo>
                    <a:pt x="465" y="2606"/>
                  </a:lnTo>
                  <a:lnTo>
                    <a:pt x="453" y="2591"/>
                  </a:lnTo>
                  <a:lnTo>
                    <a:pt x="443" y="2576"/>
                  </a:lnTo>
                  <a:lnTo>
                    <a:pt x="433" y="2558"/>
                  </a:lnTo>
                  <a:lnTo>
                    <a:pt x="425" y="2540"/>
                  </a:lnTo>
                  <a:lnTo>
                    <a:pt x="418" y="2521"/>
                  </a:lnTo>
                  <a:lnTo>
                    <a:pt x="412" y="2502"/>
                  </a:lnTo>
                  <a:lnTo>
                    <a:pt x="408" y="2480"/>
                  </a:lnTo>
                  <a:lnTo>
                    <a:pt x="404" y="2459"/>
                  </a:lnTo>
                  <a:lnTo>
                    <a:pt x="401" y="2438"/>
                  </a:lnTo>
                  <a:lnTo>
                    <a:pt x="398" y="2415"/>
                  </a:lnTo>
                  <a:lnTo>
                    <a:pt x="396" y="2368"/>
                  </a:lnTo>
                  <a:lnTo>
                    <a:pt x="395" y="2322"/>
                  </a:lnTo>
                  <a:lnTo>
                    <a:pt x="395" y="2275"/>
                  </a:lnTo>
                  <a:lnTo>
                    <a:pt x="396" y="2228"/>
                  </a:lnTo>
                  <a:lnTo>
                    <a:pt x="396" y="2184"/>
                  </a:lnTo>
                  <a:lnTo>
                    <a:pt x="396" y="2141"/>
                  </a:lnTo>
                  <a:lnTo>
                    <a:pt x="396" y="2121"/>
                  </a:lnTo>
                  <a:lnTo>
                    <a:pt x="395" y="2101"/>
                  </a:lnTo>
                  <a:lnTo>
                    <a:pt x="393" y="2083"/>
                  </a:lnTo>
                  <a:lnTo>
                    <a:pt x="391" y="2066"/>
                  </a:lnTo>
                  <a:lnTo>
                    <a:pt x="390" y="2055"/>
                  </a:lnTo>
                  <a:lnTo>
                    <a:pt x="391" y="2044"/>
                  </a:lnTo>
                  <a:lnTo>
                    <a:pt x="393" y="2034"/>
                  </a:lnTo>
                  <a:lnTo>
                    <a:pt x="396" y="2023"/>
                  </a:lnTo>
                  <a:lnTo>
                    <a:pt x="405" y="2002"/>
                  </a:lnTo>
                  <a:lnTo>
                    <a:pt x="416" y="1979"/>
                  </a:lnTo>
                  <a:lnTo>
                    <a:pt x="426" y="1958"/>
                  </a:lnTo>
                  <a:lnTo>
                    <a:pt x="435" y="1936"/>
                  </a:lnTo>
                  <a:lnTo>
                    <a:pt x="439" y="1925"/>
                  </a:lnTo>
                  <a:lnTo>
                    <a:pt x="441" y="1913"/>
                  </a:lnTo>
                  <a:lnTo>
                    <a:pt x="442" y="1903"/>
                  </a:lnTo>
                  <a:lnTo>
                    <a:pt x="442" y="1892"/>
                  </a:lnTo>
                  <a:lnTo>
                    <a:pt x="439" y="1879"/>
                  </a:lnTo>
                  <a:lnTo>
                    <a:pt x="433" y="1868"/>
                  </a:lnTo>
                  <a:lnTo>
                    <a:pt x="427" y="1857"/>
                  </a:lnTo>
                  <a:lnTo>
                    <a:pt x="419" y="1845"/>
                  </a:lnTo>
                  <a:lnTo>
                    <a:pt x="410" y="1835"/>
                  </a:lnTo>
                  <a:lnTo>
                    <a:pt x="401" y="1826"/>
                  </a:lnTo>
                  <a:lnTo>
                    <a:pt x="390" y="1817"/>
                  </a:lnTo>
                  <a:lnTo>
                    <a:pt x="380" y="1808"/>
                  </a:lnTo>
                  <a:lnTo>
                    <a:pt x="357" y="1790"/>
                  </a:lnTo>
                  <a:lnTo>
                    <a:pt x="337" y="1772"/>
                  </a:lnTo>
                  <a:lnTo>
                    <a:pt x="328" y="1763"/>
                  </a:lnTo>
                  <a:lnTo>
                    <a:pt x="320" y="1754"/>
                  </a:lnTo>
                  <a:lnTo>
                    <a:pt x="313" y="1744"/>
                  </a:lnTo>
                  <a:lnTo>
                    <a:pt x="308" y="1734"/>
                  </a:lnTo>
                  <a:lnTo>
                    <a:pt x="285" y="1682"/>
                  </a:lnTo>
                  <a:lnTo>
                    <a:pt x="262" y="1631"/>
                  </a:lnTo>
                  <a:lnTo>
                    <a:pt x="250" y="1606"/>
                  </a:lnTo>
                  <a:lnTo>
                    <a:pt x="238" y="1580"/>
                  </a:lnTo>
                  <a:lnTo>
                    <a:pt x="227" y="1555"/>
                  </a:lnTo>
                  <a:lnTo>
                    <a:pt x="217" y="1529"/>
                  </a:lnTo>
                  <a:lnTo>
                    <a:pt x="208" y="1504"/>
                  </a:lnTo>
                  <a:lnTo>
                    <a:pt x="200" y="1478"/>
                  </a:lnTo>
                  <a:lnTo>
                    <a:pt x="194" y="1451"/>
                  </a:lnTo>
                  <a:lnTo>
                    <a:pt x="189" y="1425"/>
                  </a:lnTo>
                  <a:lnTo>
                    <a:pt x="187" y="1412"/>
                  </a:lnTo>
                  <a:lnTo>
                    <a:pt x="186" y="1398"/>
                  </a:lnTo>
                  <a:lnTo>
                    <a:pt x="185" y="1385"/>
                  </a:lnTo>
                  <a:lnTo>
                    <a:pt x="184" y="1371"/>
                  </a:lnTo>
                  <a:lnTo>
                    <a:pt x="184" y="1358"/>
                  </a:lnTo>
                  <a:lnTo>
                    <a:pt x="185" y="1344"/>
                  </a:lnTo>
                  <a:lnTo>
                    <a:pt x="186" y="1329"/>
                  </a:lnTo>
                  <a:lnTo>
                    <a:pt x="188" y="1315"/>
                  </a:lnTo>
                  <a:lnTo>
                    <a:pt x="187" y="1320"/>
                  </a:lnTo>
                  <a:lnTo>
                    <a:pt x="185" y="1324"/>
                  </a:lnTo>
                  <a:lnTo>
                    <a:pt x="182" y="1325"/>
                  </a:lnTo>
                  <a:lnTo>
                    <a:pt x="178" y="1325"/>
                  </a:lnTo>
                  <a:lnTo>
                    <a:pt x="172" y="1324"/>
                  </a:lnTo>
                  <a:lnTo>
                    <a:pt x="167" y="1321"/>
                  </a:lnTo>
                  <a:lnTo>
                    <a:pt x="161" y="1317"/>
                  </a:lnTo>
                  <a:lnTo>
                    <a:pt x="155" y="1311"/>
                  </a:lnTo>
                  <a:lnTo>
                    <a:pt x="141" y="1297"/>
                  </a:lnTo>
                  <a:lnTo>
                    <a:pt x="126" y="1278"/>
                  </a:lnTo>
                  <a:lnTo>
                    <a:pt x="109" y="1256"/>
                  </a:lnTo>
                  <a:lnTo>
                    <a:pt x="93" y="1233"/>
                  </a:lnTo>
                  <a:lnTo>
                    <a:pt x="76" y="1207"/>
                  </a:lnTo>
                  <a:lnTo>
                    <a:pt x="60" y="1181"/>
                  </a:lnTo>
                  <a:lnTo>
                    <a:pt x="46" y="1156"/>
                  </a:lnTo>
                  <a:lnTo>
                    <a:pt x="31" y="1131"/>
                  </a:lnTo>
                  <a:lnTo>
                    <a:pt x="20" y="1108"/>
                  </a:lnTo>
                  <a:lnTo>
                    <a:pt x="11" y="1089"/>
                  </a:lnTo>
                  <a:lnTo>
                    <a:pt x="7" y="1079"/>
                  </a:lnTo>
                  <a:lnTo>
                    <a:pt x="4" y="1071"/>
                  </a:lnTo>
                  <a:lnTo>
                    <a:pt x="3" y="1064"/>
                  </a:lnTo>
                  <a:lnTo>
                    <a:pt x="2" y="1059"/>
                  </a:lnTo>
                  <a:lnTo>
                    <a:pt x="0" y="1035"/>
                  </a:lnTo>
                  <a:lnTo>
                    <a:pt x="0" y="1008"/>
                  </a:lnTo>
                  <a:lnTo>
                    <a:pt x="1" y="983"/>
                  </a:lnTo>
                  <a:lnTo>
                    <a:pt x="4" y="957"/>
                  </a:lnTo>
                  <a:lnTo>
                    <a:pt x="9" y="930"/>
                  </a:lnTo>
                  <a:lnTo>
                    <a:pt x="15" y="904"/>
                  </a:lnTo>
                  <a:lnTo>
                    <a:pt x="19" y="891"/>
                  </a:lnTo>
                  <a:lnTo>
                    <a:pt x="23" y="878"/>
                  </a:lnTo>
                  <a:lnTo>
                    <a:pt x="28" y="866"/>
                  </a:lnTo>
                  <a:lnTo>
                    <a:pt x="33" y="854"/>
                  </a:lnTo>
                  <a:lnTo>
                    <a:pt x="39" y="843"/>
                  </a:lnTo>
                  <a:lnTo>
                    <a:pt x="46" y="832"/>
                  </a:lnTo>
                  <a:lnTo>
                    <a:pt x="53" y="820"/>
                  </a:lnTo>
                  <a:lnTo>
                    <a:pt x="60" y="810"/>
                  </a:lnTo>
                  <a:lnTo>
                    <a:pt x="67" y="800"/>
                  </a:lnTo>
                  <a:lnTo>
                    <a:pt x="75" y="791"/>
                  </a:lnTo>
                  <a:lnTo>
                    <a:pt x="84" y="783"/>
                  </a:lnTo>
                  <a:lnTo>
                    <a:pt x="93" y="775"/>
                  </a:lnTo>
                  <a:lnTo>
                    <a:pt x="102" y="767"/>
                  </a:lnTo>
                  <a:lnTo>
                    <a:pt x="114" y="761"/>
                  </a:lnTo>
                  <a:lnTo>
                    <a:pt x="124" y="754"/>
                  </a:lnTo>
                  <a:lnTo>
                    <a:pt x="135" y="749"/>
                  </a:lnTo>
                  <a:lnTo>
                    <a:pt x="147" y="745"/>
                  </a:lnTo>
                  <a:lnTo>
                    <a:pt x="159" y="742"/>
                  </a:lnTo>
                  <a:lnTo>
                    <a:pt x="172" y="739"/>
                  </a:lnTo>
                  <a:lnTo>
                    <a:pt x="186" y="738"/>
                  </a:lnTo>
                  <a:lnTo>
                    <a:pt x="182" y="724"/>
                  </a:lnTo>
                  <a:lnTo>
                    <a:pt x="179" y="710"/>
                  </a:lnTo>
                  <a:lnTo>
                    <a:pt x="177" y="697"/>
                  </a:lnTo>
                  <a:lnTo>
                    <a:pt x="174" y="682"/>
                  </a:lnTo>
                  <a:lnTo>
                    <a:pt x="173" y="669"/>
                  </a:lnTo>
                  <a:lnTo>
                    <a:pt x="172" y="655"/>
                  </a:lnTo>
                  <a:lnTo>
                    <a:pt x="173" y="642"/>
                  </a:lnTo>
                  <a:lnTo>
                    <a:pt x="174" y="628"/>
                  </a:lnTo>
                  <a:lnTo>
                    <a:pt x="175" y="615"/>
                  </a:lnTo>
                  <a:lnTo>
                    <a:pt x="178" y="602"/>
                  </a:lnTo>
                  <a:lnTo>
                    <a:pt x="181" y="589"/>
                  </a:lnTo>
                  <a:lnTo>
                    <a:pt x="185" y="576"/>
                  </a:lnTo>
                  <a:lnTo>
                    <a:pt x="188" y="562"/>
                  </a:lnTo>
                  <a:lnTo>
                    <a:pt x="193" y="550"/>
                  </a:lnTo>
                  <a:lnTo>
                    <a:pt x="198" y="538"/>
                  </a:lnTo>
                  <a:lnTo>
                    <a:pt x="203" y="526"/>
                  </a:lnTo>
                  <a:lnTo>
                    <a:pt x="209" y="514"/>
                  </a:lnTo>
                  <a:lnTo>
                    <a:pt x="216" y="501"/>
                  </a:lnTo>
                  <a:lnTo>
                    <a:pt x="223" y="489"/>
                  </a:lnTo>
                  <a:lnTo>
                    <a:pt x="230" y="478"/>
                  </a:lnTo>
                  <a:lnTo>
                    <a:pt x="247" y="456"/>
                  </a:lnTo>
                  <a:lnTo>
                    <a:pt x="265" y="434"/>
                  </a:lnTo>
                  <a:lnTo>
                    <a:pt x="284" y="414"/>
                  </a:lnTo>
                  <a:lnTo>
                    <a:pt x="305" y="394"/>
                  </a:lnTo>
                  <a:lnTo>
                    <a:pt x="328" y="376"/>
                  </a:lnTo>
                  <a:lnTo>
                    <a:pt x="351" y="358"/>
                  </a:lnTo>
                  <a:lnTo>
                    <a:pt x="361" y="352"/>
                  </a:lnTo>
                  <a:lnTo>
                    <a:pt x="371" y="346"/>
                  </a:lnTo>
                  <a:lnTo>
                    <a:pt x="383" y="342"/>
                  </a:lnTo>
                  <a:lnTo>
                    <a:pt x="393" y="337"/>
                  </a:lnTo>
                  <a:lnTo>
                    <a:pt x="414" y="331"/>
                  </a:lnTo>
                  <a:lnTo>
                    <a:pt x="435" y="326"/>
                  </a:lnTo>
                  <a:lnTo>
                    <a:pt x="457" y="321"/>
                  </a:lnTo>
                  <a:lnTo>
                    <a:pt x="478" y="315"/>
                  </a:lnTo>
                  <a:lnTo>
                    <a:pt x="488" y="311"/>
                  </a:lnTo>
                  <a:lnTo>
                    <a:pt x="499" y="306"/>
                  </a:lnTo>
                  <a:lnTo>
                    <a:pt x="510" y="301"/>
                  </a:lnTo>
                  <a:lnTo>
                    <a:pt x="520" y="295"/>
                  </a:lnTo>
                  <a:lnTo>
                    <a:pt x="535" y="284"/>
                  </a:lnTo>
                  <a:lnTo>
                    <a:pt x="558" y="268"/>
                  </a:lnTo>
                  <a:lnTo>
                    <a:pt x="587" y="249"/>
                  </a:lnTo>
                  <a:lnTo>
                    <a:pt x="617" y="227"/>
                  </a:lnTo>
                  <a:lnTo>
                    <a:pt x="649" y="207"/>
                  </a:lnTo>
                  <a:lnTo>
                    <a:pt x="677" y="188"/>
                  </a:lnTo>
                  <a:lnTo>
                    <a:pt x="702" y="173"/>
                  </a:lnTo>
                  <a:lnTo>
                    <a:pt x="718" y="164"/>
                  </a:lnTo>
                  <a:lnTo>
                    <a:pt x="752" y="150"/>
                  </a:lnTo>
                  <a:lnTo>
                    <a:pt x="791" y="133"/>
                  </a:lnTo>
                  <a:lnTo>
                    <a:pt x="835" y="113"/>
                  </a:lnTo>
                  <a:lnTo>
                    <a:pt x="881" y="93"/>
                  </a:lnTo>
                  <a:lnTo>
                    <a:pt x="931" y="73"/>
                  </a:lnTo>
                  <a:lnTo>
                    <a:pt x="983" y="54"/>
                  </a:lnTo>
                  <a:lnTo>
                    <a:pt x="1009" y="44"/>
                  </a:lnTo>
                  <a:lnTo>
                    <a:pt x="1036" y="35"/>
                  </a:lnTo>
                  <a:lnTo>
                    <a:pt x="1062" y="27"/>
                  </a:lnTo>
                  <a:lnTo>
                    <a:pt x="1088" y="20"/>
                  </a:lnTo>
                  <a:lnTo>
                    <a:pt x="1115" y="14"/>
                  </a:lnTo>
                  <a:lnTo>
                    <a:pt x="1141" y="9"/>
                  </a:lnTo>
                  <a:lnTo>
                    <a:pt x="1167" y="4"/>
                  </a:lnTo>
                  <a:lnTo>
                    <a:pt x="1192" y="1"/>
                  </a:lnTo>
                  <a:lnTo>
                    <a:pt x="1216" y="0"/>
                  </a:lnTo>
                  <a:lnTo>
                    <a:pt x="1241" y="0"/>
                  </a:lnTo>
                  <a:lnTo>
                    <a:pt x="1264" y="1"/>
                  </a:lnTo>
                  <a:lnTo>
                    <a:pt x="1287" y="4"/>
                  </a:lnTo>
                  <a:lnTo>
                    <a:pt x="1308" y="9"/>
                  </a:lnTo>
                  <a:lnTo>
                    <a:pt x="1328" y="15"/>
                  </a:lnTo>
                  <a:lnTo>
                    <a:pt x="1347" y="24"/>
                  </a:lnTo>
                  <a:lnTo>
                    <a:pt x="1365" y="35"/>
                  </a:lnTo>
                  <a:lnTo>
                    <a:pt x="1381" y="48"/>
                  </a:lnTo>
                  <a:lnTo>
                    <a:pt x="1396" y="64"/>
                  </a:lnTo>
                  <a:lnTo>
                    <a:pt x="1409" y="82"/>
                  </a:lnTo>
                  <a:lnTo>
                    <a:pt x="1421" y="102"/>
                  </a:lnTo>
                  <a:lnTo>
                    <a:pt x="1448" y="85"/>
                  </a:lnTo>
                  <a:lnTo>
                    <a:pt x="1475" y="69"/>
                  </a:lnTo>
                  <a:lnTo>
                    <a:pt x="1505" y="56"/>
                  </a:lnTo>
                  <a:lnTo>
                    <a:pt x="1536" y="44"/>
                  </a:lnTo>
                  <a:lnTo>
                    <a:pt x="1567" y="34"/>
                  </a:lnTo>
                  <a:lnTo>
                    <a:pt x="1599" y="26"/>
                  </a:lnTo>
                  <a:lnTo>
                    <a:pt x="1632" y="21"/>
                  </a:lnTo>
                  <a:lnTo>
                    <a:pt x="1665" y="17"/>
                  </a:lnTo>
                  <a:lnTo>
                    <a:pt x="1699" y="14"/>
                  </a:lnTo>
                  <a:lnTo>
                    <a:pt x="1731" y="14"/>
                  </a:lnTo>
                  <a:lnTo>
                    <a:pt x="1765" y="16"/>
                  </a:lnTo>
                  <a:lnTo>
                    <a:pt x="1797" y="19"/>
                  </a:lnTo>
                  <a:lnTo>
                    <a:pt x="1830" y="24"/>
                  </a:lnTo>
                  <a:lnTo>
                    <a:pt x="1861" y="31"/>
                  </a:lnTo>
                  <a:lnTo>
                    <a:pt x="1892" y="39"/>
                  </a:lnTo>
                  <a:lnTo>
                    <a:pt x="1921" y="49"/>
                  </a:lnTo>
                  <a:lnTo>
                    <a:pt x="1950" y="63"/>
                  </a:lnTo>
                  <a:lnTo>
                    <a:pt x="1977" y="76"/>
                  </a:lnTo>
                  <a:lnTo>
                    <a:pt x="2002" y="92"/>
                  </a:lnTo>
                  <a:lnTo>
                    <a:pt x="2026" y="109"/>
                  </a:lnTo>
                  <a:lnTo>
                    <a:pt x="2047" y="129"/>
                  </a:lnTo>
                  <a:lnTo>
                    <a:pt x="2066" y="149"/>
                  </a:lnTo>
                  <a:lnTo>
                    <a:pt x="2084" y="171"/>
                  </a:lnTo>
                  <a:lnTo>
                    <a:pt x="2099" y="196"/>
                  </a:lnTo>
                  <a:lnTo>
                    <a:pt x="2111" y="222"/>
                  </a:lnTo>
                  <a:lnTo>
                    <a:pt x="2120" y="250"/>
                  </a:lnTo>
                  <a:lnTo>
                    <a:pt x="2126" y="278"/>
                  </a:lnTo>
                  <a:lnTo>
                    <a:pt x="2129" y="309"/>
                  </a:lnTo>
                  <a:lnTo>
                    <a:pt x="2129" y="341"/>
                  </a:lnTo>
                  <a:lnTo>
                    <a:pt x="2125" y="376"/>
                  </a:lnTo>
                  <a:lnTo>
                    <a:pt x="2118" y="411"/>
                  </a:lnTo>
                  <a:lnTo>
                    <a:pt x="2106" y="448"/>
                  </a:lnTo>
                  <a:lnTo>
                    <a:pt x="2129" y="457"/>
                  </a:lnTo>
                  <a:lnTo>
                    <a:pt x="2150" y="466"/>
                  </a:lnTo>
                  <a:lnTo>
                    <a:pt x="2167" y="476"/>
                  </a:lnTo>
                  <a:lnTo>
                    <a:pt x="2183" y="487"/>
                  </a:lnTo>
                  <a:lnTo>
                    <a:pt x="2196" y="498"/>
                  </a:lnTo>
                  <a:lnTo>
                    <a:pt x="2209" y="511"/>
                  </a:lnTo>
                  <a:lnTo>
                    <a:pt x="2218" y="523"/>
                  </a:lnTo>
                  <a:lnTo>
                    <a:pt x="2227" y="536"/>
                  </a:lnTo>
                  <a:lnTo>
                    <a:pt x="2233" y="550"/>
                  </a:lnTo>
                  <a:lnTo>
                    <a:pt x="2239" y="564"/>
                  </a:lnTo>
                  <a:lnTo>
                    <a:pt x="2243" y="579"/>
                  </a:lnTo>
                  <a:lnTo>
                    <a:pt x="2246" y="594"/>
                  </a:lnTo>
                  <a:lnTo>
                    <a:pt x="2248" y="609"/>
                  </a:lnTo>
                  <a:lnTo>
                    <a:pt x="2250" y="624"/>
                  </a:lnTo>
                  <a:lnTo>
                    <a:pt x="2250" y="641"/>
                  </a:lnTo>
                  <a:lnTo>
                    <a:pt x="2250" y="657"/>
                  </a:lnTo>
                  <a:close/>
                </a:path>
              </a:pathLst>
            </a:custGeom>
            <a:solidFill>
              <a:srgbClr val="AE8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6" name="Freeform 108"/>
            <p:cNvSpPr>
              <a:spLocks/>
            </p:cNvSpPr>
            <p:nvPr/>
          </p:nvSpPr>
          <p:spPr bwMode="auto">
            <a:xfrm>
              <a:off x="7000875" y="4759326"/>
              <a:ext cx="52387" cy="34925"/>
            </a:xfrm>
            <a:custGeom>
              <a:avLst/>
              <a:gdLst>
                <a:gd name="T0" fmla="*/ 0 w 554"/>
                <a:gd name="T1" fmla="*/ 173 h 368"/>
                <a:gd name="T2" fmla="*/ 4 w 554"/>
                <a:gd name="T3" fmla="*/ 167 h 368"/>
                <a:gd name="T4" fmla="*/ 18 w 554"/>
                <a:gd name="T5" fmla="*/ 155 h 368"/>
                <a:gd name="T6" fmla="*/ 41 w 554"/>
                <a:gd name="T7" fmla="*/ 137 h 368"/>
                <a:gd name="T8" fmla="*/ 71 w 554"/>
                <a:gd name="T9" fmla="*/ 116 h 368"/>
                <a:gd name="T10" fmla="*/ 88 w 554"/>
                <a:gd name="T11" fmla="*/ 104 h 368"/>
                <a:gd name="T12" fmla="*/ 107 w 554"/>
                <a:gd name="T13" fmla="*/ 92 h 368"/>
                <a:gd name="T14" fmla="*/ 127 w 554"/>
                <a:gd name="T15" fmla="*/ 80 h 368"/>
                <a:gd name="T16" fmla="*/ 148 w 554"/>
                <a:gd name="T17" fmla="*/ 69 h 368"/>
                <a:gd name="T18" fmla="*/ 169 w 554"/>
                <a:gd name="T19" fmla="*/ 57 h 368"/>
                <a:gd name="T20" fmla="*/ 192 w 554"/>
                <a:gd name="T21" fmla="*/ 46 h 368"/>
                <a:gd name="T22" fmla="*/ 215 w 554"/>
                <a:gd name="T23" fmla="*/ 35 h 368"/>
                <a:gd name="T24" fmla="*/ 238 w 554"/>
                <a:gd name="T25" fmla="*/ 26 h 368"/>
                <a:gd name="T26" fmla="*/ 263 w 554"/>
                <a:gd name="T27" fmla="*/ 18 h 368"/>
                <a:gd name="T28" fmla="*/ 286 w 554"/>
                <a:gd name="T29" fmla="*/ 11 h 368"/>
                <a:gd name="T30" fmla="*/ 310 w 554"/>
                <a:gd name="T31" fmla="*/ 6 h 368"/>
                <a:gd name="T32" fmla="*/ 334 w 554"/>
                <a:gd name="T33" fmla="*/ 2 h 368"/>
                <a:gd name="T34" fmla="*/ 357 w 554"/>
                <a:gd name="T35" fmla="*/ 0 h 368"/>
                <a:gd name="T36" fmla="*/ 379 w 554"/>
                <a:gd name="T37" fmla="*/ 1 h 368"/>
                <a:gd name="T38" fmla="*/ 402 w 554"/>
                <a:gd name="T39" fmla="*/ 4 h 368"/>
                <a:gd name="T40" fmla="*/ 423 w 554"/>
                <a:gd name="T41" fmla="*/ 9 h 368"/>
                <a:gd name="T42" fmla="*/ 443 w 554"/>
                <a:gd name="T43" fmla="*/ 17 h 368"/>
                <a:gd name="T44" fmla="*/ 463 w 554"/>
                <a:gd name="T45" fmla="*/ 29 h 368"/>
                <a:gd name="T46" fmla="*/ 481 w 554"/>
                <a:gd name="T47" fmla="*/ 44 h 368"/>
                <a:gd name="T48" fmla="*/ 497 w 554"/>
                <a:gd name="T49" fmla="*/ 62 h 368"/>
                <a:gd name="T50" fmla="*/ 512 w 554"/>
                <a:gd name="T51" fmla="*/ 83 h 368"/>
                <a:gd name="T52" fmla="*/ 525 w 554"/>
                <a:gd name="T53" fmla="*/ 109 h 368"/>
                <a:gd name="T54" fmla="*/ 536 w 554"/>
                <a:gd name="T55" fmla="*/ 138 h 368"/>
                <a:gd name="T56" fmla="*/ 545 w 554"/>
                <a:gd name="T57" fmla="*/ 172 h 368"/>
                <a:gd name="T58" fmla="*/ 551 w 554"/>
                <a:gd name="T59" fmla="*/ 205 h 368"/>
                <a:gd name="T60" fmla="*/ 554 w 554"/>
                <a:gd name="T61" fmla="*/ 235 h 368"/>
                <a:gd name="T62" fmla="*/ 553 w 554"/>
                <a:gd name="T63" fmla="*/ 261 h 368"/>
                <a:gd name="T64" fmla="*/ 550 w 554"/>
                <a:gd name="T65" fmla="*/ 283 h 368"/>
                <a:gd name="T66" fmla="*/ 544 w 554"/>
                <a:gd name="T67" fmla="*/ 304 h 368"/>
                <a:gd name="T68" fmla="*/ 535 w 554"/>
                <a:gd name="T69" fmla="*/ 320 h 368"/>
                <a:gd name="T70" fmla="*/ 524 w 554"/>
                <a:gd name="T71" fmla="*/ 334 h 368"/>
                <a:gd name="T72" fmla="*/ 510 w 554"/>
                <a:gd name="T73" fmla="*/ 345 h 368"/>
                <a:gd name="T74" fmla="*/ 494 w 554"/>
                <a:gd name="T75" fmla="*/ 354 h 368"/>
                <a:gd name="T76" fmla="*/ 477 w 554"/>
                <a:gd name="T77" fmla="*/ 360 h 368"/>
                <a:gd name="T78" fmla="*/ 459 w 554"/>
                <a:gd name="T79" fmla="*/ 366 h 368"/>
                <a:gd name="T80" fmla="*/ 437 w 554"/>
                <a:gd name="T81" fmla="*/ 368 h 368"/>
                <a:gd name="T82" fmla="*/ 416 w 554"/>
                <a:gd name="T83" fmla="*/ 368 h 368"/>
                <a:gd name="T84" fmla="*/ 393 w 554"/>
                <a:gd name="T85" fmla="*/ 366 h 368"/>
                <a:gd name="T86" fmla="*/ 369 w 554"/>
                <a:gd name="T87" fmla="*/ 362 h 368"/>
                <a:gd name="T88" fmla="*/ 345 w 554"/>
                <a:gd name="T89" fmla="*/ 357 h 368"/>
                <a:gd name="T90" fmla="*/ 320 w 554"/>
                <a:gd name="T91" fmla="*/ 350 h 368"/>
                <a:gd name="T92" fmla="*/ 294 w 554"/>
                <a:gd name="T93" fmla="*/ 343 h 368"/>
                <a:gd name="T94" fmla="*/ 268 w 554"/>
                <a:gd name="T95" fmla="*/ 334 h 368"/>
                <a:gd name="T96" fmla="*/ 242 w 554"/>
                <a:gd name="T97" fmla="*/ 324 h 368"/>
                <a:gd name="T98" fmla="*/ 217 w 554"/>
                <a:gd name="T99" fmla="*/ 313 h 368"/>
                <a:gd name="T100" fmla="*/ 192 w 554"/>
                <a:gd name="T101" fmla="*/ 302 h 368"/>
                <a:gd name="T102" fmla="*/ 167 w 554"/>
                <a:gd name="T103" fmla="*/ 288 h 368"/>
                <a:gd name="T104" fmla="*/ 143 w 554"/>
                <a:gd name="T105" fmla="*/ 276 h 368"/>
                <a:gd name="T106" fmla="*/ 121 w 554"/>
                <a:gd name="T107" fmla="*/ 263 h 368"/>
                <a:gd name="T108" fmla="*/ 98 w 554"/>
                <a:gd name="T109" fmla="*/ 250 h 368"/>
                <a:gd name="T110" fmla="*/ 78 w 554"/>
                <a:gd name="T111" fmla="*/ 237 h 368"/>
                <a:gd name="T112" fmla="*/ 59 w 554"/>
                <a:gd name="T113" fmla="*/ 222 h 368"/>
                <a:gd name="T114" fmla="*/ 40 w 554"/>
                <a:gd name="T115" fmla="*/ 209 h 368"/>
                <a:gd name="T116" fmla="*/ 25 w 554"/>
                <a:gd name="T117" fmla="*/ 197 h 368"/>
                <a:gd name="T118" fmla="*/ 11 w 554"/>
                <a:gd name="T119" fmla="*/ 184 h 368"/>
                <a:gd name="T120" fmla="*/ 0 w 554"/>
                <a:gd name="T121" fmla="*/ 173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4" h="368">
                  <a:moveTo>
                    <a:pt x="0" y="173"/>
                  </a:moveTo>
                  <a:lnTo>
                    <a:pt x="4" y="167"/>
                  </a:lnTo>
                  <a:lnTo>
                    <a:pt x="18" y="155"/>
                  </a:lnTo>
                  <a:lnTo>
                    <a:pt x="41" y="137"/>
                  </a:lnTo>
                  <a:lnTo>
                    <a:pt x="71" y="116"/>
                  </a:lnTo>
                  <a:lnTo>
                    <a:pt x="88" y="104"/>
                  </a:lnTo>
                  <a:lnTo>
                    <a:pt x="107" y="92"/>
                  </a:lnTo>
                  <a:lnTo>
                    <a:pt x="127" y="80"/>
                  </a:lnTo>
                  <a:lnTo>
                    <a:pt x="148" y="69"/>
                  </a:lnTo>
                  <a:lnTo>
                    <a:pt x="169" y="57"/>
                  </a:lnTo>
                  <a:lnTo>
                    <a:pt x="192" y="46"/>
                  </a:lnTo>
                  <a:lnTo>
                    <a:pt x="215" y="35"/>
                  </a:lnTo>
                  <a:lnTo>
                    <a:pt x="238" y="26"/>
                  </a:lnTo>
                  <a:lnTo>
                    <a:pt x="263" y="18"/>
                  </a:lnTo>
                  <a:lnTo>
                    <a:pt x="286" y="11"/>
                  </a:lnTo>
                  <a:lnTo>
                    <a:pt x="310" y="6"/>
                  </a:lnTo>
                  <a:lnTo>
                    <a:pt x="334" y="2"/>
                  </a:lnTo>
                  <a:lnTo>
                    <a:pt x="357" y="0"/>
                  </a:lnTo>
                  <a:lnTo>
                    <a:pt x="379" y="1"/>
                  </a:lnTo>
                  <a:lnTo>
                    <a:pt x="402" y="4"/>
                  </a:lnTo>
                  <a:lnTo>
                    <a:pt x="423" y="9"/>
                  </a:lnTo>
                  <a:lnTo>
                    <a:pt x="443" y="17"/>
                  </a:lnTo>
                  <a:lnTo>
                    <a:pt x="463" y="29"/>
                  </a:lnTo>
                  <a:lnTo>
                    <a:pt x="481" y="44"/>
                  </a:lnTo>
                  <a:lnTo>
                    <a:pt x="497" y="62"/>
                  </a:lnTo>
                  <a:lnTo>
                    <a:pt x="512" y="83"/>
                  </a:lnTo>
                  <a:lnTo>
                    <a:pt x="525" y="109"/>
                  </a:lnTo>
                  <a:lnTo>
                    <a:pt x="536" y="138"/>
                  </a:lnTo>
                  <a:lnTo>
                    <a:pt x="545" y="172"/>
                  </a:lnTo>
                  <a:lnTo>
                    <a:pt x="551" y="205"/>
                  </a:lnTo>
                  <a:lnTo>
                    <a:pt x="554" y="235"/>
                  </a:lnTo>
                  <a:lnTo>
                    <a:pt x="553" y="261"/>
                  </a:lnTo>
                  <a:lnTo>
                    <a:pt x="550" y="283"/>
                  </a:lnTo>
                  <a:lnTo>
                    <a:pt x="544" y="304"/>
                  </a:lnTo>
                  <a:lnTo>
                    <a:pt x="535" y="320"/>
                  </a:lnTo>
                  <a:lnTo>
                    <a:pt x="524" y="334"/>
                  </a:lnTo>
                  <a:lnTo>
                    <a:pt x="510" y="345"/>
                  </a:lnTo>
                  <a:lnTo>
                    <a:pt x="494" y="354"/>
                  </a:lnTo>
                  <a:lnTo>
                    <a:pt x="477" y="360"/>
                  </a:lnTo>
                  <a:lnTo>
                    <a:pt x="459" y="366"/>
                  </a:lnTo>
                  <a:lnTo>
                    <a:pt x="437" y="368"/>
                  </a:lnTo>
                  <a:lnTo>
                    <a:pt x="416" y="368"/>
                  </a:lnTo>
                  <a:lnTo>
                    <a:pt x="393" y="366"/>
                  </a:lnTo>
                  <a:lnTo>
                    <a:pt x="369" y="362"/>
                  </a:lnTo>
                  <a:lnTo>
                    <a:pt x="345" y="357"/>
                  </a:lnTo>
                  <a:lnTo>
                    <a:pt x="320" y="350"/>
                  </a:lnTo>
                  <a:lnTo>
                    <a:pt x="294" y="343"/>
                  </a:lnTo>
                  <a:lnTo>
                    <a:pt x="268" y="334"/>
                  </a:lnTo>
                  <a:lnTo>
                    <a:pt x="242" y="324"/>
                  </a:lnTo>
                  <a:lnTo>
                    <a:pt x="217" y="313"/>
                  </a:lnTo>
                  <a:lnTo>
                    <a:pt x="192" y="302"/>
                  </a:lnTo>
                  <a:lnTo>
                    <a:pt x="167" y="288"/>
                  </a:lnTo>
                  <a:lnTo>
                    <a:pt x="143" y="276"/>
                  </a:lnTo>
                  <a:lnTo>
                    <a:pt x="121" y="263"/>
                  </a:lnTo>
                  <a:lnTo>
                    <a:pt x="98" y="250"/>
                  </a:lnTo>
                  <a:lnTo>
                    <a:pt x="78" y="237"/>
                  </a:lnTo>
                  <a:lnTo>
                    <a:pt x="59" y="222"/>
                  </a:lnTo>
                  <a:lnTo>
                    <a:pt x="40" y="209"/>
                  </a:lnTo>
                  <a:lnTo>
                    <a:pt x="25" y="197"/>
                  </a:lnTo>
                  <a:lnTo>
                    <a:pt x="11" y="18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CF9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7" name="Freeform 109"/>
            <p:cNvSpPr>
              <a:spLocks/>
            </p:cNvSpPr>
            <p:nvPr/>
          </p:nvSpPr>
          <p:spPr bwMode="auto">
            <a:xfrm>
              <a:off x="6950075" y="4670426"/>
              <a:ext cx="44450" cy="44450"/>
            </a:xfrm>
            <a:custGeom>
              <a:avLst/>
              <a:gdLst>
                <a:gd name="T0" fmla="*/ 16 w 484"/>
                <a:gd name="T1" fmla="*/ 346 h 472"/>
                <a:gd name="T2" fmla="*/ 40 w 484"/>
                <a:gd name="T3" fmla="*/ 235 h 472"/>
                <a:gd name="T4" fmla="*/ 54 w 484"/>
                <a:gd name="T5" fmla="*/ 180 h 472"/>
                <a:gd name="T6" fmla="*/ 66 w 484"/>
                <a:gd name="T7" fmla="*/ 144 h 472"/>
                <a:gd name="T8" fmla="*/ 80 w 484"/>
                <a:gd name="T9" fmla="*/ 112 h 472"/>
                <a:gd name="T10" fmla="*/ 97 w 484"/>
                <a:gd name="T11" fmla="*/ 81 h 472"/>
                <a:gd name="T12" fmla="*/ 116 w 484"/>
                <a:gd name="T13" fmla="*/ 55 h 472"/>
                <a:gd name="T14" fmla="*/ 138 w 484"/>
                <a:gd name="T15" fmla="*/ 34 h 472"/>
                <a:gd name="T16" fmla="*/ 165 w 484"/>
                <a:gd name="T17" fmla="*/ 16 h 472"/>
                <a:gd name="T18" fmla="*/ 195 w 484"/>
                <a:gd name="T19" fmla="*/ 5 h 472"/>
                <a:gd name="T20" fmla="*/ 231 w 484"/>
                <a:gd name="T21" fmla="*/ 0 h 472"/>
                <a:gd name="T22" fmla="*/ 270 w 484"/>
                <a:gd name="T23" fmla="*/ 3 h 472"/>
                <a:gd name="T24" fmla="*/ 308 w 484"/>
                <a:gd name="T25" fmla="*/ 11 h 472"/>
                <a:gd name="T26" fmla="*/ 336 w 484"/>
                <a:gd name="T27" fmla="*/ 23 h 472"/>
                <a:gd name="T28" fmla="*/ 363 w 484"/>
                <a:gd name="T29" fmla="*/ 41 h 472"/>
                <a:gd name="T30" fmla="*/ 385 w 484"/>
                <a:gd name="T31" fmla="*/ 61 h 472"/>
                <a:gd name="T32" fmla="*/ 405 w 484"/>
                <a:gd name="T33" fmla="*/ 85 h 472"/>
                <a:gd name="T34" fmla="*/ 423 w 484"/>
                <a:gd name="T35" fmla="*/ 113 h 472"/>
                <a:gd name="T36" fmla="*/ 437 w 484"/>
                <a:gd name="T37" fmla="*/ 142 h 472"/>
                <a:gd name="T38" fmla="*/ 449 w 484"/>
                <a:gd name="T39" fmla="*/ 175 h 472"/>
                <a:gd name="T40" fmla="*/ 463 w 484"/>
                <a:gd name="T41" fmla="*/ 224 h 472"/>
                <a:gd name="T42" fmla="*/ 476 w 484"/>
                <a:gd name="T43" fmla="*/ 294 h 472"/>
                <a:gd name="T44" fmla="*/ 483 w 484"/>
                <a:gd name="T45" fmla="*/ 361 h 472"/>
                <a:gd name="T46" fmla="*/ 484 w 484"/>
                <a:gd name="T47" fmla="*/ 423 h 472"/>
                <a:gd name="T48" fmla="*/ 454 w 484"/>
                <a:gd name="T49" fmla="*/ 454 h 472"/>
                <a:gd name="T50" fmla="*/ 355 w 484"/>
                <a:gd name="T51" fmla="*/ 464 h 472"/>
                <a:gd name="T52" fmla="*/ 268 w 484"/>
                <a:gd name="T53" fmla="*/ 470 h 472"/>
                <a:gd name="T54" fmla="*/ 178 w 484"/>
                <a:gd name="T55" fmla="*/ 472 h 472"/>
                <a:gd name="T56" fmla="*/ 115 w 484"/>
                <a:gd name="T57" fmla="*/ 470 h 472"/>
                <a:gd name="T58" fmla="*/ 78 w 484"/>
                <a:gd name="T59" fmla="*/ 466 h 472"/>
                <a:gd name="T60" fmla="*/ 47 w 484"/>
                <a:gd name="T61" fmla="*/ 460 h 472"/>
                <a:gd name="T62" fmla="*/ 23 w 484"/>
                <a:gd name="T63" fmla="*/ 451 h 472"/>
                <a:gd name="T64" fmla="*/ 6 w 484"/>
                <a:gd name="T65" fmla="*/ 439 h 472"/>
                <a:gd name="T66" fmla="*/ 0 w 484"/>
                <a:gd name="T6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4" h="472">
                  <a:moveTo>
                    <a:pt x="1" y="414"/>
                  </a:moveTo>
                  <a:lnTo>
                    <a:pt x="16" y="346"/>
                  </a:lnTo>
                  <a:lnTo>
                    <a:pt x="31" y="272"/>
                  </a:lnTo>
                  <a:lnTo>
                    <a:pt x="40" y="235"/>
                  </a:lnTo>
                  <a:lnTo>
                    <a:pt x="49" y="197"/>
                  </a:lnTo>
                  <a:lnTo>
                    <a:pt x="54" y="180"/>
                  </a:lnTo>
                  <a:lnTo>
                    <a:pt x="60" y="162"/>
                  </a:lnTo>
                  <a:lnTo>
                    <a:pt x="66" y="144"/>
                  </a:lnTo>
                  <a:lnTo>
                    <a:pt x="73" y="127"/>
                  </a:lnTo>
                  <a:lnTo>
                    <a:pt x="80" y="112"/>
                  </a:lnTo>
                  <a:lnTo>
                    <a:pt x="89" y="96"/>
                  </a:lnTo>
                  <a:lnTo>
                    <a:pt x="97" y="81"/>
                  </a:lnTo>
                  <a:lnTo>
                    <a:pt x="106" y="68"/>
                  </a:lnTo>
                  <a:lnTo>
                    <a:pt x="116" y="55"/>
                  </a:lnTo>
                  <a:lnTo>
                    <a:pt x="127" y="44"/>
                  </a:lnTo>
                  <a:lnTo>
                    <a:pt x="138" y="34"/>
                  </a:lnTo>
                  <a:lnTo>
                    <a:pt x="152" y="24"/>
                  </a:lnTo>
                  <a:lnTo>
                    <a:pt x="165" y="16"/>
                  </a:lnTo>
                  <a:lnTo>
                    <a:pt x="180" y="10"/>
                  </a:lnTo>
                  <a:lnTo>
                    <a:pt x="195" y="5"/>
                  </a:lnTo>
                  <a:lnTo>
                    <a:pt x="212" y="2"/>
                  </a:lnTo>
                  <a:lnTo>
                    <a:pt x="231" y="0"/>
                  </a:lnTo>
                  <a:lnTo>
                    <a:pt x="249" y="1"/>
                  </a:lnTo>
                  <a:lnTo>
                    <a:pt x="270" y="3"/>
                  </a:lnTo>
                  <a:lnTo>
                    <a:pt x="292" y="7"/>
                  </a:lnTo>
                  <a:lnTo>
                    <a:pt x="308" y="11"/>
                  </a:lnTo>
                  <a:lnTo>
                    <a:pt x="323" y="16"/>
                  </a:lnTo>
                  <a:lnTo>
                    <a:pt x="336" y="23"/>
                  </a:lnTo>
                  <a:lnTo>
                    <a:pt x="351" y="31"/>
                  </a:lnTo>
                  <a:lnTo>
                    <a:pt x="363" y="41"/>
                  </a:lnTo>
                  <a:lnTo>
                    <a:pt x="375" y="50"/>
                  </a:lnTo>
                  <a:lnTo>
                    <a:pt x="385" y="61"/>
                  </a:lnTo>
                  <a:lnTo>
                    <a:pt x="396" y="73"/>
                  </a:lnTo>
                  <a:lnTo>
                    <a:pt x="405" y="85"/>
                  </a:lnTo>
                  <a:lnTo>
                    <a:pt x="415" y="99"/>
                  </a:lnTo>
                  <a:lnTo>
                    <a:pt x="423" y="113"/>
                  </a:lnTo>
                  <a:lnTo>
                    <a:pt x="430" y="127"/>
                  </a:lnTo>
                  <a:lnTo>
                    <a:pt x="437" y="142"/>
                  </a:lnTo>
                  <a:lnTo>
                    <a:pt x="443" y="158"/>
                  </a:lnTo>
                  <a:lnTo>
                    <a:pt x="449" y="175"/>
                  </a:lnTo>
                  <a:lnTo>
                    <a:pt x="454" y="191"/>
                  </a:lnTo>
                  <a:lnTo>
                    <a:pt x="463" y="224"/>
                  </a:lnTo>
                  <a:lnTo>
                    <a:pt x="470" y="259"/>
                  </a:lnTo>
                  <a:lnTo>
                    <a:pt x="476" y="294"/>
                  </a:lnTo>
                  <a:lnTo>
                    <a:pt x="480" y="327"/>
                  </a:lnTo>
                  <a:lnTo>
                    <a:pt x="483" y="361"/>
                  </a:lnTo>
                  <a:lnTo>
                    <a:pt x="484" y="393"/>
                  </a:lnTo>
                  <a:lnTo>
                    <a:pt x="484" y="423"/>
                  </a:lnTo>
                  <a:lnTo>
                    <a:pt x="484" y="450"/>
                  </a:lnTo>
                  <a:lnTo>
                    <a:pt x="454" y="454"/>
                  </a:lnTo>
                  <a:lnTo>
                    <a:pt x="394" y="461"/>
                  </a:lnTo>
                  <a:lnTo>
                    <a:pt x="355" y="464"/>
                  </a:lnTo>
                  <a:lnTo>
                    <a:pt x="313" y="467"/>
                  </a:lnTo>
                  <a:lnTo>
                    <a:pt x="268" y="470"/>
                  </a:lnTo>
                  <a:lnTo>
                    <a:pt x="223" y="472"/>
                  </a:lnTo>
                  <a:lnTo>
                    <a:pt x="178" y="472"/>
                  </a:lnTo>
                  <a:lnTo>
                    <a:pt x="135" y="471"/>
                  </a:lnTo>
                  <a:lnTo>
                    <a:pt x="115" y="470"/>
                  </a:lnTo>
                  <a:lnTo>
                    <a:pt x="97" y="468"/>
                  </a:lnTo>
                  <a:lnTo>
                    <a:pt x="78" y="466"/>
                  </a:lnTo>
                  <a:lnTo>
                    <a:pt x="62" y="463"/>
                  </a:lnTo>
                  <a:lnTo>
                    <a:pt x="47" y="460"/>
                  </a:lnTo>
                  <a:lnTo>
                    <a:pt x="34" y="455"/>
                  </a:lnTo>
                  <a:lnTo>
                    <a:pt x="23" y="451"/>
                  </a:lnTo>
                  <a:lnTo>
                    <a:pt x="13" y="445"/>
                  </a:lnTo>
                  <a:lnTo>
                    <a:pt x="6" y="439"/>
                  </a:lnTo>
                  <a:lnTo>
                    <a:pt x="2" y="432"/>
                  </a:lnTo>
                  <a:lnTo>
                    <a:pt x="0" y="424"/>
                  </a:lnTo>
                  <a:lnTo>
                    <a:pt x="1" y="414"/>
                  </a:lnTo>
                  <a:close/>
                </a:path>
              </a:pathLst>
            </a:custGeom>
            <a:solidFill>
              <a:srgbClr val="CF9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8" name="Freeform 110"/>
            <p:cNvSpPr>
              <a:spLocks/>
            </p:cNvSpPr>
            <p:nvPr/>
          </p:nvSpPr>
          <p:spPr bwMode="auto">
            <a:xfrm>
              <a:off x="6826250" y="4618038"/>
              <a:ext cx="312737" cy="419100"/>
            </a:xfrm>
            <a:custGeom>
              <a:avLst/>
              <a:gdLst>
                <a:gd name="T0" fmla="*/ 1144 w 3352"/>
                <a:gd name="T1" fmla="*/ 1631 h 4477"/>
                <a:gd name="T2" fmla="*/ 1108 w 3352"/>
                <a:gd name="T3" fmla="*/ 1761 h 4477"/>
                <a:gd name="T4" fmla="*/ 1157 w 3352"/>
                <a:gd name="T5" fmla="*/ 1872 h 4477"/>
                <a:gd name="T6" fmla="*/ 1256 w 3352"/>
                <a:gd name="T7" fmla="*/ 1968 h 4477"/>
                <a:gd name="T8" fmla="*/ 1423 w 3352"/>
                <a:gd name="T9" fmla="*/ 2074 h 4477"/>
                <a:gd name="T10" fmla="*/ 1488 w 3352"/>
                <a:gd name="T11" fmla="*/ 2054 h 4477"/>
                <a:gd name="T12" fmla="*/ 1553 w 3352"/>
                <a:gd name="T13" fmla="*/ 2061 h 4477"/>
                <a:gd name="T14" fmla="*/ 1592 w 3352"/>
                <a:gd name="T15" fmla="*/ 2128 h 4477"/>
                <a:gd name="T16" fmla="*/ 1665 w 3352"/>
                <a:gd name="T17" fmla="*/ 2187 h 4477"/>
                <a:gd name="T18" fmla="*/ 1814 w 3352"/>
                <a:gd name="T19" fmla="*/ 2255 h 4477"/>
                <a:gd name="T20" fmla="*/ 1888 w 3352"/>
                <a:gd name="T21" fmla="*/ 2360 h 4477"/>
                <a:gd name="T22" fmla="*/ 1913 w 3352"/>
                <a:gd name="T23" fmla="*/ 2559 h 4477"/>
                <a:gd name="T24" fmla="*/ 1939 w 3352"/>
                <a:gd name="T25" fmla="*/ 2719 h 4477"/>
                <a:gd name="T26" fmla="*/ 2059 w 3352"/>
                <a:gd name="T27" fmla="*/ 2982 h 4477"/>
                <a:gd name="T28" fmla="*/ 2199 w 3352"/>
                <a:gd name="T29" fmla="*/ 3250 h 4477"/>
                <a:gd name="T30" fmla="*/ 2314 w 3352"/>
                <a:gd name="T31" fmla="*/ 3410 h 4477"/>
                <a:gd name="T32" fmla="*/ 2428 w 3352"/>
                <a:gd name="T33" fmla="*/ 3492 h 4477"/>
                <a:gd name="T34" fmla="*/ 2562 w 3352"/>
                <a:gd name="T35" fmla="*/ 3497 h 4477"/>
                <a:gd name="T36" fmla="*/ 2667 w 3352"/>
                <a:gd name="T37" fmla="*/ 3623 h 4477"/>
                <a:gd name="T38" fmla="*/ 2782 w 3352"/>
                <a:gd name="T39" fmla="*/ 3690 h 4477"/>
                <a:gd name="T40" fmla="*/ 2915 w 3352"/>
                <a:gd name="T41" fmla="*/ 3704 h 4477"/>
                <a:gd name="T42" fmla="*/ 3110 w 3352"/>
                <a:gd name="T43" fmla="*/ 3711 h 4477"/>
                <a:gd name="T44" fmla="*/ 3267 w 3352"/>
                <a:gd name="T45" fmla="*/ 3762 h 4477"/>
                <a:gd name="T46" fmla="*/ 3344 w 3352"/>
                <a:gd name="T47" fmla="*/ 3859 h 4477"/>
                <a:gd name="T48" fmla="*/ 3343 w 3352"/>
                <a:gd name="T49" fmla="*/ 3983 h 4477"/>
                <a:gd name="T50" fmla="*/ 3286 w 3352"/>
                <a:gd name="T51" fmla="*/ 4116 h 4477"/>
                <a:gd name="T52" fmla="*/ 3192 w 3352"/>
                <a:gd name="T53" fmla="*/ 4239 h 4477"/>
                <a:gd name="T54" fmla="*/ 2943 w 3352"/>
                <a:gd name="T55" fmla="*/ 4409 h 4477"/>
                <a:gd name="T56" fmla="*/ 2644 w 3352"/>
                <a:gd name="T57" fmla="*/ 4475 h 4477"/>
                <a:gd name="T58" fmla="*/ 2332 w 3352"/>
                <a:gd name="T59" fmla="*/ 4452 h 4477"/>
                <a:gd name="T60" fmla="*/ 2038 w 3352"/>
                <a:gd name="T61" fmla="*/ 4355 h 4477"/>
                <a:gd name="T62" fmla="*/ 1807 w 3352"/>
                <a:gd name="T63" fmla="*/ 4207 h 4477"/>
                <a:gd name="T64" fmla="*/ 1630 w 3352"/>
                <a:gd name="T65" fmla="*/ 4025 h 4477"/>
                <a:gd name="T66" fmla="*/ 1483 w 3352"/>
                <a:gd name="T67" fmla="*/ 3815 h 4477"/>
                <a:gd name="T68" fmla="*/ 1297 w 3352"/>
                <a:gd name="T69" fmla="*/ 3456 h 4477"/>
                <a:gd name="T70" fmla="*/ 1078 w 3352"/>
                <a:gd name="T71" fmla="*/ 2984 h 4477"/>
                <a:gd name="T72" fmla="*/ 826 w 3352"/>
                <a:gd name="T73" fmla="*/ 2518 h 4477"/>
                <a:gd name="T74" fmla="*/ 575 w 3352"/>
                <a:gd name="T75" fmla="*/ 2056 h 4477"/>
                <a:gd name="T76" fmla="*/ 306 w 3352"/>
                <a:gd name="T77" fmla="*/ 1626 h 4477"/>
                <a:gd name="T78" fmla="*/ 188 w 3352"/>
                <a:gd name="T79" fmla="*/ 1402 h 4477"/>
                <a:gd name="T80" fmla="*/ 93 w 3352"/>
                <a:gd name="T81" fmla="*/ 1144 h 4477"/>
                <a:gd name="T82" fmla="*/ 15 w 3352"/>
                <a:gd name="T83" fmla="*/ 815 h 4477"/>
                <a:gd name="T84" fmla="*/ 2 w 3352"/>
                <a:gd name="T85" fmla="*/ 576 h 4477"/>
                <a:gd name="T86" fmla="*/ 39 w 3352"/>
                <a:gd name="T87" fmla="*/ 404 h 4477"/>
                <a:gd name="T88" fmla="*/ 149 w 3352"/>
                <a:gd name="T89" fmla="*/ 271 h 4477"/>
                <a:gd name="T90" fmla="*/ 330 w 3352"/>
                <a:gd name="T91" fmla="*/ 183 h 4477"/>
                <a:gd name="T92" fmla="*/ 572 w 3352"/>
                <a:gd name="T93" fmla="*/ 72 h 4477"/>
                <a:gd name="T94" fmla="*/ 654 w 3352"/>
                <a:gd name="T95" fmla="*/ 91 h 4477"/>
                <a:gd name="T96" fmla="*/ 693 w 3352"/>
                <a:gd name="T97" fmla="*/ 335 h 4477"/>
                <a:gd name="T98" fmla="*/ 698 w 3352"/>
                <a:gd name="T99" fmla="*/ 522 h 4477"/>
                <a:gd name="T100" fmla="*/ 645 w 3352"/>
                <a:gd name="T101" fmla="*/ 800 h 4477"/>
                <a:gd name="T102" fmla="*/ 645 w 3352"/>
                <a:gd name="T103" fmla="*/ 1076 h 4477"/>
                <a:gd name="T104" fmla="*/ 706 w 3352"/>
                <a:gd name="T105" fmla="*/ 1276 h 4477"/>
                <a:gd name="T106" fmla="*/ 809 w 3352"/>
                <a:gd name="T107" fmla="*/ 1368 h 4477"/>
                <a:gd name="T108" fmla="*/ 986 w 3352"/>
                <a:gd name="T109" fmla="*/ 1440 h 4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52" h="4477">
                  <a:moveTo>
                    <a:pt x="1119" y="1529"/>
                  </a:moveTo>
                  <a:lnTo>
                    <a:pt x="1133" y="1543"/>
                  </a:lnTo>
                  <a:lnTo>
                    <a:pt x="1148" y="1558"/>
                  </a:lnTo>
                  <a:lnTo>
                    <a:pt x="1162" y="1574"/>
                  </a:lnTo>
                  <a:lnTo>
                    <a:pt x="1176" y="1591"/>
                  </a:lnTo>
                  <a:lnTo>
                    <a:pt x="1160" y="1611"/>
                  </a:lnTo>
                  <a:lnTo>
                    <a:pt x="1144" y="1631"/>
                  </a:lnTo>
                  <a:lnTo>
                    <a:pt x="1133" y="1651"/>
                  </a:lnTo>
                  <a:lnTo>
                    <a:pt x="1124" y="1669"/>
                  </a:lnTo>
                  <a:lnTo>
                    <a:pt x="1116" y="1689"/>
                  </a:lnTo>
                  <a:lnTo>
                    <a:pt x="1111" y="1707"/>
                  </a:lnTo>
                  <a:lnTo>
                    <a:pt x="1108" y="1725"/>
                  </a:lnTo>
                  <a:lnTo>
                    <a:pt x="1107" y="1743"/>
                  </a:lnTo>
                  <a:lnTo>
                    <a:pt x="1108" y="1761"/>
                  </a:lnTo>
                  <a:lnTo>
                    <a:pt x="1110" y="1778"/>
                  </a:lnTo>
                  <a:lnTo>
                    <a:pt x="1114" y="1794"/>
                  </a:lnTo>
                  <a:lnTo>
                    <a:pt x="1120" y="1810"/>
                  </a:lnTo>
                  <a:lnTo>
                    <a:pt x="1127" y="1827"/>
                  </a:lnTo>
                  <a:lnTo>
                    <a:pt x="1135" y="1843"/>
                  </a:lnTo>
                  <a:lnTo>
                    <a:pt x="1146" y="1858"/>
                  </a:lnTo>
                  <a:lnTo>
                    <a:pt x="1157" y="1872"/>
                  </a:lnTo>
                  <a:lnTo>
                    <a:pt x="1168" y="1888"/>
                  </a:lnTo>
                  <a:lnTo>
                    <a:pt x="1181" y="1902"/>
                  </a:lnTo>
                  <a:lnTo>
                    <a:pt x="1194" y="1916"/>
                  </a:lnTo>
                  <a:lnTo>
                    <a:pt x="1209" y="1929"/>
                  </a:lnTo>
                  <a:lnTo>
                    <a:pt x="1224" y="1943"/>
                  </a:lnTo>
                  <a:lnTo>
                    <a:pt x="1240" y="1956"/>
                  </a:lnTo>
                  <a:lnTo>
                    <a:pt x="1256" y="1968"/>
                  </a:lnTo>
                  <a:lnTo>
                    <a:pt x="1272" y="1980"/>
                  </a:lnTo>
                  <a:lnTo>
                    <a:pt x="1306" y="2003"/>
                  </a:lnTo>
                  <a:lnTo>
                    <a:pt x="1339" y="2026"/>
                  </a:lnTo>
                  <a:lnTo>
                    <a:pt x="1373" y="2046"/>
                  </a:lnTo>
                  <a:lnTo>
                    <a:pt x="1404" y="2065"/>
                  </a:lnTo>
                  <a:lnTo>
                    <a:pt x="1414" y="2071"/>
                  </a:lnTo>
                  <a:lnTo>
                    <a:pt x="1423" y="2074"/>
                  </a:lnTo>
                  <a:lnTo>
                    <a:pt x="1432" y="2074"/>
                  </a:lnTo>
                  <a:lnTo>
                    <a:pt x="1440" y="2074"/>
                  </a:lnTo>
                  <a:lnTo>
                    <a:pt x="1449" y="2072"/>
                  </a:lnTo>
                  <a:lnTo>
                    <a:pt x="1456" y="2069"/>
                  </a:lnTo>
                  <a:lnTo>
                    <a:pt x="1464" y="2065"/>
                  </a:lnTo>
                  <a:lnTo>
                    <a:pt x="1473" y="2061"/>
                  </a:lnTo>
                  <a:lnTo>
                    <a:pt x="1488" y="2054"/>
                  </a:lnTo>
                  <a:lnTo>
                    <a:pt x="1502" y="2048"/>
                  </a:lnTo>
                  <a:lnTo>
                    <a:pt x="1510" y="2046"/>
                  </a:lnTo>
                  <a:lnTo>
                    <a:pt x="1518" y="2045"/>
                  </a:lnTo>
                  <a:lnTo>
                    <a:pt x="1526" y="2046"/>
                  </a:lnTo>
                  <a:lnTo>
                    <a:pt x="1534" y="2049"/>
                  </a:lnTo>
                  <a:lnTo>
                    <a:pt x="1545" y="2054"/>
                  </a:lnTo>
                  <a:lnTo>
                    <a:pt x="1553" y="2061"/>
                  </a:lnTo>
                  <a:lnTo>
                    <a:pt x="1560" y="2069"/>
                  </a:lnTo>
                  <a:lnTo>
                    <a:pt x="1567" y="2076"/>
                  </a:lnTo>
                  <a:lnTo>
                    <a:pt x="1572" y="2085"/>
                  </a:lnTo>
                  <a:lnTo>
                    <a:pt x="1577" y="2093"/>
                  </a:lnTo>
                  <a:lnTo>
                    <a:pt x="1581" y="2102"/>
                  </a:lnTo>
                  <a:lnTo>
                    <a:pt x="1585" y="2111"/>
                  </a:lnTo>
                  <a:lnTo>
                    <a:pt x="1592" y="2128"/>
                  </a:lnTo>
                  <a:lnTo>
                    <a:pt x="1600" y="2145"/>
                  </a:lnTo>
                  <a:lnTo>
                    <a:pt x="1605" y="2152"/>
                  </a:lnTo>
                  <a:lnTo>
                    <a:pt x="1609" y="2158"/>
                  </a:lnTo>
                  <a:lnTo>
                    <a:pt x="1615" y="2163"/>
                  </a:lnTo>
                  <a:lnTo>
                    <a:pt x="1621" y="2167"/>
                  </a:lnTo>
                  <a:lnTo>
                    <a:pt x="1644" y="2178"/>
                  </a:lnTo>
                  <a:lnTo>
                    <a:pt x="1665" y="2187"/>
                  </a:lnTo>
                  <a:lnTo>
                    <a:pt x="1687" y="2195"/>
                  </a:lnTo>
                  <a:lnTo>
                    <a:pt x="1705" y="2203"/>
                  </a:lnTo>
                  <a:lnTo>
                    <a:pt x="1741" y="2216"/>
                  </a:lnTo>
                  <a:lnTo>
                    <a:pt x="1771" y="2229"/>
                  </a:lnTo>
                  <a:lnTo>
                    <a:pt x="1786" y="2236"/>
                  </a:lnTo>
                  <a:lnTo>
                    <a:pt x="1800" y="2245"/>
                  </a:lnTo>
                  <a:lnTo>
                    <a:pt x="1814" y="2255"/>
                  </a:lnTo>
                  <a:lnTo>
                    <a:pt x="1827" y="2268"/>
                  </a:lnTo>
                  <a:lnTo>
                    <a:pt x="1840" y="2283"/>
                  </a:lnTo>
                  <a:lnTo>
                    <a:pt x="1853" y="2300"/>
                  </a:lnTo>
                  <a:lnTo>
                    <a:pt x="1867" y="2319"/>
                  </a:lnTo>
                  <a:lnTo>
                    <a:pt x="1881" y="2343"/>
                  </a:lnTo>
                  <a:lnTo>
                    <a:pt x="1885" y="2351"/>
                  </a:lnTo>
                  <a:lnTo>
                    <a:pt x="1888" y="2360"/>
                  </a:lnTo>
                  <a:lnTo>
                    <a:pt x="1891" y="2369"/>
                  </a:lnTo>
                  <a:lnTo>
                    <a:pt x="1894" y="2378"/>
                  </a:lnTo>
                  <a:lnTo>
                    <a:pt x="1899" y="2401"/>
                  </a:lnTo>
                  <a:lnTo>
                    <a:pt x="1902" y="2424"/>
                  </a:lnTo>
                  <a:lnTo>
                    <a:pt x="1908" y="2475"/>
                  </a:lnTo>
                  <a:lnTo>
                    <a:pt x="1911" y="2531"/>
                  </a:lnTo>
                  <a:lnTo>
                    <a:pt x="1913" y="2559"/>
                  </a:lnTo>
                  <a:lnTo>
                    <a:pt x="1915" y="2588"/>
                  </a:lnTo>
                  <a:lnTo>
                    <a:pt x="1918" y="2616"/>
                  </a:lnTo>
                  <a:lnTo>
                    <a:pt x="1921" y="2643"/>
                  </a:lnTo>
                  <a:lnTo>
                    <a:pt x="1925" y="2670"/>
                  </a:lnTo>
                  <a:lnTo>
                    <a:pt x="1932" y="2695"/>
                  </a:lnTo>
                  <a:lnTo>
                    <a:pt x="1935" y="2707"/>
                  </a:lnTo>
                  <a:lnTo>
                    <a:pt x="1939" y="2719"/>
                  </a:lnTo>
                  <a:lnTo>
                    <a:pt x="1942" y="2730"/>
                  </a:lnTo>
                  <a:lnTo>
                    <a:pt x="1947" y="2741"/>
                  </a:lnTo>
                  <a:lnTo>
                    <a:pt x="1967" y="2787"/>
                  </a:lnTo>
                  <a:lnTo>
                    <a:pt x="1989" y="2834"/>
                  </a:lnTo>
                  <a:lnTo>
                    <a:pt x="2013" y="2883"/>
                  </a:lnTo>
                  <a:lnTo>
                    <a:pt x="2036" y="2933"/>
                  </a:lnTo>
                  <a:lnTo>
                    <a:pt x="2059" y="2982"/>
                  </a:lnTo>
                  <a:lnTo>
                    <a:pt x="2082" y="3027"/>
                  </a:lnTo>
                  <a:lnTo>
                    <a:pt x="2104" y="3072"/>
                  </a:lnTo>
                  <a:lnTo>
                    <a:pt x="2124" y="3112"/>
                  </a:lnTo>
                  <a:lnTo>
                    <a:pt x="2141" y="3142"/>
                  </a:lnTo>
                  <a:lnTo>
                    <a:pt x="2158" y="3177"/>
                  </a:lnTo>
                  <a:lnTo>
                    <a:pt x="2177" y="3212"/>
                  </a:lnTo>
                  <a:lnTo>
                    <a:pt x="2199" y="3250"/>
                  </a:lnTo>
                  <a:lnTo>
                    <a:pt x="2222" y="3287"/>
                  </a:lnTo>
                  <a:lnTo>
                    <a:pt x="2246" y="3324"/>
                  </a:lnTo>
                  <a:lnTo>
                    <a:pt x="2259" y="3342"/>
                  </a:lnTo>
                  <a:lnTo>
                    <a:pt x="2273" y="3361"/>
                  </a:lnTo>
                  <a:lnTo>
                    <a:pt x="2286" y="3378"/>
                  </a:lnTo>
                  <a:lnTo>
                    <a:pt x="2300" y="3394"/>
                  </a:lnTo>
                  <a:lnTo>
                    <a:pt x="2314" y="3410"/>
                  </a:lnTo>
                  <a:lnTo>
                    <a:pt x="2330" y="3426"/>
                  </a:lnTo>
                  <a:lnTo>
                    <a:pt x="2345" y="3440"/>
                  </a:lnTo>
                  <a:lnTo>
                    <a:pt x="2361" y="3452"/>
                  </a:lnTo>
                  <a:lnTo>
                    <a:pt x="2377" y="3464"/>
                  </a:lnTo>
                  <a:lnTo>
                    <a:pt x="2394" y="3475"/>
                  </a:lnTo>
                  <a:lnTo>
                    <a:pt x="2411" y="3484"/>
                  </a:lnTo>
                  <a:lnTo>
                    <a:pt x="2428" y="3492"/>
                  </a:lnTo>
                  <a:lnTo>
                    <a:pt x="2446" y="3499"/>
                  </a:lnTo>
                  <a:lnTo>
                    <a:pt x="2465" y="3503"/>
                  </a:lnTo>
                  <a:lnTo>
                    <a:pt x="2483" y="3506"/>
                  </a:lnTo>
                  <a:lnTo>
                    <a:pt x="2502" y="3507"/>
                  </a:lnTo>
                  <a:lnTo>
                    <a:pt x="2523" y="3506"/>
                  </a:lnTo>
                  <a:lnTo>
                    <a:pt x="2542" y="3503"/>
                  </a:lnTo>
                  <a:lnTo>
                    <a:pt x="2562" y="3497"/>
                  </a:lnTo>
                  <a:lnTo>
                    <a:pt x="2584" y="3490"/>
                  </a:lnTo>
                  <a:lnTo>
                    <a:pt x="2597" y="3518"/>
                  </a:lnTo>
                  <a:lnTo>
                    <a:pt x="2610" y="3543"/>
                  </a:lnTo>
                  <a:lnTo>
                    <a:pt x="2623" y="3567"/>
                  </a:lnTo>
                  <a:lnTo>
                    <a:pt x="2637" y="3587"/>
                  </a:lnTo>
                  <a:lnTo>
                    <a:pt x="2653" y="3606"/>
                  </a:lnTo>
                  <a:lnTo>
                    <a:pt x="2667" y="3623"/>
                  </a:lnTo>
                  <a:lnTo>
                    <a:pt x="2682" y="3637"/>
                  </a:lnTo>
                  <a:lnTo>
                    <a:pt x="2698" y="3650"/>
                  </a:lnTo>
                  <a:lnTo>
                    <a:pt x="2715" y="3661"/>
                  </a:lnTo>
                  <a:lnTo>
                    <a:pt x="2731" y="3670"/>
                  </a:lnTo>
                  <a:lnTo>
                    <a:pt x="2747" y="3678"/>
                  </a:lnTo>
                  <a:lnTo>
                    <a:pt x="2764" y="3685"/>
                  </a:lnTo>
                  <a:lnTo>
                    <a:pt x="2782" y="3690"/>
                  </a:lnTo>
                  <a:lnTo>
                    <a:pt x="2800" y="3694"/>
                  </a:lnTo>
                  <a:lnTo>
                    <a:pt x="2818" y="3698"/>
                  </a:lnTo>
                  <a:lnTo>
                    <a:pt x="2836" y="3700"/>
                  </a:lnTo>
                  <a:lnTo>
                    <a:pt x="2856" y="3702"/>
                  </a:lnTo>
                  <a:lnTo>
                    <a:pt x="2875" y="3703"/>
                  </a:lnTo>
                  <a:lnTo>
                    <a:pt x="2894" y="3703"/>
                  </a:lnTo>
                  <a:lnTo>
                    <a:pt x="2915" y="3704"/>
                  </a:lnTo>
                  <a:lnTo>
                    <a:pt x="2955" y="3704"/>
                  </a:lnTo>
                  <a:lnTo>
                    <a:pt x="2998" y="3704"/>
                  </a:lnTo>
                  <a:lnTo>
                    <a:pt x="3019" y="3704"/>
                  </a:lnTo>
                  <a:lnTo>
                    <a:pt x="3042" y="3705"/>
                  </a:lnTo>
                  <a:lnTo>
                    <a:pt x="3064" y="3706"/>
                  </a:lnTo>
                  <a:lnTo>
                    <a:pt x="3087" y="3708"/>
                  </a:lnTo>
                  <a:lnTo>
                    <a:pt x="3110" y="3711"/>
                  </a:lnTo>
                  <a:lnTo>
                    <a:pt x="3133" y="3715"/>
                  </a:lnTo>
                  <a:lnTo>
                    <a:pt x="3157" y="3720"/>
                  </a:lnTo>
                  <a:lnTo>
                    <a:pt x="3181" y="3725"/>
                  </a:lnTo>
                  <a:lnTo>
                    <a:pt x="3206" y="3733"/>
                  </a:lnTo>
                  <a:lnTo>
                    <a:pt x="3228" y="3741"/>
                  </a:lnTo>
                  <a:lnTo>
                    <a:pt x="3249" y="3752"/>
                  </a:lnTo>
                  <a:lnTo>
                    <a:pt x="3267" y="3762"/>
                  </a:lnTo>
                  <a:lnTo>
                    <a:pt x="3283" y="3774"/>
                  </a:lnTo>
                  <a:lnTo>
                    <a:pt x="3298" y="3786"/>
                  </a:lnTo>
                  <a:lnTo>
                    <a:pt x="3311" y="3799"/>
                  </a:lnTo>
                  <a:lnTo>
                    <a:pt x="3322" y="3814"/>
                  </a:lnTo>
                  <a:lnTo>
                    <a:pt x="3331" y="3828"/>
                  </a:lnTo>
                  <a:lnTo>
                    <a:pt x="3338" y="3843"/>
                  </a:lnTo>
                  <a:lnTo>
                    <a:pt x="3344" y="3859"/>
                  </a:lnTo>
                  <a:lnTo>
                    <a:pt x="3348" y="3876"/>
                  </a:lnTo>
                  <a:lnTo>
                    <a:pt x="3350" y="3893"/>
                  </a:lnTo>
                  <a:lnTo>
                    <a:pt x="3352" y="3910"/>
                  </a:lnTo>
                  <a:lnTo>
                    <a:pt x="3352" y="3928"/>
                  </a:lnTo>
                  <a:lnTo>
                    <a:pt x="3350" y="3946"/>
                  </a:lnTo>
                  <a:lnTo>
                    <a:pt x="3347" y="3965"/>
                  </a:lnTo>
                  <a:lnTo>
                    <a:pt x="3343" y="3983"/>
                  </a:lnTo>
                  <a:lnTo>
                    <a:pt x="3338" y="4002"/>
                  </a:lnTo>
                  <a:lnTo>
                    <a:pt x="3332" y="4021"/>
                  </a:lnTo>
                  <a:lnTo>
                    <a:pt x="3325" y="4040"/>
                  </a:lnTo>
                  <a:lnTo>
                    <a:pt x="3317" y="4059"/>
                  </a:lnTo>
                  <a:lnTo>
                    <a:pt x="3308" y="4078"/>
                  </a:lnTo>
                  <a:lnTo>
                    <a:pt x="3297" y="4097"/>
                  </a:lnTo>
                  <a:lnTo>
                    <a:pt x="3286" y="4116"/>
                  </a:lnTo>
                  <a:lnTo>
                    <a:pt x="3274" y="4135"/>
                  </a:lnTo>
                  <a:lnTo>
                    <a:pt x="3262" y="4153"/>
                  </a:lnTo>
                  <a:lnTo>
                    <a:pt x="3249" y="4171"/>
                  </a:lnTo>
                  <a:lnTo>
                    <a:pt x="3236" y="4189"/>
                  </a:lnTo>
                  <a:lnTo>
                    <a:pt x="3221" y="4207"/>
                  </a:lnTo>
                  <a:lnTo>
                    <a:pt x="3206" y="4223"/>
                  </a:lnTo>
                  <a:lnTo>
                    <a:pt x="3192" y="4239"/>
                  </a:lnTo>
                  <a:lnTo>
                    <a:pt x="3160" y="4271"/>
                  </a:lnTo>
                  <a:lnTo>
                    <a:pt x="3128" y="4299"/>
                  </a:lnTo>
                  <a:lnTo>
                    <a:pt x="3093" y="4325"/>
                  </a:lnTo>
                  <a:lnTo>
                    <a:pt x="3058" y="4350"/>
                  </a:lnTo>
                  <a:lnTo>
                    <a:pt x="3020" y="4371"/>
                  </a:lnTo>
                  <a:lnTo>
                    <a:pt x="2983" y="4392"/>
                  </a:lnTo>
                  <a:lnTo>
                    <a:pt x="2943" y="4409"/>
                  </a:lnTo>
                  <a:lnTo>
                    <a:pt x="2902" y="4424"/>
                  </a:lnTo>
                  <a:lnTo>
                    <a:pt x="2862" y="4437"/>
                  </a:lnTo>
                  <a:lnTo>
                    <a:pt x="2819" y="4448"/>
                  </a:lnTo>
                  <a:lnTo>
                    <a:pt x="2776" y="4458"/>
                  </a:lnTo>
                  <a:lnTo>
                    <a:pt x="2733" y="4466"/>
                  </a:lnTo>
                  <a:lnTo>
                    <a:pt x="2689" y="4471"/>
                  </a:lnTo>
                  <a:lnTo>
                    <a:pt x="2644" y="4475"/>
                  </a:lnTo>
                  <a:lnTo>
                    <a:pt x="2600" y="4477"/>
                  </a:lnTo>
                  <a:lnTo>
                    <a:pt x="2555" y="4477"/>
                  </a:lnTo>
                  <a:lnTo>
                    <a:pt x="2510" y="4475"/>
                  </a:lnTo>
                  <a:lnTo>
                    <a:pt x="2466" y="4472"/>
                  </a:lnTo>
                  <a:lnTo>
                    <a:pt x="2421" y="4467"/>
                  </a:lnTo>
                  <a:lnTo>
                    <a:pt x="2376" y="4461"/>
                  </a:lnTo>
                  <a:lnTo>
                    <a:pt x="2332" y="4452"/>
                  </a:lnTo>
                  <a:lnTo>
                    <a:pt x="2288" y="4442"/>
                  </a:lnTo>
                  <a:lnTo>
                    <a:pt x="2244" y="4431"/>
                  </a:lnTo>
                  <a:lnTo>
                    <a:pt x="2202" y="4419"/>
                  </a:lnTo>
                  <a:lnTo>
                    <a:pt x="2159" y="4405"/>
                  </a:lnTo>
                  <a:lnTo>
                    <a:pt x="2118" y="4389"/>
                  </a:lnTo>
                  <a:lnTo>
                    <a:pt x="2078" y="4373"/>
                  </a:lnTo>
                  <a:lnTo>
                    <a:pt x="2038" y="4355"/>
                  </a:lnTo>
                  <a:lnTo>
                    <a:pt x="2000" y="4337"/>
                  </a:lnTo>
                  <a:lnTo>
                    <a:pt x="1963" y="4316"/>
                  </a:lnTo>
                  <a:lnTo>
                    <a:pt x="1927" y="4295"/>
                  </a:lnTo>
                  <a:lnTo>
                    <a:pt x="1893" y="4272"/>
                  </a:lnTo>
                  <a:lnTo>
                    <a:pt x="1863" y="4251"/>
                  </a:lnTo>
                  <a:lnTo>
                    <a:pt x="1834" y="4229"/>
                  </a:lnTo>
                  <a:lnTo>
                    <a:pt x="1807" y="4207"/>
                  </a:lnTo>
                  <a:lnTo>
                    <a:pt x="1779" y="4183"/>
                  </a:lnTo>
                  <a:lnTo>
                    <a:pt x="1753" y="4158"/>
                  </a:lnTo>
                  <a:lnTo>
                    <a:pt x="1726" y="4134"/>
                  </a:lnTo>
                  <a:lnTo>
                    <a:pt x="1701" y="4107"/>
                  </a:lnTo>
                  <a:lnTo>
                    <a:pt x="1677" y="4081"/>
                  </a:lnTo>
                  <a:lnTo>
                    <a:pt x="1653" y="4053"/>
                  </a:lnTo>
                  <a:lnTo>
                    <a:pt x="1630" y="4025"/>
                  </a:lnTo>
                  <a:lnTo>
                    <a:pt x="1607" y="3996"/>
                  </a:lnTo>
                  <a:lnTo>
                    <a:pt x="1584" y="3967"/>
                  </a:lnTo>
                  <a:lnTo>
                    <a:pt x="1563" y="3937"/>
                  </a:lnTo>
                  <a:lnTo>
                    <a:pt x="1543" y="3908"/>
                  </a:lnTo>
                  <a:lnTo>
                    <a:pt x="1521" y="3877"/>
                  </a:lnTo>
                  <a:lnTo>
                    <a:pt x="1502" y="3846"/>
                  </a:lnTo>
                  <a:lnTo>
                    <a:pt x="1483" y="3815"/>
                  </a:lnTo>
                  <a:lnTo>
                    <a:pt x="1463" y="3783"/>
                  </a:lnTo>
                  <a:lnTo>
                    <a:pt x="1445" y="3751"/>
                  </a:lnTo>
                  <a:lnTo>
                    <a:pt x="1427" y="3718"/>
                  </a:lnTo>
                  <a:lnTo>
                    <a:pt x="1392" y="3653"/>
                  </a:lnTo>
                  <a:lnTo>
                    <a:pt x="1359" y="3588"/>
                  </a:lnTo>
                  <a:lnTo>
                    <a:pt x="1327" y="3522"/>
                  </a:lnTo>
                  <a:lnTo>
                    <a:pt x="1297" y="3456"/>
                  </a:lnTo>
                  <a:lnTo>
                    <a:pt x="1268" y="3390"/>
                  </a:lnTo>
                  <a:lnTo>
                    <a:pt x="1240" y="3325"/>
                  </a:lnTo>
                  <a:lnTo>
                    <a:pt x="1210" y="3256"/>
                  </a:lnTo>
                  <a:lnTo>
                    <a:pt x="1179" y="3187"/>
                  </a:lnTo>
                  <a:lnTo>
                    <a:pt x="1147" y="3119"/>
                  </a:lnTo>
                  <a:lnTo>
                    <a:pt x="1113" y="3051"/>
                  </a:lnTo>
                  <a:lnTo>
                    <a:pt x="1078" y="2984"/>
                  </a:lnTo>
                  <a:lnTo>
                    <a:pt x="1043" y="2917"/>
                  </a:lnTo>
                  <a:lnTo>
                    <a:pt x="1007" y="2851"/>
                  </a:lnTo>
                  <a:lnTo>
                    <a:pt x="972" y="2784"/>
                  </a:lnTo>
                  <a:lnTo>
                    <a:pt x="935" y="2718"/>
                  </a:lnTo>
                  <a:lnTo>
                    <a:pt x="899" y="2651"/>
                  </a:lnTo>
                  <a:lnTo>
                    <a:pt x="862" y="2585"/>
                  </a:lnTo>
                  <a:lnTo>
                    <a:pt x="826" y="2518"/>
                  </a:lnTo>
                  <a:lnTo>
                    <a:pt x="789" y="2451"/>
                  </a:lnTo>
                  <a:lnTo>
                    <a:pt x="753" y="2384"/>
                  </a:lnTo>
                  <a:lnTo>
                    <a:pt x="718" y="2317"/>
                  </a:lnTo>
                  <a:lnTo>
                    <a:pt x="683" y="2250"/>
                  </a:lnTo>
                  <a:lnTo>
                    <a:pt x="649" y="2184"/>
                  </a:lnTo>
                  <a:lnTo>
                    <a:pt x="612" y="2119"/>
                  </a:lnTo>
                  <a:lnTo>
                    <a:pt x="575" y="2056"/>
                  </a:lnTo>
                  <a:lnTo>
                    <a:pt x="537" y="1994"/>
                  </a:lnTo>
                  <a:lnTo>
                    <a:pt x="498" y="1932"/>
                  </a:lnTo>
                  <a:lnTo>
                    <a:pt x="459" y="1871"/>
                  </a:lnTo>
                  <a:lnTo>
                    <a:pt x="419" y="1810"/>
                  </a:lnTo>
                  <a:lnTo>
                    <a:pt x="381" y="1750"/>
                  </a:lnTo>
                  <a:lnTo>
                    <a:pt x="342" y="1688"/>
                  </a:lnTo>
                  <a:lnTo>
                    <a:pt x="306" y="1626"/>
                  </a:lnTo>
                  <a:lnTo>
                    <a:pt x="287" y="1595"/>
                  </a:lnTo>
                  <a:lnTo>
                    <a:pt x="269" y="1564"/>
                  </a:lnTo>
                  <a:lnTo>
                    <a:pt x="252" y="1531"/>
                  </a:lnTo>
                  <a:lnTo>
                    <a:pt x="236" y="1500"/>
                  </a:lnTo>
                  <a:lnTo>
                    <a:pt x="219" y="1467"/>
                  </a:lnTo>
                  <a:lnTo>
                    <a:pt x="203" y="1435"/>
                  </a:lnTo>
                  <a:lnTo>
                    <a:pt x="188" y="1402"/>
                  </a:lnTo>
                  <a:lnTo>
                    <a:pt x="173" y="1369"/>
                  </a:lnTo>
                  <a:lnTo>
                    <a:pt x="158" y="1334"/>
                  </a:lnTo>
                  <a:lnTo>
                    <a:pt x="145" y="1301"/>
                  </a:lnTo>
                  <a:lnTo>
                    <a:pt x="133" y="1265"/>
                  </a:lnTo>
                  <a:lnTo>
                    <a:pt x="121" y="1231"/>
                  </a:lnTo>
                  <a:lnTo>
                    <a:pt x="108" y="1188"/>
                  </a:lnTo>
                  <a:lnTo>
                    <a:pt x="93" y="1144"/>
                  </a:lnTo>
                  <a:lnTo>
                    <a:pt x="80" y="1099"/>
                  </a:lnTo>
                  <a:lnTo>
                    <a:pt x="67" y="1054"/>
                  </a:lnTo>
                  <a:lnTo>
                    <a:pt x="55" y="1007"/>
                  </a:lnTo>
                  <a:lnTo>
                    <a:pt x="44" y="959"/>
                  </a:lnTo>
                  <a:lnTo>
                    <a:pt x="32" y="912"/>
                  </a:lnTo>
                  <a:lnTo>
                    <a:pt x="23" y="863"/>
                  </a:lnTo>
                  <a:lnTo>
                    <a:pt x="15" y="815"/>
                  </a:lnTo>
                  <a:lnTo>
                    <a:pt x="8" y="766"/>
                  </a:lnTo>
                  <a:lnTo>
                    <a:pt x="4" y="718"/>
                  </a:lnTo>
                  <a:lnTo>
                    <a:pt x="1" y="670"/>
                  </a:lnTo>
                  <a:lnTo>
                    <a:pt x="0" y="646"/>
                  </a:lnTo>
                  <a:lnTo>
                    <a:pt x="0" y="623"/>
                  </a:lnTo>
                  <a:lnTo>
                    <a:pt x="0" y="600"/>
                  </a:lnTo>
                  <a:lnTo>
                    <a:pt x="2" y="576"/>
                  </a:lnTo>
                  <a:lnTo>
                    <a:pt x="3" y="554"/>
                  </a:lnTo>
                  <a:lnTo>
                    <a:pt x="6" y="532"/>
                  </a:lnTo>
                  <a:lnTo>
                    <a:pt x="9" y="509"/>
                  </a:lnTo>
                  <a:lnTo>
                    <a:pt x="12" y="487"/>
                  </a:lnTo>
                  <a:lnTo>
                    <a:pt x="19" y="458"/>
                  </a:lnTo>
                  <a:lnTo>
                    <a:pt x="28" y="429"/>
                  </a:lnTo>
                  <a:lnTo>
                    <a:pt x="39" y="404"/>
                  </a:lnTo>
                  <a:lnTo>
                    <a:pt x="51" y="379"/>
                  </a:lnTo>
                  <a:lnTo>
                    <a:pt x="64" y="357"/>
                  </a:lnTo>
                  <a:lnTo>
                    <a:pt x="78" y="337"/>
                  </a:lnTo>
                  <a:lnTo>
                    <a:pt x="94" y="318"/>
                  </a:lnTo>
                  <a:lnTo>
                    <a:pt x="112" y="301"/>
                  </a:lnTo>
                  <a:lnTo>
                    <a:pt x="130" y="286"/>
                  </a:lnTo>
                  <a:lnTo>
                    <a:pt x="149" y="271"/>
                  </a:lnTo>
                  <a:lnTo>
                    <a:pt x="170" y="257"/>
                  </a:lnTo>
                  <a:lnTo>
                    <a:pt x="191" y="245"/>
                  </a:lnTo>
                  <a:lnTo>
                    <a:pt x="212" y="233"/>
                  </a:lnTo>
                  <a:lnTo>
                    <a:pt x="236" y="222"/>
                  </a:lnTo>
                  <a:lnTo>
                    <a:pt x="258" y="212"/>
                  </a:lnTo>
                  <a:lnTo>
                    <a:pt x="282" y="202"/>
                  </a:lnTo>
                  <a:lnTo>
                    <a:pt x="330" y="183"/>
                  </a:lnTo>
                  <a:lnTo>
                    <a:pt x="380" y="164"/>
                  </a:lnTo>
                  <a:lnTo>
                    <a:pt x="430" y="145"/>
                  </a:lnTo>
                  <a:lnTo>
                    <a:pt x="478" y="123"/>
                  </a:lnTo>
                  <a:lnTo>
                    <a:pt x="503" y="112"/>
                  </a:lnTo>
                  <a:lnTo>
                    <a:pt x="526" y="100"/>
                  </a:lnTo>
                  <a:lnTo>
                    <a:pt x="549" y="87"/>
                  </a:lnTo>
                  <a:lnTo>
                    <a:pt x="572" y="72"/>
                  </a:lnTo>
                  <a:lnTo>
                    <a:pt x="594" y="56"/>
                  </a:lnTo>
                  <a:lnTo>
                    <a:pt x="615" y="39"/>
                  </a:lnTo>
                  <a:lnTo>
                    <a:pt x="636" y="21"/>
                  </a:lnTo>
                  <a:lnTo>
                    <a:pt x="655" y="0"/>
                  </a:lnTo>
                  <a:lnTo>
                    <a:pt x="653" y="31"/>
                  </a:lnTo>
                  <a:lnTo>
                    <a:pt x="653" y="61"/>
                  </a:lnTo>
                  <a:lnTo>
                    <a:pt x="654" y="91"/>
                  </a:lnTo>
                  <a:lnTo>
                    <a:pt x="656" y="120"/>
                  </a:lnTo>
                  <a:lnTo>
                    <a:pt x="659" y="148"/>
                  </a:lnTo>
                  <a:lnTo>
                    <a:pt x="663" y="176"/>
                  </a:lnTo>
                  <a:lnTo>
                    <a:pt x="668" y="204"/>
                  </a:lnTo>
                  <a:lnTo>
                    <a:pt x="672" y="230"/>
                  </a:lnTo>
                  <a:lnTo>
                    <a:pt x="682" y="283"/>
                  </a:lnTo>
                  <a:lnTo>
                    <a:pt x="693" y="335"/>
                  </a:lnTo>
                  <a:lnTo>
                    <a:pt x="696" y="360"/>
                  </a:lnTo>
                  <a:lnTo>
                    <a:pt x="700" y="385"/>
                  </a:lnTo>
                  <a:lnTo>
                    <a:pt x="702" y="411"/>
                  </a:lnTo>
                  <a:lnTo>
                    <a:pt x="703" y="436"/>
                  </a:lnTo>
                  <a:lnTo>
                    <a:pt x="703" y="465"/>
                  </a:lnTo>
                  <a:lnTo>
                    <a:pt x="701" y="493"/>
                  </a:lnTo>
                  <a:lnTo>
                    <a:pt x="698" y="522"/>
                  </a:lnTo>
                  <a:lnTo>
                    <a:pt x="694" y="551"/>
                  </a:lnTo>
                  <a:lnTo>
                    <a:pt x="682" y="611"/>
                  </a:lnTo>
                  <a:lnTo>
                    <a:pt x="669" y="672"/>
                  </a:lnTo>
                  <a:lnTo>
                    <a:pt x="663" y="703"/>
                  </a:lnTo>
                  <a:lnTo>
                    <a:pt x="656" y="735"/>
                  </a:lnTo>
                  <a:lnTo>
                    <a:pt x="650" y="767"/>
                  </a:lnTo>
                  <a:lnTo>
                    <a:pt x="645" y="800"/>
                  </a:lnTo>
                  <a:lnTo>
                    <a:pt x="641" y="833"/>
                  </a:lnTo>
                  <a:lnTo>
                    <a:pt x="638" y="868"/>
                  </a:lnTo>
                  <a:lnTo>
                    <a:pt x="636" y="902"/>
                  </a:lnTo>
                  <a:lnTo>
                    <a:pt x="636" y="938"/>
                  </a:lnTo>
                  <a:lnTo>
                    <a:pt x="638" y="989"/>
                  </a:lnTo>
                  <a:lnTo>
                    <a:pt x="641" y="1034"/>
                  </a:lnTo>
                  <a:lnTo>
                    <a:pt x="645" y="1076"/>
                  </a:lnTo>
                  <a:lnTo>
                    <a:pt x="651" y="1114"/>
                  </a:lnTo>
                  <a:lnTo>
                    <a:pt x="657" y="1148"/>
                  </a:lnTo>
                  <a:lnTo>
                    <a:pt x="665" y="1180"/>
                  </a:lnTo>
                  <a:lnTo>
                    <a:pt x="673" y="1208"/>
                  </a:lnTo>
                  <a:lnTo>
                    <a:pt x="683" y="1234"/>
                  </a:lnTo>
                  <a:lnTo>
                    <a:pt x="694" y="1256"/>
                  </a:lnTo>
                  <a:lnTo>
                    <a:pt x="706" y="1276"/>
                  </a:lnTo>
                  <a:lnTo>
                    <a:pt x="718" y="1294"/>
                  </a:lnTo>
                  <a:lnTo>
                    <a:pt x="731" y="1311"/>
                  </a:lnTo>
                  <a:lnTo>
                    <a:pt x="745" y="1325"/>
                  </a:lnTo>
                  <a:lnTo>
                    <a:pt x="761" y="1337"/>
                  </a:lnTo>
                  <a:lnTo>
                    <a:pt x="776" y="1348"/>
                  </a:lnTo>
                  <a:lnTo>
                    <a:pt x="793" y="1358"/>
                  </a:lnTo>
                  <a:lnTo>
                    <a:pt x="809" y="1368"/>
                  </a:lnTo>
                  <a:lnTo>
                    <a:pt x="828" y="1376"/>
                  </a:lnTo>
                  <a:lnTo>
                    <a:pt x="846" y="1383"/>
                  </a:lnTo>
                  <a:lnTo>
                    <a:pt x="864" y="1391"/>
                  </a:lnTo>
                  <a:lnTo>
                    <a:pt x="904" y="1405"/>
                  </a:lnTo>
                  <a:lnTo>
                    <a:pt x="944" y="1420"/>
                  </a:lnTo>
                  <a:lnTo>
                    <a:pt x="965" y="1430"/>
                  </a:lnTo>
                  <a:lnTo>
                    <a:pt x="986" y="1440"/>
                  </a:lnTo>
                  <a:lnTo>
                    <a:pt x="1008" y="1450"/>
                  </a:lnTo>
                  <a:lnTo>
                    <a:pt x="1030" y="1462"/>
                  </a:lnTo>
                  <a:lnTo>
                    <a:pt x="1052" y="1476"/>
                  </a:lnTo>
                  <a:lnTo>
                    <a:pt x="1074" y="1492"/>
                  </a:lnTo>
                  <a:lnTo>
                    <a:pt x="1097" y="1510"/>
                  </a:lnTo>
                  <a:lnTo>
                    <a:pt x="1119" y="1529"/>
                  </a:lnTo>
                  <a:close/>
                </a:path>
              </a:pathLst>
            </a:custGeom>
            <a:solidFill>
              <a:srgbClr val="9F7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9" name="Freeform 111"/>
            <p:cNvSpPr>
              <a:spLocks/>
            </p:cNvSpPr>
            <p:nvPr/>
          </p:nvSpPr>
          <p:spPr bwMode="auto">
            <a:xfrm>
              <a:off x="6823075" y="4630738"/>
              <a:ext cx="298450" cy="401638"/>
            </a:xfrm>
            <a:custGeom>
              <a:avLst/>
              <a:gdLst>
                <a:gd name="T0" fmla="*/ 967 w 3198"/>
                <a:gd name="T1" fmla="*/ 1704 h 4311"/>
                <a:gd name="T2" fmla="*/ 1017 w 3198"/>
                <a:gd name="T3" fmla="*/ 1918 h 4311"/>
                <a:gd name="T4" fmla="*/ 1068 w 3198"/>
                <a:gd name="T5" fmla="*/ 2123 h 4311"/>
                <a:gd name="T6" fmla="*/ 1117 w 3198"/>
                <a:gd name="T7" fmla="*/ 2201 h 4311"/>
                <a:gd name="T8" fmla="*/ 1216 w 3198"/>
                <a:gd name="T9" fmla="*/ 2276 h 4311"/>
                <a:gd name="T10" fmla="*/ 1353 w 3198"/>
                <a:gd name="T11" fmla="*/ 2353 h 4311"/>
                <a:gd name="T12" fmla="*/ 1465 w 3198"/>
                <a:gd name="T13" fmla="*/ 2433 h 4311"/>
                <a:gd name="T14" fmla="*/ 1534 w 3198"/>
                <a:gd name="T15" fmla="*/ 2585 h 4311"/>
                <a:gd name="T16" fmla="*/ 1539 w 3198"/>
                <a:gd name="T17" fmla="*/ 2713 h 4311"/>
                <a:gd name="T18" fmla="*/ 1526 w 3198"/>
                <a:gd name="T19" fmla="*/ 2890 h 4311"/>
                <a:gd name="T20" fmla="*/ 1588 w 3198"/>
                <a:gd name="T21" fmla="*/ 3123 h 4311"/>
                <a:gd name="T22" fmla="*/ 1701 w 3198"/>
                <a:gd name="T23" fmla="*/ 3306 h 4311"/>
                <a:gd name="T24" fmla="*/ 1901 w 3198"/>
                <a:gd name="T25" fmla="*/ 3507 h 4311"/>
                <a:gd name="T26" fmla="*/ 2153 w 3198"/>
                <a:gd name="T27" fmla="*/ 3747 h 4311"/>
                <a:gd name="T28" fmla="*/ 2247 w 3198"/>
                <a:gd name="T29" fmla="*/ 3868 h 4311"/>
                <a:gd name="T30" fmla="*/ 2323 w 3198"/>
                <a:gd name="T31" fmla="*/ 3910 h 4311"/>
                <a:gd name="T32" fmla="*/ 2403 w 3198"/>
                <a:gd name="T33" fmla="*/ 3931 h 4311"/>
                <a:gd name="T34" fmla="*/ 2579 w 3198"/>
                <a:gd name="T35" fmla="*/ 3906 h 4311"/>
                <a:gd name="T36" fmla="*/ 2830 w 3198"/>
                <a:gd name="T37" fmla="*/ 3891 h 4311"/>
                <a:gd name="T38" fmla="*/ 3058 w 3198"/>
                <a:gd name="T39" fmla="*/ 3909 h 4311"/>
                <a:gd name="T40" fmla="*/ 3167 w 3198"/>
                <a:gd name="T41" fmla="*/ 3949 h 4311"/>
                <a:gd name="T42" fmla="*/ 3196 w 3198"/>
                <a:gd name="T43" fmla="*/ 4018 h 4311"/>
                <a:gd name="T44" fmla="*/ 3155 w 3198"/>
                <a:gd name="T45" fmla="*/ 4077 h 4311"/>
                <a:gd name="T46" fmla="*/ 2985 w 3198"/>
                <a:gd name="T47" fmla="*/ 4188 h 4311"/>
                <a:gd name="T48" fmla="*/ 2754 w 3198"/>
                <a:gd name="T49" fmla="*/ 4275 h 4311"/>
                <a:gd name="T50" fmla="*/ 2481 w 3198"/>
                <a:gd name="T51" fmla="*/ 4306 h 4311"/>
                <a:gd name="T52" fmla="*/ 2175 w 3198"/>
                <a:gd name="T53" fmla="*/ 4300 h 4311"/>
                <a:gd name="T54" fmla="*/ 1957 w 3198"/>
                <a:gd name="T55" fmla="*/ 4233 h 4311"/>
                <a:gd name="T56" fmla="*/ 1759 w 3198"/>
                <a:gd name="T57" fmla="*/ 4115 h 4311"/>
                <a:gd name="T58" fmla="*/ 1585 w 3198"/>
                <a:gd name="T59" fmla="*/ 3962 h 4311"/>
                <a:gd name="T60" fmla="*/ 1435 w 3198"/>
                <a:gd name="T61" fmla="*/ 3789 h 4311"/>
                <a:gd name="T62" fmla="*/ 1330 w 3198"/>
                <a:gd name="T63" fmla="*/ 3614 h 4311"/>
                <a:gd name="T64" fmla="*/ 1187 w 3198"/>
                <a:gd name="T65" fmla="*/ 3316 h 4311"/>
                <a:gd name="T66" fmla="*/ 1063 w 3198"/>
                <a:gd name="T67" fmla="*/ 3127 h 4311"/>
                <a:gd name="T68" fmla="*/ 807 w 3198"/>
                <a:gd name="T69" fmla="*/ 2797 h 4311"/>
                <a:gd name="T70" fmla="*/ 573 w 3198"/>
                <a:gd name="T71" fmla="*/ 2441 h 4311"/>
                <a:gd name="T72" fmla="*/ 409 w 3198"/>
                <a:gd name="T73" fmla="*/ 2123 h 4311"/>
                <a:gd name="T74" fmla="*/ 276 w 3198"/>
                <a:gd name="T75" fmla="*/ 1748 h 4311"/>
                <a:gd name="T76" fmla="*/ 142 w 3198"/>
                <a:gd name="T77" fmla="*/ 1470 h 4311"/>
                <a:gd name="T78" fmla="*/ 51 w 3198"/>
                <a:gd name="T79" fmla="*/ 1274 h 4311"/>
                <a:gd name="T80" fmla="*/ 1 w 3198"/>
                <a:gd name="T81" fmla="*/ 974 h 4311"/>
                <a:gd name="T82" fmla="*/ 18 w 3198"/>
                <a:gd name="T83" fmla="*/ 649 h 4311"/>
                <a:gd name="T84" fmla="*/ 76 w 3198"/>
                <a:gd name="T85" fmla="*/ 369 h 4311"/>
                <a:gd name="T86" fmla="*/ 131 w 3198"/>
                <a:gd name="T87" fmla="*/ 241 h 4311"/>
                <a:gd name="T88" fmla="*/ 214 w 3198"/>
                <a:gd name="T89" fmla="*/ 145 h 4311"/>
                <a:gd name="T90" fmla="*/ 393 w 3198"/>
                <a:gd name="T91" fmla="*/ 25 h 4311"/>
                <a:gd name="T92" fmla="*/ 428 w 3198"/>
                <a:gd name="T93" fmla="*/ 160 h 4311"/>
                <a:gd name="T94" fmla="*/ 355 w 3198"/>
                <a:gd name="T95" fmla="*/ 456 h 4311"/>
                <a:gd name="T96" fmla="*/ 309 w 3198"/>
                <a:gd name="T97" fmla="*/ 697 h 4311"/>
                <a:gd name="T98" fmla="*/ 313 w 3198"/>
                <a:gd name="T99" fmla="*/ 815 h 4311"/>
                <a:gd name="T100" fmla="*/ 351 w 3198"/>
                <a:gd name="T101" fmla="*/ 855 h 4311"/>
                <a:gd name="T102" fmla="*/ 425 w 3198"/>
                <a:gd name="T103" fmla="*/ 903 h 4311"/>
                <a:gd name="T104" fmla="*/ 440 w 3198"/>
                <a:gd name="T105" fmla="*/ 956 h 4311"/>
                <a:gd name="T106" fmla="*/ 381 w 3198"/>
                <a:gd name="T107" fmla="*/ 1101 h 4311"/>
                <a:gd name="T108" fmla="*/ 405 w 3198"/>
                <a:gd name="T109" fmla="*/ 1177 h 4311"/>
                <a:gd name="T110" fmla="*/ 491 w 3198"/>
                <a:gd name="T111" fmla="*/ 1260 h 4311"/>
                <a:gd name="T112" fmla="*/ 704 w 3198"/>
                <a:gd name="T113" fmla="*/ 1398 h 4311"/>
                <a:gd name="T114" fmla="*/ 865 w 3198"/>
                <a:gd name="T115" fmla="*/ 1524 h 4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98" h="4311">
                  <a:moveTo>
                    <a:pt x="903" y="1572"/>
                  </a:moveTo>
                  <a:lnTo>
                    <a:pt x="915" y="1590"/>
                  </a:lnTo>
                  <a:lnTo>
                    <a:pt x="927" y="1609"/>
                  </a:lnTo>
                  <a:lnTo>
                    <a:pt x="937" y="1630"/>
                  </a:lnTo>
                  <a:lnTo>
                    <a:pt x="947" y="1653"/>
                  </a:lnTo>
                  <a:lnTo>
                    <a:pt x="957" y="1677"/>
                  </a:lnTo>
                  <a:lnTo>
                    <a:pt x="967" y="1704"/>
                  </a:lnTo>
                  <a:lnTo>
                    <a:pt x="977" y="1732"/>
                  </a:lnTo>
                  <a:lnTo>
                    <a:pt x="987" y="1764"/>
                  </a:lnTo>
                  <a:lnTo>
                    <a:pt x="994" y="1788"/>
                  </a:lnTo>
                  <a:lnTo>
                    <a:pt x="999" y="1813"/>
                  </a:lnTo>
                  <a:lnTo>
                    <a:pt x="1004" y="1839"/>
                  </a:lnTo>
                  <a:lnTo>
                    <a:pt x="1009" y="1865"/>
                  </a:lnTo>
                  <a:lnTo>
                    <a:pt x="1017" y="1918"/>
                  </a:lnTo>
                  <a:lnTo>
                    <a:pt x="1025" y="1971"/>
                  </a:lnTo>
                  <a:lnTo>
                    <a:pt x="1030" y="1997"/>
                  </a:lnTo>
                  <a:lnTo>
                    <a:pt x="1035" y="2024"/>
                  </a:lnTo>
                  <a:lnTo>
                    <a:pt x="1041" y="2049"/>
                  </a:lnTo>
                  <a:lnTo>
                    <a:pt x="1049" y="2075"/>
                  </a:lnTo>
                  <a:lnTo>
                    <a:pt x="1058" y="2099"/>
                  </a:lnTo>
                  <a:lnTo>
                    <a:pt x="1068" y="2123"/>
                  </a:lnTo>
                  <a:lnTo>
                    <a:pt x="1073" y="2134"/>
                  </a:lnTo>
                  <a:lnTo>
                    <a:pt x="1079" y="2147"/>
                  </a:lnTo>
                  <a:lnTo>
                    <a:pt x="1085" y="2158"/>
                  </a:lnTo>
                  <a:lnTo>
                    <a:pt x="1092" y="2169"/>
                  </a:lnTo>
                  <a:lnTo>
                    <a:pt x="1100" y="2180"/>
                  </a:lnTo>
                  <a:lnTo>
                    <a:pt x="1108" y="2191"/>
                  </a:lnTo>
                  <a:lnTo>
                    <a:pt x="1117" y="2201"/>
                  </a:lnTo>
                  <a:lnTo>
                    <a:pt x="1125" y="2211"/>
                  </a:lnTo>
                  <a:lnTo>
                    <a:pt x="1140" y="2227"/>
                  </a:lnTo>
                  <a:lnTo>
                    <a:pt x="1155" y="2240"/>
                  </a:lnTo>
                  <a:lnTo>
                    <a:pt x="1170" y="2251"/>
                  </a:lnTo>
                  <a:lnTo>
                    <a:pt x="1186" y="2261"/>
                  </a:lnTo>
                  <a:lnTo>
                    <a:pt x="1201" y="2269"/>
                  </a:lnTo>
                  <a:lnTo>
                    <a:pt x="1216" y="2276"/>
                  </a:lnTo>
                  <a:lnTo>
                    <a:pt x="1245" y="2288"/>
                  </a:lnTo>
                  <a:lnTo>
                    <a:pt x="1276" y="2300"/>
                  </a:lnTo>
                  <a:lnTo>
                    <a:pt x="1291" y="2307"/>
                  </a:lnTo>
                  <a:lnTo>
                    <a:pt x="1306" y="2316"/>
                  </a:lnTo>
                  <a:lnTo>
                    <a:pt x="1322" y="2326"/>
                  </a:lnTo>
                  <a:lnTo>
                    <a:pt x="1337" y="2339"/>
                  </a:lnTo>
                  <a:lnTo>
                    <a:pt x="1353" y="2353"/>
                  </a:lnTo>
                  <a:lnTo>
                    <a:pt x="1369" y="2364"/>
                  </a:lnTo>
                  <a:lnTo>
                    <a:pt x="1384" y="2374"/>
                  </a:lnTo>
                  <a:lnTo>
                    <a:pt x="1397" y="2383"/>
                  </a:lnTo>
                  <a:lnTo>
                    <a:pt x="1422" y="2398"/>
                  </a:lnTo>
                  <a:lnTo>
                    <a:pt x="1445" y="2413"/>
                  </a:lnTo>
                  <a:lnTo>
                    <a:pt x="1455" y="2422"/>
                  </a:lnTo>
                  <a:lnTo>
                    <a:pt x="1465" y="2433"/>
                  </a:lnTo>
                  <a:lnTo>
                    <a:pt x="1475" y="2445"/>
                  </a:lnTo>
                  <a:lnTo>
                    <a:pt x="1484" y="2461"/>
                  </a:lnTo>
                  <a:lnTo>
                    <a:pt x="1494" y="2479"/>
                  </a:lnTo>
                  <a:lnTo>
                    <a:pt x="1504" y="2501"/>
                  </a:lnTo>
                  <a:lnTo>
                    <a:pt x="1515" y="2527"/>
                  </a:lnTo>
                  <a:lnTo>
                    <a:pt x="1525" y="2557"/>
                  </a:lnTo>
                  <a:lnTo>
                    <a:pt x="1534" y="2585"/>
                  </a:lnTo>
                  <a:lnTo>
                    <a:pt x="1540" y="2611"/>
                  </a:lnTo>
                  <a:lnTo>
                    <a:pt x="1543" y="2633"/>
                  </a:lnTo>
                  <a:lnTo>
                    <a:pt x="1545" y="2652"/>
                  </a:lnTo>
                  <a:lnTo>
                    <a:pt x="1546" y="2670"/>
                  </a:lnTo>
                  <a:lnTo>
                    <a:pt x="1544" y="2686"/>
                  </a:lnTo>
                  <a:lnTo>
                    <a:pt x="1542" y="2700"/>
                  </a:lnTo>
                  <a:lnTo>
                    <a:pt x="1539" y="2713"/>
                  </a:lnTo>
                  <a:lnTo>
                    <a:pt x="1532" y="2740"/>
                  </a:lnTo>
                  <a:lnTo>
                    <a:pt x="1525" y="2769"/>
                  </a:lnTo>
                  <a:lnTo>
                    <a:pt x="1523" y="2786"/>
                  </a:lnTo>
                  <a:lnTo>
                    <a:pt x="1521" y="2805"/>
                  </a:lnTo>
                  <a:lnTo>
                    <a:pt x="1521" y="2826"/>
                  </a:lnTo>
                  <a:lnTo>
                    <a:pt x="1522" y="2852"/>
                  </a:lnTo>
                  <a:lnTo>
                    <a:pt x="1526" y="2890"/>
                  </a:lnTo>
                  <a:lnTo>
                    <a:pt x="1531" y="2928"/>
                  </a:lnTo>
                  <a:lnTo>
                    <a:pt x="1537" y="2963"/>
                  </a:lnTo>
                  <a:lnTo>
                    <a:pt x="1545" y="2998"/>
                  </a:lnTo>
                  <a:lnTo>
                    <a:pt x="1554" y="3030"/>
                  </a:lnTo>
                  <a:lnTo>
                    <a:pt x="1564" y="3063"/>
                  </a:lnTo>
                  <a:lnTo>
                    <a:pt x="1576" y="3093"/>
                  </a:lnTo>
                  <a:lnTo>
                    <a:pt x="1588" y="3123"/>
                  </a:lnTo>
                  <a:lnTo>
                    <a:pt x="1601" y="3151"/>
                  </a:lnTo>
                  <a:lnTo>
                    <a:pt x="1615" y="3180"/>
                  </a:lnTo>
                  <a:lnTo>
                    <a:pt x="1631" y="3206"/>
                  </a:lnTo>
                  <a:lnTo>
                    <a:pt x="1648" y="3232"/>
                  </a:lnTo>
                  <a:lnTo>
                    <a:pt x="1665" y="3258"/>
                  </a:lnTo>
                  <a:lnTo>
                    <a:pt x="1683" y="3282"/>
                  </a:lnTo>
                  <a:lnTo>
                    <a:pt x="1701" y="3306"/>
                  </a:lnTo>
                  <a:lnTo>
                    <a:pt x="1722" y="3329"/>
                  </a:lnTo>
                  <a:lnTo>
                    <a:pt x="1742" y="3352"/>
                  </a:lnTo>
                  <a:lnTo>
                    <a:pt x="1762" y="3375"/>
                  </a:lnTo>
                  <a:lnTo>
                    <a:pt x="1785" y="3397"/>
                  </a:lnTo>
                  <a:lnTo>
                    <a:pt x="1807" y="3419"/>
                  </a:lnTo>
                  <a:lnTo>
                    <a:pt x="1853" y="3463"/>
                  </a:lnTo>
                  <a:lnTo>
                    <a:pt x="1901" y="3507"/>
                  </a:lnTo>
                  <a:lnTo>
                    <a:pt x="1949" y="3550"/>
                  </a:lnTo>
                  <a:lnTo>
                    <a:pt x="2000" y="3595"/>
                  </a:lnTo>
                  <a:lnTo>
                    <a:pt x="2051" y="3641"/>
                  </a:lnTo>
                  <a:lnTo>
                    <a:pt x="2103" y="3690"/>
                  </a:lnTo>
                  <a:lnTo>
                    <a:pt x="2122" y="3710"/>
                  </a:lnTo>
                  <a:lnTo>
                    <a:pt x="2139" y="3729"/>
                  </a:lnTo>
                  <a:lnTo>
                    <a:pt x="2153" y="3747"/>
                  </a:lnTo>
                  <a:lnTo>
                    <a:pt x="2166" y="3765"/>
                  </a:lnTo>
                  <a:lnTo>
                    <a:pt x="2187" y="3797"/>
                  </a:lnTo>
                  <a:lnTo>
                    <a:pt x="2207" y="3828"/>
                  </a:lnTo>
                  <a:lnTo>
                    <a:pt x="2219" y="3842"/>
                  </a:lnTo>
                  <a:lnTo>
                    <a:pt x="2232" y="3855"/>
                  </a:lnTo>
                  <a:lnTo>
                    <a:pt x="2239" y="3862"/>
                  </a:lnTo>
                  <a:lnTo>
                    <a:pt x="2247" y="3868"/>
                  </a:lnTo>
                  <a:lnTo>
                    <a:pt x="2255" y="3874"/>
                  </a:lnTo>
                  <a:lnTo>
                    <a:pt x="2264" y="3881"/>
                  </a:lnTo>
                  <a:lnTo>
                    <a:pt x="2274" y="3887"/>
                  </a:lnTo>
                  <a:lnTo>
                    <a:pt x="2285" y="3893"/>
                  </a:lnTo>
                  <a:lnTo>
                    <a:pt x="2297" y="3899"/>
                  </a:lnTo>
                  <a:lnTo>
                    <a:pt x="2310" y="3905"/>
                  </a:lnTo>
                  <a:lnTo>
                    <a:pt x="2323" y="3910"/>
                  </a:lnTo>
                  <a:lnTo>
                    <a:pt x="2338" y="3916"/>
                  </a:lnTo>
                  <a:lnTo>
                    <a:pt x="2354" y="3921"/>
                  </a:lnTo>
                  <a:lnTo>
                    <a:pt x="2372" y="3927"/>
                  </a:lnTo>
                  <a:lnTo>
                    <a:pt x="2379" y="3929"/>
                  </a:lnTo>
                  <a:lnTo>
                    <a:pt x="2387" y="3930"/>
                  </a:lnTo>
                  <a:lnTo>
                    <a:pt x="2395" y="3931"/>
                  </a:lnTo>
                  <a:lnTo>
                    <a:pt x="2403" y="3931"/>
                  </a:lnTo>
                  <a:lnTo>
                    <a:pt x="2421" y="3931"/>
                  </a:lnTo>
                  <a:lnTo>
                    <a:pt x="2442" y="3930"/>
                  </a:lnTo>
                  <a:lnTo>
                    <a:pt x="2463" y="3928"/>
                  </a:lnTo>
                  <a:lnTo>
                    <a:pt x="2485" y="3924"/>
                  </a:lnTo>
                  <a:lnTo>
                    <a:pt x="2508" y="3920"/>
                  </a:lnTo>
                  <a:lnTo>
                    <a:pt x="2531" y="3916"/>
                  </a:lnTo>
                  <a:lnTo>
                    <a:pt x="2579" y="3906"/>
                  </a:lnTo>
                  <a:lnTo>
                    <a:pt x="2625" y="3898"/>
                  </a:lnTo>
                  <a:lnTo>
                    <a:pt x="2646" y="3895"/>
                  </a:lnTo>
                  <a:lnTo>
                    <a:pt x="2666" y="3892"/>
                  </a:lnTo>
                  <a:lnTo>
                    <a:pt x="2686" y="3891"/>
                  </a:lnTo>
                  <a:lnTo>
                    <a:pt x="2703" y="3890"/>
                  </a:lnTo>
                  <a:lnTo>
                    <a:pt x="2758" y="3891"/>
                  </a:lnTo>
                  <a:lnTo>
                    <a:pt x="2830" y="3891"/>
                  </a:lnTo>
                  <a:lnTo>
                    <a:pt x="2871" y="3892"/>
                  </a:lnTo>
                  <a:lnTo>
                    <a:pt x="2913" y="3894"/>
                  </a:lnTo>
                  <a:lnTo>
                    <a:pt x="2956" y="3896"/>
                  </a:lnTo>
                  <a:lnTo>
                    <a:pt x="2998" y="3900"/>
                  </a:lnTo>
                  <a:lnTo>
                    <a:pt x="3019" y="3902"/>
                  </a:lnTo>
                  <a:lnTo>
                    <a:pt x="3039" y="3905"/>
                  </a:lnTo>
                  <a:lnTo>
                    <a:pt x="3058" y="3909"/>
                  </a:lnTo>
                  <a:lnTo>
                    <a:pt x="3078" y="3912"/>
                  </a:lnTo>
                  <a:lnTo>
                    <a:pt x="3095" y="3917"/>
                  </a:lnTo>
                  <a:lnTo>
                    <a:pt x="3112" y="3922"/>
                  </a:lnTo>
                  <a:lnTo>
                    <a:pt x="3128" y="3927"/>
                  </a:lnTo>
                  <a:lnTo>
                    <a:pt x="3143" y="3933"/>
                  </a:lnTo>
                  <a:lnTo>
                    <a:pt x="3156" y="3940"/>
                  </a:lnTo>
                  <a:lnTo>
                    <a:pt x="3167" y="3949"/>
                  </a:lnTo>
                  <a:lnTo>
                    <a:pt x="3177" y="3957"/>
                  </a:lnTo>
                  <a:lnTo>
                    <a:pt x="3185" y="3966"/>
                  </a:lnTo>
                  <a:lnTo>
                    <a:pt x="3191" y="3975"/>
                  </a:lnTo>
                  <a:lnTo>
                    <a:pt x="3196" y="3986"/>
                  </a:lnTo>
                  <a:lnTo>
                    <a:pt x="3198" y="3997"/>
                  </a:lnTo>
                  <a:lnTo>
                    <a:pt x="3198" y="4011"/>
                  </a:lnTo>
                  <a:lnTo>
                    <a:pt x="3196" y="4018"/>
                  </a:lnTo>
                  <a:lnTo>
                    <a:pt x="3193" y="4026"/>
                  </a:lnTo>
                  <a:lnTo>
                    <a:pt x="3190" y="4035"/>
                  </a:lnTo>
                  <a:lnTo>
                    <a:pt x="3185" y="4043"/>
                  </a:lnTo>
                  <a:lnTo>
                    <a:pt x="3179" y="4051"/>
                  </a:lnTo>
                  <a:lnTo>
                    <a:pt x="3172" y="4059"/>
                  </a:lnTo>
                  <a:lnTo>
                    <a:pt x="3164" y="4068"/>
                  </a:lnTo>
                  <a:lnTo>
                    <a:pt x="3155" y="4077"/>
                  </a:lnTo>
                  <a:lnTo>
                    <a:pt x="3135" y="4094"/>
                  </a:lnTo>
                  <a:lnTo>
                    <a:pt x="3113" y="4111"/>
                  </a:lnTo>
                  <a:lnTo>
                    <a:pt x="3089" y="4128"/>
                  </a:lnTo>
                  <a:lnTo>
                    <a:pt x="3063" y="4145"/>
                  </a:lnTo>
                  <a:lnTo>
                    <a:pt x="3037" y="4160"/>
                  </a:lnTo>
                  <a:lnTo>
                    <a:pt x="3011" y="4175"/>
                  </a:lnTo>
                  <a:lnTo>
                    <a:pt x="2985" y="4188"/>
                  </a:lnTo>
                  <a:lnTo>
                    <a:pt x="2961" y="4201"/>
                  </a:lnTo>
                  <a:lnTo>
                    <a:pt x="2916" y="4223"/>
                  </a:lnTo>
                  <a:lnTo>
                    <a:pt x="2884" y="4237"/>
                  </a:lnTo>
                  <a:lnTo>
                    <a:pt x="2854" y="4248"/>
                  </a:lnTo>
                  <a:lnTo>
                    <a:pt x="2823" y="4257"/>
                  </a:lnTo>
                  <a:lnTo>
                    <a:pt x="2789" y="4267"/>
                  </a:lnTo>
                  <a:lnTo>
                    <a:pt x="2754" y="4275"/>
                  </a:lnTo>
                  <a:lnTo>
                    <a:pt x="2716" y="4281"/>
                  </a:lnTo>
                  <a:lnTo>
                    <a:pt x="2678" y="4287"/>
                  </a:lnTo>
                  <a:lnTo>
                    <a:pt x="2639" y="4292"/>
                  </a:lnTo>
                  <a:lnTo>
                    <a:pt x="2600" y="4297"/>
                  </a:lnTo>
                  <a:lnTo>
                    <a:pt x="2561" y="4300"/>
                  </a:lnTo>
                  <a:lnTo>
                    <a:pt x="2521" y="4303"/>
                  </a:lnTo>
                  <a:lnTo>
                    <a:pt x="2481" y="4306"/>
                  </a:lnTo>
                  <a:lnTo>
                    <a:pt x="2444" y="4308"/>
                  </a:lnTo>
                  <a:lnTo>
                    <a:pt x="2372" y="4310"/>
                  </a:lnTo>
                  <a:lnTo>
                    <a:pt x="2307" y="4311"/>
                  </a:lnTo>
                  <a:lnTo>
                    <a:pt x="2273" y="4310"/>
                  </a:lnTo>
                  <a:lnTo>
                    <a:pt x="2240" y="4308"/>
                  </a:lnTo>
                  <a:lnTo>
                    <a:pt x="2207" y="4305"/>
                  </a:lnTo>
                  <a:lnTo>
                    <a:pt x="2175" y="4300"/>
                  </a:lnTo>
                  <a:lnTo>
                    <a:pt x="2142" y="4294"/>
                  </a:lnTo>
                  <a:lnTo>
                    <a:pt x="2110" y="4287"/>
                  </a:lnTo>
                  <a:lnTo>
                    <a:pt x="2079" y="4279"/>
                  </a:lnTo>
                  <a:lnTo>
                    <a:pt x="2048" y="4269"/>
                  </a:lnTo>
                  <a:lnTo>
                    <a:pt x="2017" y="4257"/>
                  </a:lnTo>
                  <a:lnTo>
                    <a:pt x="1987" y="4245"/>
                  </a:lnTo>
                  <a:lnTo>
                    <a:pt x="1957" y="4233"/>
                  </a:lnTo>
                  <a:lnTo>
                    <a:pt x="1928" y="4219"/>
                  </a:lnTo>
                  <a:lnTo>
                    <a:pt x="1898" y="4204"/>
                  </a:lnTo>
                  <a:lnTo>
                    <a:pt x="1870" y="4187"/>
                  </a:lnTo>
                  <a:lnTo>
                    <a:pt x="1842" y="4171"/>
                  </a:lnTo>
                  <a:lnTo>
                    <a:pt x="1814" y="4153"/>
                  </a:lnTo>
                  <a:lnTo>
                    <a:pt x="1787" y="4134"/>
                  </a:lnTo>
                  <a:lnTo>
                    <a:pt x="1759" y="4115"/>
                  </a:lnTo>
                  <a:lnTo>
                    <a:pt x="1733" y="4095"/>
                  </a:lnTo>
                  <a:lnTo>
                    <a:pt x="1708" y="4075"/>
                  </a:lnTo>
                  <a:lnTo>
                    <a:pt x="1682" y="4053"/>
                  </a:lnTo>
                  <a:lnTo>
                    <a:pt x="1657" y="4031"/>
                  </a:lnTo>
                  <a:lnTo>
                    <a:pt x="1632" y="4009"/>
                  </a:lnTo>
                  <a:lnTo>
                    <a:pt x="1609" y="3986"/>
                  </a:lnTo>
                  <a:lnTo>
                    <a:pt x="1585" y="3962"/>
                  </a:lnTo>
                  <a:lnTo>
                    <a:pt x="1562" y="3938"/>
                  </a:lnTo>
                  <a:lnTo>
                    <a:pt x="1540" y="3914"/>
                  </a:lnTo>
                  <a:lnTo>
                    <a:pt x="1518" y="3890"/>
                  </a:lnTo>
                  <a:lnTo>
                    <a:pt x="1496" y="3864"/>
                  </a:lnTo>
                  <a:lnTo>
                    <a:pt x="1475" y="3840"/>
                  </a:lnTo>
                  <a:lnTo>
                    <a:pt x="1455" y="3814"/>
                  </a:lnTo>
                  <a:lnTo>
                    <a:pt x="1435" y="3789"/>
                  </a:lnTo>
                  <a:lnTo>
                    <a:pt x="1418" y="3766"/>
                  </a:lnTo>
                  <a:lnTo>
                    <a:pt x="1403" y="3742"/>
                  </a:lnTo>
                  <a:lnTo>
                    <a:pt x="1387" y="3718"/>
                  </a:lnTo>
                  <a:lnTo>
                    <a:pt x="1372" y="3694"/>
                  </a:lnTo>
                  <a:lnTo>
                    <a:pt x="1357" y="3667"/>
                  </a:lnTo>
                  <a:lnTo>
                    <a:pt x="1344" y="3642"/>
                  </a:lnTo>
                  <a:lnTo>
                    <a:pt x="1330" y="3614"/>
                  </a:lnTo>
                  <a:lnTo>
                    <a:pt x="1317" y="3588"/>
                  </a:lnTo>
                  <a:lnTo>
                    <a:pt x="1290" y="3534"/>
                  </a:lnTo>
                  <a:lnTo>
                    <a:pt x="1266" y="3479"/>
                  </a:lnTo>
                  <a:lnTo>
                    <a:pt x="1241" y="3426"/>
                  </a:lnTo>
                  <a:lnTo>
                    <a:pt x="1217" y="3376"/>
                  </a:lnTo>
                  <a:lnTo>
                    <a:pt x="1202" y="3344"/>
                  </a:lnTo>
                  <a:lnTo>
                    <a:pt x="1187" y="3316"/>
                  </a:lnTo>
                  <a:lnTo>
                    <a:pt x="1171" y="3288"/>
                  </a:lnTo>
                  <a:lnTo>
                    <a:pt x="1157" y="3262"/>
                  </a:lnTo>
                  <a:lnTo>
                    <a:pt x="1142" y="3238"/>
                  </a:lnTo>
                  <a:lnTo>
                    <a:pt x="1127" y="3214"/>
                  </a:lnTo>
                  <a:lnTo>
                    <a:pt x="1111" y="3192"/>
                  </a:lnTo>
                  <a:lnTo>
                    <a:pt x="1096" y="3169"/>
                  </a:lnTo>
                  <a:lnTo>
                    <a:pt x="1063" y="3127"/>
                  </a:lnTo>
                  <a:lnTo>
                    <a:pt x="1028" y="3082"/>
                  </a:lnTo>
                  <a:lnTo>
                    <a:pt x="990" y="3034"/>
                  </a:lnTo>
                  <a:lnTo>
                    <a:pt x="948" y="2983"/>
                  </a:lnTo>
                  <a:lnTo>
                    <a:pt x="912" y="2938"/>
                  </a:lnTo>
                  <a:lnTo>
                    <a:pt x="877" y="2892"/>
                  </a:lnTo>
                  <a:lnTo>
                    <a:pt x="841" y="2845"/>
                  </a:lnTo>
                  <a:lnTo>
                    <a:pt x="807" y="2797"/>
                  </a:lnTo>
                  <a:lnTo>
                    <a:pt x="771" y="2748"/>
                  </a:lnTo>
                  <a:lnTo>
                    <a:pt x="737" y="2698"/>
                  </a:lnTo>
                  <a:lnTo>
                    <a:pt x="703" y="2648"/>
                  </a:lnTo>
                  <a:lnTo>
                    <a:pt x="670" y="2597"/>
                  </a:lnTo>
                  <a:lnTo>
                    <a:pt x="636" y="2546"/>
                  </a:lnTo>
                  <a:lnTo>
                    <a:pt x="605" y="2494"/>
                  </a:lnTo>
                  <a:lnTo>
                    <a:pt x="573" y="2441"/>
                  </a:lnTo>
                  <a:lnTo>
                    <a:pt x="544" y="2389"/>
                  </a:lnTo>
                  <a:lnTo>
                    <a:pt x="514" y="2337"/>
                  </a:lnTo>
                  <a:lnTo>
                    <a:pt x="487" y="2285"/>
                  </a:lnTo>
                  <a:lnTo>
                    <a:pt x="459" y="2233"/>
                  </a:lnTo>
                  <a:lnTo>
                    <a:pt x="435" y="2181"/>
                  </a:lnTo>
                  <a:lnTo>
                    <a:pt x="422" y="2153"/>
                  </a:lnTo>
                  <a:lnTo>
                    <a:pt x="409" y="2123"/>
                  </a:lnTo>
                  <a:lnTo>
                    <a:pt x="396" y="2093"/>
                  </a:lnTo>
                  <a:lnTo>
                    <a:pt x="385" y="2062"/>
                  </a:lnTo>
                  <a:lnTo>
                    <a:pt x="362" y="2000"/>
                  </a:lnTo>
                  <a:lnTo>
                    <a:pt x="341" y="1937"/>
                  </a:lnTo>
                  <a:lnTo>
                    <a:pt x="318" y="1874"/>
                  </a:lnTo>
                  <a:lnTo>
                    <a:pt x="297" y="1810"/>
                  </a:lnTo>
                  <a:lnTo>
                    <a:pt x="276" y="1748"/>
                  </a:lnTo>
                  <a:lnTo>
                    <a:pt x="252" y="1688"/>
                  </a:lnTo>
                  <a:lnTo>
                    <a:pt x="241" y="1661"/>
                  </a:lnTo>
                  <a:lnTo>
                    <a:pt x="229" y="1634"/>
                  </a:lnTo>
                  <a:lnTo>
                    <a:pt x="216" y="1606"/>
                  </a:lnTo>
                  <a:lnTo>
                    <a:pt x="201" y="1580"/>
                  </a:lnTo>
                  <a:lnTo>
                    <a:pt x="172" y="1525"/>
                  </a:lnTo>
                  <a:lnTo>
                    <a:pt x="142" y="1470"/>
                  </a:lnTo>
                  <a:lnTo>
                    <a:pt x="126" y="1443"/>
                  </a:lnTo>
                  <a:lnTo>
                    <a:pt x="112" y="1415"/>
                  </a:lnTo>
                  <a:lnTo>
                    <a:pt x="98" y="1387"/>
                  </a:lnTo>
                  <a:lnTo>
                    <a:pt x="85" y="1359"/>
                  </a:lnTo>
                  <a:lnTo>
                    <a:pt x="73" y="1331"/>
                  </a:lnTo>
                  <a:lnTo>
                    <a:pt x="61" y="1303"/>
                  </a:lnTo>
                  <a:lnTo>
                    <a:pt x="51" y="1274"/>
                  </a:lnTo>
                  <a:lnTo>
                    <a:pt x="42" y="1246"/>
                  </a:lnTo>
                  <a:lnTo>
                    <a:pt x="31" y="1202"/>
                  </a:lnTo>
                  <a:lnTo>
                    <a:pt x="22" y="1157"/>
                  </a:lnTo>
                  <a:lnTo>
                    <a:pt x="15" y="1113"/>
                  </a:lnTo>
                  <a:lnTo>
                    <a:pt x="9" y="1067"/>
                  </a:lnTo>
                  <a:lnTo>
                    <a:pt x="4" y="1021"/>
                  </a:lnTo>
                  <a:lnTo>
                    <a:pt x="1" y="974"/>
                  </a:lnTo>
                  <a:lnTo>
                    <a:pt x="0" y="928"/>
                  </a:lnTo>
                  <a:lnTo>
                    <a:pt x="0" y="881"/>
                  </a:lnTo>
                  <a:lnTo>
                    <a:pt x="1" y="834"/>
                  </a:lnTo>
                  <a:lnTo>
                    <a:pt x="3" y="788"/>
                  </a:lnTo>
                  <a:lnTo>
                    <a:pt x="8" y="742"/>
                  </a:lnTo>
                  <a:lnTo>
                    <a:pt x="12" y="695"/>
                  </a:lnTo>
                  <a:lnTo>
                    <a:pt x="18" y="649"/>
                  </a:lnTo>
                  <a:lnTo>
                    <a:pt x="24" y="605"/>
                  </a:lnTo>
                  <a:lnTo>
                    <a:pt x="31" y="560"/>
                  </a:lnTo>
                  <a:lnTo>
                    <a:pt x="39" y="515"/>
                  </a:lnTo>
                  <a:lnTo>
                    <a:pt x="50" y="463"/>
                  </a:lnTo>
                  <a:lnTo>
                    <a:pt x="62" y="414"/>
                  </a:lnTo>
                  <a:lnTo>
                    <a:pt x="68" y="390"/>
                  </a:lnTo>
                  <a:lnTo>
                    <a:pt x="76" y="369"/>
                  </a:lnTo>
                  <a:lnTo>
                    <a:pt x="83" y="348"/>
                  </a:lnTo>
                  <a:lnTo>
                    <a:pt x="90" y="328"/>
                  </a:lnTo>
                  <a:lnTo>
                    <a:pt x="97" y="309"/>
                  </a:lnTo>
                  <a:lnTo>
                    <a:pt x="105" y="291"/>
                  </a:lnTo>
                  <a:lnTo>
                    <a:pt x="113" y="274"/>
                  </a:lnTo>
                  <a:lnTo>
                    <a:pt x="122" y="257"/>
                  </a:lnTo>
                  <a:lnTo>
                    <a:pt x="131" y="241"/>
                  </a:lnTo>
                  <a:lnTo>
                    <a:pt x="142" y="226"/>
                  </a:lnTo>
                  <a:lnTo>
                    <a:pt x="152" y="211"/>
                  </a:lnTo>
                  <a:lnTo>
                    <a:pt x="163" y="196"/>
                  </a:lnTo>
                  <a:lnTo>
                    <a:pt x="174" y="183"/>
                  </a:lnTo>
                  <a:lnTo>
                    <a:pt x="186" y="170"/>
                  </a:lnTo>
                  <a:lnTo>
                    <a:pt x="199" y="157"/>
                  </a:lnTo>
                  <a:lnTo>
                    <a:pt x="214" y="145"/>
                  </a:lnTo>
                  <a:lnTo>
                    <a:pt x="228" y="131"/>
                  </a:lnTo>
                  <a:lnTo>
                    <a:pt x="242" y="120"/>
                  </a:lnTo>
                  <a:lnTo>
                    <a:pt x="258" y="108"/>
                  </a:lnTo>
                  <a:lnTo>
                    <a:pt x="275" y="96"/>
                  </a:lnTo>
                  <a:lnTo>
                    <a:pt x="311" y="72"/>
                  </a:lnTo>
                  <a:lnTo>
                    <a:pt x="350" y="49"/>
                  </a:lnTo>
                  <a:lnTo>
                    <a:pt x="393" y="25"/>
                  </a:lnTo>
                  <a:lnTo>
                    <a:pt x="441" y="0"/>
                  </a:lnTo>
                  <a:lnTo>
                    <a:pt x="440" y="28"/>
                  </a:lnTo>
                  <a:lnTo>
                    <a:pt x="439" y="55"/>
                  </a:lnTo>
                  <a:lnTo>
                    <a:pt x="437" y="82"/>
                  </a:lnTo>
                  <a:lnTo>
                    <a:pt x="435" y="108"/>
                  </a:lnTo>
                  <a:lnTo>
                    <a:pt x="432" y="134"/>
                  </a:lnTo>
                  <a:lnTo>
                    <a:pt x="428" y="160"/>
                  </a:lnTo>
                  <a:lnTo>
                    <a:pt x="423" y="186"/>
                  </a:lnTo>
                  <a:lnTo>
                    <a:pt x="418" y="212"/>
                  </a:lnTo>
                  <a:lnTo>
                    <a:pt x="407" y="261"/>
                  </a:lnTo>
                  <a:lnTo>
                    <a:pt x="394" y="311"/>
                  </a:lnTo>
                  <a:lnTo>
                    <a:pt x="381" y="360"/>
                  </a:lnTo>
                  <a:lnTo>
                    <a:pt x="368" y="409"/>
                  </a:lnTo>
                  <a:lnTo>
                    <a:pt x="355" y="456"/>
                  </a:lnTo>
                  <a:lnTo>
                    <a:pt x="343" y="504"/>
                  </a:lnTo>
                  <a:lnTo>
                    <a:pt x="331" y="552"/>
                  </a:lnTo>
                  <a:lnTo>
                    <a:pt x="322" y="600"/>
                  </a:lnTo>
                  <a:lnTo>
                    <a:pt x="317" y="624"/>
                  </a:lnTo>
                  <a:lnTo>
                    <a:pt x="314" y="648"/>
                  </a:lnTo>
                  <a:lnTo>
                    <a:pt x="311" y="673"/>
                  </a:lnTo>
                  <a:lnTo>
                    <a:pt x="309" y="697"/>
                  </a:lnTo>
                  <a:lnTo>
                    <a:pt x="308" y="722"/>
                  </a:lnTo>
                  <a:lnTo>
                    <a:pt x="308" y="746"/>
                  </a:lnTo>
                  <a:lnTo>
                    <a:pt x="308" y="771"/>
                  </a:lnTo>
                  <a:lnTo>
                    <a:pt x="309" y="796"/>
                  </a:lnTo>
                  <a:lnTo>
                    <a:pt x="310" y="803"/>
                  </a:lnTo>
                  <a:lnTo>
                    <a:pt x="312" y="809"/>
                  </a:lnTo>
                  <a:lnTo>
                    <a:pt x="313" y="815"/>
                  </a:lnTo>
                  <a:lnTo>
                    <a:pt x="316" y="820"/>
                  </a:lnTo>
                  <a:lnTo>
                    <a:pt x="319" y="825"/>
                  </a:lnTo>
                  <a:lnTo>
                    <a:pt x="322" y="830"/>
                  </a:lnTo>
                  <a:lnTo>
                    <a:pt x="326" y="834"/>
                  </a:lnTo>
                  <a:lnTo>
                    <a:pt x="330" y="839"/>
                  </a:lnTo>
                  <a:lnTo>
                    <a:pt x="340" y="846"/>
                  </a:lnTo>
                  <a:lnTo>
                    <a:pt x="351" y="855"/>
                  </a:lnTo>
                  <a:lnTo>
                    <a:pt x="361" y="861"/>
                  </a:lnTo>
                  <a:lnTo>
                    <a:pt x="373" y="868"/>
                  </a:lnTo>
                  <a:lnTo>
                    <a:pt x="384" y="874"/>
                  </a:lnTo>
                  <a:lnTo>
                    <a:pt x="395" y="881"/>
                  </a:lnTo>
                  <a:lnTo>
                    <a:pt x="407" y="888"/>
                  </a:lnTo>
                  <a:lnTo>
                    <a:pt x="417" y="895"/>
                  </a:lnTo>
                  <a:lnTo>
                    <a:pt x="425" y="903"/>
                  </a:lnTo>
                  <a:lnTo>
                    <a:pt x="432" y="912"/>
                  </a:lnTo>
                  <a:lnTo>
                    <a:pt x="435" y="918"/>
                  </a:lnTo>
                  <a:lnTo>
                    <a:pt x="438" y="923"/>
                  </a:lnTo>
                  <a:lnTo>
                    <a:pt x="440" y="929"/>
                  </a:lnTo>
                  <a:lnTo>
                    <a:pt x="441" y="935"/>
                  </a:lnTo>
                  <a:lnTo>
                    <a:pt x="442" y="945"/>
                  </a:lnTo>
                  <a:lnTo>
                    <a:pt x="440" y="956"/>
                  </a:lnTo>
                  <a:lnTo>
                    <a:pt x="438" y="968"/>
                  </a:lnTo>
                  <a:lnTo>
                    <a:pt x="433" y="981"/>
                  </a:lnTo>
                  <a:lnTo>
                    <a:pt x="422" y="1008"/>
                  </a:lnTo>
                  <a:lnTo>
                    <a:pt x="408" y="1036"/>
                  </a:lnTo>
                  <a:lnTo>
                    <a:pt x="395" y="1064"/>
                  </a:lnTo>
                  <a:lnTo>
                    <a:pt x="384" y="1090"/>
                  </a:lnTo>
                  <a:lnTo>
                    <a:pt x="381" y="1101"/>
                  </a:lnTo>
                  <a:lnTo>
                    <a:pt x="379" y="1113"/>
                  </a:lnTo>
                  <a:lnTo>
                    <a:pt x="379" y="1118"/>
                  </a:lnTo>
                  <a:lnTo>
                    <a:pt x="380" y="1123"/>
                  </a:lnTo>
                  <a:lnTo>
                    <a:pt x="380" y="1127"/>
                  </a:lnTo>
                  <a:lnTo>
                    <a:pt x="382" y="1131"/>
                  </a:lnTo>
                  <a:lnTo>
                    <a:pt x="393" y="1156"/>
                  </a:lnTo>
                  <a:lnTo>
                    <a:pt x="405" y="1177"/>
                  </a:lnTo>
                  <a:lnTo>
                    <a:pt x="415" y="1194"/>
                  </a:lnTo>
                  <a:lnTo>
                    <a:pt x="425" y="1208"/>
                  </a:lnTo>
                  <a:lnTo>
                    <a:pt x="434" y="1220"/>
                  </a:lnTo>
                  <a:lnTo>
                    <a:pt x="444" y="1230"/>
                  </a:lnTo>
                  <a:lnTo>
                    <a:pt x="455" y="1239"/>
                  </a:lnTo>
                  <a:lnTo>
                    <a:pt x="467" y="1246"/>
                  </a:lnTo>
                  <a:lnTo>
                    <a:pt x="491" y="1260"/>
                  </a:lnTo>
                  <a:lnTo>
                    <a:pt x="520" y="1275"/>
                  </a:lnTo>
                  <a:lnTo>
                    <a:pt x="538" y="1284"/>
                  </a:lnTo>
                  <a:lnTo>
                    <a:pt x="557" y="1296"/>
                  </a:lnTo>
                  <a:lnTo>
                    <a:pt x="578" y="1310"/>
                  </a:lnTo>
                  <a:lnTo>
                    <a:pt x="603" y="1327"/>
                  </a:lnTo>
                  <a:lnTo>
                    <a:pt x="656" y="1366"/>
                  </a:lnTo>
                  <a:lnTo>
                    <a:pt x="704" y="1398"/>
                  </a:lnTo>
                  <a:lnTo>
                    <a:pt x="747" y="1428"/>
                  </a:lnTo>
                  <a:lnTo>
                    <a:pt x="785" y="1456"/>
                  </a:lnTo>
                  <a:lnTo>
                    <a:pt x="803" y="1469"/>
                  </a:lnTo>
                  <a:lnTo>
                    <a:pt x="820" y="1482"/>
                  </a:lnTo>
                  <a:lnTo>
                    <a:pt x="835" y="1496"/>
                  </a:lnTo>
                  <a:lnTo>
                    <a:pt x="850" y="1510"/>
                  </a:lnTo>
                  <a:lnTo>
                    <a:pt x="865" y="1524"/>
                  </a:lnTo>
                  <a:lnTo>
                    <a:pt x="878" y="1539"/>
                  </a:lnTo>
                  <a:lnTo>
                    <a:pt x="891" y="1554"/>
                  </a:lnTo>
                  <a:lnTo>
                    <a:pt x="903" y="1572"/>
                  </a:lnTo>
                  <a:close/>
                </a:path>
              </a:pathLst>
            </a:custGeom>
            <a:solidFill>
              <a:srgbClr val="9071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0" name="Freeform 112"/>
            <p:cNvSpPr>
              <a:spLocks/>
            </p:cNvSpPr>
            <p:nvPr/>
          </p:nvSpPr>
          <p:spPr bwMode="auto">
            <a:xfrm>
              <a:off x="6810375" y="4656138"/>
              <a:ext cx="327025" cy="393700"/>
            </a:xfrm>
            <a:custGeom>
              <a:avLst/>
              <a:gdLst>
                <a:gd name="T0" fmla="*/ 766 w 3509"/>
                <a:gd name="T1" fmla="*/ 1763 h 4229"/>
                <a:gd name="T2" fmla="*/ 867 w 3509"/>
                <a:gd name="T3" fmla="*/ 2012 h 4229"/>
                <a:gd name="T4" fmla="*/ 955 w 3509"/>
                <a:gd name="T5" fmla="*/ 2333 h 4229"/>
                <a:gd name="T6" fmla="*/ 1032 w 3509"/>
                <a:gd name="T7" fmla="*/ 2472 h 4229"/>
                <a:gd name="T8" fmla="*/ 1131 w 3509"/>
                <a:gd name="T9" fmla="*/ 2560 h 4229"/>
                <a:gd name="T10" fmla="*/ 1335 w 3509"/>
                <a:gd name="T11" fmla="*/ 2712 h 4229"/>
                <a:gd name="T12" fmla="*/ 1427 w 3509"/>
                <a:gd name="T13" fmla="*/ 2839 h 4229"/>
                <a:gd name="T14" fmla="*/ 1514 w 3509"/>
                <a:gd name="T15" fmla="*/ 3071 h 4229"/>
                <a:gd name="T16" fmla="*/ 1620 w 3509"/>
                <a:gd name="T17" fmla="*/ 3366 h 4229"/>
                <a:gd name="T18" fmla="*/ 1720 w 3509"/>
                <a:gd name="T19" fmla="*/ 3515 h 4229"/>
                <a:gd name="T20" fmla="*/ 1919 w 3509"/>
                <a:gd name="T21" fmla="*/ 3685 h 4229"/>
                <a:gd name="T22" fmla="*/ 2146 w 3509"/>
                <a:gd name="T23" fmla="*/ 3795 h 4229"/>
                <a:gd name="T24" fmla="*/ 2394 w 3509"/>
                <a:gd name="T25" fmla="*/ 3837 h 4229"/>
                <a:gd name="T26" fmla="*/ 2649 w 3509"/>
                <a:gd name="T27" fmla="*/ 3805 h 4229"/>
                <a:gd name="T28" fmla="*/ 2996 w 3509"/>
                <a:gd name="T29" fmla="*/ 3665 h 4229"/>
                <a:gd name="T30" fmla="*/ 3256 w 3509"/>
                <a:gd name="T31" fmla="*/ 3586 h 4229"/>
                <a:gd name="T32" fmla="*/ 3458 w 3509"/>
                <a:gd name="T33" fmla="*/ 3596 h 4229"/>
                <a:gd name="T34" fmla="*/ 3499 w 3509"/>
                <a:gd name="T35" fmla="*/ 3775 h 4229"/>
                <a:gd name="T36" fmla="*/ 3357 w 3509"/>
                <a:gd name="T37" fmla="*/ 4038 h 4229"/>
                <a:gd name="T38" fmla="*/ 3134 w 3509"/>
                <a:gd name="T39" fmla="*/ 4166 h 4229"/>
                <a:gd name="T40" fmla="*/ 2856 w 3509"/>
                <a:gd name="T41" fmla="*/ 4221 h 4229"/>
                <a:gd name="T42" fmla="*/ 2530 w 3509"/>
                <a:gd name="T43" fmla="*/ 4225 h 4229"/>
                <a:gd name="T44" fmla="*/ 2242 w 3509"/>
                <a:gd name="T45" fmla="*/ 4207 h 4229"/>
                <a:gd name="T46" fmla="*/ 2034 w 3509"/>
                <a:gd name="T47" fmla="*/ 4229 h 4229"/>
                <a:gd name="T48" fmla="*/ 1924 w 3509"/>
                <a:gd name="T49" fmla="*/ 4204 h 4229"/>
                <a:gd name="T50" fmla="*/ 1847 w 3509"/>
                <a:gd name="T51" fmla="*/ 4095 h 4229"/>
                <a:gd name="T52" fmla="*/ 1750 w 3509"/>
                <a:gd name="T53" fmla="*/ 3986 h 4229"/>
                <a:gd name="T54" fmla="*/ 1665 w 3509"/>
                <a:gd name="T55" fmla="*/ 3895 h 4229"/>
                <a:gd name="T56" fmla="*/ 1614 w 3509"/>
                <a:gd name="T57" fmla="*/ 3796 h 4229"/>
                <a:gd name="T58" fmla="*/ 1504 w 3509"/>
                <a:gd name="T59" fmla="*/ 3769 h 4229"/>
                <a:gd name="T60" fmla="*/ 1383 w 3509"/>
                <a:gd name="T61" fmla="*/ 3678 h 4229"/>
                <a:gd name="T62" fmla="*/ 1254 w 3509"/>
                <a:gd name="T63" fmla="*/ 3373 h 4229"/>
                <a:gd name="T64" fmla="*/ 1105 w 3509"/>
                <a:gd name="T65" fmla="*/ 2980 h 4229"/>
                <a:gd name="T66" fmla="*/ 856 w 3509"/>
                <a:gd name="T67" fmla="*/ 2570 h 4229"/>
                <a:gd name="T68" fmla="*/ 712 w 3509"/>
                <a:gd name="T69" fmla="*/ 2488 h 4229"/>
                <a:gd name="T70" fmla="*/ 625 w 3509"/>
                <a:gd name="T71" fmla="*/ 2445 h 4229"/>
                <a:gd name="T72" fmla="*/ 569 w 3509"/>
                <a:gd name="T73" fmla="*/ 2370 h 4229"/>
                <a:gd name="T74" fmla="*/ 549 w 3509"/>
                <a:gd name="T75" fmla="*/ 2273 h 4229"/>
                <a:gd name="T76" fmla="*/ 519 w 3509"/>
                <a:gd name="T77" fmla="*/ 2182 h 4229"/>
                <a:gd name="T78" fmla="*/ 424 w 3509"/>
                <a:gd name="T79" fmla="*/ 2091 h 4229"/>
                <a:gd name="T80" fmla="*/ 389 w 3509"/>
                <a:gd name="T81" fmla="*/ 1948 h 4229"/>
                <a:gd name="T82" fmla="*/ 386 w 3509"/>
                <a:gd name="T83" fmla="*/ 1653 h 4229"/>
                <a:gd name="T84" fmla="*/ 386 w 3509"/>
                <a:gd name="T85" fmla="*/ 1556 h 4229"/>
                <a:gd name="T86" fmla="*/ 432 w 3509"/>
                <a:gd name="T87" fmla="*/ 1436 h 4229"/>
                <a:gd name="T88" fmla="*/ 391 w 3509"/>
                <a:gd name="T89" fmla="*/ 1359 h 4229"/>
                <a:gd name="T90" fmla="*/ 303 w 3509"/>
                <a:gd name="T91" fmla="*/ 1276 h 4229"/>
                <a:gd name="T92" fmla="*/ 207 w 3509"/>
                <a:gd name="T93" fmla="*/ 1062 h 4229"/>
                <a:gd name="T94" fmla="*/ 175 w 3509"/>
                <a:gd name="T95" fmla="*/ 918 h 4229"/>
                <a:gd name="T96" fmla="*/ 150 w 3509"/>
                <a:gd name="T97" fmla="*/ 804 h 4229"/>
                <a:gd name="T98" fmla="*/ 21 w 3509"/>
                <a:gd name="T99" fmla="*/ 555 h 4229"/>
                <a:gd name="T100" fmla="*/ 0 w 3509"/>
                <a:gd name="T101" fmla="*/ 464 h 4229"/>
                <a:gd name="T102" fmla="*/ 22 w 3509"/>
                <a:gd name="T103" fmla="*/ 329 h 4229"/>
                <a:gd name="T104" fmla="*/ 76 w 3509"/>
                <a:gd name="T105" fmla="*/ 192 h 4229"/>
                <a:gd name="T106" fmla="*/ 162 w 3509"/>
                <a:gd name="T107" fmla="*/ 77 h 4229"/>
                <a:gd name="T108" fmla="*/ 275 w 3509"/>
                <a:gd name="T109" fmla="*/ 9 h 4229"/>
                <a:gd name="T110" fmla="*/ 283 w 3509"/>
                <a:gd name="T111" fmla="*/ 86 h 4229"/>
                <a:gd name="T112" fmla="*/ 202 w 3509"/>
                <a:gd name="T113" fmla="*/ 317 h 4229"/>
                <a:gd name="T114" fmla="*/ 223 w 3509"/>
                <a:gd name="T115" fmla="*/ 571 h 4229"/>
                <a:gd name="T116" fmla="*/ 319 w 3509"/>
                <a:gd name="T117" fmla="*/ 815 h 4229"/>
                <a:gd name="T118" fmla="*/ 467 w 3509"/>
                <a:gd name="T119" fmla="*/ 1019 h 4229"/>
                <a:gd name="T120" fmla="*/ 474 w 3509"/>
                <a:gd name="T121" fmla="*/ 1151 h 4229"/>
                <a:gd name="T122" fmla="*/ 492 w 3509"/>
                <a:gd name="T123" fmla="*/ 1274 h 4229"/>
                <a:gd name="T124" fmla="*/ 577 w 3509"/>
                <a:gd name="T125" fmla="*/ 1457 h 4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09" h="4229">
                  <a:moveTo>
                    <a:pt x="656" y="1580"/>
                  </a:moveTo>
                  <a:lnTo>
                    <a:pt x="674" y="1606"/>
                  </a:lnTo>
                  <a:lnTo>
                    <a:pt x="691" y="1633"/>
                  </a:lnTo>
                  <a:lnTo>
                    <a:pt x="707" y="1658"/>
                  </a:lnTo>
                  <a:lnTo>
                    <a:pt x="721" y="1683"/>
                  </a:lnTo>
                  <a:lnTo>
                    <a:pt x="745" y="1724"/>
                  </a:lnTo>
                  <a:lnTo>
                    <a:pt x="766" y="1763"/>
                  </a:lnTo>
                  <a:lnTo>
                    <a:pt x="784" y="1800"/>
                  </a:lnTo>
                  <a:lnTo>
                    <a:pt x="802" y="1837"/>
                  </a:lnTo>
                  <a:lnTo>
                    <a:pt x="817" y="1873"/>
                  </a:lnTo>
                  <a:lnTo>
                    <a:pt x="831" y="1908"/>
                  </a:lnTo>
                  <a:lnTo>
                    <a:pt x="843" y="1943"/>
                  </a:lnTo>
                  <a:lnTo>
                    <a:pt x="855" y="1977"/>
                  </a:lnTo>
                  <a:lnTo>
                    <a:pt x="867" y="2012"/>
                  </a:lnTo>
                  <a:lnTo>
                    <a:pt x="877" y="2046"/>
                  </a:lnTo>
                  <a:lnTo>
                    <a:pt x="887" y="2082"/>
                  </a:lnTo>
                  <a:lnTo>
                    <a:pt x="896" y="2118"/>
                  </a:lnTo>
                  <a:lnTo>
                    <a:pt x="916" y="2196"/>
                  </a:lnTo>
                  <a:lnTo>
                    <a:pt x="938" y="2279"/>
                  </a:lnTo>
                  <a:lnTo>
                    <a:pt x="946" y="2306"/>
                  </a:lnTo>
                  <a:lnTo>
                    <a:pt x="955" y="2333"/>
                  </a:lnTo>
                  <a:lnTo>
                    <a:pt x="964" y="2357"/>
                  </a:lnTo>
                  <a:lnTo>
                    <a:pt x="974" y="2379"/>
                  </a:lnTo>
                  <a:lnTo>
                    <a:pt x="984" y="2401"/>
                  </a:lnTo>
                  <a:lnTo>
                    <a:pt x="995" y="2420"/>
                  </a:lnTo>
                  <a:lnTo>
                    <a:pt x="1008" y="2438"/>
                  </a:lnTo>
                  <a:lnTo>
                    <a:pt x="1020" y="2456"/>
                  </a:lnTo>
                  <a:lnTo>
                    <a:pt x="1032" y="2472"/>
                  </a:lnTo>
                  <a:lnTo>
                    <a:pt x="1045" y="2486"/>
                  </a:lnTo>
                  <a:lnTo>
                    <a:pt x="1058" y="2500"/>
                  </a:lnTo>
                  <a:lnTo>
                    <a:pt x="1073" y="2514"/>
                  </a:lnTo>
                  <a:lnTo>
                    <a:pt x="1087" y="2526"/>
                  </a:lnTo>
                  <a:lnTo>
                    <a:pt x="1101" y="2538"/>
                  </a:lnTo>
                  <a:lnTo>
                    <a:pt x="1115" y="2549"/>
                  </a:lnTo>
                  <a:lnTo>
                    <a:pt x="1131" y="2560"/>
                  </a:lnTo>
                  <a:lnTo>
                    <a:pt x="1193" y="2602"/>
                  </a:lnTo>
                  <a:lnTo>
                    <a:pt x="1256" y="2645"/>
                  </a:lnTo>
                  <a:lnTo>
                    <a:pt x="1272" y="2657"/>
                  </a:lnTo>
                  <a:lnTo>
                    <a:pt x="1288" y="2669"/>
                  </a:lnTo>
                  <a:lnTo>
                    <a:pt x="1304" y="2682"/>
                  </a:lnTo>
                  <a:lnTo>
                    <a:pt x="1319" y="2696"/>
                  </a:lnTo>
                  <a:lnTo>
                    <a:pt x="1335" y="2712"/>
                  </a:lnTo>
                  <a:lnTo>
                    <a:pt x="1350" y="2728"/>
                  </a:lnTo>
                  <a:lnTo>
                    <a:pt x="1365" y="2745"/>
                  </a:lnTo>
                  <a:lnTo>
                    <a:pt x="1380" y="2763"/>
                  </a:lnTo>
                  <a:lnTo>
                    <a:pt x="1393" y="2781"/>
                  </a:lnTo>
                  <a:lnTo>
                    <a:pt x="1405" y="2799"/>
                  </a:lnTo>
                  <a:lnTo>
                    <a:pt x="1416" y="2818"/>
                  </a:lnTo>
                  <a:lnTo>
                    <a:pt x="1427" y="2839"/>
                  </a:lnTo>
                  <a:lnTo>
                    <a:pt x="1437" y="2859"/>
                  </a:lnTo>
                  <a:lnTo>
                    <a:pt x="1447" y="2880"/>
                  </a:lnTo>
                  <a:lnTo>
                    <a:pt x="1457" y="2903"/>
                  </a:lnTo>
                  <a:lnTo>
                    <a:pt x="1466" y="2925"/>
                  </a:lnTo>
                  <a:lnTo>
                    <a:pt x="1483" y="2973"/>
                  </a:lnTo>
                  <a:lnTo>
                    <a:pt x="1499" y="3021"/>
                  </a:lnTo>
                  <a:lnTo>
                    <a:pt x="1514" y="3071"/>
                  </a:lnTo>
                  <a:lnTo>
                    <a:pt x="1531" y="3122"/>
                  </a:lnTo>
                  <a:lnTo>
                    <a:pt x="1546" y="3173"/>
                  </a:lnTo>
                  <a:lnTo>
                    <a:pt x="1563" y="3223"/>
                  </a:lnTo>
                  <a:lnTo>
                    <a:pt x="1580" y="3272"/>
                  </a:lnTo>
                  <a:lnTo>
                    <a:pt x="1599" y="3320"/>
                  </a:lnTo>
                  <a:lnTo>
                    <a:pt x="1609" y="3343"/>
                  </a:lnTo>
                  <a:lnTo>
                    <a:pt x="1620" y="3366"/>
                  </a:lnTo>
                  <a:lnTo>
                    <a:pt x="1630" y="3388"/>
                  </a:lnTo>
                  <a:lnTo>
                    <a:pt x="1642" y="3409"/>
                  </a:lnTo>
                  <a:lnTo>
                    <a:pt x="1655" y="3430"/>
                  </a:lnTo>
                  <a:lnTo>
                    <a:pt x="1667" y="3449"/>
                  </a:lnTo>
                  <a:lnTo>
                    <a:pt x="1681" y="3468"/>
                  </a:lnTo>
                  <a:lnTo>
                    <a:pt x="1695" y="3486"/>
                  </a:lnTo>
                  <a:lnTo>
                    <a:pt x="1720" y="3515"/>
                  </a:lnTo>
                  <a:lnTo>
                    <a:pt x="1746" y="3542"/>
                  </a:lnTo>
                  <a:lnTo>
                    <a:pt x="1772" y="3569"/>
                  </a:lnTo>
                  <a:lnTo>
                    <a:pt x="1801" y="3595"/>
                  </a:lnTo>
                  <a:lnTo>
                    <a:pt x="1829" y="3620"/>
                  </a:lnTo>
                  <a:lnTo>
                    <a:pt x="1858" y="3642"/>
                  </a:lnTo>
                  <a:lnTo>
                    <a:pt x="1887" y="3664"/>
                  </a:lnTo>
                  <a:lnTo>
                    <a:pt x="1919" y="3685"/>
                  </a:lnTo>
                  <a:lnTo>
                    <a:pt x="1949" y="3705"/>
                  </a:lnTo>
                  <a:lnTo>
                    <a:pt x="1981" y="3723"/>
                  </a:lnTo>
                  <a:lnTo>
                    <a:pt x="2013" y="3741"/>
                  </a:lnTo>
                  <a:lnTo>
                    <a:pt x="2046" y="3756"/>
                  </a:lnTo>
                  <a:lnTo>
                    <a:pt x="2079" y="3770"/>
                  </a:lnTo>
                  <a:lnTo>
                    <a:pt x="2113" y="3783"/>
                  </a:lnTo>
                  <a:lnTo>
                    <a:pt x="2146" y="3795"/>
                  </a:lnTo>
                  <a:lnTo>
                    <a:pt x="2181" y="3806"/>
                  </a:lnTo>
                  <a:lnTo>
                    <a:pt x="2216" y="3815"/>
                  </a:lnTo>
                  <a:lnTo>
                    <a:pt x="2251" y="3822"/>
                  </a:lnTo>
                  <a:lnTo>
                    <a:pt x="2286" y="3828"/>
                  </a:lnTo>
                  <a:lnTo>
                    <a:pt x="2322" y="3832"/>
                  </a:lnTo>
                  <a:lnTo>
                    <a:pt x="2358" y="3836"/>
                  </a:lnTo>
                  <a:lnTo>
                    <a:pt x="2394" y="3837"/>
                  </a:lnTo>
                  <a:lnTo>
                    <a:pt x="2430" y="3837"/>
                  </a:lnTo>
                  <a:lnTo>
                    <a:pt x="2467" y="3836"/>
                  </a:lnTo>
                  <a:lnTo>
                    <a:pt x="2504" y="3833"/>
                  </a:lnTo>
                  <a:lnTo>
                    <a:pt x="2540" y="3828"/>
                  </a:lnTo>
                  <a:lnTo>
                    <a:pt x="2577" y="3822"/>
                  </a:lnTo>
                  <a:lnTo>
                    <a:pt x="2613" y="3814"/>
                  </a:lnTo>
                  <a:lnTo>
                    <a:pt x="2649" y="3805"/>
                  </a:lnTo>
                  <a:lnTo>
                    <a:pt x="2685" y="3793"/>
                  </a:lnTo>
                  <a:lnTo>
                    <a:pt x="2722" y="3780"/>
                  </a:lnTo>
                  <a:lnTo>
                    <a:pt x="2758" y="3766"/>
                  </a:lnTo>
                  <a:lnTo>
                    <a:pt x="2804" y="3746"/>
                  </a:lnTo>
                  <a:lnTo>
                    <a:pt x="2861" y="3721"/>
                  </a:lnTo>
                  <a:lnTo>
                    <a:pt x="2926" y="3694"/>
                  </a:lnTo>
                  <a:lnTo>
                    <a:pt x="2996" y="3665"/>
                  </a:lnTo>
                  <a:lnTo>
                    <a:pt x="3034" y="3652"/>
                  </a:lnTo>
                  <a:lnTo>
                    <a:pt x="3071" y="3638"/>
                  </a:lnTo>
                  <a:lnTo>
                    <a:pt x="3109" y="3626"/>
                  </a:lnTo>
                  <a:lnTo>
                    <a:pt x="3146" y="3614"/>
                  </a:lnTo>
                  <a:lnTo>
                    <a:pt x="3184" y="3603"/>
                  </a:lnTo>
                  <a:lnTo>
                    <a:pt x="3221" y="3594"/>
                  </a:lnTo>
                  <a:lnTo>
                    <a:pt x="3256" y="3586"/>
                  </a:lnTo>
                  <a:lnTo>
                    <a:pt x="3292" y="3580"/>
                  </a:lnTo>
                  <a:lnTo>
                    <a:pt x="3324" y="3577"/>
                  </a:lnTo>
                  <a:lnTo>
                    <a:pt x="3356" y="3575"/>
                  </a:lnTo>
                  <a:lnTo>
                    <a:pt x="3385" y="3576"/>
                  </a:lnTo>
                  <a:lnTo>
                    <a:pt x="3413" y="3580"/>
                  </a:lnTo>
                  <a:lnTo>
                    <a:pt x="3437" y="3586"/>
                  </a:lnTo>
                  <a:lnTo>
                    <a:pt x="3458" y="3596"/>
                  </a:lnTo>
                  <a:lnTo>
                    <a:pt x="3475" y="3610"/>
                  </a:lnTo>
                  <a:lnTo>
                    <a:pt x="3491" y="3627"/>
                  </a:lnTo>
                  <a:lnTo>
                    <a:pt x="3501" y="3648"/>
                  </a:lnTo>
                  <a:lnTo>
                    <a:pt x="3507" y="3674"/>
                  </a:lnTo>
                  <a:lnTo>
                    <a:pt x="3509" y="3702"/>
                  </a:lnTo>
                  <a:lnTo>
                    <a:pt x="3506" y="3736"/>
                  </a:lnTo>
                  <a:lnTo>
                    <a:pt x="3499" y="3775"/>
                  </a:lnTo>
                  <a:lnTo>
                    <a:pt x="3485" y="3819"/>
                  </a:lnTo>
                  <a:lnTo>
                    <a:pt x="3466" y="3869"/>
                  </a:lnTo>
                  <a:lnTo>
                    <a:pt x="3441" y="3922"/>
                  </a:lnTo>
                  <a:lnTo>
                    <a:pt x="3424" y="3955"/>
                  </a:lnTo>
                  <a:lnTo>
                    <a:pt x="3403" y="3984"/>
                  </a:lnTo>
                  <a:lnTo>
                    <a:pt x="3381" y="4013"/>
                  </a:lnTo>
                  <a:lnTo>
                    <a:pt x="3357" y="4038"/>
                  </a:lnTo>
                  <a:lnTo>
                    <a:pt x="3330" y="4063"/>
                  </a:lnTo>
                  <a:lnTo>
                    <a:pt x="3302" y="4084"/>
                  </a:lnTo>
                  <a:lnTo>
                    <a:pt x="3271" y="4104"/>
                  </a:lnTo>
                  <a:lnTo>
                    <a:pt x="3239" y="4121"/>
                  </a:lnTo>
                  <a:lnTo>
                    <a:pt x="3205" y="4139"/>
                  </a:lnTo>
                  <a:lnTo>
                    <a:pt x="3171" y="4153"/>
                  </a:lnTo>
                  <a:lnTo>
                    <a:pt x="3134" y="4166"/>
                  </a:lnTo>
                  <a:lnTo>
                    <a:pt x="3097" y="4178"/>
                  </a:lnTo>
                  <a:lnTo>
                    <a:pt x="3058" y="4188"/>
                  </a:lnTo>
                  <a:lnTo>
                    <a:pt x="3019" y="4198"/>
                  </a:lnTo>
                  <a:lnTo>
                    <a:pt x="2979" y="4205"/>
                  </a:lnTo>
                  <a:lnTo>
                    <a:pt x="2938" y="4211"/>
                  </a:lnTo>
                  <a:lnTo>
                    <a:pt x="2898" y="4217"/>
                  </a:lnTo>
                  <a:lnTo>
                    <a:pt x="2856" y="4221"/>
                  </a:lnTo>
                  <a:lnTo>
                    <a:pt x="2814" y="4224"/>
                  </a:lnTo>
                  <a:lnTo>
                    <a:pt x="2773" y="4226"/>
                  </a:lnTo>
                  <a:lnTo>
                    <a:pt x="2731" y="4228"/>
                  </a:lnTo>
                  <a:lnTo>
                    <a:pt x="2690" y="4228"/>
                  </a:lnTo>
                  <a:lnTo>
                    <a:pt x="2649" y="4228"/>
                  </a:lnTo>
                  <a:lnTo>
                    <a:pt x="2608" y="4228"/>
                  </a:lnTo>
                  <a:lnTo>
                    <a:pt x="2530" y="4225"/>
                  </a:lnTo>
                  <a:lnTo>
                    <a:pt x="2455" y="4220"/>
                  </a:lnTo>
                  <a:lnTo>
                    <a:pt x="2384" y="4214"/>
                  </a:lnTo>
                  <a:lnTo>
                    <a:pt x="2320" y="4208"/>
                  </a:lnTo>
                  <a:lnTo>
                    <a:pt x="2300" y="4207"/>
                  </a:lnTo>
                  <a:lnTo>
                    <a:pt x="2281" y="4206"/>
                  </a:lnTo>
                  <a:lnTo>
                    <a:pt x="2261" y="4206"/>
                  </a:lnTo>
                  <a:lnTo>
                    <a:pt x="2242" y="4207"/>
                  </a:lnTo>
                  <a:lnTo>
                    <a:pt x="2203" y="4211"/>
                  </a:lnTo>
                  <a:lnTo>
                    <a:pt x="2164" y="4216"/>
                  </a:lnTo>
                  <a:lnTo>
                    <a:pt x="2126" y="4221"/>
                  </a:lnTo>
                  <a:lnTo>
                    <a:pt x="2088" y="4226"/>
                  </a:lnTo>
                  <a:lnTo>
                    <a:pt x="2070" y="4227"/>
                  </a:lnTo>
                  <a:lnTo>
                    <a:pt x="2052" y="4229"/>
                  </a:lnTo>
                  <a:lnTo>
                    <a:pt x="2034" y="4229"/>
                  </a:lnTo>
                  <a:lnTo>
                    <a:pt x="2017" y="4229"/>
                  </a:lnTo>
                  <a:lnTo>
                    <a:pt x="2000" y="4228"/>
                  </a:lnTo>
                  <a:lnTo>
                    <a:pt x="1984" y="4225"/>
                  </a:lnTo>
                  <a:lnTo>
                    <a:pt x="1967" y="4222"/>
                  </a:lnTo>
                  <a:lnTo>
                    <a:pt x="1952" y="4217"/>
                  </a:lnTo>
                  <a:lnTo>
                    <a:pt x="1938" y="4211"/>
                  </a:lnTo>
                  <a:lnTo>
                    <a:pt x="1924" y="4204"/>
                  </a:lnTo>
                  <a:lnTo>
                    <a:pt x="1911" y="4194"/>
                  </a:lnTo>
                  <a:lnTo>
                    <a:pt x="1898" y="4182"/>
                  </a:lnTo>
                  <a:lnTo>
                    <a:pt x="1886" y="4169"/>
                  </a:lnTo>
                  <a:lnTo>
                    <a:pt x="1875" y="4154"/>
                  </a:lnTo>
                  <a:lnTo>
                    <a:pt x="1865" y="4137"/>
                  </a:lnTo>
                  <a:lnTo>
                    <a:pt x="1856" y="4117"/>
                  </a:lnTo>
                  <a:lnTo>
                    <a:pt x="1847" y="4095"/>
                  </a:lnTo>
                  <a:lnTo>
                    <a:pt x="1839" y="4070"/>
                  </a:lnTo>
                  <a:lnTo>
                    <a:pt x="1832" y="4042"/>
                  </a:lnTo>
                  <a:lnTo>
                    <a:pt x="1827" y="4012"/>
                  </a:lnTo>
                  <a:lnTo>
                    <a:pt x="1806" y="4008"/>
                  </a:lnTo>
                  <a:lnTo>
                    <a:pt x="1786" y="4002"/>
                  </a:lnTo>
                  <a:lnTo>
                    <a:pt x="1767" y="3994"/>
                  </a:lnTo>
                  <a:lnTo>
                    <a:pt x="1750" y="3986"/>
                  </a:lnTo>
                  <a:lnTo>
                    <a:pt x="1734" y="3976"/>
                  </a:lnTo>
                  <a:lnTo>
                    <a:pt x="1719" y="3966"/>
                  </a:lnTo>
                  <a:lnTo>
                    <a:pt x="1705" y="3954"/>
                  </a:lnTo>
                  <a:lnTo>
                    <a:pt x="1693" y="3941"/>
                  </a:lnTo>
                  <a:lnTo>
                    <a:pt x="1682" y="3926"/>
                  </a:lnTo>
                  <a:lnTo>
                    <a:pt x="1673" y="3911"/>
                  </a:lnTo>
                  <a:lnTo>
                    <a:pt x="1665" y="3895"/>
                  </a:lnTo>
                  <a:lnTo>
                    <a:pt x="1658" y="3877"/>
                  </a:lnTo>
                  <a:lnTo>
                    <a:pt x="1653" y="3858"/>
                  </a:lnTo>
                  <a:lnTo>
                    <a:pt x="1648" y="3838"/>
                  </a:lnTo>
                  <a:lnTo>
                    <a:pt x="1646" y="3817"/>
                  </a:lnTo>
                  <a:lnTo>
                    <a:pt x="1645" y="3794"/>
                  </a:lnTo>
                  <a:lnTo>
                    <a:pt x="1629" y="3796"/>
                  </a:lnTo>
                  <a:lnTo>
                    <a:pt x="1614" y="3796"/>
                  </a:lnTo>
                  <a:lnTo>
                    <a:pt x="1599" y="3795"/>
                  </a:lnTo>
                  <a:lnTo>
                    <a:pt x="1585" y="3793"/>
                  </a:lnTo>
                  <a:lnTo>
                    <a:pt x="1571" y="3790"/>
                  </a:lnTo>
                  <a:lnTo>
                    <a:pt x="1557" y="3787"/>
                  </a:lnTo>
                  <a:lnTo>
                    <a:pt x="1544" y="3783"/>
                  </a:lnTo>
                  <a:lnTo>
                    <a:pt x="1531" y="3778"/>
                  </a:lnTo>
                  <a:lnTo>
                    <a:pt x="1504" y="3769"/>
                  </a:lnTo>
                  <a:lnTo>
                    <a:pt x="1478" y="3760"/>
                  </a:lnTo>
                  <a:lnTo>
                    <a:pt x="1465" y="3756"/>
                  </a:lnTo>
                  <a:lnTo>
                    <a:pt x="1450" y="3752"/>
                  </a:lnTo>
                  <a:lnTo>
                    <a:pt x="1436" y="3749"/>
                  </a:lnTo>
                  <a:lnTo>
                    <a:pt x="1422" y="3746"/>
                  </a:lnTo>
                  <a:lnTo>
                    <a:pt x="1402" y="3712"/>
                  </a:lnTo>
                  <a:lnTo>
                    <a:pt x="1383" y="3678"/>
                  </a:lnTo>
                  <a:lnTo>
                    <a:pt x="1365" y="3642"/>
                  </a:lnTo>
                  <a:lnTo>
                    <a:pt x="1348" y="3605"/>
                  </a:lnTo>
                  <a:lnTo>
                    <a:pt x="1331" y="3568"/>
                  </a:lnTo>
                  <a:lnTo>
                    <a:pt x="1314" y="3529"/>
                  </a:lnTo>
                  <a:lnTo>
                    <a:pt x="1298" y="3491"/>
                  </a:lnTo>
                  <a:lnTo>
                    <a:pt x="1283" y="3452"/>
                  </a:lnTo>
                  <a:lnTo>
                    <a:pt x="1254" y="3373"/>
                  </a:lnTo>
                  <a:lnTo>
                    <a:pt x="1226" y="3294"/>
                  </a:lnTo>
                  <a:lnTo>
                    <a:pt x="1200" y="3214"/>
                  </a:lnTo>
                  <a:lnTo>
                    <a:pt x="1173" y="3137"/>
                  </a:lnTo>
                  <a:lnTo>
                    <a:pt x="1159" y="3100"/>
                  </a:lnTo>
                  <a:lnTo>
                    <a:pt x="1143" y="3060"/>
                  </a:lnTo>
                  <a:lnTo>
                    <a:pt x="1124" y="3020"/>
                  </a:lnTo>
                  <a:lnTo>
                    <a:pt x="1105" y="2980"/>
                  </a:lnTo>
                  <a:lnTo>
                    <a:pt x="1084" y="2939"/>
                  </a:lnTo>
                  <a:lnTo>
                    <a:pt x="1060" y="2898"/>
                  </a:lnTo>
                  <a:lnTo>
                    <a:pt x="1037" y="2857"/>
                  </a:lnTo>
                  <a:lnTo>
                    <a:pt x="1013" y="2815"/>
                  </a:lnTo>
                  <a:lnTo>
                    <a:pt x="961" y="2733"/>
                  </a:lnTo>
                  <a:lnTo>
                    <a:pt x="908" y="2651"/>
                  </a:lnTo>
                  <a:lnTo>
                    <a:pt x="856" y="2570"/>
                  </a:lnTo>
                  <a:lnTo>
                    <a:pt x="807" y="2492"/>
                  </a:lnTo>
                  <a:lnTo>
                    <a:pt x="790" y="2493"/>
                  </a:lnTo>
                  <a:lnTo>
                    <a:pt x="774" y="2494"/>
                  </a:lnTo>
                  <a:lnTo>
                    <a:pt x="758" y="2494"/>
                  </a:lnTo>
                  <a:lnTo>
                    <a:pt x="743" y="2493"/>
                  </a:lnTo>
                  <a:lnTo>
                    <a:pt x="727" y="2491"/>
                  </a:lnTo>
                  <a:lnTo>
                    <a:pt x="712" y="2488"/>
                  </a:lnTo>
                  <a:lnTo>
                    <a:pt x="699" y="2484"/>
                  </a:lnTo>
                  <a:lnTo>
                    <a:pt x="685" y="2480"/>
                  </a:lnTo>
                  <a:lnTo>
                    <a:pt x="672" y="2474"/>
                  </a:lnTo>
                  <a:lnTo>
                    <a:pt x="659" y="2468"/>
                  </a:lnTo>
                  <a:lnTo>
                    <a:pt x="647" y="2461"/>
                  </a:lnTo>
                  <a:lnTo>
                    <a:pt x="636" y="2454"/>
                  </a:lnTo>
                  <a:lnTo>
                    <a:pt x="625" y="2445"/>
                  </a:lnTo>
                  <a:lnTo>
                    <a:pt x="615" y="2436"/>
                  </a:lnTo>
                  <a:lnTo>
                    <a:pt x="606" y="2427"/>
                  </a:lnTo>
                  <a:lnTo>
                    <a:pt x="596" y="2416"/>
                  </a:lnTo>
                  <a:lnTo>
                    <a:pt x="588" y="2406"/>
                  </a:lnTo>
                  <a:lnTo>
                    <a:pt x="581" y="2395"/>
                  </a:lnTo>
                  <a:lnTo>
                    <a:pt x="574" y="2382"/>
                  </a:lnTo>
                  <a:lnTo>
                    <a:pt x="569" y="2370"/>
                  </a:lnTo>
                  <a:lnTo>
                    <a:pt x="563" y="2357"/>
                  </a:lnTo>
                  <a:lnTo>
                    <a:pt x="559" y="2344"/>
                  </a:lnTo>
                  <a:lnTo>
                    <a:pt x="555" y="2331"/>
                  </a:lnTo>
                  <a:lnTo>
                    <a:pt x="553" y="2316"/>
                  </a:lnTo>
                  <a:lnTo>
                    <a:pt x="551" y="2302"/>
                  </a:lnTo>
                  <a:lnTo>
                    <a:pt x="550" y="2288"/>
                  </a:lnTo>
                  <a:lnTo>
                    <a:pt x="549" y="2273"/>
                  </a:lnTo>
                  <a:lnTo>
                    <a:pt x="550" y="2258"/>
                  </a:lnTo>
                  <a:lnTo>
                    <a:pt x="551" y="2241"/>
                  </a:lnTo>
                  <a:lnTo>
                    <a:pt x="554" y="2226"/>
                  </a:lnTo>
                  <a:lnTo>
                    <a:pt x="557" y="2210"/>
                  </a:lnTo>
                  <a:lnTo>
                    <a:pt x="562" y="2194"/>
                  </a:lnTo>
                  <a:lnTo>
                    <a:pt x="540" y="2188"/>
                  </a:lnTo>
                  <a:lnTo>
                    <a:pt x="519" y="2182"/>
                  </a:lnTo>
                  <a:lnTo>
                    <a:pt x="501" y="2173"/>
                  </a:lnTo>
                  <a:lnTo>
                    <a:pt x="484" y="2163"/>
                  </a:lnTo>
                  <a:lnTo>
                    <a:pt x="468" y="2152"/>
                  </a:lnTo>
                  <a:lnTo>
                    <a:pt x="455" y="2139"/>
                  </a:lnTo>
                  <a:lnTo>
                    <a:pt x="443" y="2123"/>
                  </a:lnTo>
                  <a:lnTo>
                    <a:pt x="433" y="2108"/>
                  </a:lnTo>
                  <a:lnTo>
                    <a:pt x="424" y="2091"/>
                  </a:lnTo>
                  <a:lnTo>
                    <a:pt x="416" y="2073"/>
                  </a:lnTo>
                  <a:lnTo>
                    <a:pt x="409" y="2053"/>
                  </a:lnTo>
                  <a:lnTo>
                    <a:pt x="402" y="2034"/>
                  </a:lnTo>
                  <a:lnTo>
                    <a:pt x="398" y="2013"/>
                  </a:lnTo>
                  <a:lnTo>
                    <a:pt x="394" y="1991"/>
                  </a:lnTo>
                  <a:lnTo>
                    <a:pt x="391" y="1970"/>
                  </a:lnTo>
                  <a:lnTo>
                    <a:pt x="389" y="1948"/>
                  </a:lnTo>
                  <a:lnTo>
                    <a:pt x="386" y="1901"/>
                  </a:lnTo>
                  <a:lnTo>
                    <a:pt x="385" y="1854"/>
                  </a:lnTo>
                  <a:lnTo>
                    <a:pt x="385" y="1808"/>
                  </a:lnTo>
                  <a:lnTo>
                    <a:pt x="386" y="1761"/>
                  </a:lnTo>
                  <a:lnTo>
                    <a:pt x="386" y="1716"/>
                  </a:lnTo>
                  <a:lnTo>
                    <a:pt x="386" y="1674"/>
                  </a:lnTo>
                  <a:lnTo>
                    <a:pt x="386" y="1653"/>
                  </a:lnTo>
                  <a:lnTo>
                    <a:pt x="385" y="1634"/>
                  </a:lnTo>
                  <a:lnTo>
                    <a:pt x="383" y="1616"/>
                  </a:lnTo>
                  <a:lnTo>
                    <a:pt x="381" y="1598"/>
                  </a:lnTo>
                  <a:lnTo>
                    <a:pt x="380" y="1587"/>
                  </a:lnTo>
                  <a:lnTo>
                    <a:pt x="381" y="1577"/>
                  </a:lnTo>
                  <a:lnTo>
                    <a:pt x="383" y="1567"/>
                  </a:lnTo>
                  <a:lnTo>
                    <a:pt x="386" y="1556"/>
                  </a:lnTo>
                  <a:lnTo>
                    <a:pt x="395" y="1534"/>
                  </a:lnTo>
                  <a:lnTo>
                    <a:pt x="406" y="1512"/>
                  </a:lnTo>
                  <a:lnTo>
                    <a:pt x="417" y="1491"/>
                  </a:lnTo>
                  <a:lnTo>
                    <a:pt x="426" y="1468"/>
                  </a:lnTo>
                  <a:lnTo>
                    <a:pt x="429" y="1457"/>
                  </a:lnTo>
                  <a:lnTo>
                    <a:pt x="431" y="1446"/>
                  </a:lnTo>
                  <a:lnTo>
                    <a:pt x="432" y="1436"/>
                  </a:lnTo>
                  <a:lnTo>
                    <a:pt x="432" y="1425"/>
                  </a:lnTo>
                  <a:lnTo>
                    <a:pt x="429" y="1411"/>
                  </a:lnTo>
                  <a:lnTo>
                    <a:pt x="424" y="1400"/>
                  </a:lnTo>
                  <a:lnTo>
                    <a:pt x="418" y="1389"/>
                  </a:lnTo>
                  <a:lnTo>
                    <a:pt x="410" y="1378"/>
                  </a:lnTo>
                  <a:lnTo>
                    <a:pt x="400" y="1368"/>
                  </a:lnTo>
                  <a:lnTo>
                    <a:pt x="391" y="1359"/>
                  </a:lnTo>
                  <a:lnTo>
                    <a:pt x="380" y="1349"/>
                  </a:lnTo>
                  <a:lnTo>
                    <a:pt x="370" y="1340"/>
                  </a:lnTo>
                  <a:lnTo>
                    <a:pt x="348" y="1323"/>
                  </a:lnTo>
                  <a:lnTo>
                    <a:pt x="327" y="1305"/>
                  </a:lnTo>
                  <a:lnTo>
                    <a:pt x="318" y="1296"/>
                  </a:lnTo>
                  <a:lnTo>
                    <a:pt x="310" y="1286"/>
                  </a:lnTo>
                  <a:lnTo>
                    <a:pt x="303" y="1276"/>
                  </a:lnTo>
                  <a:lnTo>
                    <a:pt x="298" y="1266"/>
                  </a:lnTo>
                  <a:lnTo>
                    <a:pt x="275" y="1214"/>
                  </a:lnTo>
                  <a:lnTo>
                    <a:pt x="252" y="1164"/>
                  </a:lnTo>
                  <a:lnTo>
                    <a:pt x="240" y="1138"/>
                  </a:lnTo>
                  <a:lnTo>
                    <a:pt x="229" y="1113"/>
                  </a:lnTo>
                  <a:lnTo>
                    <a:pt x="218" y="1087"/>
                  </a:lnTo>
                  <a:lnTo>
                    <a:pt x="207" y="1062"/>
                  </a:lnTo>
                  <a:lnTo>
                    <a:pt x="198" y="1037"/>
                  </a:lnTo>
                  <a:lnTo>
                    <a:pt x="191" y="1010"/>
                  </a:lnTo>
                  <a:lnTo>
                    <a:pt x="184" y="984"/>
                  </a:lnTo>
                  <a:lnTo>
                    <a:pt x="179" y="957"/>
                  </a:lnTo>
                  <a:lnTo>
                    <a:pt x="177" y="944"/>
                  </a:lnTo>
                  <a:lnTo>
                    <a:pt x="176" y="931"/>
                  </a:lnTo>
                  <a:lnTo>
                    <a:pt x="175" y="918"/>
                  </a:lnTo>
                  <a:lnTo>
                    <a:pt x="174" y="904"/>
                  </a:lnTo>
                  <a:lnTo>
                    <a:pt x="174" y="890"/>
                  </a:lnTo>
                  <a:lnTo>
                    <a:pt x="175" y="876"/>
                  </a:lnTo>
                  <a:lnTo>
                    <a:pt x="176" y="862"/>
                  </a:lnTo>
                  <a:lnTo>
                    <a:pt x="178" y="848"/>
                  </a:lnTo>
                  <a:lnTo>
                    <a:pt x="171" y="837"/>
                  </a:lnTo>
                  <a:lnTo>
                    <a:pt x="150" y="804"/>
                  </a:lnTo>
                  <a:lnTo>
                    <a:pt x="121" y="755"/>
                  </a:lnTo>
                  <a:lnTo>
                    <a:pt x="88" y="697"/>
                  </a:lnTo>
                  <a:lnTo>
                    <a:pt x="71" y="666"/>
                  </a:lnTo>
                  <a:lnTo>
                    <a:pt x="55" y="633"/>
                  </a:lnTo>
                  <a:lnTo>
                    <a:pt x="40" y="601"/>
                  </a:lnTo>
                  <a:lnTo>
                    <a:pt x="27" y="570"/>
                  </a:lnTo>
                  <a:lnTo>
                    <a:pt x="21" y="555"/>
                  </a:lnTo>
                  <a:lnTo>
                    <a:pt x="14" y="540"/>
                  </a:lnTo>
                  <a:lnTo>
                    <a:pt x="10" y="526"/>
                  </a:lnTo>
                  <a:lnTo>
                    <a:pt x="6" y="511"/>
                  </a:lnTo>
                  <a:lnTo>
                    <a:pt x="3" y="498"/>
                  </a:lnTo>
                  <a:lnTo>
                    <a:pt x="1" y="486"/>
                  </a:lnTo>
                  <a:lnTo>
                    <a:pt x="0" y="475"/>
                  </a:lnTo>
                  <a:lnTo>
                    <a:pt x="0" y="464"/>
                  </a:lnTo>
                  <a:lnTo>
                    <a:pt x="1" y="445"/>
                  </a:lnTo>
                  <a:lnTo>
                    <a:pt x="2" y="427"/>
                  </a:lnTo>
                  <a:lnTo>
                    <a:pt x="5" y="408"/>
                  </a:lnTo>
                  <a:lnTo>
                    <a:pt x="8" y="389"/>
                  </a:lnTo>
                  <a:lnTo>
                    <a:pt x="11" y="368"/>
                  </a:lnTo>
                  <a:lnTo>
                    <a:pt x="17" y="349"/>
                  </a:lnTo>
                  <a:lnTo>
                    <a:pt x="22" y="329"/>
                  </a:lnTo>
                  <a:lnTo>
                    <a:pt x="28" y="308"/>
                  </a:lnTo>
                  <a:lnTo>
                    <a:pt x="34" y="288"/>
                  </a:lnTo>
                  <a:lnTo>
                    <a:pt x="41" y="269"/>
                  </a:lnTo>
                  <a:lnTo>
                    <a:pt x="49" y="248"/>
                  </a:lnTo>
                  <a:lnTo>
                    <a:pt x="57" y="229"/>
                  </a:lnTo>
                  <a:lnTo>
                    <a:pt x="66" y="210"/>
                  </a:lnTo>
                  <a:lnTo>
                    <a:pt x="76" y="192"/>
                  </a:lnTo>
                  <a:lnTo>
                    <a:pt x="87" y="173"/>
                  </a:lnTo>
                  <a:lnTo>
                    <a:pt x="98" y="155"/>
                  </a:lnTo>
                  <a:lnTo>
                    <a:pt x="109" y="138"/>
                  </a:lnTo>
                  <a:lnTo>
                    <a:pt x="121" y="121"/>
                  </a:lnTo>
                  <a:lnTo>
                    <a:pt x="134" y="106"/>
                  </a:lnTo>
                  <a:lnTo>
                    <a:pt x="148" y="91"/>
                  </a:lnTo>
                  <a:lnTo>
                    <a:pt x="162" y="77"/>
                  </a:lnTo>
                  <a:lnTo>
                    <a:pt x="176" y="64"/>
                  </a:lnTo>
                  <a:lnTo>
                    <a:pt x="191" y="51"/>
                  </a:lnTo>
                  <a:lnTo>
                    <a:pt x="207" y="40"/>
                  </a:lnTo>
                  <a:lnTo>
                    <a:pt x="224" y="31"/>
                  </a:lnTo>
                  <a:lnTo>
                    <a:pt x="241" y="22"/>
                  </a:lnTo>
                  <a:lnTo>
                    <a:pt x="258" y="15"/>
                  </a:lnTo>
                  <a:lnTo>
                    <a:pt x="275" y="9"/>
                  </a:lnTo>
                  <a:lnTo>
                    <a:pt x="295" y="5"/>
                  </a:lnTo>
                  <a:lnTo>
                    <a:pt x="313" y="2"/>
                  </a:lnTo>
                  <a:lnTo>
                    <a:pt x="333" y="0"/>
                  </a:lnTo>
                  <a:lnTo>
                    <a:pt x="354" y="1"/>
                  </a:lnTo>
                  <a:lnTo>
                    <a:pt x="327" y="28"/>
                  </a:lnTo>
                  <a:lnTo>
                    <a:pt x="303" y="56"/>
                  </a:lnTo>
                  <a:lnTo>
                    <a:pt x="283" y="86"/>
                  </a:lnTo>
                  <a:lnTo>
                    <a:pt x="263" y="116"/>
                  </a:lnTo>
                  <a:lnTo>
                    <a:pt x="248" y="148"/>
                  </a:lnTo>
                  <a:lnTo>
                    <a:pt x="234" y="180"/>
                  </a:lnTo>
                  <a:lnTo>
                    <a:pt x="223" y="214"/>
                  </a:lnTo>
                  <a:lnTo>
                    <a:pt x="214" y="247"/>
                  </a:lnTo>
                  <a:lnTo>
                    <a:pt x="206" y="283"/>
                  </a:lnTo>
                  <a:lnTo>
                    <a:pt x="202" y="317"/>
                  </a:lnTo>
                  <a:lnTo>
                    <a:pt x="199" y="353"/>
                  </a:lnTo>
                  <a:lnTo>
                    <a:pt x="199" y="390"/>
                  </a:lnTo>
                  <a:lnTo>
                    <a:pt x="200" y="425"/>
                  </a:lnTo>
                  <a:lnTo>
                    <a:pt x="203" y="462"/>
                  </a:lnTo>
                  <a:lnTo>
                    <a:pt x="208" y="498"/>
                  </a:lnTo>
                  <a:lnTo>
                    <a:pt x="215" y="535"/>
                  </a:lnTo>
                  <a:lnTo>
                    <a:pt x="223" y="571"/>
                  </a:lnTo>
                  <a:lnTo>
                    <a:pt x="233" y="607"/>
                  </a:lnTo>
                  <a:lnTo>
                    <a:pt x="244" y="644"/>
                  </a:lnTo>
                  <a:lnTo>
                    <a:pt x="256" y="678"/>
                  </a:lnTo>
                  <a:lnTo>
                    <a:pt x="270" y="714"/>
                  </a:lnTo>
                  <a:lnTo>
                    <a:pt x="286" y="748"/>
                  </a:lnTo>
                  <a:lnTo>
                    <a:pt x="302" y="782"/>
                  </a:lnTo>
                  <a:lnTo>
                    <a:pt x="319" y="815"/>
                  </a:lnTo>
                  <a:lnTo>
                    <a:pt x="338" y="848"/>
                  </a:lnTo>
                  <a:lnTo>
                    <a:pt x="358" y="878"/>
                  </a:lnTo>
                  <a:lnTo>
                    <a:pt x="378" y="909"/>
                  </a:lnTo>
                  <a:lnTo>
                    <a:pt x="399" y="938"/>
                  </a:lnTo>
                  <a:lnTo>
                    <a:pt x="422" y="967"/>
                  </a:lnTo>
                  <a:lnTo>
                    <a:pt x="444" y="993"/>
                  </a:lnTo>
                  <a:lnTo>
                    <a:pt x="467" y="1019"/>
                  </a:lnTo>
                  <a:lnTo>
                    <a:pt x="491" y="1043"/>
                  </a:lnTo>
                  <a:lnTo>
                    <a:pt x="486" y="1061"/>
                  </a:lnTo>
                  <a:lnTo>
                    <a:pt x="481" y="1079"/>
                  </a:lnTo>
                  <a:lnTo>
                    <a:pt x="478" y="1098"/>
                  </a:lnTo>
                  <a:lnTo>
                    <a:pt x="476" y="1116"/>
                  </a:lnTo>
                  <a:lnTo>
                    <a:pt x="474" y="1133"/>
                  </a:lnTo>
                  <a:lnTo>
                    <a:pt x="474" y="1151"/>
                  </a:lnTo>
                  <a:lnTo>
                    <a:pt x="474" y="1170"/>
                  </a:lnTo>
                  <a:lnTo>
                    <a:pt x="475" y="1187"/>
                  </a:lnTo>
                  <a:lnTo>
                    <a:pt x="477" y="1205"/>
                  </a:lnTo>
                  <a:lnTo>
                    <a:pt x="480" y="1223"/>
                  </a:lnTo>
                  <a:lnTo>
                    <a:pt x="483" y="1240"/>
                  </a:lnTo>
                  <a:lnTo>
                    <a:pt x="487" y="1257"/>
                  </a:lnTo>
                  <a:lnTo>
                    <a:pt x="492" y="1274"/>
                  </a:lnTo>
                  <a:lnTo>
                    <a:pt x="497" y="1292"/>
                  </a:lnTo>
                  <a:lnTo>
                    <a:pt x="503" y="1309"/>
                  </a:lnTo>
                  <a:lnTo>
                    <a:pt x="510" y="1326"/>
                  </a:lnTo>
                  <a:lnTo>
                    <a:pt x="524" y="1360"/>
                  </a:lnTo>
                  <a:lnTo>
                    <a:pt x="541" y="1393"/>
                  </a:lnTo>
                  <a:lnTo>
                    <a:pt x="559" y="1426"/>
                  </a:lnTo>
                  <a:lnTo>
                    <a:pt x="577" y="1457"/>
                  </a:lnTo>
                  <a:lnTo>
                    <a:pt x="617" y="1520"/>
                  </a:lnTo>
                  <a:lnTo>
                    <a:pt x="656" y="1580"/>
                  </a:lnTo>
                  <a:close/>
                </a:path>
              </a:pathLst>
            </a:custGeom>
            <a:solidFill>
              <a:srgbClr val="7C6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1" name="Freeform 113"/>
            <p:cNvSpPr>
              <a:spLocks noEditPoints="1"/>
            </p:cNvSpPr>
            <p:nvPr/>
          </p:nvSpPr>
          <p:spPr bwMode="auto">
            <a:xfrm>
              <a:off x="6804025" y="4605338"/>
              <a:ext cx="357187" cy="449263"/>
            </a:xfrm>
            <a:custGeom>
              <a:avLst/>
              <a:gdLst>
                <a:gd name="T0" fmla="*/ 1087 w 3822"/>
                <a:gd name="T1" fmla="*/ 27 h 4804"/>
                <a:gd name="T2" fmla="*/ 254 w 3822"/>
                <a:gd name="T3" fmla="*/ 465 h 4804"/>
                <a:gd name="T4" fmla="*/ 126 w 3822"/>
                <a:gd name="T5" fmla="*/ 766 h 4804"/>
                <a:gd name="T6" fmla="*/ 2 w 3822"/>
                <a:gd name="T7" fmla="*/ 1089 h 4804"/>
                <a:gd name="T8" fmla="*/ 192 w 3822"/>
                <a:gd name="T9" fmla="*/ 1416 h 4804"/>
                <a:gd name="T10" fmla="*/ 442 w 3822"/>
                <a:gd name="T11" fmla="*/ 1923 h 4804"/>
                <a:gd name="T12" fmla="*/ 396 w 3822"/>
                <a:gd name="T13" fmla="*/ 2366 h 4804"/>
                <a:gd name="T14" fmla="*/ 525 w 3822"/>
                <a:gd name="T15" fmla="*/ 2693 h 4804"/>
                <a:gd name="T16" fmla="*/ 627 w 3822"/>
                <a:gd name="T17" fmla="*/ 2944 h 4804"/>
                <a:gd name="T18" fmla="*/ 944 w 3822"/>
                <a:gd name="T19" fmla="*/ 3192 h 4804"/>
                <a:gd name="T20" fmla="*/ 1369 w 3822"/>
                <a:gd name="T21" fmla="*/ 4129 h 4804"/>
                <a:gd name="T22" fmla="*/ 1688 w 3822"/>
                <a:gd name="T23" fmla="*/ 4410 h 4804"/>
                <a:gd name="T24" fmla="*/ 1908 w 3822"/>
                <a:gd name="T25" fmla="*/ 4685 h 4804"/>
                <a:gd name="T26" fmla="*/ 2356 w 3822"/>
                <a:gd name="T27" fmla="*/ 4732 h 4804"/>
                <a:gd name="T28" fmla="*/ 2769 w 3822"/>
                <a:gd name="T29" fmla="*/ 4757 h 4804"/>
                <a:gd name="T30" fmla="*/ 3080 w 3822"/>
                <a:gd name="T31" fmla="*/ 4698 h 4804"/>
                <a:gd name="T32" fmla="*/ 3489 w 3822"/>
                <a:gd name="T33" fmla="*/ 4453 h 4804"/>
                <a:gd name="T34" fmla="*/ 3803 w 3822"/>
                <a:gd name="T35" fmla="*/ 3911 h 4804"/>
                <a:gd name="T36" fmla="*/ 3693 w 3822"/>
                <a:gd name="T37" fmla="*/ 3299 h 4804"/>
                <a:gd name="T38" fmla="*/ 3567 w 3822"/>
                <a:gd name="T39" fmla="*/ 2765 h 4804"/>
                <a:gd name="T40" fmla="*/ 3381 w 3822"/>
                <a:gd name="T41" fmla="*/ 2532 h 4804"/>
                <a:gd name="T42" fmla="*/ 3230 w 3822"/>
                <a:gd name="T43" fmla="*/ 2263 h 4804"/>
                <a:gd name="T44" fmla="*/ 2990 w 3822"/>
                <a:gd name="T45" fmla="*/ 1849 h 4804"/>
                <a:gd name="T46" fmla="*/ 2803 w 3822"/>
                <a:gd name="T47" fmla="*/ 1603 h 4804"/>
                <a:gd name="T48" fmla="*/ 2570 w 3822"/>
                <a:gd name="T49" fmla="*/ 1354 h 4804"/>
                <a:gd name="T50" fmla="*/ 2401 w 3822"/>
                <a:gd name="T51" fmla="*/ 994 h 4804"/>
                <a:gd name="T52" fmla="*/ 2312 w 3822"/>
                <a:gd name="T53" fmla="*/ 684 h 4804"/>
                <a:gd name="T54" fmla="*/ 2190 w 3822"/>
                <a:gd name="T55" fmla="*/ 356 h 4804"/>
                <a:gd name="T56" fmla="*/ 1930 w 3822"/>
                <a:gd name="T57" fmla="*/ 38 h 4804"/>
                <a:gd name="T58" fmla="*/ 1531 w 3822"/>
                <a:gd name="T59" fmla="*/ 56 h 4804"/>
                <a:gd name="T60" fmla="*/ 1735 w 3822"/>
                <a:gd name="T61" fmla="*/ 70 h 4804"/>
                <a:gd name="T62" fmla="*/ 2068 w 3822"/>
                <a:gd name="T63" fmla="*/ 187 h 4804"/>
                <a:gd name="T64" fmla="*/ 2099 w 3822"/>
                <a:gd name="T65" fmla="*/ 493 h 4804"/>
                <a:gd name="T66" fmla="*/ 2248 w 3822"/>
                <a:gd name="T67" fmla="*/ 783 h 4804"/>
                <a:gd name="T68" fmla="*/ 2380 w 3822"/>
                <a:gd name="T69" fmla="*/ 1053 h 4804"/>
                <a:gd name="T70" fmla="*/ 2630 w 3822"/>
                <a:gd name="T71" fmla="*/ 1493 h 4804"/>
                <a:gd name="T72" fmla="*/ 2897 w 3822"/>
                <a:gd name="T73" fmla="*/ 1742 h 4804"/>
                <a:gd name="T74" fmla="*/ 3009 w 3822"/>
                <a:gd name="T75" fmla="*/ 2109 h 4804"/>
                <a:gd name="T76" fmla="*/ 3236 w 3822"/>
                <a:gd name="T77" fmla="*/ 2524 h 4804"/>
                <a:gd name="T78" fmla="*/ 3481 w 3822"/>
                <a:gd name="T79" fmla="*/ 2690 h 4804"/>
                <a:gd name="T80" fmla="*/ 3539 w 3822"/>
                <a:gd name="T81" fmla="*/ 3165 h 4804"/>
                <a:gd name="T82" fmla="*/ 3761 w 3822"/>
                <a:gd name="T83" fmla="*/ 3677 h 4804"/>
                <a:gd name="T84" fmla="*/ 3478 w 3822"/>
                <a:gd name="T85" fmla="*/ 4376 h 4804"/>
                <a:gd name="T86" fmla="*/ 3067 w 3822"/>
                <a:gd name="T87" fmla="*/ 4639 h 4804"/>
                <a:gd name="T88" fmla="*/ 2768 w 3822"/>
                <a:gd name="T89" fmla="*/ 4681 h 4804"/>
                <a:gd name="T90" fmla="*/ 2535 w 3822"/>
                <a:gd name="T91" fmla="*/ 4720 h 4804"/>
                <a:gd name="T92" fmla="*/ 1942 w 3822"/>
                <a:gd name="T93" fmla="*/ 4635 h 4804"/>
                <a:gd name="T94" fmla="*/ 1747 w 3822"/>
                <a:gd name="T95" fmla="*/ 4404 h 4804"/>
                <a:gd name="T96" fmla="*/ 1504 w 3822"/>
                <a:gd name="T97" fmla="*/ 4222 h 4804"/>
                <a:gd name="T98" fmla="*/ 1156 w 3822"/>
                <a:gd name="T99" fmla="*/ 3428 h 4804"/>
                <a:gd name="T100" fmla="*/ 698 w 3822"/>
                <a:gd name="T101" fmla="*/ 2927 h 4804"/>
                <a:gd name="T102" fmla="*/ 631 w 3822"/>
                <a:gd name="T103" fmla="*/ 2697 h 4804"/>
                <a:gd name="T104" fmla="*/ 469 w 3822"/>
                <a:gd name="T105" fmla="*/ 2505 h 4804"/>
                <a:gd name="T106" fmla="*/ 503 w 3822"/>
                <a:gd name="T107" fmla="*/ 1929 h 4804"/>
                <a:gd name="T108" fmla="*/ 268 w 3822"/>
                <a:gd name="T109" fmla="*/ 1523 h 4804"/>
                <a:gd name="T110" fmla="*/ 123 w 3822"/>
                <a:gd name="T111" fmla="*/ 1204 h 4804"/>
                <a:gd name="T112" fmla="*/ 109 w 3822"/>
                <a:gd name="T113" fmla="*/ 864 h 4804"/>
                <a:gd name="T114" fmla="*/ 246 w 3822"/>
                <a:gd name="T115" fmla="*/ 604 h 4804"/>
                <a:gd name="T116" fmla="*/ 541 w 3822"/>
                <a:gd name="T117" fmla="*/ 357 h 4804"/>
                <a:gd name="T118" fmla="*/ 1266 w 3822"/>
                <a:gd name="T119" fmla="*/ 57 h 4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22" h="4804">
                  <a:moveTo>
                    <a:pt x="1461" y="92"/>
                  </a:moveTo>
                  <a:lnTo>
                    <a:pt x="1447" y="74"/>
                  </a:lnTo>
                  <a:lnTo>
                    <a:pt x="1434" y="60"/>
                  </a:lnTo>
                  <a:lnTo>
                    <a:pt x="1419" y="47"/>
                  </a:lnTo>
                  <a:lnTo>
                    <a:pt x="1403" y="36"/>
                  </a:lnTo>
                  <a:lnTo>
                    <a:pt x="1387" y="26"/>
                  </a:lnTo>
                  <a:lnTo>
                    <a:pt x="1368" y="19"/>
                  </a:lnTo>
                  <a:lnTo>
                    <a:pt x="1350" y="11"/>
                  </a:lnTo>
                  <a:lnTo>
                    <a:pt x="1331" y="6"/>
                  </a:lnTo>
                  <a:lnTo>
                    <a:pt x="1310" y="3"/>
                  </a:lnTo>
                  <a:lnTo>
                    <a:pt x="1290" y="1"/>
                  </a:lnTo>
                  <a:lnTo>
                    <a:pt x="1269" y="0"/>
                  </a:lnTo>
                  <a:lnTo>
                    <a:pt x="1247" y="0"/>
                  </a:lnTo>
                  <a:lnTo>
                    <a:pt x="1225" y="1"/>
                  </a:lnTo>
                  <a:lnTo>
                    <a:pt x="1203" y="3"/>
                  </a:lnTo>
                  <a:lnTo>
                    <a:pt x="1179" y="6"/>
                  </a:lnTo>
                  <a:lnTo>
                    <a:pt x="1157" y="10"/>
                  </a:lnTo>
                  <a:lnTo>
                    <a:pt x="1134" y="16"/>
                  </a:lnTo>
                  <a:lnTo>
                    <a:pt x="1110" y="21"/>
                  </a:lnTo>
                  <a:lnTo>
                    <a:pt x="1087" y="27"/>
                  </a:lnTo>
                  <a:lnTo>
                    <a:pt x="1064" y="34"/>
                  </a:lnTo>
                  <a:lnTo>
                    <a:pt x="1017" y="49"/>
                  </a:lnTo>
                  <a:lnTo>
                    <a:pt x="971" y="65"/>
                  </a:lnTo>
                  <a:lnTo>
                    <a:pt x="928" y="83"/>
                  </a:lnTo>
                  <a:lnTo>
                    <a:pt x="885" y="100"/>
                  </a:lnTo>
                  <a:lnTo>
                    <a:pt x="845" y="117"/>
                  </a:lnTo>
                  <a:lnTo>
                    <a:pt x="809" y="133"/>
                  </a:lnTo>
                  <a:lnTo>
                    <a:pt x="738" y="164"/>
                  </a:lnTo>
                  <a:lnTo>
                    <a:pt x="567" y="275"/>
                  </a:lnTo>
                  <a:lnTo>
                    <a:pt x="534" y="297"/>
                  </a:lnTo>
                  <a:lnTo>
                    <a:pt x="461" y="323"/>
                  </a:lnTo>
                  <a:lnTo>
                    <a:pt x="365" y="361"/>
                  </a:lnTo>
                  <a:lnTo>
                    <a:pt x="349" y="373"/>
                  </a:lnTo>
                  <a:lnTo>
                    <a:pt x="333" y="385"/>
                  </a:lnTo>
                  <a:lnTo>
                    <a:pt x="318" y="397"/>
                  </a:lnTo>
                  <a:lnTo>
                    <a:pt x="304" y="410"/>
                  </a:lnTo>
                  <a:lnTo>
                    <a:pt x="291" y="423"/>
                  </a:lnTo>
                  <a:lnTo>
                    <a:pt x="278" y="437"/>
                  </a:lnTo>
                  <a:lnTo>
                    <a:pt x="265" y="450"/>
                  </a:lnTo>
                  <a:lnTo>
                    <a:pt x="254" y="465"/>
                  </a:lnTo>
                  <a:lnTo>
                    <a:pt x="244" y="479"/>
                  </a:lnTo>
                  <a:lnTo>
                    <a:pt x="234" y="493"/>
                  </a:lnTo>
                  <a:lnTo>
                    <a:pt x="225" y="508"/>
                  </a:lnTo>
                  <a:lnTo>
                    <a:pt x="217" y="522"/>
                  </a:lnTo>
                  <a:lnTo>
                    <a:pt x="209" y="538"/>
                  </a:lnTo>
                  <a:lnTo>
                    <a:pt x="201" y="553"/>
                  </a:lnTo>
                  <a:lnTo>
                    <a:pt x="195" y="568"/>
                  </a:lnTo>
                  <a:lnTo>
                    <a:pt x="190" y="583"/>
                  </a:lnTo>
                  <a:lnTo>
                    <a:pt x="184" y="604"/>
                  </a:lnTo>
                  <a:lnTo>
                    <a:pt x="180" y="623"/>
                  </a:lnTo>
                  <a:lnTo>
                    <a:pt x="178" y="643"/>
                  </a:lnTo>
                  <a:lnTo>
                    <a:pt x="177" y="664"/>
                  </a:lnTo>
                  <a:lnTo>
                    <a:pt x="177" y="684"/>
                  </a:lnTo>
                  <a:lnTo>
                    <a:pt x="178" y="703"/>
                  </a:lnTo>
                  <a:lnTo>
                    <a:pt x="180" y="724"/>
                  </a:lnTo>
                  <a:lnTo>
                    <a:pt x="184" y="744"/>
                  </a:lnTo>
                  <a:lnTo>
                    <a:pt x="169" y="748"/>
                  </a:lnTo>
                  <a:lnTo>
                    <a:pt x="154" y="753"/>
                  </a:lnTo>
                  <a:lnTo>
                    <a:pt x="139" y="759"/>
                  </a:lnTo>
                  <a:lnTo>
                    <a:pt x="126" y="766"/>
                  </a:lnTo>
                  <a:lnTo>
                    <a:pt x="112" y="774"/>
                  </a:lnTo>
                  <a:lnTo>
                    <a:pt x="100" y="783"/>
                  </a:lnTo>
                  <a:lnTo>
                    <a:pt x="88" y="795"/>
                  </a:lnTo>
                  <a:lnTo>
                    <a:pt x="77" y="807"/>
                  </a:lnTo>
                  <a:lnTo>
                    <a:pt x="67" y="818"/>
                  </a:lnTo>
                  <a:lnTo>
                    <a:pt x="59" y="830"/>
                  </a:lnTo>
                  <a:lnTo>
                    <a:pt x="51" y="842"/>
                  </a:lnTo>
                  <a:lnTo>
                    <a:pt x="44" y="856"/>
                  </a:lnTo>
                  <a:lnTo>
                    <a:pt x="38" y="869"/>
                  </a:lnTo>
                  <a:lnTo>
                    <a:pt x="32" y="882"/>
                  </a:lnTo>
                  <a:lnTo>
                    <a:pt x="27" y="896"/>
                  </a:lnTo>
                  <a:lnTo>
                    <a:pt x="22" y="909"/>
                  </a:lnTo>
                  <a:lnTo>
                    <a:pt x="15" y="933"/>
                  </a:lnTo>
                  <a:lnTo>
                    <a:pt x="9" y="957"/>
                  </a:lnTo>
                  <a:lnTo>
                    <a:pt x="5" y="981"/>
                  </a:lnTo>
                  <a:lnTo>
                    <a:pt x="2" y="1004"/>
                  </a:lnTo>
                  <a:lnTo>
                    <a:pt x="1" y="1026"/>
                  </a:lnTo>
                  <a:lnTo>
                    <a:pt x="0" y="1049"/>
                  </a:lnTo>
                  <a:lnTo>
                    <a:pt x="1" y="1069"/>
                  </a:lnTo>
                  <a:lnTo>
                    <a:pt x="2" y="1089"/>
                  </a:lnTo>
                  <a:lnTo>
                    <a:pt x="4" y="1098"/>
                  </a:lnTo>
                  <a:lnTo>
                    <a:pt x="9" y="1112"/>
                  </a:lnTo>
                  <a:lnTo>
                    <a:pt x="16" y="1128"/>
                  </a:lnTo>
                  <a:lnTo>
                    <a:pt x="25" y="1146"/>
                  </a:lnTo>
                  <a:lnTo>
                    <a:pt x="35" y="1167"/>
                  </a:lnTo>
                  <a:lnTo>
                    <a:pt x="46" y="1189"/>
                  </a:lnTo>
                  <a:lnTo>
                    <a:pt x="59" y="1212"/>
                  </a:lnTo>
                  <a:lnTo>
                    <a:pt x="73" y="1235"/>
                  </a:lnTo>
                  <a:lnTo>
                    <a:pt x="88" y="1258"/>
                  </a:lnTo>
                  <a:lnTo>
                    <a:pt x="103" y="1281"/>
                  </a:lnTo>
                  <a:lnTo>
                    <a:pt x="119" y="1302"/>
                  </a:lnTo>
                  <a:lnTo>
                    <a:pt x="134" y="1322"/>
                  </a:lnTo>
                  <a:lnTo>
                    <a:pt x="150" y="1340"/>
                  </a:lnTo>
                  <a:lnTo>
                    <a:pt x="165" y="1354"/>
                  </a:lnTo>
                  <a:lnTo>
                    <a:pt x="172" y="1361"/>
                  </a:lnTo>
                  <a:lnTo>
                    <a:pt x="179" y="1366"/>
                  </a:lnTo>
                  <a:lnTo>
                    <a:pt x="186" y="1372"/>
                  </a:lnTo>
                  <a:lnTo>
                    <a:pt x="192" y="1375"/>
                  </a:lnTo>
                  <a:lnTo>
                    <a:pt x="192" y="1395"/>
                  </a:lnTo>
                  <a:lnTo>
                    <a:pt x="192" y="1416"/>
                  </a:lnTo>
                  <a:lnTo>
                    <a:pt x="194" y="1437"/>
                  </a:lnTo>
                  <a:lnTo>
                    <a:pt x="196" y="1456"/>
                  </a:lnTo>
                  <a:lnTo>
                    <a:pt x="199" y="1476"/>
                  </a:lnTo>
                  <a:lnTo>
                    <a:pt x="203" y="1495"/>
                  </a:lnTo>
                  <a:lnTo>
                    <a:pt x="208" y="1515"/>
                  </a:lnTo>
                  <a:lnTo>
                    <a:pt x="213" y="1534"/>
                  </a:lnTo>
                  <a:lnTo>
                    <a:pt x="219" y="1553"/>
                  </a:lnTo>
                  <a:lnTo>
                    <a:pt x="225" y="1572"/>
                  </a:lnTo>
                  <a:lnTo>
                    <a:pt x="232" y="1591"/>
                  </a:lnTo>
                  <a:lnTo>
                    <a:pt x="239" y="1609"/>
                  </a:lnTo>
                  <a:lnTo>
                    <a:pt x="254" y="1646"/>
                  </a:lnTo>
                  <a:lnTo>
                    <a:pt x="270" y="1681"/>
                  </a:lnTo>
                  <a:lnTo>
                    <a:pt x="311" y="1772"/>
                  </a:lnTo>
                  <a:lnTo>
                    <a:pt x="381" y="1849"/>
                  </a:lnTo>
                  <a:lnTo>
                    <a:pt x="402" y="1867"/>
                  </a:lnTo>
                  <a:lnTo>
                    <a:pt x="422" y="1885"/>
                  </a:lnTo>
                  <a:lnTo>
                    <a:pt x="429" y="1894"/>
                  </a:lnTo>
                  <a:lnTo>
                    <a:pt x="435" y="1904"/>
                  </a:lnTo>
                  <a:lnTo>
                    <a:pt x="440" y="1913"/>
                  </a:lnTo>
                  <a:lnTo>
                    <a:pt x="442" y="1923"/>
                  </a:lnTo>
                  <a:lnTo>
                    <a:pt x="443" y="1929"/>
                  </a:lnTo>
                  <a:lnTo>
                    <a:pt x="442" y="1936"/>
                  </a:lnTo>
                  <a:lnTo>
                    <a:pt x="441" y="1943"/>
                  </a:lnTo>
                  <a:lnTo>
                    <a:pt x="439" y="1952"/>
                  </a:lnTo>
                  <a:lnTo>
                    <a:pt x="435" y="1962"/>
                  </a:lnTo>
                  <a:lnTo>
                    <a:pt x="431" y="1972"/>
                  </a:lnTo>
                  <a:lnTo>
                    <a:pt x="425" y="1983"/>
                  </a:lnTo>
                  <a:lnTo>
                    <a:pt x="420" y="1994"/>
                  </a:lnTo>
                  <a:lnTo>
                    <a:pt x="414" y="2006"/>
                  </a:lnTo>
                  <a:lnTo>
                    <a:pt x="408" y="2020"/>
                  </a:lnTo>
                  <a:lnTo>
                    <a:pt x="402" y="2032"/>
                  </a:lnTo>
                  <a:lnTo>
                    <a:pt x="397" y="2045"/>
                  </a:lnTo>
                  <a:lnTo>
                    <a:pt x="394" y="2057"/>
                  </a:lnTo>
                  <a:lnTo>
                    <a:pt x="392" y="2070"/>
                  </a:lnTo>
                  <a:lnTo>
                    <a:pt x="391" y="2084"/>
                  </a:lnTo>
                  <a:lnTo>
                    <a:pt x="392" y="2097"/>
                  </a:lnTo>
                  <a:lnTo>
                    <a:pt x="396" y="2262"/>
                  </a:lnTo>
                  <a:lnTo>
                    <a:pt x="396" y="2296"/>
                  </a:lnTo>
                  <a:lnTo>
                    <a:pt x="395" y="2330"/>
                  </a:lnTo>
                  <a:lnTo>
                    <a:pt x="396" y="2366"/>
                  </a:lnTo>
                  <a:lnTo>
                    <a:pt x="397" y="2401"/>
                  </a:lnTo>
                  <a:lnTo>
                    <a:pt x="399" y="2435"/>
                  </a:lnTo>
                  <a:lnTo>
                    <a:pt x="402" y="2470"/>
                  </a:lnTo>
                  <a:lnTo>
                    <a:pt x="405" y="2486"/>
                  </a:lnTo>
                  <a:lnTo>
                    <a:pt x="408" y="2503"/>
                  </a:lnTo>
                  <a:lnTo>
                    <a:pt x="411" y="2519"/>
                  </a:lnTo>
                  <a:lnTo>
                    <a:pt x="415" y="2535"/>
                  </a:lnTo>
                  <a:lnTo>
                    <a:pt x="419" y="2550"/>
                  </a:lnTo>
                  <a:lnTo>
                    <a:pt x="424" y="2565"/>
                  </a:lnTo>
                  <a:lnTo>
                    <a:pt x="429" y="2580"/>
                  </a:lnTo>
                  <a:lnTo>
                    <a:pt x="435" y="2595"/>
                  </a:lnTo>
                  <a:lnTo>
                    <a:pt x="442" y="2608"/>
                  </a:lnTo>
                  <a:lnTo>
                    <a:pt x="449" y="2621"/>
                  </a:lnTo>
                  <a:lnTo>
                    <a:pt x="457" y="2633"/>
                  </a:lnTo>
                  <a:lnTo>
                    <a:pt x="466" y="2645"/>
                  </a:lnTo>
                  <a:lnTo>
                    <a:pt x="477" y="2656"/>
                  </a:lnTo>
                  <a:lnTo>
                    <a:pt x="488" y="2667"/>
                  </a:lnTo>
                  <a:lnTo>
                    <a:pt x="499" y="2676"/>
                  </a:lnTo>
                  <a:lnTo>
                    <a:pt x="511" y="2685"/>
                  </a:lnTo>
                  <a:lnTo>
                    <a:pt x="525" y="2693"/>
                  </a:lnTo>
                  <a:lnTo>
                    <a:pt x="540" y="2700"/>
                  </a:lnTo>
                  <a:lnTo>
                    <a:pt x="555" y="2706"/>
                  </a:lnTo>
                  <a:lnTo>
                    <a:pt x="571" y="2711"/>
                  </a:lnTo>
                  <a:lnTo>
                    <a:pt x="569" y="2727"/>
                  </a:lnTo>
                  <a:lnTo>
                    <a:pt x="567" y="2742"/>
                  </a:lnTo>
                  <a:lnTo>
                    <a:pt x="565" y="2758"/>
                  </a:lnTo>
                  <a:lnTo>
                    <a:pt x="565" y="2772"/>
                  </a:lnTo>
                  <a:lnTo>
                    <a:pt x="565" y="2788"/>
                  </a:lnTo>
                  <a:lnTo>
                    <a:pt x="566" y="2803"/>
                  </a:lnTo>
                  <a:lnTo>
                    <a:pt x="567" y="2817"/>
                  </a:lnTo>
                  <a:lnTo>
                    <a:pt x="570" y="2831"/>
                  </a:lnTo>
                  <a:lnTo>
                    <a:pt x="573" y="2845"/>
                  </a:lnTo>
                  <a:lnTo>
                    <a:pt x="576" y="2859"/>
                  </a:lnTo>
                  <a:lnTo>
                    <a:pt x="581" y="2873"/>
                  </a:lnTo>
                  <a:lnTo>
                    <a:pt x="586" y="2885"/>
                  </a:lnTo>
                  <a:lnTo>
                    <a:pt x="593" y="2898"/>
                  </a:lnTo>
                  <a:lnTo>
                    <a:pt x="601" y="2910"/>
                  </a:lnTo>
                  <a:lnTo>
                    <a:pt x="609" y="2922"/>
                  </a:lnTo>
                  <a:lnTo>
                    <a:pt x="618" y="2933"/>
                  </a:lnTo>
                  <a:lnTo>
                    <a:pt x="627" y="2944"/>
                  </a:lnTo>
                  <a:lnTo>
                    <a:pt x="637" y="2954"/>
                  </a:lnTo>
                  <a:lnTo>
                    <a:pt x="648" y="2963"/>
                  </a:lnTo>
                  <a:lnTo>
                    <a:pt x="659" y="2971"/>
                  </a:lnTo>
                  <a:lnTo>
                    <a:pt x="672" y="2980"/>
                  </a:lnTo>
                  <a:lnTo>
                    <a:pt x="684" y="2987"/>
                  </a:lnTo>
                  <a:lnTo>
                    <a:pt x="697" y="2993"/>
                  </a:lnTo>
                  <a:lnTo>
                    <a:pt x="710" y="2998"/>
                  </a:lnTo>
                  <a:lnTo>
                    <a:pt x="724" y="3003"/>
                  </a:lnTo>
                  <a:lnTo>
                    <a:pt x="739" y="3007"/>
                  </a:lnTo>
                  <a:lnTo>
                    <a:pt x="753" y="3010"/>
                  </a:lnTo>
                  <a:lnTo>
                    <a:pt x="768" y="3012"/>
                  </a:lnTo>
                  <a:lnTo>
                    <a:pt x="783" y="3014"/>
                  </a:lnTo>
                  <a:lnTo>
                    <a:pt x="799" y="3015"/>
                  </a:lnTo>
                  <a:lnTo>
                    <a:pt x="814" y="3015"/>
                  </a:lnTo>
                  <a:lnTo>
                    <a:pt x="830" y="3014"/>
                  </a:lnTo>
                  <a:lnTo>
                    <a:pt x="846" y="3040"/>
                  </a:lnTo>
                  <a:lnTo>
                    <a:pt x="870" y="3077"/>
                  </a:lnTo>
                  <a:lnTo>
                    <a:pt x="892" y="3111"/>
                  </a:lnTo>
                  <a:lnTo>
                    <a:pt x="901" y="3126"/>
                  </a:lnTo>
                  <a:lnTo>
                    <a:pt x="944" y="3192"/>
                  </a:lnTo>
                  <a:lnTo>
                    <a:pt x="985" y="3258"/>
                  </a:lnTo>
                  <a:lnTo>
                    <a:pt x="1026" y="3324"/>
                  </a:lnTo>
                  <a:lnTo>
                    <a:pt x="1066" y="3389"/>
                  </a:lnTo>
                  <a:lnTo>
                    <a:pt x="1084" y="3422"/>
                  </a:lnTo>
                  <a:lnTo>
                    <a:pt x="1101" y="3454"/>
                  </a:lnTo>
                  <a:lnTo>
                    <a:pt x="1118" y="3486"/>
                  </a:lnTo>
                  <a:lnTo>
                    <a:pt x="1134" y="3518"/>
                  </a:lnTo>
                  <a:lnTo>
                    <a:pt x="1149" y="3549"/>
                  </a:lnTo>
                  <a:lnTo>
                    <a:pt x="1162" y="3581"/>
                  </a:lnTo>
                  <a:lnTo>
                    <a:pt x="1175" y="3611"/>
                  </a:lnTo>
                  <a:lnTo>
                    <a:pt x="1185" y="3642"/>
                  </a:lnTo>
                  <a:lnTo>
                    <a:pt x="1209" y="3710"/>
                  </a:lnTo>
                  <a:lnTo>
                    <a:pt x="1232" y="3779"/>
                  </a:lnTo>
                  <a:lnTo>
                    <a:pt x="1257" y="3850"/>
                  </a:lnTo>
                  <a:lnTo>
                    <a:pt x="1283" y="3921"/>
                  </a:lnTo>
                  <a:lnTo>
                    <a:pt x="1309" y="3991"/>
                  </a:lnTo>
                  <a:lnTo>
                    <a:pt x="1324" y="4027"/>
                  </a:lnTo>
                  <a:lnTo>
                    <a:pt x="1339" y="4061"/>
                  </a:lnTo>
                  <a:lnTo>
                    <a:pt x="1353" y="4096"/>
                  </a:lnTo>
                  <a:lnTo>
                    <a:pt x="1369" y="4129"/>
                  </a:lnTo>
                  <a:lnTo>
                    <a:pt x="1386" y="4162"/>
                  </a:lnTo>
                  <a:lnTo>
                    <a:pt x="1402" y="4194"/>
                  </a:lnTo>
                  <a:lnTo>
                    <a:pt x="1419" y="4226"/>
                  </a:lnTo>
                  <a:lnTo>
                    <a:pt x="1437" y="4255"/>
                  </a:lnTo>
                  <a:lnTo>
                    <a:pt x="1443" y="4265"/>
                  </a:lnTo>
                  <a:lnTo>
                    <a:pt x="1459" y="4270"/>
                  </a:lnTo>
                  <a:lnTo>
                    <a:pt x="1539" y="4293"/>
                  </a:lnTo>
                  <a:lnTo>
                    <a:pt x="1553" y="4298"/>
                  </a:lnTo>
                  <a:lnTo>
                    <a:pt x="1567" y="4302"/>
                  </a:lnTo>
                  <a:lnTo>
                    <a:pt x="1583" y="4306"/>
                  </a:lnTo>
                  <a:lnTo>
                    <a:pt x="1598" y="4309"/>
                  </a:lnTo>
                  <a:lnTo>
                    <a:pt x="1614" y="4312"/>
                  </a:lnTo>
                  <a:lnTo>
                    <a:pt x="1630" y="4314"/>
                  </a:lnTo>
                  <a:lnTo>
                    <a:pt x="1647" y="4315"/>
                  </a:lnTo>
                  <a:lnTo>
                    <a:pt x="1664" y="4315"/>
                  </a:lnTo>
                  <a:lnTo>
                    <a:pt x="1666" y="4337"/>
                  </a:lnTo>
                  <a:lnTo>
                    <a:pt x="1670" y="4356"/>
                  </a:lnTo>
                  <a:lnTo>
                    <a:pt x="1675" y="4374"/>
                  </a:lnTo>
                  <a:lnTo>
                    <a:pt x="1681" y="4392"/>
                  </a:lnTo>
                  <a:lnTo>
                    <a:pt x="1688" y="4410"/>
                  </a:lnTo>
                  <a:lnTo>
                    <a:pt x="1696" y="4426"/>
                  </a:lnTo>
                  <a:lnTo>
                    <a:pt x="1706" y="4441"/>
                  </a:lnTo>
                  <a:lnTo>
                    <a:pt x="1717" y="4455"/>
                  </a:lnTo>
                  <a:lnTo>
                    <a:pt x="1729" y="4469"/>
                  </a:lnTo>
                  <a:lnTo>
                    <a:pt x="1741" y="4481"/>
                  </a:lnTo>
                  <a:lnTo>
                    <a:pt x="1755" y="4492"/>
                  </a:lnTo>
                  <a:lnTo>
                    <a:pt x="1770" y="4502"/>
                  </a:lnTo>
                  <a:lnTo>
                    <a:pt x="1787" y="4511"/>
                  </a:lnTo>
                  <a:lnTo>
                    <a:pt x="1805" y="4519"/>
                  </a:lnTo>
                  <a:lnTo>
                    <a:pt x="1823" y="4525"/>
                  </a:lnTo>
                  <a:lnTo>
                    <a:pt x="1844" y="4532"/>
                  </a:lnTo>
                  <a:lnTo>
                    <a:pt x="1849" y="4554"/>
                  </a:lnTo>
                  <a:lnTo>
                    <a:pt x="1854" y="4575"/>
                  </a:lnTo>
                  <a:lnTo>
                    <a:pt x="1860" y="4595"/>
                  </a:lnTo>
                  <a:lnTo>
                    <a:pt x="1867" y="4613"/>
                  </a:lnTo>
                  <a:lnTo>
                    <a:pt x="1874" y="4630"/>
                  </a:lnTo>
                  <a:lnTo>
                    <a:pt x="1881" y="4645"/>
                  </a:lnTo>
                  <a:lnTo>
                    <a:pt x="1889" y="4660"/>
                  </a:lnTo>
                  <a:lnTo>
                    <a:pt x="1898" y="4673"/>
                  </a:lnTo>
                  <a:lnTo>
                    <a:pt x="1908" y="4685"/>
                  </a:lnTo>
                  <a:lnTo>
                    <a:pt x="1918" y="4695"/>
                  </a:lnTo>
                  <a:lnTo>
                    <a:pt x="1928" y="4705"/>
                  </a:lnTo>
                  <a:lnTo>
                    <a:pt x="1938" y="4713"/>
                  </a:lnTo>
                  <a:lnTo>
                    <a:pt x="1949" y="4720"/>
                  </a:lnTo>
                  <a:lnTo>
                    <a:pt x="1960" y="4728"/>
                  </a:lnTo>
                  <a:lnTo>
                    <a:pt x="1972" y="4733"/>
                  </a:lnTo>
                  <a:lnTo>
                    <a:pt x="1984" y="4738"/>
                  </a:lnTo>
                  <a:lnTo>
                    <a:pt x="1995" y="4742"/>
                  </a:lnTo>
                  <a:lnTo>
                    <a:pt x="2008" y="4746"/>
                  </a:lnTo>
                  <a:lnTo>
                    <a:pt x="2020" y="4748"/>
                  </a:lnTo>
                  <a:lnTo>
                    <a:pt x="2033" y="4750"/>
                  </a:lnTo>
                  <a:lnTo>
                    <a:pt x="2046" y="4752"/>
                  </a:lnTo>
                  <a:lnTo>
                    <a:pt x="2059" y="4752"/>
                  </a:lnTo>
                  <a:lnTo>
                    <a:pt x="2072" y="4753"/>
                  </a:lnTo>
                  <a:lnTo>
                    <a:pt x="2085" y="4753"/>
                  </a:lnTo>
                  <a:lnTo>
                    <a:pt x="2113" y="4751"/>
                  </a:lnTo>
                  <a:lnTo>
                    <a:pt x="2139" y="4749"/>
                  </a:lnTo>
                  <a:lnTo>
                    <a:pt x="2167" y="4746"/>
                  </a:lnTo>
                  <a:lnTo>
                    <a:pt x="2193" y="4742"/>
                  </a:lnTo>
                  <a:lnTo>
                    <a:pt x="2356" y="4732"/>
                  </a:lnTo>
                  <a:lnTo>
                    <a:pt x="2494" y="4769"/>
                  </a:lnTo>
                  <a:lnTo>
                    <a:pt x="2515" y="4777"/>
                  </a:lnTo>
                  <a:lnTo>
                    <a:pt x="2536" y="4784"/>
                  </a:lnTo>
                  <a:lnTo>
                    <a:pt x="2557" y="4791"/>
                  </a:lnTo>
                  <a:lnTo>
                    <a:pt x="2579" y="4797"/>
                  </a:lnTo>
                  <a:lnTo>
                    <a:pt x="2601" y="4801"/>
                  </a:lnTo>
                  <a:lnTo>
                    <a:pt x="2622" y="4803"/>
                  </a:lnTo>
                  <a:lnTo>
                    <a:pt x="2634" y="4804"/>
                  </a:lnTo>
                  <a:lnTo>
                    <a:pt x="2645" y="4804"/>
                  </a:lnTo>
                  <a:lnTo>
                    <a:pt x="2656" y="4803"/>
                  </a:lnTo>
                  <a:lnTo>
                    <a:pt x="2667" y="4802"/>
                  </a:lnTo>
                  <a:lnTo>
                    <a:pt x="2678" y="4800"/>
                  </a:lnTo>
                  <a:lnTo>
                    <a:pt x="2690" y="4798"/>
                  </a:lnTo>
                  <a:lnTo>
                    <a:pt x="2701" y="4795"/>
                  </a:lnTo>
                  <a:lnTo>
                    <a:pt x="2712" y="4790"/>
                  </a:lnTo>
                  <a:lnTo>
                    <a:pt x="2723" y="4786"/>
                  </a:lnTo>
                  <a:lnTo>
                    <a:pt x="2734" y="4779"/>
                  </a:lnTo>
                  <a:lnTo>
                    <a:pt x="2745" y="4773"/>
                  </a:lnTo>
                  <a:lnTo>
                    <a:pt x="2758" y="4765"/>
                  </a:lnTo>
                  <a:lnTo>
                    <a:pt x="2769" y="4757"/>
                  </a:lnTo>
                  <a:lnTo>
                    <a:pt x="2780" y="4747"/>
                  </a:lnTo>
                  <a:lnTo>
                    <a:pt x="2792" y="4737"/>
                  </a:lnTo>
                  <a:lnTo>
                    <a:pt x="2803" y="4726"/>
                  </a:lnTo>
                  <a:lnTo>
                    <a:pt x="2815" y="4712"/>
                  </a:lnTo>
                  <a:lnTo>
                    <a:pt x="2828" y="4698"/>
                  </a:lnTo>
                  <a:lnTo>
                    <a:pt x="2839" y="4683"/>
                  </a:lnTo>
                  <a:lnTo>
                    <a:pt x="2851" y="4667"/>
                  </a:lnTo>
                  <a:lnTo>
                    <a:pt x="2867" y="4674"/>
                  </a:lnTo>
                  <a:lnTo>
                    <a:pt x="2884" y="4681"/>
                  </a:lnTo>
                  <a:lnTo>
                    <a:pt x="2902" y="4686"/>
                  </a:lnTo>
                  <a:lnTo>
                    <a:pt x="2919" y="4691"/>
                  </a:lnTo>
                  <a:lnTo>
                    <a:pt x="2936" y="4695"/>
                  </a:lnTo>
                  <a:lnTo>
                    <a:pt x="2954" y="4698"/>
                  </a:lnTo>
                  <a:lnTo>
                    <a:pt x="2971" y="4701"/>
                  </a:lnTo>
                  <a:lnTo>
                    <a:pt x="2989" y="4702"/>
                  </a:lnTo>
                  <a:lnTo>
                    <a:pt x="3007" y="4703"/>
                  </a:lnTo>
                  <a:lnTo>
                    <a:pt x="3026" y="4703"/>
                  </a:lnTo>
                  <a:lnTo>
                    <a:pt x="3044" y="4702"/>
                  </a:lnTo>
                  <a:lnTo>
                    <a:pt x="3062" y="4700"/>
                  </a:lnTo>
                  <a:lnTo>
                    <a:pt x="3080" y="4698"/>
                  </a:lnTo>
                  <a:lnTo>
                    <a:pt x="3100" y="4694"/>
                  </a:lnTo>
                  <a:lnTo>
                    <a:pt x="3118" y="4690"/>
                  </a:lnTo>
                  <a:lnTo>
                    <a:pt x="3137" y="4684"/>
                  </a:lnTo>
                  <a:lnTo>
                    <a:pt x="3160" y="4678"/>
                  </a:lnTo>
                  <a:lnTo>
                    <a:pt x="3181" y="4670"/>
                  </a:lnTo>
                  <a:lnTo>
                    <a:pt x="3203" y="4661"/>
                  </a:lnTo>
                  <a:lnTo>
                    <a:pt x="3225" y="4650"/>
                  </a:lnTo>
                  <a:lnTo>
                    <a:pt x="3246" y="4639"/>
                  </a:lnTo>
                  <a:lnTo>
                    <a:pt x="3267" y="4627"/>
                  </a:lnTo>
                  <a:lnTo>
                    <a:pt x="3289" y="4615"/>
                  </a:lnTo>
                  <a:lnTo>
                    <a:pt x="3310" y="4602"/>
                  </a:lnTo>
                  <a:lnTo>
                    <a:pt x="3331" y="4587"/>
                  </a:lnTo>
                  <a:lnTo>
                    <a:pt x="3352" y="4572"/>
                  </a:lnTo>
                  <a:lnTo>
                    <a:pt x="3372" y="4557"/>
                  </a:lnTo>
                  <a:lnTo>
                    <a:pt x="3392" y="4541"/>
                  </a:lnTo>
                  <a:lnTo>
                    <a:pt x="3413" y="4524"/>
                  </a:lnTo>
                  <a:lnTo>
                    <a:pt x="3432" y="4507"/>
                  </a:lnTo>
                  <a:lnTo>
                    <a:pt x="3451" y="4490"/>
                  </a:lnTo>
                  <a:lnTo>
                    <a:pt x="3469" y="4472"/>
                  </a:lnTo>
                  <a:lnTo>
                    <a:pt x="3489" y="4453"/>
                  </a:lnTo>
                  <a:lnTo>
                    <a:pt x="3507" y="4434"/>
                  </a:lnTo>
                  <a:lnTo>
                    <a:pt x="3524" y="4415"/>
                  </a:lnTo>
                  <a:lnTo>
                    <a:pt x="3542" y="4395"/>
                  </a:lnTo>
                  <a:lnTo>
                    <a:pt x="3575" y="4356"/>
                  </a:lnTo>
                  <a:lnTo>
                    <a:pt x="3607" y="4316"/>
                  </a:lnTo>
                  <a:lnTo>
                    <a:pt x="3636" y="4276"/>
                  </a:lnTo>
                  <a:lnTo>
                    <a:pt x="3662" y="4235"/>
                  </a:lnTo>
                  <a:lnTo>
                    <a:pt x="3688" y="4195"/>
                  </a:lnTo>
                  <a:lnTo>
                    <a:pt x="3710" y="4157"/>
                  </a:lnTo>
                  <a:lnTo>
                    <a:pt x="3721" y="4135"/>
                  </a:lnTo>
                  <a:lnTo>
                    <a:pt x="3731" y="4114"/>
                  </a:lnTo>
                  <a:lnTo>
                    <a:pt x="3742" y="4094"/>
                  </a:lnTo>
                  <a:lnTo>
                    <a:pt x="3751" y="4072"/>
                  </a:lnTo>
                  <a:lnTo>
                    <a:pt x="3759" y="4052"/>
                  </a:lnTo>
                  <a:lnTo>
                    <a:pt x="3767" y="4032"/>
                  </a:lnTo>
                  <a:lnTo>
                    <a:pt x="3774" y="4012"/>
                  </a:lnTo>
                  <a:lnTo>
                    <a:pt x="3781" y="3991"/>
                  </a:lnTo>
                  <a:lnTo>
                    <a:pt x="3789" y="3965"/>
                  </a:lnTo>
                  <a:lnTo>
                    <a:pt x="3796" y="3938"/>
                  </a:lnTo>
                  <a:lnTo>
                    <a:pt x="3803" y="3911"/>
                  </a:lnTo>
                  <a:lnTo>
                    <a:pt x="3808" y="3885"/>
                  </a:lnTo>
                  <a:lnTo>
                    <a:pt x="3812" y="3858"/>
                  </a:lnTo>
                  <a:lnTo>
                    <a:pt x="3816" y="3832"/>
                  </a:lnTo>
                  <a:lnTo>
                    <a:pt x="3818" y="3806"/>
                  </a:lnTo>
                  <a:lnTo>
                    <a:pt x="3820" y="3780"/>
                  </a:lnTo>
                  <a:lnTo>
                    <a:pt x="3821" y="3754"/>
                  </a:lnTo>
                  <a:lnTo>
                    <a:pt x="3822" y="3727"/>
                  </a:lnTo>
                  <a:lnTo>
                    <a:pt x="3822" y="3701"/>
                  </a:lnTo>
                  <a:lnTo>
                    <a:pt x="3821" y="3674"/>
                  </a:lnTo>
                  <a:lnTo>
                    <a:pt x="3818" y="3620"/>
                  </a:lnTo>
                  <a:lnTo>
                    <a:pt x="3813" y="3566"/>
                  </a:lnTo>
                  <a:lnTo>
                    <a:pt x="3810" y="3555"/>
                  </a:lnTo>
                  <a:lnTo>
                    <a:pt x="3804" y="3537"/>
                  </a:lnTo>
                  <a:lnTo>
                    <a:pt x="3794" y="3514"/>
                  </a:lnTo>
                  <a:lnTo>
                    <a:pt x="3783" y="3484"/>
                  </a:lnTo>
                  <a:lnTo>
                    <a:pt x="3769" y="3452"/>
                  </a:lnTo>
                  <a:lnTo>
                    <a:pt x="3752" y="3415"/>
                  </a:lnTo>
                  <a:lnTo>
                    <a:pt x="3733" y="3378"/>
                  </a:lnTo>
                  <a:lnTo>
                    <a:pt x="3714" y="3338"/>
                  </a:lnTo>
                  <a:lnTo>
                    <a:pt x="3693" y="3299"/>
                  </a:lnTo>
                  <a:lnTo>
                    <a:pt x="3672" y="3261"/>
                  </a:lnTo>
                  <a:lnTo>
                    <a:pt x="3649" y="3225"/>
                  </a:lnTo>
                  <a:lnTo>
                    <a:pt x="3627" y="3192"/>
                  </a:lnTo>
                  <a:lnTo>
                    <a:pt x="3616" y="3177"/>
                  </a:lnTo>
                  <a:lnTo>
                    <a:pt x="3605" y="3163"/>
                  </a:lnTo>
                  <a:lnTo>
                    <a:pt x="3593" y="3150"/>
                  </a:lnTo>
                  <a:lnTo>
                    <a:pt x="3583" y="3139"/>
                  </a:lnTo>
                  <a:lnTo>
                    <a:pt x="3572" y="3129"/>
                  </a:lnTo>
                  <a:lnTo>
                    <a:pt x="3562" y="3121"/>
                  </a:lnTo>
                  <a:lnTo>
                    <a:pt x="3552" y="3115"/>
                  </a:lnTo>
                  <a:lnTo>
                    <a:pt x="3542" y="3111"/>
                  </a:lnTo>
                  <a:lnTo>
                    <a:pt x="3554" y="3047"/>
                  </a:lnTo>
                  <a:lnTo>
                    <a:pt x="3564" y="2982"/>
                  </a:lnTo>
                  <a:lnTo>
                    <a:pt x="3568" y="2950"/>
                  </a:lnTo>
                  <a:lnTo>
                    <a:pt x="3571" y="2918"/>
                  </a:lnTo>
                  <a:lnTo>
                    <a:pt x="3573" y="2886"/>
                  </a:lnTo>
                  <a:lnTo>
                    <a:pt x="3574" y="2856"/>
                  </a:lnTo>
                  <a:lnTo>
                    <a:pt x="3573" y="2824"/>
                  </a:lnTo>
                  <a:lnTo>
                    <a:pt x="3571" y="2795"/>
                  </a:lnTo>
                  <a:lnTo>
                    <a:pt x="3567" y="2765"/>
                  </a:lnTo>
                  <a:lnTo>
                    <a:pt x="3561" y="2737"/>
                  </a:lnTo>
                  <a:lnTo>
                    <a:pt x="3558" y="2723"/>
                  </a:lnTo>
                  <a:lnTo>
                    <a:pt x="3553" y="2709"/>
                  </a:lnTo>
                  <a:lnTo>
                    <a:pt x="3549" y="2696"/>
                  </a:lnTo>
                  <a:lnTo>
                    <a:pt x="3543" y="2683"/>
                  </a:lnTo>
                  <a:lnTo>
                    <a:pt x="3536" y="2670"/>
                  </a:lnTo>
                  <a:lnTo>
                    <a:pt x="3530" y="2658"/>
                  </a:lnTo>
                  <a:lnTo>
                    <a:pt x="3523" y="2644"/>
                  </a:lnTo>
                  <a:lnTo>
                    <a:pt x="3515" y="2633"/>
                  </a:lnTo>
                  <a:lnTo>
                    <a:pt x="3506" y="2621"/>
                  </a:lnTo>
                  <a:lnTo>
                    <a:pt x="3497" y="2610"/>
                  </a:lnTo>
                  <a:lnTo>
                    <a:pt x="3487" y="2599"/>
                  </a:lnTo>
                  <a:lnTo>
                    <a:pt x="3476" y="2588"/>
                  </a:lnTo>
                  <a:lnTo>
                    <a:pt x="3464" y="2579"/>
                  </a:lnTo>
                  <a:lnTo>
                    <a:pt x="3452" y="2569"/>
                  </a:lnTo>
                  <a:lnTo>
                    <a:pt x="3439" y="2561"/>
                  </a:lnTo>
                  <a:lnTo>
                    <a:pt x="3426" y="2553"/>
                  </a:lnTo>
                  <a:lnTo>
                    <a:pt x="3412" y="2545"/>
                  </a:lnTo>
                  <a:lnTo>
                    <a:pt x="3396" y="2539"/>
                  </a:lnTo>
                  <a:lnTo>
                    <a:pt x="3381" y="2532"/>
                  </a:lnTo>
                  <a:lnTo>
                    <a:pt x="3366" y="2525"/>
                  </a:lnTo>
                  <a:lnTo>
                    <a:pt x="3349" y="2520"/>
                  </a:lnTo>
                  <a:lnTo>
                    <a:pt x="3331" y="2515"/>
                  </a:lnTo>
                  <a:lnTo>
                    <a:pt x="3314" y="2511"/>
                  </a:lnTo>
                  <a:lnTo>
                    <a:pt x="3296" y="2507"/>
                  </a:lnTo>
                  <a:lnTo>
                    <a:pt x="3298" y="2492"/>
                  </a:lnTo>
                  <a:lnTo>
                    <a:pt x="3299" y="2478"/>
                  </a:lnTo>
                  <a:lnTo>
                    <a:pt x="3300" y="2464"/>
                  </a:lnTo>
                  <a:lnTo>
                    <a:pt x="3300" y="2450"/>
                  </a:lnTo>
                  <a:lnTo>
                    <a:pt x="3299" y="2437"/>
                  </a:lnTo>
                  <a:lnTo>
                    <a:pt x="3298" y="2425"/>
                  </a:lnTo>
                  <a:lnTo>
                    <a:pt x="3297" y="2413"/>
                  </a:lnTo>
                  <a:lnTo>
                    <a:pt x="3295" y="2401"/>
                  </a:lnTo>
                  <a:lnTo>
                    <a:pt x="3290" y="2377"/>
                  </a:lnTo>
                  <a:lnTo>
                    <a:pt x="3283" y="2356"/>
                  </a:lnTo>
                  <a:lnTo>
                    <a:pt x="3274" y="2336"/>
                  </a:lnTo>
                  <a:lnTo>
                    <a:pt x="3265" y="2316"/>
                  </a:lnTo>
                  <a:lnTo>
                    <a:pt x="3254" y="2298"/>
                  </a:lnTo>
                  <a:lnTo>
                    <a:pt x="3243" y="2280"/>
                  </a:lnTo>
                  <a:lnTo>
                    <a:pt x="3230" y="2263"/>
                  </a:lnTo>
                  <a:lnTo>
                    <a:pt x="3217" y="2247"/>
                  </a:lnTo>
                  <a:lnTo>
                    <a:pt x="3188" y="2216"/>
                  </a:lnTo>
                  <a:lnTo>
                    <a:pt x="3158" y="2186"/>
                  </a:lnTo>
                  <a:lnTo>
                    <a:pt x="3140" y="2169"/>
                  </a:lnTo>
                  <a:lnTo>
                    <a:pt x="3123" y="2152"/>
                  </a:lnTo>
                  <a:lnTo>
                    <a:pt x="3107" y="2134"/>
                  </a:lnTo>
                  <a:lnTo>
                    <a:pt x="3090" y="2116"/>
                  </a:lnTo>
                  <a:lnTo>
                    <a:pt x="3074" y="2097"/>
                  </a:lnTo>
                  <a:lnTo>
                    <a:pt x="3059" y="2077"/>
                  </a:lnTo>
                  <a:lnTo>
                    <a:pt x="3046" y="2055"/>
                  </a:lnTo>
                  <a:lnTo>
                    <a:pt x="3034" y="2033"/>
                  </a:lnTo>
                  <a:lnTo>
                    <a:pt x="3024" y="2010"/>
                  </a:lnTo>
                  <a:lnTo>
                    <a:pt x="3016" y="1989"/>
                  </a:lnTo>
                  <a:lnTo>
                    <a:pt x="3009" y="1969"/>
                  </a:lnTo>
                  <a:lnTo>
                    <a:pt x="3004" y="1947"/>
                  </a:lnTo>
                  <a:lnTo>
                    <a:pt x="3000" y="1928"/>
                  </a:lnTo>
                  <a:lnTo>
                    <a:pt x="2997" y="1908"/>
                  </a:lnTo>
                  <a:lnTo>
                    <a:pt x="2994" y="1888"/>
                  </a:lnTo>
                  <a:lnTo>
                    <a:pt x="2992" y="1868"/>
                  </a:lnTo>
                  <a:lnTo>
                    <a:pt x="2990" y="1849"/>
                  </a:lnTo>
                  <a:lnTo>
                    <a:pt x="2987" y="1830"/>
                  </a:lnTo>
                  <a:lnTo>
                    <a:pt x="2984" y="1810"/>
                  </a:lnTo>
                  <a:lnTo>
                    <a:pt x="2980" y="1791"/>
                  </a:lnTo>
                  <a:lnTo>
                    <a:pt x="2975" y="1773"/>
                  </a:lnTo>
                  <a:lnTo>
                    <a:pt x="2969" y="1755"/>
                  </a:lnTo>
                  <a:lnTo>
                    <a:pt x="2961" y="1736"/>
                  </a:lnTo>
                  <a:lnTo>
                    <a:pt x="2951" y="1718"/>
                  </a:lnTo>
                  <a:lnTo>
                    <a:pt x="2944" y="1710"/>
                  </a:lnTo>
                  <a:lnTo>
                    <a:pt x="2938" y="1701"/>
                  </a:lnTo>
                  <a:lnTo>
                    <a:pt x="2931" y="1692"/>
                  </a:lnTo>
                  <a:lnTo>
                    <a:pt x="2923" y="1683"/>
                  </a:lnTo>
                  <a:lnTo>
                    <a:pt x="2915" y="1675"/>
                  </a:lnTo>
                  <a:lnTo>
                    <a:pt x="2906" y="1666"/>
                  </a:lnTo>
                  <a:lnTo>
                    <a:pt x="2896" y="1658"/>
                  </a:lnTo>
                  <a:lnTo>
                    <a:pt x="2886" y="1650"/>
                  </a:lnTo>
                  <a:lnTo>
                    <a:pt x="2873" y="1642"/>
                  </a:lnTo>
                  <a:lnTo>
                    <a:pt x="2861" y="1634"/>
                  </a:lnTo>
                  <a:lnTo>
                    <a:pt x="2848" y="1627"/>
                  </a:lnTo>
                  <a:lnTo>
                    <a:pt x="2835" y="1618"/>
                  </a:lnTo>
                  <a:lnTo>
                    <a:pt x="2803" y="1603"/>
                  </a:lnTo>
                  <a:lnTo>
                    <a:pt x="2769" y="1588"/>
                  </a:lnTo>
                  <a:lnTo>
                    <a:pt x="2755" y="1556"/>
                  </a:lnTo>
                  <a:lnTo>
                    <a:pt x="2741" y="1530"/>
                  </a:lnTo>
                  <a:lnTo>
                    <a:pt x="2734" y="1518"/>
                  </a:lnTo>
                  <a:lnTo>
                    <a:pt x="2727" y="1507"/>
                  </a:lnTo>
                  <a:lnTo>
                    <a:pt x="2719" y="1497"/>
                  </a:lnTo>
                  <a:lnTo>
                    <a:pt x="2711" y="1486"/>
                  </a:lnTo>
                  <a:lnTo>
                    <a:pt x="2702" y="1476"/>
                  </a:lnTo>
                  <a:lnTo>
                    <a:pt x="2692" y="1467"/>
                  </a:lnTo>
                  <a:lnTo>
                    <a:pt x="2680" y="1458"/>
                  </a:lnTo>
                  <a:lnTo>
                    <a:pt x="2668" y="1449"/>
                  </a:lnTo>
                  <a:lnTo>
                    <a:pt x="2655" y="1440"/>
                  </a:lnTo>
                  <a:lnTo>
                    <a:pt x="2640" y="1430"/>
                  </a:lnTo>
                  <a:lnTo>
                    <a:pt x="2624" y="1421"/>
                  </a:lnTo>
                  <a:lnTo>
                    <a:pt x="2605" y="1411"/>
                  </a:lnTo>
                  <a:lnTo>
                    <a:pt x="2598" y="1400"/>
                  </a:lnTo>
                  <a:lnTo>
                    <a:pt x="2590" y="1386"/>
                  </a:lnTo>
                  <a:lnTo>
                    <a:pt x="2582" y="1374"/>
                  </a:lnTo>
                  <a:lnTo>
                    <a:pt x="2579" y="1368"/>
                  </a:lnTo>
                  <a:lnTo>
                    <a:pt x="2570" y="1354"/>
                  </a:lnTo>
                  <a:lnTo>
                    <a:pt x="2549" y="1324"/>
                  </a:lnTo>
                  <a:lnTo>
                    <a:pt x="2525" y="1290"/>
                  </a:lnTo>
                  <a:lnTo>
                    <a:pt x="2509" y="1266"/>
                  </a:lnTo>
                  <a:lnTo>
                    <a:pt x="2516" y="1237"/>
                  </a:lnTo>
                  <a:lnTo>
                    <a:pt x="2520" y="1211"/>
                  </a:lnTo>
                  <a:lnTo>
                    <a:pt x="2522" y="1188"/>
                  </a:lnTo>
                  <a:lnTo>
                    <a:pt x="2521" y="1165"/>
                  </a:lnTo>
                  <a:lnTo>
                    <a:pt x="2521" y="1155"/>
                  </a:lnTo>
                  <a:lnTo>
                    <a:pt x="2519" y="1145"/>
                  </a:lnTo>
                  <a:lnTo>
                    <a:pt x="2518" y="1136"/>
                  </a:lnTo>
                  <a:lnTo>
                    <a:pt x="2515" y="1127"/>
                  </a:lnTo>
                  <a:lnTo>
                    <a:pt x="2510" y="1110"/>
                  </a:lnTo>
                  <a:lnTo>
                    <a:pt x="2503" y="1094"/>
                  </a:lnTo>
                  <a:lnTo>
                    <a:pt x="2495" y="1080"/>
                  </a:lnTo>
                  <a:lnTo>
                    <a:pt x="2484" y="1067"/>
                  </a:lnTo>
                  <a:lnTo>
                    <a:pt x="2474" y="1055"/>
                  </a:lnTo>
                  <a:lnTo>
                    <a:pt x="2463" y="1043"/>
                  </a:lnTo>
                  <a:lnTo>
                    <a:pt x="2440" y="1023"/>
                  </a:lnTo>
                  <a:lnTo>
                    <a:pt x="2415" y="1004"/>
                  </a:lnTo>
                  <a:lnTo>
                    <a:pt x="2401" y="994"/>
                  </a:lnTo>
                  <a:lnTo>
                    <a:pt x="2387" y="984"/>
                  </a:lnTo>
                  <a:lnTo>
                    <a:pt x="2374" y="972"/>
                  </a:lnTo>
                  <a:lnTo>
                    <a:pt x="2361" y="961"/>
                  </a:lnTo>
                  <a:lnTo>
                    <a:pt x="2350" y="949"/>
                  </a:lnTo>
                  <a:lnTo>
                    <a:pt x="2340" y="936"/>
                  </a:lnTo>
                  <a:lnTo>
                    <a:pt x="2335" y="929"/>
                  </a:lnTo>
                  <a:lnTo>
                    <a:pt x="2331" y="921"/>
                  </a:lnTo>
                  <a:lnTo>
                    <a:pt x="2327" y="913"/>
                  </a:lnTo>
                  <a:lnTo>
                    <a:pt x="2323" y="904"/>
                  </a:lnTo>
                  <a:lnTo>
                    <a:pt x="2320" y="895"/>
                  </a:lnTo>
                  <a:lnTo>
                    <a:pt x="2317" y="885"/>
                  </a:lnTo>
                  <a:lnTo>
                    <a:pt x="2315" y="876"/>
                  </a:lnTo>
                  <a:lnTo>
                    <a:pt x="2313" y="866"/>
                  </a:lnTo>
                  <a:lnTo>
                    <a:pt x="2310" y="845"/>
                  </a:lnTo>
                  <a:lnTo>
                    <a:pt x="2308" y="824"/>
                  </a:lnTo>
                  <a:lnTo>
                    <a:pt x="2307" y="803"/>
                  </a:lnTo>
                  <a:lnTo>
                    <a:pt x="2308" y="782"/>
                  </a:lnTo>
                  <a:lnTo>
                    <a:pt x="2309" y="761"/>
                  </a:lnTo>
                  <a:lnTo>
                    <a:pt x="2310" y="740"/>
                  </a:lnTo>
                  <a:lnTo>
                    <a:pt x="2312" y="684"/>
                  </a:lnTo>
                  <a:lnTo>
                    <a:pt x="2312" y="669"/>
                  </a:lnTo>
                  <a:lnTo>
                    <a:pt x="2311" y="652"/>
                  </a:lnTo>
                  <a:lnTo>
                    <a:pt x="2309" y="636"/>
                  </a:lnTo>
                  <a:lnTo>
                    <a:pt x="2307" y="620"/>
                  </a:lnTo>
                  <a:lnTo>
                    <a:pt x="2304" y="605"/>
                  </a:lnTo>
                  <a:lnTo>
                    <a:pt x="2300" y="589"/>
                  </a:lnTo>
                  <a:lnTo>
                    <a:pt x="2293" y="574"/>
                  </a:lnTo>
                  <a:lnTo>
                    <a:pt x="2287" y="559"/>
                  </a:lnTo>
                  <a:lnTo>
                    <a:pt x="2278" y="545"/>
                  </a:lnTo>
                  <a:lnTo>
                    <a:pt x="2269" y="531"/>
                  </a:lnTo>
                  <a:lnTo>
                    <a:pt x="2258" y="517"/>
                  </a:lnTo>
                  <a:lnTo>
                    <a:pt x="2245" y="505"/>
                  </a:lnTo>
                  <a:lnTo>
                    <a:pt x="2229" y="493"/>
                  </a:lnTo>
                  <a:lnTo>
                    <a:pt x="2212" y="481"/>
                  </a:lnTo>
                  <a:lnTo>
                    <a:pt x="2194" y="470"/>
                  </a:lnTo>
                  <a:lnTo>
                    <a:pt x="2173" y="459"/>
                  </a:lnTo>
                  <a:lnTo>
                    <a:pt x="2180" y="433"/>
                  </a:lnTo>
                  <a:lnTo>
                    <a:pt x="2185" y="407"/>
                  </a:lnTo>
                  <a:lnTo>
                    <a:pt x="2188" y="381"/>
                  </a:lnTo>
                  <a:lnTo>
                    <a:pt x="2190" y="356"/>
                  </a:lnTo>
                  <a:lnTo>
                    <a:pt x="2189" y="331"/>
                  </a:lnTo>
                  <a:lnTo>
                    <a:pt x="2187" y="307"/>
                  </a:lnTo>
                  <a:lnTo>
                    <a:pt x="2184" y="284"/>
                  </a:lnTo>
                  <a:lnTo>
                    <a:pt x="2178" y="261"/>
                  </a:lnTo>
                  <a:lnTo>
                    <a:pt x="2170" y="239"/>
                  </a:lnTo>
                  <a:lnTo>
                    <a:pt x="2160" y="218"/>
                  </a:lnTo>
                  <a:lnTo>
                    <a:pt x="2149" y="197"/>
                  </a:lnTo>
                  <a:lnTo>
                    <a:pt x="2137" y="177"/>
                  </a:lnTo>
                  <a:lnTo>
                    <a:pt x="2122" y="158"/>
                  </a:lnTo>
                  <a:lnTo>
                    <a:pt x="2106" y="139"/>
                  </a:lnTo>
                  <a:lnTo>
                    <a:pt x="2087" y="122"/>
                  </a:lnTo>
                  <a:lnTo>
                    <a:pt x="2067" y="106"/>
                  </a:lnTo>
                  <a:lnTo>
                    <a:pt x="2052" y="96"/>
                  </a:lnTo>
                  <a:lnTo>
                    <a:pt x="2035" y="85"/>
                  </a:lnTo>
                  <a:lnTo>
                    <a:pt x="2019" y="75"/>
                  </a:lnTo>
                  <a:lnTo>
                    <a:pt x="2002" y="66"/>
                  </a:lnTo>
                  <a:lnTo>
                    <a:pt x="1985" y="58"/>
                  </a:lnTo>
                  <a:lnTo>
                    <a:pt x="1967" y="51"/>
                  </a:lnTo>
                  <a:lnTo>
                    <a:pt x="1949" y="44"/>
                  </a:lnTo>
                  <a:lnTo>
                    <a:pt x="1930" y="38"/>
                  </a:lnTo>
                  <a:lnTo>
                    <a:pt x="1911" y="33"/>
                  </a:lnTo>
                  <a:lnTo>
                    <a:pt x="1891" y="28"/>
                  </a:lnTo>
                  <a:lnTo>
                    <a:pt x="1872" y="24"/>
                  </a:lnTo>
                  <a:lnTo>
                    <a:pt x="1852" y="20"/>
                  </a:lnTo>
                  <a:lnTo>
                    <a:pt x="1832" y="18"/>
                  </a:lnTo>
                  <a:lnTo>
                    <a:pt x="1812" y="15"/>
                  </a:lnTo>
                  <a:lnTo>
                    <a:pt x="1791" y="14"/>
                  </a:lnTo>
                  <a:lnTo>
                    <a:pt x="1770" y="12"/>
                  </a:lnTo>
                  <a:lnTo>
                    <a:pt x="1750" y="12"/>
                  </a:lnTo>
                  <a:lnTo>
                    <a:pt x="1730" y="14"/>
                  </a:lnTo>
                  <a:lnTo>
                    <a:pt x="1710" y="15"/>
                  </a:lnTo>
                  <a:lnTo>
                    <a:pt x="1688" y="17"/>
                  </a:lnTo>
                  <a:lnTo>
                    <a:pt x="1668" y="20"/>
                  </a:lnTo>
                  <a:lnTo>
                    <a:pt x="1648" y="23"/>
                  </a:lnTo>
                  <a:lnTo>
                    <a:pt x="1627" y="27"/>
                  </a:lnTo>
                  <a:lnTo>
                    <a:pt x="1608" y="31"/>
                  </a:lnTo>
                  <a:lnTo>
                    <a:pt x="1588" y="36"/>
                  </a:lnTo>
                  <a:lnTo>
                    <a:pt x="1568" y="42"/>
                  </a:lnTo>
                  <a:lnTo>
                    <a:pt x="1550" y="49"/>
                  </a:lnTo>
                  <a:lnTo>
                    <a:pt x="1531" y="56"/>
                  </a:lnTo>
                  <a:lnTo>
                    <a:pt x="1512" y="64"/>
                  </a:lnTo>
                  <a:lnTo>
                    <a:pt x="1494" y="72"/>
                  </a:lnTo>
                  <a:lnTo>
                    <a:pt x="1477" y="82"/>
                  </a:lnTo>
                  <a:lnTo>
                    <a:pt x="1461" y="92"/>
                  </a:lnTo>
                  <a:close/>
                  <a:moveTo>
                    <a:pt x="1469" y="154"/>
                  </a:moveTo>
                  <a:lnTo>
                    <a:pt x="1484" y="144"/>
                  </a:lnTo>
                  <a:lnTo>
                    <a:pt x="1499" y="134"/>
                  </a:lnTo>
                  <a:lnTo>
                    <a:pt x="1516" y="125"/>
                  </a:lnTo>
                  <a:lnTo>
                    <a:pt x="1533" y="117"/>
                  </a:lnTo>
                  <a:lnTo>
                    <a:pt x="1549" y="109"/>
                  </a:lnTo>
                  <a:lnTo>
                    <a:pt x="1566" y="103"/>
                  </a:lnTo>
                  <a:lnTo>
                    <a:pt x="1585" y="97"/>
                  </a:lnTo>
                  <a:lnTo>
                    <a:pt x="1603" y="91"/>
                  </a:lnTo>
                  <a:lnTo>
                    <a:pt x="1621" y="86"/>
                  </a:lnTo>
                  <a:lnTo>
                    <a:pt x="1639" y="82"/>
                  </a:lnTo>
                  <a:lnTo>
                    <a:pt x="1658" y="79"/>
                  </a:lnTo>
                  <a:lnTo>
                    <a:pt x="1677" y="75"/>
                  </a:lnTo>
                  <a:lnTo>
                    <a:pt x="1696" y="73"/>
                  </a:lnTo>
                  <a:lnTo>
                    <a:pt x="1716" y="71"/>
                  </a:lnTo>
                  <a:lnTo>
                    <a:pt x="1735" y="70"/>
                  </a:lnTo>
                  <a:lnTo>
                    <a:pt x="1754" y="70"/>
                  </a:lnTo>
                  <a:lnTo>
                    <a:pt x="1772" y="70"/>
                  </a:lnTo>
                  <a:lnTo>
                    <a:pt x="1792" y="71"/>
                  </a:lnTo>
                  <a:lnTo>
                    <a:pt x="1811" y="73"/>
                  </a:lnTo>
                  <a:lnTo>
                    <a:pt x="1830" y="75"/>
                  </a:lnTo>
                  <a:lnTo>
                    <a:pt x="1849" y="79"/>
                  </a:lnTo>
                  <a:lnTo>
                    <a:pt x="1867" y="82"/>
                  </a:lnTo>
                  <a:lnTo>
                    <a:pt x="1885" y="87"/>
                  </a:lnTo>
                  <a:lnTo>
                    <a:pt x="1903" y="91"/>
                  </a:lnTo>
                  <a:lnTo>
                    <a:pt x="1921" y="97"/>
                  </a:lnTo>
                  <a:lnTo>
                    <a:pt x="1938" y="103"/>
                  </a:lnTo>
                  <a:lnTo>
                    <a:pt x="1954" y="110"/>
                  </a:lnTo>
                  <a:lnTo>
                    <a:pt x="1971" y="117"/>
                  </a:lnTo>
                  <a:lnTo>
                    <a:pt x="1987" y="125"/>
                  </a:lnTo>
                  <a:lnTo>
                    <a:pt x="2002" y="134"/>
                  </a:lnTo>
                  <a:lnTo>
                    <a:pt x="2016" y="144"/>
                  </a:lnTo>
                  <a:lnTo>
                    <a:pt x="2030" y="154"/>
                  </a:lnTo>
                  <a:lnTo>
                    <a:pt x="2044" y="164"/>
                  </a:lnTo>
                  <a:lnTo>
                    <a:pt x="2056" y="175"/>
                  </a:lnTo>
                  <a:lnTo>
                    <a:pt x="2068" y="187"/>
                  </a:lnTo>
                  <a:lnTo>
                    <a:pt x="2080" y="201"/>
                  </a:lnTo>
                  <a:lnTo>
                    <a:pt x="2091" y="216"/>
                  </a:lnTo>
                  <a:lnTo>
                    <a:pt x="2100" y="232"/>
                  </a:lnTo>
                  <a:lnTo>
                    <a:pt x="2110" y="249"/>
                  </a:lnTo>
                  <a:lnTo>
                    <a:pt x="2118" y="267"/>
                  </a:lnTo>
                  <a:lnTo>
                    <a:pt x="2124" y="287"/>
                  </a:lnTo>
                  <a:lnTo>
                    <a:pt x="2128" y="308"/>
                  </a:lnTo>
                  <a:lnTo>
                    <a:pt x="2130" y="319"/>
                  </a:lnTo>
                  <a:lnTo>
                    <a:pt x="2131" y="330"/>
                  </a:lnTo>
                  <a:lnTo>
                    <a:pt x="2131" y="343"/>
                  </a:lnTo>
                  <a:lnTo>
                    <a:pt x="2131" y="355"/>
                  </a:lnTo>
                  <a:lnTo>
                    <a:pt x="2131" y="367"/>
                  </a:lnTo>
                  <a:lnTo>
                    <a:pt x="2130" y="380"/>
                  </a:lnTo>
                  <a:lnTo>
                    <a:pt x="2128" y="393"/>
                  </a:lnTo>
                  <a:lnTo>
                    <a:pt x="2126" y="407"/>
                  </a:lnTo>
                  <a:lnTo>
                    <a:pt x="2123" y="421"/>
                  </a:lnTo>
                  <a:lnTo>
                    <a:pt x="2119" y="435"/>
                  </a:lnTo>
                  <a:lnTo>
                    <a:pt x="2115" y="449"/>
                  </a:lnTo>
                  <a:lnTo>
                    <a:pt x="2110" y="465"/>
                  </a:lnTo>
                  <a:lnTo>
                    <a:pt x="2099" y="493"/>
                  </a:lnTo>
                  <a:lnTo>
                    <a:pt x="2128" y="503"/>
                  </a:lnTo>
                  <a:lnTo>
                    <a:pt x="2146" y="510"/>
                  </a:lnTo>
                  <a:lnTo>
                    <a:pt x="2163" y="517"/>
                  </a:lnTo>
                  <a:lnTo>
                    <a:pt x="2178" y="525"/>
                  </a:lnTo>
                  <a:lnTo>
                    <a:pt x="2192" y="535"/>
                  </a:lnTo>
                  <a:lnTo>
                    <a:pt x="2203" y="544"/>
                  </a:lnTo>
                  <a:lnTo>
                    <a:pt x="2213" y="553"/>
                  </a:lnTo>
                  <a:lnTo>
                    <a:pt x="2222" y="564"/>
                  </a:lnTo>
                  <a:lnTo>
                    <a:pt x="2229" y="574"/>
                  </a:lnTo>
                  <a:lnTo>
                    <a:pt x="2236" y="585"/>
                  </a:lnTo>
                  <a:lnTo>
                    <a:pt x="2241" y="598"/>
                  </a:lnTo>
                  <a:lnTo>
                    <a:pt x="2245" y="611"/>
                  </a:lnTo>
                  <a:lnTo>
                    <a:pt x="2248" y="624"/>
                  </a:lnTo>
                  <a:lnTo>
                    <a:pt x="2250" y="638"/>
                  </a:lnTo>
                  <a:lnTo>
                    <a:pt x="2251" y="652"/>
                  </a:lnTo>
                  <a:lnTo>
                    <a:pt x="2252" y="668"/>
                  </a:lnTo>
                  <a:lnTo>
                    <a:pt x="2252" y="684"/>
                  </a:lnTo>
                  <a:lnTo>
                    <a:pt x="2250" y="737"/>
                  </a:lnTo>
                  <a:lnTo>
                    <a:pt x="2249" y="760"/>
                  </a:lnTo>
                  <a:lnTo>
                    <a:pt x="2248" y="783"/>
                  </a:lnTo>
                  <a:lnTo>
                    <a:pt x="2248" y="808"/>
                  </a:lnTo>
                  <a:lnTo>
                    <a:pt x="2248" y="831"/>
                  </a:lnTo>
                  <a:lnTo>
                    <a:pt x="2250" y="856"/>
                  </a:lnTo>
                  <a:lnTo>
                    <a:pt x="2254" y="879"/>
                  </a:lnTo>
                  <a:lnTo>
                    <a:pt x="2257" y="891"/>
                  </a:lnTo>
                  <a:lnTo>
                    <a:pt x="2260" y="903"/>
                  </a:lnTo>
                  <a:lnTo>
                    <a:pt x="2263" y="914"/>
                  </a:lnTo>
                  <a:lnTo>
                    <a:pt x="2268" y="927"/>
                  </a:lnTo>
                  <a:lnTo>
                    <a:pt x="2272" y="938"/>
                  </a:lnTo>
                  <a:lnTo>
                    <a:pt x="2278" y="949"/>
                  </a:lnTo>
                  <a:lnTo>
                    <a:pt x="2283" y="959"/>
                  </a:lnTo>
                  <a:lnTo>
                    <a:pt x="2289" y="968"/>
                  </a:lnTo>
                  <a:lnTo>
                    <a:pt x="2296" y="977"/>
                  </a:lnTo>
                  <a:lnTo>
                    <a:pt x="2304" y="986"/>
                  </a:lnTo>
                  <a:lnTo>
                    <a:pt x="2311" y="994"/>
                  </a:lnTo>
                  <a:lnTo>
                    <a:pt x="2318" y="1002"/>
                  </a:lnTo>
                  <a:lnTo>
                    <a:pt x="2333" y="1016"/>
                  </a:lnTo>
                  <a:lnTo>
                    <a:pt x="2348" y="1029"/>
                  </a:lnTo>
                  <a:lnTo>
                    <a:pt x="2365" y="1041"/>
                  </a:lnTo>
                  <a:lnTo>
                    <a:pt x="2380" y="1053"/>
                  </a:lnTo>
                  <a:lnTo>
                    <a:pt x="2403" y="1070"/>
                  </a:lnTo>
                  <a:lnTo>
                    <a:pt x="2423" y="1087"/>
                  </a:lnTo>
                  <a:lnTo>
                    <a:pt x="2433" y="1096"/>
                  </a:lnTo>
                  <a:lnTo>
                    <a:pt x="2441" y="1105"/>
                  </a:lnTo>
                  <a:lnTo>
                    <a:pt x="2448" y="1116"/>
                  </a:lnTo>
                  <a:lnTo>
                    <a:pt x="2454" y="1127"/>
                  </a:lnTo>
                  <a:lnTo>
                    <a:pt x="2459" y="1139"/>
                  </a:lnTo>
                  <a:lnTo>
                    <a:pt x="2462" y="1152"/>
                  </a:lnTo>
                  <a:lnTo>
                    <a:pt x="2464" y="1166"/>
                  </a:lnTo>
                  <a:lnTo>
                    <a:pt x="2465" y="1183"/>
                  </a:lnTo>
                  <a:lnTo>
                    <a:pt x="2463" y="1200"/>
                  </a:lnTo>
                  <a:lnTo>
                    <a:pt x="2461" y="1219"/>
                  </a:lnTo>
                  <a:lnTo>
                    <a:pt x="2456" y="1241"/>
                  </a:lnTo>
                  <a:lnTo>
                    <a:pt x="2449" y="1264"/>
                  </a:lnTo>
                  <a:lnTo>
                    <a:pt x="2445" y="1278"/>
                  </a:lnTo>
                  <a:lnTo>
                    <a:pt x="2527" y="1398"/>
                  </a:lnTo>
                  <a:lnTo>
                    <a:pt x="2563" y="1456"/>
                  </a:lnTo>
                  <a:lnTo>
                    <a:pt x="2570" y="1459"/>
                  </a:lnTo>
                  <a:lnTo>
                    <a:pt x="2603" y="1477"/>
                  </a:lnTo>
                  <a:lnTo>
                    <a:pt x="2630" y="1493"/>
                  </a:lnTo>
                  <a:lnTo>
                    <a:pt x="2641" y="1502"/>
                  </a:lnTo>
                  <a:lnTo>
                    <a:pt x="2651" y="1510"/>
                  </a:lnTo>
                  <a:lnTo>
                    <a:pt x="2659" y="1517"/>
                  </a:lnTo>
                  <a:lnTo>
                    <a:pt x="2667" y="1525"/>
                  </a:lnTo>
                  <a:lnTo>
                    <a:pt x="2674" y="1534"/>
                  </a:lnTo>
                  <a:lnTo>
                    <a:pt x="2680" y="1543"/>
                  </a:lnTo>
                  <a:lnTo>
                    <a:pt x="2686" y="1553"/>
                  </a:lnTo>
                  <a:lnTo>
                    <a:pt x="2693" y="1565"/>
                  </a:lnTo>
                  <a:lnTo>
                    <a:pt x="2705" y="1590"/>
                  </a:lnTo>
                  <a:lnTo>
                    <a:pt x="2718" y="1621"/>
                  </a:lnTo>
                  <a:lnTo>
                    <a:pt x="2723" y="1634"/>
                  </a:lnTo>
                  <a:lnTo>
                    <a:pt x="2735" y="1638"/>
                  </a:lnTo>
                  <a:lnTo>
                    <a:pt x="2767" y="1651"/>
                  </a:lnTo>
                  <a:lnTo>
                    <a:pt x="2794" y="1663"/>
                  </a:lnTo>
                  <a:lnTo>
                    <a:pt x="2818" y="1675"/>
                  </a:lnTo>
                  <a:lnTo>
                    <a:pt x="2840" y="1688"/>
                  </a:lnTo>
                  <a:lnTo>
                    <a:pt x="2858" y="1702"/>
                  </a:lnTo>
                  <a:lnTo>
                    <a:pt x="2873" y="1715"/>
                  </a:lnTo>
                  <a:lnTo>
                    <a:pt x="2886" y="1728"/>
                  </a:lnTo>
                  <a:lnTo>
                    <a:pt x="2897" y="1742"/>
                  </a:lnTo>
                  <a:lnTo>
                    <a:pt x="2905" y="1757"/>
                  </a:lnTo>
                  <a:lnTo>
                    <a:pt x="2912" y="1772"/>
                  </a:lnTo>
                  <a:lnTo>
                    <a:pt x="2918" y="1788"/>
                  </a:lnTo>
                  <a:lnTo>
                    <a:pt x="2922" y="1803"/>
                  </a:lnTo>
                  <a:lnTo>
                    <a:pt x="2926" y="1821"/>
                  </a:lnTo>
                  <a:lnTo>
                    <a:pt x="2928" y="1838"/>
                  </a:lnTo>
                  <a:lnTo>
                    <a:pt x="2931" y="1856"/>
                  </a:lnTo>
                  <a:lnTo>
                    <a:pt x="2933" y="1875"/>
                  </a:lnTo>
                  <a:lnTo>
                    <a:pt x="2935" y="1896"/>
                  </a:lnTo>
                  <a:lnTo>
                    <a:pt x="2938" y="1917"/>
                  </a:lnTo>
                  <a:lnTo>
                    <a:pt x="2941" y="1939"/>
                  </a:lnTo>
                  <a:lnTo>
                    <a:pt x="2946" y="1962"/>
                  </a:lnTo>
                  <a:lnTo>
                    <a:pt x="2952" y="1985"/>
                  </a:lnTo>
                  <a:lnTo>
                    <a:pt x="2959" y="2009"/>
                  </a:lnTo>
                  <a:lnTo>
                    <a:pt x="2969" y="2034"/>
                  </a:lnTo>
                  <a:lnTo>
                    <a:pt x="2980" y="2059"/>
                  </a:lnTo>
                  <a:lnTo>
                    <a:pt x="2986" y="2072"/>
                  </a:lnTo>
                  <a:lnTo>
                    <a:pt x="2994" y="2085"/>
                  </a:lnTo>
                  <a:lnTo>
                    <a:pt x="3001" y="2098"/>
                  </a:lnTo>
                  <a:lnTo>
                    <a:pt x="3009" y="2109"/>
                  </a:lnTo>
                  <a:lnTo>
                    <a:pt x="3026" y="2131"/>
                  </a:lnTo>
                  <a:lnTo>
                    <a:pt x="3043" y="2153"/>
                  </a:lnTo>
                  <a:lnTo>
                    <a:pt x="3060" y="2173"/>
                  </a:lnTo>
                  <a:lnTo>
                    <a:pt x="3079" y="2192"/>
                  </a:lnTo>
                  <a:lnTo>
                    <a:pt x="3098" y="2211"/>
                  </a:lnTo>
                  <a:lnTo>
                    <a:pt x="3116" y="2229"/>
                  </a:lnTo>
                  <a:lnTo>
                    <a:pt x="3148" y="2259"/>
                  </a:lnTo>
                  <a:lnTo>
                    <a:pt x="3175" y="2289"/>
                  </a:lnTo>
                  <a:lnTo>
                    <a:pt x="3188" y="2304"/>
                  </a:lnTo>
                  <a:lnTo>
                    <a:pt x="3199" y="2319"/>
                  </a:lnTo>
                  <a:lnTo>
                    <a:pt x="3210" y="2335"/>
                  </a:lnTo>
                  <a:lnTo>
                    <a:pt x="3220" y="2352"/>
                  </a:lnTo>
                  <a:lnTo>
                    <a:pt x="3228" y="2369"/>
                  </a:lnTo>
                  <a:lnTo>
                    <a:pt x="3234" y="2387"/>
                  </a:lnTo>
                  <a:lnTo>
                    <a:pt x="3239" y="2407"/>
                  </a:lnTo>
                  <a:lnTo>
                    <a:pt x="3242" y="2427"/>
                  </a:lnTo>
                  <a:lnTo>
                    <a:pt x="3244" y="2448"/>
                  </a:lnTo>
                  <a:lnTo>
                    <a:pt x="3243" y="2472"/>
                  </a:lnTo>
                  <a:lnTo>
                    <a:pt x="3240" y="2497"/>
                  </a:lnTo>
                  <a:lnTo>
                    <a:pt x="3236" y="2524"/>
                  </a:lnTo>
                  <a:lnTo>
                    <a:pt x="3229" y="2555"/>
                  </a:lnTo>
                  <a:lnTo>
                    <a:pt x="3260" y="2560"/>
                  </a:lnTo>
                  <a:lnTo>
                    <a:pt x="3279" y="2563"/>
                  </a:lnTo>
                  <a:lnTo>
                    <a:pt x="3296" y="2566"/>
                  </a:lnTo>
                  <a:lnTo>
                    <a:pt x="3312" y="2570"/>
                  </a:lnTo>
                  <a:lnTo>
                    <a:pt x="3328" y="2574"/>
                  </a:lnTo>
                  <a:lnTo>
                    <a:pt x="3344" y="2579"/>
                  </a:lnTo>
                  <a:lnTo>
                    <a:pt x="3358" y="2584"/>
                  </a:lnTo>
                  <a:lnTo>
                    <a:pt x="3372" y="2590"/>
                  </a:lnTo>
                  <a:lnTo>
                    <a:pt x="3385" y="2598"/>
                  </a:lnTo>
                  <a:lnTo>
                    <a:pt x="3397" y="2604"/>
                  </a:lnTo>
                  <a:lnTo>
                    <a:pt x="3410" y="2612"/>
                  </a:lnTo>
                  <a:lnTo>
                    <a:pt x="3421" y="2620"/>
                  </a:lnTo>
                  <a:lnTo>
                    <a:pt x="3431" y="2628"/>
                  </a:lnTo>
                  <a:lnTo>
                    <a:pt x="3441" y="2637"/>
                  </a:lnTo>
                  <a:lnTo>
                    <a:pt x="3450" y="2646"/>
                  </a:lnTo>
                  <a:lnTo>
                    <a:pt x="3458" y="2656"/>
                  </a:lnTo>
                  <a:lnTo>
                    <a:pt x="3466" y="2667"/>
                  </a:lnTo>
                  <a:lnTo>
                    <a:pt x="3474" y="2678"/>
                  </a:lnTo>
                  <a:lnTo>
                    <a:pt x="3481" y="2690"/>
                  </a:lnTo>
                  <a:lnTo>
                    <a:pt x="3486" y="2702"/>
                  </a:lnTo>
                  <a:lnTo>
                    <a:pt x="3492" y="2714"/>
                  </a:lnTo>
                  <a:lnTo>
                    <a:pt x="3496" y="2727"/>
                  </a:lnTo>
                  <a:lnTo>
                    <a:pt x="3500" y="2740"/>
                  </a:lnTo>
                  <a:lnTo>
                    <a:pt x="3504" y="2754"/>
                  </a:lnTo>
                  <a:lnTo>
                    <a:pt x="3507" y="2767"/>
                  </a:lnTo>
                  <a:lnTo>
                    <a:pt x="3511" y="2796"/>
                  </a:lnTo>
                  <a:lnTo>
                    <a:pt x="3514" y="2825"/>
                  </a:lnTo>
                  <a:lnTo>
                    <a:pt x="3515" y="2856"/>
                  </a:lnTo>
                  <a:lnTo>
                    <a:pt x="3514" y="2887"/>
                  </a:lnTo>
                  <a:lnTo>
                    <a:pt x="3512" y="2919"/>
                  </a:lnTo>
                  <a:lnTo>
                    <a:pt x="3508" y="2951"/>
                  </a:lnTo>
                  <a:lnTo>
                    <a:pt x="3504" y="2984"/>
                  </a:lnTo>
                  <a:lnTo>
                    <a:pt x="3499" y="3016"/>
                  </a:lnTo>
                  <a:lnTo>
                    <a:pt x="3488" y="3082"/>
                  </a:lnTo>
                  <a:lnTo>
                    <a:pt x="3475" y="3146"/>
                  </a:lnTo>
                  <a:lnTo>
                    <a:pt x="3470" y="3165"/>
                  </a:lnTo>
                  <a:lnTo>
                    <a:pt x="3529" y="3178"/>
                  </a:lnTo>
                  <a:lnTo>
                    <a:pt x="3533" y="3162"/>
                  </a:lnTo>
                  <a:lnTo>
                    <a:pt x="3539" y="3165"/>
                  </a:lnTo>
                  <a:lnTo>
                    <a:pt x="3544" y="3169"/>
                  </a:lnTo>
                  <a:lnTo>
                    <a:pt x="3549" y="3176"/>
                  </a:lnTo>
                  <a:lnTo>
                    <a:pt x="3555" y="3183"/>
                  </a:lnTo>
                  <a:lnTo>
                    <a:pt x="3569" y="3202"/>
                  </a:lnTo>
                  <a:lnTo>
                    <a:pt x="3585" y="3226"/>
                  </a:lnTo>
                  <a:lnTo>
                    <a:pt x="3601" y="3254"/>
                  </a:lnTo>
                  <a:lnTo>
                    <a:pt x="3620" y="3285"/>
                  </a:lnTo>
                  <a:lnTo>
                    <a:pt x="3638" y="3319"/>
                  </a:lnTo>
                  <a:lnTo>
                    <a:pt x="3656" y="3353"/>
                  </a:lnTo>
                  <a:lnTo>
                    <a:pt x="3675" y="3388"/>
                  </a:lnTo>
                  <a:lnTo>
                    <a:pt x="3691" y="3422"/>
                  </a:lnTo>
                  <a:lnTo>
                    <a:pt x="3707" y="3456"/>
                  </a:lnTo>
                  <a:lnTo>
                    <a:pt x="3721" y="3487"/>
                  </a:lnTo>
                  <a:lnTo>
                    <a:pt x="3733" y="3516"/>
                  </a:lnTo>
                  <a:lnTo>
                    <a:pt x="3743" y="3539"/>
                  </a:lnTo>
                  <a:lnTo>
                    <a:pt x="3750" y="3558"/>
                  </a:lnTo>
                  <a:lnTo>
                    <a:pt x="3753" y="3573"/>
                  </a:lnTo>
                  <a:lnTo>
                    <a:pt x="3757" y="3608"/>
                  </a:lnTo>
                  <a:lnTo>
                    <a:pt x="3759" y="3643"/>
                  </a:lnTo>
                  <a:lnTo>
                    <a:pt x="3761" y="3677"/>
                  </a:lnTo>
                  <a:lnTo>
                    <a:pt x="3762" y="3712"/>
                  </a:lnTo>
                  <a:lnTo>
                    <a:pt x="3762" y="3745"/>
                  </a:lnTo>
                  <a:lnTo>
                    <a:pt x="3760" y="3779"/>
                  </a:lnTo>
                  <a:lnTo>
                    <a:pt x="3757" y="3813"/>
                  </a:lnTo>
                  <a:lnTo>
                    <a:pt x="3753" y="3847"/>
                  </a:lnTo>
                  <a:lnTo>
                    <a:pt x="3748" y="3880"/>
                  </a:lnTo>
                  <a:lnTo>
                    <a:pt x="3741" y="3915"/>
                  </a:lnTo>
                  <a:lnTo>
                    <a:pt x="3731" y="3950"/>
                  </a:lnTo>
                  <a:lnTo>
                    <a:pt x="3720" y="3984"/>
                  </a:lnTo>
                  <a:lnTo>
                    <a:pt x="3708" y="4020"/>
                  </a:lnTo>
                  <a:lnTo>
                    <a:pt x="3693" y="4055"/>
                  </a:lnTo>
                  <a:lnTo>
                    <a:pt x="3677" y="4091"/>
                  </a:lnTo>
                  <a:lnTo>
                    <a:pt x="3657" y="4128"/>
                  </a:lnTo>
                  <a:lnTo>
                    <a:pt x="3639" y="4160"/>
                  </a:lnTo>
                  <a:lnTo>
                    <a:pt x="3619" y="4193"/>
                  </a:lnTo>
                  <a:lnTo>
                    <a:pt x="3595" y="4229"/>
                  </a:lnTo>
                  <a:lnTo>
                    <a:pt x="3569" y="4265"/>
                  </a:lnTo>
                  <a:lnTo>
                    <a:pt x="3541" y="4302"/>
                  </a:lnTo>
                  <a:lnTo>
                    <a:pt x="3510" y="4340"/>
                  </a:lnTo>
                  <a:lnTo>
                    <a:pt x="3478" y="4376"/>
                  </a:lnTo>
                  <a:lnTo>
                    <a:pt x="3443" y="4413"/>
                  </a:lnTo>
                  <a:lnTo>
                    <a:pt x="3426" y="4431"/>
                  </a:lnTo>
                  <a:lnTo>
                    <a:pt x="3408" y="4448"/>
                  </a:lnTo>
                  <a:lnTo>
                    <a:pt x="3388" y="4466"/>
                  </a:lnTo>
                  <a:lnTo>
                    <a:pt x="3370" y="4482"/>
                  </a:lnTo>
                  <a:lnTo>
                    <a:pt x="3351" y="4498"/>
                  </a:lnTo>
                  <a:lnTo>
                    <a:pt x="3330" y="4513"/>
                  </a:lnTo>
                  <a:lnTo>
                    <a:pt x="3311" y="4529"/>
                  </a:lnTo>
                  <a:lnTo>
                    <a:pt x="3291" y="4543"/>
                  </a:lnTo>
                  <a:lnTo>
                    <a:pt x="3269" y="4557"/>
                  </a:lnTo>
                  <a:lnTo>
                    <a:pt x="3249" y="4569"/>
                  </a:lnTo>
                  <a:lnTo>
                    <a:pt x="3228" y="4581"/>
                  </a:lnTo>
                  <a:lnTo>
                    <a:pt x="3206" y="4593"/>
                  </a:lnTo>
                  <a:lnTo>
                    <a:pt x="3185" y="4603"/>
                  </a:lnTo>
                  <a:lnTo>
                    <a:pt x="3164" y="4612"/>
                  </a:lnTo>
                  <a:lnTo>
                    <a:pt x="3142" y="4620"/>
                  </a:lnTo>
                  <a:lnTo>
                    <a:pt x="3120" y="4627"/>
                  </a:lnTo>
                  <a:lnTo>
                    <a:pt x="3103" y="4632"/>
                  </a:lnTo>
                  <a:lnTo>
                    <a:pt x="3086" y="4636"/>
                  </a:lnTo>
                  <a:lnTo>
                    <a:pt x="3067" y="4639"/>
                  </a:lnTo>
                  <a:lnTo>
                    <a:pt x="3050" y="4641"/>
                  </a:lnTo>
                  <a:lnTo>
                    <a:pt x="3033" y="4643"/>
                  </a:lnTo>
                  <a:lnTo>
                    <a:pt x="3017" y="4644"/>
                  </a:lnTo>
                  <a:lnTo>
                    <a:pt x="2999" y="4643"/>
                  </a:lnTo>
                  <a:lnTo>
                    <a:pt x="2983" y="4642"/>
                  </a:lnTo>
                  <a:lnTo>
                    <a:pt x="2967" y="4641"/>
                  </a:lnTo>
                  <a:lnTo>
                    <a:pt x="2951" y="4638"/>
                  </a:lnTo>
                  <a:lnTo>
                    <a:pt x="2934" y="4635"/>
                  </a:lnTo>
                  <a:lnTo>
                    <a:pt x="2918" y="4630"/>
                  </a:lnTo>
                  <a:lnTo>
                    <a:pt x="2903" y="4625"/>
                  </a:lnTo>
                  <a:lnTo>
                    <a:pt x="2887" y="4619"/>
                  </a:lnTo>
                  <a:lnTo>
                    <a:pt x="2871" y="4612"/>
                  </a:lnTo>
                  <a:lnTo>
                    <a:pt x="2857" y="4605"/>
                  </a:lnTo>
                  <a:lnTo>
                    <a:pt x="2832" y="4591"/>
                  </a:lnTo>
                  <a:lnTo>
                    <a:pt x="2817" y="4615"/>
                  </a:lnTo>
                  <a:lnTo>
                    <a:pt x="2807" y="4630"/>
                  </a:lnTo>
                  <a:lnTo>
                    <a:pt x="2797" y="4644"/>
                  </a:lnTo>
                  <a:lnTo>
                    <a:pt x="2787" y="4658"/>
                  </a:lnTo>
                  <a:lnTo>
                    <a:pt x="2778" y="4670"/>
                  </a:lnTo>
                  <a:lnTo>
                    <a:pt x="2768" y="4681"/>
                  </a:lnTo>
                  <a:lnTo>
                    <a:pt x="2759" y="4691"/>
                  </a:lnTo>
                  <a:lnTo>
                    <a:pt x="2749" y="4699"/>
                  </a:lnTo>
                  <a:lnTo>
                    <a:pt x="2740" y="4707"/>
                  </a:lnTo>
                  <a:lnTo>
                    <a:pt x="2731" y="4715"/>
                  </a:lnTo>
                  <a:lnTo>
                    <a:pt x="2722" y="4722"/>
                  </a:lnTo>
                  <a:lnTo>
                    <a:pt x="2713" y="4727"/>
                  </a:lnTo>
                  <a:lnTo>
                    <a:pt x="2704" y="4732"/>
                  </a:lnTo>
                  <a:lnTo>
                    <a:pt x="2695" y="4736"/>
                  </a:lnTo>
                  <a:lnTo>
                    <a:pt x="2685" y="4739"/>
                  </a:lnTo>
                  <a:lnTo>
                    <a:pt x="2676" y="4742"/>
                  </a:lnTo>
                  <a:lnTo>
                    <a:pt x="2667" y="4744"/>
                  </a:lnTo>
                  <a:lnTo>
                    <a:pt x="2658" y="4745"/>
                  </a:lnTo>
                  <a:lnTo>
                    <a:pt x="2649" y="4746"/>
                  </a:lnTo>
                  <a:lnTo>
                    <a:pt x="2641" y="4746"/>
                  </a:lnTo>
                  <a:lnTo>
                    <a:pt x="2632" y="4745"/>
                  </a:lnTo>
                  <a:lnTo>
                    <a:pt x="2612" y="4743"/>
                  </a:lnTo>
                  <a:lnTo>
                    <a:pt x="2594" y="4740"/>
                  </a:lnTo>
                  <a:lnTo>
                    <a:pt x="2575" y="4735"/>
                  </a:lnTo>
                  <a:lnTo>
                    <a:pt x="2555" y="4728"/>
                  </a:lnTo>
                  <a:lnTo>
                    <a:pt x="2535" y="4720"/>
                  </a:lnTo>
                  <a:lnTo>
                    <a:pt x="2514" y="4713"/>
                  </a:lnTo>
                  <a:lnTo>
                    <a:pt x="2364" y="4673"/>
                  </a:lnTo>
                  <a:lnTo>
                    <a:pt x="2185" y="4683"/>
                  </a:lnTo>
                  <a:lnTo>
                    <a:pt x="2158" y="4687"/>
                  </a:lnTo>
                  <a:lnTo>
                    <a:pt x="2132" y="4690"/>
                  </a:lnTo>
                  <a:lnTo>
                    <a:pt x="2107" y="4692"/>
                  </a:lnTo>
                  <a:lnTo>
                    <a:pt x="2083" y="4694"/>
                  </a:lnTo>
                  <a:lnTo>
                    <a:pt x="2060" y="4694"/>
                  </a:lnTo>
                  <a:lnTo>
                    <a:pt x="2039" y="4692"/>
                  </a:lnTo>
                  <a:lnTo>
                    <a:pt x="2028" y="4690"/>
                  </a:lnTo>
                  <a:lnTo>
                    <a:pt x="2018" y="4688"/>
                  </a:lnTo>
                  <a:lnTo>
                    <a:pt x="2008" y="4685"/>
                  </a:lnTo>
                  <a:lnTo>
                    <a:pt x="1999" y="4681"/>
                  </a:lnTo>
                  <a:lnTo>
                    <a:pt x="1990" y="4677"/>
                  </a:lnTo>
                  <a:lnTo>
                    <a:pt x="1981" y="4672"/>
                  </a:lnTo>
                  <a:lnTo>
                    <a:pt x="1973" y="4667"/>
                  </a:lnTo>
                  <a:lnTo>
                    <a:pt x="1964" y="4660"/>
                  </a:lnTo>
                  <a:lnTo>
                    <a:pt x="1957" y="4652"/>
                  </a:lnTo>
                  <a:lnTo>
                    <a:pt x="1949" y="4644"/>
                  </a:lnTo>
                  <a:lnTo>
                    <a:pt x="1942" y="4635"/>
                  </a:lnTo>
                  <a:lnTo>
                    <a:pt x="1936" y="4624"/>
                  </a:lnTo>
                  <a:lnTo>
                    <a:pt x="1930" y="4613"/>
                  </a:lnTo>
                  <a:lnTo>
                    <a:pt x="1924" y="4601"/>
                  </a:lnTo>
                  <a:lnTo>
                    <a:pt x="1919" y="4587"/>
                  </a:lnTo>
                  <a:lnTo>
                    <a:pt x="1914" y="4573"/>
                  </a:lnTo>
                  <a:lnTo>
                    <a:pt x="1909" y="4557"/>
                  </a:lnTo>
                  <a:lnTo>
                    <a:pt x="1904" y="4540"/>
                  </a:lnTo>
                  <a:lnTo>
                    <a:pt x="1900" y="4521"/>
                  </a:lnTo>
                  <a:lnTo>
                    <a:pt x="1897" y="4502"/>
                  </a:lnTo>
                  <a:lnTo>
                    <a:pt x="1894" y="4481"/>
                  </a:lnTo>
                  <a:lnTo>
                    <a:pt x="1873" y="4478"/>
                  </a:lnTo>
                  <a:lnTo>
                    <a:pt x="1855" y="4474"/>
                  </a:lnTo>
                  <a:lnTo>
                    <a:pt x="1836" y="4468"/>
                  </a:lnTo>
                  <a:lnTo>
                    <a:pt x="1820" y="4461"/>
                  </a:lnTo>
                  <a:lnTo>
                    <a:pt x="1805" y="4454"/>
                  </a:lnTo>
                  <a:lnTo>
                    <a:pt x="1791" y="4446"/>
                  </a:lnTo>
                  <a:lnTo>
                    <a:pt x="1778" y="4437"/>
                  </a:lnTo>
                  <a:lnTo>
                    <a:pt x="1766" y="4427"/>
                  </a:lnTo>
                  <a:lnTo>
                    <a:pt x="1756" y="4416"/>
                  </a:lnTo>
                  <a:lnTo>
                    <a:pt x="1747" y="4404"/>
                  </a:lnTo>
                  <a:lnTo>
                    <a:pt x="1739" y="4390"/>
                  </a:lnTo>
                  <a:lnTo>
                    <a:pt x="1732" y="4376"/>
                  </a:lnTo>
                  <a:lnTo>
                    <a:pt x="1727" y="4361"/>
                  </a:lnTo>
                  <a:lnTo>
                    <a:pt x="1722" y="4345"/>
                  </a:lnTo>
                  <a:lnTo>
                    <a:pt x="1719" y="4326"/>
                  </a:lnTo>
                  <a:lnTo>
                    <a:pt x="1717" y="4308"/>
                  </a:lnTo>
                  <a:lnTo>
                    <a:pt x="1716" y="4289"/>
                  </a:lnTo>
                  <a:lnTo>
                    <a:pt x="1716" y="4255"/>
                  </a:lnTo>
                  <a:lnTo>
                    <a:pt x="1682" y="4259"/>
                  </a:lnTo>
                  <a:lnTo>
                    <a:pt x="1666" y="4260"/>
                  </a:lnTo>
                  <a:lnTo>
                    <a:pt x="1650" y="4260"/>
                  </a:lnTo>
                  <a:lnTo>
                    <a:pt x="1634" y="4259"/>
                  </a:lnTo>
                  <a:lnTo>
                    <a:pt x="1619" y="4256"/>
                  </a:lnTo>
                  <a:lnTo>
                    <a:pt x="1605" y="4252"/>
                  </a:lnTo>
                  <a:lnTo>
                    <a:pt x="1590" y="4247"/>
                  </a:lnTo>
                  <a:lnTo>
                    <a:pt x="1574" y="4242"/>
                  </a:lnTo>
                  <a:lnTo>
                    <a:pt x="1559" y="4237"/>
                  </a:lnTo>
                  <a:lnTo>
                    <a:pt x="1551" y="4234"/>
                  </a:lnTo>
                  <a:lnTo>
                    <a:pt x="1530" y="4229"/>
                  </a:lnTo>
                  <a:lnTo>
                    <a:pt x="1504" y="4222"/>
                  </a:lnTo>
                  <a:lnTo>
                    <a:pt x="1483" y="4216"/>
                  </a:lnTo>
                  <a:lnTo>
                    <a:pt x="1467" y="4186"/>
                  </a:lnTo>
                  <a:lnTo>
                    <a:pt x="1451" y="4157"/>
                  </a:lnTo>
                  <a:lnTo>
                    <a:pt x="1435" y="4126"/>
                  </a:lnTo>
                  <a:lnTo>
                    <a:pt x="1420" y="4096"/>
                  </a:lnTo>
                  <a:lnTo>
                    <a:pt x="1405" y="4063"/>
                  </a:lnTo>
                  <a:lnTo>
                    <a:pt x="1391" y="4032"/>
                  </a:lnTo>
                  <a:lnTo>
                    <a:pt x="1377" y="3998"/>
                  </a:lnTo>
                  <a:lnTo>
                    <a:pt x="1364" y="3966"/>
                  </a:lnTo>
                  <a:lnTo>
                    <a:pt x="1338" y="3898"/>
                  </a:lnTo>
                  <a:lnTo>
                    <a:pt x="1313" y="3829"/>
                  </a:lnTo>
                  <a:lnTo>
                    <a:pt x="1289" y="3760"/>
                  </a:lnTo>
                  <a:lnTo>
                    <a:pt x="1266" y="3691"/>
                  </a:lnTo>
                  <a:lnTo>
                    <a:pt x="1242" y="3622"/>
                  </a:lnTo>
                  <a:lnTo>
                    <a:pt x="1231" y="3591"/>
                  </a:lnTo>
                  <a:lnTo>
                    <a:pt x="1218" y="3559"/>
                  </a:lnTo>
                  <a:lnTo>
                    <a:pt x="1204" y="3527"/>
                  </a:lnTo>
                  <a:lnTo>
                    <a:pt x="1190" y="3494"/>
                  </a:lnTo>
                  <a:lnTo>
                    <a:pt x="1172" y="3462"/>
                  </a:lnTo>
                  <a:lnTo>
                    <a:pt x="1156" y="3428"/>
                  </a:lnTo>
                  <a:lnTo>
                    <a:pt x="1138" y="3396"/>
                  </a:lnTo>
                  <a:lnTo>
                    <a:pt x="1118" y="3362"/>
                  </a:lnTo>
                  <a:lnTo>
                    <a:pt x="1079" y="3295"/>
                  </a:lnTo>
                  <a:lnTo>
                    <a:pt x="1037" y="3227"/>
                  </a:lnTo>
                  <a:lnTo>
                    <a:pt x="995" y="3160"/>
                  </a:lnTo>
                  <a:lnTo>
                    <a:pt x="951" y="3093"/>
                  </a:lnTo>
                  <a:lnTo>
                    <a:pt x="863" y="2955"/>
                  </a:lnTo>
                  <a:lnTo>
                    <a:pt x="843" y="2957"/>
                  </a:lnTo>
                  <a:lnTo>
                    <a:pt x="830" y="2958"/>
                  </a:lnTo>
                  <a:lnTo>
                    <a:pt x="817" y="2959"/>
                  </a:lnTo>
                  <a:lnTo>
                    <a:pt x="804" y="2959"/>
                  </a:lnTo>
                  <a:lnTo>
                    <a:pt x="790" y="2958"/>
                  </a:lnTo>
                  <a:lnTo>
                    <a:pt x="777" y="2956"/>
                  </a:lnTo>
                  <a:lnTo>
                    <a:pt x="765" y="2954"/>
                  </a:lnTo>
                  <a:lnTo>
                    <a:pt x="753" y="2951"/>
                  </a:lnTo>
                  <a:lnTo>
                    <a:pt x="742" y="2948"/>
                  </a:lnTo>
                  <a:lnTo>
                    <a:pt x="730" y="2943"/>
                  </a:lnTo>
                  <a:lnTo>
                    <a:pt x="719" y="2938"/>
                  </a:lnTo>
                  <a:lnTo>
                    <a:pt x="708" y="2933"/>
                  </a:lnTo>
                  <a:lnTo>
                    <a:pt x="698" y="2927"/>
                  </a:lnTo>
                  <a:lnTo>
                    <a:pt x="689" y="2920"/>
                  </a:lnTo>
                  <a:lnTo>
                    <a:pt x="680" y="2911"/>
                  </a:lnTo>
                  <a:lnTo>
                    <a:pt x="671" y="2903"/>
                  </a:lnTo>
                  <a:lnTo>
                    <a:pt x="663" y="2895"/>
                  </a:lnTo>
                  <a:lnTo>
                    <a:pt x="655" y="2885"/>
                  </a:lnTo>
                  <a:lnTo>
                    <a:pt x="648" y="2875"/>
                  </a:lnTo>
                  <a:lnTo>
                    <a:pt x="642" y="2864"/>
                  </a:lnTo>
                  <a:lnTo>
                    <a:pt x="636" y="2853"/>
                  </a:lnTo>
                  <a:lnTo>
                    <a:pt x="632" y="2841"/>
                  </a:lnTo>
                  <a:lnTo>
                    <a:pt x="628" y="2829"/>
                  </a:lnTo>
                  <a:lnTo>
                    <a:pt x="625" y="2817"/>
                  </a:lnTo>
                  <a:lnTo>
                    <a:pt x="622" y="2805"/>
                  </a:lnTo>
                  <a:lnTo>
                    <a:pt x="621" y="2792"/>
                  </a:lnTo>
                  <a:lnTo>
                    <a:pt x="620" y="2779"/>
                  </a:lnTo>
                  <a:lnTo>
                    <a:pt x="620" y="2765"/>
                  </a:lnTo>
                  <a:lnTo>
                    <a:pt x="620" y="2752"/>
                  </a:lnTo>
                  <a:lnTo>
                    <a:pt x="622" y="2739"/>
                  </a:lnTo>
                  <a:lnTo>
                    <a:pt x="624" y="2725"/>
                  </a:lnTo>
                  <a:lnTo>
                    <a:pt x="627" y="2710"/>
                  </a:lnTo>
                  <a:lnTo>
                    <a:pt x="631" y="2697"/>
                  </a:lnTo>
                  <a:lnTo>
                    <a:pt x="640" y="2665"/>
                  </a:lnTo>
                  <a:lnTo>
                    <a:pt x="608" y="2659"/>
                  </a:lnTo>
                  <a:lnTo>
                    <a:pt x="594" y="2655"/>
                  </a:lnTo>
                  <a:lnTo>
                    <a:pt x="581" y="2652"/>
                  </a:lnTo>
                  <a:lnTo>
                    <a:pt x="570" y="2648"/>
                  </a:lnTo>
                  <a:lnTo>
                    <a:pt x="559" y="2643"/>
                  </a:lnTo>
                  <a:lnTo>
                    <a:pt x="548" y="2637"/>
                  </a:lnTo>
                  <a:lnTo>
                    <a:pt x="539" y="2631"/>
                  </a:lnTo>
                  <a:lnTo>
                    <a:pt x="529" y="2624"/>
                  </a:lnTo>
                  <a:lnTo>
                    <a:pt x="521" y="2617"/>
                  </a:lnTo>
                  <a:lnTo>
                    <a:pt x="513" y="2608"/>
                  </a:lnTo>
                  <a:lnTo>
                    <a:pt x="506" y="2600"/>
                  </a:lnTo>
                  <a:lnTo>
                    <a:pt x="500" y="2589"/>
                  </a:lnTo>
                  <a:lnTo>
                    <a:pt x="494" y="2579"/>
                  </a:lnTo>
                  <a:lnTo>
                    <a:pt x="489" y="2568"/>
                  </a:lnTo>
                  <a:lnTo>
                    <a:pt x="484" y="2557"/>
                  </a:lnTo>
                  <a:lnTo>
                    <a:pt x="480" y="2545"/>
                  </a:lnTo>
                  <a:lnTo>
                    <a:pt x="476" y="2533"/>
                  </a:lnTo>
                  <a:lnTo>
                    <a:pt x="472" y="2519"/>
                  </a:lnTo>
                  <a:lnTo>
                    <a:pt x="469" y="2505"/>
                  </a:lnTo>
                  <a:lnTo>
                    <a:pt x="465" y="2491"/>
                  </a:lnTo>
                  <a:lnTo>
                    <a:pt x="463" y="2477"/>
                  </a:lnTo>
                  <a:lnTo>
                    <a:pt x="460" y="2445"/>
                  </a:lnTo>
                  <a:lnTo>
                    <a:pt x="457" y="2413"/>
                  </a:lnTo>
                  <a:lnTo>
                    <a:pt x="456" y="2378"/>
                  </a:lnTo>
                  <a:lnTo>
                    <a:pt x="455" y="2342"/>
                  </a:lnTo>
                  <a:lnTo>
                    <a:pt x="456" y="2303"/>
                  </a:lnTo>
                  <a:lnTo>
                    <a:pt x="456" y="2263"/>
                  </a:lnTo>
                  <a:lnTo>
                    <a:pt x="451" y="2088"/>
                  </a:lnTo>
                  <a:lnTo>
                    <a:pt x="451" y="2081"/>
                  </a:lnTo>
                  <a:lnTo>
                    <a:pt x="452" y="2073"/>
                  </a:lnTo>
                  <a:lnTo>
                    <a:pt x="453" y="2065"/>
                  </a:lnTo>
                  <a:lnTo>
                    <a:pt x="456" y="2057"/>
                  </a:lnTo>
                  <a:lnTo>
                    <a:pt x="464" y="2040"/>
                  </a:lnTo>
                  <a:lnTo>
                    <a:pt x="474" y="2021"/>
                  </a:lnTo>
                  <a:lnTo>
                    <a:pt x="485" y="1996"/>
                  </a:lnTo>
                  <a:lnTo>
                    <a:pt x="496" y="1971"/>
                  </a:lnTo>
                  <a:lnTo>
                    <a:pt x="499" y="1957"/>
                  </a:lnTo>
                  <a:lnTo>
                    <a:pt x="502" y="1943"/>
                  </a:lnTo>
                  <a:lnTo>
                    <a:pt x="503" y="1929"/>
                  </a:lnTo>
                  <a:lnTo>
                    <a:pt x="502" y="1915"/>
                  </a:lnTo>
                  <a:lnTo>
                    <a:pt x="500" y="1906"/>
                  </a:lnTo>
                  <a:lnTo>
                    <a:pt x="497" y="1897"/>
                  </a:lnTo>
                  <a:lnTo>
                    <a:pt x="494" y="1888"/>
                  </a:lnTo>
                  <a:lnTo>
                    <a:pt x="491" y="1879"/>
                  </a:lnTo>
                  <a:lnTo>
                    <a:pt x="486" y="1872"/>
                  </a:lnTo>
                  <a:lnTo>
                    <a:pt x="482" y="1864"/>
                  </a:lnTo>
                  <a:lnTo>
                    <a:pt x="477" y="1857"/>
                  </a:lnTo>
                  <a:lnTo>
                    <a:pt x="471" y="1850"/>
                  </a:lnTo>
                  <a:lnTo>
                    <a:pt x="458" y="1838"/>
                  </a:lnTo>
                  <a:lnTo>
                    <a:pt x="445" y="1826"/>
                  </a:lnTo>
                  <a:lnTo>
                    <a:pt x="432" y="1813"/>
                  </a:lnTo>
                  <a:lnTo>
                    <a:pt x="419" y="1802"/>
                  </a:lnTo>
                  <a:lnTo>
                    <a:pt x="366" y="1749"/>
                  </a:lnTo>
                  <a:lnTo>
                    <a:pt x="324" y="1656"/>
                  </a:lnTo>
                  <a:lnTo>
                    <a:pt x="307" y="1618"/>
                  </a:lnTo>
                  <a:lnTo>
                    <a:pt x="290" y="1580"/>
                  </a:lnTo>
                  <a:lnTo>
                    <a:pt x="283" y="1560"/>
                  </a:lnTo>
                  <a:lnTo>
                    <a:pt x="276" y="1542"/>
                  </a:lnTo>
                  <a:lnTo>
                    <a:pt x="268" y="1523"/>
                  </a:lnTo>
                  <a:lnTo>
                    <a:pt x="262" y="1504"/>
                  </a:lnTo>
                  <a:lnTo>
                    <a:pt x="257" y="1484"/>
                  </a:lnTo>
                  <a:lnTo>
                    <a:pt x="252" y="1466"/>
                  </a:lnTo>
                  <a:lnTo>
                    <a:pt x="249" y="1447"/>
                  </a:lnTo>
                  <a:lnTo>
                    <a:pt x="246" y="1426"/>
                  </a:lnTo>
                  <a:lnTo>
                    <a:pt x="245" y="1407"/>
                  </a:lnTo>
                  <a:lnTo>
                    <a:pt x="245" y="1387"/>
                  </a:lnTo>
                  <a:lnTo>
                    <a:pt x="246" y="1368"/>
                  </a:lnTo>
                  <a:lnTo>
                    <a:pt x="248" y="1347"/>
                  </a:lnTo>
                  <a:lnTo>
                    <a:pt x="257" y="1289"/>
                  </a:lnTo>
                  <a:lnTo>
                    <a:pt x="252" y="1292"/>
                  </a:lnTo>
                  <a:lnTo>
                    <a:pt x="240" y="1300"/>
                  </a:lnTo>
                  <a:lnTo>
                    <a:pt x="225" y="1311"/>
                  </a:lnTo>
                  <a:lnTo>
                    <a:pt x="212" y="1319"/>
                  </a:lnTo>
                  <a:lnTo>
                    <a:pt x="203" y="1312"/>
                  </a:lnTo>
                  <a:lnTo>
                    <a:pt x="193" y="1302"/>
                  </a:lnTo>
                  <a:lnTo>
                    <a:pt x="183" y="1289"/>
                  </a:lnTo>
                  <a:lnTo>
                    <a:pt x="172" y="1275"/>
                  </a:lnTo>
                  <a:lnTo>
                    <a:pt x="148" y="1242"/>
                  </a:lnTo>
                  <a:lnTo>
                    <a:pt x="123" y="1204"/>
                  </a:lnTo>
                  <a:lnTo>
                    <a:pt x="101" y="1165"/>
                  </a:lnTo>
                  <a:lnTo>
                    <a:pt x="82" y="1131"/>
                  </a:lnTo>
                  <a:lnTo>
                    <a:pt x="73" y="1116"/>
                  </a:lnTo>
                  <a:lnTo>
                    <a:pt x="68" y="1102"/>
                  </a:lnTo>
                  <a:lnTo>
                    <a:pt x="64" y="1091"/>
                  </a:lnTo>
                  <a:lnTo>
                    <a:pt x="62" y="1083"/>
                  </a:lnTo>
                  <a:lnTo>
                    <a:pt x="61" y="1065"/>
                  </a:lnTo>
                  <a:lnTo>
                    <a:pt x="60" y="1047"/>
                  </a:lnTo>
                  <a:lnTo>
                    <a:pt x="61" y="1027"/>
                  </a:lnTo>
                  <a:lnTo>
                    <a:pt x="62" y="1007"/>
                  </a:lnTo>
                  <a:lnTo>
                    <a:pt x="64" y="988"/>
                  </a:lnTo>
                  <a:lnTo>
                    <a:pt x="68" y="967"/>
                  </a:lnTo>
                  <a:lnTo>
                    <a:pt x="72" y="947"/>
                  </a:lnTo>
                  <a:lnTo>
                    <a:pt x="79" y="928"/>
                  </a:lnTo>
                  <a:lnTo>
                    <a:pt x="83" y="917"/>
                  </a:lnTo>
                  <a:lnTo>
                    <a:pt x="87" y="905"/>
                  </a:lnTo>
                  <a:lnTo>
                    <a:pt x="92" y="894"/>
                  </a:lnTo>
                  <a:lnTo>
                    <a:pt x="97" y="884"/>
                  </a:lnTo>
                  <a:lnTo>
                    <a:pt x="103" y="873"/>
                  </a:lnTo>
                  <a:lnTo>
                    <a:pt x="109" y="864"/>
                  </a:lnTo>
                  <a:lnTo>
                    <a:pt x="115" y="854"/>
                  </a:lnTo>
                  <a:lnTo>
                    <a:pt x="122" y="845"/>
                  </a:lnTo>
                  <a:lnTo>
                    <a:pt x="132" y="834"/>
                  </a:lnTo>
                  <a:lnTo>
                    <a:pt x="143" y="825"/>
                  </a:lnTo>
                  <a:lnTo>
                    <a:pt x="154" y="816"/>
                  </a:lnTo>
                  <a:lnTo>
                    <a:pt x="166" y="810"/>
                  </a:lnTo>
                  <a:lnTo>
                    <a:pt x="178" y="804"/>
                  </a:lnTo>
                  <a:lnTo>
                    <a:pt x="191" y="800"/>
                  </a:lnTo>
                  <a:lnTo>
                    <a:pt x="204" y="797"/>
                  </a:lnTo>
                  <a:lnTo>
                    <a:pt x="219" y="795"/>
                  </a:lnTo>
                  <a:lnTo>
                    <a:pt x="256" y="793"/>
                  </a:lnTo>
                  <a:lnTo>
                    <a:pt x="245" y="756"/>
                  </a:lnTo>
                  <a:lnTo>
                    <a:pt x="240" y="736"/>
                  </a:lnTo>
                  <a:lnTo>
                    <a:pt x="236" y="716"/>
                  </a:lnTo>
                  <a:lnTo>
                    <a:pt x="234" y="697"/>
                  </a:lnTo>
                  <a:lnTo>
                    <a:pt x="234" y="678"/>
                  </a:lnTo>
                  <a:lnTo>
                    <a:pt x="235" y="659"/>
                  </a:lnTo>
                  <a:lnTo>
                    <a:pt x="238" y="639"/>
                  </a:lnTo>
                  <a:lnTo>
                    <a:pt x="241" y="621"/>
                  </a:lnTo>
                  <a:lnTo>
                    <a:pt x="246" y="604"/>
                  </a:lnTo>
                  <a:lnTo>
                    <a:pt x="251" y="588"/>
                  </a:lnTo>
                  <a:lnTo>
                    <a:pt x="257" y="574"/>
                  </a:lnTo>
                  <a:lnTo>
                    <a:pt x="264" y="560"/>
                  </a:lnTo>
                  <a:lnTo>
                    <a:pt x="271" y="546"/>
                  </a:lnTo>
                  <a:lnTo>
                    <a:pt x="280" y="533"/>
                  </a:lnTo>
                  <a:lnTo>
                    <a:pt x="289" y="519"/>
                  </a:lnTo>
                  <a:lnTo>
                    <a:pt x="298" y="506"/>
                  </a:lnTo>
                  <a:lnTo>
                    <a:pt x="308" y="494"/>
                  </a:lnTo>
                  <a:lnTo>
                    <a:pt x="318" y="482"/>
                  </a:lnTo>
                  <a:lnTo>
                    <a:pt x="328" y="471"/>
                  </a:lnTo>
                  <a:lnTo>
                    <a:pt x="340" y="459"/>
                  </a:lnTo>
                  <a:lnTo>
                    <a:pt x="352" y="448"/>
                  </a:lnTo>
                  <a:lnTo>
                    <a:pt x="375" y="428"/>
                  </a:lnTo>
                  <a:lnTo>
                    <a:pt x="399" y="410"/>
                  </a:lnTo>
                  <a:lnTo>
                    <a:pt x="407" y="408"/>
                  </a:lnTo>
                  <a:lnTo>
                    <a:pt x="425" y="401"/>
                  </a:lnTo>
                  <a:lnTo>
                    <a:pt x="452" y="390"/>
                  </a:lnTo>
                  <a:lnTo>
                    <a:pt x="483" y="378"/>
                  </a:lnTo>
                  <a:lnTo>
                    <a:pt x="514" y="367"/>
                  </a:lnTo>
                  <a:lnTo>
                    <a:pt x="541" y="357"/>
                  </a:lnTo>
                  <a:lnTo>
                    <a:pt x="560" y="350"/>
                  </a:lnTo>
                  <a:lnTo>
                    <a:pt x="567" y="347"/>
                  </a:lnTo>
                  <a:lnTo>
                    <a:pt x="601" y="323"/>
                  </a:lnTo>
                  <a:lnTo>
                    <a:pt x="761" y="219"/>
                  </a:lnTo>
                  <a:lnTo>
                    <a:pt x="833" y="187"/>
                  </a:lnTo>
                  <a:lnTo>
                    <a:pt x="868" y="172"/>
                  </a:lnTo>
                  <a:lnTo>
                    <a:pt x="905" y="156"/>
                  </a:lnTo>
                  <a:lnTo>
                    <a:pt x="946" y="138"/>
                  </a:lnTo>
                  <a:lnTo>
                    <a:pt x="987" y="122"/>
                  </a:lnTo>
                  <a:lnTo>
                    <a:pt x="1031" y="106"/>
                  </a:lnTo>
                  <a:lnTo>
                    <a:pt x="1075" y="92"/>
                  </a:lnTo>
                  <a:lnTo>
                    <a:pt x="1097" y="85"/>
                  </a:lnTo>
                  <a:lnTo>
                    <a:pt x="1119" y="79"/>
                  </a:lnTo>
                  <a:lnTo>
                    <a:pt x="1141" y="73"/>
                  </a:lnTo>
                  <a:lnTo>
                    <a:pt x="1163" y="68"/>
                  </a:lnTo>
                  <a:lnTo>
                    <a:pt x="1184" y="64"/>
                  </a:lnTo>
                  <a:lnTo>
                    <a:pt x="1205" y="61"/>
                  </a:lnTo>
                  <a:lnTo>
                    <a:pt x="1226" y="58"/>
                  </a:lnTo>
                  <a:lnTo>
                    <a:pt x="1246" y="57"/>
                  </a:lnTo>
                  <a:lnTo>
                    <a:pt x="1266" y="57"/>
                  </a:lnTo>
                  <a:lnTo>
                    <a:pt x="1285" y="57"/>
                  </a:lnTo>
                  <a:lnTo>
                    <a:pt x="1303" y="59"/>
                  </a:lnTo>
                  <a:lnTo>
                    <a:pt x="1321" y="62"/>
                  </a:lnTo>
                  <a:lnTo>
                    <a:pt x="1338" y="67"/>
                  </a:lnTo>
                  <a:lnTo>
                    <a:pt x="1353" y="73"/>
                  </a:lnTo>
                  <a:lnTo>
                    <a:pt x="1368" y="81"/>
                  </a:lnTo>
                  <a:lnTo>
                    <a:pt x="1381" y="90"/>
                  </a:lnTo>
                  <a:lnTo>
                    <a:pt x="1395" y="100"/>
                  </a:lnTo>
                  <a:lnTo>
                    <a:pt x="1406" y="112"/>
                  </a:lnTo>
                  <a:lnTo>
                    <a:pt x="1416" y="126"/>
                  </a:lnTo>
                  <a:lnTo>
                    <a:pt x="1425" y="143"/>
                  </a:lnTo>
                  <a:lnTo>
                    <a:pt x="1440" y="174"/>
                  </a:lnTo>
                  <a:lnTo>
                    <a:pt x="1469" y="154"/>
                  </a:lnTo>
                  <a:close/>
                  <a:moveTo>
                    <a:pt x="2312" y="684"/>
                  </a:moveTo>
                  <a:lnTo>
                    <a:pt x="2312" y="684"/>
                  </a:lnTo>
                  <a:lnTo>
                    <a:pt x="2312" y="684"/>
                  </a:lnTo>
                  <a:close/>
                </a:path>
              </a:pathLst>
            </a:custGeom>
            <a:solidFill>
              <a:srgbClr val="735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2" name="Freeform 114"/>
            <p:cNvSpPr>
              <a:spLocks/>
            </p:cNvSpPr>
            <p:nvPr/>
          </p:nvSpPr>
          <p:spPr bwMode="auto">
            <a:xfrm>
              <a:off x="6970713" y="4745038"/>
              <a:ext cx="44450" cy="33338"/>
            </a:xfrm>
            <a:custGeom>
              <a:avLst/>
              <a:gdLst>
                <a:gd name="T0" fmla="*/ 11 w 478"/>
                <a:gd name="T1" fmla="*/ 62 h 360"/>
                <a:gd name="T2" fmla="*/ 4 w 478"/>
                <a:gd name="T3" fmla="*/ 81 h 360"/>
                <a:gd name="T4" fmla="*/ 1 w 478"/>
                <a:gd name="T5" fmla="*/ 101 h 360"/>
                <a:gd name="T6" fmla="*/ 0 w 478"/>
                <a:gd name="T7" fmla="*/ 123 h 360"/>
                <a:gd name="T8" fmla="*/ 1 w 478"/>
                <a:gd name="T9" fmla="*/ 147 h 360"/>
                <a:gd name="T10" fmla="*/ 5 w 478"/>
                <a:gd name="T11" fmla="*/ 171 h 360"/>
                <a:gd name="T12" fmla="*/ 10 w 478"/>
                <a:gd name="T13" fmla="*/ 195 h 360"/>
                <a:gd name="T14" fmla="*/ 18 w 478"/>
                <a:gd name="T15" fmla="*/ 220 h 360"/>
                <a:gd name="T16" fmla="*/ 28 w 478"/>
                <a:gd name="T17" fmla="*/ 244 h 360"/>
                <a:gd name="T18" fmla="*/ 39 w 478"/>
                <a:gd name="T19" fmla="*/ 268 h 360"/>
                <a:gd name="T20" fmla="*/ 51 w 478"/>
                <a:gd name="T21" fmla="*/ 289 h 360"/>
                <a:gd name="T22" fmla="*/ 67 w 478"/>
                <a:gd name="T23" fmla="*/ 308 h 360"/>
                <a:gd name="T24" fmla="*/ 82 w 478"/>
                <a:gd name="T25" fmla="*/ 325 h 360"/>
                <a:gd name="T26" fmla="*/ 98 w 478"/>
                <a:gd name="T27" fmla="*/ 340 h 360"/>
                <a:gd name="T28" fmla="*/ 115 w 478"/>
                <a:gd name="T29" fmla="*/ 350 h 360"/>
                <a:gd name="T30" fmla="*/ 135 w 478"/>
                <a:gd name="T31" fmla="*/ 358 h 360"/>
                <a:gd name="T32" fmla="*/ 150 w 478"/>
                <a:gd name="T33" fmla="*/ 360 h 360"/>
                <a:gd name="T34" fmla="*/ 166 w 478"/>
                <a:gd name="T35" fmla="*/ 356 h 360"/>
                <a:gd name="T36" fmla="*/ 183 w 478"/>
                <a:gd name="T37" fmla="*/ 348 h 360"/>
                <a:gd name="T38" fmla="*/ 203 w 478"/>
                <a:gd name="T39" fmla="*/ 334 h 360"/>
                <a:gd name="T40" fmla="*/ 235 w 478"/>
                <a:gd name="T41" fmla="*/ 307 h 360"/>
                <a:gd name="T42" fmla="*/ 283 w 478"/>
                <a:gd name="T43" fmla="*/ 261 h 360"/>
                <a:gd name="T44" fmla="*/ 356 w 478"/>
                <a:gd name="T45" fmla="*/ 185 h 360"/>
                <a:gd name="T46" fmla="*/ 424 w 478"/>
                <a:gd name="T47" fmla="*/ 115 h 360"/>
                <a:gd name="T48" fmla="*/ 463 w 478"/>
                <a:gd name="T49" fmla="*/ 82 h 360"/>
                <a:gd name="T50" fmla="*/ 467 w 478"/>
                <a:gd name="T51" fmla="*/ 70 h 360"/>
                <a:gd name="T52" fmla="*/ 441 w 478"/>
                <a:gd name="T53" fmla="*/ 66 h 360"/>
                <a:gd name="T54" fmla="*/ 399 w 478"/>
                <a:gd name="T55" fmla="*/ 56 h 360"/>
                <a:gd name="T56" fmla="*/ 300 w 478"/>
                <a:gd name="T57" fmla="*/ 30 h 360"/>
                <a:gd name="T58" fmla="*/ 197 w 478"/>
                <a:gd name="T59" fmla="*/ 6 h 360"/>
                <a:gd name="T60" fmla="*/ 148 w 478"/>
                <a:gd name="T61" fmla="*/ 0 h 360"/>
                <a:gd name="T62" fmla="*/ 117 w 478"/>
                <a:gd name="T63" fmla="*/ 0 h 360"/>
                <a:gd name="T64" fmla="*/ 89 w 478"/>
                <a:gd name="T65" fmla="*/ 4 h 360"/>
                <a:gd name="T66" fmla="*/ 64 w 478"/>
                <a:gd name="T67" fmla="*/ 12 h 360"/>
                <a:gd name="T68" fmla="*/ 41 w 478"/>
                <a:gd name="T69" fmla="*/ 25 h 360"/>
                <a:gd name="T70" fmla="*/ 23 w 478"/>
                <a:gd name="T71" fmla="*/ 43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8" h="360">
                  <a:moveTo>
                    <a:pt x="15" y="54"/>
                  </a:moveTo>
                  <a:lnTo>
                    <a:pt x="11" y="62"/>
                  </a:lnTo>
                  <a:lnTo>
                    <a:pt x="7" y="71"/>
                  </a:lnTo>
                  <a:lnTo>
                    <a:pt x="4" y="81"/>
                  </a:lnTo>
                  <a:lnTo>
                    <a:pt x="2" y="91"/>
                  </a:lnTo>
                  <a:lnTo>
                    <a:pt x="1" y="101"/>
                  </a:lnTo>
                  <a:lnTo>
                    <a:pt x="0" y="112"/>
                  </a:lnTo>
                  <a:lnTo>
                    <a:pt x="0" y="123"/>
                  </a:lnTo>
                  <a:lnTo>
                    <a:pt x="0" y="135"/>
                  </a:lnTo>
                  <a:lnTo>
                    <a:pt x="1" y="147"/>
                  </a:lnTo>
                  <a:lnTo>
                    <a:pt x="3" y="159"/>
                  </a:lnTo>
                  <a:lnTo>
                    <a:pt x="5" y="171"/>
                  </a:lnTo>
                  <a:lnTo>
                    <a:pt x="7" y="183"/>
                  </a:lnTo>
                  <a:lnTo>
                    <a:pt x="10" y="195"/>
                  </a:lnTo>
                  <a:lnTo>
                    <a:pt x="14" y="208"/>
                  </a:lnTo>
                  <a:lnTo>
                    <a:pt x="18" y="220"/>
                  </a:lnTo>
                  <a:lnTo>
                    <a:pt x="23" y="232"/>
                  </a:lnTo>
                  <a:lnTo>
                    <a:pt x="28" y="244"/>
                  </a:lnTo>
                  <a:lnTo>
                    <a:pt x="33" y="255"/>
                  </a:lnTo>
                  <a:lnTo>
                    <a:pt x="39" y="268"/>
                  </a:lnTo>
                  <a:lnTo>
                    <a:pt x="45" y="278"/>
                  </a:lnTo>
                  <a:lnTo>
                    <a:pt x="51" y="289"/>
                  </a:lnTo>
                  <a:lnTo>
                    <a:pt x="59" y="298"/>
                  </a:lnTo>
                  <a:lnTo>
                    <a:pt x="67" y="308"/>
                  </a:lnTo>
                  <a:lnTo>
                    <a:pt x="74" y="316"/>
                  </a:lnTo>
                  <a:lnTo>
                    <a:pt x="82" y="325"/>
                  </a:lnTo>
                  <a:lnTo>
                    <a:pt x="90" y="333"/>
                  </a:lnTo>
                  <a:lnTo>
                    <a:pt x="98" y="340"/>
                  </a:lnTo>
                  <a:lnTo>
                    <a:pt x="107" y="345"/>
                  </a:lnTo>
                  <a:lnTo>
                    <a:pt x="115" y="350"/>
                  </a:lnTo>
                  <a:lnTo>
                    <a:pt x="125" y="355"/>
                  </a:lnTo>
                  <a:lnTo>
                    <a:pt x="135" y="358"/>
                  </a:lnTo>
                  <a:lnTo>
                    <a:pt x="144" y="360"/>
                  </a:lnTo>
                  <a:lnTo>
                    <a:pt x="150" y="360"/>
                  </a:lnTo>
                  <a:lnTo>
                    <a:pt x="158" y="359"/>
                  </a:lnTo>
                  <a:lnTo>
                    <a:pt x="166" y="356"/>
                  </a:lnTo>
                  <a:lnTo>
                    <a:pt x="174" y="352"/>
                  </a:lnTo>
                  <a:lnTo>
                    <a:pt x="183" y="348"/>
                  </a:lnTo>
                  <a:lnTo>
                    <a:pt x="193" y="341"/>
                  </a:lnTo>
                  <a:lnTo>
                    <a:pt x="203" y="334"/>
                  </a:lnTo>
                  <a:lnTo>
                    <a:pt x="214" y="325"/>
                  </a:lnTo>
                  <a:lnTo>
                    <a:pt x="235" y="307"/>
                  </a:lnTo>
                  <a:lnTo>
                    <a:pt x="259" y="285"/>
                  </a:lnTo>
                  <a:lnTo>
                    <a:pt x="283" y="261"/>
                  </a:lnTo>
                  <a:lnTo>
                    <a:pt x="307" y="236"/>
                  </a:lnTo>
                  <a:lnTo>
                    <a:pt x="356" y="185"/>
                  </a:lnTo>
                  <a:lnTo>
                    <a:pt x="403" y="136"/>
                  </a:lnTo>
                  <a:lnTo>
                    <a:pt x="424" y="115"/>
                  </a:lnTo>
                  <a:lnTo>
                    <a:pt x="444" y="97"/>
                  </a:lnTo>
                  <a:lnTo>
                    <a:pt x="463" y="82"/>
                  </a:lnTo>
                  <a:lnTo>
                    <a:pt x="478" y="70"/>
                  </a:lnTo>
                  <a:lnTo>
                    <a:pt x="467" y="70"/>
                  </a:lnTo>
                  <a:lnTo>
                    <a:pt x="455" y="68"/>
                  </a:lnTo>
                  <a:lnTo>
                    <a:pt x="441" y="66"/>
                  </a:lnTo>
                  <a:lnTo>
                    <a:pt x="427" y="63"/>
                  </a:lnTo>
                  <a:lnTo>
                    <a:pt x="399" y="56"/>
                  </a:lnTo>
                  <a:lnTo>
                    <a:pt x="367" y="48"/>
                  </a:lnTo>
                  <a:lnTo>
                    <a:pt x="300" y="30"/>
                  </a:lnTo>
                  <a:lnTo>
                    <a:pt x="231" y="13"/>
                  </a:lnTo>
                  <a:lnTo>
                    <a:pt x="197" y="6"/>
                  </a:lnTo>
                  <a:lnTo>
                    <a:pt x="163" y="1"/>
                  </a:lnTo>
                  <a:lnTo>
                    <a:pt x="148" y="0"/>
                  </a:lnTo>
                  <a:lnTo>
                    <a:pt x="132" y="0"/>
                  </a:lnTo>
                  <a:lnTo>
                    <a:pt x="117" y="0"/>
                  </a:lnTo>
                  <a:lnTo>
                    <a:pt x="102" y="1"/>
                  </a:lnTo>
                  <a:lnTo>
                    <a:pt x="89" y="4"/>
                  </a:lnTo>
                  <a:lnTo>
                    <a:pt x="76" y="7"/>
                  </a:lnTo>
                  <a:lnTo>
                    <a:pt x="64" y="12"/>
                  </a:lnTo>
                  <a:lnTo>
                    <a:pt x="51" y="18"/>
                  </a:lnTo>
                  <a:lnTo>
                    <a:pt x="41" y="25"/>
                  </a:lnTo>
                  <a:lnTo>
                    <a:pt x="31" y="33"/>
                  </a:lnTo>
                  <a:lnTo>
                    <a:pt x="23" y="43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CF9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3" name="Freeform 115"/>
            <p:cNvSpPr>
              <a:spLocks/>
            </p:cNvSpPr>
            <p:nvPr/>
          </p:nvSpPr>
          <p:spPr bwMode="auto">
            <a:xfrm>
              <a:off x="7065963" y="4878388"/>
              <a:ext cx="42862" cy="42863"/>
            </a:xfrm>
            <a:custGeom>
              <a:avLst/>
              <a:gdLst>
                <a:gd name="T0" fmla="*/ 378 w 457"/>
                <a:gd name="T1" fmla="*/ 60 h 445"/>
                <a:gd name="T2" fmla="*/ 342 w 457"/>
                <a:gd name="T3" fmla="*/ 31 h 445"/>
                <a:gd name="T4" fmla="*/ 303 w 457"/>
                <a:gd name="T5" fmla="*/ 12 h 445"/>
                <a:gd name="T6" fmla="*/ 263 w 457"/>
                <a:gd name="T7" fmla="*/ 2 h 445"/>
                <a:gd name="T8" fmla="*/ 224 w 457"/>
                <a:gd name="T9" fmla="*/ 0 h 445"/>
                <a:gd name="T10" fmla="*/ 185 w 457"/>
                <a:gd name="T11" fmla="*/ 5 h 445"/>
                <a:gd name="T12" fmla="*/ 148 w 457"/>
                <a:gd name="T13" fmla="*/ 17 h 445"/>
                <a:gd name="T14" fmla="*/ 113 w 457"/>
                <a:gd name="T15" fmla="*/ 36 h 445"/>
                <a:gd name="T16" fmla="*/ 82 w 457"/>
                <a:gd name="T17" fmla="*/ 60 h 445"/>
                <a:gd name="T18" fmla="*/ 53 w 457"/>
                <a:gd name="T19" fmla="*/ 89 h 445"/>
                <a:gd name="T20" fmla="*/ 31 w 457"/>
                <a:gd name="T21" fmla="*/ 122 h 445"/>
                <a:gd name="T22" fmla="*/ 14 w 457"/>
                <a:gd name="T23" fmla="*/ 158 h 445"/>
                <a:gd name="T24" fmla="*/ 3 w 457"/>
                <a:gd name="T25" fmla="*/ 197 h 445"/>
                <a:gd name="T26" fmla="*/ 0 w 457"/>
                <a:gd name="T27" fmla="*/ 237 h 445"/>
                <a:gd name="T28" fmla="*/ 5 w 457"/>
                <a:gd name="T29" fmla="*/ 279 h 445"/>
                <a:gd name="T30" fmla="*/ 19 w 457"/>
                <a:gd name="T31" fmla="*/ 322 h 445"/>
                <a:gd name="T32" fmla="*/ 44 w 457"/>
                <a:gd name="T33" fmla="*/ 365 h 445"/>
                <a:gd name="T34" fmla="*/ 76 w 457"/>
                <a:gd name="T35" fmla="*/ 401 h 445"/>
                <a:gd name="T36" fmla="*/ 114 w 457"/>
                <a:gd name="T37" fmla="*/ 425 h 445"/>
                <a:gd name="T38" fmla="*/ 156 w 457"/>
                <a:gd name="T39" fmla="*/ 439 h 445"/>
                <a:gd name="T40" fmla="*/ 199 w 457"/>
                <a:gd name="T41" fmla="*/ 445 h 445"/>
                <a:gd name="T42" fmla="*/ 244 w 457"/>
                <a:gd name="T43" fmla="*/ 442 h 445"/>
                <a:gd name="T44" fmla="*/ 288 w 457"/>
                <a:gd name="T45" fmla="*/ 430 h 445"/>
                <a:gd name="T46" fmla="*/ 329 w 457"/>
                <a:gd name="T47" fmla="*/ 412 h 445"/>
                <a:gd name="T48" fmla="*/ 368 w 457"/>
                <a:gd name="T49" fmla="*/ 388 h 445"/>
                <a:gd name="T50" fmla="*/ 401 w 457"/>
                <a:gd name="T51" fmla="*/ 357 h 445"/>
                <a:gd name="T52" fmla="*/ 428 w 457"/>
                <a:gd name="T53" fmla="*/ 323 h 445"/>
                <a:gd name="T54" fmla="*/ 447 w 457"/>
                <a:gd name="T55" fmla="*/ 284 h 445"/>
                <a:gd name="T56" fmla="*/ 456 w 457"/>
                <a:gd name="T57" fmla="*/ 241 h 445"/>
                <a:gd name="T58" fmla="*/ 455 w 457"/>
                <a:gd name="T59" fmla="*/ 197 h 445"/>
                <a:gd name="T60" fmla="*/ 442 w 457"/>
                <a:gd name="T61" fmla="*/ 150 h 445"/>
                <a:gd name="T62" fmla="*/ 415 w 457"/>
                <a:gd name="T63" fmla="*/ 102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57" h="445">
                  <a:moveTo>
                    <a:pt x="396" y="78"/>
                  </a:moveTo>
                  <a:lnTo>
                    <a:pt x="378" y="60"/>
                  </a:lnTo>
                  <a:lnTo>
                    <a:pt x="361" y="44"/>
                  </a:lnTo>
                  <a:lnTo>
                    <a:pt x="342" y="31"/>
                  </a:lnTo>
                  <a:lnTo>
                    <a:pt x="322" y="20"/>
                  </a:lnTo>
                  <a:lnTo>
                    <a:pt x="303" y="12"/>
                  </a:lnTo>
                  <a:lnTo>
                    <a:pt x="284" y="6"/>
                  </a:lnTo>
                  <a:lnTo>
                    <a:pt x="263" y="2"/>
                  </a:lnTo>
                  <a:lnTo>
                    <a:pt x="244" y="0"/>
                  </a:lnTo>
                  <a:lnTo>
                    <a:pt x="224" y="0"/>
                  </a:lnTo>
                  <a:lnTo>
                    <a:pt x="204" y="2"/>
                  </a:lnTo>
                  <a:lnTo>
                    <a:pt x="185" y="5"/>
                  </a:lnTo>
                  <a:lnTo>
                    <a:pt x="166" y="11"/>
                  </a:lnTo>
                  <a:lnTo>
                    <a:pt x="148" y="17"/>
                  </a:lnTo>
                  <a:lnTo>
                    <a:pt x="130" y="26"/>
                  </a:lnTo>
                  <a:lnTo>
                    <a:pt x="113" y="36"/>
                  </a:lnTo>
                  <a:lnTo>
                    <a:pt x="97" y="47"/>
                  </a:lnTo>
                  <a:lnTo>
                    <a:pt x="82" y="60"/>
                  </a:lnTo>
                  <a:lnTo>
                    <a:pt x="66" y="74"/>
                  </a:lnTo>
                  <a:lnTo>
                    <a:pt x="53" y="89"/>
                  </a:lnTo>
                  <a:lnTo>
                    <a:pt x="42" y="104"/>
                  </a:lnTo>
                  <a:lnTo>
                    <a:pt x="31" y="122"/>
                  </a:lnTo>
                  <a:lnTo>
                    <a:pt x="22" y="139"/>
                  </a:lnTo>
                  <a:lnTo>
                    <a:pt x="14" y="158"/>
                  </a:lnTo>
                  <a:lnTo>
                    <a:pt x="7" y="176"/>
                  </a:lnTo>
                  <a:lnTo>
                    <a:pt x="3" y="197"/>
                  </a:lnTo>
                  <a:lnTo>
                    <a:pt x="0" y="217"/>
                  </a:lnTo>
                  <a:lnTo>
                    <a:pt x="0" y="237"/>
                  </a:lnTo>
                  <a:lnTo>
                    <a:pt x="1" y="259"/>
                  </a:lnTo>
                  <a:lnTo>
                    <a:pt x="5" y="279"/>
                  </a:lnTo>
                  <a:lnTo>
                    <a:pt x="10" y="300"/>
                  </a:lnTo>
                  <a:lnTo>
                    <a:pt x="19" y="322"/>
                  </a:lnTo>
                  <a:lnTo>
                    <a:pt x="30" y="343"/>
                  </a:lnTo>
                  <a:lnTo>
                    <a:pt x="44" y="365"/>
                  </a:lnTo>
                  <a:lnTo>
                    <a:pt x="59" y="385"/>
                  </a:lnTo>
                  <a:lnTo>
                    <a:pt x="76" y="401"/>
                  </a:lnTo>
                  <a:lnTo>
                    <a:pt x="95" y="414"/>
                  </a:lnTo>
                  <a:lnTo>
                    <a:pt x="114" y="425"/>
                  </a:lnTo>
                  <a:lnTo>
                    <a:pt x="134" y="433"/>
                  </a:lnTo>
                  <a:lnTo>
                    <a:pt x="156" y="439"/>
                  </a:lnTo>
                  <a:lnTo>
                    <a:pt x="178" y="444"/>
                  </a:lnTo>
                  <a:lnTo>
                    <a:pt x="199" y="445"/>
                  </a:lnTo>
                  <a:lnTo>
                    <a:pt x="222" y="445"/>
                  </a:lnTo>
                  <a:lnTo>
                    <a:pt x="244" y="442"/>
                  </a:lnTo>
                  <a:lnTo>
                    <a:pt x="266" y="436"/>
                  </a:lnTo>
                  <a:lnTo>
                    <a:pt x="288" y="430"/>
                  </a:lnTo>
                  <a:lnTo>
                    <a:pt x="309" y="422"/>
                  </a:lnTo>
                  <a:lnTo>
                    <a:pt x="329" y="412"/>
                  </a:lnTo>
                  <a:lnTo>
                    <a:pt x="350" y="401"/>
                  </a:lnTo>
                  <a:lnTo>
                    <a:pt x="368" y="388"/>
                  </a:lnTo>
                  <a:lnTo>
                    <a:pt x="385" y="373"/>
                  </a:lnTo>
                  <a:lnTo>
                    <a:pt x="401" y="357"/>
                  </a:lnTo>
                  <a:lnTo>
                    <a:pt x="416" y="341"/>
                  </a:lnTo>
                  <a:lnTo>
                    <a:pt x="428" y="323"/>
                  </a:lnTo>
                  <a:lnTo>
                    <a:pt x="439" y="303"/>
                  </a:lnTo>
                  <a:lnTo>
                    <a:pt x="447" y="284"/>
                  </a:lnTo>
                  <a:lnTo>
                    <a:pt x="453" y="263"/>
                  </a:lnTo>
                  <a:lnTo>
                    <a:pt x="456" y="241"/>
                  </a:lnTo>
                  <a:lnTo>
                    <a:pt x="457" y="219"/>
                  </a:lnTo>
                  <a:lnTo>
                    <a:pt x="455" y="197"/>
                  </a:lnTo>
                  <a:lnTo>
                    <a:pt x="450" y="173"/>
                  </a:lnTo>
                  <a:lnTo>
                    <a:pt x="442" y="150"/>
                  </a:lnTo>
                  <a:lnTo>
                    <a:pt x="431" y="126"/>
                  </a:lnTo>
                  <a:lnTo>
                    <a:pt x="415" y="102"/>
                  </a:lnTo>
                  <a:lnTo>
                    <a:pt x="396" y="78"/>
                  </a:lnTo>
                  <a:close/>
                </a:path>
              </a:pathLst>
            </a:custGeom>
            <a:solidFill>
              <a:srgbClr val="CF9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4" name="Freeform 116"/>
            <p:cNvSpPr>
              <a:spLocks/>
            </p:cNvSpPr>
            <p:nvPr/>
          </p:nvSpPr>
          <p:spPr bwMode="auto">
            <a:xfrm>
              <a:off x="6958013" y="4856163"/>
              <a:ext cx="33337" cy="23813"/>
            </a:xfrm>
            <a:custGeom>
              <a:avLst/>
              <a:gdLst>
                <a:gd name="T0" fmla="*/ 337 w 362"/>
                <a:gd name="T1" fmla="*/ 70 h 262"/>
                <a:gd name="T2" fmla="*/ 315 w 362"/>
                <a:gd name="T3" fmla="*/ 43 h 262"/>
                <a:gd name="T4" fmla="*/ 290 w 362"/>
                <a:gd name="T5" fmla="*/ 24 h 262"/>
                <a:gd name="T6" fmla="*/ 261 w 362"/>
                <a:gd name="T7" fmla="*/ 11 h 262"/>
                <a:gd name="T8" fmla="*/ 228 w 362"/>
                <a:gd name="T9" fmla="*/ 3 h 262"/>
                <a:gd name="T10" fmla="*/ 195 w 362"/>
                <a:gd name="T11" fmla="*/ 0 h 262"/>
                <a:gd name="T12" fmla="*/ 161 w 362"/>
                <a:gd name="T13" fmla="*/ 2 h 262"/>
                <a:gd name="T14" fmla="*/ 128 w 362"/>
                <a:gd name="T15" fmla="*/ 8 h 262"/>
                <a:gd name="T16" fmla="*/ 96 w 362"/>
                <a:gd name="T17" fmla="*/ 19 h 262"/>
                <a:gd name="T18" fmla="*/ 67 w 362"/>
                <a:gd name="T19" fmla="*/ 33 h 262"/>
                <a:gd name="T20" fmla="*/ 42 w 362"/>
                <a:gd name="T21" fmla="*/ 52 h 262"/>
                <a:gd name="T22" fmla="*/ 22 w 362"/>
                <a:gd name="T23" fmla="*/ 73 h 262"/>
                <a:gd name="T24" fmla="*/ 8 w 362"/>
                <a:gd name="T25" fmla="*/ 97 h 262"/>
                <a:gd name="T26" fmla="*/ 1 w 362"/>
                <a:gd name="T27" fmla="*/ 124 h 262"/>
                <a:gd name="T28" fmla="*/ 2 w 362"/>
                <a:gd name="T29" fmla="*/ 153 h 262"/>
                <a:gd name="T30" fmla="*/ 12 w 362"/>
                <a:gd name="T31" fmla="*/ 184 h 262"/>
                <a:gd name="T32" fmla="*/ 27 w 362"/>
                <a:gd name="T33" fmla="*/ 209 h 262"/>
                <a:gd name="T34" fmla="*/ 46 w 362"/>
                <a:gd name="T35" fmla="*/ 225 h 262"/>
                <a:gd name="T36" fmla="*/ 70 w 362"/>
                <a:gd name="T37" fmla="*/ 239 h 262"/>
                <a:gd name="T38" fmla="*/ 98 w 362"/>
                <a:gd name="T39" fmla="*/ 250 h 262"/>
                <a:gd name="T40" fmla="*/ 129 w 362"/>
                <a:gd name="T41" fmla="*/ 258 h 262"/>
                <a:gd name="T42" fmla="*/ 161 w 362"/>
                <a:gd name="T43" fmla="*/ 261 h 262"/>
                <a:gd name="T44" fmla="*/ 195 w 362"/>
                <a:gd name="T45" fmla="*/ 262 h 262"/>
                <a:gd name="T46" fmla="*/ 228 w 362"/>
                <a:gd name="T47" fmla="*/ 259 h 262"/>
                <a:gd name="T48" fmla="*/ 260 w 362"/>
                <a:gd name="T49" fmla="*/ 253 h 262"/>
                <a:gd name="T50" fmla="*/ 289 w 362"/>
                <a:gd name="T51" fmla="*/ 243 h 262"/>
                <a:gd name="T52" fmla="*/ 314 w 362"/>
                <a:gd name="T53" fmla="*/ 228 h 262"/>
                <a:gd name="T54" fmla="*/ 336 w 362"/>
                <a:gd name="T55" fmla="*/ 211 h 262"/>
                <a:gd name="T56" fmla="*/ 352 w 362"/>
                <a:gd name="T57" fmla="*/ 190 h 262"/>
                <a:gd name="T58" fmla="*/ 360 w 362"/>
                <a:gd name="T59" fmla="*/ 164 h 262"/>
                <a:gd name="T60" fmla="*/ 361 w 362"/>
                <a:gd name="T61" fmla="*/ 136 h 262"/>
                <a:gd name="T62" fmla="*/ 353 w 362"/>
                <a:gd name="T63" fmla="*/ 10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2" h="262">
                  <a:moveTo>
                    <a:pt x="346" y="85"/>
                  </a:moveTo>
                  <a:lnTo>
                    <a:pt x="337" y="70"/>
                  </a:lnTo>
                  <a:lnTo>
                    <a:pt x="327" y="56"/>
                  </a:lnTo>
                  <a:lnTo>
                    <a:pt x="315" y="43"/>
                  </a:lnTo>
                  <a:lnTo>
                    <a:pt x="303" y="33"/>
                  </a:lnTo>
                  <a:lnTo>
                    <a:pt x="290" y="24"/>
                  </a:lnTo>
                  <a:lnTo>
                    <a:pt x="275" y="17"/>
                  </a:lnTo>
                  <a:lnTo>
                    <a:pt x="261" y="11"/>
                  </a:lnTo>
                  <a:lnTo>
                    <a:pt x="244" y="6"/>
                  </a:lnTo>
                  <a:lnTo>
                    <a:pt x="228" y="3"/>
                  </a:lnTo>
                  <a:lnTo>
                    <a:pt x="212" y="1"/>
                  </a:lnTo>
                  <a:lnTo>
                    <a:pt x="195" y="0"/>
                  </a:lnTo>
                  <a:lnTo>
                    <a:pt x="177" y="0"/>
                  </a:lnTo>
                  <a:lnTo>
                    <a:pt x="161" y="2"/>
                  </a:lnTo>
                  <a:lnTo>
                    <a:pt x="144" y="5"/>
                  </a:lnTo>
                  <a:lnTo>
                    <a:pt x="128" y="8"/>
                  </a:lnTo>
                  <a:lnTo>
                    <a:pt x="111" y="13"/>
                  </a:lnTo>
                  <a:lnTo>
                    <a:pt x="96" y="19"/>
                  </a:lnTo>
                  <a:lnTo>
                    <a:pt x="81" y="26"/>
                  </a:lnTo>
                  <a:lnTo>
                    <a:pt x="67" y="33"/>
                  </a:lnTo>
                  <a:lnTo>
                    <a:pt x="54" y="42"/>
                  </a:lnTo>
                  <a:lnTo>
                    <a:pt x="42" y="52"/>
                  </a:lnTo>
                  <a:lnTo>
                    <a:pt x="31" y="62"/>
                  </a:lnTo>
                  <a:lnTo>
                    <a:pt x="22" y="73"/>
                  </a:lnTo>
                  <a:lnTo>
                    <a:pt x="14" y="85"/>
                  </a:lnTo>
                  <a:lnTo>
                    <a:pt x="8" y="97"/>
                  </a:lnTo>
                  <a:lnTo>
                    <a:pt x="4" y="110"/>
                  </a:lnTo>
                  <a:lnTo>
                    <a:pt x="1" y="124"/>
                  </a:lnTo>
                  <a:lnTo>
                    <a:pt x="0" y="138"/>
                  </a:lnTo>
                  <a:lnTo>
                    <a:pt x="2" y="153"/>
                  </a:lnTo>
                  <a:lnTo>
                    <a:pt x="6" y="167"/>
                  </a:lnTo>
                  <a:lnTo>
                    <a:pt x="12" y="184"/>
                  </a:lnTo>
                  <a:lnTo>
                    <a:pt x="20" y="199"/>
                  </a:lnTo>
                  <a:lnTo>
                    <a:pt x="27" y="209"/>
                  </a:lnTo>
                  <a:lnTo>
                    <a:pt x="36" y="217"/>
                  </a:lnTo>
                  <a:lnTo>
                    <a:pt x="46" y="225"/>
                  </a:lnTo>
                  <a:lnTo>
                    <a:pt x="57" y="233"/>
                  </a:lnTo>
                  <a:lnTo>
                    <a:pt x="70" y="239"/>
                  </a:lnTo>
                  <a:lnTo>
                    <a:pt x="83" y="246"/>
                  </a:lnTo>
                  <a:lnTo>
                    <a:pt x="98" y="250"/>
                  </a:lnTo>
                  <a:lnTo>
                    <a:pt x="112" y="254"/>
                  </a:lnTo>
                  <a:lnTo>
                    <a:pt x="129" y="258"/>
                  </a:lnTo>
                  <a:lnTo>
                    <a:pt x="145" y="260"/>
                  </a:lnTo>
                  <a:lnTo>
                    <a:pt x="161" y="261"/>
                  </a:lnTo>
                  <a:lnTo>
                    <a:pt x="178" y="262"/>
                  </a:lnTo>
                  <a:lnTo>
                    <a:pt x="195" y="262"/>
                  </a:lnTo>
                  <a:lnTo>
                    <a:pt x="211" y="261"/>
                  </a:lnTo>
                  <a:lnTo>
                    <a:pt x="228" y="259"/>
                  </a:lnTo>
                  <a:lnTo>
                    <a:pt x="244" y="256"/>
                  </a:lnTo>
                  <a:lnTo>
                    <a:pt x="260" y="253"/>
                  </a:lnTo>
                  <a:lnTo>
                    <a:pt x="275" y="248"/>
                  </a:lnTo>
                  <a:lnTo>
                    <a:pt x="289" y="243"/>
                  </a:lnTo>
                  <a:lnTo>
                    <a:pt x="302" y="235"/>
                  </a:lnTo>
                  <a:lnTo>
                    <a:pt x="314" y="228"/>
                  </a:lnTo>
                  <a:lnTo>
                    <a:pt x="327" y="220"/>
                  </a:lnTo>
                  <a:lnTo>
                    <a:pt x="336" y="211"/>
                  </a:lnTo>
                  <a:lnTo>
                    <a:pt x="345" y="201"/>
                  </a:lnTo>
                  <a:lnTo>
                    <a:pt x="352" y="190"/>
                  </a:lnTo>
                  <a:lnTo>
                    <a:pt x="357" y="178"/>
                  </a:lnTo>
                  <a:lnTo>
                    <a:pt x="360" y="164"/>
                  </a:lnTo>
                  <a:lnTo>
                    <a:pt x="362" y="151"/>
                  </a:lnTo>
                  <a:lnTo>
                    <a:pt x="361" y="136"/>
                  </a:lnTo>
                  <a:lnTo>
                    <a:pt x="358" y="120"/>
                  </a:lnTo>
                  <a:lnTo>
                    <a:pt x="353" y="103"/>
                  </a:lnTo>
                  <a:lnTo>
                    <a:pt x="346" y="85"/>
                  </a:lnTo>
                  <a:close/>
                </a:path>
              </a:pathLst>
            </a:custGeom>
            <a:solidFill>
              <a:srgbClr val="CF9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5" name="Freeform 117"/>
            <p:cNvSpPr>
              <a:spLocks/>
            </p:cNvSpPr>
            <p:nvPr/>
          </p:nvSpPr>
          <p:spPr bwMode="auto">
            <a:xfrm>
              <a:off x="7021513" y="4921251"/>
              <a:ext cx="36512" cy="41275"/>
            </a:xfrm>
            <a:custGeom>
              <a:avLst/>
              <a:gdLst>
                <a:gd name="T0" fmla="*/ 0 w 393"/>
                <a:gd name="T1" fmla="*/ 393 h 450"/>
                <a:gd name="T2" fmla="*/ 43 w 393"/>
                <a:gd name="T3" fmla="*/ 414 h 450"/>
                <a:gd name="T4" fmla="*/ 83 w 393"/>
                <a:gd name="T5" fmla="*/ 430 h 450"/>
                <a:gd name="T6" fmla="*/ 121 w 393"/>
                <a:gd name="T7" fmla="*/ 441 h 450"/>
                <a:gd name="T8" fmla="*/ 155 w 393"/>
                <a:gd name="T9" fmla="*/ 448 h 450"/>
                <a:gd name="T10" fmla="*/ 188 w 393"/>
                <a:gd name="T11" fmla="*/ 450 h 450"/>
                <a:gd name="T12" fmla="*/ 218 w 393"/>
                <a:gd name="T13" fmla="*/ 448 h 450"/>
                <a:gd name="T14" fmla="*/ 246 w 393"/>
                <a:gd name="T15" fmla="*/ 441 h 450"/>
                <a:gd name="T16" fmla="*/ 271 w 393"/>
                <a:gd name="T17" fmla="*/ 431 h 450"/>
                <a:gd name="T18" fmla="*/ 293 w 393"/>
                <a:gd name="T19" fmla="*/ 418 h 450"/>
                <a:gd name="T20" fmla="*/ 315 w 393"/>
                <a:gd name="T21" fmla="*/ 403 h 450"/>
                <a:gd name="T22" fmla="*/ 332 w 393"/>
                <a:gd name="T23" fmla="*/ 385 h 450"/>
                <a:gd name="T24" fmla="*/ 348 w 393"/>
                <a:gd name="T25" fmla="*/ 364 h 450"/>
                <a:gd name="T26" fmla="*/ 361 w 393"/>
                <a:gd name="T27" fmla="*/ 343 h 450"/>
                <a:gd name="T28" fmla="*/ 372 w 393"/>
                <a:gd name="T29" fmla="*/ 319 h 450"/>
                <a:gd name="T30" fmla="*/ 381 w 393"/>
                <a:gd name="T31" fmla="*/ 294 h 450"/>
                <a:gd name="T32" fmla="*/ 387 w 393"/>
                <a:gd name="T33" fmla="*/ 269 h 450"/>
                <a:gd name="T34" fmla="*/ 391 w 393"/>
                <a:gd name="T35" fmla="*/ 242 h 450"/>
                <a:gd name="T36" fmla="*/ 393 w 393"/>
                <a:gd name="T37" fmla="*/ 216 h 450"/>
                <a:gd name="T38" fmla="*/ 393 w 393"/>
                <a:gd name="T39" fmla="*/ 190 h 450"/>
                <a:gd name="T40" fmla="*/ 391 w 393"/>
                <a:gd name="T41" fmla="*/ 163 h 450"/>
                <a:gd name="T42" fmla="*/ 386 w 393"/>
                <a:gd name="T43" fmla="*/ 139 h 450"/>
                <a:gd name="T44" fmla="*/ 379 w 393"/>
                <a:gd name="T45" fmla="*/ 114 h 450"/>
                <a:gd name="T46" fmla="*/ 371 w 393"/>
                <a:gd name="T47" fmla="*/ 92 h 450"/>
                <a:gd name="T48" fmla="*/ 359 w 393"/>
                <a:gd name="T49" fmla="*/ 71 h 450"/>
                <a:gd name="T50" fmla="*/ 346 w 393"/>
                <a:gd name="T51" fmla="*/ 51 h 450"/>
                <a:gd name="T52" fmla="*/ 331 w 393"/>
                <a:gd name="T53" fmla="*/ 35 h 450"/>
                <a:gd name="T54" fmla="*/ 314 w 393"/>
                <a:gd name="T55" fmla="*/ 22 h 450"/>
                <a:gd name="T56" fmla="*/ 295 w 393"/>
                <a:gd name="T57" fmla="*/ 11 h 450"/>
                <a:gd name="T58" fmla="*/ 274 w 393"/>
                <a:gd name="T59" fmla="*/ 4 h 450"/>
                <a:gd name="T60" fmla="*/ 251 w 393"/>
                <a:gd name="T61" fmla="*/ 0 h 450"/>
                <a:gd name="T62" fmla="*/ 226 w 393"/>
                <a:gd name="T63" fmla="*/ 0 h 450"/>
                <a:gd name="T64" fmla="*/ 200 w 393"/>
                <a:gd name="T65" fmla="*/ 5 h 450"/>
                <a:gd name="T66" fmla="*/ 185 w 393"/>
                <a:gd name="T67" fmla="*/ 10 h 450"/>
                <a:gd name="T68" fmla="*/ 170 w 393"/>
                <a:gd name="T69" fmla="*/ 17 h 450"/>
                <a:gd name="T70" fmla="*/ 154 w 393"/>
                <a:gd name="T71" fmla="*/ 26 h 450"/>
                <a:gd name="T72" fmla="*/ 140 w 393"/>
                <a:gd name="T73" fmla="*/ 37 h 450"/>
                <a:gd name="T74" fmla="*/ 126 w 393"/>
                <a:gd name="T75" fmla="*/ 50 h 450"/>
                <a:gd name="T76" fmla="*/ 112 w 393"/>
                <a:gd name="T77" fmla="*/ 68 h 450"/>
                <a:gd name="T78" fmla="*/ 97 w 393"/>
                <a:gd name="T79" fmla="*/ 86 h 450"/>
                <a:gd name="T80" fmla="*/ 84 w 393"/>
                <a:gd name="T81" fmla="*/ 108 h 450"/>
                <a:gd name="T82" fmla="*/ 71 w 393"/>
                <a:gd name="T83" fmla="*/ 133 h 450"/>
                <a:gd name="T84" fmla="*/ 59 w 393"/>
                <a:gd name="T85" fmla="*/ 160 h 450"/>
                <a:gd name="T86" fmla="*/ 48 w 393"/>
                <a:gd name="T87" fmla="*/ 191 h 450"/>
                <a:gd name="T88" fmla="*/ 37 w 393"/>
                <a:gd name="T89" fmla="*/ 224 h 450"/>
                <a:gd name="T90" fmla="*/ 26 w 393"/>
                <a:gd name="T91" fmla="*/ 262 h 450"/>
                <a:gd name="T92" fmla="*/ 16 w 393"/>
                <a:gd name="T93" fmla="*/ 301 h 450"/>
                <a:gd name="T94" fmla="*/ 8 w 393"/>
                <a:gd name="T95" fmla="*/ 345 h 450"/>
                <a:gd name="T96" fmla="*/ 0 w 393"/>
                <a:gd name="T97" fmla="*/ 393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3" h="450">
                  <a:moveTo>
                    <a:pt x="0" y="393"/>
                  </a:moveTo>
                  <a:lnTo>
                    <a:pt x="43" y="414"/>
                  </a:lnTo>
                  <a:lnTo>
                    <a:pt x="83" y="430"/>
                  </a:lnTo>
                  <a:lnTo>
                    <a:pt x="121" y="441"/>
                  </a:lnTo>
                  <a:lnTo>
                    <a:pt x="155" y="448"/>
                  </a:lnTo>
                  <a:lnTo>
                    <a:pt x="188" y="450"/>
                  </a:lnTo>
                  <a:lnTo>
                    <a:pt x="218" y="448"/>
                  </a:lnTo>
                  <a:lnTo>
                    <a:pt x="246" y="441"/>
                  </a:lnTo>
                  <a:lnTo>
                    <a:pt x="271" y="431"/>
                  </a:lnTo>
                  <a:lnTo>
                    <a:pt x="293" y="418"/>
                  </a:lnTo>
                  <a:lnTo>
                    <a:pt x="315" y="403"/>
                  </a:lnTo>
                  <a:lnTo>
                    <a:pt x="332" y="385"/>
                  </a:lnTo>
                  <a:lnTo>
                    <a:pt x="348" y="364"/>
                  </a:lnTo>
                  <a:lnTo>
                    <a:pt x="361" y="343"/>
                  </a:lnTo>
                  <a:lnTo>
                    <a:pt x="372" y="319"/>
                  </a:lnTo>
                  <a:lnTo>
                    <a:pt x="381" y="294"/>
                  </a:lnTo>
                  <a:lnTo>
                    <a:pt x="387" y="269"/>
                  </a:lnTo>
                  <a:lnTo>
                    <a:pt x="391" y="242"/>
                  </a:lnTo>
                  <a:lnTo>
                    <a:pt x="393" y="216"/>
                  </a:lnTo>
                  <a:lnTo>
                    <a:pt x="393" y="190"/>
                  </a:lnTo>
                  <a:lnTo>
                    <a:pt x="391" y="163"/>
                  </a:lnTo>
                  <a:lnTo>
                    <a:pt x="386" y="139"/>
                  </a:lnTo>
                  <a:lnTo>
                    <a:pt x="379" y="114"/>
                  </a:lnTo>
                  <a:lnTo>
                    <a:pt x="371" y="92"/>
                  </a:lnTo>
                  <a:lnTo>
                    <a:pt x="359" y="71"/>
                  </a:lnTo>
                  <a:lnTo>
                    <a:pt x="346" y="51"/>
                  </a:lnTo>
                  <a:lnTo>
                    <a:pt x="331" y="35"/>
                  </a:lnTo>
                  <a:lnTo>
                    <a:pt x="314" y="22"/>
                  </a:lnTo>
                  <a:lnTo>
                    <a:pt x="295" y="11"/>
                  </a:lnTo>
                  <a:lnTo>
                    <a:pt x="274" y="4"/>
                  </a:lnTo>
                  <a:lnTo>
                    <a:pt x="251" y="0"/>
                  </a:lnTo>
                  <a:lnTo>
                    <a:pt x="226" y="0"/>
                  </a:lnTo>
                  <a:lnTo>
                    <a:pt x="200" y="5"/>
                  </a:lnTo>
                  <a:lnTo>
                    <a:pt x="185" y="10"/>
                  </a:lnTo>
                  <a:lnTo>
                    <a:pt x="170" y="17"/>
                  </a:lnTo>
                  <a:lnTo>
                    <a:pt x="154" y="26"/>
                  </a:lnTo>
                  <a:lnTo>
                    <a:pt x="140" y="37"/>
                  </a:lnTo>
                  <a:lnTo>
                    <a:pt x="126" y="50"/>
                  </a:lnTo>
                  <a:lnTo>
                    <a:pt x="112" y="68"/>
                  </a:lnTo>
                  <a:lnTo>
                    <a:pt x="97" y="86"/>
                  </a:lnTo>
                  <a:lnTo>
                    <a:pt x="84" y="108"/>
                  </a:lnTo>
                  <a:lnTo>
                    <a:pt x="71" y="133"/>
                  </a:lnTo>
                  <a:lnTo>
                    <a:pt x="59" y="160"/>
                  </a:lnTo>
                  <a:lnTo>
                    <a:pt x="48" y="191"/>
                  </a:lnTo>
                  <a:lnTo>
                    <a:pt x="37" y="224"/>
                  </a:lnTo>
                  <a:lnTo>
                    <a:pt x="26" y="262"/>
                  </a:lnTo>
                  <a:lnTo>
                    <a:pt x="16" y="301"/>
                  </a:lnTo>
                  <a:lnTo>
                    <a:pt x="8" y="34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7C6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6" name="Freeform 118"/>
            <p:cNvSpPr>
              <a:spLocks/>
            </p:cNvSpPr>
            <p:nvPr/>
          </p:nvSpPr>
          <p:spPr bwMode="auto">
            <a:xfrm>
              <a:off x="7789863" y="4781551"/>
              <a:ext cx="92075" cy="57150"/>
            </a:xfrm>
            <a:custGeom>
              <a:avLst/>
              <a:gdLst>
                <a:gd name="T0" fmla="*/ 823 w 987"/>
                <a:gd name="T1" fmla="*/ 501 h 624"/>
                <a:gd name="T2" fmla="*/ 872 w 987"/>
                <a:gd name="T3" fmla="*/ 457 h 624"/>
                <a:gd name="T4" fmla="*/ 919 w 987"/>
                <a:gd name="T5" fmla="*/ 407 h 624"/>
                <a:gd name="T6" fmla="*/ 965 w 987"/>
                <a:gd name="T7" fmla="*/ 348 h 624"/>
                <a:gd name="T8" fmla="*/ 952 w 987"/>
                <a:gd name="T9" fmla="*/ 290 h 624"/>
                <a:gd name="T10" fmla="*/ 865 w 987"/>
                <a:gd name="T11" fmla="*/ 231 h 624"/>
                <a:gd name="T12" fmla="*/ 764 w 987"/>
                <a:gd name="T13" fmla="*/ 168 h 624"/>
                <a:gd name="T14" fmla="*/ 679 w 987"/>
                <a:gd name="T15" fmla="*/ 121 h 624"/>
                <a:gd name="T16" fmla="*/ 623 w 987"/>
                <a:gd name="T17" fmla="*/ 92 h 624"/>
                <a:gd name="T18" fmla="*/ 563 w 987"/>
                <a:gd name="T19" fmla="*/ 65 h 624"/>
                <a:gd name="T20" fmla="*/ 504 w 987"/>
                <a:gd name="T21" fmla="*/ 43 h 624"/>
                <a:gd name="T22" fmla="*/ 445 w 987"/>
                <a:gd name="T23" fmla="*/ 24 h 624"/>
                <a:gd name="T24" fmla="*/ 387 w 987"/>
                <a:gd name="T25" fmla="*/ 11 h 624"/>
                <a:gd name="T26" fmla="*/ 331 w 987"/>
                <a:gd name="T27" fmla="*/ 2 h 624"/>
                <a:gd name="T28" fmla="*/ 277 w 987"/>
                <a:gd name="T29" fmla="*/ 0 h 624"/>
                <a:gd name="T30" fmla="*/ 226 w 987"/>
                <a:gd name="T31" fmla="*/ 6 h 624"/>
                <a:gd name="T32" fmla="*/ 179 w 987"/>
                <a:gd name="T33" fmla="*/ 22 h 624"/>
                <a:gd name="T34" fmla="*/ 117 w 987"/>
                <a:gd name="T35" fmla="*/ 56 h 624"/>
                <a:gd name="T36" fmla="*/ 57 w 987"/>
                <a:gd name="T37" fmla="*/ 109 h 624"/>
                <a:gd name="T38" fmla="*/ 18 w 987"/>
                <a:gd name="T39" fmla="*/ 167 h 624"/>
                <a:gd name="T40" fmla="*/ 1 w 987"/>
                <a:gd name="T41" fmla="*/ 228 h 624"/>
                <a:gd name="T42" fmla="*/ 3 w 987"/>
                <a:gd name="T43" fmla="*/ 291 h 624"/>
                <a:gd name="T44" fmla="*/ 21 w 987"/>
                <a:gd name="T45" fmla="*/ 354 h 624"/>
                <a:gd name="T46" fmla="*/ 55 w 987"/>
                <a:gd name="T47" fmla="*/ 414 h 624"/>
                <a:gd name="T48" fmla="*/ 103 w 987"/>
                <a:gd name="T49" fmla="*/ 470 h 624"/>
                <a:gd name="T50" fmla="*/ 162 w 987"/>
                <a:gd name="T51" fmla="*/ 519 h 624"/>
                <a:gd name="T52" fmla="*/ 231 w 987"/>
                <a:gd name="T53" fmla="*/ 562 h 624"/>
                <a:gd name="T54" fmla="*/ 308 w 987"/>
                <a:gd name="T55" fmla="*/ 595 h 624"/>
                <a:gd name="T56" fmla="*/ 391 w 987"/>
                <a:gd name="T57" fmla="*/ 616 h 624"/>
                <a:gd name="T58" fmla="*/ 479 w 987"/>
                <a:gd name="T59" fmla="*/ 624 h 624"/>
                <a:gd name="T60" fmla="*/ 570 w 987"/>
                <a:gd name="T61" fmla="*/ 617 h 624"/>
                <a:gd name="T62" fmla="*/ 662 w 987"/>
                <a:gd name="T63" fmla="*/ 593 h 624"/>
                <a:gd name="T64" fmla="*/ 754 w 987"/>
                <a:gd name="T65" fmla="*/ 549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87" h="624">
                  <a:moveTo>
                    <a:pt x="798" y="519"/>
                  </a:moveTo>
                  <a:lnTo>
                    <a:pt x="823" y="501"/>
                  </a:lnTo>
                  <a:lnTo>
                    <a:pt x="848" y="480"/>
                  </a:lnTo>
                  <a:lnTo>
                    <a:pt x="872" y="457"/>
                  </a:lnTo>
                  <a:lnTo>
                    <a:pt x="896" y="433"/>
                  </a:lnTo>
                  <a:lnTo>
                    <a:pt x="919" y="407"/>
                  </a:lnTo>
                  <a:lnTo>
                    <a:pt x="942" y="378"/>
                  </a:lnTo>
                  <a:lnTo>
                    <a:pt x="965" y="348"/>
                  </a:lnTo>
                  <a:lnTo>
                    <a:pt x="987" y="315"/>
                  </a:lnTo>
                  <a:lnTo>
                    <a:pt x="952" y="290"/>
                  </a:lnTo>
                  <a:lnTo>
                    <a:pt x="911" y="261"/>
                  </a:lnTo>
                  <a:lnTo>
                    <a:pt x="865" y="231"/>
                  </a:lnTo>
                  <a:lnTo>
                    <a:pt x="817" y="199"/>
                  </a:lnTo>
                  <a:lnTo>
                    <a:pt x="764" y="168"/>
                  </a:lnTo>
                  <a:lnTo>
                    <a:pt x="708" y="136"/>
                  </a:lnTo>
                  <a:lnTo>
                    <a:pt x="679" y="121"/>
                  </a:lnTo>
                  <a:lnTo>
                    <a:pt x="651" y="106"/>
                  </a:lnTo>
                  <a:lnTo>
                    <a:pt x="623" y="92"/>
                  </a:lnTo>
                  <a:lnTo>
                    <a:pt x="593" y="79"/>
                  </a:lnTo>
                  <a:lnTo>
                    <a:pt x="563" y="65"/>
                  </a:lnTo>
                  <a:lnTo>
                    <a:pt x="533" y="54"/>
                  </a:lnTo>
                  <a:lnTo>
                    <a:pt x="504" y="43"/>
                  </a:lnTo>
                  <a:lnTo>
                    <a:pt x="474" y="33"/>
                  </a:lnTo>
                  <a:lnTo>
                    <a:pt x="445" y="24"/>
                  </a:lnTo>
                  <a:lnTo>
                    <a:pt x="415" y="17"/>
                  </a:lnTo>
                  <a:lnTo>
                    <a:pt x="387" y="11"/>
                  </a:lnTo>
                  <a:lnTo>
                    <a:pt x="359" y="5"/>
                  </a:lnTo>
                  <a:lnTo>
                    <a:pt x="331" y="2"/>
                  </a:lnTo>
                  <a:lnTo>
                    <a:pt x="304" y="0"/>
                  </a:lnTo>
                  <a:lnTo>
                    <a:pt x="277" y="0"/>
                  </a:lnTo>
                  <a:lnTo>
                    <a:pt x="251" y="2"/>
                  </a:lnTo>
                  <a:lnTo>
                    <a:pt x="226" y="6"/>
                  </a:lnTo>
                  <a:lnTo>
                    <a:pt x="202" y="13"/>
                  </a:lnTo>
                  <a:lnTo>
                    <a:pt x="179" y="22"/>
                  </a:lnTo>
                  <a:lnTo>
                    <a:pt x="156" y="32"/>
                  </a:lnTo>
                  <a:lnTo>
                    <a:pt x="117" y="56"/>
                  </a:lnTo>
                  <a:lnTo>
                    <a:pt x="84" y="82"/>
                  </a:lnTo>
                  <a:lnTo>
                    <a:pt x="57" y="109"/>
                  </a:lnTo>
                  <a:lnTo>
                    <a:pt x="35" y="137"/>
                  </a:lnTo>
                  <a:lnTo>
                    <a:pt x="18" y="167"/>
                  </a:lnTo>
                  <a:lnTo>
                    <a:pt x="7" y="197"/>
                  </a:lnTo>
                  <a:lnTo>
                    <a:pt x="1" y="228"/>
                  </a:lnTo>
                  <a:lnTo>
                    <a:pt x="0" y="259"/>
                  </a:lnTo>
                  <a:lnTo>
                    <a:pt x="3" y="291"/>
                  </a:lnTo>
                  <a:lnTo>
                    <a:pt x="10" y="322"/>
                  </a:lnTo>
                  <a:lnTo>
                    <a:pt x="21" y="354"/>
                  </a:lnTo>
                  <a:lnTo>
                    <a:pt x="37" y="384"/>
                  </a:lnTo>
                  <a:lnTo>
                    <a:pt x="55" y="414"/>
                  </a:lnTo>
                  <a:lnTo>
                    <a:pt x="77" y="442"/>
                  </a:lnTo>
                  <a:lnTo>
                    <a:pt x="103" y="470"/>
                  </a:lnTo>
                  <a:lnTo>
                    <a:pt x="130" y="496"/>
                  </a:lnTo>
                  <a:lnTo>
                    <a:pt x="162" y="519"/>
                  </a:lnTo>
                  <a:lnTo>
                    <a:pt x="195" y="542"/>
                  </a:lnTo>
                  <a:lnTo>
                    <a:pt x="231" y="562"/>
                  </a:lnTo>
                  <a:lnTo>
                    <a:pt x="268" y="580"/>
                  </a:lnTo>
                  <a:lnTo>
                    <a:pt x="308" y="595"/>
                  </a:lnTo>
                  <a:lnTo>
                    <a:pt x="348" y="607"/>
                  </a:lnTo>
                  <a:lnTo>
                    <a:pt x="391" y="616"/>
                  </a:lnTo>
                  <a:lnTo>
                    <a:pt x="435" y="622"/>
                  </a:lnTo>
                  <a:lnTo>
                    <a:pt x="479" y="624"/>
                  </a:lnTo>
                  <a:lnTo>
                    <a:pt x="524" y="623"/>
                  </a:lnTo>
                  <a:lnTo>
                    <a:pt x="570" y="617"/>
                  </a:lnTo>
                  <a:lnTo>
                    <a:pt x="616" y="607"/>
                  </a:lnTo>
                  <a:lnTo>
                    <a:pt x="662" y="593"/>
                  </a:lnTo>
                  <a:lnTo>
                    <a:pt x="708" y="573"/>
                  </a:lnTo>
                  <a:lnTo>
                    <a:pt x="754" y="549"/>
                  </a:lnTo>
                  <a:lnTo>
                    <a:pt x="798" y="519"/>
                  </a:lnTo>
                  <a:close/>
                </a:path>
              </a:pathLst>
            </a:custGeom>
            <a:solidFill>
              <a:srgbClr val="F3E6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119"/>
            <p:cNvSpPr>
              <a:spLocks/>
            </p:cNvSpPr>
            <p:nvPr/>
          </p:nvSpPr>
          <p:spPr bwMode="auto">
            <a:xfrm>
              <a:off x="7791450" y="4786313"/>
              <a:ext cx="68262" cy="50800"/>
            </a:xfrm>
            <a:custGeom>
              <a:avLst/>
              <a:gdLst>
                <a:gd name="T0" fmla="*/ 728 w 728"/>
                <a:gd name="T1" fmla="*/ 404 h 538"/>
                <a:gd name="T2" fmla="*/ 724 w 728"/>
                <a:gd name="T3" fmla="*/ 386 h 538"/>
                <a:gd name="T4" fmla="*/ 714 w 728"/>
                <a:gd name="T5" fmla="*/ 369 h 538"/>
                <a:gd name="T6" fmla="*/ 697 w 728"/>
                <a:gd name="T7" fmla="*/ 352 h 538"/>
                <a:gd name="T8" fmla="*/ 651 w 728"/>
                <a:gd name="T9" fmla="*/ 321 h 538"/>
                <a:gd name="T10" fmla="*/ 608 w 728"/>
                <a:gd name="T11" fmla="*/ 309 h 538"/>
                <a:gd name="T12" fmla="*/ 522 w 728"/>
                <a:gd name="T13" fmla="*/ 307 h 538"/>
                <a:gd name="T14" fmla="*/ 469 w 728"/>
                <a:gd name="T15" fmla="*/ 308 h 538"/>
                <a:gd name="T16" fmla="*/ 419 w 728"/>
                <a:gd name="T17" fmla="*/ 301 h 538"/>
                <a:gd name="T18" fmla="*/ 378 w 728"/>
                <a:gd name="T19" fmla="*/ 284 h 538"/>
                <a:gd name="T20" fmla="*/ 353 w 728"/>
                <a:gd name="T21" fmla="*/ 263 h 538"/>
                <a:gd name="T22" fmla="*/ 330 w 728"/>
                <a:gd name="T23" fmla="*/ 240 h 538"/>
                <a:gd name="T24" fmla="*/ 300 w 728"/>
                <a:gd name="T25" fmla="*/ 193 h 538"/>
                <a:gd name="T26" fmla="*/ 260 w 728"/>
                <a:gd name="T27" fmla="*/ 115 h 538"/>
                <a:gd name="T28" fmla="*/ 219 w 728"/>
                <a:gd name="T29" fmla="*/ 50 h 538"/>
                <a:gd name="T30" fmla="*/ 200 w 728"/>
                <a:gd name="T31" fmla="*/ 33 h 538"/>
                <a:gd name="T32" fmla="*/ 157 w 728"/>
                <a:gd name="T33" fmla="*/ 11 h 538"/>
                <a:gd name="T34" fmla="*/ 109 w 728"/>
                <a:gd name="T35" fmla="*/ 0 h 538"/>
                <a:gd name="T36" fmla="*/ 71 w 728"/>
                <a:gd name="T37" fmla="*/ 6 h 538"/>
                <a:gd name="T38" fmla="*/ 42 w 728"/>
                <a:gd name="T39" fmla="*/ 28 h 538"/>
                <a:gd name="T40" fmla="*/ 21 w 728"/>
                <a:gd name="T41" fmla="*/ 60 h 538"/>
                <a:gd name="T42" fmla="*/ 7 w 728"/>
                <a:gd name="T43" fmla="*/ 101 h 538"/>
                <a:gd name="T44" fmla="*/ 1 w 728"/>
                <a:gd name="T45" fmla="*/ 147 h 538"/>
                <a:gd name="T46" fmla="*/ 1 w 728"/>
                <a:gd name="T47" fmla="*/ 194 h 538"/>
                <a:gd name="T48" fmla="*/ 8 w 728"/>
                <a:gd name="T49" fmla="*/ 242 h 538"/>
                <a:gd name="T50" fmla="*/ 22 w 728"/>
                <a:gd name="T51" fmla="*/ 286 h 538"/>
                <a:gd name="T52" fmla="*/ 40 w 728"/>
                <a:gd name="T53" fmla="*/ 322 h 538"/>
                <a:gd name="T54" fmla="*/ 69 w 728"/>
                <a:gd name="T55" fmla="*/ 362 h 538"/>
                <a:gd name="T56" fmla="*/ 103 w 728"/>
                <a:gd name="T57" fmla="*/ 398 h 538"/>
                <a:gd name="T58" fmla="*/ 141 w 728"/>
                <a:gd name="T59" fmla="*/ 430 h 538"/>
                <a:gd name="T60" fmla="*/ 183 w 728"/>
                <a:gd name="T61" fmla="*/ 458 h 538"/>
                <a:gd name="T62" fmla="*/ 228 w 728"/>
                <a:gd name="T63" fmla="*/ 483 h 538"/>
                <a:gd name="T64" fmla="*/ 274 w 728"/>
                <a:gd name="T65" fmla="*/ 503 h 538"/>
                <a:gd name="T66" fmla="*/ 322 w 728"/>
                <a:gd name="T67" fmla="*/ 519 h 538"/>
                <a:gd name="T68" fmla="*/ 372 w 728"/>
                <a:gd name="T69" fmla="*/ 531 h 538"/>
                <a:gd name="T70" fmla="*/ 422 w 728"/>
                <a:gd name="T71" fmla="*/ 537 h 538"/>
                <a:gd name="T72" fmla="*/ 470 w 728"/>
                <a:gd name="T73" fmla="*/ 538 h 538"/>
                <a:gd name="T74" fmla="*/ 519 w 728"/>
                <a:gd name="T75" fmla="*/ 535 h 538"/>
                <a:gd name="T76" fmla="*/ 570 w 728"/>
                <a:gd name="T77" fmla="*/ 522 h 538"/>
                <a:gd name="T78" fmla="*/ 624 w 728"/>
                <a:gd name="T79" fmla="*/ 504 h 538"/>
                <a:gd name="T80" fmla="*/ 673 w 728"/>
                <a:gd name="T81" fmla="*/ 479 h 538"/>
                <a:gd name="T82" fmla="*/ 709 w 728"/>
                <a:gd name="T83" fmla="*/ 448 h 538"/>
                <a:gd name="T84" fmla="*/ 724 w 728"/>
                <a:gd name="T85" fmla="*/ 426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28" h="538">
                  <a:moveTo>
                    <a:pt x="727" y="415"/>
                  </a:moveTo>
                  <a:lnTo>
                    <a:pt x="728" y="409"/>
                  </a:lnTo>
                  <a:lnTo>
                    <a:pt x="728" y="404"/>
                  </a:lnTo>
                  <a:lnTo>
                    <a:pt x="727" y="398"/>
                  </a:lnTo>
                  <a:lnTo>
                    <a:pt x="726" y="392"/>
                  </a:lnTo>
                  <a:lnTo>
                    <a:pt x="724" y="386"/>
                  </a:lnTo>
                  <a:lnTo>
                    <a:pt x="721" y="381"/>
                  </a:lnTo>
                  <a:lnTo>
                    <a:pt x="718" y="375"/>
                  </a:lnTo>
                  <a:lnTo>
                    <a:pt x="714" y="369"/>
                  </a:lnTo>
                  <a:lnTo>
                    <a:pt x="709" y="363"/>
                  </a:lnTo>
                  <a:lnTo>
                    <a:pt x="704" y="358"/>
                  </a:lnTo>
                  <a:lnTo>
                    <a:pt x="697" y="352"/>
                  </a:lnTo>
                  <a:lnTo>
                    <a:pt x="690" y="346"/>
                  </a:lnTo>
                  <a:lnTo>
                    <a:pt x="673" y="334"/>
                  </a:lnTo>
                  <a:lnTo>
                    <a:pt x="651" y="321"/>
                  </a:lnTo>
                  <a:lnTo>
                    <a:pt x="637" y="316"/>
                  </a:lnTo>
                  <a:lnTo>
                    <a:pt x="623" y="312"/>
                  </a:lnTo>
                  <a:lnTo>
                    <a:pt x="608" y="309"/>
                  </a:lnTo>
                  <a:lnTo>
                    <a:pt x="591" y="307"/>
                  </a:lnTo>
                  <a:lnTo>
                    <a:pt x="558" y="306"/>
                  </a:lnTo>
                  <a:lnTo>
                    <a:pt x="522" y="307"/>
                  </a:lnTo>
                  <a:lnTo>
                    <a:pt x="505" y="308"/>
                  </a:lnTo>
                  <a:lnTo>
                    <a:pt x="487" y="308"/>
                  </a:lnTo>
                  <a:lnTo>
                    <a:pt x="469" y="308"/>
                  </a:lnTo>
                  <a:lnTo>
                    <a:pt x="452" y="306"/>
                  </a:lnTo>
                  <a:lnTo>
                    <a:pt x="435" y="304"/>
                  </a:lnTo>
                  <a:lnTo>
                    <a:pt x="419" y="301"/>
                  </a:lnTo>
                  <a:lnTo>
                    <a:pt x="403" y="296"/>
                  </a:lnTo>
                  <a:lnTo>
                    <a:pt x="388" y="289"/>
                  </a:lnTo>
                  <a:lnTo>
                    <a:pt x="378" y="284"/>
                  </a:lnTo>
                  <a:lnTo>
                    <a:pt x="369" y="278"/>
                  </a:lnTo>
                  <a:lnTo>
                    <a:pt x="361" y="271"/>
                  </a:lnTo>
                  <a:lnTo>
                    <a:pt x="353" y="263"/>
                  </a:lnTo>
                  <a:lnTo>
                    <a:pt x="345" y="256"/>
                  </a:lnTo>
                  <a:lnTo>
                    <a:pt x="337" y="248"/>
                  </a:lnTo>
                  <a:lnTo>
                    <a:pt x="330" y="240"/>
                  </a:lnTo>
                  <a:lnTo>
                    <a:pt x="324" y="231"/>
                  </a:lnTo>
                  <a:lnTo>
                    <a:pt x="311" y="213"/>
                  </a:lnTo>
                  <a:lnTo>
                    <a:pt x="300" y="193"/>
                  </a:lnTo>
                  <a:lnTo>
                    <a:pt x="290" y="174"/>
                  </a:lnTo>
                  <a:lnTo>
                    <a:pt x="280" y="154"/>
                  </a:lnTo>
                  <a:lnTo>
                    <a:pt x="260" y="115"/>
                  </a:lnTo>
                  <a:lnTo>
                    <a:pt x="241" y="80"/>
                  </a:lnTo>
                  <a:lnTo>
                    <a:pt x="230" y="64"/>
                  </a:lnTo>
                  <a:lnTo>
                    <a:pt x="219" y="50"/>
                  </a:lnTo>
                  <a:lnTo>
                    <a:pt x="212" y="44"/>
                  </a:lnTo>
                  <a:lnTo>
                    <a:pt x="206" y="38"/>
                  </a:lnTo>
                  <a:lnTo>
                    <a:pt x="200" y="33"/>
                  </a:lnTo>
                  <a:lnTo>
                    <a:pt x="193" y="29"/>
                  </a:lnTo>
                  <a:lnTo>
                    <a:pt x="174" y="19"/>
                  </a:lnTo>
                  <a:lnTo>
                    <a:pt x="157" y="11"/>
                  </a:lnTo>
                  <a:lnTo>
                    <a:pt x="139" y="4"/>
                  </a:lnTo>
                  <a:lnTo>
                    <a:pt x="124" y="1"/>
                  </a:lnTo>
                  <a:lnTo>
                    <a:pt x="109" y="0"/>
                  </a:lnTo>
                  <a:lnTo>
                    <a:pt x="96" y="0"/>
                  </a:lnTo>
                  <a:lnTo>
                    <a:pt x="82" y="2"/>
                  </a:lnTo>
                  <a:lnTo>
                    <a:pt x="71" y="6"/>
                  </a:lnTo>
                  <a:lnTo>
                    <a:pt x="60" y="13"/>
                  </a:lnTo>
                  <a:lnTo>
                    <a:pt x="50" y="20"/>
                  </a:lnTo>
                  <a:lnTo>
                    <a:pt x="42" y="28"/>
                  </a:lnTo>
                  <a:lnTo>
                    <a:pt x="34" y="38"/>
                  </a:lnTo>
                  <a:lnTo>
                    <a:pt x="27" y="48"/>
                  </a:lnTo>
                  <a:lnTo>
                    <a:pt x="21" y="60"/>
                  </a:lnTo>
                  <a:lnTo>
                    <a:pt x="15" y="74"/>
                  </a:lnTo>
                  <a:lnTo>
                    <a:pt x="10" y="87"/>
                  </a:lnTo>
                  <a:lnTo>
                    <a:pt x="7" y="101"/>
                  </a:lnTo>
                  <a:lnTo>
                    <a:pt x="4" y="115"/>
                  </a:lnTo>
                  <a:lnTo>
                    <a:pt x="2" y="131"/>
                  </a:lnTo>
                  <a:lnTo>
                    <a:pt x="1" y="147"/>
                  </a:lnTo>
                  <a:lnTo>
                    <a:pt x="0" y="163"/>
                  </a:lnTo>
                  <a:lnTo>
                    <a:pt x="0" y="178"/>
                  </a:lnTo>
                  <a:lnTo>
                    <a:pt x="1" y="194"/>
                  </a:lnTo>
                  <a:lnTo>
                    <a:pt x="3" y="211"/>
                  </a:lnTo>
                  <a:lnTo>
                    <a:pt x="5" y="227"/>
                  </a:lnTo>
                  <a:lnTo>
                    <a:pt x="8" y="242"/>
                  </a:lnTo>
                  <a:lnTo>
                    <a:pt x="12" y="257"/>
                  </a:lnTo>
                  <a:lnTo>
                    <a:pt x="16" y="272"/>
                  </a:lnTo>
                  <a:lnTo>
                    <a:pt x="22" y="286"/>
                  </a:lnTo>
                  <a:lnTo>
                    <a:pt x="28" y="299"/>
                  </a:lnTo>
                  <a:lnTo>
                    <a:pt x="34" y="311"/>
                  </a:lnTo>
                  <a:lnTo>
                    <a:pt x="40" y="322"/>
                  </a:lnTo>
                  <a:lnTo>
                    <a:pt x="49" y="336"/>
                  </a:lnTo>
                  <a:lnTo>
                    <a:pt x="59" y="349"/>
                  </a:lnTo>
                  <a:lnTo>
                    <a:pt x="69" y="362"/>
                  </a:lnTo>
                  <a:lnTo>
                    <a:pt x="80" y="374"/>
                  </a:lnTo>
                  <a:lnTo>
                    <a:pt x="92" y="386"/>
                  </a:lnTo>
                  <a:lnTo>
                    <a:pt x="103" y="398"/>
                  </a:lnTo>
                  <a:lnTo>
                    <a:pt x="115" y="409"/>
                  </a:lnTo>
                  <a:lnTo>
                    <a:pt x="128" y="420"/>
                  </a:lnTo>
                  <a:lnTo>
                    <a:pt x="141" y="430"/>
                  </a:lnTo>
                  <a:lnTo>
                    <a:pt x="155" y="440"/>
                  </a:lnTo>
                  <a:lnTo>
                    <a:pt x="169" y="449"/>
                  </a:lnTo>
                  <a:lnTo>
                    <a:pt x="183" y="458"/>
                  </a:lnTo>
                  <a:lnTo>
                    <a:pt x="197" y="468"/>
                  </a:lnTo>
                  <a:lnTo>
                    <a:pt x="212" y="476"/>
                  </a:lnTo>
                  <a:lnTo>
                    <a:pt x="228" y="483"/>
                  </a:lnTo>
                  <a:lnTo>
                    <a:pt x="243" y="490"/>
                  </a:lnTo>
                  <a:lnTo>
                    <a:pt x="258" y="497"/>
                  </a:lnTo>
                  <a:lnTo>
                    <a:pt x="274" y="503"/>
                  </a:lnTo>
                  <a:lnTo>
                    <a:pt x="290" y="509"/>
                  </a:lnTo>
                  <a:lnTo>
                    <a:pt x="306" y="514"/>
                  </a:lnTo>
                  <a:lnTo>
                    <a:pt x="322" y="519"/>
                  </a:lnTo>
                  <a:lnTo>
                    <a:pt x="338" y="524"/>
                  </a:lnTo>
                  <a:lnTo>
                    <a:pt x="356" y="527"/>
                  </a:lnTo>
                  <a:lnTo>
                    <a:pt x="372" y="531"/>
                  </a:lnTo>
                  <a:lnTo>
                    <a:pt x="388" y="533"/>
                  </a:lnTo>
                  <a:lnTo>
                    <a:pt x="404" y="535"/>
                  </a:lnTo>
                  <a:lnTo>
                    <a:pt x="422" y="537"/>
                  </a:lnTo>
                  <a:lnTo>
                    <a:pt x="438" y="538"/>
                  </a:lnTo>
                  <a:lnTo>
                    <a:pt x="454" y="538"/>
                  </a:lnTo>
                  <a:lnTo>
                    <a:pt x="470" y="538"/>
                  </a:lnTo>
                  <a:lnTo>
                    <a:pt x="487" y="538"/>
                  </a:lnTo>
                  <a:lnTo>
                    <a:pt x="503" y="536"/>
                  </a:lnTo>
                  <a:lnTo>
                    <a:pt x="519" y="535"/>
                  </a:lnTo>
                  <a:lnTo>
                    <a:pt x="535" y="532"/>
                  </a:lnTo>
                  <a:lnTo>
                    <a:pt x="553" y="528"/>
                  </a:lnTo>
                  <a:lnTo>
                    <a:pt x="570" y="522"/>
                  </a:lnTo>
                  <a:lnTo>
                    <a:pt x="588" y="517"/>
                  </a:lnTo>
                  <a:lnTo>
                    <a:pt x="606" y="511"/>
                  </a:lnTo>
                  <a:lnTo>
                    <a:pt x="624" y="504"/>
                  </a:lnTo>
                  <a:lnTo>
                    <a:pt x="641" y="496"/>
                  </a:lnTo>
                  <a:lnTo>
                    <a:pt x="657" y="488"/>
                  </a:lnTo>
                  <a:lnTo>
                    <a:pt x="673" y="479"/>
                  </a:lnTo>
                  <a:lnTo>
                    <a:pt x="687" y="470"/>
                  </a:lnTo>
                  <a:lnTo>
                    <a:pt x="699" y="460"/>
                  </a:lnTo>
                  <a:lnTo>
                    <a:pt x="709" y="448"/>
                  </a:lnTo>
                  <a:lnTo>
                    <a:pt x="718" y="437"/>
                  </a:lnTo>
                  <a:lnTo>
                    <a:pt x="721" y="432"/>
                  </a:lnTo>
                  <a:lnTo>
                    <a:pt x="724" y="426"/>
                  </a:lnTo>
                  <a:lnTo>
                    <a:pt x="726" y="420"/>
                  </a:lnTo>
                  <a:lnTo>
                    <a:pt x="727" y="415"/>
                  </a:lnTo>
                  <a:close/>
                </a:path>
              </a:pathLst>
            </a:custGeom>
            <a:solidFill>
              <a:srgbClr val="E7C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8" name="Freeform 120"/>
            <p:cNvSpPr>
              <a:spLocks noEditPoints="1"/>
            </p:cNvSpPr>
            <p:nvPr/>
          </p:nvSpPr>
          <p:spPr bwMode="auto">
            <a:xfrm>
              <a:off x="7788275" y="4778376"/>
              <a:ext cx="98425" cy="63500"/>
            </a:xfrm>
            <a:custGeom>
              <a:avLst/>
              <a:gdLst>
                <a:gd name="T0" fmla="*/ 114 w 1057"/>
                <a:gd name="T1" fmla="*/ 72 h 683"/>
                <a:gd name="T2" fmla="*/ 54 w 1057"/>
                <a:gd name="T3" fmla="*/ 130 h 683"/>
                <a:gd name="T4" fmla="*/ 16 w 1057"/>
                <a:gd name="T5" fmla="*/ 196 h 683"/>
                <a:gd name="T6" fmla="*/ 1 w 1057"/>
                <a:gd name="T7" fmla="*/ 268 h 683"/>
                <a:gd name="T8" fmla="*/ 3 w 1057"/>
                <a:gd name="T9" fmla="*/ 323 h 683"/>
                <a:gd name="T10" fmla="*/ 15 w 1057"/>
                <a:gd name="T11" fmla="*/ 371 h 683"/>
                <a:gd name="T12" fmla="*/ 54 w 1057"/>
                <a:gd name="T13" fmla="*/ 451 h 683"/>
                <a:gd name="T14" fmla="*/ 128 w 1057"/>
                <a:gd name="T15" fmla="*/ 535 h 683"/>
                <a:gd name="T16" fmla="*/ 225 w 1057"/>
                <a:gd name="T17" fmla="*/ 606 h 683"/>
                <a:gd name="T18" fmla="*/ 308 w 1057"/>
                <a:gd name="T19" fmla="*/ 645 h 683"/>
                <a:gd name="T20" fmla="*/ 383 w 1057"/>
                <a:gd name="T21" fmla="*/ 668 h 683"/>
                <a:gd name="T22" fmla="*/ 460 w 1057"/>
                <a:gd name="T23" fmla="*/ 680 h 683"/>
                <a:gd name="T24" fmla="*/ 537 w 1057"/>
                <a:gd name="T25" fmla="*/ 682 h 683"/>
                <a:gd name="T26" fmla="*/ 613 w 1057"/>
                <a:gd name="T27" fmla="*/ 673 h 683"/>
                <a:gd name="T28" fmla="*/ 687 w 1057"/>
                <a:gd name="T29" fmla="*/ 654 h 683"/>
                <a:gd name="T30" fmla="*/ 759 w 1057"/>
                <a:gd name="T31" fmla="*/ 625 h 683"/>
                <a:gd name="T32" fmla="*/ 828 w 1057"/>
                <a:gd name="T33" fmla="*/ 585 h 683"/>
                <a:gd name="T34" fmla="*/ 925 w 1057"/>
                <a:gd name="T35" fmla="*/ 506 h 683"/>
                <a:gd name="T36" fmla="*/ 1020 w 1057"/>
                <a:gd name="T37" fmla="*/ 393 h 683"/>
                <a:gd name="T38" fmla="*/ 999 w 1057"/>
                <a:gd name="T39" fmla="*/ 294 h 683"/>
                <a:gd name="T40" fmla="*/ 806 w 1057"/>
                <a:gd name="T41" fmla="*/ 170 h 683"/>
                <a:gd name="T42" fmla="*/ 660 w 1057"/>
                <a:gd name="T43" fmla="*/ 92 h 683"/>
                <a:gd name="T44" fmla="*/ 538 w 1057"/>
                <a:gd name="T45" fmla="*/ 42 h 683"/>
                <a:gd name="T46" fmla="*/ 416 w 1057"/>
                <a:gd name="T47" fmla="*/ 9 h 683"/>
                <a:gd name="T48" fmla="*/ 300 w 1057"/>
                <a:gd name="T49" fmla="*/ 1 h 683"/>
                <a:gd name="T50" fmla="*/ 196 w 1057"/>
                <a:gd name="T51" fmla="*/ 23 h 683"/>
                <a:gd name="T52" fmla="*/ 233 w 1057"/>
                <a:gd name="T53" fmla="*/ 541 h 683"/>
                <a:gd name="T54" fmla="*/ 153 w 1057"/>
                <a:gd name="T55" fmla="*/ 477 h 683"/>
                <a:gd name="T56" fmla="*/ 96 w 1057"/>
                <a:gd name="T57" fmla="*/ 403 h 683"/>
                <a:gd name="T58" fmla="*/ 64 w 1057"/>
                <a:gd name="T59" fmla="*/ 325 h 683"/>
                <a:gd name="T60" fmla="*/ 60 w 1057"/>
                <a:gd name="T61" fmla="*/ 286 h 683"/>
                <a:gd name="T62" fmla="*/ 68 w 1057"/>
                <a:gd name="T63" fmla="*/ 228 h 683"/>
                <a:gd name="T64" fmla="*/ 94 w 1057"/>
                <a:gd name="T65" fmla="*/ 176 h 683"/>
                <a:gd name="T66" fmla="*/ 139 w 1057"/>
                <a:gd name="T67" fmla="*/ 129 h 683"/>
                <a:gd name="T68" fmla="*/ 201 w 1057"/>
                <a:gd name="T69" fmla="*/ 87 h 683"/>
                <a:gd name="T70" fmla="*/ 288 w 1057"/>
                <a:gd name="T71" fmla="*/ 61 h 683"/>
                <a:gd name="T72" fmla="*/ 390 w 1057"/>
                <a:gd name="T73" fmla="*/ 64 h 683"/>
                <a:gd name="T74" fmla="*/ 498 w 1057"/>
                <a:gd name="T75" fmla="*/ 90 h 683"/>
                <a:gd name="T76" fmla="*/ 609 w 1057"/>
                <a:gd name="T77" fmla="*/ 134 h 683"/>
                <a:gd name="T78" fmla="*/ 718 w 1057"/>
                <a:gd name="T79" fmla="*/ 188 h 683"/>
                <a:gd name="T80" fmla="*/ 904 w 1057"/>
                <a:gd name="T81" fmla="*/ 302 h 683"/>
                <a:gd name="T82" fmla="*/ 935 w 1057"/>
                <a:gd name="T83" fmla="*/ 400 h 683"/>
                <a:gd name="T84" fmla="*/ 855 w 1057"/>
                <a:gd name="T85" fmla="*/ 488 h 683"/>
                <a:gd name="T86" fmla="*/ 781 w 1057"/>
                <a:gd name="T87" fmla="*/ 545 h 683"/>
                <a:gd name="T88" fmla="*/ 718 w 1057"/>
                <a:gd name="T89" fmla="*/ 579 h 683"/>
                <a:gd name="T90" fmla="*/ 653 w 1057"/>
                <a:gd name="T91" fmla="*/ 602 h 683"/>
                <a:gd name="T92" fmla="*/ 585 w 1057"/>
                <a:gd name="T93" fmla="*/ 617 h 683"/>
                <a:gd name="T94" fmla="*/ 516 w 1057"/>
                <a:gd name="T95" fmla="*/ 624 h 683"/>
                <a:gd name="T96" fmla="*/ 447 w 1057"/>
                <a:gd name="T97" fmla="*/ 620 h 683"/>
                <a:gd name="T98" fmla="*/ 379 w 1057"/>
                <a:gd name="T99" fmla="*/ 605 h 683"/>
                <a:gd name="T100" fmla="*/ 312 w 1057"/>
                <a:gd name="T101" fmla="*/ 583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57" h="683">
                  <a:moveTo>
                    <a:pt x="172" y="34"/>
                  </a:moveTo>
                  <a:lnTo>
                    <a:pt x="152" y="47"/>
                  </a:lnTo>
                  <a:lnTo>
                    <a:pt x="133" y="59"/>
                  </a:lnTo>
                  <a:lnTo>
                    <a:pt x="114" y="72"/>
                  </a:lnTo>
                  <a:lnTo>
                    <a:pt x="97" y="85"/>
                  </a:lnTo>
                  <a:lnTo>
                    <a:pt x="82" y="99"/>
                  </a:lnTo>
                  <a:lnTo>
                    <a:pt x="68" y="115"/>
                  </a:lnTo>
                  <a:lnTo>
                    <a:pt x="54" y="130"/>
                  </a:lnTo>
                  <a:lnTo>
                    <a:pt x="43" y="145"/>
                  </a:lnTo>
                  <a:lnTo>
                    <a:pt x="33" y="162"/>
                  </a:lnTo>
                  <a:lnTo>
                    <a:pt x="24" y="179"/>
                  </a:lnTo>
                  <a:lnTo>
                    <a:pt x="16" y="196"/>
                  </a:lnTo>
                  <a:lnTo>
                    <a:pt x="10" y="213"/>
                  </a:lnTo>
                  <a:lnTo>
                    <a:pt x="6" y="231"/>
                  </a:lnTo>
                  <a:lnTo>
                    <a:pt x="2" y="250"/>
                  </a:lnTo>
                  <a:lnTo>
                    <a:pt x="1" y="268"/>
                  </a:lnTo>
                  <a:lnTo>
                    <a:pt x="0" y="287"/>
                  </a:lnTo>
                  <a:lnTo>
                    <a:pt x="1" y="299"/>
                  </a:lnTo>
                  <a:lnTo>
                    <a:pt x="2" y="311"/>
                  </a:lnTo>
                  <a:lnTo>
                    <a:pt x="3" y="323"/>
                  </a:lnTo>
                  <a:lnTo>
                    <a:pt x="5" y="335"/>
                  </a:lnTo>
                  <a:lnTo>
                    <a:pt x="8" y="346"/>
                  </a:lnTo>
                  <a:lnTo>
                    <a:pt x="11" y="358"/>
                  </a:lnTo>
                  <a:lnTo>
                    <a:pt x="15" y="371"/>
                  </a:lnTo>
                  <a:lnTo>
                    <a:pt x="19" y="382"/>
                  </a:lnTo>
                  <a:lnTo>
                    <a:pt x="29" y="405"/>
                  </a:lnTo>
                  <a:lnTo>
                    <a:pt x="40" y="429"/>
                  </a:lnTo>
                  <a:lnTo>
                    <a:pt x="54" y="451"/>
                  </a:lnTo>
                  <a:lnTo>
                    <a:pt x="70" y="473"/>
                  </a:lnTo>
                  <a:lnTo>
                    <a:pt x="88" y="495"/>
                  </a:lnTo>
                  <a:lnTo>
                    <a:pt x="106" y="515"/>
                  </a:lnTo>
                  <a:lnTo>
                    <a:pt x="128" y="535"/>
                  </a:lnTo>
                  <a:lnTo>
                    <a:pt x="150" y="554"/>
                  </a:lnTo>
                  <a:lnTo>
                    <a:pt x="173" y="573"/>
                  </a:lnTo>
                  <a:lnTo>
                    <a:pt x="199" y="590"/>
                  </a:lnTo>
                  <a:lnTo>
                    <a:pt x="225" y="606"/>
                  </a:lnTo>
                  <a:lnTo>
                    <a:pt x="252" y="621"/>
                  </a:lnTo>
                  <a:lnTo>
                    <a:pt x="271" y="630"/>
                  </a:lnTo>
                  <a:lnTo>
                    <a:pt x="289" y="638"/>
                  </a:lnTo>
                  <a:lnTo>
                    <a:pt x="308" y="645"/>
                  </a:lnTo>
                  <a:lnTo>
                    <a:pt x="327" y="652"/>
                  </a:lnTo>
                  <a:lnTo>
                    <a:pt x="346" y="658"/>
                  </a:lnTo>
                  <a:lnTo>
                    <a:pt x="364" y="663"/>
                  </a:lnTo>
                  <a:lnTo>
                    <a:pt x="383" y="668"/>
                  </a:lnTo>
                  <a:lnTo>
                    <a:pt x="403" y="672"/>
                  </a:lnTo>
                  <a:lnTo>
                    <a:pt x="421" y="675"/>
                  </a:lnTo>
                  <a:lnTo>
                    <a:pt x="440" y="678"/>
                  </a:lnTo>
                  <a:lnTo>
                    <a:pt x="460" y="680"/>
                  </a:lnTo>
                  <a:lnTo>
                    <a:pt x="479" y="682"/>
                  </a:lnTo>
                  <a:lnTo>
                    <a:pt x="498" y="682"/>
                  </a:lnTo>
                  <a:lnTo>
                    <a:pt x="518" y="683"/>
                  </a:lnTo>
                  <a:lnTo>
                    <a:pt x="537" y="682"/>
                  </a:lnTo>
                  <a:lnTo>
                    <a:pt x="556" y="681"/>
                  </a:lnTo>
                  <a:lnTo>
                    <a:pt x="574" y="679"/>
                  </a:lnTo>
                  <a:lnTo>
                    <a:pt x="594" y="677"/>
                  </a:lnTo>
                  <a:lnTo>
                    <a:pt x="613" y="673"/>
                  </a:lnTo>
                  <a:lnTo>
                    <a:pt x="631" y="670"/>
                  </a:lnTo>
                  <a:lnTo>
                    <a:pt x="651" y="665"/>
                  </a:lnTo>
                  <a:lnTo>
                    <a:pt x="669" y="660"/>
                  </a:lnTo>
                  <a:lnTo>
                    <a:pt x="687" y="654"/>
                  </a:lnTo>
                  <a:lnTo>
                    <a:pt x="705" y="648"/>
                  </a:lnTo>
                  <a:lnTo>
                    <a:pt x="724" y="641"/>
                  </a:lnTo>
                  <a:lnTo>
                    <a:pt x="742" y="633"/>
                  </a:lnTo>
                  <a:lnTo>
                    <a:pt x="759" y="625"/>
                  </a:lnTo>
                  <a:lnTo>
                    <a:pt x="777" y="615"/>
                  </a:lnTo>
                  <a:lnTo>
                    <a:pt x="795" y="606"/>
                  </a:lnTo>
                  <a:lnTo>
                    <a:pt x="812" y="595"/>
                  </a:lnTo>
                  <a:lnTo>
                    <a:pt x="828" y="585"/>
                  </a:lnTo>
                  <a:lnTo>
                    <a:pt x="846" y="573"/>
                  </a:lnTo>
                  <a:lnTo>
                    <a:pt x="873" y="552"/>
                  </a:lnTo>
                  <a:lnTo>
                    <a:pt x="899" y="530"/>
                  </a:lnTo>
                  <a:lnTo>
                    <a:pt x="925" y="506"/>
                  </a:lnTo>
                  <a:lnTo>
                    <a:pt x="950" y="480"/>
                  </a:lnTo>
                  <a:lnTo>
                    <a:pt x="973" y="453"/>
                  </a:lnTo>
                  <a:lnTo>
                    <a:pt x="998" y="423"/>
                  </a:lnTo>
                  <a:lnTo>
                    <a:pt x="1020" y="393"/>
                  </a:lnTo>
                  <a:lnTo>
                    <a:pt x="1042" y="360"/>
                  </a:lnTo>
                  <a:lnTo>
                    <a:pt x="1057" y="337"/>
                  </a:lnTo>
                  <a:lnTo>
                    <a:pt x="1034" y="320"/>
                  </a:lnTo>
                  <a:lnTo>
                    <a:pt x="999" y="294"/>
                  </a:lnTo>
                  <a:lnTo>
                    <a:pt x="957" y="265"/>
                  </a:lnTo>
                  <a:lnTo>
                    <a:pt x="911" y="234"/>
                  </a:lnTo>
                  <a:lnTo>
                    <a:pt x="860" y="202"/>
                  </a:lnTo>
                  <a:lnTo>
                    <a:pt x="806" y="170"/>
                  </a:lnTo>
                  <a:lnTo>
                    <a:pt x="749" y="137"/>
                  </a:lnTo>
                  <a:lnTo>
                    <a:pt x="720" y="122"/>
                  </a:lnTo>
                  <a:lnTo>
                    <a:pt x="690" y="107"/>
                  </a:lnTo>
                  <a:lnTo>
                    <a:pt x="660" y="92"/>
                  </a:lnTo>
                  <a:lnTo>
                    <a:pt x="629" y="78"/>
                  </a:lnTo>
                  <a:lnTo>
                    <a:pt x="599" y="65"/>
                  </a:lnTo>
                  <a:lnTo>
                    <a:pt x="568" y="53"/>
                  </a:lnTo>
                  <a:lnTo>
                    <a:pt x="538" y="42"/>
                  </a:lnTo>
                  <a:lnTo>
                    <a:pt x="506" y="31"/>
                  </a:lnTo>
                  <a:lnTo>
                    <a:pt x="476" y="22"/>
                  </a:lnTo>
                  <a:lnTo>
                    <a:pt x="445" y="15"/>
                  </a:lnTo>
                  <a:lnTo>
                    <a:pt x="416" y="9"/>
                  </a:lnTo>
                  <a:lnTo>
                    <a:pt x="387" y="4"/>
                  </a:lnTo>
                  <a:lnTo>
                    <a:pt x="357" y="1"/>
                  </a:lnTo>
                  <a:lnTo>
                    <a:pt x="328" y="0"/>
                  </a:lnTo>
                  <a:lnTo>
                    <a:pt x="300" y="1"/>
                  </a:lnTo>
                  <a:lnTo>
                    <a:pt x="273" y="3"/>
                  </a:lnTo>
                  <a:lnTo>
                    <a:pt x="246" y="8"/>
                  </a:lnTo>
                  <a:lnTo>
                    <a:pt x="221" y="14"/>
                  </a:lnTo>
                  <a:lnTo>
                    <a:pt x="196" y="23"/>
                  </a:lnTo>
                  <a:lnTo>
                    <a:pt x="172" y="34"/>
                  </a:lnTo>
                  <a:close/>
                  <a:moveTo>
                    <a:pt x="280" y="568"/>
                  </a:moveTo>
                  <a:lnTo>
                    <a:pt x="256" y="554"/>
                  </a:lnTo>
                  <a:lnTo>
                    <a:pt x="233" y="541"/>
                  </a:lnTo>
                  <a:lnTo>
                    <a:pt x="211" y="526"/>
                  </a:lnTo>
                  <a:lnTo>
                    <a:pt x="191" y="511"/>
                  </a:lnTo>
                  <a:lnTo>
                    <a:pt x="171" y="495"/>
                  </a:lnTo>
                  <a:lnTo>
                    <a:pt x="153" y="477"/>
                  </a:lnTo>
                  <a:lnTo>
                    <a:pt x="137" y="459"/>
                  </a:lnTo>
                  <a:lnTo>
                    <a:pt x="121" y="441"/>
                  </a:lnTo>
                  <a:lnTo>
                    <a:pt x="107" y="422"/>
                  </a:lnTo>
                  <a:lnTo>
                    <a:pt x="96" y="403"/>
                  </a:lnTo>
                  <a:lnTo>
                    <a:pt x="85" y="384"/>
                  </a:lnTo>
                  <a:lnTo>
                    <a:pt x="77" y="365"/>
                  </a:lnTo>
                  <a:lnTo>
                    <a:pt x="70" y="344"/>
                  </a:lnTo>
                  <a:lnTo>
                    <a:pt x="64" y="325"/>
                  </a:lnTo>
                  <a:lnTo>
                    <a:pt x="63" y="316"/>
                  </a:lnTo>
                  <a:lnTo>
                    <a:pt x="61" y="306"/>
                  </a:lnTo>
                  <a:lnTo>
                    <a:pt x="60" y="295"/>
                  </a:lnTo>
                  <a:lnTo>
                    <a:pt x="60" y="286"/>
                  </a:lnTo>
                  <a:lnTo>
                    <a:pt x="60" y="271"/>
                  </a:lnTo>
                  <a:lnTo>
                    <a:pt x="62" y="257"/>
                  </a:lnTo>
                  <a:lnTo>
                    <a:pt x="64" y="243"/>
                  </a:lnTo>
                  <a:lnTo>
                    <a:pt x="68" y="228"/>
                  </a:lnTo>
                  <a:lnTo>
                    <a:pt x="73" y="215"/>
                  </a:lnTo>
                  <a:lnTo>
                    <a:pt x="79" y="202"/>
                  </a:lnTo>
                  <a:lnTo>
                    <a:pt x="86" y="189"/>
                  </a:lnTo>
                  <a:lnTo>
                    <a:pt x="94" y="176"/>
                  </a:lnTo>
                  <a:lnTo>
                    <a:pt x="104" y="163"/>
                  </a:lnTo>
                  <a:lnTo>
                    <a:pt x="114" y="151"/>
                  </a:lnTo>
                  <a:lnTo>
                    <a:pt x="127" y="140"/>
                  </a:lnTo>
                  <a:lnTo>
                    <a:pt x="139" y="129"/>
                  </a:lnTo>
                  <a:lnTo>
                    <a:pt x="153" y="118"/>
                  </a:lnTo>
                  <a:lnTo>
                    <a:pt x="167" y="107"/>
                  </a:lnTo>
                  <a:lnTo>
                    <a:pt x="183" y="96"/>
                  </a:lnTo>
                  <a:lnTo>
                    <a:pt x="201" y="87"/>
                  </a:lnTo>
                  <a:lnTo>
                    <a:pt x="221" y="77"/>
                  </a:lnTo>
                  <a:lnTo>
                    <a:pt x="242" y="70"/>
                  </a:lnTo>
                  <a:lnTo>
                    <a:pt x="265" y="64"/>
                  </a:lnTo>
                  <a:lnTo>
                    <a:pt x="288" y="61"/>
                  </a:lnTo>
                  <a:lnTo>
                    <a:pt x="312" y="59"/>
                  </a:lnTo>
                  <a:lnTo>
                    <a:pt x="338" y="59"/>
                  </a:lnTo>
                  <a:lnTo>
                    <a:pt x="363" y="61"/>
                  </a:lnTo>
                  <a:lnTo>
                    <a:pt x="390" y="64"/>
                  </a:lnTo>
                  <a:lnTo>
                    <a:pt x="416" y="69"/>
                  </a:lnTo>
                  <a:lnTo>
                    <a:pt x="443" y="75"/>
                  </a:lnTo>
                  <a:lnTo>
                    <a:pt x="470" y="82"/>
                  </a:lnTo>
                  <a:lnTo>
                    <a:pt x="498" y="90"/>
                  </a:lnTo>
                  <a:lnTo>
                    <a:pt x="526" y="100"/>
                  </a:lnTo>
                  <a:lnTo>
                    <a:pt x="553" y="111"/>
                  </a:lnTo>
                  <a:lnTo>
                    <a:pt x="581" y="122"/>
                  </a:lnTo>
                  <a:lnTo>
                    <a:pt x="609" y="134"/>
                  </a:lnTo>
                  <a:lnTo>
                    <a:pt x="636" y="147"/>
                  </a:lnTo>
                  <a:lnTo>
                    <a:pt x="664" y="160"/>
                  </a:lnTo>
                  <a:lnTo>
                    <a:pt x="690" y="174"/>
                  </a:lnTo>
                  <a:lnTo>
                    <a:pt x="718" y="188"/>
                  </a:lnTo>
                  <a:lnTo>
                    <a:pt x="768" y="217"/>
                  </a:lnTo>
                  <a:lnTo>
                    <a:pt x="817" y="246"/>
                  </a:lnTo>
                  <a:lnTo>
                    <a:pt x="863" y="274"/>
                  </a:lnTo>
                  <a:lnTo>
                    <a:pt x="904" y="302"/>
                  </a:lnTo>
                  <a:lnTo>
                    <a:pt x="941" y="327"/>
                  </a:lnTo>
                  <a:lnTo>
                    <a:pt x="972" y="349"/>
                  </a:lnTo>
                  <a:lnTo>
                    <a:pt x="953" y="376"/>
                  </a:lnTo>
                  <a:lnTo>
                    <a:pt x="935" y="400"/>
                  </a:lnTo>
                  <a:lnTo>
                    <a:pt x="916" y="424"/>
                  </a:lnTo>
                  <a:lnTo>
                    <a:pt x="895" y="447"/>
                  </a:lnTo>
                  <a:lnTo>
                    <a:pt x="875" y="468"/>
                  </a:lnTo>
                  <a:lnTo>
                    <a:pt x="855" y="488"/>
                  </a:lnTo>
                  <a:lnTo>
                    <a:pt x="832" y="508"/>
                  </a:lnTo>
                  <a:lnTo>
                    <a:pt x="811" y="525"/>
                  </a:lnTo>
                  <a:lnTo>
                    <a:pt x="796" y="535"/>
                  </a:lnTo>
                  <a:lnTo>
                    <a:pt x="781" y="545"/>
                  </a:lnTo>
                  <a:lnTo>
                    <a:pt x="765" y="554"/>
                  </a:lnTo>
                  <a:lnTo>
                    <a:pt x="749" y="563"/>
                  </a:lnTo>
                  <a:lnTo>
                    <a:pt x="734" y="571"/>
                  </a:lnTo>
                  <a:lnTo>
                    <a:pt x="718" y="579"/>
                  </a:lnTo>
                  <a:lnTo>
                    <a:pt x="701" y="585"/>
                  </a:lnTo>
                  <a:lnTo>
                    <a:pt x="685" y="592"/>
                  </a:lnTo>
                  <a:lnTo>
                    <a:pt x="669" y="597"/>
                  </a:lnTo>
                  <a:lnTo>
                    <a:pt x="653" y="602"/>
                  </a:lnTo>
                  <a:lnTo>
                    <a:pt x="635" y="607"/>
                  </a:lnTo>
                  <a:lnTo>
                    <a:pt x="619" y="611"/>
                  </a:lnTo>
                  <a:lnTo>
                    <a:pt x="602" y="614"/>
                  </a:lnTo>
                  <a:lnTo>
                    <a:pt x="585" y="617"/>
                  </a:lnTo>
                  <a:lnTo>
                    <a:pt x="568" y="620"/>
                  </a:lnTo>
                  <a:lnTo>
                    <a:pt x="551" y="622"/>
                  </a:lnTo>
                  <a:lnTo>
                    <a:pt x="534" y="623"/>
                  </a:lnTo>
                  <a:lnTo>
                    <a:pt x="516" y="624"/>
                  </a:lnTo>
                  <a:lnTo>
                    <a:pt x="499" y="624"/>
                  </a:lnTo>
                  <a:lnTo>
                    <a:pt x="482" y="623"/>
                  </a:lnTo>
                  <a:lnTo>
                    <a:pt x="465" y="622"/>
                  </a:lnTo>
                  <a:lnTo>
                    <a:pt x="447" y="620"/>
                  </a:lnTo>
                  <a:lnTo>
                    <a:pt x="431" y="616"/>
                  </a:lnTo>
                  <a:lnTo>
                    <a:pt x="414" y="613"/>
                  </a:lnTo>
                  <a:lnTo>
                    <a:pt x="397" y="610"/>
                  </a:lnTo>
                  <a:lnTo>
                    <a:pt x="379" y="605"/>
                  </a:lnTo>
                  <a:lnTo>
                    <a:pt x="362" y="601"/>
                  </a:lnTo>
                  <a:lnTo>
                    <a:pt x="346" y="595"/>
                  </a:lnTo>
                  <a:lnTo>
                    <a:pt x="329" y="589"/>
                  </a:lnTo>
                  <a:lnTo>
                    <a:pt x="312" y="583"/>
                  </a:lnTo>
                  <a:lnTo>
                    <a:pt x="296" y="575"/>
                  </a:lnTo>
                  <a:lnTo>
                    <a:pt x="280" y="568"/>
                  </a:lnTo>
                  <a:close/>
                </a:path>
              </a:pathLst>
            </a:custGeom>
            <a:solidFill>
              <a:srgbClr val="C58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" name="Freeform 121"/>
            <p:cNvSpPr>
              <a:spLocks/>
            </p:cNvSpPr>
            <p:nvPr/>
          </p:nvSpPr>
          <p:spPr bwMode="auto">
            <a:xfrm>
              <a:off x="7834313" y="4668838"/>
              <a:ext cx="47625" cy="73025"/>
            </a:xfrm>
            <a:custGeom>
              <a:avLst/>
              <a:gdLst>
                <a:gd name="T0" fmla="*/ 58 w 508"/>
                <a:gd name="T1" fmla="*/ 61 h 785"/>
                <a:gd name="T2" fmla="*/ 30 w 508"/>
                <a:gd name="T3" fmla="*/ 98 h 785"/>
                <a:gd name="T4" fmla="*/ 11 w 508"/>
                <a:gd name="T5" fmla="*/ 145 h 785"/>
                <a:gd name="T6" fmla="*/ 1 w 508"/>
                <a:gd name="T7" fmla="*/ 200 h 785"/>
                <a:gd name="T8" fmla="*/ 0 w 508"/>
                <a:gd name="T9" fmla="*/ 261 h 785"/>
                <a:gd name="T10" fmla="*/ 7 w 508"/>
                <a:gd name="T11" fmla="*/ 326 h 785"/>
                <a:gd name="T12" fmla="*/ 21 w 508"/>
                <a:gd name="T13" fmla="*/ 393 h 785"/>
                <a:gd name="T14" fmla="*/ 41 w 508"/>
                <a:gd name="T15" fmla="*/ 461 h 785"/>
                <a:gd name="T16" fmla="*/ 67 w 508"/>
                <a:gd name="T17" fmla="*/ 527 h 785"/>
                <a:gd name="T18" fmla="*/ 99 w 508"/>
                <a:gd name="T19" fmla="*/ 590 h 785"/>
                <a:gd name="T20" fmla="*/ 134 w 508"/>
                <a:gd name="T21" fmla="*/ 647 h 785"/>
                <a:gd name="T22" fmla="*/ 173 w 508"/>
                <a:gd name="T23" fmla="*/ 696 h 785"/>
                <a:gd name="T24" fmla="*/ 215 w 508"/>
                <a:gd name="T25" fmla="*/ 737 h 785"/>
                <a:gd name="T26" fmla="*/ 261 w 508"/>
                <a:gd name="T27" fmla="*/ 767 h 785"/>
                <a:gd name="T28" fmla="*/ 308 w 508"/>
                <a:gd name="T29" fmla="*/ 783 h 785"/>
                <a:gd name="T30" fmla="*/ 356 w 508"/>
                <a:gd name="T31" fmla="*/ 784 h 785"/>
                <a:gd name="T32" fmla="*/ 403 w 508"/>
                <a:gd name="T33" fmla="*/ 768 h 785"/>
                <a:gd name="T34" fmla="*/ 443 w 508"/>
                <a:gd name="T35" fmla="*/ 733 h 785"/>
                <a:gd name="T36" fmla="*/ 473 w 508"/>
                <a:gd name="T37" fmla="*/ 684 h 785"/>
                <a:gd name="T38" fmla="*/ 494 w 508"/>
                <a:gd name="T39" fmla="*/ 624 h 785"/>
                <a:gd name="T40" fmla="*/ 506 w 508"/>
                <a:gd name="T41" fmla="*/ 554 h 785"/>
                <a:gd name="T42" fmla="*/ 508 w 508"/>
                <a:gd name="T43" fmla="*/ 479 h 785"/>
                <a:gd name="T44" fmla="*/ 502 w 508"/>
                <a:gd name="T45" fmla="*/ 400 h 785"/>
                <a:gd name="T46" fmla="*/ 488 w 508"/>
                <a:gd name="T47" fmla="*/ 321 h 785"/>
                <a:gd name="T48" fmla="*/ 466 w 508"/>
                <a:gd name="T49" fmla="*/ 243 h 785"/>
                <a:gd name="T50" fmla="*/ 436 w 508"/>
                <a:gd name="T51" fmla="*/ 172 h 785"/>
                <a:gd name="T52" fmla="*/ 399 w 508"/>
                <a:gd name="T53" fmla="*/ 110 h 785"/>
                <a:gd name="T54" fmla="*/ 355 w 508"/>
                <a:gd name="T55" fmla="*/ 59 h 785"/>
                <a:gd name="T56" fmla="*/ 304 w 508"/>
                <a:gd name="T57" fmla="*/ 22 h 785"/>
                <a:gd name="T58" fmla="*/ 246 w 508"/>
                <a:gd name="T59" fmla="*/ 2 h 785"/>
                <a:gd name="T60" fmla="*/ 183 w 508"/>
                <a:gd name="T61" fmla="*/ 3 h 785"/>
                <a:gd name="T62" fmla="*/ 113 w 508"/>
                <a:gd name="T63" fmla="*/ 25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8" h="785">
                  <a:moveTo>
                    <a:pt x="76" y="46"/>
                  </a:moveTo>
                  <a:lnTo>
                    <a:pt x="58" y="61"/>
                  </a:lnTo>
                  <a:lnTo>
                    <a:pt x="43" y="78"/>
                  </a:lnTo>
                  <a:lnTo>
                    <a:pt x="30" y="98"/>
                  </a:lnTo>
                  <a:lnTo>
                    <a:pt x="19" y="120"/>
                  </a:lnTo>
                  <a:lnTo>
                    <a:pt x="11" y="145"/>
                  </a:lnTo>
                  <a:lnTo>
                    <a:pt x="5" y="171"/>
                  </a:lnTo>
                  <a:lnTo>
                    <a:pt x="1" y="200"/>
                  </a:lnTo>
                  <a:lnTo>
                    <a:pt x="0" y="229"/>
                  </a:lnTo>
                  <a:lnTo>
                    <a:pt x="0" y="261"/>
                  </a:lnTo>
                  <a:lnTo>
                    <a:pt x="3" y="293"/>
                  </a:lnTo>
                  <a:lnTo>
                    <a:pt x="7" y="326"/>
                  </a:lnTo>
                  <a:lnTo>
                    <a:pt x="13" y="359"/>
                  </a:lnTo>
                  <a:lnTo>
                    <a:pt x="21" y="393"/>
                  </a:lnTo>
                  <a:lnTo>
                    <a:pt x="31" y="427"/>
                  </a:lnTo>
                  <a:lnTo>
                    <a:pt x="41" y="461"/>
                  </a:lnTo>
                  <a:lnTo>
                    <a:pt x="54" y="494"/>
                  </a:lnTo>
                  <a:lnTo>
                    <a:pt x="67" y="527"/>
                  </a:lnTo>
                  <a:lnTo>
                    <a:pt x="82" y="558"/>
                  </a:lnTo>
                  <a:lnTo>
                    <a:pt x="99" y="590"/>
                  </a:lnTo>
                  <a:lnTo>
                    <a:pt x="116" y="619"/>
                  </a:lnTo>
                  <a:lnTo>
                    <a:pt x="134" y="647"/>
                  </a:lnTo>
                  <a:lnTo>
                    <a:pt x="154" y="673"/>
                  </a:lnTo>
                  <a:lnTo>
                    <a:pt x="173" y="696"/>
                  </a:lnTo>
                  <a:lnTo>
                    <a:pt x="194" y="718"/>
                  </a:lnTo>
                  <a:lnTo>
                    <a:pt x="215" y="737"/>
                  </a:lnTo>
                  <a:lnTo>
                    <a:pt x="238" y="753"/>
                  </a:lnTo>
                  <a:lnTo>
                    <a:pt x="261" y="767"/>
                  </a:lnTo>
                  <a:lnTo>
                    <a:pt x="285" y="776"/>
                  </a:lnTo>
                  <a:lnTo>
                    <a:pt x="308" y="783"/>
                  </a:lnTo>
                  <a:lnTo>
                    <a:pt x="331" y="785"/>
                  </a:lnTo>
                  <a:lnTo>
                    <a:pt x="356" y="784"/>
                  </a:lnTo>
                  <a:lnTo>
                    <a:pt x="380" y="778"/>
                  </a:lnTo>
                  <a:lnTo>
                    <a:pt x="403" y="768"/>
                  </a:lnTo>
                  <a:lnTo>
                    <a:pt x="425" y="752"/>
                  </a:lnTo>
                  <a:lnTo>
                    <a:pt x="443" y="733"/>
                  </a:lnTo>
                  <a:lnTo>
                    <a:pt x="459" y="711"/>
                  </a:lnTo>
                  <a:lnTo>
                    <a:pt x="473" y="684"/>
                  </a:lnTo>
                  <a:lnTo>
                    <a:pt x="485" y="656"/>
                  </a:lnTo>
                  <a:lnTo>
                    <a:pt x="494" y="624"/>
                  </a:lnTo>
                  <a:lnTo>
                    <a:pt x="501" y="590"/>
                  </a:lnTo>
                  <a:lnTo>
                    <a:pt x="506" y="554"/>
                  </a:lnTo>
                  <a:lnTo>
                    <a:pt x="508" y="518"/>
                  </a:lnTo>
                  <a:lnTo>
                    <a:pt x="508" y="479"/>
                  </a:lnTo>
                  <a:lnTo>
                    <a:pt x="506" y="439"/>
                  </a:lnTo>
                  <a:lnTo>
                    <a:pt x="502" y="400"/>
                  </a:lnTo>
                  <a:lnTo>
                    <a:pt x="496" y="360"/>
                  </a:lnTo>
                  <a:lnTo>
                    <a:pt x="488" y="321"/>
                  </a:lnTo>
                  <a:lnTo>
                    <a:pt x="479" y="282"/>
                  </a:lnTo>
                  <a:lnTo>
                    <a:pt x="466" y="243"/>
                  </a:lnTo>
                  <a:lnTo>
                    <a:pt x="452" y="208"/>
                  </a:lnTo>
                  <a:lnTo>
                    <a:pt x="436" y="172"/>
                  </a:lnTo>
                  <a:lnTo>
                    <a:pt x="419" y="140"/>
                  </a:lnTo>
                  <a:lnTo>
                    <a:pt x="399" y="110"/>
                  </a:lnTo>
                  <a:lnTo>
                    <a:pt x="378" y="83"/>
                  </a:lnTo>
                  <a:lnTo>
                    <a:pt x="355" y="59"/>
                  </a:lnTo>
                  <a:lnTo>
                    <a:pt x="330" y="38"/>
                  </a:lnTo>
                  <a:lnTo>
                    <a:pt x="304" y="22"/>
                  </a:lnTo>
                  <a:lnTo>
                    <a:pt x="276" y="10"/>
                  </a:lnTo>
                  <a:lnTo>
                    <a:pt x="246" y="2"/>
                  </a:lnTo>
                  <a:lnTo>
                    <a:pt x="215" y="0"/>
                  </a:lnTo>
                  <a:lnTo>
                    <a:pt x="183" y="3"/>
                  </a:lnTo>
                  <a:lnTo>
                    <a:pt x="148" y="11"/>
                  </a:lnTo>
                  <a:lnTo>
                    <a:pt x="113" y="25"/>
                  </a:lnTo>
                  <a:lnTo>
                    <a:pt x="76" y="46"/>
                  </a:lnTo>
                  <a:close/>
                </a:path>
              </a:pathLst>
            </a:custGeom>
            <a:solidFill>
              <a:srgbClr val="F3E6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" name="Freeform 122"/>
            <p:cNvSpPr>
              <a:spLocks/>
            </p:cNvSpPr>
            <p:nvPr/>
          </p:nvSpPr>
          <p:spPr bwMode="auto">
            <a:xfrm>
              <a:off x="7832725" y="4667251"/>
              <a:ext cx="33337" cy="69850"/>
            </a:xfrm>
            <a:custGeom>
              <a:avLst/>
              <a:gdLst>
                <a:gd name="T0" fmla="*/ 70 w 357"/>
                <a:gd name="T1" fmla="*/ 49 h 747"/>
                <a:gd name="T2" fmla="*/ 51 w 357"/>
                <a:gd name="T3" fmla="*/ 71 h 747"/>
                <a:gd name="T4" fmla="*/ 34 w 357"/>
                <a:gd name="T5" fmla="*/ 95 h 747"/>
                <a:gd name="T6" fmla="*/ 21 w 357"/>
                <a:gd name="T7" fmla="*/ 122 h 747"/>
                <a:gd name="T8" fmla="*/ 12 w 357"/>
                <a:gd name="T9" fmla="*/ 151 h 747"/>
                <a:gd name="T10" fmla="*/ 5 w 357"/>
                <a:gd name="T11" fmla="*/ 182 h 747"/>
                <a:gd name="T12" fmla="*/ 2 w 357"/>
                <a:gd name="T13" fmla="*/ 215 h 747"/>
                <a:gd name="T14" fmla="*/ 0 w 357"/>
                <a:gd name="T15" fmla="*/ 248 h 747"/>
                <a:gd name="T16" fmla="*/ 1 w 357"/>
                <a:gd name="T17" fmla="*/ 283 h 747"/>
                <a:gd name="T18" fmla="*/ 4 w 357"/>
                <a:gd name="T19" fmla="*/ 317 h 747"/>
                <a:gd name="T20" fmla="*/ 12 w 357"/>
                <a:gd name="T21" fmla="*/ 369 h 747"/>
                <a:gd name="T22" fmla="*/ 28 w 357"/>
                <a:gd name="T23" fmla="*/ 435 h 747"/>
                <a:gd name="T24" fmla="*/ 50 w 357"/>
                <a:gd name="T25" fmla="*/ 495 h 747"/>
                <a:gd name="T26" fmla="*/ 75 w 357"/>
                <a:gd name="T27" fmla="*/ 549 h 747"/>
                <a:gd name="T28" fmla="*/ 103 w 357"/>
                <a:gd name="T29" fmla="*/ 597 h 747"/>
                <a:gd name="T30" fmla="*/ 135 w 357"/>
                <a:gd name="T31" fmla="*/ 638 h 747"/>
                <a:gd name="T32" fmla="*/ 166 w 357"/>
                <a:gd name="T33" fmla="*/ 674 h 747"/>
                <a:gd name="T34" fmla="*/ 199 w 357"/>
                <a:gd name="T35" fmla="*/ 702 h 747"/>
                <a:gd name="T36" fmla="*/ 231 w 357"/>
                <a:gd name="T37" fmla="*/ 725 h 747"/>
                <a:gd name="T38" fmla="*/ 261 w 357"/>
                <a:gd name="T39" fmla="*/ 739 h 747"/>
                <a:gd name="T40" fmla="*/ 289 w 357"/>
                <a:gd name="T41" fmla="*/ 746 h 747"/>
                <a:gd name="T42" fmla="*/ 314 w 357"/>
                <a:gd name="T43" fmla="*/ 746 h 747"/>
                <a:gd name="T44" fmla="*/ 333 w 357"/>
                <a:gd name="T45" fmla="*/ 738 h 747"/>
                <a:gd name="T46" fmla="*/ 347 w 357"/>
                <a:gd name="T47" fmla="*/ 721 h 747"/>
                <a:gd name="T48" fmla="*/ 355 w 357"/>
                <a:gd name="T49" fmla="*/ 696 h 747"/>
                <a:gd name="T50" fmla="*/ 357 w 357"/>
                <a:gd name="T51" fmla="*/ 663 h 747"/>
                <a:gd name="T52" fmla="*/ 349 w 357"/>
                <a:gd name="T53" fmla="*/ 620 h 747"/>
                <a:gd name="T54" fmla="*/ 333 w 357"/>
                <a:gd name="T55" fmla="*/ 568 h 747"/>
                <a:gd name="T56" fmla="*/ 308 w 357"/>
                <a:gd name="T57" fmla="*/ 507 h 747"/>
                <a:gd name="T58" fmla="*/ 275 w 357"/>
                <a:gd name="T59" fmla="*/ 444 h 747"/>
                <a:gd name="T60" fmla="*/ 252 w 357"/>
                <a:gd name="T61" fmla="*/ 387 h 747"/>
                <a:gd name="T62" fmla="*/ 236 w 357"/>
                <a:gd name="T63" fmla="*/ 329 h 747"/>
                <a:gd name="T64" fmla="*/ 224 w 357"/>
                <a:gd name="T65" fmla="*/ 271 h 747"/>
                <a:gd name="T66" fmla="*/ 218 w 357"/>
                <a:gd name="T67" fmla="*/ 213 h 747"/>
                <a:gd name="T68" fmla="*/ 217 w 357"/>
                <a:gd name="T69" fmla="*/ 154 h 747"/>
                <a:gd name="T70" fmla="*/ 219 w 357"/>
                <a:gd name="T71" fmla="*/ 94 h 747"/>
                <a:gd name="T72" fmla="*/ 224 w 357"/>
                <a:gd name="T73" fmla="*/ 32 h 747"/>
                <a:gd name="T74" fmla="*/ 204 w 357"/>
                <a:gd name="T75" fmla="*/ 0 h 747"/>
                <a:gd name="T76" fmla="*/ 162 w 357"/>
                <a:gd name="T77" fmla="*/ 4 h 747"/>
                <a:gd name="T78" fmla="*/ 126 w 357"/>
                <a:gd name="T79" fmla="*/ 14 h 747"/>
                <a:gd name="T80" fmla="*/ 94 w 357"/>
                <a:gd name="T81" fmla="*/ 30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7" h="747">
                  <a:moveTo>
                    <a:pt x="81" y="39"/>
                  </a:moveTo>
                  <a:lnTo>
                    <a:pt x="70" y="49"/>
                  </a:lnTo>
                  <a:lnTo>
                    <a:pt x="60" y="59"/>
                  </a:lnTo>
                  <a:lnTo>
                    <a:pt x="51" y="71"/>
                  </a:lnTo>
                  <a:lnTo>
                    <a:pt x="42" y="83"/>
                  </a:lnTo>
                  <a:lnTo>
                    <a:pt x="34" y="95"/>
                  </a:lnTo>
                  <a:lnTo>
                    <a:pt x="27" y="108"/>
                  </a:lnTo>
                  <a:lnTo>
                    <a:pt x="21" y="122"/>
                  </a:lnTo>
                  <a:lnTo>
                    <a:pt x="16" y="137"/>
                  </a:lnTo>
                  <a:lnTo>
                    <a:pt x="12" y="151"/>
                  </a:lnTo>
                  <a:lnTo>
                    <a:pt x="8" y="167"/>
                  </a:lnTo>
                  <a:lnTo>
                    <a:pt x="5" y="182"/>
                  </a:lnTo>
                  <a:lnTo>
                    <a:pt x="3" y="199"/>
                  </a:lnTo>
                  <a:lnTo>
                    <a:pt x="2" y="215"/>
                  </a:lnTo>
                  <a:lnTo>
                    <a:pt x="1" y="231"/>
                  </a:lnTo>
                  <a:lnTo>
                    <a:pt x="0" y="248"/>
                  </a:lnTo>
                  <a:lnTo>
                    <a:pt x="0" y="266"/>
                  </a:lnTo>
                  <a:lnTo>
                    <a:pt x="1" y="283"/>
                  </a:lnTo>
                  <a:lnTo>
                    <a:pt x="2" y="300"/>
                  </a:lnTo>
                  <a:lnTo>
                    <a:pt x="4" y="317"/>
                  </a:lnTo>
                  <a:lnTo>
                    <a:pt x="6" y="335"/>
                  </a:lnTo>
                  <a:lnTo>
                    <a:pt x="12" y="369"/>
                  </a:lnTo>
                  <a:lnTo>
                    <a:pt x="19" y="403"/>
                  </a:lnTo>
                  <a:lnTo>
                    <a:pt x="28" y="435"/>
                  </a:lnTo>
                  <a:lnTo>
                    <a:pt x="38" y="466"/>
                  </a:lnTo>
                  <a:lnTo>
                    <a:pt x="50" y="495"/>
                  </a:lnTo>
                  <a:lnTo>
                    <a:pt x="62" y="523"/>
                  </a:lnTo>
                  <a:lnTo>
                    <a:pt x="75" y="549"/>
                  </a:lnTo>
                  <a:lnTo>
                    <a:pt x="89" y="573"/>
                  </a:lnTo>
                  <a:lnTo>
                    <a:pt x="103" y="597"/>
                  </a:lnTo>
                  <a:lnTo>
                    <a:pt x="119" y="618"/>
                  </a:lnTo>
                  <a:lnTo>
                    <a:pt x="135" y="638"/>
                  </a:lnTo>
                  <a:lnTo>
                    <a:pt x="150" y="657"/>
                  </a:lnTo>
                  <a:lnTo>
                    <a:pt x="166" y="674"/>
                  </a:lnTo>
                  <a:lnTo>
                    <a:pt x="183" y="689"/>
                  </a:lnTo>
                  <a:lnTo>
                    <a:pt x="199" y="702"/>
                  </a:lnTo>
                  <a:lnTo>
                    <a:pt x="215" y="715"/>
                  </a:lnTo>
                  <a:lnTo>
                    <a:pt x="231" y="725"/>
                  </a:lnTo>
                  <a:lnTo>
                    <a:pt x="247" y="733"/>
                  </a:lnTo>
                  <a:lnTo>
                    <a:pt x="261" y="739"/>
                  </a:lnTo>
                  <a:lnTo>
                    <a:pt x="275" y="744"/>
                  </a:lnTo>
                  <a:lnTo>
                    <a:pt x="289" y="746"/>
                  </a:lnTo>
                  <a:lnTo>
                    <a:pt x="302" y="747"/>
                  </a:lnTo>
                  <a:lnTo>
                    <a:pt x="314" y="746"/>
                  </a:lnTo>
                  <a:lnTo>
                    <a:pt x="324" y="743"/>
                  </a:lnTo>
                  <a:lnTo>
                    <a:pt x="333" y="738"/>
                  </a:lnTo>
                  <a:lnTo>
                    <a:pt x="341" y="730"/>
                  </a:lnTo>
                  <a:lnTo>
                    <a:pt x="347" y="721"/>
                  </a:lnTo>
                  <a:lnTo>
                    <a:pt x="352" y="710"/>
                  </a:lnTo>
                  <a:lnTo>
                    <a:pt x="355" y="696"/>
                  </a:lnTo>
                  <a:lnTo>
                    <a:pt x="357" y="680"/>
                  </a:lnTo>
                  <a:lnTo>
                    <a:pt x="357" y="663"/>
                  </a:lnTo>
                  <a:lnTo>
                    <a:pt x="354" y="642"/>
                  </a:lnTo>
                  <a:lnTo>
                    <a:pt x="349" y="620"/>
                  </a:lnTo>
                  <a:lnTo>
                    <a:pt x="343" y="596"/>
                  </a:lnTo>
                  <a:lnTo>
                    <a:pt x="333" y="568"/>
                  </a:lnTo>
                  <a:lnTo>
                    <a:pt x="322" y="539"/>
                  </a:lnTo>
                  <a:lnTo>
                    <a:pt x="308" y="507"/>
                  </a:lnTo>
                  <a:lnTo>
                    <a:pt x="290" y="473"/>
                  </a:lnTo>
                  <a:lnTo>
                    <a:pt x="275" y="444"/>
                  </a:lnTo>
                  <a:lnTo>
                    <a:pt x="263" y="415"/>
                  </a:lnTo>
                  <a:lnTo>
                    <a:pt x="252" y="387"/>
                  </a:lnTo>
                  <a:lnTo>
                    <a:pt x="243" y="357"/>
                  </a:lnTo>
                  <a:lnTo>
                    <a:pt x="236" y="329"/>
                  </a:lnTo>
                  <a:lnTo>
                    <a:pt x="229" y="300"/>
                  </a:lnTo>
                  <a:lnTo>
                    <a:pt x="224" y="271"/>
                  </a:lnTo>
                  <a:lnTo>
                    <a:pt x="221" y="242"/>
                  </a:lnTo>
                  <a:lnTo>
                    <a:pt x="218" y="213"/>
                  </a:lnTo>
                  <a:lnTo>
                    <a:pt x="217" y="183"/>
                  </a:lnTo>
                  <a:lnTo>
                    <a:pt x="217" y="154"/>
                  </a:lnTo>
                  <a:lnTo>
                    <a:pt x="218" y="124"/>
                  </a:lnTo>
                  <a:lnTo>
                    <a:pt x="219" y="94"/>
                  </a:lnTo>
                  <a:lnTo>
                    <a:pt x="221" y="63"/>
                  </a:lnTo>
                  <a:lnTo>
                    <a:pt x="224" y="32"/>
                  </a:lnTo>
                  <a:lnTo>
                    <a:pt x="227" y="0"/>
                  </a:lnTo>
                  <a:lnTo>
                    <a:pt x="204" y="0"/>
                  </a:lnTo>
                  <a:lnTo>
                    <a:pt x="183" y="1"/>
                  </a:lnTo>
                  <a:lnTo>
                    <a:pt x="162" y="4"/>
                  </a:lnTo>
                  <a:lnTo>
                    <a:pt x="143" y="9"/>
                  </a:lnTo>
                  <a:lnTo>
                    <a:pt x="126" y="14"/>
                  </a:lnTo>
                  <a:lnTo>
                    <a:pt x="110" y="22"/>
                  </a:lnTo>
                  <a:lnTo>
                    <a:pt x="94" y="30"/>
                  </a:lnTo>
                  <a:lnTo>
                    <a:pt x="81" y="39"/>
                  </a:lnTo>
                  <a:close/>
                </a:path>
              </a:pathLst>
            </a:custGeom>
            <a:solidFill>
              <a:srgbClr val="E7C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" name="Freeform 123"/>
            <p:cNvSpPr>
              <a:spLocks noEditPoints="1"/>
            </p:cNvSpPr>
            <p:nvPr/>
          </p:nvSpPr>
          <p:spPr bwMode="auto">
            <a:xfrm>
              <a:off x="7831138" y="4665663"/>
              <a:ext cx="52387" cy="77788"/>
            </a:xfrm>
            <a:custGeom>
              <a:avLst/>
              <a:gdLst>
                <a:gd name="T0" fmla="*/ 57 w 568"/>
                <a:gd name="T1" fmla="*/ 81 h 845"/>
                <a:gd name="T2" fmla="*/ 25 w 568"/>
                <a:gd name="T3" fmla="*/ 131 h 845"/>
                <a:gd name="T4" fmla="*/ 6 w 568"/>
                <a:gd name="T5" fmla="*/ 192 h 845"/>
                <a:gd name="T6" fmla="*/ 0 w 568"/>
                <a:gd name="T7" fmla="*/ 262 h 845"/>
                <a:gd name="T8" fmla="*/ 4 w 568"/>
                <a:gd name="T9" fmla="*/ 337 h 845"/>
                <a:gd name="T10" fmla="*/ 18 w 568"/>
                <a:gd name="T11" fmla="*/ 417 h 845"/>
                <a:gd name="T12" fmla="*/ 41 w 568"/>
                <a:gd name="T13" fmla="*/ 496 h 845"/>
                <a:gd name="T14" fmla="*/ 97 w 568"/>
                <a:gd name="T15" fmla="*/ 626 h 845"/>
                <a:gd name="T16" fmla="*/ 145 w 568"/>
                <a:gd name="T17" fmla="*/ 702 h 845"/>
                <a:gd name="T18" fmla="*/ 186 w 568"/>
                <a:gd name="T19" fmla="*/ 752 h 845"/>
                <a:gd name="T20" fmla="*/ 228 w 568"/>
                <a:gd name="T21" fmla="*/ 791 h 845"/>
                <a:gd name="T22" fmla="*/ 273 w 568"/>
                <a:gd name="T23" fmla="*/ 821 h 845"/>
                <a:gd name="T24" fmla="*/ 318 w 568"/>
                <a:gd name="T25" fmla="*/ 839 h 845"/>
                <a:gd name="T26" fmla="*/ 363 w 568"/>
                <a:gd name="T27" fmla="*/ 845 h 845"/>
                <a:gd name="T28" fmla="*/ 408 w 568"/>
                <a:gd name="T29" fmla="*/ 840 h 845"/>
                <a:gd name="T30" fmla="*/ 460 w 568"/>
                <a:gd name="T31" fmla="*/ 817 h 845"/>
                <a:gd name="T32" fmla="*/ 505 w 568"/>
                <a:gd name="T33" fmla="*/ 772 h 845"/>
                <a:gd name="T34" fmla="*/ 539 w 568"/>
                <a:gd name="T35" fmla="*/ 708 h 845"/>
                <a:gd name="T36" fmla="*/ 560 w 568"/>
                <a:gd name="T37" fmla="*/ 626 h 845"/>
                <a:gd name="T38" fmla="*/ 567 w 568"/>
                <a:gd name="T39" fmla="*/ 546 h 845"/>
                <a:gd name="T40" fmla="*/ 565 w 568"/>
                <a:gd name="T41" fmla="*/ 465 h 845"/>
                <a:gd name="T42" fmla="*/ 555 w 568"/>
                <a:gd name="T43" fmla="*/ 382 h 845"/>
                <a:gd name="T44" fmla="*/ 536 w 568"/>
                <a:gd name="T45" fmla="*/ 301 h 845"/>
                <a:gd name="T46" fmla="*/ 509 w 568"/>
                <a:gd name="T47" fmla="*/ 224 h 845"/>
                <a:gd name="T48" fmla="*/ 473 w 568"/>
                <a:gd name="T49" fmla="*/ 153 h 845"/>
                <a:gd name="T50" fmla="*/ 429 w 568"/>
                <a:gd name="T51" fmla="*/ 93 h 845"/>
                <a:gd name="T52" fmla="*/ 377 w 568"/>
                <a:gd name="T53" fmla="*/ 45 h 845"/>
                <a:gd name="T54" fmla="*/ 327 w 568"/>
                <a:gd name="T55" fmla="*/ 16 h 845"/>
                <a:gd name="T56" fmla="*/ 267 w 568"/>
                <a:gd name="T57" fmla="*/ 1 h 845"/>
                <a:gd name="T58" fmla="*/ 196 w 568"/>
                <a:gd name="T59" fmla="*/ 6 h 845"/>
                <a:gd name="T60" fmla="*/ 112 w 568"/>
                <a:gd name="T61" fmla="*/ 39 h 845"/>
                <a:gd name="T62" fmla="*/ 354 w 568"/>
                <a:gd name="T63" fmla="*/ 103 h 845"/>
                <a:gd name="T64" fmla="*/ 397 w 568"/>
                <a:gd name="T65" fmla="*/ 147 h 845"/>
                <a:gd name="T66" fmla="*/ 432 w 568"/>
                <a:gd name="T67" fmla="*/ 204 h 845"/>
                <a:gd name="T68" fmla="*/ 462 w 568"/>
                <a:gd name="T69" fmla="*/ 269 h 845"/>
                <a:gd name="T70" fmla="*/ 493 w 568"/>
                <a:gd name="T71" fmla="*/ 378 h 845"/>
                <a:gd name="T72" fmla="*/ 509 w 568"/>
                <a:gd name="T73" fmla="*/ 526 h 845"/>
                <a:gd name="T74" fmla="*/ 504 w 568"/>
                <a:gd name="T75" fmla="*/ 596 h 845"/>
                <a:gd name="T76" fmla="*/ 490 w 568"/>
                <a:gd name="T77" fmla="*/ 664 h 845"/>
                <a:gd name="T78" fmla="*/ 468 w 568"/>
                <a:gd name="T79" fmla="*/ 719 h 845"/>
                <a:gd name="T80" fmla="*/ 437 w 568"/>
                <a:gd name="T81" fmla="*/ 758 h 845"/>
                <a:gd name="T82" fmla="*/ 401 w 568"/>
                <a:gd name="T83" fmla="*/ 780 h 845"/>
                <a:gd name="T84" fmla="*/ 361 w 568"/>
                <a:gd name="T85" fmla="*/ 785 h 845"/>
                <a:gd name="T86" fmla="*/ 323 w 568"/>
                <a:gd name="T87" fmla="*/ 778 h 845"/>
                <a:gd name="T88" fmla="*/ 285 w 568"/>
                <a:gd name="T89" fmla="*/ 759 h 845"/>
                <a:gd name="T90" fmla="*/ 250 w 568"/>
                <a:gd name="T91" fmla="*/ 731 h 845"/>
                <a:gd name="T92" fmla="*/ 185 w 568"/>
                <a:gd name="T93" fmla="*/ 655 h 845"/>
                <a:gd name="T94" fmla="*/ 134 w 568"/>
                <a:gd name="T95" fmla="*/ 566 h 845"/>
                <a:gd name="T96" fmla="*/ 103 w 568"/>
                <a:gd name="T97" fmla="*/ 492 h 845"/>
                <a:gd name="T98" fmla="*/ 80 w 568"/>
                <a:gd name="T99" fmla="*/ 416 h 845"/>
                <a:gd name="T100" fmla="*/ 66 w 568"/>
                <a:gd name="T101" fmla="*/ 339 h 845"/>
                <a:gd name="T102" fmla="*/ 61 w 568"/>
                <a:gd name="T103" fmla="*/ 267 h 845"/>
                <a:gd name="T104" fmla="*/ 69 w 568"/>
                <a:gd name="T105" fmla="*/ 190 h 845"/>
                <a:gd name="T106" fmla="*/ 84 w 568"/>
                <a:gd name="T107" fmla="*/ 147 h 845"/>
                <a:gd name="T108" fmla="*/ 107 w 568"/>
                <a:gd name="T109" fmla="*/ 115 h 845"/>
                <a:gd name="T110" fmla="*/ 151 w 568"/>
                <a:gd name="T111" fmla="*/ 85 h 845"/>
                <a:gd name="T112" fmla="*/ 206 w 568"/>
                <a:gd name="T113" fmla="*/ 65 h 845"/>
                <a:gd name="T114" fmla="*/ 258 w 568"/>
                <a:gd name="T115" fmla="*/ 61 h 845"/>
                <a:gd name="T116" fmla="*/ 307 w 568"/>
                <a:gd name="T117" fmla="*/ 73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8" h="845">
                  <a:moveTo>
                    <a:pt x="90" y="52"/>
                  </a:moveTo>
                  <a:lnTo>
                    <a:pt x="78" y="61"/>
                  </a:lnTo>
                  <a:lnTo>
                    <a:pt x="67" y="70"/>
                  </a:lnTo>
                  <a:lnTo>
                    <a:pt x="57" y="81"/>
                  </a:lnTo>
                  <a:lnTo>
                    <a:pt x="47" y="93"/>
                  </a:lnTo>
                  <a:lnTo>
                    <a:pt x="39" y="105"/>
                  </a:lnTo>
                  <a:lnTo>
                    <a:pt x="31" y="117"/>
                  </a:lnTo>
                  <a:lnTo>
                    <a:pt x="25" y="131"/>
                  </a:lnTo>
                  <a:lnTo>
                    <a:pt x="19" y="145"/>
                  </a:lnTo>
                  <a:lnTo>
                    <a:pt x="14" y="161"/>
                  </a:lnTo>
                  <a:lnTo>
                    <a:pt x="10" y="176"/>
                  </a:lnTo>
                  <a:lnTo>
                    <a:pt x="6" y="192"/>
                  </a:lnTo>
                  <a:lnTo>
                    <a:pt x="4" y="209"/>
                  </a:lnTo>
                  <a:lnTo>
                    <a:pt x="2" y="227"/>
                  </a:lnTo>
                  <a:lnTo>
                    <a:pt x="0" y="244"/>
                  </a:lnTo>
                  <a:lnTo>
                    <a:pt x="0" y="262"/>
                  </a:lnTo>
                  <a:lnTo>
                    <a:pt x="0" y="280"/>
                  </a:lnTo>
                  <a:lnTo>
                    <a:pt x="1" y="300"/>
                  </a:lnTo>
                  <a:lnTo>
                    <a:pt x="2" y="318"/>
                  </a:lnTo>
                  <a:lnTo>
                    <a:pt x="4" y="337"/>
                  </a:lnTo>
                  <a:lnTo>
                    <a:pt x="7" y="358"/>
                  </a:lnTo>
                  <a:lnTo>
                    <a:pt x="10" y="377"/>
                  </a:lnTo>
                  <a:lnTo>
                    <a:pt x="14" y="396"/>
                  </a:lnTo>
                  <a:lnTo>
                    <a:pt x="18" y="417"/>
                  </a:lnTo>
                  <a:lnTo>
                    <a:pt x="23" y="437"/>
                  </a:lnTo>
                  <a:lnTo>
                    <a:pt x="28" y="456"/>
                  </a:lnTo>
                  <a:lnTo>
                    <a:pt x="34" y="477"/>
                  </a:lnTo>
                  <a:lnTo>
                    <a:pt x="41" y="496"/>
                  </a:lnTo>
                  <a:lnTo>
                    <a:pt x="47" y="515"/>
                  </a:lnTo>
                  <a:lnTo>
                    <a:pt x="63" y="554"/>
                  </a:lnTo>
                  <a:lnTo>
                    <a:pt x="80" y="591"/>
                  </a:lnTo>
                  <a:lnTo>
                    <a:pt x="97" y="626"/>
                  </a:lnTo>
                  <a:lnTo>
                    <a:pt x="116" y="658"/>
                  </a:lnTo>
                  <a:lnTo>
                    <a:pt x="125" y="674"/>
                  </a:lnTo>
                  <a:lnTo>
                    <a:pt x="135" y="688"/>
                  </a:lnTo>
                  <a:lnTo>
                    <a:pt x="145" y="702"/>
                  </a:lnTo>
                  <a:lnTo>
                    <a:pt x="155" y="715"/>
                  </a:lnTo>
                  <a:lnTo>
                    <a:pt x="164" y="728"/>
                  </a:lnTo>
                  <a:lnTo>
                    <a:pt x="175" y="741"/>
                  </a:lnTo>
                  <a:lnTo>
                    <a:pt x="186" y="752"/>
                  </a:lnTo>
                  <a:lnTo>
                    <a:pt x="196" y="763"/>
                  </a:lnTo>
                  <a:lnTo>
                    <a:pt x="207" y="773"/>
                  </a:lnTo>
                  <a:lnTo>
                    <a:pt x="217" y="783"/>
                  </a:lnTo>
                  <a:lnTo>
                    <a:pt x="228" y="791"/>
                  </a:lnTo>
                  <a:lnTo>
                    <a:pt x="239" y="801"/>
                  </a:lnTo>
                  <a:lnTo>
                    <a:pt x="251" y="808"/>
                  </a:lnTo>
                  <a:lnTo>
                    <a:pt x="262" y="815"/>
                  </a:lnTo>
                  <a:lnTo>
                    <a:pt x="273" y="821"/>
                  </a:lnTo>
                  <a:lnTo>
                    <a:pt x="284" y="827"/>
                  </a:lnTo>
                  <a:lnTo>
                    <a:pt x="295" y="831"/>
                  </a:lnTo>
                  <a:lnTo>
                    <a:pt x="306" y="835"/>
                  </a:lnTo>
                  <a:lnTo>
                    <a:pt x="318" y="839"/>
                  </a:lnTo>
                  <a:lnTo>
                    <a:pt x="329" y="842"/>
                  </a:lnTo>
                  <a:lnTo>
                    <a:pt x="340" y="844"/>
                  </a:lnTo>
                  <a:lnTo>
                    <a:pt x="352" y="845"/>
                  </a:lnTo>
                  <a:lnTo>
                    <a:pt x="363" y="845"/>
                  </a:lnTo>
                  <a:lnTo>
                    <a:pt x="374" y="845"/>
                  </a:lnTo>
                  <a:lnTo>
                    <a:pt x="386" y="844"/>
                  </a:lnTo>
                  <a:lnTo>
                    <a:pt x="397" y="843"/>
                  </a:lnTo>
                  <a:lnTo>
                    <a:pt x="408" y="840"/>
                  </a:lnTo>
                  <a:lnTo>
                    <a:pt x="419" y="837"/>
                  </a:lnTo>
                  <a:lnTo>
                    <a:pt x="433" y="832"/>
                  </a:lnTo>
                  <a:lnTo>
                    <a:pt x="448" y="825"/>
                  </a:lnTo>
                  <a:lnTo>
                    <a:pt x="460" y="817"/>
                  </a:lnTo>
                  <a:lnTo>
                    <a:pt x="473" y="808"/>
                  </a:lnTo>
                  <a:lnTo>
                    <a:pt x="484" y="796"/>
                  </a:lnTo>
                  <a:lnTo>
                    <a:pt x="495" y="785"/>
                  </a:lnTo>
                  <a:lnTo>
                    <a:pt x="505" y="772"/>
                  </a:lnTo>
                  <a:lnTo>
                    <a:pt x="515" y="758"/>
                  </a:lnTo>
                  <a:lnTo>
                    <a:pt x="524" y="743"/>
                  </a:lnTo>
                  <a:lnTo>
                    <a:pt x="532" y="725"/>
                  </a:lnTo>
                  <a:lnTo>
                    <a:pt x="539" y="708"/>
                  </a:lnTo>
                  <a:lnTo>
                    <a:pt x="545" y="689"/>
                  </a:lnTo>
                  <a:lnTo>
                    <a:pt x="551" y="670"/>
                  </a:lnTo>
                  <a:lnTo>
                    <a:pt x="556" y="648"/>
                  </a:lnTo>
                  <a:lnTo>
                    <a:pt x="560" y="626"/>
                  </a:lnTo>
                  <a:lnTo>
                    <a:pt x="563" y="604"/>
                  </a:lnTo>
                  <a:lnTo>
                    <a:pt x="565" y="584"/>
                  </a:lnTo>
                  <a:lnTo>
                    <a:pt x="567" y="565"/>
                  </a:lnTo>
                  <a:lnTo>
                    <a:pt x="567" y="546"/>
                  </a:lnTo>
                  <a:lnTo>
                    <a:pt x="568" y="526"/>
                  </a:lnTo>
                  <a:lnTo>
                    <a:pt x="568" y="506"/>
                  </a:lnTo>
                  <a:lnTo>
                    <a:pt x="567" y="486"/>
                  </a:lnTo>
                  <a:lnTo>
                    <a:pt x="565" y="465"/>
                  </a:lnTo>
                  <a:lnTo>
                    <a:pt x="564" y="444"/>
                  </a:lnTo>
                  <a:lnTo>
                    <a:pt x="561" y="424"/>
                  </a:lnTo>
                  <a:lnTo>
                    <a:pt x="559" y="403"/>
                  </a:lnTo>
                  <a:lnTo>
                    <a:pt x="555" y="382"/>
                  </a:lnTo>
                  <a:lnTo>
                    <a:pt x="551" y="362"/>
                  </a:lnTo>
                  <a:lnTo>
                    <a:pt x="547" y="341"/>
                  </a:lnTo>
                  <a:lnTo>
                    <a:pt x="542" y="321"/>
                  </a:lnTo>
                  <a:lnTo>
                    <a:pt x="536" y="301"/>
                  </a:lnTo>
                  <a:lnTo>
                    <a:pt x="530" y="282"/>
                  </a:lnTo>
                  <a:lnTo>
                    <a:pt x="524" y="261"/>
                  </a:lnTo>
                  <a:lnTo>
                    <a:pt x="517" y="242"/>
                  </a:lnTo>
                  <a:lnTo>
                    <a:pt x="509" y="224"/>
                  </a:lnTo>
                  <a:lnTo>
                    <a:pt x="500" y="205"/>
                  </a:lnTo>
                  <a:lnTo>
                    <a:pt x="492" y="187"/>
                  </a:lnTo>
                  <a:lnTo>
                    <a:pt x="483" y="170"/>
                  </a:lnTo>
                  <a:lnTo>
                    <a:pt x="473" y="153"/>
                  </a:lnTo>
                  <a:lnTo>
                    <a:pt x="463" y="136"/>
                  </a:lnTo>
                  <a:lnTo>
                    <a:pt x="452" y="121"/>
                  </a:lnTo>
                  <a:lnTo>
                    <a:pt x="440" y="106"/>
                  </a:lnTo>
                  <a:lnTo>
                    <a:pt x="429" y="93"/>
                  </a:lnTo>
                  <a:lnTo>
                    <a:pt x="416" y="78"/>
                  </a:lnTo>
                  <a:lnTo>
                    <a:pt x="404" y="66"/>
                  </a:lnTo>
                  <a:lnTo>
                    <a:pt x="391" y="55"/>
                  </a:lnTo>
                  <a:lnTo>
                    <a:pt x="377" y="45"/>
                  </a:lnTo>
                  <a:lnTo>
                    <a:pt x="362" y="35"/>
                  </a:lnTo>
                  <a:lnTo>
                    <a:pt x="351" y="29"/>
                  </a:lnTo>
                  <a:lnTo>
                    <a:pt x="339" y="22"/>
                  </a:lnTo>
                  <a:lnTo>
                    <a:pt x="327" y="16"/>
                  </a:lnTo>
                  <a:lnTo>
                    <a:pt x="313" y="11"/>
                  </a:lnTo>
                  <a:lnTo>
                    <a:pt x="298" y="7"/>
                  </a:lnTo>
                  <a:lnTo>
                    <a:pt x="283" y="4"/>
                  </a:lnTo>
                  <a:lnTo>
                    <a:pt x="267" y="1"/>
                  </a:lnTo>
                  <a:lnTo>
                    <a:pt x="251" y="0"/>
                  </a:lnTo>
                  <a:lnTo>
                    <a:pt x="232" y="1"/>
                  </a:lnTo>
                  <a:lnTo>
                    <a:pt x="214" y="2"/>
                  </a:lnTo>
                  <a:lnTo>
                    <a:pt x="196" y="6"/>
                  </a:lnTo>
                  <a:lnTo>
                    <a:pt x="175" y="11"/>
                  </a:lnTo>
                  <a:lnTo>
                    <a:pt x="155" y="18"/>
                  </a:lnTo>
                  <a:lnTo>
                    <a:pt x="134" y="28"/>
                  </a:lnTo>
                  <a:lnTo>
                    <a:pt x="112" y="39"/>
                  </a:lnTo>
                  <a:lnTo>
                    <a:pt x="90" y="52"/>
                  </a:lnTo>
                  <a:close/>
                  <a:moveTo>
                    <a:pt x="331" y="85"/>
                  </a:moveTo>
                  <a:lnTo>
                    <a:pt x="343" y="94"/>
                  </a:lnTo>
                  <a:lnTo>
                    <a:pt x="354" y="103"/>
                  </a:lnTo>
                  <a:lnTo>
                    <a:pt x="365" y="113"/>
                  </a:lnTo>
                  <a:lnTo>
                    <a:pt x="377" y="123"/>
                  </a:lnTo>
                  <a:lnTo>
                    <a:pt x="387" y="135"/>
                  </a:lnTo>
                  <a:lnTo>
                    <a:pt x="397" y="147"/>
                  </a:lnTo>
                  <a:lnTo>
                    <a:pt x="406" y="161"/>
                  </a:lnTo>
                  <a:lnTo>
                    <a:pt x="415" y="174"/>
                  </a:lnTo>
                  <a:lnTo>
                    <a:pt x="424" y="189"/>
                  </a:lnTo>
                  <a:lnTo>
                    <a:pt x="432" y="204"/>
                  </a:lnTo>
                  <a:lnTo>
                    <a:pt x="440" y="220"/>
                  </a:lnTo>
                  <a:lnTo>
                    <a:pt x="448" y="236"/>
                  </a:lnTo>
                  <a:lnTo>
                    <a:pt x="455" y="252"/>
                  </a:lnTo>
                  <a:lnTo>
                    <a:pt x="462" y="269"/>
                  </a:lnTo>
                  <a:lnTo>
                    <a:pt x="468" y="287"/>
                  </a:lnTo>
                  <a:lnTo>
                    <a:pt x="474" y="305"/>
                  </a:lnTo>
                  <a:lnTo>
                    <a:pt x="484" y="340"/>
                  </a:lnTo>
                  <a:lnTo>
                    <a:pt x="493" y="378"/>
                  </a:lnTo>
                  <a:lnTo>
                    <a:pt x="499" y="416"/>
                  </a:lnTo>
                  <a:lnTo>
                    <a:pt x="504" y="453"/>
                  </a:lnTo>
                  <a:lnTo>
                    <a:pt x="508" y="490"/>
                  </a:lnTo>
                  <a:lnTo>
                    <a:pt x="509" y="526"/>
                  </a:lnTo>
                  <a:lnTo>
                    <a:pt x="509" y="545"/>
                  </a:lnTo>
                  <a:lnTo>
                    <a:pt x="508" y="562"/>
                  </a:lnTo>
                  <a:lnTo>
                    <a:pt x="506" y="579"/>
                  </a:lnTo>
                  <a:lnTo>
                    <a:pt x="504" y="596"/>
                  </a:lnTo>
                  <a:lnTo>
                    <a:pt x="501" y="615"/>
                  </a:lnTo>
                  <a:lnTo>
                    <a:pt x="498" y="632"/>
                  </a:lnTo>
                  <a:lnTo>
                    <a:pt x="494" y="648"/>
                  </a:lnTo>
                  <a:lnTo>
                    <a:pt x="490" y="664"/>
                  </a:lnTo>
                  <a:lnTo>
                    <a:pt x="486" y="680"/>
                  </a:lnTo>
                  <a:lnTo>
                    <a:pt x="480" y="694"/>
                  </a:lnTo>
                  <a:lnTo>
                    <a:pt x="474" y="707"/>
                  </a:lnTo>
                  <a:lnTo>
                    <a:pt x="468" y="719"/>
                  </a:lnTo>
                  <a:lnTo>
                    <a:pt x="461" y="730"/>
                  </a:lnTo>
                  <a:lnTo>
                    <a:pt x="454" y="741"/>
                  </a:lnTo>
                  <a:lnTo>
                    <a:pt x="447" y="750"/>
                  </a:lnTo>
                  <a:lnTo>
                    <a:pt x="437" y="758"/>
                  </a:lnTo>
                  <a:lnTo>
                    <a:pt x="429" y="765"/>
                  </a:lnTo>
                  <a:lnTo>
                    <a:pt x="420" y="771"/>
                  </a:lnTo>
                  <a:lnTo>
                    <a:pt x="411" y="776"/>
                  </a:lnTo>
                  <a:lnTo>
                    <a:pt x="401" y="780"/>
                  </a:lnTo>
                  <a:lnTo>
                    <a:pt x="391" y="783"/>
                  </a:lnTo>
                  <a:lnTo>
                    <a:pt x="382" y="784"/>
                  </a:lnTo>
                  <a:lnTo>
                    <a:pt x="371" y="785"/>
                  </a:lnTo>
                  <a:lnTo>
                    <a:pt x="361" y="785"/>
                  </a:lnTo>
                  <a:lnTo>
                    <a:pt x="352" y="785"/>
                  </a:lnTo>
                  <a:lnTo>
                    <a:pt x="342" y="783"/>
                  </a:lnTo>
                  <a:lnTo>
                    <a:pt x="333" y="781"/>
                  </a:lnTo>
                  <a:lnTo>
                    <a:pt x="323" y="778"/>
                  </a:lnTo>
                  <a:lnTo>
                    <a:pt x="314" y="774"/>
                  </a:lnTo>
                  <a:lnTo>
                    <a:pt x="303" y="770"/>
                  </a:lnTo>
                  <a:lnTo>
                    <a:pt x="294" y="765"/>
                  </a:lnTo>
                  <a:lnTo>
                    <a:pt x="285" y="759"/>
                  </a:lnTo>
                  <a:lnTo>
                    <a:pt x="276" y="753"/>
                  </a:lnTo>
                  <a:lnTo>
                    <a:pt x="267" y="746"/>
                  </a:lnTo>
                  <a:lnTo>
                    <a:pt x="259" y="739"/>
                  </a:lnTo>
                  <a:lnTo>
                    <a:pt x="250" y="731"/>
                  </a:lnTo>
                  <a:lnTo>
                    <a:pt x="232" y="714"/>
                  </a:lnTo>
                  <a:lnTo>
                    <a:pt x="216" y="696"/>
                  </a:lnTo>
                  <a:lnTo>
                    <a:pt x="200" y="676"/>
                  </a:lnTo>
                  <a:lnTo>
                    <a:pt x="185" y="655"/>
                  </a:lnTo>
                  <a:lnTo>
                    <a:pt x="170" y="633"/>
                  </a:lnTo>
                  <a:lnTo>
                    <a:pt x="157" y="611"/>
                  </a:lnTo>
                  <a:lnTo>
                    <a:pt x="145" y="588"/>
                  </a:lnTo>
                  <a:lnTo>
                    <a:pt x="134" y="566"/>
                  </a:lnTo>
                  <a:lnTo>
                    <a:pt x="126" y="548"/>
                  </a:lnTo>
                  <a:lnTo>
                    <a:pt x="118" y="529"/>
                  </a:lnTo>
                  <a:lnTo>
                    <a:pt x="110" y="511"/>
                  </a:lnTo>
                  <a:lnTo>
                    <a:pt x="103" y="492"/>
                  </a:lnTo>
                  <a:lnTo>
                    <a:pt x="96" y="473"/>
                  </a:lnTo>
                  <a:lnTo>
                    <a:pt x="90" y="454"/>
                  </a:lnTo>
                  <a:lnTo>
                    <a:pt x="85" y="435"/>
                  </a:lnTo>
                  <a:lnTo>
                    <a:pt x="80" y="416"/>
                  </a:lnTo>
                  <a:lnTo>
                    <a:pt x="76" y="396"/>
                  </a:lnTo>
                  <a:lnTo>
                    <a:pt x="72" y="377"/>
                  </a:lnTo>
                  <a:lnTo>
                    <a:pt x="68" y="358"/>
                  </a:lnTo>
                  <a:lnTo>
                    <a:pt x="66" y="339"/>
                  </a:lnTo>
                  <a:lnTo>
                    <a:pt x="63" y="321"/>
                  </a:lnTo>
                  <a:lnTo>
                    <a:pt x="62" y="303"/>
                  </a:lnTo>
                  <a:lnTo>
                    <a:pt x="61" y="285"/>
                  </a:lnTo>
                  <a:lnTo>
                    <a:pt x="61" y="267"/>
                  </a:lnTo>
                  <a:lnTo>
                    <a:pt x="62" y="240"/>
                  </a:lnTo>
                  <a:lnTo>
                    <a:pt x="64" y="213"/>
                  </a:lnTo>
                  <a:lnTo>
                    <a:pt x="66" y="201"/>
                  </a:lnTo>
                  <a:lnTo>
                    <a:pt x="69" y="190"/>
                  </a:lnTo>
                  <a:lnTo>
                    <a:pt x="72" y="178"/>
                  </a:lnTo>
                  <a:lnTo>
                    <a:pt x="75" y="168"/>
                  </a:lnTo>
                  <a:lnTo>
                    <a:pt x="79" y="157"/>
                  </a:lnTo>
                  <a:lnTo>
                    <a:pt x="84" y="147"/>
                  </a:lnTo>
                  <a:lnTo>
                    <a:pt x="89" y="138"/>
                  </a:lnTo>
                  <a:lnTo>
                    <a:pt x="94" y="129"/>
                  </a:lnTo>
                  <a:lnTo>
                    <a:pt x="100" y="122"/>
                  </a:lnTo>
                  <a:lnTo>
                    <a:pt x="107" y="115"/>
                  </a:lnTo>
                  <a:lnTo>
                    <a:pt x="114" y="108"/>
                  </a:lnTo>
                  <a:lnTo>
                    <a:pt x="123" y="103"/>
                  </a:lnTo>
                  <a:lnTo>
                    <a:pt x="137" y="94"/>
                  </a:lnTo>
                  <a:lnTo>
                    <a:pt x="151" y="85"/>
                  </a:lnTo>
                  <a:lnTo>
                    <a:pt x="164" y="79"/>
                  </a:lnTo>
                  <a:lnTo>
                    <a:pt x="178" y="73"/>
                  </a:lnTo>
                  <a:lnTo>
                    <a:pt x="192" y="69"/>
                  </a:lnTo>
                  <a:lnTo>
                    <a:pt x="206" y="65"/>
                  </a:lnTo>
                  <a:lnTo>
                    <a:pt x="219" y="62"/>
                  </a:lnTo>
                  <a:lnTo>
                    <a:pt x="232" y="61"/>
                  </a:lnTo>
                  <a:lnTo>
                    <a:pt x="245" y="60"/>
                  </a:lnTo>
                  <a:lnTo>
                    <a:pt x="258" y="61"/>
                  </a:lnTo>
                  <a:lnTo>
                    <a:pt x="271" y="62"/>
                  </a:lnTo>
                  <a:lnTo>
                    <a:pt x="283" y="65"/>
                  </a:lnTo>
                  <a:lnTo>
                    <a:pt x="295" y="68"/>
                  </a:lnTo>
                  <a:lnTo>
                    <a:pt x="307" y="73"/>
                  </a:lnTo>
                  <a:lnTo>
                    <a:pt x="319" y="78"/>
                  </a:lnTo>
                  <a:lnTo>
                    <a:pt x="331" y="85"/>
                  </a:lnTo>
                  <a:close/>
                </a:path>
              </a:pathLst>
            </a:custGeom>
            <a:solidFill>
              <a:srgbClr val="C58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" name="Freeform 124"/>
            <p:cNvSpPr>
              <a:spLocks/>
            </p:cNvSpPr>
            <p:nvPr/>
          </p:nvSpPr>
          <p:spPr bwMode="auto">
            <a:xfrm>
              <a:off x="7015163" y="4325938"/>
              <a:ext cx="53975" cy="69850"/>
            </a:xfrm>
            <a:custGeom>
              <a:avLst/>
              <a:gdLst>
                <a:gd name="T0" fmla="*/ 5 w 585"/>
                <a:gd name="T1" fmla="*/ 412 h 746"/>
                <a:gd name="T2" fmla="*/ 24 w 585"/>
                <a:gd name="T3" fmla="*/ 516 h 746"/>
                <a:gd name="T4" fmla="*/ 57 w 585"/>
                <a:gd name="T5" fmla="*/ 599 h 746"/>
                <a:gd name="T6" fmla="*/ 100 w 585"/>
                <a:gd name="T7" fmla="*/ 663 h 746"/>
                <a:gd name="T8" fmla="*/ 151 w 585"/>
                <a:gd name="T9" fmla="*/ 708 h 746"/>
                <a:gd name="T10" fmla="*/ 208 w 585"/>
                <a:gd name="T11" fmla="*/ 735 h 746"/>
                <a:gd name="T12" fmla="*/ 268 w 585"/>
                <a:gd name="T13" fmla="*/ 746 h 746"/>
                <a:gd name="T14" fmla="*/ 329 w 585"/>
                <a:gd name="T15" fmla="*/ 741 h 746"/>
                <a:gd name="T16" fmla="*/ 388 w 585"/>
                <a:gd name="T17" fmla="*/ 723 h 746"/>
                <a:gd name="T18" fmla="*/ 444 w 585"/>
                <a:gd name="T19" fmla="*/ 691 h 746"/>
                <a:gd name="T20" fmla="*/ 493 w 585"/>
                <a:gd name="T21" fmla="*/ 646 h 746"/>
                <a:gd name="T22" fmla="*/ 534 w 585"/>
                <a:gd name="T23" fmla="*/ 589 h 746"/>
                <a:gd name="T24" fmla="*/ 565 w 585"/>
                <a:gd name="T25" fmla="*/ 523 h 746"/>
                <a:gd name="T26" fmla="*/ 582 w 585"/>
                <a:gd name="T27" fmla="*/ 448 h 746"/>
                <a:gd name="T28" fmla="*/ 583 w 585"/>
                <a:gd name="T29" fmla="*/ 364 h 746"/>
                <a:gd name="T30" fmla="*/ 567 w 585"/>
                <a:gd name="T31" fmla="*/ 272 h 746"/>
                <a:gd name="T32" fmla="*/ 538 w 585"/>
                <a:gd name="T33" fmla="*/ 193 h 746"/>
                <a:gd name="T34" fmla="*/ 506 w 585"/>
                <a:gd name="T35" fmla="*/ 136 h 746"/>
                <a:gd name="T36" fmla="*/ 469 w 585"/>
                <a:gd name="T37" fmla="*/ 89 h 746"/>
                <a:gd name="T38" fmla="*/ 427 w 585"/>
                <a:gd name="T39" fmla="*/ 53 h 746"/>
                <a:gd name="T40" fmla="*/ 384 w 585"/>
                <a:gd name="T41" fmla="*/ 25 h 746"/>
                <a:gd name="T42" fmla="*/ 337 w 585"/>
                <a:gd name="T43" fmla="*/ 8 h 746"/>
                <a:gd name="T44" fmla="*/ 289 w 585"/>
                <a:gd name="T45" fmla="*/ 1 h 746"/>
                <a:gd name="T46" fmla="*/ 243 w 585"/>
                <a:gd name="T47" fmla="*/ 2 h 746"/>
                <a:gd name="T48" fmla="*/ 196 w 585"/>
                <a:gd name="T49" fmla="*/ 12 h 746"/>
                <a:gd name="T50" fmla="*/ 152 w 585"/>
                <a:gd name="T51" fmla="*/ 30 h 746"/>
                <a:gd name="T52" fmla="*/ 112 w 585"/>
                <a:gd name="T53" fmla="*/ 58 h 746"/>
                <a:gd name="T54" fmla="*/ 76 w 585"/>
                <a:gd name="T55" fmla="*/ 93 h 746"/>
                <a:gd name="T56" fmla="*/ 46 w 585"/>
                <a:gd name="T57" fmla="*/ 137 h 746"/>
                <a:gd name="T58" fmla="*/ 22 w 585"/>
                <a:gd name="T59" fmla="*/ 189 h 746"/>
                <a:gd name="T60" fmla="*/ 7 w 585"/>
                <a:gd name="T61" fmla="*/ 249 h 746"/>
                <a:gd name="T62" fmla="*/ 0 w 585"/>
                <a:gd name="T63" fmla="*/ 316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85" h="746">
                  <a:moveTo>
                    <a:pt x="0" y="352"/>
                  </a:moveTo>
                  <a:lnTo>
                    <a:pt x="5" y="412"/>
                  </a:lnTo>
                  <a:lnTo>
                    <a:pt x="13" y="467"/>
                  </a:lnTo>
                  <a:lnTo>
                    <a:pt x="24" y="516"/>
                  </a:lnTo>
                  <a:lnTo>
                    <a:pt x="39" y="561"/>
                  </a:lnTo>
                  <a:lnTo>
                    <a:pt x="57" y="599"/>
                  </a:lnTo>
                  <a:lnTo>
                    <a:pt x="77" y="634"/>
                  </a:lnTo>
                  <a:lnTo>
                    <a:pt x="100" y="663"/>
                  </a:lnTo>
                  <a:lnTo>
                    <a:pt x="125" y="688"/>
                  </a:lnTo>
                  <a:lnTo>
                    <a:pt x="151" y="708"/>
                  </a:lnTo>
                  <a:lnTo>
                    <a:pt x="179" y="724"/>
                  </a:lnTo>
                  <a:lnTo>
                    <a:pt x="208" y="735"/>
                  </a:lnTo>
                  <a:lnTo>
                    <a:pt x="238" y="743"/>
                  </a:lnTo>
                  <a:lnTo>
                    <a:pt x="268" y="746"/>
                  </a:lnTo>
                  <a:lnTo>
                    <a:pt x="298" y="745"/>
                  </a:lnTo>
                  <a:lnTo>
                    <a:pt x="329" y="741"/>
                  </a:lnTo>
                  <a:lnTo>
                    <a:pt x="358" y="734"/>
                  </a:lnTo>
                  <a:lnTo>
                    <a:pt x="388" y="723"/>
                  </a:lnTo>
                  <a:lnTo>
                    <a:pt x="416" y="708"/>
                  </a:lnTo>
                  <a:lnTo>
                    <a:pt x="444" y="691"/>
                  </a:lnTo>
                  <a:lnTo>
                    <a:pt x="469" y="669"/>
                  </a:lnTo>
                  <a:lnTo>
                    <a:pt x="493" y="646"/>
                  </a:lnTo>
                  <a:lnTo>
                    <a:pt x="515" y="618"/>
                  </a:lnTo>
                  <a:lnTo>
                    <a:pt x="534" y="589"/>
                  </a:lnTo>
                  <a:lnTo>
                    <a:pt x="551" y="558"/>
                  </a:lnTo>
                  <a:lnTo>
                    <a:pt x="565" y="523"/>
                  </a:lnTo>
                  <a:lnTo>
                    <a:pt x="575" y="486"/>
                  </a:lnTo>
                  <a:lnTo>
                    <a:pt x="582" y="448"/>
                  </a:lnTo>
                  <a:lnTo>
                    <a:pt x="585" y="406"/>
                  </a:lnTo>
                  <a:lnTo>
                    <a:pt x="583" y="364"/>
                  </a:lnTo>
                  <a:lnTo>
                    <a:pt x="578" y="319"/>
                  </a:lnTo>
                  <a:lnTo>
                    <a:pt x="567" y="272"/>
                  </a:lnTo>
                  <a:lnTo>
                    <a:pt x="551" y="224"/>
                  </a:lnTo>
                  <a:lnTo>
                    <a:pt x="538" y="193"/>
                  </a:lnTo>
                  <a:lnTo>
                    <a:pt x="523" y="162"/>
                  </a:lnTo>
                  <a:lnTo>
                    <a:pt x="506" y="136"/>
                  </a:lnTo>
                  <a:lnTo>
                    <a:pt x="488" y="112"/>
                  </a:lnTo>
                  <a:lnTo>
                    <a:pt x="469" y="89"/>
                  </a:lnTo>
                  <a:lnTo>
                    <a:pt x="449" y="70"/>
                  </a:lnTo>
                  <a:lnTo>
                    <a:pt x="427" y="53"/>
                  </a:lnTo>
                  <a:lnTo>
                    <a:pt x="406" y="37"/>
                  </a:lnTo>
                  <a:lnTo>
                    <a:pt x="384" y="25"/>
                  </a:lnTo>
                  <a:lnTo>
                    <a:pt x="360" y="16"/>
                  </a:lnTo>
                  <a:lnTo>
                    <a:pt x="337" y="8"/>
                  </a:lnTo>
                  <a:lnTo>
                    <a:pt x="314" y="3"/>
                  </a:lnTo>
                  <a:lnTo>
                    <a:pt x="289" y="1"/>
                  </a:lnTo>
                  <a:lnTo>
                    <a:pt x="266" y="0"/>
                  </a:lnTo>
                  <a:lnTo>
                    <a:pt x="243" y="2"/>
                  </a:lnTo>
                  <a:lnTo>
                    <a:pt x="219" y="5"/>
                  </a:lnTo>
                  <a:lnTo>
                    <a:pt x="196" y="12"/>
                  </a:lnTo>
                  <a:lnTo>
                    <a:pt x="174" y="20"/>
                  </a:lnTo>
                  <a:lnTo>
                    <a:pt x="152" y="30"/>
                  </a:lnTo>
                  <a:lnTo>
                    <a:pt x="132" y="44"/>
                  </a:lnTo>
                  <a:lnTo>
                    <a:pt x="112" y="58"/>
                  </a:lnTo>
                  <a:lnTo>
                    <a:pt x="93" y="75"/>
                  </a:lnTo>
                  <a:lnTo>
                    <a:pt x="76" y="93"/>
                  </a:lnTo>
                  <a:lnTo>
                    <a:pt x="61" y="115"/>
                  </a:lnTo>
                  <a:lnTo>
                    <a:pt x="46" y="137"/>
                  </a:lnTo>
                  <a:lnTo>
                    <a:pt x="33" y="162"/>
                  </a:lnTo>
                  <a:lnTo>
                    <a:pt x="22" y="189"/>
                  </a:lnTo>
                  <a:lnTo>
                    <a:pt x="13" y="218"/>
                  </a:lnTo>
                  <a:lnTo>
                    <a:pt x="7" y="249"/>
                  </a:lnTo>
                  <a:lnTo>
                    <a:pt x="2" y="281"/>
                  </a:lnTo>
                  <a:lnTo>
                    <a:pt x="0" y="316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F3E6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" name="Freeform 125"/>
            <p:cNvSpPr>
              <a:spLocks/>
            </p:cNvSpPr>
            <p:nvPr/>
          </p:nvSpPr>
          <p:spPr bwMode="auto">
            <a:xfrm>
              <a:off x="7015163" y="4327526"/>
              <a:ext cx="52387" cy="66675"/>
            </a:xfrm>
            <a:custGeom>
              <a:avLst/>
              <a:gdLst>
                <a:gd name="T0" fmla="*/ 2 w 565"/>
                <a:gd name="T1" fmla="*/ 357 h 715"/>
                <a:gd name="T2" fmla="*/ 10 w 565"/>
                <a:gd name="T3" fmla="*/ 411 h 715"/>
                <a:gd name="T4" fmla="*/ 17 w 565"/>
                <a:gd name="T5" fmla="*/ 448 h 715"/>
                <a:gd name="T6" fmla="*/ 26 w 565"/>
                <a:gd name="T7" fmla="*/ 484 h 715"/>
                <a:gd name="T8" fmla="*/ 38 w 565"/>
                <a:gd name="T9" fmla="*/ 519 h 715"/>
                <a:gd name="T10" fmla="*/ 53 w 565"/>
                <a:gd name="T11" fmla="*/ 553 h 715"/>
                <a:gd name="T12" fmla="*/ 70 w 565"/>
                <a:gd name="T13" fmla="*/ 584 h 715"/>
                <a:gd name="T14" fmla="*/ 89 w 565"/>
                <a:gd name="T15" fmla="*/ 614 h 715"/>
                <a:gd name="T16" fmla="*/ 111 w 565"/>
                <a:gd name="T17" fmla="*/ 640 h 715"/>
                <a:gd name="T18" fmla="*/ 135 w 565"/>
                <a:gd name="T19" fmla="*/ 662 h 715"/>
                <a:gd name="T20" fmla="*/ 162 w 565"/>
                <a:gd name="T21" fmla="*/ 683 h 715"/>
                <a:gd name="T22" fmla="*/ 193 w 565"/>
                <a:gd name="T23" fmla="*/ 698 h 715"/>
                <a:gd name="T24" fmla="*/ 226 w 565"/>
                <a:gd name="T25" fmla="*/ 708 h 715"/>
                <a:gd name="T26" fmla="*/ 263 w 565"/>
                <a:gd name="T27" fmla="*/ 714 h 715"/>
                <a:gd name="T28" fmla="*/ 303 w 565"/>
                <a:gd name="T29" fmla="*/ 714 h 715"/>
                <a:gd name="T30" fmla="*/ 344 w 565"/>
                <a:gd name="T31" fmla="*/ 708 h 715"/>
                <a:gd name="T32" fmla="*/ 383 w 565"/>
                <a:gd name="T33" fmla="*/ 694 h 715"/>
                <a:gd name="T34" fmla="*/ 415 w 565"/>
                <a:gd name="T35" fmla="*/ 672 h 715"/>
                <a:gd name="T36" fmla="*/ 443 w 565"/>
                <a:gd name="T37" fmla="*/ 646 h 715"/>
                <a:gd name="T38" fmla="*/ 466 w 565"/>
                <a:gd name="T39" fmla="*/ 615 h 715"/>
                <a:gd name="T40" fmla="*/ 486 w 565"/>
                <a:gd name="T41" fmla="*/ 579 h 715"/>
                <a:gd name="T42" fmla="*/ 502 w 565"/>
                <a:gd name="T43" fmla="*/ 541 h 715"/>
                <a:gd name="T44" fmla="*/ 515 w 565"/>
                <a:gd name="T45" fmla="*/ 503 h 715"/>
                <a:gd name="T46" fmla="*/ 529 w 565"/>
                <a:gd name="T47" fmla="*/ 444 h 715"/>
                <a:gd name="T48" fmla="*/ 542 w 565"/>
                <a:gd name="T49" fmla="*/ 372 h 715"/>
                <a:gd name="T50" fmla="*/ 551 w 565"/>
                <a:gd name="T51" fmla="*/ 313 h 715"/>
                <a:gd name="T52" fmla="*/ 557 w 565"/>
                <a:gd name="T53" fmla="*/ 284 h 715"/>
                <a:gd name="T54" fmla="*/ 563 w 565"/>
                <a:gd name="T55" fmla="*/ 274 h 715"/>
                <a:gd name="T56" fmla="*/ 543 w 565"/>
                <a:gd name="T57" fmla="*/ 277 h 715"/>
                <a:gd name="T58" fmla="*/ 502 w 565"/>
                <a:gd name="T59" fmla="*/ 288 h 715"/>
                <a:gd name="T60" fmla="*/ 461 w 565"/>
                <a:gd name="T61" fmla="*/ 294 h 715"/>
                <a:gd name="T62" fmla="*/ 422 w 565"/>
                <a:gd name="T63" fmla="*/ 296 h 715"/>
                <a:gd name="T64" fmla="*/ 386 w 565"/>
                <a:gd name="T65" fmla="*/ 295 h 715"/>
                <a:gd name="T66" fmla="*/ 351 w 565"/>
                <a:gd name="T67" fmla="*/ 291 h 715"/>
                <a:gd name="T68" fmla="*/ 319 w 565"/>
                <a:gd name="T69" fmla="*/ 282 h 715"/>
                <a:gd name="T70" fmla="*/ 289 w 565"/>
                <a:gd name="T71" fmla="*/ 270 h 715"/>
                <a:gd name="T72" fmla="*/ 264 w 565"/>
                <a:gd name="T73" fmla="*/ 254 h 715"/>
                <a:gd name="T74" fmla="*/ 241 w 565"/>
                <a:gd name="T75" fmla="*/ 235 h 715"/>
                <a:gd name="T76" fmla="*/ 222 w 565"/>
                <a:gd name="T77" fmla="*/ 210 h 715"/>
                <a:gd name="T78" fmla="*/ 207 w 565"/>
                <a:gd name="T79" fmla="*/ 182 h 715"/>
                <a:gd name="T80" fmla="*/ 197 w 565"/>
                <a:gd name="T81" fmla="*/ 149 h 715"/>
                <a:gd name="T82" fmla="*/ 192 w 565"/>
                <a:gd name="T83" fmla="*/ 113 h 715"/>
                <a:gd name="T84" fmla="*/ 191 w 565"/>
                <a:gd name="T85" fmla="*/ 71 h 715"/>
                <a:gd name="T86" fmla="*/ 196 w 565"/>
                <a:gd name="T87" fmla="*/ 24 h 715"/>
                <a:gd name="T88" fmla="*/ 175 w 565"/>
                <a:gd name="T89" fmla="*/ 11 h 715"/>
                <a:gd name="T90" fmla="*/ 139 w 565"/>
                <a:gd name="T91" fmla="*/ 31 h 715"/>
                <a:gd name="T92" fmla="*/ 118 w 565"/>
                <a:gd name="T93" fmla="*/ 45 h 715"/>
                <a:gd name="T94" fmla="*/ 98 w 565"/>
                <a:gd name="T95" fmla="*/ 60 h 715"/>
                <a:gd name="T96" fmla="*/ 81 w 565"/>
                <a:gd name="T97" fmla="*/ 76 h 715"/>
                <a:gd name="T98" fmla="*/ 65 w 565"/>
                <a:gd name="T99" fmla="*/ 95 h 715"/>
                <a:gd name="T100" fmla="*/ 51 w 565"/>
                <a:gd name="T101" fmla="*/ 114 h 715"/>
                <a:gd name="T102" fmla="*/ 38 w 565"/>
                <a:gd name="T103" fmla="*/ 134 h 715"/>
                <a:gd name="T104" fmla="*/ 27 w 565"/>
                <a:gd name="T105" fmla="*/ 155 h 715"/>
                <a:gd name="T106" fmla="*/ 15 w 565"/>
                <a:gd name="T107" fmla="*/ 189 h 715"/>
                <a:gd name="T108" fmla="*/ 4 w 565"/>
                <a:gd name="T109" fmla="*/ 239 h 715"/>
                <a:gd name="T110" fmla="*/ 0 w 565"/>
                <a:gd name="T111" fmla="*/ 293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65" h="715">
                  <a:moveTo>
                    <a:pt x="0" y="321"/>
                  </a:moveTo>
                  <a:lnTo>
                    <a:pt x="2" y="357"/>
                  </a:lnTo>
                  <a:lnTo>
                    <a:pt x="7" y="393"/>
                  </a:lnTo>
                  <a:lnTo>
                    <a:pt x="10" y="411"/>
                  </a:lnTo>
                  <a:lnTo>
                    <a:pt x="13" y="430"/>
                  </a:lnTo>
                  <a:lnTo>
                    <a:pt x="17" y="448"/>
                  </a:lnTo>
                  <a:lnTo>
                    <a:pt x="21" y="466"/>
                  </a:lnTo>
                  <a:lnTo>
                    <a:pt x="26" y="484"/>
                  </a:lnTo>
                  <a:lnTo>
                    <a:pt x="32" y="502"/>
                  </a:lnTo>
                  <a:lnTo>
                    <a:pt x="38" y="519"/>
                  </a:lnTo>
                  <a:lnTo>
                    <a:pt x="46" y="535"/>
                  </a:lnTo>
                  <a:lnTo>
                    <a:pt x="53" y="553"/>
                  </a:lnTo>
                  <a:lnTo>
                    <a:pt x="61" y="568"/>
                  </a:lnTo>
                  <a:lnTo>
                    <a:pt x="70" y="584"/>
                  </a:lnTo>
                  <a:lnTo>
                    <a:pt x="79" y="598"/>
                  </a:lnTo>
                  <a:lnTo>
                    <a:pt x="89" y="614"/>
                  </a:lnTo>
                  <a:lnTo>
                    <a:pt x="99" y="627"/>
                  </a:lnTo>
                  <a:lnTo>
                    <a:pt x="111" y="640"/>
                  </a:lnTo>
                  <a:lnTo>
                    <a:pt x="123" y="651"/>
                  </a:lnTo>
                  <a:lnTo>
                    <a:pt x="135" y="662"/>
                  </a:lnTo>
                  <a:lnTo>
                    <a:pt x="149" y="672"/>
                  </a:lnTo>
                  <a:lnTo>
                    <a:pt x="162" y="683"/>
                  </a:lnTo>
                  <a:lnTo>
                    <a:pt x="178" y="691"/>
                  </a:lnTo>
                  <a:lnTo>
                    <a:pt x="193" y="698"/>
                  </a:lnTo>
                  <a:lnTo>
                    <a:pt x="209" y="704"/>
                  </a:lnTo>
                  <a:lnTo>
                    <a:pt x="226" y="708"/>
                  </a:lnTo>
                  <a:lnTo>
                    <a:pt x="245" y="712"/>
                  </a:lnTo>
                  <a:lnTo>
                    <a:pt x="263" y="714"/>
                  </a:lnTo>
                  <a:lnTo>
                    <a:pt x="282" y="715"/>
                  </a:lnTo>
                  <a:lnTo>
                    <a:pt x="303" y="714"/>
                  </a:lnTo>
                  <a:lnTo>
                    <a:pt x="323" y="712"/>
                  </a:lnTo>
                  <a:lnTo>
                    <a:pt x="344" y="708"/>
                  </a:lnTo>
                  <a:lnTo>
                    <a:pt x="363" y="702"/>
                  </a:lnTo>
                  <a:lnTo>
                    <a:pt x="383" y="694"/>
                  </a:lnTo>
                  <a:lnTo>
                    <a:pt x="399" y="684"/>
                  </a:lnTo>
                  <a:lnTo>
                    <a:pt x="415" y="672"/>
                  </a:lnTo>
                  <a:lnTo>
                    <a:pt x="429" y="660"/>
                  </a:lnTo>
                  <a:lnTo>
                    <a:pt x="443" y="646"/>
                  </a:lnTo>
                  <a:lnTo>
                    <a:pt x="455" y="631"/>
                  </a:lnTo>
                  <a:lnTo>
                    <a:pt x="466" y="615"/>
                  </a:lnTo>
                  <a:lnTo>
                    <a:pt x="476" y="597"/>
                  </a:lnTo>
                  <a:lnTo>
                    <a:pt x="486" y="579"/>
                  </a:lnTo>
                  <a:lnTo>
                    <a:pt x="494" y="561"/>
                  </a:lnTo>
                  <a:lnTo>
                    <a:pt x="502" y="541"/>
                  </a:lnTo>
                  <a:lnTo>
                    <a:pt x="509" y="522"/>
                  </a:lnTo>
                  <a:lnTo>
                    <a:pt x="515" y="503"/>
                  </a:lnTo>
                  <a:lnTo>
                    <a:pt x="520" y="484"/>
                  </a:lnTo>
                  <a:lnTo>
                    <a:pt x="529" y="444"/>
                  </a:lnTo>
                  <a:lnTo>
                    <a:pt x="536" y="406"/>
                  </a:lnTo>
                  <a:lnTo>
                    <a:pt x="542" y="372"/>
                  </a:lnTo>
                  <a:lnTo>
                    <a:pt x="547" y="340"/>
                  </a:lnTo>
                  <a:lnTo>
                    <a:pt x="551" y="313"/>
                  </a:lnTo>
                  <a:lnTo>
                    <a:pt x="555" y="292"/>
                  </a:lnTo>
                  <a:lnTo>
                    <a:pt x="557" y="284"/>
                  </a:lnTo>
                  <a:lnTo>
                    <a:pt x="559" y="278"/>
                  </a:lnTo>
                  <a:lnTo>
                    <a:pt x="563" y="274"/>
                  </a:lnTo>
                  <a:lnTo>
                    <a:pt x="565" y="272"/>
                  </a:lnTo>
                  <a:lnTo>
                    <a:pt x="543" y="277"/>
                  </a:lnTo>
                  <a:lnTo>
                    <a:pt x="523" y="282"/>
                  </a:lnTo>
                  <a:lnTo>
                    <a:pt x="502" y="288"/>
                  </a:lnTo>
                  <a:lnTo>
                    <a:pt x="481" y="291"/>
                  </a:lnTo>
                  <a:lnTo>
                    <a:pt x="461" y="294"/>
                  </a:lnTo>
                  <a:lnTo>
                    <a:pt x="442" y="295"/>
                  </a:lnTo>
                  <a:lnTo>
                    <a:pt x="422" y="296"/>
                  </a:lnTo>
                  <a:lnTo>
                    <a:pt x="404" y="296"/>
                  </a:lnTo>
                  <a:lnTo>
                    <a:pt x="386" y="295"/>
                  </a:lnTo>
                  <a:lnTo>
                    <a:pt x="368" y="293"/>
                  </a:lnTo>
                  <a:lnTo>
                    <a:pt x="351" y="291"/>
                  </a:lnTo>
                  <a:lnTo>
                    <a:pt x="335" y="286"/>
                  </a:lnTo>
                  <a:lnTo>
                    <a:pt x="319" y="282"/>
                  </a:lnTo>
                  <a:lnTo>
                    <a:pt x="304" y="276"/>
                  </a:lnTo>
                  <a:lnTo>
                    <a:pt x="289" y="270"/>
                  </a:lnTo>
                  <a:lnTo>
                    <a:pt x="276" y="263"/>
                  </a:lnTo>
                  <a:lnTo>
                    <a:pt x="264" y="254"/>
                  </a:lnTo>
                  <a:lnTo>
                    <a:pt x="252" y="245"/>
                  </a:lnTo>
                  <a:lnTo>
                    <a:pt x="241" y="235"/>
                  </a:lnTo>
                  <a:lnTo>
                    <a:pt x="231" y="222"/>
                  </a:lnTo>
                  <a:lnTo>
                    <a:pt x="222" y="210"/>
                  </a:lnTo>
                  <a:lnTo>
                    <a:pt x="214" y="197"/>
                  </a:lnTo>
                  <a:lnTo>
                    <a:pt x="207" y="182"/>
                  </a:lnTo>
                  <a:lnTo>
                    <a:pt x="202" y="167"/>
                  </a:lnTo>
                  <a:lnTo>
                    <a:pt x="197" y="149"/>
                  </a:lnTo>
                  <a:lnTo>
                    <a:pt x="194" y="131"/>
                  </a:lnTo>
                  <a:lnTo>
                    <a:pt x="192" y="113"/>
                  </a:lnTo>
                  <a:lnTo>
                    <a:pt x="191" y="92"/>
                  </a:lnTo>
                  <a:lnTo>
                    <a:pt x="191" y="71"/>
                  </a:lnTo>
                  <a:lnTo>
                    <a:pt x="193" y="49"/>
                  </a:lnTo>
                  <a:lnTo>
                    <a:pt x="196" y="24"/>
                  </a:lnTo>
                  <a:lnTo>
                    <a:pt x="201" y="0"/>
                  </a:lnTo>
                  <a:lnTo>
                    <a:pt x="175" y="11"/>
                  </a:lnTo>
                  <a:lnTo>
                    <a:pt x="150" y="23"/>
                  </a:lnTo>
                  <a:lnTo>
                    <a:pt x="139" y="31"/>
                  </a:lnTo>
                  <a:lnTo>
                    <a:pt x="129" y="37"/>
                  </a:lnTo>
                  <a:lnTo>
                    <a:pt x="118" y="45"/>
                  </a:lnTo>
                  <a:lnTo>
                    <a:pt x="108" y="52"/>
                  </a:lnTo>
                  <a:lnTo>
                    <a:pt x="98" y="60"/>
                  </a:lnTo>
                  <a:lnTo>
                    <a:pt x="89" y="68"/>
                  </a:lnTo>
                  <a:lnTo>
                    <a:pt x="81" y="76"/>
                  </a:lnTo>
                  <a:lnTo>
                    <a:pt x="73" y="85"/>
                  </a:lnTo>
                  <a:lnTo>
                    <a:pt x="65" y="95"/>
                  </a:lnTo>
                  <a:lnTo>
                    <a:pt x="58" y="104"/>
                  </a:lnTo>
                  <a:lnTo>
                    <a:pt x="51" y="114"/>
                  </a:lnTo>
                  <a:lnTo>
                    <a:pt x="45" y="123"/>
                  </a:lnTo>
                  <a:lnTo>
                    <a:pt x="38" y="134"/>
                  </a:lnTo>
                  <a:lnTo>
                    <a:pt x="32" y="144"/>
                  </a:lnTo>
                  <a:lnTo>
                    <a:pt x="27" y="155"/>
                  </a:lnTo>
                  <a:lnTo>
                    <a:pt x="23" y="167"/>
                  </a:lnTo>
                  <a:lnTo>
                    <a:pt x="15" y="189"/>
                  </a:lnTo>
                  <a:lnTo>
                    <a:pt x="9" y="213"/>
                  </a:lnTo>
                  <a:lnTo>
                    <a:pt x="4" y="239"/>
                  </a:lnTo>
                  <a:lnTo>
                    <a:pt x="1" y="265"/>
                  </a:lnTo>
                  <a:lnTo>
                    <a:pt x="0" y="293"/>
                  </a:lnTo>
                  <a:lnTo>
                    <a:pt x="0" y="321"/>
                  </a:lnTo>
                  <a:close/>
                </a:path>
              </a:pathLst>
            </a:custGeom>
            <a:solidFill>
              <a:srgbClr val="E7C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" name="Freeform 126"/>
            <p:cNvSpPr>
              <a:spLocks noEditPoints="1"/>
            </p:cNvSpPr>
            <p:nvPr/>
          </p:nvSpPr>
          <p:spPr bwMode="auto">
            <a:xfrm>
              <a:off x="7011988" y="4322763"/>
              <a:ext cx="60325" cy="76200"/>
            </a:xfrm>
            <a:custGeom>
              <a:avLst/>
              <a:gdLst>
                <a:gd name="T0" fmla="*/ 212 w 645"/>
                <a:gd name="T1" fmla="*/ 16 h 806"/>
                <a:gd name="T2" fmla="*/ 165 w 645"/>
                <a:gd name="T3" fmla="*/ 37 h 806"/>
                <a:gd name="T4" fmla="*/ 121 w 645"/>
                <a:gd name="T5" fmla="*/ 68 h 806"/>
                <a:gd name="T6" fmla="*/ 82 w 645"/>
                <a:gd name="T7" fmla="*/ 108 h 806"/>
                <a:gd name="T8" fmla="*/ 48 w 645"/>
                <a:gd name="T9" fmla="*/ 158 h 806"/>
                <a:gd name="T10" fmla="*/ 23 w 645"/>
                <a:gd name="T11" fmla="*/ 217 h 806"/>
                <a:gd name="T12" fmla="*/ 7 w 645"/>
                <a:gd name="T13" fmla="*/ 285 h 806"/>
                <a:gd name="T14" fmla="*/ 0 w 645"/>
                <a:gd name="T15" fmla="*/ 362 h 806"/>
                <a:gd name="T16" fmla="*/ 8 w 645"/>
                <a:gd name="T17" fmla="*/ 459 h 806"/>
                <a:gd name="T18" fmla="*/ 24 w 645"/>
                <a:gd name="T19" fmla="*/ 543 h 806"/>
                <a:gd name="T20" fmla="*/ 47 w 645"/>
                <a:gd name="T21" fmla="*/ 613 h 806"/>
                <a:gd name="T22" fmla="*/ 76 w 645"/>
                <a:gd name="T23" fmla="*/ 669 h 806"/>
                <a:gd name="T24" fmla="*/ 108 w 645"/>
                <a:gd name="T25" fmla="*/ 712 h 806"/>
                <a:gd name="T26" fmla="*/ 168 w 645"/>
                <a:gd name="T27" fmla="*/ 764 h 806"/>
                <a:gd name="T28" fmla="*/ 234 w 645"/>
                <a:gd name="T29" fmla="*/ 795 h 806"/>
                <a:gd name="T30" fmla="*/ 315 w 645"/>
                <a:gd name="T31" fmla="*/ 806 h 806"/>
                <a:gd name="T32" fmla="*/ 399 w 645"/>
                <a:gd name="T33" fmla="*/ 792 h 806"/>
                <a:gd name="T34" fmla="*/ 478 w 645"/>
                <a:gd name="T35" fmla="*/ 754 h 806"/>
                <a:gd name="T36" fmla="*/ 542 w 645"/>
                <a:gd name="T37" fmla="*/ 700 h 806"/>
                <a:gd name="T38" fmla="*/ 579 w 645"/>
                <a:gd name="T39" fmla="*/ 654 h 806"/>
                <a:gd name="T40" fmla="*/ 609 w 645"/>
                <a:gd name="T41" fmla="*/ 602 h 806"/>
                <a:gd name="T42" fmla="*/ 629 w 645"/>
                <a:gd name="T43" fmla="*/ 546 h 806"/>
                <a:gd name="T44" fmla="*/ 641 w 645"/>
                <a:gd name="T45" fmla="*/ 487 h 806"/>
                <a:gd name="T46" fmla="*/ 645 w 645"/>
                <a:gd name="T47" fmla="*/ 424 h 806"/>
                <a:gd name="T48" fmla="*/ 640 w 645"/>
                <a:gd name="T49" fmla="*/ 360 h 806"/>
                <a:gd name="T50" fmla="*/ 626 w 645"/>
                <a:gd name="T51" fmla="*/ 294 h 806"/>
                <a:gd name="T52" fmla="*/ 603 w 645"/>
                <a:gd name="T53" fmla="*/ 226 h 806"/>
                <a:gd name="T54" fmla="*/ 569 w 645"/>
                <a:gd name="T55" fmla="*/ 160 h 806"/>
                <a:gd name="T56" fmla="*/ 529 w 645"/>
                <a:gd name="T57" fmla="*/ 106 h 806"/>
                <a:gd name="T58" fmla="*/ 484 w 645"/>
                <a:gd name="T59" fmla="*/ 64 h 806"/>
                <a:gd name="T60" fmla="*/ 435 w 645"/>
                <a:gd name="T61" fmla="*/ 33 h 806"/>
                <a:gd name="T62" fmla="*/ 385 w 645"/>
                <a:gd name="T63" fmla="*/ 13 h 806"/>
                <a:gd name="T64" fmla="*/ 335 w 645"/>
                <a:gd name="T65" fmla="*/ 2 h 806"/>
                <a:gd name="T66" fmla="*/ 284 w 645"/>
                <a:gd name="T67" fmla="*/ 0 h 806"/>
                <a:gd name="T68" fmla="*/ 236 w 645"/>
                <a:gd name="T69" fmla="*/ 733 h 806"/>
                <a:gd name="T70" fmla="*/ 198 w 645"/>
                <a:gd name="T71" fmla="*/ 713 h 806"/>
                <a:gd name="T72" fmla="*/ 165 w 645"/>
                <a:gd name="T73" fmla="*/ 686 h 806"/>
                <a:gd name="T74" fmla="*/ 137 w 645"/>
                <a:gd name="T75" fmla="*/ 652 h 806"/>
                <a:gd name="T76" fmla="*/ 92 w 645"/>
                <a:gd name="T77" fmla="*/ 562 h 806"/>
                <a:gd name="T78" fmla="*/ 66 w 645"/>
                <a:gd name="T79" fmla="*/ 447 h 806"/>
                <a:gd name="T80" fmla="*/ 60 w 645"/>
                <a:gd name="T81" fmla="*/ 344 h 806"/>
                <a:gd name="T82" fmla="*/ 67 w 645"/>
                <a:gd name="T83" fmla="*/ 278 h 806"/>
                <a:gd name="T84" fmla="*/ 84 w 645"/>
                <a:gd name="T85" fmla="*/ 222 h 806"/>
                <a:gd name="T86" fmla="*/ 107 w 645"/>
                <a:gd name="T87" fmla="*/ 174 h 806"/>
                <a:gd name="T88" fmla="*/ 135 w 645"/>
                <a:gd name="T89" fmla="*/ 136 h 806"/>
                <a:gd name="T90" fmla="*/ 169 w 645"/>
                <a:gd name="T91" fmla="*/ 105 h 806"/>
                <a:gd name="T92" fmla="*/ 223 w 645"/>
                <a:gd name="T93" fmla="*/ 75 h 806"/>
                <a:gd name="T94" fmla="*/ 297 w 645"/>
                <a:gd name="T95" fmla="*/ 59 h 806"/>
                <a:gd name="T96" fmla="*/ 376 w 645"/>
                <a:gd name="T97" fmla="*/ 73 h 806"/>
                <a:gd name="T98" fmla="*/ 417 w 645"/>
                <a:gd name="T99" fmla="*/ 91 h 806"/>
                <a:gd name="T100" fmla="*/ 456 w 645"/>
                <a:gd name="T101" fmla="*/ 118 h 806"/>
                <a:gd name="T102" fmla="*/ 493 w 645"/>
                <a:gd name="T103" fmla="*/ 156 h 806"/>
                <a:gd name="T104" fmla="*/ 526 w 645"/>
                <a:gd name="T105" fmla="*/ 205 h 806"/>
                <a:gd name="T106" fmla="*/ 554 w 645"/>
                <a:gd name="T107" fmla="*/ 266 h 806"/>
                <a:gd name="T108" fmla="*/ 582 w 645"/>
                <a:gd name="T109" fmla="*/ 380 h 806"/>
                <a:gd name="T110" fmla="*/ 581 w 645"/>
                <a:gd name="T111" fmla="*/ 489 h 806"/>
                <a:gd name="T112" fmla="*/ 560 w 645"/>
                <a:gd name="T113" fmla="*/ 563 h 806"/>
                <a:gd name="T114" fmla="*/ 538 w 645"/>
                <a:gd name="T115" fmla="*/ 609 h 806"/>
                <a:gd name="T116" fmla="*/ 507 w 645"/>
                <a:gd name="T117" fmla="*/ 649 h 806"/>
                <a:gd name="T118" fmla="*/ 461 w 645"/>
                <a:gd name="T119" fmla="*/ 693 h 806"/>
                <a:gd name="T120" fmla="*/ 400 w 645"/>
                <a:gd name="T121" fmla="*/ 729 h 806"/>
                <a:gd name="T122" fmla="*/ 334 w 645"/>
                <a:gd name="T123" fmla="*/ 745 h 806"/>
                <a:gd name="T124" fmla="*/ 268 w 645"/>
                <a:gd name="T125" fmla="*/ 742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5" h="806">
                  <a:moveTo>
                    <a:pt x="248" y="5"/>
                  </a:moveTo>
                  <a:lnTo>
                    <a:pt x="236" y="9"/>
                  </a:lnTo>
                  <a:lnTo>
                    <a:pt x="224" y="12"/>
                  </a:lnTo>
                  <a:lnTo>
                    <a:pt x="212" y="16"/>
                  </a:lnTo>
                  <a:lnTo>
                    <a:pt x="199" y="20"/>
                  </a:lnTo>
                  <a:lnTo>
                    <a:pt x="188" y="25"/>
                  </a:lnTo>
                  <a:lnTo>
                    <a:pt x="176" y="31"/>
                  </a:lnTo>
                  <a:lnTo>
                    <a:pt x="165" y="37"/>
                  </a:lnTo>
                  <a:lnTo>
                    <a:pt x="154" y="44"/>
                  </a:lnTo>
                  <a:lnTo>
                    <a:pt x="143" y="51"/>
                  </a:lnTo>
                  <a:lnTo>
                    <a:pt x="131" y="59"/>
                  </a:lnTo>
                  <a:lnTo>
                    <a:pt x="121" y="68"/>
                  </a:lnTo>
                  <a:lnTo>
                    <a:pt x="111" y="78"/>
                  </a:lnTo>
                  <a:lnTo>
                    <a:pt x="101" y="87"/>
                  </a:lnTo>
                  <a:lnTo>
                    <a:pt x="91" y="98"/>
                  </a:lnTo>
                  <a:lnTo>
                    <a:pt x="82" y="108"/>
                  </a:lnTo>
                  <a:lnTo>
                    <a:pt x="73" y="120"/>
                  </a:lnTo>
                  <a:lnTo>
                    <a:pt x="64" y="132"/>
                  </a:lnTo>
                  <a:lnTo>
                    <a:pt x="56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8" y="202"/>
                  </a:lnTo>
                  <a:lnTo>
                    <a:pt x="23" y="217"/>
                  </a:lnTo>
                  <a:lnTo>
                    <a:pt x="18" y="233"/>
                  </a:lnTo>
                  <a:lnTo>
                    <a:pt x="14" y="250"/>
                  </a:lnTo>
                  <a:lnTo>
                    <a:pt x="10" y="268"/>
                  </a:lnTo>
                  <a:lnTo>
                    <a:pt x="7" y="285"/>
                  </a:lnTo>
                  <a:lnTo>
                    <a:pt x="3" y="303"/>
                  </a:lnTo>
                  <a:lnTo>
                    <a:pt x="2" y="322"/>
                  </a:lnTo>
                  <a:lnTo>
                    <a:pt x="1" y="342"/>
                  </a:lnTo>
                  <a:lnTo>
                    <a:pt x="0" y="362"/>
                  </a:lnTo>
                  <a:lnTo>
                    <a:pt x="1" y="383"/>
                  </a:lnTo>
                  <a:lnTo>
                    <a:pt x="2" y="409"/>
                  </a:lnTo>
                  <a:lnTo>
                    <a:pt x="4" y="434"/>
                  </a:lnTo>
                  <a:lnTo>
                    <a:pt x="8" y="459"/>
                  </a:lnTo>
                  <a:lnTo>
                    <a:pt x="11" y="481"/>
                  </a:lnTo>
                  <a:lnTo>
                    <a:pt x="15" y="502"/>
                  </a:lnTo>
                  <a:lnTo>
                    <a:pt x="19" y="524"/>
                  </a:lnTo>
                  <a:lnTo>
                    <a:pt x="24" y="543"/>
                  </a:lnTo>
                  <a:lnTo>
                    <a:pt x="29" y="562"/>
                  </a:lnTo>
                  <a:lnTo>
                    <a:pt x="35" y="580"/>
                  </a:lnTo>
                  <a:lnTo>
                    <a:pt x="41" y="597"/>
                  </a:lnTo>
                  <a:lnTo>
                    <a:pt x="47" y="613"/>
                  </a:lnTo>
                  <a:lnTo>
                    <a:pt x="54" y="628"/>
                  </a:lnTo>
                  <a:lnTo>
                    <a:pt x="61" y="642"/>
                  </a:lnTo>
                  <a:lnTo>
                    <a:pt x="68" y="657"/>
                  </a:lnTo>
                  <a:lnTo>
                    <a:pt x="76" y="669"/>
                  </a:lnTo>
                  <a:lnTo>
                    <a:pt x="84" y="681"/>
                  </a:lnTo>
                  <a:lnTo>
                    <a:pt x="92" y="692"/>
                  </a:lnTo>
                  <a:lnTo>
                    <a:pt x="100" y="703"/>
                  </a:lnTo>
                  <a:lnTo>
                    <a:pt x="108" y="712"/>
                  </a:lnTo>
                  <a:lnTo>
                    <a:pt x="117" y="722"/>
                  </a:lnTo>
                  <a:lnTo>
                    <a:pt x="134" y="739"/>
                  </a:lnTo>
                  <a:lnTo>
                    <a:pt x="151" y="752"/>
                  </a:lnTo>
                  <a:lnTo>
                    <a:pt x="168" y="764"/>
                  </a:lnTo>
                  <a:lnTo>
                    <a:pt x="184" y="774"/>
                  </a:lnTo>
                  <a:lnTo>
                    <a:pt x="199" y="782"/>
                  </a:lnTo>
                  <a:lnTo>
                    <a:pt x="215" y="789"/>
                  </a:lnTo>
                  <a:lnTo>
                    <a:pt x="234" y="795"/>
                  </a:lnTo>
                  <a:lnTo>
                    <a:pt x="254" y="800"/>
                  </a:lnTo>
                  <a:lnTo>
                    <a:pt x="275" y="804"/>
                  </a:lnTo>
                  <a:lnTo>
                    <a:pt x="295" y="806"/>
                  </a:lnTo>
                  <a:lnTo>
                    <a:pt x="315" y="806"/>
                  </a:lnTo>
                  <a:lnTo>
                    <a:pt x="337" y="805"/>
                  </a:lnTo>
                  <a:lnTo>
                    <a:pt x="357" y="802"/>
                  </a:lnTo>
                  <a:lnTo>
                    <a:pt x="378" y="798"/>
                  </a:lnTo>
                  <a:lnTo>
                    <a:pt x="399" y="792"/>
                  </a:lnTo>
                  <a:lnTo>
                    <a:pt x="419" y="785"/>
                  </a:lnTo>
                  <a:lnTo>
                    <a:pt x="439" y="776"/>
                  </a:lnTo>
                  <a:lnTo>
                    <a:pt x="458" y="766"/>
                  </a:lnTo>
                  <a:lnTo>
                    <a:pt x="478" y="754"/>
                  </a:lnTo>
                  <a:lnTo>
                    <a:pt x="496" y="741"/>
                  </a:lnTo>
                  <a:lnTo>
                    <a:pt x="514" y="727"/>
                  </a:lnTo>
                  <a:lnTo>
                    <a:pt x="532" y="711"/>
                  </a:lnTo>
                  <a:lnTo>
                    <a:pt x="542" y="700"/>
                  </a:lnTo>
                  <a:lnTo>
                    <a:pt x="552" y="689"/>
                  </a:lnTo>
                  <a:lnTo>
                    <a:pt x="562" y="678"/>
                  </a:lnTo>
                  <a:lnTo>
                    <a:pt x="571" y="666"/>
                  </a:lnTo>
                  <a:lnTo>
                    <a:pt x="579" y="654"/>
                  </a:lnTo>
                  <a:lnTo>
                    <a:pt x="587" y="640"/>
                  </a:lnTo>
                  <a:lnTo>
                    <a:pt x="596" y="628"/>
                  </a:lnTo>
                  <a:lnTo>
                    <a:pt x="603" y="615"/>
                  </a:lnTo>
                  <a:lnTo>
                    <a:pt x="609" y="602"/>
                  </a:lnTo>
                  <a:lnTo>
                    <a:pt x="615" y="589"/>
                  </a:lnTo>
                  <a:lnTo>
                    <a:pt x="620" y="574"/>
                  </a:lnTo>
                  <a:lnTo>
                    <a:pt x="625" y="560"/>
                  </a:lnTo>
                  <a:lnTo>
                    <a:pt x="629" y="546"/>
                  </a:lnTo>
                  <a:lnTo>
                    <a:pt x="633" y="532"/>
                  </a:lnTo>
                  <a:lnTo>
                    <a:pt x="637" y="516"/>
                  </a:lnTo>
                  <a:lnTo>
                    <a:pt x="639" y="501"/>
                  </a:lnTo>
                  <a:lnTo>
                    <a:pt x="641" y="487"/>
                  </a:lnTo>
                  <a:lnTo>
                    <a:pt x="643" y="471"/>
                  </a:lnTo>
                  <a:lnTo>
                    <a:pt x="644" y="455"/>
                  </a:lnTo>
                  <a:lnTo>
                    <a:pt x="645" y="440"/>
                  </a:lnTo>
                  <a:lnTo>
                    <a:pt x="645" y="424"/>
                  </a:lnTo>
                  <a:lnTo>
                    <a:pt x="645" y="409"/>
                  </a:lnTo>
                  <a:lnTo>
                    <a:pt x="644" y="392"/>
                  </a:lnTo>
                  <a:lnTo>
                    <a:pt x="642" y="376"/>
                  </a:lnTo>
                  <a:lnTo>
                    <a:pt x="640" y="360"/>
                  </a:lnTo>
                  <a:lnTo>
                    <a:pt x="638" y="344"/>
                  </a:lnTo>
                  <a:lnTo>
                    <a:pt x="634" y="327"/>
                  </a:lnTo>
                  <a:lnTo>
                    <a:pt x="631" y="311"/>
                  </a:lnTo>
                  <a:lnTo>
                    <a:pt x="626" y="294"/>
                  </a:lnTo>
                  <a:lnTo>
                    <a:pt x="622" y="278"/>
                  </a:lnTo>
                  <a:lnTo>
                    <a:pt x="616" y="260"/>
                  </a:lnTo>
                  <a:lnTo>
                    <a:pt x="610" y="244"/>
                  </a:lnTo>
                  <a:lnTo>
                    <a:pt x="603" y="226"/>
                  </a:lnTo>
                  <a:lnTo>
                    <a:pt x="595" y="209"/>
                  </a:lnTo>
                  <a:lnTo>
                    <a:pt x="586" y="191"/>
                  </a:lnTo>
                  <a:lnTo>
                    <a:pt x="578" y="175"/>
                  </a:lnTo>
                  <a:lnTo>
                    <a:pt x="569" y="160"/>
                  </a:lnTo>
                  <a:lnTo>
                    <a:pt x="559" y="146"/>
                  </a:lnTo>
                  <a:lnTo>
                    <a:pt x="550" y="131"/>
                  </a:lnTo>
                  <a:lnTo>
                    <a:pt x="540" y="118"/>
                  </a:lnTo>
                  <a:lnTo>
                    <a:pt x="529" y="106"/>
                  </a:lnTo>
                  <a:lnTo>
                    <a:pt x="518" y="95"/>
                  </a:lnTo>
                  <a:lnTo>
                    <a:pt x="507" y="84"/>
                  </a:lnTo>
                  <a:lnTo>
                    <a:pt x="496" y="74"/>
                  </a:lnTo>
                  <a:lnTo>
                    <a:pt x="484" y="64"/>
                  </a:lnTo>
                  <a:lnTo>
                    <a:pt x="472" y="55"/>
                  </a:lnTo>
                  <a:lnTo>
                    <a:pt x="460" y="47"/>
                  </a:lnTo>
                  <a:lnTo>
                    <a:pt x="448" y="40"/>
                  </a:lnTo>
                  <a:lnTo>
                    <a:pt x="435" y="33"/>
                  </a:lnTo>
                  <a:lnTo>
                    <a:pt x="423" y="27"/>
                  </a:lnTo>
                  <a:lnTo>
                    <a:pt x="411" y="22"/>
                  </a:lnTo>
                  <a:lnTo>
                    <a:pt x="398" y="17"/>
                  </a:lnTo>
                  <a:lnTo>
                    <a:pt x="385" y="13"/>
                  </a:lnTo>
                  <a:lnTo>
                    <a:pt x="372" y="10"/>
                  </a:lnTo>
                  <a:lnTo>
                    <a:pt x="360" y="7"/>
                  </a:lnTo>
                  <a:lnTo>
                    <a:pt x="347" y="3"/>
                  </a:lnTo>
                  <a:lnTo>
                    <a:pt x="335" y="2"/>
                  </a:lnTo>
                  <a:lnTo>
                    <a:pt x="321" y="0"/>
                  </a:lnTo>
                  <a:lnTo>
                    <a:pt x="309" y="0"/>
                  </a:lnTo>
                  <a:lnTo>
                    <a:pt x="297" y="0"/>
                  </a:lnTo>
                  <a:lnTo>
                    <a:pt x="284" y="0"/>
                  </a:lnTo>
                  <a:lnTo>
                    <a:pt x="272" y="1"/>
                  </a:lnTo>
                  <a:lnTo>
                    <a:pt x="259" y="3"/>
                  </a:lnTo>
                  <a:lnTo>
                    <a:pt x="248" y="5"/>
                  </a:lnTo>
                  <a:close/>
                  <a:moveTo>
                    <a:pt x="236" y="733"/>
                  </a:moveTo>
                  <a:lnTo>
                    <a:pt x="227" y="729"/>
                  </a:lnTo>
                  <a:lnTo>
                    <a:pt x="217" y="724"/>
                  </a:lnTo>
                  <a:lnTo>
                    <a:pt x="208" y="719"/>
                  </a:lnTo>
                  <a:lnTo>
                    <a:pt x="198" y="713"/>
                  </a:lnTo>
                  <a:lnTo>
                    <a:pt x="190" y="707"/>
                  </a:lnTo>
                  <a:lnTo>
                    <a:pt x="181" y="700"/>
                  </a:lnTo>
                  <a:lnTo>
                    <a:pt x="173" y="694"/>
                  </a:lnTo>
                  <a:lnTo>
                    <a:pt x="165" y="686"/>
                  </a:lnTo>
                  <a:lnTo>
                    <a:pt x="158" y="678"/>
                  </a:lnTo>
                  <a:lnTo>
                    <a:pt x="150" y="670"/>
                  </a:lnTo>
                  <a:lnTo>
                    <a:pt x="143" y="662"/>
                  </a:lnTo>
                  <a:lnTo>
                    <a:pt x="137" y="652"/>
                  </a:lnTo>
                  <a:lnTo>
                    <a:pt x="123" y="632"/>
                  </a:lnTo>
                  <a:lnTo>
                    <a:pt x="112" y="611"/>
                  </a:lnTo>
                  <a:lnTo>
                    <a:pt x="101" y="588"/>
                  </a:lnTo>
                  <a:lnTo>
                    <a:pt x="92" y="562"/>
                  </a:lnTo>
                  <a:lnTo>
                    <a:pt x="84" y="536"/>
                  </a:lnTo>
                  <a:lnTo>
                    <a:pt x="77" y="508"/>
                  </a:lnTo>
                  <a:lnTo>
                    <a:pt x="70" y="479"/>
                  </a:lnTo>
                  <a:lnTo>
                    <a:pt x="66" y="447"/>
                  </a:lnTo>
                  <a:lnTo>
                    <a:pt x="63" y="415"/>
                  </a:lnTo>
                  <a:lnTo>
                    <a:pt x="61" y="380"/>
                  </a:lnTo>
                  <a:lnTo>
                    <a:pt x="60" y="362"/>
                  </a:lnTo>
                  <a:lnTo>
                    <a:pt x="60" y="344"/>
                  </a:lnTo>
                  <a:lnTo>
                    <a:pt x="61" y="326"/>
                  </a:lnTo>
                  <a:lnTo>
                    <a:pt x="63" y="310"/>
                  </a:lnTo>
                  <a:lnTo>
                    <a:pt x="65" y="294"/>
                  </a:lnTo>
                  <a:lnTo>
                    <a:pt x="67" y="278"/>
                  </a:lnTo>
                  <a:lnTo>
                    <a:pt x="72" y="263"/>
                  </a:lnTo>
                  <a:lnTo>
                    <a:pt x="75" y="248"/>
                  </a:lnTo>
                  <a:lnTo>
                    <a:pt x="79" y="235"/>
                  </a:lnTo>
                  <a:lnTo>
                    <a:pt x="84" y="222"/>
                  </a:lnTo>
                  <a:lnTo>
                    <a:pt x="89" y="209"/>
                  </a:lnTo>
                  <a:lnTo>
                    <a:pt x="95" y="196"/>
                  </a:lnTo>
                  <a:lnTo>
                    <a:pt x="101" y="185"/>
                  </a:lnTo>
                  <a:lnTo>
                    <a:pt x="107" y="174"/>
                  </a:lnTo>
                  <a:lnTo>
                    <a:pt x="114" y="164"/>
                  </a:lnTo>
                  <a:lnTo>
                    <a:pt x="121" y="154"/>
                  </a:lnTo>
                  <a:lnTo>
                    <a:pt x="128" y="145"/>
                  </a:lnTo>
                  <a:lnTo>
                    <a:pt x="135" y="136"/>
                  </a:lnTo>
                  <a:lnTo>
                    <a:pt x="144" y="127"/>
                  </a:lnTo>
                  <a:lnTo>
                    <a:pt x="152" y="119"/>
                  </a:lnTo>
                  <a:lnTo>
                    <a:pt x="161" y="112"/>
                  </a:lnTo>
                  <a:lnTo>
                    <a:pt x="169" y="105"/>
                  </a:lnTo>
                  <a:lnTo>
                    <a:pt x="178" y="99"/>
                  </a:lnTo>
                  <a:lnTo>
                    <a:pt x="186" y="93"/>
                  </a:lnTo>
                  <a:lnTo>
                    <a:pt x="205" y="83"/>
                  </a:lnTo>
                  <a:lnTo>
                    <a:pt x="223" y="75"/>
                  </a:lnTo>
                  <a:lnTo>
                    <a:pt x="241" y="68"/>
                  </a:lnTo>
                  <a:lnTo>
                    <a:pt x="260" y="64"/>
                  </a:lnTo>
                  <a:lnTo>
                    <a:pt x="278" y="61"/>
                  </a:lnTo>
                  <a:lnTo>
                    <a:pt x="297" y="59"/>
                  </a:lnTo>
                  <a:lnTo>
                    <a:pt x="316" y="60"/>
                  </a:lnTo>
                  <a:lnTo>
                    <a:pt x="336" y="62"/>
                  </a:lnTo>
                  <a:lnTo>
                    <a:pt x="356" y="66"/>
                  </a:lnTo>
                  <a:lnTo>
                    <a:pt x="376" y="73"/>
                  </a:lnTo>
                  <a:lnTo>
                    <a:pt x="386" y="76"/>
                  </a:lnTo>
                  <a:lnTo>
                    <a:pt x="396" y="80"/>
                  </a:lnTo>
                  <a:lnTo>
                    <a:pt x="407" y="85"/>
                  </a:lnTo>
                  <a:lnTo>
                    <a:pt x="417" y="91"/>
                  </a:lnTo>
                  <a:lnTo>
                    <a:pt x="427" y="96"/>
                  </a:lnTo>
                  <a:lnTo>
                    <a:pt x="437" y="103"/>
                  </a:lnTo>
                  <a:lnTo>
                    <a:pt x="446" y="110"/>
                  </a:lnTo>
                  <a:lnTo>
                    <a:pt x="456" y="118"/>
                  </a:lnTo>
                  <a:lnTo>
                    <a:pt x="466" y="126"/>
                  </a:lnTo>
                  <a:lnTo>
                    <a:pt x="475" y="136"/>
                  </a:lnTo>
                  <a:lnTo>
                    <a:pt x="484" y="146"/>
                  </a:lnTo>
                  <a:lnTo>
                    <a:pt x="493" y="156"/>
                  </a:lnTo>
                  <a:lnTo>
                    <a:pt x="502" y="167"/>
                  </a:lnTo>
                  <a:lnTo>
                    <a:pt x="510" y="178"/>
                  </a:lnTo>
                  <a:lnTo>
                    <a:pt x="518" y="191"/>
                  </a:lnTo>
                  <a:lnTo>
                    <a:pt x="526" y="205"/>
                  </a:lnTo>
                  <a:lnTo>
                    <a:pt x="534" y="219"/>
                  </a:lnTo>
                  <a:lnTo>
                    <a:pt x="541" y="233"/>
                  </a:lnTo>
                  <a:lnTo>
                    <a:pt x="548" y="249"/>
                  </a:lnTo>
                  <a:lnTo>
                    <a:pt x="554" y="266"/>
                  </a:lnTo>
                  <a:lnTo>
                    <a:pt x="564" y="294"/>
                  </a:lnTo>
                  <a:lnTo>
                    <a:pt x="572" y="323"/>
                  </a:lnTo>
                  <a:lnTo>
                    <a:pt x="578" y="352"/>
                  </a:lnTo>
                  <a:lnTo>
                    <a:pt x="582" y="380"/>
                  </a:lnTo>
                  <a:lnTo>
                    <a:pt x="585" y="408"/>
                  </a:lnTo>
                  <a:lnTo>
                    <a:pt x="585" y="435"/>
                  </a:lnTo>
                  <a:lnTo>
                    <a:pt x="584" y="463"/>
                  </a:lnTo>
                  <a:lnTo>
                    <a:pt x="581" y="489"/>
                  </a:lnTo>
                  <a:lnTo>
                    <a:pt x="576" y="514"/>
                  </a:lnTo>
                  <a:lnTo>
                    <a:pt x="569" y="539"/>
                  </a:lnTo>
                  <a:lnTo>
                    <a:pt x="565" y="551"/>
                  </a:lnTo>
                  <a:lnTo>
                    <a:pt x="560" y="563"/>
                  </a:lnTo>
                  <a:lnTo>
                    <a:pt x="555" y="575"/>
                  </a:lnTo>
                  <a:lnTo>
                    <a:pt x="550" y="587"/>
                  </a:lnTo>
                  <a:lnTo>
                    <a:pt x="544" y="598"/>
                  </a:lnTo>
                  <a:lnTo>
                    <a:pt x="538" y="609"/>
                  </a:lnTo>
                  <a:lnTo>
                    <a:pt x="531" y="619"/>
                  </a:lnTo>
                  <a:lnTo>
                    <a:pt x="523" y="629"/>
                  </a:lnTo>
                  <a:lnTo>
                    <a:pt x="515" y="639"/>
                  </a:lnTo>
                  <a:lnTo>
                    <a:pt x="507" y="649"/>
                  </a:lnTo>
                  <a:lnTo>
                    <a:pt x="499" y="660"/>
                  </a:lnTo>
                  <a:lnTo>
                    <a:pt x="490" y="669"/>
                  </a:lnTo>
                  <a:lnTo>
                    <a:pt x="476" y="681"/>
                  </a:lnTo>
                  <a:lnTo>
                    <a:pt x="461" y="693"/>
                  </a:lnTo>
                  <a:lnTo>
                    <a:pt x="446" y="703"/>
                  </a:lnTo>
                  <a:lnTo>
                    <a:pt x="431" y="713"/>
                  </a:lnTo>
                  <a:lnTo>
                    <a:pt x="415" y="722"/>
                  </a:lnTo>
                  <a:lnTo>
                    <a:pt x="400" y="729"/>
                  </a:lnTo>
                  <a:lnTo>
                    <a:pt x="382" y="735"/>
                  </a:lnTo>
                  <a:lnTo>
                    <a:pt x="366" y="740"/>
                  </a:lnTo>
                  <a:lnTo>
                    <a:pt x="350" y="743"/>
                  </a:lnTo>
                  <a:lnTo>
                    <a:pt x="334" y="745"/>
                  </a:lnTo>
                  <a:lnTo>
                    <a:pt x="316" y="747"/>
                  </a:lnTo>
                  <a:lnTo>
                    <a:pt x="300" y="746"/>
                  </a:lnTo>
                  <a:lnTo>
                    <a:pt x="284" y="745"/>
                  </a:lnTo>
                  <a:lnTo>
                    <a:pt x="268" y="742"/>
                  </a:lnTo>
                  <a:lnTo>
                    <a:pt x="251" y="738"/>
                  </a:lnTo>
                  <a:lnTo>
                    <a:pt x="236" y="733"/>
                  </a:lnTo>
                  <a:close/>
                </a:path>
              </a:pathLst>
            </a:custGeom>
            <a:solidFill>
              <a:srgbClr val="C58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pic>
        <p:nvPicPr>
          <p:cNvPr id="325" name="图片 324"/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12638" y="2218353"/>
            <a:ext cx="1483743" cy="2196091"/>
          </a:xfrm>
          <a:prstGeom prst="rect">
            <a:avLst/>
          </a:prstGeom>
        </p:spPr>
      </p:pic>
      <p:pic>
        <p:nvPicPr>
          <p:cNvPr id="326" name="图片 325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41760" y="2294912"/>
            <a:ext cx="1406181" cy="2090319"/>
          </a:xfrm>
          <a:prstGeom prst="rect">
            <a:avLst/>
          </a:prstGeom>
        </p:spPr>
      </p:pic>
      <p:grpSp>
        <p:nvGrpSpPr>
          <p:cNvPr id="327" name="组合 326"/>
          <p:cNvGrpSpPr/>
          <p:nvPr/>
        </p:nvGrpSpPr>
        <p:grpSpPr>
          <a:xfrm>
            <a:off x="5094855" y="2327869"/>
            <a:ext cx="1856824" cy="1974554"/>
            <a:chOff x="6484938" y="4230688"/>
            <a:chExt cx="1427162" cy="1517650"/>
          </a:xfrm>
        </p:grpSpPr>
        <p:sp>
          <p:nvSpPr>
            <p:cNvPr id="328" name="AutoShape 3"/>
            <p:cNvSpPr>
              <a:spLocks noChangeAspect="1" noChangeArrowheads="1" noTextEdit="1"/>
            </p:cNvSpPr>
            <p:nvPr/>
          </p:nvSpPr>
          <p:spPr bwMode="auto">
            <a:xfrm>
              <a:off x="6484938" y="4230688"/>
              <a:ext cx="1427162" cy="151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" name="Freeform 6"/>
            <p:cNvSpPr>
              <a:spLocks/>
            </p:cNvSpPr>
            <p:nvPr/>
          </p:nvSpPr>
          <p:spPr bwMode="auto">
            <a:xfrm>
              <a:off x="6503988" y="4692651"/>
              <a:ext cx="1258887" cy="1001713"/>
            </a:xfrm>
            <a:custGeom>
              <a:avLst/>
              <a:gdLst>
                <a:gd name="T0" fmla="*/ 1720 w 13490"/>
                <a:gd name="T1" fmla="*/ 20 h 10720"/>
                <a:gd name="T2" fmla="*/ 1606 w 13490"/>
                <a:gd name="T3" fmla="*/ 171 h 10720"/>
                <a:gd name="T4" fmla="*/ 1406 w 13490"/>
                <a:gd name="T5" fmla="*/ 459 h 10720"/>
                <a:gd name="T6" fmla="*/ 1149 w 13490"/>
                <a:gd name="T7" fmla="*/ 868 h 10720"/>
                <a:gd name="T8" fmla="*/ 862 w 13490"/>
                <a:gd name="T9" fmla="*/ 1385 h 10720"/>
                <a:gd name="T10" fmla="*/ 577 w 13490"/>
                <a:gd name="T11" fmla="*/ 1994 h 10720"/>
                <a:gd name="T12" fmla="*/ 321 w 13490"/>
                <a:gd name="T13" fmla="*/ 2679 h 10720"/>
                <a:gd name="T14" fmla="*/ 124 w 13490"/>
                <a:gd name="T15" fmla="*/ 3426 h 10720"/>
                <a:gd name="T16" fmla="*/ 13 w 13490"/>
                <a:gd name="T17" fmla="*/ 4220 h 10720"/>
                <a:gd name="T18" fmla="*/ 19 w 13490"/>
                <a:gd name="T19" fmla="*/ 5046 h 10720"/>
                <a:gd name="T20" fmla="*/ 171 w 13490"/>
                <a:gd name="T21" fmla="*/ 5889 h 10720"/>
                <a:gd name="T22" fmla="*/ 497 w 13490"/>
                <a:gd name="T23" fmla="*/ 6733 h 10720"/>
                <a:gd name="T24" fmla="*/ 1026 w 13490"/>
                <a:gd name="T25" fmla="*/ 7565 h 10720"/>
                <a:gd name="T26" fmla="*/ 1786 w 13490"/>
                <a:gd name="T27" fmla="*/ 8368 h 10720"/>
                <a:gd name="T28" fmla="*/ 2808 w 13490"/>
                <a:gd name="T29" fmla="*/ 9129 h 10720"/>
                <a:gd name="T30" fmla="*/ 4120 w 13490"/>
                <a:gd name="T31" fmla="*/ 9832 h 10720"/>
                <a:gd name="T32" fmla="*/ 5564 w 13490"/>
                <a:gd name="T33" fmla="*/ 10372 h 10720"/>
                <a:gd name="T34" fmla="*/ 7108 w 13490"/>
                <a:gd name="T35" fmla="*/ 10661 h 10720"/>
                <a:gd name="T36" fmla="*/ 8439 w 13490"/>
                <a:gd name="T37" fmla="*/ 10720 h 10720"/>
                <a:gd name="T38" fmla="*/ 9573 w 13490"/>
                <a:gd name="T39" fmla="*/ 10580 h 10720"/>
                <a:gd name="T40" fmla="*/ 10524 w 13490"/>
                <a:gd name="T41" fmla="*/ 10269 h 10720"/>
                <a:gd name="T42" fmla="*/ 11309 w 13490"/>
                <a:gd name="T43" fmla="*/ 9816 h 10720"/>
                <a:gd name="T44" fmla="*/ 11944 w 13490"/>
                <a:gd name="T45" fmla="*/ 9249 h 10720"/>
                <a:gd name="T46" fmla="*/ 12445 w 13490"/>
                <a:gd name="T47" fmla="*/ 8599 h 10720"/>
                <a:gd name="T48" fmla="*/ 12825 w 13490"/>
                <a:gd name="T49" fmla="*/ 7895 h 10720"/>
                <a:gd name="T50" fmla="*/ 13103 w 13490"/>
                <a:gd name="T51" fmla="*/ 7164 h 10720"/>
                <a:gd name="T52" fmla="*/ 13292 w 13490"/>
                <a:gd name="T53" fmla="*/ 6437 h 10720"/>
                <a:gd name="T54" fmla="*/ 13409 w 13490"/>
                <a:gd name="T55" fmla="*/ 5742 h 10720"/>
                <a:gd name="T56" fmla="*/ 13470 w 13490"/>
                <a:gd name="T57" fmla="*/ 5108 h 10720"/>
                <a:gd name="T58" fmla="*/ 13490 w 13490"/>
                <a:gd name="T59" fmla="*/ 4564 h 10720"/>
                <a:gd name="T60" fmla="*/ 13486 w 13490"/>
                <a:gd name="T61" fmla="*/ 4140 h 10720"/>
                <a:gd name="T62" fmla="*/ 13470 w 13490"/>
                <a:gd name="T63" fmla="*/ 3864 h 10720"/>
                <a:gd name="T64" fmla="*/ 13462 w 13490"/>
                <a:gd name="T65" fmla="*/ 3766 h 10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90" h="10720">
                  <a:moveTo>
                    <a:pt x="1736" y="0"/>
                  </a:moveTo>
                  <a:lnTo>
                    <a:pt x="1720" y="20"/>
                  </a:lnTo>
                  <a:lnTo>
                    <a:pt x="1676" y="77"/>
                  </a:lnTo>
                  <a:lnTo>
                    <a:pt x="1606" y="171"/>
                  </a:lnTo>
                  <a:lnTo>
                    <a:pt x="1515" y="298"/>
                  </a:lnTo>
                  <a:lnTo>
                    <a:pt x="1406" y="459"/>
                  </a:lnTo>
                  <a:lnTo>
                    <a:pt x="1283" y="650"/>
                  </a:lnTo>
                  <a:lnTo>
                    <a:pt x="1149" y="868"/>
                  </a:lnTo>
                  <a:lnTo>
                    <a:pt x="1007" y="1115"/>
                  </a:lnTo>
                  <a:lnTo>
                    <a:pt x="862" y="1385"/>
                  </a:lnTo>
                  <a:lnTo>
                    <a:pt x="718" y="1679"/>
                  </a:lnTo>
                  <a:lnTo>
                    <a:pt x="577" y="1994"/>
                  </a:lnTo>
                  <a:lnTo>
                    <a:pt x="444" y="2328"/>
                  </a:lnTo>
                  <a:lnTo>
                    <a:pt x="321" y="2679"/>
                  </a:lnTo>
                  <a:lnTo>
                    <a:pt x="213" y="3046"/>
                  </a:lnTo>
                  <a:lnTo>
                    <a:pt x="124" y="3426"/>
                  </a:lnTo>
                  <a:lnTo>
                    <a:pt x="56" y="3818"/>
                  </a:lnTo>
                  <a:lnTo>
                    <a:pt x="13" y="4220"/>
                  </a:lnTo>
                  <a:lnTo>
                    <a:pt x="0" y="4629"/>
                  </a:lnTo>
                  <a:lnTo>
                    <a:pt x="19" y="5046"/>
                  </a:lnTo>
                  <a:lnTo>
                    <a:pt x="75" y="5465"/>
                  </a:lnTo>
                  <a:lnTo>
                    <a:pt x="171" y="5889"/>
                  </a:lnTo>
                  <a:lnTo>
                    <a:pt x="311" y="6312"/>
                  </a:lnTo>
                  <a:lnTo>
                    <a:pt x="497" y="6733"/>
                  </a:lnTo>
                  <a:lnTo>
                    <a:pt x="734" y="7152"/>
                  </a:lnTo>
                  <a:lnTo>
                    <a:pt x="1026" y="7565"/>
                  </a:lnTo>
                  <a:lnTo>
                    <a:pt x="1375" y="7971"/>
                  </a:lnTo>
                  <a:lnTo>
                    <a:pt x="1786" y="8368"/>
                  </a:lnTo>
                  <a:lnTo>
                    <a:pt x="2263" y="8755"/>
                  </a:lnTo>
                  <a:lnTo>
                    <a:pt x="2808" y="9129"/>
                  </a:lnTo>
                  <a:lnTo>
                    <a:pt x="3426" y="9489"/>
                  </a:lnTo>
                  <a:lnTo>
                    <a:pt x="4120" y="9832"/>
                  </a:lnTo>
                  <a:lnTo>
                    <a:pt x="4893" y="10156"/>
                  </a:lnTo>
                  <a:lnTo>
                    <a:pt x="5564" y="10372"/>
                  </a:lnTo>
                  <a:lnTo>
                    <a:pt x="6363" y="10546"/>
                  </a:lnTo>
                  <a:lnTo>
                    <a:pt x="7108" y="10661"/>
                  </a:lnTo>
                  <a:lnTo>
                    <a:pt x="7799" y="10717"/>
                  </a:lnTo>
                  <a:lnTo>
                    <a:pt x="8439" y="10720"/>
                  </a:lnTo>
                  <a:lnTo>
                    <a:pt x="9029" y="10673"/>
                  </a:lnTo>
                  <a:lnTo>
                    <a:pt x="9573" y="10580"/>
                  </a:lnTo>
                  <a:lnTo>
                    <a:pt x="10070" y="10444"/>
                  </a:lnTo>
                  <a:lnTo>
                    <a:pt x="10524" y="10269"/>
                  </a:lnTo>
                  <a:lnTo>
                    <a:pt x="10937" y="10058"/>
                  </a:lnTo>
                  <a:lnTo>
                    <a:pt x="11309" y="9816"/>
                  </a:lnTo>
                  <a:lnTo>
                    <a:pt x="11644" y="9545"/>
                  </a:lnTo>
                  <a:lnTo>
                    <a:pt x="11944" y="9249"/>
                  </a:lnTo>
                  <a:lnTo>
                    <a:pt x="12210" y="8933"/>
                  </a:lnTo>
                  <a:lnTo>
                    <a:pt x="12445" y="8599"/>
                  </a:lnTo>
                  <a:lnTo>
                    <a:pt x="12649" y="8252"/>
                  </a:lnTo>
                  <a:lnTo>
                    <a:pt x="12825" y="7895"/>
                  </a:lnTo>
                  <a:lnTo>
                    <a:pt x="12976" y="7530"/>
                  </a:lnTo>
                  <a:lnTo>
                    <a:pt x="13103" y="7164"/>
                  </a:lnTo>
                  <a:lnTo>
                    <a:pt x="13207" y="6798"/>
                  </a:lnTo>
                  <a:lnTo>
                    <a:pt x="13292" y="6437"/>
                  </a:lnTo>
                  <a:lnTo>
                    <a:pt x="13359" y="6083"/>
                  </a:lnTo>
                  <a:lnTo>
                    <a:pt x="13409" y="5742"/>
                  </a:lnTo>
                  <a:lnTo>
                    <a:pt x="13446" y="5415"/>
                  </a:lnTo>
                  <a:lnTo>
                    <a:pt x="13470" y="5108"/>
                  </a:lnTo>
                  <a:lnTo>
                    <a:pt x="13485" y="4822"/>
                  </a:lnTo>
                  <a:lnTo>
                    <a:pt x="13490" y="4564"/>
                  </a:lnTo>
                  <a:lnTo>
                    <a:pt x="13490" y="4335"/>
                  </a:lnTo>
                  <a:lnTo>
                    <a:pt x="13486" y="4140"/>
                  </a:lnTo>
                  <a:lnTo>
                    <a:pt x="13478" y="3981"/>
                  </a:lnTo>
                  <a:lnTo>
                    <a:pt x="13470" y="3864"/>
                  </a:lnTo>
                  <a:lnTo>
                    <a:pt x="13464" y="3790"/>
                  </a:lnTo>
                  <a:lnTo>
                    <a:pt x="13462" y="3766"/>
                  </a:lnTo>
                  <a:lnTo>
                    <a:pt x="1736" y="0"/>
                  </a:lnTo>
                  <a:close/>
                </a:path>
              </a:pathLst>
            </a:custGeom>
            <a:solidFill>
              <a:srgbClr val="A58F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" name="Freeform 7"/>
            <p:cNvSpPr>
              <a:spLocks/>
            </p:cNvSpPr>
            <p:nvPr/>
          </p:nvSpPr>
          <p:spPr bwMode="auto">
            <a:xfrm>
              <a:off x="6505575" y="4684713"/>
              <a:ext cx="1263650" cy="1004888"/>
            </a:xfrm>
            <a:custGeom>
              <a:avLst/>
              <a:gdLst>
                <a:gd name="T0" fmla="*/ 1283 w 13527"/>
                <a:gd name="T1" fmla="*/ 660 h 10765"/>
                <a:gd name="T2" fmla="*/ 321 w 13527"/>
                <a:gd name="T3" fmla="*/ 2689 h 10765"/>
                <a:gd name="T4" fmla="*/ 76 w 13527"/>
                <a:gd name="T5" fmla="*/ 5476 h 10765"/>
                <a:gd name="T6" fmla="*/ 1787 w 13527"/>
                <a:gd name="T7" fmla="*/ 8378 h 10765"/>
                <a:gd name="T8" fmla="*/ 5723 w 13527"/>
                <a:gd name="T9" fmla="*/ 10431 h 10765"/>
                <a:gd name="T10" fmla="*/ 6906 w 13527"/>
                <a:gd name="T11" fmla="*/ 10687 h 10765"/>
                <a:gd name="T12" fmla="*/ 8155 w 13527"/>
                <a:gd name="T13" fmla="*/ 10764 h 10765"/>
                <a:gd name="T14" fmla="*/ 9396 w 13527"/>
                <a:gd name="T15" fmla="*/ 10634 h 10765"/>
                <a:gd name="T16" fmla="*/ 10555 w 13527"/>
                <a:gd name="T17" fmla="*/ 10265 h 10765"/>
                <a:gd name="T18" fmla="*/ 11404 w 13527"/>
                <a:gd name="T19" fmla="*/ 9754 h 10765"/>
                <a:gd name="T20" fmla="*/ 12003 w 13527"/>
                <a:gd name="T21" fmla="*/ 9187 h 10765"/>
                <a:gd name="T22" fmla="*/ 12492 w 13527"/>
                <a:gd name="T23" fmla="*/ 8524 h 10765"/>
                <a:gd name="T24" fmla="*/ 12874 w 13527"/>
                <a:gd name="T25" fmla="*/ 7789 h 10765"/>
                <a:gd name="T26" fmla="*/ 13154 w 13527"/>
                <a:gd name="T27" fmla="*/ 7005 h 10765"/>
                <a:gd name="T28" fmla="*/ 13320 w 13527"/>
                <a:gd name="T29" fmla="*/ 6307 h 10765"/>
                <a:gd name="T30" fmla="*/ 13428 w 13527"/>
                <a:gd name="T31" fmla="*/ 5597 h 10765"/>
                <a:gd name="T32" fmla="*/ 13499 w 13527"/>
                <a:gd name="T33" fmla="*/ 4950 h 10765"/>
                <a:gd name="T34" fmla="*/ 13527 w 13527"/>
                <a:gd name="T35" fmla="*/ 4519 h 10765"/>
                <a:gd name="T36" fmla="*/ 13501 w 13527"/>
                <a:gd name="T37" fmla="*/ 4171 h 10765"/>
                <a:gd name="T38" fmla="*/ 13395 w 13527"/>
                <a:gd name="T39" fmla="*/ 3916 h 10765"/>
                <a:gd name="T40" fmla="*/ 12932 w 13527"/>
                <a:gd name="T41" fmla="*/ 4129 h 10765"/>
                <a:gd name="T42" fmla="*/ 12106 w 13527"/>
                <a:gd name="T43" fmla="*/ 4584 h 10765"/>
                <a:gd name="T44" fmla="*/ 11651 w 13527"/>
                <a:gd name="T45" fmla="*/ 4807 h 10765"/>
                <a:gd name="T46" fmla="*/ 11165 w 13527"/>
                <a:gd name="T47" fmla="*/ 4977 h 10765"/>
                <a:gd name="T48" fmla="*/ 10624 w 13527"/>
                <a:gd name="T49" fmla="*/ 5109 h 10765"/>
                <a:gd name="T50" fmla="*/ 10249 w 13527"/>
                <a:gd name="T51" fmla="*/ 5222 h 10765"/>
                <a:gd name="T52" fmla="*/ 9972 w 13527"/>
                <a:gd name="T53" fmla="*/ 5365 h 10765"/>
                <a:gd name="T54" fmla="*/ 9744 w 13527"/>
                <a:gd name="T55" fmla="*/ 5629 h 10765"/>
                <a:gd name="T56" fmla="*/ 9625 w 13527"/>
                <a:gd name="T57" fmla="*/ 5962 h 10765"/>
                <a:gd name="T58" fmla="*/ 9579 w 13527"/>
                <a:gd name="T59" fmla="*/ 6327 h 10765"/>
                <a:gd name="T60" fmla="*/ 9661 w 13527"/>
                <a:gd name="T61" fmla="*/ 6798 h 10765"/>
                <a:gd name="T62" fmla="*/ 10107 w 13527"/>
                <a:gd name="T63" fmla="*/ 7063 h 10765"/>
                <a:gd name="T64" fmla="*/ 10378 w 13527"/>
                <a:gd name="T65" fmla="*/ 7273 h 10765"/>
                <a:gd name="T66" fmla="*/ 10594 w 13527"/>
                <a:gd name="T67" fmla="*/ 7547 h 10765"/>
                <a:gd name="T68" fmla="*/ 10750 w 13527"/>
                <a:gd name="T69" fmla="*/ 8013 h 10765"/>
                <a:gd name="T70" fmla="*/ 10603 w 13527"/>
                <a:gd name="T71" fmla="*/ 9032 h 10765"/>
                <a:gd name="T72" fmla="*/ 9951 w 13527"/>
                <a:gd name="T73" fmla="*/ 9889 h 10765"/>
                <a:gd name="T74" fmla="*/ 8999 w 13527"/>
                <a:gd name="T75" fmla="*/ 10461 h 10765"/>
                <a:gd name="T76" fmla="*/ 7950 w 13527"/>
                <a:gd name="T77" fmla="*/ 10630 h 10765"/>
                <a:gd name="T78" fmla="*/ 7143 w 13527"/>
                <a:gd name="T79" fmla="*/ 10378 h 10765"/>
                <a:gd name="T80" fmla="*/ 6615 w 13527"/>
                <a:gd name="T81" fmla="*/ 9911 h 10765"/>
                <a:gd name="T82" fmla="*/ 6294 w 13527"/>
                <a:gd name="T83" fmla="*/ 9292 h 10765"/>
                <a:gd name="T84" fmla="*/ 6218 w 13527"/>
                <a:gd name="T85" fmla="*/ 8602 h 10765"/>
                <a:gd name="T86" fmla="*/ 6426 w 13527"/>
                <a:gd name="T87" fmla="*/ 7913 h 10765"/>
                <a:gd name="T88" fmla="*/ 6766 w 13527"/>
                <a:gd name="T89" fmla="*/ 7459 h 10765"/>
                <a:gd name="T90" fmla="*/ 7178 w 13527"/>
                <a:gd name="T91" fmla="*/ 7142 h 10765"/>
                <a:gd name="T92" fmla="*/ 7642 w 13527"/>
                <a:gd name="T93" fmla="*/ 6908 h 10765"/>
                <a:gd name="T94" fmla="*/ 8281 w 13527"/>
                <a:gd name="T95" fmla="*/ 6644 h 10765"/>
                <a:gd name="T96" fmla="*/ 8323 w 13527"/>
                <a:gd name="T97" fmla="*/ 5849 h 10765"/>
                <a:gd name="T98" fmla="*/ 8195 w 13527"/>
                <a:gd name="T99" fmla="*/ 4841 h 10765"/>
                <a:gd name="T100" fmla="*/ 8147 w 13527"/>
                <a:gd name="T101" fmla="*/ 4150 h 10765"/>
                <a:gd name="T102" fmla="*/ 8092 w 13527"/>
                <a:gd name="T103" fmla="*/ 3406 h 10765"/>
                <a:gd name="T104" fmla="*/ 8098 w 13527"/>
                <a:gd name="T105" fmla="*/ 2948 h 10765"/>
                <a:gd name="T106" fmla="*/ 8185 w 13527"/>
                <a:gd name="T107" fmla="*/ 2549 h 10765"/>
                <a:gd name="T108" fmla="*/ 7890 w 13527"/>
                <a:gd name="T109" fmla="*/ 2168 h 10765"/>
                <a:gd name="T110" fmla="*/ 6952 w 13527"/>
                <a:gd name="T111" fmla="*/ 1748 h 10765"/>
                <a:gd name="T112" fmla="*/ 5995 w 13527"/>
                <a:gd name="T113" fmla="*/ 1388 h 10765"/>
                <a:gd name="T114" fmla="*/ 4462 w 13527"/>
                <a:gd name="T115" fmla="*/ 884 h 10765"/>
                <a:gd name="T116" fmla="*/ 3345 w 13527"/>
                <a:gd name="T117" fmla="*/ 500 h 10765"/>
                <a:gd name="T118" fmla="*/ 2245 w 13527"/>
                <a:gd name="T119" fmla="*/ 114 h 10765"/>
                <a:gd name="T120" fmla="*/ 1806 w 13527"/>
                <a:gd name="T121" fmla="*/ 1 h 10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527" h="10765">
                  <a:moveTo>
                    <a:pt x="1736" y="11"/>
                  </a:moveTo>
                  <a:lnTo>
                    <a:pt x="1721" y="30"/>
                  </a:lnTo>
                  <a:lnTo>
                    <a:pt x="1676" y="88"/>
                  </a:lnTo>
                  <a:lnTo>
                    <a:pt x="1606" y="181"/>
                  </a:lnTo>
                  <a:lnTo>
                    <a:pt x="1516" y="309"/>
                  </a:lnTo>
                  <a:lnTo>
                    <a:pt x="1406" y="470"/>
                  </a:lnTo>
                  <a:lnTo>
                    <a:pt x="1283" y="660"/>
                  </a:lnTo>
                  <a:lnTo>
                    <a:pt x="1149" y="879"/>
                  </a:lnTo>
                  <a:lnTo>
                    <a:pt x="1008" y="1125"/>
                  </a:lnTo>
                  <a:lnTo>
                    <a:pt x="863" y="1395"/>
                  </a:lnTo>
                  <a:lnTo>
                    <a:pt x="718" y="1689"/>
                  </a:lnTo>
                  <a:lnTo>
                    <a:pt x="577" y="2003"/>
                  </a:lnTo>
                  <a:lnTo>
                    <a:pt x="444" y="2338"/>
                  </a:lnTo>
                  <a:lnTo>
                    <a:pt x="321" y="2689"/>
                  </a:lnTo>
                  <a:lnTo>
                    <a:pt x="214" y="3056"/>
                  </a:lnTo>
                  <a:lnTo>
                    <a:pt x="124" y="3436"/>
                  </a:lnTo>
                  <a:lnTo>
                    <a:pt x="56" y="3828"/>
                  </a:lnTo>
                  <a:lnTo>
                    <a:pt x="14" y="4230"/>
                  </a:lnTo>
                  <a:lnTo>
                    <a:pt x="0" y="4640"/>
                  </a:lnTo>
                  <a:lnTo>
                    <a:pt x="20" y="5056"/>
                  </a:lnTo>
                  <a:lnTo>
                    <a:pt x="76" y="5476"/>
                  </a:lnTo>
                  <a:lnTo>
                    <a:pt x="171" y="5899"/>
                  </a:lnTo>
                  <a:lnTo>
                    <a:pt x="311" y="6321"/>
                  </a:lnTo>
                  <a:lnTo>
                    <a:pt x="497" y="6743"/>
                  </a:lnTo>
                  <a:lnTo>
                    <a:pt x="735" y="7161"/>
                  </a:lnTo>
                  <a:lnTo>
                    <a:pt x="1026" y="7575"/>
                  </a:lnTo>
                  <a:lnTo>
                    <a:pt x="1375" y="7981"/>
                  </a:lnTo>
                  <a:lnTo>
                    <a:pt x="1787" y="8378"/>
                  </a:lnTo>
                  <a:lnTo>
                    <a:pt x="2263" y="8765"/>
                  </a:lnTo>
                  <a:lnTo>
                    <a:pt x="2808" y="9139"/>
                  </a:lnTo>
                  <a:lnTo>
                    <a:pt x="3426" y="9499"/>
                  </a:lnTo>
                  <a:lnTo>
                    <a:pt x="4121" y="9842"/>
                  </a:lnTo>
                  <a:lnTo>
                    <a:pt x="4893" y="10167"/>
                  </a:lnTo>
                  <a:lnTo>
                    <a:pt x="5565" y="10382"/>
                  </a:lnTo>
                  <a:lnTo>
                    <a:pt x="5723" y="10431"/>
                  </a:lnTo>
                  <a:lnTo>
                    <a:pt x="5886" y="10478"/>
                  </a:lnTo>
                  <a:lnTo>
                    <a:pt x="6050" y="10521"/>
                  </a:lnTo>
                  <a:lnTo>
                    <a:pt x="6218" y="10560"/>
                  </a:lnTo>
                  <a:lnTo>
                    <a:pt x="6387" y="10598"/>
                  </a:lnTo>
                  <a:lnTo>
                    <a:pt x="6559" y="10630"/>
                  </a:lnTo>
                  <a:lnTo>
                    <a:pt x="6731" y="10661"/>
                  </a:lnTo>
                  <a:lnTo>
                    <a:pt x="6906" y="10687"/>
                  </a:lnTo>
                  <a:lnTo>
                    <a:pt x="7083" y="10709"/>
                  </a:lnTo>
                  <a:lnTo>
                    <a:pt x="7260" y="10729"/>
                  </a:lnTo>
                  <a:lnTo>
                    <a:pt x="7438" y="10744"/>
                  </a:lnTo>
                  <a:lnTo>
                    <a:pt x="7617" y="10755"/>
                  </a:lnTo>
                  <a:lnTo>
                    <a:pt x="7797" y="10762"/>
                  </a:lnTo>
                  <a:lnTo>
                    <a:pt x="7976" y="10765"/>
                  </a:lnTo>
                  <a:lnTo>
                    <a:pt x="8155" y="10764"/>
                  </a:lnTo>
                  <a:lnTo>
                    <a:pt x="8335" y="10759"/>
                  </a:lnTo>
                  <a:lnTo>
                    <a:pt x="8514" y="10750"/>
                  </a:lnTo>
                  <a:lnTo>
                    <a:pt x="8693" y="10736"/>
                  </a:lnTo>
                  <a:lnTo>
                    <a:pt x="8870" y="10718"/>
                  </a:lnTo>
                  <a:lnTo>
                    <a:pt x="9047" y="10694"/>
                  </a:lnTo>
                  <a:lnTo>
                    <a:pt x="9223" y="10667"/>
                  </a:lnTo>
                  <a:lnTo>
                    <a:pt x="9396" y="10634"/>
                  </a:lnTo>
                  <a:lnTo>
                    <a:pt x="9569" y="10597"/>
                  </a:lnTo>
                  <a:lnTo>
                    <a:pt x="9740" y="10554"/>
                  </a:lnTo>
                  <a:lnTo>
                    <a:pt x="9907" y="10507"/>
                  </a:lnTo>
                  <a:lnTo>
                    <a:pt x="10074" y="10454"/>
                  </a:lnTo>
                  <a:lnTo>
                    <a:pt x="10237" y="10397"/>
                  </a:lnTo>
                  <a:lnTo>
                    <a:pt x="10398" y="10334"/>
                  </a:lnTo>
                  <a:lnTo>
                    <a:pt x="10555" y="10265"/>
                  </a:lnTo>
                  <a:lnTo>
                    <a:pt x="10709" y="10190"/>
                  </a:lnTo>
                  <a:lnTo>
                    <a:pt x="10861" y="10111"/>
                  </a:lnTo>
                  <a:lnTo>
                    <a:pt x="11008" y="10026"/>
                  </a:lnTo>
                  <a:lnTo>
                    <a:pt x="11111" y="9962"/>
                  </a:lnTo>
                  <a:lnTo>
                    <a:pt x="11211" y="9895"/>
                  </a:lnTo>
                  <a:lnTo>
                    <a:pt x="11309" y="9826"/>
                  </a:lnTo>
                  <a:lnTo>
                    <a:pt x="11404" y="9754"/>
                  </a:lnTo>
                  <a:lnTo>
                    <a:pt x="11496" y="9679"/>
                  </a:lnTo>
                  <a:lnTo>
                    <a:pt x="11587" y="9603"/>
                  </a:lnTo>
                  <a:lnTo>
                    <a:pt x="11674" y="9524"/>
                  </a:lnTo>
                  <a:lnTo>
                    <a:pt x="11760" y="9443"/>
                  </a:lnTo>
                  <a:lnTo>
                    <a:pt x="11844" y="9360"/>
                  </a:lnTo>
                  <a:lnTo>
                    <a:pt x="11925" y="9274"/>
                  </a:lnTo>
                  <a:lnTo>
                    <a:pt x="12003" y="9187"/>
                  </a:lnTo>
                  <a:lnTo>
                    <a:pt x="12080" y="9097"/>
                  </a:lnTo>
                  <a:lnTo>
                    <a:pt x="12155" y="9006"/>
                  </a:lnTo>
                  <a:lnTo>
                    <a:pt x="12227" y="8913"/>
                  </a:lnTo>
                  <a:lnTo>
                    <a:pt x="12296" y="8818"/>
                  </a:lnTo>
                  <a:lnTo>
                    <a:pt x="12364" y="8722"/>
                  </a:lnTo>
                  <a:lnTo>
                    <a:pt x="12429" y="8623"/>
                  </a:lnTo>
                  <a:lnTo>
                    <a:pt x="12492" y="8524"/>
                  </a:lnTo>
                  <a:lnTo>
                    <a:pt x="12553" y="8423"/>
                  </a:lnTo>
                  <a:lnTo>
                    <a:pt x="12612" y="8320"/>
                  </a:lnTo>
                  <a:lnTo>
                    <a:pt x="12668" y="8217"/>
                  </a:lnTo>
                  <a:lnTo>
                    <a:pt x="12722" y="8111"/>
                  </a:lnTo>
                  <a:lnTo>
                    <a:pt x="12775" y="8004"/>
                  </a:lnTo>
                  <a:lnTo>
                    <a:pt x="12825" y="7897"/>
                  </a:lnTo>
                  <a:lnTo>
                    <a:pt x="12874" y="7789"/>
                  </a:lnTo>
                  <a:lnTo>
                    <a:pt x="12919" y="7679"/>
                  </a:lnTo>
                  <a:lnTo>
                    <a:pt x="12964" y="7569"/>
                  </a:lnTo>
                  <a:lnTo>
                    <a:pt x="13006" y="7457"/>
                  </a:lnTo>
                  <a:lnTo>
                    <a:pt x="13045" y="7345"/>
                  </a:lnTo>
                  <a:lnTo>
                    <a:pt x="13084" y="7233"/>
                  </a:lnTo>
                  <a:lnTo>
                    <a:pt x="13119" y="7119"/>
                  </a:lnTo>
                  <a:lnTo>
                    <a:pt x="13154" y="7005"/>
                  </a:lnTo>
                  <a:lnTo>
                    <a:pt x="13181" y="6906"/>
                  </a:lnTo>
                  <a:lnTo>
                    <a:pt x="13208" y="6807"/>
                  </a:lnTo>
                  <a:lnTo>
                    <a:pt x="13233" y="6707"/>
                  </a:lnTo>
                  <a:lnTo>
                    <a:pt x="13256" y="6608"/>
                  </a:lnTo>
                  <a:lnTo>
                    <a:pt x="13279" y="6508"/>
                  </a:lnTo>
                  <a:lnTo>
                    <a:pt x="13300" y="6408"/>
                  </a:lnTo>
                  <a:lnTo>
                    <a:pt x="13320" y="6307"/>
                  </a:lnTo>
                  <a:lnTo>
                    <a:pt x="13340" y="6207"/>
                  </a:lnTo>
                  <a:lnTo>
                    <a:pt x="13357" y="6105"/>
                  </a:lnTo>
                  <a:lnTo>
                    <a:pt x="13373" y="6004"/>
                  </a:lnTo>
                  <a:lnTo>
                    <a:pt x="13388" y="5903"/>
                  </a:lnTo>
                  <a:lnTo>
                    <a:pt x="13403" y="5801"/>
                  </a:lnTo>
                  <a:lnTo>
                    <a:pt x="13416" y="5700"/>
                  </a:lnTo>
                  <a:lnTo>
                    <a:pt x="13428" y="5597"/>
                  </a:lnTo>
                  <a:lnTo>
                    <a:pt x="13439" y="5496"/>
                  </a:lnTo>
                  <a:lnTo>
                    <a:pt x="13449" y="5393"/>
                  </a:lnTo>
                  <a:lnTo>
                    <a:pt x="13456" y="5321"/>
                  </a:lnTo>
                  <a:lnTo>
                    <a:pt x="13466" y="5240"/>
                  </a:lnTo>
                  <a:lnTo>
                    <a:pt x="13477" y="5149"/>
                  </a:lnTo>
                  <a:lnTo>
                    <a:pt x="13488" y="5053"/>
                  </a:lnTo>
                  <a:lnTo>
                    <a:pt x="13499" y="4950"/>
                  </a:lnTo>
                  <a:lnTo>
                    <a:pt x="13509" y="4844"/>
                  </a:lnTo>
                  <a:lnTo>
                    <a:pt x="13513" y="4791"/>
                  </a:lnTo>
                  <a:lnTo>
                    <a:pt x="13517" y="4736"/>
                  </a:lnTo>
                  <a:lnTo>
                    <a:pt x="13521" y="4682"/>
                  </a:lnTo>
                  <a:lnTo>
                    <a:pt x="13523" y="4627"/>
                  </a:lnTo>
                  <a:lnTo>
                    <a:pt x="13526" y="4573"/>
                  </a:lnTo>
                  <a:lnTo>
                    <a:pt x="13527" y="4519"/>
                  </a:lnTo>
                  <a:lnTo>
                    <a:pt x="13527" y="4467"/>
                  </a:lnTo>
                  <a:lnTo>
                    <a:pt x="13526" y="4414"/>
                  </a:lnTo>
                  <a:lnTo>
                    <a:pt x="13523" y="4363"/>
                  </a:lnTo>
                  <a:lnTo>
                    <a:pt x="13519" y="4312"/>
                  </a:lnTo>
                  <a:lnTo>
                    <a:pt x="13515" y="4263"/>
                  </a:lnTo>
                  <a:lnTo>
                    <a:pt x="13508" y="4217"/>
                  </a:lnTo>
                  <a:lnTo>
                    <a:pt x="13501" y="4171"/>
                  </a:lnTo>
                  <a:lnTo>
                    <a:pt x="13491" y="4127"/>
                  </a:lnTo>
                  <a:lnTo>
                    <a:pt x="13480" y="4086"/>
                  </a:lnTo>
                  <a:lnTo>
                    <a:pt x="13467" y="4046"/>
                  </a:lnTo>
                  <a:lnTo>
                    <a:pt x="13452" y="4010"/>
                  </a:lnTo>
                  <a:lnTo>
                    <a:pt x="13435" y="3976"/>
                  </a:lnTo>
                  <a:lnTo>
                    <a:pt x="13416" y="3945"/>
                  </a:lnTo>
                  <a:lnTo>
                    <a:pt x="13395" y="3916"/>
                  </a:lnTo>
                  <a:lnTo>
                    <a:pt x="13327" y="3944"/>
                  </a:lnTo>
                  <a:lnTo>
                    <a:pt x="13260" y="3972"/>
                  </a:lnTo>
                  <a:lnTo>
                    <a:pt x="13193" y="4001"/>
                  </a:lnTo>
                  <a:lnTo>
                    <a:pt x="13127" y="4032"/>
                  </a:lnTo>
                  <a:lnTo>
                    <a:pt x="13062" y="4063"/>
                  </a:lnTo>
                  <a:lnTo>
                    <a:pt x="12997" y="4096"/>
                  </a:lnTo>
                  <a:lnTo>
                    <a:pt x="12932" y="4129"/>
                  </a:lnTo>
                  <a:lnTo>
                    <a:pt x="12868" y="4163"/>
                  </a:lnTo>
                  <a:lnTo>
                    <a:pt x="12741" y="4231"/>
                  </a:lnTo>
                  <a:lnTo>
                    <a:pt x="12613" y="4302"/>
                  </a:lnTo>
                  <a:lnTo>
                    <a:pt x="12486" y="4373"/>
                  </a:lnTo>
                  <a:lnTo>
                    <a:pt x="12360" y="4444"/>
                  </a:lnTo>
                  <a:lnTo>
                    <a:pt x="12233" y="4514"/>
                  </a:lnTo>
                  <a:lnTo>
                    <a:pt x="12106" y="4584"/>
                  </a:lnTo>
                  <a:lnTo>
                    <a:pt x="12041" y="4618"/>
                  </a:lnTo>
                  <a:lnTo>
                    <a:pt x="11977" y="4651"/>
                  </a:lnTo>
                  <a:lnTo>
                    <a:pt x="11913" y="4684"/>
                  </a:lnTo>
                  <a:lnTo>
                    <a:pt x="11848" y="4717"/>
                  </a:lnTo>
                  <a:lnTo>
                    <a:pt x="11782" y="4747"/>
                  </a:lnTo>
                  <a:lnTo>
                    <a:pt x="11717" y="4777"/>
                  </a:lnTo>
                  <a:lnTo>
                    <a:pt x="11651" y="4807"/>
                  </a:lnTo>
                  <a:lnTo>
                    <a:pt x="11584" y="4835"/>
                  </a:lnTo>
                  <a:lnTo>
                    <a:pt x="11517" y="4862"/>
                  </a:lnTo>
                  <a:lnTo>
                    <a:pt x="11449" y="4887"/>
                  </a:lnTo>
                  <a:lnTo>
                    <a:pt x="11381" y="4912"/>
                  </a:lnTo>
                  <a:lnTo>
                    <a:pt x="11312" y="4934"/>
                  </a:lnTo>
                  <a:lnTo>
                    <a:pt x="11239" y="4956"/>
                  </a:lnTo>
                  <a:lnTo>
                    <a:pt x="11165" y="4977"/>
                  </a:lnTo>
                  <a:lnTo>
                    <a:pt x="11089" y="4997"/>
                  </a:lnTo>
                  <a:lnTo>
                    <a:pt x="11013" y="5015"/>
                  </a:lnTo>
                  <a:lnTo>
                    <a:pt x="10936" y="5034"/>
                  </a:lnTo>
                  <a:lnTo>
                    <a:pt x="10858" y="5053"/>
                  </a:lnTo>
                  <a:lnTo>
                    <a:pt x="10779" y="5071"/>
                  </a:lnTo>
                  <a:lnTo>
                    <a:pt x="10701" y="5089"/>
                  </a:lnTo>
                  <a:lnTo>
                    <a:pt x="10624" y="5109"/>
                  </a:lnTo>
                  <a:lnTo>
                    <a:pt x="10547" y="5129"/>
                  </a:lnTo>
                  <a:lnTo>
                    <a:pt x="10470" y="5149"/>
                  </a:lnTo>
                  <a:lnTo>
                    <a:pt x="10395" y="5172"/>
                  </a:lnTo>
                  <a:lnTo>
                    <a:pt x="10358" y="5184"/>
                  </a:lnTo>
                  <a:lnTo>
                    <a:pt x="10321" y="5196"/>
                  </a:lnTo>
                  <a:lnTo>
                    <a:pt x="10285" y="5209"/>
                  </a:lnTo>
                  <a:lnTo>
                    <a:pt x="10249" y="5222"/>
                  </a:lnTo>
                  <a:lnTo>
                    <a:pt x="10214" y="5236"/>
                  </a:lnTo>
                  <a:lnTo>
                    <a:pt x="10179" y="5250"/>
                  </a:lnTo>
                  <a:lnTo>
                    <a:pt x="10145" y="5265"/>
                  </a:lnTo>
                  <a:lnTo>
                    <a:pt x="10111" y="5280"/>
                  </a:lnTo>
                  <a:lnTo>
                    <a:pt x="10061" y="5306"/>
                  </a:lnTo>
                  <a:lnTo>
                    <a:pt x="10015" y="5334"/>
                  </a:lnTo>
                  <a:lnTo>
                    <a:pt x="9972" y="5365"/>
                  </a:lnTo>
                  <a:lnTo>
                    <a:pt x="9931" y="5396"/>
                  </a:lnTo>
                  <a:lnTo>
                    <a:pt x="9894" y="5431"/>
                  </a:lnTo>
                  <a:lnTo>
                    <a:pt x="9858" y="5467"/>
                  </a:lnTo>
                  <a:lnTo>
                    <a:pt x="9826" y="5505"/>
                  </a:lnTo>
                  <a:lnTo>
                    <a:pt x="9796" y="5544"/>
                  </a:lnTo>
                  <a:lnTo>
                    <a:pt x="9769" y="5586"/>
                  </a:lnTo>
                  <a:lnTo>
                    <a:pt x="9744" y="5629"/>
                  </a:lnTo>
                  <a:lnTo>
                    <a:pt x="9721" y="5673"/>
                  </a:lnTo>
                  <a:lnTo>
                    <a:pt x="9701" y="5719"/>
                  </a:lnTo>
                  <a:lnTo>
                    <a:pt x="9682" y="5766"/>
                  </a:lnTo>
                  <a:lnTo>
                    <a:pt x="9665" y="5814"/>
                  </a:lnTo>
                  <a:lnTo>
                    <a:pt x="9650" y="5862"/>
                  </a:lnTo>
                  <a:lnTo>
                    <a:pt x="9637" y="5911"/>
                  </a:lnTo>
                  <a:lnTo>
                    <a:pt x="9625" y="5962"/>
                  </a:lnTo>
                  <a:lnTo>
                    <a:pt x="9615" y="6013"/>
                  </a:lnTo>
                  <a:lnTo>
                    <a:pt x="9607" y="6064"/>
                  </a:lnTo>
                  <a:lnTo>
                    <a:pt x="9598" y="6117"/>
                  </a:lnTo>
                  <a:lnTo>
                    <a:pt x="9592" y="6169"/>
                  </a:lnTo>
                  <a:lnTo>
                    <a:pt x="9587" y="6222"/>
                  </a:lnTo>
                  <a:lnTo>
                    <a:pt x="9582" y="6275"/>
                  </a:lnTo>
                  <a:lnTo>
                    <a:pt x="9579" y="6327"/>
                  </a:lnTo>
                  <a:lnTo>
                    <a:pt x="9576" y="6381"/>
                  </a:lnTo>
                  <a:lnTo>
                    <a:pt x="9574" y="6434"/>
                  </a:lnTo>
                  <a:lnTo>
                    <a:pt x="9572" y="6486"/>
                  </a:lnTo>
                  <a:lnTo>
                    <a:pt x="9571" y="6539"/>
                  </a:lnTo>
                  <a:lnTo>
                    <a:pt x="9570" y="6641"/>
                  </a:lnTo>
                  <a:lnTo>
                    <a:pt x="9569" y="6742"/>
                  </a:lnTo>
                  <a:lnTo>
                    <a:pt x="9661" y="6798"/>
                  </a:lnTo>
                  <a:lnTo>
                    <a:pt x="9754" y="6852"/>
                  </a:lnTo>
                  <a:lnTo>
                    <a:pt x="9845" y="6904"/>
                  </a:lnTo>
                  <a:lnTo>
                    <a:pt x="9935" y="6956"/>
                  </a:lnTo>
                  <a:lnTo>
                    <a:pt x="9978" y="6983"/>
                  </a:lnTo>
                  <a:lnTo>
                    <a:pt x="10022" y="7009"/>
                  </a:lnTo>
                  <a:lnTo>
                    <a:pt x="10065" y="7035"/>
                  </a:lnTo>
                  <a:lnTo>
                    <a:pt x="10107" y="7063"/>
                  </a:lnTo>
                  <a:lnTo>
                    <a:pt x="10149" y="7090"/>
                  </a:lnTo>
                  <a:lnTo>
                    <a:pt x="10189" y="7119"/>
                  </a:lnTo>
                  <a:lnTo>
                    <a:pt x="10229" y="7148"/>
                  </a:lnTo>
                  <a:lnTo>
                    <a:pt x="10268" y="7178"/>
                  </a:lnTo>
                  <a:lnTo>
                    <a:pt x="10306" y="7208"/>
                  </a:lnTo>
                  <a:lnTo>
                    <a:pt x="10343" y="7241"/>
                  </a:lnTo>
                  <a:lnTo>
                    <a:pt x="10378" y="7273"/>
                  </a:lnTo>
                  <a:lnTo>
                    <a:pt x="10413" y="7308"/>
                  </a:lnTo>
                  <a:lnTo>
                    <a:pt x="10446" y="7344"/>
                  </a:lnTo>
                  <a:lnTo>
                    <a:pt x="10479" y="7381"/>
                  </a:lnTo>
                  <a:lnTo>
                    <a:pt x="10509" y="7420"/>
                  </a:lnTo>
                  <a:lnTo>
                    <a:pt x="10539" y="7461"/>
                  </a:lnTo>
                  <a:lnTo>
                    <a:pt x="10567" y="7503"/>
                  </a:lnTo>
                  <a:lnTo>
                    <a:pt x="10594" y="7547"/>
                  </a:lnTo>
                  <a:lnTo>
                    <a:pt x="10619" y="7594"/>
                  </a:lnTo>
                  <a:lnTo>
                    <a:pt x="10642" y="7643"/>
                  </a:lnTo>
                  <a:lnTo>
                    <a:pt x="10664" y="7694"/>
                  </a:lnTo>
                  <a:lnTo>
                    <a:pt x="10684" y="7746"/>
                  </a:lnTo>
                  <a:lnTo>
                    <a:pt x="10702" y="7802"/>
                  </a:lnTo>
                  <a:lnTo>
                    <a:pt x="10719" y="7860"/>
                  </a:lnTo>
                  <a:lnTo>
                    <a:pt x="10750" y="8013"/>
                  </a:lnTo>
                  <a:lnTo>
                    <a:pt x="10768" y="8164"/>
                  </a:lnTo>
                  <a:lnTo>
                    <a:pt x="10771" y="8314"/>
                  </a:lnTo>
                  <a:lnTo>
                    <a:pt x="10762" y="8463"/>
                  </a:lnTo>
                  <a:lnTo>
                    <a:pt x="10740" y="8609"/>
                  </a:lnTo>
                  <a:lnTo>
                    <a:pt x="10705" y="8753"/>
                  </a:lnTo>
                  <a:lnTo>
                    <a:pt x="10660" y="8894"/>
                  </a:lnTo>
                  <a:lnTo>
                    <a:pt x="10603" y="9032"/>
                  </a:lnTo>
                  <a:lnTo>
                    <a:pt x="10536" y="9169"/>
                  </a:lnTo>
                  <a:lnTo>
                    <a:pt x="10460" y="9300"/>
                  </a:lnTo>
                  <a:lnTo>
                    <a:pt x="10373" y="9427"/>
                  </a:lnTo>
                  <a:lnTo>
                    <a:pt x="10279" y="9549"/>
                  </a:lnTo>
                  <a:lnTo>
                    <a:pt x="10177" y="9668"/>
                  </a:lnTo>
                  <a:lnTo>
                    <a:pt x="10068" y="9781"/>
                  </a:lnTo>
                  <a:lnTo>
                    <a:pt x="9951" y="9889"/>
                  </a:lnTo>
                  <a:lnTo>
                    <a:pt x="9829" y="9990"/>
                  </a:lnTo>
                  <a:lnTo>
                    <a:pt x="9701" y="10087"/>
                  </a:lnTo>
                  <a:lnTo>
                    <a:pt x="9568" y="10176"/>
                  </a:lnTo>
                  <a:lnTo>
                    <a:pt x="9431" y="10258"/>
                  </a:lnTo>
                  <a:lnTo>
                    <a:pt x="9290" y="10334"/>
                  </a:lnTo>
                  <a:lnTo>
                    <a:pt x="9145" y="10402"/>
                  </a:lnTo>
                  <a:lnTo>
                    <a:pt x="8999" y="10461"/>
                  </a:lnTo>
                  <a:lnTo>
                    <a:pt x="8850" y="10512"/>
                  </a:lnTo>
                  <a:lnTo>
                    <a:pt x="8701" y="10556"/>
                  </a:lnTo>
                  <a:lnTo>
                    <a:pt x="8549" y="10590"/>
                  </a:lnTo>
                  <a:lnTo>
                    <a:pt x="8399" y="10615"/>
                  </a:lnTo>
                  <a:lnTo>
                    <a:pt x="8248" y="10630"/>
                  </a:lnTo>
                  <a:lnTo>
                    <a:pt x="8098" y="10635"/>
                  </a:lnTo>
                  <a:lnTo>
                    <a:pt x="7950" y="10630"/>
                  </a:lnTo>
                  <a:lnTo>
                    <a:pt x="7805" y="10614"/>
                  </a:lnTo>
                  <a:lnTo>
                    <a:pt x="7662" y="10588"/>
                  </a:lnTo>
                  <a:lnTo>
                    <a:pt x="7522" y="10549"/>
                  </a:lnTo>
                  <a:lnTo>
                    <a:pt x="7422" y="10514"/>
                  </a:lnTo>
                  <a:lnTo>
                    <a:pt x="7326" y="10474"/>
                  </a:lnTo>
                  <a:lnTo>
                    <a:pt x="7232" y="10429"/>
                  </a:lnTo>
                  <a:lnTo>
                    <a:pt x="7143" y="10378"/>
                  </a:lnTo>
                  <a:lnTo>
                    <a:pt x="7055" y="10323"/>
                  </a:lnTo>
                  <a:lnTo>
                    <a:pt x="6973" y="10265"/>
                  </a:lnTo>
                  <a:lnTo>
                    <a:pt x="6894" y="10202"/>
                  </a:lnTo>
                  <a:lnTo>
                    <a:pt x="6818" y="10134"/>
                  </a:lnTo>
                  <a:lnTo>
                    <a:pt x="6746" y="10062"/>
                  </a:lnTo>
                  <a:lnTo>
                    <a:pt x="6679" y="9988"/>
                  </a:lnTo>
                  <a:lnTo>
                    <a:pt x="6615" y="9911"/>
                  </a:lnTo>
                  <a:lnTo>
                    <a:pt x="6556" y="9830"/>
                  </a:lnTo>
                  <a:lnTo>
                    <a:pt x="6500" y="9747"/>
                  </a:lnTo>
                  <a:lnTo>
                    <a:pt x="6449" y="9660"/>
                  </a:lnTo>
                  <a:lnTo>
                    <a:pt x="6403" y="9571"/>
                  </a:lnTo>
                  <a:lnTo>
                    <a:pt x="6362" y="9480"/>
                  </a:lnTo>
                  <a:lnTo>
                    <a:pt x="6325" y="9387"/>
                  </a:lnTo>
                  <a:lnTo>
                    <a:pt x="6294" y="9292"/>
                  </a:lnTo>
                  <a:lnTo>
                    <a:pt x="6266" y="9197"/>
                  </a:lnTo>
                  <a:lnTo>
                    <a:pt x="6245" y="9099"/>
                  </a:lnTo>
                  <a:lnTo>
                    <a:pt x="6229" y="9001"/>
                  </a:lnTo>
                  <a:lnTo>
                    <a:pt x="6218" y="8902"/>
                  </a:lnTo>
                  <a:lnTo>
                    <a:pt x="6212" y="8802"/>
                  </a:lnTo>
                  <a:lnTo>
                    <a:pt x="6212" y="8702"/>
                  </a:lnTo>
                  <a:lnTo>
                    <a:pt x="6218" y="8602"/>
                  </a:lnTo>
                  <a:lnTo>
                    <a:pt x="6229" y="8501"/>
                  </a:lnTo>
                  <a:lnTo>
                    <a:pt x="6246" y="8402"/>
                  </a:lnTo>
                  <a:lnTo>
                    <a:pt x="6269" y="8302"/>
                  </a:lnTo>
                  <a:lnTo>
                    <a:pt x="6299" y="8204"/>
                  </a:lnTo>
                  <a:lnTo>
                    <a:pt x="6335" y="8105"/>
                  </a:lnTo>
                  <a:lnTo>
                    <a:pt x="6377" y="8009"/>
                  </a:lnTo>
                  <a:lnTo>
                    <a:pt x="6426" y="7913"/>
                  </a:lnTo>
                  <a:lnTo>
                    <a:pt x="6469" y="7838"/>
                  </a:lnTo>
                  <a:lnTo>
                    <a:pt x="6514" y="7767"/>
                  </a:lnTo>
                  <a:lnTo>
                    <a:pt x="6561" y="7699"/>
                  </a:lnTo>
                  <a:lnTo>
                    <a:pt x="6610" y="7634"/>
                  </a:lnTo>
                  <a:lnTo>
                    <a:pt x="6660" y="7573"/>
                  </a:lnTo>
                  <a:lnTo>
                    <a:pt x="6712" y="7515"/>
                  </a:lnTo>
                  <a:lnTo>
                    <a:pt x="6766" y="7459"/>
                  </a:lnTo>
                  <a:lnTo>
                    <a:pt x="6821" y="7407"/>
                  </a:lnTo>
                  <a:lnTo>
                    <a:pt x="6877" y="7357"/>
                  </a:lnTo>
                  <a:lnTo>
                    <a:pt x="6935" y="7310"/>
                  </a:lnTo>
                  <a:lnTo>
                    <a:pt x="6995" y="7265"/>
                  </a:lnTo>
                  <a:lnTo>
                    <a:pt x="7054" y="7221"/>
                  </a:lnTo>
                  <a:lnTo>
                    <a:pt x="7115" y="7181"/>
                  </a:lnTo>
                  <a:lnTo>
                    <a:pt x="7178" y="7142"/>
                  </a:lnTo>
                  <a:lnTo>
                    <a:pt x="7242" y="7105"/>
                  </a:lnTo>
                  <a:lnTo>
                    <a:pt x="7306" y="7069"/>
                  </a:lnTo>
                  <a:lnTo>
                    <a:pt x="7372" y="7034"/>
                  </a:lnTo>
                  <a:lnTo>
                    <a:pt x="7438" y="7002"/>
                  </a:lnTo>
                  <a:lnTo>
                    <a:pt x="7505" y="6969"/>
                  </a:lnTo>
                  <a:lnTo>
                    <a:pt x="7573" y="6939"/>
                  </a:lnTo>
                  <a:lnTo>
                    <a:pt x="7642" y="6908"/>
                  </a:lnTo>
                  <a:lnTo>
                    <a:pt x="7712" y="6879"/>
                  </a:lnTo>
                  <a:lnTo>
                    <a:pt x="7782" y="6850"/>
                  </a:lnTo>
                  <a:lnTo>
                    <a:pt x="7852" y="6820"/>
                  </a:lnTo>
                  <a:lnTo>
                    <a:pt x="7994" y="6763"/>
                  </a:lnTo>
                  <a:lnTo>
                    <a:pt x="8137" y="6704"/>
                  </a:lnTo>
                  <a:lnTo>
                    <a:pt x="8209" y="6675"/>
                  </a:lnTo>
                  <a:lnTo>
                    <a:pt x="8281" y="6644"/>
                  </a:lnTo>
                  <a:lnTo>
                    <a:pt x="8353" y="6614"/>
                  </a:lnTo>
                  <a:lnTo>
                    <a:pt x="8425" y="6581"/>
                  </a:lnTo>
                  <a:lnTo>
                    <a:pt x="8405" y="6433"/>
                  </a:lnTo>
                  <a:lnTo>
                    <a:pt x="8385" y="6286"/>
                  </a:lnTo>
                  <a:lnTo>
                    <a:pt x="8364" y="6140"/>
                  </a:lnTo>
                  <a:lnTo>
                    <a:pt x="8343" y="5994"/>
                  </a:lnTo>
                  <a:lnTo>
                    <a:pt x="8323" y="5849"/>
                  </a:lnTo>
                  <a:lnTo>
                    <a:pt x="8303" y="5706"/>
                  </a:lnTo>
                  <a:lnTo>
                    <a:pt x="8282" y="5562"/>
                  </a:lnTo>
                  <a:lnTo>
                    <a:pt x="8263" y="5418"/>
                  </a:lnTo>
                  <a:lnTo>
                    <a:pt x="8245" y="5274"/>
                  </a:lnTo>
                  <a:lnTo>
                    <a:pt x="8226" y="5131"/>
                  </a:lnTo>
                  <a:lnTo>
                    <a:pt x="8210" y="4987"/>
                  </a:lnTo>
                  <a:lnTo>
                    <a:pt x="8195" y="4841"/>
                  </a:lnTo>
                  <a:lnTo>
                    <a:pt x="8182" y="4695"/>
                  </a:lnTo>
                  <a:lnTo>
                    <a:pt x="8171" y="4549"/>
                  </a:lnTo>
                  <a:lnTo>
                    <a:pt x="8165" y="4475"/>
                  </a:lnTo>
                  <a:lnTo>
                    <a:pt x="8160" y="4401"/>
                  </a:lnTo>
                  <a:lnTo>
                    <a:pt x="8156" y="4325"/>
                  </a:lnTo>
                  <a:lnTo>
                    <a:pt x="8153" y="4250"/>
                  </a:lnTo>
                  <a:lnTo>
                    <a:pt x="8147" y="4150"/>
                  </a:lnTo>
                  <a:lnTo>
                    <a:pt x="8139" y="4040"/>
                  </a:lnTo>
                  <a:lnTo>
                    <a:pt x="8129" y="3922"/>
                  </a:lnTo>
                  <a:lnTo>
                    <a:pt x="8119" y="3799"/>
                  </a:lnTo>
                  <a:lnTo>
                    <a:pt x="8109" y="3671"/>
                  </a:lnTo>
                  <a:lnTo>
                    <a:pt x="8099" y="3539"/>
                  </a:lnTo>
                  <a:lnTo>
                    <a:pt x="8095" y="3473"/>
                  </a:lnTo>
                  <a:lnTo>
                    <a:pt x="8092" y="3406"/>
                  </a:lnTo>
                  <a:lnTo>
                    <a:pt x="8089" y="3339"/>
                  </a:lnTo>
                  <a:lnTo>
                    <a:pt x="8088" y="3273"/>
                  </a:lnTo>
                  <a:lnTo>
                    <a:pt x="8087" y="3207"/>
                  </a:lnTo>
                  <a:lnTo>
                    <a:pt x="8088" y="3141"/>
                  </a:lnTo>
                  <a:lnTo>
                    <a:pt x="8090" y="3076"/>
                  </a:lnTo>
                  <a:lnTo>
                    <a:pt x="8093" y="3011"/>
                  </a:lnTo>
                  <a:lnTo>
                    <a:pt x="8098" y="2948"/>
                  </a:lnTo>
                  <a:lnTo>
                    <a:pt x="8105" y="2886"/>
                  </a:lnTo>
                  <a:lnTo>
                    <a:pt x="8113" y="2825"/>
                  </a:lnTo>
                  <a:lnTo>
                    <a:pt x="8123" y="2766"/>
                  </a:lnTo>
                  <a:lnTo>
                    <a:pt x="8135" y="2708"/>
                  </a:lnTo>
                  <a:lnTo>
                    <a:pt x="8149" y="2654"/>
                  </a:lnTo>
                  <a:lnTo>
                    <a:pt x="8165" y="2600"/>
                  </a:lnTo>
                  <a:lnTo>
                    <a:pt x="8185" y="2549"/>
                  </a:lnTo>
                  <a:lnTo>
                    <a:pt x="8206" y="2500"/>
                  </a:lnTo>
                  <a:lnTo>
                    <a:pt x="8229" y="2454"/>
                  </a:lnTo>
                  <a:lnTo>
                    <a:pt x="8256" y="2412"/>
                  </a:lnTo>
                  <a:lnTo>
                    <a:pt x="8285" y="2372"/>
                  </a:lnTo>
                  <a:lnTo>
                    <a:pt x="8154" y="2302"/>
                  </a:lnTo>
                  <a:lnTo>
                    <a:pt x="8022" y="2234"/>
                  </a:lnTo>
                  <a:lnTo>
                    <a:pt x="7890" y="2168"/>
                  </a:lnTo>
                  <a:lnTo>
                    <a:pt x="7757" y="2103"/>
                  </a:lnTo>
                  <a:lnTo>
                    <a:pt x="7624" y="2041"/>
                  </a:lnTo>
                  <a:lnTo>
                    <a:pt x="7491" y="1979"/>
                  </a:lnTo>
                  <a:lnTo>
                    <a:pt x="7357" y="1919"/>
                  </a:lnTo>
                  <a:lnTo>
                    <a:pt x="7222" y="1861"/>
                  </a:lnTo>
                  <a:lnTo>
                    <a:pt x="7087" y="1804"/>
                  </a:lnTo>
                  <a:lnTo>
                    <a:pt x="6952" y="1748"/>
                  </a:lnTo>
                  <a:lnTo>
                    <a:pt x="6817" y="1694"/>
                  </a:lnTo>
                  <a:lnTo>
                    <a:pt x="6681" y="1641"/>
                  </a:lnTo>
                  <a:lnTo>
                    <a:pt x="6544" y="1588"/>
                  </a:lnTo>
                  <a:lnTo>
                    <a:pt x="6408" y="1536"/>
                  </a:lnTo>
                  <a:lnTo>
                    <a:pt x="6270" y="1486"/>
                  </a:lnTo>
                  <a:lnTo>
                    <a:pt x="6132" y="1437"/>
                  </a:lnTo>
                  <a:lnTo>
                    <a:pt x="5995" y="1388"/>
                  </a:lnTo>
                  <a:lnTo>
                    <a:pt x="5857" y="1340"/>
                  </a:lnTo>
                  <a:lnTo>
                    <a:pt x="5719" y="1292"/>
                  </a:lnTo>
                  <a:lnTo>
                    <a:pt x="5580" y="1246"/>
                  </a:lnTo>
                  <a:lnTo>
                    <a:pt x="5302" y="1154"/>
                  </a:lnTo>
                  <a:lnTo>
                    <a:pt x="5022" y="1063"/>
                  </a:lnTo>
                  <a:lnTo>
                    <a:pt x="4743" y="973"/>
                  </a:lnTo>
                  <a:lnTo>
                    <a:pt x="4462" y="884"/>
                  </a:lnTo>
                  <a:lnTo>
                    <a:pt x="4180" y="795"/>
                  </a:lnTo>
                  <a:lnTo>
                    <a:pt x="3898" y="704"/>
                  </a:lnTo>
                  <a:lnTo>
                    <a:pt x="3849" y="687"/>
                  </a:lnTo>
                  <a:lnTo>
                    <a:pt x="3764" y="656"/>
                  </a:lnTo>
                  <a:lnTo>
                    <a:pt x="3648" y="613"/>
                  </a:lnTo>
                  <a:lnTo>
                    <a:pt x="3506" y="560"/>
                  </a:lnTo>
                  <a:lnTo>
                    <a:pt x="3345" y="500"/>
                  </a:lnTo>
                  <a:lnTo>
                    <a:pt x="3168" y="435"/>
                  </a:lnTo>
                  <a:lnTo>
                    <a:pt x="2982" y="367"/>
                  </a:lnTo>
                  <a:lnTo>
                    <a:pt x="2791" y="299"/>
                  </a:lnTo>
                  <a:lnTo>
                    <a:pt x="2601" y="232"/>
                  </a:lnTo>
                  <a:lnTo>
                    <a:pt x="2417" y="170"/>
                  </a:lnTo>
                  <a:lnTo>
                    <a:pt x="2329" y="141"/>
                  </a:lnTo>
                  <a:lnTo>
                    <a:pt x="2245" y="114"/>
                  </a:lnTo>
                  <a:lnTo>
                    <a:pt x="2164" y="89"/>
                  </a:lnTo>
                  <a:lnTo>
                    <a:pt x="2088" y="66"/>
                  </a:lnTo>
                  <a:lnTo>
                    <a:pt x="2018" y="47"/>
                  </a:lnTo>
                  <a:lnTo>
                    <a:pt x="1954" y="31"/>
                  </a:lnTo>
                  <a:lnTo>
                    <a:pt x="1897" y="18"/>
                  </a:lnTo>
                  <a:lnTo>
                    <a:pt x="1848" y="7"/>
                  </a:lnTo>
                  <a:lnTo>
                    <a:pt x="1806" y="1"/>
                  </a:lnTo>
                  <a:lnTo>
                    <a:pt x="1773" y="0"/>
                  </a:lnTo>
                  <a:lnTo>
                    <a:pt x="1749" y="2"/>
                  </a:lnTo>
                  <a:lnTo>
                    <a:pt x="1736" y="11"/>
                  </a:lnTo>
                  <a:close/>
                </a:path>
              </a:pathLst>
            </a:custGeom>
            <a:solidFill>
              <a:srgbClr val="9681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" name="Freeform 8"/>
            <p:cNvSpPr>
              <a:spLocks/>
            </p:cNvSpPr>
            <p:nvPr/>
          </p:nvSpPr>
          <p:spPr bwMode="auto">
            <a:xfrm>
              <a:off x="7454900" y="5051426"/>
              <a:ext cx="311150" cy="609600"/>
            </a:xfrm>
            <a:custGeom>
              <a:avLst/>
              <a:gdLst>
                <a:gd name="T0" fmla="*/ 383 w 3322"/>
                <a:gd name="T1" fmla="*/ 2151 h 6523"/>
                <a:gd name="T2" fmla="*/ 545 w 3322"/>
                <a:gd name="T3" fmla="*/ 2262 h 6523"/>
                <a:gd name="T4" fmla="*/ 791 w 3322"/>
                <a:gd name="T5" fmla="*/ 2404 h 6523"/>
                <a:gd name="T6" fmla="*/ 966 w 3322"/>
                <a:gd name="T7" fmla="*/ 2511 h 6523"/>
                <a:gd name="T8" fmla="*/ 1128 w 3322"/>
                <a:gd name="T9" fmla="*/ 2640 h 6523"/>
                <a:gd name="T10" fmla="*/ 1271 w 3322"/>
                <a:gd name="T11" fmla="*/ 2805 h 6523"/>
                <a:gd name="T12" fmla="*/ 1379 w 3322"/>
                <a:gd name="T13" fmla="*/ 2998 h 6523"/>
                <a:gd name="T14" fmla="*/ 1459 w 3322"/>
                <a:gd name="T15" fmla="*/ 3209 h 6523"/>
                <a:gd name="T16" fmla="*/ 1513 w 3322"/>
                <a:gd name="T17" fmla="*/ 3434 h 6523"/>
                <a:gd name="T18" fmla="*/ 1542 w 3322"/>
                <a:gd name="T19" fmla="*/ 3664 h 6523"/>
                <a:gd name="T20" fmla="*/ 1546 w 3322"/>
                <a:gd name="T21" fmla="*/ 3895 h 6523"/>
                <a:gd name="T22" fmla="*/ 1526 w 3322"/>
                <a:gd name="T23" fmla="*/ 4121 h 6523"/>
                <a:gd name="T24" fmla="*/ 1458 w 3322"/>
                <a:gd name="T25" fmla="*/ 4432 h 6523"/>
                <a:gd name="T26" fmla="*/ 1311 w 3322"/>
                <a:gd name="T27" fmla="*/ 4852 h 6523"/>
                <a:gd name="T28" fmla="*/ 1119 w 3322"/>
                <a:gd name="T29" fmla="*/ 5233 h 6523"/>
                <a:gd name="T30" fmla="*/ 886 w 3322"/>
                <a:gd name="T31" fmla="*/ 5582 h 6523"/>
                <a:gd name="T32" fmla="*/ 618 w 3322"/>
                <a:gd name="T33" fmla="*/ 5908 h 6523"/>
                <a:gd name="T34" fmla="*/ 321 w 3322"/>
                <a:gd name="T35" fmla="*/ 6219 h 6523"/>
                <a:gd name="T36" fmla="*/ 0 w 3322"/>
                <a:gd name="T37" fmla="*/ 6523 h 6523"/>
                <a:gd name="T38" fmla="*/ 45 w 3322"/>
                <a:gd name="T39" fmla="*/ 6508 h 6523"/>
                <a:gd name="T40" fmla="*/ 281 w 3322"/>
                <a:gd name="T41" fmla="*/ 6467 h 6523"/>
                <a:gd name="T42" fmla="*/ 426 w 3322"/>
                <a:gd name="T43" fmla="*/ 6433 h 6523"/>
                <a:gd name="T44" fmla="*/ 508 w 3322"/>
                <a:gd name="T45" fmla="*/ 6387 h 6523"/>
                <a:gd name="T46" fmla="*/ 619 w 3322"/>
                <a:gd name="T47" fmla="*/ 6297 h 6523"/>
                <a:gd name="T48" fmla="*/ 759 w 3322"/>
                <a:gd name="T49" fmla="*/ 6160 h 6523"/>
                <a:gd name="T50" fmla="*/ 993 w 3322"/>
                <a:gd name="T51" fmla="*/ 5971 h 6523"/>
                <a:gd name="T52" fmla="*/ 1307 w 3322"/>
                <a:gd name="T53" fmla="*/ 5728 h 6523"/>
                <a:gd name="T54" fmla="*/ 1578 w 3322"/>
                <a:gd name="T55" fmla="*/ 5497 h 6523"/>
                <a:gd name="T56" fmla="*/ 1722 w 3322"/>
                <a:gd name="T57" fmla="*/ 5355 h 6523"/>
                <a:gd name="T58" fmla="*/ 1931 w 3322"/>
                <a:gd name="T59" fmla="*/ 5115 h 6523"/>
                <a:gd name="T60" fmla="*/ 2164 w 3322"/>
                <a:gd name="T61" fmla="*/ 4799 h 6523"/>
                <a:gd name="T62" fmla="*/ 2372 w 3322"/>
                <a:gd name="T63" fmla="*/ 4466 h 6523"/>
                <a:gd name="T64" fmla="*/ 2557 w 3322"/>
                <a:gd name="T65" fmla="*/ 4117 h 6523"/>
                <a:gd name="T66" fmla="*/ 2718 w 3322"/>
                <a:gd name="T67" fmla="*/ 3758 h 6523"/>
                <a:gd name="T68" fmla="*/ 2855 w 3322"/>
                <a:gd name="T69" fmla="*/ 3389 h 6523"/>
                <a:gd name="T70" fmla="*/ 2977 w 3322"/>
                <a:gd name="T71" fmla="*/ 2991 h 6523"/>
                <a:gd name="T72" fmla="*/ 3097 w 3322"/>
                <a:gd name="T73" fmla="*/ 2492 h 6523"/>
                <a:gd name="T74" fmla="*/ 3185 w 3322"/>
                <a:gd name="T75" fmla="*/ 1987 h 6523"/>
                <a:gd name="T76" fmla="*/ 3245 w 3322"/>
                <a:gd name="T77" fmla="*/ 1478 h 6523"/>
                <a:gd name="T78" fmla="*/ 3295 w 3322"/>
                <a:gd name="T79" fmla="*/ 1034 h 6523"/>
                <a:gd name="T80" fmla="*/ 3319 w 3322"/>
                <a:gd name="T81" fmla="*/ 711 h 6523"/>
                <a:gd name="T82" fmla="*/ 3319 w 3322"/>
                <a:gd name="T83" fmla="*/ 447 h 6523"/>
                <a:gd name="T84" fmla="*/ 3286 w 3322"/>
                <a:gd name="T85" fmla="*/ 212 h 6523"/>
                <a:gd name="T86" fmla="*/ 3211 w 3322"/>
                <a:gd name="T87" fmla="*/ 29 h 6523"/>
                <a:gd name="T88" fmla="*/ 2914 w 3322"/>
                <a:gd name="T89" fmla="*/ 132 h 6523"/>
                <a:gd name="T90" fmla="*/ 2595 w 3322"/>
                <a:gd name="T91" fmla="*/ 343 h 6523"/>
                <a:gd name="T92" fmla="*/ 2296 w 3322"/>
                <a:gd name="T93" fmla="*/ 589 h 6523"/>
                <a:gd name="T94" fmla="*/ 1839 w 3322"/>
                <a:gd name="T95" fmla="*/ 1017 h 6523"/>
                <a:gd name="T96" fmla="*/ 1491 w 3322"/>
                <a:gd name="T97" fmla="*/ 1334 h 6523"/>
                <a:gd name="T98" fmla="*/ 1198 w 3322"/>
                <a:gd name="T99" fmla="*/ 1564 h 6523"/>
                <a:gd name="T100" fmla="*/ 909 w 3322"/>
                <a:gd name="T101" fmla="*/ 1762 h 6523"/>
                <a:gd name="T102" fmla="*/ 683 w 3322"/>
                <a:gd name="T103" fmla="*/ 1895 h 6523"/>
                <a:gd name="T104" fmla="*/ 518 w 3322"/>
                <a:gd name="T105" fmla="*/ 1972 h 6523"/>
                <a:gd name="T106" fmla="*/ 359 w 3322"/>
                <a:gd name="T107" fmla="*/ 2027 h 6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22" h="6523">
                  <a:moveTo>
                    <a:pt x="267" y="2045"/>
                  </a:moveTo>
                  <a:lnTo>
                    <a:pt x="295" y="2074"/>
                  </a:lnTo>
                  <a:lnTo>
                    <a:pt x="323" y="2100"/>
                  </a:lnTo>
                  <a:lnTo>
                    <a:pt x="352" y="2126"/>
                  </a:lnTo>
                  <a:lnTo>
                    <a:pt x="383" y="2151"/>
                  </a:lnTo>
                  <a:lnTo>
                    <a:pt x="414" y="2175"/>
                  </a:lnTo>
                  <a:lnTo>
                    <a:pt x="446" y="2197"/>
                  </a:lnTo>
                  <a:lnTo>
                    <a:pt x="478" y="2220"/>
                  </a:lnTo>
                  <a:lnTo>
                    <a:pt x="512" y="2241"/>
                  </a:lnTo>
                  <a:lnTo>
                    <a:pt x="545" y="2262"/>
                  </a:lnTo>
                  <a:lnTo>
                    <a:pt x="580" y="2283"/>
                  </a:lnTo>
                  <a:lnTo>
                    <a:pt x="615" y="2303"/>
                  </a:lnTo>
                  <a:lnTo>
                    <a:pt x="650" y="2323"/>
                  </a:lnTo>
                  <a:lnTo>
                    <a:pt x="720" y="2363"/>
                  </a:lnTo>
                  <a:lnTo>
                    <a:pt x="791" y="2404"/>
                  </a:lnTo>
                  <a:lnTo>
                    <a:pt x="827" y="2424"/>
                  </a:lnTo>
                  <a:lnTo>
                    <a:pt x="861" y="2445"/>
                  </a:lnTo>
                  <a:lnTo>
                    <a:pt x="897" y="2467"/>
                  </a:lnTo>
                  <a:lnTo>
                    <a:pt x="931" y="2488"/>
                  </a:lnTo>
                  <a:lnTo>
                    <a:pt x="966" y="2511"/>
                  </a:lnTo>
                  <a:lnTo>
                    <a:pt x="999" y="2535"/>
                  </a:lnTo>
                  <a:lnTo>
                    <a:pt x="1033" y="2560"/>
                  </a:lnTo>
                  <a:lnTo>
                    <a:pt x="1065" y="2585"/>
                  </a:lnTo>
                  <a:lnTo>
                    <a:pt x="1098" y="2613"/>
                  </a:lnTo>
                  <a:lnTo>
                    <a:pt x="1128" y="2640"/>
                  </a:lnTo>
                  <a:lnTo>
                    <a:pt x="1159" y="2671"/>
                  </a:lnTo>
                  <a:lnTo>
                    <a:pt x="1188" y="2701"/>
                  </a:lnTo>
                  <a:lnTo>
                    <a:pt x="1217" y="2734"/>
                  </a:lnTo>
                  <a:lnTo>
                    <a:pt x="1244" y="2768"/>
                  </a:lnTo>
                  <a:lnTo>
                    <a:pt x="1271" y="2805"/>
                  </a:lnTo>
                  <a:lnTo>
                    <a:pt x="1296" y="2842"/>
                  </a:lnTo>
                  <a:lnTo>
                    <a:pt x="1318" y="2880"/>
                  </a:lnTo>
                  <a:lnTo>
                    <a:pt x="1340" y="2919"/>
                  </a:lnTo>
                  <a:lnTo>
                    <a:pt x="1360" y="2958"/>
                  </a:lnTo>
                  <a:lnTo>
                    <a:pt x="1379" y="2998"/>
                  </a:lnTo>
                  <a:lnTo>
                    <a:pt x="1396" y="3040"/>
                  </a:lnTo>
                  <a:lnTo>
                    <a:pt x="1414" y="3080"/>
                  </a:lnTo>
                  <a:lnTo>
                    <a:pt x="1430" y="3123"/>
                  </a:lnTo>
                  <a:lnTo>
                    <a:pt x="1445" y="3165"/>
                  </a:lnTo>
                  <a:lnTo>
                    <a:pt x="1459" y="3209"/>
                  </a:lnTo>
                  <a:lnTo>
                    <a:pt x="1472" y="3253"/>
                  </a:lnTo>
                  <a:lnTo>
                    <a:pt x="1484" y="3298"/>
                  </a:lnTo>
                  <a:lnTo>
                    <a:pt x="1495" y="3342"/>
                  </a:lnTo>
                  <a:lnTo>
                    <a:pt x="1504" y="3388"/>
                  </a:lnTo>
                  <a:lnTo>
                    <a:pt x="1513" y="3434"/>
                  </a:lnTo>
                  <a:lnTo>
                    <a:pt x="1521" y="3479"/>
                  </a:lnTo>
                  <a:lnTo>
                    <a:pt x="1527" y="3525"/>
                  </a:lnTo>
                  <a:lnTo>
                    <a:pt x="1534" y="3572"/>
                  </a:lnTo>
                  <a:lnTo>
                    <a:pt x="1539" y="3617"/>
                  </a:lnTo>
                  <a:lnTo>
                    <a:pt x="1542" y="3664"/>
                  </a:lnTo>
                  <a:lnTo>
                    <a:pt x="1545" y="3710"/>
                  </a:lnTo>
                  <a:lnTo>
                    <a:pt x="1547" y="3757"/>
                  </a:lnTo>
                  <a:lnTo>
                    <a:pt x="1548" y="3803"/>
                  </a:lnTo>
                  <a:lnTo>
                    <a:pt x="1548" y="3849"/>
                  </a:lnTo>
                  <a:lnTo>
                    <a:pt x="1546" y="3895"/>
                  </a:lnTo>
                  <a:lnTo>
                    <a:pt x="1544" y="3942"/>
                  </a:lnTo>
                  <a:lnTo>
                    <a:pt x="1541" y="3986"/>
                  </a:lnTo>
                  <a:lnTo>
                    <a:pt x="1537" y="4032"/>
                  </a:lnTo>
                  <a:lnTo>
                    <a:pt x="1532" y="4077"/>
                  </a:lnTo>
                  <a:lnTo>
                    <a:pt x="1526" y="4121"/>
                  </a:lnTo>
                  <a:lnTo>
                    <a:pt x="1519" y="4165"/>
                  </a:lnTo>
                  <a:lnTo>
                    <a:pt x="1511" y="4209"/>
                  </a:lnTo>
                  <a:lnTo>
                    <a:pt x="1502" y="4251"/>
                  </a:lnTo>
                  <a:lnTo>
                    <a:pt x="1481" y="4343"/>
                  </a:lnTo>
                  <a:lnTo>
                    <a:pt x="1458" y="4432"/>
                  </a:lnTo>
                  <a:lnTo>
                    <a:pt x="1433" y="4519"/>
                  </a:lnTo>
                  <a:lnTo>
                    <a:pt x="1406" y="4605"/>
                  </a:lnTo>
                  <a:lnTo>
                    <a:pt x="1376" y="4689"/>
                  </a:lnTo>
                  <a:lnTo>
                    <a:pt x="1345" y="4771"/>
                  </a:lnTo>
                  <a:lnTo>
                    <a:pt x="1311" y="4852"/>
                  </a:lnTo>
                  <a:lnTo>
                    <a:pt x="1277" y="4931"/>
                  </a:lnTo>
                  <a:lnTo>
                    <a:pt x="1240" y="5008"/>
                  </a:lnTo>
                  <a:lnTo>
                    <a:pt x="1201" y="5084"/>
                  </a:lnTo>
                  <a:lnTo>
                    <a:pt x="1161" y="5159"/>
                  </a:lnTo>
                  <a:lnTo>
                    <a:pt x="1119" y="5233"/>
                  </a:lnTo>
                  <a:lnTo>
                    <a:pt x="1076" y="5305"/>
                  </a:lnTo>
                  <a:lnTo>
                    <a:pt x="1030" y="5376"/>
                  </a:lnTo>
                  <a:lnTo>
                    <a:pt x="983" y="5445"/>
                  </a:lnTo>
                  <a:lnTo>
                    <a:pt x="935" y="5514"/>
                  </a:lnTo>
                  <a:lnTo>
                    <a:pt x="886" y="5582"/>
                  </a:lnTo>
                  <a:lnTo>
                    <a:pt x="835" y="5648"/>
                  </a:lnTo>
                  <a:lnTo>
                    <a:pt x="782" y="5714"/>
                  </a:lnTo>
                  <a:lnTo>
                    <a:pt x="729" y="5780"/>
                  </a:lnTo>
                  <a:lnTo>
                    <a:pt x="673" y="5844"/>
                  </a:lnTo>
                  <a:lnTo>
                    <a:pt x="618" y="5908"/>
                  </a:lnTo>
                  <a:lnTo>
                    <a:pt x="561" y="5971"/>
                  </a:lnTo>
                  <a:lnTo>
                    <a:pt x="502" y="6034"/>
                  </a:lnTo>
                  <a:lnTo>
                    <a:pt x="443" y="6096"/>
                  </a:lnTo>
                  <a:lnTo>
                    <a:pt x="382" y="6158"/>
                  </a:lnTo>
                  <a:lnTo>
                    <a:pt x="321" y="6219"/>
                  </a:lnTo>
                  <a:lnTo>
                    <a:pt x="258" y="6280"/>
                  </a:lnTo>
                  <a:lnTo>
                    <a:pt x="195" y="6341"/>
                  </a:lnTo>
                  <a:lnTo>
                    <a:pt x="130" y="6402"/>
                  </a:lnTo>
                  <a:lnTo>
                    <a:pt x="65" y="6462"/>
                  </a:lnTo>
                  <a:lnTo>
                    <a:pt x="0" y="6523"/>
                  </a:lnTo>
                  <a:lnTo>
                    <a:pt x="3" y="6520"/>
                  </a:lnTo>
                  <a:lnTo>
                    <a:pt x="8" y="6517"/>
                  </a:lnTo>
                  <a:lnTo>
                    <a:pt x="15" y="6515"/>
                  </a:lnTo>
                  <a:lnTo>
                    <a:pt x="23" y="6513"/>
                  </a:lnTo>
                  <a:lnTo>
                    <a:pt x="45" y="6508"/>
                  </a:lnTo>
                  <a:lnTo>
                    <a:pt x="71" y="6502"/>
                  </a:lnTo>
                  <a:lnTo>
                    <a:pt x="134" y="6492"/>
                  </a:lnTo>
                  <a:lnTo>
                    <a:pt x="206" y="6480"/>
                  </a:lnTo>
                  <a:lnTo>
                    <a:pt x="244" y="6474"/>
                  </a:lnTo>
                  <a:lnTo>
                    <a:pt x="281" y="6467"/>
                  </a:lnTo>
                  <a:lnTo>
                    <a:pt x="318" y="6461"/>
                  </a:lnTo>
                  <a:lnTo>
                    <a:pt x="352" y="6452"/>
                  </a:lnTo>
                  <a:lnTo>
                    <a:pt x="385" y="6445"/>
                  </a:lnTo>
                  <a:lnTo>
                    <a:pt x="413" y="6437"/>
                  </a:lnTo>
                  <a:lnTo>
                    <a:pt x="426" y="6433"/>
                  </a:lnTo>
                  <a:lnTo>
                    <a:pt x="437" y="6429"/>
                  </a:lnTo>
                  <a:lnTo>
                    <a:pt x="448" y="6424"/>
                  </a:lnTo>
                  <a:lnTo>
                    <a:pt x="456" y="6420"/>
                  </a:lnTo>
                  <a:lnTo>
                    <a:pt x="482" y="6404"/>
                  </a:lnTo>
                  <a:lnTo>
                    <a:pt x="508" y="6387"/>
                  </a:lnTo>
                  <a:lnTo>
                    <a:pt x="532" y="6370"/>
                  </a:lnTo>
                  <a:lnTo>
                    <a:pt x="555" y="6353"/>
                  </a:lnTo>
                  <a:lnTo>
                    <a:pt x="577" y="6335"/>
                  </a:lnTo>
                  <a:lnTo>
                    <a:pt x="597" y="6315"/>
                  </a:lnTo>
                  <a:lnTo>
                    <a:pt x="619" y="6297"/>
                  </a:lnTo>
                  <a:lnTo>
                    <a:pt x="638" y="6278"/>
                  </a:lnTo>
                  <a:lnTo>
                    <a:pt x="677" y="6238"/>
                  </a:lnTo>
                  <a:lnTo>
                    <a:pt x="717" y="6199"/>
                  </a:lnTo>
                  <a:lnTo>
                    <a:pt x="738" y="6179"/>
                  </a:lnTo>
                  <a:lnTo>
                    <a:pt x="759" y="6160"/>
                  </a:lnTo>
                  <a:lnTo>
                    <a:pt x="781" y="6141"/>
                  </a:lnTo>
                  <a:lnTo>
                    <a:pt x="803" y="6121"/>
                  </a:lnTo>
                  <a:lnTo>
                    <a:pt x="866" y="6070"/>
                  </a:lnTo>
                  <a:lnTo>
                    <a:pt x="929" y="6020"/>
                  </a:lnTo>
                  <a:lnTo>
                    <a:pt x="993" y="5971"/>
                  </a:lnTo>
                  <a:lnTo>
                    <a:pt x="1056" y="5922"/>
                  </a:lnTo>
                  <a:lnTo>
                    <a:pt x="1119" y="5873"/>
                  </a:lnTo>
                  <a:lnTo>
                    <a:pt x="1182" y="5826"/>
                  </a:lnTo>
                  <a:lnTo>
                    <a:pt x="1244" y="5777"/>
                  </a:lnTo>
                  <a:lnTo>
                    <a:pt x="1307" y="5728"/>
                  </a:lnTo>
                  <a:lnTo>
                    <a:pt x="1368" y="5678"/>
                  </a:lnTo>
                  <a:lnTo>
                    <a:pt x="1429" y="5628"/>
                  </a:lnTo>
                  <a:lnTo>
                    <a:pt x="1490" y="5577"/>
                  </a:lnTo>
                  <a:lnTo>
                    <a:pt x="1549" y="5524"/>
                  </a:lnTo>
                  <a:lnTo>
                    <a:pt x="1578" y="5497"/>
                  </a:lnTo>
                  <a:lnTo>
                    <a:pt x="1608" y="5469"/>
                  </a:lnTo>
                  <a:lnTo>
                    <a:pt x="1637" y="5442"/>
                  </a:lnTo>
                  <a:lnTo>
                    <a:pt x="1666" y="5413"/>
                  </a:lnTo>
                  <a:lnTo>
                    <a:pt x="1694" y="5385"/>
                  </a:lnTo>
                  <a:lnTo>
                    <a:pt x="1722" y="5355"/>
                  </a:lnTo>
                  <a:lnTo>
                    <a:pt x="1750" y="5326"/>
                  </a:lnTo>
                  <a:lnTo>
                    <a:pt x="1778" y="5294"/>
                  </a:lnTo>
                  <a:lnTo>
                    <a:pt x="1830" y="5236"/>
                  </a:lnTo>
                  <a:lnTo>
                    <a:pt x="1881" y="5176"/>
                  </a:lnTo>
                  <a:lnTo>
                    <a:pt x="1931" y="5115"/>
                  </a:lnTo>
                  <a:lnTo>
                    <a:pt x="1979" y="5053"/>
                  </a:lnTo>
                  <a:lnTo>
                    <a:pt x="2027" y="4991"/>
                  </a:lnTo>
                  <a:lnTo>
                    <a:pt x="2074" y="4927"/>
                  </a:lnTo>
                  <a:lnTo>
                    <a:pt x="2120" y="4863"/>
                  </a:lnTo>
                  <a:lnTo>
                    <a:pt x="2164" y="4799"/>
                  </a:lnTo>
                  <a:lnTo>
                    <a:pt x="2208" y="4734"/>
                  </a:lnTo>
                  <a:lnTo>
                    <a:pt x="2251" y="4667"/>
                  </a:lnTo>
                  <a:lnTo>
                    <a:pt x="2292" y="4601"/>
                  </a:lnTo>
                  <a:lnTo>
                    <a:pt x="2333" y="4534"/>
                  </a:lnTo>
                  <a:lnTo>
                    <a:pt x="2372" y="4466"/>
                  </a:lnTo>
                  <a:lnTo>
                    <a:pt x="2411" y="4397"/>
                  </a:lnTo>
                  <a:lnTo>
                    <a:pt x="2450" y="4327"/>
                  </a:lnTo>
                  <a:lnTo>
                    <a:pt x="2486" y="4258"/>
                  </a:lnTo>
                  <a:lnTo>
                    <a:pt x="2522" y="4188"/>
                  </a:lnTo>
                  <a:lnTo>
                    <a:pt x="2557" y="4117"/>
                  </a:lnTo>
                  <a:lnTo>
                    <a:pt x="2591" y="4046"/>
                  </a:lnTo>
                  <a:lnTo>
                    <a:pt x="2624" y="3975"/>
                  </a:lnTo>
                  <a:lnTo>
                    <a:pt x="2656" y="3903"/>
                  </a:lnTo>
                  <a:lnTo>
                    <a:pt x="2687" y="3831"/>
                  </a:lnTo>
                  <a:lnTo>
                    <a:pt x="2718" y="3758"/>
                  </a:lnTo>
                  <a:lnTo>
                    <a:pt x="2747" y="3685"/>
                  </a:lnTo>
                  <a:lnTo>
                    <a:pt x="2776" y="3611"/>
                  </a:lnTo>
                  <a:lnTo>
                    <a:pt x="2803" y="3537"/>
                  </a:lnTo>
                  <a:lnTo>
                    <a:pt x="2829" y="3464"/>
                  </a:lnTo>
                  <a:lnTo>
                    <a:pt x="2855" y="3389"/>
                  </a:lnTo>
                  <a:lnTo>
                    <a:pt x="2880" y="3315"/>
                  </a:lnTo>
                  <a:lnTo>
                    <a:pt x="2904" y="3240"/>
                  </a:lnTo>
                  <a:lnTo>
                    <a:pt x="2927" y="3164"/>
                  </a:lnTo>
                  <a:lnTo>
                    <a:pt x="2949" y="3089"/>
                  </a:lnTo>
                  <a:lnTo>
                    <a:pt x="2977" y="2991"/>
                  </a:lnTo>
                  <a:lnTo>
                    <a:pt x="3003" y="2891"/>
                  </a:lnTo>
                  <a:lnTo>
                    <a:pt x="3028" y="2792"/>
                  </a:lnTo>
                  <a:lnTo>
                    <a:pt x="3052" y="2692"/>
                  </a:lnTo>
                  <a:lnTo>
                    <a:pt x="3075" y="2593"/>
                  </a:lnTo>
                  <a:lnTo>
                    <a:pt x="3097" y="2492"/>
                  </a:lnTo>
                  <a:lnTo>
                    <a:pt x="3116" y="2391"/>
                  </a:lnTo>
                  <a:lnTo>
                    <a:pt x="3135" y="2291"/>
                  </a:lnTo>
                  <a:lnTo>
                    <a:pt x="3152" y="2189"/>
                  </a:lnTo>
                  <a:lnTo>
                    <a:pt x="3169" y="2089"/>
                  </a:lnTo>
                  <a:lnTo>
                    <a:pt x="3185" y="1987"/>
                  </a:lnTo>
                  <a:lnTo>
                    <a:pt x="3199" y="1886"/>
                  </a:lnTo>
                  <a:lnTo>
                    <a:pt x="3211" y="1784"/>
                  </a:lnTo>
                  <a:lnTo>
                    <a:pt x="3223" y="1681"/>
                  </a:lnTo>
                  <a:lnTo>
                    <a:pt x="3235" y="1580"/>
                  </a:lnTo>
                  <a:lnTo>
                    <a:pt x="3245" y="1478"/>
                  </a:lnTo>
                  <a:lnTo>
                    <a:pt x="3252" y="1406"/>
                  </a:lnTo>
                  <a:lnTo>
                    <a:pt x="3261" y="1324"/>
                  </a:lnTo>
                  <a:lnTo>
                    <a:pt x="3272" y="1234"/>
                  </a:lnTo>
                  <a:lnTo>
                    <a:pt x="3283" y="1137"/>
                  </a:lnTo>
                  <a:lnTo>
                    <a:pt x="3295" y="1034"/>
                  </a:lnTo>
                  <a:lnTo>
                    <a:pt x="3305" y="929"/>
                  </a:lnTo>
                  <a:lnTo>
                    <a:pt x="3309" y="875"/>
                  </a:lnTo>
                  <a:lnTo>
                    <a:pt x="3313" y="820"/>
                  </a:lnTo>
                  <a:lnTo>
                    <a:pt x="3317" y="766"/>
                  </a:lnTo>
                  <a:lnTo>
                    <a:pt x="3319" y="711"/>
                  </a:lnTo>
                  <a:lnTo>
                    <a:pt x="3321" y="658"/>
                  </a:lnTo>
                  <a:lnTo>
                    <a:pt x="3322" y="604"/>
                  </a:lnTo>
                  <a:lnTo>
                    <a:pt x="3322" y="551"/>
                  </a:lnTo>
                  <a:lnTo>
                    <a:pt x="3321" y="498"/>
                  </a:lnTo>
                  <a:lnTo>
                    <a:pt x="3319" y="447"/>
                  </a:lnTo>
                  <a:lnTo>
                    <a:pt x="3315" y="397"/>
                  </a:lnTo>
                  <a:lnTo>
                    <a:pt x="3311" y="348"/>
                  </a:lnTo>
                  <a:lnTo>
                    <a:pt x="3304" y="301"/>
                  </a:lnTo>
                  <a:lnTo>
                    <a:pt x="3297" y="255"/>
                  </a:lnTo>
                  <a:lnTo>
                    <a:pt x="3286" y="212"/>
                  </a:lnTo>
                  <a:lnTo>
                    <a:pt x="3275" y="170"/>
                  </a:lnTo>
                  <a:lnTo>
                    <a:pt x="3262" y="130"/>
                  </a:lnTo>
                  <a:lnTo>
                    <a:pt x="3248" y="94"/>
                  </a:lnTo>
                  <a:lnTo>
                    <a:pt x="3231" y="60"/>
                  </a:lnTo>
                  <a:lnTo>
                    <a:pt x="3211" y="29"/>
                  </a:lnTo>
                  <a:lnTo>
                    <a:pt x="3190" y="0"/>
                  </a:lnTo>
                  <a:lnTo>
                    <a:pt x="3119" y="30"/>
                  </a:lnTo>
                  <a:lnTo>
                    <a:pt x="3049" y="62"/>
                  </a:lnTo>
                  <a:lnTo>
                    <a:pt x="2981" y="97"/>
                  </a:lnTo>
                  <a:lnTo>
                    <a:pt x="2914" y="132"/>
                  </a:lnTo>
                  <a:lnTo>
                    <a:pt x="2848" y="171"/>
                  </a:lnTo>
                  <a:lnTo>
                    <a:pt x="2783" y="212"/>
                  </a:lnTo>
                  <a:lnTo>
                    <a:pt x="2719" y="254"/>
                  </a:lnTo>
                  <a:lnTo>
                    <a:pt x="2657" y="298"/>
                  </a:lnTo>
                  <a:lnTo>
                    <a:pt x="2595" y="343"/>
                  </a:lnTo>
                  <a:lnTo>
                    <a:pt x="2534" y="389"/>
                  </a:lnTo>
                  <a:lnTo>
                    <a:pt x="2474" y="438"/>
                  </a:lnTo>
                  <a:lnTo>
                    <a:pt x="2414" y="487"/>
                  </a:lnTo>
                  <a:lnTo>
                    <a:pt x="2355" y="538"/>
                  </a:lnTo>
                  <a:lnTo>
                    <a:pt x="2296" y="589"/>
                  </a:lnTo>
                  <a:lnTo>
                    <a:pt x="2238" y="640"/>
                  </a:lnTo>
                  <a:lnTo>
                    <a:pt x="2181" y="693"/>
                  </a:lnTo>
                  <a:lnTo>
                    <a:pt x="2067" y="801"/>
                  </a:lnTo>
                  <a:lnTo>
                    <a:pt x="1953" y="908"/>
                  </a:lnTo>
                  <a:lnTo>
                    <a:pt x="1839" y="1017"/>
                  </a:lnTo>
                  <a:lnTo>
                    <a:pt x="1725" y="1125"/>
                  </a:lnTo>
                  <a:lnTo>
                    <a:pt x="1667" y="1178"/>
                  </a:lnTo>
                  <a:lnTo>
                    <a:pt x="1609" y="1230"/>
                  </a:lnTo>
                  <a:lnTo>
                    <a:pt x="1550" y="1282"/>
                  </a:lnTo>
                  <a:lnTo>
                    <a:pt x="1491" y="1334"/>
                  </a:lnTo>
                  <a:lnTo>
                    <a:pt x="1431" y="1384"/>
                  </a:lnTo>
                  <a:lnTo>
                    <a:pt x="1370" y="1434"/>
                  </a:lnTo>
                  <a:lnTo>
                    <a:pt x="1309" y="1481"/>
                  </a:lnTo>
                  <a:lnTo>
                    <a:pt x="1247" y="1528"/>
                  </a:lnTo>
                  <a:lnTo>
                    <a:pt x="1198" y="1564"/>
                  </a:lnTo>
                  <a:lnTo>
                    <a:pt x="1146" y="1602"/>
                  </a:lnTo>
                  <a:lnTo>
                    <a:pt x="1090" y="1641"/>
                  </a:lnTo>
                  <a:lnTo>
                    <a:pt x="1032" y="1681"/>
                  </a:lnTo>
                  <a:lnTo>
                    <a:pt x="972" y="1722"/>
                  </a:lnTo>
                  <a:lnTo>
                    <a:pt x="909" y="1762"/>
                  </a:lnTo>
                  <a:lnTo>
                    <a:pt x="846" y="1801"/>
                  </a:lnTo>
                  <a:lnTo>
                    <a:pt x="781" y="1840"/>
                  </a:lnTo>
                  <a:lnTo>
                    <a:pt x="749" y="1859"/>
                  </a:lnTo>
                  <a:lnTo>
                    <a:pt x="715" y="1878"/>
                  </a:lnTo>
                  <a:lnTo>
                    <a:pt x="683" y="1895"/>
                  </a:lnTo>
                  <a:lnTo>
                    <a:pt x="649" y="1912"/>
                  </a:lnTo>
                  <a:lnTo>
                    <a:pt x="617" y="1928"/>
                  </a:lnTo>
                  <a:lnTo>
                    <a:pt x="583" y="1944"/>
                  </a:lnTo>
                  <a:lnTo>
                    <a:pt x="551" y="1959"/>
                  </a:lnTo>
                  <a:lnTo>
                    <a:pt x="518" y="1972"/>
                  </a:lnTo>
                  <a:lnTo>
                    <a:pt x="486" y="1985"/>
                  </a:lnTo>
                  <a:lnTo>
                    <a:pt x="453" y="1997"/>
                  </a:lnTo>
                  <a:lnTo>
                    <a:pt x="422" y="2009"/>
                  </a:lnTo>
                  <a:lnTo>
                    <a:pt x="390" y="2018"/>
                  </a:lnTo>
                  <a:lnTo>
                    <a:pt x="359" y="2027"/>
                  </a:lnTo>
                  <a:lnTo>
                    <a:pt x="327" y="2034"/>
                  </a:lnTo>
                  <a:lnTo>
                    <a:pt x="298" y="2040"/>
                  </a:lnTo>
                  <a:lnTo>
                    <a:pt x="267" y="2045"/>
                  </a:lnTo>
                  <a:close/>
                </a:path>
              </a:pathLst>
            </a:custGeom>
            <a:solidFill>
              <a:srgbClr val="8C7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" name="Freeform 9"/>
            <p:cNvSpPr>
              <a:spLocks/>
            </p:cNvSpPr>
            <p:nvPr/>
          </p:nvSpPr>
          <p:spPr bwMode="auto">
            <a:xfrm>
              <a:off x="7526338" y="5060951"/>
              <a:ext cx="238125" cy="207963"/>
            </a:xfrm>
            <a:custGeom>
              <a:avLst/>
              <a:gdLst>
                <a:gd name="T0" fmla="*/ 331 w 2543"/>
                <a:gd name="T1" fmla="*/ 2136 h 2214"/>
                <a:gd name="T2" fmla="*/ 506 w 2543"/>
                <a:gd name="T3" fmla="*/ 2159 h 2214"/>
                <a:gd name="T4" fmla="*/ 680 w 2543"/>
                <a:gd name="T5" fmla="*/ 2183 h 2214"/>
                <a:gd name="T6" fmla="*/ 834 w 2543"/>
                <a:gd name="T7" fmla="*/ 2203 h 2214"/>
                <a:gd name="T8" fmla="*/ 946 w 2543"/>
                <a:gd name="T9" fmla="*/ 2213 h 2214"/>
                <a:gd name="T10" fmla="*/ 1031 w 2543"/>
                <a:gd name="T11" fmla="*/ 2208 h 2214"/>
                <a:gd name="T12" fmla="*/ 1158 w 2543"/>
                <a:gd name="T13" fmla="*/ 2181 h 2214"/>
                <a:gd name="T14" fmla="*/ 1287 w 2543"/>
                <a:gd name="T15" fmla="*/ 2145 h 2214"/>
                <a:gd name="T16" fmla="*/ 1500 w 2543"/>
                <a:gd name="T17" fmla="*/ 2077 h 2214"/>
                <a:gd name="T18" fmla="*/ 1749 w 2543"/>
                <a:gd name="T19" fmla="*/ 1997 h 2214"/>
                <a:gd name="T20" fmla="*/ 1967 w 2543"/>
                <a:gd name="T21" fmla="*/ 1893 h 2214"/>
                <a:gd name="T22" fmla="*/ 2144 w 2543"/>
                <a:gd name="T23" fmla="*/ 1759 h 2214"/>
                <a:gd name="T24" fmla="*/ 2282 w 2543"/>
                <a:gd name="T25" fmla="*/ 1599 h 2214"/>
                <a:gd name="T26" fmla="*/ 2385 w 2543"/>
                <a:gd name="T27" fmla="*/ 1416 h 2214"/>
                <a:gd name="T28" fmla="*/ 2460 w 2543"/>
                <a:gd name="T29" fmla="*/ 1215 h 2214"/>
                <a:gd name="T30" fmla="*/ 2508 w 2543"/>
                <a:gd name="T31" fmla="*/ 1000 h 2214"/>
                <a:gd name="T32" fmla="*/ 2535 w 2543"/>
                <a:gd name="T33" fmla="*/ 775 h 2214"/>
                <a:gd name="T34" fmla="*/ 2543 w 2543"/>
                <a:gd name="T35" fmla="*/ 543 h 2214"/>
                <a:gd name="T36" fmla="*/ 2537 w 2543"/>
                <a:gd name="T37" fmla="*/ 311 h 2214"/>
                <a:gd name="T38" fmla="*/ 2521 w 2543"/>
                <a:gd name="T39" fmla="*/ 79 h 2214"/>
                <a:gd name="T40" fmla="*/ 2489 w 2543"/>
                <a:gd name="T41" fmla="*/ 1 h 2214"/>
                <a:gd name="T42" fmla="*/ 2452 w 2543"/>
                <a:gd name="T43" fmla="*/ 2 h 2214"/>
                <a:gd name="T44" fmla="*/ 2418 w 2543"/>
                <a:gd name="T45" fmla="*/ 11 h 2214"/>
                <a:gd name="T46" fmla="*/ 2352 w 2543"/>
                <a:gd name="T47" fmla="*/ 43 h 2214"/>
                <a:gd name="T48" fmla="*/ 2302 w 2543"/>
                <a:gd name="T49" fmla="*/ 74 h 2214"/>
                <a:gd name="T50" fmla="*/ 2269 w 2543"/>
                <a:gd name="T51" fmla="*/ 108 h 2214"/>
                <a:gd name="T52" fmla="*/ 2239 w 2543"/>
                <a:gd name="T53" fmla="*/ 147 h 2214"/>
                <a:gd name="T54" fmla="*/ 2213 w 2543"/>
                <a:gd name="T55" fmla="*/ 192 h 2214"/>
                <a:gd name="T56" fmla="*/ 2177 w 2543"/>
                <a:gd name="T57" fmla="*/ 274 h 2214"/>
                <a:gd name="T58" fmla="*/ 2116 w 2543"/>
                <a:gd name="T59" fmla="*/ 442 h 2214"/>
                <a:gd name="T60" fmla="*/ 2078 w 2543"/>
                <a:gd name="T61" fmla="*/ 527 h 2214"/>
                <a:gd name="T62" fmla="*/ 2027 w 2543"/>
                <a:gd name="T63" fmla="*/ 606 h 2214"/>
                <a:gd name="T64" fmla="*/ 1971 w 2543"/>
                <a:gd name="T65" fmla="*/ 683 h 2214"/>
                <a:gd name="T66" fmla="*/ 1891 w 2543"/>
                <a:gd name="T67" fmla="*/ 780 h 2214"/>
                <a:gd name="T68" fmla="*/ 1759 w 2543"/>
                <a:gd name="T69" fmla="*/ 918 h 2214"/>
                <a:gd name="T70" fmla="*/ 1619 w 2543"/>
                <a:gd name="T71" fmla="*/ 1049 h 2214"/>
                <a:gd name="T72" fmla="*/ 1476 w 2543"/>
                <a:gd name="T73" fmla="*/ 1177 h 2214"/>
                <a:gd name="T74" fmla="*/ 1348 w 2543"/>
                <a:gd name="T75" fmla="*/ 1292 h 2214"/>
                <a:gd name="T76" fmla="*/ 1226 w 2543"/>
                <a:gd name="T77" fmla="*/ 1376 h 2214"/>
                <a:gd name="T78" fmla="*/ 1090 w 2543"/>
                <a:gd name="T79" fmla="*/ 1446 h 2214"/>
                <a:gd name="T80" fmla="*/ 943 w 2543"/>
                <a:gd name="T81" fmla="*/ 1508 h 2214"/>
                <a:gd name="T82" fmla="*/ 740 w 2543"/>
                <a:gd name="T83" fmla="*/ 1586 h 2214"/>
                <a:gd name="T84" fmla="*/ 539 w 2543"/>
                <a:gd name="T85" fmla="*/ 1666 h 2214"/>
                <a:gd name="T86" fmla="*/ 396 w 2543"/>
                <a:gd name="T87" fmla="*/ 1734 h 2214"/>
                <a:gd name="T88" fmla="*/ 263 w 2543"/>
                <a:gd name="T89" fmla="*/ 1814 h 2214"/>
                <a:gd name="T90" fmla="*/ 147 w 2543"/>
                <a:gd name="T91" fmla="*/ 1911 h 2214"/>
                <a:gd name="T92" fmla="*/ 51 w 2543"/>
                <a:gd name="T93" fmla="*/ 2028 h 2214"/>
                <a:gd name="T94" fmla="*/ 3 w 2543"/>
                <a:gd name="T95" fmla="*/ 2118 h 2214"/>
                <a:gd name="T96" fmla="*/ 20 w 2543"/>
                <a:gd name="T97" fmla="*/ 2113 h 2214"/>
                <a:gd name="T98" fmla="*/ 100 w 2543"/>
                <a:gd name="T99" fmla="*/ 2112 h 2214"/>
                <a:gd name="T100" fmla="*/ 224 w 2543"/>
                <a:gd name="T101" fmla="*/ 2123 h 2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43" h="2214">
                  <a:moveTo>
                    <a:pt x="224" y="2123"/>
                  </a:moveTo>
                  <a:lnTo>
                    <a:pt x="276" y="2129"/>
                  </a:lnTo>
                  <a:lnTo>
                    <a:pt x="331" y="2136"/>
                  </a:lnTo>
                  <a:lnTo>
                    <a:pt x="389" y="2143"/>
                  </a:lnTo>
                  <a:lnTo>
                    <a:pt x="447" y="2151"/>
                  </a:lnTo>
                  <a:lnTo>
                    <a:pt x="506" y="2159"/>
                  </a:lnTo>
                  <a:lnTo>
                    <a:pt x="566" y="2168"/>
                  </a:lnTo>
                  <a:lnTo>
                    <a:pt x="623" y="2175"/>
                  </a:lnTo>
                  <a:lnTo>
                    <a:pt x="680" y="2183"/>
                  </a:lnTo>
                  <a:lnTo>
                    <a:pt x="735" y="2190"/>
                  </a:lnTo>
                  <a:lnTo>
                    <a:pt x="786" y="2197"/>
                  </a:lnTo>
                  <a:lnTo>
                    <a:pt x="834" y="2203"/>
                  </a:lnTo>
                  <a:lnTo>
                    <a:pt x="876" y="2207"/>
                  </a:lnTo>
                  <a:lnTo>
                    <a:pt x="915" y="2211"/>
                  </a:lnTo>
                  <a:lnTo>
                    <a:pt x="946" y="2213"/>
                  </a:lnTo>
                  <a:lnTo>
                    <a:pt x="971" y="2214"/>
                  </a:lnTo>
                  <a:lnTo>
                    <a:pt x="989" y="2213"/>
                  </a:lnTo>
                  <a:lnTo>
                    <a:pt x="1031" y="2208"/>
                  </a:lnTo>
                  <a:lnTo>
                    <a:pt x="1073" y="2200"/>
                  </a:lnTo>
                  <a:lnTo>
                    <a:pt x="1115" y="2191"/>
                  </a:lnTo>
                  <a:lnTo>
                    <a:pt x="1158" y="2181"/>
                  </a:lnTo>
                  <a:lnTo>
                    <a:pt x="1201" y="2171"/>
                  </a:lnTo>
                  <a:lnTo>
                    <a:pt x="1244" y="2158"/>
                  </a:lnTo>
                  <a:lnTo>
                    <a:pt x="1287" y="2145"/>
                  </a:lnTo>
                  <a:lnTo>
                    <a:pt x="1329" y="2132"/>
                  </a:lnTo>
                  <a:lnTo>
                    <a:pt x="1416" y="2105"/>
                  </a:lnTo>
                  <a:lnTo>
                    <a:pt x="1500" y="2077"/>
                  </a:lnTo>
                  <a:lnTo>
                    <a:pt x="1584" y="2050"/>
                  </a:lnTo>
                  <a:lnTo>
                    <a:pt x="1666" y="2024"/>
                  </a:lnTo>
                  <a:lnTo>
                    <a:pt x="1749" y="1997"/>
                  </a:lnTo>
                  <a:lnTo>
                    <a:pt x="1827" y="1965"/>
                  </a:lnTo>
                  <a:lnTo>
                    <a:pt x="1899" y="1931"/>
                  </a:lnTo>
                  <a:lnTo>
                    <a:pt x="1967" y="1893"/>
                  </a:lnTo>
                  <a:lnTo>
                    <a:pt x="2030" y="1852"/>
                  </a:lnTo>
                  <a:lnTo>
                    <a:pt x="2089" y="1807"/>
                  </a:lnTo>
                  <a:lnTo>
                    <a:pt x="2144" y="1759"/>
                  </a:lnTo>
                  <a:lnTo>
                    <a:pt x="2193" y="1708"/>
                  </a:lnTo>
                  <a:lnTo>
                    <a:pt x="2239" y="1655"/>
                  </a:lnTo>
                  <a:lnTo>
                    <a:pt x="2282" y="1599"/>
                  </a:lnTo>
                  <a:lnTo>
                    <a:pt x="2319" y="1540"/>
                  </a:lnTo>
                  <a:lnTo>
                    <a:pt x="2355" y="1479"/>
                  </a:lnTo>
                  <a:lnTo>
                    <a:pt x="2385" y="1416"/>
                  </a:lnTo>
                  <a:lnTo>
                    <a:pt x="2414" y="1351"/>
                  </a:lnTo>
                  <a:lnTo>
                    <a:pt x="2438" y="1284"/>
                  </a:lnTo>
                  <a:lnTo>
                    <a:pt x="2460" y="1215"/>
                  </a:lnTo>
                  <a:lnTo>
                    <a:pt x="2479" y="1145"/>
                  </a:lnTo>
                  <a:lnTo>
                    <a:pt x="2495" y="1073"/>
                  </a:lnTo>
                  <a:lnTo>
                    <a:pt x="2508" y="1000"/>
                  </a:lnTo>
                  <a:lnTo>
                    <a:pt x="2519" y="926"/>
                  </a:lnTo>
                  <a:lnTo>
                    <a:pt x="2528" y="851"/>
                  </a:lnTo>
                  <a:lnTo>
                    <a:pt x="2535" y="775"/>
                  </a:lnTo>
                  <a:lnTo>
                    <a:pt x="2539" y="699"/>
                  </a:lnTo>
                  <a:lnTo>
                    <a:pt x="2542" y="622"/>
                  </a:lnTo>
                  <a:lnTo>
                    <a:pt x="2543" y="543"/>
                  </a:lnTo>
                  <a:lnTo>
                    <a:pt x="2542" y="466"/>
                  </a:lnTo>
                  <a:lnTo>
                    <a:pt x="2540" y="388"/>
                  </a:lnTo>
                  <a:lnTo>
                    <a:pt x="2537" y="311"/>
                  </a:lnTo>
                  <a:lnTo>
                    <a:pt x="2533" y="233"/>
                  </a:lnTo>
                  <a:lnTo>
                    <a:pt x="2528" y="156"/>
                  </a:lnTo>
                  <a:lnTo>
                    <a:pt x="2521" y="79"/>
                  </a:lnTo>
                  <a:lnTo>
                    <a:pt x="2514" y="3"/>
                  </a:lnTo>
                  <a:lnTo>
                    <a:pt x="2501" y="1"/>
                  </a:lnTo>
                  <a:lnTo>
                    <a:pt x="2489" y="1"/>
                  </a:lnTo>
                  <a:lnTo>
                    <a:pt x="2476" y="0"/>
                  </a:lnTo>
                  <a:lnTo>
                    <a:pt x="2464" y="1"/>
                  </a:lnTo>
                  <a:lnTo>
                    <a:pt x="2452" y="2"/>
                  </a:lnTo>
                  <a:lnTo>
                    <a:pt x="2440" y="5"/>
                  </a:lnTo>
                  <a:lnTo>
                    <a:pt x="2429" y="7"/>
                  </a:lnTo>
                  <a:lnTo>
                    <a:pt x="2418" y="11"/>
                  </a:lnTo>
                  <a:lnTo>
                    <a:pt x="2397" y="19"/>
                  </a:lnTo>
                  <a:lnTo>
                    <a:pt x="2374" y="30"/>
                  </a:lnTo>
                  <a:lnTo>
                    <a:pt x="2352" y="43"/>
                  </a:lnTo>
                  <a:lnTo>
                    <a:pt x="2329" y="57"/>
                  </a:lnTo>
                  <a:lnTo>
                    <a:pt x="2315" y="65"/>
                  </a:lnTo>
                  <a:lnTo>
                    <a:pt x="2302" y="74"/>
                  </a:lnTo>
                  <a:lnTo>
                    <a:pt x="2291" y="85"/>
                  </a:lnTo>
                  <a:lnTo>
                    <a:pt x="2279" y="96"/>
                  </a:lnTo>
                  <a:lnTo>
                    <a:pt x="2269" y="108"/>
                  </a:lnTo>
                  <a:lnTo>
                    <a:pt x="2257" y="121"/>
                  </a:lnTo>
                  <a:lnTo>
                    <a:pt x="2248" y="134"/>
                  </a:lnTo>
                  <a:lnTo>
                    <a:pt x="2239" y="147"/>
                  </a:lnTo>
                  <a:lnTo>
                    <a:pt x="2230" y="163"/>
                  </a:lnTo>
                  <a:lnTo>
                    <a:pt x="2221" y="177"/>
                  </a:lnTo>
                  <a:lnTo>
                    <a:pt x="2213" y="192"/>
                  </a:lnTo>
                  <a:lnTo>
                    <a:pt x="2206" y="208"/>
                  </a:lnTo>
                  <a:lnTo>
                    <a:pt x="2190" y="241"/>
                  </a:lnTo>
                  <a:lnTo>
                    <a:pt x="2177" y="274"/>
                  </a:lnTo>
                  <a:lnTo>
                    <a:pt x="2153" y="342"/>
                  </a:lnTo>
                  <a:lnTo>
                    <a:pt x="2128" y="409"/>
                  </a:lnTo>
                  <a:lnTo>
                    <a:pt x="2116" y="442"/>
                  </a:lnTo>
                  <a:lnTo>
                    <a:pt x="2104" y="472"/>
                  </a:lnTo>
                  <a:lnTo>
                    <a:pt x="2091" y="501"/>
                  </a:lnTo>
                  <a:lnTo>
                    <a:pt x="2078" y="527"/>
                  </a:lnTo>
                  <a:lnTo>
                    <a:pt x="2061" y="554"/>
                  </a:lnTo>
                  <a:lnTo>
                    <a:pt x="2044" y="580"/>
                  </a:lnTo>
                  <a:lnTo>
                    <a:pt x="2027" y="606"/>
                  </a:lnTo>
                  <a:lnTo>
                    <a:pt x="2009" y="632"/>
                  </a:lnTo>
                  <a:lnTo>
                    <a:pt x="1990" y="657"/>
                  </a:lnTo>
                  <a:lnTo>
                    <a:pt x="1971" y="683"/>
                  </a:lnTo>
                  <a:lnTo>
                    <a:pt x="1952" y="707"/>
                  </a:lnTo>
                  <a:lnTo>
                    <a:pt x="1932" y="731"/>
                  </a:lnTo>
                  <a:lnTo>
                    <a:pt x="1891" y="780"/>
                  </a:lnTo>
                  <a:lnTo>
                    <a:pt x="1848" y="827"/>
                  </a:lnTo>
                  <a:lnTo>
                    <a:pt x="1803" y="873"/>
                  </a:lnTo>
                  <a:lnTo>
                    <a:pt x="1759" y="918"/>
                  </a:lnTo>
                  <a:lnTo>
                    <a:pt x="1713" y="963"/>
                  </a:lnTo>
                  <a:lnTo>
                    <a:pt x="1666" y="1007"/>
                  </a:lnTo>
                  <a:lnTo>
                    <a:pt x="1619" y="1049"/>
                  </a:lnTo>
                  <a:lnTo>
                    <a:pt x="1572" y="1093"/>
                  </a:lnTo>
                  <a:lnTo>
                    <a:pt x="1524" y="1135"/>
                  </a:lnTo>
                  <a:lnTo>
                    <a:pt x="1476" y="1177"/>
                  </a:lnTo>
                  <a:lnTo>
                    <a:pt x="1430" y="1219"/>
                  </a:lnTo>
                  <a:lnTo>
                    <a:pt x="1384" y="1261"/>
                  </a:lnTo>
                  <a:lnTo>
                    <a:pt x="1348" y="1292"/>
                  </a:lnTo>
                  <a:lnTo>
                    <a:pt x="1309" y="1321"/>
                  </a:lnTo>
                  <a:lnTo>
                    <a:pt x="1268" y="1350"/>
                  </a:lnTo>
                  <a:lnTo>
                    <a:pt x="1226" y="1376"/>
                  </a:lnTo>
                  <a:lnTo>
                    <a:pt x="1181" y="1401"/>
                  </a:lnTo>
                  <a:lnTo>
                    <a:pt x="1136" y="1424"/>
                  </a:lnTo>
                  <a:lnTo>
                    <a:pt x="1090" y="1446"/>
                  </a:lnTo>
                  <a:lnTo>
                    <a:pt x="1042" y="1468"/>
                  </a:lnTo>
                  <a:lnTo>
                    <a:pt x="992" y="1489"/>
                  </a:lnTo>
                  <a:lnTo>
                    <a:pt x="943" y="1508"/>
                  </a:lnTo>
                  <a:lnTo>
                    <a:pt x="893" y="1528"/>
                  </a:lnTo>
                  <a:lnTo>
                    <a:pt x="842" y="1547"/>
                  </a:lnTo>
                  <a:lnTo>
                    <a:pt x="740" y="1586"/>
                  </a:lnTo>
                  <a:lnTo>
                    <a:pt x="639" y="1624"/>
                  </a:lnTo>
                  <a:lnTo>
                    <a:pt x="589" y="1644"/>
                  </a:lnTo>
                  <a:lnTo>
                    <a:pt x="539" y="1666"/>
                  </a:lnTo>
                  <a:lnTo>
                    <a:pt x="490" y="1687"/>
                  </a:lnTo>
                  <a:lnTo>
                    <a:pt x="443" y="1709"/>
                  </a:lnTo>
                  <a:lnTo>
                    <a:pt x="396" y="1734"/>
                  </a:lnTo>
                  <a:lnTo>
                    <a:pt x="350" y="1759"/>
                  </a:lnTo>
                  <a:lnTo>
                    <a:pt x="306" y="1786"/>
                  </a:lnTo>
                  <a:lnTo>
                    <a:pt x="263" y="1814"/>
                  </a:lnTo>
                  <a:lnTo>
                    <a:pt x="222" y="1845"/>
                  </a:lnTo>
                  <a:lnTo>
                    <a:pt x="184" y="1876"/>
                  </a:lnTo>
                  <a:lnTo>
                    <a:pt x="147" y="1911"/>
                  </a:lnTo>
                  <a:lnTo>
                    <a:pt x="113" y="1947"/>
                  </a:lnTo>
                  <a:lnTo>
                    <a:pt x="80" y="1987"/>
                  </a:lnTo>
                  <a:lnTo>
                    <a:pt x="51" y="2028"/>
                  </a:lnTo>
                  <a:lnTo>
                    <a:pt x="24" y="2073"/>
                  </a:lnTo>
                  <a:lnTo>
                    <a:pt x="0" y="2121"/>
                  </a:lnTo>
                  <a:lnTo>
                    <a:pt x="3" y="2118"/>
                  </a:lnTo>
                  <a:lnTo>
                    <a:pt x="7" y="2116"/>
                  </a:lnTo>
                  <a:lnTo>
                    <a:pt x="13" y="2114"/>
                  </a:lnTo>
                  <a:lnTo>
                    <a:pt x="20" y="2113"/>
                  </a:lnTo>
                  <a:lnTo>
                    <a:pt x="42" y="2111"/>
                  </a:lnTo>
                  <a:lnTo>
                    <a:pt x="68" y="2111"/>
                  </a:lnTo>
                  <a:lnTo>
                    <a:pt x="100" y="2112"/>
                  </a:lnTo>
                  <a:lnTo>
                    <a:pt x="137" y="2115"/>
                  </a:lnTo>
                  <a:lnTo>
                    <a:pt x="179" y="2119"/>
                  </a:lnTo>
                  <a:lnTo>
                    <a:pt x="224" y="2123"/>
                  </a:lnTo>
                  <a:close/>
                </a:path>
              </a:pathLst>
            </a:custGeom>
            <a:solidFill>
              <a:srgbClr val="7E6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" name="Freeform 10"/>
            <p:cNvSpPr>
              <a:spLocks/>
            </p:cNvSpPr>
            <p:nvPr/>
          </p:nvSpPr>
          <p:spPr bwMode="auto">
            <a:xfrm>
              <a:off x="6505575" y="4686301"/>
              <a:ext cx="763587" cy="992188"/>
            </a:xfrm>
            <a:custGeom>
              <a:avLst/>
              <a:gdLst>
                <a:gd name="T0" fmla="*/ 1384 w 8182"/>
                <a:gd name="T1" fmla="*/ 505 h 10625"/>
                <a:gd name="T2" fmla="*/ 989 w 8182"/>
                <a:gd name="T3" fmla="*/ 1141 h 10625"/>
                <a:gd name="T4" fmla="*/ 647 w 8182"/>
                <a:gd name="T5" fmla="*/ 1817 h 10625"/>
                <a:gd name="T6" fmla="*/ 369 w 8182"/>
                <a:gd name="T7" fmla="*/ 2521 h 10625"/>
                <a:gd name="T8" fmla="*/ 163 w 8182"/>
                <a:gd name="T9" fmla="*/ 3244 h 10625"/>
                <a:gd name="T10" fmla="*/ 37 w 8182"/>
                <a:gd name="T11" fmla="*/ 3978 h 10625"/>
                <a:gd name="T12" fmla="*/ 0 w 8182"/>
                <a:gd name="T13" fmla="*/ 4671 h 10625"/>
                <a:gd name="T14" fmla="*/ 48 w 8182"/>
                <a:gd name="T15" fmla="*/ 5288 h 10625"/>
                <a:gd name="T16" fmla="*/ 173 w 8182"/>
                <a:gd name="T17" fmla="*/ 5885 h 10625"/>
                <a:gd name="T18" fmla="*/ 370 w 8182"/>
                <a:gd name="T19" fmla="*/ 6459 h 10625"/>
                <a:gd name="T20" fmla="*/ 638 w 8182"/>
                <a:gd name="T21" fmla="*/ 7005 h 10625"/>
                <a:gd name="T22" fmla="*/ 974 w 8182"/>
                <a:gd name="T23" fmla="*/ 7519 h 10625"/>
                <a:gd name="T24" fmla="*/ 1374 w 8182"/>
                <a:gd name="T25" fmla="*/ 7997 h 10625"/>
                <a:gd name="T26" fmla="*/ 1682 w 8182"/>
                <a:gd name="T27" fmla="*/ 8302 h 10625"/>
                <a:gd name="T28" fmla="*/ 2010 w 8182"/>
                <a:gd name="T29" fmla="*/ 8586 h 10625"/>
                <a:gd name="T30" fmla="*/ 2354 w 8182"/>
                <a:gd name="T31" fmla="*/ 8850 h 10625"/>
                <a:gd name="T32" fmla="*/ 2713 w 8182"/>
                <a:gd name="T33" fmla="*/ 9096 h 10625"/>
                <a:gd name="T34" fmla="*/ 3082 w 8182"/>
                <a:gd name="T35" fmla="*/ 9323 h 10625"/>
                <a:gd name="T36" fmla="*/ 3461 w 8182"/>
                <a:gd name="T37" fmla="*/ 9535 h 10625"/>
                <a:gd name="T38" fmla="*/ 3894 w 8182"/>
                <a:gd name="T39" fmla="*/ 9757 h 10625"/>
                <a:gd name="T40" fmla="*/ 4374 w 8182"/>
                <a:gd name="T41" fmla="*/ 9990 h 10625"/>
                <a:gd name="T42" fmla="*/ 4721 w 8182"/>
                <a:gd name="T43" fmla="*/ 10134 h 10625"/>
                <a:gd name="T44" fmla="*/ 4970 w 8182"/>
                <a:gd name="T45" fmla="*/ 10218 h 10625"/>
                <a:gd name="T46" fmla="*/ 5222 w 8182"/>
                <a:gd name="T47" fmla="*/ 10283 h 10625"/>
                <a:gd name="T48" fmla="*/ 5471 w 8182"/>
                <a:gd name="T49" fmla="*/ 10333 h 10625"/>
                <a:gd name="T50" fmla="*/ 5714 w 8182"/>
                <a:gd name="T51" fmla="*/ 10383 h 10625"/>
                <a:gd name="T52" fmla="*/ 5963 w 8182"/>
                <a:gd name="T53" fmla="*/ 10452 h 10625"/>
                <a:gd name="T54" fmla="*/ 6136 w 8182"/>
                <a:gd name="T55" fmla="*/ 10499 h 10625"/>
                <a:gd name="T56" fmla="*/ 6433 w 8182"/>
                <a:gd name="T57" fmla="*/ 10544 h 10625"/>
                <a:gd name="T58" fmla="*/ 6722 w 8182"/>
                <a:gd name="T59" fmla="*/ 10586 h 10625"/>
                <a:gd name="T60" fmla="*/ 6885 w 8182"/>
                <a:gd name="T61" fmla="*/ 10625 h 10625"/>
                <a:gd name="T62" fmla="*/ 5895 w 8182"/>
                <a:gd name="T63" fmla="*/ 10051 h 10625"/>
                <a:gd name="T64" fmla="*/ 5469 w 8182"/>
                <a:gd name="T65" fmla="*/ 9231 h 10625"/>
                <a:gd name="T66" fmla="*/ 5524 w 8182"/>
                <a:gd name="T67" fmla="*/ 8311 h 10625"/>
                <a:gd name="T68" fmla="*/ 5976 w 8182"/>
                <a:gd name="T69" fmla="*/ 7433 h 10625"/>
                <a:gd name="T70" fmla="*/ 6741 w 8182"/>
                <a:gd name="T71" fmla="*/ 6739 h 10625"/>
                <a:gd name="T72" fmla="*/ 7738 w 8182"/>
                <a:gd name="T73" fmla="*/ 6374 h 10625"/>
                <a:gd name="T74" fmla="*/ 8173 w 8182"/>
                <a:gd name="T75" fmla="*/ 6116 h 10625"/>
                <a:gd name="T76" fmla="*/ 8165 w 8182"/>
                <a:gd name="T77" fmla="*/ 5823 h 10625"/>
                <a:gd name="T78" fmla="*/ 8147 w 8182"/>
                <a:gd name="T79" fmla="*/ 5648 h 10625"/>
                <a:gd name="T80" fmla="*/ 8105 w 8182"/>
                <a:gd name="T81" fmla="*/ 5477 h 10625"/>
                <a:gd name="T82" fmla="*/ 8031 w 8182"/>
                <a:gd name="T83" fmla="*/ 5307 h 10625"/>
                <a:gd name="T84" fmla="*/ 7914 w 8182"/>
                <a:gd name="T85" fmla="*/ 5134 h 10625"/>
                <a:gd name="T86" fmla="*/ 7772 w 8182"/>
                <a:gd name="T87" fmla="*/ 4963 h 10625"/>
                <a:gd name="T88" fmla="*/ 7489 w 8182"/>
                <a:gd name="T89" fmla="*/ 4665 h 10625"/>
                <a:gd name="T90" fmla="*/ 7162 w 8182"/>
                <a:gd name="T91" fmla="*/ 4338 h 10625"/>
                <a:gd name="T92" fmla="*/ 6827 w 8182"/>
                <a:gd name="T93" fmla="*/ 3958 h 10625"/>
                <a:gd name="T94" fmla="*/ 6474 w 8182"/>
                <a:gd name="T95" fmla="*/ 3501 h 10625"/>
                <a:gd name="T96" fmla="*/ 5869 w 8182"/>
                <a:gd name="T97" fmla="*/ 2656 h 10625"/>
                <a:gd name="T98" fmla="*/ 5527 w 8182"/>
                <a:gd name="T99" fmla="*/ 2192 h 10625"/>
                <a:gd name="T100" fmla="*/ 5163 w 8182"/>
                <a:gd name="T101" fmla="*/ 1745 h 10625"/>
                <a:gd name="T102" fmla="*/ 4766 w 8182"/>
                <a:gd name="T103" fmla="*/ 1326 h 10625"/>
                <a:gd name="T104" fmla="*/ 4506 w 8182"/>
                <a:gd name="T105" fmla="*/ 1094 h 10625"/>
                <a:gd name="T106" fmla="*/ 4283 w 8182"/>
                <a:gd name="T107" fmla="*/ 926 h 10625"/>
                <a:gd name="T108" fmla="*/ 4054 w 8182"/>
                <a:gd name="T109" fmla="*/ 782 h 10625"/>
                <a:gd name="T110" fmla="*/ 3816 w 8182"/>
                <a:gd name="T111" fmla="*/ 658 h 10625"/>
                <a:gd name="T112" fmla="*/ 3566 w 8182"/>
                <a:gd name="T113" fmla="*/ 552 h 10625"/>
                <a:gd name="T114" fmla="*/ 3301 w 8182"/>
                <a:gd name="T115" fmla="*/ 462 h 10625"/>
                <a:gd name="T116" fmla="*/ 3088 w 8182"/>
                <a:gd name="T117" fmla="*/ 399 h 10625"/>
                <a:gd name="T118" fmla="*/ 2747 w 8182"/>
                <a:gd name="T119" fmla="*/ 271 h 10625"/>
                <a:gd name="T120" fmla="*/ 2290 w 8182"/>
                <a:gd name="T121" fmla="*/ 106 h 10625"/>
                <a:gd name="T122" fmla="*/ 2023 w 8182"/>
                <a:gd name="T123" fmla="*/ 28 h 10625"/>
                <a:gd name="T124" fmla="*/ 1820 w 8182"/>
                <a:gd name="T125" fmla="*/ 0 h 10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182" h="10625">
                  <a:moveTo>
                    <a:pt x="1734" y="28"/>
                  </a:moveTo>
                  <a:lnTo>
                    <a:pt x="1644" y="144"/>
                  </a:lnTo>
                  <a:lnTo>
                    <a:pt x="1556" y="262"/>
                  </a:lnTo>
                  <a:lnTo>
                    <a:pt x="1469" y="383"/>
                  </a:lnTo>
                  <a:lnTo>
                    <a:pt x="1384" y="505"/>
                  </a:lnTo>
                  <a:lnTo>
                    <a:pt x="1301" y="628"/>
                  </a:lnTo>
                  <a:lnTo>
                    <a:pt x="1220" y="754"/>
                  </a:lnTo>
                  <a:lnTo>
                    <a:pt x="1141" y="882"/>
                  </a:lnTo>
                  <a:lnTo>
                    <a:pt x="1065" y="1011"/>
                  </a:lnTo>
                  <a:lnTo>
                    <a:pt x="989" y="1141"/>
                  </a:lnTo>
                  <a:lnTo>
                    <a:pt x="916" y="1274"/>
                  </a:lnTo>
                  <a:lnTo>
                    <a:pt x="845" y="1408"/>
                  </a:lnTo>
                  <a:lnTo>
                    <a:pt x="777" y="1543"/>
                  </a:lnTo>
                  <a:lnTo>
                    <a:pt x="711" y="1680"/>
                  </a:lnTo>
                  <a:lnTo>
                    <a:pt x="647" y="1817"/>
                  </a:lnTo>
                  <a:lnTo>
                    <a:pt x="586" y="1956"/>
                  </a:lnTo>
                  <a:lnTo>
                    <a:pt x="528" y="2095"/>
                  </a:lnTo>
                  <a:lnTo>
                    <a:pt x="472" y="2236"/>
                  </a:lnTo>
                  <a:lnTo>
                    <a:pt x="420" y="2378"/>
                  </a:lnTo>
                  <a:lnTo>
                    <a:pt x="369" y="2521"/>
                  </a:lnTo>
                  <a:lnTo>
                    <a:pt x="322" y="2664"/>
                  </a:lnTo>
                  <a:lnTo>
                    <a:pt x="278" y="2808"/>
                  </a:lnTo>
                  <a:lnTo>
                    <a:pt x="236" y="2952"/>
                  </a:lnTo>
                  <a:lnTo>
                    <a:pt x="197" y="3099"/>
                  </a:lnTo>
                  <a:lnTo>
                    <a:pt x="163" y="3244"/>
                  </a:lnTo>
                  <a:lnTo>
                    <a:pt x="130" y="3390"/>
                  </a:lnTo>
                  <a:lnTo>
                    <a:pt x="102" y="3537"/>
                  </a:lnTo>
                  <a:lnTo>
                    <a:pt x="76" y="3684"/>
                  </a:lnTo>
                  <a:lnTo>
                    <a:pt x="55" y="3831"/>
                  </a:lnTo>
                  <a:lnTo>
                    <a:pt x="37" y="3978"/>
                  </a:lnTo>
                  <a:lnTo>
                    <a:pt x="22" y="4126"/>
                  </a:lnTo>
                  <a:lnTo>
                    <a:pt x="10" y="4273"/>
                  </a:lnTo>
                  <a:lnTo>
                    <a:pt x="3" y="4420"/>
                  </a:lnTo>
                  <a:lnTo>
                    <a:pt x="0" y="4546"/>
                  </a:lnTo>
                  <a:lnTo>
                    <a:pt x="0" y="4671"/>
                  </a:lnTo>
                  <a:lnTo>
                    <a:pt x="3" y="4796"/>
                  </a:lnTo>
                  <a:lnTo>
                    <a:pt x="10" y="4920"/>
                  </a:lnTo>
                  <a:lnTo>
                    <a:pt x="20" y="5043"/>
                  </a:lnTo>
                  <a:lnTo>
                    <a:pt x="33" y="5166"/>
                  </a:lnTo>
                  <a:lnTo>
                    <a:pt x="48" y="5288"/>
                  </a:lnTo>
                  <a:lnTo>
                    <a:pt x="67" y="5409"/>
                  </a:lnTo>
                  <a:lnTo>
                    <a:pt x="89" y="5529"/>
                  </a:lnTo>
                  <a:lnTo>
                    <a:pt x="114" y="5648"/>
                  </a:lnTo>
                  <a:lnTo>
                    <a:pt x="141" y="5767"/>
                  </a:lnTo>
                  <a:lnTo>
                    <a:pt x="173" y="5885"/>
                  </a:lnTo>
                  <a:lnTo>
                    <a:pt x="206" y="6002"/>
                  </a:lnTo>
                  <a:lnTo>
                    <a:pt x="243" y="6118"/>
                  </a:lnTo>
                  <a:lnTo>
                    <a:pt x="283" y="6232"/>
                  </a:lnTo>
                  <a:lnTo>
                    <a:pt x="325" y="6346"/>
                  </a:lnTo>
                  <a:lnTo>
                    <a:pt x="370" y="6459"/>
                  </a:lnTo>
                  <a:lnTo>
                    <a:pt x="419" y="6571"/>
                  </a:lnTo>
                  <a:lnTo>
                    <a:pt x="469" y="6681"/>
                  </a:lnTo>
                  <a:lnTo>
                    <a:pt x="523" y="6791"/>
                  </a:lnTo>
                  <a:lnTo>
                    <a:pt x="579" y="6899"/>
                  </a:lnTo>
                  <a:lnTo>
                    <a:pt x="638" y="7005"/>
                  </a:lnTo>
                  <a:lnTo>
                    <a:pt x="700" y="7111"/>
                  </a:lnTo>
                  <a:lnTo>
                    <a:pt x="765" y="7216"/>
                  </a:lnTo>
                  <a:lnTo>
                    <a:pt x="832" y="7318"/>
                  </a:lnTo>
                  <a:lnTo>
                    <a:pt x="902" y="7420"/>
                  </a:lnTo>
                  <a:lnTo>
                    <a:pt x="974" y="7519"/>
                  </a:lnTo>
                  <a:lnTo>
                    <a:pt x="1049" y="7618"/>
                  </a:lnTo>
                  <a:lnTo>
                    <a:pt x="1127" y="7715"/>
                  </a:lnTo>
                  <a:lnTo>
                    <a:pt x="1207" y="7811"/>
                  </a:lnTo>
                  <a:lnTo>
                    <a:pt x="1289" y="7904"/>
                  </a:lnTo>
                  <a:lnTo>
                    <a:pt x="1374" y="7997"/>
                  </a:lnTo>
                  <a:lnTo>
                    <a:pt x="1434" y="8060"/>
                  </a:lnTo>
                  <a:lnTo>
                    <a:pt x="1495" y="8122"/>
                  </a:lnTo>
                  <a:lnTo>
                    <a:pt x="1557" y="8183"/>
                  </a:lnTo>
                  <a:lnTo>
                    <a:pt x="1619" y="8243"/>
                  </a:lnTo>
                  <a:lnTo>
                    <a:pt x="1682" y="8302"/>
                  </a:lnTo>
                  <a:lnTo>
                    <a:pt x="1747" y="8360"/>
                  </a:lnTo>
                  <a:lnTo>
                    <a:pt x="1811" y="8418"/>
                  </a:lnTo>
                  <a:lnTo>
                    <a:pt x="1877" y="8475"/>
                  </a:lnTo>
                  <a:lnTo>
                    <a:pt x="1943" y="8531"/>
                  </a:lnTo>
                  <a:lnTo>
                    <a:pt x="2010" y="8586"/>
                  </a:lnTo>
                  <a:lnTo>
                    <a:pt x="2078" y="8641"/>
                  </a:lnTo>
                  <a:lnTo>
                    <a:pt x="2146" y="8694"/>
                  </a:lnTo>
                  <a:lnTo>
                    <a:pt x="2215" y="8746"/>
                  </a:lnTo>
                  <a:lnTo>
                    <a:pt x="2284" y="8799"/>
                  </a:lnTo>
                  <a:lnTo>
                    <a:pt x="2354" y="8850"/>
                  </a:lnTo>
                  <a:lnTo>
                    <a:pt x="2425" y="8901"/>
                  </a:lnTo>
                  <a:lnTo>
                    <a:pt x="2496" y="8950"/>
                  </a:lnTo>
                  <a:lnTo>
                    <a:pt x="2568" y="8999"/>
                  </a:lnTo>
                  <a:lnTo>
                    <a:pt x="2640" y="9048"/>
                  </a:lnTo>
                  <a:lnTo>
                    <a:pt x="2713" y="9096"/>
                  </a:lnTo>
                  <a:lnTo>
                    <a:pt x="2786" y="9142"/>
                  </a:lnTo>
                  <a:lnTo>
                    <a:pt x="2860" y="9188"/>
                  </a:lnTo>
                  <a:lnTo>
                    <a:pt x="2933" y="9234"/>
                  </a:lnTo>
                  <a:lnTo>
                    <a:pt x="3008" y="9279"/>
                  </a:lnTo>
                  <a:lnTo>
                    <a:pt x="3082" y="9323"/>
                  </a:lnTo>
                  <a:lnTo>
                    <a:pt x="3158" y="9367"/>
                  </a:lnTo>
                  <a:lnTo>
                    <a:pt x="3234" y="9410"/>
                  </a:lnTo>
                  <a:lnTo>
                    <a:pt x="3309" y="9451"/>
                  </a:lnTo>
                  <a:lnTo>
                    <a:pt x="3385" y="9493"/>
                  </a:lnTo>
                  <a:lnTo>
                    <a:pt x="3461" y="9535"/>
                  </a:lnTo>
                  <a:lnTo>
                    <a:pt x="3538" y="9574"/>
                  </a:lnTo>
                  <a:lnTo>
                    <a:pt x="3616" y="9615"/>
                  </a:lnTo>
                  <a:lnTo>
                    <a:pt x="3707" y="9662"/>
                  </a:lnTo>
                  <a:lnTo>
                    <a:pt x="3799" y="9709"/>
                  </a:lnTo>
                  <a:lnTo>
                    <a:pt x="3894" y="9757"/>
                  </a:lnTo>
                  <a:lnTo>
                    <a:pt x="3988" y="9805"/>
                  </a:lnTo>
                  <a:lnTo>
                    <a:pt x="4084" y="9852"/>
                  </a:lnTo>
                  <a:lnTo>
                    <a:pt x="4180" y="9899"/>
                  </a:lnTo>
                  <a:lnTo>
                    <a:pt x="4277" y="9945"/>
                  </a:lnTo>
                  <a:lnTo>
                    <a:pt x="4374" y="9990"/>
                  </a:lnTo>
                  <a:lnTo>
                    <a:pt x="4473" y="10033"/>
                  </a:lnTo>
                  <a:lnTo>
                    <a:pt x="4571" y="10075"/>
                  </a:lnTo>
                  <a:lnTo>
                    <a:pt x="4621" y="10095"/>
                  </a:lnTo>
                  <a:lnTo>
                    <a:pt x="4671" y="10115"/>
                  </a:lnTo>
                  <a:lnTo>
                    <a:pt x="4721" y="10134"/>
                  </a:lnTo>
                  <a:lnTo>
                    <a:pt x="4770" y="10152"/>
                  </a:lnTo>
                  <a:lnTo>
                    <a:pt x="4820" y="10169"/>
                  </a:lnTo>
                  <a:lnTo>
                    <a:pt x="4870" y="10187"/>
                  </a:lnTo>
                  <a:lnTo>
                    <a:pt x="4921" y="10203"/>
                  </a:lnTo>
                  <a:lnTo>
                    <a:pt x="4970" y="10218"/>
                  </a:lnTo>
                  <a:lnTo>
                    <a:pt x="5020" y="10233"/>
                  </a:lnTo>
                  <a:lnTo>
                    <a:pt x="5071" y="10247"/>
                  </a:lnTo>
                  <a:lnTo>
                    <a:pt x="5121" y="10260"/>
                  </a:lnTo>
                  <a:lnTo>
                    <a:pt x="5171" y="10272"/>
                  </a:lnTo>
                  <a:lnTo>
                    <a:pt x="5222" y="10283"/>
                  </a:lnTo>
                  <a:lnTo>
                    <a:pt x="5273" y="10294"/>
                  </a:lnTo>
                  <a:lnTo>
                    <a:pt x="5323" y="10304"/>
                  </a:lnTo>
                  <a:lnTo>
                    <a:pt x="5373" y="10315"/>
                  </a:lnTo>
                  <a:lnTo>
                    <a:pt x="5422" y="10324"/>
                  </a:lnTo>
                  <a:lnTo>
                    <a:pt x="5471" y="10333"/>
                  </a:lnTo>
                  <a:lnTo>
                    <a:pt x="5520" y="10342"/>
                  </a:lnTo>
                  <a:lnTo>
                    <a:pt x="5569" y="10352"/>
                  </a:lnTo>
                  <a:lnTo>
                    <a:pt x="5616" y="10361"/>
                  </a:lnTo>
                  <a:lnTo>
                    <a:pt x="5665" y="10372"/>
                  </a:lnTo>
                  <a:lnTo>
                    <a:pt x="5714" y="10383"/>
                  </a:lnTo>
                  <a:lnTo>
                    <a:pt x="5762" y="10395"/>
                  </a:lnTo>
                  <a:lnTo>
                    <a:pt x="5812" y="10407"/>
                  </a:lnTo>
                  <a:lnTo>
                    <a:pt x="5862" y="10420"/>
                  </a:lnTo>
                  <a:lnTo>
                    <a:pt x="5912" y="10436"/>
                  </a:lnTo>
                  <a:lnTo>
                    <a:pt x="5963" y="10452"/>
                  </a:lnTo>
                  <a:lnTo>
                    <a:pt x="5991" y="10461"/>
                  </a:lnTo>
                  <a:lnTo>
                    <a:pt x="6019" y="10470"/>
                  </a:lnTo>
                  <a:lnTo>
                    <a:pt x="6049" y="10477"/>
                  </a:lnTo>
                  <a:lnTo>
                    <a:pt x="6077" y="10485"/>
                  </a:lnTo>
                  <a:lnTo>
                    <a:pt x="6136" y="10499"/>
                  </a:lnTo>
                  <a:lnTo>
                    <a:pt x="6195" y="10510"/>
                  </a:lnTo>
                  <a:lnTo>
                    <a:pt x="6254" y="10520"/>
                  </a:lnTo>
                  <a:lnTo>
                    <a:pt x="6314" y="10528"/>
                  </a:lnTo>
                  <a:lnTo>
                    <a:pt x="6373" y="10536"/>
                  </a:lnTo>
                  <a:lnTo>
                    <a:pt x="6433" y="10544"/>
                  </a:lnTo>
                  <a:lnTo>
                    <a:pt x="6492" y="10551"/>
                  </a:lnTo>
                  <a:lnTo>
                    <a:pt x="6550" y="10559"/>
                  </a:lnTo>
                  <a:lnTo>
                    <a:pt x="6607" y="10568"/>
                  </a:lnTo>
                  <a:lnTo>
                    <a:pt x="6665" y="10576"/>
                  </a:lnTo>
                  <a:lnTo>
                    <a:pt x="6722" y="10586"/>
                  </a:lnTo>
                  <a:lnTo>
                    <a:pt x="6777" y="10597"/>
                  </a:lnTo>
                  <a:lnTo>
                    <a:pt x="6804" y="10604"/>
                  </a:lnTo>
                  <a:lnTo>
                    <a:pt x="6832" y="10610"/>
                  </a:lnTo>
                  <a:lnTo>
                    <a:pt x="6858" y="10617"/>
                  </a:lnTo>
                  <a:lnTo>
                    <a:pt x="6885" y="10625"/>
                  </a:lnTo>
                  <a:lnTo>
                    <a:pt x="6637" y="10537"/>
                  </a:lnTo>
                  <a:lnTo>
                    <a:pt x="6415" y="10433"/>
                  </a:lnTo>
                  <a:lnTo>
                    <a:pt x="6218" y="10318"/>
                  </a:lnTo>
                  <a:lnTo>
                    <a:pt x="6045" y="10190"/>
                  </a:lnTo>
                  <a:lnTo>
                    <a:pt x="5895" y="10051"/>
                  </a:lnTo>
                  <a:lnTo>
                    <a:pt x="5767" y="9901"/>
                  </a:lnTo>
                  <a:lnTo>
                    <a:pt x="5661" y="9744"/>
                  </a:lnTo>
                  <a:lnTo>
                    <a:pt x="5577" y="9579"/>
                  </a:lnTo>
                  <a:lnTo>
                    <a:pt x="5513" y="9408"/>
                  </a:lnTo>
                  <a:lnTo>
                    <a:pt x="5469" y="9231"/>
                  </a:lnTo>
                  <a:lnTo>
                    <a:pt x="5445" y="9050"/>
                  </a:lnTo>
                  <a:lnTo>
                    <a:pt x="5438" y="8867"/>
                  </a:lnTo>
                  <a:lnTo>
                    <a:pt x="5450" y="8682"/>
                  </a:lnTo>
                  <a:lnTo>
                    <a:pt x="5478" y="8496"/>
                  </a:lnTo>
                  <a:lnTo>
                    <a:pt x="5524" y="8311"/>
                  </a:lnTo>
                  <a:lnTo>
                    <a:pt x="5586" y="8127"/>
                  </a:lnTo>
                  <a:lnTo>
                    <a:pt x="5662" y="7947"/>
                  </a:lnTo>
                  <a:lnTo>
                    <a:pt x="5753" y="7769"/>
                  </a:lnTo>
                  <a:lnTo>
                    <a:pt x="5858" y="7599"/>
                  </a:lnTo>
                  <a:lnTo>
                    <a:pt x="5976" y="7433"/>
                  </a:lnTo>
                  <a:lnTo>
                    <a:pt x="6107" y="7275"/>
                  </a:lnTo>
                  <a:lnTo>
                    <a:pt x="6249" y="7125"/>
                  </a:lnTo>
                  <a:lnTo>
                    <a:pt x="6403" y="6985"/>
                  </a:lnTo>
                  <a:lnTo>
                    <a:pt x="6568" y="6856"/>
                  </a:lnTo>
                  <a:lnTo>
                    <a:pt x="6741" y="6739"/>
                  </a:lnTo>
                  <a:lnTo>
                    <a:pt x="6925" y="6636"/>
                  </a:lnTo>
                  <a:lnTo>
                    <a:pt x="7117" y="6545"/>
                  </a:lnTo>
                  <a:lnTo>
                    <a:pt x="7317" y="6471"/>
                  </a:lnTo>
                  <a:lnTo>
                    <a:pt x="7523" y="6414"/>
                  </a:lnTo>
                  <a:lnTo>
                    <a:pt x="7738" y="6374"/>
                  </a:lnTo>
                  <a:lnTo>
                    <a:pt x="7957" y="6352"/>
                  </a:lnTo>
                  <a:lnTo>
                    <a:pt x="8182" y="6351"/>
                  </a:lnTo>
                  <a:lnTo>
                    <a:pt x="8177" y="6271"/>
                  </a:lnTo>
                  <a:lnTo>
                    <a:pt x="8174" y="6193"/>
                  </a:lnTo>
                  <a:lnTo>
                    <a:pt x="8173" y="6116"/>
                  </a:lnTo>
                  <a:lnTo>
                    <a:pt x="8172" y="6040"/>
                  </a:lnTo>
                  <a:lnTo>
                    <a:pt x="8171" y="5967"/>
                  </a:lnTo>
                  <a:lnTo>
                    <a:pt x="8169" y="5894"/>
                  </a:lnTo>
                  <a:lnTo>
                    <a:pt x="8167" y="5859"/>
                  </a:lnTo>
                  <a:lnTo>
                    <a:pt x="8165" y="5823"/>
                  </a:lnTo>
                  <a:lnTo>
                    <a:pt x="8163" y="5787"/>
                  </a:lnTo>
                  <a:lnTo>
                    <a:pt x="8160" y="5752"/>
                  </a:lnTo>
                  <a:lnTo>
                    <a:pt x="8156" y="5717"/>
                  </a:lnTo>
                  <a:lnTo>
                    <a:pt x="8152" y="5683"/>
                  </a:lnTo>
                  <a:lnTo>
                    <a:pt x="8147" y="5648"/>
                  </a:lnTo>
                  <a:lnTo>
                    <a:pt x="8141" y="5614"/>
                  </a:lnTo>
                  <a:lnTo>
                    <a:pt x="8133" y="5579"/>
                  </a:lnTo>
                  <a:lnTo>
                    <a:pt x="8125" y="5545"/>
                  </a:lnTo>
                  <a:lnTo>
                    <a:pt x="8116" y="5511"/>
                  </a:lnTo>
                  <a:lnTo>
                    <a:pt x="8105" y="5477"/>
                  </a:lnTo>
                  <a:lnTo>
                    <a:pt x="8093" y="5443"/>
                  </a:lnTo>
                  <a:lnTo>
                    <a:pt x="8080" y="5410"/>
                  </a:lnTo>
                  <a:lnTo>
                    <a:pt x="8065" y="5375"/>
                  </a:lnTo>
                  <a:lnTo>
                    <a:pt x="8048" y="5342"/>
                  </a:lnTo>
                  <a:lnTo>
                    <a:pt x="8031" y="5307"/>
                  </a:lnTo>
                  <a:lnTo>
                    <a:pt x="8011" y="5273"/>
                  </a:lnTo>
                  <a:lnTo>
                    <a:pt x="7990" y="5240"/>
                  </a:lnTo>
                  <a:lnTo>
                    <a:pt x="7967" y="5205"/>
                  </a:lnTo>
                  <a:lnTo>
                    <a:pt x="7941" y="5170"/>
                  </a:lnTo>
                  <a:lnTo>
                    <a:pt x="7914" y="5134"/>
                  </a:lnTo>
                  <a:lnTo>
                    <a:pt x="7887" y="5100"/>
                  </a:lnTo>
                  <a:lnTo>
                    <a:pt x="7860" y="5065"/>
                  </a:lnTo>
                  <a:lnTo>
                    <a:pt x="7831" y="5031"/>
                  </a:lnTo>
                  <a:lnTo>
                    <a:pt x="7802" y="4996"/>
                  </a:lnTo>
                  <a:lnTo>
                    <a:pt x="7772" y="4963"/>
                  </a:lnTo>
                  <a:lnTo>
                    <a:pt x="7742" y="4929"/>
                  </a:lnTo>
                  <a:lnTo>
                    <a:pt x="7681" y="4862"/>
                  </a:lnTo>
                  <a:lnTo>
                    <a:pt x="7618" y="4796"/>
                  </a:lnTo>
                  <a:lnTo>
                    <a:pt x="7554" y="4730"/>
                  </a:lnTo>
                  <a:lnTo>
                    <a:pt x="7489" y="4665"/>
                  </a:lnTo>
                  <a:lnTo>
                    <a:pt x="7423" y="4600"/>
                  </a:lnTo>
                  <a:lnTo>
                    <a:pt x="7357" y="4535"/>
                  </a:lnTo>
                  <a:lnTo>
                    <a:pt x="7292" y="4470"/>
                  </a:lnTo>
                  <a:lnTo>
                    <a:pt x="7226" y="4404"/>
                  </a:lnTo>
                  <a:lnTo>
                    <a:pt x="7162" y="4338"/>
                  </a:lnTo>
                  <a:lnTo>
                    <a:pt x="7098" y="4271"/>
                  </a:lnTo>
                  <a:lnTo>
                    <a:pt x="7036" y="4203"/>
                  </a:lnTo>
                  <a:lnTo>
                    <a:pt x="6975" y="4135"/>
                  </a:lnTo>
                  <a:lnTo>
                    <a:pt x="6900" y="4046"/>
                  </a:lnTo>
                  <a:lnTo>
                    <a:pt x="6827" y="3958"/>
                  </a:lnTo>
                  <a:lnTo>
                    <a:pt x="6755" y="3868"/>
                  </a:lnTo>
                  <a:lnTo>
                    <a:pt x="6684" y="3777"/>
                  </a:lnTo>
                  <a:lnTo>
                    <a:pt x="6613" y="3686"/>
                  </a:lnTo>
                  <a:lnTo>
                    <a:pt x="6543" y="3594"/>
                  </a:lnTo>
                  <a:lnTo>
                    <a:pt x="6474" y="3501"/>
                  </a:lnTo>
                  <a:lnTo>
                    <a:pt x="6406" y="3409"/>
                  </a:lnTo>
                  <a:lnTo>
                    <a:pt x="6271" y="3221"/>
                  </a:lnTo>
                  <a:lnTo>
                    <a:pt x="6137" y="3033"/>
                  </a:lnTo>
                  <a:lnTo>
                    <a:pt x="6003" y="2844"/>
                  </a:lnTo>
                  <a:lnTo>
                    <a:pt x="5869" y="2656"/>
                  </a:lnTo>
                  <a:lnTo>
                    <a:pt x="5802" y="2562"/>
                  </a:lnTo>
                  <a:lnTo>
                    <a:pt x="5734" y="2469"/>
                  </a:lnTo>
                  <a:lnTo>
                    <a:pt x="5665" y="2377"/>
                  </a:lnTo>
                  <a:lnTo>
                    <a:pt x="5596" y="2284"/>
                  </a:lnTo>
                  <a:lnTo>
                    <a:pt x="5527" y="2192"/>
                  </a:lnTo>
                  <a:lnTo>
                    <a:pt x="5456" y="2101"/>
                  </a:lnTo>
                  <a:lnTo>
                    <a:pt x="5385" y="2011"/>
                  </a:lnTo>
                  <a:lnTo>
                    <a:pt x="5312" y="1922"/>
                  </a:lnTo>
                  <a:lnTo>
                    <a:pt x="5238" y="1833"/>
                  </a:lnTo>
                  <a:lnTo>
                    <a:pt x="5163" y="1745"/>
                  </a:lnTo>
                  <a:lnTo>
                    <a:pt x="5087" y="1658"/>
                  </a:lnTo>
                  <a:lnTo>
                    <a:pt x="5009" y="1573"/>
                  </a:lnTo>
                  <a:lnTo>
                    <a:pt x="4930" y="1490"/>
                  </a:lnTo>
                  <a:lnTo>
                    <a:pt x="4850" y="1408"/>
                  </a:lnTo>
                  <a:lnTo>
                    <a:pt x="4766" y="1326"/>
                  </a:lnTo>
                  <a:lnTo>
                    <a:pt x="4682" y="1246"/>
                  </a:lnTo>
                  <a:lnTo>
                    <a:pt x="4638" y="1206"/>
                  </a:lnTo>
                  <a:lnTo>
                    <a:pt x="4595" y="1168"/>
                  </a:lnTo>
                  <a:lnTo>
                    <a:pt x="4550" y="1130"/>
                  </a:lnTo>
                  <a:lnTo>
                    <a:pt x="4506" y="1094"/>
                  </a:lnTo>
                  <a:lnTo>
                    <a:pt x="4462" y="1058"/>
                  </a:lnTo>
                  <a:lnTo>
                    <a:pt x="4418" y="1024"/>
                  </a:lnTo>
                  <a:lnTo>
                    <a:pt x="4373" y="990"/>
                  </a:lnTo>
                  <a:lnTo>
                    <a:pt x="4329" y="958"/>
                  </a:lnTo>
                  <a:lnTo>
                    <a:pt x="4283" y="926"/>
                  </a:lnTo>
                  <a:lnTo>
                    <a:pt x="4238" y="896"/>
                  </a:lnTo>
                  <a:lnTo>
                    <a:pt x="4192" y="866"/>
                  </a:lnTo>
                  <a:lnTo>
                    <a:pt x="4147" y="837"/>
                  </a:lnTo>
                  <a:lnTo>
                    <a:pt x="4100" y="809"/>
                  </a:lnTo>
                  <a:lnTo>
                    <a:pt x="4054" y="782"/>
                  </a:lnTo>
                  <a:lnTo>
                    <a:pt x="4008" y="755"/>
                  </a:lnTo>
                  <a:lnTo>
                    <a:pt x="3960" y="730"/>
                  </a:lnTo>
                  <a:lnTo>
                    <a:pt x="3912" y="706"/>
                  </a:lnTo>
                  <a:lnTo>
                    <a:pt x="3864" y="681"/>
                  </a:lnTo>
                  <a:lnTo>
                    <a:pt x="3816" y="658"/>
                  </a:lnTo>
                  <a:lnTo>
                    <a:pt x="3767" y="636"/>
                  </a:lnTo>
                  <a:lnTo>
                    <a:pt x="3717" y="614"/>
                  </a:lnTo>
                  <a:lnTo>
                    <a:pt x="3667" y="593"/>
                  </a:lnTo>
                  <a:lnTo>
                    <a:pt x="3617" y="573"/>
                  </a:lnTo>
                  <a:lnTo>
                    <a:pt x="3566" y="552"/>
                  </a:lnTo>
                  <a:lnTo>
                    <a:pt x="3514" y="533"/>
                  </a:lnTo>
                  <a:lnTo>
                    <a:pt x="3462" y="515"/>
                  </a:lnTo>
                  <a:lnTo>
                    <a:pt x="3408" y="496"/>
                  </a:lnTo>
                  <a:lnTo>
                    <a:pt x="3356" y="479"/>
                  </a:lnTo>
                  <a:lnTo>
                    <a:pt x="3301" y="462"/>
                  </a:lnTo>
                  <a:lnTo>
                    <a:pt x="3246" y="446"/>
                  </a:lnTo>
                  <a:lnTo>
                    <a:pt x="3190" y="429"/>
                  </a:lnTo>
                  <a:lnTo>
                    <a:pt x="3134" y="413"/>
                  </a:lnTo>
                  <a:lnTo>
                    <a:pt x="3113" y="407"/>
                  </a:lnTo>
                  <a:lnTo>
                    <a:pt x="3088" y="399"/>
                  </a:lnTo>
                  <a:lnTo>
                    <a:pt x="3058" y="389"/>
                  </a:lnTo>
                  <a:lnTo>
                    <a:pt x="3024" y="376"/>
                  </a:lnTo>
                  <a:lnTo>
                    <a:pt x="2943" y="346"/>
                  </a:lnTo>
                  <a:lnTo>
                    <a:pt x="2851" y="311"/>
                  </a:lnTo>
                  <a:lnTo>
                    <a:pt x="2747" y="271"/>
                  </a:lnTo>
                  <a:lnTo>
                    <a:pt x="2638" y="229"/>
                  </a:lnTo>
                  <a:lnTo>
                    <a:pt x="2523" y="187"/>
                  </a:lnTo>
                  <a:lnTo>
                    <a:pt x="2406" y="145"/>
                  </a:lnTo>
                  <a:lnTo>
                    <a:pt x="2348" y="126"/>
                  </a:lnTo>
                  <a:lnTo>
                    <a:pt x="2290" y="106"/>
                  </a:lnTo>
                  <a:lnTo>
                    <a:pt x="2234" y="88"/>
                  </a:lnTo>
                  <a:lnTo>
                    <a:pt x="2179" y="71"/>
                  </a:lnTo>
                  <a:lnTo>
                    <a:pt x="2125" y="55"/>
                  </a:lnTo>
                  <a:lnTo>
                    <a:pt x="2073" y="40"/>
                  </a:lnTo>
                  <a:lnTo>
                    <a:pt x="2023" y="28"/>
                  </a:lnTo>
                  <a:lnTo>
                    <a:pt x="1977" y="18"/>
                  </a:lnTo>
                  <a:lnTo>
                    <a:pt x="1932" y="10"/>
                  </a:lnTo>
                  <a:lnTo>
                    <a:pt x="1891" y="4"/>
                  </a:lnTo>
                  <a:lnTo>
                    <a:pt x="1854" y="1"/>
                  </a:lnTo>
                  <a:lnTo>
                    <a:pt x="1820" y="0"/>
                  </a:lnTo>
                  <a:lnTo>
                    <a:pt x="1792" y="2"/>
                  </a:lnTo>
                  <a:lnTo>
                    <a:pt x="1767" y="7"/>
                  </a:lnTo>
                  <a:lnTo>
                    <a:pt x="1748" y="16"/>
                  </a:lnTo>
                  <a:lnTo>
                    <a:pt x="1734" y="28"/>
                  </a:lnTo>
                  <a:close/>
                </a:path>
              </a:pathLst>
            </a:custGeom>
            <a:solidFill>
              <a:srgbClr val="8C7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" name="Freeform 11"/>
            <p:cNvSpPr>
              <a:spLocks/>
            </p:cNvSpPr>
            <p:nvPr/>
          </p:nvSpPr>
          <p:spPr bwMode="auto">
            <a:xfrm>
              <a:off x="6505575" y="4686301"/>
              <a:ext cx="731837" cy="976313"/>
            </a:xfrm>
            <a:custGeom>
              <a:avLst/>
              <a:gdLst>
                <a:gd name="T0" fmla="*/ 1384 w 7850"/>
                <a:gd name="T1" fmla="*/ 505 h 10446"/>
                <a:gd name="T2" fmla="*/ 989 w 7850"/>
                <a:gd name="T3" fmla="*/ 1141 h 10446"/>
                <a:gd name="T4" fmla="*/ 647 w 7850"/>
                <a:gd name="T5" fmla="*/ 1817 h 10446"/>
                <a:gd name="T6" fmla="*/ 369 w 7850"/>
                <a:gd name="T7" fmla="*/ 2521 h 10446"/>
                <a:gd name="T8" fmla="*/ 163 w 7850"/>
                <a:gd name="T9" fmla="*/ 3244 h 10446"/>
                <a:gd name="T10" fmla="*/ 37 w 7850"/>
                <a:gd name="T11" fmla="*/ 3978 h 10446"/>
                <a:gd name="T12" fmla="*/ 0 w 7850"/>
                <a:gd name="T13" fmla="*/ 4671 h 10446"/>
                <a:gd name="T14" fmla="*/ 48 w 7850"/>
                <a:gd name="T15" fmla="*/ 5288 h 10446"/>
                <a:gd name="T16" fmla="*/ 173 w 7850"/>
                <a:gd name="T17" fmla="*/ 5885 h 10446"/>
                <a:gd name="T18" fmla="*/ 370 w 7850"/>
                <a:gd name="T19" fmla="*/ 6459 h 10446"/>
                <a:gd name="T20" fmla="*/ 638 w 7850"/>
                <a:gd name="T21" fmla="*/ 7005 h 10446"/>
                <a:gd name="T22" fmla="*/ 974 w 7850"/>
                <a:gd name="T23" fmla="*/ 7519 h 10446"/>
                <a:gd name="T24" fmla="*/ 1374 w 7850"/>
                <a:gd name="T25" fmla="*/ 7997 h 10446"/>
                <a:gd name="T26" fmla="*/ 1682 w 7850"/>
                <a:gd name="T27" fmla="*/ 8302 h 10446"/>
                <a:gd name="T28" fmla="*/ 2010 w 7850"/>
                <a:gd name="T29" fmla="*/ 8586 h 10446"/>
                <a:gd name="T30" fmla="*/ 2354 w 7850"/>
                <a:gd name="T31" fmla="*/ 8850 h 10446"/>
                <a:gd name="T32" fmla="*/ 2713 w 7850"/>
                <a:gd name="T33" fmla="*/ 9096 h 10446"/>
                <a:gd name="T34" fmla="*/ 3082 w 7850"/>
                <a:gd name="T35" fmla="*/ 9323 h 10446"/>
                <a:gd name="T36" fmla="*/ 3461 w 7850"/>
                <a:gd name="T37" fmla="*/ 9535 h 10446"/>
                <a:gd name="T38" fmla="*/ 3976 w 7850"/>
                <a:gd name="T39" fmla="*/ 9811 h 10446"/>
                <a:gd name="T40" fmla="*/ 4396 w 7850"/>
                <a:gd name="T41" fmla="*/ 10037 h 10446"/>
                <a:gd name="T42" fmla="*/ 4767 w 7850"/>
                <a:gd name="T43" fmla="*/ 10217 h 10446"/>
                <a:gd name="T44" fmla="*/ 5144 w 7850"/>
                <a:gd name="T45" fmla="*/ 10359 h 10446"/>
                <a:gd name="T46" fmla="*/ 5507 w 7850"/>
                <a:gd name="T47" fmla="*/ 10438 h 10446"/>
                <a:gd name="T48" fmla="*/ 5841 w 7850"/>
                <a:gd name="T49" fmla="*/ 10426 h 10446"/>
                <a:gd name="T50" fmla="*/ 5618 w 7850"/>
                <a:gd name="T51" fmla="*/ 10139 h 10446"/>
                <a:gd name="T52" fmla="*/ 5376 w 7850"/>
                <a:gd name="T53" fmla="*/ 9760 h 10446"/>
                <a:gd name="T54" fmla="*/ 5186 w 7850"/>
                <a:gd name="T55" fmla="*/ 9222 h 10446"/>
                <a:gd name="T56" fmla="*/ 5132 w 7850"/>
                <a:gd name="T57" fmla="*/ 8652 h 10446"/>
                <a:gd name="T58" fmla="*/ 5206 w 7850"/>
                <a:gd name="T59" fmla="*/ 8081 h 10446"/>
                <a:gd name="T60" fmla="*/ 5400 w 7850"/>
                <a:gd name="T61" fmla="*/ 7539 h 10446"/>
                <a:gd name="T62" fmla="*/ 5708 w 7850"/>
                <a:gd name="T63" fmla="*/ 7055 h 10446"/>
                <a:gd name="T64" fmla="*/ 6121 w 7850"/>
                <a:gd name="T65" fmla="*/ 6661 h 10446"/>
                <a:gd name="T66" fmla="*/ 6357 w 7850"/>
                <a:gd name="T67" fmla="*/ 6509 h 10446"/>
                <a:gd name="T68" fmla="*/ 6607 w 7850"/>
                <a:gd name="T69" fmla="*/ 6377 h 10446"/>
                <a:gd name="T70" fmla="*/ 6863 w 7850"/>
                <a:gd name="T71" fmla="*/ 6258 h 10446"/>
                <a:gd name="T72" fmla="*/ 7122 w 7850"/>
                <a:gd name="T73" fmla="*/ 6162 h 10446"/>
                <a:gd name="T74" fmla="*/ 7448 w 7850"/>
                <a:gd name="T75" fmla="*/ 6056 h 10446"/>
                <a:gd name="T76" fmla="*/ 7629 w 7850"/>
                <a:gd name="T77" fmla="*/ 5979 h 10446"/>
                <a:gd name="T78" fmla="*/ 7743 w 7850"/>
                <a:gd name="T79" fmla="*/ 5907 h 10446"/>
                <a:gd name="T80" fmla="*/ 7835 w 7850"/>
                <a:gd name="T81" fmla="*/ 5764 h 10446"/>
                <a:gd name="T82" fmla="*/ 7823 w 7850"/>
                <a:gd name="T83" fmla="*/ 5477 h 10446"/>
                <a:gd name="T84" fmla="*/ 7669 w 7850"/>
                <a:gd name="T85" fmla="*/ 5142 h 10446"/>
                <a:gd name="T86" fmla="*/ 7429 w 7850"/>
                <a:gd name="T87" fmla="*/ 4792 h 10446"/>
                <a:gd name="T88" fmla="*/ 7054 w 7850"/>
                <a:gd name="T89" fmla="*/ 4333 h 10446"/>
                <a:gd name="T90" fmla="*/ 6771 w 7850"/>
                <a:gd name="T91" fmla="*/ 3987 h 10446"/>
                <a:gd name="T92" fmla="*/ 6283 w 7850"/>
                <a:gd name="T93" fmla="*/ 3240 h 10446"/>
                <a:gd name="T94" fmla="*/ 5860 w 7850"/>
                <a:gd name="T95" fmla="*/ 2621 h 10446"/>
                <a:gd name="T96" fmla="*/ 5540 w 7850"/>
                <a:gd name="T97" fmla="*/ 2192 h 10446"/>
                <a:gd name="T98" fmla="*/ 5200 w 7850"/>
                <a:gd name="T99" fmla="*/ 1780 h 10446"/>
                <a:gd name="T100" fmla="*/ 4835 w 7850"/>
                <a:gd name="T101" fmla="*/ 1393 h 10446"/>
                <a:gd name="T102" fmla="*/ 4550 w 7850"/>
                <a:gd name="T103" fmla="*/ 1130 h 10446"/>
                <a:gd name="T104" fmla="*/ 4329 w 7850"/>
                <a:gd name="T105" fmla="*/ 958 h 10446"/>
                <a:gd name="T106" fmla="*/ 4100 w 7850"/>
                <a:gd name="T107" fmla="*/ 809 h 10446"/>
                <a:gd name="T108" fmla="*/ 3864 w 7850"/>
                <a:gd name="T109" fmla="*/ 681 h 10446"/>
                <a:gd name="T110" fmla="*/ 3617 w 7850"/>
                <a:gd name="T111" fmla="*/ 573 h 10446"/>
                <a:gd name="T112" fmla="*/ 3356 w 7850"/>
                <a:gd name="T113" fmla="*/ 479 h 10446"/>
                <a:gd name="T114" fmla="*/ 3113 w 7850"/>
                <a:gd name="T115" fmla="*/ 407 h 10446"/>
                <a:gd name="T116" fmla="*/ 2851 w 7850"/>
                <a:gd name="T117" fmla="*/ 311 h 10446"/>
                <a:gd name="T118" fmla="*/ 2348 w 7850"/>
                <a:gd name="T119" fmla="*/ 126 h 10446"/>
                <a:gd name="T120" fmla="*/ 2073 w 7850"/>
                <a:gd name="T121" fmla="*/ 40 h 10446"/>
                <a:gd name="T122" fmla="*/ 1854 w 7850"/>
                <a:gd name="T123" fmla="*/ 1 h 10446"/>
                <a:gd name="T124" fmla="*/ 1734 w 7850"/>
                <a:gd name="T125" fmla="*/ 28 h 10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50" h="10446">
                  <a:moveTo>
                    <a:pt x="1734" y="28"/>
                  </a:moveTo>
                  <a:lnTo>
                    <a:pt x="1644" y="144"/>
                  </a:lnTo>
                  <a:lnTo>
                    <a:pt x="1556" y="262"/>
                  </a:lnTo>
                  <a:lnTo>
                    <a:pt x="1469" y="383"/>
                  </a:lnTo>
                  <a:lnTo>
                    <a:pt x="1384" y="505"/>
                  </a:lnTo>
                  <a:lnTo>
                    <a:pt x="1301" y="628"/>
                  </a:lnTo>
                  <a:lnTo>
                    <a:pt x="1220" y="754"/>
                  </a:lnTo>
                  <a:lnTo>
                    <a:pt x="1141" y="882"/>
                  </a:lnTo>
                  <a:lnTo>
                    <a:pt x="1065" y="1011"/>
                  </a:lnTo>
                  <a:lnTo>
                    <a:pt x="989" y="1141"/>
                  </a:lnTo>
                  <a:lnTo>
                    <a:pt x="916" y="1274"/>
                  </a:lnTo>
                  <a:lnTo>
                    <a:pt x="845" y="1408"/>
                  </a:lnTo>
                  <a:lnTo>
                    <a:pt x="777" y="1543"/>
                  </a:lnTo>
                  <a:lnTo>
                    <a:pt x="711" y="1680"/>
                  </a:lnTo>
                  <a:lnTo>
                    <a:pt x="647" y="1817"/>
                  </a:lnTo>
                  <a:lnTo>
                    <a:pt x="586" y="1956"/>
                  </a:lnTo>
                  <a:lnTo>
                    <a:pt x="528" y="2095"/>
                  </a:lnTo>
                  <a:lnTo>
                    <a:pt x="472" y="2236"/>
                  </a:lnTo>
                  <a:lnTo>
                    <a:pt x="420" y="2378"/>
                  </a:lnTo>
                  <a:lnTo>
                    <a:pt x="369" y="2521"/>
                  </a:lnTo>
                  <a:lnTo>
                    <a:pt x="322" y="2664"/>
                  </a:lnTo>
                  <a:lnTo>
                    <a:pt x="278" y="2808"/>
                  </a:lnTo>
                  <a:lnTo>
                    <a:pt x="236" y="2952"/>
                  </a:lnTo>
                  <a:lnTo>
                    <a:pt x="197" y="3099"/>
                  </a:lnTo>
                  <a:lnTo>
                    <a:pt x="163" y="3244"/>
                  </a:lnTo>
                  <a:lnTo>
                    <a:pt x="130" y="3390"/>
                  </a:lnTo>
                  <a:lnTo>
                    <a:pt x="102" y="3537"/>
                  </a:lnTo>
                  <a:lnTo>
                    <a:pt x="76" y="3684"/>
                  </a:lnTo>
                  <a:lnTo>
                    <a:pt x="55" y="3831"/>
                  </a:lnTo>
                  <a:lnTo>
                    <a:pt x="37" y="3978"/>
                  </a:lnTo>
                  <a:lnTo>
                    <a:pt x="22" y="4126"/>
                  </a:lnTo>
                  <a:lnTo>
                    <a:pt x="10" y="4273"/>
                  </a:lnTo>
                  <a:lnTo>
                    <a:pt x="3" y="4420"/>
                  </a:lnTo>
                  <a:lnTo>
                    <a:pt x="0" y="4546"/>
                  </a:lnTo>
                  <a:lnTo>
                    <a:pt x="0" y="4671"/>
                  </a:lnTo>
                  <a:lnTo>
                    <a:pt x="3" y="4796"/>
                  </a:lnTo>
                  <a:lnTo>
                    <a:pt x="10" y="4920"/>
                  </a:lnTo>
                  <a:lnTo>
                    <a:pt x="20" y="5043"/>
                  </a:lnTo>
                  <a:lnTo>
                    <a:pt x="33" y="5166"/>
                  </a:lnTo>
                  <a:lnTo>
                    <a:pt x="48" y="5288"/>
                  </a:lnTo>
                  <a:lnTo>
                    <a:pt x="67" y="5409"/>
                  </a:lnTo>
                  <a:lnTo>
                    <a:pt x="89" y="5529"/>
                  </a:lnTo>
                  <a:lnTo>
                    <a:pt x="114" y="5648"/>
                  </a:lnTo>
                  <a:lnTo>
                    <a:pt x="141" y="5767"/>
                  </a:lnTo>
                  <a:lnTo>
                    <a:pt x="173" y="5885"/>
                  </a:lnTo>
                  <a:lnTo>
                    <a:pt x="206" y="6002"/>
                  </a:lnTo>
                  <a:lnTo>
                    <a:pt x="243" y="6118"/>
                  </a:lnTo>
                  <a:lnTo>
                    <a:pt x="283" y="6232"/>
                  </a:lnTo>
                  <a:lnTo>
                    <a:pt x="325" y="6346"/>
                  </a:lnTo>
                  <a:lnTo>
                    <a:pt x="370" y="6459"/>
                  </a:lnTo>
                  <a:lnTo>
                    <a:pt x="419" y="6571"/>
                  </a:lnTo>
                  <a:lnTo>
                    <a:pt x="469" y="6681"/>
                  </a:lnTo>
                  <a:lnTo>
                    <a:pt x="523" y="6791"/>
                  </a:lnTo>
                  <a:lnTo>
                    <a:pt x="579" y="6899"/>
                  </a:lnTo>
                  <a:lnTo>
                    <a:pt x="638" y="7005"/>
                  </a:lnTo>
                  <a:lnTo>
                    <a:pt x="700" y="7111"/>
                  </a:lnTo>
                  <a:lnTo>
                    <a:pt x="765" y="7216"/>
                  </a:lnTo>
                  <a:lnTo>
                    <a:pt x="832" y="7318"/>
                  </a:lnTo>
                  <a:lnTo>
                    <a:pt x="902" y="7420"/>
                  </a:lnTo>
                  <a:lnTo>
                    <a:pt x="974" y="7519"/>
                  </a:lnTo>
                  <a:lnTo>
                    <a:pt x="1049" y="7618"/>
                  </a:lnTo>
                  <a:lnTo>
                    <a:pt x="1127" y="7715"/>
                  </a:lnTo>
                  <a:lnTo>
                    <a:pt x="1207" y="7811"/>
                  </a:lnTo>
                  <a:lnTo>
                    <a:pt x="1289" y="7904"/>
                  </a:lnTo>
                  <a:lnTo>
                    <a:pt x="1374" y="7997"/>
                  </a:lnTo>
                  <a:lnTo>
                    <a:pt x="1434" y="8060"/>
                  </a:lnTo>
                  <a:lnTo>
                    <a:pt x="1495" y="8122"/>
                  </a:lnTo>
                  <a:lnTo>
                    <a:pt x="1557" y="8183"/>
                  </a:lnTo>
                  <a:lnTo>
                    <a:pt x="1619" y="8243"/>
                  </a:lnTo>
                  <a:lnTo>
                    <a:pt x="1682" y="8302"/>
                  </a:lnTo>
                  <a:lnTo>
                    <a:pt x="1747" y="8360"/>
                  </a:lnTo>
                  <a:lnTo>
                    <a:pt x="1811" y="8418"/>
                  </a:lnTo>
                  <a:lnTo>
                    <a:pt x="1877" y="8475"/>
                  </a:lnTo>
                  <a:lnTo>
                    <a:pt x="1943" y="8531"/>
                  </a:lnTo>
                  <a:lnTo>
                    <a:pt x="2010" y="8586"/>
                  </a:lnTo>
                  <a:lnTo>
                    <a:pt x="2078" y="8641"/>
                  </a:lnTo>
                  <a:lnTo>
                    <a:pt x="2146" y="8694"/>
                  </a:lnTo>
                  <a:lnTo>
                    <a:pt x="2215" y="8746"/>
                  </a:lnTo>
                  <a:lnTo>
                    <a:pt x="2284" y="8799"/>
                  </a:lnTo>
                  <a:lnTo>
                    <a:pt x="2354" y="8850"/>
                  </a:lnTo>
                  <a:lnTo>
                    <a:pt x="2425" y="8901"/>
                  </a:lnTo>
                  <a:lnTo>
                    <a:pt x="2496" y="8950"/>
                  </a:lnTo>
                  <a:lnTo>
                    <a:pt x="2568" y="8999"/>
                  </a:lnTo>
                  <a:lnTo>
                    <a:pt x="2640" y="9048"/>
                  </a:lnTo>
                  <a:lnTo>
                    <a:pt x="2713" y="9096"/>
                  </a:lnTo>
                  <a:lnTo>
                    <a:pt x="2786" y="9142"/>
                  </a:lnTo>
                  <a:lnTo>
                    <a:pt x="2860" y="9188"/>
                  </a:lnTo>
                  <a:lnTo>
                    <a:pt x="2933" y="9234"/>
                  </a:lnTo>
                  <a:lnTo>
                    <a:pt x="3008" y="9279"/>
                  </a:lnTo>
                  <a:lnTo>
                    <a:pt x="3082" y="9323"/>
                  </a:lnTo>
                  <a:lnTo>
                    <a:pt x="3158" y="9367"/>
                  </a:lnTo>
                  <a:lnTo>
                    <a:pt x="3234" y="9410"/>
                  </a:lnTo>
                  <a:lnTo>
                    <a:pt x="3309" y="9451"/>
                  </a:lnTo>
                  <a:lnTo>
                    <a:pt x="3385" y="9493"/>
                  </a:lnTo>
                  <a:lnTo>
                    <a:pt x="3461" y="9535"/>
                  </a:lnTo>
                  <a:lnTo>
                    <a:pt x="3538" y="9574"/>
                  </a:lnTo>
                  <a:lnTo>
                    <a:pt x="3616" y="9615"/>
                  </a:lnTo>
                  <a:lnTo>
                    <a:pt x="3727" y="9674"/>
                  </a:lnTo>
                  <a:lnTo>
                    <a:pt x="3848" y="9740"/>
                  </a:lnTo>
                  <a:lnTo>
                    <a:pt x="3976" y="9811"/>
                  </a:lnTo>
                  <a:lnTo>
                    <a:pt x="4111" y="9885"/>
                  </a:lnTo>
                  <a:lnTo>
                    <a:pt x="4180" y="9924"/>
                  </a:lnTo>
                  <a:lnTo>
                    <a:pt x="4250" y="9961"/>
                  </a:lnTo>
                  <a:lnTo>
                    <a:pt x="4322" y="10000"/>
                  </a:lnTo>
                  <a:lnTo>
                    <a:pt x="4396" y="10037"/>
                  </a:lnTo>
                  <a:lnTo>
                    <a:pt x="4469" y="10075"/>
                  </a:lnTo>
                  <a:lnTo>
                    <a:pt x="4543" y="10112"/>
                  </a:lnTo>
                  <a:lnTo>
                    <a:pt x="4617" y="10148"/>
                  </a:lnTo>
                  <a:lnTo>
                    <a:pt x="4692" y="10183"/>
                  </a:lnTo>
                  <a:lnTo>
                    <a:pt x="4767" y="10217"/>
                  </a:lnTo>
                  <a:lnTo>
                    <a:pt x="4843" y="10249"/>
                  </a:lnTo>
                  <a:lnTo>
                    <a:pt x="4919" y="10280"/>
                  </a:lnTo>
                  <a:lnTo>
                    <a:pt x="4994" y="10309"/>
                  </a:lnTo>
                  <a:lnTo>
                    <a:pt x="5069" y="10335"/>
                  </a:lnTo>
                  <a:lnTo>
                    <a:pt x="5144" y="10359"/>
                  </a:lnTo>
                  <a:lnTo>
                    <a:pt x="5218" y="10381"/>
                  </a:lnTo>
                  <a:lnTo>
                    <a:pt x="5291" y="10400"/>
                  </a:lnTo>
                  <a:lnTo>
                    <a:pt x="5364" y="10415"/>
                  </a:lnTo>
                  <a:lnTo>
                    <a:pt x="5435" y="10428"/>
                  </a:lnTo>
                  <a:lnTo>
                    <a:pt x="5507" y="10438"/>
                  </a:lnTo>
                  <a:lnTo>
                    <a:pt x="5577" y="10444"/>
                  </a:lnTo>
                  <a:lnTo>
                    <a:pt x="5645" y="10446"/>
                  </a:lnTo>
                  <a:lnTo>
                    <a:pt x="5712" y="10444"/>
                  </a:lnTo>
                  <a:lnTo>
                    <a:pt x="5777" y="10437"/>
                  </a:lnTo>
                  <a:lnTo>
                    <a:pt x="5841" y="10426"/>
                  </a:lnTo>
                  <a:lnTo>
                    <a:pt x="5796" y="10368"/>
                  </a:lnTo>
                  <a:lnTo>
                    <a:pt x="5751" y="10312"/>
                  </a:lnTo>
                  <a:lnTo>
                    <a:pt x="5707" y="10255"/>
                  </a:lnTo>
                  <a:lnTo>
                    <a:pt x="5662" y="10197"/>
                  </a:lnTo>
                  <a:lnTo>
                    <a:pt x="5618" y="10139"/>
                  </a:lnTo>
                  <a:lnTo>
                    <a:pt x="5575" y="10080"/>
                  </a:lnTo>
                  <a:lnTo>
                    <a:pt x="5533" y="10020"/>
                  </a:lnTo>
                  <a:lnTo>
                    <a:pt x="5491" y="9960"/>
                  </a:lnTo>
                  <a:lnTo>
                    <a:pt x="5430" y="9862"/>
                  </a:lnTo>
                  <a:lnTo>
                    <a:pt x="5376" y="9760"/>
                  </a:lnTo>
                  <a:lnTo>
                    <a:pt x="5327" y="9656"/>
                  </a:lnTo>
                  <a:lnTo>
                    <a:pt x="5283" y="9551"/>
                  </a:lnTo>
                  <a:lnTo>
                    <a:pt x="5245" y="9443"/>
                  </a:lnTo>
                  <a:lnTo>
                    <a:pt x="5212" y="9333"/>
                  </a:lnTo>
                  <a:lnTo>
                    <a:pt x="5186" y="9222"/>
                  </a:lnTo>
                  <a:lnTo>
                    <a:pt x="5164" y="9110"/>
                  </a:lnTo>
                  <a:lnTo>
                    <a:pt x="5148" y="8996"/>
                  </a:lnTo>
                  <a:lnTo>
                    <a:pt x="5137" y="8881"/>
                  </a:lnTo>
                  <a:lnTo>
                    <a:pt x="5132" y="8768"/>
                  </a:lnTo>
                  <a:lnTo>
                    <a:pt x="5132" y="8652"/>
                  </a:lnTo>
                  <a:lnTo>
                    <a:pt x="5136" y="8537"/>
                  </a:lnTo>
                  <a:lnTo>
                    <a:pt x="5146" y="8422"/>
                  </a:lnTo>
                  <a:lnTo>
                    <a:pt x="5161" y="8308"/>
                  </a:lnTo>
                  <a:lnTo>
                    <a:pt x="5181" y="8194"/>
                  </a:lnTo>
                  <a:lnTo>
                    <a:pt x="5206" y="8081"/>
                  </a:lnTo>
                  <a:lnTo>
                    <a:pt x="5235" y="7969"/>
                  </a:lnTo>
                  <a:lnTo>
                    <a:pt x="5269" y="7859"/>
                  </a:lnTo>
                  <a:lnTo>
                    <a:pt x="5309" y="7750"/>
                  </a:lnTo>
                  <a:lnTo>
                    <a:pt x="5352" y="7643"/>
                  </a:lnTo>
                  <a:lnTo>
                    <a:pt x="5400" y="7539"/>
                  </a:lnTo>
                  <a:lnTo>
                    <a:pt x="5453" y="7436"/>
                  </a:lnTo>
                  <a:lnTo>
                    <a:pt x="5511" y="7336"/>
                  </a:lnTo>
                  <a:lnTo>
                    <a:pt x="5572" y="7240"/>
                  </a:lnTo>
                  <a:lnTo>
                    <a:pt x="5638" y="7146"/>
                  </a:lnTo>
                  <a:lnTo>
                    <a:pt x="5708" y="7055"/>
                  </a:lnTo>
                  <a:lnTo>
                    <a:pt x="5783" y="6969"/>
                  </a:lnTo>
                  <a:lnTo>
                    <a:pt x="5861" y="6885"/>
                  </a:lnTo>
                  <a:lnTo>
                    <a:pt x="5943" y="6806"/>
                  </a:lnTo>
                  <a:lnTo>
                    <a:pt x="6031" y="6731"/>
                  </a:lnTo>
                  <a:lnTo>
                    <a:pt x="6121" y="6661"/>
                  </a:lnTo>
                  <a:lnTo>
                    <a:pt x="6167" y="6628"/>
                  </a:lnTo>
                  <a:lnTo>
                    <a:pt x="6212" y="6597"/>
                  </a:lnTo>
                  <a:lnTo>
                    <a:pt x="6260" y="6567"/>
                  </a:lnTo>
                  <a:lnTo>
                    <a:pt x="6308" y="6537"/>
                  </a:lnTo>
                  <a:lnTo>
                    <a:pt x="6357" y="6509"/>
                  </a:lnTo>
                  <a:lnTo>
                    <a:pt x="6405" y="6481"/>
                  </a:lnTo>
                  <a:lnTo>
                    <a:pt x="6455" y="6454"/>
                  </a:lnTo>
                  <a:lnTo>
                    <a:pt x="6506" y="6427"/>
                  </a:lnTo>
                  <a:lnTo>
                    <a:pt x="6557" y="6402"/>
                  </a:lnTo>
                  <a:lnTo>
                    <a:pt x="6607" y="6377"/>
                  </a:lnTo>
                  <a:lnTo>
                    <a:pt x="6658" y="6352"/>
                  </a:lnTo>
                  <a:lnTo>
                    <a:pt x="6710" y="6328"/>
                  </a:lnTo>
                  <a:lnTo>
                    <a:pt x="6761" y="6304"/>
                  </a:lnTo>
                  <a:lnTo>
                    <a:pt x="6813" y="6281"/>
                  </a:lnTo>
                  <a:lnTo>
                    <a:pt x="6863" y="6258"/>
                  </a:lnTo>
                  <a:lnTo>
                    <a:pt x="6915" y="6235"/>
                  </a:lnTo>
                  <a:lnTo>
                    <a:pt x="6958" y="6218"/>
                  </a:lnTo>
                  <a:lnTo>
                    <a:pt x="7008" y="6200"/>
                  </a:lnTo>
                  <a:lnTo>
                    <a:pt x="7062" y="6182"/>
                  </a:lnTo>
                  <a:lnTo>
                    <a:pt x="7122" y="6162"/>
                  </a:lnTo>
                  <a:lnTo>
                    <a:pt x="7185" y="6143"/>
                  </a:lnTo>
                  <a:lnTo>
                    <a:pt x="7250" y="6123"/>
                  </a:lnTo>
                  <a:lnTo>
                    <a:pt x="7316" y="6101"/>
                  </a:lnTo>
                  <a:lnTo>
                    <a:pt x="7383" y="6079"/>
                  </a:lnTo>
                  <a:lnTo>
                    <a:pt x="7448" y="6056"/>
                  </a:lnTo>
                  <a:lnTo>
                    <a:pt x="7512" y="6031"/>
                  </a:lnTo>
                  <a:lnTo>
                    <a:pt x="7543" y="6019"/>
                  </a:lnTo>
                  <a:lnTo>
                    <a:pt x="7572" y="6006"/>
                  </a:lnTo>
                  <a:lnTo>
                    <a:pt x="7602" y="5994"/>
                  </a:lnTo>
                  <a:lnTo>
                    <a:pt x="7629" y="5979"/>
                  </a:lnTo>
                  <a:lnTo>
                    <a:pt x="7654" y="5966"/>
                  </a:lnTo>
                  <a:lnTo>
                    <a:pt x="7680" y="5952"/>
                  </a:lnTo>
                  <a:lnTo>
                    <a:pt x="7702" y="5938"/>
                  </a:lnTo>
                  <a:lnTo>
                    <a:pt x="7724" y="5923"/>
                  </a:lnTo>
                  <a:lnTo>
                    <a:pt x="7743" y="5907"/>
                  </a:lnTo>
                  <a:lnTo>
                    <a:pt x="7761" y="5892"/>
                  </a:lnTo>
                  <a:lnTo>
                    <a:pt x="7776" y="5876"/>
                  </a:lnTo>
                  <a:lnTo>
                    <a:pt x="7790" y="5860"/>
                  </a:lnTo>
                  <a:lnTo>
                    <a:pt x="7817" y="5814"/>
                  </a:lnTo>
                  <a:lnTo>
                    <a:pt x="7835" y="5764"/>
                  </a:lnTo>
                  <a:lnTo>
                    <a:pt x="7847" y="5711"/>
                  </a:lnTo>
                  <a:lnTo>
                    <a:pt x="7850" y="5656"/>
                  </a:lnTo>
                  <a:lnTo>
                    <a:pt x="7847" y="5599"/>
                  </a:lnTo>
                  <a:lnTo>
                    <a:pt x="7838" y="5539"/>
                  </a:lnTo>
                  <a:lnTo>
                    <a:pt x="7823" y="5477"/>
                  </a:lnTo>
                  <a:lnTo>
                    <a:pt x="7802" y="5413"/>
                  </a:lnTo>
                  <a:lnTo>
                    <a:pt x="7775" y="5347"/>
                  </a:lnTo>
                  <a:lnTo>
                    <a:pt x="7744" y="5280"/>
                  </a:lnTo>
                  <a:lnTo>
                    <a:pt x="7708" y="5212"/>
                  </a:lnTo>
                  <a:lnTo>
                    <a:pt x="7669" y="5142"/>
                  </a:lnTo>
                  <a:lnTo>
                    <a:pt x="7626" y="5072"/>
                  </a:lnTo>
                  <a:lnTo>
                    <a:pt x="7580" y="5002"/>
                  </a:lnTo>
                  <a:lnTo>
                    <a:pt x="7532" y="4932"/>
                  </a:lnTo>
                  <a:lnTo>
                    <a:pt x="7482" y="4862"/>
                  </a:lnTo>
                  <a:lnTo>
                    <a:pt x="7429" y="4792"/>
                  </a:lnTo>
                  <a:lnTo>
                    <a:pt x="7376" y="4723"/>
                  </a:lnTo>
                  <a:lnTo>
                    <a:pt x="7321" y="4654"/>
                  </a:lnTo>
                  <a:lnTo>
                    <a:pt x="7268" y="4587"/>
                  </a:lnTo>
                  <a:lnTo>
                    <a:pt x="7159" y="4457"/>
                  </a:lnTo>
                  <a:lnTo>
                    <a:pt x="7054" y="4333"/>
                  </a:lnTo>
                  <a:lnTo>
                    <a:pt x="6958" y="4219"/>
                  </a:lnTo>
                  <a:lnTo>
                    <a:pt x="6871" y="4116"/>
                  </a:lnTo>
                  <a:lnTo>
                    <a:pt x="6834" y="4069"/>
                  </a:lnTo>
                  <a:lnTo>
                    <a:pt x="6800" y="4026"/>
                  </a:lnTo>
                  <a:lnTo>
                    <a:pt x="6771" y="3987"/>
                  </a:lnTo>
                  <a:lnTo>
                    <a:pt x="6747" y="3951"/>
                  </a:lnTo>
                  <a:lnTo>
                    <a:pt x="6632" y="3774"/>
                  </a:lnTo>
                  <a:lnTo>
                    <a:pt x="6517" y="3596"/>
                  </a:lnTo>
                  <a:lnTo>
                    <a:pt x="6400" y="3418"/>
                  </a:lnTo>
                  <a:lnTo>
                    <a:pt x="6283" y="3240"/>
                  </a:lnTo>
                  <a:lnTo>
                    <a:pt x="6165" y="3061"/>
                  </a:lnTo>
                  <a:lnTo>
                    <a:pt x="6045" y="2884"/>
                  </a:lnTo>
                  <a:lnTo>
                    <a:pt x="5984" y="2796"/>
                  </a:lnTo>
                  <a:lnTo>
                    <a:pt x="5922" y="2709"/>
                  </a:lnTo>
                  <a:lnTo>
                    <a:pt x="5860" y="2621"/>
                  </a:lnTo>
                  <a:lnTo>
                    <a:pt x="5798" y="2534"/>
                  </a:lnTo>
                  <a:lnTo>
                    <a:pt x="5734" y="2448"/>
                  </a:lnTo>
                  <a:lnTo>
                    <a:pt x="5670" y="2361"/>
                  </a:lnTo>
                  <a:lnTo>
                    <a:pt x="5606" y="2276"/>
                  </a:lnTo>
                  <a:lnTo>
                    <a:pt x="5540" y="2192"/>
                  </a:lnTo>
                  <a:lnTo>
                    <a:pt x="5474" y="2107"/>
                  </a:lnTo>
                  <a:lnTo>
                    <a:pt x="5407" y="2024"/>
                  </a:lnTo>
                  <a:lnTo>
                    <a:pt x="5339" y="1942"/>
                  </a:lnTo>
                  <a:lnTo>
                    <a:pt x="5270" y="1861"/>
                  </a:lnTo>
                  <a:lnTo>
                    <a:pt x="5200" y="1780"/>
                  </a:lnTo>
                  <a:lnTo>
                    <a:pt x="5130" y="1700"/>
                  </a:lnTo>
                  <a:lnTo>
                    <a:pt x="5058" y="1622"/>
                  </a:lnTo>
                  <a:lnTo>
                    <a:pt x="4985" y="1545"/>
                  </a:lnTo>
                  <a:lnTo>
                    <a:pt x="4910" y="1468"/>
                  </a:lnTo>
                  <a:lnTo>
                    <a:pt x="4835" y="1393"/>
                  </a:lnTo>
                  <a:lnTo>
                    <a:pt x="4759" y="1319"/>
                  </a:lnTo>
                  <a:lnTo>
                    <a:pt x="4682" y="1246"/>
                  </a:lnTo>
                  <a:lnTo>
                    <a:pt x="4638" y="1206"/>
                  </a:lnTo>
                  <a:lnTo>
                    <a:pt x="4595" y="1168"/>
                  </a:lnTo>
                  <a:lnTo>
                    <a:pt x="4550" y="1130"/>
                  </a:lnTo>
                  <a:lnTo>
                    <a:pt x="4506" y="1094"/>
                  </a:lnTo>
                  <a:lnTo>
                    <a:pt x="4462" y="1058"/>
                  </a:lnTo>
                  <a:lnTo>
                    <a:pt x="4418" y="1024"/>
                  </a:lnTo>
                  <a:lnTo>
                    <a:pt x="4373" y="990"/>
                  </a:lnTo>
                  <a:lnTo>
                    <a:pt x="4329" y="958"/>
                  </a:lnTo>
                  <a:lnTo>
                    <a:pt x="4283" y="926"/>
                  </a:lnTo>
                  <a:lnTo>
                    <a:pt x="4238" y="896"/>
                  </a:lnTo>
                  <a:lnTo>
                    <a:pt x="4192" y="866"/>
                  </a:lnTo>
                  <a:lnTo>
                    <a:pt x="4147" y="837"/>
                  </a:lnTo>
                  <a:lnTo>
                    <a:pt x="4100" y="809"/>
                  </a:lnTo>
                  <a:lnTo>
                    <a:pt x="4054" y="782"/>
                  </a:lnTo>
                  <a:lnTo>
                    <a:pt x="4008" y="755"/>
                  </a:lnTo>
                  <a:lnTo>
                    <a:pt x="3960" y="730"/>
                  </a:lnTo>
                  <a:lnTo>
                    <a:pt x="3912" y="706"/>
                  </a:lnTo>
                  <a:lnTo>
                    <a:pt x="3864" y="681"/>
                  </a:lnTo>
                  <a:lnTo>
                    <a:pt x="3816" y="658"/>
                  </a:lnTo>
                  <a:lnTo>
                    <a:pt x="3767" y="636"/>
                  </a:lnTo>
                  <a:lnTo>
                    <a:pt x="3717" y="614"/>
                  </a:lnTo>
                  <a:lnTo>
                    <a:pt x="3667" y="593"/>
                  </a:lnTo>
                  <a:lnTo>
                    <a:pt x="3617" y="573"/>
                  </a:lnTo>
                  <a:lnTo>
                    <a:pt x="3566" y="552"/>
                  </a:lnTo>
                  <a:lnTo>
                    <a:pt x="3514" y="533"/>
                  </a:lnTo>
                  <a:lnTo>
                    <a:pt x="3462" y="515"/>
                  </a:lnTo>
                  <a:lnTo>
                    <a:pt x="3408" y="496"/>
                  </a:lnTo>
                  <a:lnTo>
                    <a:pt x="3356" y="479"/>
                  </a:lnTo>
                  <a:lnTo>
                    <a:pt x="3301" y="462"/>
                  </a:lnTo>
                  <a:lnTo>
                    <a:pt x="3246" y="446"/>
                  </a:lnTo>
                  <a:lnTo>
                    <a:pt x="3190" y="429"/>
                  </a:lnTo>
                  <a:lnTo>
                    <a:pt x="3134" y="413"/>
                  </a:lnTo>
                  <a:lnTo>
                    <a:pt x="3113" y="407"/>
                  </a:lnTo>
                  <a:lnTo>
                    <a:pt x="3088" y="399"/>
                  </a:lnTo>
                  <a:lnTo>
                    <a:pt x="3058" y="389"/>
                  </a:lnTo>
                  <a:lnTo>
                    <a:pt x="3024" y="376"/>
                  </a:lnTo>
                  <a:lnTo>
                    <a:pt x="2943" y="346"/>
                  </a:lnTo>
                  <a:lnTo>
                    <a:pt x="2851" y="311"/>
                  </a:lnTo>
                  <a:lnTo>
                    <a:pt x="2747" y="271"/>
                  </a:lnTo>
                  <a:lnTo>
                    <a:pt x="2638" y="229"/>
                  </a:lnTo>
                  <a:lnTo>
                    <a:pt x="2523" y="187"/>
                  </a:lnTo>
                  <a:lnTo>
                    <a:pt x="2406" y="145"/>
                  </a:lnTo>
                  <a:lnTo>
                    <a:pt x="2348" y="126"/>
                  </a:lnTo>
                  <a:lnTo>
                    <a:pt x="2290" y="106"/>
                  </a:lnTo>
                  <a:lnTo>
                    <a:pt x="2234" y="88"/>
                  </a:lnTo>
                  <a:lnTo>
                    <a:pt x="2179" y="71"/>
                  </a:lnTo>
                  <a:lnTo>
                    <a:pt x="2125" y="55"/>
                  </a:lnTo>
                  <a:lnTo>
                    <a:pt x="2073" y="40"/>
                  </a:lnTo>
                  <a:lnTo>
                    <a:pt x="2023" y="28"/>
                  </a:lnTo>
                  <a:lnTo>
                    <a:pt x="1977" y="18"/>
                  </a:lnTo>
                  <a:lnTo>
                    <a:pt x="1932" y="10"/>
                  </a:lnTo>
                  <a:lnTo>
                    <a:pt x="1891" y="4"/>
                  </a:lnTo>
                  <a:lnTo>
                    <a:pt x="1854" y="1"/>
                  </a:lnTo>
                  <a:lnTo>
                    <a:pt x="1820" y="0"/>
                  </a:lnTo>
                  <a:lnTo>
                    <a:pt x="1792" y="2"/>
                  </a:lnTo>
                  <a:lnTo>
                    <a:pt x="1767" y="7"/>
                  </a:lnTo>
                  <a:lnTo>
                    <a:pt x="1748" y="16"/>
                  </a:lnTo>
                  <a:lnTo>
                    <a:pt x="1734" y="28"/>
                  </a:lnTo>
                  <a:close/>
                </a:path>
              </a:pathLst>
            </a:custGeom>
            <a:solidFill>
              <a:srgbClr val="836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" name="Freeform 12"/>
            <p:cNvSpPr>
              <a:spLocks/>
            </p:cNvSpPr>
            <p:nvPr/>
          </p:nvSpPr>
          <p:spPr bwMode="auto">
            <a:xfrm>
              <a:off x="6510338" y="4687888"/>
              <a:ext cx="682625" cy="963613"/>
            </a:xfrm>
            <a:custGeom>
              <a:avLst/>
              <a:gdLst>
                <a:gd name="T0" fmla="*/ 1301 w 7319"/>
                <a:gd name="T1" fmla="*/ 629 h 10316"/>
                <a:gd name="T2" fmla="*/ 845 w 7319"/>
                <a:gd name="T3" fmla="*/ 1408 h 10316"/>
                <a:gd name="T4" fmla="*/ 472 w 7319"/>
                <a:gd name="T5" fmla="*/ 2237 h 10316"/>
                <a:gd name="T6" fmla="*/ 197 w 7319"/>
                <a:gd name="T7" fmla="*/ 3098 h 10316"/>
                <a:gd name="T8" fmla="*/ 37 w 7319"/>
                <a:gd name="T9" fmla="*/ 3979 h 10316"/>
                <a:gd name="T10" fmla="*/ 3 w 7319"/>
                <a:gd name="T11" fmla="*/ 4795 h 10316"/>
                <a:gd name="T12" fmla="*/ 88 w 7319"/>
                <a:gd name="T13" fmla="*/ 5530 h 10316"/>
                <a:gd name="T14" fmla="*/ 282 w 7319"/>
                <a:gd name="T15" fmla="*/ 6233 h 10316"/>
                <a:gd name="T16" fmla="*/ 579 w 7319"/>
                <a:gd name="T17" fmla="*/ 6899 h 10316"/>
                <a:gd name="T18" fmla="*/ 974 w 7319"/>
                <a:gd name="T19" fmla="*/ 7520 h 10316"/>
                <a:gd name="T20" fmla="*/ 1434 w 7319"/>
                <a:gd name="T21" fmla="*/ 8060 h 10316"/>
                <a:gd name="T22" fmla="*/ 1811 w 7319"/>
                <a:gd name="T23" fmla="*/ 8419 h 10316"/>
                <a:gd name="T24" fmla="*/ 2215 w 7319"/>
                <a:gd name="T25" fmla="*/ 8747 h 10316"/>
                <a:gd name="T26" fmla="*/ 2640 w 7319"/>
                <a:gd name="T27" fmla="*/ 9048 h 10316"/>
                <a:gd name="T28" fmla="*/ 3082 w 7319"/>
                <a:gd name="T29" fmla="*/ 9324 h 10316"/>
                <a:gd name="T30" fmla="*/ 3538 w 7319"/>
                <a:gd name="T31" fmla="*/ 9574 h 10316"/>
                <a:gd name="T32" fmla="*/ 3825 w 7319"/>
                <a:gd name="T33" fmla="*/ 9742 h 10316"/>
                <a:gd name="T34" fmla="*/ 4268 w 7319"/>
                <a:gd name="T35" fmla="*/ 10025 h 10316"/>
                <a:gd name="T36" fmla="*/ 4586 w 7319"/>
                <a:gd name="T37" fmla="*/ 10200 h 10316"/>
                <a:gd name="T38" fmla="*/ 4872 w 7319"/>
                <a:gd name="T39" fmla="*/ 10306 h 10316"/>
                <a:gd name="T40" fmla="*/ 5014 w 7319"/>
                <a:gd name="T41" fmla="*/ 10232 h 10316"/>
                <a:gd name="T42" fmla="*/ 4774 w 7319"/>
                <a:gd name="T43" fmla="*/ 9826 h 10316"/>
                <a:gd name="T44" fmla="*/ 4619 w 7319"/>
                <a:gd name="T45" fmla="*/ 9511 h 10316"/>
                <a:gd name="T46" fmla="*/ 4535 w 7319"/>
                <a:gd name="T47" fmla="*/ 9282 h 10316"/>
                <a:gd name="T48" fmla="*/ 4448 w 7319"/>
                <a:gd name="T49" fmla="*/ 8869 h 10316"/>
                <a:gd name="T50" fmla="*/ 4442 w 7319"/>
                <a:gd name="T51" fmla="*/ 8253 h 10316"/>
                <a:gd name="T52" fmla="*/ 4562 w 7319"/>
                <a:gd name="T53" fmla="*/ 7629 h 10316"/>
                <a:gd name="T54" fmla="*/ 4804 w 7319"/>
                <a:gd name="T55" fmla="*/ 7039 h 10316"/>
                <a:gd name="T56" fmla="*/ 5159 w 7319"/>
                <a:gd name="T57" fmla="*/ 6528 h 10316"/>
                <a:gd name="T58" fmla="*/ 5586 w 7319"/>
                <a:gd name="T59" fmla="*/ 6163 h 10316"/>
                <a:gd name="T60" fmla="*/ 5875 w 7319"/>
                <a:gd name="T61" fmla="*/ 6025 h 10316"/>
                <a:gd name="T62" fmla="*/ 6236 w 7319"/>
                <a:gd name="T63" fmla="*/ 5925 h 10316"/>
                <a:gd name="T64" fmla="*/ 6701 w 7319"/>
                <a:gd name="T65" fmla="*/ 5814 h 10316"/>
                <a:gd name="T66" fmla="*/ 6990 w 7319"/>
                <a:gd name="T67" fmla="*/ 5707 h 10316"/>
                <a:gd name="T68" fmla="*/ 7197 w 7319"/>
                <a:gd name="T69" fmla="*/ 5578 h 10316"/>
                <a:gd name="T70" fmla="*/ 7290 w 7319"/>
                <a:gd name="T71" fmla="*/ 5468 h 10316"/>
                <a:gd name="T72" fmla="*/ 7319 w 7319"/>
                <a:gd name="T73" fmla="*/ 5351 h 10316"/>
                <a:gd name="T74" fmla="*/ 7297 w 7319"/>
                <a:gd name="T75" fmla="*/ 5225 h 10316"/>
                <a:gd name="T76" fmla="*/ 7235 w 7319"/>
                <a:gd name="T77" fmla="*/ 5086 h 10316"/>
                <a:gd name="T78" fmla="*/ 7058 w 7319"/>
                <a:gd name="T79" fmla="*/ 4776 h 10316"/>
                <a:gd name="T80" fmla="*/ 6839 w 7319"/>
                <a:gd name="T81" fmla="*/ 4347 h 10316"/>
                <a:gd name="T82" fmla="*/ 6512 w 7319"/>
                <a:gd name="T83" fmla="*/ 3672 h 10316"/>
                <a:gd name="T84" fmla="*/ 6316 w 7319"/>
                <a:gd name="T85" fmla="*/ 3308 h 10316"/>
                <a:gd name="T86" fmla="*/ 6051 w 7319"/>
                <a:gd name="T87" fmla="*/ 2894 h 10316"/>
                <a:gd name="T88" fmla="*/ 5546 w 7319"/>
                <a:gd name="T89" fmla="*/ 2199 h 10316"/>
                <a:gd name="T90" fmla="*/ 5228 w 7319"/>
                <a:gd name="T91" fmla="*/ 1812 h 10316"/>
                <a:gd name="T92" fmla="*/ 4938 w 7319"/>
                <a:gd name="T93" fmla="*/ 1496 h 10316"/>
                <a:gd name="T94" fmla="*/ 4638 w 7319"/>
                <a:gd name="T95" fmla="*/ 1207 h 10316"/>
                <a:gd name="T96" fmla="*/ 4373 w 7319"/>
                <a:gd name="T97" fmla="*/ 990 h 10316"/>
                <a:gd name="T98" fmla="*/ 4100 w 7319"/>
                <a:gd name="T99" fmla="*/ 810 h 10316"/>
                <a:gd name="T100" fmla="*/ 3816 w 7319"/>
                <a:gd name="T101" fmla="*/ 658 h 10316"/>
                <a:gd name="T102" fmla="*/ 3514 w 7319"/>
                <a:gd name="T103" fmla="*/ 533 h 10316"/>
                <a:gd name="T104" fmla="*/ 3190 w 7319"/>
                <a:gd name="T105" fmla="*/ 430 h 10316"/>
                <a:gd name="T106" fmla="*/ 2943 w 7319"/>
                <a:gd name="T107" fmla="*/ 346 h 10316"/>
                <a:gd name="T108" fmla="*/ 2348 w 7319"/>
                <a:gd name="T109" fmla="*/ 126 h 10316"/>
                <a:gd name="T110" fmla="*/ 2023 w 7319"/>
                <a:gd name="T111" fmla="*/ 28 h 10316"/>
                <a:gd name="T112" fmla="*/ 1792 w 7319"/>
                <a:gd name="T113" fmla="*/ 2 h 10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319" h="10316">
                  <a:moveTo>
                    <a:pt x="1734" y="28"/>
                  </a:moveTo>
                  <a:lnTo>
                    <a:pt x="1643" y="144"/>
                  </a:lnTo>
                  <a:lnTo>
                    <a:pt x="1556" y="262"/>
                  </a:lnTo>
                  <a:lnTo>
                    <a:pt x="1469" y="383"/>
                  </a:lnTo>
                  <a:lnTo>
                    <a:pt x="1384" y="505"/>
                  </a:lnTo>
                  <a:lnTo>
                    <a:pt x="1301" y="629"/>
                  </a:lnTo>
                  <a:lnTo>
                    <a:pt x="1220" y="755"/>
                  </a:lnTo>
                  <a:lnTo>
                    <a:pt x="1141" y="883"/>
                  </a:lnTo>
                  <a:lnTo>
                    <a:pt x="1063" y="1012"/>
                  </a:lnTo>
                  <a:lnTo>
                    <a:pt x="989" y="1142"/>
                  </a:lnTo>
                  <a:lnTo>
                    <a:pt x="916" y="1275"/>
                  </a:lnTo>
                  <a:lnTo>
                    <a:pt x="845" y="1408"/>
                  </a:lnTo>
                  <a:lnTo>
                    <a:pt x="777" y="1543"/>
                  </a:lnTo>
                  <a:lnTo>
                    <a:pt x="711" y="1680"/>
                  </a:lnTo>
                  <a:lnTo>
                    <a:pt x="647" y="1817"/>
                  </a:lnTo>
                  <a:lnTo>
                    <a:pt x="586" y="1956"/>
                  </a:lnTo>
                  <a:lnTo>
                    <a:pt x="528" y="2095"/>
                  </a:lnTo>
                  <a:lnTo>
                    <a:pt x="472" y="2237"/>
                  </a:lnTo>
                  <a:lnTo>
                    <a:pt x="420" y="2378"/>
                  </a:lnTo>
                  <a:lnTo>
                    <a:pt x="369" y="2521"/>
                  </a:lnTo>
                  <a:lnTo>
                    <a:pt x="322" y="2664"/>
                  </a:lnTo>
                  <a:lnTo>
                    <a:pt x="277" y="2809"/>
                  </a:lnTo>
                  <a:lnTo>
                    <a:pt x="236" y="2953"/>
                  </a:lnTo>
                  <a:lnTo>
                    <a:pt x="197" y="3098"/>
                  </a:lnTo>
                  <a:lnTo>
                    <a:pt x="163" y="3244"/>
                  </a:lnTo>
                  <a:lnTo>
                    <a:pt x="130" y="3391"/>
                  </a:lnTo>
                  <a:lnTo>
                    <a:pt x="102" y="3537"/>
                  </a:lnTo>
                  <a:lnTo>
                    <a:pt x="76" y="3684"/>
                  </a:lnTo>
                  <a:lnTo>
                    <a:pt x="55" y="3831"/>
                  </a:lnTo>
                  <a:lnTo>
                    <a:pt x="37" y="3979"/>
                  </a:lnTo>
                  <a:lnTo>
                    <a:pt x="21" y="4126"/>
                  </a:lnTo>
                  <a:lnTo>
                    <a:pt x="10" y="4273"/>
                  </a:lnTo>
                  <a:lnTo>
                    <a:pt x="3" y="4421"/>
                  </a:lnTo>
                  <a:lnTo>
                    <a:pt x="0" y="4546"/>
                  </a:lnTo>
                  <a:lnTo>
                    <a:pt x="0" y="4671"/>
                  </a:lnTo>
                  <a:lnTo>
                    <a:pt x="3" y="4795"/>
                  </a:lnTo>
                  <a:lnTo>
                    <a:pt x="10" y="4920"/>
                  </a:lnTo>
                  <a:lnTo>
                    <a:pt x="19" y="5043"/>
                  </a:lnTo>
                  <a:lnTo>
                    <a:pt x="33" y="5166"/>
                  </a:lnTo>
                  <a:lnTo>
                    <a:pt x="48" y="5288"/>
                  </a:lnTo>
                  <a:lnTo>
                    <a:pt x="67" y="5409"/>
                  </a:lnTo>
                  <a:lnTo>
                    <a:pt x="88" y="5530"/>
                  </a:lnTo>
                  <a:lnTo>
                    <a:pt x="114" y="5649"/>
                  </a:lnTo>
                  <a:lnTo>
                    <a:pt x="141" y="5767"/>
                  </a:lnTo>
                  <a:lnTo>
                    <a:pt x="173" y="5885"/>
                  </a:lnTo>
                  <a:lnTo>
                    <a:pt x="206" y="6002"/>
                  </a:lnTo>
                  <a:lnTo>
                    <a:pt x="243" y="6118"/>
                  </a:lnTo>
                  <a:lnTo>
                    <a:pt x="282" y="6233"/>
                  </a:lnTo>
                  <a:lnTo>
                    <a:pt x="325" y="6346"/>
                  </a:lnTo>
                  <a:lnTo>
                    <a:pt x="370" y="6459"/>
                  </a:lnTo>
                  <a:lnTo>
                    <a:pt x="419" y="6571"/>
                  </a:lnTo>
                  <a:lnTo>
                    <a:pt x="469" y="6682"/>
                  </a:lnTo>
                  <a:lnTo>
                    <a:pt x="523" y="6790"/>
                  </a:lnTo>
                  <a:lnTo>
                    <a:pt x="579" y="6899"/>
                  </a:lnTo>
                  <a:lnTo>
                    <a:pt x="638" y="7006"/>
                  </a:lnTo>
                  <a:lnTo>
                    <a:pt x="700" y="7111"/>
                  </a:lnTo>
                  <a:lnTo>
                    <a:pt x="765" y="7215"/>
                  </a:lnTo>
                  <a:lnTo>
                    <a:pt x="832" y="7318"/>
                  </a:lnTo>
                  <a:lnTo>
                    <a:pt x="902" y="7420"/>
                  </a:lnTo>
                  <a:lnTo>
                    <a:pt x="974" y="7520"/>
                  </a:lnTo>
                  <a:lnTo>
                    <a:pt x="1049" y="7618"/>
                  </a:lnTo>
                  <a:lnTo>
                    <a:pt x="1126" y="7716"/>
                  </a:lnTo>
                  <a:lnTo>
                    <a:pt x="1207" y="7811"/>
                  </a:lnTo>
                  <a:lnTo>
                    <a:pt x="1289" y="7905"/>
                  </a:lnTo>
                  <a:lnTo>
                    <a:pt x="1374" y="7997"/>
                  </a:lnTo>
                  <a:lnTo>
                    <a:pt x="1434" y="8060"/>
                  </a:lnTo>
                  <a:lnTo>
                    <a:pt x="1495" y="8122"/>
                  </a:lnTo>
                  <a:lnTo>
                    <a:pt x="1557" y="8183"/>
                  </a:lnTo>
                  <a:lnTo>
                    <a:pt x="1619" y="8243"/>
                  </a:lnTo>
                  <a:lnTo>
                    <a:pt x="1682" y="8303"/>
                  </a:lnTo>
                  <a:lnTo>
                    <a:pt x="1747" y="8361"/>
                  </a:lnTo>
                  <a:lnTo>
                    <a:pt x="1811" y="8419"/>
                  </a:lnTo>
                  <a:lnTo>
                    <a:pt x="1877" y="8475"/>
                  </a:lnTo>
                  <a:lnTo>
                    <a:pt x="1943" y="8531"/>
                  </a:lnTo>
                  <a:lnTo>
                    <a:pt x="2010" y="8586"/>
                  </a:lnTo>
                  <a:lnTo>
                    <a:pt x="2078" y="8641"/>
                  </a:lnTo>
                  <a:lnTo>
                    <a:pt x="2146" y="8694"/>
                  </a:lnTo>
                  <a:lnTo>
                    <a:pt x="2215" y="8747"/>
                  </a:lnTo>
                  <a:lnTo>
                    <a:pt x="2284" y="8799"/>
                  </a:lnTo>
                  <a:lnTo>
                    <a:pt x="2354" y="8850"/>
                  </a:lnTo>
                  <a:lnTo>
                    <a:pt x="2425" y="8901"/>
                  </a:lnTo>
                  <a:lnTo>
                    <a:pt x="2496" y="8951"/>
                  </a:lnTo>
                  <a:lnTo>
                    <a:pt x="2567" y="9000"/>
                  </a:lnTo>
                  <a:lnTo>
                    <a:pt x="2640" y="9048"/>
                  </a:lnTo>
                  <a:lnTo>
                    <a:pt x="2713" y="9096"/>
                  </a:lnTo>
                  <a:lnTo>
                    <a:pt x="2786" y="9143"/>
                  </a:lnTo>
                  <a:lnTo>
                    <a:pt x="2860" y="9188"/>
                  </a:lnTo>
                  <a:lnTo>
                    <a:pt x="2933" y="9234"/>
                  </a:lnTo>
                  <a:lnTo>
                    <a:pt x="3008" y="9279"/>
                  </a:lnTo>
                  <a:lnTo>
                    <a:pt x="3082" y="9324"/>
                  </a:lnTo>
                  <a:lnTo>
                    <a:pt x="3157" y="9366"/>
                  </a:lnTo>
                  <a:lnTo>
                    <a:pt x="3234" y="9410"/>
                  </a:lnTo>
                  <a:lnTo>
                    <a:pt x="3309" y="9452"/>
                  </a:lnTo>
                  <a:lnTo>
                    <a:pt x="3385" y="9493"/>
                  </a:lnTo>
                  <a:lnTo>
                    <a:pt x="3461" y="9535"/>
                  </a:lnTo>
                  <a:lnTo>
                    <a:pt x="3538" y="9574"/>
                  </a:lnTo>
                  <a:lnTo>
                    <a:pt x="3615" y="9614"/>
                  </a:lnTo>
                  <a:lnTo>
                    <a:pt x="3643" y="9629"/>
                  </a:lnTo>
                  <a:lnTo>
                    <a:pt x="3674" y="9648"/>
                  </a:lnTo>
                  <a:lnTo>
                    <a:pt x="3708" y="9668"/>
                  </a:lnTo>
                  <a:lnTo>
                    <a:pt x="3744" y="9690"/>
                  </a:lnTo>
                  <a:lnTo>
                    <a:pt x="3825" y="9742"/>
                  </a:lnTo>
                  <a:lnTo>
                    <a:pt x="3914" y="9800"/>
                  </a:lnTo>
                  <a:lnTo>
                    <a:pt x="4010" y="9862"/>
                  </a:lnTo>
                  <a:lnTo>
                    <a:pt x="4111" y="9927"/>
                  </a:lnTo>
                  <a:lnTo>
                    <a:pt x="4163" y="9959"/>
                  </a:lnTo>
                  <a:lnTo>
                    <a:pt x="4215" y="9993"/>
                  </a:lnTo>
                  <a:lnTo>
                    <a:pt x="4268" y="10025"/>
                  </a:lnTo>
                  <a:lnTo>
                    <a:pt x="4321" y="10057"/>
                  </a:lnTo>
                  <a:lnTo>
                    <a:pt x="4375" y="10088"/>
                  </a:lnTo>
                  <a:lnTo>
                    <a:pt x="4428" y="10119"/>
                  </a:lnTo>
                  <a:lnTo>
                    <a:pt x="4482" y="10147"/>
                  </a:lnTo>
                  <a:lnTo>
                    <a:pt x="4534" y="10175"/>
                  </a:lnTo>
                  <a:lnTo>
                    <a:pt x="4586" y="10200"/>
                  </a:lnTo>
                  <a:lnTo>
                    <a:pt x="4637" y="10225"/>
                  </a:lnTo>
                  <a:lnTo>
                    <a:pt x="4687" y="10246"/>
                  </a:lnTo>
                  <a:lnTo>
                    <a:pt x="4736" y="10265"/>
                  </a:lnTo>
                  <a:lnTo>
                    <a:pt x="4782" y="10281"/>
                  </a:lnTo>
                  <a:lnTo>
                    <a:pt x="4828" y="10295"/>
                  </a:lnTo>
                  <a:lnTo>
                    <a:pt x="4872" y="10306"/>
                  </a:lnTo>
                  <a:lnTo>
                    <a:pt x="4913" y="10312"/>
                  </a:lnTo>
                  <a:lnTo>
                    <a:pt x="4953" y="10316"/>
                  </a:lnTo>
                  <a:lnTo>
                    <a:pt x="4990" y="10315"/>
                  </a:lnTo>
                  <a:lnTo>
                    <a:pt x="5023" y="10311"/>
                  </a:lnTo>
                  <a:lnTo>
                    <a:pt x="5055" y="10302"/>
                  </a:lnTo>
                  <a:lnTo>
                    <a:pt x="5014" y="10232"/>
                  </a:lnTo>
                  <a:lnTo>
                    <a:pt x="4972" y="10163"/>
                  </a:lnTo>
                  <a:lnTo>
                    <a:pt x="4932" y="10095"/>
                  </a:lnTo>
                  <a:lnTo>
                    <a:pt x="4892" y="10027"/>
                  </a:lnTo>
                  <a:lnTo>
                    <a:pt x="4851" y="9960"/>
                  </a:lnTo>
                  <a:lnTo>
                    <a:pt x="4813" y="9893"/>
                  </a:lnTo>
                  <a:lnTo>
                    <a:pt x="4774" y="9826"/>
                  </a:lnTo>
                  <a:lnTo>
                    <a:pt x="4738" y="9758"/>
                  </a:lnTo>
                  <a:lnTo>
                    <a:pt x="4701" y="9689"/>
                  </a:lnTo>
                  <a:lnTo>
                    <a:pt x="4667" y="9619"/>
                  </a:lnTo>
                  <a:lnTo>
                    <a:pt x="4650" y="9584"/>
                  </a:lnTo>
                  <a:lnTo>
                    <a:pt x="4634" y="9548"/>
                  </a:lnTo>
                  <a:lnTo>
                    <a:pt x="4619" y="9511"/>
                  </a:lnTo>
                  <a:lnTo>
                    <a:pt x="4604" y="9475"/>
                  </a:lnTo>
                  <a:lnTo>
                    <a:pt x="4588" y="9437"/>
                  </a:lnTo>
                  <a:lnTo>
                    <a:pt x="4574" y="9400"/>
                  </a:lnTo>
                  <a:lnTo>
                    <a:pt x="4560" y="9361"/>
                  </a:lnTo>
                  <a:lnTo>
                    <a:pt x="4547" y="9322"/>
                  </a:lnTo>
                  <a:lnTo>
                    <a:pt x="4535" y="9282"/>
                  </a:lnTo>
                  <a:lnTo>
                    <a:pt x="4522" y="9241"/>
                  </a:lnTo>
                  <a:lnTo>
                    <a:pt x="4511" y="9201"/>
                  </a:lnTo>
                  <a:lnTo>
                    <a:pt x="4501" y="9158"/>
                  </a:lnTo>
                  <a:lnTo>
                    <a:pt x="4480" y="9064"/>
                  </a:lnTo>
                  <a:lnTo>
                    <a:pt x="4461" y="8967"/>
                  </a:lnTo>
                  <a:lnTo>
                    <a:pt x="4448" y="8869"/>
                  </a:lnTo>
                  <a:lnTo>
                    <a:pt x="4438" y="8768"/>
                  </a:lnTo>
                  <a:lnTo>
                    <a:pt x="4432" y="8667"/>
                  </a:lnTo>
                  <a:lnTo>
                    <a:pt x="4429" y="8565"/>
                  </a:lnTo>
                  <a:lnTo>
                    <a:pt x="4430" y="8461"/>
                  </a:lnTo>
                  <a:lnTo>
                    <a:pt x="4434" y="8358"/>
                  </a:lnTo>
                  <a:lnTo>
                    <a:pt x="4442" y="8253"/>
                  </a:lnTo>
                  <a:lnTo>
                    <a:pt x="4453" y="8148"/>
                  </a:lnTo>
                  <a:lnTo>
                    <a:pt x="4469" y="8044"/>
                  </a:lnTo>
                  <a:lnTo>
                    <a:pt x="4487" y="7939"/>
                  </a:lnTo>
                  <a:lnTo>
                    <a:pt x="4508" y="7835"/>
                  </a:lnTo>
                  <a:lnTo>
                    <a:pt x="4534" y="7732"/>
                  </a:lnTo>
                  <a:lnTo>
                    <a:pt x="4562" y="7629"/>
                  </a:lnTo>
                  <a:lnTo>
                    <a:pt x="4594" y="7527"/>
                  </a:lnTo>
                  <a:lnTo>
                    <a:pt x="4630" y="7426"/>
                  </a:lnTo>
                  <a:lnTo>
                    <a:pt x="4669" y="7328"/>
                  </a:lnTo>
                  <a:lnTo>
                    <a:pt x="4710" y="7229"/>
                  </a:lnTo>
                  <a:lnTo>
                    <a:pt x="4755" y="7134"/>
                  </a:lnTo>
                  <a:lnTo>
                    <a:pt x="4804" y="7039"/>
                  </a:lnTo>
                  <a:lnTo>
                    <a:pt x="4854" y="6948"/>
                  </a:lnTo>
                  <a:lnTo>
                    <a:pt x="4909" y="6858"/>
                  </a:lnTo>
                  <a:lnTo>
                    <a:pt x="4967" y="6771"/>
                  </a:lnTo>
                  <a:lnTo>
                    <a:pt x="5028" y="6687"/>
                  </a:lnTo>
                  <a:lnTo>
                    <a:pt x="5092" y="6605"/>
                  </a:lnTo>
                  <a:lnTo>
                    <a:pt x="5159" y="6528"/>
                  </a:lnTo>
                  <a:lnTo>
                    <a:pt x="5229" y="6453"/>
                  </a:lnTo>
                  <a:lnTo>
                    <a:pt x="5302" y="6382"/>
                  </a:lnTo>
                  <a:lnTo>
                    <a:pt x="5378" y="6315"/>
                  </a:lnTo>
                  <a:lnTo>
                    <a:pt x="5458" y="6252"/>
                  </a:lnTo>
                  <a:lnTo>
                    <a:pt x="5540" y="6192"/>
                  </a:lnTo>
                  <a:lnTo>
                    <a:pt x="5586" y="6163"/>
                  </a:lnTo>
                  <a:lnTo>
                    <a:pt x="5631" y="6135"/>
                  </a:lnTo>
                  <a:lnTo>
                    <a:pt x="5679" y="6110"/>
                  </a:lnTo>
                  <a:lnTo>
                    <a:pt x="5727" y="6086"/>
                  </a:lnTo>
                  <a:lnTo>
                    <a:pt x="5776" y="6065"/>
                  </a:lnTo>
                  <a:lnTo>
                    <a:pt x="5825" y="6045"/>
                  </a:lnTo>
                  <a:lnTo>
                    <a:pt x="5875" y="6025"/>
                  </a:lnTo>
                  <a:lnTo>
                    <a:pt x="5926" y="6008"/>
                  </a:lnTo>
                  <a:lnTo>
                    <a:pt x="5977" y="5992"/>
                  </a:lnTo>
                  <a:lnTo>
                    <a:pt x="6028" y="5977"/>
                  </a:lnTo>
                  <a:lnTo>
                    <a:pt x="6079" y="5962"/>
                  </a:lnTo>
                  <a:lnTo>
                    <a:pt x="6132" y="5949"/>
                  </a:lnTo>
                  <a:lnTo>
                    <a:pt x="6236" y="5925"/>
                  </a:lnTo>
                  <a:lnTo>
                    <a:pt x="6340" y="5900"/>
                  </a:lnTo>
                  <a:lnTo>
                    <a:pt x="6445" y="5877"/>
                  </a:lnTo>
                  <a:lnTo>
                    <a:pt x="6548" y="5854"/>
                  </a:lnTo>
                  <a:lnTo>
                    <a:pt x="6600" y="5842"/>
                  </a:lnTo>
                  <a:lnTo>
                    <a:pt x="6651" y="5828"/>
                  </a:lnTo>
                  <a:lnTo>
                    <a:pt x="6701" y="5814"/>
                  </a:lnTo>
                  <a:lnTo>
                    <a:pt x="6750" y="5799"/>
                  </a:lnTo>
                  <a:lnTo>
                    <a:pt x="6800" y="5784"/>
                  </a:lnTo>
                  <a:lnTo>
                    <a:pt x="6849" y="5766"/>
                  </a:lnTo>
                  <a:lnTo>
                    <a:pt x="6897" y="5748"/>
                  </a:lnTo>
                  <a:lnTo>
                    <a:pt x="6944" y="5729"/>
                  </a:lnTo>
                  <a:lnTo>
                    <a:pt x="6990" y="5707"/>
                  </a:lnTo>
                  <a:lnTo>
                    <a:pt x="7036" y="5684"/>
                  </a:lnTo>
                  <a:lnTo>
                    <a:pt x="7080" y="5660"/>
                  </a:lnTo>
                  <a:lnTo>
                    <a:pt x="7123" y="5632"/>
                  </a:lnTo>
                  <a:lnTo>
                    <a:pt x="7151" y="5615"/>
                  </a:lnTo>
                  <a:lnTo>
                    <a:pt x="7175" y="5597"/>
                  </a:lnTo>
                  <a:lnTo>
                    <a:pt x="7197" y="5578"/>
                  </a:lnTo>
                  <a:lnTo>
                    <a:pt x="7218" y="5560"/>
                  </a:lnTo>
                  <a:lnTo>
                    <a:pt x="7236" y="5542"/>
                  </a:lnTo>
                  <a:lnTo>
                    <a:pt x="7252" y="5524"/>
                  </a:lnTo>
                  <a:lnTo>
                    <a:pt x="7267" y="5505"/>
                  </a:lnTo>
                  <a:lnTo>
                    <a:pt x="7280" y="5486"/>
                  </a:lnTo>
                  <a:lnTo>
                    <a:pt x="7290" y="5468"/>
                  </a:lnTo>
                  <a:lnTo>
                    <a:pt x="7299" y="5448"/>
                  </a:lnTo>
                  <a:lnTo>
                    <a:pt x="7306" y="5429"/>
                  </a:lnTo>
                  <a:lnTo>
                    <a:pt x="7312" y="5410"/>
                  </a:lnTo>
                  <a:lnTo>
                    <a:pt x="7316" y="5391"/>
                  </a:lnTo>
                  <a:lnTo>
                    <a:pt x="7318" y="5371"/>
                  </a:lnTo>
                  <a:lnTo>
                    <a:pt x="7319" y="5351"/>
                  </a:lnTo>
                  <a:lnTo>
                    <a:pt x="7319" y="5331"/>
                  </a:lnTo>
                  <a:lnTo>
                    <a:pt x="7317" y="5310"/>
                  </a:lnTo>
                  <a:lnTo>
                    <a:pt x="7314" y="5290"/>
                  </a:lnTo>
                  <a:lnTo>
                    <a:pt x="7310" y="5269"/>
                  </a:lnTo>
                  <a:lnTo>
                    <a:pt x="7304" y="5247"/>
                  </a:lnTo>
                  <a:lnTo>
                    <a:pt x="7297" y="5225"/>
                  </a:lnTo>
                  <a:lnTo>
                    <a:pt x="7289" y="5203"/>
                  </a:lnTo>
                  <a:lnTo>
                    <a:pt x="7281" y="5180"/>
                  </a:lnTo>
                  <a:lnTo>
                    <a:pt x="7270" y="5158"/>
                  </a:lnTo>
                  <a:lnTo>
                    <a:pt x="7259" y="5135"/>
                  </a:lnTo>
                  <a:lnTo>
                    <a:pt x="7248" y="5110"/>
                  </a:lnTo>
                  <a:lnTo>
                    <a:pt x="7235" y="5086"/>
                  </a:lnTo>
                  <a:lnTo>
                    <a:pt x="7222" y="5061"/>
                  </a:lnTo>
                  <a:lnTo>
                    <a:pt x="7193" y="5010"/>
                  </a:lnTo>
                  <a:lnTo>
                    <a:pt x="7162" y="4957"/>
                  </a:lnTo>
                  <a:lnTo>
                    <a:pt x="7126" y="4897"/>
                  </a:lnTo>
                  <a:lnTo>
                    <a:pt x="7092" y="4836"/>
                  </a:lnTo>
                  <a:lnTo>
                    <a:pt x="7058" y="4776"/>
                  </a:lnTo>
                  <a:lnTo>
                    <a:pt x="7025" y="4715"/>
                  </a:lnTo>
                  <a:lnTo>
                    <a:pt x="6992" y="4654"/>
                  </a:lnTo>
                  <a:lnTo>
                    <a:pt x="6961" y="4593"/>
                  </a:lnTo>
                  <a:lnTo>
                    <a:pt x="6929" y="4532"/>
                  </a:lnTo>
                  <a:lnTo>
                    <a:pt x="6899" y="4470"/>
                  </a:lnTo>
                  <a:lnTo>
                    <a:pt x="6839" y="4347"/>
                  </a:lnTo>
                  <a:lnTo>
                    <a:pt x="6779" y="4224"/>
                  </a:lnTo>
                  <a:lnTo>
                    <a:pt x="6720" y="4102"/>
                  </a:lnTo>
                  <a:lnTo>
                    <a:pt x="6662" y="3979"/>
                  </a:lnTo>
                  <a:lnTo>
                    <a:pt x="6602" y="3856"/>
                  </a:lnTo>
                  <a:lnTo>
                    <a:pt x="6542" y="3733"/>
                  </a:lnTo>
                  <a:lnTo>
                    <a:pt x="6512" y="3672"/>
                  </a:lnTo>
                  <a:lnTo>
                    <a:pt x="6480" y="3611"/>
                  </a:lnTo>
                  <a:lnTo>
                    <a:pt x="6449" y="3550"/>
                  </a:lnTo>
                  <a:lnTo>
                    <a:pt x="6416" y="3489"/>
                  </a:lnTo>
                  <a:lnTo>
                    <a:pt x="6384" y="3428"/>
                  </a:lnTo>
                  <a:lnTo>
                    <a:pt x="6350" y="3368"/>
                  </a:lnTo>
                  <a:lnTo>
                    <a:pt x="6316" y="3308"/>
                  </a:lnTo>
                  <a:lnTo>
                    <a:pt x="6281" y="3248"/>
                  </a:lnTo>
                  <a:lnTo>
                    <a:pt x="6245" y="3189"/>
                  </a:lnTo>
                  <a:lnTo>
                    <a:pt x="6208" y="3130"/>
                  </a:lnTo>
                  <a:lnTo>
                    <a:pt x="6171" y="3071"/>
                  </a:lnTo>
                  <a:lnTo>
                    <a:pt x="6131" y="3012"/>
                  </a:lnTo>
                  <a:lnTo>
                    <a:pt x="6051" y="2894"/>
                  </a:lnTo>
                  <a:lnTo>
                    <a:pt x="5970" y="2776"/>
                  </a:lnTo>
                  <a:lnTo>
                    <a:pt x="5887" y="2659"/>
                  </a:lnTo>
                  <a:lnTo>
                    <a:pt x="5804" y="2542"/>
                  </a:lnTo>
                  <a:lnTo>
                    <a:pt x="5719" y="2428"/>
                  </a:lnTo>
                  <a:lnTo>
                    <a:pt x="5633" y="2313"/>
                  </a:lnTo>
                  <a:lnTo>
                    <a:pt x="5546" y="2199"/>
                  </a:lnTo>
                  <a:lnTo>
                    <a:pt x="5458" y="2087"/>
                  </a:lnTo>
                  <a:lnTo>
                    <a:pt x="5412" y="2031"/>
                  </a:lnTo>
                  <a:lnTo>
                    <a:pt x="5367" y="1976"/>
                  </a:lnTo>
                  <a:lnTo>
                    <a:pt x="5321" y="1921"/>
                  </a:lnTo>
                  <a:lnTo>
                    <a:pt x="5275" y="1867"/>
                  </a:lnTo>
                  <a:lnTo>
                    <a:pt x="5228" y="1812"/>
                  </a:lnTo>
                  <a:lnTo>
                    <a:pt x="5181" y="1758"/>
                  </a:lnTo>
                  <a:lnTo>
                    <a:pt x="5134" y="1705"/>
                  </a:lnTo>
                  <a:lnTo>
                    <a:pt x="5085" y="1653"/>
                  </a:lnTo>
                  <a:lnTo>
                    <a:pt x="5037" y="1600"/>
                  </a:lnTo>
                  <a:lnTo>
                    <a:pt x="4987" y="1548"/>
                  </a:lnTo>
                  <a:lnTo>
                    <a:pt x="4938" y="1496"/>
                  </a:lnTo>
                  <a:lnTo>
                    <a:pt x="4888" y="1445"/>
                  </a:lnTo>
                  <a:lnTo>
                    <a:pt x="4837" y="1395"/>
                  </a:lnTo>
                  <a:lnTo>
                    <a:pt x="4786" y="1345"/>
                  </a:lnTo>
                  <a:lnTo>
                    <a:pt x="4735" y="1295"/>
                  </a:lnTo>
                  <a:lnTo>
                    <a:pt x="4682" y="1246"/>
                  </a:lnTo>
                  <a:lnTo>
                    <a:pt x="4638" y="1207"/>
                  </a:lnTo>
                  <a:lnTo>
                    <a:pt x="4594" y="1168"/>
                  </a:lnTo>
                  <a:lnTo>
                    <a:pt x="4550" y="1131"/>
                  </a:lnTo>
                  <a:lnTo>
                    <a:pt x="4506" y="1094"/>
                  </a:lnTo>
                  <a:lnTo>
                    <a:pt x="4461" y="1058"/>
                  </a:lnTo>
                  <a:lnTo>
                    <a:pt x="4418" y="1024"/>
                  </a:lnTo>
                  <a:lnTo>
                    <a:pt x="4373" y="990"/>
                  </a:lnTo>
                  <a:lnTo>
                    <a:pt x="4328" y="958"/>
                  </a:lnTo>
                  <a:lnTo>
                    <a:pt x="4283" y="926"/>
                  </a:lnTo>
                  <a:lnTo>
                    <a:pt x="4238" y="896"/>
                  </a:lnTo>
                  <a:lnTo>
                    <a:pt x="4192" y="866"/>
                  </a:lnTo>
                  <a:lnTo>
                    <a:pt x="4147" y="837"/>
                  </a:lnTo>
                  <a:lnTo>
                    <a:pt x="4100" y="810"/>
                  </a:lnTo>
                  <a:lnTo>
                    <a:pt x="4054" y="782"/>
                  </a:lnTo>
                  <a:lnTo>
                    <a:pt x="4007" y="756"/>
                  </a:lnTo>
                  <a:lnTo>
                    <a:pt x="3960" y="730"/>
                  </a:lnTo>
                  <a:lnTo>
                    <a:pt x="3912" y="706"/>
                  </a:lnTo>
                  <a:lnTo>
                    <a:pt x="3864" y="682"/>
                  </a:lnTo>
                  <a:lnTo>
                    <a:pt x="3816" y="658"/>
                  </a:lnTo>
                  <a:lnTo>
                    <a:pt x="3767" y="636"/>
                  </a:lnTo>
                  <a:lnTo>
                    <a:pt x="3717" y="614"/>
                  </a:lnTo>
                  <a:lnTo>
                    <a:pt x="3667" y="593"/>
                  </a:lnTo>
                  <a:lnTo>
                    <a:pt x="3617" y="572"/>
                  </a:lnTo>
                  <a:lnTo>
                    <a:pt x="3566" y="553"/>
                  </a:lnTo>
                  <a:lnTo>
                    <a:pt x="3514" y="533"/>
                  </a:lnTo>
                  <a:lnTo>
                    <a:pt x="3462" y="515"/>
                  </a:lnTo>
                  <a:lnTo>
                    <a:pt x="3408" y="497"/>
                  </a:lnTo>
                  <a:lnTo>
                    <a:pt x="3356" y="478"/>
                  </a:lnTo>
                  <a:lnTo>
                    <a:pt x="3301" y="462"/>
                  </a:lnTo>
                  <a:lnTo>
                    <a:pt x="3246" y="445"/>
                  </a:lnTo>
                  <a:lnTo>
                    <a:pt x="3190" y="430"/>
                  </a:lnTo>
                  <a:lnTo>
                    <a:pt x="3134" y="413"/>
                  </a:lnTo>
                  <a:lnTo>
                    <a:pt x="3113" y="407"/>
                  </a:lnTo>
                  <a:lnTo>
                    <a:pt x="3087" y="399"/>
                  </a:lnTo>
                  <a:lnTo>
                    <a:pt x="3057" y="389"/>
                  </a:lnTo>
                  <a:lnTo>
                    <a:pt x="3023" y="376"/>
                  </a:lnTo>
                  <a:lnTo>
                    <a:pt x="2943" y="346"/>
                  </a:lnTo>
                  <a:lnTo>
                    <a:pt x="2851" y="311"/>
                  </a:lnTo>
                  <a:lnTo>
                    <a:pt x="2747" y="271"/>
                  </a:lnTo>
                  <a:lnTo>
                    <a:pt x="2638" y="230"/>
                  </a:lnTo>
                  <a:lnTo>
                    <a:pt x="2523" y="187"/>
                  </a:lnTo>
                  <a:lnTo>
                    <a:pt x="2406" y="145"/>
                  </a:lnTo>
                  <a:lnTo>
                    <a:pt x="2348" y="126"/>
                  </a:lnTo>
                  <a:lnTo>
                    <a:pt x="2290" y="107"/>
                  </a:lnTo>
                  <a:lnTo>
                    <a:pt x="2234" y="88"/>
                  </a:lnTo>
                  <a:lnTo>
                    <a:pt x="2178" y="71"/>
                  </a:lnTo>
                  <a:lnTo>
                    <a:pt x="2125" y="55"/>
                  </a:lnTo>
                  <a:lnTo>
                    <a:pt x="2073" y="41"/>
                  </a:lnTo>
                  <a:lnTo>
                    <a:pt x="2023" y="28"/>
                  </a:lnTo>
                  <a:lnTo>
                    <a:pt x="1976" y="18"/>
                  </a:lnTo>
                  <a:lnTo>
                    <a:pt x="1932" y="10"/>
                  </a:lnTo>
                  <a:lnTo>
                    <a:pt x="1891" y="4"/>
                  </a:lnTo>
                  <a:lnTo>
                    <a:pt x="1854" y="0"/>
                  </a:lnTo>
                  <a:lnTo>
                    <a:pt x="1820" y="0"/>
                  </a:lnTo>
                  <a:lnTo>
                    <a:pt x="1792" y="2"/>
                  </a:lnTo>
                  <a:lnTo>
                    <a:pt x="1767" y="7"/>
                  </a:lnTo>
                  <a:lnTo>
                    <a:pt x="1748" y="16"/>
                  </a:lnTo>
                  <a:lnTo>
                    <a:pt x="1734" y="28"/>
                  </a:lnTo>
                  <a:close/>
                </a:path>
              </a:pathLst>
            </a:custGeom>
            <a:solidFill>
              <a:srgbClr val="766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" name="Freeform 13"/>
            <p:cNvSpPr>
              <a:spLocks/>
            </p:cNvSpPr>
            <p:nvPr/>
          </p:nvSpPr>
          <p:spPr bwMode="auto">
            <a:xfrm>
              <a:off x="6619875" y="4705351"/>
              <a:ext cx="547687" cy="533400"/>
            </a:xfrm>
            <a:custGeom>
              <a:avLst/>
              <a:gdLst>
                <a:gd name="T0" fmla="*/ 405 w 5856"/>
                <a:gd name="T1" fmla="*/ 101 h 5721"/>
                <a:gd name="T2" fmla="*/ 341 w 5856"/>
                <a:gd name="T3" fmla="*/ 156 h 5721"/>
                <a:gd name="T4" fmla="*/ 293 w 5856"/>
                <a:gd name="T5" fmla="*/ 211 h 5721"/>
                <a:gd name="T6" fmla="*/ 116 w 5856"/>
                <a:gd name="T7" fmla="*/ 513 h 5721"/>
                <a:gd name="T8" fmla="*/ 10 w 5856"/>
                <a:gd name="T9" fmla="*/ 936 h 5721"/>
                <a:gd name="T10" fmla="*/ 15 w 5856"/>
                <a:gd name="T11" fmla="*/ 1390 h 5721"/>
                <a:gd name="T12" fmla="*/ 110 w 5856"/>
                <a:gd name="T13" fmla="*/ 1860 h 5721"/>
                <a:gd name="T14" fmla="*/ 274 w 5856"/>
                <a:gd name="T15" fmla="*/ 2324 h 5721"/>
                <a:gd name="T16" fmla="*/ 487 w 5856"/>
                <a:gd name="T17" fmla="*/ 2768 h 5721"/>
                <a:gd name="T18" fmla="*/ 726 w 5856"/>
                <a:gd name="T19" fmla="*/ 3171 h 5721"/>
                <a:gd name="T20" fmla="*/ 973 w 5856"/>
                <a:gd name="T21" fmla="*/ 3518 h 5721"/>
                <a:gd name="T22" fmla="*/ 1189 w 5856"/>
                <a:gd name="T23" fmla="*/ 3779 h 5721"/>
                <a:gd name="T24" fmla="*/ 1408 w 5856"/>
                <a:gd name="T25" fmla="*/ 4014 h 5721"/>
                <a:gd name="T26" fmla="*/ 1638 w 5856"/>
                <a:gd name="T27" fmla="*/ 4236 h 5721"/>
                <a:gd name="T28" fmla="*/ 1880 w 5856"/>
                <a:gd name="T29" fmla="*/ 4444 h 5721"/>
                <a:gd name="T30" fmla="*/ 2133 w 5856"/>
                <a:gd name="T31" fmla="*/ 4638 h 5721"/>
                <a:gd name="T32" fmla="*/ 2397 w 5856"/>
                <a:gd name="T33" fmla="*/ 4817 h 5721"/>
                <a:gd name="T34" fmla="*/ 2671 w 5856"/>
                <a:gd name="T35" fmla="*/ 4983 h 5721"/>
                <a:gd name="T36" fmla="*/ 2956 w 5856"/>
                <a:gd name="T37" fmla="*/ 5134 h 5721"/>
                <a:gd name="T38" fmla="*/ 3222 w 5856"/>
                <a:gd name="T39" fmla="*/ 5258 h 5721"/>
                <a:gd name="T40" fmla="*/ 3508 w 5856"/>
                <a:gd name="T41" fmla="*/ 5378 h 5721"/>
                <a:gd name="T42" fmla="*/ 3821 w 5856"/>
                <a:gd name="T43" fmla="*/ 5492 h 5721"/>
                <a:gd name="T44" fmla="*/ 4148 w 5856"/>
                <a:gd name="T45" fmla="*/ 5591 h 5721"/>
                <a:gd name="T46" fmla="*/ 4482 w 5856"/>
                <a:gd name="T47" fmla="*/ 5668 h 5721"/>
                <a:gd name="T48" fmla="*/ 4812 w 5856"/>
                <a:gd name="T49" fmla="*/ 5713 h 5721"/>
                <a:gd name="T50" fmla="*/ 5129 w 5856"/>
                <a:gd name="T51" fmla="*/ 5718 h 5721"/>
                <a:gd name="T52" fmla="*/ 5422 w 5856"/>
                <a:gd name="T53" fmla="*/ 5676 h 5721"/>
                <a:gd name="T54" fmla="*/ 5713 w 5856"/>
                <a:gd name="T55" fmla="*/ 5528 h 5721"/>
                <a:gd name="T56" fmla="*/ 5847 w 5856"/>
                <a:gd name="T57" fmla="*/ 5252 h 5721"/>
                <a:gd name="T58" fmla="*/ 5831 w 5856"/>
                <a:gd name="T59" fmla="*/ 4888 h 5721"/>
                <a:gd name="T60" fmla="*/ 5706 w 5856"/>
                <a:gd name="T61" fmla="*/ 4473 h 5721"/>
                <a:gd name="T62" fmla="*/ 5509 w 5856"/>
                <a:gd name="T63" fmla="*/ 4041 h 5721"/>
                <a:gd name="T64" fmla="*/ 5280 w 5856"/>
                <a:gd name="T65" fmla="*/ 3629 h 5721"/>
                <a:gd name="T66" fmla="*/ 5058 w 5856"/>
                <a:gd name="T67" fmla="*/ 3273 h 5721"/>
                <a:gd name="T68" fmla="*/ 4769 w 5856"/>
                <a:gd name="T69" fmla="*/ 2844 h 5721"/>
                <a:gd name="T70" fmla="*/ 4437 w 5856"/>
                <a:gd name="T71" fmla="*/ 2378 h 5721"/>
                <a:gd name="T72" fmla="*/ 4130 w 5856"/>
                <a:gd name="T73" fmla="*/ 1981 h 5721"/>
                <a:gd name="T74" fmla="*/ 3947 w 5856"/>
                <a:gd name="T75" fmla="*/ 1762 h 5721"/>
                <a:gd name="T76" fmla="*/ 3756 w 5856"/>
                <a:gd name="T77" fmla="*/ 1550 h 5721"/>
                <a:gd name="T78" fmla="*/ 3556 w 5856"/>
                <a:gd name="T79" fmla="*/ 1345 h 5721"/>
                <a:gd name="T80" fmla="*/ 3357 w 5856"/>
                <a:gd name="T81" fmla="*/ 1157 h 5721"/>
                <a:gd name="T82" fmla="*/ 3180 w 5856"/>
                <a:gd name="T83" fmla="*/ 1008 h 5721"/>
                <a:gd name="T84" fmla="*/ 3001 w 5856"/>
                <a:gd name="T85" fmla="*/ 876 h 5721"/>
                <a:gd name="T86" fmla="*/ 2818 w 5856"/>
                <a:gd name="T87" fmla="*/ 759 h 5721"/>
                <a:gd name="T88" fmla="*/ 2630 w 5856"/>
                <a:gd name="T89" fmla="*/ 656 h 5721"/>
                <a:gd name="T90" fmla="*/ 2435 w 5856"/>
                <a:gd name="T91" fmla="*/ 563 h 5721"/>
                <a:gd name="T92" fmla="*/ 2232 w 5856"/>
                <a:gd name="T93" fmla="*/ 483 h 5721"/>
                <a:gd name="T94" fmla="*/ 2019 w 5856"/>
                <a:gd name="T95" fmla="*/ 412 h 5721"/>
                <a:gd name="T96" fmla="*/ 1814 w 5856"/>
                <a:gd name="T97" fmla="*/ 352 h 5721"/>
                <a:gd name="T98" fmla="*/ 1611 w 5856"/>
                <a:gd name="T99" fmla="*/ 278 h 5721"/>
                <a:gd name="T100" fmla="*/ 1305 w 5856"/>
                <a:gd name="T101" fmla="*/ 148 h 5721"/>
                <a:gd name="T102" fmla="*/ 1124 w 5856"/>
                <a:gd name="T103" fmla="*/ 79 h 5721"/>
                <a:gd name="T104" fmla="*/ 946 w 5856"/>
                <a:gd name="T105" fmla="*/ 26 h 5721"/>
                <a:gd name="T106" fmla="*/ 771 w 5856"/>
                <a:gd name="T107" fmla="*/ 1 h 5721"/>
                <a:gd name="T108" fmla="*/ 605 w 5856"/>
                <a:gd name="T109" fmla="*/ 13 h 5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856" h="5721">
                  <a:moveTo>
                    <a:pt x="488" y="51"/>
                  </a:moveTo>
                  <a:lnTo>
                    <a:pt x="460" y="66"/>
                  </a:lnTo>
                  <a:lnTo>
                    <a:pt x="433" y="83"/>
                  </a:lnTo>
                  <a:lnTo>
                    <a:pt x="405" y="101"/>
                  </a:lnTo>
                  <a:lnTo>
                    <a:pt x="379" y="122"/>
                  </a:lnTo>
                  <a:lnTo>
                    <a:pt x="367" y="133"/>
                  </a:lnTo>
                  <a:lnTo>
                    <a:pt x="354" y="144"/>
                  </a:lnTo>
                  <a:lnTo>
                    <a:pt x="341" y="156"/>
                  </a:lnTo>
                  <a:lnTo>
                    <a:pt x="329" y="169"/>
                  </a:lnTo>
                  <a:lnTo>
                    <a:pt x="316" y="183"/>
                  </a:lnTo>
                  <a:lnTo>
                    <a:pt x="304" y="197"/>
                  </a:lnTo>
                  <a:lnTo>
                    <a:pt x="293" y="211"/>
                  </a:lnTo>
                  <a:lnTo>
                    <a:pt x="280" y="226"/>
                  </a:lnTo>
                  <a:lnTo>
                    <a:pt x="217" y="318"/>
                  </a:lnTo>
                  <a:lnTo>
                    <a:pt x="162" y="413"/>
                  </a:lnTo>
                  <a:lnTo>
                    <a:pt x="116" y="513"/>
                  </a:lnTo>
                  <a:lnTo>
                    <a:pt x="77" y="614"/>
                  </a:lnTo>
                  <a:lnTo>
                    <a:pt x="48" y="719"/>
                  </a:lnTo>
                  <a:lnTo>
                    <a:pt x="26" y="827"/>
                  </a:lnTo>
                  <a:lnTo>
                    <a:pt x="10" y="936"/>
                  </a:lnTo>
                  <a:lnTo>
                    <a:pt x="2" y="1047"/>
                  </a:lnTo>
                  <a:lnTo>
                    <a:pt x="0" y="1161"/>
                  </a:lnTo>
                  <a:lnTo>
                    <a:pt x="4" y="1275"/>
                  </a:lnTo>
                  <a:lnTo>
                    <a:pt x="15" y="1390"/>
                  </a:lnTo>
                  <a:lnTo>
                    <a:pt x="32" y="1507"/>
                  </a:lnTo>
                  <a:lnTo>
                    <a:pt x="53" y="1625"/>
                  </a:lnTo>
                  <a:lnTo>
                    <a:pt x="79" y="1742"/>
                  </a:lnTo>
                  <a:lnTo>
                    <a:pt x="110" y="1860"/>
                  </a:lnTo>
                  <a:lnTo>
                    <a:pt x="145" y="1976"/>
                  </a:lnTo>
                  <a:lnTo>
                    <a:pt x="185" y="2093"/>
                  </a:lnTo>
                  <a:lnTo>
                    <a:pt x="228" y="2209"/>
                  </a:lnTo>
                  <a:lnTo>
                    <a:pt x="274" y="2324"/>
                  </a:lnTo>
                  <a:lnTo>
                    <a:pt x="324" y="2437"/>
                  </a:lnTo>
                  <a:lnTo>
                    <a:pt x="376" y="2549"/>
                  </a:lnTo>
                  <a:lnTo>
                    <a:pt x="431" y="2659"/>
                  </a:lnTo>
                  <a:lnTo>
                    <a:pt x="487" y="2768"/>
                  </a:lnTo>
                  <a:lnTo>
                    <a:pt x="546" y="2872"/>
                  </a:lnTo>
                  <a:lnTo>
                    <a:pt x="604" y="2975"/>
                  </a:lnTo>
                  <a:lnTo>
                    <a:pt x="665" y="3074"/>
                  </a:lnTo>
                  <a:lnTo>
                    <a:pt x="726" y="3171"/>
                  </a:lnTo>
                  <a:lnTo>
                    <a:pt x="788" y="3264"/>
                  </a:lnTo>
                  <a:lnTo>
                    <a:pt x="850" y="3353"/>
                  </a:lnTo>
                  <a:lnTo>
                    <a:pt x="912" y="3438"/>
                  </a:lnTo>
                  <a:lnTo>
                    <a:pt x="973" y="3518"/>
                  </a:lnTo>
                  <a:lnTo>
                    <a:pt x="1033" y="3594"/>
                  </a:lnTo>
                  <a:lnTo>
                    <a:pt x="1084" y="3656"/>
                  </a:lnTo>
                  <a:lnTo>
                    <a:pt x="1137" y="3718"/>
                  </a:lnTo>
                  <a:lnTo>
                    <a:pt x="1189" y="3779"/>
                  </a:lnTo>
                  <a:lnTo>
                    <a:pt x="1242" y="3839"/>
                  </a:lnTo>
                  <a:lnTo>
                    <a:pt x="1297" y="3898"/>
                  </a:lnTo>
                  <a:lnTo>
                    <a:pt x="1352" y="3957"/>
                  </a:lnTo>
                  <a:lnTo>
                    <a:pt x="1408" y="4014"/>
                  </a:lnTo>
                  <a:lnTo>
                    <a:pt x="1465" y="4071"/>
                  </a:lnTo>
                  <a:lnTo>
                    <a:pt x="1521" y="4127"/>
                  </a:lnTo>
                  <a:lnTo>
                    <a:pt x="1579" y="4182"/>
                  </a:lnTo>
                  <a:lnTo>
                    <a:pt x="1638" y="4236"/>
                  </a:lnTo>
                  <a:lnTo>
                    <a:pt x="1698" y="4289"/>
                  </a:lnTo>
                  <a:lnTo>
                    <a:pt x="1758" y="4342"/>
                  </a:lnTo>
                  <a:lnTo>
                    <a:pt x="1819" y="4394"/>
                  </a:lnTo>
                  <a:lnTo>
                    <a:pt x="1880" y="4444"/>
                  </a:lnTo>
                  <a:lnTo>
                    <a:pt x="1943" y="4493"/>
                  </a:lnTo>
                  <a:lnTo>
                    <a:pt x="2006" y="4543"/>
                  </a:lnTo>
                  <a:lnTo>
                    <a:pt x="2069" y="4591"/>
                  </a:lnTo>
                  <a:lnTo>
                    <a:pt x="2133" y="4638"/>
                  </a:lnTo>
                  <a:lnTo>
                    <a:pt x="2198" y="4684"/>
                  </a:lnTo>
                  <a:lnTo>
                    <a:pt x="2264" y="4730"/>
                  </a:lnTo>
                  <a:lnTo>
                    <a:pt x="2330" y="4775"/>
                  </a:lnTo>
                  <a:lnTo>
                    <a:pt x="2397" y="4817"/>
                  </a:lnTo>
                  <a:lnTo>
                    <a:pt x="2465" y="4860"/>
                  </a:lnTo>
                  <a:lnTo>
                    <a:pt x="2533" y="4903"/>
                  </a:lnTo>
                  <a:lnTo>
                    <a:pt x="2602" y="4943"/>
                  </a:lnTo>
                  <a:lnTo>
                    <a:pt x="2671" y="4983"/>
                  </a:lnTo>
                  <a:lnTo>
                    <a:pt x="2742" y="5023"/>
                  </a:lnTo>
                  <a:lnTo>
                    <a:pt x="2812" y="5060"/>
                  </a:lnTo>
                  <a:lnTo>
                    <a:pt x="2884" y="5098"/>
                  </a:lnTo>
                  <a:lnTo>
                    <a:pt x="2956" y="5134"/>
                  </a:lnTo>
                  <a:lnTo>
                    <a:pt x="3029" y="5170"/>
                  </a:lnTo>
                  <a:lnTo>
                    <a:pt x="3091" y="5198"/>
                  </a:lnTo>
                  <a:lnTo>
                    <a:pt x="3154" y="5228"/>
                  </a:lnTo>
                  <a:lnTo>
                    <a:pt x="3222" y="5258"/>
                  </a:lnTo>
                  <a:lnTo>
                    <a:pt x="3291" y="5288"/>
                  </a:lnTo>
                  <a:lnTo>
                    <a:pt x="3361" y="5318"/>
                  </a:lnTo>
                  <a:lnTo>
                    <a:pt x="3434" y="5349"/>
                  </a:lnTo>
                  <a:lnTo>
                    <a:pt x="3508" y="5378"/>
                  </a:lnTo>
                  <a:lnTo>
                    <a:pt x="3584" y="5408"/>
                  </a:lnTo>
                  <a:lnTo>
                    <a:pt x="3661" y="5436"/>
                  </a:lnTo>
                  <a:lnTo>
                    <a:pt x="3740" y="5464"/>
                  </a:lnTo>
                  <a:lnTo>
                    <a:pt x="3821" y="5492"/>
                  </a:lnTo>
                  <a:lnTo>
                    <a:pt x="3901" y="5518"/>
                  </a:lnTo>
                  <a:lnTo>
                    <a:pt x="3983" y="5544"/>
                  </a:lnTo>
                  <a:lnTo>
                    <a:pt x="4065" y="5568"/>
                  </a:lnTo>
                  <a:lnTo>
                    <a:pt x="4148" y="5591"/>
                  </a:lnTo>
                  <a:lnTo>
                    <a:pt x="4232" y="5613"/>
                  </a:lnTo>
                  <a:lnTo>
                    <a:pt x="4315" y="5633"/>
                  </a:lnTo>
                  <a:lnTo>
                    <a:pt x="4399" y="5651"/>
                  </a:lnTo>
                  <a:lnTo>
                    <a:pt x="4482" y="5668"/>
                  </a:lnTo>
                  <a:lnTo>
                    <a:pt x="4565" y="5683"/>
                  </a:lnTo>
                  <a:lnTo>
                    <a:pt x="4648" y="5695"/>
                  </a:lnTo>
                  <a:lnTo>
                    <a:pt x="4731" y="5705"/>
                  </a:lnTo>
                  <a:lnTo>
                    <a:pt x="4812" y="5713"/>
                  </a:lnTo>
                  <a:lnTo>
                    <a:pt x="4893" y="5718"/>
                  </a:lnTo>
                  <a:lnTo>
                    <a:pt x="4973" y="5721"/>
                  </a:lnTo>
                  <a:lnTo>
                    <a:pt x="5052" y="5721"/>
                  </a:lnTo>
                  <a:lnTo>
                    <a:pt x="5129" y="5718"/>
                  </a:lnTo>
                  <a:lnTo>
                    <a:pt x="5205" y="5712"/>
                  </a:lnTo>
                  <a:lnTo>
                    <a:pt x="5279" y="5703"/>
                  </a:lnTo>
                  <a:lnTo>
                    <a:pt x="5352" y="5691"/>
                  </a:lnTo>
                  <a:lnTo>
                    <a:pt x="5422" y="5676"/>
                  </a:lnTo>
                  <a:lnTo>
                    <a:pt x="5491" y="5656"/>
                  </a:lnTo>
                  <a:lnTo>
                    <a:pt x="5578" y="5622"/>
                  </a:lnTo>
                  <a:lnTo>
                    <a:pt x="5652" y="5579"/>
                  </a:lnTo>
                  <a:lnTo>
                    <a:pt x="5713" y="5528"/>
                  </a:lnTo>
                  <a:lnTo>
                    <a:pt x="5762" y="5470"/>
                  </a:lnTo>
                  <a:lnTo>
                    <a:pt x="5801" y="5403"/>
                  </a:lnTo>
                  <a:lnTo>
                    <a:pt x="5829" y="5331"/>
                  </a:lnTo>
                  <a:lnTo>
                    <a:pt x="5847" y="5252"/>
                  </a:lnTo>
                  <a:lnTo>
                    <a:pt x="5856" y="5168"/>
                  </a:lnTo>
                  <a:lnTo>
                    <a:pt x="5856" y="5079"/>
                  </a:lnTo>
                  <a:lnTo>
                    <a:pt x="5848" y="4986"/>
                  </a:lnTo>
                  <a:lnTo>
                    <a:pt x="5831" y="4888"/>
                  </a:lnTo>
                  <a:lnTo>
                    <a:pt x="5809" y="4788"/>
                  </a:lnTo>
                  <a:lnTo>
                    <a:pt x="5780" y="4685"/>
                  </a:lnTo>
                  <a:lnTo>
                    <a:pt x="5745" y="4580"/>
                  </a:lnTo>
                  <a:lnTo>
                    <a:pt x="5706" y="4473"/>
                  </a:lnTo>
                  <a:lnTo>
                    <a:pt x="5662" y="4364"/>
                  </a:lnTo>
                  <a:lnTo>
                    <a:pt x="5614" y="4257"/>
                  </a:lnTo>
                  <a:lnTo>
                    <a:pt x="5562" y="4148"/>
                  </a:lnTo>
                  <a:lnTo>
                    <a:pt x="5509" y="4041"/>
                  </a:lnTo>
                  <a:lnTo>
                    <a:pt x="5453" y="3935"/>
                  </a:lnTo>
                  <a:lnTo>
                    <a:pt x="5396" y="3830"/>
                  </a:lnTo>
                  <a:lnTo>
                    <a:pt x="5338" y="3729"/>
                  </a:lnTo>
                  <a:lnTo>
                    <a:pt x="5280" y="3629"/>
                  </a:lnTo>
                  <a:lnTo>
                    <a:pt x="5222" y="3533"/>
                  </a:lnTo>
                  <a:lnTo>
                    <a:pt x="5165" y="3442"/>
                  </a:lnTo>
                  <a:lnTo>
                    <a:pt x="5110" y="3355"/>
                  </a:lnTo>
                  <a:lnTo>
                    <a:pt x="5058" y="3273"/>
                  </a:lnTo>
                  <a:lnTo>
                    <a:pt x="5008" y="3197"/>
                  </a:lnTo>
                  <a:lnTo>
                    <a:pt x="4920" y="3065"/>
                  </a:lnTo>
                  <a:lnTo>
                    <a:pt x="4849" y="2962"/>
                  </a:lnTo>
                  <a:lnTo>
                    <a:pt x="4769" y="2844"/>
                  </a:lnTo>
                  <a:lnTo>
                    <a:pt x="4688" y="2726"/>
                  </a:lnTo>
                  <a:lnTo>
                    <a:pt x="4606" y="2609"/>
                  </a:lnTo>
                  <a:lnTo>
                    <a:pt x="4522" y="2492"/>
                  </a:lnTo>
                  <a:lnTo>
                    <a:pt x="4437" y="2378"/>
                  </a:lnTo>
                  <a:lnTo>
                    <a:pt x="4352" y="2263"/>
                  </a:lnTo>
                  <a:lnTo>
                    <a:pt x="4264" y="2149"/>
                  </a:lnTo>
                  <a:lnTo>
                    <a:pt x="4176" y="2037"/>
                  </a:lnTo>
                  <a:lnTo>
                    <a:pt x="4130" y="1981"/>
                  </a:lnTo>
                  <a:lnTo>
                    <a:pt x="4086" y="1926"/>
                  </a:lnTo>
                  <a:lnTo>
                    <a:pt x="4040" y="1871"/>
                  </a:lnTo>
                  <a:lnTo>
                    <a:pt x="3993" y="1817"/>
                  </a:lnTo>
                  <a:lnTo>
                    <a:pt x="3947" y="1762"/>
                  </a:lnTo>
                  <a:lnTo>
                    <a:pt x="3900" y="1708"/>
                  </a:lnTo>
                  <a:lnTo>
                    <a:pt x="3852" y="1655"/>
                  </a:lnTo>
                  <a:lnTo>
                    <a:pt x="3804" y="1603"/>
                  </a:lnTo>
                  <a:lnTo>
                    <a:pt x="3756" y="1550"/>
                  </a:lnTo>
                  <a:lnTo>
                    <a:pt x="3706" y="1498"/>
                  </a:lnTo>
                  <a:lnTo>
                    <a:pt x="3656" y="1446"/>
                  </a:lnTo>
                  <a:lnTo>
                    <a:pt x="3606" y="1395"/>
                  </a:lnTo>
                  <a:lnTo>
                    <a:pt x="3556" y="1345"/>
                  </a:lnTo>
                  <a:lnTo>
                    <a:pt x="3505" y="1295"/>
                  </a:lnTo>
                  <a:lnTo>
                    <a:pt x="3453" y="1246"/>
                  </a:lnTo>
                  <a:lnTo>
                    <a:pt x="3400" y="1196"/>
                  </a:lnTo>
                  <a:lnTo>
                    <a:pt x="3357" y="1157"/>
                  </a:lnTo>
                  <a:lnTo>
                    <a:pt x="3313" y="1118"/>
                  </a:lnTo>
                  <a:lnTo>
                    <a:pt x="3268" y="1080"/>
                  </a:lnTo>
                  <a:lnTo>
                    <a:pt x="3225" y="1044"/>
                  </a:lnTo>
                  <a:lnTo>
                    <a:pt x="3180" y="1008"/>
                  </a:lnTo>
                  <a:lnTo>
                    <a:pt x="3136" y="974"/>
                  </a:lnTo>
                  <a:lnTo>
                    <a:pt x="3092" y="940"/>
                  </a:lnTo>
                  <a:lnTo>
                    <a:pt x="3047" y="908"/>
                  </a:lnTo>
                  <a:lnTo>
                    <a:pt x="3001" y="876"/>
                  </a:lnTo>
                  <a:lnTo>
                    <a:pt x="2956" y="846"/>
                  </a:lnTo>
                  <a:lnTo>
                    <a:pt x="2911" y="816"/>
                  </a:lnTo>
                  <a:lnTo>
                    <a:pt x="2865" y="787"/>
                  </a:lnTo>
                  <a:lnTo>
                    <a:pt x="2818" y="759"/>
                  </a:lnTo>
                  <a:lnTo>
                    <a:pt x="2773" y="732"/>
                  </a:lnTo>
                  <a:lnTo>
                    <a:pt x="2726" y="706"/>
                  </a:lnTo>
                  <a:lnTo>
                    <a:pt x="2678" y="680"/>
                  </a:lnTo>
                  <a:lnTo>
                    <a:pt x="2630" y="656"/>
                  </a:lnTo>
                  <a:lnTo>
                    <a:pt x="2583" y="631"/>
                  </a:lnTo>
                  <a:lnTo>
                    <a:pt x="2534" y="608"/>
                  </a:lnTo>
                  <a:lnTo>
                    <a:pt x="2485" y="586"/>
                  </a:lnTo>
                  <a:lnTo>
                    <a:pt x="2435" y="563"/>
                  </a:lnTo>
                  <a:lnTo>
                    <a:pt x="2386" y="543"/>
                  </a:lnTo>
                  <a:lnTo>
                    <a:pt x="2335" y="522"/>
                  </a:lnTo>
                  <a:lnTo>
                    <a:pt x="2284" y="502"/>
                  </a:lnTo>
                  <a:lnTo>
                    <a:pt x="2232" y="483"/>
                  </a:lnTo>
                  <a:lnTo>
                    <a:pt x="2181" y="465"/>
                  </a:lnTo>
                  <a:lnTo>
                    <a:pt x="2127" y="447"/>
                  </a:lnTo>
                  <a:lnTo>
                    <a:pt x="2074" y="428"/>
                  </a:lnTo>
                  <a:lnTo>
                    <a:pt x="2019" y="412"/>
                  </a:lnTo>
                  <a:lnTo>
                    <a:pt x="1964" y="395"/>
                  </a:lnTo>
                  <a:lnTo>
                    <a:pt x="1908" y="380"/>
                  </a:lnTo>
                  <a:lnTo>
                    <a:pt x="1853" y="363"/>
                  </a:lnTo>
                  <a:lnTo>
                    <a:pt x="1814" y="352"/>
                  </a:lnTo>
                  <a:lnTo>
                    <a:pt x="1775" y="340"/>
                  </a:lnTo>
                  <a:lnTo>
                    <a:pt x="1735" y="326"/>
                  </a:lnTo>
                  <a:lnTo>
                    <a:pt x="1694" y="312"/>
                  </a:lnTo>
                  <a:lnTo>
                    <a:pt x="1611" y="278"/>
                  </a:lnTo>
                  <a:lnTo>
                    <a:pt x="1526" y="241"/>
                  </a:lnTo>
                  <a:lnTo>
                    <a:pt x="1438" y="204"/>
                  </a:lnTo>
                  <a:lnTo>
                    <a:pt x="1350" y="166"/>
                  </a:lnTo>
                  <a:lnTo>
                    <a:pt x="1305" y="148"/>
                  </a:lnTo>
                  <a:lnTo>
                    <a:pt x="1259" y="130"/>
                  </a:lnTo>
                  <a:lnTo>
                    <a:pt x="1215" y="111"/>
                  </a:lnTo>
                  <a:lnTo>
                    <a:pt x="1170" y="95"/>
                  </a:lnTo>
                  <a:lnTo>
                    <a:pt x="1124" y="79"/>
                  </a:lnTo>
                  <a:lnTo>
                    <a:pt x="1080" y="64"/>
                  </a:lnTo>
                  <a:lnTo>
                    <a:pt x="1035" y="49"/>
                  </a:lnTo>
                  <a:lnTo>
                    <a:pt x="990" y="37"/>
                  </a:lnTo>
                  <a:lnTo>
                    <a:pt x="946" y="26"/>
                  </a:lnTo>
                  <a:lnTo>
                    <a:pt x="902" y="17"/>
                  </a:lnTo>
                  <a:lnTo>
                    <a:pt x="857" y="10"/>
                  </a:lnTo>
                  <a:lnTo>
                    <a:pt x="815" y="4"/>
                  </a:lnTo>
                  <a:lnTo>
                    <a:pt x="771" y="1"/>
                  </a:lnTo>
                  <a:lnTo>
                    <a:pt x="729" y="0"/>
                  </a:lnTo>
                  <a:lnTo>
                    <a:pt x="687" y="2"/>
                  </a:lnTo>
                  <a:lnTo>
                    <a:pt x="646" y="6"/>
                  </a:lnTo>
                  <a:lnTo>
                    <a:pt x="605" y="13"/>
                  </a:lnTo>
                  <a:lnTo>
                    <a:pt x="565" y="22"/>
                  </a:lnTo>
                  <a:lnTo>
                    <a:pt x="526" y="35"/>
                  </a:lnTo>
                  <a:lnTo>
                    <a:pt x="488" y="51"/>
                  </a:lnTo>
                  <a:close/>
                </a:path>
              </a:pathLst>
            </a:custGeom>
            <a:solidFill>
              <a:srgbClr val="61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" name="Freeform 14"/>
            <p:cNvSpPr>
              <a:spLocks noEditPoints="1"/>
            </p:cNvSpPr>
            <p:nvPr/>
          </p:nvSpPr>
          <p:spPr bwMode="auto">
            <a:xfrm>
              <a:off x="6497638" y="4686301"/>
              <a:ext cx="1271587" cy="1012825"/>
            </a:xfrm>
            <a:custGeom>
              <a:avLst/>
              <a:gdLst>
                <a:gd name="T0" fmla="*/ 1586 w 13604"/>
                <a:gd name="T1" fmla="*/ 246 h 10853"/>
                <a:gd name="T2" fmla="*/ 1120 w 13604"/>
                <a:gd name="T3" fmla="*/ 971 h 10853"/>
                <a:gd name="T4" fmla="*/ 560 w 13604"/>
                <a:gd name="T5" fmla="*/ 2098 h 10853"/>
                <a:gd name="T6" fmla="*/ 120 w 13604"/>
                <a:gd name="T7" fmla="*/ 3513 h 10853"/>
                <a:gd name="T8" fmla="*/ 16 w 13604"/>
                <a:gd name="T9" fmla="*/ 5103 h 10853"/>
                <a:gd name="T10" fmla="*/ 325 w 13604"/>
                <a:gd name="T11" fmla="*/ 6438 h 10853"/>
                <a:gd name="T12" fmla="*/ 836 w 13604"/>
                <a:gd name="T13" fmla="*/ 7398 h 10853"/>
                <a:gd name="T14" fmla="*/ 1578 w 13604"/>
                <a:gd name="T15" fmla="*/ 8274 h 10853"/>
                <a:gd name="T16" fmla="*/ 2552 w 13604"/>
                <a:gd name="T17" fmla="*/ 9063 h 10853"/>
                <a:gd name="T18" fmla="*/ 3754 w 13604"/>
                <a:gd name="T19" fmla="*/ 9765 h 10853"/>
                <a:gd name="T20" fmla="*/ 5603 w 13604"/>
                <a:gd name="T21" fmla="*/ 10497 h 10853"/>
                <a:gd name="T22" fmla="*/ 7039 w 13604"/>
                <a:gd name="T23" fmla="*/ 10774 h 10853"/>
                <a:gd name="T24" fmla="*/ 8342 w 13604"/>
                <a:gd name="T25" fmla="*/ 10853 h 10853"/>
                <a:gd name="T26" fmla="*/ 9510 w 13604"/>
                <a:gd name="T27" fmla="*/ 10735 h 10853"/>
                <a:gd name="T28" fmla="*/ 10540 w 13604"/>
                <a:gd name="T29" fmla="*/ 10421 h 10853"/>
                <a:gd name="T30" fmla="*/ 11431 w 13604"/>
                <a:gd name="T31" fmla="*/ 9911 h 10853"/>
                <a:gd name="T32" fmla="*/ 12428 w 13604"/>
                <a:gd name="T33" fmla="*/ 8880 h 10853"/>
                <a:gd name="T34" fmla="*/ 13138 w 13604"/>
                <a:gd name="T35" fmla="*/ 7470 h 10853"/>
                <a:gd name="T36" fmla="*/ 13489 w 13604"/>
                <a:gd name="T37" fmla="*/ 6038 h 10853"/>
                <a:gd name="T38" fmla="*/ 13600 w 13604"/>
                <a:gd name="T39" fmla="*/ 4809 h 10853"/>
                <a:gd name="T40" fmla="*/ 13591 w 13604"/>
                <a:gd name="T41" fmla="*/ 4011 h 10853"/>
                <a:gd name="T42" fmla="*/ 13467 w 13604"/>
                <a:gd name="T43" fmla="*/ 3942 h 10853"/>
                <a:gd name="T44" fmla="*/ 13486 w 13604"/>
                <a:gd name="T45" fmla="*/ 4551 h 10853"/>
                <a:gd name="T46" fmla="*/ 13462 w 13604"/>
                <a:gd name="T47" fmla="*/ 5194 h 10853"/>
                <a:gd name="T48" fmla="*/ 13380 w 13604"/>
                <a:gd name="T49" fmla="*/ 5968 h 10853"/>
                <a:gd name="T50" fmla="*/ 13209 w 13604"/>
                <a:gd name="T51" fmla="*/ 6820 h 10853"/>
                <a:gd name="T52" fmla="*/ 13002 w 13604"/>
                <a:gd name="T53" fmla="*/ 7500 h 10853"/>
                <a:gd name="T54" fmla="*/ 12808 w 13604"/>
                <a:gd name="T55" fmla="*/ 7974 h 10853"/>
                <a:gd name="T56" fmla="*/ 12571 w 13604"/>
                <a:gd name="T57" fmla="*/ 8436 h 10853"/>
                <a:gd name="T58" fmla="*/ 12284 w 13604"/>
                <a:gd name="T59" fmla="*/ 8878 h 10853"/>
                <a:gd name="T60" fmla="*/ 11944 w 13604"/>
                <a:gd name="T61" fmla="*/ 9292 h 10853"/>
                <a:gd name="T62" fmla="*/ 11490 w 13604"/>
                <a:gd name="T63" fmla="*/ 9715 h 10853"/>
                <a:gd name="T64" fmla="*/ 10641 w 13604"/>
                <a:gd name="T65" fmla="*/ 10244 h 10853"/>
                <a:gd name="T66" fmla="*/ 9653 w 13604"/>
                <a:gd name="T67" fmla="*/ 10583 h 10853"/>
                <a:gd name="T68" fmla="*/ 8529 w 13604"/>
                <a:gd name="T69" fmla="*/ 10728 h 10853"/>
                <a:gd name="T70" fmla="*/ 7269 w 13604"/>
                <a:gd name="T71" fmla="*/ 10681 h 10853"/>
                <a:gd name="T72" fmla="*/ 5879 w 13604"/>
                <a:gd name="T73" fmla="*/ 10442 h 10853"/>
                <a:gd name="T74" fmla="*/ 4031 w 13604"/>
                <a:gd name="T75" fmla="*/ 9767 h 10853"/>
                <a:gd name="T76" fmla="*/ 2810 w 13604"/>
                <a:gd name="T77" fmla="*/ 9093 h 10853"/>
                <a:gd name="T78" fmla="*/ 1815 w 13604"/>
                <a:gd name="T79" fmla="*/ 8332 h 10853"/>
                <a:gd name="T80" fmla="*/ 1046 w 13604"/>
                <a:gd name="T81" fmla="*/ 7487 h 10853"/>
                <a:gd name="T82" fmla="*/ 506 w 13604"/>
                <a:gd name="T83" fmla="*/ 6560 h 10853"/>
                <a:gd name="T84" fmla="*/ 225 w 13604"/>
                <a:gd name="T85" fmla="*/ 5692 h 10853"/>
                <a:gd name="T86" fmla="*/ 134 w 13604"/>
                <a:gd name="T87" fmla="*/ 5080 h 10853"/>
                <a:gd name="T88" fmla="*/ 122 w 13604"/>
                <a:gd name="T89" fmla="*/ 4478 h 10853"/>
                <a:gd name="T90" fmla="*/ 176 w 13604"/>
                <a:gd name="T91" fmla="*/ 3889 h 10853"/>
                <a:gd name="T92" fmla="*/ 284 w 13604"/>
                <a:gd name="T93" fmla="*/ 3321 h 10853"/>
                <a:gd name="T94" fmla="*/ 436 w 13604"/>
                <a:gd name="T95" fmla="*/ 2779 h 10853"/>
                <a:gd name="T96" fmla="*/ 717 w 13604"/>
                <a:gd name="T97" fmla="*/ 2030 h 10853"/>
                <a:gd name="T98" fmla="*/ 1032 w 13604"/>
                <a:gd name="T99" fmla="*/ 1376 h 10853"/>
                <a:gd name="T100" fmla="*/ 1339 w 13604"/>
                <a:gd name="T101" fmla="*/ 837 h 10853"/>
                <a:gd name="T102" fmla="*/ 1602 w 13604"/>
                <a:gd name="T103" fmla="*/ 432 h 10853"/>
                <a:gd name="T104" fmla="*/ 2334 w 13604"/>
                <a:gd name="T105" fmla="*/ 305 h 10853"/>
                <a:gd name="T106" fmla="*/ 7640 w 13604"/>
                <a:gd name="T107" fmla="*/ 2010 h 10853"/>
                <a:gd name="T108" fmla="*/ 12944 w 13604"/>
                <a:gd name="T109" fmla="*/ 3713 h 10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604" h="10853">
                  <a:moveTo>
                    <a:pt x="13537" y="3778"/>
                  </a:moveTo>
                  <a:lnTo>
                    <a:pt x="1772" y="0"/>
                  </a:lnTo>
                  <a:lnTo>
                    <a:pt x="1747" y="31"/>
                  </a:lnTo>
                  <a:lnTo>
                    <a:pt x="1716" y="70"/>
                  </a:lnTo>
                  <a:lnTo>
                    <a:pt x="1639" y="172"/>
                  </a:lnTo>
                  <a:lnTo>
                    <a:pt x="1586" y="246"/>
                  </a:lnTo>
                  <a:lnTo>
                    <a:pt x="1525" y="334"/>
                  </a:lnTo>
                  <a:lnTo>
                    <a:pt x="1454" y="436"/>
                  </a:lnTo>
                  <a:lnTo>
                    <a:pt x="1378" y="551"/>
                  </a:lnTo>
                  <a:lnTo>
                    <a:pt x="1297" y="679"/>
                  </a:lnTo>
                  <a:lnTo>
                    <a:pt x="1211" y="819"/>
                  </a:lnTo>
                  <a:lnTo>
                    <a:pt x="1120" y="971"/>
                  </a:lnTo>
                  <a:lnTo>
                    <a:pt x="1028" y="1134"/>
                  </a:lnTo>
                  <a:lnTo>
                    <a:pt x="933" y="1308"/>
                  </a:lnTo>
                  <a:lnTo>
                    <a:pt x="839" y="1492"/>
                  </a:lnTo>
                  <a:lnTo>
                    <a:pt x="744" y="1685"/>
                  </a:lnTo>
                  <a:lnTo>
                    <a:pt x="651" y="1887"/>
                  </a:lnTo>
                  <a:lnTo>
                    <a:pt x="560" y="2098"/>
                  </a:lnTo>
                  <a:lnTo>
                    <a:pt x="472" y="2317"/>
                  </a:lnTo>
                  <a:lnTo>
                    <a:pt x="389" y="2543"/>
                  </a:lnTo>
                  <a:lnTo>
                    <a:pt x="312" y="2777"/>
                  </a:lnTo>
                  <a:lnTo>
                    <a:pt x="240" y="3016"/>
                  </a:lnTo>
                  <a:lnTo>
                    <a:pt x="176" y="3262"/>
                  </a:lnTo>
                  <a:lnTo>
                    <a:pt x="120" y="3513"/>
                  </a:lnTo>
                  <a:lnTo>
                    <a:pt x="74" y="3769"/>
                  </a:lnTo>
                  <a:lnTo>
                    <a:pt x="38" y="4029"/>
                  </a:lnTo>
                  <a:lnTo>
                    <a:pt x="13" y="4293"/>
                  </a:lnTo>
                  <a:lnTo>
                    <a:pt x="0" y="4560"/>
                  </a:lnTo>
                  <a:lnTo>
                    <a:pt x="1" y="4831"/>
                  </a:lnTo>
                  <a:lnTo>
                    <a:pt x="16" y="5103"/>
                  </a:lnTo>
                  <a:lnTo>
                    <a:pt x="47" y="5376"/>
                  </a:lnTo>
                  <a:lnTo>
                    <a:pt x="94" y="5651"/>
                  </a:lnTo>
                  <a:lnTo>
                    <a:pt x="158" y="5927"/>
                  </a:lnTo>
                  <a:lnTo>
                    <a:pt x="207" y="6100"/>
                  </a:lnTo>
                  <a:lnTo>
                    <a:pt x="263" y="6270"/>
                  </a:lnTo>
                  <a:lnTo>
                    <a:pt x="325" y="6438"/>
                  </a:lnTo>
                  <a:lnTo>
                    <a:pt x="394" y="6604"/>
                  </a:lnTo>
                  <a:lnTo>
                    <a:pt x="469" y="6768"/>
                  </a:lnTo>
                  <a:lnTo>
                    <a:pt x="552" y="6929"/>
                  </a:lnTo>
                  <a:lnTo>
                    <a:pt x="640" y="7088"/>
                  </a:lnTo>
                  <a:lnTo>
                    <a:pt x="734" y="7244"/>
                  </a:lnTo>
                  <a:lnTo>
                    <a:pt x="836" y="7398"/>
                  </a:lnTo>
                  <a:lnTo>
                    <a:pt x="944" y="7551"/>
                  </a:lnTo>
                  <a:lnTo>
                    <a:pt x="1058" y="7700"/>
                  </a:lnTo>
                  <a:lnTo>
                    <a:pt x="1178" y="7847"/>
                  </a:lnTo>
                  <a:lnTo>
                    <a:pt x="1305" y="7992"/>
                  </a:lnTo>
                  <a:lnTo>
                    <a:pt x="1439" y="8134"/>
                  </a:lnTo>
                  <a:lnTo>
                    <a:pt x="1578" y="8274"/>
                  </a:lnTo>
                  <a:lnTo>
                    <a:pt x="1726" y="8412"/>
                  </a:lnTo>
                  <a:lnTo>
                    <a:pt x="1878" y="8547"/>
                  </a:lnTo>
                  <a:lnTo>
                    <a:pt x="2036" y="8680"/>
                  </a:lnTo>
                  <a:lnTo>
                    <a:pt x="2202" y="8810"/>
                  </a:lnTo>
                  <a:lnTo>
                    <a:pt x="2374" y="8938"/>
                  </a:lnTo>
                  <a:lnTo>
                    <a:pt x="2552" y="9063"/>
                  </a:lnTo>
                  <a:lnTo>
                    <a:pt x="2736" y="9187"/>
                  </a:lnTo>
                  <a:lnTo>
                    <a:pt x="2927" y="9307"/>
                  </a:lnTo>
                  <a:lnTo>
                    <a:pt x="3124" y="9426"/>
                  </a:lnTo>
                  <a:lnTo>
                    <a:pt x="3328" y="9542"/>
                  </a:lnTo>
                  <a:lnTo>
                    <a:pt x="3537" y="9654"/>
                  </a:lnTo>
                  <a:lnTo>
                    <a:pt x="3754" y="9765"/>
                  </a:lnTo>
                  <a:lnTo>
                    <a:pt x="3976" y="9874"/>
                  </a:lnTo>
                  <a:lnTo>
                    <a:pt x="4205" y="9979"/>
                  </a:lnTo>
                  <a:lnTo>
                    <a:pt x="4440" y="10082"/>
                  </a:lnTo>
                  <a:lnTo>
                    <a:pt x="4681" y="10183"/>
                  </a:lnTo>
                  <a:lnTo>
                    <a:pt x="4929" y="10281"/>
                  </a:lnTo>
                  <a:lnTo>
                    <a:pt x="5603" y="10497"/>
                  </a:lnTo>
                  <a:lnTo>
                    <a:pt x="5851" y="10557"/>
                  </a:lnTo>
                  <a:lnTo>
                    <a:pt x="6096" y="10611"/>
                  </a:lnTo>
                  <a:lnTo>
                    <a:pt x="6337" y="10660"/>
                  </a:lnTo>
                  <a:lnTo>
                    <a:pt x="6575" y="10704"/>
                  </a:lnTo>
                  <a:lnTo>
                    <a:pt x="6808" y="10741"/>
                  </a:lnTo>
                  <a:lnTo>
                    <a:pt x="7039" y="10774"/>
                  </a:lnTo>
                  <a:lnTo>
                    <a:pt x="7265" y="10801"/>
                  </a:lnTo>
                  <a:lnTo>
                    <a:pt x="7488" y="10822"/>
                  </a:lnTo>
                  <a:lnTo>
                    <a:pt x="7707" y="10838"/>
                  </a:lnTo>
                  <a:lnTo>
                    <a:pt x="7922" y="10848"/>
                  </a:lnTo>
                  <a:lnTo>
                    <a:pt x="8134" y="10853"/>
                  </a:lnTo>
                  <a:lnTo>
                    <a:pt x="8342" y="10853"/>
                  </a:lnTo>
                  <a:lnTo>
                    <a:pt x="8546" y="10847"/>
                  </a:lnTo>
                  <a:lnTo>
                    <a:pt x="8746" y="10836"/>
                  </a:lnTo>
                  <a:lnTo>
                    <a:pt x="8942" y="10818"/>
                  </a:lnTo>
                  <a:lnTo>
                    <a:pt x="9135" y="10796"/>
                  </a:lnTo>
                  <a:lnTo>
                    <a:pt x="9324" y="10769"/>
                  </a:lnTo>
                  <a:lnTo>
                    <a:pt x="9510" y="10735"/>
                  </a:lnTo>
                  <a:lnTo>
                    <a:pt x="9691" y="10696"/>
                  </a:lnTo>
                  <a:lnTo>
                    <a:pt x="9868" y="10652"/>
                  </a:lnTo>
                  <a:lnTo>
                    <a:pt x="10042" y="10603"/>
                  </a:lnTo>
                  <a:lnTo>
                    <a:pt x="10212" y="10547"/>
                  </a:lnTo>
                  <a:lnTo>
                    <a:pt x="10378" y="10487"/>
                  </a:lnTo>
                  <a:lnTo>
                    <a:pt x="10540" y="10421"/>
                  </a:lnTo>
                  <a:lnTo>
                    <a:pt x="10698" y="10350"/>
                  </a:lnTo>
                  <a:lnTo>
                    <a:pt x="10852" y="10273"/>
                  </a:lnTo>
                  <a:lnTo>
                    <a:pt x="11003" y="10191"/>
                  </a:lnTo>
                  <a:lnTo>
                    <a:pt x="11150" y="10103"/>
                  </a:lnTo>
                  <a:lnTo>
                    <a:pt x="11292" y="10010"/>
                  </a:lnTo>
                  <a:lnTo>
                    <a:pt x="11431" y="9911"/>
                  </a:lnTo>
                  <a:lnTo>
                    <a:pt x="11566" y="9807"/>
                  </a:lnTo>
                  <a:lnTo>
                    <a:pt x="11696" y="9698"/>
                  </a:lnTo>
                  <a:lnTo>
                    <a:pt x="11901" y="9507"/>
                  </a:lnTo>
                  <a:lnTo>
                    <a:pt x="12091" y="9307"/>
                  </a:lnTo>
                  <a:lnTo>
                    <a:pt x="12267" y="9098"/>
                  </a:lnTo>
                  <a:lnTo>
                    <a:pt x="12428" y="8880"/>
                  </a:lnTo>
                  <a:lnTo>
                    <a:pt x="12577" y="8657"/>
                  </a:lnTo>
                  <a:lnTo>
                    <a:pt x="12712" y="8427"/>
                  </a:lnTo>
                  <a:lnTo>
                    <a:pt x="12836" y="8193"/>
                  </a:lnTo>
                  <a:lnTo>
                    <a:pt x="12947" y="7954"/>
                  </a:lnTo>
                  <a:lnTo>
                    <a:pt x="13048" y="7713"/>
                  </a:lnTo>
                  <a:lnTo>
                    <a:pt x="13138" y="7470"/>
                  </a:lnTo>
                  <a:lnTo>
                    <a:pt x="13219" y="7227"/>
                  </a:lnTo>
                  <a:lnTo>
                    <a:pt x="13289" y="6984"/>
                  </a:lnTo>
                  <a:lnTo>
                    <a:pt x="13351" y="6743"/>
                  </a:lnTo>
                  <a:lnTo>
                    <a:pt x="13404" y="6503"/>
                  </a:lnTo>
                  <a:lnTo>
                    <a:pt x="13450" y="6269"/>
                  </a:lnTo>
                  <a:lnTo>
                    <a:pt x="13489" y="6038"/>
                  </a:lnTo>
                  <a:lnTo>
                    <a:pt x="13521" y="5813"/>
                  </a:lnTo>
                  <a:lnTo>
                    <a:pt x="13547" y="5594"/>
                  </a:lnTo>
                  <a:lnTo>
                    <a:pt x="13567" y="5384"/>
                  </a:lnTo>
                  <a:lnTo>
                    <a:pt x="13582" y="5182"/>
                  </a:lnTo>
                  <a:lnTo>
                    <a:pt x="13593" y="4991"/>
                  </a:lnTo>
                  <a:lnTo>
                    <a:pt x="13600" y="4809"/>
                  </a:lnTo>
                  <a:lnTo>
                    <a:pt x="13603" y="4641"/>
                  </a:lnTo>
                  <a:lnTo>
                    <a:pt x="13604" y="4484"/>
                  </a:lnTo>
                  <a:lnTo>
                    <a:pt x="13603" y="4342"/>
                  </a:lnTo>
                  <a:lnTo>
                    <a:pt x="13600" y="4215"/>
                  </a:lnTo>
                  <a:lnTo>
                    <a:pt x="13596" y="4104"/>
                  </a:lnTo>
                  <a:lnTo>
                    <a:pt x="13591" y="4011"/>
                  </a:lnTo>
                  <a:lnTo>
                    <a:pt x="13583" y="3879"/>
                  </a:lnTo>
                  <a:lnTo>
                    <a:pt x="13578" y="3828"/>
                  </a:lnTo>
                  <a:lnTo>
                    <a:pt x="13574" y="3789"/>
                  </a:lnTo>
                  <a:lnTo>
                    <a:pt x="13537" y="3778"/>
                  </a:lnTo>
                  <a:close/>
                  <a:moveTo>
                    <a:pt x="13463" y="3880"/>
                  </a:moveTo>
                  <a:lnTo>
                    <a:pt x="13467" y="3942"/>
                  </a:lnTo>
                  <a:lnTo>
                    <a:pt x="13473" y="4033"/>
                  </a:lnTo>
                  <a:lnTo>
                    <a:pt x="13479" y="4151"/>
                  </a:lnTo>
                  <a:lnTo>
                    <a:pt x="13484" y="4294"/>
                  </a:lnTo>
                  <a:lnTo>
                    <a:pt x="13485" y="4374"/>
                  </a:lnTo>
                  <a:lnTo>
                    <a:pt x="13486" y="4460"/>
                  </a:lnTo>
                  <a:lnTo>
                    <a:pt x="13486" y="4551"/>
                  </a:lnTo>
                  <a:lnTo>
                    <a:pt x="13485" y="4647"/>
                  </a:lnTo>
                  <a:lnTo>
                    <a:pt x="13483" y="4748"/>
                  </a:lnTo>
                  <a:lnTo>
                    <a:pt x="13480" y="4853"/>
                  </a:lnTo>
                  <a:lnTo>
                    <a:pt x="13476" y="4963"/>
                  </a:lnTo>
                  <a:lnTo>
                    <a:pt x="13470" y="5076"/>
                  </a:lnTo>
                  <a:lnTo>
                    <a:pt x="13462" y="5194"/>
                  </a:lnTo>
                  <a:lnTo>
                    <a:pt x="13454" y="5316"/>
                  </a:lnTo>
                  <a:lnTo>
                    <a:pt x="13443" y="5440"/>
                  </a:lnTo>
                  <a:lnTo>
                    <a:pt x="13431" y="5568"/>
                  </a:lnTo>
                  <a:lnTo>
                    <a:pt x="13416" y="5699"/>
                  </a:lnTo>
                  <a:lnTo>
                    <a:pt x="13399" y="5832"/>
                  </a:lnTo>
                  <a:lnTo>
                    <a:pt x="13380" y="5968"/>
                  </a:lnTo>
                  <a:lnTo>
                    <a:pt x="13359" y="6106"/>
                  </a:lnTo>
                  <a:lnTo>
                    <a:pt x="13334" y="6246"/>
                  </a:lnTo>
                  <a:lnTo>
                    <a:pt x="13307" y="6388"/>
                  </a:lnTo>
                  <a:lnTo>
                    <a:pt x="13277" y="6531"/>
                  </a:lnTo>
                  <a:lnTo>
                    <a:pt x="13245" y="6675"/>
                  </a:lnTo>
                  <a:lnTo>
                    <a:pt x="13209" y="6820"/>
                  </a:lnTo>
                  <a:lnTo>
                    <a:pt x="13171" y="6967"/>
                  </a:lnTo>
                  <a:lnTo>
                    <a:pt x="13129" y="7113"/>
                  </a:lnTo>
                  <a:lnTo>
                    <a:pt x="13084" y="7260"/>
                  </a:lnTo>
                  <a:lnTo>
                    <a:pt x="13058" y="7340"/>
                  </a:lnTo>
                  <a:lnTo>
                    <a:pt x="13031" y="7420"/>
                  </a:lnTo>
                  <a:lnTo>
                    <a:pt x="13002" y="7500"/>
                  </a:lnTo>
                  <a:lnTo>
                    <a:pt x="12973" y="7579"/>
                  </a:lnTo>
                  <a:lnTo>
                    <a:pt x="12942" y="7658"/>
                  </a:lnTo>
                  <a:lnTo>
                    <a:pt x="12911" y="7738"/>
                  </a:lnTo>
                  <a:lnTo>
                    <a:pt x="12877" y="7817"/>
                  </a:lnTo>
                  <a:lnTo>
                    <a:pt x="12844" y="7895"/>
                  </a:lnTo>
                  <a:lnTo>
                    <a:pt x="12808" y="7974"/>
                  </a:lnTo>
                  <a:lnTo>
                    <a:pt x="12772" y="8052"/>
                  </a:lnTo>
                  <a:lnTo>
                    <a:pt x="12734" y="8130"/>
                  </a:lnTo>
                  <a:lnTo>
                    <a:pt x="12696" y="8207"/>
                  </a:lnTo>
                  <a:lnTo>
                    <a:pt x="12655" y="8284"/>
                  </a:lnTo>
                  <a:lnTo>
                    <a:pt x="12613" y="8360"/>
                  </a:lnTo>
                  <a:lnTo>
                    <a:pt x="12571" y="8436"/>
                  </a:lnTo>
                  <a:lnTo>
                    <a:pt x="12526" y="8512"/>
                  </a:lnTo>
                  <a:lnTo>
                    <a:pt x="12480" y="8587"/>
                  </a:lnTo>
                  <a:lnTo>
                    <a:pt x="12434" y="8660"/>
                  </a:lnTo>
                  <a:lnTo>
                    <a:pt x="12385" y="8734"/>
                  </a:lnTo>
                  <a:lnTo>
                    <a:pt x="12335" y="8806"/>
                  </a:lnTo>
                  <a:lnTo>
                    <a:pt x="12284" y="8878"/>
                  </a:lnTo>
                  <a:lnTo>
                    <a:pt x="12231" y="8949"/>
                  </a:lnTo>
                  <a:lnTo>
                    <a:pt x="12177" y="9019"/>
                  </a:lnTo>
                  <a:lnTo>
                    <a:pt x="12121" y="9089"/>
                  </a:lnTo>
                  <a:lnTo>
                    <a:pt x="12064" y="9158"/>
                  </a:lnTo>
                  <a:lnTo>
                    <a:pt x="12005" y="9225"/>
                  </a:lnTo>
                  <a:lnTo>
                    <a:pt x="11944" y="9292"/>
                  </a:lnTo>
                  <a:lnTo>
                    <a:pt x="11882" y="9357"/>
                  </a:lnTo>
                  <a:lnTo>
                    <a:pt x="11819" y="9422"/>
                  </a:lnTo>
                  <a:lnTo>
                    <a:pt x="11753" y="9485"/>
                  </a:lnTo>
                  <a:lnTo>
                    <a:pt x="11686" y="9547"/>
                  </a:lnTo>
                  <a:lnTo>
                    <a:pt x="11618" y="9608"/>
                  </a:lnTo>
                  <a:lnTo>
                    <a:pt x="11490" y="9715"/>
                  </a:lnTo>
                  <a:lnTo>
                    <a:pt x="11358" y="9817"/>
                  </a:lnTo>
                  <a:lnTo>
                    <a:pt x="11222" y="9912"/>
                  </a:lnTo>
                  <a:lnTo>
                    <a:pt x="11083" y="10004"/>
                  </a:lnTo>
                  <a:lnTo>
                    <a:pt x="10940" y="10089"/>
                  </a:lnTo>
                  <a:lnTo>
                    <a:pt x="10791" y="10169"/>
                  </a:lnTo>
                  <a:lnTo>
                    <a:pt x="10641" y="10244"/>
                  </a:lnTo>
                  <a:lnTo>
                    <a:pt x="10486" y="10315"/>
                  </a:lnTo>
                  <a:lnTo>
                    <a:pt x="10326" y="10379"/>
                  </a:lnTo>
                  <a:lnTo>
                    <a:pt x="10164" y="10437"/>
                  </a:lnTo>
                  <a:lnTo>
                    <a:pt x="9997" y="10491"/>
                  </a:lnTo>
                  <a:lnTo>
                    <a:pt x="9827" y="10540"/>
                  </a:lnTo>
                  <a:lnTo>
                    <a:pt x="9653" y="10583"/>
                  </a:lnTo>
                  <a:lnTo>
                    <a:pt x="9474" y="10620"/>
                  </a:lnTo>
                  <a:lnTo>
                    <a:pt x="9292" y="10653"/>
                  </a:lnTo>
                  <a:lnTo>
                    <a:pt x="9108" y="10679"/>
                  </a:lnTo>
                  <a:lnTo>
                    <a:pt x="8918" y="10701"/>
                  </a:lnTo>
                  <a:lnTo>
                    <a:pt x="8725" y="10717"/>
                  </a:lnTo>
                  <a:lnTo>
                    <a:pt x="8529" y="10728"/>
                  </a:lnTo>
                  <a:lnTo>
                    <a:pt x="8328" y="10734"/>
                  </a:lnTo>
                  <a:lnTo>
                    <a:pt x="8124" y="10734"/>
                  </a:lnTo>
                  <a:lnTo>
                    <a:pt x="7915" y="10729"/>
                  </a:lnTo>
                  <a:lnTo>
                    <a:pt x="7704" y="10719"/>
                  </a:lnTo>
                  <a:lnTo>
                    <a:pt x="7489" y="10703"/>
                  </a:lnTo>
                  <a:lnTo>
                    <a:pt x="7269" y="10681"/>
                  </a:lnTo>
                  <a:lnTo>
                    <a:pt x="7047" y="10655"/>
                  </a:lnTo>
                  <a:lnTo>
                    <a:pt x="6821" y="10623"/>
                  </a:lnTo>
                  <a:lnTo>
                    <a:pt x="6591" y="10586"/>
                  </a:lnTo>
                  <a:lnTo>
                    <a:pt x="6358" y="10543"/>
                  </a:lnTo>
                  <a:lnTo>
                    <a:pt x="6121" y="10495"/>
                  </a:lnTo>
                  <a:lnTo>
                    <a:pt x="5879" y="10442"/>
                  </a:lnTo>
                  <a:lnTo>
                    <a:pt x="5635" y="10383"/>
                  </a:lnTo>
                  <a:lnTo>
                    <a:pt x="4968" y="10168"/>
                  </a:lnTo>
                  <a:lnTo>
                    <a:pt x="4725" y="10072"/>
                  </a:lnTo>
                  <a:lnTo>
                    <a:pt x="4487" y="9972"/>
                  </a:lnTo>
                  <a:lnTo>
                    <a:pt x="4256" y="9871"/>
                  </a:lnTo>
                  <a:lnTo>
                    <a:pt x="4031" y="9767"/>
                  </a:lnTo>
                  <a:lnTo>
                    <a:pt x="3812" y="9660"/>
                  </a:lnTo>
                  <a:lnTo>
                    <a:pt x="3599" y="9552"/>
                  </a:lnTo>
                  <a:lnTo>
                    <a:pt x="3392" y="9441"/>
                  </a:lnTo>
                  <a:lnTo>
                    <a:pt x="3192" y="9327"/>
                  </a:lnTo>
                  <a:lnTo>
                    <a:pt x="2998" y="9210"/>
                  </a:lnTo>
                  <a:lnTo>
                    <a:pt x="2810" y="9093"/>
                  </a:lnTo>
                  <a:lnTo>
                    <a:pt x="2628" y="8972"/>
                  </a:lnTo>
                  <a:lnTo>
                    <a:pt x="2453" y="8848"/>
                  </a:lnTo>
                  <a:lnTo>
                    <a:pt x="2284" y="8723"/>
                  </a:lnTo>
                  <a:lnTo>
                    <a:pt x="2122" y="8595"/>
                  </a:lnTo>
                  <a:lnTo>
                    <a:pt x="1964" y="8465"/>
                  </a:lnTo>
                  <a:lnTo>
                    <a:pt x="1815" y="8332"/>
                  </a:lnTo>
                  <a:lnTo>
                    <a:pt x="1671" y="8197"/>
                  </a:lnTo>
                  <a:lnTo>
                    <a:pt x="1533" y="8060"/>
                  </a:lnTo>
                  <a:lnTo>
                    <a:pt x="1402" y="7919"/>
                  </a:lnTo>
                  <a:lnTo>
                    <a:pt x="1277" y="7778"/>
                  </a:lnTo>
                  <a:lnTo>
                    <a:pt x="1158" y="7634"/>
                  </a:lnTo>
                  <a:lnTo>
                    <a:pt x="1046" y="7487"/>
                  </a:lnTo>
                  <a:lnTo>
                    <a:pt x="940" y="7338"/>
                  </a:lnTo>
                  <a:lnTo>
                    <a:pt x="840" y="7187"/>
                  </a:lnTo>
                  <a:lnTo>
                    <a:pt x="747" y="7034"/>
                  </a:lnTo>
                  <a:lnTo>
                    <a:pt x="660" y="6878"/>
                  </a:lnTo>
                  <a:lnTo>
                    <a:pt x="580" y="6720"/>
                  </a:lnTo>
                  <a:lnTo>
                    <a:pt x="506" y="6560"/>
                  </a:lnTo>
                  <a:lnTo>
                    <a:pt x="438" y="6398"/>
                  </a:lnTo>
                  <a:lnTo>
                    <a:pt x="377" y="6233"/>
                  </a:lnTo>
                  <a:lnTo>
                    <a:pt x="322" y="6066"/>
                  </a:lnTo>
                  <a:lnTo>
                    <a:pt x="273" y="5897"/>
                  </a:lnTo>
                  <a:lnTo>
                    <a:pt x="248" y="5794"/>
                  </a:lnTo>
                  <a:lnTo>
                    <a:pt x="225" y="5692"/>
                  </a:lnTo>
                  <a:lnTo>
                    <a:pt x="203" y="5590"/>
                  </a:lnTo>
                  <a:lnTo>
                    <a:pt x="185" y="5488"/>
                  </a:lnTo>
                  <a:lnTo>
                    <a:pt x="169" y="5386"/>
                  </a:lnTo>
                  <a:lnTo>
                    <a:pt x="156" y="5285"/>
                  </a:lnTo>
                  <a:lnTo>
                    <a:pt x="143" y="5182"/>
                  </a:lnTo>
                  <a:lnTo>
                    <a:pt x="134" y="5080"/>
                  </a:lnTo>
                  <a:lnTo>
                    <a:pt x="127" y="4980"/>
                  </a:lnTo>
                  <a:lnTo>
                    <a:pt x="122" y="4878"/>
                  </a:lnTo>
                  <a:lnTo>
                    <a:pt x="119" y="4778"/>
                  </a:lnTo>
                  <a:lnTo>
                    <a:pt x="118" y="4677"/>
                  </a:lnTo>
                  <a:lnTo>
                    <a:pt x="119" y="4578"/>
                  </a:lnTo>
                  <a:lnTo>
                    <a:pt x="122" y="4478"/>
                  </a:lnTo>
                  <a:lnTo>
                    <a:pt x="127" y="4379"/>
                  </a:lnTo>
                  <a:lnTo>
                    <a:pt x="133" y="4280"/>
                  </a:lnTo>
                  <a:lnTo>
                    <a:pt x="141" y="4181"/>
                  </a:lnTo>
                  <a:lnTo>
                    <a:pt x="152" y="4083"/>
                  </a:lnTo>
                  <a:lnTo>
                    <a:pt x="163" y="3986"/>
                  </a:lnTo>
                  <a:lnTo>
                    <a:pt x="176" y="3889"/>
                  </a:lnTo>
                  <a:lnTo>
                    <a:pt x="190" y="3792"/>
                  </a:lnTo>
                  <a:lnTo>
                    <a:pt x="206" y="3697"/>
                  </a:lnTo>
                  <a:lnTo>
                    <a:pt x="224" y="3602"/>
                  </a:lnTo>
                  <a:lnTo>
                    <a:pt x="243" y="3508"/>
                  </a:lnTo>
                  <a:lnTo>
                    <a:pt x="262" y="3414"/>
                  </a:lnTo>
                  <a:lnTo>
                    <a:pt x="284" y="3321"/>
                  </a:lnTo>
                  <a:lnTo>
                    <a:pt x="307" y="3229"/>
                  </a:lnTo>
                  <a:lnTo>
                    <a:pt x="330" y="3137"/>
                  </a:lnTo>
                  <a:lnTo>
                    <a:pt x="355" y="3046"/>
                  </a:lnTo>
                  <a:lnTo>
                    <a:pt x="381" y="2956"/>
                  </a:lnTo>
                  <a:lnTo>
                    <a:pt x="407" y="2867"/>
                  </a:lnTo>
                  <a:lnTo>
                    <a:pt x="436" y="2779"/>
                  </a:lnTo>
                  <a:lnTo>
                    <a:pt x="479" y="2649"/>
                  </a:lnTo>
                  <a:lnTo>
                    <a:pt x="523" y="2521"/>
                  </a:lnTo>
                  <a:lnTo>
                    <a:pt x="570" y="2395"/>
                  </a:lnTo>
                  <a:lnTo>
                    <a:pt x="618" y="2271"/>
                  </a:lnTo>
                  <a:lnTo>
                    <a:pt x="667" y="2149"/>
                  </a:lnTo>
                  <a:lnTo>
                    <a:pt x="717" y="2030"/>
                  </a:lnTo>
                  <a:lnTo>
                    <a:pt x="769" y="1914"/>
                  </a:lnTo>
                  <a:lnTo>
                    <a:pt x="821" y="1801"/>
                  </a:lnTo>
                  <a:lnTo>
                    <a:pt x="873" y="1690"/>
                  </a:lnTo>
                  <a:lnTo>
                    <a:pt x="925" y="1582"/>
                  </a:lnTo>
                  <a:lnTo>
                    <a:pt x="978" y="1478"/>
                  </a:lnTo>
                  <a:lnTo>
                    <a:pt x="1032" y="1376"/>
                  </a:lnTo>
                  <a:lnTo>
                    <a:pt x="1084" y="1277"/>
                  </a:lnTo>
                  <a:lnTo>
                    <a:pt x="1137" y="1183"/>
                  </a:lnTo>
                  <a:lnTo>
                    <a:pt x="1188" y="1091"/>
                  </a:lnTo>
                  <a:lnTo>
                    <a:pt x="1239" y="1002"/>
                  </a:lnTo>
                  <a:lnTo>
                    <a:pt x="1290" y="918"/>
                  </a:lnTo>
                  <a:lnTo>
                    <a:pt x="1339" y="837"/>
                  </a:lnTo>
                  <a:lnTo>
                    <a:pt x="1386" y="759"/>
                  </a:lnTo>
                  <a:lnTo>
                    <a:pt x="1433" y="686"/>
                  </a:lnTo>
                  <a:lnTo>
                    <a:pt x="1478" y="616"/>
                  </a:lnTo>
                  <a:lnTo>
                    <a:pt x="1521" y="551"/>
                  </a:lnTo>
                  <a:lnTo>
                    <a:pt x="1562" y="489"/>
                  </a:lnTo>
                  <a:lnTo>
                    <a:pt x="1602" y="432"/>
                  </a:lnTo>
                  <a:lnTo>
                    <a:pt x="1672" y="331"/>
                  </a:lnTo>
                  <a:lnTo>
                    <a:pt x="1732" y="248"/>
                  </a:lnTo>
                  <a:lnTo>
                    <a:pt x="1779" y="183"/>
                  </a:lnTo>
                  <a:lnTo>
                    <a:pt x="1814" y="139"/>
                  </a:lnTo>
                  <a:lnTo>
                    <a:pt x="1957" y="184"/>
                  </a:lnTo>
                  <a:lnTo>
                    <a:pt x="2334" y="305"/>
                  </a:lnTo>
                  <a:lnTo>
                    <a:pt x="2912" y="491"/>
                  </a:lnTo>
                  <a:lnTo>
                    <a:pt x="3657" y="731"/>
                  </a:lnTo>
                  <a:lnTo>
                    <a:pt x="4536" y="1012"/>
                  </a:lnTo>
                  <a:lnTo>
                    <a:pt x="5515" y="1327"/>
                  </a:lnTo>
                  <a:lnTo>
                    <a:pt x="6561" y="1663"/>
                  </a:lnTo>
                  <a:lnTo>
                    <a:pt x="7640" y="2010"/>
                  </a:lnTo>
                  <a:lnTo>
                    <a:pt x="8720" y="2356"/>
                  </a:lnTo>
                  <a:lnTo>
                    <a:pt x="9765" y="2692"/>
                  </a:lnTo>
                  <a:lnTo>
                    <a:pt x="10744" y="3006"/>
                  </a:lnTo>
                  <a:lnTo>
                    <a:pt x="11622" y="3289"/>
                  </a:lnTo>
                  <a:lnTo>
                    <a:pt x="12367" y="3527"/>
                  </a:lnTo>
                  <a:lnTo>
                    <a:pt x="12944" y="3713"/>
                  </a:lnTo>
                  <a:lnTo>
                    <a:pt x="13321" y="3834"/>
                  </a:lnTo>
                  <a:lnTo>
                    <a:pt x="13463" y="3880"/>
                  </a:lnTo>
                  <a:close/>
                </a:path>
              </a:pathLst>
            </a:custGeom>
            <a:solidFill>
              <a:srgbClr val="5A4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" name="Freeform 15"/>
            <p:cNvSpPr>
              <a:spLocks/>
            </p:cNvSpPr>
            <p:nvPr/>
          </p:nvSpPr>
          <p:spPr bwMode="auto">
            <a:xfrm>
              <a:off x="6646863" y="4502151"/>
              <a:ext cx="1119187" cy="785813"/>
            </a:xfrm>
            <a:custGeom>
              <a:avLst/>
              <a:gdLst>
                <a:gd name="T0" fmla="*/ 11701 w 11987"/>
                <a:gd name="T1" fmla="*/ 6517 h 8418"/>
                <a:gd name="T2" fmla="*/ 11365 w 11987"/>
                <a:gd name="T3" fmla="*/ 7018 h 8418"/>
                <a:gd name="T4" fmla="*/ 10917 w 11987"/>
                <a:gd name="T5" fmla="*/ 7447 h 8418"/>
                <a:gd name="T6" fmla="*/ 10369 w 11987"/>
                <a:gd name="T7" fmla="*/ 7802 h 8418"/>
                <a:gd name="T8" fmla="*/ 9734 w 11987"/>
                <a:gd name="T9" fmla="*/ 8080 h 8418"/>
                <a:gd name="T10" fmla="*/ 9023 w 11987"/>
                <a:gd name="T11" fmla="*/ 8276 h 8418"/>
                <a:gd name="T12" fmla="*/ 8249 w 11987"/>
                <a:gd name="T13" fmla="*/ 8390 h 8418"/>
                <a:gd name="T14" fmla="*/ 7424 w 11987"/>
                <a:gd name="T15" fmla="*/ 8417 h 8418"/>
                <a:gd name="T16" fmla="*/ 6559 w 11987"/>
                <a:gd name="T17" fmla="*/ 8354 h 8418"/>
                <a:gd name="T18" fmla="*/ 5667 w 11987"/>
                <a:gd name="T19" fmla="*/ 8198 h 8418"/>
                <a:gd name="T20" fmla="*/ 4759 w 11987"/>
                <a:gd name="T21" fmla="*/ 7946 h 8418"/>
                <a:gd name="T22" fmla="*/ 3881 w 11987"/>
                <a:gd name="T23" fmla="*/ 7608 h 8418"/>
                <a:gd name="T24" fmla="*/ 3072 w 11987"/>
                <a:gd name="T25" fmla="*/ 7202 h 8418"/>
                <a:gd name="T26" fmla="*/ 2338 w 11987"/>
                <a:gd name="T27" fmla="*/ 6737 h 8418"/>
                <a:gd name="T28" fmla="*/ 1691 w 11987"/>
                <a:gd name="T29" fmla="*/ 6226 h 8418"/>
                <a:gd name="T30" fmla="*/ 1137 w 11987"/>
                <a:gd name="T31" fmla="*/ 5673 h 8418"/>
                <a:gd name="T32" fmla="*/ 683 w 11987"/>
                <a:gd name="T33" fmla="*/ 5092 h 8418"/>
                <a:gd name="T34" fmla="*/ 338 w 11987"/>
                <a:gd name="T35" fmla="*/ 4491 h 8418"/>
                <a:gd name="T36" fmla="*/ 109 w 11987"/>
                <a:gd name="T37" fmla="*/ 3879 h 8418"/>
                <a:gd name="T38" fmla="*/ 5 w 11987"/>
                <a:gd name="T39" fmla="*/ 3268 h 8418"/>
                <a:gd name="T40" fmla="*/ 33 w 11987"/>
                <a:gd name="T41" fmla="*/ 2664 h 8418"/>
                <a:gd name="T42" fmla="*/ 200 w 11987"/>
                <a:gd name="T43" fmla="*/ 2083 h 8418"/>
                <a:gd name="T44" fmla="*/ 496 w 11987"/>
                <a:gd name="T45" fmla="*/ 1559 h 8418"/>
                <a:gd name="T46" fmla="*/ 908 w 11987"/>
                <a:gd name="T47" fmla="*/ 1105 h 8418"/>
                <a:gd name="T48" fmla="*/ 1424 w 11987"/>
                <a:gd name="T49" fmla="*/ 725 h 8418"/>
                <a:gd name="T50" fmla="*/ 2032 w 11987"/>
                <a:gd name="T51" fmla="*/ 422 h 8418"/>
                <a:gd name="T52" fmla="*/ 2718 w 11987"/>
                <a:gd name="T53" fmla="*/ 197 h 8418"/>
                <a:gd name="T54" fmla="*/ 3473 w 11987"/>
                <a:gd name="T55" fmla="*/ 56 h 8418"/>
                <a:gd name="T56" fmla="*/ 4282 w 11987"/>
                <a:gd name="T57" fmla="*/ 0 h 8418"/>
                <a:gd name="T58" fmla="*/ 5135 w 11987"/>
                <a:gd name="T59" fmla="*/ 33 h 8418"/>
                <a:gd name="T60" fmla="*/ 6020 w 11987"/>
                <a:gd name="T61" fmla="*/ 157 h 8418"/>
                <a:gd name="T62" fmla="*/ 6923 w 11987"/>
                <a:gd name="T63" fmla="*/ 377 h 8418"/>
                <a:gd name="T64" fmla="*/ 7819 w 11987"/>
                <a:gd name="T65" fmla="*/ 689 h 8418"/>
                <a:gd name="T66" fmla="*/ 8653 w 11987"/>
                <a:gd name="T67" fmla="*/ 1073 h 8418"/>
                <a:gd name="T68" fmla="*/ 9412 w 11987"/>
                <a:gd name="T69" fmla="*/ 1519 h 8418"/>
                <a:gd name="T70" fmla="*/ 10089 w 11987"/>
                <a:gd name="T71" fmla="*/ 2016 h 8418"/>
                <a:gd name="T72" fmla="*/ 10675 w 11987"/>
                <a:gd name="T73" fmla="*/ 2557 h 8418"/>
                <a:gd name="T74" fmla="*/ 11163 w 11987"/>
                <a:gd name="T75" fmla="*/ 3130 h 8418"/>
                <a:gd name="T76" fmla="*/ 11545 w 11987"/>
                <a:gd name="T77" fmla="*/ 3725 h 8418"/>
                <a:gd name="T78" fmla="*/ 11813 w 11987"/>
                <a:gd name="T79" fmla="*/ 4333 h 8418"/>
                <a:gd name="T80" fmla="*/ 11961 w 11987"/>
                <a:gd name="T81" fmla="*/ 4947 h 8418"/>
                <a:gd name="T82" fmla="*/ 11978 w 11987"/>
                <a:gd name="T83" fmla="*/ 5553 h 8418"/>
                <a:gd name="T84" fmla="*/ 11858 w 11987"/>
                <a:gd name="T85" fmla="*/ 6144 h 8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87" h="8418">
                  <a:moveTo>
                    <a:pt x="11858" y="6144"/>
                  </a:moveTo>
                  <a:lnTo>
                    <a:pt x="11786" y="6334"/>
                  </a:lnTo>
                  <a:lnTo>
                    <a:pt x="11701" y="6517"/>
                  </a:lnTo>
                  <a:lnTo>
                    <a:pt x="11602" y="6692"/>
                  </a:lnTo>
                  <a:lnTo>
                    <a:pt x="11489" y="6858"/>
                  </a:lnTo>
                  <a:lnTo>
                    <a:pt x="11365" y="7018"/>
                  </a:lnTo>
                  <a:lnTo>
                    <a:pt x="11227" y="7169"/>
                  </a:lnTo>
                  <a:lnTo>
                    <a:pt x="11077" y="7312"/>
                  </a:lnTo>
                  <a:lnTo>
                    <a:pt x="10917" y="7447"/>
                  </a:lnTo>
                  <a:lnTo>
                    <a:pt x="10744" y="7574"/>
                  </a:lnTo>
                  <a:lnTo>
                    <a:pt x="10561" y="7692"/>
                  </a:lnTo>
                  <a:lnTo>
                    <a:pt x="10369" y="7802"/>
                  </a:lnTo>
                  <a:lnTo>
                    <a:pt x="10166" y="7904"/>
                  </a:lnTo>
                  <a:lnTo>
                    <a:pt x="9954" y="7996"/>
                  </a:lnTo>
                  <a:lnTo>
                    <a:pt x="9734" y="8080"/>
                  </a:lnTo>
                  <a:lnTo>
                    <a:pt x="9505" y="8154"/>
                  </a:lnTo>
                  <a:lnTo>
                    <a:pt x="9267" y="8220"/>
                  </a:lnTo>
                  <a:lnTo>
                    <a:pt x="9023" y="8276"/>
                  </a:lnTo>
                  <a:lnTo>
                    <a:pt x="8772" y="8324"/>
                  </a:lnTo>
                  <a:lnTo>
                    <a:pt x="8514" y="8362"/>
                  </a:lnTo>
                  <a:lnTo>
                    <a:pt x="8249" y="8390"/>
                  </a:lnTo>
                  <a:lnTo>
                    <a:pt x="7979" y="8408"/>
                  </a:lnTo>
                  <a:lnTo>
                    <a:pt x="7703" y="8418"/>
                  </a:lnTo>
                  <a:lnTo>
                    <a:pt x="7424" y="8417"/>
                  </a:lnTo>
                  <a:lnTo>
                    <a:pt x="7139" y="8405"/>
                  </a:lnTo>
                  <a:lnTo>
                    <a:pt x="6850" y="8385"/>
                  </a:lnTo>
                  <a:lnTo>
                    <a:pt x="6559" y="8354"/>
                  </a:lnTo>
                  <a:lnTo>
                    <a:pt x="6264" y="8312"/>
                  </a:lnTo>
                  <a:lnTo>
                    <a:pt x="5967" y="8260"/>
                  </a:lnTo>
                  <a:lnTo>
                    <a:pt x="5667" y="8198"/>
                  </a:lnTo>
                  <a:lnTo>
                    <a:pt x="5366" y="8124"/>
                  </a:lnTo>
                  <a:lnTo>
                    <a:pt x="5063" y="8041"/>
                  </a:lnTo>
                  <a:lnTo>
                    <a:pt x="4759" y="7946"/>
                  </a:lnTo>
                  <a:lnTo>
                    <a:pt x="4460" y="7842"/>
                  </a:lnTo>
                  <a:lnTo>
                    <a:pt x="4166" y="7729"/>
                  </a:lnTo>
                  <a:lnTo>
                    <a:pt x="3881" y="7608"/>
                  </a:lnTo>
                  <a:lnTo>
                    <a:pt x="3603" y="7480"/>
                  </a:lnTo>
                  <a:lnTo>
                    <a:pt x="3333" y="7345"/>
                  </a:lnTo>
                  <a:lnTo>
                    <a:pt x="3072" y="7202"/>
                  </a:lnTo>
                  <a:lnTo>
                    <a:pt x="2818" y="7053"/>
                  </a:lnTo>
                  <a:lnTo>
                    <a:pt x="2574" y="6899"/>
                  </a:lnTo>
                  <a:lnTo>
                    <a:pt x="2338" y="6737"/>
                  </a:lnTo>
                  <a:lnTo>
                    <a:pt x="2113" y="6572"/>
                  </a:lnTo>
                  <a:lnTo>
                    <a:pt x="1898" y="6401"/>
                  </a:lnTo>
                  <a:lnTo>
                    <a:pt x="1691" y="6226"/>
                  </a:lnTo>
                  <a:lnTo>
                    <a:pt x="1496" y="6045"/>
                  </a:lnTo>
                  <a:lnTo>
                    <a:pt x="1311" y="5861"/>
                  </a:lnTo>
                  <a:lnTo>
                    <a:pt x="1137" y="5673"/>
                  </a:lnTo>
                  <a:lnTo>
                    <a:pt x="974" y="5482"/>
                  </a:lnTo>
                  <a:lnTo>
                    <a:pt x="823" y="5288"/>
                  </a:lnTo>
                  <a:lnTo>
                    <a:pt x="683" y="5092"/>
                  </a:lnTo>
                  <a:lnTo>
                    <a:pt x="556" y="4893"/>
                  </a:lnTo>
                  <a:lnTo>
                    <a:pt x="440" y="4693"/>
                  </a:lnTo>
                  <a:lnTo>
                    <a:pt x="338" y="4491"/>
                  </a:lnTo>
                  <a:lnTo>
                    <a:pt x="248" y="4287"/>
                  </a:lnTo>
                  <a:lnTo>
                    <a:pt x="172" y="4083"/>
                  </a:lnTo>
                  <a:lnTo>
                    <a:pt x="109" y="3879"/>
                  </a:lnTo>
                  <a:lnTo>
                    <a:pt x="60" y="3675"/>
                  </a:lnTo>
                  <a:lnTo>
                    <a:pt x="26" y="3471"/>
                  </a:lnTo>
                  <a:lnTo>
                    <a:pt x="5" y="3268"/>
                  </a:lnTo>
                  <a:lnTo>
                    <a:pt x="0" y="3066"/>
                  </a:lnTo>
                  <a:lnTo>
                    <a:pt x="9" y="2864"/>
                  </a:lnTo>
                  <a:lnTo>
                    <a:pt x="33" y="2664"/>
                  </a:lnTo>
                  <a:lnTo>
                    <a:pt x="73" y="2467"/>
                  </a:lnTo>
                  <a:lnTo>
                    <a:pt x="129" y="2272"/>
                  </a:lnTo>
                  <a:lnTo>
                    <a:pt x="200" y="2083"/>
                  </a:lnTo>
                  <a:lnTo>
                    <a:pt x="285" y="1900"/>
                  </a:lnTo>
                  <a:lnTo>
                    <a:pt x="384" y="1726"/>
                  </a:lnTo>
                  <a:lnTo>
                    <a:pt x="496" y="1559"/>
                  </a:lnTo>
                  <a:lnTo>
                    <a:pt x="622" y="1400"/>
                  </a:lnTo>
                  <a:lnTo>
                    <a:pt x="759" y="1248"/>
                  </a:lnTo>
                  <a:lnTo>
                    <a:pt x="908" y="1105"/>
                  </a:lnTo>
                  <a:lnTo>
                    <a:pt x="1070" y="970"/>
                  </a:lnTo>
                  <a:lnTo>
                    <a:pt x="1242" y="843"/>
                  </a:lnTo>
                  <a:lnTo>
                    <a:pt x="1424" y="725"/>
                  </a:lnTo>
                  <a:lnTo>
                    <a:pt x="1617" y="615"/>
                  </a:lnTo>
                  <a:lnTo>
                    <a:pt x="1820" y="514"/>
                  </a:lnTo>
                  <a:lnTo>
                    <a:pt x="2032" y="422"/>
                  </a:lnTo>
                  <a:lnTo>
                    <a:pt x="2252" y="337"/>
                  </a:lnTo>
                  <a:lnTo>
                    <a:pt x="2482" y="263"/>
                  </a:lnTo>
                  <a:lnTo>
                    <a:pt x="2718" y="197"/>
                  </a:lnTo>
                  <a:lnTo>
                    <a:pt x="2963" y="140"/>
                  </a:lnTo>
                  <a:lnTo>
                    <a:pt x="3215" y="93"/>
                  </a:lnTo>
                  <a:lnTo>
                    <a:pt x="3473" y="56"/>
                  </a:lnTo>
                  <a:lnTo>
                    <a:pt x="3737" y="27"/>
                  </a:lnTo>
                  <a:lnTo>
                    <a:pt x="4007" y="8"/>
                  </a:lnTo>
                  <a:lnTo>
                    <a:pt x="4282" y="0"/>
                  </a:lnTo>
                  <a:lnTo>
                    <a:pt x="4562" y="1"/>
                  </a:lnTo>
                  <a:lnTo>
                    <a:pt x="4847" y="11"/>
                  </a:lnTo>
                  <a:lnTo>
                    <a:pt x="5135" y="33"/>
                  </a:lnTo>
                  <a:lnTo>
                    <a:pt x="5427" y="64"/>
                  </a:lnTo>
                  <a:lnTo>
                    <a:pt x="5722" y="106"/>
                  </a:lnTo>
                  <a:lnTo>
                    <a:pt x="6020" y="157"/>
                  </a:lnTo>
                  <a:lnTo>
                    <a:pt x="6319" y="219"/>
                  </a:lnTo>
                  <a:lnTo>
                    <a:pt x="6621" y="293"/>
                  </a:lnTo>
                  <a:lnTo>
                    <a:pt x="6923" y="377"/>
                  </a:lnTo>
                  <a:lnTo>
                    <a:pt x="7226" y="471"/>
                  </a:lnTo>
                  <a:lnTo>
                    <a:pt x="7527" y="576"/>
                  </a:lnTo>
                  <a:lnTo>
                    <a:pt x="7819" y="689"/>
                  </a:lnTo>
                  <a:lnTo>
                    <a:pt x="8106" y="810"/>
                  </a:lnTo>
                  <a:lnTo>
                    <a:pt x="8383" y="938"/>
                  </a:lnTo>
                  <a:lnTo>
                    <a:pt x="8653" y="1073"/>
                  </a:lnTo>
                  <a:lnTo>
                    <a:pt x="8915" y="1215"/>
                  </a:lnTo>
                  <a:lnTo>
                    <a:pt x="9168" y="1364"/>
                  </a:lnTo>
                  <a:lnTo>
                    <a:pt x="9412" y="1519"/>
                  </a:lnTo>
                  <a:lnTo>
                    <a:pt x="9647" y="1679"/>
                  </a:lnTo>
                  <a:lnTo>
                    <a:pt x="9873" y="1846"/>
                  </a:lnTo>
                  <a:lnTo>
                    <a:pt x="10089" y="2016"/>
                  </a:lnTo>
                  <a:lnTo>
                    <a:pt x="10294" y="2192"/>
                  </a:lnTo>
                  <a:lnTo>
                    <a:pt x="10490" y="2373"/>
                  </a:lnTo>
                  <a:lnTo>
                    <a:pt x="10675" y="2557"/>
                  </a:lnTo>
                  <a:lnTo>
                    <a:pt x="10849" y="2745"/>
                  </a:lnTo>
                  <a:lnTo>
                    <a:pt x="11012" y="2936"/>
                  </a:lnTo>
                  <a:lnTo>
                    <a:pt x="11163" y="3130"/>
                  </a:lnTo>
                  <a:lnTo>
                    <a:pt x="11303" y="3326"/>
                  </a:lnTo>
                  <a:lnTo>
                    <a:pt x="11431" y="3525"/>
                  </a:lnTo>
                  <a:lnTo>
                    <a:pt x="11545" y="3725"/>
                  </a:lnTo>
                  <a:lnTo>
                    <a:pt x="11648" y="3927"/>
                  </a:lnTo>
                  <a:lnTo>
                    <a:pt x="11737" y="4130"/>
                  </a:lnTo>
                  <a:lnTo>
                    <a:pt x="11813" y="4333"/>
                  </a:lnTo>
                  <a:lnTo>
                    <a:pt x="11876" y="4538"/>
                  </a:lnTo>
                  <a:lnTo>
                    <a:pt x="11926" y="4743"/>
                  </a:lnTo>
                  <a:lnTo>
                    <a:pt x="11961" y="4947"/>
                  </a:lnTo>
                  <a:lnTo>
                    <a:pt x="11981" y="5150"/>
                  </a:lnTo>
                  <a:lnTo>
                    <a:pt x="11987" y="5352"/>
                  </a:lnTo>
                  <a:lnTo>
                    <a:pt x="11978" y="5553"/>
                  </a:lnTo>
                  <a:lnTo>
                    <a:pt x="11954" y="5753"/>
                  </a:lnTo>
                  <a:lnTo>
                    <a:pt x="11913" y="5950"/>
                  </a:lnTo>
                  <a:lnTo>
                    <a:pt x="11858" y="6144"/>
                  </a:lnTo>
                  <a:close/>
                </a:path>
              </a:pathLst>
            </a:custGeom>
            <a:solidFill>
              <a:srgbClr val="A58F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" name="Freeform 16"/>
            <p:cNvSpPr>
              <a:spLocks noEditPoints="1"/>
            </p:cNvSpPr>
            <p:nvPr/>
          </p:nvSpPr>
          <p:spPr bwMode="auto">
            <a:xfrm>
              <a:off x="6642100" y="4495801"/>
              <a:ext cx="1130300" cy="796925"/>
            </a:xfrm>
            <a:custGeom>
              <a:avLst/>
              <a:gdLst>
                <a:gd name="T0" fmla="*/ 0 w 12105"/>
                <a:gd name="T1" fmla="*/ 3115 h 8533"/>
                <a:gd name="T2" fmla="*/ 173 w 12105"/>
                <a:gd name="T3" fmla="*/ 4148 h 8533"/>
                <a:gd name="T4" fmla="*/ 689 w 12105"/>
                <a:gd name="T5" fmla="*/ 5171 h 8533"/>
                <a:gd name="T6" fmla="*/ 1509 w 12105"/>
                <a:gd name="T7" fmla="*/ 6137 h 8533"/>
                <a:gd name="T8" fmla="*/ 2596 w 12105"/>
                <a:gd name="T9" fmla="*/ 7002 h 8533"/>
                <a:gd name="T10" fmla="*/ 3914 w 12105"/>
                <a:gd name="T11" fmla="*/ 7720 h 8533"/>
                <a:gd name="T12" fmla="*/ 5410 w 12105"/>
                <a:gd name="T13" fmla="*/ 8241 h 8533"/>
                <a:gd name="T14" fmla="*/ 6909 w 12105"/>
                <a:gd name="T15" fmla="*/ 8502 h 8533"/>
                <a:gd name="T16" fmla="*/ 8322 w 12105"/>
                <a:gd name="T17" fmla="*/ 8504 h 8533"/>
                <a:gd name="T18" fmla="*/ 9592 w 12105"/>
                <a:gd name="T19" fmla="*/ 8263 h 8533"/>
                <a:gd name="T20" fmla="*/ 10661 w 12105"/>
                <a:gd name="T21" fmla="*/ 7792 h 8533"/>
                <a:gd name="T22" fmla="*/ 11473 w 12105"/>
                <a:gd name="T23" fmla="*/ 7107 h 8533"/>
                <a:gd name="T24" fmla="*/ 11973 w 12105"/>
                <a:gd name="T25" fmla="*/ 6222 h 8533"/>
                <a:gd name="T26" fmla="*/ 12099 w 12105"/>
                <a:gd name="T27" fmla="*/ 5213 h 8533"/>
                <a:gd name="T28" fmla="*/ 11854 w 12105"/>
                <a:gd name="T29" fmla="*/ 4179 h 8533"/>
                <a:gd name="T30" fmla="*/ 11274 w 12105"/>
                <a:gd name="T31" fmla="*/ 3163 h 8533"/>
                <a:gd name="T32" fmla="*/ 10399 w 12105"/>
                <a:gd name="T33" fmla="*/ 2213 h 8533"/>
                <a:gd name="T34" fmla="*/ 9261 w 12105"/>
                <a:gd name="T35" fmla="*/ 1374 h 8533"/>
                <a:gd name="T36" fmla="*/ 7903 w 12105"/>
                <a:gd name="T37" fmla="*/ 692 h 8533"/>
                <a:gd name="T38" fmla="*/ 6389 w 12105"/>
                <a:gd name="T39" fmla="*/ 220 h 8533"/>
                <a:gd name="T40" fmla="*/ 4903 w 12105"/>
                <a:gd name="T41" fmla="*/ 11 h 8533"/>
                <a:gd name="T42" fmla="*/ 3514 w 12105"/>
                <a:gd name="T43" fmla="*/ 59 h 8533"/>
                <a:gd name="T44" fmla="*/ 2281 w 12105"/>
                <a:gd name="T45" fmla="*/ 347 h 8533"/>
                <a:gd name="T46" fmla="*/ 1258 w 12105"/>
                <a:gd name="T47" fmla="*/ 861 h 8533"/>
                <a:gd name="T48" fmla="*/ 503 w 12105"/>
                <a:gd name="T49" fmla="*/ 1588 h 8533"/>
                <a:gd name="T50" fmla="*/ 4838 w 12105"/>
                <a:gd name="T51" fmla="*/ 7947 h 8533"/>
                <a:gd name="T52" fmla="*/ 3426 w 12105"/>
                <a:gd name="T53" fmla="*/ 7352 h 8533"/>
                <a:gd name="T54" fmla="*/ 2219 w 12105"/>
                <a:gd name="T55" fmla="*/ 6589 h 8533"/>
                <a:gd name="T56" fmla="*/ 1251 w 12105"/>
                <a:gd name="T57" fmla="*/ 5702 h 8533"/>
                <a:gd name="T58" fmla="*/ 559 w 12105"/>
                <a:gd name="T59" fmla="*/ 4733 h 8533"/>
                <a:gd name="T60" fmla="*/ 180 w 12105"/>
                <a:gd name="T61" fmla="*/ 3730 h 8533"/>
                <a:gd name="T62" fmla="*/ 150 w 12105"/>
                <a:gd name="T63" fmla="*/ 2736 h 8533"/>
                <a:gd name="T64" fmla="*/ 496 w 12105"/>
                <a:gd name="T65" fmla="*/ 1812 h 8533"/>
                <a:gd name="T66" fmla="*/ 1174 w 12105"/>
                <a:gd name="T67" fmla="*/ 1069 h 8533"/>
                <a:gd name="T68" fmla="*/ 2126 w 12105"/>
                <a:gd name="T69" fmla="*/ 530 h 8533"/>
                <a:gd name="T70" fmla="*/ 3297 w 12105"/>
                <a:gd name="T71" fmla="*/ 208 h 8533"/>
                <a:gd name="T72" fmla="*/ 4632 w 12105"/>
                <a:gd name="T73" fmla="*/ 119 h 8533"/>
                <a:gd name="T74" fmla="*/ 6074 w 12105"/>
                <a:gd name="T75" fmla="*/ 275 h 8533"/>
                <a:gd name="T76" fmla="*/ 7563 w 12105"/>
                <a:gd name="T77" fmla="*/ 690 h 8533"/>
                <a:gd name="T78" fmla="*/ 8937 w 12105"/>
                <a:gd name="T79" fmla="*/ 1322 h 8533"/>
                <a:gd name="T80" fmla="*/ 10100 w 12105"/>
                <a:gd name="T81" fmla="*/ 2114 h 8533"/>
                <a:gd name="T82" fmla="*/ 11015 w 12105"/>
                <a:gd name="T83" fmla="*/ 3021 h 8533"/>
                <a:gd name="T84" fmla="*/ 11647 w 12105"/>
                <a:gd name="T85" fmla="*/ 3999 h 8533"/>
                <a:gd name="T86" fmla="*/ 11959 w 12105"/>
                <a:gd name="T87" fmla="*/ 5005 h 8533"/>
                <a:gd name="T88" fmla="*/ 11915 w 12105"/>
                <a:gd name="T89" fmla="*/ 5993 h 8533"/>
                <a:gd name="T90" fmla="*/ 11497 w 12105"/>
                <a:gd name="T91" fmla="*/ 6886 h 8533"/>
                <a:gd name="T92" fmla="*/ 10760 w 12105"/>
                <a:gd name="T93" fmla="*/ 7589 h 8533"/>
                <a:gd name="T94" fmla="*/ 9760 w 12105"/>
                <a:gd name="T95" fmla="*/ 8085 h 8533"/>
                <a:gd name="T96" fmla="*/ 8552 w 12105"/>
                <a:gd name="T97" fmla="*/ 8362 h 8533"/>
                <a:gd name="T98" fmla="*/ 7192 w 12105"/>
                <a:gd name="T99" fmla="*/ 8403 h 8533"/>
                <a:gd name="T100" fmla="*/ 5734 w 12105"/>
                <a:gd name="T101" fmla="*/ 8196 h 8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105" h="8533">
                  <a:moveTo>
                    <a:pt x="131" y="2312"/>
                  </a:moveTo>
                  <a:lnTo>
                    <a:pt x="75" y="2509"/>
                  </a:lnTo>
                  <a:lnTo>
                    <a:pt x="34" y="2709"/>
                  </a:lnTo>
                  <a:lnTo>
                    <a:pt x="9" y="2911"/>
                  </a:lnTo>
                  <a:lnTo>
                    <a:pt x="0" y="3115"/>
                  </a:lnTo>
                  <a:lnTo>
                    <a:pt x="5" y="3321"/>
                  </a:lnTo>
                  <a:lnTo>
                    <a:pt x="26" y="3527"/>
                  </a:lnTo>
                  <a:lnTo>
                    <a:pt x="61" y="3734"/>
                  </a:lnTo>
                  <a:lnTo>
                    <a:pt x="110" y="3941"/>
                  </a:lnTo>
                  <a:lnTo>
                    <a:pt x="173" y="4148"/>
                  </a:lnTo>
                  <a:lnTo>
                    <a:pt x="250" y="4356"/>
                  </a:lnTo>
                  <a:lnTo>
                    <a:pt x="341" y="4561"/>
                  </a:lnTo>
                  <a:lnTo>
                    <a:pt x="444" y="4766"/>
                  </a:lnTo>
                  <a:lnTo>
                    <a:pt x="560" y="4969"/>
                  </a:lnTo>
                  <a:lnTo>
                    <a:pt x="689" y="5171"/>
                  </a:lnTo>
                  <a:lnTo>
                    <a:pt x="829" y="5370"/>
                  </a:lnTo>
                  <a:lnTo>
                    <a:pt x="983" y="5566"/>
                  </a:lnTo>
                  <a:lnTo>
                    <a:pt x="1146" y="5760"/>
                  </a:lnTo>
                  <a:lnTo>
                    <a:pt x="1322" y="5950"/>
                  </a:lnTo>
                  <a:lnTo>
                    <a:pt x="1509" y="6137"/>
                  </a:lnTo>
                  <a:lnTo>
                    <a:pt x="1706" y="6320"/>
                  </a:lnTo>
                  <a:lnTo>
                    <a:pt x="1914" y="6498"/>
                  </a:lnTo>
                  <a:lnTo>
                    <a:pt x="2131" y="6672"/>
                  </a:lnTo>
                  <a:lnTo>
                    <a:pt x="2359" y="6839"/>
                  </a:lnTo>
                  <a:lnTo>
                    <a:pt x="2596" y="7002"/>
                  </a:lnTo>
                  <a:lnTo>
                    <a:pt x="2842" y="7159"/>
                  </a:lnTo>
                  <a:lnTo>
                    <a:pt x="3097" y="7309"/>
                  </a:lnTo>
                  <a:lnTo>
                    <a:pt x="3361" y="7453"/>
                  </a:lnTo>
                  <a:lnTo>
                    <a:pt x="3633" y="7590"/>
                  </a:lnTo>
                  <a:lnTo>
                    <a:pt x="3914" y="7720"/>
                  </a:lnTo>
                  <a:lnTo>
                    <a:pt x="4202" y="7842"/>
                  </a:lnTo>
                  <a:lnTo>
                    <a:pt x="4498" y="7955"/>
                  </a:lnTo>
                  <a:lnTo>
                    <a:pt x="4800" y="8060"/>
                  </a:lnTo>
                  <a:lnTo>
                    <a:pt x="5106" y="8157"/>
                  </a:lnTo>
                  <a:lnTo>
                    <a:pt x="5410" y="8241"/>
                  </a:lnTo>
                  <a:lnTo>
                    <a:pt x="5715" y="8314"/>
                  </a:lnTo>
                  <a:lnTo>
                    <a:pt x="6017" y="8377"/>
                  </a:lnTo>
                  <a:lnTo>
                    <a:pt x="6317" y="8429"/>
                  </a:lnTo>
                  <a:lnTo>
                    <a:pt x="6615" y="8470"/>
                  </a:lnTo>
                  <a:lnTo>
                    <a:pt x="6909" y="8502"/>
                  </a:lnTo>
                  <a:lnTo>
                    <a:pt x="7201" y="8522"/>
                  </a:lnTo>
                  <a:lnTo>
                    <a:pt x="7488" y="8532"/>
                  </a:lnTo>
                  <a:lnTo>
                    <a:pt x="7772" y="8533"/>
                  </a:lnTo>
                  <a:lnTo>
                    <a:pt x="8049" y="8523"/>
                  </a:lnTo>
                  <a:lnTo>
                    <a:pt x="8322" y="8504"/>
                  </a:lnTo>
                  <a:lnTo>
                    <a:pt x="8589" y="8475"/>
                  </a:lnTo>
                  <a:lnTo>
                    <a:pt x="8850" y="8436"/>
                  </a:lnTo>
                  <a:lnTo>
                    <a:pt x="9105" y="8387"/>
                  </a:lnTo>
                  <a:lnTo>
                    <a:pt x="9352" y="8330"/>
                  </a:lnTo>
                  <a:lnTo>
                    <a:pt x="9592" y="8263"/>
                  </a:lnTo>
                  <a:lnTo>
                    <a:pt x="9823" y="8186"/>
                  </a:lnTo>
                  <a:lnTo>
                    <a:pt x="10046" y="8102"/>
                  </a:lnTo>
                  <a:lnTo>
                    <a:pt x="10261" y="8007"/>
                  </a:lnTo>
                  <a:lnTo>
                    <a:pt x="10466" y="7904"/>
                  </a:lnTo>
                  <a:lnTo>
                    <a:pt x="10661" y="7792"/>
                  </a:lnTo>
                  <a:lnTo>
                    <a:pt x="10846" y="7672"/>
                  </a:lnTo>
                  <a:lnTo>
                    <a:pt x="11020" y="7543"/>
                  </a:lnTo>
                  <a:lnTo>
                    <a:pt x="11183" y="7406"/>
                  </a:lnTo>
                  <a:lnTo>
                    <a:pt x="11334" y="7261"/>
                  </a:lnTo>
                  <a:lnTo>
                    <a:pt x="11473" y="7107"/>
                  </a:lnTo>
                  <a:lnTo>
                    <a:pt x="11600" y="6946"/>
                  </a:lnTo>
                  <a:lnTo>
                    <a:pt x="11714" y="6776"/>
                  </a:lnTo>
                  <a:lnTo>
                    <a:pt x="11815" y="6598"/>
                  </a:lnTo>
                  <a:lnTo>
                    <a:pt x="11901" y="6414"/>
                  </a:lnTo>
                  <a:lnTo>
                    <a:pt x="11973" y="6222"/>
                  </a:lnTo>
                  <a:lnTo>
                    <a:pt x="12030" y="6025"/>
                  </a:lnTo>
                  <a:lnTo>
                    <a:pt x="12070" y="5824"/>
                  </a:lnTo>
                  <a:lnTo>
                    <a:pt x="12095" y="5622"/>
                  </a:lnTo>
                  <a:lnTo>
                    <a:pt x="12105" y="5418"/>
                  </a:lnTo>
                  <a:lnTo>
                    <a:pt x="12099" y="5213"/>
                  </a:lnTo>
                  <a:lnTo>
                    <a:pt x="12079" y="5007"/>
                  </a:lnTo>
                  <a:lnTo>
                    <a:pt x="12043" y="4800"/>
                  </a:lnTo>
                  <a:lnTo>
                    <a:pt x="11994" y="4592"/>
                  </a:lnTo>
                  <a:lnTo>
                    <a:pt x="11930" y="4385"/>
                  </a:lnTo>
                  <a:lnTo>
                    <a:pt x="11854" y="4179"/>
                  </a:lnTo>
                  <a:lnTo>
                    <a:pt x="11764" y="3973"/>
                  </a:lnTo>
                  <a:lnTo>
                    <a:pt x="11660" y="3768"/>
                  </a:lnTo>
                  <a:lnTo>
                    <a:pt x="11544" y="3564"/>
                  </a:lnTo>
                  <a:lnTo>
                    <a:pt x="11415" y="3363"/>
                  </a:lnTo>
                  <a:lnTo>
                    <a:pt x="11274" y="3163"/>
                  </a:lnTo>
                  <a:lnTo>
                    <a:pt x="11122" y="2967"/>
                  </a:lnTo>
                  <a:lnTo>
                    <a:pt x="10957" y="2773"/>
                  </a:lnTo>
                  <a:lnTo>
                    <a:pt x="10782" y="2583"/>
                  </a:lnTo>
                  <a:lnTo>
                    <a:pt x="10596" y="2396"/>
                  </a:lnTo>
                  <a:lnTo>
                    <a:pt x="10399" y="2213"/>
                  </a:lnTo>
                  <a:lnTo>
                    <a:pt x="10191" y="2036"/>
                  </a:lnTo>
                  <a:lnTo>
                    <a:pt x="9973" y="1863"/>
                  </a:lnTo>
                  <a:lnTo>
                    <a:pt x="9745" y="1694"/>
                  </a:lnTo>
                  <a:lnTo>
                    <a:pt x="9508" y="1532"/>
                  </a:lnTo>
                  <a:lnTo>
                    <a:pt x="9261" y="1374"/>
                  </a:lnTo>
                  <a:lnTo>
                    <a:pt x="9007" y="1224"/>
                  </a:lnTo>
                  <a:lnTo>
                    <a:pt x="8743" y="1081"/>
                  </a:lnTo>
                  <a:lnTo>
                    <a:pt x="8470" y="944"/>
                  </a:lnTo>
                  <a:lnTo>
                    <a:pt x="8190" y="814"/>
                  </a:lnTo>
                  <a:lnTo>
                    <a:pt x="7903" y="692"/>
                  </a:lnTo>
                  <a:lnTo>
                    <a:pt x="7607" y="578"/>
                  </a:lnTo>
                  <a:lnTo>
                    <a:pt x="7304" y="472"/>
                  </a:lnTo>
                  <a:lnTo>
                    <a:pt x="6999" y="377"/>
                  </a:lnTo>
                  <a:lnTo>
                    <a:pt x="6693" y="293"/>
                  </a:lnTo>
                  <a:lnTo>
                    <a:pt x="6389" y="220"/>
                  </a:lnTo>
                  <a:lnTo>
                    <a:pt x="6087" y="157"/>
                  </a:lnTo>
                  <a:lnTo>
                    <a:pt x="5786" y="105"/>
                  </a:lnTo>
                  <a:lnTo>
                    <a:pt x="5489" y="63"/>
                  </a:lnTo>
                  <a:lnTo>
                    <a:pt x="5194" y="32"/>
                  </a:lnTo>
                  <a:lnTo>
                    <a:pt x="4903" y="11"/>
                  </a:lnTo>
                  <a:lnTo>
                    <a:pt x="4615" y="1"/>
                  </a:lnTo>
                  <a:lnTo>
                    <a:pt x="4333" y="0"/>
                  </a:lnTo>
                  <a:lnTo>
                    <a:pt x="4055" y="10"/>
                  </a:lnTo>
                  <a:lnTo>
                    <a:pt x="3782" y="30"/>
                  </a:lnTo>
                  <a:lnTo>
                    <a:pt x="3514" y="59"/>
                  </a:lnTo>
                  <a:lnTo>
                    <a:pt x="3253" y="98"/>
                  </a:lnTo>
                  <a:lnTo>
                    <a:pt x="3000" y="146"/>
                  </a:lnTo>
                  <a:lnTo>
                    <a:pt x="2752" y="203"/>
                  </a:lnTo>
                  <a:lnTo>
                    <a:pt x="2512" y="270"/>
                  </a:lnTo>
                  <a:lnTo>
                    <a:pt x="2281" y="347"/>
                  </a:lnTo>
                  <a:lnTo>
                    <a:pt x="2057" y="433"/>
                  </a:lnTo>
                  <a:lnTo>
                    <a:pt x="1843" y="526"/>
                  </a:lnTo>
                  <a:lnTo>
                    <a:pt x="1639" y="630"/>
                  </a:lnTo>
                  <a:lnTo>
                    <a:pt x="1443" y="742"/>
                  </a:lnTo>
                  <a:lnTo>
                    <a:pt x="1258" y="861"/>
                  </a:lnTo>
                  <a:lnTo>
                    <a:pt x="1084" y="990"/>
                  </a:lnTo>
                  <a:lnTo>
                    <a:pt x="921" y="1128"/>
                  </a:lnTo>
                  <a:lnTo>
                    <a:pt x="769" y="1273"/>
                  </a:lnTo>
                  <a:lnTo>
                    <a:pt x="630" y="1426"/>
                  </a:lnTo>
                  <a:lnTo>
                    <a:pt x="503" y="1588"/>
                  </a:lnTo>
                  <a:lnTo>
                    <a:pt x="390" y="1757"/>
                  </a:lnTo>
                  <a:lnTo>
                    <a:pt x="289" y="1935"/>
                  </a:lnTo>
                  <a:lnTo>
                    <a:pt x="203" y="2120"/>
                  </a:lnTo>
                  <a:lnTo>
                    <a:pt x="131" y="2312"/>
                  </a:lnTo>
                  <a:close/>
                  <a:moveTo>
                    <a:pt x="4838" y="7947"/>
                  </a:moveTo>
                  <a:lnTo>
                    <a:pt x="4540" y="7844"/>
                  </a:lnTo>
                  <a:lnTo>
                    <a:pt x="4251" y="7732"/>
                  </a:lnTo>
                  <a:lnTo>
                    <a:pt x="3968" y="7613"/>
                  </a:lnTo>
                  <a:lnTo>
                    <a:pt x="3693" y="7486"/>
                  </a:lnTo>
                  <a:lnTo>
                    <a:pt x="3426" y="7352"/>
                  </a:lnTo>
                  <a:lnTo>
                    <a:pt x="3167" y="7212"/>
                  </a:lnTo>
                  <a:lnTo>
                    <a:pt x="2916" y="7065"/>
                  </a:lnTo>
                  <a:lnTo>
                    <a:pt x="2675" y="6912"/>
                  </a:lnTo>
                  <a:lnTo>
                    <a:pt x="2442" y="6753"/>
                  </a:lnTo>
                  <a:lnTo>
                    <a:pt x="2219" y="6589"/>
                  </a:lnTo>
                  <a:lnTo>
                    <a:pt x="2004" y="6421"/>
                  </a:lnTo>
                  <a:lnTo>
                    <a:pt x="1800" y="6247"/>
                  </a:lnTo>
                  <a:lnTo>
                    <a:pt x="1606" y="6068"/>
                  </a:lnTo>
                  <a:lnTo>
                    <a:pt x="1423" y="5886"/>
                  </a:lnTo>
                  <a:lnTo>
                    <a:pt x="1251" y="5702"/>
                  </a:lnTo>
                  <a:lnTo>
                    <a:pt x="1089" y="5513"/>
                  </a:lnTo>
                  <a:lnTo>
                    <a:pt x="939" y="5322"/>
                  </a:lnTo>
                  <a:lnTo>
                    <a:pt x="800" y="5128"/>
                  </a:lnTo>
                  <a:lnTo>
                    <a:pt x="673" y="4932"/>
                  </a:lnTo>
                  <a:lnTo>
                    <a:pt x="559" y="4733"/>
                  </a:lnTo>
                  <a:lnTo>
                    <a:pt x="457" y="4534"/>
                  </a:lnTo>
                  <a:lnTo>
                    <a:pt x="368" y="4334"/>
                  </a:lnTo>
                  <a:lnTo>
                    <a:pt x="292" y="4133"/>
                  </a:lnTo>
                  <a:lnTo>
                    <a:pt x="229" y="3931"/>
                  </a:lnTo>
                  <a:lnTo>
                    <a:pt x="180" y="3730"/>
                  </a:lnTo>
                  <a:lnTo>
                    <a:pt x="145" y="3529"/>
                  </a:lnTo>
                  <a:lnTo>
                    <a:pt x="125" y="3329"/>
                  </a:lnTo>
                  <a:lnTo>
                    <a:pt x="118" y="3130"/>
                  </a:lnTo>
                  <a:lnTo>
                    <a:pt x="127" y="2932"/>
                  </a:lnTo>
                  <a:lnTo>
                    <a:pt x="150" y="2736"/>
                  </a:lnTo>
                  <a:lnTo>
                    <a:pt x="190" y="2540"/>
                  </a:lnTo>
                  <a:lnTo>
                    <a:pt x="244" y="2350"/>
                  </a:lnTo>
                  <a:lnTo>
                    <a:pt x="314" y="2163"/>
                  </a:lnTo>
                  <a:lnTo>
                    <a:pt x="399" y="1984"/>
                  </a:lnTo>
                  <a:lnTo>
                    <a:pt x="496" y="1812"/>
                  </a:lnTo>
                  <a:lnTo>
                    <a:pt x="607" y="1648"/>
                  </a:lnTo>
                  <a:lnTo>
                    <a:pt x="731" y="1491"/>
                  </a:lnTo>
                  <a:lnTo>
                    <a:pt x="867" y="1343"/>
                  </a:lnTo>
                  <a:lnTo>
                    <a:pt x="1015" y="1202"/>
                  </a:lnTo>
                  <a:lnTo>
                    <a:pt x="1174" y="1069"/>
                  </a:lnTo>
                  <a:lnTo>
                    <a:pt x="1344" y="945"/>
                  </a:lnTo>
                  <a:lnTo>
                    <a:pt x="1525" y="828"/>
                  </a:lnTo>
                  <a:lnTo>
                    <a:pt x="1716" y="720"/>
                  </a:lnTo>
                  <a:lnTo>
                    <a:pt x="1916" y="621"/>
                  </a:lnTo>
                  <a:lnTo>
                    <a:pt x="2126" y="530"/>
                  </a:lnTo>
                  <a:lnTo>
                    <a:pt x="2345" y="448"/>
                  </a:lnTo>
                  <a:lnTo>
                    <a:pt x="2571" y="375"/>
                  </a:lnTo>
                  <a:lnTo>
                    <a:pt x="2806" y="310"/>
                  </a:lnTo>
                  <a:lnTo>
                    <a:pt x="3048" y="255"/>
                  </a:lnTo>
                  <a:lnTo>
                    <a:pt x="3297" y="208"/>
                  </a:lnTo>
                  <a:lnTo>
                    <a:pt x="3553" y="172"/>
                  </a:lnTo>
                  <a:lnTo>
                    <a:pt x="3814" y="144"/>
                  </a:lnTo>
                  <a:lnTo>
                    <a:pt x="4081" y="126"/>
                  </a:lnTo>
                  <a:lnTo>
                    <a:pt x="4354" y="118"/>
                  </a:lnTo>
                  <a:lnTo>
                    <a:pt x="4632" y="119"/>
                  </a:lnTo>
                  <a:lnTo>
                    <a:pt x="4913" y="130"/>
                  </a:lnTo>
                  <a:lnTo>
                    <a:pt x="5198" y="151"/>
                  </a:lnTo>
                  <a:lnTo>
                    <a:pt x="5487" y="183"/>
                  </a:lnTo>
                  <a:lnTo>
                    <a:pt x="5779" y="224"/>
                  </a:lnTo>
                  <a:lnTo>
                    <a:pt x="6074" y="275"/>
                  </a:lnTo>
                  <a:lnTo>
                    <a:pt x="6369" y="337"/>
                  </a:lnTo>
                  <a:lnTo>
                    <a:pt x="6668" y="409"/>
                  </a:lnTo>
                  <a:lnTo>
                    <a:pt x="6967" y="493"/>
                  </a:lnTo>
                  <a:lnTo>
                    <a:pt x="7267" y="586"/>
                  </a:lnTo>
                  <a:lnTo>
                    <a:pt x="7563" y="690"/>
                  </a:lnTo>
                  <a:lnTo>
                    <a:pt x="7854" y="802"/>
                  </a:lnTo>
                  <a:lnTo>
                    <a:pt x="8136" y="920"/>
                  </a:lnTo>
                  <a:lnTo>
                    <a:pt x="8411" y="1047"/>
                  </a:lnTo>
                  <a:lnTo>
                    <a:pt x="8679" y="1181"/>
                  </a:lnTo>
                  <a:lnTo>
                    <a:pt x="8937" y="1322"/>
                  </a:lnTo>
                  <a:lnTo>
                    <a:pt x="9187" y="1469"/>
                  </a:lnTo>
                  <a:lnTo>
                    <a:pt x="9430" y="1621"/>
                  </a:lnTo>
                  <a:lnTo>
                    <a:pt x="9663" y="1781"/>
                  </a:lnTo>
                  <a:lnTo>
                    <a:pt x="9886" y="1944"/>
                  </a:lnTo>
                  <a:lnTo>
                    <a:pt x="10100" y="2114"/>
                  </a:lnTo>
                  <a:lnTo>
                    <a:pt x="10303" y="2287"/>
                  </a:lnTo>
                  <a:lnTo>
                    <a:pt x="10497" y="2465"/>
                  </a:lnTo>
                  <a:lnTo>
                    <a:pt x="10681" y="2647"/>
                  </a:lnTo>
                  <a:lnTo>
                    <a:pt x="10854" y="2832"/>
                  </a:lnTo>
                  <a:lnTo>
                    <a:pt x="11015" y="3021"/>
                  </a:lnTo>
                  <a:lnTo>
                    <a:pt x="11166" y="3212"/>
                  </a:lnTo>
                  <a:lnTo>
                    <a:pt x="11304" y="3406"/>
                  </a:lnTo>
                  <a:lnTo>
                    <a:pt x="11431" y="3602"/>
                  </a:lnTo>
                  <a:lnTo>
                    <a:pt x="11545" y="3800"/>
                  </a:lnTo>
                  <a:lnTo>
                    <a:pt x="11647" y="3999"/>
                  </a:lnTo>
                  <a:lnTo>
                    <a:pt x="11736" y="4199"/>
                  </a:lnTo>
                  <a:lnTo>
                    <a:pt x="11813" y="4400"/>
                  </a:lnTo>
                  <a:lnTo>
                    <a:pt x="11875" y="4602"/>
                  </a:lnTo>
                  <a:lnTo>
                    <a:pt x="11924" y="4804"/>
                  </a:lnTo>
                  <a:lnTo>
                    <a:pt x="11959" y="5005"/>
                  </a:lnTo>
                  <a:lnTo>
                    <a:pt x="11980" y="5205"/>
                  </a:lnTo>
                  <a:lnTo>
                    <a:pt x="11986" y="5404"/>
                  </a:lnTo>
                  <a:lnTo>
                    <a:pt x="11977" y="5602"/>
                  </a:lnTo>
                  <a:lnTo>
                    <a:pt x="11954" y="5798"/>
                  </a:lnTo>
                  <a:lnTo>
                    <a:pt x="11915" y="5993"/>
                  </a:lnTo>
                  <a:lnTo>
                    <a:pt x="11860" y="6184"/>
                  </a:lnTo>
                  <a:lnTo>
                    <a:pt x="11790" y="6371"/>
                  </a:lnTo>
                  <a:lnTo>
                    <a:pt x="11706" y="6550"/>
                  </a:lnTo>
                  <a:lnTo>
                    <a:pt x="11608" y="6721"/>
                  </a:lnTo>
                  <a:lnTo>
                    <a:pt x="11497" y="6886"/>
                  </a:lnTo>
                  <a:lnTo>
                    <a:pt x="11374" y="7042"/>
                  </a:lnTo>
                  <a:lnTo>
                    <a:pt x="11238" y="7191"/>
                  </a:lnTo>
                  <a:lnTo>
                    <a:pt x="11089" y="7332"/>
                  </a:lnTo>
                  <a:lnTo>
                    <a:pt x="10930" y="7465"/>
                  </a:lnTo>
                  <a:lnTo>
                    <a:pt x="10760" y="7589"/>
                  </a:lnTo>
                  <a:lnTo>
                    <a:pt x="10580" y="7706"/>
                  </a:lnTo>
                  <a:lnTo>
                    <a:pt x="10389" y="7813"/>
                  </a:lnTo>
                  <a:lnTo>
                    <a:pt x="10188" y="7913"/>
                  </a:lnTo>
                  <a:lnTo>
                    <a:pt x="9978" y="8003"/>
                  </a:lnTo>
                  <a:lnTo>
                    <a:pt x="9760" y="8085"/>
                  </a:lnTo>
                  <a:lnTo>
                    <a:pt x="9533" y="8159"/>
                  </a:lnTo>
                  <a:lnTo>
                    <a:pt x="9298" y="8224"/>
                  </a:lnTo>
                  <a:lnTo>
                    <a:pt x="9056" y="8278"/>
                  </a:lnTo>
                  <a:lnTo>
                    <a:pt x="8807" y="8325"/>
                  </a:lnTo>
                  <a:lnTo>
                    <a:pt x="8552" y="8362"/>
                  </a:lnTo>
                  <a:lnTo>
                    <a:pt x="8290" y="8389"/>
                  </a:lnTo>
                  <a:lnTo>
                    <a:pt x="8022" y="8407"/>
                  </a:lnTo>
                  <a:lnTo>
                    <a:pt x="7750" y="8416"/>
                  </a:lnTo>
                  <a:lnTo>
                    <a:pt x="7473" y="8415"/>
                  </a:lnTo>
                  <a:lnTo>
                    <a:pt x="7192" y="8403"/>
                  </a:lnTo>
                  <a:lnTo>
                    <a:pt x="6906" y="8382"/>
                  </a:lnTo>
                  <a:lnTo>
                    <a:pt x="6617" y="8351"/>
                  </a:lnTo>
                  <a:lnTo>
                    <a:pt x="6325" y="8310"/>
                  </a:lnTo>
                  <a:lnTo>
                    <a:pt x="6031" y="8258"/>
                  </a:lnTo>
                  <a:lnTo>
                    <a:pt x="5734" y="8196"/>
                  </a:lnTo>
                  <a:lnTo>
                    <a:pt x="5437" y="8124"/>
                  </a:lnTo>
                  <a:lnTo>
                    <a:pt x="5137" y="8041"/>
                  </a:lnTo>
                  <a:lnTo>
                    <a:pt x="4838" y="7947"/>
                  </a:lnTo>
                  <a:close/>
                </a:path>
              </a:pathLst>
            </a:custGeom>
            <a:solidFill>
              <a:srgbClr val="5A4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" name="Freeform 17"/>
            <p:cNvSpPr>
              <a:spLocks/>
            </p:cNvSpPr>
            <p:nvPr/>
          </p:nvSpPr>
          <p:spPr bwMode="auto">
            <a:xfrm>
              <a:off x="7137400" y="5410201"/>
              <a:ext cx="241300" cy="231775"/>
            </a:xfrm>
            <a:custGeom>
              <a:avLst/>
              <a:gdLst>
                <a:gd name="T0" fmla="*/ 284 w 2589"/>
                <a:gd name="T1" fmla="*/ 3 h 2486"/>
                <a:gd name="T2" fmla="*/ 304 w 2589"/>
                <a:gd name="T3" fmla="*/ 16 h 2486"/>
                <a:gd name="T4" fmla="*/ 329 w 2589"/>
                <a:gd name="T5" fmla="*/ 30 h 2486"/>
                <a:gd name="T6" fmla="*/ 367 w 2589"/>
                <a:gd name="T7" fmla="*/ 46 h 2486"/>
                <a:gd name="T8" fmla="*/ 422 w 2589"/>
                <a:gd name="T9" fmla="*/ 65 h 2486"/>
                <a:gd name="T10" fmla="*/ 495 w 2589"/>
                <a:gd name="T11" fmla="*/ 84 h 2486"/>
                <a:gd name="T12" fmla="*/ 590 w 2589"/>
                <a:gd name="T13" fmla="*/ 103 h 2486"/>
                <a:gd name="T14" fmla="*/ 708 w 2589"/>
                <a:gd name="T15" fmla="*/ 122 h 2486"/>
                <a:gd name="T16" fmla="*/ 851 w 2589"/>
                <a:gd name="T17" fmla="*/ 139 h 2486"/>
                <a:gd name="T18" fmla="*/ 1023 w 2589"/>
                <a:gd name="T19" fmla="*/ 153 h 2486"/>
                <a:gd name="T20" fmla="*/ 1226 w 2589"/>
                <a:gd name="T21" fmla="*/ 163 h 2486"/>
                <a:gd name="T22" fmla="*/ 1461 w 2589"/>
                <a:gd name="T23" fmla="*/ 170 h 2486"/>
                <a:gd name="T24" fmla="*/ 1733 w 2589"/>
                <a:gd name="T25" fmla="*/ 171 h 2486"/>
                <a:gd name="T26" fmla="*/ 2044 w 2589"/>
                <a:gd name="T27" fmla="*/ 165 h 2486"/>
                <a:gd name="T28" fmla="*/ 2396 w 2589"/>
                <a:gd name="T29" fmla="*/ 153 h 2486"/>
                <a:gd name="T30" fmla="*/ 2587 w 2589"/>
                <a:gd name="T31" fmla="*/ 156 h 2486"/>
                <a:gd name="T32" fmla="*/ 2589 w 2589"/>
                <a:gd name="T33" fmla="*/ 217 h 2486"/>
                <a:gd name="T34" fmla="*/ 2587 w 2589"/>
                <a:gd name="T35" fmla="*/ 284 h 2486"/>
                <a:gd name="T36" fmla="*/ 2582 w 2589"/>
                <a:gd name="T37" fmla="*/ 372 h 2486"/>
                <a:gd name="T38" fmla="*/ 2572 w 2589"/>
                <a:gd name="T39" fmla="*/ 478 h 2486"/>
                <a:gd name="T40" fmla="*/ 2555 w 2589"/>
                <a:gd name="T41" fmla="*/ 604 h 2486"/>
                <a:gd name="T42" fmla="*/ 2531 w 2589"/>
                <a:gd name="T43" fmla="*/ 745 h 2486"/>
                <a:gd name="T44" fmla="*/ 2496 w 2589"/>
                <a:gd name="T45" fmla="*/ 904 h 2486"/>
                <a:gd name="T46" fmla="*/ 2450 w 2589"/>
                <a:gd name="T47" fmla="*/ 1076 h 2486"/>
                <a:gd name="T48" fmla="*/ 2391 w 2589"/>
                <a:gd name="T49" fmla="*/ 1262 h 2486"/>
                <a:gd name="T50" fmla="*/ 2318 w 2589"/>
                <a:gd name="T51" fmla="*/ 1462 h 2486"/>
                <a:gd name="T52" fmla="*/ 2230 w 2589"/>
                <a:gd name="T53" fmla="*/ 1673 h 2486"/>
                <a:gd name="T54" fmla="*/ 2123 w 2589"/>
                <a:gd name="T55" fmla="*/ 1894 h 2486"/>
                <a:gd name="T56" fmla="*/ 1998 w 2589"/>
                <a:gd name="T57" fmla="*/ 2125 h 2486"/>
                <a:gd name="T58" fmla="*/ 1853 w 2589"/>
                <a:gd name="T59" fmla="*/ 2363 h 2486"/>
                <a:gd name="T60" fmla="*/ 1762 w 2589"/>
                <a:gd name="T61" fmla="*/ 2484 h 2486"/>
                <a:gd name="T62" fmla="*/ 1680 w 2589"/>
                <a:gd name="T63" fmla="*/ 2469 h 2486"/>
                <a:gd name="T64" fmla="*/ 1526 w 2589"/>
                <a:gd name="T65" fmla="*/ 2437 h 2486"/>
                <a:gd name="T66" fmla="*/ 1373 w 2589"/>
                <a:gd name="T67" fmla="*/ 2399 h 2486"/>
                <a:gd name="T68" fmla="*/ 1256 w 2589"/>
                <a:gd name="T69" fmla="*/ 2369 h 2486"/>
                <a:gd name="T70" fmla="*/ 1128 w 2589"/>
                <a:gd name="T71" fmla="*/ 2332 h 2486"/>
                <a:gd name="T72" fmla="*/ 991 w 2589"/>
                <a:gd name="T73" fmla="*/ 2289 h 2486"/>
                <a:gd name="T74" fmla="*/ 848 w 2589"/>
                <a:gd name="T75" fmla="*/ 2241 h 2486"/>
                <a:gd name="T76" fmla="*/ 699 w 2589"/>
                <a:gd name="T77" fmla="*/ 2186 h 2486"/>
                <a:gd name="T78" fmla="*/ 545 w 2589"/>
                <a:gd name="T79" fmla="*/ 2125 h 2486"/>
                <a:gd name="T80" fmla="*/ 389 w 2589"/>
                <a:gd name="T81" fmla="*/ 2057 h 2486"/>
                <a:gd name="T82" fmla="*/ 232 w 2589"/>
                <a:gd name="T83" fmla="*/ 1980 h 2486"/>
                <a:gd name="T84" fmla="*/ 77 w 2589"/>
                <a:gd name="T85" fmla="*/ 1898 h 2486"/>
                <a:gd name="T86" fmla="*/ 3 w 2589"/>
                <a:gd name="T87" fmla="*/ 1841 h 2486"/>
                <a:gd name="T88" fmla="*/ 19 w 2589"/>
                <a:gd name="T89" fmla="*/ 1745 h 2486"/>
                <a:gd name="T90" fmla="*/ 50 w 2589"/>
                <a:gd name="T91" fmla="*/ 1570 h 2486"/>
                <a:gd name="T92" fmla="*/ 90 w 2589"/>
                <a:gd name="T93" fmla="*/ 1335 h 2486"/>
                <a:gd name="T94" fmla="*/ 135 w 2589"/>
                <a:gd name="T95" fmla="*/ 1056 h 2486"/>
                <a:gd name="T96" fmla="*/ 183 w 2589"/>
                <a:gd name="T97" fmla="*/ 752 h 2486"/>
                <a:gd name="T98" fmla="*/ 227 w 2589"/>
                <a:gd name="T99" fmla="*/ 442 h 2486"/>
                <a:gd name="T100" fmla="*/ 266 w 2589"/>
                <a:gd name="T101" fmla="*/ 141 h 2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89" h="2486">
                  <a:moveTo>
                    <a:pt x="282" y="0"/>
                  </a:moveTo>
                  <a:lnTo>
                    <a:pt x="284" y="3"/>
                  </a:lnTo>
                  <a:lnTo>
                    <a:pt x="294" y="11"/>
                  </a:lnTo>
                  <a:lnTo>
                    <a:pt x="304" y="16"/>
                  </a:lnTo>
                  <a:lnTo>
                    <a:pt x="315" y="22"/>
                  </a:lnTo>
                  <a:lnTo>
                    <a:pt x="329" y="30"/>
                  </a:lnTo>
                  <a:lnTo>
                    <a:pt x="346" y="37"/>
                  </a:lnTo>
                  <a:lnTo>
                    <a:pt x="367" y="46"/>
                  </a:lnTo>
                  <a:lnTo>
                    <a:pt x="393" y="56"/>
                  </a:lnTo>
                  <a:lnTo>
                    <a:pt x="422" y="65"/>
                  </a:lnTo>
                  <a:lnTo>
                    <a:pt x="457" y="74"/>
                  </a:lnTo>
                  <a:lnTo>
                    <a:pt x="495" y="84"/>
                  </a:lnTo>
                  <a:lnTo>
                    <a:pt x="540" y="93"/>
                  </a:lnTo>
                  <a:lnTo>
                    <a:pt x="590" y="103"/>
                  </a:lnTo>
                  <a:lnTo>
                    <a:pt x="646" y="113"/>
                  </a:lnTo>
                  <a:lnTo>
                    <a:pt x="708" y="122"/>
                  </a:lnTo>
                  <a:lnTo>
                    <a:pt x="776" y="131"/>
                  </a:lnTo>
                  <a:lnTo>
                    <a:pt x="851" y="139"/>
                  </a:lnTo>
                  <a:lnTo>
                    <a:pt x="933" y="146"/>
                  </a:lnTo>
                  <a:lnTo>
                    <a:pt x="1023" y="153"/>
                  </a:lnTo>
                  <a:lnTo>
                    <a:pt x="1120" y="159"/>
                  </a:lnTo>
                  <a:lnTo>
                    <a:pt x="1226" y="163"/>
                  </a:lnTo>
                  <a:lnTo>
                    <a:pt x="1339" y="167"/>
                  </a:lnTo>
                  <a:lnTo>
                    <a:pt x="1461" y="170"/>
                  </a:lnTo>
                  <a:lnTo>
                    <a:pt x="1593" y="171"/>
                  </a:lnTo>
                  <a:lnTo>
                    <a:pt x="1733" y="171"/>
                  </a:lnTo>
                  <a:lnTo>
                    <a:pt x="1884" y="169"/>
                  </a:lnTo>
                  <a:lnTo>
                    <a:pt x="2044" y="165"/>
                  </a:lnTo>
                  <a:lnTo>
                    <a:pt x="2215" y="160"/>
                  </a:lnTo>
                  <a:lnTo>
                    <a:pt x="2396" y="153"/>
                  </a:lnTo>
                  <a:lnTo>
                    <a:pt x="2587" y="144"/>
                  </a:lnTo>
                  <a:lnTo>
                    <a:pt x="2587" y="156"/>
                  </a:lnTo>
                  <a:lnTo>
                    <a:pt x="2589" y="191"/>
                  </a:lnTo>
                  <a:lnTo>
                    <a:pt x="2589" y="217"/>
                  </a:lnTo>
                  <a:lnTo>
                    <a:pt x="2589" y="248"/>
                  </a:lnTo>
                  <a:lnTo>
                    <a:pt x="2587" y="284"/>
                  </a:lnTo>
                  <a:lnTo>
                    <a:pt x="2585" y="326"/>
                  </a:lnTo>
                  <a:lnTo>
                    <a:pt x="2582" y="372"/>
                  </a:lnTo>
                  <a:lnTo>
                    <a:pt x="2578" y="423"/>
                  </a:lnTo>
                  <a:lnTo>
                    <a:pt x="2572" y="478"/>
                  </a:lnTo>
                  <a:lnTo>
                    <a:pt x="2565" y="539"/>
                  </a:lnTo>
                  <a:lnTo>
                    <a:pt x="2555" y="604"/>
                  </a:lnTo>
                  <a:lnTo>
                    <a:pt x="2544" y="672"/>
                  </a:lnTo>
                  <a:lnTo>
                    <a:pt x="2531" y="745"/>
                  </a:lnTo>
                  <a:lnTo>
                    <a:pt x="2514" y="823"/>
                  </a:lnTo>
                  <a:lnTo>
                    <a:pt x="2496" y="904"/>
                  </a:lnTo>
                  <a:lnTo>
                    <a:pt x="2475" y="988"/>
                  </a:lnTo>
                  <a:lnTo>
                    <a:pt x="2450" y="1076"/>
                  </a:lnTo>
                  <a:lnTo>
                    <a:pt x="2422" y="1168"/>
                  </a:lnTo>
                  <a:lnTo>
                    <a:pt x="2391" y="1262"/>
                  </a:lnTo>
                  <a:lnTo>
                    <a:pt x="2357" y="1361"/>
                  </a:lnTo>
                  <a:lnTo>
                    <a:pt x="2318" y="1462"/>
                  </a:lnTo>
                  <a:lnTo>
                    <a:pt x="2277" y="1566"/>
                  </a:lnTo>
                  <a:lnTo>
                    <a:pt x="2230" y="1673"/>
                  </a:lnTo>
                  <a:lnTo>
                    <a:pt x="2179" y="1782"/>
                  </a:lnTo>
                  <a:lnTo>
                    <a:pt x="2123" y="1894"/>
                  </a:lnTo>
                  <a:lnTo>
                    <a:pt x="2063" y="2008"/>
                  </a:lnTo>
                  <a:lnTo>
                    <a:pt x="1998" y="2125"/>
                  </a:lnTo>
                  <a:lnTo>
                    <a:pt x="1929" y="2244"/>
                  </a:lnTo>
                  <a:lnTo>
                    <a:pt x="1853" y="2363"/>
                  </a:lnTo>
                  <a:lnTo>
                    <a:pt x="1773" y="2486"/>
                  </a:lnTo>
                  <a:lnTo>
                    <a:pt x="1762" y="2484"/>
                  </a:lnTo>
                  <a:lnTo>
                    <a:pt x="1730" y="2478"/>
                  </a:lnTo>
                  <a:lnTo>
                    <a:pt x="1680" y="2469"/>
                  </a:lnTo>
                  <a:lnTo>
                    <a:pt x="1611" y="2455"/>
                  </a:lnTo>
                  <a:lnTo>
                    <a:pt x="1526" y="2437"/>
                  </a:lnTo>
                  <a:lnTo>
                    <a:pt x="1428" y="2413"/>
                  </a:lnTo>
                  <a:lnTo>
                    <a:pt x="1373" y="2399"/>
                  </a:lnTo>
                  <a:lnTo>
                    <a:pt x="1316" y="2385"/>
                  </a:lnTo>
                  <a:lnTo>
                    <a:pt x="1256" y="2369"/>
                  </a:lnTo>
                  <a:lnTo>
                    <a:pt x="1193" y="2350"/>
                  </a:lnTo>
                  <a:lnTo>
                    <a:pt x="1128" y="2332"/>
                  </a:lnTo>
                  <a:lnTo>
                    <a:pt x="1061" y="2312"/>
                  </a:lnTo>
                  <a:lnTo>
                    <a:pt x="991" y="2289"/>
                  </a:lnTo>
                  <a:lnTo>
                    <a:pt x="920" y="2266"/>
                  </a:lnTo>
                  <a:lnTo>
                    <a:pt x="848" y="2241"/>
                  </a:lnTo>
                  <a:lnTo>
                    <a:pt x="774" y="2214"/>
                  </a:lnTo>
                  <a:lnTo>
                    <a:pt x="699" y="2186"/>
                  </a:lnTo>
                  <a:lnTo>
                    <a:pt x="622" y="2156"/>
                  </a:lnTo>
                  <a:lnTo>
                    <a:pt x="545" y="2125"/>
                  </a:lnTo>
                  <a:lnTo>
                    <a:pt x="467" y="2091"/>
                  </a:lnTo>
                  <a:lnTo>
                    <a:pt x="389" y="2057"/>
                  </a:lnTo>
                  <a:lnTo>
                    <a:pt x="311" y="2019"/>
                  </a:lnTo>
                  <a:lnTo>
                    <a:pt x="232" y="1980"/>
                  </a:lnTo>
                  <a:lnTo>
                    <a:pt x="155" y="1941"/>
                  </a:lnTo>
                  <a:lnTo>
                    <a:pt x="77" y="1898"/>
                  </a:lnTo>
                  <a:lnTo>
                    <a:pt x="0" y="1854"/>
                  </a:lnTo>
                  <a:lnTo>
                    <a:pt x="3" y="1841"/>
                  </a:lnTo>
                  <a:lnTo>
                    <a:pt x="9" y="1804"/>
                  </a:lnTo>
                  <a:lnTo>
                    <a:pt x="19" y="1745"/>
                  </a:lnTo>
                  <a:lnTo>
                    <a:pt x="33" y="1667"/>
                  </a:lnTo>
                  <a:lnTo>
                    <a:pt x="50" y="1570"/>
                  </a:lnTo>
                  <a:lnTo>
                    <a:pt x="69" y="1459"/>
                  </a:lnTo>
                  <a:lnTo>
                    <a:pt x="90" y="1335"/>
                  </a:lnTo>
                  <a:lnTo>
                    <a:pt x="113" y="1200"/>
                  </a:lnTo>
                  <a:lnTo>
                    <a:pt x="135" y="1056"/>
                  </a:lnTo>
                  <a:lnTo>
                    <a:pt x="159" y="907"/>
                  </a:lnTo>
                  <a:lnTo>
                    <a:pt x="183" y="752"/>
                  </a:lnTo>
                  <a:lnTo>
                    <a:pt x="205" y="597"/>
                  </a:lnTo>
                  <a:lnTo>
                    <a:pt x="227" y="442"/>
                  </a:lnTo>
                  <a:lnTo>
                    <a:pt x="248" y="288"/>
                  </a:lnTo>
                  <a:lnTo>
                    <a:pt x="266" y="14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D7B7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" name="Freeform 18"/>
            <p:cNvSpPr>
              <a:spLocks/>
            </p:cNvSpPr>
            <p:nvPr/>
          </p:nvSpPr>
          <p:spPr bwMode="auto">
            <a:xfrm>
              <a:off x="7407275" y="5419726"/>
              <a:ext cx="87312" cy="79375"/>
            </a:xfrm>
            <a:custGeom>
              <a:avLst/>
              <a:gdLst>
                <a:gd name="T0" fmla="*/ 114 w 941"/>
                <a:gd name="T1" fmla="*/ 13 h 850"/>
                <a:gd name="T2" fmla="*/ 117 w 941"/>
                <a:gd name="T3" fmla="*/ 49 h 850"/>
                <a:gd name="T4" fmla="*/ 120 w 941"/>
                <a:gd name="T5" fmla="*/ 119 h 850"/>
                <a:gd name="T6" fmla="*/ 121 w 941"/>
                <a:gd name="T7" fmla="*/ 216 h 850"/>
                <a:gd name="T8" fmla="*/ 115 w 941"/>
                <a:gd name="T9" fmla="*/ 334 h 850"/>
                <a:gd name="T10" fmla="*/ 105 w 941"/>
                <a:gd name="T11" fmla="*/ 434 h 850"/>
                <a:gd name="T12" fmla="*/ 94 w 941"/>
                <a:gd name="T13" fmla="*/ 505 h 850"/>
                <a:gd name="T14" fmla="*/ 80 w 941"/>
                <a:gd name="T15" fmla="*/ 580 h 850"/>
                <a:gd name="T16" fmla="*/ 63 w 941"/>
                <a:gd name="T17" fmla="*/ 655 h 850"/>
                <a:gd name="T18" fmla="*/ 41 w 941"/>
                <a:gd name="T19" fmla="*/ 732 h 850"/>
                <a:gd name="T20" fmla="*/ 15 w 941"/>
                <a:gd name="T21" fmla="*/ 810 h 850"/>
                <a:gd name="T22" fmla="*/ 6 w 941"/>
                <a:gd name="T23" fmla="*/ 849 h 850"/>
                <a:gd name="T24" fmla="*/ 55 w 941"/>
                <a:gd name="T25" fmla="*/ 846 h 850"/>
                <a:gd name="T26" fmla="*/ 140 w 941"/>
                <a:gd name="T27" fmla="*/ 840 h 850"/>
                <a:gd name="T28" fmla="*/ 251 w 941"/>
                <a:gd name="T29" fmla="*/ 830 h 850"/>
                <a:gd name="T30" fmla="*/ 378 w 941"/>
                <a:gd name="T31" fmla="*/ 818 h 850"/>
                <a:gd name="T32" fmla="*/ 509 w 941"/>
                <a:gd name="T33" fmla="*/ 804 h 850"/>
                <a:gd name="T34" fmla="*/ 634 w 941"/>
                <a:gd name="T35" fmla="*/ 787 h 850"/>
                <a:gd name="T36" fmla="*/ 715 w 941"/>
                <a:gd name="T37" fmla="*/ 771 h 850"/>
                <a:gd name="T38" fmla="*/ 762 w 941"/>
                <a:gd name="T39" fmla="*/ 761 h 850"/>
                <a:gd name="T40" fmla="*/ 786 w 941"/>
                <a:gd name="T41" fmla="*/ 751 h 850"/>
                <a:gd name="T42" fmla="*/ 807 w 941"/>
                <a:gd name="T43" fmla="*/ 716 h 850"/>
                <a:gd name="T44" fmla="*/ 843 w 941"/>
                <a:gd name="T45" fmla="*/ 651 h 850"/>
                <a:gd name="T46" fmla="*/ 873 w 941"/>
                <a:gd name="T47" fmla="*/ 585 h 850"/>
                <a:gd name="T48" fmla="*/ 893 w 941"/>
                <a:gd name="T49" fmla="*/ 535 h 850"/>
                <a:gd name="T50" fmla="*/ 910 w 941"/>
                <a:gd name="T51" fmla="*/ 480 h 850"/>
                <a:gd name="T52" fmla="*/ 924 w 941"/>
                <a:gd name="T53" fmla="*/ 422 h 850"/>
                <a:gd name="T54" fmla="*/ 934 w 941"/>
                <a:gd name="T55" fmla="*/ 360 h 850"/>
                <a:gd name="T56" fmla="*/ 941 w 941"/>
                <a:gd name="T57" fmla="*/ 297 h 850"/>
                <a:gd name="T58" fmla="*/ 939 w 941"/>
                <a:gd name="T59" fmla="*/ 231 h 850"/>
                <a:gd name="T60" fmla="*/ 930 w 941"/>
                <a:gd name="T61" fmla="*/ 165 h 850"/>
                <a:gd name="T62" fmla="*/ 913 w 941"/>
                <a:gd name="T63" fmla="*/ 98 h 850"/>
                <a:gd name="T64" fmla="*/ 886 w 941"/>
                <a:gd name="T65" fmla="*/ 32 h 850"/>
                <a:gd name="T66" fmla="*/ 865 w 941"/>
                <a:gd name="T67" fmla="*/ 1 h 850"/>
                <a:gd name="T68" fmla="*/ 836 w 941"/>
                <a:gd name="T69" fmla="*/ 10 h 850"/>
                <a:gd name="T70" fmla="*/ 781 w 941"/>
                <a:gd name="T71" fmla="*/ 23 h 850"/>
                <a:gd name="T72" fmla="*/ 702 w 941"/>
                <a:gd name="T73" fmla="*/ 38 h 850"/>
                <a:gd name="T74" fmla="*/ 629 w 941"/>
                <a:gd name="T75" fmla="*/ 47 h 850"/>
                <a:gd name="T76" fmla="*/ 573 w 941"/>
                <a:gd name="T77" fmla="*/ 51 h 850"/>
                <a:gd name="T78" fmla="*/ 513 w 941"/>
                <a:gd name="T79" fmla="*/ 53 h 850"/>
                <a:gd name="T80" fmla="*/ 449 w 941"/>
                <a:gd name="T81" fmla="*/ 53 h 850"/>
                <a:gd name="T82" fmla="*/ 381 w 941"/>
                <a:gd name="T83" fmla="*/ 50 h 850"/>
                <a:gd name="T84" fmla="*/ 309 w 941"/>
                <a:gd name="T85" fmla="*/ 43 h 850"/>
                <a:gd name="T86" fmla="*/ 233 w 941"/>
                <a:gd name="T87" fmla="*/ 33 h 850"/>
                <a:gd name="T88" fmla="*/ 154 w 941"/>
                <a:gd name="T89" fmla="*/ 18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41" h="850">
                  <a:moveTo>
                    <a:pt x="114" y="8"/>
                  </a:moveTo>
                  <a:lnTo>
                    <a:pt x="114" y="13"/>
                  </a:lnTo>
                  <a:lnTo>
                    <a:pt x="116" y="27"/>
                  </a:lnTo>
                  <a:lnTo>
                    <a:pt x="117" y="49"/>
                  </a:lnTo>
                  <a:lnTo>
                    <a:pt x="119" y="81"/>
                  </a:lnTo>
                  <a:lnTo>
                    <a:pt x="120" y="119"/>
                  </a:lnTo>
                  <a:lnTo>
                    <a:pt x="121" y="164"/>
                  </a:lnTo>
                  <a:lnTo>
                    <a:pt x="121" y="216"/>
                  </a:lnTo>
                  <a:lnTo>
                    <a:pt x="119" y="272"/>
                  </a:lnTo>
                  <a:lnTo>
                    <a:pt x="115" y="334"/>
                  </a:lnTo>
                  <a:lnTo>
                    <a:pt x="109" y="400"/>
                  </a:lnTo>
                  <a:lnTo>
                    <a:pt x="105" y="434"/>
                  </a:lnTo>
                  <a:lnTo>
                    <a:pt x="100" y="470"/>
                  </a:lnTo>
                  <a:lnTo>
                    <a:pt x="94" y="505"/>
                  </a:lnTo>
                  <a:lnTo>
                    <a:pt x="87" y="542"/>
                  </a:lnTo>
                  <a:lnTo>
                    <a:pt x="80" y="580"/>
                  </a:lnTo>
                  <a:lnTo>
                    <a:pt x="72" y="617"/>
                  </a:lnTo>
                  <a:lnTo>
                    <a:pt x="63" y="655"/>
                  </a:lnTo>
                  <a:lnTo>
                    <a:pt x="52" y="693"/>
                  </a:lnTo>
                  <a:lnTo>
                    <a:pt x="41" y="732"/>
                  </a:lnTo>
                  <a:lnTo>
                    <a:pt x="29" y="771"/>
                  </a:lnTo>
                  <a:lnTo>
                    <a:pt x="15" y="810"/>
                  </a:lnTo>
                  <a:lnTo>
                    <a:pt x="0" y="850"/>
                  </a:lnTo>
                  <a:lnTo>
                    <a:pt x="6" y="849"/>
                  </a:lnTo>
                  <a:lnTo>
                    <a:pt x="25" y="848"/>
                  </a:lnTo>
                  <a:lnTo>
                    <a:pt x="55" y="846"/>
                  </a:lnTo>
                  <a:lnTo>
                    <a:pt x="94" y="844"/>
                  </a:lnTo>
                  <a:lnTo>
                    <a:pt x="140" y="840"/>
                  </a:lnTo>
                  <a:lnTo>
                    <a:pt x="193" y="835"/>
                  </a:lnTo>
                  <a:lnTo>
                    <a:pt x="251" y="830"/>
                  </a:lnTo>
                  <a:lnTo>
                    <a:pt x="314" y="824"/>
                  </a:lnTo>
                  <a:lnTo>
                    <a:pt x="378" y="818"/>
                  </a:lnTo>
                  <a:lnTo>
                    <a:pt x="444" y="811"/>
                  </a:lnTo>
                  <a:lnTo>
                    <a:pt x="509" y="804"/>
                  </a:lnTo>
                  <a:lnTo>
                    <a:pt x="573" y="796"/>
                  </a:lnTo>
                  <a:lnTo>
                    <a:pt x="634" y="787"/>
                  </a:lnTo>
                  <a:lnTo>
                    <a:pt x="690" y="777"/>
                  </a:lnTo>
                  <a:lnTo>
                    <a:pt x="715" y="771"/>
                  </a:lnTo>
                  <a:lnTo>
                    <a:pt x="739" y="766"/>
                  </a:lnTo>
                  <a:lnTo>
                    <a:pt x="762" y="761"/>
                  </a:lnTo>
                  <a:lnTo>
                    <a:pt x="783" y="756"/>
                  </a:lnTo>
                  <a:lnTo>
                    <a:pt x="786" y="751"/>
                  </a:lnTo>
                  <a:lnTo>
                    <a:pt x="794" y="738"/>
                  </a:lnTo>
                  <a:lnTo>
                    <a:pt x="807" y="716"/>
                  </a:lnTo>
                  <a:lnTo>
                    <a:pt x="825" y="686"/>
                  </a:lnTo>
                  <a:lnTo>
                    <a:pt x="843" y="651"/>
                  </a:lnTo>
                  <a:lnTo>
                    <a:pt x="863" y="608"/>
                  </a:lnTo>
                  <a:lnTo>
                    <a:pt x="873" y="585"/>
                  </a:lnTo>
                  <a:lnTo>
                    <a:pt x="883" y="560"/>
                  </a:lnTo>
                  <a:lnTo>
                    <a:pt x="893" y="535"/>
                  </a:lnTo>
                  <a:lnTo>
                    <a:pt x="902" y="507"/>
                  </a:lnTo>
                  <a:lnTo>
                    <a:pt x="910" y="480"/>
                  </a:lnTo>
                  <a:lnTo>
                    <a:pt x="917" y="452"/>
                  </a:lnTo>
                  <a:lnTo>
                    <a:pt x="924" y="422"/>
                  </a:lnTo>
                  <a:lnTo>
                    <a:pt x="930" y="392"/>
                  </a:lnTo>
                  <a:lnTo>
                    <a:pt x="934" y="360"/>
                  </a:lnTo>
                  <a:lnTo>
                    <a:pt x="938" y="329"/>
                  </a:lnTo>
                  <a:lnTo>
                    <a:pt x="941" y="297"/>
                  </a:lnTo>
                  <a:lnTo>
                    <a:pt x="941" y="265"/>
                  </a:lnTo>
                  <a:lnTo>
                    <a:pt x="939" y="231"/>
                  </a:lnTo>
                  <a:lnTo>
                    <a:pt x="935" y="199"/>
                  </a:lnTo>
                  <a:lnTo>
                    <a:pt x="930" y="165"/>
                  </a:lnTo>
                  <a:lnTo>
                    <a:pt x="923" y="132"/>
                  </a:lnTo>
                  <a:lnTo>
                    <a:pt x="913" y="98"/>
                  </a:lnTo>
                  <a:lnTo>
                    <a:pt x="901" y="66"/>
                  </a:lnTo>
                  <a:lnTo>
                    <a:pt x="886" y="32"/>
                  </a:lnTo>
                  <a:lnTo>
                    <a:pt x="868" y="0"/>
                  </a:lnTo>
                  <a:lnTo>
                    <a:pt x="865" y="1"/>
                  </a:lnTo>
                  <a:lnTo>
                    <a:pt x="854" y="5"/>
                  </a:lnTo>
                  <a:lnTo>
                    <a:pt x="836" y="10"/>
                  </a:lnTo>
                  <a:lnTo>
                    <a:pt x="812" y="16"/>
                  </a:lnTo>
                  <a:lnTo>
                    <a:pt x="781" y="23"/>
                  </a:lnTo>
                  <a:lnTo>
                    <a:pt x="745" y="31"/>
                  </a:lnTo>
                  <a:lnTo>
                    <a:pt x="702" y="38"/>
                  </a:lnTo>
                  <a:lnTo>
                    <a:pt x="654" y="44"/>
                  </a:lnTo>
                  <a:lnTo>
                    <a:pt x="629" y="47"/>
                  </a:lnTo>
                  <a:lnTo>
                    <a:pt x="601" y="49"/>
                  </a:lnTo>
                  <a:lnTo>
                    <a:pt x="573" y="51"/>
                  </a:lnTo>
                  <a:lnTo>
                    <a:pt x="543" y="53"/>
                  </a:lnTo>
                  <a:lnTo>
                    <a:pt x="513" y="53"/>
                  </a:lnTo>
                  <a:lnTo>
                    <a:pt x="481" y="54"/>
                  </a:lnTo>
                  <a:lnTo>
                    <a:pt x="449" y="53"/>
                  </a:lnTo>
                  <a:lnTo>
                    <a:pt x="415" y="52"/>
                  </a:lnTo>
                  <a:lnTo>
                    <a:pt x="381" y="50"/>
                  </a:lnTo>
                  <a:lnTo>
                    <a:pt x="345" y="47"/>
                  </a:lnTo>
                  <a:lnTo>
                    <a:pt x="309" y="43"/>
                  </a:lnTo>
                  <a:lnTo>
                    <a:pt x="271" y="38"/>
                  </a:lnTo>
                  <a:lnTo>
                    <a:pt x="233" y="33"/>
                  </a:lnTo>
                  <a:lnTo>
                    <a:pt x="194" y="26"/>
                  </a:lnTo>
                  <a:lnTo>
                    <a:pt x="154" y="18"/>
                  </a:lnTo>
                  <a:lnTo>
                    <a:pt x="114" y="8"/>
                  </a:lnTo>
                  <a:close/>
                </a:path>
              </a:pathLst>
            </a:custGeom>
            <a:solidFill>
              <a:srgbClr val="D7B7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" name="Freeform 19"/>
            <p:cNvSpPr>
              <a:spLocks/>
            </p:cNvSpPr>
            <p:nvPr/>
          </p:nvSpPr>
          <p:spPr bwMode="auto">
            <a:xfrm>
              <a:off x="7346950" y="5524501"/>
              <a:ext cx="130175" cy="114300"/>
            </a:xfrm>
            <a:custGeom>
              <a:avLst/>
              <a:gdLst>
                <a:gd name="T0" fmla="*/ 558 w 1389"/>
                <a:gd name="T1" fmla="*/ 146 h 1225"/>
                <a:gd name="T2" fmla="*/ 540 w 1389"/>
                <a:gd name="T3" fmla="*/ 193 h 1225"/>
                <a:gd name="T4" fmla="*/ 503 w 1389"/>
                <a:gd name="T5" fmla="*/ 280 h 1225"/>
                <a:gd name="T6" fmla="*/ 448 w 1389"/>
                <a:gd name="T7" fmla="*/ 403 h 1225"/>
                <a:gd name="T8" fmla="*/ 377 w 1389"/>
                <a:gd name="T9" fmla="*/ 554 h 1225"/>
                <a:gd name="T10" fmla="*/ 290 w 1389"/>
                <a:gd name="T11" fmla="*/ 727 h 1225"/>
                <a:gd name="T12" fmla="*/ 213 w 1389"/>
                <a:gd name="T13" fmla="*/ 868 h 1225"/>
                <a:gd name="T14" fmla="*/ 157 w 1389"/>
                <a:gd name="T15" fmla="*/ 966 h 1225"/>
                <a:gd name="T16" fmla="*/ 97 w 1389"/>
                <a:gd name="T17" fmla="*/ 1066 h 1225"/>
                <a:gd name="T18" fmla="*/ 33 w 1389"/>
                <a:gd name="T19" fmla="*/ 1168 h 1225"/>
                <a:gd name="T20" fmla="*/ 4 w 1389"/>
                <a:gd name="T21" fmla="*/ 1220 h 1225"/>
                <a:gd name="T22" fmla="*/ 38 w 1389"/>
                <a:gd name="T23" fmla="*/ 1224 h 1225"/>
                <a:gd name="T24" fmla="*/ 85 w 1389"/>
                <a:gd name="T25" fmla="*/ 1225 h 1225"/>
                <a:gd name="T26" fmla="*/ 126 w 1389"/>
                <a:gd name="T27" fmla="*/ 1223 h 1225"/>
                <a:gd name="T28" fmla="*/ 175 w 1389"/>
                <a:gd name="T29" fmla="*/ 1217 h 1225"/>
                <a:gd name="T30" fmla="*/ 232 w 1389"/>
                <a:gd name="T31" fmla="*/ 1207 h 1225"/>
                <a:gd name="T32" fmla="*/ 296 w 1389"/>
                <a:gd name="T33" fmla="*/ 1191 h 1225"/>
                <a:gd name="T34" fmla="*/ 368 w 1389"/>
                <a:gd name="T35" fmla="*/ 1168 h 1225"/>
                <a:gd name="T36" fmla="*/ 447 w 1389"/>
                <a:gd name="T37" fmla="*/ 1138 h 1225"/>
                <a:gd name="T38" fmla="*/ 533 w 1389"/>
                <a:gd name="T39" fmla="*/ 1099 h 1225"/>
                <a:gd name="T40" fmla="*/ 627 w 1389"/>
                <a:gd name="T41" fmla="*/ 1050 h 1225"/>
                <a:gd name="T42" fmla="*/ 726 w 1389"/>
                <a:gd name="T43" fmla="*/ 990 h 1225"/>
                <a:gd name="T44" fmla="*/ 834 w 1389"/>
                <a:gd name="T45" fmla="*/ 918 h 1225"/>
                <a:gd name="T46" fmla="*/ 947 w 1389"/>
                <a:gd name="T47" fmla="*/ 834 h 1225"/>
                <a:gd name="T48" fmla="*/ 1010 w 1389"/>
                <a:gd name="T49" fmla="*/ 785 h 1225"/>
                <a:gd name="T50" fmla="*/ 1032 w 1389"/>
                <a:gd name="T51" fmla="*/ 769 h 1225"/>
                <a:gd name="T52" fmla="*/ 1061 w 1389"/>
                <a:gd name="T53" fmla="*/ 746 h 1225"/>
                <a:gd name="T54" fmla="*/ 1085 w 1389"/>
                <a:gd name="T55" fmla="*/ 722 h 1225"/>
                <a:gd name="T56" fmla="*/ 1111 w 1389"/>
                <a:gd name="T57" fmla="*/ 693 h 1225"/>
                <a:gd name="T58" fmla="*/ 1140 w 1389"/>
                <a:gd name="T59" fmla="*/ 657 h 1225"/>
                <a:gd name="T60" fmla="*/ 1170 w 1389"/>
                <a:gd name="T61" fmla="*/ 613 h 1225"/>
                <a:gd name="T62" fmla="*/ 1202 w 1389"/>
                <a:gd name="T63" fmla="*/ 563 h 1225"/>
                <a:gd name="T64" fmla="*/ 1234 w 1389"/>
                <a:gd name="T65" fmla="*/ 503 h 1225"/>
                <a:gd name="T66" fmla="*/ 1266 w 1389"/>
                <a:gd name="T67" fmla="*/ 434 h 1225"/>
                <a:gd name="T68" fmla="*/ 1296 w 1389"/>
                <a:gd name="T69" fmla="*/ 355 h 1225"/>
                <a:gd name="T70" fmla="*/ 1326 w 1389"/>
                <a:gd name="T71" fmla="*/ 268 h 1225"/>
                <a:gd name="T72" fmla="*/ 1353 w 1389"/>
                <a:gd name="T73" fmla="*/ 170 h 1225"/>
                <a:gd name="T74" fmla="*/ 1377 w 1389"/>
                <a:gd name="T75" fmla="*/ 60 h 1225"/>
                <a:gd name="T76" fmla="*/ 561 w 1389"/>
                <a:gd name="T77" fmla="*/ 140 h 1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89" h="1225">
                  <a:moveTo>
                    <a:pt x="561" y="140"/>
                  </a:moveTo>
                  <a:lnTo>
                    <a:pt x="558" y="146"/>
                  </a:lnTo>
                  <a:lnTo>
                    <a:pt x="551" y="164"/>
                  </a:lnTo>
                  <a:lnTo>
                    <a:pt x="540" y="193"/>
                  </a:lnTo>
                  <a:lnTo>
                    <a:pt x="523" y="232"/>
                  </a:lnTo>
                  <a:lnTo>
                    <a:pt x="503" y="280"/>
                  </a:lnTo>
                  <a:lnTo>
                    <a:pt x="478" y="338"/>
                  </a:lnTo>
                  <a:lnTo>
                    <a:pt x="448" y="403"/>
                  </a:lnTo>
                  <a:lnTo>
                    <a:pt x="415" y="475"/>
                  </a:lnTo>
                  <a:lnTo>
                    <a:pt x="377" y="554"/>
                  </a:lnTo>
                  <a:lnTo>
                    <a:pt x="335" y="638"/>
                  </a:lnTo>
                  <a:lnTo>
                    <a:pt x="290" y="727"/>
                  </a:lnTo>
                  <a:lnTo>
                    <a:pt x="239" y="821"/>
                  </a:lnTo>
                  <a:lnTo>
                    <a:pt x="213" y="868"/>
                  </a:lnTo>
                  <a:lnTo>
                    <a:pt x="185" y="917"/>
                  </a:lnTo>
                  <a:lnTo>
                    <a:pt x="157" y="966"/>
                  </a:lnTo>
                  <a:lnTo>
                    <a:pt x="127" y="1016"/>
                  </a:lnTo>
                  <a:lnTo>
                    <a:pt x="97" y="1066"/>
                  </a:lnTo>
                  <a:lnTo>
                    <a:pt x="65" y="1117"/>
                  </a:lnTo>
                  <a:lnTo>
                    <a:pt x="33" y="1168"/>
                  </a:lnTo>
                  <a:lnTo>
                    <a:pt x="0" y="1219"/>
                  </a:lnTo>
                  <a:lnTo>
                    <a:pt x="4" y="1220"/>
                  </a:lnTo>
                  <a:lnTo>
                    <a:pt x="17" y="1222"/>
                  </a:lnTo>
                  <a:lnTo>
                    <a:pt x="38" y="1224"/>
                  </a:lnTo>
                  <a:lnTo>
                    <a:pt x="67" y="1225"/>
                  </a:lnTo>
                  <a:lnTo>
                    <a:pt x="85" y="1225"/>
                  </a:lnTo>
                  <a:lnTo>
                    <a:pt x="104" y="1224"/>
                  </a:lnTo>
                  <a:lnTo>
                    <a:pt x="126" y="1223"/>
                  </a:lnTo>
                  <a:lnTo>
                    <a:pt x="150" y="1221"/>
                  </a:lnTo>
                  <a:lnTo>
                    <a:pt x="175" y="1217"/>
                  </a:lnTo>
                  <a:lnTo>
                    <a:pt x="202" y="1213"/>
                  </a:lnTo>
                  <a:lnTo>
                    <a:pt x="232" y="1207"/>
                  </a:lnTo>
                  <a:lnTo>
                    <a:pt x="263" y="1200"/>
                  </a:lnTo>
                  <a:lnTo>
                    <a:pt x="296" y="1191"/>
                  </a:lnTo>
                  <a:lnTo>
                    <a:pt x="331" y="1180"/>
                  </a:lnTo>
                  <a:lnTo>
                    <a:pt x="368" y="1168"/>
                  </a:lnTo>
                  <a:lnTo>
                    <a:pt x="407" y="1154"/>
                  </a:lnTo>
                  <a:lnTo>
                    <a:pt x="447" y="1138"/>
                  </a:lnTo>
                  <a:lnTo>
                    <a:pt x="489" y="1119"/>
                  </a:lnTo>
                  <a:lnTo>
                    <a:pt x="533" y="1099"/>
                  </a:lnTo>
                  <a:lnTo>
                    <a:pt x="579" y="1076"/>
                  </a:lnTo>
                  <a:lnTo>
                    <a:pt x="627" y="1050"/>
                  </a:lnTo>
                  <a:lnTo>
                    <a:pt x="676" y="1022"/>
                  </a:lnTo>
                  <a:lnTo>
                    <a:pt x="726" y="990"/>
                  </a:lnTo>
                  <a:lnTo>
                    <a:pt x="779" y="956"/>
                  </a:lnTo>
                  <a:lnTo>
                    <a:pt x="834" y="918"/>
                  </a:lnTo>
                  <a:lnTo>
                    <a:pt x="890" y="878"/>
                  </a:lnTo>
                  <a:lnTo>
                    <a:pt x="947" y="834"/>
                  </a:lnTo>
                  <a:lnTo>
                    <a:pt x="1007" y="786"/>
                  </a:lnTo>
                  <a:lnTo>
                    <a:pt x="1010" y="785"/>
                  </a:lnTo>
                  <a:lnTo>
                    <a:pt x="1018" y="779"/>
                  </a:lnTo>
                  <a:lnTo>
                    <a:pt x="1032" y="769"/>
                  </a:lnTo>
                  <a:lnTo>
                    <a:pt x="1050" y="755"/>
                  </a:lnTo>
                  <a:lnTo>
                    <a:pt x="1061" y="746"/>
                  </a:lnTo>
                  <a:lnTo>
                    <a:pt x="1073" y="734"/>
                  </a:lnTo>
                  <a:lnTo>
                    <a:pt x="1085" y="722"/>
                  </a:lnTo>
                  <a:lnTo>
                    <a:pt x="1097" y="708"/>
                  </a:lnTo>
                  <a:lnTo>
                    <a:pt x="1111" y="693"/>
                  </a:lnTo>
                  <a:lnTo>
                    <a:pt x="1126" y="675"/>
                  </a:lnTo>
                  <a:lnTo>
                    <a:pt x="1140" y="657"/>
                  </a:lnTo>
                  <a:lnTo>
                    <a:pt x="1155" y="636"/>
                  </a:lnTo>
                  <a:lnTo>
                    <a:pt x="1170" y="613"/>
                  </a:lnTo>
                  <a:lnTo>
                    <a:pt x="1186" y="589"/>
                  </a:lnTo>
                  <a:lnTo>
                    <a:pt x="1202" y="563"/>
                  </a:lnTo>
                  <a:lnTo>
                    <a:pt x="1218" y="533"/>
                  </a:lnTo>
                  <a:lnTo>
                    <a:pt x="1234" y="503"/>
                  </a:lnTo>
                  <a:lnTo>
                    <a:pt x="1249" y="469"/>
                  </a:lnTo>
                  <a:lnTo>
                    <a:pt x="1266" y="434"/>
                  </a:lnTo>
                  <a:lnTo>
                    <a:pt x="1281" y="396"/>
                  </a:lnTo>
                  <a:lnTo>
                    <a:pt x="1296" y="355"/>
                  </a:lnTo>
                  <a:lnTo>
                    <a:pt x="1311" y="313"/>
                  </a:lnTo>
                  <a:lnTo>
                    <a:pt x="1326" y="268"/>
                  </a:lnTo>
                  <a:lnTo>
                    <a:pt x="1340" y="220"/>
                  </a:lnTo>
                  <a:lnTo>
                    <a:pt x="1353" y="170"/>
                  </a:lnTo>
                  <a:lnTo>
                    <a:pt x="1365" y="116"/>
                  </a:lnTo>
                  <a:lnTo>
                    <a:pt x="1377" y="60"/>
                  </a:lnTo>
                  <a:lnTo>
                    <a:pt x="1389" y="0"/>
                  </a:lnTo>
                  <a:lnTo>
                    <a:pt x="561" y="140"/>
                  </a:lnTo>
                  <a:close/>
                </a:path>
              </a:pathLst>
            </a:custGeom>
            <a:solidFill>
              <a:srgbClr val="D7B7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" name="Freeform 20"/>
            <p:cNvSpPr>
              <a:spLocks/>
            </p:cNvSpPr>
            <p:nvPr/>
          </p:nvSpPr>
          <p:spPr bwMode="auto">
            <a:xfrm>
              <a:off x="6726238" y="4552951"/>
              <a:ext cx="982662" cy="690563"/>
            </a:xfrm>
            <a:custGeom>
              <a:avLst/>
              <a:gdLst>
                <a:gd name="T0" fmla="*/ 10273 w 10524"/>
                <a:gd name="T1" fmla="*/ 5722 h 7390"/>
                <a:gd name="T2" fmla="*/ 9977 w 10524"/>
                <a:gd name="T3" fmla="*/ 6162 h 7390"/>
                <a:gd name="T4" fmla="*/ 9584 w 10524"/>
                <a:gd name="T5" fmla="*/ 6539 h 7390"/>
                <a:gd name="T6" fmla="*/ 9103 w 10524"/>
                <a:gd name="T7" fmla="*/ 6851 h 7390"/>
                <a:gd name="T8" fmla="*/ 8545 w 10524"/>
                <a:gd name="T9" fmla="*/ 7093 h 7390"/>
                <a:gd name="T10" fmla="*/ 7922 w 10524"/>
                <a:gd name="T11" fmla="*/ 7267 h 7390"/>
                <a:gd name="T12" fmla="*/ 7242 w 10524"/>
                <a:gd name="T13" fmla="*/ 7367 h 7390"/>
                <a:gd name="T14" fmla="*/ 6518 w 10524"/>
                <a:gd name="T15" fmla="*/ 7390 h 7390"/>
                <a:gd name="T16" fmla="*/ 5759 w 10524"/>
                <a:gd name="T17" fmla="*/ 7334 h 7390"/>
                <a:gd name="T18" fmla="*/ 4976 w 10524"/>
                <a:gd name="T19" fmla="*/ 7197 h 7390"/>
                <a:gd name="T20" fmla="*/ 4179 w 10524"/>
                <a:gd name="T21" fmla="*/ 6977 h 7390"/>
                <a:gd name="T22" fmla="*/ 3408 w 10524"/>
                <a:gd name="T23" fmla="*/ 6680 h 7390"/>
                <a:gd name="T24" fmla="*/ 2697 w 10524"/>
                <a:gd name="T25" fmla="*/ 6324 h 7390"/>
                <a:gd name="T26" fmla="*/ 2054 w 10524"/>
                <a:gd name="T27" fmla="*/ 5916 h 7390"/>
                <a:gd name="T28" fmla="*/ 1486 w 10524"/>
                <a:gd name="T29" fmla="*/ 5466 h 7390"/>
                <a:gd name="T30" fmla="*/ 999 w 10524"/>
                <a:gd name="T31" fmla="*/ 4982 h 7390"/>
                <a:gd name="T32" fmla="*/ 601 w 10524"/>
                <a:gd name="T33" fmla="*/ 4471 h 7390"/>
                <a:gd name="T34" fmla="*/ 298 w 10524"/>
                <a:gd name="T35" fmla="*/ 3944 h 7390"/>
                <a:gd name="T36" fmla="*/ 97 w 10524"/>
                <a:gd name="T37" fmla="*/ 3406 h 7390"/>
                <a:gd name="T38" fmla="*/ 6 w 10524"/>
                <a:gd name="T39" fmla="*/ 2869 h 7390"/>
                <a:gd name="T40" fmla="*/ 30 w 10524"/>
                <a:gd name="T41" fmla="*/ 2340 h 7390"/>
                <a:gd name="T42" fmla="*/ 176 w 10524"/>
                <a:gd name="T43" fmla="*/ 1829 h 7390"/>
                <a:gd name="T44" fmla="*/ 437 w 10524"/>
                <a:gd name="T45" fmla="*/ 1369 h 7390"/>
                <a:gd name="T46" fmla="*/ 799 w 10524"/>
                <a:gd name="T47" fmla="*/ 971 h 7390"/>
                <a:gd name="T48" fmla="*/ 1252 w 10524"/>
                <a:gd name="T49" fmla="*/ 637 h 7390"/>
                <a:gd name="T50" fmla="*/ 1785 w 10524"/>
                <a:gd name="T51" fmla="*/ 370 h 7390"/>
                <a:gd name="T52" fmla="*/ 2387 w 10524"/>
                <a:gd name="T53" fmla="*/ 174 h 7390"/>
                <a:gd name="T54" fmla="*/ 3049 w 10524"/>
                <a:gd name="T55" fmla="*/ 49 h 7390"/>
                <a:gd name="T56" fmla="*/ 3760 w 10524"/>
                <a:gd name="T57" fmla="*/ 0 h 7390"/>
                <a:gd name="T58" fmla="*/ 4509 w 10524"/>
                <a:gd name="T59" fmla="*/ 30 h 7390"/>
                <a:gd name="T60" fmla="*/ 5285 w 10524"/>
                <a:gd name="T61" fmla="*/ 139 h 7390"/>
                <a:gd name="T62" fmla="*/ 6079 w 10524"/>
                <a:gd name="T63" fmla="*/ 332 h 7390"/>
                <a:gd name="T64" fmla="*/ 6866 w 10524"/>
                <a:gd name="T65" fmla="*/ 606 h 7390"/>
                <a:gd name="T66" fmla="*/ 7597 w 10524"/>
                <a:gd name="T67" fmla="*/ 943 h 7390"/>
                <a:gd name="T68" fmla="*/ 8264 w 10524"/>
                <a:gd name="T69" fmla="*/ 1334 h 7390"/>
                <a:gd name="T70" fmla="*/ 8857 w 10524"/>
                <a:gd name="T71" fmla="*/ 1771 h 7390"/>
                <a:gd name="T72" fmla="*/ 9372 w 10524"/>
                <a:gd name="T73" fmla="*/ 2245 h 7390"/>
                <a:gd name="T74" fmla="*/ 9801 w 10524"/>
                <a:gd name="T75" fmla="*/ 2748 h 7390"/>
                <a:gd name="T76" fmla="*/ 10137 w 10524"/>
                <a:gd name="T77" fmla="*/ 3270 h 7390"/>
                <a:gd name="T78" fmla="*/ 10372 w 10524"/>
                <a:gd name="T79" fmla="*/ 3805 h 7390"/>
                <a:gd name="T80" fmla="*/ 10500 w 10524"/>
                <a:gd name="T81" fmla="*/ 4343 h 7390"/>
                <a:gd name="T82" fmla="*/ 10515 w 10524"/>
                <a:gd name="T83" fmla="*/ 4876 h 7390"/>
                <a:gd name="T84" fmla="*/ 10410 w 10524"/>
                <a:gd name="T85" fmla="*/ 5395 h 7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524" h="7390">
                  <a:moveTo>
                    <a:pt x="10410" y="5395"/>
                  </a:moveTo>
                  <a:lnTo>
                    <a:pt x="10348" y="5562"/>
                  </a:lnTo>
                  <a:lnTo>
                    <a:pt x="10273" y="5722"/>
                  </a:lnTo>
                  <a:lnTo>
                    <a:pt x="10185" y="5876"/>
                  </a:lnTo>
                  <a:lnTo>
                    <a:pt x="10087" y="6022"/>
                  </a:lnTo>
                  <a:lnTo>
                    <a:pt x="9977" y="6162"/>
                  </a:lnTo>
                  <a:lnTo>
                    <a:pt x="9856" y="6294"/>
                  </a:lnTo>
                  <a:lnTo>
                    <a:pt x="9725" y="6420"/>
                  </a:lnTo>
                  <a:lnTo>
                    <a:pt x="9584" y="6539"/>
                  </a:lnTo>
                  <a:lnTo>
                    <a:pt x="9433" y="6650"/>
                  </a:lnTo>
                  <a:lnTo>
                    <a:pt x="9272" y="6754"/>
                  </a:lnTo>
                  <a:lnTo>
                    <a:pt x="9103" y="6851"/>
                  </a:lnTo>
                  <a:lnTo>
                    <a:pt x="8925" y="6939"/>
                  </a:lnTo>
                  <a:lnTo>
                    <a:pt x="8739" y="7020"/>
                  </a:lnTo>
                  <a:lnTo>
                    <a:pt x="8545" y="7093"/>
                  </a:lnTo>
                  <a:lnTo>
                    <a:pt x="8344" y="7159"/>
                  </a:lnTo>
                  <a:lnTo>
                    <a:pt x="8136" y="7217"/>
                  </a:lnTo>
                  <a:lnTo>
                    <a:pt x="7922" y="7267"/>
                  </a:lnTo>
                  <a:lnTo>
                    <a:pt x="7701" y="7308"/>
                  </a:lnTo>
                  <a:lnTo>
                    <a:pt x="7474" y="7341"/>
                  </a:lnTo>
                  <a:lnTo>
                    <a:pt x="7242" y="7367"/>
                  </a:lnTo>
                  <a:lnTo>
                    <a:pt x="7006" y="7383"/>
                  </a:lnTo>
                  <a:lnTo>
                    <a:pt x="6764" y="7390"/>
                  </a:lnTo>
                  <a:lnTo>
                    <a:pt x="6518" y="7390"/>
                  </a:lnTo>
                  <a:lnTo>
                    <a:pt x="6268" y="7380"/>
                  </a:lnTo>
                  <a:lnTo>
                    <a:pt x="6015" y="7362"/>
                  </a:lnTo>
                  <a:lnTo>
                    <a:pt x="5759" y="7334"/>
                  </a:lnTo>
                  <a:lnTo>
                    <a:pt x="5500" y="7298"/>
                  </a:lnTo>
                  <a:lnTo>
                    <a:pt x="5239" y="7252"/>
                  </a:lnTo>
                  <a:lnTo>
                    <a:pt x="4976" y="7197"/>
                  </a:lnTo>
                  <a:lnTo>
                    <a:pt x="4711" y="7133"/>
                  </a:lnTo>
                  <a:lnTo>
                    <a:pt x="4446" y="7060"/>
                  </a:lnTo>
                  <a:lnTo>
                    <a:pt x="4179" y="6977"/>
                  </a:lnTo>
                  <a:lnTo>
                    <a:pt x="3915" y="6884"/>
                  </a:lnTo>
                  <a:lnTo>
                    <a:pt x="3658" y="6786"/>
                  </a:lnTo>
                  <a:lnTo>
                    <a:pt x="3408" y="6680"/>
                  </a:lnTo>
                  <a:lnTo>
                    <a:pt x="3164" y="6567"/>
                  </a:lnTo>
                  <a:lnTo>
                    <a:pt x="2926" y="6448"/>
                  </a:lnTo>
                  <a:lnTo>
                    <a:pt x="2697" y="6324"/>
                  </a:lnTo>
                  <a:lnTo>
                    <a:pt x="2474" y="6192"/>
                  </a:lnTo>
                  <a:lnTo>
                    <a:pt x="2260" y="6057"/>
                  </a:lnTo>
                  <a:lnTo>
                    <a:pt x="2054" y="5916"/>
                  </a:lnTo>
                  <a:lnTo>
                    <a:pt x="1856" y="5770"/>
                  </a:lnTo>
                  <a:lnTo>
                    <a:pt x="1666" y="5620"/>
                  </a:lnTo>
                  <a:lnTo>
                    <a:pt x="1486" y="5466"/>
                  </a:lnTo>
                  <a:lnTo>
                    <a:pt x="1315" y="5308"/>
                  </a:lnTo>
                  <a:lnTo>
                    <a:pt x="1152" y="5146"/>
                  </a:lnTo>
                  <a:lnTo>
                    <a:pt x="999" y="4982"/>
                  </a:lnTo>
                  <a:lnTo>
                    <a:pt x="857" y="4813"/>
                  </a:lnTo>
                  <a:lnTo>
                    <a:pt x="724" y="4643"/>
                  </a:lnTo>
                  <a:lnTo>
                    <a:pt x="601" y="4471"/>
                  </a:lnTo>
                  <a:lnTo>
                    <a:pt x="489" y="4296"/>
                  </a:lnTo>
                  <a:lnTo>
                    <a:pt x="387" y="4120"/>
                  </a:lnTo>
                  <a:lnTo>
                    <a:pt x="298" y="3944"/>
                  </a:lnTo>
                  <a:lnTo>
                    <a:pt x="219" y="3765"/>
                  </a:lnTo>
                  <a:lnTo>
                    <a:pt x="152" y="3586"/>
                  </a:lnTo>
                  <a:lnTo>
                    <a:pt x="97" y="3406"/>
                  </a:lnTo>
                  <a:lnTo>
                    <a:pt x="54" y="3228"/>
                  </a:lnTo>
                  <a:lnTo>
                    <a:pt x="24" y="3048"/>
                  </a:lnTo>
                  <a:lnTo>
                    <a:pt x="6" y="2869"/>
                  </a:lnTo>
                  <a:lnTo>
                    <a:pt x="0" y="2691"/>
                  </a:lnTo>
                  <a:lnTo>
                    <a:pt x="9" y="2515"/>
                  </a:lnTo>
                  <a:lnTo>
                    <a:pt x="30" y="2340"/>
                  </a:lnTo>
                  <a:lnTo>
                    <a:pt x="64" y="2167"/>
                  </a:lnTo>
                  <a:lnTo>
                    <a:pt x="114" y="1995"/>
                  </a:lnTo>
                  <a:lnTo>
                    <a:pt x="176" y="1829"/>
                  </a:lnTo>
                  <a:lnTo>
                    <a:pt x="251" y="1669"/>
                  </a:lnTo>
                  <a:lnTo>
                    <a:pt x="338" y="1516"/>
                  </a:lnTo>
                  <a:lnTo>
                    <a:pt x="437" y="1369"/>
                  </a:lnTo>
                  <a:lnTo>
                    <a:pt x="547" y="1230"/>
                  </a:lnTo>
                  <a:lnTo>
                    <a:pt x="668" y="1096"/>
                  </a:lnTo>
                  <a:lnTo>
                    <a:pt x="799" y="971"/>
                  </a:lnTo>
                  <a:lnTo>
                    <a:pt x="940" y="853"/>
                  </a:lnTo>
                  <a:lnTo>
                    <a:pt x="1091" y="741"/>
                  </a:lnTo>
                  <a:lnTo>
                    <a:pt x="1252" y="637"/>
                  </a:lnTo>
                  <a:lnTo>
                    <a:pt x="1420" y="541"/>
                  </a:lnTo>
                  <a:lnTo>
                    <a:pt x="1599" y="451"/>
                  </a:lnTo>
                  <a:lnTo>
                    <a:pt x="1785" y="370"/>
                  </a:lnTo>
                  <a:lnTo>
                    <a:pt x="1978" y="297"/>
                  </a:lnTo>
                  <a:lnTo>
                    <a:pt x="2179" y="231"/>
                  </a:lnTo>
                  <a:lnTo>
                    <a:pt x="2387" y="174"/>
                  </a:lnTo>
                  <a:lnTo>
                    <a:pt x="2602" y="124"/>
                  </a:lnTo>
                  <a:lnTo>
                    <a:pt x="2823" y="83"/>
                  </a:lnTo>
                  <a:lnTo>
                    <a:pt x="3049" y="49"/>
                  </a:lnTo>
                  <a:lnTo>
                    <a:pt x="3282" y="25"/>
                  </a:lnTo>
                  <a:lnTo>
                    <a:pt x="3518" y="9"/>
                  </a:lnTo>
                  <a:lnTo>
                    <a:pt x="3760" y="0"/>
                  </a:lnTo>
                  <a:lnTo>
                    <a:pt x="4006" y="1"/>
                  </a:lnTo>
                  <a:lnTo>
                    <a:pt x="4256" y="11"/>
                  </a:lnTo>
                  <a:lnTo>
                    <a:pt x="4509" y="30"/>
                  </a:lnTo>
                  <a:lnTo>
                    <a:pt x="4765" y="56"/>
                  </a:lnTo>
                  <a:lnTo>
                    <a:pt x="5024" y="93"/>
                  </a:lnTo>
                  <a:lnTo>
                    <a:pt x="5285" y="139"/>
                  </a:lnTo>
                  <a:lnTo>
                    <a:pt x="5548" y="193"/>
                  </a:lnTo>
                  <a:lnTo>
                    <a:pt x="5812" y="257"/>
                  </a:lnTo>
                  <a:lnTo>
                    <a:pt x="6079" y="332"/>
                  </a:lnTo>
                  <a:lnTo>
                    <a:pt x="6345" y="415"/>
                  </a:lnTo>
                  <a:lnTo>
                    <a:pt x="6609" y="506"/>
                  </a:lnTo>
                  <a:lnTo>
                    <a:pt x="6866" y="606"/>
                  </a:lnTo>
                  <a:lnTo>
                    <a:pt x="7116" y="711"/>
                  </a:lnTo>
                  <a:lnTo>
                    <a:pt x="7360" y="824"/>
                  </a:lnTo>
                  <a:lnTo>
                    <a:pt x="7597" y="943"/>
                  </a:lnTo>
                  <a:lnTo>
                    <a:pt x="7827" y="1068"/>
                  </a:lnTo>
                  <a:lnTo>
                    <a:pt x="8049" y="1198"/>
                  </a:lnTo>
                  <a:lnTo>
                    <a:pt x="8264" y="1334"/>
                  </a:lnTo>
                  <a:lnTo>
                    <a:pt x="8470" y="1475"/>
                  </a:lnTo>
                  <a:lnTo>
                    <a:pt x="8668" y="1621"/>
                  </a:lnTo>
                  <a:lnTo>
                    <a:pt x="8857" y="1771"/>
                  </a:lnTo>
                  <a:lnTo>
                    <a:pt x="9038" y="1925"/>
                  </a:lnTo>
                  <a:lnTo>
                    <a:pt x="9209" y="2084"/>
                  </a:lnTo>
                  <a:lnTo>
                    <a:pt x="9372" y="2245"/>
                  </a:lnTo>
                  <a:lnTo>
                    <a:pt x="9525" y="2410"/>
                  </a:lnTo>
                  <a:lnTo>
                    <a:pt x="9667" y="2577"/>
                  </a:lnTo>
                  <a:lnTo>
                    <a:pt x="9801" y="2748"/>
                  </a:lnTo>
                  <a:lnTo>
                    <a:pt x="9923" y="2920"/>
                  </a:lnTo>
                  <a:lnTo>
                    <a:pt x="10035" y="3094"/>
                  </a:lnTo>
                  <a:lnTo>
                    <a:pt x="10137" y="3270"/>
                  </a:lnTo>
                  <a:lnTo>
                    <a:pt x="10226" y="3448"/>
                  </a:lnTo>
                  <a:lnTo>
                    <a:pt x="10305" y="3627"/>
                  </a:lnTo>
                  <a:lnTo>
                    <a:pt x="10372" y="3805"/>
                  </a:lnTo>
                  <a:lnTo>
                    <a:pt x="10427" y="3984"/>
                  </a:lnTo>
                  <a:lnTo>
                    <a:pt x="10470" y="4164"/>
                  </a:lnTo>
                  <a:lnTo>
                    <a:pt x="10500" y="4343"/>
                  </a:lnTo>
                  <a:lnTo>
                    <a:pt x="10519" y="4522"/>
                  </a:lnTo>
                  <a:lnTo>
                    <a:pt x="10524" y="4699"/>
                  </a:lnTo>
                  <a:lnTo>
                    <a:pt x="10515" y="4876"/>
                  </a:lnTo>
                  <a:lnTo>
                    <a:pt x="10494" y="5051"/>
                  </a:lnTo>
                  <a:lnTo>
                    <a:pt x="10460" y="5224"/>
                  </a:lnTo>
                  <a:lnTo>
                    <a:pt x="10410" y="5395"/>
                  </a:lnTo>
                  <a:close/>
                </a:path>
              </a:pathLst>
            </a:custGeom>
            <a:solidFill>
              <a:srgbClr val="826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" name="Freeform 21"/>
            <p:cNvSpPr>
              <a:spLocks/>
            </p:cNvSpPr>
            <p:nvPr/>
          </p:nvSpPr>
          <p:spPr bwMode="auto">
            <a:xfrm>
              <a:off x="6716713" y="4591051"/>
              <a:ext cx="979487" cy="652463"/>
            </a:xfrm>
            <a:custGeom>
              <a:avLst/>
              <a:gdLst>
                <a:gd name="T0" fmla="*/ 10265 w 10494"/>
                <a:gd name="T1" fmla="*/ 5499 h 6992"/>
                <a:gd name="T2" fmla="*/ 9981 w 10494"/>
                <a:gd name="T3" fmla="*/ 5905 h 6992"/>
                <a:gd name="T4" fmla="*/ 9598 w 10494"/>
                <a:gd name="T5" fmla="*/ 6251 h 6992"/>
                <a:gd name="T6" fmla="*/ 9127 w 10494"/>
                <a:gd name="T7" fmla="*/ 6534 h 6992"/>
                <a:gd name="T8" fmla="*/ 8577 w 10494"/>
                <a:gd name="T9" fmla="*/ 6751 h 6992"/>
                <a:gd name="T10" fmla="*/ 7962 w 10494"/>
                <a:gd name="T11" fmla="*/ 6900 h 6992"/>
                <a:gd name="T12" fmla="*/ 7289 w 10494"/>
                <a:gd name="T13" fmla="*/ 6980 h 6992"/>
                <a:gd name="T14" fmla="*/ 6570 w 10494"/>
                <a:gd name="T15" fmla="*/ 6987 h 6992"/>
                <a:gd name="T16" fmla="*/ 5814 w 10494"/>
                <a:gd name="T17" fmla="*/ 6919 h 6992"/>
                <a:gd name="T18" fmla="*/ 5034 w 10494"/>
                <a:gd name="T19" fmla="*/ 6775 h 6992"/>
                <a:gd name="T20" fmla="*/ 4238 w 10494"/>
                <a:gd name="T21" fmla="*/ 6551 h 6992"/>
                <a:gd name="T22" fmla="*/ 3466 w 10494"/>
                <a:gd name="T23" fmla="*/ 6257 h 6992"/>
                <a:gd name="T24" fmla="*/ 2753 w 10494"/>
                <a:gd name="T25" fmla="*/ 5908 h 6992"/>
                <a:gd name="T26" fmla="*/ 2106 w 10494"/>
                <a:gd name="T27" fmla="*/ 5513 h 6992"/>
                <a:gd name="T28" fmla="*/ 1532 w 10494"/>
                <a:gd name="T29" fmla="*/ 5079 h 6992"/>
                <a:gd name="T30" fmla="*/ 1039 w 10494"/>
                <a:gd name="T31" fmla="*/ 4614 h 6992"/>
                <a:gd name="T32" fmla="*/ 633 w 10494"/>
                <a:gd name="T33" fmla="*/ 4128 h 6992"/>
                <a:gd name="T34" fmla="*/ 321 w 10494"/>
                <a:gd name="T35" fmla="*/ 3627 h 6992"/>
                <a:gd name="T36" fmla="*/ 111 w 10494"/>
                <a:gd name="T37" fmla="*/ 3119 h 6992"/>
                <a:gd name="T38" fmla="*/ 8 w 10494"/>
                <a:gd name="T39" fmla="*/ 2613 h 6992"/>
                <a:gd name="T40" fmla="*/ 22 w 10494"/>
                <a:gd name="T41" fmla="*/ 2118 h 6992"/>
                <a:gd name="T42" fmla="*/ 157 w 10494"/>
                <a:gd name="T43" fmla="*/ 1641 h 6992"/>
                <a:gd name="T44" fmla="*/ 406 w 10494"/>
                <a:gd name="T45" fmla="*/ 1215 h 6992"/>
                <a:gd name="T46" fmla="*/ 758 w 10494"/>
                <a:gd name="T47" fmla="*/ 849 h 6992"/>
                <a:gd name="T48" fmla="*/ 1200 w 10494"/>
                <a:gd name="T49" fmla="*/ 545 h 6992"/>
                <a:gd name="T50" fmla="*/ 1724 w 10494"/>
                <a:gd name="T51" fmla="*/ 307 h 6992"/>
                <a:gd name="T52" fmla="*/ 2320 w 10494"/>
                <a:gd name="T53" fmla="*/ 134 h 6992"/>
                <a:gd name="T54" fmla="*/ 2975 w 10494"/>
                <a:gd name="T55" fmla="*/ 31 h 6992"/>
                <a:gd name="T56" fmla="*/ 3679 w 10494"/>
                <a:gd name="T57" fmla="*/ 0 h 6992"/>
                <a:gd name="T58" fmla="*/ 4424 w 10494"/>
                <a:gd name="T59" fmla="*/ 42 h 6992"/>
                <a:gd name="T60" fmla="*/ 5197 w 10494"/>
                <a:gd name="T61" fmla="*/ 160 h 6992"/>
                <a:gd name="T62" fmla="*/ 5989 w 10494"/>
                <a:gd name="T63" fmla="*/ 357 h 6992"/>
                <a:gd name="T64" fmla="*/ 6776 w 10494"/>
                <a:gd name="T65" fmla="*/ 631 h 6992"/>
                <a:gd name="T66" fmla="*/ 7510 w 10494"/>
                <a:gd name="T67" fmla="*/ 962 h 6992"/>
                <a:gd name="T68" fmla="*/ 8179 w 10494"/>
                <a:gd name="T69" fmla="*/ 1343 h 6992"/>
                <a:gd name="T70" fmla="*/ 8778 w 10494"/>
                <a:gd name="T71" fmla="*/ 1764 h 6992"/>
                <a:gd name="T72" fmla="*/ 9299 w 10494"/>
                <a:gd name="T73" fmla="*/ 2220 h 6992"/>
                <a:gd name="T74" fmla="*/ 9735 w 10494"/>
                <a:gd name="T75" fmla="*/ 2700 h 6992"/>
                <a:gd name="T76" fmla="*/ 10079 w 10494"/>
                <a:gd name="T77" fmla="*/ 3197 h 6992"/>
                <a:gd name="T78" fmla="*/ 10324 w 10494"/>
                <a:gd name="T79" fmla="*/ 3703 h 6992"/>
                <a:gd name="T80" fmla="*/ 10463 w 10494"/>
                <a:gd name="T81" fmla="*/ 4211 h 6992"/>
                <a:gd name="T82" fmla="*/ 10489 w 10494"/>
                <a:gd name="T83" fmla="*/ 4711 h 6992"/>
                <a:gd name="T84" fmla="*/ 10395 w 10494"/>
                <a:gd name="T85" fmla="*/ 5195 h 6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494" h="6992">
                  <a:moveTo>
                    <a:pt x="10395" y="5195"/>
                  </a:moveTo>
                  <a:lnTo>
                    <a:pt x="10336" y="5351"/>
                  </a:lnTo>
                  <a:lnTo>
                    <a:pt x="10265" y="5499"/>
                  </a:lnTo>
                  <a:lnTo>
                    <a:pt x="10182" y="5641"/>
                  </a:lnTo>
                  <a:lnTo>
                    <a:pt x="10086" y="5776"/>
                  </a:lnTo>
                  <a:lnTo>
                    <a:pt x="9981" y="5905"/>
                  </a:lnTo>
                  <a:lnTo>
                    <a:pt x="9863" y="6027"/>
                  </a:lnTo>
                  <a:lnTo>
                    <a:pt x="9735" y="6143"/>
                  </a:lnTo>
                  <a:lnTo>
                    <a:pt x="9598" y="6251"/>
                  </a:lnTo>
                  <a:lnTo>
                    <a:pt x="9450" y="6352"/>
                  </a:lnTo>
                  <a:lnTo>
                    <a:pt x="9292" y="6447"/>
                  </a:lnTo>
                  <a:lnTo>
                    <a:pt x="9127" y="6534"/>
                  </a:lnTo>
                  <a:lnTo>
                    <a:pt x="8952" y="6613"/>
                  </a:lnTo>
                  <a:lnTo>
                    <a:pt x="8768" y="6686"/>
                  </a:lnTo>
                  <a:lnTo>
                    <a:pt x="8577" y="6751"/>
                  </a:lnTo>
                  <a:lnTo>
                    <a:pt x="8379" y="6808"/>
                  </a:lnTo>
                  <a:lnTo>
                    <a:pt x="8174" y="6858"/>
                  </a:lnTo>
                  <a:lnTo>
                    <a:pt x="7962" y="6900"/>
                  </a:lnTo>
                  <a:lnTo>
                    <a:pt x="7744" y="6934"/>
                  </a:lnTo>
                  <a:lnTo>
                    <a:pt x="7519" y="6961"/>
                  </a:lnTo>
                  <a:lnTo>
                    <a:pt x="7289" y="6980"/>
                  </a:lnTo>
                  <a:lnTo>
                    <a:pt x="7054" y="6990"/>
                  </a:lnTo>
                  <a:lnTo>
                    <a:pt x="6813" y="6992"/>
                  </a:lnTo>
                  <a:lnTo>
                    <a:pt x="6570" y="6987"/>
                  </a:lnTo>
                  <a:lnTo>
                    <a:pt x="6322" y="6973"/>
                  </a:lnTo>
                  <a:lnTo>
                    <a:pt x="6070" y="6951"/>
                  </a:lnTo>
                  <a:lnTo>
                    <a:pt x="5814" y="6919"/>
                  </a:lnTo>
                  <a:lnTo>
                    <a:pt x="5556" y="6880"/>
                  </a:lnTo>
                  <a:lnTo>
                    <a:pt x="5296" y="6832"/>
                  </a:lnTo>
                  <a:lnTo>
                    <a:pt x="5034" y="6775"/>
                  </a:lnTo>
                  <a:lnTo>
                    <a:pt x="4770" y="6709"/>
                  </a:lnTo>
                  <a:lnTo>
                    <a:pt x="4504" y="6635"/>
                  </a:lnTo>
                  <a:lnTo>
                    <a:pt x="4238" y="6551"/>
                  </a:lnTo>
                  <a:lnTo>
                    <a:pt x="3975" y="6460"/>
                  </a:lnTo>
                  <a:lnTo>
                    <a:pt x="3717" y="6362"/>
                  </a:lnTo>
                  <a:lnTo>
                    <a:pt x="3466" y="6257"/>
                  </a:lnTo>
                  <a:lnTo>
                    <a:pt x="3221" y="6146"/>
                  </a:lnTo>
                  <a:lnTo>
                    <a:pt x="2984" y="6030"/>
                  </a:lnTo>
                  <a:lnTo>
                    <a:pt x="2753" y="5908"/>
                  </a:lnTo>
                  <a:lnTo>
                    <a:pt x="2530" y="5782"/>
                  </a:lnTo>
                  <a:lnTo>
                    <a:pt x="2313" y="5649"/>
                  </a:lnTo>
                  <a:lnTo>
                    <a:pt x="2106" y="5513"/>
                  </a:lnTo>
                  <a:lnTo>
                    <a:pt x="1906" y="5372"/>
                  </a:lnTo>
                  <a:lnTo>
                    <a:pt x="1714" y="5228"/>
                  </a:lnTo>
                  <a:lnTo>
                    <a:pt x="1532" y="5079"/>
                  </a:lnTo>
                  <a:lnTo>
                    <a:pt x="1359" y="4927"/>
                  </a:lnTo>
                  <a:lnTo>
                    <a:pt x="1194" y="4772"/>
                  </a:lnTo>
                  <a:lnTo>
                    <a:pt x="1039" y="4614"/>
                  </a:lnTo>
                  <a:lnTo>
                    <a:pt x="894" y="4454"/>
                  </a:lnTo>
                  <a:lnTo>
                    <a:pt x="758" y="4292"/>
                  </a:lnTo>
                  <a:lnTo>
                    <a:pt x="633" y="4128"/>
                  </a:lnTo>
                  <a:lnTo>
                    <a:pt x="518" y="3962"/>
                  </a:lnTo>
                  <a:lnTo>
                    <a:pt x="414" y="3795"/>
                  </a:lnTo>
                  <a:lnTo>
                    <a:pt x="321" y="3627"/>
                  </a:lnTo>
                  <a:lnTo>
                    <a:pt x="240" y="3457"/>
                  </a:lnTo>
                  <a:lnTo>
                    <a:pt x="169" y="3289"/>
                  </a:lnTo>
                  <a:lnTo>
                    <a:pt x="111" y="3119"/>
                  </a:lnTo>
                  <a:lnTo>
                    <a:pt x="64" y="2950"/>
                  </a:lnTo>
                  <a:lnTo>
                    <a:pt x="30" y="2781"/>
                  </a:lnTo>
                  <a:lnTo>
                    <a:pt x="8" y="2613"/>
                  </a:lnTo>
                  <a:lnTo>
                    <a:pt x="0" y="2447"/>
                  </a:lnTo>
                  <a:lnTo>
                    <a:pt x="4" y="2281"/>
                  </a:lnTo>
                  <a:lnTo>
                    <a:pt x="22" y="2118"/>
                  </a:lnTo>
                  <a:lnTo>
                    <a:pt x="54" y="1956"/>
                  </a:lnTo>
                  <a:lnTo>
                    <a:pt x="98" y="1797"/>
                  </a:lnTo>
                  <a:lnTo>
                    <a:pt x="157" y="1641"/>
                  </a:lnTo>
                  <a:lnTo>
                    <a:pt x="228" y="1493"/>
                  </a:lnTo>
                  <a:lnTo>
                    <a:pt x="312" y="1351"/>
                  </a:lnTo>
                  <a:lnTo>
                    <a:pt x="406" y="1215"/>
                  </a:lnTo>
                  <a:lnTo>
                    <a:pt x="513" y="1087"/>
                  </a:lnTo>
                  <a:lnTo>
                    <a:pt x="630" y="964"/>
                  </a:lnTo>
                  <a:lnTo>
                    <a:pt x="758" y="849"/>
                  </a:lnTo>
                  <a:lnTo>
                    <a:pt x="896" y="740"/>
                  </a:lnTo>
                  <a:lnTo>
                    <a:pt x="1043" y="640"/>
                  </a:lnTo>
                  <a:lnTo>
                    <a:pt x="1200" y="545"/>
                  </a:lnTo>
                  <a:lnTo>
                    <a:pt x="1367" y="458"/>
                  </a:lnTo>
                  <a:lnTo>
                    <a:pt x="1542" y="379"/>
                  </a:lnTo>
                  <a:lnTo>
                    <a:pt x="1724" y="307"/>
                  </a:lnTo>
                  <a:lnTo>
                    <a:pt x="1915" y="242"/>
                  </a:lnTo>
                  <a:lnTo>
                    <a:pt x="2113" y="184"/>
                  </a:lnTo>
                  <a:lnTo>
                    <a:pt x="2320" y="134"/>
                  </a:lnTo>
                  <a:lnTo>
                    <a:pt x="2532" y="91"/>
                  </a:lnTo>
                  <a:lnTo>
                    <a:pt x="2750" y="58"/>
                  </a:lnTo>
                  <a:lnTo>
                    <a:pt x="2975" y="31"/>
                  </a:lnTo>
                  <a:lnTo>
                    <a:pt x="3204" y="12"/>
                  </a:lnTo>
                  <a:lnTo>
                    <a:pt x="3440" y="2"/>
                  </a:lnTo>
                  <a:lnTo>
                    <a:pt x="3679" y="0"/>
                  </a:lnTo>
                  <a:lnTo>
                    <a:pt x="3923" y="5"/>
                  </a:lnTo>
                  <a:lnTo>
                    <a:pt x="4172" y="19"/>
                  </a:lnTo>
                  <a:lnTo>
                    <a:pt x="4424" y="42"/>
                  </a:lnTo>
                  <a:lnTo>
                    <a:pt x="4679" y="73"/>
                  </a:lnTo>
                  <a:lnTo>
                    <a:pt x="4937" y="113"/>
                  </a:lnTo>
                  <a:lnTo>
                    <a:pt x="5197" y="160"/>
                  </a:lnTo>
                  <a:lnTo>
                    <a:pt x="5460" y="217"/>
                  </a:lnTo>
                  <a:lnTo>
                    <a:pt x="5724" y="283"/>
                  </a:lnTo>
                  <a:lnTo>
                    <a:pt x="5989" y="357"/>
                  </a:lnTo>
                  <a:lnTo>
                    <a:pt x="6255" y="441"/>
                  </a:lnTo>
                  <a:lnTo>
                    <a:pt x="6519" y="532"/>
                  </a:lnTo>
                  <a:lnTo>
                    <a:pt x="6776" y="631"/>
                  </a:lnTo>
                  <a:lnTo>
                    <a:pt x="7028" y="735"/>
                  </a:lnTo>
                  <a:lnTo>
                    <a:pt x="7272" y="846"/>
                  </a:lnTo>
                  <a:lnTo>
                    <a:pt x="7510" y="962"/>
                  </a:lnTo>
                  <a:lnTo>
                    <a:pt x="7741" y="1084"/>
                  </a:lnTo>
                  <a:lnTo>
                    <a:pt x="7964" y="1211"/>
                  </a:lnTo>
                  <a:lnTo>
                    <a:pt x="8179" y="1343"/>
                  </a:lnTo>
                  <a:lnTo>
                    <a:pt x="8387" y="1479"/>
                  </a:lnTo>
                  <a:lnTo>
                    <a:pt x="8587" y="1620"/>
                  </a:lnTo>
                  <a:lnTo>
                    <a:pt x="8778" y="1764"/>
                  </a:lnTo>
                  <a:lnTo>
                    <a:pt x="8961" y="1914"/>
                  </a:lnTo>
                  <a:lnTo>
                    <a:pt x="9135" y="2065"/>
                  </a:lnTo>
                  <a:lnTo>
                    <a:pt x="9299" y="2220"/>
                  </a:lnTo>
                  <a:lnTo>
                    <a:pt x="9455" y="2378"/>
                  </a:lnTo>
                  <a:lnTo>
                    <a:pt x="9600" y="2537"/>
                  </a:lnTo>
                  <a:lnTo>
                    <a:pt x="9735" y="2700"/>
                  </a:lnTo>
                  <a:lnTo>
                    <a:pt x="9861" y="2864"/>
                  </a:lnTo>
                  <a:lnTo>
                    <a:pt x="9976" y="3030"/>
                  </a:lnTo>
                  <a:lnTo>
                    <a:pt x="10079" y="3197"/>
                  </a:lnTo>
                  <a:lnTo>
                    <a:pt x="10173" y="3365"/>
                  </a:lnTo>
                  <a:lnTo>
                    <a:pt x="10254" y="3535"/>
                  </a:lnTo>
                  <a:lnTo>
                    <a:pt x="10324" y="3703"/>
                  </a:lnTo>
                  <a:lnTo>
                    <a:pt x="10383" y="3873"/>
                  </a:lnTo>
                  <a:lnTo>
                    <a:pt x="10429" y="4043"/>
                  </a:lnTo>
                  <a:lnTo>
                    <a:pt x="10463" y="4211"/>
                  </a:lnTo>
                  <a:lnTo>
                    <a:pt x="10485" y="4379"/>
                  </a:lnTo>
                  <a:lnTo>
                    <a:pt x="10494" y="4545"/>
                  </a:lnTo>
                  <a:lnTo>
                    <a:pt x="10489" y="4711"/>
                  </a:lnTo>
                  <a:lnTo>
                    <a:pt x="10471" y="4874"/>
                  </a:lnTo>
                  <a:lnTo>
                    <a:pt x="10440" y="5036"/>
                  </a:lnTo>
                  <a:lnTo>
                    <a:pt x="10395" y="5195"/>
                  </a:lnTo>
                  <a:close/>
                </a:path>
              </a:pathLst>
            </a:custGeom>
            <a:solidFill>
              <a:srgbClr val="6C5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" name="Freeform 22"/>
            <p:cNvSpPr>
              <a:spLocks/>
            </p:cNvSpPr>
            <p:nvPr/>
          </p:nvSpPr>
          <p:spPr bwMode="auto">
            <a:xfrm>
              <a:off x="6724650" y="4638676"/>
              <a:ext cx="966787" cy="600075"/>
            </a:xfrm>
            <a:custGeom>
              <a:avLst/>
              <a:gdLst>
                <a:gd name="T0" fmla="*/ 10119 w 10363"/>
                <a:gd name="T1" fmla="*/ 4972 h 6420"/>
                <a:gd name="T2" fmla="*/ 9952 w 10363"/>
                <a:gd name="T3" fmla="*/ 5132 h 6420"/>
                <a:gd name="T4" fmla="*/ 9636 w 10363"/>
                <a:gd name="T5" fmla="*/ 5428 h 6420"/>
                <a:gd name="T6" fmla="*/ 9335 w 10363"/>
                <a:gd name="T7" fmla="*/ 5674 h 6420"/>
                <a:gd name="T8" fmla="*/ 9158 w 10363"/>
                <a:gd name="T9" fmla="*/ 5797 h 6420"/>
                <a:gd name="T10" fmla="*/ 8972 w 10363"/>
                <a:gd name="T11" fmla="*/ 5906 h 6420"/>
                <a:gd name="T12" fmla="*/ 8369 w 10363"/>
                <a:gd name="T13" fmla="*/ 6164 h 6420"/>
                <a:gd name="T14" fmla="*/ 7640 w 10363"/>
                <a:gd name="T15" fmla="*/ 6347 h 6420"/>
                <a:gd name="T16" fmla="*/ 6892 w 10363"/>
                <a:gd name="T17" fmla="*/ 6418 h 6420"/>
                <a:gd name="T18" fmla="*/ 6136 w 10363"/>
                <a:gd name="T19" fmla="*/ 6391 h 6420"/>
                <a:gd name="T20" fmla="*/ 5385 w 10363"/>
                <a:gd name="T21" fmla="*/ 6282 h 6420"/>
                <a:gd name="T22" fmla="*/ 4647 w 10363"/>
                <a:gd name="T23" fmla="*/ 6106 h 6420"/>
                <a:gd name="T24" fmla="*/ 3940 w 10363"/>
                <a:gd name="T25" fmla="*/ 5878 h 6420"/>
                <a:gd name="T26" fmla="*/ 3252 w 10363"/>
                <a:gd name="T27" fmla="*/ 5598 h 6420"/>
                <a:gd name="T28" fmla="*/ 2585 w 10363"/>
                <a:gd name="T29" fmla="*/ 5259 h 6420"/>
                <a:gd name="T30" fmla="*/ 1954 w 10363"/>
                <a:gd name="T31" fmla="*/ 4857 h 6420"/>
                <a:gd name="T32" fmla="*/ 1377 w 10363"/>
                <a:gd name="T33" fmla="*/ 4388 h 6420"/>
                <a:gd name="T34" fmla="*/ 871 w 10363"/>
                <a:gd name="T35" fmla="*/ 3847 h 6420"/>
                <a:gd name="T36" fmla="*/ 450 w 10363"/>
                <a:gd name="T37" fmla="*/ 3233 h 6420"/>
                <a:gd name="T38" fmla="*/ 291 w 10363"/>
                <a:gd name="T39" fmla="*/ 2927 h 6420"/>
                <a:gd name="T40" fmla="*/ 157 w 10363"/>
                <a:gd name="T41" fmla="*/ 2607 h 6420"/>
                <a:gd name="T42" fmla="*/ 56 w 10363"/>
                <a:gd name="T43" fmla="*/ 2278 h 6420"/>
                <a:gd name="T44" fmla="*/ 1 w 10363"/>
                <a:gd name="T45" fmla="*/ 1787 h 6420"/>
                <a:gd name="T46" fmla="*/ 102 w 10363"/>
                <a:gd name="T47" fmla="*/ 1328 h 6420"/>
                <a:gd name="T48" fmla="*/ 339 w 10363"/>
                <a:gd name="T49" fmla="*/ 948 h 6420"/>
                <a:gd name="T50" fmla="*/ 686 w 10363"/>
                <a:gd name="T51" fmla="*/ 638 h 6420"/>
                <a:gd name="T52" fmla="*/ 1107 w 10363"/>
                <a:gd name="T53" fmla="*/ 397 h 6420"/>
                <a:gd name="T54" fmla="*/ 1574 w 10363"/>
                <a:gd name="T55" fmla="*/ 221 h 6420"/>
                <a:gd name="T56" fmla="*/ 2121 w 10363"/>
                <a:gd name="T57" fmla="*/ 92 h 6420"/>
                <a:gd name="T58" fmla="*/ 2774 w 10363"/>
                <a:gd name="T59" fmla="*/ 14 h 6420"/>
                <a:gd name="T60" fmla="*/ 3435 w 10363"/>
                <a:gd name="T61" fmla="*/ 4 h 6420"/>
                <a:gd name="T62" fmla="*/ 4097 w 10363"/>
                <a:gd name="T63" fmla="*/ 54 h 6420"/>
                <a:gd name="T64" fmla="*/ 4754 w 10363"/>
                <a:gd name="T65" fmla="*/ 157 h 6420"/>
                <a:gd name="T66" fmla="*/ 5399 w 10363"/>
                <a:gd name="T67" fmla="*/ 306 h 6420"/>
                <a:gd name="T68" fmla="*/ 6027 w 10363"/>
                <a:gd name="T69" fmla="*/ 492 h 6420"/>
                <a:gd name="T70" fmla="*/ 6579 w 10363"/>
                <a:gd name="T71" fmla="*/ 692 h 6420"/>
                <a:gd name="T72" fmla="*/ 7123 w 10363"/>
                <a:gd name="T73" fmla="*/ 923 h 6420"/>
                <a:gd name="T74" fmla="*/ 7652 w 10363"/>
                <a:gd name="T75" fmla="*/ 1188 h 6420"/>
                <a:gd name="T76" fmla="*/ 8162 w 10363"/>
                <a:gd name="T77" fmla="*/ 1490 h 6420"/>
                <a:gd name="T78" fmla="*/ 8647 w 10363"/>
                <a:gd name="T79" fmla="*/ 1827 h 6420"/>
                <a:gd name="T80" fmla="*/ 9100 w 10363"/>
                <a:gd name="T81" fmla="*/ 2203 h 6420"/>
                <a:gd name="T82" fmla="*/ 9467 w 10363"/>
                <a:gd name="T83" fmla="*/ 2565 h 6420"/>
                <a:gd name="T84" fmla="*/ 9655 w 10363"/>
                <a:gd name="T85" fmla="*/ 2776 h 6420"/>
                <a:gd name="T86" fmla="*/ 9832 w 10363"/>
                <a:gd name="T87" fmla="*/ 2999 h 6420"/>
                <a:gd name="T88" fmla="*/ 9993 w 10363"/>
                <a:gd name="T89" fmla="*/ 3234 h 6420"/>
                <a:gd name="T90" fmla="*/ 10132 w 10363"/>
                <a:gd name="T91" fmla="*/ 3480 h 6420"/>
                <a:gd name="T92" fmla="*/ 10247 w 10363"/>
                <a:gd name="T93" fmla="*/ 3737 h 6420"/>
                <a:gd name="T94" fmla="*/ 10321 w 10363"/>
                <a:gd name="T95" fmla="*/ 3970 h 6420"/>
                <a:gd name="T96" fmla="*/ 10356 w 10363"/>
                <a:gd name="T97" fmla="*/ 4189 h 6420"/>
                <a:gd name="T98" fmla="*/ 10362 w 10363"/>
                <a:gd name="T99" fmla="*/ 4410 h 6420"/>
                <a:gd name="T100" fmla="*/ 10346 w 10363"/>
                <a:gd name="T101" fmla="*/ 4598 h 6420"/>
                <a:gd name="T102" fmla="*/ 10312 w 10363"/>
                <a:gd name="T103" fmla="*/ 4716 h 6420"/>
                <a:gd name="T104" fmla="*/ 10261 w 10363"/>
                <a:gd name="T105" fmla="*/ 4812 h 6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63" h="6420">
                  <a:moveTo>
                    <a:pt x="10209" y="4881"/>
                  </a:moveTo>
                  <a:lnTo>
                    <a:pt x="10187" y="4903"/>
                  </a:lnTo>
                  <a:lnTo>
                    <a:pt x="10166" y="4926"/>
                  </a:lnTo>
                  <a:lnTo>
                    <a:pt x="10143" y="4949"/>
                  </a:lnTo>
                  <a:lnTo>
                    <a:pt x="10119" y="4972"/>
                  </a:lnTo>
                  <a:lnTo>
                    <a:pt x="10094" y="4995"/>
                  </a:lnTo>
                  <a:lnTo>
                    <a:pt x="10068" y="5020"/>
                  </a:lnTo>
                  <a:lnTo>
                    <a:pt x="10042" y="5046"/>
                  </a:lnTo>
                  <a:lnTo>
                    <a:pt x="10015" y="5072"/>
                  </a:lnTo>
                  <a:lnTo>
                    <a:pt x="9952" y="5132"/>
                  </a:lnTo>
                  <a:lnTo>
                    <a:pt x="9890" y="5193"/>
                  </a:lnTo>
                  <a:lnTo>
                    <a:pt x="9828" y="5253"/>
                  </a:lnTo>
                  <a:lnTo>
                    <a:pt x="9764" y="5312"/>
                  </a:lnTo>
                  <a:lnTo>
                    <a:pt x="9701" y="5371"/>
                  </a:lnTo>
                  <a:lnTo>
                    <a:pt x="9636" y="5428"/>
                  </a:lnTo>
                  <a:lnTo>
                    <a:pt x="9571" y="5485"/>
                  </a:lnTo>
                  <a:lnTo>
                    <a:pt x="9505" y="5541"/>
                  </a:lnTo>
                  <a:lnTo>
                    <a:pt x="9438" y="5596"/>
                  </a:lnTo>
                  <a:lnTo>
                    <a:pt x="9370" y="5648"/>
                  </a:lnTo>
                  <a:lnTo>
                    <a:pt x="9335" y="5674"/>
                  </a:lnTo>
                  <a:lnTo>
                    <a:pt x="9301" y="5699"/>
                  </a:lnTo>
                  <a:lnTo>
                    <a:pt x="9265" y="5725"/>
                  </a:lnTo>
                  <a:lnTo>
                    <a:pt x="9231" y="5749"/>
                  </a:lnTo>
                  <a:lnTo>
                    <a:pt x="9194" y="5773"/>
                  </a:lnTo>
                  <a:lnTo>
                    <a:pt x="9158" y="5797"/>
                  </a:lnTo>
                  <a:lnTo>
                    <a:pt x="9122" y="5819"/>
                  </a:lnTo>
                  <a:lnTo>
                    <a:pt x="9084" y="5842"/>
                  </a:lnTo>
                  <a:lnTo>
                    <a:pt x="9047" y="5864"/>
                  </a:lnTo>
                  <a:lnTo>
                    <a:pt x="9009" y="5885"/>
                  </a:lnTo>
                  <a:lnTo>
                    <a:pt x="8972" y="5906"/>
                  </a:lnTo>
                  <a:lnTo>
                    <a:pt x="8932" y="5926"/>
                  </a:lnTo>
                  <a:lnTo>
                    <a:pt x="8794" y="5994"/>
                  </a:lnTo>
                  <a:lnTo>
                    <a:pt x="8654" y="6056"/>
                  </a:lnTo>
                  <a:lnTo>
                    <a:pt x="8513" y="6113"/>
                  </a:lnTo>
                  <a:lnTo>
                    <a:pt x="8369" y="6164"/>
                  </a:lnTo>
                  <a:lnTo>
                    <a:pt x="8226" y="6210"/>
                  </a:lnTo>
                  <a:lnTo>
                    <a:pt x="8081" y="6252"/>
                  </a:lnTo>
                  <a:lnTo>
                    <a:pt x="7935" y="6288"/>
                  </a:lnTo>
                  <a:lnTo>
                    <a:pt x="7789" y="6320"/>
                  </a:lnTo>
                  <a:lnTo>
                    <a:pt x="7640" y="6347"/>
                  </a:lnTo>
                  <a:lnTo>
                    <a:pt x="7492" y="6370"/>
                  </a:lnTo>
                  <a:lnTo>
                    <a:pt x="7343" y="6388"/>
                  </a:lnTo>
                  <a:lnTo>
                    <a:pt x="7193" y="6402"/>
                  </a:lnTo>
                  <a:lnTo>
                    <a:pt x="7043" y="6412"/>
                  </a:lnTo>
                  <a:lnTo>
                    <a:pt x="6892" y="6418"/>
                  </a:lnTo>
                  <a:lnTo>
                    <a:pt x="6741" y="6420"/>
                  </a:lnTo>
                  <a:lnTo>
                    <a:pt x="6590" y="6418"/>
                  </a:lnTo>
                  <a:lnTo>
                    <a:pt x="6439" y="6412"/>
                  </a:lnTo>
                  <a:lnTo>
                    <a:pt x="6288" y="6403"/>
                  </a:lnTo>
                  <a:lnTo>
                    <a:pt x="6136" y="6391"/>
                  </a:lnTo>
                  <a:lnTo>
                    <a:pt x="5986" y="6376"/>
                  </a:lnTo>
                  <a:lnTo>
                    <a:pt x="5835" y="6356"/>
                  </a:lnTo>
                  <a:lnTo>
                    <a:pt x="5684" y="6335"/>
                  </a:lnTo>
                  <a:lnTo>
                    <a:pt x="5534" y="6310"/>
                  </a:lnTo>
                  <a:lnTo>
                    <a:pt x="5385" y="6282"/>
                  </a:lnTo>
                  <a:lnTo>
                    <a:pt x="5235" y="6252"/>
                  </a:lnTo>
                  <a:lnTo>
                    <a:pt x="5087" y="6218"/>
                  </a:lnTo>
                  <a:lnTo>
                    <a:pt x="4940" y="6183"/>
                  </a:lnTo>
                  <a:lnTo>
                    <a:pt x="4794" y="6145"/>
                  </a:lnTo>
                  <a:lnTo>
                    <a:pt x="4647" y="6106"/>
                  </a:lnTo>
                  <a:lnTo>
                    <a:pt x="4503" y="6064"/>
                  </a:lnTo>
                  <a:lnTo>
                    <a:pt x="4360" y="6019"/>
                  </a:lnTo>
                  <a:lnTo>
                    <a:pt x="4218" y="5973"/>
                  </a:lnTo>
                  <a:lnTo>
                    <a:pt x="4079" y="5927"/>
                  </a:lnTo>
                  <a:lnTo>
                    <a:pt x="3940" y="5878"/>
                  </a:lnTo>
                  <a:lnTo>
                    <a:pt x="3801" y="5826"/>
                  </a:lnTo>
                  <a:lnTo>
                    <a:pt x="3663" y="5772"/>
                  </a:lnTo>
                  <a:lnTo>
                    <a:pt x="3525" y="5716"/>
                  </a:lnTo>
                  <a:lnTo>
                    <a:pt x="3388" y="5659"/>
                  </a:lnTo>
                  <a:lnTo>
                    <a:pt x="3252" y="5598"/>
                  </a:lnTo>
                  <a:lnTo>
                    <a:pt x="3116" y="5536"/>
                  </a:lnTo>
                  <a:lnTo>
                    <a:pt x="2982" y="5470"/>
                  </a:lnTo>
                  <a:lnTo>
                    <a:pt x="2848" y="5403"/>
                  </a:lnTo>
                  <a:lnTo>
                    <a:pt x="2716" y="5333"/>
                  </a:lnTo>
                  <a:lnTo>
                    <a:pt x="2585" y="5259"/>
                  </a:lnTo>
                  <a:lnTo>
                    <a:pt x="2455" y="5184"/>
                  </a:lnTo>
                  <a:lnTo>
                    <a:pt x="2327" y="5106"/>
                  </a:lnTo>
                  <a:lnTo>
                    <a:pt x="2201" y="5026"/>
                  </a:lnTo>
                  <a:lnTo>
                    <a:pt x="2077" y="4942"/>
                  </a:lnTo>
                  <a:lnTo>
                    <a:pt x="1954" y="4857"/>
                  </a:lnTo>
                  <a:lnTo>
                    <a:pt x="1834" y="4769"/>
                  </a:lnTo>
                  <a:lnTo>
                    <a:pt x="1717" y="4677"/>
                  </a:lnTo>
                  <a:lnTo>
                    <a:pt x="1601" y="4584"/>
                  </a:lnTo>
                  <a:lnTo>
                    <a:pt x="1488" y="4487"/>
                  </a:lnTo>
                  <a:lnTo>
                    <a:pt x="1377" y="4388"/>
                  </a:lnTo>
                  <a:lnTo>
                    <a:pt x="1270" y="4285"/>
                  </a:lnTo>
                  <a:lnTo>
                    <a:pt x="1166" y="4181"/>
                  </a:lnTo>
                  <a:lnTo>
                    <a:pt x="1065" y="4073"/>
                  </a:lnTo>
                  <a:lnTo>
                    <a:pt x="966" y="3961"/>
                  </a:lnTo>
                  <a:lnTo>
                    <a:pt x="871" y="3847"/>
                  </a:lnTo>
                  <a:lnTo>
                    <a:pt x="779" y="3731"/>
                  </a:lnTo>
                  <a:lnTo>
                    <a:pt x="691" y="3611"/>
                  </a:lnTo>
                  <a:lnTo>
                    <a:pt x="607" y="3488"/>
                  </a:lnTo>
                  <a:lnTo>
                    <a:pt x="526" y="3362"/>
                  </a:lnTo>
                  <a:lnTo>
                    <a:pt x="450" y="3233"/>
                  </a:lnTo>
                  <a:lnTo>
                    <a:pt x="417" y="3173"/>
                  </a:lnTo>
                  <a:lnTo>
                    <a:pt x="383" y="3112"/>
                  </a:lnTo>
                  <a:lnTo>
                    <a:pt x="352" y="3051"/>
                  </a:lnTo>
                  <a:lnTo>
                    <a:pt x="320" y="2989"/>
                  </a:lnTo>
                  <a:lnTo>
                    <a:pt x="291" y="2927"/>
                  </a:lnTo>
                  <a:lnTo>
                    <a:pt x="261" y="2864"/>
                  </a:lnTo>
                  <a:lnTo>
                    <a:pt x="234" y="2800"/>
                  </a:lnTo>
                  <a:lnTo>
                    <a:pt x="206" y="2736"/>
                  </a:lnTo>
                  <a:lnTo>
                    <a:pt x="181" y="2672"/>
                  </a:lnTo>
                  <a:lnTo>
                    <a:pt x="157" y="2607"/>
                  </a:lnTo>
                  <a:lnTo>
                    <a:pt x="133" y="2542"/>
                  </a:lnTo>
                  <a:lnTo>
                    <a:pt x="112" y="2477"/>
                  </a:lnTo>
                  <a:lnTo>
                    <a:pt x="92" y="2411"/>
                  </a:lnTo>
                  <a:lnTo>
                    <a:pt x="73" y="2344"/>
                  </a:lnTo>
                  <a:lnTo>
                    <a:pt x="56" y="2278"/>
                  </a:lnTo>
                  <a:lnTo>
                    <a:pt x="41" y="2210"/>
                  </a:lnTo>
                  <a:lnTo>
                    <a:pt x="20" y="2099"/>
                  </a:lnTo>
                  <a:lnTo>
                    <a:pt x="6" y="1992"/>
                  </a:lnTo>
                  <a:lnTo>
                    <a:pt x="0" y="1888"/>
                  </a:lnTo>
                  <a:lnTo>
                    <a:pt x="1" y="1787"/>
                  </a:lnTo>
                  <a:lnTo>
                    <a:pt x="8" y="1689"/>
                  </a:lnTo>
                  <a:lnTo>
                    <a:pt x="23" y="1595"/>
                  </a:lnTo>
                  <a:lnTo>
                    <a:pt x="43" y="1502"/>
                  </a:lnTo>
                  <a:lnTo>
                    <a:pt x="69" y="1414"/>
                  </a:lnTo>
                  <a:lnTo>
                    <a:pt x="102" y="1328"/>
                  </a:lnTo>
                  <a:lnTo>
                    <a:pt x="139" y="1246"/>
                  </a:lnTo>
                  <a:lnTo>
                    <a:pt x="182" y="1167"/>
                  </a:lnTo>
                  <a:lnTo>
                    <a:pt x="230" y="1091"/>
                  </a:lnTo>
                  <a:lnTo>
                    <a:pt x="283" y="1018"/>
                  </a:lnTo>
                  <a:lnTo>
                    <a:pt x="339" y="948"/>
                  </a:lnTo>
                  <a:lnTo>
                    <a:pt x="401" y="879"/>
                  </a:lnTo>
                  <a:lnTo>
                    <a:pt x="467" y="815"/>
                  </a:lnTo>
                  <a:lnTo>
                    <a:pt x="536" y="754"/>
                  </a:lnTo>
                  <a:lnTo>
                    <a:pt x="610" y="695"/>
                  </a:lnTo>
                  <a:lnTo>
                    <a:pt x="686" y="638"/>
                  </a:lnTo>
                  <a:lnTo>
                    <a:pt x="765" y="585"/>
                  </a:lnTo>
                  <a:lnTo>
                    <a:pt x="846" y="534"/>
                  </a:lnTo>
                  <a:lnTo>
                    <a:pt x="932" y="485"/>
                  </a:lnTo>
                  <a:lnTo>
                    <a:pt x="1018" y="441"/>
                  </a:lnTo>
                  <a:lnTo>
                    <a:pt x="1107" y="397"/>
                  </a:lnTo>
                  <a:lnTo>
                    <a:pt x="1198" y="357"/>
                  </a:lnTo>
                  <a:lnTo>
                    <a:pt x="1290" y="319"/>
                  </a:lnTo>
                  <a:lnTo>
                    <a:pt x="1383" y="284"/>
                  </a:lnTo>
                  <a:lnTo>
                    <a:pt x="1478" y="252"/>
                  </a:lnTo>
                  <a:lnTo>
                    <a:pt x="1574" y="221"/>
                  </a:lnTo>
                  <a:lnTo>
                    <a:pt x="1670" y="193"/>
                  </a:lnTo>
                  <a:lnTo>
                    <a:pt x="1766" y="167"/>
                  </a:lnTo>
                  <a:lnTo>
                    <a:pt x="1863" y="144"/>
                  </a:lnTo>
                  <a:lnTo>
                    <a:pt x="1992" y="117"/>
                  </a:lnTo>
                  <a:lnTo>
                    <a:pt x="2121" y="92"/>
                  </a:lnTo>
                  <a:lnTo>
                    <a:pt x="2251" y="71"/>
                  </a:lnTo>
                  <a:lnTo>
                    <a:pt x="2381" y="53"/>
                  </a:lnTo>
                  <a:lnTo>
                    <a:pt x="2512" y="36"/>
                  </a:lnTo>
                  <a:lnTo>
                    <a:pt x="2643" y="24"/>
                  </a:lnTo>
                  <a:lnTo>
                    <a:pt x="2774" y="14"/>
                  </a:lnTo>
                  <a:lnTo>
                    <a:pt x="2906" y="7"/>
                  </a:lnTo>
                  <a:lnTo>
                    <a:pt x="3038" y="2"/>
                  </a:lnTo>
                  <a:lnTo>
                    <a:pt x="3170" y="0"/>
                  </a:lnTo>
                  <a:lnTo>
                    <a:pt x="3302" y="1"/>
                  </a:lnTo>
                  <a:lnTo>
                    <a:pt x="3435" y="4"/>
                  </a:lnTo>
                  <a:lnTo>
                    <a:pt x="3567" y="9"/>
                  </a:lnTo>
                  <a:lnTo>
                    <a:pt x="3700" y="17"/>
                  </a:lnTo>
                  <a:lnTo>
                    <a:pt x="3832" y="26"/>
                  </a:lnTo>
                  <a:lnTo>
                    <a:pt x="3965" y="39"/>
                  </a:lnTo>
                  <a:lnTo>
                    <a:pt x="4097" y="54"/>
                  </a:lnTo>
                  <a:lnTo>
                    <a:pt x="4229" y="70"/>
                  </a:lnTo>
                  <a:lnTo>
                    <a:pt x="4361" y="89"/>
                  </a:lnTo>
                  <a:lnTo>
                    <a:pt x="4492" y="110"/>
                  </a:lnTo>
                  <a:lnTo>
                    <a:pt x="4623" y="132"/>
                  </a:lnTo>
                  <a:lnTo>
                    <a:pt x="4754" y="157"/>
                  </a:lnTo>
                  <a:lnTo>
                    <a:pt x="4884" y="183"/>
                  </a:lnTo>
                  <a:lnTo>
                    <a:pt x="5014" y="211"/>
                  </a:lnTo>
                  <a:lnTo>
                    <a:pt x="5143" y="242"/>
                  </a:lnTo>
                  <a:lnTo>
                    <a:pt x="5271" y="272"/>
                  </a:lnTo>
                  <a:lnTo>
                    <a:pt x="5399" y="306"/>
                  </a:lnTo>
                  <a:lnTo>
                    <a:pt x="5526" y="340"/>
                  </a:lnTo>
                  <a:lnTo>
                    <a:pt x="5653" y="376"/>
                  </a:lnTo>
                  <a:lnTo>
                    <a:pt x="5778" y="413"/>
                  </a:lnTo>
                  <a:lnTo>
                    <a:pt x="5903" y="452"/>
                  </a:lnTo>
                  <a:lnTo>
                    <a:pt x="6027" y="492"/>
                  </a:lnTo>
                  <a:lnTo>
                    <a:pt x="6137" y="530"/>
                  </a:lnTo>
                  <a:lnTo>
                    <a:pt x="6248" y="569"/>
                  </a:lnTo>
                  <a:lnTo>
                    <a:pt x="6359" y="608"/>
                  </a:lnTo>
                  <a:lnTo>
                    <a:pt x="6469" y="649"/>
                  </a:lnTo>
                  <a:lnTo>
                    <a:pt x="6579" y="692"/>
                  </a:lnTo>
                  <a:lnTo>
                    <a:pt x="6689" y="735"/>
                  </a:lnTo>
                  <a:lnTo>
                    <a:pt x="6798" y="780"/>
                  </a:lnTo>
                  <a:lnTo>
                    <a:pt x="6907" y="827"/>
                  </a:lnTo>
                  <a:lnTo>
                    <a:pt x="7015" y="874"/>
                  </a:lnTo>
                  <a:lnTo>
                    <a:pt x="7123" y="923"/>
                  </a:lnTo>
                  <a:lnTo>
                    <a:pt x="7230" y="973"/>
                  </a:lnTo>
                  <a:lnTo>
                    <a:pt x="7337" y="1025"/>
                  </a:lnTo>
                  <a:lnTo>
                    <a:pt x="7442" y="1079"/>
                  </a:lnTo>
                  <a:lnTo>
                    <a:pt x="7548" y="1132"/>
                  </a:lnTo>
                  <a:lnTo>
                    <a:pt x="7652" y="1188"/>
                  </a:lnTo>
                  <a:lnTo>
                    <a:pt x="7756" y="1246"/>
                  </a:lnTo>
                  <a:lnTo>
                    <a:pt x="7859" y="1305"/>
                  </a:lnTo>
                  <a:lnTo>
                    <a:pt x="7961" y="1365"/>
                  </a:lnTo>
                  <a:lnTo>
                    <a:pt x="8062" y="1426"/>
                  </a:lnTo>
                  <a:lnTo>
                    <a:pt x="8162" y="1490"/>
                  </a:lnTo>
                  <a:lnTo>
                    <a:pt x="8261" y="1554"/>
                  </a:lnTo>
                  <a:lnTo>
                    <a:pt x="8359" y="1620"/>
                  </a:lnTo>
                  <a:lnTo>
                    <a:pt x="8456" y="1688"/>
                  </a:lnTo>
                  <a:lnTo>
                    <a:pt x="8552" y="1757"/>
                  </a:lnTo>
                  <a:lnTo>
                    <a:pt x="8647" y="1827"/>
                  </a:lnTo>
                  <a:lnTo>
                    <a:pt x="8740" y="1899"/>
                  </a:lnTo>
                  <a:lnTo>
                    <a:pt x="8831" y="1973"/>
                  </a:lnTo>
                  <a:lnTo>
                    <a:pt x="8923" y="2049"/>
                  </a:lnTo>
                  <a:lnTo>
                    <a:pt x="9012" y="2125"/>
                  </a:lnTo>
                  <a:lnTo>
                    <a:pt x="9100" y="2203"/>
                  </a:lnTo>
                  <a:lnTo>
                    <a:pt x="9186" y="2283"/>
                  </a:lnTo>
                  <a:lnTo>
                    <a:pt x="9271" y="2365"/>
                  </a:lnTo>
                  <a:lnTo>
                    <a:pt x="9350" y="2443"/>
                  </a:lnTo>
                  <a:lnTo>
                    <a:pt x="9428" y="2523"/>
                  </a:lnTo>
                  <a:lnTo>
                    <a:pt x="9467" y="2565"/>
                  </a:lnTo>
                  <a:lnTo>
                    <a:pt x="9505" y="2605"/>
                  </a:lnTo>
                  <a:lnTo>
                    <a:pt x="9543" y="2648"/>
                  </a:lnTo>
                  <a:lnTo>
                    <a:pt x="9581" y="2690"/>
                  </a:lnTo>
                  <a:lnTo>
                    <a:pt x="9619" y="2733"/>
                  </a:lnTo>
                  <a:lnTo>
                    <a:pt x="9655" y="2776"/>
                  </a:lnTo>
                  <a:lnTo>
                    <a:pt x="9692" y="2820"/>
                  </a:lnTo>
                  <a:lnTo>
                    <a:pt x="9728" y="2864"/>
                  </a:lnTo>
                  <a:lnTo>
                    <a:pt x="9763" y="2909"/>
                  </a:lnTo>
                  <a:lnTo>
                    <a:pt x="9798" y="2954"/>
                  </a:lnTo>
                  <a:lnTo>
                    <a:pt x="9832" y="2999"/>
                  </a:lnTo>
                  <a:lnTo>
                    <a:pt x="9865" y="3045"/>
                  </a:lnTo>
                  <a:lnTo>
                    <a:pt x="9899" y="3092"/>
                  </a:lnTo>
                  <a:lnTo>
                    <a:pt x="9930" y="3139"/>
                  </a:lnTo>
                  <a:lnTo>
                    <a:pt x="9962" y="3186"/>
                  </a:lnTo>
                  <a:lnTo>
                    <a:pt x="9993" y="3234"/>
                  </a:lnTo>
                  <a:lnTo>
                    <a:pt x="10023" y="3283"/>
                  </a:lnTo>
                  <a:lnTo>
                    <a:pt x="10051" y="3331"/>
                  </a:lnTo>
                  <a:lnTo>
                    <a:pt x="10080" y="3380"/>
                  </a:lnTo>
                  <a:lnTo>
                    <a:pt x="10107" y="3430"/>
                  </a:lnTo>
                  <a:lnTo>
                    <a:pt x="10132" y="3480"/>
                  </a:lnTo>
                  <a:lnTo>
                    <a:pt x="10158" y="3531"/>
                  </a:lnTo>
                  <a:lnTo>
                    <a:pt x="10182" y="3581"/>
                  </a:lnTo>
                  <a:lnTo>
                    <a:pt x="10205" y="3632"/>
                  </a:lnTo>
                  <a:lnTo>
                    <a:pt x="10227" y="3684"/>
                  </a:lnTo>
                  <a:lnTo>
                    <a:pt x="10247" y="3737"/>
                  </a:lnTo>
                  <a:lnTo>
                    <a:pt x="10266" y="3789"/>
                  </a:lnTo>
                  <a:lnTo>
                    <a:pt x="10285" y="3841"/>
                  </a:lnTo>
                  <a:lnTo>
                    <a:pt x="10299" y="3884"/>
                  </a:lnTo>
                  <a:lnTo>
                    <a:pt x="10310" y="3927"/>
                  </a:lnTo>
                  <a:lnTo>
                    <a:pt x="10321" y="3970"/>
                  </a:lnTo>
                  <a:lnTo>
                    <a:pt x="10330" y="4013"/>
                  </a:lnTo>
                  <a:lnTo>
                    <a:pt x="10339" y="4057"/>
                  </a:lnTo>
                  <a:lnTo>
                    <a:pt x="10346" y="4100"/>
                  </a:lnTo>
                  <a:lnTo>
                    <a:pt x="10352" y="4144"/>
                  </a:lnTo>
                  <a:lnTo>
                    <a:pt x="10356" y="4189"/>
                  </a:lnTo>
                  <a:lnTo>
                    <a:pt x="10360" y="4232"/>
                  </a:lnTo>
                  <a:lnTo>
                    <a:pt x="10362" y="4277"/>
                  </a:lnTo>
                  <a:lnTo>
                    <a:pt x="10363" y="4322"/>
                  </a:lnTo>
                  <a:lnTo>
                    <a:pt x="10363" y="4366"/>
                  </a:lnTo>
                  <a:lnTo>
                    <a:pt x="10362" y="4410"/>
                  </a:lnTo>
                  <a:lnTo>
                    <a:pt x="10360" y="4455"/>
                  </a:lnTo>
                  <a:lnTo>
                    <a:pt x="10357" y="4499"/>
                  </a:lnTo>
                  <a:lnTo>
                    <a:pt x="10353" y="4543"/>
                  </a:lnTo>
                  <a:lnTo>
                    <a:pt x="10350" y="4572"/>
                  </a:lnTo>
                  <a:lnTo>
                    <a:pt x="10346" y="4598"/>
                  </a:lnTo>
                  <a:lnTo>
                    <a:pt x="10341" y="4625"/>
                  </a:lnTo>
                  <a:lnTo>
                    <a:pt x="10334" y="4649"/>
                  </a:lnTo>
                  <a:lnTo>
                    <a:pt x="10327" y="4672"/>
                  </a:lnTo>
                  <a:lnTo>
                    <a:pt x="10320" y="4695"/>
                  </a:lnTo>
                  <a:lnTo>
                    <a:pt x="10312" y="4716"/>
                  </a:lnTo>
                  <a:lnTo>
                    <a:pt x="10304" y="4737"/>
                  </a:lnTo>
                  <a:lnTo>
                    <a:pt x="10294" y="4757"/>
                  </a:lnTo>
                  <a:lnTo>
                    <a:pt x="10284" y="4776"/>
                  </a:lnTo>
                  <a:lnTo>
                    <a:pt x="10273" y="4794"/>
                  </a:lnTo>
                  <a:lnTo>
                    <a:pt x="10261" y="4812"/>
                  </a:lnTo>
                  <a:lnTo>
                    <a:pt x="10249" y="4830"/>
                  </a:lnTo>
                  <a:lnTo>
                    <a:pt x="10236" y="4847"/>
                  </a:lnTo>
                  <a:lnTo>
                    <a:pt x="10223" y="4864"/>
                  </a:lnTo>
                  <a:lnTo>
                    <a:pt x="10209" y="4881"/>
                  </a:lnTo>
                  <a:close/>
                </a:path>
              </a:pathLst>
            </a:custGeom>
            <a:solidFill>
              <a:srgbClr val="594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" name="Freeform 23"/>
            <p:cNvSpPr>
              <a:spLocks/>
            </p:cNvSpPr>
            <p:nvPr/>
          </p:nvSpPr>
          <p:spPr bwMode="auto">
            <a:xfrm>
              <a:off x="6724650" y="4629151"/>
              <a:ext cx="957262" cy="603250"/>
            </a:xfrm>
            <a:custGeom>
              <a:avLst/>
              <a:gdLst>
                <a:gd name="T0" fmla="*/ 9989 w 10264"/>
                <a:gd name="T1" fmla="*/ 5328 h 6455"/>
                <a:gd name="T2" fmla="*/ 9563 w 10264"/>
                <a:gd name="T3" fmla="*/ 5770 h 6455"/>
                <a:gd name="T4" fmla="*/ 8972 w 10264"/>
                <a:gd name="T5" fmla="*/ 6105 h 6455"/>
                <a:gd name="T6" fmla="*/ 8240 w 10264"/>
                <a:gd name="T7" fmla="*/ 6331 h 6455"/>
                <a:gd name="T8" fmla="*/ 7392 w 10264"/>
                <a:gd name="T9" fmla="*/ 6444 h 6455"/>
                <a:gd name="T10" fmla="*/ 6454 w 10264"/>
                <a:gd name="T11" fmla="*/ 6438 h 6455"/>
                <a:gd name="T12" fmla="*/ 5449 w 10264"/>
                <a:gd name="T13" fmla="*/ 6310 h 6455"/>
                <a:gd name="T14" fmla="*/ 4400 w 10264"/>
                <a:gd name="T15" fmla="*/ 6055 h 6455"/>
                <a:gd name="T16" fmla="*/ 3877 w 10264"/>
                <a:gd name="T17" fmla="*/ 5884 h 6455"/>
                <a:gd name="T18" fmla="*/ 3530 w 10264"/>
                <a:gd name="T19" fmla="*/ 5756 h 6455"/>
                <a:gd name="T20" fmla="*/ 3183 w 10264"/>
                <a:gd name="T21" fmla="*/ 5617 h 6455"/>
                <a:gd name="T22" fmla="*/ 2839 w 10264"/>
                <a:gd name="T23" fmla="*/ 5463 h 6455"/>
                <a:gd name="T24" fmla="*/ 2501 w 10264"/>
                <a:gd name="T25" fmla="*/ 5293 h 6455"/>
                <a:gd name="T26" fmla="*/ 2175 w 10264"/>
                <a:gd name="T27" fmla="*/ 5107 h 6455"/>
                <a:gd name="T28" fmla="*/ 1864 w 10264"/>
                <a:gd name="T29" fmla="*/ 4904 h 6455"/>
                <a:gd name="T30" fmla="*/ 1573 w 10264"/>
                <a:gd name="T31" fmla="*/ 4684 h 6455"/>
                <a:gd name="T32" fmla="*/ 1324 w 10264"/>
                <a:gd name="T33" fmla="*/ 4464 h 6455"/>
                <a:gd name="T34" fmla="*/ 1105 w 10264"/>
                <a:gd name="T35" fmla="*/ 4245 h 6455"/>
                <a:gd name="T36" fmla="*/ 907 w 10264"/>
                <a:gd name="T37" fmla="*/ 4017 h 6455"/>
                <a:gd name="T38" fmla="*/ 728 w 10264"/>
                <a:gd name="T39" fmla="*/ 3781 h 6455"/>
                <a:gd name="T40" fmla="*/ 566 w 10264"/>
                <a:gd name="T41" fmla="*/ 3533 h 6455"/>
                <a:gd name="T42" fmla="*/ 419 w 10264"/>
                <a:gd name="T43" fmla="*/ 3272 h 6455"/>
                <a:gd name="T44" fmla="*/ 286 w 10264"/>
                <a:gd name="T45" fmla="*/ 2997 h 6455"/>
                <a:gd name="T46" fmla="*/ 163 w 10264"/>
                <a:gd name="T47" fmla="*/ 2703 h 6455"/>
                <a:gd name="T48" fmla="*/ 80 w 10264"/>
                <a:gd name="T49" fmla="*/ 2462 h 6455"/>
                <a:gd name="T50" fmla="*/ 31 w 10264"/>
                <a:gd name="T51" fmla="*/ 2230 h 6455"/>
                <a:gd name="T52" fmla="*/ 4 w 10264"/>
                <a:gd name="T53" fmla="*/ 1991 h 6455"/>
                <a:gd name="T54" fmla="*/ 2 w 10264"/>
                <a:gd name="T55" fmla="*/ 1755 h 6455"/>
                <a:gd name="T56" fmla="*/ 18 w 10264"/>
                <a:gd name="T57" fmla="*/ 1565 h 6455"/>
                <a:gd name="T58" fmla="*/ 46 w 10264"/>
                <a:gd name="T59" fmla="*/ 1403 h 6455"/>
                <a:gd name="T60" fmla="*/ 87 w 10264"/>
                <a:gd name="T61" fmla="*/ 1256 h 6455"/>
                <a:gd name="T62" fmla="*/ 142 w 10264"/>
                <a:gd name="T63" fmla="*/ 1122 h 6455"/>
                <a:gd name="T64" fmla="*/ 214 w 10264"/>
                <a:gd name="T65" fmla="*/ 998 h 6455"/>
                <a:gd name="T66" fmla="*/ 306 w 10264"/>
                <a:gd name="T67" fmla="*/ 881 h 6455"/>
                <a:gd name="T68" fmla="*/ 418 w 10264"/>
                <a:gd name="T69" fmla="*/ 770 h 6455"/>
                <a:gd name="T70" fmla="*/ 552 w 10264"/>
                <a:gd name="T71" fmla="*/ 663 h 6455"/>
                <a:gd name="T72" fmla="*/ 706 w 10264"/>
                <a:gd name="T73" fmla="*/ 559 h 6455"/>
                <a:gd name="T74" fmla="*/ 868 w 10264"/>
                <a:gd name="T75" fmla="*/ 466 h 6455"/>
                <a:gd name="T76" fmla="*/ 1037 w 10264"/>
                <a:gd name="T77" fmla="*/ 383 h 6455"/>
                <a:gd name="T78" fmla="*/ 1211 w 10264"/>
                <a:gd name="T79" fmla="*/ 311 h 6455"/>
                <a:gd name="T80" fmla="*/ 1388 w 10264"/>
                <a:gd name="T81" fmla="*/ 249 h 6455"/>
                <a:gd name="T82" fmla="*/ 1568 w 10264"/>
                <a:gd name="T83" fmla="*/ 194 h 6455"/>
                <a:gd name="T84" fmla="*/ 1888 w 10264"/>
                <a:gd name="T85" fmla="*/ 119 h 6455"/>
                <a:gd name="T86" fmla="*/ 2351 w 10264"/>
                <a:gd name="T87" fmla="*/ 45 h 6455"/>
                <a:gd name="T88" fmla="*/ 2851 w 10264"/>
                <a:gd name="T89" fmla="*/ 5 h 6455"/>
                <a:gd name="T90" fmla="*/ 3354 w 10264"/>
                <a:gd name="T91" fmla="*/ 3 h 6455"/>
                <a:gd name="T92" fmla="*/ 3857 w 10264"/>
                <a:gd name="T93" fmla="*/ 36 h 6455"/>
                <a:gd name="T94" fmla="*/ 4358 w 10264"/>
                <a:gd name="T95" fmla="*/ 101 h 6455"/>
                <a:gd name="T96" fmla="*/ 4855 w 10264"/>
                <a:gd name="T97" fmla="*/ 193 h 6455"/>
                <a:gd name="T98" fmla="*/ 5344 w 10264"/>
                <a:gd name="T99" fmla="*/ 311 h 6455"/>
                <a:gd name="T100" fmla="*/ 5824 w 10264"/>
                <a:gd name="T101" fmla="*/ 452 h 6455"/>
                <a:gd name="T102" fmla="*/ 6716 w 10264"/>
                <a:gd name="T103" fmla="*/ 780 h 6455"/>
                <a:gd name="T104" fmla="*/ 7657 w 10264"/>
                <a:gd name="T105" fmla="*/ 1240 h 6455"/>
                <a:gd name="T106" fmla="*/ 8481 w 10264"/>
                <a:gd name="T107" fmla="*/ 1769 h 6455"/>
                <a:gd name="T108" fmla="*/ 9169 w 10264"/>
                <a:gd name="T109" fmla="*/ 2344 h 6455"/>
                <a:gd name="T110" fmla="*/ 9704 w 10264"/>
                <a:gd name="T111" fmla="*/ 2953 h 6455"/>
                <a:gd name="T112" fmla="*/ 10070 w 10264"/>
                <a:gd name="T113" fmla="*/ 3575 h 6455"/>
                <a:gd name="T114" fmla="*/ 10250 w 10264"/>
                <a:gd name="T115" fmla="*/ 4192 h 6455"/>
                <a:gd name="T116" fmla="*/ 10226 w 10264"/>
                <a:gd name="T117" fmla="*/ 4787 h 6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64" h="6455">
                  <a:moveTo>
                    <a:pt x="10186" y="4931"/>
                  </a:moveTo>
                  <a:lnTo>
                    <a:pt x="10132" y="5069"/>
                  </a:lnTo>
                  <a:lnTo>
                    <a:pt x="10066" y="5202"/>
                  </a:lnTo>
                  <a:lnTo>
                    <a:pt x="9989" y="5328"/>
                  </a:lnTo>
                  <a:lnTo>
                    <a:pt x="9899" y="5448"/>
                  </a:lnTo>
                  <a:lnTo>
                    <a:pt x="9797" y="5561"/>
                  </a:lnTo>
                  <a:lnTo>
                    <a:pt x="9685" y="5669"/>
                  </a:lnTo>
                  <a:lnTo>
                    <a:pt x="9563" y="5770"/>
                  </a:lnTo>
                  <a:lnTo>
                    <a:pt x="9430" y="5863"/>
                  </a:lnTo>
                  <a:lnTo>
                    <a:pt x="9286" y="5950"/>
                  </a:lnTo>
                  <a:lnTo>
                    <a:pt x="9133" y="6032"/>
                  </a:lnTo>
                  <a:lnTo>
                    <a:pt x="8972" y="6105"/>
                  </a:lnTo>
                  <a:lnTo>
                    <a:pt x="8801" y="6172"/>
                  </a:lnTo>
                  <a:lnTo>
                    <a:pt x="8621" y="6232"/>
                  </a:lnTo>
                  <a:lnTo>
                    <a:pt x="8434" y="6286"/>
                  </a:lnTo>
                  <a:lnTo>
                    <a:pt x="8240" y="6331"/>
                  </a:lnTo>
                  <a:lnTo>
                    <a:pt x="8038" y="6370"/>
                  </a:lnTo>
                  <a:lnTo>
                    <a:pt x="7829" y="6402"/>
                  </a:lnTo>
                  <a:lnTo>
                    <a:pt x="7614" y="6427"/>
                  </a:lnTo>
                  <a:lnTo>
                    <a:pt x="7392" y="6444"/>
                  </a:lnTo>
                  <a:lnTo>
                    <a:pt x="7166" y="6453"/>
                  </a:lnTo>
                  <a:lnTo>
                    <a:pt x="6933" y="6455"/>
                  </a:lnTo>
                  <a:lnTo>
                    <a:pt x="6696" y="6450"/>
                  </a:lnTo>
                  <a:lnTo>
                    <a:pt x="6454" y="6438"/>
                  </a:lnTo>
                  <a:lnTo>
                    <a:pt x="6208" y="6418"/>
                  </a:lnTo>
                  <a:lnTo>
                    <a:pt x="5958" y="6389"/>
                  </a:lnTo>
                  <a:lnTo>
                    <a:pt x="5705" y="6354"/>
                  </a:lnTo>
                  <a:lnTo>
                    <a:pt x="5449" y="6310"/>
                  </a:lnTo>
                  <a:lnTo>
                    <a:pt x="5189" y="6258"/>
                  </a:lnTo>
                  <a:lnTo>
                    <a:pt x="4928" y="6198"/>
                  </a:lnTo>
                  <a:lnTo>
                    <a:pt x="4665" y="6131"/>
                  </a:lnTo>
                  <a:lnTo>
                    <a:pt x="4400" y="6055"/>
                  </a:lnTo>
                  <a:lnTo>
                    <a:pt x="4133" y="5971"/>
                  </a:lnTo>
                  <a:lnTo>
                    <a:pt x="4048" y="5942"/>
                  </a:lnTo>
                  <a:lnTo>
                    <a:pt x="3963" y="5914"/>
                  </a:lnTo>
                  <a:lnTo>
                    <a:pt x="3877" y="5884"/>
                  </a:lnTo>
                  <a:lnTo>
                    <a:pt x="3790" y="5853"/>
                  </a:lnTo>
                  <a:lnTo>
                    <a:pt x="3704" y="5822"/>
                  </a:lnTo>
                  <a:lnTo>
                    <a:pt x="3618" y="5790"/>
                  </a:lnTo>
                  <a:lnTo>
                    <a:pt x="3530" y="5756"/>
                  </a:lnTo>
                  <a:lnTo>
                    <a:pt x="3444" y="5723"/>
                  </a:lnTo>
                  <a:lnTo>
                    <a:pt x="3357" y="5688"/>
                  </a:lnTo>
                  <a:lnTo>
                    <a:pt x="3270" y="5653"/>
                  </a:lnTo>
                  <a:lnTo>
                    <a:pt x="3183" y="5617"/>
                  </a:lnTo>
                  <a:lnTo>
                    <a:pt x="3097" y="5580"/>
                  </a:lnTo>
                  <a:lnTo>
                    <a:pt x="3010" y="5541"/>
                  </a:lnTo>
                  <a:lnTo>
                    <a:pt x="2924" y="5502"/>
                  </a:lnTo>
                  <a:lnTo>
                    <a:pt x="2839" y="5463"/>
                  </a:lnTo>
                  <a:lnTo>
                    <a:pt x="2753" y="5421"/>
                  </a:lnTo>
                  <a:lnTo>
                    <a:pt x="2669" y="5380"/>
                  </a:lnTo>
                  <a:lnTo>
                    <a:pt x="2585" y="5337"/>
                  </a:lnTo>
                  <a:lnTo>
                    <a:pt x="2501" y="5293"/>
                  </a:lnTo>
                  <a:lnTo>
                    <a:pt x="2418" y="5249"/>
                  </a:lnTo>
                  <a:lnTo>
                    <a:pt x="2337" y="5202"/>
                  </a:lnTo>
                  <a:lnTo>
                    <a:pt x="2256" y="5155"/>
                  </a:lnTo>
                  <a:lnTo>
                    <a:pt x="2175" y="5107"/>
                  </a:lnTo>
                  <a:lnTo>
                    <a:pt x="2095" y="5059"/>
                  </a:lnTo>
                  <a:lnTo>
                    <a:pt x="2017" y="5008"/>
                  </a:lnTo>
                  <a:lnTo>
                    <a:pt x="1940" y="4957"/>
                  </a:lnTo>
                  <a:lnTo>
                    <a:pt x="1864" y="4904"/>
                  </a:lnTo>
                  <a:lnTo>
                    <a:pt x="1790" y="4851"/>
                  </a:lnTo>
                  <a:lnTo>
                    <a:pt x="1715" y="4797"/>
                  </a:lnTo>
                  <a:lnTo>
                    <a:pt x="1643" y="4741"/>
                  </a:lnTo>
                  <a:lnTo>
                    <a:pt x="1573" y="4684"/>
                  </a:lnTo>
                  <a:lnTo>
                    <a:pt x="1503" y="4625"/>
                  </a:lnTo>
                  <a:lnTo>
                    <a:pt x="1442" y="4572"/>
                  </a:lnTo>
                  <a:lnTo>
                    <a:pt x="1382" y="4518"/>
                  </a:lnTo>
                  <a:lnTo>
                    <a:pt x="1324" y="4464"/>
                  </a:lnTo>
                  <a:lnTo>
                    <a:pt x="1268" y="4411"/>
                  </a:lnTo>
                  <a:lnTo>
                    <a:pt x="1212" y="4356"/>
                  </a:lnTo>
                  <a:lnTo>
                    <a:pt x="1158" y="4301"/>
                  </a:lnTo>
                  <a:lnTo>
                    <a:pt x="1105" y="4245"/>
                  </a:lnTo>
                  <a:lnTo>
                    <a:pt x="1053" y="4189"/>
                  </a:lnTo>
                  <a:lnTo>
                    <a:pt x="1004" y="4132"/>
                  </a:lnTo>
                  <a:lnTo>
                    <a:pt x="955" y="4075"/>
                  </a:lnTo>
                  <a:lnTo>
                    <a:pt x="907" y="4017"/>
                  </a:lnTo>
                  <a:lnTo>
                    <a:pt x="860" y="3960"/>
                  </a:lnTo>
                  <a:lnTo>
                    <a:pt x="815" y="3901"/>
                  </a:lnTo>
                  <a:lnTo>
                    <a:pt x="771" y="3842"/>
                  </a:lnTo>
                  <a:lnTo>
                    <a:pt x="728" y="3781"/>
                  </a:lnTo>
                  <a:lnTo>
                    <a:pt x="686" y="3720"/>
                  </a:lnTo>
                  <a:lnTo>
                    <a:pt x="645" y="3659"/>
                  </a:lnTo>
                  <a:lnTo>
                    <a:pt x="604" y="3597"/>
                  </a:lnTo>
                  <a:lnTo>
                    <a:pt x="566" y="3533"/>
                  </a:lnTo>
                  <a:lnTo>
                    <a:pt x="528" y="3469"/>
                  </a:lnTo>
                  <a:lnTo>
                    <a:pt x="491" y="3405"/>
                  </a:lnTo>
                  <a:lnTo>
                    <a:pt x="454" y="3339"/>
                  </a:lnTo>
                  <a:lnTo>
                    <a:pt x="419" y="3272"/>
                  </a:lnTo>
                  <a:lnTo>
                    <a:pt x="384" y="3205"/>
                  </a:lnTo>
                  <a:lnTo>
                    <a:pt x="351" y="3137"/>
                  </a:lnTo>
                  <a:lnTo>
                    <a:pt x="317" y="3067"/>
                  </a:lnTo>
                  <a:lnTo>
                    <a:pt x="286" y="2997"/>
                  </a:lnTo>
                  <a:lnTo>
                    <a:pt x="254" y="2924"/>
                  </a:lnTo>
                  <a:lnTo>
                    <a:pt x="223" y="2852"/>
                  </a:lnTo>
                  <a:lnTo>
                    <a:pt x="192" y="2778"/>
                  </a:lnTo>
                  <a:lnTo>
                    <a:pt x="163" y="2703"/>
                  </a:lnTo>
                  <a:lnTo>
                    <a:pt x="134" y="2627"/>
                  </a:lnTo>
                  <a:lnTo>
                    <a:pt x="115" y="2574"/>
                  </a:lnTo>
                  <a:lnTo>
                    <a:pt x="97" y="2519"/>
                  </a:lnTo>
                  <a:lnTo>
                    <a:pt x="80" y="2462"/>
                  </a:lnTo>
                  <a:lnTo>
                    <a:pt x="66" y="2405"/>
                  </a:lnTo>
                  <a:lnTo>
                    <a:pt x="53" y="2348"/>
                  </a:lnTo>
                  <a:lnTo>
                    <a:pt x="41" y="2290"/>
                  </a:lnTo>
                  <a:lnTo>
                    <a:pt x="31" y="2230"/>
                  </a:lnTo>
                  <a:lnTo>
                    <a:pt x="22" y="2171"/>
                  </a:lnTo>
                  <a:lnTo>
                    <a:pt x="14" y="2111"/>
                  </a:lnTo>
                  <a:lnTo>
                    <a:pt x="8" y="2051"/>
                  </a:lnTo>
                  <a:lnTo>
                    <a:pt x="4" y="1991"/>
                  </a:lnTo>
                  <a:lnTo>
                    <a:pt x="2" y="1932"/>
                  </a:lnTo>
                  <a:lnTo>
                    <a:pt x="0" y="1872"/>
                  </a:lnTo>
                  <a:lnTo>
                    <a:pt x="1" y="1814"/>
                  </a:lnTo>
                  <a:lnTo>
                    <a:pt x="2" y="1755"/>
                  </a:lnTo>
                  <a:lnTo>
                    <a:pt x="6" y="1698"/>
                  </a:lnTo>
                  <a:lnTo>
                    <a:pt x="9" y="1653"/>
                  </a:lnTo>
                  <a:lnTo>
                    <a:pt x="14" y="1609"/>
                  </a:lnTo>
                  <a:lnTo>
                    <a:pt x="18" y="1565"/>
                  </a:lnTo>
                  <a:lnTo>
                    <a:pt x="25" y="1523"/>
                  </a:lnTo>
                  <a:lnTo>
                    <a:pt x="31" y="1482"/>
                  </a:lnTo>
                  <a:lnTo>
                    <a:pt x="38" y="1442"/>
                  </a:lnTo>
                  <a:lnTo>
                    <a:pt x="46" y="1403"/>
                  </a:lnTo>
                  <a:lnTo>
                    <a:pt x="55" y="1365"/>
                  </a:lnTo>
                  <a:lnTo>
                    <a:pt x="64" y="1328"/>
                  </a:lnTo>
                  <a:lnTo>
                    <a:pt x="75" y="1291"/>
                  </a:lnTo>
                  <a:lnTo>
                    <a:pt x="87" y="1256"/>
                  </a:lnTo>
                  <a:lnTo>
                    <a:pt x="99" y="1221"/>
                  </a:lnTo>
                  <a:lnTo>
                    <a:pt x="113" y="1188"/>
                  </a:lnTo>
                  <a:lnTo>
                    <a:pt x="127" y="1154"/>
                  </a:lnTo>
                  <a:lnTo>
                    <a:pt x="142" y="1122"/>
                  </a:lnTo>
                  <a:lnTo>
                    <a:pt x="159" y="1089"/>
                  </a:lnTo>
                  <a:lnTo>
                    <a:pt x="176" y="1059"/>
                  </a:lnTo>
                  <a:lnTo>
                    <a:pt x="195" y="1027"/>
                  </a:lnTo>
                  <a:lnTo>
                    <a:pt x="214" y="998"/>
                  </a:lnTo>
                  <a:lnTo>
                    <a:pt x="236" y="967"/>
                  </a:lnTo>
                  <a:lnTo>
                    <a:pt x="258" y="939"/>
                  </a:lnTo>
                  <a:lnTo>
                    <a:pt x="281" y="909"/>
                  </a:lnTo>
                  <a:lnTo>
                    <a:pt x="306" y="881"/>
                  </a:lnTo>
                  <a:lnTo>
                    <a:pt x="331" y="853"/>
                  </a:lnTo>
                  <a:lnTo>
                    <a:pt x="359" y="825"/>
                  </a:lnTo>
                  <a:lnTo>
                    <a:pt x="387" y="797"/>
                  </a:lnTo>
                  <a:lnTo>
                    <a:pt x="418" y="770"/>
                  </a:lnTo>
                  <a:lnTo>
                    <a:pt x="449" y="744"/>
                  </a:lnTo>
                  <a:lnTo>
                    <a:pt x="482" y="716"/>
                  </a:lnTo>
                  <a:lnTo>
                    <a:pt x="516" y="690"/>
                  </a:lnTo>
                  <a:lnTo>
                    <a:pt x="552" y="663"/>
                  </a:lnTo>
                  <a:lnTo>
                    <a:pt x="589" y="636"/>
                  </a:lnTo>
                  <a:lnTo>
                    <a:pt x="628" y="610"/>
                  </a:lnTo>
                  <a:lnTo>
                    <a:pt x="666" y="584"/>
                  </a:lnTo>
                  <a:lnTo>
                    <a:pt x="706" y="559"/>
                  </a:lnTo>
                  <a:lnTo>
                    <a:pt x="747" y="534"/>
                  </a:lnTo>
                  <a:lnTo>
                    <a:pt x="787" y="511"/>
                  </a:lnTo>
                  <a:lnTo>
                    <a:pt x="828" y="488"/>
                  </a:lnTo>
                  <a:lnTo>
                    <a:pt x="868" y="466"/>
                  </a:lnTo>
                  <a:lnTo>
                    <a:pt x="910" y="444"/>
                  </a:lnTo>
                  <a:lnTo>
                    <a:pt x="953" y="424"/>
                  </a:lnTo>
                  <a:lnTo>
                    <a:pt x="994" y="403"/>
                  </a:lnTo>
                  <a:lnTo>
                    <a:pt x="1037" y="383"/>
                  </a:lnTo>
                  <a:lnTo>
                    <a:pt x="1081" y="365"/>
                  </a:lnTo>
                  <a:lnTo>
                    <a:pt x="1123" y="347"/>
                  </a:lnTo>
                  <a:lnTo>
                    <a:pt x="1167" y="328"/>
                  </a:lnTo>
                  <a:lnTo>
                    <a:pt x="1211" y="311"/>
                  </a:lnTo>
                  <a:lnTo>
                    <a:pt x="1254" y="295"/>
                  </a:lnTo>
                  <a:lnTo>
                    <a:pt x="1299" y="278"/>
                  </a:lnTo>
                  <a:lnTo>
                    <a:pt x="1344" y="263"/>
                  </a:lnTo>
                  <a:lnTo>
                    <a:pt x="1388" y="249"/>
                  </a:lnTo>
                  <a:lnTo>
                    <a:pt x="1433" y="234"/>
                  </a:lnTo>
                  <a:lnTo>
                    <a:pt x="1478" y="221"/>
                  </a:lnTo>
                  <a:lnTo>
                    <a:pt x="1524" y="207"/>
                  </a:lnTo>
                  <a:lnTo>
                    <a:pt x="1568" y="194"/>
                  </a:lnTo>
                  <a:lnTo>
                    <a:pt x="1614" y="182"/>
                  </a:lnTo>
                  <a:lnTo>
                    <a:pt x="1705" y="160"/>
                  </a:lnTo>
                  <a:lnTo>
                    <a:pt x="1797" y="138"/>
                  </a:lnTo>
                  <a:lnTo>
                    <a:pt x="1888" y="119"/>
                  </a:lnTo>
                  <a:lnTo>
                    <a:pt x="1979" y="101"/>
                  </a:lnTo>
                  <a:lnTo>
                    <a:pt x="2103" y="79"/>
                  </a:lnTo>
                  <a:lnTo>
                    <a:pt x="2226" y="61"/>
                  </a:lnTo>
                  <a:lnTo>
                    <a:pt x="2351" y="45"/>
                  </a:lnTo>
                  <a:lnTo>
                    <a:pt x="2475" y="32"/>
                  </a:lnTo>
                  <a:lnTo>
                    <a:pt x="2600" y="20"/>
                  </a:lnTo>
                  <a:lnTo>
                    <a:pt x="2725" y="11"/>
                  </a:lnTo>
                  <a:lnTo>
                    <a:pt x="2851" y="5"/>
                  </a:lnTo>
                  <a:lnTo>
                    <a:pt x="2977" y="1"/>
                  </a:lnTo>
                  <a:lnTo>
                    <a:pt x="3102" y="0"/>
                  </a:lnTo>
                  <a:lnTo>
                    <a:pt x="3228" y="0"/>
                  </a:lnTo>
                  <a:lnTo>
                    <a:pt x="3354" y="3"/>
                  </a:lnTo>
                  <a:lnTo>
                    <a:pt x="3479" y="8"/>
                  </a:lnTo>
                  <a:lnTo>
                    <a:pt x="3605" y="15"/>
                  </a:lnTo>
                  <a:lnTo>
                    <a:pt x="3731" y="25"/>
                  </a:lnTo>
                  <a:lnTo>
                    <a:pt x="3857" y="36"/>
                  </a:lnTo>
                  <a:lnTo>
                    <a:pt x="3982" y="49"/>
                  </a:lnTo>
                  <a:lnTo>
                    <a:pt x="4108" y="64"/>
                  </a:lnTo>
                  <a:lnTo>
                    <a:pt x="4233" y="81"/>
                  </a:lnTo>
                  <a:lnTo>
                    <a:pt x="4358" y="101"/>
                  </a:lnTo>
                  <a:lnTo>
                    <a:pt x="4483" y="121"/>
                  </a:lnTo>
                  <a:lnTo>
                    <a:pt x="4607" y="143"/>
                  </a:lnTo>
                  <a:lnTo>
                    <a:pt x="4731" y="168"/>
                  </a:lnTo>
                  <a:lnTo>
                    <a:pt x="4855" y="193"/>
                  </a:lnTo>
                  <a:lnTo>
                    <a:pt x="4977" y="221"/>
                  </a:lnTo>
                  <a:lnTo>
                    <a:pt x="5100" y="249"/>
                  </a:lnTo>
                  <a:lnTo>
                    <a:pt x="5222" y="279"/>
                  </a:lnTo>
                  <a:lnTo>
                    <a:pt x="5344" y="311"/>
                  </a:lnTo>
                  <a:lnTo>
                    <a:pt x="5465" y="344"/>
                  </a:lnTo>
                  <a:lnTo>
                    <a:pt x="5586" y="379"/>
                  </a:lnTo>
                  <a:lnTo>
                    <a:pt x="5705" y="415"/>
                  </a:lnTo>
                  <a:lnTo>
                    <a:pt x="5824" y="452"/>
                  </a:lnTo>
                  <a:lnTo>
                    <a:pt x="5942" y="490"/>
                  </a:lnTo>
                  <a:lnTo>
                    <a:pt x="6206" y="581"/>
                  </a:lnTo>
                  <a:lnTo>
                    <a:pt x="6464" y="678"/>
                  </a:lnTo>
                  <a:lnTo>
                    <a:pt x="6716" y="780"/>
                  </a:lnTo>
                  <a:lnTo>
                    <a:pt x="6961" y="888"/>
                  </a:lnTo>
                  <a:lnTo>
                    <a:pt x="7200" y="1001"/>
                  </a:lnTo>
                  <a:lnTo>
                    <a:pt x="7432" y="1118"/>
                  </a:lnTo>
                  <a:lnTo>
                    <a:pt x="7657" y="1240"/>
                  </a:lnTo>
                  <a:lnTo>
                    <a:pt x="7875" y="1367"/>
                  </a:lnTo>
                  <a:lnTo>
                    <a:pt x="8085" y="1497"/>
                  </a:lnTo>
                  <a:lnTo>
                    <a:pt x="8287" y="1631"/>
                  </a:lnTo>
                  <a:lnTo>
                    <a:pt x="8481" y="1769"/>
                  </a:lnTo>
                  <a:lnTo>
                    <a:pt x="8666" y="1909"/>
                  </a:lnTo>
                  <a:lnTo>
                    <a:pt x="8843" y="2052"/>
                  </a:lnTo>
                  <a:lnTo>
                    <a:pt x="9010" y="2197"/>
                  </a:lnTo>
                  <a:lnTo>
                    <a:pt x="9169" y="2344"/>
                  </a:lnTo>
                  <a:lnTo>
                    <a:pt x="9318" y="2495"/>
                  </a:lnTo>
                  <a:lnTo>
                    <a:pt x="9457" y="2646"/>
                  </a:lnTo>
                  <a:lnTo>
                    <a:pt x="9586" y="2799"/>
                  </a:lnTo>
                  <a:lnTo>
                    <a:pt x="9704" y="2953"/>
                  </a:lnTo>
                  <a:lnTo>
                    <a:pt x="9812" y="3107"/>
                  </a:lnTo>
                  <a:lnTo>
                    <a:pt x="9910" y="3263"/>
                  </a:lnTo>
                  <a:lnTo>
                    <a:pt x="9995" y="3419"/>
                  </a:lnTo>
                  <a:lnTo>
                    <a:pt x="10070" y="3575"/>
                  </a:lnTo>
                  <a:lnTo>
                    <a:pt x="10133" y="3730"/>
                  </a:lnTo>
                  <a:lnTo>
                    <a:pt x="10184" y="3885"/>
                  </a:lnTo>
                  <a:lnTo>
                    <a:pt x="10224" y="4039"/>
                  </a:lnTo>
                  <a:lnTo>
                    <a:pt x="10250" y="4192"/>
                  </a:lnTo>
                  <a:lnTo>
                    <a:pt x="10263" y="4343"/>
                  </a:lnTo>
                  <a:lnTo>
                    <a:pt x="10264" y="4494"/>
                  </a:lnTo>
                  <a:lnTo>
                    <a:pt x="10252" y="4641"/>
                  </a:lnTo>
                  <a:lnTo>
                    <a:pt x="10226" y="4787"/>
                  </a:lnTo>
                  <a:lnTo>
                    <a:pt x="10186" y="4931"/>
                  </a:lnTo>
                  <a:close/>
                </a:path>
              </a:pathLst>
            </a:custGeom>
            <a:solidFill>
              <a:srgbClr val="594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" name="Freeform 24"/>
            <p:cNvSpPr>
              <a:spLocks/>
            </p:cNvSpPr>
            <p:nvPr/>
          </p:nvSpPr>
          <p:spPr bwMode="auto">
            <a:xfrm>
              <a:off x="6727825" y="4630738"/>
              <a:ext cx="950912" cy="612775"/>
            </a:xfrm>
            <a:custGeom>
              <a:avLst/>
              <a:gdLst>
                <a:gd name="T0" fmla="*/ 10129 w 10180"/>
                <a:gd name="T1" fmla="*/ 5021 h 6552"/>
                <a:gd name="T2" fmla="*/ 9891 w 10180"/>
                <a:gd name="T3" fmla="*/ 5431 h 6552"/>
                <a:gd name="T4" fmla="*/ 9282 w 10180"/>
                <a:gd name="T5" fmla="*/ 5910 h 6552"/>
                <a:gd name="T6" fmla="*/ 8561 w 10180"/>
                <a:gd name="T7" fmla="*/ 6235 h 6552"/>
                <a:gd name="T8" fmla="*/ 7494 w 10180"/>
                <a:gd name="T9" fmla="*/ 6494 h 6552"/>
                <a:gd name="T10" fmla="*/ 6061 w 10180"/>
                <a:gd name="T11" fmla="*/ 6529 h 6552"/>
                <a:gd name="T12" fmla="*/ 4647 w 10180"/>
                <a:gd name="T13" fmla="*/ 6280 h 6552"/>
                <a:gd name="T14" fmla="*/ 3382 w 10180"/>
                <a:gd name="T15" fmla="*/ 5837 h 6552"/>
                <a:gd name="T16" fmla="*/ 2235 w 10180"/>
                <a:gd name="T17" fmla="*/ 5219 h 6552"/>
                <a:gd name="T18" fmla="*/ 1225 w 10180"/>
                <a:gd name="T19" fmla="*/ 4406 h 6552"/>
                <a:gd name="T20" fmla="*/ 618 w 10180"/>
                <a:gd name="T21" fmla="*/ 3705 h 6552"/>
                <a:gd name="T22" fmla="*/ 277 w 10180"/>
                <a:gd name="T23" fmla="*/ 3165 h 6552"/>
                <a:gd name="T24" fmla="*/ 51 w 10180"/>
                <a:gd name="T25" fmla="*/ 2578 h 6552"/>
                <a:gd name="T26" fmla="*/ 1 w 10180"/>
                <a:gd name="T27" fmla="*/ 2005 h 6552"/>
                <a:gd name="T28" fmla="*/ 57 w 10180"/>
                <a:gd name="T29" fmla="*/ 1610 h 6552"/>
                <a:gd name="T30" fmla="*/ 204 w 10180"/>
                <a:gd name="T31" fmla="*/ 1370 h 6552"/>
                <a:gd name="T32" fmla="*/ 537 w 10180"/>
                <a:gd name="T33" fmla="*/ 1073 h 6552"/>
                <a:gd name="T34" fmla="*/ 872 w 10180"/>
                <a:gd name="T35" fmla="*/ 934 h 6552"/>
                <a:gd name="T36" fmla="*/ 1137 w 10180"/>
                <a:gd name="T37" fmla="*/ 795 h 6552"/>
                <a:gd name="T38" fmla="*/ 1379 w 10180"/>
                <a:gd name="T39" fmla="*/ 488 h 6552"/>
                <a:gd name="T40" fmla="*/ 1552 w 10180"/>
                <a:gd name="T41" fmla="*/ 400 h 6552"/>
                <a:gd name="T42" fmla="*/ 1820 w 10180"/>
                <a:gd name="T43" fmla="*/ 423 h 6552"/>
                <a:gd name="T44" fmla="*/ 1990 w 10180"/>
                <a:gd name="T45" fmla="*/ 485 h 6552"/>
                <a:gd name="T46" fmla="*/ 2187 w 10180"/>
                <a:gd name="T47" fmla="*/ 411 h 6552"/>
                <a:gd name="T48" fmla="*/ 2408 w 10180"/>
                <a:gd name="T49" fmla="*/ 375 h 6552"/>
                <a:gd name="T50" fmla="*/ 2642 w 10180"/>
                <a:gd name="T51" fmla="*/ 374 h 6552"/>
                <a:gd name="T52" fmla="*/ 2970 w 10180"/>
                <a:gd name="T53" fmla="*/ 350 h 6552"/>
                <a:gd name="T54" fmla="*/ 3150 w 10180"/>
                <a:gd name="T55" fmla="*/ 337 h 6552"/>
                <a:gd name="T56" fmla="*/ 3272 w 10180"/>
                <a:gd name="T57" fmla="*/ 160 h 6552"/>
                <a:gd name="T58" fmla="*/ 3469 w 10180"/>
                <a:gd name="T59" fmla="*/ 13 h 6552"/>
                <a:gd name="T60" fmla="*/ 3689 w 10180"/>
                <a:gd name="T61" fmla="*/ 55 h 6552"/>
                <a:gd name="T62" fmla="*/ 3857 w 10180"/>
                <a:gd name="T63" fmla="*/ 13 h 6552"/>
                <a:gd name="T64" fmla="*/ 4021 w 10180"/>
                <a:gd name="T65" fmla="*/ 94 h 6552"/>
                <a:gd name="T66" fmla="*/ 4140 w 10180"/>
                <a:gd name="T67" fmla="*/ 253 h 6552"/>
                <a:gd name="T68" fmla="*/ 4407 w 10180"/>
                <a:gd name="T69" fmla="*/ 289 h 6552"/>
                <a:gd name="T70" fmla="*/ 4493 w 10180"/>
                <a:gd name="T71" fmla="*/ 401 h 6552"/>
                <a:gd name="T72" fmla="*/ 4719 w 10180"/>
                <a:gd name="T73" fmla="*/ 361 h 6552"/>
                <a:gd name="T74" fmla="*/ 5032 w 10180"/>
                <a:gd name="T75" fmla="*/ 472 h 6552"/>
                <a:gd name="T76" fmla="*/ 5295 w 10180"/>
                <a:gd name="T77" fmla="*/ 526 h 6552"/>
                <a:gd name="T78" fmla="*/ 5847 w 10180"/>
                <a:gd name="T79" fmla="*/ 484 h 6552"/>
                <a:gd name="T80" fmla="*/ 6199 w 10180"/>
                <a:gd name="T81" fmla="*/ 507 h 6552"/>
                <a:gd name="T82" fmla="*/ 6492 w 10180"/>
                <a:gd name="T83" fmla="*/ 651 h 6552"/>
                <a:gd name="T84" fmla="*/ 6751 w 10180"/>
                <a:gd name="T85" fmla="*/ 755 h 6552"/>
                <a:gd name="T86" fmla="*/ 7114 w 10180"/>
                <a:gd name="T87" fmla="*/ 807 h 6552"/>
                <a:gd name="T88" fmla="*/ 7484 w 10180"/>
                <a:gd name="T89" fmla="*/ 1068 h 6552"/>
                <a:gd name="T90" fmla="*/ 7870 w 10180"/>
                <a:gd name="T91" fmla="*/ 1311 h 6552"/>
                <a:gd name="T92" fmla="*/ 8133 w 10180"/>
                <a:gd name="T93" fmla="*/ 1521 h 6552"/>
                <a:gd name="T94" fmla="*/ 8297 w 10180"/>
                <a:gd name="T95" fmla="*/ 1697 h 6552"/>
                <a:gd name="T96" fmla="*/ 8568 w 10180"/>
                <a:gd name="T97" fmla="*/ 1771 h 6552"/>
                <a:gd name="T98" fmla="*/ 8724 w 10180"/>
                <a:gd name="T99" fmla="*/ 1930 h 6552"/>
                <a:gd name="T100" fmla="*/ 8881 w 10180"/>
                <a:gd name="T101" fmla="*/ 2296 h 6552"/>
                <a:gd name="T102" fmla="*/ 9098 w 10180"/>
                <a:gd name="T103" fmla="*/ 2817 h 6552"/>
                <a:gd name="T104" fmla="*/ 9408 w 10180"/>
                <a:gd name="T105" fmla="*/ 2920 h 6552"/>
                <a:gd name="T106" fmla="*/ 9532 w 10180"/>
                <a:gd name="T107" fmla="*/ 3031 h 6552"/>
                <a:gd name="T108" fmla="*/ 9628 w 10180"/>
                <a:gd name="T109" fmla="*/ 3144 h 6552"/>
                <a:gd name="T110" fmla="*/ 9725 w 10180"/>
                <a:gd name="T111" fmla="*/ 3235 h 6552"/>
                <a:gd name="T112" fmla="*/ 9742 w 10180"/>
                <a:gd name="T113" fmla="*/ 3433 h 6552"/>
                <a:gd name="T114" fmla="*/ 9802 w 10180"/>
                <a:gd name="T115" fmla="*/ 3718 h 6552"/>
                <a:gd name="T116" fmla="*/ 9487 w 10180"/>
                <a:gd name="T117" fmla="*/ 4077 h 6552"/>
                <a:gd name="T118" fmla="*/ 9326 w 10180"/>
                <a:gd name="T119" fmla="*/ 4239 h 6552"/>
                <a:gd name="T120" fmla="*/ 9578 w 10180"/>
                <a:gd name="T121" fmla="*/ 4213 h 6552"/>
                <a:gd name="T122" fmla="*/ 10004 w 10180"/>
                <a:gd name="T123" fmla="*/ 4294 h 6552"/>
                <a:gd name="T124" fmla="*/ 10159 w 10180"/>
                <a:gd name="T125" fmla="*/ 4427 h 6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80" h="6552">
                  <a:moveTo>
                    <a:pt x="10170" y="4783"/>
                  </a:moveTo>
                  <a:lnTo>
                    <a:pt x="10169" y="4807"/>
                  </a:lnTo>
                  <a:lnTo>
                    <a:pt x="10167" y="4830"/>
                  </a:lnTo>
                  <a:lnTo>
                    <a:pt x="10165" y="4855"/>
                  </a:lnTo>
                  <a:lnTo>
                    <a:pt x="10161" y="4878"/>
                  </a:lnTo>
                  <a:lnTo>
                    <a:pt x="10157" y="4903"/>
                  </a:lnTo>
                  <a:lnTo>
                    <a:pt x="10153" y="4926"/>
                  </a:lnTo>
                  <a:lnTo>
                    <a:pt x="10148" y="4950"/>
                  </a:lnTo>
                  <a:lnTo>
                    <a:pt x="10142" y="4974"/>
                  </a:lnTo>
                  <a:lnTo>
                    <a:pt x="10136" y="4998"/>
                  </a:lnTo>
                  <a:lnTo>
                    <a:pt x="10129" y="5021"/>
                  </a:lnTo>
                  <a:lnTo>
                    <a:pt x="10121" y="5045"/>
                  </a:lnTo>
                  <a:lnTo>
                    <a:pt x="10113" y="5068"/>
                  </a:lnTo>
                  <a:lnTo>
                    <a:pt x="10104" y="5091"/>
                  </a:lnTo>
                  <a:lnTo>
                    <a:pt x="10093" y="5115"/>
                  </a:lnTo>
                  <a:lnTo>
                    <a:pt x="10083" y="5138"/>
                  </a:lnTo>
                  <a:lnTo>
                    <a:pt x="10072" y="5161"/>
                  </a:lnTo>
                  <a:lnTo>
                    <a:pt x="10043" y="5217"/>
                  </a:lnTo>
                  <a:lnTo>
                    <a:pt x="10010" y="5273"/>
                  </a:lnTo>
                  <a:lnTo>
                    <a:pt x="9974" y="5327"/>
                  </a:lnTo>
                  <a:lnTo>
                    <a:pt x="9934" y="5380"/>
                  </a:lnTo>
                  <a:lnTo>
                    <a:pt x="9891" y="5431"/>
                  </a:lnTo>
                  <a:lnTo>
                    <a:pt x="9847" y="5481"/>
                  </a:lnTo>
                  <a:lnTo>
                    <a:pt x="9799" y="5529"/>
                  </a:lnTo>
                  <a:lnTo>
                    <a:pt x="9749" y="5577"/>
                  </a:lnTo>
                  <a:lnTo>
                    <a:pt x="9697" y="5623"/>
                  </a:lnTo>
                  <a:lnTo>
                    <a:pt x="9643" y="5668"/>
                  </a:lnTo>
                  <a:lnTo>
                    <a:pt x="9587" y="5711"/>
                  </a:lnTo>
                  <a:lnTo>
                    <a:pt x="9529" y="5754"/>
                  </a:lnTo>
                  <a:lnTo>
                    <a:pt x="9469" y="5794"/>
                  </a:lnTo>
                  <a:lnTo>
                    <a:pt x="9408" y="5834"/>
                  </a:lnTo>
                  <a:lnTo>
                    <a:pt x="9346" y="5873"/>
                  </a:lnTo>
                  <a:lnTo>
                    <a:pt x="9282" y="5910"/>
                  </a:lnTo>
                  <a:lnTo>
                    <a:pt x="9218" y="5946"/>
                  </a:lnTo>
                  <a:lnTo>
                    <a:pt x="9153" y="5980"/>
                  </a:lnTo>
                  <a:lnTo>
                    <a:pt x="9087" y="6014"/>
                  </a:lnTo>
                  <a:lnTo>
                    <a:pt x="9021" y="6045"/>
                  </a:lnTo>
                  <a:lnTo>
                    <a:pt x="8955" y="6077"/>
                  </a:lnTo>
                  <a:lnTo>
                    <a:pt x="8889" y="6106"/>
                  </a:lnTo>
                  <a:lnTo>
                    <a:pt x="8822" y="6135"/>
                  </a:lnTo>
                  <a:lnTo>
                    <a:pt x="8756" y="6161"/>
                  </a:lnTo>
                  <a:lnTo>
                    <a:pt x="8691" y="6187"/>
                  </a:lnTo>
                  <a:lnTo>
                    <a:pt x="8626" y="6212"/>
                  </a:lnTo>
                  <a:lnTo>
                    <a:pt x="8561" y="6235"/>
                  </a:lnTo>
                  <a:lnTo>
                    <a:pt x="8498" y="6258"/>
                  </a:lnTo>
                  <a:lnTo>
                    <a:pt x="8435" y="6278"/>
                  </a:lnTo>
                  <a:lnTo>
                    <a:pt x="8374" y="6298"/>
                  </a:lnTo>
                  <a:lnTo>
                    <a:pt x="8314" y="6316"/>
                  </a:lnTo>
                  <a:lnTo>
                    <a:pt x="8255" y="6334"/>
                  </a:lnTo>
                  <a:lnTo>
                    <a:pt x="8130" y="6368"/>
                  </a:lnTo>
                  <a:lnTo>
                    <a:pt x="8004" y="6399"/>
                  </a:lnTo>
                  <a:lnTo>
                    <a:pt x="7878" y="6427"/>
                  </a:lnTo>
                  <a:lnTo>
                    <a:pt x="7750" y="6453"/>
                  </a:lnTo>
                  <a:lnTo>
                    <a:pt x="7622" y="6475"/>
                  </a:lnTo>
                  <a:lnTo>
                    <a:pt x="7494" y="6494"/>
                  </a:lnTo>
                  <a:lnTo>
                    <a:pt x="7365" y="6512"/>
                  </a:lnTo>
                  <a:lnTo>
                    <a:pt x="7235" y="6525"/>
                  </a:lnTo>
                  <a:lnTo>
                    <a:pt x="7106" y="6536"/>
                  </a:lnTo>
                  <a:lnTo>
                    <a:pt x="6976" y="6544"/>
                  </a:lnTo>
                  <a:lnTo>
                    <a:pt x="6845" y="6549"/>
                  </a:lnTo>
                  <a:lnTo>
                    <a:pt x="6715" y="6552"/>
                  </a:lnTo>
                  <a:lnTo>
                    <a:pt x="6584" y="6552"/>
                  </a:lnTo>
                  <a:lnTo>
                    <a:pt x="6453" y="6550"/>
                  </a:lnTo>
                  <a:lnTo>
                    <a:pt x="6323" y="6545"/>
                  </a:lnTo>
                  <a:lnTo>
                    <a:pt x="6192" y="6538"/>
                  </a:lnTo>
                  <a:lnTo>
                    <a:pt x="6061" y="6529"/>
                  </a:lnTo>
                  <a:lnTo>
                    <a:pt x="5931" y="6517"/>
                  </a:lnTo>
                  <a:lnTo>
                    <a:pt x="5801" y="6502"/>
                  </a:lnTo>
                  <a:lnTo>
                    <a:pt x="5671" y="6486"/>
                  </a:lnTo>
                  <a:lnTo>
                    <a:pt x="5541" y="6468"/>
                  </a:lnTo>
                  <a:lnTo>
                    <a:pt x="5412" y="6447"/>
                  </a:lnTo>
                  <a:lnTo>
                    <a:pt x="5283" y="6424"/>
                  </a:lnTo>
                  <a:lnTo>
                    <a:pt x="5154" y="6399"/>
                  </a:lnTo>
                  <a:lnTo>
                    <a:pt x="5026" y="6372"/>
                  </a:lnTo>
                  <a:lnTo>
                    <a:pt x="4899" y="6343"/>
                  </a:lnTo>
                  <a:lnTo>
                    <a:pt x="4772" y="6312"/>
                  </a:lnTo>
                  <a:lnTo>
                    <a:pt x="4647" y="6280"/>
                  </a:lnTo>
                  <a:lnTo>
                    <a:pt x="4521" y="6245"/>
                  </a:lnTo>
                  <a:lnTo>
                    <a:pt x="4397" y="6210"/>
                  </a:lnTo>
                  <a:lnTo>
                    <a:pt x="4273" y="6171"/>
                  </a:lnTo>
                  <a:lnTo>
                    <a:pt x="4151" y="6133"/>
                  </a:lnTo>
                  <a:lnTo>
                    <a:pt x="4040" y="6095"/>
                  </a:lnTo>
                  <a:lnTo>
                    <a:pt x="3929" y="6055"/>
                  </a:lnTo>
                  <a:lnTo>
                    <a:pt x="3818" y="6015"/>
                  </a:lnTo>
                  <a:lnTo>
                    <a:pt x="3709" y="5973"/>
                  </a:lnTo>
                  <a:lnTo>
                    <a:pt x="3599" y="5929"/>
                  </a:lnTo>
                  <a:lnTo>
                    <a:pt x="3490" y="5884"/>
                  </a:lnTo>
                  <a:lnTo>
                    <a:pt x="3382" y="5837"/>
                  </a:lnTo>
                  <a:lnTo>
                    <a:pt x="3273" y="5789"/>
                  </a:lnTo>
                  <a:lnTo>
                    <a:pt x="3165" y="5740"/>
                  </a:lnTo>
                  <a:lnTo>
                    <a:pt x="3059" y="5688"/>
                  </a:lnTo>
                  <a:lnTo>
                    <a:pt x="2953" y="5635"/>
                  </a:lnTo>
                  <a:lnTo>
                    <a:pt x="2847" y="5580"/>
                  </a:lnTo>
                  <a:lnTo>
                    <a:pt x="2743" y="5524"/>
                  </a:lnTo>
                  <a:lnTo>
                    <a:pt x="2640" y="5466"/>
                  </a:lnTo>
                  <a:lnTo>
                    <a:pt x="2538" y="5406"/>
                  </a:lnTo>
                  <a:lnTo>
                    <a:pt x="2435" y="5345"/>
                  </a:lnTo>
                  <a:lnTo>
                    <a:pt x="2335" y="5283"/>
                  </a:lnTo>
                  <a:lnTo>
                    <a:pt x="2235" y="5219"/>
                  </a:lnTo>
                  <a:lnTo>
                    <a:pt x="2137" y="5153"/>
                  </a:lnTo>
                  <a:lnTo>
                    <a:pt x="2040" y="5085"/>
                  </a:lnTo>
                  <a:lnTo>
                    <a:pt x="1944" y="5017"/>
                  </a:lnTo>
                  <a:lnTo>
                    <a:pt x="1849" y="4946"/>
                  </a:lnTo>
                  <a:lnTo>
                    <a:pt x="1756" y="4874"/>
                  </a:lnTo>
                  <a:lnTo>
                    <a:pt x="1663" y="4800"/>
                  </a:lnTo>
                  <a:lnTo>
                    <a:pt x="1573" y="4724"/>
                  </a:lnTo>
                  <a:lnTo>
                    <a:pt x="1484" y="4647"/>
                  </a:lnTo>
                  <a:lnTo>
                    <a:pt x="1395" y="4568"/>
                  </a:lnTo>
                  <a:lnTo>
                    <a:pt x="1310" y="4487"/>
                  </a:lnTo>
                  <a:lnTo>
                    <a:pt x="1225" y="4406"/>
                  </a:lnTo>
                  <a:lnTo>
                    <a:pt x="1142" y="4322"/>
                  </a:lnTo>
                  <a:lnTo>
                    <a:pt x="1061" y="4236"/>
                  </a:lnTo>
                  <a:lnTo>
                    <a:pt x="981" y="4149"/>
                  </a:lnTo>
                  <a:lnTo>
                    <a:pt x="907" y="4064"/>
                  </a:lnTo>
                  <a:lnTo>
                    <a:pt x="833" y="3977"/>
                  </a:lnTo>
                  <a:lnTo>
                    <a:pt x="796" y="3933"/>
                  </a:lnTo>
                  <a:lnTo>
                    <a:pt x="760" y="3889"/>
                  </a:lnTo>
                  <a:lnTo>
                    <a:pt x="724" y="3843"/>
                  </a:lnTo>
                  <a:lnTo>
                    <a:pt x="688" y="3797"/>
                  </a:lnTo>
                  <a:lnTo>
                    <a:pt x="653" y="3752"/>
                  </a:lnTo>
                  <a:lnTo>
                    <a:pt x="618" y="3705"/>
                  </a:lnTo>
                  <a:lnTo>
                    <a:pt x="584" y="3658"/>
                  </a:lnTo>
                  <a:lnTo>
                    <a:pt x="550" y="3611"/>
                  </a:lnTo>
                  <a:lnTo>
                    <a:pt x="517" y="3563"/>
                  </a:lnTo>
                  <a:lnTo>
                    <a:pt x="484" y="3515"/>
                  </a:lnTo>
                  <a:lnTo>
                    <a:pt x="453" y="3466"/>
                  </a:lnTo>
                  <a:lnTo>
                    <a:pt x="421" y="3417"/>
                  </a:lnTo>
                  <a:lnTo>
                    <a:pt x="391" y="3368"/>
                  </a:lnTo>
                  <a:lnTo>
                    <a:pt x="361" y="3317"/>
                  </a:lnTo>
                  <a:lnTo>
                    <a:pt x="332" y="3267"/>
                  </a:lnTo>
                  <a:lnTo>
                    <a:pt x="305" y="3216"/>
                  </a:lnTo>
                  <a:lnTo>
                    <a:pt x="277" y="3165"/>
                  </a:lnTo>
                  <a:lnTo>
                    <a:pt x="251" y="3114"/>
                  </a:lnTo>
                  <a:lnTo>
                    <a:pt x="225" y="3062"/>
                  </a:lnTo>
                  <a:lnTo>
                    <a:pt x="202" y="3009"/>
                  </a:lnTo>
                  <a:lnTo>
                    <a:pt x="179" y="2956"/>
                  </a:lnTo>
                  <a:lnTo>
                    <a:pt x="156" y="2904"/>
                  </a:lnTo>
                  <a:lnTo>
                    <a:pt x="136" y="2850"/>
                  </a:lnTo>
                  <a:lnTo>
                    <a:pt x="117" y="2796"/>
                  </a:lnTo>
                  <a:lnTo>
                    <a:pt x="98" y="2742"/>
                  </a:lnTo>
                  <a:lnTo>
                    <a:pt x="81" y="2687"/>
                  </a:lnTo>
                  <a:lnTo>
                    <a:pt x="65" y="2633"/>
                  </a:lnTo>
                  <a:lnTo>
                    <a:pt x="51" y="2578"/>
                  </a:lnTo>
                  <a:lnTo>
                    <a:pt x="40" y="2529"/>
                  </a:lnTo>
                  <a:lnTo>
                    <a:pt x="29" y="2478"/>
                  </a:lnTo>
                  <a:lnTo>
                    <a:pt x="21" y="2427"/>
                  </a:lnTo>
                  <a:lnTo>
                    <a:pt x="14" y="2374"/>
                  </a:lnTo>
                  <a:lnTo>
                    <a:pt x="9" y="2323"/>
                  </a:lnTo>
                  <a:lnTo>
                    <a:pt x="5" y="2270"/>
                  </a:lnTo>
                  <a:lnTo>
                    <a:pt x="2" y="2216"/>
                  </a:lnTo>
                  <a:lnTo>
                    <a:pt x="0" y="2163"/>
                  </a:lnTo>
                  <a:lnTo>
                    <a:pt x="0" y="2110"/>
                  </a:lnTo>
                  <a:lnTo>
                    <a:pt x="0" y="2057"/>
                  </a:lnTo>
                  <a:lnTo>
                    <a:pt x="1" y="2005"/>
                  </a:lnTo>
                  <a:lnTo>
                    <a:pt x="4" y="1953"/>
                  </a:lnTo>
                  <a:lnTo>
                    <a:pt x="7" y="1901"/>
                  </a:lnTo>
                  <a:lnTo>
                    <a:pt x="11" y="1851"/>
                  </a:lnTo>
                  <a:lnTo>
                    <a:pt x="16" y="1801"/>
                  </a:lnTo>
                  <a:lnTo>
                    <a:pt x="21" y="1754"/>
                  </a:lnTo>
                  <a:lnTo>
                    <a:pt x="25" y="1728"/>
                  </a:lnTo>
                  <a:lnTo>
                    <a:pt x="30" y="1703"/>
                  </a:lnTo>
                  <a:lnTo>
                    <a:pt x="35" y="1679"/>
                  </a:lnTo>
                  <a:lnTo>
                    <a:pt x="42" y="1655"/>
                  </a:lnTo>
                  <a:lnTo>
                    <a:pt x="49" y="1632"/>
                  </a:lnTo>
                  <a:lnTo>
                    <a:pt x="57" y="1610"/>
                  </a:lnTo>
                  <a:lnTo>
                    <a:pt x="66" y="1587"/>
                  </a:lnTo>
                  <a:lnTo>
                    <a:pt x="75" y="1565"/>
                  </a:lnTo>
                  <a:lnTo>
                    <a:pt x="85" y="1544"/>
                  </a:lnTo>
                  <a:lnTo>
                    <a:pt x="96" y="1523"/>
                  </a:lnTo>
                  <a:lnTo>
                    <a:pt x="108" y="1503"/>
                  </a:lnTo>
                  <a:lnTo>
                    <a:pt x="120" y="1483"/>
                  </a:lnTo>
                  <a:lnTo>
                    <a:pt x="132" y="1463"/>
                  </a:lnTo>
                  <a:lnTo>
                    <a:pt x="146" y="1444"/>
                  </a:lnTo>
                  <a:lnTo>
                    <a:pt x="159" y="1425"/>
                  </a:lnTo>
                  <a:lnTo>
                    <a:pt x="175" y="1406"/>
                  </a:lnTo>
                  <a:lnTo>
                    <a:pt x="204" y="1370"/>
                  </a:lnTo>
                  <a:lnTo>
                    <a:pt x="237" y="1334"/>
                  </a:lnTo>
                  <a:lnTo>
                    <a:pt x="270" y="1299"/>
                  </a:lnTo>
                  <a:lnTo>
                    <a:pt x="305" y="1265"/>
                  </a:lnTo>
                  <a:lnTo>
                    <a:pt x="341" y="1232"/>
                  </a:lnTo>
                  <a:lnTo>
                    <a:pt x="378" y="1198"/>
                  </a:lnTo>
                  <a:lnTo>
                    <a:pt x="415" y="1166"/>
                  </a:lnTo>
                  <a:lnTo>
                    <a:pt x="453" y="1132"/>
                  </a:lnTo>
                  <a:lnTo>
                    <a:pt x="471" y="1117"/>
                  </a:lnTo>
                  <a:lnTo>
                    <a:pt x="491" y="1103"/>
                  </a:lnTo>
                  <a:lnTo>
                    <a:pt x="514" y="1087"/>
                  </a:lnTo>
                  <a:lnTo>
                    <a:pt x="537" y="1073"/>
                  </a:lnTo>
                  <a:lnTo>
                    <a:pt x="561" y="1059"/>
                  </a:lnTo>
                  <a:lnTo>
                    <a:pt x="587" y="1046"/>
                  </a:lnTo>
                  <a:lnTo>
                    <a:pt x="612" y="1033"/>
                  </a:lnTo>
                  <a:lnTo>
                    <a:pt x="639" y="1019"/>
                  </a:lnTo>
                  <a:lnTo>
                    <a:pt x="666" y="1008"/>
                  </a:lnTo>
                  <a:lnTo>
                    <a:pt x="693" y="996"/>
                  </a:lnTo>
                  <a:lnTo>
                    <a:pt x="719" y="986"/>
                  </a:lnTo>
                  <a:lnTo>
                    <a:pt x="744" y="976"/>
                  </a:lnTo>
                  <a:lnTo>
                    <a:pt x="794" y="958"/>
                  </a:lnTo>
                  <a:lnTo>
                    <a:pt x="839" y="944"/>
                  </a:lnTo>
                  <a:lnTo>
                    <a:pt x="872" y="934"/>
                  </a:lnTo>
                  <a:lnTo>
                    <a:pt x="904" y="925"/>
                  </a:lnTo>
                  <a:lnTo>
                    <a:pt x="932" y="917"/>
                  </a:lnTo>
                  <a:lnTo>
                    <a:pt x="959" y="907"/>
                  </a:lnTo>
                  <a:lnTo>
                    <a:pt x="984" y="897"/>
                  </a:lnTo>
                  <a:lnTo>
                    <a:pt x="1008" y="887"/>
                  </a:lnTo>
                  <a:lnTo>
                    <a:pt x="1032" y="876"/>
                  </a:lnTo>
                  <a:lnTo>
                    <a:pt x="1053" y="863"/>
                  </a:lnTo>
                  <a:lnTo>
                    <a:pt x="1074" y="849"/>
                  </a:lnTo>
                  <a:lnTo>
                    <a:pt x="1096" y="833"/>
                  </a:lnTo>
                  <a:lnTo>
                    <a:pt x="1116" y="815"/>
                  </a:lnTo>
                  <a:lnTo>
                    <a:pt x="1137" y="795"/>
                  </a:lnTo>
                  <a:lnTo>
                    <a:pt x="1158" y="773"/>
                  </a:lnTo>
                  <a:lnTo>
                    <a:pt x="1179" y="747"/>
                  </a:lnTo>
                  <a:lnTo>
                    <a:pt x="1201" y="719"/>
                  </a:lnTo>
                  <a:lnTo>
                    <a:pt x="1225" y="686"/>
                  </a:lnTo>
                  <a:lnTo>
                    <a:pt x="1256" y="643"/>
                  </a:lnTo>
                  <a:lnTo>
                    <a:pt x="1285" y="602"/>
                  </a:lnTo>
                  <a:lnTo>
                    <a:pt x="1313" y="565"/>
                  </a:lnTo>
                  <a:lnTo>
                    <a:pt x="1339" y="532"/>
                  </a:lnTo>
                  <a:lnTo>
                    <a:pt x="1353" y="517"/>
                  </a:lnTo>
                  <a:lnTo>
                    <a:pt x="1366" y="502"/>
                  </a:lnTo>
                  <a:lnTo>
                    <a:pt x="1379" y="488"/>
                  </a:lnTo>
                  <a:lnTo>
                    <a:pt x="1392" y="476"/>
                  </a:lnTo>
                  <a:lnTo>
                    <a:pt x="1406" y="464"/>
                  </a:lnTo>
                  <a:lnTo>
                    <a:pt x="1421" y="454"/>
                  </a:lnTo>
                  <a:lnTo>
                    <a:pt x="1435" y="443"/>
                  </a:lnTo>
                  <a:lnTo>
                    <a:pt x="1449" y="434"/>
                  </a:lnTo>
                  <a:lnTo>
                    <a:pt x="1464" y="426"/>
                  </a:lnTo>
                  <a:lnTo>
                    <a:pt x="1481" y="419"/>
                  </a:lnTo>
                  <a:lnTo>
                    <a:pt x="1497" y="413"/>
                  </a:lnTo>
                  <a:lnTo>
                    <a:pt x="1514" y="408"/>
                  </a:lnTo>
                  <a:lnTo>
                    <a:pt x="1532" y="404"/>
                  </a:lnTo>
                  <a:lnTo>
                    <a:pt x="1552" y="400"/>
                  </a:lnTo>
                  <a:lnTo>
                    <a:pt x="1571" y="398"/>
                  </a:lnTo>
                  <a:lnTo>
                    <a:pt x="1592" y="396"/>
                  </a:lnTo>
                  <a:lnTo>
                    <a:pt x="1614" y="396"/>
                  </a:lnTo>
                  <a:lnTo>
                    <a:pt x="1637" y="396"/>
                  </a:lnTo>
                  <a:lnTo>
                    <a:pt x="1661" y="398"/>
                  </a:lnTo>
                  <a:lnTo>
                    <a:pt x="1687" y="400"/>
                  </a:lnTo>
                  <a:lnTo>
                    <a:pt x="1714" y="404"/>
                  </a:lnTo>
                  <a:lnTo>
                    <a:pt x="1743" y="408"/>
                  </a:lnTo>
                  <a:lnTo>
                    <a:pt x="1773" y="413"/>
                  </a:lnTo>
                  <a:lnTo>
                    <a:pt x="1805" y="419"/>
                  </a:lnTo>
                  <a:lnTo>
                    <a:pt x="1820" y="423"/>
                  </a:lnTo>
                  <a:lnTo>
                    <a:pt x="1834" y="428"/>
                  </a:lnTo>
                  <a:lnTo>
                    <a:pt x="1848" y="433"/>
                  </a:lnTo>
                  <a:lnTo>
                    <a:pt x="1861" y="438"/>
                  </a:lnTo>
                  <a:lnTo>
                    <a:pt x="1886" y="451"/>
                  </a:lnTo>
                  <a:lnTo>
                    <a:pt x="1910" y="462"/>
                  </a:lnTo>
                  <a:lnTo>
                    <a:pt x="1922" y="468"/>
                  </a:lnTo>
                  <a:lnTo>
                    <a:pt x="1936" y="473"/>
                  </a:lnTo>
                  <a:lnTo>
                    <a:pt x="1948" y="477"/>
                  </a:lnTo>
                  <a:lnTo>
                    <a:pt x="1962" y="481"/>
                  </a:lnTo>
                  <a:lnTo>
                    <a:pt x="1976" y="483"/>
                  </a:lnTo>
                  <a:lnTo>
                    <a:pt x="1990" y="485"/>
                  </a:lnTo>
                  <a:lnTo>
                    <a:pt x="2007" y="485"/>
                  </a:lnTo>
                  <a:lnTo>
                    <a:pt x="2024" y="484"/>
                  </a:lnTo>
                  <a:lnTo>
                    <a:pt x="2041" y="482"/>
                  </a:lnTo>
                  <a:lnTo>
                    <a:pt x="2057" y="478"/>
                  </a:lnTo>
                  <a:lnTo>
                    <a:pt x="2075" y="472"/>
                  </a:lnTo>
                  <a:lnTo>
                    <a:pt x="2091" y="465"/>
                  </a:lnTo>
                  <a:lnTo>
                    <a:pt x="2107" y="457"/>
                  </a:lnTo>
                  <a:lnTo>
                    <a:pt x="2123" y="449"/>
                  </a:lnTo>
                  <a:lnTo>
                    <a:pt x="2140" y="439"/>
                  </a:lnTo>
                  <a:lnTo>
                    <a:pt x="2156" y="430"/>
                  </a:lnTo>
                  <a:lnTo>
                    <a:pt x="2187" y="411"/>
                  </a:lnTo>
                  <a:lnTo>
                    <a:pt x="2221" y="394"/>
                  </a:lnTo>
                  <a:lnTo>
                    <a:pt x="2238" y="386"/>
                  </a:lnTo>
                  <a:lnTo>
                    <a:pt x="2254" y="378"/>
                  </a:lnTo>
                  <a:lnTo>
                    <a:pt x="2273" y="373"/>
                  </a:lnTo>
                  <a:lnTo>
                    <a:pt x="2290" y="369"/>
                  </a:lnTo>
                  <a:lnTo>
                    <a:pt x="2307" y="367"/>
                  </a:lnTo>
                  <a:lnTo>
                    <a:pt x="2322" y="365"/>
                  </a:lnTo>
                  <a:lnTo>
                    <a:pt x="2338" y="365"/>
                  </a:lnTo>
                  <a:lnTo>
                    <a:pt x="2353" y="366"/>
                  </a:lnTo>
                  <a:lnTo>
                    <a:pt x="2381" y="370"/>
                  </a:lnTo>
                  <a:lnTo>
                    <a:pt x="2408" y="375"/>
                  </a:lnTo>
                  <a:lnTo>
                    <a:pt x="2434" y="381"/>
                  </a:lnTo>
                  <a:lnTo>
                    <a:pt x="2461" y="388"/>
                  </a:lnTo>
                  <a:lnTo>
                    <a:pt x="2474" y="390"/>
                  </a:lnTo>
                  <a:lnTo>
                    <a:pt x="2488" y="392"/>
                  </a:lnTo>
                  <a:lnTo>
                    <a:pt x="2502" y="393"/>
                  </a:lnTo>
                  <a:lnTo>
                    <a:pt x="2516" y="393"/>
                  </a:lnTo>
                  <a:lnTo>
                    <a:pt x="2545" y="393"/>
                  </a:lnTo>
                  <a:lnTo>
                    <a:pt x="2571" y="390"/>
                  </a:lnTo>
                  <a:lnTo>
                    <a:pt x="2595" y="386"/>
                  </a:lnTo>
                  <a:lnTo>
                    <a:pt x="2618" y="380"/>
                  </a:lnTo>
                  <a:lnTo>
                    <a:pt x="2642" y="374"/>
                  </a:lnTo>
                  <a:lnTo>
                    <a:pt x="2668" y="366"/>
                  </a:lnTo>
                  <a:lnTo>
                    <a:pt x="2697" y="358"/>
                  </a:lnTo>
                  <a:lnTo>
                    <a:pt x="2732" y="348"/>
                  </a:lnTo>
                  <a:lnTo>
                    <a:pt x="2746" y="345"/>
                  </a:lnTo>
                  <a:lnTo>
                    <a:pt x="2760" y="342"/>
                  </a:lnTo>
                  <a:lnTo>
                    <a:pt x="2775" y="340"/>
                  </a:lnTo>
                  <a:lnTo>
                    <a:pt x="2790" y="339"/>
                  </a:lnTo>
                  <a:lnTo>
                    <a:pt x="2820" y="338"/>
                  </a:lnTo>
                  <a:lnTo>
                    <a:pt x="2850" y="338"/>
                  </a:lnTo>
                  <a:lnTo>
                    <a:pt x="2910" y="343"/>
                  </a:lnTo>
                  <a:lnTo>
                    <a:pt x="2970" y="350"/>
                  </a:lnTo>
                  <a:lnTo>
                    <a:pt x="3000" y="352"/>
                  </a:lnTo>
                  <a:lnTo>
                    <a:pt x="3029" y="354"/>
                  </a:lnTo>
                  <a:lnTo>
                    <a:pt x="3044" y="354"/>
                  </a:lnTo>
                  <a:lnTo>
                    <a:pt x="3058" y="354"/>
                  </a:lnTo>
                  <a:lnTo>
                    <a:pt x="3071" y="354"/>
                  </a:lnTo>
                  <a:lnTo>
                    <a:pt x="3085" y="352"/>
                  </a:lnTo>
                  <a:lnTo>
                    <a:pt x="3098" y="351"/>
                  </a:lnTo>
                  <a:lnTo>
                    <a:pt x="3112" y="348"/>
                  </a:lnTo>
                  <a:lnTo>
                    <a:pt x="3125" y="345"/>
                  </a:lnTo>
                  <a:lnTo>
                    <a:pt x="3138" y="341"/>
                  </a:lnTo>
                  <a:lnTo>
                    <a:pt x="3150" y="337"/>
                  </a:lnTo>
                  <a:lnTo>
                    <a:pt x="3162" y="331"/>
                  </a:lnTo>
                  <a:lnTo>
                    <a:pt x="3175" y="325"/>
                  </a:lnTo>
                  <a:lnTo>
                    <a:pt x="3186" y="316"/>
                  </a:lnTo>
                  <a:lnTo>
                    <a:pt x="3193" y="297"/>
                  </a:lnTo>
                  <a:lnTo>
                    <a:pt x="3201" y="277"/>
                  </a:lnTo>
                  <a:lnTo>
                    <a:pt x="3210" y="257"/>
                  </a:lnTo>
                  <a:lnTo>
                    <a:pt x="3220" y="237"/>
                  </a:lnTo>
                  <a:lnTo>
                    <a:pt x="3232" y="218"/>
                  </a:lnTo>
                  <a:lnTo>
                    <a:pt x="3245" y="198"/>
                  </a:lnTo>
                  <a:lnTo>
                    <a:pt x="3258" y="179"/>
                  </a:lnTo>
                  <a:lnTo>
                    <a:pt x="3272" y="160"/>
                  </a:lnTo>
                  <a:lnTo>
                    <a:pt x="3287" y="142"/>
                  </a:lnTo>
                  <a:lnTo>
                    <a:pt x="3302" y="124"/>
                  </a:lnTo>
                  <a:lnTo>
                    <a:pt x="3320" y="108"/>
                  </a:lnTo>
                  <a:lnTo>
                    <a:pt x="3337" y="92"/>
                  </a:lnTo>
                  <a:lnTo>
                    <a:pt x="3354" y="78"/>
                  </a:lnTo>
                  <a:lnTo>
                    <a:pt x="3373" y="64"/>
                  </a:lnTo>
                  <a:lnTo>
                    <a:pt x="3391" y="50"/>
                  </a:lnTo>
                  <a:lnTo>
                    <a:pt x="3410" y="39"/>
                  </a:lnTo>
                  <a:lnTo>
                    <a:pt x="3429" y="29"/>
                  </a:lnTo>
                  <a:lnTo>
                    <a:pt x="3450" y="20"/>
                  </a:lnTo>
                  <a:lnTo>
                    <a:pt x="3469" y="13"/>
                  </a:lnTo>
                  <a:lnTo>
                    <a:pt x="3489" y="7"/>
                  </a:lnTo>
                  <a:lnTo>
                    <a:pt x="3510" y="3"/>
                  </a:lnTo>
                  <a:lnTo>
                    <a:pt x="3530" y="1"/>
                  </a:lnTo>
                  <a:lnTo>
                    <a:pt x="3551" y="0"/>
                  </a:lnTo>
                  <a:lnTo>
                    <a:pt x="3572" y="1"/>
                  </a:lnTo>
                  <a:lnTo>
                    <a:pt x="3592" y="5"/>
                  </a:lnTo>
                  <a:lnTo>
                    <a:pt x="3611" y="10"/>
                  </a:lnTo>
                  <a:lnTo>
                    <a:pt x="3632" y="18"/>
                  </a:lnTo>
                  <a:lnTo>
                    <a:pt x="3651" y="28"/>
                  </a:lnTo>
                  <a:lnTo>
                    <a:pt x="3670" y="41"/>
                  </a:lnTo>
                  <a:lnTo>
                    <a:pt x="3689" y="55"/>
                  </a:lnTo>
                  <a:lnTo>
                    <a:pt x="3708" y="74"/>
                  </a:lnTo>
                  <a:lnTo>
                    <a:pt x="3726" y="94"/>
                  </a:lnTo>
                  <a:lnTo>
                    <a:pt x="3739" y="76"/>
                  </a:lnTo>
                  <a:lnTo>
                    <a:pt x="3753" y="60"/>
                  </a:lnTo>
                  <a:lnTo>
                    <a:pt x="3768" y="47"/>
                  </a:lnTo>
                  <a:lnTo>
                    <a:pt x="3782" y="37"/>
                  </a:lnTo>
                  <a:lnTo>
                    <a:pt x="3796" y="28"/>
                  </a:lnTo>
                  <a:lnTo>
                    <a:pt x="3811" y="22"/>
                  </a:lnTo>
                  <a:lnTo>
                    <a:pt x="3826" y="17"/>
                  </a:lnTo>
                  <a:lnTo>
                    <a:pt x="3842" y="14"/>
                  </a:lnTo>
                  <a:lnTo>
                    <a:pt x="3857" y="13"/>
                  </a:lnTo>
                  <a:lnTo>
                    <a:pt x="3872" y="14"/>
                  </a:lnTo>
                  <a:lnTo>
                    <a:pt x="3887" y="17"/>
                  </a:lnTo>
                  <a:lnTo>
                    <a:pt x="3904" y="20"/>
                  </a:lnTo>
                  <a:lnTo>
                    <a:pt x="3919" y="26"/>
                  </a:lnTo>
                  <a:lnTo>
                    <a:pt x="3934" y="32"/>
                  </a:lnTo>
                  <a:lnTo>
                    <a:pt x="3949" y="40"/>
                  </a:lnTo>
                  <a:lnTo>
                    <a:pt x="3964" y="49"/>
                  </a:lnTo>
                  <a:lnTo>
                    <a:pt x="3979" y="58"/>
                  </a:lnTo>
                  <a:lnTo>
                    <a:pt x="3993" y="70"/>
                  </a:lnTo>
                  <a:lnTo>
                    <a:pt x="4007" y="82"/>
                  </a:lnTo>
                  <a:lnTo>
                    <a:pt x="4021" y="94"/>
                  </a:lnTo>
                  <a:lnTo>
                    <a:pt x="4035" y="107"/>
                  </a:lnTo>
                  <a:lnTo>
                    <a:pt x="4048" y="120"/>
                  </a:lnTo>
                  <a:lnTo>
                    <a:pt x="4060" y="135"/>
                  </a:lnTo>
                  <a:lnTo>
                    <a:pt x="4072" y="150"/>
                  </a:lnTo>
                  <a:lnTo>
                    <a:pt x="4083" y="164"/>
                  </a:lnTo>
                  <a:lnTo>
                    <a:pt x="4095" y="179"/>
                  </a:lnTo>
                  <a:lnTo>
                    <a:pt x="4106" y="195"/>
                  </a:lnTo>
                  <a:lnTo>
                    <a:pt x="4115" y="209"/>
                  </a:lnTo>
                  <a:lnTo>
                    <a:pt x="4124" y="224"/>
                  </a:lnTo>
                  <a:lnTo>
                    <a:pt x="4132" y="238"/>
                  </a:lnTo>
                  <a:lnTo>
                    <a:pt x="4140" y="253"/>
                  </a:lnTo>
                  <a:lnTo>
                    <a:pt x="4146" y="267"/>
                  </a:lnTo>
                  <a:lnTo>
                    <a:pt x="4204" y="265"/>
                  </a:lnTo>
                  <a:lnTo>
                    <a:pt x="4260" y="263"/>
                  </a:lnTo>
                  <a:lnTo>
                    <a:pt x="4287" y="263"/>
                  </a:lnTo>
                  <a:lnTo>
                    <a:pt x="4313" y="265"/>
                  </a:lnTo>
                  <a:lnTo>
                    <a:pt x="4338" y="268"/>
                  </a:lnTo>
                  <a:lnTo>
                    <a:pt x="4363" y="273"/>
                  </a:lnTo>
                  <a:lnTo>
                    <a:pt x="4375" y="276"/>
                  </a:lnTo>
                  <a:lnTo>
                    <a:pt x="4386" y="280"/>
                  </a:lnTo>
                  <a:lnTo>
                    <a:pt x="4397" y="284"/>
                  </a:lnTo>
                  <a:lnTo>
                    <a:pt x="4407" y="289"/>
                  </a:lnTo>
                  <a:lnTo>
                    <a:pt x="4418" y="295"/>
                  </a:lnTo>
                  <a:lnTo>
                    <a:pt x="4428" y="302"/>
                  </a:lnTo>
                  <a:lnTo>
                    <a:pt x="4437" y="309"/>
                  </a:lnTo>
                  <a:lnTo>
                    <a:pt x="4445" y="317"/>
                  </a:lnTo>
                  <a:lnTo>
                    <a:pt x="4454" y="327"/>
                  </a:lnTo>
                  <a:lnTo>
                    <a:pt x="4461" y="337"/>
                  </a:lnTo>
                  <a:lnTo>
                    <a:pt x="4469" y="348"/>
                  </a:lnTo>
                  <a:lnTo>
                    <a:pt x="4475" y="359"/>
                  </a:lnTo>
                  <a:lnTo>
                    <a:pt x="4483" y="372"/>
                  </a:lnTo>
                  <a:lnTo>
                    <a:pt x="4488" y="387"/>
                  </a:lnTo>
                  <a:lnTo>
                    <a:pt x="4493" y="401"/>
                  </a:lnTo>
                  <a:lnTo>
                    <a:pt x="4498" y="417"/>
                  </a:lnTo>
                  <a:lnTo>
                    <a:pt x="4520" y="403"/>
                  </a:lnTo>
                  <a:lnTo>
                    <a:pt x="4543" y="391"/>
                  </a:lnTo>
                  <a:lnTo>
                    <a:pt x="4566" y="381"/>
                  </a:lnTo>
                  <a:lnTo>
                    <a:pt x="4588" y="373"/>
                  </a:lnTo>
                  <a:lnTo>
                    <a:pt x="4610" y="367"/>
                  </a:lnTo>
                  <a:lnTo>
                    <a:pt x="4633" y="363"/>
                  </a:lnTo>
                  <a:lnTo>
                    <a:pt x="4654" y="360"/>
                  </a:lnTo>
                  <a:lnTo>
                    <a:pt x="4677" y="359"/>
                  </a:lnTo>
                  <a:lnTo>
                    <a:pt x="4698" y="359"/>
                  </a:lnTo>
                  <a:lnTo>
                    <a:pt x="4719" y="361"/>
                  </a:lnTo>
                  <a:lnTo>
                    <a:pt x="4740" y="364"/>
                  </a:lnTo>
                  <a:lnTo>
                    <a:pt x="4762" y="367"/>
                  </a:lnTo>
                  <a:lnTo>
                    <a:pt x="4783" y="372"/>
                  </a:lnTo>
                  <a:lnTo>
                    <a:pt x="4803" y="378"/>
                  </a:lnTo>
                  <a:lnTo>
                    <a:pt x="4825" y="386"/>
                  </a:lnTo>
                  <a:lnTo>
                    <a:pt x="4845" y="393"/>
                  </a:lnTo>
                  <a:lnTo>
                    <a:pt x="4887" y="409"/>
                  </a:lnTo>
                  <a:lnTo>
                    <a:pt x="4928" y="426"/>
                  </a:lnTo>
                  <a:lnTo>
                    <a:pt x="4970" y="444"/>
                  </a:lnTo>
                  <a:lnTo>
                    <a:pt x="5012" y="463"/>
                  </a:lnTo>
                  <a:lnTo>
                    <a:pt x="5032" y="472"/>
                  </a:lnTo>
                  <a:lnTo>
                    <a:pt x="5052" y="480"/>
                  </a:lnTo>
                  <a:lnTo>
                    <a:pt x="5074" y="488"/>
                  </a:lnTo>
                  <a:lnTo>
                    <a:pt x="5095" y="495"/>
                  </a:lnTo>
                  <a:lnTo>
                    <a:pt x="5115" y="501"/>
                  </a:lnTo>
                  <a:lnTo>
                    <a:pt x="5137" y="507"/>
                  </a:lnTo>
                  <a:lnTo>
                    <a:pt x="5158" y="511"/>
                  </a:lnTo>
                  <a:lnTo>
                    <a:pt x="5179" y="516"/>
                  </a:lnTo>
                  <a:lnTo>
                    <a:pt x="5208" y="520"/>
                  </a:lnTo>
                  <a:lnTo>
                    <a:pt x="5236" y="522"/>
                  </a:lnTo>
                  <a:lnTo>
                    <a:pt x="5266" y="524"/>
                  </a:lnTo>
                  <a:lnTo>
                    <a:pt x="5295" y="526"/>
                  </a:lnTo>
                  <a:lnTo>
                    <a:pt x="5324" y="526"/>
                  </a:lnTo>
                  <a:lnTo>
                    <a:pt x="5354" y="526"/>
                  </a:lnTo>
                  <a:lnTo>
                    <a:pt x="5384" y="525"/>
                  </a:lnTo>
                  <a:lnTo>
                    <a:pt x="5414" y="524"/>
                  </a:lnTo>
                  <a:lnTo>
                    <a:pt x="5475" y="520"/>
                  </a:lnTo>
                  <a:lnTo>
                    <a:pt x="5537" y="514"/>
                  </a:lnTo>
                  <a:lnTo>
                    <a:pt x="5598" y="507"/>
                  </a:lnTo>
                  <a:lnTo>
                    <a:pt x="5661" y="500"/>
                  </a:lnTo>
                  <a:lnTo>
                    <a:pt x="5723" y="494"/>
                  </a:lnTo>
                  <a:lnTo>
                    <a:pt x="5784" y="488"/>
                  </a:lnTo>
                  <a:lnTo>
                    <a:pt x="5847" y="484"/>
                  </a:lnTo>
                  <a:lnTo>
                    <a:pt x="5909" y="481"/>
                  </a:lnTo>
                  <a:lnTo>
                    <a:pt x="5941" y="481"/>
                  </a:lnTo>
                  <a:lnTo>
                    <a:pt x="5971" y="481"/>
                  </a:lnTo>
                  <a:lnTo>
                    <a:pt x="6002" y="481"/>
                  </a:lnTo>
                  <a:lnTo>
                    <a:pt x="6033" y="483"/>
                  </a:lnTo>
                  <a:lnTo>
                    <a:pt x="6064" y="485"/>
                  </a:lnTo>
                  <a:lnTo>
                    <a:pt x="6094" y="488"/>
                  </a:lnTo>
                  <a:lnTo>
                    <a:pt x="6125" y="492"/>
                  </a:lnTo>
                  <a:lnTo>
                    <a:pt x="6155" y="497"/>
                  </a:lnTo>
                  <a:lnTo>
                    <a:pt x="6177" y="502"/>
                  </a:lnTo>
                  <a:lnTo>
                    <a:pt x="6199" y="507"/>
                  </a:lnTo>
                  <a:lnTo>
                    <a:pt x="6219" y="514"/>
                  </a:lnTo>
                  <a:lnTo>
                    <a:pt x="6239" y="520"/>
                  </a:lnTo>
                  <a:lnTo>
                    <a:pt x="6260" y="528"/>
                  </a:lnTo>
                  <a:lnTo>
                    <a:pt x="6279" y="535"/>
                  </a:lnTo>
                  <a:lnTo>
                    <a:pt x="6298" y="543"/>
                  </a:lnTo>
                  <a:lnTo>
                    <a:pt x="6317" y="552"/>
                  </a:lnTo>
                  <a:lnTo>
                    <a:pt x="6353" y="570"/>
                  </a:lnTo>
                  <a:lnTo>
                    <a:pt x="6389" y="590"/>
                  </a:lnTo>
                  <a:lnTo>
                    <a:pt x="6424" y="610"/>
                  </a:lnTo>
                  <a:lnTo>
                    <a:pt x="6459" y="630"/>
                  </a:lnTo>
                  <a:lnTo>
                    <a:pt x="6492" y="651"/>
                  </a:lnTo>
                  <a:lnTo>
                    <a:pt x="6527" y="670"/>
                  </a:lnTo>
                  <a:lnTo>
                    <a:pt x="6561" y="689"/>
                  </a:lnTo>
                  <a:lnTo>
                    <a:pt x="6597" y="707"/>
                  </a:lnTo>
                  <a:lnTo>
                    <a:pt x="6615" y="715"/>
                  </a:lnTo>
                  <a:lnTo>
                    <a:pt x="6633" y="722"/>
                  </a:lnTo>
                  <a:lnTo>
                    <a:pt x="6653" y="729"/>
                  </a:lnTo>
                  <a:lnTo>
                    <a:pt x="6671" y="736"/>
                  </a:lnTo>
                  <a:lnTo>
                    <a:pt x="6690" y="742"/>
                  </a:lnTo>
                  <a:lnTo>
                    <a:pt x="6711" y="747"/>
                  </a:lnTo>
                  <a:lnTo>
                    <a:pt x="6731" y="751"/>
                  </a:lnTo>
                  <a:lnTo>
                    <a:pt x="6751" y="755"/>
                  </a:lnTo>
                  <a:lnTo>
                    <a:pt x="6783" y="760"/>
                  </a:lnTo>
                  <a:lnTo>
                    <a:pt x="6813" y="763"/>
                  </a:lnTo>
                  <a:lnTo>
                    <a:pt x="6843" y="766"/>
                  </a:lnTo>
                  <a:lnTo>
                    <a:pt x="6871" y="768"/>
                  </a:lnTo>
                  <a:lnTo>
                    <a:pt x="6927" y="773"/>
                  </a:lnTo>
                  <a:lnTo>
                    <a:pt x="6981" y="777"/>
                  </a:lnTo>
                  <a:lnTo>
                    <a:pt x="7007" y="781"/>
                  </a:lnTo>
                  <a:lnTo>
                    <a:pt x="7034" y="785"/>
                  </a:lnTo>
                  <a:lnTo>
                    <a:pt x="7060" y="791"/>
                  </a:lnTo>
                  <a:lnTo>
                    <a:pt x="7086" y="798"/>
                  </a:lnTo>
                  <a:lnTo>
                    <a:pt x="7114" y="807"/>
                  </a:lnTo>
                  <a:lnTo>
                    <a:pt x="7141" y="818"/>
                  </a:lnTo>
                  <a:lnTo>
                    <a:pt x="7170" y="831"/>
                  </a:lnTo>
                  <a:lnTo>
                    <a:pt x="7199" y="847"/>
                  </a:lnTo>
                  <a:lnTo>
                    <a:pt x="7224" y="862"/>
                  </a:lnTo>
                  <a:lnTo>
                    <a:pt x="7248" y="878"/>
                  </a:lnTo>
                  <a:lnTo>
                    <a:pt x="7272" y="895"/>
                  </a:lnTo>
                  <a:lnTo>
                    <a:pt x="7297" y="914"/>
                  </a:lnTo>
                  <a:lnTo>
                    <a:pt x="7344" y="950"/>
                  </a:lnTo>
                  <a:lnTo>
                    <a:pt x="7391" y="990"/>
                  </a:lnTo>
                  <a:lnTo>
                    <a:pt x="7438" y="1030"/>
                  </a:lnTo>
                  <a:lnTo>
                    <a:pt x="7484" y="1068"/>
                  </a:lnTo>
                  <a:lnTo>
                    <a:pt x="7508" y="1086"/>
                  </a:lnTo>
                  <a:lnTo>
                    <a:pt x="7531" y="1105"/>
                  </a:lnTo>
                  <a:lnTo>
                    <a:pt x="7556" y="1123"/>
                  </a:lnTo>
                  <a:lnTo>
                    <a:pt x="7579" y="1139"/>
                  </a:lnTo>
                  <a:lnTo>
                    <a:pt x="7609" y="1160"/>
                  </a:lnTo>
                  <a:lnTo>
                    <a:pt x="7641" y="1179"/>
                  </a:lnTo>
                  <a:lnTo>
                    <a:pt x="7672" y="1198"/>
                  </a:lnTo>
                  <a:lnTo>
                    <a:pt x="7705" y="1216"/>
                  </a:lnTo>
                  <a:lnTo>
                    <a:pt x="7771" y="1254"/>
                  </a:lnTo>
                  <a:lnTo>
                    <a:pt x="7837" y="1292"/>
                  </a:lnTo>
                  <a:lnTo>
                    <a:pt x="7870" y="1311"/>
                  </a:lnTo>
                  <a:lnTo>
                    <a:pt x="7903" y="1330"/>
                  </a:lnTo>
                  <a:lnTo>
                    <a:pt x="7934" y="1350"/>
                  </a:lnTo>
                  <a:lnTo>
                    <a:pt x="7966" y="1371"/>
                  </a:lnTo>
                  <a:lnTo>
                    <a:pt x="7996" y="1392"/>
                  </a:lnTo>
                  <a:lnTo>
                    <a:pt x="8026" y="1414"/>
                  </a:lnTo>
                  <a:lnTo>
                    <a:pt x="8054" y="1437"/>
                  </a:lnTo>
                  <a:lnTo>
                    <a:pt x="8082" y="1461"/>
                  </a:lnTo>
                  <a:lnTo>
                    <a:pt x="8095" y="1475"/>
                  </a:lnTo>
                  <a:lnTo>
                    <a:pt x="8109" y="1490"/>
                  </a:lnTo>
                  <a:lnTo>
                    <a:pt x="8121" y="1506"/>
                  </a:lnTo>
                  <a:lnTo>
                    <a:pt x="8133" y="1521"/>
                  </a:lnTo>
                  <a:lnTo>
                    <a:pt x="8156" y="1554"/>
                  </a:lnTo>
                  <a:lnTo>
                    <a:pt x="8178" y="1586"/>
                  </a:lnTo>
                  <a:lnTo>
                    <a:pt x="8189" y="1601"/>
                  </a:lnTo>
                  <a:lnTo>
                    <a:pt x="8200" y="1617"/>
                  </a:lnTo>
                  <a:lnTo>
                    <a:pt x="8212" y="1631"/>
                  </a:lnTo>
                  <a:lnTo>
                    <a:pt x="8224" y="1644"/>
                  </a:lnTo>
                  <a:lnTo>
                    <a:pt x="8236" y="1657"/>
                  </a:lnTo>
                  <a:lnTo>
                    <a:pt x="8249" y="1668"/>
                  </a:lnTo>
                  <a:lnTo>
                    <a:pt x="8262" y="1679"/>
                  </a:lnTo>
                  <a:lnTo>
                    <a:pt x="8277" y="1688"/>
                  </a:lnTo>
                  <a:lnTo>
                    <a:pt x="8297" y="1697"/>
                  </a:lnTo>
                  <a:lnTo>
                    <a:pt x="8317" y="1705"/>
                  </a:lnTo>
                  <a:lnTo>
                    <a:pt x="8338" y="1711"/>
                  </a:lnTo>
                  <a:lnTo>
                    <a:pt x="8359" y="1716"/>
                  </a:lnTo>
                  <a:lnTo>
                    <a:pt x="8401" y="1723"/>
                  </a:lnTo>
                  <a:lnTo>
                    <a:pt x="8442" y="1729"/>
                  </a:lnTo>
                  <a:lnTo>
                    <a:pt x="8463" y="1733"/>
                  </a:lnTo>
                  <a:lnTo>
                    <a:pt x="8484" y="1739"/>
                  </a:lnTo>
                  <a:lnTo>
                    <a:pt x="8505" y="1744"/>
                  </a:lnTo>
                  <a:lnTo>
                    <a:pt x="8526" y="1751"/>
                  </a:lnTo>
                  <a:lnTo>
                    <a:pt x="8547" y="1760"/>
                  </a:lnTo>
                  <a:lnTo>
                    <a:pt x="8568" y="1771"/>
                  </a:lnTo>
                  <a:lnTo>
                    <a:pt x="8578" y="1778"/>
                  </a:lnTo>
                  <a:lnTo>
                    <a:pt x="8588" y="1785"/>
                  </a:lnTo>
                  <a:lnTo>
                    <a:pt x="8600" y="1793"/>
                  </a:lnTo>
                  <a:lnTo>
                    <a:pt x="8610" y="1801"/>
                  </a:lnTo>
                  <a:lnTo>
                    <a:pt x="8629" y="1819"/>
                  </a:lnTo>
                  <a:lnTo>
                    <a:pt x="8647" y="1837"/>
                  </a:lnTo>
                  <a:lnTo>
                    <a:pt x="8665" y="1855"/>
                  </a:lnTo>
                  <a:lnTo>
                    <a:pt x="8681" y="1874"/>
                  </a:lnTo>
                  <a:lnTo>
                    <a:pt x="8696" y="1892"/>
                  </a:lnTo>
                  <a:lnTo>
                    <a:pt x="8710" y="1911"/>
                  </a:lnTo>
                  <a:lnTo>
                    <a:pt x="8724" y="1930"/>
                  </a:lnTo>
                  <a:lnTo>
                    <a:pt x="8738" y="1951"/>
                  </a:lnTo>
                  <a:lnTo>
                    <a:pt x="8751" y="1971"/>
                  </a:lnTo>
                  <a:lnTo>
                    <a:pt x="8762" y="1990"/>
                  </a:lnTo>
                  <a:lnTo>
                    <a:pt x="8774" y="2012"/>
                  </a:lnTo>
                  <a:lnTo>
                    <a:pt x="8784" y="2032"/>
                  </a:lnTo>
                  <a:lnTo>
                    <a:pt x="8805" y="2075"/>
                  </a:lnTo>
                  <a:lnTo>
                    <a:pt x="8822" y="2117"/>
                  </a:lnTo>
                  <a:lnTo>
                    <a:pt x="8839" y="2161"/>
                  </a:lnTo>
                  <a:lnTo>
                    <a:pt x="8853" y="2206"/>
                  </a:lnTo>
                  <a:lnTo>
                    <a:pt x="8868" y="2250"/>
                  </a:lnTo>
                  <a:lnTo>
                    <a:pt x="8881" y="2296"/>
                  </a:lnTo>
                  <a:lnTo>
                    <a:pt x="8906" y="2387"/>
                  </a:lnTo>
                  <a:lnTo>
                    <a:pt x="8933" y="2478"/>
                  </a:lnTo>
                  <a:lnTo>
                    <a:pt x="8942" y="2505"/>
                  </a:lnTo>
                  <a:lnTo>
                    <a:pt x="8952" y="2531"/>
                  </a:lnTo>
                  <a:lnTo>
                    <a:pt x="8963" y="2557"/>
                  </a:lnTo>
                  <a:lnTo>
                    <a:pt x="8975" y="2584"/>
                  </a:lnTo>
                  <a:lnTo>
                    <a:pt x="9003" y="2634"/>
                  </a:lnTo>
                  <a:lnTo>
                    <a:pt x="9031" y="2686"/>
                  </a:lnTo>
                  <a:lnTo>
                    <a:pt x="9060" y="2738"/>
                  </a:lnTo>
                  <a:lnTo>
                    <a:pt x="9086" y="2790"/>
                  </a:lnTo>
                  <a:lnTo>
                    <a:pt x="9098" y="2817"/>
                  </a:lnTo>
                  <a:lnTo>
                    <a:pt x="9109" y="2845"/>
                  </a:lnTo>
                  <a:lnTo>
                    <a:pt x="9119" y="2872"/>
                  </a:lnTo>
                  <a:lnTo>
                    <a:pt x="9127" y="2900"/>
                  </a:lnTo>
                  <a:lnTo>
                    <a:pt x="9196" y="2900"/>
                  </a:lnTo>
                  <a:lnTo>
                    <a:pt x="9268" y="2900"/>
                  </a:lnTo>
                  <a:lnTo>
                    <a:pt x="9304" y="2902"/>
                  </a:lnTo>
                  <a:lnTo>
                    <a:pt x="9340" y="2906"/>
                  </a:lnTo>
                  <a:lnTo>
                    <a:pt x="9358" y="2909"/>
                  </a:lnTo>
                  <a:lnTo>
                    <a:pt x="9374" y="2912"/>
                  </a:lnTo>
                  <a:lnTo>
                    <a:pt x="9392" y="2915"/>
                  </a:lnTo>
                  <a:lnTo>
                    <a:pt x="9408" y="2920"/>
                  </a:lnTo>
                  <a:lnTo>
                    <a:pt x="9423" y="2925"/>
                  </a:lnTo>
                  <a:lnTo>
                    <a:pt x="9438" y="2931"/>
                  </a:lnTo>
                  <a:lnTo>
                    <a:pt x="9453" y="2938"/>
                  </a:lnTo>
                  <a:lnTo>
                    <a:pt x="9466" y="2945"/>
                  </a:lnTo>
                  <a:lnTo>
                    <a:pt x="9478" y="2954"/>
                  </a:lnTo>
                  <a:lnTo>
                    <a:pt x="9490" y="2965"/>
                  </a:lnTo>
                  <a:lnTo>
                    <a:pt x="9500" y="2975"/>
                  </a:lnTo>
                  <a:lnTo>
                    <a:pt x="9511" y="2987"/>
                  </a:lnTo>
                  <a:lnTo>
                    <a:pt x="9519" y="3000"/>
                  </a:lnTo>
                  <a:lnTo>
                    <a:pt x="9526" y="3014"/>
                  </a:lnTo>
                  <a:lnTo>
                    <a:pt x="9532" y="3031"/>
                  </a:lnTo>
                  <a:lnTo>
                    <a:pt x="9537" y="3047"/>
                  </a:lnTo>
                  <a:lnTo>
                    <a:pt x="9540" y="3065"/>
                  </a:lnTo>
                  <a:lnTo>
                    <a:pt x="9542" y="3085"/>
                  </a:lnTo>
                  <a:lnTo>
                    <a:pt x="9542" y="3107"/>
                  </a:lnTo>
                  <a:lnTo>
                    <a:pt x="9541" y="3130"/>
                  </a:lnTo>
                  <a:lnTo>
                    <a:pt x="9557" y="3130"/>
                  </a:lnTo>
                  <a:lnTo>
                    <a:pt x="9573" y="3131"/>
                  </a:lnTo>
                  <a:lnTo>
                    <a:pt x="9588" y="3133"/>
                  </a:lnTo>
                  <a:lnTo>
                    <a:pt x="9602" y="3136"/>
                  </a:lnTo>
                  <a:lnTo>
                    <a:pt x="9615" y="3140"/>
                  </a:lnTo>
                  <a:lnTo>
                    <a:pt x="9628" y="3144"/>
                  </a:lnTo>
                  <a:lnTo>
                    <a:pt x="9641" y="3149"/>
                  </a:lnTo>
                  <a:lnTo>
                    <a:pt x="9652" y="3155"/>
                  </a:lnTo>
                  <a:lnTo>
                    <a:pt x="9663" y="3162"/>
                  </a:lnTo>
                  <a:lnTo>
                    <a:pt x="9673" y="3169"/>
                  </a:lnTo>
                  <a:lnTo>
                    <a:pt x="9682" y="3177"/>
                  </a:lnTo>
                  <a:lnTo>
                    <a:pt x="9690" y="3185"/>
                  </a:lnTo>
                  <a:lnTo>
                    <a:pt x="9698" y="3194"/>
                  </a:lnTo>
                  <a:lnTo>
                    <a:pt x="9707" y="3203"/>
                  </a:lnTo>
                  <a:lnTo>
                    <a:pt x="9713" y="3213"/>
                  </a:lnTo>
                  <a:lnTo>
                    <a:pt x="9720" y="3224"/>
                  </a:lnTo>
                  <a:lnTo>
                    <a:pt x="9725" y="3235"/>
                  </a:lnTo>
                  <a:lnTo>
                    <a:pt x="9730" y="3246"/>
                  </a:lnTo>
                  <a:lnTo>
                    <a:pt x="9734" y="3258"/>
                  </a:lnTo>
                  <a:lnTo>
                    <a:pt x="9738" y="3270"/>
                  </a:lnTo>
                  <a:lnTo>
                    <a:pt x="9741" y="3282"/>
                  </a:lnTo>
                  <a:lnTo>
                    <a:pt x="9744" y="3295"/>
                  </a:lnTo>
                  <a:lnTo>
                    <a:pt x="9746" y="3308"/>
                  </a:lnTo>
                  <a:lnTo>
                    <a:pt x="9748" y="3321"/>
                  </a:lnTo>
                  <a:lnTo>
                    <a:pt x="9749" y="3348"/>
                  </a:lnTo>
                  <a:lnTo>
                    <a:pt x="9749" y="3376"/>
                  </a:lnTo>
                  <a:lnTo>
                    <a:pt x="9747" y="3404"/>
                  </a:lnTo>
                  <a:lnTo>
                    <a:pt x="9742" y="3433"/>
                  </a:lnTo>
                  <a:lnTo>
                    <a:pt x="9775" y="3450"/>
                  </a:lnTo>
                  <a:lnTo>
                    <a:pt x="9801" y="3469"/>
                  </a:lnTo>
                  <a:lnTo>
                    <a:pt x="9821" y="3491"/>
                  </a:lnTo>
                  <a:lnTo>
                    <a:pt x="9835" y="3514"/>
                  </a:lnTo>
                  <a:lnTo>
                    <a:pt x="9844" y="3539"/>
                  </a:lnTo>
                  <a:lnTo>
                    <a:pt x="9848" y="3566"/>
                  </a:lnTo>
                  <a:lnTo>
                    <a:pt x="9847" y="3594"/>
                  </a:lnTo>
                  <a:lnTo>
                    <a:pt x="9842" y="3624"/>
                  </a:lnTo>
                  <a:lnTo>
                    <a:pt x="9831" y="3654"/>
                  </a:lnTo>
                  <a:lnTo>
                    <a:pt x="9818" y="3686"/>
                  </a:lnTo>
                  <a:lnTo>
                    <a:pt x="9802" y="3718"/>
                  </a:lnTo>
                  <a:lnTo>
                    <a:pt x="9782" y="3751"/>
                  </a:lnTo>
                  <a:lnTo>
                    <a:pt x="9759" y="3784"/>
                  </a:lnTo>
                  <a:lnTo>
                    <a:pt x="9734" y="3818"/>
                  </a:lnTo>
                  <a:lnTo>
                    <a:pt x="9708" y="3851"/>
                  </a:lnTo>
                  <a:lnTo>
                    <a:pt x="9678" y="3885"/>
                  </a:lnTo>
                  <a:lnTo>
                    <a:pt x="9649" y="3918"/>
                  </a:lnTo>
                  <a:lnTo>
                    <a:pt x="9617" y="3952"/>
                  </a:lnTo>
                  <a:lnTo>
                    <a:pt x="9585" y="3984"/>
                  </a:lnTo>
                  <a:lnTo>
                    <a:pt x="9552" y="4016"/>
                  </a:lnTo>
                  <a:lnTo>
                    <a:pt x="9520" y="4046"/>
                  </a:lnTo>
                  <a:lnTo>
                    <a:pt x="9487" y="4077"/>
                  </a:lnTo>
                  <a:lnTo>
                    <a:pt x="9455" y="4105"/>
                  </a:lnTo>
                  <a:lnTo>
                    <a:pt x="9423" y="4133"/>
                  </a:lnTo>
                  <a:lnTo>
                    <a:pt x="9365" y="4183"/>
                  </a:lnTo>
                  <a:lnTo>
                    <a:pt x="9315" y="4225"/>
                  </a:lnTo>
                  <a:lnTo>
                    <a:pt x="9274" y="4260"/>
                  </a:lnTo>
                  <a:lnTo>
                    <a:pt x="9245" y="4283"/>
                  </a:lnTo>
                  <a:lnTo>
                    <a:pt x="9259" y="4273"/>
                  </a:lnTo>
                  <a:lnTo>
                    <a:pt x="9274" y="4263"/>
                  </a:lnTo>
                  <a:lnTo>
                    <a:pt x="9290" y="4255"/>
                  </a:lnTo>
                  <a:lnTo>
                    <a:pt x="9307" y="4246"/>
                  </a:lnTo>
                  <a:lnTo>
                    <a:pt x="9326" y="4239"/>
                  </a:lnTo>
                  <a:lnTo>
                    <a:pt x="9345" y="4233"/>
                  </a:lnTo>
                  <a:lnTo>
                    <a:pt x="9365" y="4228"/>
                  </a:lnTo>
                  <a:lnTo>
                    <a:pt x="9387" y="4224"/>
                  </a:lnTo>
                  <a:lnTo>
                    <a:pt x="9409" y="4220"/>
                  </a:lnTo>
                  <a:lnTo>
                    <a:pt x="9432" y="4217"/>
                  </a:lnTo>
                  <a:lnTo>
                    <a:pt x="9456" y="4215"/>
                  </a:lnTo>
                  <a:lnTo>
                    <a:pt x="9479" y="4213"/>
                  </a:lnTo>
                  <a:lnTo>
                    <a:pt x="9503" y="4212"/>
                  </a:lnTo>
                  <a:lnTo>
                    <a:pt x="9528" y="4212"/>
                  </a:lnTo>
                  <a:lnTo>
                    <a:pt x="9553" y="4212"/>
                  </a:lnTo>
                  <a:lnTo>
                    <a:pt x="9578" y="4213"/>
                  </a:lnTo>
                  <a:lnTo>
                    <a:pt x="9627" y="4216"/>
                  </a:lnTo>
                  <a:lnTo>
                    <a:pt x="9677" y="4220"/>
                  </a:lnTo>
                  <a:lnTo>
                    <a:pt x="9725" y="4226"/>
                  </a:lnTo>
                  <a:lnTo>
                    <a:pt x="9772" y="4232"/>
                  </a:lnTo>
                  <a:lnTo>
                    <a:pt x="9815" y="4240"/>
                  </a:lnTo>
                  <a:lnTo>
                    <a:pt x="9855" y="4248"/>
                  </a:lnTo>
                  <a:lnTo>
                    <a:pt x="9891" y="4258"/>
                  </a:lnTo>
                  <a:lnTo>
                    <a:pt x="9923" y="4266"/>
                  </a:lnTo>
                  <a:lnTo>
                    <a:pt x="9952" y="4275"/>
                  </a:lnTo>
                  <a:lnTo>
                    <a:pt x="9979" y="4284"/>
                  </a:lnTo>
                  <a:lnTo>
                    <a:pt x="10004" y="4294"/>
                  </a:lnTo>
                  <a:lnTo>
                    <a:pt x="10026" y="4304"/>
                  </a:lnTo>
                  <a:lnTo>
                    <a:pt x="10048" y="4314"/>
                  </a:lnTo>
                  <a:lnTo>
                    <a:pt x="10067" y="4326"/>
                  </a:lnTo>
                  <a:lnTo>
                    <a:pt x="10083" y="4337"/>
                  </a:lnTo>
                  <a:lnTo>
                    <a:pt x="10100" y="4348"/>
                  </a:lnTo>
                  <a:lnTo>
                    <a:pt x="10113" y="4360"/>
                  </a:lnTo>
                  <a:lnTo>
                    <a:pt x="10125" y="4372"/>
                  </a:lnTo>
                  <a:lnTo>
                    <a:pt x="10136" y="4386"/>
                  </a:lnTo>
                  <a:lnTo>
                    <a:pt x="10145" y="4399"/>
                  </a:lnTo>
                  <a:lnTo>
                    <a:pt x="10152" y="4413"/>
                  </a:lnTo>
                  <a:lnTo>
                    <a:pt x="10159" y="4427"/>
                  </a:lnTo>
                  <a:lnTo>
                    <a:pt x="10166" y="4441"/>
                  </a:lnTo>
                  <a:lnTo>
                    <a:pt x="10170" y="4457"/>
                  </a:lnTo>
                  <a:lnTo>
                    <a:pt x="10174" y="4473"/>
                  </a:lnTo>
                  <a:lnTo>
                    <a:pt x="10176" y="4489"/>
                  </a:lnTo>
                  <a:lnTo>
                    <a:pt x="10178" y="4506"/>
                  </a:lnTo>
                  <a:lnTo>
                    <a:pt x="10179" y="4524"/>
                  </a:lnTo>
                  <a:lnTo>
                    <a:pt x="10180" y="4560"/>
                  </a:lnTo>
                  <a:lnTo>
                    <a:pt x="10179" y="4600"/>
                  </a:lnTo>
                  <a:lnTo>
                    <a:pt x="10174" y="4686"/>
                  </a:lnTo>
                  <a:lnTo>
                    <a:pt x="10170" y="4783"/>
                  </a:lnTo>
                  <a:close/>
                </a:path>
              </a:pathLst>
            </a:custGeom>
            <a:solidFill>
              <a:srgbClr val="EAD8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" name="Freeform 25"/>
            <p:cNvSpPr>
              <a:spLocks/>
            </p:cNvSpPr>
            <p:nvPr/>
          </p:nvSpPr>
          <p:spPr bwMode="auto">
            <a:xfrm>
              <a:off x="6734175" y="4705351"/>
              <a:ext cx="890587" cy="531813"/>
            </a:xfrm>
            <a:custGeom>
              <a:avLst/>
              <a:gdLst>
                <a:gd name="T0" fmla="*/ 9093 w 9524"/>
                <a:gd name="T1" fmla="*/ 4462 h 5700"/>
                <a:gd name="T2" fmla="*/ 9184 w 9524"/>
                <a:gd name="T3" fmla="*/ 4707 h 5700"/>
                <a:gd name="T4" fmla="*/ 9432 w 9524"/>
                <a:gd name="T5" fmla="*/ 4788 h 5700"/>
                <a:gd name="T6" fmla="*/ 9386 w 9524"/>
                <a:gd name="T7" fmla="*/ 4899 h 5700"/>
                <a:gd name="T8" fmla="*/ 9120 w 9524"/>
                <a:gd name="T9" fmla="*/ 5127 h 5700"/>
                <a:gd name="T10" fmla="*/ 8773 w 9524"/>
                <a:gd name="T11" fmla="*/ 5308 h 5700"/>
                <a:gd name="T12" fmla="*/ 8298 w 9524"/>
                <a:gd name="T13" fmla="*/ 5467 h 5700"/>
                <a:gd name="T14" fmla="*/ 7100 w 9524"/>
                <a:gd name="T15" fmla="*/ 5683 h 5700"/>
                <a:gd name="T16" fmla="*/ 5795 w 9524"/>
                <a:gd name="T17" fmla="*/ 5650 h 5700"/>
                <a:gd name="T18" fmla="*/ 4516 w 9524"/>
                <a:gd name="T19" fmla="*/ 5393 h 5700"/>
                <a:gd name="T20" fmla="*/ 3376 w 9524"/>
                <a:gd name="T21" fmla="*/ 4985 h 5700"/>
                <a:gd name="T22" fmla="*/ 2330 w 9524"/>
                <a:gd name="T23" fmla="*/ 4430 h 5700"/>
                <a:gd name="T24" fmla="*/ 1390 w 9524"/>
                <a:gd name="T25" fmla="*/ 3715 h 5700"/>
                <a:gd name="T26" fmla="*/ 780 w 9524"/>
                <a:gd name="T27" fmla="*/ 3044 h 5700"/>
                <a:gd name="T28" fmla="*/ 222 w 9524"/>
                <a:gd name="T29" fmla="*/ 2128 h 5700"/>
                <a:gd name="T30" fmla="*/ 22 w 9524"/>
                <a:gd name="T31" fmla="*/ 1236 h 5700"/>
                <a:gd name="T32" fmla="*/ 483 w 9524"/>
                <a:gd name="T33" fmla="*/ 953 h 5700"/>
                <a:gd name="T34" fmla="*/ 587 w 9524"/>
                <a:gd name="T35" fmla="*/ 859 h 5700"/>
                <a:gd name="T36" fmla="*/ 794 w 9524"/>
                <a:gd name="T37" fmla="*/ 834 h 5700"/>
                <a:gd name="T38" fmla="*/ 1037 w 9524"/>
                <a:gd name="T39" fmla="*/ 481 h 5700"/>
                <a:gd name="T40" fmla="*/ 1184 w 9524"/>
                <a:gd name="T41" fmla="*/ 300 h 5700"/>
                <a:gd name="T42" fmla="*/ 1394 w 9524"/>
                <a:gd name="T43" fmla="*/ 206 h 5700"/>
                <a:gd name="T44" fmla="*/ 1675 w 9524"/>
                <a:gd name="T45" fmla="*/ 211 h 5700"/>
                <a:gd name="T46" fmla="*/ 1887 w 9524"/>
                <a:gd name="T47" fmla="*/ 128 h 5700"/>
                <a:gd name="T48" fmla="*/ 2132 w 9524"/>
                <a:gd name="T49" fmla="*/ 12 h 5700"/>
                <a:gd name="T50" fmla="*/ 2620 w 9524"/>
                <a:gd name="T51" fmla="*/ 63 h 5700"/>
                <a:gd name="T52" fmla="*/ 3232 w 9524"/>
                <a:gd name="T53" fmla="*/ 323 h 5700"/>
                <a:gd name="T54" fmla="*/ 3733 w 9524"/>
                <a:gd name="T55" fmla="*/ 645 h 5700"/>
                <a:gd name="T56" fmla="*/ 3895 w 9524"/>
                <a:gd name="T57" fmla="*/ 610 h 5700"/>
                <a:gd name="T58" fmla="*/ 3922 w 9524"/>
                <a:gd name="T59" fmla="*/ 358 h 5700"/>
                <a:gd name="T60" fmla="*/ 3983 w 9524"/>
                <a:gd name="T61" fmla="*/ 187 h 5700"/>
                <a:gd name="T62" fmla="*/ 4138 w 9524"/>
                <a:gd name="T63" fmla="*/ 76 h 5700"/>
                <a:gd name="T64" fmla="*/ 4542 w 9524"/>
                <a:gd name="T65" fmla="*/ 10 h 5700"/>
                <a:gd name="T66" fmla="*/ 5025 w 9524"/>
                <a:gd name="T67" fmla="*/ 36 h 5700"/>
                <a:gd name="T68" fmla="*/ 5502 w 9524"/>
                <a:gd name="T69" fmla="*/ 182 h 5700"/>
                <a:gd name="T70" fmla="*/ 5886 w 9524"/>
                <a:gd name="T71" fmla="*/ 472 h 5700"/>
                <a:gd name="T72" fmla="*/ 6166 w 9524"/>
                <a:gd name="T73" fmla="*/ 545 h 5700"/>
                <a:gd name="T74" fmla="*/ 6439 w 9524"/>
                <a:gd name="T75" fmla="*/ 583 h 5700"/>
                <a:gd name="T76" fmla="*/ 6695 w 9524"/>
                <a:gd name="T77" fmla="*/ 711 h 5700"/>
                <a:gd name="T78" fmla="*/ 6964 w 9524"/>
                <a:gd name="T79" fmla="*/ 940 h 5700"/>
                <a:gd name="T80" fmla="*/ 7113 w 9524"/>
                <a:gd name="T81" fmla="*/ 1259 h 5700"/>
                <a:gd name="T82" fmla="*/ 7250 w 9524"/>
                <a:gd name="T83" fmla="*/ 1483 h 5700"/>
                <a:gd name="T84" fmla="*/ 7486 w 9524"/>
                <a:gd name="T85" fmla="*/ 1607 h 5700"/>
                <a:gd name="T86" fmla="*/ 7881 w 9524"/>
                <a:gd name="T87" fmla="*/ 1673 h 5700"/>
                <a:gd name="T88" fmla="*/ 8143 w 9524"/>
                <a:gd name="T89" fmla="*/ 1766 h 5700"/>
                <a:gd name="T90" fmla="*/ 8359 w 9524"/>
                <a:gd name="T91" fmla="*/ 1920 h 5700"/>
                <a:gd name="T92" fmla="*/ 8541 w 9524"/>
                <a:gd name="T93" fmla="*/ 2117 h 5700"/>
                <a:gd name="T94" fmla="*/ 8671 w 9524"/>
                <a:gd name="T95" fmla="*/ 2339 h 5700"/>
                <a:gd name="T96" fmla="*/ 8735 w 9524"/>
                <a:gd name="T97" fmla="*/ 2708 h 5700"/>
                <a:gd name="T98" fmla="*/ 8834 w 9524"/>
                <a:gd name="T99" fmla="*/ 2890 h 5700"/>
                <a:gd name="T100" fmla="*/ 8895 w 9524"/>
                <a:gd name="T101" fmla="*/ 3010 h 5700"/>
                <a:gd name="T102" fmla="*/ 8851 w 9524"/>
                <a:gd name="T103" fmla="*/ 3173 h 5700"/>
                <a:gd name="T104" fmla="*/ 8863 w 9524"/>
                <a:gd name="T105" fmla="*/ 3261 h 5700"/>
                <a:gd name="T106" fmla="*/ 8780 w 9524"/>
                <a:gd name="T107" fmla="*/ 3331 h 5700"/>
                <a:gd name="T108" fmla="*/ 8705 w 9524"/>
                <a:gd name="T109" fmla="*/ 3562 h 5700"/>
                <a:gd name="T110" fmla="*/ 8712 w 9524"/>
                <a:gd name="T111" fmla="*/ 3736 h 5700"/>
                <a:gd name="T112" fmla="*/ 8793 w 9524"/>
                <a:gd name="T113" fmla="*/ 3868 h 5700"/>
                <a:gd name="T114" fmla="*/ 8814 w 9524"/>
                <a:gd name="T115" fmla="*/ 3974 h 5700"/>
                <a:gd name="T116" fmla="*/ 8945 w 9524"/>
                <a:gd name="T117" fmla="*/ 4034 h 5700"/>
                <a:gd name="T118" fmla="*/ 9082 w 9524"/>
                <a:gd name="T119" fmla="*/ 4034 h 5700"/>
                <a:gd name="T120" fmla="*/ 9094 w 9524"/>
                <a:gd name="T121" fmla="*/ 4107 h 5700"/>
                <a:gd name="T122" fmla="*/ 9200 w 9524"/>
                <a:gd name="T123" fmla="*/ 4219 h 5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524" h="5700">
                  <a:moveTo>
                    <a:pt x="9227" y="4237"/>
                  </a:moveTo>
                  <a:lnTo>
                    <a:pt x="9200" y="4259"/>
                  </a:lnTo>
                  <a:lnTo>
                    <a:pt x="9176" y="4281"/>
                  </a:lnTo>
                  <a:lnTo>
                    <a:pt x="9155" y="4306"/>
                  </a:lnTo>
                  <a:lnTo>
                    <a:pt x="9138" y="4330"/>
                  </a:lnTo>
                  <a:lnTo>
                    <a:pt x="9124" y="4355"/>
                  </a:lnTo>
                  <a:lnTo>
                    <a:pt x="9111" y="4382"/>
                  </a:lnTo>
                  <a:lnTo>
                    <a:pt x="9103" y="4408"/>
                  </a:lnTo>
                  <a:lnTo>
                    <a:pt x="9097" y="4436"/>
                  </a:lnTo>
                  <a:lnTo>
                    <a:pt x="9093" y="4462"/>
                  </a:lnTo>
                  <a:lnTo>
                    <a:pt x="9092" y="4489"/>
                  </a:lnTo>
                  <a:lnTo>
                    <a:pt x="9094" y="4516"/>
                  </a:lnTo>
                  <a:lnTo>
                    <a:pt x="9098" y="4543"/>
                  </a:lnTo>
                  <a:lnTo>
                    <a:pt x="9104" y="4569"/>
                  </a:lnTo>
                  <a:lnTo>
                    <a:pt x="9112" y="4594"/>
                  </a:lnTo>
                  <a:lnTo>
                    <a:pt x="9123" y="4619"/>
                  </a:lnTo>
                  <a:lnTo>
                    <a:pt x="9136" y="4643"/>
                  </a:lnTo>
                  <a:lnTo>
                    <a:pt x="9150" y="4665"/>
                  </a:lnTo>
                  <a:lnTo>
                    <a:pt x="9165" y="4686"/>
                  </a:lnTo>
                  <a:lnTo>
                    <a:pt x="9184" y="4707"/>
                  </a:lnTo>
                  <a:lnTo>
                    <a:pt x="9203" y="4724"/>
                  </a:lnTo>
                  <a:lnTo>
                    <a:pt x="9223" y="4740"/>
                  </a:lnTo>
                  <a:lnTo>
                    <a:pt x="9246" y="4756"/>
                  </a:lnTo>
                  <a:lnTo>
                    <a:pt x="9269" y="4768"/>
                  </a:lnTo>
                  <a:lnTo>
                    <a:pt x="9294" y="4778"/>
                  </a:lnTo>
                  <a:lnTo>
                    <a:pt x="9320" y="4785"/>
                  </a:lnTo>
                  <a:lnTo>
                    <a:pt x="9347" y="4790"/>
                  </a:lnTo>
                  <a:lnTo>
                    <a:pt x="9374" y="4792"/>
                  </a:lnTo>
                  <a:lnTo>
                    <a:pt x="9403" y="4792"/>
                  </a:lnTo>
                  <a:lnTo>
                    <a:pt x="9432" y="4788"/>
                  </a:lnTo>
                  <a:lnTo>
                    <a:pt x="9463" y="4781"/>
                  </a:lnTo>
                  <a:lnTo>
                    <a:pt x="9493" y="4771"/>
                  </a:lnTo>
                  <a:lnTo>
                    <a:pt x="9524" y="4757"/>
                  </a:lnTo>
                  <a:lnTo>
                    <a:pt x="9516" y="4762"/>
                  </a:lnTo>
                  <a:lnTo>
                    <a:pt x="9505" y="4770"/>
                  </a:lnTo>
                  <a:lnTo>
                    <a:pt x="9494" y="4781"/>
                  </a:lnTo>
                  <a:lnTo>
                    <a:pt x="9481" y="4794"/>
                  </a:lnTo>
                  <a:lnTo>
                    <a:pt x="9452" y="4826"/>
                  </a:lnTo>
                  <a:lnTo>
                    <a:pt x="9419" y="4861"/>
                  </a:lnTo>
                  <a:lnTo>
                    <a:pt x="9386" y="4899"/>
                  </a:lnTo>
                  <a:lnTo>
                    <a:pt x="9354" y="4933"/>
                  </a:lnTo>
                  <a:lnTo>
                    <a:pt x="9339" y="4949"/>
                  </a:lnTo>
                  <a:lnTo>
                    <a:pt x="9325" y="4963"/>
                  </a:lnTo>
                  <a:lnTo>
                    <a:pt x="9312" y="4975"/>
                  </a:lnTo>
                  <a:lnTo>
                    <a:pt x="9300" y="4984"/>
                  </a:lnTo>
                  <a:lnTo>
                    <a:pt x="9263" y="5014"/>
                  </a:lnTo>
                  <a:lnTo>
                    <a:pt x="9227" y="5043"/>
                  </a:lnTo>
                  <a:lnTo>
                    <a:pt x="9192" y="5071"/>
                  </a:lnTo>
                  <a:lnTo>
                    <a:pt x="9156" y="5100"/>
                  </a:lnTo>
                  <a:lnTo>
                    <a:pt x="9120" y="5127"/>
                  </a:lnTo>
                  <a:lnTo>
                    <a:pt x="9082" y="5154"/>
                  </a:lnTo>
                  <a:lnTo>
                    <a:pt x="9063" y="5166"/>
                  </a:lnTo>
                  <a:lnTo>
                    <a:pt x="9042" y="5179"/>
                  </a:lnTo>
                  <a:lnTo>
                    <a:pt x="9022" y="5191"/>
                  </a:lnTo>
                  <a:lnTo>
                    <a:pt x="9001" y="5202"/>
                  </a:lnTo>
                  <a:lnTo>
                    <a:pt x="8956" y="5226"/>
                  </a:lnTo>
                  <a:lnTo>
                    <a:pt x="8911" y="5247"/>
                  </a:lnTo>
                  <a:lnTo>
                    <a:pt x="8866" y="5268"/>
                  </a:lnTo>
                  <a:lnTo>
                    <a:pt x="8820" y="5289"/>
                  </a:lnTo>
                  <a:lnTo>
                    <a:pt x="8773" y="5308"/>
                  </a:lnTo>
                  <a:lnTo>
                    <a:pt x="8727" y="5326"/>
                  </a:lnTo>
                  <a:lnTo>
                    <a:pt x="8680" y="5344"/>
                  </a:lnTo>
                  <a:lnTo>
                    <a:pt x="8632" y="5361"/>
                  </a:lnTo>
                  <a:lnTo>
                    <a:pt x="8585" y="5377"/>
                  </a:lnTo>
                  <a:lnTo>
                    <a:pt x="8538" y="5393"/>
                  </a:lnTo>
                  <a:lnTo>
                    <a:pt x="8490" y="5409"/>
                  </a:lnTo>
                  <a:lnTo>
                    <a:pt x="8442" y="5424"/>
                  </a:lnTo>
                  <a:lnTo>
                    <a:pt x="8393" y="5438"/>
                  </a:lnTo>
                  <a:lnTo>
                    <a:pt x="8346" y="5452"/>
                  </a:lnTo>
                  <a:lnTo>
                    <a:pt x="8298" y="5467"/>
                  </a:lnTo>
                  <a:lnTo>
                    <a:pt x="8250" y="5481"/>
                  </a:lnTo>
                  <a:lnTo>
                    <a:pt x="8124" y="5515"/>
                  </a:lnTo>
                  <a:lnTo>
                    <a:pt x="7998" y="5547"/>
                  </a:lnTo>
                  <a:lnTo>
                    <a:pt x="7871" y="5575"/>
                  </a:lnTo>
                  <a:lnTo>
                    <a:pt x="7745" y="5601"/>
                  </a:lnTo>
                  <a:lnTo>
                    <a:pt x="7617" y="5623"/>
                  </a:lnTo>
                  <a:lnTo>
                    <a:pt x="7488" y="5642"/>
                  </a:lnTo>
                  <a:lnTo>
                    <a:pt x="7359" y="5659"/>
                  </a:lnTo>
                  <a:lnTo>
                    <a:pt x="7230" y="5672"/>
                  </a:lnTo>
                  <a:lnTo>
                    <a:pt x="7100" y="5683"/>
                  </a:lnTo>
                  <a:lnTo>
                    <a:pt x="6970" y="5691"/>
                  </a:lnTo>
                  <a:lnTo>
                    <a:pt x="6840" y="5697"/>
                  </a:lnTo>
                  <a:lnTo>
                    <a:pt x="6709" y="5699"/>
                  </a:lnTo>
                  <a:lnTo>
                    <a:pt x="6578" y="5700"/>
                  </a:lnTo>
                  <a:lnTo>
                    <a:pt x="6448" y="5697"/>
                  </a:lnTo>
                  <a:lnTo>
                    <a:pt x="6317" y="5693"/>
                  </a:lnTo>
                  <a:lnTo>
                    <a:pt x="6186" y="5686"/>
                  </a:lnTo>
                  <a:lnTo>
                    <a:pt x="6056" y="5676"/>
                  </a:lnTo>
                  <a:lnTo>
                    <a:pt x="5925" y="5665"/>
                  </a:lnTo>
                  <a:lnTo>
                    <a:pt x="5795" y="5650"/>
                  </a:lnTo>
                  <a:lnTo>
                    <a:pt x="5665" y="5633"/>
                  </a:lnTo>
                  <a:lnTo>
                    <a:pt x="5535" y="5615"/>
                  </a:lnTo>
                  <a:lnTo>
                    <a:pt x="5406" y="5595"/>
                  </a:lnTo>
                  <a:lnTo>
                    <a:pt x="5277" y="5571"/>
                  </a:lnTo>
                  <a:lnTo>
                    <a:pt x="5149" y="5547"/>
                  </a:lnTo>
                  <a:lnTo>
                    <a:pt x="5021" y="5519"/>
                  </a:lnTo>
                  <a:lnTo>
                    <a:pt x="4893" y="5491"/>
                  </a:lnTo>
                  <a:lnTo>
                    <a:pt x="4767" y="5460"/>
                  </a:lnTo>
                  <a:lnTo>
                    <a:pt x="4641" y="5427"/>
                  </a:lnTo>
                  <a:lnTo>
                    <a:pt x="4516" y="5393"/>
                  </a:lnTo>
                  <a:lnTo>
                    <a:pt x="4391" y="5357"/>
                  </a:lnTo>
                  <a:lnTo>
                    <a:pt x="4268" y="5319"/>
                  </a:lnTo>
                  <a:lnTo>
                    <a:pt x="4145" y="5280"/>
                  </a:lnTo>
                  <a:lnTo>
                    <a:pt x="4035" y="5242"/>
                  </a:lnTo>
                  <a:lnTo>
                    <a:pt x="3923" y="5203"/>
                  </a:lnTo>
                  <a:lnTo>
                    <a:pt x="3813" y="5163"/>
                  </a:lnTo>
                  <a:lnTo>
                    <a:pt x="3703" y="5120"/>
                  </a:lnTo>
                  <a:lnTo>
                    <a:pt x="3593" y="5077"/>
                  </a:lnTo>
                  <a:lnTo>
                    <a:pt x="3484" y="5032"/>
                  </a:lnTo>
                  <a:lnTo>
                    <a:pt x="3376" y="4985"/>
                  </a:lnTo>
                  <a:lnTo>
                    <a:pt x="3267" y="4936"/>
                  </a:lnTo>
                  <a:lnTo>
                    <a:pt x="3160" y="4887"/>
                  </a:lnTo>
                  <a:lnTo>
                    <a:pt x="3053" y="4835"/>
                  </a:lnTo>
                  <a:lnTo>
                    <a:pt x="2947" y="4782"/>
                  </a:lnTo>
                  <a:lnTo>
                    <a:pt x="2841" y="4727"/>
                  </a:lnTo>
                  <a:lnTo>
                    <a:pt x="2738" y="4671"/>
                  </a:lnTo>
                  <a:lnTo>
                    <a:pt x="2634" y="4613"/>
                  </a:lnTo>
                  <a:lnTo>
                    <a:pt x="2532" y="4554"/>
                  </a:lnTo>
                  <a:lnTo>
                    <a:pt x="2430" y="4493"/>
                  </a:lnTo>
                  <a:lnTo>
                    <a:pt x="2330" y="4430"/>
                  </a:lnTo>
                  <a:lnTo>
                    <a:pt x="2230" y="4366"/>
                  </a:lnTo>
                  <a:lnTo>
                    <a:pt x="2132" y="4300"/>
                  </a:lnTo>
                  <a:lnTo>
                    <a:pt x="2034" y="4233"/>
                  </a:lnTo>
                  <a:lnTo>
                    <a:pt x="1938" y="4164"/>
                  </a:lnTo>
                  <a:lnTo>
                    <a:pt x="1843" y="4093"/>
                  </a:lnTo>
                  <a:lnTo>
                    <a:pt x="1750" y="4021"/>
                  </a:lnTo>
                  <a:lnTo>
                    <a:pt x="1657" y="3947"/>
                  </a:lnTo>
                  <a:lnTo>
                    <a:pt x="1567" y="3872"/>
                  </a:lnTo>
                  <a:lnTo>
                    <a:pt x="1478" y="3795"/>
                  </a:lnTo>
                  <a:lnTo>
                    <a:pt x="1390" y="3715"/>
                  </a:lnTo>
                  <a:lnTo>
                    <a:pt x="1304" y="3635"/>
                  </a:lnTo>
                  <a:lnTo>
                    <a:pt x="1219" y="3553"/>
                  </a:lnTo>
                  <a:lnTo>
                    <a:pt x="1136" y="3469"/>
                  </a:lnTo>
                  <a:lnTo>
                    <a:pt x="1055" y="3383"/>
                  </a:lnTo>
                  <a:lnTo>
                    <a:pt x="976" y="3296"/>
                  </a:lnTo>
                  <a:lnTo>
                    <a:pt x="947" y="3263"/>
                  </a:lnTo>
                  <a:lnTo>
                    <a:pt x="913" y="3221"/>
                  </a:lnTo>
                  <a:lnTo>
                    <a:pt x="873" y="3170"/>
                  </a:lnTo>
                  <a:lnTo>
                    <a:pt x="829" y="3111"/>
                  </a:lnTo>
                  <a:lnTo>
                    <a:pt x="780" y="3044"/>
                  </a:lnTo>
                  <a:lnTo>
                    <a:pt x="728" y="2971"/>
                  </a:lnTo>
                  <a:lnTo>
                    <a:pt x="673" y="2893"/>
                  </a:lnTo>
                  <a:lnTo>
                    <a:pt x="616" y="2808"/>
                  </a:lnTo>
                  <a:lnTo>
                    <a:pt x="558" y="2719"/>
                  </a:lnTo>
                  <a:lnTo>
                    <a:pt x="500" y="2627"/>
                  </a:lnTo>
                  <a:lnTo>
                    <a:pt x="442" y="2530"/>
                  </a:lnTo>
                  <a:lnTo>
                    <a:pt x="384" y="2431"/>
                  </a:lnTo>
                  <a:lnTo>
                    <a:pt x="328" y="2331"/>
                  </a:lnTo>
                  <a:lnTo>
                    <a:pt x="274" y="2229"/>
                  </a:lnTo>
                  <a:lnTo>
                    <a:pt x="222" y="2128"/>
                  </a:lnTo>
                  <a:lnTo>
                    <a:pt x="175" y="2026"/>
                  </a:lnTo>
                  <a:lnTo>
                    <a:pt x="132" y="1925"/>
                  </a:lnTo>
                  <a:lnTo>
                    <a:pt x="93" y="1826"/>
                  </a:lnTo>
                  <a:lnTo>
                    <a:pt x="61" y="1729"/>
                  </a:lnTo>
                  <a:lnTo>
                    <a:pt x="34" y="1635"/>
                  </a:lnTo>
                  <a:lnTo>
                    <a:pt x="15" y="1545"/>
                  </a:lnTo>
                  <a:lnTo>
                    <a:pt x="4" y="1459"/>
                  </a:lnTo>
                  <a:lnTo>
                    <a:pt x="0" y="1379"/>
                  </a:lnTo>
                  <a:lnTo>
                    <a:pt x="6" y="1304"/>
                  </a:lnTo>
                  <a:lnTo>
                    <a:pt x="22" y="1236"/>
                  </a:lnTo>
                  <a:lnTo>
                    <a:pt x="49" y="1174"/>
                  </a:lnTo>
                  <a:lnTo>
                    <a:pt x="86" y="1121"/>
                  </a:lnTo>
                  <a:lnTo>
                    <a:pt x="135" y="1076"/>
                  </a:lnTo>
                  <a:lnTo>
                    <a:pt x="197" y="1041"/>
                  </a:lnTo>
                  <a:lnTo>
                    <a:pt x="273" y="1016"/>
                  </a:lnTo>
                  <a:lnTo>
                    <a:pt x="361" y="1000"/>
                  </a:lnTo>
                  <a:lnTo>
                    <a:pt x="466" y="996"/>
                  </a:lnTo>
                  <a:lnTo>
                    <a:pt x="471" y="981"/>
                  </a:lnTo>
                  <a:lnTo>
                    <a:pt x="476" y="966"/>
                  </a:lnTo>
                  <a:lnTo>
                    <a:pt x="483" y="953"/>
                  </a:lnTo>
                  <a:lnTo>
                    <a:pt x="490" y="939"/>
                  </a:lnTo>
                  <a:lnTo>
                    <a:pt x="499" y="927"/>
                  </a:lnTo>
                  <a:lnTo>
                    <a:pt x="508" y="916"/>
                  </a:lnTo>
                  <a:lnTo>
                    <a:pt x="517" y="906"/>
                  </a:lnTo>
                  <a:lnTo>
                    <a:pt x="527" y="896"/>
                  </a:lnTo>
                  <a:lnTo>
                    <a:pt x="538" y="887"/>
                  </a:lnTo>
                  <a:lnTo>
                    <a:pt x="549" y="879"/>
                  </a:lnTo>
                  <a:lnTo>
                    <a:pt x="562" y="871"/>
                  </a:lnTo>
                  <a:lnTo>
                    <a:pt x="574" y="865"/>
                  </a:lnTo>
                  <a:lnTo>
                    <a:pt x="587" y="859"/>
                  </a:lnTo>
                  <a:lnTo>
                    <a:pt x="601" y="854"/>
                  </a:lnTo>
                  <a:lnTo>
                    <a:pt x="615" y="849"/>
                  </a:lnTo>
                  <a:lnTo>
                    <a:pt x="630" y="845"/>
                  </a:lnTo>
                  <a:lnTo>
                    <a:pt x="645" y="842"/>
                  </a:lnTo>
                  <a:lnTo>
                    <a:pt x="660" y="839"/>
                  </a:lnTo>
                  <a:lnTo>
                    <a:pt x="676" y="837"/>
                  </a:lnTo>
                  <a:lnTo>
                    <a:pt x="693" y="835"/>
                  </a:lnTo>
                  <a:lnTo>
                    <a:pt x="725" y="833"/>
                  </a:lnTo>
                  <a:lnTo>
                    <a:pt x="760" y="833"/>
                  </a:lnTo>
                  <a:lnTo>
                    <a:pt x="794" y="834"/>
                  </a:lnTo>
                  <a:lnTo>
                    <a:pt x="830" y="836"/>
                  </a:lnTo>
                  <a:lnTo>
                    <a:pt x="865" y="840"/>
                  </a:lnTo>
                  <a:lnTo>
                    <a:pt x="901" y="845"/>
                  </a:lnTo>
                  <a:lnTo>
                    <a:pt x="938" y="739"/>
                  </a:lnTo>
                  <a:lnTo>
                    <a:pt x="972" y="640"/>
                  </a:lnTo>
                  <a:lnTo>
                    <a:pt x="989" y="592"/>
                  </a:lnTo>
                  <a:lnTo>
                    <a:pt x="1007" y="546"/>
                  </a:lnTo>
                  <a:lnTo>
                    <a:pt x="1017" y="524"/>
                  </a:lnTo>
                  <a:lnTo>
                    <a:pt x="1027" y="503"/>
                  </a:lnTo>
                  <a:lnTo>
                    <a:pt x="1037" y="481"/>
                  </a:lnTo>
                  <a:lnTo>
                    <a:pt x="1048" y="461"/>
                  </a:lnTo>
                  <a:lnTo>
                    <a:pt x="1060" y="441"/>
                  </a:lnTo>
                  <a:lnTo>
                    <a:pt x="1072" y="421"/>
                  </a:lnTo>
                  <a:lnTo>
                    <a:pt x="1086" y="402"/>
                  </a:lnTo>
                  <a:lnTo>
                    <a:pt x="1099" y="384"/>
                  </a:lnTo>
                  <a:lnTo>
                    <a:pt x="1114" y="365"/>
                  </a:lnTo>
                  <a:lnTo>
                    <a:pt x="1130" y="348"/>
                  </a:lnTo>
                  <a:lnTo>
                    <a:pt x="1148" y="332"/>
                  </a:lnTo>
                  <a:lnTo>
                    <a:pt x="1165" y="316"/>
                  </a:lnTo>
                  <a:lnTo>
                    <a:pt x="1184" y="300"/>
                  </a:lnTo>
                  <a:lnTo>
                    <a:pt x="1205" y="286"/>
                  </a:lnTo>
                  <a:lnTo>
                    <a:pt x="1227" y="272"/>
                  </a:lnTo>
                  <a:lnTo>
                    <a:pt x="1250" y="259"/>
                  </a:lnTo>
                  <a:lnTo>
                    <a:pt x="1275" y="247"/>
                  </a:lnTo>
                  <a:lnTo>
                    <a:pt x="1302" y="235"/>
                  </a:lnTo>
                  <a:lnTo>
                    <a:pt x="1330" y="224"/>
                  </a:lnTo>
                  <a:lnTo>
                    <a:pt x="1360" y="214"/>
                  </a:lnTo>
                  <a:lnTo>
                    <a:pt x="1371" y="211"/>
                  </a:lnTo>
                  <a:lnTo>
                    <a:pt x="1382" y="208"/>
                  </a:lnTo>
                  <a:lnTo>
                    <a:pt x="1394" y="206"/>
                  </a:lnTo>
                  <a:lnTo>
                    <a:pt x="1405" y="204"/>
                  </a:lnTo>
                  <a:lnTo>
                    <a:pt x="1430" y="202"/>
                  </a:lnTo>
                  <a:lnTo>
                    <a:pt x="1454" y="201"/>
                  </a:lnTo>
                  <a:lnTo>
                    <a:pt x="1479" y="201"/>
                  </a:lnTo>
                  <a:lnTo>
                    <a:pt x="1504" y="202"/>
                  </a:lnTo>
                  <a:lnTo>
                    <a:pt x="1529" y="204"/>
                  </a:lnTo>
                  <a:lnTo>
                    <a:pt x="1555" y="206"/>
                  </a:lnTo>
                  <a:lnTo>
                    <a:pt x="1603" y="210"/>
                  </a:lnTo>
                  <a:lnTo>
                    <a:pt x="1652" y="212"/>
                  </a:lnTo>
                  <a:lnTo>
                    <a:pt x="1675" y="211"/>
                  </a:lnTo>
                  <a:lnTo>
                    <a:pt x="1697" y="209"/>
                  </a:lnTo>
                  <a:lnTo>
                    <a:pt x="1708" y="208"/>
                  </a:lnTo>
                  <a:lnTo>
                    <a:pt x="1718" y="206"/>
                  </a:lnTo>
                  <a:lnTo>
                    <a:pt x="1729" y="204"/>
                  </a:lnTo>
                  <a:lnTo>
                    <a:pt x="1740" y="201"/>
                  </a:lnTo>
                  <a:lnTo>
                    <a:pt x="1766" y="192"/>
                  </a:lnTo>
                  <a:lnTo>
                    <a:pt x="1791" y="181"/>
                  </a:lnTo>
                  <a:lnTo>
                    <a:pt x="1817" y="168"/>
                  </a:lnTo>
                  <a:lnTo>
                    <a:pt x="1840" y="156"/>
                  </a:lnTo>
                  <a:lnTo>
                    <a:pt x="1887" y="128"/>
                  </a:lnTo>
                  <a:lnTo>
                    <a:pt x="1933" y="99"/>
                  </a:lnTo>
                  <a:lnTo>
                    <a:pt x="1956" y="85"/>
                  </a:lnTo>
                  <a:lnTo>
                    <a:pt x="1980" y="72"/>
                  </a:lnTo>
                  <a:lnTo>
                    <a:pt x="2005" y="58"/>
                  </a:lnTo>
                  <a:lnTo>
                    <a:pt x="2031" y="45"/>
                  </a:lnTo>
                  <a:lnTo>
                    <a:pt x="2057" y="34"/>
                  </a:lnTo>
                  <a:lnTo>
                    <a:pt x="2086" y="24"/>
                  </a:lnTo>
                  <a:lnTo>
                    <a:pt x="2101" y="19"/>
                  </a:lnTo>
                  <a:lnTo>
                    <a:pt x="2116" y="15"/>
                  </a:lnTo>
                  <a:lnTo>
                    <a:pt x="2132" y="12"/>
                  </a:lnTo>
                  <a:lnTo>
                    <a:pt x="2148" y="8"/>
                  </a:lnTo>
                  <a:lnTo>
                    <a:pt x="2191" y="2"/>
                  </a:lnTo>
                  <a:lnTo>
                    <a:pt x="2238" y="0"/>
                  </a:lnTo>
                  <a:lnTo>
                    <a:pt x="2287" y="0"/>
                  </a:lnTo>
                  <a:lnTo>
                    <a:pt x="2338" y="4"/>
                  </a:lnTo>
                  <a:lnTo>
                    <a:pt x="2391" y="10"/>
                  </a:lnTo>
                  <a:lnTo>
                    <a:pt x="2445" y="20"/>
                  </a:lnTo>
                  <a:lnTo>
                    <a:pt x="2502" y="31"/>
                  </a:lnTo>
                  <a:lnTo>
                    <a:pt x="2560" y="45"/>
                  </a:lnTo>
                  <a:lnTo>
                    <a:pt x="2620" y="63"/>
                  </a:lnTo>
                  <a:lnTo>
                    <a:pt x="2680" y="82"/>
                  </a:lnTo>
                  <a:lnTo>
                    <a:pt x="2741" y="102"/>
                  </a:lnTo>
                  <a:lnTo>
                    <a:pt x="2803" y="126"/>
                  </a:lnTo>
                  <a:lnTo>
                    <a:pt x="2865" y="150"/>
                  </a:lnTo>
                  <a:lnTo>
                    <a:pt x="2927" y="176"/>
                  </a:lnTo>
                  <a:lnTo>
                    <a:pt x="2989" y="203"/>
                  </a:lnTo>
                  <a:lnTo>
                    <a:pt x="3051" y="231"/>
                  </a:lnTo>
                  <a:lnTo>
                    <a:pt x="3112" y="261"/>
                  </a:lnTo>
                  <a:lnTo>
                    <a:pt x="3173" y="292"/>
                  </a:lnTo>
                  <a:lnTo>
                    <a:pt x="3232" y="323"/>
                  </a:lnTo>
                  <a:lnTo>
                    <a:pt x="3290" y="355"/>
                  </a:lnTo>
                  <a:lnTo>
                    <a:pt x="3348" y="388"/>
                  </a:lnTo>
                  <a:lnTo>
                    <a:pt x="3404" y="420"/>
                  </a:lnTo>
                  <a:lnTo>
                    <a:pt x="3458" y="453"/>
                  </a:lnTo>
                  <a:lnTo>
                    <a:pt x="3510" y="486"/>
                  </a:lnTo>
                  <a:lnTo>
                    <a:pt x="3559" y="519"/>
                  </a:lnTo>
                  <a:lnTo>
                    <a:pt x="3607" y="551"/>
                  </a:lnTo>
                  <a:lnTo>
                    <a:pt x="3652" y="583"/>
                  </a:lnTo>
                  <a:lnTo>
                    <a:pt x="3693" y="614"/>
                  </a:lnTo>
                  <a:lnTo>
                    <a:pt x="3733" y="645"/>
                  </a:lnTo>
                  <a:lnTo>
                    <a:pt x="3769" y="674"/>
                  </a:lnTo>
                  <a:lnTo>
                    <a:pt x="3801" y="703"/>
                  </a:lnTo>
                  <a:lnTo>
                    <a:pt x="3830" y="730"/>
                  </a:lnTo>
                  <a:lnTo>
                    <a:pt x="3843" y="714"/>
                  </a:lnTo>
                  <a:lnTo>
                    <a:pt x="3855" y="697"/>
                  </a:lnTo>
                  <a:lnTo>
                    <a:pt x="3865" y="680"/>
                  </a:lnTo>
                  <a:lnTo>
                    <a:pt x="3874" y="663"/>
                  </a:lnTo>
                  <a:lnTo>
                    <a:pt x="3881" y="646"/>
                  </a:lnTo>
                  <a:lnTo>
                    <a:pt x="3888" y="629"/>
                  </a:lnTo>
                  <a:lnTo>
                    <a:pt x="3895" y="610"/>
                  </a:lnTo>
                  <a:lnTo>
                    <a:pt x="3899" y="593"/>
                  </a:lnTo>
                  <a:lnTo>
                    <a:pt x="3903" y="575"/>
                  </a:lnTo>
                  <a:lnTo>
                    <a:pt x="3906" y="557"/>
                  </a:lnTo>
                  <a:lnTo>
                    <a:pt x="3909" y="539"/>
                  </a:lnTo>
                  <a:lnTo>
                    <a:pt x="3911" y="521"/>
                  </a:lnTo>
                  <a:lnTo>
                    <a:pt x="3914" y="484"/>
                  </a:lnTo>
                  <a:lnTo>
                    <a:pt x="3916" y="449"/>
                  </a:lnTo>
                  <a:lnTo>
                    <a:pt x="3918" y="412"/>
                  </a:lnTo>
                  <a:lnTo>
                    <a:pt x="3920" y="376"/>
                  </a:lnTo>
                  <a:lnTo>
                    <a:pt x="3922" y="358"/>
                  </a:lnTo>
                  <a:lnTo>
                    <a:pt x="3925" y="340"/>
                  </a:lnTo>
                  <a:lnTo>
                    <a:pt x="3927" y="323"/>
                  </a:lnTo>
                  <a:lnTo>
                    <a:pt x="3931" y="305"/>
                  </a:lnTo>
                  <a:lnTo>
                    <a:pt x="3935" y="287"/>
                  </a:lnTo>
                  <a:lnTo>
                    <a:pt x="3940" y="270"/>
                  </a:lnTo>
                  <a:lnTo>
                    <a:pt x="3946" y="253"/>
                  </a:lnTo>
                  <a:lnTo>
                    <a:pt x="3953" y="236"/>
                  </a:lnTo>
                  <a:lnTo>
                    <a:pt x="3962" y="219"/>
                  </a:lnTo>
                  <a:lnTo>
                    <a:pt x="3972" y="203"/>
                  </a:lnTo>
                  <a:lnTo>
                    <a:pt x="3983" y="187"/>
                  </a:lnTo>
                  <a:lnTo>
                    <a:pt x="3995" y="170"/>
                  </a:lnTo>
                  <a:lnTo>
                    <a:pt x="4007" y="157"/>
                  </a:lnTo>
                  <a:lnTo>
                    <a:pt x="4021" y="145"/>
                  </a:lnTo>
                  <a:lnTo>
                    <a:pt x="4035" y="133"/>
                  </a:lnTo>
                  <a:lnTo>
                    <a:pt x="4050" y="122"/>
                  </a:lnTo>
                  <a:lnTo>
                    <a:pt x="4066" y="112"/>
                  </a:lnTo>
                  <a:lnTo>
                    <a:pt x="4082" y="101"/>
                  </a:lnTo>
                  <a:lnTo>
                    <a:pt x="4101" y="92"/>
                  </a:lnTo>
                  <a:lnTo>
                    <a:pt x="4119" y="84"/>
                  </a:lnTo>
                  <a:lnTo>
                    <a:pt x="4138" y="76"/>
                  </a:lnTo>
                  <a:lnTo>
                    <a:pt x="4159" y="69"/>
                  </a:lnTo>
                  <a:lnTo>
                    <a:pt x="4179" y="62"/>
                  </a:lnTo>
                  <a:lnTo>
                    <a:pt x="4199" y="56"/>
                  </a:lnTo>
                  <a:lnTo>
                    <a:pt x="4242" y="44"/>
                  </a:lnTo>
                  <a:lnTo>
                    <a:pt x="4287" y="35"/>
                  </a:lnTo>
                  <a:lnTo>
                    <a:pt x="4330" y="28"/>
                  </a:lnTo>
                  <a:lnTo>
                    <a:pt x="4375" y="22"/>
                  </a:lnTo>
                  <a:lnTo>
                    <a:pt x="4419" y="18"/>
                  </a:lnTo>
                  <a:lnTo>
                    <a:pt x="4461" y="14"/>
                  </a:lnTo>
                  <a:lnTo>
                    <a:pt x="4542" y="10"/>
                  </a:lnTo>
                  <a:lnTo>
                    <a:pt x="4613" y="7"/>
                  </a:lnTo>
                  <a:lnTo>
                    <a:pt x="4654" y="6"/>
                  </a:lnTo>
                  <a:lnTo>
                    <a:pt x="4698" y="7"/>
                  </a:lnTo>
                  <a:lnTo>
                    <a:pt x="4742" y="8"/>
                  </a:lnTo>
                  <a:lnTo>
                    <a:pt x="4787" y="10"/>
                  </a:lnTo>
                  <a:lnTo>
                    <a:pt x="4834" y="13"/>
                  </a:lnTo>
                  <a:lnTo>
                    <a:pt x="4881" y="17"/>
                  </a:lnTo>
                  <a:lnTo>
                    <a:pt x="4928" y="23"/>
                  </a:lnTo>
                  <a:lnTo>
                    <a:pt x="4976" y="29"/>
                  </a:lnTo>
                  <a:lnTo>
                    <a:pt x="5025" y="36"/>
                  </a:lnTo>
                  <a:lnTo>
                    <a:pt x="5074" y="45"/>
                  </a:lnTo>
                  <a:lnTo>
                    <a:pt x="5122" y="56"/>
                  </a:lnTo>
                  <a:lnTo>
                    <a:pt x="5171" y="67"/>
                  </a:lnTo>
                  <a:lnTo>
                    <a:pt x="5220" y="79"/>
                  </a:lnTo>
                  <a:lnTo>
                    <a:pt x="5268" y="93"/>
                  </a:lnTo>
                  <a:lnTo>
                    <a:pt x="5316" y="107"/>
                  </a:lnTo>
                  <a:lnTo>
                    <a:pt x="5364" y="125"/>
                  </a:lnTo>
                  <a:lnTo>
                    <a:pt x="5411" y="142"/>
                  </a:lnTo>
                  <a:lnTo>
                    <a:pt x="5456" y="161"/>
                  </a:lnTo>
                  <a:lnTo>
                    <a:pt x="5502" y="182"/>
                  </a:lnTo>
                  <a:lnTo>
                    <a:pt x="5547" y="204"/>
                  </a:lnTo>
                  <a:lnTo>
                    <a:pt x="5591" y="227"/>
                  </a:lnTo>
                  <a:lnTo>
                    <a:pt x="5633" y="253"/>
                  </a:lnTo>
                  <a:lnTo>
                    <a:pt x="5674" y="279"/>
                  </a:lnTo>
                  <a:lnTo>
                    <a:pt x="5713" y="308"/>
                  </a:lnTo>
                  <a:lnTo>
                    <a:pt x="5752" y="337"/>
                  </a:lnTo>
                  <a:lnTo>
                    <a:pt x="5788" y="368"/>
                  </a:lnTo>
                  <a:lnTo>
                    <a:pt x="5822" y="401"/>
                  </a:lnTo>
                  <a:lnTo>
                    <a:pt x="5856" y="436"/>
                  </a:lnTo>
                  <a:lnTo>
                    <a:pt x="5886" y="472"/>
                  </a:lnTo>
                  <a:lnTo>
                    <a:pt x="5914" y="511"/>
                  </a:lnTo>
                  <a:lnTo>
                    <a:pt x="5941" y="550"/>
                  </a:lnTo>
                  <a:lnTo>
                    <a:pt x="5965" y="592"/>
                  </a:lnTo>
                  <a:lnTo>
                    <a:pt x="5994" y="581"/>
                  </a:lnTo>
                  <a:lnTo>
                    <a:pt x="6023" y="572"/>
                  </a:lnTo>
                  <a:lnTo>
                    <a:pt x="6053" y="564"/>
                  </a:lnTo>
                  <a:lnTo>
                    <a:pt x="6081" y="556"/>
                  </a:lnTo>
                  <a:lnTo>
                    <a:pt x="6109" y="551"/>
                  </a:lnTo>
                  <a:lnTo>
                    <a:pt x="6138" y="547"/>
                  </a:lnTo>
                  <a:lnTo>
                    <a:pt x="6166" y="545"/>
                  </a:lnTo>
                  <a:lnTo>
                    <a:pt x="6195" y="544"/>
                  </a:lnTo>
                  <a:lnTo>
                    <a:pt x="6222" y="544"/>
                  </a:lnTo>
                  <a:lnTo>
                    <a:pt x="6250" y="545"/>
                  </a:lnTo>
                  <a:lnTo>
                    <a:pt x="6277" y="547"/>
                  </a:lnTo>
                  <a:lnTo>
                    <a:pt x="6304" y="550"/>
                  </a:lnTo>
                  <a:lnTo>
                    <a:pt x="6332" y="555"/>
                  </a:lnTo>
                  <a:lnTo>
                    <a:pt x="6359" y="560"/>
                  </a:lnTo>
                  <a:lnTo>
                    <a:pt x="6386" y="568"/>
                  </a:lnTo>
                  <a:lnTo>
                    <a:pt x="6412" y="575"/>
                  </a:lnTo>
                  <a:lnTo>
                    <a:pt x="6439" y="583"/>
                  </a:lnTo>
                  <a:lnTo>
                    <a:pt x="6465" y="593"/>
                  </a:lnTo>
                  <a:lnTo>
                    <a:pt x="6491" y="603"/>
                  </a:lnTo>
                  <a:lnTo>
                    <a:pt x="6518" y="614"/>
                  </a:lnTo>
                  <a:lnTo>
                    <a:pt x="6543" y="625"/>
                  </a:lnTo>
                  <a:lnTo>
                    <a:pt x="6569" y="639"/>
                  </a:lnTo>
                  <a:lnTo>
                    <a:pt x="6594" y="652"/>
                  </a:lnTo>
                  <a:lnTo>
                    <a:pt x="6620" y="665"/>
                  </a:lnTo>
                  <a:lnTo>
                    <a:pt x="6645" y="680"/>
                  </a:lnTo>
                  <a:lnTo>
                    <a:pt x="6670" y="696"/>
                  </a:lnTo>
                  <a:lnTo>
                    <a:pt x="6695" y="711"/>
                  </a:lnTo>
                  <a:lnTo>
                    <a:pt x="6720" y="727"/>
                  </a:lnTo>
                  <a:lnTo>
                    <a:pt x="6770" y="761"/>
                  </a:lnTo>
                  <a:lnTo>
                    <a:pt x="6818" y="796"/>
                  </a:lnTo>
                  <a:lnTo>
                    <a:pt x="6844" y="815"/>
                  </a:lnTo>
                  <a:lnTo>
                    <a:pt x="6868" y="836"/>
                  </a:lnTo>
                  <a:lnTo>
                    <a:pt x="6890" y="857"/>
                  </a:lnTo>
                  <a:lnTo>
                    <a:pt x="6911" y="877"/>
                  </a:lnTo>
                  <a:lnTo>
                    <a:pt x="6930" y="898"/>
                  </a:lnTo>
                  <a:lnTo>
                    <a:pt x="6947" y="919"/>
                  </a:lnTo>
                  <a:lnTo>
                    <a:pt x="6964" y="940"/>
                  </a:lnTo>
                  <a:lnTo>
                    <a:pt x="6979" y="961"/>
                  </a:lnTo>
                  <a:lnTo>
                    <a:pt x="6992" y="982"/>
                  </a:lnTo>
                  <a:lnTo>
                    <a:pt x="7005" y="1003"/>
                  </a:lnTo>
                  <a:lnTo>
                    <a:pt x="7016" y="1025"/>
                  </a:lnTo>
                  <a:lnTo>
                    <a:pt x="7028" y="1046"/>
                  </a:lnTo>
                  <a:lnTo>
                    <a:pt x="7047" y="1090"/>
                  </a:lnTo>
                  <a:lnTo>
                    <a:pt x="7064" y="1132"/>
                  </a:lnTo>
                  <a:lnTo>
                    <a:pt x="7080" y="1175"/>
                  </a:lnTo>
                  <a:lnTo>
                    <a:pt x="7097" y="1218"/>
                  </a:lnTo>
                  <a:lnTo>
                    <a:pt x="7113" y="1259"/>
                  </a:lnTo>
                  <a:lnTo>
                    <a:pt x="7130" y="1302"/>
                  </a:lnTo>
                  <a:lnTo>
                    <a:pt x="7139" y="1322"/>
                  </a:lnTo>
                  <a:lnTo>
                    <a:pt x="7149" y="1343"/>
                  </a:lnTo>
                  <a:lnTo>
                    <a:pt x="7161" y="1363"/>
                  </a:lnTo>
                  <a:lnTo>
                    <a:pt x="7173" y="1383"/>
                  </a:lnTo>
                  <a:lnTo>
                    <a:pt x="7185" y="1404"/>
                  </a:lnTo>
                  <a:lnTo>
                    <a:pt x="7199" y="1423"/>
                  </a:lnTo>
                  <a:lnTo>
                    <a:pt x="7214" y="1443"/>
                  </a:lnTo>
                  <a:lnTo>
                    <a:pt x="7231" y="1462"/>
                  </a:lnTo>
                  <a:lnTo>
                    <a:pt x="7250" y="1483"/>
                  </a:lnTo>
                  <a:lnTo>
                    <a:pt x="7270" y="1501"/>
                  </a:lnTo>
                  <a:lnTo>
                    <a:pt x="7291" y="1518"/>
                  </a:lnTo>
                  <a:lnTo>
                    <a:pt x="7313" y="1534"/>
                  </a:lnTo>
                  <a:lnTo>
                    <a:pt x="7335" y="1548"/>
                  </a:lnTo>
                  <a:lnTo>
                    <a:pt x="7359" y="1561"/>
                  </a:lnTo>
                  <a:lnTo>
                    <a:pt x="7383" y="1572"/>
                  </a:lnTo>
                  <a:lnTo>
                    <a:pt x="7407" y="1582"/>
                  </a:lnTo>
                  <a:lnTo>
                    <a:pt x="7433" y="1591"/>
                  </a:lnTo>
                  <a:lnTo>
                    <a:pt x="7459" y="1600"/>
                  </a:lnTo>
                  <a:lnTo>
                    <a:pt x="7486" y="1607"/>
                  </a:lnTo>
                  <a:lnTo>
                    <a:pt x="7512" y="1614"/>
                  </a:lnTo>
                  <a:lnTo>
                    <a:pt x="7539" y="1620"/>
                  </a:lnTo>
                  <a:lnTo>
                    <a:pt x="7567" y="1625"/>
                  </a:lnTo>
                  <a:lnTo>
                    <a:pt x="7594" y="1630"/>
                  </a:lnTo>
                  <a:lnTo>
                    <a:pt x="7623" y="1634"/>
                  </a:lnTo>
                  <a:lnTo>
                    <a:pt x="7680" y="1642"/>
                  </a:lnTo>
                  <a:lnTo>
                    <a:pt x="7737" y="1649"/>
                  </a:lnTo>
                  <a:lnTo>
                    <a:pt x="7795" y="1657"/>
                  </a:lnTo>
                  <a:lnTo>
                    <a:pt x="7852" y="1667"/>
                  </a:lnTo>
                  <a:lnTo>
                    <a:pt x="7881" y="1673"/>
                  </a:lnTo>
                  <a:lnTo>
                    <a:pt x="7909" y="1679"/>
                  </a:lnTo>
                  <a:lnTo>
                    <a:pt x="7937" y="1685"/>
                  </a:lnTo>
                  <a:lnTo>
                    <a:pt x="7966" y="1692"/>
                  </a:lnTo>
                  <a:lnTo>
                    <a:pt x="7993" y="1700"/>
                  </a:lnTo>
                  <a:lnTo>
                    <a:pt x="8021" y="1709"/>
                  </a:lnTo>
                  <a:lnTo>
                    <a:pt x="8047" y="1719"/>
                  </a:lnTo>
                  <a:lnTo>
                    <a:pt x="8074" y="1732"/>
                  </a:lnTo>
                  <a:lnTo>
                    <a:pt x="8097" y="1742"/>
                  </a:lnTo>
                  <a:lnTo>
                    <a:pt x="8120" y="1754"/>
                  </a:lnTo>
                  <a:lnTo>
                    <a:pt x="8143" y="1766"/>
                  </a:lnTo>
                  <a:lnTo>
                    <a:pt x="8165" y="1779"/>
                  </a:lnTo>
                  <a:lnTo>
                    <a:pt x="8187" y="1793"/>
                  </a:lnTo>
                  <a:lnTo>
                    <a:pt x="8210" y="1807"/>
                  </a:lnTo>
                  <a:lnTo>
                    <a:pt x="8232" y="1821"/>
                  </a:lnTo>
                  <a:lnTo>
                    <a:pt x="8253" y="1836"/>
                  </a:lnTo>
                  <a:lnTo>
                    <a:pt x="8276" y="1851"/>
                  </a:lnTo>
                  <a:lnTo>
                    <a:pt x="8296" y="1868"/>
                  </a:lnTo>
                  <a:lnTo>
                    <a:pt x="8317" y="1884"/>
                  </a:lnTo>
                  <a:lnTo>
                    <a:pt x="8339" y="1901"/>
                  </a:lnTo>
                  <a:lnTo>
                    <a:pt x="8359" y="1920"/>
                  </a:lnTo>
                  <a:lnTo>
                    <a:pt x="8378" y="1937"/>
                  </a:lnTo>
                  <a:lnTo>
                    <a:pt x="8399" y="1955"/>
                  </a:lnTo>
                  <a:lnTo>
                    <a:pt x="8418" y="1974"/>
                  </a:lnTo>
                  <a:lnTo>
                    <a:pt x="8436" y="1994"/>
                  </a:lnTo>
                  <a:lnTo>
                    <a:pt x="8454" y="2013"/>
                  </a:lnTo>
                  <a:lnTo>
                    <a:pt x="8473" y="2033"/>
                  </a:lnTo>
                  <a:lnTo>
                    <a:pt x="8491" y="2054"/>
                  </a:lnTo>
                  <a:lnTo>
                    <a:pt x="8507" y="2074"/>
                  </a:lnTo>
                  <a:lnTo>
                    <a:pt x="8524" y="2095"/>
                  </a:lnTo>
                  <a:lnTo>
                    <a:pt x="8541" y="2117"/>
                  </a:lnTo>
                  <a:lnTo>
                    <a:pt x="8556" y="2138"/>
                  </a:lnTo>
                  <a:lnTo>
                    <a:pt x="8571" y="2159"/>
                  </a:lnTo>
                  <a:lnTo>
                    <a:pt x="8586" y="2182"/>
                  </a:lnTo>
                  <a:lnTo>
                    <a:pt x="8600" y="2204"/>
                  </a:lnTo>
                  <a:lnTo>
                    <a:pt x="8614" y="2226"/>
                  </a:lnTo>
                  <a:lnTo>
                    <a:pt x="8627" y="2249"/>
                  </a:lnTo>
                  <a:lnTo>
                    <a:pt x="8639" y="2271"/>
                  </a:lnTo>
                  <a:lnTo>
                    <a:pt x="8650" y="2294"/>
                  </a:lnTo>
                  <a:lnTo>
                    <a:pt x="8662" y="2317"/>
                  </a:lnTo>
                  <a:lnTo>
                    <a:pt x="8671" y="2339"/>
                  </a:lnTo>
                  <a:lnTo>
                    <a:pt x="8679" y="2361"/>
                  </a:lnTo>
                  <a:lnTo>
                    <a:pt x="8686" y="2385"/>
                  </a:lnTo>
                  <a:lnTo>
                    <a:pt x="8692" y="2407"/>
                  </a:lnTo>
                  <a:lnTo>
                    <a:pt x="8697" y="2430"/>
                  </a:lnTo>
                  <a:lnTo>
                    <a:pt x="8701" y="2454"/>
                  </a:lnTo>
                  <a:lnTo>
                    <a:pt x="8705" y="2477"/>
                  </a:lnTo>
                  <a:lnTo>
                    <a:pt x="8708" y="2501"/>
                  </a:lnTo>
                  <a:lnTo>
                    <a:pt x="8718" y="2595"/>
                  </a:lnTo>
                  <a:lnTo>
                    <a:pt x="8731" y="2685"/>
                  </a:lnTo>
                  <a:lnTo>
                    <a:pt x="8735" y="2708"/>
                  </a:lnTo>
                  <a:lnTo>
                    <a:pt x="8739" y="2728"/>
                  </a:lnTo>
                  <a:lnTo>
                    <a:pt x="8745" y="2749"/>
                  </a:lnTo>
                  <a:lnTo>
                    <a:pt x="8751" y="2770"/>
                  </a:lnTo>
                  <a:lnTo>
                    <a:pt x="8759" y="2789"/>
                  </a:lnTo>
                  <a:lnTo>
                    <a:pt x="8767" y="2807"/>
                  </a:lnTo>
                  <a:lnTo>
                    <a:pt x="8777" y="2826"/>
                  </a:lnTo>
                  <a:lnTo>
                    <a:pt x="8790" y="2843"/>
                  </a:lnTo>
                  <a:lnTo>
                    <a:pt x="8803" y="2859"/>
                  </a:lnTo>
                  <a:lnTo>
                    <a:pt x="8818" y="2874"/>
                  </a:lnTo>
                  <a:lnTo>
                    <a:pt x="8834" y="2890"/>
                  </a:lnTo>
                  <a:lnTo>
                    <a:pt x="8853" y="2903"/>
                  </a:lnTo>
                  <a:lnTo>
                    <a:pt x="8874" y="2915"/>
                  </a:lnTo>
                  <a:lnTo>
                    <a:pt x="8897" y="2926"/>
                  </a:lnTo>
                  <a:lnTo>
                    <a:pt x="8922" y="2936"/>
                  </a:lnTo>
                  <a:lnTo>
                    <a:pt x="8950" y="2945"/>
                  </a:lnTo>
                  <a:lnTo>
                    <a:pt x="8935" y="2959"/>
                  </a:lnTo>
                  <a:lnTo>
                    <a:pt x="8922" y="2971"/>
                  </a:lnTo>
                  <a:lnTo>
                    <a:pt x="8911" y="2984"/>
                  </a:lnTo>
                  <a:lnTo>
                    <a:pt x="8902" y="2997"/>
                  </a:lnTo>
                  <a:lnTo>
                    <a:pt x="8895" y="3010"/>
                  </a:lnTo>
                  <a:lnTo>
                    <a:pt x="8890" y="3024"/>
                  </a:lnTo>
                  <a:lnTo>
                    <a:pt x="8885" y="3037"/>
                  </a:lnTo>
                  <a:lnTo>
                    <a:pt x="8881" y="3050"/>
                  </a:lnTo>
                  <a:lnTo>
                    <a:pt x="8875" y="3078"/>
                  </a:lnTo>
                  <a:lnTo>
                    <a:pt x="8870" y="3106"/>
                  </a:lnTo>
                  <a:lnTo>
                    <a:pt x="8867" y="3120"/>
                  </a:lnTo>
                  <a:lnTo>
                    <a:pt x="8863" y="3135"/>
                  </a:lnTo>
                  <a:lnTo>
                    <a:pt x="8859" y="3151"/>
                  </a:lnTo>
                  <a:lnTo>
                    <a:pt x="8852" y="3167"/>
                  </a:lnTo>
                  <a:lnTo>
                    <a:pt x="8851" y="3173"/>
                  </a:lnTo>
                  <a:lnTo>
                    <a:pt x="8850" y="3178"/>
                  </a:lnTo>
                  <a:lnTo>
                    <a:pt x="8850" y="3184"/>
                  </a:lnTo>
                  <a:lnTo>
                    <a:pt x="8850" y="3191"/>
                  </a:lnTo>
                  <a:lnTo>
                    <a:pt x="8853" y="3203"/>
                  </a:lnTo>
                  <a:lnTo>
                    <a:pt x="8857" y="3217"/>
                  </a:lnTo>
                  <a:lnTo>
                    <a:pt x="8860" y="3231"/>
                  </a:lnTo>
                  <a:lnTo>
                    <a:pt x="8863" y="3243"/>
                  </a:lnTo>
                  <a:lnTo>
                    <a:pt x="8863" y="3249"/>
                  </a:lnTo>
                  <a:lnTo>
                    <a:pt x="8864" y="3255"/>
                  </a:lnTo>
                  <a:lnTo>
                    <a:pt x="8863" y="3261"/>
                  </a:lnTo>
                  <a:lnTo>
                    <a:pt x="8862" y="3266"/>
                  </a:lnTo>
                  <a:lnTo>
                    <a:pt x="8858" y="3275"/>
                  </a:lnTo>
                  <a:lnTo>
                    <a:pt x="8853" y="3281"/>
                  </a:lnTo>
                  <a:lnTo>
                    <a:pt x="8848" y="3287"/>
                  </a:lnTo>
                  <a:lnTo>
                    <a:pt x="8842" y="3292"/>
                  </a:lnTo>
                  <a:lnTo>
                    <a:pt x="8829" y="3301"/>
                  </a:lnTo>
                  <a:lnTo>
                    <a:pt x="8815" y="3308"/>
                  </a:lnTo>
                  <a:lnTo>
                    <a:pt x="8800" y="3316"/>
                  </a:lnTo>
                  <a:lnTo>
                    <a:pt x="8786" y="3325"/>
                  </a:lnTo>
                  <a:lnTo>
                    <a:pt x="8780" y="3331"/>
                  </a:lnTo>
                  <a:lnTo>
                    <a:pt x="8774" y="3338"/>
                  </a:lnTo>
                  <a:lnTo>
                    <a:pt x="8769" y="3344"/>
                  </a:lnTo>
                  <a:lnTo>
                    <a:pt x="8766" y="3352"/>
                  </a:lnTo>
                  <a:lnTo>
                    <a:pt x="8755" y="3379"/>
                  </a:lnTo>
                  <a:lnTo>
                    <a:pt x="8744" y="3409"/>
                  </a:lnTo>
                  <a:lnTo>
                    <a:pt x="8734" y="3441"/>
                  </a:lnTo>
                  <a:lnTo>
                    <a:pt x="8724" y="3475"/>
                  </a:lnTo>
                  <a:lnTo>
                    <a:pt x="8715" y="3509"/>
                  </a:lnTo>
                  <a:lnTo>
                    <a:pt x="8708" y="3545"/>
                  </a:lnTo>
                  <a:lnTo>
                    <a:pt x="8705" y="3562"/>
                  </a:lnTo>
                  <a:lnTo>
                    <a:pt x="8703" y="3580"/>
                  </a:lnTo>
                  <a:lnTo>
                    <a:pt x="8701" y="3599"/>
                  </a:lnTo>
                  <a:lnTo>
                    <a:pt x="8700" y="3616"/>
                  </a:lnTo>
                  <a:lnTo>
                    <a:pt x="8699" y="3634"/>
                  </a:lnTo>
                  <a:lnTo>
                    <a:pt x="8699" y="3651"/>
                  </a:lnTo>
                  <a:lnTo>
                    <a:pt x="8700" y="3669"/>
                  </a:lnTo>
                  <a:lnTo>
                    <a:pt x="8702" y="3686"/>
                  </a:lnTo>
                  <a:lnTo>
                    <a:pt x="8704" y="3703"/>
                  </a:lnTo>
                  <a:lnTo>
                    <a:pt x="8707" y="3719"/>
                  </a:lnTo>
                  <a:lnTo>
                    <a:pt x="8712" y="3736"/>
                  </a:lnTo>
                  <a:lnTo>
                    <a:pt x="8717" y="3751"/>
                  </a:lnTo>
                  <a:lnTo>
                    <a:pt x="8724" y="3766"/>
                  </a:lnTo>
                  <a:lnTo>
                    <a:pt x="8731" y="3781"/>
                  </a:lnTo>
                  <a:lnTo>
                    <a:pt x="8740" y="3796"/>
                  </a:lnTo>
                  <a:lnTo>
                    <a:pt x="8749" y="3809"/>
                  </a:lnTo>
                  <a:lnTo>
                    <a:pt x="8760" y="3821"/>
                  </a:lnTo>
                  <a:lnTo>
                    <a:pt x="8772" y="3833"/>
                  </a:lnTo>
                  <a:lnTo>
                    <a:pt x="8785" y="3844"/>
                  </a:lnTo>
                  <a:lnTo>
                    <a:pt x="8801" y="3855"/>
                  </a:lnTo>
                  <a:lnTo>
                    <a:pt x="8793" y="3868"/>
                  </a:lnTo>
                  <a:lnTo>
                    <a:pt x="8786" y="3880"/>
                  </a:lnTo>
                  <a:lnTo>
                    <a:pt x="8783" y="3892"/>
                  </a:lnTo>
                  <a:lnTo>
                    <a:pt x="8781" y="3904"/>
                  </a:lnTo>
                  <a:lnTo>
                    <a:pt x="8781" y="3915"/>
                  </a:lnTo>
                  <a:lnTo>
                    <a:pt x="8783" y="3927"/>
                  </a:lnTo>
                  <a:lnTo>
                    <a:pt x="8786" y="3937"/>
                  </a:lnTo>
                  <a:lnTo>
                    <a:pt x="8792" y="3947"/>
                  </a:lnTo>
                  <a:lnTo>
                    <a:pt x="8798" y="3957"/>
                  </a:lnTo>
                  <a:lnTo>
                    <a:pt x="8805" y="3966"/>
                  </a:lnTo>
                  <a:lnTo>
                    <a:pt x="8814" y="3974"/>
                  </a:lnTo>
                  <a:lnTo>
                    <a:pt x="8824" y="3984"/>
                  </a:lnTo>
                  <a:lnTo>
                    <a:pt x="8835" y="3991"/>
                  </a:lnTo>
                  <a:lnTo>
                    <a:pt x="8846" y="3999"/>
                  </a:lnTo>
                  <a:lnTo>
                    <a:pt x="8859" y="4005"/>
                  </a:lnTo>
                  <a:lnTo>
                    <a:pt x="8873" y="4011"/>
                  </a:lnTo>
                  <a:lnTo>
                    <a:pt x="8886" y="4017"/>
                  </a:lnTo>
                  <a:lnTo>
                    <a:pt x="8900" y="4022"/>
                  </a:lnTo>
                  <a:lnTo>
                    <a:pt x="8915" y="4027"/>
                  </a:lnTo>
                  <a:lnTo>
                    <a:pt x="8930" y="4031"/>
                  </a:lnTo>
                  <a:lnTo>
                    <a:pt x="8945" y="4034"/>
                  </a:lnTo>
                  <a:lnTo>
                    <a:pt x="8960" y="4037"/>
                  </a:lnTo>
                  <a:lnTo>
                    <a:pt x="8975" y="4039"/>
                  </a:lnTo>
                  <a:lnTo>
                    <a:pt x="8991" y="4041"/>
                  </a:lnTo>
                  <a:lnTo>
                    <a:pt x="9005" y="4042"/>
                  </a:lnTo>
                  <a:lnTo>
                    <a:pt x="9019" y="4042"/>
                  </a:lnTo>
                  <a:lnTo>
                    <a:pt x="9033" y="4042"/>
                  </a:lnTo>
                  <a:lnTo>
                    <a:pt x="9046" y="4041"/>
                  </a:lnTo>
                  <a:lnTo>
                    <a:pt x="9059" y="4039"/>
                  </a:lnTo>
                  <a:lnTo>
                    <a:pt x="9071" y="4037"/>
                  </a:lnTo>
                  <a:lnTo>
                    <a:pt x="9082" y="4034"/>
                  </a:lnTo>
                  <a:lnTo>
                    <a:pt x="9092" y="4030"/>
                  </a:lnTo>
                  <a:lnTo>
                    <a:pt x="9090" y="4040"/>
                  </a:lnTo>
                  <a:lnTo>
                    <a:pt x="9088" y="4050"/>
                  </a:lnTo>
                  <a:lnTo>
                    <a:pt x="9087" y="4059"/>
                  </a:lnTo>
                  <a:lnTo>
                    <a:pt x="9087" y="4068"/>
                  </a:lnTo>
                  <a:lnTo>
                    <a:pt x="9087" y="4076"/>
                  </a:lnTo>
                  <a:lnTo>
                    <a:pt x="9088" y="4084"/>
                  </a:lnTo>
                  <a:lnTo>
                    <a:pt x="9089" y="4092"/>
                  </a:lnTo>
                  <a:lnTo>
                    <a:pt x="9091" y="4100"/>
                  </a:lnTo>
                  <a:lnTo>
                    <a:pt x="9094" y="4107"/>
                  </a:lnTo>
                  <a:lnTo>
                    <a:pt x="9096" y="4116"/>
                  </a:lnTo>
                  <a:lnTo>
                    <a:pt x="9100" y="4123"/>
                  </a:lnTo>
                  <a:lnTo>
                    <a:pt x="9103" y="4130"/>
                  </a:lnTo>
                  <a:lnTo>
                    <a:pt x="9112" y="4143"/>
                  </a:lnTo>
                  <a:lnTo>
                    <a:pt x="9123" y="4155"/>
                  </a:lnTo>
                  <a:lnTo>
                    <a:pt x="9134" y="4167"/>
                  </a:lnTo>
                  <a:lnTo>
                    <a:pt x="9146" y="4179"/>
                  </a:lnTo>
                  <a:lnTo>
                    <a:pt x="9159" y="4190"/>
                  </a:lnTo>
                  <a:lnTo>
                    <a:pt x="9172" y="4200"/>
                  </a:lnTo>
                  <a:lnTo>
                    <a:pt x="9200" y="4219"/>
                  </a:lnTo>
                  <a:lnTo>
                    <a:pt x="9227" y="4237"/>
                  </a:lnTo>
                  <a:close/>
                </a:path>
              </a:pathLst>
            </a:custGeom>
            <a:solidFill>
              <a:srgbClr val="DAC1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" name="Freeform 26"/>
            <p:cNvSpPr>
              <a:spLocks/>
            </p:cNvSpPr>
            <p:nvPr/>
          </p:nvSpPr>
          <p:spPr bwMode="auto">
            <a:xfrm>
              <a:off x="6762750" y="4751388"/>
              <a:ext cx="804862" cy="495300"/>
            </a:xfrm>
            <a:custGeom>
              <a:avLst/>
              <a:gdLst>
                <a:gd name="T0" fmla="*/ 8607 w 8618"/>
                <a:gd name="T1" fmla="*/ 4233 h 5304"/>
                <a:gd name="T2" fmla="*/ 8581 w 8618"/>
                <a:gd name="T3" fmla="*/ 4342 h 5304"/>
                <a:gd name="T4" fmla="*/ 8572 w 8618"/>
                <a:gd name="T5" fmla="*/ 4509 h 5304"/>
                <a:gd name="T6" fmla="*/ 8498 w 8618"/>
                <a:gd name="T7" fmla="*/ 4650 h 5304"/>
                <a:gd name="T8" fmla="*/ 8333 w 8618"/>
                <a:gd name="T9" fmla="*/ 4828 h 5304"/>
                <a:gd name="T10" fmla="*/ 7975 w 8618"/>
                <a:gd name="T11" fmla="*/ 5044 h 5304"/>
                <a:gd name="T12" fmla="*/ 6951 w 8618"/>
                <a:gd name="T13" fmla="*/ 5284 h 5304"/>
                <a:gd name="T14" fmla="*/ 5836 w 8618"/>
                <a:gd name="T15" fmla="*/ 5269 h 5304"/>
                <a:gd name="T16" fmla="*/ 4734 w 8618"/>
                <a:gd name="T17" fmla="*/ 5080 h 5304"/>
                <a:gd name="T18" fmla="*/ 3753 w 8618"/>
                <a:gd name="T19" fmla="*/ 4797 h 5304"/>
                <a:gd name="T20" fmla="*/ 2879 w 8618"/>
                <a:gd name="T21" fmla="*/ 4441 h 5304"/>
                <a:gd name="T22" fmla="*/ 2048 w 8618"/>
                <a:gd name="T23" fmla="*/ 3986 h 5304"/>
                <a:gd name="T24" fmla="*/ 1285 w 8618"/>
                <a:gd name="T25" fmla="*/ 3427 h 5304"/>
                <a:gd name="T26" fmla="*/ 636 w 8618"/>
                <a:gd name="T27" fmla="*/ 2787 h 5304"/>
                <a:gd name="T28" fmla="*/ 311 w 8618"/>
                <a:gd name="T29" fmla="*/ 2385 h 5304"/>
                <a:gd name="T30" fmla="*/ 115 w 8618"/>
                <a:gd name="T31" fmla="*/ 2056 h 5304"/>
                <a:gd name="T32" fmla="*/ 8 w 8618"/>
                <a:gd name="T33" fmla="*/ 1705 h 5304"/>
                <a:gd name="T34" fmla="*/ 29 w 8618"/>
                <a:gd name="T35" fmla="*/ 1391 h 5304"/>
                <a:gd name="T36" fmla="*/ 167 w 8618"/>
                <a:gd name="T37" fmla="*/ 1189 h 5304"/>
                <a:gd name="T38" fmla="*/ 410 w 8618"/>
                <a:gd name="T39" fmla="*/ 1036 h 5304"/>
                <a:gd name="T40" fmla="*/ 772 w 8618"/>
                <a:gd name="T41" fmla="*/ 853 h 5304"/>
                <a:gd name="T42" fmla="*/ 1042 w 8618"/>
                <a:gd name="T43" fmla="*/ 626 h 5304"/>
                <a:gd name="T44" fmla="*/ 1432 w 8618"/>
                <a:gd name="T45" fmla="*/ 330 h 5304"/>
                <a:gd name="T46" fmla="*/ 1776 w 8618"/>
                <a:gd name="T47" fmla="*/ 140 h 5304"/>
                <a:gd name="T48" fmla="*/ 2100 w 8618"/>
                <a:gd name="T49" fmla="*/ 27 h 5304"/>
                <a:gd name="T50" fmla="*/ 2417 w 8618"/>
                <a:gd name="T51" fmla="*/ 6 h 5304"/>
                <a:gd name="T52" fmla="*/ 2805 w 8618"/>
                <a:gd name="T53" fmla="*/ 102 h 5304"/>
                <a:gd name="T54" fmla="*/ 3348 w 8618"/>
                <a:gd name="T55" fmla="*/ 319 h 5304"/>
                <a:gd name="T56" fmla="*/ 4020 w 8618"/>
                <a:gd name="T57" fmla="*/ 552 h 5304"/>
                <a:gd name="T58" fmla="*/ 4152 w 8618"/>
                <a:gd name="T59" fmla="*/ 219 h 5304"/>
                <a:gd name="T60" fmla="*/ 4479 w 8618"/>
                <a:gd name="T61" fmla="*/ 125 h 5304"/>
                <a:gd name="T62" fmla="*/ 4886 w 8618"/>
                <a:gd name="T63" fmla="*/ 174 h 5304"/>
                <a:gd name="T64" fmla="*/ 5333 w 8618"/>
                <a:gd name="T65" fmla="*/ 288 h 5304"/>
                <a:gd name="T66" fmla="*/ 5576 w 8618"/>
                <a:gd name="T67" fmla="*/ 421 h 5304"/>
                <a:gd name="T68" fmla="*/ 5827 w 8618"/>
                <a:gd name="T69" fmla="*/ 662 h 5304"/>
                <a:gd name="T70" fmla="*/ 6049 w 8618"/>
                <a:gd name="T71" fmla="*/ 873 h 5304"/>
                <a:gd name="T72" fmla="*/ 6264 w 8618"/>
                <a:gd name="T73" fmla="*/ 994 h 5304"/>
                <a:gd name="T74" fmla="*/ 6582 w 8618"/>
                <a:gd name="T75" fmla="*/ 1065 h 5304"/>
                <a:gd name="T76" fmla="*/ 6897 w 8618"/>
                <a:gd name="T77" fmla="*/ 1149 h 5304"/>
                <a:gd name="T78" fmla="*/ 7033 w 8618"/>
                <a:gd name="T79" fmla="*/ 1239 h 5304"/>
                <a:gd name="T80" fmla="*/ 7157 w 8618"/>
                <a:gd name="T81" fmla="*/ 1412 h 5304"/>
                <a:gd name="T82" fmla="*/ 7263 w 8618"/>
                <a:gd name="T83" fmla="*/ 1512 h 5304"/>
                <a:gd name="T84" fmla="*/ 7433 w 8618"/>
                <a:gd name="T85" fmla="*/ 1557 h 5304"/>
                <a:gd name="T86" fmla="*/ 7770 w 8618"/>
                <a:gd name="T87" fmla="*/ 1685 h 5304"/>
                <a:gd name="T88" fmla="*/ 7992 w 8618"/>
                <a:gd name="T89" fmla="*/ 1825 h 5304"/>
                <a:gd name="T90" fmla="*/ 8120 w 8618"/>
                <a:gd name="T91" fmla="*/ 1994 h 5304"/>
                <a:gd name="T92" fmla="*/ 8205 w 8618"/>
                <a:gd name="T93" fmla="*/ 2255 h 5304"/>
                <a:gd name="T94" fmla="*/ 8261 w 8618"/>
                <a:gd name="T95" fmla="*/ 2427 h 5304"/>
                <a:gd name="T96" fmla="*/ 8390 w 8618"/>
                <a:gd name="T97" fmla="*/ 2554 h 5304"/>
                <a:gd name="T98" fmla="*/ 8345 w 8618"/>
                <a:gd name="T99" fmla="*/ 2664 h 5304"/>
                <a:gd name="T100" fmla="*/ 8353 w 8618"/>
                <a:gd name="T101" fmla="*/ 2765 h 5304"/>
                <a:gd name="T102" fmla="*/ 8257 w 8618"/>
                <a:gd name="T103" fmla="*/ 2784 h 5304"/>
                <a:gd name="T104" fmla="*/ 8137 w 8618"/>
                <a:gd name="T105" fmla="*/ 2880 h 5304"/>
                <a:gd name="T106" fmla="*/ 8051 w 8618"/>
                <a:gd name="T107" fmla="*/ 3044 h 5304"/>
                <a:gd name="T108" fmla="*/ 8034 w 8618"/>
                <a:gd name="T109" fmla="*/ 3179 h 5304"/>
                <a:gd name="T110" fmla="*/ 8076 w 8618"/>
                <a:gd name="T111" fmla="*/ 3337 h 5304"/>
                <a:gd name="T112" fmla="*/ 8144 w 8618"/>
                <a:gd name="T113" fmla="*/ 3563 h 5304"/>
                <a:gd name="T114" fmla="*/ 8184 w 8618"/>
                <a:gd name="T115" fmla="*/ 3864 h 5304"/>
                <a:gd name="T116" fmla="*/ 8279 w 8618"/>
                <a:gd name="T117" fmla="*/ 4019 h 5304"/>
                <a:gd name="T118" fmla="*/ 8504 w 8618"/>
                <a:gd name="T119" fmla="*/ 4058 h 5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18" h="5304">
                  <a:moveTo>
                    <a:pt x="8543" y="4052"/>
                  </a:moveTo>
                  <a:lnTo>
                    <a:pt x="8553" y="4079"/>
                  </a:lnTo>
                  <a:lnTo>
                    <a:pt x="8562" y="4105"/>
                  </a:lnTo>
                  <a:lnTo>
                    <a:pt x="8570" y="4132"/>
                  </a:lnTo>
                  <a:lnTo>
                    <a:pt x="8579" y="4158"/>
                  </a:lnTo>
                  <a:lnTo>
                    <a:pt x="8588" y="4183"/>
                  </a:lnTo>
                  <a:lnTo>
                    <a:pt x="8597" y="4209"/>
                  </a:lnTo>
                  <a:lnTo>
                    <a:pt x="8607" y="4233"/>
                  </a:lnTo>
                  <a:lnTo>
                    <a:pt x="8618" y="4257"/>
                  </a:lnTo>
                  <a:lnTo>
                    <a:pt x="8611" y="4267"/>
                  </a:lnTo>
                  <a:lnTo>
                    <a:pt x="8605" y="4275"/>
                  </a:lnTo>
                  <a:lnTo>
                    <a:pt x="8600" y="4283"/>
                  </a:lnTo>
                  <a:lnTo>
                    <a:pt x="8596" y="4292"/>
                  </a:lnTo>
                  <a:lnTo>
                    <a:pt x="8589" y="4308"/>
                  </a:lnTo>
                  <a:lnTo>
                    <a:pt x="8584" y="4325"/>
                  </a:lnTo>
                  <a:lnTo>
                    <a:pt x="8581" y="4342"/>
                  </a:lnTo>
                  <a:lnTo>
                    <a:pt x="8579" y="4358"/>
                  </a:lnTo>
                  <a:lnTo>
                    <a:pt x="8578" y="4374"/>
                  </a:lnTo>
                  <a:lnTo>
                    <a:pt x="8578" y="4391"/>
                  </a:lnTo>
                  <a:lnTo>
                    <a:pt x="8579" y="4424"/>
                  </a:lnTo>
                  <a:lnTo>
                    <a:pt x="8579" y="4458"/>
                  </a:lnTo>
                  <a:lnTo>
                    <a:pt x="8578" y="4475"/>
                  </a:lnTo>
                  <a:lnTo>
                    <a:pt x="8576" y="4492"/>
                  </a:lnTo>
                  <a:lnTo>
                    <a:pt x="8572" y="4509"/>
                  </a:lnTo>
                  <a:lnTo>
                    <a:pt x="8566" y="4528"/>
                  </a:lnTo>
                  <a:lnTo>
                    <a:pt x="8559" y="4545"/>
                  </a:lnTo>
                  <a:lnTo>
                    <a:pt x="8551" y="4562"/>
                  </a:lnTo>
                  <a:lnTo>
                    <a:pt x="8541" y="4579"/>
                  </a:lnTo>
                  <a:lnTo>
                    <a:pt x="8532" y="4598"/>
                  </a:lnTo>
                  <a:lnTo>
                    <a:pt x="8521" y="4615"/>
                  </a:lnTo>
                  <a:lnTo>
                    <a:pt x="8510" y="4632"/>
                  </a:lnTo>
                  <a:lnTo>
                    <a:pt x="8498" y="4650"/>
                  </a:lnTo>
                  <a:lnTo>
                    <a:pt x="8486" y="4667"/>
                  </a:lnTo>
                  <a:lnTo>
                    <a:pt x="8472" y="4684"/>
                  </a:lnTo>
                  <a:lnTo>
                    <a:pt x="8459" y="4700"/>
                  </a:lnTo>
                  <a:lnTo>
                    <a:pt x="8445" y="4718"/>
                  </a:lnTo>
                  <a:lnTo>
                    <a:pt x="8430" y="4734"/>
                  </a:lnTo>
                  <a:lnTo>
                    <a:pt x="8399" y="4766"/>
                  </a:lnTo>
                  <a:lnTo>
                    <a:pt x="8367" y="4798"/>
                  </a:lnTo>
                  <a:lnTo>
                    <a:pt x="8333" y="4828"/>
                  </a:lnTo>
                  <a:lnTo>
                    <a:pt x="8299" y="4857"/>
                  </a:lnTo>
                  <a:lnTo>
                    <a:pt x="8264" y="4884"/>
                  </a:lnTo>
                  <a:lnTo>
                    <a:pt x="8229" y="4910"/>
                  </a:lnTo>
                  <a:lnTo>
                    <a:pt x="8194" y="4934"/>
                  </a:lnTo>
                  <a:lnTo>
                    <a:pt x="8159" y="4955"/>
                  </a:lnTo>
                  <a:lnTo>
                    <a:pt x="8125" y="4975"/>
                  </a:lnTo>
                  <a:lnTo>
                    <a:pt x="8092" y="4991"/>
                  </a:lnTo>
                  <a:lnTo>
                    <a:pt x="7975" y="5044"/>
                  </a:lnTo>
                  <a:lnTo>
                    <a:pt x="7856" y="5090"/>
                  </a:lnTo>
                  <a:lnTo>
                    <a:pt x="7733" y="5132"/>
                  </a:lnTo>
                  <a:lnTo>
                    <a:pt x="7609" y="5169"/>
                  </a:lnTo>
                  <a:lnTo>
                    <a:pt x="7481" y="5200"/>
                  </a:lnTo>
                  <a:lnTo>
                    <a:pt x="7351" y="5228"/>
                  </a:lnTo>
                  <a:lnTo>
                    <a:pt x="7220" y="5251"/>
                  </a:lnTo>
                  <a:lnTo>
                    <a:pt x="7086" y="5269"/>
                  </a:lnTo>
                  <a:lnTo>
                    <a:pt x="6951" y="5284"/>
                  </a:lnTo>
                  <a:lnTo>
                    <a:pt x="6815" y="5295"/>
                  </a:lnTo>
                  <a:lnTo>
                    <a:pt x="6677" y="5302"/>
                  </a:lnTo>
                  <a:lnTo>
                    <a:pt x="6538" y="5304"/>
                  </a:lnTo>
                  <a:lnTo>
                    <a:pt x="6399" y="5304"/>
                  </a:lnTo>
                  <a:lnTo>
                    <a:pt x="6258" y="5300"/>
                  </a:lnTo>
                  <a:lnTo>
                    <a:pt x="6117" y="5293"/>
                  </a:lnTo>
                  <a:lnTo>
                    <a:pt x="5976" y="5282"/>
                  </a:lnTo>
                  <a:lnTo>
                    <a:pt x="5836" y="5269"/>
                  </a:lnTo>
                  <a:lnTo>
                    <a:pt x="5695" y="5254"/>
                  </a:lnTo>
                  <a:lnTo>
                    <a:pt x="5555" y="5236"/>
                  </a:lnTo>
                  <a:lnTo>
                    <a:pt x="5416" y="5215"/>
                  </a:lnTo>
                  <a:lnTo>
                    <a:pt x="5276" y="5192"/>
                  </a:lnTo>
                  <a:lnTo>
                    <a:pt x="5138" y="5167"/>
                  </a:lnTo>
                  <a:lnTo>
                    <a:pt x="5002" y="5140"/>
                  </a:lnTo>
                  <a:lnTo>
                    <a:pt x="4867" y="5111"/>
                  </a:lnTo>
                  <a:lnTo>
                    <a:pt x="4734" y="5080"/>
                  </a:lnTo>
                  <a:lnTo>
                    <a:pt x="4602" y="5049"/>
                  </a:lnTo>
                  <a:lnTo>
                    <a:pt x="4473" y="5015"/>
                  </a:lnTo>
                  <a:lnTo>
                    <a:pt x="4346" y="4981"/>
                  </a:lnTo>
                  <a:lnTo>
                    <a:pt x="4221" y="4945"/>
                  </a:lnTo>
                  <a:lnTo>
                    <a:pt x="4099" y="4910"/>
                  </a:lnTo>
                  <a:lnTo>
                    <a:pt x="3980" y="4872"/>
                  </a:lnTo>
                  <a:lnTo>
                    <a:pt x="3864" y="4834"/>
                  </a:lnTo>
                  <a:lnTo>
                    <a:pt x="3753" y="4797"/>
                  </a:lnTo>
                  <a:lnTo>
                    <a:pt x="3642" y="4758"/>
                  </a:lnTo>
                  <a:lnTo>
                    <a:pt x="3532" y="4718"/>
                  </a:lnTo>
                  <a:lnTo>
                    <a:pt x="3422" y="4676"/>
                  </a:lnTo>
                  <a:lnTo>
                    <a:pt x="3312" y="4632"/>
                  </a:lnTo>
                  <a:lnTo>
                    <a:pt x="3203" y="4587"/>
                  </a:lnTo>
                  <a:lnTo>
                    <a:pt x="3094" y="4540"/>
                  </a:lnTo>
                  <a:lnTo>
                    <a:pt x="2986" y="4492"/>
                  </a:lnTo>
                  <a:lnTo>
                    <a:pt x="2879" y="4441"/>
                  </a:lnTo>
                  <a:lnTo>
                    <a:pt x="2772" y="4391"/>
                  </a:lnTo>
                  <a:lnTo>
                    <a:pt x="2665" y="4338"/>
                  </a:lnTo>
                  <a:lnTo>
                    <a:pt x="2561" y="4283"/>
                  </a:lnTo>
                  <a:lnTo>
                    <a:pt x="2456" y="4227"/>
                  </a:lnTo>
                  <a:lnTo>
                    <a:pt x="2353" y="4169"/>
                  </a:lnTo>
                  <a:lnTo>
                    <a:pt x="2250" y="4109"/>
                  </a:lnTo>
                  <a:lnTo>
                    <a:pt x="2149" y="4048"/>
                  </a:lnTo>
                  <a:lnTo>
                    <a:pt x="2048" y="3986"/>
                  </a:lnTo>
                  <a:lnTo>
                    <a:pt x="1948" y="3921"/>
                  </a:lnTo>
                  <a:lnTo>
                    <a:pt x="1850" y="3856"/>
                  </a:lnTo>
                  <a:lnTo>
                    <a:pt x="1752" y="3788"/>
                  </a:lnTo>
                  <a:lnTo>
                    <a:pt x="1657" y="3719"/>
                  </a:lnTo>
                  <a:lnTo>
                    <a:pt x="1562" y="3649"/>
                  </a:lnTo>
                  <a:lnTo>
                    <a:pt x="1468" y="3576"/>
                  </a:lnTo>
                  <a:lnTo>
                    <a:pt x="1377" y="3502"/>
                  </a:lnTo>
                  <a:lnTo>
                    <a:pt x="1285" y="3427"/>
                  </a:lnTo>
                  <a:lnTo>
                    <a:pt x="1196" y="3349"/>
                  </a:lnTo>
                  <a:lnTo>
                    <a:pt x="1109" y="3270"/>
                  </a:lnTo>
                  <a:lnTo>
                    <a:pt x="1022" y="3190"/>
                  </a:lnTo>
                  <a:lnTo>
                    <a:pt x="938" y="3108"/>
                  </a:lnTo>
                  <a:lnTo>
                    <a:pt x="855" y="3024"/>
                  </a:lnTo>
                  <a:lnTo>
                    <a:pt x="773" y="2938"/>
                  </a:lnTo>
                  <a:lnTo>
                    <a:pt x="694" y="2851"/>
                  </a:lnTo>
                  <a:lnTo>
                    <a:pt x="636" y="2787"/>
                  </a:lnTo>
                  <a:lnTo>
                    <a:pt x="577" y="2719"/>
                  </a:lnTo>
                  <a:lnTo>
                    <a:pt x="518" y="2649"/>
                  </a:lnTo>
                  <a:lnTo>
                    <a:pt x="458" y="2576"/>
                  </a:lnTo>
                  <a:lnTo>
                    <a:pt x="427" y="2540"/>
                  </a:lnTo>
                  <a:lnTo>
                    <a:pt x="398" y="2502"/>
                  </a:lnTo>
                  <a:lnTo>
                    <a:pt x="368" y="2464"/>
                  </a:lnTo>
                  <a:lnTo>
                    <a:pt x="340" y="2425"/>
                  </a:lnTo>
                  <a:lnTo>
                    <a:pt x="311" y="2385"/>
                  </a:lnTo>
                  <a:lnTo>
                    <a:pt x="284" y="2346"/>
                  </a:lnTo>
                  <a:lnTo>
                    <a:pt x="257" y="2306"/>
                  </a:lnTo>
                  <a:lnTo>
                    <a:pt x="231" y="2266"/>
                  </a:lnTo>
                  <a:lnTo>
                    <a:pt x="206" y="2224"/>
                  </a:lnTo>
                  <a:lnTo>
                    <a:pt x="181" y="2183"/>
                  </a:lnTo>
                  <a:lnTo>
                    <a:pt x="158" y="2141"/>
                  </a:lnTo>
                  <a:lnTo>
                    <a:pt x="136" y="2099"/>
                  </a:lnTo>
                  <a:lnTo>
                    <a:pt x="115" y="2056"/>
                  </a:lnTo>
                  <a:lnTo>
                    <a:pt x="96" y="2014"/>
                  </a:lnTo>
                  <a:lnTo>
                    <a:pt x="78" y="1970"/>
                  </a:lnTo>
                  <a:lnTo>
                    <a:pt x="63" y="1926"/>
                  </a:lnTo>
                  <a:lnTo>
                    <a:pt x="47" y="1883"/>
                  </a:lnTo>
                  <a:lnTo>
                    <a:pt x="35" y="1838"/>
                  </a:lnTo>
                  <a:lnTo>
                    <a:pt x="24" y="1794"/>
                  </a:lnTo>
                  <a:lnTo>
                    <a:pt x="15" y="1750"/>
                  </a:lnTo>
                  <a:lnTo>
                    <a:pt x="8" y="1705"/>
                  </a:lnTo>
                  <a:lnTo>
                    <a:pt x="3" y="1659"/>
                  </a:lnTo>
                  <a:lnTo>
                    <a:pt x="1" y="1614"/>
                  </a:lnTo>
                  <a:lnTo>
                    <a:pt x="0" y="1569"/>
                  </a:lnTo>
                  <a:lnTo>
                    <a:pt x="2" y="1529"/>
                  </a:lnTo>
                  <a:lnTo>
                    <a:pt x="6" y="1493"/>
                  </a:lnTo>
                  <a:lnTo>
                    <a:pt x="12" y="1457"/>
                  </a:lnTo>
                  <a:lnTo>
                    <a:pt x="20" y="1424"/>
                  </a:lnTo>
                  <a:lnTo>
                    <a:pt x="29" y="1391"/>
                  </a:lnTo>
                  <a:lnTo>
                    <a:pt x="41" y="1362"/>
                  </a:lnTo>
                  <a:lnTo>
                    <a:pt x="54" y="1332"/>
                  </a:lnTo>
                  <a:lnTo>
                    <a:pt x="70" y="1306"/>
                  </a:lnTo>
                  <a:lnTo>
                    <a:pt x="87" y="1279"/>
                  </a:lnTo>
                  <a:lnTo>
                    <a:pt x="104" y="1255"/>
                  </a:lnTo>
                  <a:lnTo>
                    <a:pt x="125" y="1233"/>
                  </a:lnTo>
                  <a:lnTo>
                    <a:pt x="145" y="1210"/>
                  </a:lnTo>
                  <a:lnTo>
                    <a:pt x="167" y="1189"/>
                  </a:lnTo>
                  <a:lnTo>
                    <a:pt x="191" y="1170"/>
                  </a:lnTo>
                  <a:lnTo>
                    <a:pt x="215" y="1150"/>
                  </a:lnTo>
                  <a:lnTo>
                    <a:pt x="240" y="1132"/>
                  </a:lnTo>
                  <a:lnTo>
                    <a:pt x="267" y="1115"/>
                  </a:lnTo>
                  <a:lnTo>
                    <a:pt x="294" y="1097"/>
                  </a:lnTo>
                  <a:lnTo>
                    <a:pt x="322" y="1081"/>
                  </a:lnTo>
                  <a:lnTo>
                    <a:pt x="350" y="1066"/>
                  </a:lnTo>
                  <a:lnTo>
                    <a:pt x="410" y="1036"/>
                  </a:lnTo>
                  <a:lnTo>
                    <a:pt x="471" y="1006"/>
                  </a:lnTo>
                  <a:lnTo>
                    <a:pt x="533" y="977"/>
                  </a:lnTo>
                  <a:lnTo>
                    <a:pt x="595" y="947"/>
                  </a:lnTo>
                  <a:lnTo>
                    <a:pt x="658" y="917"/>
                  </a:lnTo>
                  <a:lnTo>
                    <a:pt x="719" y="884"/>
                  </a:lnTo>
                  <a:lnTo>
                    <a:pt x="737" y="874"/>
                  </a:lnTo>
                  <a:lnTo>
                    <a:pt x="755" y="863"/>
                  </a:lnTo>
                  <a:lnTo>
                    <a:pt x="772" y="853"/>
                  </a:lnTo>
                  <a:lnTo>
                    <a:pt x="790" y="840"/>
                  </a:lnTo>
                  <a:lnTo>
                    <a:pt x="823" y="817"/>
                  </a:lnTo>
                  <a:lnTo>
                    <a:pt x="856" y="792"/>
                  </a:lnTo>
                  <a:lnTo>
                    <a:pt x="888" y="766"/>
                  </a:lnTo>
                  <a:lnTo>
                    <a:pt x="920" y="739"/>
                  </a:lnTo>
                  <a:lnTo>
                    <a:pt x="950" y="711"/>
                  </a:lnTo>
                  <a:lnTo>
                    <a:pt x="981" y="683"/>
                  </a:lnTo>
                  <a:lnTo>
                    <a:pt x="1042" y="626"/>
                  </a:lnTo>
                  <a:lnTo>
                    <a:pt x="1104" y="570"/>
                  </a:lnTo>
                  <a:lnTo>
                    <a:pt x="1134" y="543"/>
                  </a:lnTo>
                  <a:lnTo>
                    <a:pt x="1165" y="516"/>
                  </a:lnTo>
                  <a:lnTo>
                    <a:pt x="1198" y="491"/>
                  </a:lnTo>
                  <a:lnTo>
                    <a:pt x="1230" y="466"/>
                  </a:lnTo>
                  <a:lnTo>
                    <a:pt x="1294" y="421"/>
                  </a:lnTo>
                  <a:lnTo>
                    <a:pt x="1361" y="375"/>
                  </a:lnTo>
                  <a:lnTo>
                    <a:pt x="1432" y="330"/>
                  </a:lnTo>
                  <a:lnTo>
                    <a:pt x="1505" y="284"/>
                  </a:lnTo>
                  <a:lnTo>
                    <a:pt x="1542" y="262"/>
                  </a:lnTo>
                  <a:lnTo>
                    <a:pt x="1580" y="240"/>
                  </a:lnTo>
                  <a:lnTo>
                    <a:pt x="1618" y="219"/>
                  </a:lnTo>
                  <a:lnTo>
                    <a:pt x="1657" y="199"/>
                  </a:lnTo>
                  <a:lnTo>
                    <a:pt x="1697" y="178"/>
                  </a:lnTo>
                  <a:lnTo>
                    <a:pt x="1736" y="159"/>
                  </a:lnTo>
                  <a:lnTo>
                    <a:pt x="1776" y="140"/>
                  </a:lnTo>
                  <a:lnTo>
                    <a:pt x="1815" y="122"/>
                  </a:lnTo>
                  <a:lnTo>
                    <a:pt x="1856" y="105"/>
                  </a:lnTo>
                  <a:lnTo>
                    <a:pt x="1897" y="89"/>
                  </a:lnTo>
                  <a:lnTo>
                    <a:pt x="1937" y="75"/>
                  </a:lnTo>
                  <a:lnTo>
                    <a:pt x="1978" y="60"/>
                  </a:lnTo>
                  <a:lnTo>
                    <a:pt x="2019" y="48"/>
                  </a:lnTo>
                  <a:lnTo>
                    <a:pt x="2059" y="37"/>
                  </a:lnTo>
                  <a:lnTo>
                    <a:pt x="2100" y="27"/>
                  </a:lnTo>
                  <a:lnTo>
                    <a:pt x="2140" y="19"/>
                  </a:lnTo>
                  <a:lnTo>
                    <a:pt x="2180" y="12"/>
                  </a:lnTo>
                  <a:lnTo>
                    <a:pt x="2221" y="7"/>
                  </a:lnTo>
                  <a:lnTo>
                    <a:pt x="2260" y="2"/>
                  </a:lnTo>
                  <a:lnTo>
                    <a:pt x="2300" y="0"/>
                  </a:lnTo>
                  <a:lnTo>
                    <a:pt x="2339" y="0"/>
                  </a:lnTo>
                  <a:lnTo>
                    <a:pt x="2378" y="2"/>
                  </a:lnTo>
                  <a:lnTo>
                    <a:pt x="2417" y="6"/>
                  </a:lnTo>
                  <a:lnTo>
                    <a:pt x="2454" y="12"/>
                  </a:lnTo>
                  <a:lnTo>
                    <a:pt x="2505" y="22"/>
                  </a:lnTo>
                  <a:lnTo>
                    <a:pt x="2555" y="32"/>
                  </a:lnTo>
                  <a:lnTo>
                    <a:pt x="2605" y="44"/>
                  </a:lnTo>
                  <a:lnTo>
                    <a:pt x="2655" y="57"/>
                  </a:lnTo>
                  <a:lnTo>
                    <a:pt x="2705" y="72"/>
                  </a:lnTo>
                  <a:lnTo>
                    <a:pt x="2755" y="87"/>
                  </a:lnTo>
                  <a:lnTo>
                    <a:pt x="2805" y="102"/>
                  </a:lnTo>
                  <a:lnTo>
                    <a:pt x="2854" y="119"/>
                  </a:lnTo>
                  <a:lnTo>
                    <a:pt x="2904" y="137"/>
                  </a:lnTo>
                  <a:lnTo>
                    <a:pt x="2954" y="155"/>
                  </a:lnTo>
                  <a:lnTo>
                    <a:pt x="3004" y="174"/>
                  </a:lnTo>
                  <a:lnTo>
                    <a:pt x="3053" y="193"/>
                  </a:lnTo>
                  <a:lnTo>
                    <a:pt x="3152" y="234"/>
                  </a:lnTo>
                  <a:lnTo>
                    <a:pt x="3250" y="276"/>
                  </a:lnTo>
                  <a:lnTo>
                    <a:pt x="3348" y="319"/>
                  </a:lnTo>
                  <a:lnTo>
                    <a:pt x="3445" y="364"/>
                  </a:lnTo>
                  <a:lnTo>
                    <a:pt x="3543" y="408"/>
                  </a:lnTo>
                  <a:lnTo>
                    <a:pt x="3640" y="451"/>
                  </a:lnTo>
                  <a:lnTo>
                    <a:pt x="3736" y="495"/>
                  </a:lnTo>
                  <a:lnTo>
                    <a:pt x="3832" y="537"/>
                  </a:lnTo>
                  <a:lnTo>
                    <a:pt x="3928" y="577"/>
                  </a:lnTo>
                  <a:lnTo>
                    <a:pt x="4023" y="615"/>
                  </a:lnTo>
                  <a:lnTo>
                    <a:pt x="4020" y="552"/>
                  </a:lnTo>
                  <a:lnTo>
                    <a:pt x="4022" y="493"/>
                  </a:lnTo>
                  <a:lnTo>
                    <a:pt x="4028" y="440"/>
                  </a:lnTo>
                  <a:lnTo>
                    <a:pt x="4039" y="393"/>
                  </a:lnTo>
                  <a:lnTo>
                    <a:pt x="4055" y="349"/>
                  </a:lnTo>
                  <a:lnTo>
                    <a:pt x="4073" y="310"/>
                  </a:lnTo>
                  <a:lnTo>
                    <a:pt x="4096" y="276"/>
                  </a:lnTo>
                  <a:lnTo>
                    <a:pt x="4123" y="245"/>
                  </a:lnTo>
                  <a:lnTo>
                    <a:pt x="4152" y="219"/>
                  </a:lnTo>
                  <a:lnTo>
                    <a:pt x="4185" y="195"/>
                  </a:lnTo>
                  <a:lnTo>
                    <a:pt x="4220" y="177"/>
                  </a:lnTo>
                  <a:lnTo>
                    <a:pt x="4258" y="161"/>
                  </a:lnTo>
                  <a:lnTo>
                    <a:pt x="4298" y="149"/>
                  </a:lnTo>
                  <a:lnTo>
                    <a:pt x="4341" y="139"/>
                  </a:lnTo>
                  <a:lnTo>
                    <a:pt x="4386" y="131"/>
                  </a:lnTo>
                  <a:lnTo>
                    <a:pt x="4431" y="127"/>
                  </a:lnTo>
                  <a:lnTo>
                    <a:pt x="4479" y="125"/>
                  </a:lnTo>
                  <a:lnTo>
                    <a:pt x="4528" y="126"/>
                  </a:lnTo>
                  <a:lnTo>
                    <a:pt x="4578" y="128"/>
                  </a:lnTo>
                  <a:lnTo>
                    <a:pt x="4629" y="133"/>
                  </a:lnTo>
                  <a:lnTo>
                    <a:pt x="4680" y="139"/>
                  </a:lnTo>
                  <a:lnTo>
                    <a:pt x="4732" y="146"/>
                  </a:lnTo>
                  <a:lnTo>
                    <a:pt x="4784" y="154"/>
                  </a:lnTo>
                  <a:lnTo>
                    <a:pt x="4836" y="163"/>
                  </a:lnTo>
                  <a:lnTo>
                    <a:pt x="4886" y="174"/>
                  </a:lnTo>
                  <a:lnTo>
                    <a:pt x="4937" y="184"/>
                  </a:lnTo>
                  <a:lnTo>
                    <a:pt x="4987" y="195"/>
                  </a:lnTo>
                  <a:lnTo>
                    <a:pt x="5036" y="208"/>
                  </a:lnTo>
                  <a:lnTo>
                    <a:pt x="5130" y="231"/>
                  </a:lnTo>
                  <a:lnTo>
                    <a:pt x="5218" y="252"/>
                  </a:lnTo>
                  <a:lnTo>
                    <a:pt x="5258" y="264"/>
                  </a:lnTo>
                  <a:lnTo>
                    <a:pt x="5297" y="276"/>
                  </a:lnTo>
                  <a:lnTo>
                    <a:pt x="5333" y="288"/>
                  </a:lnTo>
                  <a:lnTo>
                    <a:pt x="5369" y="302"/>
                  </a:lnTo>
                  <a:lnTo>
                    <a:pt x="5402" y="316"/>
                  </a:lnTo>
                  <a:lnTo>
                    <a:pt x="5435" y="332"/>
                  </a:lnTo>
                  <a:lnTo>
                    <a:pt x="5465" y="349"/>
                  </a:lnTo>
                  <a:lnTo>
                    <a:pt x="5495" y="365"/>
                  </a:lnTo>
                  <a:lnTo>
                    <a:pt x="5523" y="383"/>
                  </a:lnTo>
                  <a:lnTo>
                    <a:pt x="5550" y="402"/>
                  </a:lnTo>
                  <a:lnTo>
                    <a:pt x="5576" y="421"/>
                  </a:lnTo>
                  <a:lnTo>
                    <a:pt x="5601" y="440"/>
                  </a:lnTo>
                  <a:lnTo>
                    <a:pt x="5626" y="461"/>
                  </a:lnTo>
                  <a:lnTo>
                    <a:pt x="5649" y="482"/>
                  </a:lnTo>
                  <a:lnTo>
                    <a:pt x="5672" y="503"/>
                  </a:lnTo>
                  <a:lnTo>
                    <a:pt x="5695" y="525"/>
                  </a:lnTo>
                  <a:lnTo>
                    <a:pt x="5740" y="569"/>
                  </a:lnTo>
                  <a:lnTo>
                    <a:pt x="5783" y="615"/>
                  </a:lnTo>
                  <a:lnTo>
                    <a:pt x="5827" y="662"/>
                  </a:lnTo>
                  <a:lnTo>
                    <a:pt x="5873" y="708"/>
                  </a:lnTo>
                  <a:lnTo>
                    <a:pt x="5895" y="732"/>
                  </a:lnTo>
                  <a:lnTo>
                    <a:pt x="5919" y="756"/>
                  </a:lnTo>
                  <a:lnTo>
                    <a:pt x="5943" y="780"/>
                  </a:lnTo>
                  <a:lnTo>
                    <a:pt x="5968" y="803"/>
                  </a:lnTo>
                  <a:lnTo>
                    <a:pt x="5994" y="826"/>
                  </a:lnTo>
                  <a:lnTo>
                    <a:pt x="6021" y="850"/>
                  </a:lnTo>
                  <a:lnTo>
                    <a:pt x="6049" y="873"/>
                  </a:lnTo>
                  <a:lnTo>
                    <a:pt x="6079" y="896"/>
                  </a:lnTo>
                  <a:lnTo>
                    <a:pt x="6103" y="914"/>
                  </a:lnTo>
                  <a:lnTo>
                    <a:pt x="6128" y="931"/>
                  </a:lnTo>
                  <a:lnTo>
                    <a:pt x="6155" y="945"/>
                  </a:lnTo>
                  <a:lnTo>
                    <a:pt x="6181" y="959"/>
                  </a:lnTo>
                  <a:lnTo>
                    <a:pt x="6208" y="972"/>
                  </a:lnTo>
                  <a:lnTo>
                    <a:pt x="6235" y="983"/>
                  </a:lnTo>
                  <a:lnTo>
                    <a:pt x="6264" y="994"/>
                  </a:lnTo>
                  <a:lnTo>
                    <a:pt x="6291" y="1003"/>
                  </a:lnTo>
                  <a:lnTo>
                    <a:pt x="6319" y="1011"/>
                  </a:lnTo>
                  <a:lnTo>
                    <a:pt x="6348" y="1019"/>
                  </a:lnTo>
                  <a:lnTo>
                    <a:pt x="6376" y="1026"/>
                  </a:lnTo>
                  <a:lnTo>
                    <a:pt x="6406" y="1032"/>
                  </a:lnTo>
                  <a:lnTo>
                    <a:pt x="6465" y="1045"/>
                  </a:lnTo>
                  <a:lnTo>
                    <a:pt x="6524" y="1055"/>
                  </a:lnTo>
                  <a:lnTo>
                    <a:pt x="6582" y="1065"/>
                  </a:lnTo>
                  <a:lnTo>
                    <a:pt x="6641" y="1076"/>
                  </a:lnTo>
                  <a:lnTo>
                    <a:pt x="6699" y="1087"/>
                  </a:lnTo>
                  <a:lnTo>
                    <a:pt x="6757" y="1102"/>
                  </a:lnTo>
                  <a:lnTo>
                    <a:pt x="6786" y="1109"/>
                  </a:lnTo>
                  <a:lnTo>
                    <a:pt x="6814" y="1118"/>
                  </a:lnTo>
                  <a:lnTo>
                    <a:pt x="6842" y="1127"/>
                  </a:lnTo>
                  <a:lnTo>
                    <a:pt x="6870" y="1137"/>
                  </a:lnTo>
                  <a:lnTo>
                    <a:pt x="6897" y="1149"/>
                  </a:lnTo>
                  <a:lnTo>
                    <a:pt x="6925" y="1161"/>
                  </a:lnTo>
                  <a:lnTo>
                    <a:pt x="6951" y="1176"/>
                  </a:lnTo>
                  <a:lnTo>
                    <a:pt x="6976" y="1191"/>
                  </a:lnTo>
                  <a:lnTo>
                    <a:pt x="6987" y="1197"/>
                  </a:lnTo>
                  <a:lnTo>
                    <a:pt x="6997" y="1204"/>
                  </a:lnTo>
                  <a:lnTo>
                    <a:pt x="7006" y="1212"/>
                  </a:lnTo>
                  <a:lnTo>
                    <a:pt x="7016" y="1220"/>
                  </a:lnTo>
                  <a:lnTo>
                    <a:pt x="7033" y="1239"/>
                  </a:lnTo>
                  <a:lnTo>
                    <a:pt x="7051" y="1258"/>
                  </a:lnTo>
                  <a:lnTo>
                    <a:pt x="7067" y="1279"/>
                  </a:lnTo>
                  <a:lnTo>
                    <a:pt x="7082" y="1301"/>
                  </a:lnTo>
                  <a:lnTo>
                    <a:pt x="7097" y="1323"/>
                  </a:lnTo>
                  <a:lnTo>
                    <a:pt x="7113" y="1345"/>
                  </a:lnTo>
                  <a:lnTo>
                    <a:pt x="7127" y="1368"/>
                  </a:lnTo>
                  <a:lnTo>
                    <a:pt x="7142" y="1390"/>
                  </a:lnTo>
                  <a:lnTo>
                    <a:pt x="7157" y="1412"/>
                  </a:lnTo>
                  <a:lnTo>
                    <a:pt x="7173" y="1433"/>
                  </a:lnTo>
                  <a:lnTo>
                    <a:pt x="7190" y="1452"/>
                  </a:lnTo>
                  <a:lnTo>
                    <a:pt x="7207" y="1470"/>
                  </a:lnTo>
                  <a:lnTo>
                    <a:pt x="7216" y="1479"/>
                  </a:lnTo>
                  <a:lnTo>
                    <a:pt x="7225" y="1487"/>
                  </a:lnTo>
                  <a:lnTo>
                    <a:pt x="7234" y="1495"/>
                  </a:lnTo>
                  <a:lnTo>
                    <a:pt x="7245" y="1501"/>
                  </a:lnTo>
                  <a:lnTo>
                    <a:pt x="7263" y="1512"/>
                  </a:lnTo>
                  <a:lnTo>
                    <a:pt x="7281" y="1521"/>
                  </a:lnTo>
                  <a:lnTo>
                    <a:pt x="7299" y="1529"/>
                  </a:lnTo>
                  <a:lnTo>
                    <a:pt x="7319" y="1535"/>
                  </a:lnTo>
                  <a:lnTo>
                    <a:pt x="7337" y="1540"/>
                  </a:lnTo>
                  <a:lnTo>
                    <a:pt x="7356" y="1544"/>
                  </a:lnTo>
                  <a:lnTo>
                    <a:pt x="7375" y="1547"/>
                  </a:lnTo>
                  <a:lnTo>
                    <a:pt x="7394" y="1551"/>
                  </a:lnTo>
                  <a:lnTo>
                    <a:pt x="7433" y="1557"/>
                  </a:lnTo>
                  <a:lnTo>
                    <a:pt x="7474" y="1564"/>
                  </a:lnTo>
                  <a:lnTo>
                    <a:pt x="7494" y="1569"/>
                  </a:lnTo>
                  <a:lnTo>
                    <a:pt x="7516" y="1574"/>
                  </a:lnTo>
                  <a:lnTo>
                    <a:pt x="7537" y="1581"/>
                  </a:lnTo>
                  <a:lnTo>
                    <a:pt x="7558" y="1589"/>
                  </a:lnTo>
                  <a:lnTo>
                    <a:pt x="7636" y="1623"/>
                  </a:lnTo>
                  <a:lnTo>
                    <a:pt x="7706" y="1654"/>
                  </a:lnTo>
                  <a:lnTo>
                    <a:pt x="7770" y="1685"/>
                  </a:lnTo>
                  <a:lnTo>
                    <a:pt x="7827" y="1714"/>
                  </a:lnTo>
                  <a:lnTo>
                    <a:pt x="7855" y="1729"/>
                  </a:lnTo>
                  <a:lnTo>
                    <a:pt x="7880" y="1743"/>
                  </a:lnTo>
                  <a:lnTo>
                    <a:pt x="7906" y="1759"/>
                  </a:lnTo>
                  <a:lnTo>
                    <a:pt x="7929" y="1775"/>
                  </a:lnTo>
                  <a:lnTo>
                    <a:pt x="7951" y="1790"/>
                  </a:lnTo>
                  <a:lnTo>
                    <a:pt x="7972" y="1807"/>
                  </a:lnTo>
                  <a:lnTo>
                    <a:pt x="7992" y="1825"/>
                  </a:lnTo>
                  <a:lnTo>
                    <a:pt x="8011" y="1842"/>
                  </a:lnTo>
                  <a:lnTo>
                    <a:pt x="8030" y="1860"/>
                  </a:lnTo>
                  <a:lnTo>
                    <a:pt x="8047" y="1881"/>
                  </a:lnTo>
                  <a:lnTo>
                    <a:pt x="8063" y="1901"/>
                  </a:lnTo>
                  <a:lnTo>
                    <a:pt x="8078" y="1922"/>
                  </a:lnTo>
                  <a:lnTo>
                    <a:pt x="8093" y="1945"/>
                  </a:lnTo>
                  <a:lnTo>
                    <a:pt x="8107" y="1969"/>
                  </a:lnTo>
                  <a:lnTo>
                    <a:pt x="8120" y="1994"/>
                  </a:lnTo>
                  <a:lnTo>
                    <a:pt x="8132" y="2021"/>
                  </a:lnTo>
                  <a:lnTo>
                    <a:pt x="8144" y="2049"/>
                  </a:lnTo>
                  <a:lnTo>
                    <a:pt x="8156" y="2079"/>
                  </a:lnTo>
                  <a:lnTo>
                    <a:pt x="8167" y="2110"/>
                  </a:lnTo>
                  <a:lnTo>
                    <a:pt x="8177" y="2144"/>
                  </a:lnTo>
                  <a:lnTo>
                    <a:pt x="8187" y="2179"/>
                  </a:lnTo>
                  <a:lnTo>
                    <a:pt x="8196" y="2216"/>
                  </a:lnTo>
                  <a:lnTo>
                    <a:pt x="8205" y="2255"/>
                  </a:lnTo>
                  <a:lnTo>
                    <a:pt x="8214" y="2297"/>
                  </a:lnTo>
                  <a:lnTo>
                    <a:pt x="8221" y="2323"/>
                  </a:lnTo>
                  <a:lnTo>
                    <a:pt x="8226" y="2347"/>
                  </a:lnTo>
                  <a:lnTo>
                    <a:pt x="8232" y="2367"/>
                  </a:lnTo>
                  <a:lnTo>
                    <a:pt x="8239" y="2384"/>
                  </a:lnTo>
                  <a:lnTo>
                    <a:pt x="8245" y="2401"/>
                  </a:lnTo>
                  <a:lnTo>
                    <a:pt x="8253" y="2414"/>
                  </a:lnTo>
                  <a:lnTo>
                    <a:pt x="8261" y="2427"/>
                  </a:lnTo>
                  <a:lnTo>
                    <a:pt x="8270" y="2438"/>
                  </a:lnTo>
                  <a:lnTo>
                    <a:pt x="8281" y="2449"/>
                  </a:lnTo>
                  <a:lnTo>
                    <a:pt x="8293" y="2460"/>
                  </a:lnTo>
                  <a:lnTo>
                    <a:pt x="8306" y="2471"/>
                  </a:lnTo>
                  <a:lnTo>
                    <a:pt x="8321" y="2482"/>
                  </a:lnTo>
                  <a:lnTo>
                    <a:pt x="8356" y="2508"/>
                  </a:lnTo>
                  <a:lnTo>
                    <a:pt x="8399" y="2542"/>
                  </a:lnTo>
                  <a:lnTo>
                    <a:pt x="8390" y="2554"/>
                  </a:lnTo>
                  <a:lnTo>
                    <a:pt x="8381" y="2565"/>
                  </a:lnTo>
                  <a:lnTo>
                    <a:pt x="8373" y="2578"/>
                  </a:lnTo>
                  <a:lnTo>
                    <a:pt x="8366" y="2592"/>
                  </a:lnTo>
                  <a:lnTo>
                    <a:pt x="8360" y="2606"/>
                  </a:lnTo>
                  <a:lnTo>
                    <a:pt x="8355" y="2619"/>
                  </a:lnTo>
                  <a:lnTo>
                    <a:pt x="8350" y="2634"/>
                  </a:lnTo>
                  <a:lnTo>
                    <a:pt x="8347" y="2649"/>
                  </a:lnTo>
                  <a:lnTo>
                    <a:pt x="8345" y="2664"/>
                  </a:lnTo>
                  <a:lnTo>
                    <a:pt x="8345" y="2678"/>
                  </a:lnTo>
                  <a:lnTo>
                    <a:pt x="8345" y="2693"/>
                  </a:lnTo>
                  <a:lnTo>
                    <a:pt x="8346" y="2708"/>
                  </a:lnTo>
                  <a:lnTo>
                    <a:pt x="8349" y="2723"/>
                  </a:lnTo>
                  <a:lnTo>
                    <a:pt x="8354" y="2738"/>
                  </a:lnTo>
                  <a:lnTo>
                    <a:pt x="8359" y="2752"/>
                  </a:lnTo>
                  <a:lnTo>
                    <a:pt x="8366" y="2766"/>
                  </a:lnTo>
                  <a:lnTo>
                    <a:pt x="8353" y="2765"/>
                  </a:lnTo>
                  <a:lnTo>
                    <a:pt x="8339" y="2765"/>
                  </a:lnTo>
                  <a:lnTo>
                    <a:pt x="8327" y="2766"/>
                  </a:lnTo>
                  <a:lnTo>
                    <a:pt x="8314" y="2767"/>
                  </a:lnTo>
                  <a:lnTo>
                    <a:pt x="8302" y="2769"/>
                  </a:lnTo>
                  <a:lnTo>
                    <a:pt x="8291" y="2772"/>
                  </a:lnTo>
                  <a:lnTo>
                    <a:pt x="8278" y="2775"/>
                  </a:lnTo>
                  <a:lnTo>
                    <a:pt x="8267" y="2780"/>
                  </a:lnTo>
                  <a:lnTo>
                    <a:pt x="8257" y="2784"/>
                  </a:lnTo>
                  <a:lnTo>
                    <a:pt x="8246" y="2789"/>
                  </a:lnTo>
                  <a:lnTo>
                    <a:pt x="8236" y="2794"/>
                  </a:lnTo>
                  <a:lnTo>
                    <a:pt x="8226" y="2800"/>
                  </a:lnTo>
                  <a:lnTo>
                    <a:pt x="8205" y="2813"/>
                  </a:lnTo>
                  <a:lnTo>
                    <a:pt x="8187" y="2827"/>
                  </a:lnTo>
                  <a:lnTo>
                    <a:pt x="8170" y="2844"/>
                  </a:lnTo>
                  <a:lnTo>
                    <a:pt x="8152" y="2861"/>
                  </a:lnTo>
                  <a:lnTo>
                    <a:pt x="8137" y="2880"/>
                  </a:lnTo>
                  <a:lnTo>
                    <a:pt x="8123" y="2899"/>
                  </a:lnTo>
                  <a:lnTo>
                    <a:pt x="8110" y="2920"/>
                  </a:lnTo>
                  <a:lnTo>
                    <a:pt x="8097" y="2941"/>
                  </a:lnTo>
                  <a:lnTo>
                    <a:pt x="8085" y="2963"/>
                  </a:lnTo>
                  <a:lnTo>
                    <a:pt x="8074" y="2985"/>
                  </a:lnTo>
                  <a:lnTo>
                    <a:pt x="8065" y="3005"/>
                  </a:lnTo>
                  <a:lnTo>
                    <a:pt x="8058" y="3025"/>
                  </a:lnTo>
                  <a:lnTo>
                    <a:pt x="8051" y="3044"/>
                  </a:lnTo>
                  <a:lnTo>
                    <a:pt x="8046" y="3062"/>
                  </a:lnTo>
                  <a:lnTo>
                    <a:pt x="8041" y="3080"/>
                  </a:lnTo>
                  <a:lnTo>
                    <a:pt x="8038" y="3097"/>
                  </a:lnTo>
                  <a:lnTo>
                    <a:pt x="8035" y="3115"/>
                  </a:lnTo>
                  <a:lnTo>
                    <a:pt x="8034" y="3131"/>
                  </a:lnTo>
                  <a:lnTo>
                    <a:pt x="8033" y="3147"/>
                  </a:lnTo>
                  <a:lnTo>
                    <a:pt x="8033" y="3162"/>
                  </a:lnTo>
                  <a:lnTo>
                    <a:pt x="8034" y="3179"/>
                  </a:lnTo>
                  <a:lnTo>
                    <a:pt x="8035" y="3193"/>
                  </a:lnTo>
                  <a:lnTo>
                    <a:pt x="8037" y="3208"/>
                  </a:lnTo>
                  <a:lnTo>
                    <a:pt x="8040" y="3223"/>
                  </a:lnTo>
                  <a:lnTo>
                    <a:pt x="8043" y="3238"/>
                  </a:lnTo>
                  <a:lnTo>
                    <a:pt x="8047" y="3252"/>
                  </a:lnTo>
                  <a:lnTo>
                    <a:pt x="8055" y="3280"/>
                  </a:lnTo>
                  <a:lnTo>
                    <a:pt x="8065" y="3309"/>
                  </a:lnTo>
                  <a:lnTo>
                    <a:pt x="8076" y="3337"/>
                  </a:lnTo>
                  <a:lnTo>
                    <a:pt x="8087" y="3367"/>
                  </a:lnTo>
                  <a:lnTo>
                    <a:pt x="8100" y="3397"/>
                  </a:lnTo>
                  <a:lnTo>
                    <a:pt x="8111" y="3429"/>
                  </a:lnTo>
                  <a:lnTo>
                    <a:pt x="8122" y="3461"/>
                  </a:lnTo>
                  <a:lnTo>
                    <a:pt x="8132" y="3496"/>
                  </a:lnTo>
                  <a:lnTo>
                    <a:pt x="8136" y="3517"/>
                  </a:lnTo>
                  <a:lnTo>
                    <a:pt x="8140" y="3539"/>
                  </a:lnTo>
                  <a:lnTo>
                    <a:pt x="8144" y="3563"/>
                  </a:lnTo>
                  <a:lnTo>
                    <a:pt x="8147" y="3586"/>
                  </a:lnTo>
                  <a:lnTo>
                    <a:pt x="8152" y="3636"/>
                  </a:lnTo>
                  <a:lnTo>
                    <a:pt x="8157" y="3687"/>
                  </a:lnTo>
                  <a:lnTo>
                    <a:pt x="8162" y="3738"/>
                  </a:lnTo>
                  <a:lnTo>
                    <a:pt x="8169" y="3790"/>
                  </a:lnTo>
                  <a:lnTo>
                    <a:pt x="8173" y="3816"/>
                  </a:lnTo>
                  <a:lnTo>
                    <a:pt x="8178" y="3840"/>
                  </a:lnTo>
                  <a:lnTo>
                    <a:pt x="8184" y="3864"/>
                  </a:lnTo>
                  <a:lnTo>
                    <a:pt x="8191" y="3888"/>
                  </a:lnTo>
                  <a:lnTo>
                    <a:pt x="8199" y="3910"/>
                  </a:lnTo>
                  <a:lnTo>
                    <a:pt x="8208" y="3931"/>
                  </a:lnTo>
                  <a:lnTo>
                    <a:pt x="8219" y="3952"/>
                  </a:lnTo>
                  <a:lnTo>
                    <a:pt x="8232" y="3971"/>
                  </a:lnTo>
                  <a:lnTo>
                    <a:pt x="8246" y="3988"/>
                  </a:lnTo>
                  <a:lnTo>
                    <a:pt x="8261" y="4005"/>
                  </a:lnTo>
                  <a:lnTo>
                    <a:pt x="8279" y="4019"/>
                  </a:lnTo>
                  <a:lnTo>
                    <a:pt x="8299" y="4031"/>
                  </a:lnTo>
                  <a:lnTo>
                    <a:pt x="8321" y="4042"/>
                  </a:lnTo>
                  <a:lnTo>
                    <a:pt x="8344" y="4050"/>
                  </a:lnTo>
                  <a:lnTo>
                    <a:pt x="8371" y="4057"/>
                  </a:lnTo>
                  <a:lnTo>
                    <a:pt x="8400" y="4061"/>
                  </a:lnTo>
                  <a:lnTo>
                    <a:pt x="8432" y="4063"/>
                  </a:lnTo>
                  <a:lnTo>
                    <a:pt x="8466" y="4062"/>
                  </a:lnTo>
                  <a:lnTo>
                    <a:pt x="8504" y="4058"/>
                  </a:lnTo>
                  <a:lnTo>
                    <a:pt x="8543" y="4052"/>
                  </a:lnTo>
                  <a:close/>
                </a:path>
              </a:pathLst>
            </a:custGeom>
            <a:solidFill>
              <a:srgbClr val="CAB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" name="Freeform 27"/>
            <p:cNvSpPr>
              <a:spLocks/>
            </p:cNvSpPr>
            <p:nvPr/>
          </p:nvSpPr>
          <p:spPr bwMode="auto">
            <a:xfrm>
              <a:off x="6799263" y="4775201"/>
              <a:ext cx="735012" cy="465138"/>
            </a:xfrm>
            <a:custGeom>
              <a:avLst/>
              <a:gdLst>
                <a:gd name="T0" fmla="*/ 7609 w 7869"/>
                <a:gd name="T1" fmla="*/ 3643 h 4977"/>
                <a:gd name="T2" fmla="*/ 7565 w 7869"/>
                <a:gd name="T3" fmla="*/ 3832 h 4977"/>
                <a:gd name="T4" fmla="*/ 7596 w 7869"/>
                <a:gd name="T5" fmla="*/ 4047 h 4977"/>
                <a:gd name="T6" fmla="*/ 7574 w 7869"/>
                <a:gd name="T7" fmla="*/ 4159 h 4977"/>
                <a:gd name="T8" fmla="*/ 7501 w 7869"/>
                <a:gd name="T9" fmla="*/ 4292 h 4977"/>
                <a:gd name="T10" fmla="*/ 7577 w 7869"/>
                <a:gd name="T11" fmla="*/ 4491 h 4977"/>
                <a:gd name="T12" fmla="*/ 7463 w 7869"/>
                <a:gd name="T13" fmla="*/ 4667 h 4977"/>
                <a:gd name="T14" fmla="*/ 7255 w 7869"/>
                <a:gd name="T15" fmla="*/ 4806 h 4977"/>
                <a:gd name="T16" fmla="*/ 7041 w 7869"/>
                <a:gd name="T17" fmla="*/ 4894 h 4977"/>
                <a:gd name="T18" fmla="*/ 6780 w 7869"/>
                <a:gd name="T19" fmla="*/ 4953 h 4977"/>
                <a:gd name="T20" fmla="*/ 6302 w 7869"/>
                <a:gd name="T21" fmla="*/ 4976 h 4977"/>
                <a:gd name="T22" fmla="*/ 5569 w 7869"/>
                <a:gd name="T23" fmla="*/ 4947 h 4977"/>
                <a:gd name="T24" fmla="*/ 4860 w 7869"/>
                <a:gd name="T25" fmla="*/ 4905 h 4977"/>
                <a:gd name="T26" fmla="*/ 4421 w 7869"/>
                <a:gd name="T27" fmla="*/ 4835 h 4977"/>
                <a:gd name="T28" fmla="*/ 3972 w 7869"/>
                <a:gd name="T29" fmla="*/ 4726 h 4977"/>
                <a:gd name="T30" fmla="*/ 3529 w 7869"/>
                <a:gd name="T31" fmla="*/ 4595 h 4977"/>
                <a:gd name="T32" fmla="*/ 2839 w 7869"/>
                <a:gd name="T33" fmla="*/ 4341 h 4977"/>
                <a:gd name="T34" fmla="*/ 2139 w 7869"/>
                <a:gd name="T35" fmla="*/ 4010 h 4977"/>
                <a:gd name="T36" fmla="*/ 1476 w 7869"/>
                <a:gd name="T37" fmla="*/ 3610 h 4977"/>
                <a:gd name="T38" fmla="*/ 862 w 7869"/>
                <a:gd name="T39" fmla="*/ 3141 h 4977"/>
                <a:gd name="T40" fmla="*/ 410 w 7869"/>
                <a:gd name="T41" fmla="*/ 2742 h 4977"/>
                <a:gd name="T42" fmla="*/ 169 w 7869"/>
                <a:gd name="T43" fmla="*/ 2482 h 4977"/>
                <a:gd name="T44" fmla="*/ 18 w 7869"/>
                <a:gd name="T45" fmla="*/ 2213 h 4977"/>
                <a:gd name="T46" fmla="*/ 20 w 7869"/>
                <a:gd name="T47" fmla="*/ 1971 h 4977"/>
                <a:gd name="T48" fmla="*/ 141 w 7869"/>
                <a:gd name="T49" fmla="*/ 1750 h 4977"/>
                <a:gd name="T50" fmla="*/ 345 w 7869"/>
                <a:gd name="T51" fmla="*/ 1523 h 4977"/>
                <a:gd name="T52" fmla="*/ 524 w 7869"/>
                <a:gd name="T53" fmla="*/ 1221 h 4977"/>
                <a:gd name="T54" fmla="*/ 615 w 7869"/>
                <a:gd name="T55" fmla="*/ 941 h 4977"/>
                <a:gd name="T56" fmla="*/ 880 w 7869"/>
                <a:gd name="T57" fmla="*/ 651 h 4977"/>
                <a:gd name="T58" fmla="*/ 1174 w 7869"/>
                <a:gd name="T59" fmla="*/ 417 h 4977"/>
                <a:gd name="T60" fmla="*/ 1509 w 7869"/>
                <a:gd name="T61" fmla="*/ 186 h 4977"/>
                <a:gd name="T62" fmla="*/ 1721 w 7869"/>
                <a:gd name="T63" fmla="*/ 51 h 4977"/>
                <a:gd name="T64" fmla="*/ 1908 w 7869"/>
                <a:gd name="T65" fmla="*/ 2 h 4977"/>
                <a:gd name="T66" fmla="*/ 2135 w 7869"/>
                <a:gd name="T67" fmla="*/ 23 h 4977"/>
                <a:gd name="T68" fmla="*/ 2412 w 7869"/>
                <a:gd name="T69" fmla="*/ 116 h 4977"/>
                <a:gd name="T70" fmla="*/ 2676 w 7869"/>
                <a:gd name="T71" fmla="*/ 268 h 4977"/>
                <a:gd name="T72" fmla="*/ 2849 w 7869"/>
                <a:gd name="T73" fmla="*/ 458 h 4977"/>
                <a:gd name="T74" fmla="*/ 3094 w 7869"/>
                <a:gd name="T75" fmla="*/ 530 h 4977"/>
                <a:gd name="T76" fmla="*/ 3476 w 7869"/>
                <a:gd name="T77" fmla="*/ 636 h 4977"/>
                <a:gd name="T78" fmla="*/ 3849 w 7869"/>
                <a:gd name="T79" fmla="*/ 839 h 4977"/>
                <a:gd name="T80" fmla="*/ 4153 w 7869"/>
                <a:gd name="T81" fmla="*/ 1086 h 4977"/>
                <a:gd name="T82" fmla="*/ 4434 w 7869"/>
                <a:gd name="T83" fmla="*/ 1036 h 4977"/>
                <a:gd name="T84" fmla="*/ 4777 w 7869"/>
                <a:gd name="T85" fmla="*/ 985 h 4977"/>
                <a:gd name="T86" fmla="*/ 5123 w 7869"/>
                <a:gd name="T87" fmla="*/ 1100 h 4977"/>
                <a:gd name="T88" fmla="*/ 5430 w 7869"/>
                <a:gd name="T89" fmla="*/ 1309 h 4977"/>
                <a:gd name="T90" fmla="*/ 5748 w 7869"/>
                <a:gd name="T91" fmla="*/ 1611 h 4977"/>
                <a:gd name="T92" fmla="*/ 5894 w 7869"/>
                <a:gd name="T93" fmla="*/ 1711 h 4977"/>
                <a:gd name="T94" fmla="*/ 6245 w 7869"/>
                <a:gd name="T95" fmla="*/ 1829 h 4977"/>
                <a:gd name="T96" fmla="*/ 6470 w 7869"/>
                <a:gd name="T97" fmla="*/ 1927 h 4977"/>
                <a:gd name="T98" fmla="*/ 6786 w 7869"/>
                <a:gd name="T99" fmla="*/ 2135 h 4977"/>
                <a:gd name="T100" fmla="*/ 7004 w 7869"/>
                <a:gd name="T101" fmla="*/ 2237 h 4977"/>
                <a:gd name="T102" fmla="*/ 7311 w 7869"/>
                <a:gd name="T103" fmla="*/ 2289 h 4977"/>
                <a:gd name="T104" fmla="*/ 7543 w 7869"/>
                <a:gd name="T105" fmla="*/ 2346 h 4977"/>
                <a:gd name="T106" fmla="*/ 7728 w 7869"/>
                <a:gd name="T107" fmla="*/ 2493 h 4977"/>
                <a:gd name="T108" fmla="*/ 7831 w 7869"/>
                <a:gd name="T109" fmla="*/ 2677 h 4977"/>
                <a:gd name="T110" fmla="*/ 7868 w 7869"/>
                <a:gd name="T111" fmla="*/ 2865 h 4977"/>
                <a:gd name="T112" fmla="*/ 7857 w 7869"/>
                <a:gd name="T113" fmla="*/ 3053 h 4977"/>
                <a:gd name="T114" fmla="*/ 7807 w 7869"/>
                <a:gd name="T115" fmla="*/ 3228 h 4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69" h="4977">
                  <a:moveTo>
                    <a:pt x="7730" y="3391"/>
                  </a:moveTo>
                  <a:lnTo>
                    <a:pt x="7706" y="3437"/>
                  </a:lnTo>
                  <a:lnTo>
                    <a:pt x="7682" y="3481"/>
                  </a:lnTo>
                  <a:lnTo>
                    <a:pt x="7660" y="3526"/>
                  </a:lnTo>
                  <a:lnTo>
                    <a:pt x="7639" y="3572"/>
                  </a:lnTo>
                  <a:lnTo>
                    <a:pt x="7628" y="3595"/>
                  </a:lnTo>
                  <a:lnTo>
                    <a:pt x="7618" y="3619"/>
                  </a:lnTo>
                  <a:lnTo>
                    <a:pt x="7609" y="3643"/>
                  </a:lnTo>
                  <a:lnTo>
                    <a:pt x="7601" y="3667"/>
                  </a:lnTo>
                  <a:lnTo>
                    <a:pt x="7593" y="3694"/>
                  </a:lnTo>
                  <a:lnTo>
                    <a:pt x="7585" y="3720"/>
                  </a:lnTo>
                  <a:lnTo>
                    <a:pt x="7579" y="3748"/>
                  </a:lnTo>
                  <a:lnTo>
                    <a:pt x="7573" y="3775"/>
                  </a:lnTo>
                  <a:lnTo>
                    <a:pt x="7569" y="3794"/>
                  </a:lnTo>
                  <a:lnTo>
                    <a:pt x="7566" y="3814"/>
                  </a:lnTo>
                  <a:lnTo>
                    <a:pt x="7565" y="3832"/>
                  </a:lnTo>
                  <a:lnTo>
                    <a:pt x="7565" y="3849"/>
                  </a:lnTo>
                  <a:lnTo>
                    <a:pt x="7566" y="3866"/>
                  </a:lnTo>
                  <a:lnTo>
                    <a:pt x="7567" y="3884"/>
                  </a:lnTo>
                  <a:lnTo>
                    <a:pt x="7570" y="3900"/>
                  </a:lnTo>
                  <a:lnTo>
                    <a:pt x="7572" y="3915"/>
                  </a:lnTo>
                  <a:lnTo>
                    <a:pt x="7584" y="3976"/>
                  </a:lnTo>
                  <a:lnTo>
                    <a:pt x="7594" y="4033"/>
                  </a:lnTo>
                  <a:lnTo>
                    <a:pt x="7596" y="4047"/>
                  </a:lnTo>
                  <a:lnTo>
                    <a:pt x="7596" y="4061"/>
                  </a:lnTo>
                  <a:lnTo>
                    <a:pt x="7597" y="4076"/>
                  </a:lnTo>
                  <a:lnTo>
                    <a:pt x="7596" y="4089"/>
                  </a:lnTo>
                  <a:lnTo>
                    <a:pt x="7594" y="4103"/>
                  </a:lnTo>
                  <a:lnTo>
                    <a:pt x="7591" y="4116"/>
                  </a:lnTo>
                  <a:lnTo>
                    <a:pt x="7587" y="4131"/>
                  </a:lnTo>
                  <a:lnTo>
                    <a:pt x="7581" y="4145"/>
                  </a:lnTo>
                  <a:lnTo>
                    <a:pt x="7574" y="4159"/>
                  </a:lnTo>
                  <a:lnTo>
                    <a:pt x="7565" y="4173"/>
                  </a:lnTo>
                  <a:lnTo>
                    <a:pt x="7555" y="4188"/>
                  </a:lnTo>
                  <a:lnTo>
                    <a:pt x="7543" y="4203"/>
                  </a:lnTo>
                  <a:lnTo>
                    <a:pt x="7529" y="4218"/>
                  </a:lnTo>
                  <a:lnTo>
                    <a:pt x="7513" y="4234"/>
                  </a:lnTo>
                  <a:lnTo>
                    <a:pt x="7494" y="4249"/>
                  </a:lnTo>
                  <a:lnTo>
                    <a:pt x="7474" y="4266"/>
                  </a:lnTo>
                  <a:lnTo>
                    <a:pt x="7501" y="4292"/>
                  </a:lnTo>
                  <a:lnTo>
                    <a:pt x="7525" y="4317"/>
                  </a:lnTo>
                  <a:lnTo>
                    <a:pt x="7543" y="4343"/>
                  </a:lnTo>
                  <a:lnTo>
                    <a:pt x="7558" y="4368"/>
                  </a:lnTo>
                  <a:lnTo>
                    <a:pt x="7569" y="4394"/>
                  </a:lnTo>
                  <a:lnTo>
                    <a:pt x="7576" y="4418"/>
                  </a:lnTo>
                  <a:lnTo>
                    <a:pt x="7580" y="4442"/>
                  </a:lnTo>
                  <a:lnTo>
                    <a:pt x="7580" y="4467"/>
                  </a:lnTo>
                  <a:lnTo>
                    <a:pt x="7577" y="4491"/>
                  </a:lnTo>
                  <a:lnTo>
                    <a:pt x="7571" y="4514"/>
                  </a:lnTo>
                  <a:lnTo>
                    <a:pt x="7562" y="4538"/>
                  </a:lnTo>
                  <a:lnTo>
                    <a:pt x="7551" y="4560"/>
                  </a:lnTo>
                  <a:lnTo>
                    <a:pt x="7537" y="4583"/>
                  </a:lnTo>
                  <a:lnTo>
                    <a:pt x="7522" y="4605"/>
                  </a:lnTo>
                  <a:lnTo>
                    <a:pt x="7504" y="4626"/>
                  </a:lnTo>
                  <a:lnTo>
                    <a:pt x="7484" y="4647"/>
                  </a:lnTo>
                  <a:lnTo>
                    <a:pt x="7463" y="4667"/>
                  </a:lnTo>
                  <a:lnTo>
                    <a:pt x="7440" y="4687"/>
                  </a:lnTo>
                  <a:lnTo>
                    <a:pt x="7416" y="4706"/>
                  </a:lnTo>
                  <a:lnTo>
                    <a:pt x="7391" y="4725"/>
                  </a:lnTo>
                  <a:lnTo>
                    <a:pt x="7364" y="4742"/>
                  </a:lnTo>
                  <a:lnTo>
                    <a:pt x="7338" y="4759"/>
                  </a:lnTo>
                  <a:lnTo>
                    <a:pt x="7311" y="4776"/>
                  </a:lnTo>
                  <a:lnTo>
                    <a:pt x="7282" y="4791"/>
                  </a:lnTo>
                  <a:lnTo>
                    <a:pt x="7255" y="4806"/>
                  </a:lnTo>
                  <a:lnTo>
                    <a:pt x="7226" y="4820"/>
                  </a:lnTo>
                  <a:lnTo>
                    <a:pt x="7199" y="4833"/>
                  </a:lnTo>
                  <a:lnTo>
                    <a:pt x="7171" y="4846"/>
                  </a:lnTo>
                  <a:lnTo>
                    <a:pt x="7145" y="4857"/>
                  </a:lnTo>
                  <a:lnTo>
                    <a:pt x="7119" y="4867"/>
                  </a:lnTo>
                  <a:lnTo>
                    <a:pt x="7093" y="4877"/>
                  </a:lnTo>
                  <a:lnTo>
                    <a:pt x="7070" y="4885"/>
                  </a:lnTo>
                  <a:lnTo>
                    <a:pt x="7041" y="4894"/>
                  </a:lnTo>
                  <a:lnTo>
                    <a:pt x="7013" y="4903"/>
                  </a:lnTo>
                  <a:lnTo>
                    <a:pt x="6984" y="4912"/>
                  </a:lnTo>
                  <a:lnTo>
                    <a:pt x="6955" y="4919"/>
                  </a:lnTo>
                  <a:lnTo>
                    <a:pt x="6927" y="4926"/>
                  </a:lnTo>
                  <a:lnTo>
                    <a:pt x="6897" y="4933"/>
                  </a:lnTo>
                  <a:lnTo>
                    <a:pt x="6868" y="4939"/>
                  </a:lnTo>
                  <a:lnTo>
                    <a:pt x="6839" y="4944"/>
                  </a:lnTo>
                  <a:lnTo>
                    <a:pt x="6780" y="4953"/>
                  </a:lnTo>
                  <a:lnTo>
                    <a:pt x="6721" y="4961"/>
                  </a:lnTo>
                  <a:lnTo>
                    <a:pt x="6662" y="4967"/>
                  </a:lnTo>
                  <a:lnTo>
                    <a:pt x="6602" y="4972"/>
                  </a:lnTo>
                  <a:lnTo>
                    <a:pt x="6542" y="4975"/>
                  </a:lnTo>
                  <a:lnTo>
                    <a:pt x="6482" y="4977"/>
                  </a:lnTo>
                  <a:lnTo>
                    <a:pt x="6422" y="4977"/>
                  </a:lnTo>
                  <a:lnTo>
                    <a:pt x="6362" y="4977"/>
                  </a:lnTo>
                  <a:lnTo>
                    <a:pt x="6302" y="4976"/>
                  </a:lnTo>
                  <a:lnTo>
                    <a:pt x="6242" y="4974"/>
                  </a:lnTo>
                  <a:lnTo>
                    <a:pt x="6183" y="4971"/>
                  </a:lnTo>
                  <a:lnTo>
                    <a:pt x="6124" y="4969"/>
                  </a:lnTo>
                  <a:lnTo>
                    <a:pt x="6012" y="4962"/>
                  </a:lnTo>
                  <a:lnTo>
                    <a:pt x="5900" y="4958"/>
                  </a:lnTo>
                  <a:lnTo>
                    <a:pt x="5789" y="4954"/>
                  </a:lnTo>
                  <a:lnTo>
                    <a:pt x="5679" y="4950"/>
                  </a:lnTo>
                  <a:lnTo>
                    <a:pt x="5569" y="4947"/>
                  </a:lnTo>
                  <a:lnTo>
                    <a:pt x="5459" y="4943"/>
                  </a:lnTo>
                  <a:lnTo>
                    <a:pt x="5350" y="4939"/>
                  </a:lnTo>
                  <a:lnTo>
                    <a:pt x="5241" y="4934"/>
                  </a:lnTo>
                  <a:lnTo>
                    <a:pt x="5132" y="4928"/>
                  </a:lnTo>
                  <a:lnTo>
                    <a:pt x="5024" y="4920"/>
                  </a:lnTo>
                  <a:lnTo>
                    <a:pt x="4969" y="4915"/>
                  </a:lnTo>
                  <a:lnTo>
                    <a:pt x="4915" y="4910"/>
                  </a:lnTo>
                  <a:lnTo>
                    <a:pt x="4860" y="4905"/>
                  </a:lnTo>
                  <a:lnTo>
                    <a:pt x="4805" y="4897"/>
                  </a:lnTo>
                  <a:lnTo>
                    <a:pt x="4751" y="4891"/>
                  </a:lnTo>
                  <a:lnTo>
                    <a:pt x="4697" y="4883"/>
                  </a:lnTo>
                  <a:lnTo>
                    <a:pt x="4642" y="4875"/>
                  </a:lnTo>
                  <a:lnTo>
                    <a:pt x="4587" y="4867"/>
                  </a:lnTo>
                  <a:lnTo>
                    <a:pt x="4532" y="4857"/>
                  </a:lnTo>
                  <a:lnTo>
                    <a:pt x="4477" y="4847"/>
                  </a:lnTo>
                  <a:lnTo>
                    <a:pt x="4421" y="4835"/>
                  </a:lnTo>
                  <a:lnTo>
                    <a:pt x="4366" y="4823"/>
                  </a:lnTo>
                  <a:lnTo>
                    <a:pt x="4310" y="4810"/>
                  </a:lnTo>
                  <a:lnTo>
                    <a:pt x="4254" y="4797"/>
                  </a:lnTo>
                  <a:lnTo>
                    <a:pt x="4197" y="4784"/>
                  </a:lnTo>
                  <a:lnTo>
                    <a:pt x="4141" y="4769"/>
                  </a:lnTo>
                  <a:lnTo>
                    <a:pt x="4084" y="4755"/>
                  </a:lnTo>
                  <a:lnTo>
                    <a:pt x="4028" y="4741"/>
                  </a:lnTo>
                  <a:lnTo>
                    <a:pt x="3972" y="4726"/>
                  </a:lnTo>
                  <a:lnTo>
                    <a:pt x="3917" y="4711"/>
                  </a:lnTo>
                  <a:lnTo>
                    <a:pt x="3861" y="4695"/>
                  </a:lnTo>
                  <a:lnTo>
                    <a:pt x="3805" y="4679"/>
                  </a:lnTo>
                  <a:lnTo>
                    <a:pt x="3750" y="4663"/>
                  </a:lnTo>
                  <a:lnTo>
                    <a:pt x="3694" y="4647"/>
                  </a:lnTo>
                  <a:lnTo>
                    <a:pt x="3638" y="4629"/>
                  </a:lnTo>
                  <a:lnTo>
                    <a:pt x="3583" y="4612"/>
                  </a:lnTo>
                  <a:lnTo>
                    <a:pt x="3529" y="4595"/>
                  </a:lnTo>
                  <a:lnTo>
                    <a:pt x="3473" y="4576"/>
                  </a:lnTo>
                  <a:lnTo>
                    <a:pt x="3381" y="4546"/>
                  </a:lnTo>
                  <a:lnTo>
                    <a:pt x="3291" y="4514"/>
                  </a:lnTo>
                  <a:lnTo>
                    <a:pt x="3200" y="4482"/>
                  </a:lnTo>
                  <a:lnTo>
                    <a:pt x="3109" y="4447"/>
                  </a:lnTo>
                  <a:lnTo>
                    <a:pt x="3019" y="4413"/>
                  </a:lnTo>
                  <a:lnTo>
                    <a:pt x="2928" y="4377"/>
                  </a:lnTo>
                  <a:lnTo>
                    <a:pt x="2839" y="4341"/>
                  </a:lnTo>
                  <a:lnTo>
                    <a:pt x="2750" y="4303"/>
                  </a:lnTo>
                  <a:lnTo>
                    <a:pt x="2661" y="4265"/>
                  </a:lnTo>
                  <a:lnTo>
                    <a:pt x="2573" y="4224"/>
                  </a:lnTo>
                  <a:lnTo>
                    <a:pt x="2486" y="4183"/>
                  </a:lnTo>
                  <a:lnTo>
                    <a:pt x="2398" y="4142"/>
                  </a:lnTo>
                  <a:lnTo>
                    <a:pt x="2311" y="4099"/>
                  </a:lnTo>
                  <a:lnTo>
                    <a:pt x="2225" y="4054"/>
                  </a:lnTo>
                  <a:lnTo>
                    <a:pt x="2139" y="4010"/>
                  </a:lnTo>
                  <a:lnTo>
                    <a:pt x="2054" y="3963"/>
                  </a:lnTo>
                  <a:lnTo>
                    <a:pt x="1970" y="3916"/>
                  </a:lnTo>
                  <a:lnTo>
                    <a:pt x="1885" y="3868"/>
                  </a:lnTo>
                  <a:lnTo>
                    <a:pt x="1802" y="3819"/>
                  </a:lnTo>
                  <a:lnTo>
                    <a:pt x="1720" y="3768"/>
                  </a:lnTo>
                  <a:lnTo>
                    <a:pt x="1638" y="3717"/>
                  </a:lnTo>
                  <a:lnTo>
                    <a:pt x="1556" y="3664"/>
                  </a:lnTo>
                  <a:lnTo>
                    <a:pt x="1476" y="3610"/>
                  </a:lnTo>
                  <a:lnTo>
                    <a:pt x="1397" y="3556"/>
                  </a:lnTo>
                  <a:lnTo>
                    <a:pt x="1318" y="3500"/>
                  </a:lnTo>
                  <a:lnTo>
                    <a:pt x="1240" y="3443"/>
                  </a:lnTo>
                  <a:lnTo>
                    <a:pt x="1162" y="3385"/>
                  </a:lnTo>
                  <a:lnTo>
                    <a:pt x="1086" y="3325"/>
                  </a:lnTo>
                  <a:lnTo>
                    <a:pt x="1010" y="3265"/>
                  </a:lnTo>
                  <a:lnTo>
                    <a:pt x="936" y="3203"/>
                  </a:lnTo>
                  <a:lnTo>
                    <a:pt x="862" y="3141"/>
                  </a:lnTo>
                  <a:lnTo>
                    <a:pt x="790" y="3077"/>
                  </a:lnTo>
                  <a:lnTo>
                    <a:pt x="742" y="3037"/>
                  </a:lnTo>
                  <a:lnTo>
                    <a:pt x="689" y="2991"/>
                  </a:lnTo>
                  <a:lnTo>
                    <a:pt x="631" y="2941"/>
                  </a:lnTo>
                  <a:lnTo>
                    <a:pt x="570" y="2888"/>
                  </a:lnTo>
                  <a:lnTo>
                    <a:pt x="506" y="2831"/>
                  </a:lnTo>
                  <a:lnTo>
                    <a:pt x="442" y="2772"/>
                  </a:lnTo>
                  <a:lnTo>
                    <a:pt x="410" y="2742"/>
                  </a:lnTo>
                  <a:lnTo>
                    <a:pt x="377" y="2710"/>
                  </a:lnTo>
                  <a:lnTo>
                    <a:pt x="345" y="2679"/>
                  </a:lnTo>
                  <a:lnTo>
                    <a:pt x="313" y="2648"/>
                  </a:lnTo>
                  <a:lnTo>
                    <a:pt x="283" y="2615"/>
                  </a:lnTo>
                  <a:lnTo>
                    <a:pt x="252" y="2583"/>
                  </a:lnTo>
                  <a:lnTo>
                    <a:pt x="224" y="2549"/>
                  </a:lnTo>
                  <a:lnTo>
                    <a:pt x="196" y="2515"/>
                  </a:lnTo>
                  <a:lnTo>
                    <a:pt x="169" y="2482"/>
                  </a:lnTo>
                  <a:lnTo>
                    <a:pt x="144" y="2448"/>
                  </a:lnTo>
                  <a:lnTo>
                    <a:pt x="119" y="2415"/>
                  </a:lnTo>
                  <a:lnTo>
                    <a:pt x="97" y="2381"/>
                  </a:lnTo>
                  <a:lnTo>
                    <a:pt x="77" y="2347"/>
                  </a:lnTo>
                  <a:lnTo>
                    <a:pt x="59" y="2313"/>
                  </a:lnTo>
                  <a:lnTo>
                    <a:pt x="42" y="2280"/>
                  </a:lnTo>
                  <a:lnTo>
                    <a:pt x="29" y="2246"/>
                  </a:lnTo>
                  <a:lnTo>
                    <a:pt x="18" y="2213"/>
                  </a:lnTo>
                  <a:lnTo>
                    <a:pt x="9" y="2180"/>
                  </a:lnTo>
                  <a:lnTo>
                    <a:pt x="3" y="2148"/>
                  </a:lnTo>
                  <a:lnTo>
                    <a:pt x="0" y="2115"/>
                  </a:lnTo>
                  <a:lnTo>
                    <a:pt x="0" y="2086"/>
                  </a:lnTo>
                  <a:lnTo>
                    <a:pt x="2" y="2057"/>
                  </a:lnTo>
                  <a:lnTo>
                    <a:pt x="6" y="2028"/>
                  </a:lnTo>
                  <a:lnTo>
                    <a:pt x="12" y="1999"/>
                  </a:lnTo>
                  <a:lnTo>
                    <a:pt x="20" y="1971"/>
                  </a:lnTo>
                  <a:lnTo>
                    <a:pt x="29" y="1943"/>
                  </a:lnTo>
                  <a:lnTo>
                    <a:pt x="41" y="1914"/>
                  </a:lnTo>
                  <a:lnTo>
                    <a:pt x="54" y="1887"/>
                  </a:lnTo>
                  <a:lnTo>
                    <a:pt x="69" y="1858"/>
                  </a:lnTo>
                  <a:lnTo>
                    <a:pt x="85" y="1831"/>
                  </a:lnTo>
                  <a:lnTo>
                    <a:pt x="102" y="1803"/>
                  </a:lnTo>
                  <a:lnTo>
                    <a:pt x="120" y="1777"/>
                  </a:lnTo>
                  <a:lnTo>
                    <a:pt x="141" y="1750"/>
                  </a:lnTo>
                  <a:lnTo>
                    <a:pt x="161" y="1723"/>
                  </a:lnTo>
                  <a:lnTo>
                    <a:pt x="182" y="1697"/>
                  </a:lnTo>
                  <a:lnTo>
                    <a:pt x="204" y="1671"/>
                  </a:lnTo>
                  <a:lnTo>
                    <a:pt x="227" y="1645"/>
                  </a:lnTo>
                  <a:lnTo>
                    <a:pt x="249" y="1620"/>
                  </a:lnTo>
                  <a:lnTo>
                    <a:pt x="273" y="1595"/>
                  </a:lnTo>
                  <a:lnTo>
                    <a:pt x="297" y="1571"/>
                  </a:lnTo>
                  <a:lnTo>
                    <a:pt x="345" y="1523"/>
                  </a:lnTo>
                  <a:lnTo>
                    <a:pt x="393" y="1476"/>
                  </a:lnTo>
                  <a:lnTo>
                    <a:pt x="439" y="1432"/>
                  </a:lnTo>
                  <a:lnTo>
                    <a:pt x="484" y="1389"/>
                  </a:lnTo>
                  <a:lnTo>
                    <a:pt x="526" y="1348"/>
                  </a:lnTo>
                  <a:lnTo>
                    <a:pt x="563" y="1310"/>
                  </a:lnTo>
                  <a:lnTo>
                    <a:pt x="545" y="1281"/>
                  </a:lnTo>
                  <a:lnTo>
                    <a:pt x="532" y="1252"/>
                  </a:lnTo>
                  <a:lnTo>
                    <a:pt x="524" y="1221"/>
                  </a:lnTo>
                  <a:lnTo>
                    <a:pt x="521" y="1189"/>
                  </a:lnTo>
                  <a:lnTo>
                    <a:pt x="522" y="1155"/>
                  </a:lnTo>
                  <a:lnTo>
                    <a:pt x="529" y="1122"/>
                  </a:lnTo>
                  <a:lnTo>
                    <a:pt x="539" y="1086"/>
                  </a:lnTo>
                  <a:lnTo>
                    <a:pt x="553" y="1051"/>
                  </a:lnTo>
                  <a:lnTo>
                    <a:pt x="570" y="1014"/>
                  </a:lnTo>
                  <a:lnTo>
                    <a:pt x="592" y="978"/>
                  </a:lnTo>
                  <a:lnTo>
                    <a:pt x="615" y="941"/>
                  </a:lnTo>
                  <a:lnTo>
                    <a:pt x="641" y="903"/>
                  </a:lnTo>
                  <a:lnTo>
                    <a:pt x="671" y="867"/>
                  </a:lnTo>
                  <a:lnTo>
                    <a:pt x="702" y="829"/>
                  </a:lnTo>
                  <a:lnTo>
                    <a:pt x="735" y="793"/>
                  </a:lnTo>
                  <a:lnTo>
                    <a:pt x="770" y="756"/>
                  </a:lnTo>
                  <a:lnTo>
                    <a:pt x="806" y="721"/>
                  </a:lnTo>
                  <a:lnTo>
                    <a:pt x="843" y="685"/>
                  </a:lnTo>
                  <a:lnTo>
                    <a:pt x="880" y="651"/>
                  </a:lnTo>
                  <a:lnTo>
                    <a:pt x="919" y="617"/>
                  </a:lnTo>
                  <a:lnTo>
                    <a:pt x="957" y="585"/>
                  </a:lnTo>
                  <a:lnTo>
                    <a:pt x="995" y="553"/>
                  </a:lnTo>
                  <a:lnTo>
                    <a:pt x="1032" y="523"/>
                  </a:lnTo>
                  <a:lnTo>
                    <a:pt x="1070" y="494"/>
                  </a:lnTo>
                  <a:lnTo>
                    <a:pt x="1106" y="467"/>
                  </a:lnTo>
                  <a:lnTo>
                    <a:pt x="1140" y="440"/>
                  </a:lnTo>
                  <a:lnTo>
                    <a:pt x="1174" y="417"/>
                  </a:lnTo>
                  <a:lnTo>
                    <a:pt x="1205" y="395"/>
                  </a:lnTo>
                  <a:lnTo>
                    <a:pt x="1261" y="357"/>
                  </a:lnTo>
                  <a:lnTo>
                    <a:pt x="1306" y="329"/>
                  </a:lnTo>
                  <a:lnTo>
                    <a:pt x="1350" y="301"/>
                  </a:lnTo>
                  <a:lnTo>
                    <a:pt x="1392" y="273"/>
                  </a:lnTo>
                  <a:lnTo>
                    <a:pt x="1432" y="244"/>
                  </a:lnTo>
                  <a:lnTo>
                    <a:pt x="1470" y="215"/>
                  </a:lnTo>
                  <a:lnTo>
                    <a:pt x="1509" y="186"/>
                  </a:lnTo>
                  <a:lnTo>
                    <a:pt x="1546" y="159"/>
                  </a:lnTo>
                  <a:lnTo>
                    <a:pt x="1584" y="131"/>
                  </a:lnTo>
                  <a:lnTo>
                    <a:pt x="1621" y="106"/>
                  </a:lnTo>
                  <a:lnTo>
                    <a:pt x="1641" y="94"/>
                  </a:lnTo>
                  <a:lnTo>
                    <a:pt x="1660" y="83"/>
                  </a:lnTo>
                  <a:lnTo>
                    <a:pt x="1680" y="72"/>
                  </a:lnTo>
                  <a:lnTo>
                    <a:pt x="1701" y="61"/>
                  </a:lnTo>
                  <a:lnTo>
                    <a:pt x="1721" y="51"/>
                  </a:lnTo>
                  <a:lnTo>
                    <a:pt x="1742" y="42"/>
                  </a:lnTo>
                  <a:lnTo>
                    <a:pt x="1764" y="34"/>
                  </a:lnTo>
                  <a:lnTo>
                    <a:pt x="1786" y="27"/>
                  </a:lnTo>
                  <a:lnTo>
                    <a:pt x="1809" y="20"/>
                  </a:lnTo>
                  <a:lnTo>
                    <a:pt x="1833" y="14"/>
                  </a:lnTo>
                  <a:lnTo>
                    <a:pt x="1857" y="10"/>
                  </a:lnTo>
                  <a:lnTo>
                    <a:pt x="1882" y="6"/>
                  </a:lnTo>
                  <a:lnTo>
                    <a:pt x="1908" y="2"/>
                  </a:lnTo>
                  <a:lnTo>
                    <a:pt x="1935" y="0"/>
                  </a:lnTo>
                  <a:lnTo>
                    <a:pt x="1963" y="0"/>
                  </a:lnTo>
                  <a:lnTo>
                    <a:pt x="1991" y="0"/>
                  </a:lnTo>
                  <a:lnTo>
                    <a:pt x="2018" y="2"/>
                  </a:lnTo>
                  <a:lnTo>
                    <a:pt x="2045" y="6"/>
                  </a:lnTo>
                  <a:lnTo>
                    <a:pt x="2073" y="10"/>
                  </a:lnTo>
                  <a:lnTo>
                    <a:pt x="2104" y="16"/>
                  </a:lnTo>
                  <a:lnTo>
                    <a:pt x="2135" y="23"/>
                  </a:lnTo>
                  <a:lnTo>
                    <a:pt x="2168" y="31"/>
                  </a:lnTo>
                  <a:lnTo>
                    <a:pt x="2201" y="40"/>
                  </a:lnTo>
                  <a:lnTo>
                    <a:pt x="2236" y="50"/>
                  </a:lnTo>
                  <a:lnTo>
                    <a:pt x="2270" y="61"/>
                  </a:lnTo>
                  <a:lnTo>
                    <a:pt x="2306" y="74"/>
                  </a:lnTo>
                  <a:lnTo>
                    <a:pt x="2340" y="87"/>
                  </a:lnTo>
                  <a:lnTo>
                    <a:pt x="2376" y="101"/>
                  </a:lnTo>
                  <a:lnTo>
                    <a:pt x="2412" y="116"/>
                  </a:lnTo>
                  <a:lnTo>
                    <a:pt x="2447" y="133"/>
                  </a:lnTo>
                  <a:lnTo>
                    <a:pt x="2482" y="150"/>
                  </a:lnTo>
                  <a:lnTo>
                    <a:pt x="2516" y="167"/>
                  </a:lnTo>
                  <a:lnTo>
                    <a:pt x="2550" y="186"/>
                  </a:lnTo>
                  <a:lnTo>
                    <a:pt x="2583" y="206"/>
                  </a:lnTo>
                  <a:lnTo>
                    <a:pt x="2615" y="226"/>
                  </a:lnTo>
                  <a:lnTo>
                    <a:pt x="2646" y="246"/>
                  </a:lnTo>
                  <a:lnTo>
                    <a:pt x="2676" y="268"/>
                  </a:lnTo>
                  <a:lnTo>
                    <a:pt x="2704" y="290"/>
                  </a:lnTo>
                  <a:lnTo>
                    <a:pt x="2730" y="312"/>
                  </a:lnTo>
                  <a:lnTo>
                    <a:pt x="2756" y="336"/>
                  </a:lnTo>
                  <a:lnTo>
                    <a:pt x="2779" y="359"/>
                  </a:lnTo>
                  <a:lnTo>
                    <a:pt x="2799" y="383"/>
                  </a:lnTo>
                  <a:lnTo>
                    <a:pt x="2819" y="408"/>
                  </a:lnTo>
                  <a:lnTo>
                    <a:pt x="2835" y="432"/>
                  </a:lnTo>
                  <a:lnTo>
                    <a:pt x="2849" y="458"/>
                  </a:lnTo>
                  <a:lnTo>
                    <a:pt x="2861" y="483"/>
                  </a:lnTo>
                  <a:lnTo>
                    <a:pt x="2870" y="508"/>
                  </a:lnTo>
                  <a:lnTo>
                    <a:pt x="2876" y="535"/>
                  </a:lnTo>
                  <a:lnTo>
                    <a:pt x="2917" y="529"/>
                  </a:lnTo>
                  <a:lnTo>
                    <a:pt x="2960" y="525"/>
                  </a:lnTo>
                  <a:lnTo>
                    <a:pt x="3004" y="525"/>
                  </a:lnTo>
                  <a:lnTo>
                    <a:pt x="3048" y="526"/>
                  </a:lnTo>
                  <a:lnTo>
                    <a:pt x="3094" y="530"/>
                  </a:lnTo>
                  <a:lnTo>
                    <a:pt x="3141" y="536"/>
                  </a:lnTo>
                  <a:lnTo>
                    <a:pt x="3187" y="545"/>
                  </a:lnTo>
                  <a:lnTo>
                    <a:pt x="3235" y="555"/>
                  </a:lnTo>
                  <a:lnTo>
                    <a:pt x="3283" y="568"/>
                  </a:lnTo>
                  <a:lnTo>
                    <a:pt x="3331" y="582"/>
                  </a:lnTo>
                  <a:lnTo>
                    <a:pt x="3379" y="599"/>
                  </a:lnTo>
                  <a:lnTo>
                    <a:pt x="3428" y="617"/>
                  </a:lnTo>
                  <a:lnTo>
                    <a:pt x="3476" y="636"/>
                  </a:lnTo>
                  <a:lnTo>
                    <a:pt x="3525" y="658"/>
                  </a:lnTo>
                  <a:lnTo>
                    <a:pt x="3572" y="680"/>
                  </a:lnTo>
                  <a:lnTo>
                    <a:pt x="3620" y="704"/>
                  </a:lnTo>
                  <a:lnTo>
                    <a:pt x="3667" y="730"/>
                  </a:lnTo>
                  <a:lnTo>
                    <a:pt x="3713" y="755"/>
                  </a:lnTo>
                  <a:lnTo>
                    <a:pt x="3759" y="783"/>
                  </a:lnTo>
                  <a:lnTo>
                    <a:pt x="3805" y="811"/>
                  </a:lnTo>
                  <a:lnTo>
                    <a:pt x="3849" y="839"/>
                  </a:lnTo>
                  <a:lnTo>
                    <a:pt x="3891" y="869"/>
                  </a:lnTo>
                  <a:lnTo>
                    <a:pt x="3933" y="899"/>
                  </a:lnTo>
                  <a:lnTo>
                    <a:pt x="3973" y="930"/>
                  </a:lnTo>
                  <a:lnTo>
                    <a:pt x="4013" y="960"/>
                  </a:lnTo>
                  <a:lnTo>
                    <a:pt x="4051" y="992"/>
                  </a:lnTo>
                  <a:lnTo>
                    <a:pt x="4087" y="1023"/>
                  </a:lnTo>
                  <a:lnTo>
                    <a:pt x="4121" y="1055"/>
                  </a:lnTo>
                  <a:lnTo>
                    <a:pt x="4153" y="1086"/>
                  </a:lnTo>
                  <a:lnTo>
                    <a:pt x="4185" y="1118"/>
                  </a:lnTo>
                  <a:lnTo>
                    <a:pt x="4213" y="1149"/>
                  </a:lnTo>
                  <a:lnTo>
                    <a:pt x="4240" y="1181"/>
                  </a:lnTo>
                  <a:lnTo>
                    <a:pt x="4276" y="1143"/>
                  </a:lnTo>
                  <a:lnTo>
                    <a:pt x="4315" y="1111"/>
                  </a:lnTo>
                  <a:lnTo>
                    <a:pt x="4353" y="1081"/>
                  </a:lnTo>
                  <a:lnTo>
                    <a:pt x="4393" y="1057"/>
                  </a:lnTo>
                  <a:lnTo>
                    <a:pt x="4434" y="1036"/>
                  </a:lnTo>
                  <a:lnTo>
                    <a:pt x="4475" y="1017"/>
                  </a:lnTo>
                  <a:lnTo>
                    <a:pt x="4517" y="1004"/>
                  </a:lnTo>
                  <a:lnTo>
                    <a:pt x="4559" y="993"/>
                  </a:lnTo>
                  <a:lnTo>
                    <a:pt x="4602" y="986"/>
                  </a:lnTo>
                  <a:lnTo>
                    <a:pt x="4645" y="981"/>
                  </a:lnTo>
                  <a:lnTo>
                    <a:pt x="4688" y="980"/>
                  </a:lnTo>
                  <a:lnTo>
                    <a:pt x="4733" y="981"/>
                  </a:lnTo>
                  <a:lnTo>
                    <a:pt x="4777" y="985"/>
                  </a:lnTo>
                  <a:lnTo>
                    <a:pt x="4820" y="992"/>
                  </a:lnTo>
                  <a:lnTo>
                    <a:pt x="4864" y="1001"/>
                  </a:lnTo>
                  <a:lnTo>
                    <a:pt x="4909" y="1012"/>
                  </a:lnTo>
                  <a:lnTo>
                    <a:pt x="4951" y="1026"/>
                  </a:lnTo>
                  <a:lnTo>
                    <a:pt x="4995" y="1042"/>
                  </a:lnTo>
                  <a:lnTo>
                    <a:pt x="5038" y="1059"/>
                  </a:lnTo>
                  <a:lnTo>
                    <a:pt x="5080" y="1078"/>
                  </a:lnTo>
                  <a:lnTo>
                    <a:pt x="5123" y="1100"/>
                  </a:lnTo>
                  <a:lnTo>
                    <a:pt x="5164" y="1122"/>
                  </a:lnTo>
                  <a:lnTo>
                    <a:pt x="5205" y="1145"/>
                  </a:lnTo>
                  <a:lnTo>
                    <a:pt x="5245" y="1171"/>
                  </a:lnTo>
                  <a:lnTo>
                    <a:pt x="5284" y="1197"/>
                  </a:lnTo>
                  <a:lnTo>
                    <a:pt x="5322" y="1223"/>
                  </a:lnTo>
                  <a:lnTo>
                    <a:pt x="5359" y="1252"/>
                  </a:lnTo>
                  <a:lnTo>
                    <a:pt x="5395" y="1280"/>
                  </a:lnTo>
                  <a:lnTo>
                    <a:pt x="5430" y="1309"/>
                  </a:lnTo>
                  <a:lnTo>
                    <a:pt x="5463" y="1338"/>
                  </a:lnTo>
                  <a:lnTo>
                    <a:pt x="5496" y="1369"/>
                  </a:lnTo>
                  <a:lnTo>
                    <a:pt x="5526" y="1398"/>
                  </a:lnTo>
                  <a:lnTo>
                    <a:pt x="5581" y="1453"/>
                  </a:lnTo>
                  <a:lnTo>
                    <a:pt x="5630" y="1502"/>
                  </a:lnTo>
                  <a:lnTo>
                    <a:pt x="5672" y="1543"/>
                  </a:lnTo>
                  <a:lnTo>
                    <a:pt x="5712" y="1580"/>
                  </a:lnTo>
                  <a:lnTo>
                    <a:pt x="5748" y="1611"/>
                  </a:lnTo>
                  <a:lnTo>
                    <a:pt x="5780" y="1639"/>
                  </a:lnTo>
                  <a:lnTo>
                    <a:pt x="5796" y="1652"/>
                  </a:lnTo>
                  <a:lnTo>
                    <a:pt x="5813" y="1663"/>
                  </a:lnTo>
                  <a:lnTo>
                    <a:pt x="5829" y="1674"/>
                  </a:lnTo>
                  <a:lnTo>
                    <a:pt x="5844" y="1684"/>
                  </a:lnTo>
                  <a:lnTo>
                    <a:pt x="5860" y="1694"/>
                  </a:lnTo>
                  <a:lnTo>
                    <a:pt x="5878" y="1703"/>
                  </a:lnTo>
                  <a:lnTo>
                    <a:pt x="5894" y="1711"/>
                  </a:lnTo>
                  <a:lnTo>
                    <a:pt x="5912" y="1719"/>
                  </a:lnTo>
                  <a:lnTo>
                    <a:pt x="5949" y="1735"/>
                  </a:lnTo>
                  <a:lnTo>
                    <a:pt x="5990" y="1751"/>
                  </a:lnTo>
                  <a:lnTo>
                    <a:pt x="6037" y="1766"/>
                  </a:lnTo>
                  <a:lnTo>
                    <a:pt x="6089" y="1782"/>
                  </a:lnTo>
                  <a:lnTo>
                    <a:pt x="6149" y="1799"/>
                  </a:lnTo>
                  <a:lnTo>
                    <a:pt x="6216" y="1820"/>
                  </a:lnTo>
                  <a:lnTo>
                    <a:pt x="6245" y="1829"/>
                  </a:lnTo>
                  <a:lnTo>
                    <a:pt x="6274" y="1838"/>
                  </a:lnTo>
                  <a:lnTo>
                    <a:pt x="6301" y="1848"/>
                  </a:lnTo>
                  <a:lnTo>
                    <a:pt x="6328" y="1858"/>
                  </a:lnTo>
                  <a:lnTo>
                    <a:pt x="6353" y="1868"/>
                  </a:lnTo>
                  <a:lnTo>
                    <a:pt x="6378" y="1880"/>
                  </a:lnTo>
                  <a:lnTo>
                    <a:pt x="6402" y="1891"/>
                  </a:lnTo>
                  <a:lnTo>
                    <a:pt x="6425" y="1903"/>
                  </a:lnTo>
                  <a:lnTo>
                    <a:pt x="6470" y="1927"/>
                  </a:lnTo>
                  <a:lnTo>
                    <a:pt x="6511" y="1952"/>
                  </a:lnTo>
                  <a:lnTo>
                    <a:pt x="6552" y="1978"/>
                  </a:lnTo>
                  <a:lnTo>
                    <a:pt x="6592" y="2004"/>
                  </a:lnTo>
                  <a:lnTo>
                    <a:pt x="6629" y="2030"/>
                  </a:lnTo>
                  <a:lnTo>
                    <a:pt x="6668" y="2056"/>
                  </a:lnTo>
                  <a:lnTo>
                    <a:pt x="6706" y="2083"/>
                  </a:lnTo>
                  <a:lnTo>
                    <a:pt x="6745" y="2109"/>
                  </a:lnTo>
                  <a:lnTo>
                    <a:pt x="6786" y="2135"/>
                  </a:lnTo>
                  <a:lnTo>
                    <a:pt x="6827" y="2159"/>
                  </a:lnTo>
                  <a:lnTo>
                    <a:pt x="6848" y="2171"/>
                  </a:lnTo>
                  <a:lnTo>
                    <a:pt x="6871" y="2182"/>
                  </a:lnTo>
                  <a:lnTo>
                    <a:pt x="6894" y="2193"/>
                  </a:lnTo>
                  <a:lnTo>
                    <a:pt x="6918" y="2205"/>
                  </a:lnTo>
                  <a:lnTo>
                    <a:pt x="6947" y="2217"/>
                  </a:lnTo>
                  <a:lnTo>
                    <a:pt x="6975" y="2228"/>
                  </a:lnTo>
                  <a:lnTo>
                    <a:pt x="7004" y="2237"/>
                  </a:lnTo>
                  <a:lnTo>
                    <a:pt x="7032" y="2245"/>
                  </a:lnTo>
                  <a:lnTo>
                    <a:pt x="7061" y="2252"/>
                  </a:lnTo>
                  <a:lnTo>
                    <a:pt x="7089" y="2258"/>
                  </a:lnTo>
                  <a:lnTo>
                    <a:pt x="7117" y="2264"/>
                  </a:lnTo>
                  <a:lnTo>
                    <a:pt x="7145" y="2269"/>
                  </a:lnTo>
                  <a:lnTo>
                    <a:pt x="7201" y="2276"/>
                  </a:lnTo>
                  <a:lnTo>
                    <a:pt x="7256" y="2283"/>
                  </a:lnTo>
                  <a:lnTo>
                    <a:pt x="7311" y="2289"/>
                  </a:lnTo>
                  <a:lnTo>
                    <a:pt x="7363" y="2296"/>
                  </a:lnTo>
                  <a:lnTo>
                    <a:pt x="7390" y="2301"/>
                  </a:lnTo>
                  <a:lnTo>
                    <a:pt x="7416" y="2306"/>
                  </a:lnTo>
                  <a:lnTo>
                    <a:pt x="7442" y="2312"/>
                  </a:lnTo>
                  <a:lnTo>
                    <a:pt x="7468" y="2318"/>
                  </a:lnTo>
                  <a:lnTo>
                    <a:pt x="7492" y="2327"/>
                  </a:lnTo>
                  <a:lnTo>
                    <a:pt x="7518" y="2336"/>
                  </a:lnTo>
                  <a:lnTo>
                    <a:pt x="7543" y="2346"/>
                  </a:lnTo>
                  <a:lnTo>
                    <a:pt x="7567" y="2358"/>
                  </a:lnTo>
                  <a:lnTo>
                    <a:pt x="7591" y="2371"/>
                  </a:lnTo>
                  <a:lnTo>
                    <a:pt x="7615" y="2386"/>
                  </a:lnTo>
                  <a:lnTo>
                    <a:pt x="7639" y="2404"/>
                  </a:lnTo>
                  <a:lnTo>
                    <a:pt x="7661" y="2423"/>
                  </a:lnTo>
                  <a:lnTo>
                    <a:pt x="7684" y="2443"/>
                  </a:lnTo>
                  <a:lnTo>
                    <a:pt x="7707" y="2467"/>
                  </a:lnTo>
                  <a:lnTo>
                    <a:pt x="7728" y="2493"/>
                  </a:lnTo>
                  <a:lnTo>
                    <a:pt x="7749" y="2522"/>
                  </a:lnTo>
                  <a:lnTo>
                    <a:pt x="7765" y="2543"/>
                  </a:lnTo>
                  <a:lnTo>
                    <a:pt x="7778" y="2564"/>
                  </a:lnTo>
                  <a:lnTo>
                    <a:pt x="7790" y="2587"/>
                  </a:lnTo>
                  <a:lnTo>
                    <a:pt x="7802" y="2608"/>
                  </a:lnTo>
                  <a:lnTo>
                    <a:pt x="7812" y="2631"/>
                  </a:lnTo>
                  <a:lnTo>
                    <a:pt x="7821" y="2654"/>
                  </a:lnTo>
                  <a:lnTo>
                    <a:pt x="7831" y="2677"/>
                  </a:lnTo>
                  <a:lnTo>
                    <a:pt x="7839" y="2699"/>
                  </a:lnTo>
                  <a:lnTo>
                    <a:pt x="7845" y="2723"/>
                  </a:lnTo>
                  <a:lnTo>
                    <a:pt x="7851" y="2746"/>
                  </a:lnTo>
                  <a:lnTo>
                    <a:pt x="7856" y="2770"/>
                  </a:lnTo>
                  <a:lnTo>
                    <a:pt x="7860" y="2794"/>
                  </a:lnTo>
                  <a:lnTo>
                    <a:pt x="7863" y="2817"/>
                  </a:lnTo>
                  <a:lnTo>
                    <a:pt x="7866" y="2842"/>
                  </a:lnTo>
                  <a:lnTo>
                    <a:pt x="7868" y="2865"/>
                  </a:lnTo>
                  <a:lnTo>
                    <a:pt x="7869" y="2888"/>
                  </a:lnTo>
                  <a:lnTo>
                    <a:pt x="7869" y="2913"/>
                  </a:lnTo>
                  <a:lnTo>
                    <a:pt x="7869" y="2936"/>
                  </a:lnTo>
                  <a:lnTo>
                    <a:pt x="7868" y="2959"/>
                  </a:lnTo>
                  <a:lnTo>
                    <a:pt x="7866" y="2983"/>
                  </a:lnTo>
                  <a:lnTo>
                    <a:pt x="7863" y="3006"/>
                  </a:lnTo>
                  <a:lnTo>
                    <a:pt x="7860" y="3029"/>
                  </a:lnTo>
                  <a:lnTo>
                    <a:pt x="7857" y="3053"/>
                  </a:lnTo>
                  <a:lnTo>
                    <a:pt x="7852" y="3075"/>
                  </a:lnTo>
                  <a:lnTo>
                    <a:pt x="7848" y="3099"/>
                  </a:lnTo>
                  <a:lnTo>
                    <a:pt x="7842" y="3121"/>
                  </a:lnTo>
                  <a:lnTo>
                    <a:pt x="7836" y="3142"/>
                  </a:lnTo>
                  <a:lnTo>
                    <a:pt x="7830" y="3165"/>
                  </a:lnTo>
                  <a:lnTo>
                    <a:pt x="7822" y="3186"/>
                  </a:lnTo>
                  <a:lnTo>
                    <a:pt x="7814" y="3207"/>
                  </a:lnTo>
                  <a:lnTo>
                    <a:pt x="7807" y="3228"/>
                  </a:lnTo>
                  <a:lnTo>
                    <a:pt x="7798" y="3249"/>
                  </a:lnTo>
                  <a:lnTo>
                    <a:pt x="7782" y="3286"/>
                  </a:lnTo>
                  <a:lnTo>
                    <a:pt x="7765" y="3323"/>
                  </a:lnTo>
                  <a:lnTo>
                    <a:pt x="7747" y="3358"/>
                  </a:lnTo>
                  <a:lnTo>
                    <a:pt x="7730" y="3391"/>
                  </a:lnTo>
                  <a:close/>
                </a:path>
              </a:pathLst>
            </a:custGeom>
            <a:solidFill>
              <a:srgbClr val="C4B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" name="Freeform 28"/>
            <p:cNvSpPr>
              <a:spLocks noEditPoints="1"/>
            </p:cNvSpPr>
            <p:nvPr/>
          </p:nvSpPr>
          <p:spPr bwMode="auto">
            <a:xfrm>
              <a:off x="6719888" y="4546601"/>
              <a:ext cx="993775" cy="701675"/>
            </a:xfrm>
            <a:custGeom>
              <a:avLst/>
              <a:gdLst>
                <a:gd name="T0" fmla="*/ 1152 w 10642"/>
                <a:gd name="T1" fmla="*/ 728 h 7509"/>
                <a:gd name="T2" fmla="*/ 774 w 10642"/>
                <a:gd name="T3" fmla="*/ 1026 h 7509"/>
                <a:gd name="T4" fmla="*/ 468 w 10642"/>
                <a:gd name="T5" fmla="*/ 1367 h 7509"/>
                <a:gd name="T6" fmla="*/ 234 w 10642"/>
                <a:gd name="T7" fmla="*/ 1746 h 7509"/>
                <a:gd name="T8" fmla="*/ 30 w 10642"/>
                <a:gd name="T9" fmla="*/ 2388 h 7509"/>
                <a:gd name="T10" fmla="*/ 152 w 10642"/>
                <a:gd name="T11" fmla="*/ 3653 h 7509"/>
                <a:gd name="T12" fmla="*/ 863 w 10642"/>
                <a:gd name="T13" fmla="*/ 4901 h 7509"/>
                <a:gd name="T14" fmla="*/ 2072 w 10642"/>
                <a:gd name="T15" fmla="*/ 6020 h 7509"/>
                <a:gd name="T16" fmla="*/ 3693 w 10642"/>
                <a:gd name="T17" fmla="*/ 6902 h 7509"/>
                <a:gd name="T18" fmla="*/ 5553 w 10642"/>
                <a:gd name="T19" fmla="*/ 7418 h 7509"/>
                <a:gd name="T20" fmla="*/ 7315 w 10642"/>
                <a:gd name="T21" fmla="*/ 7484 h 7509"/>
                <a:gd name="T22" fmla="*/ 8831 w 10642"/>
                <a:gd name="T23" fmla="*/ 7129 h 7509"/>
                <a:gd name="T24" fmla="*/ 9963 w 10642"/>
                <a:gd name="T25" fmla="*/ 6389 h 7509"/>
                <a:gd name="T26" fmla="*/ 10544 w 10642"/>
                <a:gd name="T27" fmla="*/ 5414 h 7509"/>
                <a:gd name="T28" fmla="*/ 10629 w 10642"/>
                <a:gd name="T29" fmla="*/ 4981 h 7509"/>
                <a:gd name="T30" fmla="*/ 10632 w 10642"/>
                <a:gd name="T31" fmla="*/ 4532 h 7509"/>
                <a:gd name="T32" fmla="*/ 10553 w 10642"/>
                <a:gd name="T33" fmla="*/ 4071 h 7509"/>
                <a:gd name="T34" fmla="*/ 10393 w 10642"/>
                <a:gd name="T35" fmla="*/ 3604 h 7509"/>
                <a:gd name="T36" fmla="*/ 10021 w 10642"/>
                <a:gd name="T37" fmla="*/ 2932 h 7509"/>
                <a:gd name="T38" fmla="*/ 9368 w 10642"/>
                <a:gd name="T39" fmla="*/ 2157 h 7509"/>
                <a:gd name="T40" fmla="*/ 8531 w 10642"/>
                <a:gd name="T41" fmla="*/ 1464 h 7509"/>
                <a:gd name="T42" fmla="*/ 7539 w 10642"/>
                <a:gd name="T43" fmla="*/ 877 h 7509"/>
                <a:gd name="T44" fmla="*/ 6422 w 10642"/>
                <a:gd name="T45" fmla="*/ 419 h 7509"/>
                <a:gd name="T46" fmla="*/ 5251 w 10642"/>
                <a:gd name="T47" fmla="*/ 121 h 7509"/>
                <a:gd name="T48" fmla="*/ 4104 w 10642"/>
                <a:gd name="T49" fmla="*/ 3 h 7509"/>
                <a:gd name="T50" fmla="*/ 3020 w 10642"/>
                <a:gd name="T51" fmla="*/ 60 h 7509"/>
                <a:gd name="T52" fmla="*/ 2034 w 10642"/>
                <a:gd name="T53" fmla="*/ 295 h 7509"/>
                <a:gd name="T54" fmla="*/ 3742 w 10642"/>
                <a:gd name="T55" fmla="*/ 6792 h 7509"/>
                <a:gd name="T56" fmla="*/ 2156 w 10642"/>
                <a:gd name="T57" fmla="*/ 5935 h 7509"/>
                <a:gd name="T58" fmla="*/ 969 w 10642"/>
                <a:gd name="T59" fmla="*/ 4848 h 7509"/>
                <a:gd name="T60" fmla="*/ 271 w 10642"/>
                <a:gd name="T61" fmla="*/ 3638 h 7509"/>
                <a:gd name="T62" fmla="*/ 146 w 10642"/>
                <a:gd name="T63" fmla="*/ 2414 h 7509"/>
                <a:gd name="T64" fmla="*/ 343 w 10642"/>
                <a:gd name="T65" fmla="*/ 1797 h 7509"/>
                <a:gd name="T66" fmla="*/ 565 w 10642"/>
                <a:gd name="T67" fmla="*/ 1436 h 7509"/>
                <a:gd name="T68" fmla="*/ 859 w 10642"/>
                <a:gd name="T69" fmla="*/ 1111 h 7509"/>
                <a:gd name="T70" fmla="*/ 1221 w 10642"/>
                <a:gd name="T71" fmla="*/ 825 h 7509"/>
                <a:gd name="T72" fmla="*/ 1702 w 10642"/>
                <a:gd name="T73" fmla="*/ 557 h 7509"/>
                <a:gd name="T74" fmla="*/ 2615 w 10642"/>
                <a:gd name="T75" fmla="*/ 254 h 7509"/>
                <a:gd name="T76" fmla="*/ 3641 w 10642"/>
                <a:gd name="T77" fmla="*/ 124 h 7509"/>
                <a:gd name="T78" fmla="*/ 4745 w 10642"/>
                <a:gd name="T79" fmla="*/ 168 h 7509"/>
                <a:gd name="T80" fmla="*/ 5890 w 10642"/>
                <a:gd name="T81" fmla="*/ 385 h 7509"/>
                <a:gd name="T82" fmla="*/ 7025 w 10642"/>
                <a:gd name="T83" fmla="*/ 774 h 7509"/>
                <a:gd name="T84" fmla="*/ 8057 w 10642"/>
                <a:gd name="T85" fmla="*/ 1298 h 7509"/>
                <a:gd name="T86" fmla="*/ 8949 w 10642"/>
                <a:gd name="T87" fmla="*/ 1935 h 7509"/>
                <a:gd name="T88" fmla="*/ 9670 w 10642"/>
                <a:gd name="T89" fmla="*/ 2662 h 7509"/>
                <a:gd name="T90" fmla="*/ 10193 w 10642"/>
                <a:gd name="T91" fmla="*/ 3457 h 7509"/>
                <a:gd name="T92" fmla="*/ 10381 w 10642"/>
                <a:gd name="T93" fmla="*/ 3906 h 7509"/>
                <a:gd name="T94" fmla="*/ 10490 w 10642"/>
                <a:gd name="T95" fmla="*/ 4350 h 7509"/>
                <a:gd name="T96" fmla="*/ 10522 w 10642"/>
                <a:gd name="T97" fmla="*/ 4785 h 7509"/>
                <a:gd name="T98" fmla="*/ 10474 w 10642"/>
                <a:gd name="T99" fmla="*/ 5205 h 7509"/>
                <a:gd name="T100" fmla="*/ 10191 w 10642"/>
                <a:gd name="T101" fmla="*/ 5908 h 7509"/>
                <a:gd name="T102" fmla="*/ 9289 w 10642"/>
                <a:gd name="T103" fmla="*/ 6769 h 7509"/>
                <a:gd name="T104" fmla="*/ 7954 w 10642"/>
                <a:gd name="T105" fmla="*/ 7271 h 7509"/>
                <a:gd name="T106" fmla="*/ 6319 w 10642"/>
                <a:gd name="T107" fmla="*/ 7380 h 7509"/>
                <a:gd name="T108" fmla="*/ 4519 w 10642"/>
                <a:gd name="T109" fmla="*/ 7063 h 7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642" h="7509">
                  <a:moveTo>
                    <a:pt x="1529" y="508"/>
                  </a:moveTo>
                  <a:lnTo>
                    <a:pt x="1463" y="542"/>
                  </a:lnTo>
                  <a:lnTo>
                    <a:pt x="1398" y="577"/>
                  </a:lnTo>
                  <a:lnTo>
                    <a:pt x="1335" y="614"/>
                  </a:lnTo>
                  <a:lnTo>
                    <a:pt x="1272" y="651"/>
                  </a:lnTo>
                  <a:lnTo>
                    <a:pt x="1211" y="689"/>
                  </a:lnTo>
                  <a:lnTo>
                    <a:pt x="1152" y="728"/>
                  </a:lnTo>
                  <a:lnTo>
                    <a:pt x="1094" y="767"/>
                  </a:lnTo>
                  <a:lnTo>
                    <a:pt x="1037" y="809"/>
                  </a:lnTo>
                  <a:lnTo>
                    <a:pt x="982" y="851"/>
                  </a:lnTo>
                  <a:lnTo>
                    <a:pt x="928" y="893"/>
                  </a:lnTo>
                  <a:lnTo>
                    <a:pt x="875" y="937"/>
                  </a:lnTo>
                  <a:lnTo>
                    <a:pt x="824" y="981"/>
                  </a:lnTo>
                  <a:lnTo>
                    <a:pt x="774" y="1026"/>
                  </a:lnTo>
                  <a:lnTo>
                    <a:pt x="727" y="1072"/>
                  </a:lnTo>
                  <a:lnTo>
                    <a:pt x="679" y="1120"/>
                  </a:lnTo>
                  <a:lnTo>
                    <a:pt x="634" y="1168"/>
                  </a:lnTo>
                  <a:lnTo>
                    <a:pt x="591" y="1216"/>
                  </a:lnTo>
                  <a:lnTo>
                    <a:pt x="548" y="1265"/>
                  </a:lnTo>
                  <a:lnTo>
                    <a:pt x="507" y="1316"/>
                  </a:lnTo>
                  <a:lnTo>
                    <a:pt x="468" y="1367"/>
                  </a:lnTo>
                  <a:lnTo>
                    <a:pt x="430" y="1419"/>
                  </a:lnTo>
                  <a:lnTo>
                    <a:pt x="394" y="1471"/>
                  </a:lnTo>
                  <a:lnTo>
                    <a:pt x="358" y="1525"/>
                  </a:lnTo>
                  <a:lnTo>
                    <a:pt x="326" y="1579"/>
                  </a:lnTo>
                  <a:lnTo>
                    <a:pt x="293" y="1634"/>
                  </a:lnTo>
                  <a:lnTo>
                    <a:pt x="264" y="1690"/>
                  </a:lnTo>
                  <a:lnTo>
                    <a:pt x="234" y="1746"/>
                  </a:lnTo>
                  <a:lnTo>
                    <a:pt x="208" y="1803"/>
                  </a:lnTo>
                  <a:lnTo>
                    <a:pt x="182" y="1860"/>
                  </a:lnTo>
                  <a:lnTo>
                    <a:pt x="158" y="1919"/>
                  </a:lnTo>
                  <a:lnTo>
                    <a:pt x="136" y="1978"/>
                  </a:lnTo>
                  <a:lnTo>
                    <a:pt x="115" y="2038"/>
                  </a:lnTo>
                  <a:lnTo>
                    <a:pt x="66" y="2212"/>
                  </a:lnTo>
                  <a:lnTo>
                    <a:pt x="30" y="2388"/>
                  </a:lnTo>
                  <a:lnTo>
                    <a:pt x="8" y="2565"/>
                  </a:lnTo>
                  <a:lnTo>
                    <a:pt x="0" y="2745"/>
                  </a:lnTo>
                  <a:lnTo>
                    <a:pt x="5" y="2926"/>
                  </a:lnTo>
                  <a:lnTo>
                    <a:pt x="22" y="3107"/>
                  </a:lnTo>
                  <a:lnTo>
                    <a:pt x="53" y="3289"/>
                  </a:lnTo>
                  <a:lnTo>
                    <a:pt x="96" y="3471"/>
                  </a:lnTo>
                  <a:lnTo>
                    <a:pt x="152" y="3653"/>
                  </a:lnTo>
                  <a:lnTo>
                    <a:pt x="220" y="3835"/>
                  </a:lnTo>
                  <a:lnTo>
                    <a:pt x="299" y="4017"/>
                  </a:lnTo>
                  <a:lnTo>
                    <a:pt x="390" y="4197"/>
                  </a:lnTo>
                  <a:lnTo>
                    <a:pt x="492" y="4375"/>
                  </a:lnTo>
                  <a:lnTo>
                    <a:pt x="605" y="4553"/>
                  </a:lnTo>
                  <a:lnTo>
                    <a:pt x="729" y="4728"/>
                  </a:lnTo>
                  <a:lnTo>
                    <a:pt x="863" y="4901"/>
                  </a:lnTo>
                  <a:lnTo>
                    <a:pt x="1007" y="5071"/>
                  </a:lnTo>
                  <a:lnTo>
                    <a:pt x="1161" y="5239"/>
                  </a:lnTo>
                  <a:lnTo>
                    <a:pt x="1326" y="5402"/>
                  </a:lnTo>
                  <a:lnTo>
                    <a:pt x="1499" y="5563"/>
                  </a:lnTo>
                  <a:lnTo>
                    <a:pt x="1681" y="5720"/>
                  </a:lnTo>
                  <a:lnTo>
                    <a:pt x="1872" y="5873"/>
                  </a:lnTo>
                  <a:lnTo>
                    <a:pt x="2072" y="6020"/>
                  </a:lnTo>
                  <a:lnTo>
                    <a:pt x="2282" y="6163"/>
                  </a:lnTo>
                  <a:lnTo>
                    <a:pt x="2498" y="6301"/>
                  </a:lnTo>
                  <a:lnTo>
                    <a:pt x="2722" y="6433"/>
                  </a:lnTo>
                  <a:lnTo>
                    <a:pt x="2954" y="6560"/>
                  </a:lnTo>
                  <a:lnTo>
                    <a:pt x="3193" y="6680"/>
                  </a:lnTo>
                  <a:lnTo>
                    <a:pt x="3439" y="6794"/>
                  </a:lnTo>
                  <a:lnTo>
                    <a:pt x="3693" y="6902"/>
                  </a:lnTo>
                  <a:lnTo>
                    <a:pt x="3952" y="7001"/>
                  </a:lnTo>
                  <a:lnTo>
                    <a:pt x="4218" y="7094"/>
                  </a:lnTo>
                  <a:lnTo>
                    <a:pt x="4487" y="7178"/>
                  </a:lnTo>
                  <a:lnTo>
                    <a:pt x="4755" y="7252"/>
                  </a:lnTo>
                  <a:lnTo>
                    <a:pt x="5022" y="7317"/>
                  </a:lnTo>
                  <a:lnTo>
                    <a:pt x="5289" y="7372"/>
                  </a:lnTo>
                  <a:lnTo>
                    <a:pt x="5553" y="7418"/>
                  </a:lnTo>
                  <a:lnTo>
                    <a:pt x="5814" y="7454"/>
                  </a:lnTo>
                  <a:lnTo>
                    <a:pt x="6074" y="7482"/>
                  </a:lnTo>
                  <a:lnTo>
                    <a:pt x="6329" y="7500"/>
                  </a:lnTo>
                  <a:lnTo>
                    <a:pt x="6581" y="7509"/>
                  </a:lnTo>
                  <a:lnTo>
                    <a:pt x="6830" y="7509"/>
                  </a:lnTo>
                  <a:lnTo>
                    <a:pt x="7075" y="7501"/>
                  </a:lnTo>
                  <a:lnTo>
                    <a:pt x="7315" y="7484"/>
                  </a:lnTo>
                  <a:lnTo>
                    <a:pt x="7549" y="7457"/>
                  </a:lnTo>
                  <a:lnTo>
                    <a:pt x="7779" y="7424"/>
                  </a:lnTo>
                  <a:lnTo>
                    <a:pt x="8002" y="7381"/>
                  </a:lnTo>
                  <a:lnTo>
                    <a:pt x="8220" y="7330"/>
                  </a:lnTo>
                  <a:lnTo>
                    <a:pt x="8431" y="7271"/>
                  </a:lnTo>
                  <a:lnTo>
                    <a:pt x="8635" y="7204"/>
                  </a:lnTo>
                  <a:lnTo>
                    <a:pt x="8831" y="7129"/>
                  </a:lnTo>
                  <a:lnTo>
                    <a:pt x="9019" y="7046"/>
                  </a:lnTo>
                  <a:lnTo>
                    <a:pt x="9199" y="6955"/>
                  </a:lnTo>
                  <a:lnTo>
                    <a:pt x="9371" y="6857"/>
                  </a:lnTo>
                  <a:lnTo>
                    <a:pt x="9534" y="6751"/>
                  </a:lnTo>
                  <a:lnTo>
                    <a:pt x="9687" y="6637"/>
                  </a:lnTo>
                  <a:lnTo>
                    <a:pt x="9830" y="6517"/>
                  </a:lnTo>
                  <a:lnTo>
                    <a:pt x="9963" y="6389"/>
                  </a:lnTo>
                  <a:lnTo>
                    <a:pt x="10086" y="6253"/>
                  </a:lnTo>
                  <a:lnTo>
                    <a:pt x="10197" y="6111"/>
                  </a:lnTo>
                  <a:lnTo>
                    <a:pt x="10297" y="5963"/>
                  </a:lnTo>
                  <a:lnTo>
                    <a:pt x="10386" y="5807"/>
                  </a:lnTo>
                  <a:lnTo>
                    <a:pt x="10462" y="5644"/>
                  </a:lnTo>
                  <a:lnTo>
                    <a:pt x="10525" y="5474"/>
                  </a:lnTo>
                  <a:lnTo>
                    <a:pt x="10544" y="5414"/>
                  </a:lnTo>
                  <a:lnTo>
                    <a:pt x="10561" y="5354"/>
                  </a:lnTo>
                  <a:lnTo>
                    <a:pt x="10577" y="5293"/>
                  </a:lnTo>
                  <a:lnTo>
                    <a:pt x="10591" y="5231"/>
                  </a:lnTo>
                  <a:lnTo>
                    <a:pt x="10603" y="5169"/>
                  </a:lnTo>
                  <a:lnTo>
                    <a:pt x="10613" y="5107"/>
                  </a:lnTo>
                  <a:lnTo>
                    <a:pt x="10622" y="5044"/>
                  </a:lnTo>
                  <a:lnTo>
                    <a:pt x="10629" y="4981"/>
                  </a:lnTo>
                  <a:lnTo>
                    <a:pt x="10634" y="4918"/>
                  </a:lnTo>
                  <a:lnTo>
                    <a:pt x="10638" y="4854"/>
                  </a:lnTo>
                  <a:lnTo>
                    <a:pt x="10641" y="4790"/>
                  </a:lnTo>
                  <a:lnTo>
                    <a:pt x="10642" y="4726"/>
                  </a:lnTo>
                  <a:lnTo>
                    <a:pt x="10639" y="4661"/>
                  </a:lnTo>
                  <a:lnTo>
                    <a:pt x="10637" y="4597"/>
                  </a:lnTo>
                  <a:lnTo>
                    <a:pt x="10632" y="4532"/>
                  </a:lnTo>
                  <a:lnTo>
                    <a:pt x="10626" y="4466"/>
                  </a:lnTo>
                  <a:lnTo>
                    <a:pt x="10618" y="4401"/>
                  </a:lnTo>
                  <a:lnTo>
                    <a:pt x="10609" y="4336"/>
                  </a:lnTo>
                  <a:lnTo>
                    <a:pt x="10597" y="4270"/>
                  </a:lnTo>
                  <a:lnTo>
                    <a:pt x="10585" y="4204"/>
                  </a:lnTo>
                  <a:lnTo>
                    <a:pt x="10569" y="4138"/>
                  </a:lnTo>
                  <a:lnTo>
                    <a:pt x="10553" y="4071"/>
                  </a:lnTo>
                  <a:lnTo>
                    <a:pt x="10535" y="4005"/>
                  </a:lnTo>
                  <a:lnTo>
                    <a:pt x="10516" y="3939"/>
                  </a:lnTo>
                  <a:lnTo>
                    <a:pt x="10494" y="3872"/>
                  </a:lnTo>
                  <a:lnTo>
                    <a:pt x="10472" y="3805"/>
                  </a:lnTo>
                  <a:lnTo>
                    <a:pt x="10447" y="3738"/>
                  </a:lnTo>
                  <a:lnTo>
                    <a:pt x="10421" y="3671"/>
                  </a:lnTo>
                  <a:lnTo>
                    <a:pt x="10393" y="3604"/>
                  </a:lnTo>
                  <a:lnTo>
                    <a:pt x="10363" y="3537"/>
                  </a:lnTo>
                  <a:lnTo>
                    <a:pt x="10332" y="3470"/>
                  </a:lnTo>
                  <a:lnTo>
                    <a:pt x="10299" y="3403"/>
                  </a:lnTo>
                  <a:lnTo>
                    <a:pt x="10236" y="3284"/>
                  </a:lnTo>
                  <a:lnTo>
                    <a:pt x="10169" y="3166"/>
                  </a:lnTo>
                  <a:lnTo>
                    <a:pt x="10097" y="3049"/>
                  </a:lnTo>
                  <a:lnTo>
                    <a:pt x="10021" y="2932"/>
                  </a:lnTo>
                  <a:lnTo>
                    <a:pt x="9940" y="2817"/>
                  </a:lnTo>
                  <a:lnTo>
                    <a:pt x="9854" y="2703"/>
                  </a:lnTo>
                  <a:lnTo>
                    <a:pt x="9766" y="2591"/>
                  </a:lnTo>
                  <a:lnTo>
                    <a:pt x="9673" y="2480"/>
                  </a:lnTo>
                  <a:lnTo>
                    <a:pt x="9575" y="2371"/>
                  </a:lnTo>
                  <a:lnTo>
                    <a:pt x="9474" y="2263"/>
                  </a:lnTo>
                  <a:lnTo>
                    <a:pt x="9368" y="2157"/>
                  </a:lnTo>
                  <a:lnTo>
                    <a:pt x="9259" y="2052"/>
                  </a:lnTo>
                  <a:lnTo>
                    <a:pt x="9147" y="1950"/>
                  </a:lnTo>
                  <a:lnTo>
                    <a:pt x="9031" y="1848"/>
                  </a:lnTo>
                  <a:lnTo>
                    <a:pt x="8911" y="1750"/>
                  </a:lnTo>
                  <a:lnTo>
                    <a:pt x="8787" y="1652"/>
                  </a:lnTo>
                  <a:lnTo>
                    <a:pt x="8661" y="1558"/>
                  </a:lnTo>
                  <a:lnTo>
                    <a:pt x="8531" y="1464"/>
                  </a:lnTo>
                  <a:lnTo>
                    <a:pt x="8398" y="1374"/>
                  </a:lnTo>
                  <a:lnTo>
                    <a:pt x="8262" y="1284"/>
                  </a:lnTo>
                  <a:lnTo>
                    <a:pt x="8123" y="1198"/>
                  </a:lnTo>
                  <a:lnTo>
                    <a:pt x="7982" y="1115"/>
                  </a:lnTo>
                  <a:lnTo>
                    <a:pt x="7837" y="1033"/>
                  </a:lnTo>
                  <a:lnTo>
                    <a:pt x="7689" y="954"/>
                  </a:lnTo>
                  <a:lnTo>
                    <a:pt x="7539" y="877"/>
                  </a:lnTo>
                  <a:lnTo>
                    <a:pt x="7387" y="804"/>
                  </a:lnTo>
                  <a:lnTo>
                    <a:pt x="7231" y="732"/>
                  </a:lnTo>
                  <a:lnTo>
                    <a:pt x="7074" y="664"/>
                  </a:lnTo>
                  <a:lnTo>
                    <a:pt x="6913" y="599"/>
                  </a:lnTo>
                  <a:lnTo>
                    <a:pt x="6752" y="536"/>
                  </a:lnTo>
                  <a:lnTo>
                    <a:pt x="6587" y="476"/>
                  </a:lnTo>
                  <a:lnTo>
                    <a:pt x="6422" y="419"/>
                  </a:lnTo>
                  <a:lnTo>
                    <a:pt x="6254" y="365"/>
                  </a:lnTo>
                  <a:lnTo>
                    <a:pt x="6087" y="316"/>
                  </a:lnTo>
                  <a:lnTo>
                    <a:pt x="5919" y="270"/>
                  </a:lnTo>
                  <a:lnTo>
                    <a:pt x="5752" y="227"/>
                  </a:lnTo>
                  <a:lnTo>
                    <a:pt x="5584" y="188"/>
                  </a:lnTo>
                  <a:lnTo>
                    <a:pt x="5418" y="153"/>
                  </a:lnTo>
                  <a:lnTo>
                    <a:pt x="5251" y="121"/>
                  </a:lnTo>
                  <a:lnTo>
                    <a:pt x="5084" y="94"/>
                  </a:lnTo>
                  <a:lnTo>
                    <a:pt x="4919" y="70"/>
                  </a:lnTo>
                  <a:lnTo>
                    <a:pt x="4754" y="49"/>
                  </a:lnTo>
                  <a:lnTo>
                    <a:pt x="4590" y="32"/>
                  </a:lnTo>
                  <a:lnTo>
                    <a:pt x="4427" y="19"/>
                  </a:lnTo>
                  <a:lnTo>
                    <a:pt x="4265" y="9"/>
                  </a:lnTo>
                  <a:lnTo>
                    <a:pt x="4104" y="3"/>
                  </a:lnTo>
                  <a:lnTo>
                    <a:pt x="3945" y="0"/>
                  </a:lnTo>
                  <a:lnTo>
                    <a:pt x="3787" y="1"/>
                  </a:lnTo>
                  <a:lnTo>
                    <a:pt x="3630" y="6"/>
                  </a:lnTo>
                  <a:lnTo>
                    <a:pt x="3475" y="14"/>
                  </a:lnTo>
                  <a:lnTo>
                    <a:pt x="3321" y="26"/>
                  </a:lnTo>
                  <a:lnTo>
                    <a:pt x="3169" y="41"/>
                  </a:lnTo>
                  <a:lnTo>
                    <a:pt x="3020" y="60"/>
                  </a:lnTo>
                  <a:lnTo>
                    <a:pt x="2872" y="83"/>
                  </a:lnTo>
                  <a:lnTo>
                    <a:pt x="2726" y="109"/>
                  </a:lnTo>
                  <a:lnTo>
                    <a:pt x="2583" y="140"/>
                  </a:lnTo>
                  <a:lnTo>
                    <a:pt x="2442" y="173"/>
                  </a:lnTo>
                  <a:lnTo>
                    <a:pt x="2303" y="210"/>
                  </a:lnTo>
                  <a:lnTo>
                    <a:pt x="2167" y="250"/>
                  </a:lnTo>
                  <a:lnTo>
                    <a:pt x="2034" y="295"/>
                  </a:lnTo>
                  <a:lnTo>
                    <a:pt x="1904" y="343"/>
                  </a:lnTo>
                  <a:lnTo>
                    <a:pt x="1776" y="395"/>
                  </a:lnTo>
                  <a:lnTo>
                    <a:pt x="1651" y="449"/>
                  </a:lnTo>
                  <a:lnTo>
                    <a:pt x="1529" y="508"/>
                  </a:lnTo>
                  <a:close/>
                  <a:moveTo>
                    <a:pt x="4256" y="6981"/>
                  </a:moveTo>
                  <a:lnTo>
                    <a:pt x="3996" y="6890"/>
                  </a:lnTo>
                  <a:lnTo>
                    <a:pt x="3742" y="6792"/>
                  </a:lnTo>
                  <a:lnTo>
                    <a:pt x="3494" y="6687"/>
                  </a:lnTo>
                  <a:lnTo>
                    <a:pt x="3252" y="6576"/>
                  </a:lnTo>
                  <a:lnTo>
                    <a:pt x="3019" y="6460"/>
                  </a:lnTo>
                  <a:lnTo>
                    <a:pt x="2791" y="6336"/>
                  </a:lnTo>
                  <a:lnTo>
                    <a:pt x="2572" y="6208"/>
                  </a:lnTo>
                  <a:lnTo>
                    <a:pt x="2360" y="6073"/>
                  </a:lnTo>
                  <a:lnTo>
                    <a:pt x="2156" y="5935"/>
                  </a:lnTo>
                  <a:lnTo>
                    <a:pt x="1960" y="5790"/>
                  </a:lnTo>
                  <a:lnTo>
                    <a:pt x="1772" y="5642"/>
                  </a:lnTo>
                  <a:lnTo>
                    <a:pt x="1593" y="5490"/>
                  </a:lnTo>
                  <a:lnTo>
                    <a:pt x="1423" y="5334"/>
                  </a:lnTo>
                  <a:lnTo>
                    <a:pt x="1263" y="5175"/>
                  </a:lnTo>
                  <a:lnTo>
                    <a:pt x="1111" y="5012"/>
                  </a:lnTo>
                  <a:lnTo>
                    <a:pt x="969" y="4848"/>
                  </a:lnTo>
                  <a:lnTo>
                    <a:pt x="837" y="4679"/>
                  </a:lnTo>
                  <a:lnTo>
                    <a:pt x="717" y="4509"/>
                  </a:lnTo>
                  <a:lnTo>
                    <a:pt x="605" y="4338"/>
                  </a:lnTo>
                  <a:lnTo>
                    <a:pt x="504" y="4164"/>
                  </a:lnTo>
                  <a:lnTo>
                    <a:pt x="415" y="3990"/>
                  </a:lnTo>
                  <a:lnTo>
                    <a:pt x="337" y="3815"/>
                  </a:lnTo>
                  <a:lnTo>
                    <a:pt x="271" y="3638"/>
                  </a:lnTo>
                  <a:lnTo>
                    <a:pt x="216" y="3461"/>
                  </a:lnTo>
                  <a:lnTo>
                    <a:pt x="172" y="3285"/>
                  </a:lnTo>
                  <a:lnTo>
                    <a:pt x="142" y="3109"/>
                  </a:lnTo>
                  <a:lnTo>
                    <a:pt x="123" y="2933"/>
                  </a:lnTo>
                  <a:lnTo>
                    <a:pt x="118" y="2759"/>
                  </a:lnTo>
                  <a:lnTo>
                    <a:pt x="126" y="2586"/>
                  </a:lnTo>
                  <a:lnTo>
                    <a:pt x="146" y="2414"/>
                  </a:lnTo>
                  <a:lnTo>
                    <a:pt x="180" y="2243"/>
                  </a:lnTo>
                  <a:lnTo>
                    <a:pt x="229" y="2076"/>
                  </a:lnTo>
                  <a:lnTo>
                    <a:pt x="248" y="2019"/>
                  </a:lnTo>
                  <a:lnTo>
                    <a:pt x="270" y="1962"/>
                  </a:lnTo>
                  <a:lnTo>
                    <a:pt x="292" y="1907"/>
                  </a:lnTo>
                  <a:lnTo>
                    <a:pt x="316" y="1851"/>
                  </a:lnTo>
                  <a:lnTo>
                    <a:pt x="343" y="1797"/>
                  </a:lnTo>
                  <a:lnTo>
                    <a:pt x="370" y="1744"/>
                  </a:lnTo>
                  <a:lnTo>
                    <a:pt x="399" y="1691"/>
                  </a:lnTo>
                  <a:lnTo>
                    <a:pt x="429" y="1638"/>
                  </a:lnTo>
                  <a:lnTo>
                    <a:pt x="461" y="1586"/>
                  </a:lnTo>
                  <a:lnTo>
                    <a:pt x="494" y="1535"/>
                  </a:lnTo>
                  <a:lnTo>
                    <a:pt x="529" y="1486"/>
                  </a:lnTo>
                  <a:lnTo>
                    <a:pt x="565" y="1436"/>
                  </a:lnTo>
                  <a:lnTo>
                    <a:pt x="603" y="1387"/>
                  </a:lnTo>
                  <a:lnTo>
                    <a:pt x="642" y="1339"/>
                  </a:lnTo>
                  <a:lnTo>
                    <a:pt x="683" y="1292"/>
                  </a:lnTo>
                  <a:lnTo>
                    <a:pt x="725" y="1246"/>
                  </a:lnTo>
                  <a:lnTo>
                    <a:pt x="768" y="1200"/>
                  </a:lnTo>
                  <a:lnTo>
                    <a:pt x="813" y="1154"/>
                  </a:lnTo>
                  <a:lnTo>
                    <a:pt x="859" y="1111"/>
                  </a:lnTo>
                  <a:lnTo>
                    <a:pt x="906" y="1067"/>
                  </a:lnTo>
                  <a:lnTo>
                    <a:pt x="956" y="1025"/>
                  </a:lnTo>
                  <a:lnTo>
                    <a:pt x="1006" y="984"/>
                  </a:lnTo>
                  <a:lnTo>
                    <a:pt x="1058" y="943"/>
                  </a:lnTo>
                  <a:lnTo>
                    <a:pt x="1111" y="903"/>
                  </a:lnTo>
                  <a:lnTo>
                    <a:pt x="1165" y="864"/>
                  </a:lnTo>
                  <a:lnTo>
                    <a:pt x="1221" y="825"/>
                  </a:lnTo>
                  <a:lnTo>
                    <a:pt x="1278" y="788"/>
                  </a:lnTo>
                  <a:lnTo>
                    <a:pt x="1337" y="751"/>
                  </a:lnTo>
                  <a:lnTo>
                    <a:pt x="1396" y="716"/>
                  </a:lnTo>
                  <a:lnTo>
                    <a:pt x="1457" y="681"/>
                  </a:lnTo>
                  <a:lnTo>
                    <a:pt x="1520" y="648"/>
                  </a:lnTo>
                  <a:lnTo>
                    <a:pt x="1583" y="615"/>
                  </a:lnTo>
                  <a:lnTo>
                    <a:pt x="1702" y="557"/>
                  </a:lnTo>
                  <a:lnTo>
                    <a:pt x="1825" y="503"/>
                  </a:lnTo>
                  <a:lnTo>
                    <a:pt x="1949" y="454"/>
                  </a:lnTo>
                  <a:lnTo>
                    <a:pt x="2077" y="407"/>
                  </a:lnTo>
                  <a:lnTo>
                    <a:pt x="2207" y="363"/>
                  </a:lnTo>
                  <a:lnTo>
                    <a:pt x="2340" y="324"/>
                  </a:lnTo>
                  <a:lnTo>
                    <a:pt x="2477" y="287"/>
                  </a:lnTo>
                  <a:lnTo>
                    <a:pt x="2615" y="254"/>
                  </a:lnTo>
                  <a:lnTo>
                    <a:pt x="2755" y="225"/>
                  </a:lnTo>
                  <a:lnTo>
                    <a:pt x="2898" y="200"/>
                  </a:lnTo>
                  <a:lnTo>
                    <a:pt x="3043" y="177"/>
                  </a:lnTo>
                  <a:lnTo>
                    <a:pt x="3189" y="159"/>
                  </a:lnTo>
                  <a:lnTo>
                    <a:pt x="3339" y="144"/>
                  </a:lnTo>
                  <a:lnTo>
                    <a:pt x="3489" y="133"/>
                  </a:lnTo>
                  <a:lnTo>
                    <a:pt x="3641" y="124"/>
                  </a:lnTo>
                  <a:lnTo>
                    <a:pt x="3796" y="120"/>
                  </a:lnTo>
                  <a:lnTo>
                    <a:pt x="3950" y="119"/>
                  </a:lnTo>
                  <a:lnTo>
                    <a:pt x="4107" y="121"/>
                  </a:lnTo>
                  <a:lnTo>
                    <a:pt x="4265" y="129"/>
                  </a:lnTo>
                  <a:lnTo>
                    <a:pt x="4424" y="138"/>
                  </a:lnTo>
                  <a:lnTo>
                    <a:pt x="4585" y="151"/>
                  </a:lnTo>
                  <a:lnTo>
                    <a:pt x="4745" y="168"/>
                  </a:lnTo>
                  <a:lnTo>
                    <a:pt x="4908" y="188"/>
                  </a:lnTo>
                  <a:lnTo>
                    <a:pt x="5070" y="213"/>
                  </a:lnTo>
                  <a:lnTo>
                    <a:pt x="5233" y="240"/>
                  </a:lnTo>
                  <a:lnTo>
                    <a:pt x="5397" y="271"/>
                  </a:lnTo>
                  <a:lnTo>
                    <a:pt x="5561" y="305"/>
                  </a:lnTo>
                  <a:lnTo>
                    <a:pt x="5725" y="344"/>
                  </a:lnTo>
                  <a:lnTo>
                    <a:pt x="5890" y="385"/>
                  </a:lnTo>
                  <a:lnTo>
                    <a:pt x="6054" y="431"/>
                  </a:lnTo>
                  <a:lnTo>
                    <a:pt x="6220" y="480"/>
                  </a:lnTo>
                  <a:lnTo>
                    <a:pt x="6384" y="533"/>
                  </a:lnTo>
                  <a:lnTo>
                    <a:pt x="6548" y="589"/>
                  </a:lnTo>
                  <a:lnTo>
                    <a:pt x="6709" y="647"/>
                  </a:lnTo>
                  <a:lnTo>
                    <a:pt x="6869" y="709"/>
                  </a:lnTo>
                  <a:lnTo>
                    <a:pt x="7025" y="774"/>
                  </a:lnTo>
                  <a:lnTo>
                    <a:pt x="7181" y="841"/>
                  </a:lnTo>
                  <a:lnTo>
                    <a:pt x="7333" y="911"/>
                  </a:lnTo>
                  <a:lnTo>
                    <a:pt x="7483" y="983"/>
                  </a:lnTo>
                  <a:lnTo>
                    <a:pt x="7630" y="1058"/>
                  </a:lnTo>
                  <a:lnTo>
                    <a:pt x="7776" y="1135"/>
                  </a:lnTo>
                  <a:lnTo>
                    <a:pt x="7918" y="1215"/>
                  </a:lnTo>
                  <a:lnTo>
                    <a:pt x="8057" y="1298"/>
                  </a:lnTo>
                  <a:lnTo>
                    <a:pt x="8194" y="1382"/>
                  </a:lnTo>
                  <a:lnTo>
                    <a:pt x="8327" y="1469"/>
                  </a:lnTo>
                  <a:lnTo>
                    <a:pt x="8458" y="1558"/>
                  </a:lnTo>
                  <a:lnTo>
                    <a:pt x="8585" y="1649"/>
                  </a:lnTo>
                  <a:lnTo>
                    <a:pt x="8710" y="1743"/>
                  </a:lnTo>
                  <a:lnTo>
                    <a:pt x="8831" y="1838"/>
                  </a:lnTo>
                  <a:lnTo>
                    <a:pt x="8949" y="1935"/>
                  </a:lnTo>
                  <a:lnTo>
                    <a:pt x="9062" y="2034"/>
                  </a:lnTo>
                  <a:lnTo>
                    <a:pt x="9173" y="2135"/>
                  </a:lnTo>
                  <a:lnTo>
                    <a:pt x="9280" y="2237"/>
                  </a:lnTo>
                  <a:lnTo>
                    <a:pt x="9383" y="2341"/>
                  </a:lnTo>
                  <a:lnTo>
                    <a:pt x="9483" y="2446"/>
                  </a:lnTo>
                  <a:lnTo>
                    <a:pt x="9578" y="2553"/>
                  </a:lnTo>
                  <a:lnTo>
                    <a:pt x="9670" y="2662"/>
                  </a:lnTo>
                  <a:lnTo>
                    <a:pt x="9757" y="2773"/>
                  </a:lnTo>
                  <a:lnTo>
                    <a:pt x="9840" y="2883"/>
                  </a:lnTo>
                  <a:lnTo>
                    <a:pt x="9919" y="2996"/>
                  </a:lnTo>
                  <a:lnTo>
                    <a:pt x="9995" y="3110"/>
                  </a:lnTo>
                  <a:lnTo>
                    <a:pt x="10065" y="3225"/>
                  </a:lnTo>
                  <a:lnTo>
                    <a:pt x="10131" y="3340"/>
                  </a:lnTo>
                  <a:lnTo>
                    <a:pt x="10193" y="3457"/>
                  </a:lnTo>
                  <a:lnTo>
                    <a:pt x="10224" y="3522"/>
                  </a:lnTo>
                  <a:lnTo>
                    <a:pt x="10254" y="3586"/>
                  </a:lnTo>
                  <a:lnTo>
                    <a:pt x="10282" y="3650"/>
                  </a:lnTo>
                  <a:lnTo>
                    <a:pt x="10309" y="3714"/>
                  </a:lnTo>
                  <a:lnTo>
                    <a:pt x="10335" y="3778"/>
                  </a:lnTo>
                  <a:lnTo>
                    <a:pt x="10358" y="3842"/>
                  </a:lnTo>
                  <a:lnTo>
                    <a:pt x="10381" y="3906"/>
                  </a:lnTo>
                  <a:lnTo>
                    <a:pt x="10401" y="3970"/>
                  </a:lnTo>
                  <a:lnTo>
                    <a:pt x="10419" y="4033"/>
                  </a:lnTo>
                  <a:lnTo>
                    <a:pt x="10436" y="4097"/>
                  </a:lnTo>
                  <a:lnTo>
                    <a:pt x="10453" y="4160"/>
                  </a:lnTo>
                  <a:lnTo>
                    <a:pt x="10467" y="4224"/>
                  </a:lnTo>
                  <a:lnTo>
                    <a:pt x="10479" y="4287"/>
                  </a:lnTo>
                  <a:lnTo>
                    <a:pt x="10490" y="4350"/>
                  </a:lnTo>
                  <a:lnTo>
                    <a:pt x="10499" y="4413"/>
                  </a:lnTo>
                  <a:lnTo>
                    <a:pt x="10506" y="4475"/>
                  </a:lnTo>
                  <a:lnTo>
                    <a:pt x="10513" y="4538"/>
                  </a:lnTo>
                  <a:lnTo>
                    <a:pt x="10518" y="4600"/>
                  </a:lnTo>
                  <a:lnTo>
                    <a:pt x="10521" y="4662"/>
                  </a:lnTo>
                  <a:lnTo>
                    <a:pt x="10522" y="4723"/>
                  </a:lnTo>
                  <a:lnTo>
                    <a:pt x="10522" y="4785"/>
                  </a:lnTo>
                  <a:lnTo>
                    <a:pt x="10520" y="4846"/>
                  </a:lnTo>
                  <a:lnTo>
                    <a:pt x="10516" y="4907"/>
                  </a:lnTo>
                  <a:lnTo>
                    <a:pt x="10511" y="4967"/>
                  </a:lnTo>
                  <a:lnTo>
                    <a:pt x="10503" y="5026"/>
                  </a:lnTo>
                  <a:lnTo>
                    <a:pt x="10495" y="5086"/>
                  </a:lnTo>
                  <a:lnTo>
                    <a:pt x="10485" y="5146"/>
                  </a:lnTo>
                  <a:lnTo>
                    <a:pt x="10474" y="5205"/>
                  </a:lnTo>
                  <a:lnTo>
                    <a:pt x="10461" y="5264"/>
                  </a:lnTo>
                  <a:lnTo>
                    <a:pt x="10446" y="5322"/>
                  </a:lnTo>
                  <a:lnTo>
                    <a:pt x="10429" y="5380"/>
                  </a:lnTo>
                  <a:lnTo>
                    <a:pt x="10411" y="5438"/>
                  </a:lnTo>
                  <a:lnTo>
                    <a:pt x="10350" y="5601"/>
                  </a:lnTo>
                  <a:lnTo>
                    <a:pt x="10276" y="5758"/>
                  </a:lnTo>
                  <a:lnTo>
                    <a:pt x="10191" y="5908"/>
                  </a:lnTo>
                  <a:lnTo>
                    <a:pt x="10093" y="6052"/>
                  </a:lnTo>
                  <a:lnTo>
                    <a:pt x="9985" y="6189"/>
                  </a:lnTo>
                  <a:lnTo>
                    <a:pt x="9866" y="6320"/>
                  </a:lnTo>
                  <a:lnTo>
                    <a:pt x="9737" y="6442"/>
                  </a:lnTo>
                  <a:lnTo>
                    <a:pt x="9597" y="6559"/>
                  </a:lnTo>
                  <a:lnTo>
                    <a:pt x="9447" y="6668"/>
                  </a:lnTo>
                  <a:lnTo>
                    <a:pt x="9289" y="6769"/>
                  </a:lnTo>
                  <a:lnTo>
                    <a:pt x="9122" y="6864"/>
                  </a:lnTo>
                  <a:lnTo>
                    <a:pt x="8946" y="6951"/>
                  </a:lnTo>
                  <a:lnTo>
                    <a:pt x="8762" y="7031"/>
                  </a:lnTo>
                  <a:lnTo>
                    <a:pt x="8571" y="7103"/>
                  </a:lnTo>
                  <a:lnTo>
                    <a:pt x="8372" y="7167"/>
                  </a:lnTo>
                  <a:lnTo>
                    <a:pt x="8167" y="7224"/>
                  </a:lnTo>
                  <a:lnTo>
                    <a:pt x="7954" y="7271"/>
                  </a:lnTo>
                  <a:lnTo>
                    <a:pt x="7736" y="7312"/>
                  </a:lnTo>
                  <a:lnTo>
                    <a:pt x="7512" y="7344"/>
                  </a:lnTo>
                  <a:lnTo>
                    <a:pt x="7282" y="7369"/>
                  </a:lnTo>
                  <a:lnTo>
                    <a:pt x="7049" y="7384"/>
                  </a:lnTo>
                  <a:lnTo>
                    <a:pt x="6809" y="7391"/>
                  </a:lnTo>
                  <a:lnTo>
                    <a:pt x="6566" y="7390"/>
                  </a:lnTo>
                  <a:lnTo>
                    <a:pt x="6319" y="7380"/>
                  </a:lnTo>
                  <a:lnTo>
                    <a:pt x="6070" y="7362"/>
                  </a:lnTo>
                  <a:lnTo>
                    <a:pt x="5816" y="7334"/>
                  </a:lnTo>
                  <a:lnTo>
                    <a:pt x="5561" y="7299"/>
                  </a:lnTo>
                  <a:lnTo>
                    <a:pt x="5303" y="7253"/>
                  </a:lnTo>
                  <a:lnTo>
                    <a:pt x="5043" y="7199"/>
                  </a:lnTo>
                  <a:lnTo>
                    <a:pt x="4781" y="7135"/>
                  </a:lnTo>
                  <a:lnTo>
                    <a:pt x="4519" y="7063"/>
                  </a:lnTo>
                  <a:lnTo>
                    <a:pt x="4256" y="6981"/>
                  </a:lnTo>
                  <a:close/>
                </a:path>
              </a:pathLst>
            </a:custGeom>
            <a:solidFill>
              <a:srgbClr val="5A4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" name="Freeform 29"/>
            <p:cNvSpPr>
              <a:spLocks/>
            </p:cNvSpPr>
            <p:nvPr/>
          </p:nvSpPr>
          <p:spPr bwMode="auto">
            <a:xfrm>
              <a:off x="7154863" y="4716463"/>
              <a:ext cx="358775" cy="409575"/>
            </a:xfrm>
            <a:custGeom>
              <a:avLst/>
              <a:gdLst>
                <a:gd name="T0" fmla="*/ 1064 w 3846"/>
                <a:gd name="T1" fmla="*/ 42 h 4372"/>
                <a:gd name="T2" fmla="*/ 1260 w 3846"/>
                <a:gd name="T3" fmla="*/ 0 h 4372"/>
                <a:gd name="T4" fmla="*/ 1474 w 3846"/>
                <a:gd name="T5" fmla="*/ 52 h 4372"/>
                <a:gd name="T6" fmla="*/ 1659 w 3846"/>
                <a:gd name="T7" fmla="*/ 167 h 4372"/>
                <a:gd name="T8" fmla="*/ 1778 w 3846"/>
                <a:gd name="T9" fmla="*/ 207 h 4372"/>
                <a:gd name="T10" fmla="*/ 1915 w 3846"/>
                <a:gd name="T11" fmla="*/ 308 h 4372"/>
                <a:gd name="T12" fmla="*/ 1968 w 3846"/>
                <a:gd name="T13" fmla="*/ 425 h 4372"/>
                <a:gd name="T14" fmla="*/ 1989 w 3846"/>
                <a:gd name="T15" fmla="*/ 505 h 4372"/>
                <a:gd name="T16" fmla="*/ 2083 w 3846"/>
                <a:gd name="T17" fmla="*/ 548 h 4372"/>
                <a:gd name="T18" fmla="*/ 2171 w 3846"/>
                <a:gd name="T19" fmla="*/ 625 h 4372"/>
                <a:gd name="T20" fmla="*/ 2295 w 3846"/>
                <a:gd name="T21" fmla="*/ 810 h 4372"/>
                <a:gd name="T22" fmla="*/ 2405 w 3846"/>
                <a:gd name="T23" fmla="*/ 874 h 4372"/>
                <a:gd name="T24" fmla="*/ 2478 w 3846"/>
                <a:gd name="T25" fmla="*/ 1017 h 4372"/>
                <a:gd name="T26" fmla="*/ 2603 w 3846"/>
                <a:gd name="T27" fmla="*/ 1234 h 4372"/>
                <a:gd name="T28" fmla="*/ 2773 w 3846"/>
                <a:gd name="T29" fmla="*/ 1462 h 4372"/>
                <a:gd name="T30" fmla="*/ 2952 w 3846"/>
                <a:gd name="T31" fmla="*/ 1685 h 4372"/>
                <a:gd name="T32" fmla="*/ 2990 w 3846"/>
                <a:gd name="T33" fmla="*/ 1848 h 4372"/>
                <a:gd name="T34" fmla="*/ 3032 w 3846"/>
                <a:gd name="T35" fmla="*/ 1957 h 4372"/>
                <a:gd name="T36" fmla="*/ 3250 w 3846"/>
                <a:gd name="T37" fmla="*/ 2144 h 4372"/>
                <a:gd name="T38" fmla="*/ 3385 w 3846"/>
                <a:gd name="T39" fmla="*/ 2368 h 4372"/>
                <a:gd name="T40" fmla="*/ 3482 w 3846"/>
                <a:gd name="T41" fmla="*/ 2549 h 4372"/>
                <a:gd name="T42" fmla="*/ 3639 w 3846"/>
                <a:gd name="T43" fmla="*/ 2717 h 4372"/>
                <a:gd name="T44" fmla="*/ 3720 w 3846"/>
                <a:gd name="T45" fmla="*/ 2918 h 4372"/>
                <a:gd name="T46" fmla="*/ 3806 w 3846"/>
                <a:gd name="T47" fmla="*/ 3267 h 4372"/>
                <a:gd name="T48" fmla="*/ 3842 w 3846"/>
                <a:gd name="T49" fmla="*/ 3508 h 4372"/>
                <a:gd name="T50" fmla="*/ 3769 w 3846"/>
                <a:gd name="T51" fmla="*/ 3728 h 4372"/>
                <a:gd name="T52" fmla="*/ 3607 w 3846"/>
                <a:gd name="T53" fmla="*/ 3966 h 4372"/>
                <a:gd name="T54" fmla="*/ 3410 w 3846"/>
                <a:gd name="T55" fmla="*/ 4161 h 4372"/>
                <a:gd name="T56" fmla="*/ 3210 w 3846"/>
                <a:gd name="T57" fmla="*/ 4279 h 4372"/>
                <a:gd name="T58" fmla="*/ 2987 w 3846"/>
                <a:gd name="T59" fmla="*/ 4346 h 4372"/>
                <a:gd name="T60" fmla="*/ 2765 w 3846"/>
                <a:gd name="T61" fmla="*/ 4357 h 4372"/>
                <a:gd name="T62" fmla="*/ 2496 w 3846"/>
                <a:gd name="T63" fmla="*/ 4368 h 4372"/>
                <a:gd name="T64" fmla="*/ 2388 w 3846"/>
                <a:gd name="T65" fmla="*/ 4323 h 4372"/>
                <a:gd name="T66" fmla="*/ 2296 w 3846"/>
                <a:gd name="T67" fmla="*/ 4214 h 4372"/>
                <a:gd name="T68" fmla="*/ 2117 w 3846"/>
                <a:gd name="T69" fmla="*/ 4183 h 4372"/>
                <a:gd name="T70" fmla="*/ 1981 w 3846"/>
                <a:gd name="T71" fmla="*/ 4120 h 4372"/>
                <a:gd name="T72" fmla="*/ 1847 w 3846"/>
                <a:gd name="T73" fmla="*/ 3998 h 4372"/>
                <a:gd name="T74" fmla="*/ 1787 w 3846"/>
                <a:gd name="T75" fmla="*/ 3883 h 4372"/>
                <a:gd name="T76" fmla="*/ 1753 w 3846"/>
                <a:gd name="T77" fmla="*/ 3752 h 4372"/>
                <a:gd name="T78" fmla="*/ 1608 w 3846"/>
                <a:gd name="T79" fmla="*/ 3585 h 4372"/>
                <a:gd name="T80" fmla="*/ 1458 w 3846"/>
                <a:gd name="T81" fmla="*/ 3364 h 4372"/>
                <a:gd name="T82" fmla="*/ 1310 w 3846"/>
                <a:gd name="T83" fmla="*/ 3158 h 4372"/>
                <a:gd name="T84" fmla="*/ 1053 w 3846"/>
                <a:gd name="T85" fmla="*/ 2953 h 4372"/>
                <a:gd name="T86" fmla="*/ 980 w 3846"/>
                <a:gd name="T87" fmla="*/ 2831 h 4372"/>
                <a:gd name="T88" fmla="*/ 877 w 3846"/>
                <a:gd name="T89" fmla="*/ 2704 h 4372"/>
                <a:gd name="T90" fmla="*/ 733 w 3846"/>
                <a:gd name="T91" fmla="*/ 2582 h 4372"/>
                <a:gd name="T92" fmla="*/ 535 w 3846"/>
                <a:gd name="T93" fmla="*/ 2226 h 4372"/>
                <a:gd name="T94" fmla="*/ 431 w 3846"/>
                <a:gd name="T95" fmla="*/ 1906 h 4372"/>
                <a:gd name="T96" fmla="*/ 330 w 3846"/>
                <a:gd name="T97" fmla="*/ 1724 h 4372"/>
                <a:gd name="T98" fmla="*/ 208 w 3846"/>
                <a:gd name="T99" fmla="*/ 1572 h 4372"/>
                <a:gd name="T100" fmla="*/ 196 w 3846"/>
                <a:gd name="T101" fmla="*/ 1434 h 4372"/>
                <a:gd name="T102" fmla="*/ 184 w 3846"/>
                <a:gd name="T103" fmla="*/ 1279 h 4372"/>
                <a:gd name="T104" fmla="*/ 129 w 3846"/>
                <a:gd name="T105" fmla="*/ 1162 h 4372"/>
                <a:gd name="T106" fmla="*/ 112 w 3846"/>
                <a:gd name="T107" fmla="*/ 1139 h 4372"/>
                <a:gd name="T108" fmla="*/ 23 w 3846"/>
                <a:gd name="T109" fmla="*/ 1048 h 4372"/>
                <a:gd name="T110" fmla="*/ 6 w 3846"/>
                <a:gd name="T111" fmla="*/ 939 h 4372"/>
                <a:gd name="T112" fmla="*/ 76 w 3846"/>
                <a:gd name="T113" fmla="*/ 861 h 4372"/>
                <a:gd name="T114" fmla="*/ 130 w 3846"/>
                <a:gd name="T115" fmla="*/ 670 h 4372"/>
                <a:gd name="T116" fmla="*/ 230 w 3846"/>
                <a:gd name="T117" fmla="*/ 469 h 4372"/>
                <a:gd name="T118" fmla="*/ 372 w 3846"/>
                <a:gd name="T119" fmla="*/ 322 h 4372"/>
                <a:gd name="T120" fmla="*/ 475 w 3846"/>
                <a:gd name="T121" fmla="*/ 194 h 4372"/>
                <a:gd name="T122" fmla="*/ 650 w 3846"/>
                <a:gd name="T123" fmla="*/ 132 h 4372"/>
                <a:gd name="T124" fmla="*/ 912 w 3846"/>
                <a:gd name="T125" fmla="*/ 110 h 4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46" h="4372">
                  <a:moveTo>
                    <a:pt x="912" y="110"/>
                  </a:moveTo>
                  <a:lnTo>
                    <a:pt x="926" y="106"/>
                  </a:lnTo>
                  <a:lnTo>
                    <a:pt x="939" y="102"/>
                  </a:lnTo>
                  <a:lnTo>
                    <a:pt x="951" y="98"/>
                  </a:lnTo>
                  <a:lnTo>
                    <a:pt x="964" y="93"/>
                  </a:lnTo>
                  <a:lnTo>
                    <a:pt x="987" y="82"/>
                  </a:lnTo>
                  <a:lnTo>
                    <a:pt x="1010" y="70"/>
                  </a:lnTo>
                  <a:lnTo>
                    <a:pt x="1036" y="57"/>
                  </a:lnTo>
                  <a:lnTo>
                    <a:pt x="1064" y="42"/>
                  </a:lnTo>
                  <a:lnTo>
                    <a:pt x="1080" y="36"/>
                  </a:lnTo>
                  <a:lnTo>
                    <a:pt x="1098" y="29"/>
                  </a:lnTo>
                  <a:lnTo>
                    <a:pt x="1116" y="22"/>
                  </a:lnTo>
                  <a:lnTo>
                    <a:pt x="1136" y="16"/>
                  </a:lnTo>
                  <a:lnTo>
                    <a:pt x="1161" y="9"/>
                  </a:lnTo>
                  <a:lnTo>
                    <a:pt x="1186" y="5"/>
                  </a:lnTo>
                  <a:lnTo>
                    <a:pt x="1210" y="2"/>
                  </a:lnTo>
                  <a:lnTo>
                    <a:pt x="1235" y="0"/>
                  </a:lnTo>
                  <a:lnTo>
                    <a:pt x="1260" y="0"/>
                  </a:lnTo>
                  <a:lnTo>
                    <a:pt x="1284" y="1"/>
                  </a:lnTo>
                  <a:lnTo>
                    <a:pt x="1309" y="4"/>
                  </a:lnTo>
                  <a:lnTo>
                    <a:pt x="1332" y="8"/>
                  </a:lnTo>
                  <a:lnTo>
                    <a:pt x="1357" y="13"/>
                  </a:lnTo>
                  <a:lnTo>
                    <a:pt x="1381" y="19"/>
                  </a:lnTo>
                  <a:lnTo>
                    <a:pt x="1404" y="26"/>
                  </a:lnTo>
                  <a:lnTo>
                    <a:pt x="1428" y="33"/>
                  </a:lnTo>
                  <a:lnTo>
                    <a:pt x="1451" y="42"/>
                  </a:lnTo>
                  <a:lnTo>
                    <a:pt x="1474" y="52"/>
                  </a:lnTo>
                  <a:lnTo>
                    <a:pt x="1497" y="62"/>
                  </a:lnTo>
                  <a:lnTo>
                    <a:pt x="1520" y="72"/>
                  </a:lnTo>
                  <a:lnTo>
                    <a:pt x="1540" y="83"/>
                  </a:lnTo>
                  <a:lnTo>
                    <a:pt x="1561" y="96"/>
                  </a:lnTo>
                  <a:lnTo>
                    <a:pt x="1581" y="110"/>
                  </a:lnTo>
                  <a:lnTo>
                    <a:pt x="1601" y="126"/>
                  </a:lnTo>
                  <a:lnTo>
                    <a:pt x="1622" y="141"/>
                  </a:lnTo>
                  <a:lnTo>
                    <a:pt x="1641" y="155"/>
                  </a:lnTo>
                  <a:lnTo>
                    <a:pt x="1659" y="167"/>
                  </a:lnTo>
                  <a:lnTo>
                    <a:pt x="1677" y="178"/>
                  </a:lnTo>
                  <a:lnTo>
                    <a:pt x="1688" y="181"/>
                  </a:lnTo>
                  <a:lnTo>
                    <a:pt x="1699" y="185"/>
                  </a:lnTo>
                  <a:lnTo>
                    <a:pt x="1712" y="188"/>
                  </a:lnTo>
                  <a:lnTo>
                    <a:pt x="1726" y="191"/>
                  </a:lnTo>
                  <a:lnTo>
                    <a:pt x="1740" y="194"/>
                  </a:lnTo>
                  <a:lnTo>
                    <a:pt x="1755" y="198"/>
                  </a:lnTo>
                  <a:lnTo>
                    <a:pt x="1767" y="202"/>
                  </a:lnTo>
                  <a:lnTo>
                    <a:pt x="1778" y="207"/>
                  </a:lnTo>
                  <a:lnTo>
                    <a:pt x="1814" y="225"/>
                  </a:lnTo>
                  <a:lnTo>
                    <a:pt x="1843" y="243"/>
                  </a:lnTo>
                  <a:lnTo>
                    <a:pt x="1856" y="251"/>
                  </a:lnTo>
                  <a:lnTo>
                    <a:pt x="1867" y="259"/>
                  </a:lnTo>
                  <a:lnTo>
                    <a:pt x="1879" y="267"/>
                  </a:lnTo>
                  <a:lnTo>
                    <a:pt x="1889" y="276"/>
                  </a:lnTo>
                  <a:lnTo>
                    <a:pt x="1898" y="286"/>
                  </a:lnTo>
                  <a:lnTo>
                    <a:pt x="1907" y="296"/>
                  </a:lnTo>
                  <a:lnTo>
                    <a:pt x="1915" y="308"/>
                  </a:lnTo>
                  <a:lnTo>
                    <a:pt x="1924" y="321"/>
                  </a:lnTo>
                  <a:lnTo>
                    <a:pt x="1932" y="334"/>
                  </a:lnTo>
                  <a:lnTo>
                    <a:pt x="1940" y="349"/>
                  </a:lnTo>
                  <a:lnTo>
                    <a:pt x="1949" y="366"/>
                  </a:lnTo>
                  <a:lnTo>
                    <a:pt x="1957" y="386"/>
                  </a:lnTo>
                  <a:lnTo>
                    <a:pt x="1962" y="398"/>
                  </a:lnTo>
                  <a:lnTo>
                    <a:pt x="1965" y="408"/>
                  </a:lnTo>
                  <a:lnTo>
                    <a:pt x="1967" y="417"/>
                  </a:lnTo>
                  <a:lnTo>
                    <a:pt x="1968" y="425"/>
                  </a:lnTo>
                  <a:lnTo>
                    <a:pt x="1969" y="441"/>
                  </a:lnTo>
                  <a:lnTo>
                    <a:pt x="1969" y="453"/>
                  </a:lnTo>
                  <a:lnTo>
                    <a:pt x="1969" y="460"/>
                  </a:lnTo>
                  <a:lnTo>
                    <a:pt x="1970" y="466"/>
                  </a:lnTo>
                  <a:lnTo>
                    <a:pt x="1972" y="472"/>
                  </a:lnTo>
                  <a:lnTo>
                    <a:pt x="1974" y="479"/>
                  </a:lnTo>
                  <a:lnTo>
                    <a:pt x="1978" y="487"/>
                  </a:lnTo>
                  <a:lnTo>
                    <a:pt x="1983" y="495"/>
                  </a:lnTo>
                  <a:lnTo>
                    <a:pt x="1989" y="505"/>
                  </a:lnTo>
                  <a:lnTo>
                    <a:pt x="1998" y="514"/>
                  </a:lnTo>
                  <a:lnTo>
                    <a:pt x="2001" y="518"/>
                  </a:lnTo>
                  <a:lnTo>
                    <a:pt x="2006" y="521"/>
                  </a:lnTo>
                  <a:lnTo>
                    <a:pt x="2013" y="524"/>
                  </a:lnTo>
                  <a:lnTo>
                    <a:pt x="2019" y="527"/>
                  </a:lnTo>
                  <a:lnTo>
                    <a:pt x="2034" y="532"/>
                  </a:lnTo>
                  <a:lnTo>
                    <a:pt x="2050" y="537"/>
                  </a:lnTo>
                  <a:lnTo>
                    <a:pt x="2066" y="542"/>
                  </a:lnTo>
                  <a:lnTo>
                    <a:pt x="2083" y="548"/>
                  </a:lnTo>
                  <a:lnTo>
                    <a:pt x="2091" y="551"/>
                  </a:lnTo>
                  <a:lnTo>
                    <a:pt x="2098" y="554"/>
                  </a:lnTo>
                  <a:lnTo>
                    <a:pt x="2104" y="557"/>
                  </a:lnTo>
                  <a:lnTo>
                    <a:pt x="2109" y="561"/>
                  </a:lnTo>
                  <a:lnTo>
                    <a:pt x="2123" y="573"/>
                  </a:lnTo>
                  <a:lnTo>
                    <a:pt x="2135" y="585"/>
                  </a:lnTo>
                  <a:lnTo>
                    <a:pt x="2149" y="597"/>
                  </a:lnTo>
                  <a:lnTo>
                    <a:pt x="2160" y="611"/>
                  </a:lnTo>
                  <a:lnTo>
                    <a:pt x="2171" y="625"/>
                  </a:lnTo>
                  <a:lnTo>
                    <a:pt x="2181" y="640"/>
                  </a:lnTo>
                  <a:lnTo>
                    <a:pt x="2191" y="655"/>
                  </a:lnTo>
                  <a:lnTo>
                    <a:pt x="2200" y="670"/>
                  </a:lnTo>
                  <a:lnTo>
                    <a:pt x="2218" y="703"/>
                  </a:lnTo>
                  <a:lnTo>
                    <a:pt x="2233" y="735"/>
                  </a:lnTo>
                  <a:lnTo>
                    <a:pt x="2246" y="769"/>
                  </a:lnTo>
                  <a:lnTo>
                    <a:pt x="2258" y="801"/>
                  </a:lnTo>
                  <a:lnTo>
                    <a:pt x="2277" y="806"/>
                  </a:lnTo>
                  <a:lnTo>
                    <a:pt x="2295" y="810"/>
                  </a:lnTo>
                  <a:lnTo>
                    <a:pt x="2311" y="816"/>
                  </a:lnTo>
                  <a:lnTo>
                    <a:pt x="2326" y="821"/>
                  </a:lnTo>
                  <a:lnTo>
                    <a:pt x="2341" y="828"/>
                  </a:lnTo>
                  <a:lnTo>
                    <a:pt x="2354" y="835"/>
                  </a:lnTo>
                  <a:lnTo>
                    <a:pt x="2365" y="842"/>
                  </a:lnTo>
                  <a:lnTo>
                    <a:pt x="2376" y="849"/>
                  </a:lnTo>
                  <a:lnTo>
                    <a:pt x="2387" y="857"/>
                  </a:lnTo>
                  <a:lnTo>
                    <a:pt x="2396" y="865"/>
                  </a:lnTo>
                  <a:lnTo>
                    <a:pt x="2405" y="874"/>
                  </a:lnTo>
                  <a:lnTo>
                    <a:pt x="2413" y="883"/>
                  </a:lnTo>
                  <a:lnTo>
                    <a:pt x="2421" y="893"/>
                  </a:lnTo>
                  <a:lnTo>
                    <a:pt x="2427" y="903"/>
                  </a:lnTo>
                  <a:lnTo>
                    <a:pt x="2434" y="913"/>
                  </a:lnTo>
                  <a:lnTo>
                    <a:pt x="2439" y="923"/>
                  </a:lnTo>
                  <a:lnTo>
                    <a:pt x="2450" y="944"/>
                  </a:lnTo>
                  <a:lnTo>
                    <a:pt x="2459" y="968"/>
                  </a:lnTo>
                  <a:lnTo>
                    <a:pt x="2469" y="991"/>
                  </a:lnTo>
                  <a:lnTo>
                    <a:pt x="2478" y="1017"/>
                  </a:lnTo>
                  <a:lnTo>
                    <a:pt x="2488" y="1042"/>
                  </a:lnTo>
                  <a:lnTo>
                    <a:pt x="2498" y="1068"/>
                  </a:lnTo>
                  <a:lnTo>
                    <a:pt x="2509" y="1095"/>
                  </a:lnTo>
                  <a:lnTo>
                    <a:pt x="2523" y="1122"/>
                  </a:lnTo>
                  <a:lnTo>
                    <a:pt x="2535" y="1141"/>
                  </a:lnTo>
                  <a:lnTo>
                    <a:pt x="2547" y="1161"/>
                  </a:lnTo>
                  <a:lnTo>
                    <a:pt x="2559" y="1179"/>
                  </a:lnTo>
                  <a:lnTo>
                    <a:pt x="2573" y="1197"/>
                  </a:lnTo>
                  <a:lnTo>
                    <a:pt x="2603" y="1234"/>
                  </a:lnTo>
                  <a:lnTo>
                    <a:pt x="2633" y="1270"/>
                  </a:lnTo>
                  <a:lnTo>
                    <a:pt x="2665" y="1307"/>
                  </a:lnTo>
                  <a:lnTo>
                    <a:pt x="2695" y="1346"/>
                  </a:lnTo>
                  <a:lnTo>
                    <a:pt x="2710" y="1365"/>
                  </a:lnTo>
                  <a:lnTo>
                    <a:pt x="2724" y="1385"/>
                  </a:lnTo>
                  <a:lnTo>
                    <a:pt x="2739" y="1407"/>
                  </a:lnTo>
                  <a:lnTo>
                    <a:pt x="2751" y="1428"/>
                  </a:lnTo>
                  <a:lnTo>
                    <a:pt x="2762" y="1445"/>
                  </a:lnTo>
                  <a:lnTo>
                    <a:pt x="2773" y="1462"/>
                  </a:lnTo>
                  <a:lnTo>
                    <a:pt x="2786" y="1480"/>
                  </a:lnTo>
                  <a:lnTo>
                    <a:pt x="2800" y="1496"/>
                  </a:lnTo>
                  <a:lnTo>
                    <a:pt x="2828" y="1529"/>
                  </a:lnTo>
                  <a:lnTo>
                    <a:pt x="2858" y="1563"/>
                  </a:lnTo>
                  <a:lnTo>
                    <a:pt x="2887" y="1598"/>
                  </a:lnTo>
                  <a:lnTo>
                    <a:pt x="2915" y="1632"/>
                  </a:lnTo>
                  <a:lnTo>
                    <a:pt x="2929" y="1649"/>
                  </a:lnTo>
                  <a:lnTo>
                    <a:pt x="2941" y="1667"/>
                  </a:lnTo>
                  <a:lnTo>
                    <a:pt x="2952" y="1685"/>
                  </a:lnTo>
                  <a:lnTo>
                    <a:pt x="2961" y="1703"/>
                  </a:lnTo>
                  <a:lnTo>
                    <a:pt x="2966" y="1714"/>
                  </a:lnTo>
                  <a:lnTo>
                    <a:pt x="2971" y="1727"/>
                  </a:lnTo>
                  <a:lnTo>
                    <a:pt x="2974" y="1738"/>
                  </a:lnTo>
                  <a:lnTo>
                    <a:pt x="2977" y="1750"/>
                  </a:lnTo>
                  <a:lnTo>
                    <a:pt x="2980" y="1774"/>
                  </a:lnTo>
                  <a:lnTo>
                    <a:pt x="2983" y="1800"/>
                  </a:lnTo>
                  <a:lnTo>
                    <a:pt x="2986" y="1824"/>
                  </a:lnTo>
                  <a:lnTo>
                    <a:pt x="2990" y="1848"/>
                  </a:lnTo>
                  <a:lnTo>
                    <a:pt x="2992" y="1861"/>
                  </a:lnTo>
                  <a:lnTo>
                    <a:pt x="2995" y="1872"/>
                  </a:lnTo>
                  <a:lnTo>
                    <a:pt x="2998" y="1883"/>
                  </a:lnTo>
                  <a:lnTo>
                    <a:pt x="3002" y="1894"/>
                  </a:lnTo>
                  <a:lnTo>
                    <a:pt x="3014" y="1923"/>
                  </a:lnTo>
                  <a:lnTo>
                    <a:pt x="3022" y="1941"/>
                  </a:lnTo>
                  <a:lnTo>
                    <a:pt x="3025" y="1948"/>
                  </a:lnTo>
                  <a:lnTo>
                    <a:pt x="3029" y="1953"/>
                  </a:lnTo>
                  <a:lnTo>
                    <a:pt x="3032" y="1957"/>
                  </a:lnTo>
                  <a:lnTo>
                    <a:pt x="3035" y="1961"/>
                  </a:lnTo>
                  <a:lnTo>
                    <a:pt x="3043" y="1967"/>
                  </a:lnTo>
                  <a:lnTo>
                    <a:pt x="3055" y="1976"/>
                  </a:lnTo>
                  <a:lnTo>
                    <a:pt x="3071" y="1990"/>
                  </a:lnTo>
                  <a:lnTo>
                    <a:pt x="3095" y="2010"/>
                  </a:lnTo>
                  <a:lnTo>
                    <a:pt x="3136" y="2045"/>
                  </a:lnTo>
                  <a:lnTo>
                    <a:pt x="3175" y="2079"/>
                  </a:lnTo>
                  <a:lnTo>
                    <a:pt x="3214" y="2111"/>
                  </a:lnTo>
                  <a:lnTo>
                    <a:pt x="3250" y="2144"/>
                  </a:lnTo>
                  <a:lnTo>
                    <a:pt x="3267" y="2161"/>
                  </a:lnTo>
                  <a:lnTo>
                    <a:pt x="3283" y="2179"/>
                  </a:lnTo>
                  <a:lnTo>
                    <a:pt x="3298" y="2198"/>
                  </a:lnTo>
                  <a:lnTo>
                    <a:pt x="3313" y="2217"/>
                  </a:lnTo>
                  <a:lnTo>
                    <a:pt x="3328" y="2238"/>
                  </a:lnTo>
                  <a:lnTo>
                    <a:pt x="3341" y="2261"/>
                  </a:lnTo>
                  <a:lnTo>
                    <a:pt x="3353" y="2286"/>
                  </a:lnTo>
                  <a:lnTo>
                    <a:pt x="3364" y="2313"/>
                  </a:lnTo>
                  <a:lnTo>
                    <a:pt x="3385" y="2368"/>
                  </a:lnTo>
                  <a:lnTo>
                    <a:pt x="3403" y="2415"/>
                  </a:lnTo>
                  <a:lnTo>
                    <a:pt x="3411" y="2435"/>
                  </a:lnTo>
                  <a:lnTo>
                    <a:pt x="3419" y="2454"/>
                  </a:lnTo>
                  <a:lnTo>
                    <a:pt x="3427" y="2471"/>
                  </a:lnTo>
                  <a:lnTo>
                    <a:pt x="3436" y="2487"/>
                  </a:lnTo>
                  <a:lnTo>
                    <a:pt x="3447" y="2503"/>
                  </a:lnTo>
                  <a:lnTo>
                    <a:pt x="3457" y="2518"/>
                  </a:lnTo>
                  <a:lnTo>
                    <a:pt x="3469" y="2533"/>
                  </a:lnTo>
                  <a:lnTo>
                    <a:pt x="3482" y="2549"/>
                  </a:lnTo>
                  <a:lnTo>
                    <a:pt x="3497" y="2566"/>
                  </a:lnTo>
                  <a:lnTo>
                    <a:pt x="3516" y="2583"/>
                  </a:lnTo>
                  <a:lnTo>
                    <a:pt x="3535" y="2602"/>
                  </a:lnTo>
                  <a:lnTo>
                    <a:pt x="3557" y="2622"/>
                  </a:lnTo>
                  <a:lnTo>
                    <a:pt x="3577" y="2640"/>
                  </a:lnTo>
                  <a:lnTo>
                    <a:pt x="3594" y="2658"/>
                  </a:lnTo>
                  <a:lnTo>
                    <a:pt x="3611" y="2677"/>
                  </a:lnTo>
                  <a:lnTo>
                    <a:pt x="3625" y="2697"/>
                  </a:lnTo>
                  <a:lnTo>
                    <a:pt x="3639" y="2717"/>
                  </a:lnTo>
                  <a:lnTo>
                    <a:pt x="3652" y="2737"/>
                  </a:lnTo>
                  <a:lnTo>
                    <a:pt x="3664" y="2758"/>
                  </a:lnTo>
                  <a:lnTo>
                    <a:pt x="3674" y="2779"/>
                  </a:lnTo>
                  <a:lnTo>
                    <a:pt x="3683" y="2801"/>
                  </a:lnTo>
                  <a:lnTo>
                    <a:pt x="3692" y="2824"/>
                  </a:lnTo>
                  <a:lnTo>
                    <a:pt x="3700" y="2847"/>
                  </a:lnTo>
                  <a:lnTo>
                    <a:pt x="3708" y="2870"/>
                  </a:lnTo>
                  <a:lnTo>
                    <a:pt x="3714" y="2894"/>
                  </a:lnTo>
                  <a:lnTo>
                    <a:pt x="3720" y="2918"/>
                  </a:lnTo>
                  <a:lnTo>
                    <a:pt x="3725" y="2943"/>
                  </a:lnTo>
                  <a:lnTo>
                    <a:pt x="3730" y="2969"/>
                  </a:lnTo>
                  <a:lnTo>
                    <a:pt x="3739" y="3018"/>
                  </a:lnTo>
                  <a:lnTo>
                    <a:pt x="3748" y="3062"/>
                  </a:lnTo>
                  <a:lnTo>
                    <a:pt x="3758" y="3105"/>
                  </a:lnTo>
                  <a:lnTo>
                    <a:pt x="3768" y="3146"/>
                  </a:lnTo>
                  <a:lnTo>
                    <a:pt x="3780" y="3185"/>
                  </a:lnTo>
                  <a:lnTo>
                    <a:pt x="3792" y="3226"/>
                  </a:lnTo>
                  <a:lnTo>
                    <a:pt x="3806" y="3267"/>
                  </a:lnTo>
                  <a:lnTo>
                    <a:pt x="3822" y="3312"/>
                  </a:lnTo>
                  <a:lnTo>
                    <a:pt x="3830" y="3336"/>
                  </a:lnTo>
                  <a:lnTo>
                    <a:pt x="3836" y="3361"/>
                  </a:lnTo>
                  <a:lnTo>
                    <a:pt x="3842" y="3385"/>
                  </a:lnTo>
                  <a:lnTo>
                    <a:pt x="3845" y="3410"/>
                  </a:lnTo>
                  <a:lnTo>
                    <a:pt x="3846" y="3434"/>
                  </a:lnTo>
                  <a:lnTo>
                    <a:pt x="3846" y="3459"/>
                  </a:lnTo>
                  <a:lnTo>
                    <a:pt x="3845" y="3484"/>
                  </a:lnTo>
                  <a:lnTo>
                    <a:pt x="3842" y="3508"/>
                  </a:lnTo>
                  <a:lnTo>
                    <a:pt x="3839" y="3534"/>
                  </a:lnTo>
                  <a:lnTo>
                    <a:pt x="3833" y="3558"/>
                  </a:lnTo>
                  <a:lnTo>
                    <a:pt x="3826" y="3582"/>
                  </a:lnTo>
                  <a:lnTo>
                    <a:pt x="3819" y="3607"/>
                  </a:lnTo>
                  <a:lnTo>
                    <a:pt x="3811" y="3632"/>
                  </a:lnTo>
                  <a:lnTo>
                    <a:pt x="3802" y="3655"/>
                  </a:lnTo>
                  <a:lnTo>
                    <a:pt x="3792" y="3680"/>
                  </a:lnTo>
                  <a:lnTo>
                    <a:pt x="3781" y="3704"/>
                  </a:lnTo>
                  <a:lnTo>
                    <a:pt x="3769" y="3728"/>
                  </a:lnTo>
                  <a:lnTo>
                    <a:pt x="3756" y="3751"/>
                  </a:lnTo>
                  <a:lnTo>
                    <a:pt x="3744" y="3774"/>
                  </a:lnTo>
                  <a:lnTo>
                    <a:pt x="3730" y="3797"/>
                  </a:lnTo>
                  <a:lnTo>
                    <a:pt x="3716" y="3820"/>
                  </a:lnTo>
                  <a:lnTo>
                    <a:pt x="3701" y="3842"/>
                  </a:lnTo>
                  <a:lnTo>
                    <a:pt x="3686" y="3864"/>
                  </a:lnTo>
                  <a:lnTo>
                    <a:pt x="3671" y="3885"/>
                  </a:lnTo>
                  <a:lnTo>
                    <a:pt x="3639" y="3927"/>
                  </a:lnTo>
                  <a:lnTo>
                    <a:pt x="3607" y="3966"/>
                  </a:lnTo>
                  <a:lnTo>
                    <a:pt x="3575" y="4004"/>
                  </a:lnTo>
                  <a:lnTo>
                    <a:pt x="3544" y="4039"/>
                  </a:lnTo>
                  <a:lnTo>
                    <a:pt x="3526" y="4059"/>
                  </a:lnTo>
                  <a:lnTo>
                    <a:pt x="3507" y="4077"/>
                  </a:lnTo>
                  <a:lnTo>
                    <a:pt x="3489" y="4094"/>
                  </a:lnTo>
                  <a:lnTo>
                    <a:pt x="3470" y="4112"/>
                  </a:lnTo>
                  <a:lnTo>
                    <a:pt x="3451" y="4129"/>
                  </a:lnTo>
                  <a:lnTo>
                    <a:pt x="3430" y="4145"/>
                  </a:lnTo>
                  <a:lnTo>
                    <a:pt x="3410" y="4161"/>
                  </a:lnTo>
                  <a:lnTo>
                    <a:pt x="3390" y="4177"/>
                  </a:lnTo>
                  <a:lnTo>
                    <a:pt x="3368" y="4192"/>
                  </a:lnTo>
                  <a:lnTo>
                    <a:pt x="3346" y="4206"/>
                  </a:lnTo>
                  <a:lnTo>
                    <a:pt x="3325" y="4219"/>
                  </a:lnTo>
                  <a:lnTo>
                    <a:pt x="3302" y="4232"/>
                  </a:lnTo>
                  <a:lnTo>
                    <a:pt x="3280" y="4245"/>
                  </a:lnTo>
                  <a:lnTo>
                    <a:pt x="3257" y="4257"/>
                  </a:lnTo>
                  <a:lnTo>
                    <a:pt x="3233" y="4268"/>
                  </a:lnTo>
                  <a:lnTo>
                    <a:pt x="3210" y="4279"/>
                  </a:lnTo>
                  <a:lnTo>
                    <a:pt x="3186" y="4289"/>
                  </a:lnTo>
                  <a:lnTo>
                    <a:pt x="3162" y="4298"/>
                  </a:lnTo>
                  <a:lnTo>
                    <a:pt x="3138" y="4308"/>
                  </a:lnTo>
                  <a:lnTo>
                    <a:pt x="3113" y="4316"/>
                  </a:lnTo>
                  <a:lnTo>
                    <a:pt x="3088" y="4323"/>
                  </a:lnTo>
                  <a:lnTo>
                    <a:pt x="3064" y="4330"/>
                  </a:lnTo>
                  <a:lnTo>
                    <a:pt x="3038" y="4336"/>
                  </a:lnTo>
                  <a:lnTo>
                    <a:pt x="3013" y="4341"/>
                  </a:lnTo>
                  <a:lnTo>
                    <a:pt x="2987" y="4346"/>
                  </a:lnTo>
                  <a:lnTo>
                    <a:pt x="2962" y="4350"/>
                  </a:lnTo>
                  <a:lnTo>
                    <a:pt x="2937" y="4353"/>
                  </a:lnTo>
                  <a:lnTo>
                    <a:pt x="2911" y="4355"/>
                  </a:lnTo>
                  <a:lnTo>
                    <a:pt x="2885" y="4357"/>
                  </a:lnTo>
                  <a:lnTo>
                    <a:pt x="2860" y="4357"/>
                  </a:lnTo>
                  <a:lnTo>
                    <a:pt x="2834" y="4357"/>
                  </a:lnTo>
                  <a:lnTo>
                    <a:pt x="2808" y="4356"/>
                  </a:lnTo>
                  <a:lnTo>
                    <a:pt x="2787" y="4356"/>
                  </a:lnTo>
                  <a:lnTo>
                    <a:pt x="2765" y="4357"/>
                  </a:lnTo>
                  <a:lnTo>
                    <a:pt x="2743" y="4358"/>
                  </a:lnTo>
                  <a:lnTo>
                    <a:pt x="2718" y="4360"/>
                  </a:lnTo>
                  <a:lnTo>
                    <a:pt x="2670" y="4364"/>
                  </a:lnTo>
                  <a:lnTo>
                    <a:pt x="2619" y="4368"/>
                  </a:lnTo>
                  <a:lnTo>
                    <a:pt x="2593" y="4371"/>
                  </a:lnTo>
                  <a:lnTo>
                    <a:pt x="2568" y="4372"/>
                  </a:lnTo>
                  <a:lnTo>
                    <a:pt x="2544" y="4372"/>
                  </a:lnTo>
                  <a:lnTo>
                    <a:pt x="2519" y="4371"/>
                  </a:lnTo>
                  <a:lnTo>
                    <a:pt x="2496" y="4368"/>
                  </a:lnTo>
                  <a:lnTo>
                    <a:pt x="2475" y="4365"/>
                  </a:lnTo>
                  <a:lnTo>
                    <a:pt x="2463" y="4363"/>
                  </a:lnTo>
                  <a:lnTo>
                    <a:pt x="2453" y="4360"/>
                  </a:lnTo>
                  <a:lnTo>
                    <a:pt x="2443" y="4357"/>
                  </a:lnTo>
                  <a:lnTo>
                    <a:pt x="2434" y="4354"/>
                  </a:lnTo>
                  <a:lnTo>
                    <a:pt x="2421" y="4348"/>
                  </a:lnTo>
                  <a:lnTo>
                    <a:pt x="2409" y="4341"/>
                  </a:lnTo>
                  <a:lnTo>
                    <a:pt x="2398" y="4333"/>
                  </a:lnTo>
                  <a:lnTo>
                    <a:pt x="2388" y="4323"/>
                  </a:lnTo>
                  <a:lnTo>
                    <a:pt x="2379" y="4314"/>
                  </a:lnTo>
                  <a:lnTo>
                    <a:pt x="2370" y="4302"/>
                  </a:lnTo>
                  <a:lnTo>
                    <a:pt x="2362" y="4292"/>
                  </a:lnTo>
                  <a:lnTo>
                    <a:pt x="2354" y="4281"/>
                  </a:lnTo>
                  <a:lnTo>
                    <a:pt x="2339" y="4259"/>
                  </a:lnTo>
                  <a:lnTo>
                    <a:pt x="2322" y="4238"/>
                  </a:lnTo>
                  <a:lnTo>
                    <a:pt x="2314" y="4229"/>
                  </a:lnTo>
                  <a:lnTo>
                    <a:pt x="2305" y="4221"/>
                  </a:lnTo>
                  <a:lnTo>
                    <a:pt x="2296" y="4214"/>
                  </a:lnTo>
                  <a:lnTo>
                    <a:pt x="2286" y="4208"/>
                  </a:lnTo>
                  <a:lnTo>
                    <a:pt x="2275" y="4203"/>
                  </a:lnTo>
                  <a:lnTo>
                    <a:pt x="2262" y="4199"/>
                  </a:lnTo>
                  <a:lnTo>
                    <a:pt x="2249" y="4196"/>
                  </a:lnTo>
                  <a:lnTo>
                    <a:pt x="2236" y="4193"/>
                  </a:lnTo>
                  <a:lnTo>
                    <a:pt x="2207" y="4190"/>
                  </a:lnTo>
                  <a:lnTo>
                    <a:pt x="2177" y="4188"/>
                  </a:lnTo>
                  <a:lnTo>
                    <a:pt x="2147" y="4186"/>
                  </a:lnTo>
                  <a:lnTo>
                    <a:pt x="2117" y="4183"/>
                  </a:lnTo>
                  <a:lnTo>
                    <a:pt x="2102" y="4181"/>
                  </a:lnTo>
                  <a:lnTo>
                    <a:pt x="2088" y="4177"/>
                  </a:lnTo>
                  <a:lnTo>
                    <a:pt x="2075" y="4172"/>
                  </a:lnTo>
                  <a:lnTo>
                    <a:pt x="2061" y="4167"/>
                  </a:lnTo>
                  <a:lnTo>
                    <a:pt x="2046" y="4160"/>
                  </a:lnTo>
                  <a:lnTo>
                    <a:pt x="2030" y="4151"/>
                  </a:lnTo>
                  <a:lnTo>
                    <a:pt x="2014" y="4142"/>
                  </a:lnTo>
                  <a:lnTo>
                    <a:pt x="1997" y="4131"/>
                  </a:lnTo>
                  <a:lnTo>
                    <a:pt x="1981" y="4120"/>
                  </a:lnTo>
                  <a:lnTo>
                    <a:pt x="1965" y="4108"/>
                  </a:lnTo>
                  <a:lnTo>
                    <a:pt x="1949" y="4095"/>
                  </a:lnTo>
                  <a:lnTo>
                    <a:pt x="1932" y="4082"/>
                  </a:lnTo>
                  <a:lnTo>
                    <a:pt x="1917" y="4069"/>
                  </a:lnTo>
                  <a:lnTo>
                    <a:pt x="1902" y="4055"/>
                  </a:lnTo>
                  <a:lnTo>
                    <a:pt x="1887" y="4040"/>
                  </a:lnTo>
                  <a:lnTo>
                    <a:pt x="1873" y="4026"/>
                  </a:lnTo>
                  <a:lnTo>
                    <a:pt x="1860" y="4012"/>
                  </a:lnTo>
                  <a:lnTo>
                    <a:pt x="1847" y="3998"/>
                  </a:lnTo>
                  <a:lnTo>
                    <a:pt x="1836" y="3984"/>
                  </a:lnTo>
                  <a:lnTo>
                    <a:pt x="1826" y="3969"/>
                  </a:lnTo>
                  <a:lnTo>
                    <a:pt x="1817" y="3955"/>
                  </a:lnTo>
                  <a:lnTo>
                    <a:pt x="1808" y="3942"/>
                  </a:lnTo>
                  <a:lnTo>
                    <a:pt x="1802" y="3930"/>
                  </a:lnTo>
                  <a:lnTo>
                    <a:pt x="1797" y="3917"/>
                  </a:lnTo>
                  <a:lnTo>
                    <a:pt x="1793" y="3905"/>
                  </a:lnTo>
                  <a:lnTo>
                    <a:pt x="1790" y="3894"/>
                  </a:lnTo>
                  <a:lnTo>
                    <a:pt x="1787" y="3883"/>
                  </a:lnTo>
                  <a:lnTo>
                    <a:pt x="1785" y="3872"/>
                  </a:lnTo>
                  <a:lnTo>
                    <a:pt x="1782" y="3849"/>
                  </a:lnTo>
                  <a:lnTo>
                    <a:pt x="1778" y="3826"/>
                  </a:lnTo>
                  <a:lnTo>
                    <a:pt x="1775" y="3814"/>
                  </a:lnTo>
                  <a:lnTo>
                    <a:pt x="1772" y="3802"/>
                  </a:lnTo>
                  <a:lnTo>
                    <a:pt x="1768" y="3788"/>
                  </a:lnTo>
                  <a:lnTo>
                    <a:pt x="1763" y="3774"/>
                  </a:lnTo>
                  <a:lnTo>
                    <a:pt x="1758" y="3763"/>
                  </a:lnTo>
                  <a:lnTo>
                    <a:pt x="1753" y="3752"/>
                  </a:lnTo>
                  <a:lnTo>
                    <a:pt x="1746" y="3742"/>
                  </a:lnTo>
                  <a:lnTo>
                    <a:pt x="1740" y="3732"/>
                  </a:lnTo>
                  <a:lnTo>
                    <a:pt x="1727" y="3711"/>
                  </a:lnTo>
                  <a:lnTo>
                    <a:pt x="1713" y="3692"/>
                  </a:lnTo>
                  <a:lnTo>
                    <a:pt x="1697" y="3674"/>
                  </a:lnTo>
                  <a:lnTo>
                    <a:pt x="1680" y="3655"/>
                  </a:lnTo>
                  <a:lnTo>
                    <a:pt x="1663" y="3638"/>
                  </a:lnTo>
                  <a:lnTo>
                    <a:pt x="1645" y="3621"/>
                  </a:lnTo>
                  <a:lnTo>
                    <a:pt x="1608" y="3585"/>
                  </a:lnTo>
                  <a:lnTo>
                    <a:pt x="1573" y="3548"/>
                  </a:lnTo>
                  <a:lnTo>
                    <a:pt x="1556" y="3527"/>
                  </a:lnTo>
                  <a:lnTo>
                    <a:pt x="1539" y="3507"/>
                  </a:lnTo>
                  <a:lnTo>
                    <a:pt x="1523" y="3485"/>
                  </a:lnTo>
                  <a:lnTo>
                    <a:pt x="1509" y="3461"/>
                  </a:lnTo>
                  <a:lnTo>
                    <a:pt x="1494" y="3435"/>
                  </a:lnTo>
                  <a:lnTo>
                    <a:pt x="1480" y="3410"/>
                  </a:lnTo>
                  <a:lnTo>
                    <a:pt x="1468" y="3385"/>
                  </a:lnTo>
                  <a:lnTo>
                    <a:pt x="1458" y="3364"/>
                  </a:lnTo>
                  <a:lnTo>
                    <a:pt x="1439" y="3323"/>
                  </a:lnTo>
                  <a:lnTo>
                    <a:pt x="1418" y="3286"/>
                  </a:lnTo>
                  <a:lnTo>
                    <a:pt x="1408" y="3268"/>
                  </a:lnTo>
                  <a:lnTo>
                    <a:pt x="1396" y="3250"/>
                  </a:lnTo>
                  <a:lnTo>
                    <a:pt x="1383" y="3233"/>
                  </a:lnTo>
                  <a:lnTo>
                    <a:pt x="1369" y="3215"/>
                  </a:lnTo>
                  <a:lnTo>
                    <a:pt x="1351" y="3196"/>
                  </a:lnTo>
                  <a:lnTo>
                    <a:pt x="1332" y="3178"/>
                  </a:lnTo>
                  <a:lnTo>
                    <a:pt x="1310" y="3158"/>
                  </a:lnTo>
                  <a:lnTo>
                    <a:pt x="1284" y="3136"/>
                  </a:lnTo>
                  <a:lnTo>
                    <a:pt x="1234" y="3098"/>
                  </a:lnTo>
                  <a:lnTo>
                    <a:pt x="1180" y="3059"/>
                  </a:lnTo>
                  <a:lnTo>
                    <a:pt x="1152" y="3040"/>
                  </a:lnTo>
                  <a:lnTo>
                    <a:pt x="1126" y="3019"/>
                  </a:lnTo>
                  <a:lnTo>
                    <a:pt x="1101" y="2997"/>
                  </a:lnTo>
                  <a:lnTo>
                    <a:pt x="1075" y="2976"/>
                  </a:lnTo>
                  <a:lnTo>
                    <a:pt x="1064" y="2964"/>
                  </a:lnTo>
                  <a:lnTo>
                    <a:pt x="1053" y="2953"/>
                  </a:lnTo>
                  <a:lnTo>
                    <a:pt x="1042" y="2940"/>
                  </a:lnTo>
                  <a:lnTo>
                    <a:pt x="1032" y="2928"/>
                  </a:lnTo>
                  <a:lnTo>
                    <a:pt x="1022" y="2915"/>
                  </a:lnTo>
                  <a:lnTo>
                    <a:pt x="1013" y="2902"/>
                  </a:lnTo>
                  <a:lnTo>
                    <a:pt x="1005" y="2889"/>
                  </a:lnTo>
                  <a:lnTo>
                    <a:pt x="997" y="2875"/>
                  </a:lnTo>
                  <a:lnTo>
                    <a:pt x="990" y="2861"/>
                  </a:lnTo>
                  <a:lnTo>
                    <a:pt x="985" y="2846"/>
                  </a:lnTo>
                  <a:lnTo>
                    <a:pt x="980" y="2831"/>
                  </a:lnTo>
                  <a:lnTo>
                    <a:pt x="976" y="2815"/>
                  </a:lnTo>
                  <a:lnTo>
                    <a:pt x="972" y="2799"/>
                  </a:lnTo>
                  <a:lnTo>
                    <a:pt x="970" y="2783"/>
                  </a:lnTo>
                  <a:lnTo>
                    <a:pt x="969" y="2766"/>
                  </a:lnTo>
                  <a:lnTo>
                    <a:pt x="969" y="2747"/>
                  </a:lnTo>
                  <a:lnTo>
                    <a:pt x="944" y="2737"/>
                  </a:lnTo>
                  <a:lnTo>
                    <a:pt x="921" y="2726"/>
                  </a:lnTo>
                  <a:lnTo>
                    <a:pt x="899" y="2715"/>
                  </a:lnTo>
                  <a:lnTo>
                    <a:pt x="877" y="2704"/>
                  </a:lnTo>
                  <a:lnTo>
                    <a:pt x="858" y="2691"/>
                  </a:lnTo>
                  <a:lnTo>
                    <a:pt x="839" y="2679"/>
                  </a:lnTo>
                  <a:lnTo>
                    <a:pt x="821" y="2666"/>
                  </a:lnTo>
                  <a:lnTo>
                    <a:pt x="804" y="2653"/>
                  </a:lnTo>
                  <a:lnTo>
                    <a:pt x="788" y="2640"/>
                  </a:lnTo>
                  <a:lnTo>
                    <a:pt x="774" y="2625"/>
                  </a:lnTo>
                  <a:lnTo>
                    <a:pt x="759" y="2611"/>
                  </a:lnTo>
                  <a:lnTo>
                    <a:pt x="745" y="2597"/>
                  </a:lnTo>
                  <a:lnTo>
                    <a:pt x="733" y="2582"/>
                  </a:lnTo>
                  <a:lnTo>
                    <a:pt x="721" y="2567"/>
                  </a:lnTo>
                  <a:lnTo>
                    <a:pt x="709" y="2550"/>
                  </a:lnTo>
                  <a:lnTo>
                    <a:pt x="697" y="2534"/>
                  </a:lnTo>
                  <a:lnTo>
                    <a:pt x="676" y="2501"/>
                  </a:lnTo>
                  <a:lnTo>
                    <a:pt x="656" y="2466"/>
                  </a:lnTo>
                  <a:lnTo>
                    <a:pt x="636" y="2429"/>
                  </a:lnTo>
                  <a:lnTo>
                    <a:pt x="618" y="2392"/>
                  </a:lnTo>
                  <a:lnTo>
                    <a:pt x="579" y="2312"/>
                  </a:lnTo>
                  <a:lnTo>
                    <a:pt x="535" y="2226"/>
                  </a:lnTo>
                  <a:lnTo>
                    <a:pt x="521" y="2199"/>
                  </a:lnTo>
                  <a:lnTo>
                    <a:pt x="509" y="2170"/>
                  </a:lnTo>
                  <a:lnTo>
                    <a:pt x="498" y="2142"/>
                  </a:lnTo>
                  <a:lnTo>
                    <a:pt x="488" y="2113"/>
                  </a:lnTo>
                  <a:lnTo>
                    <a:pt x="471" y="2053"/>
                  </a:lnTo>
                  <a:lnTo>
                    <a:pt x="456" y="1994"/>
                  </a:lnTo>
                  <a:lnTo>
                    <a:pt x="448" y="1963"/>
                  </a:lnTo>
                  <a:lnTo>
                    <a:pt x="440" y="1935"/>
                  </a:lnTo>
                  <a:lnTo>
                    <a:pt x="431" y="1906"/>
                  </a:lnTo>
                  <a:lnTo>
                    <a:pt x="422" y="1878"/>
                  </a:lnTo>
                  <a:lnTo>
                    <a:pt x="412" y="1851"/>
                  </a:lnTo>
                  <a:lnTo>
                    <a:pt x="401" y="1826"/>
                  </a:lnTo>
                  <a:lnTo>
                    <a:pt x="389" y="1802"/>
                  </a:lnTo>
                  <a:lnTo>
                    <a:pt x="374" y="1778"/>
                  </a:lnTo>
                  <a:lnTo>
                    <a:pt x="364" y="1764"/>
                  </a:lnTo>
                  <a:lnTo>
                    <a:pt x="353" y="1751"/>
                  </a:lnTo>
                  <a:lnTo>
                    <a:pt x="342" y="1738"/>
                  </a:lnTo>
                  <a:lnTo>
                    <a:pt x="330" y="1724"/>
                  </a:lnTo>
                  <a:lnTo>
                    <a:pt x="305" y="1698"/>
                  </a:lnTo>
                  <a:lnTo>
                    <a:pt x="280" y="1673"/>
                  </a:lnTo>
                  <a:lnTo>
                    <a:pt x="268" y="1659"/>
                  </a:lnTo>
                  <a:lnTo>
                    <a:pt x="256" y="1645"/>
                  </a:lnTo>
                  <a:lnTo>
                    <a:pt x="244" y="1632"/>
                  </a:lnTo>
                  <a:lnTo>
                    <a:pt x="234" y="1618"/>
                  </a:lnTo>
                  <a:lnTo>
                    <a:pt x="224" y="1604"/>
                  </a:lnTo>
                  <a:lnTo>
                    <a:pt x="215" y="1588"/>
                  </a:lnTo>
                  <a:lnTo>
                    <a:pt x="208" y="1572"/>
                  </a:lnTo>
                  <a:lnTo>
                    <a:pt x="201" y="1556"/>
                  </a:lnTo>
                  <a:lnTo>
                    <a:pt x="197" y="1541"/>
                  </a:lnTo>
                  <a:lnTo>
                    <a:pt x="194" y="1525"/>
                  </a:lnTo>
                  <a:lnTo>
                    <a:pt x="192" y="1510"/>
                  </a:lnTo>
                  <a:lnTo>
                    <a:pt x="191" y="1495"/>
                  </a:lnTo>
                  <a:lnTo>
                    <a:pt x="192" y="1480"/>
                  </a:lnTo>
                  <a:lnTo>
                    <a:pt x="192" y="1464"/>
                  </a:lnTo>
                  <a:lnTo>
                    <a:pt x="194" y="1449"/>
                  </a:lnTo>
                  <a:lnTo>
                    <a:pt x="196" y="1434"/>
                  </a:lnTo>
                  <a:lnTo>
                    <a:pt x="199" y="1403"/>
                  </a:lnTo>
                  <a:lnTo>
                    <a:pt x="201" y="1372"/>
                  </a:lnTo>
                  <a:lnTo>
                    <a:pt x="202" y="1357"/>
                  </a:lnTo>
                  <a:lnTo>
                    <a:pt x="201" y="1342"/>
                  </a:lnTo>
                  <a:lnTo>
                    <a:pt x="200" y="1326"/>
                  </a:lnTo>
                  <a:lnTo>
                    <a:pt x="197" y="1311"/>
                  </a:lnTo>
                  <a:lnTo>
                    <a:pt x="194" y="1300"/>
                  </a:lnTo>
                  <a:lnTo>
                    <a:pt x="189" y="1289"/>
                  </a:lnTo>
                  <a:lnTo>
                    <a:pt x="184" y="1279"/>
                  </a:lnTo>
                  <a:lnTo>
                    <a:pt x="177" y="1268"/>
                  </a:lnTo>
                  <a:lnTo>
                    <a:pt x="165" y="1249"/>
                  </a:lnTo>
                  <a:lnTo>
                    <a:pt x="152" y="1231"/>
                  </a:lnTo>
                  <a:lnTo>
                    <a:pt x="146" y="1221"/>
                  </a:lnTo>
                  <a:lnTo>
                    <a:pt x="141" y="1211"/>
                  </a:lnTo>
                  <a:lnTo>
                    <a:pt x="137" y="1199"/>
                  </a:lnTo>
                  <a:lnTo>
                    <a:pt x="133" y="1188"/>
                  </a:lnTo>
                  <a:lnTo>
                    <a:pt x="130" y="1175"/>
                  </a:lnTo>
                  <a:lnTo>
                    <a:pt x="129" y="1162"/>
                  </a:lnTo>
                  <a:lnTo>
                    <a:pt x="130" y="1147"/>
                  </a:lnTo>
                  <a:lnTo>
                    <a:pt x="132" y="1129"/>
                  </a:lnTo>
                  <a:lnTo>
                    <a:pt x="131" y="1134"/>
                  </a:lnTo>
                  <a:lnTo>
                    <a:pt x="129" y="1137"/>
                  </a:lnTo>
                  <a:lnTo>
                    <a:pt x="127" y="1139"/>
                  </a:lnTo>
                  <a:lnTo>
                    <a:pt x="124" y="1141"/>
                  </a:lnTo>
                  <a:lnTo>
                    <a:pt x="121" y="1141"/>
                  </a:lnTo>
                  <a:lnTo>
                    <a:pt x="117" y="1140"/>
                  </a:lnTo>
                  <a:lnTo>
                    <a:pt x="112" y="1139"/>
                  </a:lnTo>
                  <a:lnTo>
                    <a:pt x="108" y="1137"/>
                  </a:lnTo>
                  <a:lnTo>
                    <a:pt x="98" y="1131"/>
                  </a:lnTo>
                  <a:lnTo>
                    <a:pt x="87" y="1123"/>
                  </a:lnTo>
                  <a:lnTo>
                    <a:pt x="76" y="1113"/>
                  </a:lnTo>
                  <a:lnTo>
                    <a:pt x="65" y="1101"/>
                  </a:lnTo>
                  <a:lnTo>
                    <a:pt x="54" y="1089"/>
                  </a:lnTo>
                  <a:lnTo>
                    <a:pt x="42" y="1074"/>
                  </a:lnTo>
                  <a:lnTo>
                    <a:pt x="32" y="1061"/>
                  </a:lnTo>
                  <a:lnTo>
                    <a:pt x="23" y="1048"/>
                  </a:lnTo>
                  <a:lnTo>
                    <a:pt x="15" y="1035"/>
                  </a:lnTo>
                  <a:lnTo>
                    <a:pt x="9" y="1024"/>
                  </a:lnTo>
                  <a:lnTo>
                    <a:pt x="4" y="1014"/>
                  </a:lnTo>
                  <a:lnTo>
                    <a:pt x="2" y="1006"/>
                  </a:lnTo>
                  <a:lnTo>
                    <a:pt x="1" y="987"/>
                  </a:lnTo>
                  <a:lnTo>
                    <a:pt x="0" y="972"/>
                  </a:lnTo>
                  <a:lnTo>
                    <a:pt x="1" y="959"/>
                  </a:lnTo>
                  <a:lnTo>
                    <a:pt x="3" y="948"/>
                  </a:lnTo>
                  <a:lnTo>
                    <a:pt x="6" y="939"/>
                  </a:lnTo>
                  <a:lnTo>
                    <a:pt x="10" y="933"/>
                  </a:lnTo>
                  <a:lnTo>
                    <a:pt x="15" y="927"/>
                  </a:lnTo>
                  <a:lnTo>
                    <a:pt x="20" y="922"/>
                  </a:lnTo>
                  <a:lnTo>
                    <a:pt x="32" y="913"/>
                  </a:lnTo>
                  <a:lnTo>
                    <a:pt x="46" y="902"/>
                  </a:lnTo>
                  <a:lnTo>
                    <a:pt x="55" y="895"/>
                  </a:lnTo>
                  <a:lnTo>
                    <a:pt x="62" y="885"/>
                  </a:lnTo>
                  <a:lnTo>
                    <a:pt x="69" y="874"/>
                  </a:lnTo>
                  <a:lnTo>
                    <a:pt x="76" y="861"/>
                  </a:lnTo>
                  <a:lnTo>
                    <a:pt x="85" y="840"/>
                  </a:lnTo>
                  <a:lnTo>
                    <a:pt x="93" y="820"/>
                  </a:lnTo>
                  <a:lnTo>
                    <a:pt x="99" y="803"/>
                  </a:lnTo>
                  <a:lnTo>
                    <a:pt x="104" y="785"/>
                  </a:lnTo>
                  <a:lnTo>
                    <a:pt x="109" y="767"/>
                  </a:lnTo>
                  <a:lnTo>
                    <a:pt x="115" y="746"/>
                  </a:lnTo>
                  <a:lnTo>
                    <a:pt x="119" y="723"/>
                  </a:lnTo>
                  <a:lnTo>
                    <a:pt x="124" y="697"/>
                  </a:lnTo>
                  <a:lnTo>
                    <a:pt x="130" y="670"/>
                  </a:lnTo>
                  <a:lnTo>
                    <a:pt x="137" y="645"/>
                  </a:lnTo>
                  <a:lnTo>
                    <a:pt x="144" y="620"/>
                  </a:lnTo>
                  <a:lnTo>
                    <a:pt x="153" y="596"/>
                  </a:lnTo>
                  <a:lnTo>
                    <a:pt x="162" y="573"/>
                  </a:lnTo>
                  <a:lnTo>
                    <a:pt x="173" y="550"/>
                  </a:lnTo>
                  <a:lnTo>
                    <a:pt x="186" y="528"/>
                  </a:lnTo>
                  <a:lnTo>
                    <a:pt x="200" y="508"/>
                  </a:lnTo>
                  <a:lnTo>
                    <a:pt x="214" y="488"/>
                  </a:lnTo>
                  <a:lnTo>
                    <a:pt x="230" y="469"/>
                  </a:lnTo>
                  <a:lnTo>
                    <a:pt x="248" y="452"/>
                  </a:lnTo>
                  <a:lnTo>
                    <a:pt x="267" y="436"/>
                  </a:lnTo>
                  <a:lnTo>
                    <a:pt x="287" y="420"/>
                  </a:lnTo>
                  <a:lnTo>
                    <a:pt x="308" y="407"/>
                  </a:lnTo>
                  <a:lnTo>
                    <a:pt x="333" y="395"/>
                  </a:lnTo>
                  <a:lnTo>
                    <a:pt x="357" y="384"/>
                  </a:lnTo>
                  <a:lnTo>
                    <a:pt x="361" y="361"/>
                  </a:lnTo>
                  <a:lnTo>
                    <a:pt x="366" y="341"/>
                  </a:lnTo>
                  <a:lnTo>
                    <a:pt x="372" y="322"/>
                  </a:lnTo>
                  <a:lnTo>
                    <a:pt x="381" y="303"/>
                  </a:lnTo>
                  <a:lnTo>
                    <a:pt x="389" y="286"/>
                  </a:lnTo>
                  <a:lnTo>
                    <a:pt x="399" y="270"/>
                  </a:lnTo>
                  <a:lnTo>
                    <a:pt x="409" y="255"/>
                  </a:lnTo>
                  <a:lnTo>
                    <a:pt x="421" y="240"/>
                  </a:lnTo>
                  <a:lnTo>
                    <a:pt x="433" y="227"/>
                  </a:lnTo>
                  <a:lnTo>
                    <a:pt x="447" y="215"/>
                  </a:lnTo>
                  <a:lnTo>
                    <a:pt x="461" y="204"/>
                  </a:lnTo>
                  <a:lnTo>
                    <a:pt x="475" y="194"/>
                  </a:lnTo>
                  <a:lnTo>
                    <a:pt x="490" y="185"/>
                  </a:lnTo>
                  <a:lnTo>
                    <a:pt x="507" y="176"/>
                  </a:lnTo>
                  <a:lnTo>
                    <a:pt x="523" y="168"/>
                  </a:lnTo>
                  <a:lnTo>
                    <a:pt x="540" y="161"/>
                  </a:lnTo>
                  <a:lnTo>
                    <a:pt x="557" y="155"/>
                  </a:lnTo>
                  <a:lnTo>
                    <a:pt x="576" y="149"/>
                  </a:lnTo>
                  <a:lnTo>
                    <a:pt x="594" y="144"/>
                  </a:lnTo>
                  <a:lnTo>
                    <a:pt x="612" y="139"/>
                  </a:lnTo>
                  <a:lnTo>
                    <a:pt x="650" y="132"/>
                  </a:lnTo>
                  <a:lnTo>
                    <a:pt x="688" y="127"/>
                  </a:lnTo>
                  <a:lnTo>
                    <a:pt x="727" y="123"/>
                  </a:lnTo>
                  <a:lnTo>
                    <a:pt x="764" y="121"/>
                  </a:lnTo>
                  <a:lnTo>
                    <a:pt x="802" y="119"/>
                  </a:lnTo>
                  <a:lnTo>
                    <a:pt x="838" y="119"/>
                  </a:lnTo>
                  <a:lnTo>
                    <a:pt x="859" y="118"/>
                  </a:lnTo>
                  <a:lnTo>
                    <a:pt x="878" y="116"/>
                  </a:lnTo>
                  <a:lnTo>
                    <a:pt x="895" y="114"/>
                  </a:lnTo>
                  <a:lnTo>
                    <a:pt x="912" y="110"/>
                  </a:lnTo>
                  <a:close/>
                </a:path>
              </a:pathLst>
            </a:custGeom>
            <a:solidFill>
              <a:srgbClr val="EEC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" name="Freeform 30"/>
            <p:cNvSpPr>
              <a:spLocks/>
            </p:cNvSpPr>
            <p:nvPr/>
          </p:nvSpPr>
          <p:spPr bwMode="auto">
            <a:xfrm>
              <a:off x="7205663" y="4724401"/>
              <a:ext cx="304800" cy="373063"/>
            </a:xfrm>
            <a:custGeom>
              <a:avLst/>
              <a:gdLst>
                <a:gd name="T0" fmla="*/ 225 w 3254"/>
                <a:gd name="T1" fmla="*/ 189 h 3994"/>
                <a:gd name="T2" fmla="*/ 363 w 3254"/>
                <a:gd name="T3" fmla="*/ 90 h 3994"/>
                <a:gd name="T4" fmla="*/ 541 w 3254"/>
                <a:gd name="T5" fmla="*/ 14 h 3994"/>
                <a:gd name="T6" fmla="*/ 640 w 3254"/>
                <a:gd name="T7" fmla="*/ 0 h 3994"/>
                <a:gd name="T8" fmla="*/ 720 w 3254"/>
                <a:gd name="T9" fmla="*/ 22 h 3994"/>
                <a:gd name="T10" fmla="*/ 762 w 3254"/>
                <a:gd name="T11" fmla="*/ 94 h 3994"/>
                <a:gd name="T12" fmla="*/ 739 w 3254"/>
                <a:gd name="T13" fmla="*/ 199 h 3994"/>
                <a:gd name="T14" fmla="*/ 668 w 3254"/>
                <a:gd name="T15" fmla="*/ 320 h 3994"/>
                <a:gd name="T16" fmla="*/ 475 w 3254"/>
                <a:gd name="T17" fmla="*/ 558 h 3994"/>
                <a:gd name="T18" fmla="*/ 307 w 3254"/>
                <a:gd name="T19" fmla="*/ 825 h 3994"/>
                <a:gd name="T20" fmla="*/ 350 w 3254"/>
                <a:gd name="T21" fmla="*/ 1038 h 3994"/>
                <a:gd name="T22" fmla="*/ 529 w 3254"/>
                <a:gd name="T23" fmla="*/ 1214 h 3994"/>
                <a:gd name="T24" fmla="*/ 849 w 3254"/>
                <a:gd name="T25" fmla="*/ 1421 h 3994"/>
                <a:gd name="T26" fmla="*/ 1049 w 3254"/>
                <a:gd name="T27" fmla="*/ 1582 h 3994"/>
                <a:gd name="T28" fmla="*/ 1154 w 3254"/>
                <a:gd name="T29" fmla="*/ 1765 h 3994"/>
                <a:gd name="T30" fmla="*/ 1236 w 3254"/>
                <a:gd name="T31" fmla="*/ 1957 h 3994"/>
                <a:gd name="T32" fmla="*/ 1300 w 3254"/>
                <a:gd name="T33" fmla="*/ 2045 h 3994"/>
                <a:gd name="T34" fmla="*/ 1398 w 3254"/>
                <a:gd name="T35" fmla="*/ 2108 h 3994"/>
                <a:gd name="T36" fmla="*/ 1534 w 3254"/>
                <a:gd name="T37" fmla="*/ 2172 h 3994"/>
                <a:gd name="T38" fmla="*/ 1622 w 3254"/>
                <a:gd name="T39" fmla="*/ 2256 h 3994"/>
                <a:gd name="T40" fmla="*/ 1672 w 3254"/>
                <a:gd name="T41" fmla="*/ 2352 h 3994"/>
                <a:gd name="T42" fmla="*/ 1727 w 3254"/>
                <a:gd name="T43" fmla="*/ 2593 h 3994"/>
                <a:gd name="T44" fmla="*/ 1764 w 3254"/>
                <a:gd name="T45" fmla="*/ 2699 h 3994"/>
                <a:gd name="T46" fmla="*/ 1832 w 3254"/>
                <a:gd name="T47" fmla="*/ 2794 h 3994"/>
                <a:gd name="T48" fmla="*/ 1956 w 3254"/>
                <a:gd name="T49" fmla="*/ 2913 h 3994"/>
                <a:gd name="T50" fmla="*/ 2118 w 3254"/>
                <a:gd name="T51" fmla="*/ 2964 h 3994"/>
                <a:gd name="T52" fmla="*/ 2266 w 3254"/>
                <a:gd name="T53" fmla="*/ 2899 h 3994"/>
                <a:gd name="T54" fmla="*/ 2415 w 3254"/>
                <a:gd name="T55" fmla="*/ 2736 h 3994"/>
                <a:gd name="T56" fmla="*/ 2565 w 3254"/>
                <a:gd name="T57" fmla="*/ 2573 h 3994"/>
                <a:gd name="T58" fmla="*/ 2715 w 3254"/>
                <a:gd name="T59" fmla="*/ 2505 h 3994"/>
                <a:gd name="T60" fmla="*/ 2861 w 3254"/>
                <a:gd name="T61" fmla="*/ 2540 h 3994"/>
                <a:gd name="T62" fmla="*/ 2991 w 3254"/>
                <a:gd name="T63" fmla="*/ 2644 h 3994"/>
                <a:gd name="T64" fmla="*/ 3101 w 3254"/>
                <a:gd name="T65" fmla="*/ 2792 h 3994"/>
                <a:gd name="T66" fmla="*/ 3185 w 3254"/>
                <a:gd name="T67" fmla="*/ 2959 h 3994"/>
                <a:gd name="T68" fmla="*/ 3238 w 3254"/>
                <a:gd name="T69" fmla="*/ 3118 h 3994"/>
                <a:gd name="T70" fmla="*/ 3254 w 3254"/>
                <a:gd name="T71" fmla="*/ 3266 h 3994"/>
                <a:gd name="T72" fmla="*/ 3231 w 3254"/>
                <a:gd name="T73" fmla="*/ 3425 h 3994"/>
                <a:gd name="T74" fmla="*/ 3171 w 3254"/>
                <a:gd name="T75" fmla="*/ 3579 h 3994"/>
                <a:gd name="T76" fmla="*/ 3081 w 3254"/>
                <a:gd name="T77" fmla="*/ 3719 h 3994"/>
                <a:gd name="T78" fmla="*/ 2970 w 3254"/>
                <a:gd name="T79" fmla="*/ 3839 h 3994"/>
                <a:gd name="T80" fmla="*/ 2844 w 3254"/>
                <a:gd name="T81" fmla="*/ 3927 h 3994"/>
                <a:gd name="T82" fmla="*/ 2724 w 3254"/>
                <a:gd name="T83" fmla="*/ 3975 h 3994"/>
                <a:gd name="T84" fmla="*/ 2602 w 3254"/>
                <a:gd name="T85" fmla="*/ 3993 h 3994"/>
                <a:gd name="T86" fmla="*/ 2478 w 3254"/>
                <a:gd name="T87" fmla="*/ 3988 h 3994"/>
                <a:gd name="T88" fmla="*/ 2247 w 3254"/>
                <a:gd name="T89" fmla="*/ 3931 h 3994"/>
                <a:gd name="T90" fmla="*/ 1978 w 3254"/>
                <a:gd name="T91" fmla="*/ 3817 h 3994"/>
                <a:gd name="T92" fmla="*/ 1740 w 3254"/>
                <a:gd name="T93" fmla="*/ 3672 h 3994"/>
                <a:gd name="T94" fmla="*/ 1530 w 3254"/>
                <a:gd name="T95" fmla="*/ 3501 h 3994"/>
                <a:gd name="T96" fmla="*/ 1340 w 3254"/>
                <a:gd name="T97" fmla="*/ 3303 h 3994"/>
                <a:gd name="T98" fmla="*/ 1162 w 3254"/>
                <a:gd name="T99" fmla="*/ 3081 h 3994"/>
                <a:gd name="T100" fmla="*/ 967 w 3254"/>
                <a:gd name="T101" fmla="*/ 2797 h 3994"/>
                <a:gd name="T102" fmla="*/ 756 w 3254"/>
                <a:gd name="T103" fmla="*/ 2468 h 3994"/>
                <a:gd name="T104" fmla="*/ 546 w 3254"/>
                <a:gd name="T105" fmla="*/ 2141 h 3994"/>
                <a:gd name="T106" fmla="*/ 308 w 3254"/>
                <a:gd name="T107" fmla="*/ 1802 h 3994"/>
                <a:gd name="T108" fmla="*/ 141 w 3254"/>
                <a:gd name="T109" fmla="*/ 1536 h 3994"/>
                <a:gd name="T110" fmla="*/ 61 w 3254"/>
                <a:gd name="T111" fmla="*/ 1346 h 3994"/>
                <a:gd name="T112" fmla="*/ 18 w 3254"/>
                <a:gd name="T113" fmla="*/ 1144 h 3994"/>
                <a:gd name="T114" fmla="*/ 1 w 3254"/>
                <a:gd name="T115" fmla="*/ 823 h 3994"/>
                <a:gd name="T116" fmla="*/ 10 w 3254"/>
                <a:gd name="T117" fmla="*/ 589 h 3994"/>
                <a:gd name="T118" fmla="*/ 46 w 3254"/>
                <a:gd name="T119" fmla="*/ 445 h 3994"/>
                <a:gd name="T120" fmla="*/ 116 w 3254"/>
                <a:gd name="T121" fmla="*/ 309 h 3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54" h="3994">
                  <a:moveTo>
                    <a:pt x="132" y="286"/>
                  </a:moveTo>
                  <a:lnTo>
                    <a:pt x="148" y="267"/>
                  </a:lnTo>
                  <a:lnTo>
                    <a:pt x="166" y="247"/>
                  </a:lnTo>
                  <a:lnTo>
                    <a:pt x="184" y="228"/>
                  </a:lnTo>
                  <a:lnTo>
                    <a:pt x="203" y="208"/>
                  </a:lnTo>
                  <a:lnTo>
                    <a:pt x="225" y="189"/>
                  </a:lnTo>
                  <a:lnTo>
                    <a:pt x="246" y="171"/>
                  </a:lnTo>
                  <a:lnTo>
                    <a:pt x="270" y="151"/>
                  </a:lnTo>
                  <a:lnTo>
                    <a:pt x="295" y="133"/>
                  </a:lnTo>
                  <a:lnTo>
                    <a:pt x="314" y="120"/>
                  </a:lnTo>
                  <a:lnTo>
                    <a:pt x="336" y="106"/>
                  </a:lnTo>
                  <a:lnTo>
                    <a:pt x="363" y="90"/>
                  </a:lnTo>
                  <a:lnTo>
                    <a:pt x="392" y="74"/>
                  </a:lnTo>
                  <a:lnTo>
                    <a:pt x="423" y="59"/>
                  </a:lnTo>
                  <a:lnTo>
                    <a:pt x="456" y="45"/>
                  </a:lnTo>
                  <a:lnTo>
                    <a:pt x="490" y="31"/>
                  </a:lnTo>
                  <a:lnTo>
                    <a:pt x="524" y="19"/>
                  </a:lnTo>
                  <a:lnTo>
                    <a:pt x="541" y="14"/>
                  </a:lnTo>
                  <a:lnTo>
                    <a:pt x="559" y="9"/>
                  </a:lnTo>
                  <a:lnTo>
                    <a:pt x="575" y="6"/>
                  </a:lnTo>
                  <a:lnTo>
                    <a:pt x="592" y="3"/>
                  </a:lnTo>
                  <a:lnTo>
                    <a:pt x="609" y="1"/>
                  </a:lnTo>
                  <a:lnTo>
                    <a:pt x="625" y="0"/>
                  </a:lnTo>
                  <a:lnTo>
                    <a:pt x="640" y="0"/>
                  </a:lnTo>
                  <a:lnTo>
                    <a:pt x="655" y="0"/>
                  </a:lnTo>
                  <a:lnTo>
                    <a:pt x="669" y="2"/>
                  </a:lnTo>
                  <a:lnTo>
                    <a:pt x="684" y="5"/>
                  </a:lnTo>
                  <a:lnTo>
                    <a:pt x="697" y="10"/>
                  </a:lnTo>
                  <a:lnTo>
                    <a:pt x="709" y="15"/>
                  </a:lnTo>
                  <a:lnTo>
                    <a:pt x="720" y="22"/>
                  </a:lnTo>
                  <a:lnTo>
                    <a:pt x="730" y="31"/>
                  </a:lnTo>
                  <a:lnTo>
                    <a:pt x="741" y="41"/>
                  </a:lnTo>
                  <a:lnTo>
                    <a:pt x="749" y="53"/>
                  </a:lnTo>
                  <a:lnTo>
                    <a:pt x="755" y="65"/>
                  </a:lnTo>
                  <a:lnTo>
                    <a:pt x="760" y="79"/>
                  </a:lnTo>
                  <a:lnTo>
                    <a:pt x="762" y="94"/>
                  </a:lnTo>
                  <a:lnTo>
                    <a:pt x="762" y="110"/>
                  </a:lnTo>
                  <a:lnTo>
                    <a:pt x="761" y="126"/>
                  </a:lnTo>
                  <a:lnTo>
                    <a:pt x="757" y="143"/>
                  </a:lnTo>
                  <a:lnTo>
                    <a:pt x="753" y="162"/>
                  </a:lnTo>
                  <a:lnTo>
                    <a:pt x="746" y="180"/>
                  </a:lnTo>
                  <a:lnTo>
                    <a:pt x="739" y="199"/>
                  </a:lnTo>
                  <a:lnTo>
                    <a:pt x="729" y="218"/>
                  </a:lnTo>
                  <a:lnTo>
                    <a:pt x="719" y="238"/>
                  </a:lnTo>
                  <a:lnTo>
                    <a:pt x="708" y="258"/>
                  </a:lnTo>
                  <a:lnTo>
                    <a:pt x="696" y="278"/>
                  </a:lnTo>
                  <a:lnTo>
                    <a:pt x="683" y="299"/>
                  </a:lnTo>
                  <a:lnTo>
                    <a:pt x="668" y="320"/>
                  </a:lnTo>
                  <a:lnTo>
                    <a:pt x="654" y="340"/>
                  </a:lnTo>
                  <a:lnTo>
                    <a:pt x="625" y="381"/>
                  </a:lnTo>
                  <a:lnTo>
                    <a:pt x="593" y="421"/>
                  </a:lnTo>
                  <a:lnTo>
                    <a:pt x="562" y="459"/>
                  </a:lnTo>
                  <a:lnTo>
                    <a:pt x="531" y="495"/>
                  </a:lnTo>
                  <a:lnTo>
                    <a:pt x="475" y="558"/>
                  </a:lnTo>
                  <a:lnTo>
                    <a:pt x="434" y="604"/>
                  </a:lnTo>
                  <a:lnTo>
                    <a:pt x="394" y="652"/>
                  </a:lnTo>
                  <a:lnTo>
                    <a:pt x="363" y="698"/>
                  </a:lnTo>
                  <a:lnTo>
                    <a:pt x="337" y="742"/>
                  </a:lnTo>
                  <a:lnTo>
                    <a:pt x="319" y="784"/>
                  </a:lnTo>
                  <a:lnTo>
                    <a:pt x="307" y="825"/>
                  </a:lnTo>
                  <a:lnTo>
                    <a:pt x="302" y="863"/>
                  </a:lnTo>
                  <a:lnTo>
                    <a:pt x="301" y="901"/>
                  </a:lnTo>
                  <a:lnTo>
                    <a:pt x="306" y="937"/>
                  </a:lnTo>
                  <a:lnTo>
                    <a:pt x="316" y="972"/>
                  </a:lnTo>
                  <a:lnTo>
                    <a:pt x="331" y="1006"/>
                  </a:lnTo>
                  <a:lnTo>
                    <a:pt x="350" y="1038"/>
                  </a:lnTo>
                  <a:lnTo>
                    <a:pt x="372" y="1070"/>
                  </a:lnTo>
                  <a:lnTo>
                    <a:pt x="398" y="1100"/>
                  </a:lnTo>
                  <a:lnTo>
                    <a:pt x="427" y="1130"/>
                  </a:lnTo>
                  <a:lnTo>
                    <a:pt x="459" y="1158"/>
                  </a:lnTo>
                  <a:lnTo>
                    <a:pt x="493" y="1186"/>
                  </a:lnTo>
                  <a:lnTo>
                    <a:pt x="529" y="1214"/>
                  </a:lnTo>
                  <a:lnTo>
                    <a:pt x="568" y="1240"/>
                  </a:lnTo>
                  <a:lnTo>
                    <a:pt x="606" y="1267"/>
                  </a:lnTo>
                  <a:lnTo>
                    <a:pt x="647" y="1293"/>
                  </a:lnTo>
                  <a:lnTo>
                    <a:pt x="728" y="1345"/>
                  </a:lnTo>
                  <a:lnTo>
                    <a:pt x="810" y="1396"/>
                  </a:lnTo>
                  <a:lnTo>
                    <a:pt x="849" y="1421"/>
                  </a:lnTo>
                  <a:lnTo>
                    <a:pt x="888" y="1448"/>
                  </a:lnTo>
                  <a:lnTo>
                    <a:pt x="924" y="1473"/>
                  </a:lnTo>
                  <a:lnTo>
                    <a:pt x="960" y="1499"/>
                  </a:lnTo>
                  <a:lnTo>
                    <a:pt x="992" y="1526"/>
                  </a:lnTo>
                  <a:lnTo>
                    <a:pt x="1022" y="1553"/>
                  </a:lnTo>
                  <a:lnTo>
                    <a:pt x="1049" y="1582"/>
                  </a:lnTo>
                  <a:lnTo>
                    <a:pt x="1073" y="1610"/>
                  </a:lnTo>
                  <a:lnTo>
                    <a:pt x="1089" y="1633"/>
                  </a:lnTo>
                  <a:lnTo>
                    <a:pt x="1104" y="1658"/>
                  </a:lnTo>
                  <a:lnTo>
                    <a:pt x="1117" y="1684"/>
                  </a:lnTo>
                  <a:lnTo>
                    <a:pt x="1131" y="1711"/>
                  </a:lnTo>
                  <a:lnTo>
                    <a:pt x="1154" y="1765"/>
                  </a:lnTo>
                  <a:lnTo>
                    <a:pt x="1175" y="1821"/>
                  </a:lnTo>
                  <a:lnTo>
                    <a:pt x="1186" y="1850"/>
                  </a:lnTo>
                  <a:lnTo>
                    <a:pt x="1198" y="1877"/>
                  </a:lnTo>
                  <a:lnTo>
                    <a:pt x="1210" y="1905"/>
                  </a:lnTo>
                  <a:lnTo>
                    <a:pt x="1222" y="1932"/>
                  </a:lnTo>
                  <a:lnTo>
                    <a:pt x="1236" y="1957"/>
                  </a:lnTo>
                  <a:lnTo>
                    <a:pt x="1250" y="1983"/>
                  </a:lnTo>
                  <a:lnTo>
                    <a:pt x="1258" y="1995"/>
                  </a:lnTo>
                  <a:lnTo>
                    <a:pt x="1268" y="2007"/>
                  </a:lnTo>
                  <a:lnTo>
                    <a:pt x="1276" y="2018"/>
                  </a:lnTo>
                  <a:lnTo>
                    <a:pt x="1286" y="2030"/>
                  </a:lnTo>
                  <a:lnTo>
                    <a:pt x="1300" y="2045"/>
                  </a:lnTo>
                  <a:lnTo>
                    <a:pt x="1315" y="2059"/>
                  </a:lnTo>
                  <a:lnTo>
                    <a:pt x="1332" y="2071"/>
                  </a:lnTo>
                  <a:lnTo>
                    <a:pt x="1348" y="2081"/>
                  </a:lnTo>
                  <a:lnTo>
                    <a:pt x="1364" y="2091"/>
                  </a:lnTo>
                  <a:lnTo>
                    <a:pt x="1380" y="2100"/>
                  </a:lnTo>
                  <a:lnTo>
                    <a:pt x="1398" y="2108"/>
                  </a:lnTo>
                  <a:lnTo>
                    <a:pt x="1415" y="2115"/>
                  </a:lnTo>
                  <a:lnTo>
                    <a:pt x="1449" y="2129"/>
                  </a:lnTo>
                  <a:lnTo>
                    <a:pt x="1484" y="2144"/>
                  </a:lnTo>
                  <a:lnTo>
                    <a:pt x="1500" y="2152"/>
                  </a:lnTo>
                  <a:lnTo>
                    <a:pt x="1517" y="2162"/>
                  </a:lnTo>
                  <a:lnTo>
                    <a:pt x="1534" y="2172"/>
                  </a:lnTo>
                  <a:lnTo>
                    <a:pt x="1550" y="2183"/>
                  </a:lnTo>
                  <a:lnTo>
                    <a:pt x="1567" y="2197"/>
                  </a:lnTo>
                  <a:lnTo>
                    <a:pt x="1583" y="2211"/>
                  </a:lnTo>
                  <a:lnTo>
                    <a:pt x="1598" y="2226"/>
                  </a:lnTo>
                  <a:lnTo>
                    <a:pt x="1610" y="2241"/>
                  </a:lnTo>
                  <a:lnTo>
                    <a:pt x="1622" y="2256"/>
                  </a:lnTo>
                  <a:lnTo>
                    <a:pt x="1633" y="2271"/>
                  </a:lnTo>
                  <a:lnTo>
                    <a:pt x="1642" y="2287"/>
                  </a:lnTo>
                  <a:lnTo>
                    <a:pt x="1651" y="2303"/>
                  </a:lnTo>
                  <a:lnTo>
                    <a:pt x="1659" y="2319"/>
                  </a:lnTo>
                  <a:lnTo>
                    <a:pt x="1666" y="2334"/>
                  </a:lnTo>
                  <a:lnTo>
                    <a:pt x="1672" y="2352"/>
                  </a:lnTo>
                  <a:lnTo>
                    <a:pt x="1678" y="2368"/>
                  </a:lnTo>
                  <a:lnTo>
                    <a:pt x="1687" y="2401"/>
                  </a:lnTo>
                  <a:lnTo>
                    <a:pt x="1695" y="2436"/>
                  </a:lnTo>
                  <a:lnTo>
                    <a:pt x="1708" y="2505"/>
                  </a:lnTo>
                  <a:lnTo>
                    <a:pt x="1722" y="2576"/>
                  </a:lnTo>
                  <a:lnTo>
                    <a:pt x="1727" y="2593"/>
                  </a:lnTo>
                  <a:lnTo>
                    <a:pt x="1731" y="2611"/>
                  </a:lnTo>
                  <a:lnTo>
                    <a:pt x="1736" y="2629"/>
                  </a:lnTo>
                  <a:lnTo>
                    <a:pt x="1742" y="2646"/>
                  </a:lnTo>
                  <a:lnTo>
                    <a:pt x="1749" y="2664"/>
                  </a:lnTo>
                  <a:lnTo>
                    <a:pt x="1756" y="2682"/>
                  </a:lnTo>
                  <a:lnTo>
                    <a:pt x="1764" y="2699"/>
                  </a:lnTo>
                  <a:lnTo>
                    <a:pt x="1773" y="2716"/>
                  </a:lnTo>
                  <a:lnTo>
                    <a:pt x="1779" y="2726"/>
                  </a:lnTo>
                  <a:lnTo>
                    <a:pt x="1788" y="2739"/>
                  </a:lnTo>
                  <a:lnTo>
                    <a:pt x="1797" y="2751"/>
                  </a:lnTo>
                  <a:lnTo>
                    <a:pt x="1808" y="2765"/>
                  </a:lnTo>
                  <a:lnTo>
                    <a:pt x="1832" y="2794"/>
                  </a:lnTo>
                  <a:lnTo>
                    <a:pt x="1861" y="2825"/>
                  </a:lnTo>
                  <a:lnTo>
                    <a:pt x="1889" y="2854"/>
                  </a:lnTo>
                  <a:lnTo>
                    <a:pt x="1918" y="2882"/>
                  </a:lnTo>
                  <a:lnTo>
                    <a:pt x="1931" y="2894"/>
                  </a:lnTo>
                  <a:lnTo>
                    <a:pt x="1944" y="2904"/>
                  </a:lnTo>
                  <a:lnTo>
                    <a:pt x="1956" y="2913"/>
                  </a:lnTo>
                  <a:lnTo>
                    <a:pt x="1966" y="2920"/>
                  </a:lnTo>
                  <a:lnTo>
                    <a:pt x="1999" y="2938"/>
                  </a:lnTo>
                  <a:lnTo>
                    <a:pt x="2030" y="2951"/>
                  </a:lnTo>
                  <a:lnTo>
                    <a:pt x="2061" y="2959"/>
                  </a:lnTo>
                  <a:lnTo>
                    <a:pt x="2090" y="2964"/>
                  </a:lnTo>
                  <a:lnTo>
                    <a:pt x="2118" y="2964"/>
                  </a:lnTo>
                  <a:lnTo>
                    <a:pt x="2145" y="2961"/>
                  </a:lnTo>
                  <a:lnTo>
                    <a:pt x="2170" y="2954"/>
                  </a:lnTo>
                  <a:lnTo>
                    <a:pt x="2196" y="2944"/>
                  </a:lnTo>
                  <a:lnTo>
                    <a:pt x="2220" y="2932"/>
                  </a:lnTo>
                  <a:lnTo>
                    <a:pt x="2244" y="2916"/>
                  </a:lnTo>
                  <a:lnTo>
                    <a:pt x="2266" y="2899"/>
                  </a:lnTo>
                  <a:lnTo>
                    <a:pt x="2288" y="2880"/>
                  </a:lnTo>
                  <a:lnTo>
                    <a:pt x="2311" y="2858"/>
                  </a:lnTo>
                  <a:lnTo>
                    <a:pt x="2332" y="2835"/>
                  </a:lnTo>
                  <a:lnTo>
                    <a:pt x="2353" y="2812"/>
                  </a:lnTo>
                  <a:lnTo>
                    <a:pt x="2375" y="2787"/>
                  </a:lnTo>
                  <a:lnTo>
                    <a:pt x="2415" y="2736"/>
                  </a:lnTo>
                  <a:lnTo>
                    <a:pt x="2457" y="2686"/>
                  </a:lnTo>
                  <a:lnTo>
                    <a:pt x="2478" y="2661"/>
                  </a:lnTo>
                  <a:lnTo>
                    <a:pt x="2499" y="2637"/>
                  </a:lnTo>
                  <a:lnTo>
                    <a:pt x="2521" y="2615"/>
                  </a:lnTo>
                  <a:lnTo>
                    <a:pt x="2543" y="2593"/>
                  </a:lnTo>
                  <a:lnTo>
                    <a:pt x="2565" y="2573"/>
                  </a:lnTo>
                  <a:lnTo>
                    <a:pt x="2589" y="2556"/>
                  </a:lnTo>
                  <a:lnTo>
                    <a:pt x="2612" y="2539"/>
                  </a:lnTo>
                  <a:lnTo>
                    <a:pt x="2637" y="2526"/>
                  </a:lnTo>
                  <a:lnTo>
                    <a:pt x="2662" y="2516"/>
                  </a:lnTo>
                  <a:lnTo>
                    <a:pt x="2688" y="2509"/>
                  </a:lnTo>
                  <a:lnTo>
                    <a:pt x="2715" y="2505"/>
                  </a:lnTo>
                  <a:lnTo>
                    <a:pt x="2743" y="2505"/>
                  </a:lnTo>
                  <a:lnTo>
                    <a:pt x="2768" y="2507"/>
                  </a:lnTo>
                  <a:lnTo>
                    <a:pt x="2791" y="2512"/>
                  </a:lnTo>
                  <a:lnTo>
                    <a:pt x="2815" y="2519"/>
                  </a:lnTo>
                  <a:lnTo>
                    <a:pt x="2839" y="2529"/>
                  </a:lnTo>
                  <a:lnTo>
                    <a:pt x="2861" y="2540"/>
                  </a:lnTo>
                  <a:lnTo>
                    <a:pt x="2884" y="2554"/>
                  </a:lnTo>
                  <a:lnTo>
                    <a:pt x="2906" y="2569"/>
                  </a:lnTo>
                  <a:lnTo>
                    <a:pt x="2928" y="2585"/>
                  </a:lnTo>
                  <a:lnTo>
                    <a:pt x="2949" y="2603"/>
                  </a:lnTo>
                  <a:lnTo>
                    <a:pt x="2971" y="2624"/>
                  </a:lnTo>
                  <a:lnTo>
                    <a:pt x="2991" y="2644"/>
                  </a:lnTo>
                  <a:lnTo>
                    <a:pt x="3010" y="2666"/>
                  </a:lnTo>
                  <a:lnTo>
                    <a:pt x="3030" y="2690"/>
                  </a:lnTo>
                  <a:lnTo>
                    <a:pt x="3048" y="2714"/>
                  </a:lnTo>
                  <a:lnTo>
                    <a:pt x="3066" y="2740"/>
                  </a:lnTo>
                  <a:lnTo>
                    <a:pt x="3083" y="2766"/>
                  </a:lnTo>
                  <a:lnTo>
                    <a:pt x="3101" y="2792"/>
                  </a:lnTo>
                  <a:lnTo>
                    <a:pt x="3116" y="2820"/>
                  </a:lnTo>
                  <a:lnTo>
                    <a:pt x="3132" y="2847"/>
                  </a:lnTo>
                  <a:lnTo>
                    <a:pt x="3146" y="2875"/>
                  </a:lnTo>
                  <a:lnTo>
                    <a:pt x="3160" y="2902"/>
                  </a:lnTo>
                  <a:lnTo>
                    <a:pt x="3173" y="2930"/>
                  </a:lnTo>
                  <a:lnTo>
                    <a:pt x="3185" y="2959"/>
                  </a:lnTo>
                  <a:lnTo>
                    <a:pt x="3196" y="2986"/>
                  </a:lnTo>
                  <a:lnTo>
                    <a:pt x="3206" y="3014"/>
                  </a:lnTo>
                  <a:lnTo>
                    <a:pt x="3215" y="3040"/>
                  </a:lnTo>
                  <a:lnTo>
                    <a:pt x="3224" y="3068"/>
                  </a:lnTo>
                  <a:lnTo>
                    <a:pt x="3231" y="3093"/>
                  </a:lnTo>
                  <a:lnTo>
                    <a:pt x="3238" y="3118"/>
                  </a:lnTo>
                  <a:lnTo>
                    <a:pt x="3243" y="3142"/>
                  </a:lnTo>
                  <a:lnTo>
                    <a:pt x="3247" y="3165"/>
                  </a:lnTo>
                  <a:lnTo>
                    <a:pt x="3250" y="3187"/>
                  </a:lnTo>
                  <a:lnTo>
                    <a:pt x="3253" y="3214"/>
                  </a:lnTo>
                  <a:lnTo>
                    <a:pt x="3254" y="3239"/>
                  </a:lnTo>
                  <a:lnTo>
                    <a:pt x="3254" y="3266"/>
                  </a:lnTo>
                  <a:lnTo>
                    <a:pt x="3253" y="3292"/>
                  </a:lnTo>
                  <a:lnTo>
                    <a:pt x="3250" y="3319"/>
                  </a:lnTo>
                  <a:lnTo>
                    <a:pt x="3247" y="3346"/>
                  </a:lnTo>
                  <a:lnTo>
                    <a:pt x="3243" y="3372"/>
                  </a:lnTo>
                  <a:lnTo>
                    <a:pt x="3237" y="3399"/>
                  </a:lnTo>
                  <a:lnTo>
                    <a:pt x="3231" y="3425"/>
                  </a:lnTo>
                  <a:lnTo>
                    <a:pt x="3223" y="3451"/>
                  </a:lnTo>
                  <a:lnTo>
                    <a:pt x="3214" y="3477"/>
                  </a:lnTo>
                  <a:lnTo>
                    <a:pt x="3204" y="3502"/>
                  </a:lnTo>
                  <a:lnTo>
                    <a:pt x="3194" y="3528"/>
                  </a:lnTo>
                  <a:lnTo>
                    <a:pt x="3183" y="3553"/>
                  </a:lnTo>
                  <a:lnTo>
                    <a:pt x="3171" y="3579"/>
                  </a:lnTo>
                  <a:lnTo>
                    <a:pt x="3158" y="3603"/>
                  </a:lnTo>
                  <a:lnTo>
                    <a:pt x="3144" y="3627"/>
                  </a:lnTo>
                  <a:lnTo>
                    <a:pt x="3129" y="3651"/>
                  </a:lnTo>
                  <a:lnTo>
                    <a:pt x="3114" y="3674"/>
                  </a:lnTo>
                  <a:lnTo>
                    <a:pt x="3099" y="3696"/>
                  </a:lnTo>
                  <a:lnTo>
                    <a:pt x="3081" y="3719"/>
                  </a:lnTo>
                  <a:lnTo>
                    <a:pt x="3064" y="3741"/>
                  </a:lnTo>
                  <a:lnTo>
                    <a:pt x="3047" y="3761"/>
                  </a:lnTo>
                  <a:lnTo>
                    <a:pt x="3029" y="3782"/>
                  </a:lnTo>
                  <a:lnTo>
                    <a:pt x="3009" y="3802"/>
                  </a:lnTo>
                  <a:lnTo>
                    <a:pt x="2990" y="3820"/>
                  </a:lnTo>
                  <a:lnTo>
                    <a:pt x="2970" y="3839"/>
                  </a:lnTo>
                  <a:lnTo>
                    <a:pt x="2949" y="3856"/>
                  </a:lnTo>
                  <a:lnTo>
                    <a:pt x="2928" y="3872"/>
                  </a:lnTo>
                  <a:lnTo>
                    <a:pt x="2907" y="3887"/>
                  </a:lnTo>
                  <a:lnTo>
                    <a:pt x="2885" y="3903"/>
                  </a:lnTo>
                  <a:lnTo>
                    <a:pt x="2863" y="3916"/>
                  </a:lnTo>
                  <a:lnTo>
                    <a:pt x="2844" y="3927"/>
                  </a:lnTo>
                  <a:lnTo>
                    <a:pt x="2824" y="3937"/>
                  </a:lnTo>
                  <a:lnTo>
                    <a:pt x="2804" y="3946"/>
                  </a:lnTo>
                  <a:lnTo>
                    <a:pt x="2785" y="3954"/>
                  </a:lnTo>
                  <a:lnTo>
                    <a:pt x="2765" y="3962"/>
                  </a:lnTo>
                  <a:lnTo>
                    <a:pt x="2744" y="3969"/>
                  </a:lnTo>
                  <a:lnTo>
                    <a:pt x="2724" y="3975"/>
                  </a:lnTo>
                  <a:lnTo>
                    <a:pt x="2705" y="3980"/>
                  </a:lnTo>
                  <a:lnTo>
                    <a:pt x="2684" y="3984"/>
                  </a:lnTo>
                  <a:lnTo>
                    <a:pt x="2664" y="3987"/>
                  </a:lnTo>
                  <a:lnTo>
                    <a:pt x="2643" y="3990"/>
                  </a:lnTo>
                  <a:lnTo>
                    <a:pt x="2622" y="3992"/>
                  </a:lnTo>
                  <a:lnTo>
                    <a:pt x="2602" y="3993"/>
                  </a:lnTo>
                  <a:lnTo>
                    <a:pt x="2582" y="3994"/>
                  </a:lnTo>
                  <a:lnTo>
                    <a:pt x="2560" y="3994"/>
                  </a:lnTo>
                  <a:lnTo>
                    <a:pt x="2540" y="3993"/>
                  </a:lnTo>
                  <a:lnTo>
                    <a:pt x="2520" y="3992"/>
                  </a:lnTo>
                  <a:lnTo>
                    <a:pt x="2498" y="3990"/>
                  </a:lnTo>
                  <a:lnTo>
                    <a:pt x="2478" y="3988"/>
                  </a:lnTo>
                  <a:lnTo>
                    <a:pt x="2457" y="3985"/>
                  </a:lnTo>
                  <a:lnTo>
                    <a:pt x="2415" y="3978"/>
                  </a:lnTo>
                  <a:lnTo>
                    <a:pt x="2374" y="3969"/>
                  </a:lnTo>
                  <a:lnTo>
                    <a:pt x="2331" y="3957"/>
                  </a:lnTo>
                  <a:lnTo>
                    <a:pt x="2289" y="3945"/>
                  </a:lnTo>
                  <a:lnTo>
                    <a:pt x="2247" y="3931"/>
                  </a:lnTo>
                  <a:lnTo>
                    <a:pt x="2205" y="3916"/>
                  </a:lnTo>
                  <a:lnTo>
                    <a:pt x="2157" y="3897"/>
                  </a:lnTo>
                  <a:lnTo>
                    <a:pt x="2112" y="3878"/>
                  </a:lnTo>
                  <a:lnTo>
                    <a:pt x="2066" y="3859"/>
                  </a:lnTo>
                  <a:lnTo>
                    <a:pt x="2022" y="3839"/>
                  </a:lnTo>
                  <a:lnTo>
                    <a:pt x="1978" y="3817"/>
                  </a:lnTo>
                  <a:lnTo>
                    <a:pt x="1937" y="3795"/>
                  </a:lnTo>
                  <a:lnTo>
                    <a:pt x="1895" y="3772"/>
                  </a:lnTo>
                  <a:lnTo>
                    <a:pt x="1856" y="3748"/>
                  </a:lnTo>
                  <a:lnTo>
                    <a:pt x="1816" y="3724"/>
                  </a:lnTo>
                  <a:lnTo>
                    <a:pt x="1777" y="3698"/>
                  </a:lnTo>
                  <a:lnTo>
                    <a:pt x="1740" y="3672"/>
                  </a:lnTo>
                  <a:lnTo>
                    <a:pt x="1703" y="3646"/>
                  </a:lnTo>
                  <a:lnTo>
                    <a:pt x="1667" y="3618"/>
                  </a:lnTo>
                  <a:lnTo>
                    <a:pt x="1632" y="3590"/>
                  </a:lnTo>
                  <a:lnTo>
                    <a:pt x="1597" y="3561"/>
                  </a:lnTo>
                  <a:lnTo>
                    <a:pt x="1563" y="3532"/>
                  </a:lnTo>
                  <a:lnTo>
                    <a:pt x="1530" y="3501"/>
                  </a:lnTo>
                  <a:lnTo>
                    <a:pt x="1497" y="3470"/>
                  </a:lnTo>
                  <a:lnTo>
                    <a:pt x="1465" y="3438"/>
                  </a:lnTo>
                  <a:lnTo>
                    <a:pt x="1432" y="3406"/>
                  </a:lnTo>
                  <a:lnTo>
                    <a:pt x="1401" y="3372"/>
                  </a:lnTo>
                  <a:lnTo>
                    <a:pt x="1370" y="3338"/>
                  </a:lnTo>
                  <a:lnTo>
                    <a:pt x="1340" y="3303"/>
                  </a:lnTo>
                  <a:lnTo>
                    <a:pt x="1309" y="3268"/>
                  </a:lnTo>
                  <a:lnTo>
                    <a:pt x="1280" y="3232"/>
                  </a:lnTo>
                  <a:lnTo>
                    <a:pt x="1250" y="3195"/>
                  </a:lnTo>
                  <a:lnTo>
                    <a:pt x="1221" y="3158"/>
                  </a:lnTo>
                  <a:lnTo>
                    <a:pt x="1191" y="3119"/>
                  </a:lnTo>
                  <a:lnTo>
                    <a:pt x="1162" y="3081"/>
                  </a:lnTo>
                  <a:lnTo>
                    <a:pt x="1134" y="3041"/>
                  </a:lnTo>
                  <a:lnTo>
                    <a:pt x="1105" y="3001"/>
                  </a:lnTo>
                  <a:lnTo>
                    <a:pt x="1077" y="2960"/>
                  </a:lnTo>
                  <a:lnTo>
                    <a:pt x="1039" y="2906"/>
                  </a:lnTo>
                  <a:lnTo>
                    <a:pt x="1003" y="2851"/>
                  </a:lnTo>
                  <a:lnTo>
                    <a:pt x="967" y="2797"/>
                  </a:lnTo>
                  <a:lnTo>
                    <a:pt x="930" y="2743"/>
                  </a:lnTo>
                  <a:lnTo>
                    <a:pt x="895" y="2688"/>
                  </a:lnTo>
                  <a:lnTo>
                    <a:pt x="860" y="2633"/>
                  </a:lnTo>
                  <a:lnTo>
                    <a:pt x="825" y="2578"/>
                  </a:lnTo>
                  <a:lnTo>
                    <a:pt x="790" y="2523"/>
                  </a:lnTo>
                  <a:lnTo>
                    <a:pt x="756" y="2468"/>
                  </a:lnTo>
                  <a:lnTo>
                    <a:pt x="720" y="2412"/>
                  </a:lnTo>
                  <a:lnTo>
                    <a:pt x="686" y="2359"/>
                  </a:lnTo>
                  <a:lnTo>
                    <a:pt x="651" y="2304"/>
                  </a:lnTo>
                  <a:lnTo>
                    <a:pt x="616" y="2249"/>
                  </a:lnTo>
                  <a:lnTo>
                    <a:pt x="581" y="2195"/>
                  </a:lnTo>
                  <a:lnTo>
                    <a:pt x="546" y="2141"/>
                  </a:lnTo>
                  <a:lnTo>
                    <a:pt x="510" y="2088"/>
                  </a:lnTo>
                  <a:lnTo>
                    <a:pt x="470" y="2032"/>
                  </a:lnTo>
                  <a:lnTo>
                    <a:pt x="430" y="1975"/>
                  </a:lnTo>
                  <a:lnTo>
                    <a:pt x="389" y="1918"/>
                  </a:lnTo>
                  <a:lnTo>
                    <a:pt x="349" y="1860"/>
                  </a:lnTo>
                  <a:lnTo>
                    <a:pt x="308" y="1802"/>
                  </a:lnTo>
                  <a:lnTo>
                    <a:pt x="268" y="1744"/>
                  </a:lnTo>
                  <a:lnTo>
                    <a:pt x="230" y="1685"/>
                  </a:lnTo>
                  <a:lnTo>
                    <a:pt x="192" y="1626"/>
                  </a:lnTo>
                  <a:lnTo>
                    <a:pt x="175" y="1596"/>
                  </a:lnTo>
                  <a:lnTo>
                    <a:pt x="158" y="1566"/>
                  </a:lnTo>
                  <a:lnTo>
                    <a:pt x="141" y="1536"/>
                  </a:lnTo>
                  <a:lnTo>
                    <a:pt x="126" y="1504"/>
                  </a:lnTo>
                  <a:lnTo>
                    <a:pt x="111" y="1474"/>
                  </a:lnTo>
                  <a:lnTo>
                    <a:pt x="97" y="1442"/>
                  </a:lnTo>
                  <a:lnTo>
                    <a:pt x="84" y="1411"/>
                  </a:lnTo>
                  <a:lnTo>
                    <a:pt x="72" y="1378"/>
                  </a:lnTo>
                  <a:lnTo>
                    <a:pt x="61" y="1346"/>
                  </a:lnTo>
                  <a:lnTo>
                    <a:pt x="51" y="1313"/>
                  </a:lnTo>
                  <a:lnTo>
                    <a:pt x="42" y="1280"/>
                  </a:lnTo>
                  <a:lnTo>
                    <a:pt x="34" y="1246"/>
                  </a:lnTo>
                  <a:lnTo>
                    <a:pt x="28" y="1213"/>
                  </a:lnTo>
                  <a:lnTo>
                    <a:pt x="23" y="1178"/>
                  </a:lnTo>
                  <a:lnTo>
                    <a:pt x="18" y="1144"/>
                  </a:lnTo>
                  <a:lnTo>
                    <a:pt x="16" y="1108"/>
                  </a:lnTo>
                  <a:lnTo>
                    <a:pt x="13" y="1049"/>
                  </a:lnTo>
                  <a:lnTo>
                    <a:pt x="10" y="991"/>
                  </a:lnTo>
                  <a:lnTo>
                    <a:pt x="6" y="935"/>
                  </a:lnTo>
                  <a:lnTo>
                    <a:pt x="3" y="878"/>
                  </a:lnTo>
                  <a:lnTo>
                    <a:pt x="1" y="823"/>
                  </a:lnTo>
                  <a:lnTo>
                    <a:pt x="0" y="769"/>
                  </a:lnTo>
                  <a:lnTo>
                    <a:pt x="0" y="716"/>
                  </a:lnTo>
                  <a:lnTo>
                    <a:pt x="3" y="664"/>
                  </a:lnTo>
                  <a:lnTo>
                    <a:pt x="4" y="639"/>
                  </a:lnTo>
                  <a:lnTo>
                    <a:pt x="7" y="614"/>
                  </a:lnTo>
                  <a:lnTo>
                    <a:pt x="10" y="589"/>
                  </a:lnTo>
                  <a:lnTo>
                    <a:pt x="14" y="565"/>
                  </a:lnTo>
                  <a:lnTo>
                    <a:pt x="18" y="539"/>
                  </a:lnTo>
                  <a:lnTo>
                    <a:pt x="25" y="516"/>
                  </a:lnTo>
                  <a:lnTo>
                    <a:pt x="31" y="492"/>
                  </a:lnTo>
                  <a:lnTo>
                    <a:pt x="38" y="468"/>
                  </a:lnTo>
                  <a:lnTo>
                    <a:pt x="46" y="445"/>
                  </a:lnTo>
                  <a:lnTo>
                    <a:pt x="55" y="422"/>
                  </a:lnTo>
                  <a:lnTo>
                    <a:pt x="65" y="398"/>
                  </a:lnTo>
                  <a:lnTo>
                    <a:pt x="76" y="376"/>
                  </a:lnTo>
                  <a:lnTo>
                    <a:pt x="89" y="354"/>
                  </a:lnTo>
                  <a:lnTo>
                    <a:pt x="102" y="331"/>
                  </a:lnTo>
                  <a:lnTo>
                    <a:pt x="116" y="309"/>
                  </a:lnTo>
                  <a:lnTo>
                    <a:pt x="132" y="286"/>
                  </a:lnTo>
                  <a:close/>
                </a:path>
              </a:pathLst>
            </a:custGeom>
            <a:solidFill>
              <a:srgbClr val="EEC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" name="Freeform 31"/>
            <p:cNvSpPr>
              <a:spLocks/>
            </p:cNvSpPr>
            <p:nvPr/>
          </p:nvSpPr>
          <p:spPr bwMode="auto">
            <a:xfrm>
              <a:off x="7183438" y="4756151"/>
              <a:ext cx="325437" cy="360363"/>
            </a:xfrm>
            <a:custGeom>
              <a:avLst/>
              <a:gdLst>
                <a:gd name="T0" fmla="*/ 217 w 3498"/>
                <a:gd name="T1" fmla="*/ 19 h 3848"/>
                <a:gd name="T2" fmla="*/ 301 w 3498"/>
                <a:gd name="T3" fmla="*/ 0 h 3848"/>
                <a:gd name="T4" fmla="*/ 385 w 3498"/>
                <a:gd name="T5" fmla="*/ 12 h 3848"/>
                <a:gd name="T6" fmla="*/ 466 w 3498"/>
                <a:gd name="T7" fmla="*/ 58 h 3848"/>
                <a:gd name="T8" fmla="*/ 359 w 3498"/>
                <a:gd name="T9" fmla="*/ 312 h 3848"/>
                <a:gd name="T10" fmla="*/ 292 w 3498"/>
                <a:gd name="T11" fmla="*/ 484 h 3848"/>
                <a:gd name="T12" fmla="*/ 291 w 3498"/>
                <a:gd name="T13" fmla="*/ 606 h 3848"/>
                <a:gd name="T14" fmla="*/ 359 w 3498"/>
                <a:gd name="T15" fmla="*/ 842 h 3848"/>
                <a:gd name="T16" fmla="*/ 440 w 3498"/>
                <a:gd name="T17" fmla="*/ 934 h 3848"/>
                <a:gd name="T18" fmla="*/ 468 w 3498"/>
                <a:gd name="T19" fmla="*/ 1002 h 3848"/>
                <a:gd name="T20" fmla="*/ 488 w 3498"/>
                <a:gd name="T21" fmla="*/ 1088 h 3848"/>
                <a:gd name="T22" fmla="*/ 537 w 3498"/>
                <a:gd name="T23" fmla="*/ 1158 h 3848"/>
                <a:gd name="T24" fmla="*/ 609 w 3498"/>
                <a:gd name="T25" fmla="*/ 1187 h 3848"/>
                <a:gd name="T26" fmla="*/ 690 w 3498"/>
                <a:gd name="T27" fmla="*/ 1177 h 3848"/>
                <a:gd name="T28" fmla="*/ 742 w 3498"/>
                <a:gd name="T29" fmla="*/ 1264 h 3848"/>
                <a:gd name="T30" fmla="*/ 885 w 3498"/>
                <a:gd name="T31" fmla="*/ 1386 h 3848"/>
                <a:gd name="T32" fmla="*/ 1018 w 3498"/>
                <a:gd name="T33" fmla="*/ 1508 h 3848"/>
                <a:gd name="T34" fmla="*/ 1226 w 3498"/>
                <a:gd name="T35" fmla="*/ 1862 h 3848"/>
                <a:gd name="T36" fmla="*/ 1395 w 3498"/>
                <a:gd name="T37" fmla="*/ 2128 h 3848"/>
                <a:gd name="T38" fmla="*/ 1564 w 3498"/>
                <a:gd name="T39" fmla="*/ 2280 h 3848"/>
                <a:gd name="T40" fmla="*/ 1762 w 3498"/>
                <a:gd name="T41" fmla="*/ 2465 h 3848"/>
                <a:gd name="T42" fmla="*/ 1969 w 3498"/>
                <a:gd name="T43" fmla="*/ 2739 h 3848"/>
                <a:gd name="T44" fmla="*/ 2061 w 3498"/>
                <a:gd name="T45" fmla="*/ 2837 h 3848"/>
                <a:gd name="T46" fmla="*/ 2139 w 3498"/>
                <a:gd name="T47" fmla="*/ 2851 h 3848"/>
                <a:gd name="T48" fmla="*/ 2325 w 3498"/>
                <a:gd name="T49" fmla="*/ 2810 h 3848"/>
                <a:gd name="T50" fmla="*/ 2521 w 3498"/>
                <a:gd name="T51" fmla="*/ 2705 h 3848"/>
                <a:gd name="T52" fmla="*/ 2599 w 3498"/>
                <a:gd name="T53" fmla="*/ 2627 h 3848"/>
                <a:gd name="T54" fmla="*/ 2659 w 3498"/>
                <a:gd name="T55" fmla="*/ 2621 h 3848"/>
                <a:gd name="T56" fmla="*/ 2739 w 3498"/>
                <a:gd name="T57" fmla="*/ 2645 h 3848"/>
                <a:gd name="T58" fmla="*/ 2832 w 3498"/>
                <a:gd name="T59" fmla="*/ 2584 h 3848"/>
                <a:gd name="T60" fmla="*/ 2957 w 3498"/>
                <a:gd name="T61" fmla="*/ 2457 h 3848"/>
                <a:gd name="T62" fmla="*/ 3098 w 3498"/>
                <a:gd name="T63" fmla="*/ 2410 h 3848"/>
                <a:gd name="T64" fmla="*/ 3238 w 3498"/>
                <a:gd name="T65" fmla="*/ 2455 h 3848"/>
                <a:gd name="T66" fmla="*/ 3345 w 3498"/>
                <a:gd name="T67" fmla="*/ 2573 h 3848"/>
                <a:gd name="T68" fmla="*/ 3463 w 3498"/>
                <a:gd name="T69" fmla="*/ 2836 h 3848"/>
                <a:gd name="T70" fmla="*/ 3498 w 3498"/>
                <a:gd name="T71" fmla="*/ 3079 h 3848"/>
                <a:gd name="T72" fmla="*/ 3387 w 3498"/>
                <a:gd name="T73" fmla="*/ 3377 h 3848"/>
                <a:gd name="T74" fmla="*/ 3118 w 3498"/>
                <a:gd name="T75" fmla="*/ 3608 h 3848"/>
                <a:gd name="T76" fmla="*/ 2777 w 3498"/>
                <a:gd name="T77" fmla="*/ 3767 h 3848"/>
                <a:gd name="T78" fmla="*/ 2458 w 3498"/>
                <a:gd name="T79" fmla="*/ 3840 h 3848"/>
                <a:gd name="T80" fmla="*/ 2215 w 3498"/>
                <a:gd name="T81" fmla="*/ 3839 h 3848"/>
                <a:gd name="T82" fmla="*/ 2101 w 3498"/>
                <a:gd name="T83" fmla="*/ 3809 h 3848"/>
                <a:gd name="T84" fmla="*/ 1995 w 3498"/>
                <a:gd name="T85" fmla="*/ 3754 h 3848"/>
                <a:gd name="T86" fmla="*/ 1846 w 3498"/>
                <a:gd name="T87" fmla="*/ 3608 h 3848"/>
                <a:gd name="T88" fmla="*/ 1661 w 3498"/>
                <a:gd name="T89" fmla="*/ 3360 h 3848"/>
                <a:gd name="T90" fmla="*/ 1407 w 3498"/>
                <a:gd name="T91" fmla="*/ 3091 h 3848"/>
                <a:gd name="T92" fmla="*/ 1169 w 3498"/>
                <a:gd name="T93" fmla="*/ 2849 h 3848"/>
                <a:gd name="T94" fmla="*/ 1044 w 3498"/>
                <a:gd name="T95" fmla="*/ 2680 h 3848"/>
                <a:gd name="T96" fmla="*/ 881 w 3498"/>
                <a:gd name="T97" fmla="*/ 2404 h 3848"/>
                <a:gd name="T98" fmla="*/ 662 w 3498"/>
                <a:gd name="T99" fmla="*/ 2071 h 3848"/>
                <a:gd name="T100" fmla="*/ 428 w 3498"/>
                <a:gd name="T101" fmla="*/ 1645 h 3848"/>
                <a:gd name="T102" fmla="*/ 172 w 3498"/>
                <a:gd name="T103" fmla="*/ 1127 h 3848"/>
                <a:gd name="T104" fmla="*/ 49 w 3498"/>
                <a:gd name="T105" fmla="*/ 778 h 3848"/>
                <a:gd name="T106" fmla="*/ 0 w 3498"/>
                <a:gd name="T107" fmla="*/ 425 h 3848"/>
                <a:gd name="T108" fmla="*/ 24 w 3498"/>
                <a:gd name="T109" fmla="*/ 221 h 3848"/>
                <a:gd name="T110" fmla="*/ 66 w 3498"/>
                <a:gd name="T111" fmla="*/ 138 h 3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98" h="3848">
                  <a:moveTo>
                    <a:pt x="110" y="87"/>
                  </a:moveTo>
                  <a:lnTo>
                    <a:pt x="129" y="69"/>
                  </a:lnTo>
                  <a:lnTo>
                    <a:pt x="150" y="54"/>
                  </a:lnTo>
                  <a:lnTo>
                    <a:pt x="171" y="41"/>
                  </a:lnTo>
                  <a:lnTo>
                    <a:pt x="193" y="29"/>
                  </a:lnTo>
                  <a:lnTo>
                    <a:pt x="206" y="24"/>
                  </a:lnTo>
                  <a:lnTo>
                    <a:pt x="217" y="19"/>
                  </a:lnTo>
                  <a:lnTo>
                    <a:pt x="229" y="15"/>
                  </a:lnTo>
                  <a:lnTo>
                    <a:pt x="240" y="11"/>
                  </a:lnTo>
                  <a:lnTo>
                    <a:pt x="252" y="7"/>
                  </a:lnTo>
                  <a:lnTo>
                    <a:pt x="264" y="4"/>
                  </a:lnTo>
                  <a:lnTo>
                    <a:pt x="277" y="2"/>
                  </a:lnTo>
                  <a:lnTo>
                    <a:pt x="289" y="1"/>
                  </a:lnTo>
                  <a:lnTo>
                    <a:pt x="301" y="0"/>
                  </a:lnTo>
                  <a:lnTo>
                    <a:pt x="313" y="0"/>
                  </a:lnTo>
                  <a:lnTo>
                    <a:pt x="325" y="0"/>
                  </a:lnTo>
                  <a:lnTo>
                    <a:pt x="338" y="1"/>
                  </a:lnTo>
                  <a:lnTo>
                    <a:pt x="350" y="3"/>
                  </a:lnTo>
                  <a:lnTo>
                    <a:pt x="362" y="5"/>
                  </a:lnTo>
                  <a:lnTo>
                    <a:pt x="374" y="9"/>
                  </a:lnTo>
                  <a:lnTo>
                    <a:pt x="385" y="12"/>
                  </a:lnTo>
                  <a:lnTo>
                    <a:pt x="397" y="17"/>
                  </a:lnTo>
                  <a:lnTo>
                    <a:pt x="409" y="22"/>
                  </a:lnTo>
                  <a:lnTo>
                    <a:pt x="421" y="27"/>
                  </a:lnTo>
                  <a:lnTo>
                    <a:pt x="432" y="34"/>
                  </a:lnTo>
                  <a:lnTo>
                    <a:pt x="443" y="41"/>
                  </a:lnTo>
                  <a:lnTo>
                    <a:pt x="454" y="49"/>
                  </a:lnTo>
                  <a:lnTo>
                    <a:pt x="466" y="58"/>
                  </a:lnTo>
                  <a:lnTo>
                    <a:pt x="476" y="67"/>
                  </a:lnTo>
                  <a:lnTo>
                    <a:pt x="465" y="99"/>
                  </a:lnTo>
                  <a:lnTo>
                    <a:pt x="451" y="130"/>
                  </a:lnTo>
                  <a:lnTo>
                    <a:pt x="437" y="161"/>
                  </a:lnTo>
                  <a:lnTo>
                    <a:pt x="422" y="191"/>
                  </a:lnTo>
                  <a:lnTo>
                    <a:pt x="390" y="251"/>
                  </a:lnTo>
                  <a:lnTo>
                    <a:pt x="359" y="312"/>
                  </a:lnTo>
                  <a:lnTo>
                    <a:pt x="344" y="343"/>
                  </a:lnTo>
                  <a:lnTo>
                    <a:pt x="329" y="373"/>
                  </a:lnTo>
                  <a:lnTo>
                    <a:pt x="316" y="404"/>
                  </a:lnTo>
                  <a:lnTo>
                    <a:pt x="305" y="435"/>
                  </a:lnTo>
                  <a:lnTo>
                    <a:pt x="300" y="451"/>
                  </a:lnTo>
                  <a:lnTo>
                    <a:pt x="296" y="468"/>
                  </a:lnTo>
                  <a:lnTo>
                    <a:pt x="292" y="484"/>
                  </a:lnTo>
                  <a:lnTo>
                    <a:pt x="289" y="500"/>
                  </a:lnTo>
                  <a:lnTo>
                    <a:pt x="286" y="516"/>
                  </a:lnTo>
                  <a:lnTo>
                    <a:pt x="284" y="534"/>
                  </a:lnTo>
                  <a:lnTo>
                    <a:pt x="282" y="551"/>
                  </a:lnTo>
                  <a:lnTo>
                    <a:pt x="282" y="568"/>
                  </a:lnTo>
                  <a:lnTo>
                    <a:pt x="284" y="579"/>
                  </a:lnTo>
                  <a:lnTo>
                    <a:pt x="291" y="606"/>
                  </a:lnTo>
                  <a:lnTo>
                    <a:pt x="300" y="643"/>
                  </a:lnTo>
                  <a:lnTo>
                    <a:pt x="310" y="685"/>
                  </a:lnTo>
                  <a:lnTo>
                    <a:pt x="321" y="726"/>
                  </a:lnTo>
                  <a:lnTo>
                    <a:pt x="329" y="761"/>
                  </a:lnTo>
                  <a:lnTo>
                    <a:pt x="336" y="786"/>
                  </a:lnTo>
                  <a:lnTo>
                    <a:pt x="337" y="792"/>
                  </a:lnTo>
                  <a:lnTo>
                    <a:pt x="359" y="842"/>
                  </a:lnTo>
                  <a:lnTo>
                    <a:pt x="381" y="887"/>
                  </a:lnTo>
                  <a:lnTo>
                    <a:pt x="388" y="896"/>
                  </a:lnTo>
                  <a:lnTo>
                    <a:pt x="396" y="905"/>
                  </a:lnTo>
                  <a:lnTo>
                    <a:pt x="406" y="914"/>
                  </a:lnTo>
                  <a:lnTo>
                    <a:pt x="416" y="922"/>
                  </a:lnTo>
                  <a:lnTo>
                    <a:pt x="427" y="928"/>
                  </a:lnTo>
                  <a:lnTo>
                    <a:pt x="440" y="934"/>
                  </a:lnTo>
                  <a:lnTo>
                    <a:pt x="455" y="938"/>
                  </a:lnTo>
                  <a:lnTo>
                    <a:pt x="473" y="941"/>
                  </a:lnTo>
                  <a:lnTo>
                    <a:pt x="470" y="953"/>
                  </a:lnTo>
                  <a:lnTo>
                    <a:pt x="469" y="964"/>
                  </a:lnTo>
                  <a:lnTo>
                    <a:pt x="468" y="977"/>
                  </a:lnTo>
                  <a:lnTo>
                    <a:pt x="467" y="989"/>
                  </a:lnTo>
                  <a:lnTo>
                    <a:pt x="468" y="1002"/>
                  </a:lnTo>
                  <a:lnTo>
                    <a:pt x="469" y="1014"/>
                  </a:lnTo>
                  <a:lnTo>
                    <a:pt x="470" y="1027"/>
                  </a:lnTo>
                  <a:lnTo>
                    <a:pt x="473" y="1039"/>
                  </a:lnTo>
                  <a:lnTo>
                    <a:pt x="476" y="1052"/>
                  </a:lnTo>
                  <a:lnTo>
                    <a:pt x="479" y="1065"/>
                  </a:lnTo>
                  <a:lnTo>
                    <a:pt x="483" y="1077"/>
                  </a:lnTo>
                  <a:lnTo>
                    <a:pt x="488" y="1088"/>
                  </a:lnTo>
                  <a:lnTo>
                    <a:pt x="493" y="1100"/>
                  </a:lnTo>
                  <a:lnTo>
                    <a:pt x="499" y="1112"/>
                  </a:lnTo>
                  <a:lnTo>
                    <a:pt x="505" y="1122"/>
                  </a:lnTo>
                  <a:lnTo>
                    <a:pt x="512" y="1132"/>
                  </a:lnTo>
                  <a:lnTo>
                    <a:pt x="520" y="1141"/>
                  </a:lnTo>
                  <a:lnTo>
                    <a:pt x="527" y="1150"/>
                  </a:lnTo>
                  <a:lnTo>
                    <a:pt x="537" y="1158"/>
                  </a:lnTo>
                  <a:lnTo>
                    <a:pt x="546" y="1165"/>
                  </a:lnTo>
                  <a:lnTo>
                    <a:pt x="555" y="1172"/>
                  </a:lnTo>
                  <a:lnTo>
                    <a:pt x="565" y="1177"/>
                  </a:lnTo>
                  <a:lnTo>
                    <a:pt x="575" y="1182"/>
                  </a:lnTo>
                  <a:lnTo>
                    <a:pt x="586" y="1185"/>
                  </a:lnTo>
                  <a:lnTo>
                    <a:pt x="598" y="1187"/>
                  </a:lnTo>
                  <a:lnTo>
                    <a:pt x="609" y="1187"/>
                  </a:lnTo>
                  <a:lnTo>
                    <a:pt x="621" y="1187"/>
                  </a:lnTo>
                  <a:lnTo>
                    <a:pt x="633" y="1185"/>
                  </a:lnTo>
                  <a:lnTo>
                    <a:pt x="645" y="1182"/>
                  </a:lnTo>
                  <a:lnTo>
                    <a:pt x="658" y="1177"/>
                  </a:lnTo>
                  <a:lnTo>
                    <a:pt x="673" y="1171"/>
                  </a:lnTo>
                  <a:lnTo>
                    <a:pt x="686" y="1162"/>
                  </a:lnTo>
                  <a:lnTo>
                    <a:pt x="690" y="1177"/>
                  </a:lnTo>
                  <a:lnTo>
                    <a:pt x="695" y="1190"/>
                  </a:lnTo>
                  <a:lnTo>
                    <a:pt x="701" y="1203"/>
                  </a:lnTo>
                  <a:lnTo>
                    <a:pt x="707" y="1216"/>
                  </a:lnTo>
                  <a:lnTo>
                    <a:pt x="715" y="1228"/>
                  </a:lnTo>
                  <a:lnTo>
                    <a:pt x="723" y="1241"/>
                  </a:lnTo>
                  <a:lnTo>
                    <a:pt x="732" y="1253"/>
                  </a:lnTo>
                  <a:lnTo>
                    <a:pt x="742" y="1264"/>
                  </a:lnTo>
                  <a:lnTo>
                    <a:pt x="752" y="1275"/>
                  </a:lnTo>
                  <a:lnTo>
                    <a:pt x="762" y="1286"/>
                  </a:lnTo>
                  <a:lnTo>
                    <a:pt x="773" y="1296"/>
                  </a:lnTo>
                  <a:lnTo>
                    <a:pt x="784" y="1307"/>
                  </a:lnTo>
                  <a:lnTo>
                    <a:pt x="809" y="1327"/>
                  </a:lnTo>
                  <a:lnTo>
                    <a:pt x="834" y="1347"/>
                  </a:lnTo>
                  <a:lnTo>
                    <a:pt x="885" y="1386"/>
                  </a:lnTo>
                  <a:lnTo>
                    <a:pt x="935" y="1423"/>
                  </a:lnTo>
                  <a:lnTo>
                    <a:pt x="958" y="1444"/>
                  </a:lnTo>
                  <a:lnTo>
                    <a:pt x="980" y="1464"/>
                  </a:lnTo>
                  <a:lnTo>
                    <a:pt x="991" y="1474"/>
                  </a:lnTo>
                  <a:lnTo>
                    <a:pt x="1001" y="1485"/>
                  </a:lnTo>
                  <a:lnTo>
                    <a:pt x="1010" y="1497"/>
                  </a:lnTo>
                  <a:lnTo>
                    <a:pt x="1018" y="1508"/>
                  </a:lnTo>
                  <a:lnTo>
                    <a:pt x="1040" y="1540"/>
                  </a:lnTo>
                  <a:lnTo>
                    <a:pt x="1063" y="1574"/>
                  </a:lnTo>
                  <a:lnTo>
                    <a:pt x="1084" y="1608"/>
                  </a:lnTo>
                  <a:lnTo>
                    <a:pt x="1105" y="1644"/>
                  </a:lnTo>
                  <a:lnTo>
                    <a:pt x="1146" y="1716"/>
                  </a:lnTo>
                  <a:lnTo>
                    <a:pt x="1187" y="1789"/>
                  </a:lnTo>
                  <a:lnTo>
                    <a:pt x="1226" y="1862"/>
                  </a:lnTo>
                  <a:lnTo>
                    <a:pt x="1268" y="1934"/>
                  </a:lnTo>
                  <a:lnTo>
                    <a:pt x="1288" y="1971"/>
                  </a:lnTo>
                  <a:lnTo>
                    <a:pt x="1309" y="2005"/>
                  </a:lnTo>
                  <a:lnTo>
                    <a:pt x="1332" y="2041"/>
                  </a:lnTo>
                  <a:lnTo>
                    <a:pt x="1354" y="2075"/>
                  </a:lnTo>
                  <a:lnTo>
                    <a:pt x="1374" y="2103"/>
                  </a:lnTo>
                  <a:lnTo>
                    <a:pt x="1395" y="2128"/>
                  </a:lnTo>
                  <a:lnTo>
                    <a:pt x="1415" y="2152"/>
                  </a:lnTo>
                  <a:lnTo>
                    <a:pt x="1436" y="2173"/>
                  </a:lnTo>
                  <a:lnTo>
                    <a:pt x="1457" y="2193"/>
                  </a:lnTo>
                  <a:lnTo>
                    <a:pt x="1478" y="2212"/>
                  </a:lnTo>
                  <a:lnTo>
                    <a:pt x="1499" y="2230"/>
                  </a:lnTo>
                  <a:lnTo>
                    <a:pt x="1521" y="2246"/>
                  </a:lnTo>
                  <a:lnTo>
                    <a:pt x="1564" y="2280"/>
                  </a:lnTo>
                  <a:lnTo>
                    <a:pt x="1608" y="2314"/>
                  </a:lnTo>
                  <a:lnTo>
                    <a:pt x="1630" y="2332"/>
                  </a:lnTo>
                  <a:lnTo>
                    <a:pt x="1653" y="2351"/>
                  </a:lnTo>
                  <a:lnTo>
                    <a:pt x="1675" y="2371"/>
                  </a:lnTo>
                  <a:lnTo>
                    <a:pt x="1698" y="2393"/>
                  </a:lnTo>
                  <a:lnTo>
                    <a:pt x="1729" y="2427"/>
                  </a:lnTo>
                  <a:lnTo>
                    <a:pt x="1762" y="2465"/>
                  </a:lnTo>
                  <a:lnTo>
                    <a:pt x="1796" y="2507"/>
                  </a:lnTo>
                  <a:lnTo>
                    <a:pt x="1830" y="2551"/>
                  </a:lnTo>
                  <a:lnTo>
                    <a:pt x="1864" y="2595"/>
                  </a:lnTo>
                  <a:lnTo>
                    <a:pt x="1896" y="2638"/>
                  </a:lnTo>
                  <a:lnTo>
                    <a:pt x="1926" y="2679"/>
                  </a:lnTo>
                  <a:lnTo>
                    <a:pt x="1951" y="2715"/>
                  </a:lnTo>
                  <a:lnTo>
                    <a:pt x="1969" y="2739"/>
                  </a:lnTo>
                  <a:lnTo>
                    <a:pt x="1984" y="2760"/>
                  </a:lnTo>
                  <a:lnTo>
                    <a:pt x="1998" y="2778"/>
                  </a:lnTo>
                  <a:lnTo>
                    <a:pt x="2011" y="2795"/>
                  </a:lnTo>
                  <a:lnTo>
                    <a:pt x="2024" y="2809"/>
                  </a:lnTo>
                  <a:lnTo>
                    <a:pt x="2037" y="2820"/>
                  </a:lnTo>
                  <a:lnTo>
                    <a:pt x="2049" y="2830"/>
                  </a:lnTo>
                  <a:lnTo>
                    <a:pt x="2061" y="2837"/>
                  </a:lnTo>
                  <a:lnTo>
                    <a:pt x="2068" y="2840"/>
                  </a:lnTo>
                  <a:lnTo>
                    <a:pt x="2074" y="2843"/>
                  </a:lnTo>
                  <a:lnTo>
                    <a:pt x="2081" y="2845"/>
                  </a:lnTo>
                  <a:lnTo>
                    <a:pt x="2088" y="2848"/>
                  </a:lnTo>
                  <a:lnTo>
                    <a:pt x="2104" y="2850"/>
                  </a:lnTo>
                  <a:lnTo>
                    <a:pt x="2121" y="2851"/>
                  </a:lnTo>
                  <a:lnTo>
                    <a:pt x="2139" y="2851"/>
                  </a:lnTo>
                  <a:lnTo>
                    <a:pt x="2159" y="2849"/>
                  </a:lnTo>
                  <a:lnTo>
                    <a:pt x="2183" y="2845"/>
                  </a:lnTo>
                  <a:lnTo>
                    <a:pt x="2208" y="2841"/>
                  </a:lnTo>
                  <a:lnTo>
                    <a:pt x="2236" y="2836"/>
                  </a:lnTo>
                  <a:lnTo>
                    <a:pt x="2264" y="2829"/>
                  </a:lnTo>
                  <a:lnTo>
                    <a:pt x="2295" y="2821"/>
                  </a:lnTo>
                  <a:lnTo>
                    <a:pt x="2325" y="2810"/>
                  </a:lnTo>
                  <a:lnTo>
                    <a:pt x="2356" y="2799"/>
                  </a:lnTo>
                  <a:lnTo>
                    <a:pt x="2388" y="2785"/>
                  </a:lnTo>
                  <a:lnTo>
                    <a:pt x="2419" y="2769"/>
                  </a:lnTo>
                  <a:lnTo>
                    <a:pt x="2450" y="2753"/>
                  </a:lnTo>
                  <a:lnTo>
                    <a:pt x="2479" y="2735"/>
                  </a:lnTo>
                  <a:lnTo>
                    <a:pt x="2508" y="2715"/>
                  </a:lnTo>
                  <a:lnTo>
                    <a:pt x="2521" y="2705"/>
                  </a:lnTo>
                  <a:lnTo>
                    <a:pt x="2534" y="2695"/>
                  </a:lnTo>
                  <a:lnTo>
                    <a:pt x="2546" y="2684"/>
                  </a:lnTo>
                  <a:lnTo>
                    <a:pt x="2559" y="2674"/>
                  </a:lnTo>
                  <a:lnTo>
                    <a:pt x="2570" y="2662"/>
                  </a:lnTo>
                  <a:lnTo>
                    <a:pt x="2580" y="2650"/>
                  </a:lnTo>
                  <a:lnTo>
                    <a:pt x="2590" y="2638"/>
                  </a:lnTo>
                  <a:lnTo>
                    <a:pt x="2599" y="2627"/>
                  </a:lnTo>
                  <a:lnTo>
                    <a:pt x="2607" y="2615"/>
                  </a:lnTo>
                  <a:lnTo>
                    <a:pt x="2614" y="2602"/>
                  </a:lnTo>
                  <a:lnTo>
                    <a:pt x="2621" y="2590"/>
                  </a:lnTo>
                  <a:lnTo>
                    <a:pt x="2626" y="2576"/>
                  </a:lnTo>
                  <a:lnTo>
                    <a:pt x="2637" y="2594"/>
                  </a:lnTo>
                  <a:lnTo>
                    <a:pt x="2648" y="2609"/>
                  </a:lnTo>
                  <a:lnTo>
                    <a:pt x="2659" y="2621"/>
                  </a:lnTo>
                  <a:lnTo>
                    <a:pt x="2670" y="2630"/>
                  </a:lnTo>
                  <a:lnTo>
                    <a:pt x="2681" y="2638"/>
                  </a:lnTo>
                  <a:lnTo>
                    <a:pt x="2693" y="2643"/>
                  </a:lnTo>
                  <a:lnTo>
                    <a:pt x="2705" y="2646"/>
                  </a:lnTo>
                  <a:lnTo>
                    <a:pt x="2716" y="2647"/>
                  </a:lnTo>
                  <a:lnTo>
                    <a:pt x="2727" y="2647"/>
                  </a:lnTo>
                  <a:lnTo>
                    <a:pt x="2739" y="2645"/>
                  </a:lnTo>
                  <a:lnTo>
                    <a:pt x="2751" y="2641"/>
                  </a:lnTo>
                  <a:lnTo>
                    <a:pt x="2763" y="2636"/>
                  </a:lnTo>
                  <a:lnTo>
                    <a:pt x="2775" y="2630"/>
                  </a:lnTo>
                  <a:lnTo>
                    <a:pt x="2786" y="2622"/>
                  </a:lnTo>
                  <a:lnTo>
                    <a:pt x="2797" y="2614"/>
                  </a:lnTo>
                  <a:lnTo>
                    <a:pt x="2809" y="2605"/>
                  </a:lnTo>
                  <a:lnTo>
                    <a:pt x="2832" y="2584"/>
                  </a:lnTo>
                  <a:lnTo>
                    <a:pt x="2855" y="2561"/>
                  </a:lnTo>
                  <a:lnTo>
                    <a:pt x="2876" y="2538"/>
                  </a:lnTo>
                  <a:lnTo>
                    <a:pt x="2898" y="2515"/>
                  </a:lnTo>
                  <a:lnTo>
                    <a:pt x="2918" y="2493"/>
                  </a:lnTo>
                  <a:lnTo>
                    <a:pt x="2938" y="2474"/>
                  </a:lnTo>
                  <a:lnTo>
                    <a:pt x="2948" y="2466"/>
                  </a:lnTo>
                  <a:lnTo>
                    <a:pt x="2957" y="2457"/>
                  </a:lnTo>
                  <a:lnTo>
                    <a:pt x="2966" y="2451"/>
                  </a:lnTo>
                  <a:lnTo>
                    <a:pt x="2974" y="2446"/>
                  </a:lnTo>
                  <a:lnTo>
                    <a:pt x="3000" y="2433"/>
                  </a:lnTo>
                  <a:lnTo>
                    <a:pt x="3027" y="2424"/>
                  </a:lnTo>
                  <a:lnTo>
                    <a:pt x="3051" y="2417"/>
                  </a:lnTo>
                  <a:lnTo>
                    <a:pt x="3075" y="2412"/>
                  </a:lnTo>
                  <a:lnTo>
                    <a:pt x="3098" y="2410"/>
                  </a:lnTo>
                  <a:lnTo>
                    <a:pt x="3120" y="2410"/>
                  </a:lnTo>
                  <a:lnTo>
                    <a:pt x="3142" y="2413"/>
                  </a:lnTo>
                  <a:lnTo>
                    <a:pt x="3163" y="2418"/>
                  </a:lnTo>
                  <a:lnTo>
                    <a:pt x="3182" y="2424"/>
                  </a:lnTo>
                  <a:lnTo>
                    <a:pt x="3201" y="2433"/>
                  </a:lnTo>
                  <a:lnTo>
                    <a:pt x="3220" y="2443"/>
                  </a:lnTo>
                  <a:lnTo>
                    <a:pt x="3238" y="2455"/>
                  </a:lnTo>
                  <a:lnTo>
                    <a:pt x="3254" y="2469"/>
                  </a:lnTo>
                  <a:lnTo>
                    <a:pt x="3270" y="2484"/>
                  </a:lnTo>
                  <a:lnTo>
                    <a:pt x="3287" y="2499"/>
                  </a:lnTo>
                  <a:lnTo>
                    <a:pt x="3302" y="2516"/>
                  </a:lnTo>
                  <a:lnTo>
                    <a:pt x="3317" y="2535"/>
                  </a:lnTo>
                  <a:lnTo>
                    <a:pt x="3331" y="2554"/>
                  </a:lnTo>
                  <a:lnTo>
                    <a:pt x="3345" y="2573"/>
                  </a:lnTo>
                  <a:lnTo>
                    <a:pt x="3358" y="2594"/>
                  </a:lnTo>
                  <a:lnTo>
                    <a:pt x="3383" y="2636"/>
                  </a:lnTo>
                  <a:lnTo>
                    <a:pt x="3408" y="2679"/>
                  </a:lnTo>
                  <a:lnTo>
                    <a:pt x="3452" y="2763"/>
                  </a:lnTo>
                  <a:lnTo>
                    <a:pt x="3494" y="2839"/>
                  </a:lnTo>
                  <a:lnTo>
                    <a:pt x="3479" y="2837"/>
                  </a:lnTo>
                  <a:lnTo>
                    <a:pt x="3463" y="2836"/>
                  </a:lnTo>
                  <a:lnTo>
                    <a:pt x="3447" y="2835"/>
                  </a:lnTo>
                  <a:lnTo>
                    <a:pt x="3432" y="2833"/>
                  </a:lnTo>
                  <a:lnTo>
                    <a:pt x="3456" y="2885"/>
                  </a:lnTo>
                  <a:lnTo>
                    <a:pt x="3476" y="2935"/>
                  </a:lnTo>
                  <a:lnTo>
                    <a:pt x="3489" y="2985"/>
                  </a:lnTo>
                  <a:lnTo>
                    <a:pt x="3496" y="3032"/>
                  </a:lnTo>
                  <a:lnTo>
                    <a:pt x="3498" y="3079"/>
                  </a:lnTo>
                  <a:lnTo>
                    <a:pt x="3496" y="3126"/>
                  </a:lnTo>
                  <a:lnTo>
                    <a:pt x="3488" y="3171"/>
                  </a:lnTo>
                  <a:lnTo>
                    <a:pt x="3476" y="3214"/>
                  </a:lnTo>
                  <a:lnTo>
                    <a:pt x="3459" y="3257"/>
                  </a:lnTo>
                  <a:lnTo>
                    <a:pt x="3439" y="3298"/>
                  </a:lnTo>
                  <a:lnTo>
                    <a:pt x="3416" y="3338"/>
                  </a:lnTo>
                  <a:lnTo>
                    <a:pt x="3387" y="3377"/>
                  </a:lnTo>
                  <a:lnTo>
                    <a:pt x="3357" y="3413"/>
                  </a:lnTo>
                  <a:lnTo>
                    <a:pt x="3323" y="3450"/>
                  </a:lnTo>
                  <a:lnTo>
                    <a:pt x="3287" y="3484"/>
                  </a:lnTo>
                  <a:lnTo>
                    <a:pt x="3247" y="3518"/>
                  </a:lnTo>
                  <a:lnTo>
                    <a:pt x="3206" y="3549"/>
                  </a:lnTo>
                  <a:lnTo>
                    <a:pt x="3163" y="3580"/>
                  </a:lnTo>
                  <a:lnTo>
                    <a:pt x="3118" y="3608"/>
                  </a:lnTo>
                  <a:lnTo>
                    <a:pt x="3071" y="3636"/>
                  </a:lnTo>
                  <a:lnTo>
                    <a:pt x="3024" y="3662"/>
                  </a:lnTo>
                  <a:lnTo>
                    <a:pt x="2975" y="3687"/>
                  </a:lnTo>
                  <a:lnTo>
                    <a:pt x="2926" y="3709"/>
                  </a:lnTo>
                  <a:lnTo>
                    <a:pt x="2876" y="3729"/>
                  </a:lnTo>
                  <a:lnTo>
                    <a:pt x="2827" y="3750"/>
                  </a:lnTo>
                  <a:lnTo>
                    <a:pt x="2777" y="3767"/>
                  </a:lnTo>
                  <a:lnTo>
                    <a:pt x="2727" y="3783"/>
                  </a:lnTo>
                  <a:lnTo>
                    <a:pt x="2678" y="3797"/>
                  </a:lnTo>
                  <a:lnTo>
                    <a:pt x="2630" y="3809"/>
                  </a:lnTo>
                  <a:lnTo>
                    <a:pt x="2583" y="3820"/>
                  </a:lnTo>
                  <a:lnTo>
                    <a:pt x="2537" y="3829"/>
                  </a:lnTo>
                  <a:lnTo>
                    <a:pt x="2494" y="3836"/>
                  </a:lnTo>
                  <a:lnTo>
                    <a:pt x="2458" y="3840"/>
                  </a:lnTo>
                  <a:lnTo>
                    <a:pt x="2422" y="3844"/>
                  </a:lnTo>
                  <a:lnTo>
                    <a:pt x="2387" y="3846"/>
                  </a:lnTo>
                  <a:lnTo>
                    <a:pt x="2352" y="3847"/>
                  </a:lnTo>
                  <a:lnTo>
                    <a:pt x="2318" y="3848"/>
                  </a:lnTo>
                  <a:lnTo>
                    <a:pt x="2283" y="3846"/>
                  </a:lnTo>
                  <a:lnTo>
                    <a:pt x="2249" y="3844"/>
                  </a:lnTo>
                  <a:lnTo>
                    <a:pt x="2215" y="3839"/>
                  </a:lnTo>
                  <a:lnTo>
                    <a:pt x="2198" y="3837"/>
                  </a:lnTo>
                  <a:lnTo>
                    <a:pt x="2182" y="3833"/>
                  </a:lnTo>
                  <a:lnTo>
                    <a:pt x="2166" y="3830"/>
                  </a:lnTo>
                  <a:lnTo>
                    <a:pt x="2148" y="3825"/>
                  </a:lnTo>
                  <a:lnTo>
                    <a:pt x="2132" y="3821"/>
                  </a:lnTo>
                  <a:lnTo>
                    <a:pt x="2117" y="3816"/>
                  </a:lnTo>
                  <a:lnTo>
                    <a:pt x="2101" y="3809"/>
                  </a:lnTo>
                  <a:lnTo>
                    <a:pt x="2085" y="3803"/>
                  </a:lnTo>
                  <a:lnTo>
                    <a:pt x="2069" y="3796"/>
                  </a:lnTo>
                  <a:lnTo>
                    <a:pt x="2054" y="3789"/>
                  </a:lnTo>
                  <a:lnTo>
                    <a:pt x="2039" y="3781"/>
                  </a:lnTo>
                  <a:lnTo>
                    <a:pt x="2024" y="3772"/>
                  </a:lnTo>
                  <a:lnTo>
                    <a:pt x="2009" y="3763"/>
                  </a:lnTo>
                  <a:lnTo>
                    <a:pt x="1995" y="3754"/>
                  </a:lnTo>
                  <a:lnTo>
                    <a:pt x="1981" y="3742"/>
                  </a:lnTo>
                  <a:lnTo>
                    <a:pt x="1967" y="3731"/>
                  </a:lnTo>
                  <a:lnTo>
                    <a:pt x="1940" y="3709"/>
                  </a:lnTo>
                  <a:lnTo>
                    <a:pt x="1915" y="3685"/>
                  </a:lnTo>
                  <a:lnTo>
                    <a:pt x="1891" y="3660"/>
                  </a:lnTo>
                  <a:lnTo>
                    <a:pt x="1868" y="3635"/>
                  </a:lnTo>
                  <a:lnTo>
                    <a:pt x="1846" y="3608"/>
                  </a:lnTo>
                  <a:lnTo>
                    <a:pt x="1824" y="3581"/>
                  </a:lnTo>
                  <a:lnTo>
                    <a:pt x="1803" y="3553"/>
                  </a:lnTo>
                  <a:lnTo>
                    <a:pt x="1783" y="3526"/>
                  </a:lnTo>
                  <a:lnTo>
                    <a:pt x="1743" y="3470"/>
                  </a:lnTo>
                  <a:lnTo>
                    <a:pt x="1702" y="3414"/>
                  </a:lnTo>
                  <a:lnTo>
                    <a:pt x="1682" y="3387"/>
                  </a:lnTo>
                  <a:lnTo>
                    <a:pt x="1661" y="3360"/>
                  </a:lnTo>
                  <a:lnTo>
                    <a:pt x="1640" y="3334"/>
                  </a:lnTo>
                  <a:lnTo>
                    <a:pt x="1618" y="3308"/>
                  </a:lnTo>
                  <a:lnTo>
                    <a:pt x="1576" y="3261"/>
                  </a:lnTo>
                  <a:lnTo>
                    <a:pt x="1533" y="3216"/>
                  </a:lnTo>
                  <a:lnTo>
                    <a:pt x="1490" y="3174"/>
                  </a:lnTo>
                  <a:lnTo>
                    <a:pt x="1449" y="3132"/>
                  </a:lnTo>
                  <a:lnTo>
                    <a:pt x="1407" y="3091"/>
                  </a:lnTo>
                  <a:lnTo>
                    <a:pt x="1365" y="3052"/>
                  </a:lnTo>
                  <a:lnTo>
                    <a:pt x="1325" y="3012"/>
                  </a:lnTo>
                  <a:lnTo>
                    <a:pt x="1285" y="2972"/>
                  </a:lnTo>
                  <a:lnTo>
                    <a:pt x="1245" y="2933"/>
                  </a:lnTo>
                  <a:lnTo>
                    <a:pt x="1207" y="2891"/>
                  </a:lnTo>
                  <a:lnTo>
                    <a:pt x="1188" y="2870"/>
                  </a:lnTo>
                  <a:lnTo>
                    <a:pt x="1169" y="2849"/>
                  </a:lnTo>
                  <a:lnTo>
                    <a:pt x="1151" y="2826"/>
                  </a:lnTo>
                  <a:lnTo>
                    <a:pt x="1133" y="2804"/>
                  </a:lnTo>
                  <a:lnTo>
                    <a:pt x="1114" y="2780"/>
                  </a:lnTo>
                  <a:lnTo>
                    <a:pt x="1096" y="2756"/>
                  </a:lnTo>
                  <a:lnTo>
                    <a:pt x="1079" y="2732"/>
                  </a:lnTo>
                  <a:lnTo>
                    <a:pt x="1062" y="2706"/>
                  </a:lnTo>
                  <a:lnTo>
                    <a:pt x="1044" y="2680"/>
                  </a:lnTo>
                  <a:lnTo>
                    <a:pt x="1028" y="2654"/>
                  </a:lnTo>
                  <a:lnTo>
                    <a:pt x="1012" y="2625"/>
                  </a:lnTo>
                  <a:lnTo>
                    <a:pt x="996" y="2597"/>
                  </a:lnTo>
                  <a:lnTo>
                    <a:pt x="968" y="2548"/>
                  </a:lnTo>
                  <a:lnTo>
                    <a:pt x="940" y="2499"/>
                  </a:lnTo>
                  <a:lnTo>
                    <a:pt x="910" y="2451"/>
                  </a:lnTo>
                  <a:lnTo>
                    <a:pt x="881" y="2404"/>
                  </a:lnTo>
                  <a:lnTo>
                    <a:pt x="849" y="2356"/>
                  </a:lnTo>
                  <a:lnTo>
                    <a:pt x="819" y="2309"/>
                  </a:lnTo>
                  <a:lnTo>
                    <a:pt x="787" y="2262"/>
                  </a:lnTo>
                  <a:lnTo>
                    <a:pt x="756" y="2215"/>
                  </a:lnTo>
                  <a:lnTo>
                    <a:pt x="724" y="2167"/>
                  </a:lnTo>
                  <a:lnTo>
                    <a:pt x="693" y="2119"/>
                  </a:lnTo>
                  <a:lnTo>
                    <a:pt x="662" y="2071"/>
                  </a:lnTo>
                  <a:lnTo>
                    <a:pt x="631" y="2023"/>
                  </a:lnTo>
                  <a:lnTo>
                    <a:pt x="602" y="1973"/>
                  </a:lnTo>
                  <a:lnTo>
                    <a:pt x="573" y="1923"/>
                  </a:lnTo>
                  <a:lnTo>
                    <a:pt x="545" y="1872"/>
                  </a:lnTo>
                  <a:lnTo>
                    <a:pt x="518" y="1821"/>
                  </a:lnTo>
                  <a:lnTo>
                    <a:pt x="475" y="1734"/>
                  </a:lnTo>
                  <a:lnTo>
                    <a:pt x="428" y="1645"/>
                  </a:lnTo>
                  <a:lnTo>
                    <a:pt x="380" y="1554"/>
                  </a:lnTo>
                  <a:lnTo>
                    <a:pt x="332" y="1462"/>
                  </a:lnTo>
                  <a:lnTo>
                    <a:pt x="285" y="1369"/>
                  </a:lnTo>
                  <a:lnTo>
                    <a:pt x="238" y="1273"/>
                  </a:lnTo>
                  <a:lnTo>
                    <a:pt x="215" y="1224"/>
                  </a:lnTo>
                  <a:lnTo>
                    <a:pt x="193" y="1176"/>
                  </a:lnTo>
                  <a:lnTo>
                    <a:pt x="172" y="1127"/>
                  </a:lnTo>
                  <a:lnTo>
                    <a:pt x="151" y="1078"/>
                  </a:lnTo>
                  <a:lnTo>
                    <a:pt x="131" y="1028"/>
                  </a:lnTo>
                  <a:lnTo>
                    <a:pt x="112" y="980"/>
                  </a:lnTo>
                  <a:lnTo>
                    <a:pt x="95" y="930"/>
                  </a:lnTo>
                  <a:lnTo>
                    <a:pt x="79" y="879"/>
                  </a:lnTo>
                  <a:lnTo>
                    <a:pt x="63" y="829"/>
                  </a:lnTo>
                  <a:lnTo>
                    <a:pt x="49" y="778"/>
                  </a:lnTo>
                  <a:lnTo>
                    <a:pt x="37" y="729"/>
                  </a:lnTo>
                  <a:lnTo>
                    <a:pt x="26" y="678"/>
                  </a:lnTo>
                  <a:lnTo>
                    <a:pt x="18" y="627"/>
                  </a:lnTo>
                  <a:lnTo>
                    <a:pt x="10" y="576"/>
                  </a:lnTo>
                  <a:lnTo>
                    <a:pt x="4" y="527"/>
                  </a:lnTo>
                  <a:lnTo>
                    <a:pt x="1" y="476"/>
                  </a:lnTo>
                  <a:lnTo>
                    <a:pt x="0" y="425"/>
                  </a:lnTo>
                  <a:lnTo>
                    <a:pt x="1" y="374"/>
                  </a:lnTo>
                  <a:lnTo>
                    <a:pt x="5" y="323"/>
                  </a:lnTo>
                  <a:lnTo>
                    <a:pt x="11" y="273"/>
                  </a:lnTo>
                  <a:lnTo>
                    <a:pt x="13" y="259"/>
                  </a:lnTo>
                  <a:lnTo>
                    <a:pt x="16" y="246"/>
                  </a:lnTo>
                  <a:lnTo>
                    <a:pt x="20" y="233"/>
                  </a:lnTo>
                  <a:lnTo>
                    <a:pt x="24" y="221"/>
                  </a:lnTo>
                  <a:lnTo>
                    <a:pt x="28" y="208"/>
                  </a:lnTo>
                  <a:lnTo>
                    <a:pt x="33" y="195"/>
                  </a:lnTo>
                  <a:lnTo>
                    <a:pt x="39" y="183"/>
                  </a:lnTo>
                  <a:lnTo>
                    <a:pt x="45" y="171"/>
                  </a:lnTo>
                  <a:lnTo>
                    <a:pt x="51" y="160"/>
                  </a:lnTo>
                  <a:lnTo>
                    <a:pt x="58" y="149"/>
                  </a:lnTo>
                  <a:lnTo>
                    <a:pt x="66" y="138"/>
                  </a:lnTo>
                  <a:lnTo>
                    <a:pt x="75" y="126"/>
                  </a:lnTo>
                  <a:lnTo>
                    <a:pt x="83" y="116"/>
                  </a:lnTo>
                  <a:lnTo>
                    <a:pt x="92" y="106"/>
                  </a:lnTo>
                  <a:lnTo>
                    <a:pt x="101" y="96"/>
                  </a:lnTo>
                  <a:lnTo>
                    <a:pt x="110" y="87"/>
                  </a:lnTo>
                  <a:close/>
                </a:path>
              </a:pathLst>
            </a:custGeom>
            <a:solidFill>
              <a:srgbClr val="EAB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" name="Freeform 32"/>
            <p:cNvSpPr>
              <a:spLocks/>
            </p:cNvSpPr>
            <p:nvPr/>
          </p:nvSpPr>
          <p:spPr bwMode="auto">
            <a:xfrm>
              <a:off x="7159625" y="4760913"/>
              <a:ext cx="336550" cy="358775"/>
            </a:xfrm>
            <a:custGeom>
              <a:avLst/>
              <a:gdLst>
                <a:gd name="T0" fmla="*/ 260 w 3596"/>
                <a:gd name="T1" fmla="*/ 22 h 3830"/>
                <a:gd name="T2" fmla="*/ 395 w 3596"/>
                <a:gd name="T3" fmla="*/ 0 h 3830"/>
                <a:gd name="T4" fmla="*/ 463 w 3596"/>
                <a:gd name="T5" fmla="*/ 113 h 3830"/>
                <a:gd name="T6" fmla="*/ 353 w 3596"/>
                <a:gd name="T7" fmla="*/ 354 h 3830"/>
                <a:gd name="T8" fmla="*/ 317 w 3596"/>
                <a:gd name="T9" fmla="*/ 501 h 3830"/>
                <a:gd name="T10" fmla="*/ 329 w 3596"/>
                <a:gd name="T11" fmla="*/ 661 h 3830"/>
                <a:gd name="T12" fmla="*/ 404 w 3596"/>
                <a:gd name="T13" fmla="*/ 881 h 3830"/>
                <a:gd name="T14" fmla="*/ 496 w 3596"/>
                <a:gd name="T15" fmla="*/ 1045 h 3830"/>
                <a:gd name="T16" fmla="*/ 534 w 3596"/>
                <a:gd name="T17" fmla="*/ 1146 h 3830"/>
                <a:gd name="T18" fmla="*/ 541 w 3596"/>
                <a:gd name="T19" fmla="*/ 1275 h 3830"/>
                <a:gd name="T20" fmla="*/ 583 w 3596"/>
                <a:gd name="T21" fmla="*/ 1369 h 3830"/>
                <a:gd name="T22" fmla="*/ 731 w 3596"/>
                <a:gd name="T23" fmla="*/ 1523 h 3830"/>
                <a:gd name="T24" fmla="*/ 897 w 3596"/>
                <a:gd name="T25" fmla="*/ 1672 h 3830"/>
                <a:gd name="T26" fmla="*/ 963 w 3596"/>
                <a:gd name="T27" fmla="*/ 1778 h 3830"/>
                <a:gd name="T28" fmla="*/ 1028 w 3596"/>
                <a:gd name="T29" fmla="*/ 1994 h 3830"/>
                <a:gd name="T30" fmla="*/ 1095 w 3596"/>
                <a:gd name="T31" fmla="*/ 2156 h 3830"/>
                <a:gd name="T32" fmla="*/ 1160 w 3596"/>
                <a:gd name="T33" fmla="*/ 2227 h 3830"/>
                <a:gd name="T34" fmla="*/ 1287 w 3596"/>
                <a:gd name="T35" fmla="*/ 2285 h 3830"/>
                <a:gd name="T36" fmla="*/ 1416 w 3596"/>
                <a:gd name="T37" fmla="*/ 2320 h 3830"/>
                <a:gd name="T38" fmla="*/ 1528 w 3596"/>
                <a:gd name="T39" fmla="*/ 2463 h 3830"/>
                <a:gd name="T40" fmla="*/ 1692 w 3596"/>
                <a:gd name="T41" fmla="*/ 2714 h 3830"/>
                <a:gd name="T42" fmla="*/ 1822 w 3596"/>
                <a:gd name="T43" fmla="*/ 2831 h 3830"/>
                <a:gd name="T44" fmla="*/ 2022 w 3596"/>
                <a:gd name="T45" fmla="*/ 2921 h 3830"/>
                <a:gd name="T46" fmla="*/ 2264 w 3596"/>
                <a:gd name="T47" fmla="*/ 2999 h 3830"/>
                <a:gd name="T48" fmla="*/ 2507 w 3596"/>
                <a:gd name="T49" fmla="*/ 3008 h 3830"/>
                <a:gd name="T50" fmla="*/ 2616 w 3596"/>
                <a:gd name="T51" fmla="*/ 2979 h 3830"/>
                <a:gd name="T52" fmla="*/ 2891 w 3596"/>
                <a:gd name="T53" fmla="*/ 2808 h 3830"/>
                <a:gd name="T54" fmla="*/ 3159 w 3596"/>
                <a:gd name="T55" fmla="*/ 2645 h 3830"/>
                <a:gd name="T56" fmla="*/ 3403 w 3596"/>
                <a:gd name="T57" fmla="*/ 2585 h 3830"/>
                <a:gd name="T58" fmla="*/ 3564 w 3596"/>
                <a:gd name="T59" fmla="*/ 2744 h 3830"/>
                <a:gd name="T60" fmla="*/ 3580 w 3596"/>
                <a:gd name="T61" fmla="*/ 3100 h 3830"/>
                <a:gd name="T62" fmla="*/ 3442 w 3596"/>
                <a:gd name="T63" fmla="*/ 3385 h 3830"/>
                <a:gd name="T64" fmla="*/ 3197 w 3596"/>
                <a:gd name="T65" fmla="*/ 3598 h 3830"/>
                <a:gd name="T66" fmla="*/ 2892 w 3596"/>
                <a:gd name="T67" fmla="*/ 3742 h 3830"/>
                <a:gd name="T68" fmla="*/ 2575 w 3596"/>
                <a:gd name="T69" fmla="*/ 3818 h 3830"/>
                <a:gd name="T70" fmla="*/ 2330 w 3596"/>
                <a:gd name="T71" fmla="*/ 3826 h 3830"/>
                <a:gd name="T72" fmla="*/ 2198 w 3596"/>
                <a:gd name="T73" fmla="*/ 3798 h 3830"/>
                <a:gd name="T74" fmla="*/ 2091 w 3596"/>
                <a:gd name="T75" fmla="*/ 3746 h 3830"/>
                <a:gd name="T76" fmla="*/ 1949 w 3596"/>
                <a:gd name="T77" fmla="*/ 3617 h 3830"/>
                <a:gd name="T78" fmla="*/ 1764 w 3596"/>
                <a:gd name="T79" fmla="*/ 3370 h 3830"/>
                <a:gd name="T80" fmla="*/ 1559 w 3596"/>
                <a:gd name="T81" fmla="*/ 3143 h 3830"/>
                <a:gd name="T82" fmla="*/ 1237 w 3596"/>
                <a:gd name="T83" fmla="*/ 2813 h 3830"/>
                <a:gd name="T84" fmla="*/ 1121 w 3596"/>
                <a:gd name="T85" fmla="*/ 2651 h 3830"/>
                <a:gd name="T86" fmla="*/ 1031 w 3596"/>
                <a:gd name="T87" fmla="*/ 2434 h 3830"/>
                <a:gd name="T88" fmla="*/ 940 w 3596"/>
                <a:gd name="T89" fmla="*/ 2308 h 3830"/>
                <a:gd name="T90" fmla="*/ 761 w 3596"/>
                <a:gd name="T91" fmla="*/ 2182 h 3830"/>
                <a:gd name="T92" fmla="*/ 613 w 3596"/>
                <a:gd name="T93" fmla="*/ 2010 h 3830"/>
                <a:gd name="T94" fmla="*/ 478 w 3596"/>
                <a:gd name="T95" fmla="*/ 1782 h 3830"/>
                <a:gd name="T96" fmla="*/ 388 w 3596"/>
                <a:gd name="T97" fmla="*/ 1491 h 3830"/>
                <a:gd name="T98" fmla="*/ 305 w 3596"/>
                <a:gd name="T99" fmla="*/ 1316 h 3830"/>
                <a:gd name="T100" fmla="*/ 191 w 3596"/>
                <a:gd name="T101" fmla="*/ 1194 h 3830"/>
                <a:gd name="T102" fmla="*/ 146 w 3596"/>
                <a:gd name="T103" fmla="*/ 1088 h 3830"/>
                <a:gd name="T104" fmla="*/ 152 w 3596"/>
                <a:gd name="T105" fmla="*/ 948 h 3830"/>
                <a:gd name="T106" fmla="*/ 143 w 3596"/>
                <a:gd name="T107" fmla="*/ 823 h 3830"/>
                <a:gd name="T108" fmla="*/ 45 w 3596"/>
                <a:gd name="T109" fmla="*/ 614 h 3830"/>
                <a:gd name="T110" fmla="*/ 5 w 3596"/>
                <a:gd name="T111" fmla="*/ 511 h 3830"/>
                <a:gd name="T112" fmla="*/ 10 w 3596"/>
                <a:gd name="T113" fmla="*/ 394 h 3830"/>
                <a:gd name="T114" fmla="*/ 53 w 3596"/>
                <a:gd name="T115" fmla="*/ 324 h 3830"/>
                <a:gd name="T116" fmla="*/ 92 w 3596"/>
                <a:gd name="T117" fmla="*/ 195 h 3830"/>
                <a:gd name="T118" fmla="*/ 177 w 3596"/>
                <a:gd name="T119" fmla="*/ 82 h 3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96" h="3830">
                  <a:moveTo>
                    <a:pt x="192" y="69"/>
                  </a:moveTo>
                  <a:lnTo>
                    <a:pt x="201" y="60"/>
                  </a:lnTo>
                  <a:lnTo>
                    <a:pt x="211" y="52"/>
                  </a:lnTo>
                  <a:lnTo>
                    <a:pt x="221" y="45"/>
                  </a:lnTo>
                  <a:lnTo>
                    <a:pt x="231" y="38"/>
                  </a:lnTo>
                  <a:lnTo>
                    <a:pt x="245" y="30"/>
                  </a:lnTo>
                  <a:lnTo>
                    <a:pt x="260" y="22"/>
                  </a:lnTo>
                  <a:lnTo>
                    <a:pt x="275" y="17"/>
                  </a:lnTo>
                  <a:lnTo>
                    <a:pt x="291" y="12"/>
                  </a:lnTo>
                  <a:lnTo>
                    <a:pt x="307" y="8"/>
                  </a:lnTo>
                  <a:lnTo>
                    <a:pt x="325" y="5"/>
                  </a:lnTo>
                  <a:lnTo>
                    <a:pt x="342" y="3"/>
                  </a:lnTo>
                  <a:lnTo>
                    <a:pt x="359" y="1"/>
                  </a:lnTo>
                  <a:lnTo>
                    <a:pt x="395" y="0"/>
                  </a:lnTo>
                  <a:lnTo>
                    <a:pt x="429" y="0"/>
                  </a:lnTo>
                  <a:lnTo>
                    <a:pt x="463" y="2"/>
                  </a:lnTo>
                  <a:lnTo>
                    <a:pt x="494" y="4"/>
                  </a:lnTo>
                  <a:lnTo>
                    <a:pt x="488" y="32"/>
                  </a:lnTo>
                  <a:lnTo>
                    <a:pt x="482" y="59"/>
                  </a:lnTo>
                  <a:lnTo>
                    <a:pt x="473" y="85"/>
                  </a:lnTo>
                  <a:lnTo>
                    <a:pt x="463" y="113"/>
                  </a:lnTo>
                  <a:lnTo>
                    <a:pt x="452" y="139"/>
                  </a:lnTo>
                  <a:lnTo>
                    <a:pt x="440" y="166"/>
                  </a:lnTo>
                  <a:lnTo>
                    <a:pt x="427" y="193"/>
                  </a:lnTo>
                  <a:lnTo>
                    <a:pt x="414" y="220"/>
                  </a:lnTo>
                  <a:lnTo>
                    <a:pt x="389" y="273"/>
                  </a:lnTo>
                  <a:lnTo>
                    <a:pt x="364" y="326"/>
                  </a:lnTo>
                  <a:lnTo>
                    <a:pt x="353" y="354"/>
                  </a:lnTo>
                  <a:lnTo>
                    <a:pt x="343" y="380"/>
                  </a:lnTo>
                  <a:lnTo>
                    <a:pt x="335" y="407"/>
                  </a:lnTo>
                  <a:lnTo>
                    <a:pt x="328" y="435"/>
                  </a:lnTo>
                  <a:lnTo>
                    <a:pt x="325" y="451"/>
                  </a:lnTo>
                  <a:lnTo>
                    <a:pt x="322" y="467"/>
                  </a:lnTo>
                  <a:lnTo>
                    <a:pt x="320" y="485"/>
                  </a:lnTo>
                  <a:lnTo>
                    <a:pt x="317" y="501"/>
                  </a:lnTo>
                  <a:lnTo>
                    <a:pt x="316" y="517"/>
                  </a:lnTo>
                  <a:lnTo>
                    <a:pt x="316" y="533"/>
                  </a:lnTo>
                  <a:lnTo>
                    <a:pt x="316" y="550"/>
                  </a:lnTo>
                  <a:lnTo>
                    <a:pt x="316" y="566"/>
                  </a:lnTo>
                  <a:lnTo>
                    <a:pt x="320" y="597"/>
                  </a:lnTo>
                  <a:lnTo>
                    <a:pt x="324" y="630"/>
                  </a:lnTo>
                  <a:lnTo>
                    <a:pt x="329" y="661"/>
                  </a:lnTo>
                  <a:lnTo>
                    <a:pt x="336" y="693"/>
                  </a:lnTo>
                  <a:lnTo>
                    <a:pt x="345" y="724"/>
                  </a:lnTo>
                  <a:lnTo>
                    <a:pt x="355" y="756"/>
                  </a:lnTo>
                  <a:lnTo>
                    <a:pt x="365" y="787"/>
                  </a:lnTo>
                  <a:lnTo>
                    <a:pt x="377" y="818"/>
                  </a:lnTo>
                  <a:lnTo>
                    <a:pt x="391" y="849"/>
                  </a:lnTo>
                  <a:lnTo>
                    <a:pt x="404" y="881"/>
                  </a:lnTo>
                  <a:lnTo>
                    <a:pt x="418" y="911"/>
                  </a:lnTo>
                  <a:lnTo>
                    <a:pt x="432" y="943"/>
                  </a:lnTo>
                  <a:lnTo>
                    <a:pt x="442" y="961"/>
                  </a:lnTo>
                  <a:lnTo>
                    <a:pt x="455" y="981"/>
                  </a:lnTo>
                  <a:lnTo>
                    <a:pt x="468" y="1003"/>
                  </a:lnTo>
                  <a:lnTo>
                    <a:pt x="482" y="1024"/>
                  </a:lnTo>
                  <a:lnTo>
                    <a:pt x="496" y="1045"/>
                  </a:lnTo>
                  <a:lnTo>
                    <a:pt x="508" y="1067"/>
                  </a:lnTo>
                  <a:lnTo>
                    <a:pt x="519" y="1086"/>
                  </a:lnTo>
                  <a:lnTo>
                    <a:pt x="527" y="1103"/>
                  </a:lnTo>
                  <a:lnTo>
                    <a:pt x="529" y="1113"/>
                  </a:lnTo>
                  <a:lnTo>
                    <a:pt x="531" y="1124"/>
                  </a:lnTo>
                  <a:lnTo>
                    <a:pt x="533" y="1135"/>
                  </a:lnTo>
                  <a:lnTo>
                    <a:pt x="534" y="1146"/>
                  </a:lnTo>
                  <a:lnTo>
                    <a:pt x="535" y="1168"/>
                  </a:lnTo>
                  <a:lnTo>
                    <a:pt x="535" y="1193"/>
                  </a:lnTo>
                  <a:lnTo>
                    <a:pt x="535" y="1216"/>
                  </a:lnTo>
                  <a:lnTo>
                    <a:pt x="536" y="1240"/>
                  </a:lnTo>
                  <a:lnTo>
                    <a:pt x="537" y="1252"/>
                  </a:lnTo>
                  <a:lnTo>
                    <a:pt x="539" y="1264"/>
                  </a:lnTo>
                  <a:lnTo>
                    <a:pt x="541" y="1275"/>
                  </a:lnTo>
                  <a:lnTo>
                    <a:pt x="544" y="1286"/>
                  </a:lnTo>
                  <a:lnTo>
                    <a:pt x="549" y="1301"/>
                  </a:lnTo>
                  <a:lnTo>
                    <a:pt x="554" y="1316"/>
                  </a:lnTo>
                  <a:lnTo>
                    <a:pt x="560" y="1330"/>
                  </a:lnTo>
                  <a:lnTo>
                    <a:pt x="567" y="1343"/>
                  </a:lnTo>
                  <a:lnTo>
                    <a:pt x="574" y="1357"/>
                  </a:lnTo>
                  <a:lnTo>
                    <a:pt x="583" y="1369"/>
                  </a:lnTo>
                  <a:lnTo>
                    <a:pt x="591" y="1383"/>
                  </a:lnTo>
                  <a:lnTo>
                    <a:pt x="600" y="1395"/>
                  </a:lnTo>
                  <a:lnTo>
                    <a:pt x="618" y="1418"/>
                  </a:lnTo>
                  <a:lnTo>
                    <a:pt x="638" y="1440"/>
                  </a:lnTo>
                  <a:lnTo>
                    <a:pt x="661" y="1462"/>
                  </a:lnTo>
                  <a:lnTo>
                    <a:pt x="683" y="1483"/>
                  </a:lnTo>
                  <a:lnTo>
                    <a:pt x="731" y="1523"/>
                  </a:lnTo>
                  <a:lnTo>
                    <a:pt x="779" y="1561"/>
                  </a:lnTo>
                  <a:lnTo>
                    <a:pt x="802" y="1581"/>
                  </a:lnTo>
                  <a:lnTo>
                    <a:pt x="825" y="1600"/>
                  </a:lnTo>
                  <a:lnTo>
                    <a:pt x="848" y="1620"/>
                  </a:lnTo>
                  <a:lnTo>
                    <a:pt x="869" y="1641"/>
                  </a:lnTo>
                  <a:lnTo>
                    <a:pt x="884" y="1657"/>
                  </a:lnTo>
                  <a:lnTo>
                    <a:pt x="897" y="1672"/>
                  </a:lnTo>
                  <a:lnTo>
                    <a:pt x="911" y="1687"/>
                  </a:lnTo>
                  <a:lnTo>
                    <a:pt x="922" y="1703"/>
                  </a:lnTo>
                  <a:lnTo>
                    <a:pt x="932" y="1717"/>
                  </a:lnTo>
                  <a:lnTo>
                    <a:pt x="941" y="1732"/>
                  </a:lnTo>
                  <a:lnTo>
                    <a:pt x="949" y="1747"/>
                  </a:lnTo>
                  <a:lnTo>
                    <a:pt x="956" y="1762"/>
                  </a:lnTo>
                  <a:lnTo>
                    <a:pt x="963" y="1778"/>
                  </a:lnTo>
                  <a:lnTo>
                    <a:pt x="969" y="1793"/>
                  </a:lnTo>
                  <a:lnTo>
                    <a:pt x="976" y="1809"/>
                  </a:lnTo>
                  <a:lnTo>
                    <a:pt x="982" y="1825"/>
                  </a:lnTo>
                  <a:lnTo>
                    <a:pt x="992" y="1860"/>
                  </a:lnTo>
                  <a:lnTo>
                    <a:pt x="1003" y="1898"/>
                  </a:lnTo>
                  <a:lnTo>
                    <a:pt x="1015" y="1944"/>
                  </a:lnTo>
                  <a:lnTo>
                    <a:pt x="1028" y="1994"/>
                  </a:lnTo>
                  <a:lnTo>
                    <a:pt x="1035" y="2019"/>
                  </a:lnTo>
                  <a:lnTo>
                    <a:pt x="1044" y="2046"/>
                  </a:lnTo>
                  <a:lnTo>
                    <a:pt x="1053" y="2071"/>
                  </a:lnTo>
                  <a:lnTo>
                    <a:pt x="1063" y="2096"/>
                  </a:lnTo>
                  <a:lnTo>
                    <a:pt x="1075" y="2121"/>
                  </a:lnTo>
                  <a:lnTo>
                    <a:pt x="1088" y="2144"/>
                  </a:lnTo>
                  <a:lnTo>
                    <a:pt x="1095" y="2156"/>
                  </a:lnTo>
                  <a:lnTo>
                    <a:pt x="1103" y="2167"/>
                  </a:lnTo>
                  <a:lnTo>
                    <a:pt x="1111" y="2178"/>
                  </a:lnTo>
                  <a:lnTo>
                    <a:pt x="1120" y="2188"/>
                  </a:lnTo>
                  <a:lnTo>
                    <a:pt x="1129" y="2198"/>
                  </a:lnTo>
                  <a:lnTo>
                    <a:pt x="1139" y="2208"/>
                  </a:lnTo>
                  <a:lnTo>
                    <a:pt x="1149" y="2217"/>
                  </a:lnTo>
                  <a:lnTo>
                    <a:pt x="1160" y="2227"/>
                  </a:lnTo>
                  <a:lnTo>
                    <a:pt x="1173" y="2235"/>
                  </a:lnTo>
                  <a:lnTo>
                    <a:pt x="1185" y="2243"/>
                  </a:lnTo>
                  <a:lnTo>
                    <a:pt x="1198" y="2250"/>
                  </a:lnTo>
                  <a:lnTo>
                    <a:pt x="1212" y="2257"/>
                  </a:lnTo>
                  <a:lnTo>
                    <a:pt x="1240" y="2269"/>
                  </a:lnTo>
                  <a:lnTo>
                    <a:pt x="1265" y="2278"/>
                  </a:lnTo>
                  <a:lnTo>
                    <a:pt x="1287" y="2285"/>
                  </a:lnTo>
                  <a:lnTo>
                    <a:pt x="1308" y="2290"/>
                  </a:lnTo>
                  <a:lnTo>
                    <a:pt x="1343" y="2296"/>
                  </a:lnTo>
                  <a:lnTo>
                    <a:pt x="1374" y="2302"/>
                  </a:lnTo>
                  <a:lnTo>
                    <a:pt x="1388" y="2306"/>
                  </a:lnTo>
                  <a:lnTo>
                    <a:pt x="1402" y="2312"/>
                  </a:lnTo>
                  <a:lnTo>
                    <a:pt x="1409" y="2316"/>
                  </a:lnTo>
                  <a:lnTo>
                    <a:pt x="1416" y="2320"/>
                  </a:lnTo>
                  <a:lnTo>
                    <a:pt x="1423" y="2325"/>
                  </a:lnTo>
                  <a:lnTo>
                    <a:pt x="1431" y="2331"/>
                  </a:lnTo>
                  <a:lnTo>
                    <a:pt x="1446" y="2346"/>
                  </a:lnTo>
                  <a:lnTo>
                    <a:pt x="1462" y="2365"/>
                  </a:lnTo>
                  <a:lnTo>
                    <a:pt x="1480" y="2388"/>
                  </a:lnTo>
                  <a:lnTo>
                    <a:pt x="1500" y="2417"/>
                  </a:lnTo>
                  <a:lnTo>
                    <a:pt x="1528" y="2463"/>
                  </a:lnTo>
                  <a:lnTo>
                    <a:pt x="1559" y="2512"/>
                  </a:lnTo>
                  <a:lnTo>
                    <a:pt x="1589" y="2564"/>
                  </a:lnTo>
                  <a:lnTo>
                    <a:pt x="1622" y="2616"/>
                  </a:lnTo>
                  <a:lnTo>
                    <a:pt x="1639" y="2641"/>
                  </a:lnTo>
                  <a:lnTo>
                    <a:pt x="1656" y="2666"/>
                  </a:lnTo>
                  <a:lnTo>
                    <a:pt x="1674" y="2691"/>
                  </a:lnTo>
                  <a:lnTo>
                    <a:pt x="1692" y="2714"/>
                  </a:lnTo>
                  <a:lnTo>
                    <a:pt x="1710" y="2737"/>
                  </a:lnTo>
                  <a:lnTo>
                    <a:pt x="1729" y="2757"/>
                  </a:lnTo>
                  <a:lnTo>
                    <a:pt x="1748" y="2776"/>
                  </a:lnTo>
                  <a:lnTo>
                    <a:pt x="1769" y="2794"/>
                  </a:lnTo>
                  <a:lnTo>
                    <a:pt x="1785" y="2807"/>
                  </a:lnTo>
                  <a:lnTo>
                    <a:pt x="1802" y="2819"/>
                  </a:lnTo>
                  <a:lnTo>
                    <a:pt x="1822" y="2831"/>
                  </a:lnTo>
                  <a:lnTo>
                    <a:pt x="1841" y="2842"/>
                  </a:lnTo>
                  <a:lnTo>
                    <a:pt x="1862" y="2853"/>
                  </a:lnTo>
                  <a:lnTo>
                    <a:pt x="1884" y="2865"/>
                  </a:lnTo>
                  <a:lnTo>
                    <a:pt x="1907" y="2875"/>
                  </a:lnTo>
                  <a:lnTo>
                    <a:pt x="1929" y="2884"/>
                  </a:lnTo>
                  <a:lnTo>
                    <a:pt x="1976" y="2903"/>
                  </a:lnTo>
                  <a:lnTo>
                    <a:pt x="2022" y="2921"/>
                  </a:lnTo>
                  <a:lnTo>
                    <a:pt x="2066" y="2938"/>
                  </a:lnTo>
                  <a:lnTo>
                    <a:pt x="2108" y="2954"/>
                  </a:lnTo>
                  <a:lnTo>
                    <a:pt x="2136" y="2965"/>
                  </a:lnTo>
                  <a:lnTo>
                    <a:pt x="2166" y="2975"/>
                  </a:lnTo>
                  <a:lnTo>
                    <a:pt x="2197" y="2984"/>
                  </a:lnTo>
                  <a:lnTo>
                    <a:pt x="2231" y="2991"/>
                  </a:lnTo>
                  <a:lnTo>
                    <a:pt x="2264" y="2999"/>
                  </a:lnTo>
                  <a:lnTo>
                    <a:pt x="2299" y="3005"/>
                  </a:lnTo>
                  <a:lnTo>
                    <a:pt x="2333" y="3009"/>
                  </a:lnTo>
                  <a:lnTo>
                    <a:pt x="2369" y="3012"/>
                  </a:lnTo>
                  <a:lnTo>
                    <a:pt x="2404" y="3014"/>
                  </a:lnTo>
                  <a:lnTo>
                    <a:pt x="2439" y="3013"/>
                  </a:lnTo>
                  <a:lnTo>
                    <a:pt x="2474" y="3012"/>
                  </a:lnTo>
                  <a:lnTo>
                    <a:pt x="2507" y="3008"/>
                  </a:lnTo>
                  <a:lnTo>
                    <a:pt x="2523" y="3006"/>
                  </a:lnTo>
                  <a:lnTo>
                    <a:pt x="2540" y="3003"/>
                  </a:lnTo>
                  <a:lnTo>
                    <a:pt x="2556" y="2999"/>
                  </a:lnTo>
                  <a:lnTo>
                    <a:pt x="2572" y="2995"/>
                  </a:lnTo>
                  <a:lnTo>
                    <a:pt x="2586" y="2990"/>
                  </a:lnTo>
                  <a:lnTo>
                    <a:pt x="2601" y="2985"/>
                  </a:lnTo>
                  <a:lnTo>
                    <a:pt x="2616" y="2979"/>
                  </a:lnTo>
                  <a:lnTo>
                    <a:pt x="2630" y="2973"/>
                  </a:lnTo>
                  <a:lnTo>
                    <a:pt x="2657" y="2959"/>
                  </a:lnTo>
                  <a:lnTo>
                    <a:pt x="2686" y="2943"/>
                  </a:lnTo>
                  <a:lnTo>
                    <a:pt x="2717" y="2924"/>
                  </a:lnTo>
                  <a:lnTo>
                    <a:pt x="2750" y="2903"/>
                  </a:lnTo>
                  <a:lnTo>
                    <a:pt x="2818" y="2857"/>
                  </a:lnTo>
                  <a:lnTo>
                    <a:pt x="2891" y="2808"/>
                  </a:lnTo>
                  <a:lnTo>
                    <a:pt x="2928" y="2782"/>
                  </a:lnTo>
                  <a:lnTo>
                    <a:pt x="2967" y="2758"/>
                  </a:lnTo>
                  <a:lnTo>
                    <a:pt x="3005" y="2732"/>
                  </a:lnTo>
                  <a:lnTo>
                    <a:pt x="3043" y="2709"/>
                  </a:lnTo>
                  <a:lnTo>
                    <a:pt x="3082" y="2686"/>
                  </a:lnTo>
                  <a:lnTo>
                    <a:pt x="3120" y="2664"/>
                  </a:lnTo>
                  <a:lnTo>
                    <a:pt x="3159" y="2645"/>
                  </a:lnTo>
                  <a:lnTo>
                    <a:pt x="3197" y="2627"/>
                  </a:lnTo>
                  <a:lnTo>
                    <a:pt x="3233" y="2612"/>
                  </a:lnTo>
                  <a:lnTo>
                    <a:pt x="3270" y="2599"/>
                  </a:lnTo>
                  <a:lnTo>
                    <a:pt x="3305" y="2590"/>
                  </a:lnTo>
                  <a:lnTo>
                    <a:pt x="3339" y="2584"/>
                  </a:lnTo>
                  <a:lnTo>
                    <a:pt x="3371" y="2583"/>
                  </a:lnTo>
                  <a:lnTo>
                    <a:pt x="3403" y="2585"/>
                  </a:lnTo>
                  <a:lnTo>
                    <a:pt x="3432" y="2591"/>
                  </a:lnTo>
                  <a:lnTo>
                    <a:pt x="3460" y="2602"/>
                  </a:lnTo>
                  <a:lnTo>
                    <a:pt x="3485" y="2619"/>
                  </a:lnTo>
                  <a:lnTo>
                    <a:pt x="3508" y="2641"/>
                  </a:lnTo>
                  <a:lnTo>
                    <a:pt x="3530" y="2668"/>
                  </a:lnTo>
                  <a:lnTo>
                    <a:pt x="3548" y="2703"/>
                  </a:lnTo>
                  <a:lnTo>
                    <a:pt x="3564" y="2744"/>
                  </a:lnTo>
                  <a:lnTo>
                    <a:pt x="3577" y="2790"/>
                  </a:lnTo>
                  <a:lnTo>
                    <a:pt x="3587" y="2844"/>
                  </a:lnTo>
                  <a:lnTo>
                    <a:pt x="3594" y="2906"/>
                  </a:lnTo>
                  <a:lnTo>
                    <a:pt x="3596" y="2957"/>
                  </a:lnTo>
                  <a:lnTo>
                    <a:pt x="3594" y="3007"/>
                  </a:lnTo>
                  <a:lnTo>
                    <a:pt x="3589" y="3054"/>
                  </a:lnTo>
                  <a:lnTo>
                    <a:pt x="3580" y="3100"/>
                  </a:lnTo>
                  <a:lnTo>
                    <a:pt x="3569" y="3145"/>
                  </a:lnTo>
                  <a:lnTo>
                    <a:pt x="3555" y="3189"/>
                  </a:lnTo>
                  <a:lnTo>
                    <a:pt x="3538" y="3230"/>
                  </a:lnTo>
                  <a:lnTo>
                    <a:pt x="3517" y="3271"/>
                  </a:lnTo>
                  <a:lnTo>
                    <a:pt x="3495" y="3310"/>
                  </a:lnTo>
                  <a:lnTo>
                    <a:pt x="3470" y="3348"/>
                  </a:lnTo>
                  <a:lnTo>
                    <a:pt x="3442" y="3385"/>
                  </a:lnTo>
                  <a:lnTo>
                    <a:pt x="3413" y="3419"/>
                  </a:lnTo>
                  <a:lnTo>
                    <a:pt x="3381" y="3453"/>
                  </a:lnTo>
                  <a:lnTo>
                    <a:pt x="3348" y="3484"/>
                  </a:lnTo>
                  <a:lnTo>
                    <a:pt x="3312" y="3515"/>
                  </a:lnTo>
                  <a:lnTo>
                    <a:pt x="3275" y="3544"/>
                  </a:lnTo>
                  <a:lnTo>
                    <a:pt x="3236" y="3571"/>
                  </a:lnTo>
                  <a:lnTo>
                    <a:pt x="3197" y="3598"/>
                  </a:lnTo>
                  <a:lnTo>
                    <a:pt x="3156" y="3622"/>
                  </a:lnTo>
                  <a:lnTo>
                    <a:pt x="3113" y="3646"/>
                  </a:lnTo>
                  <a:lnTo>
                    <a:pt x="3071" y="3668"/>
                  </a:lnTo>
                  <a:lnTo>
                    <a:pt x="3027" y="3688"/>
                  </a:lnTo>
                  <a:lnTo>
                    <a:pt x="2982" y="3708"/>
                  </a:lnTo>
                  <a:lnTo>
                    <a:pt x="2938" y="3726"/>
                  </a:lnTo>
                  <a:lnTo>
                    <a:pt x="2892" y="3742"/>
                  </a:lnTo>
                  <a:lnTo>
                    <a:pt x="2846" y="3757"/>
                  </a:lnTo>
                  <a:lnTo>
                    <a:pt x="2801" y="3771"/>
                  </a:lnTo>
                  <a:lnTo>
                    <a:pt x="2755" y="3783"/>
                  </a:lnTo>
                  <a:lnTo>
                    <a:pt x="2709" y="3794"/>
                  </a:lnTo>
                  <a:lnTo>
                    <a:pt x="2663" y="3803"/>
                  </a:lnTo>
                  <a:lnTo>
                    <a:pt x="2619" y="3811"/>
                  </a:lnTo>
                  <a:lnTo>
                    <a:pt x="2575" y="3818"/>
                  </a:lnTo>
                  <a:lnTo>
                    <a:pt x="2540" y="3822"/>
                  </a:lnTo>
                  <a:lnTo>
                    <a:pt x="2504" y="3826"/>
                  </a:lnTo>
                  <a:lnTo>
                    <a:pt x="2469" y="3829"/>
                  </a:lnTo>
                  <a:lnTo>
                    <a:pt x="2434" y="3830"/>
                  </a:lnTo>
                  <a:lnTo>
                    <a:pt x="2399" y="3830"/>
                  </a:lnTo>
                  <a:lnTo>
                    <a:pt x="2365" y="3829"/>
                  </a:lnTo>
                  <a:lnTo>
                    <a:pt x="2330" y="3826"/>
                  </a:lnTo>
                  <a:lnTo>
                    <a:pt x="2297" y="3822"/>
                  </a:lnTo>
                  <a:lnTo>
                    <a:pt x="2280" y="3819"/>
                  </a:lnTo>
                  <a:lnTo>
                    <a:pt x="2263" y="3816"/>
                  </a:lnTo>
                  <a:lnTo>
                    <a:pt x="2247" y="3812"/>
                  </a:lnTo>
                  <a:lnTo>
                    <a:pt x="2231" y="3808"/>
                  </a:lnTo>
                  <a:lnTo>
                    <a:pt x="2215" y="3803"/>
                  </a:lnTo>
                  <a:lnTo>
                    <a:pt x="2198" y="3798"/>
                  </a:lnTo>
                  <a:lnTo>
                    <a:pt x="2182" y="3792"/>
                  </a:lnTo>
                  <a:lnTo>
                    <a:pt x="2167" y="3786"/>
                  </a:lnTo>
                  <a:lnTo>
                    <a:pt x="2152" y="3779"/>
                  </a:lnTo>
                  <a:lnTo>
                    <a:pt x="2135" y="3772"/>
                  </a:lnTo>
                  <a:lnTo>
                    <a:pt x="2121" y="3763"/>
                  </a:lnTo>
                  <a:lnTo>
                    <a:pt x="2106" y="3755"/>
                  </a:lnTo>
                  <a:lnTo>
                    <a:pt x="2091" y="3746"/>
                  </a:lnTo>
                  <a:lnTo>
                    <a:pt x="2076" y="3736"/>
                  </a:lnTo>
                  <a:lnTo>
                    <a:pt x="2062" y="3726"/>
                  </a:lnTo>
                  <a:lnTo>
                    <a:pt x="2048" y="3715"/>
                  </a:lnTo>
                  <a:lnTo>
                    <a:pt x="2022" y="3691"/>
                  </a:lnTo>
                  <a:lnTo>
                    <a:pt x="1997" y="3668"/>
                  </a:lnTo>
                  <a:lnTo>
                    <a:pt x="1973" y="3643"/>
                  </a:lnTo>
                  <a:lnTo>
                    <a:pt x="1949" y="3617"/>
                  </a:lnTo>
                  <a:lnTo>
                    <a:pt x="1927" y="3591"/>
                  </a:lnTo>
                  <a:lnTo>
                    <a:pt x="1906" y="3564"/>
                  </a:lnTo>
                  <a:lnTo>
                    <a:pt x="1886" y="3537"/>
                  </a:lnTo>
                  <a:lnTo>
                    <a:pt x="1865" y="3510"/>
                  </a:lnTo>
                  <a:lnTo>
                    <a:pt x="1825" y="3454"/>
                  </a:lnTo>
                  <a:lnTo>
                    <a:pt x="1784" y="3398"/>
                  </a:lnTo>
                  <a:lnTo>
                    <a:pt x="1764" y="3370"/>
                  </a:lnTo>
                  <a:lnTo>
                    <a:pt x="1743" y="3343"/>
                  </a:lnTo>
                  <a:lnTo>
                    <a:pt x="1722" y="3317"/>
                  </a:lnTo>
                  <a:lnTo>
                    <a:pt x="1700" y="3291"/>
                  </a:lnTo>
                  <a:lnTo>
                    <a:pt x="1665" y="3253"/>
                  </a:lnTo>
                  <a:lnTo>
                    <a:pt x="1631" y="3216"/>
                  </a:lnTo>
                  <a:lnTo>
                    <a:pt x="1594" y="3179"/>
                  </a:lnTo>
                  <a:lnTo>
                    <a:pt x="1559" y="3143"/>
                  </a:lnTo>
                  <a:lnTo>
                    <a:pt x="1484" y="3071"/>
                  </a:lnTo>
                  <a:lnTo>
                    <a:pt x="1411" y="3000"/>
                  </a:lnTo>
                  <a:lnTo>
                    <a:pt x="1375" y="2963"/>
                  </a:lnTo>
                  <a:lnTo>
                    <a:pt x="1339" y="2926"/>
                  </a:lnTo>
                  <a:lnTo>
                    <a:pt x="1304" y="2889"/>
                  </a:lnTo>
                  <a:lnTo>
                    <a:pt x="1269" y="2851"/>
                  </a:lnTo>
                  <a:lnTo>
                    <a:pt x="1237" y="2813"/>
                  </a:lnTo>
                  <a:lnTo>
                    <a:pt x="1204" y="2772"/>
                  </a:lnTo>
                  <a:lnTo>
                    <a:pt x="1188" y="2752"/>
                  </a:lnTo>
                  <a:lnTo>
                    <a:pt x="1173" y="2731"/>
                  </a:lnTo>
                  <a:lnTo>
                    <a:pt x="1158" y="2710"/>
                  </a:lnTo>
                  <a:lnTo>
                    <a:pt x="1143" y="2689"/>
                  </a:lnTo>
                  <a:lnTo>
                    <a:pt x="1132" y="2671"/>
                  </a:lnTo>
                  <a:lnTo>
                    <a:pt x="1121" y="2651"/>
                  </a:lnTo>
                  <a:lnTo>
                    <a:pt x="1111" y="2632"/>
                  </a:lnTo>
                  <a:lnTo>
                    <a:pt x="1103" y="2613"/>
                  </a:lnTo>
                  <a:lnTo>
                    <a:pt x="1085" y="2573"/>
                  </a:lnTo>
                  <a:lnTo>
                    <a:pt x="1070" y="2532"/>
                  </a:lnTo>
                  <a:lnTo>
                    <a:pt x="1056" y="2493"/>
                  </a:lnTo>
                  <a:lnTo>
                    <a:pt x="1040" y="2453"/>
                  </a:lnTo>
                  <a:lnTo>
                    <a:pt x="1031" y="2434"/>
                  </a:lnTo>
                  <a:lnTo>
                    <a:pt x="1022" y="2415"/>
                  </a:lnTo>
                  <a:lnTo>
                    <a:pt x="1013" y="2396"/>
                  </a:lnTo>
                  <a:lnTo>
                    <a:pt x="1002" y="2379"/>
                  </a:lnTo>
                  <a:lnTo>
                    <a:pt x="989" y="2359"/>
                  </a:lnTo>
                  <a:lnTo>
                    <a:pt x="974" y="2340"/>
                  </a:lnTo>
                  <a:lnTo>
                    <a:pt x="957" y="2324"/>
                  </a:lnTo>
                  <a:lnTo>
                    <a:pt x="940" y="2308"/>
                  </a:lnTo>
                  <a:lnTo>
                    <a:pt x="922" y="2293"/>
                  </a:lnTo>
                  <a:lnTo>
                    <a:pt x="902" y="2278"/>
                  </a:lnTo>
                  <a:lnTo>
                    <a:pt x="882" y="2264"/>
                  </a:lnTo>
                  <a:lnTo>
                    <a:pt x="862" y="2250"/>
                  </a:lnTo>
                  <a:lnTo>
                    <a:pt x="821" y="2224"/>
                  </a:lnTo>
                  <a:lnTo>
                    <a:pt x="782" y="2196"/>
                  </a:lnTo>
                  <a:lnTo>
                    <a:pt x="761" y="2182"/>
                  </a:lnTo>
                  <a:lnTo>
                    <a:pt x="743" y="2167"/>
                  </a:lnTo>
                  <a:lnTo>
                    <a:pt x="726" y="2150"/>
                  </a:lnTo>
                  <a:lnTo>
                    <a:pt x="708" y="2134"/>
                  </a:lnTo>
                  <a:lnTo>
                    <a:pt x="683" y="2105"/>
                  </a:lnTo>
                  <a:lnTo>
                    <a:pt x="659" y="2074"/>
                  </a:lnTo>
                  <a:lnTo>
                    <a:pt x="635" y="2043"/>
                  </a:lnTo>
                  <a:lnTo>
                    <a:pt x="613" y="2010"/>
                  </a:lnTo>
                  <a:lnTo>
                    <a:pt x="591" y="1978"/>
                  </a:lnTo>
                  <a:lnTo>
                    <a:pt x="570" y="1945"/>
                  </a:lnTo>
                  <a:lnTo>
                    <a:pt x="549" y="1912"/>
                  </a:lnTo>
                  <a:lnTo>
                    <a:pt x="529" y="1879"/>
                  </a:lnTo>
                  <a:lnTo>
                    <a:pt x="510" y="1847"/>
                  </a:lnTo>
                  <a:lnTo>
                    <a:pt x="493" y="1814"/>
                  </a:lnTo>
                  <a:lnTo>
                    <a:pt x="478" y="1782"/>
                  </a:lnTo>
                  <a:lnTo>
                    <a:pt x="466" y="1749"/>
                  </a:lnTo>
                  <a:lnTo>
                    <a:pt x="454" y="1718"/>
                  </a:lnTo>
                  <a:lnTo>
                    <a:pt x="443" y="1685"/>
                  </a:lnTo>
                  <a:lnTo>
                    <a:pt x="433" y="1653"/>
                  </a:lnTo>
                  <a:lnTo>
                    <a:pt x="424" y="1621"/>
                  </a:lnTo>
                  <a:lnTo>
                    <a:pt x="407" y="1556"/>
                  </a:lnTo>
                  <a:lnTo>
                    <a:pt x="388" y="1491"/>
                  </a:lnTo>
                  <a:lnTo>
                    <a:pt x="376" y="1459"/>
                  </a:lnTo>
                  <a:lnTo>
                    <a:pt x="364" y="1426"/>
                  </a:lnTo>
                  <a:lnTo>
                    <a:pt x="351" y="1394"/>
                  </a:lnTo>
                  <a:lnTo>
                    <a:pt x="335" y="1360"/>
                  </a:lnTo>
                  <a:lnTo>
                    <a:pt x="327" y="1345"/>
                  </a:lnTo>
                  <a:lnTo>
                    <a:pt x="316" y="1331"/>
                  </a:lnTo>
                  <a:lnTo>
                    <a:pt x="305" y="1316"/>
                  </a:lnTo>
                  <a:lnTo>
                    <a:pt x="294" y="1302"/>
                  </a:lnTo>
                  <a:lnTo>
                    <a:pt x="268" y="1275"/>
                  </a:lnTo>
                  <a:lnTo>
                    <a:pt x="241" y="1248"/>
                  </a:lnTo>
                  <a:lnTo>
                    <a:pt x="227" y="1234"/>
                  </a:lnTo>
                  <a:lnTo>
                    <a:pt x="215" y="1221"/>
                  </a:lnTo>
                  <a:lnTo>
                    <a:pt x="202" y="1208"/>
                  </a:lnTo>
                  <a:lnTo>
                    <a:pt x="191" y="1194"/>
                  </a:lnTo>
                  <a:lnTo>
                    <a:pt x="179" y="1179"/>
                  </a:lnTo>
                  <a:lnTo>
                    <a:pt x="170" y="1164"/>
                  </a:lnTo>
                  <a:lnTo>
                    <a:pt x="162" y="1149"/>
                  </a:lnTo>
                  <a:lnTo>
                    <a:pt x="156" y="1133"/>
                  </a:lnTo>
                  <a:lnTo>
                    <a:pt x="151" y="1118"/>
                  </a:lnTo>
                  <a:lnTo>
                    <a:pt x="148" y="1103"/>
                  </a:lnTo>
                  <a:lnTo>
                    <a:pt x="146" y="1088"/>
                  </a:lnTo>
                  <a:lnTo>
                    <a:pt x="145" y="1073"/>
                  </a:lnTo>
                  <a:lnTo>
                    <a:pt x="145" y="1058"/>
                  </a:lnTo>
                  <a:lnTo>
                    <a:pt x="145" y="1042"/>
                  </a:lnTo>
                  <a:lnTo>
                    <a:pt x="146" y="1026"/>
                  </a:lnTo>
                  <a:lnTo>
                    <a:pt x="147" y="1011"/>
                  </a:lnTo>
                  <a:lnTo>
                    <a:pt x="150" y="979"/>
                  </a:lnTo>
                  <a:lnTo>
                    <a:pt x="152" y="948"/>
                  </a:lnTo>
                  <a:lnTo>
                    <a:pt x="153" y="932"/>
                  </a:lnTo>
                  <a:lnTo>
                    <a:pt x="154" y="915"/>
                  </a:lnTo>
                  <a:lnTo>
                    <a:pt x="153" y="899"/>
                  </a:lnTo>
                  <a:lnTo>
                    <a:pt x="152" y="883"/>
                  </a:lnTo>
                  <a:lnTo>
                    <a:pt x="150" y="861"/>
                  </a:lnTo>
                  <a:lnTo>
                    <a:pt x="147" y="842"/>
                  </a:lnTo>
                  <a:lnTo>
                    <a:pt x="143" y="823"/>
                  </a:lnTo>
                  <a:lnTo>
                    <a:pt x="138" y="804"/>
                  </a:lnTo>
                  <a:lnTo>
                    <a:pt x="132" y="785"/>
                  </a:lnTo>
                  <a:lnTo>
                    <a:pt x="126" y="768"/>
                  </a:lnTo>
                  <a:lnTo>
                    <a:pt x="118" y="751"/>
                  </a:lnTo>
                  <a:lnTo>
                    <a:pt x="111" y="734"/>
                  </a:lnTo>
                  <a:lnTo>
                    <a:pt x="79" y="673"/>
                  </a:lnTo>
                  <a:lnTo>
                    <a:pt x="45" y="614"/>
                  </a:lnTo>
                  <a:lnTo>
                    <a:pt x="38" y="599"/>
                  </a:lnTo>
                  <a:lnTo>
                    <a:pt x="31" y="585"/>
                  </a:lnTo>
                  <a:lnTo>
                    <a:pt x="24" y="571"/>
                  </a:lnTo>
                  <a:lnTo>
                    <a:pt x="18" y="556"/>
                  </a:lnTo>
                  <a:lnTo>
                    <a:pt x="13" y="542"/>
                  </a:lnTo>
                  <a:lnTo>
                    <a:pt x="8" y="526"/>
                  </a:lnTo>
                  <a:lnTo>
                    <a:pt x="5" y="511"/>
                  </a:lnTo>
                  <a:lnTo>
                    <a:pt x="2" y="496"/>
                  </a:lnTo>
                  <a:lnTo>
                    <a:pt x="0" y="481"/>
                  </a:lnTo>
                  <a:lnTo>
                    <a:pt x="0" y="464"/>
                  </a:lnTo>
                  <a:lnTo>
                    <a:pt x="0" y="448"/>
                  </a:lnTo>
                  <a:lnTo>
                    <a:pt x="2" y="431"/>
                  </a:lnTo>
                  <a:lnTo>
                    <a:pt x="5" y="413"/>
                  </a:lnTo>
                  <a:lnTo>
                    <a:pt x="10" y="394"/>
                  </a:lnTo>
                  <a:lnTo>
                    <a:pt x="16" y="376"/>
                  </a:lnTo>
                  <a:lnTo>
                    <a:pt x="24" y="357"/>
                  </a:lnTo>
                  <a:lnTo>
                    <a:pt x="31" y="353"/>
                  </a:lnTo>
                  <a:lnTo>
                    <a:pt x="38" y="349"/>
                  </a:lnTo>
                  <a:lnTo>
                    <a:pt x="45" y="345"/>
                  </a:lnTo>
                  <a:lnTo>
                    <a:pt x="53" y="342"/>
                  </a:lnTo>
                  <a:lnTo>
                    <a:pt x="53" y="324"/>
                  </a:lnTo>
                  <a:lnTo>
                    <a:pt x="54" y="306"/>
                  </a:lnTo>
                  <a:lnTo>
                    <a:pt x="58" y="288"/>
                  </a:lnTo>
                  <a:lnTo>
                    <a:pt x="63" y="268"/>
                  </a:lnTo>
                  <a:lnTo>
                    <a:pt x="68" y="250"/>
                  </a:lnTo>
                  <a:lnTo>
                    <a:pt x="75" y="232"/>
                  </a:lnTo>
                  <a:lnTo>
                    <a:pt x="83" y="213"/>
                  </a:lnTo>
                  <a:lnTo>
                    <a:pt x="92" y="195"/>
                  </a:lnTo>
                  <a:lnTo>
                    <a:pt x="102" y="178"/>
                  </a:lnTo>
                  <a:lnTo>
                    <a:pt x="113" y="161"/>
                  </a:lnTo>
                  <a:lnTo>
                    <a:pt x="125" y="143"/>
                  </a:lnTo>
                  <a:lnTo>
                    <a:pt x="137" y="127"/>
                  </a:lnTo>
                  <a:lnTo>
                    <a:pt x="150" y="111"/>
                  </a:lnTo>
                  <a:lnTo>
                    <a:pt x="163" y="97"/>
                  </a:lnTo>
                  <a:lnTo>
                    <a:pt x="177" y="82"/>
                  </a:lnTo>
                  <a:lnTo>
                    <a:pt x="192" y="69"/>
                  </a:lnTo>
                  <a:close/>
                </a:path>
              </a:pathLst>
            </a:custGeom>
            <a:solidFill>
              <a:srgbClr val="D99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" name="Freeform 33"/>
            <p:cNvSpPr>
              <a:spLocks/>
            </p:cNvSpPr>
            <p:nvPr/>
          </p:nvSpPr>
          <p:spPr bwMode="auto">
            <a:xfrm>
              <a:off x="7359650" y="5030788"/>
              <a:ext cx="152400" cy="96838"/>
            </a:xfrm>
            <a:custGeom>
              <a:avLst/>
              <a:gdLst>
                <a:gd name="T0" fmla="*/ 337 w 1633"/>
                <a:gd name="T1" fmla="*/ 388 h 1047"/>
                <a:gd name="T2" fmla="*/ 406 w 1633"/>
                <a:gd name="T3" fmla="*/ 420 h 1047"/>
                <a:gd name="T4" fmla="*/ 500 w 1633"/>
                <a:gd name="T5" fmla="*/ 488 h 1047"/>
                <a:gd name="T6" fmla="*/ 553 w 1633"/>
                <a:gd name="T7" fmla="*/ 525 h 1047"/>
                <a:gd name="T8" fmla="*/ 591 w 1633"/>
                <a:gd name="T9" fmla="*/ 526 h 1047"/>
                <a:gd name="T10" fmla="*/ 630 w 1633"/>
                <a:gd name="T11" fmla="*/ 494 h 1047"/>
                <a:gd name="T12" fmla="*/ 687 w 1633"/>
                <a:gd name="T13" fmla="*/ 517 h 1047"/>
                <a:gd name="T14" fmla="*/ 772 w 1633"/>
                <a:gd name="T15" fmla="*/ 534 h 1047"/>
                <a:gd name="T16" fmla="*/ 821 w 1633"/>
                <a:gd name="T17" fmla="*/ 551 h 1047"/>
                <a:gd name="T18" fmla="*/ 867 w 1633"/>
                <a:gd name="T19" fmla="*/ 545 h 1047"/>
                <a:gd name="T20" fmla="*/ 939 w 1633"/>
                <a:gd name="T21" fmla="*/ 492 h 1047"/>
                <a:gd name="T22" fmla="*/ 1012 w 1633"/>
                <a:gd name="T23" fmla="*/ 457 h 1047"/>
                <a:gd name="T24" fmla="*/ 1087 w 1633"/>
                <a:gd name="T25" fmla="*/ 439 h 1047"/>
                <a:gd name="T26" fmla="*/ 1155 w 1633"/>
                <a:gd name="T27" fmla="*/ 383 h 1047"/>
                <a:gd name="T28" fmla="*/ 1271 w 1633"/>
                <a:gd name="T29" fmla="*/ 224 h 1047"/>
                <a:gd name="T30" fmla="*/ 1376 w 1633"/>
                <a:gd name="T31" fmla="*/ 90 h 1047"/>
                <a:gd name="T32" fmla="*/ 1467 w 1633"/>
                <a:gd name="T33" fmla="*/ 19 h 1047"/>
                <a:gd name="T34" fmla="*/ 1535 w 1633"/>
                <a:gd name="T35" fmla="*/ 0 h 1047"/>
                <a:gd name="T36" fmla="*/ 1605 w 1633"/>
                <a:gd name="T37" fmla="*/ 18 h 1047"/>
                <a:gd name="T38" fmla="*/ 1585 w 1633"/>
                <a:gd name="T39" fmla="*/ 91 h 1047"/>
                <a:gd name="T40" fmla="*/ 1603 w 1633"/>
                <a:gd name="T41" fmla="*/ 219 h 1047"/>
                <a:gd name="T42" fmla="*/ 1632 w 1633"/>
                <a:gd name="T43" fmla="*/ 393 h 1047"/>
                <a:gd name="T44" fmla="*/ 1622 w 1633"/>
                <a:gd name="T45" fmla="*/ 521 h 1047"/>
                <a:gd name="T46" fmla="*/ 1585 w 1633"/>
                <a:gd name="T47" fmla="*/ 616 h 1047"/>
                <a:gd name="T48" fmla="*/ 1539 w 1633"/>
                <a:gd name="T49" fmla="*/ 655 h 1047"/>
                <a:gd name="T50" fmla="*/ 1473 w 1633"/>
                <a:gd name="T51" fmla="*/ 658 h 1047"/>
                <a:gd name="T52" fmla="*/ 1461 w 1633"/>
                <a:gd name="T53" fmla="*/ 729 h 1047"/>
                <a:gd name="T54" fmla="*/ 1430 w 1633"/>
                <a:gd name="T55" fmla="*/ 776 h 1047"/>
                <a:gd name="T56" fmla="*/ 1397 w 1633"/>
                <a:gd name="T57" fmla="*/ 785 h 1047"/>
                <a:gd name="T58" fmla="*/ 1356 w 1633"/>
                <a:gd name="T59" fmla="*/ 770 h 1047"/>
                <a:gd name="T60" fmla="*/ 1313 w 1633"/>
                <a:gd name="T61" fmla="*/ 854 h 1047"/>
                <a:gd name="T62" fmla="*/ 1269 w 1633"/>
                <a:gd name="T63" fmla="*/ 900 h 1047"/>
                <a:gd name="T64" fmla="*/ 1228 w 1633"/>
                <a:gd name="T65" fmla="*/ 909 h 1047"/>
                <a:gd name="T66" fmla="*/ 1190 w 1633"/>
                <a:gd name="T67" fmla="*/ 876 h 1047"/>
                <a:gd name="T68" fmla="*/ 1168 w 1633"/>
                <a:gd name="T69" fmla="*/ 880 h 1047"/>
                <a:gd name="T70" fmla="*/ 1140 w 1633"/>
                <a:gd name="T71" fmla="*/ 936 h 1047"/>
                <a:gd name="T72" fmla="*/ 1095 w 1633"/>
                <a:gd name="T73" fmla="*/ 967 h 1047"/>
                <a:gd name="T74" fmla="*/ 979 w 1633"/>
                <a:gd name="T75" fmla="*/ 981 h 1047"/>
                <a:gd name="T76" fmla="*/ 934 w 1633"/>
                <a:gd name="T77" fmla="*/ 965 h 1047"/>
                <a:gd name="T78" fmla="*/ 910 w 1633"/>
                <a:gd name="T79" fmla="*/ 935 h 1047"/>
                <a:gd name="T80" fmla="*/ 880 w 1633"/>
                <a:gd name="T81" fmla="*/ 938 h 1047"/>
                <a:gd name="T82" fmla="*/ 844 w 1633"/>
                <a:gd name="T83" fmla="*/ 991 h 1047"/>
                <a:gd name="T84" fmla="*/ 775 w 1633"/>
                <a:gd name="T85" fmla="*/ 1021 h 1047"/>
                <a:gd name="T86" fmla="*/ 670 w 1633"/>
                <a:gd name="T87" fmla="*/ 1036 h 1047"/>
                <a:gd name="T88" fmla="*/ 611 w 1633"/>
                <a:gd name="T89" fmla="*/ 984 h 1047"/>
                <a:gd name="T90" fmla="*/ 599 w 1633"/>
                <a:gd name="T91" fmla="*/ 980 h 1047"/>
                <a:gd name="T92" fmla="*/ 538 w 1633"/>
                <a:gd name="T93" fmla="*/ 1024 h 1047"/>
                <a:gd name="T94" fmla="*/ 462 w 1633"/>
                <a:gd name="T95" fmla="*/ 1036 h 1047"/>
                <a:gd name="T96" fmla="*/ 416 w 1633"/>
                <a:gd name="T97" fmla="*/ 1022 h 1047"/>
                <a:gd name="T98" fmla="*/ 386 w 1633"/>
                <a:gd name="T99" fmla="*/ 983 h 1047"/>
                <a:gd name="T100" fmla="*/ 257 w 1633"/>
                <a:gd name="T101" fmla="*/ 1019 h 1047"/>
                <a:gd name="T102" fmla="*/ 201 w 1633"/>
                <a:gd name="T103" fmla="*/ 1013 h 1047"/>
                <a:gd name="T104" fmla="*/ 166 w 1633"/>
                <a:gd name="T105" fmla="*/ 981 h 1047"/>
                <a:gd name="T106" fmla="*/ 138 w 1633"/>
                <a:gd name="T107" fmla="*/ 927 h 1047"/>
                <a:gd name="T108" fmla="*/ 60 w 1633"/>
                <a:gd name="T109" fmla="*/ 903 h 1047"/>
                <a:gd name="T110" fmla="*/ 14 w 1633"/>
                <a:gd name="T111" fmla="*/ 841 h 1047"/>
                <a:gd name="T112" fmla="*/ 0 w 1633"/>
                <a:gd name="T113" fmla="*/ 770 h 1047"/>
                <a:gd name="T114" fmla="*/ 25 w 1633"/>
                <a:gd name="T115" fmla="*/ 721 h 1047"/>
                <a:gd name="T116" fmla="*/ 94 w 1633"/>
                <a:gd name="T117" fmla="*/ 723 h 1047"/>
                <a:gd name="T118" fmla="*/ 85 w 1633"/>
                <a:gd name="T119" fmla="*/ 689 h 1047"/>
                <a:gd name="T120" fmla="*/ 90 w 1633"/>
                <a:gd name="T121" fmla="*/ 646 h 1047"/>
                <a:gd name="T122" fmla="*/ 131 w 1633"/>
                <a:gd name="T123" fmla="*/ 601 h 1047"/>
                <a:gd name="T124" fmla="*/ 238 w 1633"/>
                <a:gd name="T125" fmla="*/ 518 h 1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33" h="1047">
                  <a:moveTo>
                    <a:pt x="222" y="406"/>
                  </a:moveTo>
                  <a:lnTo>
                    <a:pt x="270" y="397"/>
                  </a:lnTo>
                  <a:lnTo>
                    <a:pt x="303" y="391"/>
                  </a:lnTo>
                  <a:lnTo>
                    <a:pt x="316" y="389"/>
                  </a:lnTo>
                  <a:lnTo>
                    <a:pt x="327" y="388"/>
                  </a:lnTo>
                  <a:lnTo>
                    <a:pt x="337" y="388"/>
                  </a:lnTo>
                  <a:lnTo>
                    <a:pt x="345" y="389"/>
                  </a:lnTo>
                  <a:lnTo>
                    <a:pt x="353" y="392"/>
                  </a:lnTo>
                  <a:lnTo>
                    <a:pt x="362" y="395"/>
                  </a:lnTo>
                  <a:lnTo>
                    <a:pt x="370" y="399"/>
                  </a:lnTo>
                  <a:lnTo>
                    <a:pt x="380" y="405"/>
                  </a:lnTo>
                  <a:lnTo>
                    <a:pt x="406" y="420"/>
                  </a:lnTo>
                  <a:lnTo>
                    <a:pt x="441" y="441"/>
                  </a:lnTo>
                  <a:lnTo>
                    <a:pt x="452" y="449"/>
                  </a:lnTo>
                  <a:lnTo>
                    <a:pt x="465" y="458"/>
                  </a:lnTo>
                  <a:lnTo>
                    <a:pt x="477" y="468"/>
                  </a:lnTo>
                  <a:lnTo>
                    <a:pt x="488" y="478"/>
                  </a:lnTo>
                  <a:lnTo>
                    <a:pt x="500" y="488"/>
                  </a:lnTo>
                  <a:lnTo>
                    <a:pt x="511" y="498"/>
                  </a:lnTo>
                  <a:lnTo>
                    <a:pt x="524" y="508"/>
                  </a:lnTo>
                  <a:lnTo>
                    <a:pt x="536" y="516"/>
                  </a:lnTo>
                  <a:lnTo>
                    <a:pt x="541" y="519"/>
                  </a:lnTo>
                  <a:lnTo>
                    <a:pt x="547" y="522"/>
                  </a:lnTo>
                  <a:lnTo>
                    <a:pt x="553" y="525"/>
                  </a:lnTo>
                  <a:lnTo>
                    <a:pt x="559" y="527"/>
                  </a:lnTo>
                  <a:lnTo>
                    <a:pt x="565" y="528"/>
                  </a:lnTo>
                  <a:lnTo>
                    <a:pt x="571" y="528"/>
                  </a:lnTo>
                  <a:lnTo>
                    <a:pt x="578" y="528"/>
                  </a:lnTo>
                  <a:lnTo>
                    <a:pt x="584" y="527"/>
                  </a:lnTo>
                  <a:lnTo>
                    <a:pt x="591" y="526"/>
                  </a:lnTo>
                  <a:lnTo>
                    <a:pt x="597" y="523"/>
                  </a:lnTo>
                  <a:lnTo>
                    <a:pt x="604" y="520"/>
                  </a:lnTo>
                  <a:lnTo>
                    <a:pt x="610" y="515"/>
                  </a:lnTo>
                  <a:lnTo>
                    <a:pt x="617" y="509"/>
                  </a:lnTo>
                  <a:lnTo>
                    <a:pt x="623" y="503"/>
                  </a:lnTo>
                  <a:lnTo>
                    <a:pt x="630" y="494"/>
                  </a:lnTo>
                  <a:lnTo>
                    <a:pt x="637" y="485"/>
                  </a:lnTo>
                  <a:lnTo>
                    <a:pt x="655" y="499"/>
                  </a:lnTo>
                  <a:lnTo>
                    <a:pt x="669" y="509"/>
                  </a:lnTo>
                  <a:lnTo>
                    <a:pt x="675" y="513"/>
                  </a:lnTo>
                  <a:lnTo>
                    <a:pt x="681" y="515"/>
                  </a:lnTo>
                  <a:lnTo>
                    <a:pt x="687" y="517"/>
                  </a:lnTo>
                  <a:lnTo>
                    <a:pt x="692" y="518"/>
                  </a:lnTo>
                  <a:lnTo>
                    <a:pt x="715" y="518"/>
                  </a:lnTo>
                  <a:lnTo>
                    <a:pt x="747" y="516"/>
                  </a:lnTo>
                  <a:lnTo>
                    <a:pt x="755" y="523"/>
                  </a:lnTo>
                  <a:lnTo>
                    <a:pt x="764" y="529"/>
                  </a:lnTo>
                  <a:lnTo>
                    <a:pt x="772" y="534"/>
                  </a:lnTo>
                  <a:lnTo>
                    <a:pt x="780" y="538"/>
                  </a:lnTo>
                  <a:lnTo>
                    <a:pt x="789" y="542"/>
                  </a:lnTo>
                  <a:lnTo>
                    <a:pt x="798" y="545"/>
                  </a:lnTo>
                  <a:lnTo>
                    <a:pt x="805" y="548"/>
                  </a:lnTo>
                  <a:lnTo>
                    <a:pt x="813" y="550"/>
                  </a:lnTo>
                  <a:lnTo>
                    <a:pt x="821" y="551"/>
                  </a:lnTo>
                  <a:lnTo>
                    <a:pt x="829" y="551"/>
                  </a:lnTo>
                  <a:lnTo>
                    <a:pt x="836" y="551"/>
                  </a:lnTo>
                  <a:lnTo>
                    <a:pt x="844" y="551"/>
                  </a:lnTo>
                  <a:lnTo>
                    <a:pt x="852" y="549"/>
                  </a:lnTo>
                  <a:lnTo>
                    <a:pt x="859" y="548"/>
                  </a:lnTo>
                  <a:lnTo>
                    <a:pt x="867" y="545"/>
                  </a:lnTo>
                  <a:lnTo>
                    <a:pt x="874" y="543"/>
                  </a:lnTo>
                  <a:lnTo>
                    <a:pt x="887" y="536"/>
                  </a:lnTo>
                  <a:lnTo>
                    <a:pt x="901" y="527"/>
                  </a:lnTo>
                  <a:lnTo>
                    <a:pt x="915" y="517"/>
                  </a:lnTo>
                  <a:lnTo>
                    <a:pt x="927" y="506"/>
                  </a:lnTo>
                  <a:lnTo>
                    <a:pt x="939" y="492"/>
                  </a:lnTo>
                  <a:lnTo>
                    <a:pt x="951" y="478"/>
                  </a:lnTo>
                  <a:lnTo>
                    <a:pt x="962" y="463"/>
                  </a:lnTo>
                  <a:lnTo>
                    <a:pt x="972" y="448"/>
                  </a:lnTo>
                  <a:lnTo>
                    <a:pt x="986" y="453"/>
                  </a:lnTo>
                  <a:lnTo>
                    <a:pt x="999" y="456"/>
                  </a:lnTo>
                  <a:lnTo>
                    <a:pt x="1012" y="457"/>
                  </a:lnTo>
                  <a:lnTo>
                    <a:pt x="1025" y="457"/>
                  </a:lnTo>
                  <a:lnTo>
                    <a:pt x="1038" y="456"/>
                  </a:lnTo>
                  <a:lnTo>
                    <a:pt x="1051" y="454"/>
                  </a:lnTo>
                  <a:lnTo>
                    <a:pt x="1063" y="450"/>
                  </a:lnTo>
                  <a:lnTo>
                    <a:pt x="1075" y="445"/>
                  </a:lnTo>
                  <a:lnTo>
                    <a:pt x="1087" y="439"/>
                  </a:lnTo>
                  <a:lnTo>
                    <a:pt x="1099" y="431"/>
                  </a:lnTo>
                  <a:lnTo>
                    <a:pt x="1111" y="423"/>
                  </a:lnTo>
                  <a:lnTo>
                    <a:pt x="1122" y="414"/>
                  </a:lnTo>
                  <a:lnTo>
                    <a:pt x="1133" y="404"/>
                  </a:lnTo>
                  <a:lnTo>
                    <a:pt x="1144" y="394"/>
                  </a:lnTo>
                  <a:lnTo>
                    <a:pt x="1155" y="383"/>
                  </a:lnTo>
                  <a:lnTo>
                    <a:pt x="1165" y="372"/>
                  </a:lnTo>
                  <a:lnTo>
                    <a:pt x="1186" y="347"/>
                  </a:lnTo>
                  <a:lnTo>
                    <a:pt x="1205" y="323"/>
                  </a:lnTo>
                  <a:lnTo>
                    <a:pt x="1223" y="296"/>
                  </a:lnTo>
                  <a:lnTo>
                    <a:pt x="1241" y="271"/>
                  </a:lnTo>
                  <a:lnTo>
                    <a:pt x="1271" y="224"/>
                  </a:lnTo>
                  <a:lnTo>
                    <a:pt x="1296" y="187"/>
                  </a:lnTo>
                  <a:lnTo>
                    <a:pt x="1310" y="168"/>
                  </a:lnTo>
                  <a:lnTo>
                    <a:pt x="1325" y="149"/>
                  </a:lnTo>
                  <a:lnTo>
                    <a:pt x="1340" y="130"/>
                  </a:lnTo>
                  <a:lnTo>
                    <a:pt x="1357" y="110"/>
                  </a:lnTo>
                  <a:lnTo>
                    <a:pt x="1376" y="90"/>
                  </a:lnTo>
                  <a:lnTo>
                    <a:pt x="1395" y="72"/>
                  </a:lnTo>
                  <a:lnTo>
                    <a:pt x="1414" y="55"/>
                  </a:lnTo>
                  <a:lnTo>
                    <a:pt x="1436" y="38"/>
                  </a:lnTo>
                  <a:lnTo>
                    <a:pt x="1446" y="31"/>
                  </a:lnTo>
                  <a:lnTo>
                    <a:pt x="1457" y="25"/>
                  </a:lnTo>
                  <a:lnTo>
                    <a:pt x="1467" y="19"/>
                  </a:lnTo>
                  <a:lnTo>
                    <a:pt x="1478" y="14"/>
                  </a:lnTo>
                  <a:lnTo>
                    <a:pt x="1489" y="9"/>
                  </a:lnTo>
                  <a:lnTo>
                    <a:pt x="1501" y="6"/>
                  </a:lnTo>
                  <a:lnTo>
                    <a:pt x="1513" y="3"/>
                  </a:lnTo>
                  <a:lnTo>
                    <a:pt x="1524" y="1"/>
                  </a:lnTo>
                  <a:lnTo>
                    <a:pt x="1535" y="0"/>
                  </a:lnTo>
                  <a:lnTo>
                    <a:pt x="1547" y="0"/>
                  </a:lnTo>
                  <a:lnTo>
                    <a:pt x="1558" y="1"/>
                  </a:lnTo>
                  <a:lnTo>
                    <a:pt x="1571" y="4"/>
                  </a:lnTo>
                  <a:lnTo>
                    <a:pt x="1582" y="7"/>
                  </a:lnTo>
                  <a:lnTo>
                    <a:pt x="1594" y="12"/>
                  </a:lnTo>
                  <a:lnTo>
                    <a:pt x="1605" y="18"/>
                  </a:lnTo>
                  <a:lnTo>
                    <a:pt x="1617" y="25"/>
                  </a:lnTo>
                  <a:lnTo>
                    <a:pt x="1608" y="43"/>
                  </a:lnTo>
                  <a:lnTo>
                    <a:pt x="1597" y="64"/>
                  </a:lnTo>
                  <a:lnTo>
                    <a:pt x="1591" y="75"/>
                  </a:lnTo>
                  <a:lnTo>
                    <a:pt x="1587" y="86"/>
                  </a:lnTo>
                  <a:lnTo>
                    <a:pt x="1585" y="91"/>
                  </a:lnTo>
                  <a:lnTo>
                    <a:pt x="1584" y="96"/>
                  </a:lnTo>
                  <a:lnTo>
                    <a:pt x="1584" y="101"/>
                  </a:lnTo>
                  <a:lnTo>
                    <a:pt x="1584" y="105"/>
                  </a:lnTo>
                  <a:lnTo>
                    <a:pt x="1588" y="142"/>
                  </a:lnTo>
                  <a:lnTo>
                    <a:pt x="1595" y="181"/>
                  </a:lnTo>
                  <a:lnTo>
                    <a:pt x="1603" y="219"/>
                  </a:lnTo>
                  <a:lnTo>
                    <a:pt x="1611" y="258"/>
                  </a:lnTo>
                  <a:lnTo>
                    <a:pt x="1618" y="296"/>
                  </a:lnTo>
                  <a:lnTo>
                    <a:pt x="1625" y="336"/>
                  </a:lnTo>
                  <a:lnTo>
                    <a:pt x="1628" y="355"/>
                  </a:lnTo>
                  <a:lnTo>
                    <a:pt x="1630" y="374"/>
                  </a:lnTo>
                  <a:lnTo>
                    <a:pt x="1632" y="393"/>
                  </a:lnTo>
                  <a:lnTo>
                    <a:pt x="1633" y="411"/>
                  </a:lnTo>
                  <a:lnTo>
                    <a:pt x="1633" y="430"/>
                  </a:lnTo>
                  <a:lnTo>
                    <a:pt x="1632" y="452"/>
                  </a:lnTo>
                  <a:lnTo>
                    <a:pt x="1629" y="474"/>
                  </a:lnTo>
                  <a:lnTo>
                    <a:pt x="1626" y="497"/>
                  </a:lnTo>
                  <a:lnTo>
                    <a:pt x="1622" y="521"/>
                  </a:lnTo>
                  <a:lnTo>
                    <a:pt x="1617" y="544"/>
                  </a:lnTo>
                  <a:lnTo>
                    <a:pt x="1610" y="567"/>
                  </a:lnTo>
                  <a:lnTo>
                    <a:pt x="1601" y="588"/>
                  </a:lnTo>
                  <a:lnTo>
                    <a:pt x="1596" y="598"/>
                  </a:lnTo>
                  <a:lnTo>
                    <a:pt x="1591" y="607"/>
                  </a:lnTo>
                  <a:lnTo>
                    <a:pt x="1585" y="616"/>
                  </a:lnTo>
                  <a:lnTo>
                    <a:pt x="1579" y="625"/>
                  </a:lnTo>
                  <a:lnTo>
                    <a:pt x="1572" y="633"/>
                  </a:lnTo>
                  <a:lnTo>
                    <a:pt x="1564" y="640"/>
                  </a:lnTo>
                  <a:lnTo>
                    <a:pt x="1556" y="646"/>
                  </a:lnTo>
                  <a:lnTo>
                    <a:pt x="1548" y="651"/>
                  </a:lnTo>
                  <a:lnTo>
                    <a:pt x="1539" y="655"/>
                  </a:lnTo>
                  <a:lnTo>
                    <a:pt x="1530" y="659"/>
                  </a:lnTo>
                  <a:lnTo>
                    <a:pt x="1520" y="661"/>
                  </a:lnTo>
                  <a:lnTo>
                    <a:pt x="1509" y="662"/>
                  </a:lnTo>
                  <a:lnTo>
                    <a:pt x="1497" y="662"/>
                  </a:lnTo>
                  <a:lnTo>
                    <a:pt x="1485" y="661"/>
                  </a:lnTo>
                  <a:lnTo>
                    <a:pt x="1473" y="658"/>
                  </a:lnTo>
                  <a:lnTo>
                    <a:pt x="1460" y="654"/>
                  </a:lnTo>
                  <a:lnTo>
                    <a:pt x="1463" y="669"/>
                  </a:lnTo>
                  <a:lnTo>
                    <a:pt x="1465" y="685"/>
                  </a:lnTo>
                  <a:lnTo>
                    <a:pt x="1465" y="701"/>
                  </a:lnTo>
                  <a:lnTo>
                    <a:pt x="1464" y="715"/>
                  </a:lnTo>
                  <a:lnTo>
                    <a:pt x="1461" y="729"/>
                  </a:lnTo>
                  <a:lnTo>
                    <a:pt x="1456" y="741"/>
                  </a:lnTo>
                  <a:lnTo>
                    <a:pt x="1451" y="753"/>
                  </a:lnTo>
                  <a:lnTo>
                    <a:pt x="1444" y="764"/>
                  </a:lnTo>
                  <a:lnTo>
                    <a:pt x="1440" y="768"/>
                  </a:lnTo>
                  <a:lnTo>
                    <a:pt x="1434" y="772"/>
                  </a:lnTo>
                  <a:lnTo>
                    <a:pt x="1430" y="776"/>
                  </a:lnTo>
                  <a:lnTo>
                    <a:pt x="1425" y="779"/>
                  </a:lnTo>
                  <a:lnTo>
                    <a:pt x="1420" y="781"/>
                  </a:lnTo>
                  <a:lnTo>
                    <a:pt x="1415" y="783"/>
                  </a:lnTo>
                  <a:lnTo>
                    <a:pt x="1409" y="785"/>
                  </a:lnTo>
                  <a:lnTo>
                    <a:pt x="1403" y="785"/>
                  </a:lnTo>
                  <a:lnTo>
                    <a:pt x="1397" y="785"/>
                  </a:lnTo>
                  <a:lnTo>
                    <a:pt x="1391" y="785"/>
                  </a:lnTo>
                  <a:lnTo>
                    <a:pt x="1384" y="783"/>
                  </a:lnTo>
                  <a:lnTo>
                    <a:pt x="1378" y="781"/>
                  </a:lnTo>
                  <a:lnTo>
                    <a:pt x="1371" y="778"/>
                  </a:lnTo>
                  <a:lnTo>
                    <a:pt x="1363" y="775"/>
                  </a:lnTo>
                  <a:lnTo>
                    <a:pt x="1356" y="770"/>
                  </a:lnTo>
                  <a:lnTo>
                    <a:pt x="1349" y="765"/>
                  </a:lnTo>
                  <a:lnTo>
                    <a:pt x="1345" y="783"/>
                  </a:lnTo>
                  <a:lnTo>
                    <a:pt x="1340" y="801"/>
                  </a:lnTo>
                  <a:lnTo>
                    <a:pt x="1333" y="819"/>
                  </a:lnTo>
                  <a:lnTo>
                    <a:pt x="1324" y="837"/>
                  </a:lnTo>
                  <a:lnTo>
                    <a:pt x="1313" y="854"/>
                  </a:lnTo>
                  <a:lnTo>
                    <a:pt x="1301" y="870"/>
                  </a:lnTo>
                  <a:lnTo>
                    <a:pt x="1295" y="877"/>
                  </a:lnTo>
                  <a:lnTo>
                    <a:pt x="1289" y="883"/>
                  </a:lnTo>
                  <a:lnTo>
                    <a:pt x="1283" y="890"/>
                  </a:lnTo>
                  <a:lnTo>
                    <a:pt x="1276" y="895"/>
                  </a:lnTo>
                  <a:lnTo>
                    <a:pt x="1269" y="900"/>
                  </a:lnTo>
                  <a:lnTo>
                    <a:pt x="1263" y="904"/>
                  </a:lnTo>
                  <a:lnTo>
                    <a:pt x="1256" y="907"/>
                  </a:lnTo>
                  <a:lnTo>
                    <a:pt x="1249" y="909"/>
                  </a:lnTo>
                  <a:lnTo>
                    <a:pt x="1242" y="910"/>
                  </a:lnTo>
                  <a:lnTo>
                    <a:pt x="1234" y="910"/>
                  </a:lnTo>
                  <a:lnTo>
                    <a:pt x="1228" y="909"/>
                  </a:lnTo>
                  <a:lnTo>
                    <a:pt x="1221" y="907"/>
                  </a:lnTo>
                  <a:lnTo>
                    <a:pt x="1215" y="903"/>
                  </a:lnTo>
                  <a:lnTo>
                    <a:pt x="1208" y="899"/>
                  </a:lnTo>
                  <a:lnTo>
                    <a:pt x="1202" y="893"/>
                  </a:lnTo>
                  <a:lnTo>
                    <a:pt x="1196" y="884"/>
                  </a:lnTo>
                  <a:lnTo>
                    <a:pt x="1190" y="876"/>
                  </a:lnTo>
                  <a:lnTo>
                    <a:pt x="1185" y="866"/>
                  </a:lnTo>
                  <a:lnTo>
                    <a:pt x="1179" y="854"/>
                  </a:lnTo>
                  <a:lnTo>
                    <a:pt x="1175" y="840"/>
                  </a:lnTo>
                  <a:lnTo>
                    <a:pt x="1172" y="855"/>
                  </a:lnTo>
                  <a:lnTo>
                    <a:pt x="1170" y="868"/>
                  </a:lnTo>
                  <a:lnTo>
                    <a:pt x="1168" y="880"/>
                  </a:lnTo>
                  <a:lnTo>
                    <a:pt x="1165" y="892"/>
                  </a:lnTo>
                  <a:lnTo>
                    <a:pt x="1161" y="903"/>
                  </a:lnTo>
                  <a:lnTo>
                    <a:pt x="1156" y="912"/>
                  </a:lnTo>
                  <a:lnTo>
                    <a:pt x="1151" y="921"/>
                  </a:lnTo>
                  <a:lnTo>
                    <a:pt x="1146" y="929"/>
                  </a:lnTo>
                  <a:lnTo>
                    <a:pt x="1140" y="936"/>
                  </a:lnTo>
                  <a:lnTo>
                    <a:pt x="1133" y="943"/>
                  </a:lnTo>
                  <a:lnTo>
                    <a:pt x="1127" y="949"/>
                  </a:lnTo>
                  <a:lnTo>
                    <a:pt x="1119" y="955"/>
                  </a:lnTo>
                  <a:lnTo>
                    <a:pt x="1112" y="959"/>
                  </a:lnTo>
                  <a:lnTo>
                    <a:pt x="1103" y="963"/>
                  </a:lnTo>
                  <a:lnTo>
                    <a:pt x="1095" y="967"/>
                  </a:lnTo>
                  <a:lnTo>
                    <a:pt x="1086" y="970"/>
                  </a:lnTo>
                  <a:lnTo>
                    <a:pt x="1069" y="975"/>
                  </a:lnTo>
                  <a:lnTo>
                    <a:pt x="1051" y="978"/>
                  </a:lnTo>
                  <a:lnTo>
                    <a:pt x="1032" y="980"/>
                  </a:lnTo>
                  <a:lnTo>
                    <a:pt x="1014" y="981"/>
                  </a:lnTo>
                  <a:lnTo>
                    <a:pt x="979" y="981"/>
                  </a:lnTo>
                  <a:lnTo>
                    <a:pt x="946" y="981"/>
                  </a:lnTo>
                  <a:lnTo>
                    <a:pt x="944" y="981"/>
                  </a:lnTo>
                  <a:lnTo>
                    <a:pt x="942" y="979"/>
                  </a:lnTo>
                  <a:lnTo>
                    <a:pt x="940" y="977"/>
                  </a:lnTo>
                  <a:lnTo>
                    <a:pt x="938" y="973"/>
                  </a:lnTo>
                  <a:lnTo>
                    <a:pt x="934" y="965"/>
                  </a:lnTo>
                  <a:lnTo>
                    <a:pt x="929" y="956"/>
                  </a:lnTo>
                  <a:lnTo>
                    <a:pt x="927" y="950"/>
                  </a:lnTo>
                  <a:lnTo>
                    <a:pt x="923" y="946"/>
                  </a:lnTo>
                  <a:lnTo>
                    <a:pt x="920" y="942"/>
                  </a:lnTo>
                  <a:lnTo>
                    <a:pt x="916" y="938"/>
                  </a:lnTo>
                  <a:lnTo>
                    <a:pt x="910" y="935"/>
                  </a:lnTo>
                  <a:lnTo>
                    <a:pt x="905" y="933"/>
                  </a:lnTo>
                  <a:lnTo>
                    <a:pt x="899" y="932"/>
                  </a:lnTo>
                  <a:lnTo>
                    <a:pt x="892" y="932"/>
                  </a:lnTo>
                  <a:lnTo>
                    <a:pt x="888" y="933"/>
                  </a:lnTo>
                  <a:lnTo>
                    <a:pt x="883" y="935"/>
                  </a:lnTo>
                  <a:lnTo>
                    <a:pt x="880" y="938"/>
                  </a:lnTo>
                  <a:lnTo>
                    <a:pt x="876" y="942"/>
                  </a:lnTo>
                  <a:lnTo>
                    <a:pt x="869" y="953"/>
                  </a:lnTo>
                  <a:lnTo>
                    <a:pt x="862" y="964"/>
                  </a:lnTo>
                  <a:lnTo>
                    <a:pt x="856" y="976"/>
                  </a:lnTo>
                  <a:lnTo>
                    <a:pt x="849" y="986"/>
                  </a:lnTo>
                  <a:lnTo>
                    <a:pt x="844" y="991"/>
                  </a:lnTo>
                  <a:lnTo>
                    <a:pt x="841" y="995"/>
                  </a:lnTo>
                  <a:lnTo>
                    <a:pt x="836" y="998"/>
                  </a:lnTo>
                  <a:lnTo>
                    <a:pt x="832" y="1000"/>
                  </a:lnTo>
                  <a:lnTo>
                    <a:pt x="813" y="1006"/>
                  </a:lnTo>
                  <a:lnTo>
                    <a:pt x="794" y="1013"/>
                  </a:lnTo>
                  <a:lnTo>
                    <a:pt x="775" y="1021"/>
                  </a:lnTo>
                  <a:lnTo>
                    <a:pt x="757" y="1028"/>
                  </a:lnTo>
                  <a:lnTo>
                    <a:pt x="739" y="1034"/>
                  </a:lnTo>
                  <a:lnTo>
                    <a:pt x="720" y="1040"/>
                  </a:lnTo>
                  <a:lnTo>
                    <a:pt x="700" y="1044"/>
                  </a:lnTo>
                  <a:lnTo>
                    <a:pt x="680" y="1047"/>
                  </a:lnTo>
                  <a:lnTo>
                    <a:pt x="670" y="1036"/>
                  </a:lnTo>
                  <a:lnTo>
                    <a:pt x="660" y="1026"/>
                  </a:lnTo>
                  <a:lnTo>
                    <a:pt x="649" y="1017"/>
                  </a:lnTo>
                  <a:lnTo>
                    <a:pt x="639" y="1008"/>
                  </a:lnTo>
                  <a:lnTo>
                    <a:pt x="629" y="1001"/>
                  </a:lnTo>
                  <a:lnTo>
                    <a:pt x="620" y="993"/>
                  </a:lnTo>
                  <a:lnTo>
                    <a:pt x="611" y="984"/>
                  </a:lnTo>
                  <a:lnTo>
                    <a:pt x="603" y="974"/>
                  </a:lnTo>
                  <a:lnTo>
                    <a:pt x="603" y="969"/>
                  </a:lnTo>
                  <a:lnTo>
                    <a:pt x="603" y="968"/>
                  </a:lnTo>
                  <a:lnTo>
                    <a:pt x="603" y="969"/>
                  </a:lnTo>
                  <a:lnTo>
                    <a:pt x="604" y="974"/>
                  </a:lnTo>
                  <a:lnTo>
                    <a:pt x="599" y="980"/>
                  </a:lnTo>
                  <a:lnTo>
                    <a:pt x="594" y="986"/>
                  </a:lnTo>
                  <a:lnTo>
                    <a:pt x="589" y="991"/>
                  </a:lnTo>
                  <a:lnTo>
                    <a:pt x="582" y="997"/>
                  </a:lnTo>
                  <a:lnTo>
                    <a:pt x="569" y="1007"/>
                  </a:lnTo>
                  <a:lnTo>
                    <a:pt x="554" y="1017"/>
                  </a:lnTo>
                  <a:lnTo>
                    <a:pt x="538" y="1024"/>
                  </a:lnTo>
                  <a:lnTo>
                    <a:pt x="522" y="1030"/>
                  </a:lnTo>
                  <a:lnTo>
                    <a:pt x="504" y="1034"/>
                  </a:lnTo>
                  <a:lnTo>
                    <a:pt x="487" y="1036"/>
                  </a:lnTo>
                  <a:lnTo>
                    <a:pt x="478" y="1037"/>
                  </a:lnTo>
                  <a:lnTo>
                    <a:pt x="470" y="1037"/>
                  </a:lnTo>
                  <a:lnTo>
                    <a:pt x="462" y="1036"/>
                  </a:lnTo>
                  <a:lnTo>
                    <a:pt x="453" y="1035"/>
                  </a:lnTo>
                  <a:lnTo>
                    <a:pt x="445" y="1034"/>
                  </a:lnTo>
                  <a:lnTo>
                    <a:pt x="437" y="1032"/>
                  </a:lnTo>
                  <a:lnTo>
                    <a:pt x="430" y="1029"/>
                  </a:lnTo>
                  <a:lnTo>
                    <a:pt x="423" y="1026"/>
                  </a:lnTo>
                  <a:lnTo>
                    <a:pt x="416" y="1022"/>
                  </a:lnTo>
                  <a:lnTo>
                    <a:pt x="410" y="1017"/>
                  </a:lnTo>
                  <a:lnTo>
                    <a:pt x="405" y="1011"/>
                  </a:lnTo>
                  <a:lnTo>
                    <a:pt x="399" y="1005"/>
                  </a:lnTo>
                  <a:lnTo>
                    <a:pt x="395" y="998"/>
                  </a:lnTo>
                  <a:lnTo>
                    <a:pt x="391" y="991"/>
                  </a:lnTo>
                  <a:lnTo>
                    <a:pt x="386" y="983"/>
                  </a:lnTo>
                  <a:lnTo>
                    <a:pt x="383" y="974"/>
                  </a:lnTo>
                  <a:lnTo>
                    <a:pt x="349" y="989"/>
                  </a:lnTo>
                  <a:lnTo>
                    <a:pt x="312" y="1004"/>
                  </a:lnTo>
                  <a:lnTo>
                    <a:pt x="294" y="1010"/>
                  </a:lnTo>
                  <a:lnTo>
                    <a:pt x="275" y="1015"/>
                  </a:lnTo>
                  <a:lnTo>
                    <a:pt x="257" y="1019"/>
                  </a:lnTo>
                  <a:lnTo>
                    <a:pt x="239" y="1021"/>
                  </a:lnTo>
                  <a:lnTo>
                    <a:pt x="231" y="1021"/>
                  </a:lnTo>
                  <a:lnTo>
                    <a:pt x="223" y="1020"/>
                  </a:lnTo>
                  <a:lnTo>
                    <a:pt x="215" y="1019"/>
                  </a:lnTo>
                  <a:lnTo>
                    <a:pt x="208" y="1017"/>
                  </a:lnTo>
                  <a:lnTo>
                    <a:pt x="201" y="1013"/>
                  </a:lnTo>
                  <a:lnTo>
                    <a:pt x="193" y="1010"/>
                  </a:lnTo>
                  <a:lnTo>
                    <a:pt x="187" y="1006"/>
                  </a:lnTo>
                  <a:lnTo>
                    <a:pt x="181" y="1001"/>
                  </a:lnTo>
                  <a:lnTo>
                    <a:pt x="175" y="995"/>
                  </a:lnTo>
                  <a:lnTo>
                    <a:pt x="171" y="988"/>
                  </a:lnTo>
                  <a:lnTo>
                    <a:pt x="166" y="981"/>
                  </a:lnTo>
                  <a:lnTo>
                    <a:pt x="162" y="972"/>
                  </a:lnTo>
                  <a:lnTo>
                    <a:pt x="159" y="962"/>
                  </a:lnTo>
                  <a:lnTo>
                    <a:pt x="156" y="950"/>
                  </a:lnTo>
                  <a:lnTo>
                    <a:pt x="154" y="938"/>
                  </a:lnTo>
                  <a:lnTo>
                    <a:pt x="153" y="925"/>
                  </a:lnTo>
                  <a:lnTo>
                    <a:pt x="138" y="927"/>
                  </a:lnTo>
                  <a:lnTo>
                    <a:pt x="122" y="927"/>
                  </a:lnTo>
                  <a:lnTo>
                    <a:pt x="109" y="925"/>
                  </a:lnTo>
                  <a:lnTo>
                    <a:pt x="96" y="922"/>
                  </a:lnTo>
                  <a:lnTo>
                    <a:pt x="83" y="917"/>
                  </a:lnTo>
                  <a:lnTo>
                    <a:pt x="72" y="911"/>
                  </a:lnTo>
                  <a:lnTo>
                    <a:pt x="60" y="903"/>
                  </a:lnTo>
                  <a:lnTo>
                    <a:pt x="50" y="895"/>
                  </a:lnTo>
                  <a:lnTo>
                    <a:pt x="41" y="885"/>
                  </a:lnTo>
                  <a:lnTo>
                    <a:pt x="33" y="875"/>
                  </a:lnTo>
                  <a:lnTo>
                    <a:pt x="26" y="864"/>
                  </a:lnTo>
                  <a:lnTo>
                    <a:pt x="19" y="853"/>
                  </a:lnTo>
                  <a:lnTo>
                    <a:pt x="14" y="841"/>
                  </a:lnTo>
                  <a:lnTo>
                    <a:pt x="9" y="829"/>
                  </a:lnTo>
                  <a:lnTo>
                    <a:pt x="5" y="816"/>
                  </a:lnTo>
                  <a:lnTo>
                    <a:pt x="3" y="804"/>
                  </a:lnTo>
                  <a:lnTo>
                    <a:pt x="1" y="793"/>
                  </a:lnTo>
                  <a:lnTo>
                    <a:pt x="0" y="781"/>
                  </a:lnTo>
                  <a:lnTo>
                    <a:pt x="0" y="770"/>
                  </a:lnTo>
                  <a:lnTo>
                    <a:pt x="2" y="760"/>
                  </a:lnTo>
                  <a:lnTo>
                    <a:pt x="4" y="749"/>
                  </a:lnTo>
                  <a:lnTo>
                    <a:pt x="8" y="741"/>
                  </a:lnTo>
                  <a:lnTo>
                    <a:pt x="12" y="733"/>
                  </a:lnTo>
                  <a:lnTo>
                    <a:pt x="18" y="726"/>
                  </a:lnTo>
                  <a:lnTo>
                    <a:pt x="25" y="721"/>
                  </a:lnTo>
                  <a:lnTo>
                    <a:pt x="34" y="717"/>
                  </a:lnTo>
                  <a:lnTo>
                    <a:pt x="43" y="715"/>
                  </a:lnTo>
                  <a:lnTo>
                    <a:pt x="54" y="714"/>
                  </a:lnTo>
                  <a:lnTo>
                    <a:pt x="66" y="715"/>
                  </a:lnTo>
                  <a:lnTo>
                    <a:pt x="80" y="718"/>
                  </a:lnTo>
                  <a:lnTo>
                    <a:pt x="94" y="723"/>
                  </a:lnTo>
                  <a:lnTo>
                    <a:pt x="110" y="731"/>
                  </a:lnTo>
                  <a:lnTo>
                    <a:pt x="102" y="722"/>
                  </a:lnTo>
                  <a:lnTo>
                    <a:pt x="96" y="714"/>
                  </a:lnTo>
                  <a:lnTo>
                    <a:pt x="91" y="706"/>
                  </a:lnTo>
                  <a:lnTo>
                    <a:pt x="88" y="698"/>
                  </a:lnTo>
                  <a:lnTo>
                    <a:pt x="85" y="689"/>
                  </a:lnTo>
                  <a:lnTo>
                    <a:pt x="83" y="681"/>
                  </a:lnTo>
                  <a:lnTo>
                    <a:pt x="83" y="674"/>
                  </a:lnTo>
                  <a:lnTo>
                    <a:pt x="84" y="667"/>
                  </a:lnTo>
                  <a:lnTo>
                    <a:pt x="85" y="660"/>
                  </a:lnTo>
                  <a:lnTo>
                    <a:pt x="87" y="653"/>
                  </a:lnTo>
                  <a:lnTo>
                    <a:pt x="90" y="646"/>
                  </a:lnTo>
                  <a:lnTo>
                    <a:pt x="94" y="639"/>
                  </a:lnTo>
                  <a:lnTo>
                    <a:pt x="99" y="633"/>
                  </a:lnTo>
                  <a:lnTo>
                    <a:pt x="104" y="625"/>
                  </a:lnTo>
                  <a:lnTo>
                    <a:pt x="110" y="619"/>
                  </a:lnTo>
                  <a:lnTo>
                    <a:pt x="116" y="613"/>
                  </a:lnTo>
                  <a:lnTo>
                    <a:pt x="131" y="601"/>
                  </a:lnTo>
                  <a:lnTo>
                    <a:pt x="146" y="589"/>
                  </a:lnTo>
                  <a:lnTo>
                    <a:pt x="162" y="578"/>
                  </a:lnTo>
                  <a:lnTo>
                    <a:pt x="179" y="567"/>
                  </a:lnTo>
                  <a:lnTo>
                    <a:pt x="213" y="545"/>
                  </a:lnTo>
                  <a:lnTo>
                    <a:pt x="242" y="525"/>
                  </a:lnTo>
                  <a:lnTo>
                    <a:pt x="238" y="518"/>
                  </a:lnTo>
                  <a:lnTo>
                    <a:pt x="236" y="508"/>
                  </a:lnTo>
                  <a:lnTo>
                    <a:pt x="233" y="493"/>
                  </a:lnTo>
                  <a:lnTo>
                    <a:pt x="231" y="477"/>
                  </a:lnTo>
                  <a:lnTo>
                    <a:pt x="227" y="441"/>
                  </a:lnTo>
                  <a:lnTo>
                    <a:pt x="222" y="406"/>
                  </a:lnTo>
                  <a:close/>
                </a:path>
              </a:pathLst>
            </a:custGeom>
            <a:solidFill>
              <a:srgbClr val="C68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" name="Freeform 34"/>
            <p:cNvSpPr>
              <a:spLocks/>
            </p:cNvSpPr>
            <p:nvPr/>
          </p:nvSpPr>
          <p:spPr bwMode="auto">
            <a:xfrm>
              <a:off x="7267575" y="4814888"/>
              <a:ext cx="26987" cy="28575"/>
            </a:xfrm>
            <a:custGeom>
              <a:avLst/>
              <a:gdLst>
                <a:gd name="T0" fmla="*/ 95 w 295"/>
                <a:gd name="T1" fmla="*/ 18 h 302"/>
                <a:gd name="T2" fmla="*/ 63 w 295"/>
                <a:gd name="T3" fmla="*/ 35 h 302"/>
                <a:gd name="T4" fmla="*/ 39 w 295"/>
                <a:gd name="T5" fmla="*/ 56 h 302"/>
                <a:gd name="T6" fmla="*/ 21 w 295"/>
                <a:gd name="T7" fmla="*/ 80 h 302"/>
                <a:gd name="T8" fmla="*/ 8 w 295"/>
                <a:gd name="T9" fmla="*/ 107 h 302"/>
                <a:gd name="T10" fmla="*/ 1 w 295"/>
                <a:gd name="T11" fmla="*/ 135 h 302"/>
                <a:gd name="T12" fmla="*/ 0 w 295"/>
                <a:gd name="T13" fmla="*/ 164 h 302"/>
                <a:gd name="T14" fmla="*/ 4 w 295"/>
                <a:gd name="T15" fmla="*/ 192 h 302"/>
                <a:gd name="T16" fmla="*/ 12 w 295"/>
                <a:gd name="T17" fmla="*/ 219 h 302"/>
                <a:gd name="T18" fmla="*/ 26 w 295"/>
                <a:gd name="T19" fmla="*/ 243 h 302"/>
                <a:gd name="T20" fmla="*/ 43 w 295"/>
                <a:gd name="T21" fmla="*/ 264 h 302"/>
                <a:gd name="T22" fmla="*/ 63 w 295"/>
                <a:gd name="T23" fmla="*/ 281 h 302"/>
                <a:gd name="T24" fmla="*/ 88 w 295"/>
                <a:gd name="T25" fmla="*/ 295 h 302"/>
                <a:gd name="T26" fmla="*/ 115 w 295"/>
                <a:gd name="T27" fmla="*/ 301 h 302"/>
                <a:gd name="T28" fmla="*/ 146 w 295"/>
                <a:gd name="T29" fmla="*/ 301 h 302"/>
                <a:gd name="T30" fmla="*/ 179 w 295"/>
                <a:gd name="T31" fmla="*/ 294 h 302"/>
                <a:gd name="T32" fmla="*/ 210 w 295"/>
                <a:gd name="T33" fmla="*/ 279 h 302"/>
                <a:gd name="T34" fmla="*/ 234 w 295"/>
                <a:gd name="T35" fmla="*/ 262 h 302"/>
                <a:gd name="T36" fmla="*/ 254 w 295"/>
                <a:gd name="T37" fmla="*/ 242 h 302"/>
                <a:gd name="T38" fmla="*/ 270 w 295"/>
                <a:gd name="T39" fmla="*/ 218 h 302"/>
                <a:gd name="T40" fmla="*/ 283 w 295"/>
                <a:gd name="T41" fmla="*/ 192 h 302"/>
                <a:gd name="T42" fmla="*/ 291 w 295"/>
                <a:gd name="T43" fmla="*/ 165 h 302"/>
                <a:gd name="T44" fmla="*/ 294 w 295"/>
                <a:gd name="T45" fmla="*/ 137 h 302"/>
                <a:gd name="T46" fmla="*/ 294 w 295"/>
                <a:gd name="T47" fmla="*/ 111 h 302"/>
                <a:gd name="T48" fmla="*/ 290 w 295"/>
                <a:gd name="T49" fmla="*/ 84 h 302"/>
                <a:gd name="T50" fmla="*/ 281 w 295"/>
                <a:gd name="T51" fmla="*/ 61 h 302"/>
                <a:gd name="T52" fmla="*/ 267 w 295"/>
                <a:gd name="T53" fmla="*/ 40 h 302"/>
                <a:gd name="T54" fmla="*/ 249 w 295"/>
                <a:gd name="T55" fmla="*/ 22 h 302"/>
                <a:gd name="T56" fmla="*/ 227 w 295"/>
                <a:gd name="T57" fmla="*/ 9 h 302"/>
                <a:gd name="T58" fmla="*/ 200 w 295"/>
                <a:gd name="T59" fmla="*/ 2 h 302"/>
                <a:gd name="T60" fmla="*/ 169 w 295"/>
                <a:gd name="T61" fmla="*/ 0 h 302"/>
                <a:gd name="T62" fmla="*/ 133 w 295"/>
                <a:gd name="T63" fmla="*/ 5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5" h="302">
                  <a:moveTo>
                    <a:pt x="113" y="11"/>
                  </a:moveTo>
                  <a:lnTo>
                    <a:pt x="95" y="18"/>
                  </a:lnTo>
                  <a:lnTo>
                    <a:pt x="79" y="26"/>
                  </a:lnTo>
                  <a:lnTo>
                    <a:pt x="63" y="35"/>
                  </a:lnTo>
                  <a:lnTo>
                    <a:pt x="50" y="45"/>
                  </a:lnTo>
                  <a:lnTo>
                    <a:pt x="39" y="56"/>
                  </a:lnTo>
                  <a:lnTo>
                    <a:pt x="29" y="68"/>
                  </a:lnTo>
                  <a:lnTo>
                    <a:pt x="21" y="80"/>
                  </a:lnTo>
                  <a:lnTo>
                    <a:pt x="14" y="94"/>
                  </a:lnTo>
                  <a:lnTo>
                    <a:pt x="8" y="107"/>
                  </a:lnTo>
                  <a:lnTo>
                    <a:pt x="4" y="121"/>
                  </a:lnTo>
                  <a:lnTo>
                    <a:pt x="1" y="135"/>
                  </a:lnTo>
                  <a:lnTo>
                    <a:pt x="0" y="149"/>
                  </a:lnTo>
                  <a:lnTo>
                    <a:pt x="0" y="164"/>
                  </a:lnTo>
                  <a:lnTo>
                    <a:pt x="1" y="178"/>
                  </a:lnTo>
                  <a:lnTo>
                    <a:pt x="4" y="192"/>
                  </a:lnTo>
                  <a:lnTo>
                    <a:pt x="8" y="205"/>
                  </a:lnTo>
                  <a:lnTo>
                    <a:pt x="12" y="219"/>
                  </a:lnTo>
                  <a:lnTo>
                    <a:pt x="19" y="231"/>
                  </a:lnTo>
                  <a:lnTo>
                    <a:pt x="26" y="243"/>
                  </a:lnTo>
                  <a:lnTo>
                    <a:pt x="34" y="254"/>
                  </a:lnTo>
                  <a:lnTo>
                    <a:pt x="43" y="264"/>
                  </a:lnTo>
                  <a:lnTo>
                    <a:pt x="53" y="273"/>
                  </a:lnTo>
                  <a:lnTo>
                    <a:pt x="63" y="281"/>
                  </a:lnTo>
                  <a:lnTo>
                    <a:pt x="75" y="289"/>
                  </a:lnTo>
                  <a:lnTo>
                    <a:pt x="88" y="295"/>
                  </a:lnTo>
                  <a:lnTo>
                    <a:pt x="101" y="299"/>
                  </a:lnTo>
                  <a:lnTo>
                    <a:pt x="115" y="301"/>
                  </a:lnTo>
                  <a:lnTo>
                    <a:pt x="130" y="302"/>
                  </a:lnTo>
                  <a:lnTo>
                    <a:pt x="146" y="301"/>
                  </a:lnTo>
                  <a:lnTo>
                    <a:pt x="162" y="298"/>
                  </a:lnTo>
                  <a:lnTo>
                    <a:pt x="179" y="294"/>
                  </a:lnTo>
                  <a:lnTo>
                    <a:pt x="196" y="287"/>
                  </a:lnTo>
                  <a:lnTo>
                    <a:pt x="210" y="279"/>
                  </a:lnTo>
                  <a:lnTo>
                    <a:pt x="222" y="271"/>
                  </a:lnTo>
                  <a:lnTo>
                    <a:pt x="234" y="262"/>
                  </a:lnTo>
                  <a:lnTo>
                    <a:pt x="244" y="252"/>
                  </a:lnTo>
                  <a:lnTo>
                    <a:pt x="254" y="242"/>
                  </a:lnTo>
                  <a:lnTo>
                    <a:pt x="262" y="230"/>
                  </a:lnTo>
                  <a:lnTo>
                    <a:pt x="270" y="218"/>
                  </a:lnTo>
                  <a:lnTo>
                    <a:pt x="277" y="205"/>
                  </a:lnTo>
                  <a:lnTo>
                    <a:pt x="283" y="192"/>
                  </a:lnTo>
                  <a:lnTo>
                    <a:pt x="287" y="179"/>
                  </a:lnTo>
                  <a:lnTo>
                    <a:pt x="291" y="165"/>
                  </a:lnTo>
                  <a:lnTo>
                    <a:pt x="293" y="151"/>
                  </a:lnTo>
                  <a:lnTo>
                    <a:pt x="294" y="137"/>
                  </a:lnTo>
                  <a:lnTo>
                    <a:pt x="295" y="124"/>
                  </a:lnTo>
                  <a:lnTo>
                    <a:pt x="294" y="111"/>
                  </a:lnTo>
                  <a:lnTo>
                    <a:pt x="292" y="98"/>
                  </a:lnTo>
                  <a:lnTo>
                    <a:pt x="290" y="84"/>
                  </a:lnTo>
                  <a:lnTo>
                    <a:pt x="286" y="72"/>
                  </a:lnTo>
                  <a:lnTo>
                    <a:pt x="281" y="61"/>
                  </a:lnTo>
                  <a:lnTo>
                    <a:pt x="275" y="50"/>
                  </a:lnTo>
                  <a:lnTo>
                    <a:pt x="267" y="40"/>
                  </a:lnTo>
                  <a:lnTo>
                    <a:pt x="259" y="31"/>
                  </a:lnTo>
                  <a:lnTo>
                    <a:pt x="249" y="22"/>
                  </a:lnTo>
                  <a:lnTo>
                    <a:pt x="239" y="15"/>
                  </a:lnTo>
                  <a:lnTo>
                    <a:pt x="227" y="9"/>
                  </a:lnTo>
                  <a:lnTo>
                    <a:pt x="215" y="5"/>
                  </a:lnTo>
                  <a:lnTo>
                    <a:pt x="200" y="2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52" y="2"/>
                  </a:lnTo>
                  <a:lnTo>
                    <a:pt x="133" y="5"/>
                  </a:lnTo>
                  <a:lnTo>
                    <a:pt x="113" y="11"/>
                  </a:ln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" name="Freeform 35"/>
            <p:cNvSpPr>
              <a:spLocks/>
            </p:cNvSpPr>
            <p:nvPr/>
          </p:nvSpPr>
          <p:spPr bwMode="auto">
            <a:xfrm>
              <a:off x="7305675" y="4776788"/>
              <a:ext cx="30162" cy="23813"/>
            </a:xfrm>
            <a:custGeom>
              <a:avLst/>
              <a:gdLst>
                <a:gd name="T0" fmla="*/ 98 w 318"/>
                <a:gd name="T1" fmla="*/ 0 h 255"/>
                <a:gd name="T2" fmla="*/ 114 w 318"/>
                <a:gd name="T3" fmla="*/ 4 h 255"/>
                <a:gd name="T4" fmla="*/ 131 w 318"/>
                <a:gd name="T5" fmla="*/ 9 h 255"/>
                <a:gd name="T6" fmla="*/ 148 w 318"/>
                <a:gd name="T7" fmla="*/ 17 h 255"/>
                <a:gd name="T8" fmla="*/ 164 w 318"/>
                <a:gd name="T9" fmla="*/ 27 h 255"/>
                <a:gd name="T10" fmla="*/ 181 w 318"/>
                <a:gd name="T11" fmla="*/ 38 h 255"/>
                <a:gd name="T12" fmla="*/ 198 w 318"/>
                <a:gd name="T13" fmla="*/ 51 h 255"/>
                <a:gd name="T14" fmla="*/ 214 w 318"/>
                <a:gd name="T15" fmla="*/ 65 h 255"/>
                <a:gd name="T16" fmla="*/ 230 w 318"/>
                <a:gd name="T17" fmla="*/ 80 h 255"/>
                <a:gd name="T18" fmla="*/ 244 w 318"/>
                <a:gd name="T19" fmla="*/ 95 h 255"/>
                <a:gd name="T20" fmla="*/ 258 w 318"/>
                <a:gd name="T21" fmla="*/ 111 h 255"/>
                <a:gd name="T22" fmla="*/ 272 w 318"/>
                <a:gd name="T23" fmla="*/ 128 h 255"/>
                <a:gd name="T24" fmla="*/ 284 w 318"/>
                <a:gd name="T25" fmla="*/ 144 h 255"/>
                <a:gd name="T26" fmla="*/ 295 w 318"/>
                <a:gd name="T27" fmla="*/ 160 h 255"/>
                <a:gd name="T28" fmla="*/ 304 w 318"/>
                <a:gd name="T29" fmla="*/ 175 h 255"/>
                <a:gd name="T30" fmla="*/ 311 w 318"/>
                <a:gd name="T31" fmla="*/ 191 h 255"/>
                <a:gd name="T32" fmla="*/ 318 w 318"/>
                <a:gd name="T33" fmla="*/ 204 h 255"/>
                <a:gd name="T34" fmla="*/ 312 w 318"/>
                <a:gd name="T35" fmla="*/ 208 h 255"/>
                <a:gd name="T36" fmla="*/ 306 w 318"/>
                <a:gd name="T37" fmla="*/ 212 h 255"/>
                <a:gd name="T38" fmla="*/ 298 w 318"/>
                <a:gd name="T39" fmla="*/ 216 h 255"/>
                <a:gd name="T40" fmla="*/ 290 w 318"/>
                <a:gd name="T41" fmla="*/ 219 h 255"/>
                <a:gd name="T42" fmla="*/ 270 w 318"/>
                <a:gd name="T43" fmla="*/ 225 h 255"/>
                <a:gd name="T44" fmla="*/ 247 w 318"/>
                <a:gd name="T45" fmla="*/ 229 h 255"/>
                <a:gd name="T46" fmla="*/ 222 w 318"/>
                <a:gd name="T47" fmla="*/ 234 h 255"/>
                <a:gd name="T48" fmla="*/ 196 w 318"/>
                <a:gd name="T49" fmla="*/ 237 h 255"/>
                <a:gd name="T50" fmla="*/ 169 w 318"/>
                <a:gd name="T51" fmla="*/ 240 h 255"/>
                <a:gd name="T52" fmla="*/ 142 w 318"/>
                <a:gd name="T53" fmla="*/ 243 h 255"/>
                <a:gd name="T54" fmla="*/ 89 w 318"/>
                <a:gd name="T55" fmla="*/ 246 h 255"/>
                <a:gd name="T56" fmla="*/ 44 w 318"/>
                <a:gd name="T57" fmla="*/ 249 h 255"/>
                <a:gd name="T58" fmla="*/ 26 w 318"/>
                <a:gd name="T59" fmla="*/ 250 h 255"/>
                <a:gd name="T60" fmla="*/ 13 w 318"/>
                <a:gd name="T61" fmla="*/ 253 h 255"/>
                <a:gd name="T62" fmla="*/ 4 w 318"/>
                <a:gd name="T63" fmla="*/ 254 h 255"/>
                <a:gd name="T64" fmla="*/ 0 w 318"/>
                <a:gd name="T65" fmla="*/ 255 h 255"/>
                <a:gd name="T66" fmla="*/ 16 w 318"/>
                <a:gd name="T67" fmla="*/ 224 h 255"/>
                <a:gd name="T68" fmla="*/ 31 w 318"/>
                <a:gd name="T69" fmla="*/ 193 h 255"/>
                <a:gd name="T70" fmla="*/ 46 w 318"/>
                <a:gd name="T71" fmla="*/ 162 h 255"/>
                <a:gd name="T72" fmla="*/ 59 w 318"/>
                <a:gd name="T73" fmla="*/ 131 h 255"/>
                <a:gd name="T74" fmla="*/ 73 w 318"/>
                <a:gd name="T75" fmla="*/ 98 h 255"/>
                <a:gd name="T76" fmla="*/ 83 w 318"/>
                <a:gd name="T77" fmla="*/ 67 h 255"/>
                <a:gd name="T78" fmla="*/ 88 w 318"/>
                <a:gd name="T79" fmla="*/ 50 h 255"/>
                <a:gd name="T80" fmla="*/ 92 w 318"/>
                <a:gd name="T81" fmla="*/ 33 h 255"/>
                <a:gd name="T82" fmla="*/ 95 w 318"/>
                <a:gd name="T83" fmla="*/ 17 h 255"/>
                <a:gd name="T84" fmla="*/ 98 w 318"/>
                <a:gd name="T85" fmla="*/ 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8" h="255">
                  <a:moveTo>
                    <a:pt x="98" y="0"/>
                  </a:moveTo>
                  <a:lnTo>
                    <a:pt x="114" y="4"/>
                  </a:lnTo>
                  <a:lnTo>
                    <a:pt x="131" y="9"/>
                  </a:lnTo>
                  <a:lnTo>
                    <a:pt x="148" y="17"/>
                  </a:lnTo>
                  <a:lnTo>
                    <a:pt x="164" y="27"/>
                  </a:lnTo>
                  <a:lnTo>
                    <a:pt x="181" y="38"/>
                  </a:lnTo>
                  <a:lnTo>
                    <a:pt x="198" y="51"/>
                  </a:lnTo>
                  <a:lnTo>
                    <a:pt x="214" y="65"/>
                  </a:lnTo>
                  <a:lnTo>
                    <a:pt x="230" y="80"/>
                  </a:lnTo>
                  <a:lnTo>
                    <a:pt x="244" y="95"/>
                  </a:lnTo>
                  <a:lnTo>
                    <a:pt x="258" y="111"/>
                  </a:lnTo>
                  <a:lnTo>
                    <a:pt x="272" y="128"/>
                  </a:lnTo>
                  <a:lnTo>
                    <a:pt x="284" y="144"/>
                  </a:lnTo>
                  <a:lnTo>
                    <a:pt x="295" y="160"/>
                  </a:lnTo>
                  <a:lnTo>
                    <a:pt x="304" y="175"/>
                  </a:lnTo>
                  <a:lnTo>
                    <a:pt x="311" y="191"/>
                  </a:lnTo>
                  <a:lnTo>
                    <a:pt x="318" y="204"/>
                  </a:lnTo>
                  <a:lnTo>
                    <a:pt x="312" y="208"/>
                  </a:lnTo>
                  <a:lnTo>
                    <a:pt x="306" y="212"/>
                  </a:lnTo>
                  <a:lnTo>
                    <a:pt x="298" y="216"/>
                  </a:lnTo>
                  <a:lnTo>
                    <a:pt x="290" y="219"/>
                  </a:lnTo>
                  <a:lnTo>
                    <a:pt x="270" y="225"/>
                  </a:lnTo>
                  <a:lnTo>
                    <a:pt x="247" y="229"/>
                  </a:lnTo>
                  <a:lnTo>
                    <a:pt x="222" y="234"/>
                  </a:lnTo>
                  <a:lnTo>
                    <a:pt x="196" y="237"/>
                  </a:lnTo>
                  <a:lnTo>
                    <a:pt x="169" y="240"/>
                  </a:lnTo>
                  <a:lnTo>
                    <a:pt x="142" y="243"/>
                  </a:lnTo>
                  <a:lnTo>
                    <a:pt x="89" y="246"/>
                  </a:lnTo>
                  <a:lnTo>
                    <a:pt x="44" y="249"/>
                  </a:lnTo>
                  <a:lnTo>
                    <a:pt x="26" y="250"/>
                  </a:lnTo>
                  <a:lnTo>
                    <a:pt x="13" y="253"/>
                  </a:lnTo>
                  <a:lnTo>
                    <a:pt x="4" y="254"/>
                  </a:lnTo>
                  <a:lnTo>
                    <a:pt x="0" y="255"/>
                  </a:lnTo>
                  <a:lnTo>
                    <a:pt x="16" y="224"/>
                  </a:lnTo>
                  <a:lnTo>
                    <a:pt x="31" y="193"/>
                  </a:lnTo>
                  <a:lnTo>
                    <a:pt x="46" y="162"/>
                  </a:lnTo>
                  <a:lnTo>
                    <a:pt x="59" y="131"/>
                  </a:lnTo>
                  <a:lnTo>
                    <a:pt x="73" y="98"/>
                  </a:lnTo>
                  <a:lnTo>
                    <a:pt x="83" y="67"/>
                  </a:lnTo>
                  <a:lnTo>
                    <a:pt x="88" y="50"/>
                  </a:lnTo>
                  <a:lnTo>
                    <a:pt x="92" y="33"/>
                  </a:lnTo>
                  <a:lnTo>
                    <a:pt x="95" y="17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" name="Freeform 36"/>
            <p:cNvSpPr>
              <a:spLocks/>
            </p:cNvSpPr>
            <p:nvPr/>
          </p:nvSpPr>
          <p:spPr bwMode="auto">
            <a:xfrm>
              <a:off x="7310438" y="4867276"/>
              <a:ext cx="23812" cy="20638"/>
            </a:xfrm>
            <a:custGeom>
              <a:avLst/>
              <a:gdLst>
                <a:gd name="T0" fmla="*/ 227 w 248"/>
                <a:gd name="T1" fmla="*/ 226 h 226"/>
                <a:gd name="T2" fmla="*/ 233 w 248"/>
                <a:gd name="T3" fmla="*/ 210 h 226"/>
                <a:gd name="T4" fmla="*/ 239 w 248"/>
                <a:gd name="T5" fmla="*/ 194 h 226"/>
                <a:gd name="T6" fmla="*/ 243 w 248"/>
                <a:gd name="T7" fmla="*/ 177 h 226"/>
                <a:gd name="T8" fmla="*/ 246 w 248"/>
                <a:gd name="T9" fmla="*/ 161 h 226"/>
                <a:gd name="T10" fmla="*/ 248 w 248"/>
                <a:gd name="T11" fmla="*/ 147 h 226"/>
                <a:gd name="T12" fmla="*/ 248 w 248"/>
                <a:gd name="T13" fmla="*/ 132 h 226"/>
                <a:gd name="T14" fmla="*/ 248 w 248"/>
                <a:gd name="T15" fmla="*/ 117 h 226"/>
                <a:gd name="T16" fmla="*/ 247 w 248"/>
                <a:gd name="T17" fmla="*/ 103 h 226"/>
                <a:gd name="T18" fmla="*/ 244 w 248"/>
                <a:gd name="T19" fmla="*/ 91 h 226"/>
                <a:gd name="T20" fmla="*/ 241 w 248"/>
                <a:gd name="T21" fmla="*/ 78 h 226"/>
                <a:gd name="T22" fmla="*/ 237 w 248"/>
                <a:gd name="T23" fmla="*/ 67 h 226"/>
                <a:gd name="T24" fmla="*/ 232 w 248"/>
                <a:gd name="T25" fmla="*/ 56 h 226"/>
                <a:gd name="T26" fmla="*/ 226 w 248"/>
                <a:gd name="T27" fmla="*/ 45 h 226"/>
                <a:gd name="T28" fmla="*/ 220 w 248"/>
                <a:gd name="T29" fmla="*/ 36 h 226"/>
                <a:gd name="T30" fmla="*/ 213 w 248"/>
                <a:gd name="T31" fmla="*/ 28 h 226"/>
                <a:gd name="T32" fmla="*/ 205 w 248"/>
                <a:gd name="T33" fmla="*/ 20 h 226"/>
                <a:gd name="T34" fmla="*/ 195 w 248"/>
                <a:gd name="T35" fmla="*/ 14 h 226"/>
                <a:gd name="T36" fmla="*/ 186 w 248"/>
                <a:gd name="T37" fmla="*/ 9 h 226"/>
                <a:gd name="T38" fmla="*/ 177 w 248"/>
                <a:gd name="T39" fmla="*/ 5 h 226"/>
                <a:gd name="T40" fmla="*/ 167 w 248"/>
                <a:gd name="T41" fmla="*/ 2 h 226"/>
                <a:gd name="T42" fmla="*/ 156 w 248"/>
                <a:gd name="T43" fmla="*/ 0 h 226"/>
                <a:gd name="T44" fmla="*/ 145 w 248"/>
                <a:gd name="T45" fmla="*/ 0 h 226"/>
                <a:gd name="T46" fmla="*/ 134 w 248"/>
                <a:gd name="T47" fmla="*/ 1 h 226"/>
                <a:gd name="T48" fmla="*/ 121 w 248"/>
                <a:gd name="T49" fmla="*/ 3 h 226"/>
                <a:gd name="T50" fmla="*/ 109 w 248"/>
                <a:gd name="T51" fmla="*/ 7 h 226"/>
                <a:gd name="T52" fmla="*/ 97 w 248"/>
                <a:gd name="T53" fmla="*/ 12 h 226"/>
                <a:gd name="T54" fmla="*/ 85 w 248"/>
                <a:gd name="T55" fmla="*/ 19 h 226"/>
                <a:gd name="T56" fmla="*/ 72 w 248"/>
                <a:gd name="T57" fmla="*/ 27 h 226"/>
                <a:gd name="T58" fmla="*/ 59 w 248"/>
                <a:gd name="T59" fmla="*/ 37 h 226"/>
                <a:gd name="T60" fmla="*/ 46 w 248"/>
                <a:gd name="T61" fmla="*/ 49 h 226"/>
                <a:gd name="T62" fmla="*/ 34 w 248"/>
                <a:gd name="T63" fmla="*/ 63 h 226"/>
                <a:gd name="T64" fmla="*/ 21 w 248"/>
                <a:gd name="T65" fmla="*/ 78 h 226"/>
                <a:gd name="T66" fmla="*/ 13 w 248"/>
                <a:gd name="T67" fmla="*/ 90 h 226"/>
                <a:gd name="T68" fmla="*/ 7 w 248"/>
                <a:gd name="T69" fmla="*/ 101 h 226"/>
                <a:gd name="T70" fmla="*/ 5 w 248"/>
                <a:gd name="T71" fmla="*/ 107 h 226"/>
                <a:gd name="T72" fmla="*/ 3 w 248"/>
                <a:gd name="T73" fmla="*/ 113 h 226"/>
                <a:gd name="T74" fmla="*/ 1 w 248"/>
                <a:gd name="T75" fmla="*/ 119 h 226"/>
                <a:gd name="T76" fmla="*/ 0 w 248"/>
                <a:gd name="T77" fmla="*/ 125 h 226"/>
                <a:gd name="T78" fmla="*/ 0 w 248"/>
                <a:gd name="T79" fmla="*/ 131 h 226"/>
                <a:gd name="T80" fmla="*/ 1 w 248"/>
                <a:gd name="T81" fmla="*/ 137 h 226"/>
                <a:gd name="T82" fmla="*/ 3 w 248"/>
                <a:gd name="T83" fmla="*/ 142 h 226"/>
                <a:gd name="T84" fmla="*/ 5 w 248"/>
                <a:gd name="T85" fmla="*/ 148 h 226"/>
                <a:gd name="T86" fmla="*/ 8 w 248"/>
                <a:gd name="T87" fmla="*/ 153 h 226"/>
                <a:gd name="T88" fmla="*/ 11 w 248"/>
                <a:gd name="T89" fmla="*/ 159 h 226"/>
                <a:gd name="T90" fmla="*/ 15 w 248"/>
                <a:gd name="T91" fmla="*/ 164 h 226"/>
                <a:gd name="T92" fmla="*/ 20 w 248"/>
                <a:gd name="T93" fmla="*/ 169 h 226"/>
                <a:gd name="T94" fmla="*/ 26 w 248"/>
                <a:gd name="T95" fmla="*/ 174 h 226"/>
                <a:gd name="T96" fmla="*/ 32 w 248"/>
                <a:gd name="T97" fmla="*/ 179 h 226"/>
                <a:gd name="T98" fmla="*/ 39 w 248"/>
                <a:gd name="T99" fmla="*/ 185 h 226"/>
                <a:gd name="T100" fmla="*/ 48 w 248"/>
                <a:gd name="T101" fmla="*/ 190 h 226"/>
                <a:gd name="T102" fmla="*/ 57 w 248"/>
                <a:gd name="T103" fmla="*/ 194 h 226"/>
                <a:gd name="T104" fmla="*/ 68 w 248"/>
                <a:gd name="T105" fmla="*/ 198 h 226"/>
                <a:gd name="T106" fmla="*/ 79 w 248"/>
                <a:gd name="T107" fmla="*/ 202 h 226"/>
                <a:gd name="T108" fmla="*/ 91 w 248"/>
                <a:gd name="T109" fmla="*/ 206 h 226"/>
                <a:gd name="T110" fmla="*/ 104 w 248"/>
                <a:gd name="T111" fmla="*/ 209 h 226"/>
                <a:gd name="T112" fmla="*/ 118 w 248"/>
                <a:gd name="T113" fmla="*/ 212 h 226"/>
                <a:gd name="T114" fmla="*/ 134 w 248"/>
                <a:gd name="T115" fmla="*/ 215 h 226"/>
                <a:gd name="T116" fmla="*/ 150 w 248"/>
                <a:gd name="T117" fmla="*/ 218 h 226"/>
                <a:gd name="T118" fmla="*/ 186 w 248"/>
                <a:gd name="T119" fmla="*/ 223 h 226"/>
                <a:gd name="T120" fmla="*/ 227 w 248"/>
                <a:gd name="T121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8" h="226">
                  <a:moveTo>
                    <a:pt x="227" y="226"/>
                  </a:moveTo>
                  <a:lnTo>
                    <a:pt x="233" y="210"/>
                  </a:lnTo>
                  <a:lnTo>
                    <a:pt x="239" y="194"/>
                  </a:lnTo>
                  <a:lnTo>
                    <a:pt x="243" y="177"/>
                  </a:lnTo>
                  <a:lnTo>
                    <a:pt x="246" y="161"/>
                  </a:lnTo>
                  <a:lnTo>
                    <a:pt x="248" y="147"/>
                  </a:lnTo>
                  <a:lnTo>
                    <a:pt x="248" y="132"/>
                  </a:lnTo>
                  <a:lnTo>
                    <a:pt x="248" y="117"/>
                  </a:lnTo>
                  <a:lnTo>
                    <a:pt x="247" y="103"/>
                  </a:lnTo>
                  <a:lnTo>
                    <a:pt x="244" y="91"/>
                  </a:lnTo>
                  <a:lnTo>
                    <a:pt x="241" y="78"/>
                  </a:lnTo>
                  <a:lnTo>
                    <a:pt x="237" y="67"/>
                  </a:lnTo>
                  <a:lnTo>
                    <a:pt x="232" y="56"/>
                  </a:lnTo>
                  <a:lnTo>
                    <a:pt x="226" y="45"/>
                  </a:lnTo>
                  <a:lnTo>
                    <a:pt x="220" y="36"/>
                  </a:lnTo>
                  <a:lnTo>
                    <a:pt x="213" y="28"/>
                  </a:lnTo>
                  <a:lnTo>
                    <a:pt x="205" y="20"/>
                  </a:lnTo>
                  <a:lnTo>
                    <a:pt x="195" y="14"/>
                  </a:lnTo>
                  <a:lnTo>
                    <a:pt x="186" y="9"/>
                  </a:lnTo>
                  <a:lnTo>
                    <a:pt x="177" y="5"/>
                  </a:lnTo>
                  <a:lnTo>
                    <a:pt x="167" y="2"/>
                  </a:lnTo>
                  <a:lnTo>
                    <a:pt x="156" y="0"/>
                  </a:lnTo>
                  <a:lnTo>
                    <a:pt x="145" y="0"/>
                  </a:lnTo>
                  <a:lnTo>
                    <a:pt x="134" y="1"/>
                  </a:lnTo>
                  <a:lnTo>
                    <a:pt x="121" y="3"/>
                  </a:lnTo>
                  <a:lnTo>
                    <a:pt x="109" y="7"/>
                  </a:lnTo>
                  <a:lnTo>
                    <a:pt x="97" y="12"/>
                  </a:lnTo>
                  <a:lnTo>
                    <a:pt x="85" y="19"/>
                  </a:lnTo>
                  <a:lnTo>
                    <a:pt x="72" y="27"/>
                  </a:lnTo>
                  <a:lnTo>
                    <a:pt x="59" y="37"/>
                  </a:lnTo>
                  <a:lnTo>
                    <a:pt x="46" y="49"/>
                  </a:lnTo>
                  <a:lnTo>
                    <a:pt x="34" y="63"/>
                  </a:lnTo>
                  <a:lnTo>
                    <a:pt x="21" y="78"/>
                  </a:lnTo>
                  <a:lnTo>
                    <a:pt x="13" y="90"/>
                  </a:lnTo>
                  <a:lnTo>
                    <a:pt x="7" y="101"/>
                  </a:lnTo>
                  <a:lnTo>
                    <a:pt x="5" y="107"/>
                  </a:lnTo>
                  <a:lnTo>
                    <a:pt x="3" y="113"/>
                  </a:lnTo>
                  <a:lnTo>
                    <a:pt x="1" y="119"/>
                  </a:lnTo>
                  <a:lnTo>
                    <a:pt x="0" y="125"/>
                  </a:lnTo>
                  <a:lnTo>
                    <a:pt x="0" y="131"/>
                  </a:lnTo>
                  <a:lnTo>
                    <a:pt x="1" y="137"/>
                  </a:lnTo>
                  <a:lnTo>
                    <a:pt x="3" y="142"/>
                  </a:lnTo>
                  <a:lnTo>
                    <a:pt x="5" y="148"/>
                  </a:lnTo>
                  <a:lnTo>
                    <a:pt x="8" y="153"/>
                  </a:lnTo>
                  <a:lnTo>
                    <a:pt x="11" y="159"/>
                  </a:lnTo>
                  <a:lnTo>
                    <a:pt x="15" y="164"/>
                  </a:lnTo>
                  <a:lnTo>
                    <a:pt x="20" y="169"/>
                  </a:lnTo>
                  <a:lnTo>
                    <a:pt x="26" y="174"/>
                  </a:lnTo>
                  <a:lnTo>
                    <a:pt x="32" y="179"/>
                  </a:lnTo>
                  <a:lnTo>
                    <a:pt x="39" y="185"/>
                  </a:lnTo>
                  <a:lnTo>
                    <a:pt x="48" y="190"/>
                  </a:lnTo>
                  <a:lnTo>
                    <a:pt x="57" y="194"/>
                  </a:lnTo>
                  <a:lnTo>
                    <a:pt x="68" y="198"/>
                  </a:lnTo>
                  <a:lnTo>
                    <a:pt x="79" y="202"/>
                  </a:lnTo>
                  <a:lnTo>
                    <a:pt x="91" y="206"/>
                  </a:lnTo>
                  <a:lnTo>
                    <a:pt x="104" y="209"/>
                  </a:lnTo>
                  <a:lnTo>
                    <a:pt x="118" y="212"/>
                  </a:lnTo>
                  <a:lnTo>
                    <a:pt x="134" y="215"/>
                  </a:lnTo>
                  <a:lnTo>
                    <a:pt x="150" y="218"/>
                  </a:lnTo>
                  <a:lnTo>
                    <a:pt x="186" y="223"/>
                  </a:lnTo>
                  <a:lnTo>
                    <a:pt x="227" y="226"/>
                  </a:ln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" name="Freeform 37"/>
            <p:cNvSpPr>
              <a:spLocks/>
            </p:cNvSpPr>
            <p:nvPr/>
          </p:nvSpPr>
          <p:spPr bwMode="auto">
            <a:xfrm>
              <a:off x="7315200" y="4833938"/>
              <a:ext cx="41275" cy="39688"/>
            </a:xfrm>
            <a:custGeom>
              <a:avLst/>
              <a:gdLst>
                <a:gd name="T0" fmla="*/ 361 w 440"/>
                <a:gd name="T1" fmla="*/ 385 h 422"/>
                <a:gd name="T2" fmla="*/ 381 w 440"/>
                <a:gd name="T3" fmla="*/ 312 h 422"/>
                <a:gd name="T4" fmla="*/ 402 w 440"/>
                <a:gd name="T5" fmla="*/ 239 h 422"/>
                <a:gd name="T6" fmla="*/ 427 w 440"/>
                <a:gd name="T7" fmla="*/ 167 h 422"/>
                <a:gd name="T8" fmla="*/ 426 w 440"/>
                <a:gd name="T9" fmla="*/ 134 h 422"/>
                <a:gd name="T10" fmla="*/ 396 w 440"/>
                <a:gd name="T11" fmla="*/ 135 h 422"/>
                <a:gd name="T12" fmla="*/ 366 w 440"/>
                <a:gd name="T13" fmla="*/ 131 h 422"/>
                <a:gd name="T14" fmla="*/ 337 w 440"/>
                <a:gd name="T15" fmla="*/ 121 h 422"/>
                <a:gd name="T16" fmla="*/ 318 w 440"/>
                <a:gd name="T17" fmla="*/ 109 h 422"/>
                <a:gd name="T18" fmla="*/ 307 w 440"/>
                <a:gd name="T19" fmla="*/ 100 h 422"/>
                <a:gd name="T20" fmla="*/ 298 w 440"/>
                <a:gd name="T21" fmla="*/ 88 h 422"/>
                <a:gd name="T22" fmla="*/ 290 w 440"/>
                <a:gd name="T23" fmla="*/ 75 h 422"/>
                <a:gd name="T24" fmla="*/ 285 w 440"/>
                <a:gd name="T25" fmla="*/ 61 h 422"/>
                <a:gd name="T26" fmla="*/ 283 w 440"/>
                <a:gd name="T27" fmla="*/ 46 h 422"/>
                <a:gd name="T28" fmla="*/ 283 w 440"/>
                <a:gd name="T29" fmla="*/ 29 h 422"/>
                <a:gd name="T30" fmla="*/ 286 w 440"/>
                <a:gd name="T31" fmla="*/ 10 h 422"/>
                <a:gd name="T32" fmla="*/ 285 w 440"/>
                <a:gd name="T33" fmla="*/ 11 h 422"/>
                <a:gd name="T34" fmla="*/ 275 w 440"/>
                <a:gd name="T35" fmla="*/ 34 h 422"/>
                <a:gd name="T36" fmla="*/ 257 w 440"/>
                <a:gd name="T37" fmla="*/ 64 h 422"/>
                <a:gd name="T38" fmla="*/ 228 w 440"/>
                <a:gd name="T39" fmla="*/ 101 h 422"/>
                <a:gd name="T40" fmla="*/ 192 w 440"/>
                <a:gd name="T41" fmla="*/ 134 h 422"/>
                <a:gd name="T42" fmla="*/ 152 w 440"/>
                <a:gd name="T43" fmla="*/ 164 h 422"/>
                <a:gd name="T44" fmla="*/ 110 w 440"/>
                <a:gd name="T45" fmla="*/ 191 h 422"/>
                <a:gd name="T46" fmla="*/ 44 w 440"/>
                <a:gd name="T47" fmla="*/ 227 h 422"/>
                <a:gd name="T48" fmla="*/ 50 w 440"/>
                <a:gd name="T49" fmla="*/ 254 h 422"/>
                <a:gd name="T50" fmla="*/ 130 w 440"/>
                <a:gd name="T51" fmla="*/ 265 h 422"/>
                <a:gd name="T52" fmla="*/ 182 w 440"/>
                <a:gd name="T53" fmla="*/ 278 h 422"/>
                <a:gd name="T54" fmla="*/ 219 w 440"/>
                <a:gd name="T55" fmla="*/ 290 h 422"/>
                <a:gd name="T56" fmla="*/ 244 w 440"/>
                <a:gd name="T57" fmla="*/ 301 h 422"/>
                <a:gd name="T58" fmla="*/ 266 w 440"/>
                <a:gd name="T59" fmla="*/ 313 h 422"/>
                <a:gd name="T60" fmla="*/ 286 w 440"/>
                <a:gd name="T61" fmla="*/ 327 h 422"/>
                <a:gd name="T62" fmla="*/ 305 w 440"/>
                <a:gd name="T63" fmla="*/ 344 h 422"/>
                <a:gd name="T64" fmla="*/ 321 w 440"/>
                <a:gd name="T65" fmla="*/ 363 h 422"/>
                <a:gd name="T66" fmla="*/ 335 w 440"/>
                <a:gd name="T67" fmla="*/ 384 h 422"/>
                <a:gd name="T68" fmla="*/ 346 w 440"/>
                <a:gd name="T69" fmla="*/ 409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0" h="422">
                  <a:moveTo>
                    <a:pt x="351" y="422"/>
                  </a:moveTo>
                  <a:lnTo>
                    <a:pt x="361" y="385"/>
                  </a:lnTo>
                  <a:lnTo>
                    <a:pt x="371" y="349"/>
                  </a:lnTo>
                  <a:lnTo>
                    <a:pt x="381" y="312"/>
                  </a:lnTo>
                  <a:lnTo>
                    <a:pt x="391" y="276"/>
                  </a:lnTo>
                  <a:lnTo>
                    <a:pt x="402" y="239"/>
                  </a:lnTo>
                  <a:lnTo>
                    <a:pt x="413" y="202"/>
                  </a:lnTo>
                  <a:lnTo>
                    <a:pt x="427" y="167"/>
                  </a:lnTo>
                  <a:lnTo>
                    <a:pt x="440" y="130"/>
                  </a:lnTo>
                  <a:lnTo>
                    <a:pt x="426" y="134"/>
                  </a:lnTo>
                  <a:lnTo>
                    <a:pt x="411" y="135"/>
                  </a:lnTo>
                  <a:lnTo>
                    <a:pt x="396" y="135"/>
                  </a:lnTo>
                  <a:lnTo>
                    <a:pt x="381" y="134"/>
                  </a:lnTo>
                  <a:lnTo>
                    <a:pt x="366" y="131"/>
                  </a:lnTo>
                  <a:lnTo>
                    <a:pt x="350" y="127"/>
                  </a:lnTo>
                  <a:lnTo>
                    <a:pt x="337" y="121"/>
                  </a:lnTo>
                  <a:lnTo>
                    <a:pt x="324" y="113"/>
                  </a:lnTo>
                  <a:lnTo>
                    <a:pt x="318" y="109"/>
                  </a:lnTo>
                  <a:lnTo>
                    <a:pt x="312" y="105"/>
                  </a:lnTo>
                  <a:lnTo>
                    <a:pt x="307" y="100"/>
                  </a:lnTo>
                  <a:lnTo>
                    <a:pt x="302" y="94"/>
                  </a:lnTo>
                  <a:lnTo>
                    <a:pt x="298" y="88"/>
                  </a:lnTo>
                  <a:lnTo>
                    <a:pt x="294" y="82"/>
                  </a:lnTo>
                  <a:lnTo>
                    <a:pt x="290" y="75"/>
                  </a:lnTo>
                  <a:lnTo>
                    <a:pt x="287" y="68"/>
                  </a:lnTo>
                  <a:lnTo>
                    <a:pt x="285" y="61"/>
                  </a:lnTo>
                  <a:lnTo>
                    <a:pt x="284" y="53"/>
                  </a:lnTo>
                  <a:lnTo>
                    <a:pt x="283" y="46"/>
                  </a:lnTo>
                  <a:lnTo>
                    <a:pt x="282" y="37"/>
                  </a:lnTo>
                  <a:lnTo>
                    <a:pt x="283" y="29"/>
                  </a:lnTo>
                  <a:lnTo>
                    <a:pt x="284" y="20"/>
                  </a:lnTo>
                  <a:lnTo>
                    <a:pt x="286" y="10"/>
                  </a:lnTo>
                  <a:lnTo>
                    <a:pt x="289" y="0"/>
                  </a:lnTo>
                  <a:lnTo>
                    <a:pt x="285" y="11"/>
                  </a:lnTo>
                  <a:lnTo>
                    <a:pt x="280" y="23"/>
                  </a:lnTo>
                  <a:lnTo>
                    <a:pt x="275" y="34"/>
                  </a:lnTo>
                  <a:lnTo>
                    <a:pt x="270" y="44"/>
                  </a:lnTo>
                  <a:lnTo>
                    <a:pt x="257" y="64"/>
                  </a:lnTo>
                  <a:lnTo>
                    <a:pt x="243" y="83"/>
                  </a:lnTo>
                  <a:lnTo>
                    <a:pt x="228" y="101"/>
                  </a:lnTo>
                  <a:lnTo>
                    <a:pt x="210" y="118"/>
                  </a:lnTo>
                  <a:lnTo>
                    <a:pt x="192" y="134"/>
                  </a:lnTo>
                  <a:lnTo>
                    <a:pt x="173" y="150"/>
                  </a:lnTo>
                  <a:lnTo>
                    <a:pt x="152" y="164"/>
                  </a:lnTo>
                  <a:lnTo>
                    <a:pt x="131" y="178"/>
                  </a:lnTo>
                  <a:lnTo>
                    <a:pt x="110" y="191"/>
                  </a:lnTo>
                  <a:lnTo>
                    <a:pt x="87" y="203"/>
                  </a:lnTo>
                  <a:lnTo>
                    <a:pt x="44" y="227"/>
                  </a:lnTo>
                  <a:lnTo>
                    <a:pt x="0" y="249"/>
                  </a:lnTo>
                  <a:lnTo>
                    <a:pt x="50" y="254"/>
                  </a:lnTo>
                  <a:lnTo>
                    <a:pt x="103" y="261"/>
                  </a:lnTo>
                  <a:lnTo>
                    <a:pt x="130" y="265"/>
                  </a:lnTo>
                  <a:lnTo>
                    <a:pt x="156" y="271"/>
                  </a:lnTo>
                  <a:lnTo>
                    <a:pt x="182" y="278"/>
                  </a:lnTo>
                  <a:lnTo>
                    <a:pt x="207" y="286"/>
                  </a:lnTo>
                  <a:lnTo>
                    <a:pt x="219" y="290"/>
                  </a:lnTo>
                  <a:lnTo>
                    <a:pt x="232" y="295"/>
                  </a:lnTo>
                  <a:lnTo>
                    <a:pt x="244" y="301"/>
                  </a:lnTo>
                  <a:lnTo>
                    <a:pt x="255" y="306"/>
                  </a:lnTo>
                  <a:lnTo>
                    <a:pt x="266" y="313"/>
                  </a:lnTo>
                  <a:lnTo>
                    <a:pt x="276" y="319"/>
                  </a:lnTo>
                  <a:lnTo>
                    <a:pt x="286" y="327"/>
                  </a:lnTo>
                  <a:lnTo>
                    <a:pt x="296" y="335"/>
                  </a:lnTo>
                  <a:lnTo>
                    <a:pt x="305" y="344"/>
                  </a:lnTo>
                  <a:lnTo>
                    <a:pt x="314" y="353"/>
                  </a:lnTo>
                  <a:lnTo>
                    <a:pt x="321" y="363"/>
                  </a:lnTo>
                  <a:lnTo>
                    <a:pt x="328" y="373"/>
                  </a:lnTo>
                  <a:lnTo>
                    <a:pt x="335" y="384"/>
                  </a:lnTo>
                  <a:lnTo>
                    <a:pt x="341" y="396"/>
                  </a:lnTo>
                  <a:lnTo>
                    <a:pt x="346" y="409"/>
                  </a:lnTo>
                  <a:lnTo>
                    <a:pt x="351" y="422"/>
                  </a:lnTo>
                  <a:close/>
                </a:path>
              </a:pathLst>
            </a:custGeom>
            <a:solidFill>
              <a:srgbClr val="EAB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" name="Freeform 38"/>
            <p:cNvSpPr>
              <a:spLocks/>
            </p:cNvSpPr>
            <p:nvPr/>
          </p:nvSpPr>
          <p:spPr bwMode="auto">
            <a:xfrm>
              <a:off x="7299325" y="4924426"/>
              <a:ext cx="50800" cy="41275"/>
            </a:xfrm>
            <a:custGeom>
              <a:avLst/>
              <a:gdLst>
                <a:gd name="T0" fmla="*/ 540 w 545"/>
                <a:gd name="T1" fmla="*/ 444 h 447"/>
                <a:gd name="T2" fmla="*/ 512 w 545"/>
                <a:gd name="T3" fmla="*/ 436 h 447"/>
                <a:gd name="T4" fmla="*/ 441 w 545"/>
                <a:gd name="T5" fmla="*/ 420 h 447"/>
                <a:gd name="T6" fmla="*/ 321 w 545"/>
                <a:gd name="T7" fmla="*/ 394 h 447"/>
                <a:gd name="T8" fmla="*/ 239 w 545"/>
                <a:gd name="T9" fmla="*/ 373 h 447"/>
                <a:gd name="T10" fmla="*/ 207 w 545"/>
                <a:gd name="T11" fmla="*/ 361 h 447"/>
                <a:gd name="T12" fmla="*/ 190 w 545"/>
                <a:gd name="T13" fmla="*/ 354 h 447"/>
                <a:gd name="T14" fmla="*/ 163 w 545"/>
                <a:gd name="T15" fmla="*/ 334 h 447"/>
                <a:gd name="T16" fmla="*/ 124 w 545"/>
                <a:gd name="T17" fmla="*/ 303 h 447"/>
                <a:gd name="T18" fmla="*/ 91 w 545"/>
                <a:gd name="T19" fmla="*/ 270 h 447"/>
                <a:gd name="T20" fmla="*/ 64 w 545"/>
                <a:gd name="T21" fmla="*/ 237 h 447"/>
                <a:gd name="T22" fmla="*/ 40 w 545"/>
                <a:gd name="T23" fmla="*/ 200 h 447"/>
                <a:gd name="T24" fmla="*/ 23 w 545"/>
                <a:gd name="T25" fmla="*/ 160 h 447"/>
                <a:gd name="T26" fmla="*/ 10 w 545"/>
                <a:gd name="T27" fmla="*/ 115 h 447"/>
                <a:gd name="T28" fmla="*/ 2 w 545"/>
                <a:gd name="T29" fmla="*/ 64 h 447"/>
                <a:gd name="T30" fmla="*/ 3 w 545"/>
                <a:gd name="T31" fmla="*/ 62 h 447"/>
                <a:gd name="T32" fmla="*/ 15 w 545"/>
                <a:gd name="T33" fmla="*/ 103 h 447"/>
                <a:gd name="T34" fmla="*/ 35 w 545"/>
                <a:gd name="T35" fmla="*/ 130 h 447"/>
                <a:gd name="T36" fmla="*/ 61 w 545"/>
                <a:gd name="T37" fmla="*/ 146 h 447"/>
                <a:gd name="T38" fmla="*/ 95 w 545"/>
                <a:gd name="T39" fmla="*/ 154 h 447"/>
                <a:gd name="T40" fmla="*/ 133 w 545"/>
                <a:gd name="T41" fmla="*/ 151 h 447"/>
                <a:gd name="T42" fmla="*/ 173 w 545"/>
                <a:gd name="T43" fmla="*/ 143 h 447"/>
                <a:gd name="T44" fmla="*/ 216 w 545"/>
                <a:gd name="T45" fmla="*/ 129 h 447"/>
                <a:gd name="T46" fmla="*/ 282 w 545"/>
                <a:gd name="T47" fmla="*/ 102 h 447"/>
                <a:gd name="T48" fmla="*/ 367 w 545"/>
                <a:gd name="T49" fmla="*/ 59 h 447"/>
                <a:gd name="T50" fmla="*/ 440 w 545"/>
                <a:gd name="T51" fmla="*/ 21 h 447"/>
                <a:gd name="T52" fmla="*/ 482 w 545"/>
                <a:gd name="T53" fmla="*/ 4 h 447"/>
                <a:gd name="T54" fmla="*/ 500 w 545"/>
                <a:gd name="T55" fmla="*/ 0 h 447"/>
                <a:gd name="T56" fmla="*/ 515 w 545"/>
                <a:gd name="T57" fmla="*/ 4 h 447"/>
                <a:gd name="T58" fmla="*/ 528 w 545"/>
                <a:gd name="T59" fmla="*/ 16 h 447"/>
                <a:gd name="T60" fmla="*/ 536 w 545"/>
                <a:gd name="T61" fmla="*/ 35 h 447"/>
                <a:gd name="T62" fmla="*/ 541 w 545"/>
                <a:gd name="T63" fmla="*/ 56 h 447"/>
                <a:gd name="T64" fmla="*/ 541 w 545"/>
                <a:gd name="T65" fmla="*/ 97 h 447"/>
                <a:gd name="T66" fmla="*/ 536 w 545"/>
                <a:gd name="T67" fmla="*/ 161 h 447"/>
                <a:gd name="T68" fmla="*/ 527 w 545"/>
                <a:gd name="T69" fmla="*/ 231 h 447"/>
                <a:gd name="T70" fmla="*/ 519 w 545"/>
                <a:gd name="T71" fmla="*/ 302 h 447"/>
                <a:gd name="T72" fmla="*/ 518 w 545"/>
                <a:gd name="T73" fmla="*/ 353 h 447"/>
                <a:gd name="T74" fmla="*/ 522 w 545"/>
                <a:gd name="T75" fmla="*/ 383 h 447"/>
                <a:gd name="T76" fmla="*/ 528 w 545"/>
                <a:gd name="T77" fmla="*/ 412 h 447"/>
                <a:gd name="T78" fmla="*/ 538 w 545"/>
                <a:gd name="T79" fmla="*/ 43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5" h="447">
                  <a:moveTo>
                    <a:pt x="545" y="447"/>
                  </a:moveTo>
                  <a:lnTo>
                    <a:pt x="540" y="444"/>
                  </a:lnTo>
                  <a:lnTo>
                    <a:pt x="529" y="440"/>
                  </a:lnTo>
                  <a:lnTo>
                    <a:pt x="512" y="436"/>
                  </a:lnTo>
                  <a:lnTo>
                    <a:pt x="492" y="431"/>
                  </a:lnTo>
                  <a:lnTo>
                    <a:pt x="441" y="420"/>
                  </a:lnTo>
                  <a:lnTo>
                    <a:pt x="382" y="408"/>
                  </a:lnTo>
                  <a:lnTo>
                    <a:pt x="321" y="394"/>
                  </a:lnTo>
                  <a:lnTo>
                    <a:pt x="265" y="380"/>
                  </a:lnTo>
                  <a:lnTo>
                    <a:pt x="239" y="373"/>
                  </a:lnTo>
                  <a:lnTo>
                    <a:pt x="217" y="365"/>
                  </a:lnTo>
                  <a:lnTo>
                    <a:pt x="207" y="361"/>
                  </a:lnTo>
                  <a:lnTo>
                    <a:pt x="198" y="358"/>
                  </a:lnTo>
                  <a:lnTo>
                    <a:pt x="190" y="354"/>
                  </a:lnTo>
                  <a:lnTo>
                    <a:pt x="184" y="350"/>
                  </a:lnTo>
                  <a:lnTo>
                    <a:pt x="163" y="334"/>
                  </a:lnTo>
                  <a:lnTo>
                    <a:pt x="143" y="318"/>
                  </a:lnTo>
                  <a:lnTo>
                    <a:pt x="124" y="303"/>
                  </a:lnTo>
                  <a:lnTo>
                    <a:pt x="107" y="287"/>
                  </a:lnTo>
                  <a:lnTo>
                    <a:pt x="91" y="270"/>
                  </a:lnTo>
                  <a:lnTo>
                    <a:pt x="77" y="254"/>
                  </a:lnTo>
                  <a:lnTo>
                    <a:pt x="64" y="237"/>
                  </a:lnTo>
                  <a:lnTo>
                    <a:pt x="51" y="219"/>
                  </a:lnTo>
                  <a:lnTo>
                    <a:pt x="40" y="200"/>
                  </a:lnTo>
                  <a:lnTo>
                    <a:pt x="31" y="180"/>
                  </a:lnTo>
                  <a:lnTo>
                    <a:pt x="23" y="160"/>
                  </a:lnTo>
                  <a:lnTo>
                    <a:pt x="16" y="137"/>
                  </a:lnTo>
                  <a:lnTo>
                    <a:pt x="10" y="115"/>
                  </a:lnTo>
                  <a:lnTo>
                    <a:pt x="6" y="90"/>
                  </a:lnTo>
                  <a:lnTo>
                    <a:pt x="2" y="64"/>
                  </a:lnTo>
                  <a:lnTo>
                    <a:pt x="0" y="37"/>
                  </a:lnTo>
                  <a:lnTo>
                    <a:pt x="3" y="62"/>
                  </a:lnTo>
                  <a:lnTo>
                    <a:pt x="8" y="83"/>
                  </a:lnTo>
                  <a:lnTo>
                    <a:pt x="15" y="103"/>
                  </a:lnTo>
                  <a:lnTo>
                    <a:pt x="24" y="118"/>
                  </a:lnTo>
                  <a:lnTo>
                    <a:pt x="35" y="130"/>
                  </a:lnTo>
                  <a:lnTo>
                    <a:pt x="47" y="139"/>
                  </a:lnTo>
                  <a:lnTo>
                    <a:pt x="61" y="146"/>
                  </a:lnTo>
                  <a:lnTo>
                    <a:pt x="78" y="151"/>
                  </a:lnTo>
                  <a:lnTo>
                    <a:pt x="95" y="154"/>
                  </a:lnTo>
                  <a:lnTo>
                    <a:pt x="113" y="154"/>
                  </a:lnTo>
                  <a:lnTo>
                    <a:pt x="133" y="151"/>
                  </a:lnTo>
                  <a:lnTo>
                    <a:pt x="152" y="148"/>
                  </a:lnTo>
                  <a:lnTo>
                    <a:pt x="173" y="143"/>
                  </a:lnTo>
                  <a:lnTo>
                    <a:pt x="195" y="136"/>
                  </a:lnTo>
                  <a:lnTo>
                    <a:pt x="216" y="129"/>
                  </a:lnTo>
                  <a:lnTo>
                    <a:pt x="238" y="121"/>
                  </a:lnTo>
                  <a:lnTo>
                    <a:pt x="282" y="102"/>
                  </a:lnTo>
                  <a:lnTo>
                    <a:pt x="326" y="80"/>
                  </a:lnTo>
                  <a:lnTo>
                    <a:pt x="367" y="59"/>
                  </a:lnTo>
                  <a:lnTo>
                    <a:pt x="407" y="39"/>
                  </a:lnTo>
                  <a:lnTo>
                    <a:pt x="440" y="21"/>
                  </a:lnTo>
                  <a:lnTo>
                    <a:pt x="470" y="8"/>
                  </a:lnTo>
                  <a:lnTo>
                    <a:pt x="482" y="4"/>
                  </a:lnTo>
                  <a:lnTo>
                    <a:pt x="492" y="1"/>
                  </a:lnTo>
                  <a:lnTo>
                    <a:pt x="500" y="0"/>
                  </a:lnTo>
                  <a:lnTo>
                    <a:pt x="507" y="0"/>
                  </a:lnTo>
                  <a:lnTo>
                    <a:pt x="515" y="4"/>
                  </a:lnTo>
                  <a:lnTo>
                    <a:pt x="523" y="10"/>
                  </a:lnTo>
                  <a:lnTo>
                    <a:pt x="528" y="16"/>
                  </a:lnTo>
                  <a:lnTo>
                    <a:pt x="533" y="25"/>
                  </a:lnTo>
                  <a:lnTo>
                    <a:pt x="536" y="35"/>
                  </a:lnTo>
                  <a:lnTo>
                    <a:pt x="539" y="45"/>
                  </a:lnTo>
                  <a:lnTo>
                    <a:pt x="541" y="56"/>
                  </a:lnTo>
                  <a:lnTo>
                    <a:pt x="542" y="69"/>
                  </a:lnTo>
                  <a:lnTo>
                    <a:pt x="541" y="97"/>
                  </a:lnTo>
                  <a:lnTo>
                    <a:pt x="539" y="127"/>
                  </a:lnTo>
                  <a:lnTo>
                    <a:pt x="536" y="161"/>
                  </a:lnTo>
                  <a:lnTo>
                    <a:pt x="531" y="195"/>
                  </a:lnTo>
                  <a:lnTo>
                    <a:pt x="527" y="231"/>
                  </a:lnTo>
                  <a:lnTo>
                    <a:pt x="523" y="266"/>
                  </a:lnTo>
                  <a:lnTo>
                    <a:pt x="519" y="302"/>
                  </a:lnTo>
                  <a:lnTo>
                    <a:pt x="518" y="335"/>
                  </a:lnTo>
                  <a:lnTo>
                    <a:pt x="518" y="353"/>
                  </a:lnTo>
                  <a:lnTo>
                    <a:pt x="519" y="368"/>
                  </a:lnTo>
                  <a:lnTo>
                    <a:pt x="522" y="383"/>
                  </a:lnTo>
                  <a:lnTo>
                    <a:pt x="524" y="398"/>
                  </a:lnTo>
                  <a:lnTo>
                    <a:pt x="528" y="412"/>
                  </a:lnTo>
                  <a:lnTo>
                    <a:pt x="533" y="425"/>
                  </a:lnTo>
                  <a:lnTo>
                    <a:pt x="538" y="437"/>
                  </a:lnTo>
                  <a:lnTo>
                    <a:pt x="545" y="447"/>
                  </a:lnTo>
                  <a:close/>
                </a:path>
              </a:pathLst>
            </a:custGeom>
            <a:solidFill>
              <a:srgbClr val="EAB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" name="Freeform 39"/>
            <p:cNvSpPr>
              <a:spLocks/>
            </p:cNvSpPr>
            <p:nvPr/>
          </p:nvSpPr>
          <p:spPr bwMode="auto">
            <a:xfrm>
              <a:off x="7392988" y="4921251"/>
              <a:ext cx="38100" cy="49213"/>
            </a:xfrm>
            <a:custGeom>
              <a:avLst/>
              <a:gdLst>
                <a:gd name="T0" fmla="*/ 306 w 409"/>
                <a:gd name="T1" fmla="*/ 21 h 529"/>
                <a:gd name="T2" fmla="*/ 336 w 409"/>
                <a:gd name="T3" fmla="*/ 70 h 529"/>
                <a:gd name="T4" fmla="*/ 364 w 409"/>
                <a:gd name="T5" fmla="*/ 128 h 529"/>
                <a:gd name="T6" fmla="*/ 388 w 409"/>
                <a:gd name="T7" fmla="*/ 192 h 529"/>
                <a:gd name="T8" fmla="*/ 400 w 409"/>
                <a:gd name="T9" fmla="*/ 240 h 529"/>
                <a:gd name="T10" fmla="*/ 405 w 409"/>
                <a:gd name="T11" fmla="*/ 273 h 529"/>
                <a:gd name="T12" fmla="*/ 408 w 409"/>
                <a:gd name="T13" fmla="*/ 305 h 529"/>
                <a:gd name="T14" fmla="*/ 408 w 409"/>
                <a:gd name="T15" fmla="*/ 337 h 529"/>
                <a:gd name="T16" fmla="*/ 406 w 409"/>
                <a:gd name="T17" fmla="*/ 367 h 529"/>
                <a:gd name="T18" fmla="*/ 399 w 409"/>
                <a:gd name="T19" fmla="*/ 396 h 529"/>
                <a:gd name="T20" fmla="*/ 390 w 409"/>
                <a:gd name="T21" fmla="*/ 423 h 529"/>
                <a:gd name="T22" fmla="*/ 376 w 409"/>
                <a:gd name="T23" fmla="*/ 449 h 529"/>
                <a:gd name="T24" fmla="*/ 356 w 409"/>
                <a:gd name="T25" fmla="*/ 473 h 529"/>
                <a:gd name="T26" fmla="*/ 334 w 409"/>
                <a:gd name="T27" fmla="*/ 495 h 529"/>
                <a:gd name="T28" fmla="*/ 312 w 409"/>
                <a:gd name="T29" fmla="*/ 511 h 529"/>
                <a:gd name="T30" fmla="*/ 289 w 409"/>
                <a:gd name="T31" fmla="*/ 521 h 529"/>
                <a:gd name="T32" fmla="*/ 267 w 409"/>
                <a:gd name="T33" fmla="*/ 527 h 529"/>
                <a:gd name="T34" fmla="*/ 244 w 409"/>
                <a:gd name="T35" fmla="*/ 529 h 529"/>
                <a:gd name="T36" fmla="*/ 221 w 409"/>
                <a:gd name="T37" fmla="*/ 528 h 529"/>
                <a:gd name="T38" fmla="*/ 199 w 409"/>
                <a:gd name="T39" fmla="*/ 524 h 529"/>
                <a:gd name="T40" fmla="*/ 141 w 409"/>
                <a:gd name="T41" fmla="*/ 506 h 529"/>
                <a:gd name="T42" fmla="*/ 72 w 409"/>
                <a:gd name="T43" fmla="*/ 485 h 529"/>
                <a:gd name="T44" fmla="*/ 36 w 409"/>
                <a:gd name="T45" fmla="*/ 478 h 529"/>
                <a:gd name="T46" fmla="*/ 12 w 409"/>
                <a:gd name="T47" fmla="*/ 477 h 529"/>
                <a:gd name="T48" fmla="*/ 15 w 409"/>
                <a:gd name="T49" fmla="*/ 475 h 529"/>
                <a:gd name="T50" fmla="*/ 45 w 409"/>
                <a:gd name="T51" fmla="*/ 466 h 529"/>
                <a:gd name="T52" fmla="*/ 73 w 409"/>
                <a:gd name="T53" fmla="*/ 451 h 529"/>
                <a:gd name="T54" fmla="*/ 100 w 409"/>
                <a:gd name="T55" fmla="*/ 429 h 529"/>
                <a:gd name="T56" fmla="*/ 127 w 409"/>
                <a:gd name="T57" fmla="*/ 403 h 529"/>
                <a:gd name="T58" fmla="*/ 151 w 409"/>
                <a:gd name="T59" fmla="*/ 372 h 529"/>
                <a:gd name="T60" fmla="*/ 175 w 409"/>
                <a:gd name="T61" fmla="*/ 340 h 529"/>
                <a:gd name="T62" fmla="*/ 196 w 409"/>
                <a:gd name="T63" fmla="*/ 303 h 529"/>
                <a:gd name="T64" fmla="*/ 215 w 409"/>
                <a:gd name="T65" fmla="*/ 266 h 529"/>
                <a:gd name="T66" fmla="*/ 232 w 409"/>
                <a:gd name="T67" fmla="*/ 227 h 529"/>
                <a:gd name="T68" fmla="*/ 255 w 409"/>
                <a:gd name="T69" fmla="*/ 168 h 529"/>
                <a:gd name="T70" fmla="*/ 276 w 409"/>
                <a:gd name="T71" fmla="*/ 93 h 529"/>
                <a:gd name="T72" fmla="*/ 285 w 409"/>
                <a:gd name="T73" fmla="*/ 42 h 529"/>
                <a:gd name="T74" fmla="*/ 288 w 409"/>
                <a:gd name="T75" fmla="*/ 13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9" h="529">
                  <a:moveTo>
                    <a:pt x="289" y="0"/>
                  </a:moveTo>
                  <a:lnTo>
                    <a:pt x="306" y="21"/>
                  </a:lnTo>
                  <a:lnTo>
                    <a:pt x="321" y="44"/>
                  </a:lnTo>
                  <a:lnTo>
                    <a:pt x="336" y="70"/>
                  </a:lnTo>
                  <a:lnTo>
                    <a:pt x="351" y="98"/>
                  </a:lnTo>
                  <a:lnTo>
                    <a:pt x="364" y="128"/>
                  </a:lnTo>
                  <a:lnTo>
                    <a:pt x="377" y="159"/>
                  </a:lnTo>
                  <a:lnTo>
                    <a:pt x="388" y="192"/>
                  </a:lnTo>
                  <a:lnTo>
                    <a:pt x="396" y="224"/>
                  </a:lnTo>
                  <a:lnTo>
                    <a:pt x="400" y="240"/>
                  </a:lnTo>
                  <a:lnTo>
                    <a:pt x="403" y="257"/>
                  </a:lnTo>
                  <a:lnTo>
                    <a:pt x="405" y="273"/>
                  </a:lnTo>
                  <a:lnTo>
                    <a:pt x="407" y="289"/>
                  </a:lnTo>
                  <a:lnTo>
                    <a:pt x="408" y="305"/>
                  </a:lnTo>
                  <a:lnTo>
                    <a:pt x="409" y="321"/>
                  </a:lnTo>
                  <a:lnTo>
                    <a:pt x="408" y="337"/>
                  </a:lnTo>
                  <a:lnTo>
                    <a:pt x="407" y="352"/>
                  </a:lnTo>
                  <a:lnTo>
                    <a:pt x="406" y="367"/>
                  </a:lnTo>
                  <a:lnTo>
                    <a:pt x="403" y="382"/>
                  </a:lnTo>
                  <a:lnTo>
                    <a:pt x="399" y="396"/>
                  </a:lnTo>
                  <a:lnTo>
                    <a:pt x="395" y="410"/>
                  </a:lnTo>
                  <a:lnTo>
                    <a:pt x="390" y="423"/>
                  </a:lnTo>
                  <a:lnTo>
                    <a:pt x="384" y="436"/>
                  </a:lnTo>
                  <a:lnTo>
                    <a:pt x="376" y="449"/>
                  </a:lnTo>
                  <a:lnTo>
                    <a:pt x="368" y="460"/>
                  </a:lnTo>
                  <a:lnTo>
                    <a:pt x="356" y="473"/>
                  </a:lnTo>
                  <a:lnTo>
                    <a:pt x="345" y="485"/>
                  </a:lnTo>
                  <a:lnTo>
                    <a:pt x="334" y="495"/>
                  </a:lnTo>
                  <a:lnTo>
                    <a:pt x="323" y="503"/>
                  </a:lnTo>
                  <a:lnTo>
                    <a:pt x="312" y="511"/>
                  </a:lnTo>
                  <a:lnTo>
                    <a:pt x="301" y="517"/>
                  </a:lnTo>
                  <a:lnTo>
                    <a:pt x="289" y="521"/>
                  </a:lnTo>
                  <a:lnTo>
                    <a:pt x="278" y="525"/>
                  </a:lnTo>
                  <a:lnTo>
                    <a:pt x="267" y="527"/>
                  </a:lnTo>
                  <a:lnTo>
                    <a:pt x="255" y="529"/>
                  </a:lnTo>
                  <a:lnTo>
                    <a:pt x="244" y="529"/>
                  </a:lnTo>
                  <a:lnTo>
                    <a:pt x="232" y="529"/>
                  </a:lnTo>
                  <a:lnTo>
                    <a:pt x="221" y="528"/>
                  </a:lnTo>
                  <a:lnTo>
                    <a:pt x="210" y="526"/>
                  </a:lnTo>
                  <a:lnTo>
                    <a:pt x="199" y="524"/>
                  </a:lnTo>
                  <a:lnTo>
                    <a:pt x="188" y="521"/>
                  </a:lnTo>
                  <a:lnTo>
                    <a:pt x="141" y="506"/>
                  </a:lnTo>
                  <a:lnTo>
                    <a:pt x="95" y="491"/>
                  </a:lnTo>
                  <a:lnTo>
                    <a:pt x="72" y="485"/>
                  </a:lnTo>
                  <a:lnTo>
                    <a:pt x="48" y="480"/>
                  </a:lnTo>
                  <a:lnTo>
                    <a:pt x="36" y="478"/>
                  </a:lnTo>
                  <a:lnTo>
                    <a:pt x="24" y="477"/>
                  </a:lnTo>
                  <a:lnTo>
                    <a:pt x="12" y="477"/>
                  </a:lnTo>
                  <a:lnTo>
                    <a:pt x="0" y="478"/>
                  </a:lnTo>
                  <a:lnTo>
                    <a:pt x="15" y="475"/>
                  </a:lnTo>
                  <a:lnTo>
                    <a:pt x="30" y="472"/>
                  </a:lnTo>
                  <a:lnTo>
                    <a:pt x="45" y="466"/>
                  </a:lnTo>
                  <a:lnTo>
                    <a:pt x="60" y="459"/>
                  </a:lnTo>
                  <a:lnTo>
                    <a:pt x="73" y="451"/>
                  </a:lnTo>
                  <a:lnTo>
                    <a:pt x="87" y="440"/>
                  </a:lnTo>
                  <a:lnTo>
                    <a:pt x="100" y="429"/>
                  </a:lnTo>
                  <a:lnTo>
                    <a:pt x="115" y="416"/>
                  </a:lnTo>
                  <a:lnTo>
                    <a:pt x="127" y="403"/>
                  </a:lnTo>
                  <a:lnTo>
                    <a:pt x="139" y="389"/>
                  </a:lnTo>
                  <a:lnTo>
                    <a:pt x="151" y="372"/>
                  </a:lnTo>
                  <a:lnTo>
                    <a:pt x="163" y="356"/>
                  </a:lnTo>
                  <a:lnTo>
                    <a:pt x="175" y="340"/>
                  </a:lnTo>
                  <a:lnTo>
                    <a:pt x="186" y="322"/>
                  </a:lnTo>
                  <a:lnTo>
                    <a:pt x="196" y="303"/>
                  </a:lnTo>
                  <a:lnTo>
                    <a:pt x="206" y="285"/>
                  </a:lnTo>
                  <a:lnTo>
                    <a:pt x="215" y="266"/>
                  </a:lnTo>
                  <a:lnTo>
                    <a:pt x="224" y="246"/>
                  </a:lnTo>
                  <a:lnTo>
                    <a:pt x="232" y="227"/>
                  </a:lnTo>
                  <a:lnTo>
                    <a:pt x="241" y="208"/>
                  </a:lnTo>
                  <a:lnTo>
                    <a:pt x="255" y="168"/>
                  </a:lnTo>
                  <a:lnTo>
                    <a:pt x="267" y="131"/>
                  </a:lnTo>
                  <a:lnTo>
                    <a:pt x="276" y="93"/>
                  </a:lnTo>
                  <a:lnTo>
                    <a:pt x="283" y="59"/>
                  </a:lnTo>
                  <a:lnTo>
                    <a:pt x="285" y="42"/>
                  </a:lnTo>
                  <a:lnTo>
                    <a:pt x="287" y="27"/>
                  </a:lnTo>
                  <a:lnTo>
                    <a:pt x="288" y="13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D99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" name="Freeform 40"/>
            <p:cNvSpPr>
              <a:spLocks/>
            </p:cNvSpPr>
            <p:nvPr/>
          </p:nvSpPr>
          <p:spPr bwMode="auto">
            <a:xfrm>
              <a:off x="7348538" y="4984751"/>
              <a:ext cx="58737" cy="42863"/>
            </a:xfrm>
            <a:custGeom>
              <a:avLst/>
              <a:gdLst>
                <a:gd name="T0" fmla="*/ 611 w 623"/>
                <a:gd name="T1" fmla="*/ 21 h 453"/>
                <a:gd name="T2" fmla="*/ 619 w 623"/>
                <a:gd name="T3" fmla="*/ 8 h 453"/>
                <a:gd name="T4" fmla="*/ 610 w 623"/>
                <a:gd name="T5" fmla="*/ 43 h 453"/>
                <a:gd name="T6" fmla="*/ 600 w 623"/>
                <a:gd name="T7" fmla="*/ 135 h 453"/>
                <a:gd name="T8" fmla="*/ 587 w 623"/>
                <a:gd name="T9" fmla="*/ 233 h 453"/>
                <a:gd name="T10" fmla="*/ 572 w 623"/>
                <a:gd name="T11" fmla="*/ 273 h 453"/>
                <a:gd name="T12" fmla="*/ 551 w 623"/>
                <a:gd name="T13" fmla="*/ 301 h 453"/>
                <a:gd name="T14" fmla="*/ 520 w 623"/>
                <a:gd name="T15" fmla="*/ 314 h 453"/>
                <a:gd name="T16" fmla="*/ 476 w 623"/>
                <a:gd name="T17" fmla="*/ 308 h 453"/>
                <a:gd name="T18" fmla="*/ 418 w 623"/>
                <a:gd name="T19" fmla="*/ 278 h 453"/>
                <a:gd name="T20" fmla="*/ 414 w 623"/>
                <a:gd name="T21" fmla="*/ 279 h 453"/>
                <a:gd name="T22" fmla="*/ 430 w 623"/>
                <a:gd name="T23" fmla="*/ 304 h 453"/>
                <a:gd name="T24" fmla="*/ 433 w 623"/>
                <a:gd name="T25" fmla="*/ 329 h 453"/>
                <a:gd name="T26" fmla="*/ 426 w 623"/>
                <a:gd name="T27" fmla="*/ 354 h 453"/>
                <a:gd name="T28" fmla="*/ 410 w 623"/>
                <a:gd name="T29" fmla="*/ 376 h 453"/>
                <a:gd name="T30" fmla="*/ 379 w 623"/>
                <a:gd name="T31" fmla="*/ 404 h 453"/>
                <a:gd name="T32" fmla="*/ 324 w 623"/>
                <a:gd name="T33" fmla="*/ 436 h 453"/>
                <a:gd name="T34" fmla="*/ 272 w 623"/>
                <a:gd name="T35" fmla="*/ 452 h 453"/>
                <a:gd name="T36" fmla="*/ 231 w 623"/>
                <a:gd name="T37" fmla="*/ 452 h 453"/>
                <a:gd name="T38" fmla="*/ 195 w 623"/>
                <a:gd name="T39" fmla="*/ 444 h 453"/>
                <a:gd name="T40" fmla="*/ 160 w 623"/>
                <a:gd name="T41" fmla="*/ 430 h 453"/>
                <a:gd name="T42" fmla="*/ 129 w 623"/>
                <a:gd name="T43" fmla="*/ 410 h 453"/>
                <a:gd name="T44" fmla="*/ 100 w 623"/>
                <a:gd name="T45" fmla="*/ 384 h 453"/>
                <a:gd name="T46" fmla="*/ 67 w 623"/>
                <a:gd name="T47" fmla="*/ 345 h 453"/>
                <a:gd name="T48" fmla="*/ 28 w 623"/>
                <a:gd name="T49" fmla="*/ 277 h 453"/>
                <a:gd name="T50" fmla="*/ 4 w 623"/>
                <a:gd name="T51" fmla="*/ 203 h 453"/>
                <a:gd name="T52" fmla="*/ 14 w 623"/>
                <a:gd name="T53" fmla="*/ 219 h 453"/>
                <a:gd name="T54" fmla="*/ 42 w 623"/>
                <a:gd name="T55" fmla="*/ 257 h 453"/>
                <a:gd name="T56" fmla="*/ 76 w 623"/>
                <a:gd name="T57" fmla="*/ 275 h 453"/>
                <a:gd name="T58" fmla="*/ 112 w 623"/>
                <a:gd name="T59" fmla="*/ 276 h 453"/>
                <a:gd name="T60" fmla="*/ 151 w 623"/>
                <a:gd name="T61" fmla="*/ 261 h 453"/>
                <a:gd name="T62" fmla="*/ 189 w 623"/>
                <a:gd name="T63" fmla="*/ 236 h 453"/>
                <a:gd name="T64" fmla="*/ 225 w 623"/>
                <a:gd name="T65" fmla="*/ 201 h 453"/>
                <a:gd name="T66" fmla="*/ 257 w 623"/>
                <a:gd name="T67" fmla="*/ 161 h 453"/>
                <a:gd name="T68" fmla="*/ 282 w 623"/>
                <a:gd name="T69" fmla="*/ 117 h 453"/>
                <a:gd name="T70" fmla="*/ 299 w 623"/>
                <a:gd name="T71" fmla="*/ 72 h 453"/>
                <a:gd name="T72" fmla="*/ 306 w 623"/>
                <a:gd name="T73" fmla="*/ 31 h 453"/>
                <a:gd name="T74" fmla="*/ 330 w 623"/>
                <a:gd name="T75" fmla="*/ 69 h 453"/>
                <a:gd name="T76" fmla="*/ 356 w 623"/>
                <a:gd name="T77" fmla="*/ 98 h 453"/>
                <a:gd name="T78" fmla="*/ 384 w 623"/>
                <a:gd name="T79" fmla="*/ 118 h 453"/>
                <a:gd name="T80" fmla="*/ 412 w 623"/>
                <a:gd name="T81" fmla="*/ 129 h 453"/>
                <a:gd name="T82" fmla="*/ 440 w 623"/>
                <a:gd name="T83" fmla="*/ 133 h 453"/>
                <a:gd name="T84" fmla="*/ 470 w 623"/>
                <a:gd name="T85" fmla="*/ 131 h 453"/>
                <a:gd name="T86" fmla="*/ 499 w 623"/>
                <a:gd name="T87" fmla="*/ 121 h 453"/>
                <a:gd name="T88" fmla="*/ 528 w 623"/>
                <a:gd name="T89" fmla="*/ 106 h 453"/>
                <a:gd name="T90" fmla="*/ 555 w 623"/>
                <a:gd name="T91" fmla="*/ 85 h 453"/>
                <a:gd name="T92" fmla="*/ 598 w 623"/>
                <a:gd name="T93" fmla="*/ 39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3" h="453">
                  <a:moveTo>
                    <a:pt x="598" y="39"/>
                  </a:moveTo>
                  <a:lnTo>
                    <a:pt x="605" y="30"/>
                  </a:lnTo>
                  <a:lnTo>
                    <a:pt x="611" y="21"/>
                  </a:lnTo>
                  <a:lnTo>
                    <a:pt x="617" y="10"/>
                  </a:lnTo>
                  <a:lnTo>
                    <a:pt x="623" y="0"/>
                  </a:lnTo>
                  <a:lnTo>
                    <a:pt x="619" y="8"/>
                  </a:lnTo>
                  <a:lnTo>
                    <a:pt x="615" y="19"/>
                  </a:lnTo>
                  <a:lnTo>
                    <a:pt x="612" y="31"/>
                  </a:lnTo>
                  <a:lnTo>
                    <a:pt x="610" y="43"/>
                  </a:lnTo>
                  <a:lnTo>
                    <a:pt x="606" y="71"/>
                  </a:lnTo>
                  <a:lnTo>
                    <a:pt x="603" y="103"/>
                  </a:lnTo>
                  <a:lnTo>
                    <a:pt x="600" y="135"/>
                  </a:lnTo>
                  <a:lnTo>
                    <a:pt x="597" y="169"/>
                  </a:lnTo>
                  <a:lnTo>
                    <a:pt x="593" y="201"/>
                  </a:lnTo>
                  <a:lnTo>
                    <a:pt x="587" y="233"/>
                  </a:lnTo>
                  <a:lnTo>
                    <a:pt x="583" y="247"/>
                  </a:lnTo>
                  <a:lnTo>
                    <a:pt x="577" y="260"/>
                  </a:lnTo>
                  <a:lnTo>
                    <a:pt x="572" y="273"/>
                  </a:lnTo>
                  <a:lnTo>
                    <a:pt x="566" y="284"/>
                  </a:lnTo>
                  <a:lnTo>
                    <a:pt x="559" y="293"/>
                  </a:lnTo>
                  <a:lnTo>
                    <a:pt x="551" y="301"/>
                  </a:lnTo>
                  <a:lnTo>
                    <a:pt x="542" y="307"/>
                  </a:lnTo>
                  <a:lnTo>
                    <a:pt x="531" y="312"/>
                  </a:lnTo>
                  <a:lnTo>
                    <a:pt x="520" y="314"/>
                  </a:lnTo>
                  <a:lnTo>
                    <a:pt x="506" y="315"/>
                  </a:lnTo>
                  <a:lnTo>
                    <a:pt x="492" y="313"/>
                  </a:lnTo>
                  <a:lnTo>
                    <a:pt x="476" y="308"/>
                  </a:lnTo>
                  <a:lnTo>
                    <a:pt x="459" y="301"/>
                  </a:lnTo>
                  <a:lnTo>
                    <a:pt x="439" y="291"/>
                  </a:lnTo>
                  <a:lnTo>
                    <a:pt x="418" y="278"/>
                  </a:lnTo>
                  <a:lnTo>
                    <a:pt x="396" y="262"/>
                  </a:lnTo>
                  <a:lnTo>
                    <a:pt x="406" y="271"/>
                  </a:lnTo>
                  <a:lnTo>
                    <a:pt x="414" y="279"/>
                  </a:lnTo>
                  <a:lnTo>
                    <a:pt x="421" y="287"/>
                  </a:lnTo>
                  <a:lnTo>
                    <a:pt x="426" y="296"/>
                  </a:lnTo>
                  <a:lnTo>
                    <a:pt x="430" y="304"/>
                  </a:lnTo>
                  <a:lnTo>
                    <a:pt x="432" y="312"/>
                  </a:lnTo>
                  <a:lnTo>
                    <a:pt x="433" y="320"/>
                  </a:lnTo>
                  <a:lnTo>
                    <a:pt x="433" y="329"/>
                  </a:lnTo>
                  <a:lnTo>
                    <a:pt x="432" y="338"/>
                  </a:lnTo>
                  <a:lnTo>
                    <a:pt x="429" y="346"/>
                  </a:lnTo>
                  <a:lnTo>
                    <a:pt x="426" y="354"/>
                  </a:lnTo>
                  <a:lnTo>
                    <a:pt x="421" y="361"/>
                  </a:lnTo>
                  <a:lnTo>
                    <a:pt x="416" y="369"/>
                  </a:lnTo>
                  <a:lnTo>
                    <a:pt x="410" y="376"/>
                  </a:lnTo>
                  <a:lnTo>
                    <a:pt x="404" y="383"/>
                  </a:lnTo>
                  <a:lnTo>
                    <a:pt x="396" y="390"/>
                  </a:lnTo>
                  <a:lnTo>
                    <a:pt x="379" y="404"/>
                  </a:lnTo>
                  <a:lnTo>
                    <a:pt x="362" y="416"/>
                  </a:lnTo>
                  <a:lnTo>
                    <a:pt x="343" y="427"/>
                  </a:lnTo>
                  <a:lnTo>
                    <a:pt x="324" y="436"/>
                  </a:lnTo>
                  <a:lnTo>
                    <a:pt x="305" y="443"/>
                  </a:lnTo>
                  <a:lnTo>
                    <a:pt x="288" y="449"/>
                  </a:lnTo>
                  <a:lnTo>
                    <a:pt x="272" y="452"/>
                  </a:lnTo>
                  <a:lnTo>
                    <a:pt x="258" y="453"/>
                  </a:lnTo>
                  <a:lnTo>
                    <a:pt x="244" y="453"/>
                  </a:lnTo>
                  <a:lnTo>
                    <a:pt x="231" y="452"/>
                  </a:lnTo>
                  <a:lnTo>
                    <a:pt x="219" y="450"/>
                  </a:lnTo>
                  <a:lnTo>
                    <a:pt x="207" y="448"/>
                  </a:lnTo>
                  <a:lnTo>
                    <a:pt x="195" y="444"/>
                  </a:lnTo>
                  <a:lnTo>
                    <a:pt x="182" y="440"/>
                  </a:lnTo>
                  <a:lnTo>
                    <a:pt x="171" y="435"/>
                  </a:lnTo>
                  <a:lnTo>
                    <a:pt x="160" y="430"/>
                  </a:lnTo>
                  <a:lnTo>
                    <a:pt x="149" y="424"/>
                  </a:lnTo>
                  <a:lnTo>
                    <a:pt x="139" y="417"/>
                  </a:lnTo>
                  <a:lnTo>
                    <a:pt x="129" y="410"/>
                  </a:lnTo>
                  <a:lnTo>
                    <a:pt x="118" y="402"/>
                  </a:lnTo>
                  <a:lnTo>
                    <a:pt x="109" y="392"/>
                  </a:lnTo>
                  <a:lnTo>
                    <a:pt x="100" y="384"/>
                  </a:lnTo>
                  <a:lnTo>
                    <a:pt x="91" y="374"/>
                  </a:lnTo>
                  <a:lnTo>
                    <a:pt x="83" y="365"/>
                  </a:lnTo>
                  <a:lnTo>
                    <a:pt x="67" y="345"/>
                  </a:lnTo>
                  <a:lnTo>
                    <a:pt x="52" y="322"/>
                  </a:lnTo>
                  <a:lnTo>
                    <a:pt x="39" y="300"/>
                  </a:lnTo>
                  <a:lnTo>
                    <a:pt x="28" y="277"/>
                  </a:lnTo>
                  <a:lnTo>
                    <a:pt x="18" y="252"/>
                  </a:lnTo>
                  <a:lnTo>
                    <a:pt x="11" y="228"/>
                  </a:lnTo>
                  <a:lnTo>
                    <a:pt x="4" y="203"/>
                  </a:lnTo>
                  <a:lnTo>
                    <a:pt x="0" y="180"/>
                  </a:lnTo>
                  <a:lnTo>
                    <a:pt x="7" y="200"/>
                  </a:lnTo>
                  <a:lnTo>
                    <a:pt x="14" y="219"/>
                  </a:lnTo>
                  <a:lnTo>
                    <a:pt x="23" y="234"/>
                  </a:lnTo>
                  <a:lnTo>
                    <a:pt x="32" y="246"/>
                  </a:lnTo>
                  <a:lnTo>
                    <a:pt x="42" y="257"/>
                  </a:lnTo>
                  <a:lnTo>
                    <a:pt x="52" y="265"/>
                  </a:lnTo>
                  <a:lnTo>
                    <a:pt x="64" y="271"/>
                  </a:lnTo>
                  <a:lnTo>
                    <a:pt x="76" y="275"/>
                  </a:lnTo>
                  <a:lnTo>
                    <a:pt x="87" y="277"/>
                  </a:lnTo>
                  <a:lnTo>
                    <a:pt x="100" y="278"/>
                  </a:lnTo>
                  <a:lnTo>
                    <a:pt x="112" y="276"/>
                  </a:lnTo>
                  <a:lnTo>
                    <a:pt x="126" y="273"/>
                  </a:lnTo>
                  <a:lnTo>
                    <a:pt x="138" y="267"/>
                  </a:lnTo>
                  <a:lnTo>
                    <a:pt x="151" y="261"/>
                  </a:lnTo>
                  <a:lnTo>
                    <a:pt x="164" y="254"/>
                  </a:lnTo>
                  <a:lnTo>
                    <a:pt x="176" y="245"/>
                  </a:lnTo>
                  <a:lnTo>
                    <a:pt x="189" y="236"/>
                  </a:lnTo>
                  <a:lnTo>
                    <a:pt x="202" y="225"/>
                  </a:lnTo>
                  <a:lnTo>
                    <a:pt x="213" y="214"/>
                  </a:lnTo>
                  <a:lnTo>
                    <a:pt x="225" y="201"/>
                  </a:lnTo>
                  <a:lnTo>
                    <a:pt x="236" y="188"/>
                  </a:lnTo>
                  <a:lnTo>
                    <a:pt x="246" y="175"/>
                  </a:lnTo>
                  <a:lnTo>
                    <a:pt x="257" y="161"/>
                  </a:lnTo>
                  <a:lnTo>
                    <a:pt x="266" y="147"/>
                  </a:lnTo>
                  <a:lnTo>
                    <a:pt x="274" y="131"/>
                  </a:lnTo>
                  <a:lnTo>
                    <a:pt x="282" y="117"/>
                  </a:lnTo>
                  <a:lnTo>
                    <a:pt x="289" y="102"/>
                  </a:lnTo>
                  <a:lnTo>
                    <a:pt x="294" y="88"/>
                  </a:lnTo>
                  <a:lnTo>
                    <a:pt x="299" y="72"/>
                  </a:lnTo>
                  <a:lnTo>
                    <a:pt x="303" y="58"/>
                  </a:lnTo>
                  <a:lnTo>
                    <a:pt x="305" y="45"/>
                  </a:lnTo>
                  <a:lnTo>
                    <a:pt x="306" y="31"/>
                  </a:lnTo>
                  <a:lnTo>
                    <a:pt x="314" y="45"/>
                  </a:lnTo>
                  <a:lnTo>
                    <a:pt x="322" y="57"/>
                  </a:lnTo>
                  <a:lnTo>
                    <a:pt x="330" y="69"/>
                  </a:lnTo>
                  <a:lnTo>
                    <a:pt x="339" y="80"/>
                  </a:lnTo>
                  <a:lnTo>
                    <a:pt x="347" y="90"/>
                  </a:lnTo>
                  <a:lnTo>
                    <a:pt x="356" y="98"/>
                  </a:lnTo>
                  <a:lnTo>
                    <a:pt x="364" y="106"/>
                  </a:lnTo>
                  <a:lnTo>
                    <a:pt x="374" y="112"/>
                  </a:lnTo>
                  <a:lnTo>
                    <a:pt x="384" y="118"/>
                  </a:lnTo>
                  <a:lnTo>
                    <a:pt x="393" y="122"/>
                  </a:lnTo>
                  <a:lnTo>
                    <a:pt x="402" y="126"/>
                  </a:lnTo>
                  <a:lnTo>
                    <a:pt x="412" y="129"/>
                  </a:lnTo>
                  <a:lnTo>
                    <a:pt x="421" y="132"/>
                  </a:lnTo>
                  <a:lnTo>
                    <a:pt x="431" y="133"/>
                  </a:lnTo>
                  <a:lnTo>
                    <a:pt x="440" y="133"/>
                  </a:lnTo>
                  <a:lnTo>
                    <a:pt x="451" y="133"/>
                  </a:lnTo>
                  <a:lnTo>
                    <a:pt x="461" y="132"/>
                  </a:lnTo>
                  <a:lnTo>
                    <a:pt x="470" y="131"/>
                  </a:lnTo>
                  <a:lnTo>
                    <a:pt x="480" y="128"/>
                  </a:lnTo>
                  <a:lnTo>
                    <a:pt x="490" y="125"/>
                  </a:lnTo>
                  <a:lnTo>
                    <a:pt x="499" y="121"/>
                  </a:lnTo>
                  <a:lnTo>
                    <a:pt x="509" y="117"/>
                  </a:lnTo>
                  <a:lnTo>
                    <a:pt x="519" y="112"/>
                  </a:lnTo>
                  <a:lnTo>
                    <a:pt x="528" y="106"/>
                  </a:lnTo>
                  <a:lnTo>
                    <a:pt x="538" y="100"/>
                  </a:lnTo>
                  <a:lnTo>
                    <a:pt x="547" y="93"/>
                  </a:lnTo>
                  <a:lnTo>
                    <a:pt x="555" y="85"/>
                  </a:lnTo>
                  <a:lnTo>
                    <a:pt x="564" y="77"/>
                  </a:lnTo>
                  <a:lnTo>
                    <a:pt x="582" y="59"/>
                  </a:lnTo>
                  <a:lnTo>
                    <a:pt x="598" y="39"/>
                  </a:lnTo>
                  <a:close/>
                </a:path>
              </a:pathLst>
            </a:custGeom>
            <a:solidFill>
              <a:srgbClr val="D99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" name="Freeform 41"/>
            <p:cNvSpPr>
              <a:spLocks/>
            </p:cNvSpPr>
            <p:nvPr/>
          </p:nvSpPr>
          <p:spPr bwMode="auto">
            <a:xfrm>
              <a:off x="7219950" y="4837113"/>
              <a:ext cx="33337" cy="28575"/>
            </a:xfrm>
            <a:custGeom>
              <a:avLst/>
              <a:gdLst>
                <a:gd name="T0" fmla="*/ 185 w 359"/>
                <a:gd name="T1" fmla="*/ 312 h 314"/>
                <a:gd name="T2" fmla="*/ 206 w 359"/>
                <a:gd name="T3" fmla="*/ 314 h 314"/>
                <a:gd name="T4" fmla="*/ 227 w 359"/>
                <a:gd name="T5" fmla="*/ 311 h 314"/>
                <a:gd name="T6" fmla="*/ 248 w 359"/>
                <a:gd name="T7" fmla="*/ 303 h 314"/>
                <a:gd name="T8" fmla="*/ 268 w 359"/>
                <a:gd name="T9" fmla="*/ 291 h 314"/>
                <a:gd name="T10" fmla="*/ 286 w 359"/>
                <a:gd name="T11" fmla="*/ 276 h 314"/>
                <a:gd name="T12" fmla="*/ 303 w 359"/>
                <a:gd name="T13" fmla="*/ 258 h 314"/>
                <a:gd name="T14" fmla="*/ 317 w 359"/>
                <a:gd name="T15" fmla="*/ 236 h 314"/>
                <a:gd name="T16" fmla="*/ 331 w 359"/>
                <a:gd name="T17" fmla="*/ 214 h 314"/>
                <a:gd name="T18" fmla="*/ 342 w 359"/>
                <a:gd name="T19" fmla="*/ 190 h 314"/>
                <a:gd name="T20" fmla="*/ 350 w 359"/>
                <a:gd name="T21" fmla="*/ 164 h 314"/>
                <a:gd name="T22" fmla="*/ 355 w 359"/>
                <a:gd name="T23" fmla="*/ 139 h 314"/>
                <a:gd name="T24" fmla="*/ 358 w 359"/>
                <a:gd name="T25" fmla="*/ 113 h 314"/>
                <a:gd name="T26" fmla="*/ 358 w 359"/>
                <a:gd name="T27" fmla="*/ 89 h 314"/>
                <a:gd name="T28" fmla="*/ 355 w 359"/>
                <a:gd name="T29" fmla="*/ 67 h 314"/>
                <a:gd name="T30" fmla="*/ 348 w 359"/>
                <a:gd name="T31" fmla="*/ 45 h 314"/>
                <a:gd name="T32" fmla="*/ 338 w 359"/>
                <a:gd name="T33" fmla="*/ 26 h 314"/>
                <a:gd name="T34" fmla="*/ 327 w 359"/>
                <a:gd name="T35" fmla="*/ 15 h 314"/>
                <a:gd name="T36" fmla="*/ 314 w 359"/>
                <a:gd name="T37" fmla="*/ 9 h 314"/>
                <a:gd name="T38" fmla="*/ 287 w 359"/>
                <a:gd name="T39" fmla="*/ 3 h 314"/>
                <a:gd name="T40" fmla="*/ 238 w 359"/>
                <a:gd name="T41" fmla="*/ 0 h 314"/>
                <a:gd name="T42" fmla="*/ 181 w 359"/>
                <a:gd name="T43" fmla="*/ 1 h 314"/>
                <a:gd name="T44" fmla="*/ 122 w 359"/>
                <a:gd name="T45" fmla="*/ 6 h 314"/>
                <a:gd name="T46" fmla="*/ 70 w 359"/>
                <a:gd name="T47" fmla="*/ 12 h 314"/>
                <a:gd name="T48" fmla="*/ 27 w 359"/>
                <a:gd name="T49" fmla="*/ 20 h 314"/>
                <a:gd name="T50" fmla="*/ 7 w 359"/>
                <a:gd name="T51" fmla="*/ 27 h 314"/>
                <a:gd name="T52" fmla="*/ 1 w 359"/>
                <a:gd name="T53" fmla="*/ 31 h 314"/>
                <a:gd name="T54" fmla="*/ 0 w 359"/>
                <a:gd name="T55" fmla="*/ 50 h 314"/>
                <a:gd name="T56" fmla="*/ 7 w 359"/>
                <a:gd name="T57" fmla="*/ 89 h 314"/>
                <a:gd name="T58" fmla="*/ 22 w 359"/>
                <a:gd name="T59" fmla="*/ 131 h 314"/>
                <a:gd name="T60" fmla="*/ 42 w 359"/>
                <a:gd name="T61" fmla="*/ 174 h 314"/>
                <a:gd name="T62" fmla="*/ 68 w 359"/>
                <a:gd name="T63" fmla="*/ 216 h 314"/>
                <a:gd name="T64" fmla="*/ 96 w 359"/>
                <a:gd name="T65" fmla="*/ 253 h 314"/>
                <a:gd name="T66" fmla="*/ 119 w 359"/>
                <a:gd name="T67" fmla="*/ 277 h 314"/>
                <a:gd name="T68" fmla="*/ 136 w 359"/>
                <a:gd name="T69" fmla="*/ 290 h 314"/>
                <a:gd name="T70" fmla="*/ 152 w 359"/>
                <a:gd name="T71" fmla="*/ 300 h 314"/>
                <a:gd name="T72" fmla="*/ 168 w 359"/>
                <a:gd name="T73" fmla="*/ 30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9" h="314">
                  <a:moveTo>
                    <a:pt x="176" y="310"/>
                  </a:moveTo>
                  <a:lnTo>
                    <a:pt x="185" y="312"/>
                  </a:lnTo>
                  <a:lnTo>
                    <a:pt x="195" y="313"/>
                  </a:lnTo>
                  <a:lnTo>
                    <a:pt x="206" y="314"/>
                  </a:lnTo>
                  <a:lnTo>
                    <a:pt x="217" y="313"/>
                  </a:lnTo>
                  <a:lnTo>
                    <a:pt x="227" y="311"/>
                  </a:lnTo>
                  <a:lnTo>
                    <a:pt x="238" y="307"/>
                  </a:lnTo>
                  <a:lnTo>
                    <a:pt x="248" y="303"/>
                  </a:lnTo>
                  <a:lnTo>
                    <a:pt x="259" y="297"/>
                  </a:lnTo>
                  <a:lnTo>
                    <a:pt x="268" y="291"/>
                  </a:lnTo>
                  <a:lnTo>
                    <a:pt x="277" y="284"/>
                  </a:lnTo>
                  <a:lnTo>
                    <a:pt x="286" y="276"/>
                  </a:lnTo>
                  <a:lnTo>
                    <a:pt x="295" y="267"/>
                  </a:lnTo>
                  <a:lnTo>
                    <a:pt x="303" y="258"/>
                  </a:lnTo>
                  <a:lnTo>
                    <a:pt x="310" y="247"/>
                  </a:lnTo>
                  <a:lnTo>
                    <a:pt x="317" y="236"/>
                  </a:lnTo>
                  <a:lnTo>
                    <a:pt x="325" y="225"/>
                  </a:lnTo>
                  <a:lnTo>
                    <a:pt x="331" y="214"/>
                  </a:lnTo>
                  <a:lnTo>
                    <a:pt x="337" y="202"/>
                  </a:lnTo>
                  <a:lnTo>
                    <a:pt x="342" y="190"/>
                  </a:lnTo>
                  <a:lnTo>
                    <a:pt x="346" y="176"/>
                  </a:lnTo>
                  <a:lnTo>
                    <a:pt x="350" y="164"/>
                  </a:lnTo>
                  <a:lnTo>
                    <a:pt x="353" y="152"/>
                  </a:lnTo>
                  <a:lnTo>
                    <a:pt x="355" y="139"/>
                  </a:lnTo>
                  <a:lnTo>
                    <a:pt x="357" y="127"/>
                  </a:lnTo>
                  <a:lnTo>
                    <a:pt x="358" y="113"/>
                  </a:lnTo>
                  <a:lnTo>
                    <a:pt x="359" y="101"/>
                  </a:lnTo>
                  <a:lnTo>
                    <a:pt x="358" y="89"/>
                  </a:lnTo>
                  <a:lnTo>
                    <a:pt x="357" y="78"/>
                  </a:lnTo>
                  <a:lnTo>
                    <a:pt x="355" y="67"/>
                  </a:lnTo>
                  <a:lnTo>
                    <a:pt x="352" y="55"/>
                  </a:lnTo>
                  <a:lnTo>
                    <a:pt x="348" y="45"/>
                  </a:lnTo>
                  <a:lnTo>
                    <a:pt x="343" y="35"/>
                  </a:lnTo>
                  <a:lnTo>
                    <a:pt x="338" y="26"/>
                  </a:lnTo>
                  <a:lnTo>
                    <a:pt x="331" y="18"/>
                  </a:lnTo>
                  <a:lnTo>
                    <a:pt x="327" y="15"/>
                  </a:lnTo>
                  <a:lnTo>
                    <a:pt x="321" y="12"/>
                  </a:lnTo>
                  <a:lnTo>
                    <a:pt x="314" y="9"/>
                  </a:lnTo>
                  <a:lnTo>
                    <a:pt x="306" y="7"/>
                  </a:lnTo>
                  <a:lnTo>
                    <a:pt x="287" y="3"/>
                  </a:lnTo>
                  <a:lnTo>
                    <a:pt x="264" y="1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1" y="1"/>
                  </a:lnTo>
                  <a:lnTo>
                    <a:pt x="152" y="3"/>
                  </a:lnTo>
                  <a:lnTo>
                    <a:pt x="122" y="6"/>
                  </a:lnTo>
                  <a:lnTo>
                    <a:pt x="95" y="9"/>
                  </a:lnTo>
                  <a:lnTo>
                    <a:pt x="70" y="12"/>
                  </a:lnTo>
                  <a:lnTo>
                    <a:pt x="46" y="16"/>
                  </a:lnTo>
                  <a:lnTo>
                    <a:pt x="27" y="20"/>
                  </a:lnTo>
                  <a:lnTo>
                    <a:pt x="12" y="24"/>
                  </a:lnTo>
                  <a:lnTo>
                    <a:pt x="7" y="27"/>
                  </a:lnTo>
                  <a:lnTo>
                    <a:pt x="3" y="29"/>
                  </a:lnTo>
                  <a:lnTo>
                    <a:pt x="1" y="31"/>
                  </a:lnTo>
                  <a:lnTo>
                    <a:pt x="0" y="32"/>
                  </a:lnTo>
                  <a:lnTo>
                    <a:pt x="0" y="50"/>
                  </a:lnTo>
                  <a:lnTo>
                    <a:pt x="3" y="69"/>
                  </a:lnTo>
                  <a:lnTo>
                    <a:pt x="7" y="89"/>
                  </a:lnTo>
                  <a:lnTo>
                    <a:pt x="14" y="109"/>
                  </a:lnTo>
                  <a:lnTo>
                    <a:pt x="22" y="131"/>
                  </a:lnTo>
                  <a:lnTo>
                    <a:pt x="31" y="153"/>
                  </a:lnTo>
                  <a:lnTo>
                    <a:pt x="42" y="174"/>
                  </a:lnTo>
                  <a:lnTo>
                    <a:pt x="54" y="196"/>
                  </a:lnTo>
                  <a:lnTo>
                    <a:pt x="68" y="216"/>
                  </a:lnTo>
                  <a:lnTo>
                    <a:pt x="81" y="235"/>
                  </a:lnTo>
                  <a:lnTo>
                    <a:pt x="96" y="253"/>
                  </a:lnTo>
                  <a:lnTo>
                    <a:pt x="111" y="269"/>
                  </a:lnTo>
                  <a:lnTo>
                    <a:pt x="119" y="277"/>
                  </a:lnTo>
                  <a:lnTo>
                    <a:pt x="128" y="283"/>
                  </a:lnTo>
                  <a:lnTo>
                    <a:pt x="136" y="290"/>
                  </a:lnTo>
                  <a:lnTo>
                    <a:pt x="144" y="295"/>
                  </a:lnTo>
                  <a:lnTo>
                    <a:pt x="152" y="300"/>
                  </a:lnTo>
                  <a:lnTo>
                    <a:pt x="160" y="304"/>
                  </a:lnTo>
                  <a:lnTo>
                    <a:pt x="168" y="308"/>
                  </a:lnTo>
                  <a:lnTo>
                    <a:pt x="176" y="310"/>
                  </a:ln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" name="Freeform 42"/>
            <p:cNvSpPr>
              <a:spLocks noEditPoints="1"/>
            </p:cNvSpPr>
            <p:nvPr/>
          </p:nvSpPr>
          <p:spPr bwMode="auto">
            <a:xfrm>
              <a:off x="7216775" y="4833938"/>
              <a:ext cx="39687" cy="34925"/>
            </a:xfrm>
            <a:custGeom>
              <a:avLst/>
              <a:gdLst>
                <a:gd name="T0" fmla="*/ 18 w 420"/>
                <a:gd name="T1" fmla="*/ 34 h 374"/>
                <a:gd name="T2" fmla="*/ 5 w 420"/>
                <a:gd name="T3" fmla="*/ 46 h 374"/>
                <a:gd name="T4" fmla="*/ 0 w 420"/>
                <a:gd name="T5" fmla="*/ 61 h 374"/>
                <a:gd name="T6" fmla="*/ 2 w 420"/>
                <a:gd name="T7" fmla="*/ 93 h 374"/>
                <a:gd name="T8" fmla="*/ 16 w 420"/>
                <a:gd name="T9" fmla="*/ 148 h 374"/>
                <a:gd name="T10" fmla="*/ 48 w 420"/>
                <a:gd name="T11" fmla="*/ 221 h 374"/>
                <a:gd name="T12" fmla="*/ 92 w 420"/>
                <a:gd name="T13" fmla="*/ 287 h 374"/>
                <a:gd name="T14" fmla="*/ 134 w 420"/>
                <a:gd name="T15" fmla="*/ 331 h 374"/>
                <a:gd name="T16" fmla="*/ 162 w 420"/>
                <a:gd name="T17" fmla="*/ 353 h 374"/>
                <a:gd name="T18" fmla="*/ 190 w 420"/>
                <a:gd name="T19" fmla="*/ 367 h 374"/>
                <a:gd name="T20" fmla="*/ 199 w 420"/>
                <a:gd name="T21" fmla="*/ 370 h 374"/>
                <a:gd name="T22" fmla="*/ 247 w 420"/>
                <a:gd name="T23" fmla="*/ 374 h 374"/>
                <a:gd name="T24" fmla="*/ 282 w 420"/>
                <a:gd name="T25" fmla="*/ 365 h 374"/>
                <a:gd name="T26" fmla="*/ 316 w 420"/>
                <a:gd name="T27" fmla="*/ 345 h 374"/>
                <a:gd name="T28" fmla="*/ 346 w 420"/>
                <a:gd name="T29" fmla="*/ 319 h 374"/>
                <a:gd name="T30" fmla="*/ 374 w 420"/>
                <a:gd name="T31" fmla="*/ 284 h 374"/>
                <a:gd name="T32" fmla="*/ 395 w 420"/>
                <a:gd name="T33" fmla="*/ 242 h 374"/>
                <a:gd name="T34" fmla="*/ 410 w 420"/>
                <a:gd name="T35" fmla="*/ 198 h 374"/>
                <a:gd name="T36" fmla="*/ 419 w 420"/>
                <a:gd name="T37" fmla="*/ 152 h 374"/>
                <a:gd name="T38" fmla="*/ 419 w 420"/>
                <a:gd name="T39" fmla="*/ 107 h 374"/>
                <a:gd name="T40" fmla="*/ 407 w 420"/>
                <a:gd name="T41" fmla="*/ 64 h 374"/>
                <a:gd name="T42" fmla="*/ 384 w 420"/>
                <a:gd name="T43" fmla="*/ 28 h 374"/>
                <a:gd name="T44" fmla="*/ 365 w 420"/>
                <a:gd name="T45" fmla="*/ 15 h 374"/>
                <a:gd name="T46" fmla="*/ 336 w 420"/>
                <a:gd name="T47" fmla="*/ 6 h 374"/>
                <a:gd name="T48" fmla="*/ 289 w 420"/>
                <a:gd name="T49" fmla="*/ 0 h 374"/>
                <a:gd name="T50" fmla="*/ 204 w 420"/>
                <a:gd name="T51" fmla="*/ 1 h 374"/>
                <a:gd name="T52" fmla="*/ 121 w 420"/>
                <a:gd name="T53" fmla="*/ 9 h 374"/>
                <a:gd name="T54" fmla="*/ 56 w 420"/>
                <a:gd name="T55" fmla="*/ 20 h 374"/>
                <a:gd name="T56" fmla="*/ 341 w 420"/>
                <a:gd name="T57" fmla="*/ 69 h 374"/>
                <a:gd name="T58" fmla="*/ 354 w 420"/>
                <a:gd name="T59" fmla="*/ 90 h 374"/>
                <a:gd name="T60" fmla="*/ 360 w 420"/>
                <a:gd name="T61" fmla="*/ 117 h 374"/>
                <a:gd name="T62" fmla="*/ 360 w 420"/>
                <a:gd name="T63" fmla="*/ 148 h 374"/>
                <a:gd name="T64" fmla="*/ 354 w 420"/>
                <a:gd name="T65" fmla="*/ 182 h 374"/>
                <a:gd name="T66" fmla="*/ 341 w 420"/>
                <a:gd name="T67" fmla="*/ 217 h 374"/>
                <a:gd name="T68" fmla="*/ 316 w 420"/>
                <a:gd name="T69" fmla="*/ 261 h 374"/>
                <a:gd name="T70" fmla="*/ 298 w 420"/>
                <a:gd name="T71" fmla="*/ 284 h 374"/>
                <a:gd name="T72" fmla="*/ 276 w 420"/>
                <a:gd name="T73" fmla="*/ 301 h 374"/>
                <a:gd name="T74" fmla="*/ 253 w 420"/>
                <a:gd name="T75" fmla="*/ 312 h 374"/>
                <a:gd name="T76" fmla="*/ 228 w 420"/>
                <a:gd name="T77" fmla="*/ 314 h 374"/>
                <a:gd name="T78" fmla="*/ 203 w 420"/>
                <a:gd name="T79" fmla="*/ 307 h 374"/>
                <a:gd name="T80" fmla="*/ 178 w 420"/>
                <a:gd name="T81" fmla="*/ 291 h 374"/>
                <a:gd name="T82" fmla="*/ 140 w 420"/>
                <a:gd name="T83" fmla="*/ 251 h 374"/>
                <a:gd name="T84" fmla="*/ 107 w 420"/>
                <a:gd name="T85" fmla="*/ 201 h 374"/>
                <a:gd name="T86" fmla="*/ 80 w 420"/>
                <a:gd name="T87" fmla="*/ 147 h 374"/>
                <a:gd name="T88" fmla="*/ 65 w 420"/>
                <a:gd name="T89" fmla="*/ 96 h 374"/>
                <a:gd name="T90" fmla="*/ 89 w 420"/>
                <a:gd name="T91" fmla="*/ 74 h 374"/>
                <a:gd name="T92" fmla="*/ 168 w 420"/>
                <a:gd name="T93" fmla="*/ 64 h 374"/>
                <a:gd name="T94" fmla="*/ 254 w 420"/>
                <a:gd name="T95" fmla="*/ 59 h 374"/>
                <a:gd name="T96" fmla="*/ 309 w 420"/>
                <a:gd name="T97" fmla="*/ 61 h 374"/>
                <a:gd name="T98" fmla="*/ 341 w 420"/>
                <a:gd name="T99" fmla="*/ 69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20" h="374">
                  <a:moveTo>
                    <a:pt x="32" y="27"/>
                  </a:moveTo>
                  <a:lnTo>
                    <a:pt x="24" y="30"/>
                  </a:lnTo>
                  <a:lnTo>
                    <a:pt x="18" y="34"/>
                  </a:lnTo>
                  <a:lnTo>
                    <a:pt x="13" y="37"/>
                  </a:lnTo>
                  <a:lnTo>
                    <a:pt x="8" y="41"/>
                  </a:lnTo>
                  <a:lnTo>
                    <a:pt x="5" y="46"/>
                  </a:lnTo>
                  <a:lnTo>
                    <a:pt x="3" y="51"/>
                  </a:lnTo>
                  <a:lnTo>
                    <a:pt x="1" y="56"/>
                  </a:lnTo>
                  <a:lnTo>
                    <a:pt x="0" y="61"/>
                  </a:lnTo>
                  <a:lnTo>
                    <a:pt x="0" y="71"/>
                  </a:lnTo>
                  <a:lnTo>
                    <a:pt x="1" y="81"/>
                  </a:lnTo>
                  <a:lnTo>
                    <a:pt x="2" y="93"/>
                  </a:lnTo>
                  <a:lnTo>
                    <a:pt x="4" y="103"/>
                  </a:lnTo>
                  <a:lnTo>
                    <a:pt x="9" y="126"/>
                  </a:lnTo>
                  <a:lnTo>
                    <a:pt x="16" y="148"/>
                  </a:lnTo>
                  <a:lnTo>
                    <a:pt x="25" y="173"/>
                  </a:lnTo>
                  <a:lnTo>
                    <a:pt x="36" y="196"/>
                  </a:lnTo>
                  <a:lnTo>
                    <a:pt x="48" y="221"/>
                  </a:lnTo>
                  <a:lnTo>
                    <a:pt x="61" y="243"/>
                  </a:lnTo>
                  <a:lnTo>
                    <a:pt x="76" y="265"/>
                  </a:lnTo>
                  <a:lnTo>
                    <a:pt x="92" y="287"/>
                  </a:lnTo>
                  <a:lnTo>
                    <a:pt x="108" y="306"/>
                  </a:lnTo>
                  <a:lnTo>
                    <a:pt x="126" y="324"/>
                  </a:lnTo>
                  <a:lnTo>
                    <a:pt x="134" y="331"/>
                  </a:lnTo>
                  <a:lnTo>
                    <a:pt x="143" y="339"/>
                  </a:lnTo>
                  <a:lnTo>
                    <a:pt x="152" y="346"/>
                  </a:lnTo>
                  <a:lnTo>
                    <a:pt x="162" y="353"/>
                  </a:lnTo>
                  <a:lnTo>
                    <a:pt x="171" y="358"/>
                  </a:lnTo>
                  <a:lnTo>
                    <a:pt x="181" y="363"/>
                  </a:lnTo>
                  <a:lnTo>
                    <a:pt x="190" y="367"/>
                  </a:lnTo>
                  <a:lnTo>
                    <a:pt x="199" y="370"/>
                  </a:lnTo>
                  <a:lnTo>
                    <a:pt x="201" y="370"/>
                  </a:lnTo>
                  <a:lnTo>
                    <a:pt x="199" y="370"/>
                  </a:lnTo>
                  <a:lnTo>
                    <a:pt x="224" y="374"/>
                  </a:lnTo>
                  <a:lnTo>
                    <a:pt x="236" y="374"/>
                  </a:lnTo>
                  <a:lnTo>
                    <a:pt x="247" y="374"/>
                  </a:lnTo>
                  <a:lnTo>
                    <a:pt x="259" y="372"/>
                  </a:lnTo>
                  <a:lnTo>
                    <a:pt x="270" y="369"/>
                  </a:lnTo>
                  <a:lnTo>
                    <a:pt x="282" y="365"/>
                  </a:lnTo>
                  <a:lnTo>
                    <a:pt x="294" y="360"/>
                  </a:lnTo>
                  <a:lnTo>
                    <a:pt x="305" y="354"/>
                  </a:lnTo>
                  <a:lnTo>
                    <a:pt x="316" y="345"/>
                  </a:lnTo>
                  <a:lnTo>
                    <a:pt x="326" y="338"/>
                  </a:lnTo>
                  <a:lnTo>
                    <a:pt x="336" y="329"/>
                  </a:lnTo>
                  <a:lnTo>
                    <a:pt x="346" y="319"/>
                  </a:lnTo>
                  <a:lnTo>
                    <a:pt x="356" y="308"/>
                  </a:lnTo>
                  <a:lnTo>
                    <a:pt x="365" y="296"/>
                  </a:lnTo>
                  <a:lnTo>
                    <a:pt x="374" y="284"/>
                  </a:lnTo>
                  <a:lnTo>
                    <a:pt x="382" y="269"/>
                  </a:lnTo>
                  <a:lnTo>
                    <a:pt x="389" y="255"/>
                  </a:lnTo>
                  <a:lnTo>
                    <a:pt x="395" y="242"/>
                  </a:lnTo>
                  <a:lnTo>
                    <a:pt x="401" y="228"/>
                  </a:lnTo>
                  <a:lnTo>
                    <a:pt x="406" y="213"/>
                  </a:lnTo>
                  <a:lnTo>
                    <a:pt x="410" y="198"/>
                  </a:lnTo>
                  <a:lnTo>
                    <a:pt x="414" y="183"/>
                  </a:lnTo>
                  <a:lnTo>
                    <a:pt x="417" y="168"/>
                  </a:lnTo>
                  <a:lnTo>
                    <a:pt x="419" y="152"/>
                  </a:lnTo>
                  <a:lnTo>
                    <a:pt x="420" y="137"/>
                  </a:lnTo>
                  <a:lnTo>
                    <a:pt x="420" y="122"/>
                  </a:lnTo>
                  <a:lnTo>
                    <a:pt x="419" y="107"/>
                  </a:lnTo>
                  <a:lnTo>
                    <a:pt x="415" y="93"/>
                  </a:lnTo>
                  <a:lnTo>
                    <a:pt x="412" y="78"/>
                  </a:lnTo>
                  <a:lnTo>
                    <a:pt x="407" y="64"/>
                  </a:lnTo>
                  <a:lnTo>
                    <a:pt x="401" y="52"/>
                  </a:lnTo>
                  <a:lnTo>
                    <a:pt x="393" y="40"/>
                  </a:lnTo>
                  <a:lnTo>
                    <a:pt x="384" y="28"/>
                  </a:lnTo>
                  <a:lnTo>
                    <a:pt x="379" y="23"/>
                  </a:lnTo>
                  <a:lnTo>
                    <a:pt x="373" y="18"/>
                  </a:lnTo>
                  <a:lnTo>
                    <a:pt x="365" y="15"/>
                  </a:lnTo>
                  <a:lnTo>
                    <a:pt x="357" y="11"/>
                  </a:lnTo>
                  <a:lnTo>
                    <a:pt x="347" y="9"/>
                  </a:lnTo>
                  <a:lnTo>
                    <a:pt x="336" y="6"/>
                  </a:lnTo>
                  <a:lnTo>
                    <a:pt x="326" y="4"/>
                  </a:lnTo>
                  <a:lnTo>
                    <a:pt x="314" y="3"/>
                  </a:lnTo>
                  <a:lnTo>
                    <a:pt x="289" y="0"/>
                  </a:lnTo>
                  <a:lnTo>
                    <a:pt x="261" y="0"/>
                  </a:lnTo>
                  <a:lnTo>
                    <a:pt x="234" y="0"/>
                  </a:lnTo>
                  <a:lnTo>
                    <a:pt x="204" y="1"/>
                  </a:lnTo>
                  <a:lnTo>
                    <a:pt x="176" y="3"/>
                  </a:lnTo>
                  <a:lnTo>
                    <a:pt x="148" y="6"/>
                  </a:lnTo>
                  <a:lnTo>
                    <a:pt x="121" y="9"/>
                  </a:lnTo>
                  <a:lnTo>
                    <a:pt x="97" y="13"/>
                  </a:lnTo>
                  <a:lnTo>
                    <a:pt x="75" y="16"/>
                  </a:lnTo>
                  <a:lnTo>
                    <a:pt x="56" y="20"/>
                  </a:lnTo>
                  <a:lnTo>
                    <a:pt x="42" y="23"/>
                  </a:lnTo>
                  <a:lnTo>
                    <a:pt x="32" y="27"/>
                  </a:lnTo>
                  <a:close/>
                  <a:moveTo>
                    <a:pt x="341" y="69"/>
                  </a:moveTo>
                  <a:lnTo>
                    <a:pt x="345" y="75"/>
                  </a:lnTo>
                  <a:lnTo>
                    <a:pt x="349" y="82"/>
                  </a:lnTo>
                  <a:lnTo>
                    <a:pt x="354" y="90"/>
                  </a:lnTo>
                  <a:lnTo>
                    <a:pt x="356" y="99"/>
                  </a:lnTo>
                  <a:lnTo>
                    <a:pt x="358" y="107"/>
                  </a:lnTo>
                  <a:lnTo>
                    <a:pt x="360" y="117"/>
                  </a:lnTo>
                  <a:lnTo>
                    <a:pt x="360" y="127"/>
                  </a:lnTo>
                  <a:lnTo>
                    <a:pt x="360" y="137"/>
                  </a:lnTo>
                  <a:lnTo>
                    <a:pt x="360" y="148"/>
                  </a:lnTo>
                  <a:lnTo>
                    <a:pt x="358" y="160"/>
                  </a:lnTo>
                  <a:lnTo>
                    <a:pt x="356" y="171"/>
                  </a:lnTo>
                  <a:lnTo>
                    <a:pt x="354" y="182"/>
                  </a:lnTo>
                  <a:lnTo>
                    <a:pt x="350" y="194"/>
                  </a:lnTo>
                  <a:lnTo>
                    <a:pt x="346" y="205"/>
                  </a:lnTo>
                  <a:lnTo>
                    <a:pt x="341" y="217"/>
                  </a:lnTo>
                  <a:lnTo>
                    <a:pt x="336" y="229"/>
                  </a:lnTo>
                  <a:lnTo>
                    <a:pt x="327" y="245"/>
                  </a:lnTo>
                  <a:lnTo>
                    <a:pt x="316" y="261"/>
                  </a:lnTo>
                  <a:lnTo>
                    <a:pt x="311" y="269"/>
                  </a:lnTo>
                  <a:lnTo>
                    <a:pt x="305" y="276"/>
                  </a:lnTo>
                  <a:lnTo>
                    <a:pt x="298" y="284"/>
                  </a:lnTo>
                  <a:lnTo>
                    <a:pt x="292" y="290"/>
                  </a:lnTo>
                  <a:lnTo>
                    <a:pt x="284" y="296"/>
                  </a:lnTo>
                  <a:lnTo>
                    <a:pt x="276" y="301"/>
                  </a:lnTo>
                  <a:lnTo>
                    <a:pt x="269" y="305"/>
                  </a:lnTo>
                  <a:lnTo>
                    <a:pt x="261" y="309"/>
                  </a:lnTo>
                  <a:lnTo>
                    <a:pt x="253" y="312"/>
                  </a:lnTo>
                  <a:lnTo>
                    <a:pt x="245" y="313"/>
                  </a:lnTo>
                  <a:lnTo>
                    <a:pt x="237" y="314"/>
                  </a:lnTo>
                  <a:lnTo>
                    <a:pt x="228" y="314"/>
                  </a:lnTo>
                  <a:lnTo>
                    <a:pt x="215" y="312"/>
                  </a:lnTo>
                  <a:lnTo>
                    <a:pt x="209" y="310"/>
                  </a:lnTo>
                  <a:lnTo>
                    <a:pt x="203" y="307"/>
                  </a:lnTo>
                  <a:lnTo>
                    <a:pt x="196" y="304"/>
                  </a:lnTo>
                  <a:lnTo>
                    <a:pt x="190" y="300"/>
                  </a:lnTo>
                  <a:lnTo>
                    <a:pt x="178" y="291"/>
                  </a:lnTo>
                  <a:lnTo>
                    <a:pt x="165" y="278"/>
                  </a:lnTo>
                  <a:lnTo>
                    <a:pt x="152" y="266"/>
                  </a:lnTo>
                  <a:lnTo>
                    <a:pt x="140" y="251"/>
                  </a:lnTo>
                  <a:lnTo>
                    <a:pt x="128" y="236"/>
                  </a:lnTo>
                  <a:lnTo>
                    <a:pt x="117" y="219"/>
                  </a:lnTo>
                  <a:lnTo>
                    <a:pt x="107" y="201"/>
                  </a:lnTo>
                  <a:lnTo>
                    <a:pt x="97" y="184"/>
                  </a:lnTo>
                  <a:lnTo>
                    <a:pt x="88" y="166"/>
                  </a:lnTo>
                  <a:lnTo>
                    <a:pt x="80" y="147"/>
                  </a:lnTo>
                  <a:lnTo>
                    <a:pt x="74" y="130"/>
                  </a:lnTo>
                  <a:lnTo>
                    <a:pt x="69" y="112"/>
                  </a:lnTo>
                  <a:lnTo>
                    <a:pt x="65" y="96"/>
                  </a:lnTo>
                  <a:lnTo>
                    <a:pt x="63" y="80"/>
                  </a:lnTo>
                  <a:lnTo>
                    <a:pt x="75" y="77"/>
                  </a:lnTo>
                  <a:lnTo>
                    <a:pt x="89" y="74"/>
                  </a:lnTo>
                  <a:lnTo>
                    <a:pt x="107" y="71"/>
                  </a:lnTo>
                  <a:lnTo>
                    <a:pt x="126" y="68"/>
                  </a:lnTo>
                  <a:lnTo>
                    <a:pt x="168" y="64"/>
                  </a:lnTo>
                  <a:lnTo>
                    <a:pt x="211" y="60"/>
                  </a:lnTo>
                  <a:lnTo>
                    <a:pt x="233" y="59"/>
                  </a:lnTo>
                  <a:lnTo>
                    <a:pt x="254" y="59"/>
                  </a:lnTo>
                  <a:lnTo>
                    <a:pt x="274" y="59"/>
                  </a:lnTo>
                  <a:lnTo>
                    <a:pt x="293" y="59"/>
                  </a:lnTo>
                  <a:lnTo>
                    <a:pt x="309" y="61"/>
                  </a:lnTo>
                  <a:lnTo>
                    <a:pt x="322" y="63"/>
                  </a:lnTo>
                  <a:lnTo>
                    <a:pt x="333" y="65"/>
                  </a:lnTo>
                  <a:lnTo>
                    <a:pt x="341" y="69"/>
                  </a:lnTo>
                  <a:close/>
                </a:path>
              </a:pathLst>
            </a:custGeom>
            <a:solidFill>
              <a:srgbClr val="DB8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" name="Freeform 43"/>
            <p:cNvSpPr>
              <a:spLocks noEditPoints="1"/>
            </p:cNvSpPr>
            <p:nvPr/>
          </p:nvSpPr>
          <p:spPr bwMode="auto">
            <a:xfrm>
              <a:off x="7151688" y="4714876"/>
              <a:ext cx="365125" cy="412750"/>
            </a:xfrm>
            <a:custGeom>
              <a:avLst/>
              <a:gdLst>
                <a:gd name="T0" fmla="*/ 562 w 3906"/>
                <a:gd name="T1" fmla="*/ 163 h 4431"/>
                <a:gd name="T2" fmla="*/ 362 w 3906"/>
                <a:gd name="T3" fmla="*/ 397 h 4431"/>
                <a:gd name="T4" fmla="*/ 131 w 3906"/>
                <a:gd name="T5" fmla="*/ 691 h 4431"/>
                <a:gd name="T6" fmla="*/ 6 w 3906"/>
                <a:gd name="T7" fmla="*/ 963 h 4431"/>
                <a:gd name="T8" fmla="*/ 48 w 3906"/>
                <a:gd name="T9" fmla="*/ 1121 h 4431"/>
                <a:gd name="T10" fmla="*/ 164 w 3906"/>
                <a:gd name="T11" fmla="*/ 1285 h 4431"/>
                <a:gd name="T12" fmla="*/ 223 w 3906"/>
                <a:gd name="T13" fmla="*/ 1639 h 4431"/>
                <a:gd name="T14" fmla="*/ 444 w 3906"/>
                <a:gd name="T15" fmla="*/ 1983 h 4431"/>
                <a:gd name="T16" fmla="*/ 664 w 3906"/>
                <a:gd name="T17" fmla="*/ 2518 h 4431"/>
                <a:gd name="T18" fmla="*/ 880 w 3906"/>
                <a:gd name="T19" fmla="*/ 2750 h 4431"/>
                <a:gd name="T20" fmla="*/ 1008 w 3906"/>
                <a:gd name="T21" fmla="*/ 2929 h 4431"/>
                <a:gd name="T22" fmla="*/ 1357 w 3906"/>
                <a:gd name="T23" fmla="*/ 3245 h 4431"/>
                <a:gd name="T24" fmla="*/ 1610 w 3906"/>
                <a:gd name="T25" fmla="*/ 3628 h 4431"/>
                <a:gd name="T26" fmla="*/ 1788 w 3906"/>
                <a:gd name="T27" fmla="*/ 3917 h 4431"/>
                <a:gd name="T28" fmla="*/ 1961 w 3906"/>
                <a:gd name="T29" fmla="*/ 4150 h 4431"/>
                <a:gd name="T30" fmla="*/ 2407 w 3906"/>
                <a:gd name="T31" fmla="*/ 4383 h 4431"/>
                <a:gd name="T32" fmla="*/ 2642 w 3906"/>
                <a:gd name="T33" fmla="*/ 4429 h 4431"/>
                <a:gd name="T34" fmla="*/ 3145 w 3906"/>
                <a:gd name="T35" fmla="*/ 4376 h 4431"/>
                <a:gd name="T36" fmla="*/ 3496 w 3906"/>
                <a:gd name="T37" fmla="*/ 4185 h 4431"/>
                <a:gd name="T38" fmla="*/ 3828 w 3906"/>
                <a:gd name="T39" fmla="*/ 3766 h 4431"/>
                <a:gd name="T40" fmla="*/ 3905 w 3906"/>
                <a:gd name="T41" fmla="*/ 3460 h 4431"/>
                <a:gd name="T42" fmla="*/ 3789 w 3906"/>
                <a:gd name="T43" fmla="*/ 2994 h 4431"/>
                <a:gd name="T44" fmla="*/ 3629 w 3906"/>
                <a:gd name="T45" fmla="*/ 2650 h 4431"/>
                <a:gd name="T46" fmla="*/ 3438 w 3906"/>
                <a:gd name="T47" fmla="*/ 2375 h 4431"/>
                <a:gd name="T48" fmla="*/ 3220 w 3906"/>
                <a:gd name="T49" fmla="*/ 2083 h 4431"/>
                <a:gd name="T50" fmla="*/ 2506 w 3906"/>
                <a:gd name="T51" fmla="*/ 960 h 4431"/>
                <a:gd name="T52" fmla="*/ 2271 w 3906"/>
                <a:gd name="T53" fmla="*/ 715 h 4431"/>
                <a:gd name="T54" fmla="*/ 2031 w 3906"/>
                <a:gd name="T55" fmla="*/ 498 h 4431"/>
                <a:gd name="T56" fmla="*/ 1939 w 3906"/>
                <a:gd name="T57" fmla="*/ 285 h 4431"/>
                <a:gd name="T58" fmla="*/ 1402 w 3906"/>
                <a:gd name="T59" fmla="*/ 16 h 4431"/>
                <a:gd name="T60" fmla="*/ 1224 w 3906"/>
                <a:gd name="T61" fmla="*/ 63 h 4431"/>
                <a:gd name="T62" fmla="*/ 1744 w 3906"/>
                <a:gd name="T63" fmla="*/ 248 h 4431"/>
                <a:gd name="T64" fmla="*/ 1951 w 3906"/>
                <a:gd name="T65" fmla="*/ 411 h 4431"/>
                <a:gd name="T66" fmla="*/ 2121 w 3906"/>
                <a:gd name="T67" fmla="*/ 615 h 4431"/>
                <a:gd name="T68" fmla="*/ 2307 w 3906"/>
                <a:gd name="T69" fmla="*/ 867 h 4431"/>
                <a:gd name="T70" fmla="*/ 2642 w 3906"/>
                <a:gd name="T71" fmla="*/ 1321 h 4431"/>
                <a:gd name="T72" fmla="*/ 3288 w 3906"/>
                <a:gd name="T73" fmla="*/ 2225 h 4431"/>
                <a:gd name="T74" fmla="*/ 3448 w 3906"/>
                <a:gd name="T75" fmla="*/ 2544 h 4431"/>
                <a:gd name="T76" fmla="*/ 3667 w 3906"/>
                <a:gd name="T77" fmla="*/ 2803 h 4431"/>
                <a:gd name="T78" fmla="*/ 3794 w 3906"/>
                <a:gd name="T79" fmla="*/ 3267 h 4431"/>
                <a:gd name="T80" fmla="*/ 3814 w 3906"/>
                <a:gd name="T81" fmla="*/ 3650 h 4431"/>
                <a:gd name="T82" fmla="*/ 3552 w 3906"/>
                <a:gd name="T83" fmla="*/ 4049 h 4431"/>
                <a:gd name="T84" fmla="*/ 3245 w 3906"/>
                <a:gd name="T85" fmla="*/ 4275 h 4431"/>
                <a:gd name="T86" fmla="*/ 2888 w 3906"/>
                <a:gd name="T87" fmla="*/ 4358 h 4431"/>
                <a:gd name="T88" fmla="*/ 2454 w 3906"/>
                <a:gd name="T89" fmla="*/ 4345 h 4431"/>
                <a:gd name="T90" fmla="*/ 2028 w 3906"/>
                <a:gd name="T91" fmla="*/ 4126 h 4431"/>
                <a:gd name="T92" fmla="*/ 1853 w 3906"/>
                <a:gd name="T93" fmla="*/ 3928 h 4431"/>
                <a:gd name="T94" fmla="*/ 1686 w 3906"/>
                <a:gd name="T95" fmla="*/ 3619 h 4431"/>
                <a:gd name="T96" fmla="*/ 1438 w 3906"/>
                <a:gd name="T97" fmla="*/ 3246 h 4431"/>
                <a:gd name="T98" fmla="*/ 1085 w 3906"/>
                <a:gd name="T99" fmla="*/ 2939 h 4431"/>
                <a:gd name="T100" fmla="*/ 1030 w 3906"/>
                <a:gd name="T101" fmla="*/ 2758 h 4431"/>
                <a:gd name="T102" fmla="*/ 806 w 3906"/>
                <a:gd name="T103" fmla="*/ 2616 h 4431"/>
                <a:gd name="T104" fmla="*/ 532 w 3906"/>
                <a:gd name="T105" fmla="*/ 2084 h 4431"/>
                <a:gd name="T106" fmla="*/ 366 w 3906"/>
                <a:gd name="T107" fmla="*/ 1719 h 4431"/>
                <a:gd name="T108" fmla="*/ 252 w 3906"/>
                <a:gd name="T109" fmla="*/ 1490 h 4431"/>
                <a:gd name="T110" fmla="*/ 180 w 3906"/>
                <a:gd name="T111" fmla="*/ 1129 h 4431"/>
                <a:gd name="T112" fmla="*/ 60 w 3906"/>
                <a:gd name="T113" fmla="*/ 1016 h 4431"/>
                <a:gd name="T114" fmla="*/ 234 w 3906"/>
                <a:gd name="T115" fmla="*/ 587 h 4431"/>
                <a:gd name="T116" fmla="*/ 430 w 3906"/>
                <a:gd name="T117" fmla="*/ 364 h 4431"/>
                <a:gd name="T118" fmla="*/ 609 w 3906"/>
                <a:gd name="T119" fmla="*/ 210 h 4431"/>
                <a:gd name="T120" fmla="*/ 953 w 3906"/>
                <a:gd name="T121" fmla="*/ 169 h 4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06" h="4431">
                  <a:moveTo>
                    <a:pt x="1158" y="18"/>
                  </a:moveTo>
                  <a:lnTo>
                    <a:pt x="1024" y="74"/>
                  </a:lnTo>
                  <a:lnTo>
                    <a:pt x="936" y="111"/>
                  </a:lnTo>
                  <a:lnTo>
                    <a:pt x="868" y="118"/>
                  </a:lnTo>
                  <a:lnTo>
                    <a:pt x="839" y="119"/>
                  </a:lnTo>
                  <a:lnTo>
                    <a:pt x="808" y="119"/>
                  </a:lnTo>
                  <a:lnTo>
                    <a:pt x="774" y="121"/>
                  </a:lnTo>
                  <a:lnTo>
                    <a:pt x="738" y="124"/>
                  </a:lnTo>
                  <a:lnTo>
                    <a:pt x="699" y="128"/>
                  </a:lnTo>
                  <a:lnTo>
                    <a:pt x="660" y="135"/>
                  </a:lnTo>
                  <a:lnTo>
                    <a:pt x="640" y="139"/>
                  </a:lnTo>
                  <a:lnTo>
                    <a:pt x="621" y="145"/>
                  </a:lnTo>
                  <a:lnTo>
                    <a:pt x="600" y="150"/>
                  </a:lnTo>
                  <a:lnTo>
                    <a:pt x="581" y="156"/>
                  </a:lnTo>
                  <a:lnTo>
                    <a:pt x="562" y="163"/>
                  </a:lnTo>
                  <a:lnTo>
                    <a:pt x="544" y="171"/>
                  </a:lnTo>
                  <a:lnTo>
                    <a:pt x="525" y="180"/>
                  </a:lnTo>
                  <a:lnTo>
                    <a:pt x="507" y="189"/>
                  </a:lnTo>
                  <a:lnTo>
                    <a:pt x="490" y="200"/>
                  </a:lnTo>
                  <a:lnTo>
                    <a:pt x="474" y="212"/>
                  </a:lnTo>
                  <a:lnTo>
                    <a:pt x="457" y="225"/>
                  </a:lnTo>
                  <a:lnTo>
                    <a:pt x="442" y="239"/>
                  </a:lnTo>
                  <a:lnTo>
                    <a:pt x="428" y="254"/>
                  </a:lnTo>
                  <a:lnTo>
                    <a:pt x="415" y="270"/>
                  </a:lnTo>
                  <a:lnTo>
                    <a:pt x="402" y="288"/>
                  </a:lnTo>
                  <a:lnTo>
                    <a:pt x="392" y="307"/>
                  </a:lnTo>
                  <a:lnTo>
                    <a:pt x="382" y="327"/>
                  </a:lnTo>
                  <a:lnTo>
                    <a:pt x="374" y="349"/>
                  </a:lnTo>
                  <a:lnTo>
                    <a:pt x="367" y="372"/>
                  </a:lnTo>
                  <a:lnTo>
                    <a:pt x="362" y="397"/>
                  </a:lnTo>
                  <a:lnTo>
                    <a:pt x="338" y="409"/>
                  </a:lnTo>
                  <a:lnTo>
                    <a:pt x="317" y="421"/>
                  </a:lnTo>
                  <a:lnTo>
                    <a:pt x="297" y="434"/>
                  </a:lnTo>
                  <a:lnTo>
                    <a:pt x="278" y="448"/>
                  </a:lnTo>
                  <a:lnTo>
                    <a:pt x="258" y="464"/>
                  </a:lnTo>
                  <a:lnTo>
                    <a:pt x="241" y="482"/>
                  </a:lnTo>
                  <a:lnTo>
                    <a:pt x="225" y="500"/>
                  </a:lnTo>
                  <a:lnTo>
                    <a:pt x="209" y="519"/>
                  </a:lnTo>
                  <a:lnTo>
                    <a:pt x="194" y="540"/>
                  </a:lnTo>
                  <a:lnTo>
                    <a:pt x="181" y="562"/>
                  </a:lnTo>
                  <a:lnTo>
                    <a:pt x="169" y="585"/>
                  </a:lnTo>
                  <a:lnTo>
                    <a:pt x="158" y="610"/>
                  </a:lnTo>
                  <a:lnTo>
                    <a:pt x="148" y="635"/>
                  </a:lnTo>
                  <a:lnTo>
                    <a:pt x="139" y="663"/>
                  </a:lnTo>
                  <a:lnTo>
                    <a:pt x="131" y="691"/>
                  </a:lnTo>
                  <a:lnTo>
                    <a:pt x="125" y="720"/>
                  </a:lnTo>
                  <a:lnTo>
                    <a:pt x="122" y="729"/>
                  </a:lnTo>
                  <a:lnTo>
                    <a:pt x="117" y="747"/>
                  </a:lnTo>
                  <a:lnTo>
                    <a:pt x="110" y="772"/>
                  </a:lnTo>
                  <a:lnTo>
                    <a:pt x="102" y="801"/>
                  </a:lnTo>
                  <a:lnTo>
                    <a:pt x="93" y="829"/>
                  </a:lnTo>
                  <a:lnTo>
                    <a:pt x="86" y="854"/>
                  </a:lnTo>
                  <a:lnTo>
                    <a:pt x="81" y="872"/>
                  </a:lnTo>
                  <a:lnTo>
                    <a:pt x="78" y="878"/>
                  </a:lnTo>
                  <a:lnTo>
                    <a:pt x="43" y="921"/>
                  </a:lnTo>
                  <a:lnTo>
                    <a:pt x="33" y="928"/>
                  </a:lnTo>
                  <a:lnTo>
                    <a:pt x="25" y="936"/>
                  </a:lnTo>
                  <a:lnTo>
                    <a:pt x="17" y="944"/>
                  </a:lnTo>
                  <a:lnTo>
                    <a:pt x="11" y="953"/>
                  </a:lnTo>
                  <a:lnTo>
                    <a:pt x="6" y="963"/>
                  </a:lnTo>
                  <a:lnTo>
                    <a:pt x="3" y="975"/>
                  </a:lnTo>
                  <a:lnTo>
                    <a:pt x="1" y="989"/>
                  </a:lnTo>
                  <a:lnTo>
                    <a:pt x="0" y="1005"/>
                  </a:lnTo>
                  <a:lnTo>
                    <a:pt x="0" y="1013"/>
                  </a:lnTo>
                  <a:lnTo>
                    <a:pt x="0" y="1021"/>
                  </a:lnTo>
                  <a:lnTo>
                    <a:pt x="1" y="1030"/>
                  </a:lnTo>
                  <a:lnTo>
                    <a:pt x="2" y="1039"/>
                  </a:lnTo>
                  <a:lnTo>
                    <a:pt x="4" y="1047"/>
                  </a:lnTo>
                  <a:lnTo>
                    <a:pt x="7" y="1056"/>
                  </a:lnTo>
                  <a:lnTo>
                    <a:pt x="11" y="1065"/>
                  </a:lnTo>
                  <a:lnTo>
                    <a:pt x="17" y="1075"/>
                  </a:lnTo>
                  <a:lnTo>
                    <a:pt x="24" y="1086"/>
                  </a:lnTo>
                  <a:lnTo>
                    <a:pt x="31" y="1097"/>
                  </a:lnTo>
                  <a:lnTo>
                    <a:pt x="39" y="1108"/>
                  </a:lnTo>
                  <a:lnTo>
                    <a:pt x="48" y="1121"/>
                  </a:lnTo>
                  <a:lnTo>
                    <a:pt x="58" y="1132"/>
                  </a:lnTo>
                  <a:lnTo>
                    <a:pt x="68" y="1143"/>
                  </a:lnTo>
                  <a:lnTo>
                    <a:pt x="78" y="1154"/>
                  </a:lnTo>
                  <a:lnTo>
                    <a:pt x="89" y="1164"/>
                  </a:lnTo>
                  <a:lnTo>
                    <a:pt x="100" y="1173"/>
                  </a:lnTo>
                  <a:lnTo>
                    <a:pt x="110" y="1181"/>
                  </a:lnTo>
                  <a:lnTo>
                    <a:pt x="120" y="1188"/>
                  </a:lnTo>
                  <a:lnTo>
                    <a:pt x="130" y="1193"/>
                  </a:lnTo>
                  <a:lnTo>
                    <a:pt x="131" y="1209"/>
                  </a:lnTo>
                  <a:lnTo>
                    <a:pt x="134" y="1224"/>
                  </a:lnTo>
                  <a:lnTo>
                    <a:pt x="138" y="1238"/>
                  </a:lnTo>
                  <a:lnTo>
                    <a:pt x="145" y="1252"/>
                  </a:lnTo>
                  <a:lnTo>
                    <a:pt x="150" y="1264"/>
                  </a:lnTo>
                  <a:lnTo>
                    <a:pt x="157" y="1275"/>
                  </a:lnTo>
                  <a:lnTo>
                    <a:pt x="164" y="1285"/>
                  </a:lnTo>
                  <a:lnTo>
                    <a:pt x="170" y="1295"/>
                  </a:lnTo>
                  <a:lnTo>
                    <a:pt x="197" y="1348"/>
                  </a:lnTo>
                  <a:lnTo>
                    <a:pt x="196" y="1451"/>
                  </a:lnTo>
                  <a:lnTo>
                    <a:pt x="194" y="1468"/>
                  </a:lnTo>
                  <a:lnTo>
                    <a:pt x="193" y="1486"/>
                  </a:lnTo>
                  <a:lnTo>
                    <a:pt x="191" y="1504"/>
                  </a:lnTo>
                  <a:lnTo>
                    <a:pt x="191" y="1522"/>
                  </a:lnTo>
                  <a:lnTo>
                    <a:pt x="192" y="1540"/>
                  </a:lnTo>
                  <a:lnTo>
                    <a:pt x="194" y="1558"/>
                  </a:lnTo>
                  <a:lnTo>
                    <a:pt x="197" y="1577"/>
                  </a:lnTo>
                  <a:lnTo>
                    <a:pt x="202" y="1596"/>
                  </a:lnTo>
                  <a:lnTo>
                    <a:pt x="207" y="1607"/>
                  </a:lnTo>
                  <a:lnTo>
                    <a:pt x="212" y="1618"/>
                  </a:lnTo>
                  <a:lnTo>
                    <a:pt x="217" y="1629"/>
                  </a:lnTo>
                  <a:lnTo>
                    <a:pt x="223" y="1639"/>
                  </a:lnTo>
                  <a:lnTo>
                    <a:pt x="235" y="1659"/>
                  </a:lnTo>
                  <a:lnTo>
                    <a:pt x="249" y="1677"/>
                  </a:lnTo>
                  <a:lnTo>
                    <a:pt x="263" y="1696"/>
                  </a:lnTo>
                  <a:lnTo>
                    <a:pt x="280" y="1713"/>
                  </a:lnTo>
                  <a:lnTo>
                    <a:pt x="295" y="1730"/>
                  </a:lnTo>
                  <a:lnTo>
                    <a:pt x="311" y="1746"/>
                  </a:lnTo>
                  <a:lnTo>
                    <a:pt x="379" y="1826"/>
                  </a:lnTo>
                  <a:lnTo>
                    <a:pt x="386" y="1837"/>
                  </a:lnTo>
                  <a:lnTo>
                    <a:pt x="393" y="1848"/>
                  </a:lnTo>
                  <a:lnTo>
                    <a:pt x="399" y="1860"/>
                  </a:lnTo>
                  <a:lnTo>
                    <a:pt x="405" y="1872"/>
                  </a:lnTo>
                  <a:lnTo>
                    <a:pt x="417" y="1898"/>
                  </a:lnTo>
                  <a:lnTo>
                    <a:pt x="427" y="1925"/>
                  </a:lnTo>
                  <a:lnTo>
                    <a:pt x="436" y="1954"/>
                  </a:lnTo>
                  <a:lnTo>
                    <a:pt x="444" y="1983"/>
                  </a:lnTo>
                  <a:lnTo>
                    <a:pt x="452" y="2012"/>
                  </a:lnTo>
                  <a:lnTo>
                    <a:pt x="460" y="2044"/>
                  </a:lnTo>
                  <a:lnTo>
                    <a:pt x="467" y="2072"/>
                  </a:lnTo>
                  <a:lnTo>
                    <a:pt x="476" y="2102"/>
                  </a:lnTo>
                  <a:lnTo>
                    <a:pt x="484" y="2130"/>
                  </a:lnTo>
                  <a:lnTo>
                    <a:pt x="493" y="2159"/>
                  </a:lnTo>
                  <a:lnTo>
                    <a:pt x="502" y="2187"/>
                  </a:lnTo>
                  <a:lnTo>
                    <a:pt x="513" y="2216"/>
                  </a:lnTo>
                  <a:lnTo>
                    <a:pt x="525" y="2243"/>
                  </a:lnTo>
                  <a:lnTo>
                    <a:pt x="539" y="2270"/>
                  </a:lnTo>
                  <a:lnTo>
                    <a:pt x="603" y="2396"/>
                  </a:lnTo>
                  <a:lnTo>
                    <a:pt x="618" y="2428"/>
                  </a:lnTo>
                  <a:lnTo>
                    <a:pt x="633" y="2459"/>
                  </a:lnTo>
                  <a:lnTo>
                    <a:pt x="649" y="2489"/>
                  </a:lnTo>
                  <a:lnTo>
                    <a:pt x="664" y="2518"/>
                  </a:lnTo>
                  <a:lnTo>
                    <a:pt x="682" y="2547"/>
                  </a:lnTo>
                  <a:lnTo>
                    <a:pt x="699" y="2574"/>
                  </a:lnTo>
                  <a:lnTo>
                    <a:pt x="717" y="2601"/>
                  </a:lnTo>
                  <a:lnTo>
                    <a:pt x="738" y="2626"/>
                  </a:lnTo>
                  <a:lnTo>
                    <a:pt x="748" y="2638"/>
                  </a:lnTo>
                  <a:lnTo>
                    <a:pt x="759" y="2650"/>
                  </a:lnTo>
                  <a:lnTo>
                    <a:pt x="770" y="2663"/>
                  </a:lnTo>
                  <a:lnTo>
                    <a:pt x="781" y="2674"/>
                  </a:lnTo>
                  <a:lnTo>
                    <a:pt x="793" y="2686"/>
                  </a:lnTo>
                  <a:lnTo>
                    <a:pt x="807" y="2697"/>
                  </a:lnTo>
                  <a:lnTo>
                    <a:pt x="820" y="2708"/>
                  </a:lnTo>
                  <a:lnTo>
                    <a:pt x="834" y="2718"/>
                  </a:lnTo>
                  <a:lnTo>
                    <a:pt x="848" y="2730"/>
                  </a:lnTo>
                  <a:lnTo>
                    <a:pt x="864" y="2740"/>
                  </a:lnTo>
                  <a:lnTo>
                    <a:pt x="880" y="2750"/>
                  </a:lnTo>
                  <a:lnTo>
                    <a:pt x="896" y="2759"/>
                  </a:lnTo>
                  <a:lnTo>
                    <a:pt x="914" y="2769"/>
                  </a:lnTo>
                  <a:lnTo>
                    <a:pt x="932" y="2778"/>
                  </a:lnTo>
                  <a:lnTo>
                    <a:pt x="951" y="2788"/>
                  </a:lnTo>
                  <a:lnTo>
                    <a:pt x="970" y="2797"/>
                  </a:lnTo>
                  <a:lnTo>
                    <a:pt x="971" y="2811"/>
                  </a:lnTo>
                  <a:lnTo>
                    <a:pt x="973" y="2825"/>
                  </a:lnTo>
                  <a:lnTo>
                    <a:pt x="975" y="2839"/>
                  </a:lnTo>
                  <a:lnTo>
                    <a:pt x="978" y="2854"/>
                  </a:lnTo>
                  <a:lnTo>
                    <a:pt x="981" y="2867"/>
                  </a:lnTo>
                  <a:lnTo>
                    <a:pt x="985" y="2880"/>
                  </a:lnTo>
                  <a:lnTo>
                    <a:pt x="990" y="2892"/>
                  </a:lnTo>
                  <a:lnTo>
                    <a:pt x="996" y="2904"/>
                  </a:lnTo>
                  <a:lnTo>
                    <a:pt x="1001" y="2917"/>
                  </a:lnTo>
                  <a:lnTo>
                    <a:pt x="1008" y="2929"/>
                  </a:lnTo>
                  <a:lnTo>
                    <a:pt x="1014" y="2940"/>
                  </a:lnTo>
                  <a:lnTo>
                    <a:pt x="1021" y="2951"/>
                  </a:lnTo>
                  <a:lnTo>
                    <a:pt x="1037" y="2973"/>
                  </a:lnTo>
                  <a:lnTo>
                    <a:pt x="1053" y="2994"/>
                  </a:lnTo>
                  <a:lnTo>
                    <a:pt x="1073" y="3014"/>
                  </a:lnTo>
                  <a:lnTo>
                    <a:pt x="1092" y="3033"/>
                  </a:lnTo>
                  <a:lnTo>
                    <a:pt x="1112" y="3052"/>
                  </a:lnTo>
                  <a:lnTo>
                    <a:pt x="1134" y="3069"/>
                  </a:lnTo>
                  <a:lnTo>
                    <a:pt x="1177" y="3102"/>
                  </a:lnTo>
                  <a:lnTo>
                    <a:pt x="1221" y="3134"/>
                  </a:lnTo>
                  <a:lnTo>
                    <a:pt x="1296" y="3190"/>
                  </a:lnTo>
                  <a:lnTo>
                    <a:pt x="1313" y="3205"/>
                  </a:lnTo>
                  <a:lnTo>
                    <a:pt x="1330" y="3218"/>
                  </a:lnTo>
                  <a:lnTo>
                    <a:pt x="1344" y="3231"/>
                  </a:lnTo>
                  <a:lnTo>
                    <a:pt x="1357" y="3245"/>
                  </a:lnTo>
                  <a:lnTo>
                    <a:pt x="1369" y="3257"/>
                  </a:lnTo>
                  <a:lnTo>
                    <a:pt x="1380" y="3269"/>
                  </a:lnTo>
                  <a:lnTo>
                    <a:pt x="1390" y="3281"/>
                  </a:lnTo>
                  <a:lnTo>
                    <a:pt x="1399" y="3292"/>
                  </a:lnTo>
                  <a:lnTo>
                    <a:pt x="1415" y="3317"/>
                  </a:lnTo>
                  <a:lnTo>
                    <a:pt x="1429" y="3341"/>
                  </a:lnTo>
                  <a:lnTo>
                    <a:pt x="1442" y="3368"/>
                  </a:lnTo>
                  <a:lnTo>
                    <a:pt x="1456" y="3396"/>
                  </a:lnTo>
                  <a:lnTo>
                    <a:pt x="1513" y="3507"/>
                  </a:lnTo>
                  <a:lnTo>
                    <a:pt x="1528" y="3530"/>
                  </a:lnTo>
                  <a:lnTo>
                    <a:pt x="1543" y="3551"/>
                  </a:lnTo>
                  <a:lnTo>
                    <a:pt x="1558" y="3572"/>
                  </a:lnTo>
                  <a:lnTo>
                    <a:pt x="1575" y="3591"/>
                  </a:lnTo>
                  <a:lnTo>
                    <a:pt x="1592" y="3610"/>
                  </a:lnTo>
                  <a:lnTo>
                    <a:pt x="1610" y="3628"/>
                  </a:lnTo>
                  <a:lnTo>
                    <a:pt x="1627" y="3646"/>
                  </a:lnTo>
                  <a:lnTo>
                    <a:pt x="1644" y="3662"/>
                  </a:lnTo>
                  <a:lnTo>
                    <a:pt x="1663" y="3680"/>
                  </a:lnTo>
                  <a:lnTo>
                    <a:pt x="1681" y="3699"/>
                  </a:lnTo>
                  <a:lnTo>
                    <a:pt x="1698" y="3717"/>
                  </a:lnTo>
                  <a:lnTo>
                    <a:pt x="1715" y="3735"/>
                  </a:lnTo>
                  <a:lnTo>
                    <a:pt x="1730" y="3755"/>
                  </a:lnTo>
                  <a:lnTo>
                    <a:pt x="1743" y="3774"/>
                  </a:lnTo>
                  <a:lnTo>
                    <a:pt x="1749" y="3784"/>
                  </a:lnTo>
                  <a:lnTo>
                    <a:pt x="1755" y="3794"/>
                  </a:lnTo>
                  <a:lnTo>
                    <a:pt x="1760" y="3805"/>
                  </a:lnTo>
                  <a:lnTo>
                    <a:pt x="1765" y="3815"/>
                  </a:lnTo>
                  <a:lnTo>
                    <a:pt x="1783" y="3889"/>
                  </a:lnTo>
                  <a:lnTo>
                    <a:pt x="1785" y="3903"/>
                  </a:lnTo>
                  <a:lnTo>
                    <a:pt x="1788" y="3917"/>
                  </a:lnTo>
                  <a:lnTo>
                    <a:pt x="1791" y="3932"/>
                  </a:lnTo>
                  <a:lnTo>
                    <a:pt x="1796" y="3947"/>
                  </a:lnTo>
                  <a:lnTo>
                    <a:pt x="1801" y="3963"/>
                  </a:lnTo>
                  <a:lnTo>
                    <a:pt x="1809" y="3980"/>
                  </a:lnTo>
                  <a:lnTo>
                    <a:pt x="1819" y="3997"/>
                  </a:lnTo>
                  <a:lnTo>
                    <a:pt x="1831" y="4017"/>
                  </a:lnTo>
                  <a:lnTo>
                    <a:pt x="1843" y="4032"/>
                  </a:lnTo>
                  <a:lnTo>
                    <a:pt x="1855" y="4047"/>
                  </a:lnTo>
                  <a:lnTo>
                    <a:pt x="1868" y="4062"/>
                  </a:lnTo>
                  <a:lnTo>
                    <a:pt x="1882" y="4078"/>
                  </a:lnTo>
                  <a:lnTo>
                    <a:pt x="1897" y="4093"/>
                  </a:lnTo>
                  <a:lnTo>
                    <a:pt x="1913" y="4108"/>
                  </a:lnTo>
                  <a:lnTo>
                    <a:pt x="1928" y="4122"/>
                  </a:lnTo>
                  <a:lnTo>
                    <a:pt x="1945" y="4136"/>
                  </a:lnTo>
                  <a:lnTo>
                    <a:pt x="1961" y="4150"/>
                  </a:lnTo>
                  <a:lnTo>
                    <a:pt x="1979" y="4163"/>
                  </a:lnTo>
                  <a:lnTo>
                    <a:pt x="1995" y="4175"/>
                  </a:lnTo>
                  <a:lnTo>
                    <a:pt x="2012" y="4187"/>
                  </a:lnTo>
                  <a:lnTo>
                    <a:pt x="2029" y="4198"/>
                  </a:lnTo>
                  <a:lnTo>
                    <a:pt x="2046" y="4208"/>
                  </a:lnTo>
                  <a:lnTo>
                    <a:pt x="2063" y="4217"/>
                  </a:lnTo>
                  <a:lnTo>
                    <a:pt x="2079" y="4225"/>
                  </a:lnTo>
                  <a:lnTo>
                    <a:pt x="2206" y="4248"/>
                  </a:lnTo>
                  <a:lnTo>
                    <a:pt x="2303" y="4264"/>
                  </a:lnTo>
                  <a:lnTo>
                    <a:pt x="2353" y="4320"/>
                  </a:lnTo>
                  <a:lnTo>
                    <a:pt x="2362" y="4333"/>
                  </a:lnTo>
                  <a:lnTo>
                    <a:pt x="2373" y="4347"/>
                  </a:lnTo>
                  <a:lnTo>
                    <a:pt x="2383" y="4359"/>
                  </a:lnTo>
                  <a:lnTo>
                    <a:pt x="2394" y="4372"/>
                  </a:lnTo>
                  <a:lnTo>
                    <a:pt x="2407" y="4383"/>
                  </a:lnTo>
                  <a:lnTo>
                    <a:pt x="2420" y="4394"/>
                  </a:lnTo>
                  <a:lnTo>
                    <a:pt x="2427" y="4400"/>
                  </a:lnTo>
                  <a:lnTo>
                    <a:pt x="2436" y="4404"/>
                  </a:lnTo>
                  <a:lnTo>
                    <a:pt x="2444" y="4409"/>
                  </a:lnTo>
                  <a:lnTo>
                    <a:pt x="2453" y="4412"/>
                  </a:lnTo>
                  <a:lnTo>
                    <a:pt x="2466" y="4417"/>
                  </a:lnTo>
                  <a:lnTo>
                    <a:pt x="2480" y="4421"/>
                  </a:lnTo>
                  <a:lnTo>
                    <a:pt x="2494" y="4424"/>
                  </a:lnTo>
                  <a:lnTo>
                    <a:pt x="2510" y="4427"/>
                  </a:lnTo>
                  <a:lnTo>
                    <a:pt x="2525" y="4429"/>
                  </a:lnTo>
                  <a:lnTo>
                    <a:pt x="2541" y="4430"/>
                  </a:lnTo>
                  <a:lnTo>
                    <a:pt x="2557" y="4431"/>
                  </a:lnTo>
                  <a:lnTo>
                    <a:pt x="2574" y="4431"/>
                  </a:lnTo>
                  <a:lnTo>
                    <a:pt x="2607" y="4431"/>
                  </a:lnTo>
                  <a:lnTo>
                    <a:pt x="2642" y="4429"/>
                  </a:lnTo>
                  <a:lnTo>
                    <a:pt x="2676" y="4426"/>
                  </a:lnTo>
                  <a:lnTo>
                    <a:pt x="2711" y="4423"/>
                  </a:lnTo>
                  <a:lnTo>
                    <a:pt x="2837" y="4417"/>
                  </a:lnTo>
                  <a:lnTo>
                    <a:pt x="2862" y="4418"/>
                  </a:lnTo>
                  <a:lnTo>
                    <a:pt x="2889" y="4418"/>
                  </a:lnTo>
                  <a:lnTo>
                    <a:pt x="2914" y="4417"/>
                  </a:lnTo>
                  <a:lnTo>
                    <a:pt x="2940" y="4415"/>
                  </a:lnTo>
                  <a:lnTo>
                    <a:pt x="2966" y="4413"/>
                  </a:lnTo>
                  <a:lnTo>
                    <a:pt x="2992" y="4410"/>
                  </a:lnTo>
                  <a:lnTo>
                    <a:pt x="3017" y="4407"/>
                  </a:lnTo>
                  <a:lnTo>
                    <a:pt x="3043" y="4402"/>
                  </a:lnTo>
                  <a:lnTo>
                    <a:pt x="3069" y="4396"/>
                  </a:lnTo>
                  <a:lnTo>
                    <a:pt x="3095" y="4390"/>
                  </a:lnTo>
                  <a:lnTo>
                    <a:pt x="3120" y="4384"/>
                  </a:lnTo>
                  <a:lnTo>
                    <a:pt x="3145" y="4376"/>
                  </a:lnTo>
                  <a:lnTo>
                    <a:pt x="3170" y="4368"/>
                  </a:lnTo>
                  <a:lnTo>
                    <a:pt x="3195" y="4360"/>
                  </a:lnTo>
                  <a:lnTo>
                    <a:pt x="3220" y="4350"/>
                  </a:lnTo>
                  <a:lnTo>
                    <a:pt x="3245" y="4340"/>
                  </a:lnTo>
                  <a:lnTo>
                    <a:pt x="3268" y="4329"/>
                  </a:lnTo>
                  <a:lnTo>
                    <a:pt x="3293" y="4317"/>
                  </a:lnTo>
                  <a:lnTo>
                    <a:pt x="3317" y="4305"/>
                  </a:lnTo>
                  <a:lnTo>
                    <a:pt x="3340" y="4293"/>
                  </a:lnTo>
                  <a:lnTo>
                    <a:pt x="3364" y="4279"/>
                  </a:lnTo>
                  <a:lnTo>
                    <a:pt x="3386" y="4264"/>
                  </a:lnTo>
                  <a:lnTo>
                    <a:pt x="3409" y="4250"/>
                  </a:lnTo>
                  <a:lnTo>
                    <a:pt x="3432" y="4235"/>
                  </a:lnTo>
                  <a:lnTo>
                    <a:pt x="3453" y="4219"/>
                  </a:lnTo>
                  <a:lnTo>
                    <a:pt x="3474" y="4202"/>
                  </a:lnTo>
                  <a:lnTo>
                    <a:pt x="3496" y="4185"/>
                  </a:lnTo>
                  <a:lnTo>
                    <a:pt x="3517" y="4167"/>
                  </a:lnTo>
                  <a:lnTo>
                    <a:pt x="3537" y="4149"/>
                  </a:lnTo>
                  <a:lnTo>
                    <a:pt x="3557" y="4129"/>
                  </a:lnTo>
                  <a:lnTo>
                    <a:pt x="3576" y="4110"/>
                  </a:lnTo>
                  <a:lnTo>
                    <a:pt x="3595" y="4090"/>
                  </a:lnTo>
                  <a:lnTo>
                    <a:pt x="3624" y="4058"/>
                  </a:lnTo>
                  <a:lnTo>
                    <a:pt x="3652" y="4026"/>
                  </a:lnTo>
                  <a:lnTo>
                    <a:pt x="3680" y="3991"/>
                  </a:lnTo>
                  <a:lnTo>
                    <a:pt x="3707" y="3957"/>
                  </a:lnTo>
                  <a:lnTo>
                    <a:pt x="3734" y="3920"/>
                  </a:lnTo>
                  <a:lnTo>
                    <a:pt x="3760" y="3882"/>
                  </a:lnTo>
                  <a:lnTo>
                    <a:pt x="3784" y="3845"/>
                  </a:lnTo>
                  <a:lnTo>
                    <a:pt x="3807" y="3805"/>
                  </a:lnTo>
                  <a:lnTo>
                    <a:pt x="3818" y="3786"/>
                  </a:lnTo>
                  <a:lnTo>
                    <a:pt x="3828" y="3766"/>
                  </a:lnTo>
                  <a:lnTo>
                    <a:pt x="3838" y="3745"/>
                  </a:lnTo>
                  <a:lnTo>
                    <a:pt x="3847" y="3726"/>
                  </a:lnTo>
                  <a:lnTo>
                    <a:pt x="3856" y="3706"/>
                  </a:lnTo>
                  <a:lnTo>
                    <a:pt x="3864" y="3684"/>
                  </a:lnTo>
                  <a:lnTo>
                    <a:pt x="3872" y="3664"/>
                  </a:lnTo>
                  <a:lnTo>
                    <a:pt x="3879" y="3644"/>
                  </a:lnTo>
                  <a:lnTo>
                    <a:pt x="3885" y="3623"/>
                  </a:lnTo>
                  <a:lnTo>
                    <a:pt x="3890" y="3602"/>
                  </a:lnTo>
                  <a:lnTo>
                    <a:pt x="3895" y="3582"/>
                  </a:lnTo>
                  <a:lnTo>
                    <a:pt x="3899" y="3560"/>
                  </a:lnTo>
                  <a:lnTo>
                    <a:pt x="3902" y="3540"/>
                  </a:lnTo>
                  <a:lnTo>
                    <a:pt x="3904" y="3520"/>
                  </a:lnTo>
                  <a:lnTo>
                    <a:pt x="3905" y="3499"/>
                  </a:lnTo>
                  <a:lnTo>
                    <a:pt x="3906" y="3478"/>
                  </a:lnTo>
                  <a:lnTo>
                    <a:pt x="3905" y="3460"/>
                  </a:lnTo>
                  <a:lnTo>
                    <a:pt x="3904" y="3441"/>
                  </a:lnTo>
                  <a:lnTo>
                    <a:pt x="3902" y="3422"/>
                  </a:lnTo>
                  <a:lnTo>
                    <a:pt x="3900" y="3404"/>
                  </a:lnTo>
                  <a:lnTo>
                    <a:pt x="3896" y="3387"/>
                  </a:lnTo>
                  <a:lnTo>
                    <a:pt x="3892" y="3369"/>
                  </a:lnTo>
                  <a:lnTo>
                    <a:pt x="3887" y="3350"/>
                  </a:lnTo>
                  <a:lnTo>
                    <a:pt x="3881" y="3332"/>
                  </a:lnTo>
                  <a:lnTo>
                    <a:pt x="3865" y="3289"/>
                  </a:lnTo>
                  <a:lnTo>
                    <a:pt x="3851" y="3250"/>
                  </a:lnTo>
                  <a:lnTo>
                    <a:pt x="3839" y="3210"/>
                  </a:lnTo>
                  <a:lnTo>
                    <a:pt x="3828" y="3170"/>
                  </a:lnTo>
                  <a:lnTo>
                    <a:pt x="3818" y="3131"/>
                  </a:lnTo>
                  <a:lnTo>
                    <a:pt x="3809" y="3088"/>
                  </a:lnTo>
                  <a:lnTo>
                    <a:pt x="3798" y="3043"/>
                  </a:lnTo>
                  <a:lnTo>
                    <a:pt x="3789" y="2994"/>
                  </a:lnTo>
                  <a:lnTo>
                    <a:pt x="3784" y="2970"/>
                  </a:lnTo>
                  <a:lnTo>
                    <a:pt x="3780" y="2946"/>
                  </a:lnTo>
                  <a:lnTo>
                    <a:pt x="3774" y="2923"/>
                  </a:lnTo>
                  <a:lnTo>
                    <a:pt x="3768" y="2899"/>
                  </a:lnTo>
                  <a:lnTo>
                    <a:pt x="3761" y="2875"/>
                  </a:lnTo>
                  <a:lnTo>
                    <a:pt x="3753" y="2852"/>
                  </a:lnTo>
                  <a:lnTo>
                    <a:pt x="3745" y="2828"/>
                  </a:lnTo>
                  <a:lnTo>
                    <a:pt x="3734" y="2805"/>
                  </a:lnTo>
                  <a:lnTo>
                    <a:pt x="3723" y="2781"/>
                  </a:lnTo>
                  <a:lnTo>
                    <a:pt x="3712" y="2759"/>
                  </a:lnTo>
                  <a:lnTo>
                    <a:pt x="3698" y="2737"/>
                  </a:lnTo>
                  <a:lnTo>
                    <a:pt x="3684" y="2714"/>
                  </a:lnTo>
                  <a:lnTo>
                    <a:pt x="3666" y="2692"/>
                  </a:lnTo>
                  <a:lnTo>
                    <a:pt x="3649" y="2671"/>
                  </a:lnTo>
                  <a:lnTo>
                    <a:pt x="3629" y="2650"/>
                  </a:lnTo>
                  <a:lnTo>
                    <a:pt x="3608" y="2630"/>
                  </a:lnTo>
                  <a:lnTo>
                    <a:pt x="3588" y="2612"/>
                  </a:lnTo>
                  <a:lnTo>
                    <a:pt x="3570" y="2596"/>
                  </a:lnTo>
                  <a:lnTo>
                    <a:pt x="3555" y="2581"/>
                  </a:lnTo>
                  <a:lnTo>
                    <a:pt x="3542" y="2566"/>
                  </a:lnTo>
                  <a:lnTo>
                    <a:pt x="3529" y="2553"/>
                  </a:lnTo>
                  <a:lnTo>
                    <a:pt x="3518" y="2540"/>
                  </a:lnTo>
                  <a:lnTo>
                    <a:pt x="3508" y="2526"/>
                  </a:lnTo>
                  <a:lnTo>
                    <a:pt x="3499" y="2513"/>
                  </a:lnTo>
                  <a:lnTo>
                    <a:pt x="3491" y="2500"/>
                  </a:lnTo>
                  <a:lnTo>
                    <a:pt x="3484" y="2486"/>
                  </a:lnTo>
                  <a:lnTo>
                    <a:pt x="3477" y="2471"/>
                  </a:lnTo>
                  <a:lnTo>
                    <a:pt x="3469" y="2454"/>
                  </a:lnTo>
                  <a:lnTo>
                    <a:pt x="3454" y="2419"/>
                  </a:lnTo>
                  <a:lnTo>
                    <a:pt x="3438" y="2375"/>
                  </a:lnTo>
                  <a:lnTo>
                    <a:pt x="3422" y="2331"/>
                  </a:lnTo>
                  <a:lnTo>
                    <a:pt x="3413" y="2310"/>
                  </a:lnTo>
                  <a:lnTo>
                    <a:pt x="3403" y="2289"/>
                  </a:lnTo>
                  <a:lnTo>
                    <a:pt x="3393" y="2269"/>
                  </a:lnTo>
                  <a:lnTo>
                    <a:pt x="3382" y="2251"/>
                  </a:lnTo>
                  <a:lnTo>
                    <a:pt x="3371" y="2234"/>
                  </a:lnTo>
                  <a:lnTo>
                    <a:pt x="3359" y="2218"/>
                  </a:lnTo>
                  <a:lnTo>
                    <a:pt x="3347" y="2202"/>
                  </a:lnTo>
                  <a:lnTo>
                    <a:pt x="3333" y="2187"/>
                  </a:lnTo>
                  <a:lnTo>
                    <a:pt x="3320" y="2173"/>
                  </a:lnTo>
                  <a:lnTo>
                    <a:pt x="3307" y="2159"/>
                  </a:lnTo>
                  <a:lnTo>
                    <a:pt x="3293" y="2146"/>
                  </a:lnTo>
                  <a:lnTo>
                    <a:pt x="3278" y="2132"/>
                  </a:lnTo>
                  <a:lnTo>
                    <a:pt x="3250" y="2107"/>
                  </a:lnTo>
                  <a:lnTo>
                    <a:pt x="3220" y="2083"/>
                  </a:lnTo>
                  <a:lnTo>
                    <a:pt x="3144" y="2018"/>
                  </a:lnTo>
                  <a:lnTo>
                    <a:pt x="3096" y="1977"/>
                  </a:lnTo>
                  <a:lnTo>
                    <a:pt x="3063" y="1921"/>
                  </a:lnTo>
                  <a:lnTo>
                    <a:pt x="3058" y="1904"/>
                  </a:lnTo>
                  <a:lnTo>
                    <a:pt x="3052" y="1873"/>
                  </a:lnTo>
                  <a:lnTo>
                    <a:pt x="3046" y="1845"/>
                  </a:lnTo>
                  <a:lnTo>
                    <a:pt x="3044" y="1833"/>
                  </a:lnTo>
                  <a:lnTo>
                    <a:pt x="3019" y="1720"/>
                  </a:lnTo>
                  <a:lnTo>
                    <a:pt x="2902" y="1565"/>
                  </a:lnTo>
                  <a:lnTo>
                    <a:pt x="2807" y="1443"/>
                  </a:lnTo>
                  <a:lnTo>
                    <a:pt x="2686" y="1282"/>
                  </a:lnTo>
                  <a:lnTo>
                    <a:pt x="2580" y="1138"/>
                  </a:lnTo>
                  <a:lnTo>
                    <a:pt x="2534" y="1029"/>
                  </a:lnTo>
                  <a:lnTo>
                    <a:pt x="2521" y="994"/>
                  </a:lnTo>
                  <a:lnTo>
                    <a:pt x="2506" y="960"/>
                  </a:lnTo>
                  <a:lnTo>
                    <a:pt x="2498" y="944"/>
                  </a:lnTo>
                  <a:lnTo>
                    <a:pt x="2488" y="928"/>
                  </a:lnTo>
                  <a:lnTo>
                    <a:pt x="2478" y="912"/>
                  </a:lnTo>
                  <a:lnTo>
                    <a:pt x="2466" y="897"/>
                  </a:lnTo>
                  <a:lnTo>
                    <a:pt x="2454" y="883"/>
                  </a:lnTo>
                  <a:lnTo>
                    <a:pt x="2439" y="870"/>
                  </a:lnTo>
                  <a:lnTo>
                    <a:pt x="2423" y="857"/>
                  </a:lnTo>
                  <a:lnTo>
                    <a:pt x="2405" y="845"/>
                  </a:lnTo>
                  <a:lnTo>
                    <a:pt x="2385" y="834"/>
                  </a:lnTo>
                  <a:lnTo>
                    <a:pt x="2362" y="824"/>
                  </a:lnTo>
                  <a:lnTo>
                    <a:pt x="2338" y="816"/>
                  </a:lnTo>
                  <a:lnTo>
                    <a:pt x="2311" y="808"/>
                  </a:lnTo>
                  <a:lnTo>
                    <a:pt x="2299" y="778"/>
                  </a:lnTo>
                  <a:lnTo>
                    <a:pt x="2286" y="747"/>
                  </a:lnTo>
                  <a:lnTo>
                    <a:pt x="2271" y="715"/>
                  </a:lnTo>
                  <a:lnTo>
                    <a:pt x="2255" y="683"/>
                  </a:lnTo>
                  <a:lnTo>
                    <a:pt x="2245" y="668"/>
                  </a:lnTo>
                  <a:lnTo>
                    <a:pt x="2235" y="651"/>
                  </a:lnTo>
                  <a:lnTo>
                    <a:pt x="2223" y="636"/>
                  </a:lnTo>
                  <a:lnTo>
                    <a:pt x="2212" y="621"/>
                  </a:lnTo>
                  <a:lnTo>
                    <a:pt x="2200" y="607"/>
                  </a:lnTo>
                  <a:lnTo>
                    <a:pt x="2187" y="593"/>
                  </a:lnTo>
                  <a:lnTo>
                    <a:pt x="2173" y="580"/>
                  </a:lnTo>
                  <a:lnTo>
                    <a:pt x="2157" y="568"/>
                  </a:lnTo>
                  <a:lnTo>
                    <a:pt x="2090" y="539"/>
                  </a:lnTo>
                  <a:lnTo>
                    <a:pt x="2050" y="523"/>
                  </a:lnTo>
                  <a:lnTo>
                    <a:pt x="2044" y="516"/>
                  </a:lnTo>
                  <a:lnTo>
                    <a:pt x="2039" y="509"/>
                  </a:lnTo>
                  <a:lnTo>
                    <a:pt x="2034" y="504"/>
                  </a:lnTo>
                  <a:lnTo>
                    <a:pt x="2031" y="498"/>
                  </a:lnTo>
                  <a:lnTo>
                    <a:pt x="2030" y="494"/>
                  </a:lnTo>
                  <a:lnTo>
                    <a:pt x="2029" y="489"/>
                  </a:lnTo>
                  <a:lnTo>
                    <a:pt x="2028" y="484"/>
                  </a:lnTo>
                  <a:lnTo>
                    <a:pt x="2028" y="479"/>
                  </a:lnTo>
                  <a:lnTo>
                    <a:pt x="2028" y="478"/>
                  </a:lnTo>
                  <a:lnTo>
                    <a:pt x="2028" y="476"/>
                  </a:lnTo>
                  <a:lnTo>
                    <a:pt x="2014" y="404"/>
                  </a:lnTo>
                  <a:lnTo>
                    <a:pt x="2005" y="383"/>
                  </a:lnTo>
                  <a:lnTo>
                    <a:pt x="1996" y="365"/>
                  </a:lnTo>
                  <a:lnTo>
                    <a:pt x="1987" y="348"/>
                  </a:lnTo>
                  <a:lnTo>
                    <a:pt x="1978" y="332"/>
                  </a:lnTo>
                  <a:lnTo>
                    <a:pt x="1968" y="319"/>
                  </a:lnTo>
                  <a:lnTo>
                    <a:pt x="1959" y="306"/>
                  </a:lnTo>
                  <a:lnTo>
                    <a:pt x="1949" y="295"/>
                  </a:lnTo>
                  <a:lnTo>
                    <a:pt x="1939" y="285"/>
                  </a:lnTo>
                  <a:lnTo>
                    <a:pt x="1928" y="275"/>
                  </a:lnTo>
                  <a:lnTo>
                    <a:pt x="1916" y="265"/>
                  </a:lnTo>
                  <a:lnTo>
                    <a:pt x="1903" y="256"/>
                  </a:lnTo>
                  <a:lnTo>
                    <a:pt x="1889" y="247"/>
                  </a:lnTo>
                  <a:lnTo>
                    <a:pt x="1859" y="230"/>
                  </a:lnTo>
                  <a:lnTo>
                    <a:pt x="1821" y="211"/>
                  </a:lnTo>
                  <a:lnTo>
                    <a:pt x="1758" y="190"/>
                  </a:lnTo>
                  <a:lnTo>
                    <a:pt x="1720" y="180"/>
                  </a:lnTo>
                  <a:lnTo>
                    <a:pt x="1653" y="134"/>
                  </a:lnTo>
                  <a:lnTo>
                    <a:pt x="1562" y="74"/>
                  </a:lnTo>
                  <a:lnTo>
                    <a:pt x="1521" y="56"/>
                  </a:lnTo>
                  <a:lnTo>
                    <a:pt x="1475" y="38"/>
                  </a:lnTo>
                  <a:lnTo>
                    <a:pt x="1450" y="30"/>
                  </a:lnTo>
                  <a:lnTo>
                    <a:pt x="1426" y="23"/>
                  </a:lnTo>
                  <a:lnTo>
                    <a:pt x="1402" y="16"/>
                  </a:lnTo>
                  <a:lnTo>
                    <a:pt x="1376" y="9"/>
                  </a:lnTo>
                  <a:lnTo>
                    <a:pt x="1350" y="5"/>
                  </a:lnTo>
                  <a:lnTo>
                    <a:pt x="1324" y="2"/>
                  </a:lnTo>
                  <a:lnTo>
                    <a:pt x="1297" y="0"/>
                  </a:lnTo>
                  <a:lnTo>
                    <a:pt x="1270" y="0"/>
                  </a:lnTo>
                  <a:lnTo>
                    <a:pt x="1242" y="1"/>
                  </a:lnTo>
                  <a:lnTo>
                    <a:pt x="1214" y="4"/>
                  </a:lnTo>
                  <a:lnTo>
                    <a:pt x="1200" y="7"/>
                  </a:lnTo>
                  <a:lnTo>
                    <a:pt x="1185" y="9"/>
                  </a:lnTo>
                  <a:lnTo>
                    <a:pt x="1171" y="13"/>
                  </a:lnTo>
                  <a:lnTo>
                    <a:pt x="1158" y="18"/>
                  </a:lnTo>
                  <a:close/>
                  <a:moveTo>
                    <a:pt x="1052" y="127"/>
                  </a:moveTo>
                  <a:lnTo>
                    <a:pt x="1175" y="74"/>
                  </a:lnTo>
                  <a:lnTo>
                    <a:pt x="1200" y="68"/>
                  </a:lnTo>
                  <a:lnTo>
                    <a:pt x="1224" y="63"/>
                  </a:lnTo>
                  <a:lnTo>
                    <a:pt x="1249" y="60"/>
                  </a:lnTo>
                  <a:lnTo>
                    <a:pt x="1274" y="59"/>
                  </a:lnTo>
                  <a:lnTo>
                    <a:pt x="1297" y="60"/>
                  </a:lnTo>
                  <a:lnTo>
                    <a:pt x="1322" y="62"/>
                  </a:lnTo>
                  <a:lnTo>
                    <a:pt x="1345" y="65"/>
                  </a:lnTo>
                  <a:lnTo>
                    <a:pt x="1368" y="69"/>
                  </a:lnTo>
                  <a:lnTo>
                    <a:pt x="1392" y="74"/>
                  </a:lnTo>
                  <a:lnTo>
                    <a:pt x="1414" y="81"/>
                  </a:lnTo>
                  <a:lnTo>
                    <a:pt x="1436" y="88"/>
                  </a:lnTo>
                  <a:lnTo>
                    <a:pt x="1458" y="95"/>
                  </a:lnTo>
                  <a:lnTo>
                    <a:pt x="1498" y="112"/>
                  </a:lnTo>
                  <a:lnTo>
                    <a:pt x="1537" y="129"/>
                  </a:lnTo>
                  <a:lnTo>
                    <a:pt x="1694" y="234"/>
                  </a:lnTo>
                  <a:lnTo>
                    <a:pt x="1710" y="239"/>
                  </a:lnTo>
                  <a:lnTo>
                    <a:pt x="1744" y="248"/>
                  </a:lnTo>
                  <a:lnTo>
                    <a:pt x="1779" y="258"/>
                  </a:lnTo>
                  <a:lnTo>
                    <a:pt x="1794" y="263"/>
                  </a:lnTo>
                  <a:lnTo>
                    <a:pt x="1828" y="281"/>
                  </a:lnTo>
                  <a:lnTo>
                    <a:pt x="1856" y="297"/>
                  </a:lnTo>
                  <a:lnTo>
                    <a:pt x="1868" y="305"/>
                  </a:lnTo>
                  <a:lnTo>
                    <a:pt x="1879" y="312"/>
                  </a:lnTo>
                  <a:lnTo>
                    <a:pt x="1889" y="320"/>
                  </a:lnTo>
                  <a:lnTo>
                    <a:pt x="1898" y="328"/>
                  </a:lnTo>
                  <a:lnTo>
                    <a:pt x="1906" y="337"/>
                  </a:lnTo>
                  <a:lnTo>
                    <a:pt x="1915" y="347"/>
                  </a:lnTo>
                  <a:lnTo>
                    <a:pt x="1923" y="357"/>
                  </a:lnTo>
                  <a:lnTo>
                    <a:pt x="1930" y="368"/>
                  </a:lnTo>
                  <a:lnTo>
                    <a:pt x="1937" y="380"/>
                  </a:lnTo>
                  <a:lnTo>
                    <a:pt x="1944" y="394"/>
                  </a:lnTo>
                  <a:lnTo>
                    <a:pt x="1951" y="411"/>
                  </a:lnTo>
                  <a:lnTo>
                    <a:pt x="1959" y="428"/>
                  </a:lnTo>
                  <a:lnTo>
                    <a:pt x="1969" y="476"/>
                  </a:lnTo>
                  <a:lnTo>
                    <a:pt x="1969" y="486"/>
                  </a:lnTo>
                  <a:lnTo>
                    <a:pt x="1969" y="496"/>
                  </a:lnTo>
                  <a:lnTo>
                    <a:pt x="1971" y="506"/>
                  </a:lnTo>
                  <a:lnTo>
                    <a:pt x="1975" y="516"/>
                  </a:lnTo>
                  <a:lnTo>
                    <a:pt x="1979" y="526"/>
                  </a:lnTo>
                  <a:lnTo>
                    <a:pt x="1986" y="538"/>
                  </a:lnTo>
                  <a:lnTo>
                    <a:pt x="1994" y="551"/>
                  </a:lnTo>
                  <a:lnTo>
                    <a:pt x="2006" y="564"/>
                  </a:lnTo>
                  <a:lnTo>
                    <a:pt x="2016" y="569"/>
                  </a:lnTo>
                  <a:lnTo>
                    <a:pt x="2040" y="580"/>
                  </a:lnTo>
                  <a:lnTo>
                    <a:pt x="2062" y="591"/>
                  </a:lnTo>
                  <a:lnTo>
                    <a:pt x="2073" y="596"/>
                  </a:lnTo>
                  <a:lnTo>
                    <a:pt x="2121" y="615"/>
                  </a:lnTo>
                  <a:lnTo>
                    <a:pt x="2135" y="626"/>
                  </a:lnTo>
                  <a:lnTo>
                    <a:pt x="2147" y="638"/>
                  </a:lnTo>
                  <a:lnTo>
                    <a:pt x="2159" y="651"/>
                  </a:lnTo>
                  <a:lnTo>
                    <a:pt x="2171" y="665"/>
                  </a:lnTo>
                  <a:lnTo>
                    <a:pt x="2181" y="679"/>
                  </a:lnTo>
                  <a:lnTo>
                    <a:pt x="2191" y="693"/>
                  </a:lnTo>
                  <a:lnTo>
                    <a:pt x="2200" y="708"/>
                  </a:lnTo>
                  <a:lnTo>
                    <a:pt x="2209" y="724"/>
                  </a:lnTo>
                  <a:lnTo>
                    <a:pt x="2224" y="754"/>
                  </a:lnTo>
                  <a:lnTo>
                    <a:pt x="2239" y="784"/>
                  </a:lnTo>
                  <a:lnTo>
                    <a:pt x="2250" y="814"/>
                  </a:lnTo>
                  <a:lnTo>
                    <a:pt x="2260" y="841"/>
                  </a:lnTo>
                  <a:lnTo>
                    <a:pt x="2265" y="858"/>
                  </a:lnTo>
                  <a:lnTo>
                    <a:pt x="2282" y="861"/>
                  </a:lnTo>
                  <a:lnTo>
                    <a:pt x="2307" y="867"/>
                  </a:lnTo>
                  <a:lnTo>
                    <a:pt x="2328" y="873"/>
                  </a:lnTo>
                  <a:lnTo>
                    <a:pt x="2348" y="880"/>
                  </a:lnTo>
                  <a:lnTo>
                    <a:pt x="2366" y="889"/>
                  </a:lnTo>
                  <a:lnTo>
                    <a:pt x="2381" y="897"/>
                  </a:lnTo>
                  <a:lnTo>
                    <a:pt x="2395" y="907"/>
                  </a:lnTo>
                  <a:lnTo>
                    <a:pt x="2407" y="919"/>
                  </a:lnTo>
                  <a:lnTo>
                    <a:pt x="2418" y="930"/>
                  </a:lnTo>
                  <a:lnTo>
                    <a:pt x="2427" y="942"/>
                  </a:lnTo>
                  <a:lnTo>
                    <a:pt x="2437" y="955"/>
                  </a:lnTo>
                  <a:lnTo>
                    <a:pt x="2445" y="968"/>
                  </a:lnTo>
                  <a:lnTo>
                    <a:pt x="2452" y="984"/>
                  </a:lnTo>
                  <a:lnTo>
                    <a:pt x="2465" y="1015"/>
                  </a:lnTo>
                  <a:lnTo>
                    <a:pt x="2477" y="1050"/>
                  </a:lnTo>
                  <a:lnTo>
                    <a:pt x="2527" y="1166"/>
                  </a:lnTo>
                  <a:lnTo>
                    <a:pt x="2642" y="1321"/>
                  </a:lnTo>
                  <a:lnTo>
                    <a:pt x="2755" y="1473"/>
                  </a:lnTo>
                  <a:lnTo>
                    <a:pt x="2857" y="1604"/>
                  </a:lnTo>
                  <a:lnTo>
                    <a:pt x="2965" y="1746"/>
                  </a:lnTo>
                  <a:lnTo>
                    <a:pt x="2985" y="1839"/>
                  </a:lnTo>
                  <a:lnTo>
                    <a:pt x="3004" y="1936"/>
                  </a:lnTo>
                  <a:lnTo>
                    <a:pt x="3014" y="1954"/>
                  </a:lnTo>
                  <a:lnTo>
                    <a:pt x="3034" y="1984"/>
                  </a:lnTo>
                  <a:lnTo>
                    <a:pt x="3052" y="2012"/>
                  </a:lnTo>
                  <a:lnTo>
                    <a:pt x="3060" y="2026"/>
                  </a:lnTo>
                  <a:lnTo>
                    <a:pt x="3105" y="2062"/>
                  </a:lnTo>
                  <a:lnTo>
                    <a:pt x="3182" y="2128"/>
                  </a:lnTo>
                  <a:lnTo>
                    <a:pt x="3210" y="2152"/>
                  </a:lnTo>
                  <a:lnTo>
                    <a:pt x="3238" y="2176"/>
                  </a:lnTo>
                  <a:lnTo>
                    <a:pt x="3263" y="2199"/>
                  </a:lnTo>
                  <a:lnTo>
                    <a:pt x="3288" y="2225"/>
                  </a:lnTo>
                  <a:lnTo>
                    <a:pt x="3299" y="2239"/>
                  </a:lnTo>
                  <a:lnTo>
                    <a:pt x="3310" y="2252"/>
                  </a:lnTo>
                  <a:lnTo>
                    <a:pt x="3321" y="2267"/>
                  </a:lnTo>
                  <a:lnTo>
                    <a:pt x="3331" y="2283"/>
                  </a:lnTo>
                  <a:lnTo>
                    <a:pt x="3340" y="2299"/>
                  </a:lnTo>
                  <a:lnTo>
                    <a:pt x="3350" y="2315"/>
                  </a:lnTo>
                  <a:lnTo>
                    <a:pt x="3358" y="2333"/>
                  </a:lnTo>
                  <a:lnTo>
                    <a:pt x="3366" y="2353"/>
                  </a:lnTo>
                  <a:lnTo>
                    <a:pt x="3382" y="2396"/>
                  </a:lnTo>
                  <a:lnTo>
                    <a:pt x="3399" y="2441"/>
                  </a:lnTo>
                  <a:lnTo>
                    <a:pt x="3415" y="2480"/>
                  </a:lnTo>
                  <a:lnTo>
                    <a:pt x="3423" y="2497"/>
                  </a:lnTo>
                  <a:lnTo>
                    <a:pt x="3431" y="2513"/>
                  </a:lnTo>
                  <a:lnTo>
                    <a:pt x="3439" y="2530"/>
                  </a:lnTo>
                  <a:lnTo>
                    <a:pt x="3448" y="2544"/>
                  </a:lnTo>
                  <a:lnTo>
                    <a:pt x="3458" y="2559"/>
                  </a:lnTo>
                  <a:lnTo>
                    <a:pt x="3468" y="2574"/>
                  </a:lnTo>
                  <a:lnTo>
                    <a:pt x="3481" y="2588"/>
                  </a:lnTo>
                  <a:lnTo>
                    <a:pt x="3495" y="2604"/>
                  </a:lnTo>
                  <a:lnTo>
                    <a:pt x="3510" y="2620"/>
                  </a:lnTo>
                  <a:lnTo>
                    <a:pt x="3527" y="2637"/>
                  </a:lnTo>
                  <a:lnTo>
                    <a:pt x="3546" y="2655"/>
                  </a:lnTo>
                  <a:lnTo>
                    <a:pt x="3568" y="2675"/>
                  </a:lnTo>
                  <a:lnTo>
                    <a:pt x="3586" y="2691"/>
                  </a:lnTo>
                  <a:lnTo>
                    <a:pt x="3602" y="2709"/>
                  </a:lnTo>
                  <a:lnTo>
                    <a:pt x="3618" y="2727"/>
                  </a:lnTo>
                  <a:lnTo>
                    <a:pt x="3632" y="2745"/>
                  </a:lnTo>
                  <a:lnTo>
                    <a:pt x="3645" y="2764"/>
                  </a:lnTo>
                  <a:lnTo>
                    <a:pt x="3657" y="2783"/>
                  </a:lnTo>
                  <a:lnTo>
                    <a:pt x="3667" y="2803"/>
                  </a:lnTo>
                  <a:lnTo>
                    <a:pt x="3678" y="2823"/>
                  </a:lnTo>
                  <a:lnTo>
                    <a:pt x="3687" y="2844"/>
                  </a:lnTo>
                  <a:lnTo>
                    <a:pt x="3695" y="2866"/>
                  </a:lnTo>
                  <a:lnTo>
                    <a:pt x="3702" y="2887"/>
                  </a:lnTo>
                  <a:lnTo>
                    <a:pt x="3709" y="2909"/>
                  </a:lnTo>
                  <a:lnTo>
                    <a:pt x="3715" y="2933"/>
                  </a:lnTo>
                  <a:lnTo>
                    <a:pt x="3720" y="2956"/>
                  </a:lnTo>
                  <a:lnTo>
                    <a:pt x="3726" y="2979"/>
                  </a:lnTo>
                  <a:lnTo>
                    <a:pt x="3730" y="3005"/>
                  </a:lnTo>
                  <a:lnTo>
                    <a:pt x="3741" y="3056"/>
                  </a:lnTo>
                  <a:lnTo>
                    <a:pt x="3750" y="3102"/>
                  </a:lnTo>
                  <a:lnTo>
                    <a:pt x="3760" y="3145"/>
                  </a:lnTo>
                  <a:lnTo>
                    <a:pt x="3771" y="3187"/>
                  </a:lnTo>
                  <a:lnTo>
                    <a:pt x="3782" y="3227"/>
                  </a:lnTo>
                  <a:lnTo>
                    <a:pt x="3794" y="3267"/>
                  </a:lnTo>
                  <a:lnTo>
                    <a:pt x="3809" y="3309"/>
                  </a:lnTo>
                  <a:lnTo>
                    <a:pt x="3825" y="3353"/>
                  </a:lnTo>
                  <a:lnTo>
                    <a:pt x="3832" y="3375"/>
                  </a:lnTo>
                  <a:lnTo>
                    <a:pt x="3837" y="3397"/>
                  </a:lnTo>
                  <a:lnTo>
                    <a:pt x="3841" y="3420"/>
                  </a:lnTo>
                  <a:lnTo>
                    <a:pt x="3844" y="3443"/>
                  </a:lnTo>
                  <a:lnTo>
                    <a:pt x="3846" y="3466"/>
                  </a:lnTo>
                  <a:lnTo>
                    <a:pt x="3846" y="3488"/>
                  </a:lnTo>
                  <a:lnTo>
                    <a:pt x="3845" y="3512"/>
                  </a:lnTo>
                  <a:lnTo>
                    <a:pt x="3842" y="3534"/>
                  </a:lnTo>
                  <a:lnTo>
                    <a:pt x="3839" y="3557"/>
                  </a:lnTo>
                  <a:lnTo>
                    <a:pt x="3834" y="3581"/>
                  </a:lnTo>
                  <a:lnTo>
                    <a:pt x="3828" y="3604"/>
                  </a:lnTo>
                  <a:lnTo>
                    <a:pt x="3822" y="3628"/>
                  </a:lnTo>
                  <a:lnTo>
                    <a:pt x="3814" y="3650"/>
                  </a:lnTo>
                  <a:lnTo>
                    <a:pt x="3805" y="3673"/>
                  </a:lnTo>
                  <a:lnTo>
                    <a:pt x="3795" y="3697"/>
                  </a:lnTo>
                  <a:lnTo>
                    <a:pt x="3785" y="3719"/>
                  </a:lnTo>
                  <a:lnTo>
                    <a:pt x="3774" y="3741"/>
                  </a:lnTo>
                  <a:lnTo>
                    <a:pt x="3762" y="3764"/>
                  </a:lnTo>
                  <a:lnTo>
                    <a:pt x="3750" y="3786"/>
                  </a:lnTo>
                  <a:lnTo>
                    <a:pt x="3737" y="3808"/>
                  </a:lnTo>
                  <a:lnTo>
                    <a:pt x="3722" y="3831"/>
                  </a:lnTo>
                  <a:lnTo>
                    <a:pt x="3708" y="3852"/>
                  </a:lnTo>
                  <a:lnTo>
                    <a:pt x="3694" y="3873"/>
                  </a:lnTo>
                  <a:lnTo>
                    <a:pt x="3679" y="3895"/>
                  </a:lnTo>
                  <a:lnTo>
                    <a:pt x="3648" y="3935"/>
                  </a:lnTo>
                  <a:lnTo>
                    <a:pt x="3617" y="3975"/>
                  </a:lnTo>
                  <a:lnTo>
                    <a:pt x="3584" y="4014"/>
                  </a:lnTo>
                  <a:lnTo>
                    <a:pt x="3552" y="4049"/>
                  </a:lnTo>
                  <a:lnTo>
                    <a:pt x="3533" y="4068"/>
                  </a:lnTo>
                  <a:lnTo>
                    <a:pt x="3515" y="4087"/>
                  </a:lnTo>
                  <a:lnTo>
                    <a:pt x="3497" y="4105"/>
                  </a:lnTo>
                  <a:lnTo>
                    <a:pt x="3478" y="4122"/>
                  </a:lnTo>
                  <a:lnTo>
                    <a:pt x="3458" y="4138"/>
                  </a:lnTo>
                  <a:lnTo>
                    <a:pt x="3438" y="4155"/>
                  </a:lnTo>
                  <a:lnTo>
                    <a:pt x="3418" y="4171"/>
                  </a:lnTo>
                  <a:lnTo>
                    <a:pt x="3397" y="4185"/>
                  </a:lnTo>
                  <a:lnTo>
                    <a:pt x="3376" y="4200"/>
                  </a:lnTo>
                  <a:lnTo>
                    <a:pt x="3355" y="4214"/>
                  </a:lnTo>
                  <a:lnTo>
                    <a:pt x="3333" y="4228"/>
                  </a:lnTo>
                  <a:lnTo>
                    <a:pt x="3312" y="4240"/>
                  </a:lnTo>
                  <a:lnTo>
                    <a:pt x="3290" y="4252"/>
                  </a:lnTo>
                  <a:lnTo>
                    <a:pt x="3267" y="4263"/>
                  </a:lnTo>
                  <a:lnTo>
                    <a:pt x="3245" y="4275"/>
                  </a:lnTo>
                  <a:lnTo>
                    <a:pt x="3222" y="4285"/>
                  </a:lnTo>
                  <a:lnTo>
                    <a:pt x="3198" y="4294"/>
                  </a:lnTo>
                  <a:lnTo>
                    <a:pt x="3176" y="4303"/>
                  </a:lnTo>
                  <a:lnTo>
                    <a:pt x="3153" y="4311"/>
                  </a:lnTo>
                  <a:lnTo>
                    <a:pt x="3128" y="4319"/>
                  </a:lnTo>
                  <a:lnTo>
                    <a:pt x="3105" y="4326"/>
                  </a:lnTo>
                  <a:lnTo>
                    <a:pt x="3081" y="4332"/>
                  </a:lnTo>
                  <a:lnTo>
                    <a:pt x="3057" y="4339"/>
                  </a:lnTo>
                  <a:lnTo>
                    <a:pt x="3033" y="4343"/>
                  </a:lnTo>
                  <a:lnTo>
                    <a:pt x="3009" y="4347"/>
                  </a:lnTo>
                  <a:lnTo>
                    <a:pt x="2985" y="4351"/>
                  </a:lnTo>
                  <a:lnTo>
                    <a:pt x="2961" y="4354"/>
                  </a:lnTo>
                  <a:lnTo>
                    <a:pt x="2936" y="4356"/>
                  </a:lnTo>
                  <a:lnTo>
                    <a:pt x="2912" y="4357"/>
                  </a:lnTo>
                  <a:lnTo>
                    <a:pt x="2888" y="4358"/>
                  </a:lnTo>
                  <a:lnTo>
                    <a:pt x="2863" y="4358"/>
                  </a:lnTo>
                  <a:lnTo>
                    <a:pt x="2839" y="4357"/>
                  </a:lnTo>
                  <a:lnTo>
                    <a:pt x="2705" y="4364"/>
                  </a:lnTo>
                  <a:lnTo>
                    <a:pt x="2674" y="4366"/>
                  </a:lnTo>
                  <a:lnTo>
                    <a:pt x="2643" y="4369"/>
                  </a:lnTo>
                  <a:lnTo>
                    <a:pt x="2612" y="4371"/>
                  </a:lnTo>
                  <a:lnTo>
                    <a:pt x="2581" y="4371"/>
                  </a:lnTo>
                  <a:lnTo>
                    <a:pt x="2551" y="4371"/>
                  </a:lnTo>
                  <a:lnTo>
                    <a:pt x="2524" y="4368"/>
                  </a:lnTo>
                  <a:lnTo>
                    <a:pt x="2511" y="4366"/>
                  </a:lnTo>
                  <a:lnTo>
                    <a:pt x="2498" y="4364"/>
                  </a:lnTo>
                  <a:lnTo>
                    <a:pt x="2486" y="4361"/>
                  </a:lnTo>
                  <a:lnTo>
                    <a:pt x="2475" y="4357"/>
                  </a:lnTo>
                  <a:lnTo>
                    <a:pt x="2464" y="4351"/>
                  </a:lnTo>
                  <a:lnTo>
                    <a:pt x="2454" y="4345"/>
                  </a:lnTo>
                  <a:lnTo>
                    <a:pt x="2444" y="4337"/>
                  </a:lnTo>
                  <a:lnTo>
                    <a:pt x="2435" y="4327"/>
                  </a:lnTo>
                  <a:lnTo>
                    <a:pt x="2418" y="4308"/>
                  </a:lnTo>
                  <a:lnTo>
                    <a:pt x="2403" y="4286"/>
                  </a:lnTo>
                  <a:lnTo>
                    <a:pt x="2330" y="4211"/>
                  </a:lnTo>
                  <a:lnTo>
                    <a:pt x="2311" y="4208"/>
                  </a:lnTo>
                  <a:lnTo>
                    <a:pt x="2269" y="4199"/>
                  </a:lnTo>
                  <a:lnTo>
                    <a:pt x="2228" y="4191"/>
                  </a:lnTo>
                  <a:lnTo>
                    <a:pt x="2209" y="4188"/>
                  </a:lnTo>
                  <a:lnTo>
                    <a:pt x="2103" y="4170"/>
                  </a:lnTo>
                  <a:lnTo>
                    <a:pt x="2089" y="4164"/>
                  </a:lnTo>
                  <a:lnTo>
                    <a:pt x="2074" y="4156"/>
                  </a:lnTo>
                  <a:lnTo>
                    <a:pt x="2059" y="4147"/>
                  </a:lnTo>
                  <a:lnTo>
                    <a:pt x="2044" y="4136"/>
                  </a:lnTo>
                  <a:lnTo>
                    <a:pt x="2028" y="4126"/>
                  </a:lnTo>
                  <a:lnTo>
                    <a:pt x="2013" y="4115"/>
                  </a:lnTo>
                  <a:lnTo>
                    <a:pt x="1998" y="4103"/>
                  </a:lnTo>
                  <a:lnTo>
                    <a:pt x="1983" y="4091"/>
                  </a:lnTo>
                  <a:lnTo>
                    <a:pt x="1967" y="4078"/>
                  </a:lnTo>
                  <a:lnTo>
                    <a:pt x="1953" y="4064"/>
                  </a:lnTo>
                  <a:lnTo>
                    <a:pt x="1939" y="4051"/>
                  </a:lnTo>
                  <a:lnTo>
                    <a:pt x="1926" y="4037"/>
                  </a:lnTo>
                  <a:lnTo>
                    <a:pt x="1914" y="4024"/>
                  </a:lnTo>
                  <a:lnTo>
                    <a:pt x="1901" y="4009"/>
                  </a:lnTo>
                  <a:lnTo>
                    <a:pt x="1890" y="3995"/>
                  </a:lnTo>
                  <a:lnTo>
                    <a:pt x="1880" y="3982"/>
                  </a:lnTo>
                  <a:lnTo>
                    <a:pt x="1870" y="3968"/>
                  </a:lnTo>
                  <a:lnTo>
                    <a:pt x="1863" y="3954"/>
                  </a:lnTo>
                  <a:lnTo>
                    <a:pt x="1857" y="3941"/>
                  </a:lnTo>
                  <a:lnTo>
                    <a:pt x="1853" y="3928"/>
                  </a:lnTo>
                  <a:lnTo>
                    <a:pt x="1849" y="3917"/>
                  </a:lnTo>
                  <a:lnTo>
                    <a:pt x="1847" y="3905"/>
                  </a:lnTo>
                  <a:lnTo>
                    <a:pt x="1844" y="3892"/>
                  </a:lnTo>
                  <a:lnTo>
                    <a:pt x="1841" y="3879"/>
                  </a:lnTo>
                  <a:lnTo>
                    <a:pt x="1820" y="3793"/>
                  </a:lnTo>
                  <a:lnTo>
                    <a:pt x="1815" y="3780"/>
                  </a:lnTo>
                  <a:lnTo>
                    <a:pt x="1809" y="3768"/>
                  </a:lnTo>
                  <a:lnTo>
                    <a:pt x="1802" y="3756"/>
                  </a:lnTo>
                  <a:lnTo>
                    <a:pt x="1795" y="3743"/>
                  </a:lnTo>
                  <a:lnTo>
                    <a:pt x="1780" y="3721"/>
                  </a:lnTo>
                  <a:lnTo>
                    <a:pt x="1762" y="3699"/>
                  </a:lnTo>
                  <a:lnTo>
                    <a:pt x="1744" y="3678"/>
                  </a:lnTo>
                  <a:lnTo>
                    <a:pt x="1725" y="3658"/>
                  </a:lnTo>
                  <a:lnTo>
                    <a:pt x="1705" y="3639"/>
                  </a:lnTo>
                  <a:lnTo>
                    <a:pt x="1686" y="3619"/>
                  </a:lnTo>
                  <a:lnTo>
                    <a:pt x="1654" y="3588"/>
                  </a:lnTo>
                  <a:lnTo>
                    <a:pt x="1621" y="3553"/>
                  </a:lnTo>
                  <a:lnTo>
                    <a:pt x="1606" y="3536"/>
                  </a:lnTo>
                  <a:lnTo>
                    <a:pt x="1592" y="3517"/>
                  </a:lnTo>
                  <a:lnTo>
                    <a:pt x="1577" y="3498"/>
                  </a:lnTo>
                  <a:lnTo>
                    <a:pt x="1565" y="3477"/>
                  </a:lnTo>
                  <a:lnTo>
                    <a:pt x="1556" y="3460"/>
                  </a:lnTo>
                  <a:lnTo>
                    <a:pt x="1538" y="3423"/>
                  </a:lnTo>
                  <a:lnTo>
                    <a:pt x="1519" y="3387"/>
                  </a:lnTo>
                  <a:lnTo>
                    <a:pt x="1509" y="3370"/>
                  </a:lnTo>
                  <a:lnTo>
                    <a:pt x="1495" y="3340"/>
                  </a:lnTo>
                  <a:lnTo>
                    <a:pt x="1481" y="3313"/>
                  </a:lnTo>
                  <a:lnTo>
                    <a:pt x="1466" y="3285"/>
                  </a:lnTo>
                  <a:lnTo>
                    <a:pt x="1447" y="3259"/>
                  </a:lnTo>
                  <a:lnTo>
                    <a:pt x="1438" y="3246"/>
                  </a:lnTo>
                  <a:lnTo>
                    <a:pt x="1427" y="3232"/>
                  </a:lnTo>
                  <a:lnTo>
                    <a:pt x="1415" y="3218"/>
                  </a:lnTo>
                  <a:lnTo>
                    <a:pt x="1402" y="3204"/>
                  </a:lnTo>
                  <a:lnTo>
                    <a:pt x="1387" y="3190"/>
                  </a:lnTo>
                  <a:lnTo>
                    <a:pt x="1370" y="3175"/>
                  </a:lnTo>
                  <a:lnTo>
                    <a:pt x="1353" y="3159"/>
                  </a:lnTo>
                  <a:lnTo>
                    <a:pt x="1334" y="3143"/>
                  </a:lnTo>
                  <a:lnTo>
                    <a:pt x="1256" y="3085"/>
                  </a:lnTo>
                  <a:lnTo>
                    <a:pt x="1214" y="3056"/>
                  </a:lnTo>
                  <a:lnTo>
                    <a:pt x="1173" y="3024"/>
                  </a:lnTo>
                  <a:lnTo>
                    <a:pt x="1153" y="3008"/>
                  </a:lnTo>
                  <a:lnTo>
                    <a:pt x="1135" y="2992"/>
                  </a:lnTo>
                  <a:lnTo>
                    <a:pt x="1116" y="2974"/>
                  </a:lnTo>
                  <a:lnTo>
                    <a:pt x="1100" y="2957"/>
                  </a:lnTo>
                  <a:lnTo>
                    <a:pt x="1085" y="2939"/>
                  </a:lnTo>
                  <a:lnTo>
                    <a:pt x="1071" y="2921"/>
                  </a:lnTo>
                  <a:lnTo>
                    <a:pt x="1065" y="2910"/>
                  </a:lnTo>
                  <a:lnTo>
                    <a:pt x="1058" y="2900"/>
                  </a:lnTo>
                  <a:lnTo>
                    <a:pt x="1053" y="2890"/>
                  </a:lnTo>
                  <a:lnTo>
                    <a:pt x="1048" y="2880"/>
                  </a:lnTo>
                  <a:lnTo>
                    <a:pt x="1044" y="2870"/>
                  </a:lnTo>
                  <a:lnTo>
                    <a:pt x="1040" y="2859"/>
                  </a:lnTo>
                  <a:lnTo>
                    <a:pt x="1037" y="2847"/>
                  </a:lnTo>
                  <a:lnTo>
                    <a:pt x="1034" y="2836"/>
                  </a:lnTo>
                  <a:lnTo>
                    <a:pt x="1032" y="2824"/>
                  </a:lnTo>
                  <a:lnTo>
                    <a:pt x="1030" y="2813"/>
                  </a:lnTo>
                  <a:lnTo>
                    <a:pt x="1029" y="2801"/>
                  </a:lnTo>
                  <a:lnTo>
                    <a:pt x="1029" y="2788"/>
                  </a:lnTo>
                  <a:lnTo>
                    <a:pt x="1029" y="2771"/>
                  </a:lnTo>
                  <a:lnTo>
                    <a:pt x="1030" y="2758"/>
                  </a:lnTo>
                  <a:lnTo>
                    <a:pt x="1010" y="2750"/>
                  </a:lnTo>
                  <a:lnTo>
                    <a:pt x="990" y="2742"/>
                  </a:lnTo>
                  <a:lnTo>
                    <a:pt x="972" y="2734"/>
                  </a:lnTo>
                  <a:lnTo>
                    <a:pt x="955" y="2726"/>
                  </a:lnTo>
                  <a:lnTo>
                    <a:pt x="938" y="2716"/>
                  </a:lnTo>
                  <a:lnTo>
                    <a:pt x="922" y="2707"/>
                  </a:lnTo>
                  <a:lnTo>
                    <a:pt x="906" y="2698"/>
                  </a:lnTo>
                  <a:lnTo>
                    <a:pt x="892" y="2689"/>
                  </a:lnTo>
                  <a:lnTo>
                    <a:pt x="878" y="2679"/>
                  </a:lnTo>
                  <a:lnTo>
                    <a:pt x="865" y="2670"/>
                  </a:lnTo>
                  <a:lnTo>
                    <a:pt x="851" y="2660"/>
                  </a:lnTo>
                  <a:lnTo>
                    <a:pt x="839" y="2648"/>
                  </a:lnTo>
                  <a:lnTo>
                    <a:pt x="828" y="2638"/>
                  </a:lnTo>
                  <a:lnTo>
                    <a:pt x="817" y="2627"/>
                  </a:lnTo>
                  <a:lnTo>
                    <a:pt x="806" y="2616"/>
                  </a:lnTo>
                  <a:lnTo>
                    <a:pt x="795" y="2605"/>
                  </a:lnTo>
                  <a:lnTo>
                    <a:pt x="786" y="2592"/>
                  </a:lnTo>
                  <a:lnTo>
                    <a:pt x="767" y="2569"/>
                  </a:lnTo>
                  <a:lnTo>
                    <a:pt x="750" y="2544"/>
                  </a:lnTo>
                  <a:lnTo>
                    <a:pt x="733" y="2517"/>
                  </a:lnTo>
                  <a:lnTo>
                    <a:pt x="717" y="2490"/>
                  </a:lnTo>
                  <a:lnTo>
                    <a:pt x="687" y="2432"/>
                  </a:lnTo>
                  <a:lnTo>
                    <a:pt x="656" y="2370"/>
                  </a:lnTo>
                  <a:lnTo>
                    <a:pt x="591" y="2242"/>
                  </a:lnTo>
                  <a:lnTo>
                    <a:pt x="578" y="2218"/>
                  </a:lnTo>
                  <a:lnTo>
                    <a:pt x="568" y="2191"/>
                  </a:lnTo>
                  <a:lnTo>
                    <a:pt x="558" y="2166"/>
                  </a:lnTo>
                  <a:lnTo>
                    <a:pt x="549" y="2138"/>
                  </a:lnTo>
                  <a:lnTo>
                    <a:pt x="541" y="2111"/>
                  </a:lnTo>
                  <a:lnTo>
                    <a:pt x="532" y="2084"/>
                  </a:lnTo>
                  <a:lnTo>
                    <a:pt x="525" y="2056"/>
                  </a:lnTo>
                  <a:lnTo>
                    <a:pt x="518" y="2029"/>
                  </a:lnTo>
                  <a:lnTo>
                    <a:pt x="509" y="1996"/>
                  </a:lnTo>
                  <a:lnTo>
                    <a:pt x="501" y="1964"/>
                  </a:lnTo>
                  <a:lnTo>
                    <a:pt x="492" y="1933"/>
                  </a:lnTo>
                  <a:lnTo>
                    <a:pt x="482" y="1903"/>
                  </a:lnTo>
                  <a:lnTo>
                    <a:pt x="472" y="1873"/>
                  </a:lnTo>
                  <a:lnTo>
                    <a:pt x="458" y="1845"/>
                  </a:lnTo>
                  <a:lnTo>
                    <a:pt x="452" y="1831"/>
                  </a:lnTo>
                  <a:lnTo>
                    <a:pt x="445" y="1817"/>
                  </a:lnTo>
                  <a:lnTo>
                    <a:pt x="437" y="1804"/>
                  </a:lnTo>
                  <a:lnTo>
                    <a:pt x="429" y="1792"/>
                  </a:lnTo>
                  <a:lnTo>
                    <a:pt x="418" y="1778"/>
                  </a:lnTo>
                  <a:lnTo>
                    <a:pt x="391" y="1748"/>
                  </a:lnTo>
                  <a:lnTo>
                    <a:pt x="366" y="1719"/>
                  </a:lnTo>
                  <a:lnTo>
                    <a:pt x="354" y="1705"/>
                  </a:lnTo>
                  <a:lnTo>
                    <a:pt x="339" y="1689"/>
                  </a:lnTo>
                  <a:lnTo>
                    <a:pt x="324" y="1674"/>
                  </a:lnTo>
                  <a:lnTo>
                    <a:pt x="311" y="1659"/>
                  </a:lnTo>
                  <a:lnTo>
                    <a:pt x="298" y="1643"/>
                  </a:lnTo>
                  <a:lnTo>
                    <a:pt x="286" y="1628"/>
                  </a:lnTo>
                  <a:lnTo>
                    <a:pt x="276" y="1611"/>
                  </a:lnTo>
                  <a:lnTo>
                    <a:pt x="266" y="1594"/>
                  </a:lnTo>
                  <a:lnTo>
                    <a:pt x="259" y="1577"/>
                  </a:lnTo>
                  <a:lnTo>
                    <a:pt x="255" y="1563"/>
                  </a:lnTo>
                  <a:lnTo>
                    <a:pt x="253" y="1549"/>
                  </a:lnTo>
                  <a:lnTo>
                    <a:pt x="251" y="1535"/>
                  </a:lnTo>
                  <a:lnTo>
                    <a:pt x="251" y="1521"/>
                  </a:lnTo>
                  <a:lnTo>
                    <a:pt x="251" y="1506"/>
                  </a:lnTo>
                  <a:lnTo>
                    <a:pt x="252" y="1490"/>
                  </a:lnTo>
                  <a:lnTo>
                    <a:pt x="254" y="1474"/>
                  </a:lnTo>
                  <a:lnTo>
                    <a:pt x="256" y="1458"/>
                  </a:lnTo>
                  <a:lnTo>
                    <a:pt x="256" y="1335"/>
                  </a:lnTo>
                  <a:lnTo>
                    <a:pt x="219" y="1261"/>
                  </a:lnTo>
                  <a:lnTo>
                    <a:pt x="207" y="1245"/>
                  </a:lnTo>
                  <a:lnTo>
                    <a:pt x="197" y="1227"/>
                  </a:lnTo>
                  <a:lnTo>
                    <a:pt x="194" y="1218"/>
                  </a:lnTo>
                  <a:lnTo>
                    <a:pt x="191" y="1209"/>
                  </a:lnTo>
                  <a:lnTo>
                    <a:pt x="189" y="1198"/>
                  </a:lnTo>
                  <a:lnTo>
                    <a:pt x="189" y="1187"/>
                  </a:lnTo>
                  <a:lnTo>
                    <a:pt x="189" y="1177"/>
                  </a:lnTo>
                  <a:lnTo>
                    <a:pt x="191" y="1164"/>
                  </a:lnTo>
                  <a:lnTo>
                    <a:pt x="198" y="1122"/>
                  </a:lnTo>
                  <a:lnTo>
                    <a:pt x="193" y="1124"/>
                  </a:lnTo>
                  <a:lnTo>
                    <a:pt x="180" y="1129"/>
                  </a:lnTo>
                  <a:lnTo>
                    <a:pt x="165" y="1135"/>
                  </a:lnTo>
                  <a:lnTo>
                    <a:pt x="152" y="1140"/>
                  </a:lnTo>
                  <a:lnTo>
                    <a:pt x="147" y="1138"/>
                  </a:lnTo>
                  <a:lnTo>
                    <a:pt x="140" y="1134"/>
                  </a:lnTo>
                  <a:lnTo>
                    <a:pt x="134" y="1129"/>
                  </a:lnTo>
                  <a:lnTo>
                    <a:pt x="128" y="1122"/>
                  </a:lnTo>
                  <a:lnTo>
                    <a:pt x="114" y="1107"/>
                  </a:lnTo>
                  <a:lnTo>
                    <a:pt x="100" y="1090"/>
                  </a:lnTo>
                  <a:lnTo>
                    <a:pt x="86" y="1073"/>
                  </a:lnTo>
                  <a:lnTo>
                    <a:pt x="74" y="1057"/>
                  </a:lnTo>
                  <a:lnTo>
                    <a:pt x="69" y="1050"/>
                  </a:lnTo>
                  <a:lnTo>
                    <a:pt x="66" y="1042"/>
                  </a:lnTo>
                  <a:lnTo>
                    <a:pt x="63" y="1036"/>
                  </a:lnTo>
                  <a:lnTo>
                    <a:pt x="61" y="1032"/>
                  </a:lnTo>
                  <a:lnTo>
                    <a:pt x="60" y="1016"/>
                  </a:lnTo>
                  <a:lnTo>
                    <a:pt x="59" y="1004"/>
                  </a:lnTo>
                  <a:lnTo>
                    <a:pt x="60" y="996"/>
                  </a:lnTo>
                  <a:lnTo>
                    <a:pt x="60" y="990"/>
                  </a:lnTo>
                  <a:lnTo>
                    <a:pt x="62" y="986"/>
                  </a:lnTo>
                  <a:lnTo>
                    <a:pt x="64" y="982"/>
                  </a:lnTo>
                  <a:lnTo>
                    <a:pt x="69" y="975"/>
                  </a:lnTo>
                  <a:lnTo>
                    <a:pt x="77" y="969"/>
                  </a:lnTo>
                  <a:lnTo>
                    <a:pt x="133" y="903"/>
                  </a:lnTo>
                  <a:lnTo>
                    <a:pt x="183" y="736"/>
                  </a:lnTo>
                  <a:lnTo>
                    <a:pt x="189" y="707"/>
                  </a:lnTo>
                  <a:lnTo>
                    <a:pt x="196" y="681"/>
                  </a:lnTo>
                  <a:lnTo>
                    <a:pt x="204" y="655"/>
                  </a:lnTo>
                  <a:lnTo>
                    <a:pt x="213" y="631"/>
                  </a:lnTo>
                  <a:lnTo>
                    <a:pt x="223" y="609"/>
                  </a:lnTo>
                  <a:lnTo>
                    <a:pt x="234" y="587"/>
                  </a:lnTo>
                  <a:lnTo>
                    <a:pt x="246" y="567"/>
                  </a:lnTo>
                  <a:lnTo>
                    <a:pt x="259" y="548"/>
                  </a:lnTo>
                  <a:lnTo>
                    <a:pt x="272" y="531"/>
                  </a:lnTo>
                  <a:lnTo>
                    <a:pt x="288" y="514"/>
                  </a:lnTo>
                  <a:lnTo>
                    <a:pt x="304" y="499"/>
                  </a:lnTo>
                  <a:lnTo>
                    <a:pt x="320" y="485"/>
                  </a:lnTo>
                  <a:lnTo>
                    <a:pt x="338" y="473"/>
                  </a:lnTo>
                  <a:lnTo>
                    <a:pt x="358" y="460"/>
                  </a:lnTo>
                  <a:lnTo>
                    <a:pt x="377" y="450"/>
                  </a:lnTo>
                  <a:lnTo>
                    <a:pt x="398" y="441"/>
                  </a:lnTo>
                  <a:lnTo>
                    <a:pt x="415" y="435"/>
                  </a:lnTo>
                  <a:lnTo>
                    <a:pt x="417" y="418"/>
                  </a:lnTo>
                  <a:lnTo>
                    <a:pt x="421" y="398"/>
                  </a:lnTo>
                  <a:lnTo>
                    <a:pt x="425" y="381"/>
                  </a:lnTo>
                  <a:lnTo>
                    <a:pt x="430" y="364"/>
                  </a:lnTo>
                  <a:lnTo>
                    <a:pt x="437" y="348"/>
                  </a:lnTo>
                  <a:lnTo>
                    <a:pt x="444" y="333"/>
                  </a:lnTo>
                  <a:lnTo>
                    <a:pt x="452" y="319"/>
                  </a:lnTo>
                  <a:lnTo>
                    <a:pt x="461" y="306"/>
                  </a:lnTo>
                  <a:lnTo>
                    <a:pt x="472" y="293"/>
                  </a:lnTo>
                  <a:lnTo>
                    <a:pt x="482" y="282"/>
                  </a:lnTo>
                  <a:lnTo>
                    <a:pt x="494" y="270"/>
                  </a:lnTo>
                  <a:lnTo>
                    <a:pt x="506" y="260"/>
                  </a:lnTo>
                  <a:lnTo>
                    <a:pt x="518" y="251"/>
                  </a:lnTo>
                  <a:lnTo>
                    <a:pt x="532" y="243"/>
                  </a:lnTo>
                  <a:lnTo>
                    <a:pt x="547" y="235"/>
                  </a:lnTo>
                  <a:lnTo>
                    <a:pt x="561" y="228"/>
                  </a:lnTo>
                  <a:lnTo>
                    <a:pt x="577" y="221"/>
                  </a:lnTo>
                  <a:lnTo>
                    <a:pt x="592" y="215"/>
                  </a:lnTo>
                  <a:lnTo>
                    <a:pt x="609" y="210"/>
                  </a:lnTo>
                  <a:lnTo>
                    <a:pt x="626" y="204"/>
                  </a:lnTo>
                  <a:lnTo>
                    <a:pt x="643" y="200"/>
                  </a:lnTo>
                  <a:lnTo>
                    <a:pt x="678" y="193"/>
                  </a:lnTo>
                  <a:lnTo>
                    <a:pt x="715" y="187"/>
                  </a:lnTo>
                  <a:lnTo>
                    <a:pt x="753" y="183"/>
                  </a:lnTo>
                  <a:lnTo>
                    <a:pt x="790" y="180"/>
                  </a:lnTo>
                  <a:lnTo>
                    <a:pt x="829" y="179"/>
                  </a:lnTo>
                  <a:lnTo>
                    <a:pt x="868" y="178"/>
                  </a:lnTo>
                  <a:lnTo>
                    <a:pt x="881" y="177"/>
                  </a:lnTo>
                  <a:lnTo>
                    <a:pt x="908" y="174"/>
                  </a:lnTo>
                  <a:lnTo>
                    <a:pt x="936" y="171"/>
                  </a:lnTo>
                  <a:lnTo>
                    <a:pt x="949" y="170"/>
                  </a:lnTo>
                  <a:lnTo>
                    <a:pt x="1052" y="127"/>
                  </a:lnTo>
                  <a:close/>
                  <a:moveTo>
                    <a:pt x="949" y="170"/>
                  </a:moveTo>
                  <a:lnTo>
                    <a:pt x="953" y="169"/>
                  </a:lnTo>
                  <a:lnTo>
                    <a:pt x="949" y="170"/>
                  </a:lnTo>
                  <a:close/>
                </a:path>
              </a:pathLst>
            </a:custGeom>
            <a:solidFill>
              <a:srgbClr val="AB6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" name="Freeform 44"/>
            <p:cNvSpPr>
              <a:spLocks/>
            </p:cNvSpPr>
            <p:nvPr/>
          </p:nvSpPr>
          <p:spPr bwMode="auto">
            <a:xfrm>
              <a:off x="7218363" y="4233863"/>
              <a:ext cx="223837" cy="474663"/>
            </a:xfrm>
            <a:custGeom>
              <a:avLst/>
              <a:gdLst>
                <a:gd name="T0" fmla="*/ 436 w 2392"/>
                <a:gd name="T1" fmla="*/ 4868 h 5085"/>
                <a:gd name="T2" fmla="*/ 749 w 2392"/>
                <a:gd name="T3" fmla="*/ 5018 h 5085"/>
                <a:gd name="T4" fmla="*/ 1198 w 2392"/>
                <a:gd name="T5" fmla="*/ 5083 h 5085"/>
                <a:gd name="T6" fmla="*/ 1672 w 2392"/>
                <a:gd name="T7" fmla="*/ 5022 h 5085"/>
                <a:gd name="T8" fmla="*/ 1985 w 2392"/>
                <a:gd name="T9" fmla="*/ 4909 h 5085"/>
                <a:gd name="T10" fmla="*/ 2136 w 2392"/>
                <a:gd name="T11" fmla="*/ 4679 h 5085"/>
                <a:gd name="T12" fmla="*/ 2310 w 2392"/>
                <a:gd name="T13" fmla="*/ 4465 h 5085"/>
                <a:gd name="T14" fmla="*/ 2389 w 2392"/>
                <a:gd name="T15" fmla="*/ 4248 h 5085"/>
                <a:gd name="T16" fmla="*/ 2279 w 2392"/>
                <a:gd name="T17" fmla="*/ 3630 h 5085"/>
                <a:gd name="T18" fmla="*/ 2358 w 2392"/>
                <a:gd name="T19" fmla="*/ 3374 h 5085"/>
                <a:gd name="T20" fmla="*/ 2294 w 2392"/>
                <a:gd name="T21" fmla="*/ 3245 h 5085"/>
                <a:gd name="T22" fmla="*/ 2292 w 2392"/>
                <a:gd name="T23" fmla="*/ 3159 h 5085"/>
                <a:gd name="T24" fmla="*/ 2277 w 2392"/>
                <a:gd name="T25" fmla="*/ 3052 h 5085"/>
                <a:gd name="T26" fmla="*/ 2199 w 2392"/>
                <a:gd name="T27" fmla="*/ 2964 h 5085"/>
                <a:gd name="T28" fmla="*/ 2235 w 2392"/>
                <a:gd name="T29" fmla="*/ 2830 h 5085"/>
                <a:gd name="T30" fmla="*/ 2218 w 2392"/>
                <a:gd name="T31" fmla="*/ 2501 h 5085"/>
                <a:gd name="T32" fmla="*/ 2258 w 2392"/>
                <a:gd name="T33" fmla="*/ 2134 h 5085"/>
                <a:gd name="T34" fmla="*/ 2262 w 2392"/>
                <a:gd name="T35" fmla="*/ 1864 h 5085"/>
                <a:gd name="T36" fmla="*/ 2209 w 2392"/>
                <a:gd name="T37" fmla="*/ 1642 h 5085"/>
                <a:gd name="T38" fmla="*/ 2204 w 2392"/>
                <a:gd name="T39" fmla="*/ 1536 h 5085"/>
                <a:gd name="T40" fmla="*/ 2197 w 2392"/>
                <a:gd name="T41" fmla="*/ 1293 h 5085"/>
                <a:gd name="T42" fmla="*/ 2235 w 2392"/>
                <a:gd name="T43" fmla="*/ 1126 h 5085"/>
                <a:gd name="T44" fmla="*/ 2146 w 2392"/>
                <a:gd name="T45" fmla="*/ 1026 h 5085"/>
                <a:gd name="T46" fmla="*/ 2194 w 2392"/>
                <a:gd name="T47" fmla="*/ 837 h 5085"/>
                <a:gd name="T48" fmla="*/ 2117 w 2392"/>
                <a:gd name="T49" fmla="*/ 774 h 5085"/>
                <a:gd name="T50" fmla="*/ 2139 w 2392"/>
                <a:gd name="T51" fmla="*/ 547 h 5085"/>
                <a:gd name="T52" fmla="*/ 2076 w 2392"/>
                <a:gd name="T53" fmla="*/ 430 h 5085"/>
                <a:gd name="T54" fmla="*/ 2005 w 2392"/>
                <a:gd name="T55" fmla="*/ 306 h 5085"/>
                <a:gd name="T56" fmla="*/ 1823 w 2392"/>
                <a:gd name="T57" fmla="*/ 166 h 5085"/>
                <a:gd name="T58" fmla="*/ 1707 w 2392"/>
                <a:gd name="T59" fmla="*/ 93 h 5085"/>
                <a:gd name="T60" fmla="*/ 1584 w 2392"/>
                <a:gd name="T61" fmla="*/ 11 h 5085"/>
                <a:gd name="T62" fmla="*/ 1441 w 2392"/>
                <a:gd name="T63" fmla="*/ 40 h 5085"/>
                <a:gd name="T64" fmla="*/ 1229 w 2392"/>
                <a:gd name="T65" fmla="*/ 25 h 5085"/>
                <a:gd name="T66" fmla="*/ 946 w 2392"/>
                <a:gd name="T67" fmla="*/ 15 h 5085"/>
                <a:gd name="T68" fmla="*/ 743 w 2392"/>
                <a:gd name="T69" fmla="*/ 94 h 5085"/>
                <a:gd name="T70" fmla="*/ 519 w 2392"/>
                <a:gd name="T71" fmla="*/ 173 h 5085"/>
                <a:gd name="T72" fmla="*/ 384 w 2392"/>
                <a:gd name="T73" fmla="*/ 344 h 5085"/>
                <a:gd name="T74" fmla="*/ 253 w 2392"/>
                <a:gd name="T75" fmla="*/ 423 h 5085"/>
                <a:gd name="T76" fmla="*/ 164 w 2392"/>
                <a:gd name="T77" fmla="*/ 567 h 5085"/>
                <a:gd name="T78" fmla="*/ 147 w 2392"/>
                <a:gd name="T79" fmla="*/ 866 h 5085"/>
                <a:gd name="T80" fmla="*/ 115 w 2392"/>
                <a:gd name="T81" fmla="*/ 1025 h 5085"/>
                <a:gd name="T82" fmla="*/ 140 w 2392"/>
                <a:gd name="T83" fmla="*/ 1104 h 5085"/>
                <a:gd name="T84" fmla="*/ 72 w 2392"/>
                <a:gd name="T85" fmla="*/ 1409 h 5085"/>
                <a:gd name="T86" fmla="*/ 18 w 2392"/>
                <a:gd name="T87" fmla="*/ 1614 h 5085"/>
                <a:gd name="T88" fmla="*/ 55 w 2392"/>
                <a:gd name="T89" fmla="*/ 1912 h 5085"/>
                <a:gd name="T90" fmla="*/ 111 w 2392"/>
                <a:gd name="T91" fmla="*/ 2183 h 5085"/>
                <a:gd name="T92" fmla="*/ 36 w 2392"/>
                <a:gd name="T93" fmla="*/ 2506 h 5085"/>
                <a:gd name="T94" fmla="*/ 157 w 2392"/>
                <a:gd name="T95" fmla="*/ 2633 h 5085"/>
                <a:gd name="T96" fmla="*/ 203 w 2392"/>
                <a:gd name="T97" fmla="*/ 2771 h 5085"/>
                <a:gd name="T98" fmla="*/ 160 w 2392"/>
                <a:gd name="T99" fmla="*/ 2967 h 5085"/>
                <a:gd name="T100" fmla="*/ 140 w 2392"/>
                <a:gd name="T101" fmla="*/ 3131 h 5085"/>
                <a:gd name="T102" fmla="*/ 120 w 2392"/>
                <a:gd name="T103" fmla="*/ 3383 h 5085"/>
                <a:gd name="T104" fmla="*/ 222 w 2392"/>
                <a:gd name="T105" fmla="*/ 3563 h 5085"/>
                <a:gd name="T106" fmla="*/ 211 w 2392"/>
                <a:gd name="T107" fmla="*/ 3744 h 5085"/>
                <a:gd name="T108" fmla="*/ 214 w 2392"/>
                <a:gd name="T109" fmla="*/ 3955 h 5085"/>
                <a:gd name="T110" fmla="*/ 174 w 2392"/>
                <a:gd name="T111" fmla="*/ 4197 h 5085"/>
                <a:gd name="T112" fmla="*/ 189 w 2392"/>
                <a:gd name="T113" fmla="*/ 4443 h 5085"/>
                <a:gd name="T114" fmla="*/ 318 w 2392"/>
                <a:gd name="T115" fmla="*/ 4635 h 5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92" h="5085">
                  <a:moveTo>
                    <a:pt x="341" y="4735"/>
                  </a:moveTo>
                  <a:lnTo>
                    <a:pt x="346" y="4749"/>
                  </a:lnTo>
                  <a:lnTo>
                    <a:pt x="352" y="4762"/>
                  </a:lnTo>
                  <a:lnTo>
                    <a:pt x="359" y="4776"/>
                  </a:lnTo>
                  <a:lnTo>
                    <a:pt x="366" y="4788"/>
                  </a:lnTo>
                  <a:lnTo>
                    <a:pt x="374" y="4801"/>
                  </a:lnTo>
                  <a:lnTo>
                    <a:pt x="383" y="4813"/>
                  </a:lnTo>
                  <a:lnTo>
                    <a:pt x="392" y="4824"/>
                  </a:lnTo>
                  <a:lnTo>
                    <a:pt x="402" y="4835"/>
                  </a:lnTo>
                  <a:lnTo>
                    <a:pt x="414" y="4847"/>
                  </a:lnTo>
                  <a:lnTo>
                    <a:pt x="425" y="4858"/>
                  </a:lnTo>
                  <a:lnTo>
                    <a:pt x="436" y="4868"/>
                  </a:lnTo>
                  <a:lnTo>
                    <a:pt x="448" y="4878"/>
                  </a:lnTo>
                  <a:lnTo>
                    <a:pt x="474" y="4897"/>
                  </a:lnTo>
                  <a:lnTo>
                    <a:pt x="501" y="4916"/>
                  </a:lnTo>
                  <a:lnTo>
                    <a:pt x="528" y="4932"/>
                  </a:lnTo>
                  <a:lnTo>
                    <a:pt x="557" y="4947"/>
                  </a:lnTo>
                  <a:lnTo>
                    <a:pt x="585" y="4961"/>
                  </a:lnTo>
                  <a:lnTo>
                    <a:pt x="614" y="4974"/>
                  </a:lnTo>
                  <a:lnTo>
                    <a:pt x="642" y="4985"/>
                  </a:lnTo>
                  <a:lnTo>
                    <a:pt x="670" y="4995"/>
                  </a:lnTo>
                  <a:lnTo>
                    <a:pt x="695" y="5004"/>
                  </a:lnTo>
                  <a:lnTo>
                    <a:pt x="720" y="5011"/>
                  </a:lnTo>
                  <a:lnTo>
                    <a:pt x="749" y="5018"/>
                  </a:lnTo>
                  <a:lnTo>
                    <a:pt x="780" y="5026"/>
                  </a:lnTo>
                  <a:lnTo>
                    <a:pt x="813" y="5034"/>
                  </a:lnTo>
                  <a:lnTo>
                    <a:pt x="847" y="5041"/>
                  </a:lnTo>
                  <a:lnTo>
                    <a:pt x="882" y="5048"/>
                  </a:lnTo>
                  <a:lnTo>
                    <a:pt x="918" y="5055"/>
                  </a:lnTo>
                  <a:lnTo>
                    <a:pt x="957" y="5060"/>
                  </a:lnTo>
                  <a:lnTo>
                    <a:pt x="996" y="5066"/>
                  </a:lnTo>
                  <a:lnTo>
                    <a:pt x="1034" y="5071"/>
                  </a:lnTo>
                  <a:lnTo>
                    <a:pt x="1075" y="5075"/>
                  </a:lnTo>
                  <a:lnTo>
                    <a:pt x="1115" y="5078"/>
                  </a:lnTo>
                  <a:lnTo>
                    <a:pt x="1157" y="5081"/>
                  </a:lnTo>
                  <a:lnTo>
                    <a:pt x="1198" y="5083"/>
                  </a:lnTo>
                  <a:lnTo>
                    <a:pt x="1239" y="5084"/>
                  </a:lnTo>
                  <a:lnTo>
                    <a:pt x="1282" y="5085"/>
                  </a:lnTo>
                  <a:lnTo>
                    <a:pt x="1323" y="5084"/>
                  </a:lnTo>
                  <a:lnTo>
                    <a:pt x="1364" y="5082"/>
                  </a:lnTo>
                  <a:lnTo>
                    <a:pt x="1406" y="5079"/>
                  </a:lnTo>
                  <a:lnTo>
                    <a:pt x="1445" y="5075"/>
                  </a:lnTo>
                  <a:lnTo>
                    <a:pt x="1486" y="5070"/>
                  </a:lnTo>
                  <a:lnTo>
                    <a:pt x="1525" y="5063"/>
                  </a:lnTo>
                  <a:lnTo>
                    <a:pt x="1563" y="5055"/>
                  </a:lnTo>
                  <a:lnTo>
                    <a:pt x="1601" y="5046"/>
                  </a:lnTo>
                  <a:lnTo>
                    <a:pt x="1637" y="5035"/>
                  </a:lnTo>
                  <a:lnTo>
                    <a:pt x="1672" y="5022"/>
                  </a:lnTo>
                  <a:lnTo>
                    <a:pt x="1705" y="5008"/>
                  </a:lnTo>
                  <a:lnTo>
                    <a:pt x="1737" y="4993"/>
                  </a:lnTo>
                  <a:lnTo>
                    <a:pt x="1767" y="4976"/>
                  </a:lnTo>
                  <a:lnTo>
                    <a:pt x="1796" y="4956"/>
                  </a:lnTo>
                  <a:lnTo>
                    <a:pt x="1823" y="4935"/>
                  </a:lnTo>
                  <a:lnTo>
                    <a:pt x="1848" y="4913"/>
                  </a:lnTo>
                  <a:lnTo>
                    <a:pt x="1870" y="4887"/>
                  </a:lnTo>
                  <a:lnTo>
                    <a:pt x="1897" y="4899"/>
                  </a:lnTo>
                  <a:lnTo>
                    <a:pt x="1922" y="4907"/>
                  </a:lnTo>
                  <a:lnTo>
                    <a:pt x="1945" y="4911"/>
                  </a:lnTo>
                  <a:lnTo>
                    <a:pt x="1966" y="4911"/>
                  </a:lnTo>
                  <a:lnTo>
                    <a:pt x="1985" y="4909"/>
                  </a:lnTo>
                  <a:lnTo>
                    <a:pt x="2003" y="4902"/>
                  </a:lnTo>
                  <a:lnTo>
                    <a:pt x="2019" y="4893"/>
                  </a:lnTo>
                  <a:lnTo>
                    <a:pt x="2033" y="4882"/>
                  </a:lnTo>
                  <a:lnTo>
                    <a:pt x="2047" y="4868"/>
                  </a:lnTo>
                  <a:lnTo>
                    <a:pt x="2060" y="4853"/>
                  </a:lnTo>
                  <a:lnTo>
                    <a:pt x="2071" y="4834"/>
                  </a:lnTo>
                  <a:lnTo>
                    <a:pt x="2081" y="4815"/>
                  </a:lnTo>
                  <a:lnTo>
                    <a:pt x="2091" y="4795"/>
                  </a:lnTo>
                  <a:lnTo>
                    <a:pt x="2100" y="4773"/>
                  </a:lnTo>
                  <a:lnTo>
                    <a:pt x="2110" y="4750"/>
                  </a:lnTo>
                  <a:lnTo>
                    <a:pt x="2119" y="4727"/>
                  </a:lnTo>
                  <a:lnTo>
                    <a:pt x="2136" y="4679"/>
                  </a:lnTo>
                  <a:lnTo>
                    <a:pt x="2153" y="4632"/>
                  </a:lnTo>
                  <a:lnTo>
                    <a:pt x="2163" y="4609"/>
                  </a:lnTo>
                  <a:lnTo>
                    <a:pt x="2173" y="4588"/>
                  </a:lnTo>
                  <a:lnTo>
                    <a:pt x="2184" y="4566"/>
                  </a:lnTo>
                  <a:lnTo>
                    <a:pt x="2195" y="4547"/>
                  </a:lnTo>
                  <a:lnTo>
                    <a:pt x="2208" y="4529"/>
                  </a:lnTo>
                  <a:lnTo>
                    <a:pt x="2221" y="4511"/>
                  </a:lnTo>
                  <a:lnTo>
                    <a:pt x="2236" y="4497"/>
                  </a:lnTo>
                  <a:lnTo>
                    <a:pt x="2252" y="4485"/>
                  </a:lnTo>
                  <a:lnTo>
                    <a:pt x="2270" y="4476"/>
                  </a:lnTo>
                  <a:lnTo>
                    <a:pt x="2289" y="4469"/>
                  </a:lnTo>
                  <a:lnTo>
                    <a:pt x="2310" y="4465"/>
                  </a:lnTo>
                  <a:lnTo>
                    <a:pt x="2333" y="4464"/>
                  </a:lnTo>
                  <a:lnTo>
                    <a:pt x="2347" y="4463"/>
                  </a:lnTo>
                  <a:lnTo>
                    <a:pt x="2358" y="4457"/>
                  </a:lnTo>
                  <a:lnTo>
                    <a:pt x="2369" y="4446"/>
                  </a:lnTo>
                  <a:lnTo>
                    <a:pt x="2377" y="4432"/>
                  </a:lnTo>
                  <a:lnTo>
                    <a:pt x="2383" y="4414"/>
                  </a:lnTo>
                  <a:lnTo>
                    <a:pt x="2388" y="4394"/>
                  </a:lnTo>
                  <a:lnTo>
                    <a:pt x="2391" y="4369"/>
                  </a:lnTo>
                  <a:lnTo>
                    <a:pt x="2392" y="4343"/>
                  </a:lnTo>
                  <a:lnTo>
                    <a:pt x="2392" y="4313"/>
                  </a:lnTo>
                  <a:lnTo>
                    <a:pt x="2391" y="4282"/>
                  </a:lnTo>
                  <a:lnTo>
                    <a:pt x="2389" y="4248"/>
                  </a:lnTo>
                  <a:lnTo>
                    <a:pt x="2386" y="4214"/>
                  </a:lnTo>
                  <a:lnTo>
                    <a:pt x="2382" y="4177"/>
                  </a:lnTo>
                  <a:lnTo>
                    <a:pt x="2377" y="4140"/>
                  </a:lnTo>
                  <a:lnTo>
                    <a:pt x="2372" y="4102"/>
                  </a:lnTo>
                  <a:lnTo>
                    <a:pt x="2366" y="4063"/>
                  </a:lnTo>
                  <a:lnTo>
                    <a:pt x="2352" y="3986"/>
                  </a:lnTo>
                  <a:lnTo>
                    <a:pt x="2337" y="3910"/>
                  </a:lnTo>
                  <a:lnTo>
                    <a:pt x="2323" y="3838"/>
                  </a:lnTo>
                  <a:lnTo>
                    <a:pt x="2309" y="3771"/>
                  </a:lnTo>
                  <a:lnTo>
                    <a:pt x="2295" y="3713"/>
                  </a:lnTo>
                  <a:lnTo>
                    <a:pt x="2285" y="3665"/>
                  </a:lnTo>
                  <a:lnTo>
                    <a:pt x="2279" y="3630"/>
                  </a:lnTo>
                  <a:lnTo>
                    <a:pt x="2276" y="3609"/>
                  </a:lnTo>
                  <a:lnTo>
                    <a:pt x="2277" y="3599"/>
                  </a:lnTo>
                  <a:lnTo>
                    <a:pt x="2278" y="3589"/>
                  </a:lnTo>
                  <a:lnTo>
                    <a:pt x="2281" y="3578"/>
                  </a:lnTo>
                  <a:lnTo>
                    <a:pt x="2285" y="3566"/>
                  </a:lnTo>
                  <a:lnTo>
                    <a:pt x="2294" y="3539"/>
                  </a:lnTo>
                  <a:lnTo>
                    <a:pt x="2307" y="3511"/>
                  </a:lnTo>
                  <a:lnTo>
                    <a:pt x="2320" y="3481"/>
                  </a:lnTo>
                  <a:lnTo>
                    <a:pt x="2332" y="3451"/>
                  </a:lnTo>
                  <a:lnTo>
                    <a:pt x="2344" y="3419"/>
                  </a:lnTo>
                  <a:lnTo>
                    <a:pt x="2354" y="3389"/>
                  </a:lnTo>
                  <a:lnTo>
                    <a:pt x="2358" y="3374"/>
                  </a:lnTo>
                  <a:lnTo>
                    <a:pt x="2361" y="3360"/>
                  </a:lnTo>
                  <a:lnTo>
                    <a:pt x="2364" y="3345"/>
                  </a:lnTo>
                  <a:lnTo>
                    <a:pt x="2364" y="3332"/>
                  </a:lnTo>
                  <a:lnTo>
                    <a:pt x="2364" y="3319"/>
                  </a:lnTo>
                  <a:lnTo>
                    <a:pt x="2361" y="3307"/>
                  </a:lnTo>
                  <a:lnTo>
                    <a:pt x="2357" y="3295"/>
                  </a:lnTo>
                  <a:lnTo>
                    <a:pt x="2352" y="3284"/>
                  </a:lnTo>
                  <a:lnTo>
                    <a:pt x="2345" y="3274"/>
                  </a:lnTo>
                  <a:lnTo>
                    <a:pt x="2336" y="3265"/>
                  </a:lnTo>
                  <a:lnTo>
                    <a:pt x="2324" y="3257"/>
                  </a:lnTo>
                  <a:lnTo>
                    <a:pt x="2311" y="3250"/>
                  </a:lnTo>
                  <a:lnTo>
                    <a:pt x="2294" y="3245"/>
                  </a:lnTo>
                  <a:lnTo>
                    <a:pt x="2276" y="3241"/>
                  </a:lnTo>
                  <a:lnTo>
                    <a:pt x="2256" y="3238"/>
                  </a:lnTo>
                  <a:lnTo>
                    <a:pt x="2231" y="3236"/>
                  </a:lnTo>
                  <a:lnTo>
                    <a:pt x="2242" y="3229"/>
                  </a:lnTo>
                  <a:lnTo>
                    <a:pt x="2252" y="3220"/>
                  </a:lnTo>
                  <a:lnTo>
                    <a:pt x="2260" y="3212"/>
                  </a:lnTo>
                  <a:lnTo>
                    <a:pt x="2267" y="3203"/>
                  </a:lnTo>
                  <a:lnTo>
                    <a:pt x="2274" y="3195"/>
                  </a:lnTo>
                  <a:lnTo>
                    <a:pt x="2280" y="3186"/>
                  </a:lnTo>
                  <a:lnTo>
                    <a:pt x="2285" y="3178"/>
                  </a:lnTo>
                  <a:lnTo>
                    <a:pt x="2289" y="3169"/>
                  </a:lnTo>
                  <a:lnTo>
                    <a:pt x="2292" y="3159"/>
                  </a:lnTo>
                  <a:lnTo>
                    <a:pt x="2295" y="3150"/>
                  </a:lnTo>
                  <a:lnTo>
                    <a:pt x="2297" y="3141"/>
                  </a:lnTo>
                  <a:lnTo>
                    <a:pt x="2299" y="3132"/>
                  </a:lnTo>
                  <a:lnTo>
                    <a:pt x="2299" y="3123"/>
                  </a:lnTo>
                  <a:lnTo>
                    <a:pt x="2299" y="3114"/>
                  </a:lnTo>
                  <a:lnTo>
                    <a:pt x="2297" y="3105"/>
                  </a:lnTo>
                  <a:lnTo>
                    <a:pt x="2295" y="3095"/>
                  </a:lnTo>
                  <a:lnTo>
                    <a:pt x="2293" y="3086"/>
                  </a:lnTo>
                  <a:lnTo>
                    <a:pt x="2290" y="3077"/>
                  </a:lnTo>
                  <a:lnTo>
                    <a:pt x="2286" y="3069"/>
                  </a:lnTo>
                  <a:lnTo>
                    <a:pt x="2282" y="3060"/>
                  </a:lnTo>
                  <a:lnTo>
                    <a:pt x="2277" y="3052"/>
                  </a:lnTo>
                  <a:lnTo>
                    <a:pt x="2272" y="3044"/>
                  </a:lnTo>
                  <a:lnTo>
                    <a:pt x="2266" y="3036"/>
                  </a:lnTo>
                  <a:lnTo>
                    <a:pt x="2259" y="3027"/>
                  </a:lnTo>
                  <a:lnTo>
                    <a:pt x="2252" y="3020"/>
                  </a:lnTo>
                  <a:lnTo>
                    <a:pt x="2245" y="3013"/>
                  </a:lnTo>
                  <a:lnTo>
                    <a:pt x="2237" y="3006"/>
                  </a:lnTo>
                  <a:lnTo>
                    <a:pt x="2228" y="2999"/>
                  </a:lnTo>
                  <a:lnTo>
                    <a:pt x="2219" y="2993"/>
                  </a:lnTo>
                  <a:lnTo>
                    <a:pt x="2210" y="2987"/>
                  </a:lnTo>
                  <a:lnTo>
                    <a:pt x="2200" y="2981"/>
                  </a:lnTo>
                  <a:lnTo>
                    <a:pt x="2190" y="2976"/>
                  </a:lnTo>
                  <a:lnTo>
                    <a:pt x="2199" y="2964"/>
                  </a:lnTo>
                  <a:lnTo>
                    <a:pt x="2207" y="2953"/>
                  </a:lnTo>
                  <a:lnTo>
                    <a:pt x="2213" y="2942"/>
                  </a:lnTo>
                  <a:lnTo>
                    <a:pt x="2219" y="2932"/>
                  </a:lnTo>
                  <a:lnTo>
                    <a:pt x="2224" y="2922"/>
                  </a:lnTo>
                  <a:lnTo>
                    <a:pt x="2228" y="2911"/>
                  </a:lnTo>
                  <a:lnTo>
                    <a:pt x="2231" y="2900"/>
                  </a:lnTo>
                  <a:lnTo>
                    <a:pt x="2234" y="2890"/>
                  </a:lnTo>
                  <a:lnTo>
                    <a:pt x="2236" y="2880"/>
                  </a:lnTo>
                  <a:lnTo>
                    <a:pt x="2237" y="2870"/>
                  </a:lnTo>
                  <a:lnTo>
                    <a:pt x="2237" y="2861"/>
                  </a:lnTo>
                  <a:lnTo>
                    <a:pt x="2237" y="2851"/>
                  </a:lnTo>
                  <a:lnTo>
                    <a:pt x="2235" y="2830"/>
                  </a:lnTo>
                  <a:lnTo>
                    <a:pt x="2230" y="2811"/>
                  </a:lnTo>
                  <a:lnTo>
                    <a:pt x="2220" y="2771"/>
                  </a:lnTo>
                  <a:lnTo>
                    <a:pt x="2209" y="2730"/>
                  </a:lnTo>
                  <a:lnTo>
                    <a:pt x="2204" y="2708"/>
                  </a:lnTo>
                  <a:lnTo>
                    <a:pt x="2200" y="2687"/>
                  </a:lnTo>
                  <a:lnTo>
                    <a:pt x="2197" y="2664"/>
                  </a:lnTo>
                  <a:lnTo>
                    <a:pt x="2196" y="2640"/>
                  </a:lnTo>
                  <a:lnTo>
                    <a:pt x="2197" y="2617"/>
                  </a:lnTo>
                  <a:lnTo>
                    <a:pt x="2199" y="2594"/>
                  </a:lnTo>
                  <a:lnTo>
                    <a:pt x="2202" y="2570"/>
                  </a:lnTo>
                  <a:lnTo>
                    <a:pt x="2207" y="2547"/>
                  </a:lnTo>
                  <a:lnTo>
                    <a:pt x="2218" y="2501"/>
                  </a:lnTo>
                  <a:lnTo>
                    <a:pt x="2231" y="2455"/>
                  </a:lnTo>
                  <a:lnTo>
                    <a:pt x="2245" y="2407"/>
                  </a:lnTo>
                  <a:lnTo>
                    <a:pt x="2256" y="2358"/>
                  </a:lnTo>
                  <a:lnTo>
                    <a:pt x="2261" y="2333"/>
                  </a:lnTo>
                  <a:lnTo>
                    <a:pt x="2265" y="2306"/>
                  </a:lnTo>
                  <a:lnTo>
                    <a:pt x="2267" y="2280"/>
                  </a:lnTo>
                  <a:lnTo>
                    <a:pt x="2269" y="2252"/>
                  </a:lnTo>
                  <a:lnTo>
                    <a:pt x="2268" y="2232"/>
                  </a:lnTo>
                  <a:lnTo>
                    <a:pt x="2267" y="2210"/>
                  </a:lnTo>
                  <a:lnTo>
                    <a:pt x="2264" y="2185"/>
                  </a:lnTo>
                  <a:lnTo>
                    <a:pt x="2261" y="2160"/>
                  </a:lnTo>
                  <a:lnTo>
                    <a:pt x="2258" y="2134"/>
                  </a:lnTo>
                  <a:lnTo>
                    <a:pt x="2255" y="2108"/>
                  </a:lnTo>
                  <a:lnTo>
                    <a:pt x="2253" y="2085"/>
                  </a:lnTo>
                  <a:lnTo>
                    <a:pt x="2251" y="2062"/>
                  </a:lnTo>
                  <a:lnTo>
                    <a:pt x="2250" y="2044"/>
                  </a:lnTo>
                  <a:lnTo>
                    <a:pt x="2251" y="2024"/>
                  </a:lnTo>
                  <a:lnTo>
                    <a:pt x="2253" y="2002"/>
                  </a:lnTo>
                  <a:lnTo>
                    <a:pt x="2255" y="1978"/>
                  </a:lnTo>
                  <a:lnTo>
                    <a:pt x="2257" y="1956"/>
                  </a:lnTo>
                  <a:lnTo>
                    <a:pt x="2259" y="1934"/>
                  </a:lnTo>
                  <a:lnTo>
                    <a:pt x="2261" y="1915"/>
                  </a:lnTo>
                  <a:lnTo>
                    <a:pt x="2262" y="1899"/>
                  </a:lnTo>
                  <a:lnTo>
                    <a:pt x="2262" y="1864"/>
                  </a:lnTo>
                  <a:lnTo>
                    <a:pt x="2262" y="1826"/>
                  </a:lnTo>
                  <a:lnTo>
                    <a:pt x="2261" y="1805"/>
                  </a:lnTo>
                  <a:lnTo>
                    <a:pt x="2259" y="1785"/>
                  </a:lnTo>
                  <a:lnTo>
                    <a:pt x="2257" y="1765"/>
                  </a:lnTo>
                  <a:lnTo>
                    <a:pt x="2254" y="1743"/>
                  </a:lnTo>
                  <a:lnTo>
                    <a:pt x="2249" y="1723"/>
                  </a:lnTo>
                  <a:lnTo>
                    <a:pt x="2243" y="1704"/>
                  </a:lnTo>
                  <a:lnTo>
                    <a:pt x="2236" y="1685"/>
                  </a:lnTo>
                  <a:lnTo>
                    <a:pt x="2226" y="1666"/>
                  </a:lnTo>
                  <a:lnTo>
                    <a:pt x="2221" y="1658"/>
                  </a:lnTo>
                  <a:lnTo>
                    <a:pt x="2215" y="1650"/>
                  </a:lnTo>
                  <a:lnTo>
                    <a:pt x="2209" y="1642"/>
                  </a:lnTo>
                  <a:lnTo>
                    <a:pt x="2202" y="1635"/>
                  </a:lnTo>
                  <a:lnTo>
                    <a:pt x="2195" y="1628"/>
                  </a:lnTo>
                  <a:lnTo>
                    <a:pt x="2187" y="1622"/>
                  </a:lnTo>
                  <a:lnTo>
                    <a:pt x="2179" y="1616"/>
                  </a:lnTo>
                  <a:lnTo>
                    <a:pt x="2170" y="1609"/>
                  </a:lnTo>
                  <a:lnTo>
                    <a:pt x="2177" y="1599"/>
                  </a:lnTo>
                  <a:lnTo>
                    <a:pt x="2183" y="1588"/>
                  </a:lnTo>
                  <a:lnTo>
                    <a:pt x="2189" y="1578"/>
                  </a:lnTo>
                  <a:lnTo>
                    <a:pt x="2194" y="1567"/>
                  </a:lnTo>
                  <a:lnTo>
                    <a:pt x="2198" y="1557"/>
                  </a:lnTo>
                  <a:lnTo>
                    <a:pt x="2201" y="1546"/>
                  </a:lnTo>
                  <a:lnTo>
                    <a:pt x="2204" y="1536"/>
                  </a:lnTo>
                  <a:lnTo>
                    <a:pt x="2207" y="1525"/>
                  </a:lnTo>
                  <a:lnTo>
                    <a:pt x="2210" y="1506"/>
                  </a:lnTo>
                  <a:lnTo>
                    <a:pt x="2212" y="1485"/>
                  </a:lnTo>
                  <a:lnTo>
                    <a:pt x="2212" y="1466"/>
                  </a:lnTo>
                  <a:lnTo>
                    <a:pt x="2211" y="1447"/>
                  </a:lnTo>
                  <a:lnTo>
                    <a:pt x="2207" y="1410"/>
                  </a:lnTo>
                  <a:lnTo>
                    <a:pt x="2202" y="1374"/>
                  </a:lnTo>
                  <a:lnTo>
                    <a:pt x="2199" y="1356"/>
                  </a:lnTo>
                  <a:lnTo>
                    <a:pt x="2197" y="1338"/>
                  </a:lnTo>
                  <a:lnTo>
                    <a:pt x="2196" y="1321"/>
                  </a:lnTo>
                  <a:lnTo>
                    <a:pt x="2196" y="1304"/>
                  </a:lnTo>
                  <a:lnTo>
                    <a:pt x="2197" y="1293"/>
                  </a:lnTo>
                  <a:lnTo>
                    <a:pt x="2198" y="1280"/>
                  </a:lnTo>
                  <a:lnTo>
                    <a:pt x="2200" y="1269"/>
                  </a:lnTo>
                  <a:lnTo>
                    <a:pt x="2202" y="1259"/>
                  </a:lnTo>
                  <a:lnTo>
                    <a:pt x="2207" y="1239"/>
                  </a:lnTo>
                  <a:lnTo>
                    <a:pt x="2213" y="1218"/>
                  </a:lnTo>
                  <a:lnTo>
                    <a:pt x="2220" y="1200"/>
                  </a:lnTo>
                  <a:lnTo>
                    <a:pt x="2226" y="1183"/>
                  </a:lnTo>
                  <a:lnTo>
                    <a:pt x="2231" y="1166"/>
                  </a:lnTo>
                  <a:lnTo>
                    <a:pt x="2235" y="1149"/>
                  </a:lnTo>
                  <a:lnTo>
                    <a:pt x="2236" y="1141"/>
                  </a:lnTo>
                  <a:lnTo>
                    <a:pt x="2236" y="1133"/>
                  </a:lnTo>
                  <a:lnTo>
                    <a:pt x="2235" y="1126"/>
                  </a:lnTo>
                  <a:lnTo>
                    <a:pt x="2234" y="1118"/>
                  </a:lnTo>
                  <a:lnTo>
                    <a:pt x="2231" y="1110"/>
                  </a:lnTo>
                  <a:lnTo>
                    <a:pt x="2228" y="1102"/>
                  </a:lnTo>
                  <a:lnTo>
                    <a:pt x="2224" y="1093"/>
                  </a:lnTo>
                  <a:lnTo>
                    <a:pt x="2219" y="1085"/>
                  </a:lnTo>
                  <a:lnTo>
                    <a:pt x="2213" y="1077"/>
                  </a:lnTo>
                  <a:lnTo>
                    <a:pt x="2205" y="1069"/>
                  </a:lnTo>
                  <a:lnTo>
                    <a:pt x="2196" y="1061"/>
                  </a:lnTo>
                  <a:lnTo>
                    <a:pt x="2186" y="1053"/>
                  </a:lnTo>
                  <a:lnTo>
                    <a:pt x="2175" y="1044"/>
                  </a:lnTo>
                  <a:lnTo>
                    <a:pt x="2160" y="1036"/>
                  </a:lnTo>
                  <a:lnTo>
                    <a:pt x="2146" y="1026"/>
                  </a:lnTo>
                  <a:lnTo>
                    <a:pt x="2129" y="1017"/>
                  </a:lnTo>
                  <a:lnTo>
                    <a:pt x="2140" y="1001"/>
                  </a:lnTo>
                  <a:lnTo>
                    <a:pt x="2150" y="984"/>
                  </a:lnTo>
                  <a:lnTo>
                    <a:pt x="2160" y="965"/>
                  </a:lnTo>
                  <a:lnTo>
                    <a:pt x="2170" y="946"/>
                  </a:lnTo>
                  <a:lnTo>
                    <a:pt x="2179" y="926"/>
                  </a:lnTo>
                  <a:lnTo>
                    <a:pt x="2186" y="904"/>
                  </a:lnTo>
                  <a:lnTo>
                    <a:pt x="2191" y="884"/>
                  </a:lnTo>
                  <a:lnTo>
                    <a:pt x="2194" y="865"/>
                  </a:lnTo>
                  <a:lnTo>
                    <a:pt x="2195" y="855"/>
                  </a:lnTo>
                  <a:lnTo>
                    <a:pt x="2195" y="846"/>
                  </a:lnTo>
                  <a:lnTo>
                    <a:pt x="2194" y="837"/>
                  </a:lnTo>
                  <a:lnTo>
                    <a:pt x="2193" y="828"/>
                  </a:lnTo>
                  <a:lnTo>
                    <a:pt x="2191" y="820"/>
                  </a:lnTo>
                  <a:lnTo>
                    <a:pt x="2188" y="813"/>
                  </a:lnTo>
                  <a:lnTo>
                    <a:pt x="2184" y="806"/>
                  </a:lnTo>
                  <a:lnTo>
                    <a:pt x="2179" y="799"/>
                  </a:lnTo>
                  <a:lnTo>
                    <a:pt x="2174" y="794"/>
                  </a:lnTo>
                  <a:lnTo>
                    <a:pt x="2166" y="789"/>
                  </a:lnTo>
                  <a:lnTo>
                    <a:pt x="2159" y="784"/>
                  </a:lnTo>
                  <a:lnTo>
                    <a:pt x="2150" y="781"/>
                  </a:lnTo>
                  <a:lnTo>
                    <a:pt x="2140" y="778"/>
                  </a:lnTo>
                  <a:lnTo>
                    <a:pt x="2129" y="775"/>
                  </a:lnTo>
                  <a:lnTo>
                    <a:pt x="2117" y="774"/>
                  </a:lnTo>
                  <a:lnTo>
                    <a:pt x="2104" y="774"/>
                  </a:lnTo>
                  <a:lnTo>
                    <a:pt x="2104" y="762"/>
                  </a:lnTo>
                  <a:lnTo>
                    <a:pt x="2104" y="749"/>
                  </a:lnTo>
                  <a:lnTo>
                    <a:pt x="2106" y="736"/>
                  </a:lnTo>
                  <a:lnTo>
                    <a:pt x="2107" y="723"/>
                  </a:lnTo>
                  <a:lnTo>
                    <a:pt x="2112" y="696"/>
                  </a:lnTo>
                  <a:lnTo>
                    <a:pt x="2118" y="668"/>
                  </a:lnTo>
                  <a:lnTo>
                    <a:pt x="2124" y="640"/>
                  </a:lnTo>
                  <a:lnTo>
                    <a:pt x="2130" y="613"/>
                  </a:lnTo>
                  <a:lnTo>
                    <a:pt x="2134" y="586"/>
                  </a:lnTo>
                  <a:lnTo>
                    <a:pt x="2138" y="560"/>
                  </a:lnTo>
                  <a:lnTo>
                    <a:pt x="2139" y="547"/>
                  </a:lnTo>
                  <a:lnTo>
                    <a:pt x="2139" y="535"/>
                  </a:lnTo>
                  <a:lnTo>
                    <a:pt x="2139" y="523"/>
                  </a:lnTo>
                  <a:lnTo>
                    <a:pt x="2137" y="511"/>
                  </a:lnTo>
                  <a:lnTo>
                    <a:pt x="2135" y="500"/>
                  </a:lnTo>
                  <a:lnTo>
                    <a:pt x="2132" y="489"/>
                  </a:lnTo>
                  <a:lnTo>
                    <a:pt x="2128" y="479"/>
                  </a:lnTo>
                  <a:lnTo>
                    <a:pt x="2123" y="469"/>
                  </a:lnTo>
                  <a:lnTo>
                    <a:pt x="2117" y="460"/>
                  </a:lnTo>
                  <a:lnTo>
                    <a:pt x="2109" y="451"/>
                  </a:lnTo>
                  <a:lnTo>
                    <a:pt x="2099" y="443"/>
                  </a:lnTo>
                  <a:lnTo>
                    <a:pt x="2088" y="436"/>
                  </a:lnTo>
                  <a:lnTo>
                    <a:pt x="2076" y="430"/>
                  </a:lnTo>
                  <a:lnTo>
                    <a:pt x="2063" y="425"/>
                  </a:lnTo>
                  <a:lnTo>
                    <a:pt x="2047" y="420"/>
                  </a:lnTo>
                  <a:lnTo>
                    <a:pt x="2029" y="416"/>
                  </a:lnTo>
                  <a:lnTo>
                    <a:pt x="2031" y="401"/>
                  </a:lnTo>
                  <a:lnTo>
                    <a:pt x="2032" y="385"/>
                  </a:lnTo>
                  <a:lnTo>
                    <a:pt x="2031" y="372"/>
                  </a:lnTo>
                  <a:lnTo>
                    <a:pt x="2030" y="359"/>
                  </a:lnTo>
                  <a:lnTo>
                    <a:pt x="2027" y="347"/>
                  </a:lnTo>
                  <a:lnTo>
                    <a:pt x="2023" y="336"/>
                  </a:lnTo>
                  <a:lnTo>
                    <a:pt x="2017" y="326"/>
                  </a:lnTo>
                  <a:lnTo>
                    <a:pt x="2012" y="315"/>
                  </a:lnTo>
                  <a:lnTo>
                    <a:pt x="2005" y="306"/>
                  </a:lnTo>
                  <a:lnTo>
                    <a:pt x="1997" y="297"/>
                  </a:lnTo>
                  <a:lnTo>
                    <a:pt x="1989" y="289"/>
                  </a:lnTo>
                  <a:lnTo>
                    <a:pt x="1980" y="281"/>
                  </a:lnTo>
                  <a:lnTo>
                    <a:pt x="1960" y="266"/>
                  </a:lnTo>
                  <a:lnTo>
                    <a:pt x="1939" y="251"/>
                  </a:lnTo>
                  <a:lnTo>
                    <a:pt x="1917" y="237"/>
                  </a:lnTo>
                  <a:lnTo>
                    <a:pt x="1895" y="223"/>
                  </a:lnTo>
                  <a:lnTo>
                    <a:pt x="1873" y="209"/>
                  </a:lnTo>
                  <a:lnTo>
                    <a:pt x="1852" y="193"/>
                  </a:lnTo>
                  <a:lnTo>
                    <a:pt x="1842" y="184"/>
                  </a:lnTo>
                  <a:lnTo>
                    <a:pt x="1832" y="176"/>
                  </a:lnTo>
                  <a:lnTo>
                    <a:pt x="1823" y="166"/>
                  </a:lnTo>
                  <a:lnTo>
                    <a:pt x="1815" y="157"/>
                  </a:lnTo>
                  <a:lnTo>
                    <a:pt x="1808" y="146"/>
                  </a:lnTo>
                  <a:lnTo>
                    <a:pt x="1801" y="135"/>
                  </a:lnTo>
                  <a:lnTo>
                    <a:pt x="1795" y="122"/>
                  </a:lnTo>
                  <a:lnTo>
                    <a:pt x="1791" y="110"/>
                  </a:lnTo>
                  <a:lnTo>
                    <a:pt x="1774" y="115"/>
                  </a:lnTo>
                  <a:lnTo>
                    <a:pt x="1757" y="120"/>
                  </a:lnTo>
                  <a:lnTo>
                    <a:pt x="1741" y="125"/>
                  </a:lnTo>
                  <a:lnTo>
                    <a:pt x="1727" y="130"/>
                  </a:lnTo>
                  <a:lnTo>
                    <a:pt x="1721" y="117"/>
                  </a:lnTo>
                  <a:lnTo>
                    <a:pt x="1715" y="105"/>
                  </a:lnTo>
                  <a:lnTo>
                    <a:pt x="1707" y="93"/>
                  </a:lnTo>
                  <a:lnTo>
                    <a:pt x="1700" y="82"/>
                  </a:lnTo>
                  <a:lnTo>
                    <a:pt x="1691" y="72"/>
                  </a:lnTo>
                  <a:lnTo>
                    <a:pt x="1683" y="62"/>
                  </a:lnTo>
                  <a:lnTo>
                    <a:pt x="1673" y="53"/>
                  </a:lnTo>
                  <a:lnTo>
                    <a:pt x="1664" y="45"/>
                  </a:lnTo>
                  <a:lnTo>
                    <a:pt x="1653" y="38"/>
                  </a:lnTo>
                  <a:lnTo>
                    <a:pt x="1642" y="32"/>
                  </a:lnTo>
                  <a:lnTo>
                    <a:pt x="1631" y="26"/>
                  </a:lnTo>
                  <a:lnTo>
                    <a:pt x="1619" y="21"/>
                  </a:lnTo>
                  <a:lnTo>
                    <a:pt x="1608" y="17"/>
                  </a:lnTo>
                  <a:lnTo>
                    <a:pt x="1596" y="14"/>
                  </a:lnTo>
                  <a:lnTo>
                    <a:pt x="1584" y="11"/>
                  </a:lnTo>
                  <a:lnTo>
                    <a:pt x="1571" y="9"/>
                  </a:lnTo>
                  <a:lnTo>
                    <a:pt x="1559" y="8"/>
                  </a:lnTo>
                  <a:lnTo>
                    <a:pt x="1547" y="8"/>
                  </a:lnTo>
                  <a:lnTo>
                    <a:pt x="1534" y="8"/>
                  </a:lnTo>
                  <a:lnTo>
                    <a:pt x="1522" y="9"/>
                  </a:lnTo>
                  <a:lnTo>
                    <a:pt x="1509" y="11"/>
                  </a:lnTo>
                  <a:lnTo>
                    <a:pt x="1497" y="14"/>
                  </a:lnTo>
                  <a:lnTo>
                    <a:pt x="1486" y="18"/>
                  </a:lnTo>
                  <a:lnTo>
                    <a:pt x="1474" y="22"/>
                  </a:lnTo>
                  <a:lnTo>
                    <a:pt x="1463" y="27"/>
                  </a:lnTo>
                  <a:lnTo>
                    <a:pt x="1452" y="33"/>
                  </a:lnTo>
                  <a:lnTo>
                    <a:pt x="1441" y="40"/>
                  </a:lnTo>
                  <a:lnTo>
                    <a:pt x="1431" y="48"/>
                  </a:lnTo>
                  <a:lnTo>
                    <a:pt x="1421" y="56"/>
                  </a:lnTo>
                  <a:lnTo>
                    <a:pt x="1412" y="66"/>
                  </a:lnTo>
                  <a:lnTo>
                    <a:pt x="1404" y="77"/>
                  </a:lnTo>
                  <a:lnTo>
                    <a:pt x="1396" y="88"/>
                  </a:lnTo>
                  <a:lnTo>
                    <a:pt x="1392" y="84"/>
                  </a:lnTo>
                  <a:lnTo>
                    <a:pt x="1377" y="77"/>
                  </a:lnTo>
                  <a:lnTo>
                    <a:pt x="1355" y="68"/>
                  </a:lnTo>
                  <a:lnTo>
                    <a:pt x="1327" y="55"/>
                  </a:lnTo>
                  <a:lnTo>
                    <a:pt x="1291" y="43"/>
                  </a:lnTo>
                  <a:lnTo>
                    <a:pt x="1250" y="31"/>
                  </a:lnTo>
                  <a:lnTo>
                    <a:pt x="1229" y="25"/>
                  </a:lnTo>
                  <a:lnTo>
                    <a:pt x="1206" y="20"/>
                  </a:lnTo>
                  <a:lnTo>
                    <a:pt x="1183" y="15"/>
                  </a:lnTo>
                  <a:lnTo>
                    <a:pt x="1159" y="10"/>
                  </a:lnTo>
                  <a:lnTo>
                    <a:pt x="1135" y="6"/>
                  </a:lnTo>
                  <a:lnTo>
                    <a:pt x="1110" y="3"/>
                  </a:lnTo>
                  <a:lnTo>
                    <a:pt x="1086" y="0"/>
                  </a:lnTo>
                  <a:lnTo>
                    <a:pt x="1062" y="0"/>
                  </a:lnTo>
                  <a:lnTo>
                    <a:pt x="1038" y="0"/>
                  </a:lnTo>
                  <a:lnTo>
                    <a:pt x="1014" y="1"/>
                  </a:lnTo>
                  <a:lnTo>
                    <a:pt x="990" y="5"/>
                  </a:lnTo>
                  <a:lnTo>
                    <a:pt x="968" y="9"/>
                  </a:lnTo>
                  <a:lnTo>
                    <a:pt x="946" y="15"/>
                  </a:lnTo>
                  <a:lnTo>
                    <a:pt x="924" y="23"/>
                  </a:lnTo>
                  <a:lnTo>
                    <a:pt x="904" y="32"/>
                  </a:lnTo>
                  <a:lnTo>
                    <a:pt x="886" y="44"/>
                  </a:lnTo>
                  <a:lnTo>
                    <a:pt x="868" y="57"/>
                  </a:lnTo>
                  <a:lnTo>
                    <a:pt x="851" y="74"/>
                  </a:lnTo>
                  <a:lnTo>
                    <a:pt x="837" y="92"/>
                  </a:lnTo>
                  <a:lnTo>
                    <a:pt x="825" y="112"/>
                  </a:lnTo>
                  <a:lnTo>
                    <a:pt x="810" y="105"/>
                  </a:lnTo>
                  <a:lnTo>
                    <a:pt x="793" y="100"/>
                  </a:lnTo>
                  <a:lnTo>
                    <a:pt x="777" y="96"/>
                  </a:lnTo>
                  <a:lnTo>
                    <a:pt x="760" y="94"/>
                  </a:lnTo>
                  <a:lnTo>
                    <a:pt x="743" y="94"/>
                  </a:lnTo>
                  <a:lnTo>
                    <a:pt x="724" y="94"/>
                  </a:lnTo>
                  <a:lnTo>
                    <a:pt x="706" y="96"/>
                  </a:lnTo>
                  <a:lnTo>
                    <a:pt x="687" y="99"/>
                  </a:lnTo>
                  <a:lnTo>
                    <a:pt x="668" y="103"/>
                  </a:lnTo>
                  <a:lnTo>
                    <a:pt x="648" y="109"/>
                  </a:lnTo>
                  <a:lnTo>
                    <a:pt x="630" y="115"/>
                  </a:lnTo>
                  <a:lnTo>
                    <a:pt x="611" y="122"/>
                  </a:lnTo>
                  <a:lnTo>
                    <a:pt x="591" y="132"/>
                  </a:lnTo>
                  <a:lnTo>
                    <a:pt x="573" y="141"/>
                  </a:lnTo>
                  <a:lnTo>
                    <a:pt x="555" y="151"/>
                  </a:lnTo>
                  <a:lnTo>
                    <a:pt x="537" y="161"/>
                  </a:lnTo>
                  <a:lnTo>
                    <a:pt x="519" y="173"/>
                  </a:lnTo>
                  <a:lnTo>
                    <a:pt x="503" y="185"/>
                  </a:lnTo>
                  <a:lnTo>
                    <a:pt x="487" y="199"/>
                  </a:lnTo>
                  <a:lnTo>
                    <a:pt x="472" y="212"/>
                  </a:lnTo>
                  <a:lnTo>
                    <a:pt x="457" y="225"/>
                  </a:lnTo>
                  <a:lnTo>
                    <a:pt x="444" y="239"/>
                  </a:lnTo>
                  <a:lnTo>
                    <a:pt x="431" y="253"/>
                  </a:lnTo>
                  <a:lnTo>
                    <a:pt x="420" y="269"/>
                  </a:lnTo>
                  <a:lnTo>
                    <a:pt x="410" y="284"/>
                  </a:lnTo>
                  <a:lnTo>
                    <a:pt x="401" y="299"/>
                  </a:lnTo>
                  <a:lnTo>
                    <a:pt x="394" y="313"/>
                  </a:lnTo>
                  <a:lnTo>
                    <a:pt x="388" y="329"/>
                  </a:lnTo>
                  <a:lnTo>
                    <a:pt x="384" y="344"/>
                  </a:lnTo>
                  <a:lnTo>
                    <a:pt x="381" y="359"/>
                  </a:lnTo>
                  <a:lnTo>
                    <a:pt x="381" y="374"/>
                  </a:lnTo>
                  <a:lnTo>
                    <a:pt x="382" y="388"/>
                  </a:lnTo>
                  <a:lnTo>
                    <a:pt x="364" y="390"/>
                  </a:lnTo>
                  <a:lnTo>
                    <a:pt x="348" y="391"/>
                  </a:lnTo>
                  <a:lnTo>
                    <a:pt x="331" y="393"/>
                  </a:lnTo>
                  <a:lnTo>
                    <a:pt x="316" y="396"/>
                  </a:lnTo>
                  <a:lnTo>
                    <a:pt x="302" y="399"/>
                  </a:lnTo>
                  <a:lnTo>
                    <a:pt x="289" y="404"/>
                  </a:lnTo>
                  <a:lnTo>
                    <a:pt x="277" y="410"/>
                  </a:lnTo>
                  <a:lnTo>
                    <a:pt x="264" y="416"/>
                  </a:lnTo>
                  <a:lnTo>
                    <a:pt x="253" y="423"/>
                  </a:lnTo>
                  <a:lnTo>
                    <a:pt x="243" y="431"/>
                  </a:lnTo>
                  <a:lnTo>
                    <a:pt x="233" y="439"/>
                  </a:lnTo>
                  <a:lnTo>
                    <a:pt x="224" y="448"/>
                  </a:lnTo>
                  <a:lnTo>
                    <a:pt x="216" y="459"/>
                  </a:lnTo>
                  <a:lnTo>
                    <a:pt x="207" y="469"/>
                  </a:lnTo>
                  <a:lnTo>
                    <a:pt x="200" y="480"/>
                  </a:lnTo>
                  <a:lnTo>
                    <a:pt x="194" y="491"/>
                  </a:lnTo>
                  <a:lnTo>
                    <a:pt x="187" y="502"/>
                  </a:lnTo>
                  <a:lnTo>
                    <a:pt x="182" y="515"/>
                  </a:lnTo>
                  <a:lnTo>
                    <a:pt x="177" y="528"/>
                  </a:lnTo>
                  <a:lnTo>
                    <a:pt x="172" y="541"/>
                  </a:lnTo>
                  <a:lnTo>
                    <a:pt x="164" y="567"/>
                  </a:lnTo>
                  <a:lnTo>
                    <a:pt x="157" y="596"/>
                  </a:lnTo>
                  <a:lnTo>
                    <a:pt x="151" y="624"/>
                  </a:lnTo>
                  <a:lnTo>
                    <a:pt x="147" y="653"/>
                  </a:lnTo>
                  <a:lnTo>
                    <a:pt x="142" y="682"/>
                  </a:lnTo>
                  <a:lnTo>
                    <a:pt x="139" y="710"/>
                  </a:lnTo>
                  <a:lnTo>
                    <a:pt x="138" y="729"/>
                  </a:lnTo>
                  <a:lnTo>
                    <a:pt x="138" y="750"/>
                  </a:lnTo>
                  <a:lnTo>
                    <a:pt x="139" y="773"/>
                  </a:lnTo>
                  <a:lnTo>
                    <a:pt x="141" y="799"/>
                  </a:lnTo>
                  <a:lnTo>
                    <a:pt x="144" y="823"/>
                  </a:lnTo>
                  <a:lnTo>
                    <a:pt x="145" y="846"/>
                  </a:lnTo>
                  <a:lnTo>
                    <a:pt x="147" y="866"/>
                  </a:lnTo>
                  <a:lnTo>
                    <a:pt x="147" y="881"/>
                  </a:lnTo>
                  <a:lnTo>
                    <a:pt x="147" y="896"/>
                  </a:lnTo>
                  <a:lnTo>
                    <a:pt x="144" y="912"/>
                  </a:lnTo>
                  <a:lnTo>
                    <a:pt x="140" y="926"/>
                  </a:lnTo>
                  <a:lnTo>
                    <a:pt x="135" y="939"/>
                  </a:lnTo>
                  <a:lnTo>
                    <a:pt x="126" y="964"/>
                  </a:lnTo>
                  <a:lnTo>
                    <a:pt x="117" y="987"/>
                  </a:lnTo>
                  <a:lnTo>
                    <a:pt x="115" y="998"/>
                  </a:lnTo>
                  <a:lnTo>
                    <a:pt x="113" y="1009"/>
                  </a:lnTo>
                  <a:lnTo>
                    <a:pt x="113" y="1014"/>
                  </a:lnTo>
                  <a:lnTo>
                    <a:pt x="114" y="1019"/>
                  </a:lnTo>
                  <a:lnTo>
                    <a:pt x="115" y="1025"/>
                  </a:lnTo>
                  <a:lnTo>
                    <a:pt x="117" y="1030"/>
                  </a:lnTo>
                  <a:lnTo>
                    <a:pt x="120" y="1036"/>
                  </a:lnTo>
                  <a:lnTo>
                    <a:pt x="123" y="1042"/>
                  </a:lnTo>
                  <a:lnTo>
                    <a:pt x="127" y="1047"/>
                  </a:lnTo>
                  <a:lnTo>
                    <a:pt x="131" y="1053"/>
                  </a:lnTo>
                  <a:lnTo>
                    <a:pt x="137" y="1059"/>
                  </a:lnTo>
                  <a:lnTo>
                    <a:pt x="145" y="1065"/>
                  </a:lnTo>
                  <a:lnTo>
                    <a:pt x="152" y="1071"/>
                  </a:lnTo>
                  <a:lnTo>
                    <a:pt x="161" y="1077"/>
                  </a:lnTo>
                  <a:lnTo>
                    <a:pt x="154" y="1084"/>
                  </a:lnTo>
                  <a:lnTo>
                    <a:pt x="147" y="1093"/>
                  </a:lnTo>
                  <a:lnTo>
                    <a:pt x="140" y="1104"/>
                  </a:lnTo>
                  <a:lnTo>
                    <a:pt x="134" y="1115"/>
                  </a:lnTo>
                  <a:lnTo>
                    <a:pt x="128" y="1127"/>
                  </a:lnTo>
                  <a:lnTo>
                    <a:pt x="123" y="1139"/>
                  </a:lnTo>
                  <a:lnTo>
                    <a:pt x="117" y="1153"/>
                  </a:lnTo>
                  <a:lnTo>
                    <a:pt x="112" y="1168"/>
                  </a:lnTo>
                  <a:lnTo>
                    <a:pt x="103" y="1199"/>
                  </a:lnTo>
                  <a:lnTo>
                    <a:pt x="95" y="1232"/>
                  </a:lnTo>
                  <a:lnTo>
                    <a:pt x="88" y="1267"/>
                  </a:lnTo>
                  <a:lnTo>
                    <a:pt x="82" y="1303"/>
                  </a:lnTo>
                  <a:lnTo>
                    <a:pt x="76" y="1338"/>
                  </a:lnTo>
                  <a:lnTo>
                    <a:pt x="73" y="1374"/>
                  </a:lnTo>
                  <a:lnTo>
                    <a:pt x="72" y="1409"/>
                  </a:lnTo>
                  <a:lnTo>
                    <a:pt x="71" y="1443"/>
                  </a:lnTo>
                  <a:lnTo>
                    <a:pt x="73" y="1474"/>
                  </a:lnTo>
                  <a:lnTo>
                    <a:pt x="75" y="1504"/>
                  </a:lnTo>
                  <a:lnTo>
                    <a:pt x="78" y="1517"/>
                  </a:lnTo>
                  <a:lnTo>
                    <a:pt x="81" y="1530"/>
                  </a:lnTo>
                  <a:lnTo>
                    <a:pt x="84" y="1541"/>
                  </a:lnTo>
                  <a:lnTo>
                    <a:pt x="87" y="1553"/>
                  </a:lnTo>
                  <a:lnTo>
                    <a:pt x="68" y="1563"/>
                  </a:lnTo>
                  <a:lnTo>
                    <a:pt x="51" y="1574"/>
                  </a:lnTo>
                  <a:lnTo>
                    <a:pt x="38" y="1586"/>
                  </a:lnTo>
                  <a:lnTo>
                    <a:pt x="27" y="1599"/>
                  </a:lnTo>
                  <a:lnTo>
                    <a:pt x="18" y="1614"/>
                  </a:lnTo>
                  <a:lnTo>
                    <a:pt x="10" y="1630"/>
                  </a:lnTo>
                  <a:lnTo>
                    <a:pt x="5" y="1646"/>
                  </a:lnTo>
                  <a:lnTo>
                    <a:pt x="1" y="1664"/>
                  </a:lnTo>
                  <a:lnTo>
                    <a:pt x="0" y="1683"/>
                  </a:lnTo>
                  <a:lnTo>
                    <a:pt x="0" y="1701"/>
                  </a:lnTo>
                  <a:lnTo>
                    <a:pt x="1" y="1720"/>
                  </a:lnTo>
                  <a:lnTo>
                    <a:pt x="4" y="1740"/>
                  </a:lnTo>
                  <a:lnTo>
                    <a:pt x="7" y="1761"/>
                  </a:lnTo>
                  <a:lnTo>
                    <a:pt x="13" y="1782"/>
                  </a:lnTo>
                  <a:lnTo>
                    <a:pt x="19" y="1803"/>
                  </a:lnTo>
                  <a:lnTo>
                    <a:pt x="25" y="1825"/>
                  </a:lnTo>
                  <a:lnTo>
                    <a:pt x="55" y="1912"/>
                  </a:lnTo>
                  <a:lnTo>
                    <a:pt x="87" y="1997"/>
                  </a:lnTo>
                  <a:lnTo>
                    <a:pt x="94" y="2019"/>
                  </a:lnTo>
                  <a:lnTo>
                    <a:pt x="100" y="2038"/>
                  </a:lnTo>
                  <a:lnTo>
                    <a:pt x="105" y="2058"/>
                  </a:lnTo>
                  <a:lnTo>
                    <a:pt x="110" y="2077"/>
                  </a:lnTo>
                  <a:lnTo>
                    <a:pt x="114" y="2096"/>
                  </a:lnTo>
                  <a:lnTo>
                    <a:pt x="116" y="2113"/>
                  </a:lnTo>
                  <a:lnTo>
                    <a:pt x="118" y="2129"/>
                  </a:lnTo>
                  <a:lnTo>
                    <a:pt x="118" y="2146"/>
                  </a:lnTo>
                  <a:lnTo>
                    <a:pt x="116" y="2157"/>
                  </a:lnTo>
                  <a:lnTo>
                    <a:pt x="114" y="2169"/>
                  </a:lnTo>
                  <a:lnTo>
                    <a:pt x="111" y="2183"/>
                  </a:lnTo>
                  <a:lnTo>
                    <a:pt x="107" y="2199"/>
                  </a:lnTo>
                  <a:lnTo>
                    <a:pt x="97" y="2234"/>
                  </a:lnTo>
                  <a:lnTo>
                    <a:pt x="86" y="2273"/>
                  </a:lnTo>
                  <a:lnTo>
                    <a:pt x="73" y="2314"/>
                  </a:lnTo>
                  <a:lnTo>
                    <a:pt x="61" y="2358"/>
                  </a:lnTo>
                  <a:lnTo>
                    <a:pt x="55" y="2380"/>
                  </a:lnTo>
                  <a:lnTo>
                    <a:pt x="50" y="2402"/>
                  </a:lnTo>
                  <a:lnTo>
                    <a:pt x="45" y="2424"/>
                  </a:lnTo>
                  <a:lnTo>
                    <a:pt x="42" y="2445"/>
                  </a:lnTo>
                  <a:lnTo>
                    <a:pt x="38" y="2467"/>
                  </a:lnTo>
                  <a:lnTo>
                    <a:pt x="36" y="2487"/>
                  </a:lnTo>
                  <a:lnTo>
                    <a:pt x="36" y="2506"/>
                  </a:lnTo>
                  <a:lnTo>
                    <a:pt x="36" y="2526"/>
                  </a:lnTo>
                  <a:lnTo>
                    <a:pt x="37" y="2543"/>
                  </a:lnTo>
                  <a:lnTo>
                    <a:pt x="40" y="2559"/>
                  </a:lnTo>
                  <a:lnTo>
                    <a:pt x="45" y="2575"/>
                  </a:lnTo>
                  <a:lnTo>
                    <a:pt x="52" y="2589"/>
                  </a:lnTo>
                  <a:lnTo>
                    <a:pt x="60" y="2601"/>
                  </a:lnTo>
                  <a:lnTo>
                    <a:pt x="70" y="2612"/>
                  </a:lnTo>
                  <a:lnTo>
                    <a:pt x="83" y="2620"/>
                  </a:lnTo>
                  <a:lnTo>
                    <a:pt x="98" y="2627"/>
                  </a:lnTo>
                  <a:lnTo>
                    <a:pt x="115" y="2631"/>
                  </a:lnTo>
                  <a:lnTo>
                    <a:pt x="134" y="2633"/>
                  </a:lnTo>
                  <a:lnTo>
                    <a:pt x="157" y="2633"/>
                  </a:lnTo>
                  <a:lnTo>
                    <a:pt x="182" y="2630"/>
                  </a:lnTo>
                  <a:lnTo>
                    <a:pt x="189" y="2643"/>
                  </a:lnTo>
                  <a:lnTo>
                    <a:pt x="196" y="2657"/>
                  </a:lnTo>
                  <a:lnTo>
                    <a:pt x="201" y="2670"/>
                  </a:lnTo>
                  <a:lnTo>
                    <a:pt x="205" y="2683"/>
                  </a:lnTo>
                  <a:lnTo>
                    <a:pt x="207" y="2695"/>
                  </a:lnTo>
                  <a:lnTo>
                    <a:pt x="210" y="2708"/>
                  </a:lnTo>
                  <a:lnTo>
                    <a:pt x="210" y="2721"/>
                  </a:lnTo>
                  <a:lnTo>
                    <a:pt x="210" y="2734"/>
                  </a:lnTo>
                  <a:lnTo>
                    <a:pt x="209" y="2746"/>
                  </a:lnTo>
                  <a:lnTo>
                    <a:pt x="206" y="2759"/>
                  </a:lnTo>
                  <a:lnTo>
                    <a:pt x="203" y="2771"/>
                  </a:lnTo>
                  <a:lnTo>
                    <a:pt x="201" y="2784"/>
                  </a:lnTo>
                  <a:lnTo>
                    <a:pt x="194" y="2808"/>
                  </a:lnTo>
                  <a:lnTo>
                    <a:pt x="186" y="2832"/>
                  </a:lnTo>
                  <a:lnTo>
                    <a:pt x="178" y="2857"/>
                  </a:lnTo>
                  <a:lnTo>
                    <a:pt x="170" y="2881"/>
                  </a:lnTo>
                  <a:lnTo>
                    <a:pt x="167" y="2893"/>
                  </a:lnTo>
                  <a:lnTo>
                    <a:pt x="164" y="2906"/>
                  </a:lnTo>
                  <a:lnTo>
                    <a:pt x="162" y="2918"/>
                  </a:lnTo>
                  <a:lnTo>
                    <a:pt x="161" y="2930"/>
                  </a:lnTo>
                  <a:lnTo>
                    <a:pt x="160" y="2942"/>
                  </a:lnTo>
                  <a:lnTo>
                    <a:pt x="159" y="2954"/>
                  </a:lnTo>
                  <a:lnTo>
                    <a:pt x="160" y="2967"/>
                  </a:lnTo>
                  <a:lnTo>
                    <a:pt x="162" y="2980"/>
                  </a:lnTo>
                  <a:lnTo>
                    <a:pt x="165" y="2992"/>
                  </a:lnTo>
                  <a:lnTo>
                    <a:pt x="169" y="3004"/>
                  </a:lnTo>
                  <a:lnTo>
                    <a:pt x="174" y="3017"/>
                  </a:lnTo>
                  <a:lnTo>
                    <a:pt x="181" y="3029"/>
                  </a:lnTo>
                  <a:lnTo>
                    <a:pt x="175" y="3040"/>
                  </a:lnTo>
                  <a:lnTo>
                    <a:pt x="169" y="3052"/>
                  </a:lnTo>
                  <a:lnTo>
                    <a:pt x="163" y="3065"/>
                  </a:lnTo>
                  <a:lnTo>
                    <a:pt x="157" y="3079"/>
                  </a:lnTo>
                  <a:lnTo>
                    <a:pt x="151" y="3095"/>
                  </a:lnTo>
                  <a:lnTo>
                    <a:pt x="146" y="3113"/>
                  </a:lnTo>
                  <a:lnTo>
                    <a:pt x="140" y="3131"/>
                  </a:lnTo>
                  <a:lnTo>
                    <a:pt x="136" y="3149"/>
                  </a:lnTo>
                  <a:lnTo>
                    <a:pt x="131" y="3170"/>
                  </a:lnTo>
                  <a:lnTo>
                    <a:pt x="128" y="3190"/>
                  </a:lnTo>
                  <a:lnTo>
                    <a:pt x="124" y="3210"/>
                  </a:lnTo>
                  <a:lnTo>
                    <a:pt x="122" y="3232"/>
                  </a:lnTo>
                  <a:lnTo>
                    <a:pt x="119" y="3253"/>
                  </a:lnTo>
                  <a:lnTo>
                    <a:pt x="118" y="3275"/>
                  </a:lnTo>
                  <a:lnTo>
                    <a:pt x="117" y="3297"/>
                  </a:lnTo>
                  <a:lnTo>
                    <a:pt x="117" y="3319"/>
                  </a:lnTo>
                  <a:lnTo>
                    <a:pt x="117" y="3340"/>
                  </a:lnTo>
                  <a:lnTo>
                    <a:pt x="118" y="3362"/>
                  </a:lnTo>
                  <a:lnTo>
                    <a:pt x="120" y="3383"/>
                  </a:lnTo>
                  <a:lnTo>
                    <a:pt x="123" y="3403"/>
                  </a:lnTo>
                  <a:lnTo>
                    <a:pt x="127" y="3424"/>
                  </a:lnTo>
                  <a:lnTo>
                    <a:pt x="131" y="3442"/>
                  </a:lnTo>
                  <a:lnTo>
                    <a:pt x="137" y="3460"/>
                  </a:lnTo>
                  <a:lnTo>
                    <a:pt x="144" y="3478"/>
                  </a:lnTo>
                  <a:lnTo>
                    <a:pt x="152" y="3495"/>
                  </a:lnTo>
                  <a:lnTo>
                    <a:pt x="160" y="3509"/>
                  </a:lnTo>
                  <a:lnTo>
                    <a:pt x="170" y="3523"/>
                  </a:lnTo>
                  <a:lnTo>
                    <a:pt x="181" y="3535"/>
                  </a:lnTo>
                  <a:lnTo>
                    <a:pt x="193" y="3546"/>
                  </a:lnTo>
                  <a:lnTo>
                    <a:pt x="206" y="3556"/>
                  </a:lnTo>
                  <a:lnTo>
                    <a:pt x="222" y="3563"/>
                  </a:lnTo>
                  <a:lnTo>
                    <a:pt x="238" y="3569"/>
                  </a:lnTo>
                  <a:lnTo>
                    <a:pt x="245" y="3588"/>
                  </a:lnTo>
                  <a:lnTo>
                    <a:pt x="254" y="3613"/>
                  </a:lnTo>
                  <a:lnTo>
                    <a:pt x="263" y="3641"/>
                  </a:lnTo>
                  <a:lnTo>
                    <a:pt x="270" y="3663"/>
                  </a:lnTo>
                  <a:lnTo>
                    <a:pt x="258" y="3673"/>
                  </a:lnTo>
                  <a:lnTo>
                    <a:pt x="247" y="3684"/>
                  </a:lnTo>
                  <a:lnTo>
                    <a:pt x="238" y="3695"/>
                  </a:lnTo>
                  <a:lnTo>
                    <a:pt x="229" y="3707"/>
                  </a:lnTo>
                  <a:lnTo>
                    <a:pt x="222" y="3718"/>
                  </a:lnTo>
                  <a:lnTo>
                    <a:pt x="216" y="3731"/>
                  </a:lnTo>
                  <a:lnTo>
                    <a:pt x="211" y="3744"/>
                  </a:lnTo>
                  <a:lnTo>
                    <a:pt x="206" y="3757"/>
                  </a:lnTo>
                  <a:lnTo>
                    <a:pt x="202" y="3770"/>
                  </a:lnTo>
                  <a:lnTo>
                    <a:pt x="200" y="3783"/>
                  </a:lnTo>
                  <a:lnTo>
                    <a:pt x="198" y="3796"/>
                  </a:lnTo>
                  <a:lnTo>
                    <a:pt x="197" y="3811"/>
                  </a:lnTo>
                  <a:lnTo>
                    <a:pt x="197" y="3825"/>
                  </a:lnTo>
                  <a:lnTo>
                    <a:pt x="197" y="3839"/>
                  </a:lnTo>
                  <a:lnTo>
                    <a:pt x="198" y="3853"/>
                  </a:lnTo>
                  <a:lnTo>
                    <a:pt x="199" y="3867"/>
                  </a:lnTo>
                  <a:lnTo>
                    <a:pt x="203" y="3897"/>
                  </a:lnTo>
                  <a:lnTo>
                    <a:pt x="209" y="3926"/>
                  </a:lnTo>
                  <a:lnTo>
                    <a:pt x="214" y="3955"/>
                  </a:lnTo>
                  <a:lnTo>
                    <a:pt x="221" y="3983"/>
                  </a:lnTo>
                  <a:lnTo>
                    <a:pt x="227" y="4011"/>
                  </a:lnTo>
                  <a:lnTo>
                    <a:pt x="232" y="4038"/>
                  </a:lnTo>
                  <a:lnTo>
                    <a:pt x="236" y="4063"/>
                  </a:lnTo>
                  <a:lnTo>
                    <a:pt x="239" y="4088"/>
                  </a:lnTo>
                  <a:lnTo>
                    <a:pt x="226" y="4100"/>
                  </a:lnTo>
                  <a:lnTo>
                    <a:pt x="215" y="4113"/>
                  </a:lnTo>
                  <a:lnTo>
                    <a:pt x="203" y="4128"/>
                  </a:lnTo>
                  <a:lnTo>
                    <a:pt x="194" y="4144"/>
                  </a:lnTo>
                  <a:lnTo>
                    <a:pt x="186" y="4160"/>
                  </a:lnTo>
                  <a:lnTo>
                    <a:pt x="180" y="4178"/>
                  </a:lnTo>
                  <a:lnTo>
                    <a:pt x="174" y="4197"/>
                  </a:lnTo>
                  <a:lnTo>
                    <a:pt x="170" y="4215"/>
                  </a:lnTo>
                  <a:lnTo>
                    <a:pt x="167" y="4234"/>
                  </a:lnTo>
                  <a:lnTo>
                    <a:pt x="164" y="4254"/>
                  </a:lnTo>
                  <a:lnTo>
                    <a:pt x="163" y="4275"/>
                  </a:lnTo>
                  <a:lnTo>
                    <a:pt x="163" y="4296"/>
                  </a:lnTo>
                  <a:lnTo>
                    <a:pt x="164" y="4316"/>
                  </a:lnTo>
                  <a:lnTo>
                    <a:pt x="166" y="4338"/>
                  </a:lnTo>
                  <a:lnTo>
                    <a:pt x="169" y="4359"/>
                  </a:lnTo>
                  <a:lnTo>
                    <a:pt x="173" y="4380"/>
                  </a:lnTo>
                  <a:lnTo>
                    <a:pt x="177" y="4402"/>
                  </a:lnTo>
                  <a:lnTo>
                    <a:pt x="183" y="4422"/>
                  </a:lnTo>
                  <a:lnTo>
                    <a:pt x="189" y="4443"/>
                  </a:lnTo>
                  <a:lnTo>
                    <a:pt x="196" y="4464"/>
                  </a:lnTo>
                  <a:lnTo>
                    <a:pt x="204" y="4483"/>
                  </a:lnTo>
                  <a:lnTo>
                    <a:pt x="213" y="4502"/>
                  </a:lnTo>
                  <a:lnTo>
                    <a:pt x="222" y="4521"/>
                  </a:lnTo>
                  <a:lnTo>
                    <a:pt x="232" y="4539"/>
                  </a:lnTo>
                  <a:lnTo>
                    <a:pt x="242" y="4555"/>
                  </a:lnTo>
                  <a:lnTo>
                    <a:pt x="254" y="4571"/>
                  </a:lnTo>
                  <a:lnTo>
                    <a:pt x="265" y="4587"/>
                  </a:lnTo>
                  <a:lnTo>
                    <a:pt x="278" y="4601"/>
                  </a:lnTo>
                  <a:lnTo>
                    <a:pt x="291" y="4613"/>
                  </a:lnTo>
                  <a:lnTo>
                    <a:pt x="304" y="4625"/>
                  </a:lnTo>
                  <a:lnTo>
                    <a:pt x="318" y="4635"/>
                  </a:lnTo>
                  <a:lnTo>
                    <a:pt x="332" y="4643"/>
                  </a:lnTo>
                  <a:lnTo>
                    <a:pt x="331" y="4656"/>
                  </a:lnTo>
                  <a:lnTo>
                    <a:pt x="330" y="4668"/>
                  </a:lnTo>
                  <a:lnTo>
                    <a:pt x="330" y="4679"/>
                  </a:lnTo>
                  <a:lnTo>
                    <a:pt x="331" y="4691"/>
                  </a:lnTo>
                  <a:lnTo>
                    <a:pt x="333" y="4702"/>
                  </a:lnTo>
                  <a:lnTo>
                    <a:pt x="335" y="4714"/>
                  </a:lnTo>
                  <a:lnTo>
                    <a:pt x="337" y="4725"/>
                  </a:lnTo>
                  <a:lnTo>
                    <a:pt x="341" y="4735"/>
                  </a:lnTo>
                  <a:close/>
                </a:path>
              </a:pathLst>
            </a:custGeom>
            <a:solidFill>
              <a:srgbClr val="F1F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" name="Freeform 45"/>
            <p:cNvSpPr>
              <a:spLocks/>
            </p:cNvSpPr>
            <p:nvPr/>
          </p:nvSpPr>
          <p:spPr bwMode="auto">
            <a:xfrm>
              <a:off x="7248525" y="4241801"/>
              <a:ext cx="179387" cy="463550"/>
            </a:xfrm>
            <a:custGeom>
              <a:avLst/>
              <a:gdLst>
                <a:gd name="T0" fmla="*/ 431 w 1923"/>
                <a:gd name="T1" fmla="*/ 4692 h 4962"/>
                <a:gd name="T2" fmla="*/ 588 w 1923"/>
                <a:gd name="T3" fmla="*/ 4861 h 4962"/>
                <a:gd name="T4" fmla="*/ 811 w 1923"/>
                <a:gd name="T5" fmla="*/ 4949 h 4962"/>
                <a:gd name="T6" fmla="*/ 1054 w 1923"/>
                <a:gd name="T7" fmla="*/ 4959 h 4962"/>
                <a:gd name="T8" fmla="*/ 1376 w 1923"/>
                <a:gd name="T9" fmla="*/ 4846 h 4962"/>
                <a:gd name="T10" fmla="*/ 1535 w 1923"/>
                <a:gd name="T11" fmla="*/ 4767 h 4962"/>
                <a:gd name="T12" fmla="*/ 1720 w 1923"/>
                <a:gd name="T13" fmla="*/ 4714 h 4962"/>
                <a:gd name="T14" fmla="*/ 1886 w 1923"/>
                <a:gd name="T15" fmla="*/ 4443 h 4962"/>
                <a:gd name="T16" fmla="*/ 1907 w 1923"/>
                <a:gd name="T17" fmla="*/ 4158 h 4962"/>
                <a:gd name="T18" fmla="*/ 1685 w 1923"/>
                <a:gd name="T19" fmla="*/ 4087 h 4962"/>
                <a:gd name="T20" fmla="*/ 1507 w 1923"/>
                <a:gd name="T21" fmla="*/ 4181 h 4962"/>
                <a:gd name="T22" fmla="*/ 1376 w 1923"/>
                <a:gd name="T23" fmla="*/ 4255 h 4962"/>
                <a:gd name="T24" fmla="*/ 1257 w 1923"/>
                <a:gd name="T25" fmla="*/ 4256 h 4962"/>
                <a:gd name="T26" fmla="*/ 1109 w 1923"/>
                <a:gd name="T27" fmla="*/ 4178 h 4962"/>
                <a:gd name="T28" fmla="*/ 1054 w 1923"/>
                <a:gd name="T29" fmla="*/ 4104 h 4962"/>
                <a:gd name="T30" fmla="*/ 1075 w 1923"/>
                <a:gd name="T31" fmla="*/ 4039 h 4962"/>
                <a:gd name="T32" fmla="*/ 1132 w 1923"/>
                <a:gd name="T33" fmla="*/ 3983 h 4962"/>
                <a:gd name="T34" fmla="*/ 978 w 1923"/>
                <a:gd name="T35" fmla="*/ 3900 h 4962"/>
                <a:gd name="T36" fmla="*/ 852 w 1923"/>
                <a:gd name="T37" fmla="*/ 3859 h 4962"/>
                <a:gd name="T38" fmla="*/ 661 w 1923"/>
                <a:gd name="T39" fmla="*/ 3857 h 4962"/>
                <a:gd name="T40" fmla="*/ 501 w 1923"/>
                <a:gd name="T41" fmla="*/ 3708 h 4962"/>
                <a:gd name="T42" fmla="*/ 505 w 1923"/>
                <a:gd name="T43" fmla="*/ 3434 h 4962"/>
                <a:gd name="T44" fmla="*/ 663 w 1923"/>
                <a:gd name="T45" fmla="*/ 3187 h 4962"/>
                <a:gd name="T46" fmla="*/ 684 w 1923"/>
                <a:gd name="T47" fmla="*/ 2940 h 4962"/>
                <a:gd name="T48" fmla="*/ 641 w 1923"/>
                <a:gd name="T49" fmla="*/ 2741 h 4962"/>
                <a:gd name="T50" fmla="*/ 701 w 1923"/>
                <a:gd name="T51" fmla="*/ 2593 h 4962"/>
                <a:gd name="T52" fmla="*/ 745 w 1923"/>
                <a:gd name="T53" fmla="*/ 2402 h 4962"/>
                <a:gd name="T54" fmla="*/ 693 w 1923"/>
                <a:gd name="T55" fmla="*/ 2083 h 4962"/>
                <a:gd name="T56" fmla="*/ 694 w 1923"/>
                <a:gd name="T57" fmla="*/ 1938 h 4962"/>
                <a:gd name="T58" fmla="*/ 773 w 1923"/>
                <a:gd name="T59" fmla="*/ 1690 h 4962"/>
                <a:gd name="T60" fmla="*/ 799 w 1923"/>
                <a:gd name="T61" fmla="*/ 1540 h 4962"/>
                <a:gd name="T62" fmla="*/ 754 w 1923"/>
                <a:gd name="T63" fmla="*/ 1331 h 4962"/>
                <a:gd name="T64" fmla="*/ 687 w 1923"/>
                <a:gd name="T65" fmla="*/ 1242 h 4962"/>
                <a:gd name="T66" fmla="*/ 596 w 1923"/>
                <a:gd name="T67" fmla="*/ 1297 h 4962"/>
                <a:gd name="T68" fmla="*/ 506 w 1923"/>
                <a:gd name="T69" fmla="*/ 1275 h 4962"/>
                <a:gd name="T70" fmla="*/ 467 w 1923"/>
                <a:gd name="T71" fmla="*/ 1197 h 4962"/>
                <a:gd name="T72" fmla="*/ 462 w 1923"/>
                <a:gd name="T73" fmla="*/ 947 h 4962"/>
                <a:gd name="T74" fmla="*/ 450 w 1923"/>
                <a:gd name="T75" fmla="*/ 792 h 4962"/>
                <a:gd name="T76" fmla="*/ 347 w 1923"/>
                <a:gd name="T77" fmla="*/ 618 h 4962"/>
                <a:gd name="T78" fmla="*/ 291 w 1923"/>
                <a:gd name="T79" fmla="*/ 475 h 4962"/>
                <a:gd name="T80" fmla="*/ 297 w 1923"/>
                <a:gd name="T81" fmla="*/ 369 h 4962"/>
                <a:gd name="T82" fmla="*/ 349 w 1923"/>
                <a:gd name="T83" fmla="*/ 249 h 4962"/>
                <a:gd name="T84" fmla="*/ 448 w 1923"/>
                <a:gd name="T85" fmla="*/ 131 h 4962"/>
                <a:gd name="T86" fmla="*/ 458 w 1923"/>
                <a:gd name="T87" fmla="*/ 66 h 4962"/>
                <a:gd name="T88" fmla="*/ 381 w 1923"/>
                <a:gd name="T89" fmla="*/ 5 h 4962"/>
                <a:gd name="T90" fmla="*/ 285 w 1923"/>
                <a:gd name="T91" fmla="*/ 23 h 4962"/>
                <a:gd name="T92" fmla="*/ 172 w 1923"/>
                <a:gd name="T93" fmla="*/ 141 h 4962"/>
                <a:gd name="T94" fmla="*/ 89 w 1923"/>
                <a:gd name="T95" fmla="*/ 337 h 4962"/>
                <a:gd name="T96" fmla="*/ 36 w 1923"/>
                <a:gd name="T97" fmla="*/ 657 h 4962"/>
                <a:gd name="T98" fmla="*/ 1 w 1923"/>
                <a:gd name="T99" fmla="*/ 988 h 4962"/>
                <a:gd name="T100" fmla="*/ 19 w 1923"/>
                <a:gd name="T101" fmla="*/ 1255 h 4962"/>
                <a:gd name="T102" fmla="*/ 86 w 1923"/>
                <a:gd name="T103" fmla="*/ 1648 h 4962"/>
                <a:gd name="T104" fmla="*/ 118 w 1923"/>
                <a:gd name="T105" fmla="*/ 2115 h 4962"/>
                <a:gd name="T106" fmla="*/ 141 w 1923"/>
                <a:gd name="T107" fmla="*/ 2596 h 4962"/>
                <a:gd name="T108" fmla="*/ 201 w 1923"/>
                <a:gd name="T109" fmla="*/ 3289 h 4962"/>
                <a:gd name="T110" fmla="*/ 262 w 1923"/>
                <a:gd name="T111" fmla="*/ 4014 h 4962"/>
                <a:gd name="T112" fmla="*/ 324 w 1923"/>
                <a:gd name="T113" fmla="*/ 4428 h 4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23" h="4962">
                  <a:moveTo>
                    <a:pt x="346" y="4503"/>
                  </a:moveTo>
                  <a:lnTo>
                    <a:pt x="356" y="4531"/>
                  </a:lnTo>
                  <a:lnTo>
                    <a:pt x="366" y="4560"/>
                  </a:lnTo>
                  <a:lnTo>
                    <a:pt x="377" y="4587"/>
                  </a:lnTo>
                  <a:lnTo>
                    <a:pt x="389" y="4615"/>
                  </a:lnTo>
                  <a:lnTo>
                    <a:pt x="402" y="4641"/>
                  </a:lnTo>
                  <a:lnTo>
                    <a:pt x="417" y="4666"/>
                  </a:lnTo>
                  <a:lnTo>
                    <a:pt x="431" y="4692"/>
                  </a:lnTo>
                  <a:lnTo>
                    <a:pt x="447" y="4716"/>
                  </a:lnTo>
                  <a:lnTo>
                    <a:pt x="463" y="4740"/>
                  </a:lnTo>
                  <a:lnTo>
                    <a:pt x="482" y="4763"/>
                  </a:lnTo>
                  <a:lnTo>
                    <a:pt x="501" y="4784"/>
                  </a:lnTo>
                  <a:lnTo>
                    <a:pt x="520" y="4805"/>
                  </a:lnTo>
                  <a:lnTo>
                    <a:pt x="542" y="4825"/>
                  </a:lnTo>
                  <a:lnTo>
                    <a:pt x="564" y="4844"/>
                  </a:lnTo>
                  <a:lnTo>
                    <a:pt x="588" y="4861"/>
                  </a:lnTo>
                  <a:lnTo>
                    <a:pt x="613" y="4878"/>
                  </a:lnTo>
                  <a:lnTo>
                    <a:pt x="639" y="4892"/>
                  </a:lnTo>
                  <a:lnTo>
                    <a:pt x="665" y="4905"/>
                  </a:lnTo>
                  <a:lnTo>
                    <a:pt x="694" y="4917"/>
                  </a:lnTo>
                  <a:lnTo>
                    <a:pt x="722" y="4927"/>
                  </a:lnTo>
                  <a:lnTo>
                    <a:pt x="752" y="4935"/>
                  </a:lnTo>
                  <a:lnTo>
                    <a:pt x="781" y="4943"/>
                  </a:lnTo>
                  <a:lnTo>
                    <a:pt x="811" y="4949"/>
                  </a:lnTo>
                  <a:lnTo>
                    <a:pt x="841" y="4954"/>
                  </a:lnTo>
                  <a:lnTo>
                    <a:pt x="873" y="4958"/>
                  </a:lnTo>
                  <a:lnTo>
                    <a:pt x="903" y="4960"/>
                  </a:lnTo>
                  <a:lnTo>
                    <a:pt x="934" y="4962"/>
                  </a:lnTo>
                  <a:lnTo>
                    <a:pt x="964" y="4962"/>
                  </a:lnTo>
                  <a:lnTo>
                    <a:pt x="995" y="4962"/>
                  </a:lnTo>
                  <a:lnTo>
                    <a:pt x="1025" y="4961"/>
                  </a:lnTo>
                  <a:lnTo>
                    <a:pt x="1054" y="4959"/>
                  </a:lnTo>
                  <a:lnTo>
                    <a:pt x="1084" y="4956"/>
                  </a:lnTo>
                  <a:lnTo>
                    <a:pt x="1097" y="4953"/>
                  </a:lnTo>
                  <a:lnTo>
                    <a:pt x="1117" y="4947"/>
                  </a:lnTo>
                  <a:lnTo>
                    <a:pt x="1145" y="4938"/>
                  </a:lnTo>
                  <a:lnTo>
                    <a:pt x="1178" y="4925"/>
                  </a:lnTo>
                  <a:lnTo>
                    <a:pt x="1254" y="4897"/>
                  </a:lnTo>
                  <a:lnTo>
                    <a:pt x="1337" y="4863"/>
                  </a:lnTo>
                  <a:lnTo>
                    <a:pt x="1376" y="4846"/>
                  </a:lnTo>
                  <a:lnTo>
                    <a:pt x="1415" y="4830"/>
                  </a:lnTo>
                  <a:lnTo>
                    <a:pt x="1450" y="4815"/>
                  </a:lnTo>
                  <a:lnTo>
                    <a:pt x="1481" y="4799"/>
                  </a:lnTo>
                  <a:lnTo>
                    <a:pt x="1505" y="4787"/>
                  </a:lnTo>
                  <a:lnTo>
                    <a:pt x="1524" y="4777"/>
                  </a:lnTo>
                  <a:lnTo>
                    <a:pt x="1530" y="4773"/>
                  </a:lnTo>
                  <a:lnTo>
                    <a:pt x="1533" y="4770"/>
                  </a:lnTo>
                  <a:lnTo>
                    <a:pt x="1535" y="4767"/>
                  </a:lnTo>
                  <a:lnTo>
                    <a:pt x="1534" y="4765"/>
                  </a:lnTo>
                  <a:lnTo>
                    <a:pt x="1559" y="4775"/>
                  </a:lnTo>
                  <a:lnTo>
                    <a:pt x="1587" y="4778"/>
                  </a:lnTo>
                  <a:lnTo>
                    <a:pt x="1613" y="4775"/>
                  </a:lnTo>
                  <a:lnTo>
                    <a:pt x="1640" y="4767"/>
                  </a:lnTo>
                  <a:lnTo>
                    <a:pt x="1667" y="4754"/>
                  </a:lnTo>
                  <a:lnTo>
                    <a:pt x="1693" y="4735"/>
                  </a:lnTo>
                  <a:lnTo>
                    <a:pt x="1720" y="4714"/>
                  </a:lnTo>
                  <a:lnTo>
                    <a:pt x="1745" y="4689"/>
                  </a:lnTo>
                  <a:lnTo>
                    <a:pt x="1769" y="4659"/>
                  </a:lnTo>
                  <a:lnTo>
                    <a:pt x="1793" y="4628"/>
                  </a:lnTo>
                  <a:lnTo>
                    <a:pt x="1815" y="4593"/>
                  </a:lnTo>
                  <a:lnTo>
                    <a:pt x="1835" y="4558"/>
                  </a:lnTo>
                  <a:lnTo>
                    <a:pt x="1854" y="4520"/>
                  </a:lnTo>
                  <a:lnTo>
                    <a:pt x="1871" y="4481"/>
                  </a:lnTo>
                  <a:lnTo>
                    <a:pt x="1886" y="4443"/>
                  </a:lnTo>
                  <a:lnTo>
                    <a:pt x="1898" y="4403"/>
                  </a:lnTo>
                  <a:lnTo>
                    <a:pt x="1908" y="4364"/>
                  </a:lnTo>
                  <a:lnTo>
                    <a:pt x="1917" y="4325"/>
                  </a:lnTo>
                  <a:lnTo>
                    <a:pt x="1921" y="4288"/>
                  </a:lnTo>
                  <a:lnTo>
                    <a:pt x="1923" y="4252"/>
                  </a:lnTo>
                  <a:lnTo>
                    <a:pt x="1922" y="4218"/>
                  </a:lnTo>
                  <a:lnTo>
                    <a:pt x="1917" y="4187"/>
                  </a:lnTo>
                  <a:lnTo>
                    <a:pt x="1907" y="4158"/>
                  </a:lnTo>
                  <a:lnTo>
                    <a:pt x="1895" y="4134"/>
                  </a:lnTo>
                  <a:lnTo>
                    <a:pt x="1879" y="4113"/>
                  </a:lnTo>
                  <a:lnTo>
                    <a:pt x="1858" y="4095"/>
                  </a:lnTo>
                  <a:lnTo>
                    <a:pt x="1833" y="4082"/>
                  </a:lnTo>
                  <a:lnTo>
                    <a:pt x="1804" y="4075"/>
                  </a:lnTo>
                  <a:lnTo>
                    <a:pt x="1769" y="4073"/>
                  </a:lnTo>
                  <a:lnTo>
                    <a:pt x="1730" y="4077"/>
                  </a:lnTo>
                  <a:lnTo>
                    <a:pt x="1685" y="4087"/>
                  </a:lnTo>
                  <a:lnTo>
                    <a:pt x="1635" y="4105"/>
                  </a:lnTo>
                  <a:lnTo>
                    <a:pt x="1621" y="4111"/>
                  </a:lnTo>
                  <a:lnTo>
                    <a:pt x="1607" y="4118"/>
                  </a:lnTo>
                  <a:lnTo>
                    <a:pt x="1594" y="4125"/>
                  </a:lnTo>
                  <a:lnTo>
                    <a:pt x="1580" y="4132"/>
                  </a:lnTo>
                  <a:lnTo>
                    <a:pt x="1555" y="4147"/>
                  </a:lnTo>
                  <a:lnTo>
                    <a:pt x="1531" y="4164"/>
                  </a:lnTo>
                  <a:lnTo>
                    <a:pt x="1507" y="4181"/>
                  </a:lnTo>
                  <a:lnTo>
                    <a:pt x="1484" y="4197"/>
                  </a:lnTo>
                  <a:lnTo>
                    <a:pt x="1461" y="4213"/>
                  </a:lnTo>
                  <a:lnTo>
                    <a:pt x="1437" y="4228"/>
                  </a:lnTo>
                  <a:lnTo>
                    <a:pt x="1426" y="4235"/>
                  </a:lnTo>
                  <a:lnTo>
                    <a:pt x="1414" y="4241"/>
                  </a:lnTo>
                  <a:lnTo>
                    <a:pt x="1402" y="4246"/>
                  </a:lnTo>
                  <a:lnTo>
                    <a:pt x="1389" y="4251"/>
                  </a:lnTo>
                  <a:lnTo>
                    <a:pt x="1376" y="4255"/>
                  </a:lnTo>
                  <a:lnTo>
                    <a:pt x="1362" y="4258"/>
                  </a:lnTo>
                  <a:lnTo>
                    <a:pt x="1349" y="4261"/>
                  </a:lnTo>
                  <a:lnTo>
                    <a:pt x="1335" y="4263"/>
                  </a:lnTo>
                  <a:lnTo>
                    <a:pt x="1320" y="4263"/>
                  </a:lnTo>
                  <a:lnTo>
                    <a:pt x="1305" y="4263"/>
                  </a:lnTo>
                  <a:lnTo>
                    <a:pt x="1290" y="4262"/>
                  </a:lnTo>
                  <a:lnTo>
                    <a:pt x="1274" y="4260"/>
                  </a:lnTo>
                  <a:lnTo>
                    <a:pt x="1257" y="4256"/>
                  </a:lnTo>
                  <a:lnTo>
                    <a:pt x="1239" y="4251"/>
                  </a:lnTo>
                  <a:lnTo>
                    <a:pt x="1221" y="4245"/>
                  </a:lnTo>
                  <a:lnTo>
                    <a:pt x="1202" y="4237"/>
                  </a:lnTo>
                  <a:lnTo>
                    <a:pt x="1184" y="4229"/>
                  </a:lnTo>
                  <a:lnTo>
                    <a:pt x="1165" y="4218"/>
                  </a:lnTo>
                  <a:lnTo>
                    <a:pt x="1146" y="4206"/>
                  </a:lnTo>
                  <a:lnTo>
                    <a:pt x="1128" y="4193"/>
                  </a:lnTo>
                  <a:lnTo>
                    <a:pt x="1109" y="4178"/>
                  </a:lnTo>
                  <a:lnTo>
                    <a:pt x="1092" y="4163"/>
                  </a:lnTo>
                  <a:lnTo>
                    <a:pt x="1085" y="4154"/>
                  </a:lnTo>
                  <a:lnTo>
                    <a:pt x="1078" y="4146"/>
                  </a:lnTo>
                  <a:lnTo>
                    <a:pt x="1072" y="4137"/>
                  </a:lnTo>
                  <a:lnTo>
                    <a:pt x="1066" y="4129"/>
                  </a:lnTo>
                  <a:lnTo>
                    <a:pt x="1062" y="4121"/>
                  </a:lnTo>
                  <a:lnTo>
                    <a:pt x="1057" y="4112"/>
                  </a:lnTo>
                  <a:lnTo>
                    <a:pt x="1054" y="4104"/>
                  </a:lnTo>
                  <a:lnTo>
                    <a:pt x="1052" y="4094"/>
                  </a:lnTo>
                  <a:lnTo>
                    <a:pt x="1051" y="4086"/>
                  </a:lnTo>
                  <a:lnTo>
                    <a:pt x="1052" y="4078"/>
                  </a:lnTo>
                  <a:lnTo>
                    <a:pt x="1053" y="4070"/>
                  </a:lnTo>
                  <a:lnTo>
                    <a:pt x="1056" y="4062"/>
                  </a:lnTo>
                  <a:lnTo>
                    <a:pt x="1062" y="4054"/>
                  </a:lnTo>
                  <a:lnTo>
                    <a:pt x="1068" y="4046"/>
                  </a:lnTo>
                  <a:lnTo>
                    <a:pt x="1075" y="4039"/>
                  </a:lnTo>
                  <a:lnTo>
                    <a:pt x="1084" y="4031"/>
                  </a:lnTo>
                  <a:lnTo>
                    <a:pt x="1095" y="4024"/>
                  </a:lnTo>
                  <a:lnTo>
                    <a:pt x="1107" y="4018"/>
                  </a:lnTo>
                  <a:lnTo>
                    <a:pt x="1122" y="4012"/>
                  </a:lnTo>
                  <a:lnTo>
                    <a:pt x="1139" y="4006"/>
                  </a:lnTo>
                  <a:lnTo>
                    <a:pt x="1136" y="3999"/>
                  </a:lnTo>
                  <a:lnTo>
                    <a:pt x="1133" y="3988"/>
                  </a:lnTo>
                  <a:lnTo>
                    <a:pt x="1132" y="3983"/>
                  </a:lnTo>
                  <a:lnTo>
                    <a:pt x="1131" y="3977"/>
                  </a:lnTo>
                  <a:lnTo>
                    <a:pt x="1132" y="3973"/>
                  </a:lnTo>
                  <a:lnTo>
                    <a:pt x="1134" y="3967"/>
                  </a:lnTo>
                  <a:lnTo>
                    <a:pt x="1098" y="3954"/>
                  </a:lnTo>
                  <a:lnTo>
                    <a:pt x="1064" y="3939"/>
                  </a:lnTo>
                  <a:lnTo>
                    <a:pt x="1029" y="3923"/>
                  </a:lnTo>
                  <a:lnTo>
                    <a:pt x="996" y="3908"/>
                  </a:lnTo>
                  <a:lnTo>
                    <a:pt x="978" y="3900"/>
                  </a:lnTo>
                  <a:lnTo>
                    <a:pt x="961" y="3893"/>
                  </a:lnTo>
                  <a:lnTo>
                    <a:pt x="943" y="3887"/>
                  </a:lnTo>
                  <a:lnTo>
                    <a:pt x="925" y="3882"/>
                  </a:lnTo>
                  <a:lnTo>
                    <a:pt x="908" y="3878"/>
                  </a:lnTo>
                  <a:lnTo>
                    <a:pt x="890" y="3875"/>
                  </a:lnTo>
                  <a:lnTo>
                    <a:pt x="872" y="3873"/>
                  </a:lnTo>
                  <a:lnTo>
                    <a:pt x="853" y="3872"/>
                  </a:lnTo>
                  <a:lnTo>
                    <a:pt x="852" y="3859"/>
                  </a:lnTo>
                  <a:lnTo>
                    <a:pt x="852" y="3844"/>
                  </a:lnTo>
                  <a:lnTo>
                    <a:pt x="852" y="3828"/>
                  </a:lnTo>
                  <a:lnTo>
                    <a:pt x="852" y="3819"/>
                  </a:lnTo>
                  <a:lnTo>
                    <a:pt x="809" y="3837"/>
                  </a:lnTo>
                  <a:lnTo>
                    <a:pt x="767" y="3850"/>
                  </a:lnTo>
                  <a:lnTo>
                    <a:pt x="729" y="3857"/>
                  </a:lnTo>
                  <a:lnTo>
                    <a:pt x="694" y="3860"/>
                  </a:lnTo>
                  <a:lnTo>
                    <a:pt x="661" y="3857"/>
                  </a:lnTo>
                  <a:lnTo>
                    <a:pt x="632" y="3851"/>
                  </a:lnTo>
                  <a:lnTo>
                    <a:pt x="606" y="3841"/>
                  </a:lnTo>
                  <a:lnTo>
                    <a:pt x="581" y="3825"/>
                  </a:lnTo>
                  <a:lnTo>
                    <a:pt x="560" y="3808"/>
                  </a:lnTo>
                  <a:lnTo>
                    <a:pt x="541" y="3787"/>
                  </a:lnTo>
                  <a:lnTo>
                    <a:pt x="525" y="3763"/>
                  </a:lnTo>
                  <a:lnTo>
                    <a:pt x="511" y="3737"/>
                  </a:lnTo>
                  <a:lnTo>
                    <a:pt x="501" y="3708"/>
                  </a:lnTo>
                  <a:lnTo>
                    <a:pt x="493" y="3678"/>
                  </a:lnTo>
                  <a:lnTo>
                    <a:pt x="487" y="3645"/>
                  </a:lnTo>
                  <a:lnTo>
                    <a:pt x="484" y="3612"/>
                  </a:lnTo>
                  <a:lnTo>
                    <a:pt x="483" y="3577"/>
                  </a:lnTo>
                  <a:lnTo>
                    <a:pt x="485" y="3542"/>
                  </a:lnTo>
                  <a:lnTo>
                    <a:pt x="489" y="3506"/>
                  </a:lnTo>
                  <a:lnTo>
                    <a:pt x="496" y="3471"/>
                  </a:lnTo>
                  <a:lnTo>
                    <a:pt x="505" y="3434"/>
                  </a:lnTo>
                  <a:lnTo>
                    <a:pt x="516" y="3399"/>
                  </a:lnTo>
                  <a:lnTo>
                    <a:pt x="530" y="3364"/>
                  </a:lnTo>
                  <a:lnTo>
                    <a:pt x="547" y="3331"/>
                  </a:lnTo>
                  <a:lnTo>
                    <a:pt x="566" y="3298"/>
                  </a:lnTo>
                  <a:lnTo>
                    <a:pt x="586" y="3268"/>
                  </a:lnTo>
                  <a:lnTo>
                    <a:pt x="610" y="3238"/>
                  </a:lnTo>
                  <a:lnTo>
                    <a:pt x="635" y="3212"/>
                  </a:lnTo>
                  <a:lnTo>
                    <a:pt x="663" y="3187"/>
                  </a:lnTo>
                  <a:lnTo>
                    <a:pt x="693" y="3166"/>
                  </a:lnTo>
                  <a:lnTo>
                    <a:pt x="725" y="3148"/>
                  </a:lnTo>
                  <a:lnTo>
                    <a:pt x="760" y="3134"/>
                  </a:lnTo>
                  <a:lnTo>
                    <a:pt x="747" y="3095"/>
                  </a:lnTo>
                  <a:lnTo>
                    <a:pt x="732" y="3056"/>
                  </a:lnTo>
                  <a:lnTo>
                    <a:pt x="716" y="3018"/>
                  </a:lnTo>
                  <a:lnTo>
                    <a:pt x="700" y="2979"/>
                  </a:lnTo>
                  <a:lnTo>
                    <a:pt x="684" y="2940"/>
                  </a:lnTo>
                  <a:lnTo>
                    <a:pt x="670" y="2901"/>
                  </a:lnTo>
                  <a:lnTo>
                    <a:pt x="663" y="2881"/>
                  </a:lnTo>
                  <a:lnTo>
                    <a:pt x="657" y="2861"/>
                  </a:lnTo>
                  <a:lnTo>
                    <a:pt x="652" y="2841"/>
                  </a:lnTo>
                  <a:lnTo>
                    <a:pt x="648" y="2822"/>
                  </a:lnTo>
                  <a:lnTo>
                    <a:pt x="644" y="2791"/>
                  </a:lnTo>
                  <a:lnTo>
                    <a:pt x="642" y="2765"/>
                  </a:lnTo>
                  <a:lnTo>
                    <a:pt x="641" y="2741"/>
                  </a:lnTo>
                  <a:lnTo>
                    <a:pt x="642" y="2722"/>
                  </a:lnTo>
                  <a:lnTo>
                    <a:pt x="645" y="2705"/>
                  </a:lnTo>
                  <a:lnTo>
                    <a:pt x="649" y="2689"/>
                  </a:lnTo>
                  <a:lnTo>
                    <a:pt x="654" y="2675"/>
                  </a:lnTo>
                  <a:lnTo>
                    <a:pt x="660" y="2662"/>
                  </a:lnTo>
                  <a:lnTo>
                    <a:pt x="676" y="2637"/>
                  </a:lnTo>
                  <a:lnTo>
                    <a:pt x="692" y="2609"/>
                  </a:lnTo>
                  <a:lnTo>
                    <a:pt x="701" y="2593"/>
                  </a:lnTo>
                  <a:lnTo>
                    <a:pt x="709" y="2576"/>
                  </a:lnTo>
                  <a:lnTo>
                    <a:pt x="718" y="2556"/>
                  </a:lnTo>
                  <a:lnTo>
                    <a:pt x="726" y="2532"/>
                  </a:lnTo>
                  <a:lnTo>
                    <a:pt x="734" y="2506"/>
                  </a:lnTo>
                  <a:lnTo>
                    <a:pt x="739" y="2479"/>
                  </a:lnTo>
                  <a:lnTo>
                    <a:pt x="743" y="2453"/>
                  </a:lnTo>
                  <a:lnTo>
                    <a:pt x="744" y="2428"/>
                  </a:lnTo>
                  <a:lnTo>
                    <a:pt x="745" y="2402"/>
                  </a:lnTo>
                  <a:lnTo>
                    <a:pt x="743" y="2376"/>
                  </a:lnTo>
                  <a:lnTo>
                    <a:pt x="741" y="2350"/>
                  </a:lnTo>
                  <a:lnTo>
                    <a:pt x="738" y="2324"/>
                  </a:lnTo>
                  <a:lnTo>
                    <a:pt x="728" y="2272"/>
                  </a:lnTo>
                  <a:lnTo>
                    <a:pt x="717" y="2218"/>
                  </a:lnTo>
                  <a:lnTo>
                    <a:pt x="706" y="2163"/>
                  </a:lnTo>
                  <a:lnTo>
                    <a:pt x="696" y="2105"/>
                  </a:lnTo>
                  <a:lnTo>
                    <a:pt x="693" y="2083"/>
                  </a:lnTo>
                  <a:lnTo>
                    <a:pt x="691" y="2062"/>
                  </a:lnTo>
                  <a:lnTo>
                    <a:pt x="690" y="2042"/>
                  </a:lnTo>
                  <a:lnTo>
                    <a:pt x="689" y="2022"/>
                  </a:lnTo>
                  <a:lnTo>
                    <a:pt x="689" y="2004"/>
                  </a:lnTo>
                  <a:lnTo>
                    <a:pt x="689" y="1987"/>
                  </a:lnTo>
                  <a:lnTo>
                    <a:pt x="690" y="1970"/>
                  </a:lnTo>
                  <a:lnTo>
                    <a:pt x="692" y="1953"/>
                  </a:lnTo>
                  <a:lnTo>
                    <a:pt x="694" y="1938"/>
                  </a:lnTo>
                  <a:lnTo>
                    <a:pt x="697" y="1923"/>
                  </a:lnTo>
                  <a:lnTo>
                    <a:pt x="700" y="1908"/>
                  </a:lnTo>
                  <a:lnTo>
                    <a:pt x="704" y="1893"/>
                  </a:lnTo>
                  <a:lnTo>
                    <a:pt x="712" y="1865"/>
                  </a:lnTo>
                  <a:lnTo>
                    <a:pt x="721" y="1836"/>
                  </a:lnTo>
                  <a:lnTo>
                    <a:pt x="742" y="1782"/>
                  </a:lnTo>
                  <a:lnTo>
                    <a:pt x="763" y="1723"/>
                  </a:lnTo>
                  <a:lnTo>
                    <a:pt x="773" y="1690"/>
                  </a:lnTo>
                  <a:lnTo>
                    <a:pt x="782" y="1656"/>
                  </a:lnTo>
                  <a:lnTo>
                    <a:pt x="786" y="1637"/>
                  </a:lnTo>
                  <a:lnTo>
                    <a:pt x="790" y="1618"/>
                  </a:lnTo>
                  <a:lnTo>
                    <a:pt x="793" y="1599"/>
                  </a:lnTo>
                  <a:lnTo>
                    <a:pt x="797" y="1577"/>
                  </a:lnTo>
                  <a:lnTo>
                    <a:pt x="799" y="1566"/>
                  </a:lnTo>
                  <a:lnTo>
                    <a:pt x="799" y="1554"/>
                  </a:lnTo>
                  <a:lnTo>
                    <a:pt x="799" y="1540"/>
                  </a:lnTo>
                  <a:lnTo>
                    <a:pt x="797" y="1526"/>
                  </a:lnTo>
                  <a:lnTo>
                    <a:pt x="794" y="1492"/>
                  </a:lnTo>
                  <a:lnTo>
                    <a:pt x="789" y="1457"/>
                  </a:lnTo>
                  <a:lnTo>
                    <a:pt x="781" y="1420"/>
                  </a:lnTo>
                  <a:lnTo>
                    <a:pt x="772" y="1383"/>
                  </a:lnTo>
                  <a:lnTo>
                    <a:pt x="767" y="1365"/>
                  </a:lnTo>
                  <a:lnTo>
                    <a:pt x="761" y="1348"/>
                  </a:lnTo>
                  <a:lnTo>
                    <a:pt x="754" y="1331"/>
                  </a:lnTo>
                  <a:lnTo>
                    <a:pt x="748" y="1315"/>
                  </a:lnTo>
                  <a:lnTo>
                    <a:pt x="740" y="1300"/>
                  </a:lnTo>
                  <a:lnTo>
                    <a:pt x="732" y="1287"/>
                  </a:lnTo>
                  <a:lnTo>
                    <a:pt x="723" y="1275"/>
                  </a:lnTo>
                  <a:lnTo>
                    <a:pt x="715" y="1264"/>
                  </a:lnTo>
                  <a:lnTo>
                    <a:pt x="706" y="1254"/>
                  </a:lnTo>
                  <a:lnTo>
                    <a:pt x="697" y="1247"/>
                  </a:lnTo>
                  <a:lnTo>
                    <a:pt x="687" y="1242"/>
                  </a:lnTo>
                  <a:lnTo>
                    <a:pt x="677" y="1239"/>
                  </a:lnTo>
                  <a:lnTo>
                    <a:pt x="666" y="1239"/>
                  </a:lnTo>
                  <a:lnTo>
                    <a:pt x="655" y="1241"/>
                  </a:lnTo>
                  <a:lnTo>
                    <a:pt x="644" y="1246"/>
                  </a:lnTo>
                  <a:lnTo>
                    <a:pt x="633" y="1254"/>
                  </a:lnTo>
                  <a:lnTo>
                    <a:pt x="621" y="1265"/>
                  </a:lnTo>
                  <a:lnTo>
                    <a:pt x="609" y="1279"/>
                  </a:lnTo>
                  <a:lnTo>
                    <a:pt x="596" y="1297"/>
                  </a:lnTo>
                  <a:lnTo>
                    <a:pt x="583" y="1317"/>
                  </a:lnTo>
                  <a:lnTo>
                    <a:pt x="569" y="1313"/>
                  </a:lnTo>
                  <a:lnTo>
                    <a:pt x="556" y="1308"/>
                  </a:lnTo>
                  <a:lnTo>
                    <a:pt x="545" y="1303"/>
                  </a:lnTo>
                  <a:lnTo>
                    <a:pt x="533" y="1297"/>
                  </a:lnTo>
                  <a:lnTo>
                    <a:pt x="523" y="1290"/>
                  </a:lnTo>
                  <a:lnTo>
                    <a:pt x="514" y="1283"/>
                  </a:lnTo>
                  <a:lnTo>
                    <a:pt x="506" y="1275"/>
                  </a:lnTo>
                  <a:lnTo>
                    <a:pt x="499" y="1267"/>
                  </a:lnTo>
                  <a:lnTo>
                    <a:pt x="493" y="1257"/>
                  </a:lnTo>
                  <a:lnTo>
                    <a:pt x="487" y="1248"/>
                  </a:lnTo>
                  <a:lnTo>
                    <a:pt x="482" y="1239"/>
                  </a:lnTo>
                  <a:lnTo>
                    <a:pt x="478" y="1229"/>
                  </a:lnTo>
                  <a:lnTo>
                    <a:pt x="474" y="1218"/>
                  </a:lnTo>
                  <a:lnTo>
                    <a:pt x="470" y="1208"/>
                  </a:lnTo>
                  <a:lnTo>
                    <a:pt x="467" y="1197"/>
                  </a:lnTo>
                  <a:lnTo>
                    <a:pt x="465" y="1185"/>
                  </a:lnTo>
                  <a:lnTo>
                    <a:pt x="462" y="1162"/>
                  </a:lnTo>
                  <a:lnTo>
                    <a:pt x="461" y="1138"/>
                  </a:lnTo>
                  <a:lnTo>
                    <a:pt x="460" y="1112"/>
                  </a:lnTo>
                  <a:lnTo>
                    <a:pt x="460" y="1088"/>
                  </a:lnTo>
                  <a:lnTo>
                    <a:pt x="462" y="1038"/>
                  </a:lnTo>
                  <a:lnTo>
                    <a:pt x="462" y="989"/>
                  </a:lnTo>
                  <a:lnTo>
                    <a:pt x="462" y="947"/>
                  </a:lnTo>
                  <a:lnTo>
                    <a:pt x="463" y="909"/>
                  </a:lnTo>
                  <a:lnTo>
                    <a:pt x="463" y="891"/>
                  </a:lnTo>
                  <a:lnTo>
                    <a:pt x="463" y="875"/>
                  </a:lnTo>
                  <a:lnTo>
                    <a:pt x="462" y="857"/>
                  </a:lnTo>
                  <a:lnTo>
                    <a:pt x="461" y="841"/>
                  </a:lnTo>
                  <a:lnTo>
                    <a:pt x="458" y="825"/>
                  </a:lnTo>
                  <a:lnTo>
                    <a:pt x="455" y="809"/>
                  </a:lnTo>
                  <a:lnTo>
                    <a:pt x="450" y="792"/>
                  </a:lnTo>
                  <a:lnTo>
                    <a:pt x="445" y="776"/>
                  </a:lnTo>
                  <a:lnTo>
                    <a:pt x="437" y="759"/>
                  </a:lnTo>
                  <a:lnTo>
                    <a:pt x="428" y="741"/>
                  </a:lnTo>
                  <a:lnTo>
                    <a:pt x="417" y="722"/>
                  </a:lnTo>
                  <a:lnTo>
                    <a:pt x="403" y="703"/>
                  </a:lnTo>
                  <a:lnTo>
                    <a:pt x="383" y="673"/>
                  </a:lnTo>
                  <a:lnTo>
                    <a:pt x="364" y="645"/>
                  </a:lnTo>
                  <a:lnTo>
                    <a:pt x="347" y="618"/>
                  </a:lnTo>
                  <a:lnTo>
                    <a:pt x="331" y="591"/>
                  </a:lnTo>
                  <a:lnTo>
                    <a:pt x="318" y="565"/>
                  </a:lnTo>
                  <a:lnTo>
                    <a:pt x="308" y="539"/>
                  </a:lnTo>
                  <a:lnTo>
                    <a:pt x="303" y="526"/>
                  </a:lnTo>
                  <a:lnTo>
                    <a:pt x="299" y="514"/>
                  </a:lnTo>
                  <a:lnTo>
                    <a:pt x="296" y="501"/>
                  </a:lnTo>
                  <a:lnTo>
                    <a:pt x="293" y="489"/>
                  </a:lnTo>
                  <a:lnTo>
                    <a:pt x="291" y="475"/>
                  </a:lnTo>
                  <a:lnTo>
                    <a:pt x="289" y="463"/>
                  </a:lnTo>
                  <a:lnTo>
                    <a:pt x="288" y="450"/>
                  </a:lnTo>
                  <a:lnTo>
                    <a:pt x="288" y="437"/>
                  </a:lnTo>
                  <a:lnTo>
                    <a:pt x="289" y="424"/>
                  </a:lnTo>
                  <a:lnTo>
                    <a:pt x="290" y="410"/>
                  </a:lnTo>
                  <a:lnTo>
                    <a:pt x="291" y="397"/>
                  </a:lnTo>
                  <a:lnTo>
                    <a:pt x="294" y="383"/>
                  </a:lnTo>
                  <a:lnTo>
                    <a:pt x="297" y="369"/>
                  </a:lnTo>
                  <a:lnTo>
                    <a:pt x="301" y="354"/>
                  </a:lnTo>
                  <a:lnTo>
                    <a:pt x="305" y="340"/>
                  </a:lnTo>
                  <a:lnTo>
                    <a:pt x="311" y="325"/>
                  </a:lnTo>
                  <a:lnTo>
                    <a:pt x="317" y="311"/>
                  </a:lnTo>
                  <a:lnTo>
                    <a:pt x="323" y="295"/>
                  </a:lnTo>
                  <a:lnTo>
                    <a:pt x="331" y="279"/>
                  </a:lnTo>
                  <a:lnTo>
                    <a:pt x="339" y="262"/>
                  </a:lnTo>
                  <a:lnTo>
                    <a:pt x="349" y="249"/>
                  </a:lnTo>
                  <a:lnTo>
                    <a:pt x="360" y="235"/>
                  </a:lnTo>
                  <a:lnTo>
                    <a:pt x="373" y="219"/>
                  </a:lnTo>
                  <a:lnTo>
                    <a:pt x="387" y="204"/>
                  </a:lnTo>
                  <a:lnTo>
                    <a:pt x="402" y="188"/>
                  </a:lnTo>
                  <a:lnTo>
                    <a:pt x="418" y="173"/>
                  </a:lnTo>
                  <a:lnTo>
                    <a:pt x="431" y="156"/>
                  </a:lnTo>
                  <a:lnTo>
                    <a:pt x="443" y="139"/>
                  </a:lnTo>
                  <a:lnTo>
                    <a:pt x="448" y="131"/>
                  </a:lnTo>
                  <a:lnTo>
                    <a:pt x="453" y="123"/>
                  </a:lnTo>
                  <a:lnTo>
                    <a:pt x="456" y="115"/>
                  </a:lnTo>
                  <a:lnTo>
                    <a:pt x="459" y="107"/>
                  </a:lnTo>
                  <a:lnTo>
                    <a:pt x="461" y="98"/>
                  </a:lnTo>
                  <a:lnTo>
                    <a:pt x="462" y="90"/>
                  </a:lnTo>
                  <a:lnTo>
                    <a:pt x="462" y="82"/>
                  </a:lnTo>
                  <a:lnTo>
                    <a:pt x="461" y="74"/>
                  </a:lnTo>
                  <a:lnTo>
                    <a:pt x="458" y="66"/>
                  </a:lnTo>
                  <a:lnTo>
                    <a:pt x="454" y="58"/>
                  </a:lnTo>
                  <a:lnTo>
                    <a:pt x="448" y="50"/>
                  </a:lnTo>
                  <a:lnTo>
                    <a:pt x="441" y="42"/>
                  </a:lnTo>
                  <a:lnTo>
                    <a:pt x="433" y="33"/>
                  </a:lnTo>
                  <a:lnTo>
                    <a:pt x="422" y="26"/>
                  </a:lnTo>
                  <a:lnTo>
                    <a:pt x="410" y="18"/>
                  </a:lnTo>
                  <a:lnTo>
                    <a:pt x="395" y="11"/>
                  </a:lnTo>
                  <a:lnTo>
                    <a:pt x="381" y="5"/>
                  </a:lnTo>
                  <a:lnTo>
                    <a:pt x="368" y="1"/>
                  </a:lnTo>
                  <a:lnTo>
                    <a:pt x="355" y="0"/>
                  </a:lnTo>
                  <a:lnTo>
                    <a:pt x="342" y="0"/>
                  </a:lnTo>
                  <a:lnTo>
                    <a:pt x="329" y="2"/>
                  </a:lnTo>
                  <a:lnTo>
                    <a:pt x="317" y="6"/>
                  </a:lnTo>
                  <a:lnTo>
                    <a:pt x="306" y="10"/>
                  </a:lnTo>
                  <a:lnTo>
                    <a:pt x="295" y="16"/>
                  </a:lnTo>
                  <a:lnTo>
                    <a:pt x="285" y="23"/>
                  </a:lnTo>
                  <a:lnTo>
                    <a:pt x="273" y="31"/>
                  </a:lnTo>
                  <a:lnTo>
                    <a:pt x="263" y="41"/>
                  </a:lnTo>
                  <a:lnTo>
                    <a:pt x="254" y="49"/>
                  </a:lnTo>
                  <a:lnTo>
                    <a:pt x="235" y="68"/>
                  </a:lnTo>
                  <a:lnTo>
                    <a:pt x="217" y="86"/>
                  </a:lnTo>
                  <a:lnTo>
                    <a:pt x="201" y="104"/>
                  </a:lnTo>
                  <a:lnTo>
                    <a:pt x="186" y="122"/>
                  </a:lnTo>
                  <a:lnTo>
                    <a:pt x="172" y="141"/>
                  </a:lnTo>
                  <a:lnTo>
                    <a:pt x="159" y="162"/>
                  </a:lnTo>
                  <a:lnTo>
                    <a:pt x="147" y="185"/>
                  </a:lnTo>
                  <a:lnTo>
                    <a:pt x="134" y="208"/>
                  </a:lnTo>
                  <a:lnTo>
                    <a:pt x="124" y="233"/>
                  </a:lnTo>
                  <a:lnTo>
                    <a:pt x="114" y="257"/>
                  </a:lnTo>
                  <a:lnTo>
                    <a:pt x="105" y="283"/>
                  </a:lnTo>
                  <a:lnTo>
                    <a:pt x="97" y="310"/>
                  </a:lnTo>
                  <a:lnTo>
                    <a:pt x="89" y="337"/>
                  </a:lnTo>
                  <a:lnTo>
                    <a:pt x="82" y="366"/>
                  </a:lnTo>
                  <a:lnTo>
                    <a:pt x="75" y="394"/>
                  </a:lnTo>
                  <a:lnTo>
                    <a:pt x="69" y="423"/>
                  </a:lnTo>
                  <a:lnTo>
                    <a:pt x="63" y="451"/>
                  </a:lnTo>
                  <a:lnTo>
                    <a:pt x="58" y="480"/>
                  </a:lnTo>
                  <a:lnTo>
                    <a:pt x="50" y="540"/>
                  </a:lnTo>
                  <a:lnTo>
                    <a:pt x="42" y="599"/>
                  </a:lnTo>
                  <a:lnTo>
                    <a:pt x="36" y="657"/>
                  </a:lnTo>
                  <a:lnTo>
                    <a:pt x="30" y="715"/>
                  </a:lnTo>
                  <a:lnTo>
                    <a:pt x="25" y="770"/>
                  </a:lnTo>
                  <a:lnTo>
                    <a:pt x="20" y="823"/>
                  </a:lnTo>
                  <a:lnTo>
                    <a:pt x="13" y="872"/>
                  </a:lnTo>
                  <a:lnTo>
                    <a:pt x="8" y="918"/>
                  </a:lnTo>
                  <a:lnTo>
                    <a:pt x="5" y="942"/>
                  </a:lnTo>
                  <a:lnTo>
                    <a:pt x="3" y="964"/>
                  </a:lnTo>
                  <a:lnTo>
                    <a:pt x="1" y="988"/>
                  </a:lnTo>
                  <a:lnTo>
                    <a:pt x="0" y="1012"/>
                  </a:lnTo>
                  <a:lnTo>
                    <a:pt x="0" y="1035"/>
                  </a:lnTo>
                  <a:lnTo>
                    <a:pt x="0" y="1059"/>
                  </a:lnTo>
                  <a:lnTo>
                    <a:pt x="1" y="1084"/>
                  </a:lnTo>
                  <a:lnTo>
                    <a:pt x="2" y="1108"/>
                  </a:lnTo>
                  <a:lnTo>
                    <a:pt x="6" y="1157"/>
                  </a:lnTo>
                  <a:lnTo>
                    <a:pt x="12" y="1206"/>
                  </a:lnTo>
                  <a:lnTo>
                    <a:pt x="19" y="1255"/>
                  </a:lnTo>
                  <a:lnTo>
                    <a:pt x="27" y="1305"/>
                  </a:lnTo>
                  <a:lnTo>
                    <a:pt x="35" y="1354"/>
                  </a:lnTo>
                  <a:lnTo>
                    <a:pt x="44" y="1404"/>
                  </a:lnTo>
                  <a:lnTo>
                    <a:pt x="53" y="1454"/>
                  </a:lnTo>
                  <a:lnTo>
                    <a:pt x="62" y="1502"/>
                  </a:lnTo>
                  <a:lnTo>
                    <a:pt x="70" y="1551"/>
                  </a:lnTo>
                  <a:lnTo>
                    <a:pt x="78" y="1600"/>
                  </a:lnTo>
                  <a:lnTo>
                    <a:pt x="86" y="1648"/>
                  </a:lnTo>
                  <a:lnTo>
                    <a:pt x="91" y="1695"/>
                  </a:lnTo>
                  <a:lnTo>
                    <a:pt x="97" y="1754"/>
                  </a:lnTo>
                  <a:lnTo>
                    <a:pt x="102" y="1814"/>
                  </a:lnTo>
                  <a:lnTo>
                    <a:pt x="106" y="1875"/>
                  </a:lnTo>
                  <a:lnTo>
                    <a:pt x="109" y="1935"/>
                  </a:lnTo>
                  <a:lnTo>
                    <a:pt x="112" y="1995"/>
                  </a:lnTo>
                  <a:lnTo>
                    <a:pt x="115" y="2055"/>
                  </a:lnTo>
                  <a:lnTo>
                    <a:pt x="118" y="2115"/>
                  </a:lnTo>
                  <a:lnTo>
                    <a:pt x="120" y="2176"/>
                  </a:lnTo>
                  <a:lnTo>
                    <a:pt x="122" y="2236"/>
                  </a:lnTo>
                  <a:lnTo>
                    <a:pt x="124" y="2296"/>
                  </a:lnTo>
                  <a:lnTo>
                    <a:pt x="127" y="2357"/>
                  </a:lnTo>
                  <a:lnTo>
                    <a:pt x="130" y="2416"/>
                  </a:lnTo>
                  <a:lnTo>
                    <a:pt x="133" y="2476"/>
                  </a:lnTo>
                  <a:lnTo>
                    <a:pt x="137" y="2536"/>
                  </a:lnTo>
                  <a:lnTo>
                    <a:pt x="141" y="2596"/>
                  </a:lnTo>
                  <a:lnTo>
                    <a:pt x="147" y="2655"/>
                  </a:lnTo>
                  <a:lnTo>
                    <a:pt x="156" y="2746"/>
                  </a:lnTo>
                  <a:lnTo>
                    <a:pt x="164" y="2836"/>
                  </a:lnTo>
                  <a:lnTo>
                    <a:pt x="171" y="2927"/>
                  </a:lnTo>
                  <a:lnTo>
                    <a:pt x="179" y="3018"/>
                  </a:lnTo>
                  <a:lnTo>
                    <a:pt x="186" y="3108"/>
                  </a:lnTo>
                  <a:lnTo>
                    <a:pt x="194" y="3199"/>
                  </a:lnTo>
                  <a:lnTo>
                    <a:pt x="201" y="3289"/>
                  </a:lnTo>
                  <a:lnTo>
                    <a:pt x="208" y="3379"/>
                  </a:lnTo>
                  <a:lnTo>
                    <a:pt x="216" y="3470"/>
                  </a:lnTo>
                  <a:lnTo>
                    <a:pt x="224" y="3561"/>
                  </a:lnTo>
                  <a:lnTo>
                    <a:pt x="231" y="3652"/>
                  </a:lnTo>
                  <a:lnTo>
                    <a:pt x="239" y="3742"/>
                  </a:lnTo>
                  <a:lnTo>
                    <a:pt x="246" y="3832"/>
                  </a:lnTo>
                  <a:lnTo>
                    <a:pt x="254" y="3923"/>
                  </a:lnTo>
                  <a:lnTo>
                    <a:pt x="262" y="4014"/>
                  </a:lnTo>
                  <a:lnTo>
                    <a:pt x="271" y="4105"/>
                  </a:lnTo>
                  <a:lnTo>
                    <a:pt x="277" y="4152"/>
                  </a:lnTo>
                  <a:lnTo>
                    <a:pt x="282" y="4201"/>
                  </a:lnTo>
                  <a:lnTo>
                    <a:pt x="289" y="4251"/>
                  </a:lnTo>
                  <a:lnTo>
                    <a:pt x="297" y="4302"/>
                  </a:lnTo>
                  <a:lnTo>
                    <a:pt x="307" y="4352"/>
                  </a:lnTo>
                  <a:lnTo>
                    <a:pt x="318" y="4403"/>
                  </a:lnTo>
                  <a:lnTo>
                    <a:pt x="324" y="4428"/>
                  </a:lnTo>
                  <a:lnTo>
                    <a:pt x="331" y="4453"/>
                  </a:lnTo>
                  <a:lnTo>
                    <a:pt x="338" y="4478"/>
                  </a:lnTo>
                  <a:lnTo>
                    <a:pt x="346" y="4503"/>
                  </a:lnTo>
                  <a:close/>
                </a:path>
              </a:pathLst>
            </a:custGeom>
            <a:solidFill>
              <a:srgbClr val="E6E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" name="Freeform 46"/>
            <p:cNvSpPr>
              <a:spLocks/>
            </p:cNvSpPr>
            <p:nvPr/>
          </p:nvSpPr>
          <p:spPr bwMode="auto">
            <a:xfrm>
              <a:off x="7231063" y="4256088"/>
              <a:ext cx="182562" cy="450850"/>
            </a:xfrm>
            <a:custGeom>
              <a:avLst/>
              <a:gdLst>
                <a:gd name="T0" fmla="*/ 316 w 1954"/>
                <a:gd name="T1" fmla="*/ 4616 h 4829"/>
                <a:gd name="T2" fmla="*/ 489 w 1954"/>
                <a:gd name="T3" fmla="*/ 4733 h 4829"/>
                <a:gd name="T4" fmla="*/ 737 w 1954"/>
                <a:gd name="T5" fmla="*/ 4802 h 4829"/>
                <a:gd name="T6" fmla="*/ 985 w 1954"/>
                <a:gd name="T7" fmla="*/ 4828 h 4829"/>
                <a:gd name="T8" fmla="*/ 1221 w 1954"/>
                <a:gd name="T9" fmla="*/ 4813 h 4829"/>
                <a:gd name="T10" fmla="*/ 1454 w 1954"/>
                <a:gd name="T11" fmla="*/ 4762 h 4829"/>
                <a:gd name="T12" fmla="*/ 1737 w 1954"/>
                <a:gd name="T13" fmla="*/ 4669 h 4829"/>
                <a:gd name="T14" fmla="*/ 1877 w 1954"/>
                <a:gd name="T15" fmla="*/ 4635 h 4829"/>
                <a:gd name="T16" fmla="*/ 1933 w 1954"/>
                <a:gd name="T17" fmla="*/ 4590 h 4829"/>
                <a:gd name="T18" fmla="*/ 1954 w 1954"/>
                <a:gd name="T19" fmla="*/ 4508 h 4829"/>
                <a:gd name="T20" fmla="*/ 1920 w 1954"/>
                <a:gd name="T21" fmla="*/ 4406 h 4829"/>
                <a:gd name="T22" fmla="*/ 1837 w 1954"/>
                <a:gd name="T23" fmla="*/ 4349 h 4829"/>
                <a:gd name="T24" fmla="*/ 1662 w 1954"/>
                <a:gd name="T25" fmla="*/ 4322 h 4829"/>
                <a:gd name="T26" fmla="*/ 1259 w 1954"/>
                <a:gd name="T27" fmla="*/ 4313 h 4829"/>
                <a:gd name="T28" fmla="*/ 1048 w 1954"/>
                <a:gd name="T29" fmla="*/ 4285 h 4829"/>
                <a:gd name="T30" fmla="*/ 859 w 1954"/>
                <a:gd name="T31" fmla="*/ 4211 h 4829"/>
                <a:gd name="T32" fmla="*/ 696 w 1954"/>
                <a:gd name="T33" fmla="*/ 4068 h 4829"/>
                <a:gd name="T34" fmla="*/ 602 w 1954"/>
                <a:gd name="T35" fmla="*/ 3914 h 4829"/>
                <a:gd name="T36" fmla="*/ 553 w 1954"/>
                <a:gd name="T37" fmla="*/ 3779 h 4829"/>
                <a:gd name="T38" fmla="*/ 535 w 1954"/>
                <a:gd name="T39" fmla="*/ 3643 h 4829"/>
                <a:gd name="T40" fmla="*/ 548 w 1954"/>
                <a:gd name="T41" fmla="*/ 3459 h 4829"/>
                <a:gd name="T42" fmla="*/ 604 w 1954"/>
                <a:gd name="T43" fmla="*/ 3112 h 4829"/>
                <a:gd name="T44" fmla="*/ 614 w 1954"/>
                <a:gd name="T45" fmla="*/ 2751 h 4829"/>
                <a:gd name="T46" fmla="*/ 632 w 1954"/>
                <a:gd name="T47" fmla="*/ 2458 h 4829"/>
                <a:gd name="T48" fmla="*/ 709 w 1954"/>
                <a:gd name="T49" fmla="*/ 2220 h 4829"/>
                <a:gd name="T50" fmla="*/ 719 w 1954"/>
                <a:gd name="T51" fmla="*/ 2107 h 4829"/>
                <a:gd name="T52" fmla="*/ 677 w 1954"/>
                <a:gd name="T53" fmla="*/ 2010 h 4829"/>
                <a:gd name="T54" fmla="*/ 612 w 1954"/>
                <a:gd name="T55" fmla="*/ 1899 h 4829"/>
                <a:gd name="T56" fmla="*/ 501 w 1954"/>
                <a:gd name="T57" fmla="*/ 1857 h 4829"/>
                <a:gd name="T58" fmla="*/ 358 w 1954"/>
                <a:gd name="T59" fmla="*/ 1748 h 4829"/>
                <a:gd name="T60" fmla="*/ 319 w 1954"/>
                <a:gd name="T61" fmla="*/ 1666 h 4829"/>
                <a:gd name="T62" fmla="*/ 330 w 1954"/>
                <a:gd name="T63" fmla="*/ 1582 h 4829"/>
                <a:gd name="T64" fmla="*/ 383 w 1954"/>
                <a:gd name="T65" fmla="*/ 1532 h 4829"/>
                <a:gd name="T66" fmla="*/ 507 w 1954"/>
                <a:gd name="T67" fmla="*/ 1456 h 4829"/>
                <a:gd name="T68" fmla="*/ 547 w 1954"/>
                <a:gd name="T69" fmla="*/ 1368 h 4829"/>
                <a:gd name="T70" fmla="*/ 550 w 1954"/>
                <a:gd name="T71" fmla="*/ 1227 h 4829"/>
                <a:gd name="T72" fmla="*/ 498 w 1954"/>
                <a:gd name="T73" fmla="*/ 926 h 4829"/>
                <a:gd name="T74" fmla="*/ 406 w 1954"/>
                <a:gd name="T75" fmla="*/ 569 h 4829"/>
                <a:gd name="T76" fmla="*/ 360 w 1954"/>
                <a:gd name="T77" fmla="*/ 378 h 4829"/>
                <a:gd name="T78" fmla="*/ 367 w 1954"/>
                <a:gd name="T79" fmla="*/ 248 h 4829"/>
                <a:gd name="T80" fmla="*/ 423 w 1954"/>
                <a:gd name="T81" fmla="*/ 134 h 4829"/>
                <a:gd name="T82" fmla="*/ 438 w 1954"/>
                <a:gd name="T83" fmla="*/ 61 h 4829"/>
                <a:gd name="T84" fmla="*/ 411 w 1954"/>
                <a:gd name="T85" fmla="*/ 16 h 4829"/>
                <a:gd name="T86" fmla="*/ 322 w 1954"/>
                <a:gd name="T87" fmla="*/ 11 h 4829"/>
                <a:gd name="T88" fmla="*/ 234 w 1954"/>
                <a:gd name="T89" fmla="*/ 88 h 4829"/>
                <a:gd name="T90" fmla="*/ 149 w 1954"/>
                <a:gd name="T91" fmla="*/ 220 h 4829"/>
                <a:gd name="T92" fmla="*/ 85 w 1954"/>
                <a:gd name="T93" fmla="*/ 400 h 4829"/>
                <a:gd name="T94" fmla="*/ 82 w 1954"/>
                <a:gd name="T95" fmla="*/ 636 h 4829"/>
                <a:gd name="T96" fmla="*/ 101 w 1954"/>
                <a:gd name="T97" fmla="*/ 990 h 4829"/>
                <a:gd name="T98" fmla="*/ 35 w 1954"/>
                <a:gd name="T99" fmla="*/ 1289 h 4829"/>
                <a:gd name="T100" fmla="*/ 1 w 1954"/>
                <a:gd name="T101" fmla="*/ 1532 h 4829"/>
                <a:gd name="T102" fmla="*/ 48 w 1954"/>
                <a:gd name="T103" fmla="*/ 1781 h 4829"/>
                <a:gd name="T104" fmla="*/ 126 w 1954"/>
                <a:gd name="T105" fmla="*/ 2092 h 4829"/>
                <a:gd name="T106" fmla="*/ 146 w 1954"/>
                <a:gd name="T107" fmla="*/ 2305 h 4829"/>
                <a:gd name="T108" fmla="*/ 125 w 1954"/>
                <a:gd name="T109" fmla="*/ 2693 h 4829"/>
                <a:gd name="T110" fmla="*/ 94 w 1954"/>
                <a:gd name="T111" fmla="*/ 3035 h 4829"/>
                <a:gd name="T112" fmla="*/ 114 w 1954"/>
                <a:gd name="T113" fmla="*/ 3219 h 4829"/>
                <a:gd name="T114" fmla="*/ 189 w 1954"/>
                <a:gd name="T115" fmla="*/ 3416 h 4829"/>
                <a:gd name="T116" fmla="*/ 227 w 1954"/>
                <a:gd name="T117" fmla="*/ 3592 h 4829"/>
                <a:gd name="T118" fmla="*/ 171 w 1954"/>
                <a:gd name="T119" fmla="*/ 3860 h 4829"/>
                <a:gd name="T120" fmla="*/ 145 w 1954"/>
                <a:gd name="T121" fmla="*/ 4167 h 4829"/>
                <a:gd name="T122" fmla="*/ 170 w 1954"/>
                <a:gd name="T123" fmla="*/ 4352 h 4829"/>
                <a:gd name="T124" fmla="*/ 220 w 1954"/>
                <a:gd name="T125" fmla="*/ 4483 h 4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54" h="4829">
                  <a:moveTo>
                    <a:pt x="220" y="4483"/>
                  </a:moveTo>
                  <a:lnTo>
                    <a:pt x="233" y="4507"/>
                  </a:lnTo>
                  <a:lnTo>
                    <a:pt x="247" y="4531"/>
                  </a:lnTo>
                  <a:lnTo>
                    <a:pt x="262" y="4553"/>
                  </a:lnTo>
                  <a:lnTo>
                    <a:pt x="280" y="4575"/>
                  </a:lnTo>
                  <a:lnTo>
                    <a:pt x="297" y="4596"/>
                  </a:lnTo>
                  <a:lnTo>
                    <a:pt x="316" y="4616"/>
                  </a:lnTo>
                  <a:lnTo>
                    <a:pt x="337" y="4636"/>
                  </a:lnTo>
                  <a:lnTo>
                    <a:pt x="359" y="4654"/>
                  </a:lnTo>
                  <a:lnTo>
                    <a:pt x="382" y="4672"/>
                  </a:lnTo>
                  <a:lnTo>
                    <a:pt x="407" y="4689"/>
                  </a:lnTo>
                  <a:lnTo>
                    <a:pt x="432" y="4704"/>
                  </a:lnTo>
                  <a:lnTo>
                    <a:pt x="459" y="4718"/>
                  </a:lnTo>
                  <a:lnTo>
                    <a:pt x="489" y="4733"/>
                  </a:lnTo>
                  <a:lnTo>
                    <a:pt x="519" y="4745"/>
                  </a:lnTo>
                  <a:lnTo>
                    <a:pt x="551" y="4756"/>
                  </a:lnTo>
                  <a:lnTo>
                    <a:pt x="584" y="4766"/>
                  </a:lnTo>
                  <a:lnTo>
                    <a:pt x="623" y="4776"/>
                  </a:lnTo>
                  <a:lnTo>
                    <a:pt x="662" y="4785"/>
                  </a:lnTo>
                  <a:lnTo>
                    <a:pt x="699" y="4795"/>
                  </a:lnTo>
                  <a:lnTo>
                    <a:pt x="737" y="4802"/>
                  </a:lnTo>
                  <a:lnTo>
                    <a:pt x="774" y="4809"/>
                  </a:lnTo>
                  <a:lnTo>
                    <a:pt x="810" y="4814"/>
                  </a:lnTo>
                  <a:lnTo>
                    <a:pt x="846" y="4819"/>
                  </a:lnTo>
                  <a:lnTo>
                    <a:pt x="882" y="4822"/>
                  </a:lnTo>
                  <a:lnTo>
                    <a:pt x="916" y="4825"/>
                  </a:lnTo>
                  <a:lnTo>
                    <a:pt x="951" y="4827"/>
                  </a:lnTo>
                  <a:lnTo>
                    <a:pt x="985" y="4828"/>
                  </a:lnTo>
                  <a:lnTo>
                    <a:pt x="1020" y="4829"/>
                  </a:lnTo>
                  <a:lnTo>
                    <a:pt x="1054" y="4828"/>
                  </a:lnTo>
                  <a:lnTo>
                    <a:pt x="1087" y="4827"/>
                  </a:lnTo>
                  <a:lnTo>
                    <a:pt x="1121" y="4824"/>
                  </a:lnTo>
                  <a:lnTo>
                    <a:pt x="1154" y="4821"/>
                  </a:lnTo>
                  <a:lnTo>
                    <a:pt x="1188" y="4818"/>
                  </a:lnTo>
                  <a:lnTo>
                    <a:pt x="1221" y="4813"/>
                  </a:lnTo>
                  <a:lnTo>
                    <a:pt x="1254" y="4808"/>
                  </a:lnTo>
                  <a:lnTo>
                    <a:pt x="1287" y="4802"/>
                  </a:lnTo>
                  <a:lnTo>
                    <a:pt x="1321" y="4796"/>
                  </a:lnTo>
                  <a:lnTo>
                    <a:pt x="1353" y="4789"/>
                  </a:lnTo>
                  <a:lnTo>
                    <a:pt x="1387" y="4780"/>
                  </a:lnTo>
                  <a:lnTo>
                    <a:pt x="1420" y="4771"/>
                  </a:lnTo>
                  <a:lnTo>
                    <a:pt x="1454" y="4762"/>
                  </a:lnTo>
                  <a:lnTo>
                    <a:pt x="1488" y="4752"/>
                  </a:lnTo>
                  <a:lnTo>
                    <a:pt x="1522" y="4742"/>
                  </a:lnTo>
                  <a:lnTo>
                    <a:pt x="1556" y="4731"/>
                  </a:lnTo>
                  <a:lnTo>
                    <a:pt x="1626" y="4706"/>
                  </a:lnTo>
                  <a:lnTo>
                    <a:pt x="1698" y="4680"/>
                  </a:lnTo>
                  <a:lnTo>
                    <a:pt x="1717" y="4674"/>
                  </a:lnTo>
                  <a:lnTo>
                    <a:pt x="1737" y="4669"/>
                  </a:lnTo>
                  <a:lnTo>
                    <a:pt x="1758" y="4665"/>
                  </a:lnTo>
                  <a:lnTo>
                    <a:pt x="1781" y="4661"/>
                  </a:lnTo>
                  <a:lnTo>
                    <a:pt x="1803" y="4655"/>
                  </a:lnTo>
                  <a:lnTo>
                    <a:pt x="1825" y="4651"/>
                  </a:lnTo>
                  <a:lnTo>
                    <a:pt x="1847" y="4645"/>
                  </a:lnTo>
                  <a:lnTo>
                    <a:pt x="1867" y="4638"/>
                  </a:lnTo>
                  <a:lnTo>
                    <a:pt x="1877" y="4635"/>
                  </a:lnTo>
                  <a:lnTo>
                    <a:pt x="1886" y="4630"/>
                  </a:lnTo>
                  <a:lnTo>
                    <a:pt x="1895" y="4625"/>
                  </a:lnTo>
                  <a:lnTo>
                    <a:pt x="1905" y="4620"/>
                  </a:lnTo>
                  <a:lnTo>
                    <a:pt x="1913" y="4614"/>
                  </a:lnTo>
                  <a:lnTo>
                    <a:pt x="1920" y="4607"/>
                  </a:lnTo>
                  <a:lnTo>
                    <a:pt x="1927" y="4600"/>
                  </a:lnTo>
                  <a:lnTo>
                    <a:pt x="1933" y="4590"/>
                  </a:lnTo>
                  <a:lnTo>
                    <a:pt x="1939" y="4581"/>
                  </a:lnTo>
                  <a:lnTo>
                    <a:pt x="1943" y="4572"/>
                  </a:lnTo>
                  <a:lnTo>
                    <a:pt x="1947" y="4561"/>
                  </a:lnTo>
                  <a:lnTo>
                    <a:pt x="1950" y="4549"/>
                  </a:lnTo>
                  <a:lnTo>
                    <a:pt x="1952" y="4537"/>
                  </a:lnTo>
                  <a:lnTo>
                    <a:pt x="1954" y="4522"/>
                  </a:lnTo>
                  <a:lnTo>
                    <a:pt x="1954" y="4508"/>
                  </a:lnTo>
                  <a:lnTo>
                    <a:pt x="1953" y="4492"/>
                  </a:lnTo>
                  <a:lnTo>
                    <a:pt x="1950" y="4475"/>
                  </a:lnTo>
                  <a:lnTo>
                    <a:pt x="1947" y="4458"/>
                  </a:lnTo>
                  <a:lnTo>
                    <a:pt x="1942" y="4443"/>
                  </a:lnTo>
                  <a:lnTo>
                    <a:pt x="1936" y="4430"/>
                  </a:lnTo>
                  <a:lnTo>
                    <a:pt x="1929" y="4417"/>
                  </a:lnTo>
                  <a:lnTo>
                    <a:pt x="1920" y="4406"/>
                  </a:lnTo>
                  <a:lnTo>
                    <a:pt x="1911" y="4394"/>
                  </a:lnTo>
                  <a:lnTo>
                    <a:pt x="1900" y="4385"/>
                  </a:lnTo>
                  <a:lnTo>
                    <a:pt x="1889" y="4376"/>
                  </a:lnTo>
                  <a:lnTo>
                    <a:pt x="1877" y="4368"/>
                  </a:lnTo>
                  <a:lnTo>
                    <a:pt x="1864" y="4361"/>
                  </a:lnTo>
                  <a:lnTo>
                    <a:pt x="1851" y="4355"/>
                  </a:lnTo>
                  <a:lnTo>
                    <a:pt x="1837" y="4349"/>
                  </a:lnTo>
                  <a:lnTo>
                    <a:pt x="1822" y="4345"/>
                  </a:lnTo>
                  <a:lnTo>
                    <a:pt x="1807" y="4340"/>
                  </a:lnTo>
                  <a:lnTo>
                    <a:pt x="1792" y="4337"/>
                  </a:lnTo>
                  <a:lnTo>
                    <a:pt x="1759" y="4330"/>
                  </a:lnTo>
                  <a:lnTo>
                    <a:pt x="1727" y="4326"/>
                  </a:lnTo>
                  <a:lnTo>
                    <a:pt x="1694" y="4323"/>
                  </a:lnTo>
                  <a:lnTo>
                    <a:pt x="1662" y="4322"/>
                  </a:lnTo>
                  <a:lnTo>
                    <a:pt x="1599" y="4321"/>
                  </a:lnTo>
                  <a:lnTo>
                    <a:pt x="1544" y="4321"/>
                  </a:lnTo>
                  <a:lnTo>
                    <a:pt x="1480" y="4320"/>
                  </a:lnTo>
                  <a:lnTo>
                    <a:pt x="1416" y="4319"/>
                  </a:lnTo>
                  <a:lnTo>
                    <a:pt x="1352" y="4317"/>
                  </a:lnTo>
                  <a:lnTo>
                    <a:pt x="1290" y="4315"/>
                  </a:lnTo>
                  <a:lnTo>
                    <a:pt x="1259" y="4313"/>
                  </a:lnTo>
                  <a:lnTo>
                    <a:pt x="1227" y="4311"/>
                  </a:lnTo>
                  <a:lnTo>
                    <a:pt x="1197" y="4308"/>
                  </a:lnTo>
                  <a:lnTo>
                    <a:pt x="1166" y="4305"/>
                  </a:lnTo>
                  <a:lnTo>
                    <a:pt x="1137" y="4301"/>
                  </a:lnTo>
                  <a:lnTo>
                    <a:pt x="1107" y="4296"/>
                  </a:lnTo>
                  <a:lnTo>
                    <a:pt x="1078" y="4291"/>
                  </a:lnTo>
                  <a:lnTo>
                    <a:pt x="1048" y="4285"/>
                  </a:lnTo>
                  <a:lnTo>
                    <a:pt x="1020" y="4278"/>
                  </a:lnTo>
                  <a:lnTo>
                    <a:pt x="992" y="4269"/>
                  </a:lnTo>
                  <a:lnTo>
                    <a:pt x="964" y="4260"/>
                  </a:lnTo>
                  <a:lnTo>
                    <a:pt x="937" y="4249"/>
                  </a:lnTo>
                  <a:lnTo>
                    <a:pt x="910" y="4238"/>
                  </a:lnTo>
                  <a:lnTo>
                    <a:pt x="884" y="4225"/>
                  </a:lnTo>
                  <a:lnTo>
                    <a:pt x="859" y="4211"/>
                  </a:lnTo>
                  <a:lnTo>
                    <a:pt x="833" y="4195"/>
                  </a:lnTo>
                  <a:lnTo>
                    <a:pt x="809" y="4178"/>
                  </a:lnTo>
                  <a:lnTo>
                    <a:pt x="784" y="4160"/>
                  </a:lnTo>
                  <a:lnTo>
                    <a:pt x="761" y="4139"/>
                  </a:lnTo>
                  <a:lnTo>
                    <a:pt x="739" y="4118"/>
                  </a:lnTo>
                  <a:lnTo>
                    <a:pt x="717" y="4094"/>
                  </a:lnTo>
                  <a:lnTo>
                    <a:pt x="696" y="4068"/>
                  </a:lnTo>
                  <a:lnTo>
                    <a:pt x="676" y="4041"/>
                  </a:lnTo>
                  <a:lnTo>
                    <a:pt x="655" y="4012"/>
                  </a:lnTo>
                  <a:lnTo>
                    <a:pt x="643" y="3992"/>
                  </a:lnTo>
                  <a:lnTo>
                    <a:pt x="632" y="3973"/>
                  </a:lnTo>
                  <a:lnTo>
                    <a:pt x="621" y="3953"/>
                  </a:lnTo>
                  <a:lnTo>
                    <a:pt x="611" y="3933"/>
                  </a:lnTo>
                  <a:lnTo>
                    <a:pt x="602" y="3914"/>
                  </a:lnTo>
                  <a:lnTo>
                    <a:pt x="592" y="3895"/>
                  </a:lnTo>
                  <a:lnTo>
                    <a:pt x="584" y="3875"/>
                  </a:lnTo>
                  <a:lnTo>
                    <a:pt x="577" y="3856"/>
                  </a:lnTo>
                  <a:lnTo>
                    <a:pt x="570" y="3837"/>
                  </a:lnTo>
                  <a:lnTo>
                    <a:pt x="564" y="3817"/>
                  </a:lnTo>
                  <a:lnTo>
                    <a:pt x="558" y="3798"/>
                  </a:lnTo>
                  <a:lnTo>
                    <a:pt x="553" y="3779"/>
                  </a:lnTo>
                  <a:lnTo>
                    <a:pt x="549" y="3760"/>
                  </a:lnTo>
                  <a:lnTo>
                    <a:pt x="545" y="3740"/>
                  </a:lnTo>
                  <a:lnTo>
                    <a:pt x="542" y="3721"/>
                  </a:lnTo>
                  <a:lnTo>
                    <a:pt x="540" y="3702"/>
                  </a:lnTo>
                  <a:lnTo>
                    <a:pt x="538" y="3681"/>
                  </a:lnTo>
                  <a:lnTo>
                    <a:pt x="536" y="3662"/>
                  </a:lnTo>
                  <a:lnTo>
                    <a:pt x="535" y="3643"/>
                  </a:lnTo>
                  <a:lnTo>
                    <a:pt x="535" y="3622"/>
                  </a:lnTo>
                  <a:lnTo>
                    <a:pt x="535" y="3603"/>
                  </a:lnTo>
                  <a:lnTo>
                    <a:pt x="535" y="3583"/>
                  </a:lnTo>
                  <a:lnTo>
                    <a:pt x="536" y="3563"/>
                  </a:lnTo>
                  <a:lnTo>
                    <a:pt x="538" y="3542"/>
                  </a:lnTo>
                  <a:lnTo>
                    <a:pt x="542" y="3501"/>
                  </a:lnTo>
                  <a:lnTo>
                    <a:pt x="548" y="3459"/>
                  </a:lnTo>
                  <a:lnTo>
                    <a:pt x="556" y="3416"/>
                  </a:lnTo>
                  <a:lnTo>
                    <a:pt x="566" y="3373"/>
                  </a:lnTo>
                  <a:lnTo>
                    <a:pt x="577" y="3320"/>
                  </a:lnTo>
                  <a:lnTo>
                    <a:pt x="586" y="3267"/>
                  </a:lnTo>
                  <a:lnTo>
                    <a:pt x="593" y="3215"/>
                  </a:lnTo>
                  <a:lnTo>
                    <a:pt x="600" y="3163"/>
                  </a:lnTo>
                  <a:lnTo>
                    <a:pt x="604" y="3112"/>
                  </a:lnTo>
                  <a:lnTo>
                    <a:pt x="608" y="3061"/>
                  </a:lnTo>
                  <a:lnTo>
                    <a:pt x="610" y="3009"/>
                  </a:lnTo>
                  <a:lnTo>
                    <a:pt x="612" y="2958"/>
                  </a:lnTo>
                  <a:lnTo>
                    <a:pt x="612" y="2906"/>
                  </a:lnTo>
                  <a:lnTo>
                    <a:pt x="613" y="2855"/>
                  </a:lnTo>
                  <a:lnTo>
                    <a:pt x="613" y="2803"/>
                  </a:lnTo>
                  <a:lnTo>
                    <a:pt x="614" y="2751"/>
                  </a:lnTo>
                  <a:lnTo>
                    <a:pt x="614" y="2699"/>
                  </a:lnTo>
                  <a:lnTo>
                    <a:pt x="615" y="2646"/>
                  </a:lnTo>
                  <a:lnTo>
                    <a:pt x="617" y="2592"/>
                  </a:lnTo>
                  <a:lnTo>
                    <a:pt x="619" y="2539"/>
                  </a:lnTo>
                  <a:lnTo>
                    <a:pt x="622" y="2512"/>
                  </a:lnTo>
                  <a:lnTo>
                    <a:pt x="626" y="2486"/>
                  </a:lnTo>
                  <a:lnTo>
                    <a:pt x="632" y="2458"/>
                  </a:lnTo>
                  <a:lnTo>
                    <a:pt x="639" y="2432"/>
                  </a:lnTo>
                  <a:lnTo>
                    <a:pt x="656" y="2378"/>
                  </a:lnTo>
                  <a:lnTo>
                    <a:pt x="676" y="2324"/>
                  </a:lnTo>
                  <a:lnTo>
                    <a:pt x="685" y="2298"/>
                  </a:lnTo>
                  <a:lnTo>
                    <a:pt x="694" y="2271"/>
                  </a:lnTo>
                  <a:lnTo>
                    <a:pt x="702" y="2246"/>
                  </a:lnTo>
                  <a:lnTo>
                    <a:pt x="709" y="2220"/>
                  </a:lnTo>
                  <a:lnTo>
                    <a:pt x="715" y="2195"/>
                  </a:lnTo>
                  <a:lnTo>
                    <a:pt x="719" y="2170"/>
                  </a:lnTo>
                  <a:lnTo>
                    <a:pt x="720" y="2159"/>
                  </a:lnTo>
                  <a:lnTo>
                    <a:pt x="721" y="2147"/>
                  </a:lnTo>
                  <a:lnTo>
                    <a:pt x="721" y="2134"/>
                  </a:lnTo>
                  <a:lnTo>
                    <a:pt x="721" y="2122"/>
                  </a:lnTo>
                  <a:lnTo>
                    <a:pt x="719" y="2107"/>
                  </a:lnTo>
                  <a:lnTo>
                    <a:pt x="716" y="2092"/>
                  </a:lnTo>
                  <a:lnTo>
                    <a:pt x="711" y="2077"/>
                  </a:lnTo>
                  <a:lnTo>
                    <a:pt x="706" y="2063"/>
                  </a:lnTo>
                  <a:lnTo>
                    <a:pt x="699" y="2050"/>
                  </a:lnTo>
                  <a:lnTo>
                    <a:pt x="692" y="2036"/>
                  </a:lnTo>
                  <a:lnTo>
                    <a:pt x="685" y="2024"/>
                  </a:lnTo>
                  <a:lnTo>
                    <a:pt x="677" y="2010"/>
                  </a:lnTo>
                  <a:lnTo>
                    <a:pt x="659" y="1984"/>
                  </a:lnTo>
                  <a:lnTo>
                    <a:pt x="644" y="1958"/>
                  </a:lnTo>
                  <a:lnTo>
                    <a:pt x="636" y="1944"/>
                  </a:lnTo>
                  <a:lnTo>
                    <a:pt x="630" y="1929"/>
                  </a:lnTo>
                  <a:lnTo>
                    <a:pt x="624" y="1915"/>
                  </a:lnTo>
                  <a:lnTo>
                    <a:pt x="619" y="1900"/>
                  </a:lnTo>
                  <a:lnTo>
                    <a:pt x="612" y="1899"/>
                  </a:lnTo>
                  <a:lnTo>
                    <a:pt x="604" y="1898"/>
                  </a:lnTo>
                  <a:lnTo>
                    <a:pt x="596" y="1896"/>
                  </a:lnTo>
                  <a:lnTo>
                    <a:pt x="586" y="1894"/>
                  </a:lnTo>
                  <a:lnTo>
                    <a:pt x="567" y="1887"/>
                  </a:lnTo>
                  <a:lnTo>
                    <a:pt x="546" y="1878"/>
                  </a:lnTo>
                  <a:lnTo>
                    <a:pt x="524" y="1868"/>
                  </a:lnTo>
                  <a:lnTo>
                    <a:pt x="501" y="1857"/>
                  </a:lnTo>
                  <a:lnTo>
                    <a:pt x="479" y="1844"/>
                  </a:lnTo>
                  <a:lnTo>
                    <a:pt x="455" y="1830"/>
                  </a:lnTo>
                  <a:lnTo>
                    <a:pt x="433" y="1814"/>
                  </a:lnTo>
                  <a:lnTo>
                    <a:pt x="412" y="1798"/>
                  </a:lnTo>
                  <a:lnTo>
                    <a:pt x="392" y="1782"/>
                  </a:lnTo>
                  <a:lnTo>
                    <a:pt x="374" y="1766"/>
                  </a:lnTo>
                  <a:lnTo>
                    <a:pt x="358" y="1748"/>
                  </a:lnTo>
                  <a:lnTo>
                    <a:pt x="345" y="1732"/>
                  </a:lnTo>
                  <a:lnTo>
                    <a:pt x="340" y="1724"/>
                  </a:lnTo>
                  <a:lnTo>
                    <a:pt x="335" y="1716"/>
                  </a:lnTo>
                  <a:lnTo>
                    <a:pt x="331" y="1708"/>
                  </a:lnTo>
                  <a:lnTo>
                    <a:pt x="328" y="1700"/>
                  </a:lnTo>
                  <a:lnTo>
                    <a:pt x="323" y="1682"/>
                  </a:lnTo>
                  <a:lnTo>
                    <a:pt x="319" y="1666"/>
                  </a:lnTo>
                  <a:lnTo>
                    <a:pt x="317" y="1651"/>
                  </a:lnTo>
                  <a:lnTo>
                    <a:pt x="317" y="1637"/>
                  </a:lnTo>
                  <a:lnTo>
                    <a:pt x="317" y="1624"/>
                  </a:lnTo>
                  <a:lnTo>
                    <a:pt x="319" y="1612"/>
                  </a:lnTo>
                  <a:lnTo>
                    <a:pt x="322" y="1601"/>
                  </a:lnTo>
                  <a:lnTo>
                    <a:pt x="325" y="1591"/>
                  </a:lnTo>
                  <a:lnTo>
                    <a:pt x="330" y="1582"/>
                  </a:lnTo>
                  <a:lnTo>
                    <a:pt x="336" y="1573"/>
                  </a:lnTo>
                  <a:lnTo>
                    <a:pt x="343" y="1565"/>
                  </a:lnTo>
                  <a:lnTo>
                    <a:pt x="350" y="1557"/>
                  </a:lnTo>
                  <a:lnTo>
                    <a:pt x="357" y="1550"/>
                  </a:lnTo>
                  <a:lnTo>
                    <a:pt x="365" y="1544"/>
                  </a:lnTo>
                  <a:lnTo>
                    <a:pt x="374" y="1538"/>
                  </a:lnTo>
                  <a:lnTo>
                    <a:pt x="383" y="1532"/>
                  </a:lnTo>
                  <a:lnTo>
                    <a:pt x="423" y="1511"/>
                  </a:lnTo>
                  <a:lnTo>
                    <a:pt x="463" y="1489"/>
                  </a:lnTo>
                  <a:lnTo>
                    <a:pt x="473" y="1483"/>
                  </a:lnTo>
                  <a:lnTo>
                    <a:pt x="482" y="1477"/>
                  </a:lnTo>
                  <a:lnTo>
                    <a:pt x="491" y="1471"/>
                  </a:lnTo>
                  <a:lnTo>
                    <a:pt x="500" y="1464"/>
                  </a:lnTo>
                  <a:lnTo>
                    <a:pt x="507" y="1456"/>
                  </a:lnTo>
                  <a:lnTo>
                    <a:pt x="515" y="1448"/>
                  </a:lnTo>
                  <a:lnTo>
                    <a:pt x="521" y="1439"/>
                  </a:lnTo>
                  <a:lnTo>
                    <a:pt x="527" y="1429"/>
                  </a:lnTo>
                  <a:lnTo>
                    <a:pt x="534" y="1416"/>
                  </a:lnTo>
                  <a:lnTo>
                    <a:pt x="539" y="1401"/>
                  </a:lnTo>
                  <a:lnTo>
                    <a:pt x="543" y="1386"/>
                  </a:lnTo>
                  <a:lnTo>
                    <a:pt x="547" y="1368"/>
                  </a:lnTo>
                  <a:lnTo>
                    <a:pt x="549" y="1351"/>
                  </a:lnTo>
                  <a:lnTo>
                    <a:pt x="551" y="1332"/>
                  </a:lnTo>
                  <a:lnTo>
                    <a:pt x="552" y="1313"/>
                  </a:lnTo>
                  <a:lnTo>
                    <a:pt x="552" y="1292"/>
                  </a:lnTo>
                  <a:lnTo>
                    <a:pt x="552" y="1271"/>
                  </a:lnTo>
                  <a:lnTo>
                    <a:pt x="551" y="1250"/>
                  </a:lnTo>
                  <a:lnTo>
                    <a:pt x="550" y="1227"/>
                  </a:lnTo>
                  <a:lnTo>
                    <a:pt x="548" y="1204"/>
                  </a:lnTo>
                  <a:lnTo>
                    <a:pt x="542" y="1157"/>
                  </a:lnTo>
                  <a:lnTo>
                    <a:pt x="535" y="1110"/>
                  </a:lnTo>
                  <a:lnTo>
                    <a:pt x="526" y="1063"/>
                  </a:lnTo>
                  <a:lnTo>
                    <a:pt x="517" y="1016"/>
                  </a:lnTo>
                  <a:lnTo>
                    <a:pt x="508" y="970"/>
                  </a:lnTo>
                  <a:lnTo>
                    <a:pt x="498" y="926"/>
                  </a:lnTo>
                  <a:lnTo>
                    <a:pt x="481" y="845"/>
                  </a:lnTo>
                  <a:lnTo>
                    <a:pt x="467" y="780"/>
                  </a:lnTo>
                  <a:lnTo>
                    <a:pt x="458" y="741"/>
                  </a:lnTo>
                  <a:lnTo>
                    <a:pt x="448" y="703"/>
                  </a:lnTo>
                  <a:lnTo>
                    <a:pt x="438" y="668"/>
                  </a:lnTo>
                  <a:lnTo>
                    <a:pt x="427" y="634"/>
                  </a:lnTo>
                  <a:lnTo>
                    <a:pt x="406" y="569"/>
                  </a:lnTo>
                  <a:lnTo>
                    <a:pt x="385" y="507"/>
                  </a:lnTo>
                  <a:lnTo>
                    <a:pt x="377" y="476"/>
                  </a:lnTo>
                  <a:lnTo>
                    <a:pt x="369" y="444"/>
                  </a:lnTo>
                  <a:lnTo>
                    <a:pt x="366" y="428"/>
                  </a:lnTo>
                  <a:lnTo>
                    <a:pt x="364" y="412"/>
                  </a:lnTo>
                  <a:lnTo>
                    <a:pt x="362" y="395"/>
                  </a:lnTo>
                  <a:lnTo>
                    <a:pt x="360" y="378"/>
                  </a:lnTo>
                  <a:lnTo>
                    <a:pt x="359" y="361"/>
                  </a:lnTo>
                  <a:lnTo>
                    <a:pt x="359" y="344"/>
                  </a:lnTo>
                  <a:lnTo>
                    <a:pt x="359" y="325"/>
                  </a:lnTo>
                  <a:lnTo>
                    <a:pt x="360" y="307"/>
                  </a:lnTo>
                  <a:lnTo>
                    <a:pt x="362" y="288"/>
                  </a:lnTo>
                  <a:lnTo>
                    <a:pt x="364" y="268"/>
                  </a:lnTo>
                  <a:lnTo>
                    <a:pt x="367" y="248"/>
                  </a:lnTo>
                  <a:lnTo>
                    <a:pt x="371" y="227"/>
                  </a:lnTo>
                  <a:lnTo>
                    <a:pt x="377" y="215"/>
                  </a:lnTo>
                  <a:lnTo>
                    <a:pt x="390" y="193"/>
                  </a:lnTo>
                  <a:lnTo>
                    <a:pt x="398" y="180"/>
                  </a:lnTo>
                  <a:lnTo>
                    <a:pt x="407" y="166"/>
                  </a:lnTo>
                  <a:lnTo>
                    <a:pt x="415" y="151"/>
                  </a:lnTo>
                  <a:lnTo>
                    <a:pt x="423" y="134"/>
                  </a:lnTo>
                  <a:lnTo>
                    <a:pt x="429" y="118"/>
                  </a:lnTo>
                  <a:lnTo>
                    <a:pt x="434" y="101"/>
                  </a:lnTo>
                  <a:lnTo>
                    <a:pt x="436" y="93"/>
                  </a:lnTo>
                  <a:lnTo>
                    <a:pt x="438" y="85"/>
                  </a:lnTo>
                  <a:lnTo>
                    <a:pt x="438" y="76"/>
                  </a:lnTo>
                  <a:lnTo>
                    <a:pt x="439" y="68"/>
                  </a:lnTo>
                  <a:lnTo>
                    <a:pt x="438" y="61"/>
                  </a:lnTo>
                  <a:lnTo>
                    <a:pt x="437" y="53"/>
                  </a:lnTo>
                  <a:lnTo>
                    <a:pt x="435" y="46"/>
                  </a:lnTo>
                  <a:lnTo>
                    <a:pt x="432" y="39"/>
                  </a:lnTo>
                  <a:lnTo>
                    <a:pt x="428" y="33"/>
                  </a:lnTo>
                  <a:lnTo>
                    <a:pt x="424" y="27"/>
                  </a:lnTo>
                  <a:lnTo>
                    <a:pt x="418" y="21"/>
                  </a:lnTo>
                  <a:lnTo>
                    <a:pt x="411" y="16"/>
                  </a:lnTo>
                  <a:lnTo>
                    <a:pt x="398" y="8"/>
                  </a:lnTo>
                  <a:lnTo>
                    <a:pt x="386" y="3"/>
                  </a:lnTo>
                  <a:lnTo>
                    <a:pt x="374" y="1"/>
                  </a:lnTo>
                  <a:lnTo>
                    <a:pt x="361" y="0"/>
                  </a:lnTo>
                  <a:lnTo>
                    <a:pt x="348" y="2"/>
                  </a:lnTo>
                  <a:lnTo>
                    <a:pt x="336" y="6"/>
                  </a:lnTo>
                  <a:lnTo>
                    <a:pt x="322" y="11"/>
                  </a:lnTo>
                  <a:lnTo>
                    <a:pt x="309" y="19"/>
                  </a:lnTo>
                  <a:lnTo>
                    <a:pt x="297" y="27"/>
                  </a:lnTo>
                  <a:lnTo>
                    <a:pt x="284" y="37"/>
                  </a:lnTo>
                  <a:lnTo>
                    <a:pt x="272" y="48"/>
                  </a:lnTo>
                  <a:lnTo>
                    <a:pt x="258" y="60"/>
                  </a:lnTo>
                  <a:lnTo>
                    <a:pt x="246" y="73"/>
                  </a:lnTo>
                  <a:lnTo>
                    <a:pt x="234" y="88"/>
                  </a:lnTo>
                  <a:lnTo>
                    <a:pt x="222" y="103"/>
                  </a:lnTo>
                  <a:lnTo>
                    <a:pt x="211" y="118"/>
                  </a:lnTo>
                  <a:lnTo>
                    <a:pt x="199" y="134"/>
                  </a:lnTo>
                  <a:lnTo>
                    <a:pt x="188" y="152"/>
                  </a:lnTo>
                  <a:lnTo>
                    <a:pt x="178" y="168"/>
                  </a:lnTo>
                  <a:lnTo>
                    <a:pt x="168" y="185"/>
                  </a:lnTo>
                  <a:lnTo>
                    <a:pt x="149" y="220"/>
                  </a:lnTo>
                  <a:lnTo>
                    <a:pt x="132" y="253"/>
                  </a:lnTo>
                  <a:lnTo>
                    <a:pt x="117" y="286"/>
                  </a:lnTo>
                  <a:lnTo>
                    <a:pt x="106" y="315"/>
                  </a:lnTo>
                  <a:lnTo>
                    <a:pt x="97" y="341"/>
                  </a:lnTo>
                  <a:lnTo>
                    <a:pt x="92" y="362"/>
                  </a:lnTo>
                  <a:lnTo>
                    <a:pt x="88" y="381"/>
                  </a:lnTo>
                  <a:lnTo>
                    <a:pt x="85" y="400"/>
                  </a:lnTo>
                  <a:lnTo>
                    <a:pt x="83" y="420"/>
                  </a:lnTo>
                  <a:lnTo>
                    <a:pt x="81" y="439"/>
                  </a:lnTo>
                  <a:lnTo>
                    <a:pt x="78" y="479"/>
                  </a:lnTo>
                  <a:lnTo>
                    <a:pt x="77" y="517"/>
                  </a:lnTo>
                  <a:lnTo>
                    <a:pt x="78" y="557"/>
                  </a:lnTo>
                  <a:lnTo>
                    <a:pt x="79" y="597"/>
                  </a:lnTo>
                  <a:lnTo>
                    <a:pt x="82" y="636"/>
                  </a:lnTo>
                  <a:lnTo>
                    <a:pt x="85" y="675"/>
                  </a:lnTo>
                  <a:lnTo>
                    <a:pt x="92" y="754"/>
                  </a:lnTo>
                  <a:lnTo>
                    <a:pt x="98" y="833"/>
                  </a:lnTo>
                  <a:lnTo>
                    <a:pt x="100" y="872"/>
                  </a:lnTo>
                  <a:lnTo>
                    <a:pt x="102" y="911"/>
                  </a:lnTo>
                  <a:lnTo>
                    <a:pt x="102" y="950"/>
                  </a:lnTo>
                  <a:lnTo>
                    <a:pt x="101" y="990"/>
                  </a:lnTo>
                  <a:lnTo>
                    <a:pt x="98" y="1022"/>
                  </a:lnTo>
                  <a:lnTo>
                    <a:pt x="95" y="1054"/>
                  </a:lnTo>
                  <a:lnTo>
                    <a:pt x="89" y="1085"/>
                  </a:lnTo>
                  <a:lnTo>
                    <a:pt x="83" y="1115"/>
                  </a:lnTo>
                  <a:lnTo>
                    <a:pt x="68" y="1173"/>
                  </a:lnTo>
                  <a:lnTo>
                    <a:pt x="51" y="1231"/>
                  </a:lnTo>
                  <a:lnTo>
                    <a:pt x="35" y="1289"/>
                  </a:lnTo>
                  <a:lnTo>
                    <a:pt x="20" y="1346"/>
                  </a:lnTo>
                  <a:lnTo>
                    <a:pt x="14" y="1376"/>
                  </a:lnTo>
                  <a:lnTo>
                    <a:pt x="8" y="1406"/>
                  </a:lnTo>
                  <a:lnTo>
                    <a:pt x="3" y="1437"/>
                  </a:lnTo>
                  <a:lnTo>
                    <a:pt x="1" y="1467"/>
                  </a:lnTo>
                  <a:lnTo>
                    <a:pt x="0" y="1500"/>
                  </a:lnTo>
                  <a:lnTo>
                    <a:pt x="1" y="1532"/>
                  </a:lnTo>
                  <a:lnTo>
                    <a:pt x="3" y="1564"/>
                  </a:lnTo>
                  <a:lnTo>
                    <a:pt x="6" y="1595"/>
                  </a:lnTo>
                  <a:lnTo>
                    <a:pt x="12" y="1626"/>
                  </a:lnTo>
                  <a:lnTo>
                    <a:pt x="18" y="1658"/>
                  </a:lnTo>
                  <a:lnTo>
                    <a:pt x="24" y="1688"/>
                  </a:lnTo>
                  <a:lnTo>
                    <a:pt x="32" y="1719"/>
                  </a:lnTo>
                  <a:lnTo>
                    <a:pt x="48" y="1781"/>
                  </a:lnTo>
                  <a:lnTo>
                    <a:pt x="66" y="1842"/>
                  </a:lnTo>
                  <a:lnTo>
                    <a:pt x="84" y="1904"/>
                  </a:lnTo>
                  <a:lnTo>
                    <a:pt x="101" y="1966"/>
                  </a:lnTo>
                  <a:lnTo>
                    <a:pt x="108" y="1997"/>
                  </a:lnTo>
                  <a:lnTo>
                    <a:pt x="115" y="2029"/>
                  </a:lnTo>
                  <a:lnTo>
                    <a:pt x="121" y="2060"/>
                  </a:lnTo>
                  <a:lnTo>
                    <a:pt x="126" y="2092"/>
                  </a:lnTo>
                  <a:lnTo>
                    <a:pt x="131" y="2122"/>
                  </a:lnTo>
                  <a:lnTo>
                    <a:pt x="134" y="2154"/>
                  </a:lnTo>
                  <a:lnTo>
                    <a:pt x="139" y="2184"/>
                  </a:lnTo>
                  <a:lnTo>
                    <a:pt x="141" y="2215"/>
                  </a:lnTo>
                  <a:lnTo>
                    <a:pt x="143" y="2244"/>
                  </a:lnTo>
                  <a:lnTo>
                    <a:pt x="145" y="2275"/>
                  </a:lnTo>
                  <a:lnTo>
                    <a:pt x="146" y="2305"/>
                  </a:lnTo>
                  <a:lnTo>
                    <a:pt x="147" y="2334"/>
                  </a:lnTo>
                  <a:lnTo>
                    <a:pt x="146" y="2394"/>
                  </a:lnTo>
                  <a:lnTo>
                    <a:pt x="145" y="2454"/>
                  </a:lnTo>
                  <a:lnTo>
                    <a:pt x="142" y="2513"/>
                  </a:lnTo>
                  <a:lnTo>
                    <a:pt x="136" y="2573"/>
                  </a:lnTo>
                  <a:lnTo>
                    <a:pt x="131" y="2633"/>
                  </a:lnTo>
                  <a:lnTo>
                    <a:pt x="125" y="2693"/>
                  </a:lnTo>
                  <a:lnTo>
                    <a:pt x="119" y="2754"/>
                  </a:lnTo>
                  <a:lnTo>
                    <a:pt x="113" y="2816"/>
                  </a:lnTo>
                  <a:lnTo>
                    <a:pt x="106" y="2878"/>
                  </a:lnTo>
                  <a:lnTo>
                    <a:pt x="100" y="2940"/>
                  </a:lnTo>
                  <a:lnTo>
                    <a:pt x="97" y="2974"/>
                  </a:lnTo>
                  <a:lnTo>
                    <a:pt x="95" y="3006"/>
                  </a:lnTo>
                  <a:lnTo>
                    <a:pt x="94" y="3035"/>
                  </a:lnTo>
                  <a:lnTo>
                    <a:pt x="94" y="3064"/>
                  </a:lnTo>
                  <a:lnTo>
                    <a:pt x="95" y="3091"/>
                  </a:lnTo>
                  <a:lnTo>
                    <a:pt x="97" y="3118"/>
                  </a:lnTo>
                  <a:lnTo>
                    <a:pt x="100" y="3144"/>
                  </a:lnTo>
                  <a:lnTo>
                    <a:pt x="103" y="3168"/>
                  </a:lnTo>
                  <a:lnTo>
                    <a:pt x="108" y="3194"/>
                  </a:lnTo>
                  <a:lnTo>
                    <a:pt x="114" y="3219"/>
                  </a:lnTo>
                  <a:lnTo>
                    <a:pt x="122" y="3245"/>
                  </a:lnTo>
                  <a:lnTo>
                    <a:pt x="130" y="3270"/>
                  </a:lnTo>
                  <a:lnTo>
                    <a:pt x="140" y="3296"/>
                  </a:lnTo>
                  <a:lnTo>
                    <a:pt x="151" y="3324"/>
                  </a:lnTo>
                  <a:lnTo>
                    <a:pt x="163" y="3353"/>
                  </a:lnTo>
                  <a:lnTo>
                    <a:pt x="176" y="3384"/>
                  </a:lnTo>
                  <a:lnTo>
                    <a:pt x="189" y="3416"/>
                  </a:lnTo>
                  <a:lnTo>
                    <a:pt x="201" y="3447"/>
                  </a:lnTo>
                  <a:lnTo>
                    <a:pt x="211" y="3475"/>
                  </a:lnTo>
                  <a:lnTo>
                    <a:pt x="218" y="3501"/>
                  </a:lnTo>
                  <a:lnTo>
                    <a:pt x="223" y="3524"/>
                  </a:lnTo>
                  <a:lnTo>
                    <a:pt x="226" y="3547"/>
                  </a:lnTo>
                  <a:lnTo>
                    <a:pt x="227" y="3570"/>
                  </a:lnTo>
                  <a:lnTo>
                    <a:pt x="227" y="3592"/>
                  </a:lnTo>
                  <a:lnTo>
                    <a:pt x="225" y="3614"/>
                  </a:lnTo>
                  <a:lnTo>
                    <a:pt x="221" y="3637"/>
                  </a:lnTo>
                  <a:lnTo>
                    <a:pt x="217" y="3661"/>
                  </a:lnTo>
                  <a:lnTo>
                    <a:pt x="212" y="3687"/>
                  </a:lnTo>
                  <a:lnTo>
                    <a:pt x="197" y="3745"/>
                  </a:lnTo>
                  <a:lnTo>
                    <a:pt x="180" y="3816"/>
                  </a:lnTo>
                  <a:lnTo>
                    <a:pt x="171" y="3860"/>
                  </a:lnTo>
                  <a:lnTo>
                    <a:pt x="163" y="3904"/>
                  </a:lnTo>
                  <a:lnTo>
                    <a:pt x="156" y="3948"/>
                  </a:lnTo>
                  <a:lnTo>
                    <a:pt x="151" y="3992"/>
                  </a:lnTo>
                  <a:lnTo>
                    <a:pt x="147" y="4037"/>
                  </a:lnTo>
                  <a:lnTo>
                    <a:pt x="145" y="4081"/>
                  </a:lnTo>
                  <a:lnTo>
                    <a:pt x="144" y="4123"/>
                  </a:lnTo>
                  <a:lnTo>
                    <a:pt x="145" y="4167"/>
                  </a:lnTo>
                  <a:lnTo>
                    <a:pt x="147" y="4210"/>
                  </a:lnTo>
                  <a:lnTo>
                    <a:pt x="151" y="4251"/>
                  </a:lnTo>
                  <a:lnTo>
                    <a:pt x="154" y="4271"/>
                  </a:lnTo>
                  <a:lnTo>
                    <a:pt x="157" y="4292"/>
                  </a:lnTo>
                  <a:lnTo>
                    <a:pt x="161" y="4312"/>
                  </a:lnTo>
                  <a:lnTo>
                    <a:pt x="166" y="4332"/>
                  </a:lnTo>
                  <a:lnTo>
                    <a:pt x="170" y="4352"/>
                  </a:lnTo>
                  <a:lnTo>
                    <a:pt x="176" y="4371"/>
                  </a:lnTo>
                  <a:lnTo>
                    <a:pt x="181" y="4390"/>
                  </a:lnTo>
                  <a:lnTo>
                    <a:pt x="188" y="4410"/>
                  </a:lnTo>
                  <a:lnTo>
                    <a:pt x="195" y="4429"/>
                  </a:lnTo>
                  <a:lnTo>
                    <a:pt x="202" y="4447"/>
                  </a:lnTo>
                  <a:lnTo>
                    <a:pt x="211" y="4464"/>
                  </a:lnTo>
                  <a:lnTo>
                    <a:pt x="220" y="4483"/>
                  </a:lnTo>
                  <a:close/>
                </a:path>
              </a:pathLst>
            </a:custGeom>
            <a:solidFill>
              <a:srgbClr val="D1D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" name="Freeform 47"/>
            <p:cNvSpPr>
              <a:spLocks/>
            </p:cNvSpPr>
            <p:nvPr/>
          </p:nvSpPr>
          <p:spPr bwMode="auto">
            <a:xfrm>
              <a:off x="7218363" y="4275138"/>
              <a:ext cx="171450" cy="436563"/>
            </a:xfrm>
            <a:custGeom>
              <a:avLst/>
              <a:gdLst>
                <a:gd name="T0" fmla="*/ 402 w 1832"/>
                <a:gd name="T1" fmla="*/ 4414 h 4687"/>
                <a:gd name="T2" fmla="*/ 585 w 1832"/>
                <a:gd name="T3" fmla="*/ 4539 h 4687"/>
                <a:gd name="T4" fmla="*/ 951 w 1832"/>
                <a:gd name="T5" fmla="*/ 4643 h 4687"/>
                <a:gd name="T6" fmla="*/ 1356 w 1832"/>
                <a:gd name="T7" fmla="*/ 4687 h 4687"/>
                <a:gd name="T8" fmla="*/ 1650 w 1832"/>
                <a:gd name="T9" fmla="*/ 4639 h 4687"/>
                <a:gd name="T10" fmla="*/ 1831 w 1832"/>
                <a:gd name="T11" fmla="*/ 4452 h 4687"/>
                <a:gd name="T12" fmla="*/ 1706 w 1832"/>
                <a:gd name="T13" fmla="*/ 4376 h 4687"/>
                <a:gd name="T14" fmla="*/ 1339 w 1832"/>
                <a:gd name="T15" fmla="*/ 4414 h 4687"/>
                <a:gd name="T16" fmla="*/ 1170 w 1832"/>
                <a:gd name="T17" fmla="*/ 4389 h 4687"/>
                <a:gd name="T18" fmla="*/ 1030 w 1832"/>
                <a:gd name="T19" fmla="*/ 4212 h 4687"/>
                <a:gd name="T20" fmla="*/ 901 w 1832"/>
                <a:gd name="T21" fmla="*/ 4174 h 4687"/>
                <a:gd name="T22" fmla="*/ 794 w 1832"/>
                <a:gd name="T23" fmla="*/ 4127 h 4687"/>
                <a:gd name="T24" fmla="*/ 729 w 1832"/>
                <a:gd name="T25" fmla="*/ 4088 h 4687"/>
                <a:gd name="T26" fmla="*/ 578 w 1832"/>
                <a:gd name="T27" fmla="*/ 4093 h 4687"/>
                <a:gd name="T28" fmla="*/ 519 w 1832"/>
                <a:gd name="T29" fmla="*/ 4026 h 4687"/>
                <a:gd name="T30" fmla="*/ 498 w 1832"/>
                <a:gd name="T31" fmla="*/ 3874 h 4687"/>
                <a:gd name="T32" fmla="*/ 441 w 1832"/>
                <a:gd name="T33" fmla="*/ 3796 h 4687"/>
                <a:gd name="T34" fmla="*/ 463 w 1832"/>
                <a:gd name="T35" fmla="*/ 3628 h 4687"/>
                <a:gd name="T36" fmla="*/ 471 w 1832"/>
                <a:gd name="T37" fmla="*/ 3480 h 4687"/>
                <a:gd name="T38" fmla="*/ 377 w 1832"/>
                <a:gd name="T39" fmla="*/ 3286 h 4687"/>
                <a:gd name="T40" fmla="*/ 371 w 1832"/>
                <a:gd name="T41" fmla="*/ 3060 h 4687"/>
                <a:gd name="T42" fmla="*/ 461 w 1832"/>
                <a:gd name="T43" fmla="*/ 2541 h 4687"/>
                <a:gd name="T44" fmla="*/ 529 w 1832"/>
                <a:gd name="T45" fmla="*/ 2158 h 4687"/>
                <a:gd name="T46" fmla="*/ 498 w 1832"/>
                <a:gd name="T47" fmla="*/ 2016 h 4687"/>
                <a:gd name="T48" fmla="*/ 395 w 1832"/>
                <a:gd name="T49" fmla="*/ 1814 h 4687"/>
                <a:gd name="T50" fmla="*/ 357 w 1832"/>
                <a:gd name="T51" fmla="*/ 1629 h 4687"/>
                <a:gd name="T52" fmla="*/ 293 w 1832"/>
                <a:gd name="T53" fmla="*/ 1542 h 4687"/>
                <a:gd name="T54" fmla="*/ 247 w 1832"/>
                <a:gd name="T55" fmla="*/ 1402 h 4687"/>
                <a:gd name="T56" fmla="*/ 261 w 1832"/>
                <a:gd name="T57" fmla="*/ 1089 h 4687"/>
                <a:gd name="T58" fmla="*/ 333 w 1832"/>
                <a:gd name="T59" fmla="*/ 926 h 4687"/>
                <a:gd name="T60" fmla="*/ 404 w 1832"/>
                <a:gd name="T61" fmla="*/ 829 h 4687"/>
                <a:gd name="T62" fmla="*/ 361 w 1832"/>
                <a:gd name="T63" fmla="*/ 714 h 4687"/>
                <a:gd name="T64" fmla="*/ 288 w 1832"/>
                <a:gd name="T65" fmla="*/ 426 h 4687"/>
                <a:gd name="T66" fmla="*/ 292 w 1832"/>
                <a:gd name="T67" fmla="*/ 249 h 4687"/>
                <a:gd name="T68" fmla="*/ 364 w 1832"/>
                <a:gd name="T69" fmla="*/ 70 h 4687"/>
                <a:gd name="T70" fmla="*/ 250 w 1832"/>
                <a:gd name="T71" fmla="*/ 38 h 4687"/>
                <a:gd name="T72" fmla="*/ 145 w 1832"/>
                <a:gd name="T73" fmla="*/ 244 h 4687"/>
                <a:gd name="T74" fmla="*/ 146 w 1832"/>
                <a:gd name="T75" fmla="*/ 443 h 4687"/>
                <a:gd name="T76" fmla="*/ 113 w 1832"/>
                <a:gd name="T77" fmla="*/ 586 h 4687"/>
                <a:gd name="T78" fmla="*/ 137 w 1832"/>
                <a:gd name="T79" fmla="*/ 636 h 4687"/>
                <a:gd name="T80" fmla="*/ 123 w 1832"/>
                <a:gd name="T81" fmla="*/ 717 h 4687"/>
                <a:gd name="T82" fmla="*/ 72 w 1832"/>
                <a:gd name="T83" fmla="*/ 988 h 4687"/>
                <a:gd name="T84" fmla="*/ 51 w 1832"/>
                <a:gd name="T85" fmla="*/ 1151 h 4687"/>
                <a:gd name="T86" fmla="*/ 1 w 1832"/>
                <a:gd name="T87" fmla="*/ 1298 h 4687"/>
                <a:gd name="T88" fmla="*/ 100 w 1832"/>
                <a:gd name="T89" fmla="*/ 1616 h 4687"/>
                <a:gd name="T90" fmla="*/ 111 w 1832"/>
                <a:gd name="T91" fmla="*/ 1762 h 4687"/>
                <a:gd name="T92" fmla="*/ 41 w 1832"/>
                <a:gd name="T93" fmla="*/ 2023 h 4687"/>
                <a:gd name="T94" fmla="*/ 60 w 1832"/>
                <a:gd name="T95" fmla="*/ 2179 h 4687"/>
                <a:gd name="T96" fmla="*/ 196 w 1832"/>
                <a:gd name="T97" fmla="*/ 2235 h 4687"/>
                <a:gd name="T98" fmla="*/ 203 w 1832"/>
                <a:gd name="T99" fmla="*/ 2349 h 4687"/>
                <a:gd name="T100" fmla="*/ 160 w 1832"/>
                <a:gd name="T101" fmla="*/ 2508 h 4687"/>
                <a:gd name="T102" fmla="*/ 175 w 1832"/>
                <a:gd name="T103" fmla="*/ 2618 h 4687"/>
                <a:gd name="T104" fmla="*/ 127 w 1832"/>
                <a:gd name="T105" fmla="*/ 2767 h 4687"/>
                <a:gd name="T106" fmla="*/ 120 w 1832"/>
                <a:gd name="T107" fmla="*/ 2960 h 4687"/>
                <a:gd name="T108" fmla="*/ 181 w 1832"/>
                <a:gd name="T109" fmla="*/ 3114 h 4687"/>
                <a:gd name="T110" fmla="*/ 258 w 1832"/>
                <a:gd name="T111" fmla="*/ 3252 h 4687"/>
                <a:gd name="T112" fmla="*/ 200 w 1832"/>
                <a:gd name="T113" fmla="*/ 3361 h 4687"/>
                <a:gd name="T114" fmla="*/ 213 w 1832"/>
                <a:gd name="T115" fmla="*/ 3533 h 4687"/>
                <a:gd name="T116" fmla="*/ 194 w 1832"/>
                <a:gd name="T117" fmla="*/ 3722 h 4687"/>
                <a:gd name="T118" fmla="*/ 164 w 1832"/>
                <a:gd name="T119" fmla="*/ 3895 h 4687"/>
                <a:gd name="T120" fmla="*/ 212 w 1832"/>
                <a:gd name="T121" fmla="*/ 4081 h 4687"/>
                <a:gd name="T122" fmla="*/ 318 w 1832"/>
                <a:gd name="T123" fmla="*/ 4213 h 4687"/>
                <a:gd name="T124" fmla="*/ 341 w 1832"/>
                <a:gd name="T125" fmla="*/ 4313 h 4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32" h="4687">
                  <a:moveTo>
                    <a:pt x="341" y="4313"/>
                  </a:moveTo>
                  <a:lnTo>
                    <a:pt x="346" y="4326"/>
                  </a:lnTo>
                  <a:lnTo>
                    <a:pt x="352" y="4341"/>
                  </a:lnTo>
                  <a:lnTo>
                    <a:pt x="359" y="4354"/>
                  </a:lnTo>
                  <a:lnTo>
                    <a:pt x="366" y="4366"/>
                  </a:lnTo>
                  <a:lnTo>
                    <a:pt x="374" y="4378"/>
                  </a:lnTo>
                  <a:lnTo>
                    <a:pt x="383" y="4390"/>
                  </a:lnTo>
                  <a:lnTo>
                    <a:pt x="392" y="4403"/>
                  </a:lnTo>
                  <a:lnTo>
                    <a:pt x="402" y="4414"/>
                  </a:lnTo>
                  <a:lnTo>
                    <a:pt x="414" y="4425"/>
                  </a:lnTo>
                  <a:lnTo>
                    <a:pt x="425" y="4436"/>
                  </a:lnTo>
                  <a:lnTo>
                    <a:pt x="436" y="4446"/>
                  </a:lnTo>
                  <a:lnTo>
                    <a:pt x="448" y="4456"/>
                  </a:lnTo>
                  <a:lnTo>
                    <a:pt x="473" y="4476"/>
                  </a:lnTo>
                  <a:lnTo>
                    <a:pt x="501" y="4493"/>
                  </a:lnTo>
                  <a:lnTo>
                    <a:pt x="528" y="4510"/>
                  </a:lnTo>
                  <a:lnTo>
                    <a:pt x="557" y="4525"/>
                  </a:lnTo>
                  <a:lnTo>
                    <a:pt x="585" y="4539"/>
                  </a:lnTo>
                  <a:lnTo>
                    <a:pt x="614" y="4552"/>
                  </a:lnTo>
                  <a:lnTo>
                    <a:pt x="642" y="4563"/>
                  </a:lnTo>
                  <a:lnTo>
                    <a:pt x="668" y="4573"/>
                  </a:lnTo>
                  <a:lnTo>
                    <a:pt x="695" y="4581"/>
                  </a:lnTo>
                  <a:lnTo>
                    <a:pt x="720" y="4588"/>
                  </a:lnTo>
                  <a:lnTo>
                    <a:pt x="768" y="4602"/>
                  </a:lnTo>
                  <a:lnTo>
                    <a:pt x="823" y="4615"/>
                  </a:lnTo>
                  <a:lnTo>
                    <a:pt x="884" y="4629"/>
                  </a:lnTo>
                  <a:lnTo>
                    <a:pt x="951" y="4643"/>
                  </a:lnTo>
                  <a:lnTo>
                    <a:pt x="1021" y="4655"/>
                  </a:lnTo>
                  <a:lnTo>
                    <a:pt x="1093" y="4667"/>
                  </a:lnTo>
                  <a:lnTo>
                    <a:pt x="1131" y="4672"/>
                  </a:lnTo>
                  <a:lnTo>
                    <a:pt x="1168" y="4677"/>
                  </a:lnTo>
                  <a:lnTo>
                    <a:pt x="1206" y="4680"/>
                  </a:lnTo>
                  <a:lnTo>
                    <a:pt x="1243" y="4683"/>
                  </a:lnTo>
                  <a:lnTo>
                    <a:pt x="1281" y="4686"/>
                  </a:lnTo>
                  <a:lnTo>
                    <a:pt x="1318" y="4687"/>
                  </a:lnTo>
                  <a:lnTo>
                    <a:pt x="1356" y="4687"/>
                  </a:lnTo>
                  <a:lnTo>
                    <a:pt x="1393" y="4687"/>
                  </a:lnTo>
                  <a:lnTo>
                    <a:pt x="1428" y="4685"/>
                  </a:lnTo>
                  <a:lnTo>
                    <a:pt x="1464" y="4683"/>
                  </a:lnTo>
                  <a:lnTo>
                    <a:pt x="1497" y="4679"/>
                  </a:lnTo>
                  <a:lnTo>
                    <a:pt x="1531" y="4674"/>
                  </a:lnTo>
                  <a:lnTo>
                    <a:pt x="1563" y="4667"/>
                  </a:lnTo>
                  <a:lnTo>
                    <a:pt x="1594" y="4660"/>
                  </a:lnTo>
                  <a:lnTo>
                    <a:pt x="1623" y="4649"/>
                  </a:lnTo>
                  <a:lnTo>
                    <a:pt x="1650" y="4639"/>
                  </a:lnTo>
                  <a:lnTo>
                    <a:pt x="1676" y="4626"/>
                  </a:lnTo>
                  <a:lnTo>
                    <a:pt x="1700" y="4612"/>
                  </a:lnTo>
                  <a:lnTo>
                    <a:pt x="1723" y="4596"/>
                  </a:lnTo>
                  <a:lnTo>
                    <a:pt x="1743" y="4578"/>
                  </a:lnTo>
                  <a:lnTo>
                    <a:pt x="1772" y="4547"/>
                  </a:lnTo>
                  <a:lnTo>
                    <a:pt x="1796" y="4519"/>
                  </a:lnTo>
                  <a:lnTo>
                    <a:pt x="1813" y="4494"/>
                  </a:lnTo>
                  <a:lnTo>
                    <a:pt x="1824" y="4472"/>
                  </a:lnTo>
                  <a:lnTo>
                    <a:pt x="1831" y="4452"/>
                  </a:lnTo>
                  <a:lnTo>
                    <a:pt x="1832" y="4436"/>
                  </a:lnTo>
                  <a:lnTo>
                    <a:pt x="1829" y="4422"/>
                  </a:lnTo>
                  <a:lnTo>
                    <a:pt x="1822" y="4410"/>
                  </a:lnTo>
                  <a:lnTo>
                    <a:pt x="1811" y="4400"/>
                  </a:lnTo>
                  <a:lnTo>
                    <a:pt x="1796" y="4391"/>
                  </a:lnTo>
                  <a:lnTo>
                    <a:pt x="1777" y="4385"/>
                  </a:lnTo>
                  <a:lnTo>
                    <a:pt x="1756" y="4380"/>
                  </a:lnTo>
                  <a:lnTo>
                    <a:pt x="1732" y="4378"/>
                  </a:lnTo>
                  <a:lnTo>
                    <a:pt x="1706" y="4376"/>
                  </a:lnTo>
                  <a:lnTo>
                    <a:pt x="1678" y="4376"/>
                  </a:lnTo>
                  <a:lnTo>
                    <a:pt x="1648" y="4377"/>
                  </a:lnTo>
                  <a:lnTo>
                    <a:pt x="1618" y="4378"/>
                  </a:lnTo>
                  <a:lnTo>
                    <a:pt x="1585" y="4381"/>
                  </a:lnTo>
                  <a:lnTo>
                    <a:pt x="1554" y="4384"/>
                  </a:lnTo>
                  <a:lnTo>
                    <a:pt x="1522" y="4388"/>
                  </a:lnTo>
                  <a:lnTo>
                    <a:pt x="1457" y="4396"/>
                  </a:lnTo>
                  <a:lnTo>
                    <a:pt x="1395" y="4406"/>
                  </a:lnTo>
                  <a:lnTo>
                    <a:pt x="1339" y="4414"/>
                  </a:lnTo>
                  <a:lnTo>
                    <a:pt x="1292" y="4419"/>
                  </a:lnTo>
                  <a:lnTo>
                    <a:pt x="1272" y="4421"/>
                  </a:lnTo>
                  <a:lnTo>
                    <a:pt x="1255" y="4422"/>
                  </a:lnTo>
                  <a:lnTo>
                    <a:pt x="1242" y="4422"/>
                  </a:lnTo>
                  <a:lnTo>
                    <a:pt x="1233" y="4420"/>
                  </a:lnTo>
                  <a:lnTo>
                    <a:pt x="1215" y="4415"/>
                  </a:lnTo>
                  <a:lnTo>
                    <a:pt x="1199" y="4407"/>
                  </a:lnTo>
                  <a:lnTo>
                    <a:pt x="1183" y="4399"/>
                  </a:lnTo>
                  <a:lnTo>
                    <a:pt x="1170" y="4389"/>
                  </a:lnTo>
                  <a:lnTo>
                    <a:pt x="1157" y="4379"/>
                  </a:lnTo>
                  <a:lnTo>
                    <a:pt x="1146" y="4368"/>
                  </a:lnTo>
                  <a:lnTo>
                    <a:pt x="1135" y="4357"/>
                  </a:lnTo>
                  <a:lnTo>
                    <a:pt x="1124" y="4345"/>
                  </a:lnTo>
                  <a:lnTo>
                    <a:pt x="1089" y="4294"/>
                  </a:lnTo>
                  <a:lnTo>
                    <a:pt x="1056" y="4244"/>
                  </a:lnTo>
                  <a:lnTo>
                    <a:pt x="1048" y="4233"/>
                  </a:lnTo>
                  <a:lnTo>
                    <a:pt x="1039" y="4222"/>
                  </a:lnTo>
                  <a:lnTo>
                    <a:pt x="1030" y="4212"/>
                  </a:lnTo>
                  <a:lnTo>
                    <a:pt x="1020" y="4202"/>
                  </a:lnTo>
                  <a:lnTo>
                    <a:pt x="1009" y="4194"/>
                  </a:lnTo>
                  <a:lnTo>
                    <a:pt x="996" y="4187"/>
                  </a:lnTo>
                  <a:lnTo>
                    <a:pt x="984" y="4181"/>
                  </a:lnTo>
                  <a:lnTo>
                    <a:pt x="970" y="4176"/>
                  </a:lnTo>
                  <a:lnTo>
                    <a:pt x="955" y="4173"/>
                  </a:lnTo>
                  <a:lnTo>
                    <a:pt x="939" y="4172"/>
                  </a:lnTo>
                  <a:lnTo>
                    <a:pt x="920" y="4172"/>
                  </a:lnTo>
                  <a:lnTo>
                    <a:pt x="901" y="4174"/>
                  </a:lnTo>
                  <a:lnTo>
                    <a:pt x="881" y="4177"/>
                  </a:lnTo>
                  <a:lnTo>
                    <a:pt x="857" y="4183"/>
                  </a:lnTo>
                  <a:lnTo>
                    <a:pt x="833" y="4190"/>
                  </a:lnTo>
                  <a:lnTo>
                    <a:pt x="806" y="4200"/>
                  </a:lnTo>
                  <a:lnTo>
                    <a:pt x="806" y="4182"/>
                  </a:lnTo>
                  <a:lnTo>
                    <a:pt x="804" y="4166"/>
                  </a:lnTo>
                  <a:lnTo>
                    <a:pt x="801" y="4151"/>
                  </a:lnTo>
                  <a:lnTo>
                    <a:pt x="798" y="4138"/>
                  </a:lnTo>
                  <a:lnTo>
                    <a:pt x="794" y="4127"/>
                  </a:lnTo>
                  <a:lnTo>
                    <a:pt x="789" y="4118"/>
                  </a:lnTo>
                  <a:lnTo>
                    <a:pt x="784" y="4110"/>
                  </a:lnTo>
                  <a:lnTo>
                    <a:pt x="778" y="4104"/>
                  </a:lnTo>
                  <a:lnTo>
                    <a:pt x="771" y="4099"/>
                  </a:lnTo>
                  <a:lnTo>
                    <a:pt x="764" y="4094"/>
                  </a:lnTo>
                  <a:lnTo>
                    <a:pt x="756" y="4092"/>
                  </a:lnTo>
                  <a:lnTo>
                    <a:pt x="748" y="4089"/>
                  </a:lnTo>
                  <a:lnTo>
                    <a:pt x="739" y="4088"/>
                  </a:lnTo>
                  <a:lnTo>
                    <a:pt x="729" y="4088"/>
                  </a:lnTo>
                  <a:lnTo>
                    <a:pt x="719" y="4088"/>
                  </a:lnTo>
                  <a:lnTo>
                    <a:pt x="710" y="4089"/>
                  </a:lnTo>
                  <a:lnTo>
                    <a:pt x="668" y="4094"/>
                  </a:lnTo>
                  <a:lnTo>
                    <a:pt x="627" y="4098"/>
                  </a:lnTo>
                  <a:lnTo>
                    <a:pt x="617" y="4099"/>
                  </a:lnTo>
                  <a:lnTo>
                    <a:pt x="607" y="4098"/>
                  </a:lnTo>
                  <a:lnTo>
                    <a:pt x="597" y="4097"/>
                  </a:lnTo>
                  <a:lnTo>
                    <a:pt x="587" y="4095"/>
                  </a:lnTo>
                  <a:lnTo>
                    <a:pt x="578" y="4093"/>
                  </a:lnTo>
                  <a:lnTo>
                    <a:pt x="569" y="4089"/>
                  </a:lnTo>
                  <a:lnTo>
                    <a:pt x="561" y="4084"/>
                  </a:lnTo>
                  <a:lnTo>
                    <a:pt x="554" y="4078"/>
                  </a:lnTo>
                  <a:lnTo>
                    <a:pt x="546" y="4069"/>
                  </a:lnTo>
                  <a:lnTo>
                    <a:pt x="538" y="4061"/>
                  </a:lnTo>
                  <a:lnTo>
                    <a:pt x="532" y="4053"/>
                  </a:lnTo>
                  <a:lnTo>
                    <a:pt x="527" y="4044"/>
                  </a:lnTo>
                  <a:lnTo>
                    <a:pt x="523" y="4035"/>
                  </a:lnTo>
                  <a:lnTo>
                    <a:pt x="519" y="4026"/>
                  </a:lnTo>
                  <a:lnTo>
                    <a:pt x="517" y="4017"/>
                  </a:lnTo>
                  <a:lnTo>
                    <a:pt x="514" y="4006"/>
                  </a:lnTo>
                  <a:lnTo>
                    <a:pt x="511" y="3987"/>
                  </a:lnTo>
                  <a:lnTo>
                    <a:pt x="509" y="3967"/>
                  </a:lnTo>
                  <a:lnTo>
                    <a:pt x="507" y="3945"/>
                  </a:lnTo>
                  <a:lnTo>
                    <a:pt x="506" y="3925"/>
                  </a:lnTo>
                  <a:lnTo>
                    <a:pt x="504" y="3905"/>
                  </a:lnTo>
                  <a:lnTo>
                    <a:pt x="500" y="3885"/>
                  </a:lnTo>
                  <a:lnTo>
                    <a:pt x="498" y="3874"/>
                  </a:lnTo>
                  <a:lnTo>
                    <a:pt x="495" y="3865"/>
                  </a:lnTo>
                  <a:lnTo>
                    <a:pt x="492" y="3856"/>
                  </a:lnTo>
                  <a:lnTo>
                    <a:pt x="487" y="3846"/>
                  </a:lnTo>
                  <a:lnTo>
                    <a:pt x="482" y="3837"/>
                  </a:lnTo>
                  <a:lnTo>
                    <a:pt x="476" y="3829"/>
                  </a:lnTo>
                  <a:lnTo>
                    <a:pt x="468" y="3820"/>
                  </a:lnTo>
                  <a:lnTo>
                    <a:pt x="460" y="3811"/>
                  </a:lnTo>
                  <a:lnTo>
                    <a:pt x="451" y="3804"/>
                  </a:lnTo>
                  <a:lnTo>
                    <a:pt x="441" y="3796"/>
                  </a:lnTo>
                  <a:lnTo>
                    <a:pt x="430" y="3789"/>
                  </a:lnTo>
                  <a:lnTo>
                    <a:pt x="417" y="3783"/>
                  </a:lnTo>
                  <a:lnTo>
                    <a:pt x="420" y="3763"/>
                  </a:lnTo>
                  <a:lnTo>
                    <a:pt x="424" y="3744"/>
                  </a:lnTo>
                  <a:lnTo>
                    <a:pt x="429" y="3726"/>
                  </a:lnTo>
                  <a:lnTo>
                    <a:pt x="435" y="3709"/>
                  </a:lnTo>
                  <a:lnTo>
                    <a:pt x="446" y="3675"/>
                  </a:lnTo>
                  <a:lnTo>
                    <a:pt x="457" y="3644"/>
                  </a:lnTo>
                  <a:lnTo>
                    <a:pt x="463" y="3628"/>
                  </a:lnTo>
                  <a:lnTo>
                    <a:pt x="467" y="3612"/>
                  </a:lnTo>
                  <a:lnTo>
                    <a:pt x="472" y="3596"/>
                  </a:lnTo>
                  <a:lnTo>
                    <a:pt x="476" y="3581"/>
                  </a:lnTo>
                  <a:lnTo>
                    <a:pt x="479" y="3565"/>
                  </a:lnTo>
                  <a:lnTo>
                    <a:pt x="480" y="3547"/>
                  </a:lnTo>
                  <a:lnTo>
                    <a:pt x="480" y="3531"/>
                  </a:lnTo>
                  <a:lnTo>
                    <a:pt x="479" y="3513"/>
                  </a:lnTo>
                  <a:lnTo>
                    <a:pt x="476" y="3497"/>
                  </a:lnTo>
                  <a:lnTo>
                    <a:pt x="471" y="3480"/>
                  </a:lnTo>
                  <a:lnTo>
                    <a:pt x="465" y="3464"/>
                  </a:lnTo>
                  <a:lnTo>
                    <a:pt x="459" y="3449"/>
                  </a:lnTo>
                  <a:lnTo>
                    <a:pt x="444" y="3419"/>
                  </a:lnTo>
                  <a:lnTo>
                    <a:pt x="428" y="3390"/>
                  </a:lnTo>
                  <a:lnTo>
                    <a:pt x="411" y="3361"/>
                  </a:lnTo>
                  <a:lnTo>
                    <a:pt x="394" y="3332"/>
                  </a:lnTo>
                  <a:lnTo>
                    <a:pt x="387" y="3317"/>
                  </a:lnTo>
                  <a:lnTo>
                    <a:pt x="381" y="3301"/>
                  </a:lnTo>
                  <a:lnTo>
                    <a:pt x="377" y="3286"/>
                  </a:lnTo>
                  <a:lnTo>
                    <a:pt x="373" y="3270"/>
                  </a:lnTo>
                  <a:lnTo>
                    <a:pt x="370" y="3255"/>
                  </a:lnTo>
                  <a:lnTo>
                    <a:pt x="368" y="3238"/>
                  </a:lnTo>
                  <a:lnTo>
                    <a:pt x="367" y="3221"/>
                  </a:lnTo>
                  <a:lnTo>
                    <a:pt x="366" y="3204"/>
                  </a:lnTo>
                  <a:lnTo>
                    <a:pt x="365" y="3169"/>
                  </a:lnTo>
                  <a:lnTo>
                    <a:pt x="365" y="3134"/>
                  </a:lnTo>
                  <a:lnTo>
                    <a:pt x="367" y="3097"/>
                  </a:lnTo>
                  <a:lnTo>
                    <a:pt x="371" y="3060"/>
                  </a:lnTo>
                  <a:lnTo>
                    <a:pt x="375" y="3022"/>
                  </a:lnTo>
                  <a:lnTo>
                    <a:pt x="380" y="2985"/>
                  </a:lnTo>
                  <a:lnTo>
                    <a:pt x="393" y="2909"/>
                  </a:lnTo>
                  <a:lnTo>
                    <a:pt x="406" y="2836"/>
                  </a:lnTo>
                  <a:lnTo>
                    <a:pt x="419" y="2767"/>
                  </a:lnTo>
                  <a:lnTo>
                    <a:pt x="430" y="2702"/>
                  </a:lnTo>
                  <a:lnTo>
                    <a:pt x="439" y="2648"/>
                  </a:lnTo>
                  <a:lnTo>
                    <a:pt x="450" y="2595"/>
                  </a:lnTo>
                  <a:lnTo>
                    <a:pt x="461" y="2541"/>
                  </a:lnTo>
                  <a:lnTo>
                    <a:pt x="473" y="2487"/>
                  </a:lnTo>
                  <a:lnTo>
                    <a:pt x="485" y="2433"/>
                  </a:lnTo>
                  <a:lnTo>
                    <a:pt x="497" y="2379"/>
                  </a:lnTo>
                  <a:lnTo>
                    <a:pt x="508" y="2325"/>
                  </a:lnTo>
                  <a:lnTo>
                    <a:pt x="517" y="2272"/>
                  </a:lnTo>
                  <a:lnTo>
                    <a:pt x="523" y="2229"/>
                  </a:lnTo>
                  <a:lnTo>
                    <a:pt x="527" y="2191"/>
                  </a:lnTo>
                  <a:lnTo>
                    <a:pt x="528" y="2174"/>
                  </a:lnTo>
                  <a:lnTo>
                    <a:pt x="529" y="2158"/>
                  </a:lnTo>
                  <a:lnTo>
                    <a:pt x="529" y="2143"/>
                  </a:lnTo>
                  <a:lnTo>
                    <a:pt x="528" y="2128"/>
                  </a:lnTo>
                  <a:lnTo>
                    <a:pt x="527" y="2115"/>
                  </a:lnTo>
                  <a:lnTo>
                    <a:pt x="526" y="2102"/>
                  </a:lnTo>
                  <a:lnTo>
                    <a:pt x="524" y="2090"/>
                  </a:lnTo>
                  <a:lnTo>
                    <a:pt x="521" y="2079"/>
                  </a:lnTo>
                  <a:lnTo>
                    <a:pt x="515" y="2056"/>
                  </a:lnTo>
                  <a:lnTo>
                    <a:pt x="507" y="2036"/>
                  </a:lnTo>
                  <a:lnTo>
                    <a:pt x="498" y="2016"/>
                  </a:lnTo>
                  <a:lnTo>
                    <a:pt x="488" y="1995"/>
                  </a:lnTo>
                  <a:lnTo>
                    <a:pt x="476" y="1974"/>
                  </a:lnTo>
                  <a:lnTo>
                    <a:pt x="463" y="1952"/>
                  </a:lnTo>
                  <a:lnTo>
                    <a:pt x="449" y="1928"/>
                  </a:lnTo>
                  <a:lnTo>
                    <a:pt x="435" y="1902"/>
                  </a:lnTo>
                  <a:lnTo>
                    <a:pt x="420" y="1872"/>
                  </a:lnTo>
                  <a:lnTo>
                    <a:pt x="404" y="1839"/>
                  </a:lnTo>
                  <a:lnTo>
                    <a:pt x="399" y="1827"/>
                  </a:lnTo>
                  <a:lnTo>
                    <a:pt x="395" y="1814"/>
                  </a:lnTo>
                  <a:lnTo>
                    <a:pt x="391" y="1801"/>
                  </a:lnTo>
                  <a:lnTo>
                    <a:pt x="388" y="1788"/>
                  </a:lnTo>
                  <a:lnTo>
                    <a:pt x="383" y="1760"/>
                  </a:lnTo>
                  <a:lnTo>
                    <a:pt x="378" y="1730"/>
                  </a:lnTo>
                  <a:lnTo>
                    <a:pt x="373" y="1700"/>
                  </a:lnTo>
                  <a:lnTo>
                    <a:pt x="367" y="1670"/>
                  </a:lnTo>
                  <a:lnTo>
                    <a:pt x="364" y="1656"/>
                  </a:lnTo>
                  <a:lnTo>
                    <a:pt x="361" y="1643"/>
                  </a:lnTo>
                  <a:lnTo>
                    <a:pt x="357" y="1629"/>
                  </a:lnTo>
                  <a:lnTo>
                    <a:pt x="352" y="1615"/>
                  </a:lnTo>
                  <a:lnTo>
                    <a:pt x="348" y="1607"/>
                  </a:lnTo>
                  <a:lnTo>
                    <a:pt x="343" y="1600"/>
                  </a:lnTo>
                  <a:lnTo>
                    <a:pt x="338" y="1593"/>
                  </a:lnTo>
                  <a:lnTo>
                    <a:pt x="332" y="1586"/>
                  </a:lnTo>
                  <a:lnTo>
                    <a:pt x="320" y="1572"/>
                  </a:lnTo>
                  <a:lnTo>
                    <a:pt x="306" y="1557"/>
                  </a:lnTo>
                  <a:lnTo>
                    <a:pt x="299" y="1550"/>
                  </a:lnTo>
                  <a:lnTo>
                    <a:pt x="293" y="1542"/>
                  </a:lnTo>
                  <a:lnTo>
                    <a:pt x="286" y="1533"/>
                  </a:lnTo>
                  <a:lnTo>
                    <a:pt x="280" y="1524"/>
                  </a:lnTo>
                  <a:lnTo>
                    <a:pt x="273" y="1514"/>
                  </a:lnTo>
                  <a:lnTo>
                    <a:pt x="268" y="1503"/>
                  </a:lnTo>
                  <a:lnTo>
                    <a:pt x="263" y="1490"/>
                  </a:lnTo>
                  <a:lnTo>
                    <a:pt x="259" y="1477"/>
                  </a:lnTo>
                  <a:lnTo>
                    <a:pt x="254" y="1456"/>
                  </a:lnTo>
                  <a:lnTo>
                    <a:pt x="250" y="1430"/>
                  </a:lnTo>
                  <a:lnTo>
                    <a:pt x="247" y="1402"/>
                  </a:lnTo>
                  <a:lnTo>
                    <a:pt x="245" y="1372"/>
                  </a:lnTo>
                  <a:lnTo>
                    <a:pt x="244" y="1338"/>
                  </a:lnTo>
                  <a:lnTo>
                    <a:pt x="244" y="1302"/>
                  </a:lnTo>
                  <a:lnTo>
                    <a:pt x="245" y="1267"/>
                  </a:lnTo>
                  <a:lnTo>
                    <a:pt x="247" y="1230"/>
                  </a:lnTo>
                  <a:lnTo>
                    <a:pt x="249" y="1194"/>
                  </a:lnTo>
                  <a:lnTo>
                    <a:pt x="252" y="1157"/>
                  </a:lnTo>
                  <a:lnTo>
                    <a:pt x="256" y="1123"/>
                  </a:lnTo>
                  <a:lnTo>
                    <a:pt x="261" y="1089"/>
                  </a:lnTo>
                  <a:lnTo>
                    <a:pt x="266" y="1058"/>
                  </a:lnTo>
                  <a:lnTo>
                    <a:pt x="272" y="1029"/>
                  </a:lnTo>
                  <a:lnTo>
                    <a:pt x="280" y="1004"/>
                  </a:lnTo>
                  <a:lnTo>
                    <a:pt x="287" y="982"/>
                  </a:lnTo>
                  <a:lnTo>
                    <a:pt x="293" y="969"/>
                  </a:lnTo>
                  <a:lnTo>
                    <a:pt x="300" y="958"/>
                  </a:lnTo>
                  <a:lnTo>
                    <a:pt x="307" y="949"/>
                  </a:lnTo>
                  <a:lnTo>
                    <a:pt x="316" y="940"/>
                  </a:lnTo>
                  <a:lnTo>
                    <a:pt x="333" y="926"/>
                  </a:lnTo>
                  <a:lnTo>
                    <a:pt x="353" y="911"/>
                  </a:lnTo>
                  <a:lnTo>
                    <a:pt x="362" y="904"/>
                  </a:lnTo>
                  <a:lnTo>
                    <a:pt x="371" y="896"/>
                  </a:lnTo>
                  <a:lnTo>
                    <a:pt x="379" y="888"/>
                  </a:lnTo>
                  <a:lnTo>
                    <a:pt x="386" y="879"/>
                  </a:lnTo>
                  <a:lnTo>
                    <a:pt x="393" y="869"/>
                  </a:lnTo>
                  <a:lnTo>
                    <a:pt x="398" y="858"/>
                  </a:lnTo>
                  <a:lnTo>
                    <a:pt x="402" y="844"/>
                  </a:lnTo>
                  <a:lnTo>
                    <a:pt x="404" y="829"/>
                  </a:lnTo>
                  <a:lnTo>
                    <a:pt x="405" y="820"/>
                  </a:lnTo>
                  <a:lnTo>
                    <a:pt x="404" y="811"/>
                  </a:lnTo>
                  <a:lnTo>
                    <a:pt x="403" y="803"/>
                  </a:lnTo>
                  <a:lnTo>
                    <a:pt x="401" y="795"/>
                  </a:lnTo>
                  <a:lnTo>
                    <a:pt x="395" y="777"/>
                  </a:lnTo>
                  <a:lnTo>
                    <a:pt x="387" y="762"/>
                  </a:lnTo>
                  <a:lnTo>
                    <a:pt x="378" y="746"/>
                  </a:lnTo>
                  <a:lnTo>
                    <a:pt x="369" y="731"/>
                  </a:lnTo>
                  <a:lnTo>
                    <a:pt x="361" y="714"/>
                  </a:lnTo>
                  <a:lnTo>
                    <a:pt x="354" y="698"/>
                  </a:lnTo>
                  <a:lnTo>
                    <a:pt x="341" y="660"/>
                  </a:lnTo>
                  <a:lnTo>
                    <a:pt x="330" y="621"/>
                  </a:lnTo>
                  <a:lnTo>
                    <a:pt x="319" y="581"/>
                  </a:lnTo>
                  <a:lnTo>
                    <a:pt x="309" y="543"/>
                  </a:lnTo>
                  <a:lnTo>
                    <a:pt x="300" y="504"/>
                  </a:lnTo>
                  <a:lnTo>
                    <a:pt x="293" y="465"/>
                  </a:lnTo>
                  <a:lnTo>
                    <a:pt x="290" y="445"/>
                  </a:lnTo>
                  <a:lnTo>
                    <a:pt x="288" y="426"/>
                  </a:lnTo>
                  <a:lnTo>
                    <a:pt x="286" y="407"/>
                  </a:lnTo>
                  <a:lnTo>
                    <a:pt x="284" y="386"/>
                  </a:lnTo>
                  <a:lnTo>
                    <a:pt x="283" y="367"/>
                  </a:lnTo>
                  <a:lnTo>
                    <a:pt x="283" y="348"/>
                  </a:lnTo>
                  <a:lnTo>
                    <a:pt x="284" y="328"/>
                  </a:lnTo>
                  <a:lnTo>
                    <a:pt x="285" y="308"/>
                  </a:lnTo>
                  <a:lnTo>
                    <a:pt x="287" y="289"/>
                  </a:lnTo>
                  <a:lnTo>
                    <a:pt x="289" y="268"/>
                  </a:lnTo>
                  <a:lnTo>
                    <a:pt x="292" y="249"/>
                  </a:lnTo>
                  <a:lnTo>
                    <a:pt x="297" y="230"/>
                  </a:lnTo>
                  <a:lnTo>
                    <a:pt x="301" y="210"/>
                  </a:lnTo>
                  <a:lnTo>
                    <a:pt x="307" y="190"/>
                  </a:lnTo>
                  <a:lnTo>
                    <a:pt x="314" y="170"/>
                  </a:lnTo>
                  <a:lnTo>
                    <a:pt x="322" y="151"/>
                  </a:lnTo>
                  <a:lnTo>
                    <a:pt x="330" y="130"/>
                  </a:lnTo>
                  <a:lnTo>
                    <a:pt x="340" y="110"/>
                  </a:lnTo>
                  <a:lnTo>
                    <a:pt x="352" y="91"/>
                  </a:lnTo>
                  <a:lnTo>
                    <a:pt x="364" y="70"/>
                  </a:lnTo>
                  <a:lnTo>
                    <a:pt x="355" y="58"/>
                  </a:lnTo>
                  <a:lnTo>
                    <a:pt x="344" y="47"/>
                  </a:lnTo>
                  <a:lnTo>
                    <a:pt x="334" y="37"/>
                  </a:lnTo>
                  <a:lnTo>
                    <a:pt x="323" y="28"/>
                  </a:lnTo>
                  <a:lnTo>
                    <a:pt x="311" y="19"/>
                  </a:lnTo>
                  <a:lnTo>
                    <a:pt x="299" y="11"/>
                  </a:lnTo>
                  <a:lnTo>
                    <a:pt x="286" y="5"/>
                  </a:lnTo>
                  <a:lnTo>
                    <a:pt x="272" y="0"/>
                  </a:lnTo>
                  <a:lnTo>
                    <a:pt x="250" y="38"/>
                  </a:lnTo>
                  <a:lnTo>
                    <a:pt x="229" y="72"/>
                  </a:lnTo>
                  <a:lnTo>
                    <a:pt x="207" y="104"/>
                  </a:lnTo>
                  <a:lnTo>
                    <a:pt x="188" y="136"/>
                  </a:lnTo>
                  <a:lnTo>
                    <a:pt x="180" y="153"/>
                  </a:lnTo>
                  <a:lnTo>
                    <a:pt x="171" y="169"/>
                  </a:lnTo>
                  <a:lnTo>
                    <a:pt x="164" y="186"/>
                  </a:lnTo>
                  <a:lnTo>
                    <a:pt x="157" y="204"/>
                  </a:lnTo>
                  <a:lnTo>
                    <a:pt x="151" y="224"/>
                  </a:lnTo>
                  <a:lnTo>
                    <a:pt x="145" y="244"/>
                  </a:lnTo>
                  <a:lnTo>
                    <a:pt x="141" y="265"/>
                  </a:lnTo>
                  <a:lnTo>
                    <a:pt x="138" y="289"/>
                  </a:lnTo>
                  <a:lnTo>
                    <a:pt x="137" y="307"/>
                  </a:lnTo>
                  <a:lnTo>
                    <a:pt x="138" y="328"/>
                  </a:lnTo>
                  <a:lnTo>
                    <a:pt x="139" y="352"/>
                  </a:lnTo>
                  <a:lnTo>
                    <a:pt x="141" y="377"/>
                  </a:lnTo>
                  <a:lnTo>
                    <a:pt x="143" y="402"/>
                  </a:lnTo>
                  <a:lnTo>
                    <a:pt x="144" y="424"/>
                  </a:lnTo>
                  <a:lnTo>
                    <a:pt x="146" y="443"/>
                  </a:lnTo>
                  <a:lnTo>
                    <a:pt x="146" y="458"/>
                  </a:lnTo>
                  <a:lnTo>
                    <a:pt x="146" y="475"/>
                  </a:lnTo>
                  <a:lnTo>
                    <a:pt x="143" y="490"/>
                  </a:lnTo>
                  <a:lnTo>
                    <a:pt x="140" y="504"/>
                  </a:lnTo>
                  <a:lnTo>
                    <a:pt x="135" y="517"/>
                  </a:lnTo>
                  <a:lnTo>
                    <a:pt x="126" y="542"/>
                  </a:lnTo>
                  <a:lnTo>
                    <a:pt x="117" y="565"/>
                  </a:lnTo>
                  <a:lnTo>
                    <a:pt x="115" y="576"/>
                  </a:lnTo>
                  <a:lnTo>
                    <a:pt x="113" y="586"/>
                  </a:lnTo>
                  <a:lnTo>
                    <a:pt x="113" y="592"/>
                  </a:lnTo>
                  <a:lnTo>
                    <a:pt x="114" y="598"/>
                  </a:lnTo>
                  <a:lnTo>
                    <a:pt x="115" y="603"/>
                  </a:lnTo>
                  <a:lnTo>
                    <a:pt x="117" y="609"/>
                  </a:lnTo>
                  <a:lnTo>
                    <a:pt x="119" y="614"/>
                  </a:lnTo>
                  <a:lnTo>
                    <a:pt x="123" y="620"/>
                  </a:lnTo>
                  <a:lnTo>
                    <a:pt x="127" y="625"/>
                  </a:lnTo>
                  <a:lnTo>
                    <a:pt x="131" y="631"/>
                  </a:lnTo>
                  <a:lnTo>
                    <a:pt x="137" y="636"/>
                  </a:lnTo>
                  <a:lnTo>
                    <a:pt x="144" y="642"/>
                  </a:lnTo>
                  <a:lnTo>
                    <a:pt x="152" y="648"/>
                  </a:lnTo>
                  <a:lnTo>
                    <a:pt x="161" y="654"/>
                  </a:lnTo>
                  <a:lnTo>
                    <a:pt x="154" y="663"/>
                  </a:lnTo>
                  <a:lnTo>
                    <a:pt x="146" y="672"/>
                  </a:lnTo>
                  <a:lnTo>
                    <a:pt x="140" y="682"/>
                  </a:lnTo>
                  <a:lnTo>
                    <a:pt x="134" y="693"/>
                  </a:lnTo>
                  <a:lnTo>
                    <a:pt x="128" y="704"/>
                  </a:lnTo>
                  <a:lnTo>
                    <a:pt x="123" y="717"/>
                  </a:lnTo>
                  <a:lnTo>
                    <a:pt x="117" y="732"/>
                  </a:lnTo>
                  <a:lnTo>
                    <a:pt x="112" y="746"/>
                  </a:lnTo>
                  <a:lnTo>
                    <a:pt x="103" y="777"/>
                  </a:lnTo>
                  <a:lnTo>
                    <a:pt x="95" y="810"/>
                  </a:lnTo>
                  <a:lnTo>
                    <a:pt x="88" y="844"/>
                  </a:lnTo>
                  <a:lnTo>
                    <a:pt x="81" y="880"/>
                  </a:lnTo>
                  <a:lnTo>
                    <a:pt x="76" y="917"/>
                  </a:lnTo>
                  <a:lnTo>
                    <a:pt x="73" y="952"/>
                  </a:lnTo>
                  <a:lnTo>
                    <a:pt x="72" y="988"/>
                  </a:lnTo>
                  <a:lnTo>
                    <a:pt x="71" y="1021"/>
                  </a:lnTo>
                  <a:lnTo>
                    <a:pt x="73" y="1053"/>
                  </a:lnTo>
                  <a:lnTo>
                    <a:pt x="75" y="1082"/>
                  </a:lnTo>
                  <a:lnTo>
                    <a:pt x="77" y="1095"/>
                  </a:lnTo>
                  <a:lnTo>
                    <a:pt x="80" y="1107"/>
                  </a:lnTo>
                  <a:lnTo>
                    <a:pt x="84" y="1120"/>
                  </a:lnTo>
                  <a:lnTo>
                    <a:pt x="87" y="1131"/>
                  </a:lnTo>
                  <a:lnTo>
                    <a:pt x="67" y="1140"/>
                  </a:lnTo>
                  <a:lnTo>
                    <a:pt x="51" y="1151"/>
                  </a:lnTo>
                  <a:lnTo>
                    <a:pt x="38" y="1164"/>
                  </a:lnTo>
                  <a:lnTo>
                    <a:pt x="27" y="1178"/>
                  </a:lnTo>
                  <a:lnTo>
                    <a:pt x="16" y="1193"/>
                  </a:lnTo>
                  <a:lnTo>
                    <a:pt x="9" y="1208"/>
                  </a:lnTo>
                  <a:lnTo>
                    <a:pt x="4" y="1224"/>
                  </a:lnTo>
                  <a:lnTo>
                    <a:pt x="1" y="1242"/>
                  </a:lnTo>
                  <a:lnTo>
                    <a:pt x="0" y="1260"/>
                  </a:lnTo>
                  <a:lnTo>
                    <a:pt x="0" y="1279"/>
                  </a:lnTo>
                  <a:lnTo>
                    <a:pt x="1" y="1298"/>
                  </a:lnTo>
                  <a:lnTo>
                    <a:pt x="3" y="1319"/>
                  </a:lnTo>
                  <a:lnTo>
                    <a:pt x="7" y="1339"/>
                  </a:lnTo>
                  <a:lnTo>
                    <a:pt x="12" y="1359"/>
                  </a:lnTo>
                  <a:lnTo>
                    <a:pt x="17" y="1381"/>
                  </a:lnTo>
                  <a:lnTo>
                    <a:pt x="25" y="1403"/>
                  </a:lnTo>
                  <a:lnTo>
                    <a:pt x="55" y="1490"/>
                  </a:lnTo>
                  <a:lnTo>
                    <a:pt x="87" y="1576"/>
                  </a:lnTo>
                  <a:lnTo>
                    <a:pt x="94" y="1596"/>
                  </a:lnTo>
                  <a:lnTo>
                    <a:pt x="100" y="1616"/>
                  </a:lnTo>
                  <a:lnTo>
                    <a:pt x="105" y="1636"/>
                  </a:lnTo>
                  <a:lnTo>
                    <a:pt x="110" y="1655"/>
                  </a:lnTo>
                  <a:lnTo>
                    <a:pt x="114" y="1673"/>
                  </a:lnTo>
                  <a:lnTo>
                    <a:pt x="116" y="1691"/>
                  </a:lnTo>
                  <a:lnTo>
                    <a:pt x="118" y="1708"/>
                  </a:lnTo>
                  <a:lnTo>
                    <a:pt x="118" y="1724"/>
                  </a:lnTo>
                  <a:lnTo>
                    <a:pt x="117" y="1734"/>
                  </a:lnTo>
                  <a:lnTo>
                    <a:pt x="114" y="1747"/>
                  </a:lnTo>
                  <a:lnTo>
                    <a:pt x="111" y="1762"/>
                  </a:lnTo>
                  <a:lnTo>
                    <a:pt x="107" y="1777"/>
                  </a:lnTo>
                  <a:lnTo>
                    <a:pt x="97" y="1812"/>
                  </a:lnTo>
                  <a:lnTo>
                    <a:pt x="86" y="1851"/>
                  </a:lnTo>
                  <a:lnTo>
                    <a:pt x="72" y="1893"/>
                  </a:lnTo>
                  <a:lnTo>
                    <a:pt x="60" y="1936"/>
                  </a:lnTo>
                  <a:lnTo>
                    <a:pt x="55" y="1958"/>
                  </a:lnTo>
                  <a:lnTo>
                    <a:pt x="50" y="1980"/>
                  </a:lnTo>
                  <a:lnTo>
                    <a:pt x="45" y="2001"/>
                  </a:lnTo>
                  <a:lnTo>
                    <a:pt x="41" y="2023"/>
                  </a:lnTo>
                  <a:lnTo>
                    <a:pt x="38" y="2044"/>
                  </a:lnTo>
                  <a:lnTo>
                    <a:pt x="36" y="2064"/>
                  </a:lnTo>
                  <a:lnTo>
                    <a:pt x="35" y="2085"/>
                  </a:lnTo>
                  <a:lnTo>
                    <a:pt x="36" y="2103"/>
                  </a:lnTo>
                  <a:lnTo>
                    <a:pt x="37" y="2121"/>
                  </a:lnTo>
                  <a:lnTo>
                    <a:pt x="40" y="2137"/>
                  </a:lnTo>
                  <a:lnTo>
                    <a:pt x="45" y="2153"/>
                  </a:lnTo>
                  <a:lnTo>
                    <a:pt x="51" y="2167"/>
                  </a:lnTo>
                  <a:lnTo>
                    <a:pt x="60" y="2179"/>
                  </a:lnTo>
                  <a:lnTo>
                    <a:pt x="70" y="2189"/>
                  </a:lnTo>
                  <a:lnTo>
                    <a:pt x="82" y="2198"/>
                  </a:lnTo>
                  <a:lnTo>
                    <a:pt x="98" y="2204"/>
                  </a:lnTo>
                  <a:lnTo>
                    <a:pt x="114" y="2210"/>
                  </a:lnTo>
                  <a:lnTo>
                    <a:pt x="134" y="2212"/>
                  </a:lnTo>
                  <a:lnTo>
                    <a:pt x="157" y="2212"/>
                  </a:lnTo>
                  <a:lnTo>
                    <a:pt x="182" y="2209"/>
                  </a:lnTo>
                  <a:lnTo>
                    <a:pt x="189" y="2222"/>
                  </a:lnTo>
                  <a:lnTo>
                    <a:pt x="196" y="2235"/>
                  </a:lnTo>
                  <a:lnTo>
                    <a:pt x="201" y="2248"/>
                  </a:lnTo>
                  <a:lnTo>
                    <a:pt x="204" y="2260"/>
                  </a:lnTo>
                  <a:lnTo>
                    <a:pt x="207" y="2274"/>
                  </a:lnTo>
                  <a:lnTo>
                    <a:pt x="208" y="2287"/>
                  </a:lnTo>
                  <a:lnTo>
                    <a:pt x="209" y="2299"/>
                  </a:lnTo>
                  <a:lnTo>
                    <a:pt x="209" y="2312"/>
                  </a:lnTo>
                  <a:lnTo>
                    <a:pt x="208" y="2324"/>
                  </a:lnTo>
                  <a:lnTo>
                    <a:pt x="206" y="2337"/>
                  </a:lnTo>
                  <a:lnTo>
                    <a:pt x="203" y="2349"/>
                  </a:lnTo>
                  <a:lnTo>
                    <a:pt x="200" y="2362"/>
                  </a:lnTo>
                  <a:lnTo>
                    <a:pt x="194" y="2386"/>
                  </a:lnTo>
                  <a:lnTo>
                    <a:pt x="186" y="2411"/>
                  </a:lnTo>
                  <a:lnTo>
                    <a:pt x="178" y="2435"/>
                  </a:lnTo>
                  <a:lnTo>
                    <a:pt x="170" y="2459"/>
                  </a:lnTo>
                  <a:lnTo>
                    <a:pt x="167" y="2472"/>
                  </a:lnTo>
                  <a:lnTo>
                    <a:pt x="164" y="2484"/>
                  </a:lnTo>
                  <a:lnTo>
                    <a:pt x="162" y="2496"/>
                  </a:lnTo>
                  <a:lnTo>
                    <a:pt x="160" y="2508"/>
                  </a:lnTo>
                  <a:lnTo>
                    <a:pt x="160" y="2520"/>
                  </a:lnTo>
                  <a:lnTo>
                    <a:pt x="159" y="2533"/>
                  </a:lnTo>
                  <a:lnTo>
                    <a:pt x="160" y="2545"/>
                  </a:lnTo>
                  <a:lnTo>
                    <a:pt x="162" y="2557"/>
                  </a:lnTo>
                  <a:lnTo>
                    <a:pt x="165" y="2570"/>
                  </a:lnTo>
                  <a:lnTo>
                    <a:pt x="169" y="2582"/>
                  </a:lnTo>
                  <a:lnTo>
                    <a:pt x="174" y="2595"/>
                  </a:lnTo>
                  <a:lnTo>
                    <a:pt x="181" y="2608"/>
                  </a:lnTo>
                  <a:lnTo>
                    <a:pt x="175" y="2618"/>
                  </a:lnTo>
                  <a:lnTo>
                    <a:pt x="168" y="2630"/>
                  </a:lnTo>
                  <a:lnTo>
                    <a:pt x="162" y="2643"/>
                  </a:lnTo>
                  <a:lnTo>
                    <a:pt x="157" y="2658"/>
                  </a:lnTo>
                  <a:lnTo>
                    <a:pt x="151" y="2674"/>
                  </a:lnTo>
                  <a:lnTo>
                    <a:pt x="145" y="2691"/>
                  </a:lnTo>
                  <a:lnTo>
                    <a:pt x="140" y="2708"/>
                  </a:lnTo>
                  <a:lnTo>
                    <a:pt x="135" y="2728"/>
                  </a:lnTo>
                  <a:lnTo>
                    <a:pt x="131" y="2747"/>
                  </a:lnTo>
                  <a:lnTo>
                    <a:pt x="127" y="2767"/>
                  </a:lnTo>
                  <a:lnTo>
                    <a:pt x="124" y="2789"/>
                  </a:lnTo>
                  <a:lnTo>
                    <a:pt x="122" y="2810"/>
                  </a:lnTo>
                  <a:lnTo>
                    <a:pt x="119" y="2831"/>
                  </a:lnTo>
                  <a:lnTo>
                    <a:pt x="118" y="2853"/>
                  </a:lnTo>
                  <a:lnTo>
                    <a:pt x="117" y="2875"/>
                  </a:lnTo>
                  <a:lnTo>
                    <a:pt x="117" y="2896"/>
                  </a:lnTo>
                  <a:lnTo>
                    <a:pt x="117" y="2919"/>
                  </a:lnTo>
                  <a:lnTo>
                    <a:pt x="118" y="2940"/>
                  </a:lnTo>
                  <a:lnTo>
                    <a:pt x="120" y="2960"/>
                  </a:lnTo>
                  <a:lnTo>
                    <a:pt x="123" y="2982"/>
                  </a:lnTo>
                  <a:lnTo>
                    <a:pt x="127" y="3001"/>
                  </a:lnTo>
                  <a:lnTo>
                    <a:pt x="131" y="3020"/>
                  </a:lnTo>
                  <a:lnTo>
                    <a:pt x="137" y="3038"/>
                  </a:lnTo>
                  <a:lnTo>
                    <a:pt x="143" y="3056"/>
                  </a:lnTo>
                  <a:lnTo>
                    <a:pt x="152" y="3072"/>
                  </a:lnTo>
                  <a:lnTo>
                    <a:pt x="160" y="3087"/>
                  </a:lnTo>
                  <a:lnTo>
                    <a:pt x="170" y="3101"/>
                  </a:lnTo>
                  <a:lnTo>
                    <a:pt x="181" y="3114"/>
                  </a:lnTo>
                  <a:lnTo>
                    <a:pt x="193" y="3125"/>
                  </a:lnTo>
                  <a:lnTo>
                    <a:pt x="206" y="3134"/>
                  </a:lnTo>
                  <a:lnTo>
                    <a:pt x="222" y="3141"/>
                  </a:lnTo>
                  <a:lnTo>
                    <a:pt x="238" y="3146"/>
                  </a:lnTo>
                  <a:lnTo>
                    <a:pt x="245" y="3166"/>
                  </a:lnTo>
                  <a:lnTo>
                    <a:pt x="254" y="3192"/>
                  </a:lnTo>
                  <a:lnTo>
                    <a:pt x="263" y="3218"/>
                  </a:lnTo>
                  <a:lnTo>
                    <a:pt x="270" y="3242"/>
                  </a:lnTo>
                  <a:lnTo>
                    <a:pt x="258" y="3252"/>
                  </a:lnTo>
                  <a:lnTo>
                    <a:pt x="247" y="3262"/>
                  </a:lnTo>
                  <a:lnTo>
                    <a:pt x="238" y="3273"/>
                  </a:lnTo>
                  <a:lnTo>
                    <a:pt x="229" y="3284"/>
                  </a:lnTo>
                  <a:lnTo>
                    <a:pt x="222" y="3296"/>
                  </a:lnTo>
                  <a:lnTo>
                    <a:pt x="216" y="3309"/>
                  </a:lnTo>
                  <a:lnTo>
                    <a:pt x="210" y="3322"/>
                  </a:lnTo>
                  <a:lnTo>
                    <a:pt x="206" y="3334"/>
                  </a:lnTo>
                  <a:lnTo>
                    <a:pt x="202" y="3347"/>
                  </a:lnTo>
                  <a:lnTo>
                    <a:pt x="200" y="3361"/>
                  </a:lnTo>
                  <a:lnTo>
                    <a:pt x="198" y="3375"/>
                  </a:lnTo>
                  <a:lnTo>
                    <a:pt x="197" y="3389"/>
                  </a:lnTo>
                  <a:lnTo>
                    <a:pt x="197" y="3403"/>
                  </a:lnTo>
                  <a:lnTo>
                    <a:pt x="197" y="3417"/>
                  </a:lnTo>
                  <a:lnTo>
                    <a:pt x="198" y="3432"/>
                  </a:lnTo>
                  <a:lnTo>
                    <a:pt x="199" y="3446"/>
                  </a:lnTo>
                  <a:lnTo>
                    <a:pt x="203" y="3475"/>
                  </a:lnTo>
                  <a:lnTo>
                    <a:pt x="208" y="3504"/>
                  </a:lnTo>
                  <a:lnTo>
                    <a:pt x="213" y="3533"/>
                  </a:lnTo>
                  <a:lnTo>
                    <a:pt x="221" y="3562"/>
                  </a:lnTo>
                  <a:lnTo>
                    <a:pt x="226" y="3589"/>
                  </a:lnTo>
                  <a:lnTo>
                    <a:pt x="232" y="3615"/>
                  </a:lnTo>
                  <a:lnTo>
                    <a:pt x="236" y="3642"/>
                  </a:lnTo>
                  <a:lnTo>
                    <a:pt x="239" y="3666"/>
                  </a:lnTo>
                  <a:lnTo>
                    <a:pt x="226" y="3678"/>
                  </a:lnTo>
                  <a:lnTo>
                    <a:pt x="215" y="3692"/>
                  </a:lnTo>
                  <a:lnTo>
                    <a:pt x="203" y="3707"/>
                  </a:lnTo>
                  <a:lnTo>
                    <a:pt x="194" y="3722"/>
                  </a:lnTo>
                  <a:lnTo>
                    <a:pt x="186" y="3738"/>
                  </a:lnTo>
                  <a:lnTo>
                    <a:pt x="180" y="3756"/>
                  </a:lnTo>
                  <a:lnTo>
                    <a:pt x="174" y="3774"/>
                  </a:lnTo>
                  <a:lnTo>
                    <a:pt x="170" y="3793"/>
                  </a:lnTo>
                  <a:lnTo>
                    <a:pt x="167" y="3812"/>
                  </a:lnTo>
                  <a:lnTo>
                    <a:pt x="164" y="3833"/>
                  </a:lnTo>
                  <a:lnTo>
                    <a:pt x="163" y="3853"/>
                  </a:lnTo>
                  <a:lnTo>
                    <a:pt x="163" y="3873"/>
                  </a:lnTo>
                  <a:lnTo>
                    <a:pt x="164" y="3895"/>
                  </a:lnTo>
                  <a:lnTo>
                    <a:pt x="166" y="3916"/>
                  </a:lnTo>
                  <a:lnTo>
                    <a:pt x="169" y="3937"/>
                  </a:lnTo>
                  <a:lnTo>
                    <a:pt x="173" y="3959"/>
                  </a:lnTo>
                  <a:lnTo>
                    <a:pt x="177" y="3979"/>
                  </a:lnTo>
                  <a:lnTo>
                    <a:pt x="183" y="4000"/>
                  </a:lnTo>
                  <a:lnTo>
                    <a:pt x="189" y="4021"/>
                  </a:lnTo>
                  <a:lnTo>
                    <a:pt x="196" y="4041"/>
                  </a:lnTo>
                  <a:lnTo>
                    <a:pt x="204" y="4061"/>
                  </a:lnTo>
                  <a:lnTo>
                    <a:pt x="212" y="4081"/>
                  </a:lnTo>
                  <a:lnTo>
                    <a:pt x="222" y="4099"/>
                  </a:lnTo>
                  <a:lnTo>
                    <a:pt x="232" y="4116"/>
                  </a:lnTo>
                  <a:lnTo>
                    <a:pt x="243" y="4133"/>
                  </a:lnTo>
                  <a:lnTo>
                    <a:pt x="254" y="4150"/>
                  </a:lnTo>
                  <a:lnTo>
                    <a:pt x="265" y="4165"/>
                  </a:lnTo>
                  <a:lnTo>
                    <a:pt x="277" y="4179"/>
                  </a:lnTo>
                  <a:lnTo>
                    <a:pt x="291" y="4191"/>
                  </a:lnTo>
                  <a:lnTo>
                    <a:pt x="304" y="4202"/>
                  </a:lnTo>
                  <a:lnTo>
                    <a:pt x="318" y="4213"/>
                  </a:lnTo>
                  <a:lnTo>
                    <a:pt x="332" y="4222"/>
                  </a:lnTo>
                  <a:lnTo>
                    <a:pt x="331" y="4234"/>
                  </a:lnTo>
                  <a:lnTo>
                    <a:pt x="330" y="4246"/>
                  </a:lnTo>
                  <a:lnTo>
                    <a:pt x="330" y="4257"/>
                  </a:lnTo>
                  <a:lnTo>
                    <a:pt x="331" y="4268"/>
                  </a:lnTo>
                  <a:lnTo>
                    <a:pt x="333" y="4281"/>
                  </a:lnTo>
                  <a:lnTo>
                    <a:pt x="335" y="4292"/>
                  </a:lnTo>
                  <a:lnTo>
                    <a:pt x="337" y="4302"/>
                  </a:lnTo>
                  <a:lnTo>
                    <a:pt x="341" y="4313"/>
                  </a:lnTo>
                  <a:close/>
                </a:path>
              </a:pathLst>
            </a:custGeom>
            <a:solidFill>
              <a:srgbClr val="C4C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" name="Freeform 48"/>
            <p:cNvSpPr>
              <a:spLocks/>
            </p:cNvSpPr>
            <p:nvPr/>
          </p:nvSpPr>
          <p:spPr bwMode="auto">
            <a:xfrm>
              <a:off x="7219950" y="4373563"/>
              <a:ext cx="158750" cy="338138"/>
            </a:xfrm>
            <a:custGeom>
              <a:avLst/>
              <a:gdLst>
                <a:gd name="T0" fmla="*/ 374 w 1704"/>
                <a:gd name="T1" fmla="*/ 3307 h 3619"/>
                <a:gd name="T2" fmla="*/ 465 w 1704"/>
                <a:gd name="T3" fmla="*/ 3391 h 3619"/>
                <a:gd name="T4" fmla="*/ 660 w 1704"/>
                <a:gd name="T5" fmla="*/ 3489 h 3619"/>
                <a:gd name="T6" fmla="*/ 976 w 1704"/>
                <a:gd name="T7" fmla="*/ 3574 h 3619"/>
                <a:gd name="T8" fmla="*/ 1232 w 1704"/>
                <a:gd name="T9" fmla="*/ 3615 h 3619"/>
                <a:gd name="T10" fmla="*/ 1478 w 1704"/>
                <a:gd name="T11" fmla="*/ 3605 h 3619"/>
                <a:gd name="T12" fmla="*/ 1665 w 1704"/>
                <a:gd name="T13" fmla="*/ 3505 h 3619"/>
                <a:gd name="T14" fmla="*/ 1684 w 1704"/>
                <a:gd name="T15" fmla="*/ 3422 h 3619"/>
                <a:gd name="T16" fmla="*/ 1557 w 1704"/>
                <a:gd name="T17" fmla="*/ 3404 h 3619"/>
                <a:gd name="T18" fmla="*/ 1140 w 1704"/>
                <a:gd name="T19" fmla="*/ 3417 h 3619"/>
                <a:gd name="T20" fmla="*/ 982 w 1704"/>
                <a:gd name="T21" fmla="*/ 3389 h 3619"/>
                <a:gd name="T22" fmla="*/ 826 w 1704"/>
                <a:gd name="T23" fmla="*/ 3327 h 3619"/>
                <a:gd name="T24" fmla="*/ 682 w 1704"/>
                <a:gd name="T25" fmla="*/ 3235 h 3619"/>
                <a:gd name="T26" fmla="*/ 561 w 1704"/>
                <a:gd name="T27" fmla="*/ 3119 h 3619"/>
                <a:gd name="T28" fmla="*/ 465 w 1704"/>
                <a:gd name="T29" fmla="*/ 2975 h 3619"/>
                <a:gd name="T30" fmla="*/ 391 w 1704"/>
                <a:gd name="T31" fmla="*/ 2770 h 3619"/>
                <a:gd name="T32" fmla="*/ 375 w 1704"/>
                <a:gd name="T33" fmla="*/ 2589 h 3619"/>
                <a:gd name="T34" fmla="*/ 425 w 1704"/>
                <a:gd name="T35" fmla="*/ 2437 h 3619"/>
                <a:gd name="T36" fmla="*/ 481 w 1704"/>
                <a:gd name="T37" fmla="*/ 2272 h 3619"/>
                <a:gd name="T38" fmla="*/ 468 w 1704"/>
                <a:gd name="T39" fmla="*/ 2167 h 3619"/>
                <a:gd name="T40" fmla="*/ 405 w 1704"/>
                <a:gd name="T41" fmla="*/ 2052 h 3619"/>
                <a:gd name="T42" fmla="*/ 353 w 1704"/>
                <a:gd name="T43" fmla="*/ 2019 h 3619"/>
                <a:gd name="T44" fmla="*/ 285 w 1704"/>
                <a:gd name="T45" fmla="*/ 1951 h 3619"/>
                <a:gd name="T46" fmla="*/ 262 w 1704"/>
                <a:gd name="T47" fmla="*/ 1734 h 3619"/>
                <a:gd name="T48" fmla="*/ 311 w 1704"/>
                <a:gd name="T49" fmla="*/ 1397 h 3619"/>
                <a:gd name="T50" fmla="*/ 335 w 1704"/>
                <a:gd name="T51" fmla="*/ 1131 h 3619"/>
                <a:gd name="T52" fmla="*/ 293 w 1704"/>
                <a:gd name="T53" fmla="*/ 929 h 3619"/>
                <a:gd name="T54" fmla="*/ 179 w 1704"/>
                <a:gd name="T55" fmla="*/ 570 h 3619"/>
                <a:gd name="T56" fmla="*/ 138 w 1704"/>
                <a:gd name="T57" fmla="*/ 333 h 3619"/>
                <a:gd name="T58" fmla="*/ 169 w 1704"/>
                <a:gd name="T59" fmla="*/ 113 h 3619"/>
                <a:gd name="T60" fmla="*/ 91 w 1704"/>
                <a:gd name="T61" fmla="*/ 0 h 3619"/>
                <a:gd name="T62" fmla="*/ 4 w 1704"/>
                <a:gd name="T63" fmla="*/ 90 h 3619"/>
                <a:gd name="T64" fmla="*/ 21 w 1704"/>
                <a:gd name="T65" fmla="*/ 286 h 3619"/>
                <a:gd name="T66" fmla="*/ 103 w 1704"/>
                <a:gd name="T67" fmla="*/ 594 h 3619"/>
                <a:gd name="T68" fmla="*/ 98 w 1704"/>
                <a:gd name="T69" fmla="*/ 693 h 3619"/>
                <a:gd name="T70" fmla="*/ 36 w 1704"/>
                <a:gd name="T71" fmla="*/ 918 h 3619"/>
                <a:gd name="T72" fmla="*/ 31 w 1704"/>
                <a:gd name="T73" fmla="*/ 1054 h 3619"/>
                <a:gd name="T74" fmla="*/ 106 w 1704"/>
                <a:gd name="T75" fmla="*/ 1125 h 3619"/>
                <a:gd name="T76" fmla="*/ 195 w 1704"/>
                <a:gd name="T77" fmla="*/ 1177 h 3619"/>
                <a:gd name="T78" fmla="*/ 194 w 1704"/>
                <a:gd name="T79" fmla="*/ 1265 h 3619"/>
                <a:gd name="T80" fmla="*/ 155 w 1704"/>
                <a:gd name="T81" fmla="*/ 1400 h 3619"/>
                <a:gd name="T82" fmla="*/ 156 w 1704"/>
                <a:gd name="T83" fmla="*/ 1486 h 3619"/>
                <a:gd name="T84" fmla="*/ 148 w 1704"/>
                <a:gd name="T85" fmla="*/ 1574 h 3619"/>
                <a:gd name="T86" fmla="*/ 115 w 1704"/>
                <a:gd name="T87" fmla="*/ 1704 h 3619"/>
                <a:gd name="T88" fmla="*/ 109 w 1704"/>
                <a:gd name="T89" fmla="*/ 1856 h 3619"/>
                <a:gd name="T90" fmla="*/ 143 w 1704"/>
                <a:gd name="T91" fmla="*/ 1989 h 3619"/>
                <a:gd name="T92" fmla="*/ 229 w 1704"/>
                <a:gd name="T93" fmla="*/ 2063 h 3619"/>
                <a:gd name="T94" fmla="*/ 229 w 1704"/>
                <a:gd name="T95" fmla="*/ 2189 h 3619"/>
                <a:gd name="T96" fmla="*/ 191 w 1704"/>
                <a:gd name="T97" fmla="*/ 2277 h 3619"/>
                <a:gd name="T98" fmla="*/ 194 w 1704"/>
                <a:gd name="T99" fmla="*/ 2391 h 3619"/>
                <a:gd name="T100" fmla="*/ 230 w 1704"/>
                <a:gd name="T101" fmla="*/ 2582 h 3619"/>
                <a:gd name="T102" fmla="*/ 165 w 1704"/>
                <a:gd name="T103" fmla="*/ 2691 h 3619"/>
                <a:gd name="T104" fmla="*/ 157 w 1704"/>
                <a:gd name="T105" fmla="*/ 2832 h 3619"/>
                <a:gd name="T106" fmla="*/ 195 w 1704"/>
                <a:gd name="T107" fmla="*/ 2977 h 3619"/>
                <a:gd name="T108" fmla="*/ 269 w 1704"/>
                <a:gd name="T109" fmla="*/ 3095 h 3619"/>
                <a:gd name="T110" fmla="*/ 321 w 1704"/>
                <a:gd name="T111" fmla="*/ 3173 h 3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04" h="3619">
                  <a:moveTo>
                    <a:pt x="332" y="3229"/>
                  </a:moveTo>
                  <a:lnTo>
                    <a:pt x="337" y="3243"/>
                  </a:lnTo>
                  <a:lnTo>
                    <a:pt x="343" y="3256"/>
                  </a:lnTo>
                  <a:lnTo>
                    <a:pt x="350" y="3270"/>
                  </a:lnTo>
                  <a:lnTo>
                    <a:pt x="357" y="3282"/>
                  </a:lnTo>
                  <a:lnTo>
                    <a:pt x="365" y="3295"/>
                  </a:lnTo>
                  <a:lnTo>
                    <a:pt x="374" y="3307"/>
                  </a:lnTo>
                  <a:lnTo>
                    <a:pt x="383" y="3318"/>
                  </a:lnTo>
                  <a:lnTo>
                    <a:pt x="393" y="3329"/>
                  </a:lnTo>
                  <a:lnTo>
                    <a:pt x="405" y="3341"/>
                  </a:lnTo>
                  <a:lnTo>
                    <a:pt x="416" y="3352"/>
                  </a:lnTo>
                  <a:lnTo>
                    <a:pt x="427" y="3362"/>
                  </a:lnTo>
                  <a:lnTo>
                    <a:pt x="439" y="3372"/>
                  </a:lnTo>
                  <a:lnTo>
                    <a:pt x="465" y="3391"/>
                  </a:lnTo>
                  <a:lnTo>
                    <a:pt x="492" y="3410"/>
                  </a:lnTo>
                  <a:lnTo>
                    <a:pt x="519" y="3426"/>
                  </a:lnTo>
                  <a:lnTo>
                    <a:pt x="548" y="3441"/>
                  </a:lnTo>
                  <a:lnTo>
                    <a:pt x="576" y="3455"/>
                  </a:lnTo>
                  <a:lnTo>
                    <a:pt x="605" y="3468"/>
                  </a:lnTo>
                  <a:lnTo>
                    <a:pt x="632" y="3479"/>
                  </a:lnTo>
                  <a:lnTo>
                    <a:pt x="660" y="3489"/>
                  </a:lnTo>
                  <a:lnTo>
                    <a:pt x="686" y="3497"/>
                  </a:lnTo>
                  <a:lnTo>
                    <a:pt x="710" y="3505"/>
                  </a:lnTo>
                  <a:lnTo>
                    <a:pt x="759" y="3518"/>
                  </a:lnTo>
                  <a:lnTo>
                    <a:pt x="814" y="3534"/>
                  </a:lnTo>
                  <a:lnTo>
                    <a:pt x="876" y="3550"/>
                  </a:lnTo>
                  <a:lnTo>
                    <a:pt x="942" y="3566"/>
                  </a:lnTo>
                  <a:lnTo>
                    <a:pt x="976" y="3574"/>
                  </a:lnTo>
                  <a:lnTo>
                    <a:pt x="1012" y="3581"/>
                  </a:lnTo>
                  <a:lnTo>
                    <a:pt x="1047" y="3589"/>
                  </a:lnTo>
                  <a:lnTo>
                    <a:pt x="1084" y="3596"/>
                  </a:lnTo>
                  <a:lnTo>
                    <a:pt x="1121" y="3602"/>
                  </a:lnTo>
                  <a:lnTo>
                    <a:pt x="1158" y="3607"/>
                  </a:lnTo>
                  <a:lnTo>
                    <a:pt x="1195" y="3612"/>
                  </a:lnTo>
                  <a:lnTo>
                    <a:pt x="1232" y="3615"/>
                  </a:lnTo>
                  <a:lnTo>
                    <a:pt x="1269" y="3618"/>
                  </a:lnTo>
                  <a:lnTo>
                    <a:pt x="1305" y="3619"/>
                  </a:lnTo>
                  <a:lnTo>
                    <a:pt x="1342" y="3619"/>
                  </a:lnTo>
                  <a:lnTo>
                    <a:pt x="1378" y="3618"/>
                  </a:lnTo>
                  <a:lnTo>
                    <a:pt x="1412" y="3615"/>
                  </a:lnTo>
                  <a:lnTo>
                    <a:pt x="1446" y="3611"/>
                  </a:lnTo>
                  <a:lnTo>
                    <a:pt x="1478" y="3605"/>
                  </a:lnTo>
                  <a:lnTo>
                    <a:pt x="1510" y="3597"/>
                  </a:lnTo>
                  <a:lnTo>
                    <a:pt x="1540" y="3586"/>
                  </a:lnTo>
                  <a:lnTo>
                    <a:pt x="1568" y="3575"/>
                  </a:lnTo>
                  <a:lnTo>
                    <a:pt x="1595" y="3561"/>
                  </a:lnTo>
                  <a:lnTo>
                    <a:pt x="1620" y="3545"/>
                  </a:lnTo>
                  <a:lnTo>
                    <a:pt x="1644" y="3525"/>
                  </a:lnTo>
                  <a:lnTo>
                    <a:pt x="1665" y="3505"/>
                  </a:lnTo>
                  <a:lnTo>
                    <a:pt x="1684" y="3481"/>
                  </a:lnTo>
                  <a:lnTo>
                    <a:pt x="1700" y="3454"/>
                  </a:lnTo>
                  <a:lnTo>
                    <a:pt x="1704" y="3446"/>
                  </a:lnTo>
                  <a:lnTo>
                    <a:pt x="1704" y="3439"/>
                  </a:lnTo>
                  <a:lnTo>
                    <a:pt x="1699" y="3432"/>
                  </a:lnTo>
                  <a:lnTo>
                    <a:pt x="1693" y="3427"/>
                  </a:lnTo>
                  <a:lnTo>
                    <a:pt x="1684" y="3422"/>
                  </a:lnTo>
                  <a:lnTo>
                    <a:pt x="1672" y="3417"/>
                  </a:lnTo>
                  <a:lnTo>
                    <a:pt x="1658" y="3414"/>
                  </a:lnTo>
                  <a:lnTo>
                    <a:pt x="1642" y="3411"/>
                  </a:lnTo>
                  <a:lnTo>
                    <a:pt x="1622" y="3408"/>
                  </a:lnTo>
                  <a:lnTo>
                    <a:pt x="1603" y="3406"/>
                  </a:lnTo>
                  <a:lnTo>
                    <a:pt x="1581" y="3405"/>
                  </a:lnTo>
                  <a:lnTo>
                    <a:pt x="1557" y="3404"/>
                  </a:lnTo>
                  <a:lnTo>
                    <a:pt x="1508" y="3403"/>
                  </a:lnTo>
                  <a:lnTo>
                    <a:pt x="1456" y="3403"/>
                  </a:lnTo>
                  <a:lnTo>
                    <a:pt x="1347" y="3407"/>
                  </a:lnTo>
                  <a:lnTo>
                    <a:pt x="1248" y="3412"/>
                  </a:lnTo>
                  <a:lnTo>
                    <a:pt x="1204" y="3415"/>
                  </a:lnTo>
                  <a:lnTo>
                    <a:pt x="1168" y="3416"/>
                  </a:lnTo>
                  <a:lnTo>
                    <a:pt x="1140" y="3417"/>
                  </a:lnTo>
                  <a:lnTo>
                    <a:pt x="1123" y="3417"/>
                  </a:lnTo>
                  <a:lnTo>
                    <a:pt x="1099" y="3414"/>
                  </a:lnTo>
                  <a:lnTo>
                    <a:pt x="1076" y="3411"/>
                  </a:lnTo>
                  <a:lnTo>
                    <a:pt x="1053" y="3407"/>
                  </a:lnTo>
                  <a:lnTo>
                    <a:pt x="1029" y="3402"/>
                  </a:lnTo>
                  <a:lnTo>
                    <a:pt x="1006" y="3396"/>
                  </a:lnTo>
                  <a:lnTo>
                    <a:pt x="982" y="3389"/>
                  </a:lnTo>
                  <a:lnTo>
                    <a:pt x="960" y="3383"/>
                  </a:lnTo>
                  <a:lnTo>
                    <a:pt x="937" y="3375"/>
                  </a:lnTo>
                  <a:lnTo>
                    <a:pt x="914" y="3367"/>
                  </a:lnTo>
                  <a:lnTo>
                    <a:pt x="892" y="3358"/>
                  </a:lnTo>
                  <a:lnTo>
                    <a:pt x="870" y="3348"/>
                  </a:lnTo>
                  <a:lnTo>
                    <a:pt x="847" y="3338"/>
                  </a:lnTo>
                  <a:lnTo>
                    <a:pt x="826" y="3327"/>
                  </a:lnTo>
                  <a:lnTo>
                    <a:pt x="805" y="3315"/>
                  </a:lnTo>
                  <a:lnTo>
                    <a:pt x="783" y="3304"/>
                  </a:lnTo>
                  <a:lnTo>
                    <a:pt x="762" y="3291"/>
                  </a:lnTo>
                  <a:lnTo>
                    <a:pt x="742" y="3278"/>
                  </a:lnTo>
                  <a:lnTo>
                    <a:pt x="721" y="3264"/>
                  </a:lnTo>
                  <a:lnTo>
                    <a:pt x="701" y="3250"/>
                  </a:lnTo>
                  <a:lnTo>
                    <a:pt x="682" y="3235"/>
                  </a:lnTo>
                  <a:lnTo>
                    <a:pt x="664" y="3220"/>
                  </a:lnTo>
                  <a:lnTo>
                    <a:pt x="645" y="3205"/>
                  </a:lnTo>
                  <a:lnTo>
                    <a:pt x="627" y="3188"/>
                  </a:lnTo>
                  <a:lnTo>
                    <a:pt x="610" y="3171"/>
                  </a:lnTo>
                  <a:lnTo>
                    <a:pt x="593" y="3155"/>
                  </a:lnTo>
                  <a:lnTo>
                    <a:pt x="576" y="3137"/>
                  </a:lnTo>
                  <a:lnTo>
                    <a:pt x="561" y="3119"/>
                  </a:lnTo>
                  <a:lnTo>
                    <a:pt x="546" y="3101"/>
                  </a:lnTo>
                  <a:lnTo>
                    <a:pt x="532" y="3082"/>
                  </a:lnTo>
                  <a:lnTo>
                    <a:pt x="517" y="3063"/>
                  </a:lnTo>
                  <a:lnTo>
                    <a:pt x="504" y="3044"/>
                  </a:lnTo>
                  <a:lnTo>
                    <a:pt x="492" y="3024"/>
                  </a:lnTo>
                  <a:lnTo>
                    <a:pt x="479" y="3000"/>
                  </a:lnTo>
                  <a:lnTo>
                    <a:pt x="465" y="2975"/>
                  </a:lnTo>
                  <a:lnTo>
                    <a:pt x="452" y="2948"/>
                  </a:lnTo>
                  <a:lnTo>
                    <a:pt x="440" y="2920"/>
                  </a:lnTo>
                  <a:lnTo>
                    <a:pt x="428" y="2892"/>
                  </a:lnTo>
                  <a:lnTo>
                    <a:pt x="418" y="2862"/>
                  </a:lnTo>
                  <a:lnTo>
                    <a:pt x="408" y="2832"/>
                  </a:lnTo>
                  <a:lnTo>
                    <a:pt x="399" y="2801"/>
                  </a:lnTo>
                  <a:lnTo>
                    <a:pt x="391" y="2770"/>
                  </a:lnTo>
                  <a:lnTo>
                    <a:pt x="384" y="2739"/>
                  </a:lnTo>
                  <a:lnTo>
                    <a:pt x="379" y="2709"/>
                  </a:lnTo>
                  <a:lnTo>
                    <a:pt x="376" y="2677"/>
                  </a:lnTo>
                  <a:lnTo>
                    <a:pt x="374" y="2648"/>
                  </a:lnTo>
                  <a:lnTo>
                    <a:pt x="374" y="2618"/>
                  </a:lnTo>
                  <a:lnTo>
                    <a:pt x="374" y="2603"/>
                  </a:lnTo>
                  <a:lnTo>
                    <a:pt x="375" y="2589"/>
                  </a:lnTo>
                  <a:lnTo>
                    <a:pt x="377" y="2576"/>
                  </a:lnTo>
                  <a:lnTo>
                    <a:pt x="379" y="2562"/>
                  </a:lnTo>
                  <a:lnTo>
                    <a:pt x="384" y="2539"/>
                  </a:lnTo>
                  <a:lnTo>
                    <a:pt x="390" y="2517"/>
                  </a:lnTo>
                  <a:lnTo>
                    <a:pt x="398" y="2497"/>
                  </a:lnTo>
                  <a:lnTo>
                    <a:pt x="407" y="2476"/>
                  </a:lnTo>
                  <a:lnTo>
                    <a:pt x="425" y="2437"/>
                  </a:lnTo>
                  <a:lnTo>
                    <a:pt x="444" y="2398"/>
                  </a:lnTo>
                  <a:lnTo>
                    <a:pt x="453" y="2378"/>
                  </a:lnTo>
                  <a:lnTo>
                    <a:pt x="462" y="2358"/>
                  </a:lnTo>
                  <a:lnTo>
                    <a:pt x="469" y="2337"/>
                  </a:lnTo>
                  <a:lnTo>
                    <a:pt x="475" y="2317"/>
                  </a:lnTo>
                  <a:lnTo>
                    <a:pt x="479" y="2294"/>
                  </a:lnTo>
                  <a:lnTo>
                    <a:pt x="481" y="2272"/>
                  </a:lnTo>
                  <a:lnTo>
                    <a:pt x="482" y="2260"/>
                  </a:lnTo>
                  <a:lnTo>
                    <a:pt x="482" y="2248"/>
                  </a:lnTo>
                  <a:lnTo>
                    <a:pt x="481" y="2235"/>
                  </a:lnTo>
                  <a:lnTo>
                    <a:pt x="479" y="2222"/>
                  </a:lnTo>
                  <a:lnTo>
                    <a:pt x="476" y="2205"/>
                  </a:lnTo>
                  <a:lnTo>
                    <a:pt x="472" y="2187"/>
                  </a:lnTo>
                  <a:lnTo>
                    <a:pt x="468" y="2167"/>
                  </a:lnTo>
                  <a:lnTo>
                    <a:pt x="462" y="2149"/>
                  </a:lnTo>
                  <a:lnTo>
                    <a:pt x="454" y="2131"/>
                  </a:lnTo>
                  <a:lnTo>
                    <a:pt x="447" y="2113"/>
                  </a:lnTo>
                  <a:lnTo>
                    <a:pt x="438" y="2096"/>
                  </a:lnTo>
                  <a:lnTo>
                    <a:pt x="428" y="2080"/>
                  </a:lnTo>
                  <a:lnTo>
                    <a:pt x="417" y="2065"/>
                  </a:lnTo>
                  <a:lnTo>
                    <a:pt x="405" y="2052"/>
                  </a:lnTo>
                  <a:lnTo>
                    <a:pt x="399" y="2046"/>
                  </a:lnTo>
                  <a:lnTo>
                    <a:pt x="391" y="2039"/>
                  </a:lnTo>
                  <a:lnTo>
                    <a:pt x="384" y="2034"/>
                  </a:lnTo>
                  <a:lnTo>
                    <a:pt x="377" y="2029"/>
                  </a:lnTo>
                  <a:lnTo>
                    <a:pt x="369" y="2025"/>
                  </a:lnTo>
                  <a:lnTo>
                    <a:pt x="361" y="2022"/>
                  </a:lnTo>
                  <a:lnTo>
                    <a:pt x="353" y="2019"/>
                  </a:lnTo>
                  <a:lnTo>
                    <a:pt x="344" y="2016"/>
                  </a:lnTo>
                  <a:lnTo>
                    <a:pt x="335" y="2015"/>
                  </a:lnTo>
                  <a:lnTo>
                    <a:pt x="325" y="2014"/>
                  </a:lnTo>
                  <a:lnTo>
                    <a:pt x="316" y="2013"/>
                  </a:lnTo>
                  <a:lnTo>
                    <a:pt x="306" y="2014"/>
                  </a:lnTo>
                  <a:lnTo>
                    <a:pt x="294" y="1983"/>
                  </a:lnTo>
                  <a:lnTo>
                    <a:pt x="285" y="1951"/>
                  </a:lnTo>
                  <a:lnTo>
                    <a:pt x="278" y="1920"/>
                  </a:lnTo>
                  <a:lnTo>
                    <a:pt x="272" y="1889"/>
                  </a:lnTo>
                  <a:lnTo>
                    <a:pt x="267" y="1858"/>
                  </a:lnTo>
                  <a:lnTo>
                    <a:pt x="263" y="1826"/>
                  </a:lnTo>
                  <a:lnTo>
                    <a:pt x="262" y="1796"/>
                  </a:lnTo>
                  <a:lnTo>
                    <a:pt x="261" y="1764"/>
                  </a:lnTo>
                  <a:lnTo>
                    <a:pt x="262" y="1734"/>
                  </a:lnTo>
                  <a:lnTo>
                    <a:pt x="265" y="1702"/>
                  </a:lnTo>
                  <a:lnTo>
                    <a:pt x="267" y="1672"/>
                  </a:lnTo>
                  <a:lnTo>
                    <a:pt x="271" y="1640"/>
                  </a:lnTo>
                  <a:lnTo>
                    <a:pt x="279" y="1579"/>
                  </a:lnTo>
                  <a:lnTo>
                    <a:pt x="289" y="1518"/>
                  </a:lnTo>
                  <a:lnTo>
                    <a:pt x="300" y="1457"/>
                  </a:lnTo>
                  <a:lnTo>
                    <a:pt x="311" y="1397"/>
                  </a:lnTo>
                  <a:lnTo>
                    <a:pt x="321" y="1338"/>
                  </a:lnTo>
                  <a:lnTo>
                    <a:pt x="329" y="1278"/>
                  </a:lnTo>
                  <a:lnTo>
                    <a:pt x="333" y="1248"/>
                  </a:lnTo>
                  <a:lnTo>
                    <a:pt x="335" y="1219"/>
                  </a:lnTo>
                  <a:lnTo>
                    <a:pt x="336" y="1189"/>
                  </a:lnTo>
                  <a:lnTo>
                    <a:pt x="336" y="1160"/>
                  </a:lnTo>
                  <a:lnTo>
                    <a:pt x="335" y="1131"/>
                  </a:lnTo>
                  <a:lnTo>
                    <a:pt x="333" y="1102"/>
                  </a:lnTo>
                  <a:lnTo>
                    <a:pt x="328" y="1072"/>
                  </a:lnTo>
                  <a:lnTo>
                    <a:pt x="323" y="1044"/>
                  </a:lnTo>
                  <a:lnTo>
                    <a:pt x="317" y="1017"/>
                  </a:lnTo>
                  <a:lnTo>
                    <a:pt x="310" y="988"/>
                  </a:lnTo>
                  <a:lnTo>
                    <a:pt x="302" y="960"/>
                  </a:lnTo>
                  <a:lnTo>
                    <a:pt x="293" y="929"/>
                  </a:lnTo>
                  <a:lnTo>
                    <a:pt x="274" y="868"/>
                  </a:lnTo>
                  <a:lnTo>
                    <a:pt x="252" y="804"/>
                  </a:lnTo>
                  <a:lnTo>
                    <a:pt x="231" y="739"/>
                  </a:lnTo>
                  <a:lnTo>
                    <a:pt x="209" y="672"/>
                  </a:lnTo>
                  <a:lnTo>
                    <a:pt x="198" y="638"/>
                  </a:lnTo>
                  <a:lnTo>
                    <a:pt x="188" y="604"/>
                  </a:lnTo>
                  <a:lnTo>
                    <a:pt x="179" y="570"/>
                  </a:lnTo>
                  <a:lnTo>
                    <a:pt x="170" y="535"/>
                  </a:lnTo>
                  <a:lnTo>
                    <a:pt x="162" y="502"/>
                  </a:lnTo>
                  <a:lnTo>
                    <a:pt x="155" y="467"/>
                  </a:lnTo>
                  <a:lnTo>
                    <a:pt x="149" y="434"/>
                  </a:lnTo>
                  <a:lnTo>
                    <a:pt x="144" y="400"/>
                  </a:lnTo>
                  <a:lnTo>
                    <a:pt x="141" y="366"/>
                  </a:lnTo>
                  <a:lnTo>
                    <a:pt x="138" y="333"/>
                  </a:lnTo>
                  <a:lnTo>
                    <a:pt x="137" y="299"/>
                  </a:lnTo>
                  <a:lnTo>
                    <a:pt x="138" y="267"/>
                  </a:lnTo>
                  <a:lnTo>
                    <a:pt x="140" y="235"/>
                  </a:lnTo>
                  <a:lnTo>
                    <a:pt x="144" y="204"/>
                  </a:lnTo>
                  <a:lnTo>
                    <a:pt x="150" y="172"/>
                  </a:lnTo>
                  <a:lnTo>
                    <a:pt x="158" y="143"/>
                  </a:lnTo>
                  <a:lnTo>
                    <a:pt x="169" y="113"/>
                  </a:lnTo>
                  <a:lnTo>
                    <a:pt x="181" y="84"/>
                  </a:lnTo>
                  <a:lnTo>
                    <a:pt x="196" y="57"/>
                  </a:lnTo>
                  <a:lnTo>
                    <a:pt x="214" y="29"/>
                  </a:lnTo>
                  <a:lnTo>
                    <a:pt x="177" y="15"/>
                  </a:lnTo>
                  <a:lnTo>
                    <a:pt x="145" y="5"/>
                  </a:lnTo>
                  <a:lnTo>
                    <a:pt x="116" y="1"/>
                  </a:lnTo>
                  <a:lnTo>
                    <a:pt x="91" y="0"/>
                  </a:lnTo>
                  <a:lnTo>
                    <a:pt x="70" y="3"/>
                  </a:lnTo>
                  <a:lnTo>
                    <a:pt x="51" y="10"/>
                  </a:lnTo>
                  <a:lnTo>
                    <a:pt x="37" y="20"/>
                  </a:lnTo>
                  <a:lnTo>
                    <a:pt x="25" y="33"/>
                  </a:lnTo>
                  <a:lnTo>
                    <a:pt x="15" y="50"/>
                  </a:lnTo>
                  <a:lnTo>
                    <a:pt x="9" y="69"/>
                  </a:lnTo>
                  <a:lnTo>
                    <a:pt x="4" y="90"/>
                  </a:lnTo>
                  <a:lnTo>
                    <a:pt x="1" y="114"/>
                  </a:lnTo>
                  <a:lnTo>
                    <a:pt x="0" y="140"/>
                  </a:lnTo>
                  <a:lnTo>
                    <a:pt x="1" y="166"/>
                  </a:lnTo>
                  <a:lnTo>
                    <a:pt x="5" y="195"/>
                  </a:lnTo>
                  <a:lnTo>
                    <a:pt x="10" y="225"/>
                  </a:lnTo>
                  <a:lnTo>
                    <a:pt x="15" y="256"/>
                  </a:lnTo>
                  <a:lnTo>
                    <a:pt x="21" y="286"/>
                  </a:lnTo>
                  <a:lnTo>
                    <a:pt x="28" y="318"/>
                  </a:lnTo>
                  <a:lnTo>
                    <a:pt x="36" y="349"/>
                  </a:lnTo>
                  <a:lnTo>
                    <a:pt x="53" y="412"/>
                  </a:lnTo>
                  <a:lnTo>
                    <a:pt x="70" y="471"/>
                  </a:lnTo>
                  <a:lnTo>
                    <a:pt x="86" y="526"/>
                  </a:lnTo>
                  <a:lnTo>
                    <a:pt x="98" y="574"/>
                  </a:lnTo>
                  <a:lnTo>
                    <a:pt x="103" y="594"/>
                  </a:lnTo>
                  <a:lnTo>
                    <a:pt x="106" y="612"/>
                  </a:lnTo>
                  <a:lnTo>
                    <a:pt x="108" y="628"/>
                  </a:lnTo>
                  <a:lnTo>
                    <a:pt x="109" y="640"/>
                  </a:lnTo>
                  <a:lnTo>
                    <a:pt x="107" y="651"/>
                  </a:lnTo>
                  <a:lnTo>
                    <a:pt x="105" y="663"/>
                  </a:lnTo>
                  <a:lnTo>
                    <a:pt x="102" y="677"/>
                  </a:lnTo>
                  <a:lnTo>
                    <a:pt x="98" y="693"/>
                  </a:lnTo>
                  <a:lnTo>
                    <a:pt x="88" y="728"/>
                  </a:lnTo>
                  <a:lnTo>
                    <a:pt x="77" y="767"/>
                  </a:lnTo>
                  <a:lnTo>
                    <a:pt x="63" y="808"/>
                  </a:lnTo>
                  <a:lnTo>
                    <a:pt x="51" y="852"/>
                  </a:lnTo>
                  <a:lnTo>
                    <a:pt x="46" y="874"/>
                  </a:lnTo>
                  <a:lnTo>
                    <a:pt x="41" y="896"/>
                  </a:lnTo>
                  <a:lnTo>
                    <a:pt x="36" y="918"/>
                  </a:lnTo>
                  <a:lnTo>
                    <a:pt x="32" y="939"/>
                  </a:lnTo>
                  <a:lnTo>
                    <a:pt x="29" y="961"/>
                  </a:lnTo>
                  <a:lnTo>
                    <a:pt x="27" y="981"/>
                  </a:lnTo>
                  <a:lnTo>
                    <a:pt x="26" y="1000"/>
                  </a:lnTo>
                  <a:lnTo>
                    <a:pt x="27" y="1020"/>
                  </a:lnTo>
                  <a:lnTo>
                    <a:pt x="28" y="1037"/>
                  </a:lnTo>
                  <a:lnTo>
                    <a:pt x="31" y="1054"/>
                  </a:lnTo>
                  <a:lnTo>
                    <a:pt x="36" y="1069"/>
                  </a:lnTo>
                  <a:lnTo>
                    <a:pt x="42" y="1083"/>
                  </a:lnTo>
                  <a:lnTo>
                    <a:pt x="51" y="1095"/>
                  </a:lnTo>
                  <a:lnTo>
                    <a:pt x="61" y="1106"/>
                  </a:lnTo>
                  <a:lnTo>
                    <a:pt x="74" y="1114"/>
                  </a:lnTo>
                  <a:lnTo>
                    <a:pt x="89" y="1121"/>
                  </a:lnTo>
                  <a:lnTo>
                    <a:pt x="106" y="1125"/>
                  </a:lnTo>
                  <a:lnTo>
                    <a:pt x="125" y="1127"/>
                  </a:lnTo>
                  <a:lnTo>
                    <a:pt x="148" y="1127"/>
                  </a:lnTo>
                  <a:lnTo>
                    <a:pt x="173" y="1124"/>
                  </a:lnTo>
                  <a:lnTo>
                    <a:pt x="180" y="1137"/>
                  </a:lnTo>
                  <a:lnTo>
                    <a:pt x="187" y="1151"/>
                  </a:lnTo>
                  <a:lnTo>
                    <a:pt x="192" y="1164"/>
                  </a:lnTo>
                  <a:lnTo>
                    <a:pt x="195" y="1177"/>
                  </a:lnTo>
                  <a:lnTo>
                    <a:pt x="198" y="1189"/>
                  </a:lnTo>
                  <a:lnTo>
                    <a:pt x="200" y="1202"/>
                  </a:lnTo>
                  <a:lnTo>
                    <a:pt x="201" y="1215"/>
                  </a:lnTo>
                  <a:lnTo>
                    <a:pt x="201" y="1228"/>
                  </a:lnTo>
                  <a:lnTo>
                    <a:pt x="200" y="1240"/>
                  </a:lnTo>
                  <a:lnTo>
                    <a:pt x="197" y="1253"/>
                  </a:lnTo>
                  <a:lnTo>
                    <a:pt x="194" y="1265"/>
                  </a:lnTo>
                  <a:lnTo>
                    <a:pt x="191" y="1278"/>
                  </a:lnTo>
                  <a:lnTo>
                    <a:pt x="185" y="1302"/>
                  </a:lnTo>
                  <a:lnTo>
                    <a:pt x="177" y="1326"/>
                  </a:lnTo>
                  <a:lnTo>
                    <a:pt x="169" y="1351"/>
                  </a:lnTo>
                  <a:lnTo>
                    <a:pt x="161" y="1375"/>
                  </a:lnTo>
                  <a:lnTo>
                    <a:pt x="158" y="1387"/>
                  </a:lnTo>
                  <a:lnTo>
                    <a:pt x="155" y="1400"/>
                  </a:lnTo>
                  <a:lnTo>
                    <a:pt x="153" y="1412"/>
                  </a:lnTo>
                  <a:lnTo>
                    <a:pt x="151" y="1424"/>
                  </a:lnTo>
                  <a:lnTo>
                    <a:pt x="150" y="1436"/>
                  </a:lnTo>
                  <a:lnTo>
                    <a:pt x="150" y="1449"/>
                  </a:lnTo>
                  <a:lnTo>
                    <a:pt x="151" y="1461"/>
                  </a:lnTo>
                  <a:lnTo>
                    <a:pt x="153" y="1474"/>
                  </a:lnTo>
                  <a:lnTo>
                    <a:pt x="156" y="1486"/>
                  </a:lnTo>
                  <a:lnTo>
                    <a:pt x="160" y="1498"/>
                  </a:lnTo>
                  <a:lnTo>
                    <a:pt x="165" y="1511"/>
                  </a:lnTo>
                  <a:lnTo>
                    <a:pt x="172" y="1523"/>
                  </a:lnTo>
                  <a:lnTo>
                    <a:pt x="166" y="1534"/>
                  </a:lnTo>
                  <a:lnTo>
                    <a:pt x="160" y="1546"/>
                  </a:lnTo>
                  <a:lnTo>
                    <a:pt x="153" y="1559"/>
                  </a:lnTo>
                  <a:lnTo>
                    <a:pt x="148" y="1574"/>
                  </a:lnTo>
                  <a:lnTo>
                    <a:pt x="142" y="1589"/>
                  </a:lnTo>
                  <a:lnTo>
                    <a:pt x="137" y="1607"/>
                  </a:lnTo>
                  <a:lnTo>
                    <a:pt x="131" y="1625"/>
                  </a:lnTo>
                  <a:lnTo>
                    <a:pt x="126" y="1643"/>
                  </a:lnTo>
                  <a:lnTo>
                    <a:pt x="122" y="1664"/>
                  </a:lnTo>
                  <a:lnTo>
                    <a:pt x="119" y="1684"/>
                  </a:lnTo>
                  <a:lnTo>
                    <a:pt x="115" y="1704"/>
                  </a:lnTo>
                  <a:lnTo>
                    <a:pt x="113" y="1726"/>
                  </a:lnTo>
                  <a:lnTo>
                    <a:pt x="110" y="1747"/>
                  </a:lnTo>
                  <a:lnTo>
                    <a:pt x="109" y="1769"/>
                  </a:lnTo>
                  <a:lnTo>
                    <a:pt x="108" y="1791"/>
                  </a:lnTo>
                  <a:lnTo>
                    <a:pt x="108" y="1813"/>
                  </a:lnTo>
                  <a:lnTo>
                    <a:pt x="108" y="1834"/>
                  </a:lnTo>
                  <a:lnTo>
                    <a:pt x="109" y="1856"/>
                  </a:lnTo>
                  <a:lnTo>
                    <a:pt x="111" y="1877"/>
                  </a:lnTo>
                  <a:lnTo>
                    <a:pt x="114" y="1897"/>
                  </a:lnTo>
                  <a:lnTo>
                    <a:pt x="118" y="1918"/>
                  </a:lnTo>
                  <a:lnTo>
                    <a:pt x="122" y="1936"/>
                  </a:lnTo>
                  <a:lnTo>
                    <a:pt x="128" y="1954"/>
                  </a:lnTo>
                  <a:lnTo>
                    <a:pt x="135" y="1972"/>
                  </a:lnTo>
                  <a:lnTo>
                    <a:pt x="143" y="1989"/>
                  </a:lnTo>
                  <a:lnTo>
                    <a:pt x="151" y="2003"/>
                  </a:lnTo>
                  <a:lnTo>
                    <a:pt x="161" y="2017"/>
                  </a:lnTo>
                  <a:lnTo>
                    <a:pt x="172" y="2029"/>
                  </a:lnTo>
                  <a:lnTo>
                    <a:pt x="184" y="2040"/>
                  </a:lnTo>
                  <a:lnTo>
                    <a:pt x="197" y="2050"/>
                  </a:lnTo>
                  <a:lnTo>
                    <a:pt x="213" y="2057"/>
                  </a:lnTo>
                  <a:lnTo>
                    <a:pt x="229" y="2063"/>
                  </a:lnTo>
                  <a:lnTo>
                    <a:pt x="236" y="2082"/>
                  </a:lnTo>
                  <a:lnTo>
                    <a:pt x="245" y="2107"/>
                  </a:lnTo>
                  <a:lnTo>
                    <a:pt x="254" y="2135"/>
                  </a:lnTo>
                  <a:lnTo>
                    <a:pt x="261" y="2157"/>
                  </a:lnTo>
                  <a:lnTo>
                    <a:pt x="249" y="2167"/>
                  </a:lnTo>
                  <a:lnTo>
                    <a:pt x="238" y="2178"/>
                  </a:lnTo>
                  <a:lnTo>
                    <a:pt x="229" y="2189"/>
                  </a:lnTo>
                  <a:lnTo>
                    <a:pt x="220" y="2201"/>
                  </a:lnTo>
                  <a:lnTo>
                    <a:pt x="213" y="2213"/>
                  </a:lnTo>
                  <a:lnTo>
                    <a:pt x="207" y="2225"/>
                  </a:lnTo>
                  <a:lnTo>
                    <a:pt x="202" y="2238"/>
                  </a:lnTo>
                  <a:lnTo>
                    <a:pt x="197" y="2251"/>
                  </a:lnTo>
                  <a:lnTo>
                    <a:pt x="193" y="2264"/>
                  </a:lnTo>
                  <a:lnTo>
                    <a:pt x="191" y="2277"/>
                  </a:lnTo>
                  <a:lnTo>
                    <a:pt x="189" y="2291"/>
                  </a:lnTo>
                  <a:lnTo>
                    <a:pt x="188" y="2305"/>
                  </a:lnTo>
                  <a:lnTo>
                    <a:pt x="188" y="2319"/>
                  </a:lnTo>
                  <a:lnTo>
                    <a:pt x="188" y="2333"/>
                  </a:lnTo>
                  <a:lnTo>
                    <a:pt x="189" y="2347"/>
                  </a:lnTo>
                  <a:lnTo>
                    <a:pt x="190" y="2361"/>
                  </a:lnTo>
                  <a:lnTo>
                    <a:pt x="194" y="2391"/>
                  </a:lnTo>
                  <a:lnTo>
                    <a:pt x="200" y="2420"/>
                  </a:lnTo>
                  <a:lnTo>
                    <a:pt x="205" y="2449"/>
                  </a:lnTo>
                  <a:lnTo>
                    <a:pt x="212" y="2477"/>
                  </a:lnTo>
                  <a:lnTo>
                    <a:pt x="218" y="2505"/>
                  </a:lnTo>
                  <a:lnTo>
                    <a:pt x="223" y="2532"/>
                  </a:lnTo>
                  <a:lnTo>
                    <a:pt x="227" y="2557"/>
                  </a:lnTo>
                  <a:lnTo>
                    <a:pt x="230" y="2582"/>
                  </a:lnTo>
                  <a:lnTo>
                    <a:pt x="217" y="2594"/>
                  </a:lnTo>
                  <a:lnTo>
                    <a:pt x="206" y="2607"/>
                  </a:lnTo>
                  <a:lnTo>
                    <a:pt x="194" y="2622"/>
                  </a:lnTo>
                  <a:lnTo>
                    <a:pt x="185" y="2638"/>
                  </a:lnTo>
                  <a:lnTo>
                    <a:pt x="177" y="2654"/>
                  </a:lnTo>
                  <a:lnTo>
                    <a:pt x="171" y="2672"/>
                  </a:lnTo>
                  <a:lnTo>
                    <a:pt x="165" y="2691"/>
                  </a:lnTo>
                  <a:lnTo>
                    <a:pt x="161" y="2709"/>
                  </a:lnTo>
                  <a:lnTo>
                    <a:pt x="158" y="2728"/>
                  </a:lnTo>
                  <a:lnTo>
                    <a:pt x="155" y="2748"/>
                  </a:lnTo>
                  <a:lnTo>
                    <a:pt x="154" y="2769"/>
                  </a:lnTo>
                  <a:lnTo>
                    <a:pt x="154" y="2790"/>
                  </a:lnTo>
                  <a:lnTo>
                    <a:pt x="155" y="2810"/>
                  </a:lnTo>
                  <a:lnTo>
                    <a:pt x="157" y="2832"/>
                  </a:lnTo>
                  <a:lnTo>
                    <a:pt x="160" y="2853"/>
                  </a:lnTo>
                  <a:lnTo>
                    <a:pt x="164" y="2874"/>
                  </a:lnTo>
                  <a:lnTo>
                    <a:pt x="168" y="2896"/>
                  </a:lnTo>
                  <a:lnTo>
                    <a:pt x="174" y="2916"/>
                  </a:lnTo>
                  <a:lnTo>
                    <a:pt x="180" y="2937"/>
                  </a:lnTo>
                  <a:lnTo>
                    <a:pt x="187" y="2958"/>
                  </a:lnTo>
                  <a:lnTo>
                    <a:pt x="195" y="2977"/>
                  </a:lnTo>
                  <a:lnTo>
                    <a:pt x="204" y="2996"/>
                  </a:lnTo>
                  <a:lnTo>
                    <a:pt x="213" y="3015"/>
                  </a:lnTo>
                  <a:lnTo>
                    <a:pt x="223" y="3033"/>
                  </a:lnTo>
                  <a:lnTo>
                    <a:pt x="233" y="3049"/>
                  </a:lnTo>
                  <a:lnTo>
                    <a:pt x="245" y="3065"/>
                  </a:lnTo>
                  <a:lnTo>
                    <a:pt x="256" y="3081"/>
                  </a:lnTo>
                  <a:lnTo>
                    <a:pt x="269" y="3095"/>
                  </a:lnTo>
                  <a:lnTo>
                    <a:pt x="282" y="3108"/>
                  </a:lnTo>
                  <a:lnTo>
                    <a:pt x="295" y="3119"/>
                  </a:lnTo>
                  <a:lnTo>
                    <a:pt x="309" y="3129"/>
                  </a:lnTo>
                  <a:lnTo>
                    <a:pt x="323" y="3137"/>
                  </a:lnTo>
                  <a:lnTo>
                    <a:pt x="322" y="3150"/>
                  </a:lnTo>
                  <a:lnTo>
                    <a:pt x="321" y="3162"/>
                  </a:lnTo>
                  <a:lnTo>
                    <a:pt x="321" y="3173"/>
                  </a:lnTo>
                  <a:lnTo>
                    <a:pt x="322" y="3185"/>
                  </a:lnTo>
                  <a:lnTo>
                    <a:pt x="324" y="3196"/>
                  </a:lnTo>
                  <a:lnTo>
                    <a:pt x="326" y="3208"/>
                  </a:lnTo>
                  <a:lnTo>
                    <a:pt x="328" y="3219"/>
                  </a:lnTo>
                  <a:lnTo>
                    <a:pt x="332" y="3229"/>
                  </a:lnTo>
                  <a:close/>
                </a:path>
              </a:pathLst>
            </a:custGeom>
            <a:solidFill>
              <a:srgbClr val="B0B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" name="Freeform 49"/>
            <p:cNvSpPr>
              <a:spLocks noEditPoints="1"/>
            </p:cNvSpPr>
            <p:nvPr/>
          </p:nvSpPr>
          <p:spPr bwMode="auto">
            <a:xfrm>
              <a:off x="7216775" y="4230688"/>
              <a:ext cx="228600" cy="481013"/>
            </a:xfrm>
            <a:custGeom>
              <a:avLst/>
              <a:gdLst>
                <a:gd name="T0" fmla="*/ 1340 w 2451"/>
                <a:gd name="T1" fmla="*/ 50 h 5143"/>
                <a:gd name="T2" fmla="*/ 903 w 2451"/>
                <a:gd name="T3" fmla="*/ 53 h 5143"/>
                <a:gd name="T4" fmla="*/ 508 w 2451"/>
                <a:gd name="T5" fmla="*/ 196 h 5143"/>
                <a:gd name="T6" fmla="*/ 254 w 2451"/>
                <a:gd name="T7" fmla="*/ 441 h 5143"/>
                <a:gd name="T8" fmla="*/ 119 w 2451"/>
                <a:gd name="T9" fmla="*/ 1006 h 5143"/>
                <a:gd name="T10" fmla="*/ 97 w 2451"/>
                <a:gd name="T11" fmla="*/ 1244 h 5143"/>
                <a:gd name="T12" fmla="*/ 9 w 2451"/>
                <a:gd name="T13" fmla="*/ 1656 h 5143"/>
                <a:gd name="T14" fmla="*/ 117 w 2451"/>
                <a:gd name="T15" fmla="*/ 2154 h 5143"/>
                <a:gd name="T16" fmla="*/ 73 w 2451"/>
                <a:gd name="T17" fmla="*/ 2658 h 5143"/>
                <a:gd name="T18" fmla="*/ 198 w 2451"/>
                <a:gd name="T19" fmla="*/ 2817 h 5143"/>
                <a:gd name="T20" fmla="*/ 143 w 2451"/>
                <a:gd name="T21" fmla="*/ 3144 h 5143"/>
                <a:gd name="T22" fmla="*/ 176 w 2451"/>
                <a:gd name="T23" fmla="*/ 3570 h 5143"/>
                <a:gd name="T24" fmla="*/ 212 w 2451"/>
                <a:gd name="T25" fmla="*/ 3760 h 5143"/>
                <a:gd name="T26" fmla="*/ 196 w 2451"/>
                <a:gd name="T27" fmla="*/ 4166 h 5143"/>
                <a:gd name="T28" fmla="*/ 259 w 2451"/>
                <a:gd name="T29" fmla="*/ 4617 h 5143"/>
                <a:gd name="T30" fmla="*/ 496 w 2451"/>
                <a:gd name="T31" fmla="*/ 4959 h 5143"/>
                <a:gd name="T32" fmla="*/ 1269 w 2451"/>
                <a:gd name="T33" fmla="*/ 5143 h 5143"/>
                <a:gd name="T34" fmla="*/ 1993 w 2451"/>
                <a:gd name="T35" fmla="*/ 4971 h 5143"/>
                <a:gd name="T36" fmla="*/ 2248 w 2451"/>
                <a:gd name="T37" fmla="*/ 4595 h 5143"/>
                <a:gd name="T38" fmla="*/ 2425 w 2451"/>
                <a:gd name="T39" fmla="*/ 4490 h 5143"/>
                <a:gd name="T40" fmla="*/ 2336 w 2451"/>
                <a:gd name="T41" fmla="*/ 3638 h 5143"/>
                <a:gd name="T42" fmla="*/ 2389 w 2451"/>
                <a:gd name="T43" fmla="*/ 3278 h 5143"/>
                <a:gd name="T44" fmla="*/ 2338 w 2451"/>
                <a:gd name="T45" fmla="*/ 3081 h 5143"/>
                <a:gd name="T46" fmla="*/ 2276 w 2451"/>
                <a:gd name="T47" fmla="*/ 2782 h 5143"/>
                <a:gd name="T48" fmla="*/ 2320 w 2451"/>
                <a:gd name="T49" fmla="*/ 1893 h 5143"/>
                <a:gd name="T50" fmla="*/ 2268 w 2451"/>
                <a:gd name="T51" fmla="*/ 1549 h 5143"/>
                <a:gd name="T52" fmla="*/ 2267 w 2451"/>
                <a:gd name="T53" fmla="*/ 1095 h 5143"/>
                <a:gd name="T54" fmla="*/ 2237 w 2451"/>
                <a:gd name="T55" fmla="*/ 818 h 5143"/>
                <a:gd name="T56" fmla="*/ 2182 w 2451"/>
                <a:gd name="T57" fmla="*/ 492 h 5143"/>
                <a:gd name="T58" fmla="*/ 1984 w 2451"/>
                <a:gd name="T59" fmla="*/ 256 h 5143"/>
                <a:gd name="T60" fmla="*/ 1736 w 2451"/>
                <a:gd name="T61" fmla="*/ 81 h 5143"/>
                <a:gd name="T62" fmla="*/ 1521 w 2451"/>
                <a:gd name="T63" fmla="*/ 77 h 5143"/>
                <a:gd name="T64" fmla="*/ 1723 w 2451"/>
                <a:gd name="T65" fmla="*/ 160 h 5143"/>
                <a:gd name="T66" fmla="*/ 2012 w 2451"/>
                <a:gd name="T67" fmla="*/ 356 h 5143"/>
                <a:gd name="T68" fmla="*/ 2137 w 2451"/>
                <a:gd name="T69" fmla="*/ 545 h 5143"/>
                <a:gd name="T70" fmla="*/ 2193 w 2451"/>
                <a:gd name="T71" fmla="*/ 888 h 5143"/>
                <a:gd name="T72" fmla="*/ 2234 w 2451"/>
                <a:gd name="T73" fmla="*/ 1164 h 5143"/>
                <a:gd name="T74" fmla="*/ 2184 w 2451"/>
                <a:gd name="T75" fmla="*/ 1666 h 5143"/>
                <a:gd name="T76" fmla="*/ 2258 w 2451"/>
                <a:gd name="T77" fmla="*/ 2173 h 5143"/>
                <a:gd name="T78" fmla="*/ 2235 w 2451"/>
                <a:gd name="T79" fmla="*/ 2872 h 5143"/>
                <a:gd name="T80" fmla="*/ 2281 w 2451"/>
                <a:gd name="T81" fmla="*/ 3097 h 5143"/>
                <a:gd name="T82" fmla="*/ 2342 w 2451"/>
                <a:gd name="T83" fmla="*/ 3315 h 5143"/>
                <a:gd name="T84" fmla="*/ 2317 w 2451"/>
                <a:gd name="T85" fmla="*/ 3852 h 5143"/>
                <a:gd name="T86" fmla="*/ 2309 w 2451"/>
                <a:gd name="T87" fmla="*/ 4469 h 5143"/>
                <a:gd name="T88" fmla="*/ 2076 w 2451"/>
                <a:gd name="T89" fmla="*/ 4847 h 5143"/>
                <a:gd name="T90" fmla="*/ 1753 w 2451"/>
                <a:gd name="T91" fmla="*/ 4995 h 5143"/>
                <a:gd name="T92" fmla="*/ 925 w 2451"/>
                <a:gd name="T93" fmla="*/ 5050 h 5143"/>
                <a:gd name="T94" fmla="*/ 427 w 2451"/>
                <a:gd name="T95" fmla="*/ 4813 h 5143"/>
                <a:gd name="T96" fmla="*/ 226 w 2451"/>
                <a:gd name="T97" fmla="*/ 4380 h 5143"/>
                <a:gd name="T98" fmla="*/ 259 w 2451"/>
                <a:gd name="T99" fmla="*/ 3906 h 5143"/>
                <a:gd name="T100" fmla="*/ 262 w 2451"/>
                <a:gd name="T101" fmla="*/ 3565 h 5143"/>
                <a:gd name="T102" fmla="*/ 210 w 2451"/>
                <a:gd name="T103" fmla="*/ 3130 h 5143"/>
                <a:gd name="T104" fmla="*/ 267 w 2451"/>
                <a:gd name="T105" fmla="*/ 2781 h 5143"/>
                <a:gd name="T106" fmla="*/ 102 w 2451"/>
                <a:gd name="T107" fmla="*/ 2596 h 5143"/>
                <a:gd name="T108" fmla="*/ 161 w 2451"/>
                <a:gd name="T109" fmla="*/ 2072 h 5143"/>
                <a:gd name="T110" fmla="*/ 81 w 2451"/>
                <a:gd name="T111" fmla="*/ 1644 h 5143"/>
                <a:gd name="T112" fmla="*/ 168 w 2451"/>
                <a:gd name="T113" fmla="*/ 1210 h 5143"/>
                <a:gd name="T114" fmla="*/ 202 w 2451"/>
                <a:gd name="T115" fmla="*/ 855 h 5143"/>
                <a:gd name="T116" fmla="*/ 347 w 2451"/>
                <a:gd name="T117" fmla="*/ 455 h 5143"/>
                <a:gd name="T118" fmla="*/ 549 w 2451"/>
                <a:gd name="T119" fmla="*/ 240 h 5143"/>
                <a:gd name="T120" fmla="*/ 895 w 2451"/>
                <a:gd name="T121" fmla="*/ 133 h 5143"/>
                <a:gd name="T122" fmla="*/ 1287 w 2451"/>
                <a:gd name="T123" fmla="*/ 94 h 5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51" h="5143">
                  <a:moveTo>
                    <a:pt x="1601" y="9"/>
                  </a:moveTo>
                  <a:lnTo>
                    <a:pt x="1588" y="8"/>
                  </a:lnTo>
                  <a:lnTo>
                    <a:pt x="1575" y="7"/>
                  </a:lnTo>
                  <a:lnTo>
                    <a:pt x="1562" y="8"/>
                  </a:lnTo>
                  <a:lnTo>
                    <a:pt x="1550" y="10"/>
                  </a:lnTo>
                  <a:lnTo>
                    <a:pt x="1536" y="12"/>
                  </a:lnTo>
                  <a:lnTo>
                    <a:pt x="1524" y="15"/>
                  </a:lnTo>
                  <a:lnTo>
                    <a:pt x="1513" y="19"/>
                  </a:lnTo>
                  <a:lnTo>
                    <a:pt x="1501" y="23"/>
                  </a:lnTo>
                  <a:lnTo>
                    <a:pt x="1490" y="29"/>
                  </a:lnTo>
                  <a:lnTo>
                    <a:pt x="1479" y="36"/>
                  </a:lnTo>
                  <a:lnTo>
                    <a:pt x="1468" y="42"/>
                  </a:lnTo>
                  <a:lnTo>
                    <a:pt x="1458" y="49"/>
                  </a:lnTo>
                  <a:lnTo>
                    <a:pt x="1448" y="57"/>
                  </a:lnTo>
                  <a:lnTo>
                    <a:pt x="1438" y="65"/>
                  </a:lnTo>
                  <a:lnTo>
                    <a:pt x="1429" y="74"/>
                  </a:lnTo>
                  <a:lnTo>
                    <a:pt x="1421" y="83"/>
                  </a:lnTo>
                  <a:lnTo>
                    <a:pt x="1408" y="77"/>
                  </a:lnTo>
                  <a:lnTo>
                    <a:pt x="1394" y="70"/>
                  </a:lnTo>
                  <a:lnTo>
                    <a:pt x="1378" y="63"/>
                  </a:lnTo>
                  <a:lnTo>
                    <a:pt x="1360" y="56"/>
                  </a:lnTo>
                  <a:lnTo>
                    <a:pt x="1340" y="50"/>
                  </a:lnTo>
                  <a:lnTo>
                    <a:pt x="1320" y="43"/>
                  </a:lnTo>
                  <a:lnTo>
                    <a:pt x="1299" y="36"/>
                  </a:lnTo>
                  <a:lnTo>
                    <a:pt x="1276" y="29"/>
                  </a:lnTo>
                  <a:lnTo>
                    <a:pt x="1253" y="23"/>
                  </a:lnTo>
                  <a:lnTo>
                    <a:pt x="1229" y="17"/>
                  </a:lnTo>
                  <a:lnTo>
                    <a:pt x="1205" y="13"/>
                  </a:lnTo>
                  <a:lnTo>
                    <a:pt x="1181" y="8"/>
                  </a:lnTo>
                  <a:lnTo>
                    <a:pt x="1156" y="5"/>
                  </a:lnTo>
                  <a:lnTo>
                    <a:pt x="1131" y="2"/>
                  </a:lnTo>
                  <a:lnTo>
                    <a:pt x="1107" y="1"/>
                  </a:lnTo>
                  <a:lnTo>
                    <a:pt x="1083" y="0"/>
                  </a:lnTo>
                  <a:lnTo>
                    <a:pt x="1063" y="0"/>
                  </a:lnTo>
                  <a:lnTo>
                    <a:pt x="1044" y="2"/>
                  </a:lnTo>
                  <a:lnTo>
                    <a:pt x="1026" y="4"/>
                  </a:lnTo>
                  <a:lnTo>
                    <a:pt x="1007" y="7"/>
                  </a:lnTo>
                  <a:lnTo>
                    <a:pt x="990" y="11"/>
                  </a:lnTo>
                  <a:lnTo>
                    <a:pt x="974" y="16"/>
                  </a:lnTo>
                  <a:lnTo>
                    <a:pt x="959" y="22"/>
                  </a:lnTo>
                  <a:lnTo>
                    <a:pt x="943" y="28"/>
                  </a:lnTo>
                  <a:lnTo>
                    <a:pt x="929" y="36"/>
                  </a:lnTo>
                  <a:lnTo>
                    <a:pt x="915" y="44"/>
                  </a:lnTo>
                  <a:lnTo>
                    <a:pt x="903" y="53"/>
                  </a:lnTo>
                  <a:lnTo>
                    <a:pt x="891" y="62"/>
                  </a:lnTo>
                  <a:lnTo>
                    <a:pt x="878" y="73"/>
                  </a:lnTo>
                  <a:lnTo>
                    <a:pt x="868" y="83"/>
                  </a:lnTo>
                  <a:lnTo>
                    <a:pt x="858" y="95"/>
                  </a:lnTo>
                  <a:lnTo>
                    <a:pt x="849" y="108"/>
                  </a:lnTo>
                  <a:lnTo>
                    <a:pt x="829" y="102"/>
                  </a:lnTo>
                  <a:lnTo>
                    <a:pt x="809" y="98"/>
                  </a:lnTo>
                  <a:lnTo>
                    <a:pt x="789" y="94"/>
                  </a:lnTo>
                  <a:lnTo>
                    <a:pt x="768" y="93"/>
                  </a:lnTo>
                  <a:lnTo>
                    <a:pt x="746" y="94"/>
                  </a:lnTo>
                  <a:lnTo>
                    <a:pt x="726" y="98"/>
                  </a:lnTo>
                  <a:lnTo>
                    <a:pt x="705" y="102"/>
                  </a:lnTo>
                  <a:lnTo>
                    <a:pt x="683" y="107"/>
                  </a:lnTo>
                  <a:lnTo>
                    <a:pt x="662" y="113"/>
                  </a:lnTo>
                  <a:lnTo>
                    <a:pt x="642" y="120"/>
                  </a:lnTo>
                  <a:lnTo>
                    <a:pt x="621" y="128"/>
                  </a:lnTo>
                  <a:lnTo>
                    <a:pt x="602" y="137"/>
                  </a:lnTo>
                  <a:lnTo>
                    <a:pt x="583" y="147"/>
                  </a:lnTo>
                  <a:lnTo>
                    <a:pt x="565" y="157"/>
                  </a:lnTo>
                  <a:lnTo>
                    <a:pt x="547" y="169"/>
                  </a:lnTo>
                  <a:lnTo>
                    <a:pt x="531" y="179"/>
                  </a:lnTo>
                  <a:lnTo>
                    <a:pt x="508" y="196"/>
                  </a:lnTo>
                  <a:lnTo>
                    <a:pt x="486" y="214"/>
                  </a:lnTo>
                  <a:lnTo>
                    <a:pt x="465" y="235"/>
                  </a:lnTo>
                  <a:lnTo>
                    <a:pt x="445" y="256"/>
                  </a:lnTo>
                  <a:lnTo>
                    <a:pt x="436" y="267"/>
                  </a:lnTo>
                  <a:lnTo>
                    <a:pt x="427" y="278"/>
                  </a:lnTo>
                  <a:lnTo>
                    <a:pt x="418" y="291"/>
                  </a:lnTo>
                  <a:lnTo>
                    <a:pt x="411" y="302"/>
                  </a:lnTo>
                  <a:lnTo>
                    <a:pt x="404" y="314"/>
                  </a:lnTo>
                  <a:lnTo>
                    <a:pt x="398" y="326"/>
                  </a:lnTo>
                  <a:lnTo>
                    <a:pt x="393" y="339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5" y="372"/>
                  </a:lnTo>
                  <a:lnTo>
                    <a:pt x="385" y="383"/>
                  </a:lnTo>
                  <a:lnTo>
                    <a:pt x="384" y="393"/>
                  </a:lnTo>
                  <a:lnTo>
                    <a:pt x="361" y="395"/>
                  </a:lnTo>
                  <a:lnTo>
                    <a:pt x="340" y="399"/>
                  </a:lnTo>
                  <a:lnTo>
                    <a:pt x="320" y="405"/>
                  </a:lnTo>
                  <a:lnTo>
                    <a:pt x="301" y="412"/>
                  </a:lnTo>
                  <a:lnTo>
                    <a:pt x="284" y="421"/>
                  </a:lnTo>
                  <a:lnTo>
                    <a:pt x="268" y="431"/>
                  </a:lnTo>
                  <a:lnTo>
                    <a:pt x="254" y="441"/>
                  </a:lnTo>
                  <a:lnTo>
                    <a:pt x="240" y="453"/>
                  </a:lnTo>
                  <a:lnTo>
                    <a:pt x="227" y="466"/>
                  </a:lnTo>
                  <a:lnTo>
                    <a:pt x="216" y="479"/>
                  </a:lnTo>
                  <a:lnTo>
                    <a:pt x="206" y="494"/>
                  </a:lnTo>
                  <a:lnTo>
                    <a:pt x="197" y="509"/>
                  </a:lnTo>
                  <a:lnTo>
                    <a:pt x="188" y="525"/>
                  </a:lnTo>
                  <a:lnTo>
                    <a:pt x="181" y="540"/>
                  </a:lnTo>
                  <a:lnTo>
                    <a:pt x="174" y="558"/>
                  </a:lnTo>
                  <a:lnTo>
                    <a:pt x="168" y="574"/>
                  </a:lnTo>
                  <a:lnTo>
                    <a:pt x="161" y="596"/>
                  </a:lnTo>
                  <a:lnTo>
                    <a:pt x="156" y="619"/>
                  </a:lnTo>
                  <a:lnTo>
                    <a:pt x="151" y="640"/>
                  </a:lnTo>
                  <a:lnTo>
                    <a:pt x="148" y="661"/>
                  </a:lnTo>
                  <a:lnTo>
                    <a:pt x="145" y="683"/>
                  </a:lnTo>
                  <a:lnTo>
                    <a:pt x="142" y="702"/>
                  </a:lnTo>
                  <a:lnTo>
                    <a:pt x="140" y="720"/>
                  </a:lnTo>
                  <a:lnTo>
                    <a:pt x="138" y="737"/>
                  </a:lnTo>
                  <a:lnTo>
                    <a:pt x="143" y="859"/>
                  </a:lnTo>
                  <a:lnTo>
                    <a:pt x="146" y="911"/>
                  </a:lnTo>
                  <a:lnTo>
                    <a:pt x="129" y="978"/>
                  </a:lnTo>
                  <a:lnTo>
                    <a:pt x="124" y="991"/>
                  </a:lnTo>
                  <a:lnTo>
                    <a:pt x="119" y="1006"/>
                  </a:lnTo>
                  <a:lnTo>
                    <a:pt x="116" y="1018"/>
                  </a:lnTo>
                  <a:lnTo>
                    <a:pt x="115" y="1030"/>
                  </a:lnTo>
                  <a:lnTo>
                    <a:pt x="115" y="1036"/>
                  </a:lnTo>
                  <a:lnTo>
                    <a:pt x="116" y="1043"/>
                  </a:lnTo>
                  <a:lnTo>
                    <a:pt x="117" y="1049"/>
                  </a:lnTo>
                  <a:lnTo>
                    <a:pt x="119" y="1056"/>
                  </a:lnTo>
                  <a:lnTo>
                    <a:pt x="121" y="1062"/>
                  </a:lnTo>
                  <a:lnTo>
                    <a:pt x="124" y="1070"/>
                  </a:lnTo>
                  <a:lnTo>
                    <a:pt x="127" y="1076"/>
                  </a:lnTo>
                  <a:lnTo>
                    <a:pt x="131" y="1083"/>
                  </a:lnTo>
                  <a:lnTo>
                    <a:pt x="136" y="1090"/>
                  </a:lnTo>
                  <a:lnTo>
                    <a:pt x="142" y="1097"/>
                  </a:lnTo>
                  <a:lnTo>
                    <a:pt x="148" y="1104"/>
                  </a:lnTo>
                  <a:lnTo>
                    <a:pt x="155" y="1111"/>
                  </a:lnTo>
                  <a:lnTo>
                    <a:pt x="143" y="1130"/>
                  </a:lnTo>
                  <a:lnTo>
                    <a:pt x="131" y="1149"/>
                  </a:lnTo>
                  <a:lnTo>
                    <a:pt x="125" y="1160"/>
                  </a:lnTo>
                  <a:lnTo>
                    <a:pt x="120" y="1172"/>
                  </a:lnTo>
                  <a:lnTo>
                    <a:pt x="115" y="1184"/>
                  </a:lnTo>
                  <a:lnTo>
                    <a:pt x="110" y="1198"/>
                  </a:lnTo>
                  <a:lnTo>
                    <a:pt x="103" y="1221"/>
                  </a:lnTo>
                  <a:lnTo>
                    <a:pt x="97" y="1244"/>
                  </a:lnTo>
                  <a:lnTo>
                    <a:pt x="91" y="1268"/>
                  </a:lnTo>
                  <a:lnTo>
                    <a:pt x="87" y="1293"/>
                  </a:lnTo>
                  <a:lnTo>
                    <a:pt x="82" y="1317"/>
                  </a:lnTo>
                  <a:lnTo>
                    <a:pt x="79" y="1343"/>
                  </a:lnTo>
                  <a:lnTo>
                    <a:pt x="76" y="1368"/>
                  </a:lnTo>
                  <a:lnTo>
                    <a:pt x="74" y="1394"/>
                  </a:lnTo>
                  <a:lnTo>
                    <a:pt x="73" y="1418"/>
                  </a:lnTo>
                  <a:lnTo>
                    <a:pt x="72" y="1442"/>
                  </a:lnTo>
                  <a:lnTo>
                    <a:pt x="72" y="1467"/>
                  </a:lnTo>
                  <a:lnTo>
                    <a:pt x="73" y="1489"/>
                  </a:lnTo>
                  <a:lnTo>
                    <a:pt x="74" y="1511"/>
                  </a:lnTo>
                  <a:lnTo>
                    <a:pt x="76" y="1532"/>
                  </a:lnTo>
                  <a:lnTo>
                    <a:pt x="79" y="1551"/>
                  </a:lnTo>
                  <a:lnTo>
                    <a:pt x="83" y="1569"/>
                  </a:lnTo>
                  <a:lnTo>
                    <a:pt x="70" y="1578"/>
                  </a:lnTo>
                  <a:lnTo>
                    <a:pt x="58" y="1588"/>
                  </a:lnTo>
                  <a:lnTo>
                    <a:pt x="46" y="1598"/>
                  </a:lnTo>
                  <a:lnTo>
                    <a:pt x="36" y="1608"/>
                  </a:lnTo>
                  <a:lnTo>
                    <a:pt x="27" y="1619"/>
                  </a:lnTo>
                  <a:lnTo>
                    <a:pt x="19" y="1631"/>
                  </a:lnTo>
                  <a:lnTo>
                    <a:pt x="13" y="1643"/>
                  </a:lnTo>
                  <a:lnTo>
                    <a:pt x="9" y="1656"/>
                  </a:lnTo>
                  <a:lnTo>
                    <a:pt x="4" y="1673"/>
                  </a:lnTo>
                  <a:lnTo>
                    <a:pt x="1" y="1691"/>
                  </a:lnTo>
                  <a:lnTo>
                    <a:pt x="0" y="1711"/>
                  </a:lnTo>
                  <a:lnTo>
                    <a:pt x="0" y="1729"/>
                  </a:lnTo>
                  <a:lnTo>
                    <a:pt x="1" y="1749"/>
                  </a:lnTo>
                  <a:lnTo>
                    <a:pt x="3" y="1768"/>
                  </a:lnTo>
                  <a:lnTo>
                    <a:pt x="6" y="1789"/>
                  </a:lnTo>
                  <a:lnTo>
                    <a:pt x="11" y="1809"/>
                  </a:lnTo>
                  <a:lnTo>
                    <a:pt x="16" y="1830"/>
                  </a:lnTo>
                  <a:lnTo>
                    <a:pt x="21" y="1851"/>
                  </a:lnTo>
                  <a:lnTo>
                    <a:pt x="28" y="1872"/>
                  </a:lnTo>
                  <a:lnTo>
                    <a:pt x="34" y="1892"/>
                  </a:lnTo>
                  <a:lnTo>
                    <a:pt x="49" y="1933"/>
                  </a:lnTo>
                  <a:lnTo>
                    <a:pt x="64" y="1974"/>
                  </a:lnTo>
                  <a:lnTo>
                    <a:pt x="74" y="2002"/>
                  </a:lnTo>
                  <a:lnTo>
                    <a:pt x="84" y="2030"/>
                  </a:lnTo>
                  <a:lnTo>
                    <a:pt x="94" y="2058"/>
                  </a:lnTo>
                  <a:lnTo>
                    <a:pt x="102" y="2083"/>
                  </a:lnTo>
                  <a:lnTo>
                    <a:pt x="109" y="2109"/>
                  </a:lnTo>
                  <a:lnTo>
                    <a:pt x="114" y="2132"/>
                  </a:lnTo>
                  <a:lnTo>
                    <a:pt x="116" y="2143"/>
                  </a:lnTo>
                  <a:lnTo>
                    <a:pt x="117" y="2154"/>
                  </a:lnTo>
                  <a:lnTo>
                    <a:pt x="117" y="2165"/>
                  </a:lnTo>
                  <a:lnTo>
                    <a:pt x="117" y="2174"/>
                  </a:lnTo>
                  <a:lnTo>
                    <a:pt x="88" y="2287"/>
                  </a:lnTo>
                  <a:lnTo>
                    <a:pt x="73" y="2336"/>
                  </a:lnTo>
                  <a:lnTo>
                    <a:pt x="59" y="2387"/>
                  </a:lnTo>
                  <a:lnTo>
                    <a:pt x="53" y="2413"/>
                  </a:lnTo>
                  <a:lnTo>
                    <a:pt x="47" y="2439"/>
                  </a:lnTo>
                  <a:lnTo>
                    <a:pt x="42" y="2464"/>
                  </a:lnTo>
                  <a:lnTo>
                    <a:pt x="38" y="2489"/>
                  </a:lnTo>
                  <a:lnTo>
                    <a:pt x="35" y="2513"/>
                  </a:lnTo>
                  <a:lnTo>
                    <a:pt x="34" y="2537"/>
                  </a:lnTo>
                  <a:lnTo>
                    <a:pt x="35" y="2560"/>
                  </a:lnTo>
                  <a:lnTo>
                    <a:pt x="37" y="2581"/>
                  </a:lnTo>
                  <a:lnTo>
                    <a:pt x="39" y="2591"/>
                  </a:lnTo>
                  <a:lnTo>
                    <a:pt x="42" y="2601"/>
                  </a:lnTo>
                  <a:lnTo>
                    <a:pt x="45" y="2610"/>
                  </a:lnTo>
                  <a:lnTo>
                    <a:pt x="49" y="2620"/>
                  </a:lnTo>
                  <a:lnTo>
                    <a:pt x="53" y="2629"/>
                  </a:lnTo>
                  <a:lnTo>
                    <a:pt x="57" y="2637"/>
                  </a:lnTo>
                  <a:lnTo>
                    <a:pt x="62" y="2645"/>
                  </a:lnTo>
                  <a:lnTo>
                    <a:pt x="68" y="2653"/>
                  </a:lnTo>
                  <a:lnTo>
                    <a:pt x="73" y="2658"/>
                  </a:lnTo>
                  <a:lnTo>
                    <a:pt x="79" y="2663"/>
                  </a:lnTo>
                  <a:lnTo>
                    <a:pt x="85" y="2667"/>
                  </a:lnTo>
                  <a:lnTo>
                    <a:pt x="91" y="2671"/>
                  </a:lnTo>
                  <a:lnTo>
                    <a:pt x="97" y="2675"/>
                  </a:lnTo>
                  <a:lnTo>
                    <a:pt x="104" y="2679"/>
                  </a:lnTo>
                  <a:lnTo>
                    <a:pt x="112" y="2681"/>
                  </a:lnTo>
                  <a:lnTo>
                    <a:pt x="119" y="2684"/>
                  </a:lnTo>
                  <a:lnTo>
                    <a:pt x="135" y="2687"/>
                  </a:lnTo>
                  <a:lnTo>
                    <a:pt x="152" y="2689"/>
                  </a:lnTo>
                  <a:lnTo>
                    <a:pt x="170" y="2690"/>
                  </a:lnTo>
                  <a:lnTo>
                    <a:pt x="190" y="2689"/>
                  </a:lnTo>
                  <a:lnTo>
                    <a:pt x="194" y="2698"/>
                  </a:lnTo>
                  <a:lnTo>
                    <a:pt x="198" y="2707"/>
                  </a:lnTo>
                  <a:lnTo>
                    <a:pt x="201" y="2716"/>
                  </a:lnTo>
                  <a:lnTo>
                    <a:pt x="203" y="2725"/>
                  </a:lnTo>
                  <a:lnTo>
                    <a:pt x="205" y="2734"/>
                  </a:lnTo>
                  <a:lnTo>
                    <a:pt x="206" y="2744"/>
                  </a:lnTo>
                  <a:lnTo>
                    <a:pt x="207" y="2753"/>
                  </a:lnTo>
                  <a:lnTo>
                    <a:pt x="207" y="2762"/>
                  </a:lnTo>
                  <a:lnTo>
                    <a:pt x="205" y="2780"/>
                  </a:lnTo>
                  <a:lnTo>
                    <a:pt x="202" y="2798"/>
                  </a:lnTo>
                  <a:lnTo>
                    <a:pt x="198" y="2817"/>
                  </a:lnTo>
                  <a:lnTo>
                    <a:pt x="192" y="2836"/>
                  </a:lnTo>
                  <a:lnTo>
                    <a:pt x="190" y="2845"/>
                  </a:lnTo>
                  <a:lnTo>
                    <a:pt x="185" y="2858"/>
                  </a:lnTo>
                  <a:lnTo>
                    <a:pt x="181" y="2872"/>
                  </a:lnTo>
                  <a:lnTo>
                    <a:pt x="178" y="2881"/>
                  </a:lnTo>
                  <a:lnTo>
                    <a:pt x="171" y="2901"/>
                  </a:lnTo>
                  <a:lnTo>
                    <a:pt x="166" y="2922"/>
                  </a:lnTo>
                  <a:lnTo>
                    <a:pt x="163" y="2944"/>
                  </a:lnTo>
                  <a:lnTo>
                    <a:pt x="161" y="2965"/>
                  </a:lnTo>
                  <a:lnTo>
                    <a:pt x="161" y="2976"/>
                  </a:lnTo>
                  <a:lnTo>
                    <a:pt x="162" y="2987"/>
                  </a:lnTo>
                  <a:lnTo>
                    <a:pt x="163" y="2998"/>
                  </a:lnTo>
                  <a:lnTo>
                    <a:pt x="165" y="3010"/>
                  </a:lnTo>
                  <a:lnTo>
                    <a:pt x="167" y="3021"/>
                  </a:lnTo>
                  <a:lnTo>
                    <a:pt x="170" y="3033"/>
                  </a:lnTo>
                  <a:lnTo>
                    <a:pt x="175" y="3044"/>
                  </a:lnTo>
                  <a:lnTo>
                    <a:pt x="180" y="3055"/>
                  </a:lnTo>
                  <a:lnTo>
                    <a:pt x="171" y="3070"/>
                  </a:lnTo>
                  <a:lnTo>
                    <a:pt x="164" y="3086"/>
                  </a:lnTo>
                  <a:lnTo>
                    <a:pt x="156" y="3103"/>
                  </a:lnTo>
                  <a:lnTo>
                    <a:pt x="149" y="3122"/>
                  </a:lnTo>
                  <a:lnTo>
                    <a:pt x="143" y="3144"/>
                  </a:lnTo>
                  <a:lnTo>
                    <a:pt x="138" y="3165"/>
                  </a:lnTo>
                  <a:lnTo>
                    <a:pt x="132" y="3188"/>
                  </a:lnTo>
                  <a:lnTo>
                    <a:pt x="128" y="3212"/>
                  </a:lnTo>
                  <a:lnTo>
                    <a:pt x="124" y="3236"/>
                  </a:lnTo>
                  <a:lnTo>
                    <a:pt x="121" y="3262"/>
                  </a:lnTo>
                  <a:lnTo>
                    <a:pt x="118" y="3287"/>
                  </a:lnTo>
                  <a:lnTo>
                    <a:pt x="117" y="3312"/>
                  </a:lnTo>
                  <a:lnTo>
                    <a:pt x="116" y="3339"/>
                  </a:lnTo>
                  <a:lnTo>
                    <a:pt x="116" y="3364"/>
                  </a:lnTo>
                  <a:lnTo>
                    <a:pt x="118" y="3390"/>
                  </a:lnTo>
                  <a:lnTo>
                    <a:pt x="120" y="3414"/>
                  </a:lnTo>
                  <a:lnTo>
                    <a:pt x="123" y="3438"/>
                  </a:lnTo>
                  <a:lnTo>
                    <a:pt x="128" y="3463"/>
                  </a:lnTo>
                  <a:lnTo>
                    <a:pt x="133" y="3485"/>
                  </a:lnTo>
                  <a:lnTo>
                    <a:pt x="140" y="3506"/>
                  </a:lnTo>
                  <a:lnTo>
                    <a:pt x="144" y="3518"/>
                  </a:lnTo>
                  <a:lnTo>
                    <a:pt x="149" y="3528"/>
                  </a:lnTo>
                  <a:lnTo>
                    <a:pt x="153" y="3537"/>
                  </a:lnTo>
                  <a:lnTo>
                    <a:pt x="159" y="3546"/>
                  </a:lnTo>
                  <a:lnTo>
                    <a:pt x="164" y="3554"/>
                  </a:lnTo>
                  <a:lnTo>
                    <a:pt x="169" y="3562"/>
                  </a:lnTo>
                  <a:lnTo>
                    <a:pt x="176" y="3570"/>
                  </a:lnTo>
                  <a:lnTo>
                    <a:pt x="183" y="3577"/>
                  </a:lnTo>
                  <a:lnTo>
                    <a:pt x="189" y="3585"/>
                  </a:lnTo>
                  <a:lnTo>
                    <a:pt x="196" y="3591"/>
                  </a:lnTo>
                  <a:lnTo>
                    <a:pt x="203" y="3597"/>
                  </a:lnTo>
                  <a:lnTo>
                    <a:pt x="210" y="3602"/>
                  </a:lnTo>
                  <a:lnTo>
                    <a:pt x="218" y="3607"/>
                  </a:lnTo>
                  <a:lnTo>
                    <a:pt x="225" y="3611"/>
                  </a:lnTo>
                  <a:lnTo>
                    <a:pt x="233" y="3615"/>
                  </a:lnTo>
                  <a:lnTo>
                    <a:pt x="243" y="3619"/>
                  </a:lnTo>
                  <a:lnTo>
                    <a:pt x="247" y="3632"/>
                  </a:lnTo>
                  <a:lnTo>
                    <a:pt x="254" y="3652"/>
                  </a:lnTo>
                  <a:lnTo>
                    <a:pt x="260" y="3669"/>
                  </a:lnTo>
                  <a:lnTo>
                    <a:pt x="262" y="3676"/>
                  </a:lnTo>
                  <a:lnTo>
                    <a:pt x="264" y="3680"/>
                  </a:lnTo>
                  <a:lnTo>
                    <a:pt x="267" y="3689"/>
                  </a:lnTo>
                  <a:lnTo>
                    <a:pt x="257" y="3699"/>
                  </a:lnTo>
                  <a:lnTo>
                    <a:pt x="248" y="3709"/>
                  </a:lnTo>
                  <a:lnTo>
                    <a:pt x="240" y="3719"/>
                  </a:lnTo>
                  <a:lnTo>
                    <a:pt x="231" y="3729"/>
                  </a:lnTo>
                  <a:lnTo>
                    <a:pt x="224" y="3739"/>
                  </a:lnTo>
                  <a:lnTo>
                    <a:pt x="218" y="3750"/>
                  </a:lnTo>
                  <a:lnTo>
                    <a:pt x="212" y="3760"/>
                  </a:lnTo>
                  <a:lnTo>
                    <a:pt x="208" y="3771"/>
                  </a:lnTo>
                  <a:lnTo>
                    <a:pt x="204" y="3787"/>
                  </a:lnTo>
                  <a:lnTo>
                    <a:pt x="201" y="3802"/>
                  </a:lnTo>
                  <a:lnTo>
                    <a:pt x="199" y="3817"/>
                  </a:lnTo>
                  <a:lnTo>
                    <a:pt x="197" y="3832"/>
                  </a:lnTo>
                  <a:lnTo>
                    <a:pt x="196" y="3849"/>
                  </a:lnTo>
                  <a:lnTo>
                    <a:pt x="196" y="3865"/>
                  </a:lnTo>
                  <a:lnTo>
                    <a:pt x="197" y="3880"/>
                  </a:lnTo>
                  <a:lnTo>
                    <a:pt x="198" y="3896"/>
                  </a:lnTo>
                  <a:lnTo>
                    <a:pt x="202" y="3928"/>
                  </a:lnTo>
                  <a:lnTo>
                    <a:pt x="207" y="3959"/>
                  </a:lnTo>
                  <a:lnTo>
                    <a:pt x="214" y="3990"/>
                  </a:lnTo>
                  <a:lnTo>
                    <a:pt x="220" y="4020"/>
                  </a:lnTo>
                  <a:lnTo>
                    <a:pt x="222" y="4034"/>
                  </a:lnTo>
                  <a:lnTo>
                    <a:pt x="228" y="4062"/>
                  </a:lnTo>
                  <a:lnTo>
                    <a:pt x="233" y="4093"/>
                  </a:lnTo>
                  <a:lnTo>
                    <a:pt x="238" y="4114"/>
                  </a:lnTo>
                  <a:lnTo>
                    <a:pt x="228" y="4123"/>
                  </a:lnTo>
                  <a:lnTo>
                    <a:pt x="219" y="4133"/>
                  </a:lnTo>
                  <a:lnTo>
                    <a:pt x="211" y="4143"/>
                  </a:lnTo>
                  <a:lnTo>
                    <a:pt x="203" y="4154"/>
                  </a:lnTo>
                  <a:lnTo>
                    <a:pt x="196" y="4166"/>
                  </a:lnTo>
                  <a:lnTo>
                    <a:pt x="189" y="4178"/>
                  </a:lnTo>
                  <a:lnTo>
                    <a:pt x="184" y="4191"/>
                  </a:lnTo>
                  <a:lnTo>
                    <a:pt x="179" y="4204"/>
                  </a:lnTo>
                  <a:lnTo>
                    <a:pt x="174" y="4221"/>
                  </a:lnTo>
                  <a:lnTo>
                    <a:pt x="169" y="4240"/>
                  </a:lnTo>
                  <a:lnTo>
                    <a:pt x="166" y="4259"/>
                  </a:lnTo>
                  <a:lnTo>
                    <a:pt x="163" y="4278"/>
                  </a:lnTo>
                  <a:lnTo>
                    <a:pt x="162" y="4299"/>
                  </a:lnTo>
                  <a:lnTo>
                    <a:pt x="162" y="4319"/>
                  </a:lnTo>
                  <a:lnTo>
                    <a:pt x="162" y="4340"/>
                  </a:lnTo>
                  <a:lnTo>
                    <a:pt x="164" y="4363"/>
                  </a:lnTo>
                  <a:lnTo>
                    <a:pt x="167" y="4388"/>
                  </a:lnTo>
                  <a:lnTo>
                    <a:pt x="171" y="4414"/>
                  </a:lnTo>
                  <a:lnTo>
                    <a:pt x="178" y="4440"/>
                  </a:lnTo>
                  <a:lnTo>
                    <a:pt x="185" y="4464"/>
                  </a:lnTo>
                  <a:lnTo>
                    <a:pt x="192" y="4489"/>
                  </a:lnTo>
                  <a:lnTo>
                    <a:pt x="201" y="4512"/>
                  </a:lnTo>
                  <a:lnTo>
                    <a:pt x="211" y="4535"/>
                  </a:lnTo>
                  <a:lnTo>
                    <a:pt x="221" y="4557"/>
                  </a:lnTo>
                  <a:lnTo>
                    <a:pt x="232" y="4578"/>
                  </a:lnTo>
                  <a:lnTo>
                    <a:pt x="246" y="4597"/>
                  </a:lnTo>
                  <a:lnTo>
                    <a:pt x="259" y="4617"/>
                  </a:lnTo>
                  <a:lnTo>
                    <a:pt x="272" y="4634"/>
                  </a:lnTo>
                  <a:lnTo>
                    <a:pt x="286" y="4650"/>
                  </a:lnTo>
                  <a:lnTo>
                    <a:pt x="301" y="4664"/>
                  </a:lnTo>
                  <a:lnTo>
                    <a:pt x="318" y="4678"/>
                  </a:lnTo>
                  <a:lnTo>
                    <a:pt x="333" y="4689"/>
                  </a:lnTo>
                  <a:lnTo>
                    <a:pt x="336" y="4713"/>
                  </a:lnTo>
                  <a:lnTo>
                    <a:pt x="338" y="4742"/>
                  </a:lnTo>
                  <a:lnTo>
                    <a:pt x="341" y="4765"/>
                  </a:lnTo>
                  <a:lnTo>
                    <a:pt x="342" y="4774"/>
                  </a:lnTo>
                  <a:lnTo>
                    <a:pt x="348" y="4792"/>
                  </a:lnTo>
                  <a:lnTo>
                    <a:pt x="356" y="4810"/>
                  </a:lnTo>
                  <a:lnTo>
                    <a:pt x="364" y="4826"/>
                  </a:lnTo>
                  <a:lnTo>
                    <a:pt x="375" y="4842"/>
                  </a:lnTo>
                  <a:lnTo>
                    <a:pt x="386" y="4857"/>
                  </a:lnTo>
                  <a:lnTo>
                    <a:pt x="397" y="4872"/>
                  </a:lnTo>
                  <a:lnTo>
                    <a:pt x="409" y="4886"/>
                  </a:lnTo>
                  <a:lnTo>
                    <a:pt x="422" y="4900"/>
                  </a:lnTo>
                  <a:lnTo>
                    <a:pt x="437" y="4913"/>
                  </a:lnTo>
                  <a:lnTo>
                    <a:pt x="451" y="4925"/>
                  </a:lnTo>
                  <a:lnTo>
                    <a:pt x="466" y="4938"/>
                  </a:lnTo>
                  <a:lnTo>
                    <a:pt x="481" y="4949"/>
                  </a:lnTo>
                  <a:lnTo>
                    <a:pt x="496" y="4959"/>
                  </a:lnTo>
                  <a:lnTo>
                    <a:pt x="512" y="4969"/>
                  </a:lnTo>
                  <a:lnTo>
                    <a:pt x="528" y="4979"/>
                  </a:lnTo>
                  <a:lnTo>
                    <a:pt x="544" y="4988"/>
                  </a:lnTo>
                  <a:lnTo>
                    <a:pt x="576" y="5006"/>
                  </a:lnTo>
                  <a:lnTo>
                    <a:pt x="607" y="5020"/>
                  </a:lnTo>
                  <a:lnTo>
                    <a:pt x="637" y="5033"/>
                  </a:lnTo>
                  <a:lnTo>
                    <a:pt x="664" y="5044"/>
                  </a:lnTo>
                  <a:lnTo>
                    <a:pt x="711" y="5060"/>
                  </a:lnTo>
                  <a:lnTo>
                    <a:pt x="741" y="5070"/>
                  </a:lnTo>
                  <a:lnTo>
                    <a:pt x="790" y="5083"/>
                  </a:lnTo>
                  <a:lnTo>
                    <a:pt x="848" y="5095"/>
                  </a:lnTo>
                  <a:lnTo>
                    <a:pt x="880" y="5102"/>
                  </a:lnTo>
                  <a:lnTo>
                    <a:pt x="914" y="5108"/>
                  </a:lnTo>
                  <a:lnTo>
                    <a:pt x="948" y="5113"/>
                  </a:lnTo>
                  <a:lnTo>
                    <a:pt x="986" y="5119"/>
                  </a:lnTo>
                  <a:lnTo>
                    <a:pt x="1024" y="5124"/>
                  </a:lnTo>
                  <a:lnTo>
                    <a:pt x="1062" y="5130"/>
                  </a:lnTo>
                  <a:lnTo>
                    <a:pt x="1103" y="5134"/>
                  </a:lnTo>
                  <a:lnTo>
                    <a:pt x="1143" y="5137"/>
                  </a:lnTo>
                  <a:lnTo>
                    <a:pt x="1185" y="5140"/>
                  </a:lnTo>
                  <a:lnTo>
                    <a:pt x="1227" y="5142"/>
                  </a:lnTo>
                  <a:lnTo>
                    <a:pt x="1269" y="5143"/>
                  </a:lnTo>
                  <a:lnTo>
                    <a:pt x="1312" y="5143"/>
                  </a:lnTo>
                  <a:lnTo>
                    <a:pt x="1355" y="5142"/>
                  </a:lnTo>
                  <a:lnTo>
                    <a:pt x="1397" y="5140"/>
                  </a:lnTo>
                  <a:lnTo>
                    <a:pt x="1440" y="5137"/>
                  </a:lnTo>
                  <a:lnTo>
                    <a:pt x="1482" y="5133"/>
                  </a:lnTo>
                  <a:lnTo>
                    <a:pt x="1523" y="5126"/>
                  </a:lnTo>
                  <a:lnTo>
                    <a:pt x="1565" y="5119"/>
                  </a:lnTo>
                  <a:lnTo>
                    <a:pt x="1604" y="5110"/>
                  </a:lnTo>
                  <a:lnTo>
                    <a:pt x="1644" y="5100"/>
                  </a:lnTo>
                  <a:lnTo>
                    <a:pt x="1682" y="5088"/>
                  </a:lnTo>
                  <a:lnTo>
                    <a:pt x="1718" y="5075"/>
                  </a:lnTo>
                  <a:lnTo>
                    <a:pt x="1754" y="5059"/>
                  </a:lnTo>
                  <a:lnTo>
                    <a:pt x="1788" y="5041"/>
                  </a:lnTo>
                  <a:lnTo>
                    <a:pt x="1820" y="5022"/>
                  </a:lnTo>
                  <a:lnTo>
                    <a:pt x="1850" y="5001"/>
                  </a:lnTo>
                  <a:lnTo>
                    <a:pt x="1879" y="4977"/>
                  </a:lnTo>
                  <a:lnTo>
                    <a:pt x="1904" y="4952"/>
                  </a:lnTo>
                  <a:lnTo>
                    <a:pt x="1923" y="4959"/>
                  </a:lnTo>
                  <a:lnTo>
                    <a:pt x="1942" y="4964"/>
                  </a:lnTo>
                  <a:lnTo>
                    <a:pt x="1960" y="4968"/>
                  </a:lnTo>
                  <a:lnTo>
                    <a:pt x="1977" y="4970"/>
                  </a:lnTo>
                  <a:lnTo>
                    <a:pt x="1993" y="4971"/>
                  </a:lnTo>
                  <a:lnTo>
                    <a:pt x="2010" y="4969"/>
                  </a:lnTo>
                  <a:lnTo>
                    <a:pt x="2025" y="4966"/>
                  </a:lnTo>
                  <a:lnTo>
                    <a:pt x="2040" y="4961"/>
                  </a:lnTo>
                  <a:lnTo>
                    <a:pt x="2053" y="4955"/>
                  </a:lnTo>
                  <a:lnTo>
                    <a:pt x="2067" y="4947"/>
                  </a:lnTo>
                  <a:lnTo>
                    <a:pt x="2079" y="4937"/>
                  </a:lnTo>
                  <a:lnTo>
                    <a:pt x="2091" y="4926"/>
                  </a:lnTo>
                  <a:lnTo>
                    <a:pt x="2101" y="4914"/>
                  </a:lnTo>
                  <a:lnTo>
                    <a:pt x="2111" y="4902"/>
                  </a:lnTo>
                  <a:lnTo>
                    <a:pt x="2120" y="4888"/>
                  </a:lnTo>
                  <a:lnTo>
                    <a:pt x="2129" y="4873"/>
                  </a:lnTo>
                  <a:lnTo>
                    <a:pt x="2138" y="4857"/>
                  </a:lnTo>
                  <a:lnTo>
                    <a:pt x="2146" y="4841"/>
                  </a:lnTo>
                  <a:lnTo>
                    <a:pt x="2153" y="4825"/>
                  </a:lnTo>
                  <a:lnTo>
                    <a:pt x="2160" y="4808"/>
                  </a:lnTo>
                  <a:lnTo>
                    <a:pt x="2173" y="4773"/>
                  </a:lnTo>
                  <a:lnTo>
                    <a:pt x="2186" y="4737"/>
                  </a:lnTo>
                  <a:lnTo>
                    <a:pt x="2204" y="4691"/>
                  </a:lnTo>
                  <a:lnTo>
                    <a:pt x="2221" y="4648"/>
                  </a:lnTo>
                  <a:lnTo>
                    <a:pt x="2230" y="4629"/>
                  </a:lnTo>
                  <a:lnTo>
                    <a:pt x="2239" y="4612"/>
                  </a:lnTo>
                  <a:lnTo>
                    <a:pt x="2248" y="4595"/>
                  </a:lnTo>
                  <a:lnTo>
                    <a:pt x="2257" y="4580"/>
                  </a:lnTo>
                  <a:lnTo>
                    <a:pt x="2268" y="4567"/>
                  </a:lnTo>
                  <a:lnTo>
                    <a:pt x="2279" y="4556"/>
                  </a:lnTo>
                  <a:lnTo>
                    <a:pt x="2290" y="4545"/>
                  </a:lnTo>
                  <a:lnTo>
                    <a:pt x="2302" y="4537"/>
                  </a:lnTo>
                  <a:lnTo>
                    <a:pt x="2309" y="4534"/>
                  </a:lnTo>
                  <a:lnTo>
                    <a:pt x="2315" y="4531"/>
                  </a:lnTo>
                  <a:lnTo>
                    <a:pt x="2322" y="4529"/>
                  </a:lnTo>
                  <a:lnTo>
                    <a:pt x="2330" y="4527"/>
                  </a:lnTo>
                  <a:lnTo>
                    <a:pt x="2337" y="4525"/>
                  </a:lnTo>
                  <a:lnTo>
                    <a:pt x="2345" y="4524"/>
                  </a:lnTo>
                  <a:lnTo>
                    <a:pt x="2353" y="4524"/>
                  </a:lnTo>
                  <a:lnTo>
                    <a:pt x="2361" y="4524"/>
                  </a:lnTo>
                  <a:lnTo>
                    <a:pt x="2369" y="4524"/>
                  </a:lnTo>
                  <a:lnTo>
                    <a:pt x="2377" y="4523"/>
                  </a:lnTo>
                  <a:lnTo>
                    <a:pt x="2385" y="4521"/>
                  </a:lnTo>
                  <a:lnTo>
                    <a:pt x="2393" y="4518"/>
                  </a:lnTo>
                  <a:lnTo>
                    <a:pt x="2400" y="4515"/>
                  </a:lnTo>
                  <a:lnTo>
                    <a:pt x="2406" y="4510"/>
                  </a:lnTo>
                  <a:lnTo>
                    <a:pt x="2413" y="4505"/>
                  </a:lnTo>
                  <a:lnTo>
                    <a:pt x="2418" y="4499"/>
                  </a:lnTo>
                  <a:lnTo>
                    <a:pt x="2425" y="4490"/>
                  </a:lnTo>
                  <a:lnTo>
                    <a:pt x="2430" y="4479"/>
                  </a:lnTo>
                  <a:lnTo>
                    <a:pt x="2435" y="4468"/>
                  </a:lnTo>
                  <a:lnTo>
                    <a:pt x="2439" y="4455"/>
                  </a:lnTo>
                  <a:lnTo>
                    <a:pt x="2443" y="4441"/>
                  </a:lnTo>
                  <a:lnTo>
                    <a:pt x="2446" y="4427"/>
                  </a:lnTo>
                  <a:lnTo>
                    <a:pt x="2448" y="4410"/>
                  </a:lnTo>
                  <a:lnTo>
                    <a:pt x="2449" y="4392"/>
                  </a:lnTo>
                  <a:lnTo>
                    <a:pt x="2450" y="4374"/>
                  </a:lnTo>
                  <a:lnTo>
                    <a:pt x="2451" y="4355"/>
                  </a:lnTo>
                  <a:lnTo>
                    <a:pt x="2451" y="4334"/>
                  </a:lnTo>
                  <a:lnTo>
                    <a:pt x="2450" y="4313"/>
                  </a:lnTo>
                  <a:lnTo>
                    <a:pt x="2447" y="4268"/>
                  </a:lnTo>
                  <a:lnTo>
                    <a:pt x="2443" y="4220"/>
                  </a:lnTo>
                  <a:lnTo>
                    <a:pt x="2436" y="4170"/>
                  </a:lnTo>
                  <a:lnTo>
                    <a:pt x="2428" y="4116"/>
                  </a:lnTo>
                  <a:lnTo>
                    <a:pt x="2419" y="4061"/>
                  </a:lnTo>
                  <a:lnTo>
                    <a:pt x="2409" y="4003"/>
                  </a:lnTo>
                  <a:lnTo>
                    <a:pt x="2398" y="3945"/>
                  </a:lnTo>
                  <a:lnTo>
                    <a:pt x="2385" y="3885"/>
                  </a:lnTo>
                  <a:lnTo>
                    <a:pt x="2373" y="3825"/>
                  </a:lnTo>
                  <a:lnTo>
                    <a:pt x="2360" y="3764"/>
                  </a:lnTo>
                  <a:lnTo>
                    <a:pt x="2336" y="3638"/>
                  </a:lnTo>
                  <a:lnTo>
                    <a:pt x="2336" y="3629"/>
                  </a:lnTo>
                  <a:lnTo>
                    <a:pt x="2338" y="3619"/>
                  </a:lnTo>
                  <a:lnTo>
                    <a:pt x="2342" y="3607"/>
                  </a:lnTo>
                  <a:lnTo>
                    <a:pt x="2346" y="3594"/>
                  </a:lnTo>
                  <a:lnTo>
                    <a:pt x="2358" y="3565"/>
                  </a:lnTo>
                  <a:lnTo>
                    <a:pt x="2370" y="3535"/>
                  </a:lnTo>
                  <a:lnTo>
                    <a:pt x="2384" y="3504"/>
                  </a:lnTo>
                  <a:lnTo>
                    <a:pt x="2397" y="3473"/>
                  </a:lnTo>
                  <a:lnTo>
                    <a:pt x="2403" y="3457"/>
                  </a:lnTo>
                  <a:lnTo>
                    <a:pt x="2408" y="3441"/>
                  </a:lnTo>
                  <a:lnTo>
                    <a:pt x="2413" y="3425"/>
                  </a:lnTo>
                  <a:lnTo>
                    <a:pt x="2417" y="3410"/>
                  </a:lnTo>
                  <a:lnTo>
                    <a:pt x="2420" y="3395"/>
                  </a:lnTo>
                  <a:lnTo>
                    <a:pt x="2422" y="3379"/>
                  </a:lnTo>
                  <a:lnTo>
                    <a:pt x="2423" y="3364"/>
                  </a:lnTo>
                  <a:lnTo>
                    <a:pt x="2422" y="3350"/>
                  </a:lnTo>
                  <a:lnTo>
                    <a:pt x="2420" y="3336"/>
                  </a:lnTo>
                  <a:lnTo>
                    <a:pt x="2417" y="3322"/>
                  </a:lnTo>
                  <a:lnTo>
                    <a:pt x="2412" y="3309"/>
                  </a:lnTo>
                  <a:lnTo>
                    <a:pt x="2406" y="3296"/>
                  </a:lnTo>
                  <a:lnTo>
                    <a:pt x="2399" y="3287"/>
                  </a:lnTo>
                  <a:lnTo>
                    <a:pt x="2389" y="3278"/>
                  </a:lnTo>
                  <a:lnTo>
                    <a:pt x="2380" y="3270"/>
                  </a:lnTo>
                  <a:lnTo>
                    <a:pt x="2369" y="3264"/>
                  </a:lnTo>
                  <a:lnTo>
                    <a:pt x="2357" y="3258"/>
                  </a:lnTo>
                  <a:lnTo>
                    <a:pt x="2344" y="3251"/>
                  </a:lnTo>
                  <a:lnTo>
                    <a:pt x="2330" y="3247"/>
                  </a:lnTo>
                  <a:lnTo>
                    <a:pt x="2314" y="3244"/>
                  </a:lnTo>
                  <a:lnTo>
                    <a:pt x="2324" y="3232"/>
                  </a:lnTo>
                  <a:lnTo>
                    <a:pt x="2335" y="3221"/>
                  </a:lnTo>
                  <a:lnTo>
                    <a:pt x="2340" y="3216"/>
                  </a:lnTo>
                  <a:lnTo>
                    <a:pt x="2344" y="3210"/>
                  </a:lnTo>
                  <a:lnTo>
                    <a:pt x="2348" y="3204"/>
                  </a:lnTo>
                  <a:lnTo>
                    <a:pt x="2351" y="3198"/>
                  </a:lnTo>
                  <a:lnTo>
                    <a:pt x="2354" y="3183"/>
                  </a:lnTo>
                  <a:lnTo>
                    <a:pt x="2357" y="3170"/>
                  </a:lnTo>
                  <a:lnTo>
                    <a:pt x="2358" y="3156"/>
                  </a:lnTo>
                  <a:lnTo>
                    <a:pt x="2357" y="3141"/>
                  </a:lnTo>
                  <a:lnTo>
                    <a:pt x="2356" y="3131"/>
                  </a:lnTo>
                  <a:lnTo>
                    <a:pt x="2354" y="3120"/>
                  </a:lnTo>
                  <a:lnTo>
                    <a:pt x="2351" y="3110"/>
                  </a:lnTo>
                  <a:lnTo>
                    <a:pt x="2348" y="3100"/>
                  </a:lnTo>
                  <a:lnTo>
                    <a:pt x="2343" y="3091"/>
                  </a:lnTo>
                  <a:lnTo>
                    <a:pt x="2338" y="3081"/>
                  </a:lnTo>
                  <a:lnTo>
                    <a:pt x="2333" y="3072"/>
                  </a:lnTo>
                  <a:lnTo>
                    <a:pt x="2326" y="3062"/>
                  </a:lnTo>
                  <a:lnTo>
                    <a:pt x="2319" y="3053"/>
                  </a:lnTo>
                  <a:lnTo>
                    <a:pt x="2312" y="3045"/>
                  </a:lnTo>
                  <a:lnTo>
                    <a:pt x="2304" y="3037"/>
                  </a:lnTo>
                  <a:lnTo>
                    <a:pt x="2295" y="3028"/>
                  </a:lnTo>
                  <a:lnTo>
                    <a:pt x="2277" y="3013"/>
                  </a:lnTo>
                  <a:lnTo>
                    <a:pt x="2257" y="2998"/>
                  </a:lnTo>
                  <a:lnTo>
                    <a:pt x="2266" y="2985"/>
                  </a:lnTo>
                  <a:lnTo>
                    <a:pt x="2275" y="2972"/>
                  </a:lnTo>
                  <a:lnTo>
                    <a:pt x="2282" y="2960"/>
                  </a:lnTo>
                  <a:lnTo>
                    <a:pt x="2287" y="2947"/>
                  </a:lnTo>
                  <a:lnTo>
                    <a:pt x="2290" y="2936"/>
                  </a:lnTo>
                  <a:lnTo>
                    <a:pt x="2292" y="2925"/>
                  </a:lnTo>
                  <a:lnTo>
                    <a:pt x="2294" y="2914"/>
                  </a:lnTo>
                  <a:lnTo>
                    <a:pt x="2295" y="2904"/>
                  </a:lnTo>
                  <a:lnTo>
                    <a:pt x="2296" y="2883"/>
                  </a:lnTo>
                  <a:lnTo>
                    <a:pt x="2294" y="2862"/>
                  </a:lnTo>
                  <a:lnTo>
                    <a:pt x="2291" y="2842"/>
                  </a:lnTo>
                  <a:lnTo>
                    <a:pt x="2286" y="2822"/>
                  </a:lnTo>
                  <a:lnTo>
                    <a:pt x="2281" y="2801"/>
                  </a:lnTo>
                  <a:lnTo>
                    <a:pt x="2276" y="2782"/>
                  </a:lnTo>
                  <a:lnTo>
                    <a:pt x="2254" y="2670"/>
                  </a:lnTo>
                  <a:lnTo>
                    <a:pt x="2255" y="2649"/>
                  </a:lnTo>
                  <a:lnTo>
                    <a:pt x="2257" y="2628"/>
                  </a:lnTo>
                  <a:lnTo>
                    <a:pt x="2260" y="2606"/>
                  </a:lnTo>
                  <a:lnTo>
                    <a:pt x="2265" y="2585"/>
                  </a:lnTo>
                  <a:lnTo>
                    <a:pt x="2270" y="2564"/>
                  </a:lnTo>
                  <a:lnTo>
                    <a:pt x="2276" y="2541"/>
                  </a:lnTo>
                  <a:lnTo>
                    <a:pt x="2281" y="2520"/>
                  </a:lnTo>
                  <a:lnTo>
                    <a:pt x="2288" y="2498"/>
                  </a:lnTo>
                  <a:lnTo>
                    <a:pt x="2295" y="2472"/>
                  </a:lnTo>
                  <a:lnTo>
                    <a:pt x="2302" y="2447"/>
                  </a:lnTo>
                  <a:lnTo>
                    <a:pt x="2308" y="2422"/>
                  </a:lnTo>
                  <a:lnTo>
                    <a:pt x="2314" y="2395"/>
                  </a:lnTo>
                  <a:lnTo>
                    <a:pt x="2319" y="2369"/>
                  </a:lnTo>
                  <a:lnTo>
                    <a:pt x="2323" y="2340"/>
                  </a:lnTo>
                  <a:lnTo>
                    <a:pt x="2326" y="2312"/>
                  </a:lnTo>
                  <a:lnTo>
                    <a:pt x="2328" y="2282"/>
                  </a:lnTo>
                  <a:lnTo>
                    <a:pt x="2317" y="2166"/>
                  </a:lnTo>
                  <a:lnTo>
                    <a:pt x="2309" y="2090"/>
                  </a:lnTo>
                  <a:lnTo>
                    <a:pt x="2315" y="1992"/>
                  </a:lnTo>
                  <a:lnTo>
                    <a:pt x="2320" y="1929"/>
                  </a:lnTo>
                  <a:lnTo>
                    <a:pt x="2320" y="1893"/>
                  </a:lnTo>
                  <a:lnTo>
                    <a:pt x="2319" y="1854"/>
                  </a:lnTo>
                  <a:lnTo>
                    <a:pt x="2318" y="1834"/>
                  </a:lnTo>
                  <a:lnTo>
                    <a:pt x="2316" y="1814"/>
                  </a:lnTo>
                  <a:lnTo>
                    <a:pt x="2314" y="1794"/>
                  </a:lnTo>
                  <a:lnTo>
                    <a:pt x="2310" y="1773"/>
                  </a:lnTo>
                  <a:lnTo>
                    <a:pt x="2305" y="1753"/>
                  </a:lnTo>
                  <a:lnTo>
                    <a:pt x="2300" y="1734"/>
                  </a:lnTo>
                  <a:lnTo>
                    <a:pt x="2293" y="1715"/>
                  </a:lnTo>
                  <a:lnTo>
                    <a:pt x="2284" y="1696"/>
                  </a:lnTo>
                  <a:lnTo>
                    <a:pt x="2275" y="1679"/>
                  </a:lnTo>
                  <a:lnTo>
                    <a:pt x="2263" y="1663"/>
                  </a:lnTo>
                  <a:lnTo>
                    <a:pt x="2256" y="1656"/>
                  </a:lnTo>
                  <a:lnTo>
                    <a:pt x="2249" y="1648"/>
                  </a:lnTo>
                  <a:lnTo>
                    <a:pt x="2242" y="1640"/>
                  </a:lnTo>
                  <a:lnTo>
                    <a:pt x="2234" y="1634"/>
                  </a:lnTo>
                  <a:lnTo>
                    <a:pt x="2241" y="1621"/>
                  </a:lnTo>
                  <a:lnTo>
                    <a:pt x="2248" y="1609"/>
                  </a:lnTo>
                  <a:lnTo>
                    <a:pt x="2254" y="1596"/>
                  </a:lnTo>
                  <a:lnTo>
                    <a:pt x="2259" y="1584"/>
                  </a:lnTo>
                  <a:lnTo>
                    <a:pt x="2263" y="1572"/>
                  </a:lnTo>
                  <a:lnTo>
                    <a:pt x="2266" y="1560"/>
                  </a:lnTo>
                  <a:lnTo>
                    <a:pt x="2268" y="1549"/>
                  </a:lnTo>
                  <a:lnTo>
                    <a:pt x="2270" y="1538"/>
                  </a:lnTo>
                  <a:lnTo>
                    <a:pt x="2272" y="1515"/>
                  </a:lnTo>
                  <a:lnTo>
                    <a:pt x="2272" y="1494"/>
                  </a:lnTo>
                  <a:lnTo>
                    <a:pt x="2271" y="1473"/>
                  </a:lnTo>
                  <a:lnTo>
                    <a:pt x="2269" y="1453"/>
                  </a:lnTo>
                  <a:lnTo>
                    <a:pt x="2266" y="1432"/>
                  </a:lnTo>
                  <a:lnTo>
                    <a:pt x="2263" y="1413"/>
                  </a:lnTo>
                  <a:lnTo>
                    <a:pt x="2254" y="1335"/>
                  </a:lnTo>
                  <a:lnTo>
                    <a:pt x="2276" y="1244"/>
                  </a:lnTo>
                  <a:lnTo>
                    <a:pt x="2279" y="1235"/>
                  </a:lnTo>
                  <a:lnTo>
                    <a:pt x="2282" y="1227"/>
                  </a:lnTo>
                  <a:lnTo>
                    <a:pt x="2286" y="1214"/>
                  </a:lnTo>
                  <a:lnTo>
                    <a:pt x="2289" y="1202"/>
                  </a:lnTo>
                  <a:lnTo>
                    <a:pt x="2291" y="1189"/>
                  </a:lnTo>
                  <a:lnTo>
                    <a:pt x="2292" y="1177"/>
                  </a:lnTo>
                  <a:lnTo>
                    <a:pt x="2293" y="1165"/>
                  </a:lnTo>
                  <a:lnTo>
                    <a:pt x="2292" y="1153"/>
                  </a:lnTo>
                  <a:lnTo>
                    <a:pt x="2290" y="1142"/>
                  </a:lnTo>
                  <a:lnTo>
                    <a:pt x="2286" y="1130"/>
                  </a:lnTo>
                  <a:lnTo>
                    <a:pt x="2281" y="1118"/>
                  </a:lnTo>
                  <a:lnTo>
                    <a:pt x="2275" y="1107"/>
                  </a:lnTo>
                  <a:lnTo>
                    <a:pt x="2267" y="1095"/>
                  </a:lnTo>
                  <a:lnTo>
                    <a:pt x="2256" y="1084"/>
                  </a:lnTo>
                  <a:lnTo>
                    <a:pt x="2244" y="1072"/>
                  </a:lnTo>
                  <a:lnTo>
                    <a:pt x="2231" y="1060"/>
                  </a:lnTo>
                  <a:lnTo>
                    <a:pt x="2215" y="1048"/>
                  </a:lnTo>
                  <a:lnTo>
                    <a:pt x="2197" y="1037"/>
                  </a:lnTo>
                  <a:lnTo>
                    <a:pt x="2209" y="1017"/>
                  </a:lnTo>
                  <a:lnTo>
                    <a:pt x="2221" y="995"/>
                  </a:lnTo>
                  <a:lnTo>
                    <a:pt x="2226" y="984"/>
                  </a:lnTo>
                  <a:lnTo>
                    <a:pt x="2232" y="973"/>
                  </a:lnTo>
                  <a:lnTo>
                    <a:pt x="2237" y="961"/>
                  </a:lnTo>
                  <a:lnTo>
                    <a:pt x="2241" y="948"/>
                  </a:lnTo>
                  <a:lnTo>
                    <a:pt x="2246" y="931"/>
                  </a:lnTo>
                  <a:lnTo>
                    <a:pt x="2250" y="915"/>
                  </a:lnTo>
                  <a:lnTo>
                    <a:pt x="2252" y="899"/>
                  </a:lnTo>
                  <a:lnTo>
                    <a:pt x="2253" y="884"/>
                  </a:lnTo>
                  <a:lnTo>
                    <a:pt x="2253" y="867"/>
                  </a:lnTo>
                  <a:lnTo>
                    <a:pt x="2251" y="853"/>
                  </a:lnTo>
                  <a:lnTo>
                    <a:pt x="2249" y="846"/>
                  </a:lnTo>
                  <a:lnTo>
                    <a:pt x="2247" y="839"/>
                  </a:lnTo>
                  <a:lnTo>
                    <a:pt x="2244" y="832"/>
                  </a:lnTo>
                  <a:lnTo>
                    <a:pt x="2241" y="825"/>
                  </a:lnTo>
                  <a:lnTo>
                    <a:pt x="2237" y="818"/>
                  </a:lnTo>
                  <a:lnTo>
                    <a:pt x="2231" y="811"/>
                  </a:lnTo>
                  <a:lnTo>
                    <a:pt x="2224" y="804"/>
                  </a:lnTo>
                  <a:lnTo>
                    <a:pt x="2215" y="797"/>
                  </a:lnTo>
                  <a:lnTo>
                    <a:pt x="2206" y="791"/>
                  </a:lnTo>
                  <a:lnTo>
                    <a:pt x="2193" y="786"/>
                  </a:lnTo>
                  <a:lnTo>
                    <a:pt x="2180" y="782"/>
                  </a:lnTo>
                  <a:lnTo>
                    <a:pt x="2166" y="779"/>
                  </a:lnTo>
                  <a:lnTo>
                    <a:pt x="2170" y="752"/>
                  </a:lnTo>
                  <a:lnTo>
                    <a:pt x="2174" y="721"/>
                  </a:lnTo>
                  <a:lnTo>
                    <a:pt x="2178" y="697"/>
                  </a:lnTo>
                  <a:lnTo>
                    <a:pt x="2179" y="687"/>
                  </a:lnTo>
                  <a:lnTo>
                    <a:pt x="2185" y="659"/>
                  </a:lnTo>
                  <a:lnTo>
                    <a:pt x="2191" y="632"/>
                  </a:lnTo>
                  <a:lnTo>
                    <a:pt x="2195" y="604"/>
                  </a:lnTo>
                  <a:lnTo>
                    <a:pt x="2198" y="578"/>
                  </a:lnTo>
                  <a:lnTo>
                    <a:pt x="2199" y="565"/>
                  </a:lnTo>
                  <a:lnTo>
                    <a:pt x="2198" y="552"/>
                  </a:lnTo>
                  <a:lnTo>
                    <a:pt x="2197" y="539"/>
                  </a:lnTo>
                  <a:lnTo>
                    <a:pt x="2194" y="527"/>
                  </a:lnTo>
                  <a:lnTo>
                    <a:pt x="2191" y="515"/>
                  </a:lnTo>
                  <a:lnTo>
                    <a:pt x="2187" y="504"/>
                  </a:lnTo>
                  <a:lnTo>
                    <a:pt x="2182" y="492"/>
                  </a:lnTo>
                  <a:lnTo>
                    <a:pt x="2176" y="481"/>
                  </a:lnTo>
                  <a:lnTo>
                    <a:pt x="2168" y="471"/>
                  </a:lnTo>
                  <a:lnTo>
                    <a:pt x="2160" y="462"/>
                  </a:lnTo>
                  <a:lnTo>
                    <a:pt x="2151" y="453"/>
                  </a:lnTo>
                  <a:lnTo>
                    <a:pt x="2140" y="446"/>
                  </a:lnTo>
                  <a:lnTo>
                    <a:pt x="2128" y="439"/>
                  </a:lnTo>
                  <a:lnTo>
                    <a:pt x="2116" y="433"/>
                  </a:lnTo>
                  <a:lnTo>
                    <a:pt x="2102" y="427"/>
                  </a:lnTo>
                  <a:lnTo>
                    <a:pt x="2088" y="423"/>
                  </a:lnTo>
                  <a:lnTo>
                    <a:pt x="2087" y="405"/>
                  </a:lnTo>
                  <a:lnTo>
                    <a:pt x="2086" y="389"/>
                  </a:lnTo>
                  <a:lnTo>
                    <a:pt x="2082" y="374"/>
                  </a:lnTo>
                  <a:lnTo>
                    <a:pt x="2078" y="360"/>
                  </a:lnTo>
                  <a:lnTo>
                    <a:pt x="2072" y="346"/>
                  </a:lnTo>
                  <a:lnTo>
                    <a:pt x="2065" y="334"/>
                  </a:lnTo>
                  <a:lnTo>
                    <a:pt x="2057" y="322"/>
                  </a:lnTo>
                  <a:lnTo>
                    <a:pt x="2048" y="311"/>
                  </a:lnTo>
                  <a:lnTo>
                    <a:pt x="2039" y="301"/>
                  </a:lnTo>
                  <a:lnTo>
                    <a:pt x="2029" y="291"/>
                  </a:lnTo>
                  <a:lnTo>
                    <a:pt x="2018" y="281"/>
                  </a:lnTo>
                  <a:lnTo>
                    <a:pt x="2008" y="272"/>
                  </a:lnTo>
                  <a:lnTo>
                    <a:pt x="1984" y="256"/>
                  </a:lnTo>
                  <a:lnTo>
                    <a:pt x="1961" y="241"/>
                  </a:lnTo>
                  <a:lnTo>
                    <a:pt x="1942" y="230"/>
                  </a:lnTo>
                  <a:lnTo>
                    <a:pt x="1924" y="218"/>
                  </a:lnTo>
                  <a:lnTo>
                    <a:pt x="1908" y="206"/>
                  </a:lnTo>
                  <a:lnTo>
                    <a:pt x="1892" y="193"/>
                  </a:lnTo>
                  <a:lnTo>
                    <a:pt x="1885" y="187"/>
                  </a:lnTo>
                  <a:lnTo>
                    <a:pt x="1878" y="180"/>
                  </a:lnTo>
                  <a:lnTo>
                    <a:pt x="1872" y="173"/>
                  </a:lnTo>
                  <a:lnTo>
                    <a:pt x="1865" y="165"/>
                  </a:lnTo>
                  <a:lnTo>
                    <a:pt x="1860" y="157"/>
                  </a:lnTo>
                  <a:lnTo>
                    <a:pt x="1855" y="148"/>
                  </a:lnTo>
                  <a:lnTo>
                    <a:pt x="1851" y="140"/>
                  </a:lnTo>
                  <a:lnTo>
                    <a:pt x="1848" y="130"/>
                  </a:lnTo>
                  <a:lnTo>
                    <a:pt x="1839" y="103"/>
                  </a:lnTo>
                  <a:lnTo>
                    <a:pt x="1828" y="107"/>
                  </a:lnTo>
                  <a:lnTo>
                    <a:pt x="1806" y="114"/>
                  </a:lnTo>
                  <a:lnTo>
                    <a:pt x="1781" y="121"/>
                  </a:lnTo>
                  <a:lnTo>
                    <a:pt x="1767" y="125"/>
                  </a:lnTo>
                  <a:lnTo>
                    <a:pt x="1760" y="114"/>
                  </a:lnTo>
                  <a:lnTo>
                    <a:pt x="1753" y="103"/>
                  </a:lnTo>
                  <a:lnTo>
                    <a:pt x="1746" y="91"/>
                  </a:lnTo>
                  <a:lnTo>
                    <a:pt x="1736" y="81"/>
                  </a:lnTo>
                  <a:lnTo>
                    <a:pt x="1728" y="72"/>
                  </a:lnTo>
                  <a:lnTo>
                    <a:pt x="1719" y="63"/>
                  </a:lnTo>
                  <a:lnTo>
                    <a:pt x="1709" y="55"/>
                  </a:lnTo>
                  <a:lnTo>
                    <a:pt x="1699" y="47"/>
                  </a:lnTo>
                  <a:lnTo>
                    <a:pt x="1688" y="40"/>
                  </a:lnTo>
                  <a:lnTo>
                    <a:pt x="1677" y="33"/>
                  </a:lnTo>
                  <a:lnTo>
                    <a:pt x="1665" y="26"/>
                  </a:lnTo>
                  <a:lnTo>
                    <a:pt x="1653" y="21"/>
                  </a:lnTo>
                  <a:lnTo>
                    <a:pt x="1640" y="17"/>
                  </a:lnTo>
                  <a:lnTo>
                    <a:pt x="1628" y="13"/>
                  </a:lnTo>
                  <a:lnTo>
                    <a:pt x="1615" y="11"/>
                  </a:lnTo>
                  <a:lnTo>
                    <a:pt x="1601" y="9"/>
                  </a:lnTo>
                  <a:close/>
                  <a:moveTo>
                    <a:pt x="1450" y="134"/>
                  </a:moveTo>
                  <a:lnTo>
                    <a:pt x="1456" y="125"/>
                  </a:lnTo>
                  <a:lnTo>
                    <a:pt x="1462" y="117"/>
                  </a:lnTo>
                  <a:lnTo>
                    <a:pt x="1469" y="110"/>
                  </a:lnTo>
                  <a:lnTo>
                    <a:pt x="1477" y="103"/>
                  </a:lnTo>
                  <a:lnTo>
                    <a:pt x="1486" y="96"/>
                  </a:lnTo>
                  <a:lnTo>
                    <a:pt x="1494" y="90"/>
                  </a:lnTo>
                  <a:lnTo>
                    <a:pt x="1503" y="85"/>
                  </a:lnTo>
                  <a:lnTo>
                    <a:pt x="1512" y="80"/>
                  </a:lnTo>
                  <a:lnTo>
                    <a:pt x="1521" y="77"/>
                  </a:lnTo>
                  <a:lnTo>
                    <a:pt x="1531" y="73"/>
                  </a:lnTo>
                  <a:lnTo>
                    <a:pt x="1540" y="71"/>
                  </a:lnTo>
                  <a:lnTo>
                    <a:pt x="1552" y="69"/>
                  </a:lnTo>
                  <a:lnTo>
                    <a:pt x="1562" y="68"/>
                  </a:lnTo>
                  <a:lnTo>
                    <a:pt x="1572" y="67"/>
                  </a:lnTo>
                  <a:lnTo>
                    <a:pt x="1583" y="67"/>
                  </a:lnTo>
                  <a:lnTo>
                    <a:pt x="1594" y="68"/>
                  </a:lnTo>
                  <a:lnTo>
                    <a:pt x="1605" y="70"/>
                  </a:lnTo>
                  <a:lnTo>
                    <a:pt x="1617" y="72"/>
                  </a:lnTo>
                  <a:lnTo>
                    <a:pt x="1628" y="75"/>
                  </a:lnTo>
                  <a:lnTo>
                    <a:pt x="1638" y="79"/>
                  </a:lnTo>
                  <a:lnTo>
                    <a:pt x="1648" y="83"/>
                  </a:lnTo>
                  <a:lnTo>
                    <a:pt x="1657" y="88"/>
                  </a:lnTo>
                  <a:lnTo>
                    <a:pt x="1667" y="94"/>
                  </a:lnTo>
                  <a:lnTo>
                    <a:pt x="1676" y="101"/>
                  </a:lnTo>
                  <a:lnTo>
                    <a:pt x="1684" y="108"/>
                  </a:lnTo>
                  <a:lnTo>
                    <a:pt x="1692" y="115"/>
                  </a:lnTo>
                  <a:lnTo>
                    <a:pt x="1699" y="123"/>
                  </a:lnTo>
                  <a:lnTo>
                    <a:pt x="1706" y="131"/>
                  </a:lnTo>
                  <a:lnTo>
                    <a:pt x="1712" y="140"/>
                  </a:lnTo>
                  <a:lnTo>
                    <a:pt x="1718" y="150"/>
                  </a:lnTo>
                  <a:lnTo>
                    <a:pt x="1723" y="160"/>
                  </a:lnTo>
                  <a:lnTo>
                    <a:pt x="1727" y="171"/>
                  </a:lnTo>
                  <a:lnTo>
                    <a:pt x="1737" y="197"/>
                  </a:lnTo>
                  <a:lnTo>
                    <a:pt x="1748" y="194"/>
                  </a:lnTo>
                  <a:lnTo>
                    <a:pt x="1771" y="187"/>
                  </a:lnTo>
                  <a:lnTo>
                    <a:pt x="1795" y="179"/>
                  </a:lnTo>
                  <a:lnTo>
                    <a:pt x="1809" y="175"/>
                  </a:lnTo>
                  <a:lnTo>
                    <a:pt x="1814" y="185"/>
                  </a:lnTo>
                  <a:lnTo>
                    <a:pt x="1820" y="194"/>
                  </a:lnTo>
                  <a:lnTo>
                    <a:pt x="1826" y="203"/>
                  </a:lnTo>
                  <a:lnTo>
                    <a:pt x="1833" y="211"/>
                  </a:lnTo>
                  <a:lnTo>
                    <a:pt x="1847" y="228"/>
                  </a:lnTo>
                  <a:lnTo>
                    <a:pt x="1862" y="243"/>
                  </a:lnTo>
                  <a:lnTo>
                    <a:pt x="1878" y="256"/>
                  </a:lnTo>
                  <a:lnTo>
                    <a:pt x="1895" y="269"/>
                  </a:lnTo>
                  <a:lnTo>
                    <a:pt x="1911" y="280"/>
                  </a:lnTo>
                  <a:lnTo>
                    <a:pt x="1928" y="292"/>
                  </a:lnTo>
                  <a:lnTo>
                    <a:pt x="1955" y="308"/>
                  </a:lnTo>
                  <a:lnTo>
                    <a:pt x="1977" y="324"/>
                  </a:lnTo>
                  <a:lnTo>
                    <a:pt x="1987" y="332"/>
                  </a:lnTo>
                  <a:lnTo>
                    <a:pt x="1996" y="339"/>
                  </a:lnTo>
                  <a:lnTo>
                    <a:pt x="2005" y="347"/>
                  </a:lnTo>
                  <a:lnTo>
                    <a:pt x="2012" y="356"/>
                  </a:lnTo>
                  <a:lnTo>
                    <a:pt x="2018" y="365"/>
                  </a:lnTo>
                  <a:lnTo>
                    <a:pt x="2023" y="373"/>
                  </a:lnTo>
                  <a:lnTo>
                    <a:pt x="2027" y="383"/>
                  </a:lnTo>
                  <a:lnTo>
                    <a:pt x="2029" y="393"/>
                  </a:lnTo>
                  <a:lnTo>
                    <a:pt x="2031" y="403"/>
                  </a:lnTo>
                  <a:lnTo>
                    <a:pt x="2032" y="415"/>
                  </a:lnTo>
                  <a:lnTo>
                    <a:pt x="2031" y="428"/>
                  </a:lnTo>
                  <a:lnTo>
                    <a:pt x="2029" y="441"/>
                  </a:lnTo>
                  <a:lnTo>
                    <a:pt x="2024" y="469"/>
                  </a:lnTo>
                  <a:lnTo>
                    <a:pt x="2053" y="475"/>
                  </a:lnTo>
                  <a:lnTo>
                    <a:pt x="2067" y="478"/>
                  </a:lnTo>
                  <a:lnTo>
                    <a:pt x="2078" y="481"/>
                  </a:lnTo>
                  <a:lnTo>
                    <a:pt x="2089" y="486"/>
                  </a:lnTo>
                  <a:lnTo>
                    <a:pt x="2098" y="490"/>
                  </a:lnTo>
                  <a:lnTo>
                    <a:pt x="2107" y="495"/>
                  </a:lnTo>
                  <a:lnTo>
                    <a:pt x="2114" y="501"/>
                  </a:lnTo>
                  <a:lnTo>
                    <a:pt x="2120" y="507"/>
                  </a:lnTo>
                  <a:lnTo>
                    <a:pt x="2125" y="514"/>
                  </a:lnTo>
                  <a:lnTo>
                    <a:pt x="2129" y="521"/>
                  </a:lnTo>
                  <a:lnTo>
                    <a:pt x="2133" y="528"/>
                  </a:lnTo>
                  <a:lnTo>
                    <a:pt x="2136" y="536"/>
                  </a:lnTo>
                  <a:lnTo>
                    <a:pt x="2137" y="545"/>
                  </a:lnTo>
                  <a:lnTo>
                    <a:pt x="2138" y="555"/>
                  </a:lnTo>
                  <a:lnTo>
                    <a:pt x="2139" y="564"/>
                  </a:lnTo>
                  <a:lnTo>
                    <a:pt x="2138" y="574"/>
                  </a:lnTo>
                  <a:lnTo>
                    <a:pt x="2138" y="584"/>
                  </a:lnTo>
                  <a:lnTo>
                    <a:pt x="2135" y="605"/>
                  </a:lnTo>
                  <a:lnTo>
                    <a:pt x="2130" y="628"/>
                  </a:lnTo>
                  <a:lnTo>
                    <a:pt x="2126" y="651"/>
                  </a:lnTo>
                  <a:lnTo>
                    <a:pt x="2121" y="673"/>
                  </a:lnTo>
                  <a:lnTo>
                    <a:pt x="2097" y="841"/>
                  </a:lnTo>
                  <a:lnTo>
                    <a:pt x="2134" y="835"/>
                  </a:lnTo>
                  <a:lnTo>
                    <a:pt x="2144" y="835"/>
                  </a:lnTo>
                  <a:lnTo>
                    <a:pt x="2154" y="835"/>
                  </a:lnTo>
                  <a:lnTo>
                    <a:pt x="2162" y="837"/>
                  </a:lnTo>
                  <a:lnTo>
                    <a:pt x="2169" y="839"/>
                  </a:lnTo>
                  <a:lnTo>
                    <a:pt x="2176" y="841"/>
                  </a:lnTo>
                  <a:lnTo>
                    <a:pt x="2181" y="845"/>
                  </a:lnTo>
                  <a:lnTo>
                    <a:pt x="2185" y="849"/>
                  </a:lnTo>
                  <a:lnTo>
                    <a:pt x="2188" y="853"/>
                  </a:lnTo>
                  <a:lnTo>
                    <a:pt x="2191" y="860"/>
                  </a:lnTo>
                  <a:lnTo>
                    <a:pt x="2193" y="868"/>
                  </a:lnTo>
                  <a:lnTo>
                    <a:pt x="2194" y="878"/>
                  </a:lnTo>
                  <a:lnTo>
                    <a:pt x="2193" y="888"/>
                  </a:lnTo>
                  <a:lnTo>
                    <a:pt x="2192" y="898"/>
                  </a:lnTo>
                  <a:lnTo>
                    <a:pt x="2190" y="909"/>
                  </a:lnTo>
                  <a:lnTo>
                    <a:pt x="2187" y="921"/>
                  </a:lnTo>
                  <a:lnTo>
                    <a:pt x="2183" y="932"/>
                  </a:lnTo>
                  <a:lnTo>
                    <a:pt x="2174" y="958"/>
                  </a:lnTo>
                  <a:lnTo>
                    <a:pt x="2163" y="982"/>
                  </a:lnTo>
                  <a:lnTo>
                    <a:pt x="2156" y="994"/>
                  </a:lnTo>
                  <a:lnTo>
                    <a:pt x="2149" y="1007"/>
                  </a:lnTo>
                  <a:lnTo>
                    <a:pt x="2142" y="1019"/>
                  </a:lnTo>
                  <a:lnTo>
                    <a:pt x="2134" y="1029"/>
                  </a:lnTo>
                  <a:lnTo>
                    <a:pt x="2114" y="1057"/>
                  </a:lnTo>
                  <a:lnTo>
                    <a:pt x="2144" y="1074"/>
                  </a:lnTo>
                  <a:lnTo>
                    <a:pt x="2163" y="1084"/>
                  </a:lnTo>
                  <a:lnTo>
                    <a:pt x="2179" y="1094"/>
                  </a:lnTo>
                  <a:lnTo>
                    <a:pt x="2193" y="1103"/>
                  </a:lnTo>
                  <a:lnTo>
                    <a:pt x="2205" y="1112"/>
                  </a:lnTo>
                  <a:lnTo>
                    <a:pt x="2214" y="1121"/>
                  </a:lnTo>
                  <a:lnTo>
                    <a:pt x="2222" y="1130"/>
                  </a:lnTo>
                  <a:lnTo>
                    <a:pt x="2227" y="1138"/>
                  </a:lnTo>
                  <a:lnTo>
                    <a:pt x="2231" y="1147"/>
                  </a:lnTo>
                  <a:lnTo>
                    <a:pt x="2233" y="1155"/>
                  </a:lnTo>
                  <a:lnTo>
                    <a:pt x="2234" y="1164"/>
                  </a:lnTo>
                  <a:lnTo>
                    <a:pt x="2234" y="1172"/>
                  </a:lnTo>
                  <a:lnTo>
                    <a:pt x="2233" y="1181"/>
                  </a:lnTo>
                  <a:lnTo>
                    <a:pt x="2227" y="1202"/>
                  </a:lnTo>
                  <a:lnTo>
                    <a:pt x="2220" y="1224"/>
                  </a:lnTo>
                  <a:lnTo>
                    <a:pt x="2194" y="1333"/>
                  </a:lnTo>
                  <a:lnTo>
                    <a:pt x="2204" y="1422"/>
                  </a:lnTo>
                  <a:lnTo>
                    <a:pt x="2207" y="1447"/>
                  </a:lnTo>
                  <a:lnTo>
                    <a:pt x="2210" y="1472"/>
                  </a:lnTo>
                  <a:lnTo>
                    <a:pt x="2211" y="1484"/>
                  </a:lnTo>
                  <a:lnTo>
                    <a:pt x="2212" y="1496"/>
                  </a:lnTo>
                  <a:lnTo>
                    <a:pt x="2212" y="1508"/>
                  </a:lnTo>
                  <a:lnTo>
                    <a:pt x="2211" y="1521"/>
                  </a:lnTo>
                  <a:lnTo>
                    <a:pt x="2210" y="1533"/>
                  </a:lnTo>
                  <a:lnTo>
                    <a:pt x="2208" y="1545"/>
                  </a:lnTo>
                  <a:lnTo>
                    <a:pt x="2205" y="1557"/>
                  </a:lnTo>
                  <a:lnTo>
                    <a:pt x="2201" y="1570"/>
                  </a:lnTo>
                  <a:lnTo>
                    <a:pt x="2195" y="1584"/>
                  </a:lnTo>
                  <a:lnTo>
                    <a:pt x="2189" y="1596"/>
                  </a:lnTo>
                  <a:lnTo>
                    <a:pt x="2182" y="1609"/>
                  </a:lnTo>
                  <a:lnTo>
                    <a:pt x="2174" y="1623"/>
                  </a:lnTo>
                  <a:lnTo>
                    <a:pt x="2155" y="1650"/>
                  </a:lnTo>
                  <a:lnTo>
                    <a:pt x="2184" y="1666"/>
                  </a:lnTo>
                  <a:lnTo>
                    <a:pt x="2191" y="1671"/>
                  </a:lnTo>
                  <a:lnTo>
                    <a:pt x="2199" y="1675"/>
                  </a:lnTo>
                  <a:lnTo>
                    <a:pt x="2205" y="1681"/>
                  </a:lnTo>
                  <a:lnTo>
                    <a:pt x="2211" y="1686"/>
                  </a:lnTo>
                  <a:lnTo>
                    <a:pt x="2221" y="1699"/>
                  </a:lnTo>
                  <a:lnTo>
                    <a:pt x="2230" y="1714"/>
                  </a:lnTo>
                  <a:lnTo>
                    <a:pt x="2238" y="1729"/>
                  </a:lnTo>
                  <a:lnTo>
                    <a:pt x="2244" y="1745"/>
                  </a:lnTo>
                  <a:lnTo>
                    <a:pt x="2249" y="1762"/>
                  </a:lnTo>
                  <a:lnTo>
                    <a:pt x="2253" y="1780"/>
                  </a:lnTo>
                  <a:lnTo>
                    <a:pt x="2256" y="1798"/>
                  </a:lnTo>
                  <a:lnTo>
                    <a:pt x="2258" y="1816"/>
                  </a:lnTo>
                  <a:lnTo>
                    <a:pt x="2259" y="1834"/>
                  </a:lnTo>
                  <a:lnTo>
                    <a:pt x="2260" y="1853"/>
                  </a:lnTo>
                  <a:lnTo>
                    <a:pt x="2261" y="1887"/>
                  </a:lnTo>
                  <a:lnTo>
                    <a:pt x="2260" y="1919"/>
                  </a:lnTo>
                  <a:lnTo>
                    <a:pt x="2259" y="1933"/>
                  </a:lnTo>
                  <a:lnTo>
                    <a:pt x="2258" y="1956"/>
                  </a:lnTo>
                  <a:lnTo>
                    <a:pt x="2256" y="1978"/>
                  </a:lnTo>
                  <a:lnTo>
                    <a:pt x="2255" y="1987"/>
                  </a:lnTo>
                  <a:lnTo>
                    <a:pt x="2250" y="2094"/>
                  </a:lnTo>
                  <a:lnTo>
                    <a:pt x="2258" y="2173"/>
                  </a:lnTo>
                  <a:lnTo>
                    <a:pt x="2268" y="2281"/>
                  </a:lnTo>
                  <a:lnTo>
                    <a:pt x="2267" y="2309"/>
                  </a:lnTo>
                  <a:lnTo>
                    <a:pt x="2265" y="2334"/>
                  </a:lnTo>
                  <a:lnTo>
                    <a:pt x="2260" y="2360"/>
                  </a:lnTo>
                  <a:lnTo>
                    <a:pt x="2255" y="2385"/>
                  </a:lnTo>
                  <a:lnTo>
                    <a:pt x="2249" y="2409"/>
                  </a:lnTo>
                  <a:lnTo>
                    <a:pt x="2243" y="2434"/>
                  </a:lnTo>
                  <a:lnTo>
                    <a:pt x="2237" y="2458"/>
                  </a:lnTo>
                  <a:lnTo>
                    <a:pt x="2230" y="2481"/>
                  </a:lnTo>
                  <a:lnTo>
                    <a:pt x="2223" y="2505"/>
                  </a:lnTo>
                  <a:lnTo>
                    <a:pt x="2217" y="2528"/>
                  </a:lnTo>
                  <a:lnTo>
                    <a:pt x="2211" y="2552"/>
                  </a:lnTo>
                  <a:lnTo>
                    <a:pt x="2206" y="2575"/>
                  </a:lnTo>
                  <a:lnTo>
                    <a:pt x="2202" y="2598"/>
                  </a:lnTo>
                  <a:lnTo>
                    <a:pt x="2198" y="2622"/>
                  </a:lnTo>
                  <a:lnTo>
                    <a:pt x="2195" y="2646"/>
                  </a:lnTo>
                  <a:lnTo>
                    <a:pt x="2194" y="2670"/>
                  </a:lnTo>
                  <a:lnTo>
                    <a:pt x="2218" y="2798"/>
                  </a:lnTo>
                  <a:lnTo>
                    <a:pt x="2225" y="2824"/>
                  </a:lnTo>
                  <a:lnTo>
                    <a:pt x="2231" y="2848"/>
                  </a:lnTo>
                  <a:lnTo>
                    <a:pt x="2233" y="2859"/>
                  </a:lnTo>
                  <a:lnTo>
                    <a:pt x="2235" y="2872"/>
                  </a:lnTo>
                  <a:lnTo>
                    <a:pt x="2236" y="2883"/>
                  </a:lnTo>
                  <a:lnTo>
                    <a:pt x="2236" y="2894"/>
                  </a:lnTo>
                  <a:lnTo>
                    <a:pt x="2235" y="2905"/>
                  </a:lnTo>
                  <a:lnTo>
                    <a:pt x="2233" y="2916"/>
                  </a:lnTo>
                  <a:lnTo>
                    <a:pt x="2230" y="2927"/>
                  </a:lnTo>
                  <a:lnTo>
                    <a:pt x="2226" y="2939"/>
                  </a:lnTo>
                  <a:lnTo>
                    <a:pt x="2221" y="2950"/>
                  </a:lnTo>
                  <a:lnTo>
                    <a:pt x="2214" y="2962"/>
                  </a:lnTo>
                  <a:lnTo>
                    <a:pt x="2206" y="2974"/>
                  </a:lnTo>
                  <a:lnTo>
                    <a:pt x="2197" y="2986"/>
                  </a:lnTo>
                  <a:lnTo>
                    <a:pt x="2171" y="3016"/>
                  </a:lnTo>
                  <a:lnTo>
                    <a:pt x="2206" y="3033"/>
                  </a:lnTo>
                  <a:lnTo>
                    <a:pt x="2216" y="3038"/>
                  </a:lnTo>
                  <a:lnTo>
                    <a:pt x="2225" y="3043"/>
                  </a:lnTo>
                  <a:lnTo>
                    <a:pt x="2234" y="3049"/>
                  </a:lnTo>
                  <a:lnTo>
                    <a:pt x="2242" y="3055"/>
                  </a:lnTo>
                  <a:lnTo>
                    <a:pt x="2250" y="3061"/>
                  </a:lnTo>
                  <a:lnTo>
                    <a:pt x="2257" y="3069"/>
                  </a:lnTo>
                  <a:lnTo>
                    <a:pt x="2265" y="3075"/>
                  </a:lnTo>
                  <a:lnTo>
                    <a:pt x="2271" y="3083"/>
                  </a:lnTo>
                  <a:lnTo>
                    <a:pt x="2276" y="3090"/>
                  </a:lnTo>
                  <a:lnTo>
                    <a:pt x="2281" y="3097"/>
                  </a:lnTo>
                  <a:lnTo>
                    <a:pt x="2285" y="3105"/>
                  </a:lnTo>
                  <a:lnTo>
                    <a:pt x="2289" y="3113"/>
                  </a:lnTo>
                  <a:lnTo>
                    <a:pt x="2292" y="3121"/>
                  </a:lnTo>
                  <a:lnTo>
                    <a:pt x="2295" y="3130"/>
                  </a:lnTo>
                  <a:lnTo>
                    <a:pt x="2296" y="3138"/>
                  </a:lnTo>
                  <a:lnTo>
                    <a:pt x="2297" y="3146"/>
                  </a:lnTo>
                  <a:lnTo>
                    <a:pt x="2297" y="3159"/>
                  </a:lnTo>
                  <a:lnTo>
                    <a:pt x="2296" y="3172"/>
                  </a:lnTo>
                  <a:lnTo>
                    <a:pt x="2292" y="3184"/>
                  </a:lnTo>
                  <a:lnTo>
                    <a:pt x="2286" y="3197"/>
                  </a:lnTo>
                  <a:lnTo>
                    <a:pt x="2278" y="3209"/>
                  </a:lnTo>
                  <a:lnTo>
                    <a:pt x="2269" y="3220"/>
                  </a:lnTo>
                  <a:lnTo>
                    <a:pt x="2256" y="3231"/>
                  </a:lnTo>
                  <a:lnTo>
                    <a:pt x="2243" y="3241"/>
                  </a:lnTo>
                  <a:lnTo>
                    <a:pt x="2170" y="3293"/>
                  </a:lnTo>
                  <a:lnTo>
                    <a:pt x="2259" y="3295"/>
                  </a:lnTo>
                  <a:lnTo>
                    <a:pt x="2278" y="3296"/>
                  </a:lnTo>
                  <a:lnTo>
                    <a:pt x="2294" y="3298"/>
                  </a:lnTo>
                  <a:lnTo>
                    <a:pt x="2308" y="3301"/>
                  </a:lnTo>
                  <a:lnTo>
                    <a:pt x="2321" y="3305"/>
                  </a:lnTo>
                  <a:lnTo>
                    <a:pt x="2333" y="3309"/>
                  </a:lnTo>
                  <a:lnTo>
                    <a:pt x="2342" y="3315"/>
                  </a:lnTo>
                  <a:lnTo>
                    <a:pt x="2349" y="3322"/>
                  </a:lnTo>
                  <a:lnTo>
                    <a:pt x="2355" y="3329"/>
                  </a:lnTo>
                  <a:lnTo>
                    <a:pt x="2359" y="3336"/>
                  </a:lnTo>
                  <a:lnTo>
                    <a:pt x="2361" y="3345"/>
                  </a:lnTo>
                  <a:lnTo>
                    <a:pt x="2363" y="3354"/>
                  </a:lnTo>
                  <a:lnTo>
                    <a:pt x="2363" y="3364"/>
                  </a:lnTo>
                  <a:lnTo>
                    <a:pt x="2362" y="3374"/>
                  </a:lnTo>
                  <a:lnTo>
                    <a:pt x="2360" y="3385"/>
                  </a:lnTo>
                  <a:lnTo>
                    <a:pt x="2358" y="3398"/>
                  </a:lnTo>
                  <a:lnTo>
                    <a:pt x="2355" y="3410"/>
                  </a:lnTo>
                  <a:lnTo>
                    <a:pt x="2347" y="3435"/>
                  </a:lnTo>
                  <a:lnTo>
                    <a:pt x="2338" y="3461"/>
                  </a:lnTo>
                  <a:lnTo>
                    <a:pt x="2326" y="3486"/>
                  </a:lnTo>
                  <a:lnTo>
                    <a:pt x="2315" y="3511"/>
                  </a:lnTo>
                  <a:lnTo>
                    <a:pt x="2300" y="3548"/>
                  </a:lnTo>
                  <a:lnTo>
                    <a:pt x="2287" y="3582"/>
                  </a:lnTo>
                  <a:lnTo>
                    <a:pt x="2282" y="3598"/>
                  </a:lnTo>
                  <a:lnTo>
                    <a:pt x="2279" y="3612"/>
                  </a:lnTo>
                  <a:lnTo>
                    <a:pt x="2276" y="3626"/>
                  </a:lnTo>
                  <a:lnTo>
                    <a:pt x="2276" y="3639"/>
                  </a:lnTo>
                  <a:lnTo>
                    <a:pt x="2302" y="3777"/>
                  </a:lnTo>
                  <a:lnTo>
                    <a:pt x="2317" y="3852"/>
                  </a:lnTo>
                  <a:lnTo>
                    <a:pt x="2337" y="3944"/>
                  </a:lnTo>
                  <a:lnTo>
                    <a:pt x="2346" y="3995"/>
                  </a:lnTo>
                  <a:lnTo>
                    <a:pt x="2356" y="4048"/>
                  </a:lnTo>
                  <a:lnTo>
                    <a:pt x="2365" y="4101"/>
                  </a:lnTo>
                  <a:lnTo>
                    <a:pt x="2373" y="4154"/>
                  </a:lnTo>
                  <a:lnTo>
                    <a:pt x="2380" y="4206"/>
                  </a:lnTo>
                  <a:lnTo>
                    <a:pt x="2386" y="4256"/>
                  </a:lnTo>
                  <a:lnTo>
                    <a:pt x="2390" y="4304"/>
                  </a:lnTo>
                  <a:lnTo>
                    <a:pt x="2393" y="4346"/>
                  </a:lnTo>
                  <a:lnTo>
                    <a:pt x="2393" y="4366"/>
                  </a:lnTo>
                  <a:lnTo>
                    <a:pt x="2391" y="4385"/>
                  </a:lnTo>
                  <a:lnTo>
                    <a:pt x="2390" y="4401"/>
                  </a:lnTo>
                  <a:lnTo>
                    <a:pt x="2388" y="4416"/>
                  </a:lnTo>
                  <a:lnTo>
                    <a:pt x="2385" y="4431"/>
                  </a:lnTo>
                  <a:lnTo>
                    <a:pt x="2382" y="4442"/>
                  </a:lnTo>
                  <a:lnTo>
                    <a:pt x="2378" y="4452"/>
                  </a:lnTo>
                  <a:lnTo>
                    <a:pt x="2372" y="4460"/>
                  </a:lnTo>
                  <a:lnTo>
                    <a:pt x="2359" y="4460"/>
                  </a:lnTo>
                  <a:lnTo>
                    <a:pt x="2346" y="4461"/>
                  </a:lnTo>
                  <a:lnTo>
                    <a:pt x="2334" y="4463"/>
                  </a:lnTo>
                  <a:lnTo>
                    <a:pt x="2321" y="4465"/>
                  </a:lnTo>
                  <a:lnTo>
                    <a:pt x="2309" y="4469"/>
                  </a:lnTo>
                  <a:lnTo>
                    <a:pt x="2299" y="4472"/>
                  </a:lnTo>
                  <a:lnTo>
                    <a:pt x="2288" y="4477"/>
                  </a:lnTo>
                  <a:lnTo>
                    <a:pt x="2278" y="4483"/>
                  </a:lnTo>
                  <a:lnTo>
                    <a:pt x="2269" y="4489"/>
                  </a:lnTo>
                  <a:lnTo>
                    <a:pt x="2259" y="4495"/>
                  </a:lnTo>
                  <a:lnTo>
                    <a:pt x="2250" y="4502"/>
                  </a:lnTo>
                  <a:lnTo>
                    <a:pt x="2242" y="4509"/>
                  </a:lnTo>
                  <a:lnTo>
                    <a:pt x="2234" y="4517"/>
                  </a:lnTo>
                  <a:lnTo>
                    <a:pt x="2226" y="4525"/>
                  </a:lnTo>
                  <a:lnTo>
                    <a:pt x="2219" y="4533"/>
                  </a:lnTo>
                  <a:lnTo>
                    <a:pt x="2212" y="4542"/>
                  </a:lnTo>
                  <a:lnTo>
                    <a:pt x="2199" y="4562"/>
                  </a:lnTo>
                  <a:lnTo>
                    <a:pt x="2187" y="4582"/>
                  </a:lnTo>
                  <a:lnTo>
                    <a:pt x="2176" y="4603"/>
                  </a:lnTo>
                  <a:lnTo>
                    <a:pt x="2166" y="4626"/>
                  </a:lnTo>
                  <a:lnTo>
                    <a:pt x="2148" y="4671"/>
                  </a:lnTo>
                  <a:lnTo>
                    <a:pt x="2130" y="4717"/>
                  </a:lnTo>
                  <a:lnTo>
                    <a:pt x="2119" y="4749"/>
                  </a:lnTo>
                  <a:lnTo>
                    <a:pt x="2107" y="4778"/>
                  </a:lnTo>
                  <a:lnTo>
                    <a:pt x="2096" y="4808"/>
                  </a:lnTo>
                  <a:lnTo>
                    <a:pt x="2083" y="4834"/>
                  </a:lnTo>
                  <a:lnTo>
                    <a:pt x="2076" y="4847"/>
                  </a:lnTo>
                  <a:lnTo>
                    <a:pt x="2069" y="4858"/>
                  </a:lnTo>
                  <a:lnTo>
                    <a:pt x="2061" y="4870"/>
                  </a:lnTo>
                  <a:lnTo>
                    <a:pt x="2053" y="4879"/>
                  </a:lnTo>
                  <a:lnTo>
                    <a:pt x="2045" y="4888"/>
                  </a:lnTo>
                  <a:lnTo>
                    <a:pt x="2036" y="4895"/>
                  </a:lnTo>
                  <a:lnTo>
                    <a:pt x="2027" y="4901"/>
                  </a:lnTo>
                  <a:lnTo>
                    <a:pt x="2018" y="4906"/>
                  </a:lnTo>
                  <a:lnTo>
                    <a:pt x="2007" y="4909"/>
                  </a:lnTo>
                  <a:lnTo>
                    <a:pt x="1995" y="4911"/>
                  </a:lnTo>
                  <a:lnTo>
                    <a:pt x="1983" y="4911"/>
                  </a:lnTo>
                  <a:lnTo>
                    <a:pt x="1971" y="4910"/>
                  </a:lnTo>
                  <a:lnTo>
                    <a:pt x="1958" y="4908"/>
                  </a:lnTo>
                  <a:lnTo>
                    <a:pt x="1944" y="4903"/>
                  </a:lnTo>
                  <a:lnTo>
                    <a:pt x="1928" y="4898"/>
                  </a:lnTo>
                  <a:lnTo>
                    <a:pt x="1912" y="4891"/>
                  </a:lnTo>
                  <a:lnTo>
                    <a:pt x="1891" y="4880"/>
                  </a:lnTo>
                  <a:lnTo>
                    <a:pt x="1877" y="4898"/>
                  </a:lnTo>
                  <a:lnTo>
                    <a:pt x="1855" y="4921"/>
                  </a:lnTo>
                  <a:lnTo>
                    <a:pt x="1833" y="4942"/>
                  </a:lnTo>
                  <a:lnTo>
                    <a:pt x="1808" y="4962"/>
                  </a:lnTo>
                  <a:lnTo>
                    <a:pt x="1781" y="4979"/>
                  </a:lnTo>
                  <a:lnTo>
                    <a:pt x="1753" y="4995"/>
                  </a:lnTo>
                  <a:lnTo>
                    <a:pt x="1723" y="5010"/>
                  </a:lnTo>
                  <a:lnTo>
                    <a:pt x="1692" y="5023"/>
                  </a:lnTo>
                  <a:lnTo>
                    <a:pt x="1659" y="5035"/>
                  </a:lnTo>
                  <a:lnTo>
                    <a:pt x="1625" y="5045"/>
                  </a:lnTo>
                  <a:lnTo>
                    <a:pt x="1589" y="5054"/>
                  </a:lnTo>
                  <a:lnTo>
                    <a:pt x="1553" y="5062"/>
                  </a:lnTo>
                  <a:lnTo>
                    <a:pt x="1516" y="5069"/>
                  </a:lnTo>
                  <a:lnTo>
                    <a:pt x="1477" y="5074"/>
                  </a:lnTo>
                  <a:lnTo>
                    <a:pt x="1439" y="5078"/>
                  </a:lnTo>
                  <a:lnTo>
                    <a:pt x="1399" y="5081"/>
                  </a:lnTo>
                  <a:lnTo>
                    <a:pt x="1360" y="5083"/>
                  </a:lnTo>
                  <a:lnTo>
                    <a:pt x="1319" y="5085"/>
                  </a:lnTo>
                  <a:lnTo>
                    <a:pt x="1278" y="5085"/>
                  </a:lnTo>
                  <a:lnTo>
                    <a:pt x="1239" y="5084"/>
                  </a:lnTo>
                  <a:lnTo>
                    <a:pt x="1198" y="5082"/>
                  </a:lnTo>
                  <a:lnTo>
                    <a:pt x="1158" y="5080"/>
                  </a:lnTo>
                  <a:lnTo>
                    <a:pt x="1118" y="5077"/>
                  </a:lnTo>
                  <a:lnTo>
                    <a:pt x="1077" y="5073"/>
                  </a:lnTo>
                  <a:lnTo>
                    <a:pt x="1039" y="5068"/>
                  </a:lnTo>
                  <a:lnTo>
                    <a:pt x="1000" y="5062"/>
                  </a:lnTo>
                  <a:lnTo>
                    <a:pt x="963" y="5056"/>
                  </a:lnTo>
                  <a:lnTo>
                    <a:pt x="925" y="5050"/>
                  </a:lnTo>
                  <a:lnTo>
                    <a:pt x="889" y="5043"/>
                  </a:lnTo>
                  <a:lnTo>
                    <a:pt x="854" y="5036"/>
                  </a:lnTo>
                  <a:lnTo>
                    <a:pt x="820" y="5028"/>
                  </a:lnTo>
                  <a:lnTo>
                    <a:pt x="788" y="5021"/>
                  </a:lnTo>
                  <a:lnTo>
                    <a:pt x="757" y="5012"/>
                  </a:lnTo>
                  <a:lnTo>
                    <a:pt x="730" y="5005"/>
                  </a:lnTo>
                  <a:lnTo>
                    <a:pt x="703" y="4995"/>
                  </a:lnTo>
                  <a:lnTo>
                    <a:pt x="675" y="4985"/>
                  </a:lnTo>
                  <a:lnTo>
                    <a:pt x="648" y="4973"/>
                  </a:lnTo>
                  <a:lnTo>
                    <a:pt x="620" y="4961"/>
                  </a:lnTo>
                  <a:lnTo>
                    <a:pt x="593" y="4948"/>
                  </a:lnTo>
                  <a:lnTo>
                    <a:pt x="567" y="4932"/>
                  </a:lnTo>
                  <a:lnTo>
                    <a:pt x="541" y="4917"/>
                  </a:lnTo>
                  <a:lnTo>
                    <a:pt x="516" y="4900"/>
                  </a:lnTo>
                  <a:lnTo>
                    <a:pt x="493" y="4883"/>
                  </a:lnTo>
                  <a:lnTo>
                    <a:pt x="482" y="4874"/>
                  </a:lnTo>
                  <a:lnTo>
                    <a:pt x="472" y="4863"/>
                  </a:lnTo>
                  <a:lnTo>
                    <a:pt x="462" y="4854"/>
                  </a:lnTo>
                  <a:lnTo>
                    <a:pt x="452" y="4844"/>
                  </a:lnTo>
                  <a:lnTo>
                    <a:pt x="444" y="4834"/>
                  </a:lnTo>
                  <a:lnTo>
                    <a:pt x="435" y="4824"/>
                  </a:lnTo>
                  <a:lnTo>
                    <a:pt x="427" y="4813"/>
                  </a:lnTo>
                  <a:lnTo>
                    <a:pt x="420" y="4801"/>
                  </a:lnTo>
                  <a:lnTo>
                    <a:pt x="413" y="4790"/>
                  </a:lnTo>
                  <a:lnTo>
                    <a:pt x="408" y="4779"/>
                  </a:lnTo>
                  <a:lnTo>
                    <a:pt x="403" y="4768"/>
                  </a:lnTo>
                  <a:lnTo>
                    <a:pt x="399" y="4756"/>
                  </a:lnTo>
                  <a:lnTo>
                    <a:pt x="389" y="4661"/>
                  </a:lnTo>
                  <a:lnTo>
                    <a:pt x="376" y="4648"/>
                  </a:lnTo>
                  <a:lnTo>
                    <a:pt x="361" y="4639"/>
                  </a:lnTo>
                  <a:lnTo>
                    <a:pt x="347" y="4629"/>
                  </a:lnTo>
                  <a:lnTo>
                    <a:pt x="334" y="4617"/>
                  </a:lnTo>
                  <a:lnTo>
                    <a:pt x="322" y="4602"/>
                  </a:lnTo>
                  <a:lnTo>
                    <a:pt x="309" y="4587"/>
                  </a:lnTo>
                  <a:lnTo>
                    <a:pt x="297" y="4571"/>
                  </a:lnTo>
                  <a:lnTo>
                    <a:pt x="286" y="4553"/>
                  </a:lnTo>
                  <a:lnTo>
                    <a:pt x="276" y="4534"/>
                  </a:lnTo>
                  <a:lnTo>
                    <a:pt x="266" y="4514"/>
                  </a:lnTo>
                  <a:lnTo>
                    <a:pt x="257" y="4494"/>
                  </a:lnTo>
                  <a:lnTo>
                    <a:pt x="249" y="4472"/>
                  </a:lnTo>
                  <a:lnTo>
                    <a:pt x="242" y="4450"/>
                  </a:lnTo>
                  <a:lnTo>
                    <a:pt x="235" y="4427"/>
                  </a:lnTo>
                  <a:lnTo>
                    <a:pt x="230" y="4404"/>
                  </a:lnTo>
                  <a:lnTo>
                    <a:pt x="226" y="4380"/>
                  </a:lnTo>
                  <a:lnTo>
                    <a:pt x="224" y="4357"/>
                  </a:lnTo>
                  <a:lnTo>
                    <a:pt x="222" y="4339"/>
                  </a:lnTo>
                  <a:lnTo>
                    <a:pt x="222" y="4322"/>
                  </a:lnTo>
                  <a:lnTo>
                    <a:pt x="222" y="4305"/>
                  </a:lnTo>
                  <a:lnTo>
                    <a:pt x="223" y="4288"/>
                  </a:lnTo>
                  <a:lnTo>
                    <a:pt x="224" y="4272"/>
                  </a:lnTo>
                  <a:lnTo>
                    <a:pt x="227" y="4257"/>
                  </a:lnTo>
                  <a:lnTo>
                    <a:pt x="229" y="4243"/>
                  </a:lnTo>
                  <a:lnTo>
                    <a:pt x="233" y="4229"/>
                  </a:lnTo>
                  <a:lnTo>
                    <a:pt x="238" y="4215"/>
                  </a:lnTo>
                  <a:lnTo>
                    <a:pt x="243" y="4202"/>
                  </a:lnTo>
                  <a:lnTo>
                    <a:pt x="249" y="4190"/>
                  </a:lnTo>
                  <a:lnTo>
                    <a:pt x="255" y="4179"/>
                  </a:lnTo>
                  <a:lnTo>
                    <a:pt x="262" y="4168"/>
                  </a:lnTo>
                  <a:lnTo>
                    <a:pt x="270" y="4158"/>
                  </a:lnTo>
                  <a:lnTo>
                    <a:pt x="278" y="4149"/>
                  </a:lnTo>
                  <a:lnTo>
                    <a:pt x="287" y="4141"/>
                  </a:lnTo>
                  <a:lnTo>
                    <a:pt x="300" y="4130"/>
                  </a:lnTo>
                  <a:lnTo>
                    <a:pt x="278" y="4007"/>
                  </a:lnTo>
                  <a:lnTo>
                    <a:pt x="270" y="3967"/>
                  </a:lnTo>
                  <a:lnTo>
                    <a:pt x="262" y="3925"/>
                  </a:lnTo>
                  <a:lnTo>
                    <a:pt x="259" y="3906"/>
                  </a:lnTo>
                  <a:lnTo>
                    <a:pt x="257" y="3885"/>
                  </a:lnTo>
                  <a:lnTo>
                    <a:pt x="256" y="3866"/>
                  </a:lnTo>
                  <a:lnTo>
                    <a:pt x="256" y="3847"/>
                  </a:lnTo>
                  <a:lnTo>
                    <a:pt x="257" y="3828"/>
                  </a:lnTo>
                  <a:lnTo>
                    <a:pt x="260" y="3810"/>
                  </a:lnTo>
                  <a:lnTo>
                    <a:pt x="262" y="3801"/>
                  </a:lnTo>
                  <a:lnTo>
                    <a:pt x="265" y="3792"/>
                  </a:lnTo>
                  <a:lnTo>
                    <a:pt x="267" y="3784"/>
                  </a:lnTo>
                  <a:lnTo>
                    <a:pt x="271" y="3776"/>
                  </a:lnTo>
                  <a:lnTo>
                    <a:pt x="275" y="3767"/>
                  </a:lnTo>
                  <a:lnTo>
                    <a:pt x="279" y="3759"/>
                  </a:lnTo>
                  <a:lnTo>
                    <a:pt x="284" y="3752"/>
                  </a:lnTo>
                  <a:lnTo>
                    <a:pt x="289" y="3744"/>
                  </a:lnTo>
                  <a:lnTo>
                    <a:pt x="295" y="3737"/>
                  </a:lnTo>
                  <a:lnTo>
                    <a:pt x="303" y="3730"/>
                  </a:lnTo>
                  <a:lnTo>
                    <a:pt x="310" y="3724"/>
                  </a:lnTo>
                  <a:lnTo>
                    <a:pt x="318" y="3717"/>
                  </a:lnTo>
                  <a:lnTo>
                    <a:pt x="334" y="3704"/>
                  </a:lnTo>
                  <a:lnTo>
                    <a:pt x="319" y="3658"/>
                  </a:lnTo>
                  <a:lnTo>
                    <a:pt x="288" y="3570"/>
                  </a:lnTo>
                  <a:lnTo>
                    <a:pt x="274" y="3569"/>
                  </a:lnTo>
                  <a:lnTo>
                    <a:pt x="262" y="3565"/>
                  </a:lnTo>
                  <a:lnTo>
                    <a:pt x="250" y="3559"/>
                  </a:lnTo>
                  <a:lnTo>
                    <a:pt x="239" y="3551"/>
                  </a:lnTo>
                  <a:lnTo>
                    <a:pt x="228" y="3542"/>
                  </a:lnTo>
                  <a:lnTo>
                    <a:pt x="219" y="3531"/>
                  </a:lnTo>
                  <a:lnTo>
                    <a:pt x="211" y="3518"/>
                  </a:lnTo>
                  <a:lnTo>
                    <a:pt x="203" y="3502"/>
                  </a:lnTo>
                  <a:lnTo>
                    <a:pt x="197" y="3486"/>
                  </a:lnTo>
                  <a:lnTo>
                    <a:pt x="193" y="3474"/>
                  </a:lnTo>
                  <a:lnTo>
                    <a:pt x="189" y="3462"/>
                  </a:lnTo>
                  <a:lnTo>
                    <a:pt x="186" y="3449"/>
                  </a:lnTo>
                  <a:lnTo>
                    <a:pt x="183" y="3435"/>
                  </a:lnTo>
                  <a:lnTo>
                    <a:pt x="179" y="3408"/>
                  </a:lnTo>
                  <a:lnTo>
                    <a:pt x="177" y="3379"/>
                  </a:lnTo>
                  <a:lnTo>
                    <a:pt x="176" y="3350"/>
                  </a:lnTo>
                  <a:lnTo>
                    <a:pt x="176" y="3320"/>
                  </a:lnTo>
                  <a:lnTo>
                    <a:pt x="178" y="3290"/>
                  </a:lnTo>
                  <a:lnTo>
                    <a:pt x="181" y="3261"/>
                  </a:lnTo>
                  <a:lnTo>
                    <a:pt x="185" y="3232"/>
                  </a:lnTo>
                  <a:lnTo>
                    <a:pt x="190" y="3204"/>
                  </a:lnTo>
                  <a:lnTo>
                    <a:pt x="196" y="3177"/>
                  </a:lnTo>
                  <a:lnTo>
                    <a:pt x="203" y="3152"/>
                  </a:lnTo>
                  <a:lnTo>
                    <a:pt x="210" y="3130"/>
                  </a:lnTo>
                  <a:lnTo>
                    <a:pt x="218" y="3109"/>
                  </a:lnTo>
                  <a:lnTo>
                    <a:pt x="226" y="3091"/>
                  </a:lnTo>
                  <a:lnTo>
                    <a:pt x="235" y="3076"/>
                  </a:lnTo>
                  <a:lnTo>
                    <a:pt x="246" y="3060"/>
                  </a:lnTo>
                  <a:lnTo>
                    <a:pt x="235" y="3044"/>
                  </a:lnTo>
                  <a:lnTo>
                    <a:pt x="230" y="3034"/>
                  </a:lnTo>
                  <a:lnTo>
                    <a:pt x="226" y="3024"/>
                  </a:lnTo>
                  <a:lnTo>
                    <a:pt x="222" y="3014"/>
                  </a:lnTo>
                  <a:lnTo>
                    <a:pt x="220" y="3004"/>
                  </a:lnTo>
                  <a:lnTo>
                    <a:pt x="219" y="2993"/>
                  </a:lnTo>
                  <a:lnTo>
                    <a:pt x="218" y="2983"/>
                  </a:lnTo>
                  <a:lnTo>
                    <a:pt x="218" y="2973"/>
                  </a:lnTo>
                  <a:lnTo>
                    <a:pt x="219" y="2963"/>
                  </a:lnTo>
                  <a:lnTo>
                    <a:pt x="222" y="2943"/>
                  </a:lnTo>
                  <a:lnTo>
                    <a:pt x="227" y="2921"/>
                  </a:lnTo>
                  <a:lnTo>
                    <a:pt x="234" y="2900"/>
                  </a:lnTo>
                  <a:lnTo>
                    <a:pt x="242" y="2878"/>
                  </a:lnTo>
                  <a:lnTo>
                    <a:pt x="251" y="2851"/>
                  </a:lnTo>
                  <a:lnTo>
                    <a:pt x="258" y="2824"/>
                  </a:lnTo>
                  <a:lnTo>
                    <a:pt x="262" y="2810"/>
                  </a:lnTo>
                  <a:lnTo>
                    <a:pt x="265" y="2795"/>
                  </a:lnTo>
                  <a:lnTo>
                    <a:pt x="267" y="2781"/>
                  </a:lnTo>
                  <a:lnTo>
                    <a:pt x="268" y="2767"/>
                  </a:lnTo>
                  <a:lnTo>
                    <a:pt x="269" y="2752"/>
                  </a:lnTo>
                  <a:lnTo>
                    <a:pt x="268" y="2737"/>
                  </a:lnTo>
                  <a:lnTo>
                    <a:pt x="266" y="2722"/>
                  </a:lnTo>
                  <a:lnTo>
                    <a:pt x="263" y="2707"/>
                  </a:lnTo>
                  <a:lnTo>
                    <a:pt x="259" y="2692"/>
                  </a:lnTo>
                  <a:lnTo>
                    <a:pt x="253" y="2675"/>
                  </a:lnTo>
                  <a:lnTo>
                    <a:pt x="246" y="2660"/>
                  </a:lnTo>
                  <a:lnTo>
                    <a:pt x="235" y="2644"/>
                  </a:lnTo>
                  <a:lnTo>
                    <a:pt x="225" y="2628"/>
                  </a:lnTo>
                  <a:lnTo>
                    <a:pt x="206" y="2631"/>
                  </a:lnTo>
                  <a:lnTo>
                    <a:pt x="190" y="2633"/>
                  </a:lnTo>
                  <a:lnTo>
                    <a:pt x="175" y="2634"/>
                  </a:lnTo>
                  <a:lnTo>
                    <a:pt x="161" y="2634"/>
                  </a:lnTo>
                  <a:lnTo>
                    <a:pt x="149" y="2632"/>
                  </a:lnTo>
                  <a:lnTo>
                    <a:pt x="138" y="2629"/>
                  </a:lnTo>
                  <a:lnTo>
                    <a:pt x="128" y="2625"/>
                  </a:lnTo>
                  <a:lnTo>
                    <a:pt x="120" y="2620"/>
                  </a:lnTo>
                  <a:lnTo>
                    <a:pt x="114" y="2614"/>
                  </a:lnTo>
                  <a:lnTo>
                    <a:pt x="110" y="2608"/>
                  </a:lnTo>
                  <a:lnTo>
                    <a:pt x="105" y="2602"/>
                  </a:lnTo>
                  <a:lnTo>
                    <a:pt x="102" y="2596"/>
                  </a:lnTo>
                  <a:lnTo>
                    <a:pt x="100" y="2589"/>
                  </a:lnTo>
                  <a:lnTo>
                    <a:pt x="98" y="2582"/>
                  </a:lnTo>
                  <a:lnTo>
                    <a:pt x="96" y="2574"/>
                  </a:lnTo>
                  <a:lnTo>
                    <a:pt x="95" y="2566"/>
                  </a:lnTo>
                  <a:lnTo>
                    <a:pt x="94" y="2558"/>
                  </a:lnTo>
                  <a:lnTo>
                    <a:pt x="94" y="2539"/>
                  </a:lnTo>
                  <a:lnTo>
                    <a:pt x="95" y="2520"/>
                  </a:lnTo>
                  <a:lnTo>
                    <a:pt x="97" y="2499"/>
                  </a:lnTo>
                  <a:lnTo>
                    <a:pt x="100" y="2477"/>
                  </a:lnTo>
                  <a:lnTo>
                    <a:pt x="104" y="2455"/>
                  </a:lnTo>
                  <a:lnTo>
                    <a:pt x="110" y="2433"/>
                  </a:lnTo>
                  <a:lnTo>
                    <a:pt x="115" y="2410"/>
                  </a:lnTo>
                  <a:lnTo>
                    <a:pt x="121" y="2388"/>
                  </a:lnTo>
                  <a:lnTo>
                    <a:pt x="133" y="2344"/>
                  </a:lnTo>
                  <a:lnTo>
                    <a:pt x="145" y="2305"/>
                  </a:lnTo>
                  <a:lnTo>
                    <a:pt x="177" y="2177"/>
                  </a:lnTo>
                  <a:lnTo>
                    <a:pt x="177" y="2166"/>
                  </a:lnTo>
                  <a:lnTo>
                    <a:pt x="177" y="2153"/>
                  </a:lnTo>
                  <a:lnTo>
                    <a:pt x="176" y="2140"/>
                  </a:lnTo>
                  <a:lnTo>
                    <a:pt x="174" y="2127"/>
                  </a:lnTo>
                  <a:lnTo>
                    <a:pt x="168" y="2101"/>
                  </a:lnTo>
                  <a:lnTo>
                    <a:pt x="161" y="2072"/>
                  </a:lnTo>
                  <a:lnTo>
                    <a:pt x="152" y="2044"/>
                  </a:lnTo>
                  <a:lnTo>
                    <a:pt x="142" y="2014"/>
                  </a:lnTo>
                  <a:lnTo>
                    <a:pt x="131" y="1984"/>
                  </a:lnTo>
                  <a:lnTo>
                    <a:pt x="120" y="1952"/>
                  </a:lnTo>
                  <a:lnTo>
                    <a:pt x="108" y="1920"/>
                  </a:lnTo>
                  <a:lnTo>
                    <a:pt x="97" y="1889"/>
                  </a:lnTo>
                  <a:lnTo>
                    <a:pt x="87" y="1860"/>
                  </a:lnTo>
                  <a:lnTo>
                    <a:pt x="78" y="1832"/>
                  </a:lnTo>
                  <a:lnTo>
                    <a:pt x="71" y="1805"/>
                  </a:lnTo>
                  <a:lnTo>
                    <a:pt x="65" y="1781"/>
                  </a:lnTo>
                  <a:lnTo>
                    <a:pt x="61" y="1756"/>
                  </a:lnTo>
                  <a:lnTo>
                    <a:pt x="59" y="1734"/>
                  </a:lnTo>
                  <a:lnTo>
                    <a:pt x="59" y="1724"/>
                  </a:lnTo>
                  <a:lnTo>
                    <a:pt x="59" y="1714"/>
                  </a:lnTo>
                  <a:lnTo>
                    <a:pt x="60" y="1703"/>
                  </a:lnTo>
                  <a:lnTo>
                    <a:pt x="61" y="1693"/>
                  </a:lnTo>
                  <a:lnTo>
                    <a:pt x="63" y="1685"/>
                  </a:lnTo>
                  <a:lnTo>
                    <a:pt x="65" y="1676"/>
                  </a:lnTo>
                  <a:lnTo>
                    <a:pt x="68" y="1668"/>
                  </a:lnTo>
                  <a:lnTo>
                    <a:pt x="72" y="1660"/>
                  </a:lnTo>
                  <a:lnTo>
                    <a:pt x="76" y="1652"/>
                  </a:lnTo>
                  <a:lnTo>
                    <a:pt x="81" y="1644"/>
                  </a:lnTo>
                  <a:lnTo>
                    <a:pt x="87" y="1637"/>
                  </a:lnTo>
                  <a:lnTo>
                    <a:pt x="94" y="1631"/>
                  </a:lnTo>
                  <a:lnTo>
                    <a:pt x="101" y="1625"/>
                  </a:lnTo>
                  <a:lnTo>
                    <a:pt x="110" y="1620"/>
                  </a:lnTo>
                  <a:lnTo>
                    <a:pt x="119" y="1614"/>
                  </a:lnTo>
                  <a:lnTo>
                    <a:pt x="128" y="1609"/>
                  </a:lnTo>
                  <a:lnTo>
                    <a:pt x="153" y="1598"/>
                  </a:lnTo>
                  <a:lnTo>
                    <a:pt x="144" y="1572"/>
                  </a:lnTo>
                  <a:lnTo>
                    <a:pt x="141" y="1562"/>
                  </a:lnTo>
                  <a:lnTo>
                    <a:pt x="138" y="1551"/>
                  </a:lnTo>
                  <a:lnTo>
                    <a:pt x="136" y="1539"/>
                  </a:lnTo>
                  <a:lnTo>
                    <a:pt x="134" y="1526"/>
                  </a:lnTo>
                  <a:lnTo>
                    <a:pt x="131" y="1497"/>
                  </a:lnTo>
                  <a:lnTo>
                    <a:pt x="130" y="1468"/>
                  </a:lnTo>
                  <a:lnTo>
                    <a:pt x="130" y="1435"/>
                  </a:lnTo>
                  <a:lnTo>
                    <a:pt x="132" y="1402"/>
                  </a:lnTo>
                  <a:lnTo>
                    <a:pt x="135" y="1368"/>
                  </a:lnTo>
                  <a:lnTo>
                    <a:pt x="140" y="1335"/>
                  </a:lnTo>
                  <a:lnTo>
                    <a:pt x="145" y="1301"/>
                  </a:lnTo>
                  <a:lnTo>
                    <a:pt x="152" y="1269"/>
                  </a:lnTo>
                  <a:lnTo>
                    <a:pt x="160" y="1238"/>
                  </a:lnTo>
                  <a:lnTo>
                    <a:pt x="168" y="1210"/>
                  </a:lnTo>
                  <a:lnTo>
                    <a:pt x="178" y="1183"/>
                  </a:lnTo>
                  <a:lnTo>
                    <a:pt x="189" y="1161"/>
                  </a:lnTo>
                  <a:lnTo>
                    <a:pt x="194" y="1151"/>
                  </a:lnTo>
                  <a:lnTo>
                    <a:pt x="199" y="1142"/>
                  </a:lnTo>
                  <a:lnTo>
                    <a:pt x="205" y="1135"/>
                  </a:lnTo>
                  <a:lnTo>
                    <a:pt x="211" y="1127"/>
                  </a:lnTo>
                  <a:lnTo>
                    <a:pt x="235" y="1102"/>
                  </a:lnTo>
                  <a:lnTo>
                    <a:pt x="206" y="1082"/>
                  </a:lnTo>
                  <a:lnTo>
                    <a:pt x="192" y="1072"/>
                  </a:lnTo>
                  <a:lnTo>
                    <a:pt x="183" y="1062"/>
                  </a:lnTo>
                  <a:lnTo>
                    <a:pt x="179" y="1058"/>
                  </a:lnTo>
                  <a:lnTo>
                    <a:pt x="176" y="1054"/>
                  </a:lnTo>
                  <a:lnTo>
                    <a:pt x="175" y="1050"/>
                  </a:lnTo>
                  <a:lnTo>
                    <a:pt x="173" y="1045"/>
                  </a:lnTo>
                  <a:lnTo>
                    <a:pt x="173" y="1041"/>
                  </a:lnTo>
                  <a:lnTo>
                    <a:pt x="173" y="1036"/>
                  </a:lnTo>
                  <a:lnTo>
                    <a:pt x="174" y="1032"/>
                  </a:lnTo>
                  <a:lnTo>
                    <a:pt x="175" y="1027"/>
                  </a:lnTo>
                  <a:lnTo>
                    <a:pt x="179" y="1015"/>
                  </a:lnTo>
                  <a:lnTo>
                    <a:pt x="184" y="1002"/>
                  </a:lnTo>
                  <a:lnTo>
                    <a:pt x="206" y="910"/>
                  </a:lnTo>
                  <a:lnTo>
                    <a:pt x="202" y="855"/>
                  </a:lnTo>
                  <a:lnTo>
                    <a:pt x="198" y="744"/>
                  </a:lnTo>
                  <a:lnTo>
                    <a:pt x="202" y="710"/>
                  </a:lnTo>
                  <a:lnTo>
                    <a:pt x="206" y="678"/>
                  </a:lnTo>
                  <a:lnTo>
                    <a:pt x="211" y="648"/>
                  </a:lnTo>
                  <a:lnTo>
                    <a:pt x="218" y="620"/>
                  </a:lnTo>
                  <a:lnTo>
                    <a:pt x="225" y="593"/>
                  </a:lnTo>
                  <a:lnTo>
                    <a:pt x="233" y="569"/>
                  </a:lnTo>
                  <a:lnTo>
                    <a:pt x="239" y="557"/>
                  </a:lnTo>
                  <a:lnTo>
                    <a:pt x="244" y="545"/>
                  </a:lnTo>
                  <a:lnTo>
                    <a:pt x="249" y="535"/>
                  </a:lnTo>
                  <a:lnTo>
                    <a:pt x="255" y="526"/>
                  </a:lnTo>
                  <a:lnTo>
                    <a:pt x="261" y="516"/>
                  </a:lnTo>
                  <a:lnTo>
                    <a:pt x="267" y="508"/>
                  </a:lnTo>
                  <a:lnTo>
                    <a:pt x="274" y="500"/>
                  </a:lnTo>
                  <a:lnTo>
                    <a:pt x="282" y="492"/>
                  </a:lnTo>
                  <a:lnTo>
                    <a:pt x="289" y="485"/>
                  </a:lnTo>
                  <a:lnTo>
                    <a:pt x="298" y="478"/>
                  </a:lnTo>
                  <a:lnTo>
                    <a:pt x="307" y="472"/>
                  </a:lnTo>
                  <a:lnTo>
                    <a:pt x="316" y="467"/>
                  </a:lnTo>
                  <a:lnTo>
                    <a:pt x="326" y="463"/>
                  </a:lnTo>
                  <a:lnTo>
                    <a:pt x="336" y="459"/>
                  </a:lnTo>
                  <a:lnTo>
                    <a:pt x="347" y="455"/>
                  </a:lnTo>
                  <a:lnTo>
                    <a:pt x="358" y="453"/>
                  </a:lnTo>
                  <a:lnTo>
                    <a:pt x="371" y="451"/>
                  </a:lnTo>
                  <a:lnTo>
                    <a:pt x="383" y="450"/>
                  </a:lnTo>
                  <a:lnTo>
                    <a:pt x="396" y="449"/>
                  </a:lnTo>
                  <a:lnTo>
                    <a:pt x="410" y="449"/>
                  </a:lnTo>
                  <a:lnTo>
                    <a:pt x="446" y="450"/>
                  </a:lnTo>
                  <a:lnTo>
                    <a:pt x="441" y="414"/>
                  </a:lnTo>
                  <a:lnTo>
                    <a:pt x="440" y="404"/>
                  </a:lnTo>
                  <a:lnTo>
                    <a:pt x="440" y="393"/>
                  </a:lnTo>
                  <a:lnTo>
                    <a:pt x="442" y="382"/>
                  </a:lnTo>
                  <a:lnTo>
                    <a:pt x="445" y="371"/>
                  </a:lnTo>
                  <a:lnTo>
                    <a:pt x="449" y="359"/>
                  </a:lnTo>
                  <a:lnTo>
                    <a:pt x="455" y="347"/>
                  </a:lnTo>
                  <a:lnTo>
                    <a:pt x="461" y="335"/>
                  </a:lnTo>
                  <a:lnTo>
                    <a:pt x="468" y="323"/>
                  </a:lnTo>
                  <a:lnTo>
                    <a:pt x="477" y="311"/>
                  </a:lnTo>
                  <a:lnTo>
                    <a:pt x="486" y="299"/>
                  </a:lnTo>
                  <a:lnTo>
                    <a:pt x="497" y="286"/>
                  </a:lnTo>
                  <a:lnTo>
                    <a:pt x="510" y="274"/>
                  </a:lnTo>
                  <a:lnTo>
                    <a:pt x="522" y="262"/>
                  </a:lnTo>
                  <a:lnTo>
                    <a:pt x="535" y="251"/>
                  </a:lnTo>
                  <a:lnTo>
                    <a:pt x="549" y="240"/>
                  </a:lnTo>
                  <a:lnTo>
                    <a:pt x="565" y="229"/>
                  </a:lnTo>
                  <a:lnTo>
                    <a:pt x="581" y="217"/>
                  </a:lnTo>
                  <a:lnTo>
                    <a:pt x="597" y="207"/>
                  </a:lnTo>
                  <a:lnTo>
                    <a:pt x="614" y="198"/>
                  </a:lnTo>
                  <a:lnTo>
                    <a:pt x="633" y="189"/>
                  </a:lnTo>
                  <a:lnTo>
                    <a:pt x="650" y="181"/>
                  </a:lnTo>
                  <a:lnTo>
                    <a:pt x="668" y="174"/>
                  </a:lnTo>
                  <a:lnTo>
                    <a:pt x="686" y="167"/>
                  </a:lnTo>
                  <a:lnTo>
                    <a:pt x="706" y="162"/>
                  </a:lnTo>
                  <a:lnTo>
                    <a:pt x="724" y="157"/>
                  </a:lnTo>
                  <a:lnTo>
                    <a:pt x="741" y="154"/>
                  </a:lnTo>
                  <a:lnTo>
                    <a:pt x="759" y="153"/>
                  </a:lnTo>
                  <a:lnTo>
                    <a:pt x="777" y="153"/>
                  </a:lnTo>
                  <a:lnTo>
                    <a:pt x="794" y="154"/>
                  </a:lnTo>
                  <a:lnTo>
                    <a:pt x="809" y="157"/>
                  </a:lnTo>
                  <a:lnTo>
                    <a:pt x="826" y="163"/>
                  </a:lnTo>
                  <a:lnTo>
                    <a:pt x="840" y="169"/>
                  </a:lnTo>
                  <a:lnTo>
                    <a:pt x="866" y="183"/>
                  </a:lnTo>
                  <a:lnTo>
                    <a:pt x="879" y="156"/>
                  </a:lnTo>
                  <a:lnTo>
                    <a:pt x="884" y="148"/>
                  </a:lnTo>
                  <a:lnTo>
                    <a:pt x="889" y="140"/>
                  </a:lnTo>
                  <a:lnTo>
                    <a:pt x="895" y="133"/>
                  </a:lnTo>
                  <a:lnTo>
                    <a:pt x="901" y="126"/>
                  </a:lnTo>
                  <a:lnTo>
                    <a:pt x="907" y="119"/>
                  </a:lnTo>
                  <a:lnTo>
                    <a:pt x="914" y="113"/>
                  </a:lnTo>
                  <a:lnTo>
                    <a:pt x="920" y="107"/>
                  </a:lnTo>
                  <a:lnTo>
                    <a:pt x="928" y="102"/>
                  </a:lnTo>
                  <a:lnTo>
                    <a:pt x="943" y="91"/>
                  </a:lnTo>
                  <a:lnTo>
                    <a:pt x="961" y="82"/>
                  </a:lnTo>
                  <a:lnTo>
                    <a:pt x="979" y="75"/>
                  </a:lnTo>
                  <a:lnTo>
                    <a:pt x="999" y="69"/>
                  </a:lnTo>
                  <a:lnTo>
                    <a:pt x="1014" y="66"/>
                  </a:lnTo>
                  <a:lnTo>
                    <a:pt x="1031" y="63"/>
                  </a:lnTo>
                  <a:lnTo>
                    <a:pt x="1047" y="61"/>
                  </a:lnTo>
                  <a:lnTo>
                    <a:pt x="1063" y="60"/>
                  </a:lnTo>
                  <a:lnTo>
                    <a:pt x="1079" y="60"/>
                  </a:lnTo>
                  <a:lnTo>
                    <a:pt x="1096" y="60"/>
                  </a:lnTo>
                  <a:lnTo>
                    <a:pt x="1113" y="60"/>
                  </a:lnTo>
                  <a:lnTo>
                    <a:pt x="1129" y="62"/>
                  </a:lnTo>
                  <a:lnTo>
                    <a:pt x="1163" y="66"/>
                  </a:lnTo>
                  <a:lnTo>
                    <a:pt x="1195" y="71"/>
                  </a:lnTo>
                  <a:lnTo>
                    <a:pt x="1228" y="78"/>
                  </a:lnTo>
                  <a:lnTo>
                    <a:pt x="1258" y="85"/>
                  </a:lnTo>
                  <a:lnTo>
                    <a:pt x="1287" y="94"/>
                  </a:lnTo>
                  <a:lnTo>
                    <a:pt x="1314" y="103"/>
                  </a:lnTo>
                  <a:lnTo>
                    <a:pt x="1337" y="111"/>
                  </a:lnTo>
                  <a:lnTo>
                    <a:pt x="1359" y="119"/>
                  </a:lnTo>
                  <a:lnTo>
                    <a:pt x="1391" y="133"/>
                  </a:lnTo>
                  <a:lnTo>
                    <a:pt x="1406" y="140"/>
                  </a:lnTo>
                  <a:lnTo>
                    <a:pt x="1431" y="157"/>
                  </a:lnTo>
                  <a:lnTo>
                    <a:pt x="1450" y="134"/>
                  </a:lnTo>
                  <a:close/>
                  <a:moveTo>
                    <a:pt x="342" y="4777"/>
                  </a:moveTo>
                  <a:lnTo>
                    <a:pt x="342" y="4774"/>
                  </a:lnTo>
                  <a:lnTo>
                    <a:pt x="342" y="4777"/>
                  </a:lnTo>
                  <a:close/>
                </a:path>
              </a:pathLst>
            </a:custGeom>
            <a:solidFill>
              <a:srgbClr val="7D91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" name="Freeform 50"/>
            <p:cNvSpPr>
              <a:spLocks/>
            </p:cNvSpPr>
            <p:nvPr/>
          </p:nvSpPr>
          <p:spPr bwMode="auto">
            <a:xfrm>
              <a:off x="7297738" y="4346576"/>
              <a:ext cx="44450" cy="36513"/>
            </a:xfrm>
            <a:custGeom>
              <a:avLst/>
              <a:gdLst>
                <a:gd name="T0" fmla="*/ 312 w 470"/>
                <a:gd name="T1" fmla="*/ 28 h 395"/>
                <a:gd name="T2" fmla="*/ 273 w 470"/>
                <a:gd name="T3" fmla="*/ 12 h 395"/>
                <a:gd name="T4" fmla="*/ 232 w 470"/>
                <a:gd name="T5" fmla="*/ 3 h 395"/>
                <a:gd name="T6" fmla="*/ 190 w 470"/>
                <a:gd name="T7" fmla="*/ 0 h 395"/>
                <a:gd name="T8" fmla="*/ 143 w 470"/>
                <a:gd name="T9" fmla="*/ 7 h 395"/>
                <a:gd name="T10" fmla="*/ 98 w 470"/>
                <a:gd name="T11" fmla="*/ 22 h 395"/>
                <a:gd name="T12" fmla="*/ 61 w 470"/>
                <a:gd name="T13" fmla="*/ 46 h 395"/>
                <a:gd name="T14" fmla="*/ 34 w 470"/>
                <a:gd name="T15" fmla="*/ 74 h 395"/>
                <a:gd name="T16" fmla="*/ 15 w 470"/>
                <a:gd name="T17" fmla="*/ 107 h 395"/>
                <a:gd name="T18" fmla="*/ 3 w 470"/>
                <a:gd name="T19" fmla="*/ 143 h 395"/>
                <a:gd name="T20" fmla="*/ 0 w 470"/>
                <a:gd name="T21" fmla="*/ 182 h 395"/>
                <a:gd name="T22" fmla="*/ 5 w 470"/>
                <a:gd name="T23" fmla="*/ 221 h 395"/>
                <a:gd name="T24" fmla="*/ 17 w 470"/>
                <a:gd name="T25" fmla="*/ 258 h 395"/>
                <a:gd name="T26" fmla="*/ 36 w 470"/>
                <a:gd name="T27" fmla="*/ 295 h 395"/>
                <a:gd name="T28" fmla="*/ 62 w 470"/>
                <a:gd name="T29" fmla="*/ 327 h 395"/>
                <a:gd name="T30" fmla="*/ 96 w 470"/>
                <a:gd name="T31" fmla="*/ 355 h 395"/>
                <a:gd name="T32" fmla="*/ 134 w 470"/>
                <a:gd name="T33" fmla="*/ 376 h 395"/>
                <a:gd name="T34" fmla="*/ 180 w 470"/>
                <a:gd name="T35" fmla="*/ 390 h 395"/>
                <a:gd name="T36" fmla="*/ 231 w 470"/>
                <a:gd name="T37" fmla="*/ 395 h 395"/>
                <a:gd name="T38" fmla="*/ 288 w 470"/>
                <a:gd name="T39" fmla="*/ 390 h 395"/>
                <a:gd name="T40" fmla="*/ 340 w 470"/>
                <a:gd name="T41" fmla="*/ 378 h 395"/>
                <a:gd name="T42" fmla="*/ 377 w 470"/>
                <a:gd name="T43" fmla="*/ 363 h 395"/>
                <a:gd name="T44" fmla="*/ 407 w 470"/>
                <a:gd name="T45" fmla="*/ 345 h 395"/>
                <a:gd name="T46" fmla="*/ 431 w 470"/>
                <a:gd name="T47" fmla="*/ 326 h 395"/>
                <a:gd name="T48" fmla="*/ 448 w 470"/>
                <a:gd name="T49" fmla="*/ 305 h 395"/>
                <a:gd name="T50" fmla="*/ 460 w 470"/>
                <a:gd name="T51" fmla="*/ 281 h 395"/>
                <a:gd name="T52" fmla="*/ 468 w 470"/>
                <a:gd name="T53" fmla="*/ 257 h 395"/>
                <a:gd name="T54" fmla="*/ 470 w 470"/>
                <a:gd name="T55" fmla="*/ 232 h 395"/>
                <a:gd name="T56" fmla="*/ 467 w 470"/>
                <a:gd name="T57" fmla="*/ 206 h 395"/>
                <a:gd name="T58" fmla="*/ 458 w 470"/>
                <a:gd name="T59" fmla="*/ 180 h 395"/>
                <a:gd name="T60" fmla="*/ 447 w 470"/>
                <a:gd name="T61" fmla="*/ 155 h 395"/>
                <a:gd name="T62" fmla="*/ 433 w 470"/>
                <a:gd name="T63" fmla="*/ 130 h 395"/>
                <a:gd name="T64" fmla="*/ 415 w 470"/>
                <a:gd name="T65" fmla="*/ 107 h 395"/>
                <a:gd name="T66" fmla="*/ 393 w 470"/>
                <a:gd name="T67" fmla="*/ 84 h 395"/>
                <a:gd name="T68" fmla="*/ 370 w 470"/>
                <a:gd name="T69" fmla="*/ 64 h 395"/>
                <a:gd name="T70" fmla="*/ 344 w 470"/>
                <a:gd name="T71" fmla="*/ 4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0" h="395">
                  <a:moveTo>
                    <a:pt x="330" y="37"/>
                  </a:moveTo>
                  <a:lnTo>
                    <a:pt x="312" y="28"/>
                  </a:lnTo>
                  <a:lnTo>
                    <a:pt x="293" y="19"/>
                  </a:lnTo>
                  <a:lnTo>
                    <a:pt x="273" y="12"/>
                  </a:lnTo>
                  <a:lnTo>
                    <a:pt x="252" y="6"/>
                  </a:lnTo>
                  <a:lnTo>
                    <a:pt x="232" y="3"/>
                  </a:lnTo>
                  <a:lnTo>
                    <a:pt x="211" y="1"/>
                  </a:lnTo>
                  <a:lnTo>
                    <a:pt x="190" y="0"/>
                  </a:lnTo>
                  <a:lnTo>
                    <a:pt x="169" y="2"/>
                  </a:lnTo>
                  <a:lnTo>
                    <a:pt x="143" y="7"/>
                  </a:lnTo>
                  <a:lnTo>
                    <a:pt x="119" y="13"/>
                  </a:lnTo>
                  <a:lnTo>
                    <a:pt x="98" y="22"/>
                  </a:lnTo>
                  <a:lnTo>
                    <a:pt x="79" y="33"/>
                  </a:lnTo>
                  <a:lnTo>
                    <a:pt x="61" y="46"/>
                  </a:lnTo>
                  <a:lnTo>
                    <a:pt x="46" y="59"/>
                  </a:lnTo>
                  <a:lnTo>
                    <a:pt x="34" y="74"/>
                  </a:lnTo>
                  <a:lnTo>
                    <a:pt x="23" y="91"/>
                  </a:lnTo>
                  <a:lnTo>
                    <a:pt x="15" y="107"/>
                  </a:lnTo>
                  <a:lnTo>
                    <a:pt x="7" y="125"/>
                  </a:lnTo>
                  <a:lnTo>
                    <a:pt x="3" y="143"/>
                  </a:lnTo>
                  <a:lnTo>
                    <a:pt x="1" y="163"/>
                  </a:lnTo>
                  <a:lnTo>
                    <a:pt x="0" y="182"/>
                  </a:lnTo>
                  <a:lnTo>
                    <a:pt x="1" y="201"/>
                  </a:lnTo>
                  <a:lnTo>
                    <a:pt x="5" y="221"/>
                  </a:lnTo>
                  <a:lnTo>
                    <a:pt x="11" y="240"/>
                  </a:lnTo>
                  <a:lnTo>
                    <a:pt x="17" y="258"/>
                  </a:lnTo>
                  <a:lnTo>
                    <a:pt x="26" y="276"/>
                  </a:lnTo>
                  <a:lnTo>
                    <a:pt x="36" y="295"/>
                  </a:lnTo>
                  <a:lnTo>
                    <a:pt x="49" y="311"/>
                  </a:lnTo>
                  <a:lnTo>
                    <a:pt x="62" y="327"/>
                  </a:lnTo>
                  <a:lnTo>
                    <a:pt x="79" y="341"/>
                  </a:lnTo>
                  <a:lnTo>
                    <a:pt x="96" y="355"/>
                  </a:lnTo>
                  <a:lnTo>
                    <a:pt x="114" y="366"/>
                  </a:lnTo>
                  <a:lnTo>
                    <a:pt x="134" y="376"/>
                  </a:lnTo>
                  <a:lnTo>
                    <a:pt x="157" y="384"/>
                  </a:lnTo>
                  <a:lnTo>
                    <a:pt x="180" y="390"/>
                  </a:lnTo>
                  <a:lnTo>
                    <a:pt x="204" y="393"/>
                  </a:lnTo>
                  <a:lnTo>
                    <a:pt x="231" y="395"/>
                  </a:lnTo>
                  <a:lnTo>
                    <a:pt x="259" y="394"/>
                  </a:lnTo>
                  <a:lnTo>
                    <a:pt x="288" y="390"/>
                  </a:lnTo>
                  <a:lnTo>
                    <a:pt x="319" y="384"/>
                  </a:lnTo>
                  <a:lnTo>
                    <a:pt x="340" y="378"/>
                  </a:lnTo>
                  <a:lnTo>
                    <a:pt x="359" y="371"/>
                  </a:lnTo>
                  <a:lnTo>
                    <a:pt x="377" y="363"/>
                  </a:lnTo>
                  <a:lnTo>
                    <a:pt x="392" y="355"/>
                  </a:lnTo>
                  <a:lnTo>
                    <a:pt x="407" y="345"/>
                  </a:lnTo>
                  <a:lnTo>
                    <a:pt x="420" y="336"/>
                  </a:lnTo>
                  <a:lnTo>
                    <a:pt x="431" y="326"/>
                  </a:lnTo>
                  <a:lnTo>
                    <a:pt x="440" y="315"/>
                  </a:lnTo>
                  <a:lnTo>
                    <a:pt x="448" y="305"/>
                  </a:lnTo>
                  <a:lnTo>
                    <a:pt x="455" y="293"/>
                  </a:lnTo>
                  <a:lnTo>
                    <a:pt x="460" y="281"/>
                  </a:lnTo>
                  <a:lnTo>
                    <a:pt x="464" y="269"/>
                  </a:lnTo>
                  <a:lnTo>
                    <a:pt x="468" y="257"/>
                  </a:lnTo>
                  <a:lnTo>
                    <a:pt x="469" y="245"/>
                  </a:lnTo>
                  <a:lnTo>
                    <a:pt x="470" y="232"/>
                  </a:lnTo>
                  <a:lnTo>
                    <a:pt x="469" y="219"/>
                  </a:lnTo>
                  <a:lnTo>
                    <a:pt x="467" y="206"/>
                  </a:lnTo>
                  <a:lnTo>
                    <a:pt x="463" y="193"/>
                  </a:lnTo>
                  <a:lnTo>
                    <a:pt x="458" y="180"/>
                  </a:lnTo>
                  <a:lnTo>
                    <a:pt x="453" y="168"/>
                  </a:lnTo>
                  <a:lnTo>
                    <a:pt x="447" y="155"/>
                  </a:lnTo>
                  <a:lnTo>
                    <a:pt x="441" y="142"/>
                  </a:lnTo>
                  <a:lnTo>
                    <a:pt x="433" y="130"/>
                  </a:lnTo>
                  <a:lnTo>
                    <a:pt x="424" y="118"/>
                  </a:lnTo>
                  <a:lnTo>
                    <a:pt x="415" y="107"/>
                  </a:lnTo>
                  <a:lnTo>
                    <a:pt x="405" y="95"/>
                  </a:lnTo>
                  <a:lnTo>
                    <a:pt x="393" y="84"/>
                  </a:lnTo>
                  <a:lnTo>
                    <a:pt x="382" y="73"/>
                  </a:lnTo>
                  <a:lnTo>
                    <a:pt x="370" y="64"/>
                  </a:lnTo>
                  <a:lnTo>
                    <a:pt x="357" y="54"/>
                  </a:lnTo>
                  <a:lnTo>
                    <a:pt x="344" y="46"/>
                  </a:lnTo>
                  <a:lnTo>
                    <a:pt x="330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" name="Freeform 51"/>
            <p:cNvSpPr>
              <a:spLocks noEditPoints="1"/>
            </p:cNvSpPr>
            <p:nvPr/>
          </p:nvSpPr>
          <p:spPr bwMode="auto">
            <a:xfrm>
              <a:off x="7296150" y="4343401"/>
              <a:ext cx="49212" cy="42863"/>
            </a:xfrm>
            <a:custGeom>
              <a:avLst/>
              <a:gdLst>
                <a:gd name="T0" fmla="*/ 161 w 528"/>
                <a:gd name="T1" fmla="*/ 8 h 454"/>
                <a:gd name="T2" fmla="*/ 117 w 528"/>
                <a:gd name="T3" fmla="*/ 23 h 454"/>
                <a:gd name="T4" fmla="*/ 79 w 528"/>
                <a:gd name="T5" fmla="*/ 44 h 454"/>
                <a:gd name="T6" fmla="*/ 48 w 528"/>
                <a:gd name="T7" fmla="*/ 73 h 454"/>
                <a:gd name="T8" fmla="*/ 24 w 528"/>
                <a:gd name="T9" fmla="*/ 107 h 454"/>
                <a:gd name="T10" fmla="*/ 7 w 528"/>
                <a:gd name="T11" fmla="*/ 149 h 454"/>
                <a:gd name="T12" fmla="*/ 0 w 528"/>
                <a:gd name="T13" fmla="*/ 194 h 454"/>
                <a:gd name="T14" fmla="*/ 2 w 528"/>
                <a:gd name="T15" fmla="*/ 240 h 454"/>
                <a:gd name="T16" fmla="*/ 14 w 528"/>
                <a:gd name="T17" fmla="*/ 286 h 454"/>
                <a:gd name="T18" fmla="*/ 34 w 528"/>
                <a:gd name="T19" fmla="*/ 330 h 454"/>
                <a:gd name="T20" fmla="*/ 64 w 528"/>
                <a:gd name="T21" fmla="*/ 369 h 454"/>
                <a:gd name="T22" fmla="*/ 107 w 528"/>
                <a:gd name="T23" fmla="*/ 407 h 454"/>
                <a:gd name="T24" fmla="*/ 155 w 528"/>
                <a:gd name="T25" fmla="*/ 433 h 454"/>
                <a:gd name="T26" fmla="*/ 210 w 528"/>
                <a:gd name="T27" fmla="*/ 450 h 454"/>
                <a:gd name="T28" fmla="*/ 270 w 528"/>
                <a:gd name="T29" fmla="*/ 454 h 454"/>
                <a:gd name="T30" fmla="*/ 333 w 528"/>
                <a:gd name="T31" fmla="*/ 447 h 454"/>
                <a:gd name="T32" fmla="*/ 401 w 528"/>
                <a:gd name="T33" fmla="*/ 426 h 454"/>
                <a:gd name="T34" fmla="*/ 454 w 528"/>
                <a:gd name="T35" fmla="*/ 399 h 454"/>
                <a:gd name="T36" fmla="*/ 489 w 528"/>
                <a:gd name="T37" fmla="*/ 366 h 454"/>
                <a:gd name="T38" fmla="*/ 512 w 528"/>
                <a:gd name="T39" fmla="*/ 334 h 454"/>
                <a:gd name="T40" fmla="*/ 523 w 528"/>
                <a:gd name="T41" fmla="*/ 303 h 454"/>
                <a:gd name="T42" fmla="*/ 528 w 528"/>
                <a:gd name="T43" fmla="*/ 269 h 454"/>
                <a:gd name="T44" fmla="*/ 522 w 528"/>
                <a:gd name="T45" fmla="*/ 218 h 454"/>
                <a:gd name="T46" fmla="*/ 502 w 528"/>
                <a:gd name="T47" fmla="*/ 168 h 454"/>
                <a:gd name="T48" fmla="*/ 470 w 528"/>
                <a:gd name="T49" fmla="*/ 120 h 454"/>
                <a:gd name="T50" fmla="*/ 426 w 528"/>
                <a:gd name="T51" fmla="*/ 77 h 454"/>
                <a:gd name="T52" fmla="*/ 374 w 528"/>
                <a:gd name="T53" fmla="*/ 40 h 454"/>
                <a:gd name="T54" fmla="*/ 307 w 528"/>
                <a:gd name="T55" fmla="*/ 12 h 454"/>
                <a:gd name="T56" fmla="*/ 239 w 528"/>
                <a:gd name="T57" fmla="*/ 0 h 454"/>
                <a:gd name="T58" fmla="*/ 108 w 528"/>
                <a:gd name="T59" fmla="*/ 330 h 454"/>
                <a:gd name="T60" fmla="*/ 86 w 528"/>
                <a:gd name="T61" fmla="*/ 300 h 454"/>
                <a:gd name="T62" fmla="*/ 71 w 528"/>
                <a:gd name="T63" fmla="*/ 268 h 454"/>
                <a:gd name="T64" fmla="*/ 62 w 528"/>
                <a:gd name="T65" fmla="*/ 233 h 454"/>
                <a:gd name="T66" fmla="*/ 60 w 528"/>
                <a:gd name="T67" fmla="*/ 199 h 454"/>
                <a:gd name="T68" fmla="*/ 65 w 528"/>
                <a:gd name="T69" fmla="*/ 165 h 454"/>
                <a:gd name="T70" fmla="*/ 76 w 528"/>
                <a:gd name="T71" fmla="*/ 136 h 454"/>
                <a:gd name="T72" fmla="*/ 94 w 528"/>
                <a:gd name="T73" fmla="*/ 111 h 454"/>
                <a:gd name="T74" fmla="*/ 117 w 528"/>
                <a:gd name="T75" fmla="*/ 92 h 454"/>
                <a:gd name="T76" fmla="*/ 145 w 528"/>
                <a:gd name="T77" fmla="*/ 76 h 454"/>
                <a:gd name="T78" fmla="*/ 178 w 528"/>
                <a:gd name="T79" fmla="*/ 66 h 454"/>
                <a:gd name="T80" fmla="*/ 219 w 528"/>
                <a:gd name="T81" fmla="*/ 60 h 454"/>
                <a:gd name="T82" fmla="*/ 273 w 528"/>
                <a:gd name="T83" fmla="*/ 65 h 454"/>
                <a:gd name="T84" fmla="*/ 327 w 528"/>
                <a:gd name="T85" fmla="*/ 83 h 454"/>
                <a:gd name="T86" fmla="*/ 372 w 528"/>
                <a:gd name="T87" fmla="*/ 109 h 454"/>
                <a:gd name="T88" fmla="*/ 406 w 528"/>
                <a:gd name="T89" fmla="*/ 139 h 454"/>
                <a:gd name="T90" fmla="*/ 435 w 528"/>
                <a:gd name="T91" fmla="*/ 171 h 454"/>
                <a:gd name="T92" fmla="*/ 455 w 528"/>
                <a:gd name="T93" fmla="*/ 206 h 454"/>
                <a:gd name="T94" fmla="*/ 466 w 528"/>
                <a:gd name="T95" fmla="*/ 241 h 454"/>
                <a:gd name="T96" fmla="*/ 468 w 528"/>
                <a:gd name="T97" fmla="*/ 271 h 454"/>
                <a:gd name="T98" fmla="*/ 462 w 528"/>
                <a:gd name="T99" fmla="*/ 299 h 454"/>
                <a:gd name="T100" fmla="*/ 445 w 528"/>
                <a:gd name="T101" fmla="*/ 327 h 454"/>
                <a:gd name="T102" fmla="*/ 421 w 528"/>
                <a:gd name="T103" fmla="*/ 349 h 454"/>
                <a:gd name="T104" fmla="*/ 392 w 528"/>
                <a:gd name="T105" fmla="*/ 365 h 454"/>
                <a:gd name="T106" fmla="*/ 340 w 528"/>
                <a:gd name="T107" fmla="*/ 384 h 454"/>
                <a:gd name="T108" fmla="*/ 273 w 528"/>
                <a:gd name="T109" fmla="*/ 394 h 454"/>
                <a:gd name="T110" fmla="*/ 218 w 528"/>
                <a:gd name="T111" fmla="*/ 391 h 454"/>
                <a:gd name="T112" fmla="*/ 174 w 528"/>
                <a:gd name="T113" fmla="*/ 377 h 454"/>
                <a:gd name="T114" fmla="*/ 139 w 528"/>
                <a:gd name="T115" fmla="*/ 357 h 454"/>
                <a:gd name="T116" fmla="*/ 115 w 528"/>
                <a:gd name="T117" fmla="*/ 33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8" h="454">
                  <a:moveTo>
                    <a:pt x="194" y="2"/>
                  </a:moveTo>
                  <a:lnTo>
                    <a:pt x="178" y="5"/>
                  </a:lnTo>
                  <a:lnTo>
                    <a:pt x="161" y="8"/>
                  </a:lnTo>
                  <a:lnTo>
                    <a:pt x="146" y="12"/>
                  </a:lnTo>
                  <a:lnTo>
                    <a:pt x="131" y="17"/>
                  </a:lnTo>
                  <a:lnTo>
                    <a:pt x="117" y="23"/>
                  </a:lnTo>
                  <a:lnTo>
                    <a:pt x="104" y="29"/>
                  </a:lnTo>
                  <a:lnTo>
                    <a:pt x="91" y="36"/>
                  </a:lnTo>
                  <a:lnTo>
                    <a:pt x="79" y="44"/>
                  </a:lnTo>
                  <a:lnTo>
                    <a:pt x="68" y="53"/>
                  </a:lnTo>
                  <a:lnTo>
                    <a:pt x="58" y="63"/>
                  </a:lnTo>
                  <a:lnTo>
                    <a:pt x="48" y="73"/>
                  </a:lnTo>
                  <a:lnTo>
                    <a:pt x="40" y="84"/>
                  </a:lnTo>
                  <a:lnTo>
                    <a:pt x="31" y="95"/>
                  </a:lnTo>
                  <a:lnTo>
                    <a:pt x="24" y="107"/>
                  </a:lnTo>
                  <a:lnTo>
                    <a:pt x="17" y="121"/>
                  </a:lnTo>
                  <a:lnTo>
                    <a:pt x="12" y="134"/>
                  </a:lnTo>
                  <a:lnTo>
                    <a:pt x="7" y="149"/>
                  </a:lnTo>
                  <a:lnTo>
                    <a:pt x="4" y="163"/>
                  </a:lnTo>
                  <a:lnTo>
                    <a:pt x="1" y="178"/>
                  </a:lnTo>
                  <a:lnTo>
                    <a:pt x="0" y="194"/>
                  </a:lnTo>
                  <a:lnTo>
                    <a:pt x="0" y="210"/>
                  </a:lnTo>
                  <a:lnTo>
                    <a:pt x="0" y="225"/>
                  </a:lnTo>
                  <a:lnTo>
                    <a:pt x="2" y="240"/>
                  </a:lnTo>
                  <a:lnTo>
                    <a:pt x="5" y="256"/>
                  </a:lnTo>
                  <a:lnTo>
                    <a:pt x="9" y="271"/>
                  </a:lnTo>
                  <a:lnTo>
                    <a:pt x="14" y="286"/>
                  </a:lnTo>
                  <a:lnTo>
                    <a:pt x="19" y="301"/>
                  </a:lnTo>
                  <a:lnTo>
                    <a:pt x="26" y="316"/>
                  </a:lnTo>
                  <a:lnTo>
                    <a:pt x="34" y="330"/>
                  </a:lnTo>
                  <a:lnTo>
                    <a:pt x="44" y="344"/>
                  </a:lnTo>
                  <a:lnTo>
                    <a:pt x="53" y="357"/>
                  </a:lnTo>
                  <a:lnTo>
                    <a:pt x="64" y="369"/>
                  </a:lnTo>
                  <a:lnTo>
                    <a:pt x="77" y="384"/>
                  </a:lnTo>
                  <a:lnTo>
                    <a:pt x="91" y="396"/>
                  </a:lnTo>
                  <a:lnTo>
                    <a:pt x="107" y="407"/>
                  </a:lnTo>
                  <a:lnTo>
                    <a:pt x="122" y="417"/>
                  </a:lnTo>
                  <a:lnTo>
                    <a:pt x="138" y="426"/>
                  </a:lnTo>
                  <a:lnTo>
                    <a:pt x="155" y="433"/>
                  </a:lnTo>
                  <a:lnTo>
                    <a:pt x="174" y="440"/>
                  </a:lnTo>
                  <a:lnTo>
                    <a:pt x="192" y="446"/>
                  </a:lnTo>
                  <a:lnTo>
                    <a:pt x="210" y="450"/>
                  </a:lnTo>
                  <a:lnTo>
                    <a:pt x="230" y="452"/>
                  </a:lnTo>
                  <a:lnTo>
                    <a:pt x="250" y="454"/>
                  </a:lnTo>
                  <a:lnTo>
                    <a:pt x="270" y="454"/>
                  </a:lnTo>
                  <a:lnTo>
                    <a:pt x="291" y="453"/>
                  </a:lnTo>
                  <a:lnTo>
                    <a:pt x="312" y="451"/>
                  </a:lnTo>
                  <a:lnTo>
                    <a:pt x="333" y="447"/>
                  </a:lnTo>
                  <a:lnTo>
                    <a:pt x="355" y="442"/>
                  </a:lnTo>
                  <a:lnTo>
                    <a:pt x="380" y="434"/>
                  </a:lnTo>
                  <a:lnTo>
                    <a:pt x="401" y="426"/>
                  </a:lnTo>
                  <a:lnTo>
                    <a:pt x="421" y="418"/>
                  </a:lnTo>
                  <a:lnTo>
                    <a:pt x="439" y="408"/>
                  </a:lnTo>
                  <a:lnTo>
                    <a:pt x="454" y="399"/>
                  </a:lnTo>
                  <a:lnTo>
                    <a:pt x="468" y="388"/>
                  </a:lnTo>
                  <a:lnTo>
                    <a:pt x="479" y="378"/>
                  </a:lnTo>
                  <a:lnTo>
                    <a:pt x="489" y="366"/>
                  </a:lnTo>
                  <a:lnTo>
                    <a:pt x="499" y="355"/>
                  </a:lnTo>
                  <a:lnTo>
                    <a:pt x="506" y="344"/>
                  </a:lnTo>
                  <a:lnTo>
                    <a:pt x="512" y="334"/>
                  </a:lnTo>
                  <a:lnTo>
                    <a:pt x="517" y="323"/>
                  </a:lnTo>
                  <a:lnTo>
                    <a:pt x="521" y="313"/>
                  </a:lnTo>
                  <a:lnTo>
                    <a:pt x="523" y="303"/>
                  </a:lnTo>
                  <a:lnTo>
                    <a:pt x="525" y="294"/>
                  </a:lnTo>
                  <a:lnTo>
                    <a:pt x="527" y="285"/>
                  </a:lnTo>
                  <a:lnTo>
                    <a:pt x="528" y="269"/>
                  </a:lnTo>
                  <a:lnTo>
                    <a:pt x="528" y="253"/>
                  </a:lnTo>
                  <a:lnTo>
                    <a:pt x="526" y="235"/>
                  </a:lnTo>
                  <a:lnTo>
                    <a:pt x="522" y="218"/>
                  </a:lnTo>
                  <a:lnTo>
                    <a:pt x="517" y="202"/>
                  </a:lnTo>
                  <a:lnTo>
                    <a:pt x="510" y="185"/>
                  </a:lnTo>
                  <a:lnTo>
                    <a:pt x="502" y="168"/>
                  </a:lnTo>
                  <a:lnTo>
                    <a:pt x="492" y="151"/>
                  </a:lnTo>
                  <a:lnTo>
                    <a:pt x="482" y="136"/>
                  </a:lnTo>
                  <a:lnTo>
                    <a:pt x="470" y="120"/>
                  </a:lnTo>
                  <a:lnTo>
                    <a:pt x="457" y="105"/>
                  </a:lnTo>
                  <a:lnTo>
                    <a:pt x="442" y="90"/>
                  </a:lnTo>
                  <a:lnTo>
                    <a:pt x="426" y="77"/>
                  </a:lnTo>
                  <a:lnTo>
                    <a:pt x="410" y="64"/>
                  </a:lnTo>
                  <a:lnTo>
                    <a:pt x="393" y="51"/>
                  </a:lnTo>
                  <a:lnTo>
                    <a:pt x="374" y="40"/>
                  </a:lnTo>
                  <a:lnTo>
                    <a:pt x="352" y="29"/>
                  </a:lnTo>
                  <a:lnTo>
                    <a:pt x="330" y="19"/>
                  </a:lnTo>
                  <a:lnTo>
                    <a:pt x="307" y="12"/>
                  </a:lnTo>
                  <a:lnTo>
                    <a:pt x="284" y="6"/>
                  </a:lnTo>
                  <a:lnTo>
                    <a:pt x="262" y="2"/>
                  </a:lnTo>
                  <a:lnTo>
                    <a:pt x="239" y="0"/>
                  </a:lnTo>
                  <a:lnTo>
                    <a:pt x="216" y="0"/>
                  </a:lnTo>
                  <a:lnTo>
                    <a:pt x="194" y="2"/>
                  </a:lnTo>
                  <a:close/>
                  <a:moveTo>
                    <a:pt x="108" y="330"/>
                  </a:moveTo>
                  <a:lnTo>
                    <a:pt x="100" y="321"/>
                  </a:lnTo>
                  <a:lnTo>
                    <a:pt x="92" y="310"/>
                  </a:lnTo>
                  <a:lnTo>
                    <a:pt x="86" y="300"/>
                  </a:lnTo>
                  <a:lnTo>
                    <a:pt x="80" y="289"/>
                  </a:lnTo>
                  <a:lnTo>
                    <a:pt x="75" y="279"/>
                  </a:lnTo>
                  <a:lnTo>
                    <a:pt x="71" y="268"/>
                  </a:lnTo>
                  <a:lnTo>
                    <a:pt x="67" y="256"/>
                  </a:lnTo>
                  <a:lnTo>
                    <a:pt x="64" y="244"/>
                  </a:lnTo>
                  <a:lnTo>
                    <a:pt x="62" y="233"/>
                  </a:lnTo>
                  <a:lnTo>
                    <a:pt x="60" y="221"/>
                  </a:lnTo>
                  <a:lnTo>
                    <a:pt x="60" y="210"/>
                  </a:lnTo>
                  <a:lnTo>
                    <a:pt x="60" y="199"/>
                  </a:lnTo>
                  <a:lnTo>
                    <a:pt x="61" y="188"/>
                  </a:lnTo>
                  <a:lnTo>
                    <a:pt x="62" y="176"/>
                  </a:lnTo>
                  <a:lnTo>
                    <a:pt x="65" y="165"/>
                  </a:lnTo>
                  <a:lnTo>
                    <a:pt x="68" y="155"/>
                  </a:lnTo>
                  <a:lnTo>
                    <a:pt x="72" y="145"/>
                  </a:lnTo>
                  <a:lnTo>
                    <a:pt x="76" y="136"/>
                  </a:lnTo>
                  <a:lnTo>
                    <a:pt x="82" y="128"/>
                  </a:lnTo>
                  <a:lnTo>
                    <a:pt x="87" y="120"/>
                  </a:lnTo>
                  <a:lnTo>
                    <a:pt x="94" y="111"/>
                  </a:lnTo>
                  <a:lnTo>
                    <a:pt x="100" y="104"/>
                  </a:lnTo>
                  <a:lnTo>
                    <a:pt x="109" y="98"/>
                  </a:lnTo>
                  <a:lnTo>
                    <a:pt x="117" y="92"/>
                  </a:lnTo>
                  <a:lnTo>
                    <a:pt x="126" y="86"/>
                  </a:lnTo>
                  <a:lnTo>
                    <a:pt x="135" y="81"/>
                  </a:lnTo>
                  <a:lnTo>
                    <a:pt x="145" y="76"/>
                  </a:lnTo>
                  <a:lnTo>
                    <a:pt x="155" y="72"/>
                  </a:lnTo>
                  <a:lnTo>
                    <a:pt x="166" y="69"/>
                  </a:lnTo>
                  <a:lnTo>
                    <a:pt x="178" y="66"/>
                  </a:lnTo>
                  <a:lnTo>
                    <a:pt x="189" y="63"/>
                  </a:lnTo>
                  <a:lnTo>
                    <a:pt x="202" y="61"/>
                  </a:lnTo>
                  <a:lnTo>
                    <a:pt x="219" y="60"/>
                  </a:lnTo>
                  <a:lnTo>
                    <a:pt x="237" y="60"/>
                  </a:lnTo>
                  <a:lnTo>
                    <a:pt x="255" y="62"/>
                  </a:lnTo>
                  <a:lnTo>
                    <a:pt x="273" y="65"/>
                  </a:lnTo>
                  <a:lnTo>
                    <a:pt x="291" y="70"/>
                  </a:lnTo>
                  <a:lnTo>
                    <a:pt x="310" y="76"/>
                  </a:lnTo>
                  <a:lnTo>
                    <a:pt x="327" y="83"/>
                  </a:lnTo>
                  <a:lnTo>
                    <a:pt x="344" y="92"/>
                  </a:lnTo>
                  <a:lnTo>
                    <a:pt x="358" y="100"/>
                  </a:lnTo>
                  <a:lnTo>
                    <a:pt x="372" y="109"/>
                  </a:lnTo>
                  <a:lnTo>
                    <a:pt x="384" y="119"/>
                  </a:lnTo>
                  <a:lnTo>
                    <a:pt x="395" y="129"/>
                  </a:lnTo>
                  <a:lnTo>
                    <a:pt x="406" y="139"/>
                  </a:lnTo>
                  <a:lnTo>
                    <a:pt x="416" y="149"/>
                  </a:lnTo>
                  <a:lnTo>
                    <a:pt x="425" y="160"/>
                  </a:lnTo>
                  <a:lnTo>
                    <a:pt x="435" y="171"/>
                  </a:lnTo>
                  <a:lnTo>
                    <a:pt x="442" y="182"/>
                  </a:lnTo>
                  <a:lnTo>
                    <a:pt x="449" y="195"/>
                  </a:lnTo>
                  <a:lnTo>
                    <a:pt x="455" y="206"/>
                  </a:lnTo>
                  <a:lnTo>
                    <a:pt x="459" y="218"/>
                  </a:lnTo>
                  <a:lnTo>
                    <a:pt x="463" y="230"/>
                  </a:lnTo>
                  <a:lnTo>
                    <a:pt x="466" y="241"/>
                  </a:lnTo>
                  <a:lnTo>
                    <a:pt x="468" y="253"/>
                  </a:lnTo>
                  <a:lnTo>
                    <a:pt x="468" y="265"/>
                  </a:lnTo>
                  <a:lnTo>
                    <a:pt x="468" y="271"/>
                  </a:lnTo>
                  <a:lnTo>
                    <a:pt x="467" y="278"/>
                  </a:lnTo>
                  <a:lnTo>
                    <a:pt x="465" y="289"/>
                  </a:lnTo>
                  <a:lnTo>
                    <a:pt x="462" y="299"/>
                  </a:lnTo>
                  <a:lnTo>
                    <a:pt x="457" y="309"/>
                  </a:lnTo>
                  <a:lnTo>
                    <a:pt x="452" y="319"/>
                  </a:lnTo>
                  <a:lnTo>
                    <a:pt x="445" y="327"/>
                  </a:lnTo>
                  <a:lnTo>
                    <a:pt x="438" y="335"/>
                  </a:lnTo>
                  <a:lnTo>
                    <a:pt x="429" y="342"/>
                  </a:lnTo>
                  <a:lnTo>
                    <a:pt x="421" y="349"/>
                  </a:lnTo>
                  <a:lnTo>
                    <a:pt x="411" y="355"/>
                  </a:lnTo>
                  <a:lnTo>
                    <a:pt x="402" y="360"/>
                  </a:lnTo>
                  <a:lnTo>
                    <a:pt x="392" y="365"/>
                  </a:lnTo>
                  <a:lnTo>
                    <a:pt x="382" y="370"/>
                  </a:lnTo>
                  <a:lnTo>
                    <a:pt x="360" y="378"/>
                  </a:lnTo>
                  <a:lnTo>
                    <a:pt x="340" y="384"/>
                  </a:lnTo>
                  <a:lnTo>
                    <a:pt x="317" y="389"/>
                  </a:lnTo>
                  <a:lnTo>
                    <a:pt x="294" y="393"/>
                  </a:lnTo>
                  <a:lnTo>
                    <a:pt x="273" y="394"/>
                  </a:lnTo>
                  <a:lnTo>
                    <a:pt x="254" y="394"/>
                  </a:lnTo>
                  <a:lnTo>
                    <a:pt x="236" y="393"/>
                  </a:lnTo>
                  <a:lnTo>
                    <a:pt x="218" y="391"/>
                  </a:lnTo>
                  <a:lnTo>
                    <a:pt x="202" y="387"/>
                  </a:lnTo>
                  <a:lnTo>
                    <a:pt x="188" y="383"/>
                  </a:lnTo>
                  <a:lnTo>
                    <a:pt x="174" y="377"/>
                  </a:lnTo>
                  <a:lnTo>
                    <a:pt x="161" y="370"/>
                  </a:lnTo>
                  <a:lnTo>
                    <a:pt x="150" y="364"/>
                  </a:lnTo>
                  <a:lnTo>
                    <a:pt x="139" y="357"/>
                  </a:lnTo>
                  <a:lnTo>
                    <a:pt x="130" y="350"/>
                  </a:lnTo>
                  <a:lnTo>
                    <a:pt x="122" y="343"/>
                  </a:lnTo>
                  <a:lnTo>
                    <a:pt x="115" y="336"/>
                  </a:lnTo>
                  <a:lnTo>
                    <a:pt x="108" y="330"/>
                  </a:lnTo>
                  <a:close/>
                </a:path>
              </a:pathLst>
            </a:custGeom>
            <a:solidFill>
              <a:srgbClr val="A6B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" name="Freeform 52"/>
            <p:cNvSpPr>
              <a:spLocks/>
            </p:cNvSpPr>
            <p:nvPr/>
          </p:nvSpPr>
          <p:spPr bwMode="auto">
            <a:xfrm>
              <a:off x="7372350" y="4470401"/>
              <a:ext cx="39687" cy="33338"/>
            </a:xfrm>
            <a:custGeom>
              <a:avLst/>
              <a:gdLst>
                <a:gd name="T0" fmla="*/ 17 w 416"/>
                <a:gd name="T1" fmla="*/ 288 h 358"/>
                <a:gd name="T2" fmla="*/ 39 w 416"/>
                <a:gd name="T3" fmla="*/ 319 h 358"/>
                <a:gd name="T4" fmla="*/ 71 w 416"/>
                <a:gd name="T5" fmla="*/ 339 h 358"/>
                <a:gd name="T6" fmla="*/ 107 w 416"/>
                <a:gd name="T7" fmla="*/ 352 h 358"/>
                <a:gd name="T8" fmla="*/ 148 w 416"/>
                <a:gd name="T9" fmla="*/ 358 h 358"/>
                <a:gd name="T10" fmla="*/ 192 w 416"/>
                <a:gd name="T11" fmla="*/ 357 h 358"/>
                <a:gd name="T12" fmla="*/ 235 w 416"/>
                <a:gd name="T13" fmla="*/ 349 h 358"/>
                <a:gd name="T14" fmla="*/ 279 w 416"/>
                <a:gd name="T15" fmla="*/ 336 h 358"/>
                <a:gd name="T16" fmla="*/ 318 w 416"/>
                <a:gd name="T17" fmla="*/ 317 h 358"/>
                <a:gd name="T18" fmla="*/ 354 w 416"/>
                <a:gd name="T19" fmla="*/ 292 h 358"/>
                <a:gd name="T20" fmla="*/ 382 w 416"/>
                <a:gd name="T21" fmla="*/ 263 h 358"/>
                <a:gd name="T22" fmla="*/ 404 w 416"/>
                <a:gd name="T23" fmla="*/ 230 h 358"/>
                <a:gd name="T24" fmla="*/ 415 w 416"/>
                <a:gd name="T25" fmla="*/ 193 h 358"/>
                <a:gd name="T26" fmla="*/ 414 w 416"/>
                <a:gd name="T27" fmla="*/ 153 h 358"/>
                <a:gd name="T28" fmla="*/ 401 w 416"/>
                <a:gd name="T29" fmla="*/ 111 h 358"/>
                <a:gd name="T30" fmla="*/ 371 w 416"/>
                <a:gd name="T31" fmla="*/ 66 h 358"/>
                <a:gd name="T32" fmla="*/ 338 w 416"/>
                <a:gd name="T33" fmla="*/ 31 h 358"/>
                <a:gd name="T34" fmla="*/ 310 w 416"/>
                <a:gd name="T35" fmla="*/ 14 h 358"/>
                <a:gd name="T36" fmla="*/ 281 w 416"/>
                <a:gd name="T37" fmla="*/ 4 h 358"/>
                <a:gd name="T38" fmla="*/ 250 w 416"/>
                <a:gd name="T39" fmla="*/ 0 h 358"/>
                <a:gd name="T40" fmla="*/ 218 w 416"/>
                <a:gd name="T41" fmla="*/ 1 h 358"/>
                <a:gd name="T42" fmla="*/ 185 w 416"/>
                <a:gd name="T43" fmla="*/ 8 h 358"/>
                <a:gd name="T44" fmla="*/ 154 w 416"/>
                <a:gd name="T45" fmla="*/ 19 h 358"/>
                <a:gd name="T46" fmla="*/ 122 w 416"/>
                <a:gd name="T47" fmla="*/ 35 h 358"/>
                <a:gd name="T48" fmla="*/ 94 w 416"/>
                <a:gd name="T49" fmla="*/ 55 h 358"/>
                <a:gd name="T50" fmla="*/ 68 w 416"/>
                <a:gd name="T51" fmla="*/ 77 h 358"/>
                <a:gd name="T52" fmla="*/ 44 w 416"/>
                <a:gd name="T53" fmla="*/ 102 h 358"/>
                <a:gd name="T54" fmla="*/ 25 w 416"/>
                <a:gd name="T55" fmla="*/ 130 h 358"/>
                <a:gd name="T56" fmla="*/ 11 w 416"/>
                <a:gd name="T57" fmla="*/ 159 h 358"/>
                <a:gd name="T58" fmla="*/ 2 w 416"/>
                <a:gd name="T59" fmla="*/ 191 h 358"/>
                <a:gd name="T60" fmla="*/ 0 w 416"/>
                <a:gd name="T61" fmla="*/ 222 h 358"/>
                <a:gd name="T62" fmla="*/ 4 w 416"/>
                <a:gd name="T63" fmla="*/ 255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6" h="358">
                  <a:moveTo>
                    <a:pt x="9" y="271"/>
                  </a:moveTo>
                  <a:lnTo>
                    <a:pt x="17" y="288"/>
                  </a:lnTo>
                  <a:lnTo>
                    <a:pt x="27" y="305"/>
                  </a:lnTo>
                  <a:lnTo>
                    <a:pt x="39" y="319"/>
                  </a:lnTo>
                  <a:lnTo>
                    <a:pt x="54" y="330"/>
                  </a:lnTo>
                  <a:lnTo>
                    <a:pt x="71" y="339"/>
                  </a:lnTo>
                  <a:lnTo>
                    <a:pt x="88" y="347"/>
                  </a:lnTo>
                  <a:lnTo>
                    <a:pt x="107" y="352"/>
                  </a:lnTo>
                  <a:lnTo>
                    <a:pt x="128" y="356"/>
                  </a:lnTo>
                  <a:lnTo>
                    <a:pt x="148" y="358"/>
                  </a:lnTo>
                  <a:lnTo>
                    <a:pt x="170" y="358"/>
                  </a:lnTo>
                  <a:lnTo>
                    <a:pt x="192" y="357"/>
                  </a:lnTo>
                  <a:lnTo>
                    <a:pt x="214" y="354"/>
                  </a:lnTo>
                  <a:lnTo>
                    <a:pt x="235" y="349"/>
                  </a:lnTo>
                  <a:lnTo>
                    <a:pt x="258" y="343"/>
                  </a:lnTo>
                  <a:lnTo>
                    <a:pt x="279" y="336"/>
                  </a:lnTo>
                  <a:lnTo>
                    <a:pt x="299" y="327"/>
                  </a:lnTo>
                  <a:lnTo>
                    <a:pt x="318" y="317"/>
                  </a:lnTo>
                  <a:lnTo>
                    <a:pt x="337" y="305"/>
                  </a:lnTo>
                  <a:lnTo>
                    <a:pt x="354" y="292"/>
                  </a:lnTo>
                  <a:lnTo>
                    <a:pt x="369" y="278"/>
                  </a:lnTo>
                  <a:lnTo>
                    <a:pt x="382" y="263"/>
                  </a:lnTo>
                  <a:lnTo>
                    <a:pt x="395" y="247"/>
                  </a:lnTo>
                  <a:lnTo>
                    <a:pt x="404" y="230"/>
                  </a:lnTo>
                  <a:lnTo>
                    <a:pt x="411" y="212"/>
                  </a:lnTo>
                  <a:lnTo>
                    <a:pt x="415" y="193"/>
                  </a:lnTo>
                  <a:lnTo>
                    <a:pt x="416" y="174"/>
                  </a:lnTo>
                  <a:lnTo>
                    <a:pt x="414" y="153"/>
                  </a:lnTo>
                  <a:lnTo>
                    <a:pt x="409" y="132"/>
                  </a:lnTo>
                  <a:lnTo>
                    <a:pt x="401" y="111"/>
                  </a:lnTo>
                  <a:lnTo>
                    <a:pt x="388" y="88"/>
                  </a:lnTo>
                  <a:lnTo>
                    <a:pt x="371" y="66"/>
                  </a:lnTo>
                  <a:lnTo>
                    <a:pt x="350" y="42"/>
                  </a:lnTo>
                  <a:lnTo>
                    <a:pt x="338" y="31"/>
                  </a:lnTo>
                  <a:lnTo>
                    <a:pt x="325" y="22"/>
                  </a:lnTo>
                  <a:lnTo>
                    <a:pt x="310" y="14"/>
                  </a:lnTo>
                  <a:lnTo>
                    <a:pt x="296" y="9"/>
                  </a:lnTo>
                  <a:lnTo>
                    <a:pt x="281" y="4"/>
                  </a:lnTo>
                  <a:lnTo>
                    <a:pt x="266" y="1"/>
                  </a:lnTo>
                  <a:lnTo>
                    <a:pt x="250" y="0"/>
                  </a:lnTo>
                  <a:lnTo>
                    <a:pt x="234" y="0"/>
                  </a:lnTo>
                  <a:lnTo>
                    <a:pt x="218" y="1"/>
                  </a:lnTo>
                  <a:lnTo>
                    <a:pt x="202" y="4"/>
                  </a:lnTo>
                  <a:lnTo>
                    <a:pt x="185" y="8"/>
                  </a:lnTo>
                  <a:lnTo>
                    <a:pt x="169" y="13"/>
                  </a:lnTo>
                  <a:lnTo>
                    <a:pt x="154" y="19"/>
                  </a:lnTo>
                  <a:lnTo>
                    <a:pt x="138" y="26"/>
                  </a:lnTo>
                  <a:lnTo>
                    <a:pt x="122" y="35"/>
                  </a:lnTo>
                  <a:lnTo>
                    <a:pt x="108" y="45"/>
                  </a:lnTo>
                  <a:lnTo>
                    <a:pt x="94" y="55"/>
                  </a:lnTo>
                  <a:lnTo>
                    <a:pt x="81" y="65"/>
                  </a:lnTo>
                  <a:lnTo>
                    <a:pt x="68" y="77"/>
                  </a:lnTo>
                  <a:lnTo>
                    <a:pt x="55" y="89"/>
                  </a:lnTo>
                  <a:lnTo>
                    <a:pt x="44" y="102"/>
                  </a:lnTo>
                  <a:lnTo>
                    <a:pt x="34" y="116"/>
                  </a:lnTo>
                  <a:lnTo>
                    <a:pt x="25" y="130"/>
                  </a:lnTo>
                  <a:lnTo>
                    <a:pt x="18" y="145"/>
                  </a:lnTo>
                  <a:lnTo>
                    <a:pt x="11" y="159"/>
                  </a:lnTo>
                  <a:lnTo>
                    <a:pt x="6" y="175"/>
                  </a:lnTo>
                  <a:lnTo>
                    <a:pt x="2" y="191"/>
                  </a:lnTo>
                  <a:lnTo>
                    <a:pt x="0" y="206"/>
                  </a:lnTo>
                  <a:lnTo>
                    <a:pt x="0" y="222"/>
                  </a:lnTo>
                  <a:lnTo>
                    <a:pt x="1" y="239"/>
                  </a:lnTo>
                  <a:lnTo>
                    <a:pt x="4" y="255"/>
                  </a:lnTo>
                  <a:lnTo>
                    <a:pt x="9" y="2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" name="Freeform 53"/>
            <p:cNvSpPr>
              <a:spLocks noEditPoints="1"/>
            </p:cNvSpPr>
            <p:nvPr/>
          </p:nvSpPr>
          <p:spPr bwMode="auto">
            <a:xfrm>
              <a:off x="7369175" y="4467226"/>
              <a:ext cx="44450" cy="39688"/>
            </a:xfrm>
            <a:custGeom>
              <a:avLst/>
              <a:gdLst>
                <a:gd name="T0" fmla="*/ 104 w 476"/>
                <a:gd name="T1" fmla="*/ 63 h 420"/>
                <a:gd name="T2" fmla="*/ 68 w 476"/>
                <a:gd name="T3" fmla="*/ 96 h 420"/>
                <a:gd name="T4" fmla="*/ 39 w 476"/>
                <a:gd name="T5" fmla="*/ 132 h 420"/>
                <a:gd name="T6" fmla="*/ 16 w 476"/>
                <a:gd name="T7" fmla="*/ 174 h 420"/>
                <a:gd name="T8" fmla="*/ 3 w 476"/>
                <a:gd name="T9" fmla="*/ 219 h 420"/>
                <a:gd name="T10" fmla="*/ 1 w 476"/>
                <a:gd name="T11" fmla="*/ 265 h 420"/>
                <a:gd name="T12" fmla="*/ 11 w 476"/>
                <a:gd name="T13" fmla="*/ 312 h 420"/>
                <a:gd name="T14" fmla="*/ 29 w 476"/>
                <a:gd name="T15" fmla="*/ 346 h 420"/>
                <a:gd name="T16" fmla="*/ 53 w 476"/>
                <a:gd name="T17" fmla="*/ 374 h 420"/>
                <a:gd name="T18" fmla="*/ 85 w 476"/>
                <a:gd name="T19" fmla="*/ 395 h 420"/>
                <a:gd name="T20" fmla="*/ 123 w 476"/>
                <a:gd name="T21" fmla="*/ 411 h 420"/>
                <a:gd name="T22" fmla="*/ 168 w 476"/>
                <a:gd name="T23" fmla="*/ 419 h 420"/>
                <a:gd name="T24" fmla="*/ 224 w 476"/>
                <a:gd name="T25" fmla="*/ 418 h 420"/>
                <a:gd name="T26" fmla="*/ 285 w 476"/>
                <a:gd name="T27" fmla="*/ 406 h 420"/>
                <a:gd name="T28" fmla="*/ 346 w 476"/>
                <a:gd name="T29" fmla="*/ 382 h 420"/>
                <a:gd name="T30" fmla="*/ 400 w 476"/>
                <a:gd name="T31" fmla="*/ 349 h 420"/>
                <a:gd name="T32" fmla="*/ 444 w 476"/>
                <a:gd name="T33" fmla="*/ 305 h 420"/>
                <a:gd name="T34" fmla="*/ 459 w 476"/>
                <a:gd name="T35" fmla="*/ 279 h 420"/>
                <a:gd name="T36" fmla="*/ 470 w 476"/>
                <a:gd name="T37" fmla="*/ 253 h 420"/>
                <a:gd name="T38" fmla="*/ 476 w 476"/>
                <a:gd name="T39" fmla="*/ 221 h 420"/>
                <a:gd name="T40" fmla="*/ 475 w 476"/>
                <a:gd name="T41" fmla="*/ 182 h 420"/>
                <a:gd name="T42" fmla="*/ 462 w 476"/>
                <a:gd name="T43" fmla="*/ 137 h 420"/>
                <a:gd name="T44" fmla="*/ 433 w 476"/>
                <a:gd name="T45" fmla="*/ 88 h 420"/>
                <a:gd name="T46" fmla="*/ 390 w 476"/>
                <a:gd name="T47" fmla="*/ 41 h 420"/>
                <a:gd name="T48" fmla="*/ 345 w 476"/>
                <a:gd name="T49" fmla="*/ 15 h 420"/>
                <a:gd name="T50" fmla="*/ 296 w 476"/>
                <a:gd name="T51" fmla="*/ 1 h 420"/>
                <a:gd name="T52" fmla="*/ 242 w 476"/>
                <a:gd name="T53" fmla="*/ 2 h 420"/>
                <a:gd name="T54" fmla="*/ 186 w 476"/>
                <a:gd name="T55" fmla="*/ 18 h 420"/>
                <a:gd name="T56" fmla="*/ 130 w 476"/>
                <a:gd name="T57" fmla="*/ 46 h 420"/>
                <a:gd name="T58" fmla="*/ 154 w 476"/>
                <a:gd name="T59" fmla="*/ 357 h 420"/>
                <a:gd name="T60" fmla="*/ 129 w 476"/>
                <a:gd name="T61" fmla="*/ 350 h 420"/>
                <a:gd name="T62" fmla="*/ 105 w 476"/>
                <a:gd name="T63" fmla="*/ 338 h 420"/>
                <a:gd name="T64" fmla="*/ 82 w 476"/>
                <a:gd name="T65" fmla="*/ 318 h 420"/>
                <a:gd name="T66" fmla="*/ 67 w 476"/>
                <a:gd name="T67" fmla="*/ 292 h 420"/>
                <a:gd name="T68" fmla="*/ 60 w 476"/>
                <a:gd name="T69" fmla="*/ 249 h 420"/>
                <a:gd name="T70" fmla="*/ 68 w 476"/>
                <a:gd name="T71" fmla="*/ 208 h 420"/>
                <a:gd name="T72" fmla="*/ 87 w 476"/>
                <a:gd name="T73" fmla="*/ 168 h 420"/>
                <a:gd name="T74" fmla="*/ 116 w 476"/>
                <a:gd name="T75" fmla="*/ 133 h 420"/>
                <a:gd name="T76" fmla="*/ 149 w 476"/>
                <a:gd name="T77" fmla="*/ 104 h 420"/>
                <a:gd name="T78" fmla="*/ 184 w 476"/>
                <a:gd name="T79" fmla="*/ 84 h 420"/>
                <a:gd name="T80" fmla="*/ 221 w 476"/>
                <a:gd name="T81" fmla="*/ 68 h 420"/>
                <a:gd name="T82" fmla="*/ 261 w 476"/>
                <a:gd name="T83" fmla="*/ 61 h 420"/>
                <a:gd name="T84" fmla="*/ 301 w 476"/>
                <a:gd name="T85" fmla="*/ 63 h 420"/>
                <a:gd name="T86" fmla="*/ 338 w 476"/>
                <a:gd name="T87" fmla="*/ 78 h 420"/>
                <a:gd name="T88" fmla="*/ 370 w 476"/>
                <a:gd name="T89" fmla="*/ 105 h 420"/>
                <a:gd name="T90" fmla="*/ 393 w 476"/>
                <a:gd name="T91" fmla="*/ 134 h 420"/>
                <a:gd name="T92" fmla="*/ 408 w 476"/>
                <a:gd name="T93" fmla="*/ 164 h 420"/>
                <a:gd name="T94" fmla="*/ 416 w 476"/>
                <a:gd name="T95" fmla="*/ 191 h 420"/>
                <a:gd name="T96" fmla="*/ 416 w 476"/>
                <a:gd name="T97" fmla="*/ 220 h 420"/>
                <a:gd name="T98" fmla="*/ 408 w 476"/>
                <a:gd name="T99" fmla="*/ 246 h 420"/>
                <a:gd name="T100" fmla="*/ 386 w 476"/>
                <a:gd name="T101" fmla="*/ 282 h 420"/>
                <a:gd name="T102" fmla="*/ 350 w 476"/>
                <a:gd name="T103" fmla="*/ 312 h 420"/>
                <a:gd name="T104" fmla="*/ 306 w 476"/>
                <a:gd name="T105" fmla="*/ 337 h 420"/>
                <a:gd name="T106" fmla="*/ 256 w 476"/>
                <a:gd name="T107" fmla="*/ 353 h 420"/>
                <a:gd name="T108" fmla="*/ 203 w 476"/>
                <a:gd name="T109" fmla="*/ 360 h 420"/>
                <a:gd name="T110" fmla="*/ 185 w 476"/>
                <a:gd name="T111" fmla="*/ 36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6" h="420">
                  <a:moveTo>
                    <a:pt x="130" y="46"/>
                  </a:moveTo>
                  <a:lnTo>
                    <a:pt x="117" y="54"/>
                  </a:lnTo>
                  <a:lnTo>
                    <a:pt x="104" y="63"/>
                  </a:lnTo>
                  <a:lnTo>
                    <a:pt x="92" y="73"/>
                  </a:lnTo>
                  <a:lnTo>
                    <a:pt x="80" y="85"/>
                  </a:lnTo>
                  <a:lnTo>
                    <a:pt x="68" y="96"/>
                  </a:lnTo>
                  <a:lnTo>
                    <a:pt x="58" y="108"/>
                  </a:lnTo>
                  <a:lnTo>
                    <a:pt x="48" y="120"/>
                  </a:lnTo>
                  <a:lnTo>
                    <a:pt x="39" y="132"/>
                  </a:lnTo>
                  <a:lnTo>
                    <a:pt x="31" y="147"/>
                  </a:lnTo>
                  <a:lnTo>
                    <a:pt x="22" y="160"/>
                  </a:lnTo>
                  <a:lnTo>
                    <a:pt x="16" y="174"/>
                  </a:lnTo>
                  <a:lnTo>
                    <a:pt x="10" y="189"/>
                  </a:lnTo>
                  <a:lnTo>
                    <a:pt x="6" y="204"/>
                  </a:lnTo>
                  <a:lnTo>
                    <a:pt x="3" y="219"/>
                  </a:lnTo>
                  <a:lnTo>
                    <a:pt x="1" y="234"/>
                  </a:lnTo>
                  <a:lnTo>
                    <a:pt x="0" y="250"/>
                  </a:lnTo>
                  <a:lnTo>
                    <a:pt x="1" y="265"/>
                  </a:lnTo>
                  <a:lnTo>
                    <a:pt x="3" y="281"/>
                  </a:lnTo>
                  <a:lnTo>
                    <a:pt x="6" y="296"/>
                  </a:lnTo>
                  <a:lnTo>
                    <a:pt x="11" y="312"/>
                  </a:lnTo>
                  <a:lnTo>
                    <a:pt x="16" y="323"/>
                  </a:lnTo>
                  <a:lnTo>
                    <a:pt x="21" y="336"/>
                  </a:lnTo>
                  <a:lnTo>
                    <a:pt x="29" y="346"/>
                  </a:lnTo>
                  <a:lnTo>
                    <a:pt x="36" y="356"/>
                  </a:lnTo>
                  <a:lnTo>
                    <a:pt x="44" y="365"/>
                  </a:lnTo>
                  <a:lnTo>
                    <a:pt x="53" y="374"/>
                  </a:lnTo>
                  <a:lnTo>
                    <a:pt x="63" y="382"/>
                  </a:lnTo>
                  <a:lnTo>
                    <a:pt x="74" y="389"/>
                  </a:lnTo>
                  <a:lnTo>
                    <a:pt x="85" y="395"/>
                  </a:lnTo>
                  <a:lnTo>
                    <a:pt x="98" y="402"/>
                  </a:lnTo>
                  <a:lnTo>
                    <a:pt x="110" y="407"/>
                  </a:lnTo>
                  <a:lnTo>
                    <a:pt x="123" y="411"/>
                  </a:lnTo>
                  <a:lnTo>
                    <a:pt x="137" y="414"/>
                  </a:lnTo>
                  <a:lnTo>
                    <a:pt x="152" y="417"/>
                  </a:lnTo>
                  <a:lnTo>
                    <a:pt x="168" y="419"/>
                  </a:lnTo>
                  <a:lnTo>
                    <a:pt x="183" y="420"/>
                  </a:lnTo>
                  <a:lnTo>
                    <a:pt x="203" y="420"/>
                  </a:lnTo>
                  <a:lnTo>
                    <a:pt x="224" y="418"/>
                  </a:lnTo>
                  <a:lnTo>
                    <a:pt x="244" y="416"/>
                  </a:lnTo>
                  <a:lnTo>
                    <a:pt x="265" y="412"/>
                  </a:lnTo>
                  <a:lnTo>
                    <a:pt x="285" y="406"/>
                  </a:lnTo>
                  <a:lnTo>
                    <a:pt x="307" y="400"/>
                  </a:lnTo>
                  <a:lnTo>
                    <a:pt x="326" y="391"/>
                  </a:lnTo>
                  <a:lnTo>
                    <a:pt x="346" y="382"/>
                  </a:lnTo>
                  <a:lnTo>
                    <a:pt x="366" y="372"/>
                  </a:lnTo>
                  <a:lnTo>
                    <a:pt x="384" y="361"/>
                  </a:lnTo>
                  <a:lnTo>
                    <a:pt x="400" y="349"/>
                  </a:lnTo>
                  <a:lnTo>
                    <a:pt x="416" y="336"/>
                  </a:lnTo>
                  <a:lnTo>
                    <a:pt x="431" y="320"/>
                  </a:lnTo>
                  <a:lnTo>
                    <a:pt x="444" y="305"/>
                  </a:lnTo>
                  <a:lnTo>
                    <a:pt x="449" y="296"/>
                  </a:lnTo>
                  <a:lnTo>
                    <a:pt x="455" y="288"/>
                  </a:lnTo>
                  <a:lnTo>
                    <a:pt x="459" y="279"/>
                  </a:lnTo>
                  <a:lnTo>
                    <a:pt x="463" y="270"/>
                  </a:lnTo>
                  <a:lnTo>
                    <a:pt x="467" y="262"/>
                  </a:lnTo>
                  <a:lnTo>
                    <a:pt x="470" y="253"/>
                  </a:lnTo>
                  <a:lnTo>
                    <a:pt x="472" y="243"/>
                  </a:lnTo>
                  <a:lnTo>
                    <a:pt x="474" y="232"/>
                  </a:lnTo>
                  <a:lnTo>
                    <a:pt x="476" y="221"/>
                  </a:lnTo>
                  <a:lnTo>
                    <a:pt x="476" y="209"/>
                  </a:lnTo>
                  <a:lnTo>
                    <a:pt x="476" y="195"/>
                  </a:lnTo>
                  <a:lnTo>
                    <a:pt x="475" y="182"/>
                  </a:lnTo>
                  <a:lnTo>
                    <a:pt x="472" y="168"/>
                  </a:lnTo>
                  <a:lnTo>
                    <a:pt x="468" y="153"/>
                  </a:lnTo>
                  <a:lnTo>
                    <a:pt x="462" y="137"/>
                  </a:lnTo>
                  <a:lnTo>
                    <a:pt x="454" y="121"/>
                  </a:lnTo>
                  <a:lnTo>
                    <a:pt x="445" y="105"/>
                  </a:lnTo>
                  <a:lnTo>
                    <a:pt x="433" y="88"/>
                  </a:lnTo>
                  <a:lnTo>
                    <a:pt x="419" y="70"/>
                  </a:lnTo>
                  <a:lnTo>
                    <a:pt x="402" y="53"/>
                  </a:lnTo>
                  <a:lnTo>
                    <a:pt x="390" y="41"/>
                  </a:lnTo>
                  <a:lnTo>
                    <a:pt x="376" y="31"/>
                  </a:lnTo>
                  <a:lnTo>
                    <a:pt x="362" y="22"/>
                  </a:lnTo>
                  <a:lnTo>
                    <a:pt x="345" y="15"/>
                  </a:lnTo>
                  <a:lnTo>
                    <a:pt x="330" y="8"/>
                  </a:lnTo>
                  <a:lnTo>
                    <a:pt x="313" y="4"/>
                  </a:lnTo>
                  <a:lnTo>
                    <a:pt x="296" y="1"/>
                  </a:lnTo>
                  <a:lnTo>
                    <a:pt x="278" y="0"/>
                  </a:lnTo>
                  <a:lnTo>
                    <a:pt x="260" y="0"/>
                  </a:lnTo>
                  <a:lnTo>
                    <a:pt x="242" y="2"/>
                  </a:lnTo>
                  <a:lnTo>
                    <a:pt x="224" y="6"/>
                  </a:lnTo>
                  <a:lnTo>
                    <a:pt x="205" y="11"/>
                  </a:lnTo>
                  <a:lnTo>
                    <a:pt x="186" y="18"/>
                  </a:lnTo>
                  <a:lnTo>
                    <a:pt x="168" y="25"/>
                  </a:lnTo>
                  <a:lnTo>
                    <a:pt x="148" y="35"/>
                  </a:lnTo>
                  <a:lnTo>
                    <a:pt x="130" y="46"/>
                  </a:lnTo>
                  <a:close/>
                  <a:moveTo>
                    <a:pt x="185" y="360"/>
                  </a:moveTo>
                  <a:lnTo>
                    <a:pt x="171" y="359"/>
                  </a:lnTo>
                  <a:lnTo>
                    <a:pt x="154" y="357"/>
                  </a:lnTo>
                  <a:lnTo>
                    <a:pt x="146" y="355"/>
                  </a:lnTo>
                  <a:lnTo>
                    <a:pt x="137" y="353"/>
                  </a:lnTo>
                  <a:lnTo>
                    <a:pt x="129" y="350"/>
                  </a:lnTo>
                  <a:lnTo>
                    <a:pt x="121" y="347"/>
                  </a:lnTo>
                  <a:lnTo>
                    <a:pt x="112" y="343"/>
                  </a:lnTo>
                  <a:lnTo>
                    <a:pt x="105" y="338"/>
                  </a:lnTo>
                  <a:lnTo>
                    <a:pt x="97" y="333"/>
                  </a:lnTo>
                  <a:lnTo>
                    <a:pt x="89" y="325"/>
                  </a:lnTo>
                  <a:lnTo>
                    <a:pt x="82" y="318"/>
                  </a:lnTo>
                  <a:lnTo>
                    <a:pt x="77" y="311"/>
                  </a:lnTo>
                  <a:lnTo>
                    <a:pt x="71" y="302"/>
                  </a:lnTo>
                  <a:lnTo>
                    <a:pt x="67" y="292"/>
                  </a:lnTo>
                  <a:lnTo>
                    <a:pt x="63" y="278"/>
                  </a:lnTo>
                  <a:lnTo>
                    <a:pt x="61" y="263"/>
                  </a:lnTo>
                  <a:lnTo>
                    <a:pt x="60" y="249"/>
                  </a:lnTo>
                  <a:lnTo>
                    <a:pt x="61" y="235"/>
                  </a:lnTo>
                  <a:lnTo>
                    <a:pt x="64" y="221"/>
                  </a:lnTo>
                  <a:lnTo>
                    <a:pt x="68" y="208"/>
                  </a:lnTo>
                  <a:lnTo>
                    <a:pt x="73" y="193"/>
                  </a:lnTo>
                  <a:lnTo>
                    <a:pt x="80" y="180"/>
                  </a:lnTo>
                  <a:lnTo>
                    <a:pt x="87" y="168"/>
                  </a:lnTo>
                  <a:lnTo>
                    <a:pt x="96" y="156"/>
                  </a:lnTo>
                  <a:lnTo>
                    <a:pt x="106" y="145"/>
                  </a:lnTo>
                  <a:lnTo>
                    <a:pt x="116" y="133"/>
                  </a:lnTo>
                  <a:lnTo>
                    <a:pt x="126" y="123"/>
                  </a:lnTo>
                  <a:lnTo>
                    <a:pt x="138" y="113"/>
                  </a:lnTo>
                  <a:lnTo>
                    <a:pt x="149" y="104"/>
                  </a:lnTo>
                  <a:lnTo>
                    <a:pt x="162" y="96"/>
                  </a:lnTo>
                  <a:lnTo>
                    <a:pt x="173" y="90"/>
                  </a:lnTo>
                  <a:lnTo>
                    <a:pt x="184" y="84"/>
                  </a:lnTo>
                  <a:lnTo>
                    <a:pt x="196" y="78"/>
                  </a:lnTo>
                  <a:lnTo>
                    <a:pt x="208" y="72"/>
                  </a:lnTo>
                  <a:lnTo>
                    <a:pt x="221" y="68"/>
                  </a:lnTo>
                  <a:lnTo>
                    <a:pt x="235" y="65"/>
                  </a:lnTo>
                  <a:lnTo>
                    <a:pt x="248" y="62"/>
                  </a:lnTo>
                  <a:lnTo>
                    <a:pt x="261" y="61"/>
                  </a:lnTo>
                  <a:lnTo>
                    <a:pt x="274" y="60"/>
                  </a:lnTo>
                  <a:lnTo>
                    <a:pt x="288" y="61"/>
                  </a:lnTo>
                  <a:lnTo>
                    <a:pt x="301" y="63"/>
                  </a:lnTo>
                  <a:lnTo>
                    <a:pt x="314" y="66"/>
                  </a:lnTo>
                  <a:lnTo>
                    <a:pt x="326" y="70"/>
                  </a:lnTo>
                  <a:lnTo>
                    <a:pt x="338" y="78"/>
                  </a:lnTo>
                  <a:lnTo>
                    <a:pt x="349" y="85"/>
                  </a:lnTo>
                  <a:lnTo>
                    <a:pt x="360" y="95"/>
                  </a:lnTo>
                  <a:lnTo>
                    <a:pt x="370" y="105"/>
                  </a:lnTo>
                  <a:lnTo>
                    <a:pt x="378" y="115"/>
                  </a:lnTo>
                  <a:lnTo>
                    <a:pt x="386" y="124"/>
                  </a:lnTo>
                  <a:lnTo>
                    <a:pt x="393" y="134"/>
                  </a:lnTo>
                  <a:lnTo>
                    <a:pt x="399" y="145"/>
                  </a:lnTo>
                  <a:lnTo>
                    <a:pt x="404" y="154"/>
                  </a:lnTo>
                  <a:lnTo>
                    <a:pt x="408" y="164"/>
                  </a:lnTo>
                  <a:lnTo>
                    <a:pt x="412" y="173"/>
                  </a:lnTo>
                  <a:lnTo>
                    <a:pt x="414" y="182"/>
                  </a:lnTo>
                  <a:lnTo>
                    <a:pt x="416" y="191"/>
                  </a:lnTo>
                  <a:lnTo>
                    <a:pt x="417" y="201"/>
                  </a:lnTo>
                  <a:lnTo>
                    <a:pt x="417" y="211"/>
                  </a:lnTo>
                  <a:lnTo>
                    <a:pt x="416" y="220"/>
                  </a:lnTo>
                  <a:lnTo>
                    <a:pt x="414" y="228"/>
                  </a:lnTo>
                  <a:lnTo>
                    <a:pt x="412" y="237"/>
                  </a:lnTo>
                  <a:lnTo>
                    <a:pt x="408" y="246"/>
                  </a:lnTo>
                  <a:lnTo>
                    <a:pt x="402" y="258"/>
                  </a:lnTo>
                  <a:lnTo>
                    <a:pt x="395" y="270"/>
                  </a:lnTo>
                  <a:lnTo>
                    <a:pt x="386" y="282"/>
                  </a:lnTo>
                  <a:lnTo>
                    <a:pt x="375" y="292"/>
                  </a:lnTo>
                  <a:lnTo>
                    <a:pt x="364" y="302"/>
                  </a:lnTo>
                  <a:lnTo>
                    <a:pt x="350" y="312"/>
                  </a:lnTo>
                  <a:lnTo>
                    <a:pt x="336" y="320"/>
                  </a:lnTo>
                  <a:lnTo>
                    <a:pt x="322" y="328"/>
                  </a:lnTo>
                  <a:lnTo>
                    <a:pt x="306" y="337"/>
                  </a:lnTo>
                  <a:lnTo>
                    <a:pt x="290" y="343"/>
                  </a:lnTo>
                  <a:lnTo>
                    <a:pt x="273" y="348"/>
                  </a:lnTo>
                  <a:lnTo>
                    <a:pt x="256" y="353"/>
                  </a:lnTo>
                  <a:lnTo>
                    <a:pt x="239" y="356"/>
                  </a:lnTo>
                  <a:lnTo>
                    <a:pt x="220" y="359"/>
                  </a:lnTo>
                  <a:lnTo>
                    <a:pt x="203" y="360"/>
                  </a:lnTo>
                  <a:lnTo>
                    <a:pt x="185" y="360"/>
                  </a:lnTo>
                  <a:lnTo>
                    <a:pt x="11" y="312"/>
                  </a:lnTo>
                  <a:lnTo>
                    <a:pt x="185" y="360"/>
                  </a:lnTo>
                  <a:close/>
                </a:path>
              </a:pathLst>
            </a:custGeom>
            <a:solidFill>
              <a:srgbClr val="A6B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" name="Freeform 54"/>
            <p:cNvSpPr>
              <a:spLocks/>
            </p:cNvSpPr>
            <p:nvPr/>
          </p:nvSpPr>
          <p:spPr bwMode="auto">
            <a:xfrm>
              <a:off x="7285038" y="4419601"/>
              <a:ext cx="31750" cy="23813"/>
            </a:xfrm>
            <a:custGeom>
              <a:avLst/>
              <a:gdLst>
                <a:gd name="T0" fmla="*/ 0 w 336"/>
                <a:gd name="T1" fmla="*/ 49 h 265"/>
                <a:gd name="T2" fmla="*/ 19 w 336"/>
                <a:gd name="T3" fmla="*/ 73 h 265"/>
                <a:gd name="T4" fmla="*/ 41 w 336"/>
                <a:gd name="T5" fmla="*/ 105 h 265"/>
                <a:gd name="T6" fmla="*/ 65 w 336"/>
                <a:gd name="T7" fmla="*/ 142 h 265"/>
                <a:gd name="T8" fmla="*/ 92 w 336"/>
                <a:gd name="T9" fmla="*/ 178 h 265"/>
                <a:gd name="T10" fmla="*/ 106 w 336"/>
                <a:gd name="T11" fmla="*/ 195 h 265"/>
                <a:gd name="T12" fmla="*/ 120 w 336"/>
                <a:gd name="T13" fmla="*/ 213 h 265"/>
                <a:gd name="T14" fmla="*/ 135 w 336"/>
                <a:gd name="T15" fmla="*/ 227 h 265"/>
                <a:gd name="T16" fmla="*/ 151 w 336"/>
                <a:gd name="T17" fmla="*/ 240 h 265"/>
                <a:gd name="T18" fmla="*/ 158 w 336"/>
                <a:gd name="T19" fmla="*/ 246 h 265"/>
                <a:gd name="T20" fmla="*/ 166 w 336"/>
                <a:gd name="T21" fmla="*/ 251 h 265"/>
                <a:gd name="T22" fmla="*/ 173 w 336"/>
                <a:gd name="T23" fmla="*/ 255 h 265"/>
                <a:gd name="T24" fmla="*/ 181 w 336"/>
                <a:gd name="T25" fmla="*/ 259 h 265"/>
                <a:gd name="T26" fmla="*/ 189 w 336"/>
                <a:gd name="T27" fmla="*/ 262 h 265"/>
                <a:gd name="T28" fmla="*/ 196 w 336"/>
                <a:gd name="T29" fmla="*/ 264 h 265"/>
                <a:gd name="T30" fmla="*/ 204 w 336"/>
                <a:gd name="T31" fmla="*/ 265 h 265"/>
                <a:gd name="T32" fmla="*/ 212 w 336"/>
                <a:gd name="T33" fmla="*/ 265 h 265"/>
                <a:gd name="T34" fmla="*/ 220 w 336"/>
                <a:gd name="T35" fmla="*/ 265 h 265"/>
                <a:gd name="T36" fmla="*/ 226 w 336"/>
                <a:gd name="T37" fmla="*/ 264 h 265"/>
                <a:gd name="T38" fmla="*/ 233 w 336"/>
                <a:gd name="T39" fmla="*/ 262 h 265"/>
                <a:gd name="T40" fmla="*/ 240 w 336"/>
                <a:gd name="T41" fmla="*/ 259 h 265"/>
                <a:gd name="T42" fmla="*/ 246 w 336"/>
                <a:gd name="T43" fmla="*/ 256 h 265"/>
                <a:gd name="T44" fmla="*/ 253 w 336"/>
                <a:gd name="T45" fmla="*/ 252 h 265"/>
                <a:gd name="T46" fmla="*/ 260 w 336"/>
                <a:gd name="T47" fmla="*/ 248 h 265"/>
                <a:gd name="T48" fmla="*/ 266 w 336"/>
                <a:gd name="T49" fmla="*/ 243 h 265"/>
                <a:gd name="T50" fmla="*/ 278 w 336"/>
                <a:gd name="T51" fmla="*/ 232 h 265"/>
                <a:gd name="T52" fmla="*/ 290 w 336"/>
                <a:gd name="T53" fmla="*/ 220 h 265"/>
                <a:gd name="T54" fmla="*/ 301 w 336"/>
                <a:gd name="T55" fmla="*/ 206 h 265"/>
                <a:gd name="T56" fmla="*/ 310 w 336"/>
                <a:gd name="T57" fmla="*/ 190 h 265"/>
                <a:gd name="T58" fmla="*/ 318 w 336"/>
                <a:gd name="T59" fmla="*/ 174 h 265"/>
                <a:gd name="T60" fmla="*/ 325 w 336"/>
                <a:gd name="T61" fmla="*/ 158 h 265"/>
                <a:gd name="T62" fmla="*/ 331 w 336"/>
                <a:gd name="T63" fmla="*/ 142 h 265"/>
                <a:gd name="T64" fmla="*/ 334 w 336"/>
                <a:gd name="T65" fmla="*/ 124 h 265"/>
                <a:gd name="T66" fmla="*/ 336 w 336"/>
                <a:gd name="T67" fmla="*/ 108 h 265"/>
                <a:gd name="T68" fmla="*/ 336 w 336"/>
                <a:gd name="T69" fmla="*/ 92 h 265"/>
                <a:gd name="T70" fmla="*/ 335 w 336"/>
                <a:gd name="T71" fmla="*/ 85 h 265"/>
                <a:gd name="T72" fmla="*/ 333 w 336"/>
                <a:gd name="T73" fmla="*/ 77 h 265"/>
                <a:gd name="T74" fmla="*/ 331 w 336"/>
                <a:gd name="T75" fmla="*/ 70 h 265"/>
                <a:gd name="T76" fmla="*/ 329 w 336"/>
                <a:gd name="T77" fmla="*/ 63 h 265"/>
                <a:gd name="T78" fmla="*/ 322 w 336"/>
                <a:gd name="T79" fmla="*/ 49 h 265"/>
                <a:gd name="T80" fmla="*/ 314 w 336"/>
                <a:gd name="T81" fmla="*/ 38 h 265"/>
                <a:gd name="T82" fmla="*/ 305 w 336"/>
                <a:gd name="T83" fmla="*/ 28 h 265"/>
                <a:gd name="T84" fmla="*/ 296 w 336"/>
                <a:gd name="T85" fmla="*/ 20 h 265"/>
                <a:gd name="T86" fmla="*/ 287 w 336"/>
                <a:gd name="T87" fmla="*/ 13 h 265"/>
                <a:gd name="T88" fmla="*/ 275 w 336"/>
                <a:gd name="T89" fmla="*/ 7 h 265"/>
                <a:gd name="T90" fmla="*/ 265 w 336"/>
                <a:gd name="T91" fmla="*/ 4 h 265"/>
                <a:gd name="T92" fmla="*/ 254 w 336"/>
                <a:gd name="T93" fmla="*/ 1 h 265"/>
                <a:gd name="T94" fmla="*/ 242 w 336"/>
                <a:gd name="T95" fmla="*/ 0 h 265"/>
                <a:gd name="T96" fmla="*/ 230 w 336"/>
                <a:gd name="T97" fmla="*/ 0 h 265"/>
                <a:gd name="T98" fmla="*/ 218 w 336"/>
                <a:gd name="T99" fmla="*/ 1 h 265"/>
                <a:gd name="T100" fmla="*/ 205 w 336"/>
                <a:gd name="T101" fmla="*/ 3 h 265"/>
                <a:gd name="T102" fmla="*/ 180 w 336"/>
                <a:gd name="T103" fmla="*/ 8 h 265"/>
                <a:gd name="T104" fmla="*/ 155 w 336"/>
                <a:gd name="T105" fmla="*/ 17 h 265"/>
                <a:gd name="T106" fmla="*/ 106 w 336"/>
                <a:gd name="T107" fmla="*/ 35 h 265"/>
                <a:gd name="T108" fmla="*/ 61 w 336"/>
                <a:gd name="T109" fmla="*/ 51 h 265"/>
                <a:gd name="T110" fmla="*/ 51 w 336"/>
                <a:gd name="T111" fmla="*/ 54 h 265"/>
                <a:gd name="T112" fmla="*/ 41 w 336"/>
                <a:gd name="T113" fmla="*/ 56 h 265"/>
                <a:gd name="T114" fmla="*/ 33 w 336"/>
                <a:gd name="T115" fmla="*/ 57 h 265"/>
                <a:gd name="T116" fmla="*/ 25 w 336"/>
                <a:gd name="T117" fmla="*/ 58 h 265"/>
                <a:gd name="T118" fmla="*/ 16 w 336"/>
                <a:gd name="T119" fmla="*/ 57 h 265"/>
                <a:gd name="T120" fmla="*/ 10 w 336"/>
                <a:gd name="T121" fmla="*/ 56 h 265"/>
                <a:gd name="T122" fmla="*/ 4 w 336"/>
                <a:gd name="T123" fmla="*/ 53 h 265"/>
                <a:gd name="T124" fmla="*/ 0 w 336"/>
                <a:gd name="T125" fmla="*/ 4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6" h="265">
                  <a:moveTo>
                    <a:pt x="0" y="49"/>
                  </a:moveTo>
                  <a:lnTo>
                    <a:pt x="19" y="73"/>
                  </a:lnTo>
                  <a:lnTo>
                    <a:pt x="41" y="105"/>
                  </a:lnTo>
                  <a:lnTo>
                    <a:pt x="65" y="142"/>
                  </a:lnTo>
                  <a:lnTo>
                    <a:pt x="92" y="178"/>
                  </a:lnTo>
                  <a:lnTo>
                    <a:pt x="106" y="195"/>
                  </a:lnTo>
                  <a:lnTo>
                    <a:pt x="120" y="213"/>
                  </a:lnTo>
                  <a:lnTo>
                    <a:pt x="135" y="227"/>
                  </a:lnTo>
                  <a:lnTo>
                    <a:pt x="151" y="240"/>
                  </a:lnTo>
                  <a:lnTo>
                    <a:pt x="158" y="246"/>
                  </a:lnTo>
                  <a:lnTo>
                    <a:pt x="166" y="251"/>
                  </a:lnTo>
                  <a:lnTo>
                    <a:pt x="173" y="255"/>
                  </a:lnTo>
                  <a:lnTo>
                    <a:pt x="181" y="259"/>
                  </a:lnTo>
                  <a:lnTo>
                    <a:pt x="189" y="262"/>
                  </a:lnTo>
                  <a:lnTo>
                    <a:pt x="196" y="264"/>
                  </a:lnTo>
                  <a:lnTo>
                    <a:pt x="204" y="265"/>
                  </a:lnTo>
                  <a:lnTo>
                    <a:pt x="212" y="265"/>
                  </a:lnTo>
                  <a:lnTo>
                    <a:pt x="220" y="265"/>
                  </a:lnTo>
                  <a:lnTo>
                    <a:pt x="226" y="264"/>
                  </a:lnTo>
                  <a:lnTo>
                    <a:pt x="233" y="262"/>
                  </a:lnTo>
                  <a:lnTo>
                    <a:pt x="240" y="259"/>
                  </a:lnTo>
                  <a:lnTo>
                    <a:pt x="246" y="256"/>
                  </a:lnTo>
                  <a:lnTo>
                    <a:pt x="253" y="252"/>
                  </a:lnTo>
                  <a:lnTo>
                    <a:pt x="260" y="248"/>
                  </a:lnTo>
                  <a:lnTo>
                    <a:pt x="266" y="243"/>
                  </a:lnTo>
                  <a:lnTo>
                    <a:pt x="278" y="232"/>
                  </a:lnTo>
                  <a:lnTo>
                    <a:pt x="290" y="220"/>
                  </a:lnTo>
                  <a:lnTo>
                    <a:pt x="301" y="206"/>
                  </a:lnTo>
                  <a:lnTo>
                    <a:pt x="310" y="190"/>
                  </a:lnTo>
                  <a:lnTo>
                    <a:pt x="318" y="174"/>
                  </a:lnTo>
                  <a:lnTo>
                    <a:pt x="325" y="158"/>
                  </a:lnTo>
                  <a:lnTo>
                    <a:pt x="331" y="142"/>
                  </a:lnTo>
                  <a:lnTo>
                    <a:pt x="334" y="124"/>
                  </a:lnTo>
                  <a:lnTo>
                    <a:pt x="336" y="108"/>
                  </a:lnTo>
                  <a:lnTo>
                    <a:pt x="336" y="92"/>
                  </a:lnTo>
                  <a:lnTo>
                    <a:pt x="335" y="85"/>
                  </a:lnTo>
                  <a:lnTo>
                    <a:pt x="333" y="77"/>
                  </a:lnTo>
                  <a:lnTo>
                    <a:pt x="331" y="70"/>
                  </a:lnTo>
                  <a:lnTo>
                    <a:pt x="329" y="63"/>
                  </a:lnTo>
                  <a:lnTo>
                    <a:pt x="322" y="49"/>
                  </a:lnTo>
                  <a:lnTo>
                    <a:pt x="314" y="38"/>
                  </a:lnTo>
                  <a:lnTo>
                    <a:pt x="305" y="28"/>
                  </a:lnTo>
                  <a:lnTo>
                    <a:pt x="296" y="20"/>
                  </a:lnTo>
                  <a:lnTo>
                    <a:pt x="287" y="13"/>
                  </a:lnTo>
                  <a:lnTo>
                    <a:pt x="275" y="7"/>
                  </a:lnTo>
                  <a:lnTo>
                    <a:pt x="265" y="4"/>
                  </a:lnTo>
                  <a:lnTo>
                    <a:pt x="254" y="1"/>
                  </a:lnTo>
                  <a:lnTo>
                    <a:pt x="242" y="0"/>
                  </a:lnTo>
                  <a:lnTo>
                    <a:pt x="230" y="0"/>
                  </a:lnTo>
                  <a:lnTo>
                    <a:pt x="218" y="1"/>
                  </a:lnTo>
                  <a:lnTo>
                    <a:pt x="205" y="3"/>
                  </a:lnTo>
                  <a:lnTo>
                    <a:pt x="180" y="8"/>
                  </a:lnTo>
                  <a:lnTo>
                    <a:pt x="155" y="17"/>
                  </a:lnTo>
                  <a:lnTo>
                    <a:pt x="106" y="35"/>
                  </a:lnTo>
                  <a:lnTo>
                    <a:pt x="61" y="51"/>
                  </a:lnTo>
                  <a:lnTo>
                    <a:pt x="51" y="54"/>
                  </a:lnTo>
                  <a:lnTo>
                    <a:pt x="41" y="56"/>
                  </a:lnTo>
                  <a:lnTo>
                    <a:pt x="33" y="57"/>
                  </a:lnTo>
                  <a:lnTo>
                    <a:pt x="25" y="58"/>
                  </a:lnTo>
                  <a:lnTo>
                    <a:pt x="16" y="57"/>
                  </a:lnTo>
                  <a:lnTo>
                    <a:pt x="10" y="56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" name="Freeform 55"/>
            <p:cNvSpPr>
              <a:spLocks/>
            </p:cNvSpPr>
            <p:nvPr/>
          </p:nvSpPr>
          <p:spPr bwMode="auto">
            <a:xfrm>
              <a:off x="7248525" y="4387851"/>
              <a:ext cx="28575" cy="23813"/>
            </a:xfrm>
            <a:custGeom>
              <a:avLst/>
              <a:gdLst>
                <a:gd name="T0" fmla="*/ 6 w 310"/>
                <a:gd name="T1" fmla="*/ 216 h 247"/>
                <a:gd name="T2" fmla="*/ 30 w 310"/>
                <a:gd name="T3" fmla="*/ 224 h 247"/>
                <a:gd name="T4" fmla="*/ 51 w 310"/>
                <a:gd name="T5" fmla="*/ 231 h 247"/>
                <a:gd name="T6" fmla="*/ 71 w 310"/>
                <a:gd name="T7" fmla="*/ 236 h 247"/>
                <a:gd name="T8" fmla="*/ 90 w 310"/>
                <a:gd name="T9" fmla="*/ 241 h 247"/>
                <a:gd name="T10" fmla="*/ 108 w 310"/>
                <a:gd name="T11" fmla="*/ 244 h 247"/>
                <a:gd name="T12" fmla="*/ 126 w 310"/>
                <a:gd name="T13" fmla="*/ 246 h 247"/>
                <a:gd name="T14" fmla="*/ 143 w 310"/>
                <a:gd name="T15" fmla="*/ 247 h 247"/>
                <a:gd name="T16" fmla="*/ 160 w 310"/>
                <a:gd name="T17" fmla="*/ 246 h 247"/>
                <a:gd name="T18" fmla="*/ 177 w 310"/>
                <a:gd name="T19" fmla="*/ 244 h 247"/>
                <a:gd name="T20" fmla="*/ 193 w 310"/>
                <a:gd name="T21" fmla="*/ 240 h 247"/>
                <a:gd name="T22" fmla="*/ 210 w 310"/>
                <a:gd name="T23" fmla="*/ 236 h 247"/>
                <a:gd name="T24" fmla="*/ 229 w 310"/>
                <a:gd name="T25" fmla="*/ 229 h 247"/>
                <a:gd name="T26" fmla="*/ 247 w 310"/>
                <a:gd name="T27" fmla="*/ 222 h 247"/>
                <a:gd name="T28" fmla="*/ 266 w 310"/>
                <a:gd name="T29" fmla="*/ 213 h 247"/>
                <a:gd name="T30" fmla="*/ 287 w 310"/>
                <a:gd name="T31" fmla="*/ 201 h 247"/>
                <a:gd name="T32" fmla="*/ 308 w 310"/>
                <a:gd name="T33" fmla="*/ 189 h 247"/>
                <a:gd name="T34" fmla="*/ 310 w 310"/>
                <a:gd name="T35" fmla="*/ 152 h 247"/>
                <a:gd name="T36" fmla="*/ 310 w 310"/>
                <a:gd name="T37" fmla="*/ 119 h 247"/>
                <a:gd name="T38" fmla="*/ 307 w 310"/>
                <a:gd name="T39" fmla="*/ 91 h 247"/>
                <a:gd name="T40" fmla="*/ 303 w 310"/>
                <a:gd name="T41" fmla="*/ 66 h 247"/>
                <a:gd name="T42" fmla="*/ 296 w 310"/>
                <a:gd name="T43" fmla="*/ 46 h 247"/>
                <a:gd name="T44" fmla="*/ 288 w 310"/>
                <a:gd name="T45" fmla="*/ 31 h 247"/>
                <a:gd name="T46" fmla="*/ 277 w 310"/>
                <a:gd name="T47" fmla="*/ 17 h 247"/>
                <a:gd name="T48" fmla="*/ 266 w 310"/>
                <a:gd name="T49" fmla="*/ 8 h 247"/>
                <a:gd name="T50" fmla="*/ 254 w 310"/>
                <a:gd name="T51" fmla="*/ 3 h 247"/>
                <a:gd name="T52" fmla="*/ 241 w 310"/>
                <a:gd name="T53" fmla="*/ 0 h 247"/>
                <a:gd name="T54" fmla="*/ 227 w 310"/>
                <a:gd name="T55" fmla="*/ 0 h 247"/>
                <a:gd name="T56" fmla="*/ 211 w 310"/>
                <a:gd name="T57" fmla="*/ 2 h 247"/>
                <a:gd name="T58" fmla="*/ 195 w 310"/>
                <a:gd name="T59" fmla="*/ 7 h 247"/>
                <a:gd name="T60" fmla="*/ 179 w 310"/>
                <a:gd name="T61" fmla="*/ 13 h 247"/>
                <a:gd name="T62" fmla="*/ 163 w 310"/>
                <a:gd name="T63" fmla="*/ 22 h 247"/>
                <a:gd name="T64" fmla="*/ 146 w 310"/>
                <a:gd name="T65" fmla="*/ 32 h 247"/>
                <a:gd name="T66" fmla="*/ 130 w 310"/>
                <a:gd name="T67" fmla="*/ 43 h 247"/>
                <a:gd name="T68" fmla="*/ 114 w 310"/>
                <a:gd name="T69" fmla="*/ 56 h 247"/>
                <a:gd name="T70" fmla="*/ 98 w 310"/>
                <a:gd name="T71" fmla="*/ 69 h 247"/>
                <a:gd name="T72" fmla="*/ 82 w 310"/>
                <a:gd name="T73" fmla="*/ 82 h 247"/>
                <a:gd name="T74" fmla="*/ 68 w 310"/>
                <a:gd name="T75" fmla="*/ 98 h 247"/>
                <a:gd name="T76" fmla="*/ 55 w 310"/>
                <a:gd name="T77" fmla="*/ 112 h 247"/>
                <a:gd name="T78" fmla="*/ 43 w 310"/>
                <a:gd name="T79" fmla="*/ 126 h 247"/>
                <a:gd name="T80" fmla="*/ 32 w 310"/>
                <a:gd name="T81" fmla="*/ 140 h 247"/>
                <a:gd name="T82" fmla="*/ 22 w 310"/>
                <a:gd name="T83" fmla="*/ 154 h 247"/>
                <a:gd name="T84" fmla="*/ 13 w 310"/>
                <a:gd name="T85" fmla="*/ 167 h 247"/>
                <a:gd name="T86" fmla="*/ 7 w 310"/>
                <a:gd name="T87" fmla="*/ 179 h 247"/>
                <a:gd name="T88" fmla="*/ 2 w 310"/>
                <a:gd name="T89" fmla="*/ 189 h 247"/>
                <a:gd name="T90" fmla="*/ 0 w 310"/>
                <a:gd name="T91" fmla="*/ 198 h 247"/>
                <a:gd name="T92" fmla="*/ 0 w 310"/>
                <a:gd name="T93" fmla="*/ 206 h 247"/>
                <a:gd name="T94" fmla="*/ 2 w 310"/>
                <a:gd name="T95" fmla="*/ 211 h 247"/>
                <a:gd name="T96" fmla="*/ 6 w 310"/>
                <a:gd name="T97" fmla="*/ 216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0" h="247">
                  <a:moveTo>
                    <a:pt x="6" y="216"/>
                  </a:moveTo>
                  <a:lnTo>
                    <a:pt x="30" y="224"/>
                  </a:lnTo>
                  <a:lnTo>
                    <a:pt x="51" y="231"/>
                  </a:lnTo>
                  <a:lnTo>
                    <a:pt x="71" y="236"/>
                  </a:lnTo>
                  <a:lnTo>
                    <a:pt x="90" y="241"/>
                  </a:lnTo>
                  <a:lnTo>
                    <a:pt x="108" y="244"/>
                  </a:lnTo>
                  <a:lnTo>
                    <a:pt x="126" y="246"/>
                  </a:lnTo>
                  <a:lnTo>
                    <a:pt x="143" y="247"/>
                  </a:lnTo>
                  <a:lnTo>
                    <a:pt x="160" y="246"/>
                  </a:lnTo>
                  <a:lnTo>
                    <a:pt x="177" y="244"/>
                  </a:lnTo>
                  <a:lnTo>
                    <a:pt x="193" y="240"/>
                  </a:lnTo>
                  <a:lnTo>
                    <a:pt x="210" y="236"/>
                  </a:lnTo>
                  <a:lnTo>
                    <a:pt x="229" y="229"/>
                  </a:lnTo>
                  <a:lnTo>
                    <a:pt x="247" y="222"/>
                  </a:lnTo>
                  <a:lnTo>
                    <a:pt x="266" y="213"/>
                  </a:lnTo>
                  <a:lnTo>
                    <a:pt x="287" y="201"/>
                  </a:lnTo>
                  <a:lnTo>
                    <a:pt x="308" y="189"/>
                  </a:lnTo>
                  <a:lnTo>
                    <a:pt x="310" y="152"/>
                  </a:lnTo>
                  <a:lnTo>
                    <a:pt x="310" y="119"/>
                  </a:lnTo>
                  <a:lnTo>
                    <a:pt x="307" y="91"/>
                  </a:lnTo>
                  <a:lnTo>
                    <a:pt x="303" y="66"/>
                  </a:lnTo>
                  <a:lnTo>
                    <a:pt x="296" y="46"/>
                  </a:lnTo>
                  <a:lnTo>
                    <a:pt x="288" y="31"/>
                  </a:lnTo>
                  <a:lnTo>
                    <a:pt x="277" y="17"/>
                  </a:lnTo>
                  <a:lnTo>
                    <a:pt x="266" y="8"/>
                  </a:lnTo>
                  <a:lnTo>
                    <a:pt x="254" y="3"/>
                  </a:lnTo>
                  <a:lnTo>
                    <a:pt x="241" y="0"/>
                  </a:lnTo>
                  <a:lnTo>
                    <a:pt x="227" y="0"/>
                  </a:lnTo>
                  <a:lnTo>
                    <a:pt x="211" y="2"/>
                  </a:lnTo>
                  <a:lnTo>
                    <a:pt x="195" y="7"/>
                  </a:lnTo>
                  <a:lnTo>
                    <a:pt x="179" y="13"/>
                  </a:lnTo>
                  <a:lnTo>
                    <a:pt x="163" y="22"/>
                  </a:lnTo>
                  <a:lnTo>
                    <a:pt x="146" y="32"/>
                  </a:lnTo>
                  <a:lnTo>
                    <a:pt x="130" y="43"/>
                  </a:lnTo>
                  <a:lnTo>
                    <a:pt x="114" y="56"/>
                  </a:lnTo>
                  <a:lnTo>
                    <a:pt x="98" y="69"/>
                  </a:lnTo>
                  <a:lnTo>
                    <a:pt x="82" y="82"/>
                  </a:lnTo>
                  <a:lnTo>
                    <a:pt x="68" y="98"/>
                  </a:lnTo>
                  <a:lnTo>
                    <a:pt x="55" y="112"/>
                  </a:lnTo>
                  <a:lnTo>
                    <a:pt x="43" y="126"/>
                  </a:lnTo>
                  <a:lnTo>
                    <a:pt x="32" y="140"/>
                  </a:lnTo>
                  <a:lnTo>
                    <a:pt x="22" y="154"/>
                  </a:lnTo>
                  <a:lnTo>
                    <a:pt x="13" y="167"/>
                  </a:lnTo>
                  <a:lnTo>
                    <a:pt x="7" y="179"/>
                  </a:lnTo>
                  <a:lnTo>
                    <a:pt x="2" y="189"/>
                  </a:lnTo>
                  <a:lnTo>
                    <a:pt x="0" y="198"/>
                  </a:lnTo>
                  <a:lnTo>
                    <a:pt x="0" y="206"/>
                  </a:lnTo>
                  <a:lnTo>
                    <a:pt x="2" y="211"/>
                  </a:lnTo>
                  <a:lnTo>
                    <a:pt x="6" y="2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56"/>
            <p:cNvSpPr>
              <a:spLocks/>
            </p:cNvSpPr>
            <p:nvPr/>
          </p:nvSpPr>
          <p:spPr bwMode="auto">
            <a:xfrm>
              <a:off x="7316788" y="4627563"/>
              <a:ext cx="41275" cy="39688"/>
            </a:xfrm>
            <a:custGeom>
              <a:avLst/>
              <a:gdLst>
                <a:gd name="T0" fmla="*/ 374 w 436"/>
                <a:gd name="T1" fmla="*/ 61 h 425"/>
                <a:gd name="T2" fmla="*/ 333 w 436"/>
                <a:gd name="T3" fmla="*/ 34 h 425"/>
                <a:gd name="T4" fmla="*/ 295 w 436"/>
                <a:gd name="T5" fmla="*/ 16 h 425"/>
                <a:gd name="T6" fmla="*/ 260 w 436"/>
                <a:gd name="T7" fmla="*/ 4 h 425"/>
                <a:gd name="T8" fmla="*/ 227 w 436"/>
                <a:gd name="T9" fmla="*/ 0 h 425"/>
                <a:gd name="T10" fmla="*/ 196 w 436"/>
                <a:gd name="T11" fmla="*/ 1 h 425"/>
                <a:gd name="T12" fmla="*/ 169 w 436"/>
                <a:gd name="T13" fmla="*/ 9 h 425"/>
                <a:gd name="T14" fmla="*/ 143 w 436"/>
                <a:gd name="T15" fmla="*/ 22 h 425"/>
                <a:gd name="T16" fmla="*/ 119 w 436"/>
                <a:gd name="T17" fmla="*/ 41 h 425"/>
                <a:gd name="T18" fmla="*/ 98 w 436"/>
                <a:gd name="T19" fmla="*/ 63 h 425"/>
                <a:gd name="T20" fmla="*/ 78 w 436"/>
                <a:gd name="T21" fmla="*/ 89 h 425"/>
                <a:gd name="T22" fmla="*/ 60 w 436"/>
                <a:gd name="T23" fmla="*/ 121 h 425"/>
                <a:gd name="T24" fmla="*/ 44 w 436"/>
                <a:gd name="T25" fmla="*/ 154 h 425"/>
                <a:gd name="T26" fmla="*/ 30 w 436"/>
                <a:gd name="T27" fmla="*/ 191 h 425"/>
                <a:gd name="T28" fmla="*/ 11 w 436"/>
                <a:gd name="T29" fmla="*/ 251 h 425"/>
                <a:gd name="T30" fmla="*/ 12 w 436"/>
                <a:gd name="T31" fmla="*/ 298 h 425"/>
                <a:gd name="T32" fmla="*/ 37 w 436"/>
                <a:gd name="T33" fmla="*/ 312 h 425"/>
                <a:gd name="T34" fmla="*/ 78 w 436"/>
                <a:gd name="T35" fmla="*/ 343 h 425"/>
                <a:gd name="T36" fmla="*/ 133 w 436"/>
                <a:gd name="T37" fmla="*/ 388 h 425"/>
                <a:gd name="T38" fmla="*/ 173 w 436"/>
                <a:gd name="T39" fmla="*/ 414 h 425"/>
                <a:gd name="T40" fmla="*/ 190 w 436"/>
                <a:gd name="T41" fmla="*/ 422 h 425"/>
                <a:gd name="T42" fmla="*/ 200 w 436"/>
                <a:gd name="T43" fmla="*/ 425 h 425"/>
                <a:gd name="T44" fmla="*/ 219 w 436"/>
                <a:gd name="T45" fmla="*/ 425 h 425"/>
                <a:gd name="T46" fmla="*/ 245 w 436"/>
                <a:gd name="T47" fmla="*/ 420 h 425"/>
                <a:gd name="T48" fmla="*/ 272 w 436"/>
                <a:gd name="T49" fmla="*/ 410 h 425"/>
                <a:gd name="T50" fmla="*/ 298 w 436"/>
                <a:gd name="T51" fmla="*/ 395 h 425"/>
                <a:gd name="T52" fmla="*/ 323 w 436"/>
                <a:gd name="T53" fmla="*/ 377 h 425"/>
                <a:gd name="T54" fmla="*/ 347 w 436"/>
                <a:gd name="T55" fmla="*/ 354 h 425"/>
                <a:gd name="T56" fmla="*/ 369 w 436"/>
                <a:gd name="T57" fmla="*/ 329 h 425"/>
                <a:gd name="T58" fmla="*/ 388 w 436"/>
                <a:gd name="T59" fmla="*/ 303 h 425"/>
                <a:gd name="T60" fmla="*/ 406 w 436"/>
                <a:gd name="T61" fmla="*/ 274 h 425"/>
                <a:gd name="T62" fmla="*/ 420 w 436"/>
                <a:gd name="T63" fmla="*/ 246 h 425"/>
                <a:gd name="T64" fmla="*/ 429 w 436"/>
                <a:gd name="T65" fmla="*/ 216 h 425"/>
                <a:gd name="T66" fmla="*/ 435 w 436"/>
                <a:gd name="T67" fmla="*/ 187 h 425"/>
                <a:gd name="T68" fmla="*/ 436 w 436"/>
                <a:gd name="T69" fmla="*/ 158 h 425"/>
                <a:gd name="T70" fmla="*/ 432 w 436"/>
                <a:gd name="T71" fmla="*/ 132 h 425"/>
                <a:gd name="T72" fmla="*/ 422 w 436"/>
                <a:gd name="T73" fmla="*/ 108 h 425"/>
                <a:gd name="T74" fmla="*/ 406 w 436"/>
                <a:gd name="T75" fmla="*/ 86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6" h="425">
                  <a:moveTo>
                    <a:pt x="395" y="77"/>
                  </a:moveTo>
                  <a:lnTo>
                    <a:pt x="374" y="61"/>
                  </a:lnTo>
                  <a:lnTo>
                    <a:pt x="353" y="47"/>
                  </a:lnTo>
                  <a:lnTo>
                    <a:pt x="333" y="34"/>
                  </a:lnTo>
                  <a:lnTo>
                    <a:pt x="314" y="24"/>
                  </a:lnTo>
                  <a:lnTo>
                    <a:pt x="295" y="16"/>
                  </a:lnTo>
                  <a:lnTo>
                    <a:pt x="278" y="9"/>
                  </a:lnTo>
                  <a:lnTo>
                    <a:pt x="260" y="4"/>
                  </a:lnTo>
                  <a:lnTo>
                    <a:pt x="243" y="1"/>
                  </a:lnTo>
                  <a:lnTo>
                    <a:pt x="227" y="0"/>
                  </a:lnTo>
                  <a:lnTo>
                    <a:pt x="212" y="0"/>
                  </a:lnTo>
                  <a:lnTo>
                    <a:pt x="196" y="1"/>
                  </a:lnTo>
                  <a:lnTo>
                    <a:pt x="182" y="4"/>
                  </a:lnTo>
                  <a:lnTo>
                    <a:pt x="169" y="9"/>
                  </a:lnTo>
                  <a:lnTo>
                    <a:pt x="156" y="15"/>
                  </a:lnTo>
                  <a:lnTo>
                    <a:pt x="143" y="22"/>
                  </a:lnTo>
                  <a:lnTo>
                    <a:pt x="130" y="30"/>
                  </a:lnTo>
                  <a:lnTo>
                    <a:pt x="119" y="41"/>
                  </a:lnTo>
                  <a:lnTo>
                    <a:pt x="108" y="51"/>
                  </a:lnTo>
                  <a:lnTo>
                    <a:pt x="98" y="63"/>
                  </a:lnTo>
                  <a:lnTo>
                    <a:pt x="88" y="76"/>
                  </a:lnTo>
                  <a:lnTo>
                    <a:pt x="78" y="89"/>
                  </a:lnTo>
                  <a:lnTo>
                    <a:pt x="68" y="105"/>
                  </a:lnTo>
                  <a:lnTo>
                    <a:pt x="60" y="121"/>
                  </a:lnTo>
                  <a:lnTo>
                    <a:pt x="52" y="137"/>
                  </a:lnTo>
                  <a:lnTo>
                    <a:pt x="44" y="154"/>
                  </a:lnTo>
                  <a:lnTo>
                    <a:pt x="37" y="173"/>
                  </a:lnTo>
                  <a:lnTo>
                    <a:pt x="30" y="191"/>
                  </a:lnTo>
                  <a:lnTo>
                    <a:pt x="23" y="210"/>
                  </a:lnTo>
                  <a:lnTo>
                    <a:pt x="11" y="251"/>
                  </a:lnTo>
                  <a:lnTo>
                    <a:pt x="0" y="292"/>
                  </a:lnTo>
                  <a:lnTo>
                    <a:pt x="12" y="298"/>
                  </a:lnTo>
                  <a:lnTo>
                    <a:pt x="24" y="304"/>
                  </a:lnTo>
                  <a:lnTo>
                    <a:pt x="37" y="312"/>
                  </a:lnTo>
                  <a:lnTo>
                    <a:pt x="50" y="322"/>
                  </a:lnTo>
                  <a:lnTo>
                    <a:pt x="78" y="343"/>
                  </a:lnTo>
                  <a:lnTo>
                    <a:pt x="106" y="367"/>
                  </a:lnTo>
                  <a:lnTo>
                    <a:pt x="133" y="388"/>
                  </a:lnTo>
                  <a:lnTo>
                    <a:pt x="160" y="407"/>
                  </a:lnTo>
                  <a:lnTo>
                    <a:pt x="173" y="414"/>
                  </a:lnTo>
                  <a:lnTo>
                    <a:pt x="184" y="420"/>
                  </a:lnTo>
                  <a:lnTo>
                    <a:pt x="190" y="422"/>
                  </a:lnTo>
                  <a:lnTo>
                    <a:pt x="195" y="424"/>
                  </a:lnTo>
                  <a:lnTo>
                    <a:pt x="200" y="425"/>
                  </a:lnTo>
                  <a:lnTo>
                    <a:pt x="206" y="425"/>
                  </a:lnTo>
                  <a:lnTo>
                    <a:pt x="219" y="425"/>
                  </a:lnTo>
                  <a:lnTo>
                    <a:pt x="232" y="423"/>
                  </a:lnTo>
                  <a:lnTo>
                    <a:pt x="245" y="420"/>
                  </a:lnTo>
                  <a:lnTo>
                    <a:pt x="258" y="415"/>
                  </a:lnTo>
                  <a:lnTo>
                    <a:pt x="272" y="410"/>
                  </a:lnTo>
                  <a:lnTo>
                    <a:pt x="285" y="403"/>
                  </a:lnTo>
                  <a:lnTo>
                    <a:pt x="298" y="395"/>
                  </a:lnTo>
                  <a:lnTo>
                    <a:pt x="310" y="386"/>
                  </a:lnTo>
                  <a:lnTo>
                    <a:pt x="323" y="377"/>
                  </a:lnTo>
                  <a:lnTo>
                    <a:pt x="336" y="366"/>
                  </a:lnTo>
                  <a:lnTo>
                    <a:pt x="347" y="354"/>
                  </a:lnTo>
                  <a:lnTo>
                    <a:pt x="358" y="342"/>
                  </a:lnTo>
                  <a:lnTo>
                    <a:pt x="369" y="329"/>
                  </a:lnTo>
                  <a:lnTo>
                    <a:pt x="379" y="316"/>
                  </a:lnTo>
                  <a:lnTo>
                    <a:pt x="388" y="303"/>
                  </a:lnTo>
                  <a:lnTo>
                    <a:pt x="397" y="288"/>
                  </a:lnTo>
                  <a:lnTo>
                    <a:pt x="406" y="274"/>
                  </a:lnTo>
                  <a:lnTo>
                    <a:pt x="413" y="260"/>
                  </a:lnTo>
                  <a:lnTo>
                    <a:pt x="420" y="246"/>
                  </a:lnTo>
                  <a:lnTo>
                    <a:pt x="425" y="230"/>
                  </a:lnTo>
                  <a:lnTo>
                    <a:pt x="429" y="216"/>
                  </a:lnTo>
                  <a:lnTo>
                    <a:pt x="433" y="201"/>
                  </a:lnTo>
                  <a:lnTo>
                    <a:pt x="435" y="187"/>
                  </a:lnTo>
                  <a:lnTo>
                    <a:pt x="436" y="173"/>
                  </a:lnTo>
                  <a:lnTo>
                    <a:pt x="436" y="158"/>
                  </a:lnTo>
                  <a:lnTo>
                    <a:pt x="435" y="145"/>
                  </a:lnTo>
                  <a:lnTo>
                    <a:pt x="432" y="132"/>
                  </a:lnTo>
                  <a:lnTo>
                    <a:pt x="428" y="120"/>
                  </a:lnTo>
                  <a:lnTo>
                    <a:pt x="422" y="108"/>
                  </a:lnTo>
                  <a:lnTo>
                    <a:pt x="415" y="96"/>
                  </a:lnTo>
                  <a:lnTo>
                    <a:pt x="406" y="86"/>
                  </a:lnTo>
                  <a:lnTo>
                    <a:pt x="395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57"/>
            <p:cNvSpPr>
              <a:spLocks/>
            </p:cNvSpPr>
            <p:nvPr/>
          </p:nvSpPr>
          <p:spPr bwMode="auto">
            <a:xfrm>
              <a:off x="7308850" y="4445001"/>
              <a:ext cx="57150" cy="50800"/>
            </a:xfrm>
            <a:custGeom>
              <a:avLst/>
              <a:gdLst>
                <a:gd name="T0" fmla="*/ 599 w 619"/>
                <a:gd name="T1" fmla="*/ 427 h 534"/>
                <a:gd name="T2" fmla="*/ 557 w 619"/>
                <a:gd name="T3" fmla="*/ 420 h 534"/>
                <a:gd name="T4" fmla="*/ 514 w 619"/>
                <a:gd name="T5" fmla="*/ 418 h 534"/>
                <a:gd name="T6" fmla="*/ 472 w 619"/>
                <a:gd name="T7" fmla="*/ 421 h 534"/>
                <a:gd name="T8" fmla="*/ 443 w 619"/>
                <a:gd name="T9" fmla="*/ 427 h 534"/>
                <a:gd name="T10" fmla="*/ 424 w 619"/>
                <a:gd name="T11" fmla="*/ 434 h 534"/>
                <a:gd name="T12" fmla="*/ 407 w 619"/>
                <a:gd name="T13" fmla="*/ 443 h 534"/>
                <a:gd name="T14" fmla="*/ 392 w 619"/>
                <a:gd name="T15" fmla="*/ 454 h 534"/>
                <a:gd name="T16" fmla="*/ 378 w 619"/>
                <a:gd name="T17" fmla="*/ 467 h 534"/>
                <a:gd name="T18" fmla="*/ 365 w 619"/>
                <a:gd name="T19" fmla="*/ 483 h 534"/>
                <a:gd name="T20" fmla="*/ 353 w 619"/>
                <a:gd name="T21" fmla="*/ 501 h 534"/>
                <a:gd name="T22" fmla="*/ 345 w 619"/>
                <a:gd name="T23" fmla="*/ 523 h 534"/>
                <a:gd name="T24" fmla="*/ 341 w 619"/>
                <a:gd name="T25" fmla="*/ 518 h 534"/>
                <a:gd name="T26" fmla="*/ 336 w 619"/>
                <a:gd name="T27" fmla="*/ 489 h 534"/>
                <a:gd name="T28" fmla="*/ 326 w 619"/>
                <a:gd name="T29" fmla="*/ 465 h 534"/>
                <a:gd name="T30" fmla="*/ 313 w 619"/>
                <a:gd name="T31" fmla="*/ 446 h 534"/>
                <a:gd name="T32" fmla="*/ 295 w 619"/>
                <a:gd name="T33" fmla="*/ 430 h 534"/>
                <a:gd name="T34" fmla="*/ 274 w 619"/>
                <a:gd name="T35" fmla="*/ 418 h 534"/>
                <a:gd name="T36" fmla="*/ 251 w 619"/>
                <a:gd name="T37" fmla="*/ 409 h 534"/>
                <a:gd name="T38" fmla="*/ 226 w 619"/>
                <a:gd name="T39" fmla="*/ 402 h 534"/>
                <a:gd name="T40" fmla="*/ 186 w 619"/>
                <a:gd name="T41" fmla="*/ 396 h 534"/>
                <a:gd name="T42" fmla="*/ 129 w 619"/>
                <a:gd name="T43" fmla="*/ 391 h 534"/>
                <a:gd name="T44" fmla="*/ 73 w 619"/>
                <a:gd name="T45" fmla="*/ 387 h 534"/>
                <a:gd name="T46" fmla="*/ 35 w 619"/>
                <a:gd name="T47" fmla="*/ 382 h 534"/>
                <a:gd name="T48" fmla="*/ 11 w 619"/>
                <a:gd name="T49" fmla="*/ 376 h 534"/>
                <a:gd name="T50" fmla="*/ 16 w 619"/>
                <a:gd name="T51" fmla="*/ 349 h 534"/>
                <a:gd name="T52" fmla="*/ 39 w 619"/>
                <a:gd name="T53" fmla="*/ 311 h 534"/>
                <a:gd name="T54" fmla="*/ 52 w 619"/>
                <a:gd name="T55" fmla="*/ 284 h 534"/>
                <a:gd name="T56" fmla="*/ 62 w 619"/>
                <a:gd name="T57" fmla="*/ 257 h 534"/>
                <a:gd name="T58" fmla="*/ 69 w 619"/>
                <a:gd name="T59" fmla="*/ 228 h 534"/>
                <a:gd name="T60" fmla="*/ 73 w 619"/>
                <a:gd name="T61" fmla="*/ 199 h 534"/>
                <a:gd name="T62" fmla="*/ 73 w 619"/>
                <a:gd name="T63" fmla="*/ 168 h 534"/>
                <a:gd name="T64" fmla="*/ 99 w 619"/>
                <a:gd name="T65" fmla="*/ 160 h 534"/>
                <a:gd name="T66" fmla="*/ 158 w 619"/>
                <a:gd name="T67" fmla="*/ 170 h 534"/>
                <a:gd name="T68" fmla="*/ 207 w 619"/>
                <a:gd name="T69" fmla="*/ 173 h 534"/>
                <a:gd name="T70" fmla="*/ 241 w 619"/>
                <a:gd name="T71" fmla="*/ 172 h 534"/>
                <a:gd name="T72" fmla="*/ 274 w 619"/>
                <a:gd name="T73" fmla="*/ 170 h 534"/>
                <a:gd name="T74" fmla="*/ 308 w 619"/>
                <a:gd name="T75" fmla="*/ 165 h 534"/>
                <a:gd name="T76" fmla="*/ 339 w 619"/>
                <a:gd name="T77" fmla="*/ 157 h 534"/>
                <a:gd name="T78" fmla="*/ 370 w 619"/>
                <a:gd name="T79" fmla="*/ 147 h 534"/>
                <a:gd name="T80" fmla="*/ 398 w 619"/>
                <a:gd name="T81" fmla="*/ 134 h 534"/>
                <a:gd name="T82" fmla="*/ 423 w 619"/>
                <a:gd name="T83" fmla="*/ 117 h 534"/>
                <a:gd name="T84" fmla="*/ 446 w 619"/>
                <a:gd name="T85" fmla="*/ 98 h 534"/>
                <a:gd name="T86" fmla="*/ 465 w 619"/>
                <a:gd name="T87" fmla="*/ 75 h 534"/>
                <a:gd name="T88" fmla="*/ 480 w 619"/>
                <a:gd name="T89" fmla="*/ 47 h 534"/>
                <a:gd name="T90" fmla="*/ 491 w 619"/>
                <a:gd name="T91" fmla="*/ 16 h 534"/>
                <a:gd name="T92" fmla="*/ 489 w 619"/>
                <a:gd name="T93" fmla="*/ 31 h 534"/>
                <a:gd name="T94" fmla="*/ 485 w 619"/>
                <a:gd name="T95" fmla="*/ 92 h 534"/>
                <a:gd name="T96" fmla="*/ 486 w 619"/>
                <a:gd name="T97" fmla="*/ 149 h 534"/>
                <a:gd name="T98" fmla="*/ 494 w 619"/>
                <a:gd name="T99" fmla="*/ 203 h 534"/>
                <a:gd name="T100" fmla="*/ 508 w 619"/>
                <a:gd name="T101" fmla="*/ 255 h 534"/>
                <a:gd name="T102" fmla="*/ 530 w 619"/>
                <a:gd name="T103" fmla="*/ 305 h 534"/>
                <a:gd name="T104" fmla="*/ 560 w 619"/>
                <a:gd name="T105" fmla="*/ 356 h 534"/>
                <a:gd name="T106" fmla="*/ 597 w 619"/>
                <a:gd name="T107" fmla="*/ 406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9" h="534">
                  <a:moveTo>
                    <a:pt x="619" y="431"/>
                  </a:moveTo>
                  <a:lnTo>
                    <a:pt x="599" y="427"/>
                  </a:lnTo>
                  <a:lnTo>
                    <a:pt x="578" y="423"/>
                  </a:lnTo>
                  <a:lnTo>
                    <a:pt x="557" y="420"/>
                  </a:lnTo>
                  <a:lnTo>
                    <a:pt x="535" y="419"/>
                  </a:lnTo>
                  <a:lnTo>
                    <a:pt x="514" y="418"/>
                  </a:lnTo>
                  <a:lnTo>
                    <a:pt x="493" y="419"/>
                  </a:lnTo>
                  <a:lnTo>
                    <a:pt x="472" y="421"/>
                  </a:lnTo>
                  <a:lnTo>
                    <a:pt x="453" y="425"/>
                  </a:lnTo>
                  <a:lnTo>
                    <a:pt x="443" y="427"/>
                  </a:lnTo>
                  <a:lnTo>
                    <a:pt x="434" y="430"/>
                  </a:lnTo>
                  <a:lnTo>
                    <a:pt x="424" y="434"/>
                  </a:lnTo>
                  <a:lnTo>
                    <a:pt x="416" y="438"/>
                  </a:lnTo>
                  <a:lnTo>
                    <a:pt x="407" y="443"/>
                  </a:lnTo>
                  <a:lnTo>
                    <a:pt x="399" y="448"/>
                  </a:lnTo>
                  <a:lnTo>
                    <a:pt x="392" y="454"/>
                  </a:lnTo>
                  <a:lnTo>
                    <a:pt x="384" y="460"/>
                  </a:lnTo>
                  <a:lnTo>
                    <a:pt x="378" y="467"/>
                  </a:lnTo>
                  <a:lnTo>
                    <a:pt x="371" y="475"/>
                  </a:lnTo>
                  <a:lnTo>
                    <a:pt x="365" y="483"/>
                  </a:lnTo>
                  <a:lnTo>
                    <a:pt x="360" y="491"/>
                  </a:lnTo>
                  <a:lnTo>
                    <a:pt x="353" y="501"/>
                  </a:lnTo>
                  <a:lnTo>
                    <a:pt x="349" y="512"/>
                  </a:lnTo>
                  <a:lnTo>
                    <a:pt x="345" y="523"/>
                  </a:lnTo>
                  <a:lnTo>
                    <a:pt x="342" y="534"/>
                  </a:lnTo>
                  <a:lnTo>
                    <a:pt x="341" y="518"/>
                  </a:lnTo>
                  <a:lnTo>
                    <a:pt x="339" y="502"/>
                  </a:lnTo>
                  <a:lnTo>
                    <a:pt x="336" y="489"/>
                  </a:lnTo>
                  <a:lnTo>
                    <a:pt x="332" y="476"/>
                  </a:lnTo>
                  <a:lnTo>
                    <a:pt x="326" y="465"/>
                  </a:lnTo>
                  <a:lnTo>
                    <a:pt x="320" y="455"/>
                  </a:lnTo>
                  <a:lnTo>
                    <a:pt x="313" y="446"/>
                  </a:lnTo>
                  <a:lnTo>
                    <a:pt x="304" y="437"/>
                  </a:lnTo>
                  <a:lnTo>
                    <a:pt x="295" y="430"/>
                  </a:lnTo>
                  <a:lnTo>
                    <a:pt x="285" y="423"/>
                  </a:lnTo>
                  <a:lnTo>
                    <a:pt x="274" y="418"/>
                  </a:lnTo>
                  <a:lnTo>
                    <a:pt x="263" y="413"/>
                  </a:lnTo>
                  <a:lnTo>
                    <a:pt x="251" y="409"/>
                  </a:lnTo>
                  <a:lnTo>
                    <a:pt x="239" y="405"/>
                  </a:lnTo>
                  <a:lnTo>
                    <a:pt x="226" y="402"/>
                  </a:lnTo>
                  <a:lnTo>
                    <a:pt x="213" y="400"/>
                  </a:lnTo>
                  <a:lnTo>
                    <a:pt x="186" y="396"/>
                  </a:lnTo>
                  <a:lnTo>
                    <a:pt x="157" y="393"/>
                  </a:lnTo>
                  <a:lnTo>
                    <a:pt x="129" y="391"/>
                  </a:lnTo>
                  <a:lnTo>
                    <a:pt x="101" y="389"/>
                  </a:lnTo>
                  <a:lnTo>
                    <a:pt x="73" y="387"/>
                  </a:lnTo>
                  <a:lnTo>
                    <a:pt x="47" y="384"/>
                  </a:lnTo>
                  <a:lnTo>
                    <a:pt x="35" y="382"/>
                  </a:lnTo>
                  <a:lnTo>
                    <a:pt x="22" y="380"/>
                  </a:lnTo>
                  <a:lnTo>
                    <a:pt x="11" y="376"/>
                  </a:lnTo>
                  <a:lnTo>
                    <a:pt x="0" y="373"/>
                  </a:lnTo>
                  <a:lnTo>
                    <a:pt x="16" y="349"/>
                  </a:lnTo>
                  <a:lnTo>
                    <a:pt x="31" y="325"/>
                  </a:lnTo>
                  <a:lnTo>
                    <a:pt x="39" y="311"/>
                  </a:lnTo>
                  <a:lnTo>
                    <a:pt x="46" y="298"/>
                  </a:lnTo>
                  <a:lnTo>
                    <a:pt x="52" y="284"/>
                  </a:lnTo>
                  <a:lnTo>
                    <a:pt x="57" y="271"/>
                  </a:lnTo>
                  <a:lnTo>
                    <a:pt x="62" y="257"/>
                  </a:lnTo>
                  <a:lnTo>
                    <a:pt x="66" y="242"/>
                  </a:lnTo>
                  <a:lnTo>
                    <a:pt x="69" y="228"/>
                  </a:lnTo>
                  <a:lnTo>
                    <a:pt x="72" y="213"/>
                  </a:lnTo>
                  <a:lnTo>
                    <a:pt x="73" y="199"/>
                  </a:lnTo>
                  <a:lnTo>
                    <a:pt x="74" y="183"/>
                  </a:lnTo>
                  <a:lnTo>
                    <a:pt x="73" y="168"/>
                  </a:lnTo>
                  <a:lnTo>
                    <a:pt x="72" y="153"/>
                  </a:lnTo>
                  <a:lnTo>
                    <a:pt x="99" y="160"/>
                  </a:lnTo>
                  <a:lnTo>
                    <a:pt x="128" y="166"/>
                  </a:lnTo>
                  <a:lnTo>
                    <a:pt x="158" y="170"/>
                  </a:lnTo>
                  <a:lnTo>
                    <a:pt x="191" y="172"/>
                  </a:lnTo>
                  <a:lnTo>
                    <a:pt x="207" y="173"/>
                  </a:lnTo>
                  <a:lnTo>
                    <a:pt x="224" y="173"/>
                  </a:lnTo>
                  <a:lnTo>
                    <a:pt x="241" y="172"/>
                  </a:lnTo>
                  <a:lnTo>
                    <a:pt x="258" y="171"/>
                  </a:lnTo>
                  <a:lnTo>
                    <a:pt x="274" y="170"/>
                  </a:lnTo>
                  <a:lnTo>
                    <a:pt x="290" y="168"/>
                  </a:lnTo>
                  <a:lnTo>
                    <a:pt x="308" y="165"/>
                  </a:lnTo>
                  <a:lnTo>
                    <a:pt x="324" y="161"/>
                  </a:lnTo>
                  <a:lnTo>
                    <a:pt x="339" y="157"/>
                  </a:lnTo>
                  <a:lnTo>
                    <a:pt x="354" y="153"/>
                  </a:lnTo>
                  <a:lnTo>
                    <a:pt x="370" y="147"/>
                  </a:lnTo>
                  <a:lnTo>
                    <a:pt x="384" y="141"/>
                  </a:lnTo>
                  <a:lnTo>
                    <a:pt x="398" y="134"/>
                  </a:lnTo>
                  <a:lnTo>
                    <a:pt x="411" y="126"/>
                  </a:lnTo>
                  <a:lnTo>
                    <a:pt x="423" y="117"/>
                  </a:lnTo>
                  <a:lnTo>
                    <a:pt x="436" y="108"/>
                  </a:lnTo>
                  <a:lnTo>
                    <a:pt x="446" y="98"/>
                  </a:lnTo>
                  <a:lnTo>
                    <a:pt x="456" y="87"/>
                  </a:lnTo>
                  <a:lnTo>
                    <a:pt x="465" y="75"/>
                  </a:lnTo>
                  <a:lnTo>
                    <a:pt x="473" y="62"/>
                  </a:lnTo>
                  <a:lnTo>
                    <a:pt x="480" y="47"/>
                  </a:lnTo>
                  <a:lnTo>
                    <a:pt x="485" y="32"/>
                  </a:lnTo>
                  <a:lnTo>
                    <a:pt x="491" y="16"/>
                  </a:lnTo>
                  <a:lnTo>
                    <a:pt x="494" y="0"/>
                  </a:lnTo>
                  <a:lnTo>
                    <a:pt x="489" y="31"/>
                  </a:lnTo>
                  <a:lnTo>
                    <a:pt x="486" y="62"/>
                  </a:lnTo>
                  <a:lnTo>
                    <a:pt x="485" y="92"/>
                  </a:lnTo>
                  <a:lnTo>
                    <a:pt x="485" y="121"/>
                  </a:lnTo>
                  <a:lnTo>
                    <a:pt x="486" y="149"/>
                  </a:lnTo>
                  <a:lnTo>
                    <a:pt x="489" y="176"/>
                  </a:lnTo>
                  <a:lnTo>
                    <a:pt x="494" y="203"/>
                  </a:lnTo>
                  <a:lnTo>
                    <a:pt x="501" y="229"/>
                  </a:lnTo>
                  <a:lnTo>
                    <a:pt x="508" y="255"/>
                  </a:lnTo>
                  <a:lnTo>
                    <a:pt x="518" y="280"/>
                  </a:lnTo>
                  <a:lnTo>
                    <a:pt x="530" y="305"/>
                  </a:lnTo>
                  <a:lnTo>
                    <a:pt x="543" y="331"/>
                  </a:lnTo>
                  <a:lnTo>
                    <a:pt x="560" y="356"/>
                  </a:lnTo>
                  <a:lnTo>
                    <a:pt x="577" y="381"/>
                  </a:lnTo>
                  <a:lnTo>
                    <a:pt x="597" y="406"/>
                  </a:lnTo>
                  <a:lnTo>
                    <a:pt x="619" y="431"/>
                  </a:lnTo>
                  <a:close/>
                </a:path>
              </a:pathLst>
            </a:custGeom>
            <a:solidFill>
              <a:srgbClr val="D1D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58"/>
            <p:cNvSpPr>
              <a:spLocks/>
            </p:cNvSpPr>
            <p:nvPr/>
          </p:nvSpPr>
          <p:spPr bwMode="auto">
            <a:xfrm>
              <a:off x="7356475" y="4560888"/>
              <a:ext cx="52387" cy="50800"/>
            </a:xfrm>
            <a:custGeom>
              <a:avLst/>
              <a:gdLst>
                <a:gd name="T0" fmla="*/ 152 w 562"/>
                <a:gd name="T1" fmla="*/ 7 h 531"/>
                <a:gd name="T2" fmla="*/ 132 w 562"/>
                <a:gd name="T3" fmla="*/ 24 h 531"/>
                <a:gd name="T4" fmla="*/ 114 w 562"/>
                <a:gd name="T5" fmla="*/ 47 h 531"/>
                <a:gd name="T6" fmla="*/ 96 w 562"/>
                <a:gd name="T7" fmla="*/ 73 h 531"/>
                <a:gd name="T8" fmla="*/ 82 w 562"/>
                <a:gd name="T9" fmla="*/ 104 h 531"/>
                <a:gd name="T10" fmla="*/ 68 w 562"/>
                <a:gd name="T11" fmla="*/ 137 h 531"/>
                <a:gd name="T12" fmla="*/ 51 w 562"/>
                <a:gd name="T13" fmla="*/ 192 h 531"/>
                <a:gd name="T14" fmla="*/ 32 w 562"/>
                <a:gd name="T15" fmla="*/ 268 h 531"/>
                <a:gd name="T16" fmla="*/ 18 w 562"/>
                <a:gd name="T17" fmla="*/ 345 h 531"/>
                <a:gd name="T18" fmla="*/ 5 w 562"/>
                <a:gd name="T19" fmla="*/ 449 h 531"/>
                <a:gd name="T20" fmla="*/ 38 w 562"/>
                <a:gd name="T21" fmla="*/ 507 h 531"/>
                <a:gd name="T22" fmla="*/ 115 w 562"/>
                <a:gd name="T23" fmla="*/ 521 h 531"/>
                <a:gd name="T24" fmla="*/ 171 w 562"/>
                <a:gd name="T25" fmla="*/ 529 h 531"/>
                <a:gd name="T26" fmla="*/ 210 w 562"/>
                <a:gd name="T27" fmla="*/ 531 h 531"/>
                <a:gd name="T28" fmla="*/ 249 w 562"/>
                <a:gd name="T29" fmla="*/ 530 h 531"/>
                <a:gd name="T30" fmla="*/ 287 w 562"/>
                <a:gd name="T31" fmla="*/ 525 h 531"/>
                <a:gd name="T32" fmla="*/ 317 w 562"/>
                <a:gd name="T33" fmla="*/ 517 h 531"/>
                <a:gd name="T34" fmla="*/ 336 w 562"/>
                <a:gd name="T35" fmla="*/ 508 h 531"/>
                <a:gd name="T36" fmla="*/ 355 w 562"/>
                <a:gd name="T37" fmla="*/ 496 h 531"/>
                <a:gd name="T38" fmla="*/ 373 w 562"/>
                <a:gd name="T39" fmla="*/ 481 h 531"/>
                <a:gd name="T40" fmla="*/ 398 w 562"/>
                <a:gd name="T41" fmla="*/ 457 h 531"/>
                <a:gd name="T42" fmla="*/ 430 w 562"/>
                <a:gd name="T43" fmla="*/ 421 h 531"/>
                <a:gd name="T44" fmla="*/ 475 w 562"/>
                <a:gd name="T45" fmla="*/ 366 h 531"/>
                <a:gd name="T46" fmla="*/ 519 w 562"/>
                <a:gd name="T47" fmla="*/ 320 h 531"/>
                <a:gd name="T48" fmla="*/ 540 w 562"/>
                <a:gd name="T49" fmla="*/ 304 h 531"/>
                <a:gd name="T50" fmla="*/ 554 w 562"/>
                <a:gd name="T51" fmla="*/ 297 h 531"/>
                <a:gd name="T52" fmla="*/ 545 w 562"/>
                <a:gd name="T53" fmla="*/ 299 h 531"/>
                <a:gd name="T54" fmla="*/ 509 w 562"/>
                <a:gd name="T55" fmla="*/ 304 h 531"/>
                <a:gd name="T56" fmla="*/ 472 w 562"/>
                <a:gd name="T57" fmla="*/ 305 h 531"/>
                <a:gd name="T58" fmla="*/ 434 w 562"/>
                <a:gd name="T59" fmla="*/ 303 h 531"/>
                <a:gd name="T60" fmla="*/ 396 w 562"/>
                <a:gd name="T61" fmla="*/ 297 h 531"/>
                <a:gd name="T62" fmla="*/ 359 w 562"/>
                <a:gd name="T63" fmla="*/ 288 h 531"/>
                <a:gd name="T64" fmla="*/ 323 w 562"/>
                <a:gd name="T65" fmla="*/ 275 h 531"/>
                <a:gd name="T66" fmla="*/ 289 w 562"/>
                <a:gd name="T67" fmla="*/ 260 h 531"/>
                <a:gd name="T68" fmla="*/ 258 w 562"/>
                <a:gd name="T69" fmla="*/ 241 h 531"/>
                <a:gd name="T70" fmla="*/ 229 w 562"/>
                <a:gd name="T71" fmla="*/ 218 h 531"/>
                <a:gd name="T72" fmla="*/ 204 w 562"/>
                <a:gd name="T73" fmla="*/ 193 h 531"/>
                <a:gd name="T74" fmla="*/ 184 w 562"/>
                <a:gd name="T75" fmla="*/ 165 h 531"/>
                <a:gd name="T76" fmla="*/ 168 w 562"/>
                <a:gd name="T77" fmla="*/ 133 h 531"/>
                <a:gd name="T78" fmla="*/ 159 w 562"/>
                <a:gd name="T79" fmla="*/ 98 h 531"/>
                <a:gd name="T80" fmla="*/ 155 w 562"/>
                <a:gd name="T81" fmla="*/ 62 h 531"/>
                <a:gd name="T82" fmla="*/ 159 w 562"/>
                <a:gd name="T83" fmla="*/ 2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2" h="531">
                  <a:moveTo>
                    <a:pt x="163" y="0"/>
                  </a:moveTo>
                  <a:lnTo>
                    <a:pt x="152" y="7"/>
                  </a:lnTo>
                  <a:lnTo>
                    <a:pt x="142" y="15"/>
                  </a:lnTo>
                  <a:lnTo>
                    <a:pt x="132" y="24"/>
                  </a:lnTo>
                  <a:lnTo>
                    <a:pt x="123" y="34"/>
                  </a:lnTo>
                  <a:lnTo>
                    <a:pt x="114" y="47"/>
                  </a:lnTo>
                  <a:lnTo>
                    <a:pt x="104" y="60"/>
                  </a:lnTo>
                  <a:lnTo>
                    <a:pt x="96" y="73"/>
                  </a:lnTo>
                  <a:lnTo>
                    <a:pt x="89" y="88"/>
                  </a:lnTo>
                  <a:lnTo>
                    <a:pt x="82" y="104"/>
                  </a:lnTo>
                  <a:lnTo>
                    <a:pt x="75" y="120"/>
                  </a:lnTo>
                  <a:lnTo>
                    <a:pt x="68" y="137"/>
                  </a:lnTo>
                  <a:lnTo>
                    <a:pt x="62" y="155"/>
                  </a:lnTo>
                  <a:lnTo>
                    <a:pt x="51" y="192"/>
                  </a:lnTo>
                  <a:lnTo>
                    <a:pt x="40" y="230"/>
                  </a:lnTo>
                  <a:lnTo>
                    <a:pt x="32" y="268"/>
                  </a:lnTo>
                  <a:lnTo>
                    <a:pt x="24" y="308"/>
                  </a:lnTo>
                  <a:lnTo>
                    <a:pt x="18" y="345"/>
                  </a:lnTo>
                  <a:lnTo>
                    <a:pt x="13" y="382"/>
                  </a:lnTo>
                  <a:lnTo>
                    <a:pt x="5" y="449"/>
                  </a:lnTo>
                  <a:lnTo>
                    <a:pt x="0" y="502"/>
                  </a:lnTo>
                  <a:lnTo>
                    <a:pt x="38" y="507"/>
                  </a:lnTo>
                  <a:lnTo>
                    <a:pt x="77" y="514"/>
                  </a:lnTo>
                  <a:lnTo>
                    <a:pt x="115" y="521"/>
                  </a:lnTo>
                  <a:lnTo>
                    <a:pt x="153" y="527"/>
                  </a:lnTo>
                  <a:lnTo>
                    <a:pt x="171" y="529"/>
                  </a:lnTo>
                  <a:lnTo>
                    <a:pt x="191" y="530"/>
                  </a:lnTo>
                  <a:lnTo>
                    <a:pt x="210" y="531"/>
                  </a:lnTo>
                  <a:lnTo>
                    <a:pt x="229" y="531"/>
                  </a:lnTo>
                  <a:lnTo>
                    <a:pt x="249" y="530"/>
                  </a:lnTo>
                  <a:lnTo>
                    <a:pt x="268" y="528"/>
                  </a:lnTo>
                  <a:lnTo>
                    <a:pt x="287" y="525"/>
                  </a:lnTo>
                  <a:lnTo>
                    <a:pt x="307" y="520"/>
                  </a:lnTo>
                  <a:lnTo>
                    <a:pt x="317" y="517"/>
                  </a:lnTo>
                  <a:lnTo>
                    <a:pt x="327" y="512"/>
                  </a:lnTo>
                  <a:lnTo>
                    <a:pt x="336" y="508"/>
                  </a:lnTo>
                  <a:lnTo>
                    <a:pt x="346" y="502"/>
                  </a:lnTo>
                  <a:lnTo>
                    <a:pt x="355" y="496"/>
                  </a:lnTo>
                  <a:lnTo>
                    <a:pt x="364" y="489"/>
                  </a:lnTo>
                  <a:lnTo>
                    <a:pt x="373" y="481"/>
                  </a:lnTo>
                  <a:lnTo>
                    <a:pt x="382" y="474"/>
                  </a:lnTo>
                  <a:lnTo>
                    <a:pt x="398" y="457"/>
                  </a:lnTo>
                  <a:lnTo>
                    <a:pt x="414" y="440"/>
                  </a:lnTo>
                  <a:lnTo>
                    <a:pt x="430" y="421"/>
                  </a:lnTo>
                  <a:lnTo>
                    <a:pt x="446" y="402"/>
                  </a:lnTo>
                  <a:lnTo>
                    <a:pt x="475" y="366"/>
                  </a:lnTo>
                  <a:lnTo>
                    <a:pt x="505" y="333"/>
                  </a:lnTo>
                  <a:lnTo>
                    <a:pt x="519" y="320"/>
                  </a:lnTo>
                  <a:lnTo>
                    <a:pt x="533" y="309"/>
                  </a:lnTo>
                  <a:lnTo>
                    <a:pt x="540" y="304"/>
                  </a:lnTo>
                  <a:lnTo>
                    <a:pt x="547" y="300"/>
                  </a:lnTo>
                  <a:lnTo>
                    <a:pt x="554" y="297"/>
                  </a:lnTo>
                  <a:lnTo>
                    <a:pt x="562" y="295"/>
                  </a:lnTo>
                  <a:lnTo>
                    <a:pt x="545" y="299"/>
                  </a:lnTo>
                  <a:lnTo>
                    <a:pt x="527" y="301"/>
                  </a:lnTo>
                  <a:lnTo>
                    <a:pt x="509" y="304"/>
                  </a:lnTo>
                  <a:lnTo>
                    <a:pt x="490" y="305"/>
                  </a:lnTo>
                  <a:lnTo>
                    <a:pt x="472" y="305"/>
                  </a:lnTo>
                  <a:lnTo>
                    <a:pt x="453" y="304"/>
                  </a:lnTo>
                  <a:lnTo>
                    <a:pt x="434" y="303"/>
                  </a:lnTo>
                  <a:lnTo>
                    <a:pt x="415" y="301"/>
                  </a:lnTo>
                  <a:lnTo>
                    <a:pt x="396" y="297"/>
                  </a:lnTo>
                  <a:lnTo>
                    <a:pt x="378" y="292"/>
                  </a:lnTo>
                  <a:lnTo>
                    <a:pt x="359" y="288"/>
                  </a:lnTo>
                  <a:lnTo>
                    <a:pt x="341" y="282"/>
                  </a:lnTo>
                  <a:lnTo>
                    <a:pt x="323" y="275"/>
                  </a:lnTo>
                  <a:lnTo>
                    <a:pt x="306" y="268"/>
                  </a:lnTo>
                  <a:lnTo>
                    <a:pt x="289" y="260"/>
                  </a:lnTo>
                  <a:lnTo>
                    <a:pt x="273" y="251"/>
                  </a:lnTo>
                  <a:lnTo>
                    <a:pt x="258" y="241"/>
                  </a:lnTo>
                  <a:lnTo>
                    <a:pt x="243" y="231"/>
                  </a:lnTo>
                  <a:lnTo>
                    <a:pt x="229" y="218"/>
                  </a:lnTo>
                  <a:lnTo>
                    <a:pt x="216" y="206"/>
                  </a:lnTo>
                  <a:lnTo>
                    <a:pt x="204" y="193"/>
                  </a:lnTo>
                  <a:lnTo>
                    <a:pt x="194" y="180"/>
                  </a:lnTo>
                  <a:lnTo>
                    <a:pt x="184" y="165"/>
                  </a:lnTo>
                  <a:lnTo>
                    <a:pt x="176" y="149"/>
                  </a:lnTo>
                  <a:lnTo>
                    <a:pt x="168" y="133"/>
                  </a:lnTo>
                  <a:lnTo>
                    <a:pt x="163" y="117"/>
                  </a:lnTo>
                  <a:lnTo>
                    <a:pt x="159" y="98"/>
                  </a:lnTo>
                  <a:lnTo>
                    <a:pt x="156" y="80"/>
                  </a:lnTo>
                  <a:lnTo>
                    <a:pt x="155" y="62"/>
                  </a:lnTo>
                  <a:lnTo>
                    <a:pt x="156" y="42"/>
                  </a:lnTo>
                  <a:lnTo>
                    <a:pt x="159" y="2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D1D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59"/>
            <p:cNvSpPr>
              <a:spLocks/>
            </p:cNvSpPr>
            <p:nvPr/>
          </p:nvSpPr>
          <p:spPr bwMode="auto">
            <a:xfrm>
              <a:off x="7289800" y="4519613"/>
              <a:ext cx="63500" cy="42863"/>
            </a:xfrm>
            <a:custGeom>
              <a:avLst/>
              <a:gdLst>
                <a:gd name="T0" fmla="*/ 669 w 682"/>
                <a:gd name="T1" fmla="*/ 12 h 461"/>
                <a:gd name="T2" fmla="*/ 640 w 682"/>
                <a:gd name="T3" fmla="*/ 21 h 461"/>
                <a:gd name="T4" fmla="*/ 607 w 682"/>
                <a:gd name="T5" fmla="*/ 28 h 461"/>
                <a:gd name="T6" fmla="*/ 572 w 682"/>
                <a:gd name="T7" fmla="*/ 34 h 461"/>
                <a:gd name="T8" fmla="*/ 513 w 682"/>
                <a:gd name="T9" fmla="*/ 40 h 461"/>
                <a:gd name="T10" fmla="*/ 428 w 682"/>
                <a:gd name="T11" fmla="*/ 42 h 461"/>
                <a:gd name="T12" fmla="*/ 341 w 682"/>
                <a:gd name="T13" fmla="*/ 38 h 461"/>
                <a:gd name="T14" fmla="*/ 256 w 682"/>
                <a:gd name="T15" fmla="*/ 30 h 461"/>
                <a:gd name="T16" fmla="*/ 178 w 682"/>
                <a:gd name="T17" fmla="*/ 20 h 461"/>
                <a:gd name="T18" fmla="*/ 112 w 682"/>
                <a:gd name="T19" fmla="*/ 7 h 461"/>
                <a:gd name="T20" fmla="*/ 69 w 682"/>
                <a:gd name="T21" fmla="*/ 55 h 461"/>
                <a:gd name="T22" fmla="*/ 44 w 682"/>
                <a:gd name="T23" fmla="*/ 170 h 461"/>
                <a:gd name="T24" fmla="*/ 22 w 682"/>
                <a:gd name="T25" fmla="*/ 288 h 461"/>
                <a:gd name="T26" fmla="*/ 6 w 682"/>
                <a:gd name="T27" fmla="*/ 405 h 461"/>
                <a:gd name="T28" fmla="*/ 1 w 682"/>
                <a:gd name="T29" fmla="*/ 456 h 461"/>
                <a:gd name="T30" fmla="*/ 8 w 682"/>
                <a:gd name="T31" fmla="*/ 443 h 461"/>
                <a:gd name="T32" fmla="*/ 28 w 682"/>
                <a:gd name="T33" fmla="*/ 419 h 461"/>
                <a:gd name="T34" fmla="*/ 70 w 682"/>
                <a:gd name="T35" fmla="*/ 384 h 461"/>
                <a:gd name="T36" fmla="*/ 122 w 682"/>
                <a:gd name="T37" fmla="*/ 346 h 461"/>
                <a:gd name="T38" fmla="*/ 181 w 682"/>
                <a:gd name="T39" fmla="*/ 309 h 461"/>
                <a:gd name="T40" fmla="*/ 238 w 682"/>
                <a:gd name="T41" fmla="*/ 275 h 461"/>
                <a:gd name="T42" fmla="*/ 289 w 682"/>
                <a:gd name="T43" fmla="*/ 248 h 461"/>
                <a:gd name="T44" fmla="*/ 329 w 682"/>
                <a:gd name="T45" fmla="*/ 232 h 461"/>
                <a:gd name="T46" fmla="*/ 356 w 682"/>
                <a:gd name="T47" fmla="*/ 225 h 461"/>
                <a:gd name="T48" fmla="*/ 383 w 682"/>
                <a:gd name="T49" fmla="*/ 222 h 461"/>
                <a:gd name="T50" fmla="*/ 407 w 682"/>
                <a:gd name="T51" fmla="*/ 222 h 461"/>
                <a:gd name="T52" fmla="*/ 430 w 682"/>
                <a:gd name="T53" fmla="*/ 225 h 461"/>
                <a:gd name="T54" fmla="*/ 451 w 682"/>
                <a:gd name="T55" fmla="*/ 229 h 461"/>
                <a:gd name="T56" fmla="*/ 470 w 682"/>
                <a:gd name="T57" fmla="*/ 236 h 461"/>
                <a:gd name="T58" fmla="*/ 498 w 682"/>
                <a:gd name="T59" fmla="*/ 249 h 461"/>
                <a:gd name="T60" fmla="*/ 531 w 682"/>
                <a:gd name="T61" fmla="*/ 271 h 461"/>
                <a:gd name="T62" fmla="*/ 566 w 682"/>
                <a:gd name="T63" fmla="*/ 300 h 461"/>
                <a:gd name="T64" fmla="*/ 600 w 682"/>
                <a:gd name="T65" fmla="*/ 330 h 461"/>
                <a:gd name="T66" fmla="*/ 640 w 682"/>
                <a:gd name="T67" fmla="*/ 364 h 461"/>
                <a:gd name="T68" fmla="*/ 658 w 682"/>
                <a:gd name="T69" fmla="*/ 356 h 461"/>
                <a:gd name="T70" fmla="*/ 647 w 682"/>
                <a:gd name="T71" fmla="*/ 306 h 461"/>
                <a:gd name="T72" fmla="*/ 635 w 682"/>
                <a:gd name="T73" fmla="*/ 251 h 461"/>
                <a:gd name="T74" fmla="*/ 623 w 682"/>
                <a:gd name="T75" fmla="*/ 196 h 461"/>
                <a:gd name="T76" fmla="*/ 617 w 682"/>
                <a:gd name="T77" fmla="*/ 156 h 461"/>
                <a:gd name="T78" fmla="*/ 615 w 682"/>
                <a:gd name="T79" fmla="*/ 131 h 461"/>
                <a:gd name="T80" fmla="*/ 616 w 682"/>
                <a:gd name="T81" fmla="*/ 107 h 461"/>
                <a:gd name="T82" fmla="*/ 620 w 682"/>
                <a:gd name="T83" fmla="*/ 83 h 461"/>
                <a:gd name="T84" fmla="*/ 627 w 682"/>
                <a:gd name="T85" fmla="*/ 63 h 461"/>
                <a:gd name="T86" fmla="*/ 638 w 682"/>
                <a:gd name="T87" fmla="*/ 44 h 461"/>
                <a:gd name="T88" fmla="*/ 652 w 682"/>
                <a:gd name="T89" fmla="*/ 26 h 461"/>
                <a:gd name="T90" fmla="*/ 671 w 682"/>
                <a:gd name="T91" fmla="*/ 13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82" h="461">
                  <a:moveTo>
                    <a:pt x="682" y="7"/>
                  </a:moveTo>
                  <a:lnTo>
                    <a:pt x="669" y="12"/>
                  </a:lnTo>
                  <a:lnTo>
                    <a:pt x="655" y="17"/>
                  </a:lnTo>
                  <a:lnTo>
                    <a:pt x="640" y="21"/>
                  </a:lnTo>
                  <a:lnTo>
                    <a:pt x="625" y="25"/>
                  </a:lnTo>
                  <a:lnTo>
                    <a:pt x="607" y="28"/>
                  </a:lnTo>
                  <a:lnTo>
                    <a:pt x="590" y="31"/>
                  </a:lnTo>
                  <a:lnTo>
                    <a:pt x="572" y="34"/>
                  </a:lnTo>
                  <a:lnTo>
                    <a:pt x="552" y="36"/>
                  </a:lnTo>
                  <a:lnTo>
                    <a:pt x="513" y="40"/>
                  </a:lnTo>
                  <a:lnTo>
                    <a:pt x="471" y="41"/>
                  </a:lnTo>
                  <a:lnTo>
                    <a:pt x="428" y="42"/>
                  </a:lnTo>
                  <a:lnTo>
                    <a:pt x="385" y="40"/>
                  </a:lnTo>
                  <a:lnTo>
                    <a:pt x="341" y="38"/>
                  </a:lnTo>
                  <a:lnTo>
                    <a:pt x="298" y="34"/>
                  </a:lnTo>
                  <a:lnTo>
                    <a:pt x="256" y="30"/>
                  </a:lnTo>
                  <a:lnTo>
                    <a:pt x="216" y="25"/>
                  </a:lnTo>
                  <a:lnTo>
                    <a:pt x="178" y="20"/>
                  </a:lnTo>
                  <a:lnTo>
                    <a:pt x="143" y="13"/>
                  </a:lnTo>
                  <a:lnTo>
                    <a:pt x="112" y="7"/>
                  </a:lnTo>
                  <a:lnTo>
                    <a:pt x="83" y="0"/>
                  </a:lnTo>
                  <a:lnTo>
                    <a:pt x="69" y="55"/>
                  </a:lnTo>
                  <a:lnTo>
                    <a:pt x="56" y="112"/>
                  </a:lnTo>
                  <a:lnTo>
                    <a:pt x="44" y="170"/>
                  </a:lnTo>
                  <a:lnTo>
                    <a:pt x="32" y="229"/>
                  </a:lnTo>
                  <a:lnTo>
                    <a:pt x="22" y="288"/>
                  </a:lnTo>
                  <a:lnTo>
                    <a:pt x="13" y="347"/>
                  </a:lnTo>
                  <a:lnTo>
                    <a:pt x="6" y="405"/>
                  </a:lnTo>
                  <a:lnTo>
                    <a:pt x="0" y="461"/>
                  </a:lnTo>
                  <a:lnTo>
                    <a:pt x="1" y="456"/>
                  </a:lnTo>
                  <a:lnTo>
                    <a:pt x="4" y="450"/>
                  </a:lnTo>
                  <a:lnTo>
                    <a:pt x="8" y="443"/>
                  </a:lnTo>
                  <a:lnTo>
                    <a:pt x="13" y="436"/>
                  </a:lnTo>
                  <a:lnTo>
                    <a:pt x="28" y="419"/>
                  </a:lnTo>
                  <a:lnTo>
                    <a:pt x="48" y="402"/>
                  </a:lnTo>
                  <a:lnTo>
                    <a:pt x="70" y="384"/>
                  </a:lnTo>
                  <a:lnTo>
                    <a:pt x="95" y="366"/>
                  </a:lnTo>
                  <a:lnTo>
                    <a:pt x="122" y="346"/>
                  </a:lnTo>
                  <a:lnTo>
                    <a:pt x="151" y="327"/>
                  </a:lnTo>
                  <a:lnTo>
                    <a:pt x="181" y="309"/>
                  </a:lnTo>
                  <a:lnTo>
                    <a:pt x="209" y="290"/>
                  </a:lnTo>
                  <a:lnTo>
                    <a:pt x="238" y="275"/>
                  </a:lnTo>
                  <a:lnTo>
                    <a:pt x="265" y="260"/>
                  </a:lnTo>
                  <a:lnTo>
                    <a:pt x="289" y="248"/>
                  </a:lnTo>
                  <a:lnTo>
                    <a:pt x="311" y="238"/>
                  </a:lnTo>
                  <a:lnTo>
                    <a:pt x="329" y="232"/>
                  </a:lnTo>
                  <a:lnTo>
                    <a:pt x="342" y="227"/>
                  </a:lnTo>
                  <a:lnTo>
                    <a:pt x="356" y="225"/>
                  </a:lnTo>
                  <a:lnTo>
                    <a:pt x="370" y="223"/>
                  </a:lnTo>
                  <a:lnTo>
                    <a:pt x="383" y="222"/>
                  </a:lnTo>
                  <a:lnTo>
                    <a:pt x="395" y="222"/>
                  </a:lnTo>
                  <a:lnTo>
                    <a:pt x="407" y="222"/>
                  </a:lnTo>
                  <a:lnTo>
                    <a:pt x="418" y="223"/>
                  </a:lnTo>
                  <a:lnTo>
                    <a:pt x="430" y="225"/>
                  </a:lnTo>
                  <a:lnTo>
                    <a:pt x="441" y="227"/>
                  </a:lnTo>
                  <a:lnTo>
                    <a:pt x="451" y="229"/>
                  </a:lnTo>
                  <a:lnTo>
                    <a:pt x="460" y="233"/>
                  </a:lnTo>
                  <a:lnTo>
                    <a:pt x="470" y="236"/>
                  </a:lnTo>
                  <a:lnTo>
                    <a:pt x="479" y="240"/>
                  </a:lnTo>
                  <a:lnTo>
                    <a:pt x="498" y="249"/>
                  </a:lnTo>
                  <a:lnTo>
                    <a:pt x="515" y="260"/>
                  </a:lnTo>
                  <a:lnTo>
                    <a:pt x="531" y="271"/>
                  </a:lnTo>
                  <a:lnTo>
                    <a:pt x="548" y="284"/>
                  </a:lnTo>
                  <a:lnTo>
                    <a:pt x="566" y="300"/>
                  </a:lnTo>
                  <a:lnTo>
                    <a:pt x="583" y="314"/>
                  </a:lnTo>
                  <a:lnTo>
                    <a:pt x="600" y="330"/>
                  </a:lnTo>
                  <a:lnTo>
                    <a:pt x="619" y="346"/>
                  </a:lnTo>
                  <a:lnTo>
                    <a:pt x="640" y="364"/>
                  </a:lnTo>
                  <a:lnTo>
                    <a:pt x="662" y="381"/>
                  </a:lnTo>
                  <a:lnTo>
                    <a:pt x="658" y="356"/>
                  </a:lnTo>
                  <a:lnTo>
                    <a:pt x="653" y="331"/>
                  </a:lnTo>
                  <a:lnTo>
                    <a:pt x="647" y="306"/>
                  </a:lnTo>
                  <a:lnTo>
                    <a:pt x="641" y="278"/>
                  </a:lnTo>
                  <a:lnTo>
                    <a:pt x="635" y="251"/>
                  </a:lnTo>
                  <a:lnTo>
                    <a:pt x="629" y="223"/>
                  </a:lnTo>
                  <a:lnTo>
                    <a:pt x="623" y="196"/>
                  </a:lnTo>
                  <a:lnTo>
                    <a:pt x="618" y="170"/>
                  </a:lnTo>
                  <a:lnTo>
                    <a:pt x="617" y="156"/>
                  </a:lnTo>
                  <a:lnTo>
                    <a:pt x="616" y="143"/>
                  </a:lnTo>
                  <a:lnTo>
                    <a:pt x="615" y="131"/>
                  </a:lnTo>
                  <a:lnTo>
                    <a:pt x="615" y="119"/>
                  </a:lnTo>
                  <a:lnTo>
                    <a:pt x="616" y="107"/>
                  </a:lnTo>
                  <a:lnTo>
                    <a:pt x="618" y="94"/>
                  </a:lnTo>
                  <a:lnTo>
                    <a:pt x="620" y="83"/>
                  </a:lnTo>
                  <a:lnTo>
                    <a:pt x="624" y="73"/>
                  </a:lnTo>
                  <a:lnTo>
                    <a:pt x="627" y="63"/>
                  </a:lnTo>
                  <a:lnTo>
                    <a:pt x="632" y="53"/>
                  </a:lnTo>
                  <a:lnTo>
                    <a:pt x="638" y="44"/>
                  </a:lnTo>
                  <a:lnTo>
                    <a:pt x="644" y="34"/>
                  </a:lnTo>
                  <a:lnTo>
                    <a:pt x="652" y="26"/>
                  </a:lnTo>
                  <a:lnTo>
                    <a:pt x="661" y="19"/>
                  </a:lnTo>
                  <a:lnTo>
                    <a:pt x="671" y="13"/>
                  </a:lnTo>
                  <a:lnTo>
                    <a:pt x="682" y="7"/>
                  </a:lnTo>
                  <a:close/>
                </a:path>
              </a:pathLst>
            </a:custGeom>
            <a:solidFill>
              <a:srgbClr val="D1D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 60"/>
            <p:cNvSpPr>
              <a:spLocks/>
            </p:cNvSpPr>
            <p:nvPr/>
          </p:nvSpPr>
          <p:spPr bwMode="auto">
            <a:xfrm>
              <a:off x="7091363" y="4554538"/>
              <a:ext cx="488950" cy="254000"/>
            </a:xfrm>
            <a:custGeom>
              <a:avLst/>
              <a:gdLst>
                <a:gd name="T0" fmla="*/ 2168 w 5239"/>
                <a:gd name="T1" fmla="*/ 104 h 2730"/>
                <a:gd name="T2" fmla="*/ 2373 w 5239"/>
                <a:gd name="T3" fmla="*/ 69 h 2730"/>
                <a:gd name="T4" fmla="*/ 2539 w 5239"/>
                <a:gd name="T5" fmla="*/ 31 h 2730"/>
                <a:gd name="T6" fmla="*/ 2733 w 5239"/>
                <a:gd name="T7" fmla="*/ 64 h 2730"/>
                <a:gd name="T8" fmla="*/ 2955 w 5239"/>
                <a:gd name="T9" fmla="*/ 125 h 2730"/>
                <a:gd name="T10" fmla="*/ 3167 w 5239"/>
                <a:gd name="T11" fmla="*/ 2 h 2730"/>
                <a:gd name="T12" fmla="*/ 3289 w 5239"/>
                <a:gd name="T13" fmla="*/ 99 h 2730"/>
                <a:gd name="T14" fmla="*/ 3421 w 5239"/>
                <a:gd name="T15" fmla="*/ 106 h 2730"/>
                <a:gd name="T16" fmla="*/ 3556 w 5239"/>
                <a:gd name="T17" fmla="*/ 201 h 2730"/>
                <a:gd name="T18" fmla="*/ 3650 w 5239"/>
                <a:gd name="T19" fmla="*/ 121 h 2730"/>
                <a:gd name="T20" fmla="*/ 3753 w 5239"/>
                <a:gd name="T21" fmla="*/ 111 h 2730"/>
                <a:gd name="T22" fmla="*/ 3858 w 5239"/>
                <a:gd name="T23" fmla="*/ 139 h 2730"/>
                <a:gd name="T24" fmla="*/ 4075 w 5239"/>
                <a:gd name="T25" fmla="*/ 0 h 2730"/>
                <a:gd name="T26" fmla="*/ 4311 w 5239"/>
                <a:gd name="T27" fmla="*/ 88 h 2730"/>
                <a:gd name="T28" fmla="*/ 4497 w 5239"/>
                <a:gd name="T29" fmla="*/ 265 h 2730"/>
                <a:gd name="T30" fmla="*/ 4707 w 5239"/>
                <a:gd name="T31" fmla="*/ 366 h 2730"/>
                <a:gd name="T32" fmla="*/ 4913 w 5239"/>
                <a:gd name="T33" fmla="*/ 407 h 2730"/>
                <a:gd name="T34" fmla="*/ 5092 w 5239"/>
                <a:gd name="T35" fmla="*/ 575 h 2730"/>
                <a:gd name="T36" fmla="*/ 5124 w 5239"/>
                <a:gd name="T37" fmla="*/ 814 h 2730"/>
                <a:gd name="T38" fmla="*/ 5179 w 5239"/>
                <a:gd name="T39" fmla="*/ 937 h 2730"/>
                <a:gd name="T40" fmla="*/ 5184 w 5239"/>
                <a:gd name="T41" fmla="*/ 1114 h 2730"/>
                <a:gd name="T42" fmla="*/ 5217 w 5239"/>
                <a:gd name="T43" fmla="*/ 1323 h 2730"/>
                <a:gd name="T44" fmla="*/ 5230 w 5239"/>
                <a:gd name="T45" fmla="*/ 1587 h 2730"/>
                <a:gd name="T46" fmla="*/ 5139 w 5239"/>
                <a:gd name="T47" fmla="*/ 1802 h 2730"/>
                <a:gd name="T48" fmla="*/ 5172 w 5239"/>
                <a:gd name="T49" fmla="*/ 1906 h 2730"/>
                <a:gd name="T50" fmla="*/ 5189 w 5239"/>
                <a:gd name="T51" fmla="*/ 2018 h 2730"/>
                <a:gd name="T52" fmla="*/ 5084 w 5239"/>
                <a:gd name="T53" fmla="*/ 2095 h 2730"/>
                <a:gd name="T54" fmla="*/ 5052 w 5239"/>
                <a:gd name="T55" fmla="*/ 2245 h 2730"/>
                <a:gd name="T56" fmla="*/ 4902 w 5239"/>
                <a:gd name="T57" fmla="*/ 2290 h 2730"/>
                <a:gd name="T58" fmla="*/ 4725 w 5239"/>
                <a:gd name="T59" fmla="*/ 2225 h 2730"/>
                <a:gd name="T60" fmla="*/ 4327 w 5239"/>
                <a:gd name="T61" fmla="*/ 2371 h 2730"/>
                <a:gd name="T62" fmla="*/ 3808 w 5239"/>
                <a:gd name="T63" fmla="*/ 2473 h 2730"/>
                <a:gd name="T64" fmla="*/ 3563 w 5239"/>
                <a:gd name="T65" fmla="*/ 2475 h 2730"/>
                <a:gd name="T66" fmla="*/ 3360 w 5239"/>
                <a:gd name="T67" fmla="*/ 2471 h 2730"/>
                <a:gd name="T68" fmla="*/ 2824 w 5239"/>
                <a:gd name="T69" fmla="*/ 2613 h 2730"/>
                <a:gd name="T70" fmla="*/ 2198 w 5239"/>
                <a:gd name="T71" fmla="*/ 2659 h 2730"/>
                <a:gd name="T72" fmla="*/ 1780 w 5239"/>
                <a:gd name="T73" fmla="*/ 2650 h 2730"/>
                <a:gd name="T74" fmla="*/ 1605 w 5239"/>
                <a:gd name="T75" fmla="*/ 2725 h 2730"/>
                <a:gd name="T76" fmla="*/ 1366 w 5239"/>
                <a:gd name="T77" fmla="*/ 2663 h 2730"/>
                <a:gd name="T78" fmla="*/ 1115 w 5239"/>
                <a:gd name="T79" fmla="*/ 2566 h 2730"/>
                <a:gd name="T80" fmla="*/ 934 w 5239"/>
                <a:gd name="T81" fmla="*/ 2625 h 2730"/>
                <a:gd name="T82" fmla="*/ 723 w 5239"/>
                <a:gd name="T83" fmla="*/ 2599 h 2730"/>
                <a:gd name="T84" fmla="*/ 631 w 5239"/>
                <a:gd name="T85" fmla="*/ 2476 h 2730"/>
                <a:gd name="T86" fmla="*/ 484 w 5239"/>
                <a:gd name="T87" fmla="*/ 2381 h 2730"/>
                <a:gd name="T88" fmla="*/ 406 w 5239"/>
                <a:gd name="T89" fmla="*/ 2291 h 2730"/>
                <a:gd name="T90" fmla="*/ 214 w 5239"/>
                <a:gd name="T91" fmla="*/ 2176 h 2730"/>
                <a:gd name="T92" fmla="*/ 161 w 5239"/>
                <a:gd name="T93" fmla="*/ 1972 h 2730"/>
                <a:gd name="T94" fmla="*/ 19 w 5239"/>
                <a:gd name="T95" fmla="*/ 1843 h 2730"/>
                <a:gd name="T96" fmla="*/ 20 w 5239"/>
                <a:gd name="T97" fmla="*/ 1674 h 2730"/>
                <a:gd name="T98" fmla="*/ 138 w 5239"/>
                <a:gd name="T99" fmla="*/ 1554 h 2730"/>
                <a:gd name="T100" fmla="*/ 24 w 5239"/>
                <a:gd name="T101" fmla="*/ 1380 h 2730"/>
                <a:gd name="T102" fmla="*/ 96 w 5239"/>
                <a:gd name="T103" fmla="*/ 1193 h 2730"/>
                <a:gd name="T104" fmla="*/ 234 w 5239"/>
                <a:gd name="T105" fmla="*/ 1075 h 2730"/>
                <a:gd name="T106" fmla="*/ 231 w 5239"/>
                <a:gd name="T107" fmla="*/ 882 h 2730"/>
                <a:gd name="T108" fmla="*/ 349 w 5239"/>
                <a:gd name="T109" fmla="*/ 743 h 2730"/>
                <a:gd name="T110" fmla="*/ 500 w 5239"/>
                <a:gd name="T111" fmla="*/ 679 h 2730"/>
                <a:gd name="T112" fmla="*/ 585 w 5239"/>
                <a:gd name="T113" fmla="*/ 507 h 2730"/>
                <a:gd name="T114" fmla="*/ 871 w 5239"/>
                <a:gd name="T115" fmla="*/ 265 h 2730"/>
                <a:gd name="T116" fmla="*/ 1083 w 5239"/>
                <a:gd name="T117" fmla="*/ 205 h 2730"/>
                <a:gd name="T118" fmla="*/ 1201 w 5239"/>
                <a:gd name="T119" fmla="*/ 334 h 2730"/>
                <a:gd name="T120" fmla="*/ 1426 w 5239"/>
                <a:gd name="T121" fmla="*/ 209 h 2730"/>
                <a:gd name="T122" fmla="*/ 1779 w 5239"/>
                <a:gd name="T123" fmla="*/ 300 h 2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39" h="2730">
                  <a:moveTo>
                    <a:pt x="1889" y="292"/>
                  </a:moveTo>
                  <a:lnTo>
                    <a:pt x="1916" y="271"/>
                  </a:lnTo>
                  <a:lnTo>
                    <a:pt x="1946" y="248"/>
                  </a:lnTo>
                  <a:lnTo>
                    <a:pt x="1979" y="222"/>
                  </a:lnTo>
                  <a:lnTo>
                    <a:pt x="2014" y="197"/>
                  </a:lnTo>
                  <a:lnTo>
                    <a:pt x="2051" y="172"/>
                  </a:lnTo>
                  <a:lnTo>
                    <a:pt x="2088" y="148"/>
                  </a:lnTo>
                  <a:lnTo>
                    <a:pt x="2108" y="136"/>
                  </a:lnTo>
                  <a:lnTo>
                    <a:pt x="2128" y="125"/>
                  </a:lnTo>
                  <a:lnTo>
                    <a:pt x="2147" y="115"/>
                  </a:lnTo>
                  <a:lnTo>
                    <a:pt x="2168" y="104"/>
                  </a:lnTo>
                  <a:lnTo>
                    <a:pt x="2187" y="95"/>
                  </a:lnTo>
                  <a:lnTo>
                    <a:pt x="2206" y="87"/>
                  </a:lnTo>
                  <a:lnTo>
                    <a:pt x="2226" y="80"/>
                  </a:lnTo>
                  <a:lnTo>
                    <a:pt x="2246" y="74"/>
                  </a:lnTo>
                  <a:lnTo>
                    <a:pt x="2265" y="70"/>
                  </a:lnTo>
                  <a:lnTo>
                    <a:pt x="2283" y="66"/>
                  </a:lnTo>
                  <a:lnTo>
                    <a:pt x="2303" y="64"/>
                  </a:lnTo>
                  <a:lnTo>
                    <a:pt x="2321" y="63"/>
                  </a:lnTo>
                  <a:lnTo>
                    <a:pt x="2338" y="63"/>
                  </a:lnTo>
                  <a:lnTo>
                    <a:pt x="2355" y="66"/>
                  </a:lnTo>
                  <a:lnTo>
                    <a:pt x="2373" y="69"/>
                  </a:lnTo>
                  <a:lnTo>
                    <a:pt x="2389" y="75"/>
                  </a:lnTo>
                  <a:lnTo>
                    <a:pt x="2404" y="83"/>
                  </a:lnTo>
                  <a:lnTo>
                    <a:pt x="2418" y="92"/>
                  </a:lnTo>
                  <a:lnTo>
                    <a:pt x="2433" y="104"/>
                  </a:lnTo>
                  <a:lnTo>
                    <a:pt x="2446" y="118"/>
                  </a:lnTo>
                  <a:lnTo>
                    <a:pt x="2462" y="97"/>
                  </a:lnTo>
                  <a:lnTo>
                    <a:pt x="2478" y="79"/>
                  </a:lnTo>
                  <a:lnTo>
                    <a:pt x="2495" y="64"/>
                  </a:lnTo>
                  <a:lnTo>
                    <a:pt x="2510" y="51"/>
                  </a:lnTo>
                  <a:lnTo>
                    <a:pt x="2525" y="39"/>
                  </a:lnTo>
                  <a:lnTo>
                    <a:pt x="2539" y="31"/>
                  </a:lnTo>
                  <a:lnTo>
                    <a:pt x="2553" y="25"/>
                  </a:lnTo>
                  <a:lnTo>
                    <a:pt x="2569" y="20"/>
                  </a:lnTo>
                  <a:lnTo>
                    <a:pt x="2582" y="17"/>
                  </a:lnTo>
                  <a:lnTo>
                    <a:pt x="2596" y="16"/>
                  </a:lnTo>
                  <a:lnTo>
                    <a:pt x="2610" y="16"/>
                  </a:lnTo>
                  <a:lnTo>
                    <a:pt x="2624" y="18"/>
                  </a:lnTo>
                  <a:lnTo>
                    <a:pt x="2638" y="21"/>
                  </a:lnTo>
                  <a:lnTo>
                    <a:pt x="2651" y="25"/>
                  </a:lnTo>
                  <a:lnTo>
                    <a:pt x="2664" y="29"/>
                  </a:lnTo>
                  <a:lnTo>
                    <a:pt x="2678" y="35"/>
                  </a:lnTo>
                  <a:lnTo>
                    <a:pt x="2733" y="64"/>
                  </a:lnTo>
                  <a:lnTo>
                    <a:pt x="2791" y="94"/>
                  </a:lnTo>
                  <a:lnTo>
                    <a:pt x="2806" y="101"/>
                  </a:lnTo>
                  <a:lnTo>
                    <a:pt x="2822" y="108"/>
                  </a:lnTo>
                  <a:lnTo>
                    <a:pt x="2837" y="113"/>
                  </a:lnTo>
                  <a:lnTo>
                    <a:pt x="2853" y="119"/>
                  </a:lnTo>
                  <a:lnTo>
                    <a:pt x="2869" y="123"/>
                  </a:lnTo>
                  <a:lnTo>
                    <a:pt x="2887" y="126"/>
                  </a:lnTo>
                  <a:lnTo>
                    <a:pt x="2904" y="128"/>
                  </a:lnTo>
                  <a:lnTo>
                    <a:pt x="2922" y="128"/>
                  </a:lnTo>
                  <a:lnTo>
                    <a:pt x="2939" y="127"/>
                  </a:lnTo>
                  <a:lnTo>
                    <a:pt x="2955" y="125"/>
                  </a:lnTo>
                  <a:lnTo>
                    <a:pt x="2971" y="121"/>
                  </a:lnTo>
                  <a:lnTo>
                    <a:pt x="2986" y="116"/>
                  </a:lnTo>
                  <a:lnTo>
                    <a:pt x="3000" y="108"/>
                  </a:lnTo>
                  <a:lnTo>
                    <a:pt x="3014" y="101"/>
                  </a:lnTo>
                  <a:lnTo>
                    <a:pt x="3028" y="93"/>
                  </a:lnTo>
                  <a:lnTo>
                    <a:pt x="3041" y="85"/>
                  </a:lnTo>
                  <a:lnTo>
                    <a:pt x="3090" y="48"/>
                  </a:lnTo>
                  <a:lnTo>
                    <a:pt x="3135" y="16"/>
                  </a:lnTo>
                  <a:lnTo>
                    <a:pt x="3145" y="10"/>
                  </a:lnTo>
                  <a:lnTo>
                    <a:pt x="3157" y="5"/>
                  </a:lnTo>
                  <a:lnTo>
                    <a:pt x="3167" y="2"/>
                  </a:lnTo>
                  <a:lnTo>
                    <a:pt x="3178" y="0"/>
                  </a:lnTo>
                  <a:lnTo>
                    <a:pt x="3188" y="0"/>
                  </a:lnTo>
                  <a:lnTo>
                    <a:pt x="3199" y="1"/>
                  </a:lnTo>
                  <a:lnTo>
                    <a:pt x="3209" y="4"/>
                  </a:lnTo>
                  <a:lnTo>
                    <a:pt x="3221" y="10"/>
                  </a:lnTo>
                  <a:lnTo>
                    <a:pt x="3232" y="18"/>
                  </a:lnTo>
                  <a:lnTo>
                    <a:pt x="3243" y="28"/>
                  </a:lnTo>
                  <a:lnTo>
                    <a:pt x="3254" y="41"/>
                  </a:lnTo>
                  <a:lnTo>
                    <a:pt x="3265" y="58"/>
                  </a:lnTo>
                  <a:lnTo>
                    <a:pt x="3277" y="77"/>
                  </a:lnTo>
                  <a:lnTo>
                    <a:pt x="3289" y="99"/>
                  </a:lnTo>
                  <a:lnTo>
                    <a:pt x="3301" y="125"/>
                  </a:lnTo>
                  <a:lnTo>
                    <a:pt x="3314" y="154"/>
                  </a:lnTo>
                  <a:lnTo>
                    <a:pt x="3331" y="140"/>
                  </a:lnTo>
                  <a:lnTo>
                    <a:pt x="3348" y="129"/>
                  </a:lnTo>
                  <a:lnTo>
                    <a:pt x="3364" y="120"/>
                  </a:lnTo>
                  <a:lnTo>
                    <a:pt x="3381" y="113"/>
                  </a:lnTo>
                  <a:lnTo>
                    <a:pt x="3389" y="110"/>
                  </a:lnTo>
                  <a:lnTo>
                    <a:pt x="3397" y="108"/>
                  </a:lnTo>
                  <a:lnTo>
                    <a:pt x="3405" y="107"/>
                  </a:lnTo>
                  <a:lnTo>
                    <a:pt x="3414" y="106"/>
                  </a:lnTo>
                  <a:lnTo>
                    <a:pt x="3421" y="106"/>
                  </a:lnTo>
                  <a:lnTo>
                    <a:pt x="3429" y="106"/>
                  </a:lnTo>
                  <a:lnTo>
                    <a:pt x="3437" y="107"/>
                  </a:lnTo>
                  <a:lnTo>
                    <a:pt x="3444" y="109"/>
                  </a:lnTo>
                  <a:lnTo>
                    <a:pt x="3459" y="113"/>
                  </a:lnTo>
                  <a:lnTo>
                    <a:pt x="3475" y="120"/>
                  </a:lnTo>
                  <a:lnTo>
                    <a:pt x="3489" y="129"/>
                  </a:lnTo>
                  <a:lnTo>
                    <a:pt x="3503" y="139"/>
                  </a:lnTo>
                  <a:lnTo>
                    <a:pt x="3517" y="152"/>
                  </a:lnTo>
                  <a:lnTo>
                    <a:pt x="3530" y="166"/>
                  </a:lnTo>
                  <a:lnTo>
                    <a:pt x="3544" y="183"/>
                  </a:lnTo>
                  <a:lnTo>
                    <a:pt x="3556" y="201"/>
                  </a:lnTo>
                  <a:lnTo>
                    <a:pt x="3564" y="191"/>
                  </a:lnTo>
                  <a:lnTo>
                    <a:pt x="3572" y="181"/>
                  </a:lnTo>
                  <a:lnTo>
                    <a:pt x="3580" y="171"/>
                  </a:lnTo>
                  <a:lnTo>
                    <a:pt x="3588" y="163"/>
                  </a:lnTo>
                  <a:lnTo>
                    <a:pt x="3596" y="155"/>
                  </a:lnTo>
                  <a:lnTo>
                    <a:pt x="3606" y="148"/>
                  </a:lnTo>
                  <a:lnTo>
                    <a:pt x="3614" y="141"/>
                  </a:lnTo>
                  <a:lnTo>
                    <a:pt x="3623" y="135"/>
                  </a:lnTo>
                  <a:lnTo>
                    <a:pt x="3632" y="130"/>
                  </a:lnTo>
                  <a:lnTo>
                    <a:pt x="3641" y="125"/>
                  </a:lnTo>
                  <a:lnTo>
                    <a:pt x="3650" y="121"/>
                  </a:lnTo>
                  <a:lnTo>
                    <a:pt x="3659" y="117"/>
                  </a:lnTo>
                  <a:lnTo>
                    <a:pt x="3669" y="113"/>
                  </a:lnTo>
                  <a:lnTo>
                    <a:pt x="3678" y="110"/>
                  </a:lnTo>
                  <a:lnTo>
                    <a:pt x="3687" y="108"/>
                  </a:lnTo>
                  <a:lnTo>
                    <a:pt x="3696" y="107"/>
                  </a:lnTo>
                  <a:lnTo>
                    <a:pt x="3706" y="106"/>
                  </a:lnTo>
                  <a:lnTo>
                    <a:pt x="3715" y="106"/>
                  </a:lnTo>
                  <a:lnTo>
                    <a:pt x="3724" y="107"/>
                  </a:lnTo>
                  <a:lnTo>
                    <a:pt x="3734" y="108"/>
                  </a:lnTo>
                  <a:lnTo>
                    <a:pt x="3744" y="109"/>
                  </a:lnTo>
                  <a:lnTo>
                    <a:pt x="3753" y="111"/>
                  </a:lnTo>
                  <a:lnTo>
                    <a:pt x="3762" y="115"/>
                  </a:lnTo>
                  <a:lnTo>
                    <a:pt x="3771" y="118"/>
                  </a:lnTo>
                  <a:lnTo>
                    <a:pt x="3780" y="122"/>
                  </a:lnTo>
                  <a:lnTo>
                    <a:pt x="3789" y="127"/>
                  </a:lnTo>
                  <a:lnTo>
                    <a:pt x="3798" y="132"/>
                  </a:lnTo>
                  <a:lnTo>
                    <a:pt x="3808" y="137"/>
                  </a:lnTo>
                  <a:lnTo>
                    <a:pt x="3817" y="144"/>
                  </a:lnTo>
                  <a:lnTo>
                    <a:pt x="3826" y="150"/>
                  </a:lnTo>
                  <a:lnTo>
                    <a:pt x="3834" y="158"/>
                  </a:lnTo>
                  <a:lnTo>
                    <a:pt x="3843" y="166"/>
                  </a:lnTo>
                  <a:lnTo>
                    <a:pt x="3858" y="139"/>
                  </a:lnTo>
                  <a:lnTo>
                    <a:pt x="3875" y="115"/>
                  </a:lnTo>
                  <a:lnTo>
                    <a:pt x="3892" y="93"/>
                  </a:lnTo>
                  <a:lnTo>
                    <a:pt x="3910" y="74"/>
                  </a:lnTo>
                  <a:lnTo>
                    <a:pt x="3930" y="57"/>
                  </a:lnTo>
                  <a:lnTo>
                    <a:pt x="3949" y="42"/>
                  </a:lnTo>
                  <a:lnTo>
                    <a:pt x="3968" y="30"/>
                  </a:lnTo>
                  <a:lnTo>
                    <a:pt x="3989" y="20"/>
                  </a:lnTo>
                  <a:lnTo>
                    <a:pt x="4010" y="12"/>
                  </a:lnTo>
                  <a:lnTo>
                    <a:pt x="4031" y="6"/>
                  </a:lnTo>
                  <a:lnTo>
                    <a:pt x="4053" y="2"/>
                  </a:lnTo>
                  <a:lnTo>
                    <a:pt x="4075" y="0"/>
                  </a:lnTo>
                  <a:lnTo>
                    <a:pt x="4097" y="0"/>
                  </a:lnTo>
                  <a:lnTo>
                    <a:pt x="4119" y="2"/>
                  </a:lnTo>
                  <a:lnTo>
                    <a:pt x="4142" y="5"/>
                  </a:lnTo>
                  <a:lnTo>
                    <a:pt x="4164" y="10"/>
                  </a:lnTo>
                  <a:lnTo>
                    <a:pt x="4185" y="17"/>
                  </a:lnTo>
                  <a:lnTo>
                    <a:pt x="4208" y="25"/>
                  </a:lnTo>
                  <a:lnTo>
                    <a:pt x="4229" y="35"/>
                  </a:lnTo>
                  <a:lnTo>
                    <a:pt x="4250" y="46"/>
                  </a:lnTo>
                  <a:lnTo>
                    <a:pt x="4271" y="59"/>
                  </a:lnTo>
                  <a:lnTo>
                    <a:pt x="4291" y="73"/>
                  </a:lnTo>
                  <a:lnTo>
                    <a:pt x="4311" y="88"/>
                  </a:lnTo>
                  <a:lnTo>
                    <a:pt x="4331" y="103"/>
                  </a:lnTo>
                  <a:lnTo>
                    <a:pt x="4349" y="121"/>
                  </a:lnTo>
                  <a:lnTo>
                    <a:pt x="4366" y="139"/>
                  </a:lnTo>
                  <a:lnTo>
                    <a:pt x="4383" y="158"/>
                  </a:lnTo>
                  <a:lnTo>
                    <a:pt x="4399" y="178"/>
                  </a:lnTo>
                  <a:lnTo>
                    <a:pt x="4414" y="200"/>
                  </a:lnTo>
                  <a:lnTo>
                    <a:pt x="4427" y="221"/>
                  </a:lnTo>
                  <a:lnTo>
                    <a:pt x="4440" y="244"/>
                  </a:lnTo>
                  <a:lnTo>
                    <a:pt x="4451" y="267"/>
                  </a:lnTo>
                  <a:lnTo>
                    <a:pt x="4475" y="265"/>
                  </a:lnTo>
                  <a:lnTo>
                    <a:pt x="4497" y="265"/>
                  </a:lnTo>
                  <a:lnTo>
                    <a:pt x="4519" y="267"/>
                  </a:lnTo>
                  <a:lnTo>
                    <a:pt x="4541" y="270"/>
                  </a:lnTo>
                  <a:lnTo>
                    <a:pt x="4562" y="275"/>
                  </a:lnTo>
                  <a:lnTo>
                    <a:pt x="4583" y="281"/>
                  </a:lnTo>
                  <a:lnTo>
                    <a:pt x="4603" y="289"/>
                  </a:lnTo>
                  <a:lnTo>
                    <a:pt x="4622" y="298"/>
                  </a:lnTo>
                  <a:lnTo>
                    <a:pt x="4641" y="309"/>
                  </a:lnTo>
                  <a:lnTo>
                    <a:pt x="4659" y="321"/>
                  </a:lnTo>
                  <a:lnTo>
                    <a:pt x="4676" y="335"/>
                  </a:lnTo>
                  <a:lnTo>
                    <a:pt x="4692" y="350"/>
                  </a:lnTo>
                  <a:lnTo>
                    <a:pt x="4707" y="366"/>
                  </a:lnTo>
                  <a:lnTo>
                    <a:pt x="4722" y="384"/>
                  </a:lnTo>
                  <a:lnTo>
                    <a:pt x="4734" y="403"/>
                  </a:lnTo>
                  <a:lnTo>
                    <a:pt x="4746" y="423"/>
                  </a:lnTo>
                  <a:lnTo>
                    <a:pt x="4766" y="413"/>
                  </a:lnTo>
                  <a:lnTo>
                    <a:pt x="4788" y="405"/>
                  </a:lnTo>
                  <a:lnTo>
                    <a:pt x="4809" y="399"/>
                  </a:lnTo>
                  <a:lnTo>
                    <a:pt x="4830" y="396"/>
                  </a:lnTo>
                  <a:lnTo>
                    <a:pt x="4852" y="396"/>
                  </a:lnTo>
                  <a:lnTo>
                    <a:pt x="4872" y="398"/>
                  </a:lnTo>
                  <a:lnTo>
                    <a:pt x="4892" y="402"/>
                  </a:lnTo>
                  <a:lnTo>
                    <a:pt x="4913" y="407"/>
                  </a:lnTo>
                  <a:lnTo>
                    <a:pt x="4933" y="415"/>
                  </a:lnTo>
                  <a:lnTo>
                    <a:pt x="4952" y="425"/>
                  </a:lnTo>
                  <a:lnTo>
                    <a:pt x="4970" y="436"/>
                  </a:lnTo>
                  <a:lnTo>
                    <a:pt x="4989" y="450"/>
                  </a:lnTo>
                  <a:lnTo>
                    <a:pt x="5006" y="464"/>
                  </a:lnTo>
                  <a:lnTo>
                    <a:pt x="5023" y="480"/>
                  </a:lnTo>
                  <a:lnTo>
                    <a:pt x="5038" y="496"/>
                  </a:lnTo>
                  <a:lnTo>
                    <a:pt x="5054" y="515"/>
                  </a:lnTo>
                  <a:lnTo>
                    <a:pt x="5068" y="534"/>
                  </a:lnTo>
                  <a:lnTo>
                    <a:pt x="5080" y="554"/>
                  </a:lnTo>
                  <a:lnTo>
                    <a:pt x="5092" y="575"/>
                  </a:lnTo>
                  <a:lnTo>
                    <a:pt x="5102" y="596"/>
                  </a:lnTo>
                  <a:lnTo>
                    <a:pt x="5112" y="617"/>
                  </a:lnTo>
                  <a:lnTo>
                    <a:pt x="5120" y="640"/>
                  </a:lnTo>
                  <a:lnTo>
                    <a:pt x="5126" y="662"/>
                  </a:lnTo>
                  <a:lnTo>
                    <a:pt x="5131" y="684"/>
                  </a:lnTo>
                  <a:lnTo>
                    <a:pt x="5134" y="707"/>
                  </a:lnTo>
                  <a:lnTo>
                    <a:pt x="5136" y="729"/>
                  </a:lnTo>
                  <a:lnTo>
                    <a:pt x="5135" y="750"/>
                  </a:lnTo>
                  <a:lnTo>
                    <a:pt x="5134" y="773"/>
                  </a:lnTo>
                  <a:lnTo>
                    <a:pt x="5130" y="793"/>
                  </a:lnTo>
                  <a:lnTo>
                    <a:pt x="5124" y="814"/>
                  </a:lnTo>
                  <a:lnTo>
                    <a:pt x="5117" y="834"/>
                  </a:lnTo>
                  <a:lnTo>
                    <a:pt x="5107" y="853"/>
                  </a:lnTo>
                  <a:lnTo>
                    <a:pt x="5118" y="861"/>
                  </a:lnTo>
                  <a:lnTo>
                    <a:pt x="5128" y="869"/>
                  </a:lnTo>
                  <a:lnTo>
                    <a:pt x="5138" y="878"/>
                  </a:lnTo>
                  <a:lnTo>
                    <a:pt x="5146" y="887"/>
                  </a:lnTo>
                  <a:lnTo>
                    <a:pt x="5154" y="897"/>
                  </a:lnTo>
                  <a:lnTo>
                    <a:pt x="5161" y="907"/>
                  </a:lnTo>
                  <a:lnTo>
                    <a:pt x="5167" y="917"/>
                  </a:lnTo>
                  <a:lnTo>
                    <a:pt x="5174" y="927"/>
                  </a:lnTo>
                  <a:lnTo>
                    <a:pt x="5179" y="937"/>
                  </a:lnTo>
                  <a:lnTo>
                    <a:pt x="5183" y="948"/>
                  </a:lnTo>
                  <a:lnTo>
                    <a:pt x="5187" y="959"/>
                  </a:lnTo>
                  <a:lnTo>
                    <a:pt x="5190" y="970"/>
                  </a:lnTo>
                  <a:lnTo>
                    <a:pt x="5192" y="981"/>
                  </a:lnTo>
                  <a:lnTo>
                    <a:pt x="5194" y="993"/>
                  </a:lnTo>
                  <a:lnTo>
                    <a:pt x="5195" y="1004"/>
                  </a:lnTo>
                  <a:lnTo>
                    <a:pt x="5196" y="1016"/>
                  </a:lnTo>
                  <a:lnTo>
                    <a:pt x="5196" y="1040"/>
                  </a:lnTo>
                  <a:lnTo>
                    <a:pt x="5194" y="1064"/>
                  </a:lnTo>
                  <a:lnTo>
                    <a:pt x="5190" y="1089"/>
                  </a:lnTo>
                  <a:lnTo>
                    <a:pt x="5184" y="1114"/>
                  </a:lnTo>
                  <a:lnTo>
                    <a:pt x="5177" y="1138"/>
                  </a:lnTo>
                  <a:lnTo>
                    <a:pt x="5168" y="1163"/>
                  </a:lnTo>
                  <a:lnTo>
                    <a:pt x="5159" y="1187"/>
                  </a:lnTo>
                  <a:lnTo>
                    <a:pt x="5149" y="1212"/>
                  </a:lnTo>
                  <a:lnTo>
                    <a:pt x="5161" y="1222"/>
                  </a:lnTo>
                  <a:lnTo>
                    <a:pt x="5174" y="1235"/>
                  </a:lnTo>
                  <a:lnTo>
                    <a:pt x="5185" y="1250"/>
                  </a:lnTo>
                  <a:lnTo>
                    <a:pt x="5194" y="1265"/>
                  </a:lnTo>
                  <a:lnTo>
                    <a:pt x="5203" y="1284"/>
                  </a:lnTo>
                  <a:lnTo>
                    <a:pt x="5211" y="1303"/>
                  </a:lnTo>
                  <a:lnTo>
                    <a:pt x="5217" y="1323"/>
                  </a:lnTo>
                  <a:lnTo>
                    <a:pt x="5223" y="1345"/>
                  </a:lnTo>
                  <a:lnTo>
                    <a:pt x="5228" y="1367"/>
                  </a:lnTo>
                  <a:lnTo>
                    <a:pt x="5232" y="1389"/>
                  </a:lnTo>
                  <a:lnTo>
                    <a:pt x="5236" y="1414"/>
                  </a:lnTo>
                  <a:lnTo>
                    <a:pt x="5238" y="1438"/>
                  </a:lnTo>
                  <a:lnTo>
                    <a:pt x="5239" y="1462"/>
                  </a:lnTo>
                  <a:lnTo>
                    <a:pt x="5239" y="1487"/>
                  </a:lnTo>
                  <a:lnTo>
                    <a:pt x="5239" y="1512"/>
                  </a:lnTo>
                  <a:lnTo>
                    <a:pt x="5237" y="1538"/>
                  </a:lnTo>
                  <a:lnTo>
                    <a:pt x="5234" y="1562"/>
                  </a:lnTo>
                  <a:lnTo>
                    <a:pt x="5230" y="1587"/>
                  </a:lnTo>
                  <a:lnTo>
                    <a:pt x="5226" y="1612"/>
                  </a:lnTo>
                  <a:lnTo>
                    <a:pt x="5221" y="1635"/>
                  </a:lnTo>
                  <a:lnTo>
                    <a:pt x="5215" y="1658"/>
                  </a:lnTo>
                  <a:lnTo>
                    <a:pt x="5209" y="1681"/>
                  </a:lnTo>
                  <a:lnTo>
                    <a:pt x="5201" y="1701"/>
                  </a:lnTo>
                  <a:lnTo>
                    <a:pt x="5193" y="1721"/>
                  </a:lnTo>
                  <a:lnTo>
                    <a:pt x="5184" y="1741"/>
                  </a:lnTo>
                  <a:lnTo>
                    <a:pt x="5174" y="1758"/>
                  </a:lnTo>
                  <a:lnTo>
                    <a:pt x="5162" y="1774"/>
                  </a:lnTo>
                  <a:lnTo>
                    <a:pt x="5151" y="1788"/>
                  </a:lnTo>
                  <a:lnTo>
                    <a:pt x="5139" y="1802"/>
                  </a:lnTo>
                  <a:lnTo>
                    <a:pt x="5126" y="1813"/>
                  </a:lnTo>
                  <a:lnTo>
                    <a:pt x="5112" y="1821"/>
                  </a:lnTo>
                  <a:lnTo>
                    <a:pt x="5097" y="1828"/>
                  </a:lnTo>
                  <a:lnTo>
                    <a:pt x="5110" y="1837"/>
                  </a:lnTo>
                  <a:lnTo>
                    <a:pt x="5121" y="1846"/>
                  </a:lnTo>
                  <a:lnTo>
                    <a:pt x="5131" y="1855"/>
                  </a:lnTo>
                  <a:lnTo>
                    <a:pt x="5140" y="1866"/>
                  </a:lnTo>
                  <a:lnTo>
                    <a:pt x="5149" y="1876"/>
                  </a:lnTo>
                  <a:lnTo>
                    <a:pt x="5157" y="1886"/>
                  </a:lnTo>
                  <a:lnTo>
                    <a:pt x="5165" y="1896"/>
                  </a:lnTo>
                  <a:lnTo>
                    <a:pt x="5172" y="1906"/>
                  </a:lnTo>
                  <a:lnTo>
                    <a:pt x="5178" y="1917"/>
                  </a:lnTo>
                  <a:lnTo>
                    <a:pt x="5183" y="1928"/>
                  </a:lnTo>
                  <a:lnTo>
                    <a:pt x="5187" y="1938"/>
                  </a:lnTo>
                  <a:lnTo>
                    <a:pt x="5191" y="1949"/>
                  </a:lnTo>
                  <a:lnTo>
                    <a:pt x="5193" y="1959"/>
                  </a:lnTo>
                  <a:lnTo>
                    <a:pt x="5195" y="1969"/>
                  </a:lnTo>
                  <a:lnTo>
                    <a:pt x="5196" y="1979"/>
                  </a:lnTo>
                  <a:lnTo>
                    <a:pt x="5196" y="1990"/>
                  </a:lnTo>
                  <a:lnTo>
                    <a:pt x="5195" y="2000"/>
                  </a:lnTo>
                  <a:lnTo>
                    <a:pt x="5192" y="2009"/>
                  </a:lnTo>
                  <a:lnTo>
                    <a:pt x="5189" y="2018"/>
                  </a:lnTo>
                  <a:lnTo>
                    <a:pt x="5185" y="2027"/>
                  </a:lnTo>
                  <a:lnTo>
                    <a:pt x="5180" y="2036"/>
                  </a:lnTo>
                  <a:lnTo>
                    <a:pt x="5174" y="2044"/>
                  </a:lnTo>
                  <a:lnTo>
                    <a:pt x="5166" y="2053"/>
                  </a:lnTo>
                  <a:lnTo>
                    <a:pt x="5158" y="2061"/>
                  </a:lnTo>
                  <a:lnTo>
                    <a:pt x="5149" y="2068"/>
                  </a:lnTo>
                  <a:lnTo>
                    <a:pt x="5139" y="2074"/>
                  </a:lnTo>
                  <a:lnTo>
                    <a:pt x="5127" y="2080"/>
                  </a:lnTo>
                  <a:lnTo>
                    <a:pt x="5114" y="2086"/>
                  </a:lnTo>
                  <a:lnTo>
                    <a:pt x="5099" y="2091"/>
                  </a:lnTo>
                  <a:lnTo>
                    <a:pt x="5084" y="2095"/>
                  </a:lnTo>
                  <a:lnTo>
                    <a:pt x="5068" y="2099"/>
                  </a:lnTo>
                  <a:lnTo>
                    <a:pt x="5051" y="2102"/>
                  </a:lnTo>
                  <a:lnTo>
                    <a:pt x="5059" y="2124"/>
                  </a:lnTo>
                  <a:lnTo>
                    <a:pt x="5065" y="2143"/>
                  </a:lnTo>
                  <a:lnTo>
                    <a:pt x="5069" y="2161"/>
                  </a:lnTo>
                  <a:lnTo>
                    <a:pt x="5071" y="2179"/>
                  </a:lnTo>
                  <a:lnTo>
                    <a:pt x="5071" y="2194"/>
                  </a:lnTo>
                  <a:lnTo>
                    <a:pt x="5069" y="2208"/>
                  </a:lnTo>
                  <a:lnTo>
                    <a:pt x="5065" y="2221"/>
                  </a:lnTo>
                  <a:lnTo>
                    <a:pt x="5059" y="2233"/>
                  </a:lnTo>
                  <a:lnTo>
                    <a:pt x="5052" y="2245"/>
                  </a:lnTo>
                  <a:lnTo>
                    <a:pt x="5044" y="2254"/>
                  </a:lnTo>
                  <a:lnTo>
                    <a:pt x="5033" y="2262"/>
                  </a:lnTo>
                  <a:lnTo>
                    <a:pt x="5022" y="2270"/>
                  </a:lnTo>
                  <a:lnTo>
                    <a:pt x="5010" y="2276"/>
                  </a:lnTo>
                  <a:lnTo>
                    <a:pt x="4997" y="2281"/>
                  </a:lnTo>
                  <a:lnTo>
                    <a:pt x="4983" y="2285"/>
                  </a:lnTo>
                  <a:lnTo>
                    <a:pt x="4968" y="2288"/>
                  </a:lnTo>
                  <a:lnTo>
                    <a:pt x="4952" y="2290"/>
                  </a:lnTo>
                  <a:lnTo>
                    <a:pt x="4936" y="2291"/>
                  </a:lnTo>
                  <a:lnTo>
                    <a:pt x="4920" y="2291"/>
                  </a:lnTo>
                  <a:lnTo>
                    <a:pt x="4902" y="2290"/>
                  </a:lnTo>
                  <a:lnTo>
                    <a:pt x="4886" y="2288"/>
                  </a:lnTo>
                  <a:lnTo>
                    <a:pt x="4868" y="2286"/>
                  </a:lnTo>
                  <a:lnTo>
                    <a:pt x="4851" y="2282"/>
                  </a:lnTo>
                  <a:lnTo>
                    <a:pt x="4833" y="2278"/>
                  </a:lnTo>
                  <a:lnTo>
                    <a:pt x="4817" y="2273"/>
                  </a:lnTo>
                  <a:lnTo>
                    <a:pt x="4800" y="2267"/>
                  </a:lnTo>
                  <a:lnTo>
                    <a:pt x="4784" y="2260"/>
                  </a:lnTo>
                  <a:lnTo>
                    <a:pt x="4768" y="2253"/>
                  </a:lnTo>
                  <a:lnTo>
                    <a:pt x="4753" y="2245"/>
                  </a:lnTo>
                  <a:lnTo>
                    <a:pt x="4739" y="2235"/>
                  </a:lnTo>
                  <a:lnTo>
                    <a:pt x="4725" y="2225"/>
                  </a:lnTo>
                  <a:lnTo>
                    <a:pt x="4712" y="2215"/>
                  </a:lnTo>
                  <a:lnTo>
                    <a:pt x="4673" y="2240"/>
                  </a:lnTo>
                  <a:lnTo>
                    <a:pt x="4633" y="2263"/>
                  </a:lnTo>
                  <a:lnTo>
                    <a:pt x="4595" y="2283"/>
                  </a:lnTo>
                  <a:lnTo>
                    <a:pt x="4556" y="2301"/>
                  </a:lnTo>
                  <a:lnTo>
                    <a:pt x="4519" y="2318"/>
                  </a:lnTo>
                  <a:lnTo>
                    <a:pt x="4480" y="2331"/>
                  </a:lnTo>
                  <a:lnTo>
                    <a:pt x="4442" y="2343"/>
                  </a:lnTo>
                  <a:lnTo>
                    <a:pt x="4404" y="2354"/>
                  </a:lnTo>
                  <a:lnTo>
                    <a:pt x="4366" y="2363"/>
                  </a:lnTo>
                  <a:lnTo>
                    <a:pt x="4327" y="2371"/>
                  </a:lnTo>
                  <a:lnTo>
                    <a:pt x="4287" y="2380"/>
                  </a:lnTo>
                  <a:lnTo>
                    <a:pt x="4247" y="2386"/>
                  </a:lnTo>
                  <a:lnTo>
                    <a:pt x="4164" y="2398"/>
                  </a:lnTo>
                  <a:lnTo>
                    <a:pt x="4076" y="2409"/>
                  </a:lnTo>
                  <a:lnTo>
                    <a:pt x="4046" y="2414"/>
                  </a:lnTo>
                  <a:lnTo>
                    <a:pt x="4013" y="2422"/>
                  </a:lnTo>
                  <a:lnTo>
                    <a:pt x="3976" y="2431"/>
                  </a:lnTo>
                  <a:lnTo>
                    <a:pt x="3937" y="2442"/>
                  </a:lnTo>
                  <a:lnTo>
                    <a:pt x="3895" y="2453"/>
                  </a:lnTo>
                  <a:lnTo>
                    <a:pt x="3852" y="2463"/>
                  </a:lnTo>
                  <a:lnTo>
                    <a:pt x="3808" y="2473"/>
                  </a:lnTo>
                  <a:lnTo>
                    <a:pt x="3764" y="2481"/>
                  </a:lnTo>
                  <a:lnTo>
                    <a:pt x="3742" y="2484"/>
                  </a:lnTo>
                  <a:lnTo>
                    <a:pt x="3720" y="2487"/>
                  </a:lnTo>
                  <a:lnTo>
                    <a:pt x="3699" y="2489"/>
                  </a:lnTo>
                  <a:lnTo>
                    <a:pt x="3678" y="2490"/>
                  </a:lnTo>
                  <a:lnTo>
                    <a:pt x="3656" y="2490"/>
                  </a:lnTo>
                  <a:lnTo>
                    <a:pt x="3637" y="2489"/>
                  </a:lnTo>
                  <a:lnTo>
                    <a:pt x="3617" y="2487"/>
                  </a:lnTo>
                  <a:lnTo>
                    <a:pt x="3598" y="2484"/>
                  </a:lnTo>
                  <a:lnTo>
                    <a:pt x="3580" y="2480"/>
                  </a:lnTo>
                  <a:lnTo>
                    <a:pt x="3563" y="2475"/>
                  </a:lnTo>
                  <a:lnTo>
                    <a:pt x="3546" y="2468"/>
                  </a:lnTo>
                  <a:lnTo>
                    <a:pt x="3530" y="2459"/>
                  </a:lnTo>
                  <a:lnTo>
                    <a:pt x="3516" y="2450"/>
                  </a:lnTo>
                  <a:lnTo>
                    <a:pt x="3503" y="2438"/>
                  </a:lnTo>
                  <a:lnTo>
                    <a:pt x="3491" y="2424"/>
                  </a:lnTo>
                  <a:lnTo>
                    <a:pt x="3481" y="2409"/>
                  </a:lnTo>
                  <a:lnTo>
                    <a:pt x="3457" y="2422"/>
                  </a:lnTo>
                  <a:lnTo>
                    <a:pt x="3434" y="2434"/>
                  </a:lnTo>
                  <a:lnTo>
                    <a:pt x="3411" y="2448"/>
                  </a:lnTo>
                  <a:lnTo>
                    <a:pt x="3385" y="2459"/>
                  </a:lnTo>
                  <a:lnTo>
                    <a:pt x="3360" y="2471"/>
                  </a:lnTo>
                  <a:lnTo>
                    <a:pt x="3334" y="2481"/>
                  </a:lnTo>
                  <a:lnTo>
                    <a:pt x="3307" y="2492"/>
                  </a:lnTo>
                  <a:lnTo>
                    <a:pt x="3281" y="2503"/>
                  </a:lnTo>
                  <a:lnTo>
                    <a:pt x="3225" y="2521"/>
                  </a:lnTo>
                  <a:lnTo>
                    <a:pt x="3169" y="2538"/>
                  </a:lnTo>
                  <a:lnTo>
                    <a:pt x="3111" y="2554"/>
                  </a:lnTo>
                  <a:lnTo>
                    <a:pt x="3053" y="2569"/>
                  </a:lnTo>
                  <a:lnTo>
                    <a:pt x="2995" y="2582"/>
                  </a:lnTo>
                  <a:lnTo>
                    <a:pt x="2937" y="2593"/>
                  </a:lnTo>
                  <a:lnTo>
                    <a:pt x="2879" y="2604"/>
                  </a:lnTo>
                  <a:lnTo>
                    <a:pt x="2824" y="2613"/>
                  </a:lnTo>
                  <a:lnTo>
                    <a:pt x="2769" y="2621"/>
                  </a:lnTo>
                  <a:lnTo>
                    <a:pt x="2716" y="2627"/>
                  </a:lnTo>
                  <a:lnTo>
                    <a:pt x="2665" y="2634"/>
                  </a:lnTo>
                  <a:lnTo>
                    <a:pt x="2617" y="2639"/>
                  </a:lnTo>
                  <a:lnTo>
                    <a:pt x="2556" y="2644"/>
                  </a:lnTo>
                  <a:lnTo>
                    <a:pt x="2496" y="2647"/>
                  </a:lnTo>
                  <a:lnTo>
                    <a:pt x="2437" y="2650"/>
                  </a:lnTo>
                  <a:lnTo>
                    <a:pt x="2377" y="2651"/>
                  </a:lnTo>
                  <a:lnTo>
                    <a:pt x="2318" y="2653"/>
                  </a:lnTo>
                  <a:lnTo>
                    <a:pt x="2258" y="2656"/>
                  </a:lnTo>
                  <a:lnTo>
                    <a:pt x="2198" y="2659"/>
                  </a:lnTo>
                  <a:lnTo>
                    <a:pt x="2137" y="2665"/>
                  </a:lnTo>
                  <a:lnTo>
                    <a:pt x="2103" y="2667"/>
                  </a:lnTo>
                  <a:lnTo>
                    <a:pt x="2056" y="2669"/>
                  </a:lnTo>
                  <a:lnTo>
                    <a:pt x="2000" y="2670"/>
                  </a:lnTo>
                  <a:lnTo>
                    <a:pt x="1940" y="2669"/>
                  </a:lnTo>
                  <a:lnTo>
                    <a:pt x="1910" y="2668"/>
                  </a:lnTo>
                  <a:lnTo>
                    <a:pt x="1880" y="2666"/>
                  </a:lnTo>
                  <a:lnTo>
                    <a:pt x="1852" y="2663"/>
                  </a:lnTo>
                  <a:lnTo>
                    <a:pt x="1825" y="2659"/>
                  </a:lnTo>
                  <a:lnTo>
                    <a:pt x="1801" y="2655"/>
                  </a:lnTo>
                  <a:lnTo>
                    <a:pt x="1780" y="2650"/>
                  </a:lnTo>
                  <a:lnTo>
                    <a:pt x="1769" y="2647"/>
                  </a:lnTo>
                  <a:lnTo>
                    <a:pt x="1761" y="2644"/>
                  </a:lnTo>
                  <a:lnTo>
                    <a:pt x="1753" y="2640"/>
                  </a:lnTo>
                  <a:lnTo>
                    <a:pt x="1747" y="2637"/>
                  </a:lnTo>
                  <a:lnTo>
                    <a:pt x="1726" y="2657"/>
                  </a:lnTo>
                  <a:lnTo>
                    <a:pt x="1704" y="2674"/>
                  </a:lnTo>
                  <a:lnTo>
                    <a:pt x="1684" y="2689"/>
                  </a:lnTo>
                  <a:lnTo>
                    <a:pt x="1664" y="2702"/>
                  </a:lnTo>
                  <a:lnTo>
                    <a:pt x="1644" y="2712"/>
                  </a:lnTo>
                  <a:lnTo>
                    <a:pt x="1624" y="2719"/>
                  </a:lnTo>
                  <a:lnTo>
                    <a:pt x="1605" y="2725"/>
                  </a:lnTo>
                  <a:lnTo>
                    <a:pt x="1586" y="2728"/>
                  </a:lnTo>
                  <a:lnTo>
                    <a:pt x="1566" y="2730"/>
                  </a:lnTo>
                  <a:lnTo>
                    <a:pt x="1548" y="2729"/>
                  </a:lnTo>
                  <a:lnTo>
                    <a:pt x="1530" y="2728"/>
                  </a:lnTo>
                  <a:lnTo>
                    <a:pt x="1511" y="2725"/>
                  </a:lnTo>
                  <a:lnTo>
                    <a:pt x="1493" y="2720"/>
                  </a:lnTo>
                  <a:lnTo>
                    <a:pt x="1475" y="2715"/>
                  </a:lnTo>
                  <a:lnTo>
                    <a:pt x="1457" y="2708"/>
                  </a:lnTo>
                  <a:lnTo>
                    <a:pt x="1438" y="2701"/>
                  </a:lnTo>
                  <a:lnTo>
                    <a:pt x="1402" y="2683"/>
                  </a:lnTo>
                  <a:lnTo>
                    <a:pt x="1366" y="2663"/>
                  </a:lnTo>
                  <a:lnTo>
                    <a:pt x="1330" y="2643"/>
                  </a:lnTo>
                  <a:lnTo>
                    <a:pt x="1292" y="2623"/>
                  </a:lnTo>
                  <a:lnTo>
                    <a:pt x="1273" y="2613"/>
                  </a:lnTo>
                  <a:lnTo>
                    <a:pt x="1255" y="2604"/>
                  </a:lnTo>
                  <a:lnTo>
                    <a:pt x="1234" y="2596"/>
                  </a:lnTo>
                  <a:lnTo>
                    <a:pt x="1215" y="2588"/>
                  </a:lnTo>
                  <a:lnTo>
                    <a:pt x="1196" y="2581"/>
                  </a:lnTo>
                  <a:lnTo>
                    <a:pt x="1175" y="2576"/>
                  </a:lnTo>
                  <a:lnTo>
                    <a:pt x="1154" y="2571"/>
                  </a:lnTo>
                  <a:lnTo>
                    <a:pt x="1134" y="2568"/>
                  </a:lnTo>
                  <a:lnTo>
                    <a:pt x="1115" y="2566"/>
                  </a:lnTo>
                  <a:lnTo>
                    <a:pt x="1097" y="2567"/>
                  </a:lnTo>
                  <a:lnTo>
                    <a:pt x="1080" y="2570"/>
                  </a:lnTo>
                  <a:lnTo>
                    <a:pt x="1064" y="2574"/>
                  </a:lnTo>
                  <a:lnTo>
                    <a:pt x="1047" y="2579"/>
                  </a:lnTo>
                  <a:lnTo>
                    <a:pt x="1031" y="2585"/>
                  </a:lnTo>
                  <a:lnTo>
                    <a:pt x="1015" y="2592"/>
                  </a:lnTo>
                  <a:lnTo>
                    <a:pt x="1000" y="2599"/>
                  </a:lnTo>
                  <a:lnTo>
                    <a:pt x="983" y="2606"/>
                  </a:lnTo>
                  <a:lnTo>
                    <a:pt x="967" y="2613"/>
                  </a:lnTo>
                  <a:lnTo>
                    <a:pt x="951" y="2619"/>
                  </a:lnTo>
                  <a:lnTo>
                    <a:pt x="934" y="2625"/>
                  </a:lnTo>
                  <a:lnTo>
                    <a:pt x="916" y="2630"/>
                  </a:lnTo>
                  <a:lnTo>
                    <a:pt x="898" y="2633"/>
                  </a:lnTo>
                  <a:lnTo>
                    <a:pt x="889" y="2634"/>
                  </a:lnTo>
                  <a:lnTo>
                    <a:pt x="880" y="2634"/>
                  </a:lnTo>
                  <a:lnTo>
                    <a:pt x="870" y="2634"/>
                  </a:lnTo>
                  <a:lnTo>
                    <a:pt x="861" y="2633"/>
                  </a:lnTo>
                  <a:lnTo>
                    <a:pt x="838" y="2630"/>
                  </a:lnTo>
                  <a:lnTo>
                    <a:pt x="814" y="2623"/>
                  </a:lnTo>
                  <a:lnTo>
                    <a:pt x="785" y="2615"/>
                  </a:lnTo>
                  <a:lnTo>
                    <a:pt x="755" y="2607"/>
                  </a:lnTo>
                  <a:lnTo>
                    <a:pt x="723" y="2599"/>
                  </a:lnTo>
                  <a:lnTo>
                    <a:pt x="692" y="2591"/>
                  </a:lnTo>
                  <a:lnTo>
                    <a:pt x="677" y="2589"/>
                  </a:lnTo>
                  <a:lnTo>
                    <a:pt x="661" y="2587"/>
                  </a:lnTo>
                  <a:lnTo>
                    <a:pt x="647" y="2585"/>
                  </a:lnTo>
                  <a:lnTo>
                    <a:pt x="633" y="2585"/>
                  </a:lnTo>
                  <a:lnTo>
                    <a:pt x="635" y="2568"/>
                  </a:lnTo>
                  <a:lnTo>
                    <a:pt x="635" y="2550"/>
                  </a:lnTo>
                  <a:lnTo>
                    <a:pt x="634" y="2532"/>
                  </a:lnTo>
                  <a:lnTo>
                    <a:pt x="632" y="2514"/>
                  </a:lnTo>
                  <a:lnTo>
                    <a:pt x="631" y="2495"/>
                  </a:lnTo>
                  <a:lnTo>
                    <a:pt x="631" y="2476"/>
                  </a:lnTo>
                  <a:lnTo>
                    <a:pt x="632" y="2467"/>
                  </a:lnTo>
                  <a:lnTo>
                    <a:pt x="633" y="2457"/>
                  </a:lnTo>
                  <a:lnTo>
                    <a:pt x="635" y="2448"/>
                  </a:lnTo>
                  <a:lnTo>
                    <a:pt x="637" y="2439"/>
                  </a:lnTo>
                  <a:lnTo>
                    <a:pt x="622" y="2435"/>
                  </a:lnTo>
                  <a:lnTo>
                    <a:pt x="607" y="2431"/>
                  </a:lnTo>
                  <a:lnTo>
                    <a:pt x="592" y="2427"/>
                  </a:lnTo>
                  <a:lnTo>
                    <a:pt x="576" y="2421"/>
                  </a:lnTo>
                  <a:lnTo>
                    <a:pt x="546" y="2409"/>
                  </a:lnTo>
                  <a:lnTo>
                    <a:pt x="515" y="2395"/>
                  </a:lnTo>
                  <a:lnTo>
                    <a:pt x="484" y="2381"/>
                  </a:lnTo>
                  <a:lnTo>
                    <a:pt x="453" y="2367"/>
                  </a:lnTo>
                  <a:lnTo>
                    <a:pt x="438" y="2361"/>
                  </a:lnTo>
                  <a:lnTo>
                    <a:pt x="423" y="2357"/>
                  </a:lnTo>
                  <a:lnTo>
                    <a:pt x="408" y="2353"/>
                  </a:lnTo>
                  <a:lnTo>
                    <a:pt x="392" y="2350"/>
                  </a:lnTo>
                  <a:lnTo>
                    <a:pt x="392" y="2340"/>
                  </a:lnTo>
                  <a:lnTo>
                    <a:pt x="394" y="2330"/>
                  </a:lnTo>
                  <a:lnTo>
                    <a:pt x="396" y="2320"/>
                  </a:lnTo>
                  <a:lnTo>
                    <a:pt x="399" y="2311"/>
                  </a:lnTo>
                  <a:lnTo>
                    <a:pt x="403" y="2301"/>
                  </a:lnTo>
                  <a:lnTo>
                    <a:pt x="406" y="2291"/>
                  </a:lnTo>
                  <a:lnTo>
                    <a:pt x="408" y="2281"/>
                  </a:lnTo>
                  <a:lnTo>
                    <a:pt x="409" y="2271"/>
                  </a:lnTo>
                  <a:lnTo>
                    <a:pt x="385" y="2265"/>
                  </a:lnTo>
                  <a:lnTo>
                    <a:pt x="361" y="2258"/>
                  </a:lnTo>
                  <a:lnTo>
                    <a:pt x="339" y="2250"/>
                  </a:lnTo>
                  <a:lnTo>
                    <a:pt x="315" y="2239"/>
                  </a:lnTo>
                  <a:lnTo>
                    <a:pt x="294" y="2229"/>
                  </a:lnTo>
                  <a:lnTo>
                    <a:pt x="273" y="2218"/>
                  </a:lnTo>
                  <a:lnTo>
                    <a:pt x="252" y="2205"/>
                  </a:lnTo>
                  <a:lnTo>
                    <a:pt x="232" y="2191"/>
                  </a:lnTo>
                  <a:lnTo>
                    <a:pt x="214" y="2176"/>
                  </a:lnTo>
                  <a:lnTo>
                    <a:pt x="196" y="2160"/>
                  </a:lnTo>
                  <a:lnTo>
                    <a:pt x="179" y="2143"/>
                  </a:lnTo>
                  <a:lnTo>
                    <a:pt x="164" y="2124"/>
                  </a:lnTo>
                  <a:lnTo>
                    <a:pt x="150" y="2104"/>
                  </a:lnTo>
                  <a:lnTo>
                    <a:pt x="137" y="2084"/>
                  </a:lnTo>
                  <a:lnTo>
                    <a:pt x="126" y="2062"/>
                  </a:lnTo>
                  <a:lnTo>
                    <a:pt x="116" y="2038"/>
                  </a:lnTo>
                  <a:lnTo>
                    <a:pt x="125" y="2023"/>
                  </a:lnTo>
                  <a:lnTo>
                    <a:pt x="137" y="2005"/>
                  </a:lnTo>
                  <a:lnTo>
                    <a:pt x="151" y="1987"/>
                  </a:lnTo>
                  <a:lnTo>
                    <a:pt x="161" y="1972"/>
                  </a:lnTo>
                  <a:lnTo>
                    <a:pt x="143" y="1964"/>
                  </a:lnTo>
                  <a:lnTo>
                    <a:pt x="125" y="1956"/>
                  </a:lnTo>
                  <a:lnTo>
                    <a:pt x="109" y="1946"/>
                  </a:lnTo>
                  <a:lnTo>
                    <a:pt x="94" y="1936"/>
                  </a:lnTo>
                  <a:lnTo>
                    <a:pt x="80" y="1925"/>
                  </a:lnTo>
                  <a:lnTo>
                    <a:pt x="66" y="1912"/>
                  </a:lnTo>
                  <a:lnTo>
                    <a:pt x="54" y="1899"/>
                  </a:lnTo>
                  <a:lnTo>
                    <a:pt x="44" y="1886"/>
                  </a:lnTo>
                  <a:lnTo>
                    <a:pt x="35" y="1872"/>
                  </a:lnTo>
                  <a:lnTo>
                    <a:pt x="26" y="1858"/>
                  </a:lnTo>
                  <a:lnTo>
                    <a:pt x="19" y="1843"/>
                  </a:lnTo>
                  <a:lnTo>
                    <a:pt x="13" y="1828"/>
                  </a:lnTo>
                  <a:lnTo>
                    <a:pt x="7" y="1812"/>
                  </a:lnTo>
                  <a:lnTo>
                    <a:pt x="4" y="1797"/>
                  </a:lnTo>
                  <a:lnTo>
                    <a:pt x="1" y="1781"/>
                  </a:lnTo>
                  <a:lnTo>
                    <a:pt x="0" y="1765"/>
                  </a:lnTo>
                  <a:lnTo>
                    <a:pt x="0" y="1750"/>
                  </a:lnTo>
                  <a:lnTo>
                    <a:pt x="1" y="1734"/>
                  </a:lnTo>
                  <a:lnTo>
                    <a:pt x="4" y="1718"/>
                  </a:lnTo>
                  <a:lnTo>
                    <a:pt x="7" y="1703"/>
                  </a:lnTo>
                  <a:lnTo>
                    <a:pt x="14" y="1688"/>
                  </a:lnTo>
                  <a:lnTo>
                    <a:pt x="20" y="1674"/>
                  </a:lnTo>
                  <a:lnTo>
                    <a:pt x="28" y="1659"/>
                  </a:lnTo>
                  <a:lnTo>
                    <a:pt x="37" y="1646"/>
                  </a:lnTo>
                  <a:lnTo>
                    <a:pt x="47" y="1633"/>
                  </a:lnTo>
                  <a:lnTo>
                    <a:pt x="59" y="1621"/>
                  </a:lnTo>
                  <a:lnTo>
                    <a:pt x="72" y="1609"/>
                  </a:lnTo>
                  <a:lnTo>
                    <a:pt x="87" y="1599"/>
                  </a:lnTo>
                  <a:lnTo>
                    <a:pt x="103" y="1588"/>
                  </a:lnTo>
                  <a:lnTo>
                    <a:pt x="121" y="1579"/>
                  </a:lnTo>
                  <a:lnTo>
                    <a:pt x="139" y="1571"/>
                  </a:lnTo>
                  <a:lnTo>
                    <a:pt x="161" y="1565"/>
                  </a:lnTo>
                  <a:lnTo>
                    <a:pt x="138" y="1554"/>
                  </a:lnTo>
                  <a:lnTo>
                    <a:pt x="118" y="1542"/>
                  </a:lnTo>
                  <a:lnTo>
                    <a:pt x="101" y="1528"/>
                  </a:lnTo>
                  <a:lnTo>
                    <a:pt x="85" y="1514"/>
                  </a:lnTo>
                  <a:lnTo>
                    <a:pt x="71" y="1500"/>
                  </a:lnTo>
                  <a:lnTo>
                    <a:pt x="59" y="1484"/>
                  </a:lnTo>
                  <a:lnTo>
                    <a:pt x="49" y="1467"/>
                  </a:lnTo>
                  <a:lnTo>
                    <a:pt x="40" y="1451"/>
                  </a:lnTo>
                  <a:lnTo>
                    <a:pt x="34" y="1434"/>
                  </a:lnTo>
                  <a:lnTo>
                    <a:pt x="29" y="1417"/>
                  </a:lnTo>
                  <a:lnTo>
                    <a:pt x="26" y="1398"/>
                  </a:lnTo>
                  <a:lnTo>
                    <a:pt x="24" y="1380"/>
                  </a:lnTo>
                  <a:lnTo>
                    <a:pt x="24" y="1362"/>
                  </a:lnTo>
                  <a:lnTo>
                    <a:pt x="25" y="1344"/>
                  </a:lnTo>
                  <a:lnTo>
                    <a:pt x="28" y="1326"/>
                  </a:lnTo>
                  <a:lnTo>
                    <a:pt x="32" y="1308"/>
                  </a:lnTo>
                  <a:lnTo>
                    <a:pt x="37" y="1290"/>
                  </a:lnTo>
                  <a:lnTo>
                    <a:pt x="44" y="1272"/>
                  </a:lnTo>
                  <a:lnTo>
                    <a:pt x="52" y="1255"/>
                  </a:lnTo>
                  <a:lnTo>
                    <a:pt x="61" y="1239"/>
                  </a:lnTo>
                  <a:lnTo>
                    <a:pt x="71" y="1223"/>
                  </a:lnTo>
                  <a:lnTo>
                    <a:pt x="84" y="1207"/>
                  </a:lnTo>
                  <a:lnTo>
                    <a:pt x="96" y="1193"/>
                  </a:lnTo>
                  <a:lnTo>
                    <a:pt x="109" y="1179"/>
                  </a:lnTo>
                  <a:lnTo>
                    <a:pt x="124" y="1167"/>
                  </a:lnTo>
                  <a:lnTo>
                    <a:pt x="139" y="1155"/>
                  </a:lnTo>
                  <a:lnTo>
                    <a:pt x="156" y="1144"/>
                  </a:lnTo>
                  <a:lnTo>
                    <a:pt x="173" y="1134"/>
                  </a:lnTo>
                  <a:lnTo>
                    <a:pt x="191" y="1126"/>
                  </a:lnTo>
                  <a:lnTo>
                    <a:pt x="210" y="1119"/>
                  </a:lnTo>
                  <a:lnTo>
                    <a:pt x="229" y="1114"/>
                  </a:lnTo>
                  <a:lnTo>
                    <a:pt x="249" y="1110"/>
                  </a:lnTo>
                  <a:lnTo>
                    <a:pt x="241" y="1093"/>
                  </a:lnTo>
                  <a:lnTo>
                    <a:pt x="234" y="1075"/>
                  </a:lnTo>
                  <a:lnTo>
                    <a:pt x="228" y="1058"/>
                  </a:lnTo>
                  <a:lnTo>
                    <a:pt x="224" y="1040"/>
                  </a:lnTo>
                  <a:lnTo>
                    <a:pt x="220" y="1022"/>
                  </a:lnTo>
                  <a:lnTo>
                    <a:pt x="218" y="1004"/>
                  </a:lnTo>
                  <a:lnTo>
                    <a:pt x="217" y="986"/>
                  </a:lnTo>
                  <a:lnTo>
                    <a:pt x="217" y="968"/>
                  </a:lnTo>
                  <a:lnTo>
                    <a:pt x="217" y="950"/>
                  </a:lnTo>
                  <a:lnTo>
                    <a:pt x="219" y="933"/>
                  </a:lnTo>
                  <a:lnTo>
                    <a:pt x="222" y="916"/>
                  </a:lnTo>
                  <a:lnTo>
                    <a:pt x="226" y="899"/>
                  </a:lnTo>
                  <a:lnTo>
                    <a:pt x="231" y="882"/>
                  </a:lnTo>
                  <a:lnTo>
                    <a:pt x="237" y="866"/>
                  </a:lnTo>
                  <a:lnTo>
                    <a:pt x="244" y="851"/>
                  </a:lnTo>
                  <a:lnTo>
                    <a:pt x="252" y="836"/>
                  </a:lnTo>
                  <a:lnTo>
                    <a:pt x="261" y="821"/>
                  </a:lnTo>
                  <a:lnTo>
                    <a:pt x="270" y="807"/>
                  </a:lnTo>
                  <a:lnTo>
                    <a:pt x="282" y="795"/>
                  </a:lnTo>
                  <a:lnTo>
                    <a:pt x="294" y="783"/>
                  </a:lnTo>
                  <a:lnTo>
                    <a:pt x="306" y="772"/>
                  </a:lnTo>
                  <a:lnTo>
                    <a:pt x="319" y="762"/>
                  </a:lnTo>
                  <a:lnTo>
                    <a:pt x="333" y="751"/>
                  </a:lnTo>
                  <a:lnTo>
                    <a:pt x="349" y="743"/>
                  </a:lnTo>
                  <a:lnTo>
                    <a:pt x="365" y="736"/>
                  </a:lnTo>
                  <a:lnTo>
                    <a:pt x="382" y="730"/>
                  </a:lnTo>
                  <a:lnTo>
                    <a:pt x="399" y="726"/>
                  </a:lnTo>
                  <a:lnTo>
                    <a:pt x="418" y="722"/>
                  </a:lnTo>
                  <a:lnTo>
                    <a:pt x="437" y="720"/>
                  </a:lnTo>
                  <a:lnTo>
                    <a:pt x="457" y="720"/>
                  </a:lnTo>
                  <a:lnTo>
                    <a:pt x="478" y="720"/>
                  </a:lnTo>
                  <a:lnTo>
                    <a:pt x="499" y="723"/>
                  </a:lnTo>
                  <a:lnTo>
                    <a:pt x="498" y="709"/>
                  </a:lnTo>
                  <a:lnTo>
                    <a:pt x="498" y="694"/>
                  </a:lnTo>
                  <a:lnTo>
                    <a:pt x="500" y="679"/>
                  </a:lnTo>
                  <a:lnTo>
                    <a:pt x="503" y="664"/>
                  </a:lnTo>
                  <a:lnTo>
                    <a:pt x="507" y="649"/>
                  </a:lnTo>
                  <a:lnTo>
                    <a:pt x="512" y="634"/>
                  </a:lnTo>
                  <a:lnTo>
                    <a:pt x="518" y="617"/>
                  </a:lnTo>
                  <a:lnTo>
                    <a:pt x="525" y="602"/>
                  </a:lnTo>
                  <a:lnTo>
                    <a:pt x="534" y="586"/>
                  </a:lnTo>
                  <a:lnTo>
                    <a:pt x="543" y="571"/>
                  </a:lnTo>
                  <a:lnTo>
                    <a:pt x="552" y="554"/>
                  </a:lnTo>
                  <a:lnTo>
                    <a:pt x="563" y="538"/>
                  </a:lnTo>
                  <a:lnTo>
                    <a:pt x="574" y="523"/>
                  </a:lnTo>
                  <a:lnTo>
                    <a:pt x="585" y="507"/>
                  </a:lnTo>
                  <a:lnTo>
                    <a:pt x="597" y="491"/>
                  </a:lnTo>
                  <a:lnTo>
                    <a:pt x="611" y="476"/>
                  </a:lnTo>
                  <a:lnTo>
                    <a:pt x="636" y="447"/>
                  </a:lnTo>
                  <a:lnTo>
                    <a:pt x="663" y="418"/>
                  </a:lnTo>
                  <a:lnTo>
                    <a:pt x="691" y="392"/>
                  </a:lnTo>
                  <a:lnTo>
                    <a:pt x="718" y="367"/>
                  </a:lnTo>
                  <a:lnTo>
                    <a:pt x="745" y="346"/>
                  </a:lnTo>
                  <a:lnTo>
                    <a:pt x="770" y="327"/>
                  </a:lnTo>
                  <a:lnTo>
                    <a:pt x="793" y="311"/>
                  </a:lnTo>
                  <a:lnTo>
                    <a:pt x="814" y="297"/>
                  </a:lnTo>
                  <a:lnTo>
                    <a:pt x="871" y="265"/>
                  </a:lnTo>
                  <a:lnTo>
                    <a:pt x="927" y="235"/>
                  </a:lnTo>
                  <a:lnTo>
                    <a:pt x="954" y="223"/>
                  </a:lnTo>
                  <a:lnTo>
                    <a:pt x="980" y="212"/>
                  </a:lnTo>
                  <a:lnTo>
                    <a:pt x="994" y="208"/>
                  </a:lnTo>
                  <a:lnTo>
                    <a:pt x="1007" y="205"/>
                  </a:lnTo>
                  <a:lnTo>
                    <a:pt x="1020" y="203"/>
                  </a:lnTo>
                  <a:lnTo>
                    <a:pt x="1033" y="201"/>
                  </a:lnTo>
                  <a:lnTo>
                    <a:pt x="1045" y="201"/>
                  </a:lnTo>
                  <a:lnTo>
                    <a:pt x="1059" y="201"/>
                  </a:lnTo>
                  <a:lnTo>
                    <a:pt x="1071" y="203"/>
                  </a:lnTo>
                  <a:lnTo>
                    <a:pt x="1083" y="205"/>
                  </a:lnTo>
                  <a:lnTo>
                    <a:pt x="1094" y="209"/>
                  </a:lnTo>
                  <a:lnTo>
                    <a:pt x="1106" y="215"/>
                  </a:lnTo>
                  <a:lnTo>
                    <a:pt x="1117" y="221"/>
                  </a:lnTo>
                  <a:lnTo>
                    <a:pt x="1129" y="230"/>
                  </a:lnTo>
                  <a:lnTo>
                    <a:pt x="1140" y="239"/>
                  </a:lnTo>
                  <a:lnTo>
                    <a:pt x="1151" y="251"/>
                  </a:lnTo>
                  <a:lnTo>
                    <a:pt x="1161" y="264"/>
                  </a:lnTo>
                  <a:lnTo>
                    <a:pt x="1171" y="279"/>
                  </a:lnTo>
                  <a:lnTo>
                    <a:pt x="1181" y="295"/>
                  </a:lnTo>
                  <a:lnTo>
                    <a:pt x="1192" y="314"/>
                  </a:lnTo>
                  <a:lnTo>
                    <a:pt x="1201" y="334"/>
                  </a:lnTo>
                  <a:lnTo>
                    <a:pt x="1210" y="356"/>
                  </a:lnTo>
                  <a:lnTo>
                    <a:pt x="1228" y="326"/>
                  </a:lnTo>
                  <a:lnTo>
                    <a:pt x="1247" y="300"/>
                  </a:lnTo>
                  <a:lnTo>
                    <a:pt x="1267" y="278"/>
                  </a:lnTo>
                  <a:lnTo>
                    <a:pt x="1288" y="259"/>
                  </a:lnTo>
                  <a:lnTo>
                    <a:pt x="1309" y="244"/>
                  </a:lnTo>
                  <a:lnTo>
                    <a:pt x="1332" y="231"/>
                  </a:lnTo>
                  <a:lnTo>
                    <a:pt x="1355" y="221"/>
                  </a:lnTo>
                  <a:lnTo>
                    <a:pt x="1378" y="215"/>
                  </a:lnTo>
                  <a:lnTo>
                    <a:pt x="1402" y="211"/>
                  </a:lnTo>
                  <a:lnTo>
                    <a:pt x="1426" y="209"/>
                  </a:lnTo>
                  <a:lnTo>
                    <a:pt x="1451" y="209"/>
                  </a:lnTo>
                  <a:lnTo>
                    <a:pt x="1475" y="210"/>
                  </a:lnTo>
                  <a:lnTo>
                    <a:pt x="1500" y="214"/>
                  </a:lnTo>
                  <a:lnTo>
                    <a:pt x="1525" y="219"/>
                  </a:lnTo>
                  <a:lnTo>
                    <a:pt x="1550" y="224"/>
                  </a:lnTo>
                  <a:lnTo>
                    <a:pt x="1574" y="231"/>
                  </a:lnTo>
                  <a:lnTo>
                    <a:pt x="1623" y="248"/>
                  </a:lnTo>
                  <a:lnTo>
                    <a:pt x="1671" y="264"/>
                  </a:lnTo>
                  <a:lnTo>
                    <a:pt x="1716" y="280"/>
                  </a:lnTo>
                  <a:lnTo>
                    <a:pt x="1758" y="294"/>
                  </a:lnTo>
                  <a:lnTo>
                    <a:pt x="1779" y="300"/>
                  </a:lnTo>
                  <a:lnTo>
                    <a:pt x="1798" y="304"/>
                  </a:lnTo>
                  <a:lnTo>
                    <a:pt x="1816" y="307"/>
                  </a:lnTo>
                  <a:lnTo>
                    <a:pt x="1832" y="309"/>
                  </a:lnTo>
                  <a:lnTo>
                    <a:pt x="1849" y="307"/>
                  </a:lnTo>
                  <a:lnTo>
                    <a:pt x="1864" y="305"/>
                  </a:lnTo>
                  <a:lnTo>
                    <a:pt x="1877" y="299"/>
                  </a:lnTo>
                  <a:lnTo>
                    <a:pt x="1889" y="292"/>
                  </a:lnTo>
                  <a:close/>
                </a:path>
              </a:pathLst>
            </a:custGeom>
            <a:solidFill>
              <a:srgbClr val="F1F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61"/>
            <p:cNvSpPr>
              <a:spLocks/>
            </p:cNvSpPr>
            <p:nvPr/>
          </p:nvSpPr>
          <p:spPr bwMode="auto">
            <a:xfrm>
              <a:off x="7091363" y="4637088"/>
              <a:ext cx="484187" cy="169863"/>
            </a:xfrm>
            <a:custGeom>
              <a:avLst/>
              <a:gdLst>
                <a:gd name="T0" fmla="*/ 1571 w 5178"/>
                <a:gd name="T1" fmla="*/ 420 h 1823"/>
                <a:gd name="T2" fmla="*/ 1593 w 5178"/>
                <a:gd name="T3" fmla="*/ 503 h 1823"/>
                <a:gd name="T4" fmla="*/ 1679 w 5178"/>
                <a:gd name="T5" fmla="*/ 614 h 1823"/>
                <a:gd name="T6" fmla="*/ 1812 w 5178"/>
                <a:gd name="T7" fmla="*/ 677 h 1823"/>
                <a:gd name="T8" fmla="*/ 1900 w 5178"/>
                <a:gd name="T9" fmla="*/ 660 h 1823"/>
                <a:gd name="T10" fmla="*/ 1982 w 5178"/>
                <a:gd name="T11" fmla="*/ 554 h 1823"/>
                <a:gd name="T12" fmla="*/ 2263 w 5178"/>
                <a:gd name="T13" fmla="*/ 414 h 1823"/>
                <a:gd name="T14" fmla="*/ 2448 w 5178"/>
                <a:gd name="T15" fmla="*/ 383 h 1823"/>
                <a:gd name="T16" fmla="*/ 2530 w 5178"/>
                <a:gd name="T17" fmla="*/ 566 h 1823"/>
                <a:gd name="T18" fmla="*/ 2708 w 5178"/>
                <a:gd name="T19" fmla="*/ 692 h 1823"/>
                <a:gd name="T20" fmla="*/ 3095 w 5178"/>
                <a:gd name="T21" fmla="*/ 700 h 1823"/>
                <a:gd name="T22" fmla="*/ 3209 w 5178"/>
                <a:gd name="T23" fmla="*/ 459 h 1823"/>
                <a:gd name="T24" fmla="*/ 3478 w 5178"/>
                <a:gd name="T25" fmla="*/ 99 h 1823"/>
                <a:gd name="T26" fmla="*/ 3819 w 5178"/>
                <a:gd name="T27" fmla="*/ 30 h 1823"/>
                <a:gd name="T28" fmla="*/ 4008 w 5178"/>
                <a:gd name="T29" fmla="*/ 217 h 1823"/>
                <a:gd name="T30" fmla="*/ 4045 w 5178"/>
                <a:gd name="T31" fmla="*/ 274 h 1823"/>
                <a:gd name="T32" fmla="*/ 4086 w 5178"/>
                <a:gd name="T33" fmla="*/ 343 h 1823"/>
                <a:gd name="T34" fmla="*/ 4261 w 5178"/>
                <a:gd name="T35" fmla="*/ 372 h 1823"/>
                <a:gd name="T36" fmla="*/ 4600 w 5178"/>
                <a:gd name="T37" fmla="*/ 304 h 1823"/>
                <a:gd name="T38" fmla="*/ 4786 w 5178"/>
                <a:gd name="T39" fmla="*/ 319 h 1823"/>
                <a:gd name="T40" fmla="*/ 4878 w 5178"/>
                <a:gd name="T41" fmla="*/ 464 h 1823"/>
                <a:gd name="T42" fmla="*/ 4934 w 5178"/>
                <a:gd name="T43" fmla="*/ 430 h 1823"/>
                <a:gd name="T44" fmla="*/ 5118 w 5178"/>
                <a:gd name="T45" fmla="*/ 459 h 1823"/>
                <a:gd name="T46" fmla="*/ 5175 w 5178"/>
                <a:gd name="T47" fmla="*/ 544 h 1823"/>
                <a:gd name="T48" fmla="*/ 5130 w 5178"/>
                <a:gd name="T49" fmla="*/ 713 h 1823"/>
                <a:gd name="T50" fmla="*/ 5178 w 5178"/>
                <a:gd name="T51" fmla="*/ 1022 h 1823"/>
                <a:gd name="T52" fmla="*/ 5127 w 5178"/>
                <a:gd name="T53" fmla="*/ 1162 h 1823"/>
                <a:gd name="T54" fmla="*/ 5070 w 5178"/>
                <a:gd name="T55" fmla="*/ 1286 h 1823"/>
                <a:gd name="T56" fmla="*/ 4983 w 5178"/>
                <a:gd name="T57" fmla="*/ 1378 h 1823"/>
                <a:gd name="T58" fmla="*/ 4817 w 5178"/>
                <a:gd name="T59" fmla="*/ 1366 h 1823"/>
                <a:gd name="T60" fmla="*/ 4595 w 5178"/>
                <a:gd name="T61" fmla="*/ 1376 h 1823"/>
                <a:gd name="T62" fmla="*/ 4164 w 5178"/>
                <a:gd name="T63" fmla="*/ 1490 h 1823"/>
                <a:gd name="T64" fmla="*/ 3742 w 5178"/>
                <a:gd name="T65" fmla="*/ 1577 h 1823"/>
                <a:gd name="T66" fmla="*/ 3546 w 5178"/>
                <a:gd name="T67" fmla="*/ 1561 h 1823"/>
                <a:gd name="T68" fmla="*/ 3360 w 5178"/>
                <a:gd name="T69" fmla="*/ 1564 h 1823"/>
                <a:gd name="T70" fmla="*/ 2880 w 5178"/>
                <a:gd name="T71" fmla="*/ 1697 h 1823"/>
                <a:gd name="T72" fmla="*/ 2318 w 5178"/>
                <a:gd name="T73" fmla="*/ 1745 h 1823"/>
                <a:gd name="T74" fmla="*/ 1852 w 5178"/>
                <a:gd name="T75" fmla="*/ 1756 h 1823"/>
                <a:gd name="T76" fmla="*/ 1684 w 5178"/>
                <a:gd name="T77" fmla="*/ 1782 h 1823"/>
                <a:gd name="T78" fmla="*/ 1493 w 5178"/>
                <a:gd name="T79" fmla="*/ 1812 h 1823"/>
                <a:gd name="T80" fmla="*/ 1235 w 5178"/>
                <a:gd name="T81" fmla="*/ 1689 h 1823"/>
                <a:gd name="T82" fmla="*/ 1048 w 5178"/>
                <a:gd name="T83" fmla="*/ 1671 h 1823"/>
                <a:gd name="T84" fmla="*/ 889 w 5178"/>
                <a:gd name="T85" fmla="*/ 1726 h 1823"/>
                <a:gd name="T86" fmla="*/ 677 w 5178"/>
                <a:gd name="T87" fmla="*/ 1681 h 1823"/>
                <a:gd name="T88" fmla="*/ 631 w 5178"/>
                <a:gd name="T89" fmla="*/ 1587 h 1823"/>
                <a:gd name="T90" fmla="*/ 546 w 5178"/>
                <a:gd name="T91" fmla="*/ 1502 h 1823"/>
                <a:gd name="T92" fmla="*/ 397 w 5178"/>
                <a:gd name="T93" fmla="*/ 1412 h 1823"/>
                <a:gd name="T94" fmla="*/ 294 w 5178"/>
                <a:gd name="T95" fmla="*/ 1322 h 1823"/>
                <a:gd name="T96" fmla="*/ 131 w 5178"/>
                <a:gd name="T97" fmla="*/ 1165 h 1823"/>
                <a:gd name="T98" fmla="*/ 109 w 5178"/>
                <a:gd name="T99" fmla="*/ 1038 h 1823"/>
                <a:gd name="T100" fmla="*/ 8 w 5178"/>
                <a:gd name="T101" fmla="*/ 905 h 1823"/>
                <a:gd name="T102" fmla="*/ 28 w 5178"/>
                <a:gd name="T103" fmla="*/ 752 h 1823"/>
                <a:gd name="T104" fmla="*/ 149 w 5178"/>
                <a:gd name="T105" fmla="*/ 659 h 1823"/>
                <a:gd name="T106" fmla="*/ 66 w 5178"/>
                <a:gd name="T107" fmla="*/ 516 h 1823"/>
                <a:gd name="T108" fmla="*/ 105 w 5178"/>
                <a:gd name="T109" fmla="*/ 274 h 1823"/>
                <a:gd name="T110" fmla="*/ 356 w 5178"/>
                <a:gd name="T111" fmla="*/ 195 h 1823"/>
                <a:gd name="T112" fmla="*/ 416 w 5178"/>
                <a:gd name="T113" fmla="*/ 351 h 1823"/>
                <a:gd name="T114" fmla="*/ 522 w 5178"/>
                <a:gd name="T115" fmla="*/ 435 h 1823"/>
                <a:gd name="T116" fmla="*/ 671 w 5178"/>
                <a:gd name="T117" fmla="*/ 421 h 1823"/>
                <a:gd name="T118" fmla="*/ 772 w 5178"/>
                <a:gd name="T119" fmla="*/ 497 h 1823"/>
                <a:gd name="T120" fmla="*/ 922 w 5178"/>
                <a:gd name="T121" fmla="*/ 482 h 1823"/>
                <a:gd name="T122" fmla="*/ 1130 w 5178"/>
                <a:gd name="T123" fmla="*/ 373 h 1823"/>
                <a:gd name="T124" fmla="*/ 1445 w 5178"/>
                <a:gd name="T125" fmla="*/ 336 h 1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78" h="1823">
                  <a:moveTo>
                    <a:pt x="1511" y="357"/>
                  </a:moveTo>
                  <a:lnTo>
                    <a:pt x="1530" y="366"/>
                  </a:lnTo>
                  <a:lnTo>
                    <a:pt x="1544" y="375"/>
                  </a:lnTo>
                  <a:lnTo>
                    <a:pt x="1550" y="379"/>
                  </a:lnTo>
                  <a:lnTo>
                    <a:pt x="1555" y="384"/>
                  </a:lnTo>
                  <a:lnTo>
                    <a:pt x="1559" y="388"/>
                  </a:lnTo>
                  <a:lnTo>
                    <a:pt x="1562" y="392"/>
                  </a:lnTo>
                  <a:lnTo>
                    <a:pt x="1566" y="402"/>
                  </a:lnTo>
                  <a:lnTo>
                    <a:pt x="1570" y="411"/>
                  </a:lnTo>
                  <a:lnTo>
                    <a:pt x="1571" y="420"/>
                  </a:lnTo>
                  <a:lnTo>
                    <a:pt x="1571" y="429"/>
                  </a:lnTo>
                  <a:lnTo>
                    <a:pt x="1571" y="439"/>
                  </a:lnTo>
                  <a:lnTo>
                    <a:pt x="1571" y="449"/>
                  </a:lnTo>
                  <a:lnTo>
                    <a:pt x="1572" y="460"/>
                  </a:lnTo>
                  <a:lnTo>
                    <a:pt x="1575" y="472"/>
                  </a:lnTo>
                  <a:lnTo>
                    <a:pt x="1577" y="478"/>
                  </a:lnTo>
                  <a:lnTo>
                    <a:pt x="1580" y="484"/>
                  </a:lnTo>
                  <a:lnTo>
                    <a:pt x="1584" y="490"/>
                  </a:lnTo>
                  <a:lnTo>
                    <a:pt x="1588" y="496"/>
                  </a:lnTo>
                  <a:lnTo>
                    <a:pt x="1593" y="503"/>
                  </a:lnTo>
                  <a:lnTo>
                    <a:pt x="1599" y="510"/>
                  </a:lnTo>
                  <a:lnTo>
                    <a:pt x="1607" y="517"/>
                  </a:lnTo>
                  <a:lnTo>
                    <a:pt x="1615" y="524"/>
                  </a:lnTo>
                  <a:lnTo>
                    <a:pt x="1627" y="536"/>
                  </a:lnTo>
                  <a:lnTo>
                    <a:pt x="1638" y="546"/>
                  </a:lnTo>
                  <a:lnTo>
                    <a:pt x="1646" y="557"/>
                  </a:lnTo>
                  <a:lnTo>
                    <a:pt x="1653" y="567"/>
                  </a:lnTo>
                  <a:lnTo>
                    <a:pt x="1664" y="586"/>
                  </a:lnTo>
                  <a:lnTo>
                    <a:pt x="1674" y="605"/>
                  </a:lnTo>
                  <a:lnTo>
                    <a:pt x="1679" y="614"/>
                  </a:lnTo>
                  <a:lnTo>
                    <a:pt x="1686" y="622"/>
                  </a:lnTo>
                  <a:lnTo>
                    <a:pt x="1694" y="630"/>
                  </a:lnTo>
                  <a:lnTo>
                    <a:pt x="1704" y="638"/>
                  </a:lnTo>
                  <a:lnTo>
                    <a:pt x="1716" y="645"/>
                  </a:lnTo>
                  <a:lnTo>
                    <a:pt x="1729" y="652"/>
                  </a:lnTo>
                  <a:lnTo>
                    <a:pt x="1746" y="660"/>
                  </a:lnTo>
                  <a:lnTo>
                    <a:pt x="1767" y="666"/>
                  </a:lnTo>
                  <a:lnTo>
                    <a:pt x="1783" y="671"/>
                  </a:lnTo>
                  <a:lnTo>
                    <a:pt x="1798" y="675"/>
                  </a:lnTo>
                  <a:lnTo>
                    <a:pt x="1812" y="677"/>
                  </a:lnTo>
                  <a:lnTo>
                    <a:pt x="1825" y="679"/>
                  </a:lnTo>
                  <a:lnTo>
                    <a:pt x="1838" y="679"/>
                  </a:lnTo>
                  <a:lnTo>
                    <a:pt x="1849" y="679"/>
                  </a:lnTo>
                  <a:lnTo>
                    <a:pt x="1858" y="678"/>
                  </a:lnTo>
                  <a:lnTo>
                    <a:pt x="1867" y="677"/>
                  </a:lnTo>
                  <a:lnTo>
                    <a:pt x="1875" y="675"/>
                  </a:lnTo>
                  <a:lnTo>
                    <a:pt x="1882" y="672"/>
                  </a:lnTo>
                  <a:lnTo>
                    <a:pt x="1888" y="668"/>
                  </a:lnTo>
                  <a:lnTo>
                    <a:pt x="1894" y="664"/>
                  </a:lnTo>
                  <a:lnTo>
                    <a:pt x="1900" y="660"/>
                  </a:lnTo>
                  <a:lnTo>
                    <a:pt x="1905" y="655"/>
                  </a:lnTo>
                  <a:lnTo>
                    <a:pt x="1910" y="649"/>
                  </a:lnTo>
                  <a:lnTo>
                    <a:pt x="1914" y="643"/>
                  </a:lnTo>
                  <a:lnTo>
                    <a:pt x="1928" y="619"/>
                  </a:lnTo>
                  <a:lnTo>
                    <a:pt x="1942" y="593"/>
                  </a:lnTo>
                  <a:lnTo>
                    <a:pt x="1950" y="580"/>
                  </a:lnTo>
                  <a:lnTo>
                    <a:pt x="1962" y="569"/>
                  </a:lnTo>
                  <a:lnTo>
                    <a:pt x="1968" y="563"/>
                  </a:lnTo>
                  <a:lnTo>
                    <a:pt x="1974" y="558"/>
                  </a:lnTo>
                  <a:lnTo>
                    <a:pt x="1982" y="554"/>
                  </a:lnTo>
                  <a:lnTo>
                    <a:pt x="1990" y="550"/>
                  </a:lnTo>
                  <a:lnTo>
                    <a:pt x="2014" y="538"/>
                  </a:lnTo>
                  <a:lnTo>
                    <a:pt x="2042" y="523"/>
                  </a:lnTo>
                  <a:lnTo>
                    <a:pt x="2071" y="508"/>
                  </a:lnTo>
                  <a:lnTo>
                    <a:pt x="2103" y="490"/>
                  </a:lnTo>
                  <a:lnTo>
                    <a:pt x="2136" y="473"/>
                  </a:lnTo>
                  <a:lnTo>
                    <a:pt x="2172" y="454"/>
                  </a:lnTo>
                  <a:lnTo>
                    <a:pt x="2207" y="437"/>
                  </a:lnTo>
                  <a:lnTo>
                    <a:pt x="2245" y="421"/>
                  </a:lnTo>
                  <a:lnTo>
                    <a:pt x="2263" y="414"/>
                  </a:lnTo>
                  <a:lnTo>
                    <a:pt x="2282" y="407"/>
                  </a:lnTo>
                  <a:lnTo>
                    <a:pt x="2301" y="401"/>
                  </a:lnTo>
                  <a:lnTo>
                    <a:pt x="2320" y="395"/>
                  </a:lnTo>
                  <a:lnTo>
                    <a:pt x="2338" y="390"/>
                  </a:lnTo>
                  <a:lnTo>
                    <a:pt x="2358" y="386"/>
                  </a:lnTo>
                  <a:lnTo>
                    <a:pt x="2376" y="383"/>
                  </a:lnTo>
                  <a:lnTo>
                    <a:pt x="2394" y="382"/>
                  </a:lnTo>
                  <a:lnTo>
                    <a:pt x="2412" y="381"/>
                  </a:lnTo>
                  <a:lnTo>
                    <a:pt x="2431" y="381"/>
                  </a:lnTo>
                  <a:lnTo>
                    <a:pt x="2448" y="383"/>
                  </a:lnTo>
                  <a:lnTo>
                    <a:pt x="2466" y="386"/>
                  </a:lnTo>
                  <a:lnTo>
                    <a:pt x="2484" y="391"/>
                  </a:lnTo>
                  <a:lnTo>
                    <a:pt x="2500" y="398"/>
                  </a:lnTo>
                  <a:lnTo>
                    <a:pt x="2516" y="405"/>
                  </a:lnTo>
                  <a:lnTo>
                    <a:pt x="2532" y="415"/>
                  </a:lnTo>
                  <a:lnTo>
                    <a:pt x="2525" y="450"/>
                  </a:lnTo>
                  <a:lnTo>
                    <a:pt x="2522" y="484"/>
                  </a:lnTo>
                  <a:lnTo>
                    <a:pt x="2521" y="514"/>
                  </a:lnTo>
                  <a:lnTo>
                    <a:pt x="2524" y="542"/>
                  </a:lnTo>
                  <a:lnTo>
                    <a:pt x="2530" y="566"/>
                  </a:lnTo>
                  <a:lnTo>
                    <a:pt x="2538" y="588"/>
                  </a:lnTo>
                  <a:lnTo>
                    <a:pt x="2550" y="608"/>
                  </a:lnTo>
                  <a:lnTo>
                    <a:pt x="2563" y="625"/>
                  </a:lnTo>
                  <a:lnTo>
                    <a:pt x="2578" y="640"/>
                  </a:lnTo>
                  <a:lnTo>
                    <a:pt x="2595" y="653"/>
                  </a:lnTo>
                  <a:lnTo>
                    <a:pt x="2616" y="665"/>
                  </a:lnTo>
                  <a:lnTo>
                    <a:pt x="2636" y="674"/>
                  </a:lnTo>
                  <a:lnTo>
                    <a:pt x="2659" y="681"/>
                  </a:lnTo>
                  <a:lnTo>
                    <a:pt x="2683" y="687"/>
                  </a:lnTo>
                  <a:lnTo>
                    <a:pt x="2708" y="692"/>
                  </a:lnTo>
                  <a:lnTo>
                    <a:pt x="2734" y="696"/>
                  </a:lnTo>
                  <a:lnTo>
                    <a:pt x="2762" y="698"/>
                  </a:lnTo>
                  <a:lnTo>
                    <a:pt x="2789" y="700"/>
                  </a:lnTo>
                  <a:lnTo>
                    <a:pt x="2818" y="701"/>
                  </a:lnTo>
                  <a:lnTo>
                    <a:pt x="2847" y="701"/>
                  </a:lnTo>
                  <a:lnTo>
                    <a:pt x="2905" y="701"/>
                  </a:lnTo>
                  <a:lnTo>
                    <a:pt x="2962" y="700"/>
                  </a:lnTo>
                  <a:lnTo>
                    <a:pt x="3018" y="699"/>
                  </a:lnTo>
                  <a:lnTo>
                    <a:pt x="3070" y="699"/>
                  </a:lnTo>
                  <a:lnTo>
                    <a:pt x="3095" y="700"/>
                  </a:lnTo>
                  <a:lnTo>
                    <a:pt x="3118" y="702"/>
                  </a:lnTo>
                  <a:lnTo>
                    <a:pt x="3141" y="705"/>
                  </a:lnTo>
                  <a:lnTo>
                    <a:pt x="3161" y="709"/>
                  </a:lnTo>
                  <a:lnTo>
                    <a:pt x="3158" y="679"/>
                  </a:lnTo>
                  <a:lnTo>
                    <a:pt x="3158" y="646"/>
                  </a:lnTo>
                  <a:lnTo>
                    <a:pt x="3162" y="612"/>
                  </a:lnTo>
                  <a:lnTo>
                    <a:pt x="3169" y="575"/>
                  </a:lnTo>
                  <a:lnTo>
                    <a:pt x="3180" y="538"/>
                  </a:lnTo>
                  <a:lnTo>
                    <a:pt x="3193" y="499"/>
                  </a:lnTo>
                  <a:lnTo>
                    <a:pt x="3209" y="459"/>
                  </a:lnTo>
                  <a:lnTo>
                    <a:pt x="3228" y="420"/>
                  </a:lnTo>
                  <a:lnTo>
                    <a:pt x="3248" y="380"/>
                  </a:lnTo>
                  <a:lnTo>
                    <a:pt x="3272" y="341"/>
                  </a:lnTo>
                  <a:lnTo>
                    <a:pt x="3296" y="301"/>
                  </a:lnTo>
                  <a:lnTo>
                    <a:pt x="3323" y="263"/>
                  </a:lnTo>
                  <a:lnTo>
                    <a:pt x="3352" y="227"/>
                  </a:lnTo>
                  <a:lnTo>
                    <a:pt x="3381" y="191"/>
                  </a:lnTo>
                  <a:lnTo>
                    <a:pt x="3413" y="159"/>
                  </a:lnTo>
                  <a:lnTo>
                    <a:pt x="3444" y="127"/>
                  </a:lnTo>
                  <a:lnTo>
                    <a:pt x="3478" y="99"/>
                  </a:lnTo>
                  <a:lnTo>
                    <a:pt x="3511" y="73"/>
                  </a:lnTo>
                  <a:lnTo>
                    <a:pt x="3546" y="51"/>
                  </a:lnTo>
                  <a:lnTo>
                    <a:pt x="3580" y="33"/>
                  </a:lnTo>
                  <a:lnTo>
                    <a:pt x="3616" y="18"/>
                  </a:lnTo>
                  <a:lnTo>
                    <a:pt x="3650" y="7"/>
                  </a:lnTo>
                  <a:lnTo>
                    <a:pt x="3685" y="1"/>
                  </a:lnTo>
                  <a:lnTo>
                    <a:pt x="3719" y="0"/>
                  </a:lnTo>
                  <a:lnTo>
                    <a:pt x="3753" y="4"/>
                  </a:lnTo>
                  <a:lnTo>
                    <a:pt x="3786" y="14"/>
                  </a:lnTo>
                  <a:lnTo>
                    <a:pt x="3819" y="30"/>
                  </a:lnTo>
                  <a:lnTo>
                    <a:pt x="3850" y="51"/>
                  </a:lnTo>
                  <a:lnTo>
                    <a:pt x="3880" y="80"/>
                  </a:lnTo>
                  <a:lnTo>
                    <a:pt x="3908" y="114"/>
                  </a:lnTo>
                  <a:lnTo>
                    <a:pt x="3936" y="157"/>
                  </a:lnTo>
                  <a:lnTo>
                    <a:pt x="3961" y="206"/>
                  </a:lnTo>
                  <a:lnTo>
                    <a:pt x="3972" y="208"/>
                  </a:lnTo>
                  <a:lnTo>
                    <a:pt x="3982" y="210"/>
                  </a:lnTo>
                  <a:lnTo>
                    <a:pt x="3992" y="212"/>
                  </a:lnTo>
                  <a:lnTo>
                    <a:pt x="4001" y="214"/>
                  </a:lnTo>
                  <a:lnTo>
                    <a:pt x="4008" y="217"/>
                  </a:lnTo>
                  <a:lnTo>
                    <a:pt x="4014" y="220"/>
                  </a:lnTo>
                  <a:lnTo>
                    <a:pt x="4020" y="223"/>
                  </a:lnTo>
                  <a:lnTo>
                    <a:pt x="4024" y="227"/>
                  </a:lnTo>
                  <a:lnTo>
                    <a:pt x="4028" y="231"/>
                  </a:lnTo>
                  <a:lnTo>
                    <a:pt x="4032" y="235"/>
                  </a:lnTo>
                  <a:lnTo>
                    <a:pt x="4034" y="239"/>
                  </a:lnTo>
                  <a:lnTo>
                    <a:pt x="4037" y="243"/>
                  </a:lnTo>
                  <a:lnTo>
                    <a:pt x="4040" y="253"/>
                  </a:lnTo>
                  <a:lnTo>
                    <a:pt x="4043" y="263"/>
                  </a:lnTo>
                  <a:lnTo>
                    <a:pt x="4045" y="274"/>
                  </a:lnTo>
                  <a:lnTo>
                    <a:pt x="4047" y="285"/>
                  </a:lnTo>
                  <a:lnTo>
                    <a:pt x="4050" y="296"/>
                  </a:lnTo>
                  <a:lnTo>
                    <a:pt x="4055" y="306"/>
                  </a:lnTo>
                  <a:lnTo>
                    <a:pt x="4057" y="312"/>
                  </a:lnTo>
                  <a:lnTo>
                    <a:pt x="4060" y="317"/>
                  </a:lnTo>
                  <a:lnTo>
                    <a:pt x="4064" y="322"/>
                  </a:lnTo>
                  <a:lnTo>
                    <a:pt x="4068" y="327"/>
                  </a:lnTo>
                  <a:lnTo>
                    <a:pt x="4073" y="333"/>
                  </a:lnTo>
                  <a:lnTo>
                    <a:pt x="4079" y="338"/>
                  </a:lnTo>
                  <a:lnTo>
                    <a:pt x="4086" y="343"/>
                  </a:lnTo>
                  <a:lnTo>
                    <a:pt x="4093" y="347"/>
                  </a:lnTo>
                  <a:lnTo>
                    <a:pt x="4143" y="374"/>
                  </a:lnTo>
                  <a:lnTo>
                    <a:pt x="4174" y="390"/>
                  </a:lnTo>
                  <a:lnTo>
                    <a:pt x="4185" y="394"/>
                  </a:lnTo>
                  <a:lnTo>
                    <a:pt x="4193" y="397"/>
                  </a:lnTo>
                  <a:lnTo>
                    <a:pt x="4200" y="397"/>
                  </a:lnTo>
                  <a:lnTo>
                    <a:pt x="4206" y="394"/>
                  </a:lnTo>
                  <a:lnTo>
                    <a:pt x="4221" y="387"/>
                  </a:lnTo>
                  <a:lnTo>
                    <a:pt x="4244" y="377"/>
                  </a:lnTo>
                  <a:lnTo>
                    <a:pt x="4261" y="372"/>
                  </a:lnTo>
                  <a:lnTo>
                    <a:pt x="4282" y="366"/>
                  </a:lnTo>
                  <a:lnTo>
                    <a:pt x="4309" y="361"/>
                  </a:lnTo>
                  <a:lnTo>
                    <a:pt x="4343" y="356"/>
                  </a:lnTo>
                  <a:lnTo>
                    <a:pt x="4379" y="351"/>
                  </a:lnTo>
                  <a:lnTo>
                    <a:pt x="4416" y="344"/>
                  </a:lnTo>
                  <a:lnTo>
                    <a:pt x="4456" y="335"/>
                  </a:lnTo>
                  <a:lnTo>
                    <a:pt x="4496" y="325"/>
                  </a:lnTo>
                  <a:lnTo>
                    <a:pt x="4538" y="315"/>
                  </a:lnTo>
                  <a:lnTo>
                    <a:pt x="4580" y="307"/>
                  </a:lnTo>
                  <a:lnTo>
                    <a:pt x="4600" y="304"/>
                  </a:lnTo>
                  <a:lnTo>
                    <a:pt x="4621" y="301"/>
                  </a:lnTo>
                  <a:lnTo>
                    <a:pt x="4641" y="299"/>
                  </a:lnTo>
                  <a:lnTo>
                    <a:pt x="4661" y="298"/>
                  </a:lnTo>
                  <a:lnTo>
                    <a:pt x="4680" y="297"/>
                  </a:lnTo>
                  <a:lnTo>
                    <a:pt x="4699" y="298"/>
                  </a:lnTo>
                  <a:lnTo>
                    <a:pt x="4718" y="300"/>
                  </a:lnTo>
                  <a:lnTo>
                    <a:pt x="4736" y="303"/>
                  </a:lnTo>
                  <a:lnTo>
                    <a:pt x="4753" y="307"/>
                  </a:lnTo>
                  <a:lnTo>
                    <a:pt x="4770" y="312"/>
                  </a:lnTo>
                  <a:lnTo>
                    <a:pt x="4786" y="319"/>
                  </a:lnTo>
                  <a:lnTo>
                    <a:pt x="4801" y="328"/>
                  </a:lnTo>
                  <a:lnTo>
                    <a:pt x="4814" y="339"/>
                  </a:lnTo>
                  <a:lnTo>
                    <a:pt x="4827" y="351"/>
                  </a:lnTo>
                  <a:lnTo>
                    <a:pt x="4839" y="366"/>
                  </a:lnTo>
                  <a:lnTo>
                    <a:pt x="4850" y="382"/>
                  </a:lnTo>
                  <a:lnTo>
                    <a:pt x="4859" y="401"/>
                  </a:lnTo>
                  <a:lnTo>
                    <a:pt x="4867" y="421"/>
                  </a:lnTo>
                  <a:lnTo>
                    <a:pt x="4874" y="444"/>
                  </a:lnTo>
                  <a:lnTo>
                    <a:pt x="4879" y="470"/>
                  </a:lnTo>
                  <a:lnTo>
                    <a:pt x="4878" y="464"/>
                  </a:lnTo>
                  <a:lnTo>
                    <a:pt x="4879" y="457"/>
                  </a:lnTo>
                  <a:lnTo>
                    <a:pt x="4881" y="452"/>
                  </a:lnTo>
                  <a:lnTo>
                    <a:pt x="4885" y="447"/>
                  </a:lnTo>
                  <a:lnTo>
                    <a:pt x="4889" y="443"/>
                  </a:lnTo>
                  <a:lnTo>
                    <a:pt x="4894" y="440"/>
                  </a:lnTo>
                  <a:lnTo>
                    <a:pt x="4901" y="437"/>
                  </a:lnTo>
                  <a:lnTo>
                    <a:pt x="4908" y="435"/>
                  </a:lnTo>
                  <a:lnTo>
                    <a:pt x="4916" y="433"/>
                  </a:lnTo>
                  <a:lnTo>
                    <a:pt x="4925" y="431"/>
                  </a:lnTo>
                  <a:lnTo>
                    <a:pt x="4934" y="430"/>
                  </a:lnTo>
                  <a:lnTo>
                    <a:pt x="4943" y="429"/>
                  </a:lnTo>
                  <a:lnTo>
                    <a:pt x="4964" y="429"/>
                  </a:lnTo>
                  <a:lnTo>
                    <a:pt x="4986" y="430"/>
                  </a:lnTo>
                  <a:lnTo>
                    <a:pt x="5008" y="432"/>
                  </a:lnTo>
                  <a:lnTo>
                    <a:pt x="5030" y="435"/>
                  </a:lnTo>
                  <a:lnTo>
                    <a:pt x="5052" y="439"/>
                  </a:lnTo>
                  <a:lnTo>
                    <a:pt x="5072" y="444"/>
                  </a:lnTo>
                  <a:lnTo>
                    <a:pt x="5090" y="448"/>
                  </a:lnTo>
                  <a:lnTo>
                    <a:pt x="5106" y="453"/>
                  </a:lnTo>
                  <a:lnTo>
                    <a:pt x="5118" y="459"/>
                  </a:lnTo>
                  <a:lnTo>
                    <a:pt x="5126" y="464"/>
                  </a:lnTo>
                  <a:lnTo>
                    <a:pt x="5136" y="473"/>
                  </a:lnTo>
                  <a:lnTo>
                    <a:pt x="5145" y="482"/>
                  </a:lnTo>
                  <a:lnTo>
                    <a:pt x="5152" y="491"/>
                  </a:lnTo>
                  <a:lnTo>
                    <a:pt x="5158" y="499"/>
                  </a:lnTo>
                  <a:lnTo>
                    <a:pt x="5164" y="508"/>
                  </a:lnTo>
                  <a:lnTo>
                    <a:pt x="5169" y="517"/>
                  </a:lnTo>
                  <a:lnTo>
                    <a:pt x="5172" y="527"/>
                  </a:lnTo>
                  <a:lnTo>
                    <a:pt x="5174" y="535"/>
                  </a:lnTo>
                  <a:lnTo>
                    <a:pt x="5175" y="544"/>
                  </a:lnTo>
                  <a:lnTo>
                    <a:pt x="5176" y="552"/>
                  </a:lnTo>
                  <a:lnTo>
                    <a:pt x="5176" y="561"/>
                  </a:lnTo>
                  <a:lnTo>
                    <a:pt x="5175" y="569"/>
                  </a:lnTo>
                  <a:lnTo>
                    <a:pt x="5172" y="586"/>
                  </a:lnTo>
                  <a:lnTo>
                    <a:pt x="5167" y="604"/>
                  </a:lnTo>
                  <a:lnTo>
                    <a:pt x="5153" y="637"/>
                  </a:lnTo>
                  <a:lnTo>
                    <a:pt x="5140" y="672"/>
                  </a:lnTo>
                  <a:lnTo>
                    <a:pt x="5134" y="688"/>
                  </a:lnTo>
                  <a:lnTo>
                    <a:pt x="5131" y="705"/>
                  </a:lnTo>
                  <a:lnTo>
                    <a:pt x="5130" y="713"/>
                  </a:lnTo>
                  <a:lnTo>
                    <a:pt x="5129" y="722"/>
                  </a:lnTo>
                  <a:lnTo>
                    <a:pt x="5129" y="731"/>
                  </a:lnTo>
                  <a:lnTo>
                    <a:pt x="5130" y="739"/>
                  </a:lnTo>
                  <a:lnTo>
                    <a:pt x="5141" y="796"/>
                  </a:lnTo>
                  <a:lnTo>
                    <a:pt x="5156" y="863"/>
                  </a:lnTo>
                  <a:lnTo>
                    <a:pt x="5164" y="897"/>
                  </a:lnTo>
                  <a:lnTo>
                    <a:pt x="5170" y="934"/>
                  </a:lnTo>
                  <a:lnTo>
                    <a:pt x="5175" y="969"/>
                  </a:lnTo>
                  <a:lnTo>
                    <a:pt x="5178" y="1005"/>
                  </a:lnTo>
                  <a:lnTo>
                    <a:pt x="5178" y="1022"/>
                  </a:lnTo>
                  <a:lnTo>
                    <a:pt x="5178" y="1039"/>
                  </a:lnTo>
                  <a:lnTo>
                    <a:pt x="5176" y="1056"/>
                  </a:lnTo>
                  <a:lnTo>
                    <a:pt x="5174" y="1072"/>
                  </a:lnTo>
                  <a:lnTo>
                    <a:pt x="5171" y="1087"/>
                  </a:lnTo>
                  <a:lnTo>
                    <a:pt x="5167" y="1102"/>
                  </a:lnTo>
                  <a:lnTo>
                    <a:pt x="5162" y="1116"/>
                  </a:lnTo>
                  <a:lnTo>
                    <a:pt x="5155" y="1129"/>
                  </a:lnTo>
                  <a:lnTo>
                    <a:pt x="5147" y="1141"/>
                  </a:lnTo>
                  <a:lnTo>
                    <a:pt x="5138" y="1152"/>
                  </a:lnTo>
                  <a:lnTo>
                    <a:pt x="5127" y="1162"/>
                  </a:lnTo>
                  <a:lnTo>
                    <a:pt x="5116" y="1172"/>
                  </a:lnTo>
                  <a:lnTo>
                    <a:pt x="5102" y="1180"/>
                  </a:lnTo>
                  <a:lnTo>
                    <a:pt x="5086" y="1186"/>
                  </a:lnTo>
                  <a:lnTo>
                    <a:pt x="5069" y="1191"/>
                  </a:lnTo>
                  <a:lnTo>
                    <a:pt x="5051" y="1195"/>
                  </a:lnTo>
                  <a:lnTo>
                    <a:pt x="5059" y="1216"/>
                  </a:lnTo>
                  <a:lnTo>
                    <a:pt x="5065" y="1236"/>
                  </a:lnTo>
                  <a:lnTo>
                    <a:pt x="5069" y="1254"/>
                  </a:lnTo>
                  <a:lnTo>
                    <a:pt x="5071" y="1271"/>
                  </a:lnTo>
                  <a:lnTo>
                    <a:pt x="5070" y="1286"/>
                  </a:lnTo>
                  <a:lnTo>
                    <a:pt x="5068" y="1301"/>
                  </a:lnTo>
                  <a:lnTo>
                    <a:pt x="5065" y="1314"/>
                  </a:lnTo>
                  <a:lnTo>
                    <a:pt x="5059" y="1326"/>
                  </a:lnTo>
                  <a:lnTo>
                    <a:pt x="5052" y="1337"/>
                  </a:lnTo>
                  <a:lnTo>
                    <a:pt x="5044" y="1346"/>
                  </a:lnTo>
                  <a:lnTo>
                    <a:pt x="5034" y="1354"/>
                  </a:lnTo>
                  <a:lnTo>
                    <a:pt x="5022" y="1362"/>
                  </a:lnTo>
                  <a:lnTo>
                    <a:pt x="5010" y="1369"/>
                  </a:lnTo>
                  <a:lnTo>
                    <a:pt x="4997" y="1374"/>
                  </a:lnTo>
                  <a:lnTo>
                    <a:pt x="4983" y="1378"/>
                  </a:lnTo>
                  <a:lnTo>
                    <a:pt x="4969" y="1381"/>
                  </a:lnTo>
                  <a:lnTo>
                    <a:pt x="4952" y="1383"/>
                  </a:lnTo>
                  <a:lnTo>
                    <a:pt x="4936" y="1384"/>
                  </a:lnTo>
                  <a:lnTo>
                    <a:pt x="4920" y="1384"/>
                  </a:lnTo>
                  <a:lnTo>
                    <a:pt x="4903" y="1383"/>
                  </a:lnTo>
                  <a:lnTo>
                    <a:pt x="4885" y="1381"/>
                  </a:lnTo>
                  <a:lnTo>
                    <a:pt x="4868" y="1379"/>
                  </a:lnTo>
                  <a:lnTo>
                    <a:pt x="4851" y="1375"/>
                  </a:lnTo>
                  <a:lnTo>
                    <a:pt x="4833" y="1371"/>
                  </a:lnTo>
                  <a:lnTo>
                    <a:pt x="4817" y="1366"/>
                  </a:lnTo>
                  <a:lnTo>
                    <a:pt x="4800" y="1359"/>
                  </a:lnTo>
                  <a:lnTo>
                    <a:pt x="4784" y="1352"/>
                  </a:lnTo>
                  <a:lnTo>
                    <a:pt x="4768" y="1345"/>
                  </a:lnTo>
                  <a:lnTo>
                    <a:pt x="4753" y="1337"/>
                  </a:lnTo>
                  <a:lnTo>
                    <a:pt x="4738" y="1328"/>
                  </a:lnTo>
                  <a:lnTo>
                    <a:pt x="4725" y="1318"/>
                  </a:lnTo>
                  <a:lnTo>
                    <a:pt x="4713" y="1308"/>
                  </a:lnTo>
                  <a:lnTo>
                    <a:pt x="4673" y="1333"/>
                  </a:lnTo>
                  <a:lnTo>
                    <a:pt x="4633" y="1355"/>
                  </a:lnTo>
                  <a:lnTo>
                    <a:pt x="4595" y="1376"/>
                  </a:lnTo>
                  <a:lnTo>
                    <a:pt x="4556" y="1394"/>
                  </a:lnTo>
                  <a:lnTo>
                    <a:pt x="4519" y="1410"/>
                  </a:lnTo>
                  <a:lnTo>
                    <a:pt x="4480" y="1423"/>
                  </a:lnTo>
                  <a:lnTo>
                    <a:pt x="4442" y="1436"/>
                  </a:lnTo>
                  <a:lnTo>
                    <a:pt x="4404" y="1447"/>
                  </a:lnTo>
                  <a:lnTo>
                    <a:pt x="4366" y="1456"/>
                  </a:lnTo>
                  <a:lnTo>
                    <a:pt x="4327" y="1464"/>
                  </a:lnTo>
                  <a:lnTo>
                    <a:pt x="4287" y="1472"/>
                  </a:lnTo>
                  <a:lnTo>
                    <a:pt x="4248" y="1478"/>
                  </a:lnTo>
                  <a:lnTo>
                    <a:pt x="4164" y="1490"/>
                  </a:lnTo>
                  <a:lnTo>
                    <a:pt x="4076" y="1502"/>
                  </a:lnTo>
                  <a:lnTo>
                    <a:pt x="4046" y="1507"/>
                  </a:lnTo>
                  <a:lnTo>
                    <a:pt x="4013" y="1515"/>
                  </a:lnTo>
                  <a:lnTo>
                    <a:pt x="3976" y="1524"/>
                  </a:lnTo>
                  <a:lnTo>
                    <a:pt x="3937" y="1534"/>
                  </a:lnTo>
                  <a:lnTo>
                    <a:pt x="3895" y="1545"/>
                  </a:lnTo>
                  <a:lnTo>
                    <a:pt x="3852" y="1555"/>
                  </a:lnTo>
                  <a:lnTo>
                    <a:pt x="3808" y="1566"/>
                  </a:lnTo>
                  <a:lnTo>
                    <a:pt x="3764" y="1574"/>
                  </a:lnTo>
                  <a:lnTo>
                    <a:pt x="3742" y="1577"/>
                  </a:lnTo>
                  <a:lnTo>
                    <a:pt x="3720" y="1580"/>
                  </a:lnTo>
                  <a:lnTo>
                    <a:pt x="3699" y="1582"/>
                  </a:lnTo>
                  <a:lnTo>
                    <a:pt x="3678" y="1583"/>
                  </a:lnTo>
                  <a:lnTo>
                    <a:pt x="3656" y="1583"/>
                  </a:lnTo>
                  <a:lnTo>
                    <a:pt x="3637" y="1582"/>
                  </a:lnTo>
                  <a:lnTo>
                    <a:pt x="3617" y="1580"/>
                  </a:lnTo>
                  <a:lnTo>
                    <a:pt x="3599" y="1577"/>
                  </a:lnTo>
                  <a:lnTo>
                    <a:pt x="3580" y="1573"/>
                  </a:lnTo>
                  <a:lnTo>
                    <a:pt x="3563" y="1568"/>
                  </a:lnTo>
                  <a:lnTo>
                    <a:pt x="3546" y="1561"/>
                  </a:lnTo>
                  <a:lnTo>
                    <a:pt x="3531" y="1551"/>
                  </a:lnTo>
                  <a:lnTo>
                    <a:pt x="3516" y="1542"/>
                  </a:lnTo>
                  <a:lnTo>
                    <a:pt x="3503" y="1530"/>
                  </a:lnTo>
                  <a:lnTo>
                    <a:pt x="3491" y="1517"/>
                  </a:lnTo>
                  <a:lnTo>
                    <a:pt x="3481" y="1502"/>
                  </a:lnTo>
                  <a:lnTo>
                    <a:pt x="3457" y="1515"/>
                  </a:lnTo>
                  <a:lnTo>
                    <a:pt x="3434" y="1527"/>
                  </a:lnTo>
                  <a:lnTo>
                    <a:pt x="3411" y="1540"/>
                  </a:lnTo>
                  <a:lnTo>
                    <a:pt x="3385" y="1551"/>
                  </a:lnTo>
                  <a:lnTo>
                    <a:pt x="3360" y="1564"/>
                  </a:lnTo>
                  <a:lnTo>
                    <a:pt x="3335" y="1574"/>
                  </a:lnTo>
                  <a:lnTo>
                    <a:pt x="3307" y="1585"/>
                  </a:lnTo>
                  <a:lnTo>
                    <a:pt x="3281" y="1595"/>
                  </a:lnTo>
                  <a:lnTo>
                    <a:pt x="3225" y="1613"/>
                  </a:lnTo>
                  <a:lnTo>
                    <a:pt x="3169" y="1631"/>
                  </a:lnTo>
                  <a:lnTo>
                    <a:pt x="3111" y="1647"/>
                  </a:lnTo>
                  <a:lnTo>
                    <a:pt x="3053" y="1661"/>
                  </a:lnTo>
                  <a:lnTo>
                    <a:pt x="2995" y="1674"/>
                  </a:lnTo>
                  <a:lnTo>
                    <a:pt x="2937" y="1685"/>
                  </a:lnTo>
                  <a:lnTo>
                    <a:pt x="2880" y="1697"/>
                  </a:lnTo>
                  <a:lnTo>
                    <a:pt x="2824" y="1706"/>
                  </a:lnTo>
                  <a:lnTo>
                    <a:pt x="2769" y="1714"/>
                  </a:lnTo>
                  <a:lnTo>
                    <a:pt x="2716" y="1720"/>
                  </a:lnTo>
                  <a:lnTo>
                    <a:pt x="2665" y="1726"/>
                  </a:lnTo>
                  <a:lnTo>
                    <a:pt x="2618" y="1731"/>
                  </a:lnTo>
                  <a:lnTo>
                    <a:pt x="2557" y="1736"/>
                  </a:lnTo>
                  <a:lnTo>
                    <a:pt x="2496" y="1739"/>
                  </a:lnTo>
                  <a:lnTo>
                    <a:pt x="2437" y="1742"/>
                  </a:lnTo>
                  <a:lnTo>
                    <a:pt x="2377" y="1743"/>
                  </a:lnTo>
                  <a:lnTo>
                    <a:pt x="2318" y="1745"/>
                  </a:lnTo>
                  <a:lnTo>
                    <a:pt x="2258" y="1748"/>
                  </a:lnTo>
                  <a:lnTo>
                    <a:pt x="2198" y="1752"/>
                  </a:lnTo>
                  <a:lnTo>
                    <a:pt x="2137" y="1758"/>
                  </a:lnTo>
                  <a:lnTo>
                    <a:pt x="2103" y="1760"/>
                  </a:lnTo>
                  <a:lnTo>
                    <a:pt x="2056" y="1762"/>
                  </a:lnTo>
                  <a:lnTo>
                    <a:pt x="2000" y="1763"/>
                  </a:lnTo>
                  <a:lnTo>
                    <a:pt x="1940" y="1762"/>
                  </a:lnTo>
                  <a:lnTo>
                    <a:pt x="1910" y="1761"/>
                  </a:lnTo>
                  <a:lnTo>
                    <a:pt x="1880" y="1759"/>
                  </a:lnTo>
                  <a:lnTo>
                    <a:pt x="1852" y="1756"/>
                  </a:lnTo>
                  <a:lnTo>
                    <a:pt x="1825" y="1752"/>
                  </a:lnTo>
                  <a:lnTo>
                    <a:pt x="1801" y="1747"/>
                  </a:lnTo>
                  <a:lnTo>
                    <a:pt x="1780" y="1742"/>
                  </a:lnTo>
                  <a:lnTo>
                    <a:pt x="1770" y="1739"/>
                  </a:lnTo>
                  <a:lnTo>
                    <a:pt x="1761" y="1736"/>
                  </a:lnTo>
                  <a:lnTo>
                    <a:pt x="1754" y="1732"/>
                  </a:lnTo>
                  <a:lnTo>
                    <a:pt x="1747" y="1729"/>
                  </a:lnTo>
                  <a:lnTo>
                    <a:pt x="1726" y="1749"/>
                  </a:lnTo>
                  <a:lnTo>
                    <a:pt x="1705" y="1767"/>
                  </a:lnTo>
                  <a:lnTo>
                    <a:pt x="1684" y="1782"/>
                  </a:lnTo>
                  <a:lnTo>
                    <a:pt x="1664" y="1794"/>
                  </a:lnTo>
                  <a:lnTo>
                    <a:pt x="1644" y="1804"/>
                  </a:lnTo>
                  <a:lnTo>
                    <a:pt x="1624" y="1811"/>
                  </a:lnTo>
                  <a:lnTo>
                    <a:pt x="1605" y="1818"/>
                  </a:lnTo>
                  <a:lnTo>
                    <a:pt x="1586" y="1821"/>
                  </a:lnTo>
                  <a:lnTo>
                    <a:pt x="1566" y="1823"/>
                  </a:lnTo>
                  <a:lnTo>
                    <a:pt x="1548" y="1822"/>
                  </a:lnTo>
                  <a:lnTo>
                    <a:pt x="1530" y="1821"/>
                  </a:lnTo>
                  <a:lnTo>
                    <a:pt x="1512" y="1818"/>
                  </a:lnTo>
                  <a:lnTo>
                    <a:pt x="1493" y="1812"/>
                  </a:lnTo>
                  <a:lnTo>
                    <a:pt x="1475" y="1807"/>
                  </a:lnTo>
                  <a:lnTo>
                    <a:pt x="1457" y="1800"/>
                  </a:lnTo>
                  <a:lnTo>
                    <a:pt x="1439" y="1793"/>
                  </a:lnTo>
                  <a:lnTo>
                    <a:pt x="1402" y="1775"/>
                  </a:lnTo>
                  <a:lnTo>
                    <a:pt x="1366" y="1756"/>
                  </a:lnTo>
                  <a:lnTo>
                    <a:pt x="1330" y="1735"/>
                  </a:lnTo>
                  <a:lnTo>
                    <a:pt x="1292" y="1716"/>
                  </a:lnTo>
                  <a:lnTo>
                    <a:pt x="1273" y="1706"/>
                  </a:lnTo>
                  <a:lnTo>
                    <a:pt x="1255" y="1697"/>
                  </a:lnTo>
                  <a:lnTo>
                    <a:pt x="1235" y="1689"/>
                  </a:lnTo>
                  <a:lnTo>
                    <a:pt x="1215" y="1680"/>
                  </a:lnTo>
                  <a:lnTo>
                    <a:pt x="1196" y="1673"/>
                  </a:lnTo>
                  <a:lnTo>
                    <a:pt x="1175" y="1668"/>
                  </a:lnTo>
                  <a:lnTo>
                    <a:pt x="1154" y="1663"/>
                  </a:lnTo>
                  <a:lnTo>
                    <a:pt x="1134" y="1660"/>
                  </a:lnTo>
                  <a:lnTo>
                    <a:pt x="1116" y="1658"/>
                  </a:lnTo>
                  <a:lnTo>
                    <a:pt x="1097" y="1659"/>
                  </a:lnTo>
                  <a:lnTo>
                    <a:pt x="1080" y="1662"/>
                  </a:lnTo>
                  <a:lnTo>
                    <a:pt x="1064" y="1666"/>
                  </a:lnTo>
                  <a:lnTo>
                    <a:pt x="1048" y="1671"/>
                  </a:lnTo>
                  <a:lnTo>
                    <a:pt x="1031" y="1677"/>
                  </a:lnTo>
                  <a:lnTo>
                    <a:pt x="1015" y="1684"/>
                  </a:lnTo>
                  <a:lnTo>
                    <a:pt x="1000" y="1692"/>
                  </a:lnTo>
                  <a:lnTo>
                    <a:pt x="984" y="1699"/>
                  </a:lnTo>
                  <a:lnTo>
                    <a:pt x="967" y="1706"/>
                  </a:lnTo>
                  <a:lnTo>
                    <a:pt x="951" y="1712"/>
                  </a:lnTo>
                  <a:lnTo>
                    <a:pt x="934" y="1718"/>
                  </a:lnTo>
                  <a:lnTo>
                    <a:pt x="917" y="1722"/>
                  </a:lnTo>
                  <a:lnTo>
                    <a:pt x="898" y="1725"/>
                  </a:lnTo>
                  <a:lnTo>
                    <a:pt x="889" y="1726"/>
                  </a:lnTo>
                  <a:lnTo>
                    <a:pt x="880" y="1726"/>
                  </a:lnTo>
                  <a:lnTo>
                    <a:pt x="870" y="1726"/>
                  </a:lnTo>
                  <a:lnTo>
                    <a:pt x="860" y="1725"/>
                  </a:lnTo>
                  <a:lnTo>
                    <a:pt x="838" y="1722"/>
                  </a:lnTo>
                  <a:lnTo>
                    <a:pt x="814" y="1716"/>
                  </a:lnTo>
                  <a:lnTo>
                    <a:pt x="786" y="1708"/>
                  </a:lnTo>
                  <a:lnTo>
                    <a:pt x="755" y="1700"/>
                  </a:lnTo>
                  <a:lnTo>
                    <a:pt x="724" y="1692"/>
                  </a:lnTo>
                  <a:lnTo>
                    <a:pt x="692" y="1684"/>
                  </a:lnTo>
                  <a:lnTo>
                    <a:pt x="677" y="1681"/>
                  </a:lnTo>
                  <a:lnTo>
                    <a:pt x="662" y="1679"/>
                  </a:lnTo>
                  <a:lnTo>
                    <a:pt x="647" y="1677"/>
                  </a:lnTo>
                  <a:lnTo>
                    <a:pt x="633" y="1677"/>
                  </a:lnTo>
                  <a:lnTo>
                    <a:pt x="634" y="1669"/>
                  </a:lnTo>
                  <a:lnTo>
                    <a:pt x="635" y="1660"/>
                  </a:lnTo>
                  <a:lnTo>
                    <a:pt x="635" y="1651"/>
                  </a:lnTo>
                  <a:lnTo>
                    <a:pt x="635" y="1643"/>
                  </a:lnTo>
                  <a:lnTo>
                    <a:pt x="634" y="1625"/>
                  </a:lnTo>
                  <a:lnTo>
                    <a:pt x="632" y="1606"/>
                  </a:lnTo>
                  <a:lnTo>
                    <a:pt x="631" y="1587"/>
                  </a:lnTo>
                  <a:lnTo>
                    <a:pt x="631" y="1569"/>
                  </a:lnTo>
                  <a:lnTo>
                    <a:pt x="632" y="1560"/>
                  </a:lnTo>
                  <a:lnTo>
                    <a:pt x="633" y="1549"/>
                  </a:lnTo>
                  <a:lnTo>
                    <a:pt x="635" y="1540"/>
                  </a:lnTo>
                  <a:lnTo>
                    <a:pt x="637" y="1531"/>
                  </a:lnTo>
                  <a:lnTo>
                    <a:pt x="622" y="1528"/>
                  </a:lnTo>
                  <a:lnTo>
                    <a:pt x="607" y="1524"/>
                  </a:lnTo>
                  <a:lnTo>
                    <a:pt x="592" y="1520"/>
                  </a:lnTo>
                  <a:lnTo>
                    <a:pt x="576" y="1514"/>
                  </a:lnTo>
                  <a:lnTo>
                    <a:pt x="546" y="1502"/>
                  </a:lnTo>
                  <a:lnTo>
                    <a:pt x="515" y="1487"/>
                  </a:lnTo>
                  <a:lnTo>
                    <a:pt x="484" y="1473"/>
                  </a:lnTo>
                  <a:lnTo>
                    <a:pt x="453" y="1460"/>
                  </a:lnTo>
                  <a:lnTo>
                    <a:pt x="438" y="1454"/>
                  </a:lnTo>
                  <a:lnTo>
                    <a:pt x="423" y="1450"/>
                  </a:lnTo>
                  <a:lnTo>
                    <a:pt x="408" y="1446"/>
                  </a:lnTo>
                  <a:lnTo>
                    <a:pt x="392" y="1443"/>
                  </a:lnTo>
                  <a:lnTo>
                    <a:pt x="392" y="1433"/>
                  </a:lnTo>
                  <a:lnTo>
                    <a:pt x="395" y="1422"/>
                  </a:lnTo>
                  <a:lnTo>
                    <a:pt x="397" y="1412"/>
                  </a:lnTo>
                  <a:lnTo>
                    <a:pt x="400" y="1403"/>
                  </a:lnTo>
                  <a:lnTo>
                    <a:pt x="403" y="1394"/>
                  </a:lnTo>
                  <a:lnTo>
                    <a:pt x="406" y="1384"/>
                  </a:lnTo>
                  <a:lnTo>
                    <a:pt x="408" y="1374"/>
                  </a:lnTo>
                  <a:lnTo>
                    <a:pt x="409" y="1363"/>
                  </a:lnTo>
                  <a:lnTo>
                    <a:pt x="385" y="1357"/>
                  </a:lnTo>
                  <a:lnTo>
                    <a:pt x="361" y="1350"/>
                  </a:lnTo>
                  <a:lnTo>
                    <a:pt x="339" y="1341"/>
                  </a:lnTo>
                  <a:lnTo>
                    <a:pt x="315" y="1332"/>
                  </a:lnTo>
                  <a:lnTo>
                    <a:pt x="294" y="1322"/>
                  </a:lnTo>
                  <a:lnTo>
                    <a:pt x="273" y="1311"/>
                  </a:lnTo>
                  <a:lnTo>
                    <a:pt x="252" y="1297"/>
                  </a:lnTo>
                  <a:lnTo>
                    <a:pt x="232" y="1283"/>
                  </a:lnTo>
                  <a:lnTo>
                    <a:pt x="214" y="1269"/>
                  </a:lnTo>
                  <a:lnTo>
                    <a:pt x="196" y="1253"/>
                  </a:lnTo>
                  <a:lnTo>
                    <a:pt x="179" y="1236"/>
                  </a:lnTo>
                  <a:lnTo>
                    <a:pt x="164" y="1216"/>
                  </a:lnTo>
                  <a:lnTo>
                    <a:pt x="150" y="1197"/>
                  </a:lnTo>
                  <a:lnTo>
                    <a:pt x="138" y="1177"/>
                  </a:lnTo>
                  <a:lnTo>
                    <a:pt x="131" y="1165"/>
                  </a:lnTo>
                  <a:lnTo>
                    <a:pt x="126" y="1154"/>
                  </a:lnTo>
                  <a:lnTo>
                    <a:pt x="121" y="1142"/>
                  </a:lnTo>
                  <a:lnTo>
                    <a:pt x="116" y="1131"/>
                  </a:lnTo>
                  <a:lnTo>
                    <a:pt x="125" y="1116"/>
                  </a:lnTo>
                  <a:lnTo>
                    <a:pt x="138" y="1097"/>
                  </a:lnTo>
                  <a:lnTo>
                    <a:pt x="151" y="1079"/>
                  </a:lnTo>
                  <a:lnTo>
                    <a:pt x="161" y="1065"/>
                  </a:lnTo>
                  <a:lnTo>
                    <a:pt x="143" y="1057"/>
                  </a:lnTo>
                  <a:lnTo>
                    <a:pt x="125" y="1049"/>
                  </a:lnTo>
                  <a:lnTo>
                    <a:pt x="109" y="1038"/>
                  </a:lnTo>
                  <a:lnTo>
                    <a:pt x="94" y="1028"/>
                  </a:lnTo>
                  <a:lnTo>
                    <a:pt x="80" y="1017"/>
                  </a:lnTo>
                  <a:lnTo>
                    <a:pt x="66" y="1005"/>
                  </a:lnTo>
                  <a:lnTo>
                    <a:pt x="54" y="992"/>
                  </a:lnTo>
                  <a:lnTo>
                    <a:pt x="44" y="979"/>
                  </a:lnTo>
                  <a:lnTo>
                    <a:pt x="35" y="964"/>
                  </a:lnTo>
                  <a:lnTo>
                    <a:pt x="26" y="950"/>
                  </a:lnTo>
                  <a:lnTo>
                    <a:pt x="19" y="936"/>
                  </a:lnTo>
                  <a:lnTo>
                    <a:pt x="13" y="921"/>
                  </a:lnTo>
                  <a:lnTo>
                    <a:pt x="8" y="905"/>
                  </a:lnTo>
                  <a:lnTo>
                    <a:pt x="5" y="889"/>
                  </a:lnTo>
                  <a:lnTo>
                    <a:pt x="1" y="874"/>
                  </a:lnTo>
                  <a:lnTo>
                    <a:pt x="0" y="858"/>
                  </a:lnTo>
                  <a:lnTo>
                    <a:pt x="0" y="842"/>
                  </a:lnTo>
                  <a:lnTo>
                    <a:pt x="1" y="826"/>
                  </a:lnTo>
                  <a:lnTo>
                    <a:pt x="5" y="811"/>
                  </a:lnTo>
                  <a:lnTo>
                    <a:pt x="8" y="796"/>
                  </a:lnTo>
                  <a:lnTo>
                    <a:pt x="14" y="780"/>
                  </a:lnTo>
                  <a:lnTo>
                    <a:pt x="20" y="766"/>
                  </a:lnTo>
                  <a:lnTo>
                    <a:pt x="28" y="752"/>
                  </a:lnTo>
                  <a:lnTo>
                    <a:pt x="37" y="739"/>
                  </a:lnTo>
                  <a:lnTo>
                    <a:pt x="47" y="726"/>
                  </a:lnTo>
                  <a:lnTo>
                    <a:pt x="59" y="713"/>
                  </a:lnTo>
                  <a:lnTo>
                    <a:pt x="73" y="701"/>
                  </a:lnTo>
                  <a:lnTo>
                    <a:pt x="87" y="691"/>
                  </a:lnTo>
                  <a:lnTo>
                    <a:pt x="103" y="681"/>
                  </a:lnTo>
                  <a:lnTo>
                    <a:pt x="121" y="672"/>
                  </a:lnTo>
                  <a:lnTo>
                    <a:pt x="140" y="664"/>
                  </a:lnTo>
                  <a:lnTo>
                    <a:pt x="160" y="658"/>
                  </a:lnTo>
                  <a:lnTo>
                    <a:pt x="149" y="659"/>
                  </a:lnTo>
                  <a:lnTo>
                    <a:pt x="138" y="657"/>
                  </a:lnTo>
                  <a:lnTo>
                    <a:pt x="127" y="650"/>
                  </a:lnTo>
                  <a:lnTo>
                    <a:pt x="117" y="642"/>
                  </a:lnTo>
                  <a:lnTo>
                    <a:pt x="107" y="630"/>
                  </a:lnTo>
                  <a:lnTo>
                    <a:pt x="98" y="616"/>
                  </a:lnTo>
                  <a:lnTo>
                    <a:pt x="90" y="600"/>
                  </a:lnTo>
                  <a:lnTo>
                    <a:pt x="83" y="581"/>
                  </a:lnTo>
                  <a:lnTo>
                    <a:pt x="77" y="561"/>
                  </a:lnTo>
                  <a:lnTo>
                    <a:pt x="71" y="539"/>
                  </a:lnTo>
                  <a:lnTo>
                    <a:pt x="66" y="516"/>
                  </a:lnTo>
                  <a:lnTo>
                    <a:pt x="63" y="492"/>
                  </a:lnTo>
                  <a:lnTo>
                    <a:pt x="61" y="467"/>
                  </a:lnTo>
                  <a:lnTo>
                    <a:pt x="61" y="441"/>
                  </a:lnTo>
                  <a:lnTo>
                    <a:pt x="62" y="416"/>
                  </a:lnTo>
                  <a:lnTo>
                    <a:pt x="64" y="390"/>
                  </a:lnTo>
                  <a:lnTo>
                    <a:pt x="70" y="365"/>
                  </a:lnTo>
                  <a:lnTo>
                    <a:pt x="76" y="341"/>
                  </a:lnTo>
                  <a:lnTo>
                    <a:pt x="83" y="317"/>
                  </a:lnTo>
                  <a:lnTo>
                    <a:pt x="93" y="294"/>
                  </a:lnTo>
                  <a:lnTo>
                    <a:pt x="105" y="274"/>
                  </a:lnTo>
                  <a:lnTo>
                    <a:pt x="119" y="253"/>
                  </a:lnTo>
                  <a:lnTo>
                    <a:pt x="135" y="236"/>
                  </a:lnTo>
                  <a:lnTo>
                    <a:pt x="154" y="221"/>
                  </a:lnTo>
                  <a:lnTo>
                    <a:pt x="174" y="208"/>
                  </a:lnTo>
                  <a:lnTo>
                    <a:pt x="198" y="197"/>
                  </a:lnTo>
                  <a:lnTo>
                    <a:pt x="224" y="189"/>
                  </a:lnTo>
                  <a:lnTo>
                    <a:pt x="252" y="185"/>
                  </a:lnTo>
                  <a:lnTo>
                    <a:pt x="284" y="185"/>
                  </a:lnTo>
                  <a:lnTo>
                    <a:pt x="318" y="188"/>
                  </a:lnTo>
                  <a:lnTo>
                    <a:pt x="356" y="195"/>
                  </a:lnTo>
                  <a:lnTo>
                    <a:pt x="397" y="207"/>
                  </a:lnTo>
                  <a:lnTo>
                    <a:pt x="394" y="226"/>
                  </a:lnTo>
                  <a:lnTo>
                    <a:pt x="392" y="243"/>
                  </a:lnTo>
                  <a:lnTo>
                    <a:pt x="392" y="260"/>
                  </a:lnTo>
                  <a:lnTo>
                    <a:pt x="394" y="278"/>
                  </a:lnTo>
                  <a:lnTo>
                    <a:pt x="397" y="294"/>
                  </a:lnTo>
                  <a:lnTo>
                    <a:pt x="400" y="309"/>
                  </a:lnTo>
                  <a:lnTo>
                    <a:pt x="405" y="323"/>
                  </a:lnTo>
                  <a:lnTo>
                    <a:pt x="410" y="338"/>
                  </a:lnTo>
                  <a:lnTo>
                    <a:pt x="416" y="351"/>
                  </a:lnTo>
                  <a:lnTo>
                    <a:pt x="424" y="363"/>
                  </a:lnTo>
                  <a:lnTo>
                    <a:pt x="432" y="374"/>
                  </a:lnTo>
                  <a:lnTo>
                    <a:pt x="441" y="385"/>
                  </a:lnTo>
                  <a:lnTo>
                    <a:pt x="450" y="394"/>
                  </a:lnTo>
                  <a:lnTo>
                    <a:pt x="461" y="404"/>
                  </a:lnTo>
                  <a:lnTo>
                    <a:pt x="472" y="412"/>
                  </a:lnTo>
                  <a:lnTo>
                    <a:pt x="484" y="419"/>
                  </a:lnTo>
                  <a:lnTo>
                    <a:pt x="496" y="425"/>
                  </a:lnTo>
                  <a:lnTo>
                    <a:pt x="509" y="431"/>
                  </a:lnTo>
                  <a:lnTo>
                    <a:pt x="522" y="435"/>
                  </a:lnTo>
                  <a:lnTo>
                    <a:pt x="536" y="438"/>
                  </a:lnTo>
                  <a:lnTo>
                    <a:pt x="550" y="441"/>
                  </a:lnTo>
                  <a:lnTo>
                    <a:pt x="564" y="442"/>
                  </a:lnTo>
                  <a:lnTo>
                    <a:pt x="579" y="442"/>
                  </a:lnTo>
                  <a:lnTo>
                    <a:pt x="595" y="441"/>
                  </a:lnTo>
                  <a:lnTo>
                    <a:pt x="609" y="440"/>
                  </a:lnTo>
                  <a:lnTo>
                    <a:pt x="624" y="437"/>
                  </a:lnTo>
                  <a:lnTo>
                    <a:pt x="640" y="433"/>
                  </a:lnTo>
                  <a:lnTo>
                    <a:pt x="656" y="427"/>
                  </a:lnTo>
                  <a:lnTo>
                    <a:pt x="671" y="421"/>
                  </a:lnTo>
                  <a:lnTo>
                    <a:pt x="686" y="414"/>
                  </a:lnTo>
                  <a:lnTo>
                    <a:pt x="701" y="405"/>
                  </a:lnTo>
                  <a:lnTo>
                    <a:pt x="716" y="394"/>
                  </a:lnTo>
                  <a:lnTo>
                    <a:pt x="721" y="417"/>
                  </a:lnTo>
                  <a:lnTo>
                    <a:pt x="727" y="437"/>
                  </a:lnTo>
                  <a:lnTo>
                    <a:pt x="734" y="453"/>
                  </a:lnTo>
                  <a:lnTo>
                    <a:pt x="742" y="468"/>
                  </a:lnTo>
                  <a:lnTo>
                    <a:pt x="751" y="480"/>
                  </a:lnTo>
                  <a:lnTo>
                    <a:pt x="761" y="490"/>
                  </a:lnTo>
                  <a:lnTo>
                    <a:pt x="772" y="497"/>
                  </a:lnTo>
                  <a:lnTo>
                    <a:pt x="784" y="502"/>
                  </a:lnTo>
                  <a:lnTo>
                    <a:pt x="798" y="506"/>
                  </a:lnTo>
                  <a:lnTo>
                    <a:pt x="811" y="508"/>
                  </a:lnTo>
                  <a:lnTo>
                    <a:pt x="825" y="508"/>
                  </a:lnTo>
                  <a:lnTo>
                    <a:pt x="840" y="507"/>
                  </a:lnTo>
                  <a:lnTo>
                    <a:pt x="856" y="504"/>
                  </a:lnTo>
                  <a:lnTo>
                    <a:pt x="872" y="500"/>
                  </a:lnTo>
                  <a:lnTo>
                    <a:pt x="888" y="495"/>
                  </a:lnTo>
                  <a:lnTo>
                    <a:pt x="904" y="489"/>
                  </a:lnTo>
                  <a:lnTo>
                    <a:pt x="922" y="482"/>
                  </a:lnTo>
                  <a:lnTo>
                    <a:pt x="938" y="475"/>
                  </a:lnTo>
                  <a:lnTo>
                    <a:pt x="955" y="467"/>
                  </a:lnTo>
                  <a:lnTo>
                    <a:pt x="971" y="457"/>
                  </a:lnTo>
                  <a:lnTo>
                    <a:pt x="1005" y="440"/>
                  </a:lnTo>
                  <a:lnTo>
                    <a:pt x="1036" y="422"/>
                  </a:lnTo>
                  <a:lnTo>
                    <a:pt x="1067" y="405"/>
                  </a:lnTo>
                  <a:lnTo>
                    <a:pt x="1094" y="389"/>
                  </a:lnTo>
                  <a:lnTo>
                    <a:pt x="1107" y="383"/>
                  </a:lnTo>
                  <a:lnTo>
                    <a:pt x="1120" y="377"/>
                  </a:lnTo>
                  <a:lnTo>
                    <a:pt x="1130" y="373"/>
                  </a:lnTo>
                  <a:lnTo>
                    <a:pt x="1140" y="370"/>
                  </a:lnTo>
                  <a:lnTo>
                    <a:pt x="1164" y="364"/>
                  </a:lnTo>
                  <a:lnTo>
                    <a:pt x="1201" y="357"/>
                  </a:lnTo>
                  <a:lnTo>
                    <a:pt x="1246" y="350"/>
                  </a:lnTo>
                  <a:lnTo>
                    <a:pt x="1294" y="343"/>
                  </a:lnTo>
                  <a:lnTo>
                    <a:pt x="1344" y="338"/>
                  </a:lnTo>
                  <a:lnTo>
                    <a:pt x="1390" y="335"/>
                  </a:lnTo>
                  <a:lnTo>
                    <a:pt x="1411" y="334"/>
                  </a:lnTo>
                  <a:lnTo>
                    <a:pt x="1429" y="335"/>
                  </a:lnTo>
                  <a:lnTo>
                    <a:pt x="1445" y="336"/>
                  </a:lnTo>
                  <a:lnTo>
                    <a:pt x="1457" y="338"/>
                  </a:lnTo>
                  <a:lnTo>
                    <a:pt x="1473" y="343"/>
                  </a:lnTo>
                  <a:lnTo>
                    <a:pt x="1487" y="348"/>
                  </a:lnTo>
                  <a:lnTo>
                    <a:pt x="1499" y="353"/>
                  </a:lnTo>
                  <a:lnTo>
                    <a:pt x="1511" y="357"/>
                  </a:lnTo>
                  <a:close/>
                </a:path>
              </a:pathLst>
            </a:custGeom>
            <a:solidFill>
              <a:srgbClr val="E4E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62"/>
            <p:cNvSpPr>
              <a:spLocks/>
            </p:cNvSpPr>
            <p:nvPr/>
          </p:nvSpPr>
          <p:spPr bwMode="auto">
            <a:xfrm>
              <a:off x="7091363" y="4670426"/>
              <a:ext cx="485775" cy="136525"/>
            </a:xfrm>
            <a:custGeom>
              <a:avLst/>
              <a:gdLst>
                <a:gd name="T0" fmla="*/ 1476 w 5199"/>
                <a:gd name="T1" fmla="*/ 433 h 1457"/>
                <a:gd name="T2" fmla="*/ 1542 w 5199"/>
                <a:gd name="T3" fmla="*/ 496 h 1457"/>
                <a:gd name="T4" fmla="*/ 1623 w 5199"/>
                <a:gd name="T5" fmla="*/ 651 h 1457"/>
                <a:gd name="T6" fmla="*/ 1732 w 5199"/>
                <a:gd name="T7" fmla="*/ 718 h 1457"/>
                <a:gd name="T8" fmla="*/ 1914 w 5199"/>
                <a:gd name="T9" fmla="*/ 746 h 1457"/>
                <a:gd name="T10" fmla="*/ 2110 w 5199"/>
                <a:gd name="T11" fmla="*/ 710 h 1457"/>
                <a:gd name="T12" fmla="*/ 2222 w 5199"/>
                <a:gd name="T13" fmla="*/ 610 h 1457"/>
                <a:gd name="T14" fmla="*/ 2364 w 5199"/>
                <a:gd name="T15" fmla="*/ 458 h 1457"/>
                <a:gd name="T16" fmla="*/ 2519 w 5199"/>
                <a:gd name="T17" fmla="*/ 428 h 1457"/>
                <a:gd name="T18" fmla="*/ 2710 w 5199"/>
                <a:gd name="T19" fmla="*/ 521 h 1457"/>
                <a:gd name="T20" fmla="*/ 2904 w 5199"/>
                <a:gd name="T21" fmla="*/ 607 h 1457"/>
                <a:gd name="T22" fmla="*/ 3118 w 5199"/>
                <a:gd name="T23" fmla="*/ 554 h 1457"/>
                <a:gd name="T24" fmla="*/ 3249 w 5199"/>
                <a:gd name="T25" fmla="*/ 622 h 1457"/>
                <a:gd name="T26" fmla="*/ 3396 w 5199"/>
                <a:gd name="T27" fmla="*/ 592 h 1457"/>
                <a:gd name="T28" fmla="*/ 3527 w 5199"/>
                <a:gd name="T29" fmla="*/ 504 h 1457"/>
                <a:gd name="T30" fmla="*/ 3621 w 5199"/>
                <a:gd name="T31" fmla="*/ 373 h 1457"/>
                <a:gd name="T32" fmla="*/ 3714 w 5199"/>
                <a:gd name="T33" fmla="*/ 214 h 1457"/>
                <a:gd name="T34" fmla="*/ 3829 w 5199"/>
                <a:gd name="T35" fmla="*/ 183 h 1457"/>
                <a:gd name="T36" fmla="*/ 3944 w 5199"/>
                <a:gd name="T37" fmla="*/ 242 h 1457"/>
                <a:gd name="T38" fmla="*/ 4056 w 5199"/>
                <a:gd name="T39" fmla="*/ 306 h 1457"/>
                <a:gd name="T40" fmla="*/ 4204 w 5199"/>
                <a:gd name="T41" fmla="*/ 279 h 1457"/>
                <a:gd name="T42" fmla="*/ 4536 w 5199"/>
                <a:gd name="T43" fmla="*/ 191 h 1457"/>
                <a:gd name="T44" fmla="*/ 4919 w 5199"/>
                <a:gd name="T45" fmla="*/ 227 h 1457"/>
                <a:gd name="T46" fmla="*/ 5173 w 5199"/>
                <a:gd name="T47" fmla="*/ 430 h 1457"/>
                <a:gd name="T48" fmla="*/ 5145 w 5199"/>
                <a:gd name="T49" fmla="*/ 784 h 1457"/>
                <a:gd name="T50" fmla="*/ 5017 w 5199"/>
                <a:gd name="T51" fmla="*/ 1000 h 1457"/>
                <a:gd name="T52" fmla="*/ 4889 w 5199"/>
                <a:gd name="T53" fmla="*/ 994 h 1457"/>
                <a:gd name="T54" fmla="*/ 4674 w 5199"/>
                <a:gd name="T55" fmla="*/ 967 h 1457"/>
                <a:gd name="T56" fmla="*/ 4328 w 5199"/>
                <a:gd name="T57" fmla="*/ 1098 h 1457"/>
                <a:gd name="T58" fmla="*/ 3896 w 5199"/>
                <a:gd name="T59" fmla="*/ 1179 h 1457"/>
                <a:gd name="T60" fmla="*/ 3638 w 5199"/>
                <a:gd name="T61" fmla="*/ 1216 h 1457"/>
                <a:gd name="T62" fmla="*/ 3492 w 5199"/>
                <a:gd name="T63" fmla="*/ 1151 h 1457"/>
                <a:gd name="T64" fmla="*/ 3282 w 5199"/>
                <a:gd name="T65" fmla="*/ 1229 h 1457"/>
                <a:gd name="T66" fmla="*/ 2770 w 5199"/>
                <a:gd name="T67" fmla="*/ 1348 h 1457"/>
                <a:gd name="T68" fmla="*/ 2259 w 5199"/>
                <a:gd name="T69" fmla="*/ 1382 h 1457"/>
                <a:gd name="T70" fmla="*/ 1853 w 5199"/>
                <a:gd name="T71" fmla="*/ 1390 h 1457"/>
                <a:gd name="T72" fmla="*/ 1706 w 5199"/>
                <a:gd name="T73" fmla="*/ 1401 h 1457"/>
                <a:gd name="T74" fmla="*/ 1531 w 5199"/>
                <a:gd name="T75" fmla="*/ 1455 h 1457"/>
                <a:gd name="T76" fmla="*/ 1293 w 5199"/>
                <a:gd name="T77" fmla="*/ 1350 h 1457"/>
                <a:gd name="T78" fmla="*/ 1117 w 5199"/>
                <a:gd name="T79" fmla="*/ 1292 h 1457"/>
                <a:gd name="T80" fmla="*/ 968 w 5199"/>
                <a:gd name="T81" fmla="*/ 1340 h 1457"/>
                <a:gd name="T82" fmla="*/ 839 w 5199"/>
                <a:gd name="T83" fmla="*/ 1356 h 1457"/>
                <a:gd name="T84" fmla="*/ 634 w 5199"/>
                <a:gd name="T85" fmla="*/ 1311 h 1457"/>
                <a:gd name="T86" fmla="*/ 633 w 5199"/>
                <a:gd name="T87" fmla="*/ 1194 h 1457"/>
                <a:gd name="T88" fmla="*/ 516 w 5199"/>
                <a:gd name="T89" fmla="*/ 1121 h 1457"/>
                <a:gd name="T90" fmla="*/ 398 w 5199"/>
                <a:gd name="T91" fmla="*/ 1046 h 1457"/>
                <a:gd name="T92" fmla="*/ 316 w 5199"/>
                <a:gd name="T93" fmla="*/ 966 h 1457"/>
                <a:gd name="T94" fmla="*/ 151 w 5199"/>
                <a:gd name="T95" fmla="*/ 831 h 1457"/>
                <a:gd name="T96" fmla="*/ 161 w 5199"/>
                <a:gd name="T97" fmla="*/ 699 h 1457"/>
                <a:gd name="T98" fmla="*/ 111 w 5199"/>
                <a:gd name="T99" fmla="*/ 681 h 1457"/>
                <a:gd name="T100" fmla="*/ 9 w 5199"/>
                <a:gd name="T101" fmla="*/ 522 h 1457"/>
                <a:gd name="T102" fmla="*/ 8 w 5199"/>
                <a:gd name="T103" fmla="*/ 444 h 1457"/>
                <a:gd name="T104" fmla="*/ 110 w 5199"/>
                <a:gd name="T105" fmla="*/ 311 h 1457"/>
                <a:gd name="T106" fmla="*/ 136 w 5199"/>
                <a:gd name="T107" fmla="*/ 150 h 1457"/>
                <a:gd name="T108" fmla="*/ 161 w 5199"/>
                <a:gd name="T109" fmla="*/ 46 h 1457"/>
                <a:gd name="T110" fmla="*/ 270 w 5199"/>
                <a:gd name="T111" fmla="*/ 13 h 1457"/>
                <a:gd name="T112" fmla="*/ 419 w 5199"/>
                <a:gd name="T113" fmla="*/ 161 h 1457"/>
                <a:gd name="T114" fmla="*/ 627 w 5199"/>
                <a:gd name="T115" fmla="*/ 322 h 1457"/>
                <a:gd name="T116" fmla="*/ 758 w 5199"/>
                <a:gd name="T117" fmla="*/ 476 h 1457"/>
                <a:gd name="T118" fmla="*/ 884 w 5199"/>
                <a:gd name="T119" fmla="*/ 486 h 1457"/>
                <a:gd name="T120" fmla="*/ 1007 w 5199"/>
                <a:gd name="T121" fmla="*/ 497 h 1457"/>
                <a:gd name="T122" fmla="*/ 1156 w 5199"/>
                <a:gd name="T123" fmla="*/ 561 h 1457"/>
                <a:gd name="T124" fmla="*/ 1265 w 5199"/>
                <a:gd name="T125" fmla="*/ 492 h 1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99" h="1457">
                  <a:moveTo>
                    <a:pt x="1356" y="448"/>
                  </a:moveTo>
                  <a:lnTo>
                    <a:pt x="1376" y="442"/>
                  </a:lnTo>
                  <a:lnTo>
                    <a:pt x="1394" y="437"/>
                  </a:lnTo>
                  <a:lnTo>
                    <a:pt x="1411" y="434"/>
                  </a:lnTo>
                  <a:lnTo>
                    <a:pt x="1426" y="432"/>
                  </a:lnTo>
                  <a:lnTo>
                    <a:pt x="1441" y="431"/>
                  </a:lnTo>
                  <a:lnTo>
                    <a:pt x="1454" y="431"/>
                  </a:lnTo>
                  <a:lnTo>
                    <a:pt x="1466" y="431"/>
                  </a:lnTo>
                  <a:lnTo>
                    <a:pt x="1476" y="433"/>
                  </a:lnTo>
                  <a:lnTo>
                    <a:pt x="1486" y="436"/>
                  </a:lnTo>
                  <a:lnTo>
                    <a:pt x="1494" y="440"/>
                  </a:lnTo>
                  <a:lnTo>
                    <a:pt x="1502" y="444"/>
                  </a:lnTo>
                  <a:lnTo>
                    <a:pt x="1510" y="449"/>
                  </a:lnTo>
                  <a:lnTo>
                    <a:pt x="1517" y="455"/>
                  </a:lnTo>
                  <a:lnTo>
                    <a:pt x="1523" y="462"/>
                  </a:lnTo>
                  <a:lnTo>
                    <a:pt x="1528" y="469"/>
                  </a:lnTo>
                  <a:lnTo>
                    <a:pt x="1533" y="477"/>
                  </a:lnTo>
                  <a:lnTo>
                    <a:pt x="1542" y="496"/>
                  </a:lnTo>
                  <a:lnTo>
                    <a:pt x="1551" y="515"/>
                  </a:lnTo>
                  <a:lnTo>
                    <a:pt x="1559" y="536"/>
                  </a:lnTo>
                  <a:lnTo>
                    <a:pt x="1568" y="558"/>
                  </a:lnTo>
                  <a:lnTo>
                    <a:pt x="1579" y="581"/>
                  </a:lnTo>
                  <a:lnTo>
                    <a:pt x="1591" y="604"/>
                  </a:lnTo>
                  <a:lnTo>
                    <a:pt x="1598" y="617"/>
                  </a:lnTo>
                  <a:lnTo>
                    <a:pt x="1605" y="628"/>
                  </a:lnTo>
                  <a:lnTo>
                    <a:pt x="1614" y="639"/>
                  </a:lnTo>
                  <a:lnTo>
                    <a:pt x="1623" y="651"/>
                  </a:lnTo>
                  <a:lnTo>
                    <a:pt x="1632" y="660"/>
                  </a:lnTo>
                  <a:lnTo>
                    <a:pt x="1642" y="669"/>
                  </a:lnTo>
                  <a:lnTo>
                    <a:pt x="1653" y="679"/>
                  </a:lnTo>
                  <a:lnTo>
                    <a:pt x="1664" y="686"/>
                  </a:lnTo>
                  <a:lnTo>
                    <a:pt x="1676" y="694"/>
                  </a:lnTo>
                  <a:lnTo>
                    <a:pt x="1689" y="701"/>
                  </a:lnTo>
                  <a:lnTo>
                    <a:pt x="1703" y="707"/>
                  </a:lnTo>
                  <a:lnTo>
                    <a:pt x="1717" y="713"/>
                  </a:lnTo>
                  <a:lnTo>
                    <a:pt x="1732" y="718"/>
                  </a:lnTo>
                  <a:lnTo>
                    <a:pt x="1747" y="723"/>
                  </a:lnTo>
                  <a:lnTo>
                    <a:pt x="1762" y="727"/>
                  </a:lnTo>
                  <a:lnTo>
                    <a:pt x="1779" y="731"/>
                  </a:lnTo>
                  <a:lnTo>
                    <a:pt x="1795" y="735"/>
                  </a:lnTo>
                  <a:lnTo>
                    <a:pt x="1811" y="737"/>
                  </a:lnTo>
                  <a:lnTo>
                    <a:pt x="1828" y="741"/>
                  </a:lnTo>
                  <a:lnTo>
                    <a:pt x="1845" y="743"/>
                  </a:lnTo>
                  <a:lnTo>
                    <a:pt x="1879" y="745"/>
                  </a:lnTo>
                  <a:lnTo>
                    <a:pt x="1914" y="746"/>
                  </a:lnTo>
                  <a:lnTo>
                    <a:pt x="1947" y="745"/>
                  </a:lnTo>
                  <a:lnTo>
                    <a:pt x="1980" y="743"/>
                  </a:lnTo>
                  <a:lnTo>
                    <a:pt x="2012" y="737"/>
                  </a:lnTo>
                  <a:lnTo>
                    <a:pt x="2043" y="732"/>
                  </a:lnTo>
                  <a:lnTo>
                    <a:pt x="2057" y="728"/>
                  </a:lnTo>
                  <a:lnTo>
                    <a:pt x="2070" y="724"/>
                  </a:lnTo>
                  <a:lnTo>
                    <a:pt x="2083" y="720"/>
                  </a:lnTo>
                  <a:lnTo>
                    <a:pt x="2097" y="715"/>
                  </a:lnTo>
                  <a:lnTo>
                    <a:pt x="2110" y="710"/>
                  </a:lnTo>
                  <a:lnTo>
                    <a:pt x="2122" y="703"/>
                  </a:lnTo>
                  <a:lnTo>
                    <a:pt x="2133" y="696"/>
                  </a:lnTo>
                  <a:lnTo>
                    <a:pt x="2145" y="689"/>
                  </a:lnTo>
                  <a:lnTo>
                    <a:pt x="2155" y="681"/>
                  </a:lnTo>
                  <a:lnTo>
                    <a:pt x="2167" y="671"/>
                  </a:lnTo>
                  <a:lnTo>
                    <a:pt x="2177" y="662"/>
                  </a:lnTo>
                  <a:lnTo>
                    <a:pt x="2186" y="652"/>
                  </a:lnTo>
                  <a:lnTo>
                    <a:pt x="2205" y="632"/>
                  </a:lnTo>
                  <a:lnTo>
                    <a:pt x="2222" y="610"/>
                  </a:lnTo>
                  <a:lnTo>
                    <a:pt x="2240" y="588"/>
                  </a:lnTo>
                  <a:lnTo>
                    <a:pt x="2257" y="566"/>
                  </a:lnTo>
                  <a:lnTo>
                    <a:pt x="2274" y="543"/>
                  </a:lnTo>
                  <a:lnTo>
                    <a:pt x="2293" y="522"/>
                  </a:lnTo>
                  <a:lnTo>
                    <a:pt x="2311" y="502"/>
                  </a:lnTo>
                  <a:lnTo>
                    <a:pt x="2331" y="483"/>
                  </a:lnTo>
                  <a:lnTo>
                    <a:pt x="2341" y="474"/>
                  </a:lnTo>
                  <a:lnTo>
                    <a:pt x="2352" y="466"/>
                  </a:lnTo>
                  <a:lnTo>
                    <a:pt x="2364" y="458"/>
                  </a:lnTo>
                  <a:lnTo>
                    <a:pt x="2376" y="451"/>
                  </a:lnTo>
                  <a:lnTo>
                    <a:pt x="2388" y="445"/>
                  </a:lnTo>
                  <a:lnTo>
                    <a:pt x="2401" y="440"/>
                  </a:lnTo>
                  <a:lnTo>
                    <a:pt x="2415" y="435"/>
                  </a:lnTo>
                  <a:lnTo>
                    <a:pt x="2430" y="431"/>
                  </a:lnTo>
                  <a:lnTo>
                    <a:pt x="2453" y="427"/>
                  </a:lnTo>
                  <a:lnTo>
                    <a:pt x="2475" y="425"/>
                  </a:lnTo>
                  <a:lnTo>
                    <a:pt x="2498" y="425"/>
                  </a:lnTo>
                  <a:lnTo>
                    <a:pt x="2519" y="428"/>
                  </a:lnTo>
                  <a:lnTo>
                    <a:pt x="2540" y="432"/>
                  </a:lnTo>
                  <a:lnTo>
                    <a:pt x="2561" y="438"/>
                  </a:lnTo>
                  <a:lnTo>
                    <a:pt x="2580" y="445"/>
                  </a:lnTo>
                  <a:lnTo>
                    <a:pt x="2599" y="453"/>
                  </a:lnTo>
                  <a:lnTo>
                    <a:pt x="2619" y="463"/>
                  </a:lnTo>
                  <a:lnTo>
                    <a:pt x="2637" y="474"/>
                  </a:lnTo>
                  <a:lnTo>
                    <a:pt x="2655" y="486"/>
                  </a:lnTo>
                  <a:lnTo>
                    <a:pt x="2673" y="497"/>
                  </a:lnTo>
                  <a:lnTo>
                    <a:pt x="2710" y="521"/>
                  </a:lnTo>
                  <a:lnTo>
                    <a:pt x="2747" y="545"/>
                  </a:lnTo>
                  <a:lnTo>
                    <a:pt x="2765" y="557"/>
                  </a:lnTo>
                  <a:lnTo>
                    <a:pt x="2783" y="568"/>
                  </a:lnTo>
                  <a:lnTo>
                    <a:pt x="2802" y="578"/>
                  </a:lnTo>
                  <a:lnTo>
                    <a:pt x="2822" y="586"/>
                  </a:lnTo>
                  <a:lnTo>
                    <a:pt x="2841" y="594"/>
                  </a:lnTo>
                  <a:lnTo>
                    <a:pt x="2861" y="600"/>
                  </a:lnTo>
                  <a:lnTo>
                    <a:pt x="2883" y="604"/>
                  </a:lnTo>
                  <a:lnTo>
                    <a:pt x="2904" y="607"/>
                  </a:lnTo>
                  <a:lnTo>
                    <a:pt x="2926" y="607"/>
                  </a:lnTo>
                  <a:lnTo>
                    <a:pt x="2949" y="606"/>
                  </a:lnTo>
                  <a:lnTo>
                    <a:pt x="2973" y="602"/>
                  </a:lnTo>
                  <a:lnTo>
                    <a:pt x="2997" y="595"/>
                  </a:lnTo>
                  <a:lnTo>
                    <a:pt x="3023" y="586"/>
                  </a:lnTo>
                  <a:lnTo>
                    <a:pt x="3050" y="574"/>
                  </a:lnTo>
                  <a:lnTo>
                    <a:pt x="3078" y="558"/>
                  </a:lnTo>
                  <a:lnTo>
                    <a:pt x="3106" y="538"/>
                  </a:lnTo>
                  <a:lnTo>
                    <a:pt x="3118" y="554"/>
                  </a:lnTo>
                  <a:lnTo>
                    <a:pt x="3131" y="568"/>
                  </a:lnTo>
                  <a:lnTo>
                    <a:pt x="3145" y="579"/>
                  </a:lnTo>
                  <a:lnTo>
                    <a:pt x="3158" y="589"/>
                  </a:lnTo>
                  <a:lnTo>
                    <a:pt x="3172" y="598"/>
                  </a:lnTo>
                  <a:lnTo>
                    <a:pt x="3187" y="605"/>
                  </a:lnTo>
                  <a:lnTo>
                    <a:pt x="3202" y="612"/>
                  </a:lnTo>
                  <a:lnTo>
                    <a:pt x="3218" y="617"/>
                  </a:lnTo>
                  <a:lnTo>
                    <a:pt x="3233" y="620"/>
                  </a:lnTo>
                  <a:lnTo>
                    <a:pt x="3249" y="622"/>
                  </a:lnTo>
                  <a:lnTo>
                    <a:pt x="3265" y="623"/>
                  </a:lnTo>
                  <a:lnTo>
                    <a:pt x="3282" y="622"/>
                  </a:lnTo>
                  <a:lnTo>
                    <a:pt x="3298" y="621"/>
                  </a:lnTo>
                  <a:lnTo>
                    <a:pt x="3314" y="619"/>
                  </a:lnTo>
                  <a:lnTo>
                    <a:pt x="3331" y="615"/>
                  </a:lnTo>
                  <a:lnTo>
                    <a:pt x="3348" y="610"/>
                  </a:lnTo>
                  <a:lnTo>
                    <a:pt x="3364" y="605"/>
                  </a:lnTo>
                  <a:lnTo>
                    <a:pt x="3380" y="599"/>
                  </a:lnTo>
                  <a:lnTo>
                    <a:pt x="3396" y="592"/>
                  </a:lnTo>
                  <a:lnTo>
                    <a:pt x="3413" y="584"/>
                  </a:lnTo>
                  <a:lnTo>
                    <a:pt x="3428" y="576"/>
                  </a:lnTo>
                  <a:lnTo>
                    <a:pt x="3443" y="567"/>
                  </a:lnTo>
                  <a:lnTo>
                    <a:pt x="3458" y="558"/>
                  </a:lnTo>
                  <a:lnTo>
                    <a:pt x="3474" y="548"/>
                  </a:lnTo>
                  <a:lnTo>
                    <a:pt x="3488" y="537"/>
                  </a:lnTo>
                  <a:lnTo>
                    <a:pt x="3501" y="526"/>
                  </a:lnTo>
                  <a:lnTo>
                    <a:pt x="3514" y="515"/>
                  </a:lnTo>
                  <a:lnTo>
                    <a:pt x="3527" y="504"/>
                  </a:lnTo>
                  <a:lnTo>
                    <a:pt x="3540" y="492"/>
                  </a:lnTo>
                  <a:lnTo>
                    <a:pt x="3551" y="479"/>
                  </a:lnTo>
                  <a:lnTo>
                    <a:pt x="3561" y="467"/>
                  </a:lnTo>
                  <a:lnTo>
                    <a:pt x="3571" y="455"/>
                  </a:lnTo>
                  <a:lnTo>
                    <a:pt x="3581" y="442"/>
                  </a:lnTo>
                  <a:lnTo>
                    <a:pt x="3590" y="428"/>
                  </a:lnTo>
                  <a:lnTo>
                    <a:pt x="3599" y="414"/>
                  </a:lnTo>
                  <a:lnTo>
                    <a:pt x="3607" y="400"/>
                  </a:lnTo>
                  <a:lnTo>
                    <a:pt x="3621" y="373"/>
                  </a:lnTo>
                  <a:lnTo>
                    <a:pt x="3634" y="346"/>
                  </a:lnTo>
                  <a:lnTo>
                    <a:pt x="3646" y="320"/>
                  </a:lnTo>
                  <a:lnTo>
                    <a:pt x="3658" y="295"/>
                  </a:lnTo>
                  <a:lnTo>
                    <a:pt x="3671" y="271"/>
                  </a:lnTo>
                  <a:lnTo>
                    <a:pt x="3684" y="250"/>
                  </a:lnTo>
                  <a:lnTo>
                    <a:pt x="3690" y="240"/>
                  </a:lnTo>
                  <a:lnTo>
                    <a:pt x="3698" y="231"/>
                  </a:lnTo>
                  <a:lnTo>
                    <a:pt x="3706" y="222"/>
                  </a:lnTo>
                  <a:lnTo>
                    <a:pt x="3714" y="214"/>
                  </a:lnTo>
                  <a:lnTo>
                    <a:pt x="3723" y="207"/>
                  </a:lnTo>
                  <a:lnTo>
                    <a:pt x="3734" y="200"/>
                  </a:lnTo>
                  <a:lnTo>
                    <a:pt x="3744" y="195"/>
                  </a:lnTo>
                  <a:lnTo>
                    <a:pt x="3756" y="190"/>
                  </a:lnTo>
                  <a:lnTo>
                    <a:pt x="3768" y="187"/>
                  </a:lnTo>
                  <a:lnTo>
                    <a:pt x="3782" y="184"/>
                  </a:lnTo>
                  <a:lnTo>
                    <a:pt x="3797" y="183"/>
                  </a:lnTo>
                  <a:lnTo>
                    <a:pt x="3813" y="182"/>
                  </a:lnTo>
                  <a:lnTo>
                    <a:pt x="3829" y="183"/>
                  </a:lnTo>
                  <a:lnTo>
                    <a:pt x="3847" y="185"/>
                  </a:lnTo>
                  <a:lnTo>
                    <a:pt x="3868" y="188"/>
                  </a:lnTo>
                  <a:lnTo>
                    <a:pt x="3889" y="192"/>
                  </a:lnTo>
                  <a:lnTo>
                    <a:pt x="3897" y="195"/>
                  </a:lnTo>
                  <a:lnTo>
                    <a:pt x="3905" y="199"/>
                  </a:lnTo>
                  <a:lnTo>
                    <a:pt x="3912" y="204"/>
                  </a:lnTo>
                  <a:lnTo>
                    <a:pt x="3919" y="210"/>
                  </a:lnTo>
                  <a:lnTo>
                    <a:pt x="3932" y="226"/>
                  </a:lnTo>
                  <a:lnTo>
                    <a:pt x="3944" y="242"/>
                  </a:lnTo>
                  <a:lnTo>
                    <a:pt x="3957" y="259"/>
                  </a:lnTo>
                  <a:lnTo>
                    <a:pt x="3971" y="275"/>
                  </a:lnTo>
                  <a:lnTo>
                    <a:pt x="3978" y="282"/>
                  </a:lnTo>
                  <a:lnTo>
                    <a:pt x="3988" y="289"/>
                  </a:lnTo>
                  <a:lnTo>
                    <a:pt x="3997" y="294"/>
                  </a:lnTo>
                  <a:lnTo>
                    <a:pt x="4007" y="298"/>
                  </a:lnTo>
                  <a:lnTo>
                    <a:pt x="4023" y="302"/>
                  </a:lnTo>
                  <a:lnTo>
                    <a:pt x="4039" y="305"/>
                  </a:lnTo>
                  <a:lnTo>
                    <a:pt x="4056" y="306"/>
                  </a:lnTo>
                  <a:lnTo>
                    <a:pt x="4072" y="306"/>
                  </a:lnTo>
                  <a:lnTo>
                    <a:pt x="4089" y="306"/>
                  </a:lnTo>
                  <a:lnTo>
                    <a:pt x="4105" y="304"/>
                  </a:lnTo>
                  <a:lnTo>
                    <a:pt x="4123" y="302"/>
                  </a:lnTo>
                  <a:lnTo>
                    <a:pt x="4139" y="298"/>
                  </a:lnTo>
                  <a:lnTo>
                    <a:pt x="4155" y="295"/>
                  </a:lnTo>
                  <a:lnTo>
                    <a:pt x="4172" y="290"/>
                  </a:lnTo>
                  <a:lnTo>
                    <a:pt x="4188" y="284"/>
                  </a:lnTo>
                  <a:lnTo>
                    <a:pt x="4204" y="279"/>
                  </a:lnTo>
                  <a:lnTo>
                    <a:pt x="4233" y="268"/>
                  </a:lnTo>
                  <a:lnTo>
                    <a:pt x="4262" y="256"/>
                  </a:lnTo>
                  <a:lnTo>
                    <a:pt x="4295" y="243"/>
                  </a:lnTo>
                  <a:lnTo>
                    <a:pt x="4332" y="231"/>
                  </a:lnTo>
                  <a:lnTo>
                    <a:pt x="4370" y="219"/>
                  </a:lnTo>
                  <a:lnTo>
                    <a:pt x="4410" y="210"/>
                  </a:lnTo>
                  <a:lnTo>
                    <a:pt x="4452" y="202"/>
                  </a:lnTo>
                  <a:lnTo>
                    <a:pt x="4493" y="196"/>
                  </a:lnTo>
                  <a:lnTo>
                    <a:pt x="4536" y="191"/>
                  </a:lnTo>
                  <a:lnTo>
                    <a:pt x="4580" y="188"/>
                  </a:lnTo>
                  <a:lnTo>
                    <a:pt x="4623" y="186"/>
                  </a:lnTo>
                  <a:lnTo>
                    <a:pt x="4667" y="187"/>
                  </a:lnTo>
                  <a:lnTo>
                    <a:pt x="4711" y="188"/>
                  </a:lnTo>
                  <a:lnTo>
                    <a:pt x="4754" y="192"/>
                  </a:lnTo>
                  <a:lnTo>
                    <a:pt x="4797" y="198"/>
                  </a:lnTo>
                  <a:lnTo>
                    <a:pt x="4839" y="205"/>
                  </a:lnTo>
                  <a:lnTo>
                    <a:pt x="4879" y="215"/>
                  </a:lnTo>
                  <a:lnTo>
                    <a:pt x="4919" y="227"/>
                  </a:lnTo>
                  <a:lnTo>
                    <a:pt x="4956" y="241"/>
                  </a:lnTo>
                  <a:lnTo>
                    <a:pt x="4993" y="256"/>
                  </a:lnTo>
                  <a:lnTo>
                    <a:pt x="5026" y="274"/>
                  </a:lnTo>
                  <a:lnTo>
                    <a:pt x="5058" y="295"/>
                  </a:lnTo>
                  <a:lnTo>
                    <a:pt x="5087" y="317"/>
                  </a:lnTo>
                  <a:lnTo>
                    <a:pt x="5113" y="341"/>
                  </a:lnTo>
                  <a:lnTo>
                    <a:pt x="5136" y="369"/>
                  </a:lnTo>
                  <a:lnTo>
                    <a:pt x="5156" y="398"/>
                  </a:lnTo>
                  <a:lnTo>
                    <a:pt x="5173" y="430"/>
                  </a:lnTo>
                  <a:lnTo>
                    <a:pt x="5186" y="464"/>
                  </a:lnTo>
                  <a:lnTo>
                    <a:pt x="5195" y="502"/>
                  </a:lnTo>
                  <a:lnTo>
                    <a:pt x="5199" y="541"/>
                  </a:lnTo>
                  <a:lnTo>
                    <a:pt x="5199" y="584"/>
                  </a:lnTo>
                  <a:lnTo>
                    <a:pt x="5195" y="629"/>
                  </a:lnTo>
                  <a:lnTo>
                    <a:pt x="5185" y="677"/>
                  </a:lnTo>
                  <a:lnTo>
                    <a:pt x="5171" y="727"/>
                  </a:lnTo>
                  <a:lnTo>
                    <a:pt x="5161" y="750"/>
                  </a:lnTo>
                  <a:lnTo>
                    <a:pt x="5145" y="784"/>
                  </a:lnTo>
                  <a:lnTo>
                    <a:pt x="5124" y="827"/>
                  </a:lnTo>
                  <a:lnTo>
                    <a:pt x="5100" y="874"/>
                  </a:lnTo>
                  <a:lnTo>
                    <a:pt x="5074" y="918"/>
                  </a:lnTo>
                  <a:lnTo>
                    <a:pt x="5051" y="958"/>
                  </a:lnTo>
                  <a:lnTo>
                    <a:pt x="5040" y="974"/>
                  </a:lnTo>
                  <a:lnTo>
                    <a:pt x="5029" y="987"/>
                  </a:lnTo>
                  <a:lnTo>
                    <a:pt x="5025" y="992"/>
                  </a:lnTo>
                  <a:lnTo>
                    <a:pt x="5021" y="996"/>
                  </a:lnTo>
                  <a:lnTo>
                    <a:pt x="5017" y="1000"/>
                  </a:lnTo>
                  <a:lnTo>
                    <a:pt x="5014" y="1002"/>
                  </a:lnTo>
                  <a:lnTo>
                    <a:pt x="5007" y="1004"/>
                  </a:lnTo>
                  <a:lnTo>
                    <a:pt x="4999" y="1006"/>
                  </a:lnTo>
                  <a:lnTo>
                    <a:pt x="4990" y="1007"/>
                  </a:lnTo>
                  <a:lnTo>
                    <a:pt x="4981" y="1008"/>
                  </a:lnTo>
                  <a:lnTo>
                    <a:pt x="4959" y="1007"/>
                  </a:lnTo>
                  <a:lnTo>
                    <a:pt x="4937" y="1005"/>
                  </a:lnTo>
                  <a:lnTo>
                    <a:pt x="4914" y="1001"/>
                  </a:lnTo>
                  <a:lnTo>
                    <a:pt x="4889" y="994"/>
                  </a:lnTo>
                  <a:lnTo>
                    <a:pt x="4864" y="988"/>
                  </a:lnTo>
                  <a:lnTo>
                    <a:pt x="4840" y="981"/>
                  </a:lnTo>
                  <a:lnTo>
                    <a:pt x="4794" y="966"/>
                  </a:lnTo>
                  <a:lnTo>
                    <a:pt x="4754" y="953"/>
                  </a:lnTo>
                  <a:lnTo>
                    <a:pt x="4738" y="948"/>
                  </a:lnTo>
                  <a:lnTo>
                    <a:pt x="4726" y="944"/>
                  </a:lnTo>
                  <a:lnTo>
                    <a:pt x="4718" y="942"/>
                  </a:lnTo>
                  <a:lnTo>
                    <a:pt x="4714" y="942"/>
                  </a:lnTo>
                  <a:lnTo>
                    <a:pt x="4674" y="967"/>
                  </a:lnTo>
                  <a:lnTo>
                    <a:pt x="4634" y="989"/>
                  </a:lnTo>
                  <a:lnTo>
                    <a:pt x="4596" y="1010"/>
                  </a:lnTo>
                  <a:lnTo>
                    <a:pt x="4557" y="1028"/>
                  </a:lnTo>
                  <a:lnTo>
                    <a:pt x="4520" y="1044"/>
                  </a:lnTo>
                  <a:lnTo>
                    <a:pt x="4481" y="1057"/>
                  </a:lnTo>
                  <a:lnTo>
                    <a:pt x="4443" y="1070"/>
                  </a:lnTo>
                  <a:lnTo>
                    <a:pt x="4405" y="1081"/>
                  </a:lnTo>
                  <a:lnTo>
                    <a:pt x="4367" y="1090"/>
                  </a:lnTo>
                  <a:lnTo>
                    <a:pt x="4328" y="1098"/>
                  </a:lnTo>
                  <a:lnTo>
                    <a:pt x="4288" y="1106"/>
                  </a:lnTo>
                  <a:lnTo>
                    <a:pt x="4249" y="1112"/>
                  </a:lnTo>
                  <a:lnTo>
                    <a:pt x="4165" y="1124"/>
                  </a:lnTo>
                  <a:lnTo>
                    <a:pt x="4077" y="1136"/>
                  </a:lnTo>
                  <a:lnTo>
                    <a:pt x="4047" y="1141"/>
                  </a:lnTo>
                  <a:lnTo>
                    <a:pt x="4014" y="1149"/>
                  </a:lnTo>
                  <a:lnTo>
                    <a:pt x="3977" y="1158"/>
                  </a:lnTo>
                  <a:lnTo>
                    <a:pt x="3938" y="1168"/>
                  </a:lnTo>
                  <a:lnTo>
                    <a:pt x="3896" y="1179"/>
                  </a:lnTo>
                  <a:lnTo>
                    <a:pt x="3853" y="1189"/>
                  </a:lnTo>
                  <a:lnTo>
                    <a:pt x="3809" y="1200"/>
                  </a:lnTo>
                  <a:lnTo>
                    <a:pt x="3765" y="1208"/>
                  </a:lnTo>
                  <a:lnTo>
                    <a:pt x="3743" y="1211"/>
                  </a:lnTo>
                  <a:lnTo>
                    <a:pt x="3721" y="1214"/>
                  </a:lnTo>
                  <a:lnTo>
                    <a:pt x="3700" y="1216"/>
                  </a:lnTo>
                  <a:lnTo>
                    <a:pt x="3679" y="1217"/>
                  </a:lnTo>
                  <a:lnTo>
                    <a:pt x="3657" y="1217"/>
                  </a:lnTo>
                  <a:lnTo>
                    <a:pt x="3638" y="1216"/>
                  </a:lnTo>
                  <a:lnTo>
                    <a:pt x="3618" y="1214"/>
                  </a:lnTo>
                  <a:lnTo>
                    <a:pt x="3600" y="1211"/>
                  </a:lnTo>
                  <a:lnTo>
                    <a:pt x="3581" y="1207"/>
                  </a:lnTo>
                  <a:lnTo>
                    <a:pt x="3564" y="1202"/>
                  </a:lnTo>
                  <a:lnTo>
                    <a:pt x="3547" y="1195"/>
                  </a:lnTo>
                  <a:lnTo>
                    <a:pt x="3532" y="1185"/>
                  </a:lnTo>
                  <a:lnTo>
                    <a:pt x="3517" y="1176"/>
                  </a:lnTo>
                  <a:lnTo>
                    <a:pt x="3504" y="1164"/>
                  </a:lnTo>
                  <a:lnTo>
                    <a:pt x="3492" y="1151"/>
                  </a:lnTo>
                  <a:lnTo>
                    <a:pt x="3482" y="1136"/>
                  </a:lnTo>
                  <a:lnTo>
                    <a:pt x="3458" y="1149"/>
                  </a:lnTo>
                  <a:lnTo>
                    <a:pt x="3435" y="1161"/>
                  </a:lnTo>
                  <a:lnTo>
                    <a:pt x="3412" y="1174"/>
                  </a:lnTo>
                  <a:lnTo>
                    <a:pt x="3386" y="1185"/>
                  </a:lnTo>
                  <a:lnTo>
                    <a:pt x="3361" y="1198"/>
                  </a:lnTo>
                  <a:lnTo>
                    <a:pt x="3336" y="1208"/>
                  </a:lnTo>
                  <a:lnTo>
                    <a:pt x="3308" y="1219"/>
                  </a:lnTo>
                  <a:lnTo>
                    <a:pt x="3282" y="1229"/>
                  </a:lnTo>
                  <a:lnTo>
                    <a:pt x="3226" y="1247"/>
                  </a:lnTo>
                  <a:lnTo>
                    <a:pt x="3170" y="1265"/>
                  </a:lnTo>
                  <a:lnTo>
                    <a:pt x="3112" y="1281"/>
                  </a:lnTo>
                  <a:lnTo>
                    <a:pt x="3054" y="1295"/>
                  </a:lnTo>
                  <a:lnTo>
                    <a:pt x="2996" y="1308"/>
                  </a:lnTo>
                  <a:lnTo>
                    <a:pt x="2938" y="1319"/>
                  </a:lnTo>
                  <a:lnTo>
                    <a:pt x="2881" y="1331"/>
                  </a:lnTo>
                  <a:lnTo>
                    <a:pt x="2825" y="1340"/>
                  </a:lnTo>
                  <a:lnTo>
                    <a:pt x="2770" y="1348"/>
                  </a:lnTo>
                  <a:lnTo>
                    <a:pt x="2717" y="1354"/>
                  </a:lnTo>
                  <a:lnTo>
                    <a:pt x="2666" y="1360"/>
                  </a:lnTo>
                  <a:lnTo>
                    <a:pt x="2619" y="1365"/>
                  </a:lnTo>
                  <a:lnTo>
                    <a:pt x="2558" y="1370"/>
                  </a:lnTo>
                  <a:lnTo>
                    <a:pt x="2497" y="1373"/>
                  </a:lnTo>
                  <a:lnTo>
                    <a:pt x="2438" y="1376"/>
                  </a:lnTo>
                  <a:lnTo>
                    <a:pt x="2378" y="1377"/>
                  </a:lnTo>
                  <a:lnTo>
                    <a:pt x="2319" y="1379"/>
                  </a:lnTo>
                  <a:lnTo>
                    <a:pt x="2259" y="1382"/>
                  </a:lnTo>
                  <a:lnTo>
                    <a:pt x="2199" y="1386"/>
                  </a:lnTo>
                  <a:lnTo>
                    <a:pt x="2138" y="1392"/>
                  </a:lnTo>
                  <a:lnTo>
                    <a:pt x="2104" y="1394"/>
                  </a:lnTo>
                  <a:lnTo>
                    <a:pt x="2057" y="1396"/>
                  </a:lnTo>
                  <a:lnTo>
                    <a:pt x="2001" y="1397"/>
                  </a:lnTo>
                  <a:lnTo>
                    <a:pt x="1941" y="1396"/>
                  </a:lnTo>
                  <a:lnTo>
                    <a:pt x="1911" y="1395"/>
                  </a:lnTo>
                  <a:lnTo>
                    <a:pt x="1881" y="1393"/>
                  </a:lnTo>
                  <a:lnTo>
                    <a:pt x="1853" y="1390"/>
                  </a:lnTo>
                  <a:lnTo>
                    <a:pt x="1826" y="1386"/>
                  </a:lnTo>
                  <a:lnTo>
                    <a:pt x="1802" y="1381"/>
                  </a:lnTo>
                  <a:lnTo>
                    <a:pt x="1781" y="1376"/>
                  </a:lnTo>
                  <a:lnTo>
                    <a:pt x="1771" y="1373"/>
                  </a:lnTo>
                  <a:lnTo>
                    <a:pt x="1762" y="1370"/>
                  </a:lnTo>
                  <a:lnTo>
                    <a:pt x="1755" y="1366"/>
                  </a:lnTo>
                  <a:lnTo>
                    <a:pt x="1748" y="1363"/>
                  </a:lnTo>
                  <a:lnTo>
                    <a:pt x="1727" y="1383"/>
                  </a:lnTo>
                  <a:lnTo>
                    <a:pt x="1706" y="1401"/>
                  </a:lnTo>
                  <a:lnTo>
                    <a:pt x="1685" y="1416"/>
                  </a:lnTo>
                  <a:lnTo>
                    <a:pt x="1665" y="1428"/>
                  </a:lnTo>
                  <a:lnTo>
                    <a:pt x="1645" y="1438"/>
                  </a:lnTo>
                  <a:lnTo>
                    <a:pt x="1625" y="1445"/>
                  </a:lnTo>
                  <a:lnTo>
                    <a:pt x="1606" y="1452"/>
                  </a:lnTo>
                  <a:lnTo>
                    <a:pt x="1587" y="1455"/>
                  </a:lnTo>
                  <a:lnTo>
                    <a:pt x="1567" y="1457"/>
                  </a:lnTo>
                  <a:lnTo>
                    <a:pt x="1549" y="1456"/>
                  </a:lnTo>
                  <a:lnTo>
                    <a:pt x="1531" y="1455"/>
                  </a:lnTo>
                  <a:lnTo>
                    <a:pt x="1513" y="1452"/>
                  </a:lnTo>
                  <a:lnTo>
                    <a:pt x="1494" y="1446"/>
                  </a:lnTo>
                  <a:lnTo>
                    <a:pt x="1476" y="1441"/>
                  </a:lnTo>
                  <a:lnTo>
                    <a:pt x="1458" y="1434"/>
                  </a:lnTo>
                  <a:lnTo>
                    <a:pt x="1440" y="1427"/>
                  </a:lnTo>
                  <a:lnTo>
                    <a:pt x="1403" y="1409"/>
                  </a:lnTo>
                  <a:lnTo>
                    <a:pt x="1367" y="1390"/>
                  </a:lnTo>
                  <a:lnTo>
                    <a:pt x="1331" y="1369"/>
                  </a:lnTo>
                  <a:lnTo>
                    <a:pt x="1293" y="1350"/>
                  </a:lnTo>
                  <a:lnTo>
                    <a:pt x="1274" y="1340"/>
                  </a:lnTo>
                  <a:lnTo>
                    <a:pt x="1256" y="1331"/>
                  </a:lnTo>
                  <a:lnTo>
                    <a:pt x="1236" y="1323"/>
                  </a:lnTo>
                  <a:lnTo>
                    <a:pt x="1216" y="1314"/>
                  </a:lnTo>
                  <a:lnTo>
                    <a:pt x="1197" y="1307"/>
                  </a:lnTo>
                  <a:lnTo>
                    <a:pt x="1176" y="1302"/>
                  </a:lnTo>
                  <a:lnTo>
                    <a:pt x="1155" y="1297"/>
                  </a:lnTo>
                  <a:lnTo>
                    <a:pt x="1135" y="1294"/>
                  </a:lnTo>
                  <a:lnTo>
                    <a:pt x="1117" y="1292"/>
                  </a:lnTo>
                  <a:lnTo>
                    <a:pt x="1098" y="1293"/>
                  </a:lnTo>
                  <a:lnTo>
                    <a:pt x="1081" y="1296"/>
                  </a:lnTo>
                  <a:lnTo>
                    <a:pt x="1065" y="1300"/>
                  </a:lnTo>
                  <a:lnTo>
                    <a:pt x="1049" y="1305"/>
                  </a:lnTo>
                  <a:lnTo>
                    <a:pt x="1032" y="1311"/>
                  </a:lnTo>
                  <a:lnTo>
                    <a:pt x="1016" y="1318"/>
                  </a:lnTo>
                  <a:lnTo>
                    <a:pt x="1001" y="1326"/>
                  </a:lnTo>
                  <a:lnTo>
                    <a:pt x="985" y="1333"/>
                  </a:lnTo>
                  <a:lnTo>
                    <a:pt x="968" y="1340"/>
                  </a:lnTo>
                  <a:lnTo>
                    <a:pt x="952" y="1346"/>
                  </a:lnTo>
                  <a:lnTo>
                    <a:pt x="935" y="1352"/>
                  </a:lnTo>
                  <a:lnTo>
                    <a:pt x="918" y="1356"/>
                  </a:lnTo>
                  <a:lnTo>
                    <a:pt x="899" y="1359"/>
                  </a:lnTo>
                  <a:lnTo>
                    <a:pt x="890" y="1360"/>
                  </a:lnTo>
                  <a:lnTo>
                    <a:pt x="881" y="1360"/>
                  </a:lnTo>
                  <a:lnTo>
                    <a:pt x="871" y="1360"/>
                  </a:lnTo>
                  <a:lnTo>
                    <a:pt x="861" y="1359"/>
                  </a:lnTo>
                  <a:lnTo>
                    <a:pt x="839" y="1356"/>
                  </a:lnTo>
                  <a:lnTo>
                    <a:pt x="815" y="1350"/>
                  </a:lnTo>
                  <a:lnTo>
                    <a:pt x="787" y="1342"/>
                  </a:lnTo>
                  <a:lnTo>
                    <a:pt x="756" y="1334"/>
                  </a:lnTo>
                  <a:lnTo>
                    <a:pt x="725" y="1326"/>
                  </a:lnTo>
                  <a:lnTo>
                    <a:pt x="693" y="1318"/>
                  </a:lnTo>
                  <a:lnTo>
                    <a:pt x="678" y="1315"/>
                  </a:lnTo>
                  <a:lnTo>
                    <a:pt x="663" y="1313"/>
                  </a:lnTo>
                  <a:lnTo>
                    <a:pt x="648" y="1311"/>
                  </a:lnTo>
                  <a:lnTo>
                    <a:pt x="634" y="1311"/>
                  </a:lnTo>
                  <a:lnTo>
                    <a:pt x="635" y="1303"/>
                  </a:lnTo>
                  <a:lnTo>
                    <a:pt x="636" y="1294"/>
                  </a:lnTo>
                  <a:lnTo>
                    <a:pt x="636" y="1285"/>
                  </a:lnTo>
                  <a:lnTo>
                    <a:pt x="636" y="1277"/>
                  </a:lnTo>
                  <a:lnTo>
                    <a:pt x="635" y="1259"/>
                  </a:lnTo>
                  <a:lnTo>
                    <a:pt x="633" y="1240"/>
                  </a:lnTo>
                  <a:lnTo>
                    <a:pt x="632" y="1221"/>
                  </a:lnTo>
                  <a:lnTo>
                    <a:pt x="632" y="1203"/>
                  </a:lnTo>
                  <a:lnTo>
                    <a:pt x="633" y="1194"/>
                  </a:lnTo>
                  <a:lnTo>
                    <a:pt x="634" y="1183"/>
                  </a:lnTo>
                  <a:lnTo>
                    <a:pt x="636" y="1174"/>
                  </a:lnTo>
                  <a:lnTo>
                    <a:pt x="638" y="1165"/>
                  </a:lnTo>
                  <a:lnTo>
                    <a:pt x="623" y="1162"/>
                  </a:lnTo>
                  <a:lnTo>
                    <a:pt x="608" y="1158"/>
                  </a:lnTo>
                  <a:lnTo>
                    <a:pt x="593" y="1154"/>
                  </a:lnTo>
                  <a:lnTo>
                    <a:pt x="577" y="1148"/>
                  </a:lnTo>
                  <a:lnTo>
                    <a:pt x="547" y="1136"/>
                  </a:lnTo>
                  <a:lnTo>
                    <a:pt x="516" y="1121"/>
                  </a:lnTo>
                  <a:lnTo>
                    <a:pt x="485" y="1107"/>
                  </a:lnTo>
                  <a:lnTo>
                    <a:pt x="454" y="1094"/>
                  </a:lnTo>
                  <a:lnTo>
                    <a:pt x="439" y="1088"/>
                  </a:lnTo>
                  <a:lnTo>
                    <a:pt x="424" y="1084"/>
                  </a:lnTo>
                  <a:lnTo>
                    <a:pt x="409" y="1080"/>
                  </a:lnTo>
                  <a:lnTo>
                    <a:pt x="393" y="1077"/>
                  </a:lnTo>
                  <a:lnTo>
                    <a:pt x="393" y="1067"/>
                  </a:lnTo>
                  <a:lnTo>
                    <a:pt x="396" y="1056"/>
                  </a:lnTo>
                  <a:lnTo>
                    <a:pt x="398" y="1046"/>
                  </a:lnTo>
                  <a:lnTo>
                    <a:pt x="401" y="1037"/>
                  </a:lnTo>
                  <a:lnTo>
                    <a:pt x="404" y="1028"/>
                  </a:lnTo>
                  <a:lnTo>
                    <a:pt x="407" y="1018"/>
                  </a:lnTo>
                  <a:lnTo>
                    <a:pt x="409" y="1008"/>
                  </a:lnTo>
                  <a:lnTo>
                    <a:pt x="410" y="997"/>
                  </a:lnTo>
                  <a:lnTo>
                    <a:pt x="386" y="991"/>
                  </a:lnTo>
                  <a:lnTo>
                    <a:pt x="362" y="984"/>
                  </a:lnTo>
                  <a:lnTo>
                    <a:pt x="340" y="975"/>
                  </a:lnTo>
                  <a:lnTo>
                    <a:pt x="316" y="966"/>
                  </a:lnTo>
                  <a:lnTo>
                    <a:pt x="295" y="956"/>
                  </a:lnTo>
                  <a:lnTo>
                    <a:pt x="274" y="945"/>
                  </a:lnTo>
                  <a:lnTo>
                    <a:pt x="253" y="931"/>
                  </a:lnTo>
                  <a:lnTo>
                    <a:pt x="233" y="917"/>
                  </a:lnTo>
                  <a:lnTo>
                    <a:pt x="215" y="903"/>
                  </a:lnTo>
                  <a:lnTo>
                    <a:pt x="197" y="887"/>
                  </a:lnTo>
                  <a:lnTo>
                    <a:pt x="180" y="870"/>
                  </a:lnTo>
                  <a:lnTo>
                    <a:pt x="165" y="850"/>
                  </a:lnTo>
                  <a:lnTo>
                    <a:pt x="151" y="831"/>
                  </a:lnTo>
                  <a:lnTo>
                    <a:pt x="139" y="811"/>
                  </a:lnTo>
                  <a:lnTo>
                    <a:pt x="132" y="799"/>
                  </a:lnTo>
                  <a:lnTo>
                    <a:pt x="127" y="788"/>
                  </a:lnTo>
                  <a:lnTo>
                    <a:pt x="122" y="776"/>
                  </a:lnTo>
                  <a:lnTo>
                    <a:pt x="117" y="765"/>
                  </a:lnTo>
                  <a:lnTo>
                    <a:pt x="126" y="750"/>
                  </a:lnTo>
                  <a:lnTo>
                    <a:pt x="139" y="731"/>
                  </a:lnTo>
                  <a:lnTo>
                    <a:pt x="151" y="713"/>
                  </a:lnTo>
                  <a:lnTo>
                    <a:pt x="161" y="699"/>
                  </a:lnTo>
                  <a:lnTo>
                    <a:pt x="158" y="703"/>
                  </a:lnTo>
                  <a:lnTo>
                    <a:pt x="155" y="705"/>
                  </a:lnTo>
                  <a:lnTo>
                    <a:pt x="151" y="706"/>
                  </a:lnTo>
                  <a:lnTo>
                    <a:pt x="146" y="705"/>
                  </a:lnTo>
                  <a:lnTo>
                    <a:pt x="141" y="704"/>
                  </a:lnTo>
                  <a:lnTo>
                    <a:pt x="136" y="701"/>
                  </a:lnTo>
                  <a:lnTo>
                    <a:pt x="129" y="697"/>
                  </a:lnTo>
                  <a:lnTo>
                    <a:pt x="124" y="693"/>
                  </a:lnTo>
                  <a:lnTo>
                    <a:pt x="111" y="681"/>
                  </a:lnTo>
                  <a:lnTo>
                    <a:pt x="98" y="665"/>
                  </a:lnTo>
                  <a:lnTo>
                    <a:pt x="85" y="648"/>
                  </a:lnTo>
                  <a:lnTo>
                    <a:pt x="72" y="630"/>
                  </a:lnTo>
                  <a:lnTo>
                    <a:pt x="58" y="610"/>
                  </a:lnTo>
                  <a:lnTo>
                    <a:pt x="46" y="590"/>
                  </a:lnTo>
                  <a:lnTo>
                    <a:pt x="35" y="571"/>
                  </a:lnTo>
                  <a:lnTo>
                    <a:pt x="25" y="554"/>
                  </a:lnTo>
                  <a:lnTo>
                    <a:pt x="16" y="536"/>
                  </a:lnTo>
                  <a:lnTo>
                    <a:pt x="9" y="522"/>
                  </a:lnTo>
                  <a:lnTo>
                    <a:pt x="5" y="512"/>
                  </a:lnTo>
                  <a:lnTo>
                    <a:pt x="2" y="504"/>
                  </a:lnTo>
                  <a:lnTo>
                    <a:pt x="1" y="495"/>
                  </a:lnTo>
                  <a:lnTo>
                    <a:pt x="0" y="485"/>
                  </a:lnTo>
                  <a:lnTo>
                    <a:pt x="0" y="476"/>
                  </a:lnTo>
                  <a:lnTo>
                    <a:pt x="1" y="467"/>
                  </a:lnTo>
                  <a:lnTo>
                    <a:pt x="2" y="459"/>
                  </a:lnTo>
                  <a:lnTo>
                    <a:pt x="5" y="451"/>
                  </a:lnTo>
                  <a:lnTo>
                    <a:pt x="8" y="444"/>
                  </a:lnTo>
                  <a:lnTo>
                    <a:pt x="11" y="437"/>
                  </a:lnTo>
                  <a:lnTo>
                    <a:pt x="18" y="423"/>
                  </a:lnTo>
                  <a:lnTo>
                    <a:pt x="26" y="409"/>
                  </a:lnTo>
                  <a:lnTo>
                    <a:pt x="35" y="397"/>
                  </a:lnTo>
                  <a:lnTo>
                    <a:pt x="46" y="385"/>
                  </a:lnTo>
                  <a:lnTo>
                    <a:pt x="69" y="362"/>
                  </a:lnTo>
                  <a:lnTo>
                    <a:pt x="91" y="337"/>
                  </a:lnTo>
                  <a:lnTo>
                    <a:pt x="101" y="325"/>
                  </a:lnTo>
                  <a:lnTo>
                    <a:pt x="110" y="311"/>
                  </a:lnTo>
                  <a:lnTo>
                    <a:pt x="118" y="297"/>
                  </a:lnTo>
                  <a:lnTo>
                    <a:pt x="125" y="281"/>
                  </a:lnTo>
                  <a:lnTo>
                    <a:pt x="129" y="270"/>
                  </a:lnTo>
                  <a:lnTo>
                    <a:pt x="132" y="259"/>
                  </a:lnTo>
                  <a:lnTo>
                    <a:pt x="135" y="248"/>
                  </a:lnTo>
                  <a:lnTo>
                    <a:pt x="137" y="236"/>
                  </a:lnTo>
                  <a:lnTo>
                    <a:pt x="138" y="214"/>
                  </a:lnTo>
                  <a:lnTo>
                    <a:pt x="138" y="192"/>
                  </a:lnTo>
                  <a:lnTo>
                    <a:pt x="136" y="150"/>
                  </a:lnTo>
                  <a:lnTo>
                    <a:pt x="135" y="112"/>
                  </a:lnTo>
                  <a:lnTo>
                    <a:pt x="136" y="103"/>
                  </a:lnTo>
                  <a:lnTo>
                    <a:pt x="137" y="93"/>
                  </a:lnTo>
                  <a:lnTo>
                    <a:pt x="139" y="85"/>
                  </a:lnTo>
                  <a:lnTo>
                    <a:pt x="141" y="76"/>
                  </a:lnTo>
                  <a:lnTo>
                    <a:pt x="145" y="68"/>
                  </a:lnTo>
                  <a:lnTo>
                    <a:pt x="149" y="61"/>
                  </a:lnTo>
                  <a:lnTo>
                    <a:pt x="154" y="53"/>
                  </a:lnTo>
                  <a:lnTo>
                    <a:pt x="161" y="46"/>
                  </a:lnTo>
                  <a:lnTo>
                    <a:pt x="168" y="39"/>
                  </a:lnTo>
                  <a:lnTo>
                    <a:pt x="177" y="33"/>
                  </a:lnTo>
                  <a:lnTo>
                    <a:pt x="187" y="26"/>
                  </a:lnTo>
                  <a:lnTo>
                    <a:pt x="199" y="20"/>
                  </a:lnTo>
                  <a:lnTo>
                    <a:pt x="212" y="14"/>
                  </a:lnTo>
                  <a:lnTo>
                    <a:pt x="227" y="9"/>
                  </a:lnTo>
                  <a:lnTo>
                    <a:pt x="243" y="5"/>
                  </a:lnTo>
                  <a:lnTo>
                    <a:pt x="261" y="0"/>
                  </a:lnTo>
                  <a:lnTo>
                    <a:pt x="270" y="13"/>
                  </a:lnTo>
                  <a:lnTo>
                    <a:pt x="278" y="25"/>
                  </a:lnTo>
                  <a:lnTo>
                    <a:pt x="286" y="38"/>
                  </a:lnTo>
                  <a:lnTo>
                    <a:pt x="295" y="49"/>
                  </a:lnTo>
                  <a:lnTo>
                    <a:pt x="313" y="70"/>
                  </a:lnTo>
                  <a:lnTo>
                    <a:pt x="333" y="90"/>
                  </a:lnTo>
                  <a:lnTo>
                    <a:pt x="354" y="110"/>
                  </a:lnTo>
                  <a:lnTo>
                    <a:pt x="374" y="127"/>
                  </a:lnTo>
                  <a:lnTo>
                    <a:pt x="397" y="144"/>
                  </a:lnTo>
                  <a:lnTo>
                    <a:pt x="419" y="161"/>
                  </a:lnTo>
                  <a:lnTo>
                    <a:pt x="464" y="193"/>
                  </a:lnTo>
                  <a:lnTo>
                    <a:pt x="510" y="223"/>
                  </a:lnTo>
                  <a:lnTo>
                    <a:pt x="533" y="240"/>
                  </a:lnTo>
                  <a:lnTo>
                    <a:pt x="555" y="256"/>
                  </a:lnTo>
                  <a:lnTo>
                    <a:pt x="577" y="273"/>
                  </a:lnTo>
                  <a:lnTo>
                    <a:pt x="600" y="292"/>
                  </a:lnTo>
                  <a:lnTo>
                    <a:pt x="609" y="301"/>
                  </a:lnTo>
                  <a:lnTo>
                    <a:pt x="618" y="311"/>
                  </a:lnTo>
                  <a:lnTo>
                    <a:pt x="627" y="322"/>
                  </a:lnTo>
                  <a:lnTo>
                    <a:pt x="637" y="334"/>
                  </a:lnTo>
                  <a:lnTo>
                    <a:pt x="658" y="361"/>
                  </a:lnTo>
                  <a:lnTo>
                    <a:pt x="677" y="389"/>
                  </a:lnTo>
                  <a:lnTo>
                    <a:pt x="697" y="416"/>
                  </a:lnTo>
                  <a:lnTo>
                    <a:pt x="718" y="441"/>
                  </a:lnTo>
                  <a:lnTo>
                    <a:pt x="728" y="452"/>
                  </a:lnTo>
                  <a:lnTo>
                    <a:pt x="738" y="462"/>
                  </a:lnTo>
                  <a:lnTo>
                    <a:pt x="748" y="470"/>
                  </a:lnTo>
                  <a:lnTo>
                    <a:pt x="758" y="476"/>
                  </a:lnTo>
                  <a:lnTo>
                    <a:pt x="774" y="485"/>
                  </a:lnTo>
                  <a:lnTo>
                    <a:pt x="789" y="491"/>
                  </a:lnTo>
                  <a:lnTo>
                    <a:pt x="802" y="494"/>
                  </a:lnTo>
                  <a:lnTo>
                    <a:pt x="815" y="496"/>
                  </a:lnTo>
                  <a:lnTo>
                    <a:pt x="827" y="496"/>
                  </a:lnTo>
                  <a:lnTo>
                    <a:pt x="838" y="496"/>
                  </a:lnTo>
                  <a:lnTo>
                    <a:pt x="849" y="494"/>
                  </a:lnTo>
                  <a:lnTo>
                    <a:pt x="861" y="491"/>
                  </a:lnTo>
                  <a:lnTo>
                    <a:pt x="884" y="486"/>
                  </a:lnTo>
                  <a:lnTo>
                    <a:pt x="907" y="480"/>
                  </a:lnTo>
                  <a:lnTo>
                    <a:pt x="921" y="478"/>
                  </a:lnTo>
                  <a:lnTo>
                    <a:pt x="935" y="477"/>
                  </a:lnTo>
                  <a:lnTo>
                    <a:pt x="950" y="478"/>
                  </a:lnTo>
                  <a:lnTo>
                    <a:pt x="966" y="480"/>
                  </a:lnTo>
                  <a:lnTo>
                    <a:pt x="974" y="483"/>
                  </a:lnTo>
                  <a:lnTo>
                    <a:pt x="984" y="487"/>
                  </a:lnTo>
                  <a:lnTo>
                    <a:pt x="995" y="491"/>
                  </a:lnTo>
                  <a:lnTo>
                    <a:pt x="1007" y="497"/>
                  </a:lnTo>
                  <a:lnTo>
                    <a:pt x="1032" y="509"/>
                  </a:lnTo>
                  <a:lnTo>
                    <a:pt x="1059" y="523"/>
                  </a:lnTo>
                  <a:lnTo>
                    <a:pt x="1084" y="537"/>
                  </a:lnTo>
                  <a:lnTo>
                    <a:pt x="1106" y="550"/>
                  </a:lnTo>
                  <a:lnTo>
                    <a:pt x="1117" y="555"/>
                  </a:lnTo>
                  <a:lnTo>
                    <a:pt x="1125" y="558"/>
                  </a:lnTo>
                  <a:lnTo>
                    <a:pt x="1131" y="561"/>
                  </a:lnTo>
                  <a:lnTo>
                    <a:pt x="1136" y="561"/>
                  </a:lnTo>
                  <a:lnTo>
                    <a:pt x="1156" y="561"/>
                  </a:lnTo>
                  <a:lnTo>
                    <a:pt x="1173" y="559"/>
                  </a:lnTo>
                  <a:lnTo>
                    <a:pt x="1188" y="556"/>
                  </a:lnTo>
                  <a:lnTo>
                    <a:pt x="1200" y="552"/>
                  </a:lnTo>
                  <a:lnTo>
                    <a:pt x="1210" y="545"/>
                  </a:lnTo>
                  <a:lnTo>
                    <a:pt x="1218" y="539"/>
                  </a:lnTo>
                  <a:lnTo>
                    <a:pt x="1226" y="533"/>
                  </a:lnTo>
                  <a:lnTo>
                    <a:pt x="1233" y="525"/>
                  </a:lnTo>
                  <a:lnTo>
                    <a:pt x="1248" y="509"/>
                  </a:lnTo>
                  <a:lnTo>
                    <a:pt x="1265" y="492"/>
                  </a:lnTo>
                  <a:lnTo>
                    <a:pt x="1276" y="484"/>
                  </a:lnTo>
                  <a:lnTo>
                    <a:pt x="1288" y="475"/>
                  </a:lnTo>
                  <a:lnTo>
                    <a:pt x="1303" y="467"/>
                  </a:lnTo>
                  <a:lnTo>
                    <a:pt x="1322" y="460"/>
                  </a:lnTo>
                  <a:lnTo>
                    <a:pt x="1330" y="456"/>
                  </a:lnTo>
                  <a:lnTo>
                    <a:pt x="1339" y="453"/>
                  </a:lnTo>
                  <a:lnTo>
                    <a:pt x="1348" y="450"/>
                  </a:lnTo>
                  <a:lnTo>
                    <a:pt x="1356" y="448"/>
                  </a:lnTo>
                  <a:close/>
                </a:path>
              </a:pathLst>
            </a:custGeom>
            <a:solidFill>
              <a:srgbClr val="D1D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63"/>
            <p:cNvSpPr>
              <a:spLocks/>
            </p:cNvSpPr>
            <p:nvPr/>
          </p:nvSpPr>
          <p:spPr bwMode="auto">
            <a:xfrm>
              <a:off x="7096125" y="4702176"/>
              <a:ext cx="471487" cy="101600"/>
            </a:xfrm>
            <a:custGeom>
              <a:avLst/>
              <a:gdLst>
                <a:gd name="T0" fmla="*/ 1553 w 5061"/>
                <a:gd name="T1" fmla="*/ 619 h 1076"/>
                <a:gd name="T2" fmla="*/ 2014 w 5061"/>
                <a:gd name="T3" fmla="*/ 704 h 1076"/>
                <a:gd name="T4" fmla="*/ 2169 w 5061"/>
                <a:gd name="T5" fmla="*/ 644 h 1076"/>
                <a:gd name="T6" fmla="*/ 2276 w 5061"/>
                <a:gd name="T7" fmla="*/ 622 h 1076"/>
                <a:gd name="T8" fmla="*/ 2465 w 5061"/>
                <a:gd name="T9" fmla="*/ 642 h 1076"/>
                <a:gd name="T10" fmla="*/ 2649 w 5061"/>
                <a:gd name="T11" fmla="*/ 601 h 1076"/>
                <a:gd name="T12" fmla="*/ 2871 w 5061"/>
                <a:gd name="T13" fmla="*/ 525 h 1076"/>
                <a:gd name="T14" fmla="*/ 2987 w 5061"/>
                <a:gd name="T15" fmla="*/ 549 h 1076"/>
                <a:gd name="T16" fmla="*/ 3118 w 5061"/>
                <a:gd name="T17" fmla="*/ 624 h 1076"/>
                <a:gd name="T18" fmla="*/ 3207 w 5061"/>
                <a:gd name="T19" fmla="*/ 627 h 1076"/>
                <a:gd name="T20" fmla="*/ 3373 w 5061"/>
                <a:gd name="T21" fmla="*/ 545 h 1076"/>
                <a:gd name="T22" fmla="*/ 3551 w 5061"/>
                <a:gd name="T23" fmla="*/ 586 h 1076"/>
                <a:gd name="T24" fmla="*/ 3666 w 5061"/>
                <a:gd name="T25" fmla="*/ 608 h 1076"/>
                <a:gd name="T26" fmla="*/ 3763 w 5061"/>
                <a:gd name="T27" fmla="*/ 570 h 1076"/>
                <a:gd name="T28" fmla="*/ 3898 w 5061"/>
                <a:gd name="T29" fmla="*/ 466 h 1076"/>
                <a:gd name="T30" fmla="*/ 4005 w 5061"/>
                <a:gd name="T31" fmla="*/ 462 h 1076"/>
                <a:gd name="T32" fmla="*/ 4131 w 5061"/>
                <a:gd name="T33" fmla="*/ 393 h 1076"/>
                <a:gd name="T34" fmla="*/ 4347 w 5061"/>
                <a:gd name="T35" fmla="*/ 266 h 1076"/>
                <a:gd name="T36" fmla="*/ 4614 w 5061"/>
                <a:gd name="T37" fmla="*/ 183 h 1076"/>
                <a:gd name="T38" fmla="*/ 4846 w 5061"/>
                <a:gd name="T39" fmla="*/ 169 h 1076"/>
                <a:gd name="T40" fmla="*/ 4967 w 5061"/>
                <a:gd name="T41" fmla="*/ 228 h 1076"/>
                <a:gd name="T42" fmla="*/ 5037 w 5061"/>
                <a:gd name="T43" fmla="*/ 323 h 1076"/>
                <a:gd name="T44" fmla="*/ 5061 w 5061"/>
                <a:gd name="T45" fmla="*/ 438 h 1076"/>
                <a:gd name="T46" fmla="*/ 5020 w 5061"/>
                <a:gd name="T47" fmla="*/ 550 h 1076"/>
                <a:gd name="T48" fmla="*/ 4931 w 5061"/>
                <a:gd name="T49" fmla="*/ 613 h 1076"/>
                <a:gd name="T50" fmla="*/ 4828 w 5061"/>
                <a:gd name="T51" fmla="*/ 599 h 1076"/>
                <a:gd name="T52" fmla="*/ 4693 w 5061"/>
                <a:gd name="T53" fmla="*/ 552 h 1076"/>
                <a:gd name="T54" fmla="*/ 4536 w 5061"/>
                <a:gd name="T55" fmla="*/ 629 h 1076"/>
                <a:gd name="T56" fmla="*/ 4228 w 5061"/>
                <a:gd name="T57" fmla="*/ 726 h 1076"/>
                <a:gd name="T58" fmla="*/ 3836 w 5061"/>
                <a:gd name="T59" fmla="*/ 799 h 1076"/>
                <a:gd name="T60" fmla="*/ 3597 w 5061"/>
                <a:gd name="T61" fmla="*/ 836 h 1076"/>
                <a:gd name="T62" fmla="*/ 3457 w 5061"/>
                <a:gd name="T63" fmla="*/ 796 h 1076"/>
                <a:gd name="T64" fmla="*/ 3301 w 5061"/>
                <a:gd name="T65" fmla="*/ 817 h 1076"/>
                <a:gd name="T66" fmla="*/ 2936 w 5061"/>
                <a:gd name="T67" fmla="*/ 928 h 1076"/>
                <a:gd name="T68" fmla="*/ 2497 w 5061"/>
                <a:gd name="T69" fmla="*/ 990 h 1076"/>
                <a:gd name="T70" fmla="*/ 2043 w 5061"/>
                <a:gd name="T71" fmla="*/ 1013 h 1076"/>
                <a:gd name="T72" fmla="*/ 1742 w 5061"/>
                <a:gd name="T73" fmla="*/ 1001 h 1076"/>
                <a:gd name="T74" fmla="*/ 1625 w 5061"/>
                <a:gd name="T75" fmla="*/ 1035 h 1076"/>
                <a:gd name="T76" fmla="*/ 1471 w 5061"/>
                <a:gd name="T77" fmla="*/ 1074 h 1076"/>
                <a:gd name="T78" fmla="*/ 1271 w 5061"/>
                <a:gd name="T79" fmla="*/ 990 h 1076"/>
                <a:gd name="T80" fmla="*/ 1095 w 5061"/>
                <a:gd name="T81" fmla="*/ 917 h 1076"/>
                <a:gd name="T82" fmla="*/ 956 w 5061"/>
                <a:gd name="T83" fmla="*/ 938 h 1076"/>
                <a:gd name="T84" fmla="*/ 830 w 5061"/>
                <a:gd name="T85" fmla="*/ 980 h 1076"/>
                <a:gd name="T86" fmla="*/ 664 w 5061"/>
                <a:gd name="T87" fmla="*/ 945 h 1076"/>
                <a:gd name="T88" fmla="*/ 575 w 5061"/>
                <a:gd name="T89" fmla="*/ 878 h 1076"/>
                <a:gd name="T90" fmla="*/ 562 w 5061"/>
                <a:gd name="T91" fmla="*/ 781 h 1076"/>
                <a:gd name="T92" fmla="*/ 398 w 5061"/>
                <a:gd name="T93" fmla="*/ 715 h 1076"/>
                <a:gd name="T94" fmla="*/ 212 w 5061"/>
                <a:gd name="T95" fmla="*/ 592 h 1076"/>
                <a:gd name="T96" fmla="*/ 61 w 5061"/>
                <a:gd name="T97" fmla="*/ 439 h 1076"/>
                <a:gd name="T98" fmla="*/ 0 w 5061"/>
                <a:gd name="T99" fmla="*/ 294 h 1076"/>
                <a:gd name="T100" fmla="*/ 36 w 5061"/>
                <a:gd name="T101" fmla="*/ 138 h 1076"/>
                <a:gd name="T102" fmla="*/ 102 w 5061"/>
                <a:gd name="T103" fmla="*/ 42 h 1076"/>
                <a:gd name="T104" fmla="*/ 184 w 5061"/>
                <a:gd name="T105" fmla="*/ 1 h 1076"/>
                <a:gd name="T106" fmla="*/ 271 w 5061"/>
                <a:gd name="T107" fmla="*/ 14 h 1076"/>
                <a:gd name="T108" fmla="*/ 316 w 5061"/>
                <a:gd name="T109" fmla="*/ 99 h 1076"/>
                <a:gd name="T110" fmla="*/ 480 w 5061"/>
                <a:gd name="T111" fmla="*/ 272 h 1076"/>
                <a:gd name="T112" fmla="*/ 679 w 5061"/>
                <a:gd name="T113" fmla="*/ 416 h 1076"/>
                <a:gd name="T114" fmla="*/ 1011 w 5061"/>
                <a:gd name="T115" fmla="*/ 529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61" h="1076">
                  <a:moveTo>
                    <a:pt x="1152" y="558"/>
                  </a:moveTo>
                  <a:lnTo>
                    <a:pt x="1209" y="568"/>
                  </a:lnTo>
                  <a:lnTo>
                    <a:pt x="1265" y="577"/>
                  </a:lnTo>
                  <a:lnTo>
                    <a:pt x="1322" y="586"/>
                  </a:lnTo>
                  <a:lnTo>
                    <a:pt x="1380" y="595"/>
                  </a:lnTo>
                  <a:lnTo>
                    <a:pt x="1437" y="603"/>
                  </a:lnTo>
                  <a:lnTo>
                    <a:pt x="1495" y="611"/>
                  </a:lnTo>
                  <a:lnTo>
                    <a:pt x="1553" y="619"/>
                  </a:lnTo>
                  <a:lnTo>
                    <a:pt x="1611" y="627"/>
                  </a:lnTo>
                  <a:lnTo>
                    <a:pt x="1669" y="635"/>
                  </a:lnTo>
                  <a:lnTo>
                    <a:pt x="1726" y="644"/>
                  </a:lnTo>
                  <a:lnTo>
                    <a:pt x="1783" y="654"/>
                  </a:lnTo>
                  <a:lnTo>
                    <a:pt x="1841" y="666"/>
                  </a:lnTo>
                  <a:lnTo>
                    <a:pt x="1899" y="677"/>
                  </a:lnTo>
                  <a:lnTo>
                    <a:pt x="1957" y="690"/>
                  </a:lnTo>
                  <a:lnTo>
                    <a:pt x="2014" y="704"/>
                  </a:lnTo>
                  <a:lnTo>
                    <a:pt x="2072" y="721"/>
                  </a:lnTo>
                  <a:lnTo>
                    <a:pt x="2086" y="705"/>
                  </a:lnTo>
                  <a:lnTo>
                    <a:pt x="2100" y="692"/>
                  </a:lnTo>
                  <a:lnTo>
                    <a:pt x="2113" y="680"/>
                  </a:lnTo>
                  <a:lnTo>
                    <a:pt x="2128" y="669"/>
                  </a:lnTo>
                  <a:lnTo>
                    <a:pt x="2142" y="660"/>
                  </a:lnTo>
                  <a:lnTo>
                    <a:pt x="2155" y="651"/>
                  </a:lnTo>
                  <a:lnTo>
                    <a:pt x="2169" y="644"/>
                  </a:lnTo>
                  <a:lnTo>
                    <a:pt x="2183" y="638"/>
                  </a:lnTo>
                  <a:lnTo>
                    <a:pt x="2196" y="633"/>
                  </a:lnTo>
                  <a:lnTo>
                    <a:pt x="2209" y="630"/>
                  </a:lnTo>
                  <a:lnTo>
                    <a:pt x="2223" y="627"/>
                  </a:lnTo>
                  <a:lnTo>
                    <a:pt x="2236" y="624"/>
                  </a:lnTo>
                  <a:lnTo>
                    <a:pt x="2250" y="623"/>
                  </a:lnTo>
                  <a:lnTo>
                    <a:pt x="2263" y="622"/>
                  </a:lnTo>
                  <a:lnTo>
                    <a:pt x="2276" y="622"/>
                  </a:lnTo>
                  <a:lnTo>
                    <a:pt x="2289" y="622"/>
                  </a:lnTo>
                  <a:lnTo>
                    <a:pt x="2316" y="624"/>
                  </a:lnTo>
                  <a:lnTo>
                    <a:pt x="2342" y="627"/>
                  </a:lnTo>
                  <a:lnTo>
                    <a:pt x="2368" y="631"/>
                  </a:lnTo>
                  <a:lnTo>
                    <a:pt x="2396" y="635"/>
                  </a:lnTo>
                  <a:lnTo>
                    <a:pt x="2423" y="639"/>
                  </a:lnTo>
                  <a:lnTo>
                    <a:pt x="2451" y="641"/>
                  </a:lnTo>
                  <a:lnTo>
                    <a:pt x="2465" y="642"/>
                  </a:lnTo>
                  <a:lnTo>
                    <a:pt x="2479" y="642"/>
                  </a:lnTo>
                  <a:lnTo>
                    <a:pt x="2494" y="642"/>
                  </a:lnTo>
                  <a:lnTo>
                    <a:pt x="2508" y="641"/>
                  </a:lnTo>
                  <a:lnTo>
                    <a:pt x="2530" y="638"/>
                  </a:lnTo>
                  <a:lnTo>
                    <a:pt x="2552" y="633"/>
                  </a:lnTo>
                  <a:lnTo>
                    <a:pt x="2576" y="627"/>
                  </a:lnTo>
                  <a:lnTo>
                    <a:pt x="2600" y="619"/>
                  </a:lnTo>
                  <a:lnTo>
                    <a:pt x="2649" y="601"/>
                  </a:lnTo>
                  <a:lnTo>
                    <a:pt x="2699" y="579"/>
                  </a:lnTo>
                  <a:lnTo>
                    <a:pt x="2725" y="569"/>
                  </a:lnTo>
                  <a:lnTo>
                    <a:pt x="2750" y="559"/>
                  </a:lnTo>
                  <a:lnTo>
                    <a:pt x="2776" y="550"/>
                  </a:lnTo>
                  <a:lnTo>
                    <a:pt x="2800" y="542"/>
                  </a:lnTo>
                  <a:lnTo>
                    <a:pt x="2824" y="535"/>
                  </a:lnTo>
                  <a:lnTo>
                    <a:pt x="2848" y="529"/>
                  </a:lnTo>
                  <a:lnTo>
                    <a:pt x="2871" y="525"/>
                  </a:lnTo>
                  <a:lnTo>
                    <a:pt x="2892" y="523"/>
                  </a:lnTo>
                  <a:lnTo>
                    <a:pt x="2904" y="524"/>
                  </a:lnTo>
                  <a:lnTo>
                    <a:pt x="2913" y="525"/>
                  </a:lnTo>
                  <a:lnTo>
                    <a:pt x="2923" y="527"/>
                  </a:lnTo>
                  <a:lnTo>
                    <a:pt x="2933" y="529"/>
                  </a:lnTo>
                  <a:lnTo>
                    <a:pt x="2951" y="534"/>
                  </a:lnTo>
                  <a:lnTo>
                    <a:pt x="2970" y="541"/>
                  </a:lnTo>
                  <a:lnTo>
                    <a:pt x="2987" y="549"/>
                  </a:lnTo>
                  <a:lnTo>
                    <a:pt x="3003" y="558"/>
                  </a:lnTo>
                  <a:lnTo>
                    <a:pt x="3020" y="568"/>
                  </a:lnTo>
                  <a:lnTo>
                    <a:pt x="3037" y="578"/>
                  </a:lnTo>
                  <a:lnTo>
                    <a:pt x="3053" y="588"/>
                  </a:lnTo>
                  <a:lnTo>
                    <a:pt x="3069" y="599"/>
                  </a:lnTo>
                  <a:lnTo>
                    <a:pt x="3085" y="608"/>
                  </a:lnTo>
                  <a:lnTo>
                    <a:pt x="3102" y="616"/>
                  </a:lnTo>
                  <a:lnTo>
                    <a:pt x="3118" y="624"/>
                  </a:lnTo>
                  <a:lnTo>
                    <a:pt x="3135" y="629"/>
                  </a:lnTo>
                  <a:lnTo>
                    <a:pt x="3144" y="631"/>
                  </a:lnTo>
                  <a:lnTo>
                    <a:pt x="3153" y="633"/>
                  </a:lnTo>
                  <a:lnTo>
                    <a:pt x="3163" y="634"/>
                  </a:lnTo>
                  <a:lnTo>
                    <a:pt x="3172" y="635"/>
                  </a:lnTo>
                  <a:lnTo>
                    <a:pt x="3183" y="634"/>
                  </a:lnTo>
                  <a:lnTo>
                    <a:pt x="3195" y="631"/>
                  </a:lnTo>
                  <a:lnTo>
                    <a:pt x="3207" y="627"/>
                  </a:lnTo>
                  <a:lnTo>
                    <a:pt x="3219" y="621"/>
                  </a:lnTo>
                  <a:lnTo>
                    <a:pt x="3247" y="607"/>
                  </a:lnTo>
                  <a:lnTo>
                    <a:pt x="3274" y="591"/>
                  </a:lnTo>
                  <a:lnTo>
                    <a:pt x="3303" y="574"/>
                  </a:lnTo>
                  <a:lnTo>
                    <a:pt x="3331" y="559"/>
                  </a:lnTo>
                  <a:lnTo>
                    <a:pt x="3345" y="553"/>
                  </a:lnTo>
                  <a:lnTo>
                    <a:pt x="3360" y="548"/>
                  </a:lnTo>
                  <a:lnTo>
                    <a:pt x="3373" y="545"/>
                  </a:lnTo>
                  <a:lnTo>
                    <a:pt x="3386" y="544"/>
                  </a:lnTo>
                  <a:lnTo>
                    <a:pt x="3404" y="544"/>
                  </a:lnTo>
                  <a:lnTo>
                    <a:pt x="3422" y="546"/>
                  </a:lnTo>
                  <a:lnTo>
                    <a:pt x="3441" y="550"/>
                  </a:lnTo>
                  <a:lnTo>
                    <a:pt x="3459" y="555"/>
                  </a:lnTo>
                  <a:lnTo>
                    <a:pt x="3496" y="566"/>
                  </a:lnTo>
                  <a:lnTo>
                    <a:pt x="3533" y="579"/>
                  </a:lnTo>
                  <a:lnTo>
                    <a:pt x="3551" y="586"/>
                  </a:lnTo>
                  <a:lnTo>
                    <a:pt x="3570" y="593"/>
                  </a:lnTo>
                  <a:lnTo>
                    <a:pt x="3588" y="599"/>
                  </a:lnTo>
                  <a:lnTo>
                    <a:pt x="3605" y="603"/>
                  </a:lnTo>
                  <a:lnTo>
                    <a:pt x="3624" y="607"/>
                  </a:lnTo>
                  <a:lnTo>
                    <a:pt x="3641" y="609"/>
                  </a:lnTo>
                  <a:lnTo>
                    <a:pt x="3649" y="609"/>
                  </a:lnTo>
                  <a:lnTo>
                    <a:pt x="3658" y="609"/>
                  </a:lnTo>
                  <a:lnTo>
                    <a:pt x="3666" y="608"/>
                  </a:lnTo>
                  <a:lnTo>
                    <a:pt x="3674" y="607"/>
                  </a:lnTo>
                  <a:lnTo>
                    <a:pt x="3690" y="604"/>
                  </a:lnTo>
                  <a:lnTo>
                    <a:pt x="3703" y="601"/>
                  </a:lnTo>
                  <a:lnTo>
                    <a:pt x="3716" y="596"/>
                  </a:lnTo>
                  <a:lnTo>
                    <a:pt x="3729" y="591"/>
                  </a:lnTo>
                  <a:lnTo>
                    <a:pt x="3740" y="584"/>
                  </a:lnTo>
                  <a:lnTo>
                    <a:pt x="3752" y="577"/>
                  </a:lnTo>
                  <a:lnTo>
                    <a:pt x="3763" y="570"/>
                  </a:lnTo>
                  <a:lnTo>
                    <a:pt x="3773" y="562"/>
                  </a:lnTo>
                  <a:lnTo>
                    <a:pt x="3811" y="530"/>
                  </a:lnTo>
                  <a:lnTo>
                    <a:pt x="3848" y="497"/>
                  </a:lnTo>
                  <a:lnTo>
                    <a:pt x="3857" y="490"/>
                  </a:lnTo>
                  <a:lnTo>
                    <a:pt x="3866" y="483"/>
                  </a:lnTo>
                  <a:lnTo>
                    <a:pt x="3876" y="476"/>
                  </a:lnTo>
                  <a:lnTo>
                    <a:pt x="3887" y="471"/>
                  </a:lnTo>
                  <a:lnTo>
                    <a:pt x="3898" y="466"/>
                  </a:lnTo>
                  <a:lnTo>
                    <a:pt x="3909" y="462"/>
                  </a:lnTo>
                  <a:lnTo>
                    <a:pt x="3920" y="457"/>
                  </a:lnTo>
                  <a:lnTo>
                    <a:pt x="3932" y="455"/>
                  </a:lnTo>
                  <a:lnTo>
                    <a:pt x="3945" y="454"/>
                  </a:lnTo>
                  <a:lnTo>
                    <a:pt x="3959" y="454"/>
                  </a:lnTo>
                  <a:lnTo>
                    <a:pt x="3974" y="455"/>
                  </a:lnTo>
                  <a:lnTo>
                    <a:pt x="3989" y="457"/>
                  </a:lnTo>
                  <a:lnTo>
                    <a:pt x="4005" y="462"/>
                  </a:lnTo>
                  <a:lnTo>
                    <a:pt x="4023" y="467"/>
                  </a:lnTo>
                  <a:lnTo>
                    <a:pt x="4041" y="474"/>
                  </a:lnTo>
                  <a:lnTo>
                    <a:pt x="4060" y="483"/>
                  </a:lnTo>
                  <a:lnTo>
                    <a:pt x="4069" y="465"/>
                  </a:lnTo>
                  <a:lnTo>
                    <a:pt x="4081" y="446"/>
                  </a:lnTo>
                  <a:lnTo>
                    <a:pt x="4095" y="428"/>
                  </a:lnTo>
                  <a:lnTo>
                    <a:pt x="4112" y="411"/>
                  </a:lnTo>
                  <a:lnTo>
                    <a:pt x="4131" y="393"/>
                  </a:lnTo>
                  <a:lnTo>
                    <a:pt x="4153" y="375"/>
                  </a:lnTo>
                  <a:lnTo>
                    <a:pt x="4175" y="359"/>
                  </a:lnTo>
                  <a:lnTo>
                    <a:pt x="4200" y="342"/>
                  </a:lnTo>
                  <a:lnTo>
                    <a:pt x="4227" y="325"/>
                  </a:lnTo>
                  <a:lnTo>
                    <a:pt x="4255" y="310"/>
                  </a:lnTo>
                  <a:lnTo>
                    <a:pt x="4285" y="295"/>
                  </a:lnTo>
                  <a:lnTo>
                    <a:pt x="4315" y="281"/>
                  </a:lnTo>
                  <a:lnTo>
                    <a:pt x="4347" y="266"/>
                  </a:lnTo>
                  <a:lnTo>
                    <a:pt x="4379" y="253"/>
                  </a:lnTo>
                  <a:lnTo>
                    <a:pt x="4412" y="240"/>
                  </a:lnTo>
                  <a:lnTo>
                    <a:pt x="4445" y="229"/>
                  </a:lnTo>
                  <a:lnTo>
                    <a:pt x="4479" y="218"/>
                  </a:lnTo>
                  <a:lnTo>
                    <a:pt x="4513" y="208"/>
                  </a:lnTo>
                  <a:lnTo>
                    <a:pt x="4547" y="198"/>
                  </a:lnTo>
                  <a:lnTo>
                    <a:pt x="4580" y="190"/>
                  </a:lnTo>
                  <a:lnTo>
                    <a:pt x="4614" y="183"/>
                  </a:lnTo>
                  <a:lnTo>
                    <a:pt x="4646" y="177"/>
                  </a:lnTo>
                  <a:lnTo>
                    <a:pt x="4679" y="172"/>
                  </a:lnTo>
                  <a:lnTo>
                    <a:pt x="4709" y="168"/>
                  </a:lnTo>
                  <a:lnTo>
                    <a:pt x="4740" y="166"/>
                  </a:lnTo>
                  <a:lnTo>
                    <a:pt x="4769" y="165"/>
                  </a:lnTo>
                  <a:lnTo>
                    <a:pt x="4797" y="165"/>
                  </a:lnTo>
                  <a:lnTo>
                    <a:pt x="4822" y="166"/>
                  </a:lnTo>
                  <a:lnTo>
                    <a:pt x="4846" y="169"/>
                  </a:lnTo>
                  <a:lnTo>
                    <a:pt x="4869" y="173"/>
                  </a:lnTo>
                  <a:lnTo>
                    <a:pt x="4889" y="179"/>
                  </a:lnTo>
                  <a:lnTo>
                    <a:pt x="4907" y="187"/>
                  </a:lnTo>
                  <a:lnTo>
                    <a:pt x="4920" y="193"/>
                  </a:lnTo>
                  <a:lnTo>
                    <a:pt x="4933" y="201"/>
                  </a:lnTo>
                  <a:lnTo>
                    <a:pt x="4944" y="210"/>
                  </a:lnTo>
                  <a:lnTo>
                    <a:pt x="4956" y="218"/>
                  </a:lnTo>
                  <a:lnTo>
                    <a:pt x="4967" y="228"/>
                  </a:lnTo>
                  <a:lnTo>
                    <a:pt x="4977" y="238"/>
                  </a:lnTo>
                  <a:lnTo>
                    <a:pt x="4987" y="248"/>
                  </a:lnTo>
                  <a:lnTo>
                    <a:pt x="4998" y="260"/>
                  </a:lnTo>
                  <a:lnTo>
                    <a:pt x="5007" y="272"/>
                  </a:lnTo>
                  <a:lnTo>
                    <a:pt x="5015" y="284"/>
                  </a:lnTo>
                  <a:lnTo>
                    <a:pt x="5023" y="297"/>
                  </a:lnTo>
                  <a:lnTo>
                    <a:pt x="5030" y="310"/>
                  </a:lnTo>
                  <a:lnTo>
                    <a:pt x="5037" y="323"/>
                  </a:lnTo>
                  <a:lnTo>
                    <a:pt x="5042" y="337"/>
                  </a:lnTo>
                  <a:lnTo>
                    <a:pt x="5047" y="351"/>
                  </a:lnTo>
                  <a:lnTo>
                    <a:pt x="5052" y="365"/>
                  </a:lnTo>
                  <a:lnTo>
                    <a:pt x="5055" y="379"/>
                  </a:lnTo>
                  <a:lnTo>
                    <a:pt x="5059" y="394"/>
                  </a:lnTo>
                  <a:lnTo>
                    <a:pt x="5061" y="409"/>
                  </a:lnTo>
                  <a:lnTo>
                    <a:pt x="5061" y="423"/>
                  </a:lnTo>
                  <a:lnTo>
                    <a:pt x="5061" y="438"/>
                  </a:lnTo>
                  <a:lnTo>
                    <a:pt x="5060" y="452"/>
                  </a:lnTo>
                  <a:lnTo>
                    <a:pt x="5058" y="467"/>
                  </a:lnTo>
                  <a:lnTo>
                    <a:pt x="5054" y="481"/>
                  </a:lnTo>
                  <a:lnTo>
                    <a:pt x="5049" y="496"/>
                  </a:lnTo>
                  <a:lnTo>
                    <a:pt x="5044" y="509"/>
                  </a:lnTo>
                  <a:lnTo>
                    <a:pt x="5037" y="523"/>
                  </a:lnTo>
                  <a:lnTo>
                    <a:pt x="5029" y="537"/>
                  </a:lnTo>
                  <a:lnTo>
                    <a:pt x="5020" y="550"/>
                  </a:lnTo>
                  <a:lnTo>
                    <a:pt x="5010" y="563"/>
                  </a:lnTo>
                  <a:lnTo>
                    <a:pt x="4998" y="575"/>
                  </a:lnTo>
                  <a:lnTo>
                    <a:pt x="4984" y="586"/>
                  </a:lnTo>
                  <a:lnTo>
                    <a:pt x="4973" y="595"/>
                  </a:lnTo>
                  <a:lnTo>
                    <a:pt x="4963" y="602"/>
                  </a:lnTo>
                  <a:lnTo>
                    <a:pt x="4952" y="607"/>
                  </a:lnTo>
                  <a:lnTo>
                    <a:pt x="4942" y="610"/>
                  </a:lnTo>
                  <a:lnTo>
                    <a:pt x="4931" y="613"/>
                  </a:lnTo>
                  <a:lnTo>
                    <a:pt x="4919" y="615"/>
                  </a:lnTo>
                  <a:lnTo>
                    <a:pt x="4908" y="615"/>
                  </a:lnTo>
                  <a:lnTo>
                    <a:pt x="4897" y="615"/>
                  </a:lnTo>
                  <a:lnTo>
                    <a:pt x="4885" y="614"/>
                  </a:lnTo>
                  <a:lnTo>
                    <a:pt x="4874" y="612"/>
                  </a:lnTo>
                  <a:lnTo>
                    <a:pt x="4863" y="609"/>
                  </a:lnTo>
                  <a:lnTo>
                    <a:pt x="4851" y="606"/>
                  </a:lnTo>
                  <a:lnTo>
                    <a:pt x="4828" y="599"/>
                  </a:lnTo>
                  <a:lnTo>
                    <a:pt x="4806" y="589"/>
                  </a:lnTo>
                  <a:lnTo>
                    <a:pt x="4783" y="580"/>
                  </a:lnTo>
                  <a:lnTo>
                    <a:pt x="4762" y="571"/>
                  </a:lnTo>
                  <a:lnTo>
                    <a:pt x="4742" y="563"/>
                  </a:lnTo>
                  <a:lnTo>
                    <a:pt x="4721" y="557"/>
                  </a:lnTo>
                  <a:lnTo>
                    <a:pt x="4712" y="555"/>
                  </a:lnTo>
                  <a:lnTo>
                    <a:pt x="4702" y="553"/>
                  </a:lnTo>
                  <a:lnTo>
                    <a:pt x="4693" y="552"/>
                  </a:lnTo>
                  <a:lnTo>
                    <a:pt x="4685" y="552"/>
                  </a:lnTo>
                  <a:lnTo>
                    <a:pt x="4677" y="552"/>
                  </a:lnTo>
                  <a:lnTo>
                    <a:pt x="4669" y="554"/>
                  </a:lnTo>
                  <a:lnTo>
                    <a:pt x="4660" y="557"/>
                  </a:lnTo>
                  <a:lnTo>
                    <a:pt x="4653" y="561"/>
                  </a:lnTo>
                  <a:lnTo>
                    <a:pt x="4614" y="586"/>
                  </a:lnTo>
                  <a:lnTo>
                    <a:pt x="4574" y="609"/>
                  </a:lnTo>
                  <a:lnTo>
                    <a:pt x="4536" y="629"/>
                  </a:lnTo>
                  <a:lnTo>
                    <a:pt x="4497" y="647"/>
                  </a:lnTo>
                  <a:lnTo>
                    <a:pt x="4459" y="664"/>
                  </a:lnTo>
                  <a:lnTo>
                    <a:pt x="4421" y="677"/>
                  </a:lnTo>
                  <a:lnTo>
                    <a:pt x="4383" y="689"/>
                  </a:lnTo>
                  <a:lnTo>
                    <a:pt x="4345" y="700"/>
                  </a:lnTo>
                  <a:lnTo>
                    <a:pt x="4307" y="709"/>
                  </a:lnTo>
                  <a:lnTo>
                    <a:pt x="4267" y="717"/>
                  </a:lnTo>
                  <a:lnTo>
                    <a:pt x="4228" y="726"/>
                  </a:lnTo>
                  <a:lnTo>
                    <a:pt x="4188" y="732"/>
                  </a:lnTo>
                  <a:lnTo>
                    <a:pt x="4105" y="744"/>
                  </a:lnTo>
                  <a:lnTo>
                    <a:pt x="4017" y="755"/>
                  </a:lnTo>
                  <a:lnTo>
                    <a:pt x="3987" y="760"/>
                  </a:lnTo>
                  <a:lnTo>
                    <a:pt x="3954" y="768"/>
                  </a:lnTo>
                  <a:lnTo>
                    <a:pt x="3917" y="777"/>
                  </a:lnTo>
                  <a:lnTo>
                    <a:pt x="3877" y="788"/>
                  </a:lnTo>
                  <a:lnTo>
                    <a:pt x="3836" y="799"/>
                  </a:lnTo>
                  <a:lnTo>
                    <a:pt x="3793" y="809"/>
                  </a:lnTo>
                  <a:lnTo>
                    <a:pt x="3748" y="819"/>
                  </a:lnTo>
                  <a:lnTo>
                    <a:pt x="3705" y="827"/>
                  </a:lnTo>
                  <a:lnTo>
                    <a:pt x="3682" y="830"/>
                  </a:lnTo>
                  <a:lnTo>
                    <a:pt x="3661" y="833"/>
                  </a:lnTo>
                  <a:lnTo>
                    <a:pt x="3640" y="835"/>
                  </a:lnTo>
                  <a:lnTo>
                    <a:pt x="3618" y="836"/>
                  </a:lnTo>
                  <a:lnTo>
                    <a:pt x="3597" y="836"/>
                  </a:lnTo>
                  <a:lnTo>
                    <a:pt x="3578" y="835"/>
                  </a:lnTo>
                  <a:lnTo>
                    <a:pt x="3558" y="833"/>
                  </a:lnTo>
                  <a:lnTo>
                    <a:pt x="3539" y="830"/>
                  </a:lnTo>
                  <a:lnTo>
                    <a:pt x="3521" y="826"/>
                  </a:lnTo>
                  <a:lnTo>
                    <a:pt x="3504" y="821"/>
                  </a:lnTo>
                  <a:lnTo>
                    <a:pt x="3486" y="814"/>
                  </a:lnTo>
                  <a:lnTo>
                    <a:pt x="3471" y="806"/>
                  </a:lnTo>
                  <a:lnTo>
                    <a:pt x="3457" y="796"/>
                  </a:lnTo>
                  <a:lnTo>
                    <a:pt x="3444" y="783"/>
                  </a:lnTo>
                  <a:lnTo>
                    <a:pt x="3432" y="770"/>
                  </a:lnTo>
                  <a:lnTo>
                    <a:pt x="3421" y="755"/>
                  </a:lnTo>
                  <a:lnTo>
                    <a:pt x="3398" y="768"/>
                  </a:lnTo>
                  <a:lnTo>
                    <a:pt x="3375" y="780"/>
                  </a:lnTo>
                  <a:lnTo>
                    <a:pt x="3351" y="794"/>
                  </a:lnTo>
                  <a:lnTo>
                    <a:pt x="3326" y="805"/>
                  </a:lnTo>
                  <a:lnTo>
                    <a:pt x="3301" y="817"/>
                  </a:lnTo>
                  <a:lnTo>
                    <a:pt x="3275" y="827"/>
                  </a:lnTo>
                  <a:lnTo>
                    <a:pt x="3248" y="838"/>
                  </a:lnTo>
                  <a:lnTo>
                    <a:pt x="3221" y="849"/>
                  </a:lnTo>
                  <a:lnTo>
                    <a:pt x="3166" y="867"/>
                  </a:lnTo>
                  <a:lnTo>
                    <a:pt x="3110" y="885"/>
                  </a:lnTo>
                  <a:lnTo>
                    <a:pt x="3052" y="900"/>
                  </a:lnTo>
                  <a:lnTo>
                    <a:pt x="2994" y="915"/>
                  </a:lnTo>
                  <a:lnTo>
                    <a:pt x="2936" y="928"/>
                  </a:lnTo>
                  <a:lnTo>
                    <a:pt x="2878" y="939"/>
                  </a:lnTo>
                  <a:lnTo>
                    <a:pt x="2820" y="950"/>
                  </a:lnTo>
                  <a:lnTo>
                    <a:pt x="2764" y="959"/>
                  </a:lnTo>
                  <a:lnTo>
                    <a:pt x="2710" y="967"/>
                  </a:lnTo>
                  <a:lnTo>
                    <a:pt x="2657" y="973"/>
                  </a:lnTo>
                  <a:lnTo>
                    <a:pt x="2606" y="980"/>
                  </a:lnTo>
                  <a:lnTo>
                    <a:pt x="2558" y="985"/>
                  </a:lnTo>
                  <a:lnTo>
                    <a:pt x="2497" y="990"/>
                  </a:lnTo>
                  <a:lnTo>
                    <a:pt x="2436" y="993"/>
                  </a:lnTo>
                  <a:lnTo>
                    <a:pt x="2377" y="996"/>
                  </a:lnTo>
                  <a:lnTo>
                    <a:pt x="2318" y="997"/>
                  </a:lnTo>
                  <a:lnTo>
                    <a:pt x="2259" y="999"/>
                  </a:lnTo>
                  <a:lnTo>
                    <a:pt x="2199" y="1002"/>
                  </a:lnTo>
                  <a:lnTo>
                    <a:pt x="2139" y="1005"/>
                  </a:lnTo>
                  <a:lnTo>
                    <a:pt x="2078" y="1011"/>
                  </a:lnTo>
                  <a:lnTo>
                    <a:pt x="2043" y="1013"/>
                  </a:lnTo>
                  <a:lnTo>
                    <a:pt x="1997" y="1015"/>
                  </a:lnTo>
                  <a:lnTo>
                    <a:pt x="1941" y="1016"/>
                  </a:lnTo>
                  <a:lnTo>
                    <a:pt x="1881" y="1015"/>
                  </a:lnTo>
                  <a:lnTo>
                    <a:pt x="1850" y="1014"/>
                  </a:lnTo>
                  <a:lnTo>
                    <a:pt x="1821" y="1012"/>
                  </a:lnTo>
                  <a:lnTo>
                    <a:pt x="1793" y="1009"/>
                  </a:lnTo>
                  <a:lnTo>
                    <a:pt x="1766" y="1005"/>
                  </a:lnTo>
                  <a:lnTo>
                    <a:pt x="1742" y="1001"/>
                  </a:lnTo>
                  <a:lnTo>
                    <a:pt x="1720" y="996"/>
                  </a:lnTo>
                  <a:lnTo>
                    <a:pt x="1710" y="993"/>
                  </a:lnTo>
                  <a:lnTo>
                    <a:pt x="1702" y="990"/>
                  </a:lnTo>
                  <a:lnTo>
                    <a:pt x="1694" y="986"/>
                  </a:lnTo>
                  <a:lnTo>
                    <a:pt x="1688" y="983"/>
                  </a:lnTo>
                  <a:lnTo>
                    <a:pt x="1667" y="1003"/>
                  </a:lnTo>
                  <a:lnTo>
                    <a:pt x="1645" y="1020"/>
                  </a:lnTo>
                  <a:lnTo>
                    <a:pt x="1625" y="1035"/>
                  </a:lnTo>
                  <a:lnTo>
                    <a:pt x="1605" y="1048"/>
                  </a:lnTo>
                  <a:lnTo>
                    <a:pt x="1584" y="1058"/>
                  </a:lnTo>
                  <a:lnTo>
                    <a:pt x="1565" y="1065"/>
                  </a:lnTo>
                  <a:lnTo>
                    <a:pt x="1546" y="1071"/>
                  </a:lnTo>
                  <a:lnTo>
                    <a:pt x="1526" y="1074"/>
                  </a:lnTo>
                  <a:lnTo>
                    <a:pt x="1507" y="1076"/>
                  </a:lnTo>
                  <a:lnTo>
                    <a:pt x="1489" y="1076"/>
                  </a:lnTo>
                  <a:lnTo>
                    <a:pt x="1471" y="1074"/>
                  </a:lnTo>
                  <a:lnTo>
                    <a:pt x="1452" y="1071"/>
                  </a:lnTo>
                  <a:lnTo>
                    <a:pt x="1434" y="1066"/>
                  </a:lnTo>
                  <a:lnTo>
                    <a:pt x="1416" y="1061"/>
                  </a:lnTo>
                  <a:lnTo>
                    <a:pt x="1397" y="1054"/>
                  </a:lnTo>
                  <a:lnTo>
                    <a:pt x="1379" y="1047"/>
                  </a:lnTo>
                  <a:lnTo>
                    <a:pt x="1343" y="1029"/>
                  </a:lnTo>
                  <a:lnTo>
                    <a:pt x="1307" y="1009"/>
                  </a:lnTo>
                  <a:lnTo>
                    <a:pt x="1271" y="990"/>
                  </a:lnTo>
                  <a:lnTo>
                    <a:pt x="1233" y="969"/>
                  </a:lnTo>
                  <a:lnTo>
                    <a:pt x="1214" y="959"/>
                  </a:lnTo>
                  <a:lnTo>
                    <a:pt x="1195" y="950"/>
                  </a:lnTo>
                  <a:lnTo>
                    <a:pt x="1175" y="942"/>
                  </a:lnTo>
                  <a:lnTo>
                    <a:pt x="1156" y="934"/>
                  </a:lnTo>
                  <a:lnTo>
                    <a:pt x="1136" y="928"/>
                  </a:lnTo>
                  <a:lnTo>
                    <a:pt x="1116" y="922"/>
                  </a:lnTo>
                  <a:lnTo>
                    <a:pt x="1095" y="917"/>
                  </a:lnTo>
                  <a:lnTo>
                    <a:pt x="1075" y="914"/>
                  </a:lnTo>
                  <a:lnTo>
                    <a:pt x="1056" y="911"/>
                  </a:lnTo>
                  <a:lnTo>
                    <a:pt x="1038" y="912"/>
                  </a:lnTo>
                  <a:lnTo>
                    <a:pt x="1021" y="916"/>
                  </a:lnTo>
                  <a:lnTo>
                    <a:pt x="1004" y="920"/>
                  </a:lnTo>
                  <a:lnTo>
                    <a:pt x="988" y="925"/>
                  </a:lnTo>
                  <a:lnTo>
                    <a:pt x="972" y="931"/>
                  </a:lnTo>
                  <a:lnTo>
                    <a:pt x="956" y="938"/>
                  </a:lnTo>
                  <a:lnTo>
                    <a:pt x="940" y="945"/>
                  </a:lnTo>
                  <a:lnTo>
                    <a:pt x="924" y="952"/>
                  </a:lnTo>
                  <a:lnTo>
                    <a:pt x="908" y="959"/>
                  </a:lnTo>
                  <a:lnTo>
                    <a:pt x="892" y="965"/>
                  </a:lnTo>
                  <a:lnTo>
                    <a:pt x="874" y="971"/>
                  </a:lnTo>
                  <a:lnTo>
                    <a:pt x="857" y="975"/>
                  </a:lnTo>
                  <a:lnTo>
                    <a:pt x="839" y="979"/>
                  </a:lnTo>
                  <a:lnTo>
                    <a:pt x="830" y="980"/>
                  </a:lnTo>
                  <a:lnTo>
                    <a:pt x="821" y="980"/>
                  </a:lnTo>
                  <a:lnTo>
                    <a:pt x="810" y="980"/>
                  </a:lnTo>
                  <a:lnTo>
                    <a:pt x="801" y="979"/>
                  </a:lnTo>
                  <a:lnTo>
                    <a:pt x="779" y="975"/>
                  </a:lnTo>
                  <a:lnTo>
                    <a:pt x="755" y="969"/>
                  </a:lnTo>
                  <a:lnTo>
                    <a:pt x="726" y="961"/>
                  </a:lnTo>
                  <a:lnTo>
                    <a:pt x="696" y="953"/>
                  </a:lnTo>
                  <a:lnTo>
                    <a:pt x="664" y="945"/>
                  </a:lnTo>
                  <a:lnTo>
                    <a:pt x="633" y="938"/>
                  </a:lnTo>
                  <a:lnTo>
                    <a:pt x="618" y="935"/>
                  </a:lnTo>
                  <a:lnTo>
                    <a:pt x="602" y="933"/>
                  </a:lnTo>
                  <a:lnTo>
                    <a:pt x="588" y="931"/>
                  </a:lnTo>
                  <a:lnTo>
                    <a:pt x="574" y="931"/>
                  </a:lnTo>
                  <a:lnTo>
                    <a:pt x="576" y="914"/>
                  </a:lnTo>
                  <a:lnTo>
                    <a:pt x="576" y="896"/>
                  </a:lnTo>
                  <a:lnTo>
                    <a:pt x="575" y="878"/>
                  </a:lnTo>
                  <a:lnTo>
                    <a:pt x="573" y="860"/>
                  </a:lnTo>
                  <a:lnTo>
                    <a:pt x="572" y="841"/>
                  </a:lnTo>
                  <a:lnTo>
                    <a:pt x="572" y="822"/>
                  </a:lnTo>
                  <a:lnTo>
                    <a:pt x="573" y="813"/>
                  </a:lnTo>
                  <a:lnTo>
                    <a:pt x="574" y="803"/>
                  </a:lnTo>
                  <a:lnTo>
                    <a:pt x="576" y="794"/>
                  </a:lnTo>
                  <a:lnTo>
                    <a:pt x="578" y="785"/>
                  </a:lnTo>
                  <a:lnTo>
                    <a:pt x="562" y="781"/>
                  </a:lnTo>
                  <a:lnTo>
                    <a:pt x="544" y="777"/>
                  </a:lnTo>
                  <a:lnTo>
                    <a:pt x="526" y="772"/>
                  </a:lnTo>
                  <a:lnTo>
                    <a:pt x="507" y="765"/>
                  </a:lnTo>
                  <a:lnTo>
                    <a:pt x="486" y="757"/>
                  </a:lnTo>
                  <a:lnTo>
                    <a:pt x="465" y="748"/>
                  </a:lnTo>
                  <a:lnTo>
                    <a:pt x="443" y="739"/>
                  </a:lnTo>
                  <a:lnTo>
                    <a:pt x="421" y="728"/>
                  </a:lnTo>
                  <a:lnTo>
                    <a:pt x="398" y="715"/>
                  </a:lnTo>
                  <a:lnTo>
                    <a:pt x="375" y="702"/>
                  </a:lnTo>
                  <a:lnTo>
                    <a:pt x="351" y="689"/>
                  </a:lnTo>
                  <a:lnTo>
                    <a:pt x="328" y="674"/>
                  </a:lnTo>
                  <a:lnTo>
                    <a:pt x="305" y="659"/>
                  </a:lnTo>
                  <a:lnTo>
                    <a:pt x="281" y="643"/>
                  </a:lnTo>
                  <a:lnTo>
                    <a:pt x="258" y="626"/>
                  </a:lnTo>
                  <a:lnTo>
                    <a:pt x="235" y="610"/>
                  </a:lnTo>
                  <a:lnTo>
                    <a:pt x="212" y="592"/>
                  </a:lnTo>
                  <a:lnTo>
                    <a:pt x="191" y="573"/>
                  </a:lnTo>
                  <a:lnTo>
                    <a:pt x="170" y="555"/>
                  </a:lnTo>
                  <a:lnTo>
                    <a:pt x="148" y="537"/>
                  </a:lnTo>
                  <a:lnTo>
                    <a:pt x="129" y="517"/>
                  </a:lnTo>
                  <a:lnTo>
                    <a:pt x="111" y="498"/>
                  </a:lnTo>
                  <a:lnTo>
                    <a:pt x="93" y="479"/>
                  </a:lnTo>
                  <a:lnTo>
                    <a:pt x="76" y="458"/>
                  </a:lnTo>
                  <a:lnTo>
                    <a:pt x="61" y="439"/>
                  </a:lnTo>
                  <a:lnTo>
                    <a:pt x="48" y="419"/>
                  </a:lnTo>
                  <a:lnTo>
                    <a:pt x="36" y="400"/>
                  </a:lnTo>
                  <a:lnTo>
                    <a:pt x="24" y="379"/>
                  </a:lnTo>
                  <a:lnTo>
                    <a:pt x="16" y="360"/>
                  </a:lnTo>
                  <a:lnTo>
                    <a:pt x="9" y="341"/>
                  </a:lnTo>
                  <a:lnTo>
                    <a:pt x="4" y="322"/>
                  </a:lnTo>
                  <a:lnTo>
                    <a:pt x="1" y="303"/>
                  </a:lnTo>
                  <a:lnTo>
                    <a:pt x="0" y="294"/>
                  </a:lnTo>
                  <a:lnTo>
                    <a:pt x="0" y="284"/>
                  </a:lnTo>
                  <a:lnTo>
                    <a:pt x="0" y="273"/>
                  </a:lnTo>
                  <a:lnTo>
                    <a:pt x="1" y="261"/>
                  </a:lnTo>
                  <a:lnTo>
                    <a:pt x="4" y="238"/>
                  </a:lnTo>
                  <a:lnTo>
                    <a:pt x="9" y="214"/>
                  </a:lnTo>
                  <a:lnTo>
                    <a:pt x="16" y="188"/>
                  </a:lnTo>
                  <a:lnTo>
                    <a:pt x="25" y="164"/>
                  </a:lnTo>
                  <a:lnTo>
                    <a:pt x="36" y="138"/>
                  </a:lnTo>
                  <a:lnTo>
                    <a:pt x="48" y="114"/>
                  </a:lnTo>
                  <a:lnTo>
                    <a:pt x="55" y="103"/>
                  </a:lnTo>
                  <a:lnTo>
                    <a:pt x="62" y="92"/>
                  </a:lnTo>
                  <a:lnTo>
                    <a:pt x="69" y="81"/>
                  </a:lnTo>
                  <a:lnTo>
                    <a:pt x="76" y="70"/>
                  </a:lnTo>
                  <a:lnTo>
                    <a:pt x="84" y="60"/>
                  </a:lnTo>
                  <a:lnTo>
                    <a:pt x="94" y="51"/>
                  </a:lnTo>
                  <a:lnTo>
                    <a:pt x="102" y="42"/>
                  </a:lnTo>
                  <a:lnTo>
                    <a:pt x="112" y="34"/>
                  </a:lnTo>
                  <a:lnTo>
                    <a:pt x="121" y="27"/>
                  </a:lnTo>
                  <a:lnTo>
                    <a:pt x="130" y="21"/>
                  </a:lnTo>
                  <a:lnTo>
                    <a:pt x="140" y="15"/>
                  </a:lnTo>
                  <a:lnTo>
                    <a:pt x="150" y="9"/>
                  </a:lnTo>
                  <a:lnTo>
                    <a:pt x="162" y="5"/>
                  </a:lnTo>
                  <a:lnTo>
                    <a:pt x="173" y="3"/>
                  </a:lnTo>
                  <a:lnTo>
                    <a:pt x="184" y="1"/>
                  </a:lnTo>
                  <a:lnTo>
                    <a:pt x="195" y="0"/>
                  </a:lnTo>
                  <a:lnTo>
                    <a:pt x="218" y="1"/>
                  </a:lnTo>
                  <a:lnTo>
                    <a:pt x="239" y="3"/>
                  </a:lnTo>
                  <a:lnTo>
                    <a:pt x="247" y="4"/>
                  </a:lnTo>
                  <a:lnTo>
                    <a:pt x="254" y="6"/>
                  </a:lnTo>
                  <a:lnTo>
                    <a:pt x="260" y="8"/>
                  </a:lnTo>
                  <a:lnTo>
                    <a:pt x="266" y="11"/>
                  </a:lnTo>
                  <a:lnTo>
                    <a:pt x="271" y="14"/>
                  </a:lnTo>
                  <a:lnTo>
                    <a:pt x="276" y="17"/>
                  </a:lnTo>
                  <a:lnTo>
                    <a:pt x="280" y="20"/>
                  </a:lnTo>
                  <a:lnTo>
                    <a:pt x="283" y="24"/>
                  </a:lnTo>
                  <a:lnTo>
                    <a:pt x="290" y="32"/>
                  </a:lnTo>
                  <a:lnTo>
                    <a:pt x="294" y="41"/>
                  </a:lnTo>
                  <a:lnTo>
                    <a:pt x="301" y="61"/>
                  </a:lnTo>
                  <a:lnTo>
                    <a:pt x="310" y="86"/>
                  </a:lnTo>
                  <a:lnTo>
                    <a:pt x="316" y="99"/>
                  </a:lnTo>
                  <a:lnTo>
                    <a:pt x="324" y="113"/>
                  </a:lnTo>
                  <a:lnTo>
                    <a:pt x="329" y="120"/>
                  </a:lnTo>
                  <a:lnTo>
                    <a:pt x="335" y="127"/>
                  </a:lnTo>
                  <a:lnTo>
                    <a:pt x="341" y="134"/>
                  </a:lnTo>
                  <a:lnTo>
                    <a:pt x="348" y="143"/>
                  </a:lnTo>
                  <a:lnTo>
                    <a:pt x="405" y="198"/>
                  </a:lnTo>
                  <a:lnTo>
                    <a:pt x="456" y="248"/>
                  </a:lnTo>
                  <a:lnTo>
                    <a:pt x="480" y="272"/>
                  </a:lnTo>
                  <a:lnTo>
                    <a:pt x="504" y="293"/>
                  </a:lnTo>
                  <a:lnTo>
                    <a:pt x="527" y="313"/>
                  </a:lnTo>
                  <a:lnTo>
                    <a:pt x="551" y="333"/>
                  </a:lnTo>
                  <a:lnTo>
                    <a:pt x="574" y="351"/>
                  </a:lnTo>
                  <a:lnTo>
                    <a:pt x="598" y="368"/>
                  </a:lnTo>
                  <a:lnTo>
                    <a:pt x="624" y="385"/>
                  </a:lnTo>
                  <a:lnTo>
                    <a:pt x="651" y="401"/>
                  </a:lnTo>
                  <a:lnTo>
                    <a:pt x="679" y="416"/>
                  </a:lnTo>
                  <a:lnTo>
                    <a:pt x="711" y="431"/>
                  </a:lnTo>
                  <a:lnTo>
                    <a:pt x="743" y="445"/>
                  </a:lnTo>
                  <a:lnTo>
                    <a:pt x="780" y="459"/>
                  </a:lnTo>
                  <a:lnTo>
                    <a:pt x="825" y="476"/>
                  </a:lnTo>
                  <a:lnTo>
                    <a:pt x="871" y="491"/>
                  </a:lnTo>
                  <a:lnTo>
                    <a:pt x="917" y="504"/>
                  </a:lnTo>
                  <a:lnTo>
                    <a:pt x="964" y="516"/>
                  </a:lnTo>
                  <a:lnTo>
                    <a:pt x="1011" y="529"/>
                  </a:lnTo>
                  <a:lnTo>
                    <a:pt x="1057" y="539"/>
                  </a:lnTo>
                  <a:lnTo>
                    <a:pt x="1104" y="549"/>
                  </a:lnTo>
                  <a:lnTo>
                    <a:pt x="1152" y="558"/>
                  </a:lnTo>
                  <a:close/>
                </a:path>
              </a:pathLst>
            </a:custGeom>
            <a:solidFill>
              <a:srgbClr val="BCC1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 64"/>
            <p:cNvSpPr>
              <a:spLocks noEditPoints="1"/>
            </p:cNvSpPr>
            <p:nvPr/>
          </p:nvSpPr>
          <p:spPr bwMode="auto">
            <a:xfrm>
              <a:off x="7088188" y="4551363"/>
              <a:ext cx="495300" cy="260350"/>
            </a:xfrm>
            <a:custGeom>
              <a:avLst/>
              <a:gdLst>
                <a:gd name="T0" fmla="*/ 3764 w 5297"/>
                <a:gd name="T1" fmla="*/ 110 h 2790"/>
                <a:gd name="T2" fmla="*/ 3493 w 5297"/>
                <a:gd name="T3" fmla="*/ 115 h 2790"/>
                <a:gd name="T4" fmla="*/ 3237 w 5297"/>
                <a:gd name="T5" fmla="*/ 3 h 2790"/>
                <a:gd name="T6" fmla="*/ 2961 w 5297"/>
                <a:gd name="T7" fmla="*/ 129 h 2790"/>
                <a:gd name="T8" fmla="*/ 2598 w 5297"/>
                <a:gd name="T9" fmla="*/ 24 h 2790"/>
                <a:gd name="T10" fmla="*/ 2275 w 5297"/>
                <a:gd name="T11" fmla="*/ 78 h 2790"/>
                <a:gd name="T12" fmla="*/ 1825 w 5297"/>
                <a:gd name="T13" fmla="*/ 305 h 2790"/>
                <a:gd name="T14" fmla="*/ 1338 w 5297"/>
                <a:gd name="T15" fmla="*/ 248 h 2790"/>
                <a:gd name="T16" fmla="*/ 1062 w 5297"/>
                <a:gd name="T17" fmla="*/ 202 h 2790"/>
                <a:gd name="T18" fmla="*/ 569 w 5297"/>
                <a:gd name="T19" fmla="*/ 550 h 2790"/>
                <a:gd name="T20" fmla="*/ 328 w 5297"/>
                <a:gd name="T21" fmla="*/ 772 h 2790"/>
                <a:gd name="T22" fmla="*/ 233 w 5297"/>
                <a:gd name="T23" fmla="*/ 1099 h 2790"/>
                <a:gd name="T24" fmla="*/ 23 w 5297"/>
                <a:gd name="T25" fmla="*/ 1382 h 2790"/>
                <a:gd name="T26" fmla="*/ 43 w 5297"/>
                <a:gd name="T27" fmla="*/ 1661 h 2790"/>
                <a:gd name="T28" fmla="*/ 101 w 5297"/>
                <a:gd name="T29" fmla="*/ 1978 h 2790"/>
                <a:gd name="T30" fmla="*/ 377 w 5297"/>
                <a:gd name="T31" fmla="*/ 2315 h 2790"/>
                <a:gd name="T32" fmla="*/ 950 w 5297"/>
                <a:gd name="T33" fmla="*/ 2690 h 2790"/>
                <a:gd name="T34" fmla="*/ 1360 w 5297"/>
                <a:gd name="T35" fmla="*/ 2709 h 2790"/>
                <a:gd name="T36" fmla="*/ 1736 w 5297"/>
                <a:gd name="T37" fmla="*/ 2738 h 2790"/>
                <a:gd name="T38" fmla="*/ 2838 w 5297"/>
                <a:gd name="T39" fmla="*/ 2676 h 2790"/>
                <a:gd name="T40" fmla="*/ 3589 w 5297"/>
                <a:gd name="T41" fmla="*/ 2528 h 2790"/>
                <a:gd name="T42" fmla="*/ 4370 w 5297"/>
                <a:gd name="T43" fmla="*/ 2430 h 2790"/>
                <a:gd name="T44" fmla="*/ 5014 w 5297"/>
                <a:gd name="T45" fmla="*/ 2346 h 2790"/>
                <a:gd name="T46" fmla="*/ 5116 w 5297"/>
                <a:gd name="T47" fmla="*/ 2155 h 2790"/>
                <a:gd name="T48" fmla="*/ 5243 w 5297"/>
                <a:gd name="T49" fmla="*/ 1965 h 2790"/>
                <a:gd name="T50" fmla="*/ 5296 w 5297"/>
                <a:gd name="T51" fmla="*/ 1563 h 2790"/>
                <a:gd name="T52" fmla="*/ 5252 w 5297"/>
                <a:gd name="T53" fmla="*/ 1098 h 2790"/>
                <a:gd name="T54" fmla="*/ 5194 w 5297"/>
                <a:gd name="T55" fmla="*/ 754 h 2790"/>
                <a:gd name="T56" fmla="*/ 4876 w 5297"/>
                <a:gd name="T57" fmla="*/ 399 h 2790"/>
                <a:gd name="T58" fmla="*/ 4464 w 5297"/>
                <a:gd name="T59" fmla="*/ 215 h 2790"/>
                <a:gd name="T60" fmla="*/ 3943 w 5297"/>
                <a:gd name="T61" fmla="*/ 144 h 2790"/>
                <a:gd name="T62" fmla="*/ 4332 w 5297"/>
                <a:gd name="T63" fmla="*/ 152 h 2790"/>
                <a:gd name="T64" fmla="*/ 4726 w 5297"/>
                <a:gd name="T65" fmla="*/ 434 h 2790"/>
                <a:gd name="T66" fmla="*/ 5045 w 5297"/>
                <a:gd name="T67" fmla="*/ 548 h 2790"/>
                <a:gd name="T68" fmla="*/ 5149 w 5297"/>
                <a:gd name="T69" fmla="*/ 934 h 2790"/>
                <a:gd name="T70" fmla="*/ 5191 w 5297"/>
                <a:gd name="T71" fmla="*/ 1302 h 2790"/>
                <a:gd name="T72" fmla="*/ 5171 w 5297"/>
                <a:gd name="T73" fmla="*/ 1782 h 2790"/>
                <a:gd name="T74" fmla="*/ 5194 w 5297"/>
                <a:gd name="T75" fmla="*/ 2023 h 2790"/>
                <a:gd name="T76" fmla="*/ 5070 w 5297"/>
                <a:gd name="T77" fmla="*/ 2204 h 2790"/>
                <a:gd name="T78" fmla="*/ 4848 w 5297"/>
                <a:gd name="T79" fmla="*/ 2272 h 2790"/>
                <a:gd name="T80" fmla="*/ 3967 w 5297"/>
                <a:gd name="T81" fmla="*/ 2441 h 2790"/>
                <a:gd name="T82" fmla="*/ 3519 w 5297"/>
                <a:gd name="T83" fmla="*/ 2398 h 2790"/>
                <a:gd name="T84" fmla="*/ 2643 w 5297"/>
                <a:gd name="T85" fmla="*/ 2640 h 2790"/>
                <a:gd name="T86" fmla="*/ 1693 w 5297"/>
                <a:gd name="T87" fmla="*/ 2697 h 2790"/>
                <a:gd name="T88" fmla="*/ 1336 w 5297"/>
                <a:gd name="T89" fmla="*/ 2629 h 2790"/>
                <a:gd name="T90" fmla="*/ 940 w 5297"/>
                <a:gd name="T91" fmla="*/ 2631 h 2790"/>
                <a:gd name="T92" fmla="*/ 474 w 5297"/>
                <a:gd name="T93" fmla="*/ 2275 h 2790"/>
                <a:gd name="T94" fmla="*/ 193 w 5297"/>
                <a:gd name="T95" fmla="*/ 2051 h 2790"/>
                <a:gd name="T96" fmla="*/ 64 w 5297"/>
                <a:gd name="T97" fmla="*/ 1749 h 2790"/>
                <a:gd name="T98" fmla="*/ 145 w 5297"/>
                <a:gd name="T99" fmla="*/ 1533 h 2790"/>
                <a:gd name="T100" fmla="*/ 153 w 5297"/>
                <a:gd name="T101" fmla="*/ 1238 h 2790"/>
                <a:gd name="T102" fmla="*/ 276 w 5297"/>
                <a:gd name="T103" fmla="*/ 976 h 2790"/>
                <a:gd name="T104" fmla="*/ 508 w 5297"/>
                <a:gd name="T105" fmla="*/ 781 h 2790"/>
                <a:gd name="T106" fmla="*/ 782 w 5297"/>
                <a:gd name="T107" fmla="*/ 409 h 2790"/>
                <a:gd name="T108" fmla="*/ 1152 w 5297"/>
                <a:gd name="T109" fmla="*/ 295 h 2790"/>
                <a:gd name="T110" fmla="*/ 1446 w 5297"/>
                <a:gd name="T111" fmla="*/ 269 h 2790"/>
                <a:gd name="T112" fmla="*/ 1914 w 5297"/>
                <a:gd name="T113" fmla="*/ 360 h 2790"/>
                <a:gd name="T114" fmla="*/ 2440 w 5297"/>
                <a:gd name="T115" fmla="*/ 157 h 2790"/>
                <a:gd name="T116" fmla="*/ 2753 w 5297"/>
                <a:gd name="T117" fmla="*/ 123 h 2790"/>
                <a:gd name="T118" fmla="*/ 3114 w 5297"/>
                <a:gd name="T119" fmla="*/ 121 h 2790"/>
                <a:gd name="T120" fmla="*/ 3413 w 5297"/>
                <a:gd name="T121" fmla="*/ 175 h 2790"/>
                <a:gd name="T122" fmla="*/ 3707 w 5297"/>
                <a:gd name="T123" fmla="*/ 173 h 2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97" h="2790">
                  <a:moveTo>
                    <a:pt x="4124" y="1"/>
                  </a:moveTo>
                  <a:lnTo>
                    <a:pt x="4105" y="1"/>
                  </a:lnTo>
                  <a:lnTo>
                    <a:pt x="4085" y="3"/>
                  </a:lnTo>
                  <a:lnTo>
                    <a:pt x="4066" y="6"/>
                  </a:lnTo>
                  <a:lnTo>
                    <a:pt x="4048" y="10"/>
                  </a:lnTo>
                  <a:lnTo>
                    <a:pt x="4031" y="17"/>
                  </a:lnTo>
                  <a:lnTo>
                    <a:pt x="4013" y="24"/>
                  </a:lnTo>
                  <a:lnTo>
                    <a:pt x="3996" y="32"/>
                  </a:lnTo>
                  <a:lnTo>
                    <a:pt x="3980" y="41"/>
                  </a:lnTo>
                  <a:lnTo>
                    <a:pt x="3964" y="52"/>
                  </a:lnTo>
                  <a:lnTo>
                    <a:pt x="3948" y="64"/>
                  </a:lnTo>
                  <a:lnTo>
                    <a:pt x="3933" y="77"/>
                  </a:lnTo>
                  <a:lnTo>
                    <a:pt x="3919" y="92"/>
                  </a:lnTo>
                  <a:lnTo>
                    <a:pt x="3905" y="107"/>
                  </a:lnTo>
                  <a:lnTo>
                    <a:pt x="3891" y="123"/>
                  </a:lnTo>
                  <a:lnTo>
                    <a:pt x="3879" y="140"/>
                  </a:lnTo>
                  <a:lnTo>
                    <a:pt x="3867" y="159"/>
                  </a:lnTo>
                  <a:lnTo>
                    <a:pt x="3850" y="147"/>
                  </a:lnTo>
                  <a:lnTo>
                    <a:pt x="3834" y="136"/>
                  </a:lnTo>
                  <a:lnTo>
                    <a:pt x="3816" y="127"/>
                  </a:lnTo>
                  <a:lnTo>
                    <a:pt x="3799" y="119"/>
                  </a:lnTo>
                  <a:lnTo>
                    <a:pt x="3781" y="114"/>
                  </a:lnTo>
                  <a:lnTo>
                    <a:pt x="3764" y="110"/>
                  </a:lnTo>
                  <a:lnTo>
                    <a:pt x="3754" y="109"/>
                  </a:lnTo>
                  <a:lnTo>
                    <a:pt x="3745" y="108"/>
                  </a:lnTo>
                  <a:lnTo>
                    <a:pt x="3736" y="108"/>
                  </a:lnTo>
                  <a:lnTo>
                    <a:pt x="3727" y="108"/>
                  </a:lnTo>
                  <a:lnTo>
                    <a:pt x="3717" y="109"/>
                  </a:lnTo>
                  <a:lnTo>
                    <a:pt x="3708" y="111"/>
                  </a:lnTo>
                  <a:lnTo>
                    <a:pt x="3699" y="113"/>
                  </a:lnTo>
                  <a:lnTo>
                    <a:pt x="3689" y="116"/>
                  </a:lnTo>
                  <a:lnTo>
                    <a:pt x="3680" y="120"/>
                  </a:lnTo>
                  <a:lnTo>
                    <a:pt x="3671" y="124"/>
                  </a:lnTo>
                  <a:lnTo>
                    <a:pt x="3662" y="128"/>
                  </a:lnTo>
                  <a:lnTo>
                    <a:pt x="3653" y="133"/>
                  </a:lnTo>
                  <a:lnTo>
                    <a:pt x="3636" y="144"/>
                  </a:lnTo>
                  <a:lnTo>
                    <a:pt x="3619" y="158"/>
                  </a:lnTo>
                  <a:lnTo>
                    <a:pt x="3603" y="172"/>
                  </a:lnTo>
                  <a:lnTo>
                    <a:pt x="3587" y="188"/>
                  </a:lnTo>
                  <a:lnTo>
                    <a:pt x="3574" y="173"/>
                  </a:lnTo>
                  <a:lnTo>
                    <a:pt x="3560" y="159"/>
                  </a:lnTo>
                  <a:lnTo>
                    <a:pt x="3546" y="146"/>
                  </a:lnTo>
                  <a:lnTo>
                    <a:pt x="3531" y="134"/>
                  </a:lnTo>
                  <a:lnTo>
                    <a:pt x="3517" y="125"/>
                  </a:lnTo>
                  <a:lnTo>
                    <a:pt x="3502" y="118"/>
                  </a:lnTo>
                  <a:lnTo>
                    <a:pt x="3493" y="115"/>
                  </a:lnTo>
                  <a:lnTo>
                    <a:pt x="3485" y="112"/>
                  </a:lnTo>
                  <a:lnTo>
                    <a:pt x="3477" y="110"/>
                  </a:lnTo>
                  <a:lnTo>
                    <a:pt x="3469" y="109"/>
                  </a:lnTo>
                  <a:lnTo>
                    <a:pt x="3455" y="108"/>
                  </a:lnTo>
                  <a:lnTo>
                    <a:pt x="3441" y="108"/>
                  </a:lnTo>
                  <a:lnTo>
                    <a:pt x="3426" y="111"/>
                  </a:lnTo>
                  <a:lnTo>
                    <a:pt x="3411" y="114"/>
                  </a:lnTo>
                  <a:lnTo>
                    <a:pt x="3397" y="120"/>
                  </a:lnTo>
                  <a:lnTo>
                    <a:pt x="3383" y="126"/>
                  </a:lnTo>
                  <a:lnTo>
                    <a:pt x="3368" y="134"/>
                  </a:lnTo>
                  <a:lnTo>
                    <a:pt x="3354" y="143"/>
                  </a:lnTo>
                  <a:lnTo>
                    <a:pt x="3340" y="114"/>
                  </a:lnTo>
                  <a:lnTo>
                    <a:pt x="3326" y="89"/>
                  </a:lnTo>
                  <a:lnTo>
                    <a:pt x="3312" y="66"/>
                  </a:lnTo>
                  <a:lnTo>
                    <a:pt x="3298" y="47"/>
                  </a:lnTo>
                  <a:lnTo>
                    <a:pt x="3290" y="39"/>
                  </a:lnTo>
                  <a:lnTo>
                    <a:pt x="3283" y="32"/>
                  </a:lnTo>
                  <a:lnTo>
                    <a:pt x="3276" y="25"/>
                  </a:lnTo>
                  <a:lnTo>
                    <a:pt x="3269" y="19"/>
                  </a:lnTo>
                  <a:lnTo>
                    <a:pt x="3261" y="13"/>
                  </a:lnTo>
                  <a:lnTo>
                    <a:pt x="3254" y="9"/>
                  </a:lnTo>
                  <a:lnTo>
                    <a:pt x="3246" y="6"/>
                  </a:lnTo>
                  <a:lnTo>
                    <a:pt x="3237" y="3"/>
                  </a:lnTo>
                  <a:lnTo>
                    <a:pt x="3228" y="1"/>
                  </a:lnTo>
                  <a:lnTo>
                    <a:pt x="3218" y="0"/>
                  </a:lnTo>
                  <a:lnTo>
                    <a:pt x="3209" y="0"/>
                  </a:lnTo>
                  <a:lnTo>
                    <a:pt x="3200" y="1"/>
                  </a:lnTo>
                  <a:lnTo>
                    <a:pt x="3191" y="3"/>
                  </a:lnTo>
                  <a:lnTo>
                    <a:pt x="3182" y="5"/>
                  </a:lnTo>
                  <a:lnTo>
                    <a:pt x="3173" y="8"/>
                  </a:lnTo>
                  <a:lnTo>
                    <a:pt x="3164" y="12"/>
                  </a:lnTo>
                  <a:lnTo>
                    <a:pt x="3147" y="23"/>
                  </a:lnTo>
                  <a:lnTo>
                    <a:pt x="3130" y="34"/>
                  </a:lnTo>
                  <a:lnTo>
                    <a:pt x="3113" y="46"/>
                  </a:lnTo>
                  <a:lnTo>
                    <a:pt x="3095" y="59"/>
                  </a:lnTo>
                  <a:lnTo>
                    <a:pt x="3079" y="72"/>
                  </a:lnTo>
                  <a:lnTo>
                    <a:pt x="3062" y="85"/>
                  </a:lnTo>
                  <a:lnTo>
                    <a:pt x="3046" y="97"/>
                  </a:lnTo>
                  <a:lnTo>
                    <a:pt x="3027" y="107"/>
                  </a:lnTo>
                  <a:lnTo>
                    <a:pt x="3018" y="112"/>
                  </a:lnTo>
                  <a:lnTo>
                    <a:pt x="3009" y="116"/>
                  </a:lnTo>
                  <a:lnTo>
                    <a:pt x="3000" y="120"/>
                  </a:lnTo>
                  <a:lnTo>
                    <a:pt x="2991" y="123"/>
                  </a:lnTo>
                  <a:lnTo>
                    <a:pt x="2981" y="125"/>
                  </a:lnTo>
                  <a:lnTo>
                    <a:pt x="2971" y="127"/>
                  </a:lnTo>
                  <a:lnTo>
                    <a:pt x="2961" y="129"/>
                  </a:lnTo>
                  <a:lnTo>
                    <a:pt x="2951" y="129"/>
                  </a:lnTo>
                  <a:lnTo>
                    <a:pt x="2939" y="129"/>
                  </a:lnTo>
                  <a:lnTo>
                    <a:pt x="2928" y="128"/>
                  </a:lnTo>
                  <a:lnTo>
                    <a:pt x="2917" y="127"/>
                  </a:lnTo>
                  <a:lnTo>
                    <a:pt x="2905" y="124"/>
                  </a:lnTo>
                  <a:lnTo>
                    <a:pt x="2883" y="119"/>
                  </a:lnTo>
                  <a:lnTo>
                    <a:pt x="2862" y="111"/>
                  </a:lnTo>
                  <a:lnTo>
                    <a:pt x="2841" y="103"/>
                  </a:lnTo>
                  <a:lnTo>
                    <a:pt x="2821" y="93"/>
                  </a:lnTo>
                  <a:lnTo>
                    <a:pt x="2801" y="83"/>
                  </a:lnTo>
                  <a:lnTo>
                    <a:pt x="2781" y="71"/>
                  </a:lnTo>
                  <a:lnTo>
                    <a:pt x="2764" y="62"/>
                  </a:lnTo>
                  <a:lnTo>
                    <a:pt x="2747" y="53"/>
                  </a:lnTo>
                  <a:lnTo>
                    <a:pt x="2730" y="44"/>
                  </a:lnTo>
                  <a:lnTo>
                    <a:pt x="2711" y="37"/>
                  </a:lnTo>
                  <a:lnTo>
                    <a:pt x="2694" y="30"/>
                  </a:lnTo>
                  <a:lnTo>
                    <a:pt x="2675" y="25"/>
                  </a:lnTo>
                  <a:lnTo>
                    <a:pt x="2657" y="22"/>
                  </a:lnTo>
                  <a:lnTo>
                    <a:pt x="2637" y="20"/>
                  </a:lnTo>
                  <a:lnTo>
                    <a:pt x="2627" y="20"/>
                  </a:lnTo>
                  <a:lnTo>
                    <a:pt x="2618" y="20"/>
                  </a:lnTo>
                  <a:lnTo>
                    <a:pt x="2608" y="22"/>
                  </a:lnTo>
                  <a:lnTo>
                    <a:pt x="2598" y="24"/>
                  </a:lnTo>
                  <a:lnTo>
                    <a:pt x="2588" y="26"/>
                  </a:lnTo>
                  <a:lnTo>
                    <a:pt x="2577" y="29"/>
                  </a:lnTo>
                  <a:lnTo>
                    <a:pt x="2567" y="33"/>
                  </a:lnTo>
                  <a:lnTo>
                    <a:pt x="2557" y="38"/>
                  </a:lnTo>
                  <a:lnTo>
                    <a:pt x="2546" y="44"/>
                  </a:lnTo>
                  <a:lnTo>
                    <a:pt x="2536" y="50"/>
                  </a:lnTo>
                  <a:lnTo>
                    <a:pt x="2525" y="58"/>
                  </a:lnTo>
                  <a:lnTo>
                    <a:pt x="2514" y="66"/>
                  </a:lnTo>
                  <a:lnTo>
                    <a:pt x="2503" y="76"/>
                  </a:lnTo>
                  <a:lnTo>
                    <a:pt x="2492" y="87"/>
                  </a:lnTo>
                  <a:lnTo>
                    <a:pt x="2481" y="98"/>
                  </a:lnTo>
                  <a:lnTo>
                    <a:pt x="2470" y="111"/>
                  </a:lnTo>
                  <a:lnTo>
                    <a:pt x="2454" y="100"/>
                  </a:lnTo>
                  <a:lnTo>
                    <a:pt x="2438" y="90"/>
                  </a:lnTo>
                  <a:lnTo>
                    <a:pt x="2422" y="83"/>
                  </a:lnTo>
                  <a:lnTo>
                    <a:pt x="2405" y="76"/>
                  </a:lnTo>
                  <a:lnTo>
                    <a:pt x="2387" y="72"/>
                  </a:lnTo>
                  <a:lnTo>
                    <a:pt x="2369" y="69"/>
                  </a:lnTo>
                  <a:lnTo>
                    <a:pt x="2351" y="68"/>
                  </a:lnTo>
                  <a:lnTo>
                    <a:pt x="2333" y="69"/>
                  </a:lnTo>
                  <a:lnTo>
                    <a:pt x="2313" y="70"/>
                  </a:lnTo>
                  <a:lnTo>
                    <a:pt x="2294" y="73"/>
                  </a:lnTo>
                  <a:lnTo>
                    <a:pt x="2275" y="78"/>
                  </a:lnTo>
                  <a:lnTo>
                    <a:pt x="2254" y="84"/>
                  </a:lnTo>
                  <a:lnTo>
                    <a:pt x="2235" y="90"/>
                  </a:lnTo>
                  <a:lnTo>
                    <a:pt x="2216" y="98"/>
                  </a:lnTo>
                  <a:lnTo>
                    <a:pt x="2196" y="106"/>
                  </a:lnTo>
                  <a:lnTo>
                    <a:pt x="2175" y="115"/>
                  </a:lnTo>
                  <a:lnTo>
                    <a:pt x="2156" y="124"/>
                  </a:lnTo>
                  <a:lnTo>
                    <a:pt x="2137" y="134"/>
                  </a:lnTo>
                  <a:lnTo>
                    <a:pt x="2116" y="146"/>
                  </a:lnTo>
                  <a:lnTo>
                    <a:pt x="2098" y="157"/>
                  </a:lnTo>
                  <a:lnTo>
                    <a:pt x="2059" y="181"/>
                  </a:lnTo>
                  <a:lnTo>
                    <a:pt x="2024" y="205"/>
                  </a:lnTo>
                  <a:lnTo>
                    <a:pt x="1989" y="231"/>
                  </a:lnTo>
                  <a:lnTo>
                    <a:pt x="1957" y="255"/>
                  </a:lnTo>
                  <a:lnTo>
                    <a:pt x="1926" y="279"/>
                  </a:lnTo>
                  <a:lnTo>
                    <a:pt x="1899" y="300"/>
                  </a:lnTo>
                  <a:lnTo>
                    <a:pt x="1893" y="304"/>
                  </a:lnTo>
                  <a:lnTo>
                    <a:pt x="1886" y="307"/>
                  </a:lnTo>
                  <a:lnTo>
                    <a:pt x="1878" y="309"/>
                  </a:lnTo>
                  <a:lnTo>
                    <a:pt x="1869" y="310"/>
                  </a:lnTo>
                  <a:lnTo>
                    <a:pt x="1858" y="310"/>
                  </a:lnTo>
                  <a:lnTo>
                    <a:pt x="1848" y="309"/>
                  </a:lnTo>
                  <a:lnTo>
                    <a:pt x="1837" y="307"/>
                  </a:lnTo>
                  <a:lnTo>
                    <a:pt x="1825" y="305"/>
                  </a:lnTo>
                  <a:lnTo>
                    <a:pt x="1799" y="298"/>
                  </a:lnTo>
                  <a:lnTo>
                    <a:pt x="1772" y="290"/>
                  </a:lnTo>
                  <a:lnTo>
                    <a:pt x="1744" y="280"/>
                  </a:lnTo>
                  <a:lnTo>
                    <a:pt x="1715" y="268"/>
                  </a:lnTo>
                  <a:lnTo>
                    <a:pt x="1687" y="259"/>
                  </a:lnTo>
                  <a:lnTo>
                    <a:pt x="1658" y="249"/>
                  </a:lnTo>
                  <a:lnTo>
                    <a:pt x="1629" y="240"/>
                  </a:lnTo>
                  <a:lnTo>
                    <a:pt x="1598" y="231"/>
                  </a:lnTo>
                  <a:lnTo>
                    <a:pt x="1568" y="224"/>
                  </a:lnTo>
                  <a:lnTo>
                    <a:pt x="1536" y="219"/>
                  </a:lnTo>
                  <a:lnTo>
                    <a:pt x="1521" y="217"/>
                  </a:lnTo>
                  <a:lnTo>
                    <a:pt x="1505" y="215"/>
                  </a:lnTo>
                  <a:lnTo>
                    <a:pt x="1490" y="215"/>
                  </a:lnTo>
                  <a:lnTo>
                    <a:pt x="1474" y="214"/>
                  </a:lnTo>
                  <a:lnTo>
                    <a:pt x="1458" y="215"/>
                  </a:lnTo>
                  <a:lnTo>
                    <a:pt x="1443" y="216"/>
                  </a:lnTo>
                  <a:lnTo>
                    <a:pt x="1428" y="218"/>
                  </a:lnTo>
                  <a:lnTo>
                    <a:pt x="1413" y="220"/>
                  </a:lnTo>
                  <a:lnTo>
                    <a:pt x="1397" y="224"/>
                  </a:lnTo>
                  <a:lnTo>
                    <a:pt x="1382" y="229"/>
                  </a:lnTo>
                  <a:lnTo>
                    <a:pt x="1367" y="234"/>
                  </a:lnTo>
                  <a:lnTo>
                    <a:pt x="1353" y="240"/>
                  </a:lnTo>
                  <a:lnTo>
                    <a:pt x="1338" y="248"/>
                  </a:lnTo>
                  <a:lnTo>
                    <a:pt x="1324" y="257"/>
                  </a:lnTo>
                  <a:lnTo>
                    <a:pt x="1310" y="266"/>
                  </a:lnTo>
                  <a:lnTo>
                    <a:pt x="1296" y="278"/>
                  </a:lnTo>
                  <a:lnTo>
                    <a:pt x="1283" y="290"/>
                  </a:lnTo>
                  <a:lnTo>
                    <a:pt x="1269" y="304"/>
                  </a:lnTo>
                  <a:lnTo>
                    <a:pt x="1256" y="319"/>
                  </a:lnTo>
                  <a:lnTo>
                    <a:pt x="1244" y="335"/>
                  </a:lnTo>
                  <a:lnTo>
                    <a:pt x="1232" y="312"/>
                  </a:lnTo>
                  <a:lnTo>
                    <a:pt x="1220" y="292"/>
                  </a:lnTo>
                  <a:lnTo>
                    <a:pt x="1206" y="272"/>
                  </a:lnTo>
                  <a:lnTo>
                    <a:pt x="1192" y="255"/>
                  </a:lnTo>
                  <a:lnTo>
                    <a:pt x="1185" y="248"/>
                  </a:lnTo>
                  <a:lnTo>
                    <a:pt x="1178" y="241"/>
                  </a:lnTo>
                  <a:lnTo>
                    <a:pt x="1170" y="234"/>
                  </a:lnTo>
                  <a:lnTo>
                    <a:pt x="1163" y="228"/>
                  </a:lnTo>
                  <a:lnTo>
                    <a:pt x="1155" y="223"/>
                  </a:lnTo>
                  <a:lnTo>
                    <a:pt x="1146" y="219"/>
                  </a:lnTo>
                  <a:lnTo>
                    <a:pt x="1137" y="215"/>
                  </a:lnTo>
                  <a:lnTo>
                    <a:pt x="1129" y="211"/>
                  </a:lnTo>
                  <a:lnTo>
                    <a:pt x="1113" y="205"/>
                  </a:lnTo>
                  <a:lnTo>
                    <a:pt x="1096" y="203"/>
                  </a:lnTo>
                  <a:lnTo>
                    <a:pt x="1079" y="201"/>
                  </a:lnTo>
                  <a:lnTo>
                    <a:pt x="1062" y="202"/>
                  </a:lnTo>
                  <a:lnTo>
                    <a:pt x="1046" y="204"/>
                  </a:lnTo>
                  <a:lnTo>
                    <a:pt x="1029" y="207"/>
                  </a:lnTo>
                  <a:lnTo>
                    <a:pt x="1011" y="212"/>
                  </a:lnTo>
                  <a:lnTo>
                    <a:pt x="994" y="218"/>
                  </a:lnTo>
                  <a:lnTo>
                    <a:pt x="977" y="224"/>
                  </a:lnTo>
                  <a:lnTo>
                    <a:pt x="960" y="232"/>
                  </a:lnTo>
                  <a:lnTo>
                    <a:pt x="942" y="240"/>
                  </a:lnTo>
                  <a:lnTo>
                    <a:pt x="925" y="248"/>
                  </a:lnTo>
                  <a:lnTo>
                    <a:pt x="891" y="267"/>
                  </a:lnTo>
                  <a:lnTo>
                    <a:pt x="856" y="287"/>
                  </a:lnTo>
                  <a:lnTo>
                    <a:pt x="829" y="302"/>
                  </a:lnTo>
                  <a:lnTo>
                    <a:pt x="811" y="312"/>
                  </a:lnTo>
                  <a:lnTo>
                    <a:pt x="793" y="325"/>
                  </a:lnTo>
                  <a:lnTo>
                    <a:pt x="773" y="341"/>
                  </a:lnTo>
                  <a:lnTo>
                    <a:pt x="750" y="357"/>
                  </a:lnTo>
                  <a:lnTo>
                    <a:pt x="727" y="376"/>
                  </a:lnTo>
                  <a:lnTo>
                    <a:pt x="704" y="397"/>
                  </a:lnTo>
                  <a:lnTo>
                    <a:pt x="680" y="420"/>
                  </a:lnTo>
                  <a:lnTo>
                    <a:pt x="656" y="443"/>
                  </a:lnTo>
                  <a:lnTo>
                    <a:pt x="633" y="469"/>
                  </a:lnTo>
                  <a:lnTo>
                    <a:pt x="610" y="495"/>
                  </a:lnTo>
                  <a:lnTo>
                    <a:pt x="588" y="522"/>
                  </a:lnTo>
                  <a:lnTo>
                    <a:pt x="569" y="550"/>
                  </a:lnTo>
                  <a:lnTo>
                    <a:pt x="558" y="564"/>
                  </a:lnTo>
                  <a:lnTo>
                    <a:pt x="549" y="578"/>
                  </a:lnTo>
                  <a:lnTo>
                    <a:pt x="541" y="592"/>
                  </a:lnTo>
                  <a:lnTo>
                    <a:pt x="534" y="607"/>
                  </a:lnTo>
                  <a:lnTo>
                    <a:pt x="526" y="621"/>
                  </a:lnTo>
                  <a:lnTo>
                    <a:pt x="520" y="636"/>
                  </a:lnTo>
                  <a:lnTo>
                    <a:pt x="514" y="650"/>
                  </a:lnTo>
                  <a:lnTo>
                    <a:pt x="510" y="665"/>
                  </a:lnTo>
                  <a:lnTo>
                    <a:pt x="506" y="681"/>
                  </a:lnTo>
                  <a:lnTo>
                    <a:pt x="504" y="696"/>
                  </a:lnTo>
                  <a:lnTo>
                    <a:pt x="503" y="711"/>
                  </a:lnTo>
                  <a:lnTo>
                    <a:pt x="503" y="728"/>
                  </a:lnTo>
                  <a:lnTo>
                    <a:pt x="484" y="727"/>
                  </a:lnTo>
                  <a:lnTo>
                    <a:pt x="467" y="728"/>
                  </a:lnTo>
                  <a:lnTo>
                    <a:pt x="450" y="729"/>
                  </a:lnTo>
                  <a:lnTo>
                    <a:pt x="434" y="731"/>
                  </a:lnTo>
                  <a:lnTo>
                    <a:pt x="417" y="734"/>
                  </a:lnTo>
                  <a:lnTo>
                    <a:pt x="401" y="738"/>
                  </a:lnTo>
                  <a:lnTo>
                    <a:pt x="385" y="743"/>
                  </a:lnTo>
                  <a:lnTo>
                    <a:pt x="371" y="749"/>
                  </a:lnTo>
                  <a:lnTo>
                    <a:pt x="355" y="756"/>
                  </a:lnTo>
                  <a:lnTo>
                    <a:pt x="341" y="763"/>
                  </a:lnTo>
                  <a:lnTo>
                    <a:pt x="328" y="772"/>
                  </a:lnTo>
                  <a:lnTo>
                    <a:pt x="315" y="781"/>
                  </a:lnTo>
                  <a:lnTo>
                    <a:pt x="303" y="792"/>
                  </a:lnTo>
                  <a:lnTo>
                    <a:pt x="291" y="804"/>
                  </a:lnTo>
                  <a:lnTo>
                    <a:pt x="280" y="816"/>
                  </a:lnTo>
                  <a:lnTo>
                    <a:pt x="270" y="829"/>
                  </a:lnTo>
                  <a:lnTo>
                    <a:pt x="258" y="847"/>
                  </a:lnTo>
                  <a:lnTo>
                    <a:pt x="247" y="868"/>
                  </a:lnTo>
                  <a:lnTo>
                    <a:pt x="238" y="888"/>
                  </a:lnTo>
                  <a:lnTo>
                    <a:pt x="230" y="908"/>
                  </a:lnTo>
                  <a:lnTo>
                    <a:pt x="226" y="922"/>
                  </a:lnTo>
                  <a:lnTo>
                    <a:pt x="223" y="935"/>
                  </a:lnTo>
                  <a:lnTo>
                    <a:pt x="220" y="948"/>
                  </a:lnTo>
                  <a:lnTo>
                    <a:pt x="218" y="962"/>
                  </a:lnTo>
                  <a:lnTo>
                    <a:pt x="217" y="975"/>
                  </a:lnTo>
                  <a:lnTo>
                    <a:pt x="217" y="990"/>
                  </a:lnTo>
                  <a:lnTo>
                    <a:pt x="217" y="1003"/>
                  </a:lnTo>
                  <a:lnTo>
                    <a:pt x="217" y="1017"/>
                  </a:lnTo>
                  <a:lnTo>
                    <a:pt x="219" y="1030"/>
                  </a:lnTo>
                  <a:lnTo>
                    <a:pt x="220" y="1044"/>
                  </a:lnTo>
                  <a:lnTo>
                    <a:pt x="223" y="1058"/>
                  </a:lnTo>
                  <a:lnTo>
                    <a:pt x="226" y="1072"/>
                  </a:lnTo>
                  <a:lnTo>
                    <a:pt x="229" y="1085"/>
                  </a:lnTo>
                  <a:lnTo>
                    <a:pt x="233" y="1099"/>
                  </a:lnTo>
                  <a:lnTo>
                    <a:pt x="239" y="1112"/>
                  </a:lnTo>
                  <a:lnTo>
                    <a:pt x="244" y="1126"/>
                  </a:lnTo>
                  <a:lnTo>
                    <a:pt x="225" y="1132"/>
                  </a:lnTo>
                  <a:lnTo>
                    <a:pt x="208" y="1138"/>
                  </a:lnTo>
                  <a:lnTo>
                    <a:pt x="191" y="1145"/>
                  </a:lnTo>
                  <a:lnTo>
                    <a:pt x="175" y="1154"/>
                  </a:lnTo>
                  <a:lnTo>
                    <a:pt x="159" y="1163"/>
                  </a:lnTo>
                  <a:lnTo>
                    <a:pt x="144" y="1173"/>
                  </a:lnTo>
                  <a:lnTo>
                    <a:pt x="129" y="1185"/>
                  </a:lnTo>
                  <a:lnTo>
                    <a:pt x="116" y="1196"/>
                  </a:lnTo>
                  <a:lnTo>
                    <a:pt x="102" y="1209"/>
                  </a:lnTo>
                  <a:lnTo>
                    <a:pt x="89" y="1222"/>
                  </a:lnTo>
                  <a:lnTo>
                    <a:pt x="78" y="1236"/>
                  </a:lnTo>
                  <a:lnTo>
                    <a:pt x="68" y="1251"/>
                  </a:lnTo>
                  <a:lnTo>
                    <a:pt x="58" y="1267"/>
                  </a:lnTo>
                  <a:lnTo>
                    <a:pt x="50" y="1282"/>
                  </a:lnTo>
                  <a:lnTo>
                    <a:pt x="43" y="1299"/>
                  </a:lnTo>
                  <a:lnTo>
                    <a:pt x="36" y="1317"/>
                  </a:lnTo>
                  <a:lnTo>
                    <a:pt x="32" y="1329"/>
                  </a:lnTo>
                  <a:lnTo>
                    <a:pt x="29" y="1340"/>
                  </a:lnTo>
                  <a:lnTo>
                    <a:pt x="27" y="1352"/>
                  </a:lnTo>
                  <a:lnTo>
                    <a:pt x="25" y="1364"/>
                  </a:lnTo>
                  <a:lnTo>
                    <a:pt x="23" y="1382"/>
                  </a:lnTo>
                  <a:lnTo>
                    <a:pt x="23" y="1399"/>
                  </a:lnTo>
                  <a:lnTo>
                    <a:pt x="23" y="1415"/>
                  </a:lnTo>
                  <a:lnTo>
                    <a:pt x="26" y="1431"/>
                  </a:lnTo>
                  <a:lnTo>
                    <a:pt x="29" y="1448"/>
                  </a:lnTo>
                  <a:lnTo>
                    <a:pt x="34" y="1463"/>
                  </a:lnTo>
                  <a:lnTo>
                    <a:pt x="41" y="1478"/>
                  </a:lnTo>
                  <a:lnTo>
                    <a:pt x="48" y="1492"/>
                  </a:lnTo>
                  <a:lnTo>
                    <a:pt x="56" y="1506"/>
                  </a:lnTo>
                  <a:lnTo>
                    <a:pt x="65" y="1520"/>
                  </a:lnTo>
                  <a:lnTo>
                    <a:pt x="75" y="1532"/>
                  </a:lnTo>
                  <a:lnTo>
                    <a:pt x="86" y="1545"/>
                  </a:lnTo>
                  <a:lnTo>
                    <a:pt x="97" y="1557"/>
                  </a:lnTo>
                  <a:lnTo>
                    <a:pt x="111" y="1569"/>
                  </a:lnTo>
                  <a:lnTo>
                    <a:pt x="124" y="1580"/>
                  </a:lnTo>
                  <a:lnTo>
                    <a:pt x="139" y="1590"/>
                  </a:lnTo>
                  <a:lnTo>
                    <a:pt x="116" y="1601"/>
                  </a:lnTo>
                  <a:lnTo>
                    <a:pt x="95" y="1614"/>
                  </a:lnTo>
                  <a:lnTo>
                    <a:pt x="85" y="1621"/>
                  </a:lnTo>
                  <a:lnTo>
                    <a:pt x="75" y="1628"/>
                  </a:lnTo>
                  <a:lnTo>
                    <a:pt x="67" y="1637"/>
                  </a:lnTo>
                  <a:lnTo>
                    <a:pt x="58" y="1644"/>
                  </a:lnTo>
                  <a:lnTo>
                    <a:pt x="50" y="1653"/>
                  </a:lnTo>
                  <a:lnTo>
                    <a:pt x="43" y="1661"/>
                  </a:lnTo>
                  <a:lnTo>
                    <a:pt x="35" y="1670"/>
                  </a:lnTo>
                  <a:lnTo>
                    <a:pt x="29" y="1679"/>
                  </a:lnTo>
                  <a:lnTo>
                    <a:pt x="23" y="1689"/>
                  </a:lnTo>
                  <a:lnTo>
                    <a:pt x="18" y="1700"/>
                  </a:lnTo>
                  <a:lnTo>
                    <a:pt x="14" y="1710"/>
                  </a:lnTo>
                  <a:lnTo>
                    <a:pt x="10" y="1720"/>
                  </a:lnTo>
                  <a:lnTo>
                    <a:pt x="6" y="1735"/>
                  </a:lnTo>
                  <a:lnTo>
                    <a:pt x="3" y="1749"/>
                  </a:lnTo>
                  <a:lnTo>
                    <a:pt x="1" y="1765"/>
                  </a:lnTo>
                  <a:lnTo>
                    <a:pt x="0" y="1780"/>
                  </a:lnTo>
                  <a:lnTo>
                    <a:pt x="0" y="1798"/>
                  </a:lnTo>
                  <a:lnTo>
                    <a:pt x="1" y="1815"/>
                  </a:lnTo>
                  <a:lnTo>
                    <a:pt x="4" y="1833"/>
                  </a:lnTo>
                  <a:lnTo>
                    <a:pt x="9" y="1850"/>
                  </a:lnTo>
                  <a:lnTo>
                    <a:pt x="14" y="1866"/>
                  </a:lnTo>
                  <a:lnTo>
                    <a:pt x="21" y="1882"/>
                  </a:lnTo>
                  <a:lnTo>
                    <a:pt x="29" y="1898"/>
                  </a:lnTo>
                  <a:lnTo>
                    <a:pt x="38" y="1912"/>
                  </a:lnTo>
                  <a:lnTo>
                    <a:pt x="50" y="1927"/>
                  </a:lnTo>
                  <a:lnTo>
                    <a:pt x="61" y="1940"/>
                  </a:lnTo>
                  <a:lnTo>
                    <a:pt x="73" y="1954"/>
                  </a:lnTo>
                  <a:lnTo>
                    <a:pt x="87" y="1966"/>
                  </a:lnTo>
                  <a:lnTo>
                    <a:pt x="101" y="1978"/>
                  </a:lnTo>
                  <a:lnTo>
                    <a:pt x="117" y="1989"/>
                  </a:lnTo>
                  <a:lnTo>
                    <a:pt x="133" y="1999"/>
                  </a:lnTo>
                  <a:lnTo>
                    <a:pt x="149" y="2008"/>
                  </a:lnTo>
                  <a:lnTo>
                    <a:pt x="142" y="2021"/>
                  </a:lnTo>
                  <a:lnTo>
                    <a:pt x="129" y="2041"/>
                  </a:lnTo>
                  <a:lnTo>
                    <a:pt x="116" y="2060"/>
                  </a:lnTo>
                  <a:lnTo>
                    <a:pt x="111" y="2069"/>
                  </a:lnTo>
                  <a:lnTo>
                    <a:pt x="118" y="2079"/>
                  </a:lnTo>
                  <a:lnTo>
                    <a:pt x="127" y="2101"/>
                  </a:lnTo>
                  <a:lnTo>
                    <a:pt x="137" y="2122"/>
                  </a:lnTo>
                  <a:lnTo>
                    <a:pt x="148" y="2142"/>
                  </a:lnTo>
                  <a:lnTo>
                    <a:pt x="160" y="2162"/>
                  </a:lnTo>
                  <a:lnTo>
                    <a:pt x="175" y="2180"/>
                  </a:lnTo>
                  <a:lnTo>
                    <a:pt x="190" y="2197"/>
                  </a:lnTo>
                  <a:lnTo>
                    <a:pt x="206" y="2215"/>
                  </a:lnTo>
                  <a:lnTo>
                    <a:pt x="223" y="2230"/>
                  </a:lnTo>
                  <a:lnTo>
                    <a:pt x="243" y="2245"/>
                  </a:lnTo>
                  <a:lnTo>
                    <a:pt x="262" y="2259"/>
                  </a:lnTo>
                  <a:lnTo>
                    <a:pt x="283" y="2272"/>
                  </a:lnTo>
                  <a:lnTo>
                    <a:pt x="305" y="2285"/>
                  </a:lnTo>
                  <a:lnTo>
                    <a:pt x="328" y="2296"/>
                  </a:lnTo>
                  <a:lnTo>
                    <a:pt x="351" y="2306"/>
                  </a:lnTo>
                  <a:lnTo>
                    <a:pt x="377" y="2315"/>
                  </a:lnTo>
                  <a:lnTo>
                    <a:pt x="403" y="2323"/>
                  </a:lnTo>
                  <a:lnTo>
                    <a:pt x="402" y="2326"/>
                  </a:lnTo>
                  <a:lnTo>
                    <a:pt x="401" y="2329"/>
                  </a:lnTo>
                  <a:lnTo>
                    <a:pt x="388" y="2408"/>
                  </a:lnTo>
                  <a:lnTo>
                    <a:pt x="417" y="2411"/>
                  </a:lnTo>
                  <a:lnTo>
                    <a:pt x="531" y="2452"/>
                  </a:lnTo>
                  <a:lnTo>
                    <a:pt x="543" y="2456"/>
                  </a:lnTo>
                  <a:lnTo>
                    <a:pt x="571" y="2466"/>
                  </a:lnTo>
                  <a:lnTo>
                    <a:pt x="605" y="2479"/>
                  </a:lnTo>
                  <a:lnTo>
                    <a:pt x="636" y="2490"/>
                  </a:lnTo>
                  <a:lnTo>
                    <a:pt x="635" y="2511"/>
                  </a:lnTo>
                  <a:lnTo>
                    <a:pt x="634" y="2533"/>
                  </a:lnTo>
                  <a:lnTo>
                    <a:pt x="633" y="2549"/>
                  </a:lnTo>
                  <a:lnTo>
                    <a:pt x="633" y="2555"/>
                  </a:lnTo>
                  <a:lnTo>
                    <a:pt x="633" y="2634"/>
                  </a:lnTo>
                  <a:lnTo>
                    <a:pt x="662" y="2645"/>
                  </a:lnTo>
                  <a:lnTo>
                    <a:pt x="799" y="2674"/>
                  </a:lnTo>
                  <a:lnTo>
                    <a:pt x="886" y="2694"/>
                  </a:lnTo>
                  <a:lnTo>
                    <a:pt x="898" y="2694"/>
                  </a:lnTo>
                  <a:lnTo>
                    <a:pt x="909" y="2695"/>
                  </a:lnTo>
                  <a:lnTo>
                    <a:pt x="920" y="2694"/>
                  </a:lnTo>
                  <a:lnTo>
                    <a:pt x="930" y="2693"/>
                  </a:lnTo>
                  <a:lnTo>
                    <a:pt x="950" y="2690"/>
                  </a:lnTo>
                  <a:lnTo>
                    <a:pt x="971" y="2685"/>
                  </a:lnTo>
                  <a:lnTo>
                    <a:pt x="989" y="2679"/>
                  </a:lnTo>
                  <a:lnTo>
                    <a:pt x="1007" y="2672"/>
                  </a:lnTo>
                  <a:lnTo>
                    <a:pt x="1025" y="2665"/>
                  </a:lnTo>
                  <a:lnTo>
                    <a:pt x="1041" y="2656"/>
                  </a:lnTo>
                  <a:lnTo>
                    <a:pt x="1056" y="2650"/>
                  </a:lnTo>
                  <a:lnTo>
                    <a:pt x="1070" y="2644"/>
                  </a:lnTo>
                  <a:lnTo>
                    <a:pt x="1086" y="2638"/>
                  </a:lnTo>
                  <a:lnTo>
                    <a:pt x="1100" y="2633"/>
                  </a:lnTo>
                  <a:lnTo>
                    <a:pt x="1114" y="2630"/>
                  </a:lnTo>
                  <a:lnTo>
                    <a:pt x="1128" y="2628"/>
                  </a:lnTo>
                  <a:lnTo>
                    <a:pt x="1143" y="2627"/>
                  </a:lnTo>
                  <a:lnTo>
                    <a:pt x="1159" y="2628"/>
                  </a:lnTo>
                  <a:lnTo>
                    <a:pt x="1172" y="2630"/>
                  </a:lnTo>
                  <a:lnTo>
                    <a:pt x="1185" y="2632"/>
                  </a:lnTo>
                  <a:lnTo>
                    <a:pt x="1198" y="2636"/>
                  </a:lnTo>
                  <a:lnTo>
                    <a:pt x="1211" y="2639"/>
                  </a:lnTo>
                  <a:lnTo>
                    <a:pt x="1237" y="2648"/>
                  </a:lnTo>
                  <a:lnTo>
                    <a:pt x="1262" y="2658"/>
                  </a:lnTo>
                  <a:lnTo>
                    <a:pt x="1287" y="2671"/>
                  </a:lnTo>
                  <a:lnTo>
                    <a:pt x="1312" y="2683"/>
                  </a:lnTo>
                  <a:lnTo>
                    <a:pt x="1336" y="2696"/>
                  </a:lnTo>
                  <a:lnTo>
                    <a:pt x="1360" y="2709"/>
                  </a:lnTo>
                  <a:lnTo>
                    <a:pt x="1384" y="2722"/>
                  </a:lnTo>
                  <a:lnTo>
                    <a:pt x="1408" y="2736"/>
                  </a:lnTo>
                  <a:lnTo>
                    <a:pt x="1433" y="2748"/>
                  </a:lnTo>
                  <a:lnTo>
                    <a:pt x="1457" y="2759"/>
                  </a:lnTo>
                  <a:lnTo>
                    <a:pt x="1482" y="2769"/>
                  </a:lnTo>
                  <a:lnTo>
                    <a:pt x="1507" y="2777"/>
                  </a:lnTo>
                  <a:lnTo>
                    <a:pt x="1520" y="2780"/>
                  </a:lnTo>
                  <a:lnTo>
                    <a:pt x="1532" y="2783"/>
                  </a:lnTo>
                  <a:lnTo>
                    <a:pt x="1546" y="2785"/>
                  </a:lnTo>
                  <a:lnTo>
                    <a:pt x="1558" y="2787"/>
                  </a:lnTo>
                  <a:lnTo>
                    <a:pt x="1571" y="2788"/>
                  </a:lnTo>
                  <a:lnTo>
                    <a:pt x="1584" y="2790"/>
                  </a:lnTo>
                  <a:lnTo>
                    <a:pt x="1597" y="2790"/>
                  </a:lnTo>
                  <a:lnTo>
                    <a:pt x="1611" y="2788"/>
                  </a:lnTo>
                  <a:lnTo>
                    <a:pt x="1624" y="2786"/>
                  </a:lnTo>
                  <a:lnTo>
                    <a:pt x="1638" y="2783"/>
                  </a:lnTo>
                  <a:lnTo>
                    <a:pt x="1651" y="2780"/>
                  </a:lnTo>
                  <a:lnTo>
                    <a:pt x="1665" y="2775"/>
                  </a:lnTo>
                  <a:lnTo>
                    <a:pt x="1680" y="2770"/>
                  </a:lnTo>
                  <a:lnTo>
                    <a:pt x="1693" y="2764"/>
                  </a:lnTo>
                  <a:lnTo>
                    <a:pt x="1707" y="2756"/>
                  </a:lnTo>
                  <a:lnTo>
                    <a:pt x="1722" y="2748"/>
                  </a:lnTo>
                  <a:lnTo>
                    <a:pt x="1736" y="2738"/>
                  </a:lnTo>
                  <a:lnTo>
                    <a:pt x="1751" y="2727"/>
                  </a:lnTo>
                  <a:lnTo>
                    <a:pt x="1766" y="2715"/>
                  </a:lnTo>
                  <a:lnTo>
                    <a:pt x="1781" y="2701"/>
                  </a:lnTo>
                  <a:lnTo>
                    <a:pt x="1790" y="2705"/>
                  </a:lnTo>
                  <a:lnTo>
                    <a:pt x="1801" y="2708"/>
                  </a:lnTo>
                  <a:lnTo>
                    <a:pt x="1813" y="2712"/>
                  </a:lnTo>
                  <a:lnTo>
                    <a:pt x="1825" y="2714"/>
                  </a:lnTo>
                  <a:lnTo>
                    <a:pt x="1851" y="2719"/>
                  </a:lnTo>
                  <a:lnTo>
                    <a:pt x="1879" y="2723"/>
                  </a:lnTo>
                  <a:lnTo>
                    <a:pt x="1908" y="2727"/>
                  </a:lnTo>
                  <a:lnTo>
                    <a:pt x="1939" y="2729"/>
                  </a:lnTo>
                  <a:lnTo>
                    <a:pt x="1969" y="2730"/>
                  </a:lnTo>
                  <a:lnTo>
                    <a:pt x="2000" y="2731"/>
                  </a:lnTo>
                  <a:lnTo>
                    <a:pt x="2057" y="2731"/>
                  </a:lnTo>
                  <a:lnTo>
                    <a:pt x="2107" y="2730"/>
                  </a:lnTo>
                  <a:lnTo>
                    <a:pt x="2147" y="2728"/>
                  </a:lnTo>
                  <a:lnTo>
                    <a:pt x="2169" y="2726"/>
                  </a:lnTo>
                  <a:lnTo>
                    <a:pt x="2414" y="2712"/>
                  </a:lnTo>
                  <a:lnTo>
                    <a:pt x="2649" y="2699"/>
                  </a:lnTo>
                  <a:lnTo>
                    <a:pt x="2691" y="2695"/>
                  </a:lnTo>
                  <a:lnTo>
                    <a:pt x="2737" y="2690"/>
                  </a:lnTo>
                  <a:lnTo>
                    <a:pt x="2787" y="2684"/>
                  </a:lnTo>
                  <a:lnTo>
                    <a:pt x="2838" y="2676"/>
                  </a:lnTo>
                  <a:lnTo>
                    <a:pt x="2892" y="2668"/>
                  </a:lnTo>
                  <a:lnTo>
                    <a:pt x="2948" y="2657"/>
                  </a:lnTo>
                  <a:lnTo>
                    <a:pt x="3005" y="2646"/>
                  </a:lnTo>
                  <a:lnTo>
                    <a:pt x="3064" y="2633"/>
                  </a:lnTo>
                  <a:lnTo>
                    <a:pt x="3123" y="2620"/>
                  </a:lnTo>
                  <a:lnTo>
                    <a:pt x="3181" y="2604"/>
                  </a:lnTo>
                  <a:lnTo>
                    <a:pt x="3239" y="2586"/>
                  </a:lnTo>
                  <a:lnTo>
                    <a:pt x="3296" y="2568"/>
                  </a:lnTo>
                  <a:lnTo>
                    <a:pt x="3325" y="2558"/>
                  </a:lnTo>
                  <a:lnTo>
                    <a:pt x="3352" y="2547"/>
                  </a:lnTo>
                  <a:lnTo>
                    <a:pt x="3380" y="2536"/>
                  </a:lnTo>
                  <a:lnTo>
                    <a:pt x="3407" y="2524"/>
                  </a:lnTo>
                  <a:lnTo>
                    <a:pt x="3432" y="2512"/>
                  </a:lnTo>
                  <a:lnTo>
                    <a:pt x="3459" y="2500"/>
                  </a:lnTo>
                  <a:lnTo>
                    <a:pt x="3483" y="2487"/>
                  </a:lnTo>
                  <a:lnTo>
                    <a:pt x="3508" y="2474"/>
                  </a:lnTo>
                  <a:lnTo>
                    <a:pt x="3518" y="2484"/>
                  </a:lnTo>
                  <a:lnTo>
                    <a:pt x="3528" y="2494"/>
                  </a:lnTo>
                  <a:lnTo>
                    <a:pt x="3539" y="2502"/>
                  </a:lnTo>
                  <a:lnTo>
                    <a:pt x="3551" y="2510"/>
                  </a:lnTo>
                  <a:lnTo>
                    <a:pt x="3563" y="2517"/>
                  </a:lnTo>
                  <a:lnTo>
                    <a:pt x="3576" y="2523"/>
                  </a:lnTo>
                  <a:lnTo>
                    <a:pt x="3589" y="2528"/>
                  </a:lnTo>
                  <a:lnTo>
                    <a:pt x="3602" y="2534"/>
                  </a:lnTo>
                  <a:lnTo>
                    <a:pt x="3616" y="2538"/>
                  </a:lnTo>
                  <a:lnTo>
                    <a:pt x="3630" y="2541"/>
                  </a:lnTo>
                  <a:lnTo>
                    <a:pt x="3646" y="2543"/>
                  </a:lnTo>
                  <a:lnTo>
                    <a:pt x="3661" y="2545"/>
                  </a:lnTo>
                  <a:lnTo>
                    <a:pt x="3676" y="2546"/>
                  </a:lnTo>
                  <a:lnTo>
                    <a:pt x="3691" y="2547"/>
                  </a:lnTo>
                  <a:lnTo>
                    <a:pt x="3707" y="2547"/>
                  </a:lnTo>
                  <a:lnTo>
                    <a:pt x="3723" y="2547"/>
                  </a:lnTo>
                  <a:lnTo>
                    <a:pt x="3755" y="2545"/>
                  </a:lnTo>
                  <a:lnTo>
                    <a:pt x="3789" y="2541"/>
                  </a:lnTo>
                  <a:lnTo>
                    <a:pt x="3821" y="2536"/>
                  </a:lnTo>
                  <a:lnTo>
                    <a:pt x="3855" y="2529"/>
                  </a:lnTo>
                  <a:lnTo>
                    <a:pt x="3887" y="2522"/>
                  </a:lnTo>
                  <a:lnTo>
                    <a:pt x="3920" y="2515"/>
                  </a:lnTo>
                  <a:lnTo>
                    <a:pt x="3951" y="2507"/>
                  </a:lnTo>
                  <a:lnTo>
                    <a:pt x="3982" y="2499"/>
                  </a:lnTo>
                  <a:lnTo>
                    <a:pt x="4109" y="2470"/>
                  </a:lnTo>
                  <a:lnTo>
                    <a:pt x="4132" y="2466"/>
                  </a:lnTo>
                  <a:lnTo>
                    <a:pt x="4214" y="2456"/>
                  </a:lnTo>
                  <a:lnTo>
                    <a:pt x="4294" y="2444"/>
                  </a:lnTo>
                  <a:lnTo>
                    <a:pt x="4331" y="2437"/>
                  </a:lnTo>
                  <a:lnTo>
                    <a:pt x="4370" y="2430"/>
                  </a:lnTo>
                  <a:lnTo>
                    <a:pt x="4407" y="2422"/>
                  </a:lnTo>
                  <a:lnTo>
                    <a:pt x="4444" y="2413"/>
                  </a:lnTo>
                  <a:lnTo>
                    <a:pt x="4480" y="2401"/>
                  </a:lnTo>
                  <a:lnTo>
                    <a:pt x="4518" y="2389"/>
                  </a:lnTo>
                  <a:lnTo>
                    <a:pt x="4555" y="2376"/>
                  </a:lnTo>
                  <a:lnTo>
                    <a:pt x="4591" y="2361"/>
                  </a:lnTo>
                  <a:lnTo>
                    <a:pt x="4629" y="2344"/>
                  </a:lnTo>
                  <a:lnTo>
                    <a:pt x="4666" y="2324"/>
                  </a:lnTo>
                  <a:lnTo>
                    <a:pt x="4704" y="2303"/>
                  </a:lnTo>
                  <a:lnTo>
                    <a:pt x="4743" y="2280"/>
                  </a:lnTo>
                  <a:lnTo>
                    <a:pt x="4760" y="2292"/>
                  </a:lnTo>
                  <a:lnTo>
                    <a:pt x="4779" y="2303"/>
                  </a:lnTo>
                  <a:lnTo>
                    <a:pt x="4800" y="2314"/>
                  </a:lnTo>
                  <a:lnTo>
                    <a:pt x="4822" y="2323"/>
                  </a:lnTo>
                  <a:lnTo>
                    <a:pt x="4844" y="2331"/>
                  </a:lnTo>
                  <a:lnTo>
                    <a:pt x="4866" y="2339"/>
                  </a:lnTo>
                  <a:lnTo>
                    <a:pt x="4890" y="2344"/>
                  </a:lnTo>
                  <a:lnTo>
                    <a:pt x="4913" y="2348"/>
                  </a:lnTo>
                  <a:lnTo>
                    <a:pt x="4936" y="2351"/>
                  </a:lnTo>
                  <a:lnTo>
                    <a:pt x="4959" y="2352"/>
                  </a:lnTo>
                  <a:lnTo>
                    <a:pt x="4981" y="2351"/>
                  </a:lnTo>
                  <a:lnTo>
                    <a:pt x="5004" y="2348"/>
                  </a:lnTo>
                  <a:lnTo>
                    <a:pt x="5014" y="2346"/>
                  </a:lnTo>
                  <a:lnTo>
                    <a:pt x="5024" y="2344"/>
                  </a:lnTo>
                  <a:lnTo>
                    <a:pt x="5034" y="2341"/>
                  </a:lnTo>
                  <a:lnTo>
                    <a:pt x="5044" y="2337"/>
                  </a:lnTo>
                  <a:lnTo>
                    <a:pt x="5053" y="2333"/>
                  </a:lnTo>
                  <a:lnTo>
                    <a:pt x="5062" y="2328"/>
                  </a:lnTo>
                  <a:lnTo>
                    <a:pt x="5071" y="2323"/>
                  </a:lnTo>
                  <a:lnTo>
                    <a:pt x="5080" y="2318"/>
                  </a:lnTo>
                  <a:lnTo>
                    <a:pt x="5086" y="2313"/>
                  </a:lnTo>
                  <a:lnTo>
                    <a:pt x="5092" y="2308"/>
                  </a:lnTo>
                  <a:lnTo>
                    <a:pt x="5098" y="2302"/>
                  </a:lnTo>
                  <a:lnTo>
                    <a:pt x="5104" y="2295"/>
                  </a:lnTo>
                  <a:lnTo>
                    <a:pt x="5109" y="2287"/>
                  </a:lnTo>
                  <a:lnTo>
                    <a:pt x="5115" y="2278"/>
                  </a:lnTo>
                  <a:lnTo>
                    <a:pt x="5119" y="2268"/>
                  </a:lnTo>
                  <a:lnTo>
                    <a:pt x="5123" y="2257"/>
                  </a:lnTo>
                  <a:lnTo>
                    <a:pt x="5126" y="2247"/>
                  </a:lnTo>
                  <a:lnTo>
                    <a:pt x="5127" y="2237"/>
                  </a:lnTo>
                  <a:lnTo>
                    <a:pt x="5128" y="2225"/>
                  </a:lnTo>
                  <a:lnTo>
                    <a:pt x="5127" y="2213"/>
                  </a:lnTo>
                  <a:lnTo>
                    <a:pt x="5126" y="2198"/>
                  </a:lnTo>
                  <a:lnTo>
                    <a:pt x="5124" y="2184"/>
                  </a:lnTo>
                  <a:lnTo>
                    <a:pt x="5120" y="2170"/>
                  </a:lnTo>
                  <a:lnTo>
                    <a:pt x="5116" y="2155"/>
                  </a:lnTo>
                  <a:lnTo>
                    <a:pt x="5132" y="2150"/>
                  </a:lnTo>
                  <a:lnTo>
                    <a:pt x="5147" y="2144"/>
                  </a:lnTo>
                  <a:lnTo>
                    <a:pt x="5160" y="2139"/>
                  </a:lnTo>
                  <a:lnTo>
                    <a:pt x="5173" y="2133"/>
                  </a:lnTo>
                  <a:lnTo>
                    <a:pt x="5184" y="2127"/>
                  </a:lnTo>
                  <a:lnTo>
                    <a:pt x="5194" y="2121"/>
                  </a:lnTo>
                  <a:lnTo>
                    <a:pt x="5204" y="2114"/>
                  </a:lnTo>
                  <a:lnTo>
                    <a:pt x="5212" y="2108"/>
                  </a:lnTo>
                  <a:lnTo>
                    <a:pt x="5219" y="2101"/>
                  </a:lnTo>
                  <a:lnTo>
                    <a:pt x="5225" y="2094"/>
                  </a:lnTo>
                  <a:lnTo>
                    <a:pt x="5231" y="2087"/>
                  </a:lnTo>
                  <a:lnTo>
                    <a:pt x="5236" y="2079"/>
                  </a:lnTo>
                  <a:lnTo>
                    <a:pt x="5243" y="2066"/>
                  </a:lnTo>
                  <a:lnTo>
                    <a:pt x="5248" y="2053"/>
                  </a:lnTo>
                  <a:lnTo>
                    <a:pt x="5250" y="2049"/>
                  </a:lnTo>
                  <a:lnTo>
                    <a:pt x="5251" y="2046"/>
                  </a:lnTo>
                  <a:lnTo>
                    <a:pt x="5253" y="2034"/>
                  </a:lnTo>
                  <a:lnTo>
                    <a:pt x="5254" y="2023"/>
                  </a:lnTo>
                  <a:lnTo>
                    <a:pt x="5254" y="2011"/>
                  </a:lnTo>
                  <a:lnTo>
                    <a:pt x="5253" y="1999"/>
                  </a:lnTo>
                  <a:lnTo>
                    <a:pt x="5250" y="1988"/>
                  </a:lnTo>
                  <a:lnTo>
                    <a:pt x="5247" y="1976"/>
                  </a:lnTo>
                  <a:lnTo>
                    <a:pt x="5243" y="1965"/>
                  </a:lnTo>
                  <a:lnTo>
                    <a:pt x="5238" y="1953"/>
                  </a:lnTo>
                  <a:lnTo>
                    <a:pt x="5232" y="1941"/>
                  </a:lnTo>
                  <a:lnTo>
                    <a:pt x="5226" y="1929"/>
                  </a:lnTo>
                  <a:lnTo>
                    <a:pt x="5218" y="1918"/>
                  </a:lnTo>
                  <a:lnTo>
                    <a:pt x="5210" y="1907"/>
                  </a:lnTo>
                  <a:lnTo>
                    <a:pt x="5201" y="1896"/>
                  </a:lnTo>
                  <a:lnTo>
                    <a:pt x="5190" y="1884"/>
                  </a:lnTo>
                  <a:lnTo>
                    <a:pt x="5179" y="1873"/>
                  </a:lnTo>
                  <a:lnTo>
                    <a:pt x="5168" y="1862"/>
                  </a:lnTo>
                  <a:lnTo>
                    <a:pt x="5183" y="1850"/>
                  </a:lnTo>
                  <a:lnTo>
                    <a:pt x="5198" y="1837"/>
                  </a:lnTo>
                  <a:lnTo>
                    <a:pt x="5212" y="1821"/>
                  </a:lnTo>
                  <a:lnTo>
                    <a:pt x="5225" y="1804"/>
                  </a:lnTo>
                  <a:lnTo>
                    <a:pt x="5237" y="1786"/>
                  </a:lnTo>
                  <a:lnTo>
                    <a:pt x="5248" y="1765"/>
                  </a:lnTo>
                  <a:lnTo>
                    <a:pt x="5258" y="1742"/>
                  </a:lnTo>
                  <a:lnTo>
                    <a:pt x="5268" y="1717"/>
                  </a:lnTo>
                  <a:lnTo>
                    <a:pt x="5275" y="1694"/>
                  </a:lnTo>
                  <a:lnTo>
                    <a:pt x="5281" y="1668"/>
                  </a:lnTo>
                  <a:lnTo>
                    <a:pt x="5286" y="1643"/>
                  </a:lnTo>
                  <a:lnTo>
                    <a:pt x="5290" y="1615"/>
                  </a:lnTo>
                  <a:lnTo>
                    <a:pt x="5294" y="1590"/>
                  </a:lnTo>
                  <a:lnTo>
                    <a:pt x="5296" y="1563"/>
                  </a:lnTo>
                  <a:lnTo>
                    <a:pt x="5297" y="1537"/>
                  </a:lnTo>
                  <a:lnTo>
                    <a:pt x="5297" y="1510"/>
                  </a:lnTo>
                  <a:lnTo>
                    <a:pt x="5297" y="1483"/>
                  </a:lnTo>
                  <a:lnTo>
                    <a:pt x="5295" y="1457"/>
                  </a:lnTo>
                  <a:lnTo>
                    <a:pt x="5292" y="1430"/>
                  </a:lnTo>
                  <a:lnTo>
                    <a:pt x="5288" y="1405"/>
                  </a:lnTo>
                  <a:lnTo>
                    <a:pt x="5283" y="1380"/>
                  </a:lnTo>
                  <a:lnTo>
                    <a:pt x="5277" y="1356"/>
                  </a:lnTo>
                  <a:lnTo>
                    <a:pt x="5269" y="1333"/>
                  </a:lnTo>
                  <a:lnTo>
                    <a:pt x="5260" y="1311"/>
                  </a:lnTo>
                  <a:lnTo>
                    <a:pt x="5250" y="1290"/>
                  </a:lnTo>
                  <a:lnTo>
                    <a:pt x="5238" y="1271"/>
                  </a:lnTo>
                  <a:lnTo>
                    <a:pt x="5232" y="1262"/>
                  </a:lnTo>
                  <a:lnTo>
                    <a:pt x="5226" y="1254"/>
                  </a:lnTo>
                  <a:lnTo>
                    <a:pt x="5219" y="1246"/>
                  </a:lnTo>
                  <a:lnTo>
                    <a:pt x="5212" y="1237"/>
                  </a:lnTo>
                  <a:lnTo>
                    <a:pt x="5218" y="1223"/>
                  </a:lnTo>
                  <a:lnTo>
                    <a:pt x="5223" y="1209"/>
                  </a:lnTo>
                  <a:lnTo>
                    <a:pt x="5229" y="1196"/>
                  </a:lnTo>
                  <a:lnTo>
                    <a:pt x="5233" y="1183"/>
                  </a:lnTo>
                  <a:lnTo>
                    <a:pt x="5242" y="1153"/>
                  </a:lnTo>
                  <a:lnTo>
                    <a:pt x="5248" y="1125"/>
                  </a:lnTo>
                  <a:lnTo>
                    <a:pt x="5252" y="1098"/>
                  </a:lnTo>
                  <a:lnTo>
                    <a:pt x="5254" y="1073"/>
                  </a:lnTo>
                  <a:lnTo>
                    <a:pt x="5254" y="1050"/>
                  </a:lnTo>
                  <a:lnTo>
                    <a:pt x="5253" y="1028"/>
                  </a:lnTo>
                  <a:lnTo>
                    <a:pt x="5250" y="1007"/>
                  </a:lnTo>
                  <a:lnTo>
                    <a:pt x="5245" y="988"/>
                  </a:lnTo>
                  <a:lnTo>
                    <a:pt x="5239" y="970"/>
                  </a:lnTo>
                  <a:lnTo>
                    <a:pt x="5232" y="953"/>
                  </a:lnTo>
                  <a:lnTo>
                    <a:pt x="5224" y="938"/>
                  </a:lnTo>
                  <a:lnTo>
                    <a:pt x="5215" y="924"/>
                  </a:lnTo>
                  <a:lnTo>
                    <a:pt x="5205" y="910"/>
                  </a:lnTo>
                  <a:lnTo>
                    <a:pt x="5194" y="898"/>
                  </a:lnTo>
                  <a:lnTo>
                    <a:pt x="5183" y="887"/>
                  </a:lnTo>
                  <a:lnTo>
                    <a:pt x="5171" y="876"/>
                  </a:lnTo>
                  <a:lnTo>
                    <a:pt x="5177" y="864"/>
                  </a:lnTo>
                  <a:lnTo>
                    <a:pt x="5183" y="850"/>
                  </a:lnTo>
                  <a:lnTo>
                    <a:pt x="5186" y="839"/>
                  </a:lnTo>
                  <a:lnTo>
                    <a:pt x="5189" y="827"/>
                  </a:lnTo>
                  <a:lnTo>
                    <a:pt x="5191" y="815"/>
                  </a:lnTo>
                  <a:lnTo>
                    <a:pt x="5193" y="804"/>
                  </a:lnTo>
                  <a:lnTo>
                    <a:pt x="5194" y="792"/>
                  </a:lnTo>
                  <a:lnTo>
                    <a:pt x="5195" y="779"/>
                  </a:lnTo>
                  <a:lnTo>
                    <a:pt x="5195" y="767"/>
                  </a:lnTo>
                  <a:lnTo>
                    <a:pt x="5194" y="754"/>
                  </a:lnTo>
                  <a:lnTo>
                    <a:pt x="5192" y="730"/>
                  </a:lnTo>
                  <a:lnTo>
                    <a:pt x="5188" y="705"/>
                  </a:lnTo>
                  <a:lnTo>
                    <a:pt x="5183" y="681"/>
                  </a:lnTo>
                  <a:lnTo>
                    <a:pt x="5176" y="656"/>
                  </a:lnTo>
                  <a:lnTo>
                    <a:pt x="5167" y="633"/>
                  </a:lnTo>
                  <a:lnTo>
                    <a:pt x="5157" y="610"/>
                  </a:lnTo>
                  <a:lnTo>
                    <a:pt x="5146" y="587"/>
                  </a:lnTo>
                  <a:lnTo>
                    <a:pt x="5132" y="565"/>
                  </a:lnTo>
                  <a:lnTo>
                    <a:pt x="5118" y="545"/>
                  </a:lnTo>
                  <a:lnTo>
                    <a:pt x="5104" y="524"/>
                  </a:lnTo>
                  <a:lnTo>
                    <a:pt x="5089" y="506"/>
                  </a:lnTo>
                  <a:lnTo>
                    <a:pt x="5072" y="489"/>
                  </a:lnTo>
                  <a:lnTo>
                    <a:pt x="5055" y="473"/>
                  </a:lnTo>
                  <a:lnTo>
                    <a:pt x="5038" y="458"/>
                  </a:lnTo>
                  <a:lnTo>
                    <a:pt x="5021" y="446"/>
                  </a:lnTo>
                  <a:lnTo>
                    <a:pt x="5004" y="435"/>
                  </a:lnTo>
                  <a:lnTo>
                    <a:pt x="4985" y="425"/>
                  </a:lnTo>
                  <a:lnTo>
                    <a:pt x="4967" y="418"/>
                  </a:lnTo>
                  <a:lnTo>
                    <a:pt x="4949" y="411"/>
                  </a:lnTo>
                  <a:lnTo>
                    <a:pt x="4930" y="406"/>
                  </a:lnTo>
                  <a:lnTo>
                    <a:pt x="4912" y="402"/>
                  </a:lnTo>
                  <a:lnTo>
                    <a:pt x="4894" y="400"/>
                  </a:lnTo>
                  <a:lnTo>
                    <a:pt x="4876" y="399"/>
                  </a:lnTo>
                  <a:lnTo>
                    <a:pt x="4857" y="401"/>
                  </a:lnTo>
                  <a:lnTo>
                    <a:pt x="4839" y="404"/>
                  </a:lnTo>
                  <a:lnTo>
                    <a:pt x="4821" y="408"/>
                  </a:lnTo>
                  <a:lnTo>
                    <a:pt x="4802" y="414"/>
                  </a:lnTo>
                  <a:lnTo>
                    <a:pt x="4785" y="421"/>
                  </a:lnTo>
                  <a:lnTo>
                    <a:pt x="4773" y="402"/>
                  </a:lnTo>
                  <a:lnTo>
                    <a:pt x="4760" y="385"/>
                  </a:lnTo>
                  <a:lnTo>
                    <a:pt x="4746" y="369"/>
                  </a:lnTo>
                  <a:lnTo>
                    <a:pt x="4730" y="354"/>
                  </a:lnTo>
                  <a:lnTo>
                    <a:pt x="4715" y="340"/>
                  </a:lnTo>
                  <a:lnTo>
                    <a:pt x="4698" y="327"/>
                  </a:lnTo>
                  <a:lnTo>
                    <a:pt x="4681" y="315"/>
                  </a:lnTo>
                  <a:lnTo>
                    <a:pt x="4662" y="305"/>
                  </a:lnTo>
                  <a:lnTo>
                    <a:pt x="4644" y="296"/>
                  </a:lnTo>
                  <a:lnTo>
                    <a:pt x="4625" y="289"/>
                  </a:lnTo>
                  <a:lnTo>
                    <a:pt x="4604" y="282"/>
                  </a:lnTo>
                  <a:lnTo>
                    <a:pt x="4584" y="277"/>
                  </a:lnTo>
                  <a:lnTo>
                    <a:pt x="4563" y="272"/>
                  </a:lnTo>
                  <a:lnTo>
                    <a:pt x="4541" y="270"/>
                  </a:lnTo>
                  <a:lnTo>
                    <a:pt x="4519" y="269"/>
                  </a:lnTo>
                  <a:lnTo>
                    <a:pt x="4497" y="269"/>
                  </a:lnTo>
                  <a:lnTo>
                    <a:pt x="4482" y="241"/>
                  </a:lnTo>
                  <a:lnTo>
                    <a:pt x="4464" y="215"/>
                  </a:lnTo>
                  <a:lnTo>
                    <a:pt x="4445" y="188"/>
                  </a:lnTo>
                  <a:lnTo>
                    <a:pt x="4426" y="164"/>
                  </a:lnTo>
                  <a:lnTo>
                    <a:pt x="4404" y="140"/>
                  </a:lnTo>
                  <a:lnTo>
                    <a:pt x="4382" y="118"/>
                  </a:lnTo>
                  <a:lnTo>
                    <a:pt x="4359" y="98"/>
                  </a:lnTo>
                  <a:lnTo>
                    <a:pt x="4335" y="79"/>
                  </a:lnTo>
                  <a:lnTo>
                    <a:pt x="4310" y="62"/>
                  </a:lnTo>
                  <a:lnTo>
                    <a:pt x="4284" y="47"/>
                  </a:lnTo>
                  <a:lnTo>
                    <a:pt x="4258" y="34"/>
                  </a:lnTo>
                  <a:lnTo>
                    <a:pt x="4232" y="23"/>
                  </a:lnTo>
                  <a:lnTo>
                    <a:pt x="4218" y="19"/>
                  </a:lnTo>
                  <a:lnTo>
                    <a:pt x="4205" y="14"/>
                  </a:lnTo>
                  <a:lnTo>
                    <a:pt x="4192" y="10"/>
                  </a:lnTo>
                  <a:lnTo>
                    <a:pt x="4178" y="7"/>
                  </a:lnTo>
                  <a:lnTo>
                    <a:pt x="4165" y="5"/>
                  </a:lnTo>
                  <a:lnTo>
                    <a:pt x="4151" y="3"/>
                  </a:lnTo>
                  <a:lnTo>
                    <a:pt x="4137" y="1"/>
                  </a:lnTo>
                  <a:lnTo>
                    <a:pt x="4124" y="1"/>
                  </a:lnTo>
                  <a:close/>
                  <a:moveTo>
                    <a:pt x="3899" y="211"/>
                  </a:moveTo>
                  <a:lnTo>
                    <a:pt x="3909" y="192"/>
                  </a:lnTo>
                  <a:lnTo>
                    <a:pt x="3920" y="176"/>
                  </a:lnTo>
                  <a:lnTo>
                    <a:pt x="3931" y="160"/>
                  </a:lnTo>
                  <a:lnTo>
                    <a:pt x="3943" y="144"/>
                  </a:lnTo>
                  <a:lnTo>
                    <a:pt x="3955" y="131"/>
                  </a:lnTo>
                  <a:lnTo>
                    <a:pt x="3969" y="119"/>
                  </a:lnTo>
                  <a:lnTo>
                    <a:pt x="3982" y="107"/>
                  </a:lnTo>
                  <a:lnTo>
                    <a:pt x="3996" y="97"/>
                  </a:lnTo>
                  <a:lnTo>
                    <a:pt x="4010" y="89"/>
                  </a:lnTo>
                  <a:lnTo>
                    <a:pt x="4025" y="80"/>
                  </a:lnTo>
                  <a:lnTo>
                    <a:pt x="4040" y="74"/>
                  </a:lnTo>
                  <a:lnTo>
                    <a:pt x="4056" y="69"/>
                  </a:lnTo>
                  <a:lnTo>
                    <a:pt x="4072" y="65"/>
                  </a:lnTo>
                  <a:lnTo>
                    <a:pt x="4088" y="62"/>
                  </a:lnTo>
                  <a:lnTo>
                    <a:pt x="4105" y="61"/>
                  </a:lnTo>
                  <a:lnTo>
                    <a:pt x="4123" y="61"/>
                  </a:lnTo>
                  <a:lnTo>
                    <a:pt x="4134" y="61"/>
                  </a:lnTo>
                  <a:lnTo>
                    <a:pt x="4146" y="62"/>
                  </a:lnTo>
                  <a:lnTo>
                    <a:pt x="4159" y="64"/>
                  </a:lnTo>
                  <a:lnTo>
                    <a:pt x="4170" y="66"/>
                  </a:lnTo>
                  <a:lnTo>
                    <a:pt x="4194" y="73"/>
                  </a:lnTo>
                  <a:lnTo>
                    <a:pt x="4218" y="82"/>
                  </a:lnTo>
                  <a:lnTo>
                    <a:pt x="4242" y="92"/>
                  </a:lnTo>
                  <a:lnTo>
                    <a:pt x="4265" y="104"/>
                  </a:lnTo>
                  <a:lnTo>
                    <a:pt x="4289" y="118"/>
                  </a:lnTo>
                  <a:lnTo>
                    <a:pt x="4311" y="133"/>
                  </a:lnTo>
                  <a:lnTo>
                    <a:pt x="4332" y="152"/>
                  </a:lnTo>
                  <a:lnTo>
                    <a:pt x="4354" y="170"/>
                  </a:lnTo>
                  <a:lnTo>
                    <a:pt x="4373" y="190"/>
                  </a:lnTo>
                  <a:lnTo>
                    <a:pt x="4392" y="213"/>
                  </a:lnTo>
                  <a:lnTo>
                    <a:pt x="4409" y="235"/>
                  </a:lnTo>
                  <a:lnTo>
                    <a:pt x="4426" y="259"/>
                  </a:lnTo>
                  <a:lnTo>
                    <a:pt x="4441" y="285"/>
                  </a:lnTo>
                  <a:lnTo>
                    <a:pt x="4454" y="310"/>
                  </a:lnTo>
                  <a:lnTo>
                    <a:pt x="4463" y="329"/>
                  </a:lnTo>
                  <a:lnTo>
                    <a:pt x="4484" y="327"/>
                  </a:lnTo>
                  <a:lnTo>
                    <a:pt x="4505" y="326"/>
                  </a:lnTo>
                  <a:lnTo>
                    <a:pt x="4525" y="326"/>
                  </a:lnTo>
                  <a:lnTo>
                    <a:pt x="4545" y="327"/>
                  </a:lnTo>
                  <a:lnTo>
                    <a:pt x="4565" y="330"/>
                  </a:lnTo>
                  <a:lnTo>
                    <a:pt x="4584" y="334"/>
                  </a:lnTo>
                  <a:lnTo>
                    <a:pt x="4603" y="341"/>
                  </a:lnTo>
                  <a:lnTo>
                    <a:pt x="4622" y="348"/>
                  </a:lnTo>
                  <a:lnTo>
                    <a:pt x="4639" y="357"/>
                  </a:lnTo>
                  <a:lnTo>
                    <a:pt x="4655" y="366"/>
                  </a:lnTo>
                  <a:lnTo>
                    <a:pt x="4671" y="377"/>
                  </a:lnTo>
                  <a:lnTo>
                    <a:pt x="4687" y="389"/>
                  </a:lnTo>
                  <a:lnTo>
                    <a:pt x="4701" y="402"/>
                  </a:lnTo>
                  <a:lnTo>
                    <a:pt x="4714" y="418"/>
                  </a:lnTo>
                  <a:lnTo>
                    <a:pt x="4726" y="434"/>
                  </a:lnTo>
                  <a:lnTo>
                    <a:pt x="4737" y="450"/>
                  </a:lnTo>
                  <a:lnTo>
                    <a:pt x="4748" y="469"/>
                  </a:lnTo>
                  <a:lnTo>
                    <a:pt x="4763" y="497"/>
                  </a:lnTo>
                  <a:lnTo>
                    <a:pt x="4790" y="481"/>
                  </a:lnTo>
                  <a:lnTo>
                    <a:pt x="4799" y="475"/>
                  </a:lnTo>
                  <a:lnTo>
                    <a:pt x="4810" y="471"/>
                  </a:lnTo>
                  <a:lnTo>
                    <a:pt x="4820" y="466"/>
                  </a:lnTo>
                  <a:lnTo>
                    <a:pt x="4830" y="462"/>
                  </a:lnTo>
                  <a:lnTo>
                    <a:pt x="4839" y="460"/>
                  </a:lnTo>
                  <a:lnTo>
                    <a:pt x="4849" y="458"/>
                  </a:lnTo>
                  <a:lnTo>
                    <a:pt x="4858" y="457"/>
                  </a:lnTo>
                  <a:lnTo>
                    <a:pt x="4867" y="456"/>
                  </a:lnTo>
                  <a:lnTo>
                    <a:pt x="4886" y="456"/>
                  </a:lnTo>
                  <a:lnTo>
                    <a:pt x="4904" y="459"/>
                  </a:lnTo>
                  <a:lnTo>
                    <a:pt x="4920" y="462"/>
                  </a:lnTo>
                  <a:lnTo>
                    <a:pt x="4936" y="469"/>
                  </a:lnTo>
                  <a:lnTo>
                    <a:pt x="4952" y="475"/>
                  </a:lnTo>
                  <a:lnTo>
                    <a:pt x="4966" y="482"/>
                  </a:lnTo>
                  <a:lnTo>
                    <a:pt x="4980" y="490"/>
                  </a:lnTo>
                  <a:lnTo>
                    <a:pt x="4992" y="499"/>
                  </a:lnTo>
                  <a:lnTo>
                    <a:pt x="5014" y="515"/>
                  </a:lnTo>
                  <a:lnTo>
                    <a:pt x="5030" y="530"/>
                  </a:lnTo>
                  <a:lnTo>
                    <a:pt x="5045" y="548"/>
                  </a:lnTo>
                  <a:lnTo>
                    <a:pt x="5060" y="566"/>
                  </a:lnTo>
                  <a:lnTo>
                    <a:pt x="5075" y="585"/>
                  </a:lnTo>
                  <a:lnTo>
                    <a:pt x="5087" y="606"/>
                  </a:lnTo>
                  <a:lnTo>
                    <a:pt x="5099" y="627"/>
                  </a:lnTo>
                  <a:lnTo>
                    <a:pt x="5109" y="649"/>
                  </a:lnTo>
                  <a:lnTo>
                    <a:pt x="5117" y="672"/>
                  </a:lnTo>
                  <a:lnTo>
                    <a:pt x="5124" y="694"/>
                  </a:lnTo>
                  <a:lnTo>
                    <a:pt x="5129" y="717"/>
                  </a:lnTo>
                  <a:lnTo>
                    <a:pt x="5133" y="740"/>
                  </a:lnTo>
                  <a:lnTo>
                    <a:pt x="5136" y="763"/>
                  </a:lnTo>
                  <a:lnTo>
                    <a:pt x="5135" y="785"/>
                  </a:lnTo>
                  <a:lnTo>
                    <a:pt x="5133" y="797"/>
                  </a:lnTo>
                  <a:lnTo>
                    <a:pt x="5131" y="807"/>
                  </a:lnTo>
                  <a:lnTo>
                    <a:pt x="5129" y="818"/>
                  </a:lnTo>
                  <a:lnTo>
                    <a:pt x="5127" y="828"/>
                  </a:lnTo>
                  <a:lnTo>
                    <a:pt x="5123" y="839"/>
                  </a:lnTo>
                  <a:lnTo>
                    <a:pt x="5119" y="849"/>
                  </a:lnTo>
                  <a:lnTo>
                    <a:pt x="5115" y="859"/>
                  </a:lnTo>
                  <a:lnTo>
                    <a:pt x="5110" y="869"/>
                  </a:lnTo>
                  <a:lnTo>
                    <a:pt x="5096" y="892"/>
                  </a:lnTo>
                  <a:lnTo>
                    <a:pt x="5119" y="908"/>
                  </a:lnTo>
                  <a:lnTo>
                    <a:pt x="5135" y="921"/>
                  </a:lnTo>
                  <a:lnTo>
                    <a:pt x="5149" y="934"/>
                  </a:lnTo>
                  <a:lnTo>
                    <a:pt x="5155" y="941"/>
                  </a:lnTo>
                  <a:lnTo>
                    <a:pt x="5161" y="948"/>
                  </a:lnTo>
                  <a:lnTo>
                    <a:pt x="5166" y="955"/>
                  </a:lnTo>
                  <a:lnTo>
                    <a:pt x="5171" y="963"/>
                  </a:lnTo>
                  <a:lnTo>
                    <a:pt x="5180" y="979"/>
                  </a:lnTo>
                  <a:lnTo>
                    <a:pt x="5186" y="997"/>
                  </a:lnTo>
                  <a:lnTo>
                    <a:pt x="5191" y="1016"/>
                  </a:lnTo>
                  <a:lnTo>
                    <a:pt x="5194" y="1035"/>
                  </a:lnTo>
                  <a:lnTo>
                    <a:pt x="5195" y="1056"/>
                  </a:lnTo>
                  <a:lnTo>
                    <a:pt x="5194" y="1078"/>
                  </a:lnTo>
                  <a:lnTo>
                    <a:pt x="5191" y="1100"/>
                  </a:lnTo>
                  <a:lnTo>
                    <a:pt x="5187" y="1125"/>
                  </a:lnTo>
                  <a:lnTo>
                    <a:pt x="5181" y="1149"/>
                  </a:lnTo>
                  <a:lnTo>
                    <a:pt x="5173" y="1174"/>
                  </a:lnTo>
                  <a:lnTo>
                    <a:pt x="5163" y="1202"/>
                  </a:lnTo>
                  <a:lnTo>
                    <a:pt x="5151" y="1229"/>
                  </a:lnTo>
                  <a:lnTo>
                    <a:pt x="5141" y="1252"/>
                  </a:lnTo>
                  <a:lnTo>
                    <a:pt x="5160" y="1266"/>
                  </a:lnTo>
                  <a:lnTo>
                    <a:pt x="5166" y="1271"/>
                  </a:lnTo>
                  <a:lnTo>
                    <a:pt x="5171" y="1276"/>
                  </a:lnTo>
                  <a:lnTo>
                    <a:pt x="5177" y="1282"/>
                  </a:lnTo>
                  <a:lnTo>
                    <a:pt x="5182" y="1288"/>
                  </a:lnTo>
                  <a:lnTo>
                    <a:pt x="5191" y="1302"/>
                  </a:lnTo>
                  <a:lnTo>
                    <a:pt x="5201" y="1318"/>
                  </a:lnTo>
                  <a:lnTo>
                    <a:pt x="5209" y="1336"/>
                  </a:lnTo>
                  <a:lnTo>
                    <a:pt x="5216" y="1355"/>
                  </a:lnTo>
                  <a:lnTo>
                    <a:pt x="5222" y="1376"/>
                  </a:lnTo>
                  <a:lnTo>
                    <a:pt x="5227" y="1398"/>
                  </a:lnTo>
                  <a:lnTo>
                    <a:pt x="5232" y="1421"/>
                  </a:lnTo>
                  <a:lnTo>
                    <a:pt x="5235" y="1446"/>
                  </a:lnTo>
                  <a:lnTo>
                    <a:pt x="5237" y="1471"/>
                  </a:lnTo>
                  <a:lnTo>
                    <a:pt x="5238" y="1496"/>
                  </a:lnTo>
                  <a:lnTo>
                    <a:pt x="5238" y="1524"/>
                  </a:lnTo>
                  <a:lnTo>
                    <a:pt x="5237" y="1551"/>
                  </a:lnTo>
                  <a:lnTo>
                    <a:pt x="5234" y="1579"/>
                  </a:lnTo>
                  <a:lnTo>
                    <a:pt x="5231" y="1607"/>
                  </a:lnTo>
                  <a:lnTo>
                    <a:pt x="5228" y="1628"/>
                  </a:lnTo>
                  <a:lnTo>
                    <a:pt x="5224" y="1650"/>
                  </a:lnTo>
                  <a:lnTo>
                    <a:pt x="5219" y="1669"/>
                  </a:lnTo>
                  <a:lnTo>
                    <a:pt x="5214" y="1688"/>
                  </a:lnTo>
                  <a:lnTo>
                    <a:pt x="5208" y="1707"/>
                  </a:lnTo>
                  <a:lnTo>
                    <a:pt x="5202" y="1724"/>
                  </a:lnTo>
                  <a:lnTo>
                    <a:pt x="5194" y="1740"/>
                  </a:lnTo>
                  <a:lnTo>
                    <a:pt x="5187" y="1755"/>
                  </a:lnTo>
                  <a:lnTo>
                    <a:pt x="5179" y="1770"/>
                  </a:lnTo>
                  <a:lnTo>
                    <a:pt x="5171" y="1782"/>
                  </a:lnTo>
                  <a:lnTo>
                    <a:pt x="5163" y="1794"/>
                  </a:lnTo>
                  <a:lnTo>
                    <a:pt x="5154" y="1804"/>
                  </a:lnTo>
                  <a:lnTo>
                    <a:pt x="5145" y="1813"/>
                  </a:lnTo>
                  <a:lnTo>
                    <a:pt x="5136" y="1820"/>
                  </a:lnTo>
                  <a:lnTo>
                    <a:pt x="5126" y="1827"/>
                  </a:lnTo>
                  <a:lnTo>
                    <a:pt x="5116" y="1831"/>
                  </a:lnTo>
                  <a:lnTo>
                    <a:pt x="5064" y="1850"/>
                  </a:lnTo>
                  <a:lnTo>
                    <a:pt x="5109" y="1883"/>
                  </a:lnTo>
                  <a:lnTo>
                    <a:pt x="5120" y="1892"/>
                  </a:lnTo>
                  <a:lnTo>
                    <a:pt x="5130" y="1901"/>
                  </a:lnTo>
                  <a:lnTo>
                    <a:pt x="5141" y="1910"/>
                  </a:lnTo>
                  <a:lnTo>
                    <a:pt x="5150" y="1919"/>
                  </a:lnTo>
                  <a:lnTo>
                    <a:pt x="5158" y="1928"/>
                  </a:lnTo>
                  <a:lnTo>
                    <a:pt x="5165" y="1938"/>
                  </a:lnTo>
                  <a:lnTo>
                    <a:pt x="5172" y="1948"/>
                  </a:lnTo>
                  <a:lnTo>
                    <a:pt x="5178" y="1958"/>
                  </a:lnTo>
                  <a:lnTo>
                    <a:pt x="5183" y="1968"/>
                  </a:lnTo>
                  <a:lnTo>
                    <a:pt x="5187" y="1977"/>
                  </a:lnTo>
                  <a:lnTo>
                    <a:pt x="5190" y="1987"/>
                  </a:lnTo>
                  <a:lnTo>
                    <a:pt x="5193" y="1996"/>
                  </a:lnTo>
                  <a:lnTo>
                    <a:pt x="5194" y="2005"/>
                  </a:lnTo>
                  <a:lnTo>
                    <a:pt x="5194" y="2014"/>
                  </a:lnTo>
                  <a:lnTo>
                    <a:pt x="5194" y="2023"/>
                  </a:lnTo>
                  <a:lnTo>
                    <a:pt x="5192" y="2031"/>
                  </a:lnTo>
                  <a:lnTo>
                    <a:pt x="5190" y="2038"/>
                  </a:lnTo>
                  <a:lnTo>
                    <a:pt x="5188" y="2044"/>
                  </a:lnTo>
                  <a:lnTo>
                    <a:pt x="5184" y="2051"/>
                  </a:lnTo>
                  <a:lnTo>
                    <a:pt x="5180" y="2056"/>
                  </a:lnTo>
                  <a:lnTo>
                    <a:pt x="5175" y="2062"/>
                  </a:lnTo>
                  <a:lnTo>
                    <a:pt x="5169" y="2067"/>
                  </a:lnTo>
                  <a:lnTo>
                    <a:pt x="5163" y="2072"/>
                  </a:lnTo>
                  <a:lnTo>
                    <a:pt x="5156" y="2077"/>
                  </a:lnTo>
                  <a:lnTo>
                    <a:pt x="5148" y="2082"/>
                  </a:lnTo>
                  <a:lnTo>
                    <a:pt x="5140" y="2086"/>
                  </a:lnTo>
                  <a:lnTo>
                    <a:pt x="5130" y="2090"/>
                  </a:lnTo>
                  <a:lnTo>
                    <a:pt x="5120" y="2094"/>
                  </a:lnTo>
                  <a:lnTo>
                    <a:pt x="5099" y="2099"/>
                  </a:lnTo>
                  <a:lnTo>
                    <a:pt x="5076" y="2104"/>
                  </a:lnTo>
                  <a:lnTo>
                    <a:pt x="5036" y="2110"/>
                  </a:lnTo>
                  <a:lnTo>
                    <a:pt x="5052" y="2146"/>
                  </a:lnTo>
                  <a:lnTo>
                    <a:pt x="5056" y="2157"/>
                  </a:lnTo>
                  <a:lnTo>
                    <a:pt x="5060" y="2167"/>
                  </a:lnTo>
                  <a:lnTo>
                    <a:pt x="5063" y="2177"/>
                  </a:lnTo>
                  <a:lnTo>
                    <a:pt x="5066" y="2186"/>
                  </a:lnTo>
                  <a:lnTo>
                    <a:pt x="5068" y="2196"/>
                  </a:lnTo>
                  <a:lnTo>
                    <a:pt x="5070" y="2204"/>
                  </a:lnTo>
                  <a:lnTo>
                    <a:pt x="5071" y="2214"/>
                  </a:lnTo>
                  <a:lnTo>
                    <a:pt x="5070" y="2221"/>
                  </a:lnTo>
                  <a:lnTo>
                    <a:pt x="5070" y="2229"/>
                  </a:lnTo>
                  <a:lnTo>
                    <a:pt x="5067" y="2236"/>
                  </a:lnTo>
                  <a:lnTo>
                    <a:pt x="5065" y="2243"/>
                  </a:lnTo>
                  <a:lnTo>
                    <a:pt x="5062" y="2249"/>
                  </a:lnTo>
                  <a:lnTo>
                    <a:pt x="5059" y="2255"/>
                  </a:lnTo>
                  <a:lnTo>
                    <a:pt x="5054" y="2260"/>
                  </a:lnTo>
                  <a:lnTo>
                    <a:pt x="5049" y="2265"/>
                  </a:lnTo>
                  <a:lnTo>
                    <a:pt x="5044" y="2269"/>
                  </a:lnTo>
                  <a:lnTo>
                    <a:pt x="5038" y="2273"/>
                  </a:lnTo>
                  <a:lnTo>
                    <a:pt x="5032" y="2278"/>
                  </a:lnTo>
                  <a:lnTo>
                    <a:pt x="5025" y="2281"/>
                  </a:lnTo>
                  <a:lnTo>
                    <a:pt x="5018" y="2284"/>
                  </a:lnTo>
                  <a:lnTo>
                    <a:pt x="5002" y="2288"/>
                  </a:lnTo>
                  <a:lnTo>
                    <a:pt x="4985" y="2291"/>
                  </a:lnTo>
                  <a:lnTo>
                    <a:pt x="4967" y="2292"/>
                  </a:lnTo>
                  <a:lnTo>
                    <a:pt x="4948" y="2292"/>
                  </a:lnTo>
                  <a:lnTo>
                    <a:pt x="4928" y="2291"/>
                  </a:lnTo>
                  <a:lnTo>
                    <a:pt x="4908" y="2288"/>
                  </a:lnTo>
                  <a:lnTo>
                    <a:pt x="4888" y="2285"/>
                  </a:lnTo>
                  <a:lnTo>
                    <a:pt x="4867" y="2279"/>
                  </a:lnTo>
                  <a:lnTo>
                    <a:pt x="4848" y="2272"/>
                  </a:lnTo>
                  <a:lnTo>
                    <a:pt x="4829" y="2265"/>
                  </a:lnTo>
                  <a:lnTo>
                    <a:pt x="4810" y="2256"/>
                  </a:lnTo>
                  <a:lnTo>
                    <a:pt x="4792" y="2246"/>
                  </a:lnTo>
                  <a:lnTo>
                    <a:pt x="4776" y="2236"/>
                  </a:lnTo>
                  <a:lnTo>
                    <a:pt x="4761" y="2224"/>
                  </a:lnTo>
                  <a:lnTo>
                    <a:pt x="4745" y="2208"/>
                  </a:lnTo>
                  <a:lnTo>
                    <a:pt x="4725" y="2222"/>
                  </a:lnTo>
                  <a:lnTo>
                    <a:pt x="4688" y="2245"/>
                  </a:lnTo>
                  <a:lnTo>
                    <a:pt x="4650" y="2266"/>
                  </a:lnTo>
                  <a:lnTo>
                    <a:pt x="4615" y="2286"/>
                  </a:lnTo>
                  <a:lnTo>
                    <a:pt x="4578" y="2303"/>
                  </a:lnTo>
                  <a:lnTo>
                    <a:pt x="4542" y="2318"/>
                  </a:lnTo>
                  <a:lnTo>
                    <a:pt x="4507" y="2331"/>
                  </a:lnTo>
                  <a:lnTo>
                    <a:pt x="4471" y="2344"/>
                  </a:lnTo>
                  <a:lnTo>
                    <a:pt x="4436" y="2354"/>
                  </a:lnTo>
                  <a:lnTo>
                    <a:pt x="4399" y="2363"/>
                  </a:lnTo>
                  <a:lnTo>
                    <a:pt x="4363" y="2371"/>
                  </a:lnTo>
                  <a:lnTo>
                    <a:pt x="4325" y="2378"/>
                  </a:lnTo>
                  <a:lnTo>
                    <a:pt x="4288" y="2385"/>
                  </a:lnTo>
                  <a:lnTo>
                    <a:pt x="4208" y="2396"/>
                  </a:lnTo>
                  <a:lnTo>
                    <a:pt x="4125" y="2408"/>
                  </a:lnTo>
                  <a:lnTo>
                    <a:pt x="4101" y="2411"/>
                  </a:lnTo>
                  <a:lnTo>
                    <a:pt x="3967" y="2441"/>
                  </a:lnTo>
                  <a:lnTo>
                    <a:pt x="3908" y="2457"/>
                  </a:lnTo>
                  <a:lnTo>
                    <a:pt x="3845" y="2472"/>
                  </a:lnTo>
                  <a:lnTo>
                    <a:pt x="3813" y="2479"/>
                  </a:lnTo>
                  <a:lnTo>
                    <a:pt x="3782" y="2484"/>
                  </a:lnTo>
                  <a:lnTo>
                    <a:pt x="3750" y="2488"/>
                  </a:lnTo>
                  <a:lnTo>
                    <a:pt x="3720" y="2491"/>
                  </a:lnTo>
                  <a:lnTo>
                    <a:pt x="3705" y="2491"/>
                  </a:lnTo>
                  <a:lnTo>
                    <a:pt x="3690" y="2491"/>
                  </a:lnTo>
                  <a:lnTo>
                    <a:pt x="3676" y="2491"/>
                  </a:lnTo>
                  <a:lnTo>
                    <a:pt x="3662" y="2490"/>
                  </a:lnTo>
                  <a:lnTo>
                    <a:pt x="3648" y="2489"/>
                  </a:lnTo>
                  <a:lnTo>
                    <a:pt x="3636" y="2487"/>
                  </a:lnTo>
                  <a:lnTo>
                    <a:pt x="3622" y="2484"/>
                  </a:lnTo>
                  <a:lnTo>
                    <a:pt x="3610" y="2481"/>
                  </a:lnTo>
                  <a:lnTo>
                    <a:pt x="3599" y="2477"/>
                  </a:lnTo>
                  <a:lnTo>
                    <a:pt x="3588" y="2472"/>
                  </a:lnTo>
                  <a:lnTo>
                    <a:pt x="3577" y="2465"/>
                  </a:lnTo>
                  <a:lnTo>
                    <a:pt x="3568" y="2459"/>
                  </a:lnTo>
                  <a:lnTo>
                    <a:pt x="3558" y="2451"/>
                  </a:lnTo>
                  <a:lnTo>
                    <a:pt x="3549" y="2443"/>
                  </a:lnTo>
                  <a:lnTo>
                    <a:pt x="3542" y="2434"/>
                  </a:lnTo>
                  <a:lnTo>
                    <a:pt x="3535" y="2424"/>
                  </a:lnTo>
                  <a:lnTo>
                    <a:pt x="3519" y="2398"/>
                  </a:lnTo>
                  <a:lnTo>
                    <a:pt x="3494" y="2415"/>
                  </a:lnTo>
                  <a:lnTo>
                    <a:pt x="3471" y="2428"/>
                  </a:lnTo>
                  <a:lnTo>
                    <a:pt x="3447" y="2441"/>
                  </a:lnTo>
                  <a:lnTo>
                    <a:pt x="3422" y="2453"/>
                  </a:lnTo>
                  <a:lnTo>
                    <a:pt x="3397" y="2465"/>
                  </a:lnTo>
                  <a:lnTo>
                    <a:pt x="3371" y="2477"/>
                  </a:lnTo>
                  <a:lnTo>
                    <a:pt x="3344" y="2488"/>
                  </a:lnTo>
                  <a:lnTo>
                    <a:pt x="3317" y="2499"/>
                  </a:lnTo>
                  <a:lnTo>
                    <a:pt x="3289" y="2509"/>
                  </a:lnTo>
                  <a:lnTo>
                    <a:pt x="3261" y="2518"/>
                  </a:lnTo>
                  <a:lnTo>
                    <a:pt x="3232" y="2527"/>
                  </a:lnTo>
                  <a:lnTo>
                    <a:pt x="3204" y="2537"/>
                  </a:lnTo>
                  <a:lnTo>
                    <a:pt x="3174" y="2545"/>
                  </a:lnTo>
                  <a:lnTo>
                    <a:pt x="3117" y="2561"/>
                  </a:lnTo>
                  <a:lnTo>
                    <a:pt x="3058" y="2574"/>
                  </a:lnTo>
                  <a:lnTo>
                    <a:pt x="3000" y="2587"/>
                  </a:lnTo>
                  <a:lnTo>
                    <a:pt x="2943" y="2599"/>
                  </a:lnTo>
                  <a:lnTo>
                    <a:pt x="2886" y="2608"/>
                  </a:lnTo>
                  <a:lnTo>
                    <a:pt x="2832" y="2617"/>
                  </a:lnTo>
                  <a:lnTo>
                    <a:pt x="2780" y="2624"/>
                  </a:lnTo>
                  <a:lnTo>
                    <a:pt x="2732" y="2630"/>
                  </a:lnTo>
                  <a:lnTo>
                    <a:pt x="2685" y="2636"/>
                  </a:lnTo>
                  <a:lnTo>
                    <a:pt x="2643" y="2640"/>
                  </a:lnTo>
                  <a:lnTo>
                    <a:pt x="2412" y="2652"/>
                  </a:lnTo>
                  <a:lnTo>
                    <a:pt x="2163" y="2667"/>
                  </a:lnTo>
                  <a:lnTo>
                    <a:pt x="2124" y="2670"/>
                  </a:lnTo>
                  <a:lnTo>
                    <a:pt x="2077" y="2671"/>
                  </a:lnTo>
                  <a:lnTo>
                    <a:pt x="2022" y="2672"/>
                  </a:lnTo>
                  <a:lnTo>
                    <a:pt x="1965" y="2670"/>
                  </a:lnTo>
                  <a:lnTo>
                    <a:pt x="1937" y="2669"/>
                  </a:lnTo>
                  <a:lnTo>
                    <a:pt x="1910" y="2667"/>
                  </a:lnTo>
                  <a:lnTo>
                    <a:pt x="1884" y="2665"/>
                  </a:lnTo>
                  <a:lnTo>
                    <a:pt x="1860" y="2662"/>
                  </a:lnTo>
                  <a:lnTo>
                    <a:pt x="1838" y="2657"/>
                  </a:lnTo>
                  <a:lnTo>
                    <a:pt x="1820" y="2653"/>
                  </a:lnTo>
                  <a:lnTo>
                    <a:pt x="1812" y="2650"/>
                  </a:lnTo>
                  <a:lnTo>
                    <a:pt x="1805" y="2648"/>
                  </a:lnTo>
                  <a:lnTo>
                    <a:pt x="1797" y="2645"/>
                  </a:lnTo>
                  <a:lnTo>
                    <a:pt x="1792" y="2642"/>
                  </a:lnTo>
                  <a:lnTo>
                    <a:pt x="1772" y="2629"/>
                  </a:lnTo>
                  <a:lnTo>
                    <a:pt x="1755" y="2646"/>
                  </a:lnTo>
                  <a:lnTo>
                    <a:pt x="1743" y="2658"/>
                  </a:lnTo>
                  <a:lnTo>
                    <a:pt x="1729" y="2670"/>
                  </a:lnTo>
                  <a:lnTo>
                    <a:pt x="1717" y="2680"/>
                  </a:lnTo>
                  <a:lnTo>
                    <a:pt x="1705" y="2689"/>
                  </a:lnTo>
                  <a:lnTo>
                    <a:pt x="1693" y="2697"/>
                  </a:lnTo>
                  <a:lnTo>
                    <a:pt x="1682" y="2704"/>
                  </a:lnTo>
                  <a:lnTo>
                    <a:pt x="1669" y="2711"/>
                  </a:lnTo>
                  <a:lnTo>
                    <a:pt x="1658" y="2716"/>
                  </a:lnTo>
                  <a:lnTo>
                    <a:pt x="1647" y="2720"/>
                  </a:lnTo>
                  <a:lnTo>
                    <a:pt x="1636" y="2724"/>
                  </a:lnTo>
                  <a:lnTo>
                    <a:pt x="1624" y="2728"/>
                  </a:lnTo>
                  <a:lnTo>
                    <a:pt x="1613" y="2729"/>
                  </a:lnTo>
                  <a:lnTo>
                    <a:pt x="1601" y="2731"/>
                  </a:lnTo>
                  <a:lnTo>
                    <a:pt x="1591" y="2731"/>
                  </a:lnTo>
                  <a:lnTo>
                    <a:pt x="1580" y="2731"/>
                  </a:lnTo>
                  <a:lnTo>
                    <a:pt x="1569" y="2730"/>
                  </a:lnTo>
                  <a:lnTo>
                    <a:pt x="1558" y="2729"/>
                  </a:lnTo>
                  <a:lnTo>
                    <a:pt x="1548" y="2727"/>
                  </a:lnTo>
                  <a:lnTo>
                    <a:pt x="1536" y="2724"/>
                  </a:lnTo>
                  <a:lnTo>
                    <a:pt x="1525" y="2721"/>
                  </a:lnTo>
                  <a:lnTo>
                    <a:pt x="1503" y="2713"/>
                  </a:lnTo>
                  <a:lnTo>
                    <a:pt x="1482" y="2704"/>
                  </a:lnTo>
                  <a:lnTo>
                    <a:pt x="1459" y="2694"/>
                  </a:lnTo>
                  <a:lnTo>
                    <a:pt x="1436" y="2683"/>
                  </a:lnTo>
                  <a:lnTo>
                    <a:pt x="1413" y="2670"/>
                  </a:lnTo>
                  <a:lnTo>
                    <a:pt x="1389" y="2656"/>
                  </a:lnTo>
                  <a:lnTo>
                    <a:pt x="1363" y="2642"/>
                  </a:lnTo>
                  <a:lnTo>
                    <a:pt x="1336" y="2629"/>
                  </a:lnTo>
                  <a:lnTo>
                    <a:pt x="1310" y="2615"/>
                  </a:lnTo>
                  <a:lnTo>
                    <a:pt x="1283" y="2603"/>
                  </a:lnTo>
                  <a:lnTo>
                    <a:pt x="1255" y="2591"/>
                  </a:lnTo>
                  <a:lnTo>
                    <a:pt x="1227" y="2581"/>
                  </a:lnTo>
                  <a:lnTo>
                    <a:pt x="1211" y="2577"/>
                  </a:lnTo>
                  <a:lnTo>
                    <a:pt x="1197" y="2574"/>
                  </a:lnTo>
                  <a:lnTo>
                    <a:pt x="1182" y="2571"/>
                  </a:lnTo>
                  <a:lnTo>
                    <a:pt x="1167" y="2568"/>
                  </a:lnTo>
                  <a:lnTo>
                    <a:pt x="1156" y="2567"/>
                  </a:lnTo>
                  <a:lnTo>
                    <a:pt x="1145" y="2567"/>
                  </a:lnTo>
                  <a:lnTo>
                    <a:pt x="1134" y="2567"/>
                  </a:lnTo>
                  <a:lnTo>
                    <a:pt x="1124" y="2568"/>
                  </a:lnTo>
                  <a:lnTo>
                    <a:pt x="1105" y="2570"/>
                  </a:lnTo>
                  <a:lnTo>
                    <a:pt x="1087" y="2575"/>
                  </a:lnTo>
                  <a:lnTo>
                    <a:pt x="1068" y="2581"/>
                  </a:lnTo>
                  <a:lnTo>
                    <a:pt x="1050" y="2587"/>
                  </a:lnTo>
                  <a:lnTo>
                    <a:pt x="1033" y="2594"/>
                  </a:lnTo>
                  <a:lnTo>
                    <a:pt x="1016" y="2603"/>
                  </a:lnTo>
                  <a:lnTo>
                    <a:pt x="1001" y="2610"/>
                  </a:lnTo>
                  <a:lnTo>
                    <a:pt x="986" y="2616"/>
                  </a:lnTo>
                  <a:lnTo>
                    <a:pt x="971" y="2622"/>
                  </a:lnTo>
                  <a:lnTo>
                    <a:pt x="956" y="2627"/>
                  </a:lnTo>
                  <a:lnTo>
                    <a:pt x="940" y="2631"/>
                  </a:lnTo>
                  <a:lnTo>
                    <a:pt x="925" y="2634"/>
                  </a:lnTo>
                  <a:lnTo>
                    <a:pt x="909" y="2635"/>
                  </a:lnTo>
                  <a:lnTo>
                    <a:pt x="892" y="2634"/>
                  </a:lnTo>
                  <a:lnTo>
                    <a:pt x="815" y="2616"/>
                  </a:lnTo>
                  <a:lnTo>
                    <a:pt x="802" y="2613"/>
                  </a:lnTo>
                  <a:lnTo>
                    <a:pt x="769" y="2607"/>
                  </a:lnTo>
                  <a:lnTo>
                    <a:pt x="727" y="2599"/>
                  </a:lnTo>
                  <a:lnTo>
                    <a:pt x="691" y="2591"/>
                  </a:lnTo>
                  <a:lnTo>
                    <a:pt x="691" y="2576"/>
                  </a:lnTo>
                  <a:lnTo>
                    <a:pt x="691" y="2563"/>
                  </a:lnTo>
                  <a:lnTo>
                    <a:pt x="691" y="2553"/>
                  </a:lnTo>
                  <a:lnTo>
                    <a:pt x="691" y="2550"/>
                  </a:lnTo>
                  <a:lnTo>
                    <a:pt x="696" y="2456"/>
                  </a:lnTo>
                  <a:lnTo>
                    <a:pt x="670" y="2440"/>
                  </a:lnTo>
                  <a:lnTo>
                    <a:pt x="556" y="2398"/>
                  </a:lnTo>
                  <a:lnTo>
                    <a:pt x="545" y="2394"/>
                  </a:lnTo>
                  <a:lnTo>
                    <a:pt x="519" y="2385"/>
                  </a:lnTo>
                  <a:lnTo>
                    <a:pt x="485" y="2373"/>
                  </a:lnTo>
                  <a:lnTo>
                    <a:pt x="455" y="2362"/>
                  </a:lnTo>
                  <a:lnTo>
                    <a:pt x="459" y="2346"/>
                  </a:lnTo>
                  <a:lnTo>
                    <a:pt x="465" y="2315"/>
                  </a:lnTo>
                  <a:lnTo>
                    <a:pt x="471" y="2287"/>
                  </a:lnTo>
                  <a:lnTo>
                    <a:pt x="474" y="2275"/>
                  </a:lnTo>
                  <a:lnTo>
                    <a:pt x="445" y="2272"/>
                  </a:lnTo>
                  <a:lnTo>
                    <a:pt x="429" y="2269"/>
                  </a:lnTo>
                  <a:lnTo>
                    <a:pt x="414" y="2264"/>
                  </a:lnTo>
                  <a:lnTo>
                    <a:pt x="397" y="2259"/>
                  </a:lnTo>
                  <a:lnTo>
                    <a:pt x="380" y="2252"/>
                  </a:lnTo>
                  <a:lnTo>
                    <a:pt x="361" y="2245"/>
                  </a:lnTo>
                  <a:lnTo>
                    <a:pt x="342" y="2236"/>
                  </a:lnTo>
                  <a:lnTo>
                    <a:pt x="324" y="2226"/>
                  </a:lnTo>
                  <a:lnTo>
                    <a:pt x="306" y="2215"/>
                  </a:lnTo>
                  <a:lnTo>
                    <a:pt x="286" y="2202"/>
                  </a:lnTo>
                  <a:lnTo>
                    <a:pt x="269" y="2188"/>
                  </a:lnTo>
                  <a:lnTo>
                    <a:pt x="251" y="2173"/>
                  </a:lnTo>
                  <a:lnTo>
                    <a:pt x="234" y="2156"/>
                  </a:lnTo>
                  <a:lnTo>
                    <a:pt x="226" y="2147"/>
                  </a:lnTo>
                  <a:lnTo>
                    <a:pt x="219" y="2137"/>
                  </a:lnTo>
                  <a:lnTo>
                    <a:pt x="211" y="2127"/>
                  </a:lnTo>
                  <a:lnTo>
                    <a:pt x="205" y="2117"/>
                  </a:lnTo>
                  <a:lnTo>
                    <a:pt x="198" y="2106"/>
                  </a:lnTo>
                  <a:lnTo>
                    <a:pt x="192" y="2095"/>
                  </a:lnTo>
                  <a:lnTo>
                    <a:pt x="186" y="2083"/>
                  </a:lnTo>
                  <a:lnTo>
                    <a:pt x="180" y="2070"/>
                  </a:lnTo>
                  <a:lnTo>
                    <a:pt x="187" y="2060"/>
                  </a:lnTo>
                  <a:lnTo>
                    <a:pt x="193" y="2051"/>
                  </a:lnTo>
                  <a:lnTo>
                    <a:pt x="198" y="2044"/>
                  </a:lnTo>
                  <a:lnTo>
                    <a:pt x="200" y="2041"/>
                  </a:lnTo>
                  <a:lnTo>
                    <a:pt x="237" y="1988"/>
                  </a:lnTo>
                  <a:lnTo>
                    <a:pt x="200" y="1975"/>
                  </a:lnTo>
                  <a:lnTo>
                    <a:pt x="184" y="1969"/>
                  </a:lnTo>
                  <a:lnTo>
                    <a:pt x="168" y="1961"/>
                  </a:lnTo>
                  <a:lnTo>
                    <a:pt x="154" y="1953"/>
                  </a:lnTo>
                  <a:lnTo>
                    <a:pt x="141" y="1942"/>
                  </a:lnTo>
                  <a:lnTo>
                    <a:pt x="128" y="1932"/>
                  </a:lnTo>
                  <a:lnTo>
                    <a:pt x="116" y="1921"/>
                  </a:lnTo>
                  <a:lnTo>
                    <a:pt x="106" y="1910"/>
                  </a:lnTo>
                  <a:lnTo>
                    <a:pt x="95" y="1898"/>
                  </a:lnTo>
                  <a:lnTo>
                    <a:pt x="87" y="1884"/>
                  </a:lnTo>
                  <a:lnTo>
                    <a:pt x="79" y="1871"/>
                  </a:lnTo>
                  <a:lnTo>
                    <a:pt x="73" y="1857"/>
                  </a:lnTo>
                  <a:lnTo>
                    <a:pt x="68" y="1843"/>
                  </a:lnTo>
                  <a:lnTo>
                    <a:pt x="64" y="1828"/>
                  </a:lnTo>
                  <a:lnTo>
                    <a:pt x="61" y="1812"/>
                  </a:lnTo>
                  <a:lnTo>
                    <a:pt x="59" y="1798"/>
                  </a:lnTo>
                  <a:lnTo>
                    <a:pt x="59" y="1782"/>
                  </a:lnTo>
                  <a:lnTo>
                    <a:pt x="60" y="1771"/>
                  </a:lnTo>
                  <a:lnTo>
                    <a:pt x="62" y="1760"/>
                  </a:lnTo>
                  <a:lnTo>
                    <a:pt x="64" y="1749"/>
                  </a:lnTo>
                  <a:lnTo>
                    <a:pt x="67" y="1738"/>
                  </a:lnTo>
                  <a:lnTo>
                    <a:pt x="70" y="1729"/>
                  </a:lnTo>
                  <a:lnTo>
                    <a:pt x="74" y="1719"/>
                  </a:lnTo>
                  <a:lnTo>
                    <a:pt x="79" y="1710"/>
                  </a:lnTo>
                  <a:lnTo>
                    <a:pt x="85" y="1701"/>
                  </a:lnTo>
                  <a:lnTo>
                    <a:pt x="91" y="1692"/>
                  </a:lnTo>
                  <a:lnTo>
                    <a:pt x="97" y="1684"/>
                  </a:lnTo>
                  <a:lnTo>
                    <a:pt x="106" y="1676"/>
                  </a:lnTo>
                  <a:lnTo>
                    <a:pt x="114" y="1669"/>
                  </a:lnTo>
                  <a:lnTo>
                    <a:pt x="122" y="1662"/>
                  </a:lnTo>
                  <a:lnTo>
                    <a:pt x="131" y="1655"/>
                  </a:lnTo>
                  <a:lnTo>
                    <a:pt x="141" y="1649"/>
                  </a:lnTo>
                  <a:lnTo>
                    <a:pt x="151" y="1643"/>
                  </a:lnTo>
                  <a:lnTo>
                    <a:pt x="161" y="1638"/>
                  </a:lnTo>
                  <a:lnTo>
                    <a:pt x="174" y="1633"/>
                  </a:lnTo>
                  <a:lnTo>
                    <a:pt x="185" y="1628"/>
                  </a:lnTo>
                  <a:lnTo>
                    <a:pt x="198" y="1624"/>
                  </a:lnTo>
                  <a:lnTo>
                    <a:pt x="275" y="1601"/>
                  </a:lnTo>
                  <a:lnTo>
                    <a:pt x="202" y="1569"/>
                  </a:lnTo>
                  <a:lnTo>
                    <a:pt x="186" y="1560"/>
                  </a:lnTo>
                  <a:lnTo>
                    <a:pt x="172" y="1552"/>
                  </a:lnTo>
                  <a:lnTo>
                    <a:pt x="157" y="1543"/>
                  </a:lnTo>
                  <a:lnTo>
                    <a:pt x="145" y="1533"/>
                  </a:lnTo>
                  <a:lnTo>
                    <a:pt x="134" y="1523"/>
                  </a:lnTo>
                  <a:lnTo>
                    <a:pt x="123" y="1512"/>
                  </a:lnTo>
                  <a:lnTo>
                    <a:pt x="114" y="1499"/>
                  </a:lnTo>
                  <a:lnTo>
                    <a:pt x="106" y="1487"/>
                  </a:lnTo>
                  <a:lnTo>
                    <a:pt x="99" y="1475"/>
                  </a:lnTo>
                  <a:lnTo>
                    <a:pt x="93" y="1462"/>
                  </a:lnTo>
                  <a:lnTo>
                    <a:pt x="88" y="1448"/>
                  </a:lnTo>
                  <a:lnTo>
                    <a:pt x="85" y="1433"/>
                  </a:lnTo>
                  <a:lnTo>
                    <a:pt x="83" y="1419"/>
                  </a:lnTo>
                  <a:lnTo>
                    <a:pt x="82" y="1404"/>
                  </a:lnTo>
                  <a:lnTo>
                    <a:pt x="82" y="1389"/>
                  </a:lnTo>
                  <a:lnTo>
                    <a:pt x="84" y="1373"/>
                  </a:lnTo>
                  <a:lnTo>
                    <a:pt x="85" y="1363"/>
                  </a:lnTo>
                  <a:lnTo>
                    <a:pt x="87" y="1354"/>
                  </a:lnTo>
                  <a:lnTo>
                    <a:pt x="90" y="1345"/>
                  </a:lnTo>
                  <a:lnTo>
                    <a:pt x="92" y="1336"/>
                  </a:lnTo>
                  <a:lnTo>
                    <a:pt x="98" y="1321"/>
                  </a:lnTo>
                  <a:lnTo>
                    <a:pt x="104" y="1305"/>
                  </a:lnTo>
                  <a:lnTo>
                    <a:pt x="113" y="1290"/>
                  </a:lnTo>
                  <a:lnTo>
                    <a:pt x="122" y="1276"/>
                  </a:lnTo>
                  <a:lnTo>
                    <a:pt x="131" y="1263"/>
                  </a:lnTo>
                  <a:lnTo>
                    <a:pt x="141" y="1251"/>
                  </a:lnTo>
                  <a:lnTo>
                    <a:pt x="153" y="1238"/>
                  </a:lnTo>
                  <a:lnTo>
                    <a:pt x="165" y="1226"/>
                  </a:lnTo>
                  <a:lnTo>
                    <a:pt x="178" y="1216"/>
                  </a:lnTo>
                  <a:lnTo>
                    <a:pt x="191" y="1207"/>
                  </a:lnTo>
                  <a:lnTo>
                    <a:pt x="205" y="1198"/>
                  </a:lnTo>
                  <a:lnTo>
                    <a:pt x="220" y="1191"/>
                  </a:lnTo>
                  <a:lnTo>
                    <a:pt x="234" y="1184"/>
                  </a:lnTo>
                  <a:lnTo>
                    <a:pt x="251" y="1179"/>
                  </a:lnTo>
                  <a:lnTo>
                    <a:pt x="266" y="1173"/>
                  </a:lnTo>
                  <a:lnTo>
                    <a:pt x="282" y="1170"/>
                  </a:lnTo>
                  <a:lnTo>
                    <a:pt x="324" y="1164"/>
                  </a:lnTo>
                  <a:lnTo>
                    <a:pt x="305" y="1128"/>
                  </a:lnTo>
                  <a:lnTo>
                    <a:pt x="298" y="1116"/>
                  </a:lnTo>
                  <a:lnTo>
                    <a:pt x="293" y="1103"/>
                  </a:lnTo>
                  <a:lnTo>
                    <a:pt x="289" y="1091"/>
                  </a:lnTo>
                  <a:lnTo>
                    <a:pt x="285" y="1078"/>
                  </a:lnTo>
                  <a:lnTo>
                    <a:pt x="282" y="1066"/>
                  </a:lnTo>
                  <a:lnTo>
                    <a:pt x="279" y="1053"/>
                  </a:lnTo>
                  <a:lnTo>
                    <a:pt x="277" y="1040"/>
                  </a:lnTo>
                  <a:lnTo>
                    <a:pt x="276" y="1027"/>
                  </a:lnTo>
                  <a:lnTo>
                    <a:pt x="275" y="1015"/>
                  </a:lnTo>
                  <a:lnTo>
                    <a:pt x="275" y="1002"/>
                  </a:lnTo>
                  <a:lnTo>
                    <a:pt x="275" y="989"/>
                  </a:lnTo>
                  <a:lnTo>
                    <a:pt x="276" y="976"/>
                  </a:lnTo>
                  <a:lnTo>
                    <a:pt x="278" y="964"/>
                  </a:lnTo>
                  <a:lnTo>
                    <a:pt x="280" y="951"/>
                  </a:lnTo>
                  <a:lnTo>
                    <a:pt x="283" y="939"/>
                  </a:lnTo>
                  <a:lnTo>
                    <a:pt x="286" y="928"/>
                  </a:lnTo>
                  <a:lnTo>
                    <a:pt x="292" y="910"/>
                  </a:lnTo>
                  <a:lnTo>
                    <a:pt x="300" y="894"/>
                  </a:lnTo>
                  <a:lnTo>
                    <a:pt x="309" y="879"/>
                  </a:lnTo>
                  <a:lnTo>
                    <a:pt x="319" y="864"/>
                  </a:lnTo>
                  <a:lnTo>
                    <a:pt x="327" y="852"/>
                  </a:lnTo>
                  <a:lnTo>
                    <a:pt x="337" y="841"/>
                  </a:lnTo>
                  <a:lnTo>
                    <a:pt x="347" y="831"/>
                  </a:lnTo>
                  <a:lnTo>
                    <a:pt x="357" y="822"/>
                  </a:lnTo>
                  <a:lnTo>
                    <a:pt x="369" y="814"/>
                  </a:lnTo>
                  <a:lnTo>
                    <a:pt x="381" y="807"/>
                  </a:lnTo>
                  <a:lnTo>
                    <a:pt x="393" y="801"/>
                  </a:lnTo>
                  <a:lnTo>
                    <a:pt x="406" y="795"/>
                  </a:lnTo>
                  <a:lnTo>
                    <a:pt x="419" y="789"/>
                  </a:lnTo>
                  <a:lnTo>
                    <a:pt x="433" y="786"/>
                  </a:lnTo>
                  <a:lnTo>
                    <a:pt x="447" y="783"/>
                  </a:lnTo>
                  <a:lnTo>
                    <a:pt x="462" y="781"/>
                  </a:lnTo>
                  <a:lnTo>
                    <a:pt x="477" y="780"/>
                  </a:lnTo>
                  <a:lnTo>
                    <a:pt x="492" y="780"/>
                  </a:lnTo>
                  <a:lnTo>
                    <a:pt x="508" y="781"/>
                  </a:lnTo>
                  <a:lnTo>
                    <a:pt x="524" y="783"/>
                  </a:lnTo>
                  <a:lnTo>
                    <a:pt x="564" y="788"/>
                  </a:lnTo>
                  <a:lnTo>
                    <a:pt x="558" y="750"/>
                  </a:lnTo>
                  <a:lnTo>
                    <a:pt x="557" y="742"/>
                  </a:lnTo>
                  <a:lnTo>
                    <a:pt x="556" y="734"/>
                  </a:lnTo>
                  <a:lnTo>
                    <a:pt x="557" y="725"/>
                  </a:lnTo>
                  <a:lnTo>
                    <a:pt x="558" y="717"/>
                  </a:lnTo>
                  <a:lnTo>
                    <a:pt x="561" y="700"/>
                  </a:lnTo>
                  <a:lnTo>
                    <a:pt x="566" y="683"/>
                  </a:lnTo>
                  <a:lnTo>
                    <a:pt x="570" y="671"/>
                  </a:lnTo>
                  <a:lnTo>
                    <a:pt x="575" y="658"/>
                  </a:lnTo>
                  <a:lnTo>
                    <a:pt x="581" y="646"/>
                  </a:lnTo>
                  <a:lnTo>
                    <a:pt x="587" y="634"/>
                  </a:lnTo>
                  <a:lnTo>
                    <a:pt x="600" y="610"/>
                  </a:lnTo>
                  <a:lnTo>
                    <a:pt x="616" y="585"/>
                  </a:lnTo>
                  <a:lnTo>
                    <a:pt x="635" y="561"/>
                  </a:lnTo>
                  <a:lnTo>
                    <a:pt x="654" y="537"/>
                  </a:lnTo>
                  <a:lnTo>
                    <a:pt x="674" y="512"/>
                  </a:lnTo>
                  <a:lnTo>
                    <a:pt x="696" y="489"/>
                  </a:lnTo>
                  <a:lnTo>
                    <a:pt x="717" y="467"/>
                  </a:lnTo>
                  <a:lnTo>
                    <a:pt x="739" y="446"/>
                  </a:lnTo>
                  <a:lnTo>
                    <a:pt x="761" y="426"/>
                  </a:lnTo>
                  <a:lnTo>
                    <a:pt x="782" y="409"/>
                  </a:lnTo>
                  <a:lnTo>
                    <a:pt x="803" y="391"/>
                  </a:lnTo>
                  <a:lnTo>
                    <a:pt x="822" y="377"/>
                  </a:lnTo>
                  <a:lnTo>
                    <a:pt x="841" y="365"/>
                  </a:lnTo>
                  <a:lnTo>
                    <a:pt x="858" y="355"/>
                  </a:lnTo>
                  <a:lnTo>
                    <a:pt x="885" y="338"/>
                  </a:lnTo>
                  <a:lnTo>
                    <a:pt x="917" y="321"/>
                  </a:lnTo>
                  <a:lnTo>
                    <a:pt x="947" y="304"/>
                  </a:lnTo>
                  <a:lnTo>
                    <a:pt x="977" y="289"/>
                  </a:lnTo>
                  <a:lnTo>
                    <a:pt x="1005" y="277"/>
                  </a:lnTo>
                  <a:lnTo>
                    <a:pt x="1020" y="271"/>
                  </a:lnTo>
                  <a:lnTo>
                    <a:pt x="1034" y="267"/>
                  </a:lnTo>
                  <a:lnTo>
                    <a:pt x="1047" y="264"/>
                  </a:lnTo>
                  <a:lnTo>
                    <a:pt x="1060" y="262"/>
                  </a:lnTo>
                  <a:lnTo>
                    <a:pt x="1073" y="261"/>
                  </a:lnTo>
                  <a:lnTo>
                    <a:pt x="1086" y="262"/>
                  </a:lnTo>
                  <a:lnTo>
                    <a:pt x="1098" y="263"/>
                  </a:lnTo>
                  <a:lnTo>
                    <a:pt x="1109" y="267"/>
                  </a:lnTo>
                  <a:lnTo>
                    <a:pt x="1116" y="270"/>
                  </a:lnTo>
                  <a:lnTo>
                    <a:pt x="1124" y="273"/>
                  </a:lnTo>
                  <a:lnTo>
                    <a:pt x="1131" y="279"/>
                  </a:lnTo>
                  <a:lnTo>
                    <a:pt x="1138" y="283"/>
                  </a:lnTo>
                  <a:lnTo>
                    <a:pt x="1144" y="289"/>
                  </a:lnTo>
                  <a:lnTo>
                    <a:pt x="1152" y="295"/>
                  </a:lnTo>
                  <a:lnTo>
                    <a:pt x="1158" y="302"/>
                  </a:lnTo>
                  <a:lnTo>
                    <a:pt x="1165" y="310"/>
                  </a:lnTo>
                  <a:lnTo>
                    <a:pt x="1177" y="328"/>
                  </a:lnTo>
                  <a:lnTo>
                    <a:pt x="1189" y="349"/>
                  </a:lnTo>
                  <a:lnTo>
                    <a:pt x="1200" y="372"/>
                  </a:lnTo>
                  <a:lnTo>
                    <a:pt x="1211" y="398"/>
                  </a:lnTo>
                  <a:lnTo>
                    <a:pt x="1235" y="458"/>
                  </a:lnTo>
                  <a:lnTo>
                    <a:pt x="1265" y="401"/>
                  </a:lnTo>
                  <a:lnTo>
                    <a:pt x="1275" y="384"/>
                  </a:lnTo>
                  <a:lnTo>
                    <a:pt x="1286" y="368"/>
                  </a:lnTo>
                  <a:lnTo>
                    <a:pt x="1297" y="354"/>
                  </a:lnTo>
                  <a:lnTo>
                    <a:pt x="1308" y="341"/>
                  </a:lnTo>
                  <a:lnTo>
                    <a:pt x="1319" y="328"/>
                  </a:lnTo>
                  <a:lnTo>
                    <a:pt x="1330" y="317"/>
                  </a:lnTo>
                  <a:lnTo>
                    <a:pt x="1342" y="308"/>
                  </a:lnTo>
                  <a:lnTo>
                    <a:pt x="1355" y="300"/>
                  </a:lnTo>
                  <a:lnTo>
                    <a:pt x="1367" y="292"/>
                  </a:lnTo>
                  <a:lnTo>
                    <a:pt x="1380" y="286"/>
                  </a:lnTo>
                  <a:lnTo>
                    <a:pt x="1392" y="281"/>
                  </a:lnTo>
                  <a:lnTo>
                    <a:pt x="1405" y="277"/>
                  </a:lnTo>
                  <a:lnTo>
                    <a:pt x="1419" y="273"/>
                  </a:lnTo>
                  <a:lnTo>
                    <a:pt x="1433" y="271"/>
                  </a:lnTo>
                  <a:lnTo>
                    <a:pt x="1446" y="269"/>
                  </a:lnTo>
                  <a:lnTo>
                    <a:pt x="1460" y="268"/>
                  </a:lnTo>
                  <a:lnTo>
                    <a:pt x="1473" y="268"/>
                  </a:lnTo>
                  <a:lnTo>
                    <a:pt x="1488" y="269"/>
                  </a:lnTo>
                  <a:lnTo>
                    <a:pt x="1502" y="270"/>
                  </a:lnTo>
                  <a:lnTo>
                    <a:pt x="1517" y="272"/>
                  </a:lnTo>
                  <a:lnTo>
                    <a:pt x="1546" y="278"/>
                  </a:lnTo>
                  <a:lnTo>
                    <a:pt x="1575" y="285"/>
                  </a:lnTo>
                  <a:lnTo>
                    <a:pt x="1604" y="294"/>
                  </a:lnTo>
                  <a:lnTo>
                    <a:pt x="1635" y="304"/>
                  </a:lnTo>
                  <a:lnTo>
                    <a:pt x="1664" y="314"/>
                  </a:lnTo>
                  <a:lnTo>
                    <a:pt x="1695" y="325"/>
                  </a:lnTo>
                  <a:lnTo>
                    <a:pt x="1730" y="338"/>
                  </a:lnTo>
                  <a:lnTo>
                    <a:pt x="1766" y="350"/>
                  </a:lnTo>
                  <a:lnTo>
                    <a:pt x="1783" y="356"/>
                  </a:lnTo>
                  <a:lnTo>
                    <a:pt x="1799" y="360"/>
                  </a:lnTo>
                  <a:lnTo>
                    <a:pt x="1816" y="364"/>
                  </a:lnTo>
                  <a:lnTo>
                    <a:pt x="1831" y="367"/>
                  </a:lnTo>
                  <a:lnTo>
                    <a:pt x="1846" y="369"/>
                  </a:lnTo>
                  <a:lnTo>
                    <a:pt x="1860" y="369"/>
                  </a:lnTo>
                  <a:lnTo>
                    <a:pt x="1875" y="369"/>
                  </a:lnTo>
                  <a:lnTo>
                    <a:pt x="1889" y="368"/>
                  </a:lnTo>
                  <a:lnTo>
                    <a:pt x="1901" y="365"/>
                  </a:lnTo>
                  <a:lnTo>
                    <a:pt x="1914" y="360"/>
                  </a:lnTo>
                  <a:lnTo>
                    <a:pt x="1925" y="355"/>
                  </a:lnTo>
                  <a:lnTo>
                    <a:pt x="1937" y="347"/>
                  </a:lnTo>
                  <a:lnTo>
                    <a:pt x="1988" y="306"/>
                  </a:lnTo>
                  <a:lnTo>
                    <a:pt x="2051" y="259"/>
                  </a:lnTo>
                  <a:lnTo>
                    <a:pt x="2085" y="235"/>
                  </a:lnTo>
                  <a:lnTo>
                    <a:pt x="2121" y="212"/>
                  </a:lnTo>
                  <a:lnTo>
                    <a:pt x="2158" y="189"/>
                  </a:lnTo>
                  <a:lnTo>
                    <a:pt x="2194" y="170"/>
                  </a:lnTo>
                  <a:lnTo>
                    <a:pt x="2214" y="161"/>
                  </a:lnTo>
                  <a:lnTo>
                    <a:pt x="2232" y="153"/>
                  </a:lnTo>
                  <a:lnTo>
                    <a:pt x="2250" y="144"/>
                  </a:lnTo>
                  <a:lnTo>
                    <a:pt x="2269" y="138"/>
                  </a:lnTo>
                  <a:lnTo>
                    <a:pt x="2287" y="133"/>
                  </a:lnTo>
                  <a:lnTo>
                    <a:pt x="2304" y="129"/>
                  </a:lnTo>
                  <a:lnTo>
                    <a:pt x="2321" y="126"/>
                  </a:lnTo>
                  <a:lnTo>
                    <a:pt x="2339" y="124"/>
                  </a:lnTo>
                  <a:lnTo>
                    <a:pt x="2355" y="124"/>
                  </a:lnTo>
                  <a:lnTo>
                    <a:pt x="2371" y="125"/>
                  </a:lnTo>
                  <a:lnTo>
                    <a:pt x="2386" y="127"/>
                  </a:lnTo>
                  <a:lnTo>
                    <a:pt x="2401" y="132"/>
                  </a:lnTo>
                  <a:lnTo>
                    <a:pt x="2415" y="138"/>
                  </a:lnTo>
                  <a:lnTo>
                    <a:pt x="2428" y="147"/>
                  </a:lnTo>
                  <a:lnTo>
                    <a:pt x="2440" y="157"/>
                  </a:lnTo>
                  <a:lnTo>
                    <a:pt x="2452" y="168"/>
                  </a:lnTo>
                  <a:lnTo>
                    <a:pt x="2476" y="197"/>
                  </a:lnTo>
                  <a:lnTo>
                    <a:pt x="2499" y="167"/>
                  </a:lnTo>
                  <a:lnTo>
                    <a:pt x="2516" y="144"/>
                  </a:lnTo>
                  <a:lnTo>
                    <a:pt x="2534" y="126"/>
                  </a:lnTo>
                  <a:lnTo>
                    <a:pt x="2542" y="118"/>
                  </a:lnTo>
                  <a:lnTo>
                    <a:pt x="2550" y="110"/>
                  </a:lnTo>
                  <a:lnTo>
                    <a:pt x="2558" y="104"/>
                  </a:lnTo>
                  <a:lnTo>
                    <a:pt x="2566" y="98"/>
                  </a:lnTo>
                  <a:lnTo>
                    <a:pt x="2574" y="93"/>
                  </a:lnTo>
                  <a:lnTo>
                    <a:pt x="2582" y="89"/>
                  </a:lnTo>
                  <a:lnTo>
                    <a:pt x="2590" y="86"/>
                  </a:lnTo>
                  <a:lnTo>
                    <a:pt x="2598" y="83"/>
                  </a:lnTo>
                  <a:lnTo>
                    <a:pt x="2605" y="80"/>
                  </a:lnTo>
                  <a:lnTo>
                    <a:pt x="2612" y="78"/>
                  </a:lnTo>
                  <a:lnTo>
                    <a:pt x="2620" y="77"/>
                  </a:lnTo>
                  <a:lnTo>
                    <a:pt x="2627" y="77"/>
                  </a:lnTo>
                  <a:lnTo>
                    <a:pt x="2642" y="77"/>
                  </a:lnTo>
                  <a:lnTo>
                    <a:pt x="2657" y="80"/>
                  </a:lnTo>
                  <a:lnTo>
                    <a:pt x="2672" y="85"/>
                  </a:lnTo>
                  <a:lnTo>
                    <a:pt x="2687" y="90"/>
                  </a:lnTo>
                  <a:lnTo>
                    <a:pt x="2719" y="105"/>
                  </a:lnTo>
                  <a:lnTo>
                    <a:pt x="2753" y="123"/>
                  </a:lnTo>
                  <a:lnTo>
                    <a:pt x="2774" y="135"/>
                  </a:lnTo>
                  <a:lnTo>
                    <a:pt x="2797" y="147"/>
                  </a:lnTo>
                  <a:lnTo>
                    <a:pt x="2820" y="158"/>
                  </a:lnTo>
                  <a:lnTo>
                    <a:pt x="2843" y="168"/>
                  </a:lnTo>
                  <a:lnTo>
                    <a:pt x="2857" y="173"/>
                  </a:lnTo>
                  <a:lnTo>
                    <a:pt x="2869" y="177"/>
                  </a:lnTo>
                  <a:lnTo>
                    <a:pt x="2882" y="181"/>
                  </a:lnTo>
                  <a:lnTo>
                    <a:pt x="2895" y="184"/>
                  </a:lnTo>
                  <a:lnTo>
                    <a:pt x="2908" y="186"/>
                  </a:lnTo>
                  <a:lnTo>
                    <a:pt x="2923" y="188"/>
                  </a:lnTo>
                  <a:lnTo>
                    <a:pt x="2937" y="189"/>
                  </a:lnTo>
                  <a:lnTo>
                    <a:pt x="2952" y="189"/>
                  </a:lnTo>
                  <a:lnTo>
                    <a:pt x="2965" y="188"/>
                  </a:lnTo>
                  <a:lnTo>
                    <a:pt x="2980" y="187"/>
                  </a:lnTo>
                  <a:lnTo>
                    <a:pt x="2993" y="184"/>
                  </a:lnTo>
                  <a:lnTo>
                    <a:pt x="3005" y="181"/>
                  </a:lnTo>
                  <a:lnTo>
                    <a:pt x="3017" y="177"/>
                  </a:lnTo>
                  <a:lnTo>
                    <a:pt x="3029" y="172"/>
                  </a:lnTo>
                  <a:lnTo>
                    <a:pt x="3041" y="167"/>
                  </a:lnTo>
                  <a:lnTo>
                    <a:pt x="3053" y="161"/>
                  </a:lnTo>
                  <a:lnTo>
                    <a:pt x="3074" y="149"/>
                  </a:lnTo>
                  <a:lnTo>
                    <a:pt x="3095" y="134"/>
                  </a:lnTo>
                  <a:lnTo>
                    <a:pt x="3114" y="121"/>
                  </a:lnTo>
                  <a:lnTo>
                    <a:pt x="3132" y="107"/>
                  </a:lnTo>
                  <a:lnTo>
                    <a:pt x="3158" y="87"/>
                  </a:lnTo>
                  <a:lnTo>
                    <a:pt x="3182" y="71"/>
                  </a:lnTo>
                  <a:lnTo>
                    <a:pt x="3193" y="65"/>
                  </a:lnTo>
                  <a:lnTo>
                    <a:pt x="3203" y="62"/>
                  </a:lnTo>
                  <a:lnTo>
                    <a:pt x="3208" y="60"/>
                  </a:lnTo>
                  <a:lnTo>
                    <a:pt x="3213" y="60"/>
                  </a:lnTo>
                  <a:lnTo>
                    <a:pt x="3218" y="60"/>
                  </a:lnTo>
                  <a:lnTo>
                    <a:pt x="3222" y="61"/>
                  </a:lnTo>
                  <a:lnTo>
                    <a:pt x="3230" y="64"/>
                  </a:lnTo>
                  <a:lnTo>
                    <a:pt x="3238" y="70"/>
                  </a:lnTo>
                  <a:lnTo>
                    <a:pt x="3249" y="79"/>
                  </a:lnTo>
                  <a:lnTo>
                    <a:pt x="3260" y="92"/>
                  </a:lnTo>
                  <a:lnTo>
                    <a:pt x="3272" y="110"/>
                  </a:lnTo>
                  <a:lnTo>
                    <a:pt x="3285" y="132"/>
                  </a:lnTo>
                  <a:lnTo>
                    <a:pt x="3299" y="161"/>
                  </a:lnTo>
                  <a:lnTo>
                    <a:pt x="3316" y="196"/>
                  </a:lnTo>
                  <a:lnTo>
                    <a:pt x="3332" y="235"/>
                  </a:lnTo>
                  <a:lnTo>
                    <a:pt x="3362" y="207"/>
                  </a:lnTo>
                  <a:lnTo>
                    <a:pt x="3376" y="196"/>
                  </a:lnTo>
                  <a:lnTo>
                    <a:pt x="3388" y="187"/>
                  </a:lnTo>
                  <a:lnTo>
                    <a:pt x="3401" y="180"/>
                  </a:lnTo>
                  <a:lnTo>
                    <a:pt x="3413" y="175"/>
                  </a:lnTo>
                  <a:lnTo>
                    <a:pt x="3425" y="171"/>
                  </a:lnTo>
                  <a:lnTo>
                    <a:pt x="3438" y="168"/>
                  </a:lnTo>
                  <a:lnTo>
                    <a:pt x="3450" y="167"/>
                  </a:lnTo>
                  <a:lnTo>
                    <a:pt x="3461" y="168"/>
                  </a:lnTo>
                  <a:lnTo>
                    <a:pt x="3474" y="171"/>
                  </a:lnTo>
                  <a:lnTo>
                    <a:pt x="3486" y="176"/>
                  </a:lnTo>
                  <a:lnTo>
                    <a:pt x="3499" y="183"/>
                  </a:lnTo>
                  <a:lnTo>
                    <a:pt x="3512" y="192"/>
                  </a:lnTo>
                  <a:lnTo>
                    <a:pt x="3524" y="203"/>
                  </a:lnTo>
                  <a:lnTo>
                    <a:pt x="3536" y="216"/>
                  </a:lnTo>
                  <a:lnTo>
                    <a:pt x="3548" y="231"/>
                  </a:lnTo>
                  <a:lnTo>
                    <a:pt x="3559" y="248"/>
                  </a:lnTo>
                  <a:lnTo>
                    <a:pt x="3583" y="285"/>
                  </a:lnTo>
                  <a:lnTo>
                    <a:pt x="3609" y="249"/>
                  </a:lnTo>
                  <a:lnTo>
                    <a:pt x="3622" y="232"/>
                  </a:lnTo>
                  <a:lnTo>
                    <a:pt x="3637" y="217"/>
                  </a:lnTo>
                  <a:lnTo>
                    <a:pt x="3652" y="202"/>
                  </a:lnTo>
                  <a:lnTo>
                    <a:pt x="3667" y="191"/>
                  </a:lnTo>
                  <a:lnTo>
                    <a:pt x="3675" y="186"/>
                  </a:lnTo>
                  <a:lnTo>
                    <a:pt x="3683" y="182"/>
                  </a:lnTo>
                  <a:lnTo>
                    <a:pt x="3690" y="178"/>
                  </a:lnTo>
                  <a:lnTo>
                    <a:pt x="3699" y="175"/>
                  </a:lnTo>
                  <a:lnTo>
                    <a:pt x="3707" y="173"/>
                  </a:lnTo>
                  <a:lnTo>
                    <a:pt x="3715" y="170"/>
                  </a:lnTo>
                  <a:lnTo>
                    <a:pt x="3724" y="169"/>
                  </a:lnTo>
                  <a:lnTo>
                    <a:pt x="3732" y="168"/>
                  </a:lnTo>
                  <a:lnTo>
                    <a:pt x="3747" y="168"/>
                  </a:lnTo>
                  <a:lnTo>
                    <a:pt x="3763" y="169"/>
                  </a:lnTo>
                  <a:lnTo>
                    <a:pt x="3778" y="173"/>
                  </a:lnTo>
                  <a:lnTo>
                    <a:pt x="3793" y="178"/>
                  </a:lnTo>
                  <a:lnTo>
                    <a:pt x="3808" y="185"/>
                  </a:lnTo>
                  <a:lnTo>
                    <a:pt x="3822" y="194"/>
                  </a:lnTo>
                  <a:lnTo>
                    <a:pt x="3837" y="205"/>
                  </a:lnTo>
                  <a:lnTo>
                    <a:pt x="3851" y="219"/>
                  </a:lnTo>
                  <a:lnTo>
                    <a:pt x="3879" y="246"/>
                  </a:lnTo>
                  <a:lnTo>
                    <a:pt x="3899" y="211"/>
                  </a:lnTo>
                  <a:close/>
                </a:path>
              </a:pathLst>
            </a:custGeom>
            <a:solidFill>
              <a:srgbClr val="7D91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65"/>
            <p:cNvSpPr>
              <a:spLocks/>
            </p:cNvSpPr>
            <p:nvPr/>
          </p:nvSpPr>
          <p:spPr bwMode="auto">
            <a:xfrm>
              <a:off x="7431088" y="4611688"/>
              <a:ext cx="46037" cy="58738"/>
            </a:xfrm>
            <a:custGeom>
              <a:avLst/>
              <a:gdLst>
                <a:gd name="T0" fmla="*/ 474 w 486"/>
                <a:gd name="T1" fmla="*/ 444 h 625"/>
                <a:gd name="T2" fmla="*/ 449 w 486"/>
                <a:gd name="T3" fmla="*/ 477 h 625"/>
                <a:gd name="T4" fmla="*/ 424 w 486"/>
                <a:gd name="T5" fmla="*/ 506 h 625"/>
                <a:gd name="T6" fmla="*/ 396 w 486"/>
                <a:gd name="T7" fmla="*/ 535 h 625"/>
                <a:gd name="T8" fmla="*/ 369 w 486"/>
                <a:gd name="T9" fmla="*/ 559 h 625"/>
                <a:gd name="T10" fmla="*/ 339 w 486"/>
                <a:gd name="T11" fmla="*/ 581 h 625"/>
                <a:gd name="T12" fmla="*/ 310 w 486"/>
                <a:gd name="T13" fmla="*/ 598 h 625"/>
                <a:gd name="T14" fmla="*/ 279 w 486"/>
                <a:gd name="T15" fmla="*/ 613 h 625"/>
                <a:gd name="T16" fmla="*/ 248 w 486"/>
                <a:gd name="T17" fmla="*/ 622 h 625"/>
                <a:gd name="T18" fmla="*/ 217 w 486"/>
                <a:gd name="T19" fmla="*/ 625 h 625"/>
                <a:gd name="T20" fmla="*/ 186 w 486"/>
                <a:gd name="T21" fmla="*/ 623 h 625"/>
                <a:gd name="T22" fmla="*/ 156 w 486"/>
                <a:gd name="T23" fmla="*/ 615 h 625"/>
                <a:gd name="T24" fmla="*/ 124 w 486"/>
                <a:gd name="T25" fmla="*/ 601 h 625"/>
                <a:gd name="T26" fmla="*/ 94 w 486"/>
                <a:gd name="T27" fmla="*/ 578 h 625"/>
                <a:gd name="T28" fmla="*/ 64 w 486"/>
                <a:gd name="T29" fmla="*/ 549 h 625"/>
                <a:gd name="T30" fmla="*/ 35 w 486"/>
                <a:gd name="T31" fmla="*/ 512 h 625"/>
                <a:gd name="T32" fmla="*/ 13 w 486"/>
                <a:gd name="T33" fmla="*/ 478 h 625"/>
                <a:gd name="T34" fmla="*/ 4 w 486"/>
                <a:gd name="T35" fmla="*/ 448 h 625"/>
                <a:gd name="T36" fmla="*/ 0 w 486"/>
                <a:gd name="T37" fmla="*/ 415 h 625"/>
                <a:gd name="T38" fmla="*/ 0 w 486"/>
                <a:gd name="T39" fmla="*/ 378 h 625"/>
                <a:gd name="T40" fmla="*/ 4 w 486"/>
                <a:gd name="T41" fmla="*/ 338 h 625"/>
                <a:gd name="T42" fmla="*/ 11 w 486"/>
                <a:gd name="T43" fmla="*/ 298 h 625"/>
                <a:gd name="T44" fmla="*/ 28 w 486"/>
                <a:gd name="T45" fmla="*/ 236 h 625"/>
                <a:gd name="T46" fmla="*/ 53 w 486"/>
                <a:gd name="T47" fmla="*/ 156 h 625"/>
                <a:gd name="T48" fmla="*/ 80 w 486"/>
                <a:gd name="T49" fmla="*/ 86 h 625"/>
                <a:gd name="T50" fmla="*/ 104 w 486"/>
                <a:gd name="T51" fmla="*/ 32 h 625"/>
                <a:gd name="T52" fmla="*/ 120 w 486"/>
                <a:gd name="T53" fmla="*/ 3 h 625"/>
                <a:gd name="T54" fmla="*/ 146 w 486"/>
                <a:gd name="T55" fmla="*/ 30 h 625"/>
                <a:gd name="T56" fmla="*/ 249 w 486"/>
                <a:gd name="T57" fmla="*/ 155 h 625"/>
                <a:gd name="T58" fmla="*/ 376 w 486"/>
                <a:gd name="T59" fmla="*/ 307 h 625"/>
                <a:gd name="T60" fmla="*/ 452 w 486"/>
                <a:gd name="T61" fmla="*/ 395 h 625"/>
                <a:gd name="T62" fmla="*/ 475 w 486"/>
                <a:gd name="T63" fmla="*/ 421 h 625"/>
                <a:gd name="T64" fmla="*/ 485 w 486"/>
                <a:gd name="T65" fmla="*/ 428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6" h="625">
                  <a:moveTo>
                    <a:pt x="486" y="428"/>
                  </a:moveTo>
                  <a:lnTo>
                    <a:pt x="474" y="444"/>
                  </a:lnTo>
                  <a:lnTo>
                    <a:pt x="462" y="460"/>
                  </a:lnTo>
                  <a:lnTo>
                    <a:pt x="449" y="477"/>
                  </a:lnTo>
                  <a:lnTo>
                    <a:pt x="437" y="492"/>
                  </a:lnTo>
                  <a:lnTo>
                    <a:pt x="424" y="506"/>
                  </a:lnTo>
                  <a:lnTo>
                    <a:pt x="410" y="520"/>
                  </a:lnTo>
                  <a:lnTo>
                    <a:pt x="396" y="535"/>
                  </a:lnTo>
                  <a:lnTo>
                    <a:pt x="383" y="547"/>
                  </a:lnTo>
                  <a:lnTo>
                    <a:pt x="369" y="559"/>
                  </a:lnTo>
                  <a:lnTo>
                    <a:pt x="354" y="570"/>
                  </a:lnTo>
                  <a:lnTo>
                    <a:pt x="339" y="581"/>
                  </a:lnTo>
                  <a:lnTo>
                    <a:pt x="324" y="590"/>
                  </a:lnTo>
                  <a:lnTo>
                    <a:pt x="310" y="598"/>
                  </a:lnTo>
                  <a:lnTo>
                    <a:pt x="295" y="607"/>
                  </a:lnTo>
                  <a:lnTo>
                    <a:pt x="279" y="613"/>
                  </a:lnTo>
                  <a:lnTo>
                    <a:pt x="264" y="618"/>
                  </a:lnTo>
                  <a:lnTo>
                    <a:pt x="248" y="622"/>
                  </a:lnTo>
                  <a:lnTo>
                    <a:pt x="233" y="624"/>
                  </a:lnTo>
                  <a:lnTo>
                    <a:pt x="217" y="625"/>
                  </a:lnTo>
                  <a:lnTo>
                    <a:pt x="202" y="625"/>
                  </a:lnTo>
                  <a:lnTo>
                    <a:pt x="186" y="623"/>
                  </a:lnTo>
                  <a:lnTo>
                    <a:pt x="171" y="620"/>
                  </a:lnTo>
                  <a:lnTo>
                    <a:pt x="156" y="615"/>
                  </a:lnTo>
                  <a:lnTo>
                    <a:pt x="139" y="609"/>
                  </a:lnTo>
                  <a:lnTo>
                    <a:pt x="124" y="601"/>
                  </a:lnTo>
                  <a:lnTo>
                    <a:pt x="109" y="590"/>
                  </a:lnTo>
                  <a:lnTo>
                    <a:pt x="94" y="578"/>
                  </a:lnTo>
                  <a:lnTo>
                    <a:pt x="78" y="565"/>
                  </a:lnTo>
                  <a:lnTo>
                    <a:pt x="64" y="549"/>
                  </a:lnTo>
                  <a:lnTo>
                    <a:pt x="49" y="531"/>
                  </a:lnTo>
                  <a:lnTo>
                    <a:pt x="35" y="512"/>
                  </a:lnTo>
                  <a:lnTo>
                    <a:pt x="20" y="490"/>
                  </a:lnTo>
                  <a:lnTo>
                    <a:pt x="13" y="478"/>
                  </a:lnTo>
                  <a:lnTo>
                    <a:pt x="8" y="463"/>
                  </a:lnTo>
                  <a:lnTo>
                    <a:pt x="4" y="448"/>
                  </a:lnTo>
                  <a:lnTo>
                    <a:pt x="2" y="432"/>
                  </a:lnTo>
                  <a:lnTo>
                    <a:pt x="0" y="415"/>
                  </a:lnTo>
                  <a:lnTo>
                    <a:pt x="0" y="396"/>
                  </a:lnTo>
                  <a:lnTo>
                    <a:pt x="0" y="378"/>
                  </a:lnTo>
                  <a:lnTo>
                    <a:pt x="2" y="359"/>
                  </a:lnTo>
                  <a:lnTo>
                    <a:pt x="4" y="338"/>
                  </a:lnTo>
                  <a:lnTo>
                    <a:pt x="8" y="318"/>
                  </a:lnTo>
                  <a:lnTo>
                    <a:pt x="11" y="298"/>
                  </a:lnTo>
                  <a:lnTo>
                    <a:pt x="16" y="278"/>
                  </a:lnTo>
                  <a:lnTo>
                    <a:pt x="28" y="236"/>
                  </a:lnTo>
                  <a:lnTo>
                    <a:pt x="40" y="194"/>
                  </a:lnTo>
                  <a:lnTo>
                    <a:pt x="53" y="156"/>
                  </a:lnTo>
                  <a:lnTo>
                    <a:pt x="66" y="118"/>
                  </a:lnTo>
                  <a:lnTo>
                    <a:pt x="80" y="86"/>
                  </a:lnTo>
                  <a:lnTo>
                    <a:pt x="93" y="56"/>
                  </a:lnTo>
                  <a:lnTo>
                    <a:pt x="104" y="32"/>
                  </a:lnTo>
                  <a:lnTo>
                    <a:pt x="113" y="14"/>
                  </a:lnTo>
                  <a:lnTo>
                    <a:pt x="120" y="3"/>
                  </a:lnTo>
                  <a:lnTo>
                    <a:pt x="123" y="0"/>
                  </a:lnTo>
                  <a:lnTo>
                    <a:pt x="146" y="30"/>
                  </a:lnTo>
                  <a:lnTo>
                    <a:pt x="191" y="85"/>
                  </a:lnTo>
                  <a:lnTo>
                    <a:pt x="249" y="155"/>
                  </a:lnTo>
                  <a:lnTo>
                    <a:pt x="313" y="232"/>
                  </a:lnTo>
                  <a:lnTo>
                    <a:pt x="376" y="307"/>
                  </a:lnTo>
                  <a:lnTo>
                    <a:pt x="431" y="370"/>
                  </a:lnTo>
                  <a:lnTo>
                    <a:pt x="452" y="395"/>
                  </a:lnTo>
                  <a:lnTo>
                    <a:pt x="469" y="414"/>
                  </a:lnTo>
                  <a:lnTo>
                    <a:pt x="475" y="421"/>
                  </a:lnTo>
                  <a:lnTo>
                    <a:pt x="481" y="425"/>
                  </a:lnTo>
                  <a:lnTo>
                    <a:pt x="485" y="428"/>
                  </a:lnTo>
                  <a:lnTo>
                    <a:pt x="486" y="4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66"/>
            <p:cNvSpPr>
              <a:spLocks noEditPoints="1"/>
            </p:cNvSpPr>
            <p:nvPr/>
          </p:nvSpPr>
          <p:spPr bwMode="auto">
            <a:xfrm>
              <a:off x="7427913" y="4606926"/>
              <a:ext cx="52387" cy="65088"/>
            </a:xfrm>
            <a:custGeom>
              <a:avLst/>
              <a:gdLst>
                <a:gd name="T0" fmla="*/ 118 w 555"/>
                <a:gd name="T1" fmla="*/ 39 h 695"/>
                <a:gd name="T2" fmla="*/ 80 w 555"/>
                <a:gd name="T3" fmla="*/ 119 h 695"/>
                <a:gd name="T4" fmla="*/ 37 w 555"/>
                <a:gd name="T5" fmla="*/ 236 h 695"/>
                <a:gd name="T6" fmla="*/ 19 w 555"/>
                <a:gd name="T7" fmla="*/ 300 h 695"/>
                <a:gd name="T8" fmla="*/ 6 w 555"/>
                <a:gd name="T9" fmla="*/ 365 h 695"/>
                <a:gd name="T10" fmla="*/ 0 w 555"/>
                <a:gd name="T11" fmla="*/ 427 h 695"/>
                <a:gd name="T12" fmla="*/ 3 w 555"/>
                <a:gd name="T13" fmla="*/ 484 h 695"/>
                <a:gd name="T14" fmla="*/ 17 w 555"/>
                <a:gd name="T15" fmla="*/ 532 h 695"/>
                <a:gd name="T16" fmla="*/ 46 w 555"/>
                <a:gd name="T17" fmla="*/ 580 h 695"/>
                <a:gd name="T18" fmla="*/ 83 w 555"/>
                <a:gd name="T19" fmla="*/ 623 h 695"/>
                <a:gd name="T20" fmla="*/ 123 w 555"/>
                <a:gd name="T21" fmla="*/ 656 h 695"/>
                <a:gd name="T22" fmla="*/ 163 w 555"/>
                <a:gd name="T23" fmla="*/ 679 h 695"/>
                <a:gd name="T24" fmla="*/ 206 w 555"/>
                <a:gd name="T25" fmla="*/ 692 h 695"/>
                <a:gd name="T26" fmla="*/ 249 w 555"/>
                <a:gd name="T27" fmla="*/ 695 h 695"/>
                <a:gd name="T28" fmla="*/ 285 w 555"/>
                <a:gd name="T29" fmla="*/ 690 h 695"/>
                <a:gd name="T30" fmla="*/ 321 w 555"/>
                <a:gd name="T31" fmla="*/ 680 h 695"/>
                <a:gd name="T32" fmla="*/ 376 w 555"/>
                <a:gd name="T33" fmla="*/ 651 h 695"/>
                <a:gd name="T34" fmla="*/ 436 w 555"/>
                <a:gd name="T35" fmla="*/ 605 h 695"/>
                <a:gd name="T36" fmla="*/ 488 w 555"/>
                <a:gd name="T37" fmla="*/ 552 h 695"/>
                <a:gd name="T38" fmla="*/ 529 w 555"/>
                <a:gd name="T39" fmla="*/ 500 h 695"/>
                <a:gd name="T40" fmla="*/ 530 w 555"/>
                <a:gd name="T41" fmla="*/ 442 h 695"/>
                <a:gd name="T42" fmla="*/ 436 w 555"/>
                <a:gd name="T43" fmla="*/ 338 h 695"/>
                <a:gd name="T44" fmla="*/ 289 w 555"/>
                <a:gd name="T45" fmla="*/ 160 h 695"/>
                <a:gd name="T46" fmla="*/ 157 w 555"/>
                <a:gd name="T47" fmla="*/ 0 h 695"/>
                <a:gd name="T48" fmla="*/ 226 w 555"/>
                <a:gd name="T49" fmla="*/ 634 h 695"/>
                <a:gd name="T50" fmla="*/ 194 w 555"/>
                <a:gd name="T51" fmla="*/ 627 h 695"/>
                <a:gd name="T52" fmla="*/ 162 w 555"/>
                <a:gd name="T53" fmla="*/ 611 h 695"/>
                <a:gd name="T54" fmla="*/ 132 w 555"/>
                <a:gd name="T55" fmla="*/ 587 h 695"/>
                <a:gd name="T56" fmla="*/ 102 w 555"/>
                <a:gd name="T57" fmla="*/ 554 h 695"/>
                <a:gd name="T58" fmla="*/ 75 w 555"/>
                <a:gd name="T59" fmla="*/ 514 h 695"/>
                <a:gd name="T60" fmla="*/ 65 w 555"/>
                <a:gd name="T61" fmla="*/ 490 h 695"/>
                <a:gd name="T62" fmla="*/ 60 w 555"/>
                <a:gd name="T63" fmla="*/ 462 h 695"/>
                <a:gd name="T64" fmla="*/ 60 w 555"/>
                <a:gd name="T65" fmla="*/ 418 h 695"/>
                <a:gd name="T66" fmla="*/ 69 w 555"/>
                <a:gd name="T67" fmla="*/ 348 h 695"/>
                <a:gd name="T68" fmla="*/ 88 w 555"/>
                <a:gd name="T69" fmla="*/ 274 h 695"/>
                <a:gd name="T70" fmla="*/ 127 w 555"/>
                <a:gd name="T71" fmla="*/ 160 h 695"/>
                <a:gd name="T72" fmla="*/ 163 w 555"/>
                <a:gd name="T73" fmla="*/ 101 h 695"/>
                <a:gd name="T74" fmla="*/ 288 w 555"/>
                <a:gd name="T75" fmla="*/ 254 h 695"/>
                <a:gd name="T76" fmla="*/ 409 w 555"/>
                <a:gd name="T77" fmla="*/ 398 h 695"/>
                <a:gd name="T78" fmla="*/ 473 w 555"/>
                <a:gd name="T79" fmla="*/ 469 h 695"/>
                <a:gd name="T80" fmla="*/ 428 w 555"/>
                <a:gd name="T81" fmla="*/ 524 h 695"/>
                <a:gd name="T82" fmla="*/ 384 w 555"/>
                <a:gd name="T83" fmla="*/ 568 h 695"/>
                <a:gd name="T84" fmla="*/ 338 w 555"/>
                <a:gd name="T85" fmla="*/ 602 h 695"/>
                <a:gd name="T86" fmla="*/ 294 w 555"/>
                <a:gd name="T87" fmla="*/ 625 h 695"/>
                <a:gd name="T88" fmla="*/ 252 w 555"/>
                <a:gd name="T89" fmla="*/ 634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55" h="695">
                  <a:moveTo>
                    <a:pt x="134" y="17"/>
                  </a:moveTo>
                  <a:lnTo>
                    <a:pt x="127" y="24"/>
                  </a:lnTo>
                  <a:lnTo>
                    <a:pt x="118" y="39"/>
                  </a:lnTo>
                  <a:lnTo>
                    <a:pt x="106" y="61"/>
                  </a:lnTo>
                  <a:lnTo>
                    <a:pt x="93" y="88"/>
                  </a:lnTo>
                  <a:lnTo>
                    <a:pt x="80" y="119"/>
                  </a:lnTo>
                  <a:lnTo>
                    <a:pt x="65" y="156"/>
                  </a:lnTo>
                  <a:lnTo>
                    <a:pt x="50" y="195"/>
                  </a:lnTo>
                  <a:lnTo>
                    <a:pt x="37" y="236"/>
                  </a:lnTo>
                  <a:lnTo>
                    <a:pt x="30" y="258"/>
                  </a:lnTo>
                  <a:lnTo>
                    <a:pt x="25" y="279"/>
                  </a:lnTo>
                  <a:lnTo>
                    <a:pt x="19" y="300"/>
                  </a:lnTo>
                  <a:lnTo>
                    <a:pt x="14" y="323"/>
                  </a:lnTo>
                  <a:lnTo>
                    <a:pt x="10" y="344"/>
                  </a:lnTo>
                  <a:lnTo>
                    <a:pt x="6" y="365"/>
                  </a:lnTo>
                  <a:lnTo>
                    <a:pt x="4" y="387"/>
                  </a:lnTo>
                  <a:lnTo>
                    <a:pt x="2" y="407"/>
                  </a:lnTo>
                  <a:lnTo>
                    <a:pt x="0" y="427"/>
                  </a:lnTo>
                  <a:lnTo>
                    <a:pt x="0" y="447"/>
                  </a:lnTo>
                  <a:lnTo>
                    <a:pt x="1" y="466"/>
                  </a:lnTo>
                  <a:lnTo>
                    <a:pt x="3" y="484"/>
                  </a:lnTo>
                  <a:lnTo>
                    <a:pt x="6" y="501"/>
                  </a:lnTo>
                  <a:lnTo>
                    <a:pt x="11" y="517"/>
                  </a:lnTo>
                  <a:lnTo>
                    <a:pt x="17" y="532"/>
                  </a:lnTo>
                  <a:lnTo>
                    <a:pt x="24" y="545"/>
                  </a:lnTo>
                  <a:lnTo>
                    <a:pt x="35" y="563"/>
                  </a:lnTo>
                  <a:lnTo>
                    <a:pt x="46" y="580"/>
                  </a:lnTo>
                  <a:lnTo>
                    <a:pt x="59" y="595"/>
                  </a:lnTo>
                  <a:lnTo>
                    <a:pt x="71" y="609"/>
                  </a:lnTo>
                  <a:lnTo>
                    <a:pt x="83" y="623"/>
                  </a:lnTo>
                  <a:lnTo>
                    <a:pt x="96" y="634"/>
                  </a:lnTo>
                  <a:lnTo>
                    <a:pt x="109" y="646"/>
                  </a:lnTo>
                  <a:lnTo>
                    <a:pt x="123" y="656"/>
                  </a:lnTo>
                  <a:lnTo>
                    <a:pt x="136" y="665"/>
                  </a:lnTo>
                  <a:lnTo>
                    <a:pt x="149" y="672"/>
                  </a:lnTo>
                  <a:lnTo>
                    <a:pt x="163" y="679"/>
                  </a:lnTo>
                  <a:lnTo>
                    <a:pt x="177" y="684"/>
                  </a:lnTo>
                  <a:lnTo>
                    <a:pt x="192" y="689"/>
                  </a:lnTo>
                  <a:lnTo>
                    <a:pt x="206" y="692"/>
                  </a:lnTo>
                  <a:lnTo>
                    <a:pt x="221" y="694"/>
                  </a:lnTo>
                  <a:lnTo>
                    <a:pt x="236" y="695"/>
                  </a:lnTo>
                  <a:lnTo>
                    <a:pt x="249" y="695"/>
                  </a:lnTo>
                  <a:lnTo>
                    <a:pt x="261" y="694"/>
                  </a:lnTo>
                  <a:lnTo>
                    <a:pt x="273" y="692"/>
                  </a:lnTo>
                  <a:lnTo>
                    <a:pt x="285" y="690"/>
                  </a:lnTo>
                  <a:lnTo>
                    <a:pt x="297" y="687"/>
                  </a:lnTo>
                  <a:lnTo>
                    <a:pt x="309" y="684"/>
                  </a:lnTo>
                  <a:lnTo>
                    <a:pt x="321" y="680"/>
                  </a:lnTo>
                  <a:lnTo>
                    <a:pt x="333" y="675"/>
                  </a:lnTo>
                  <a:lnTo>
                    <a:pt x="355" y="664"/>
                  </a:lnTo>
                  <a:lnTo>
                    <a:pt x="376" y="651"/>
                  </a:lnTo>
                  <a:lnTo>
                    <a:pt x="398" y="636"/>
                  </a:lnTo>
                  <a:lnTo>
                    <a:pt x="418" y="621"/>
                  </a:lnTo>
                  <a:lnTo>
                    <a:pt x="436" y="605"/>
                  </a:lnTo>
                  <a:lnTo>
                    <a:pt x="455" y="588"/>
                  </a:lnTo>
                  <a:lnTo>
                    <a:pt x="472" y="569"/>
                  </a:lnTo>
                  <a:lnTo>
                    <a:pt x="488" y="552"/>
                  </a:lnTo>
                  <a:lnTo>
                    <a:pt x="502" y="534"/>
                  </a:lnTo>
                  <a:lnTo>
                    <a:pt x="516" y="517"/>
                  </a:lnTo>
                  <a:lnTo>
                    <a:pt x="529" y="500"/>
                  </a:lnTo>
                  <a:lnTo>
                    <a:pt x="539" y="484"/>
                  </a:lnTo>
                  <a:lnTo>
                    <a:pt x="555" y="462"/>
                  </a:lnTo>
                  <a:lnTo>
                    <a:pt x="530" y="442"/>
                  </a:lnTo>
                  <a:lnTo>
                    <a:pt x="512" y="424"/>
                  </a:lnTo>
                  <a:lnTo>
                    <a:pt x="479" y="388"/>
                  </a:lnTo>
                  <a:lnTo>
                    <a:pt x="436" y="338"/>
                  </a:lnTo>
                  <a:lnTo>
                    <a:pt x="388" y="280"/>
                  </a:lnTo>
                  <a:lnTo>
                    <a:pt x="338" y="219"/>
                  </a:lnTo>
                  <a:lnTo>
                    <a:pt x="289" y="160"/>
                  </a:lnTo>
                  <a:lnTo>
                    <a:pt x="245" y="108"/>
                  </a:lnTo>
                  <a:lnTo>
                    <a:pt x="213" y="68"/>
                  </a:lnTo>
                  <a:lnTo>
                    <a:pt x="157" y="0"/>
                  </a:lnTo>
                  <a:lnTo>
                    <a:pt x="134" y="17"/>
                  </a:lnTo>
                  <a:close/>
                  <a:moveTo>
                    <a:pt x="237" y="635"/>
                  </a:moveTo>
                  <a:lnTo>
                    <a:pt x="226" y="634"/>
                  </a:lnTo>
                  <a:lnTo>
                    <a:pt x="215" y="633"/>
                  </a:lnTo>
                  <a:lnTo>
                    <a:pt x="205" y="630"/>
                  </a:lnTo>
                  <a:lnTo>
                    <a:pt x="194" y="627"/>
                  </a:lnTo>
                  <a:lnTo>
                    <a:pt x="184" y="622"/>
                  </a:lnTo>
                  <a:lnTo>
                    <a:pt x="172" y="617"/>
                  </a:lnTo>
                  <a:lnTo>
                    <a:pt x="162" y="611"/>
                  </a:lnTo>
                  <a:lnTo>
                    <a:pt x="152" y="604"/>
                  </a:lnTo>
                  <a:lnTo>
                    <a:pt x="142" y="596"/>
                  </a:lnTo>
                  <a:lnTo>
                    <a:pt x="132" y="587"/>
                  </a:lnTo>
                  <a:lnTo>
                    <a:pt x="123" y="577"/>
                  </a:lnTo>
                  <a:lnTo>
                    <a:pt x="112" y="566"/>
                  </a:lnTo>
                  <a:lnTo>
                    <a:pt x="102" y="554"/>
                  </a:lnTo>
                  <a:lnTo>
                    <a:pt x="93" y="542"/>
                  </a:lnTo>
                  <a:lnTo>
                    <a:pt x="84" y="529"/>
                  </a:lnTo>
                  <a:lnTo>
                    <a:pt x="75" y="514"/>
                  </a:lnTo>
                  <a:lnTo>
                    <a:pt x="71" y="506"/>
                  </a:lnTo>
                  <a:lnTo>
                    <a:pt x="68" y="499"/>
                  </a:lnTo>
                  <a:lnTo>
                    <a:pt x="65" y="490"/>
                  </a:lnTo>
                  <a:lnTo>
                    <a:pt x="63" y="481"/>
                  </a:lnTo>
                  <a:lnTo>
                    <a:pt x="61" y="472"/>
                  </a:lnTo>
                  <a:lnTo>
                    <a:pt x="60" y="462"/>
                  </a:lnTo>
                  <a:lnTo>
                    <a:pt x="59" y="451"/>
                  </a:lnTo>
                  <a:lnTo>
                    <a:pt x="59" y="439"/>
                  </a:lnTo>
                  <a:lnTo>
                    <a:pt x="60" y="418"/>
                  </a:lnTo>
                  <a:lnTo>
                    <a:pt x="62" y="395"/>
                  </a:lnTo>
                  <a:lnTo>
                    <a:pt x="65" y="371"/>
                  </a:lnTo>
                  <a:lnTo>
                    <a:pt x="69" y="348"/>
                  </a:lnTo>
                  <a:lnTo>
                    <a:pt x="75" y="324"/>
                  </a:lnTo>
                  <a:lnTo>
                    <a:pt x="81" y="298"/>
                  </a:lnTo>
                  <a:lnTo>
                    <a:pt x="88" y="274"/>
                  </a:lnTo>
                  <a:lnTo>
                    <a:pt x="95" y="249"/>
                  </a:lnTo>
                  <a:lnTo>
                    <a:pt x="110" y="203"/>
                  </a:lnTo>
                  <a:lnTo>
                    <a:pt x="127" y="160"/>
                  </a:lnTo>
                  <a:lnTo>
                    <a:pt x="143" y="124"/>
                  </a:lnTo>
                  <a:lnTo>
                    <a:pt x="156" y="93"/>
                  </a:lnTo>
                  <a:lnTo>
                    <a:pt x="163" y="101"/>
                  </a:lnTo>
                  <a:lnTo>
                    <a:pt x="166" y="105"/>
                  </a:lnTo>
                  <a:lnTo>
                    <a:pt x="232" y="185"/>
                  </a:lnTo>
                  <a:lnTo>
                    <a:pt x="288" y="254"/>
                  </a:lnTo>
                  <a:lnTo>
                    <a:pt x="336" y="311"/>
                  </a:lnTo>
                  <a:lnTo>
                    <a:pt x="375" y="359"/>
                  </a:lnTo>
                  <a:lnTo>
                    <a:pt x="409" y="398"/>
                  </a:lnTo>
                  <a:lnTo>
                    <a:pt x="435" y="428"/>
                  </a:lnTo>
                  <a:lnTo>
                    <a:pt x="457" y="452"/>
                  </a:lnTo>
                  <a:lnTo>
                    <a:pt x="473" y="469"/>
                  </a:lnTo>
                  <a:lnTo>
                    <a:pt x="459" y="488"/>
                  </a:lnTo>
                  <a:lnTo>
                    <a:pt x="443" y="506"/>
                  </a:lnTo>
                  <a:lnTo>
                    <a:pt x="428" y="524"/>
                  </a:lnTo>
                  <a:lnTo>
                    <a:pt x="413" y="540"/>
                  </a:lnTo>
                  <a:lnTo>
                    <a:pt x="399" y="554"/>
                  </a:lnTo>
                  <a:lnTo>
                    <a:pt x="384" y="568"/>
                  </a:lnTo>
                  <a:lnTo>
                    <a:pt x="368" y="581"/>
                  </a:lnTo>
                  <a:lnTo>
                    <a:pt x="353" y="592"/>
                  </a:lnTo>
                  <a:lnTo>
                    <a:pt x="338" y="602"/>
                  </a:lnTo>
                  <a:lnTo>
                    <a:pt x="324" y="611"/>
                  </a:lnTo>
                  <a:lnTo>
                    <a:pt x="308" y="619"/>
                  </a:lnTo>
                  <a:lnTo>
                    <a:pt x="294" y="625"/>
                  </a:lnTo>
                  <a:lnTo>
                    <a:pt x="280" y="629"/>
                  </a:lnTo>
                  <a:lnTo>
                    <a:pt x="266" y="633"/>
                  </a:lnTo>
                  <a:lnTo>
                    <a:pt x="252" y="634"/>
                  </a:lnTo>
                  <a:lnTo>
                    <a:pt x="237" y="635"/>
                  </a:lnTo>
                  <a:close/>
                </a:path>
              </a:pathLst>
            </a:custGeom>
            <a:solidFill>
              <a:srgbClr val="A6B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67"/>
            <p:cNvSpPr>
              <a:spLocks/>
            </p:cNvSpPr>
            <p:nvPr/>
          </p:nvSpPr>
          <p:spPr bwMode="auto">
            <a:xfrm>
              <a:off x="7493000" y="4675188"/>
              <a:ext cx="41275" cy="34925"/>
            </a:xfrm>
            <a:custGeom>
              <a:avLst/>
              <a:gdLst>
                <a:gd name="T0" fmla="*/ 12 w 432"/>
                <a:gd name="T1" fmla="*/ 125 h 378"/>
                <a:gd name="T2" fmla="*/ 1 w 432"/>
                <a:gd name="T3" fmla="*/ 173 h 378"/>
                <a:gd name="T4" fmla="*/ 3 w 432"/>
                <a:gd name="T5" fmla="*/ 218 h 378"/>
                <a:gd name="T6" fmla="*/ 18 w 432"/>
                <a:gd name="T7" fmla="*/ 258 h 378"/>
                <a:gd name="T8" fmla="*/ 41 w 432"/>
                <a:gd name="T9" fmla="*/ 293 h 378"/>
                <a:gd name="T10" fmla="*/ 73 w 432"/>
                <a:gd name="T11" fmla="*/ 322 h 378"/>
                <a:gd name="T12" fmla="*/ 110 w 432"/>
                <a:gd name="T13" fmla="*/ 346 h 378"/>
                <a:gd name="T14" fmla="*/ 152 w 432"/>
                <a:gd name="T15" fmla="*/ 363 h 378"/>
                <a:gd name="T16" fmla="*/ 196 w 432"/>
                <a:gd name="T17" fmla="*/ 374 h 378"/>
                <a:gd name="T18" fmla="*/ 242 w 432"/>
                <a:gd name="T19" fmla="*/ 378 h 378"/>
                <a:gd name="T20" fmla="*/ 286 w 432"/>
                <a:gd name="T21" fmla="*/ 375 h 378"/>
                <a:gd name="T22" fmla="*/ 327 w 432"/>
                <a:gd name="T23" fmla="*/ 363 h 378"/>
                <a:gd name="T24" fmla="*/ 365 w 432"/>
                <a:gd name="T25" fmla="*/ 344 h 378"/>
                <a:gd name="T26" fmla="*/ 395 w 432"/>
                <a:gd name="T27" fmla="*/ 317 h 378"/>
                <a:gd name="T28" fmla="*/ 418 w 432"/>
                <a:gd name="T29" fmla="*/ 280 h 378"/>
                <a:gd name="T30" fmla="*/ 430 w 432"/>
                <a:gd name="T31" fmla="*/ 234 h 378"/>
                <a:gd name="T32" fmla="*/ 431 w 432"/>
                <a:gd name="T33" fmla="*/ 190 h 378"/>
                <a:gd name="T34" fmla="*/ 425 w 432"/>
                <a:gd name="T35" fmla="*/ 155 h 378"/>
                <a:gd name="T36" fmla="*/ 412 w 432"/>
                <a:gd name="T37" fmla="*/ 123 h 378"/>
                <a:gd name="T38" fmla="*/ 393 w 432"/>
                <a:gd name="T39" fmla="*/ 94 h 378"/>
                <a:gd name="T40" fmla="*/ 370 w 432"/>
                <a:gd name="T41" fmla="*/ 69 h 378"/>
                <a:gd name="T42" fmla="*/ 343 w 432"/>
                <a:gd name="T43" fmla="*/ 46 h 378"/>
                <a:gd name="T44" fmla="*/ 312 w 432"/>
                <a:gd name="T45" fmla="*/ 28 h 378"/>
                <a:gd name="T46" fmla="*/ 280 w 432"/>
                <a:gd name="T47" fmla="*/ 15 h 378"/>
                <a:gd name="T48" fmla="*/ 245 w 432"/>
                <a:gd name="T49" fmla="*/ 5 h 378"/>
                <a:gd name="T50" fmla="*/ 211 w 432"/>
                <a:gd name="T51" fmla="*/ 0 h 378"/>
                <a:gd name="T52" fmla="*/ 176 w 432"/>
                <a:gd name="T53" fmla="*/ 0 h 378"/>
                <a:gd name="T54" fmla="*/ 143 w 432"/>
                <a:gd name="T55" fmla="*/ 5 h 378"/>
                <a:gd name="T56" fmla="*/ 110 w 432"/>
                <a:gd name="T57" fmla="*/ 16 h 378"/>
                <a:gd name="T58" fmla="*/ 81 w 432"/>
                <a:gd name="T59" fmla="*/ 32 h 378"/>
                <a:gd name="T60" fmla="*/ 54 w 432"/>
                <a:gd name="T61" fmla="*/ 55 h 378"/>
                <a:gd name="T62" fmla="*/ 32 w 432"/>
                <a:gd name="T63" fmla="*/ 83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2" h="378">
                  <a:moveTo>
                    <a:pt x="23" y="99"/>
                  </a:moveTo>
                  <a:lnTo>
                    <a:pt x="12" y="125"/>
                  </a:lnTo>
                  <a:lnTo>
                    <a:pt x="4" y="150"/>
                  </a:lnTo>
                  <a:lnTo>
                    <a:pt x="1" y="173"/>
                  </a:lnTo>
                  <a:lnTo>
                    <a:pt x="0" y="197"/>
                  </a:lnTo>
                  <a:lnTo>
                    <a:pt x="3" y="218"/>
                  </a:lnTo>
                  <a:lnTo>
                    <a:pt x="10" y="238"/>
                  </a:lnTo>
                  <a:lnTo>
                    <a:pt x="18" y="258"/>
                  </a:lnTo>
                  <a:lnTo>
                    <a:pt x="28" y="276"/>
                  </a:lnTo>
                  <a:lnTo>
                    <a:pt x="41" y="293"/>
                  </a:lnTo>
                  <a:lnTo>
                    <a:pt x="56" y="309"/>
                  </a:lnTo>
                  <a:lnTo>
                    <a:pt x="73" y="322"/>
                  </a:lnTo>
                  <a:lnTo>
                    <a:pt x="91" y="335"/>
                  </a:lnTo>
                  <a:lnTo>
                    <a:pt x="110" y="346"/>
                  </a:lnTo>
                  <a:lnTo>
                    <a:pt x="130" y="355"/>
                  </a:lnTo>
                  <a:lnTo>
                    <a:pt x="152" y="363"/>
                  </a:lnTo>
                  <a:lnTo>
                    <a:pt x="174" y="369"/>
                  </a:lnTo>
                  <a:lnTo>
                    <a:pt x="196" y="374"/>
                  </a:lnTo>
                  <a:lnTo>
                    <a:pt x="220" y="377"/>
                  </a:lnTo>
                  <a:lnTo>
                    <a:pt x="242" y="378"/>
                  </a:lnTo>
                  <a:lnTo>
                    <a:pt x="264" y="378"/>
                  </a:lnTo>
                  <a:lnTo>
                    <a:pt x="286" y="375"/>
                  </a:lnTo>
                  <a:lnTo>
                    <a:pt x="307" y="370"/>
                  </a:lnTo>
                  <a:lnTo>
                    <a:pt x="327" y="363"/>
                  </a:lnTo>
                  <a:lnTo>
                    <a:pt x="347" y="355"/>
                  </a:lnTo>
                  <a:lnTo>
                    <a:pt x="365" y="344"/>
                  </a:lnTo>
                  <a:lnTo>
                    <a:pt x="381" y="332"/>
                  </a:lnTo>
                  <a:lnTo>
                    <a:pt x="395" y="317"/>
                  </a:lnTo>
                  <a:lnTo>
                    <a:pt x="408" y="299"/>
                  </a:lnTo>
                  <a:lnTo>
                    <a:pt x="418" y="280"/>
                  </a:lnTo>
                  <a:lnTo>
                    <a:pt x="425" y="259"/>
                  </a:lnTo>
                  <a:lnTo>
                    <a:pt x="430" y="234"/>
                  </a:lnTo>
                  <a:lnTo>
                    <a:pt x="432" y="208"/>
                  </a:lnTo>
                  <a:lnTo>
                    <a:pt x="431" y="190"/>
                  </a:lnTo>
                  <a:lnTo>
                    <a:pt x="429" y="172"/>
                  </a:lnTo>
                  <a:lnTo>
                    <a:pt x="425" y="155"/>
                  </a:lnTo>
                  <a:lnTo>
                    <a:pt x="419" y="139"/>
                  </a:lnTo>
                  <a:lnTo>
                    <a:pt x="412" y="123"/>
                  </a:lnTo>
                  <a:lnTo>
                    <a:pt x="403" y="108"/>
                  </a:lnTo>
                  <a:lnTo>
                    <a:pt x="393" y="94"/>
                  </a:lnTo>
                  <a:lnTo>
                    <a:pt x="382" y="81"/>
                  </a:lnTo>
                  <a:lnTo>
                    <a:pt x="370" y="69"/>
                  </a:lnTo>
                  <a:lnTo>
                    <a:pt x="357" y="57"/>
                  </a:lnTo>
                  <a:lnTo>
                    <a:pt x="343" y="46"/>
                  </a:lnTo>
                  <a:lnTo>
                    <a:pt x="327" y="37"/>
                  </a:lnTo>
                  <a:lnTo>
                    <a:pt x="312" y="28"/>
                  </a:lnTo>
                  <a:lnTo>
                    <a:pt x="296" y="21"/>
                  </a:lnTo>
                  <a:lnTo>
                    <a:pt x="280" y="15"/>
                  </a:lnTo>
                  <a:lnTo>
                    <a:pt x="262" y="9"/>
                  </a:lnTo>
                  <a:lnTo>
                    <a:pt x="245" y="5"/>
                  </a:lnTo>
                  <a:lnTo>
                    <a:pt x="228" y="2"/>
                  </a:lnTo>
                  <a:lnTo>
                    <a:pt x="211" y="0"/>
                  </a:lnTo>
                  <a:lnTo>
                    <a:pt x="193" y="0"/>
                  </a:lnTo>
                  <a:lnTo>
                    <a:pt x="176" y="0"/>
                  </a:lnTo>
                  <a:lnTo>
                    <a:pt x="159" y="2"/>
                  </a:lnTo>
                  <a:lnTo>
                    <a:pt x="143" y="5"/>
                  </a:lnTo>
                  <a:lnTo>
                    <a:pt x="126" y="10"/>
                  </a:lnTo>
                  <a:lnTo>
                    <a:pt x="110" y="16"/>
                  </a:lnTo>
                  <a:lnTo>
                    <a:pt x="95" y="23"/>
                  </a:lnTo>
                  <a:lnTo>
                    <a:pt x="81" y="32"/>
                  </a:lnTo>
                  <a:lnTo>
                    <a:pt x="67" y="42"/>
                  </a:lnTo>
                  <a:lnTo>
                    <a:pt x="54" y="55"/>
                  </a:lnTo>
                  <a:lnTo>
                    <a:pt x="43" y="68"/>
                  </a:lnTo>
                  <a:lnTo>
                    <a:pt x="32" y="83"/>
                  </a:lnTo>
                  <a:lnTo>
                    <a:pt x="23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68"/>
            <p:cNvSpPr>
              <a:spLocks/>
            </p:cNvSpPr>
            <p:nvPr/>
          </p:nvSpPr>
          <p:spPr bwMode="auto">
            <a:xfrm>
              <a:off x="7439025" y="4681538"/>
              <a:ext cx="34925" cy="28575"/>
            </a:xfrm>
            <a:custGeom>
              <a:avLst/>
              <a:gdLst>
                <a:gd name="T0" fmla="*/ 380 w 385"/>
                <a:gd name="T1" fmla="*/ 27 h 301"/>
                <a:gd name="T2" fmla="*/ 378 w 385"/>
                <a:gd name="T3" fmla="*/ 22 h 301"/>
                <a:gd name="T4" fmla="*/ 375 w 385"/>
                <a:gd name="T5" fmla="*/ 16 h 301"/>
                <a:gd name="T6" fmla="*/ 369 w 385"/>
                <a:gd name="T7" fmla="*/ 12 h 301"/>
                <a:gd name="T8" fmla="*/ 363 w 385"/>
                <a:gd name="T9" fmla="*/ 8 h 301"/>
                <a:gd name="T10" fmla="*/ 355 w 385"/>
                <a:gd name="T11" fmla="*/ 6 h 301"/>
                <a:gd name="T12" fmla="*/ 345 w 385"/>
                <a:gd name="T13" fmla="*/ 3 h 301"/>
                <a:gd name="T14" fmla="*/ 334 w 385"/>
                <a:gd name="T15" fmla="*/ 2 h 301"/>
                <a:gd name="T16" fmla="*/ 323 w 385"/>
                <a:gd name="T17" fmla="*/ 1 h 301"/>
                <a:gd name="T18" fmla="*/ 310 w 385"/>
                <a:gd name="T19" fmla="*/ 0 h 301"/>
                <a:gd name="T20" fmla="*/ 297 w 385"/>
                <a:gd name="T21" fmla="*/ 0 h 301"/>
                <a:gd name="T22" fmla="*/ 283 w 385"/>
                <a:gd name="T23" fmla="*/ 1 h 301"/>
                <a:gd name="T24" fmla="*/ 267 w 385"/>
                <a:gd name="T25" fmla="*/ 2 h 301"/>
                <a:gd name="T26" fmla="*/ 237 w 385"/>
                <a:gd name="T27" fmla="*/ 7 h 301"/>
                <a:gd name="T28" fmla="*/ 205 w 385"/>
                <a:gd name="T29" fmla="*/ 13 h 301"/>
                <a:gd name="T30" fmla="*/ 173 w 385"/>
                <a:gd name="T31" fmla="*/ 21 h 301"/>
                <a:gd name="T32" fmla="*/ 141 w 385"/>
                <a:gd name="T33" fmla="*/ 30 h 301"/>
                <a:gd name="T34" fmla="*/ 126 w 385"/>
                <a:gd name="T35" fmla="*/ 36 h 301"/>
                <a:gd name="T36" fmla="*/ 111 w 385"/>
                <a:gd name="T37" fmla="*/ 42 h 301"/>
                <a:gd name="T38" fmla="*/ 97 w 385"/>
                <a:gd name="T39" fmla="*/ 49 h 301"/>
                <a:gd name="T40" fmla="*/ 84 w 385"/>
                <a:gd name="T41" fmla="*/ 55 h 301"/>
                <a:gd name="T42" fmla="*/ 70 w 385"/>
                <a:gd name="T43" fmla="*/ 61 h 301"/>
                <a:gd name="T44" fmla="*/ 58 w 385"/>
                <a:gd name="T45" fmla="*/ 68 h 301"/>
                <a:gd name="T46" fmla="*/ 48 w 385"/>
                <a:gd name="T47" fmla="*/ 75 h 301"/>
                <a:gd name="T48" fmla="*/ 38 w 385"/>
                <a:gd name="T49" fmla="*/ 83 h 301"/>
                <a:gd name="T50" fmla="*/ 30 w 385"/>
                <a:gd name="T51" fmla="*/ 90 h 301"/>
                <a:gd name="T52" fmla="*/ 23 w 385"/>
                <a:gd name="T53" fmla="*/ 98 h 301"/>
                <a:gd name="T54" fmla="*/ 18 w 385"/>
                <a:gd name="T55" fmla="*/ 107 h 301"/>
                <a:gd name="T56" fmla="*/ 14 w 385"/>
                <a:gd name="T57" fmla="*/ 115 h 301"/>
                <a:gd name="T58" fmla="*/ 5 w 385"/>
                <a:gd name="T59" fmla="*/ 139 h 301"/>
                <a:gd name="T60" fmla="*/ 1 w 385"/>
                <a:gd name="T61" fmla="*/ 161 h 301"/>
                <a:gd name="T62" fmla="*/ 0 w 385"/>
                <a:gd name="T63" fmla="*/ 183 h 301"/>
                <a:gd name="T64" fmla="*/ 2 w 385"/>
                <a:gd name="T65" fmla="*/ 202 h 301"/>
                <a:gd name="T66" fmla="*/ 7 w 385"/>
                <a:gd name="T67" fmla="*/ 219 h 301"/>
                <a:gd name="T68" fmla="*/ 15 w 385"/>
                <a:gd name="T69" fmla="*/ 236 h 301"/>
                <a:gd name="T70" fmla="*/ 25 w 385"/>
                <a:gd name="T71" fmla="*/ 250 h 301"/>
                <a:gd name="T72" fmla="*/ 36 w 385"/>
                <a:gd name="T73" fmla="*/ 262 h 301"/>
                <a:gd name="T74" fmla="*/ 50 w 385"/>
                <a:gd name="T75" fmla="*/ 273 h 301"/>
                <a:gd name="T76" fmla="*/ 65 w 385"/>
                <a:gd name="T77" fmla="*/ 281 h 301"/>
                <a:gd name="T78" fmla="*/ 83 w 385"/>
                <a:gd name="T79" fmla="*/ 289 h 301"/>
                <a:gd name="T80" fmla="*/ 101 w 385"/>
                <a:gd name="T81" fmla="*/ 294 h 301"/>
                <a:gd name="T82" fmla="*/ 120 w 385"/>
                <a:gd name="T83" fmla="*/ 299 h 301"/>
                <a:gd name="T84" fmla="*/ 139 w 385"/>
                <a:gd name="T85" fmla="*/ 301 h 301"/>
                <a:gd name="T86" fmla="*/ 161 w 385"/>
                <a:gd name="T87" fmla="*/ 301 h 301"/>
                <a:gd name="T88" fmla="*/ 181 w 385"/>
                <a:gd name="T89" fmla="*/ 300 h 301"/>
                <a:gd name="T90" fmla="*/ 202 w 385"/>
                <a:gd name="T91" fmla="*/ 296 h 301"/>
                <a:gd name="T92" fmla="*/ 223 w 385"/>
                <a:gd name="T93" fmla="*/ 291 h 301"/>
                <a:gd name="T94" fmla="*/ 244 w 385"/>
                <a:gd name="T95" fmla="*/ 284 h 301"/>
                <a:gd name="T96" fmla="*/ 263 w 385"/>
                <a:gd name="T97" fmla="*/ 276 h 301"/>
                <a:gd name="T98" fmla="*/ 283 w 385"/>
                <a:gd name="T99" fmla="*/ 266 h 301"/>
                <a:gd name="T100" fmla="*/ 301 w 385"/>
                <a:gd name="T101" fmla="*/ 253 h 301"/>
                <a:gd name="T102" fmla="*/ 318 w 385"/>
                <a:gd name="T103" fmla="*/ 240 h 301"/>
                <a:gd name="T104" fmla="*/ 334 w 385"/>
                <a:gd name="T105" fmla="*/ 223 h 301"/>
                <a:gd name="T106" fmla="*/ 348 w 385"/>
                <a:gd name="T107" fmla="*/ 205 h 301"/>
                <a:gd name="T108" fmla="*/ 360 w 385"/>
                <a:gd name="T109" fmla="*/ 186 h 301"/>
                <a:gd name="T110" fmla="*/ 370 w 385"/>
                <a:gd name="T111" fmla="*/ 164 h 301"/>
                <a:gd name="T112" fmla="*/ 378 w 385"/>
                <a:gd name="T113" fmla="*/ 141 h 301"/>
                <a:gd name="T114" fmla="*/ 383 w 385"/>
                <a:gd name="T115" fmla="*/ 116 h 301"/>
                <a:gd name="T116" fmla="*/ 385 w 385"/>
                <a:gd name="T117" fmla="*/ 88 h 301"/>
                <a:gd name="T118" fmla="*/ 384 w 385"/>
                <a:gd name="T119" fmla="*/ 59 h 301"/>
                <a:gd name="T120" fmla="*/ 380 w 385"/>
                <a:gd name="T121" fmla="*/ 27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5" h="301">
                  <a:moveTo>
                    <a:pt x="380" y="27"/>
                  </a:moveTo>
                  <a:lnTo>
                    <a:pt x="378" y="22"/>
                  </a:lnTo>
                  <a:lnTo>
                    <a:pt x="375" y="16"/>
                  </a:lnTo>
                  <a:lnTo>
                    <a:pt x="369" y="12"/>
                  </a:lnTo>
                  <a:lnTo>
                    <a:pt x="363" y="8"/>
                  </a:lnTo>
                  <a:lnTo>
                    <a:pt x="355" y="6"/>
                  </a:lnTo>
                  <a:lnTo>
                    <a:pt x="345" y="3"/>
                  </a:lnTo>
                  <a:lnTo>
                    <a:pt x="334" y="2"/>
                  </a:lnTo>
                  <a:lnTo>
                    <a:pt x="323" y="1"/>
                  </a:lnTo>
                  <a:lnTo>
                    <a:pt x="310" y="0"/>
                  </a:lnTo>
                  <a:lnTo>
                    <a:pt x="297" y="0"/>
                  </a:lnTo>
                  <a:lnTo>
                    <a:pt x="283" y="1"/>
                  </a:lnTo>
                  <a:lnTo>
                    <a:pt x="267" y="2"/>
                  </a:lnTo>
                  <a:lnTo>
                    <a:pt x="237" y="7"/>
                  </a:lnTo>
                  <a:lnTo>
                    <a:pt x="205" y="13"/>
                  </a:lnTo>
                  <a:lnTo>
                    <a:pt x="173" y="21"/>
                  </a:lnTo>
                  <a:lnTo>
                    <a:pt x="141" y="30"/>
                  </a:lnTo>
                  <a:lnTo>
                    <a:pt x="126" y="36"/>
                  </a:lnTo>
                  <a:lnTo>
                    <a:pt x="111" y="42"/>
                  </a:lnTo>
                  <a:lnTo>
                    <a:pt x="97" y="49"/>
                  </a:lnTo>
                  <a:lnTo>
                    <a:pt x="84" y="55"/>
                  </a:lnTo>
                  <a:lnTo>
                    <a:pt x="70" y="61"/>
                  </a:lnTo>
                  <a:lnTo>
                    <a:pt x="58" y="68"/>
                  </a:lnTo>
                  <a:lnTo>
                    <a:pt x="48" y="75"/>
                  </a:lnTo>
                  <a:lnTo>
                    <a:pt x="38" y="83"/>
                  </a:lnTo>
                  <a:lnTo>
                    <a:pt x="30" y="90"/>
                  </a:lnTo>
                  <a:lnTo>
                    <a:pt x="23" y="98"/>
                  </a:lnTo>
                  <a:lnTo>
                    <a:pt x="18" y="107"/>
                  </a:lnTo>
                  <a:lnTo>
                    <a:pt x="14" y="115"/>
                  </a:lnTo>
                  <a:lnTo>
                    <a:pt x="5" y="139"/>
                  </a:lnTo>
                  <a:lnTo>
                    <a:pt x="1" y="161"/>
                  </a:lnTo>
                  <a:lnTo>
                    <a:pt x="0" y="183"/>
                  </a:lnTo>
                  <a:lnTo>
                    <a:pt x="2" y="202"/>
                  </a:lnTo>
                  <a:lnTo>
                    <a:pt x="7" y="219"/>
                  </a:lnTo>
                  <a:lnTo>
                    <a:pt x="15" y="236"/>
                  </a:lnTo>
                  <a:lnTo>
                    <a:pt x="25" y="250"/>
                  </a:lnTo>
                  <a:lnTo>
                    <a:pt x="36" y="262"/>
                  </a:lnTo>
                  <a:lnTo>
                    <a:pt x="50" y="273"/>
                  </a:lnTo>
                  <a:lnTo>
                    <a:pt x="65" y="281"/>
                  </a:lnTo>
                  <a:lnTo>
                    <a:pt x="83" y="289"/>
                  </a:lnTo>
                  <a:lnTo>
                    <a:pt x="101" y="294"/>
                  </a:lnTo>
                  <a:lnTo>
                    <a:pt x="120" y="299"/>
                  </a:lnTo>
                  <a:lnTo>
                    <a:pt x="139" y="301"/>
                  </a:lnTo>
                  <a:lnTo>
                    <a:pt x="161" y="301"/>
                  </a:lnTo>
                  <a:lnTo>
                    <a:pt x="181" y="300"/>
                  </a:lnTo>
                  <a:lnTo>
                    <a:pt x="202" y="296"/>
                  </a:lnTo>
                  <a:lnTo>
                    <a:pt x="223" y="291"/>
                  </a:lnTo>
                  <a:lnTo>
                    <a:pt x="244" y="284"/>
                  </a:lnTo>
                  <a:lnTo>
                    <a:pt x="263" y="276"/>
                  </a:lnTo>
                  <a:lnTo>
                    <a:pt x="283" y="266"/>
                  </a:lnTo>
                  <a:lnTo>
                    <a:pt x="301" y="253"/>
                  </a:lnTo>
                  <a:lnTo>
                    <a:pt x="318" y="240"/>
                  </a:lnTo>
                  <a:lnTo>
                    <a:pt x="334" y="223"/>
                  </a:lnTo>
                  <a:lnTo>
                    <a:pt x="348" y="205"/>
                  </a:lnTo>
                  <a:lnTo>
                    <a:pt x="360" y="186"/>
                  </a:lnTo>
                  <a:lnTo>
                    <a:pt x="370" y="164"/>
                  </a:lnTo>
                  <a:lnTo>
                    <a:pt x="378" y="141"/>
                  </a:lnTo>
                  <a:lnTo>
                    <a:pt x="383" y="116"/>
                  </a:lnTo>
                  <a:lnTo>
                    <a:pt x="385" y="88"/>
                  </a:lnTo>
                  <a:lnTo>
                    <a:pt x="384" y="59"/>
                  </a:lnTo>
                  <a:lnTo>
                    <a:pt x="380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69"/>
            <p:cNvSpPr>
              <a:spLocks/>
            </p:cNvSpPr>
            <p:nvPr/>
          </p:nvSpPr>
          <p:spPr bwMode="auto">
            <a:xfrm>
              <a:off x="7539038" y="4630738"/>
              <a:ext cx="28575" cy="28575"/>
            </a:xfrm>
            <a:custGeom>
              <a:avLst/>
              <a:gdLst>
                <a:gd name="T0" fmla="*/ 81 w 300"/>
                <a:gd name="T1" fmla="*/ 273 h 296"/>
                <a:gd name="T2" fmla="*/ 118 w 300"/>
                <a:gd name="T3" fmla="*/ 290 h 296"/>
                <a:gd name="T4" fmla="*/ 153 w 300"/>
                <a:gd name="T5" fmla="*/ 296 h 296"/>
                <a:gd name="T6" fmla="*/ 185 w 300"/>
                <a:gd name="T7" fmla="*/ 294 h 296"/>
                <a:gd name="T8" fmla="*/ 214 w 300"/>
                <a:gd name="T9" fmla="*/ 285 h 296"/>
                <a:gd name="T10" fmla="*/ 240 w 300"/>
                <a:gd name="T11" fmla="*/ 269 h 296"/>
                <a:gd name="T12" fmla="*/ 263 w 300"/>
                <a:gd name="T13" fmla="*/ 247 h 296"/>
                <a:gd name="T14" fmla="*/ 280 w 300"/>
                <a:gd name="T15" fmla="*/ 222 h 296"/>
                <a:gd name="T16" fmla="*/ 292 w 300"/>
                <a:gd name="T17" fmla="*/ 195 h 296"/>
                <a:gd name="T18" fmla="*/ 299 w 300"/>
                <a:gd name="T19" fmla="*/ 164 h 296"/>
                <a:gd name="T20" fmla="*/ 300 w 300"/>
                <a:gd name="T21" fmla="*/ 134 h 296"/>
                <a:gd name="T22" fmla="*/ 295 w 300"/>
                <a:gd name="T23" fmla="*/ 103 h 296"/>
                <a:gd name="T24" fmla="*/ 282 w 300"/>
                <a:gd name="T25" fmla="*/ 75 h 296"/>
                <a:gd name="T26" fmla="*/ 263 w 300"/>
                <a:gd name="T27" fmla="*/ 48 h 296"/>
                <a:gd name="T28" fmla="*/ 234 w 300"/>
                <a:gd name="T29" fmla="*/ 27 h 296"/>
                <a:gd name="T30" fmla="*/ 198 w 300"/>
                <a:gd name="T31" fmla="*/ 10 h 296"/>
                <a:gd name="T32" fmla="*/ 162 w 300"/>
                <a:gd name="T33" fmla="*/ 2 h 296"/>
                <a:gd name="T34" fmla="*/ 136 w 300"/>
                <a:gd name="T35" fmla="*/ 0 h 296"/>
                <a:gd name="T36" fmla="*/ 112 w 300"/>
                <a:gd name="T37" fmla="*/ 4 h 296"/>
                <a:gd name="T38" fmla="*/ 89 w 300"/>
                <a:gd name="T39" fmla="*/ 11 h 296"/>
                <a:gd name="T40" fmla="*/ 68 w 300"/>
                <a:gd name="T41" fmla="*/ 22 h 296"/>
                <a:gd name="T42" fmla="*/ 49 w 300"/>
                <a:gd name="T43" fmla="*/ 36 h 296"/>
                <a:gd name="T44" fmla="*/ 33 w 300"/>
                <a:gd name="T45" fmla="*/ 53 h 296"/>
                <a:gd name="T46" fmla="*/ 20 w 300"/>
                <a:gd name="T47" fmla="*/ 73 h 296"/>
                <a:gd name="T48" fmla="*/ 10 w 300"/>
                <a:gd name="T49" fmla="*/ 94 h 296"/>
                <a:gd name="T50" fmla="*/ 3 w 300"/>
                <a:gd name="T51" fmla="*/ 116 h 296"/>
                <a:gd name="T52" fmla="*/ 0 w 300"/>
                <a:gd name="T53" fmla="*/ 140 h 296"/>
                <a:gd name="T54" fmla="*/ 1 w 300"/>
                <a:gd name="T55" fmla="*/ 163 h 296"/>
                <a:gd name="T56" fmla="*/ 6 w 300"/>
                <a:gd name="T57" fmla="*/ 186 h 296"/>
                <a:gd name="T58" fmla="*/ 16 w 300"/>
                <a:gd name="T59" fmla="*/ 210 h 296"/>
                <a:gd name="T60" fmla="*/ 30 w 300"/>
                <a:gd name="T61" fmla="*/ 231 h 296"/>
                <a:gd name="T62" fmla="*/ 51 w 300"/>
                <a:gd name="T63" fmla="*/ 25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0" h="296">
                  <a:moveTo>
                    <a:pt x="63" y="261"/>
                  </a:moveTo>
                  <a:lnTo>
                    <a:pt x="81" y="273"/>
                  </a:lnTo>
                  <a:lnTo>
                    <a:pt x="99" y="283"/>
                  </a:lnTo>
                  <a:lnTo>
                    <a:pt x="118" y="290"/>
                  </a:lnTo>
                  <a:lnTo>
                    <a:pt x="136" y="294"/>
                  </a:lnTo>
                  <a:lnTo>
                    <a:pt x="153" y="296"/>
                  </a:lnTo>
                  <a:lnTo>
                    <a:pt x="169" y="296"/>
                  </a:lnTo>
                  <a:lnTo>
                    <a:pt x="185" y="294"/>
                  </a:lnTo>
                  <a:lnTo>
                    <a:pt x="200" y="290"/>
                  </a:lnTo>
                  <a:lnTo>
                    <a:pt x="214" y="285"/>
                  </a:lnTo>
                  <a:lnTo>
                    <a:pt x="228" y="278"/>
                  </a:lnTo>
                  <a:lnTo>
                    <a:pt x="240" y="269"/>
                  </a:lnTo>
                  <a:lnTo>
                    <a:pt x="252" y="259"/>
                  </a:lnTo>
                  <a:lnTo>
                    <a:pt x="263" y="247"/>
                  </a:lnTo>
                  <a:lnTo>
                    <a:pt x="272" y="235"/>
                  </a:lnTo>
                  <a:lnTo>
                    <a:pt x="280" y="222"/>
                  </a:lnTo>
                  <a:lnTo>
                    <a:pt x="287" y="209"/>
                  </a:lnTo>
                  <a:lnTo>
                    <a:pt x="292" y="195"/>
                  </a:lnTo>
                  <a:lnTo>
                    <a:pt x="296" y="179"/>
                  </a:lnTo>
                  <a:lnTo>
                    <a:pt x="299" y="164"/>
                  </a:lnTo>
                  <a:lnTo>
                    <a:pt x="300" y="149"/>
                  </a:lnTo>
                  <a:lnTo>
                    <a:pt x="300" y="134"/>
                  </a:lnTo>
                  <a:lnTo>
                    <a:pt x="298" y="118"/>
                  </a:lnTo>
                  <a:lnTo>
                    <a:pt x="295" y="103"/>
                  </a:lnTo>
                  <a:lnTo>
                    <a:pt x="289" y="89"/>
                  </a:lnTo>
                  <a:lnTo>
                    <a:pt x="282" y="75"/>
                  </a:lnTo>
                  <a:lnTo>
                    <a:pt x="273" y="62"/>
                  </a:lnTo>
                  <a:lnTo>
                    <a:pt x="263" y="48"/>
                  </a:lnTo>
                  <a:lnTo>
                    <a:pt x="250" y="37"/>
                  </a:lnTo>
                  <a:lnTo>
                    <a:pt x="234" y="27"/>
                  </a:lnTo>
                  <a:lnTo>
                    <a:pt x="217" y="18"/>
                  </a:lnTo>
                  <a:lnTo>
                    <a:pt x="198" y="10"/>
                  </a:lnTo>
                  <a:lnTo>
                    <a:pt x="175" y="4"/>
                  </a:lnTo>
                  <a:lnTo>
                    <a:pt x="162" y="2"/>
                  </a:lnTo>
                  <a:lnTo>
                    <a:pt x="149" y="0"/>
                  </a:lnTo>
                  <a:lnTo>
                    <a:pt x="136" y="0"/>
                  </a:lnTo>
                  <a:lnTo>
                    <a:pt x="124" y="1"/>
                  </a:lnTo>
                  <a:lnTo>
                    <a:pt x="112" y="4"/>
                  </a:lnTo>
                  <a:lnTo>
                    <a:pt x="100" y="7"/>
                  </a:lnTo>
                  <a:lnTo>
                    <a:pt x="89" y="11"/>
                  </a:lnTo>
                  <a:lnTo>
                    <a:pt x="78" y="16"/>
                  </a:lnTo>
                  <a:lnTo>
                    <a:pt x="68" y="22"/>
                  </a:lnTo>
                  <a:lnTo>
                    <a:pt x="58" y="29"/>
                  </a:lnTo>
                  <a:lnTo>
                    <a:pt x="49" y="36"/>
                  </a:lnTo>
                  <a:lnTo>
                    <a:pt x="40" y="44"/>
                  </a:lnTo>
                  <a:lnTo>
                    <a:pt x="33" y="53"/>
                  </a:lnTo>
                  <a:lnTo>
                    <a:pt x="26" y="63"/>
                  </a:lnTo>
                  <a:lnTo>
                    <a:pt x="20" y="73"/>
                  </a:lnTo>
                  <a:lnTo>
                    <a:pt x="14" y="83"/>
                  </a:lnTo>
                  <a:lnTo>
                    <a:pt x="10" y="94"/>
                  </a:lnTo>
                  <a:lnTo>
                    <a:pt x="6" y="105"/>
                  </a:lnTo>
                  <a:lnTo>
                    <a:pt x="3" y="116"/>
                  </a:lnTo>
                  <a:lnTo>
                    <a:pt x="1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1" y="163"/>
                  </a:lnTo>
                  <a:lnTo>
                    <a:pt x="3" y="175"/>
                  </a:lnTo>
                  <a:lnTo>
                    <a:pt x="6" y="186"/>
                  </a:lnTo>
                  <a:lnTo>
                    <a:pt x="10" y="199"/>
                  </a:lnTo>
                  <a:lnTo>
                    <a:pt x="16" y="210"/>
                  </a:lnTo>
                  <a:lnTo>
                    <a:pt x="23" y="221"/>
                  </a:lnTo>
                  <a:lnTo>
                    <a:pt x="30" y="231"/>
                  </a:lnTo>
                  <a:lnTo>
                    <a:pt x="39" y="241"/>
                  </a:lnTo>
                  <a:lnTo>
                    <a:pt x="51" y="251"/>
                  </a:lnTo>
                  <a:lnTo>
                    <a:pt x="63" y="2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70"/>
            <p:cNvSpPr>
              <a:spLocks/>
            </p:cNvSpPr>
            <p:nvPr/>
          </p:nvSpPr>
          <p:spPr bwMode="auto">
            <a:xfrm>
              <a:off x="7259638" y="4714876"/>
              <a:ext cx="33337" cy="36513"/>
            </a:xfrm>
            <a:custGeom>
              <a:avLst/>
              <a:gdLst>
                <a:gd name="T0" fmla="*/ 15 w 354"/>
                <a:gd name="T1" fmla="*/ 397 h 404"/>
                <a:gd name="T2" fmla="*/ 47 w 354"/>
                <a:gd name="T3" fmla="*/ 404 h 404"/>
                <a:gd name="T4" fmla="*/ 81 w 354"/>
                <a:gd name="T5" fmla="*/ 403 h 404"/>
                <a:gd name="T6" fmla="*/ 117 w 354"/>
                <a:gd name="T7" fmla="*/ 395 h 404"/>
                <a:gd name="T8" fmla="*/ 153 w 354"/>
                <a:gd name="T9" fmla="*/ 383 h 404"/>
                <a:gd name="T10" fmla="*/ 189 w 354"/>
                <a:gd name="T11" fmla="*/ 366 h 404"/>
                <a:gd name="T12" fmla="*/ 223 w 354"/>
                <a:gd name="T13" fmla="*/ 345 h 404"/>
                <a:gd name="T14" fmla="*/ 256 w 354"/>
                <a:gd name="T15" fmla="*/ 320 h 404"/>
                <a:gd name="T16" fmla="*/ 285 w 354"/>
                <a:gd name="T17" fmla="*/ 293 h 404"/>
                <a:gd name="T18" fmla="*/ 310 w 354"/>
                <a:gd name="T19" fmla="*/ 263 h 404"/>
                <a:gd name="T20" fmla="*/ 330 w 354"/>
                <a:gd name="T21" fmla="*/ 232 h 404"/>
                <a:gd name="T22" fmla="*/ 345 w 354"/>
                <a:gd name="T23" fmla="*/ 199 h 404"/>
                <a:gd name="T24" fmla="*/ 352 w 354"/>
                <a:gd name="T25" fmla="*/ 166 h 404"/>
                <a:gd name="T26" fmla="*/ 353 w 354"/>
                <a:gd name="T27" fmla="*/ 133 h 404"/>
                <a:gd name="T28" fmla="*/ 345 w 354"/>
                <a:gd name="T29" fmla="*/ 101 h 404"/>
                <a:gd name="T30" fmla="*/ 327 w 354"/>
                <a:gd name="T31" fmla="*/ 69 h 404"/>
                <a:gd name="T32" fmla="*/ 297 w 354"/>
                <a:gd name="T33" fmla="*/ 38 h 404"/>
                <a:gd name="T34" fmla="*/ 262 w 354"/>
                <a:gd name="T35" fmla="*/ 14 h 404"/>
                <a:gd name="T36" fmla="*/ 230 w 354"/>
                <a:gd name="T37" fmla="*/ 1 h 404"/>
                <a:gd name="T38" fmla="*/ 198 w 354"/>
                <a:gd name="T39" fmla="*/ 0 h 404"/>
                <a:gd name="T40" fmla="*/ 170 w 354"/>
                <a:gd name="T41" fmla="*/ 9 h 404"/>
                <a:gd name="T42" fmla="*/ 142 w 354"/>
                <a:gd name="T43" fmla="*/ 28 h 404"/>
                <a:gd name="T44" fmla="*/ 117 w 354"/>
                <a:gd name="T45" fmla="*/ 52 h 404"/>
                <a:gd name="T46" fmla="*/ 94 w 354"/>
                <a:gd name="T47" fmla="*/ 83 h 404"/>
                <a:gd name="T48" fmla="*/ 74 w 354"/>
                <a:gd name="T49" fmla="*/ 117 h 404"/>
                <a:gd name="T50" fmla="*/ 56 w 354"/>
                <a:gd name="T51" fmla="*/ 156 h 404"/>
                <a:gd name="T52" fmla="*/ 40 w 354"/>
                <a:gd name="T53" fmla="*/ 196 h 404"/>
                <a:gd name="T54" fmla="*/ 26 w 354"/>
                <a:gd name="T55" fmla="*/ 237 h 404"/>
                <a:gd name="T56" fmla="*/ 15 w 354"/>
                <a:gd name="T57" fmla="*/ 277 h 404"/>
                <a:gd name="T58" fmla="*/ 8 w 354"/>
                <a:gd name="T59" fmla="*/ 315 h 404"/>
                <a:gd name="T60" fmla="*/ 2 w 354"/>
                <a:gd name="T61" fmla="*/ 350 h 404"/>
                <a:gd name="T62" fmla="*/ 0 w 354"/>
                <a:gd name="T63" fmla="*/ 379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4" h="404">
                  <a:moveTo>
                    <a:pt x="0" y="392"/>
                  </a:moveTo>
                  <a:lnTo>
                    <a:pt x="15" y="397"/>
                  </a:lnTo>
                  <a:lnTo>
                    <a:pt x="30" y="402"/>
                  </a:lnTo>
                  <a:lnTo>
                    <a:pt x="47" y="404"/>
                  </a:lnTo>
                  <a:lnTo>
                    <a:pt x="64" y="404"/>
                  </a:lnTo>
                  <a:lnTo>
                    <a:pt x="81" y="403"/>
                  </a:lnTo>
                  <a:lnTo>
                    <a:pt x="98" y="400"/>
                  </a:lnTo>
                  <a:lnTo>
                    <a:pt x="117" y="395"/>
                  </a:lnTo>
                  <a:lnTo>
                    <a:pt x="135" y="389"/>
                  </a:lnTo>
                  <a:lnTo>
                    <a:pt x="153" y="383"/>
                  </a:lnTo>
                  <a:lnTo>
                    <a:pt x="171" y="375"/>
                  </a:lnTo>
                  <a:lnTo>
                    <a:pt x="189" y="366"/>
                  </a:lnTo>
                  <a:lnTo>
                    <a:pt x="206" y="356"/>
                  </a:lnTo>
                  <a:lnTo>
                    <a:pt x="223" y="345"/>
                  </a:lnTo>
                  <a:lnTo>
                    <a:pt x="240" y="333"/>
                  </a:lnTo>
                  <a:lnTo>
                    <a:pt x="256" y="320"/>
                  </a:lnTo>
                  <a:lnTo>
                    <a:pt x="271" y="307"/>
                  </a:lnTo>
                  <a:lnTo>
                    <a:pt x="285" y="293"/>
                  </a:lnTo>
                  <a:lnTo>
                    <a:pt x="299" y="279"/>
                  </a:lnTo>
                  <a:lnTo>
                    <a:pt x="310" y="263"/>
                  </a:lnTo>
                  <a:lnTo>
                    <a:pt x="321" y="248"/>
                  </a:lnTo>
                  <a:lnTo>
                    <a:pt x="330" y="232"/>
                  </a:lnTo>
                  <a:lnTo>
                    <a:pt x="338" y="216"/>
                  </a:lnTo>
                  <a:lnTo>
                    <a:pt x="345" y="199"/>
                  </a:lnTo>
                  <a:lnTo>
                    <a:pt x="349" y="183"/>
                  </a:lnTo>
                  <a:lnTo>
                    <a:pt x="352" y="166"/>
                  </a:lnTo>
                  <a:lnTo>
                    <a:pt x="354" y="150"/>
                  </a:lnTo>
                  <a:lnTo>
                    <a:pt x="353" y="133"/>
                  </a:lnTo>
                  <a:lnTo>
                    <a:pt x="350" y="117"/>
                  </a:lnTo>
                  <a:lnTo>
                    <a:pt x="345" y="101"/>
                  </a:lnTo>
                  <a:lnTo>
                    <a:pt x="337" y="86"/>
                  </a:lnTo>
                  <a:lnTo>
                    <a:pt x="327" y="69"/>
                  </a:lnTo>
                  <a:lnTo>
                    <a:pt x="315" y="55"/>
                  </a:lnTo>
                  <a:lnTo>
                    <a:pt x="297" y="38"/>
                  </a:lnTo>
                  <a:lnTo>
                    <a:pt x="279" y="24"/>
                  </a:lnTo>
                  <a:lnTo>
                    <a:pt x="262" y="14"/>
                  </a:lnTo>
                  <a:lnTo>
                    <a:pt x="246" y="6"/>
                  </a:lnTo>
                  <a:lnTo>
                    <a:pt x="230" y="1"/>
                  </a:lnTo>
                  <a:lnTo>
                    <a:pt x="213" y="0"/>
                  </a:lnTo>
                  <a:lnTo>
                    <a:pt x="198" y="0"/>
                  </a:lnTo>
                  <a:lnTo>
                    <a:pt x="184" y="4"/>
                  </a:lnTo>
                  <a:lnTo>
                    <a:pt x="170" y="9"/>
                  </a:lnTo>
                  <a:lnTo>
                    <a:pt x="155" y="18"/>
                  </a:lnTo>
                  <a:lnTo>
                    <a:pt x="142" y="28"/>
                  </a:lnTo>
                  <a:lnTo>
                    <a:pt x="129" y="39"/>
                  </a:lnTo>
                  <a:lnTo>
                    <a:pt x="117" y="52"/>
                  </a:lnTo>
                  <a:lnTo>
                    <a:pt x="106" y="66"/>
                  </a:lnTo>
                  <a:lnTo>
                    <a:pt x="94" y="83"/>
                  </a:lnTo>
                  <a:lnTo>
                    <a:pt x="84" y="100"/>
                  </a:lnTo>
                  <a:lnTo>
                    <a:pt x="74" y="117"/>
                  </a:lnTo>
                  <a:lnTo>
                    <a:pt x="64" y="136"/>
                  </a:lnTo>
                  <a:lnTo>
                    <a:pt x="56" y="156"/>
                  </a:lnTo>
                  <a:lnTo>
                    <a:pt x="48" y="176"/>
                  </a:lnTo>
                  <a:lnTo>
                    <a:pt x="40" y="196"/>
                  </a:lnTo>
                  <a:lnTo>
                    <a:pt x="32" y="217"/>
                  </a:lnTo>
                  <a:lnTo>
                    <a:pt x="26" y="237"/>
                  </a:lnTo>
                  <a:lnTo>
                    <a:pt x="20" y="257"/>
                  </a:lnTo>
                  <a:lnTo>
                    <a:pt x="15" y="277"/>
                  </a:lnTo>
                  <a:lnTo>
                    <a:pt x="11" y="296"/>
                  </a:lnTo>
                  <a:lnTo>
                    <a:pt x="8" y="315"/>
                  </a:lnTo>
                  <a:lnTo>
                    <a:pt x="5" y="332"/>
                  </a:lnTo>
                  <a:lnTo>
                    <a:pt x="2" y="350"/>
                  </a:lnTo>
                  <a:lnTo>
                    <a:pt x="1" y="365"/>
                  </a:lnTo>
                  <a:lnTo>
                    <a:pt x="0" y="379"/>
                  </a:lnTo>
                  <a:lnTo>
                    <a:pt x="0" y="3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71"/>
            <p:cNvSpPr>
              <a:spLocks noEditPoints="1"/>
            </p:cNvSpPr>
            <p:nvPr/>
          </p:nvSpPr>
          <p:spPr bwMode="auto">
            <a:xfrm>
              <a:off x="7256463" y="4711701"/>
              <a:ext cx="38100" cy="42863"/>
            </a:xfrm>
            <a:custGeom>
              <a:avLst/>
              <a:gdLst>
                <a:gd name="T0" fmla="*/ 169 w 413"/>
                <a:gd name="T1" fmla="*/ 22 h 463"/>
                <a:gd name="T2" fmla="*/ 137 w 413"/>
                <a:gd name="T3" fmla="*/ 49 h 463"/>
                <a:gd name="T4" fmla="*/ 107 w 413"/>
                <a:gd name="T5" fmla="*/ 83 h 463"/>
                <a:gd name="T6" fmla="*/ 81 w 413"/>
                <a:gd name="T7" fmla="*/ 124 h 463"/>
                <a:gd name="T8" fmla="*/ 46 w 413"/>
                <a:gd name="T9" fmla="*/ 200 h 463"/>
                <a:gd name="T10" fmla="*/ 17 w 413"/>
                <a:gd name="T11" fmla="*/ 295 h 463"/>
                <a:gd name="T12" fmla="*/ 2 w 413"/>
                <a:gd name="T13" fmla="*/ 380 h 463"/>
                <a:gd name="T14" fmla="*/ 0 w 413"/>
                <a:gd name="T15" fmla="*/ 442 h 463"/>
                <a:gd name="T16" fmla="*/ 38 w 413"/>
                <a:gd name="T17" fmla="*/ 457 h 463"/>
                <a:gd name="T18" fmla="*/ 72 w 413"/>
                <a:gd name="T19" fmla="*/ 463 h 463"/>
                <a:gd name="T20" fmla="*/ 107 w 413"/>
                <a:gd name="T21" fmla="*/ 462 h 463"/>
                <a:gd name="T22" fmla="*/ 144 w 413"/>
                <a:gd name="T23" fmla="*/ 456 h 463"/>
                <a:gd name="T24" fmla="*/ 181 w 413"/>
                <a:gd name="T25" fmla="*/ 445 h 463"/>
                <a:gd name="T26" fmla="*/ 229 w 413"/>
                <a:gd name="T27" fmla="*/ 423 h 463"/>
                <a:gd name="T28" fmla="*/ 297 w 413"/>
                <a:gd name="T29" fmla="*/ 379 h 463"/>
                <a:gd name="T30" fmla="*/ 354 w 413"/>
                <a:gd name="T31" fmla="*/ 323 h 463"/>
                <a:gd name="T32" fmla="*/ 388 w 413"/>
                <a:gd name="T33" fmla="*/ 271 h 463"/>
                <a:gd name="T34" fmla="*/ 408 w 413"/>
                <a:gd name="T35" fmla="*/ 223 h 463"/>
                <a:gd name="T36" fmla="*/ 413 w 413"/>
                <a:gd name="T37" fmla="*/ 176 h 463"/>
                <a:gd name="T38" fmla="*/ 406 w 413"/>
                <a:gd name="T39" fmla="*/ 132 h 463"/>
                <a:gd name="T40" fmla="*/ 386 w 413"/>
                <a:gd name="T41" fmla="*/ 90 h 463"/>
                <a:gd name="T42" fmla="*/ 352 w 413"/>
                <a:gd name="T43" fmla="*/ 52 h 463"/>
                <a:gd name="T44" fmla="*/ 314 w 413"/>
                <a:gd name="T45" fmla="*/ 22 h 463"/>
                <a:gd name="T46" fmla="*/ 278 w 413"/>
                <a:gd name="T47" fmla="*/ 6 h 463"/>
                <a:gd name="T48" fmla="*/ 246 w 413"/>
                <a:gd name="T49" fmla="*/ 0 h 463"/>
                <a:gd name="T50" fmla="*/ 217 w 413"/>
                <a:gd name="T51" fmla="*/ 2 h 463"/>
                <a:gd name="T52" fmla="*/ 192 w 413"/>
                <a:gd name="T53" fmla="*/ 10 h 463"/>
                <a:gd name="T54" fmla="*/ 229 w 413"/>
                <a:gd name="T55" fmla="*/ 61 h 463"/>
                <a:gd name="T56" fmla="*/ 245 w 413"/>
                <a:gd name="T57" fmla="*/ 60 h 463"/>
                <a:gd name="T58" fmla="*/ 266 w 413"/>
                <a:gd name="T59" fmla="*/ 65 h 463"/>
                <a:gd name="T60" fmla="*/ 292 w 413"/>
                <a:gd name="T61" fmla="*/ 79 h 463"/>
                <a:gd name="T62" fmla="*/ 322 w 413"/>
                <a:gd name="T63" fmla="*/ 105 h 463"/>
                <a:gd name="T64" fmla="*/ 345 w 413"/>
                <a:gd name="T65" fmla="*/ 138 h 463"/>
                <a:gd name="T66" fmla="*/ 353 w 413"/>
                <a:gd name="T67" fmla="*/ 170 h 463"/>
                <a:gd name="T68" fmla="*/ 351 w 413"/>
                <a:gd name="T69" fmla="*/ 203 h 463"/>
                <a:gd name="T70" fmla="*/ 341 w 413"/>
                <a:gd name="T71" fmla="*/ 232 h 463"/>
                <a:gd name="T72" fmla="*/ 307 w 413"/>
                <a:gd name="T73" fmla="*/ 285 h 463"/>
                <a:gd name="T74" fmla="*/ 265 w 413"/>
                <a:gd name="T75" fmla="*/ 329 h 463"/>
                <a:gd name="T76" fmla="*/ 214 w 413"/>
                <a:gd name="T77" fmla="*/ 363 h 463"/>
                <a:gd name="T78" fmla="*/ 160 w 413"/>
                <a:gd name="T79" fmla="*/ 388 h 463"/>
                <a:gd name="T80" fmla="*/ 108 w 413"/>
                <a:gd name="T81" fmla="*/ 400 h 463"/>
                <a:gd name="T82" fmla="*/ 61 w 413"/>
                <a:gd name="T83" fmla="*/ 398 h 463"/>
                <a:gd name="T84" fmla="*/ 71 w 413"/>
                <a:gd name="T85" fmla="*/ 335 h 463"/>
                <a:gd name="T86" fmla="*/ 90 w 413"/>
                <a:gd name="T87" fmla="*/ 260 h 463"/>
                <a:gd name="T88" fmla="*/ 118 w 413"/>
                <a:gd name="T89" fmla="*/ 184 h 463"/>
                <a:gd name="T90" fmla="*/ 155 w 413"/>
                <a:gd name="T91" fmla="*/ 119 h 463"/>
                <a:gd name="T92" fmla="*/ 176 w 413"/>
                <a:gd name="T93" fmla="*/ 93 h 463"/>
                <a:gd name="T94" fmla="*/ 200 w 413"/>
                <a:gd name="T95" fmla="*/ 74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13" h="463">
                  <a:moveTo>
                    <a:pt x="192" y="10"/>
                  </a:moveTo>
                  <a:lnTo>
                    <a:pt x="180" y="15"/>
                  </a:lnTo>
                  <a:lnTo>
                    <a:pt x="169" y="22"/>
                  </a:lnTo>
                  <a:lnTo>
                    <a:pt x="158" y="30"/>
                  </a:lnTo>
                  <a:lnTo>
                    <a:pt x="147" y="38"/>
                  </a:lnTo>
                  <a:lnTo>
                    <a:pt x="137" y="49"/>
                  </a:lnTo>
                  <a:lnTo>
                    <a:pt x="126" y="60"/>
                  </a:lnTo>
                  <a:lnTo>
                    <a:pt x="116" y="71"/>
                  </a:lnTo>
                  <a:lnTo>
                    <a:pt x="107" y="83"/>
                  </a:lnTo>
                  <a:lnTo>
                    <a:pt x="98" y="96"/>
                  </a:lnTo>
                  <a:lnTo>
                    <a:pt x="89" y="111"/>
                  </a:lnTo>
                  <a:lnTo>
                    <a:pt x="81" y="124"/>
                  </a:lnTo>
                  <a:lnTo>
                    <a:pt x="74" y="139"/>
                  </a:lnTo>
                  <a:lnTo>
                    <a:pt x="59" y="169"/>
                  </a:lnTo>
                  <a:lnTo>
                    <a:pt x="46" y="200"/>
                  </a:lnTo>
                  <a:lnTo>
                    <a:pt x="35" y="232"/>
                  </a:lnTo>
                  <a:lnTo>
                    <a:pt x="25" y="264"/>
                  </a:lnTo>
                  <a:lnTo>
                    <a:pt x="17" y="295"/>
                  </a:lnTo>
                  <a:lnTo>
                    <a:pt x="10" y="325"/>
                  </a:lnTo>
                  <a:lnTo>
                    <a:pt x="5" y="353"/>
                  </a:lnTo>
                  <a:lnTo>
                    <a:pt x="2" y="380"/>
                  </a:lnTo>
                  <a:lnTo>
                    <a:pt x="0" y="403"/>
                  </a:lnTo>
                  <a:lnTo>
                    <a:pt x="0" y="422"/>
                  </a:lnTo>
                  <a:lnTo>
                    <a:pt x="0" y="442"/>
                  </a:lnTo>
                  <a:lnTo>
                    <a:pt x="17" y="450"/>
                  </a:lnTo>
                  <a:lnTo>
                    <a:pt x="27" y="454"/>
                  </a:lnTo>
                  <a:lnTo>
                    <a:pt x="38" y="457"/>
                  </a:lnTo>
                  <a:lnTo>
                    <a:pt x="49" y="459"/>
                  </a:lnTo>
                  <a:lnTo>
                    <a:pt x="60" y="461"/>
                  </a:lnTo>
                  <a:lnTo>
                    <a:pt x="72" y="463"/>
                  </a:lnTo>
                  <a:lnTo>
                    <a:pt x="84" y="463"/>
                  </a:lnTo>
                  <a:lnTo>
                    <a:pt x="95" y="463"/>
                  </a:lnTo>
                  <a:lnTo>
                    <a:pt x="107" y="462"/>
                  </a:lnTo>
                  <a:lnTo>
                    <a:pt x="119" y="461"/>
                  </a:lnTo>
                  <a:lnTo>
                    <a:pt x="132" y="459"/>
                  </a:lnTo>
                  <a:lnTo>
                    <a:pt x="144" y="456"/>
                  </a:lnTo>
                  <a:lnTo>
                    <a:pt x="156" y="453"/>
                  </a:lnTo>
                  <a:lnTo>
                    <a:pt x="168" y="449"/>
                  </a:lnTo>
                  <a:lnTo>
                    <a:pt x="181" y="445"/>
                  </a:lnTo>
                  <a:lnTo>
                    <a:pt x="194" y="441"/>
                  </a:lnTo>
                  <a:lnTo>
                    <a:pt x="206" y="435"/>
                  </a:lnTo>
                  <a:lnTo>
                    <a:pt x="229" y="423"/>
                  </a:lnTo>
                  <a:lnTo>
                    <a:pt x="252" y="410"/>
                  </a:lnTo>
                  <a:lnTo>
                    <a:pt x="276" y="395"/>
                  </a:lnTo>
                  <a:lnTo>
                    <a:pt x="297" y="379"/>
                  </a:lnTo>
                  <a:lnTo>
                    <a:pt x="317" y="361"/>
                  </a:lnTo>
                  <a:lnTo>
                    <a:pt x="337" y="342"/>
                  </a:lnTo>
                  <a:lnTo>
                    <a:pt x="354" y="323"/>
                  </a:lnTo>
                  <a:lnTo>
                    <a:pt x="369" y="304"/>
                  </a:lnTo>
                  <a:lnTo>
                    <a:pt x="379" y="287"/>
                  </a:lnTo>
                  <a:lnTo>
                    <a:pt x="388" y="271"/>
                  </a:lnTo>
                  <a:lnTo>
                    <a:pt x="397" y="255"/>
                  </a:lnTo>
                  <a:lnTo>
                    <a:pt x="403" y="239"/>
                  </a:lnTo>
                  <a:lnTo>
                    <a:pt x="408" y="223"/>
                  </a:lnTo>
                  <a:lnTo>
                    <a:pt x="411" y="207"/>
                  </a:lnTo>
                  <a:lnTo>
                    <a:pt x="413" y="192"/>
                  </a:lnTo>
                  <a:lnTo>
                    <a:pt x="413" y="176"/>
                  </a:lnTo>
                  <a:lnTo>
                    <a:pt x="412" y="161"/>
                  </a:lnTo>
                  <a:lnTo>
                    <a:pt x="410" y="146"/>
                  </a:lnTo>
                  <a:lnTo>
                    <a:pt x="406" y="132"/>
                  </a:lnTo>
                  <a:lnTo>
                    <a:pt x="401" y="118"/>
                  </a:lnTo>
                  <a:lnTo>
                    <a:pt x="394" y="103"/>
                  </a:lnTo>
                  <a:lnTo>
                    <a:pt x="386" y="90"/>
                  </a:lnTo>
                  <a:lnTo>
                    <a:pt x="376" y="77"/>
                  </a:lnTo>
                  <a:lnTo>
                    <a:pt x="365" y="64"/>
                  </a:lnTo>
                  <a:lnTo>
                    <a:pt x="352" y="52"/>
                  </a:lnTo>
                  <a:lnTo>
                    <a:pt x="339" y="39"/>
                  </a:lnTo>
                  <a:lnTo>
                    <a:pt x="327" y="30"/>
                  </a:lnTo>
                  <a:lnTo>
                    <a:pt x="314" y="22"/>
                  </a:lnTo>
                  <a:lnTo>
                    <a:pt x="301" y="15"/>
                  </a:lnTo>
                  <a:lnTo>
                    <a:pt x="290" y="10"/>
                  </a:lnTo>
                  <a:lnTo>
                    <a:pt x="278" y="6"/>
                  </a:lnTo>
                  <a:lnTo>
                    <a:pt x="267" y="3"/>
                  </a:lnTo>
                  <a:lnTo>
                    <a:pt x="256" y="1"/>
                  </a:lnTo>
                  <a:lnTo>
                    <a:pt x="246" y="0"/>
                  </a:lnTo>
                  <a:lnTo>
                    <a:pt x="236" y="0"/>
                  </a:lnTo>
                  <a:lnTo>
                    <a:pt x="226" y="1"/>
                  </a:lnTo>
                  <a:lnTo>
                    <a:pt x="217" y="2"/>
                  </a:lnTo>
                  <a:lnTo>
                    <a:pt x="209" y="4"/>
                  </a:lnTo>
                  <a:lnTo>
                    <a:pt x="201" y="7"/>
                  </a:lnTo>
                  <a:lnTo>
                    <a:pt x="192" y="10"/>
                  </a:lnTo>
                  <a:close/>
                  <a:moveTo>
                    <a:pt x="216" y="65"/>
                  </a:moveTo>
                  <a:lnTo>
                    <a:pt x="221" y="63"/>
                  </a:lnTo>
                  <a:lnTo>
                    <a:pt x="229" y="61"/>
                  </a:lnTo>
                  <a:lnTo>
                    <a:pt x="234" y="60"/>
                  </a:lnTo>
                  <a:lnTo>
                    <a:pt x="239" y="60"/>
                  </a:lnTo>
                  <a:lnTo>
                    <a:pt x="245" y="60"/>
                  </a:lnTo>
                  <a:lnTo>
                    <a:pt x="251" y="61"/>
                  </a:lnTo>
                  <a:lnTo>
                    <a:pt x="259" y="62"/>
                  </a:lnTo>
                  <a:lnTo>
                    <a:pt x="266" y="65"/>
                  </a:lnTo>
                  <a:lnTo>
                    <a:pt x="274" y="68"/>
                  </a:lnTo>
                  <a:lnTo>
                    <a:pt x="283" y="73"/>
                  </a:lnTo>
                  <a:lnTo>
                    <a:pt x="292" y="79"/>
                  </a:lnTo>
                  <a:lnTo>
                    <a:pt x="301" y="86"/>
                  </a:lnTo>
                  <a:lnTo>
                    <a:pt x="311" y="95"/>
                  </a:lnTo>
                  <a:lnTo>
                    <a:pt x="322" y="105"/>
                  </a:lnTo>
                  <a:lnTo>
                    <a:pt x="332" y="117"/>
                  </a:lnTo>
                  <a:lnTo>
                    <a:pt x="339" y="127"/>
                  </a:lnTo>
                  <a:lnTo>
                    <a:pt x="345" y="138"/>
                  </a:lnTo>
                  <a:lnTo>
                    <a:pt x="349" y="148"/>
                  </a:lnTo>
                  <a:lnTo>
                    <a:pt x="352" y="159"/>
                  </a:lnTo>
                  <a:lnTo>
                    <a:pt x="353" y="170"/>
                  </a:lnTo>
                  <a:lnTo>
                    <a:pt x="353" y="182"/>
                  </a:lnTo>
                  <a:lnTo>
                    <a:pt x="353" y="192"/>
                  </a:lnTo>
                  <a:lnTo>
                    <a:pt x="351" y="203"/>
                  </a:lnTo>
                  <a:lnTo>
                    <a:pt x="348" y="213"/>
                  </a:lnTo>
                  <a:lnTo>
                    <a:pt x="345" y="223"/>
                  </a:lnTo>
                  <a:lnTo>
                    <a:pt x="341" y="232"/>
                  </a:lnTo>
                  <a:lnTo>
                    <a:pt x="331" y="252"/>
                  </a:lnTo>
                  <a:lnTo>
                    <a:pt x="320" y="269"/>
                  </a:lnTo>
                  <a:lnTo>
                    <a:pt x="307" y="285"/>
                  </a:lnTo>
                  <a:lnTo>
                    <a:pt x="294" y="301"/>
                  </a:lnTo>
                  <a:lnTo>
                    <a:pt x="280" y="315"/>
                  </a:lnTo>
                  <a:lnTo>
                    <a:pt x="265" y="329"/>
                  </a:lnTo>
                  <a:lnTo>
                    <a:pt x="248" y="341"/>
                  </a:lnTo>
                  <a:lnTo>
                    <a:pt x="231" y="353"/>
                  </a:lnTo>
                  <a:lnTo>
                    <a:pt x="214" y="363"/>
                  </a:lnTo>
                  <a:lnTo>
                    <a:pt x="197" y="373"/>
                  </a:lnTo>
                  <a:lnTo>
                    <a:pt x="178" y="381"/>
                  </a:lnTo>
                  <a:lnTo>
                    <a:pt x="160" y="388"/>
                  </a:lnTo>
                  <a:lnTo>
                    <a:pt x="143" y="393"/>
                  </a:lnTo>
                  <a:lnTo>
                    <a:pt x="125" y="397"/>
                  </a:lnTo>
                  <a:lnTo>
                    <a:pt x="108" y="400"/>
                  </a:lnTo>
                  <a:lnTo>
                    <a:pt x="92" y="401"/>
                  </a:lnTo>
                  <a:lnTo>
                    <a:pt x="76" y="401"/>
                  </a:lnTo>
                  <a:lnTo>
                    <a:pt x="61" y="398"/>
                  </a:lnTo>
                  <a:lnTo>
                    <a:pt x="64" y="379"/>
                  </a:lnTo>
                  <a:lnTo>
                    <a:pt x="67" y="357"/>
                  </a:lnTo>
                  <a:lnTo>
                    <a:pt x="71" y="335"/>
                  </a:lnTo>
                  <a:lnTo>
                    <a:pt x="76" y="311"/>
                  </a:lnTo>
                  <a:lnTo>
                    <a:pt x="82" y="285"/>
                  </a:lnTo>
                  <a:lnTo>
                    <a:pt x="90" y="260"/>
                  </a:lnTo>
                  <a:lnTo>
                    <a:pt x="98" y="234"/>
                  </a:lnTo>
                  <a:lnTo>
                    <a:pt x="108" y="209"/>
                  </a:lnTo>
                  <a:lnTo>
                    <a:pt x="118" y="184"/>
                  </a:lnTo>
                  <a:lnTo>
                    <a:pt x="130" y="160"/>
                  </a:lnTo>
                  <a:lnTo>
                    <a:pt x="142" y="139"/>
                  </a:lnTo>
                  <a:lnTo>
                    <a:pt x="155" y="119"/>
                  </a:lnTo>
                  <a:lnTo>
                    <a:pt x="162" y="110"/>
                  </a:lnTo>
                  <a:lnTo>
                    <a:pt x="169" y="100"/>
                  </a:lnTo>
                  <a:lnTo>
                    <a:pt x="176" y="93"/>
                  </a:lnTo>
                  <a:lnTo>
                    <a:pt x="183" y="85"/>
                  </a:lnTo>
                  <a:lnTo>
                    <a:pt x="191" y="79"/>
                  </a:lnTo>
                  <a:lnTo>
                    <a:pt x="200" y="74"/>
                  </a:lnTo>
                  <a:lnTo>
                    <a:pt x="208" y="69"/>
                  </a:lnTo>
                  <a:lnTo>
                    <a:pt x="216" y="65"/>
                  </a:lnTo>
                  <a:close/>
                </a:path>
              </a:pathLst>
            </a:custGeom>
            <a:solidFill>
              <a:srgbClr val="A6B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72"/>
            <p:cNvSpPr>
              <a:spLocks/>
            </p:cNvSpPr>
            <p:nvPr/>
          </p:nvSpPr>
          <p:spPr bwMode="auto">
            <a:xfrm>
              <a:off x="7061200" y="4940301"/>
              <a:ext cx="476250" cy="247650"/>
            </a:xfrm>
            <a:custGeom>
              <a:avLst/>
              <a:gdLst>
                <a:gd name="T0" fmla="*/ 4948 w 5089"/>
                <a:gd name="T1" fmla="*/ 1893 h 2653"/>
                <a:gd name="T2" fmla="*/ 5066 w 5089"/>
                <a:gd name="T3" fmla="*/ 1567 h 2653"/>
                <a:gd name="T4" fmla="*/ 5085 w 5089"/>
                <a:gd name="T5" fmla="*/ 1113 h 2653"/>
                <a:gd name="T6" fmla="*/ 4976 w 5089"/>
                <a:gd name="T7" fmla="*/ 648 h 2653"/>
                <a:gd name="T8" fmla="*/ 4831 w 5089"/>
                <a:gd name="T9" fmla="*/ 348 h 2653"/>
                <a:gd name="T10" fmla="*/ 4588 w 5089"/>
                <a:gd name="T11" fmla="*/ 221 h 2653"/>
                <a:gd name="T12" fmla="*/ 4356 w 5089"/>
                <a:gd name="T13" fmla="*/ 70 h 2653"/>
                <a:gd name="T14" fmla="*/ 4133 w 5089"/>
                <a:gd name="T15" fmla="*/ 13 h 2653"/>
                <a:gd name="T16" fmla="*/ 3529 w 5089"/>
                <a:gd name="T17" fmla="*/ 187 h 2653"/>
                <a:gd name="T18" fmla="*/ 3267 w 5089"/>
                <a:gd name="T19" fmla="*/ 134 h 2653"/>
                <a:gd name="T20" fmla="*/ 3145 w 5089"/>
                <a:gd name="T21" fmla="*/ 210 h 2653"/>
                <a:gd name="T22" fmla="*/ 3059 w 5089"/>
                <a:gd name="T23" fmla="*/ 221 h 2653"/>
                <a:gd name="T24" fmla="*/ 2954 w 5089"/>
                <a:gd name="T25" fmla="*/ 248 h 2653"/>
                <a:gd name="T26" fmla="*/ 2876 w 5089"/>
                <a:gd name="T27" fmla="*/ 334 h 2653"/>
                <a:gd name="T28" fmla="*/ 2738 w 5089"/>
                <a:gd name="T29" fmla="*/ 313 h 2653"/>
                <a:gd name="T30" fmla="*/ 2412 w 5089"/>
                <a:gd name="T31" fmla="*/ 363 h 2653"/>
                <a:gd name="T32" fmla="*/ 2043 w 5089"/>
                <a:gd name="T33" fmla="*/ 359 h 2653"/>
                <a:gd name="T34" fmla="*/ 1775 w 5089"/>
                <a:gd name="T35" fmla="*/ 384 h 2653"/>
                <a:gd name="T36" fmla="*/ 1559 w 5089"/>
                <a:gd name="T37" fmla="*/ 459 h 2653"/>
                <a:gd name="T38" fmla="*/ 1454 w 5089"/>
                <a:gd name="T39" fmla="*/ 474 h 2653"/>
                <a:gd name="T40" fmla="*/ 1212 w 5089"/>
                <a:gd name="T41" fmla="*/ 507 h 2653"/>
                <a:gd name="T42" fmla="*/ 1043 w 5089"/>
                <a:gd name="T43" fmla="*/ 486 h 2653"/>
                <a:gd name="T44" fmla="*/ 953 w 5089"/>
                <a:gd name="T45" fmla="*/ 585 h 2653"/>
                <a:gd name="T46" fmla="*/ 760 w 5089"/>
                <a:gd name="T47" fmla="*/ 557 h 2653"/>
                <a:gd name="T48" fmla="*/ 706 w 5089"/>
                <a:gd name="T49" fmla="*/ 639 h 2653"/>
                <a:gd name="T50" fmla="*/ 477 w 5089"/>
                <a:gd name="T51" fmla="*/ 641 h 2653"/>
                <a:gd name="T52" fmla="*/ 367 w 5089"/>
                <a:gd name="T53" fmla="*/ 715 h 2653"/>
                <a:gd name="T54" fmla="*/ 251 w 5089"/>
                <a:gd name="T55" fmla="*/ 798 h 2653"/>
                <a:gd name="T56" fmla="*/ 131 w 5089"/>
                <a:gd name="T57" fmla="*/ 993 h 2653"/>
                <a:gd name="T58" fmla="*/ 70 w 5089"/>
                <a:gd name="T59" fmla="*/ 1116 h 2653"/>
                <a:gd name="T60" fmla="*/ 1 w 5089"/>
                <a:gd name="T61" fmla="*/ 1248 h 2653"/>
                <a:gd name="T62" fmla="*/ 44 w 5089"/>
                <a:gd name="T63" fmla="*/ 1386 h 2653"/>
                <a:gd name="T64" fmla="*/ 50 w 5089"/>
                <a:gd name="T65" fmla="*/ 1600 h 2653"/>
                <a:gd name="T66" fmla="*/ 70 w 5089"/>
                <a:gd name="T67" fmla="*/ 1882 h 2653"/>
                <a:gd name="T68" fmla="*/ 168 w 5089"/>
                <a:gd name="T69" fmla="*/ 2076 h 2653"/>
                <a:gd name="T70" fmla="*/ 271 w 5089"/>
                <a:gd name="T71" fmla="*/ 2290 h 2653"/>
                <a:gd name="T72" fmla="*/ 455 w 5089"/>
                <a:gd name="T73" fmla="*/ 2407 h 2653"/>
                <a:gd name="T74" fmla="*/ 546 w 5089"/>
                <a:gd name="T75" fmla="*/ 2529 h 2653"/>
                <a:gd name="T76" fmla="*/ 699 w 5089"/>
                <a:gd name="T77" fmla="*/ 2604 h 2653"/>
                <a:gd name="T78" fmla="*/ 998 w 5089"/>
                <a:gd name="T79" fmla="*/ 2590 h 2653"/>
                <a:gd name="T80" fmla="*/ 1159 w 5089"/>
                <a:gd name="T81" fmla="*/ 2605 h 2653"/>
                <a:gd name="T82" fmla="*/ 1234 w 5089"/>
                <a:gd name="T83" fmla="*/ 2572 h 2653"/>
                <a:gd name="T84" fmla="*/ 1546 w 5089"/>
                <a:gd name="T85" fmla="*/ 2609 h 2653"/>
                <a:gd name="T86" fmla="*/ 1755 w 5089"/>
                <a:gd name="T87" fmla="*/ 2643 h 2653"/>
                <a:gd name="T88" fmla="*/ 2048 w 5089"/>
                <a:gd name="T89" fmla="*/ 2575 h 2653"/>
                <a:gd name="T90" fmla="*/ 2312 w 5089"/>
                <a:gd name="T91" fmla="*/ 2491 h 2653"/>
                <a:gd name="T92" fmla="*/ 2641 w 5089"/>
                <a:gd name="T93" fmla="*/ 2533 h 2653"/>
                <a:gd name="T94" fmla="*/ 2755 w 5089"/>
                <a:gd name="T95" fmla="*/ 2400 h 2653"/>
                <a:gd name="T96" fmla="*/ 2887 w 5089"/>
                <a:gd name="T97" fmla="*/ 2339 h 2653"/>
                <a:gd name="T98" fmla="*/ 3086 w 5089"/>
                <a:gd name="T99" fmla="*/ 2363 h 2653"/>
                <a:gd name="T100" fmla="*/ 3251 w 5089"/>
                <a:gd name="T101" fmla="*/ 2366 h 2653"/>
                <a:gd name="T102" fmla="*/ 3503 w 5089"/>
                <a:gd name="T103" fmla="*/ 2359 h 2653"/>
                <a:gd name="T104" fmla="*/ 3673 w 5089"/>
                <a:gd name="T105" fmla="*/ 2241 h 2653"/>
                <a:gd name="T106" fmla="*/ 3854 w 5089"/>
                <a:gd name="T107" fmla="*/ 2234 h 2653"/>
                <a:gd name="T108" fmla="*/ 4063 w 5089"/>
                <a:gd name="T109" fmla="*/ 2208 h 2653"/>
                <a:gd name="T110" fmla="*/ 4307 w 5089"/>
                <a:gd name="T111" fmla="*/ 2223 h 2653"/>
                <a:gd name="T112" fmla="*/ 4551 w 5089"/>
                <a:gd name="T113" fmla="*/ 2183 h 2653"/>
                <a:gd name="T114" fmla="*/ 4729 w 5089"/>
                <a:gd name="T115" fmla="*/ 2035 h 2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89" h="2653">
                  <a:moveTo>
                    <a:pt x="4826" y="2002"/>
                  </a:moveTo>
                  <a:lnTo>
                    <a:pt x="4840" y="1996"/>
                  </a:lnTo>
                  <a:lnTo>
                    <a:pt x="4852" y="1989"/>
                  </a:lnTo>
                  <a:lnTo>
                    <a:pt x="4864" y="1981"/>
                  </a:lnTo>
                  <a:lnTo>
                    <a:pt x="4876" y="1971"/>
                  </a:lnTo>
                  <a:lnTo>
                    <a:pt x="4887" y="1962"/>
                  </a:lnTo>
                  <a:lnTo>
                    <a:pt x="4899" y="1952"/>
                  </a:lnTo>
                  <a:lnTo>
                    <a:pt x="4910" y="1941"/>
                  </a:lnTo>
                  <a:lnTo>
                    <a:pt x="4920" y="1930"/>
                  </a:lnTo>
                  <a:lnTo>
                    <a:pt x="4930" y="1919"/>
                  </a:lnTo>
                  <a:lnTo>
                    <a:pt x="4939" y="1906"/>
                  </a:lnTo>
                  <a:lnTo>
                    <a:pt x="4948" y="1893"/>
                  </a:lnTo>
                  <a:lnTo>
                    <a:pt x="4957" y="1880"/>
                  </a:lnTo>
                  <a:lnTo>
                    <a:pt x="4974" y="1853"/>
                  </a:lnTo>
                  <a:lnTo>
                    <a:pt x="4989" y="1824"/>
                  </a:lnTo>
                  <a:lnTo>
                    <a:pt x="5003" y="1795"/>
                  </a:lnTo>
                  <a:lnTo>
                    <a:pt x="5015" y="1765"/>
                  </a:lnTo>
                  <a:lnTo>
                    <a:pt x="5027" y="1736"/>
                  </a:lnTo>
                  <a:lnTo>
                    <a:pt x="5036" y="1706"/>
                  </a:lnTo>
                  <a:lnTo>
                    <a:pt x="5044" y="1677"/>
                  </a:lnTo>
                  <a:lnTo>
                    <a:pt x="5051" y="1648"/>
                  </a:lnTo>
                  <a:lnTo>
                    <a:pt x="5057" y="1622"/>
                  </a:lnTo>
                  <a:lnTo>
                    <a:pt x="5062" y="1597"/>
                  </a:lnTo>
                  <a:lnTo>
                    <a:pt x="5066" y="1567"/>
                  </a:lnTo>
                  <a:lnTo>
                    <a:pt x="5071" y="1535"/>
                  </a:lnTo>
                  <a:lnTo>
                    <a:pt x="5075" y="1502"/>
                  </a:lnTo>
                  <a:lnTo>
                    <a:pt x="5079" y="1468"/>
                  </a:lnTo>
                  <a:lnTo>
                    <a:pt x="5082" y="1431"/>
                  </a:lnTo>
                  <a:lnTo>
                    <a:pt x="5084" y="1395"/>
                  </a:lnTo>
                  <a:lnTo>
                    <a:pt x="5086" y="1356"/>
                  </a:lnTo>
                  <a:lnTo>
                    <a:pt x="5088" y="1317"/>
                  </a:lnTo>
                  <a:lnTo>
                    <a:pt x="5089" y="1278"/>
                  </a:lnTo>
                  <a:lnTo>
                    <a:pt x="5089" y="1237"/>
                  </a:lnTo>
                  <a:lnTo>
                    <a:pt x="5088" y="1196"/>
                  </a:lnTo>
                  <a:lnTo>
                    <a:pt x="5087" y="1155"/>
                  </a:lnTo>
                  <a:lnTo>
                    <a:pt x="5085" y="1113"/>
                  </a:lnTo>
                  <a:lnTo>
                    <a:pt x="5082" y="1072"/>
                  </a:lnTo>
                  <a:lnTo>
                    <a:pt x="5078" y="1031"/>
                  </a:lnTo>
                  <a:lnTo>
                    <a:pt x="5073" y="989"/>
                  </a:lnTo>
                  <a:lnTo>
                    <a:pt x="5067" y="949"/>
                  </a:lnTo>
                  <a:lnTo>
                    <a:pt x="5060" y="908"/>
                  </a:lnTo>
                  <a:lnTo>
                    <a:pt x="5052" y="867"/>
                  </a:lnTo>
                  <a:lnTo>
                    <a:pt x="5042" y="829"/>
                  </a:lnTo>
                  <a:lnTo>
                    <a:pt x="5032" y="790"/>
                  </a:lnTo>
                  <a:lnTo>
                    <a:pt x="5019" y="753"/>
                  </a:lnTo>
                  <a:lnTo>
                    <a:pt x="5006" y="717"/>
                  </a:lnTo>
                  <a:lnTo>
                    <a:pt x="4992" y="681"/>
                  </a:lnTo>
                  <a:lnTo>
                    <a:pt x="4976" y="648"/>
                  </a:lnTo>
                  <a:lnTo>
                    <a:pt x="4958" y="616"/>
                  </a:lnTo>
                  <a:lnTo>
                    <a:pt x="4940" y="586"/>
                  </a:lnTo>
                  <a:lnTo>
                    <a:pt x="4920" y="558"/>
                  </a:lnTo>
                  <a:lnTo>
                    <a:pt x="4898" y="531"/>
                  </a:lnTo>
                  <a:lnTo>
                    <a:pt x="4874" y="507"/>
                  </a:lnTo>
                  <a:lnTo>
                    <a:pt x="4849" y="484"/>
                  </a:lnTo>
                  <a:lnTo>
                    <a:pt x="4821" y="465"/>
                  </a:lnTo>
                  <a:lnTo>
                    <a:pt x="4831" y="437"/>
                  </a:lnTo>
                  <a:lnTo>
                    <a:pt x="4836" y="411"/>
                  </a:lnTo>
                  <a:lnTo>
                    <a:pt x="4838" y="388"/>
                  </a:lnTo>
                  <a:lnTo>
                    <a:pt x="4836" y="367"/>
                  </a:lnTo>
                  <a:lnTo>
                    <a:pt x="4831" y="348"/>
                  </a:lnTo>
                  <a:lnTo>
                    <a:pt x="4822" y="331"/>
                  </a:lnTo>
                  <a:lnTo>
                    <a:pt x="4812" y="317"/>
                  </a:lnTo>
                  <a:lnTo>
                    <a:pt x="4799" y="303"/>
                  </a:lnTo>
                  <a:lnTo>
                    <a:pt x="4785" y="290"/>
                  </a:lnTo>
                  <a:lnTo>
                    <a:pt x="4768" y="280"/>
                  </a:lnTo>
                  <a:lnTo>
                    <a:pt x="4748" y="270"/>
                  </a:lnTo>
                  <a:lnTo>
                    <a:pt x="4728" y="262"/>
                  </a:lnTo>
                  <a:lnTo>
                    <a:pt x="4707" y="254"/>
                  </a:lnTo>
                  <a:lnTo>
                    <a:pt x="4684" y="247"/>
                  </a:lnTo>
                  <a:lnTo>
                    <a:pt x="4661" y="241"/>
                  </a:lnTo>
                  <a:lnTo>
                    <a:pt x="4637" y="234"/>
                  </a:lnTo>
                  <a:lnTo>
                    <a:pt x="4588" y="221"/>
                  </a:lnTo>
                  <a:lnTo>
                    <a:pt x="4539" y="209"/>
                  </a:lnTo>
                  <a:lnTo>
                    <a:pt x="4515" y="202"/>
                  </a:lnTo>
                  <a:lnTo>
                    <a:pt x="4492" y="194"/>
                  </a:lnTo>
                  <a:lnTo>
                    <a:pt x="4470" y="186"/>
                  </a:lnTo>
                  <a:lnTo>
                    <a:pt x="4450" y="177"/>
                  </a:lnTo>
                  <a:lnTo>
                    <a:pt x="4430" y="165"/>
                  </a:lnTo>
                  <a:lnTo>
                    <a:pt x="4412" y="154"/>
                  </a:lnTo>
                  <a:lnTo>
                    <a:pt x="4396" y="141"/>
                  </a:lnTo>
                  <a:lnTo>
                    <a:pt x="4383" y="126"/>
                  </a:lnTo>
                  <a:lnTo>
                    <a:pt x="4371" y="110"/>
                  </a:lnTo>
                  <a:lnTo>
                    <a:pt x="4362" y="91"/>
                  </a:lnTo>
                  <a:lnTo>
                    <a:pt x="4356" y="70"/>
                  </a:lnTo>
                  <a:lnTo>
                    <a:pt x="4353" y="48"/>
                  </a:lnTo>
                  <a:lnTo>
                    <a:pt x="4350" y="33"/>
                  </a:lnTo>
                  <a:lnTo>
                    <a:pt x="4343" y="22"/>
                  </a:lnTo>
                  <a:lnTo>
                    <a:pt x="4332" y="14"/>
                  </a:lnTo>
                  <a:lnTo>
                    <a:pt x="4317" y="7"/>
                  </a:lnTo>
                  <a:lnTo>
                    <a:pt x="4298" y="3"/>
                  </a:lnTo>
                  <a:lnTo>
                    <a:pt x="4277" y="1"/>
                  </a:lnTo>
                  <a:lnTo>
                    <a:pt x="4253" y="0"/>
                  </a:lnTo>
                  <a:lnTo>
                    <a:pt x="4226" y="1"/>
                  </a:lnTo>
                  <a:lnTo>
                    <a:pt x="4197" y="4"/>
                  </a:lnTo>
                  <a:lnTo>
                    <a:pt x="4166" y="8"/>
                  </a:lnTo>
                  <a:lnTo>
                    <a:pt x="4133" y="13"/>
                  </a:lnTo>
                  <a:lnTo>
                    <a:pt x="4099" y="20"/>
                  </a:lnTo>
                  <a:lnTo>
                    <a:pt x="4063" y="28"/>
                  </a:lnTo>
                  <a:lnTo>
                    <a:pt x="4026" y="36"/>
                  </a:lnTo>
                  <a:lnTo>
                    <a:pt x="3990" y="46"/>
                  </a:lnTo>
                  <a:lnTo>
                    <a:pt x="3951" y="56"/>
                  </a:lnTo>
                  <a:lnTo>
                    <a:pt x="3876" y="77"/>
                  </a:lnTo>
                  <a:lnTo>
                    <a:pt x="3802" y="99"/>
                  </a:lnTo>
                  <a:lnTo>
                    <a:pt x="3731" y="122"/>
                  </a:lnTo>
                  <a:lnTo>
                    <a:pt x="3667" y="143"/>
                  </a:lnTo>
                  <a:lnTo>
                    <a:pt x="3610" y="161"/>
                  </a:lnTo>
                  <a:lnTo>
                    <a:pt x="3563" y="176"/>
                  </a:lnTo>
                  <a:lnTo>
                    <a:pt x="3529" y="187"/>
                  </a:lnTo>
                  <a:lnTo>
                    <a:pt x="3508" y="191"/>
                  </a:lnTo>
                  <a:lnTo>
                    <a:pt x="3499" y="192"/>
                  </a:lnTo>
                  <a:lnTo>
                    <a:pt x="3489" y="191"/>
                  </a:lnTo>
                  <a:lnTo>
                    <a:pt x="3477" y="190"/>
                  </a:lnTo>
                  <a:lnTo>
                    <a:pt x="3465" y="187"/>
                  </a:lnTo>
                  <a:lnTo>
                    <a:pt x="3437" y="180"/>
                  </a:lnTo>
                  <a:lnTo>
                    <a:pt x="3408" y="172"/>
                  </a:lnTo>
                  <a:lnTo>
                    <a:pt x="3377" y="161"/>
                  </a:lnTo>
                  <a:lnTo>
                    <a:pt x="3345" y="151"/>
                  </a:lnTo>
                  <a:lnTo>
                    <a:pt x="3313" y="143"/>
                  </a:lnTo>
                  <a:lnTo>
                    <a:pt x="3282" y="136"/>
                  </a:lnTo>
                  <a:lnTo>
                    <a:pt x="3267" y="134"/>
                  </a:lnTo>
                  <a:lnTo>
                    <a:pt x="3252" y="132"/>
                  </a:lnTo>
                  <a:lnTo>
                    <a:pt x="3238" y="132"/>
                  </a:lnTo>
                  <a:lnTo>
                    <a:pt x="3224" y="133"/>
                  </a:lnTo>
                  <a:lnTo>
                    <a:pt x="3211" y="135"/>
                  </a:lnTo>
                  <a:lnTo>
                    <a:pt x="3199" y="138"/>
                  </a:lnTo>
                  <a:lnTo>
                    <a:pt x="3187" y="143"/>
                  </a:lnTo>
                  <a:lnTo>
                    <a:pt x="3177" y="149"/>
                  </a:lnTo>
                  <a:lnTo>
                    <a:pt x="3168" y="157"/>
                  </a:lnTo>
                  <a:lnTo>
                    <a:pt x="3160" y="168"/>
                  </a:lnTo>
                  <a:lnTo>
                    <a:pt x="3154" y="180"/>
                  </a:lnTo>
                  <a:lnTo>
                    <a:pt x="3148" y="194"/>
                  </a:lnTo>
                  <a:lnTo>
                    <a:pt x="3145" y="210"/>
                  </a:lnTo>
                  <a:lnTo>
                    <a:pt x="3142" y="228"/>
                  </a:lnTo>
                  <a:lnTo>
                    <a:pt x="3141" y="250"/>
                  </a:lnTo>
                  <a:lnTo>
                    <a:pt x="3142" y="274"/>
                  </a:lnTo>
                  <a:lnTo>
                    <a:pt x="3134" y="264"/>
                  </a:lnTo>
                  <a:lnTo>
                    <a:pt x="3124" y="256"/>
                  </a:lnTo>
                  <a:lnTo>
                    <a:pt x="3115" y="248"/>
                  </a:lnTo>
                  <a:lnTo>
                    <a:pt x="3106" y="242"/>
                  </a:lnTo>
                  <a:lnTo>
                    <a:pt x="3097" y="236"/>
                  </a:lnTo>
                  <a:lnTo>
                    <a:pt x="3088" y="230"/>
                  </a:lnTo>
                  <a:lnTo>
                    <a:pt x="3079" y="226"/>
                  </a:lnTo>
                  <a:lnTo>
                    <a:pt x="3069" y="223"/>
                  </a:lnTo>
                  <a:lnTo>
                    <a:pt x="3059" y="221"/>
                  </a:lnTo>
                  <a:lnTo>
                    <a:pt x="3050" y="219"/>
                  </a:lnTo>
                  <a:lnTo>
                    <a:pt x="3041" y="218"/>
                  </a:lnTo>
                  <a:lnTo>
                    <a:pt x="3032" y="218"/>
                  </a:lnTo>
                  <a:lnTo>
                    <a:pt x="3023" y="218"/>
                  </a:lnTo>
                  <a:lnTo>
                    <a:pt x="3014" y="220"/>
                  </a:lnTo>
                  <a:lnTo>
                    <a:pt x="3005" y="222"/>
                  </a:lnTo>
                  <a:lnTo>
                    <a:pt x="2995" y="224"/>
                  </a:lnTo>
                  <a:lnTo>
                    <a:pt x="2987" y="228"/>
                  </a:lnTo>
                  <a:lnTo>
                    <a:pt x="2978" y="231"/>
                  </a:lnTo>
                  <a:lnTo>
                    <a:pt x="2970" y="237"/>
                  </a:lnTo>
                  <a:lnTo>
                    <a:pt x="2962" y="242"/>
                  </a:lnTo>
                  <a:lnTo>
                    <a:pt x="2954" y="248"/>
                  </a:lnTo>
                  <a:lnTo>
                    <a:pt x="2947" y="254"/>
                  </a:lnTo>
                  <a:lnTo>
                    <a:pt x="2940" y="260"/>
                  </a:lnTo>
                  <a:lnTo>
                    <a:pt x="2932" y="268"/>
                  </a:lnTo>
                  <a:lnTo>
                    <a:pt x="2925" y="275"/>
                  </a:lnTo>
                  <a:lnTo>
                    <a:pt x="2918" y="283"/>
                  </a:lnTo>
                  <a:lnTo>
                    <a:pt x="2912" y="292"/>
                  </a:lnTo>
                  <a:lnTo>
                    <a:pt x="2907" y="302"/>
                  </a:lnTo>
                  <a:lnTo>
                    <a:pt x="2901" y="311"/>
                  </a:lnTo>
                  <a:lnTo>
                    <a:pt x="2896" y="321"/>
                  </a:lnTo>
                  <a:lnTo>
                    <a:pt x="2892" y="331"/>
                  </a:lnTo>
                  <a:lnTo>
                    <a:pt x="2888" y="342"/>
                  </a:lnTo>
                  <a:lnTo>
                    <a:pt x="2876" y="334"/>
                  </a:lnTo>
                  <a:lnTo>
                    <a:pt x="2863" y="327"/>
                  </a:lnTo>
                  <a:lnTo>
                    <a:pt x="2852" y="322"/>
                  </a:lnTo>
                  <a:lnTo>
                    <a:pt x="2841" y="317"/>
                  </a:lnTo>
                  <a:lnTo>
                    <a:pt x="2830" y="314"/>
                  </a:lnTo>
                  <a:lnTo>
                    <a:pt x="2819" y="311"/>
                  </a:lnTo>
                  <a:lnTo>
                    <a:pt x="2809" y="309"/>
                  </a:lnTo>
                  <a:lnTo>
                    <a:pt x="2798" y="307"/>
                  </a:lnTo>
                  <a:lnTo>
                    <a:pt x="2788" y="307"/>
                  </a:lnTo>
                  <a:lnTo>
                    <a:pt x="2778" y="307"/>
                  </a:lnTo>
                  <a:lnTo>
                    <a:pt x="2768" y="308"/>
                  </a:lnTo>
                  <a:lnTo>
                    <a:pt x="2758" y="309"/>
                  </a:lnTo>
                  <a:lnTo>
                    <a:pt x="2738" y="313"/>
                  </a:lnTo>
                  <a:lnTo>
                    <a:pt x="2719" y="318"/>
                  </a:lnTo>
                  <a:lnTo>
                    <a:pt x="2681" y="332"/>
                  </a:lnTo>
                  <a:lnTo>
                    <a:pt x="2641" y="348"/>
                  </a:lnTo>
                  <a:lnTo>
                    <a:pt x="2621" y="355"/>
                  </a:lnTo>
                  <a:lnTo>
                    <a:pt x="2599" y="362"/>
                  </a:lnTo>
                  <a:lnTo>
                    <a:pt x="2577" y="367"/>
                  </a:lnTo>
                  <a:lnTo>
                    <a:pt x="2554" y="371"/>
                  </a:lnTo>
                  <a:lnTo>
                    <a:pt x="2530" y="372"/>
                  </a:lnTo>
                  <a:lnTo>
                    <a:pt x="2507" y="373"/>
                  </a:lnTo>
                  <a:lnTo>
                    <a:pt x="2484" y="371"/>
                  </a:lnTo>
                  <a:lnTo>
                    <a:pt x="2460" y="369"/>
                  </a:lnTo>
                  <a:lnTo>
                    <a:pt x="2412" y="363"/>
                  </a:lnTo>
                  <a:lnTo>
                    <a:pt x="2365" y="354"/>
                  </a:lnTo>
                  <a:lnTo>
                    <a:pt x="2316" y="345"/>
                  </a:lnTo>
                  <a:lnTo>
                    <a:pt x="2266" y="339"/>
                  </a:lnTo>
                  <a:lnTo>
                    <a:pt x="2241" y="337"/>
                  </a:lnTo>
                  <a:lnTo>
                    <a:pt x="2214" y="336"/>
                  </a:lnTo>
                  <a:lnTo>
                    <a:pt x="2187" y="336"/>
                  </a:lnTo>
                  <a:lnTo>
                    <a:pt x="2160" y="337"/>
                  </a:lnTo>
                  <a:lnTo>
                    <a:pt x="2140" y="340"/>
                  </a:lnTo>
                  <a:lnTo>
                    <a:pt x="2118" y="343"/>
                  </a:lnTo>
                  <a:lnTo>
                    <a:pt x="2094" y="348"/>
                  </a:lnTo>
                  <a:lnTo>
                    <a:pt x="2068" y="354"/>
                  </a:lnTo>
                  <a:lnTo>
                    <a:pt x="2043" y="359"/>
                  </a:lnTo>
                  <a:lnTo>
                    <a:pt x="2018" y="366"/>
                  </a:lnTo>
                  <a:lnTo>
                    <a:pt x="1994" y="371"/>
                  </a:lnTo>
                  <a:lnTo>
                    <a:pt x="1973" y="375"/>
                  </a:lnTo>
                  <a:lnTo>
                    <a:pt x="1955" y="377"/>
                  </a:lnTo>
                  <a:lnTo>
                    <a:pt x="1935" y="379"/>
                  </a:lnTo>
                  <a:lnTo>
                    <a:pt x="1913" y="379"/>
                  </a:lnTo>
                  <a:lnTo>
                    <a:pt x="1889" y="380"/>
                  </a:lnTo>
                  <a:lnTo>
                    <a:pt x="1866" y="380"/>
                  </a:lnTo>
                  <a:lnTo>
                    <a:pt x="1845" y="380"/>
                  </a:lnTo>
                  <a:lnTo>
                    <a:pt x="1825" y="380"/>
                  </a:lnTo>
                  <a:lnTo>
                    <a:pt x="1809" y="381"/>
                  </a:lnTo>
                  <a:lnTo>
                    <a:pt x="1775" y="384"/>
                  </a:lnTo>
                  <a:lnTo>
                    <a:pt x="1737" y="388"/>
                  </a:lnTo>
                  <a:lnTo>
                    <a:pt x="1717" y="391"/>
                  </a:lnTo>
                  <a:lnTo>
                    <a:pt x="1697" y="394"/>
                  </a:lnTo>
                  <a:lnTo>
                    <a:pt x="1676" y="399"/>
                  </a:lnTo>
                  <a:lnTo>
                    <a:pt x="1656" y="404"/>
                  </a:lnTo>
                  <a:lnTo>
                    <a:pt x="1636" y="411"/>
                  </a:lnTo>
                  <a:lnTo>
                    <a:pt x="1617" y="419"/>
                  </a:lnTo>
                  <a:lnTo>
                    <a:pt x="1599" y="429"/>
                  </a:lnTo>
                  <a:lnTo>
                    <a:pt x="1582" y="440"/>
                  </a:lnTo>
                  <a:lnTo>
                    <a:pt x="1574" y="446"/>
                  </a:lnTo>
                  <a:lnTo>
                    <a:pt x="1567" y="452"/>
                  </a:lnTo>
                  <a:lnTo>
                    <a:pt x="1559" y="459"/>
                  </a:lnTo>
                  <a:lnTo>
                    <a:pt x="1552" y="467"/>
                  </a:lnTo>
                  <a:lnTo>
                    <a:pt x="1546" y="474"/>
                  </a:lnTo>
                  <a:lnTo>
                    <a:pt x="1541" y="483"/>
                  </a:lnTo>
                  <a:lnTo>
                    <a:pt x="1536" y="493"/>
                  </a:lnTo>
                  <a:lnTo>
                    <a:pt x="1531" y="502"/>
                  </a:lnTo>
                  <a:lnTo>
                    <a:pt x="1520" y="496"/>
                  </a:lnTo>
                  <a:lnTo>
                    <a:pt x="1509" y="491"/>
                  </a:lnTo>
                  <a:lnTo>
                    <a:pt x="1496" y="486"/>
                  </a:lnTo>
                  <a:lnTo>
                    <a:pt x="1486" y="482"/>
                  </a:lnTo>
                  <a:lnTo>
                    <a:pt x="1475" y="479"/>
                  </a:lnTo>
                  <a:lnTo>
                    <a:pt x="1464" y="476"/>
                  </a:lnTo>
                  <a:lnTo>
                    <a:pt x="1454" y="474"/>
                  </a:lnTo>
                  <a:lnTo>
                    <a:pt x="1444" y="473"/>
                  </a:lnTo>
                  <a:lnTo>
                    <a:pt x="1423" y="471"/>
                  </a:lnTo>
                  <a:lnTo>
                    <a:pt x="1403" y="472"/>
                  </a:lnTo>
                  <a:lnTo>
                    <a:pt x="1384" y="473"/>
                  </a:lnTo>
                  <a:lnTo>
                    <a:pt x="1365" y="476"/>
                  </a:lnTo>
                  <a:lnTo>
                    <a:pt x="1329" y="484"/>
                  </a:lnTo>
                  <a:lnTo>
                    <a:pt x="1293" y="494"/>
                  </a:lnTo>
                  <a:lnTo>
                    <a:pt x="1276" y="499"/>
                  </a:lnTo>
                  <a:lnTo>
                    <a:pt x="1259" y="502"/>
                  </a:lnTo>
                  <a:lnTo>
                    <a:pt x="1242" y="505"/>
                  </a:lnTo>
                  <a:lnTo>
                    <a:pt x="1224" y="507"/>
                  </a:lnTo>
                  <a:lnTo>
                    <a:pt x="1212" y="507"/>
                  </a:lnTo>
                  <a:lnTo>
                    <a:pt x="1201" y="507"/>
                  </a:lnTo>
                  <a:lnTo>
                    <a:pt x="1190" y="507"/>
                  </a:lnTo>
                  <a:lnTo>
                    <a:pt x="1179" y="506"/>
                  </a:lnTo>
                  <a:lnTo>
                    <a:pt x="1157" y="502"/>
                  </a:lnTo>
                  <a:lnTo>
                    <a:pt x="1138" y="498"/>
                  </a:lnTo>
                  <a:lnTo>
                    <a:pt x="1119" y="494"/>
                  </a:lnTo>
                  <a:lnTo>
                    <a:pt x="1100" y="489"/>
                  </a:lnTo>
                  <a:lnTo>
                    <a:pt x="1083" y="485"/>
                  </a:lnTo>
                  <a:lnTo>
                    <a:pt x="1067" y="484"/>
                  </a:lnTo>
                  <a:lnTo>
                    <a:pt x="1059" y="484"/>
                  </a:lnTo>
                  <a:lnTo>
                    <a:pt x="1051" y="484"/>
                  </a:lnTo>
                  <a:lnTo>
                    <a:pt x="1043" y="486"/>
                  </a:lnTo>
                  <a:lnTo>
                    <a:pt x="1035" y="488"/>
                  </a:lnTo>
                  <a:lnTo>
                    <a:pt x="1027" y="492"/>
                  </a:lnTo>
                  <a:lnTo>
                    <a:pt x="1020" y="495"/>
                  </a:lnTo>
                  <a:lnTo>
                    <a:pt x="1012" y="500"/>
                  </a:lnTo>
                  <a:lnTo>
                    <a:pt x="1005" y="506"/>
                  </a:lnTo>
                  <a:lnTo>
                    <a:pt x="997" y="513"/>
                  </a:lnTo>
                  <a:lnTo>
                    <a:pt x="990" y="521"/>
                  </a:lnTo>
                  <a:lnTo>
                    <a:pt x="983" y="531"/>
                  </a:lnTo>
                  <a:lnTo>
                    <a:pt x="975" y="542"/>
                  </a:lnTo>
                  <a:lnTo>
                    <a:pt x="967" y="555"/>
                  </a:lnTo>
                  <a:lnTo>
                    <a:pt x="960" y="569"/>
                  </a:lnTo>
                  <a:lnTo>
                    <a:pt x="953" y="585"/>
                  </a:lnTo>
                  <a:lnTo>
                    <a:pt x="945" y="602"/>
                  </a:lnTo>
                  <a:lnTo>
                    <a:pt x="929" y="593"/>
                  </a:lnTo>
                  <a:lnTo>
                    <a:pt x="910" y="585"/>
                  </a:lnTo>
                  <a:lnTo>
                    <a:pt x="891" y="577"/>
                  </a:lnTo>
                  <a:lnTo>
                    <a:pt x="871" y="569"/>
                  </a:lnTo>
                  <a:lnTo>
                    <a:pt x="850" y="563"/>
                  </a:lnTo>
                  <a:lnTo>
                    <a:pt x="828" y="558"/>
                  </a:lnTo>
                  <a:lnTo>
                    <a:pt x="808" y="555"/>
                  </a:lnTo>
                  <a:lnTo>
                    <a:pt x="788" y="553"/>
                  </a:lnTo>
                  <a:lnTo>
                    <a:pt x="777" y="553"/>
                  </a:lnTo>
                  <a:lnTo>
                    <a:pt x="768" y="555"/>
                  </a:lnTo>
                  <a:lnTo>
                    <a:pt x="760" y="557"/>
                  </a:lnTo>
                  <a:lnTo>
                    <a:pt x="752" y="559"/>
                  </a:lnTo>
                  <a:lnTo>
                    <a:pt x="744" y="562"/>
                  </a:lnTo>
                  <a:lnTo>
                    <a:pt x="737" y="565"/>
                  </a:lnTo>
                  <a:lnTo>
                    <a:pt x="730" y="570"/>
                  </a:lnTo>
                  <a:lnTo>
                    <a:pt x="724" y="575"/>
                  </a:lnTo>
                  <a:lnTo>
                    <a:pt x="719" y="581"/>
                  </a:lnTo>
                  <a:lnTo>
                    <a:pt x="714" y="588"/>
                  </a:lnTo>
                  <a:lnTo>
                    <a:pt x="710" y="596"/>
                  </a:lnTo>
                  <a:lnTo>
                    <a:pt x="708" y="605"/>
                  </a:lnTo>
                  <a:lnTo>
                    <a:pt x="706" y="615"/>
                  </a:lnTo>
                  <a:lnTo>
                    <a:pt x="705" y="627"/>
                  </a:lnTo>
                  <a:lnTo>
                    <a:pt x="706" y="639"/>
                  </a:lnTo>
                  <a:lnTo>
                    <a:pt x="707" y="653"/>
                  </a:lnTo>
                  <a:lnTo>
                    <a:pt x="695" y="654"/>
                  </a:lnTo>
                  <a:lnTo>
                    <a:pt x="682" y="655"/>
                  </a:lnTo>
                  <a:lnTo>
                    <a:pt x="669" y="655"/>
                  </a:lnTo>
                  <a:lnTo>
                    <a:pt x="656" y="654"/>
                  </a:lnTo>
                  <a:lnTo>
                    <a:pt x="628" y="653"/>
                  </a:lnTo>
                  <a:lnTo>
                    <a:pt x="600" y="650"/>
                  </a:lnTo>
                  <a:lnTo>
                    <a:pt x="571" y="646"/>
                  </a:lnTo>
                  <a:lnTo>
                    <a:pt x="544" y="643"/>
                  </a:lnTo>
                  <a:lnTo>
                    <a:pt x="516" y="641"/>
                  </a:lnTo>
                  <a:lnTo>
                    <a:pt x="490" y="640"/>
                  </a:lnTo>
                  <a:lnTo>
                    <a:pt x="477" y="641"/>
                  </a:lnTo>
                  <a:lnTo>
                    <a:pt x="465" y="642"/>
                  </a:lnTo>
                  <a:lnTo>
                    <a:pt x="452" y="643"/>
                  </a:lnTo>
                  <a:lnTo>
                    <a:pt x="441" y="646"/>
                  </a:lnTo>
                  <a:lnTo>
                    <a:pt x="430" y="649"/>
                  </a:lnTo>
                  <a:lnTo>
                    <a:pt x="420" y="653"/>
                  </a:lnTo>
                  <a:lnTo>
                    <a:pt x="411" y="658"/>
                  </a:lnTo>
                  <a:lnTo>
                    <a:pt x="402" y="664"/>
                  </a:lnTo>
                  <a:lnTo>
                    <a:pt x="393" y="672"/>
                  </a:lnTo>
                  <a:lnTo>
                    <a:pt x="385" y="680"/>
                  </a:lnTo>
                  <a:lnTo>
                    <a:pt x="378" y="691"/>
                  </a:lnTo>
                  <a:lnTo>
                    <a:pt x="372" y="702"/>
                  </a:lnTo>
                  <a:lnTo>
                    <a:pt x="367" y="715"/>
                  </a:lnTo>
                  <a:lnTo>
                    <a:pt x="363" y="729"/>
                  </a:lnTo>
                  <a:lnTo>
                    <a:pt x="360" y="744"/>
                  </a:lnTo>
                  <a:lnTo>
                    <a:pt x="358" y="763"/>
                  </a:lnTo>
                  <a:lnTo>
                    <a:pt x="342" y="762"/>
                  </a:lnTo>
                  <a:lnTo>
                    <a:pt x="328" y="763"/>
                  </a:lnTo>
                  <a:lnTo>
                    <a:pt x="314" y="765"/>
                  </a:lnTo>
                  <a:lnTo>
                    <a:pt x="301" y="768"/>
                  </a:lnTo>
                  <a:lnTo>
                    <a:pt x="290" y="772"/>
                  </a:lnTo>
                  <a:lnTo>
                    <a:pt x="279" y="778"/>
                  </a:lnTo>
                  <a:lnTo>
                    <a:pt x="269" y="784"/>
                  </a:lnTo>
                  <a:lnTo>
                    <a:pt x="260" y="791"/>
                  </a:lnTo>
                  <a:lnTo>
                    <a:pt x="251" y="798"/>
                  </a:lnTo>
                  <a:lnTo>
                    <a:pt x="243" y="807"/>
                  </a:lnTo>
                  <a:lnTo>
                    <a:pt x="236" y="817"/>
                  </a:lnTo>
                  <a:lnTo>
                    <a:pt x="229" y="826"/>
                  </a:lnTo>
                  <a:lnTo>
                    <a:pt x="216" y="847"/>
                  </a:lnTo>
                  <a:lnTo>
                    <a:pt x="204" y="869"/>
                  </a:lnTo>
                  <a:lnTo>
                    <a:pt x="191" y="893"/>
                  </a:lnTo>
                  <a:lnTo>
                    <a:pt x="180" y="916"/>
                  </a:lnTo>
                  <a:lnTo>
                    <a:pt x="168" y="939"/>
                  </a:lnTo>
                  <a:lnTo>
                    <a:pt x="154" y="962"/>
                  </a:lnTo>
                  <a:lnTo>
                    <a:pt x="147" y="973"/>
                  </a:lnTo>
                  <a:lnTo>
                    <a:pt x="139" y="983"/>
                  </a:lnTo>
                  <a:lnTo>
                    <a:pt x="131" y="993"/>
                  </a:lnTo>
                  <a:lnTo>
                    <a:pt x="121" y="1002"/>
                  </a:lnTo>
                  <a:lnTo>
                    <a:pt x="112" y="1011"/>
                  </a:lnTo>
                  <a:lnTo>
                    <a:pt x="101" y="1019"/>
                  </a:lnTo>
                  <a:lnTo>
                    <a:pt x="90" y="1026"/>
                  </a:lnTo>
                  <a:lnTo>
                    <a:pt x="78" y="1032"/>
                  </a:lnTo>
                  <a:lnTo>
                    <a:pt x="85" y="1047"/>
                  </a:lnTo>
                  <a:lnTo>
                    <a:pt x="92" y="1063"/>
                  </a:lnTo>
                  <a:lnTo>
                    <a:pt x="98" y="1080"/>
                  </a:lnTo>
                  <a:lnTo>
                    <a:pt x="105" y="1094"/>
                  </a:lnTo>
                  <a:lnTo>
                    <a:pt x="92" y="1101"/>
                  </a:lnTo>
                  <a:lnTo>
                    <a:pt x="81" y="1108"/>
                  </a:lnTo>
                  <a:lnTo>
                    <a:pt x="70" y="1116"/>
                  </a:lnTo>
                  <a:lnTo>
                    <a:pt x="59" y="1125"/>
                  </a:lnTo>
                  <a:lnTo>
                    <a:pt x="50" y="1134"/>
                  </a:lnTo>
                  <a:lnTo>
                    <a:pt x="42" y="1144"/>
                  </a:lnTo>
                  <a:lnTo>
                    <a:pt x="34" y="1155"/>
                  </a:lnTo>
                  <a:lnTo>
                    <a:pt x="27" y="1165"/>
                  </a:lnTo>
                  <a:lnTo>
                    <a:pt x="21" y="1176"/>
                  </a:lnTo>
                  <a:lnTo>
                    <a:pt x="16" y="1187"/>
                  </a:lnTo>
                  <a:lnTo>
                    <a:pt x="11" y="1200"/>
                  </a:lnTo>
                  <a:lnTo>
                    <a:pt x="7" y="1212"/>
                  </a:lnTo>
                  <a:lnTo>
                    <a:pt x="4" y="1224"/>
                  </a:lnTo>
                  <a:lnTo>
                    <a:pt x="2" y="1236"/>
                  </a:lnTo>
                  <a:lnTo>
                    <a:pt x="1" y="1248"/>
                  </a:lnTo>
                  <a:lnTo>
                    <a:pt x="0" y="1260"/>
                  </a:lnTo>
                  <a:lnTo>
                    <a:pt x="0" y="1273"/>
                  </a:lnTo>
                  <a:lnTo>
                    <a:pt x="1" y="1285"/>
                  </a:lnTo>
                  <a:lnTo>
                    <a:pt x="3" y="1297"/>
                  </a:lnTo>
                  <a:lnTo>
                    <a:pt x="5" y="1309"/>
                  </a:lnTo>
                  <a:lnTo>
                    <a:pt x="9" y="1321"/>
                  </a:lnTo>
                  <a:lnTo>
                    <a:pt x="13" y="1334"/>
                  </a:lnTo>
                  <a:lnTo>
                    <a:pt x="17" y="1345"/>
                  </a:lnTo>
                  <a:lnTo>
                    <a:pt x="23" y="1356"/>
                  </a:lnTo>
                  <a:lnTo>
                    <a:pt x="29" y="1366"/>
                  </a:lnTo>
                  <a:lnTo>
                    <a:pt x="36" y="1376"/>
                  </a:lnTo>
                  <a:lnTo>
                    <a:pt x="44" y="1386"/>
                  </a:lnTo>
                  <a:lnTo>
                    <a:pt x="53" y="1396"/>
                  </a:lnTo>
                  <a:lnTo>
                    <a:pt x="63" y="1405"/>
                  </a:lnTo>
                  <a:lnTo>
                    <a:pt x="73" y="1413"/>
                  </a:lnTo>
                  <a:lnTo>
                    <a:pt x="84" y="1420"/>
                  </a:lnTo>
                  <a:lnTo>
                    <a:pt x="96" y="1427"/>
                  </a:lnTo>
                  <a:lnTo>
                    <a:pt x="93" y="1431"/>
                  </a:lnTo>
                  <a:lnTo>
                    <a:pt x="88" y="1446"/>
                  </a:lnTo>
                  <a:lnTo>
                    <a:pt x="80" y="1469"/>
                  </a:lnTo>
                  <a:lnTo>
                    <a:pt x="72" y="1499"/>
                  </a:lnTo>
                  <a:lnTo>
                    <a:pt x="63" y="1536"/>
                  </a:lnTo>
                  <a:lnTo>
                    <a:pt x="54" y="1577"/>
                  </a:lnTo>
                  <a:lnTo>
                    <a:pt x="50" y="1600"/>
                  </a:lnTo>
                  <a:lnTo>
                    <a:pt x="47" y="1623"/>
                  </a:lnTo>
                  <a:lnTo>
                    <a:pt x="45" y="1646"/>
                  </a:lnTo>
                  <a:lnTo>
                    <a:pt x="43" y="1670"/>
                  </a:lnTo>
                  <a:lnTo>
                    <a:pt x="41" y="1694"/>
                  </a:lnTo>
                  <a:lnTo>
                    <a:pt x="41" y="1720"/>
                  </a:lnTo>
                  <a:lnTo>
                    <a:pt x="41" y="1744"/>
                  </a:lnTo>
                  <a:lnTo>
                    <a:pt x="43" y="1768"/>
                  </a:lnTo>
                  <a:lnTo>
                    <a:pt x="45" y="1792"/>
                  </a:lnTo>
                  <a:lnTo>
                    <a:pt x="49" y="1816"/>
                  </a:lnTo>
                  <a:lnTo>
                    <a:pt x="54" y="1838"/>
                  </a:lnTo>
                  <a:lnTo>
                    <a:pt x="61" y="1861"/>
                  </a:lnTo>
                  <a:lnTo>
                    <a:pt x="70" y="1882"/>
                  </a:lnTo>
                  <a:lnTo>
                    <a:pt x="80" y="1902"/>
                  </a:lnTo>
                  <a:lnTo>
                    <a:pt x="91" y="1922"/>
                  </a:lnTo>
                  <a:lnTo>
                    <a:pt x="105" y="1939"/>
                  </a:lnTo>
                  <a:lnTo>
                    <a:pt x="120" y="1955"/>
                  </a:lnTo>
                  <a:lnTo>
                    <a:pt x="138" y="1969"/>
                  </a:lnTo>
                  <a:lnTo>
                    <a:pt x="157" y="1983"/>
                  </a:lnTo>
                  <a:lnTo>
                    <a:pt x="179" y="1993"/>
                  </a:lnTo>
                  <a:lnTo>
                    <a:pt x="173" y="2008"/>
                  </a:lnTo>
                  <a:lnTo>
                    <a:pt x="170" y="2024"/>
                  </a:lnTo>
                  <a:lnTo>
                    <a:pt x="168" y="2042"/>
                  </a:lnTo>
                  <a:lnTo>
                    <a:pt x="168" y="2059"/>
                  </a:lnTo>
                  <a:lnTo>
                    <a:pt x="168" y="2076"/>
                  </a:lnTo>
                  <a:lnTo>
                    <a:pt x="171" y="2094"/>
                  </a:lnTo>
                  <a:lnTo>
                    <a:pt x="175" y="2113"/>
                  </a:lnTo>
                  <a:lnTo>
                    <a:pt x="180" y="2131"/>
                  </a:lnTo>
                  <a:lnTo>
                    <a:pt x="186" y="2149"/>
                  </a:lnTo>
                  <a:lnTo>
                    <a:pt x="194" y="2169"/>
                  </a:lnTo>
                  <a:lnTo>
                    <a:pt x="202" y="2187"/>
                  </a:lnTo>
                  <a:lnTo>
                    <a:pt x="211" y="2204"/>
                  </a:lnTo>
                  <a:lnTo>
                    <a:pt x="222" y="2222"/>
                  </a:lnTo>
                  <a:lnTo>
                    <a:pt x="233" y="2240"/>
                  </a:lnTo>
                  <a:lnTo>
                    <a:pt x="244" y="2257"/>
                  </a:lnTo>
                  <a:lnTo>
                    <a:pt x="257" y="2274"/>
                  </a:lnTo>
                  <a:lnTo>
                    <a:pt x="271" y="2290"/>
                  </a:lnTo>
                  <a:lnTo>
                    <a:pt x="285" y="2306"/>
                  </a:lnTo>
                  <a:lnTo>
                    <a:pt x="299" y="2320"/>
                  </a:lnTo>
                  <a:lnTo>
                    <a:pt x="313" y="2334"/>
                  </a:lnTo>
                  <a:lnTo>
                    <a:pt x="329" y="2347"/>
                  </a:lnTo>
                  <a:lnTo>
                    <a:pt x="344" y="2358"/>
                  </a:lnTo>
                  <a:lnTo>
                    <a:pt x="360" y="2370"/>
                  </a:lnTo>
                  <a:lnTo>
                    <a:pt x="375" y="2379"/>
                  </a:lnTo>
                  <a:lnTo>
                    <a:pt x="392" y="2388"/>
                  </a:lnTo>
                  <a:lnTo>
                    <a:pt x="408" y="2395"/>
                  </a:lnTo>
                  <a:lnTo>
                    <a:pt x="423" y="2400"/>
                  </a:lnTo>
                  <a:lnTo>
                    <a:pt x="439" y="2405"/>
                  </a:lnTo>
                  <a:lnTo>
                    <a:pt x="455" y="2407"/>
                  </a:lnTo>
                  <a:lnTo>
                    <a:pt x="470" y="2408"/>
                  </a:lnTo>
                  <a:lnTo>
                    <a:pt x="485" y="2407"/>
                  </a:lnTo>
                  <a:lnTo>
                    <a:pt x="499" y="2405"/>
                  </a:lnTo>
                  <a:lnTo>
                    <a:pt x="501" y="2422"/>
                  </a:lnTo>
                  <a:lnTo>
                    <a:pt x="504" y="2440"/>
                  </a:lnTo>
                  <a:lnTo>
                    <a:pt x="507" y="2455"/>
                  </a:lnTo>
                  <a:lnTo>
                    <a:pt x="512" y="2469"/>
                  </a:lnTo>
                  <a:lnTo>
                    <a:pt x="517" y="2483"/>
                  </a:lnTo>
                  <a:lnTo>
                    <a:pt x="524" y="2496"/>
                  </a:lnTo>
                  <a:lnTo>
                    <a:pt x="531" y="2508"/>
                  </a:lnTo>
                  <a:lnTo>
                    <a:pt x="538" y="2519"/>
                  </a:lnTo>
                  <a:lnTo>
                    <a:pt x="546" y="2529"/>
                  </a:lnTo>
                  <a:lnTo>
                    <a:pt x="555" y="2539"/>
                  </a:lnTo>
                  <a:lnTo>
                    <a:pt x="564" y="2547"/>
                  </a:lnTo>
                  <a:lnTo>
                    <a:pt x="574" y="2556"/>
                  </a:lnTo>
                  <a:lnTo>
                    <a:pt x="586" y="2564"/>
                  </a:lnTo>
                  <a:lnTo>
                    <a:pt x="597" y="2570"/>
                  </a:lnTo>
                  <a:lnTo>
                    <a:pt x="608" y="2576"/>
                  </a:lnTo>
                  <a:lnTo>
                    <a:pt x="620" y="2582"/>
                  </a:lnTo>
                  <a:lnTo>
                    <a:pt x="632" y="2587"/>
                  </a:lnTo>
                  <a:lnTo>
                    <a:pt x="645" y="2591"/>
                  </a:lnTo>
                  <a:lnTo>
                    <a:pt x="659" y="2595"/>
                  </a:lnTo>
                  <a:lnTo>
                    <a:pt x="672" y="2598"/>
                  </a:lnTo>
                  <a:lnTo>
                    <a:pt x="699" y="2604"/>
                  </a:lnTo>
                  <a:lnTo>
                    <a:pt x="728" y="2608"/>
                  </a:lnTo>
                  <a:lnTo>
                    <a:pt x="757" y="2610"/>
                  </a:lnTo>
                  <a:lnTo>
                    <a:pt x="786" y="2612"/>
                  </a:lnTo>
                  <a:lnTo>
                    <a:pt x="815" y="2613"/>
                  </a:lnTo>
                  <a:lnTo>
                    <a:pt x="844" y="2613"/>
                  </a:lnTo>
                  <a:lnTo>
                    <a:pt x="862" y="2612"/>
                  </a:lnTo>
                  <a:lnTo>
                    <a:pt x="883" y="2610"/>
                  </a:lnTo>
                  <a:lnTo>
                    <a:pt x="906" y="2606"/>
                  </a:lnTo>
                  <a:lnTo>
                    <a:pt x="932" y="2602"/>
                  </a:lnTo>
                  <a:lnTo>
                    <a:pt x="955" y="2598"/>
                  </a:lnTo>
                  <a:lnTo>
                    <a:pt x="979" y="2594"/>
                  </a:lnTo>
                  <a:lnTo>
                    <a:pt x="998" y="2590"/>
                  </a:lnTo>
                  <a:lnTo>
                    <a:pt x="1013" y="2588"/>
                  </a:lnTo>
                  <a:lnTo>
                    <a:pt x="1028" y="2587"/>
                  </a:lnTo>
                  <a:lnTo>
                    <a:pt x="1044" y="2588"/>
                  </a:lnTo>
                  <a:lnTo>
                    <a:pt x="1058" y="2590"/>
                  </a:lnTo>
                  <a:lnTo>
                    <a:pt x="1072" y="2593"/>
                  </a:lnTo>
                  <a:lnTo>
                    <a:pt x="1097" y="2601"/>
                  </a:lnTo>
                  <a:lnTo>
                    <a:pt x="1121" y="2607"/>
                  </a:lnTo>
                  <a:lnTo>
                    <a:pt x="1132" y="2608"/>
                  </a:lnTo>
                  <a:lnTo>
                    <a:pt x="1143" y="2608"/>
                  </a:lnTo>
                  <a:lnTo>
                    <a:pt x="1148" y="2608"/>
                  </a:lnTo>
                  <a:lnTo>
                    <a:pt x="1154" y="2607"/>
                  </a:lnTo>
                  <a:lnTo>
                    <a:pt x="1159" y="2605"/>
                  </a:lnTo>
                  <a:lnTo>
                    <a:pt x="1164" y="2602"/>
                  </a:lnTo>
                  <a:lnTo>
                    <a:pt x="1169" y="2599"/>
                  </a:lnTo>
                  <a:lnTo>
                    <a:pt x="1175" y="2596"/>
                  </a:lnTo>
                  <a:lnTo>
                    <a:pt x="1180" y="2591"/>
                  </a:lnTo>
                  <a:lnTo>
                    <a:pt x="1185" y="2586"/>
                  </a:lnTo>
                  <a:lnTo>
                    <a:pt x="1191" y="2580"/>
                  </a:lnTo>
                  <a:lnTo>
                    <a:pt x="1196" y="2573"/>
                  </a:lnTo>
                  <a:lnTo>
                    <a:pt x="1201" y="2565"/>
                  </a:lnTo>
                  <a:lnTo>
                    <a:pt x="1206" y="2555"/>
                  </a:lnTo>
                  <a:lnTo>
                    <a:pt x="1214" y="2561"/>
                  </a:lnTo>
                  <a:lnTo>
                    <a:pt x="1224" y="2567"/>
                  </a:lnTo>
                  <a:lnTo>
                    <a:pt x="1234" y="2572"/>
                  </a:lnTo>
                  <a:lnTo>
                    <a:pt x="1247" y="2577"/>
                  </a:lnTo>
                  <a:lnTo>
                    <a:pt x="1259" y="2582"/>
                  </a:lnTo>
                  <a:lnTo>
                    <a:pt x="1272" y="2586"/>
                  </a:lnTo>
                  <a:lnTo>
                    <a:pt x="1286" y="2590"/>
                  </a:lnTo>
                  <a:lnTo>
                    <a:pt x="1301" y="2594"/>
                  </a:lnTo>
                  <a:lnTo>
                    <a:pt x="1333" y="2600"/>
                  </a:lnTo>
                  <a:lnTo>
                    <a:pt x="1367" y="2605"/>
                  </a:lnTo>
                  <a:lnTo>
                    <a:pt x="1402" y="2608"/>
                  </a:lnTo>
                  <a:lnTo>
                    <a:pt x="1439" y="2610"/>
                  </a:lnTo>
                  <a:lnTo>
                    <a:pt x="1475" y="2611"/>
                  </a:lnTo>
                  <a:lnTo>
                    <a:pt x="1511" y="2611"/>
                  </a:lnTo>
                  <a:lnTo>
                    <a:pt x="1546" y="2609"/>
                  </a:lnTo>
                  <a:lnTo>
                    <a:pt x="1580" y="2606"/>
                  </a:lnTo>
                  <a:lnTo>
                    <a:pt x="1610" y="2601"/>
                  </a:lnTo>
                  <a:lnTo>
                    <a:pt x="1640" y="2595"/>
                  </a:lnTo>
                  <a:lnTo>
                    <a:pt x="1653" y="2592"/>
                  </a:lnTo>
                  <a:lnTo>
                    <a:pt x="1665" y="2588"/>
                  </a:lnTo>
                  <a:lnTo>
                    <a:pt x="1676" y="2584"/>
                  </a:lnTo>
                  <a:lnTo>
                    <a:pt x="1686" y="2580"/>
                  </a:lnTo>
                  <a:lnTo>
                    <a:pt x="1699" y="2597"/>
                  </a:lnTo>
                  <a:lnTo>
                    <a:pt x="1712" y="2612"/>
                  </a:lnTo>
                  <a:lnTo>
                    <a:pt x="1725" y="2625"/>
                  </a:lnTo>
                  <a:lnTo>
                    <a:pt x="1740" y="2635"/>
                  </a:lnTo>
                  <a:lnTo>
                    <a:pt x="1755" y="2643"/>
                  </a:lnTo>
                  <a:lnTo>
                    <a:pt x="1772" y="2648"/>
                  </a:lnTo>
                  <a:lnTo>
                    <a:pt x="1789" y="2652"/>
                  </a:lnTo>
                  <a:lnTo>
                    <a:pt x="1806" y="2653"/>
                  </a:lnTo>
                  <a:lnTo>
                    <a:pt x="1824" y="2653"/>
                  </a:lnTo>
                  <a:lnTo>
                    <a:pt x="1843" y="2651"/>
                  </a:lnTo>
                  <a:lnTo>
                    <a:pt x="1862" y="2648"/>
                  </a:lnTo>
                  <a:lnTo>
                    <a:pt x="1882" y="2643"/>
                  </a:lnTo>
                  <a:lnTo>
                    <a:pt x="1902" y="2637"/>
                  </a:lnTo>
                  <a:lnTo>
                    <a:pt x="1922" y="2631"/>
                  </a:lnTo>
                  <a:lnTo>
                    <a:pt x="1943" y="2623"/>
                  </a:lnTo>
                  <a:lnTo>
                    <a:pt x="1964" y="2613"/>
                  </a:lnTo>
                  <a:lnTo>
                    <a:pt x="2048" y="2575"/>
                  </a:lnTo>
                  <a:lnTo>
                    <a:pt x="2129" y="2534"/>
                  </a:lnTo>
                  <a:lnTo>
                    <a:pt x="2149" y="2526"/>
                  </a:lnTo>
                  <a:lnTo>
                    <a:pt x="2169" y="2517"/>
                  </a:lnTo>
                  <a:lnTo>
                    <a:pt x="2188" y="2510"/>
                  </a:lnTo>
                  <a:lnTo>
                    <a:pt x="2206" y="2503"/>
                  </a:lnTo>
                  <a:lnTo>
                    <a:pt x="2224" y="2498"/>
                  </a:lnTo>
                  <a:lnTo>
                    <a:pt x="2241" y="2493"/>
                  </a:lnTo>
                  <a:lnTo>
                    <a:pt x="2258" y="2490"/>
                  </a:lnTo>
                  <a:lnTo>
                    <a:pt x="2273" y="2488"/>
                  </a:lnTo>
                  <a:lnTo>
                    <a:pt x="2285" y="2488"/>
                  </a:lnTo>
                  <a:lnTo>
                    <a:pt x="2298" y="2490"/>
                  </a:lnTo>
                  <a:lnTo>
                    <a:pt x="2312" y="2491"/>
                  </a:lnTo>
                  <a:lnTo>
                    <a:pt x="2328" y="2494"/>
                  </a:lnTo>
                  <a:lnTo>
                    <a:pt x="2364" y="2500"/>
                  </a:lnTo>
                  <a:lnTo>
                    <a:pt x="2403" y="2508"/>
                  </a:lnTo>
                  <a:lnTo>
                    <a:pt x="2446" y="2516"/>
                  </a:lnTo>
                  <a:lnTo>
                    <a:pt x="2491" y="2523"/>
                  </a:lnTo>
                  <a:lnTo>
                    <a:pt x="2513" y="2527"/>
                  </a:lnTo>
                  <a:lnTo>
                    <a:pt x="2535" y="2530"/>
                  </a:lnTo>
                  <a:lnTo>
                    <a:pt x="2558" y="2532"/>
                  </a:lnTo>
                  <a:lnTo>
                    <a:pt x="2579" y="2533"/>
                  </a:lnTo>
                  <a:lnTo>
                    <a:pt x="2600" y="2534"/>
                  </a:lnTo>
                  <a:lnTo>
                    <a:pt x="2621" y="2534"/>
                  </a:lnTo>
                  <a:lnTo>
                    <a:pt x="2641" y="2533"/>
                  </a:lnTo>
                  <a:lnTo>
                    <a:pt x="2659" y="2531"/>
                  </a:lnTo>
                  <a:lnTo>
                    <a:pt x="2677" y="2528"/>
                  </a:lnTo>
                  <a:lnTo>
                    <a:pt x="2693" y="2523"/>
                  </a:lnTo>
                  <a:lnTo>
                    <a:pt x="2708" y="2517"/>
                  </a:lnTo>
                  <a:lnTo>
                    <a:pt x="2721" y="2509"/>
                  </a:lnTo>
                  <a:lnTo>
                    <a:pt x="2732" y="2500"/>
                  </a:lnTo>
                  <a:lnTo>
                    <a:pt x="2742" y="2488"/>
                  </a:lnTo>
                  <a:lnTo>
                    <a:pt x="2749" y="2474"/>
                  </a:lnTo>
                  <a:lnTo>
                    <a:pt x="2755" y="2459"/>
                  </a:lnTo>
                  <a:lnTo>
                    <a:pt x="2757" y="2442"/>
                  </a:lnTo>
                  <a:lnTo>
                    <a:pt x="2757" y="2422"/>
                  </a:lnTo>
                  <a:lnTo>
                    <a:pt x="2755" y="2400"/>
                  </a:lnTo>
                  <a:lnTo>
                    <a:pt x="2749" y="2375"/>
                  </a:lnTo>
                  <a:lnTo>
                    <a:pt x="2761" y="2366"/>
                  </a:lnTo>
                  <a:lnTo>
                    <a:pt x="2774" y="2358"/>
                  </a:lnTo>
                  <a:lnTo>
                    <a:pt x="2786" y="2352"/>
                  </a:lnTo>
                  <a:lnTo>
                    <a:pt x="2798" y="2347"/>
                  </a:lnTo>
                  <a:lnTo>
                    <a:pt x="2812" y="2343"/>
                  </a:lnTo>
                  <a:lnTo>
                    <a:pt x="2824" y="2340"/>
                  </a:lnTo>
                  <a:lnTo>
                    <a:pt x="2837" y="2338"/>
                  </a:lnTo>
                  <a:lnTo>
                    <a:pt x="2849" y="2337"/>
                  </a:lnTo>
                  <a:lnTo>
                    <a:pt x="2861" y="2337"/>
                  </a:lnTo>
                  <a:lnTo>
                    <a:pt x="2875" y="2338"/>
                  </a:lnTo>
                  <a:lnTo>
                    <a:pt x="2887" y="2339"/>
                  </a:lnTo>
                  <a:lnTo>
                    <a:pt x="2900" y="2340"/>
                  </a:lnTo>
                  <a:lnTo>
                    <a:pt x="2924" y="2345"/>
                  </a:lnTo>
                  <a:lnTo>
                    <a:pt x="2950" y="2350"/>
                  </a:lnTo>
                  <a:lnTo>
                    <a:pt x="2975" y="2356"/>
                  </a:lnTo>
                  <a:lnTo>
                    <a:pt x="3000" y="2361"/>
                  </a:lnTo>
                  <a:lnTo>
                    <a:pt x="3013" y="2363"/>
                  </a:lnTo>
                  <a:lnTo>
                    <a:pt x="3025" y="2365"/>
                  </a:lnTo>
                  <a:lnTo>
                    <a:pt x="3037" y="2366"/>
                  </a:lnTo>
                  <a:lnTo>
                    <a:pt x="3049" y="2366"/>
                  </a:lnTo>
                  <a:lnTo>
                    <a:pt x="3061" y="2366"/>
                  </a:lnTo>
                  <a:lnTo>
                    <a:pt x="3074" y="2365"/>
                  </a:lnTo>
                  <a:lnTo>
                    <a:pt x="3086" y="2363"/>
                  </a:lnTo>
                  <a:lnTo>
                    <a:pt x="3098" y="2359"/>
                  </a:lnTo>
                  <a:lnTo>
                    <a:pt x="3110" y="2355"/>
                  </a:lnTo>
                  <a:lnTo>
                    <a:pt x="3122" y="2349"/>
                  </a:lnTo>
                  <a:lnTo>
                    <a:pt x="3135" y="2343"/>
                  </a:lnTo>
                  <a:lnTo>
                    <a:pt x="3146" y="2335"/>
                  </a:lnTo>
                  <a:lnTo>
                    <a:pt x="3157" y="2340"/>
                  </a:lnTo>
                  <a:lnTo>
                    <a:pt x="3169" y="2345"/>
                  </a:lnTo>
                  <a:lnTo>
                    <a:pt x="3183" y="2350"/>
                  </a:lnTo>
                  <a:lnTo>
                    <a:pt x="3199" y="2354"/>
                  </a:lnTo>
                  <a:lnTo>
                    <a:pt x="3215" y="2358"/>
                  </a:lnTo>
                  <a:lnTo>
                    <a:pt x="3232" y="2362"/>
                  </a:lnTo>
                  <a:lnTo>
                    <a:pt x="3251" y="2366"/>
                  </a:lnTo>
                  <a:lnTo>
                    <a:pt x="3271" y="2368"/>
                  </a:lnTo>
                  <a:lnTo>
                    <a:pt x="3290" y="2370"/>
                  </a:lnTo>
                  <a:lnTo>
                    <a:pt x="3310" y="2372"/>
                  </a:lnTo>
                  <a:lnTo>
                    <a:pt x="3332" y="2373"/>
                  </a:lnTo>
                  <a:lnTo>
                    <a:pt x="3353" y="2374"/>
                  </a:lnTo>
                  <a:lnTo>
                    <a:pt x="3375" y="2374"/>
                  </a:lnTo>
                  <a:lnTo>
                    <a:pt x="3397" y="2373"/>
                  </a:lnTo>
                  <a:lnTo>
                    <a:pt x="3419" y="2372"/>
                  </a:lnTo>
                  <a:lnTo>
                    <a:pt x="3440" y="2370"/>
                  </a:lnTo>
                  <a:lnTo>
                    <a:pt x="3462" y="2367"/>
                  </a:lnTo>
                  <a:lnTo>
                    <a:pt x="3483" y="2364"/>
                  </a:lnTo>
                  <a:lnTo>
                    <a:pt x="3503" y="2359"/>
                  </a:lnTo>
                  <a:lnTo>
                    <a:pt x="3523" y="2354"/>
                  </a:lnTo>
                  <a:lnTo>
                    <a:pt x="3543" y="2348"/>
                  </a:lnTo>
                  <a:lnTo>
                    <a:pt x="3562" y="2342"/>
                  </a:lnTo>
                  <a:lnTo>
                    <a:pt x="3579" y="2335"/>
                  </a:lnTo>
                  <a:lnTo>
                    <a:pt x="3596" y="2326"/>
                  </a:lnTo>
                  <a:lnTo>
                    <a:pt x="3611" y="2317"/>
                  </a:lnTo>
                  <a:lnTo>
                    <a:pt x="3625" y="2307"/>
                  </a:lnTo>
                  <a:lnTo>
                    <a:pt x="3638" y="2295"/>
                  </a:lnTo>
                  <a:lnTo>
                    <a:pt x="3649" y="2283"/>
                  </a:lnTo>
                  <a:lnTo>
                    <a:pt x="3659" y="2270"/>
                  </a:lnTo>
                  <a:lnTo>
                    <a:pt x="3667" y="2256"/>
                  </a:lnTo>
                  <a:lnTo>
                    <a:pt x="3673" y="2241"/>
                  </a:lnTo>
                  <a:lnTo>
                    <a:pt x="3677" y="2223"/>
                  </a:lnTo>
                  <a:lnTo>
                    <a:pt x="3695" y="2214"/>
                  </a:lnTo>
                  <a:lnTo>
                    <a:pt x="3719" y="2203"/>
                  </a:lnTo>
                  <a:lnTo>
                    <a:pt x="3746" y="2191"/>
                  </a:lnTo>
                  <a:lnTo>
                    <a:pt x="3767" y="2182"/>
                  </a:lnTo>
                  <a:lnTo>
                    <a:pt x="3778" y="2193"/>
                  </a:lnTo>
                  <a:lnTo>
                    <a:pt x="3791" y="2202"/>
                  </a:lnTo>
                  <a:lnTo>
                    <a:pt x="3803" y="2211"/>
                  </a:lnTo>
                  <a:lnTo>
                    <a:pt x="3815" y="2218"/>
                  </a:lnTo>
                  <a:lnTo>
                    <a:pt x="3827" y="2224"/>
                  </a:lnTo>
                  <a:lnTo>
                    <a:pt x="3840" y="2229"/>
                  </a:lnTo>
                  <a:lnTo>
                    <a:pt x="3854" y="2234"/>
                  </a:lnTo>
                  <a:lnTo>
                    <a:pt x="3867" y="2236"/>
                  </a:lnTo>
                  <a:lnTo>
                    <a:pt x="3880" y="2238"/>
                  </a:lnTo>
                  <a:lnTo>
                    <a:pt x="3894" y="2240"/>
                  </a:lnTo>
                  <a:lnTo>
                    <a:pt x="3907" y="2240"/>
                  </a:lnTo>
                  <a:lnTo>
                    <a:pt x="3922" y="2239"/>
                  </a:lnTo>
                  <a:lnTo>
                    <a:pt x="3936" y="2238"/>
                  </a:lnTo>
                  <a:lnTo>
                    <a:pt x="3950" y="2237"/>
                  </a:lnTo>
                  <a:lnTo>
                    <a:pt x="3964" y="2235"/>
                  </a:lnTo>
                  <a:lnTo>
                    <a:pt x="3978" y="2232"/>
                  </a:lnTo>
                  <a:lnTo>
                    <a:pt x="4007" y="2224"/>
                  </a:lnTo>
                  <a:lnTo>
                    <a:pt x="4035" y="2216"/>
                  </a:lnTo>
                  <a:lnTo>
                    <a:pt x="4063" y="2208"/>
                  </a:lnTo>
                  <a:lnTo>
                    <a:pt x="4090" y="2199"/>
                  </a:lnTo>
                  <a:lnTo>
                    <a:pt x="4118" y="2190"/>
                  </a:lnTo>
                  <a:lnTo>
                    <a:pt x="4144" y="2182"/>
                  </a:lnTo>
                  <a:lnTo>
                    <a:pt x="4169" y="2175"/>
                  </a:lnTo>
                  <a:lnTo>
                    <a:pt x="4193" y="2170"/>
                  </a:lnTo>
                  <a:lnTo>
                    <a:pt x="4207" y="2181"/>
                  </a:lnTo>
                  <a:lnTo>
                    <a:pt x="4221" y="2192"/>
                  </a:lnTo>
                  <a:lnTo>
                    <a:pt x="4236" y="2200"/>
                  </a:lnTo>
                  <a:lnTo>
                    <a:pt x="4253" y="2208"/>
                  </a:lnTo>
                  <a:lnTo>
                    <a:pt x="4270" y="2214"/>
                  </a:lnTo>
                  <a:lnTo>
                    <a:pt x="4288" y="2219"/>
                  </a:lnTo>
                  <a:lnTo>
                    <a:pt x="4307" y="2223"/>
                  </a:lnTo>
                  <a:lnTo>
                    <a:pt x="4327" y="2225"/>
                  </a:lnTo>
                  <a:lnTo>
                    <a:pt x="4346" y="2226"/>
                  </a:lnTo>
                  <a:lnTo>
                    <a:pt x="4366" y="2226"/>
                  </a:lnTo>
                  <a:lnTo>
                    <a:pt x="4387" y="2225"/>
                  </a:lnTo>
                  <a:lnTo>
                    <a:pt x="4407" y="2223"/>
                  </a:lnTo>
                  <a:lnTo>
                    <a:pt x="4428" y="2220"/>
                  </a:lnTo>
                  <a:lnTo>
                    <a:pt x="4449" y="2216"/>
                  </a:lnTo>
                  <a:lnTo>
                    <a:pt x="4470" y="2211"/>
                  </a:lnTo>
                  <a:lnTo>
                    <a:pt x="4490" y="2205"/>
                  </a:lnTo>
                  <a:lnTo>
                    <a:pt x="4511" y="2199"/>
                  </a:lnTo>
                  <a:lnTo>
                    <a:pt x="4531" y="2191"/>
                  </a:lnTo>
                  <a:lnTo>
                    <a:pt x="4551" y="2183"/>
                  </a:lnTo>
                  <a:lnTo>
                    <a:pt x="4571" y="2174"/>
                  </a:lnTo>
                  <a:lnTo>
                    <a:pt x="4590" y="2163"/>
                  </a:lnTo>
                  <a:lnTo>
                    <a:pt x="4608" y="2153"/>
                  </a:lnTo>
                  <a:lnTo>
                    <a:pt x="4625" y="2142"/>
                  </a:lnTo>
                  <a:lnTo>
                    <a:pt x="4642" y="2130"/>
                  </a:lnTo>
                  <a:lnTo>
                    <a:pt x="4658" y="2118"/>
                  </a:lnTo>
                  <a:lnTo>
                    <a:pt x="4672" y="2106"/>
                  </a:lnTo>
                  <a:lnTo>
                    <a:pt x="4686" y="2092"/>
                  </a:lnTo>
                  <a:lnTo>
                    <a:pt x="4700" y="2078"/>
                  </a:lnTo>
                  <a:lnTo>
                    <a:pt x="4711" y="2064"/>
                  </a:lnTo>
                  <a:lnTo>
                    <a:pt x="4721" y="2050"/>
                  </a:lnTo>
                  <a:lnTo>
                    <a:pt x="4729" y="2035"/>
                  </a:lnTo>
                  <a:lnTo>
                    <a:pt x="4736" y="2020"/>
                  </a:lnTo>
                  <a:lnTo>
                    <a:pt x="4748" y="2020"/>
                  </a:lnTo>
                  <a:lnTo>
                    <a:pt x="4760" y="2019"/>
                  </a:lnTo>
                  <a:lnTo>
                    <a:pt x="4772" y="2018"/>
                  </a:lnTo>
                  <a:lnTo>
                    <a:pt x="4784" y="2015"/>
                  </a:lnTo>
                  <a:lnTo>
                    <a:pt x="4794" y="2013"/>
                  </a:lnTo>
                  <a:lnTo>
                    <a:pt x="4805" y="2010"/>
                  </a:lnTo>
                  <a:lnTo>
                    <a:pt x="4816" y="2006"/>
                  </a:lnTo>
                  <a:lnTo>
                    <a:pt x="4826" y="2002"/>
                  </a:lnTo>
                  <a:close/>
                </a:path>
              </a:pathLst>
            </a:custGeom>
            <a:solidFill>
              <a:srgbClr val="F1F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73"/>
            <p:cNvSpPr>
              <a:spLocks/>
            </p:cNvSpPr>
            <p:nvPr/>
          </p:nvSpPr>
          <p:spPr bwMode="auto">
            <a:xfrm>
              <a:off x="7075488" y="4954588"/>
              <a:ext cx="458787" cy="234950"/>
            </a:xfrm>
            <a:custGeom>
              <a:avLst/>
              <a:gdLst>
                <a:gd name="T0" fmla="*/ 4762 w 4921"/>
                <a:gd name="T1" fmla="*/ 1791 h 2525"/>
                <a:gd name="T2" fmla="*/ 4875 w 4921"/>
                <a:gd name="T3" fmla="*/ 1549 h 2525"/>
                <a:gd name="T4" fmla="*/ 4918 w 4921"/>
                <a:gd name="T5" fmla="*/ 1228 h 2525"/>
                <a:gd name="T6" fmla="*/ 4899 w 4921"/>
                <a:gd name="T7" fmla="*/ 821 h 2525"/>
                <a:gd name="T8" fmla="*/ 4771 w 4921"/>
                <a:gd name="T9" fmla="*/ 458 h 2525"/>
                <a:gd name="T10" fmla="*/ 4628 w 4921"/>
                <a:gd name="T11" fmla="*/ 205 h 2525"/>
                <a:gd name="T12" fmla="*/ 4296 w 4921"/>
                <a:gd name="T13" fmla="*/ 19 h 2525"/>
                <a:gd name="T14" fmla="*/ 3969 w 4921"/>
                <a:gd name="T15" fmla="*/ 60 h 2525"/>
                <a:gd name="T16" fmla="*/ 4009 w 4921"/>
                <a:gd name="T17" fmla="*/ 342 h 2525"/>
                <a:gd name="T18" fmla="*/ 4149 w 4921"/>
                <a:gd name="T19" fmla="*/ 521 h 2525"/>
                <a:gd name="T20" fmla="*/ 4175 w 4921"/>
                <a:gd name="T21" fmla="*/ 664 h 2525"/>
                <a:gd name="T22" fmla="*/ 4091 w 4921"/>
                <a:gd name="T23" fmla="*/ 846 h 2525"/>
                <a:gd name="T24" fmla="*/ 4010 w 4921"/>
                <a:gd name="T25" fmla="*/ 886 h 2525"/>
                <a:gd name="T26" fmla="*/ 3931 w 4921"/>
                <a:gd name="T27" fmla="*/ 812 h 2525"/>
                <a:gd name="T28" fmla="*/ 3850 w 4921"/>
                <a:gd name="T29" fmla="*/ 978 h 2525"/>
                <a:gd name="T30" fmla="*/ 3791 w 4921"/>
                <a:gd name="T31" fmla="*/ 1110 h 2525"/>
                <a:gd name="T32" fmla="*/ 3800 w 4921"/>
                <a:gd name="T33" fmla="*/ 1404 h 2525"/>
                <a:gd name="T34" fmla="*/ 3507 w 4921"/>
                <a:gd name="T35" fmla="*/ 1504 h 2525"/>
                <a:gd name="T36" fmla="*/ 3172 w 4921"/>
                <a:gd name="T37" fmla="*/ 1364 h 2525"/>
                <a:gd name="T38" fmla="*/ 2925 w 4921"/>
                <a:gd name="T39" fmla="*/ 1368 h 2525"/>
                <a:gd name="T40" fmla="*/ 2694 w 4921"/>
                <a:gd name="T41" fmla="*/ 1431 h 2525"/>
                <a:gd name="T42" fmla="*/ 2487 w 4921"/>
                <a:gd name="T43" fmla="*/ 1364 h 2525"/>
                <a:gd name="T44" fmla="*/ 2149 w 4921"/>
                <a:gd name="T45" fmla="*/ 1425 h 2525"/>
                <a:gd name="T46" fmla="*/ 1926 w 4921"/>
                <a:gd name="T47" fmla="*/ 1461 h 2525"/>
                <a:gd name="T48" fmla="*/ 1599 w 4921"/>
                <a:gd name="T49" fmla="*/ 1398 h 2525"/>
                <a:gd name="T50" fmla="*/ 1384 w 4921"/>
                <a:gd name="T51" fmla="*/ 1433 h 2525"/>
                <a:gd name="T52" fmla="*/ 1246 w 4921"/>
                <a:gd name="T53" fmla="*/ 1519 h 2525"/>
                <a:gd name="T54" fmla="*/ 1299 w 4921"/>
                <a:gd name="T55" fmla="*/ 1624 h 2525"/>
                <a:gd name="T56" fmla="*/ 1270 w 4921"/>
                <a:gd name="T57" fmla="*/ 1731 h 2525"/>
                <a:gd name="T58" fmla="*/ 1129 w 4921"/>
                <a:gd name="T59" fmla="*/ 1778 h 2525"/>
                <a:gd name="T60" fmla="*/ 844 w 4921"/>
                <a:gd name="T61" fmla="*/ 1809 h 2525"/>
                <a:gd name="T62" fmla="*/ 645 w 4921"/>
                <a:gd name="T63" fmla="*/ 1946 h 2525"/>
                <a:gd name="T64" fmla="*/ 484 w 4921"/>
                <a:gd name="T65" fmla="*/ 2030 h 2525"/>
                <a:gd name="T66" fmla="*/ 314 w 4921"/>
                <a:gd name="T67" fmla="*/ 1995 h 2525"/>
                <a:gd name="T68" fmla="*/ 70 w 4921"/>
                <a:gd name="T69" fmla="*/ 1904 h 2525"/>
                <a:gd name="T70" fmla="*/ 29 w 4921"/>
                <a:gd name="T71" fmla="*/ 2053 h 2525"/>
                <a:gd name="T72" fmla="*/ 276 w 4921"/>
                <a:gd name="T73" fmla="*/ 2242 h 2525"/>
                <a:gd name="T74" fmla="*/ 349 w 4921"/>
                <a:gd name="T75" fmla="*/ 2356 h 2525"/>
                <a:gd name="T76" fmla="*/ 439 w 4921"/>
                <a:gd name="T77" fmla="*/ 2449 h 2525"/>
                <a:gd name="T78" fmla="*/ 647 w 4921"/>
                <a:gd name="T79" fmla="*/ 2486 h 2525"/>
                <a:gd name="T80" fmla="*/ 860 w 4921"/>
                <a:gd name="T81" fmla="*/ 2460 h 2525"/>
                <a:gd name="T82" fmla="*/ 991 w 4921"/>
                <a:gd name="T83" fmla="*/ 2478 h 2525"/>
                <a:gd name="T84" fmla="*/ 1046 w 4921"/>
                <a:gd name="T85" fmla="*/ 2433 h 2525"/>
                <a:gd name="T86" fmla="*/ 1234 w 4921"/>
                <a:gd name="T87" fmla="*/ 2481 h 2525"/>
                <a:gd name="T88" fmla="*/ 1508 w 4921"/>
                <a:gd name="T89" fmla="*/ 2456 h 2525"/>
                <a:gd name="T90" fmla="*/ 1656 w 4921"/>
                <a:gd name="T91" fmla="*/ 2525 h 2525"/>
                <a:gd name="T92" fmla="*/ 1981 w 4921"/>
                <a:gd name="T93" fmla="*/ 2398 h 2525"/>
                <a:gd name="T94" fmla="*/ 2143 w 4921"/>
                <a:gd name="T95" fmla="*/ 2364 h 2525"/>
                <a:gd name="T96" fmla="*/ 2432 w 4921"/>
                <a:gd name="T97" fmla="*/ 2406 h 2525"/>
                <a:gd name="T98" fmla="*/ 2580 w 4921"/>
                <a:gd name="T99" fmla="*/ 2347 h 2525"/>
                <a:gd name="T100" fmla="*/ 2642 w 4921"/>
                <a:gd name="T101" fmla="*/ 2215 h 2525"/>
                <a:gd name="T102" fmla="*/ 2807 w 4921"/>
                <a:gd name="T103" fmla="*/ 2229 h 2525"/>
                <a:gd name="T104" fmla="*/ 2942 w 4921"/>
                <a:gd name="T105" fmla="*/ 2228 h 2525"/>
                <a:gd name="T106" fmla="*/ 3082 w 4921"/>
                <a:gd name="T107" fmla="*/ 2238 h 2525"/>
                <a:gd name="T108" fmla="*/ 3293 w 4921"/>
                <a:gd name="T109" fmla="*/ 2239 h 2525"/>
                <a:gd name="T110" fmla="*/ 3470 w 4921"/>
                <a:gd name="T111" fmla="*/ 2168 h 2525"/>
                <a:gd name="T112" fmla="*/ 3610 w 4921"/>
                <a:gd name="T113" fmla="*/ 2065 h 2525"/>
                <a:gd name="T114" fmla="*/ 3739 w 4921"/>
                <a:gd name="T115" fmla="*/ 2112 h 2525"/>
                <a:gd name="T116" fmla="*/ 3949 w 4921"/>
                <a:gd name="T117" fmla="*/ 2062 h 2525"/>
                <a:gd name="T118" fmla="*/ 4138 w 4921"/>
                <a:gd name="T119" fmla="*/ 2096 h 2525"/>
                <a:gd name="T120" fmla="*/ 4342 w 4921"/>
                <a:gd name="T121" fmla="*/ 2071 h 2525"/>
                <a:gd name="T122" fmla="*/ 4518 w 4921"/>
                <a:gd name="T123" fmla="*/ 1965 h 2525"/>
                <a:gd name="T124" fmla="*/ 4626 w 4921"/>
                <a:gd name="T125" fmla="*/ 1885 h 2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21" h="2525">
                  <a:moveTo>
                    <a:pt x="4658" y="1874"/>
                  </a:moveTo>
                  <a:lnTo>
                    <a:pt x="4670" y="1868"/>
                  </a:lnTo>
                  <a:lnTo>
                    <a:pt x="4683" y="1861"/>
                  </a:lnTo>
                  <a:lnTo>
                    <a:pt x="4696" y="1853"/>
                  </a:lnTo>
                  <a:lnTo>
                    <a:pt x="4708" y="1844"/>
                  </a:lnTo>
                  <a:lnTo>
                    <a:pt x="4719" y="1835"/>
                  </a:lnTo>
                  <a:lnTo>
                    <a:pt x="4730" y="1824"/>
                  </a:lnTo>
                  <a:lnTo>
                    <a:pt x="4741" y="1814"/>
                  </a:lnTo>
                  <a:lnTo>
                    <a:pt x="4752" y="1803"/>
                  </a:lnTo>
                  <a:lnTo>
                    <a:pt x="4762" y="1791"/>
                  </a:lnTo>
                  <a:lnTo>
                    <a:pt x="4771" y="1779"/>
                  </a:lnTo>
                  <a:lnTo>
                    <a:pt x="4780" y="1765"/>
                  </a:lnTo>
                  <a:lnTo>
                    <a:pt x="4789" y="1752"/>
                  </a:lnTo>
                  <a:lnTo>
                    <a:pt x="4805" y="1725"/>
                  </a:lnTo>
                  <a:lnTo>
                    <a:pt x="4821" y="1696"/>
                  </a:lnTo>
                  <a:lnTo>
                    <a:pt x="4834" y="1668"/>
                  </a:lnTo>
                  <a:lnTo>
                    <a:pt x="4847" y="1638"/>
                  </a:lnTo>
                  <a:lnTo>
                    <a:pt x="4857" y="1608"/>
                  </a:lnTo>
                  <a:lnTo>
                    <a:pt x="4867" y="1579"/>
                  </a:lnTo>
                  <a:lnTo>
                    <a:pt x="4875" y="1549"/>
                  </a:lnTo>
                  <a:lnTo>
                    <a:pt x="4883" y="1522"/>
                  </a:lnTo>
                  <a:lnTo>
                    <a:pt x="4889" y="1494"/>
                  </a:lnTo>
                  <a:lnTo>
                    <a:pt x="4894" y="1469"/>
                  </a:lnTo>
                  <a:lnTo>
                    <a:pt x="4898" y="1439"/>
                  </a:lnTo>
                  <a:lnTo>
                    <a:pt x="4903" y="1408"/>
                  </a:lnTo>
                  <a:lnTo>
                    <a:pt x="4907" y="1374"/>
                  </a:lnTo>
                  <a:lnTo>
                    <a:pt x="4910" y="1340"/>
                  </a:lnTo>
                  <a:lnTo>
                    <a:pt x="4913" y="1304"/>
                  </a:lnTo>
                  <a:lnTo>
                    <a:pt x="4916" y="1267"/>
                  </a:lnTo>
                  <a:lnTo>
                    <a:pt x="4918" y="1228"/>
                  </a:lnTo>
                  <a:lnTo>
                    <a:pt x="4920" y="1190"/>
                  </a:lnTo>
                  <a:lnTo>
                    <a:pt x="4920" y="1150"/>
                  </a:lnTo>
                  <a:lnTo>
                    <a:pt x="4921" y="1109"/>
                  </a:lnTo>
                  <a:lnTo>
                    <a:pt x="4920" y="1069"/>
                  </a:lnTo>
                  <a:lnTo>
                    <a:pt x="4919" y="1027"/>
                  </a:lnTo>
                  <a:lnTo>
                    <a:pt x="4916" y="985"/>
                  </a:lnTo>
                  <a:lnTo>
                    <a:pt x="4913" y="944"/>
                  </a:lnTo>
                  <a:lnTo>
                    <a:pt x="4909" y="903"/>
                  </a:lnTo>
                  <a:lnTo>
                    <a:pt x="4905" y="861"/>
                  </a:lnTo>
                  <a:lnTo>
                    <a:pt x="4899" y="821"/>
                  </a:lnTo>
                  <a:lnTo>
                    <a:pt x="4892" y="780"/>
                  </a:lnTo>
                  <a:lnTo>
                    <a:pt x="4883" y="740"/>
                  </a:lnTo>
                  <a:lnTo>
                    <a:pt x="4873" y="701"/>
                  </a:lnTo>
                  <a:lnTo>
                    <a:pt x="4863" y="662"/>
                  </a:lnTo>
                  <a:lnTo>
                    <a:pt x="4851" y="625"/>
                  </a:lnTo>
                  <a:lnTo>
                    <a:pt x="4838" y="589"/>
                  </a:lnTo>
                  <a:lnTo>
                    <a:pt x="4824" y="554"/>
                  </a:lnTo>
                  <a:lnTo>
                    <a:pt x="4807" y="521"/>
                  </a:lnTo>
                  <a:lnTo>
                    <a:pt x="4790" y="489"/>
                  </a:lnTo>
                  <a:lnTo>
                    <a:pt x="4771" y="458"/>
                  </a:lnTo>
                  <a:lnTo>
                    <a:pt x="4751" y="430"/>
                  </a:lnTo>
                  <a:lnTo>
                    <a:pt x="4729" y="403"/>
                  </a:lnTo>
                  <a:lnTo>
                    <a:pt x="4705" y="379"/>
                  </a:lnTo>
                  <a:lnTo>
                    <a:pt x="4680" y="357"/>
                  </a:lnTo>
                  <a:lnTo>
                    <a:pt x="4653" y="337"/>
                  </a:lnTo>
                  <a:lnTo>
                    <a:pt x="4659" y="310"/>
                  </a:lnTo>
                  <a:lnTo>
                    <a:pt x="4660" y="284"/>
                  </a:lnTo>
                  <a:lnTo>
                    <a:pt x="4654" y="257"/>
                  </a:lnTo>
                  <a:lnTo>
                    <a:pt x="4644" y="231"/>
                  </a:lnTo>
                  <a:lnTo>
                    <a:pt x="4628" y="205"/>
                  </a:lnTo>
                  <a:lnTo>
                    <a:pt x="4607" y="181"/>
                  </a:lnTo>
                  <a:lnTo>
                    <a:pt x="4583" y="158"/>
                  </a:lnTo>
                  <a:lnTo>
                    <a:pt x="4555" y="134"/>
                  </a:lnTo>
                  <a:lnTo>
                    <a:pt x="4523" y="113"/>
                  </a:lnTo>
                  <a:lnTo>
                    <a:pt x="4490" y="94"/>
                  </a:lnTo>
                  <a:lnTo>
                    <a:pt x="4453" y="74"/>
                  </a:lnTo>
                  <a:lnTo>
                    <a:pt x="4415" y="58"/>
                  </a:lnTo>
                  <a:lnTo>
                    <a:pt x="4376" y="43"/>
                  </a:lnTo>
                  <a:lnTo>
                    <a:pt x="4336" y="30"/>
                  </a:lnTo>
                  <a:lnTo>
                    <a:pt x="4296" y="19"/>
                  </a:lnTo>
                  <a:lnTo>
                    <a:pt x="4255" y="10"/>
                  </a:lnTo>
                  <a:lnTo>
                    <a:pt x="4215" y="4"/>
                  </a:lnTo>
                  <a:lnTo>
                    <a:pt x="4177" y="1"/>
                  </a:lnTo>
                  <a:lnTo>
                    <a:pt x="4139" y="0"/>
                  </a:lnTo>
                  <a:lnTo>
                    <a:pt x="4103" y="2"/>
                  </a:lnTo>
                  <a:lnTo>
                    <a:pt x="4069" y="7"/>
                  </a:lnTo>
                  <a:lnTo>
                    <a:pt x="4039" y="15"/>
                  </a:lnTo>
                  <a:lnTo>
                    <a:pt x="4011" y="27"/>
                  </a:lnTo>
                  <a:lnTo>
                    <a:pt x="3988" y="42"/>
                  </a:lnTo>
                  <a:lnTo>
                    <a:pt x="3969" y="60"/>
                  </a:lnTo>
                  <a:lnTo>
                    <a:pt x="3953" y="82"/>
                  </a:lnTo>
                  <a:lnTo>
                    <a:pt x="3943" y="109"/>
                  </a:lnTo>
                  <a:lnTo>
                    <a:pt x="3939" y="139"/>
                  </a:lnTo>
                  <a:lnTo>
                    <a:pt x="3940" y="174"/>
                  </a:lnTo>
                  <a:lnTo>
                    <a:pt x="3948" y="212"/>
                  </a:lnTo>
                  <a:lnTo>
                    <a:pt x="3963" y="255"/>
                  </a:lnTo>
                  <a:lnTo>
                    <a:pt x="3986" y="303"/>
                  </a:lnTo>
                  <a:lnTo>
                    <a:pt x="3993" y="317"/>
                  </a:lnTo>
                  <a:lnTo>
                    <a:pt x="4001" y="330"/>
                  </a:lnTo>
                  <a:lnTo>
                    <a:pt x="4009" y="342"/>
                  </a:lnTo>
                  <a:lnTo>
                    <a:pt x="4018" y="356"/>
                  </a:lnTo>
                  <a:lnTo>
                    <a:pt x="4037" y="379"/>
                  </a:lnTo>
                  <a:lnTo>
                    <a:pt x="4055" y="401"/>
                  </a:lnTo>
                  <a:lnTo>
                    <a:pt x="4074" y="423"/>
                  </a:lnTo>
                  <a:lnTo>
                    <a:pt x="4092" y="444"/>
                  </a:lnTo>
                  <a:lnTo>
                    <a:pt x="4111" y="465"/>
                  </a:lnTo>
                  <a:lnTo>
                    <a:pt x="4128" y="488"/>
                  </a:lnTo>
                  <a:lnTo>
                    <a:pt x="4135" y="499"/>
                  </a:lnTo>
                  <a:lnTo>
                    <a:pt x="4143" y="510"/>
                  </a:lnTo>
                  <a:lnTo>
                    <a:pt x="4149" y="521"/>
                  </a:lnTo>
                  <a:lnTo>
                    <a:pt x="4155" y="533"/>
                  </a:lnTo>
                  <a:lnTo>
                    <a:pt x="4161" y="546"/>
                  </a:lnTo>
                  <a:lnTo>
                    <a:pt x="4167" y="559"/>
                  </a:lnTo>
                  <a:lnTo>
                    <a:pt x="4170" y="572"/>
                  </a:lnTo>
                  <a:lnTo>
                    <a:pt x="4174" y="586"/>
                  </a:lnTo>
                  <a:lnTo>
                    <a:pt x="4176" y="600"/>
                  </a:lnTo>
                  <a:lnTo>
                    <a:pt x="4177" y="616"/>
                  </a:lnTo>
                  <a:lnTo>
                    <a:pt x="4178" y="631"/>
                  </a:lnTo>
                  <a:lnTo>
                    <a:pt x="4177" y="647"/>
                  </a:lnTo>
                  <a:lnTo>
                    <a:pt x="4175" y="664"/>
                  </a:lnTo>
                  <a:lnTo>
                    <a:pt x="4172" y="683"/>
                  </a:lnTo>
                  <a:lnTo>
                    <a:pt x="4168" y="701"/>
                  </a:lnTo>
                  <a:lnTo>
                    <a:pt x="4161" y="721"/>
                  </a:lnTo>
                  <a:lnTo>
                    <a:pt x="4155" y="740"/>
                  </a:lnTo>
                  <a:lnTo>
                    <a:pt x="4146" y="759"/>
                  </a:lnTo>
                  <a:lnTo>
                    <a:pt x="4136" y="779"/>
                  </a:lnTo>
                  <a:lnTo>
                    <a:pt x="4125" y="800"/>
                  </a:lnTo>
                  <a:lnTo>
                    <a:pt x="4113" y="819"/>
                  </a:lnTo>
                  <a:lnTo>
                    <a:pt x="4099" y="837"/>
                  </a:lnTo>
                  <a:lnTo>
                    <a:pt x="4091" y="846"/>
                  </a:lnTo>
                  <a:lnTo>
                    <a:pt x="4083" y="853"/>
                  </a:lnTo>
                  <a:lnTo>
                    <a:pt x="4076" y="860"/>
                  </a:lnTo>
                  <a:lnTo>
                    <a:pt x="4068" y="868"/>
                  </a:lnTo>
                  <a:lnTo>
                    <a:pt x="4060" y="873"/>
                  </a:lnTo>
                  <a:lnTo>
                    <a:pt x="4052" y="878"/>
                  </a:lnTo>
                  <a:lnTo>
                    <a:pt x="4044" y="882"/>
                  </a:lnTo>
                  <a:lnTo>
                    <a:pt x="4036" y="884"/>
                  </a:lnTo>
                  <a:lnTo>
                    <a:pt x="4026" y="886"/>
                  </a:lnTo>
                  <a:lnTo>
                    <a:pt x="4018" y="886"/>
                  </a:lnTo>
                  <a:lnTo>
                    <a:pt x="4010" y="886"/>
                  </a:lnTo>
                  <a:lnTo>
                    <a:pt x="4002" y="883"/>
                  </a:lnTo>
                  <a:lnTo>
                    <a:pt x="3993" y="880"/>
                  </a:lnTo>
                  <a:lnTo>
                    <a:pt x="3985" y="875"/>
                  </a:lnTo>
                  <a:lnTo>
                    <a:pt x="3977" y="868"/>
                  </a:lnTo>
                  <a:lnTo>
                    <a:pt x="3969" y="859"/>
                  </a:lnTo>
                  <a:lnTo>
                    <a:pt x="3961" y="849"/>
                  </a:lnTo>
                  <a:lnTo>
                    <a:pt x="3953" y="837"/>
                  </a:lnTo>
                  <a:lnTo>
                    <a:pt x="3946" y="823"/>
                  </a:lnTo>
                  <a:lnTo>
                    <a:pt x="3938" y="808"/>
                  </a:lnTo>
                  <a:lnTo>
                    <a:pt x="3931" y="812"/>
                  </a:lnTo>
                  <a:lnTo>
                    <a:pt x="3921" y="816"/>
                  </a:lnTo>
                  <a:lnTo>
                    <a:pt x="3916" y="818"/>
                  </a:lnTo>
                  <a:lnTo>
                    <a:pt x="3911" y="818"/>
                  </a:lnTo>
                  <a:lnTo>
                    <a:pt x="3906" y="818"/>
                  </a:lnTo>
                  <a:lnTo>
                    <a:pt x="3900" y="816"/>
                  </a:lnTo>
                  <a:lnTo>
                    <a:pt x="3890" y="852"/>
                  </a:lnTo>
                  <a:lnTo>
                    <a:pt x="3879" y="889"/>
                  </a:lnTo>
                  <a:lnTo>
                    <a:pt x="3867" y="924"/>
                  </a:lnTo>
                  <a:lnTo>
                    <a:pt x="3855" y="960"/>
                  </a:lnTo>
                  <a:lnTo>
                    <a:pt x="3850" y="978"/>
                  </a:lnTo>
                  <a:lnTo>
                    <a:pt x="3845" y="997"/>
                  </a:lnTo>
                  <a:lnTo>
                    <a:pt x="3841" y="1014"/>
                  </a:lnTo>
                  <a:lnTo>
                    <a:pt x="3837" y="1032"/>
                  </a:lnTo>
                  <a:lnTo>
                    <a:pt x="3834" y="1050"/>
                  </a:lnTo>
                  <a:lnTo>
                    <a:pt x="3832" y="1069"/>
                  </a:lnTo>
                  <a:lnTo>
                    <a:pt x="3832" y="1087"/>
                  </a:lnTo>
                  <a:lnTo>
                    <a:pt x="3833" y="1105"/>
                  </a:lnTo>
                  <a:lnTo>
                    <a:pt x="3821" y="1107"/>
                  </a:lnTo>
                  <a:lnTo>
                    <a:pt x="3805" y="1108"/>
                  </a:lnTo>
                  <a:lnTo>
                    <a:pt x="3791" y="1110"/>
                  </a:lnTo>
                  <a:lnTo>
                    <a:pt x="3782" y="1111"/>
                  </a:lnTo>
                  <a:lnTo>
                    <a:pt x="3804" y="1153"/>
                  </a:lnTo>
                  <a:lnTo>
                    <a:pt x="3820" y="1193"/>
                  </a:lnTo>
                  <a:lnTo>
                    <a:pt x="3831" y="1230"/>
                  </a:lnTo>
                  <a:lnTo>
                    <a:pt x="3838" y="1265"/>
                  </a:lnTo>
                  <a:lnTo>
                    <a:pt x="3839" y="1297"/>
                  </a:lnTo>
                  <a:lnTo>
                    <a:pt x="3835" y="1327"/>
                  </a:lnTo>
                  <a:lnTo>
                    <a:pt x="3827" y="1355"/>
                  </a:lnTo>
                  <a:lnTo>
                    <a:pt x="3815" y="1381"/>
                  </a:lnTo>
                  <a:lnTo>
                    <a:pt x="3800" y="1404"/>
                  </a:lnTo>
                  <a:lnTo>
                    <a:pt x="3782" y="1424"/>
                  </a:lnTo>
                  <a:lnTo>
                    <a:pt x="3759" y="1442"/>
                  </a:lnTo>
                  <a:lnTo>
                    <a:pt x="3734" y="1459"/>
                  </a:lnTo>
                  <a:lnTo>
                    <a:pt x="3708" y="1473"/>
                  </a:lnTo>
                  <a:lnTo>
                    <a:pt x="3677" y="1484"/>
                  </a:lnTo>
                  <a:lnTo>
                    <a:pt x="3647" y="1493"/>
                  </a:lnTo>
                  <a:lnTo>
                    <a:pt x="3613" y="1499"/>
                  </a:lnTo>
                  <a:lnTo>
                    <a:pt x="3579" y="1503"/>
                  </a:lnTo>
                  <a:lnTo>
                    <a:pt x="3543" y="1505"/>
                  </a:lnTo>
                  <a:lnTo>
                    <a:pt x="3507" y="1504"/>
                  </a:lnTo>
                  <a:lnTo>
                    <a:pt x="3471" y="1501"/>
                  </a:lnTo>
                  <a:lnTo>
                    <a:pt x="3434" y="1496"/>
                  </a:lnTo>
                  <a:lnTo>
                    <a:pt x="3398" y="1488"/>
                  </a:lnTo>
                  <a:lnTo>
                    <a:pt x="3362" y="1478"/>
                  </a:lnTo>
                  <a:lnTo>
                    <a:pt x="3327" y="1465"/>
                  </a:lnTo>
                  <a:lnTo>
                    <a:pt x="3292" y="1450"/>
                  </a:lnTo>
                  <a:lnTo>
                    <a:pt x="3260" y="1432"/>
                  </a:lnTo>
                  <a:lnTo>
                    <a:pt x="3229" y="1412"/>
                  </a:lnTo>
                  <a:lnTo>
                    <a:pt x="3200" y="1390"/>
                  </a:lnTo>
                  <a:lnTo>
                    <a:pt x="3172" y="1364"/>
                  </a:lnTo>
                  <a:lnTo>
                    <a:pt x="3149" y="1337"/>
                  </a:lnTo>
                  <a:lnTo>
                    <a:pt x="3127" y="1306"/>
                  </a:lnTo>
                  <a:lnTo>
                    <a:pt x="3109" y="1274"/>
                  </a:lnTo>
                  <a:lnTo>
                    <a:pt x="3090" y="1282"/>
                  </a:lnTo>
                  <a:lnTo>
                    <a:pt x="3072" y="1290"/>
                  </a:lnTo>
                  <a:lnTo>
                    <a:pt x="3054" y="1299"/>
                  </a:lnTo>
                  <a:lnTo>
                    <a:pt x="3035" y="1309"/>
                  </a:lnTo>
                  <a:lnTo>
                    <a:pt x="2998" y="1329"/>
                  </a:lnTo>
                  <a:lnTo>
                    <a:pt x="2961" y="1349"/>
                  </a:lnTo>
                  <a:lnTo>
                    <a:pt x="2925" y="1368"/>
                  </a:lnTo>
                  <a:lnTo>
                    <a:pt x="2887" y="1387"/>
                  </a:lnTo>
                  <a:lnTo>
                    <a:pt x="2868" y="1396"/>
                  </a:lnTo>
                  <a:lnTo>
                    <a:pt x="2848" y="1403"/>
                  </a:lnTo>
                  <a:lnTo>
                    <a:pt x="2829" y="1410"/>
                  </a:lnTo>
                  <a:lnTo>
                    <a:pt x="2810" y="1416"/>
                  </a:lnTo>
                  <a:lnTo>
                    <a:pt x="2780" y="1423"/>
                  </a:lnTo>
                  <a:lnTo>
                    <a:pt x="2754" y="1428"/>
                  </a:lnTo>
                  <a:lnTo>
                    <a:pt x="2732" y="1431"/>
                  </a:lnTo>
                  <a:lnTo>
                    <a:pt x="2711" y="1432"/>
                  </a:lnTo>
                  <a:lnTo>
                    <a:pt x="2694" y="1431"/>
                  </a:lnTo>
                  <a:lnTo>
                    <a:pt x="2678" y="1429"/>
                  </a:lnTo>
                  <a:lnTo>
                    <a:pt x="2664" y="1425"/>
                  </a:lnTo>
                  <a:lnTo>
                    <a:pt x="2650" y="1420"/>
                  </a:lnTo>
                  <a:lnTo>
                    <a:pt x="2623" y="1408"/>
                  </a:lnTo>
                  <a:lnTo>
                    <a:pt x="2594" y="1395"/>
                  </a:lnTo>
                  <a:lnTo>
                    <a:pt x="2578" y="1388"/>
                  </a:lnTo>
                  <a:lnTo>
                    <a:pt x="2560" y="1381"/>
                  </a:lnTo>
                  <a:lnTo>
                    <a:pt x="2539" y="1374"/>
                  </a:lnTo>
                  <a:lnTo>
                    <a:pt x="2514" y="1368"/>
                  </a:lnTo>
                  <a:lnTo>
                    <a:pt x="2487" y="1364"/>
                  </a:lnTo>
                  <a:lnTo>
                    <a:pt x="2460" y="1361"/>
                  </a:lnTo>
                  <a:lnTo>
                    <a:pt x="2434" y="1360"/>
                  </a:lnTo>
                  <a:lnTo>
                    <a:pt x="2409" y="1361"/>
                  </a:lnTo>
                  <a:lnTo>
                    <a:pt x="2382" y="1363"/>
                  </a:lnTo>
                  <a:lnTo>
                    <a:pt x="2357" y="1367"/>
                  </a:lnTo>
                  <a:lnTo>
                    <a:pt x="2331" y="1372"/>
                  </a:lnTo>
                  <a:lnTo>
                    <a:pt x="2306" y="1378"/>
                  </a:lnTo>
                  <a:lnTo>
                    <a:pt x="2255" y="1393"/>
                  </a:lnTo>
                  <a:lnTo>
                    <a:pt x="2202" y="1409"/>
                  </a:lnTo>
                  <a:lnTo>
                    <a:pt x="2149" y="1425"/>
                  </a:lnTo>
                  <a:lnTo>
                    <a:pt x="2093" y="1441"/>
                  </a:lnTo>
                  <a:lnTo>
                    <a:pt x="2070" y="1447"/>
                  </a:lnTo>
                  <a:lnTo>
                    <a:pt x="2050" y="1452"/>
                  </a:lnTo>
                  <a:lnTo>
                    <a:pt x="2030" y="1455"/>
                  </a:lnTo>
                  <a:lnTo>
                    <a:pt x="2012" y="1458"/>
                  </a:lnTo>
                  <a:lnTo>
                    <a:pt x="1993" y="1460"/>
                  </a:lnTo>
                  <a:lnTo>
                    <a:pt x="1976" y="1461"/>
                  </a:lnTo>
                  <a:lnTo>
                    <a:pt x="1959" y="1462"/>
                  </a:lnTo>
                  <a:lnTo>
                    <a:pt x="1943" y="1462"/>
                  </a:lnTo>
                  <a:lnTo>
                    <a:pt x="1926" y="1461"/>
                  </a:lnTo>
                  <a:lnTo>
                    <a:pt x="1911" y="1460"/>
                  </a:lnTo>
                  <a:lnTo>
                    <a:pt x="1896" y="1458"/>
                  </a:lnTo>
                  <a:lnTo>
                    <a:pt x="1881" y="1456"/>
                  </a:lnTo>
                  <a:lnTo>
                    <a:pt x="1852" y="1451"/>
                  </a:lnTo>
                  <a:lnTo>
                    <a:pt x="1824" y="1445"/>
                  </a:lnTo>
                  <a:lnTo>
                    <a:pt x="1766" y="1429"/>
                  </a:lnTo>
                  <a:lnTo>
                    <a:pt x="1705" y="1414"/>
                  </a:lnTo>
                  <a:lnTo>
                    <a:pt x="1672" y="1408"/>
                  </a:lnTo>
                  <a:lnTo>
                    <a:pt x="1637" y="1402"/>
                  </a:lnTo>
                  <a:lnTo>
                    <a:pt x="1599" y="1398"/>
                  </a:lnTo>
                  <a:lnTo>
                    <a:pt x="1558" y="1395"/>
                  </a:lnTo>
                  <a:lnTo>
                    <a:pt x="1546" y="1395"/>
                  </a:lnTo>
                  <a:lnTo>
                    <a:pt x="1534" y="1396"/>
                  </a:lnTo>
                  <a:lnTo>
                    <a:pt x="1520" y="1398"/>
                  </a:lnTo>
                  <a:lnTo>
                    <a:pt x="1506" y="1400"/>
                  </a:lnTo>
                  <a:lnTo>
                    <a:pt x="1473" y="1406"/>
                  </a:lnTo>
                  <a:lnTo>
                    <a:pt x="1438" y="1415"/>
                  </a:lnTo>
                  <a:lnTo>
                    <a:pt x="1421" y="1421"/>
                  </a:lnTo>
                  <a:lnTo>
                    <a:pt x="1402" y="1426"/>
                  </a:lnTo>
                  <a:lnTo>
                    <a:pt x="1384" y="1433"/>
                  </a:lnTo>
                  <a:lnTo>
                    <a:pt x="1367" y="1439"/>
                  </a:lnTo>
                  <a:lnTo>
                    <a:pt x="1349" y="1448"/>
                  </a:lnTo>
                  <a:lnTo>
                    <a:pt x="1332" y="1455"/>
                  </a:lnTo>
                  <a:lnTo>
                    <a:pt x="1317" y="1463"/>
                  </a:lnTo>
                  <a:lnTo>
                    <a:pt x="1302" y="1472"/>
                  </a:lnTo>
                  <a:lnTo>
                    <a:pt x="1287" y="1480"/>
                  </a:lnTo>
                  <a:lnTo>
                    <a:pt x="1274" y="1489"/>
                  </a:lnTo>
                  <a:lnTo>
                    <a:pt x="1263" y="1499"/>
                  </a:lnTo>
                  <a:lnTo>
                    <a:pt x="1254" y="1509"/>
                  </a:lnTo>
                  <a:lnTo>
                    <a:pt x="1246" y="1519"/>
                  </a:lnTo>
                  <a:lnTo>
                    <a:pt x="1240" y="1529"/>
                  </a:lnTo>
                  <a:lnTo>
                    <a:pt x="1236" y="1539"/>
                  </a:lnTo>
                  <a:lnTo>
                    <a:pt x="1234" y="1549"/>
                  </a:lnTo>
                  <a:lnTo>
                    <a:pt x="1235" y="1560"/>
                  </a:lnTo>
                  <a:lnTo>
                    <a:pt x="1238" y="1570"/>
                  </a:lnTo>
                  <a:lnTo>
                    <a:pt x="1244" y="1582"/>
                  </a:lnTo>
                  <a:lnTo>
                    <a:pt x="1253" y="1592"/>
                  </a:lnTo>
                  <a:lnTo>
                    <a:pt x="1265" y="1603"/>
                  </a:lnTo>
                  <a:lnTo>
                    <a:pt x="1280" y="1613"/>
                  </a:lnTo>
                  <a:lnTo>
                    <a:pt x="1299" y="1624"/>
                  </a:lnTo>
                  <a:lnTo>
                    <a:pt x="1321" y="1634"/>
                  </a:lnTo>
                  <a:lnTo>
                    <a:pt x="1318" y="1649"/>
                  </a:lnTo>
                  <a:lnTo>
                    <a:pt x="1315" y="1662"/>
                  </a:lnTo>
                  <a:lnTo>
                    <a:pt x="1310" y="1675"/>
                  </a:lnTo>
                  <a:lnTo>
                    <a:pt x="1305" y="1686"/>
                  </a:lnTo>
                  <a:lnTo>
                    <a:pt x="1300" y="1696"/>
                  </a:lnTo>
                  <a:lnTo>
                    <a:pt x="1294" y="1707"/>
                  </a:lnTo>
                  <a:lnTo>
                    <a:pt x="1286" y="1716"/>
                  </a:lnTo>
                  <a:lnTo>
                    <a:pt x="1278" y="1724"/>
                  </a:lnTo>
                  <a:lnTo>
                    <a:pt x="1270" y="1731"/>
                  </a:lnTo>
                  <a:lnTo>
                    <a:pt x="1262" y="1738"/>
                  </a:lnTo>
                  <a:lnTo>
                    <a:pt x="1253" y="1744"/>
                  </a:lnTo>
                  <a:lnTo>
                    <a:pt x="1243" y="1749"/>
                  </a:lnTo>
                  <a:lnTo>
                    <a:pt x="1233" y="1754"/>
                  </a:lnTo>
                  <a:lnTo>
                    <a:pt x="1222" y="1758"/>
                  </a:lnTo>
                  <a:lnTo>
                    <a:pt x="1212" y="1761"/>
                  </a:lnTo>
                  <a:lnTo>
                    <a:pt x="1201" y="1765"/>
                  </a:lnTo>
                  <a:lnTo>
                    <a:pt x="1178" y="1771"/>
                  </a:lnTo>
                  <a:lnTo>
                    <a:pt x="1154" y="1775"/>
                  </a:lnTo>
                  <a:lnTo>
                    <a:pt x="1129" y="1778"/>
                  </a:lnTo>
                  <a:lnTo>
                    <a:pt x="1105" y="1780"/>
                  </a:lnTo>
                  <a:lnTo>
                    <a:pt x="1055" y="1784"/>
                  </a:lnTo>
                  <a:lnTo>
                    <a:pt x="1006" y="1788"/>
                  </a:lnTo>
                  <a:lnTo>
                    <a:pt x="965" y="1793"/>
                  </a:lnTo>
                  <a:lnTo>
                    <a:pt x="927" y="1796"/>
                  </a:lnTo>
                  <a:lnTo>
                    <a:pt x="909" y="1797"/>
                  </a:lnTo>
                  <a:lnTo>
                    <a:pt x="891" y="1799"/>
                  </a:lnTo>
                  <a:lnTo>
                    <a:pt x="875" y="1802"/>
                  </a:lnTo>
                  <a:lnTo>
                    <a:pt x="859" y="1805"/>
                  </a:lnTo>
                  <a:lnTo>
                    <a:pt x="844" y="1809"/>
                  </a:lnTo>
                  <a:lnTo>
                    <a:pt x="827" y="1814"/>
                  </a:lnTo>
                  <a:lnTo>
                    <a:pt x="812" y="1820"/>
                  </a:lnTo>
                  <a:lnTo>
                    <a:pt x="796" y="1827"/>
                  </a:lnTo>
                  <a:lnTo>
                    <a:pt x="780" y="1837"/>
                  </a:lnTo>
                  <a:lnTo>
                    <a:pt x="763" y="1848"/>
                  </a:lnTo>
                  <a:lnTo>
                    <a:pt x="746" y="1861"/>
                  </a:lnTo>
                  <a:lnTo>
                    <a:pt x="728" y="1876"/>
                  </a:lnTo>
                  <a:lnTo>
                    <a:pt x="693" y="1906"/>
                  </a:lnTo>
                  <a:lnTo>
                    <a:pt x="661" y="1933"/>
                  </a:lnTo>
                  <a:lnTo>
                    <a:pt x="645" y="1946"/>
                  </a:lnTo>
                  <a:lnTo>
                    <a:pt x="628" y="1958"/>
                  </a:lnTo>
                  <a:lnTo>
                    <a:pt x="612" y="1970"/>
                  </a:lnTo>
                  <a:lnTo>
                    <a:pt x="596" y="1980"/>
                  </a:lnTo>
                  <a:lnTo>
                    <a:pt x="580" y="1990"/>
                  </a:lnTo>
                  <a:lnTo>
                    <a:pt x="564" y="1999"/>
                  </a:lnTo>
                  <a:lnTo>
                    <a:pt x="548" y="2007"/>
                  </a:lnTo>
                  <a:lnTo>
                    <a:pt x="532" y="2014"/>
                  </a:lnTo>
                  <a:lnTo>
                    <a:pt x="517" y="2020"/>
                  </a:lnTo>
                  <a:lnTo>
                    <a:pt x="500" y="2026"/>
                  </a:lnTo>
                  <a:lnTo>
                    <a:pt x="484" y="2030"/>
                  </a:lnTo>
                  <a:lnTo>
                    <a:pt x="468" y="2033"/>
                  </a:lnTo>
                  <a:lnTo>
                    <a:pt x="452" y="2034"/>
                  </a:lnTo>
                  <a:lnTo>
                    <a:pt x="435" y="2034"/>
                  </a:lnTo>
                  <a:lnTo>
                    <a:pt x="418" y="2033"/>
                  </a:lnTo>
                  <a:lnTo>
                    <a:pt x="402" y="2031"/>
                  </a:lnTo>
                  <a:lnTo>
                    <a:pt x="385" y="2027"/>
                  </a:lnTo>
                  <a:lnTo>
                    <a:pt x="367" y="2021"/>
                  </a:lnTo>
                  <a:lnTo>
                    <a:pt x="349" y="2014"/>
                  </a:lnTo>
                  <a:lnTo>
                    <a:pt x="332" y="2005"/>
                  </a:lnTo>
                  <a:lnTo>
                    <a:pt x="314" y="1995"/>
                  </a:lnTo>
                  <a:lnTo>
                    <a:pt x="294" y="1983"/>
                  </a:lnTo>
                  <a:lnTo>
                    <a:pt x="275" y="1970"/>
                  </a:lnTo>
                  <a:lnTo>
                    <a:pt x="256" y="1954"/>
                  </a:lnTo>
                  <a:lnTo>
                    <a:pt x="236" y="1936"/>
                  </a:lnTo>
                  <a:lnTo>
                    <a:pt x="216" y="1918"/>
                  </a:lnTo>
                  <a:lnTo>
                    <a:pt x="195" y="1897"/>
                  </a:lnTo>
                  <a:lnTo>
                    <a:pt x="173" y="1873"/>
                  </a:lnTo>
                  <a:lnTo>
                    <a:pt x="133" y="1882"/>
                  </a:lnTo>
                  <a:lnTo>
                    <a:pt x="98" y="1892"/>
                  </a:lnTo>
                  <a:lnTo>
                    <a:pt x="70" y="1904"/>
                  </a:lnTo>
                  <a:lnTo>
                    <a:pt x="46" y="1916"/>
                  </a:lnTo>
                  <a:lnTo>
                    <a:pt x="28" y="1929"/>
                  </a:lnTo>
                  <a:lnTo>
                    <a:pt x="14" y="1942"/>
                  </a:lnTo>
                  <a:lnTo>
                    <a:pt x="6" y="1957"/>
                  </a:lnTo>
                  <a:lnTo>
                    <a:pt x="1" y="1972"/>
                  </a:lnTo>
                  <a:lnTo>
                    <a:pt x="0" y="1988"/>
                  </a:lnTo>
                  <a:lnTo>
                    <a:pt x="3" y="2003"/>
                  </a:lnTo>
                  <a:lnTo>
                    <a:pt x="9" y="2019"/>
                  </a:lnTo>
                  <a:lnTo>
                    <a:pt x="18" y="2037"/>
                  </a:lnTo>
                  <a:lnTo>
                    <a:pt x="29" y="2053"/>
                  </a:lnTo>
                  <a:lnTo>
                    <a:pt x="43" y="2070"/>
                  </a:lnTo>
                  <a:lnTo>
                    <a:pt x="59" y="2086"/>
                  </a:lnTo>
                  <a:lnTo>
                    <a:pt x="77" y="2103"/>
                  </a:lnTo>
                  <a:lnTo>
                    <a:pt x="95" y="2119"/>
                  </a:lnTo>
                  <a:lnTo>
                    <a:pt x="116" y="2135"/>
                  </a:lnTo>
                  <a:lnTo>
                    <a:pt x="136" y="2151"/>
                  </a:lnTo>
                  <a:lnTo>
                    <a:pt x="157" y="2166"/>
                  </a:lnTo>
                  <a:lnTo>
                    <a:pt x="200" y="2194"/>
                  </a:lnTo>
                  <a:lnTo>
                    <a:pt x="240" y="2220"/>
                  </a:lnTo>
                  <a:lnTo>
                    <a:pt x="276" y="2242"/>
                  </a:lnTo>
                  <a:lnTo>
                    <a:pt x="304" y="2259"/>
                  </a:lnTo>
                  <a:lnTo>
                    <a:pt x="316" y="2266"/>
                  </a:lnTo>
                  <a:lnTo>
                    <a:pt x="324" y="2271"/>
                  </a:lnTo>
                  <a:lnTo>
                    <a:pt x="329" y="2275"/>
                  </a:lnTo>
                  <a:lnTo>
                    <a:pt x="331" y="2277"/>
                  </a:lnTo>
                  <a:lnTo>
                    <a:pt x="333" y="2296"/>
                  </a:lnTo>
                  <a:lnTo>
                    <a:pt x="336" y="2312"/>
                  </a:lnTo>
                  <a:lnTo>
                    <a:pt x="339" y="2327"/>
                  </a:lnTo>
                  <a:lnTo>
                    <a:pt x="344" y="2342"/>
                  </a:lnTo>
                  <a:lnTo>
                    <a:pt x="349" y="2356"/>
                  </a:lnTo>
                  <a:lnTo>
                    <a:pt x="355" y="2369"/>
                  </a:lnTo>
                  <a:lnTo>
                    <a:pt x="362" y="2381"/>
                  </a:lnTo>
                  <a:lnTo>
                    <a:pt x="369" y="2391"/>
                  </a:lnTo>
                  <a:lnTo>
                    <a:pt x="378" y="2402"/>
                  </a:lnTo>
                  <a:lnTo>
                    <a:pt x="387" y="2412"/>
                  </a:lnTo>
                  <a:lnTo>
                    <a:pt x="396" y="2421"/>
                  </a:lnTo>
                  <a:lnTo>
                    <a:pt x="406" y="2429"/>
                  </a:lnTo>
                  <a:lnTo>
                    <a:pt x="417" y="2436"/>
                  </a:lnTo>
                  <a:lnTo>
                    <a:pt x="428" y="2443"/>
                  </a:lnTo>
                  <a:lnTo>
                    <a:pt x="439" y="2449"/>
                  </a:lnTo>
                  <a:lnTo>
                    <a:pt x="452" y="2454"/>
                  </a:lnTo>
                  <a:lnTo>
                    <a:pt x="464" y="2459"/>
                  </a:lnTo>
                  <a:lnTo>
                    <a:pt x="477" y="2463"/>
                  </a:lnTo>
                  <a:lnTo>
                    <a:pt x="489" y="2467"/>
                  </a:lnTo>
                  <a:lnTo>
                    <a:pt x="503" y="2470"/>
                  </a:lnTo>
                  <a:lnTo>
                    <a:pt x="531" y="2477"/>
                  </a:lnTo>
                  <a:lnTo>
                    <a:pt x="559" y="2481"/>
                  </a:lnTo>
                  <a:lnTo>
                    <a:pt x="588" y="2484"/>
                  </a:lnTo>
                  <a:lnTo>
                    <a:pt x="617" y="2485"/>
                  </a:lnTo>
                  <a:lnTo>
                    <a:pt x="647" y="2486"/>
                  </a:lnTo>
                  <a:lnTo>
                    <a:pt x="676" y="2486"/>
                  </a:lnTo>
                  <a:lnTo>
                    <a:pt x="693" y="2486"/>
                  </a:lnTo>
                  <a:lnTo>
                    <a:pt x="715" y="2483"/>
                  </a:lnTo>
                  <a:lnTo>
                    <a:pt x="738" y="2480"/>
                  </a:lnTo>
                  <a:lnTo>
                    <a:pt x="762" y="2474"/>
                  </a:lnTo>
                  <a:lnTo>
                    <a:pt x="787" y="2470"/>
                  </a:lnTo>
                  <a:lnTo>
                    <a:pt x="809" y="2466"/>
                  </a:lnTo>
                  <a:lnTo>
                    <a:pt x="828" y="2463"/>
                  </a:lnTo>
                  <a:lnTo>
                    <a:pt x="844" y="2460"/>
                  </a:lnTo>
                  <a:lnTo>
                    <a:pt x="860" y="2460"/>
                  </a:lnTo>
                  <a:lnTo>
                    <a:pt x="875" y="2460"/>
                  </a:lnTo>
                  <a:lnTo>
                    <a:pt x="889" y="2463"/>
                  </a:lnTo>
                  <a:lnTo>
                    <a:pt x="904" y="2466"/>
                  </a:lnTo>
                  <a:lnTo>
                    <a:pt x="929" y="2473"/>
                  </a:lnTo>
                  <a:lnTo>
                    <a:pt x="952" y="2480"/>
                  </a:lnTo>
                  <a:lnTo>
                    <a:pt x="964" y="2481"/>
                  </a:lnTo>
                  <a:lnTo>
                    <a:pt x="975" y="2481"/>
                  </a:lnTo>
                  <a:lnTo>
                    <a:pt x="980" y="2481"/>
                  </a:lnTo>
                  <a:lnTo>
                    <a:pt x="985" y="2480"/>
                  </a:lnTo>
                  <a:lnTo>
                    <a:pt x="991" y="2478"/>
                  </a:lnTo>
                  <a:lnTo>
                    <a:pt x="996" y="2476"/>
                  </a:lnTo>
                  <a:lnTo>
                    <a:pt x="1001" y="2472"/>
                  </a:lnTo>
                  <a:lnTo>
                    <a:pt x="1006" y="2468"/>
                  </a:lnTo>
                  <a:lnTo>
                    <a:pt x="1011" y="2463"/>
                  </a:lnTo>
                  <a:lnTo>
                    <a:pt x="1016" y="2458"/>
                  </a:lnTo>
                  <a:lnTo>
                    <a:pt x="1021" y="2452"/>
                  </a:lnTo>
                  <a:lnTo>
                    <a:pt x="1026" y="2445"/>
                  </a:lnTo>
                  <a:lnTo>
                    <a:pt x="1033" y="2437"/>
                  </a:lnTo>
                  <a:lnTo>
                    <a:pt x="1038" y="2427"/>
                  </a:lnTo>
                  <a:lnTo>
                    <a:pt x="1046" y="2433"/>
                  </a:lnTo>
                  <a:lnTo>
                    <a:pt x="1055" y="2439"/>
                  </a:lnTo>
                  <a:lnTo>
                    <a:pt x="1066" y="2444"/>
                  </a:lnTo>
                  <a:lnTo>
                    <a:pt x="1077" y="2449"/>
                  </a:lnTo>
                  <a:lnTo>
                    <a:pt x="1090" y="2454"/>
                  </a:lnTo>
                  <a:lnTo>
                    <a:pt x="1104" y="2458"/>
                  </a:lnTo>
                  <a:lnTo>
                    <a:pt x="1118" y="2462"/>
                  </a:lnTo>
                  <a:lnTo>
                    <a:pt x="1133" y="2466"/>
                  </a:lnTo>
                  <a:lnTo>
                    <a:pt x="1165" y="2472"/>
                  </a:lnTo>
                  <a:lnTo>
                    <a:pt x="1198" y="2478"/>
                  </a:lnTo>
                  <a:lnTo>
                    <a:pt x="1234" y="2481"/>
                  </a:lnTo>
                  <a:lnTo>
                    <a:pt x="1270" y="2483"/>
                  </a:lnTo>
                  <a:lnTo>
                    <a:pt x="1306" y="2484"/>
                  </a:lnTo>
                  <a:lnTo>
                    <a:pt x="1342" y="2484"/>
                  </a:lnTo>
                  <a:lnTo>
                    <a:pt x="1377" y="2482"/>
                  </a:lnTo>
                  <a:lnTo>
                    <a:pt x="1410" y="2479"/>
                  </a:lnTo>
                  <a:lnTo>
                    <a:pt x="1442" y="2473"/>
                  </a:lnTo>
                  <a:lnTo>
                    <a:pt x="1471" y="2467"/>
                  </a:lnTo>
                  <a:lnTo>
                    <a:pt x="1484" y="2464"/>
                  </a:lnTo>
                  <a:lnTo>
                    <a:pt x="1497" y="2460"/>
                  </a:lnTo>
                  <a:lnTo>
                    <a:pt x="1508" y="2456"/>
                  </a:lnTo>
                  <a:lnTo>
                    <a:pt x="1518" y="2452"/>
                  </a:lnTo>
                  <a:lnTo>
                    <a:pt x="1530" y="2470"/>
                  </a:lnTo>
                  <a:lnTo>
                    <a:pt x="1542" y="2485"/>
                  </a:lnTo>
                  <a:lnTo>
                    <a:pt x="1557" y="2498"/>
                  </a:lnTo>
                  <a:lnTo>
                    <a:pt x="1571" y="2507"/>
                  </a:lnTo>
                  <a:lnTo>
                    <a:pt x="1587" y="2515"/>
                  </a:lnTo>
                  <a:lnTo>
                    <a:pt x="1603" y="2520"/>
                  </a:lnTo>
                  <a:lnTo>
                    <a:pt x="1620" y="2524"/>
                  </a:lnTo>
                  <a:lnTo>
                    <a:pt x="1638" y="2525"/>
                  </a:lnTo>
                  <a:lnTo>
                    <a:pt x="1656" y="2525"/>
                  </a:lnTo>
                  <a:lnTo>
                    <a:pt x="1674" y="2523"/>
                  </a:lnTo>
                  <a:lnTo>
                    <a:pt x="1694" y="2520"/>
                  </a:lnTo>
                  <a:lnTo>
                    <a:pt x="1713" y="2515"/>
                  </a:lnTo>
                  <a:lnTo>
                    <a:pt x="1733" y="2510"/>
                  </a:lnTo>
                  <a:lnTo>
                    <a:pt x="1754" y="2503"/>
                  </a:lnTo>
                  <a:lnTo>
                    <a:pt x="1774" y="2495"/>
                  </a:lnTo>
                  <a:lnTo>
                    <a:pt x="1795" y="2487"/>
                  </a:lnTo>
                  <a:lnTo>
                    <a:pt x="1879" y="2447"/>
                  </a:lnTo>
                  <a:lnTo>
                    <a:pt x="1961" y="2407"/>
                  </a:lnTo>
                  <a:lnTo>
                    <a:pt x="1981" y="2398"/>
                  </a:lnTo>
                  <a:lnTo>
                    <a:pt x="2000" y="2389"/>
                  </a:lnTo>
                  <a:lnTo>
                    <a:pt x="2019" y="2382"/>
                  </a:lnTo>
                  <a:lnTo>
                    <a:pt x="2038" y="2375"/>
                  </a:lnTo>
                  <a:lnTo>
                    <a:pt x="2055" y="2370"/>
                  </a:lnTo>
                  <a:lnTo>
                    <a:pt x="2072" y="2365"/>
                  </a:lnTo>
                  <a:lnTo>
                    <a:pt x="2089" y="2362"/>
                  </a:lnTo>
                  <a:lnTo>
                    <a:pt x="2105" y="2361"/>
                  </a:lnTo>
                  <a:lnTo>
                    <a:pt x="2116" y="2361"/>
                  </a:lnTo>
                  <a:lnTo>
                    <a:pt x="2128" y="2362"/>
                  </a:lnTo>
                  <a:lnTo>
                    <a:pt x="2143" y="2364"/>
                  </a:lnTo>
                  <a:lnTo>
                    <a:pt x="2159" y="2366"/>
                  </a:lnTo>
                  <a:lnTo>
                    <a:pt x="2194" y="2372"/>
                  </a:lnTo>
                  <a:lnTo>
                    <a:pt x="2235" y="2380"/>
                  </a:lnTo>
                  <a:lnTo>
                    <a:pt x="2278" y="2388"/>
                  </a:lnTo>
                  <a:lnTo>
                    <a:pt x="2322" y="2395"/>
                  </a:lnTo>
                  <a:lnTo>
                    <a:pt x="2345" y="2399"/>
                  </a:lnTo>
                  <a:lnTo>
                    <a:pt x="2367" y="2402"/>
                  </a:lnTo>
                  <a:lnTo>
                    <a:pt x="2388" y="2404"/>
                  </a:lnTo>
                  <a:lnTo>
                    <a:pt x="2411" y="2406"/>
                  </a:lnTo>
                  <a:lnTo>
                    <a:pt x="2432" y="2406"/>
                  </a:lnTo>
                  <a:lnTo>
                    <a:pt x="2452" y="2406"/>
                  </a:lnTo>
                  <a:lnTo>
                    <a:pt x="2472" y="2405"/>
                  </a:lnTo>
                  <a:lnTo>
                    <a:pt x="2491" y="2403"/>
                  </a:lnTo>
                  <a:lnTo>
                    <a:pt x="2508" y="2400"/>
                  </a:lnTo>
                  <a:lnTo>
                    <a:pt x="2524" y="2395"/>
                  </a:lnTo>
                  <a:lnTo>
                    <a:pt x="2540" y="2389"/>
                  </a:lnTo>
                  <a:lnTo>
                    <a:pt x="2552" y="2381"/>
                  </a:lnTo>
                  <a:lnTo>
                    <a:pt x="2564" y="2372"/>
                  </a:lnTo>
                  <a:lnTo>
                    <a:pt x="2573" y="2361"/>
                  </a:lnTo>
                  <a:lnTo>
                    <a:pt x="2580" y="2347"/>
                  </a:lnTo>
                  <a:lnTo>
                    <a:pt x="2585" y="2331"/>
                  </a:lnTo>
                  <a:lnTo>
                    <a:pt x="2588" y="2314"/>
                  </a:lnTo>
                  <a:lnTo>
                    <a:pt x="2588" y="2295"/>
                  </a:lnTo>
                  <a:lnTo>
                    <a:pt x="2585" y="2272"/>
                  </a:lnTo>
                  <a:lnTo>
                    <a:pt x="2580" y="2247"/>
                  </a:lnTo>
                  <a:lnTo>
                    <a:pt x="2592" y="2238"/>
                  </a:lnTo>
                  <a:lnTo>
                    <a:pt x="2605" y="2231"/>
                  </a:lnTo>
                  <a:lnTo>
                    <a:pt x="2618" y="2225"/>
                  </a:lnTo>
                  <a:lnTo>
                    <a:pt x="2630" y="2220"/>
                  </a:lnTo>
                  <a:lnTo>
                    <a:pt x="2642" y="2215"/>
                  </a:lnTo>
                  <a:lnTo>
                    <a:pt x="2655" y="2212"/>
                  </a:lnTo>
                  <a:lnTo>
                    <a:pt x="2668" y="2210"/>
                  </a:lnTo>
                  <a:lnTo>
                    <a:pt x="2681" y="2209"/>
                  </a:lnTo>
                  <a:lnTo>
                    <a:pt x="2693" y="2209"/>
                  </a:lnTo>
                  <a:lnTo>
                    <a:pt x="2705" y="2210"/>
                  </a:lnTo>
                  <a:lnTo>
                    <a:pt x="2718" y="2211"/>
                  </a:lnTo>
                  <a:lnTo>
                    <a:pt x="2731" y="2212"/>
                  </a:lnTo>
                  <a:lnTo>
                    <a:pt x="2756" y="2218"/>
                  </a:lnTo>
                  <a:lnTo>
                    <a:pt x="2781" y="2223"/>
                  </a:lnTo>
                  <a:lnTo>
                    <a:pt x="2807" y="2229"/>
                  </a:lnTo>
                  <a:lnTo>
                    <a:pt x="2831" y="2233"/>
                  </a:lnTo>
                  <a:lnTo>
                    <a:pt x="2843" y="2235"/>
                  </a:lnTo>
                  <a:lnTo>
                    <a:pt x="2857" y="2237"/>
                  </a:lnTo>
                  <a:lnTo>
                    <a:pt x="2869" y="2238"/>
                  </a:lnTo>
                  <a:lnTo>
                    <a:pt x="2881" y="2238"/>
                  </a:lnTo>
                  <a:lnTo>
                    <a:pt x="2893" y="2238"/>
                  </a:lnTo>
                  <a:lnTo>
                    <a:pt x="2905" y="2237"/>
                  </a:lnTo>
                  <a:lnTo>
                    <a:pt x="2917" y="2235"/>
                  </a:lnTo>
                  <a:lnTo>
                    <a:pt x="2930" y="2232"/>
                  </a:lnTo>
                  <a:lnTo>
                    <a:pt x="2942" y="2228"/>
                  </a:lnTo>
                  <a:lnTo>
                    <a:pt x="2954" y="2223"/>
                  </a:lnTo>
                  <a:lnTo>
                    <a:pt x="2965" y="2215"/>
                  </a:lnTo>
                  <a:lnTo>
                    <a:pt x="2977" y="2207"/>
                  </a:lnTo>
                  <a:lnTo>
                    <a:pt x="2989" y="2212"/>
                  </a:lnTo>
                  <a:lnTo>
                    <a:pt x="3001" y="2218"/>
                  </a:lnTo>
                  <a:lnTo>
                    <a:pt x="3015" y="2223"/>
                  </a:lnTo>
                  <a:lnTo>
                    <a:pt x="3030" y="2227"/>
                  </a:lnTo>
                  <a:lnTo>
                    <a:pt x="3046" y="2231"/>
                  </a:lnTo>
                  <a:lnTo>
                    <a:pt x="3064" y="2235"/>
                  </a:lnTo>
                  <a:lnTo>
                    <a:pt x="3082" y="2238"/>
                  </a:lnTo>
                  <a:lnTo>
                    <a:pt x="3101" y="2240"/>
                  </a:lnTo>
                  <a:lnTo>
                    <a:pt x="3122" y="2242"/>
                  </a:lnTo>
                  <a:lnTo>
                    <a:pt x="3142" y="2244"/>
                  </a:lnTo>
                  <a:lnTo>
                    <a:pt x="3163" y="2245"/>
                  </a:lnTo>
                  <a:lnTo>
                    <a:pt x="3185" y="2246"/>
                  </a:lnTo>
                  <a:lnTo>
                    <a:pt x="3206" y="2246"/>
                  </a:lnTo>
                  <a:lnTo>
                    <a:pt x="3228" y="2245"/>
                  </a:lnTo>
                  <a:lnTo>
                    <a:pt x="3250" y="2244"/>
                  </a:lnTo>
                  <a:lnTo>
                    <a:pt x="3272" y="2242"/>
                  </a:lnTo>
                  <a:lnTo>
                    <a:pt x="3293" y="2239"/>
                  </a:lnTo>
                  <a:lnTo>
                    <a:pt x="3315" y="2236"/>
                  </a:lnTo>
                  <a:lnTo>
                    <a:pt x="3335" y="2232"/>
                  </a:lnTo>
                  <a:lnTo>
                    <a:pt x="3355" y="2227"/>
                  </a:lnTo>
                  <a:lnTo>
                    <a:pt x="3374" y="2222"/>
                  </a:lnTo>
                  <a:lnTo>
                    <a:pt x="3393" y="2214"/>
                  </a:lnTo>
                  <a:lnTo>
                    <a:pt x="3411" y="2207"/>
                  </a:lnTo>
                  <a:lnTo>
                    <a:pt x="3427" y="2198"/>
                  </a:lnTo>
                  <a:lnTo>
                    <a:pt x="3442" y="2189"/>
                  </a:lnTo>
                  <a:lnTo>
                    <a:pt x="3457" y="2179"/>
                  </a:lnTo>
                  <a:lnTo>
                    <a:pt x="3470" y="2168"/>
                  </a:lnTo>
                  <a:lnTo>
                    <a:pt x="3481" y="2156"/>
                  </a:lnTo>
                  <a:lnTo>
                    <a:pt x="3490" y="2142"/>
                  </a:lnTo>
                  <a:lnTo>
                    <a:pt x="3498" y="2128"/>
                  </a:lnTo>
                  <a:lnTo>
                    <a:pt x="3504" y="2113"/>
                  </a:lnTo>
                  <a:lnTo>
                    <a:pt x="3508" y="2097"/>
                  </a:lnTo>
                  <a:lnTo>
                    <a:pt x="3527" y="2086"/>
                  </a:lnTo>
                  <a:lnTo>
                    <a:pt x="3551" y="2075"/>
                  </a:lnTo>
                  <a:lnTo>
                    <a:pt x="3577" y="2064"/>
                  </a:lnTo>
                  <a:lnTo>
                    <a:pt x="3599" y="2054"/>
                  </a:lnTo>
                  <a:lnTo>
                    <a:pt x="3610" y="2065"/>
                  </a:lnTo>
                  <a:lnTo>
                    <a:pt x="3622" y="2074"/>
                  </a:lnTo>
                  <a:lnTo>
                    <a:pt x="3633" y="2083"/>
                  </a:lnTo>
                  <a:lnTo>
                    <a:pt x="3646" y="2091"/>
                  </a:lnTo>
                  <a:lnTo>
                    <a:pt x="3659" y="2097"/>
                  </a:lnTo>
                  <a:lnTo>
                    <a:pt x="3672" y="2102"/>
                  </a:lnTo>
                  <a:lnTo>
                    <a:pt x="3684" y="2106"/>
                  </a:lnTo>
                  <a:lnTo>
                    <a:pt x="3698" y="2109"/>
                  </a:lnTo>
                  <a:lnTo>
                    <a:pt x="3712" y="2111"/>
                  </a:lnTo>
                  <a:lnTo>
                    <a:pt x="3725" y="2112"/>
                  </a:lnTo>
                  <a:lnTo>
                    <a:pt x="3739" y="2112"/>
                  </a:lnTo>
                  <a:lnTo>
                    <a:pt x="3753" y="2112"/>
                  </a:lnTo>
                  <a:lnTo>
                    <a:pt x="3766" y="2111"/>
                  </a:lnTo>
                  <a:lnTo>
                    <a:pt x="3781" y="2109"/>
                  </a:lnTo>
                  <a:lnTo>
                    <a:pt x="3795" y="2107"/>
                  </a:lnTo>
                  <a:lnTo>
                    <a:pt x="3809" y="2104"/>
                  </a:lnTo>
                  <a:lnTo>
                    <a:pt x="3838" y="2097"/>
                  </a:lnTo>
                  <a:lnTo>
                    <a:pt x="3866" y="2089"/>
                  </a:lnTo>
                  <a:lnTo>
                    <a:pt x="3894" y="2080"/>
                  </a:lnTo>
                  <a:lnTo>
                    <a:pt x="3922" y="2071"/>
                  </a:lnTo>
                  <a:lnTo>
                    <a:pt x="3949" y="2062"/>
                  </a:lnTo>
                  <a:lnTo>
                    <a:pt x="3976" y="2054"/>
                  </a:lnTo>
                  <a:lnTo>
                    <a:pt x="4001" y="2047"/>
                  </a:lnTo>
                  <a:lnTo>
                    <a:pt x="4024" y="2042"/>
                  </a:lnTo>
                  <a:lnTo>
                    <a:pt x="4038" y="2054"/>
                  </a:lnTo>
                  <a:lnTo>
                    <a:pt x="4053" y="2064"/>
                  </a:lnTo>
                  <a:lnTo>
                    <a:pt x="4068" y="2073"/>
                  </a:lnTo>
                  <a:lnTo>
                    <a:pt x="4084" y="2080"/>
                  </a:lnTo>
                  <a:lnTo>
                    <a:pt x="4102" y="2086"/>
                  </a:lnTo>
                  <a:lnTo>
                    <a:pt x="4120" y="2092"/>
                  </a:lnTo>
                  <a:lnTo>
                    <a:pt x="4138" y="2096"/>
                  </a:lnTo>
                  <a:lnTo>
                    <a:pt x="4157" y="2098"/>
                  </a:lnTo>
                  <a:lnTo>
                    <a:pt x="4178" y="2099"/>
                  </a:lnTo>
                  <a:lnTo>
                    <a:pt x="4197" y="2099"/>
                  </a:lnTo>
                  <a:lnTo>
                    <a:pt x="4218" y="2099"/>
                  </a:lnTo>
                  <a:lnTo>
                    <a:pt x="4239" y="2096"/>
                  </a:lnTo>
                  <a:lnTo>
                    <a:pt x="4259" y="2093"/>
                  </a:lnTo>
                  <a:lnTo>
                    <a:pt x="4280" y="2089"/>
                  </a:lnTo>
                  <a:lnTo>
                    <a:pt x="4302" y="2084"/>
                  </a:lnTo>
                  <a:lnTo>
                    <a:pt x="4322" y="2078"/>
                  </a:lnTo>
                  <a:lnTo>
                    <a:pt x="4342" y="2071"/>
                  </a:lnTo>
                  <a:lnTo>
                    <a:pt x="4363" y="2064"/>
                  </a:lnTo>
                  <a:lnTo>
                    <a:pt x="4383" y="2055"/>
                  </a:lnTo>
                  <a:lnTo>
                    <a:pt x="4402" y="2046"/>
                  </a:lnTo>
                  <a:lnTo>
                    <a:pt x="4420" y="2037"/>
                  </a:lnTo>
                  <a:lnTo>
                    <a:pt x="4439" y="2026"/>
                  </a:lnTo>
                  <a:lnTo>
                    <a:pt x="4457" y="2014"/>
                  </a:lnTo>
                  <a:lnTo>
                    <a:pt x="4473" y="2003"/>
                  </a:lnTo>
                  <a:lnTo>
                    <a:pt x="4490" y="1991"/>
                  </a:lnTo>
                  <a:lnTo>
                    <a:pt x="4504" y="1978"/>
                  </a:lnTo>
                  <a:lnTo>
                    <a:pt x="4518" y="1965"/>
                  </a:lnTo>
                  <a:lnTo>
                    <a:pt x="4530" y="1950"/>
                  </a:lnTo>
                  <a:lnTo>
                    <a:pt x="4541" y="1937"/>
                  </a:lnTo>
                  <a:lnTo>
                    <a:pt x="4551" y="1922"/>
                  </a:lnTo>
                  <a:lnTo>
                    <a:pt x="4561" y="1908"/>
                  </a:lnTo>
                  <a:lnTo>
                    <a:pt x="4568" y="1892"/>
                  </a:lnTo>
                  <a:lnTo>
                    <a:pt x="4580" y="1892"/>
                  </a:lnTo>
                  <a:lnTo>
                    <a:pt x="4592" y="1891"/>
                  </a:lnTo>
                  <a:lnTo>
                    <a:pt x="4603" y="1890"/>
                  </a:lnTo>
                  <a:lnTo>
                    <a:pt x="4614" y="1888"/>
                  </a:lnTo>
                  <a:lnTo>
                    <a:pt x="4626" y="1885"/>
                  </a:lnTo>
                  <a:lnTo>
                    <a:pt x="4637" y="1882"/>
                  </a:lnTo>
                  <a:lnTo>
                    <a:pt x="4647" y="1878"/>
                  </a:lnTo>
                  <a:lnTo>
                    <a:pt x="4658" y="1874"/>
                  </a:lnTo>
                  <a:close/>
                </a:path>
              </a:pathLst>
            </a:custGeom>
            <a:solidFill>
              <a:srgbClr val="E6E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74"/>
            <p:cNvSpPr>
              <a:spLocks/>
            </p:cNvSpPr>
            <p:nvPr/>
          </p:nvSpPr>
          <p:spPr bwMode="auto">
            <a:xfrm>
              <a:off x="7092950" y="4965701"/>
              <a:ext cx="431800" cy="217488"/>
            </a:xfrm>
            <a:custGeom>
              <a:avLst/>
              <a:gdLst>
                <a:gd name="T0" fmla="*/ 4448 w 4623"/>
                <a:gd name="T1" fmla="*/ 1457 h 2323"/>
                <a:gd name="T2" fmla="*/ 4540 w 4623"/>
                <a:gd name="T3" fmla="*/ 1244 h 2323"/>
                <a:gd name="T4" fmla="*/ 4602 w 4623"/>
                <a:gd name="T5" fmla="*/ 996 h 2323"/>
                <a:gd name="T6" fmla="*/ 4623 w 4623"/>
                <a:gd name="T7" fmla="*/ 742 h 2323"/>
                <a:gd name="T8" fmla="*/ 4600 w 4623"/>
                <a:gd name="T9" fmla="*/ 489 h 2323"/>
                <a:gd name="T10" fmla="*/ 4536 w 4623"/>
                <a:gd name="T11" fmla="*/ 242 h 2323"/>
                <a:gd name="T12" fmla="*/ 4453 w 4623"/>
                <a:gd name="T13" fmla="*/ 94 h 2323"/>
                <a:gd name="T14" fmla="*/ 4339 w 4623"/>
                <a:gd name="T15" fmla="*/ 9 h 2323"/>
                <a:gd name="T16" fmla="*/ 4232 w 4623"/>
                <a:gd name="T17" fmla="*/ 19 h 2323"/>
                <a:gd name="T18" fmla="*/ 4170 w 4623"/>
                <a:gd name="T19" fmla="*/ 168 h 2323"/>
                <a:gd name="T20" fmla="*/ 4173 w 4623"/>
                <a:gd name="T21" fmla="*/ 305 h 2323"/>
                <a:gd name="T22" fmla="*/ 4265 w 4623"/>
                <a:gd name="T23" fmla="*/ 471 h 2323"/>
                <a:gd name="T24" fmla="*/ 4309 w 4623"/>
                <a:gd name="T25" fmla="*/ 566 h 2323"/>
                <a:gd name="T26" fmla="*/ 4250 w 4623"/>
                <a:gd name="T27" fmla="*/ 824 h 2323"/>
                <a:gd name="T28" fmla="*/ 4163 w 4623"/>
                <a:gd name="T29" fmla="*/ 955 h 2323"/>
                <a:gd name="T30" fmla="*/ 4018 w 4623"/>
                <a:gd name="T31" fmla="*/ 1061 h 2323"/>
                <a:gd name="T32" fmla="*/ 3888 w 4623"/>
                <a:gd name="T33" fmla="*/ 1284 h 2323"/>
                <a:gd name="T34" fmla="*/ 3726 w 4623"/>
                <a:gd name="T35" fmla="*/ 1473 h 2323"/>
                <a:gd name="T36" fmla="*/ 3587 w 4623"/>
                <a:gd name="T37" fmla="*/ 1566 h 2323"/>
                <a:gd name="T38" fmla="*/ 3468 w 4623"/>
                <a:gd name="T39" fmla="*/ 1587 h 2323"/>
                <a:gd name="T40" fmla="*/ 3296 w 4623"/>
                <a:gd name="T41" fmla="*/ 1551 h 2323"/>
                <a:gd name="T42" fmla="*/ 3044 w 4623"/>
                <a:gd name="T43" fmla="*/ 1468 h 2323"/>
                <a:gd name="T44" fmla="*/ 2765 w 4623"/>
                <a:gd name="T45" fmla="*/ 1482 h 2323"/>
                <a:gd name="T46" fmla="*/ 2403 w 4623"/>
                <a:gd name="T47" fmla="*/ 1533 h 2323"/>
                <a:gd name="T48" fmla="*/ 2223 w 4623"/>
                <a:gd name="T49" fmla="*/ 1498 h 2323"/>
                <a:gd name="T50" fmla="*/ 2099 w 4623"/>
                <a:gd name="T51" fmla="*/ 1458 h 2323"/>
                <a:gd name="T52" fmla="*/ 1984 w 4623"/>
                <a:gd name="T53" fmla="*/ 1506 h 2323"/>
                <a:gd name="T54" fmla="*/ 1866 w 4623"/>
                <a:gd name="T55" fmla="*/ 1600 h 2323"/>
                <a:gd name="T56" fmla="*/ 1801 w 4623"/>
                <a:gd name="T57" fmla="*/ 1778 h 2323"/>
                <a:gd name="T58" fmla="*/ 1706 w 4623"/>
                <a:gd name="T59" fmla="*/ 1890 h 2323"/>
                <a:gd name="T60" fmla="*/ 1601 w 4623"/>
                <a:gd name="T61" fmla="*/ 1911 h 2323"/>
                <a:gd name="T62" fmla="*/ 1532 w 4623"/>
                <a:gd name="T63" fmla="*/ 1865 h 2323"/>
                <a:gd name="T64" fmla="*/ 1438 w 4623"/>
                <a:gd name="T65" fmla="*/ 1741 h 2323"/>
                <a:gd name="T66" fmla="*/ 1329 w 4623"/>
                <a:gd name="T67" fmla="*/ 1710 h 2323"/>
                <a:gd name="T68" fmla="*/ 1137 w 4623"/>
                <a:gd name="T69" fmla="*/ 1737 h 2323"/>
                <a:gd name="T70" fmla="*/ 732 w 4623"/>
                <a:gd name="T71" fmla="*/ 1863 h 2323"/>
                <a:gd name="T72" fmla="*/ 429 w 4623"/>
                <a:gd name="T73" fmla="*/ 1986 h 2323"/>
                <a:gd name="T74" fmla="*/ 290 w 4623"/>
                <a:gd name="T75" fmla="*/ 2005 h 2323"/>
                <a:gd name="T76" fmla="*/ 148 w 4623"/>
                <a:gd name="T77" fmla="*/ 1967 h 2323"/>
                <a:gd name="T78" fmla="*/ 57 w 4623"/>
                <a:gd name="T79" fmla="*/ 1952 h 2323"/>
                <a:gd name="T80" fmla="*/ 10 w 4623"/>
                <a:gd name="T81" fmla="*/ 1994 h 2323"/>
                <a:gd name="T82" fmla="*/ 4 w 4623"/>
                <a:gd name="T83" fmla="*/ 2046 h 2323"/>
                <a:gd name="T84" fmla="*/ 84 w 4623"/>
                <a:gd name="T85" fmla="*/ 2089 h 2323"/>
                <a:gd name="T86" fmla="*/ 247 w 4623"/>
                <a:gd name="T87" fmla="*/ 2254 h 2323"/>
                <a:gd name="T88" fmla="*/ 471 w 4623"/>
                <a:gd name="T89" fmla="*/ 2323 h 2323"/>
                <a:gd name="T90" fmla="*/ 741 w 4623"/>
                <a:gd name="T91" fmla="*/ 2263 h 2323"/>
                <a:gd name="T92" fmla="*/ 1046 w 4623"/>
                <a:gd name="T93" fmla="*/ 2191 h 2323"/>
                <a:gd name="T94" fmla="*/ 1503 w 4623"/>
                <a:gd name="T95" fmla="*/ 2171 h 2323"/>
                <a:gd name="T96" fmla="*/ 1813 w 4623"/>
                <a:gd name="T97" fmla="*/ 2124 h 2323"/>
                <a:gd name="T98" fmla="*/ 2079 w 4623"/>
                <a:gd name="T99" fmla="*/ 2032 h 2323"/>
                <a:gd name="T100" fmla="*/ 2505 w 4623"/>
                <a:gd name="T101" fmla="*/ 1921 h 2323"/>
                <a:gd name="T102" fmla="*/ 2958 w 4623"/>
                <a:gd name="T103" fmla="*/ 1884 h 2323"/>
                <a:gd name="T104" fmla="*/ 3401 w 4623"/>
                <a:gd name="T105" fmla="*/ 1868 h 2323"/>
                <a:gd name="T106" fmla="*/ 3696 w 4623"/>
                <a:gd name="T107" fmla="*/ 1794 h 2323"/>
                <a:gd name="T108" fmla="*/ 3967 w 4623"/>
                <a:gd name="T109" fmla="*/ 1762 h 2323"/>
                <a:gd name="T110" fmla="*/ 4223 w 4623"/>
                <a:gd name="T111" fmla="*/ 1685 h 2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623" h="2323">
                  <a:moveTo>
                    <a:pt x="4346" y="1593"/>
                  </a:moveTo>
                  <a:lnTo>
                    <a:pt x="4362" y="1576"/>
                  </a:lnTo>
                  <a:lnTo>
                    <a:pt x="4378" y="1558"/>
                  </a:lnTo>
                  <a:lnTo>
                    <a:pt x="4392" y="1540"/>
                  </a:lnTo>
                  <a:lnTo>
                    <a:pt x="4407" y="1520"/>
                  </a:lnTo>
                  <a:lnTo>
                    <a:pt x="4421" y="1499"/>
                  </a:lnTo>
                  <a:lnTo>
                    <a:pt x="4435" y="1479"/>
                  </a:lnTo>
                  <a:lnTo>
                    <a:pt x="4448" y="1457"/>
                  </a:lnTo>
                  <a:lnTo>
                    <a:pt x="4461" y="1433"/>
                  </a:lnTo>
                  <a:lnTo>
                    <a:pt x="4473" y="1409"/>
                  </a:lnTo>
                  <a:lnTo>
                    <a:pt x="4485" y="1385"/>
                  </a:lnTo>
                  <a:lnTo>
                    <a:pt x="4497" y="1358"/>
                  </a:lnTo>
                  <a:lnTo>
                    <a:pt x="4509" y="1332"/>
                  </a:lnTo>
                  <a:lnTo>
                    <a:pt x="4519" y="1303"/>
                  </a:lnTo>
                  <a:lnTo>
                    <a:pt x="4530" y="1275"/>
                  </a:lnTo>
                  <a:lnTo>
                    <a:pt x="4540" y="1244"/>
                  </a:lnTo>
                  <a:lnTo>
                    <a:pt x="4550" y="1214"/>
                  </a:lnTo>
                  <a:lnTo>
                    <a:pt x="4560" y="1183"/>
                  </a:lnTo>
                  <a:lnTo>
                    <a:pt x="4569" y="1152"/>
                  </a:lnTo>
                  <a:lnTo>
                    <a:pt x="4577" y="1120"/>
                  </a:lnTo>
                  <a:lnTo>
                    <a:pt x="4584" y="1090"/>
                  </a:lnTo>
                  <a:lnTo>
                    <a:pt x="4591" y="1059"/>
                  </a:lnTo>
                  <a:lnTo>
                    <a:pt x="4597" y="1027"/>
                  </a:lnTo>
                  <a:lnTo>
                    <a:pt x="4602" y="996"/>
                  </a:lnTo>
                  <a:lnTo>
                    <a:pt x="4607" y="964"/>
                  </a:lnTo>
                  <a:lnTo>
                    <a:pt x="4611" y="933"/>
                  </a:lnTo>
                  <a:lnTo>
                    <a:pt x="4614" y="901"/>
                  </a:lnTo>
                  <a:lnTo>
                    <a:pt x="4617" y="869"/>
                  </a:lnTo>
                  <a:lnTo>
                    <a:pt x="4619" y="837"/>
                  </a:lnTo>
                  <a:lnTo>
                    <a:pt x="4622" y="806"/>
                  </a:lnTo>
                  <a:lnTo>
                    <a:pt x="4622" y="773"/>
                  </a:lnTo>
                  <a:lnTo>
                    <a:pt x="4623" y="742"/>
                  </a:lnTo>
                  <a:lnTo>
                    <a:pt x="4622" y="710"/>
                  </a:lnTo>
                  <a:lnTo>
                    <a:pt x="4620" y="679"/>
                  </a:lnTo>
                  <a:lnTo>
                    <a:pt x="4618" y="646"/>
                  </a:lnTo>
                  <a:lnTo>
                    <a:pt x="4616" y="615"/>
                  </a:lnTo>
                  <a:lnTo>
                    <a:pt x="4613" y="583"/>
                  </a:lnTo>
                  <a:lnTo>
                    <a:pt x="4609" y="552"/>
                  </a:lnTo>
                  <a:lnTo>
                    <a:pt x="4605" y="520"/>
                  </a:lnTo>
                  <a:lnTo>
                    <a:pt x="4600" y="489"/>
                  </a:lnTo>
                  <a:lnTo>
                    <a:pt x="4594" y="457"/>
                  </a:lnTo>
                  <a:lnTo>
                    <a:pt x="4588" y="427"/>
                  </a:lnTo>
                  <a:lnTo>
                    <a:pt x="4581" y="395"/>
                  </a:lnTo>
                  <a:lnTo>
                    <a:pt x="4573" y="365"/>
                  </a:lnTo>
                  <a:lnTo>
                    <a:pt x="4565" y="333"/>
                  </a:lnTo>
                  <a:lnTo>
                    <a:pt x="4556" y="303"/>
                  </a:lnTo>
                  <a:lnTo>
                    <a:pt x="4546" y="272"/>
                  </a:lnTo>
                  <a:lnTo>
                    <a:pt x="4536" y="242"/>
                  </a:lnTo>
                  <a:lnTo>
                    <a:pt x="4525" y="212"/>
                  </a:lnTo>
                  <a:lnTo>
                    <a:pt x="4518" y="194"/>
                  </a:lnTo>
                  <a:lnTo>
                    <a:pt x="4509" y="176"/>
                  </a:lnTo>
                  <a:lnTo>
                    <a:pt x="4500" y="159"/>
                  </a:lnTo>
                  <a:lnTo>
                    <a:pt x="4489" y="141"/>
                  </a:lnTo>
                  <a:lnTo>
                    <a:pt x="4478" y="124"/>
                  </a:lnTo>
                  <a:lnTo>
                    <a:pt x="4466" y="109"/>
                  </a:lnTo>
                  <a:lnTo>
                    <a:pt x="4453" y="94"/>
                  </a:lnTo>
                  <a:lnTo>
                    <a:pt x="4441" y="79"/>
                  </a:lnTo>
                  <a:lnTo>
                    <a:pt x="4427" y="66"/>
                  </a:lnTo>
                  <a:lnTo>
                    <a:pt x="4412" y="53"/>
                  </a:lnTo>
                  <a:lnTo>
                    <a:pt x="4398" y="42"/>
                  </a:lnTo>
                  <a:lnTo>
                    <a:pt x="4384" y="32"/>
                  </a:lnTo>
                  <a:lnTo>
                    <a:pt x="4369" y="22"/>
                  </a:lnTo>
                  <a:lnTo>
                    <a:pt x="4354" y="15"/>
                  </a:lnTo>
                  <a:lnTo>
                    <a:pt x="4339" y="9"/>
                  </a:lnTo>
                  <a:lnTo>
                    <a:pt x="4325" y="4"/>
                  </a:lnTo>
                  <a:lnTo>
                    <a:pt x="4311" y="1"/>
                  </a:lnTo>
                  <a:lnTo>
                    <a:pt x="4297" y="0"/>
                  </a:lnTo>
                  <a:lnTo>
                    <a:pt x="4282" y="0"/>
                  </a:lnTo>
                  <a:lnTo>
                    <a:pt x="4268" y="2"/>
                  </a:lnTo>
                  <a:lnTo>
                    <a:pt x="4256" y="6"/>
                  </a:lnTo>
                  <a:lnTo>
                    <a:pt x="4243" y="11"/>
                  </a:lnTo>
                  <a:lnTo>
                    <a:pt x="4232" y="19"/>
                  </a:lnTo>
                  <a:lnTo>
                    <a:pt x="4220" y="30"/>
                  </a:lnTo>
                  <a:lnTo>
                    <a:pt x="4210" y="42"/>
                  </a:lnTo>
                  <a:lnTo>
                    <a:pt x="4201" y="57"/>
                  </a:lnTo>
                  <a:lnTo>
                    <a:pt x="4192" y="74"/>
                  </a:lnTo>
                  <a:lnTo>
                    <a:pt x="4185" y="94"/>
                  </a:lnTo>
                  <a:lnTo>
                    <a:pt x="4179" y="116"/>
                  </a:lnTo>
                  <a:lnTo>
                    <a:pt x="4174" y="140"/>
                  </a:lnTo>
                  <a:lnTo>
                    <a:pt x="4170" y="168"/>
                  </a:lnTo>
                  <a:lnTo>
                    <a:pt x="4168" y="198"/>
                  </a:lnTo>
                  <a:lnTo>
                    <a:pt x="4167" y="222"/>
                  </a:lnTo>
                  <a:lnTo>
                    <a:pt x="4167" y="241"/>
                  </a:lnTo>
                  <a:lnTo>
                    <a:pt x="4167" y="258"/>
                  </a:lnTo>
                  <a:lnTo>
                    <a:pt x="4167" y="272"/>
                  </a:lnTo>
                  <a:lnTo>
                    <a:pt x="4169" y="285"/>
                  </a:lnTo>
                  <a:lnTo>
                    <a:pt x="4170" y="295"/>
                  </a:lnTo>
                  <a:lnTo>
                    <a:pt x="4173" y="305"/>
                  </a:lnTo>
                  <a:lnTo>
                    <a:pt x="4176" y="313"/>
                  </a:lnTo>
                  <a:lnTo>
                    <a:pt x="4184" y="330"/>
                  </a:lnTo>
                  <a:lnTo>
                    <a:pt x="4195" y="350"/>
                  </a:lnTo>
                  <a:lnTo>
                    <a:pt x="4210" y="375"/>
                  </a:lnTo>
                  <a:lnTo>
                    <a:pt x="4228" y="409"/>
                  </a:lnTo>
                  <a:lnTo>
                    <a:pt x="4242" y="435"/>
                  </a:lnTo>
                  <a:lnTo>
                    <a:pt x="4254" y="455"/>
                  </a:lnTo>
                  <a:lnTo>
                    <a:pt x="4265" y="471"/>
                  </a:lnTo>
                  <a:lnTo>
                    <a:pt x="4274" y="484"/>
                  </a:lnTo>
                  <a:lnTo>
                    <a:pt x="4290" y="503"/>
                  </a:lnTo>
                  <a:lnTo>
                    <a:pt x="4302" y="517"/>
                  </a:lnTo>
                  <a:lnTo>
                    <a:pt x="4306" y="524"/>
                  </a:lnTo>
                  <a:lnTo>
                    <a:pt x="4308" y="531"/>
                  </a:lnTo>
                  <a:lnTo>
                    <a:pt x="4310" y="540"/>
                  </a:lnTo>
                  <a:lnTo>
                    <a:pt x="4310" y="552"/>
                  </a:lnTo>
                  <a:lnTo>
                    <a:pt x="4309" y="566"/>
                  </a:lnTo>
                  <a:lnTo>
                    <a:pt x="4307" y="584"/>
                  </a:lnTo>
                  <a:lnTo>
                    <a:pt x="4304" y="605"/>
                  </a:lnTo>
                  <a:lnTo>
                    <a:pt x="4300" y="633"/>
                  </a:lnTo>
                  <a:lnTo>
                    <a:pt x="4296" y="653"/>
                  </a:lnTo>
                  <a:lnTo>
                    <a:pt x="4287" y="687"/>
                  </a:lnTo>
                  <a:lnTo>
                    <a:pt x="4276" y="729"/>
                  </a:lnTo>
                  <a:lnTo>
                    <a:pt x="4263" y="777"/>
                  </a:lnTo>
                  <a:lnTo>
                    <a:pt x="4250" y="824"/>
                  </a:lnTo>
                  <a:lnTo>
                    <a:pt x="4238" y="864"/>
                  </a:lnTo>
                  <a:lnTo>
                    <a:pt x="4227" y="896"/>
                  </a:lnTo>
                  <a:lnTo>
                    <a:pt x="4220" y="913"/>
                  </a:lnTo>
                  <a:lnTo>
                    <a:pt x="4215" y="920"/>
                  </a:lnTo>
                  <a:lnTo>
                    <a:pt x="4208" y="927"/>
                  </a:lnTo>
                  <a:lnTo>
                    <a:pt x="4199" y="935"/>
                  </a:lnTo>
                  <a:lnTo>
                    <a:pt x="4188" y="941"/>
                  </a:lnTo>
                  <a:lnTo>
                    <a:pt x="4163" y="955"/>
                  </a:lnTo>
                  <a:lnTo>
                    <a:pt x="4135" y="970"/>
                  </a:lnTo>
                  <a:lnTo>
                    <a:pt x="4107" y="985"/>
                  </a:lnTo>
                  <a:lnTo>
                    <a:pt x="4079" y="1002"/>
                  </a:lnTo>
                  <a:lnTo>
                    <a:pt x="4066" y="1011"/>
                  </a:lnTo>
                  <a:lnTo>
                    <a:pt x="4054" y="1020"/>
                  </a:lnTo>
                  <a:lnTo>
                    <a:pt x="4044" y="1030"/>
                  </a:lnTo>
                  <a:lnTo>
                    <a:pt x="4034" y="1039"/>
                  </a:lnTo>
                  <a:lnTo>
                    <a:pt x="4018" y="1061"/>
                  </a:lnTo>
                  <a:lnTo>
                    <a:pt x="4003" y="1082"/>
                  </a:lnTo>
                  <a:lnTo>
                    <a:pt x="3989" y="1103"/>
                  </a:lnTo>
                  <a:lnTo>
                    <a:pt x="3977" y="1126"/>
                  </a:lnTo>
                  <a:lnTo>
                    <a:pt x="3951" y="1169"/>
                  </a:lnTo>
                  <a:lnTo>
                    <a:pt x="3928" y="1215"/>
                  </a:lnTo>
                  <a:lnTo>
                    <a:pt x="3915" y="1237"/>
                  </a:lnTo>
                  <a:lnTo>
                    <a:pt x="3903" y="1261"/>
                  </a:lnTo>
                  <a:lnTo>
                    <a:pt x="3888" y="1284"/>
                  </a:lnTo>
                  <a:lnTo>
                    <a:pt x="3874" y="1306"/>
                  </a:lnTo>
                  <a:lnTo>
                    <a:pt x="3858" y="1330"/>
                  </a:lnTo>
                  <a:lnTo>
                    <a:pt x="3842" y="1352"/>
                  </a:lnTo>
                  <a:lnTo>
                    <a:pt x="3822" y="1374"/>
                  </a:lnTo>
                  <a:lnTo>
                    <a:pt x="3802" y="1397"/>
                  </a:lnTo>
                  <a:lnTo>
                    <a:pt x="3776" y="1424"/>
                  </a:lnTo>
                  <a:lnTo>
                    <a:pt x="3750" y="1450"/>
                  </a:lnTo>
                  <a:lnTo>
                    <a:pt x="3726" y="1473"/>
                  </a:lnTo>
                  <a:lnTo>
                    <a:pt x="3701" y="1494"/>
                  </a:lnTo>
                  <a:lnTo>
                    <a:pt x="3676" y="1515"/>
                  </a:lnTo>
                  <a:lnTo>
                    <a:pt x="3652" y="1532"/>
                  </a:lnTo>
                  <a:lnTo>
                    <a:pt x="3639" y="1540"/>
                  </a:lnTo>
                  <a:lnTo>
                    <a:pt x="3626" y="1547"/>
                  </a:lnTo>
                  <a:lnTo>
                    <a:pt x="3614" y="1554"/>
                  </a:lnTo>
                  <a:lnTo>
                    <a:pt x="3601" y="1560"/>
                  </a:lnTo>
                  <a:lnTo>
                    <a:pt x="3587" y="1566"/>
                  </a:lnTo>
                  <a:lnTo>
                    <a:pt x="3573" y="1571"/>
                  </a:lnTo>
                  <a:lnTo>
                    <a:pt x="3559" y="1576"/>
                  </a:lnTo>
                  <a:lnTo>
                    <a:pt x="3545" y="1580"/>
                  </a:lnTo>
                  <a:lnTo>
                    <a:pt x="3531" y="1582"/>
                  </a:lnTo>
                  <a:lnTo>
                    <a:pt x="3516" y="1585"/>
                  </a:lnTo>
                  <a:lnTo>
                    <a:pt x="3500" y="1586"/>
                  </a:lnTo>
                  <a:lnTo>
                    <a:pt x="3484" y="1587"/>
                  </a:lnTo>
                  <a:lnTo>
                    <a:pt x="3468" y="1587"/>
                  </a:lnTo>
                  <a:lnTo>
                    <a:pt x="3451" y="1586"/>
                  </a:lnTo>
                  <a:lnTo>
                    <a:pt x="3433" y="1584"/>
                  </a:lnTo>
                  <a:lnTo>
                    <a:pt x="3415" y="1582"/>
                  </a:lnTo>
                  <a:lnTo>
                    <a:pt x="3396" y="1579"/>
                  </a:lnTo>
                  <a:lnTo>
                    <a:pt x="3376" y="1575"/>
                  </a:lnTo>
                  <a:lnTo>
                    <a:pt x="3356" y="1569"/>
                  </a:lnTo>
                  <a:lnTo>
                    <a:pt x="3336" y="1563"/>
                  </a:lnTo>
                  <a:lnTo>
                    <a:pt x="3296" y="1551"/>
                  </a:lnTo>
                  <a:lnTo>
                    <a:pt x="3263" y="1540"/>
                  </a:lnTo>
                  <a:lnTo>
                    <a:pt x="3232" y="1529"/>
                  </a:lnTo>
                  <a:lnTo>
                    <a:pt x="3205" y="1519"/>
                  </a:lnTo>
                  <a:lnTo>
                    <a:pt x="3158" y="1499"/>
                  </a:lnTo>
                  <a:lnTo>
                    <a:pt x="3114" y="1484"/>
                  </a:lnTo>
                  <a:lnTo>
                    <a:pt x="3092" y="1478"/>
                  </a:lnTo>
                  <a:lnTo>
                    <a:pt x="3070" y="1472"/>
                  </a:lnTo>
                  <a:lnTo>
                    <a:pt x="3044" y="1468"/>
                  </a:lnTo>
                  <a:lnTo>
                    <a:pt x="3017" y="1466"/>
                  </a:lnTo>
                  <a:lnTo>
                    <a:pt x="2986" y="1464"/>
                  </a:lnTo>
                  <a:lnTo>
                    <a:pt x="2952" y="1464"/>
                  </a:lnTo>
                  <a:lnTo>
                    <a:pt x="2912" y="1466"/>
                  </a:lnTo>
                  <a:lnTo>
                    <a:pt x="2868" y="1469"/>
                  </a:lnTo>
                  <a:lnTo>
                    <a:pt x="2834" y="1472"/>
                  </a:lnTo>
                  <a:lnTo>
                    <a:pt x="2801" y="1477"/>
                  </a:lnTo>
                  <a:lnTo>
                    <a:pt x="2765" y="1482"/>
                  </a:lnTo>
                  <a:lnTo>
                    <a:pt x="2730" y="1487"/>
                  </a:lnTo>
                  <a:lnTo>
                    <a:pt x="2656" y="1500"/>
                  </a:lnTo>
                  <a:lnTo>
                    <a:pt x="2583" y="1513"/>
                  </a:lnTo>
                  <a:lnTo>
                    <a:pt x="2546" y="1519"/>
                  </a:lnTo>
                  <a:lnTo>
                    <a:pt x="2509" y="1524"/>
                  </a:lnTo>
                  <a:lnTo>
                    <a:pt x="2474" y="1528"/>
                  </a:lnTo>
                  <a:lnTo>
                    <a:pt x="2438" y="1531"/>
                  </a:lnTo>
                  <a:lnTo>
                    <a:pt x="2403" y="1533"/>
                  </a:lnTo>
                  <a:lnTo>
                    <a:pt x="2369" y="1534"/>
                  </a:lnTo>
                  <a:lnTo>
                    <a:pt x="2336" y="1533"/>
                  </a:lnTo>
                  <a:lnTo>
                    <a:pt x="2304" y="1530"/>
                  </a:lnTo>
                  <a:lnTo>
                    <a:pt x="2289" y="1527"/>
                  </a:lnTo>
                  <a:lnTo>
                    <a:pt x="2274" y="1523"/>
                  </a:lnTo>
                  <a:lnTo>
                    <a:pt x="2260" y="1518"/>
                  </a:lnTo>
                  <a:lnTo>
                    <a:pt x="2247" y="1512"/>
                  </a:lnTo>
                  <a:lnTo>
                    <a:pt x="2223" y="1498"/>
                  </a:lnTo>
                  <a:lnTo>
                    <a:pt x="2199" y="1484"/>
                  </a:lnTo>
                  <a:lnTo>
                    <a:pt x="2187" y="1477"/>
                  </a:lnTo>
                  <a:lnTo>
                    <a:pt x="2175" y="1471"/>
                  </a:lnTo>
                  <a:lnTo>
                    <a:pt x="2162" y="1466"/>
                  </a:lnTo>
                  <a:lnTo>
                    <a:pt x="2149" y="1462"/>
                  </a:lnTo>
                  <a:lnTo>
                    <a:pt x="2133" y="1459"/>
                  </a:lnTo>
                  <a:lnTo>
                    <a:pt x="2117" y="1458"/>
                  </a:lnTo>
                  <a:lnTo>
                    <a:pt x="2099" y="1458"/>
                  </a:lnTo>
                  <a:lnTo>
                    <a:pt x="2079" y="1460"/>
                  </a:lnTo>
                  <a:lnTo>
                    <a:pt x="2063" y="1464"/>
                  </a:lnTo>
                  <a:lnTo>
                    <a:pt x="2048" y="1468"/>
                  </a:lnTo>
                  <a:lnTo>
                    <a:pt x="2035" y="1474"/>
                  </a:lnTo>
                  <a:lnTo>
                    <a:pt x="2022" y="1481"/>
                  </a:lnTo>
                  <a:lnTo>
                    <a:pt x="2009" y="1489"/>
                  </a:lnTo>
                  <a:lnTo>
                    <a:pt x="1996" y="1497"/>
                  </a:lnTo>
                  <a:lnTo>
                    <a:pt x="1984" y="1506"/>
                  </a:lnTo>
                  <a:lnTo>
                    <a:pt x="1972" y="1516"/>
                  </a:lnTo>
                  <a:lnTo>
                    <a:pt x="1948" y="1535"/>
                  </a:lnTo>
                  <a:lnTo>
                    <a:pt x="1923" y="1554"/>
                  </a:lnTo>
                  <a:lnTo>
                    <a:pt x="1910" y="1562"/>
                  </a:lnTo>
                  <a:lnTo>
                    <a:pt x="1896" y="1570"/>
                  </a:lnTo>
                  <a:lnTo>
                    <a:pt x="1882" y="1578"/>
                  </a:lnTo>
                  <a:lnTo>
                    <a:pt x="1867" y="1585"/>
                  </a:lnTo>
                  <a:lnTo>
                    <a:pt x="1866" y="1600"/>
                  </a:lnTo>
                  <a:lnTo>
                    <a:pt x="1864" y="1617"/>
                  </a:lnTo>
                  <a:lnTo>
                    <a:pt x="1860" y="1637"/>
                  </a:lnTo>
                  <a:lnTo>
                    <a:pt x="1854" y="1659"/>
                  </a:lnTo>
                  <a:lnTo>
                    <a:pt x="1846" y="1682"/>
                  </a:lnTo>
                  <a:lnTo>
                    <a:pt x="1837" y="1706"/>
                  </a:lnTo>
                  <a:lnTo>
                    <a:pt x="1826" y="1730"/>
                  </a:lnTo>
                  <a:lnTo>
                    <a:pt x="1815" y="1754"/>
                  </a:lnTo>
                  <a:lnTo>
                    <a:pt x="1801" y="1778"/>
                  </a:lnTo>
                  <a:lnTo>
                    <a:pt x="1788" y="1801"/>
                  </a:lnTo>
                  <a:lnTo>
                    <a:pt x="1774" y="1822"/>
                  </a:lnTo>
                  <a:lnTo>
                    <a:pt x="1759" y="1842"/>
                  </a:lnTo>
                  <a:lnTo>
                    <a:pt x="1743" y="1859"/>
                  </a:lnTo>
                  <a:lnTo>
                    <a:pt x="1728" y="1874"/>
                  </a:lnTo>
                  <a:lnTo>
                    <a:pt x="1721" y="1880"/>
                  </a:lnTo>
                  <a:lnTo>
                    <a:pt x="1713" y="1886"/>
                  </a:lnTo>
                  <a:lnTo>
                    <a:pt x="1706" y="1890"/>
                  </a:lnTo>
                  <a:lnTo>
                    <a:pt x="1699" y="1894"/>
                  </a:lnTo>
                  <a:lnTo>
                    <a:pt x="1681" y="1901"/>
                  </a:lnTo>
                  <a:lnTo>
                    <a:pt x="1666" y="1906"/>
                  </a:lnTo>
                  <a:lnTo>
                    <a:pt x="1651" y="1910"/>
                  </a:lnTo>
                  <a:lnTo>
                    <a:pt x="1637" y="1912"/>
                  </a:lnTo>
                  <a:lnTo>
                    <a:pt x="1625" y="1913"/>
                  </a:lnTo>
                  <a:lnTo>
                    <a:pt x="1612" y="1912"/>
                  </a:lnTo>
                  <a:lnTo>
                    <a:pt x="1601" y="1911"/>
                  </a:lnTo>
                  <a:lnTo>
                    <a:pt x="1590" y="1908"/>
                  </a:lnTo>
                  <a:lnTo>
                    <a:pt x="1581" y="1904"/>
                  </a:lnTo>
                  <a:lnTo>
                    <a:pt x="1572" y="1900"/>
                  </a:lnTo>
                  <a:lnTo>
                    <a:pt x="1563" y="1893"/>
                  </a:lnTo>
                  <a:lnTo>
                    <a:pt x="1555" y="1887"/>
                  </a:lnTo>
                  <a:lnTo>
                    <a:pt x="1546" y="1880"/>
                  </a:lnTo>
                  <a:lnTo>
                    <a:pt x="1539" y="1873"/>
                  </a:lnTo>
                  <a:lnTo>
                    <a:pt x="1532" y="1865"/>
                  </a:lnTo>
                  <a:lnTo>
                    <a:pt x="1526" y="1856"/>
                  </a:lnTo>
                  <a:lnTo>
                    <a:pt x="1501" y="1819"/>
                  </a:lnTo>
                  <a:lnTo>
                    <a:pt x="1475" y="1782"/>
                  </a:lnTo>
                  <a:lnTo>
                    <a:pt x="1468" y="1773"/>
                  </a:lnTo>
                  <a:lnTo>
                    <a:pt x="1461" y="1763"/>
                  </a:lnTo>
                  <a:lnTo>
                    <a:pt x="1454" y="1755"/>
                  </a:lnTo>
                  <a:lnTo>
                    <a:pt x="1446" y="1748"/>
                  </a:lnTo>
                  <a:lnTo>
                    <a:pt x="1438" y="1741"/>
                  </a:lnTo>
                  <a:lnTo>
                    <a:pt x="1429" y="1734"/>
                  </a:lnTo>
                  <a:lnTo>
                    <a:pt x="1418" y="1729"/>
                  </a:lnTo>
                  <a:lnTo>
                    <a:pt x="1409" y="1724"/>
                  </a:lnTo>
                  <a:lnTo>
                    <a:pt x="1395" y="1719"/>
                  </a:lnTo>
                  <a:lnTo>
                    <a:pt x="1380" y="1715"/>
                  </a:lnTo>
                  <a:lnTo>
                    <a:pt x="1364" y="1713"/>
                  </a:lnTo>
                  <a:lnTo>
                    <a:pt x="1347" y="1711"/>
                  </a:lnTo>
                  <a:lnTo>
                    <a:pt x="1329" y="1710"/>
                  </a:lnTo>
                  <a:lnTo>
                    <a:pt x="1310" y="1711"/>
                  </a:lnTo>
                  <a:lnTo>
                    <a:pt x="1291" y="1711"/>
                  </a:lnTo>
                  <a:lnTo>
                    <a:pt x="1270" y="1713"/>
                  </a:lnTo>
                  <a:lnTo>
                    <a:pt x="1249" y="1716"/>
                  </a:lnTo>
                  <a:lnTo>
                    <a:pt x="1228" y="1719"/>
                  </a:lnTo>
                  <a:lnTo>
                    <a:pt x="1205" y="1723"/>
                  </a:lnTo>
                  <a:lnTo>
                    <a:pt x="1183" y="1727"/>
                  </a:lnTo>
                  <a:lnTo>
                    <a:pt x="1137" y="1737"/>
                  </a:lnTo>
                  <a:lnTo>
                    <a:pt x="1091" y="1749"/>
                  </a:lnTo>
                  <a:lnTo>
                    <a:pt x="1045" y="1762"/>
                  </a:lnTo>
                  <a:lnTo>
                    <a:pt x="999" y="1776"/>
                  </a:lnTo>
                  <a:lnTo>
                    <a:pt x="954" y="1790"/>
                  </a:lnTo>
                  <a:lnTo>
                    <a:pt x="912" y="1804"/>
                  </a:lnTo>
                  <a:lnTo>
                    <a:pt x="834" y="1829"/>
                  </a:lnTo>
                  <a:lnTo>
                    <a:pt x="771" y="1850"/>
                  </a:lnTo>
                  <a:lnTo>
                    <a:pt x="732" y="1863"/>
                  </a:lnTo>
                  <a:lnTo>
                    <a:pt x="695" y="1876"/>
                  </a:lnTo>
                  <a:lnTo>
                    <a:pt x="661" y="1890"/>
                  </a:lnTo>
                  <a:lnTo>
                    <a:pt x="628" y="1905"/>
                  </a:lnTo>
                  <a:lnTo>
                    <a:pt x="565" y="1933"/>
                  </a:lnTo>
                  <a:lnTo>
                    <a:pt x="505" y="1959"/>
                  </a:lnTo>
                  <a:lnTo>
                    <a:pt x="476" y="1971"/>
                  </a:lnTo>
                  <a:lnTo>
                    <a:pt x="445" y="1981"/>
                  </a:lnTo>
                  <a:lnTo>
                    <a:pt x="429" y="1986"/>
                  </a:lnTo>
                  <a:lnTo>
                    <a:pt x="413" y="1990"/>
                  </a:lnTo>
                  <a:lnTo>
                    <a:pt x="397" y="1994"/>
                  </a:lnTo>
                  <a:lnTo>
                    <a:pt x="381" y="1997"/>
                  </a:lnTo>
                  <a:lnTo>
                    <a:pt x="363" y="2000"/>
                  </a:lnTo>
                  <a:lnTo>
                    <a:pt x="346" y="2002"/>
                  </a:lnTo>
                  <a:lnTo>
                    <a:pt x="328" y="2004"/>
                  </a:lnTo>
                  <a:lnTo>
                    <a:pt x="309" y="2005"/>
                  </a:lnTo>
                  <a:lnTo>
                    <a:pt x="290" y="2005"/>
                  </a:lnTo>
                  <a:lnTo>
                    <a:pt x="271" y="2005"/>
                  </a:lnTo>
                  <a:lnTo>
                    <a:pt x="251" y="2003"/>
                  </a:lnTo>
                  <a:lnTo>
                    <a:pt x="229" y="2002"/>
                  </a:lnTo>
                  <a:lnTo>
                    <a:pt x="216" y="1997"/>
                  </a:lnTo>
                  <a:lnTo>
                    <a:pt x="194" y="1986"/>
                  </a:lnTo>
                  <a:lnTo>
                    <a:pt x="180" y="1980"/>
                  </a:lnTo>
                  <a:lnTo>
                    <a:pt x="164" y="1973"/>
                  </a:lnTo>
                  <a:lnTo>
                    <a:pt x="148" y="1967"/>
                  </a:lnTo>
                  <a:lnTo>
                    <a:pt x="132" y="1960"/>
                  </a:lnTo>
                  <a:lnTo>
                    <a:pt x="115" y="1955"/>
                  </a:lnTo>
                  <a:lnTo>
                    <a:pt x="97" y="1951"/>
                  </a:lnTo>
                  <a:lnTo>
                    <a:pt x="89" y="1950"/>
                  </a:lnTo>
                  <a:lnTo>
                    <a:pt x="81" y="1950"/>
                  </a:lnTo>
                  <a:lnTo>
                    <a:pt x="73" y="1950"/>
                  </a:lnTo>
                  <a:lnTo>
                    <a:pt x="65" y="1950"/>
                  </a:lnTo>
                  <a:lnTo>
                    <a:pt x="57" y="1952"/>
                  </a:lnTo>
                  <a:lnTo>
                    <a:pt x="50" y="1954"/>
                  </a:lnTo>
                  <a:lnTo>
                    <a:pt x="42" y="1956"/>
                  </a:lnTo>
                  <a:lnTo>
                    <a:pt x="36" y="1960"/>
                  </a:lnTo>
                  <a:lnTo>
                    <a:pt x="30" y="1965"/>
                  </a:lnTo>
                  <a:lnTo>
                    <a:pt x="24" y="1971"/>
                  </a:lnTo>
                  <a:lnTo>
                    <a:pt x="19" y="1977"/>
                  </a:lnTo>
                  <a:lnTo>
                    <a:pt x="14" y="1984"/>
                  </a:lnTo>
                  <a:lnTo>
                    <a:pt x="10" y="1994"/>
                  </a:lnTo>
                  <a:lnTo>
                    <a:pt x="6" y="2002"/>
                  </a:lnTo>
                  <a:lnTo>
                    <a:pt x="3" y="2010"/>
                  </a:lnTo>
                  <a:lnTo>
                    <a:pt x="2" y="2017"/>
                  </a:lnTo>
                  <a:lnTo>
                    <a:pt x="1" y="2023"/>
                  </a:lnTo>
                  <a:lnTo>
                    <a:pt x="0" y="2030"/>
                  </a:lnTo>
                  <a:lnTo>
                    <a:pt x="1" y="2036"/>
                  </a:lnTo>
                  <a:lnTo>
                    <a:pt x="2" y="2041"/>
                  </a:lnTo>
                  <a:lnTo>
                    <a:pt x="4" y="2046"/>
                  </a:lnTo>
                  <a:lnTo>
                    <a:pt x="6" y="2050"/>
                  </a:lnTo>
                  <a:lnTo>
                    <a:pt x="9" y="2054"/>
                  </a:lnTo>
                  <a:lnTo>
                    <a:pt x="12" y="2057"/>
                  </a:lnTo>
                  <a:lnTo>
                    <a:pt x="20" y="2063"/>
                  </a:lnTo>
                  <a:lnTo>
                    <a:pt x="30" y="2068"/>
                  </a:lnTo>
                  <a:lnTo>
                    <a:pt x="52" y="2077"/>
                  </a:lnTo>
                  <a:lnTo>
                    <a:pt x="74" y="2085"/>
                  </a:lnTo>
                  <a:lnTo>
                    <a:pt x="84" y="2089"/>
                  </a:lnTo>
                  <a:lnTo>
                    <a:pt x="94" y="2095"/>
                  </a:lnTo>
                  <a:lnTo>
                    <a:pt x="102" y="2101"/>
                  </a:lnTo>
                  <a:lnTo>
                    <a:pt x="108" y="2108"/>
                  </a:lnTo>
                  <a:lnTo>
                    <a:pt x="136" y="2144"/>
                  </a:lnTo>
                  <a:lnTo>
                    <a:pt x="164" y="2178"/>
                  </a:lnTo>
                  <a:lnTo>
                    <a:pt x="192" y="2206"/>
                  </a:lnTo>
                  <a:lnTo>
                    <a:pt x="219" y="2232"/>
                  </a:lnTo>
                  <a:lnTo>
                    <a:pt x="247" y="2254"/>
                  </a:lnTo>
                  <a:lnTo>
                    <a:pt x="275" y="2272"/>
                  </a:lnTo>
                  <a:lnTo>
                    <a:pt x="302" y="2288"/>
                  </a:lnTo>
                  <a:lnTo>
                    <a:pt x="330" y="2300"/>
                  </a:lnTo>
                  <a:lnTo>
                    <a:pt x="358" y="2309"/>
                  </a:lnTo>
                  <a:lnTo>
                    <a:pt x="387" y="2316"/>
                  </a:lnTo>
                  <a:lnTo>
                    <a:pt x="414" y="2320"/>
                  </a:lnTo>
                  <a:lnTo>
                    <a:pt x="443" y="2322"/>
                  </a:lnTo>
                  <a:lnTo>
                    <a:pt x="471" y="2323"/>
                  </a:lnTo>
                  <a:lnTo>
                    <a:pt x="500" y="2321"/>
                  </a:lnTo>
                  <a:lnTo>
                    <a:pt x="530" y="2318"/>
                  </a:lnTo>
                  <a:lnTo>
                    <a:pt x="558" y="2313"/>
                  </a:lnTo>
                  <a:lnTo>
                    <a:pt x="589" y="2307"/>
                  </a:lnTo>
                  <a:lnTo>
                    <a:pt x="618" y="2300"/>
                  </a:lnTo>
                  <a:lnTo>
                    <a:pt x="649" y="2292"/>
                  </a:lnTo>
                  <a:lnTo>
                    <a:pt x="679" y="2282"/>
                  </a:lnTo>
                  <a:lnTo>
                    <a:pt x="741" y="2263"/>
                  </a:lnTo>
                  <a:lnTo>
                    <a:pt x="805" y="2244"/>
                  </a:lnTo>
                  <a:lnTo>
                    <a:pt x="839" y="2234"/>
                  </a:lnTo>
                  <a:lnTo>
                    <a:pt x="871" y="2225"/>
                  </a:lnTo>
                  <a:lnTo>
                    <a:pt x="906" y="2216"/>
                  </a:lnTo>
                  <a:lnTo>
                    <a:pt x="939" y="2208"/>
                  </a:lnTo>
                  <a:lnTo>
                    <a:pt x="975" y="2201"/>
                  </a:lnTo>
                  <a:lnTo>
                    <a:pt x="1009" y="2195"/>
                  </a:lnTo>
                  <a:lnTo>
                    <a:pt x="1046" y="2191"/>
                  </a:lnTo>
                  <a:lnTo>
                    <a:pt x="1082" y="2188"/>
                  </a:lnTo>
                  <a:lnTo>
                    <a:pt x="1147" y="2185"/>
                  </a:lnTo>
                  <a:lnTo>
                    <a:pt x="1210" y="2183"/>
                  </a:lnTo>
                  <a:lnTo>
                    <a:pt x="1271" y="2181"/>
                  </a:lnTo>
                  <a:lnTo>
                    <a:pt x="1330" y="2179"/>
                  </a:lnTo>
                  <a:lnTo>
                    <a:pt x="1389" y="2177"/>
                  </a:lnTo>
                  <a:lnTo>
                    <a:pt x="1446" y="2174"/>
                  </a:lnTo>
                  <a:lnTo>
                    <a:pt x="1503" y="2171"/>
                  </a:lnTo>
                  <a:lnTo>
                    <a:pt x="1559" y="2166"/>
                  </a:lnTo>
                  <a:lnTo>
                    <a:pt x="1614" y="2160"/>
                  </a:lnTo>
                  <a:lnTo>
                    <a:pt x="1671" y="2152"/>
                  </a:lnTo>
                  <a:lnTo>
                    <a:pt x="1699" y="2147"/>
                  </a:lnTo>
                  <a:lnTo>
                    <a:pt x="1727" y="2142"/>
                  </a:lnTo>
                  <a:lnTo>
                    <a:pt x="1756" y="2137"/>
                  </a:lnTo>
                  <a:lnTo>
                    <a:pt x="1784" y="2131"/>
                  </a:lnTo>
                  <a:lnTo>
                    <a:pt x="1813" y="2124"/>
                  </a:lnTo>
                  <a:lnTo>
                    <a:pt x="1842" y="2116"/>
                  </a:lnTo>
                  <a:lnTo>
                    <a:pt x="1870" y="2108"/>
                  </a:lnTo>
                  <a:lnTo>
                    <a:pt x="1900" y="2099"/>
                  </a:lnTo>
                  <a:lnTo>
                    <a:pt x="1930" y="2089"/>
                  </a:lnTo>
                  <a:lnTo>
                    <a:pt x="1961" y="2078"/>
                  </a:lnTo>
                  <a:lnTo>
                    <a:pt x="1991" y="2067"/>
                  </a:lnTo>
                  <a:lnTo>
                    <a:pt x="2022" y="2054"/>
                  </a:lnTo>
                  <a:lnTo>
                    <a:pt x="2079" y="2032"/>
                  </a:lnTo>
                  <a:lnTo>
                    <a:pt x="2134" y="2011"/>
                  </a:lnTo>
                  <a:lnTo>
                    <a:pt x="2189" y="1993"/>
                  </a:lnTo>
                  <a:lnTo>
                    <a:pt x="2243" y="1977"/>
                  </a:lnTo>
                  <a:lnTo>
                    <a:pt x="2296" y="1963"/>
                  </a:lnTo>
                  <a:lnTo>
                    <a:pt x="2348" y="1949"/>
                  </a:lnTo>
                  <a:lnTo>
                    <a:pt x="2401" y="1939"/>
                  </a:lnTo>
                  <a:lnTo>
                    <a:pt x="2452" y="1929"/>
                  </a:lnTo>
                  <a:lnTo>
                    <a:pt x="2505" y="1921"/>
                  </a:lnTo>
                  <a:lnTo>
                    <a:pt x="2558" y="1914"/>
                  </a:lnTo>
                  <a:lnTo>
                    <a:pt x="2612" y="1908"/>
                  </a:lnTo>
                  <a:lnTo>
                    <a:pt x="2666" y="1902"/>
                  </a:lnTo>
                  <a:lnTo>
                    <a:pt x="2721" y="1898"/>
                  </a:lnTo>
                  <a:lnTo>
                    <a:pt x="2778" y="1893"/>
                  </a:lnTo>
                  <a:lnTo>
                    <a:pt x="2837" y="1889"/>
                  </a:lnTo>
                  <a:lnTo>
                    <a:pt x="2898" y="1886"/>
                  </a:lnTo>
                  <a:lnTo>
                    <a:pt x="2958" y="1884"/>
                  </a:lnTo>
                  <a:lnTo>
                    <a:pt x="3018" y="1882"/>
                  </a:lnTo>
                  <a:lnTo>
                    <a:pt x="3078" y="1882"/>
                  </a:lnTo>
                  <a:lnTo>
                    <a:pt x="3138" y="1881"/>
                  </a:lnTo>
                  <a:lnTo>
                    <a:pt x="3197" y="1880"/>
                  </a:lnTo>
                  <a:lnTo>
                    <a:pt x="3256" y="1879"/>
                  </a:lnTo>
                  <a:lnTo>
                    <a:pt x="3313" y="1876"/>
                  </a:lnTo>
                  <a:lnTo>
                    <a:pt x="3371" y="1872"/>
                  </a:lnTo>
                  <a:lnTo>
                    <a:pt x="3401" y="1868"/>
                  </a:lnTo>
                  <a:lnTo>
                    <a:pt x="3430" y="1864"/>
                  </a:lnTo>
                  <a:lnTo>
                    <a:pt x="3460" y="1858"/>
                  </a:lnTo>
                  <a:lnTo>
                    <a:pt x="3489" y="1851"/>
                  </a:lnTo>
                  <a:lnTo>
                    <a:pt x="3548" y="1835"/>
                  </a:lnTo>
                  <a:lnTo>
                    <a:pt x="3607" y="1818"/>
                  </a:lnTo>
                  <a:lnTo>
                    <a:pt x="3636" y="1810"/>
                  </a:lnTo>
                  <a:lnTo>
                    <a:pt x="3667" y="1802"/>
                  </a:lnTo>
                  <a:lnTo>
                    <a:pt x="3696" y="1794"/>
                  </a:lnTo>
                  <a:lnTo>
                    <a:pt x="3727" y="1788"/>
                  </a:lnTo>
                  <a:lnTo>
                    <a:pt x="3757" y="1782"/>
                  </a:lnTo>
                  <a:lnTo>
                    <a:pt x="3788" y="1777"/>
                  </a:lnTo>
                  <a:lnTo>
                    <a:pt x="3818" y="1774"/>
                  </a:lnTo>
                  <a:lnTo>
                    <a:pt x="3849" y="1772"/>
                  </a:lnTo>
                  <a:lnTo>
                    <a:pt x="3890" y="1770"/>
                  </a:lnTo>
                  <a:lnTo>
                    <a:pt x="3929" y="1766"/>
                  </a:lnTo>
                  <a:lnTo>
                    <a:pt x="3967" y="1762"/>
                  </a:lnTo>
                  <a:lnTo>
                    <a:pt x="4004" y="1756"/>
                  </a:lnTo>
                  <a:lnTo>
                    <a:pt x="4040" y="1750"/>
                  </a:lnTo>
                  <a:lnTo>
                    <a:pt x="4073" y="1742"/>
                  </a:lnTo>
                  <a:lnTo>
                    <a:pt x="4106" y="1734"/>
                  </a:lnTo>
                  <a:lnTo>
                    <a:pt x="4137" y="1724"/>
                  </a:lnTo>
                  <a:lnTo>
                    <a:pt x="4168" y="1712"/>
                  </a:lnTo>
                  <a:lnTo>
                    <a:pt x="4196" y="1699"/>
                  </a:lnTo>
                  <a:lnTo>
                    <a:pt x="4223" y="1685"/>
                  </a:lnTo>
                  <a:lnTo>
                    <a:pt x="4251" y="1669"/>
                  </a:lnTo>
                  <a:lnTo>
                    <a:pt x="4276" y="1653"/>
                  </a:lnTo>
                  <a:lnTo>
                    <a:pt x="4301" y="1634"/>
                  </a:lnTo>
                  <a:lnTo>
                    <a:pt x="4324" y="1614"/>
                  </a:lnTo>
                  <a:lnTo>
                    <a:pt x="4346" y="1593"/>
                  </a:lnTo>
                  <a:close/>
                </a:path>
              </a:pathLst>
            </a:custGeom>
            <a:solidFill>
              <a:srgbClr val="D1D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75"/>
            <p:cNvSpPr>
              <a:spLocks/>
            </p:cNvSpPr>
            <p:nvPr/>
          </p:nvSpPr>
          <p:spPr bwMode="auto">
            <a:xfrm>
              <a:off x="7113588" y="5000626"/>
              <a:ext cx="411162" cy="185738"/>
            </a:xfrm>
            <a:custGeom>
              <a:avLst/>
              <a:gdLst>
                <a:gd name="T0" fmla="*/ 4235 w 4403"/>
                <a:gd name="T1" fmla="*/ 1198 h 1986"/>
                <a:gd name="T2" fmla="*/ 4290 w 4403"/>
                <a:gd name="T3" fmla="*/ 1103 h 1986"/>
                <a:gd name="T4" fmla="*/ 4346 w 4403"/>
                <a:gd name="T5" fmla="*/ 956 h 1986"/>
                <a:gd name="T6" fmla="*/ 4390 w 4403"/>
                <a:gd name="T7" fmla="*/ 732 h 1986"/>
                <a:gd name="T8" fmla="*/ 4402 w 4403"/>
                <a:gd name="T9" fmla="*/ 534 h 1986"/>
                <a:gd name="T10" fmla="*/ 4378 w 4403"/>
                <a:gd name="T11" fmla="*/ 274 h 1986"/>
                <a:gd name="T12" fmla="*/ 4350 w 4403"/>
                <a:gd name="T13" fmla="*/ 126 h 1986"/>
                <a:gd name="T14" fmla="*/ 4306 w 4403"/>
                <a:gd name="T15" fmla="*/ 23 h 1986"/>
                <a:gd name="T16" fmla="*/ 4245 w 4403"/>
                <a:gd name="T17" fmla="*/ 5 h 1986"/>
                <a:gd name="T18" fmla="*/ 4175 w 4403"/>
                <a:gd name="T19" fmla="*/ 95 h 1986"/>
                <a:gd name="T20" fmla="*/ 4154 w 4403"/>
                <a:gd name="T21" fmla="*/ 194 h 1986"/>
                <a:gd name="T22" fmla="*/ 4160 w 4403"/>
                <a:gd name="T23" fmla="*/ 304 h 1986"/>
                <a:gd name="T24" fmla="*/ 4198 w 4403"/>
                <a:gd name="T25" fmla="*/ 515 h 1986"/>
                <a:gd name="T26" fmla="*/ 4209 w 4403"/>
                <a:gd name="T27" fmla="*/ 630 h 1986"/>
                <a:gd name="T28" fmla="*/ 4194 w 4403"/>
                <a:gd name="T29" fmla="*/ 736 h 1986"/>
                <a:gd name="T30" fmla="*/ 4131 w 4403"/>
                <a:gd name="T31" fmla="*/ 852 h 1986"/>
                <a:gd name="T32" fmla="*/ 4028 w 4403"/>
                <a:gd name="T33" fmla="*/ 966 h 1986"/>
                <a:gd name="T34" fmla="*/ 3902 w 4403"/>
                <a:gd name="T35" fmla="*/ 1065 h 1986"/>
                <a:gd name="T36" fmla="*/ 3704 w 4403"/>
                <a:gd name="T37" fmla="*/ 1185 h 1986"/>
                <a:gd name="T38" fmla="*/ 3423 w 4403"/>
                <a:gd name="T39" fmla="*/ 1329 h 1986"/>
                <a:gd name="T40" fmla="*/ 3192 w 4403"/>
                <a:gd name="T41" fmla="*/ 1423 h 1986"/>
                <a:gd name="T42" fmla="*/ 2962 w 4403"/>
                <a:gd name="T43" fmla="*/ 1454 h 1986"/>
                <a:gd name="T44" fmla="*/ 2725 w 4403"/>
                <a:gd name="T45" fmla="*/ 1448 h 1986"/>
                <a:gd name="T46" fmla="*/ 2391 w 4403"/>
                <a:gd name="T47" fmla="*/ 1416 h 1986"/>
                <a:gd name="T48" fmla="*/ 2154 w 4403"/>
                <a:gd name="T49" fmla="*/ 1409 h 1986"/>
                <a:gd name="T50" fmla="*/ 1922 w 4403"/>
                <a:gd name="T51" fmla="*/ 1438 h 1986"/>
                <a:gd name="T52" fmla="*/ 1639 w 4403"/>
                <a:gd name="T53" fmla="*/ 1526 h 1986"/>
                <a:gd name="T54" fmla="*/ 1345 w 4403"/>
                <a:gd name="T55" fmla="*/ 1615 h 1986"/>
                <a:gd name="T56" fmla="*/ 1045 w 4403"/>
                <a:gd name="T57" fmla="*/ 1680 h 1986"/>
                <a:gd name="T58" fmla="*/ 894 w 4403"/>
                <a:gd name="T59" fmla="*/ 1696 h 1986"/>
                <a:gd name="T60" fmla="*/ 707 w 4403"/>
                <a:gd name="T61" fmla="*/ 1735 h 1986"/>
                <a:gd name="T62" fmla="*/ 463 w 4403"/>
                <a:gd name="T63" fmla="*/ 1799 h 1986"/>
                <a:gd name="T64" fmla="*/ 327 w 4403"/>
                <a:gd name="T65" fmla="*/ 1819 h 1986"/>
                <a:gd name="T66" fmla="*/ 193 w 4403"/>
                <a:gd name="T67" fmla="*/ 1814 h 1986"/>
                <a:gd name="T68" fmla="*/ 61 w 4403"/>
                <a:gd name="T69" fmla="*/ 1771 h 1986"/>
                <a:gd name="T70" fmla="*/ 14 w 4403"/>
                <a:gd name="T71" fmla="*/ 1829 h 1986"/>
                <a:gd name="T72" fmla="*/ 76 w 4403"/>
                <a:gd name="T73" fmla="*/ 1905 h 1986"/>
                <a:gd name="T74" fmla="*/ 196 w 4403"/>
                <a:gd name="T75" fmla="*/ 1958 h 1986"/>
                <a:gd name="T76" fmla="*/ 301 w 4403"/>
                <a:gd name="T77" fmla="*/ 1972 h 1986"/>
                <a:gd name="T78" fmla="*/ 412 w 4403"/>
                <a:gd name="T79" fmla="*/ 1957 h 1986"/>
                <a:gd name="T80" fmla="*/ 500 w 4403"/>
                <a:gd name="T81" fmla="*/ 1947 h 1986"/>
                <a:gd name="T82" fmla="*/ 589 w 4403"/>
                <a:gd name="T83" fmla="*/ 1967 h 1986"/>
                <a:gd name="T84" fmla="*/ 621 w 4403"/>
                <a:gd name="T85" fmla="*/ 1962 h 1986"/>
                <a:gd name="T86" fmla="*/ 647 w 4403"/>
                <a:gd name="T87" fmla="*/ 1939 h 1986"/>
                <a:gd name="T88" fmla="*/ 688 w 4403"/>
                <a:gd name="T89" fmla="*/ 1931 h 1986"/>
                <a:gd name="T90" fmla="*/ 767 w 4403"/>
                <a:gd name="T91" fmla="*/ 1961 h 1986"/>
                <a:gd name="T92" fmla="*/ 863 w 4403"/>
                <a:gd name="T93" fmla="*/ 1979 h 1986"/>
                <a:gd name="T94" fmla="*/ 1075 w 4403"/>
                <a:gd name="T95" fmla="*/ 1985 h 1986"/>
                <a:gd name="T96" fmla="*/ 1341 w 4403"/>
                <a:gd name="T97" fmla="*/ 1903 h 1986"/>
                <a:gd name="T98" fmla="*/ 1594 w 4403"/>
                <a:gd name="T99" fmla="*/ 1776 h 1986"/>
                <a:gd name="T100" fmla="*/ 1872 w 4403"/>
                <a:gd name="T101" fmla="*/ 1704 h 1986"/>
                <a:gd name="T102" fmla="*/ 2223 w 4403"/>
                <a:gd name="T103" fmla="*/ 1664 h 1986"/>
                <a:gd name="T104" fmla="*/ 2695 w 4403"/>
                <a:gd name="T105" fmla="*/ 1630 h 1986"/>
                <a:gd name="T106" fmla="*/ 2975 w 4403"/>
                <a:gd name="T107" fmla="*/ 1589 h 1986"/>
                <a:gd name="T108" fmla="*/ 3144 w 4403"/>
                <a:gd name="T109" fmla="*/ 1551 h 1986"/>
                <a:gd name="T110" fmla="*/ 3446 w 4403"/>
                <a:gd name="T111" fmla="*/ 1510 h 1986"/>
                <a:gd name="T112" fmla="*/ 3752 w 4403"/>
                <a:gd name="T113" fmla="*/ 1467 h 1986"/>
                <a:gd name="T114" fmla="*/ 3899 w 4403"/>
                <a:gd name="T115" fmla="*/ 1430 h 1986"/>
                <a:gd name="T116" fmla="*/ 4041 w 4403"/>
                <a:gd name="T117" fmla="*/ 1375 h 1986"/>
                <a:gd name="T118" fmla="*/ 4160 w 4403"/>
                <a:gd name="T119" fmla="*/ 1287 h 1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03" h="1986">
                  <a:moveTo>
                    <a:pt x="4181" y="1267"/>
                  </a:moveTo>
                  <a:lnTo>
                    <a:pt x="4195" y="1250"/>
                  </a:lnTo>
                  <a:lnTo>
                    <a:pt x="4209" y="1233"/>
                  </a:lnTo>
                  <a:lnTo>
                    <a:pt x="4222" y="1216"/>
                  </a:lnTo>
                  <a:lnTo>
                    <a:pt x="4235" y="1198"/>
                  </a:lnTo>
                  <a:lnTo>
                    <a:pt x="4247" y="1180"/>
                  </a:lnTo>
                  <a:lnTo>
                    <a:pt x="4258" y="1161"/>
                  </a:lnTo>
                  <a:lnTo>
                    <a:pt x="4270" y="1142"/>
                  </a:lnTo>
                  <a:lnTo>
                    <a:pt x="4280" y="1122"/>
                  </a:lnTo>
                  <a:lnTo>
                    <a:pt x="4290" y="1103"/>
                  </a:lnTo>
                  <a:lnTo>
                    <a:pt x="4299" y="1083"/>
                  </a:lnTo>
                  <a:lnTo>
                    <a:pt x="4308" y="1062"/>
                  </a:lnTo>
                  <a:lnTo>
                    <a:pt x="4317" y="1041"/>
                  </a:lnTo>
                  <a:lnTo>
                    <a:pt x="4333" y="998"/>
                  </a:lnTo>
                  <a:lnTo>
                    <a:pt x="4346" y="956"/>
                  </a:lnTo>
                  <a:lnTo>
                    <a:pt x="4358" y="911"/>
                  </a:lnTo>
                  <a:lnTo>
                    <a:pt x="4368" y="866"/>
                  </a:lnTo>
                  <a:lnTo>
                    <a:pt x="4377" y="822"/>
                  </a:lnTo>
                  <a:lnTo>
                    <a:pt x="4384" y="777"/>
                  </a:lnTo>
                  <a:lnTo>
                    <a:pt x="4390" y="732"/>
                  </a:lnTo>
                  <a:lnTo>
                    <a:pt x="4395" y="688"/>
                  </a:lnTo>
                  <a:lnTo>
                    <a:pt x="4400" y="644"/>
                  </a:lnTo>
                  <a:lnTo>
                    <a:pt x="4403" y="600"/>
                  </a:lnTo>
                  <a:lnTo>
                    <a:pt x="4403" y="574"/>
                  </a:lnTo>
                  <a:lnTo>
                    <a:pt x="4402" y="534"/>
                  </a:lnTo>
                  <a:lnTo>
                    <a:pt x="4400" y="486"/>
                  </a:lnTo>
                  <a:lnTo>
                    <a:pt x="4395" y="431"/>
                  </a:lnTo>
                  <a:lnTo>
                    <a:pt x="4390" y="370"/>
                  </a:lnTo>
                  <a:lnTo>
                    <a:pt x="4383" y="306"/>
                  </a:lnTo>
                  <a:lnTo>
                    <a:pt x="4378" y="274"/>
                  </a:lnTo>
                  <a:lnTo>
                    <a:pt x="4374" y="243"/>
                  </a:lnTo>
                  <a:lnTo>
                    <a:pt x="4368" y="211"/>
                  </a:lnTo>
                  <a:lnTo>
                    <a:pt x="4363" y="182"/>
                  </a:lnTo>
                  <a:lnTo>
                    <a:pt x="4356" y="153"/>
                  </a:lnTo>
                  <a:lnTo>
                    <a:pt x="4350" y="126"/>
                  </a:lnTo>
                  <a:lnTo>
                    <a:pt x="4342" y="100"/>
                  </a:lnTo>
                  <a:lnTo>
                    <a:pt x="4334" y="77"/>
                  </a:lnTo>
                  <a:lnTo>
                    <a:pt x="4325" y="56"/>
                  </a:lnTo>
                  <a:lnTo>
                    <a:pt x="4316" y="39"/>
                  </a:lnTo>
                  <a:lnTo>
                    <a:pt x="4306" y="23"/>
                  </a:lnTo>
                  <a:lnTo>
                    <a:pt x="4295" y="12"/>
                  </a:lnTo>
                  <a:lnTo>
                    <a:pt x="4284" y="4"/>
                  </a:lnTo>
                  <a:lnTo>
                    <a:pt x="4272" y="0"/>
                  </a:lnTo>
                  <a:lnTo>
                    <a:pt x="4259" y="0"/>
                  </a:lnTo>
                  <a:lnTo>
                    <a:pt x="4245" y="5"/>
                  </a:lnTo>
                  <a:lnTo>
                    <a:pt x="4232" y="15"/>
                  </a:lnTo>
                  <a:lnTo>
                    <a:pt x="4217" y="30"/>
                  </a:lnTo>
                  <a:lnTo>
                    <a:pt x="4200" y="51"/>
                  </a:lnTo>
                  <a:lnTo>
                    <a:pt x="4184" y="77"/>
                  </a:lnTo>
                  <a:lnTo>
                    <a:pt x="4175" y="95"/>
                  </a:lnTo>
                  <a:lnTo>
                    <a:pt x="4168" y="114"/>
                  </a:lnTo>
                  <a:lnTo>
                    <a:pt x="4162" y="133"/>
                  </a:lnTo>
                  <a:lnTo>
                    <a:pt x="4158" y="152"/>
                  </a:lnTo>
                  <a:lnTo>
                    <a:pt x="4155" y="173"/>
                  </a:lnTo>
                  <a:lnTo>
                    <a:pt x="4154" y="194"/>
                  </a:lnTo>
                  <a:lnTo>
                    <a:pt x="4153" y="215"/>
                  </a:lnTo>
                  <a:lnTo>
                    <a:pt x="4154" y="237"/>
                  </a:lnTo>
                  <a:lnTo>
                    <a:pt x="4155" y="259"/>
                  </a:lnTo>
                  <a:lnTo>
                    <a:pt x="4157" y="281"/>
                  </a:lnTo>
                  <a:lnTo>
                    <a:pt x="4160" y="304"/>
                  </a:lnTo>
                  <a:lnTo>
                    <a:pt x="4163" y="327"/>
                  </a:lnTo>
                  <a:lnTo>
                    <a:pt x="4171" y="374"/>
                  </a:lnTo>
                  <a:lnTo>
                    <a:pt x="4180" y="420"/>
                  </a:lnTo>
                  <a:lnTo>
                    <a:pt x="4189" y="468"/>
                  </a:lnTo>
                  <a:lnTo>
                    <a:pt x="4198" y="515"/>
                  </a:lnTo>
                  <a:lnTo>
                    <a:pt x="4201" y="538"/>
                  </a:lnTo>
                  <a:lnTo>
                    <a:pt x="4205" y="562"/>
                  </a:lnTo>
                  <a:lnTo>
                    <a:pt x="4207" y="585"/>
                  </a:lnTo>
                  <a:lnTo>
                    <a:pt x="4209" y="607"/>
                  </a:lnTo>
                  <a:lnTo>
                    <a:pt x="4209" y="630"/>
                  </a:lnTo>
                  <a:lnTo>
                    <a:pt x="4209" y="652"/>
                  </a:lnTo>
                  <a:lnTo>
                    <a:pt x="4207" y="673"/>
                  </a:lnTo>
                  <a:lnTo>
                    <a:pt x="4205" y="695"/>
                  </a:lnTo>
                  <a:lnTo>
                    <a:pt x="4200" y="716"/>
                  </a:lnTo>
                  <a:lnTo>
                    <a:pt x="4194" y="736"/>
                  </a:lnTo>
                  <a:lnTo>
                    <a:pt x="4187" y="756"/>
                  </a:lnTo>
                  <a:lnTo>
                    <a:pt x="4179" y="775"/>
                  </a:lnTo>
                  <a:lnTo>
                    <a:pt x="4164" y="801"/>
                  </a:lnTo>
                  <a:lnTo>
                    <a:pt x="4149" y="827"/>
                  </a:lnTo>
                  <a:lnTo>
                    <a:pt x="4131" y="852"/>
                  </a:lnTo>
                  <a:lnTo>
                    <a:pt x="4113" y="875"/>
                  </a:lnTo>
                  <a:lnTo>
                    <a:pt x="4093" y="899"/>
                  </a:lnTo>
                  <a:lnTo>
                    <a:pt x="4073" y="922"/>
                  </a:lnTo>
                  <a:lnTo>
                    <a:pt x="4050" y="945"/>
                  </a:lnTo>
                  <a:lnTo>
                    <a:pt x="4028" y="966"/>
                  </a:lnTo>
                  <a:lnTo>
                    <a:pt x="4004" y="987"/>
                  </a:lnTo>
                  <a:lnTo>
                    <a:pt x="3980" y="1008"/>
                  </a:lnTo>
                  <a:lnTo>
                    <a:pt x="3955" y="1028"/>
                  </a:lnTo>
                  <a:lnTo>
                    <a:pt x="3928" y="1047"/>
                  </a:lnTo>
                  <a:lnTo>
                    <a:pt x="3902" y="1065"/>
                  </a:lnTo>
                  <a:lnTo>
                    <a:pt x="3874" y="1084"/>
                  </a:lnTo>
                  <a:lnTo>
                    <a:pt x="3847" y="1102"/>
                  </a:lnTo>
                  <a:lnTo>
                    <a:pt x="3819" y="1119"/>
                  </a:lnTo>
                  <a:lnTo>
                    <a:pt x="3762" y="1153"/>
                  </a:lnTo>
                  <a:lnTo>
                    <a:pt x="3704" y="1185"/>
                  </a:lnTo>
                  <a:lnTo>
                    <a:pt x="3646" y="1216"/>
                  </a:lnTo>
                  <a:lnTo>
                    <a:pt x="3588" y="1245"/>
                  </a:lnTo>
                  <a:lnTo>
                    <a:pt x="3531" y="1274"/>
                  </a:lnTo>
                  <a:lnTo>
                    <a:pt x="3475" y="1301"/>
                  </a:lnTo>
                  <a:lnTo>
                    <a:pt x="3423" y="1329"/>
                  </a:lnTo>
                  <a:lnTo>
                    <a:pt x="3372" y="1354"/>
                  </a:lnTo>
                  <a:lnTo>
                    <a:pt x="3327" y="1376"/>
                  </a:lnTo>
                  <a:lnTo>
                    <a:pt x="3282" y="1395"/>
                  </a:lnTo>
                  <a:lnTo>
                    <a:pt x="3238" y="1410"/>
                  </a:lnTo>
                  <a:lnTo>
                    <a:pt x="3192" y="1423"/>
                  </a:lnTo>
                  <a:lnTo>
                    <a:pt x="3146" y="1433"/>
                  </a:lnTo>
                  <a:lnTo>
                    <a:pt x="3101" y="1441"/>
                  </a:lnTo>
                  <a:lnTo>
                    <a:pt x="3055" y="1448"/>
                  </a:lnTo>
                  <a:lnTo>
                    <a:pt x="3008" y="1452"/>
                  </a:lnTo>
                  <a:lnTo>
                    <a:pt x="2962" y="1454"/>
                  </a:lnTo>
                  <a:lnTo>
                    <a:pt x="2915" y="1455"/>
                  </a:lnTo>
                  <a:lnTo>
                    <a:pt x="2867" y="1455"/>
                  </a:lnTo>
                  <a:lnTo>
                    <a:pt x="2820" y="1453"/>
                  </a:lnTo>
                  <a:lnTo>
                    <a:pt x="2773" y="1451"/>
                  </a:lnTo>
                  <a:lnTo>
                    <a:pt x="2725" y="1448"/>
                  </a:lnTo>
                  <a:lnTo>
                    <a:pt x="2677" y="1444"/>
                  </a:lnTo>
                  <a:lnTo>
                    <a:pt x="2630" y="1439"/>
                  </a:lnTo>
                  <a:lnTo>
                    <a:pt x="2534" y="1430"/>
                  </a:lnTo>
                  <a:lnTo>
                    <a:pt x="2439" y="1420"/>
                  </a:lnTo>
                  <a:lnTo>
                    <a:pt x="2391" y="1416"/>
                  </a:lnTo>
                  <a:lnTo>
                    <a:pt x="2343" y="1413"/>
                  </a:lnTo>
                  <a:lnTo>
                    <a:pt x="2296" y="1410"/>
                  </a:lnTo>
                  <a:lnTo>
                    <a:pt x="2249" y="1408"/>
                  </a:lnTo>
                  <a:lnTo>
                    <a:pt x="2201" y="1408"/>
                  </a:lnTo>
                  <a:lnTo>
                    <a:pt x="2154" y="1409"/>
                  </a:lnTo>
                  <a:lnTo>
                    <a:pt x="2106" y="1411"/>
                  </a:lnTo>
                  <a:lnTo>
                    <a:pt x="2060" y="1415"/>
                  </a:lnTo>
                  <a:lnTo>
                    <a:pt x="2014" y="1420"/>
                  </a:lnTo>
                  <a:lnTo>
                    <a:pt x="1967" y="1428"/>
                  </a:lnTo>
                  <a:lnTo>
                    <a:pt x="1922" y="1438"/>
                  </a:lnTo>
                  <a:lnTo>
                    <a:pt x="1876" y="1450"/>
                  </a:lnTo>
                  <a:lnTo>
                    <a:pt x="1816" y="1469"/>
                  </a:lnTo>
                  <a:lnTo>
                    <a:pt x="1757" y="1488"/>
                  </a:lnTo>
                  <a:lnTo>
                    <a:pt x="1698" y="1506"/>
                  </a:lnTo>
                  <a:lnTo>
                    <a:pt x="1639" y="1526"/>
                  </a:lnTo>
                  <a:lnTo>
                    <a:pt x="1580" y="1544"/>
                  </a:lnTo>
                  <a:lnTo>
                    <a:pt x="1521" y="1563"/>
                  </a:lnTo>
                  <a:lnTo>
                    <a:pt x="1463" y="1581"/>
                  </a:lnTo>
                  <a:lnTo>
                    <a:pt x="1405" y="1599"/>
                  </a:lnTo>
                  <a:lnTo>
                    <a:pt x="1345" y="1615"/>
                  </a:lnTo>
                  <a:lnTo>
                    <a:pt x="1286" y="1631"/>
                  </a:lnTo>
                  <a:lnTo>
                    <a:pt x="1226" y="1645"/>
                  </a:lnTo>
                  <a:lnTo>
                    <a:pt x="1166" y="1659"/>
                  </a:lnTo>
                  <a:lnTo>
                    <a:pt x="1106" y="1670"/>
                  </a:lnTo>
                  <a:lnTo>
                    <a:pt x="1045" y="1680"/>
                  </a:lnTo>
                  <a:lnTo>
                    <a:pt x="1014" y="1684"/>
                  </a:lnTo>
                  <a:lnTo>
                    <a:pt x="983" y="1688"/>
                  </a:lnTo>
                  <a:lnTo>
                    <a:pt x="952" y="1691"/>
                  </a:lnTo>
                  <a:lnTo>
                    <a:pt x="921" y="1694"/>
                  </a:lnTo>
                  <a:lnTo>
                    <a:pt x="894" y="1696"/>
                  </a:lnTo>
                  <a:lnTo>
                    <a:pt x="867" y="1700"/>
                  </a:lnTo>
                  <a:lnTo>
                    <a:pt x="841" y="1704"/>
                  </a:lnTo>
                  <a:lnTo>
                    <a:pt x="815" y="1709"/>
                  </a:lnTo>
                  <a:lnTo>
                    <a:pt x="761" y="1722"/>
                  </a:lnTo>
                  <a:lnTo>
                    <a:pt x="707" y="1735"/>
                  </a:lnTo>
                  <a:lnTo>
                    <a:pt x="652" y="1750"/>
                  </a:lnTo>
                  <a:lnTo>
                    <a:pt x="598" y="1765"/>
                  </a:lnTo>
                  <a:lnTo>
                    <a:pt x="545" y="1779"/>
                  </a:lnTo>
                  <a:lnTo>
                    <a:pt x="490" y="1793"/>
                  </a:lnTo>
                  <a:lnTo>
                    <a:pt x="463" y="1799"/>
                  </a:lnTo>
                  <a:lnTo>
                    <a:pt x="436" y="1805"/>
                  </a:lnTo>
                  <a:lnTo>
                    <a:pt x="408" y="1810"/>
                  </a:lnTo>
                  <a:lnTo>
                    <a:pt x="382" y="1814"/>
                  </a:lnTo>
                  <a:lnTo>
                    <a:pt x="355" y="1817"/>
                  </a:lnTo>
                  <a:lnTo>
                    <a:pt x="327" y="1819"/>
                  </a:lnTo>
                  <a:lnTo>
                    <a:pt x="301" y="1821"/>
                  </a:lnTo>
                  <a:lnTo>
                    <a:pt x="273" y="1821"/>
                  </a:lnTo>
                  <a:lnTo>
                    <a:pt x="247" y="1820"/>
                  </a:lnTo>
                  <a:lnTo>
                    <a:pt x="220" y="1818"/>
                  </a:lnTo>
                  <a:lnTo>
                    <a:pt x="193" y="1814"/>
                  </a:lnTo>
                  <a:lnTo>
                    <a:pt x="167" y="1809"/>
                  </a:lnTo>
                  <a:lnTo>
                    <a:pt x="140" y="1802"/>
                  </a:lnTo>
                  <a:lnTo>
                    <a:pt x="114" y="1794"/>
                  </a:lnTo>
                  <a:lnTo>
                    <a:pt x="88" y="1784"/>
                  </a:lnTo>
                  <a:lnTo>
                    <a:pt x="61" y="1771"/>
                  </a:lnTo>
                  <a:lnTo>
                    <a:pt x="50" y="1782"/>
                  </a:lnTo>
                  <a:lnTo>
                    <a:pt x="40" y="1793"/>
                  </a:lnTo>
                  <a:lnTo>
                    <a:pt x="30" y="1804"/>
                  </a:lnTo>
                  <a:lnTo>
                    <a:pt x="21" y="1816"/>
                  </a:lnTo>
                  <a:lnTo>
                    <a:pt x="14" y="1829"/>
                  </a:lnTo>
                  <a:lnTo>
                    <a:pt x="8" y="1842"/>
                  </a:lnTo>
                  <a:lnTo>
                    <a:pt x="3" y="1856"/>
                  </a:lnTo>
                  <a:lnTo>
                    <a:pt x="0" y="1869"/>
                  </a:lnTo>
                  <a:lnTo>
                    <a:pt x="40" y="1887"/>
                  </a:lnTo>
                  <a:lnTo>
                    <a:pt x="76" y="1905"/>
                  </a:lnTo>
                  <a:lnTo>
                    <a:pt x="110" y="1923"/>
                  </a:lnTo>
                  <a:lnTo>
                    <a:pt x="144" y="1939"/>
                  </a:lnTo>
                  <a:lnTo>
                    <a:pt x="161" y="1946"/>
                  </a:lnTo>
                  <a:lnTo>
                    <a:pt x="178" y="1953"/>
                  </a:lnTo>
                  <a:lnTo>
                    <a:pt x="196" y="1958"/>
                  </a:lnTo>
                  <a:lnTo>
                    <a:pt x="215" y="1963"/>
                  </a:lnTo>
                  <a:lnTo>
                    <a:pt x="235" y="1967"/>
                  </a:lnTo>
                  <a:lnTo>
                    <a:pt x="255" y="1970"/>
                  </a:lnTo>
                  <a:lnTo>
                    <a:pt x="277" y="1972"/>
                  </a:lnTo>
                  <a:lnTo>
                    <a:pt x="301" y="1972"/>
                  </a:lnTo>
                  <a:lnTo>
                    <a:pt x="319" y="1971"/>
                  </a:lnTo>
                  <a:lnTo>
                    <a:pt x="340" y="1969"/>
                  </a:lnTo>
                  <a:lnTo>
                    <a:pt x="364" y="1966"/>
                  </a:lnTo>
                  <a:lnTo>
                    <a:pt x="388" y="1961"/>
                  </a:lnTo>
                  <a:lnTo>
                    <a:pt x="412" y="1957"/>
                  </a:lnTo>
                  <a:lnTo>
                    <a:pt x="435" y="1953"/>
                  </a:lnTo>
                  <a:lnTo>
                    <a:pt x="454" y="1950"/>
                  </a:lnTo>
                  <a:lnTo>
                    <a:pt x="469" y="1947"/>
                  </a:lnTo>
                  <a:lnTo>
                    <a:pt x="485" y="1947"/>
                  </a:lnTo>
                  <a:lnTo>
                    <a:pt x="500" y="1947"/>
                  </a:lnTo>
                  <a:lnTo>
                    <a:pt x="515" y="1950"/>
                  </a:lnTo>
                  <a:lnTo>
                    <a:pt x="528" y="1953"/>
                  </a:lnTo>
                  <a:lnTo>
                    <a:pt x="554" y="1960"/>
                  </a:lnTo>
                  <a:lnTo>
                    <a:pt x="578" y="1966"/>
                  </a:lnTo>
                  <a:lnTo>
                    <a:pt x="589" y="1967"/>
                  </a:lnTo>
                  <a:lnTo>
                    <a:pt x="599" y="1968"/>
                  </a:lnTo>
                  <a:lnTo>
                    <a:pt x="605" y="1967"/>
                  </a:lnTo>
                  <a:lnTo>
                    <a:pt x="611" y="1966"/>
                  </a:lnTo>
                  <a:lnTo>
                    <a:pt x="616" y="1964"/>
                  </a:lnTo>
                  <a:lnTo>
                    <a:pt x="621" y="1962"/>
                  </a:lnTo>
                  <a:lnTo>
                    <a:pt x="626" y="1959"/>
                  </a:lnTo>
                  <a:lnTo>
                    <a:pt x="631" y="1955"/>
                  </a:lnTo>
                  <a:lnTo>
                    <a:pt x="637" y="1950"/>
                  </a:lnTo>
                  <a:lnTo>
                    <a:pt x="642" y="1945"/>
                  </a:lnTo>
                  <a:lnTo>
                    <a:pt x="647" y="1939"/>
                  </a:lnTo>
                  <a:lnTo>
                    <a:pt x="652" y="1932"/>
                  </a:lnTo>
                  <a:lnTo>
                    <a:pt x="657" y="1924"/>
                  </a:lnTo>
                  <a:lnTo>
                    <a:pt x="662" y="1915"/>
                  </a:lnTo>
                  <a:lnTo>
                    <a:pt x="674" y="1923"/>
                  </a:lnTo>
                  <a:lnTo>
                    <a:pt x="688" y="1931"/>
                  </a:lnTo>
                  <a:lnTo>
                    <a:pt x="701" y="1938"/>
                  </a:lnTo>
                  <a:lnTo>
                    <a:pt x="716" y="1944"/>
                  </a:lnTo>
                  <a:lnTo>
                    <a:pt x="732" y="1950"/>
                  </a:lnTo>
                  <a:lnTo>
                    <a:pt x="749" y="1956"/>
                  </a:lnTo>
                  <a:lnTo>
                    <a:pt x="767" y="1961"/>
                  </a:lnTo>
                  <a:lnTo>
                    <a:pt x="785" y="1965"/>
                  </a:lnTo>
                  <a:lnTo>
                    <a:pt x="803" y="1969"/>
                  </a:lnTo>
                  <a:lnTo>
                    <a:pt x="824" y="1972"/>
                  </a:lnTo>
                  <a:lnTo>
                    <a:pt x="843" y="1976"/>
                  </a:lnTo>
                  <a:lnTo>
                    <a:pt x="863" y="1979"/>
                  </a:lnTo>
                  <a:lnTo>
                    <a:pt x="905" y="1982"/>
                  </a:lnTo>
                  <a:lnTo>
                    <a:pt x="948" y="1985"/>
                  </a:lnTo>
                  <a:lnTo>
                    <a:pt x="991" y="1986"/>
                  </a:lnTo>
                  <a:lnTo>
                    <a:pt x="1033" y="1986"/>
                  </a:lnTo>
                  <a:lnTo>
                    <a:pt x="1075" y="1985"/>
                  </a:lnTo>
                  <a:lnTo>
                    <a:pt x="1115" y="1984"/>
                  </a:lnTo>
                  <a:lnTo>
                    <a:pt x="1188" y="1980"/>
                  </a:lnTo>
                  <a:lnTo>
                    <a:pt x="1248" y="1975"/>
                  </a:lnTo>
                  <a:lnTo>
                    <a:pt x="1294" y="1937"/>
                  </a:lnTo>
                  <a:lnTo>
                    <a:pt x="1341" y="1903"/>
                  </a:lnTo>
                  <a:lnTo>
                    <a:pt x="1388" y="1873"/>
                  </a:lnTo>
                  <a:lnTo>
                    <a:pt x="1438" y="1845"/>
                  </a:lnTo>
                  <a:lnTo>
                    <a:pt x="1489" y="1819"/>
                  </a:lnTo>
                  <a:lnTo>
                    <a:pt x="1541" y="1797"/>
                  </a:lnTo>
                  <a:lnTo>
                    <a:pt x="1594" y="1776"/>
                  </a:lnTo>
                  <a:lnTo>
                    <a:pt x="1648" y="1758"/>
                  </a:lnTo>
                  <a:lnTo>
                    <a:pt x="1702" y="1742"/>
                  </a:lnTo>
                  <a:lnTo>
                    <a:pt x="1758" y="1728"/>
                  </a:lnTo>
                  <a:lnTo>
                    <a:pt x="1815" y="1716"/>
                  </a:lnTo>
                  <a:lnTo>
                    <a:pt x="1872" y="1704"/>
                  </a:lnTo>
                  <a:lnTo>
                    <a:pt x="1930" y="1695"/>
                  </a:lnTo>
                  <a:lnTo>
                    <a:pt x="1988" y="1687"/>
                  </a:lnTo>
                  <a:lnTo>
                    <a:pt x="2047" y="1680"/>
                  </a:lnTo>
                  <a:lnTo>
                    <a:pt x="2105" y="1674"/>
                  </a:lnTo>
                  <a:lnTo>
                    <a:pt x="2223" y="1664"/>
                  </a:lnTo>
                  <a:lnTo>
                    <a:pt x="2342" y="1656"/>
                  </a:lnTo>
                  <a:lnTo>
                    <a:pt x="2461" y="1648"/>
                  </a:lnTo>
                  <a:lnTo>
                    <a:pt x="2579" y="1640"/>
                  </a:lnTo>
                  <a:lnTo>
                    <a:pt x="2638" y="1636"/>
                  </a:lnTo>
                  <a:lnTo>
                    <a:pt x="2695" y="1630"/>
                  </a:lnTo>
                  <a:lnTo>
                    <a:pt x="2752" y="1624"/>
                  </a:lnTo>
                  <a:lnTo>
                    <a:pt x="2809" y="1617"/>
                  </a:lnTo>
                  <a:lnTo>
                    <a:pt x="2865" y="1609"/>
                  </a:lnTo>
                  <a:lnTo>
                    <a:pt x="2921" y="1599"/>
                  </a:lnTo>
                  <a:lnTo>
                    <a:pt x="2975" y="1589"/>
                  </a:lnTo>
                  <a:lnTo>
                    <a:pt x="3029" y="1575"/>
                  </a:lnTo>
                  <a:lnTo>
                    <a:pt x="3057" y="1568"/>
                  </a:lnTo>
                  <a:lnTo>
                    <a:pt x="3085" y="1562"/>
                  </a:lnTo>
                  <a:lnTo>
                    <a:pt x="3115" y="1556"/>
                  </a:lnTo>
                  <a:lnTo>
                    <a:pt x="3144" y="1551"/>
                  </a:lnTo>
                  <a:lnTo>
                    <a:pt x="3203" y="1541"/>
                  </a:lnTo>
                  <a:lnTo>
                    <a:pt x="3263" y="1533"/>
                  </a:lnTo>
                  <a:lnTo>
                    <a:pt x="3324" y="1525"/>
                  </a:lnTo>
                  <a:lnTo>
                    <a:pt x="3385" y="1517"/>
                  </a:lnTo>
                  <a:lnTo>
                    <a:pt x="3446" y="1510"/>
                  </a:lnTo>
                  <a:lnTo>
                    <a:pt x="3508" y="1503"/>
                  </a:lnTo>
                  <a:lnTo>
                    <a:pt x="3570" y="1495"/>
                  </a:lnTo>
                  <a:lnTo>
                    <a:pt x="3631" y="1487"/>
                  </a:lnTo>
                  <a:lnTo>
                    <a:pt x="3692" y="1478"/>
                  </a:lnTo>
                  <a:lnTo>
                    <a:pt x="3752" y="1467"/>
                  </a:lnTo>
                  <a:lnTo>
                    <a:pt x="3782" y="1461"/>
                  </a:lnTo>
                  <a:lnTo>
                    <a:pt x="3812" y="1453"/>
                  </a:lnTo>
                  <a:lnTo>
                    <a:pt x="3841" y="1446"/>
                  </a:lnTo>
                  <a:lnTo>
                    <a:pt x="3870" y="1438"/>
                  </a:lnTo>
                  <a:lnTo>
                    <a:pt x="3899" y="1430"/>
                  </a:lnTo>
                  <a:lnTo>
                    <a:pt x="3928" y="1421"/>
                  </a:lnTo>
                  <a:lnTo>
                    <a:pt x="3956" y="1412"/>
                  </a:lnTo>
                  <a:lnTo>
                    <a:pt x="3984" y="1401"/>
                  </a:lnTo>
                  <a:lnTo>
                    <a:pt x="4013" y="1388"/>
                  </a:lnTo>
                  <a:lnTo>
                    <a:pt x="4041" y="1375"/>
                  </a:lnTo>
                  <a:lnTo>
                    <a:pt x="4067" y="1360"/>
                  </a:lnTo>
                  <a:lnTo>
                    <a:pt x="4092" y="1344"/>
                  </a:lnTo>
                  <a:lnTo>
                    <a:pt x="4116" y="1326"/>
                  </a:lnTo>
                  <a:lnTo>
                    <a:pt x="4139" y="1307"/>
                  </a:lnTo>
                  <a:lnTo>
                    <a:pt x="4160" y="1287"/>
                  </a:lnTo>
                  <a:lnTo>
                    <a:pt x="4181" y="1267"/>
                  </a:lnTo>
                  <a:close/>
                </a:path>
              </a:pathLst>
            </a:custGeom>
            <a:solidFill>
              <a:srgbClr val="C4C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 76"/>
            <p:cNvSpPr>
              <a:spLocks/>
            </p:cNvSpPr>
            <p:nvPr/>
          </p:nvSpPr>
          <p:spPr bwMode="auto">
            <a:xfrm>
              <a:off x="7215188" y="4997451"/>
              <a:ext cx="323850" cy="190500"/>
            </a:xfrm>
            <a:custGeom>
              <a:avLst/>
              <a:gdLst>
                <a:gd name="T0" fmla="*/ 3262 w 3482"/>
                <a:gd name="T1" fmla="*/ 1338 h 2035"/>
                <a:gd name="T2" fmla="*/ 3337 w 3482"/>
                <a:gd name="T3" fmla="*/ 1239 h 2035"/>
                <a:gd name="T4" fmla="*/ 3414 w 3482"/>
                <a:gd name="T5" fmla="*/ 1035 h 2035"/>
                <a:gd name="T6" fmla="*/ 3467 w 3482"/>
                <a:gd name="T7" fmla="*/ 711 h 2035"/>
                <a:gd name="T8" fmla="*/ 3481 w 3482"/>
                <a:gd name="T9" fmla="*/ 452 h 2035"/>
                <a:gd name="T10" fmla="*/ 3445 w 3482"/>
                <a:gd name="T11" fmla="*/ 210 h 2035"/>
                <a:gd name="T12" fmla="*/ 3328 w 3482"/>
                <a:gd name="T13" fmla="*/ 34 h 2035"/>
                <a:gd name="T14" fmla="*/ 3232 w 3482"/>
                <a:gd name="T15" fmla="*/ 26 h 2035"/>
                <a:gd name="T16" fmla="*/ 3225 w 3482"/>
                <a:gd name="T17" fmla="*/ 177 h 2035"/>
                <a:gd name="T18" fmla="*/ 3287 w 3482"/>
                <a:gd name="T19" fmla="*/ 569 h 2035"/>
                <a:gd name="T20" fmla="*/ 3280 w 3482"/>
                <a:gd name="T21" fmla="*/ 671 h 2035"/>
                <a:gd name="T22" fmla="*/ 3214 w 3482"/>
                <a:gd name="T23" fmla="*/ 706 h 2035"/>
                <a:gd name="T24" fmla="*/ 3189 w 3482"/>
                <a:gd name="T25" fmla="*/ 768 h 2035"/>
                <a:gd name="T26" fmla="*/ 3191 w 3482"/>
                <a:gd name="T27" fmla="*/ 865 h 2035"/>
                <a:gd name="T28" fmla="*/ 3166 w 3482"/>
                <a:gd name="T29" fmla="*/ 1007 h 2035"/>
                <a:gd name="T30" fmla="*/ 3133 w 3482"/>
                <a:gd name="T31" fmla="*/ 1076 h 2035"/>
                <a:gd name="T32" fmla="*/ 3077 w 3482"/>
                <a:gd name="T33" fmla="*/ 1093 h 2035"/>
                <a:gd name="T34" fmla="*/ 3032 w 3482"/>
                <a:gd name="T35" fmla="*/ 1140 h 2035"/>
                <a:gd name="T36" fmla="*/ 2999 w 3482"/>
                <a:gd name="T37" fmla="*/ 1293 h 2035"/>
                <a:gd name="T38" fmla="*/ 2974 w 3482"/>
                <a:gd name="T39" fmla="*/ 1338 h 2035"/>
                <a:gd name="T40" fmla="*/ 2875 w 3482"/>
                <a:gd name="T41" fmla="*/ 1396 h 2035"/>
                <a:gd name="T42" fmla="*/ 2724 w 3482"/>
                <a:gd name="T43" fmla="*/ 1441 h 2035"/>
                <a:gd name="T44" fmla="*/ 2559 w 3482"/>
                <a:gd name="T45" fmla="*/ 1451 h 2035"/>
                <a:gd name="T46" fmla="*/ 2392 w 3482"/>
                <a:gd name="T47" fmla="*/ 1381 h 2035"/>
                <a:gd name="T48" fmla="*/ 2284 w 3482"/>
                <a:gd name="T49" fmla="*/ 1334 h 2035"/>
                <a:gd name="T50" fmla="*/ 2190 w 3482"/>
                <a:gd name="T51" fmla="*/ 1340 h 2035"/>
                <a:gd name="T52" fmla="*/ 2067 w 3482"/>
                <a:gd name="T53" fmla="*/ 1388 h 2035"/>
                <a:gd name="T54" fmla="*/ 1995 w 3482"/>
                <a:gd name="T55" fmla="*/ 1458 h 2035"/>
                <a:gd name="T56" fmla="*/ 1981 w 3482"/>
                <a:gd name="T57" fmla="*/ 1518 h 2035"/>
                <a:gd name="T58" fmla="*/ 1832 w 3482"/>
                <a:gd name="T59" fmla="*/ 1593 h 2035"/>
                <a:gd name="T60" fmla="*/ 1615 w 3482"/>
                <a:gd name="T61" fmla="*/ 1611 h 2035"/>
                <a:gd name="T62" fmla="*/ 1219 w 3482"/>
                <a:gd name="T63" fmla="*/ 1590 h 2035"/>
                <a:gd name="T64" fmla="*/ 1017 w 3482"/>
                <a:gd name="T65" fmla="*/ 1620 h 2035"/>
                <a:gd name="T66" fmla="*/ 723 w 3482"/>
                <a:gd name="T67" fmla="*/ 1743 h 2035"/>
                <a:gd name="T68" fmla="*/ 461 w 3482"/>
                <a:gd name="T69" fmla="*/ 1846 h 2035"/>
                <a:gd name="T70" fmla="*/ 231 w 3482"/>
                <a:gd name="T71" fmla="*/ 1885 h 2035"/>
                <a:gd name="T72" fmla="*/ 19 w 3482"/>
                <a:gd name="T73" fmla="*/ 1832 h 2035"/>
                <a:gd name="T74" fmla="*/ 27 w 3482"/>
                <a:gd name="T75" fmla="*/ 2010 h 2035"/>
                <a:gd name="T76" fmla="*/ 177 w 3482"/>
                <a:gd name="T77" fmla="*/ 2029 h 2035"/>
                <a:gd name="T78" fmla="*/ 415 w 3482"/>
                <a:gd name="T79" fmla="*/ 1953 h 2035"/>
                <a:gd name="T80" fmla="*/ 636 w 3482"/>
                <a:gd name="T81" fmla="*/ 1874 h 2035"/>
                <a:gd name="T82" fmla="*/ 809 w 3482"/>
                <a:gd name="T83" fmla="*/ 1902 h 2035"/>
                <a:gd name="T84" fmla="*/ 984 w 3482"/>
                <a:gd name="T85" fmla="*/ 1920 h 2035"/>
                <a:gd name="T86" fmla="*/ 1095 w 3482"/>
                <a:gd name="T87" fmla="*/ 1886 h 2035"/>
                <a:gd name="T88" fmla="*/ 1112 w 3482"/>
                <a:gd name="T89" fmla="*/ 1761 h 2035"/>
                <a:gd name="T90" fmla="*/ 1200 w 3482"/>
                <a:gd name="T91" fmla="*/ 1724 h 2035"/>
                <a:gd name="T92" fmla="*/ 1313 w 3482"/>
                <a:gd name="T93" fmla="*/ 1736 h 2035"/>
                <a:gd name="T94" fmla="*/ 1424 w 3482"/>
                <a:gd name="T95" fmla="*/ 1752 h 2035"/>
                <a:gd name="T96" fmla="*/ 1509 w 3482"/>
                <a:gd name="T97" fmla="*/ 1721 h 2035"/>
                <a:gd name="T98" fmla="*/ 1614 w 3482"/>
                <a:gd name="T99" fmla="*/ 1752 h 2035"/>
                <a:gd name="T100" fmla="*/ 1760 w 3482"/>
                <a:gd name="T101" fmla="*/ 1759 h 2035"/>
                <a:gd name="T102" fmla="*/ 1906 w 3482"/>
                <a:gd name="T103" fmla="*/ 1735 h 2035"/>
                <a:gd name="T104" fmla="*/ 2012 w 3482"/>
                <a:gd name="T105" fmla="*/ 1669 h 2035"/>
                <a:gd name="T106" fmla="*/ 2109 w 3482"/>
                <a:gd name="T107" fmla="*/ 1577 h 2035"/>
                <a:gd name="T108" fmla="*/ 2203 w 3482"/>
                <a:gd name="T109" fmla="*/ 1615 h 2035"/>
                <a:gd name="T110" fmla="*/ 2299 w 3482"/>
                <a:gd name="T111" fmla="*/ 1625 h 2035"/>
                <a:gd name="T112" fmla="*/ 2453 w 3482"/>
                <a:gd name="T113" fmla="*/ 1585 h 2035"/>
                <a:gd name="T114" fmla="*/ 2599 w 3482"/>
                <a:gd name="T115" fmla="*/ 1586 h 2035"/>
                <a:gd name="T116" fmla="*/ 2729 w 3482"/>
                <a:gd name="T117" fmla="*/ 1612 h 2035"/>
                <a:gd name="T118" fmla="*/ 2874 w 3482"/>
                <a:gd name="T119" fmla="*/ 1585 h 2035"/>
                <a:gd name="T120" fmla="*/ 3005 w 3482"/>
                <a:gd name="T121" fmla="*/ 1517 h 2035"/>
                <a:gd name="T122" fmla="*/ 3092 w 3482"/>
                <a:gd name="T123" fmla="*/ 1421 h 2035"/>
                <a:gd name="T124" fmla="*/ 3168 w 3482"/>
                <a:gd name="T125" fmla="*/ 1396 h 20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82" h="2035">
                  <a:moveTo>
                    <a:pt x="3189" y="1388"/>
                  </a:moveTo>
                  <a:lnTo>
                    <a:pt x="3203" y="1382"/>
                  </a:lnTo>
                  <a:lnTo>
                    <a:pt x="3215" y="1375"/>
                  </a:lnTo>
                  <a:lnTo>
                    <a:pt x="3227" y="1367"/>
                  </a:lnTo>
                  <a:lnTo>
                    <a:pt x="3239" y="1357"/>
                  </a:lnTo>
                  <a:lnTo>
                    <a:pt x="3250" y="1348"/>
                  </a:lnTo>
                  <a:lnTo>
                    <a:pt x="3262" y="1338"/>
                  </a:lnTo>
                  <a:lnTo>
                    <a:pt x="3273" y="1328"/>
                  </a:lnTo>
                  <a:lnTo>
                    <a:pt x="3283" y="1316"/>
                  </a:lnTo>
                  <a:lnTo>
                    <a:pt x="3293" y="1305"/>
                  </a:lnTo>
                  <a:lnTo>
                    <a:pt x="3302" y="1292"/>
                  </a:lnTo>
                  <a:lnTo>
                    <a:pt x="3311" y="1279"/>
                  </a:lnTo>
                  <a:lnTo>
                    <a:pt x="3320" y="1266"/>
                  </a:lnTo>
                  <a:lnTo>
                    <a:pt x="3337" y="1239"/>
                  </a:lnTo>
                  <a:lnTo>
                    <a:pt x="3352" y="1210"/>
                  </a:lnTo>
                  <a:lnTo>
                    <a:pt x="3366" y="1182"/>
                  </a:lnTo>
                  <a:lnTo>
                    <a:pt x="3378" y="1151"/>
                  </a:lnTo>
                  <a:lnTo>
                    <a:pt x="3388" y="1122"/>
                  </a:lnTo>
                  <a:lnTo>
                    <a:pt x="3399" y="1092"/>
                  </a:lnTo>
                  <a:lnTo>
                    <a:pt x="3407" y="1064"/>
                  </a:lnTo>
                  <a:lnTo>
                    <a:pt x="3414" y="1035"/>
                  </a:lnTo>
                  <a:lnTo>
                    <a:pt x="3420" y="1008"/>
                  </a:lnTo>
                  <a:lnTo>
                    <a:pt x="3425" y="983"/>
                  </a:lnTo>
                  <a:lnTo>
                    <a:pt x="3433" y="934"/>
                  </a:lnTo>
                  <a:lnTo>
                    <a:pt x="3443" y="877"/>
                  </a:lnTo>
                  <a:lnTo>
                    <a:pt x="3452" y="814"/>
                  </a:lnTo>
                  <a:lnTo>
                    <a:pt x="3463" y="747"/>
                  </a:lnTo>
                  <a:lnTo>
                    <a:pt x="3467" y="711"/>
                  </a:lnTo>
                  <a:lnTo>
                    <a:pt x="3471" y="676"/>
                  </a:lnTo>
                  <a:lnTo>
                    <a:pt x="3474" y="639"/>
                  </a:lnTo>
                  <a:lnTo>
                    <a:pt x="3477" y="602"/>
                  </a:lnTo>
                  <a:lnTo>
                    <a:pt x="3479" y="565"/>
                  </a:lnTo>
                  <a:lnTo>
                    <a:pt x="3481" y="528"/>
                  </a:lnTo>
                  <a:lnTo>
                    <a:pt x="3482" y="490"/>
                  </a:lnTo>
                  <a:lnTo>
                    <a:pt x="3481" y="452"/>
                  </a:lnTo>
                  <a:lnTo>
                    <a:pt x="3480" y="416"/>
                  </a:lnTo>
                  <a:lnTo>
                    <a:pt x="3478" y="379"/>
                  </a:lnTo>
                  <a:lnTo>
                    <a:pt x="3474" y="344"/>
                  </a:lnTo>
                  <a:lnTo>
                    <a:pt x="3469" y="308"/>
                  </a:lnTo>
                  <a:lnTo>
                    <a:pt x="3463" y="274"/>
                  </a:lnTo>
                  <a:lnTo>
                    <a:pt x="3455" y="241"/>
                  </a:lnTo>
                  <a:lnTo>
                    <a:pt x="3445" y="210"/>
                  </a:lnTo>
                  <a:lnTo>
                    <a:pt x="3434" y="179"/>
                  </a:lnTo>
                  <a:lnTo>
                    <a:pt x="3421" y="150"/>
                  </a:lnTo>
                  <a:lnTo>
                    <a:pt x="3407" y="122"/>
                  </a:lnTo>
                  <a:lnTo>
                    <a:pt x="3391" y="97"/>
                  </a:lnTo>
                  <a:lnTo>
                    <a:pt x="3371" y="74"/>
                  </a:lnTo>
                  <a:lnTo>
                    <a:pt x="3350" y="52"/>
                  </a:lnTo>
                  <a:lnTo>
                    <a:pt x="3328" y="34"/>
                  </a:lnTo>
                  <a:lnTo>
                    <a:pt x="3302" y="17"/>
                  </a:lnTo>
                  <a:lnTo>
                    <a:pt x="3274" y="3"/>
                  </a:lnTo>
                  <a:lnTo>
                    <a:pt x="3263" y="0"/>
                  </a:lnTo>
                  <a:lnTo>
                    <a:pt x="3252" y="0"/>
                  </a:lnTo>
                  <a:lnTo>
                    <a:pt x="3244" y="6"/>
                  </a:lnTo>
                  <a:lnTo>
                    <a:pt x="3237" y="14"/>
                  </a:lnTo>
                  <a:lnTo>
                    <a:pt x="3232" y="26"/>
                  </a:lnTo>
                  <a:lnTo>
                    <a:pt x="3228" y="40"/>
                  </a:lnTo>
                  <a:lnTo>
                    <a:pt x="3225" y="57"/>
                  </a:lnTo>
                  <a:lnTo>
                    <a:pt x="3223" y="78"/>
                  </a:lnTo>
                  <a:lnTo>
                    <a:pt x="3222" y="100"/>
                  </a:lnTo>
                  <a:lnTo>
                    <a:pt x="3222" y="124"/>
                  </a:lnTo>
                  <a:lnTo>
                    <a:pt x="3223" y="150"/>
                  </a:lnTo>
                  <a:lnTo>
                    <a:pt x="3225" y="177"/>
                  </a:lnTo>
                  <a:lnTo>
                    <a:pt x="3230" y="236"/>
                  </a:lnTo>
                  <a:lnTo>
                    <a:pt x="3238" y="297"/>
                  </a:lnTo>
                  <a:lnTo>
                    <a:pt x="3247" y="358"/>
                  </a:lnTo>
                  <a:lnTo>
                    <a:pt x="3257" y="419"/>
                  </a:lnTo>
                  <a:lnTo>
                    <a:pt x="3268" y="475"/>
                  </a:lnTo>
                  <a:lnTo>
                    <a:pt x="3278" y="527"/>
                  </a:lnTo>
                  <a:lnTo>
                    <a:pt x="3287" y="569"/>
                  </a:lnTo>
                  <a:lnTo>
                    <a:pt x="3294" y="603"/>
                  </a:lnTo>
                  <a:lnTo>
                    <a:pt x="3299" y="625"/>
                  </a:lnTo>
                  <a:lnTo>
                    <a:pt x="3301" y="632"/>
                  </a:lnTo>
                  <a:lnTo>
                    <a:pt x="3296" y="644"/>
                  </a:lnTo>
                  <a:lnTo>
                    <a:pt x="3292" y="655"/>
                  </a:lnTo>
                  <a:lnTo>
                    <a:pt x="3286" y="664"/>
                  </a:lnTo>
                  <a:lnTo>
                    <a:pt x="3280" y="671"/>
                  </a:lnTo>
                  <a:lnTo>
                    <a:pt x="3273" y="676"/>
                  </a:lnTo>
                  <a:lnTo>
                    <a:pt x="3266" y="680"/>
                  </a:lnTo>
                  <a:lnTo>
                    <a:pt x="3257" y="684"/>
                  </a:lnTo>
                  <a:lnTo>
                    <a:pt x="3250" y="687"/>
                  </a:lnTo>
                  <a:lnTo>
                    <a:pt x="3235" y="694"/>
                  </a:lnTo>
                  <a:lnTo>
                    <a:pt x="3221" y="701"/>
                  </a:lnTo>
                  <a:lnTo>
                    <a:pt x="3214" y="706"/>
                  </a:lnTo>
                  <a:lnTo>
                    <a:pt x="3208" y="713"/>
                  </a:lnTo>
                  <a:lnTo>
                    <a:pt x="3203" y="722"/>
                  </a:lnTo>
                  <a:lnTo>
                    <a:pt x="3198" y="731"/>
                  </a:lnTo>
                  <a:lnTo>
                    <a:pt x="3195" y="740"/>
                  </a:lnTo>
                  <a:lnTo>
                    <a:pt x="3192" y="749"/>
                  </a:lnTo>
                  <a:lnTo>
                    <a:pt x="3190" y="759"/>
                  </a:lnTo>
                  <a:lnTo>
                    <a:pt x="3189" y="768"/>
                  </a:lnTo>
                  <a:lnTo>
                    <a:pt x="3189" y="787"/>
                  </a:lnTo>
                  <a:lnTo>
                    <a:pt x="3190" y="806"/>
                  </a:lnTo>
                  <a:lnTo>
                    <a:pt x="3191" y="824"/>
                  </a:lnTo>
                  <a:lnTo>
                    <a:pt x="3192" y="841"/>
                  </a:lnTo>
                  <a:lnTo>
                    <a:pt x="3192" y="850"/>
                  </a:lnTo>
                  <a:lnTo>
                    <a:pt x="3192" y="858"/>
                  </a:lnTo>
                  <a:lnTo>
                    <a:pt x="3191" y="865"/>
                  </a:lnTo>
                  <a:lnTo>
                    <a:pt x="3190" y="872"/>
                  </a:lnTo>
                  <a:lnTo>
                    <a:pt x="3185" y="893"/>
                  </a:lnTo>
                  <a:lnTo>
                    <a:pt x="3181" y="916"/>
                  </a:lnTo>
                  <a:lnTo>
                    <a:pt x="3177" y="938"/>
                  </a:lnTo>
                  <a:lnTo>
                    <a:pt x="3174" y="961"/>
                  </a:lnTo>
                  <a:lnTo>
                    <a:pt x="3171" y="985"/>
                  </a:lnTo>
                  <a:lnTo>
                    <a:pt x="3166" y="1007"/>
                  </a:lnTo>
                  <a:lnTo>
                    <a:pt x="3163" y="1017"/>
                  </a:lnTo>
                  <a:lnTo>
                    <a:pt x="3160" y="1028"/>
                  </a:lnTo>
                  <a:lnTo>
                    <a:pt x="3157" y="1039"/>
                  </a:lnTo>
                  <a:lnTo>
                    <a:pt x="3153" y="1048"/>
                  </a:lnTo>
                  <a:lnTo>
                    <a:pt x="3147" y="1060"/>
                  </a:lnTo>
                  <a:lnTo>
                    <a:pt x="3140" y="1069"/>
                  </a:lnTo>
                  <a:lnTo>
                    <a:pt x="3133" y="1076"/>
                  </a:lnTo>
                  <a:lnTo>
                    <a:pt x="3124" y="1081"/>
                  </a:lnTo>
                  <a:lnTo>
                    <a:pt x="3117" y="1085"/>
                  </a:lnTo>
                  <a:lnTo>
                    <a:pt x="3109" y="1088"/>
                  </a:lnTo>
                  <a:lnTo>
                    <a:pt x="3101" y="1089"/>
                  </a:lnTo>
                  <a:lnTo>
                    <a:pt x="3093" y="1091"/>
                  </a:lnTo>
                  <a:lnTo>
                    <a:pt x="3085" y="1092"/>
                  </a:lnTo>
                  <a:lnTo>
                    <a:pt x="3077" y="1093"/>
                  </a:lnTo>
                  <a:lnTo>
                    <a:pt x="3070" y="1095"/>
                  </a:lnTo>
                  <a:lnTo>
                    <a:pt x="3063" y="1098"/>
                  </a:lnTo>
                  <a:lnTo>
                    <a:pt x="3055" y="1103"/>
                  </a:lnTo>
                  <a:lnTo>
                    <a:pt x="3049" y="1108"/>
                  </a:lnTo>
                  <a:lnTo>
                    <a:pt x="3043" y="1116"/>
                  </a:lnTo>
                  <a:lnTo>
                    <a:pt x="3038" y="1125"/>
                  </a:lnTo>
                  <a:lnTo>
                    <a:pt x="3032" y="1140"/>
                  </a:lnTo>
                  <a:lnTo>
                    <a:pt x="3026" y="1154"/>
                  </a:lnTo>
                  <a:lnTo>
                    <a:pt x="3022" y="1168"/>
                  </a:lnTo>
                  <a:lnTo>
                    <a:pt x="3018" y="1181"/>
                  </a:lnTo>
                  <a:lnTo>
                    <a:pt x="3012" y="1204"/>
                  </a:lnTo>
                  <a:lnTo>
                    <a:pt x="3009" y="1225"/>
                  </a:lnTo>
                  <a:lnTo>
                    <a:pt x="3004" y="1262"/>
                  </a:lnTo>
                  <a:lnTo>
                    <a:pt x="2999" y="1293"/>
                  </a:lnTo>
                  <a:lnTo>
                    <a:pt x="2996" y="1301"/>
                  </a:lnTo>
                  <a:lnTo>
                    <a:pt x="2994" y="1307"/>
                  </a:lnTo>
                  <a:lnTo>
                    <a:pt x="2991" y="1314"/>
                  </a:lnTo>
                  <a:lnTo>
                    <a:pt x="2988" y="1320"/>
                  </a:lnTo>
                  <a:lnTo>
                    <a:pt x="2984" y="1326"/>
                  </a:lnTo>
                  <a:lnTo>
                    <a:pt x="2979" y="1332"/>
                  </a:lnTo>
                  <a:lnTo>
                    <a:pt x="2974" y="1338"/>
                  </a:lnTo>
                  <a:lnTo>
                    <a:pt x="2968" y="1344"/>
                  </a:lnTo>
                  <a:lnTo>
                    <a:pt x="2960" y="1350"/>
                  </a:lnTo>
                  <a:lnTo>
                    <a:pt x="2952" y="1356"/>
                  </a:lnTo>
                  <a:lnTo>
                    <a:pt x="2943" y="1364"/>
                  </a:lnTo>
                  <a:lnTo>
                    <a:pt x="2931" y="1370"/>
                  </a:lnTo>
                  <a:lnTo>
                    <a:pt x="2906" y="1383"/>
                  </a:lnTo>
                  <a:lnTo>
                    <a:pt x="2875" y="1396"/>
                  </a:lnTo>
                  <a:lnTo>
                    <a:pt x="2856" y="1403"/>
                  </a:lnTo>
                  <a:lnTo>
                    <a:pt x="2837" y="1410"/>
                  </a:lnTo>
                  <a:lnTo>
                    <a:pt x="2817" y="1417"/>
                  </a:lnTo>
                  <a:lnTo>
                    <a:pt x="2794" y="1423"/>
                  </a:lnTo>
                  <a:lnTo>
                    <a:pt x="2772" y="1430"/>
                  </a:lnTo>
                  <a:lnTo>
                    <a:pt x="2748" y="1436"/>
                  </a:lnTo>
                  <a:lnTo>
                    <a:pt x="2724" y="1441"/>
                  </a:lnTo>
                  <a:lnTo>
                    <a:pt x="2700" y="1445"/>
                  </a:lnTo>
                  <a:lnTo>
                    <a:pt x="2676" y="1448"/>
                  </a:lnTo>
                  <a:lnTo>
                    <a:pt x="2651" y="1451"/>
                  </a:lnTo>
                  <a:lnTo>
                    <a:pt x="2627" y="1453"/>
                  </a:lnTo>
                  <a:lnTo>
                    <a:pt x="2603" y="1453"/>
                  </a:lnTo>
                  <a:lnTo>
                    <a:pt x="2581" y="1453"/>
                  </a:lnTo>
                  <a:lnTo>
                    <a:pt x="2559" y="1451"/>
                  </a:lnTo>
                  <a:lnTo>
                    <a:pt x="2538" y="1448"/>
                  </a:lnTo>
                  <a:lnTo>
                    <a:pt x="2519" y="1443"/>
                  </a:lnTo>
                  <a:lnTo>
                    <a:pt x="2493" y="1435"/>
                  </a:lnTo>
                  <a:lnTo>
                    <a:pt x="2469" y="1425"/>
                  </a:lnTo>
                  <a:lnTo>
                    <a:pt x="2448" y="1414"/>
                  </a:lnTo>
                  <a:lnTo>
                    <a:pt x="2428" y="1403"/>
                  </a:lnTo>
                  <a:lnTo>
                    <a:pt x="2392" y="1381"/>
                  </a:lnTo>
                  <a:lnTo>
                    <a:pt x="2359" y="1361"/>
                  </a:lnTo>
                  <a:lnTo>
                    <a:pt x="2341" y="1351"/>
                  </a:lnTo>
                  <a:lnTo>
                    <a:pt x="2324" y="1344"/>
                  </a:lnTo>
                  <a:lnTo>
                    <a:pt x="2314" y="1341"/>
                  </a:lnTo>
                  <a:lnTo>
                    <a:pt x="2305" y="1338"/>
                  </a:lnTo>
                  <a:lnTo>
                    <a:pt x="2295" y="1336"/>
                  </a:lnTo>
                  <a:lnTo>
                    <a:pt x="2284" y="1334"/>
                  </a:lnTo>
                  <a:lnTo>
                    <a:pt x="2272" y="1333"/>
                  </a:lnTo>
                  <a:lnTo>
                    <a:pt x="2260" y="1333"/>
                  </a:lnTo>
                  <a:lnTo>
                    <a:pt x="2248" y="1333"/>
                  </a:lnTo>
                  <a:lnTo>
                    <a:pt x="2235" y="1333"/>
                  </a:lnTo>
                  <a:lnTo>
                    <a:pt x="2221" y="1335"/>
                  </a:lnTo>
                  <a:lnTo>
                    <a:pt x="2205" y="1337"/>
                  </a:lnTo>
                  <a:lnTo>
                    <a:pt x="2190" y="1340"/>
                  </a:lnTo>
                  <a:lnTo>
                    <a:pt x="2174" y="1344"/>
                  </a:lnTo>
                  <a:lnTo>
                    <a:pt x="2156" y="1349"/>
                  </a:lnTo>
                  <a:lnTo>
                    <a:pt x="2138" y="1354"/>
                  </a:lnTo>
                  <a:lnTo>
                    <a:pt x="2120" y="1362"/>
                  </a:lnTo>
                  <a:lnTo>
                    <a:pt x="2102" y="1370"/>
                  </a:lnTo>
                  <a:lnTo>
                    <a:pt x="2085" y="1378"/>
                  </a:lnTo>
                  <a:lnTo>
                    <a:pt x="2067" y="1388"/>
                  </a:lnTo>
                  <a:lnTo>
                    <a:pt x="2051" y="1398"/>
                  </a:lnTo>
                  <a:lnTo>
                    <a:pt x="2037" y="1409"/>
                  </a:lnTo>
                  <a:lnTo>
                    <a:pt x="2023" y="1422"/>
                  </a:lnTo>
                  <a:lnTo>
                    <a:pt x="2010" y="1436"/>
                  </a:lnTo>
                  <a:lnTo>
                    <a:pt x="2005" y="1443"/>
                  </a:lnTo>
                  <a:lnTo>
                    <a:pt x="2000" y="1450"/>
                  </a:lnTo>
                  <a:lnTo>
                    <a:pt x="1995" y="1458"/>
                  </a:lnTo>
                  <a:lnTo>
                    <a:pt x="1992" y="1466"/>
                  </a:lnTo>
                  <a:lnTo>
                    <a:pt x="1988" y="1474"/>
                  </a:lnTo>
                  <a:lnTo>
                    <a:pt x="1986" y="1482"/>
                  </a:lnTo>
                  <a:lnTo>
                    <a:pt x="1983" y="1491"/>
                  </a:lnTo>
                  <a:lnTo>
                    <a:pt x="1982" y="1500"/>
                  </a:lnTo>
                  <a:lnTo>
                    <a:pt x="1981" y="1509"/>
                  </a:lnTo>
                  <a:lnTo>
                    <a:pt x="1981" y="1518"/>
                  </a:lnTo>
                  <a:lnTo>
                    <a:pt x="1982" y="1528"/>
                  </a:lnTo>
                  <a:lnTo>
                    <a:pt x="1983" y="1538"/>
                  </a:lnTo>
                  <a:lnTo>
                    <a:pt x="1954" y="1552"/>
                  </a:lnTo>
                  <a:lnTo>
                    <a:pt x="1923" y="1565"/>
                  </a:lnTo>
                  <a:lnTo>
                    <a:pt x="1893" y="1576"/>
                  </a:lnTo>
                  <a:lnTo>
                    <a:pt x="1862" y="1585"/>
                  </a:lnTo>
                  <a:lnTo>
                    <a:pt x="1832" y="1593"/>
                  </a:lnTo>
                  <a:lnTo>
                    <a:pt x="1801" y="1599"/>
                  </a:lnTo>
                  <a:lnTo>
                    <a:pt x="1770" y="1603"/>
                  </a:lnTo>
                  <a:lnTo>
                    <a:pt x="1739" y="1607"/>
                  </a:lnTo>
                  <a:lnTo>
                    <a:pt x="1709" y="1609"/>
                  </a:lnTo>
                  <a:lnTo>
                    <a:pt x="1677" y="1611"/>
                  </a:lnTo>
                  <a:lnTo>
                    <a:pt x="1647" y="1611"/>
                  </a:lnTo>
                  <a:lnTo>
                    <a:pt x="1615" y="1611"/>
                  </a:lnTo>
                  <a:lnTo>
                    <a:pt x="1553" y="1609"/>
                  </a:lnTo>
                  <a:lnTo>
                    <a:pt x="1492" y="1605"/>
                  </a:lnTo>
                  <a:lnTo>
                    <a:pt x="1431" y="1600"/>
                  </a:lnTo>
                  <a:lnTo>
                    <a:pt x="1370" y="1595"/>
                  </a:lnTo>
                  <a:lnTo>
                    <a:pt x="1309" y="1591"/>
                  </a:lnTo>
                  <a:lnTo>
                    <a:pt x="1249" y="1590"/>
                  </a:lnTo>
                  <a:lnTo>
                    <a:pt x="1219" y="1590"/>
                  </a:lnTo>
                  <a:lnTo>
                    <a:pt x="1189" y="1591"/>
                  </a:lnTo>
                  <a:lnTo>
                    <a:pt x="1160" y="1592"/>
                  </a:lnTo>
                  <a:lnTo>
                    <a:pt x="1131" y="1595"/>
                  </a:lnTo>
                  <a:lnTo>
                    <a:pt x="1101" y="1599"/>
                  </a:lnTo>
                  <a:lnTo>
                    <a:pt x="1073" y="1604"/>
                  </a:lnTo>
                  <a:lnTo>
                    <a:pt x="1045" y="1611"/>
                  </a:lnTo>
                  <a:lnTo>
                    <a:pt x="1017" y="1620"/>
                  </a:lnTo>
                  <a:lnTo>
                    <a:pt x="990" y="1629"/>
                  </a:lnTo>
                  <a:lnTo>
                    <a:pt x="963" y="1639"/>
                  </a:lnTo>
                  <a:lnTo>
                    <a:pt x="935" y="1650"/>
                  </a:lnTo>
                  <a:lnTo>
                    <a:pt x="906" y="1661"/>
                  </a:lnTo>
                  <a:lnTo>
                    <a:pt x="847" y="1688"/>
                  </a:lnTo>
                  <a:lnTo>
                    <a:pt x="786" y="1715"/>
                  </a:lnTo>
                  <a:lnTo>
                    <a:pt x="723" y="1743"/>
                  </a:lnTo>
                  <a:lnTo>
                    <a:pt x="659" y="1772"/>
                  </a:lnTo>
                  <a:lnTo>
                    <a:pt x="625" y="1785"/>
                  </a:lnTo>
                  <a:lnTo>
                    <a:pt x="593" y="1798"/>
                  </a:lnTo>
                  <a:lnTo>
                    <a:pt x="560" y="1812"/>
                  </a:lnTo>
                  <a:lnTo>
                    <a:pt x="527" y="1824"/>
                  </a:lnTo>
                  <a:lnTo>
                    <a:pt x="493" y="1835"/>
                  </a:lnTo>
                  <a:lnTo>
                    <a:pt x="461" y="1846"/>
                  </a:lnTo>
                  <a:lnTo>
                    <a:pt x="427" y="1855"/>
                  </a:lnTo>
                  <a:lnTo>
                    <a:pt x="394" y="1864"/>
                  </a:lnTo>
                  <a:lnTo>
                    <a:pt x="361" y="1871"/>
                  </a:lnTo>
                  <a:lnTo>
                    <a:pt x="329" y="1877"/>
                  </a:lnTo>
                  <a:lnTo>
                    <a:pt x="295" y="1882"/>
                  </a:lnTo>
                  <a:lnTo>
                    <a:pt x="264" y="1884"/>
                  </a:lnTo>
                  <a:lnTo>
                    <a:pt x="231" y="1885"/>
                  </a:lnTo>
                  <a:lnTo>
                    <a:pt x="200" y="1884"/>
                  </a:lnTo>
                  <a:lnTo>
                    <a:pt x="168" y="1881"/>
                  </a:lnTo>
                  <a:lnTo>
                    <a:pt x="137" y="1876"/>
                  </a:lnTo>
                  <a:lnTo>
                    <a:pt x="106" y="1868"/>
                  </a:lnTo>
                  <a:lnTo>
                    <a:pt x="77" y="1859"/>
                  </a:lnTo>
                  <a:lnTo>
                    <a:pt x="47" y="1847"/>
                  </a:lnTo>
                  <a:lnTo>
                    <a:pt x="19" y="1832"/>
                  </a:lnTo>
                  <a:lnTo>
                    <a:pt x="8" y="1869"/>
                  </a:lnTo>
                  <a:lnTo>
                    <a:pt x="2" y="1903"/>
                  </a:lnTo>
                  <a:lnTo>
                    <a:pt x="0" y="1932"/>
                  </a:lnTo>
                  <a:lnTo>
                    <a:pt x="2" y="1957"/>
                  </a:lnTo>
                  <a:lnTo>
                    <a:pt x="7" y="1978"/>
                  </a:lnTo>
                  <a:lnTo>
                    <a:pt x="16" y="1995"/>
                  </a:lnTo>
                  <a:lnTo>
                    <a:pt x="27" y="2010"/>
                  </a:lnTo>
                  <a:lnTo>
                    <a:pt x="42" y="2020"/>
                  </a:lnTo>
                  <a:lnTo>
                    <a:pt x="60" y="2028"/>
                  </a:lnTo>
                  <a:lnTo>
                    <a:pt x="79" y="2033"/>
                  </a:lnTo>
                  <a:lnTo>
                    <a:pt x="101" y="2035"/>
                  </a:lnTo>
                  <a:lnTo>
                    <a:pt x="125" y="2035"/>
                  </a:lnTo>
                  <a:lnTo>
                    <a:pt x="150" y="2033"/>
                  </a:lnTo>
                  <a:lnTo>
                    <a:pt x="177" y="2029"/>
                  </a:lnTo>
                  <a:lnTo>
                    <a:pt x="205" y="2023"/>
                  </a:lnTo>
                  <a:lnTo>
                    <a:pt x="234" y="2016"/>
                  </a:lnTo>
                  <a:lnTo>
                    <a:pt x="264" y="2008"/>
                  </a:lnTo>
                  <a:lnTo>
                    <a:pt x="294" y="1997"/>
                  </a:lnTo>
                  <a:lnTo>
                    <a:pt x="325" y="1987"/>
                  </a:lnTo>
                  <a:lnTo>
                    <a:pt x="355" y="1976"/>
                  </a:lnTo>
                  <a:lnTo>
                    <a:pt x="415" y="1953"/>
                  </a:lnTo>
                  <a:lnTo>
                    <a:pt x="473" y="1930"/>
                  </a:lnTo>
                  <a:lnTo>
                    <a:pt x="526" y="1909"/>
                  </a:lnTo>
                  <a:lnTo>
                    <a:pt x="571" y="1892"/>
                  </a:lnTo>
                  <a:lnTo>
                    <a:pt x="592" y="1885"/>
                  </a:lnTo>
                  <a:lnTo>
                    <a:pt x="609" y="1880"/>
                  </a:lnTo>
                  <a:lnTo>
                    <a:pt x="624" y="1876"/>
                  </a:lnTo>
                  <a:lnTo>
                    <a:pt x="636" y="1874"/>
                  </a:lnTo>
                  <a:lnTo>
                    <a:pt x="648" y="1874"/>
                  </a:lnTo>
                  <a:lnTo>
                    <a:pt x="661" y="1876"/>
                  </a:lnTo>
                  <a:lnTo>
                    <a:pt x="675" y="1877"/>
                  </a:lnTo>
                  <a:lnTo>
                    <a:pt x="691" y="1880"/>
                  </a:lnTo>
                  <a:lnTo>
                    <a:pt x="727" y="1886"/>
                  </a:lnTo>
                  <a:lnTo>
                    <a:pt x="766" y="1894"/>
                  </a:lnTo>
                  <a:lnTo>
                    <a:pt x="809" y="1902"/>
                  </a:lnTo>
                  <a:lnTo>
                    <a:pt x="854" y="1909"/>
                  </a:lnTo>
                  <a:lnTo>
                    <a:pt x="876" y="1913"/>
                  </a:lnTo>
                  <a:lnTo>
                    <a:pt x="898" y="1916"/>
                  </a:lnTo>
                  <a:lnTo>
                    <a:pt x="921" y="1918"/>
                  </a:lnTo>
                  <a:lnTo>
                    <a:pt x="942" y="1919"/>
                  </a:lnTo>
                  <a:lnTo>
                    <a:pt x="963" y="1920"/>
                  </a:lnTo>
                  <a:lnTo>
                    <a:pt x="984" y="1920"/>
                  </a:lnTo>
                  <a:lnTo>
                    <a:pt x="1004" y="1919"/>
                  </a:lnTo>
                  <a:lnTo>
                    <a:pt x="1022" y="1917"/>
                  </a:lnTo>
                  <a:lnTo>
                    <a:pt x="1040" y="1914"/>
                  </a:lnTo>
                  <a:lnTo>
                    <a:pt x="1056" y="1909"/>
                  </a:lnTo>
                  <a:lnTo>
                    <a:pt x="1071" y="1903"/>
                  </a:lnTo>
                  <a:lnTo>
                    <a:pt x="1084" y="1895"/>
                  </a:lnTo>
                  <a:lnTo>
                    <a:pt x="1095" y="1886"/>
                  </a:lnTo>
                  <a:lnTo>
                    <a:pt x="1105" y="1874"/>
                  </a:lnTo>
                  <a:lnTo>
                    <a:pt x="1112" y="1860"/>
                  </a:lnTo>
                  <a:lnTo>
                    <a:pt x="1118" y="1845"/>
                  </a:lnTo>
                  <a:lnTo>
                    <a:pt x="1120" y="1828"/>
                  </a:lnTo>
                  <a:lnTo>
                    <a:pt x="1120" y="1808"/>
                  </a:lnTo>
                  <a:lnTo>
                    <a:pt x="1118" y="1786"/>
                  </a:lnTo>
                  <a:lnTo>
                    <a:pt x="1112" y="1761"/>
                  </a:lnTo>
                  <a:lnTo>
                    <a:pt x="1124" y="1752"/>
                  </a:lnTo>
                  <a:lnTo>
                    <a:pt x="1137" y="1744"/>
                  </a:lnTo>
                  <a:lnTo>
                    <a:pt x="1149" y="1738"/>
                  </a:lnTo>
                  <a:lnTo>
                    <a:pt x="1161" y="1733"/>
                  </a:lnTo>
                  <a:lnTo>
                    <a:pt x="1175" y="1729"/>
                  </a:lnTo>
                  <a:lnTo>
                    <a:pt x="1187" y="1726"/>
                  </a:lnTo>
                  <a:lnTo>
                    <a:pt x="1200" y="1724"/>
                  </a:lnTo>
                  <a:lnTo>
                    <a:pt x="1212" y="1723"/>
                  </a:lnTo>
                  <a:lnTo>
                    <a:pt x="1224" y="1723"/>
                  </a:lnTo>
                  <a:lnTo>
                    <a:pt x="1238" y="1724"/>
                  </a:lnTo>
                  <a:lnTo>
                    <a:pt x="1250" y="1725"/>
                  </a:lnTo>
                  <a:lnTo>
                    <a:pt x="1263" y="1726"/>
                  </a:lnTo>
                  <a:lnTo>
                    <a:pt x="1287" y="1731"/>
                  </a:lnTo>
                  <a:lnTo>
                    <a:pt x="1313" y="1736"/>
                  </a:lnTo>
                  <a:lnTo>
                    <a:pt x="1338" y="1742"/>
                  </a:lnTo>
                  <a:lnTo>
                    <a:pt x="1363" y="1747"/>
                  </a:lnTo>
                  <a:lnTo>
                    <a:pt x="1376" y="1749"/>
                  </a:lnTo>
                  <a:lnTo>
                    <a:pt x="1388" y="1751"/>
                  </a:lnTo>
                  <a:lnTo>
                    <a:pt x="1400" y="1752"/>
                  </a:lnTo>
                  <a:lnTo>
                    <a:pt x="1412" y="1752"/>
                  </a:lnTo>
                  <a:lnTo>
                    <a:pt x="1424" y="1752"/>
                  </a:lnTo>
                  <a:lnTo>
                    <a:pt x="1437" y="1751"/>
                  </a:lnTo>
                  <a:lnTo>
                    <a:pt x="1449" y="1749"/>
                  </a:lnTo>
                  <a:lnTo>
                    <a:pt x="1461" y="1745"/>
                  </a:lnTo>
                  <a:lnTo>
                    <a:pt x="1473" y="1741"/>
                  </a:lnTo>
                  <a:lnTo>
                    <a:pt x="1485" y="1735"/>
                  </a:lnTo>
                  <a:lnTo>
                    <a:pt x="1498" y="1729"/>
                  </a:lnTo>
                  <a:lnTo>
                    <a:pt x="1509" y="1721"/>
                  </a:lnTo>
                  <a:lnTo>
                    <a:pt x="1520" y="1726"/>
                  </a:lnTo>
                  <a:lnTo>
                    <a:pt x="1532" y="1731"/>
                  </a:lnTo>
                  <a:lnTo>
                    <a:pt x="1546" y="1736"/>
                  </a:lnTo>
                  <a:lnTo>
                    <a:pt x="1562" y="1740"/>
                  </a:lnTo>
                  <a:lnTo>
                    <a:pt x="1578" y="1744"/>
                  </a:lnTo>
                  <a:lnTo>
                    <a:pt x="1595" y="1748"/>
                  </a:lnTo>
                  <a:lnTo>
                    <a:pt x="1614" y="1752"/>
                  </a:lnTo>
                  <a:lnTo>
                    <a:pt x="1634" y="1754"/>
                  </a:lnTo>
                  <a:lnTo>
                    <a:pt x="1653" y="1756"/>
                  </a:lnTo>
                  <a:lnTo>
                    <a:pt x="1673" y="1758"/>
                  </a:lnTo>
                  <a:lnTo>
                    <a:pt x="1695" y="1759"/>
                  </a:lnTo>
                  <a:lnTo>
                    <a:pt x="1716" y="1760"/>
                  </a:lnTo>
                  <a:lnTo>
                    <a:pt x="1738" y="1760"/>
                  </a:lnTo>
                  <a:lnTo>
                    <a:pt x="1760" y="1759"/>
                  </a:lnTo>
                  <a:lnTo>
                    <a:pt x="1782" y="1758"/>
                  </a:lnTo>
                  <a:lnTo>
                    <a:pt x="1803" y="1756"/>
                  </a:lnTo>
                  <a:lnTo>
                    <a:pt x="1825" y="1753"/>
                  </a:lnTo>
                  <a:lnTo>
                    <a:pt x="1846" y="1750"/>
                  </a:lnTo>
                  <a:lnTo>
                    <a:pt x="1866" y="1745"/>
                  </a:lnTo>
                  <a:lnTo>
                    <a:pt x="1886" y="1740"/>
                  </a:lnTo>
                  <a:lnTo>
                    <a:pt x="1906" y="1735"/>
                  </a:lnTo>
                  <a:lnTo>
                    <a:pt x="1925" y="1728"/>
                  </a:lnTo>
                  <a:lnTo>
                    <a:pt x="1942" y="1721"/>
                  </a:lnTo>
                  <a:lnTo>
                    <a:pt x="1959" y="1712"/>
                  </a:lnTo>
                  <a:lnTo>
                    <a:pt x="1975" y="1703"/>
                  </a:lnTo>
                  <a:lnTo>
                    <a:pt x="1988" y="1693"/>
                  </a:lnTo>
                  <a:lnTo>
                    <a:pt x="2001" y="1681"/>
                  </a:lnTo>
                  <a:lnTo>
                    <a:pt x="2012" y="1669"/>
                  </a:lnTo>
                  <a:lnTo>
                    <a:pt x="2022" y="1656"/>
                  </a:lnTo>
                  <a:lnTo>
                    <a:pt x="2030" y="1642"/>
                  </a:lnTo>
                  <a:lnTo>
                    <a:pt x="2036" y="1627"/>
                  </a:lnTo>
                  <a:lnTo>
                    <a:pt x="2040" y="1610"/>
                  </a:lnTo>
                  <a:lnTo>
                    <a:pt x="2058" y="1600"/>
                  </a:lnTo>
                  <a:lnTo>
                    <a:pt x="2082" y="1589"/>
                  </a:lnTo>
                  <a:lnTo>
                    <a:pt x="2109" y="1577"/>
                  </a:lnTo>
                  <a:lnTo>
                    <a:pt x="2130" y="1568"/>
                  </a:lnTo>
                  <a:lnTo>
                    <a:pt x="2141" y="1579"/>
                  </a:lnTo>
                  <a:lnTo>
                    <a:pt x="2154" y="1588"/>
                  </a:lnTo>
                  <a:lnTo>
                    <a:pt x="2166" y="1597"/>
                  </a:lnTo>
                  <a:lnTo>
                    <a:pt x="2178" y="1604"/>
                  </a:lnTo>
                  <a:lnTo>
                    <a:pt x="2190" y="1610"/>
                  </a:lnTo>
                  <a:lnTo>
                    <a:pt x="2203" y="1615"/>
                  </a:lnTo>
                  <a:lnTo>
                    <a:pt x="2217" y="1620"/>
                  </a:lnTo>
                  <a:lnTo>
                    <a:pt x="2230" y="1623"/>
                  </a:lnTo>
                  <a:lnTo>
                    <a:pt x="2243" y="1625"/>
                  </a:lnTo>
                  <a:lnTo>
                    <a:pt x="2257" y="1626"/>
                  </a:lnTo>
                  <a:lnTo>
                    <a:pt x="2270" y="1626"/>
                  </a:lnTo>
                  <a:lnTo>
                    <a:pt x="2285" y="1626"/>
                  </a:lnTo>
                  <a:lnTo>
                    <a:pt x="2299" y="1625"/>
                  </a:lnTo>
                  <a:lnTo>
                    <a:pt x="2313" y="1623"/>
                  </a:lnTo>
                  <a:lnTo>
                    <a:pt x="2327" y="1621"/>
                  </a:lnTo>
                  <a:lnTo>
                    <a:pt x="2341" y="1618"/>
                  </a:lnTo>
                  <a:lnTo>
                    <a:pt x="2370" y="1610"/>
                  </a:lnTo>
                  <a:lnTo>
                    <a:pt x="2398" y="1602"/>
                  </a:lnTo>
                  <a:lnTo>
                    <a:pt x="2426" y="1594"/>
                  </a:lnTo>
                  <a:lnTo>
                    <a:pt x="2453" y="1585"/>
                  </a:lnTo>
                  <a:lnTo>
                    <a:pt x="2481" y="1576"/>
                  </a:lnTo>
                  <a:lnTo>
                    <a:pt x="2507" y="1568"/>
                  </a:lnTo>
                  <a:lnTo>
                    <a:pt x="2532" y="1561"/>
                  </a:lnTo>
                  <a:lnTo>
                    <a:pt x="2557" y="1556"/>
                  </a:lnTo>
                  <a:lnTo>
                    <a:pt x="2570" y="1567"/>
                  </a:lnTo>
                  <a:lnTo>
                    <a:pt x="2584" y="1578"/>
                  </a:lnTo>
                  <a:lnTo>
                    <a:pt x="2599" y="1586"/>
                  </a:lnTo>
                  <a:lnTo>
                    <a:pt x="2616" y="1594"/>
                  </a:lnTo>
                  <a:lnTo>
                    <a:pt x="2633" y="1600"/>
                  </a:lnTo>
                  <a:lnTo>
                    <a:pt x="2651" y="1605"/>
                  </a:lnTo>
                  <a:lnTo>
                    <a:pt x="2670" y="1609"/>
                  </a:lnTo>
                  <a:lnTo>
                    <a:pt x="2690" y="1611"/>
                  </a:lnTo>
                  <a:lnTo>
                    <a:pt x="2709" y="1612"/>
                  </a:lnTo>
                  <a:lnTo>
                    <a:pt x="2729" y="1612"/>
                  </a:lnTo>
                  <a:lnTo>
                    <a:pt x="2750" y="1611"/>
                  </a:lnTo>
                  <a:lnTo>
                    <a:pt x="2770" y="1609"/>
                  </a:lnTo>
                  <a:lnTo>
                    <a:pt x="2791" y="1606"/>
                  </a:lnTo>
                  <a:lnTo>
                    <a:pt x="2812" y="1602"/>
                  </a:lnTo>
                  <a:lnTo>
                    <a:pt x="2833" y="1597"/>
                  </a:lnTo>
                  <a:lnTo>
                    <a:pt x="2853" y="1591"/>
                  </a:lnTo>
                  <a:lnTo>
                    <a:pt x="2874" y="1585"/>
                  </a:lnTo>
                  <a:lnTo>
                    <a:pt x="2894" y="1577"/>
                  </a:lnTo>
                  <a:lnTo>
                    <a:pt x="2914" y="1569"/>
                  </a:lnTo>
                  <a:lnTo>
                    <a:pt x="2934" y="1560"/>
                  </a:lnTo>
                  <a:lnTo>
                    <a:pt x="2953" y="1549"/>
                  </a:lnTo>
                  <a:lnTo>
                    <a:pt x="2971" y="1539"/>
                  </a:lnTo>
                  <a:lnTo>
                    <a:pt x="2988" y="1528"/>
                  </a:lnTo>
                  <a:lnTo>
                    <a:pt x="3005" y="1517"/>
                  </a:lnTo>
                  <a:lnTo>
                    <a:pt x="3021" y="1504"/>
                  </a:lnTo>
                  <a:lnTo>
                    <a:pt x="3036" y="1492"/>
                  </a:lnTo>
                  <a:lnTo>
                    <a:pt x="3049" y="1478"/>
                  </a:lnTo>
                  <a:lnTo>
                    <a:pt x="3063" y="1464"/>
                  </a:lnTo>
                  <a:lnTo>
                    <a:pt x="3074" y="1450"/>
                  </a:lnTo>
                  <a:lnTo>
                    <a:pt x="3084" y="1436"/>
                  </a:lnTo>
                  <a:lnTo>
                    <a:pt x="3092" y="1421"/>
                  </a:lnTo>
                  <a:lnTo>
                    <a:pt x="3099" y="1406"/>
                  </a:lnTo>
                  <a:lnTo>
                    <a:pt x="3111" y="1406"/>
                  </a:lnTo>
                  <a:lnTo>
                    <a:pt x="3123" y="1405"/>
                  </a:lnTo>
                  <a:lnTo>
                    <a:pt x="3135" y="1404"/>
                  </a:lnTo>
                  <a:lnTo>
                    <a:pt x="3147" y="1402"/>
                  </a:lnTo>
                  <a:lnTo>
                    <a:pt x="3157" y="1399"/>
                  </a:lnTo>
                  <a:lnTo>
                    <a:pt x="3168" y="1396"/>
                  </a:lnTo>
                  <a:lnTo>
                    <a:pt x="3179" y="1392"/>
                  </a:lnTo>
                  <a:lnTo>
                    <a:pt x="3189" y="1388"/>
                  </a:lnTo>
                  <a:close/>
                </a:path>
              </a:pathLst>
            </a:custGeom>
            <a:solidFill>
              <a:srgbClr val="B0B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77"/>
            <p:cNvSpPr>
              <a:spLocks noEditPoints="1"/>
            </p:cNvSpPr>
            <p:nvPr/>
          </p:nvSpPr>
          <p:spPr bwMode="auto">
            <a:xfrm>
              <a:off x="7058025" y="4938713"/>
              <a:ext cx="481012" cy="252413"/>
            </a:xfrm>
            <a:custGeom>
              <a:avLst/>
              <a:gdLst>
                <a:gd name="T0" fmla="*/ 67 w 5148"/>
                <a:gd name="T1" fmla="*/ 1547 h 2713"/>
                <a:gd name="T2" fmla="*/ 115 w 5148"/>
                <a:gd name="T3" fmla="*/ 1983 h 2713"/>
                <a:gd name="T4" fmla="*/ 266 w 5148"/>
                <a:gd name="T5" fmla="*/ 2325 h 2713"/>
                <a:gd name="T6" fmla="*/ 544 w 5148"/>
                <a:gd name="T7" fmla="*/ 2561 h 2713"/>
                <a:gd name="T8" fmla="*/ 1115 w 5148"/>
                <a:gd name="T9" fmla="*/ 2659 h 2713"/>
                <a:gd name="T10" fmla="*/ 1335 w 5148"/>
                <a:gd name="T11" fmla="*/ 2655 h 2713"/>
                <a:gd name="T12" fmla="*/ 1774 w 5148"/>
                <a:gd name="T13" fmla="*/ 2700 h 2713"/>
                <a:gd name="T14" fmla="*/ 2264 w 5148"/>
                <a:gd name="T15" fmla="*/ 2555 h 2713"/>
                <a:gd name="T16" fmla="*/ 2780 w 5148"/>
                <a:gd name="T17" fmla="*/ 2554 h 2713"/>
                <a:gd name="T18" fmla="*/ 2936 w 5148"/>
                <a:gd name="T19" fmla="*/ 2402 h 2713"/>
                <a:gd name="T20" fmla="*/ 3266 w 5148"/>
                <a:gd name="T21" fmla="*/ 2423 h 2713"/>
                <a:gd name="T22" fmla="*/ 3706 w 5148"/>
                <a:gd name="T23" fmla="*/ 2325 h 2713"/>
                <a:gd name="T24" fmla="*/ 3963 w 5148"/>
                <a:gd name="T25" fmla="*/ 2298 h 2713"/>
                <a:gd name="T26" fmla="*/ 4373 w 5148"/>
                <a:gd name="T27" fmla="*/ 2287 h 2713"/>
                <a:gd name="T28" fmla="*/ 4808 w 5148"/>
                <a:gd name="T29" fmla="*/ 2072 h 2713"/>
                <a:gd name="T30" fmla="*/ 5095 w 5148"/>
                <a:gd name="T31" fmla="*/ 1739 h 2713"/>
                <a:gd name="T32" fmla="*/ 5098 w 5148"/>
                <a:gd name="T33" fmla="*/ 848 h 2713"/>
                <a:gd name="T34" fmla="*/ 4852 w 5148"/>
                <a:gd name="T35" fmla="*/ 314 h 2713"/>
                <a:gd name="T36" fmla="*/ 4428 w 5148"/>
                <a:gd name="T37" fmla="*/ 126 h 2713"/>
                <a:gd name="T38" fmla="*/ 4291 w 5148"/>
                <a:gd name="T39" fmla="*/ 0 h 2713"/>
                <a:gd name="T40" fmla="*/ 3429 w 5148"/>
                <a:gd name="T41" fmla="*/ 167 h 2713"/>
                <a:gd name="T42" fmla="*/ 3144 w 5148"/>
                <a:gd name="T43" fmla="*/ 253 h 2713"/>
                <a:gd name="T44" fmla="*/ 2932 w 5148"/>
                <a:gd name="T45" fmla="*/ 293 h 2713"/>
                <a:gd name="T46" fmla="*/ 2516 w 5148"/>
                <a:gd name="T47" fmla="*/ 371 h 2713"/>
                <a:gd name="T48" fmla="*/ 1702 w 5148"/>
                <a:gd name="T49" fmla="*/ 402 h 2713"/>
                <a:gd name="T50" fmla="*/ 1388 w 5148"/>
                <a:gd name="T51" fmla="*/ 478 h 2713"/>
                <a:gd name="T52" fmla="*/ 1002 w 5148"/>
                <a:gd name="T53" fmla="*/ 531 h 2713"/>
                <a:gd name="T54" fmla="*/ 733 w 5148"/>
                <a:gd name="T55" fmla="*/ 583 h 2713"/>
                <a:gd name="T56" fmla="*/ 411 w 5148"/>
                <a:gd name="T57" fmla="*/ 673 h 2713"/>
                <a:gd name="T58" fmla="*/ 194 w 5148"/>
                <a:gd name="T59" fmla="*/ 912 h 2713"/>
                <a:gd name="T60" fmla="*/ 50 w 5148"/>
                <a:gd name="T61" fmla="*/ 1159 h 2713"/>
                <a:gd name="T62" fmla="*/ 71 w 5148"/>
                <a:gd name="T63" fmla="*/ 1355 h 2713"/>
                <a:gd name="T64" fmla="*/ 148 w 5148"/>
                <a:gd name="T65" fmla="*/ 1150 h 2713"/>
                <a:gd name="T66" fmla="*/ 328 w 5148"/>
                <a:gd name="T67" fmla="*/ 831 h 2713"/>
                <a:gd name="T68" fmla="*/ 507 w 5148"/>
                <a:gd name="T69" fmla="*/ 700 h 2713"/>
                <a:gd name="T70" fmla="*/ 847 w 5148"/>
                <a:gd name="T71" fmla="*/ 616 h 2713"/>
                <a:gd name="T72" fmla="*/ 1256 w 5148"/>
                <a:gd name="T73" fmla="*/ 566 h 2713"/>
                <a:gd name="T74" fmla="*/ 1612 w 5148"/>
                <a:gd name="T75" fmla="*/ 509 h 2713"/>
                <a:gd name="T76" fmla="*/ 2245 w 5148"/>
                <a:gd name="T77" fmla="*/ 396 h 2713"/>
                <a:gd name="T78" fmla="*/ 2815 w 5148"/>
                <a:gd name="T79" fmla="*/ 366 h 2713"/>
                <a:gd name="T80" fmla="*/ 3024 w 5148"/>
                <a:gd name="T81" fmla="*/ 287 h 2713"/>
                <a:gd name="T82" fmla="*/ 3232 w 5148"/>
                <a:gd name="T83" fmla="*/ 199 h 2713"/>
                <a:gd name="T84" fmla="*/ 3939 w 5148"/>
                <a:gd name="T85" fmla="*/ 129 h 2713"/>
                <a:gd name="T86" fmla="*/ 4380 w 5148"/>
                <a:gd name="T87" fmla="*/ 162 h 2713"/>
                <a:gd name="T88" fmla="*/ 4798 w 5148"/>
                <a:gd name="T89" fmla="*/ 346 h 2713"/>
                <a:gd name="T90" fmla="*/ 4993 w 5148"/>
                <a:gd name="T91" fmla="*/ 722 h 2713"/>
                <a:gd name="T92" fmla="*/ 5072 w 5148"/>
                <a:gd name="T93" fmla="*/ 1557 h 2713"/>
                <a:gd name="T94" fmla="*/ 4844 w 5148"/>
                <a:gd name="T95" fmla="*/ 2005 h 2713"/>
                <a:gd name="T96" fmla="*/ 4397 w 5148"/>
                <a:gd name="T97" fmla="*/ 2227 h 2713"/>
                <a:gd name="T98" fmla="*/ 3917 w 5148"/>
                <a:gd name="T99" fmla="*/ 2239 h 2713"/>
                <a:gd name="T100" fmla="*/ 3602 w 5148"/>
                <a:gd name="T101" fmla="*/ 2335 h 2713"/>
                <a:gd name="T102" fmla="*/ 3139 w 5148"/>
                <a:gd name="T103" fmla="*/ 2353 h 2713"/>
                <a:gd name="T104" fmla="*/ 2790 w 5148"/>
                <a:gd name="T105" fmla="*/ 2362 h 2713"/>
                <a:gd name="T106" fmla="*/ 2651 w 5148"/>
                <a:gd name="T107" fmla="*/ 2535 h 2713"/>
                <a:gd name="T108" fmla="*/ 1996 w 5148"/>
                <a:gd name="T109" fmla="*/ 2610 h 2713"/>
                <a:gd name="T110" fmla="*/ 1729 w 5148"/>
                <a:gd name="T111" fmla="*/ 2571 h 2713"/>
                <a:gd name="T112" fmla="*/ 1261 w 5148"/>
                <a:gd name="T113" fmla="*/ 2567 h 2713"/>
                <a:gd name="T114" fmla="*/ 749 w 5148"/>
                <a:gd name="T115" fmla="*/ 2607 h 2713"/>
                <a:gd name="T116" fmla="*/ 560 w 5148"/>
                <a:gd name="T117" fmla="*/ 2432 h 2713"/>
                <a:gd name="T118" fmla="*/ 277 w 5148"/>
                <a:gd name="T119" fmla="*/ 2238 h 2713"/>
                <a:gd name="T120" fmla="*/ 161 w 5148"/>
                <a:gd name="T121" fmla="*/ 1954 h 2713"/>
                <a:gd name="T122" fmla="*/ 134 w 5148"/>
                <a:gd name="T123" fmla="*/ 1522 h 2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48" h="2713">
                  <a:moveTo>
                    <a:pt x="0" y="1292"/>
                  </a:moveTo>
                  <a:lnTo>
                    <a:pt x="0" y="1306"/>
                  </a:lnTo>
                  <a:lnTo>
                    <a:pt x="1" y="1319"/>
                  </a:lnTo>
                  <a:lnTo>
                    <a:pt x="3" y="1332"/>
                  </a:lnTo>
                  <a:lnTo>
                    <a:pt x="6" y="1344"/>
                  </a:lnTo>
                  <a:lnTo>
                    <a:pt x="10" y="1356"/>
                  </a:lnTo>
                  <a:lnTo>
                    <a:pt x="14" y="1368"/>
                  </a:lnTo>
                  <a:lnTo>
                    <a:pt x="19" y="1380"/>
                  </a:lnTo>
                  <a:lnTo>
                    <a:pt x="25" y="1391"/>
                  </a:lnTo>
                  <a:lnTo>
                    <a:pt x="32" y="1401"/>
                  </a:lnTo>
                  <a:lnTo>
                    <a:pt x="39" y="1411"/>
                  </a:lnTo>
                  <a:lnTo>
                    <a:pt x="46" y="1421"/>
                  </a:lnTo>
                  <a:lnTo>
                    <a:pt x="54" y="1431"/>
                  </a:lnTo>
                  <a:lnTo>
                    <a:pt x="63" y="1440"/>
                  </a:lnTo>
                  <a:lnTo>
                    <a:pt x="72" y="1449"/>
                  </a:lnTo>
                  <a:lnTo>
                    <a:pt x="82" y="1457"/>
                  </a:lnTo>
                  <a:lnTo>
                    <a:pt x="93" y="1464"/>
                  </a:lnTo>
                  <a:lnTo>
                    <a:pt x="87" y="1477"/>
                  </a:lnTo>
                  <a:lnTo>
                    <a:pt x="82" y="1493"/>
                  </a:lnTo>
                  <a:lnTo>
                    <a:pt x="77" y="1510"/>
                  </a:lnTo>
                  <a:lnTo>
                    <a:pt x="72" y="1528"/>
                  </a:lnTo>
                  <a:lnTo>
                    <a:pt x="67" y="1547"/>
                  </a:lnTo>
                  <a:lnTo>
                    <a:pt x="62" y="1569"/>
                  </a:lnTo>
                  <a:lnTo>
                    <a:pt x="58" y="1591"/>
                  </a:lnTo>
                  <a:lnTo>
                    <a:pt x="54" y="1613"/>
                  </a:lnTo>
                  <a:lnTo>
                    <a:pt x="50" y="1638"/>
                  </a:lnTo>
                  <a:lnTo>
                    <a:pt x="47" y="1662"/>
                  </a:lnTo>
                  <a:lnTo>
                    <a:pt x="44" y="1687"/>
                  </a:lnTo>
                  <a:lnTo>
                    <a:pt x="43" y="1711"/>
                  </a:lnTo>
                  <a:lnTo>
                    <a:pt x="42" y="1736"/>
                  </a:lnTo>
                  <a:lnTo>
                    <a:pt x="42" y="1761"/>
                  </a:lnTo>
                  <a:lnTo>
                    <a:pt x="42" y="1785"/>
                  </a:lnTo>
                  <a:lnTo>
                    <a:pt x="44" y="1808"/>
                  </a:lnTo>
                  <a:lnTo>
                    <a:pt x="47" y="1829"/>
                  </a:lnTo>
                  <a:lnTo>
                    <a:pt x="50" y="1847"/>
                  </a:lnTo>
                  <a:lnTo>
                    <a:pt x="54" y="1866"/>
                  </a:lnTo>
                  <a:lnTo>
                    <a:pt x="59" y="1884"/>
                  </a:lnTo>
                  <a:lnTo>
                    <a:pt x="65" y="1900"/>
                  </a:lnTo>
                  <a:lnTo>
                    <a:pt x="71" y="1916"/>
                  </a:lnTo>
                  <a:lnTo>
                    <a:pt x="78" y="1931"/>
                  </a:lnTo>
                  <a:lnTo>
                    <a:pt x="86" y="1946"/>
                  </a:lnTo>
                  <a:lnTo>
                    <a:pt x="96" y="1959"/>
                  </a:lnTo>
                  <a:lnTo>
                    <a:pt x="105" y="1971"/>
                  </a:lnTo>
                  <a:lnTo>
                    <a:pt x="115" y="1983"/>
                  </a:lnTo>
                  <a:lnTo>
                    <a:pt x="126" y="1994"/>
                  </a:lnTo>
                  <a:lnTo>
                    <a:pt x="137" y="2005"/>
                  </a:lnTo>
                  <a:lnTo>
                    <a:pt x="149" y="2015"/>
                  </a:lnTo>
                  <a:lnTo>
                    <a:pt x="162" y="2024"/>
                  </a:lnTo>
                  <a:lnTo>
                    <a:pt x="175" y="2032"/>
                  </a:lnTo>
                  <a:lnTo>
                    <a:pt x="173" y="2041"/>
                  </a:lnTo>
                  <a:lnTo>
                    <a:pt x="171" y="2051"/>
                  </a:lnTo>
                  <a:lnTo>
                    <a:pt x="170" y="2061"/>
                  </a:lnTo>
                  <a:lnTo>
                    <a:pt x="169" y="2072"/>
                  </a:lnTo>
                  <a:lnTo>
                    <a:pt x="168" y="2092"/>
                  </a:lnTo>
                  <a:lnTo>
                    <a:pt x="170" y="2113"/>
                  </a:lnTo>
                  <a:lnTo>
                    <a:pt x="173" y="2134"/>
                  </a:lnTo>
                  <a:lnTo>
                    <a:pt x="177" y="2155"/>
                  </a:lnTo>
                  <a:lnTo>
                    <a:pt x="183" y="2175"/>
                  </a:lnTo>
                  <a:lnTo>
                    <a:pt x="191" y="2195"/>
                  </a:lnTo>
                  <a:lnTo>
                    <a:pt x="199" y="2216"/>
                  </a:lnTo>
                  <a:lnTo>
                    <a:pt x="208" y="2236"/>
                  </a:lnTo>
                  <a:lnTo>
                    <a:pt x="218" y="2255"/>
                  </a:lnTo>
                  <a:lnTo>
                    <a:pt x="230" y="2274"/>
                  </a:lnTo>
                  <a:lnTo>
                    <a:pt x="242" y="2292"/>
                  </a:lnTo>
                  <a:lnTo>
                    <a:pt x="254" y="2308"/>
                  </a:lnTo>
                  <a:lnTo>
                    <a:pt x="266" y="2325"/>
                  </a:lnTo>
                  <a:lnTo>
                    <a:pt x="278" y="2341"/>
                  </a:lnTo>
                  <a:lnTo>
                    <a:pt x="298" y="2361"/>
                  </a:lnTo>
                  <a:lnTo>
                    <a:pt x="318" y="2381"/>
                  </a:lnTo>
                  <a:lnTo>
                    <a:pt x="340" y="2400"/>
                  </a:lnTo>
                  <a:lnTo>
                    <a:pt x="364" y="2418"/>
                  </a:lnTo>
                  <a:lnTo>
                    <a:pt x="376" y="2426"/>
                  </a:lnTo>
                  <a:lnTo>
                    <a:pt x="388" y="2433"/>
                  </a:lnTo>
                  <a:lnTo>
                    <a:pt x="400" y="2440"/>
                  </a:lnTo>
                  <a:lnTo>
                    <a:pt x="413" y="2446"/>
                  </a:lnTo>
                  <a:lnTo>
                    <a:pt x="426" y="2452"/>
                  </a:lnTo>
                  <a:lnTo>
                    <a:pt x="439" y="2457"/>
                  </a:lnTo>
                  <a:lnTo>
                    <a:pt x="452" y="2461"/>
                  </a:lnTo>
                  <a:lnTo>
                    <a:pt x="465" y="2465"/>
                  </a:lnTo>
                  <a:lnTo>
                    <a:pt x="475" y="2466"/>
                  </a:lnTo>
                  <a:lnTo>
                    <a:pt x="486" y="2466"/>
                  </a:lnTo>
                  <a:lnTo>
                    <a:pt x="496" y="2465"/>
                  </a:lnTo>
                  <a:lnTo>
                    <a:pt x="506" y="2464"/>
                  </a:lnTo>
                  <a:lnTo>
                    <a:pt x="511" y="2487"/>
                  </a:lnTo>
                  <a:lnTo>
                    <a:pt x="517" y="2507"/>
                  </a:lnTo>
                  <a:lnTo>
                    <a:pt x="525" y="2527"/>
                  </a:lnTo>
                  <a:lnTo>
                    <a:pt x="534" y="2545"/>
                  </a:lnTo>
                  <a:lnTo>
                    <a:pt x="544" y="2561"/>
                  </a:lnTo>
                  <a:lnTo>
                    <a:pt x="556" y="2575"/>
                  </a:lnTo>
                  <a:lnTo>
                    <a:pt x="568" y="2590"/>
                  </a:lnTo>
                  <a:lnTo>
                    <a:pt x="581" y="2602"/>
                  </a:lnTo>
                  <a:lnTo>
                    <a:pt x="595" y="2613"/>
                  </a:lnTo>
                  <a:lnTo>
                    <a:pt x="609" y="2622"/>
                  </a:lnTo>
                  <a:lnTo>
                    <a:pt x="625" y="2631"/>
                  </a:lnTo>
                  <a:lnTo>
                    <a:pt x="641" y="2639"/>
                  </a:lnTo>
                  <a:lnTo>
                    <a:pt x="657" y="2645"/>
                  </a:lnTo>
                  <a:lnTo>
                    <a:pt x="674" y="2652"/>
                  </a:lnTo>
                  <a:lnTo>
                    <a:pt x="692" y="2657"/>
                  </a:lnTo>
                  <a:lnTo>
                    <a:pt x="709" y="2661"/>
                  </a:lnTo>
                  <a:lnTo>
                    <a:pt x="731" y="2665"/>
                  </a:lnTo>
                  <a:lnTo>
                    <a:pt x="754" y="2668"/>
                  </a:lnTo>
                  <a:lnTo>
                    <a:pt x="776" y="2670"/>
                  </a:lnTo>
                  <a:lnTo>
                    <a:pt x="797" y="2672"/>
                  </a:lnTo>
                  <a:lnTo>
                    <a:pt x="819" y="2673"/>
                  </a:lnTo>
                  <a:lnTo>
                    <a:pt x="838" y="2673"/>
                  </a:lnTo>
                  <a:lnTo>
                    <a:pt x="857" y="2674"/>
                  </a:lnTo>
                  <a:lnTo>
                    <a:pt x="874" y="2674"/>
                  </a:lnTo>
                  <a:lnTo>
                    <a:pt x="995" y="2657"/>
                  </a:lnTo>
                  <a:lnTo>
                    <a:pt x="1046" y="2647"/>
                  </a:lnTo>
                  <a:lnTo>
                    <a:pt x="1115" y="2659"/>
                  </a:lnTo>
                  <a:lnTo>
                    <a:pt x="1128" y="2662"/>
                  </a:lnTo>
                  <a:lnTo>
                    <a:pt x="1143" y="2666"/>
                  </a:lnTo>
                  <a:lnTo>
                    <a:pt x="1155" y="2668"/>
                  </a:lnTo>
                  <a:lnTo>
                    <a:pt x="1167" y="2668"/>
                  </a:lnTo>
                  <a:lnTo>
                    <a:pt x="1174" y="2667"/>
                  </a:lnTo>
                  <a:lnTo>
                    <a:pt x="1180" y="2666"/>
                  </a:lnTo>
                  <a:lnTo>
                    <a:pt x="1186" y="2664"/>
                  </a:lnTo>
                  <a:lnTo>
                    <a:pt x="1192" y="2661"/>
                  </a:lnTo>
                  <a:lnTo>
                    <a:pt x="1199" y="2658"/>
                  </a:lnTo>
                  <a:lnTo>
                    <a:pt x="1206" y="2655"/>
                  </a:lnTo>
                  <a:lnTo>
                    <a:pt x="1212" y="2651"/>
                  </a:lnTo>
                  <a:lnTo>
                    <a:pt x="1219" y="2645"/>
                  </a:lnTo>
                  <a:lnTo>
                    <a:pt x="1225" y="2639"/>
                  </a:lnTo>
                  <a:lnTo>
                    <a:pt x="1231" y="2633"/>
                  </a:lnTo>
                  <a:lnTo>
                    <a:pt x="1237" y="2626"/>
                  </a:lnTo>
                  <a:lnTo>
                    <a:pt x="1244" y="2619"/>
                  </a:lnTo>
                  <a:lnTo>
                    <a:pt x="1263" y="2629"/>
                  </a:lnTo>
                  <a:lnTo>
                    <a:pt x="1285" y="2639"/>
                  </a:lnTo>
                  <a:lnTo>
                    <a:pt x="1296" y="2643"/>
                  </a:lnTo>
                  <a:lnTo>
                    <a:pt x="1308" y="2647"/>
                  </a:lnTo>
                  <a:lnTo>
                    <a:pt x="1321" y="2652"/>
                  </a:lnTo>
                  <a:lnTo>
                    <a:pt x="1335" y="2655"/>
                  </a:lnTo>
                  <a:lnTo>
                    <a:pt x="1358" y="2660"/>
                  </a:lnTo>
                  <a:lnTo>
                    <a:pt x="1382" y="2663"/>
                  </a:lnTo>
                  <a:lnTo>
                    <a:pt x="1407" y="2666"/>
                  </a:lnTo>
                  <a:lnTo>
                    <a:pt x="1431" y="2668"/>
                  </a:lnTo>
                  <a:lnTo>
                    <a:pt x="1456" y="2670"/>
                  </a:lnTo>
                  <a:lnTo>
                    <a:pt x="1482" y="2671"/>
                  </a:lnTo>
                  <a:lnTo>
                    <a:pt x="1507" y="2671"/>
                  </a:lnTo>
                  <a:lnTo>
                    <a:pt x="1533" y="2671"/>
                  </a:lnTo>
                  <a:lnTo>
                    <a:pt x="1558" y="2670"/>
                  </a:lnTo>
                  <a:lnTo>
                    <a:pt x="1582" y="2668"/>
                  </a:lnTo>
                  <a:lnTo>
                    <a:pt x="1606" y="2666"/>
                  </a:lnTo>
                  <a:lnTo>
                    <a:pt x="1628" y="2662"/>
                  </a:lnTo>
                  <a:lnTo>
                    <a:pt x="1650" y="2659"/>
                  </a:lnTo>
                  <a:lnTo>
                    <a:pt x="1671" y="2654"/>
                  </a:lnTo>
                  <a:lnTo>
                    <a:pt x="1689" y="2649"/>
                  </a:lnTo>
                  <a:lnTo>
                    <a:pt x="1707" y="2643"/>
                  </a:lnTo>
                  <a:lnTo>
                    <a:pt x="1717" y="2656"/>
                  </a:lnTo>
                  <a:lnTo>
                    <a:pt x="1728" y="2668"/>
                  </a:lnTo>
                  <a:lnTo>
                    <a:pt x="1739" y="2678"/>
                  </a:lnTo>
                  <a:lnTo>
                    <a:pt x="1751" y="2686"/>
                  </a:lnTo>
                  <a:lnTo>
                    <a:pt x="1762" y="2694"/>
                  </a:lnTo>
                  <a:lnTo>
                    <a:pt x="1774" y="2700"/>
                  </a:lnTo>
                  <a:lnTo>
                    <a:pt x="1787" y="2705"/>
                  </a:lnTo>
                  <a:lnTo>
                    <a:pt x="1801" y="2708"/>
                  </a:lnTo>
                  <a:lnTo>
                    <a:pt x="1819" y="2711"/>
                  </a:lnTo>
                  <a:lnTo>
                    <a:pt x="1837" y="2713"/>
                  </a:lnTo>
                  <a:lnTo>
                    <a:pt x="1855" y="2713"/>
                  </a:lnTo>
                  <a:lnTo>
                    <a:pt x="1875" y="2710"/>
                  </a:lnTo>
                  <a:lnTo>
                    <a:pt x="1894" y="2707"/>
                  </a:lnTo>
                  <a:lnTo>
                    <a:pt x="1913" y="2703"/>
                  </a:lnTo>
                  <a:lnTo>
                    <a:pt x="1934" y="2697"/>
                  </a:lnTo>
                  <a:lnTo>
                    <a:pt x="1953" y="2691"/>
                  </a:lnTo>
                  <a:lnTo>
                    <a:pt x="1973" y="2684"/>
                  </a:lnTo>
                  <a:lnTo>
                    <a:pt x="1994" y="2676"/>
                  </a:lnTo>
                  <a:lnTo>
                    <a:pt x="2013" y="2668"/>
                  </a:lnTo>
                  <a:lnTo>
                    <a:pt x="2033" y="2659"/>
                  </a:lnTo>
                  <a:lnTo>
                    <a:pt x="2073" y="2640"/>
                  </a:lnTo>
                  <a:lnTo>
                    <a:pt x="2110" y="2622"/>
                  </a:lnTo>
                  <a:lnTo>
                    <a:pt x="2138" y="2608"/>
                  </a:lnTo>
                  <a:lnTo>
                    <a:pt x="2165" y="2595"/>
                  </a:lnTo>
                  <a:lnTo>
                    <a:pt x="2192" y="2582"/>
                  </a:lnTo>
                  <a:lnTo>
                    <a:pt x="2217" y="2572"/>
                  </a:lnTo>
                  <a:lnTo>
                    <a:pt x="2240" y="2563"/>
                  </a:lnTo>
                  <a:lnTo>
                    <a:pt x="2264" y="2555"/>
                  </a:lnTo>
                  <a:lnTo>
                    <a:pt x="2275" y="2553"/>
                  </a:lnTo>
                  <a:lnTo>
                    <a:pt x="2285" y="2550"/>
                  </a:lnTo>
                  <a:lnTo>
                    <a:pt x="2295" y="2549"/>
                  </a:lnTo>
                  <a:lnTo>
                    <a:pt x="2305" y="2548"/>
                  </a:lnTo>
                  <a:lnTo>
                    <a:pt x="2420" y="2565"/>
                  </a:lnTo>
                  <a:lnTo>
                    <a:pt x="2471" y="2575"/>
                  </a:lnTo>
                  <a:lnTo>
                    <a:pt x="2523" y="2584"/>
                  </a:lnTo>
                  <a:lnTo>
                    <a:pt x="2549" y="2588"/>
                  </a:lnTo>
                  <a:lnTo>
                    <a:pt x="2576" y="2591"/>
                  </a:lnTo>
                  <a:lnTo>
                    <a:pt x="2601" y="2594"/>
                  </a:lnTo>
                  <a:lnTo>
                    <a:pt x="2626" y="2595"/>
                  </a:lnTo>
                  <a:lnTo>
                    <a:pt x="2651" y="2595"/>
                  </a:lnTo>
                  <a:lnTo>
                    <a:pt x="2674" y="2593"/>
                  </a:lnTo>
                  <a:lnTo>
                    <a:pt x="2696" y="2591"/>
                  </a:lnTo>
                  <a:lnTo>
                    <a:pt x="2718" y="2586"/>
                  </a:lnTo>
                  <a:lnTo>
                    <a:pt x="2728" y="2582"/>
                  </a:lnTo>
                  <a:lnTo>
                    <a:pt x="2738" y="2579"/>
                  </a:lnTo>
                  <a:lnTo>
                    <a:pt x="2747" y="2575"/>
                  </a:lnTo>
                  <a:lnTo>
                    <a:pt x="2755" y="2571"/>
                  </a:lnTo>
                  <a:lnTo>
                    <a:pt x="2764" y="2566"/>
                  </a:lnTo>
                  <a:lnTo>
                    <a:pt x="2772" y="2560"/>
                  </a:lnTo>
                  <a:lnTo>
                    <a:pt x="2780" y="2554"/>
                  </a:lnTo>
                  <a:lnTo>
                    <a:pt x="2787" y="2548"/>
                  </a:lnTo>
                  <a:lnTo>
                    <a:pt x="2791" y="2542"/>
                  </a:lnTo>
                  <a:lnTo>
                    <a:pt x="2795" y="2536"/>
                  </a:lnTo>
                  <a:lnTo>
                    <a:pt x="2799" y="2530"/>
                  </a:lnTo>
                  <a:lnTo>
                    <a:pt x="2802" y="2524"/>
                  </a:lnTo>
                  <a:lnTo>
                    <a:pt x="2808" y="2509"/>
                  </a:lnTo>
                  <a:lnTo>
                    <a:pt x="2811" y="2494"/>
                  </a:lnTo>
                  <a:lnTo>
                    <a:pt x="2813" y="2478"/>
                  </a:lnTo>
                  <a:lnTo>
                    <a:pt x="2813" y="2461"/>
                  </a:lnTo>
                  <a:lnTo>
                    <a:pt x="2812" y="2442"/>
                  </a:lnTo>
                  <a:lnTo>
                    <a:pt x="2809" y="2424"/>
                  </a:lnTo>
                  <a:lnTo>
                    <a:pt x="2818" y="2418"/>
                  </a:lnTo>
                  <a:lnTo>
                    <a:pt x="2826" y="2414"/>
                  </a:lnTo>
                  <a:lnTo>
                    <a:pt x="2836" y="2410"/>
                  </a:lnTo>
                  <a:lnTo>
                    <a:pt x="2845" y="2407"/>
                  </a:lnTo>
                  <a:lnTo>
                    <a:pt x="2853" y="2404"/>
                  </a:lnTo>
                  <a:lnTo>
                    <a:pt x="2862" y="2402"/>
                  </a:lnTo>
                  <a:lnTo>
                    <a:pt x="2871" y="2400"/>
                  </a:lnTo>
                  <a:lnTo>
                    <a:pt x="2880" y="2399"/>
                  </a:lnTo>
                  <a:lnTo>
                    <a:pt x="2898" y="2399"/>
                  </a:lnTo>
                  <a:lnTo>
                    <a:pt x="2917" y="2400"/>
                  </a:lnTo>
                  <a:lnTo>
                    <a:pt x="2936" y="2402"/>
                  </a:lnTo>
                  <a:lnTo>
                    <a:pt x="2955" y="2406"/>
                  </a:lnTo>
                  <a:lnTo>
                    <a:pt x="2964" y="2408"/>
                  </a:lnTo>
                  <a:lnTo>
                    <a:pt x="2979" y="2411"/>
                  </a:lnTo>
                  <a:lnTo>
                    <a:pt x="2992" y="2414"/>
                  </a:lnTo>
                  <a:lnTo>
                    <a:pt x="3001" y="2416"/>
                  </a:lnTo>
                  <a:lnTo>
                    <a:pt x="3022" y="2420"/>
                  </a:lnTo>
                  <a:lnTo>
                    <a:pt x="3044" y="2422"/>
                  </a:lnTo>
                  <a:lnTo>
                    <a:pt x="3065" y="2423"/>
                  </a:lnTo>
                  <a:lnTo>
                    <a:pt x="3087" y="2423"/>
                  </a:lnTo>
                  <a:lnTo>
                    <a:pt x="3099" y="2422"/>
                  </a:lnTo>
                  <a:lnTo>
                    <a:pt x="3110" y="2420"/>
                  </a:lnTo>
                  <a:lnTo>
                    <a:pt x="3120" y="2418"/>
                  </a:lnTo>
                  <a:lnTo>
                    <a:pt x="3131" y="2415"/>
                  </a:lnTo>
                  <a:lnTo>
                    <a:pt x="3142" y="2411"/>
                  </a:lnTo>
                  <a:lnTo>
                    <a:pt x="3153" y="2407"/>
                  </a:lnTo>
                  <a:lnTo>
                    <a:pt x="3165" y="2402"/>
                  </a:lnTo>
                  <a:lnTo>
                    <a:pt x="3176" y="2396"/>
                  </a:lnTo>
                  <a:lnTo>
                    <a:pt x="3190" y="2403"/>
                  </a:lnTo>
                  <a:lnTo>
                    <a:pt x="3207" y="2409"/>
                  </a:lnTo>
                  <a:lnTo>
                    <a:pt x="3224" y="2414"/>
                  </a:lnTo>
                  <a:lnTo>
                    <a:pt x="3245" y="2419"/>
                  </a:lnTo>
                  <a:lnTo>
                    <a:pt x="3266" y="2423"/>
                  </a:lnTo>
                  <a:lnTo>
                    <a:pt x="3288" y="2426"/>
                  </a:lnTo>
                  <a:lnTo>
                    <a:pt x="3312" y="2429"/>
                  </a:lnTo>
                  <a:lnTo>
                    <a:pt x="3336" y="2431"/>
                  </a:lnTo>
                  <a:lnTo>
                    <a:pt x="3361" y="2433"/>
                  </a:lnTo>
                  <a:lnTo>
                    <a:pt x="3386" y="2433"/>
                  </a:lnTo>
                  <a:lnTo>
                    <a:pt x="3411" y="2433"/>
                  </a:lnTo>
                  <a:lnTo>
                    <a:pt x="3438" y="2432"/>
                  </a:lnTo>
                  <a:lnTo>
                    <a:pt x="3463" y="2430"/>
                  </a:lnTo>
                  <a:lnTo>
                    <a:pt x="3488" y="2428"/>
                  </a:lnTo>
                  <a:lnTo>
                    <a:pt x="3514" y="2424"/>
                  </a:lnTo>
                  <a:lnTo>
                    <a:pt x="3538" y="2419"/>
                  </a:lnTo>
                  <a:lnTo>
                    <a:pt x="3562" y="2413"/>
                  </a:lnTo>
                  <a:lnTo>
                    <a:pt x="3585" y="2406"/>
                  </a:lnTo>
                  <a:lnTo>
                    <a:pt x="3607" y="2398"/>
                  </a:lnTo>
                  <a:lnTo>
                    <a:pt x="3628" y="2388"/>
                  </a:lnTo>
                  <a:lnTo>
                    <a:pt x="3648" y="2378"/>
                  </a:lnTo>
                  <a:lnTo>
                    <a:pt x="3665" y="2366"/>
                  </a:lnTo>
                  <a:lnTo>
                    <a:pt x="3673" y="2360"/>
                  </a:lnTo>
                  <a:lnTo>
                    <a:pt x="3680" y="2354"/>
                  </a:lnTo>
                  <a:lnTo>
                    <a:pt x="3688" y="2347"/>
                  </a:lnTo>
                  <a:lnTo>
                    <a:pt x="3694" y="2340"/>
                  </a:lnTo>
                  <a:lnTo>
                    <a:pt x="3706" y="2325"/>
                  </a:lnTo>
                  <a:lnTo>
                    <a:pt x="3715" y="2309"/>
                  </a:lnTo>
                  <a:lnTo>
                    <a:pt x="3723" y="2293"/>
                  </a:lnTo>
                  <a:lnTo>
                    <a:pt x="3729" y="2276"/>
                  </a:lnTo>
                  <a:lnTo>
                    <a:pt x="3742" y="2270"/>
                  </a:lnTo>
                  <a:lnTo>
                    <a:pt x="3761" y="2262"/>
                  </a:lnTo>
                  <a:lnTo>
                    <a:pt x="3777" y="2253"/>
                  </a:lnTo>
                  <a:lnTo>
                    <a:pt x="3784" y="2250"/>
                  </a:lnTo>
                  <a:lnTo>
                    <a:pt x="3788" y="2248"/>
                  </a:lnTo>
                  <a:lnTo>
                    <a:pt x="3797" y="2244"/>
                  </a:lnTo>
                  <a:lnTo>
                    <a:pt x="3807" y="2253"/>
                  </a:lnTo>
                  <a:lnTo>
                    <a:pt x="3819" y="2262"/>
                  </a:lnTo>
                  <a:lnTo>
                    <a:pt x="3829" y="2269"/>
                  </a:lnTo>
                  <a:lnTo>
                    <a:pt x="3840" y="2276"/>
                  </a:lnTo>
                  <a:lnTo>
                    <a:pt x="3851" y="2282"/>
                  </a:lnTo>
                  <a:lnTo>
                    <a:pt x="3862" y="2287"/>
                  </a:lnTo>
                  <a:lnTo>
                    <a:pt x="3873" y="2291"/>
                  </a:lnTo>
                  <a:lnTo>
                    <a:pt x="3885" y="2294"/>
                  </a:lnTo>
                  <a:lnTo>
                    <a:pt x="3900" y="2297"/>
                  </a:lnTo>
                  <a:lnTo>
                    <a:pt x="3915" y="2299"/>
                  </a:lnTo>
                  <a:lnTo>
                    <a:pt x="3931" y="2299"/>
                  </a:lnTo>
                  <a:lnTo>
                    <a:pt x="3947" y="2299"/>
                  </a:lnTo>
                  <a:lnTo>
                    <a:pt x="3963" y="2298"/>
                  </a:lnTo>
                  <a:lnTo>
                    <a:pt x="3978" y="2297"/>
                  </a:lnTo>
                  <a:lnTo>
                    <a:pt x="3994" y="2294"/>
                  </a:lnTo>
                  <a:lnTo>
                    <a:pt x="4009" y="2291"/>
                  </a:lnTo>
                  <a:lnTo>
                    <a:pt x="4041" y="2284"/>
                  </a:lnTo>
                  <a:lnTo>
                    <a:pt x="4071" y="2276"/>
                  </a:lnTo>
                  <a:lnTo>
                    <a:pt x="4102" y="2267"/>
                  </a:lnTo>
                  <a:lnTo>
                    <a:pt x="4130" y="2256"/>
                  </a:lnTo>
                  <a:lnTo>
                    <a:pt x="4144" y="2253"/>
                  </a:lnTo>
                  <a:lnTo>
                    <a:pt x="4172" y="2245"/>
                  </a:lnTo>
                  <a:lnTo>
                    <a:pt x="4202" y="2236"/>
                  </a:lnTo>
                  <a:lnTo>
                    <a:pt x="4222" y="2231"/>
                  </a:lnTo>
                  <a:lnTo>
                    <a:pt x="4232" y="2239"/>
                  </a:lnTo>
                  <a:lnTo>
                    <a:pt x="4243" y="2246"/>
                  </a:lnTo>
                  <a:lnTo>
                    <a:pt x="4254" y="2253"/>
                  </a:lnTo>
                  <a:lnTo>
                    <a:pt x="4265" y="2260"/>
                  </a:lnTo>
                  <a:lnTo>
                    <a:pt x="4278" y="2267"/>
                  </a:lnTo>
                  <a:lnTo>
                    <a:pt x="4291" y="2272"/>
                  </a:lnTo>
                  <a:lnTo>
                    <a:pt x="4304" y="2277"/>
                  </a:lnTo>
                  <a:lnTo>
                    <a:pt x="4318" y="2280"/>
                  </a:lnTo>
                  <a:lnTo>
                    <a:pt x="4335" y="2283"/>
                  </a:lnTo>
                  <a:lnTo>
                    <a:pt x="4354" y="2285"/>
                  </a:lnTo>
                  <a:lnTo>
                    <a:pt x="4373" y="2287"/>
                  </a:lnTo>
                  <a:lnTo>
                    <a:pt x="4393" y="2287"/>
                  </a:lnTo>
                  <a:lnTo>
                    <a:pt x="4413" y="2286"/>
                  </a:lnTo>
                  <a:lnTo>
                    <a:pt x="4434" y="2284"/>
                  </a:lnTo>
                  <a:lnTo>
                    <a:pt x="4455" y="2282"/>
                  </a:lnTo>
                  <a:lnTo>
                    <a:pt x="4477" y="2278"/>
                  </a:lnTo>
                  <a:lnTo>
                    <a:pt x="4502" y="2272"/>
                  </a:lnTo>
                  <a:lnTo>
                    <a:pt x="4527" y="2265"/>
                  </a:lnTo>
                  <a:lnTo>
                    <a:pt x="4552" y="2256"/>
                  </a:lnTo>
                  <a:lnTo>
                    <a:pt x="4576" y="2247"/>
                  </a:lnTo>
                  <a:lnTo>
                    <a:pt x="4600" y="2237"/>
                  </a:lnTo>
                  <a:lnTo>
                    <a:pt x="4622" y="2226"/>
                  </a:lnTo>
                  <a:lnTo>
                    <a:pt x="4643" y="2214"/>
                  </a:lnTo>
                  <a:lnTo>
                    <a:pt x="4665" y="2201"/>
                  </a:lnTo>
                  <a:lnTo>
                    <a:pt x="4684" y="2187"/>
                  </a:lnTo>
                  <a:lnTo>
                    <a:pt x="4702" y="2173"/>
                  </a:lnTo>
                  <a:lnTo>
                    <a:pt x="4719" y="2158"/>
                  </a:lnTo>
                  <a:lnTo>
                    <a:pt x="4736" y="2143"/>
                  </a:lnTo>
                  <a:lnTo>
                    <a:pt x="4750" y="2126"/>
                  </a:lnTo>
                  <a:lnTo>
                    <a:pt x="4763" y="2110"/>
                  </a:lnTo>
                  <a:lnTo>
                    <a:pt x="4774" y="2093"/>
                  </a:lnTo>
                  <a:lnTo>
                    <a:pt x="4784" y="2076"/>
                  </a:lnTo>
                  <a:lnTo>
                    <a:pt x="4808" y="2072"/>
                  </a:lnTo>
                  <a:lnTo>
                    <a:pt x="4836" y="2065"/>
                  </a:lnTo>
                  <a:lnTo>
                    <a:pt x="4858" y="2061"/>
                  </a:lnTo>
                  <a:lnTo>
                    <a:pt x="4869" y="2059"/>
                  </a:lnTo>
                  <a:lnTo>
                    <a:pt x="4885" y="2051"/>
                  </a:lnTo>
                  <a:lnTo>
                    <a:pt x="4902" y="2041"/>
                  </a:lnTo>
                  <a:lnTo>
                    <a:pt x="4917" y="2031"/>
                  </a:lnTo>
                  <a:lnTo>
                    <a:pt x="4932" y="2020"/>
                  </a:lnTo>
                  <a:lnTo>
                    <a:pt x="4946" y="2008"/>
                  </a:lnTo>
                  <a:lnTo>
                    <a:pt x="4960" y="1994"/>
                  </a:lnTo>
                  <a:lnTo>
                    <a:pt x="4972" y="1980"/>
                  </a:lnTo>
                  <a:lnTo>
                    <a:pt x="4984" y="1966"/>
                  </a:lnTo>
                  <a:lnTo>
                    <a:pt x="4997" y="1951"/>
                  </a:lnTo>
                  <a:lnTo>
                    <a:pt x="5007" y="1935"/>
                  </a:lnTo>
                  <a:lnTo>
                    <a:pt x="5018" y="1919"/>
                  </a:lnTo>
                  <a:lnTo>
                    <a:pt x="5027" y="1903"/>
                  </a:lnTo>
                  <a:lnTo>
                    <a:pt x="5036" y="1887"/>
                  </a:lnTo>
                  <a:lnTo>
                    <a:pt x="5045" y="1869"/>
                  </a:lnTo>
                  <a:lnTo>
                    <a:pt x="5053" y="1853"/>
                  </a:lnTo>
                  <a:lnTo>
                    <a:pt x="5061" y="1836"/>
                  </a:lnTo>
                  <a:lnTo>
                    <a:pt x="5074" y="1802"/>
                  </a:lnTo>
                  <a:lnTo>
                    <a:pt x="5086" y="1770"/>
                  </a:lnTo>
                  <a:lnTo>
                    <a:pt x="5095" y="1739"/>
                  </a:lnTo>
                  <a:lnTo>
                    <a:pt x="5103" y="1711"/>
                  </a:lnTo>
                  <a:lnTo>
                    <a:pt x="5115" y="1663"/>
                  </a:lnTo>
                  <a:lnTo>
                    <a:pt x="5122" y="1632"/>
                  </a:lnTo>
                  <a:lnTo>
                    <a:pt x="5129" y="1581"/>
                  </a:lnTo>
                  <a:lnTo>
                    <a:pt x="5136" y="1522"/>
                  </a:lnTo>
                  <a:lnTo>
                    <a:pt x="5139" y="1490"/>
                  </a:lnTo>
                  <a:lnTo>
                    <a:pt x="5142" y="1456"/>
                  </a:lnTo>
                  <a:lnTo>
                    <a:pt x="5144" y="1420"/>
                  </a:lnTo>
                  <a:lnTo>
                    <a:pt x="5146" y="1383"/>
                  </a:lnTo>
                  <a:lnTo>
                    <a:pt x="5147" y="1345"/>
                  </a:lnTo>
                  <a:lnTo>
                    <a:pt x="5148" y="1306"/>
                  </a:lnTo>
                  <a:lnTo>
                    <a:pt x="5148" y="1265"/>
                  </a:lnTo>
                  <a:lnTo>
                    <a:pt x="5147" y="1224"/>
                  </a:lnTo>
                  <a:lnTo>
                    <a:pt x="5146" y="1183"/>
                  </a:lnTo>
                  <a:lnTo>
                    <a:pt x="5143" y="1141"/>
                  </a:lnTo>
                  <a:lnTo>
                    <a:pt x="5140" y="1098"/>
                  </a:lnTo>
                  <a:lnTo>
                    <a:pt x="5136" y="1056"/>
                  </a:lnTo>
                  <a:lnTo>
                    <a:pt x="5131" y="1013"/>
                  </a:lnTo>
                  <a:lnTo>
                    <a:pt x="5124" y="972"/>
                  </a:lnTo>
                  <a:lnTo>
                    <a:pt x="5116" y="929"/>
                  </a:lnTo>
                  <a:lnTo>
                    <a:pt x="5107" y="888"/>
                  </a:lnTo>
                  <a:lnTo>
                    <a:pt x="5098" y="848"/>
                  </a:lnTo>
                  <a:lnTo>
                    <a:pt x="5086" y="807"/>
                  </a:lnTo>
                  <a:lnTo>
                    <a:pt x="5074" y="768"/>
                  </a:lnTo>
                  <a:lnTo>
                    <a:pt x="5060" y="730"/>
                  </a:lnTo>
                  <a:lnTo>
                    <a:pt x="5043" y="693"/>
                  </a:lnTo>
                  <a:lnTo>
                    <a:pt x="5026" y="659"/>
                  </a:lnTo>
                  <a:lnTo>
                    <a:pt x="5007" y="625"/>
                  </a:lnTo>
                  <a:lnTo>
                    <a:pt x="4986" y="593"/>
                  </a:lnTo>
                  <a:lnTo>
                    <a:pt x="4964" y="563"/>
                  </a:lnTo>
                  <a:lnTo>
                    <a:pt x="4940" y="536"/>
                  </a:lnTo>
                  <a:lnTo>
                    <a:pt x="4913" y="509"/>
                  </a:lnTo>
                  <a:lnTo>
                    <a:pt x="4885" y="486"/>
                  </a:lnTo>
                  <a:lnTo>
                    <a:pt x="4890" y="467"/>
                  </a:lnTo>
                  <a:lnTo>
                    <a:pt x="4894" y="447"/>
                  </a:lnTo>
                  <a:lnTo>
                    <a:pt x="4896" y="430"/>
                  </a:lnTo>
                  <a:lnTo>
                    <a:pt x="4896" y="413"/>
                  </a:lnTo>
                  <a:lnTo>
                    <a:pt x="4895" y="396"/>
                  </a:lnTo>
                  <a:lnTo>
                    <a:pt x="4892" y="380"/>
                  </a:lnTo>
                  <a:lnTo>
                    <a:pt x="4887" y="365"/>
                  </a:lnTo>
                  <a:lnTo>
                    <a:pt x="4881" y="351"/>
                  </a:lnTo>
                  <a:lnTo>
                    <a:pt x="4873" y="338"/>
                  </a:lnTo>
                  <a:lnTo>
                    <a:pt x="4864" y="325"/>
                  </a:lnTo>
                  <a:lnTo>
                    <a:pt x="4852" y="314"/>
                  </a:lnTo>
                  <a:lnTo>
                    <a:pt x="4841" y="303"/>
                  </a:lnTo>
                  <a:lnTo>
                    <a:pt x="4828" y="294"/>
                  </a:lnTo>
                  <a:lnTo>
                    <a:pt x="4814" y="286"/>
                  </a:lnTo>
                  <a:lnTo>
                    <a:pt x="4800" y="278"/>
                  </a:lnTo>
                  <a:lnTo>
                    <a:pt x="4784" y="271"/>
                  </a:lnTo>
                  <a:lnTo>
                    <a:pt x="4768" y="264"/>
                  </a:lnTo>
                  <a:lnTo>
                    <a:pt x="4751" y="257"/>
                  </a:lnTo>
                  <a:lnTo>
                    <a:pt x="4734" y="251"/>
                  </a:lnTo>
                  <a:lnTo>
                    <a:pt x="4716" y="246"/>
                  </a:lnTo>
                  <a:lnTo>
                    <a:pt x="4680" y="236"/>
                  </a:lnTo>
                  <a:lnTo>
                    <a:pt x="4643" y="227"/>
                  </a:lnTo>
                  <a:lnTo>
                    <a:pt x="4594" y="215"/>
                  </a:lnTo>
                  <a:lnTo>
                    <a:pt x="4551" y="202"/>
                  </a:lnTo>
                  <a:lnTo>
                    <a:pt x="4531" y="195"/>
                  </a:lnTo>
                  <a:lnTo>
                    <a:pt x="4512" y="188"/>
                  </a:lnTo>
                  <a:lnTo>
                    <a:pt x="4495" y="180"/>
                  </a:lnTo>
                  <a:lnTo>
                    <a:pt x="4480" y="172"/>
                  </a:lnTo>
                  <a:lnTo>
                    <a:pt x="4465" y="164"/>
                  </a:lnTo>
                  <a:lnTo>
                    <a:pt x="4452" y="154"/>
                  </a:lnTo>
                  <a:lnTo>
                    <a:pt x="4442" y="144"/>
                  </a:lnTo>
                  <a:lnTo>
                    <a:pt x="4432" y="132"/>
                  </a:lnTo>
                  <a:lnTo>
                    <a:pt x="4428" y="126"/>
                  </a:lnTo>
                  <a:lnTo>
                    <a:pt x="4425" y="120"/>
                  </a:lnTo>
                  <a:lnTo>
                    <a:pt x="4422" y="113"/>
                  </a:lnTo>
                  <a:lnTo>
                    <a:pt x="4419" y="106"/>
                  </a:lnTo>
                  <a:lnTo>
                    <a:pt x="4417" y="99"/>
                  </a:lnTo>
                  <a:lnTo>
                    <a:pt x="4415" y="92"/>
                  </a:lnTo>
                  <a:lnTo>
                    <a:pt x="4414" y="84"/>
                  </a:lnTo>
                  <a:lnTo>
                    <a:pt x="4414" y="76"/>
                  </a:lnTo>
                  <a:lnTo>
                    <a:pt x="4413" y="67"/>
                  </a:lnTo>
                  <a:lnTo>
                    <a:pt x="4411" y="59"/>
                  </a:lnTo>
                  <a:lnTo>
                    <a:pt x="4408" y="52"/>
                  </a:lnTo>
                  <a:lnTo>
                    <a:pt x="4405" y="45"/>
                  </a:lnTo>
                  <a:lnTo>
                    <a:pt x="4399" y="38"/>
                  </a:lnTo>
                  <a:lnTo>
                    <a:pt x="4394" y="32"/>
                  </a:lnTo>
                  <a:lnTo>
                    <a:pt x="4388" y="26"/>
                  </a:lnTo>
                  <a:lnTo>
                    <a:pt x="4382" y="21"/>
                  </a:lnTo>
                  <a:lnTo>
                    <a:pt x="4372" y="16"/>
                  </a:lnTo>
                  <a:lnTo>
                    <a:pt x="4362" y="11"/>
                  </a:lnTo>
                  <a:lnTo>
                    <a:pt x="4350" y="8"/>
                  </a:lnTo>
                  <a:lnTo>
                    <a:pt x="4336" y="5"/>
                  </a:lnTo>
                  <a:lnTo>
                    <a:pt x="4322" y="2"/>
                  </a:lnTo>
                  <a:lnTo>
                    <a:pt x="4307" y="0"/>
                  </a:lnTo>
                  <a:lnTo>
                    <a:pt x="4291" y="0"/>
                  </a:lnTo>
                  <a:lnTo>
                    <a:pt x="4274" y="0"/>
                  </a:lnTo>
                  <a:lnTo>
                    <a:pt x="4255" y="1"/>
                  </a:lnTo>
                  <a:lnTo>
                    <a:pt x="4236" y="3"/>
                  </a:lnTo>
                  <a:lnTo>
                    <a:pt x="4216" y="6"/>
                  </a:lnTo>
                  <a:lnTo>
                    <a:pt x="4194" y="8"/>
                  </a:lnTo>
                  <a:lnTo>
                    <a:pt x="4150" y="16"/>
                  </a:lnTo>
                  <a:lnTo>
                    <a:pt x="4103" y="25"/>
                  </a:lnTo>
                  <a:lnTo>
                    <a:pt x="4053" y="37"/>
                  </a:lnTo>
                  <a:lnTo>
                    <a:pt x="4000" y="50"/>
                  </a:lnTo>
                  <a:lnTo>
                    <a:pt x="3947" y="64"/>
                  </a:lnTo>
                  <a:lnTo>
                    <a:pt x="3891" y="81"/>
                  </a:lnTo>
                  <a:lnTo>
                    <a:pt x="3834" y="98"/>
                  </a:lnTo>
                  <a:lnTo>
                    <a:pt x="3776" y="116"/>
                  </a:lnTo>
                  <a:lnTo>
                    <a:pt x="3717" y="135"/>
                  </a:lnTo>
                  <a:lnTo>
                    <a:pt x="3658" y="154"/>
                  </a:lnTo>
                  <a:lnTo>
                    <a:pt x="3535" y="191"/>
                  </a:lnTo>
                  <a:lnTo>
                    <a:pt x="3526" y="191"/>
                  </a:lnTo>
                  <a:lnTo>
                    <a:pt x="3516" y="190"/>
                  </a:lnTo>
                  <a:lnTo>
                    <a:pt x="3503" y="188"/>
                  </a:lnTo>
                  <a:lnTo>
                    <a:pt x="3490" y="185"/>
                  </a:lnTo>
                  <a:lnTo>
                    <a:pt x="3460" y="177"/>
                  </a:lnTo>
                  <a:lnTo>
                    <a:pt x="3429" y="167"/>
                  </a:lnTo>
                  <a:lnTo>
                    <a:pt x="3396" y="157"/>
                  </a:lnTo>
                  <a:lnTo>
                    <a:pt x="3364" y="148"/>
                  </a:lnTo>
                  <a:lnTo>
                    <a:pt x="3347" y="143"/>
                  </a:lnTo>
                  <a:lnTo>
                    <a:pt x="3331" y="140"/>
                  </a:lnTo>
                  <a:lnTo>
                    <a:pt x="3315" y="137"/>
                  </a:lnTo>
                  <a:lnTo>
                    <a:pt x="3299" y="134"/>
                  </a:lnTo>
                  <a:lnTo>
                    <a:pt x="3283" y="132"/>
                  </a:lnTo>
                  <a:lnTo>
                    <a:pt x="3268" y="132"/>
                  </a:lnTo>
                  <a:lnTo>
                    <a:pt x="3253" y="132"/>
                  </a:lnTo>
                  <a:lnTo>
                    <a:pt x="3239" y="135"/>
                  </a:lnTo>
                  <a:lnTo>
                    <a:pt x="3225" y="138"/>
                  </a:lnTo>
                  <a:lnTo>
                    <a:pt x="3212" y="143"/>
                  </a:lnTo>
                  <a:lnTo>
                    <a:pt x="3199" y="149"/>
                  </a:lnTo>
                  <a:lnTo>
                    <a:pt x="3188" y="157"/>
                  </a:lnTo>
                  <a:lnTo>
                    <a:pt x="3179" y="165"/>
                  </a:lnTo>
                  <a:lnTo>
                    <a:pt x="3171" y="174"/>
                  </a:lnTo>
                  <a:lnTo>
                    <a:pt x="3164" y="184"/>
                  </a:lnTo>
                  <a:lnTo>
                    <a:pt x="3158" y="196"/>
                  </a:lnTo>
                  <a:lnTo>
                    <a:pt x="3153" y="209"/>
                  </a:lnTo>
                  <a:lnTo>
                    <a:pt x="3149" y="223"/>
                  </a:lnTo>
                  <a:lnTo>
                    <a:pt x="3146" y="237"/>
                  </a:lnTo>
                  <a:lnTo>
                    <a:pt x="3144" y="253"/>
                  </a:lnTo>
                  <a:lnTo>
                    <a:pt x="3132" y="244"/>
                  </a:lnTo>
                  <a:lnTo>
                    <a:pt x="3120" y="235"/>
                  </a:lnTo>
                  <a:lnTo>
                    <a:pt x="3114" y="230"/>
                  </a:lnTo>
                  <a:lnTo>
                    <a:pt x="3108" y="226"/>
                  </a:lnTo>
                  <a:lnTo>
                    <a:pt x="3102" y="223"/>
                  </a:lnTo>
                  <a:lnTo>
                    <a:pt x="3094" y="221"/>
                  </a:lnTo>
                  <a:lnTo>
                    <a:pt x="3080" y="219"/>
                  </a:lnTo>
                  <a:lnTo>
                    <a:pt x="3067" y="218"/>
                  </a:lnTo>
                  <a:lnTo>
                    <a:pt x="3053" y="219"/>
                  </a:lnTo>
                  <a:lnTo>
                    <a:pt x="3039" y="221"/>
                  </a:lnTo>
                  <a:lnTo>
                    <a:pt x="3027" y="223"/>
                  </a:lnTo>
                  <a:lnTo>
                    <a:pt x="3018" y="226"/>
                  </a:lnTo>
                  <a:lnTo>
                    <a:pt x="3008" y="230"/>
                  </a:lnTo>
                  <a:lnTo>
                    <a:pt x="2999" y="234"/>
                  </a:lnTo>
                  <a:lnTo>
                    <a:pt x="2989" y="240"/>
                  </a:lnTo>
                  <a:lnTo>
                    <a:pt x="2981" y="245"/>
                  </a:lnTo>
                  <a:lnTo>
                    <a:pt x="2972" y="252"/>
                  </a:lnTo>
                  <a:lnTo>
                    <a:pt x="2963" y="259"/>
                  </a:lnTo>
                  <a:lnTo>
                    <a:pt x="2955" y="268"/>
                  </a:lnTo>
                  <a:lnTo>
                    <a:pt x="2947" y="276"/>
                  </a:lnTo>
                  <a:lnTo>
                    <a:pt x="2939" y="284"/>
                  </a:lnTo>
                  <a:lnTo>
                    <a:pt x="2932" y="293"/>
                  </a:lnTo>
                  <a:lnTo>
                    <a:pt x="2925" y="303"/>
                  </a:lnTo>
                  <a:lnTo>
                    <a:pt x="2919" y="313"/>
                  </a:lnTo>
                  <a:lnTo>
                    <a:pt x="2913" y="323"/>
                  </a:lnTo>
                  <a:lnTo>
                    <a:pt x="2907" y="335"/>
                  </a:lnTo>
                  <a:lnTo>
                    <a:pt x="2892" y="328"/>
                  </a:lnTo>
                  <a:lnTo>
                    <a:pt x="2879" y="320"/>
                  </a:lnTo>
                  <a:lnTo>
                    <a:pt x="2865" y="314"/>
                  </a:lnTo>
                  <a:lnTo>
                    <a:pt x="2852" y="310"/>
                  </a:lnTo>
                  <a:lnTo>
                    <a:pt x="2841" y="308"/>
                  </a:lnTo>
                  <a:lnTo>
                    <a:pt x="2829" y="307"/>
                  </a:lnTo>
                  <a:lnTo>
                    <a:pt x="2819" y="306"/>
                  </a:lnTo>
                  <a:lnTo>
                    <a:pt x="2808" y="306"/>
                  </a:lnTo>
                  <a:lnTo>
                    <a:pt x="2788" y="308"/>
                  </a:lnTo>
                  <a:lnTo>
                    <a:pt x="2767" y="312"/>
                  </a:lnTo>
                  <a:lnTo>
                    <a:pt x="2747" y="317"/>
                  </a:lnTo>
                  <a:lnTo>
                    <a:pt x="2728" y="323"/>
                  </a:lnTo>
                  <a:lnTo>
                    <a:pt x="2709" y="332"/>
                  </a:lnTo>
                  <a:lnTo>
                    <a:pt x="2689" y="339"/>
                  </a:lnTo>
                  <a:lnTo>
                    <a:pt x="2581" y="371"/>
                  </a:lnTo>
                  <a:lnTo>
                    <a:pt x="2559" y="372"/>
                  </a:lnTo>
                  <a:lnTo>
                    <a:pt x="2538" y="372"/>
                  </a:lnTo>
                  <a:lnTo>
                    <a:pt x="2516" y="371"/>
                  </a:lnTo>
                  <a:lnTo>
                    <a:pt x="2494" y="369"/>
                  </a:lnTo>
                  <a:lnTo>
                    <a:pt x="2472" y="367"/>
                  </a:lnTo>
                  <a:lnTo>
                    <a:pt x="2451" y="363"/>
                  </a:lnTo>
                  <a:lnTo>
                    <a:pt x="2428" y="359"/>
                  </a:lnTo>
                  <a:lnTo>
                    <a:pt x="2405" y="355"/>
                  </a:lnTo>
                  <a:lnTo>
                    <a:pt x="2380" y="351"/>
                  </a:lnTo>
                  <a:lnTo>
                    <a:pt x="2354" y="347"/>
                  </a:lnTo>
                  <a:lnTo>
                    <a:pt x="2328" y="343"/>
                  </a:lnTo>
                  <a:lnTo>
                    <a:pt x="2301" y="340"/>
                  </a:lnTo>
                  <a:lnTo>
                    <a:pt x="2274" y="337"/>
                  </a:lnTo>
                  <a:lnTo>
                    <a:pt x="2245" y="336"/>
                  </a:lnTo>
                  <a:lnTo>
                    <a:pt x="2217" y="336"/>
                  </a:lnTo>
                  <a:lnTo>
                    <a:pt x="2188" y="338"/>
                  </a:lnTo>
                  <a:lnTo>
                    <a:pt x="2072" y="359"/>
                  </a:lnTo>
                  <a:lnTo>
                    <a:pt x="1998" y="375"/>
                  </a:lnTo>
                  <a:lnTo>
                    <a:pt x="1900" y="379"/>
                  </a:lnTo>
                  <a:lnTo>
                    <a:pt x="1836" y="381"/>
                  </a:lnTo>
                  <a:lnTo>
                    <a:pt x="1801" y="384"/>
                  </a:lnTo>
                  <a:lnTo>
                    <a:pt x="1762" y="389"/>
                  </a:lnTo>
                  <a:lnTo>
                    <a:pt x="1742" y="393"/>
                  </a:lnTo>
                  <a:lnTo>
                    <a:pt x="1722" y="397"/>
                  </a:lnTo>
                  <a:lnTo>
                    <a:pt x="1702" y="402"/>
                  </a:lnTo>
                  <a:lnTo>
                    <a:pt x="1683" y="407"/>
                  </a:lnTo>
                  <a:lnTo>
                    <a:pt x="1664" y="414"/>
                  </a:lnTo>
                  <a:lnTo>
                    <a:pt x="1644" y="421"/>
                  </a:lnTo>
                  <a:lnTo>
                    <a:pt x="1626" y="430"/>
                  </a:lnTo>
                  <a:lnTo>
                    <a:pt x="1609" y="440"/>
                  </a:lnTo>
                  <a:lnTo>
                    <a:pt x="1592" y="452"/>
                  </a:lnTo>
                  <a:lnTo>
                    <a:pt x="1577" y="466"/>
                  </a:lnTo>
                  <a:lnTo>
                    <a:pt x="1570" y="473"/>
                  </a:lnTo>
                  <a:lnTo>
                    <a:pt x="1564" y="480"/>
                  </a:lnTo>
                  <a:lnTo>
                    <a:pt x="1558" y="488"/>
                  </a:lnTo>
                  <a:lnTo>
                    <a:pt x="1552" y="497"/>
                  </a:lnTo>
                  <a:lnTo>
                    <a:pt x="1539" y="491"/>
                  </a:lnTo>
                  <a:lnTo>
                    <a:pt x="1525" y="485"/>
                  </a:lnTo>
                  <a:lnTo>
                    <a:pt x="1512" y="480"/>
                  </a:lnTo>
                  <a:lnTo>
                    <a:pt x="1499" y="477"/>
                  </a:lnTo>
                  <a:lnTo>
                    <a:pt x="1487" y="475"/>
                  </a:lnTo>
                  <a:lnTo>
                    <a:pt x="1476" y="473"/>
                  </a:lnTo>
                  <a:lnTo>
                    <a:pt x="1463" y="472"/>
                  </a:lnTo>
                  <a:lnTo>
                    <a:pt x="1452" y="472"/>
                  </a:lnTo>
                  <a:lnTo>
                    <a:pt x="1430" y="472"/>
                  </a:lnTo>
                  <a:lnTo>
                    <a:pt x="1409" y="474"/>
                  </a:lnTo>
                  <a:lnTo>
                    <a:pt x="1388" y="478"/>
                  </a:lnTo>
                  <a:lnTo>
                    <a:pt x="1368" y="482"/>
                  </a:lnTo>
                  <a:lnTo>
                    <a:pt x="1349" y="486"/>
                  </a:lnTo>
                  <a:lnTo>
                    <a:pt x="1329" y="491"/>
                  </a:lnTo>
                  <a:lnTo>
                    <a:pt x="1252" y="507"/>
                  </a:lnTo>
                  <a:lnTo>
                    <a:pt x="1238" y="505"/>
                  </a:lnTo>
                  <a:lnTo>
                    <a:pt x="1206" y="501"/>
                  </a:lnTo>
                  <a:lnTo>
                    <a:pt x="1174" y="497"/>
                  </a:lnTo>
                  <a:lnTo>
                    <a:pt x="1160" y="495"/>
                  </a:lnTo>
                  <a:lnTo>
                    <a:pt x="1151" y="493"/>
                  </a:lnTo>
                  <a:lnTo>
                    <a:pt x="1142" y="491"/>
                  </a:lnTo>
                  <a:lnTo>
                    <a:pt x="1128" y="488"/>
                  </a:lnTo>
                  <a:lnTo>
                    <a:pt x="1116" y="487"/>
                  </a:lnTo>
                  <a:lnTo>
                    <a:pt x="1103" y="486"/>
                  </a:lnTo>
                  <a:lnTo>
                    <a:pt x="1091" y="486"/>
                  </a:lnTo>
                  <a:lnTo>
                    <a:pt x="1080" y="487"/>
                  </a:lnTo>
                  <a:lnTo>
                    <a:pt x="1067" y="489"/>
                  </a:lnTo>
                  <a:lnTo>
                    <a:pt x="1056" y="492"/>
                  </a:lnTo>
                  <a:lnTo>
                    <a:pt x="1045" y="496"/>
                  </a:lnTo>
                  <a:lnTo>
                    <a:pt x="1034" y="502"/>
                  </a:lnTo>
                  <a:lnTo>
                    <a:pt x="1023" y="510"/>
                  </a:lnTo>
                  <a:lnTo>
                    <a:pt x="1013" y="519"/>
                  </a:lnTo>
                  <a:lnTo>
                    <a:pt x="1002" y="531"/>
                  </a:lnTo>
                  <a:lnTo>
                    <a:pt x="991" y="544"/>
                  </a:lnTo>
                  <a:lnTo>
                    <a:pt x="981" y="559"/>
                  </a:lnTo>
                  <a:lnTo>
                    <a:pt x="971" y="576"/>
                  </a:lnTo>
                  <a:lnTo>
                    <a:pt x="962" y="596"/>
                  </a:lnTo>
                  <a:lnTo>
                    <a:pt x="940" y="586"/>
                  </a:lnTo>
                  <a:lnTo>
                    <a:pt x="918" y="575"/>
                  </a:lnTo>
                  <a:lnTo>
                    <a:pt x="907" y="570"/>
                  </a:lnTo>
                  <a:lnTo>
                    <a:pt x="895" y="566"/>
                  </a:lnTo>
                  <a:lnTo>
                    <a:pt x="882" y="563"/>
                  </a:lnTo>
                  <a:lnTo>
                    <a:pt x="868" y="559"/>
                  </a:lnTo>
                  <a:lnTo>
                    <a:pt x="852" y="556"/>
                  </a:lnTo>
                  <a:lnTo>
                    <a:pt x="836" y="554"/>
                  </a:lnTo>
                  <a:lnTo>
                    <a:pt x="819" y="554"/>
                  </a:lnTo>
                  <a:lnTo>
                    <a:pt x="803" y="554"/>
                  </a:lnTo>
                  <a:lnTo>
                    <a:pt x="788" y="556"/>
                  </a:lnTo>
                  <a:lnTo>
                    <a:pt x="773" y="560"/>
                  </a:lnTo>
                  <a:lnTo>
                    <a:pt x="766" y="562"/>
                  </a:lnTo>
                  <a:lnTo>
                    <a:pt x="760" y="565"/>
                  </a:lnTo>
                  <a:lnTo>
                    <a:pt x="753" y="568"/>
                  </a:lnTo>
                  <a:lnTo>
                    <a:pt x="747" y="572"/>
                  </a:lnTo>
                  <a:lnTo>
                    <a:pt x="739" y="577"/>
                  </a:lnTo>
                  <a:lnTo>
                    <a:pt x="733" y="583"/>
                  </a:lnTo>
                  <a:lnTo>
                    <a:pt x="727" y="592"/>
                  </a:lnTo>
                  <a:lnTo>
                    <a:pt x="722" y="601"/>
                  </a:lnTo>
                  <a:lnTo>
                    <a:pt x="717" y="612"/>
                  </a:lnTo>
                  <a:lnTo>
                    <a:pt x="713" y="623"/>
                  </a:lnTo>
                  <a:lnTo>
                    <a:pt x="710" y="637"/>
                  </a:lnTo>
                  <a:lnTo>
                    <a:pt x="709" y="653"/>
                  </a:lnTo>
                  <a:lnTo>
                    <a:pt x="681" y="651"/>
                  </a:lnTo>
                  <a:lnTo>
                    <a:pt x="650" y="650"/>
                  </a:lnTo>
                  <a:lnTo>
                    <a:pt x="626" y="648"/>
                  </a:lnTo>
                  <a:lnTo>
                    <a:pt x="616" y="647"/>
                  </a:lnTo>
                  <a:lnTo>
                    <a:pt x="587" y="644"/>
                  </a:lnTo>
                  <a:lnTo>
                    <a:pt x="560" y="642"/>
                  </a:lnTo>
                  <a:lnTo>
                    <a:pt x="532" y="640"/>
                  </a:lnTo>
                  <a:lnTo>
                    <a:pt x="505" y="640"/>
                  </a:lnTo>
                  <a:lnTo>
                    <a:pt x="492" y="642"/>
                  </a:lnTo>
                  <a:lnTo>
                    <a:pt x="479" y="643"/>
                  </a:lnTo>
                  <a:lnTo>
                    <a:pt x="466" y="646"/>
                  </a:lnTo>
                  <a:lnTo>
                    <a:pt x="455" y="650"/>
                  </a:lnTo>
                  <a:lnTo>
                    <a:pt x="443" y="654"/>
                  </a:lnTo>
                  <a:lnTo>
                    <a:pt x="432" y="659"/>
                  </a:lnTo>
                  <a:lnTo>
                    <a:pt x="422" y="665"/>
                  </a:lnTo>
                  <a:lnTo>
                    <a:pt x="411" y="673"/>
                  </a:lnTo>
                  <a:lnTo>
                    <a:pt x="401" y="681"/>
                  </a:lnTo>
                  <a:lnTo>
                    <a:pt x="393" y="690"/>
                  </a:lnTo>
                  <a:lnTo>
                    <a:pt x="386" y="700"/>
                  </a:lnTo>
                  <a:lnTo>
                    <a:pt x="379" y="711"/>
                  </a:lnTo>
                  <a:lnTo>
                    <a:pt x="374" y="724"/>
                  </a:lnTo>
                  <a:lnTo>
                    <a:pt x="369" y="737"/>
                  </a:lnTo>
                  <a:lnTo>
                    <a:pt x="365" y="751"/>
                  </a:lnTo>
                  <a:lnTo>
                    <a:pt x="362" y="766"/>
                  </a:lnTo>
                  <a:lnTo>
                    <a:pt x="344" y="768"/>
                  </a:lnTo>
                  <a:lnTo>
                    <a:pt x="328" y="771"/>
                  </a:lnTo>
                  <a:lnTo>
                    <a:pt x="314" y="776"/>
                  </a:lnTo>
                  <a:lnTo>
                    <a:pt x="300" y="783"/>
                  </a:lnTo>
                  <a:lnTo>
                    <a:pt x="287" y="790"/>
                  </a:lnTo>
                  <a:lnTo>
                    <a:pt x="275" y="798"/>
                  </a:lnTo>
                  <a:lnTo>
                    <a:pt x="265" y="807"/>
                  </a:lnTo>
                  <a:lnTo>
                    <a:pt x="255" y="816"/>
                  </a:lnTo>
                  <a:lnTo>
                    <a:pt x="245" y="827"/>
                  </a:lnTo>
                  <a:lnTo>
                    <a:pt x="237" y="838"/>
                  </a:lnTo>
                  <a:lnTo>
                    <a:pt x="229" y="850"/>
                  </a:lnTo>
                  <a:lnTo>
                    <a:pt x="220" y="862"/>
                  </a:lnTo>
                  <a:lnTo>
                    <a:pt x="207" y="886"/>
                  </a:lnTo>
                  <a:lnTo>
                    <a:pt x="194" y="912"/>
                  </a:lnTo>
                  <a:lnTo>
                    <a:pt x="185" y="931"/>
                  </a:lnTo>
                  <a:lnTo>
                    <a:pt x="175" y="949"/>
                  </a:lnTo>
                  <a:lnTo>
                    <a:pt x="165" y="967"/>
                  </a:lnTo>
                  <a:lnTo>
                    <a:pt x="153" y="985"/>
                  </a:lnTo>
                  <a:lnTo>
                    <a:pt x="147" y="992"/>
                  </a:lnTo>
                  <a:lnTo>
                    <a:pt x="141" y="1000"/>
                  </a:lnTo>
                  <a:lnTo>
                    <a:pt x="135" y="1007"/>
                  </a:lnTo>
                  <a:lnTo>
                    <a:pt x="128" y="1013"/>
                  </a:lnTo>
                  <a:lnTo>
                    <a:pt x="121" y="1019"/>
                  </a:lnTo>
                  <a:lnTo>
                    <a:pt x="113" y="1025"/>
                  </a:lnTo>
                  <a:lnTo>
                    <a:pt x="105" y="1030"/>
                  </a:lnTo>
                  <a:lnTo>
                    <a:pt x="96" y="1034"/>
                  </a:lnTo>
                  <a:lnTo>
                    <a:pt x="69" y="1047"/>
                  </a:lnTo>
                  <a:lnTo>
                    <a:pt x="73" y="1057"/>
                  </a:lnTo>
                  <a:lnTo>
                    <a:pt x="83" y="1079"/>
                  </a:lnTo>
                  <a:lnTo>
                    <a:pt x="93" y="1103"/>
                  </a:lnTo>
                  <a:lnTo>
                    <a:pt x="99" y="1116"/>
                  </a:lnTo>
                  <a:lnTo>
                    <a:pt x="87" y="1124"/>
                  </a:lnTo>
                  <a:lnTo>
                    <a:pt x="77" y="1132"/>
                  </a:lnTo>
                  <a:lnTo>
                    <a:pt x="68" y="1141"/>
                  </a:lnTo>
                  <a:lnTo>
                    <a:pt x="58" y="1150"/>
                  </a:lnTo>
                  <a:lnTo>
                    <a:pt x="50" y="1159"/>
                  </a:lnTo>
                  <a:lnTo>
                    <a:pt x="42" y="1170"/>
                  </a:lnTo>
                  <a:lnTo>
                    <a:pt x="34" y="1181"/>
                  </a:lnTo>
                  <a:lnTo>
                    <a:pt x="28" y="1192"/>
                  </a:lnTo>
                  <a:lnTo>
                    <a:pt x="21" y="1203"/>
                  </a:lnTo>
                  <a:lnTo>
                    <a:pt x="15" y="1215"/>
                  </a:lnTo>
                  <a:lnTo>
                    <a:pt x="11" y="1227"/>
                  </a:lnTo>
                  <a:lnTo>
                    <a:pt x="7" y="1240"/>
                  </a:lnTo>
                  <a:lnTo>
                    <a:pt x="4" y="1253"/>
                  </a:lnTo>
                  <a:lnTo>
                    <a:pt x="2" y="1266"/>
                  </a:lnTo>
                  <a:lnTo>
                    <a:pt x="0" y="1279"/>
                  </a:lnTo>
                  <a:lnTo>
                    <a:pt x="0" y="1292"/>
                  </a:lnTo>
                  <a:close/>
                  <a:moveTo>
                    <a:pt x="140" y="1431"/>
                  </a:moveTo>
                  <a:lnTo>
                    <a:pt x="131" y="1426"/>
                  </a:lnTo>
                  <a:lnTo>
                    <a:pt x="122" y="1419"/>
                  </a:lnTo>
                  <a:lnTo>
                    <a:pt x="114" y="1413"/>
                  </a:lnTo>
                  <a:lnTo>
                    <a:pt x="106" y="1406"/>
                  </a:lnTo>
                  <a:lnTo>
                    <a:pt x="99" y="1399"/>
                  </a:lnTo>
                  <a:lnTo>
                    <a:pt x="93" y="1391"/>
                  </a:lnTo>
                  <a:lnTo>
                    <a:pt x="86" y="1383"/>
                  </a:lnTo>
                  <a:lnTo>
                    <a:pt x="80" y="1375"/>
                  </a:lnTo>
                  <a:lnTo>
                    <a:pt x="75" y="1366"/>
                  </a:lnTo>
                  <a:lnTo>
                    <a:pt x="71" y="1355"/>
                  </a:lnTo>
                  <a:lnTo>
                    <a:pt x="68" y="1346"/>
                  </a:lnTo>
                  <a:lnTo>
                    <a:pt x="65" y="1336"/>
                  </a:lnTo>
                  <a:lnTo>
                    <a:pt x="62" y="1326"/>
                  </a:lnTo>
                  <a:lnTo>
                    <a:pt x="61" y="1315"/>
                  </a:lnTo>
                  <a:lnTo>
                    <a:pt x="60" y="1305"/>
                  </a:lnTo>
                  <a:lnTo>
                    <a:pt x="60" y="1293"/>
                  </a:lnTo>
                  <a:lnTo>
                    <a:pt x="60" y="1281"/>
                  </a:lnTo>
                  <a:lnTo>
                    <a:pt x="61" y="1270"/>
                  </a:lnTo>
                  <a:lnTo>
                    <a:pt x="63" y="1260"/>
                  </a:lnTo>
                  <a:lnTo>
                    <a:pt x="66" y="1249"/>
                  </a:lnTo>
                  <a:lnTo>
                    <a:pt x="69" y="1239"/>
                  </a:lnTo>
                  <a:lnTo>
                    <a:pt x="73" y="1228"/>
                  </a:lnTo>
                  <a:lnTo>
                    <a:pt x="78" y="1218"/>
                  </a:lnTo>
                  <a:lnTo>
                    <a:pt x="83" y="1209"/>
                  </a:lnTo>
                  <a:lnTo>
                    <a:pt x="89" y="1200"/>
                  </a:lnTo>
                  <a:lnTo>
                    <a:pt x="96" y="1191"/>
                  </a:lnTo>
                  <a:lnTo>
                    <a:pt x="104" y="1183"/>
                  </a:lnTo>
                  <a:lnTo>
                    <a:pt x="111" y="1176"/>
                  </a:lnTo>
                  <a:lnTo>
                    <a:pt x="120" y="1169"/>
                  </a:lnTo>
                  <a:lnTo>
                    <a:pt x="128" y="1161"/>
                  </a:lnTo>
                  <a:lnTo>
                    <a:pt x="138" y="1155"/>
                  </a:lnTo>
                  <a:lnTo>
                    <a:pt x="148" y="1150"/>
                  </a:lnTo>
                  <a:lnTo>
                    <a:pt x="173" y="1138"/>
                  </a:lnTo>
                  <a:lnTo>
                    <a:pt x="169" y="1128"/>
                  </a:lnTo>
                  <a:lnTo>
                    <a:pt x="160" y="1106"/>
                  </a:lnTo>
                  <a:lnTo>
                    <a:pt x="149" y="1082"/>
                  </a:lnTo>
                  <a:lnTo>
                    <a:pt x="144" y="1070"/>
                  </a:lnTo>
                  <a:lnTo>
                    <a:pt x="162" y="1056"/>
                  </a:lnTo>
                  <a:lnTo>
                    <a:pt x="178" y="1042"/>
                  </a:lnTo>
                  <a:lnTo>
                    <a:pt x="192" y="1025"/>
                  </a:lnTo>
                  <a:lnTo>
                    <a:pt x="205" y="1009"/>
                  </a:lnTo>
                  <a:lnTo>
                    <a:pt x="217" y="992"/>
                  </a:lnTo>
                  <a:lnTo>
                    <a:pt x="229" y="974"/>
                  </a:lnTo>
                  <a:lnTo>
                    <a:pt x="239" y="956"/>
                  </a:lnTo>
                  <a:lnTo>
                    <a:pt x="248" y="938"/>
                  </a:lnTo>
                  <a:lnTo>
                    <a:pt x="262" y="911"/>
                  </a:lnTo>
                  <a:lnTo>
                    <a:pt x="275" y="886"/>
                  </a:lnTo>
                  <a:lnTo>
                    <a:pt x="281" y="876"/>
                  </a:lnTo>
                  <a:lnTo>
                    <a:pt x="289" y="866"/>
                  </a:lnTo>
                  <a:lnTo>
                    <a:pt x="296" y="857"/>
                  </a:lnTo>
                  <a:lnTo>
                    <a:pt x="303" y="850"/>
                  </a:lnTo>
                  <a:lnTo>
                    <a:pt x="311" y="843"/>
                  </a:lnTo>
                  <a:lnTo>
                    <a:pt x="319" y="836"/>
                  </a:lnTo>
                  <a:lnTo>
                    <a:pt x="328" y="831"/>
                  </a:lnTo>
                  <a:lnTo>
                    <a:pt x="338" y="827"/>
                  </a:lnTo>
                  <a:lnTo>
                    <a:pt x="348" y="824"/>
                  </a:lnTo>
                  <a:lnTo>
                    <a:pt x="360" y="822"/>
                  </a:lnTo>
                  <a:lnTo>
                    <a:pt x="372" y="822"/>
                  </a:lnTo>
                  <a:lnTo>
                    <a:pt x="386" y="822"/>
                  </a:lnTo>
                  <a:lnTo>
                    <a:pt x="415" y="824"/>
                  </a:lnTo>
                  <a:lnTo>
                    <a:pt x="417" y="796"/>
                  </a:lnTo>
                  <a:lnTo>
                    <a:pt x="420" y="782"/>
                  </a:lnTo>
                  <a:lnTo>
                    <a:pt x="422" y="769"/>
                  </a:lnTo>
                  <a:lnTo>
                    <a:pt x="425" y="758"/>
                  </a:lnTo>
                  <a:lnTo>
                    <a:pt x="428" y="749"/>
                  </a:lnTo>
                  <a:lnTo>
                    <a:pt x="432" y="740"/>
                  </a:lnTo>
                  <a:lnTo>
                    <a:pt x="437" y="732"/>
                  </a:lnTo>
                  <a:lnTo>
                    <a:pt x="442" y="725"/>
                  </a:lnTo>
                  <a:lnTo>
                    <a:pt x="449" y="719"/>
                  </a:lnTo>
                  <a:lnTo>
                    <a:pt x="455" y="715"/>
                  </a:lnTo>
                  <a:lnTo>
                    <a:pt x="462" y="710"/>
                  </a:lnTo>
                  <a:lnTo>
                    <a:pt x="470" y="707"/>
                  </a:lnTo>
                  <a:lnTo>
                    <a:pt x="478" y="704"/>
                  </a:lnTo>
                  <a:lnTo>
                    <a:pt x="488" y="703"/>
                  </a:lnTo>
                  <a:lnTo>
                    <a:pt x="498" y="701"/>
                  </a:lnTo>
                  <a:lnTo>
                    <a:pt x="507" y="700"/>
                  </a:lnTo>
                  <a:lnTo>
                    <a:pt x="517" y="700"/>
                  </a:lnTo>
                  <a:lnTo>
                    <a:pt x="539" y="700"/>
                  </a:lnTo>
                  <a:lnTo>
                    <a:pt x="562" y="702"/>
                  </a:lnTo>
                  <a:lnTo>
                    <a:pt x="585" y="704"/>
                  </a:lnTo>
                  <a:lnTo>
                    <a:pt x="608" y="707"/>
                  </a:lnTo>
                  <a:lnTo>
                    <a:pt x="777" y="714"/>
                  </a:lnTo>
                  <a:lnTo>
                    <a:pt x="767" y="679"/>
                  </a:lnTo>
                  <a:lnTo>
                    <a:pt x="766" y="668"/>
                  </a:lnTo>
                  <a:lnTo>
                    <a:pt x="766" y="659"/>
                  </a:lnTo>
                  <a:lnTo>
                    <a:pt x="766" y="651"/>
                  </a:lnTo>
                  <a:lnTo>
                    <a:pt x="767" y="642"/>
                  </a:lnTo>
                  <a:lnTo>
                    <a:pt x="769" y="636"/>
                  </a:lnTo>
                  <a:lnTo>
                    <a:pt x="772" y="630"/>
                  </a:lnTo>
                  <a:lnTo>
                    <a:pt x="776" y="625"/>
                  </a:lnTo>
                  <a:lnTo>
                    <a:pt x="780" y="622"/>
                  </a:lnTo>
                  <a:lnTo>
                    <a:pt x="787" y="618"/>
                  </a:lnTo>
                  <a:lnTo>
                    <a:pt x="794" y="616"/>
                  </a:lnTo>
                  <a:lnTo>
                    <a:pt x="803" y="614"/>
                  </a:lnTo>
                  <a:lnTo>
                    <a:pt x="814" y="613"/>
                  </a:lnTo>
                  <a:lnTo>
                    <a:pt x="824" y="613"/>
                  </a:lnTo>
                  <a:lnTo>
                    <a:pt x="835" y="614"/>
                  </a:lnTo>
                  <a:lnTo>
                    <a:pt x="847" y="616"/>
                  </a:lnTo>
                  <a:lnTo>
                    <a:pt x="859" y="618"/>
                  </a:lnTo>
                  <a:lnTo>
                    <a:pt x="885" y="625"/>
                  </a:lnTo>
                  <a:lnTo>
                    <a:pt x="911" y="634"/>
                  </a:lnTo>
                  <a:lnTo>
                    <a:pt x="936" y="645"/>
                  </a:lnTo>
                  <a:lnTo>
                    <a:pt x="961" y="659"/>
                  </a:lnTo>
                  <a:lnTo>
                    <a:pt x="990" y="675"/>
                  </a:lnTo>
                  <a:lnTo>
                    <a:pt x="1003" y="643"/>
                  </a:lnTo>
                  <a:lnTo>
                    <a:pt x="1012" y="624"/>
                  </a:lnTo>
                  <a:lnTo>
                    <a:pt x="1020" y="607"/>
                  </a:lnTo>
                  <a:lnTo>
                    <a:pt x="1028" y="592"/>
                  </a:lnTo>
                  <a:lnTo>
                    <a:pt x="1036" y="579"/>
                  </a:lnTo>
                  <a:lnTo>
                    <a:pt x="1043" y="569"/>
                  </a:lnTo>
                  <a:lnTo>
                    <a:pt x="1051" y="561"/>
                  </a:lnTo>
                  <a:lnTo>
                    <a:pt x="1059" y="554"/>
                  </a:lnTo>
                  <a:lnTo>
                    <a:pt x="1067" y="550"/>
                  </a:lnTo>
                  <a:lnTo>
                    <a:pt x="1076" y="547"/>
                  </a:lnTo>
                  <a:lnTo>
                    <a:pt x="1084" y="545"/>
                  </a:lnTo>
                  <a:lnTo>
                    <a:pt x="1093" y="544"/>
                  </a:lnTo>
                  <a:lnTo>
                    <a:pt x="1102" y="545"/>
                  </a:lnTo>
                  <a:lnTo>
                    <a:pt x="1122" y="548"/>
                  </a:lnTo>
                  <a:lnTo>
                    <a:pt x="1146" y="553"/>
                  </a:lnTo>
                  <a:lnTo>
                    <a:pt x="1256" y="566"/>
                  </a:lnTo>
                  <a:lnTo>
                    <a:pt x="1345" y="549"/>
                  </a:lnTo>
                  <a:lnTo>
                    <a:pt x="1368" y="543"/>
                  </a:lnTo>
                  <a:lnTo>
                    <a:pt x="1392" y="538"/>
                  </a:lnTo>
                  <a:lnTo>
                    <a:pt x="1405" y="535"/>
                  </a:lnTo>
                  <a:lnTo>
                    <a:pt x="1417" y="534"/>
                  </a:lnTo>
                  <a:lnTo>
                    <a:pt x="1429" y="532"/>
                  </a:lnTo>
                  <a:lnTo>
                    <a:pt x="1441" y="532"/>
                  </a:lnTo>
                  <a:lnTo>
                    <a:pt x="1453" y="532"/>
                  </a:lnTo>
                  <a:lnTo>
                    <a:pt x="1466" y="532"/>
                  </a:lnTo>
                  <a:lnTo>
                    <a:pt x="1479" y="534"/>
                  </a:lnTo>
                  <a:lnTo>
                    <a:pt x="1492" y="537"/>
                  </a:lnTo>
                  <a:lnTo>
                    <a:pt x="1505" y="540"/>
                  </a:lnTo>
                  <a:lnTo>
                    <a:pt x="1518" y="545"/>
                  </a:lnTo>
                  <a:lnTo>
                    <a:pt x="1533" y="551"/>
                  </a:lnTo>
                  <a:lnTo>
                    <a:pt x="1547" y="558"/>
                  </a:lnTo>
                  <a:lnTo>
                    <a:pt x="1576" y="574"/>
                  </a:lnTo>
                  <a:lnTo>
                    <a:pt x="1588" y="544"/>
                  </a:lnTo>
                  <a:lnTo>
                    <a:pt x="1592" y="536"/>
                  </a:lnTo>
                  <a:lnTo>
                    <a:pt x="1597" y="529"/>
                  </a:lnTo>
                  <a:lnTo>
                    <a:pt x="1602" y="522"/>
                  </a:lnTo>
                  <a:lnTo>
                    <a:pt x="1607" y="515"/>
                  </a:lnTo>
                  <a:lnTo>
                    <a:pt x="1612" y="509"/>
                  </a:lnTo>
                  <a:lnTo>
                    <a:pt x="1618" y="503"/>
                  </a:lnTo>
                  <a:lnTo>
                    <a:pt x="1624" y="498"/>
                  </a:lnTo>
                  <a:lnTo>
                    <a:pt x="1631" y="492"/>
                  </a:lnTo>
                  <a:lnTo>
                    <a:pt x="1645" y="484"/>
                  </a:lnTo>
                  <a:lnTo>
                    <a:pt x="1662" y="476"/>
                  </a:lnTo>
                  <a:lnTo>
                    <a:pt x="1678" y="469"/>
                  </a:lnTo>
                  <a:lnTo>
                    <a:pt x="1695" y="463"/>
                  </a:lnTo>
                  <a:lnTo>
                    <a:pt x="1712" y="459"/>
                  </a:lnTo>
                  <a:lnTo>
                    <a:pt x="1731" y="454"/>
                  </a:lnTo>
                  <a:lnTo>
                    <a:pt x="1749" y="450"/>
                  </a:lnTo>
                  <a:lnTo>
                    <a:pt x="1766" y="448"/>
                  </a:lnTo>
                  <a:lnTo>
                    <a:pt x="1801" y="444"/>
                  </a:lnTo>
                  <a:lnTo>
                    <a:pt x="1832" y="441"/>
                  </a:lnTo>
                  <a:lnTo>
                    <a:pt x="1846" y="440"/>
                  </a:lnTo>
                  <a:lnTo>
                    <a:pt x="1870" y="440"/>
                  </a:lnTo>
                  <a:lnTo>
                    <a:pt x="1891" y="439"/>
                  </a:lnTo>
                  <a:lnTo>
                    <a:pt x="1900" y="439"/>
                  </a:lnTo>
                  <a:lnTo>
                    <a:pt x="2008" y="434"/>
                  </a:lnTo>
                  <a:lnTo>
                    <a:pt x="2085" y="418"/>
                  </a:lnTo>
                  <a:lnTo>
                    <a:pt x="2193" y="397"/>
                  </a:lnTo>
                  <a:lnTo>
                    <a:pt x="2219" y="396"/>
                  </a:lnTo>
                  <a:lnTo>
                    <a:pt x="2245" y="396"/>
                  </a:lnTo>
                  <a:lnTo>
                    <a:pt x="2271" y="397"/>
                  </a:lnTo>
                  <a:lnTo>
                    <a:pt x="2296" y="399"/>
                  </a:lnTo>
                  <a:lnTo>
                    <a:pt x="2322" y="402"/>
                  </a:lnTo>
                  <a:lnTo>
                    <a:pt x="2346" y="406"/>
                  </a:lnTo>
                  <a:lnTo>
                    <a:pt x="2370" y="410"/>
                  </a:lnTo>
                  <a:lnTo>
                    <a:pt x="2395" y="414"/>
                  </a:lnTo>
                  <a:lnTo>
                    <a:pt x="2419" y="419"/>
                  </a:lnTo>
                  <a:lnTo>
                    <a:pt x="2442" y="423"/>
                  </a:lnTo>
                  <a:lnTo>
                    <a:pt x="2467" y="426"/>
                  </a:lnTo>
                  <a:lnTo>
                    <a:pt x="2490" y="429"/>
                  </a:lnTo>
                  <a:lnTo>
                    <a:pt x="2515" y="431"/>
                  </a:lnTo>
                  <a:lnTo>
                    <a:pt x="2538" y="432"/>
                  </a:lnTo>
                  <a:lnTo>
                    <a:pt x="2562" y="432"/>
                  </a:lnTo>
                  <a:lnTo>
                    <a:pt x="2587" y="430"/>
                  </a:lnTo>
                  <a:lnTo>
                    <a:pt x="2712" y="394"/>
                  </a:lnTo>
                  <a:lnTo>
                    <a:pt x="2736" y="384"/>
                  </a:lnTo>
                  <a:lnTo>
                    <a:pt x="2759" y="376"/>
                  </a:lnTo>
                  <a:lnTo>
                    <a:pt x="2771" y="372"/>
                  </a:lnTo>
                  <a:lnTo>
                    <a:pt x="2782" y="370"/>
                  </a:lnTo>
                  <a:lnTo>
                    <a:pt x="2793" y="368"/>
                  </a:lnTo>
                  <a:lnTo>
                    <a:pt x="2804" y="366"/>
                  </a:lnTo>
                  <a:lnTo>
                    <a:pt x="2815" y="366"/>
                  </a:lnTo>
                  <a:lnTo>
                    <a:pt x="2826" y="367"/>
                  </a:lnTo>
                  <a:lnTo>
                    <a:pt x="2839" y="368"/>
                  </a:lnTo>
                  <a:lnTo>
                    <a:pt x="2850" y="371"/>
                  </a:lnTo>
                  <a:lnTo>
                    <a:pt x="2862" y="375"/>
                  </a:lnTo>
                  <a:lnTo>
                    <a:pt x="2874" y="381"/>
                  </a:lnTo>
                  <a:lnTo>
                    <a:pt x="2887" y="388"/>
                  </a:lnTo>
                  <a:lnTo>
                    <a:pt x="2900" y="397"/>
                  </a:lnTo>
                  <a:lnTo>
                    <a:pt x="2932" y="418"/>
                  </a:lnTo>
                  <a:lnTo>
                    <a:pt x="2945" y="382"/>
                  </a:lnTo>
                  <a:lnTo>
                    <a:pt x="2949" y="372"/>
                  </a:lnTo>
                  <a:lnTo>
                    <a:pt x="2954" y="362"/>
                  </a:lnTo>
                  <a:lnTo>
                    <a:pt x="2959" y="353"/>
                  </a:lnTo>
                  <a:lnTo>
                    <a:pt x="2964" y="344"/>
                  </a:lnTo>
                  <a:lnTo>
                    <a:pt x="2970" y="336"/>
                  </a:lnTo>
                  <a:lnTo>
                    <a:pt x="2976" y="328"/>
                  </a:lnTo>
                  <a:lnTo>
                    <a:pt x="2982" y="320"/>
                  </a:lnTo>
                  <a:lnTo>
                    <a:pt x="2989" y="313"/>
                  </a:lnTo>
                  <a:lnTo>
                    <a:pt x="2995" y="306"/>
                  </a:lnTo>
                  <a:lnTo>
                    <a:pt x="3002" y="301"/>
                  </a:lnTo>
                  <a:lnTo>
                    <a:pt x="3010" y="296"/>
                  </a:lnTo>
                  <a:lnTo>
                    <a:pt x="3017" y="291"/>
                  </a:lnTo>
                  <a:lnTo>
                    <a:pt x="3024" y="287"/>
                  </a:lnTo>
                  <a:lnTo>
                    <a:pt x="3033" y="284"/>
                  </a:lnTo>
                  <a:lnTo>
                    <a:pt x="3041" y="281"/>
                  </a:lnTo>
                  <a:lnTo>
                    <a:pt x="3049" y="280"/>
                  </a:lnTo>
                  <a:lnTo>
                    <a:pt x="3062" y="278"/>
                  </a:lnTo>
                  <a:lnTo>
                    <a:pt x="3075" y="279"/>
                  </a:lnTo>
                  <a:lnTo>
                    <a:pt x="3088" y="281"/>
                  </a:lnTo>
                  <a:lnTo>
                    <a:pt x="3101" y="286"/>
                  </a:lnTo>
                  <a:lnTo>
                    <a:pt x="3114" y="292"/>
                  </a:lnTo>
                  <a:lnTo>
                    <a:pt x="3126" y="301"/>
                  </a:lnTo>
                  <a:lnTo>
                    <a:pt x="3137" y="311"/>
                  </a:lnTo>
                  <a:lnTo>
                    <a:pt x="3149" y="323"/>
                  </a:lnTo>
                  <a:lnTo>
                    <a:pt x="3208" y="392"/>
                  </a:lnTo>
                  <a:lnTo>
                    <a:pt x="3202" y="302"/>
                  </a:lnTo>
                  <a:lnTo>
                    <a:pt x="3201" y="284"/>
                  </a:lnTo>
                  <a:lnTo>
                    <a:pt x="3201" y="268"/>
                  </a:lnTo>
                  <a:lnTo>
                    <a:pt x="3202" y="252"/>
                  </a:lnTo>
                  <a:lnTo>
                    <a:pt x="3205" y="239"/>
                  </a:lnTo>
                  <a:lnTo>
                    <a:pt x="3208" y="228"/>
                  </a:lnTo>
                  <a:lnTo>
                    <a:pt x="3212" y="218"/>
                  </a:lnTo>
                  <a:lnTo>
                    <a:pt x="3218" y="210"/>
                  </a:lnTo>
                  <a:lnTo>
                    <a:pt x="3224" y="204"/>
                  </a:lnTo>
                  <a:lnTo>
                    <a:pt x="3232" y="199"/>
                  </a:lnTo>
                  <a:lnTo>
                    <a:pt x="3240" y="195"/>
                  </a:lnTo>
                  <a:lnTo>
                    <a:pt x="3249" y="193"/>
                  </a:lnTo>
                  <a:lnTo>
                    <a:pt x="3259" y="192"/>
                  </a:lnTo>
                  <a:lnTo>
                    <a:pt x="3270" y="191"/>
                  </a:lnTo>
                  <a:lnTo>
                    <a:pt x="3281" y="192"/>
                  </a:lnTo>
                  <a:lnTo>
                    <a:pt x="3294" y="193"/>
                  </a:lnTo>
                  <a:lnTo>
                    <a:pt x="3306" y="195"/>
                  </a:lnTo>
                  <a:lnTo>
                    <a:pt x="3331" y="201"/>
                  </a:lnTo>
                  <a:lnTo>
                    <a:pt x="3359" y="208"/>
                  </a:lnTo>
                  <a:lnTo>
                    <a:pt x="3385" y="216"/>
                  </a:lnTo>
                  <a:lnTo>
                    <a:pt x="3410" y="224"/>
                  </a:lnTo>
                  <a:lnTo>
                    <a:pt x="3449" y="236"/>
                  </a:lnTo>
                  <a:lnTo>
                    <a:pt x="3483" y="245"/>
                  </a:lnTo>
                  <a:lnTo>
                    <a:pt x="3500" y="248"/>
                  </a:lnTo>
                  <a:lnTo>
                    <a:pt x="3515" y="250"/>
                  </a:lnTo>
                  <a:lnTo>
                    <a:pt x="3529" y="251"/>
                  </a:lnTo>
                  <a:lnTo>
                    <a:pt x="3542" y="250"/>
                  </a:lnTo>
                  <a:lnTo>
                    <a:pt x="3676" y="211"/>
                  </a:lnTo>
                  <a:lnTo>
                    <a:pt x="3748" y="187"/>
                  </a:lnTo>
                  <a:lnTo>
                    <a:pt x="3839" y="159"/>
                  </a:lnTo>
                  <a:lnTo>
                    <a:pt x="3889" y="144"/>
                  </a:lnTo>
                  <a:lnTo>
                    <a:pt x="3939" y="129"/>
                  </a:lnTo>
                  <a:lnTo>
                    <a:pt x="3992" y="114"/>
                  </a:lnTo>
                  <a:lnTo>
                    <a:pt x="4044" y="101"/>
                  </a:lnTo>
                  <a:lnTo>
                    <a:pt x="4095" y="89"/>
                  </a:lnTo>
                  <a:lnTo>
                    <a:pt x="4145" y="78"/>
                  </a:lnTo>
                  <a:lnTo>
                    <a:pt x="4190" y="69"/>
                  </a:lnTo>
                  <a:lnTo>
                    <a:pt x="4233" y="62"/>
                  </a:lnTo>
                  <a:lnTo>
                    <a:pt x="4253" y="60"/>
                  </a:lnTo>
                  <a:lnTo>
                    <a:pt x="4271" y="59"/>
                  </a:lnTo>
                  <a:lnTo>
                    <a:pt x="4289" y="58"/>
                  </a:lnTo>
                  <a:lnTo>
                    <a:pt x="4304" y="59"/>
                  </a:lnTo>
                  <a:lnTo>
                    <a:pt x="4317" y="60"/>
                  </a:lnTo>
                  <a:lnTo>
                    <a:pt x="4329" y="62"/>
                  </a:lnTo>
                  <a:lnTo>
                    <a:pt x="4340" y="66"/>
                  </a:lnTo>
                  <a:lnTo>
                    <a:pt x="4349" y="71"/>
                  </a:lnTo>
                  <a:lnTo>
                    <a:pt x="4350" y="84"/>
                  </a:lnTo>
                  <a:lnTo>
                    <a:pt x="4353" y="97"/>
                  </a:lnTo>
                  <a:lnTo>
                    <a:pt x="4356" y="109"/>
                  </a:lnTo>
                  <a:lnTo>
                    <a:pt x="4359" y="121"/>
                  </a:lnTo>
                  <a:lnTo>
                    <a:pt x="4364" y="132"/>
                  </a:lnTo>
                  <a:lnTo>
                    <a:pt x="4369" y="143"/>
                  </a:lnTo>
                  <a:lnTo>
                    <a:pt x="4374" y="153"/>
                  </a:lnTo>
                  <a:lnTo>
                    <a:pt x="4380" y="162"/>
                  </a:lnTo>
                  <a:lnTo>
                    <a:pt x="4387" y="171"/>
                  </a:lnTo>
                  <a:lnTo>
                    <a:pt x="4394" y="180"/>
                  </a:lnTo>
                  <a:lnTo>
                    <a:pt x="4401" y="188"/>
                  </a:lnTo>
                  <a:lnTo>
                    <a:pt x="4411" y="195"/>
                  </a:lnTo>
                  <a:lnTo>
                    <a:pt x="4419" y="203"/>
                  </a:lnTo>
                  <a:lnTo>
                    <a:pt x="4428" y="210"/>
                  </a:lnTo>
                  <a:lnTo>
                    <a:pt x="4437" y="216"/>
                  </a:lnTo>
                  <a:lnTo>
                    <a:pt x="4447" y="222"/>
                  </a:lnTo>
                  <a:lnTo>
                    <a:pt x="4467" y="233"/>
                  </a:lnTo>
                  <a:lnTo>
                    <a:pt x="4489" y="243"/>
                  </a:lnTo>
                  <a:lnTo>
                    <a:pt x="4511" y="251"/>
                  </a:lnTo>
                  <a:lnTo>
                    <a:pt x="4535" y="259"/>
                  </a:lnTo>
                  <a:lnTo>
                    <a:pt x="4581" y="274"/>
                  </a:lnTo>
                  <a:lnTo>
                    <a:pt x="4629" y="285"/>
                  </a:lnTo>
                  <a:lnTo>
                    <a:pt x="4660" y="293"/>
                  </a:lnTo>
                  <a:lnTo>
                    <a:pt x="4692" y="302"/>
                  </a:lnTo>
                  <a:lnTo>
                    <a:pt x="4722" y="311"/>
                  </a:lnTo>
                  <a:lnTo>
                    <a:pt x="4751" y="320"/>
                  </a:lnTo>
                  <a:lnTo>
                    <a:pt x="4763" y="327"/>
                  </a:lnTo>
                  <a:lnTo>
                    <a:pt x="4775" y="333"/>
                  </a:lnTo>
                  <a:lnTo>
                    <a:pt x="4787" y="339"/>
                  </a:lnTo>
                  <a:lnTo>
                    <a:pt x="4798" y="346"/>
                  </a:lnTo>
                  <a:lnTo>
                    <a:pt x="4807" y="353"/>
                  </a:lnTo>
                  <a:lnTo>
                    <a:pt x="4815" y="361"/>
                  </a:lnTo>
                  <a:lnTo>
                    <a:pt x="4822" y="369"/>
                  </a:lnTo>
                  <a:lnTo>
                    <a:pt x="4828" y="378"/>
                  </a:lnTo>
                  <a:lnTo>
                    <a:pt x="4832" y="388"/>
                  </a:lnTo>
                  <a:lnTo>
                    <a:pt x="4835" y="400"/>
                  </a:lnTo>
                  <a:lnTo>
                    <a:pt x="4837" y="412"/>
                  </a:lnTo>
                  <a:lnTo>
                    <a:pt x="4837" y="424"/>
                  </a:lnTo>
                  <a:lnTo>
                    <a:pt x="4836" y="438"/>
                  </a:lnTo>
                  <a:lnTo>
                    <a:pt x="4833" y="452"/>
                  </a:lnTo>
                  <a:lnTo>
                    <a:pt x="4829" y="468"/>
                  </a:lnTo>
                  <a:lnTo>
                    <a:pt x="4824" y="485"/>
                  </a:lnTo>
                  <a:lnTo>
                    <a:pt x="4815" y="506"/>
                  </a:lnTo>
                  <a:lnTo>
                    <a:pt x="4835" y="519"/>
                  </a:lnTo>
                  <a:lnTo>
                    <a:pt x="4859" y="538"/>
                  </a:lnTo>
                  <a:lnTo>
                    <a:pt x="4883" y="558"/>
                  </a:lnTo>
                  <a:lnTo>
                    <a:pt x="4904" y="581"/>
                  </a:lnTo>
                  <a:lnTo>
                    <a:pt x="4926" y="606"/>
                  </a:lnTo>
                  <a:lnTo>
                    <a:pt x="4944" y="632"/>
                  </a:lnTo>
                  <a:lnTo>
                    <a:pt x="4962" y="661"/>
                  </a:lnTo>
                  <a:lnTo>
                    <a:pt x="4978" y="690"/>
                  </a:lnTo>
                  <a:lnTo>
                    <a:pt x="4993" y="722"/>
                  </a:lnTo>
                  <a:lnTo>
                    <a:pt x="5007" y="755"/>
                  </a:lnTo>
                  <a:lnTo>
                    <a:pt x="5019" y="789"/>
                  </a:lnTo>
                  <a:lnTo>
                    <a:pt x="5031" y="824"/>
                  </a:lnTo>
                  <a:lnTo>
                    <a:pt x="5041" y="861"/>
                  </a:lnTo>
                  <a:lnTo>
                    <a:pt x="5050" y="898"/>
                  </a:lnTo>
                  <a:lnTo>
                    <a:pt x="5059" y="937"/>
                  </a:lnTo>
                  <a:lnTo>
                    <a:pt x="5066" y="976"/>
                  </a:lnTo>
                  <a:lnTo>
                    <a:pt x="5072" y="1015"/>
                  </a:lnTo>
                  <a:lnTo>
                    <a:pt x="5077" y="1055"/>
                  </a:lnTo>
                  <a:lnTo>
                    <a:pt x="5081" y="1095"/>
                  </a:lnTo>
                  <a:lnTo>
                    <a:pt x="5084" y="1135"/>
                  </a:lnTo>
                  <a:lnTo>
                    <a:pt x="5087" y="1176"/>
                  </a:lnTo>
                  <a:lnTo>
                    <a:pt x="5088" y="1216"/>
                  </a:lnTo>
                  <a:lnTo>
                    <a:pt x="5089" y="1256"/>
                  </a:lnTo>
                  <a:lnTo>
                    <a:pt x="5089" y="1297"/>
                  </a:lnTo>
                  <a:lnTo>
                    <a:pt x="5089" y="1336"/>
                  </a:lnTo>
                  <a:lnTo>
                    <a:pt x="5087" y="1375"/>
                  </a:lnTo>
                  <a:lnTo>
                    <a:pt x="5086" y="1413"/>
                  </a:lnTo>
                  <a:lnTo>
                    <a:pt x="5083" y="1450"/>
                  </a:lnTo>
                  <a:lnTo>
                    <a:pt x="5080" y="1486"/>
                  </a:lnTo>
                  <a:lnTo>
                    <a:pt x="5076" y="1522"/>
                  </a:lnTo>
                  <a:lnTo>
                    <a:pt x="5072" y="1557"/>
                  </a:lnTo>
                  <a:lnTo>
                    <a:pt x="5068" y="1590"/>
                  </a:lnTo>
                  <a:lnTo>
                    <a:pt x="5063" y="1622"/>
                  </a:lnTo>
                  <a:lnTo>
                    <a:pt x="5058" y="1649"/>
                  </a:lnTo>
                  <a:lnTo>
                    <a:pt x="5051" y="1676"/>
                  </a:lnTo>
                  <a:lnTo>
                    <a:pt x="5043" y="1705"/>
                  </a:lnTo>
                  <a:lnTo>
                    <a:pt x="5035" y="1734"/>
                  </a:lnTo>
                  <a:lnTo>
                    <a:pt x="5026" y="1763"/>
                  </a:lnTo>
                  <a:lnTo>
                    <a:pt x="5015" y="1791"/>
                  </a:lnTo>
                  <a:lnTo>
                    <a:pt x="5003" y="1820"/>
                  </a:lnTo>
                  <a:lnTo>
                    <a:pt x="4989" y="1846"/>
                  </a:lnTo>
                  <a:lnTo>
                    <a:pt x="4975" y="1872"/>
                  </a:lnTo>
                  <a:lnTo>
                    <a:pt x="4960" y="1897"/>
                  </a:lnTo>
                  <a:lnTo>
                    <a:pt x="4944" y="1920"/>
                  </a:lnTo>
                  <a:lnTo>
                    <a:pt x="4927" y="1942"/>
                  </a:lnTo>
                  <a:lnTo>
                    <a:pt x="4917" y="1952"/>
                  </a:lnTo>
                  <a:lnTo>
                    <a:pt x="4907" y="1962"/>
                  </a:lnTo>
                  <a:lnTo>
                    <a:pt x="4898" y="1970"/>
                  </a:lnTo>
                  <a:lnTo>
                    <a:pt x="4888" y="1978"/>
                  </a:lnTo>
                  <a:lnTo>
                    <a:pt x="4877" y="1986"/>
                  </a:lnTo>
                  <a:lnTo>
                    <a:pt x="4867" y="1993"/>
                  </a:lnTo>
                  <a:lnTo>
                    <a:pt x="4855" y="1999"/>
                  </a:lnTo>
                  <a:lnTo>
                    <a:pt x="4844" y="2005"/>
                  </a:lnTo>
                  <a:lnTo>
                    <a:pt x="4751" y="2024"/>
                  </a:lnTo>
                  <a:lnTo>
                    <a:pt x="4739" y="2038"/>
                  </a:lnTo>
                  <a:lnTo>
                    <a:pt x="4732" y="2053"/>
                  </a:lnTo>
                  <a:lnTo>
                    <a:pt x="4722" y="2069"/>
                  </a:lnTo>
                  <a:lnTo>
                    <a:pt x="4711" y="2083"/>
                  </a:lnTo>
                  <a:lnTo>
                    <a:pt x="4699" y="2097"/>
                  </a:lnTo>
                  <a:lnTo>
                    <a:pt x="4686" y="2110"/>
                  </a:lnTo>
                  <a:lnTo>
                    <a:pt x="4671" y="2124"/>
                  </a:lnTo>
                  <a:lnTo>
                    <a:pt x="4653" y="2137"/>
                  </a:lnTo>
                  <a:lnTo>
                    <a:pt x="4636" y="2149"/>
                  </a:lnTo>
                  <a:lnTo>
                    <a:pt x="4617" y="2161"/>
                  </a:lnTo>
                  <a:lnTo>
                    <a:pt x="4597" y="2172"/>
                  </a:lnTo>
                  <a:lnTo>
                    <a:pt x="4577" y="2182"/>
                  </a:lnTo>
                  <a:lnTo>
                    <a:pt x="4556" y="2191"/>
                  </a:lnTo>
                  <a:lnTo>
                    <a:pt x="4533" y="2200"/>
                  </a:lnTo>
                  <a:lnTo>
                    <a:pt x="4511" y="2208"/>
                  </a:lnTo>
                  <a:lnTo>
                    <a:pt x="4488" y="2214"/>
                  </a:lnTo>
                  <a:lnTo>
                    <a:pt x="4464" y="2219"/>
                  </a:lnTo>
                  <a:lnTo>
                    <a:pt x="4447" y="2222"/>
                  </a:lnTo>
                  <a:lnTo>
                    <a:pt x="4430" y="2224"/>
                  </a:lnTo>
                  <a:lnTo>
                    <a:pt x="4414" y="2226"/>
                  </a:lnTo>
                  <a:lnTo>
                    <a:pt x="4397" y="2227"/>
                  </a:lnTo>
                  <a:lnTo>
                    <a:pt x="4381" y="2227"/>
                  </a:lnTo>
                  <a:lnTo>
                    <a:pt x="4366" y="2226"/>
                  </a:lnTo>
                  <a:lnTo>
                    <a:pt x="4351" y="2225"/>
                  </a:lnTo>
                  <a:lnTo>
                    <a:pt x="4336" y="2222"/>
                  </a:lnTo>
                  <a:lnTo>
                    <a:pt x="4322" y="2219"/>
                  </a:lnTo>
                  <a:lnTo>
                    <a:pt x="4309" y="2216"/>
                  </a:lnTo>
                  <a:lnTo>
                    <a:pt x="4297" y="2211"/>
                  </a:lnTo>
                  <a:lnTo>
                    <a:pt x="4285" y="2206"/>
                  </a:lnTo>
                  <a:lnTo>
                    <a:pt x="4274" y="2201"/>
                  </a:lnTo>
                  <a:lnTo>
                    <a:pt x="4263" y="2193"/>
                  </a:lnTo>
                  <a:lnTo>
                    <a:pt x="4253" y="2186"/>
                  </a:lnTo>
                  <a:lnTo>
                    <a:pt x="4244" y="2178"/>
                  </a:lnTo>
                  <a:lnTo>
                    <a:pt x="4232" y="2166"/>
                  </a:lnTo>
                  <a:lnTo>
                    <a:pt x="4112" y="2201"/>
                  </a:lnTo>
                  <a:lnTo>
                    <a:pt x="4071" y="2214"/>
                  </a:lnTo>
                  <a:lnTo>
                    <a:pt x="4032" y="2225"/>
                  </a:lnTo>
                  <a:lnTo>
                    <a:pt x="4013" y="2230"/>
                  </a:lnTo>
                  <a:lnTo>
                    <a:pt x="3992" y="2234"/>
                  </a:lnTo>
                  <a:lnTo>
                    <a:pt x="3973" y="2237"/>
                  </a:lnTo>
                  <a:lnTo>
                    <a:pt x="3955" y="2239"/>
                  </a:lnTo>
                  <a:lnTo>
                    <a:pt x="3935" y="2240"/>
                  </a:lnTo>
                  <a:lnTo>
                    <a:pt x="3917" y="2239"/>
                  </a:lnTo>
                  <a:lnTo>
                    <a:pt x="3900" y="2236"/>
                  </a:lnTo>
                  <a:lnTo>
                    <a:pt x="3883" y="2232"/>
                  </a:lnTo>
                  <a:lnTo>
                    <a:pt x="3873" y="2229"/>
                  </a:lnTo>
                  <a:lnTo>
                    <a:pt x="3865" y="2225"/>
                  </a:lnTo>
                  <a:lnTo>
                    <a:pt x="3857" y="2221"/>
                  </a:lnTo>
                  <a:lnTo>
                    <a:pt x="3849" y="2216"/>
                  </a:lnTo>
                  <a:lnTo>
                    <a:pt x="3841" y="2211"/>
                  </a:lnTo>
                  <a:lnTo>
                    <a:pt x="3834" y="2205"/>
                  </a:lnTo>
                  <a:lnTo>
                    <a:pt x="3827" y="2199"/>
                  </a:lnTo>
                  <a:lnTo>
                    <a:pt x="3820" y="2191"/>
                  </a:lnTo>
                  <a:lnTo>
                    <a:pt x="3804" y="2176"/>
                  </a:lnTo>
                  <a:lnTo>
                    <a:pt x="3760" y="2195"/>
                  </a:lnTo>
                  <a:lnTo>
                    <a:pt x="3676" y="2235"/>
                  </a:lnTo>
                  <a:lnTo>
                    <a:pt x="3677" y="2249"/>
                  </a:lnTo>
                  <a:lnTo>
                    <a:pt x="3674" y="2263"/>
                  </a:lnTo>
                  <a:lnTo>
                    <a:pt x="3669" y="2275"/>
                  </a:lnTo>
                  <a:lnTo>
                    <a:pt x="3662" y="2286"/>
                  </a:lnTo>
                  <a:lnTo>
                    <a:pt x="3654" y="2297"/>
                  </a:lnTo>
                  <a:lnTo>
                    <a:pt x="3644" y="2308"/>
                  </a:lnTo>
                  <a:lnTo>
                    <a:pt x="3632" y="2317"/>
                  </a:lnTo>
                  <a:lnTo>
                    <a:pt x="3617" y="2327"/>
                  </a:lnTo>
                  <a:lnTo>
                    <a:pt x="3602" y="2335"/>
                  </a:lnTo>
                  <a:lnTo>
                    <a:pt x="3590" y="2341"/>
                  </a:lnTo>
                  <a:lnTo>
                    <a:pt x="3579" y="2345"/>
                  </a:lnTo>
                  <a:lnTo>
                    <a:pt x="3566" y="2350"/>
                  </a:lnTo>
                  <a:lnTo>
                    <a:pt x="3553" y="2354"/>
                  </a:lnTo>
                  <a:lnTo>
                    <a:pt x="3526" y="2360"/>
                  </a:lnTo>
                  <a:lnTo>
                    <a:pt x="3498" y="2366"/>
                  </a:lnTo>
                  <a:lnTo>
                    <a:pt x="3468" y="2370"/>
                  </a:lnTo>
                  <a:lnTo>
                    <a:pt x="3439" y="2372"/>
                  </a:lnTo>
                  <a:lnTo>
                    <a:pt x="3409" y="2373"/>
                  </a:lnTo>
                  <a:lnTo>
                    <a:pt x="3379" y="2373"/>
                  </a:lnTo>
                  <a:lnTo>
                    <a:pt x="3350" y="2372"/>
                  </a:lnTo>
                  <a:lnTo>
                    <a:pt x="3322" y="2370"/>
                  </a:lnTo>
                  <a:lnTo>
                    <a:pt x="3295" y="2367"/>
                  </a:lnTo>
                  <a:lnTo>
                    <a:pt x="3269" y="2363"/>
                  </a:lnTo>
                  <a:lnTo>
                    <a:pt x="3246" y="2358"/>
                  </a:lnTo>
                  <a:lnTo>
                    <a:pt x="3224" y="2353"/>
                  </a:lnTo>
                  <a:lnTo>
                    <a:pt x="3206" y="2346"/>
                  </a:lnTo>
                  <a:lnTo>
                    <a:pt x="3190" y="2339"/>
                  </a:lnTo>
                  <a:lnTo>
                    <a:pt x="3174" y="2330"/>
                  </a:lnTo>
                  <a:lnTo>
                    <a:pt x="3158" y="2341"/>
                  </a:lnTo>
                  <a:lnTo>
                    <a:pt x="3148" y="2348"/>
                  </a:lnTo>
                  <a:lnTo>
                    <a:pt x="3139" y="2353"/>
                  </a:lnTo>
                  <a:lnTo>
                    <a:pt x="3130" y="2357"/>
                  </a:lnTo>
                  <a:lnTo>
                    <a:pt x="3120" y="2361"/>
                  </a:lnTo>
                  <a:lnTo>
                    <a:pt x="3110" y="2363"/>
                  </a:lnTo>
                  <a:lnTo>
                    <a:pt x="3100" y="2365"/>
                  </a:lnTo>
                  <a:lnTo>
                    <a:pt x="3089" y="2366"/>
                  </a:lnTo>
                  <a:lnTo>
                    <a:pt x="3079" y="2366"/>
                  </a:lnTo>
                  <a:lnTo>
                    <a:pt x="3059" y="2365"/>
                  </a:lnTo>
                  <a:lnTo>
                    <a:pt x="3037" y="2362"/>
                  </a:lnTo>
                  <a:lnTo>
                    <a:pt x="3015" y="2357"/>
                  </a:lnTo>
                  <a:lnTo>
                    <a:pt x="2992" y="2352"/>
                  </a:lnTo>
                  <a:lnTo>
                    <a:pt x="2964" y="2347"/>
                  </a:lnTo>
                  <a:lnTo>
                    <a:pt x="2937" y="2342"/>
                  </a:lnTo>
                  <a:lnTo>
                    <a:pt x="2923" y="2340"/>
                  </a:lnTo>
                  <a:lnTo>
                    <a:pt x="2908" y="2338"/>
                  </a:lnTo>
                  <a:lnTo>
                    <a:pt x="2893" y="2338"/>
                  </a:lnTo>
                  <a:lnTo>
                    <a:pt x="2879" y="2338"/>
                  </a:lnTo>
                  <a:lnTo>
                    <a:pt x="2864" y="2339"/>
                  </a:lnTo>
                  <a:lnTo>
                    <a:pt x="2850" y="2341"/>
                  </a:lnTo>
                  <a:lnTo>
                    <a:pt x="2834" y="2344"/>
                  </a:lnTo>
                  <a:lnTo>
                    <a:pt x="2820" y="2348"/>
                  </a:lnTo>
                  <a:lnTo>
                    <a:pt x="2805" y="2354"/>
                  </a:lnTo>
                  <a:lnTo>
                    <a:pt x="2790" y="2362"/>
                  </a:lnTo>
                  <a:lnTo>
                    <a:pt x="2776" y="2371"/>
                  </a:lnTo>
                  <a:lnTo>
                    <a:pt x="2760" y="2381"/>
                  </a:lnTo>
                  <a:lnTo>
                    <a:pt x="2745" y="2395"/>
                  </a:lnTo>
                  <a:lnTo>
                    <a:pt x="2750" y="2413"/>
                  </a:lnTo>
                  <a:lnTo>
                    <a:pt x="2754" y="2429"/>
                  </a:lnTo>
                  <a:lnTo>
                    <a:pt x="2756" y="2443"/>
                  </a:lnTo>
                  <a:lnTo>
                    <a:pt x="2757" y="2458"/>
                  </a:lnTo>
                  <a:lnTo>
                    <a:pt x="2757" y="2470"/>
                  </a:lnTo>
                  <a:lnTo>
                    <a:pt x="2755" y="2481"/>
                  </a:lnTo>
                  <a:lnTo>
                    <a:pt x="2752" y="2491"/>
                  </a:lnTo>
                  <a:lnTo>
                    <a:pt x="2748" y="2499"/>
                  </a:lnTo>
                  <a:lnTo>
                    <a:pt x="2742" y="2507"/>
                  </a:lnTo>
                  <a:lnTo>
                    <a:pt x="2738" y="2511"/>
                  </a:lnTo>
                  <a:lnTo>
                    <a:pt x="2732" y="2515"/>
                  </a:lnTo>
                  <a:lnTo>
                    <a:pt x="2726" y="2520"/>
                  </a:lnTo>
                  <a:lnTo>
                    <a:pt x="2720" y="2523"/>
                  </a:lnTo>
                  <a:lnTo>
                    <a:pt x="2713" y="2526"/>
                  </a:lnTo>
                  <a:lnTo>
                    <a:pt x="2706" y="2528"/>
                  </a:lnTo>
                  <a:lnTo>
                    <a:pt x="2697" y="2530"/>
                  </a:lnTo>
                  <a:lnTo>
                    <a:pt x="2688" y="2532"/>
                  </a:lnTo>
                  <a:lnTo>
                    <a:pt x="2670" y="2534"/>
                  </a:lnTo>
                  <a:lnTo>
                    <a:pt x="2651" y="2535"/>
                  </a:lnTo>
                  <a:lnTo>
                    <a:pt x="2630" y="2535"/>
                  </a:lnTo>
                  <a:lnTo>
                    <a:pt x="2609" y="2534"/>
                  </a:lnTo>
                  <a:lnTo>
                    <a:pt x="2587" y="2532"/>
                  </a:lnTo>
                  <a:lnTo>
                    <a:pt x="2563" y="2530"/>
                  </a:lnTo>
                  <a:lnTo>
                    <a:pt x="2541" y="2527"/>
                  </a:lnTo>
                  <a:lnTo>
                    <a:pt x="2518" y="2523"/>
                  </a:lnTo>
                  <a:lnTo>
                    <a:pt x="2473" y="2514"/>
                  </a:lnTo>
                  <a:lnTo>
                    <a:pt x="2431" y="2506"/>
                  </a:lnTo>
                  <a:lnTo>
                    <a:pt x="2302" y="2488"/>
                  </a:lnTo>
                  <a:lnTo>
                    <a:pt x="2290" y="2489"/>
                  </a:lnTo>
                  <a:lnTo>
                    <a:pt x="2278" y="2491"/>
                  </a:lnTo>
                  <a:lnTo>
                    <a:pt x="2266" y="2493"/>
                  </a:lnTo>
                  <a:lnTo>
                    <a:pt x="2253" y="2496"/>
                  </a:lnTo>
                  <a:lnTo>
                    <a:pt x="2226" y="2504"/>
                  </a:lnTo>
                  <a:lnTo>
                    <a:pt x="2200" y="2514"/>
                  </a:lnTo>
                  <a:lnTo>
                    <a:pt x="2171" y="2527"/>
                  </a:lnTo>
                  <a:lnTo>
                    <a:pt x="2143" y="2540"/>
                  </a:lnTo>
                  <a:lnTo>
                    <a:pt x="2114" y="2553"/>
                  </a:lnTo>
                  <a:lnTo>
                    <a:pt x="2084" y="2568"/>
                  </a:lnTo>
                  <a:lnTo>
                    <a:pt x="2054" y="2584"/>
                  </a:lnTo>
                  <a:lnTo>
                    <a:pt x="2024" y="2598"/>
                  </a:lnTo>
                  <a:lnTo>
                    <a:pt x="1996" y="2610"/>
                  </a:lnTo>
                  <a:lnTo>
                    <a:pt x="1969" y="2622"/>
                  </a:lnTo>
                  <a:lnTo>
                    <a:pt x="1943" y="2631"/>
                  </a:lnTo>
                  <a:lnTo>
                    <a:pt x="1918" y="2640"/>
                  </a:lnTo>
                  <a:lnTo>
                    <a:pt x="1895" y="2646"/>
                  </a:lnTo>
                  <a:lnTo>
                    <a:pt x="1873" y="2651"/>
                  </a:lnTo>
                  <a:lnTo>
                    <a:pt x="1863" y="2653"/>
                  </a:lnTo>
                  <a:lnTo>
                    <a:pt x="1852" y="2654"/>
                  </a:lnTo>
                  <a:lnTo>
                    <a:pt x="1842" y="2654"/>
                  </a:lnTo>
                  <a:lnTo>
                    <a:pt x="1833" y="2654"/>
                  </a:lnTo>
                  <a:lnTo>
                    <a:pt x="1824" y="2653"/>
                  </a:lnTo>
                  <a:lnTo>
                    <a:pt x="1815" y="2651"/>
                  </a:lnTo>
                  <a:lnTo>
                    <a:pt x="1806" y="2649"/>
                  </a:lnTo>
                  <a:lnTo>
                    <a:pt x="1798" y="2645"/>
                  </a:lnTo>
                  <a:lnTo>
                    <a:pt x="1789" y="2641"/>
                  </a:lnTo>
                  <a:lnTo>
                    <a:pt x="1782" y="2637"/>
                  </a:lnTo>
                  <a:lnTo>
                    <a:pt x="1774" y="2632"/>
                  </a:lnTo>
                  <a:lnTo>
                    <a:pt x="1767" y="2626"/>
                  </a:lnTo>
                  <a:lnTo>
                    <a:pt x="1761" y="2620"/>
                  </a:lnTo>
                  <a:lnTo>
                    <a:pt x="1754" y="2612"/>
                  </a:lnTo>
                  <a:lnTo>
                    <a:pt x="1748" y="2604"/>
                  </a:lnTo>
                  <a:lnTo>
                    <a:pt x="1743" y="2595"/>
                  </a:lnTo>
                  <a:lnTo>
                    <a:pt x="1729" y="2571"/>
                  </a:lnTo>
                  <a:lnTo>
                    <a:pt x="1704" y="2582"/>
                  </a:lnTo>
                  <a:lnTo>
                    <a:pt x="1694" y="2588"/>
                  </a:lnTo>
                  <a:lnTo>
                    <a:pt x="1683" y="2591"/>
                  </a:lnTo>
                  <a:lnTo>
                    <a:pt x="1671" y="2595"/>
                  </a:lnTo>
                  <a:lnTo>
                    <a:pt x="1658" y="2598"/>
                  </a:lnTo>
                  <a:lnTo>
                    <a:pt x="1631" y="2604"/>
                  </a:lnTo>
                  <a:lnTo>
                    <a:pt x="1601" y="2608"/>
                  </a:lnTo>
                  <a:lnTo>
                    <a:pt x="1569" y="2610"/>
                  </a:lnTo>
                  <a:lnTo>
                    <a:pt x="1536" y="2612"/>
                  </a:lnTo>
                  <a:lnTo>
                    <a:pt x="1502" y="2612"/>
                  </a:lnTo>
                  <a:lnTo>
                    <a:pt x="1468" y="2611"/>
                  </a:lnTo>
                  <a:lnTo>
                    <a:pt x="1434" y="2609"/>
                  </a:lnTo>
                  <a:lnTo>
                    <a:pt x="1401" y="2606"/>
                  </a:lnTo>
                  <a:lnTo>
                    <a:pt x="1369" y="2601"/>
                  </a:lnTo>
                  <a:lnTo>
                    <a:pt x="1341" y="2596"/>
                  </a:lnTo>
                  <a:lnTo>
                    <a:pt x="1326" y="2592"/>
                  </a:lnTo>
                  <a:lnTo>
                    <a:pt x="1313" y="2589"/>
                  </a:lnTo>
                  <a:lnTo>
                    <a:pt x="1301" y="2585"/>
                  </a:lnTo>
                  <a:lnTo>
                    <a:pt x="1290" y="2580"/>
                  </a:lnTo>
                  <a:lnTo>
                    <a:pt x="1280" y="2576"/>
                  </a:lnTo>
                  <a:lnTo>
                    <a:pt x="1271" y="2571"/>
                  </a:lnTo>
                  <a:lnTo>
                    <a:pt x="1261" y="2567"/>
                  </a:lnTo>
                  <a:lnTo>
                    <a:pt x="1254" y="2561"/>
                  </a:lnTo>
                  <a:lnTo>
                    <a:pt x="1227" y="2539"/>
                  </a:lnTo>
                  <a:lnTo>
                    <a:pt x="1210" y="2570"/>
                  </a:lnTo>
                  <a:lnTo>
                    <a:pt x="1200" y="2586"/>
                  </a:lnTo>
                  <a:lnTo>
                    <a:pt x="1192" y="2597"/>
                  </a:lnTo>
                  <a:lnTo>
                    <a:pt x="1189" y="2601"/>
                  </a:lnTo>
                  <a:lnTo>
                    <a:pt x="1185" y="2604"/>
                  </a:lnTo>
                  <a:lnTo>
                    <a:pt x="1181" y="2606"/>
                  </a:lnTo>
                  <a:lnTo>
                    <a:pt x="1177" y="2608"/>
                  </a:lnTo>
                  <a:lnTo>
                    <a:pt x="1172" y="2609"/>
                  </a:lnTo>
                  <a:lnTo>
                    <a:pt x="1168" y="2609"/>
                  </a:lnTo>
                  <a:lnTo>
                    <a:pt x="1163" y="2609"/>
                  </a:lnTo>
                  <a:lnTo>
                    <a:pt x="1158" y="2608"/>
                  </a:lnTo>
                  <a:lnTo>
                    <a:pt x="1146" y="2605"/>
                  </a:lnTo>
                  <a:lnTo>
                    <a:pt x="1131" y="2601"/>
                  </a:lnTo>
                  <a:lnTo>
                    <a:pt x="1039" y="2589"/>
                  </a:lnTo>
                  <a:lnTo>
                    <a:pt x="984" y="2598"/>
                  </a:lnTo>
                  <a:lnTo>
                    <a:pt x="874" y="2614"/>
                  </a:lnTo>
                  <a:lnTo>
                    <a:pt x="840" y="2613"/>
                  </a:lnTo>
                  <a:lnTo>
                    <a:pt x="807" y="2612"/>
                  </a:lnTo>
                  <a:lnTo>
                    <a:pt x="777" y="2610"/>
                  </a:lnTo>
                  <a:lnTo>
                    <a:pt x="749" y="2607"/>
                  </a:lnTo>
                  <a:lnTo>
                    <a:pt x="721" y="2602"/>
                  </a:lnTo>
                  <a:lnTo>
                    <a:pt x="696" y="2596"/>
                  </a:lnTo>
                  <a:lnTo>
                    <a:pt x="685" y="2593"/>
                  </a:lnTo>
                  <a:lnTo>
                    <a:pt x="672" y="2589"/>
                  </a:lnTo>
                  <a:lnTo>
                    <a:pt x="662" y="2585"/>
                  </a:lnTo>
                  <a:lnTo>
                    <a:pt x="651" y="2579"/>
                  </a:lnTo>
                  <a:lnTo>
                    <a:pt x="642" y="2574"/>
                  </a:lnTo>
                  <a:lnTo>
                    <a:pt x="632" y="2568"/>
                  </a:lnTo>
                  <a:lnTo>
                    <a:pt x="624" y="2562"/>
                  </a:lnTo>
                  <a:lnTo>
                    <a:pt x="616" y="2556"/>
                  </a:lnTo>
                  <a:lnTo>
                    <a:pt x="607" y="2549"/>
                  </a:lnTo>
                  <a:lnTo>
                    <a:pt x="600" y="2541"/>
                  </a:lnTo>
                  <a:lnTo>
                    <a:pt x="593" y="2533"/>
                  </a:lnTo>
                  <a:lnTo>
                    <a:pt x="587" y="2525"/>
                  </a:lnTo>
                  <a:lnTo>
                    <a:pt x="582" y="2515"/>
                  </a:lnTo>
                  <a:lnTo>
                    <a:pt x="577" y="2505"/>
                  </a:lnTo>
                  <a:lnTo>
                    <a:pt x="572" y="2495"/>
                  </a:lnTo>
                  <a:lnTo>
                    <a:pt x="569" y="2484"/>
                  </a:lnTo>
                  <a:lnTo>
                    <a:pt x="565" y="2472"/>
                  </a:lnTo>
                  <a:lnTo>
                    <a:pt x="563" y="2460"/>
                  </a:lnTo>
                  <a:lnTo>
                    <a:pt x="561" y="2446"/>
                  </a:lnTo>
                  <a:lnTo>
                    <a:pt x="560" y="2432"/>
                  </a:lnTo>
                  <a:lnTo>
                    <a:pt x="557" y="2398"/>
                  </a:lnTo>
                  <a:lnTo>
                    <a:pt x="522" y="2406"/>
                  </a:lnTo>
                  <a:lnTo>
                    <a:pt x="512" y="2408"/>
                  </a:lnTo>
                  <a:lnTo>
                    <a:pt x="501" y="2409"/>
                  </a:lnTo>
                  <a:lnTo>
                    <a:pt x="490" y="2408"/>
                  </a:lnTo>
                  <a:lnTo>
                    <a:pt x="477" y="2406"/>
                  </a:lnTo>
                  <a:lnTo>
                    <a:pt x="465" y="2403"/>
                  </a:lnTo>
                  <a:lnTo>
                    <a:pt x="453" y="2399"/>
                  </a:lnTo>
                  <a:lnTo>
                    <a:pt x="441" y="2394"/>
                  </a:lnTo>
                  <a:lnTo>
                    <a:pt x="428" y="2387"/>
                  </a:lnTo>
                  <a:lnTo>
                    <a:pt x="414" y="2380"/>
                  </a:lnTo>
                  <a:lnTo>
                    <a:pt x="401" y="2371"/>
                  </a:lnTo>
                  <a:lnTo>
                    <a:pt x="388" y="2362"/>
                  </a:lnTo>
                  <a:lnTo>
                    <a:pt x="375" y="2352"/>
                  </a:lnTo>
                  <a:lnTo>
                    <a:pt x="363" y="2341"/>
                  </a:lnTo>
                  <a:lnTo>
                    <a:pt x="349" y="2329"/>
                  </a:lnTo>
                  <a:lnTo>
                    <a:pt x="336" y="2315"/>
                  </a:lnTo>
                  <a:lnTo>
                    <a:pt x="324" y="2301"/>
                  </a:lnTo>
                  <a:lnTo>
                    <a:pt x="312" y="2287"/>
                  </a:lnTo>
                  <a:lnTo>
                    <a:pt x="300" y="2271"/>
                  </a:lnTo>
                  <a:lnTo>
                    <a:pt x="289" y="2255"/>
                  </a:lnTo>
                  <a:lnTo>
                    <a:pt x="277" y="2238"/>
                  </a:lnTo>
                  <a:lnTo>
                    <a:pt x="268" y="2221"/>
                  </a:lnTo>
                  <a:lnTo>
                    <a:pt x="259" y="2204"/>
                  </a:lnTo>
                  <a:lnTo>
                    <a:pt x="251" y="2186"/>
                  </a:lnTo>
                  <a:lnTo>
                    <a:pt x="244" y="2168"/>
                  </a:lnTo>
                  <a:lnTo>
                    <a:pt x="238" y="2151"/>
                  </a:lnTo>
                  <a:lnTo>
                    <a:pt x="233" y="2133"/>
                  </a:lnTo>
                  <a:lnTo>
                    <a:pt x="230" y="2115"/>
                  </a:lnTo>
                  <a:lnTo>
                    <a:pt x="228" y="2098"/>
                  </a:lnTo>
                  <a:lnTo>
                    <a:pt x="228" y="2082"/>
                  </a:lnTo>
                  <a:lnTo>
                    <a:pt x="229" y="2064"/>
                  </a:lnTo>
                  <a:lnTo>
                    <a:pt x="232" y="2049"/>
                  </a:lnTo>
                  <a:lnTo>
                    <a:pt x="237" y="2034"/>
                  </a:lnTo>
                  <a:lnTo>
                    <a:pt x="248" y="2007"/>
                  </a:lnTo>
                  <a:lnTo>
                    <a:pt x="220" y="1995"/>
                  </a:lnTo>
                  <a:lnTo>
                    <a:pt x="211" y="1991"/>
                  </a:lnTo>
                  <a:lnTo>
                    <a:pt x="203" y="1987"/>
                  </a:lnTo>
                  <a:lnTo>
                    <a:pt x="195" y="1982"/>
                  </a:lnTo>
                  <a:lnTo>
                    <a:pt x="188" y="1977"/>
                  </a:lnTo>
                  <a:lnTo>
                    <a:pt x="181" y="1972"/>
                  </a:lnTo>
                  <a:lnTo>
                    <a:pt x="174" y="1966"/>
                  </a:lnTo>
                  <a:lnTo>
                    <a:pt x="167" y="1960"/>
                  </a:lnTo>
                  <a:lnTo>
                    <a:pt x="161" y="1954"/>
                  </a:lnTo>
                  <a:lnTo>
                    <a:pt x="154" y="1947"/>
                  </a:lnTo>
                  <a:lnTo>
                    <a:pt x="148" y="1938"/>
                  </a:lnTo>
                  <a:lnTo>
                    <a:pt x="143" y="1931"/>
                  </a:lnTo>
                  <a:lnTo>
                    <a:pt x="138" y="1922"/>
                  </a:lnTo>
                  <a:lnTo>
                    <a:pt x="129" y="1905"/>
                  </a:lnTo>
                  <a:lnTo>
                    <a:pt x="121" y="1886"/>
                  </a:lnTo>
                  <a:lnTo>
                    <a:pt x="116" y="1870"/>
                  </a:lnTo>
                  <a:lnTo>
                    <a:pt x="112" y="1855"/>
                  </a:lnTo>
                  <a:lnTo>
                    <a:pt x="109" y="1839"/>
                  </a:lnTo>
                  <a:lnTo>
                    <a:pt x="106" y="1823"/>
                  </a:lnTo>
                  <a:lnTo>
                    <a:pt x="104" y="1806"/>
                  </a:lnTo>
                  <a:lnTo>
                    <a:pt x="102" y="1790"/>
                  </a:lnTo>
                  <a:lnTo>
                    <a:pt x="101" y="1773"/>
                  </a:lnTo>
                  <a:lnTo>
                    <a:pt x="101" y="1757"/>
                  </a:lnTo>
                  <a:lnTo>
                    <a:pt x="101" y="1723"/>
                  </a:lnTo>
                  <a:lnTo>
                    <a:pt x="104" y="1690"/>
                  </a:lnTo>
                  <a:lnTo>
                    <a:pt x="107" y="1657"/>
                  </a:lnTo>
                  <a:lnTo>
                    <a:pt x="112" y="1627"/>
                  </a:lnTo>
                  <a:lnTo>
                    <a:pt x="117" y="1596"/>
                  </a:lnTo>
                  <a:lnTo>
                    <a:pt x="123" y="1569"/>
                  </a:lnTo>
                  <a:lnTo>
                    <a:pt x="128" y="1544"/>
                  </a:lnTo>
                  <a:lnTo>
                    <a:pt x="134" y="1522"/>
                  </a:lnTo>
                  <a:lnTo>
                    <a:pt x="144" y="1490"/>
                  </a:lnTo>
                  <a:lnTo>
                    <a:pt x="150" y="1473"/>
                  </a:lnTo>
                  <a:lnTo>
                    <a:pt x="165" y="1447"/>
                  </a:lnTo>
                  <a:lnTo>
                    <a:pt x="140" y="1431"/>
                  </a:lnTo>
                  <a:close/>
                  <a:moveTo>
                    <a:pt x="4872" y="2058"/>
                  </a:moveTo>
                  <a:lnTo>
                    <a:pt x="4869" y="2059"/>
                  </a:lnTo>
                  <a:lnTo>
                    <a:pt x="4872" y="2058"/>
                  </a:lnTo>
                  <a:close/>
                </a:path>
              </a:pathLst>
            </a:custGeom>
            <a:solidFill>
              <a:srgbClr val="7D91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78"/>
            <p:cNvSpPr>
              <a:spLocks/>
            </p:cNvSpPr>
            <p:nvPr/>
          </p:nvSpPr>
          <p:spPr bwMode="auto">
            <a:xfrm>
              <a:off x="7177088" y="5067301"/>
              <a:ext cx="36512" cy="44450"/>
            </a:xfrm>
            <a:custGeom>
              <a:avLst/>
              <a:gdLst>
                <a:gd name="T0" fmla="*/ 16 w 391"/>
                <a:gd name="T1" fmla="*/ 178 h 473"/>
                <a:gd name="T2" fmla="*/ 5 w 391"/>
                <a:gd name="T3" fmla="*/ 218 h 473"/>
                <a:gd name="T4" fmla="*/ 0 w 391"/>
                <a:gd name="T5" fmla="*/ 260 h 473"/>
                <a:gd name="T6" fmla="*/ 0 w 391"/>
                <a:gd name="T7" fmla="*/ 292 h 473"/>
                <a:gd name="T8" fmla="*/ 3 w 391"/>
                <a:gd name="T9" fmla="*/ 312 h 473"/>
                <a:gd name="T10" fmla="*/ 13 w 391"/>
                <a:gd name="T11" fmla="*/ 348 h 473"/>
                <a:gd name="T12" fmla="*/ 32 w 391"/>
                <a:gd name="T13" fmla="*/ 392 h 473"/>
                <a:gd name="T14" fmla="*/ 58 w 391"/>
                <a:gd name="T15" fmla="*/ 426 h 473"/>
                <a:gd name="T16" fmla="*/ 90 w 391"/>
                <a:gd name="T17" fmla="*/ 450 h 473"/>
                <a:gd name="T18" fmla="*/ 125 w 391"/>
                <a:gd name="T19" fmla="*/ 465 h 473"/>
                <a:gd name="T20" fmla="*/ 162 w 391"/>
                <a:gd name="T21" fmla="*/ 473 h 473"/>
                <a:gd name="T22" fmla="*/ 201 w 391"/>
                <a:gd name="T23" fmla="*/ 472 h 473"/>
                <a:gd name="T24" fmla="*/ 238 w 391"/>
                <a:gd name="T25" fmla="*/ 463 h 473"/>
                <a:gd name="T26" fmla="*/ 275 w 391"/>
                <a:gd name="T27" fmla="*/ 448 h 473"/>
                <a:gd name="T28" fmla="*/ 309 w 391"/>
                <a:gd name="T29" fmla="*/ 425 h 473"/>
                <a:gd name="T30" fmla="*/ 339 w 391"/>
                <a:gd name="T31" fmla="*/ 395 h 473"/>
                <a:gd name="T32" fmla="*/ 362 w 391"/>
                <a:gd name="T33" fmla="*/ 360 h 473"/>
                <a:gd name="T34" fmla="*/ 380 w 391"/>
                <a:gd name="T35" fmla="*/ 319 h 473"/>
                <a:gd name="T36" fmla="*/ 390 w 391"/>
                <a:gd name="T37" fmla="*/ 272 h 473"/>
                <a:gd name="T38" fmla="*/ 390 w 391"/>
                <a:gd name="T39" fmla="*/ 220 h 473"/>
                <a:gd name="T40" fmla="*/ 378 w 391"/>
                <a:gd name="T41" fmla="*/ 165 h 473"/>
                <a:gd name="T42" fmla="*/ 361 w 391"/>
                <a:gd name="T43" fmla="*/ 115 h 473"/>
                <a:gd name="T44" fmla="*/ 343 w 391"/>
                <a:gd name="T45" fmla="*/ 79 h 473"/>
                <a:gd name="T46" fmla="*/ 322 w 391"/>
                <a:gd name="T47" fmla="*/ 51 h 473"/>
                <a:gd name="T48" fmla="*/ 300 w 391"/>
                <a:gd name="T49" fmla="*/ 29 h 473"/>
                <a:gd name="T50" fmla="*/ 277 w 391"/>
                <a:gd name="T51" fmla="*/ 13 h 473"/>
                <a:gd name="T52" fmla="*/ 252 w 391"/>
                <a:gd name="T53" fmla="*/ 4 h 473"/>
                <a:gd name="T54" fmla="*/ 228 w 391"/>
                <a:gd name="T55" fmla="*/ 0 h 473"/>
                <a:gd name="T56" fmla="*/ 203 w 391"/>
                <a:gd name="T57" fmla="*/ 1 h 473"/>
                <a:gd name="T58" fmla="*/ 177 w 391"/>
                <a:gd name="T59" fmla="*/ 6 h 473"/>
                <a:gd name="T60" fmla="*/ 152 w 391"/>
                <a:gd name="T61" fmla="*/ 16 h 473"/>
                <a:gd name="T62" fmla="*/ 129 w 391"/>
                <a:gd name="T63" fmla="*/ 29 h 473"/>
                <a:gd name="T64" fmla="*/ 105 w 391"/>
                <a:gd name="T65" fmla="*/ 47 h 473"/>
                <a:gd name="T66" fmla="*/ 83 w 391"/>
                <a:gd name="T67" fmla="*/ 68 h 473"/>
                <a:gd name="T68" fmla="*/ 64 w 391"/>
                <a:gd name="T69" fmla="*/ 90 h 473"/>
                <a:gd name="T70" fmla="*/ 45 w 391"/>
                <a:gd name="T71" fmla="*/ 117 h 473"/>
                <a:gd name="T72" fmla="*/ 30 w 391"/>
                <a:gd name="T73" fmla="*/ 144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1" h="473">
                  <a:moveTo>
                    <a:pt x="23" y="158"/>
                  </a:moveTo>
                  <a:lnTo>
                    <a:pt x="16" y="178"/>
                  </a:lnTo>
                  <a:lnTo>
                    <a:pt x="9" y="198"/>
                  </a:lnTo>
                  <a:lnTo>
                    <a:pt x="5" y="218"/>
                  </a:lnTo>
                  <a:lnTo>
                    <a:pt x="1" y="239"/>
                  </a:lnTo>
                  <a:lnTo>
                    <a:pt x="0" y="260"/>
                  </a:lnTo>
                  <a:lnTo>
                    <a:pt x="0" y="281"/>
                  </a:lnTo>
                  <a:lnTo>
                    <a:pt x="0" y="292"/>
                  </a:lnTo>
                  <a:lnTo>
                    <a:pt x="2" y="302"/>
                  </a:lnTo>
                  <a:lnTo>
                    <a:pt x="3" y="312"/>
                  </a:lnTo>
                  <a:lnTo>
                    <a:pt x="5" y="323"/>
                  </a:lnTo>
                  <a:lnTo>
                    <a:pt x="13" y="348"/>
                  </a:lnTo>
                  <a:lnTo>
                    <a:pt x="22" y="371"/>
                  </a:lnTo>
                  <a:lnTo>
                    <a:pt x="32" y="392"/>
                  </a:lnTo>
                  <a:lnTo>
                    <a:pt x="45" y="409"/>
                  </a:lnTo>
                  <a:lnTo>
                    <a:pt x="58" y="426"/>
                  </a:lnTo>
                  <a:lnTo>
                    <a:pt x="74" y="439"/>
                  </a:lnTo>
                  <a:lnTo>
                    <a:pt x="90" y="450"/>
                  </a:lnTo>
                  <a:lnTo>
                    <a:pt x="107" y="459"/>
                  </a:lnTo>
                  <a:lnTo>
                    <a:pt x="125" y="465"/>
                  </a:lnTo>
                  <a:lnTo>
                    <a:pt x="144" y="470"/>
                  </a:lnTo>
                  <a:lnTo>
                    <a:pt x="162" y="473"/>
                  </a:lnTo>
                  <a:lnTo>
                    <a:pt x="181" y="473"/>
                  </a:lnTo>
                  <a:lnTo>
                    <a:pt x="201" y="472"/>
                  </a:lnTo>
                  <a:lnTo>
                    <a:pt x="220" y="468"/>
                  </a:lnTo>
                  <a:lnTo>
                    <a:pt x="238" y="463"/>
                  </a:lnTo>
                  <a:lnTo>
                    <a:pt x="257" y="456"/>
                  </a:lnTo>
                  <a:lnTo>
                    <a:pt x="275" y="448"/>
                  </a:lnTo>
                  <a:lnTo>
                    <a:pt x="292" y="437"/>
                  </a:lnTo>
                  <a:lnTo>
                    <a:pt x="309" y="425"/>
                  </a:lnTo>
                  <a:lnTo>
                    <a:pt x="325" y="411"/>
                  </a:lnTo>
                  <a:lnTo>
                    <a:pt x="339" y="395"/>
                  </a:lnTo>
                  <a:lnTo>
                    <a:pt x="351" y="379"/>
                  </a:lnTo>
                  <a:lnTo>
                    <a:pt x="362" y="360"/>
                  </a:lnTo>
                  <a:lnTo>
                    <a:pt x="372" y="340"/>
                  </a:lnTo>
                  <a:lnTo>
                    <a:pt x="380" y="319"/>
                  </a:lnTo>
                  <a:lnTo>
                    <a:pt x="385" y="296"/>
                  </a:lnTo>
                  <a:lnTo>
                    <a:pt x="390" y="272"/>
                  </a:lnTo>
                  <a:lnTo>
                    <a:pt x="391" y="247"/>
                  </a:lnTo>
                  <a:lnTo>
                    <a:pt x="390" y="220"/>
                  </a:lnTo>
                  <a:lnTo>
                    <a:pt x="385" y="193"/>
                  </a:lnTo>
                  <a:lnTo>
                    <a:pt x="378" y="165"/>
                  </a:lnTo>
                  <a:lnTo>
                    <a:pt x="369" y="135"/>
                  </a:lnTo>
                  <a:lnTo>
                    <a:pt x="361" y="115"/>
                  </a:lnTo>
                  <a:lnTo>
                    <a:pt x="352" y="96"/>
                  </a:lnTo>
                  <a:lnTo>
                    <a:pt x="343" y="79"/>
                  </a:lnTo>
                  <a:lnTo>
                    <a:pt x="333" y="64"/>
                  </a:lnTo>
                  <a:lnTo>
                    <a:pt x="322" y="51"/>
                  </a:lnTo>
                  <a:lnTo>
                    <a:pt x="311" y="40"/>
                  </a:lnTo>
                  <a:lnTo>
                    <a:pt x="300" y="29"/>
                  </a:lnTo>
                  <a:lnTo>
                    <a:pt x="289" y="20"/>
                  </a:lnTo>
                  <a:lnTo>
                    <a:pt x="277" y="13"/>
                  </a:lnTo>
                  <a:lnTo>
                    <a:pt x="265" y="8"/>
                  </a:lnTo>
                  <a:lnTo>
                    <a:pt x="252" y="4"/>
                  </a:lnTo>
                  <a:lnTo>
                    <a:pt x="240" y="1"/>
                  </a:lnTo>
                  <a:lnTo>
                    <a:pt x="228" y="0"/>
                  </a:lnTo>
                  <a:lnTo>
                    <a:pt x="215" y="0"/>
                  </a:lnTo>
                  <a:lnTo>
                    <a:pt x="203" y="1"/>
                  </a:lnTo>
                  <a:lnTo>
                    <a:pt x="189" y="3"/>
                  </a:lnTo>
                  <a:lnTo>
                    <a:pt x="177" y="6"/>
                  </a:lnTo>
                  <a:lnTo>
                    <a:pt x="165" y="10"/>
                  </a:lnTo>
                  <a:lnTo>
                    <a:pt x="152" y="16"/>
                  </a:lnTo>
                  <a:lnTo>
                    <a:pt x="140" y="22"/>
                  </a:lnTo>
                  <a:lnTo>
                    <a:pt x="129" y="29"/>
                  </a:lnTo>
                  <a:lnTo>
                    <a:pt x="116" y="39"/>
                  </a:lnTo>
                  <a:lnTo>
                    <a:pt x="105" y="47"/>
                  </a:lnTo>
                  <a:lnTo>
                    <a:pt x="94" y="57"/>
                  </a:lnTo>
                  <a:lnTo>
                    <a:pt x="83" y="68"/>
                  </a:lnTo>
                  <a:lnTo>
                    <a:pt x="73" y="79"/>
                  </a:lnTo>
                  <a:lnTo>
                    <a:pt x="64" y="90"/>
                  </a:lnTo>
                  <a:lnTo>
                    <a:pt x="54" y="104"/>
                  </a:lnTo>
                  <a:lnTo>
                    <a:pt x="45" y="117"/>
                  </a:lnTo>
                  <a:lnTo>
                    <a:pt x="37" y="130"/>
                  </a:lnTo>
                  <a:lnTo>
                    <a:pt x="30" y="144"/>
                  </a:lnTo>
                  <a:lnTo>
                    <a:pt x="23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79"/>
            <p:cNvSpPr>
              <a:spLocks noEditPoints="1"/>
            </p:cNvSpPr>
            <p:nvPr/>
          </p:nvSpPr>
          <p:spPr bwMode="auto">
            <a:xfrm>
              <a:off x="7173913" y="5065713"/>
              <a:ext cx="42862" cy="49213"/>
            </a:xfrm>
            <a:custGeom>
              <a:avLst/>
              <a:gdLst>
                <a:gd name="T0" fmla="*/ 10 w 451"/>
                <a:gd name="T1" fmla="*/ 223 h 533"/>
                <a:gd name="T2" fmla="*/ 0 w 451"/>
                <a:gd name="T3" fmla="*/ 292 h 533"/>
                <a:gd name="T4" fmla="*/ 3 w 451"/>
                <a:gd name="T5" fmla="*/ 338 h 533"/>
                <a:gd name="T6" fmla="*/ 11 w 451"/>
                <a:gd name="T7" fmla="*/ 375 h 533"/>
                <a:gd name="T8" fmla="*/ 29 w 451"/>
                <a:gd name="T9" fmla="*/ 420 h 533"/>
                <a:gd name="T10" fmla="*/ 52 w 451"/>
                <a:gd name="T11" fmla="*/ 459 h 533"/>
                <a:gd name="T12" fmla="*/ 81 w 451"/>
                <a:gd name="T13" fmla="*/ 489 h 533"/>
                <a:gd name="T14" fmla="*/ 117 w 451"/>
                <a:gd name="T15" fmla="*/ 513 h 533"/>
                <a:gd name="T16" fmla="*/ 157 w 451"/>
                <a:gd name="T17" fmla="*/ 527 h 533"/>
                <a:gd name="T18" fmla="*/ 203 w 451"/>
                <a:gd name="T19" fmla="*/ 533 h 533"/>
                <a:gd name="T20" fmla="*/ 249 w 451"/>
                <a:gd name="T21" fmla="*/ 530 h 533"/>
                <a:gd name="T22" fmla="*/ 295 w 451"/>
                <a:gd name="T23" fmla="*/ 517 h 533"/>
                <a:gd name="T24" fmla="*/ 336 w 451"/>
                <a:gd name="T25" fmla="*/ 494 h 533"/>
                <a:gd name="T26" fmla="*/ 375 w 451"/>
                <a:gd name="T27" fmla="*/ 464 h 533"/>
                <a:gd name="T28" fmla="*/ 409 w 451"/>
                <a:gd name="T29" fmla="*/ 422 h 533"/>
                <a:gd name="T30" fmla="*/ 435 w 451"/>
                <a:gd name="T31" fmla="*/ 371 h 533"/>
                <a:gd name="T32" fmla="*/ 449 w 451"/>
                <a:gd name="T33" fmla="*/ 316 h 533"/>
                <a:gd name="T34" fmla="*/ 451 w 451"/>
                <a:gd name="T35" fmla="*/ 258 h 533"/>
                <a:gd name="T36" fmla="*/ 441 w 451"/>
                <a:gd name="T37" fmla="*/ 197 h 533"/>
                <a:gd name="T38" fmla="*/ 418 w 451"/>
                <a:gd name="T39" fmla="*/ 131 h 533"/>
                <a:gd name="T40" fmla="*/ 386 w 451"/>
                <a:gd name="T41" fmla="*/ 75 h 533"/>
                <a:gd name="T42" fmla="*/ 351 w 451"/>
                <a:gd name="T43" fmla="*/ 37 h 533"/>
                <a:gd name="T44" fmla="*/ 316 w 451"/>
                <a:gd name="T45" fmla="*/ 15 h 533"/>
                <a:gd name="T46" fmla="*/ 283 w 451"/>
                <a:gd name="T47" fmla="*/ 4 h 533"/>
                <a:gd name="T48" fmla="*/ 255 w 451"/>
                <a:gd name="T49" fmla="*/ 0 h 533"/>
                <a:gd name="T50" fmla="*/ 205 w 451"/>
                <a:gd name="T51" fmla="*/ 6 h 533"/>
                <a:gd name="T52" fmla="*/ 156 w 451"/>
                <a:gd name="T53" fmla="*/ 27 h 533"/>
                <a:gd name="T54" fmla="*/ 111 w 451"/>
                <a:gd name="T55" fmla="*/ 59 h 533"/>
                <a:gd name="T56" fmla="*/ 70 w 451"/>
                <a:gd name="T57" fmla="*/ 103 h 533"/>
                <a:gd name="T58" fmla="*/ 37 w 451"/>
                <a:gd name="T59" fmla="*/ 157 h 533"/>
                <a:gd name="T60" fmla="*/ 265 w 451"/>
                <a:gd name="T61" fmla="*/ 61 h 533"/>
                <a:gd name="T62" fmla="*/ 296 w 451"/>
                <a:gd name="T63" fmla="*/ 71 h 533"/>
                <a:gd name="T64" fmla="*/ 322 w 451"/>
                <a:gd name="T65" fmla="*/ 91 h 533"/>
                <a:gd name="T66" fmla="*/ 342 w 451"/>
                <a:gd name="T67" fmla="*/ 116 h 533"/>
                <a:gd name="T68" fmla="*/ 364 w 451"/>
                <a:gd name="T69" fmla="*/ 155 h 533"/>
                <a:gd name="T70" fmla="*/ 385 w 451"/>
                <a:gd name="T71" fmla="*/ 220 h 533"/>
                <a:gd name="T72" fmla="*/ 392 w 451"/>
                <a:gd name="T73" fmla="*/ 279 h 533"/>
                <a:gd name="T74" fmla="*/ 386 w 451"/>
                <a:gd name="T75" fmla="*/ 328 h 533"/>
                <a:gd name="T76" fmla="*/ 372 w 451"/>
                <a:gd name="T77" fmla="*/ 366 h 533"/>
                <a:gd name="T78" fmla="*/ 355 w 451"/>
                <a:gd name="T79" fmla="*/ 397 h 533"/>
                <a:gd name="T80" fmla="*/ 333 w 451"/>
                <a:gd name="T81" fmla="*/ 421 h 533"/>
                <a:gd name="T82" fmla="*/ 305 w 451"/>
                <a:gd name="T83" fmla="*/ 443 h 533"/>
                <a:gd name="T84" fmla="*/ 273 w 451"/>
                <a:gd name="T85" fmla="*/ 460 h 533"/>
                <a:gd name="T86" fmla="*/ 240 w 451"/>
                <a:gd name="T87" fmla="*/ 471 h 533"/>
                <a:gd name="T88" fmla="*/ 205 w 451"/>
                <a:gd name="T89" fmla="*/ 474 h 533"/>
                <a:gd name="T90" fmla="*/ 172 w 451"/>
                <a:gd name="T91" fmla="*/ 469 h 533"/>
                <a:gd name="T92" fmla="*/ 143 w 451"/>
                <a:gd name="T93" fmla="*/ 459 h 533"/>
                <a:gd name="T94" fmla="*/ 119 w 451"/>
                <a:gd name="T95" fmla="*/ 441 h 533"/>
                <a:gd name="T96" fmla="*/ 98 w 451"/>
                <a:gd name="T97" fmla="*/ 419 h 533"/>
                <a:gd name="T98" fmla="*/ 81 w 451"/>
                <a:gd name="T99" fmla="*/ 391 h 533"/>
                <a:gd name="T100" fmla="*/ 68 w 451"/>
                <a:gd name="T101" fmla="*/ 358 h 533"/>
                <a:gd name="T102" fmla="*/ 61 w 451"/>
                <a:gd name="T103" fmla="*/ 324 h 533"/>
                <a:gd name="T104" fmla="*/ 60 w 451"/>
                <a:gd name="T105" fmla="*/ 288 h 533"/>
                <a:gd name="T106" fmla="*/ 65 w 451"/>
                <a:gd name="T107" fmla="*/ 250 h 533"/>
                <a:gd name="T108" fmla="*/ 76 w 451"/>
                <a:gd name="T109" fmla="*/ 213 h 533"/>
                <a:gd name="T110" fmla="*/ 97 w 451"/>
                <a:gd name="T111" fmla="*/ 170 h 533"/>
                <a:gd name="T112" fmla="*/ 125 w 451"/>
                <a:gd name="T113" fmla="*/ 131 h 533"/>
                <a:gd name="T114" fmla="*/ 157 w 451"/>
                <a:gd name="T115" fmla="*/ 98 h 533"/>
                <a:gd name="T116" fmla="*/ 193 w 451"/>
                <a:gd name="T117" fmla="*/ 75 h 533"/>
                <a:gd name="T118" fmla="*/ 230 w 451"/>
                <a:gd name="T119" fmla="*/ 62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1" h="533">
                  <a:moveTo>
                    <a:pt x="26" y="176"/>
                  </a:moveTo>
                  <a:lnTo>
                    <a:pt x="17" y="200"/>
                  </a:lnTo>
                  <a:lnTo>
                    <a:pt x="10" y="223"/>
                  </a:lnTo>
                  <a:lnTo>
                    <a:pt x="5" y="246"/>
                  </a:lnTo>
                  <a:lnTo>
                    <a:pt x="2" y="269"/>
                  </a:lnTo>
                  <a:lnTo>
                    <a:pt x="0" y="292"/>
                  </a:lnTo>
                  <a:lnTo>
                    <a:pt x="0" y="315"/>
                  </a:lnTo>
                  <a:lnTo>
                    <a:pt x="1" y="327"/>
                  </a:lnTo>
                  <a:lnTo>
                    <a:pt x="3" y="338"/>
                  </a:lnTo>
                  <a:lnTo>
                    <a:pt x="5" y="349"/>
                  </a:lnTo>
                  <a:lnTo>
                    <a:pt x="7" y="359"/>
                  </a:lnTo>
                  <a:lnTo>
                    <a:pt x="11" y="375"/>
                  </a:lnTo>
                  <a:lnTo>
                    <a:pt x="16" y="392"/>
                  </a:lnTo>
                  <a:lnTo>
                    <a:pt x="22" y="406"/>
                  </a:lnTo>
                  <a:lnTo>
                    <a:pt x="29" y="420"/>
                  </a:lnTo>
                  <a:lnTo>
                    <a:pt x="36" y="433"/>
                  </a:lnTo>
                  <a:lnTo>
                    <a:pt x="44" y="446"/>
                  </a:lnTo>
                  <a:lnTo>
                    <a:pt x="52" y="459"/>
                  </a:lnTo>
                  <a:lnTo>
                    <a:pt x="61" y="469"/>
                  </a:lnTo>
                  <a:lnTo>
                    <a:pt x="71" y="479"/>
                  </a:lnTo>
                  <a:lnTo>
                    <a:pt x="81" y="489"/>
                  </a:lnTo>
                  <a:lnTo>
                    <a:pt x="92" y="497"/>
                  </a:lnTo>
                  <a:lnTo>
                    <a:pt x="105" y="505"/>
                  </a:lnTo>
                  <a:lnTo>
                    <a:pt x="117" y="513"/>
                  </a:lnTo>
                  <a:lnTo>
                    <a:pt x="130" y="518"/>
                  </a:lnTo>
                  <a:lnTo>
                    <a:pt x="143" y="523"/>
                  </a:lnTo>
                  <a:lnTo>
                    <a:pt x="157" y="527"/>
                  </a:lnTo>
                  <a:lnTo>
                    <a:pt x="173" y="531"/>
                  </a:lnTo>
                  <a:lnTo>
                    <a:pt x="188" y="533"/>
                  </a:lnTo>
                  <a:lnTo>
                    <a:pt x="203" y="533"/>
                  </a:lnTo>
                  <a:lnTo>
                    <a:pt x="218" y="533"/>
                  </a:lnTo>
                  <a:lnTo>
                    <a:pt x="234" y="532"/>
                  </a:lnTo>
                  <a:lnTo>
                    <a:pt x="249" y="530"/>
                  </a:lnTo>
                  <a:lnTo>
                    <a:pt x="264" y="526"/>
                  </a:lnTo>
                  <a:lnTo>
                    <a:pt x="279" y="522"/>
                  </a:lnTo>
                  <a:lnTo>
                    <a:pt x="295" y="517"/>
                  </a:lnTo>
                  <a:lnTo>
                    <a:pt x="309" y="509"/>
                  </a:lnTo>
                  <a:lnTo>
                    <a:pt x="323" y="502"/>
                  </a:lnTo>
                  <a:lnTo>
                    <a:pt x="336" y="494"/>
                  </a:lnTo>
                  <a:lnTo>
                    <a:pt x="349" y="485"/>
                  </a:lnTo>
                  <a:lnTo>
                    <a:pt x="363" y="475"/>
                  </a:lnTo>
                  <a:lnTo>
                    <a:pt x="375" y="464"/>
                  </a:lnTo>
                  <a:lnTo>
                    <a:pt x="386" y="452"/>
                  </a:lnTo>
                  <a:lnTo>
                    <a:pt x="398" y="437"/>
                  </a:lnTo>
                  <a:lnTo>
                    <a:pt x="409" y="422"/>
                  </a:lnTo>
                  <a:lnTo>
                    <a:pt x="419" y="406"/>
                  </a:lnTo>
                  <a:lnTo>
                    <a:pt x="428" y="389"/>
                  </a:lnTo>
                  <a:lnTo>
                    <a:pt x="435" y="371"/>
                  </a:lnTo>
                  <a:lnTo>
                    <a:pt x="441" y="354"/>
                  </a:lnTo>
                  <a:lnTo>
                    <a:pt x="445" y="336"/>
                  </a:lnTo>
                  <a:lnTo>
                    <a:pt x="449" y="316"/>
                  </a:lnTo>
                  <a:lnTo>
                    <a:pt x="451" y="297"/>
                  </a:lnTo>
                  <a:lnTo>
                    <a:pt x="451" y="278"/>
                  </a:lnTo>
                  <a:lnTo>
                    <a:pt x="451" y="258"/>
                  </a:lnTo>
                  <a:lnTo>
                    <a:pt x="449" y="237"/>
                  </a:lnTo>
                  <a:lnTo>
                    <a:pt x="446" y="217"/>
                  </a:lnTo>
                  <a:lnTo>
                    <a:pt x="441" y="197"/>
                  </a:lnTo>
                  <a:lnTo>
                    <a:pt x="436" y="175"/>
                  </a:lnTo>
                  <a:lnTo>
                    <a:pt x="428" y="154"/>
                  </a:lnTo>
                  <a:lnTo>
                    <a:pt x="418" y="131"/>
                  </a:lnTo>
                  <a:lnTo>
                    <a:pt x="408" y="110"/>
                  </a:lnTo>
                  <a:lnTo>
                    <a:pt x="397" y="91"/>
                  </a:lnTo>
                  <a:lnTo>
                    <a:pt x="386" y="75"/>
                  </a:lnTo>
                  <a:lnTo>
                    <a:pt x="375" y="61"/>
                  </a:lnTo>
                  <a:lnTo>
                    <a:pt x="364" y="48"/>
                  </a:lnTo>
                  <a:lnTo>
                    <a:pt x="351" y="37"/>
                  </a:lnTo>
                  <a:lnTo>
                    <a:pt x="339" y="28"/>
                  </a:lnTo>
                  <a:lnTo>
                    <a:pt x="328" y="21"/>
                  </a:lnTo>
                  <a:lnTo>
                    <a:pt x="316" y="15"/>
                  </a:lnTo>
                  <a:lnTo>
                    <a:pt x="305" y="10"/>
                  </a:lnTo>
                  <a:lnTo>
                    <a:pt x="294" y="6"/>
                  </a:lnTo>
                  <a:lnTo>
                    <a:pt x="283" y="4"/>
                  </a:lnTo>
                  <a:lnTo>
                    <a:pt x="273" y="2"/>
                  </a:lnTo>
                  <a:lnTo>
                    <a:pt x="264" y="1"/>
                  </a:lnTo>
                  <a:lnTo>
                    <a:pt x="255" y="0"/>
                  </a:lnTo>
                  <a:lnTo>
                    <a:pt x="239" y="1"/>
                  </a:lnTo>
                  <a:lnTo>
                    <a:pt x="221" y="3"/>
                  </a:lnTo>
                  <a:lnTo>
                    <a:pt x="205" y="6"/>
                  </a:lnTo>
                  <a:lnTo>
                    <a:pt x="189" y="12"/>
                  </a:lnTo>
                  <a:lnTo>
                    <a:pt x="173" y="18"/>
                  </a:lnTo>
                  <a:lnTo>
                    <a:pt x="156" y="27"/>
                  </a:lnTo>
                  <a:lnTo>
                    <a:pt x="141" y="36"/>
                  </a:lnTo>
                  <a:lnTo>
                    <a:pt x="125" y="47"/>
                  </a:lnTo>
                  <a:lnTo>
                    <a:pt x="111" y="59"/>
                  </a:lnTo>
                  <a:lnTo>
                    <a:pt x="97" y="73"/>
                  </a:lnTo>
                  <a:lnTo>
                    <a:pt x="82" y="88"/>
                  </a:lnTo>
                  <a:lnTo>
                    <a:pt x="70" y="103"/>
                  </a:lnTo>
                  <a:lnTo>
                    <a:pt x="58" y="120"/>
                  </a:lnTo>
                  <a:lnTo>
                    <a:pt x="47" y="139"/>
                  </a:lnTo>
                  <a:lnTo>
                    <a:pt x="37" y="157"/>
                  </a:lnTo>
                  <a:lnTo>
                    <a:pt x="26" y="176"/>
                  </a:lnTo>
                  <a:close/>
                  <a:moveTo>
                    <a:pt x="254" y="59"/>
                  </a:moveTo>
                  <a:lnTo>
                    <a:pt x="265" y="61"/>
                  </a:lnTo>
                  <a:lnTo>
                    <a:pt x="276" y="63"/>
                  </a:lnTo>
                  <a:lnTo>
                    <a:pt x="286" y="67"/>
                  </a:lnTo>
                  <a:lnTo>
                    <a:pt x="296" y="71"/>
                  </a:lnTo>
                  <a:lnTo>
                    <a:pt x="305" y="77"/>
                  </a:lnTo>
                  <a:lnTo>
                    <a:pt x="314" y="83"/>
                  </a:lnTo>
                  <a:lnTo>
                    <a:pt x="322" y="91"/>
                  </a:lnTo>
                  <a:lnTo>
                    <a:pt x="329" y="98"/>
                  </a:lnTo>
                  <a:lnTo>
                    <a:pt x="336" y="107"/>
                  </a:lnTo>
                  <a:lnTo>
                    <a:pt x="342" y="116"/>
                  </a:lnTo>
                  <a:lnTo>
                    <a:pt x="348" y="126"/>
                  </a:lnTo>
                  <a:lnTo>
                    <a:pt x="355" y="136"/>
                  </a:lnTo>
                  <a:lnTo>
                    <a:pt x="364" y="155"/>
                  </a:lnTo>
                  <a:lnTo>
                    <a:pt x="372" y="175"/>
                  </a:lnTo>
                  <a:lnTo>
                    <a:pt x="380" y="198"/>
                  </a:lnTo>
                  <a:lnTo>
                    <a:pt x="385" y="220"/>
                  </a:lnTo>
                  <a:lnTo>
                    <a:pt x="389" y="240"/>
                  </a:lnTo>
                  <a:lnTo>
                    <a:pt x="391" y="260"/>
                  </a:lnTo>
                  <a:lnTo>
                    <a:pt x="392" y="279"/>
                  </a:lnTo>
                  <a:lnTo>
                    <a:pt x="391" y="296"/>
                  </a:lnTo>
                  <a:lnTo>
                    <a:pt x="389" y="312"/>
                  </a:lnTo>
                  <a:lnTo>
                    <a:pt x="386" y="328"/>
                  </a:lnTo>
                  <a:lnTo>
                    <a:pt x="382" y="342"/>
                  </a:lnTo>
                  <a:lnTo>
                    <a:pt x="378" y="355"/>
                  </a:lnTo>
                  <a:lnTo>
                    <a:pt x="372" y="366"/>
                  </a:lnTo>
                  <a:lnTo>
                    <a:pt x="367" y="377"/>
                  </a:lnTo>
                  <a:lnTo>
                    <a:pt x="361" y="388"/>
                  </a:lnTo>
                  <a:lnTo>
                    <a:pt x="355" y="397"/>
                  </a:lnTo>
                  <a:lnTo>
                    <a:pt x="347" y="405"/>
                  </a:lnTo>
                  <a:lnTo>
                    <a:pt x="342" y="412"/>
                  </a:lnTo>
                  <a:lnTo>
                    <a:pt x="333" y="421"/>
                  </a:lnTo>
                  <a:lnTo>
                    <a:pt x="324" y="429"/>
                  </a:lnTo>
                  <a:lnTo>
                    <a:pt x="315" y="436"/>
                  </a:lnTo>
                  <a:lnTo>
                    <a:pt x="305" y="443"/>
                  </a:lnTo>
                  <a:lnTo>
                    <a:pt x="295" y="450"/>
                  </a:lnTo>
                  <a:lnTo>
                    <a:pt x="283" y="456"/>
                  </a:lnTo>
                  <a:lnTo>
                    <a:pt x="273" y="460"/>
                  </a:lnTo>
                  <a:lnTo>
                    <a:pt x="262" y="465"/>
                  </a:lnTo>
                  <a:lnTo>
                    <a:pt x="251" y="468"/>
                  </a:lnTo>
                  <a:lnTo>
                    <a:pt x="240" y="471"/>
                  </a:lnTo>
                  <a:lnTo>
                    <a:pt x="228" y="472"/>
                  </a:lnTo>
                  <a:lnTo>
                    <a:pt x="216" y="473"/>
                  </a:lnTo>
                  <a:lnTo>
                    <a:pt x="205" y="474"/>
                  </a:lnTo>
                  <a:lnTo>
                    <a:pt x="194" y="473"/>
                  </a:lnTo>
                  <a:lnTo>
                    <a:pt x="183" y="472"/>
                  </a:lnTo>
                  <a:lnTo>
                    <a:pt x="172" y="469"/>
                  </a:lnTo>
                  <a:lnTo>
                    <a:pt x="163" y="466"/>
                  </a:lnTo>
                  <a:lnTo>
                    <a:pt x="152" y="463"/>
                  </a:lnTo>
                  <a:lnTo>
                    <a:pt x="143" y="459"/>
                  </a:lnTo>
                  <a:lnTo>
                    <a:pt x="135" y="454"/>
                  </a:lnTo>
                  <a:lnTo>
                    <a:pt x="127" y="448"/>
                  </a:lnTo>
                  <a:lnTo>
                    <a:pt x="119" y="441"/>
                  </a:lnTo>
                  <a:lnTo>
                    <a:pt x="112" y="434"/>
                  </a:lnTo>
                  <a:lnTo>
                    <a:pt x="105" y="427"/>
                  </a:lnTo>
                  <a:lnTo>
                    <a:pt x="98" y="419"/>
                  </a:lnTo>
                  <a:lnTo>
                    <a:pt x="91" y="410"/>
                  </a:lnTo>
                  <a:lnTo>
                    <a:pt x="86" y="401"/>
                  </a:lnTo>
                  <a:lnTo>
                    <a:pt x="81" y="391"/>
                  </a:lnTo>
                  <a:lnTo>
                    <a:pt x="76" y="380"/>
                  </a:lnTo>
                  <a:lnTo>
                    <a:pt x="72" y="369"/>
                  </a:lnTo>
                  <a:lnTo>
                    <a:pt x="68" y="358"/>
                  </a:lnTo>
                  <a:lnTo>
                    <a:pt x="65" y="346"/>
                  </a:lnTo>
                  <a:lnTo>
                    <a:pt x="63" y="335"/>
                  </a:lnTo>
                  <a:lnTo>
                    <a:pt x="61" y="324"/>
                  </a:lnTo>
                  <a:lnTo>
                    <a:pt x="60" y="312"/>
                  </a:lnTo>
                  <a:lnTo>
                    <a:pt x="60" y="300"/>
                  </a:lnTo>
                  <a:lnTo>
                    <a:pt x="60" y="288"/>
                  </a:lnTo>
                  <a:lnTo>
                    <a:pt x="61" y="276"/>
                  </a:lnTo>
                  <a:lnTo>
                    <a:pt x="63" y="263"/>
                  </a:lnTo>
                  <a:lnTo>
                    <a:pt x="65" y="250"/>
                  </a:lnTo>
                  <a:lnTo>
                    <a:pt x="68" y="238"/>
                  </a:lnTo>
                  <a:lnTo>
                    <a:pt x="72" y="225"/>
                  </a:lnTo>
                  <a:lnTo>
                    <a:pt x="76" y="213"/>
                  </a:lnTo>
                  <a:lnTo>
                    <a:pt x="81" y="201"/>
                  </a:lnTo>
                  <a:lnTo>
                    <a:pt x="88" y="185"/>
                  </a:lnTo>
                  <a:lnTo>
                    <a:pt x="97" y="170"/>
                  </a:lnTo>
                  <a:lnTo>
                    <a:pt x="106" y="156"/>
                  </a:lnTo>
                  <a:lnTo>
                    <a:pt x="115" y="143"/>
                  </a:lnTo>
                  <a:lnTo>
                    <a:pt x="125" y="131"/>
                  </a:lnTo>
                  <a:lnTo>
                    <a:pt x="135" y="118"/>
                  </a:lnTo>
                  <a:lnTo>
                    <a:pt x="146" y="108"/>
                  </a:lnTo>
                  <a:lnTo>
                    <a:pt x="157" y="98"/>
                  </a:lnTo>
                  <a:lnTo>
                    <a:pt x="169" y="89"/>
                  </a:lnTo>
                  <a:lnTo>
                    <a:pt x="181" y="81"/>
                  </a:lnTo>
                  <a:lnTo>
                    <a:pt x="193" y="75"/>
                  </a:lnTo>
                  <a:lnTo>
                    <a:pt x="205" y="69"/>
                  </a:lnTo>
                  <a:lnTo>
                    <a:pt x="217" y="65"/>
                  </a:lnTo>
                  <a:lnTo>
                    <a:pt x="230" y="62"/>
                  </a:lnTo>
                  <a:lnTo>
                    <a:pt x="242" y="59"/>
                  </a:lnTo>
                  <a:lnTo>
                    <a:pt x="254" y="59"/>
                  </a:lnTo>
                  <a:close/>
                </a:path>
              </a:pathLst>
            </a:custGeom>
            <a:solidFill>
              <a:srgbClr val="A6B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80"/>
            <p:cNvSpPr>
              <a:spLocks/>
            </p:cNvSpPr>
            <p:nvPr/>
          </p:nvSpPr>
          <p:spPr bwMode="auto">
            <a:xfrm>
              <a:off x="7292975" y="4986338"/>
              <a:ext cx="34925" cy="38100"/>
            </a:xfrm>
            <a:custGeom>
              <a:avLst/>
              <a:gdLst>
                <a:gd name="T0" fmla="*/ 310 w 367"/>
                <a:gd name="T1" fmla="*/ 386 h 411"/>
                <a:gd name="T2" fmla="*/ 338 w 367"/>
                <a:gd name="T3" fmla="*/ 360 h 411"/>
                <a:gd name="T4" fmla="*/ 356 w 367"/>
                <a:gd name="T5" fmla="*/ 327 h 411"/>
                <a:gd name="T6" fmla="*/ 365 w 367"/>
                <a:gd name="T7" fmla="*/ 289 h 411"/>
                <a:gd name="T8" fmla="*/ 366 w 367"/>
                <a:gd name="T9" fmla="*/ 247 h 411"/>
                <a:gd name="T10" fmla="*/ 361 w 367"/>
                <a:gd name="T11" fmla="*/ 205 h 411"/>
                <a:gd name="T12" fmla="*/ 349 w 367"/>
                <a:gd name="T13" fmla="*/ 162 h 411"/>
                <a:gd name="T14" fmla="*/ 331 w 367"/>
                <a:gd name="T15" fmla="*/ 120 h 411"/>
                <a:gd name="T16" fmla="*/ 307 w 367"/>
                <a:gd name="T17" fmla="*/ 83 h 411"/>
                <a:gd name="T18" fmla="*/ 280 w 367"/>
                <a:gd name="T19" fmla="*/ 49 h 411"/>
                <a:gd name="T20" fmla="*/ 247 w 367"/>
                <a:gd name="T21" fmla="*/ 24 h 411"/>
                <a:gd name="T22" fmla="*/ 213 w 367"/>
                <a:gd name="T23" fmla="*/ 7 h 411"/>
                <a:gd name="T24" fmla="*/ 175 w 367"/>
                <a:gd name="T25" fmla="*/ 0 h 411"/>
                <a:gd name="T26" fmla="*/ 136 w 367"/>
                <a:gd name="T27" fmla="*/ 4 h 411"/>
                <a:gd name="T28" fmla="*/ 95 w 367"/>
                <a:gd name="T29" fmla="*/ 22 h 411"/>
                <a:gd name="T30" fmla="*/ 53 w 367"/>
                <a:gd name="T31" fmla="*/ 55 h 411"/>
                <a:gd name="T32" fmla="*/ 22 w 367"/>
                <a:gd name="T33" fmla="*/ 92 h 411"/>
                <a:gd name="T34" fmla="*/ 8 w 367"/>
                <a:gd name="T35" fmla="*/ 121 h 411"/>
                <a:gd name="T36" fmla="*/ 1 w 367"/>
                <a:gd name="T37" fmla="*/ 151 h 411"/>
                <a:gd name="T38" fmla="*/ 0 w 367"/>
                <a:gd name="T39" fmla="*/ 182 h 411"/>
                <a:gd name="T40" fmla="*/ 5 w 367"/>
                <a:gd name="T41" fmla="*/ 215 h 411"/>
                <a:gd name="T42" fmla="*/ 14 w 367"/>
                <a:gd name="T43" fmla="*/ 246 h 411"/>
                <a:gd name="T44" fmla="*/ 29 w 367"/>
                <a:gd name="T45" fmla="*/ 277 h 411"/>
                <a:gd name="T46" fmla="*/ 47 w 367"/>
                <a:gd name="T47" fmla="*/ 306 h 411"/>
                <a:gd name="T48" fmla="*/ 70 w 367"/>
                <a:gd name="T49" fmla="*/ 333 h 411"/>
                <a:gd name="T50" fmla="*/ 95 w 367"/>
                <a:gd name="T51" fmla="*/ 357 h 411"/>
                <a:gd name="T52" fmla="*/ 122 w 367"/>
                <a:gd name="T53" fmla="*/ 377 h 411"/>
                <a:gd name="T54" fmla="*/ 152 w 367"/>
                <a:gd name="T55" fmla="*/ 394 h 411"/>
                <a:gd name="T56" fmla="*/ 183 w 367"/>
                <a:gd name="T57" fmla="*/ 405 h 411"/>
                <a:gd name="T58" fmla="*/ 215 w 367"/>
                <a:gd name="T59" fmla="*/ 410 h 411"/>
                <a:gd name="T60" fmla="*/ 246 w 367"/>
                <a:gd name="T61" fmla="*/ 410 h 411"/>
                <a:gd name="T62" fmla="*/ 278 w 367"/>
                <a:gd name="T63" fmla="*/ 403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7" h="411">
                  <a:moveTo>
                    <a:pt x="294" y="396"/>
                  </a:moveTo>
                  <a:lnTo>
                    <a:pt x="310" y="386"/>
                  </a:lnTo>
                  <a:lnTo>
                    <a:pt x="326" y="373"/>
                  </a:lnTo>
                  <a:lnTo>
                    <a:pt x="338" y="360"/>
                  </a:lnTo>
                  <a:lnTo>
                    <a:pt x="348" y="344"/>
                  </a:lnTo>
                  <a:lnTo>
                    <a:pt x="356" y="327"/>
                  </a:lnTo>
                  <a:lnTo>
                    <a:pt x="361" y="308"/>
                  </a:lnTo>
                  <a:lnTo>
                    <a:pt x="365" y="289"/>
                  </a:lnTo>
                  <a:lnTo>
                    <a:pt x="367" y="269"/>
                  </a:lnTo>
                  <a:lnTo>
                    <a:pt x="366" y="247"/>
                  </a:lnTo>
                  <a:lnTo>
                    <a:pt x="364" y="226"/>
                  </a:lnTo>
                  <a:lnTo>
                    <a:pt x="361" y="205"/>
                  </a:lnTo>
                  <a:lnTo>
                    <a:pt x="356" y="183"/>
                  </a:lnTo>
                  <a:lnTo>
                    <a:pt x="349" y="162"/>
                  </a:lnTo>
                  <a:lnTo>
                    <a:pt x="341" y="141"/>
                  </a:lnTo>
                  <a:lnTo>
                    <a:pt x="331" y="120"/>
                  </a:lnTo>
                  <a:lnTo>
                    <a:pt x="319" y="101"/>
                  </a:lnTo>
                  <a:lnTo>
                    <a:pt x="307" y="83"/>
                  </a:lnTo>
                  <a:lnTo>
                    <a:pt x="294" y="66"/>
                  </a:lnTo>
                  <a:lnTo>
                    <a:pt x="280" y="49"/>
                  </a:lnTo>
                  <a:lnTo>
                    <a:pt x="265" y="36"/>
                  </a:lnTo>
                  <a:lnTo>
                    <a:pt x="247" y="24"/>
                  </a:lnTo>
                  <a:lnTo>
                    <a:pt x="231" y="14"/>
                  </a:lnTo>
                  <a:lnTo>
                    <a:pt x="213" y="7"/>
                  </a:lnTo>
                  <a:lnTo>
                    <a:pt x="195" y="2"/>
                  </a:lnTo>
                  <a:lnTo>
                    <a:pt x="175" y="0"/>
                  </a:lnTo>
                  <a:lnTo>
                    <a:pt x="156" y="0"/>
                  </a:lnTo>
                  <a:lnTo>
                    <a:pt x="136" y="4"/>
                  </a:lnTo>
                  <a:lnTo>
                    <a:pt x="115" y="12"/>
                  </a:lnTo>
                  <a:lnTo>
                    <a:pt x="95" y="22"/>
                  </a:lnTo>
                  <a:lnTo>
                    <a:pt x="74" y="37"/>
                  </a:lnTo>
                  <a:lnTo>
                    <a:pt x="53" y="55"/>
                  </a:lnTo>
                  <a:lnTo>
                    <a:pt x="32" y="79"/>
                  </a:lnTo>
                  <a:lnTo>
                    <a:pt x="22" y="92"/>
                  </a:lnTo>
                  <a:lnTo>
                    <a:pt x="14" y="106"/>
                  </a:lnTo>
                  <a:lnTo>
                    <a:pt x="8" y="121"/>
                  </a:lnTo>
                  <a:lnTo>
                    <a:pt x="4" y="136"/>
                  </a:lnTo>
                  <a:lnTo>
                    <a:pt x="1" y="151"/>
                  </a:lnTo>
                  <a:lnTo>
                    <a:pt x="0" y="167"/>
                  </a:lnTo>
                  <a:lnTo>
                    <a:pt x="0" y="182"/>
                  </a:lnTo>
                  <a:lnTo>
                    <a:pt x="2" y="199"/>
                  </a:lnTo>
                  <a:lnTo>
                    <a:pt x="5" y="215"/>
                  </a:lnTo>
                  <a:lnTo>
                    <a:pt x="9" y="230"/>
                  </a:lnTo>
                  <a:lnTo>
                    <a:pt x="14" y="246"/>
                  </a:lnTo>
                  <a:lnTo>
                    <a:pt x="21" y="262"/>
                  </a:lnTo>
                  <a:lnTo>
                    <a:pt x="29" y="277"/>
                  </a:lnTo>
                  <a:lnTo>
                    <a:pt x="37" y="292"/>
                  </a:lnTo>
                  <a:lnTo>
                    <a:pt x="47" y="306"/>
                  </a:lnTo>
                  <a:lnTo>
                    <a:pt x="58" y="319"/>
                  </a:lnTo>
                  <a:lnTo>
                    <a:pt x="70" y="333"/>
                  </a:lnTo>
                  <a:lnTo>
                    <a:pt x="82" y="345"/>
                  </a:lnTo>
                  <a:lnTo>
                    <a:pt x="95" y="357"/>
                  </a:lnTo>
                  <a:lnTo>
                    <a:pt x="108" y="367"/>
                  </a:lnTo>
                  <a:lnTo>
                    <a:pt x="122" y="377"/>
                  </a:lnTo>
                  <a:lnTo>
                    <a:pt x="137" y="386"/>
                  </a:lnTo>
                  <a:lnTo>
                    <a:pt x="152" y="394"/>
                  </a:lnTo>
                  <a:lnTo>
                    <a:pt x="167" y="400"/>
                  </a:lnTo>
                  <a:lnTo>
                    <a:pt x="183" y="405"/>
                  </a:lnTo>
                  <a:lnTo>
                    <a:pt x="199" y="408"/>
                  </a:lnTo>
                  <a:lnTo>
                    <a:pt x="215" y="410"/>
                  </a:lnTo>
                  <a:lnTo>
                    <a:pt x="231" y="411"/>
                  </a:lnTo>
                  <a:lnTo>
                    <a:pt x="246" y="410"/>
                  </a:lnTo>
                  <a:lnTo>
                    <a:pt x="263" y="407"/>
                  </a:lnTo>
                  <a:lnTo>
                    <a:pt x="278" y="403"/>
                  </a:lnTo>
                  <a:lnTo>
                    <a:pt x="294" y="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81"/>
            <p:cNvSpPr>
              <a:spLocks noEditPoints="1"/>
            </p:cNvSpPr>
            <p:nvPr/>
          </p:nvSpPr>
          <p:spPr bwMode="auto">
            <a:xfrm>
              <a:off x="7289800" y="4983163"/>
              <a:ext cx="41275" cy="44450"/>
            </a:xfrm>
            <a:custGeom>
              <a:avLst/>
              <a:gdLst>
                <a:gd name="T0" fmla="*/ 20 w 428"/>
                <a:gd name="T1" fmla="*/ 120 h 472"/>
                <a:gd name="T2" fmla="*/ 4 w 428"/>
                <a:gd name="T3" fmla="*/ 168 h 472"/>
                <a:gd name="T4" fmla="*/ 1 w 428"/>
                <a:gd name="T5" fmla="*/ 219 h 472"/>
                <a:gd name="T6" fmla="*/ 11 w 428"/>
                <a:gd name="T7" fmla="*/ 273 h 472"/>
                <a:gd name="T8" fmla="*/ 37 w 428"/>
                <a:gd name="T9" fmla="*/ 328 h 472"/>
                <a:gd name="T10" fmla="*/ 73 w 428"/>
                <a:gd name="T11" fmla="*/ 378 h 472"/>
                <a:gd name="T12" fmla="*/ 116 w 428"/>
                <a:gd name="T13" fmla="*/ 419 h 472"/>
                <a:gd name="T14" fmla="*/ 167 w 428"/>
                <a:gd name="T15" fmla="*/ 450 h 472"/>
                <a:gd name="T16" fmla="*/ 221 w 428"/>
                <a:gd name="T17" fmla="*/ 468 h 472"/>
                <a:gd name="T18" fmla="*/ 269 w 428"/>
                <a:gd name="T19" fmla="*/ 471 h 472"/>
                <a:gd name="T20" fmla="*/ 299 w 428"/>
                <a:gd name="T21" fmla="*/ 467 h 472"/>
                <a:gd name="T22" fmla="*/ 328 w 428"/>
                <a:gd name="T23" fmla="*/ 458 h 472"/>
                <a:gd name="T24" fmla="*/ 359 w 428"/>
                <a:gd name="T25" fmla="*/ 442 h 472"/>
                <a:gd name="T26" fmla="*/ 384 w 428"/>
                <a:gd name="T27" fmla="*/ 420 h 472"/>
                <a:gd name="T28" fmla="*/ 404 w 428"/>
                <a:gd name="T29" fmla="*/ 390 h 472"/>
                <a:gd name="T30" fmla="*/ 418 w 428"/>
                <a:gd name="T31" fmla="*/ 357 h 472"/>
                <a:gd name="T32" fmla="*/ 427 w 428"/>
                <a:gd name="T33" fmla="*/ 319 h 472"/>
                <a:gd name="T34" fmla="*/ 428 w 428"/>
                <a:gd name="T35" fmla="*/ 281 h 472"/>
                <a:gd name="T36" fmla="*/ 422 w 428"/>
                <a:gd name="T37" fmla="*/ 232 h 472"/>
                <a:gd name="T38" fmla="*/ 403 w 428"/>
                <a:gd name="T39" fmla="*/ 171 h 472"/>
                <a:gd name="T40" fmla="*/ 374 w 428"/>
                <a:gd name="T41" fmla="*/ 113 h 472"/>
                <a:gd name="T42" fmla="*/ 334 w 428"/>
                <a:gd name="T43" fmla="*/ 63 h 472"/>
                <a:gd name="T44" fmla="*/ 286 w 428"/>
                <a:gd name="T45" fmla="*/ 24 h 472"/>
                <a:gd name="T46" fmla="*/ 259 w 428"/>
                <a:gd name="T47" fmla="*/ 11 h 472"/>
                <a:gd name="T48" fmla="*/ 233 w 428"/>
                <a:gd name="T49" fmla="*/ 3 h 472"/>
                <a:gd name="T50" fmla="*/ 200 w 428"/>
                <a:gd name="T51" fmla="*/ 0 h 472"/>
                <a:gd name="T52" fmla="*/ 162 w 428"/>
                <a:gd name="T53" fmla="*/ 6 h 472"/>
                <a:gd name="T54" fmla="*/ 118 w 428"/>
                <a:gd name="T55" fmla="*/ 23 h 472"/>
                <a:gd name="T56" fmla="*/ 72 w 428"/>
                <a:gd name="T57" fmla="*/ 57 h 472"/>
                <a:gd name="T58" fmla="*/ 108 w 428"/>
                <a:gd name="T59" fmla="*/ 326 h 472"/>
                <a:gd name="T60" fmla="*/ 86 w 428"/>
                <a:gd name="T61" fmla="*/ 294 h 472"/>
                <a:gd name="T62" fmla="*/ 69 w 428"/>
                <a:gd name="T63" fmla="*/ 257 h 472"/>
                <a:gd name="T64" fmla="*/ 61 w 428"/>
                <a:gd name="T65" fmla="*/ 217 h 472"/>
                <a:gd name="T66" fmla="*/ 62 w 428"/>
                <a:gd name="T67" fmla="*/ 178 h 472"/>
                <a:gd name="T68" fmla="*/ 77 w 428"/>
                <a:gd name="T69" fmla="*/ 140 h 472"/>
                <a:gd name="T70" fmla="*/ 104 w 428"/>
                <a:gd name="T71" fmla="*/ 109 h 472"/>
                <a:gd name="T72" fmla="*/ 131 w 428"/>
                <a:gd name="T73" fmla="*/ 85 h 472"/>
                <a:gd name="T74" fmla="*/ 159 w 428"/>
                <a:gd name="T75" fmla="*/ 69 h 472"/>
                <a:gd name="T76" fmla="*/ 186 w 428"/>
                <a:gd name="T77" fmla="*/ 61 h 472"/>
                <a:gd name="T78" fmla="*/ 213 w 428"/>
                <a:gd name="T79" fmla="*/ 61 h 472"/>
                <a:gd name="T80" fmla="*/ 244 w 428"/>
                <a:gd name="T81" fmla="*/ 70 h 472"/>
                <a:gd name="T82" fmla="*/ 280 w 428"/>
                <a:gd name="T83" fmla="*/ 94 h 472"/>
                <a:gd name="T84" fmla="*/ 313 w 428"/>
                <a:gd name="T85" fmla="*/ 129 h 472"/>
                <a:gd name="T86" fmla="*/ 339 w 428"/>
                <a:gd name="T87" fmla="*/ 174 h 472"/>
                <a:gd name="T88" fmla="*/ 359 w 428"/>
                <a:gd name="T89" fmla="*/ 224 h 472"/>
                <a:gd name="T90" fmla="*/ 368 w 428"/>
                <a:gd name="T91" fmla="*/ 275 h 472"/>
                <a:gd name="T92" fmla="*/ 366 w 428"/>
                <a:gd name="T93" fmla="*/ 324 h 472"/>
                <a:gd name="T94" fmla="*/ 354 w 428"/>
                <a:gd name="T95" fmla="*/ 359 h 472"/>
                <a:gd name="T96" fmla="*/ 337 w 428"/>
                <a:gd name="T97" fmla="*/ 382 h 472"/>
                <a:gd name="T98" fmla="*/ 312 w 428"/>
                <a:gd name="T99" fmla="*/ 400 h 472"/>
                <a:gd name="T100" fmla="*/ 270 w 428"/>
                <a:gd name="T101" fmla="*/ 411 h 472"/>
                <a:gd name="T102" fmla="*/ 228 w 428"/>
                <a:gd name="T103" fmla="*/ 408 h 472"/>
                <a:gd name="T104" fmla="*/ 187 w 428"/>
                <a:gd name="T105" fmla="*/ 392 h 472"/>
                <a:gd name="T106" fmla="*/ 149 w 428"/>
                <a:gd name="T107" fmla="*/ 368 h 472"/>
                <a:gd name="T108" fmla="*/ 117 w 428"/>
                <a:gd name="T109" fmla="*/ 337 h 472"/>
                <a:gd name="T110" fmla="*/ 108 w 428"/>
                <a:gd name="T111" fmla="*/ 326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8" h="472">
                  <a:moveTo>
                    <a:pt x="40" y="90"/>
                  </a:moveTo>
                  <a:lnTo>
                    <a:pt x="30" y="105"/>
                  </a:lnTo>
                  <a:lnTo>
                    <a:pt x="20" y="120"/>
                  </a:lnTo>
                  <a:lnTo>
                    <a:pt x="13" y="135"/>
                  </a:lnTo>
                  <a:lnTo>
                    <a:pt x="8" y="151"/>
                  </a:lnTo>
                  <a:lnTo>
                    <a:pt x="4" y="168"/>
                  </a:lnTo>
                  <a:lnTo>
                    <a:pt x="1" y="185"/>
                  </a:lnTo>
                  <a:lnTo>
                    <a:pt x="0" y="202"/>
                  </a:lnTo>
                  <a:lnTo>
                    <a:pt x="1" y="219"/>
                  </a:lnTo>
                  <a:lnTo>
                    <a:pt x="3" y="238"/>
                  </a:lnTo>
                  <a:lnTo>
                    <a:pt x="6" y="255"/>
                  </a:lnTo>
                  <a:lnTo>
                    <a:pt x="11" y="273"/>
                  </a:lnTo>
                  <a:lnTo>
                    <a:pt x="18" y="292"/>
                  </a:lnTo>
                  <a:lnTo>
                    <a:pt x="26" y="310"/>
                  </a:lnTo>
                  <a:lnTo>
                    <a:pt x="37" y="328"/>
                  </a:lnTo>
                  <a:lnTo>
                    <a:pt x="48" y="345"/>
                  </a:lnTo>
                  <a:lnTo>
                    <a:pt x="61" y="363"/>
                  </a:lnTo>
                  <a:lnTo>
                    <a:pt x="73" y="378"/>
                  </a:lnTo>
                  <a:lnTo>
                    <a:pt x="86" y="392"/>
                  </a:lnTo>
                  <a:lnTo>
                    <a:pt x="101" y="405"/>
                  </a:lnTo>
                  <a:lnTo>
                    <a:pt x="116" y="419"/>
                  </a:lnTo>
                  <a:lnTo>
                    <a:pt x="132" y="430"/>
                  </a:lnTo>
                  <a:lnTo>
                    <a:pt x="149" y="441"/>
                  </a:lnTo>
                  <a:lnTo>
                    <a:pt x="167" y="450"/>
                  </a:lnTo>
                  <a:lnTo>
                    <a:pt x="184" y="457"/>
                  </a:lnTo>
                  <a:lnTo>
                    <a:pt x="202" y="464"/>
                  </a:lnTo>
                  <a:lnTo>
                    <a:pt x="221" y="468"/>
                  </a:lnTo>
                  <a:lnTo>
                    <a:pt x="241" y="471"/>
                  </a:lnTo>
                  <a:lnTo>
                    <a:pt x="260" y="472"/>
                  </a:lnTo>
                  <a:lnTo>
                    <a:pt x="269" y="471"/>
                  </a:lnTo>
                  <a:lnTo>
                    <a:pt x="279" y="471"/>
                  </a:lnTo>
                  <a:lnTo>
                    <a:pt x="289" y="469"/>
                  </a:lnTo>
                  <a:lnTo>
                    <a:pt x="299" y="467"/>
                  </a:lnTo>
                  <a:lnTo>
                    <a:pt x="309" y="465"/>
                  </a:lnTo>
                  <a:lnTo>
                    <a:pt x="318" y="462"/>
                  </a:lnTo>
                  <a:lnTo>
                    <a:pt x="328" y="458"/>
                  </a:lnTo>
                  <a:lnTo>
                    <a:pt x="337" y="454"/>
                  </a:lnTo>
                  <a:lnTo>
                    <a:pt x="348" y="448"/>
                  </a:lnTo>
                  <a:lnTo>
                    <a:pt x="359" y="442"/>
                  </a:lnTo>
                  <a:lnTo>
                    <a:pt x="368" y="435"/>
                  </a:lnTo>
                  <a:lnTo>
                    <a:pt x="376" y="428"/>
                  </a:lnTo>
                  <a:lnTo>
                    <a:pt x="384" y="420"/>
                  </a:lnTo>
                  <a:lnTo>
                    <a:pt x="392" y="410"/>
                  </a:lnTo>
                  <a:lnTo>
                    <a:pt x="398" y="400"/>
                  </a:lnTo>
                  <a:lnTo>
                    <a:pt x="404" y="390"/>
                  </a:lnTo>
                  <a:lnTo>
                    <a:pt x="410" y="380"/>
                  </a:lnTo>
                  <a:lnTo>
                    <a:pt x="414" y="369"/>
                  </a:lnTo>
                  <a:lnTo>
                    <a:pt x="418" y="357"/>
                  </a:lnTo>
                  <a:lnTo>
                    <a:pt x="422" y="344"/>
                  </a:lnTo>
                  <a:lnTo>
                    <a:pt x="425" y="332"/>
                  </a:lnTo>
                  <a:lnTo>
                    <a:pt x="427" y="319"/>
                  </a:lnTo>
                  <a:lnTo>
                    <a:pt x="428" y="306"/>
                  </a:lnTo>
                  <a:lnTo>
                    <a:pt x="428" y="292"/>
                  </a:lnTo>
                  <a:lnTo>
                    <a:pt x="428" y="281"/>
                  </a:lnTo>
                  <a:lnTo>
                    <a:pt x="428" y="271"/>
                  </a:lnTo>
                  <a:lnTo>
                    <a:pt x="425" y="252"/>
                  </a:lnTo>
                  <a:lnTo>
                    <a:pt x="422" y="232"/>
                  </a:lnTo>
                  <a:lnTo>
                    <a:pt x="416" y="211"/>
                  </a:lnTo>
                  <a:lnTo>
                    <a:pt x="410" y="191"/>
                  </a:lnTo>
                  <a:lnTo>
                    <a:pt x="403" y="171"/>
                  </a:lnTo>
                  <a:lnTo>
                    <a:pt x="394" y="151"/>
                  </a:lnTo>
                  <a:lnTo>
                    <a:pt x="385" y="132"/>
                  </a:lnTo>
                  <a:lnTo>
                    <a:pt x="374" y="113"/>
                  </a:lnTo>
                  <a:lnTo>
                    <a:pt x="362" y="96"/>
                  </a:lnTo>
                  <a:lnTo>
                    <a:pt x="348" y="78"/>
                  </a:lnTo>
                  <a:lnTo>
                    <a:pt x="334" y="63"/>
                  </a:lnTo>
                  <a:lnTo>
                    <a:pt x="319" y="48"/>
                  </a:lnTo>
                  <a:lnTo>
                    <a:pt x="304" y="36"/>
                  </a:lnTo>
                  <a:lnTo>
                    <a:pt x="286" y="24"/>
                  </a:lnTo>
                  <a:lnTo>
                    <a:pt x="277" y="19"/>
                  </a:lnTo>
                  <a:lnTo>
                    <a:pt x="268" y="15"/>
                  </a:lnTo>
                  <a:lnTo>
                    <a:pt x="259" y="11"/>
                  </a:lnTo>
                  <a:lnTo>
                    <a:pt x="250" y="8"/>
                  </a:lnTo>
                  <a:lnTo>
                    <a:pt x="242" y="5"/>
                  </a:lnTo>
                  <a:lnTo>
                    <a:pt x="233" y="3"/>
                  </a:lnTo>
                  <a:lnTo>
                    <a:pt x="222" y="2"/>
                  </a:lnTo>
                  <a:lnTo>
                    <a:pt x="211" y="1"/>
                  </a:lnTo>
                  <a:lnTo>
                    <a:pt x="200" y="0"/>
                  </a:lnTo>
                  <a:lnTo>
                    <a:pt x="188" y="1"/>
                  </a:lnTo>
                  <a:lnTo>
                    <a:pt x="175" y="3"/>
                  </a:lnTo>
                  <a:lnTo>
                    <a:pt x="162" y="6"/>
                  </a:lnTo>
                  <a:lnTo>
                    <a:pt x="147" y="10"/>
                  </a:lnTo>
                  <a:lnTo>
                    <a:pt x="133" y="15"/>
                  </a:lnTo>
                  <a:lnTo>
                    <a:pt x="118" y="23"/>
                  </a:lnTo>
                  <a:lnTo>
                    <a:pt x="103" y="33"/>
                  </a:lnTo>
                  <a:lnTo>
                    <a:pt x="87" y="44"/>
                  </a:lnTo>
                  <a:lnTo>
                    <a:pt x="72" y="57"/>
                  </a:lnTo>
                  <a:lnTo>
                    <a:pt x="56" y="73"/>
                  </a:lnTo>
                  <a:lnTo>
                    <a:pt x="40" y="90"/>
                  </a:lnTo>
                  <a:close/>
                  <a:moveTo>
                    <a:pt x="108" y="326"/>
                  </a:moveTo>
                  <a:lnTo>
                    <a:pt x="101" y="316"/>
                  </a:lnTo>
                  <a:lnTo>
                    <a:pt x="93" y="305"/>
                  </a:lnTo>
                  <a:lnTo>
                    <a:pt x="86" y="294"/>
                  </a:lnTo>
                  <a:lnTo>
                    <a:pt x="80" y="281"/>
                  </a:lnTo>
                  <a:lnTo>
                    <a:pt x="74" y="269"/>
                  </a:lnTo>
                  <a:lnTo>
                    <a:pt x="69" y="257"/>
                  </a:lnTo>
                  <a:lnTo>
                    <a:pt x="65" y="244"/>
                  </a:lnTo>
                  <a:lnTo>
                    <a:pt x="62" y="231"/>
                  </a:lnTo>
                  <a:lnTo>
                    <a:pt x="61" y="217"/>
                  </a:lnTo>
                  <a:lnTo>
                    <a:pt x="60" y="204"/>
                  </a:lnTo>
                  <a:lnTo>
                    <a:pt x="60" y="191"/>
                  </a:lnTo>
                  <a:lnTo>
                    <a:pt x="62" y="178"/>
                  </a:lnTo>
                  <a:lnTo>
                    <a:pt x="66" y="166"/>
                  </a:lnTo>
                  <a:lnTo>
                    <a:pt x="71" y="152"/>
                  </a:lnTo>
                  <a:lnTo>
                    <a:pt x="77" y="140"/>
                  </a:lnTo>
                  <a:lnTo>
                    <a:pt x="86" y="129"/>
                  </a:lnTo>
                  <a:lnTo>
                    <a:pt x="96" y="119"/>
                  </a:lnTo>
                  <a:lnTo>
                    <a:pt x="104" y="109"/>
                  </a:lnTo>
                  <a:lnTo>
                    <a:pt x="113" y="101"/>
                  </a:lnTo>
                  <a:lnTo>
                    <a:pt x="122" y="92"/>
                  </a:lnTo>
                  <a:lnTo>
                    <a:pt x="131" y="85"/>
                  </a:lnTo>
                  <a:lnTo>
                    <a:pt x="140" y="79"/>
                  </a:lnTo>
                  <a:lnTo>
                    <a:pt x="149" y="74"/>
                  </a:lnTo>
                  <a:lnTo>
                    <a:pt x="159" y="69"/>
                  </a:lnTo>
                  <a:lnTo>
                    <a:pt x="168" y="66"/>
                  </a:lnTo>
                  <a:lnTo>
                    <a:pt x="177" y="63"/>
                  </a:lnTo>
                  <a:lnTo>
                    <a:pt x="186" y="61"/>
                  </a:lnTo>
                  <a:lnTo>
                    <a:pt x="195" y="60"/>
                  </a:lnTo>
                  <a:lnTo>
                    <a:pt x="204" y="60"/>
                  </a:lnTo>
                  <a:lnTo>
                    <a:pt x="213" y="61"/>
                  </a:lnTo>
                  <a:lnTo>
                    <a:pt x="222" y="62"/>
                  </a:lnTo>
                  <a:lnTo>
                    <a:pt x="232" y="65"/>
                  </a:lnTo>
                  <a:lnTo>
                    <a:pt x="244" y="70"/>
                  </a:lnTo>
                  <a:lnTo>
                    <a:pt x="257" y="76"/>
                  </a:lnTo>
                  <a:lnTo>
                    <a:pt x="269" y="84"/>
                  </a:lnTo>
                  <a:lnTo>
                    <a:pt x="280" y="94"/>
                  </a:lnTo>
                  <a:lnTo>
                    <a:pt x="292" y="105"/>
                  </a:lnTo>
                  <a:lnTo>
                    <a:pt x="303" y="116"/>
                  </a:lnTo>
                  <a:lnTo>
                    <a:pt x="313" y="129"/>
                  </a:lnTo>
                  <a:lnTo>
                    <a:pt x="323" y="143"/>
                  </a:lnTo>
                  <a:lnTo>
                    <a:pt x="331" y="157"/>
                  </a:lnTo>
                  <a:lnTo>
                    <a:pt x="339" y="174"/>
                  </a:lnTo>
                  <a:lnTo>
                    <a:pt x="346" y="189"/>
                  </a:lnTo>
                  <a:lnTo>
                    <a:pt x="354" y="206"/>
                  </a:lnTo>
                  <a:lnTo>
                    <a:pt x="359" y="224"/>
                  </a:lnTo>
                  <a:lnTo>
                    <a:pt x="363" y="241"/>
                  </a:lnTo>
                  <a:lnTo>
                    <a:pt x="366" y="258"/>
                  </a:lnTo>
                  <a:lnTo>
                    <a:pt x="368" y="275"/>
                  </a:lnTo>
                  <a:lnTo>
                    <a:pt x="368" y="291"/>
                  </a:lnTo>
                  <a:lnTo>
                    <a:pt x="368" y="307"/>
                  </a:lnTo>
                  <a:lnTo>
                    <a:pt x="366" y="324"/>
                  </a:lnTo>
                  <a:lnTo>
                    <a:pt x="361" y="341"/>
                  </a:lnTo>
                  <a:lnTo>
                    <a:pt x="358" y="350"/>
                  </a:lnTo>
                  <a:lnTo>
                    <a:pt x="354" y="359"/>
                  </a:lnTo>
                  <a:lnTo>
                    <a:pt x="349" y="367"/>
                  </a:lnTo>
                  <a:lnTo>
                    <a:pt x="343" y="375"/>
                  </a:lnTo>
                  <a:lnTo>
                    <a:pt x="337" y="382"/>
                  </a:lnTo>
                  <a:lnTo>
                    <a:pt x="330" y="389"/>
                  </a:lnTo>
                  <a:lnTo>
                    <a:pt x="321" y="395"/>
                  </a:lnTo>
                  <a:lnTo>
                    <a:pt x="312" y="400"/>
                  </a:lnTo>
                  <a:lnTo>
                    <a:pt x="298" y="405"/>
                  </a:lnTo>
                  <a:lnTo>
                    <a:pt x="284" y="409"/>
                  </a:lnTo>
                  <a:lnTo>
                    <a:pt x="270" y="411"/>
                  </a:lnTo>
                  <a:lnTo>
                    <a:pt x="256" y="411"/>
                  </a:lnTo>
                  <a:lnTo>
                    <a:pt x="242" y="410"/>
                  </a:lnTo>
                  <a:lnTo>
                    <a:pt x="228" y="408"/>
                  </a:lnTo>
                  <a:lnTo>
                    <a:pt x="213" y="404"/>
                  </a:lnTo>
                  <a:lnTo>
                    <a:pt x="200" y="399"/>
                  </a:lnTo>
                  <a:lnTo>
                    <a:pt x="187" y="392"/>
                  </a:lnTo>
                  <a:lnTo>
                    <a:pt x="174" y="385"/>
                  </a:lnTo>
                  <a:lnTo>
                    <a:pt x="162" y="377"/>
                  </a:lnTo>
                  <a:lnTo>
                    <a:pt x="149" y="368"/>
                  </a:lnTo>
                  <a:lnTo>
                    <a:pt x="138" y="359"/>
                  </a:lnTo>
                  <a:lnTo>
                    <a:pt x="127" y="348"/>
                  </a:lnTo>
                  <a:lnTo>
                    <a:pt x="117" y="337"/>
                  </a:lnTo>
                  <a:lnTo>
                    <a:pt x="108" y="326"/>
                  </a:lnTo>
                  <a:lnTo>
                    <a:pt x="337" y="454"/>
                  </a:lnTo>
                  <a:lnTo>
                    <a:pt x="108" y="326"/>
                  </a:lnTo>
                  <a:close/>
                </a:path>
              </a:pathLst>
            </a:custGeom>
            <a:solidFill>
              <a:srgbClr val="A6B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82"/>
            <p:cNvSpPr>
              <a:spLocks/>
            </p:cNvSpPr>
            <p:nvPr/>
          </p:nvSpPr>
          <p:spPr bwMode="auto">
            <a:xfrm>
              <a:off x="7146925" y="5011738"/>
              <a:ext cx="66675" cy="42863"/>
            </a:xfrm>
            <a:custGeom>
              <a:avLst/>
              <a:gdLst>
                <a:gd name="T0" fmla="*/ 242 w 722"/>
                <a:gd name="T1" fmla="*/ 20 h 456"/>
                <a:gd name="T2" fmla="*/ 264 w 722"/>
                <a:gd name="T3" fmla="*/ 6 h 456"/>
                <a:gd name="T4" fmla="*/ 283 w 722"/>
                <a:gd name="T5" fmla="*/ 1 h 456"/>
                <a:gd name="T6" fmla="*/ 302 w 722"/>
                <a:gd name="T7" fmla="*/ 0 h 456"/>
                <a:gd name="T8" fmla="*/ 337 w 722"/>
                <a:gd name="T9" fmla="*/ 3 h 456"/>
                <a:gd name="T10" fmla="*/ 388 w 722"/>
                <a:gd name="T11" fmla="*/ 16 h 456"/>
                <a:gd name="T12" fmla="*/ 445 w 722"/>
                <a:gd name="T13" fmla="*/ 35 h 456"/>
                <a:gd name="T14" fmla="*/ 502 w 722"/>
                <a:gd name="T15" fmla="*/ 61 h 456"/>
                <a:gd name="T16" fmla="*/ 555 w 722"/>
                <a:gd name="T17" fmla="*/ 89 h 456"/>
                <a:gd name="T18" fmla="*/ 601 w 722"/>
                <a:gd name="T19" fmla="*/ 119 h 456"/>
                <a:gd name="T20" fmla="*/ 628 w 722"/>
                <a:gd name="T21" fmla="*/ 142 h 456"/>
                <a:gd name="T22" fmla="*/ 642 w 722"/>
                <a:gd name="T23" fmla="*/ 156 h 456"/>
                <a:gd name="T24" fmla="*/ 675 w 722"/>
                <a:gd name="T25" fmla="*/ 204 h 456"/>
                <a:gd name="T26" fmla="*/ 709 w 722"/>
                <a:gd name="T27" fmla="*/ 275 h 456"/>
                <a:gd name="T28" fmla="*/ 722 w 722"/>
                <a:gd name="T29" fmla="*/ 333 h 456"/>
                <a:gd name="T30" fmla="*/ 713 w 722"/>
                <a:gd name="T31" fmla="*/ 377 h 456"/>
                <a:gd name="T32" fmla="*/ 688 w 722"/>
                <a:gd name="T33" fmla="*/ 410 h 456"/>
                <a:gd name="T34" fmla="*/ 647 w 722"/>
                <a:gd name="T35" fmla="*/ 433 h 456"/>
                <a:gd name="T36" fmla="*/ 595 w 722"/>
                <a:gd name="T37" fmla="*/ 448 h 456"/>
                <a:gd name="T38" fmla="*/ 532 w 722"/>
                <a:gd name="T39" fmla="*/ 455 h 456"/>
                <a:gd name="T40" fmla="*/ 463 w 722"/>
                <a:gd name="T41" fmla="*/ 455 h 456"/>
                <a:gd name="T42" fmla="*/ 389 w 722"/>
                <a:gd name="T43" fmla="*/ 450 h 456"/>
                <a:gd name="T44" fmla="*/ 315 w 722"/>
                <a:gd name="T45" fmla="*/ 442 h 456"/>
                <a:gd name="T46" fmla="*/ 242 w 722"/>
                <a:gd name="T47" fmla="*/ 430 h 456"/>
                <a:gd name="T48" fmla="*/ 140 w 722"/>
                <a:gd name="T49" fmla="*/ 411 h 456"/>
                <a:gd name="T50" fmla="*/ 34 w 722"/>
                <a:gd name="T51" fmla="*/ 388 h 456"/>
                <a:gd name="T52" fmla="*/ 2 w 722"/>
                <a:gd name="T53" fmla="*/ 380 h 456"/>
                <a:gd name="T54" fmla="*/ 8 w 722"/>
                <a:gd name="T55" fmla="*/ 375 h 456"/>
                <a:gd name="T56" fmla="*/ 20 w 722"/>
                <a:gd name="T57" fmla="*/ 357 h 456"/>
                <a:gd name="T58" fmla="*/ 55 w 722"/>
                <a:gd name="T59" fmla="*/ 295 h 456"/>
                <a:gd name="T60" fmla="*/ 103 w 722"/>
                <a:gd name="T61" fmla="*/ 211 h 456"/>
                <a:gd name="T62" fmla="*/ 139 w 722"/>
                <a:gd name="T63" fmla="*/ 152 h 456"/>
                <a:gd name="T64" fmla="*/ 175 w 722"/>
                <a:gd name="T65" fmla="*/ 96 h 456"/>
                <a:gd name="T66" fmla="*/ 204 w 722"/>
                <a:gd name="T67" fmla="*/ 60 h 456"/>
                <a:gd name="T68" fmla="*/ 222 w 722"/>
                <a:gd name="T69" fmla="*/ 39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22" h="456">
                  <a:moveTo>
                    <a:pt x="230" y="30"/>
                  </a:moveTo>
                  <a:lnTo>
                    <a:pt x="242" y="20"/>
                  </a:lnTo>
                  <a:lnTo>
                    <a:pt x="253" y="12"/>
                  </a:lnTo>
                  <a:lnTo>
                    <a:pt x="264" y="6"/>
                  </a:lnTo>
                  <a:lnTo>
                    <a:pt x="275" y="3"/>
                  </a:lnTo>
                  <a:lnTo>
                    <a:pt x="283" y="1"/>
                  </a:lnTo>
                  <a:lnTo>
                    <a:pt x="292" y="0"/>
                  </a:lnTo>
                  <a:lnTo>
                    <a:pt x="302" y="0"/>
                  </a:lnTo>
                  <a:lnTo>
                    <a:pt x="313" y="1"/>
                  </a:lnTo>
                  <a:lnTo>
                    <a:pt x="337" y="3"/>
                  </a:lnTo>
                  <a:lnTo>
                    <a:pt x="362" y="8"/>
                  </a:lnTo>
                  <a:lnTo>
                    <a:pt x="388" y="16"/>
                  </a:lnTo>
                  <a:lnTo>
                    <a:pt x="417" y="24"/>
                  </a:lnTo>
                  <a:lnTo>
                    <a:pt x="445" y="35"/>
                  </a:lnTo>
                  <a:lnTo>
                    <a:pt x="474" y="48"/>
                  </a:lnTo>
                  <a:lnTo>
                    <a:pt x="502" y="61"/>
                  </a:lnTo>
                  <a:lnTo>
                    <a:pt x="530" y="74"/>
                  </a:lnTo>
                  <a:lnTo>
                    <a:pt x="555" y="89"/>
                  </a:lnTo>
                  <a:lnTo>
                    <a:pt x="579" y="103"/>
                  </a:lnTo>
                  <a:lnTo>
                    <a:pt x="601" y="119"/>
                  </a:lnTo>
                  <a:lnTo>
                    <a:pt x="620" y="134"/>
                  </a:lnTo>
                  <a:lnTo>
                    <a:pt x="628" y="142"/>
                  </a:lnTo>
                  <a:lnTo>
                    <a:pt x="635" y="149"/>
                  </a:lnTo>
                  <a:lnTo>
                    <a:pt x="642" y="156"/>
                  </a:lnTo>
                  <a:lnTo>
                    <a:pt x="647" y="163"/>
                  </a:lnTo>
                  <a:lnTo>
                    <a:pt x="675" y="204"/>
                  </a:lnTo>
                  <a:lnTo>
                    <a:pt x="695" y="242"/>
                  </a:lnTo>
                  <a:lnTo>
                    <a:pt x="709" y="275"/>
                  </a:lnTo>
                  <a:lnTo>
                    <a:pt x="719" y="306"/>
                  </a:lnTo>
                  <a:lnTo>
                    <a:pt x="722" y="333"/>
                  </a:lnTo>
                  <a:lnTo>
                    <a:pt x="720" y="356"/>
                  </a:lnTo>
                  <a:lnTo>
                    <a:pt x="713" y="377"/>
                  </a:lnTo>
                  <a:lnTo>
                    <a:pt x="702" y="395"/>
                  </a:lnTo>
                  <a:lnTo>
                    <a:pt x="688" y="410"/>
                  </a:lnTo>
                  <a:lnTo>
                    <a:pt x="669" y="423"/>
                  </a:lnTo>
                  <a:lnTo>
                    <a:pt x="647" y="433"/>
                  </a:lnTo>
                  <a:lnTo>
                    <a:pt x="622" y="442"/>
                  </a:lnTo>
                  <a:lnTo>
                    <a:pt x="595" y="448"/>
                  </a:lnTo>
                  <a:lnTo>
                    <a:pt x="564" y="452"/>
                  </a:lnTo>
                  <a:lnTo>
                    <a:pt x="532" y="455"/>
                  </a:lnTo>
                  <a:lnTo>
                    <a:pt x="498" y="456"/>
                  </a:lnTo>
                  <a:lnTo>
                    <a:pt x="463" y="455"/>
                  </a:lnTo>
                  <a:lnTo>
                    <a:pt x="427" y="453"/>
                  </a:lnTo>
                  <a:lnTo>
                    <a:pt x="389" y="450"/>
                  </a:lnTo>
                  <a:lnTo>
                    <a:pt x="353" y="447"/>
                  </a:lnTo>
                  <a:lnTo>
                    <a:pt x="315" y="442"/>
                  </a:lnTo>
                  <a:lnTo>
                    <a:pt x="278" y="437"/>
                  </a:lnTo>
                  <a:lnTo>
                    <a:pt x="242" y="430"/>
                  </a:lnTo>
                  <a:lnTo>
                    <a:pt x="207" y="424"/>
                  </a:lnTo>
                  <a:lnTo>
                    <a:pt x="140" y="411"/>
                  </a:lnTo>
                  <a:lnTo>
                    <a:pt x="82" y="399"/>
                  </a:lnTo>
                  <a:lnTo>
                    <a:pt x="34" y="388"/>
                  </a:lnTo>
                  <a:lnTo>
                    <a:pt x="0" y="381"/>
                  </a:lnTo>
                  <a:lnTo>
                    <a:pt x="2" y="380"/>
                  </a:lnTo>
                  <a:lnTo>
                    <a:pt x="5" y="379"/>
                  </a:lnTo>
                  <a:lnTo>
                    <a:pt x="8" y="375"/>
                  </a:lnTo>
                  <a:lnTo>
                    <a:pt x="11" y="371"/>
                  </a:lnTo>
                  <a:lnTo>
                    <a:pt x="20" y="357"/>
                  </a:lnTo>
                  <a:lnTo>
                    <a:pt x="30" y="340"/>
                  </a:lnTo>
                  <a:lnTo>
                    <a:pt x="55" y="295"/>
                  </a:lnTo>
                  <a:lnTo>
                    <a:pt x="87" y="240"/>
                  </a:lnTo>
                  <a:lnTo>
                    <a:pt x="103" y="211"/>
                  </a:lnTo>
                  <a:lnTo>
                    <a:pt x="120" y="182"/>
                  </a:lnTo>
                  <a:lnTo>
                    <a:pt x="139" y="152"/>
                  </a:lnTo>
                  <a:lnTo>
                    <a:pt x="157" y="124"/>
                  </a:lnTo>
                  <a:lnTo>
                    <a:pt x="175" y="96"/>
                  </a:lnTo>
                  <a:lnTo>
                    <a:pt x="195" y="71"/>
                  </a:lnTo>
                  <a:lnTo>
                    <a:pt x="204" y="60"/>
                  </a:lnTo>
                  <a:lnTo>
                    <a:pt x="213" y="50"/>
                  </a:lnTo>
                  <a:lnTo>
                    <a:pt x="222" y="39"/>
                  </a:lnTo>
                  <a:lnTo>
                    <a:pt x="23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83"/>
            <p:cNvSpPr>
              <a:spLocks/>
            </p:cNvSpPr>
            <p:nvPr/>
          </p:nvSpPr>
          <p:spPr bwMode="auto">
            <a:xfrm>
              <a:off x="7115175" y="5122863"/>
              <a:ext cx="36512" cy="36513"/>
            </a:xfrm>
            <a:custGeom>
              <a:avLst/>
              <a:gdLst>
                <a:gd name="T0" fmla="*/ 0 w 402"/>
                <a:gd name="T1" fmla="*/ 239 h 397"/>
                <a:gd name="T2" fmla="*/ 14 w 402"/>
                <a:gd name="T3" fmla="*/ 246 h 397"/>
                <a:gd name="T4" fmla="*/ 32 w 402"/>
                <a:gd name="T5" fmla="*/ 256 h 397"/>
                <a:gd name="T6" fmla="*/ 51 w 402"/>
                <a:gd name="T7" fmla="*/ 268 h 397"/>
                <a:gd name="T8" fmla="*/ 72 w 402"/>
                <a:gd name="T9" fmla="*/ 282 h 397"/>
                <a:gd name="T10" fmla="*/ 120 w 402"/>
                <a:gd name="T11" fmla="*/ 312 h 397"/>
                <a:gd name="T12" fmla="*/ 171 w 402"/>
                <a:gd name="T13" fmla="*/ 342 h 397"/>
                <a:gd name="T14" fmla="*/ 197 w 402"/>
                <a:gd name="T15" fmla="*/ 357 h 397"/>
                <a:gd name="T16" fmla="*/ 223 w 402"/>
                <a:gd name="T17" fmla="*/ 370 h 397"/>
                <a:gd name="T18" fmla="*/ 247 w 402"/>
                <a:gd name="T19" fmla="*/ 381 h 397"/>
                <a:gd name="T20" fmla="*/ 271 w 402"/>
                <a:gd name="T21" fmla="*/ 389 h 397"/>
                <a:gd name="T22" fmla="*/ 283 w 402"/>
                <a:gd name="T23" fmla="*/ 393 h 397"/>
                <a:gd name="T24" fmla="*/ 293 w 402"/>
                <a:gd name="T25" fmla="*/ 395 h 397"/>
                <a:gd name="T26" fmla="*/ 303 w 402"/>
                <a:gd name="T27" fmla="*/ 397 h 397"/>
                <a:gd name="T28" fmla="*/ 313 w 402"/>
                <a:gd name="T29" fmla="*/ 397 h 397"/>
                <a:gd name="T30" fmla="*/ 322 w 402"/>
                <a:gd name="T31" fmla="*/ 397 h 397"/>
                <a:gd name="T32" fmla="*/ 331 w 402"/>
                <a:gd name="T33" fmla="*/ 396 h 397"/>
                <a:gd name="T34" fmla="*/ 338 w 402"/>
                <a:gd name="T35" fmla="*/ 394 h 397"/>
                <a:gd name="T36" fmla="*/ 347 w 402"/>
                <a:gd name="T37" fmla="*/ 390 h 397"/>
                <a:gd name="T38" fmla="*/ 361 w 402"/>
                <a:gd name="T39" fmla="*/ 381 h 397"/>
                <a:gd name="T40" fmla="*/ 373 w 402"/>
                <a:gd name="T41" fmla="*/ 370 h 397"/>
                <a:gd name="T42" fmla="*/ 383 w 402"/>
                <a:gd name="T43" fmla="*/ 359 h 397"/>
                <a:gd name="T44" fmla="*/ 390 w 402"/>
                <a:gd name="T45" fmla="*/ 346 h 397"/>
                <a:gd name="T46" fmla="*/ 396 w 402"/>
                <a:gd name="T47" fmla="*/ 333 h 397"/>
                <a:gd name="T48" fmla="*/ 400 w 402"/>
                <a:gd name="T49" fmla="*/ 320 h 397"/>
                <a:gd name="T50" fmla="*/ 401 w 402"/>
                <a:gd name="T51" fmla="*/ 306 h 397"/>
                <a:gd name="T52" fmla="*/ 402 w 402"/>
                <a:gd name="T53" fmla="*/ 292 h 397"/>
                <a:gd name="T54" fmla="*/ 400 w 402"/>
                <a:gd name="T55" fmla="*/ 277 h 397"/>
                <a:gd name="T56" fmla="*/ 397 w 402"/>
                <a:gd name="T57" fmla="*/ 262 h 397"/>
                <a:gd name="T58" fmla="*/ 392 w 402"/>
                <a:gd name="T59" fmla="*/ 247 h 397"/>
                <a:gd name="T60" fmla="*/ 387 w 402"/>
                <a:gd name="T61" fmla="*/ 232 h 397"/>
                <a:gd name="T62" fmla="*/ 380 w 402"/>
                <a:gd name="T63" fmla="*/ 217 h 397"/>
                <a:gd name="T64" fmla="*/ 372 w 402"/>
                <a:gd name="T65" fmla="*/ 201 h 397"/>
                <a:gd name="T66" fmla="*/ 363 w 402"/>
                <a:gd name="T67" fmla="*/ 186 h 397"/>
                <a:gd name="T68" fmla="*/ 353 w 402"/>
                <a:gd name="T69" fmla="*/ 172 h 397"/>
                <a:gd name="T70" fmla="*/ 342 w 402"/>
                <a:gd name="T71" fmla="*/ 157 h 397"/>
                <a:gd name="T72" fmla="*/ 329 w 402"/>
                <a:gd name="T73" fmla="*/ 142 h 397"/>
                <a:gd name="T74" fmla="*/ 317 w 402"/>
                <a:gd name="T75" fmla="*/ 127 h 397"/>
                <a:gd name="T76" fmla="*/ 305 w 402"/>
                <a:gd name="T77" fmla="*/ 114 h 397"/>
                <a:gd name="T78" fmla="*/ 292 w 402"/>
                <a:gd name="T79" fmla="*/ 100 h 397"/>
                <a:gd name="T80" fmla="*/ 279 w 402"/>
                <a:gd name="T81" fmla="*/ 88 h 397"/>
                <a:gd name="T82" fmla="*/ 264 w 402"/>
                <a:gd name="T83" fmla="*/ 74 h 397"/>
                <a:gd name="T84" fmla="*/ 251 w 402"/>
                <a:gd name="T85" fmla="*/ 63 h 397"/>
                <a:gd name="T86" fmla="*/ 225 w 402"/>
                <a:gd name="T87" fmla="*/ 42 h 397"/>
                <a:gd name="T88" fmla="*/ 198 w 402"/>
                <a:gd name="T89" fmla="*/ 24 h 397"/>
                <a:gd name="T90" fmla="*/ 186 w 402"/>
                <a:gd name="T91" fmla="*/ 16 h 397"/>
                <a:gd name="T92" fmla="*/ 174 w 402"/>
                <a:gd name="T93" fmla="*/ 9 h 397"/>
                <a:gd name="T94" fmla="*/ 164 w 402"/>
                <a:gd name="T95" fmla="*/ 4 h 397"/>
                <a:gd name="T96" fmla="*/ 154 w 402"/>
                <a:gd name="T97" fmla="*/ 0 h 397"/>
                <a:gd name="T98" fmla="*/ 143 w 402"/>
                <a:gd name="T99" fmla="*/ 15 h 397"/>
                <a:gd name="T100" fmla="*/ 124 w 402"/>
                <a:gd name="T101" fmla="*/ 45 h 397"/>
                <a:gd name="T102" fmla="*/ 100 w 402"/>
                <a:gd name="T103" fmla="*/ 83 h 397"/>
                <a:gd name="T104" fmla="*/ 72 w 402"/>
                <a:gd name="T105" fmla="*/ 126 h 397"/>
                <a:gd name="T106" fmla="*/ 46 w 402"/>
                <a:gd name="T107" fmla="*/ 169 h 397"/>
                <a:gd name="T108" fmla="*/ 23 w 402"/>
                <a:gd name="T109" fmla="*/ 204 h 397"/>
                <a:gd name="T110" fmla="*/ 6 w 402"/>
                <a:gd name="T111" fmla="*/ 230 h 397"/>
                <a:gd name="T112" fmla="*/ 0 w 402"/>
                <a:gd name="T113" fmla="*/ 239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02" h="397">
                  <a:moveTo>
                    <a:pt x="0" y="239"/>
                  </a:moveTo>
                  <a:lnTo>
                    <a:pt x="14" y="246"/>
                  </a:lnTo>
                  <a:lnTo>
                    <a:pt x="32" y="256"/>
                  </a:lnTo>
                  <a:lnTo>
                    <a:pt x="51" y="268"/>
                  </a:lnTo>
                  <a:lnTo>
                    <a:pt x="72" y="282"/>
                  </a:lnTo>
                  <a:lnTo>
                    <a:pt x="120" y="312"/>
                  </a:lnTo>
                  <a:lnTo>
                    <a:pt x="171" y="342"/>
                  </a:lnTo>
                  <a:lnTo>
                    <a:pt x="197" y="357"/>
                  </a:lnTo>
                  <a:lnTo>
                    <a:pt x="223" y="370"/>
                  </a:lnTo>
                  <a:lnTo>
                    <a:pt x="247" y="381"/>
                  </a:lnTo>
                  <a:lnTo>
                    <a:pt x="271" y="389"/>
                  </a:lnTo>
                  <a:lnTo>
                    <a:pt x="283" y="393"/>
                  </a:lnTo>
                  <a:lnTo>
                    <a:pt x="293" y="395"/>
                  </a:lnTo>
                  <a:lnTo>
                    <a:pt x="303" y="397"/>
                  </a:lnTo>
                  <a:lnTo>
                    <a:pt x="313" y="397"/>
                  </a:lnTo>
                  <a:lnTo>
                    <a:pt x="322" y="397"/>
                  </a:lnTo>
                  <a:lnTo>
                    <a:pt x="331" y="396"/>
                  </a:lnTo>
                  <a:lnTo>
                    <a:pt x="338" y="394"/>
                  </a:lnTo>
                  <a:lnTo>
                    <a:pt x="347" y="390"/>
                  </a:lnTo>
                  <a:lnTo>
                    <a:pt x="361" y="381"/>
                  </a:lnTo>
                  <a:lnTo>
                    <a:pt x="373" y="370"/>
                  </a:lnTo>
                  <a:lnTo>
                    <a:pt x="383" y="359"/>
                  </a:lnTo>
                  <a:lnTo>
                    <a:pt x="390" y="346"/>
                  </a:lnTo>
                  <a:lnTo>
                    <a:pt x="396" y="333"/>
                  </a:lnTo>
                  <a:lnTo>
                    <a:pt x="400" y="320"/>
                  </a:lnTo>
                  <a:lnTo>
                    <a:pt x="401" y="306"/>
                  </a:lnTo>
                  <a:lnTo>
                    <a:pt x="402" y="292"/>
                  </a:lnTo>
                  <a:lnTo>
                    <a:pt x="400" y="277"/>
                  </a:lnTo>
                  <a:lnTo>
                    <a:pt x="397" y="262"/>
                  </a:lnTo>
                  <a:lnTo>
                    <a:pt x="392" y="247"/>
                  </a:lnTo>
                  <a:lnTo>
                    <a:pt x="387" y="232"/>
                  </a:lnTo>
                  <a:lnTo>
                    <a:pt x="380" y="217"/>
                  </a:lnTo>
                  <a:lnTo>
                    <a:pt x="372" y="201"/>
                  </a:lnTo>
                  <a:lnTo>
                    <a:pt x="363" y="186"/>
                  </a:lnTo>
                  <a:lnTo>
                    <a:pt x="353" y="172"/>
                  </a:lnTo>
                  <a:lnTo>
                    <a:pt x="342" y="157"/>
                  </a:lnTo>
                  <a:lnTo>
                    <a:pt x="329" y="142"/>
                  </a:lnTo>
                  <a:lnTo>
                    <a:pt x="317" y="127"/>
                  </a:lnTo>
                  <a:lnTo>
                    <a:pt x="305" y="114"/>
                  </a:lnTo>
                  <a:lnTo>
                    <a:pt x="292" y="100"/>
                  </a:lnTo>
                  <a:lnTo>
                    <a:pt x="279" y="88"/>
                  </a:lnTo>
                  <a:lnTo>
                    <a:pt x="264" y="74"/>
                  </a:lnTo>
                  <a:lnTo>
                    <a:pt x="251" y="63"/>
                  </a:lnTo>
                  <a:lnTo>
                    <a:pt x="225" y="42"/>
                  </a:lnTo>
                  <a:lnTo>
                    <a:pt x="198" y="24"/>
                  </a:lnTo>
                  <a:lnTo>
                    <a:pt x="186" y="16"/>
                  </a:lnTo>
                  <a:lnTo>
                    <a:pt x="174" y="9"/>
                  </a:lnTo>
                  <a:lnTo>
                    <a:pt x="164" y="4"/>
                  </a:lnTo>
                  <a:lnTo>
                    <a:pt x="154" y="0"/>
                  </a:lnTo>
                  <a:lnTo>
                    <a:pt x="143" y="15"/>
                  </a:lnTo>
                  <a:lnTo>
                    <a:pt x="124" y="45"/>
                  </a:lnTo>
                  <a:lnTo>
                    <a:pt x="100" y="83"/>
                  </a:lnTo>
                  <a:lnTo>
                    <a:pt x="72" y="126"/>
                  </a:lnTo>
                  <a:lnTo>
                    <a:pt x="46" y="169"/>
                  </a:lnTo>
                  <a:lnTo>
                    <a:pt x="23" y="204"/>
                  </a:lnTo>
                  <a:lnTo>
                    <a:pt x="6" y="230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Freeform 84"/>
            <p:cNvSpPr>
              <a:spLocks/>
            </p:cNvSpPr>
            <p:nvPr/>
          </p:nvSpPr>
          <p:spPr bwMode="auto">
            <a:xfrm>
              <a:off x="7251700" y="5086351"/>
              <a:ext cx="25400" cy="31750"/>
            </a:xfrm>
            <a:custGeom>
              <a:avLst/>
              <a:gdLst>
                <a:gd name="T0" fmla="*/ 73 w 267"/>
                <a:gd name="T1" fmla="*/ 340 h 340"/>
                <a:gd name="T2" fmla="*/ 95 w 267"/>
                <a:gd name="T3" fmla="*/ 319 h 340"/>
                <a:gd name="T4" fmla="*/ 125 w 267"/>
                <a:gd name="T5" fmla="*/ 295 h 340"/>
                <a:gd name="T6" fmla="*/ 158 w 267"/>
                <a:gd name="T7" fmla="*/ 266 h 340"/>
                <a:gd name="T8" fmla="*/ 192 w 267"/>
                <a:gd name="T9" fmla="*/ 236 h 340"/>
                <a:gd name="T10" fmla="*/ 208 w 267"/>
                <a:gd name="T11" fmla="*/ 221 h 340"/>
                <a:gd name="T12" fmla="*/ 222 w 267"/>
                <a:gd name="T13" fmla="*/ 204 h 340"/>
                <a:gd name="T14" fmla="*/ 236 w 267"/>
                <a:gd name="T15" fmla="*/ 188 h 340"/>
                <a:gd name="T16" fmla="*/ 247 w 267"/>
                <a:gd name="T17" fmla="*/ 172 h 340"/>
                <a:gd name="T18" fmla="*/ 253 w 267"/>
                <a:gd name="T19" fmla="*/ 164 h 340"/>
                <a:gd name="T20" fmla="*/ 257 w 267"/>
                <a:gd name="T21" fmla="*/ 156 h 340"/>
                <a:gd name="T22" fmla="*/ 261 w 267"/>
                <a:gd name="T23" fmla="*/ 147 h 340"/>
                <a:gd name="T24" fmla="*/ 264 w 267"/>
                <a:gd name="T25" fmla="*/ 139 h 340"/>
                <a:gd name="T26" fmla="*/ 266 w 267"/>
                <a:gd name="T27" fmla="*/ 131 h 340"/>
                <a:gd name="T28" fmla="*/ 267 w 267"/>
                <a:gd name="T29" fmla="*/ 123 h 340"/>
                <a:gd name="T30" fmla="*/ 267 w 267"/>
                <a:gd name="T31" fmla="*/ 116 h 340"/>
                <a:gd name="T32" fmla="*/ 267 w 267"/>
                <a:gd name="T33" fmla="*/ 108 h 340"/>
                <a:gd name="T34" fmla="*/ 266 w 267"/>
                <a:gd name="T35" fmla="*/ 101 h 340"/>
                <a:gd name="T36" fmla="*/ 264 w 267"/>
                <a:gd name="T37" fmla="*/ 94 h 340"/>
                <a:gd name="T38" fmla="*/ 261 w 267"/>
                <a:gd name="T39" fmla="*/ 88 h 340"/>
                <a:gd name="T40" fmla="*/ 258 w 267"/>
                <a:gd name="T41" fmla="*/ 80 h 340"/>
                <a:gd name="T42" fmla="*/ 250 w 267"/>
                <a:gd name="T43" fmla="*/ 68 h 340"/>
                <a:gd name="T44" fmla="*/ 238 w 267"/>
                <a:gd name="T45" fmla="*/ 56 h 340"/>
                <a:gd name="T46" fmla="*/ 226 w 267"/>
                <a:gd name="T47" fmla="*/ 45 h 340"/>
                <a:gd name="T48" fmla="*/ 213 w 267"/>
                <a:gd name="T49" fmla="*/ 35 h 340"/>
                <a:gd name="T50" fmla="*/ 198 w 267"/>
                <a:gd name="T51" fmla="*/ 26 h 340"/>
                <a:gd name="T52" fmla="*/ 181 w 267"/>
                <a:gd name="T53" fmla="*/ 17 h 340"/>
                <a:gd name="T54" fmla="*/ 165 w 267"/>
                <a:gd name="T55" fmla="*/ 11 h 340"/>
                <a:gd name="T56" fmla="*/ 148 w 267"/>
                <a:gd name="T57" fmla="*/ 6 h 340"/>
                <a:gd name="T58" fmla="*/ 131 w 267"/>
                <a:gd name="T59" fmla="*/ 2 h 340"/>
                <a:gd name="T60" fmla="*/ 113 w 267"/>
                <a:gd name="T61" fmla="*/ 0 h 340"/>
                <a:gd name="T62" fmla="*/ 97 w 267"/>
                <a:gd name="T63" fmla="*/ 0 h 340"/>
                <a:gd name="T64" fmla="*/ 81 w 267"/>
                <a:gd name="T65" fmla="*/ 2 h 340"/>
                <a:gd name="T66" fmla="*/ 74 w 267"/>
                <a:gd name="T67" fmla="*/ 4 h 340"/>
                <a:gd name="T68" fmla="*/ 67 w 267"/>
                <a:gd name="T69" fmla="*/ 6 h 340"/>
                <a:gd name="T70" fmla="*/ 60 w 267"/>
                <a:gd name="T71" fmla="*/ 9 h 340"/>
                <a:gd name="T72" fmla="*/ 54 w 267"/>
                <a:gd name="T73" fmla="*/ 12 h 340"/>
                <a:gd name="T74" fmla="*/ 40 w 267"/>
                <a:gd name="T75" fmla="*/ 21 h 340"/>
                <a:gd name="T76" fmla="*/ 29 w 267"/>
                <a:gd name="T77" fmla="*/ 30 h 340"/>
                <a:gd name="T78" fmla="*/ 20 w 267"/>
                <a:gd name="T79" fmla="*/ 39 h 340"/>
                <a:gd name="T80" fmla="*/ 13 w 267"/>
                <a:gd name="T81" fmla="*/ 49 h 340"/>
                <a:gd name="T82" fmla="*/ 7 w 267"/>
                <a:gd name="T83" fmla="*/ 60 h 340"/>
                <a:gd name="T84" fmla="*/ 4 w 267"/>
                <a:gd name="T85" fmla="*/ 70 h 340"/>
                <a:gd name="T86" fmla="*/ 1 w 267"/>
                <a:gd name="T87" fmla="*/ 81 h 340"/>
                <a:gd name="T88" fmla="*/ 0 w 267"/>
                <a:gd name="T89" fmla="*/ 93 h 340"/>
                <a:gd name="T90" fmla="*/ 0 w 267"/>
                <a:gd name="T91" fmla="*/ 105 h 340"/>
                <a:gd name="T92" fmla="*/ 1 w 267"/>
                <a:gd name="T93" fmla="*/ 117 h 340"/>
                <a:gd name="T94" fmla="*/ 3 w 267"/>
                <a:gd name="T95" fmla="*/ 129 h 340"/>
                <a:gd name="T96" fmla="*/ 6 w 267"/>
                <a:gd name="T97" fmla="*/ 141 h 340"/>
                <a:gd name="T98" fmla="*/ 10 w 267"/>
                <a:gd name="T99" fmla="*/ 154 h 340"/>
                <a:gd name="T100" fmla="*/ 14 w 267"/>
                <a:gd name="T101" fmla="*/ 166 h 340"/>
                <a:gd name="T102" fmla="*/ 19 w 267"/>
                <a:gd name="T103" fmla="*/ 178 h 340"/>
                <a:gd name="T104" fmla="*/ 24 w 267"/>
                <a:gd name="T105" fmla="*/ 190 h 340"/>
                <a:gd name="T106" fmla="*/ 47 w 267"/>
                <a:gd name="T107" fmla="*/ 238 h 340"/>
                <a:gd name="T108" fmla="*/ 69 w 267"/>
                <a:gd name="T109" fmla="*/ 281 h 340"/>
                <a:gd name="T110" fmla="*/ 73 w 267"/>
                <a:gd name="T111" fmla="*/ 290 h 340"/>
                <a:gd name="T112" fmla="*/ 76 w 267"/>
                <a:gd name="T113" fmla="*/ 299 h 340"/>
                <a:gd name="T114" fmla="*/ 78 w 267"/>
                <a:gd name="T115" fmla="*/ 308 h 340"/>
                <a:gd name="T116" fmla="*/ 79 w 267"/>
                <a:gd name="T117" fmla="*/ 316 h 340"/>
                <a:gd name="T118" fmla="*/ 80 w 267"/>
                <a:gd name="T119" fmla="*/ 323 h 340"/>
                <a:gd name="T120" fmla="*/ 79 w 267"/>
                <a:gd name="T121" fmla="*/ 329 h 340"/>
                <a:gd name="T122" fmla="*/ 76 w 267"/>
                <a:gd name="T123" fmla="*/ 335 h 340"/>
                <a:gd name="T124" fmla="*/ 73 w 267"/>
                <a:gd name="T125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7" h="340">
                  <a:moveTo>
                    <a:pt x="73" y="340"/>
                  </a:moveTo>
                  <a:lnTo>
                    <a:pt x="95" y="319"/>
                  </a:lnTo>
                  <a:lnTo>
                    <a:pt x="125" y="295"/>
                  </a:lnTo>
                  <a:lnTo>
                    <a:pt x="158" y="266"/>
                  </a:lnTo>
                  <a:lnTo>
                    <a:pt x="192" y="236"/>
                  </a:lnTo>
                  <a:lnTo>
                    <a:pt x="208" y="221"/>
                  </a:lnTo>
                  <a:lnTo>
                    <a:pt x="222" y="204"/>
                  </a:lnTo>
                  <a:lnTo>
                    <a:pt x="236" y="188"/>
                  </a:lnTo>
                  <a:lnTo>
                    <a:pt x="247" y="172"/>
                  </a:lnTo>
                  <a:lnTo>
                    <a:pt x="253" y="164"/>
                  </a:lnTo>
                  <a:lnTo>
                    <a:pt x="257" y="156"/>
                  </a:lnTo>
                  <a:lnTo>
                    <a:pt x="261" y="147"/>
                  </a:lnTo>
                  <a:lnTo>
                    <a:pt x="264" y="139"/>
                  </a:lnTo>
                  <a:lnTo>
                    <a:pt x="266" y="131"/>
                  </a:lnTo>
                  <a:lnTo>
                    <a:pt x="267" y="123"/>
                  </a:lnTo>
                  <a:lnTo>
                    <a:pt x="267" y="116"/>
                  </a:lnTo>
                  <a:lnTo>
                    <a:pt x="267" y="108"/>
                  </a:lnTo>
                  <a:lnTo>
                    <a:pt x="266" y="101"/>
                  </a:lnTo>
                  <a:lnTo>
                    <a:pt x="264" y="94"/>
                  </a:lnTo>
                  <a:lnTo>
                    <a:pt x="261" y="88"/>
                  </a:lnTo>
                  <a:lnTo>
                    <a:pt x="258" y="80"/>
                  </a:lnTo>
                  <a:lnTo>
                    <a:pt x="250" y="68"/>
                  </a:lnTo>
                  <a:lnTo>
                    <a:pt x="238" y="56"/>
                  </a:lnTo>
                  <a:lnTo>
                    <a:pt x="226" y="45"/>
                  </a:lnTo>
                  <a:lnTo>
                    <a:pt x="213" y="35"/>
                  </a:lnTo>
                  <a:lnTo>
                    <a:pt x="198" y="26"/>
                  </a:lnTo>
                  <a:lnTo>
                    <a:pt x="181" y="17"/>
                  </a:lnTo>
                  <a:lnTo>
                    <a:pt x="165" y="11"/>
                  </a:lnTo>
                  <a:lnTo>
                    <a:pt x="148" y="6"/>
                  </a:lnTo>
                  <a:lnTo>
                    <a:pt x="131" y="2"/>
                  </a:lnTo>
                  <a:lnTo>
                    <a:pt x="113" y="0"/>
                  </a:lnTo>
                  <a:lnTo>
                    <a:pt x="97" y="0"/>
                  </a:lnTo>
                  <a:lnTo>
                    <a:pt x="81" y="2"/>
                  </a:lnTo>
                  <a:lnTo>
                    <a:pt x="74" y="4"/>
                  </a:lnTo>
                  <a:lnTo>
                    <a:pt x="67" y="6"/>
                  </a:lnTo>
                  <a:lnTo>
                    <a:pt x="60" y="9"/>
                  </a:lnTo>
                  <a:lnTo>
                    <a:pt x="54" y="12"/>
                  </a:lnTo>
                  <a:lnTo>
                    <a:pt x="40" y="21"/>
                  </a:lnTo>
                  <a:lnTo>
                    <a:pt x="29" y="30"/>
                  </a:lnTo>
                  <a:lnTo>
                    <a:pt x="20" y="39"/>
                  </a:lnTo>
                  <a:lnTo>
                    <a:pt x="13" y="49"/>
                  </a:lnTo>
                  <a:lnTo>
                    <a:pt x="7" y="60"/>
                  </a:lnTo>
                  <a:lnTo>
                    <a:pt x="4" y="70"/>
                  </a:lnTo>
                  <a:lnTo>
                    <a:pt x="1" y="81"/>
                  </a:lnTo>
                  <a:lnTo>
                    <a:pt x="0" y="93"/>
                  </a:lnTo>
                  <a:lnTo>
                    <a:pt x="0" y="105"/>
                  </a:lnTo>
                  <a:lnTo>
                    <a:pt x="1" y="117"/>
                  </a:lnTo>
                  <a:lnTo>
                    <a:pt x="3" y="129"/>
                  </a:lnTo>
                  <a:lnTo>
                    <a:pt x="6" y="141"/>
                  </a:lnTo>
                  <a:lnTo>
                    <a:pt x="10" y="154"/>
                  </a:lnTo>
                  <a:lnTo>
                    <a:pt x="14" y="166"/>
                  </a:lnTo>
                  <a:lnTo>
                    <a:pt x="19" y="178"/>
                  </a:lnTo>
                  <a:lnTo>
                    <a:pt x="24" y="190"/>
                  </a:lnTo>
                  <a:lnTo>
                    <a:pt x="47" y="238"/>
                  </a:lnTo>
                  <a:lnTo>
                    <a:pt x="69" y="281"/>
                  </a:lnTo>
                  <a:lnTo>
                    <a:pt x="73" y="290"/>
                  </a:lnTo>
                  <a:lnTo>
                    <a:pt x="76" y="299"/>
                  </a:lnTo>
                  <a:lnTo>
                    <a:pt x="78" y="308"/>
                  </a:lnTo>
                  <a:lnTo>
                    <a:pt x="79" y="316"/>
                  </a:lnTo>
                  <a:lnTo>
                    <a:pt x="80" y="323"/>
                  </a:lnTo>
                  <a:lnTo>
                    <a:pt x="79" y="329"/>
                  </a:lnTo>
                  <a:lnTo>
                    <a:pt x="76" y="335"/>
                  </a:lnTo>
                  <a:lnTo>
                    <a:pt x="73" y="3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85"/>
            <p:cNvSpPr>
              <a:spLocks/>
            </p:cNvSpPr>
            <p:nvPr/>
          </p:nvSpPr>
          <p:spPr bwMode="auto">
            <a:xfrm>
              <a:off x="7454900" y="5024438"/>
              <a:ext cx="39687" cy="39688"/>
            </a:xfrm>
            <a:custGeom>
              <a:avLst/>
              <a:gdLst>
                <a:gd name="T0" fmla="*/ 46 w 426"/>
                <a:gd name="T1" fmla="*/ 74 h 421"/>
                <a:gd name="T2" fmla="*/ 23 w 426"/>
                <a:gd name="T3" fmla="*/ 117 h 421"/>
                <a:gd name="T4" fmla="*/ 9 w 426"/>
                <a:gd name="T5" fmla="*/ 156 h 421"/>
                <a:gd name="T6" fmla="*/ 1 w 426"/>
                <a:gd name="T7" fmla="*/ 193 h 421"/>
                <a:gd name="T8" fmla="*/ 0 w 426"/>
                <a:gd name="T9" fmla="*/ 226 h 421"/>
                <a:gd name="T10" fmla="*/ 5 w 426"/>
                <a:gd name="T11" fmla="*/ 256 h 421"/>
                <a:gd name="T12" fmla="*/ 15 w 426"/>
                <a:gd name="T13" fmla="*/ 283 h 421"/>
                <a:gd name="T14" fmla="*/ 31 w 426"/>
                <a:gd name="T15" fmla="*/ 308 h 421"/>
                <a:gd name="T16" fmla="*/ 51 w 426"/>
                <a:gd name="T17" fmla="*/ 329 h 421"/>
                <a:gd name="T18" fmla="*/ 76 w 426"/>
                <a:gd name="T19" fmla="*/ 348 h 421"/>
                <a:gd name="T20" fmla="*/ 105 w 426"/>
                <a:gd name="T21" fmla="*/ 365 h 421"/>
                <a:gd name="T22" fmla="*/ 137 w 426"/>
                <a:gd name="T23" fmla="*/ 380 h 421"/>
                <a:gd name="T24" fmla="*/ 173 w 426"/>
                <a:gd name="T25" fmla="*/ 393 h 421"/>
                <a:gd name="T26" fmla="*/ 210 w 426"/>
                <a:gd name="T27" fmla="*/ 403 h 421"/>
                <a:gd name="T28" fmla="*/ 271 w 426"/>
                <a:gd name="T29" fmla="*/ 415 h 421"/>
                <a:gd name="T30" fmla="*/ 318 w 426"/>
                <a:gd name="T31" fmla="*/ 410 h 421"/>
                <a:gd name="T32" fmla="*/ 330 w 426"/>
                <a:gd name="T33" fmla="*/ 384 h 421"/>
                <a:gd name="T34" fmla="*/ 357 w 426"/>
                <a:gd name="T35" fmla="*/ 340 h 421"/>
                <a:gd name="T36" fmla="*/ 396 w 426"/>
                <a:gd name="T37" fmla="*/ 279 h 421"/>
                <a:gd name="T38" fmla="*/ 419 w 426"/>
                <a:gd name="T39" fmla="*/ 238 h 421"/>
                <a:gd name="T40" fmla="*/ 426 w 426"/>
                <a:gd name="T41" fmla="*/ 214 h 421"/>
                <a:gd name="T42" fmla="*/ 425 w 426"/>
                <a:gd name="T43" fmla="*/ 192 h 421"/>
                <a:gd name="T44" fmla="*/ 417 w 426"/>
                <a:gd name="T45" fmla="*/ 165 h 421"/>
                <a:gd name="T46" fmla="*/ 403 w 426"/>
                <a:gd name="T47" fmla="*/ 140 h 421"/>
                <a:gd name="T48" fmla="*/ 386 w 426"/>
                <a:gd name="T49" fmla="*/ 116 h 421"/>
                <a:gd name="T50" fmla="*/ 365 w 426"/>
                <a:gd name="T51" fmla="*/ 92 h 421"/>
                <a:gd name="T52" fmla="*/ 340 w 426"/>
                <a:gd name="T53" fmla="*/ 71 h 421"/>
                <a:gd name="T54" fmla="*/ 314 w 426"/>
                <a:gd name="T55" fmla="*/ 52 h 421"/>
                <a:gd name="T56" fmla="*/ 284 w 426"/>
                <a:gd name="T57" fmla="*/ 34 h 421"/>
                <a:gd name="T58" fmla="*/ 255 w 426"/>
                <a:gd name="T59" fmla="*/ 20 h 421"/>
                <a:gd name="T60" fmla="*/ 225 w 426"/>
                <a:gd name="T61" fmla="*/ 10 h 421"/>
                <a:gd name="T62" fmla="*/ 194 w 426"/>
                <a:gd name="T63" fmla="*/ 3 h 421"/>
                <a:gd name="T64" fmla="*/ 165 w 426"/>
                <a:gd name="T65" fmla="*/ 0 h 421"/>
                <a:gd name="T66" fmla="*/ 137 w 426"/>
                <a:gd name="T67" fmla="*/ 2 h 421"/>
                <a:gd name="T68" fmla="*/ 111 w 426"/>
                <a:gd name="T69" fmla="*/ 9 h 421"/>
                <a:gd name="T70" fmla="*/ 88 w 426"/>
                <a:gd name="T71" fmla="*/ 21 h 421"/>
                <a:gd name="T72" fmla="*/ 68 w 426"/>
                <a:gd name="T73" fmla="*/ 39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6" h="421">
                  <a:moveTo>
                    <a:pt x="60" y="51"/>
                  </a:moveTo>
                  <a:lnTo>
                    <a:pt x="46" y="74"/>
                  </a:lnTo>
                  <a:lnTo>
                    <a:pt x="34" y="96"/>
                  </a:lnTo>
                  <a:lnTo>
                    <a:pt x="23" y="117"/>
                  </a:lnTo>
                  <a:lnTo>
                    <a:pt x="15" y="137"/>
                  </a:lnTo>
                  <a:lnTo>
                    <a:pt x="9" y="156"/>
                  </a:lnTo>
                  <a:lnTo>
                    <a:pt x="4" y="176"/>
                  </a:lnTo>
                  <a:lnTo>
                    <a:pt x="1" y="193"/>
                  </a:lnTo>
                  <a:lnTo>
                    <a:pt x="0" y="210"/>
                  </a:lnTo>
                  <a:lnTo>
                    <a:pt x="0" y="226"/>
                  </a:lnTo>
                  <a:lnTo>
                    <a:pt x="2" y="242"/>
                  </a:lnTo>
                  <a:lnTo>
                    <a:pt x="5" y="256"/>
                  </a:lnTo>
                  <a:lnTo>
                    <a:pt x="9" y="270"/>
                  </a:lnTo>
                  <a:lnTo>
                    <a:pt x="15" y="283"/>
                  </a:lnTo>
                  <a:lnTo>
                    <a:pt x="22" y="295"/>
                  </a:lnTo>
                  <a:lnTo>
                    <a:pt x="31" y="308"/>
                  </a:lnTo>
                  <a:lnTo>
                    <a:pt x="41" y="319"/>
                  </a:lnTo>
                  <a:lnTo>
                    <a:pt x="51" y="329"/>
                  </a:lnTo>
                  <a:lnTo>
                    <a:pt x="63" y="339"/>
                  </a:lnTo>
                  <a:lnTo>
                    <a:pt x="76" y="348"/>
                  </a:lnTo>
                  <a:lnTo>
                    <a:pt x="89" y="357"/>
                  </a:lnTo>
                  <a:lnTo>
                    <a:pt x="105" y="365"/>
                  </a:lnTo>
                  <a:lnTo>
                    <a:pt x="121" y="373"/>
                  </a:lnTo>
                  <a:lnTo>
                    <a:pt x="137" y="380"/>
                  </a:lnTo>
                  <a:lnTo>
                    <a:pt x="154" y="387"/>
                  </a:lnTo>
                  <a:lnTo>
                    <a:pt x="173" y="393"/>
                  </a:lnTo>
                  <a:lnTo>
                    <a:pt x="191" y="398"/>
                  </a:lnTo>
                  <a:lnTo>
                    <a:pt x="210" y="403"/>
                  </a:lnTo>
                  <a:lnTo>
                    <a:pt x="231" y="408"/>
                  </a:lnTo>
                  <a:lnTo>
                    <a:pt x="271" y="415"/>
                  </a:lnTo>
                  <a:lnTo>
                    <a:pt x="315" y="421"/>
                  </a:lnTo>
                  <a:lnTo>
                    <a:pt x="318" y="410"/>
                  </a:lnTo>
                  <a:lnTo>
                    <a:pt x="323" y="397"/>
                  </a:lnTo>
                  <a:lnTo>
                    <a:pt x="330" y="384"/>
                  </a:lnTo>
                  <a:lnTo>
                    <a:pt x="338" y="370"/>
                  </a:lnTo>
                  <a:lnTo>
                    <a:pt x="357" y="340"/>
                  </a:lnTo>
                  <a:lnTo>
                    <a:pt x="377" y="310"/>
                  </a:lnTo>
                  <a:lnTo>
                    <a:pt x="396" y="279"/>
                  </a:lnTo>
                  <a:lnTo>
                    <a:pt x="412" y="251"/>
                  </a:lnTo>
                  <a:lnTo>
                    <a:pt x="419" y="238"/>
                  </a:lnTo>
                  <a:lnTo>
                    <a:pt x="423" y="225"/>
                  </a:lnTo>
                  <a:lnTo>
                    <a:pt x="426" y="214"/>
                  </a:lnTo>
                  <a:lnTo>
                    <a:pt x="426" y="204"/>
                  </a:lnTo>
                  <a:lnTo>
                    <a:pt x="425" y="192"/>
                  </a:lnTo>
                  <a:lnTo>
                    <a:pt x="421" y="179"/>
                  </a:lnTo>
                  <a:lnTo>
                    <a:pt x="417" y="165"/>
                  </a:lnTo>
                  <a:lnTo>
                    <a:pt x="410" y="153"/>
                  </a:lnTo>
                  <a:lnTo>
                    <a:pt x="403" y="140"/>
                  </a:lnTo>
                  <a:lnTo>
                    <a:pt x="395" y="128"/>
                  </a:lnTo>
                  <a:lnTo>
                    <a:pt x="386" y="116"/>
                  </a:lnTo>
                  <a:lnTo>
                    <a:pt x="376" y="103"/>
                  </a:lnTo>
                  <a:lnTo>
                    <a:pt x="365" y="92"/>
                  </a:lnTo>
                  <a:lnTo>
                    <a:pt x="353" y="81"/>
                  </a:lnTo>
                  <a:lnTo>
                    <a:pt x="340" y="71"/>
                  </a:lnTo>
                  <a:lnTo>
                    <a:pt x="327" y="61"/>
                  </a:lnTo>
                  <a:lnTo>
                    <a:pt x="314" y="52"/>
                  </a:lnTo>
                  <a:lnTo>
                    <a:pt x="300" y="42"/>
                  </a:lnTo>
                  <a:lnTo>
                    <a:pt x="284" y="34"/>
                  </a:lnTo>
                  <a:lnTo>
                    <a:pt x="270" y="27"/>
                  </a:lnTo>
                  <a:lnTo>
                    <a:pt x="255" y="20"/>
                  </a:lnTo>
                  <a:lnTo>
                    <a:pt x="240" y="15"/>
                  </a:lnTo>
                  <a:lnTo>
                    <a:pt x="225" y="10"/>
                  </a:lnTo>
                  <a:lnTo>
                    <a:pt x="209" y="6"/>
                  </a:lnTo>
                  <a:lnTo>
                    <a:pt x="194" y="3"/>
                  </a:lnTo>
                  <a:lnTo>
                    <a:pt x="180" y="1"/>
                  </a:lnTo>
                  <a:lnTo>
                    <a:pt x="165" y="0"/>
                  </a:lnTo>
                  <a:lnTo>
                    <a:pt x="150" y="1"/>
                  </a:lnTo>
                  <a:lnTo>
                    <a:pt x="137" y="2"/>
                  </a:lnTo>
                  <a:lnTo>
                    <a:pt x="124" y="5"/>
                  </a:lnTo>
                  <a:lnTo>
                    <a:pt x="111" y="9"/>
                  </a:lnTo>
                  <a:lnTo>
                    <a:pt x="100" y="14"/>
                  </a:lnTo>
                  <a:lnTo>
                    <a:pt x="88" y="21"/>
                  </a:lnTo>
                  <a:lnTo>
                    <a:pt x="77" y="30"/>
                  </a:lnTo>
                  <a:lnTo>
                    <a:pt x="68" y="39"/>
                  </a:lnTo>
                  <a:lnTo>
                    <a:pt x="60" y="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86"/>
            <p:cNvSpPr>
              <a:spLocks/>
            </p:cNvSpPr>
            <p:nvPr/>
          </p:nvSpPr>
          <p:spPr bwMode="auto">
            <a:xfrm>
              <a:off x="7272338" y="5032376"/>
              <a:ext cx="50800" cy="57150"/>
            </a:xfrm>
            <a:custGeom>
              <a:avLst/>
              <a:gdLst>
                <a:gd name="T0" fmla="*/ 415 w 548"/>
                <a:gd name="T1" fmla="*/ 21 h 623"/>
                <a:gd name="T2" fmla="*/ 412 w 548"/>
                <a:gd name="T3" fmla="*/ 64 h 623"/>
                <a:gd name="T4" fmla="*/ 414 w 548"/>
                <a:gd name="T5" fmla="*/ 107 h 623"/>
                <a:gd name="T6" fmla="*/ 422 w 548"/>
                <a:gd name="T7" fmla="*/ 147 h 623"/>
                <a:gd name="T8" fmla="*/ 432 w 548"/>
                <a:gd name="T9" fmla="*/ 176 h 623"/>
                <a:gd name="T10" fmla="*/ 440 w 548"/>
                <a:gd name="T11" fmla="*/ 194 h 623"/>
                <a:gd name="T12" fmla="*/ 450 w 548"/>
                <a:gd name="T13" fmla="*/ 210 h 623"/>
                <a:gd name="T14" fmla="*/ 462 w 548"/>
                <a:gd name="T15" fmla="*/ 225 h 623"/>
                <a:gd name="T16" fmla="*/ 477 w 548"/>
                <a:gd name="T17" fmla="*/ 238 h 623"/>
                <a:gd name="T18" fmla="*/ 494 w 548"/>
                <a:gd name="T19" fmla="*/ 249 h 623"/>
                <a:gd name="T20" fmla="*/ 514 w 548"/>
                <a:gd name="T21" fmla="*/ 257 h 623"/>
                <a:gd name="T22" fmla="*/ 535 w 548"/>
                <a:gd name="T23" fmla="*/ 264 h 623"/>
                <a:gd name="T24" fmla="*/ 531 w 548"/>
                <a:gd name="T25" fmla="*/ 268 h 623"/>
                <a:gd name="T26" fmla="*/ 503 w 548"/>
                <a:gd name="T27" fmla="*/ 276 h 623"/>
                <a:gd name="T28" fmla="*/ 480 w 548"/>
                <a:gd name="T29" fmla="*/ 289 h 623"/>
                <a:gd name="T30" fmla="*/ 462 w 548"/>
                <a:gd name="T31" fmla="*/ 305 h 623"/>
                <a:gd name="T32" fmla="*/ 449 w 548"/>
                <a:gd name="T33" fmla="*/ 323 h 623"/>
                <a:gd name="T34" fmla="*/ 439 w 548"/>
                <a:gd name="T35" fmla="*/ 345 h 623"/>
                <a:gd name="T36" fmla="*/ 432 w 548"/>
                <a:gd name="T37" fmla="*/ 369 h 623"/>
                <a:gd name="T38" fmla="*/ 428 w 548"/>
                <a:gd name="T39" fmla="*/ 395 h 623"/>
                <a:gd name="T40" fmla="*/ 426 w 548"/>
                <a:gd name="T41" fmla="*/ 436 h 623"/>
                <a:gd name="T42" fmla="*/ 427 w 548"/>
                <a:gd name="T43" fmla="*/ 493 h 623"/>
                <a:gd name="T44" fmla="*/ 428 w 548"/>
                <a:gd name="T45" fmla="*/ 549 h 623"/>
                <a:gd name="T46" fmla="*/ 427 w 548"/>
                <a:gd name="T47" fmla="*/ 587 h 623"/>
                <a:gd name="T48" fmla="*/ 425 w 548"/>
                <a:gd name="T49" fmla="*/ 612 h 623"/>
                <a:gd name="T50" fmla="*/ 397 w 548"/>
                <a:gd name="T51" fmla="*/ 609 h 623"/>
                <a:gd name="T52" fmla="*/ 358 w 548"/>
                <a:gd name="T53" fmla="*/ 590 h 623"/>
                <a:gd name="T54" fmla="*/ 329 w 548"/>
                <a:gd name="T55" fmla="*/ 581 h 623"/>
                <a:gd name="T56" fmla="*/ 300 w 548"/>
                <a:gd name="T57" fmla="*/ 573 h 623"/>
                <a:gd name="T58" fmla="*/ 271 w 548"/>
                <a:gd name="T59" fmla="*/ 569 h 623"/>
                <a:gd name="T60" fmla="*/ 241 w 548"/>
                <a:gd name="T61" fmla="*/ 568 h 623"/>
                <a:gd name="T62" fmla="*/ 211 w 548"/>
                <a:gd name="T63" fmla="*/ 571 h 623"/>
                <a:gd name="T64" fmla="*/ 200 w 548"/>
                <a:gd name="T65" fmla="*/ 547 h 623"/>
                <a:gd name="T66" fmla="*/ 204 w 548"/>
                <a:gd name="T67" fmla="*/ 486 h 623"/>
                <a:gd name="T68" fmla="*/ 202 w 548"/>
                <a:gd name="T69" fmla="*/ 437 h 623"/>
                <a:gd name="T70" fmla="*/ 198 w 548"/>
                <a:gd name="T71" fmla="*/ 403 h 623"/>
                <a:gd name="T72" fmla="*/ 192 w 548"/>
                <a:gd name="T73" fmla="*/ 371 h 623"/>
                <a:gd name="T74" fmla="*/ 184 w 548"/>
                <a:gd name="T75" fmla="*/ 338 h 623"/>
                <a:gd name="T76" fmla="*/ 173 w 548"/>
                <a:gd name="T77" fmla="*/ 307 h 623"/>
                <a:gd name="T78" fmla="*/ 160 w 548"/>
                <a:gd name="T79" fmla="*/ 278 h 623"/>
                <a:gd name="T80" fmla="*/ 143 w 548"/>
                <a:gd name="T81" fmla="*/ 251 h 623"/>
                <a:gd name="T82" fmla="*/ 125 w 548"/>
                <a:gd name="T83" fmla="*/ 228 h 623"/>
                <a:gd name="T84" fmla="*/ 103 w 548"/>
                <a:gd name="T85" fmla="*/ 207 h 623"/>
                <a:gd name="T86" fmla="*/ 78 w 548"/>
                <a:gd name="T87" fmla="*/ 190 h 623"/>
                <a:gd name="T88" fmla="*/ 50 w 548"/>
                <a:gd name="T89" fmla="*/ 179 h 623"/>
                <a:gd name="T90" fmla="*/ 17 w 548"/>
                <a:gd name="T91" fmla="*/ 172 h 623"/>
                <a:gd name="T92" fmla="*/ 33 w 548"/>
                <a:gd name="T93" fmla="*/ 171 h 623"/>
                <a:gd name="T94" fmla="*/ 94 w 548"/>
                <a:gd name="T95" fmla="*/ 169 h 623"/>
                <a:gd name="T96" fmla="*/ 149 w 548"/>
                <a:gd name="T97" fmla="*/ 162 h 623"/>
                <a:gd name="T98" fmla="*/ 203 w 548"/>
                <a:gd name="T99" fmla="*/ 148 h 623"/>
                <a:gd name="T100" fmla="*/ 253 w 548"/>
                <a:gd name="T101" fmla="*/ 129 h 623"/>
                <a:gd name="T102" fmla="*/ 301 w 548"/>
                <a:gd name="T103" fmla="*/ 103 h 623"/>
                <a:gd name="T104" fmla="*/ 347 w 548"/>
                <a:gd name="T105" fmla="*/ 68 h 623"/>
                <a:gd name="T106" fmla="*/ 394 w 548"/>
                <a:gd name="T107" fmla="*/ 25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48" h="623">
                  <a:moveTo>
                    <a:pt x="418" y="0"/>
                  </a:moveTo>
                  <a:lnTo>
                    <a:pt x="415" y="21"/>
                  </a:lnTo>
                  <a:lnTo>
                    <a:pt x="413" y="43"/>
                  </a:lnTo>
                  <a:lnTo>
                    <a:pt x="412" y="64"/>
                  </a:lnTo>
                  <a:lnTo>
                    <a:pt x="413" y="85"/>
                  </a:lnTo>
                  <a:lnTo>
                    <a:pt x="414" y="107"/>
                  </a:lnTo>
                  <a:lnTo>
                    <a:pt x="418" y="128"/>
                  </a:lnTo>
                  <a:lnTo>
                    <a:pt x="422" y="147"/>
                  </a:lnTo>
                  <a:lnTo>
                    <a:pt x="428" y="167"/>
                  </a:lnTo>
                  <a:lnTo>
                    <a:pt x="432" y="176"/>
                  </a:lnTo>
                  <a:lnTo>
                    <a:pt x="436" y="185"/>
                  </a:lnTo>
                  <a:lnTo>
                    <a:pt x="440" y="194"/>
                  </a:lnTo>
                  <a:lnTo>
                    <a:pt x="445" y="202"/>
                  </a:lnTo>
                  <a:lnTo>
                    <a:pt x="450" y="210"/>
                  </a:lnTo>
                  <a:lnTo>
                    <a:pt x="456" y="217"/>
                  </a:lnTo>
                  <a:lnTo>
                    <a:pt x="462" y="225"/>
                  </a:lnTo>
                  <a:lnTo>
                    <a:pt x="469" y="232"/>
                  </a:lnTo>
                  <a:lnTo>
                    <a:pt x="477" y="238"/>
                  </a:lnTo>
                  <a:lnTo>
                    <a:pt x="486" y="244"/>
                  </a:lnTo>
                  <a:lnTo>
                    <a:pt x="494" y="249"/>
                  </a:lnTo>
                  <a:lnTo>
                    <a:pt x="504" y="253"/>
                  </a:lnTo>
                  <a:lnTo>
                    <a:pt x="514" y="257"/>
                  </a:lnTo>
                  <a:lnTo>
                    <a:pt x="524" y="261"/>
                  </a:lnTo>
                  <a:lnTo>
                    <a:pt x="535" y="264"/>
                  </a:lnTo>
                  <a:lnTo>
                    <a:pt x="548" y="266"/>
                  </a:lnTo>
                  <a:lnTo>
                    <a:pt x="531" y="268"/>
                  </a:lnTo>
                  <a:lnTo>
                    <a:pt x="517" y="272"/>
                  </a:lnTo>
                  <a:lnTo>
                    <a:pt x="503" y="276"/>
                  </a:lnTo>
                  <a:lnTo>
                    <a:pt x="492" y="282"/>
                  </a:lnTo>
                  <a:lnTo>
                    <a:pt x="480" y="289"/>
                  </a:lnTo>
                  <a:lnTo>
                    <a:pt x="471" y="297"/>
                  </a:lnTo>
                  <a:lnTo>
                    <a:pt x="462" y="305"/>
                  </a:lnTo>
                  <a:lnTo>
                    <a:pt x="455" y="314"/>
                  </a:lnTo>
                  <a:lnTo>
                    <a:pt x="449" y="323"/>
                  </a:lnTo>
                  <a:lnTo>
                    <a:pt x="443" y="334"/>
                  </a:lnTo>
                  <a:lnTo>
                    <a:pt x="439" y="345"/>
                  </a:lnTo>
                  <a:lnTo>
                    <a:pt x="435" y="357"/>
                  </a:lnTo>
                  <a:lnTo>
                    <a:pt x="432" y="369"/>
                  </a:lnTo>
                  <a:lnTo>
                    <a:pt x="430" y="382"/>
                  </a:lnTo>
                  <a:lnTo>
                    <a:pt x="428" y="395"/>
                  </a:lnTo>
                  <a:lnTo>
                    <a:pt x="427" y="408"/>
                  </a:lnTo>
                  <a:lnTo>
                    <a:pt x="426" y="436"/>
                  </a:lnTo>
                  <a:lnTo>
                    <a:pt x="426" y="464"/>
                  </a:lnTo>
                  <a:lnTo>
                    <a:pt x="427" y="493"/>
                  </a:lnTo>
                  <a:lnTo>
                    <a:pt x="428" y="521"/>
                  </a:lnTo>
                  <a:lnTo>
                    <a:pt x="428" y="549"/>
                  </a:lnTo>
                  <a:lnTo>
                    <a:pt x="428" y="575"/>
                  </a:lnTo>
                  <a:lnTo>
                    <a:pt x="427" y="587"/>
                  </a:lnTo>
                  <a:lnTo>
                    <a:pt x="426" y="599"/>
                  </a:lnTo>
                  <a:lnTo>
                    <a:pt x="425" y="612"/>
                  </a:lnTo>
                  <a:lnTo>
                    <a:pt x="423" y="623"/>
                  </a:lnTo>
                  <a:lnTo>
                    <a:pt x="397" y="609"/>
                  </a:lnTo>
                  <a:lnTo>
                    <a:pt x="371" y="596"/>
                  </a:lnTo>
                  <a:lnTo>
                    <a:pt x="358" y="590"/>
                  </a:lnTo>
                  <a:lnTo>
                    <a:pt x="343" y="585"/>
                  </a:lnTo>
                  <a:lnTo>
                    <a:pt x="329" y="581"/>
                  </a:lnTo>
                  <a:lnTo>
                    <a:pt x="315" y="577"/>
                  </a:lnTo>
                  <a:lnTo>
                    <a:pt x="300" y="573"/>
                  </a:lnTo>
                  <a:lnTo>
                    <a:pt x="286" y="571"/>
                  </a:lnTo>
                  <a:lnTo>
                    <a:pt x="271" y="569"/>
                  </a:lnTo>
                  <a:lnTo>
                    <a:pt x="256" y="568"/>
                  </a:lnTo>
                  <a:lnTo>
                    <a:pt x="241" y="568"/>
                  </a:lnTo>
                  <a:lnTo>
                    <a:pt x="227" y="569"/>
                  </a:lnTo>
                  <a:lnTo>
                    <a:pt x="211" y="571"/>
                  </a:lnTo>
                  <a:lnTo>
                    <a:pt x="196" y="574"/>
                  </a:lnTo>
                  <a:lnTo>
                    <a:pt x="200" y="547"/>
                  </a:lnTo>
                  <a:lnTo>
                    <a:pt x="203" y="517"/>
                  </a:lnTo>
                  <a:lnTo>
                    <a:pt x="204" y="486"/>
                  </a:lnTo>
                  <a:lnTo>
                    <a:pt x="203" y="453"/>
                  </a:lnTo>
                  <a:lnTo>
                    <a:pt x="202" y="437"/>
                  </a:lnTo>
                  <a:lnTo>
                    <a:pt x="200" y="420"/>
                  </a:lnTo>
                  <a:lnTo>
                    <a:pt x="198" y="403"/>
                  </a:lnTo>
                  <a:lnTo>
                    <a:pt x="195" y="387"/>
                  </a:lnTo>
                  <a:lnTo>
                    <a:pt x="192" y="371"/>
                  </a:lnTo>
                  <a:lnTo>
                    <a:pt x="188" y="355"/>
                  </a:lnTo>
                  <a:lnTo>
                    <a:pt x="184" y="338"/>
                  </a:lnTo>
                  <a:lnTo>
                    <a:pt x="179" y="322"/>
                  </a:lnTo>
                  <a:lnTo>
                    <a:pt x="173" y="307"/>
                  </a:lnTo>
                  <a:lnTo>
                    <a:pt x="167" y="293"/>
                  </a:lnTo>
                  <a:lnTo>
                    <a:pt x="160" y="278"/>
                  </a:lnTo>
                  <a:lnTo>
                    <a:pt x="152" y="264"/>
                  </a:lnTo>
                  <a:lnTo>
                    <a:pt x="143" y="251"/>
                  </a:lnTo>
                  <a:lnTo>
                    <a:pt x="135" y="239"/>
                  </a:lnTo>
                  <a:lnTo>
                    <a:pt x="125" y="228"/>
                  </a:lnTo>
                  <a:lnTo>
                    <a:pt x="115" y="216"/>
                  </a:lnTo>
                  <a:lnTo>
                    <a:pt x="103" y="207"/>
                  </a:lnTo>
                  <a:lnTo>
                    <a:pt x="91" y="198"/>
                  </a:lnTo>
                  <a:lnTo>
                    <a:pt x="78" y="190"/>
                  </a:lnTo>
                  <a:lnTo>
                    <a:pt x="64" y="184"/>
                  </a:lnTo>
                  <a:lnTo>
                    <a:pt x="50" y="179"/>
                  </a:lnTo>
                  <a:lnTo>
                    <a:pt x="34" y="174"/>
                  </a:lnTo>
                  <a:lnTo>
                    <a:pt x="17" y="172"/>
                  </a:lnTo>
                  <a:lnTo>
                    <a:pt x="0" y="170"/>
                  </a:lnTo>
                  <a:lnTo>
                    <a:pt x="33" y="171"/>
                  </a:lnTo>
                  <a:lnTo>
                    <a:pt x="63" y="171"/>
                  </a:lnTo>
                  <a:lnTo>
                    <a:pt x="94" y="169"/>
                  </a:lnTo>
                  <a:lnTo>
                    <a:pt x="122" y="166"/>
                  </a:lnTo>
                  <a:lnTo>
                    <a:pt x="149" y="162"/>
                  </a:lnTo>
                  <a:lnTo>
                    <a:pt x="177" y="155"/>
                  </a:lnTo>
                  <a:lnTo>
                    <a:pt x="203" y="148"/>
                  </a:lnTo>
                  <a:lnTo>
                    <a:pt x="229" y="139"/>
                  </a:lnTo>
                  <a:lnTo>
                    <a:pt x="253" y="129"/>
                  </a:lnTo>
                  <a:lnTo>
                    <a:pt x="277" y="117"/>
                  </a:lnTo>
                  <a:lnTo>
                    <a:pt x="301" y="103"/>
                  </a:lnTo>
                  <a:lnTo>
                    <a:pt x="325" y="86"/>
                  </a:lnTo>
                  <a:lnTo>
                    <a:pt x="347" y="68"/>
                  </a:lnTo>
                  <a:lnTo>
                    <a:pt x="371" y="48"/>
                  </a:lnTo>
                  <a:lnTo>
                    <a:pt x="394" y="25"/>
                  </a:lnTo>
                  <a:lnTo>
                    <a:pt x="418" y="0"/>
                  </a:lnTo>
                  <a:close/>
                </a:path>
              </a:pathLst>
            </a:custGeom>
            <a:solidFill>
              <a:srgbClr val="D1D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Freeform 87"/>
            <p:cNvSpPr>
              <a:spLocks/>
            </p:cNvSpPr>
            <p:nvPr/>
          </p:nvSpPr>
          <p:spPr bwMode="auto">
            <a:xfrm>
              <a:off x="7386638" y="4979988"/>
              <a:ext cx="49212" cy="49213"/>
            </a:xfrm>
            <a:custGeom>
              <a:avLst/>
              <a:gdLst>
                <a:gd name="T0" fmla="*/ 7 w 525"/>
                <a:gd name="T1" fmla="*/ 437 h 539"/>
                <a:gd name="T2" fmla="*/ 27 w 525"/>
                <a:gd name="T3" fmla="*/ 455 h 539"/>
                <a:gd name="T4" fmla="*/ 51 w 525"/>
                <a:gd name="T5" fmla="*/ 472 h 539"/>
                <a:gd name="T6" fmla="*/ 79 w 525"/>
                <a:gd name="T7" fmla="*/ 486 h 539"/>
                <a:gd name="T8" fmla="*/ 112 w 525"/>
                <a:gd name="T9" fmla="*/ 497 h 539"/>
                <a:gd name="T10" fmla="*/ 146 w 525"/>
                <a:gd name="T11" fmla="*/ 507 h 539"/>
                <a:gd name="T12" fmla="*/ 202 w 525"/>
                <a:gd name="T13" fmla="*/ 519 h 539"/>
                <a:gd name="T14" fmla="*/ 280 w 525"/>
                <a:gd name="T15" fmla="*/ 530 h 539"/>
                <a:gd name="T16" fmla="*/ 357 w 525"/>
                <a:gd name="T17" fmla="*/ 536 h 539"/>
                <a:gd name="T18" fmla="*/ 462 w 525"/>
                <a:gd name="T19" fmla="*/ 539 h 539"/>
                <a:gd name="T20" fmla="*/ 517 w 525"/>
                <a:gd name="T21" fmla="*/ 499 h 539"/>
                <a:gd name="T22" fmla="*/ 523 w 525"/>
                <a:gd name="T23" fmla="*/ 422 h 539"/>
                <a:gd name="T24" fmla="*/ 525 w 525"/>
                <a:gd name="T25" fmla="*/ 364 h 539"/>
                <a:gd name="T26" fmla="*/ 524 w 525"/>
                <a:gd name="T27" fmla="*/ 326 h 539"/>
                <a:gd name="T28" fmla="*/ 519 w 525"/>
                <a:gd name="T29" fmla="*/ 288 h 539"/>
                <a:gd name="T30" fmla="*/ 509 w 525"/>
                <a:gd name="T31" fmla="*/ 250 h 539"/>
                <a:gd name="T32" fmla="*/ 497 w 525"/>
                <a:gd name="T33" fmla="*/ 222 h 539"/>
                <a:gd name="T34" fmla="*/ 486 w 525"/>
                <a:gd name="T35" fmla="*/ 202 h 539"/>
                <a:gd name="T36" fmla="*/ 465 w 525"/>
                <a:gd name="T37" fmla="*/ 177 h 539"/>
                <a:gd name="T38" fmla="*/ 430 w 525"/>
                <a:gd name="T39" fmla="*/ 147 h 539"/>
                <a:gd name="T40" fmla="*/ 392 w 525"/>
                <a:gd name="T41" fmla="*/ 118 h 539"/>
                <a:gd name="T42" fmla="*/ 351 w 525"/>
                <a:gd name="T43" fmla="*/ 92 h 539"/>
                <a:gd name="T44" fmla="*/ 314 w 525"/>
                <a:gd name="T45" fmla="*/ 66 h 539"/>
                <a:gd name="T46" fmla="*/ 281 w 525"/>
                <a:gd name="T47" fmla="*/ 41 h 539"/>
                <a:gd name="T48" fmla="*/ 263 w 525"/>
                <a:gd name="T49" fmla="*/ 21 h 539"/>
                <a:gd name="T50" fmla="*/ 255 w 525"/>
                <a:gd name="T51" fmla="*/ 7 h 539"/>
                <a:gd name="T52" fmla="*/ 257 w 525"/>
                <a:gd name="T53" fmla="*/ 17 h 539"/>
                <a:gd name="T54" fmla="*/ 266 w 525"/>
                <a:gd name="T55" fmla="*/ 52 h 539"/>
                <a:gd name="T56" fmla="*/ 271 w 525"/>
                <a:gd name="T57" fmla="*/ 89 h 539"/>
                <a:gd name="T58" fmla="*/ 273 w 525"/>
                <a:gd name="T59" fmla="*/ 126 h 539"/>
                <a:gd name="T60" fmla="*/ 271 w 525"/>
                <a:gd name="T61" fmla="*/ 165 h 539"/>
                <a:gd name="T62" fmla="*/ 266 w 525"/>
                <a:gd name="T63" fmla="*/ 202 h 539"/>
                <a:gd name="T64" fmla="*/ 257 w 525"/>
                <a:gd name="T65" fmla="*/ 240 h 539"/>
                <a:gd name="T66" fmla="*/ 245 w 525"/>
                <a:gd name="T67" fmla="*/ 275 h 539"/>
                <a:gd name="T68" fmla="*/ 229 w 525"/>
                <a:gd name="T69" fmla="*/ 308 h 539"/>
                <a:gd name="T70" fmla="*/ 210 w 525"/>
                <a:gd name="T71" fmla="*/ 339 h 539"/>
                <a:gd name="T72" fmla="*/ 188 w 525"/>
                <a:gd name="T73" fmla="*/ 366 h 539"/>
                <a:gd name="T74" fmla="*/ 161 w 525"/>
                <a:gd name="T75" fmla="*/ 389 h 539"/>
                <a:gd name="T76" fmla="*/ 132 w 525"/>
                <a:gd name="T77" fmla="*/ 408 h 539"/>
                <a:gd name="T78" fmla="*/ 98 w 525"/>
                <a:gd name="T79" fmla="*/ 421 h 539"/>
                <a:gd name="T80" fmla="*/ 62 w 525"/>
                <a:gd name="T81" fmla="*/ 428 h 539"/>
                <a:gd name="T82" fmla="*/ 21 w 525"/>
                <a:gd name="T83" fmla="*/ 42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25" h="539">
                  <a:moveTo>
                    <a:pt x="0" y="427"/>
                  </a:moveTo>
                  <a:lnTo>
                    <a:pt x="7" y="437"/>
                  </a:lnTo>
                  <a:lnTo>
                    <a:pt x="16" y="446"/>
                  </a:lnTo>
                  <a:lnTo>
                    <a:pt x="27" y="455"/>
                  </a:lnTo>
                  <a:lnTo>
                    <a:pt x="38" y="463"/>
                  </a:lnTo>
                  <a:lnTo>
                    <a:pt x="51" y="472"/>
                  </a:lnTo>
                  <a:lnTo>
                    <a:pt x="65" y="479"/>
                  </a:lnTo>
                  <a:lnTo>
                    <a:pt x="79" y="486"/>
                  </a:lnTo>
                  <a:lnTo>
                    <a:pt x="95" y="492"/>
                  </a:lnTo>
                  <a:lnTo>
                    <a:pt x="112" y="497"/>
                  </a:lnTo>
                  <a:lnTo>
                    <a:pt x="128" y="503"/>
                  </a:lnTo>
                  <a:lnTo>
                    <a:pt x="146" y="507"/>
                  </a:lnTo>
                  <a:lnTo>
                    <a:pt x="164" y="512"/>
                  </a:lnTo>
                  <a:lnTo>
                    <a:pt x="202" y="519"/>
                  </a:lnTo>
                  <a:lnTo>
                    <a:pt x="241" y="525"/>
                  </a:lnTo>
                  <a:lnTo>
                    <a:pt x="280" y="530"/>
                  </a:lnTo>
                  <a:lnTo>
                    <a:pt x="320" y="534"/>
                  </a:lnTo>
                  <a:lnTo>
                    <a:pt x="357" y="536"/>
                  </a:lnTo>
                  <a:lnTo>
                    <a:pt x="395" y="538"/>
                  </a:lnTo>
                  <a:lnTo>
                    <a:pt x="462" y="539"/>
                  </a:lnTo>
                  <a:lnTo>
                    <a:pt x="516" y="538"/>
                  </a:lnTo>
                  <a:lnTo>
                    <a:pt x="517" y="499"/>
                  </a:lnTo>
                  <a:lnTo>
                    <a:pt x="520" y="460"/>
                  </a:lnTo>
                  <a:lnTo>
                    <a:pt x="523" y="422"/>
                  </a:lnTo>
                  <a:lnTo>
                    <a:pt x="525" y="383"/>
                  </a:lnTo>
                  <a:lnTo>
                    <a:pt x="525" y="364"/>
                  </a:lnTo>
                  <a:lnTo>
                    <a:pt x="525" y="346"/>
                  </a:lnTo>
                  <a:lnTo>
                    <a:pt x="524" y="326"/>
                  </a:lnTo>
                  <a:lnTo>
                    <a:pt x="522" y="307"/>
                  </a:lnTo>
                  <a:lnTo>
                    <a:pt x="519" y="288"/>
                  </a:lnTo>
                  <a:lnTo>
                    <a:pt x="515" y="269"/>
                  </a:lnTo>
                  <a:lnTo>
                    <a:pt x="509" y="250"/>
                  </a:lnTo>
                  <a:lnTo>
                    <a:pt x="503" y="231"/>
                  </a:lnTo>
                  <a:lnTo>
                    <a:pt x="497" y="222"/>
                  </a:lnTo>
                  <a:lnTo>
                    <a:pt x="492" y="212"/>
                  </a:lnTo>
                  <a:lnTo>
                    <a:pt x="486" y="202"/>
                  </a:lnTo>
                  <a:lnTo>
                    <a:pt x="480" y="194"/>
                  </a:lnTo>
                  <a:lnTo>
                    <a:pt x="465" y="177"/>
                  </a:lnTo>
                  <a:lnTo>
                    <a:pt x="449" y="161"/>
                  </a:lnTo>
                  <a:lnTo>
                    <a:pt x="430" y="147"/>
                  </a:lnTo>
                  <a:lnTo>
                    <a:pt x="411" y="131"/>
                  </a:lnTo>
                  <a:lnTo>
                    <a:pt x="392" y="118"/>
                  </a:lnTo>
                  <a:lnTo>
                    <a:pt x="372" y="105"/>
                  </a:lnTo>
                  <a:lnTo>
                    <a:pt x="351" y="92"/>
                  </a:lnTo>
                  <a:lnTo>
                    <a:pt x="332" y="79"/>
                  </a:lnTo>
                  <a:lnTo>
                    <a:pt x="314" y="66"/>
                  </a:lnTo>
                  <a:lnTo>
                    <a:pt x="296" y="53"/>
                  </a:lnTo>
                  <a:lnTo>
                    <a:pt x="281" y="41"/>
                  </a:lnTo>
                  <a:lnTo>
                    <a:pt x="269" y="28"/>
                  </a:lnTo>
                  <a:lnTo>
                    <a:pt x="263" y="21"/>
                  </a:lnTo>
                  <a:lnTo>
                    <a:pt x="259" y="15"/>
                  </a:lnTo>
                  <a:lnTo>
                    <a:pt x="255" y="7"/>
                  </a:lnTo>
                  <a:lnTo>
                    <a:pt x="252" y="0"/>
                  </a:lnTo>
                  <a:lnTo>
                    <a:pt x="257" y="17"/>
                  </a:lnTo>
                  <a:lnTo>
                    <a:pt x="262" y="34"/>
                  </a:lnTo>
                  <a:lnTo>
                    <a:pt x="266" y="52"/>
                  </a:lnTo>
                  <a:lnTo>
                    <a:pt x="269" y="70"/>
                  </a:lnTo>
                  <a:lnTo>
                    <a:pt x="271" y="89"/>
                  </a:lnTo>
                  <a:lnTo>
                    <a:pt x="272" y="108"/>
                  </a:lnTo>
                  <a:lnTo>
                    <a:pt x="273" y="126"/>
                  </a:lnTo>
                  <a:lnTo>
                    <a:pt x="272" y="146"/>
                  </a:lnTo>
                  <a:lnTo>
                    <a:pt x="271" y="165"/>
                  </a:lnTo>
                  <a:lnTo>
                    <a:pt x="269" y="183"/>
                  </a:lnTo>
                  <a:lnTo>
                    <a:pt x="266" y="202"/>
                  </a:lnTo>
                  <a:lnTo>
                    <a:pt x="262" y="221"/>
                  </a:lnTo>
                  <a:lnTo>
                    <a:pt x="257" y="240"/>
                  </a:lnTo>
                  <a:lnTo>
                    <a:pt x="252" y="257"/>
                  </a:lnTo>
                  <a:lnTo>
                    <a:pt x="245" y="275"/>
                  </a:lnTo>
                  <a:lnTo>
                    <a:pt x="237" y="292"/>
                  </a:lnTo>
                  <a:lnTo>
                    <a:pt x="229" y="308"/>
                  </a:lnTo>
                  <a:lnTo>
                    <a:pt x="220" y="324"/>
                  </a:lnTo>
                  <a:lnTo>
                    <a:pt x="210" y="339"/>
                  </a:lnTo>
                  <a:lnTo>
                    <a:pt x="199" y="353"/>
                  </a:lnTo>
                  <a:lnTo>
                    <a:pt x="188" y="366"/>
                  </a:lnTo>
                  <a:lnTo>
                    <a:pt x="175" y="378"/>
                  </a:lnTo>
                  <a:lnTo>
                    <a:pt x="161" y="389"/>
                  </a:lnTo>
                  <a:lnTo>
                    <a:pt x="147" y="400"/>
                  </a:lnTo>
                  <a:lnTo>
                    <a:pt x="132" y="408"/>
                  </a:lnTo>
                  <a:lnTo>
                    <a:pt x="116" y="415"/>
                  </a:lnTo>
                  <a:lnTo>
                    <a:pt x="98" y="421"/>
                  </a:lnTo>
                  <a:lnTo>
                    <a:pt x="80" y="426"/>
                  </a:lnTo>
                  <a:lnTo>
                    <a:pt x="62" y="428"/>
                  </a:lnTo>
                  <a:lnTo>
                    <a:pt x="41" y="430"/>
                  </a:lnTo>
                  <a:lnTo>
                    <a:pt x="21" y="429"/>
                  </a:lnTo>
                  <a:lnTo>
                    <a:pt x="0" y="427"/>
                  </a:lnTo>
                  <a:close/>
                </a:path>
              </a:pathLst>
            </a:custGeom>
            <a:solidFill>
              <a:srgbClr val="D1D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88"/>
            <p:cNvSpPr>
              <a:spLocks/>
            </p:cNvSpPr>
            <p:nvPr/>
          </p:nvSpPr>
          <p:spPr bwMode="auto">
            <a:xfrm>
              <a:off x="7346950" y="5038726"/>
              <a:ext cx="49212" cy="61913"/>
            </a:xfrm>
            <a:custGeom>
              <a:avLst/>
              <a:gdLst>
                <a:gd name="T0" fmla="*/ 7 w 522"/>
                <a:gd name="T1" fmla="*/ 31 h 651"/>
                <a:gd name="T2" fmla="*/ 19 w 522"/>
                <a:gd name="T3" fmla="*/ 58 h 651"/>
                <a:gd name="T4" fmla="*/ 30 w 522"/>
                <a:gd name="T5" fmla="*/ 91 h 651"/>
                <a:gd name="T6" fmla="*/ 39 w 522"/>
                <a:gd name="T7" fmla="*/ 126 h 651"/>
                <a:gd name="T8" fmla="*/ 50 w 522"/>
                <a:gd name="T9" fmla="*/ 184 h 651"/>
                <a:gd name="T10" fmla="*/ 60 w 522"/>
                <a:gd name="T11" fmla="*/ 267 h 651"/>
                <a:gd name="T12" fmla="*/ 65 w 522"/>
                <a:gd name="T13" fmla="*/ 355 h 651"/>
                <a:gd name="T14" fmla="*/ 67 w 522"/>
                <a:gd name="T15" fmla="*/ 440 h 651"/>
                <a:gd name="T16" fmla="*/ 64 w 522"/>
                <a:gd name="T17" fmla="*/ 518 h 651"/>
                <a:gd name="T18" fmla="*/ 59 w 522"/>
                <a:gd name="T19" fmla="*/ 586 h 651"/>
                <a:gd name="T20" fmla="*/ 111 w 522"/>
                <a:gd name="T21" fmla="*/ 623 h 651"/>
                <a:gd name="T22" fmla="*/ 228 w 522"/>
                <a:gd name="T23" fmla="*/ 637 h 651"/>
                <a:gd name="T24" fmla="*/ 348 w 522"/>
                <a:gd name="T25" fmla="*/ 646 h 651"/>
                <a:gd name="T26" fmla="*/ 465 w 522"/>
                <a:gd name="T27" fmla="*/ 650 h 651"/>
                <a:gd name="T28" fmla="*/ 516 w 522"/>
                <a:gd name="T29" fmla="*/ 650 h 651"/>
                <a:gd name="T30" fmla="*/ 503 w 522"/>
                <a:gd name="T31" fmla="*/ 644 h 651"/>
                <a:gd name="T32" fmla="*/ 487 w 522"/>
                <a:gd name="T33" fmla="*/ 634 h 651"/>
                <a:gd name="T34" fmla="*/ 468 w 522"/>
                <a:gd name="T35" fmla="*/ 619 h 651"/>
                <a:gd name="T36" fmla="*/ 438 w 522"/>
                <a:gd name="T37" fmla="*/ 589 h 651"/>
                <a:gd name="T38" fmla="*/ 394 w 522"/>
                <a:gd name="T39" fmla="*/ 541 h 651"/>
                <a:gd name="T40" fmla="*/ 352 w 522"/>
                <a:gd name="T41" fmla="*/ 487 h 651"/>
                <a:gd name="T42" fmla="*/ 312 w 522"/>
                <a:gd name="T43" fmla="*/ 433 h 651"/>
                <a:gd name="T44" fmla="*/ 281 w 522"/>
                <a:gd name="T45" fmla="*/ 385 h 651"/>
                <a:gd name="T46" fmla="*/ 259 w 522"/>
                <a:gd name="T47" fmla="*/ 348 h 651"/>
                <a:gd name="T48" fmla="*/ 250 w 522"/>
                <a:gd name="T49" fmla="*/ 320 h 651"/>
                <a:gd name="T50" fmla="*/ 245 w 522"/>
                <a:gd name="T51" fmla="*/ 294 h 651"/>
                <a:gd name="T52" fmla="*/ 243 w 522"/>
                <a:gd name="T53" fmla="*/ 270 h 651"/>
                <a:gd name="T54" fmla="*/ 243 w 522"/>
                <a:gd name="T55" fmla="*/ 247 h 651"/>
                <a:gd name="T56" fmla="*/ 245 w 522"/>
                <a:gd name="T57" fmla="*/ 226 h 651"/>
                <a:gd name="T58" fmla="*/ 250 w 522"/>
                <a:gd name="T59" fmla="*/ 206 h 651"/>
                <a:gd name="T60" fmla="*/ 260 w 522"/>
                <a:gd name="T61" fmla="*/ 178 h 651"/>
                <a:gd name="T62" fmla="*/ 279 w 522"/>
                <a:gd name="T63" fmla="*/ 141 h 651"/>
                <a:gd name="T64" fmla="*/ 303 w 522"/>
                <a:gd name="T65" fmla="*/ 105 h 651"/>
                <a:gd name="T66" fmla="*/ 330 w 522"/>
                <a:gd name="T67" fmla="*/ 66 h 651"/>
                <a:gd name="T68" fmla="*/ 360 w 522"/>
                <a:gd name="T69" fmla="*/ 24 h 651"/>
                <a:gd name="T70" fmla="*/ 351 w 522"/>
                <a:gd name="T71" fmla="*/ 6 h 651"/>
                <a:gd name="T72" fmla="*/ 301 w 522"/>
                <a:gd name="T73" fmla="*/ 23 h 651"/>
                <a:gd name="T74" fmla="*/ 248 w 522"/>
                <a:gd name="T75" fmla="*/ 41 h 651"/>
                <a:gd name="T76" fmla="*/ 194 w 522"/>
                <a:gd name="T77" fmla="*/ 58 h 651"/>
                <a:gd name="T78" fmla="*/ 156 w 522"/>
                <a:gd name="T79" fmla="*/ 68 h 651"/>
                <a:gd name="T80" fmla="*/ 130 w 522"/>
                <a:gd name="T81" fmla="*/ 72 h 651"/>
                <a:gd name="T82" fmla="*/ 106 w 522"/>
                <a:gd name="T83" fmla="*/ 73 h 651"/>
                <a:gd name="T84" fmla="*/ 83 w 522"/>
                <a:gd name="T85" fmla="*/ 72 h 651"/>
                <a:gd name="T86" fmla="*/ 61 w 522"/>
                <a:gd name="T87" fmla="*/ 67 h 651"/>
                <a:gd name="T88" fmla="*/ 41 w 522"/>
                <a:gd name="T89" fmla="*/ 59 h 651"/>
                <a:gd name="T90" fmla="*/ 23 w 522"/>
                <a:gd name="T91" fmla="*/ 47 h 651"/>
                <a:gd name="T92" fmla="*/ 7 w 522"/>
                <a:gd name="T93" fmla="*/ 29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22" h="651">
                  <a:moveTo>
                    <a:pt x="0" y="19"/>
                  </a:moveTo>
                  <a:lnTo>
                    <a:pt x="7" y="31"/>
                  </a:lnTo>
                  <a:lnTo>
                    <a:pt x="14" y="44"/>
                  </a:lnTo>
                  <a:lnTo>
                    <a:pt x="19" y="58"/>
                  </a:lnTo>
                  <a:lnTo>
                    <a:pt x="25" y="74"/>
                  </a:lnTo>
                  <a:lnTo>
                    <a:pt x="30" y="91"/>
                  </a:lnTo>
                  <a:lnTo>
                    <a:pt x="35" y="108"/>
                  </a:lnTo>
                  <a:lnTo>
                    <a:pt x="39" y="126"/>
                  </a:lnTo>
                  <a:lnTo>
                    <a:pt x="43" y="145"/>
                  </a:lnTo>
                  <a:lnTo>
                    <a:pt x="50" y="184"/>
                  </a:lnTo>
                  <a:lnTo>
                    <a:pt x="56" y="226"/>
                  </a:lnTo>
                  <a:lnTo>
                    <a:pt x="60" y="267"/>
                  </a:lnTo>
                  <a:lnTo>
                    <a:pt x="63" y="311"/>
                  </a:lnTo>
                  <a:lnTo>
                    <a:pt x="65" y="355"/>
                  </a:lnTo>
                  <a:lnTo>
                    <a:pt x="67" y="398"/>
                  </a:lnTo>
                  <a:lnTo>
                    <a:pt x="67" y="440"/>
                  </a:lnTo>
                  <a:lnTo>
                    <a:pt x="66" y="481"/>
                  </a:lnTo>
                  <a:lnTo>
                    <a:pt x="64" y="518"/>
                  </a:lnTo>
                  <a:lnTo>
                    <a:pt x="62" y="554"/>
                  </a:lnTo>
                  <a:lnTo>
                    <a:pt x="59" y="586"/>
                  </a:lnTo>
                  <a:lnTo>
                    <a:pt x="55" y="615"/>
                  </a:lnTo>
                  <a:lnTo>
                    <a:pt x="111" y="623"/>
                  </a:lnTo>
                  <a:lnTo>
                    <a:pt x="169" y="630"/>
                  </a:lnTo>
                  <a:lnTo>
                    <a:pt x="228" y="637"/>
                  </a:lnTo>
                  <a:lnTo>
                    <a:pt x="288" y="642"/>
                  </a:lnTo>
                  <a:lnTo>
                    <a:pt x="348" y="646"/>
                  </a:lnTo>
                  <a:lnTo>
                    <a:pt x="408" y="649"/>
                  </a:lnTo>
                  <a:lnTo>
                    <a:pt x="465" y="650"/>
                  </a:lnTo>
                  <a:lnTo>
                    <a:pt x="522" y="651"/>
                  </a:lnTo>
                  <a:lnTo>
                    <a:pt x="516" y="650"/>
                  </a:lnTo>
                  <a:lnTo>
                    <a:pt x="510" y="648"/>
                  </a:lnTo>
                  <a:lnTo>
                    <a:pt x="503" y="644"/>
                  </a:lnTo>
                  <a:lnTo>
                    <a:pt x="495" y="640"/>
                  </a:lnTo>
                  <a:lnTo>
                    <a:pt x="487" y="634"/>
                  </a:lnTo>
                  <a:lnTo>
                    <a:pt x="478" y="627"/>
                  </a:lnTo>
                  <a:lnTo>
                    <a:pt x="468" y="619"/>
                  </a:lnTo>
                  <a:lnTo>
                    <a:pt x="458" y="610"/>
                  </a:lnTo>
                  <a:lnTo>
                    <a:pt x="438" y="589"/>
                  </a:lnTo>
                  <a:lnTo>
                    <a:pt x="417" y="566"/>
                  </a:lnTo>
                  <a:lnTo>
                    <a:pt x="394" y="541"/>
                  </a:lnTo>
                  <a:lnTo>
                    <a:pt x="373" y="514"/>
                  </a:lnTo>
                  <a:lnTo>
                    <a:pt x="352" y="487"/>
                  </a:lnTo>
                  <a:lnTo>
                    <a:pt x="331" y="459"/>
                  </a:lnTo>
                  <a:lnTo>
                    <a:pt x="312" y="433"/>
                  </a:lnTo>
                  <a:lnTo>
                    <a:pt x="295" y="408"/>
                  </a:lnTo>
                  <a:lnTo>
                    <a:pt x="281" y="385"/>
                  </a:lnTo>
                  <a:lnTo>
                    <a:pt x="268" y="365"/>
                  </a:lnTo>
                  <a:lnTo>
                    <a:pt x="259" y="348"/>
                  </a:lnTo>
                  <a:lnTo>
                    <a:pt x="254" y="334"/>
                  </a:lnTo>
                  <a:lnTo>
                    <a:pt x="250" y="320"/>
                  </a:lnTo>
                  <a:lnTo>
                    <a:pt x="248" y="307"/>
                  </a:lnTo>
                  <a:lnTo>
                    <a:pt x="245" y="294"/>
                  </a:lnTo>
                  <a:lnTo>
                    <a:pt x="244" y="282"/>
                  </a:lnTo>
                  <a:lnTo>
                    <a:pt x="243" y="270"/>
                  </a:lnTo>
                  <a:lnTo>
                    <a:pt x="243" y="258"/>
                  </a:lnTo>
                  <a:lnTo>
                    <a:pt x="243" y="247"/>
                  </a:lnTo>
                  <a:lnTo>
                    <a:pt x="244" y="237"/>
                  </a:lnTo>
                  <a:lnTo>
                    <a:pt x="245" y="226"/>
                  </a:lnTo>
                  <a:lnTo>
                    <a:pt x="247" y="216"/>
                  </a:lnTo>
                  <a:lnTo>
                    <a:pt x="250" y="206"/>
                  </a:lnTo>
                  <a:lnTo>
                    <a:pt x="253" y="196"/>
                  </a:lnTo>
                  <a:lnTo>
                    <a:pt x="260" y="178"/>
                  </a:lnTo>
                  <a:lnTo>
                    <a:pt x="268" y="160"/>
                  </a:lnTo>
                  <a:lnTo>
                    <a:pt x="279" y="141"/>
                  </a:lnTo>
                  <a:lnTo>
                    <a:pt x="291" y="123"/>
                  </a:lnTo>
                  <a:lnTo>
                    <a:pt x="303" y="105"/>
                  </a:lnTo>
                  <a:lnTo>
                    <a:pt x="316" y="87"/>
                  </a:lnTo>
                  <a:lnTo>
                    <a:pt x="330" y="66"/>
                  </a:lnTo>
                  <a:lnTo>
                    <a:pt x="345" y="46"/>
                  </a:lnTo>
                  <a:lnTo>
                    <a:pt x="360" y="24"/>
                  </a:lnTo>
                  <a:lnTo>
                    <a:pt x="374" y="0"/>
                  </a:lnTo>
                  <a:lnTo>
                    <a:pt x="351" y="6"/>
                  </a:lnTo>
                  <a:lnTo>
                    <a:pt x="326" y="15"/>
                  </a:lnTo>
                  <a:lnTo>
                    <a:pt x="301" y="23"/>
                  </a:lnTo>
                  <a:lnTo>
                    <a:pt x="275" y="32"/>
                  </a:lnTo>
                  <a:lnTo>
                    <a:pt x="248" y="41"/>
                  </a:lnTo>
                  <a:lnTo>
                    <a:pt x="222" y="50"/>
                  </a:lnTo>
                  <a:lnTo>
                    <a:pt x="194" y="58"/>
                  </a:lnTo>
                  <a:lnTo>
                    <a:pt x="169" y="65"/>
                  </a:lnTo>
                  <a:lnTo>
                    <a:pt x="156" y="68"/>
                  </a:lnTo>
                  <a:lnTo>
                    <a:pt x="143" y="70"/>
                  </a:lnTo>
                  <a:lnTo>
                    <a:pt x="130" y="72"/>
                  </a:lnTo>
                  <a:lnTo>
                    <a:pt x="118" y="73"/>
                  </a:lnTo>
                  <a:lnTo>
                    <a:pt x="106" y="73"/>
                  </a:lnTo>
                  <a:lnTo>
                    <a:pt x="94" y="73"/>
                  </a:lnTo>
                  <a:lnTo>
                    <a:pt x="83" y="72"/>
                  </a:lnTo>
                  <a:lnTo>
                    <a:pt x="71" y="70"/>
                  </a:lnTo>
                  <a:lnTo>
                    <a:pt x="61" y="67"/>
                  </a:lnTo>
                  <a:lnTo>
                    <a:pt x="51" y="64"/>
                  </a:lnTo>
                  <a:lnTo>
                    <a:pt x="41" y="59"/>
                  </a:lnTo>
                  <a:lnTo>
                    <a:pt x="32" y="53"/>
                  </a:lnTo>
                  <a:lnTo>
                    <a:pt x="23" y="47"/>
                  </a:lnTo>
                  <a:lnTo>
                    <a:pt x="15" y="39"/>
                  </a:lnTo>
                  <a:lnTo>
                    <a:pt x="7" y="2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1D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89"/>
            <p:cNvSpPr>
              <a:spLocks/>
            </p:cNvSpPr>
            <p:nvPr/>
          </p:nvSpPr>
          <p:spPr bwMode="auto">
            <a:xfrm>
              <a:off x="7464425" y="4486276"/>
              <a:ext cx="352425" cy="427038"/>
            </a:xfrm>
            <a:custGeom>
              <a:avLst/>
              <a:gdLst>
                <a:gd name="T0" fmla="*/ 3591 w 3774"/>
                <a:gd name="T1" fmla="*/ 569 h 4579"/>
                <a:gd name="T2" fmla="*/ 3646 w 3774"/>
                <a:gd name="T3" fmla="*/ 756 h 4579"/>
                <a:gd name="T4" fmla="*/ 3620 w 3774"/>
                <a:gd name="T5" fmla="*/ 922 h 4579"/>
                <a:gd name="T6" fmla="*/ 3758 w 3774"/>
                <a:gd name="T7" fmla="*/ 1061 h 4579"/>
                <a:gd name="T8" fmla="*/ 3726 w 3774"/>
                <a:gd name="T9" fmla="*/ 1254 h 4579"/>
                <a:gd name="T10" fmla="*/ 3614 w 3774"/>
                <a:gd name="T11" fmla="*/ 1492 h 4579"/>
                <a:gd name="T12" fmla="*/ 3476 w 3774"/>
                <a:gd name="T13" fmla="*/ 1588 h 4579"/>
                <a:gd name="T14" fmla="*/ 3409 w 3774"/>
                <a:gd name="T15" fmla="*/ 1757 h 4579"/>
                <a:gd name="T16" fmla="*/ 3205 w 3774"/>
                <a:gd name="T17" fmla="*/ 2055 h 4579"/>
                <a:gd name="T18" fmla="*/ 3131 w 3774"/>
                <a:gd name="T19" fmla="*/ 2182 h 4579"/>
                <a:gd name="T20" fmla="*/ 3026 w 3774"/>
                <a:gd name="T21" fmla="*/ 2382 h 4579"/>
                <a:gd name="T22" fmla="*/ 2904 w 3774"/>
                <a:gd name="T23" fmla="*/ 2535 h 4579"/>
                <a:gd name="T24" fmla="*/ 2823 w 3774"/>
                <a:gd name="T25" fmla="*/ 2706 h 4579"/>
                <a:gd name="T26" fmla="*/ 2633 w 3774"/>
                <a:gd name="T27" fmla="*/ 2921 h 4579"/>
                <a:gd name="T28" fmla="*/ 2568 w 3774"/>
                <a:gd name="T29" fmla="*/ 3076 h 4579"/>
                <a:gd name="T30" fmla="*/ 2421 w 3774"/>
                <a:gd name="T31" fmla="*/ 3266 h 4579"/>
                <a:gd name="T32" fmla="*/ 2334 w 3774"/>
                <a:gd name="T33" fmla="*/ 3418 h 4579"/>
                <a:gd name="T34" fmla="*/ 2152 w 3774"/>
                <a:gd name="T35" fmla="*/ 3682 h 4579"/>
                <a:gd name="T36" fmla="*/ 1990 w 3774"/>
                <a:gd name="T37" fmla="*/ 3857 h 4579"/>
                <a:gd name="T38" fmla="*/ 1512 w 3774"/>
                <a:gd name="T39" fmla="*/ 4332 h 4579"/>
                <a:gd name="T40" fmla="*/ 1316 w 3774"/>
                <a:gd name="T41" fmla="*/ 4394 h 4579"/>
                <a:gd name="T42" fmla="*/ 967 w 3774"/>
                <a:gd name="T43" fmla="*/ 4574 h 4579"/>
                <a:gd name="T44" fmla="*/ 789 w 3774"/>
                <a:gd name="T45" fmla="*/ 4496 h 4579"/>
                <a:gd name="T46" fmla="*/ 645 w 3774"/>
                <a:gd name="T47" fmla="*/ 4468 h 4579"/>
                <a:gd name="T48" fmla="*/ 510 w 3774"/>
                <a:gd name="T49" fmla="*/ 4391 h 4579"/>
                <a:gd name="T50" fmla="*/ 499 w 3774"/>
                <a:gd name="T51" fmla="*/ 4277 h 4579"/>
                <a:gd name="T52" fmla="*/ 358 w 3774"/>
                <a:gd name="T53" fmla="*/ 4232 h 4579"/>
                <a:gd name="T54" fmla="*/ 329 w 3774"/>
                <a:gd name="T55" fmla="*/ 4054 h 4579"/>
                <a:gd name="T56" fmla="*/ 187 w 3774"/>
                <a:gd name="T57" fmla="*/ 3944 h 4579"/>
                <a:gd name="T58" fmla="*/ 176 w 3774"/>
                <a:gd name="T59" fmla="*/ 3779 h 4579"/>
                <a:gd name="T60" fmla="*/ 72 w 3774"/>
                <a:gd name="T61" fmla="*/ 3631 h 4579"/>
                <a:gd name="T62" fmla="*/ 3 w 3774"/>
                <a:gd name="T63" fmla="*/ 3446 h 4579"/>
                <a:gd name="T64" fmla="*/ 61 w 3774"/>
                <a:gd name="T65" fmla="*/ 3314 h 4579"/>
                <a:gd name="T66" fmla="*/ 107 w 3774"/>
                <a:gd name="T67" fmla="*/ 3143 h 4579"/>
                <a:gd name="T68" fmla="*/ 194 w 3774"/>
                <a:gd name="T69" fmla="*/ 2957 h 4579"/>
                <a:gd name="T70" fmla="*/ 257 w 3774"/>
                <a:gd name="T71" fmla="*/ 2823 h 4579"/>
                <a:gd name="T72" fmla="*/ 354 w 3774"/>
                <a:gd name="T73" fmla="*/ 2630 h 4579"/>
                <a:gd name="T74" fmla="*/ 459 w 3774"/>
                <a:gd name="T75" fmla="*/ 2381 h 4579"/>
                <a:gd name="T76" fmla="*/ 561 w 3774"/>
                <a:gd name="T77" fmla="*/ 2158 h 4579"/>
                <a:gd name="T78" fmla="*/ 680 w 3774"/>
                <a:gd name="T79" fmla="*/ 2019 h 4579"/>
                <a:gd name="T80" fmla="*/ 806 w 3774"/>
                <a:gd name="T81" fmla="*/ 1991 h 4579"/>
                <a:gd name="T82" fmla="*/ 867 w 3774"/>
                <a:gd name="T83" fmla="*/ 1785 h 4579"/>
                <a:gd name="T84" fmla="*/ 962 w 3774"/>
                <a:gd name="T85" fmla="*/ 1558 h 4579"/>
                <a:gd name="T86" fmla="*/ 1146 w 3774"/>
                <a:gd name="T87" fmla="*/ 1345 h 4579"/>
                <a:gd name="T88" fmla="*/ 1240 w 3774"/>
                <a:gd name="T89" fmla="*/ 1150 h 4579"/>
                <a:gd name="T90" fmla="*/ 1391 w 3774"/>
                <a:gd name="T91" fmla="*/ 938 h 4579"/>
                <a:gd name="T92" fmla="*/ 1475 w 3774"/>
                <a:gd name="T93" fmla="*/ 829 h 4579"/>
                <a:gd name="T94" fmla="*/ 1620 w 3774"/>
                <a:gd name="T95" fmla="*/ 672 h 4579"/>
                <a:gd name="T96" fmla="*/ 1730 w 3774"/>
                <a:gd name="T97" fmla="*/ 591 h 4579"/>
                <a:gd name="T98" fmla="*/ 1785 w 3774"/>
                <a:gd name="T99" fmla="*/ 432 h 4579"/>
                <a:gd name="T100" fmla="*/ 1901 w 3774"/>
                <a:gd name="T101" fmla="*/ 377 h 4579"/>
                <a:gd name="T102" fmla="*/ 2069 w 3774"/>
                <a:gd name="T103" fmla="*/ 291 h 4579"/>
                <a:gd name="T104" fmla="*/ 2216 w 3774"/>
                <a:gd name="T105" fmla="*/ 135 h 4579"/>
                <a:gd name="T106" fmla="*/ 2292 w 3774"/>
                <a:gd name="T107" fmla="*/ 1 h 4579"/>
                <a:gd name="T108" fmla="*/ 2413 w 3774"/>
                <a:gd name="T109" fmla="*/ 49 h 4579"/>
                <a:gd name="T110" fmla="*/ 2576 w 3774"/>
                <a:gd name="T111" fmla="*/ 98 h 4579"/>
                <a:gd name="T112" fmla="*/ 2696 w 3774"/>
                <a:gd name="T113" fmla="*/ 42 h 4579"/>
                <a:gd name="T114" fmla="*/ 2825 w 3774"/>
                <a:gd name="T115" fmla="*/ 84 h 4579"/>
                <a:gd name="T116" fmla="*/ 3025 w 3774"/>
                <a:gd name="T117" fmla="*/ 151 h 4579"/>
                <a:gd name="T118" fmla="*/ 3292 w 3774"/>
                <a:gd name="T119" fmla="*/ 215 h 4579"/>
                <a:gd name="T120" fmla="*/ 3343 w 3774"/>
                <a:gd name="T121" fmla="*/ 241 h 4579"/>
                <a:gd name="T122" fmla="*/ 3479 w 3774"/>
                <a:gd name="T123" fmla="*/ 316 h 4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74" h="4579">
                  <a:moveTo>
                    <a:pt x="3480" y="513"/>
                  </a:moveTo>
                  <a:lnTo>
                    <a:pt x="3491" y="513"/>
                  </a:lnTo>
                  <a:lnTo>
                    <a:pt x="3501" y="513"/>
                  </a:lnTo>
                  <a:lnTo>
                    <a:pt x="3510" y="514"/>
                  </a:lnTo>
                  <a:lnTo>
                    <a:pt x="3521" y="515"/>
                  </a:lnTo>
                  <a:lnTo>
                    <a:pt x="3529" y="517"/>
                  </a:lnTo>
                  <a:lnTo>
                    <a:pt x="3537" y="520"/>
                  </a:lnTo>
                  <a:lnTo>
                    <a:pt x="3545" y="523"/>
                  </a:lnTo>
                  <a:lnTo>
                    <a:pt x="3552" y="527"/>
                  </a:lnTo>
                  <a:lnTo>
                    <a:pt x="3558" y="531"/>
                  </a:lnTo>
                  <a:lnTo>
                    <a:pt x="3564" y="535"/>
                  </a:lnTo>
                  <a:lnTo>
                    <a:pt x="3570" y="540"/>
                  </a:lnTo>
                  <a:lnTo>
                    <a:pt x="3575" y="545"/>
                  </a:lnTo>
                  <a:lnTo>
                    <a:pt x="3580" y="550"/>
                  </a:lnTo>
                  <a:lnTo>
                    <a:pt x="3584" y="556"/>
                  </a:lnTo>
                  <a:lnTo>
                    <a:pt x="3588" y="562"/>
                  </a:lnTo>
                  <a:lnTo>
                    <a:pt x="3591" y="569"/>
                  </a:lnTo>
                  <a:lnTo>
                    <a:pt x="3594" y="576"/>
                  </a:lnTo>
                  <a:lnTo>
                    <a:pt x="3596" y="584"/>
                  </a:lnTo>
                  <a:lnTo>
                    <a:pt x="3598" y="591"/>
                  </a:lnTo>
                  <a:lnTo>
                    <a:pt x="3599" y="599"/>
                  </a:lnTo>
                  <a:lnTo>
                    <a:pt x="3600" y="614"/>
                  </a:lnTo>
                  <a:lnTo>
                    <a:pt x="3599" y="631"/>
                  </a:lnTo>
                  <a:lnTo>
                    <a:pt x="3596" y="649"/>
                  </a:lnTo>
                  <a:lnTo>
                    <a:pt x="3592" y="666"/>
                  </a:lnTo>
                  <a:lnTo>
                    <a:pt x="3584" y="683"/>
                  </a:lnTo>
                  <a:lnTo>
                    <a:pt x="3576" y="700"/>
                  </a:lnTo>
                  <a:lnTo>
                    <a:pt x="3590" y="708"/>
                  </a:lnTo>
                  <a:lnTo>
                    <a:pt x="3602" y="717"/>
                  </a:lnTo>
                  <a:lnTo>
                    <a:pt x="3612" y="725"/>
                  </a:lnTo>
                  <a:lnTo>
                    <a:pt x="3622" y="733"/>
                  </a:lnTo>
                  <a:lnTo>
                    <a:pt x="3631" y="740"/>
                  </a:lnTo>
                  <a:lnTo>
                    <a:pt x="3639" y="748"/>
                  </a:lnTo>
                  <a:lnTo>
                    <a:pt x="3646" y="756"/>
                  </a:lnTo>
                  <a:lnTo>
                    <a:pt x="3653" y="763"/>
                  </a:lnTo>
                  <a:lnTo>
                    <a:pt x="3658" y="771"/>
                  </a:lnTo>
                  <a:lnTo>
                    <a:pt x="3663" y="780"/>
                  </a:lnTo>
                  <a:lnTo>
                    <a:pt x="3666" y="787"/>
                  </a:lnTo>
                  <a:lnTo>
                    <a:pt x="3669" y="795"/>
                  </a:lnTo>
                  <a:lnTo>
                    <a:pt x="3671" y="803"/>
                  </a:lnTo>
                  <a:lnTo>
                    <a:pt x="3672" y="810"/>
                  </a:lnTo>
                  <a:lnTo>
                    <a:pt x="3672" y="818"/>
                  </a:lnTo>
                  <a:lnTo>
                    <a:pt x="3672" y="825"/>
                  </a:lnTo>
                  <a:lnTo>
                    <a:pt x="3671" y="833"/>
                  </a:lnTo>
                  <a:lnTo>
                    <a:pt x="3669" y="842"/>
                  </a:lnTo>
                  <a:lnTo>
                    <a:pt x="3667" y="850"/>
                  </a:lnTo>
                  <a:lnTo>
                    <a:pt x="3664" y="857"/>
                  </a:lnTo>
                  <a:lnTo>
                    <a:pt x="3656" y="873"/>
                  </a:lnTo>
                  <a:lnTo>
                    <a:pt x="3645" y="888"/>
                  </a:lnTo>
                  <a:lnTo>
                    <a:pt x="3634" y="904"/>
                  </a:lnTo>
                  <a:lnTo>
                    <a:pt x="3620" y="922"/>
                  </a:lnTo>
                  <a:lnTo>
                    <a:pt x="3604" y="938"/>
                  </a:lnTo>
                  <a:lnTo>
                    <a:pt x="3588" y="955"/>
                  </a:lnTo>
                  <a:lnTo>
                    <a:pt x="3604" y="959"/>
                  </a:lnTo>
                  <a:lnTo>
                    <a:pt x="3620" y="965"/>
                  </a:lnTo>
                  <a:lnTo>
                    <a:pt x="3635" y="971"/>
                  </a:lnTo>
                  <a:lnTo>
                    <a:pt x="3649" y="977"/>
                  </a:lnTo>
                  <a:lnTo>
                    <a:pt x="3664" y="983"/>
                  </a:lnTo>
                  <a:lnTo>
                    <a:pt x="3677" y="989"/>
                  </a:lnTo>
                  <a:lnTo>
                    <a:pt x="3689" y="996"/>
                  </a:lnTo>
                  <a:lnTo>
                    <a:pt x="3700" y="1003"/>
                  </a:lnTo>
                  <a:lnTo>
                    <a:pt x="3710" y="1010"/>
                  </a:lnTo>
                  <a:lnTo>
                    <a:pt x="3721" y="1018"/>
                  </a:lnTo>
                  <a:lnTo>
                    <a:pt x="3730" y="1026"/>
                  </a:lnTo>
                  <a:lnTo>
                    <a:pt x="3738" y="1035"/>
                  </a:lnTo>
                  <a:lnTo>
                    <a:pt x="3745" y="1044"/>
                  </a:lnTo>
                  <a:lnTo>
                    <a:pt x="3752" y="1052"/>
                  </a:lnTo>
                  <a:lnTo>
                    <a:pt x="3758" y="1061"/>
                  </a:lnTo>
                  <a:lnTo>
                    <a:pt x="3762" y="1071"/>
                  </a:lnTo>
                  <a:lnTo>
                    <a:pt x="3766" y="1080"/>
                  </a:lnTo>
                  <a:lnTo>
                    <a:pt x="3770" y="1090"/>
                  </a:lnTo>
                  <a:lnTo>
                    <a:pt x="3772" y="1101"/>
                  </a:lnTo>
                  <a:lnTo>
                    <a:pt x="3774" y="1111"/>
                  </a:lnTo>
                  <a:lnTo>
                    <a:pt x="3774" y="1122"/>
                  </a:lnTo>
                  <a:lnTo>
                    <a:pt x="3774" y="1133"/>
                  </a:lnTo>
                  <a:lnTo>
                    <a:pt x="3773" y="1144"/>
                  </a:lnTo>
                  <a:lnTo>
                    <a:pt x="3772" y="1155"/>
                  </a:lnTo>
                  <a:lnTo>
                    <a:pt x="3769" y="1167"/>
                  </a:lnTo>
                  <a:lnTo>
                    <a:pt x="3765" y="1179"/>
                  </a:lnTo>
                  <a:lnTo>
                    <a:pt x="3761" y="1191"/>
                  </a:lnTo>
                  <a:lnTo>
                    <a:pt x="3756" y="1203"/>
                  </a:lnTo>
                  <a:lnTo>
                    <a:pt x="3750" y="1215"/>
                  </a:lnTo>
                  <a:lnTo>
                    <a:pt x="3743" y="1229"/>
                  </a:lnTo>
                  <a:lnTo>
                    <a:pt x="3735" y="1241"/>
                  </a:lnTo>
                  <a:lnTo>
                    <a:pt x="3726" y="1254"/>
                  </a:lnTo>
                  <a:lnTo>
                    <a:pt x="3710" y="1274"/>
                  </a:lnTo>
                  <a:lnTo>
                    <a:pt x="3697" y="1289"/>
                  </a:lnTo>
                  <a:lnTo>
                    <a:pt x="3686" y="1302"/>
                  </a:lnTo>
                  <a:lnTo>
                    <a:pt x="3676" y="1311"/>
                  </a:lnTo>
                  <a:lnTo>
                    <a:pt x="3668" y="1319"/>
                  </a:lnTo>
                  <a:lnTo>
                    <a:pt x="3661" y="1328"/>
                  </a:lnTo>
                  <a:lnTo>
                    <a:pt x="3654" y="1340"/>
                  </a:lnTo>
                  <a:lnTo>
                    <a:pt x="3646" y="1355"/>
                  </a:lnTo>
                  <a:lnTo>
                    <a:pt x="3640" y="1373"/>
                  </a:lnTo>
                  <a:lnTo>
                    <a:pt x="3635" y="1388"/>
                  </a:lnTo>
                  <a:lnTo>
                    <a:pt x="3632" y="1401"/>
                  </a:lnTo>
                  <a:lnTo>
                    <a:pt x="3630" y="1414"/>
                  </a:lnTo>
                  <a:lnTo>
                    <a:pt x="3627" y="1438"/>
                  </a:lnTo>
                  <a:lnTo>
                    <a:pt x="3624" y="1459"/>
                  </a:lnTo>
                  <a:lnTo>
                    <a:pt x="3622" y="1470"/>
                  </a:lnTo>
                  <a:lnTo>
                    <a:pt x="3619" y="1480"/>
                  </a:lnTo>
                  <a:lnTo>
                    <a:pt x="3614" y="1492"/>
                  </a:lnTo>
                  <a:lnTo>
                    <a:pt x="3608" y="1504"/>
                  </a:lnTo>
                  <a:lnTo>
                    <a:pt x="3600" y="1517"/>
                  </a:lnTo>
                  <a:lnTo>
                    <a:pt x="3590" y="1530"/>
                  </a:lnTo>
                  <a:lnTo>
                    <a:pt x="3576" y="1545"/>
                  </a:lnTo>
                  <a:lnTo>
                    <a:pt x="3561" y="1562"/>
                  </a:lnTo>
                  <a:lnTo>
                    <a:pt x="3557" y="1564"/>
                  </a:lnTo>
                  <a:lnTo>
                    <a:pt x="3553" y="1567"/>
                  </a:lnTo>
                  <a:lnTo>
                    <a:pt x="3548" y="1569"/>
                  </a:lnTo>
                  <a:lnTo>
                    <a:pt x="3542" y="1571"/>
                  </a:lnTo>
                  <a:lnTo>
                    <a:pt x="3530" y="1574"/>
                  </a:lnTo>
                  <a:lnTo>
                    <a:pt x="3515" y="1576"/>
                  </a:lnTo>
                  <a:lnTo>
                    <a:pt x="3502" y="1579"/>
                  </a:lnTo>
                  <a:lnTo>
                    <a:pt x="3491" y="1581"/>
                  </a:lnTo>
                  <a:lnTo>
                    <a:pt x="3486" y="1582"/>
                  </a:lnTo>
                  <a:lnTo>
                    <a:pt x="3482" y="1584"/>
                  </a:lnTo>
                  <a:lnTo>
                    <a:pt x="3478" y="1586"/>
                  </a:lnTo>
                  <a:lnTo>
                    <a:pt x="3476" y="1588"/>
                  </a:lnTo>
                  <a:lnTo>
                    <a:pt x="3472" y="1594"/>
                  </a:lnTo>
                  <a:lnTo>
                    <a:pt x="3469" y="1599"/>
                  </a:lnTo>
                  <a:lnTo>
                    <a:pt x="3467" y="1604"/>
                  </a:lnTo>
                  <a:lnTo>
                    <a:pt x="3466" y="1609"/>
                  </a:lnTo>
                  <a:lnTo>
                    <a:pt x="3466" y="1619"/>
                  </a:lnTo>
                  <a:lnTo>
                    <a:pt x="3468" y="1626"/>
                  </a:lnTo>
                  <a:lnTo>
                    <a:pt x="3470" y="1634"/>
                  </a:lnTo>
                  <a:lnTo>
                    <a:pt x="3472" y="1641"/>
                  </a:lnTo>
                  <a:lnTo>
                    <a:pt x="3472" y="1644"/>
                  </a:lnTo>
                  <a:lnTo>
                    <a:pt x="3472" y="1648"/>
                  </a:lnTo>
                  <a:lnTo>
                    <a:pt x="3470" y="1652"/>
                  </a:lnTo>
                  <a:lnTo>
                    <a:pt x="3468" y="1656"/>
                  </a:lnTo>
                  <a:lnTo>
                    <a:pt x="3458" y="1672"/>
                  </a:lnTo>
                  <a:lnTo>
                    <a:pt x="3445" y="1692"/>
                  </a:lnTo>
                  <a:lnTo>
                    <a:pt x="3433" y="1712"/>
                  </a:lnTo>
                  <a:lnTo>
                    <a:pt x="3421" y="1734"/>
                  </a:lnTo>
                  <a:lnTo>
                    <a:pt x="3409" y="1757"/>
                  </a:lnTo>
                  <a:lnTo>
                    <a:pt x="3397" y="1778"/>
                  </a:lnTo>
                  <a:lnTo>
                    <a:pt x="3386" y="1798"/>
                  </a:lnTo>
                  <a:lnTo>
                    <a:pt x="3376" y="1817"/>
                  </a:lnTo>
                  <a:lnTo>
                    <a:pt x="3356" y="1857"/>
                  </a:lnTo>
                  <a:lnTo>
                    <a:pt x="3336" y="1898"/>
                  </a:lnTo>
                  <a:lnTo>
                    <a:pt x="3326" y="1918"/>
                  </a:lnTo>
                  <a:lnTo>
                    <a:pt x="3314" y="1939"/>
                  </a:lnTo>
                  <a:lnTo>
                    <a:pt x="3302" y="1958"/>
                  </a:lnTo>
                  <a:lnTo>
                    <a:pt x="3290" y="1976"/>
                  </a:lnTo>
                  <a:lnTo>
                    <a:pt x="3276" y="1994"/>
                  </a:lnTo>
                  <a:lnTo>
                    <a:pt x="3261" y="2012"/>
                  </a:lnTo>
                  <a:lnTo>
                    <a:pt x="3252" y="2020"/>
                  </a:lnTo>
                  <a:lnTo>
                    <a:pt x="3244" y="2027"/>
                  </a:lnTo>
                  <a:lnTo>
                    <a:pt x="3235" y="2035"/>
                  </a:lnTo>
                  <a:lnTo>
                    <a:pt x="3225" y="2042"/>
                  </a:lnTo>
                  <a:lnTo>
                    <a:pt x="3216" y="2048"/>
                  </a:lnTo>
                  <a:lnTo>
                    <a:pt x="3205" y="2055"/>
                  </a:lnTo>
                  <a:lnTo>
                    <a:pt x="3195" y="2061"/>
                  </a:lnTo>
                  <a:lnTo>
                    <a:pt x="3182" y="2067"/>
                  </a:lnTo>
                  <a:lnTo>
                    <a:pt x="3170" y="2073"/>
                  </a:lnTo>
                  <a:lnTo>
                    <a:pt x="3158" y="2078"/>
                  </a:lnTo>
                  <a:lnTo>
                    <a:pt x="3145" y="2082"/>
                  </a:lnTo>
                  <a:lnTo>
                    <a:pt x="3131" y="2086"/>
                  </a:lnTo>
                  <a:lnTo>
                    <a:pt x="3135" y="2097"/>
                  </a:lnTo>
                  <a:lnTo>
                    <a:pt x="3138" y="2107"/>
                  </a:lnTo>
                  <a:lnTo>
                    <a:pt x="3141" y="2117"/>
                  </a:lnTo>
                  <a:lnTo>
                    <a:pt x="3142" y="2127"/>
                  </a:lnTo>
                  <a:lnTo>
                    <a:pt x="3142" y="2137"/>
                  </a:lnTo>
                  <a:lnTo>
                    <a:pt x="3142" y="2145"/>
                  </a:lnTo>
                  <a:lnTo>
                    <a:pt x="3141" y="2153"/>
                  </a:lnTo>
                  <a:lnTo>
                    <a:pt x="3140" y="2161"/>
                  </a:lnTo>
                  <a:lnTo>
                    <a:pt x="3137" y="2168"/>
                  </a:lnTo>
                  <a:lnTo>
                    <a:pt x="3134" y="2175"/>
                  </a:lnTo>
                  <a:lnTo>
                    <a:pt x="3131" y="2182"/>
                  </a:lnTo>
                  <a:lnTo>
                    <a:pt x="3126" y="2188"/>
                  </a:lnTo>
                  <a:lnTo>
                    <a:pt x="3117" y="2201"/>
                  </a:lnTo>
                  <a:lnTo>
                    <a:pt x="3106" y="2213"/>
                  </a:lnTo>
                  <a:lnTo>
                    <a:pt x="3082" y="2235"/>
                  </a:lnTo>
                  <a:lnTo>
                    <a:pt x="3056" y="2257"/>
                  </a:lnTo>
                  <a:lnTo>
                    <a:pt x="3044" y="2270"/>
                  </a:lnTo>
                  <a:lnTo>
                    <a:pt x="3032" y="2282"/>
                  </a:lnTo>
                  <a:lnTo>
                    <a:pt x="3022" y="2296"/>
                  </a:lnTo>
                  <a:lnTo>
                    <a:pt x="3013" y="2310"/>
                  </a:lnTo>
                  <a:lnTo>
                    <a:pt x="3010" y="2316"/>
                  </a:lnTo>
                  <a:lnTo>
                    <a:pt x="3009" y="2322"/>
                  </a:lnTo>
                  <a:lnTo>
                    <a:pt x="3009" y="2329"/>
                  </a:lnTo>
                  <a:lnTo>
                    <a:pt x="3010" y="2335"/>
                  </a:lnTo>
                  <a:lnTo>
                    <a:pt x="3013" y="2347"/>
                  </a:lnTo>
                  <a:lnTo>
                    <a:pt x="3018" y="2359"/>
                  </a:lnTo>
                  <a:lnTo>
                    <a:pt x="3023" y="2371"/>
                  </a:lnTo>
                  <a:lnTo>
                    <a:pt x="3026" y="2382"/>
                  </a:lnTo>
                  <a:lnTo>
                    <a:pt x="3027" y="2389"/>
                  </a:lnTo>
                  <a:lnTo>
                    <a:pt x="3027" y="2395"/>
                  </a:lnTo>
                  <a:lnTo>
                    <a:pt x="3026" y="2401"/>
                  </a:lnTo>
                  <a:lnTo>
                    <a:pt x="3023" y="2407"/>
                  </a:lnTo>
                  <a:lnTo>
                    <a:pt x="3018" y="2416"/>
                  </a:lnTo>
                  <a:lnTo>
                    <a:pt x="3011" y="2425"/>
                  </a:lnTo>
                  <a:lnTo>
                    <a:pt x="3005" y="2434"/>
                  </a:lnTo>
                  <a:lnTo>
                    <a:pt x="2996" y="2441"/>
                  </a:lnTo>
                  <a:lnTo>
                    <a:pt x="2981" y="2457"/>
                  </a:lnTo>
                  <a:lnTo>
                    <a:pt x="2965" y="2471"/>
                  </a:lnTo>
                  <a:lnTo>
                    <a:pt x="2949" y="2485"/>
                  </a:lnTo>
                  <a:lnTo>
                    <a:pt x="2933" y="2498"/>
                  </a:lnTo>
                  <a:lnTo>
                    <a:pt x="2925" y="2505"/>
                  </a:lnTo>
                  <a:lnTo>
                    <a:pt x="2919" y="2512"/>
                  </a:lnTo>
                  <a:lnTo>
                    <a:pt x="2913" y="2520"/>
                  </a:lnTo>
                  <a:lnTo>
                    <a:pt x="2908" y="2528"/>
                  </a:lnTo>
                  <a:lnTo>
                    <a:pt x="2904" y="2535"/>
                  </a:lnTo>
                  <a:lnTo>
                    <a:pt x="2902" y="2542"/>
                  </a:lnTo>
                  <a:lnTo>
                    <a:pt x="2900" y="2549"/>
                  </a:lnTo>
                  <a:lnTo>
                    <a:pt x="2899" y="2556"/>
                  </a:lnTo>
                  <a:lnTo>
                    <a:pt x="2898" y="2572"/>
                  </a:lnTo>
                  <a:lnTo>
                    <a:pt x="2898" y="2588"/>
                  </a:lnTo>
                  <a:lnTo>
                    <a:pt x="2898" y="2604"/>
                  </a:lnTo>
                  <a:lnTo>
                    <a:pt x="2897" y="2619"/>
                  </a:lnTo>
                  <a:lnTo>
                    <a:pt x="2896" y="2626"/>
                  </a:lnTo>
                  <a:lnTo>
                    <a:pt x="2894" y="2633"/>
                  </a:lnTo>
                  <a:lnTo>
                    <a:pt x="2891" y="2640"/>
                  </a:lnTo>
                  <a:lnTo>
                    <a:pt x="2888" y="2648"/>
                  </a:lnTo>
                  <a:lnTo>
                    <a:pt x="2881" y="2657"/>
                  </a:lnTo>
                  <a:lnTo>
                    <a:pt x="2874" y="2666"/>
                  </a:lnTo>
                  <a:lnTo>
                    <a:pt x="2865" y="2674"/>
                  </a:lnTo>
                  <a:lnTo>
                    <a:pt x="2857" y="2681"/>
                  </a:lnTo>
                  <a:lnTo>
                    <a:pt x="2841" y="2694"/>
                  </a:lnTo>
                  <a:lnTo>
                    <a:pt x="2823" y="2706"/>
                  </a:lnTo>
                  <a:lnTo>
                    <a:pt x="2806" y="2719"/>
                  </a:lnTo>
                  <a:lnTo>
                    <a:pt x="2788" y="2731"/>
                  </a:lnTo>
                  <a:lnTo>
                    <a:pt x="2779" y="2738"/>
                  </a:lnTo>
                  <a:lnTo>
                    <a:pt x="2771" y="2745"/>
                  </a:lnTo>
                  <a:lnTo>
                    <a:pt x="2763" y="2753"/>
                  </a:lnTo>
                  <a:lnTo>
                    <a:pt x="2756" y="2761"/>
                  </a:lnTo>
                  <a:lnTo>
                    <a:pt x="2745" y="2776"/>
                  </a:lnTo>
                  <a:lnTo>
                    <a:pt x="2734" y="2789"/>
                  </a:lnTo>
                  <a:lnTo>
                    <a:pt x="2725" y="2802"/>
                  </a:lnTo>
                  <a:lnTo>
                    <a:pt x="2716" y="2814"/>
                  </a:lnTo>
                  <a:lnTo>
                    <a:pt x="2700" y="2839"/>
                  </a:lnTo>
                  <a:lnTo>
                    <a:pt x="2685" y="2863"/>
                  </a:lnTo>
                  <a:lnTo>
                    <a:pt x="2676" y="2875"/>
                  </a:lnTo>
                  <a:lnTo>
                    <a:pt x="2666" y="2886"/>
                  </a:lnTo>
                  <a:lnTo>
                    <a:pt x="2657" y="2898"/>
                  </a:lnTo>
                  <a:lnTo>
                    <a:pt x="2646" y="2910"/>
                  </a:lnTo>
                  <a:lnTo>
                    <a:pt x="2633" y="2921"/>
                  </a:lnTo>
                  <a:lnTo>
                    <a:pt x="2620" y="2932"/>
                  </a:lnTo>
                  <a:lnTo>
                    <a:pt x="2603" y="2943"/>
                  </a:lnTo>
                  <a:lnTo>
                    <a:pt x="2586" y="2954"/>
                  </a:lnTo>
                  <a:lnTo>
                    <a:pt x="2589" y="2962"/>
                  </a:lnTo>
                  <a:lnTo>
                    <a:pt x="2592" y="2972"/>
                  </a:lnTo>
                  <a:lnTo>
                    <a:pt x="2594" y="2980"/>
                  </a:lnTo>
                  <a:lnTo>
                    <a:pt x="2595" y="2989"/>
                  </a:lnTo>
                  <a:lnTo>
                    <a:pt x="2596" y="2997"/>
                  </a:lnTo>
                  <a:lnTo>
                    <a:pt x="2596" y="3005"/>
                  </a:lnTo>
                  <a:lnTo>
                    <a:pt x="2595" y="3013"/>
                  </a:lnTo>
                  <a:lnTo>
                    <a:pt x="2594" y="3020"/>
                  </a:lnTo>
                  <a:lnTo>
                    <a:pt x="2592" y="3028"/>
                  </a:lnTo>
                  <a:lnTo>
                    <a:pt x="2590" y="3036"/>
                  </a:lnTo>
                  <a:lnTo>
                    <a:pt x="2588" y="3043"/>
                  </a:lnTo>
                  <a:lnTo>
                    <a:pt x="2585" y="3050"/>
                  </a:lnTo>
                  <a:lnTo>
                    <a:pt x="2577" y="3063"/>
                  </a:lnTo>
                  <a:lnTo>
                    <a:pt x="2568" y="3076"/>
                  </a:lnTo>
                  <a:lnTo>
                    <a:pt x="2557" y="3088"/>
                  </a:lnTo>
                  <a:lnTo>
                    <a:pt x="2545" y="3101"/>
                  </a:lnTo>
                  <a:lnTo>
                    <a:pt x="2532" y="3111"/>
                  </a:lnTo>
                  <a:lnTo>
                    <a:pt x="2518" y="3121"/>
                  </a:lnTo>
                  <a:lnTo>
                    <a:pt x="2504" y="3131"/>
                  </a:lnTo>
                  <a:lnTo>
                    <a:pt x="2490" y="3139"/>
                  </a:lnTo>
                  <a:lnTo>
                    <a:pt x="2475" y="3147"/>
                  </a:lnTo>
                  <a:lnTo>
                    <a:pt x="2459" y="3155"/>
                  </a:lnTo>
                  <a:lnTo>
                    <a:pt x="2459" y="3169"/>
                  </a:lnTo>
                  <a:lnTo>
                    <a:pt x="2458" y="3183"/>
                  </a:lnTo>
                  <a:lnTo>
                    <a:pt x="2456" y="3196"/>
                  </a:lnTo>
                  <a:lnTo>
                    <a:pt x="2453" y="3209"/>
                  </a:lnTo>
                  <a:lnTo>
                    <a:pt x="2448" y="3221"/>
                  </a:lnTo>
                  <a:lnTo>
                    <a:pt x="2443" y="3234"/>
                  </a:lnTo>
                  <a:lnTo>
                    <a:pt x="2436" y="3245"/>
                  </a:lnTo>
                  <a:lnTo>
                    <a:pt x="2429" y="3256"/>
                  </a:lnTo>
                  <a:lnTo>
                    <a:pt x="2421" y="3266"/>
                  </a:lnTo>
                  <a:lnTo>
                    <a:pt x="2412" y="3276"/>
                  </a:lnTo>
                  <a:lnTo>
                    <a:pt x="2401" y="3285"/>
                  </a:lnTo>
                  <a:lnTo>
                    <a:pt x="2391" y="3295"/>
                  </a:lnTo>
                  <a:lnTo>
                    <a:pt x="2380" y="3302"/>
                  </a:lnTo>
                  <a:lnTo>
                    <a:pt x="2368" y="3309"/>
                  </a:lnTo>
                  <a:lnTo>
                    <a:pt x="2356" y="3316"/>
                  </a:lnTo>
                  <a:lnTo>
                    <a:pt x="2343" y="3321"/>
                  </a:lnTo>
                  <a:lnTo>
                    <a:pt x="2347" y="3343"/>
                  </a:lnTo>
                  <a:lnTo>
                    <a:pt x="2349" y="3363"/>
                  </a:lnTo>
                  <a:lnTo>
                    <a:pt x="2349" y="3372"/>
                  </a:lnTo>
                  <a:lnTo>
                    <a:pt x="2348" y="3380"/>
                  </a:lnTo>
                  <a:lnTo>
                    <a:pt x="2347" y="3387"/>
                  </a:lnTo>
                  <a:lnTo>
                    <a:pt x="2346" y="3394"/>
                  </a:lnTo>
                  <a:lnTo>
                    <a:pt x="2343" y="3401"/>
                  </a:lnTo>
                  <a:lnTo>
                    <a:pt x="2340" y="3407"/>
                  </a:lnTo>
                  <a:lnTo>
                    <a:pt x="2337" y="3412"/>
                  </a:lnTo>
                  <a:lnTo>
                    <a:pt x="2334" y="3418"/>
                  </a:lnTo>
                  <a:lnTo>
                    <a:pt x="2327" y="3429"/>
                  </a:lnTo>
                  <a:lnTo>
                    <a:pt x="2319" y="3437"/>
                  </a:lnTo>
                  <a:lnTo>
                    <a:pt x="2299" y="3454"/>
                  </a:lnTo>
                  <a:lnTo>
                    <a:pt x="2277" y="3471"/>
                  </a:lnTo>
                  <a:lnTo>
                    <a:pt x="2265" y="3481"/>
                  </a:lnTo>
                  <a:lnTo>
                    <a:pt x="2254" y="3492"/>
                  </a:lnTo>
                  <a:lnTo>
                    <a:pt x="2243" y="3504"/>
                  </a:lnTo>
                  <a:lnTo>
                    <a:pt x="2233" y="3518"/>
                  </a:lnTo>
                  <a:lnTo>
                    <a:pt x="2223" y="3533"/>
                  </a:lnTo>
                  <a:lnTo>
                    <a:pt x="2215" y="3550"/>
                  </a:lnTo>
                  <a:lnTo>
                    <a:pt x="2207" y="3567"/>
                  </a:lnTo>
                  <a:lnTo>
                    <a:pt x="2201" y="3583"/>
                  </a:lnTo>
                  <a:lnTo>
                    <a:pt x="2188" y="3617"/>
                  </a:lnTo>
                  <a:lnTo>
                    <a:pt x="2175" y="3648"/>
                  </a:lnTo>
                  <a:lnTo>
                    <a:pt x="2167" y="3662"/>
                  </a:lnTo>
                  <a:lnTo>
                    <a:pt x="2157" y="3675"/>
                  </a:lnTo>
                  <a:lnTo>
                    <a:pt x="2152" y="3682"/>
                  </a:lnTo>
                  <a:lnTo>
                    <a:pt x="2146" y="3687"/>
                  </a:lnTo>
                  <a:lnTo>
                    <a:pt x="2140" y="3692"/>
                  </a:lnTo>
                  <a:lnTo>
                    <a:pt x="2134" y="3697"/>
                  </a:lnTo>
                  <a:lnTo>
                    <a:pt x="2127" y="3701"/>
                  </a:lnTo>
                  <a:lnTo>
                    <a:pt x="2119" y="3705"/>
                  </a:lnTo>
                  <a:lnTo>
                    <a:pt x="2111" y="3708"/>
                  </a:lnTo>
                  <a:lnTo>
                    <a:pt x="2102" y="3711"/>
                  </a:lnTo>
                  <a:lnTo>
                    <a:pt x="2093" y="3713"/>
                  </a:lnTo>
                  <a:lnTo>
                    <a:pt x="2082" y="3715"/>
                  </a:lnTo>
                  <a:lnTo>
                    <a:pt x="2071" y="3716"/>
                  </a:lnTo>
                  <a:lnTo>
                    <a:pt x="2059" y="3716"/>
                  </a:lnTo>
                  <a:lnTo>
                    <a:pt x="2051" y="3741"/>
                  </a:lnTo>
                  <a:lnTo>
                    <a:pt x="2041" y="3767"/>
                  </a:lnTo>
                  <a:lnTo>
                    <a:pt x="2030" y="3790"/>
                  </a:lnTo>
                  <a:lnTo>
                    <a:pt x="2018" y="3814"/>
                  </a:lnTo>
                  <a:lnTo>
                    <a:pt x="2004" y="3836"/>
                  </a:lnTo>
                  <a:lnTo>
                    <a:pt x="1990" y="3857"/>
                  </a:lnTo>
                  <a:lnTo>
                    <a:pt x="1976" y="3878"/>
                  </a:lnTo>
                  <a:lnTo>
                    <a:pt x="1961" y="3898"/>
                  </a:lnTo>
                  <a:lnTo>
                    <a:pt x="1944" y="3917"/>
                  </a:lnTo>
                  <a:lnTo>
                    <a:pt x="1928" y="3937"/>
                  </a:lnTo>
                  <a:lnTo>
                    <a:pt x="1911" y="3955"/>
                  </a:lnTo>
                  <a:lnTo>
                    <a:pt x="1894" y="3973"/>
                  </a:lnTo>
                  <a:lnTo>
                    <a:pt x="1859" y="4009"/>
                  </a:lnTo>
                  <a:lnTo>
                    <a:pt x="1823" y="4043"/>
                  </a:lnTo>
                  <a:lnTo>
                    <a:pt x="1777" y="4086"/>
                  </a:lnTo>
                  <a:lnTo>
                    <a:pt x="1733" y="4124"/>
                  </a:lnTo>
                  <a:lnTo>
                    <a:pt x="1690" y="4160"/>
                  </a:lnTo>
                  <a:lnTo>
                    <a:pt x="1650" y="4195"/>
                  </a:lnTo>
                  <a:lnTo>
                    <a:pt x="1610" y="4230"/>
                  </a:lnTo>
                  <a:lnTo>
                    <a:pt x="1571" y="4268"/>
                  </a:lnTo>
                  <a:lnTo>
                    <a:pt x="1551" y="4288"/>
                  </a:lnTo>
                  <a:lnTo>
                    <a:pt x="1531" y="4309"/>
                  </a:lnTo>
                  <a:lnTo>
                    <a:pt x="1512" y="4332"/>
                  </a:lnTo>
                  <a:lnTo>
                    <a:pt x="1491" y="4356"/>
                  </a:lnTo>
                  <a:lnTo>
                    <a:pt x="1488" y="4341"/>
                  </a:lnTo>
                  <a:lnTo>
                    <a:pt x="1483" y="4326"/>
                  </a:lnTo>
                  <a:lnTo>
                    <a:pt x="1479" y="4310"/>
                  </a:lnTo>
                  <a:lnTo>
                    <a:pt x="1475" y="4295"/>
                  </a:lnTo>
                  <a:lnTo>
                    <a:pt x="1454" y="4319"/>
                  </a:lnTo>
                  <a:lnTo>
                    <a:pt x="1428" y="4348"/>
                  </a:lnTo>
                  <a:lnTo>
                    <a:pt x="1403" y="4375"/>
                  </a:lnTo>
                  <a:lnTo>
                    <a:pt x="1378" y="4403"/>
                  </a:lnTo>
                  <a:lnTo>
                    <a:pt x="1372" y="4398"/>
                  </a:lnTo>
                  <a:lnTo>
                    <a:pt x="1365" y="4394"/>
                  </a:lnTo>
                  <a:lnTo>
                    <a:pt x="1357" y="4392"/>
                  </a:lnTo>
                  <a:lnTo>
                    <a:pt x="1350" y="4390"/>
                  </a:lnTo>
                  <a:lnTo>
                    <a:pt x="1342" y="4390"/>
                  </a:lnTo>
                  <a:lnTo>
                    <a:pt x="1333" y="4390"/>
                  </a:lnTo>
                  <a:lnTo>
                    <a:pt x="1325" y="4392"/>
                  </a:lnTo>
                  <a:lnTo>
                    <a:pt x="1316" y="4394"/>
                  </a:lnTo>
                  <a:lnTo>
                    <a:pt x="1306" y="4398"/>
                  </a:lnTo>
                  <a:lnTo>
                    <a:pt x="1296" y="4402"/>
                  </a:lnTo>
                  <a:lnTo>
                    <a:pt x="1286" y="4407"/>
                  </a:lnTo>
                  <a:lnTo>
                    <a:pt x="1276" y="4412"/>
                  </a:lnTo>
                  <a:lnTo>
                    <a:pt x="1255" y="4424"/>
                  </a:lnTo>
                  <a:lnTo>
                    <a:pt x="1234" y="4438"/>
                  </a:lnTo>
                  <a:lnTo>
                    <a:pt x="1190" y="4470"/>
                  </a:lnTo>
                  <a:lnTo>
                    <a:pt x="1147" y="4500"/>
                  </a:lnTo>
                  <a:lnTo>
                    <a:pt x="1127" y="4514"/>
                  </a:lnTo>
                  <a:lnTo>
                    <a:pt x="1108" y="4528"/>
                  </a:lnTo>
                  <a:lnTo>
                    <a:pt x="1089" y="4538"/>
                  </a:lnTo>
                  <a:lnTo>
                    <a:pt x="1073" y="4546"/>
                  </a:lnTo>
                  <a:lnTo>
                    <a:pt x="1055" y="4552"/>
                  </a:lnTo>
                  <a:lnTo>
                    <a:pt x="1035" y="4559"/>
                  </a:lnTo>
                  <a:lnTo>
                    <a:pt x="1013" y="4565"/>
                  </a:lnTo>
                  <a:lnTo>
                    <a:pt x="991" y="4570"/>
                  </a:lnTo>
                  <a:lnTo>
                    <a:pt x="967" y="4574"/>
                  </a:lnTo>
                  <a:lnTo>
                    <a:pt x="944" y="4577"/>
                  </a:lnTo>
                  <a:lnTo>
                    <a:pt x="920" y="4579"/>
                  </a:lnTo>
                  <a:lnTo>
                    <a:pt x="897" y="4578"/>
                  </a:lnTo>
                  <a:lnTo>
                    <a:pt x="886" y="4577"/>
                  </a:lnTo>
                  <a:lnTo>
                    <a:pt x="875" y="4575"/>
                  </a:lnTo>
                  <a:lnTo>
                    <a:pt x="865" y="4573"/>
                  </a:lnTo>
                  <a:lnTo>
                    <a:pt x="855" y="4570"/>
                  </a:lnTo>
                  <a:lnTo>
                    <a:pt x="845" y="4567"/>
                  </a:lnTo>
                  <a:lnTo>
                    <a:pt x="835" y="4562"/>
                  </a:lnTo>
                  <a:lnTo>
                    <a:pt x="827" y="4557"/>
                  </a:lnTo>
                  <a:lnTo>
                    <a:pt x="819" y="4551"/>
                  </a:lnTo>
                  <a:lnTo>
                    <a:pt x="812" y="4545"/>
                  </a:lnTo>
                  <a:lnTo>
                    <a:pt x="806" y="4537"/>
                  </a:lnTo>
                  <a:lnTo>
                    <a:pt x="800" y="4528"/>
                  </a:lnTo>
                  <a:lnTo>
                    <a:pt x="795" y="4519"/>
                  </a:lnTo>
                  <a:lnTo>
                    <a:pt x="792" y="4508"/>
                  </a:lnTo>
                  <a:lnTo>
                    <a:pt x="789" y="4496"/>
                  </a:lnTo>
                  <a:lnTo>
                    <a:pt x="787" y="4484"/>
                  </a:lnTo>
                  <a:lnTo>
                    <a:pt x="786" y="4470"/>
                  </a:lnTo>
                  <a:lnTo>
                    <a:pt x="772" y="4478"/>
                  </a:lnTo>
                  <a:lnTo>
                    <a:pt x="758" y="4485"/>
                  </a:lnTo>
                  <a:lnTo>
                    <a:pt x="744" y="4491"/>
                  </a:lnTo>
                  <a:lnTo>
                    <a:pt x="730" y="4494"/>
                  </a:lnTo>
                  <a:lnTo>
                    <a:pt x="716" y="4496"/>
                  </a:lnTo>
                  <a:lnTo>
                    <a:pt x="702" y="4497"/>
                  </a:lnTo>
                  <a:lnTo>
                    <a:pt x="689" y="4495"/>
                  </a:lnTo>
                  <a:lnTo>
                    <a:pt x="677" y="4492"/>
                  </a:lnTo>
                  <a:lnTo>
                    <a:pt x="672" y="4490"/>
                  </a:lnTo>
                  <a:lnTo>
                    <a:pt x="666" y="4488"/>
                  </a:lnTo>
                  <a:lnTo>
                    <a:pt x="661" y="4485"/>
                  </a:lnTo>
                  <a:lnTo>
                    <a:pt x="657" y="4481"/>
                  </a:lnTo>
                  <a:lnTo>
                    <a:pt x="653" y="4477"/>
                  </a:lnTo>
                  <a:lnTo>
                    <a:pt x="649" y="4473"/>
                  </a:lnTo>
                  <a:lnTo>
                    <a:pt x="645" y="4468"/>
                  </a:lnTo>
                  <a:lnTo>
                    <a:pt x="642" y="4463"/>
                  </a:lnTo>
                  <a:lnTo>
                    <a:pt x="640" y="4458"/>
                  </a:lnTo>
                  <a:lnTo>
                    <a:pt x="638" y="4450"/>
                  </a:lnTo>
                  <a:lnTo>
                    <a:pt x="637" y="4444"/>
                  </a:lnTo>
                  <a:lnTo>
                    <a:pt x="637" y="4437"/>
                  </a:lnTo>
                  <a:lnTo>
                    <a:pt x="637" y="4430"/>
                  </a:lnTo>
                  <a:lnTo>
                    <a:pt x="638" y="4422"/>
                  </a:lnTo>
                  <a:lnTo>
                    <a:pt x="640" y="4414"/>
                  </a:lnTo>
                  <a:lnTo>
                    <a:pt x="642" y="4405"/>
                  </a:lnTo>
                  <a:lnTo>
                    <a:pt x="624" y="4408"/>
                  </a:lnTo>
                  <a:lnTo>
                    <a:pt x="606" y="4409"/>
                  </a:lnTo>
                  <a:lnTo>
                    <a:pt x="586" y="4409"/>
                  </a:lnTo>
                  <a:lnTo>
                    <a:pt x="566" y="4407"/>
                  </a:lnTo>
                  <a:lnTo>
                    <a:pt x="546" y="4403"/>
                  </a:lnTo>
                  <a:lnTo>
                    <a:pt x="528" y="4398"/>
                  </a:lnTo>
                  <a:lnTo>
                    <a:pt x="519" y="4395"/>
                  </a:lnTo>
                  <a:lnTo>
                    <a:pt x="510" y="4391"/>
                  </a:lnTo>
                  <a:lnTo>
                    <a:pt x="502" y="4388"/>
                  </a:lnTo>
                  <a:lnTo>
                    <a:pt x="495" y="4382"/>
                  </a:lnTo>
                  <a:lnTo>
                    <a:pt x="488" y="4378"/>
                  </a:lnTo>
                  <a:lnTo>
                    <a:pt x="482" y="4373"/>
                  </a:lnTo>
                  <a:lnTo>
                    <a:pt x="477" y="4367"/>
                  </a:lnTo>
                  <a:lnTo>
                    <a:pt x="473" y="4362"/>
                  </a:lnTo>
                  <a:lnTo>
                    <a:pt x="469" y="4356"/>
                  </a:lnTo>
                  <a:lnTo>
                    <a:pt x="467" y="4349"/>
                  </a:lnTo>
                  <a:lnTo>
                    <a:pt x="466" y="4343"/>
                  </a:lnTo>
                  <a:lnTo>
                    <a:pt x="465" y="4336"/>
                  </a:lnTo>
                  <a:lnTo>
                    <a:pt x="466" y="4329"/>
                  </a:lnTo>
                  <a:lnTo>
                    <a:pt x="468" y="4320"/>
                  </a:lnTo>
                  <a:lnTo>
                    <a:pt x="471" y="4312"/>
                  </a:lnTo>
                  <a:lnTo>
                    <a:pt x="476" y="4304"/>
                  </a:lnTo>
                  <a:lnTo>
                    <a:pt x="482" y="4295"/>
                  </a:lnTo>
                  <a:lnTo>
                    <a:pt x="490" y="4287"/>
                  </a:lnTo>
                  <a:lnTo>
                    <a:pt x="499" y="4277"/>
                  </a:lnTo>
                  <a:lnTo>
                    <a:pt x="510" y="4268"/>
                  </a:lnTo>
                  <a:lnTo>
                    <a:pt x="496" y="4272"/>
                  </a:lnTo>
                  <a:lnTo>
                    <a:pt x="483" y="4275"/>
                  </a:lnTo>
                  <a:lnTo>
                    <a:pt x="471" y="4277"/>
                  </a:lnTo>
                  <a:lnTo>
                    <a:pt x="459" y="4278"/>
                  </a:lnTo>
                  <a:lnTo>
                    <a:pt x="447" y="4278"/>
                  </a:lnTo>
                  <a:lnTo>
                    <a:pt x="436" y="4277"/>
                  </a:lnTo>
                  <a:lnTo>
                    <a:pt x="426" y="4276"/>
                  </a:lnTo>
                  <a:lnTo>
                    <a:pt x="417" y="4273"/>
                  </a:lnTo>
                  <a:lnTo>
                    <a:pt x="408" y="4270"/>
                  </a:lnTo>
                  <a:lnTo>
                    <a:pt x="400" y="4267"/>
                  </a:lnTo>
                  <a:lnTo>
                    <a:pt x="392" y="4262"/>
                  </a:lnTo>
                  <a:lnTo>
                    <a:pt x="385" y="4256"/>
                  </a:lnTo>
                  <a:lnTo>
                    <a:pt x="376" y="4251"/>
                  </a:lnTo>
                  <a:lnTo>
                    <a:pt x="370" y="4245"/>
                  </a:lnTo>
                  <a:lnTo>
                    <a:pt x="364" y="4239"/>
                  </a:lnTo>
                  <a:lnTo>
                    <a:pt x="358" y="4232"/>
                  </a:lnTo>
                  <a:lnTo>
                    <a:pt x="348" y="4217"/>
                  </a:lnTo>
                  <a:lnTo>
                    <a:pt x="338" y="4201"/>
                  </a:lnTo>
                  <a:lnTo>
                    <a:pt x="330" y="4184"/>
                  </a:lnTo>
                  <a:lnTo>
                    <a:pt x="323" y="4167"/>
                  </a:lnTo>
                  <a:lnTo>
                    <a:pt x="309" y="4135"/>
                  </a:lnTo>
                  <a:lnTo>
                    <a:pt x="298" y="4104"/>
                  </a:lnTo>
                  <a:lnTo>
                    <a:pt x="297" y="4102"/>
                  </a:lnTo>
                  <a:lnTo>
                    <a:pt x="298" y="4100"/>
                  </a:lnTo>
                  <a:lnTo>
                    <a:pt x="300" y="4097"/>
                  </a:lnTo>
                  <a:lnTo>
                    <a:pt x="302" y="4094"/>
                  </a:lnTo>
                  <a:lnTo>
                    <a:pt x="309" y="4087"/>
                  </a:lnTo>
                  <a:lnTo>
                    <a:pt x="316" y="4080"/>
                  </a:lnTo>
                  <a:lnTo>
                    <a:pt x="320" y="4075"/>
                  </a:lnTo>
                  <a:lnTo>
                    <a:pt x="323" y="4071"/>
                  </a:lnTo>
                  <a:lnTo>
                    <a:pt x="326" y="4066"/>
                  </a:lnTo>
                  <a:lnTo>
                    <a:pt x="328" y="4060"/>
                  </a:lnTo>
                  <a:lnTo>
                    <a:pt x="329" y="4054"/>
                  </a:lnTo>
                  <a:lnTo>
                    <a:pt x="329" y="4049"/>
                  </a:lnTo>
                  <a:lnTo>
                    <a:pt x="328" y="4043"/>
                  </a:lnTo>
                  <a:lnTo>
                    <a:pt x="325" y="4037"/>
                  </a:lnTo>
                  <a:lnTo>
                    <a:pt x="323" y="4033"/>
                  </a:lnTo>
                  <a:lnTo>
                    <a:pt x="318" y="4030"/>
                  </a:lnTo>
                  <a:lnTo>
                    <a:pt x="314" y="4027"/>
                  </a:lnTo>
                  <a:lnTo>
                    <a:pt x="309" y="4025"/>
                  </a:lnTo>
                  <a:lnTo>
                    <a:pt x="297" y="4022"/>
                  </a:lnTo>
                  <a:lnTo>
                    <a:pt x="284" y="4020"/>
                  </a:lnTo>
                  <a:lnTo>
                    <a:pt x="271" y="4018"/>
                  </a:lnTo>
                  <a:lnTo>
                    <a:pt x="259" y="4015"/>
                  </a:lnTo>
                  <a:lnTo>
                    <a:pt x="253" y="4013"/>
                  </a:lnTo>
                  <a:lnTo>
                    <a:pt x="248" y="4011"/>
                  </a:lnTo>
                  <a:lnTo>
                    <a:pt x="244" y="4008"/>
                  </a:lnTo>
                  <a:lnTo>
                    <a:pt x="240" y="4005"/>
                  </a:lnTo>
                  <a:lnTo>
                    <a:pt x="214" y="3973"/>
                  </a:lnTo>
                  <a:lnTo>
                    <a:pt x="187" y="3944"/>
                  </a:lnTo>
                  <a:lnTo>
                    <a:pt x="175" y="3928"/>
                  </a:lnTo>
                  <a:lnTo>
                    <a:pt x="163" y="3913"/>
                  </a:lnTo>
                  <a:lnTo>
                    <a:pt x="152" y="3897"/>
                  </a:lnTo>
                  <a:lnTo>
                    <a:pt x="142" y="3879"/>
                  </a:lnTo>
                  <a:lnTo>
                    <a:pt x="150" y="3865"/>
                  </a:lnTo>
                  <a:lnTo>
                    <a:pt x="156" y="3852"/>
                  </a:lnTo>
                  <a:lnTo>
                    <a:pt x="160" y="3840"/>
                  </a:lnTo>
                  <a:lnTo>
                    <a:pt x="164" y="3827"/>
                  </a:lnTo>
                  <a:lnTo>
                    <a:pt x="167" y="3815"/>
                  </a:lnTo>
                  <a:lnTo>
                    <a:pt x="171" y="3803"/>
                  </a:lnTo>
                  <a:lnTo>
                    <a:pt x="176" y="3791"/>
                  </a:lnTo>
                  <a:lnTo>
                    <a:pt x="183" y="3780"/>
                  </a:lnTo>
                  <a:lnTo>
                    <a:pt x="187" y="3778"/>
                  </a:lnTo>
                  <a:lnTo>
                    <a:pt x="190" y="3778"/>
                  </a:lnTo>
                  <a:lnTo>
                    <a:pt x="188" y="3779"/>
                  </a:lnTo>
                  <a:lnTo>
                    <a:pt x="184" y="3781"/>
                  </a:lnTo>
                  <a:lnTo>
                    <a:pt x="176" y="3779"/>
                  </a:lnTo>
                  <a:lnTo>
                    <a:pt x="169" y="3777"/>
                  </a:lnTo>
                  <a:lnTo>
                    <a:pt x="162" y="3774"/>
                  </a:lnTo>
                  <a:lnTo>
                    <a:pt x="155" y="3770"/>
                  </a:lnTo>
                  <a:lnTo>
                    <a:pt x="141" y="3761"/>
                  </a:lnTo>
                  <a:lnTo>
                    <a:pt x="127" y="3750"/>
                  </a:lnTo>
                  <a:lnTo>
                    <a:pt x="114" y="3737"/>
                  </a:lnTo>
                  <a:lnTo>
                    <a:pt x="103" y="3724"/>
                  </a:lnTo>
                  <a:lnTo>
                    <a:pt x="93" y="3709"/>
                  </a:lnTo>
                  <a:lnTo>
                    <a:pt x="84" y="3694"/>
                  </a:lnTo>
                  <a:lnTo>
                    <a:pt x="81" y="3687"/>
                  </a:lnTo>
                  <a:lnTo>
                    <a:pt x="78" y="3679"/>
                  </a:lnTo>
                  <a:lnTo>
                    <a:pt x="76" y="3670"/>
                  </a:lnTo>
                  <a:lnTo>
                    <a:pt x="74" y="3662"/>
                  </a:lnTo>
                  <a:lnTo>
                    <a:pt x="72" y="3654"/>
                  </a:lnTo>
                  <a:lnTo>
                    <a:pt x="72" y="3646"/>
                  </a:lnTo>
                  <a:lnTo>
                    <a:pt x="72" y="3639"/>
                  </a:lnTo>
                  <a:lnTo>
                    <a:pt x="72" y="3631"/>
                  </a:lnTo>
                  <a:lnTo>
                    <a:pt x="74" y="3623"/>
                  </a:lnTo>
                  <a:lnTo>
                    <a:pt x="76" y="3616"/>
                  </a:lnTo>
                  <a:lnTo>
                    <a:pt x="79" y="3608"/>
                  </a:lnTo>
                  <a:lnTo>
                    <a:pt x="82" y="3601"/>
                  </a:lnTo>
                  <a:lnTo>
                    <a:pt x="87" y="3594"/>
                  </a:lnTo>
                  <a:lnTo>
                    <a:pt x="92" y="3588"/>
                  </a:lnTo>
                  <a:lnTo>
                    <a:pt x="98" y="3581"/>
                  </a:lnTo>
                  <a:lnTo>
                    <a:pt x="106" y="3576"/>
                  </a:lnTo>
                  <a:lnTo>
                    <a:pt x="76" y="3544"/>
                  </a:lnTo>
                  <a:lnTo>
                    <a:pt x="46" y="3514"/>
                  </a:lnTo>
                  <a:lnTo>
                    <a:pt x="33" y="3499"/>
                  </a:lnTo>
                  <a:lnTo>
                    <a:pt x="22" y="3483"/>
                  </a:lnTo>
                  <a:lnTo>
                    <a:pt x="17" y="3476"/>
                  </a:lnTo>
                  <a:lnTo>
                    <a:pt x="13" y="3468"/>
                  </a:lnTo>
                  <a:lnTo>
                    <a:pt x="9" y="3461"/>
                  </a:lnTo>
                  <a:lnTo>
                    <a:pt x="6" y="3453"/>
                  </a:lnTo>
                  <a:lnTo>
                    <a:pt x="3" y="3446"/>
                  </a:lnTo>
                  <a:lnTo>
                    <a:pt x="1" y="3439"/>
                  </a:lnTo>
                  <a:lnTo>
                    <a:pt x="0" y="3432"/>
                  </a:lnTo>
                  <a:lnTo>
                    <a:pt x="0" y="3425"/>
                  </a:lnTo>
                  <a:lnTo>
                    <a:pt x="1" y="3417"/>
                  </a:lnTo>
                  <a:lnTo>
                    <a:pt x="2" y="3410"/>
                  </a:lnTo>
                  <a:lnTo>
                    <a:pt x="5" y="3403"/>
                  </a:lnTo>
                  <a:lnTo>
                    <a:pt x="8" y="3396"/>
                  </a:lnTo>
                  <a:lnTo>
                    <a:pt x="12" y="3389"/>
                  </a:lnTo>
                  <a:lnTo>
                    <a:pt x="18" y="3382"/>
                  </a:lnTo>
                  <a:lnTo>
                    <a:pt x="25" y="3376"/>
                  </a:lnTo>
                  <a:lnTo>
                    <a:pt x="33" y="3369"/>
                  </a:lnTo>
                  <a:lnTo>
                    <a:pt x="42" y="3363"/>
                  </a:lnTo>
                  <a:lnTo>
                    <a:pt x="52" y="3356"/>
                  </a:lnTo>
                  <a:lnTo>
                    <a:pt x="65" y="3349"/>
                  </a:lnTo>
                  <a:lnTo>
                    <a:pt x="78" y="3343"/>
                  </a:lnTo>
                  <a:lnTo>
                    <a:pt x="69" y="3329"/>
                  </a:lnTo>
                  <a:lnTo>
                    <a:pt x="61" y="3314"/>
                  </a:lnTo>
                  <a:lnTo>
                    <a:pt x="53" y="3299"/>
                  </a:lnTo>
                  <a:lnTo>
                    <a:pt x="48" y="3283"/>
                  </a:lnTo>
                  <a:lnTo>
                    <a:pt x="45" y="3269"/>
                  </a:lnTo>
                  <a:lnTo>
                    <a:pt x="43" y="3254"/>
                  </a:lnTo>
                  <a:lnTo>
                    <a:pt x="43" y="3239"/>
                  </a:lnTo>
                  <a:lnTo>
                    <a:pt x="44" y="3224"/>
                  </a:lnTo>
                  <a:lnTo>
                    <a:pt x="47" y="3211"/>
                  </a:lnTo>
                  <a:lnTo>
                    <a:pt x="53" y="3198"/>
                  </a:lnTo>
                  <a:lnTo>
                    <a:pt x="56" y="3192"/>
                  </a:lnTo>
                  <a:lnTo>
                    <a:pt x="60" y="3185"/>
                  </a:lnTo>
                  <a:lnTo>
                    <a:pt x="65" y="3179"/>
                  </a:lnTo>
                  <a:lnTo>
                    <a:pt x="69" y="3174"/>
                  </a:lnTo>
                  <a:lnTo>
                    <a:pt x="74" y="3168"/>
                  </a:lnTo>
                  <a:lnTo>
                    <a:pt x="80" y="3163"/>
                  </a:lnTo>
                  <a:lnTo>
                    <a:pt x="86" y="3157"/>
                  </a:lnTo>
                  <a:lnTo>
                    <a:pt x="93" y="3152"/>
                  </a:lnTo>
                  <a:lnTo>
                    <a:pt x="107" y="3143"/>
                  </a:lnTo>
                  <a:lnTo>
                    <a:pt x="125" y="3136"/>
                  </a:lnTo>
                  <a:lnTo>
                    <a:pt x="122" y="3127"/>
                  </a:lnTo>
                  <a:lnTo>
                    <a:pt x="120" y="3118"/>
                  </a:lnTo>
                  <a:lnTo>
                    <a:pt x="119" y="3110"/>
                  </a:lnTo>
                  <a:lnTo>
                    <a:pt x="118" y="3101"/>
                  </a:lnTo>
                  <a:lnTo>
                    <a:pt x="118" y="3092"/>
                  </a:lnTo>
                  <a:lnTo>
                    <a:pt x="119" y="3084"/>
                  </a:lnTo>
                  <a:lnTo>
                    <a:pt x="119" y="3075"/>
                  </a:lnTo>
                  <a:lnTo>
                    <a:pt x="121" y="3067"/>
                  </a:lnTo>
                  <a:lnTo>
                    <a:pt x="126" y="3051"/>
                  </a:lnTo>
                  <a:lnTo>
                    <a:pt x="131" y="3036"/>
                  </a:lnTo>
                  <a:lnTo>
                    <a:pt x="138" y="3020"/>
                  </a:lnTo>
                  <a:lnTo>
                    <a:pt x="147" y="3006"/>
                  </a:lnTo>
                  <a:lnTo>
                    <a:pt x="157" y="2993"/>
                  </a:lnTo>
                  <a:lnTo>
                    <a:pt x="168" y="2980"/>
                  </a:lnTo>
                  <a:lnTo>
                    <a:pt x="180" y="2968"/>
                  </a:lnTo>
                  <a:lnTo>
                    <a:pt x="194" y="2957"/>
                  </a:lnTo>
                  <a:lnTo>
                    <a:pt x="208" y="2948"/>
                  </a:lnTo>
                  <a:lnTo>
                    <a:pt x="223" y="2939"/>
                  </a:lnTo>
                  <a:lnTo>
                    <a:pt x="238" y="2932"/>
                  </a:lnTo>
                  <a:lnTo>
                    <a:pt x="255" y="2926"/>
                  </a:lnTo>
                  <a:lnTo>
                    <a:pt x="250" y="2918"/>
                  </a:lnTo>
                  <a:lnTo>
                    <a:pt x="246" y="2910"/>
                  </a:lnTo>
                  <a:lnTo>
                    <a:pt x="244" y="2902"/>
                  </a:lnTo>
                  <a:lnTo>
                    <a:pt x="242" y="2894"/>
                  </a:lnTo>
                  <a:lnTo>
                    <a:pt x="241" y="2887"/>
                  </a:lnTo>
                  <a:lnTo>
                    <a:pt x="240" y="2879"/>
                  </a:lnTo>
                  <a:lnTo>
                    <a:pt x="240" y="2872"/>
                  </a:lnTo>
                  <a:lnTo>
                    <a:pt x="241" y="2865"/>
                  </a:lnTo>
                  <a:lnTo>
                    <a:pt x="242" y="2858"/>
                  </a:lnTo>
                  <a:lnTo>
                    <a:pt x="244" y="2851"/>
                  </a:lnTo>
                  <a:lnTo>
                    <a:pt x="246" y="2844"/>
                  </a:lnTo>
                  <a:lnTo>
                    <a:pt x="249" y="2836"/>
                  </a:lnTo>
                  <a:lnTo>
                    <a:pt x="257" y="2823"/>
                  </a:lnTo>
                  <a:lnTo>
                    <a:pt x="266" y="2811"/>
                  </a:lnTo>
                  <a:lnTo>
                    <a:pt x="276" y="2799"/>
                  </a:lnTo>
                  <a:lnTo>
                    <a:pt x="288" y="2788"/>
                  </a:lnTo>
                  <a:lnTo>
                    <a:pt x="300" y="2777"/>
                  </a:lnTo>
                  <a:lnTo>
                    <a:pt x="313" y="2766"/>
                  </a:lnTo>
                  <a:lnTo>
                    <a:pt x="328" y="2756"/>
                  </a:lnTo>
                  <a:lnTo>
                    <a:pt x="342" y="2747"/>
                  </a:lnTo>
                  <a:lnTo>
                    <a:pt x="355" y="2739"/>
                  </a:lnTo>
                  <a:lnTo>
                    <a:pt x="369" y="2731"/>
                  </a:lnTo>
                  <a:lnTo>
                    <a:pt x="364" y="2721"/>
                  </a:lnTo>
                  <a:lnTo>
                    <a:pt x="360" y="2710"/>
                  </a:lnTo>
                  <a:lnTo>
                    <a:pt x="356" y="2698"/>
                  </a:lnTo>
                  <a:lnTo>
                    <a:pt x="354" y="2686"/>
                  </a:lnTo>
                  <a:lnTo>
                    <a:pt x="353" y="2673"/>
                  </a:lnTo>
                  <a:lnTo>
                    <a:pt x="352" y="2660"/>
                  </a:lnTo>
                  <a:lnTo>
                    <a:pt x="353" y="2645"/>
                  </a:lnTo>
                  <a:lnTo>
                    <a:pt x="354" y="2630"/>
                  </a:lnTo>
                  <a:lnTo>
                    <a:pt x="356" y="2615"/>
                  </a:lnTo>
                  <a:lnTo>
                    <a:pt x="358" y="2600"/>
                  </a:lnTo>
                  <a:lnTo>
                    <a:pt x="361" y="2584"/>
                  </a:lnTo>
                  <a:lnTo>
                    <a:pt x="365" y="2567"/>
                  </a:lnTo>
                  <a:lnTo>
                    <a:pt x="370" y="2552"/>
                  </a:lnTo>
                  <a:lnTo>
                    <a:pt x="375" y="2536"/>
                  </a:lnTo>
                  <a:lnTo>
                    <a:pt x="381" y="2520"/>
                  </a:lnTo>
                  <a:lnTo>
                    <a:pt x="388" y="2503"/>
                  </a:lnTo>
                  <a:lnTo>
                    <a:pt x="394" y="2488"/>
                  </a:lnTo>
                  <a:lnTo>
                    <a:pt x="401" y="2473"/>
                  </a:lnTo>
                  <a:lnTo>
                    <a:pt x="408" y="2458"/>
                  </a:lnTo>
                  <a:lnTo>
                    <a:pt x="416" y="2443"/>
                  </a:lnTo>
                  <a:lnTo>
                    <a:pt x="424" y="2430"/>
                  </a:lnTo>
                  <a:lnTo>
                    <a:pt x="432" y="2417"/>
                  </a:lnTo>
                  <a:lnTo>
                    <a:pt x="441" y="2404"/>
                  </a:lnTo>
                  <a:lnTo>
                    <a:pt x="449" y="2393"/>
                  </a:lnTo>
                  <a:lnTo>
                    <a:pt x="459" y="2381"/>
                  </a:lnTo>
                  <a:lnTo>
                    <a:pt x="468" y="2372"/>
                  </a:lnTo>
                  <a:lnTo>
                    <a:pt x="477" y="2363"/>
                  </a:lnTo>
                  <a:lnTo>
                    <a:pt x="486" y="2356"/>
                  </a:lnTo>
                  <a:lnTo>
                    <a:pt x="495" y="2349"/>
                  </a:lnTo>
                  <a:lnTo>
                    <a:pt x="504" y="2344"/>
                  </a:lnTo>
                  <a:lnTo>
                    <a:pt x="512" y="2341"/>
                  </a:lnTo>
                  <a:lnTo>
                    <a:pt x="522" y="2339"/>
                  </a:lnTo>
                  <a:lnTo>
                    <a:pt x="526" y="2305"/>
                  </a:lnTo>
                  <a:lnTo>
                    <a:pt x="529" y="2270"/>
                  </a:lnTo>
                  <a:lnTo>
                    <a:pt x="531" y="2252"/>
                  </a:lnTo>
                  <a:lnTo>
                    <a:pt x="533" y="2234"/>
                  </a:lnTo>
                  <a:lnTo>
                    <a:pt x="537" y="2217"/>
                  </a:lnTo>
                  <a:lnTo>
                    <a:pt x="541" y="2201"/>
                  </a:lnTo>
                  <a:lnTo>
                    <a:pt x="546" y="2185"/>
                  </a:lnTo>
                  <a:lnTo>
                    <a:pt x="553" y="2171"/>
                  </a:lnTo>
                  <a:lnTo>
                    <a:pt x="557" y="2164"/>
                  </a:lnTo>
                  <a:lnTo>
                    <a:pt x="561" y="2158"/>
                  </a:lnTo>
                  <a:lnTo>
                    <a:pt x="566" y="2152"/>
                  </a:lnTo>
                  <a:lnTo>
                    <a:pt x="571" y="2147"/>
                  </a:lnTo>
                  <a:lnTo>
                    <a:pt x="577" y="2142"/>
                  </a:lnTo>
                  <a:lnTo>
                    <a:pt x="585" y="2138"/>
                  </a:lnTo>
                  <a:lnTo>
                    <a:pt x="592" y="2134"/>
                  </a:lnTo>
                  <a:lnTo>
                    <a:pt x="599" y="2131"/>
                  </a:lnTo>
                  <a:lnTo>
                    <a:pt x="608" y="2128"/>
                  </a:lnTo>
                  <a:lnTo>
                    <a:pt x="617" y="2126"/>
                  </a:lnTo>
                  <a:lnTo>
                    <a:pt x="626" y="2125"/>
                  </a:lnTo>
                  <a:lnTo>
                    <a:pt x="637" y="2124"/>
                  </a:lnTo>
                  <a:lnTo>
                    <a:pt x="641" y="2108"/>
                  </a:lnTo>
                  <a:lnTo>
                    <a:pt x="647" y="2092"/>
                  </a:lnTo>
                  <a:lnTo>
                    <a:pt x="652" y="2076"/>
                  </a:lnTo>
                  <a:lnTo>
                    <a:pt x="658" y="2059"/>
                  </a:lnTo>
                  <a:lnTo>
                    <a:pt x="664" y="2045"/>
                  </a:lnTo>
                  <a:lnTo>
                    <a:pt x="672" y="2031"/>
                  </a:lnTo>
                  <a:lnTo>
                    <a:pt x="680" y="2019"/>
                  </a:lnTo>
                  <a:lnTo>
                    <a:pt x="689" y="2007"/>
                  </a:lnTo>
                  <a:lnTo>
                    <a:pt x="694" y="2003"/>
                  </a:lnTo>
                  <a:lnTo>
                    <a:pt x="699" y="1997"/>
                  </a:lnTo>
                  <a:lnTo>
                    <a:pt x="704" y="1993"/>
                  </a:lnTo>
                  <a:lnTo>
                    <a:pt x="710" y="1989"/>
                  </a:lnTo>
                  <a:lnTo>
                    <a:pt x="717" y="1986"/>
                  </a:lnTo>
                  <a:lnTo>
                    <a:pt x="723" y="1984"/>
                  </a:lnTo>
                  <a:lnTo>
                    <a:pt x="730" y="1981"/>
                  </a:lnTo>
                  <a:lnTo>
                    <a:pt x="737" y="1980"/>
                  </a:lnTo>
                  <a:lnTo>
                    <a:pt x="744" y="1979"/>
                  </a:lnTo>
                  <a:lnTo>
                    <a:pt x="752" y="1979"/>
                  </a:lnTo>
                  <a:lnTo>
                    <a:pt x="760" y="1979"/>
                  </a:lnTo>
                  <a:lnTo>
                    <a:pt x="768" y="1980"/>
                  </a:lnTo>
                  <a:lnTo>
                    <a:pt x="778" y="1982"/>
                  </a:lnTo>
                  <a:lnTo>
                    <a:pt x="787" y="1984"/>
                  </a:lnTo>
                  <a:lnTo>
                    <a:pt x="797" y="1987"/>
                  </a:lnTo>
                  <a:lnTo>
                    <a:pt x="806" y="1991"/>
                  </a:lnTo>
                  <a:lnTo>
                    <a:pt x="805" y="1980"/>
                  </a:lnTo>
                  <a:lnTo>
                    <a:pt x="803" y="1969"/>
                  </a:lnTo>
                  <a:lnTo>
                    <a:pt x="803" y="1958"/>
                  </a:lnTo>
                  <a:lnTo>
                    <a:pt x="803" y="1946"/>
                  </a:lnTo>
                  <a:lnTo>
                    <a:pt x="804" y="1924"/>
                  </a:lnTo>
                  <a:lnTo>
                    <a:pt x="807" y="1902"/>
                  </a:lnTo>
                  <a:lnTo>
                    <a:pt x="812" y="1880"/>
                  </a:lnTo>
                  <a:lnTo>
                    <a:pt x="818" y="1858"/>
                  </a:lnTo>
                  <a:lnTo>
                    <a:pt x="825" y="1836"/>
                  </a:lnTo>
                  <a:lnTo>
                    <a:pt x="833" y="1814"/>
                  </a:lnTo>
                  <a:lnTo>
                    <a:pt x="835" y="1810"/>
                  </a:lnTo>
                  <a:lnTo>
                    <a:pt x="837" y="1805"/>
                  </a:lnTo>
                  <a:lnTo>
                    <a:pt x="840" y="1802"/>
                  </a:lnTo>
                  <a:lnTo>
                    <a:pt x="844" y="1799"/>
                  </a:lnTo>
                  <a:lnTo>
                    <a:pt x="852" y="1794"/>
                  </a:lnTo>
                  <a:lnTo>
                    <a:pt x="859" y="1789"/>
                  </a:lnTo>
                  <a:lnTo>
                    <a:pt x="867" y="1785"/>
                  </a:lnTo>
                  <a:lnTo>
                    <a:pt x="874" y="1782"/>
                  </a:lnTo>
                  <a:lnTo>
                    <a:pt x="877" y="1779"/>
                  </a:lnTo>
                  <a:lnTo>
                    <a:pt x="879" y="1777"/>
                  </a:lnTo>
                  <a:lnTo>
                    <a:pt x="881" y="1775"/>
                  </a:lnTo>
                  <a:lnTo>
                    <a:pt x="883" y="1772"/>
                  </a:lnTo>
                  <a:lnTo>
                    <a:pt x="885" y="1762"/>
                  </a:lnTo>
                  <a:lnTo>
                    <a:pt x="887" y="1749"/>
                  </a:lnTo>
                  <a:lnTo>
                    <a:pt x="889" y="1732"/>
                  </a:lnTo>
                  <a:lnTo>
                    <a:pt x="891" y="1715"/>
                  </a:lnTo>
                  <a:lnTo>
                    <a:pt x="893" y="1698"/>
                  </a:lnTo>
                  <a:lnTo>
                    <a:pt x="896" y="1683"/>
                  </a:lnTo>
                  <a:lnTo>
                    <a:pt x="898" y="1670"/>
                  </a:lnTo>
                  <a:lnTo>
                    <a:pt x="900" y="1663"/>
                  </a:lnTo>
                  <a:lnTo>
                    <a:pt x="917" y="1636"/>
                  </a:lnTo>
                  <a:lnTo>
                    <a:pt x="938" y="1599"/>
                  </a:lnTo>
                  <a:lnTo>
                    <a:pt x="949" y="1579"/>
                  </a:lnTo>
                  <a:lnTo>
                    <a:pt x="962" y="1558"/>
                  </a:lnTo>
                  <a:lnTo>
                    <a:pt x="976" y="1536"/>
                  </a:lnTo>
                  <a:lnTo>
                    <a:pt x="990" y="1515"/>
                  </a:lnTo>
                  <a:lnTo>
                    <a:pt x="1005" y="1495"/>
                  </a:lnTo>
                  <a:lnTo>
                    <a:pt x="1020" y="1475"/>
                  </a:lnTo>
                  <a:lnTo>
                    <a:pt x="1035" y="1458"/>
                  </a:lnTo>
                  <a:lnTo>
                    <a:pt x="1052" y="1443"/>
                  </a:lnTo>
                  <a:lnTo>
                    <a:pt x="1060" y="1437"/>
                  </a:lnTo>
                  <a:lnTo>
                    <a:pt x="1069" y="1431"/>
                  </a:lnTo>
                  <a:lnTo>
                    <a:pt x="1077" y="1426"/>
                  </a:lnTo>
                  <a:lnTo>
                    <a:pt x="1085" y="1422"/>
                  </a:lnTo>
                  <a:lnTo>
                    <a:pt x="1094" y="1418"/>
                  </a:lnTo>
                  <a:lnTo>
                    <a:pt x="1102" y="1415"/>
                  </a:lnTo>
                  <a:lnTo>
                    <a:pt x="1111" y="1414"/>
                  </a:lnTo>
                  <a:lnTo>
                    <a:pt x="1120" y="1414"/>
                  </a:lnTo>
                  <a:lnTo>
                    <a:pt x="1129" y="1388"/>
                  </a:lnTo>
                  <a:lnTo>
                    <a:pt x="1140" y="1360"/>
                  </a:lnTo>
                  <a:lnTo>
                    <a:pt x="1146" y="1345"/>
                  </a:lnTo>
                  <a:lnTo>
                    <a:pt x="1152" y="1332"/>
                  </a:lnTo>
                  <a:lnTo>
                    <a:pt x="1159" y="1319"/>
                  </a:lnTo>
                  <a:lnTo>
                    <a:pt x="1166" y="1306"/>
                  </a:lnTo>
                  <a:lnTo>
                    <a:pt x="1175" y="1294"/>
                  </a:lnTo>
                  <a:lnTo>
                    <a:pt x="1183" y="1282"/>
                  </a:lnTo>
                  <a:lnTo>
                    <a:pt x="1192" y="1272"/>
                  </a:lnTo>
                  <a:lnTo>
                    <a:pt x="1202" y="1263"/>
                  </a:lnTo>
                  <a:lnTo>
                    <a:pt x="1213" y="1255"/>
                  </a:lnTo>
                  <a:lnTo>
                    <a:pt x="1224" y="1249"/>
                  </a:lnTo>
                  <a:lnTo>
                    <a:pt x="1238" y="1244"/>
                  </a:lnTo>
                  <a:lnTo>
                    <a:pt x="1251" y="1240"/>
                  </a:lnTo>
                  <a:lnTo>
                    <a:pt x="1245" y="1215"/>
                  </a:lnTo>
                  <a:lnTo>
                    <a:pt x="1241" y="1192"/>
                  </a:lnTo>
                  <a:lnTo>
                    <a:pt x="1240" y="1182"/>
                  </a:lnTo>
                  <a:lnTo>
                    <a:pt x="1239" y="1171"/>
                  </a:lnTo>
                  <a:lnTo>
                    <a:pt x="1239" y="1160"/>
                  </a:lnTo>
                  <a:lnTo>
                    <a:pt x="1240" y="1150"/>
                  </a:lnTo>
                  <a:lnTo>
                    <a:pt x="1240" y="1140"/>
                  </a:lnTo>
                  <a:lnTo>
                    <a:pt x="1242" y="1131"/>
                  </a:lnTo>
                  <a:lnTo>
                    <a:pt x="1243" y="1122"/>
                  </a:lnTo>
                  <a:lnTo>
                    <a:pt x="1246" y="1113"/>
                  </a:lnTo>
                  <a:lnTo>
                    <a:pt x="1251" y="1094"/>
                  </a:lnTo>
                  <a:lnTo>
                    <a:pt x="1258" y="1077"/>
                  </a:lnTo>
                  <a:lnTo>
                    <a:pt x="1267" y="1061"/>
                  </a:lnTo>
                  <a:lnTo>
                    <a:pt x="1277" y="1045"/>
                  </a:lnTo>
                  <a:lnTo>
                    <a:pt x="1289" y="1029"/>
                  </a:lnTo>
                  <a:lnTo>
                    <a:pt x="1302" y="1013"/>
                  </a:lnTo>
                  <a:lnTo>
                    <a:pt x="1330" y="982"/>
                  </a:lnTo>
                  <a:lnTo>
                    <a:pt x="1362" y="948"/>
                  </a:lnTo>
                  <a:lnTo>
                    <a:pt x="1366" y="945"/>
                  </a:lnTo>
                  <a:lnTo>
                    <a:pt x="1370" y="943"/>
                  </a:lnTo>
                  <a:lnTo>
                    <a:pt x="1374" y="941"/>
                  </a:lnTo>
                  <a:lnTo>
                    <a:pt x="1380" y="940"/>
                  </a:lnTo>
                  <a:lnTo>
                    <a:pt x="1391" y="938"/>
                  </a:lnTo>
                  <a:lnTo>
                    <a:pt x="1404" y="937"/>
                  </a:lnTo>
                  <a:lnTo>
                    <a:pt x="1416" y="935"/>
                  </a:lnTo>
                  <a:lnTo>
                    <a:pt x="1428" y="933"/>
                  </a:lnTo>
                  <a:lnTo>
                    <a:pt x="1434" y="931"/>
                  </a:lnTo>
                  <a:lnTo>
                    <a:pt x="1439" y="929"/>
                  </a:lnTo>
                  <a:lnTo>
                    <a:pt x="1443" y="926"/>
                  </a:lnTo>
                  <a:lnTo>
                    <a:pt x="1447" y="923"/>
                  </a:lnTo>
                  <a:lnTo>
                    <a:pt x="1450" y="917"/>
                  </a:lnTo>
                  <a:lnTo>
                    <a:pt x="1453" y="912"/>
                  </a:lnTo>
                  <a:lnTo>
                    <a:pt x="1456" y="904"/>
                  </a:lnTo>
                  <a:lnTo>
                    <a:pt x="1458" y="898"/>
                  </a:lnTo>
                  <a:lnTo>
                    <a:pt x="1462" y="884"/>
                  </a:lnTo>
                  <a:lnTo>
                    <a:pt x="1464" y="870"/>
                  </a:lnTo>
                  <a:lnTo>
                    <a:pt x="1467" y="856"/>
                  </a:lnTo>
                  <a:lnTo>
                    <a:pt x="1470" y="842"/>
                  </a:lnTo>
                  <a:lnTo>
                    <a:pt x="1472" y="835"/>
                  </a:lnTo>
                  <a:lnTo>
                    <a:pt x="1475" y="829"/>
                  </a:lnTo>
                  <a:lnTo>
                    <a:pt x="1478" y="824"/>
                  </a:lnTo>
                  <a:lnTo>
                    <a:pt x="1482" y="819"/>
                  </a:lnTo>
                  <a:lnTo>
                    <a:pt x="1509" y="783"/>
                  </a:lnTo>
                  <a:lnTo>
                    <a:pt x="1530" y="753"/>
                  </a:lnTo>
                  <a:lnTo>
                    <a:pt x="1537" y="747"/>
                  </a:lnTo>
                  <a:lnTo>
                    <a:pt x="1543" y="743"/>
                  </a:lnTo>
                  <a:lnTo>
                    <a:pt x="1551" y="740"/>
                  </a:lnTo>
                  <a:lnTo>
                    <a:pt x="1561" y="737"/>
                  </a:lnTo>
                  <a:lnTo>
                    <a:pt x="1571" y="737"/>
                  </a:lnTo>
                  <a:lnTo>
                    <a:pt x="1582" y="738"/>
                  </a:lnTo>
                  <a:lnTo>
                    <a:pt x="1595" y="740"/>
                  </a:lnTo>
                  <a:lnTo>
                    <a:pt x="1610" y="744"/>
                  </a:lnTo>
                  <a:lnTo>
                    <a:pt x="1610" y="730"/>
                  </a:lnTo>
                  <a:lnTo>
                    <a:pt x="1611" y="715"/>
                  </a:lnTo>
                  <a:lnTo>
                    <a:pt x="1613" y="700"/>
                  </a:lnTo>
                  <a:lnTo>
                    <a:pt x="1616" y="686"/>
                  </a:lnTo>
                  <a:lnTo>
                    <a:pt x="1620" y="672"/>
                  </a:lnTo>
                  <a:lnTo>
                    <a:pt x="1626" y="658"/>
                  </a:lnTo>
                  <a:lnTo>
                    <a:pt x="1632" y="644"/>
                  </a:lnTo>
                  <a:lnTo>
                    <a:pt x="1639" y="632"/>
                  </a:lnTo>
                  <a:lnTo>
                    <a:pt x="1647" y="621"/>
                  </a:lnTo>
                  <a:lnTo>
                    <a:pt x="1655" y="611"/>
                  </a:lnTo>
                  <a:lnTo>
                    <a:pt x="1665" y="603"/>
                  </a:lnTo>
                  <a:lnTo>
                    <a:pt x="1675" y="596"/>
                  </a:lnTo>
                  <a:lnTo>
                    <a:pt x="1681" y="593"/>
                  </a:lnTo>
                  <a:lnTo>
                    <a:pt x="1687" y="590"/>
                  </a:lnTo>
                  <a:lnTo>
                    <a:pt x="1694" y="588"/>
                  </a:lnTo>
                  <a:lnTo>
                    <a:pt x="1700" y="586"/>
                  </a:lnTo>
                  <a:lnTo>
                    <a:pt x="1707" y="585"/>
                  </a:lnTo>
                  <a:lnTo>
                    <a:pt x="1713" y="584"/>
                  </a:lnTo>
                  <a:lnTo>
                    <a:pt x="1720" y="584"/>
                  </a:lnTo>
                  <a:lnTo>
                    <a:pt x="1728" y="585"/>
                  </a:lnTo>
                  <a:lnTo>
                    <a:pt x="1729" y="589"/>
                  </a:lnTo>
                  <a:lnTo>
                    <a:pt x="1730" y="591"/>
                  </a:lnTo>
                  <a:lnTo>
                    <a:pt x="1729" y="590"/>
                  </a:lnTo>
                  <a:lnTo>
                    <a:pt x="1726" y="586"/>
                  </a:lnTo>
                  <a:lnTo>
                    <a:pt x="1726" y="574"/>
                  </a:lnTo>
                  <a:lnTo>
                    <a:pt x="1726" y="562"/>
                  </a:lnTo>
                  <a:lnTo>
                    <a:pt x="1727" y="551"/>
                  </a:lnTo>
                  <a:lnTo>
                    <a:pt x="1729" y="540"/>
                  </a:lnTo>
                  <a:lnTo>
                    <a:pt x="1731" y="530"/>
                  </a:lnTo>
                  <a:lnTo>
                    <a:pt x="1734" y="519"/>
                  </a:lnTo>
                  <a:lnTo>
                    <a:pt x="1737" y="508"/>
                  </a:lnTo>
                  <a:lnTo>
                    <a:pt x="1741" y="498"/>
                  </a:lnTo>
                  <a:lnTo>
                    <a:pt x="1745" y="488"/>
                  </a:lnTo>
                  <a:lnTo>
                    <a:pt x="1750" y="478"/>
                  </a:lnTo>
                  <a:lnTo>
                    <a:pt x="1757" y="469"/>
                  </a:lnTo>
                  <a:lnTo>
                    <a:pt x="1763" y="460"/>
                  </a:lnTo>
                  <a:lnTo>
                    <a:pt x="1770" y="450"/>
                  </a:lnTo>
                  <a:lnTo>
                    <a:pt x="1777" y="441"/>
                  </a:lnTo>
                  <a:lnTo>
                    <a:pt x="1785" y="432"/>
                  </a:lnTo>
                  <a:lnTo>
                    <a:pt x="1793" y="424"/>
                  </a:lnTo>
                  <a:lnTo>
                    <a:pt x="1797" y="421"/>
                  </a:lnTo>
                  <a:lnTo>
                    <a:pt x="1801" y="419"/>
                  </a:lnTo>
                  <a:lnTo>
                    <a:pt x="1805" y="418"/>
                  </a:lnTo>
                  <a:lnTo>
                    <a:pt x="1809" y="418"/>
                  </a:lnTo>
                  <a:lnTo>
                    <a:pt x="1818" y="420"/>
                  </a:lnTo>
                  <a:lnTo>
                    <a:pt x="1828" y="424"/>
                  </a:lnTo>
                  <a:lnTo>
                    <a:pt x="1837" y="427"/>
                  </a:lnTo>
                  <a:lnTo>
                    <a:pt x="1846" y="430"/>
                  </a:lnTo>
                  <a:lnTo>
                    <a:pt x="1851" y="430"/>
                  </a:lnTo>
                  <a:lnTo>
                    <a:pt x="1855" y="429"/>
                  </a:lnTo>
                  <a:lnTo>
                    <a:pt x="1860" y="428"/>
                  </a:lnTo>
                  <a:lnTo>
                    <a:pt x="1864" y="425"/>
                  </a:lnTo>
                  <a:lnTo>
                    <a:pt x="1874" y="416"/>
                  </a:lnTo>
                  <a:lnTo>
                    <a:pt x="1883" y="404"/>
                  </a:lnTo>
                  <a:lnTo>
                    <a:pt x="1893" y="392"/>
                  </a:lnTo>
                  <a:lnTo>
                    <a:pt x="1901" y="377"/>
                  </a:lnTo>
                  <a:lnTo>
                    <a:pt x="1910" y="364"/>
                  </a:lnTo>
                  <a:lnTo>
                    <a:pt x="1919" y="352"/>
                  </a:lnTo>
                  <a:lnTo>
                    <a:pt x="1924" y="347"/>
                  </a:lnTo>
                  <a:lnTo>
                    <a:pt x="1929" y="342"/>
                  </a:lnTo>
                  <a:lnTo>
                    <a:pt x="1934" y="338"/>
                  </a:lnTo>
                  <a:lnTo>
                    <a:pt x="1940" y="334"/>
                  </a:lnTo>
                  <a:lnTo>
                    <a:pt x="1948" y="330"/>
                  </a:lnTo>
                  <a:lnTo>
                    <a:pt x="1958" y="326"/>
                  </a:lnTo>
                  <a:lnTo>
                    <a:pt x="1966" y="322"/>
                  </a:lnTo>
                  <a:lnTo>
                    <a:pt x="1975" y="319"/>
                  </a:lnTo>
                  <a:lnTo>
                    <a:pt x="1993" y="314"/>
                  </a:lnTo>
                  <a:lnTo>
                    <a:pt x="2010" y="310"/>
                  </a:lnTo>
                  <a:lnTo>
                    <a:pt x="2028" y="306"/>
                  </a:lnTo>
                  <a:lnTo>
                    <a:pt x="2045" y="301"/>
                  </a:lnTo>
                  <a:lnTo>
                    <a:pt x="2053" y="298"/>
                  </a:lnTo>
                  <a:lnTo>
                    <a:pt x="2061" y="295"/>
                  </a:lnTo>
                  <a:lnTo>
                    <a:pt x="2069" y="291"/>
                  </a:lnTo>
                  <a:lnTo>
                    <a:pt x="2077" y="286"/>
                  </a:lnTo>
                  <a:lnTo>
                    <a:pt x="2088" y="279"/>
                  </a:lnTo>
                  <a:lnTo>
                    <a:pt x="2096" y="271"/>
                  </a:lnTo>
                  <a:lnTo>
                    <a:pt x="2104" y="262"/>
                  </a:lnTo>
                  <a:lnTo>
                    <a:pt x="2111" y="253"/>
                  </a:lnTo>
                  <a:lnTo>
                    <a:pt x="2124" y="234"/>
                  </a:lnTo>
                  <a:lnTo>
                    <a:pt x="2137" y="216"/>
                  </a:lnTo>
                  <a:lnTo>
                    <a:pt x="2144" y="207"/>
                  </a:lnTo>
                  <a:lnTo>
                    <a:pt x="2153" y="199"/>
                  </a:lnTo>
                  <a:lnTo>
                    <a:pt x="2161" y="190"/>
                  </a:lnTo>
                  <a:lnTo>
                    <a:pt x="2171" y="182"/>
                  </a:lnTo>
                  <a:lnTo>
                    <a:pt x="2182" y="175"/>
                  </a:lnTo>
                  <a:lnTo>
                    <a:pt x="2194" y="169"/>
                  </a:lnTo>
                  <a:lnTo>
                    <a:pt x="2208" y="165"/>
                  </a:lnTo>
                  <a:lnTo>
                    <a:pt x="2225" y="161"/>
                  </a:lnTo>
                  <a:lnTo>
                    <a:pt x="2220" y="148"/>
                  </a:lnTo>
                  <a:lnTo>
                    <a:pt x="2216" y="135"/>
                  </a:lnTo>
                  <a:lnTo>
                    <a:pt x="2212" y="122"/>
                  </a:lnTo>
                  <a:lnTo>
                    <a:pt x="2211" y="110"/>
                  </a:lnTo>
                  <a:lnTo>
                    <a:pt x="2211" y="98"/>
                  </a:lnTo>
                  <a:lnTo>
                    <a:pt x="2211" y="87"/>
                  </a:lnTo>
                  <a:lnTo>
                    <a:pt x="2214" y="77"/>
                  </a:lnTo>
                  <a:lnTo>
                    <a:pt x="2217" y="67"/>
                  </a:lnTo>
                  <a:lnTo>
                    <a:pt x="2221" y="57"/>
                  </a:lnTo>
                  <a:lnTo>
                    <a:pt x="2226" y="48"/>
                  </a:lnTo>
                  <a:lnTo>
                    <a:pt x="2231" y="40"/>
                  </a:lnTo>
                  <a:lnTo>
                    <a:pt x="2237" y="33"/>
                  </a:lnTo>
                  <a:lnTo>
                    <a:pt x="2243" y="26"/>
                  </a:lnTo>
                  <a:lnTo>
                    <a:pt x="2250" y="20"/>
                  </a:lnTo>
                  <a:lnTo>
                    <a:pt x="2258" y="15"/>
                  </a:lnTo>
                  <a:lnTo>
                    <a:pt x="2266" y="10"/>
                  </a:lnTo>
                  <a:lnTo>
                    <a:pt x="2274" y="7"/>
                  </a:lnTo>
                  <a:lnTo>
                    <a:pt x="2283" y="4"/>
                  </a:lnTo>
                  <a:lnTo>
                    <a:pt x="2292" y="1"/>
                  </a:lnTo>
                  <a:lnTo>
                    <a:pt x="2301" y="0"/>
                  </a:lnTo>
                  <a:lnTo>
                    <a:pt x="2309" y="0"/>
                  </a:lnTo>
                  <a:lnTo>
                    <a:pt x="2318" y="1"/>
                  </a:lnTo>
                  <a:lnTo>
                    <a:pt x="2327" y="4"/>
                  </a:lnTo>
                  <a:lnTo>
                    <a:pt x="2335" y="6"/>
                  </a:lnTo>
                  <a:lnTo>
                    <a:pt x="2343" y="10"/>
                  </a:lnTo>
                  <a:lnTo>
                    <a:pt x="2351" y="15"/>
                  </a:lnTo>
                  <a:lnTo>
                    <a:pt x="2359" y="21"/>
                  </a:lnTo>
                  <a:lnTo>
                    <a:pt x="2365" y="28"/>
                  </a:lnTo>
                  <a:lnTo>
                    <a:pt x="2371" y="37"/>
                  </a:lnTo>
                  <a:lnTo>
                    <a:pt x="2377" y="46"/>
                  </a:lnTo>
                  <a:lnTo>
                    <a:pt x="2382" y="57"/>
                  </a:lnTo>
                  <a:lnTo>
                    <a:pt x="2386" y="70"/>
                  </a:lnTo>
                  <a:lnTo>
                    <a:pt x="2392" y="63"/>
                  </a:lnTo>
                  <a:lnTo>
                    <a:pt x="2398" y="58"/>
                  </a:lnTo>
                  <a:lnTo>
                    <a:pt x="2405" y="53"/>
                  </a:lnTo>
                  <a:lnTo>
                    <a:pt x="2413" y="49"/>
                  </a:lnTo>
                  <a:lnTo>
                    <a:pt x="2420" y="46"/>
                  </a:lnTo>
                  <a:lnTo>
                    <a:pt x="2428" y="43"/>
                  </a:lnTo>
                  <a:lnTo>
                    <a:pt x="2435" y="41"/>
                  </a:lnTo>
                  <a:lnTo>
                    <a:pt x="2443" y="39"/>
                  </a:lnTo>
                  <a:lnTo>
                    <a:pt x="2451" y="38"/>
                  </a:lnTo>
                  <a:lnTo>
                    <a:pt x="2459" y="38"/>
                  </a:lnTo>
                  <a:lnTo>
                    <a:pt x="2467" y="38"/>
                  </a:lnTo>
                  <a:lnTo>
                    <a:pt x="2475" y="38"/>
                  </a:lnTo>
                  <a:lnTo>
                    <a:pt x="2491" y="41"/>
                  </a:lnTo>
                  <a:lnTo>
                    <a:pt x="2507" y="45"/>
                  </a:lnTo>
                  <a:lnTo>
                    <a:pt x="2522" y="51"/>
                  </a:lnTo>
                  <a:lnTo>
                    <a:pt x="2536" y="59"/>
                  </a:lnTo>
                  <a:lnTo>
                    <a:pt x="2550" y="69"/>
                  </a:lnTo>
                  <a:lnTo>
                    <a:pt x="2562" y="80"/>
                  </a:lnTo>
                  <a:lnTo>
                    <a:pt x="2567" y="86"/>
                  </a:lnTo>
                  <a:lnTo>
                    <a:pt x="2572" y="92"/>
                  </a:lnTo>
                  <a:lnTo>
                    <a:pt x="2576" y="98"/>
                  </a:lnTo>
                  <a:lnTo>
                    <a:pt x="2580" y="105"/>
                  </a:lnTo>
                  <a:lnTo>
                    <a:pt x="2584" y="112"/>
                  </a:lnTo>
                  <a:lnTo>
                    <a:pt x="2587" y="120"/>
                  </a:lnTo>
                  <a:lnTo>
                    <a:pt x="2590" y="127"/>
                  </a:lnTo>
                  <a:lnTo>
                    <a:pt x="2592" y="136"/>
                  </a:lnTo>
                  <a:lnTo>
                    <a:pt x="2595" y="127"/>
                  </a:lnTo>
                  <a:lnTo>
                    <a:pt x="2599" y="120"/>
                  </a:lnTo>
                  <a:lnTo>
                    <a:pt x="2604" y="112"/>
                  </a:lnTo>
                  <a:lnTo>
                    <a:pt x="2611" y="105"/>
                  </a:lnTo>
                  <a:lnTo>
                    <a:pt x="2617" y="97"/>
                  </a:lnTo>
                  <a:lnTo>
                    <a:pt x="2625" y="90"/>
                  </a:lnTo>
                  <a:lnTo>
                    <a:pt x="2632" y="83"/>
                  </a:lnTo>
                  <a:lnTo>
                    <a:pt x="2640" y="76"/>
                  </a:lnTo>
                  <a:lnTo>
                    <a:pt x="2657" y="62"/>
                  </a:lnTo>
                  <a:lnTo>
                    <a:pt x="2677" y="51"/>
                  </a:lnTo>
                  <a:lnTo>
                    <a:pt x="2687" y="46"/>
                  </a:lnTo>
                  <a:lnTo>
                    <a:pt x="2696" y="42"/>
                  </a:lnTo>
                  <a:lnTo>
                    <a:pt x="2706" y="38"/>
                  </a:lnTo>
                  <a:lnTo>
                    <a:pt x="2716" y="34"/>
                  </a:lnTo>
                  <a:lnTo>
                    <a:pt x="2725" y="32"/>
                  </a:lnTo>
                  <a:lnTo>
                    <a:pt x="2735" y="30"/>
                  </a:lnTo>
                  <a:lnTo>
                    <a:pt x="2745" y="28"/>
                  </a:lnTo>
                  <a:lnTo>
                    <a:pt x="2755" y="28"/>
                  </a:lnTo>
                  <a:lnTo>
                    <a:pt x="2764" y="28"/>
                  </a:lnTo>
                  <a:lnTo>
                    <a:pt x="2772" y="29"/>
                  </a:lnTo>
                  <a:lnTo>
                    <a:pt x="2780" y="31"/>
                  </a:lnTo>
                  <a:lnTo>
                    <a:pt x="2788" y="34"/>
                  </a:lnTo>
                  <a:lnTo>
                    <a:pt x="2795" y="37"/>
                  </a:lnTo>
                  <a:lnTo>
                    <a:pt x="2803" y="42"/>
                  </a:lnTo>
                  <a:lnTo>
                    <a:pt x="2809" y="48"/>
                  </a:lnTo>
                  <a:lnTo>
                    <a:pt x="2814" y="55"/>
                  </a:lnTo>
                  <a:lnTo>
                    <a:pt x="2819" y="63"/>
                  </a:lnTo>
                  <a:lnTo>
                    <a:pt x="2823" y="74"/>
                  </a:lnTo>
                  <a:lnTo>
                    <a:pt x="2825" y="84"/>
                  </a:lnTo>
                  <a:lnTo>
                    <a:pt x="2827" y="96"/>
                  </a:lnTo>
                  <a:lnTo>
                    <a:pt x="2827" y="90"/>
                  </a:lnTo>
                  <a:lnTo>
                    <a:pt x="2828" y="86"/>
                  </a:lnTo>
                  <a:lnTo>
                    <a:pt x="2830" y="82"/>
                  </a:lnTo>
                  <a:lnTo>
                    <a:pt x="2833" y="79"/>
                  </a:lnTo>
                  <a:lnTo>
                    <a:pt x="2836" y="77"/>
                  </a:lnTo>
                  <a:lnTo>
                    <a:pt x="2841" y="76"/>
                  </a:lnTo>
                  <a:lnTo>
                    <a:pt x="2846" y="75"/>
                  </a:lnTo>
                  <a:lnTo>
                    <a:pt x="2852" y="75"/>
                  </a:lnTo>
                  <a:lnTo>
                    <a:pt x="2865" y="78"/>
                  </a:lnTo>
                  <a:lnTo>
                    <a:pt x="2882" y="82"/>
                  </a:lnTo>
                  <a:lnTo>
                    <a:pt x="2898" y="88"/>
                  </a:lnTo>
                  <a:lnTo>
                    <a:pt x="2916" y="96"/>
                  </a:lnTo>
                  <a:lnTo>
                    <a:pt x="2952" y="113"/>
                  </a:lnTo>
                  <a:lnTo>
                    <a:pt x="2985" y="130"/>
                  </a:lnTo>
                  <a:lnTo>
                    <a:pt x="3011" y="144"/>
                  </a:lnTo>
                  <a:lnTo>
                    <a:pt x="3025" y="151"/>
                  </a:lnTo>
                  <a:lnTo>
                    <a:pt x="3044" y="155"/>
                  </a:lnTo>
                  <a:lnTo>
                    <a:pt x="3066" y="159"/>
                  </a:lnTo>
                  <a:lnTo>
                    <a:pt x="3088" y="161"/>
                  </a:lnTo>
                  <a:lnTo>
                    <a:pt x="3112" y="163"/>
                  </a:lnTo>
                  <a:lnTo>
                    <a:pt x="3137" y="164"/>
                  </a:lnTo>
                  <a:lnTo>
                    <a:pt x="3161" y="166"/>
                  </a:lnTo>
                  <a:lnTo>
                    <a:pt x="3185" y="169"/>
                  </a:lnTo>
                  <a:lnTo>
                    <a:pt x="3209" y="173"/>
                  </a:lnTo>
                  <a:lnTo>
                    <a:pt x="3220" y="175"/>
                  </a:lnTo>
                  <a:lnTo>
                    <a:pt x="3231" y="178"/>
                  </a:lnTo>
                  <a:lnTo>
                    <a:pt x="3241" y="181"/>
                  </a:lnTo>
                  <a:lnTo>
                    <a:pt x="3251" y="185"/>
                  </a:lnTo>
                  <a:lnTo>
                    <a:pt x="3261" y="190"/>
                  </a:lnTo>
                  <a:lnTo>
                    <a:pt x="3270" y="196"/>
                  </a:lnTo>
                  <a:lnTo>
                    <a:pt x="3278" y="201"/>
                  </a:lnTo>
                  <a:lnTo>
                    <a:pt x="3286" y="208"/>
                  </a:lnTo>
                  <a:lnTo>
                    <a:pt x="3292" y="215"/>
                  </a:lnTo>
                  <a:lnTo>
                    <a:pt x="3298" y="223"/>
                  </a:lnTo>
                  <a:lnTo>
                    <a:pt x="3303" y="232"/>
                  </a:lnTo>
                  <a:lnTo>
                    <a:pt x="3307" y="242"/>
                  </a:lnTo>
                  <a:lnTo>
                    <a:pt x="3310" y="253"/>
                  </a:lnTo>
                  <a:lnTo>
                    <a:pt x="3312" y="266"/>
                  </a:lnTo>
                  <a:lnTo>
                    <a:pt x="3313" y="280"/>
                  </a:lnTo>
                  <a:lnTo>
                    <a:pt x="3312" y="294"/>
                  </a:lnTo>
                  <a:lnTo>
                    <a:pt x="3313" y="285"/>
                  </a:lnTo>
                  <a:lnTo>
                    <a:pt x="3315" y="278"/>
                  </a:lnTo>
                  <a:lnTo>
                    <a:pt x="3317" y="271"/>
                  </a:lnTo>
                  <a:lnTo>
                    <a:pt x="3319" y="265"/>
                  </a:lnTo>
                  <a:lnTo>
                    <a:pt x="3322" y="259"/>
                  </a:lnTo>
                  <a:lnTo>
                    <a:pt x="3326" y="254"/>
                  </a:lnTo>
                  <a:lnTo>
                    <a:pt x="3330" y="250"/>
                  </a:lnTo>
                  <a:lnTo>
                    <a:pt x="3334" y="246"/>
                  </a:lnTo>
                  <a:lnTo>
                    <a:pt x="3338" y="244"/>
                  </a:lnTo>
                  <a:lnTo>
                    <a:pt x="3343" y="241"/>
                  </a:lnTo>
                  <a:lnTo>
                    <a:pt x="3348" y="240"/>
                  </a:lnTo>
                  <a:lnTo>
                    <a:pt x="3353" y="239"/>
                  </a:lnTo>
                  <a:lnTo>
                    <a:pt x="3364" y="238"/>
                  </a:lnTo>
                  <a:lnTo>
                    <a:pt x="3375" y="239"/>
                  </a:lnTo>
                  <a:lnTo>
                    <a:pt x="3387" y="241"/>
                  </a:lnTo>
                  <a:lnTo>
                    <a:pt x="3400" y="244"/>
                  </a:lnTo>
                  <a:lnTo>
                    <a:pt x="3411" y="249"/>
                  </a:lnTo>
                  <a:lnTo>
                    <a:pt x="3423" y="255"/>
                  </a:lnTo>
                  <a:lnTo>
                    <a:pt x="3433" y="262"/>
                  </a:lnTo>
                  <a:lnTo>
                    <a:pt x="3443" y="268"/>
                  </a:lnTo>
                  <a:lnTo>
                    <a:pt x="3451" y="275"/>
                  </a:lnTo>
                  <a:lnTo>
                    <a:pt x="3459" y="281"/>
                  </a:lnTo>
                  <a:lnTo>
                    <a:pt x="3463" y="286"/>
                  </a:lnTo>
                  <a:lnTo>
                    <a:pt x="3467" y="292"/>
                  </a:lnTo>
                  <a:lnTo>
                    <a:pt x="3471" y="297"/>
                  </a:lnTo>
                  <a:lnTo>
                    <a:pt x="3474" y="303"/>
                  </a:lnTo>
                  <a:lnTo>
                    <a:pt x="3479" y="316"/>
                  </a:lnTo>
                  <a:lnTo>
                    <a:pt x="3483" y="331"/>
                  </a:lnTo>
                  <a:lnTo>
                    <a:pt x="3485" y="346"/>
                  </a:lnTo>
                  <a:lnTo>
                    <a:pt x="3487" y="361"/>
                  </a:lnTo>
                  <a:lnTo>
                    <a:pt x="3488" y="377"/>
                  </a:lnTo>
                  <a:lnTo>
                    <a:pt x="3488" y="394"/>
                  </a:lnTo>
                  <a:lnTo>
                    <a:pt x="3486" y="426"/>
                  </a:lnTo>
                  <a:lnTo>
                    <a:pt x="3484" y="458"/>
                  </a:lnTo>
                  <a:lnTo>
                    <a:pt x="3481" y="488"/>
                  </a:lnTo>
                  <a:lnTo>
                    <a:pt x="3480" y="513"/>
                  </a:lnTo>
                  <a:close/>
                </a:path>
              </a:pathLst>
            </a:custGeom>
            <a:solidFill>
              <a:srgbClr val="F3E6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90"/>
            <p:cNvSpPr>
              <a:spLocks/>
            </p:cNvSpPr>
            <p:nvPr/>
          </p:nvSpPr>
          <p:spPr bwMode="auto">
            <a:xfrm>
              <a:off x="7534275" y="4500563"/>
              <a:ext cx="225425" cy="369888"/>
            </a:xfrm>
            <a:custGeom>
              <a:avLst/>
              <a:gdLst>
                <a:gd name="T0" fmla="*/ 2252 w 2424"/>
                <a:gd name="T1" fmla="*/ 190 h 3972"/>
                <a:gd name="T2" fmla="*/ 2197 w 2424"/>
                <a:gd name="T3" fmla="*/ 223 h 3972"/>
                <a:gd name="T4" fmla="*/ 2164 w 2424"/>
                <a:gd name="T5" fmla="*/ 274 h 3972"/>
                <a:gd name="T6" fmla="*/ 2160 w 2424"/>
                <a:gd name="T7" fmla="*/ 341 h 3972"/>
                <a:gd name="T8" fmla="*/ 2175 w 2424"/>
                <a:gd name="T9" fmla="*/ 397 h 3972"/>
                <a:gd name="T10" fmla="*/ 2125 w 2424"/>
                <a:gd name="T11" fmla="*/ 481 h 3972"/>
                <a:gd name="T12" fmla="*/ 1984 w 2424"/>
                <a:gd name="T13" fmla="*/ 594 h 3972"/>
                <a:gd name="T14" fmla="*/ 1853 w 2424"/>
                <a:gd name="T15" fmla="*/ 741 h 3972"/>
                <a:gd name="T16" fmla="*/ 1794 w 2424"/>
                <a:gd name="T17" fmla="*/ 835 h 3972"/>
                <a:gd name="T18" fmla="*/ 1802 w 2424"/>
                <a:gd name="T19" fmla="*/ 907 h 3972"/>
                <a:gd name="T20" fmla="*/ 1792 w 2424"/>
                <a:gd name="T21" fmla="*/ 958 h 3972"/>
                <a:gd name="T22" fmla="*/ 1749 w 2424"/>
                <a:gd name="T23" fmla="*/ 989 h 3972"/>
                <a:gd name="T24" fmla="*/ 1685 w 2424"/>
                <a:gd name="T25" fmla="*/ 1021 h 3972"/>
                <a:gd name="T26" fmla="*/ 1543 w 2424"/>
                <a:gd name="T27" fmla="*/ 1166 h 3972"/>
                <a:gd name="T28" fmla="*/ 1440 w 2424"/>
                <a:gd name="T29" fmla="*/ 1303 h 3972"/>
                <a:gd name="T30" fmla="*/ 1397 w 2424"/>
                <a:gd name="T31" fmla="*/ 1413 h 3972"/>
                <a:gd name="T32" fmla="*/ 1435 w 2424"/>
                <a:gd name="T33" fmla="*/ 1489 h 3972"/>
                <a:gd name="T34" fmla="*/ 1480 w 2424"/>
                <a:gd name="T35" fmla="*/ 1580 h 3972"/>
                <a:gd name="T36" fmla="*/ 1435 w 2424"/>
                <a:gd name="T37" fmla="*/ 1686 h 3972"/>
                <a:gd name="T38" fmla="*/ 1373 w 2424"/>
                <a:gd name="T39" fmla="*/ 1756 h 3972"/>
                <a:gd name="T40" fmla="*/ 1223 w 2424"/>
                <a:gd name="T41" fmla="*/ 1855 h 3972"/>
                <a:gd name="T42" fmla="*/ 1109 w 2424"/>
                <a:gd name="T43" fmla="*/ 1942 h 3972"/>
                <a:gd name="T44" fmla="*/ 1031 w 2424"/>
                <a:gd name="T45" fmla="*/ 2030 h 3972"/>
                <a:gd name="T46" fmla="*/ 937 w 2424"/>
                <a:gd name="T47" fmla="*/ 2208 h 3972"/>
                <a:gd name="T48" fmla="*/ 861 w 2424"/>
                <a:gd name="T49" fmla="*/ 2412 h 3972"/>
                <a:gd name="T50" fmla="*/ 759 w 2424"/>
                <a:gd name="T51" fmla="*/ 2611 h 3972"/>
                <a:gd name="T52" fmla="*/ 696 w 2424"/>
                <a:gd name="T53" fmla="*/ 2757 h 3972"/>
                <a:gd name="T54" fmla="*/ 684 w 2424"/>
                <a:gd name="T55" fmla="*/ 2862 h 3972"/>
                <a:gd name="T56" fmla="*/ 713 w 2424"/>
                <a:gd name="T57" fmla="*/ 2978 h 3972"/>
                <a:gd name="T58" fmla="*/ 775 w 2424"/>
                <a:gd name="T59" fmla="*/ 3077 h 3972"/>
                <a:gd name="T60" fmla="*/ 869 w 2424"/>
                <a:gd name="T61" fmla="*/ 3127 h 3972"/>
                <a:gd name="T62" fmla="*/ 968 w 2424"/>
                <a:gd name="T63" fmla="*/ 3180 h 3972"/>
                <a:gd name="T64" fmla="*/ 1038 w 2424"/>
                <a:gd name="T65" fmla="*/ 3215 h 3972"/>
                <a:gd name="T66" fmla="*/ 1132 w 2424"/>
                <a:gd name="T67" fmla="*/ 3317 h 3972"/>
                <a:gd name="T68" fmla="*/ 1202 w 2424"/>
                <a:gd name="T69" fmla="*/ 3446 h 3972"/>
                <a:gd name="T70" fmla="*/ 1230 w 2424"/>
                <a:gd name="T71" fmla="*/ 3583 h 3972"/>
                <a:gd name="T72" fmla="*/ 1206 w 2424"/>
                <a:gd name="T73" fmla="*/ 3718 h 3972"/>
                <a:gd name="T74" fmla="*/ 1125 w 2424"/>
                <a:gd name="T75" fmla="*/ 3844 h 3972"/>
                <a:gd name="T76" fmla="*/ 992 w 2424"/>
                <a:gd name="T77" fmla="*/ 3947 h 3972"/>
                <a:gd name="T78" fmla="*/ 926 w 2424"/>
                <a:gd name="T79" fmla="*/ 3971 h 3972"/>
                <a:gd name="T80" fmla="*/ 870 w 2424"/>
                <a:gd name="T81" fmla="*/ 3966 h 3972"/>
                <a:gd name="T82" fmla="*/ 760 w 2424"/>
                <a:gd name="T83" fmla="*/ 3895 h 3972"/>
                <a:gd name="T84" fmla="*/ 549 w 2424"/>
                <a:gd name="T85" fmla="*/ 3755 h 3972"/>
                <a:gd name="T86" fmla="*/ 305 w 2424"/>
                <a:gd name="T87" fmla="*/ 3646 h 3972"/>
                <a:gd name="T88" fmla="*/ 150 w 2424"/>
                <a:gd name="T89" fmla="*/ 3559 h 3972"/>
                <a:gd name="T90" fmla="*/ 42 w 2424"/>
                <a:gd name="T91" fmla="*/ 3427 h 3972"/>
                <a:gd name="T92" fmla="*/ 0 w 2424"/>
                <a:gd name="T93" fmla="*/ 3212 h 3972"/>
                <a:gd name="T94" fmla="*/ 13 w 2424"/>
                <a:gd name="T95" fmla="*/ 3022 h 3972"/>
                <a:gd name="T96" fmla="*/ 69 w 2424"/>
                <a:gd name="T97" fmla="*/ 2761 h 3972"/>
                <a:gd name="T98" fmla="*/ 191 w 2424"/>
                <a:gd name="T99" fmla="*/ 2423 h 3972"/>
                <a:gd name="T100" fmla="*/ 341 w 2424"/>
                <a:gd name="T101" fmla="*/ 2129 h 3972"/>
                <a:gd name="T102" fmla="*/ 507 w 2424"/>
                <a:gd name="T103" fmla="*/ 1872 h 3972"/>
                <a:gd name="T104" fmla="*/ 795 w 2424"/>
                <a:gd name="T105" fmla="*/ 1502 h 3972"/>
                <a:gd name="T106" fmla="*/ 1187 w 2424"/>
                <a:gd name="T107" fmla="*/ 976 h 3972"/>
                <a:gd name="T108" fmla="*/ 1554 w 2424"/>
                <a:gd name="T109" fmla="*/ 497 h 3972"/>
                <a:gd name="T110" fmla="*/ 1770 w 2424"/>
                <a:gd name="T111" fmla="*/ 256 h 3972"/>
                <a:gd name="T112" fmla="*/ 1923 w 2424"/>
                <a:gd name="T113" fmla="*/ 108 h 3972"/>
                <a:gd name="T114" fmla="*/ 2037 w 2424"/>
                <a:gd name="T115" fmla="*/ 31 h 3972"/>
                <a:gd name="T116" fmla="*/ 2147 w 2424"/>
                <a:gd name="T117" fmla="*/ 2 h 3972"/>
                <a:gd name="T118" fmla="*/ 2307 w 2424"/>
                <a:gd name="T119" fmla="*/ 4 h 3972"/>
                <a:gd name="T120" fmla="*/ 2406 w 2424"/>
                <a:gd name="T121" fmla="*/ 28 h 3972"/>
                <a:gd name="T122" fmla="*/ 2422 w 2424"/>
                <a:gd name="T123" fmla="*/ 79 h 3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24" h="3972">
                  <a:moveTo>
                    <a:pt x="2405" y="166"/>
                  </a:moveTo>
                  <a:lnTo>
                    <a:pt x="2356" y="170"/>
                  </a:lnTo>
                  <a:lnTo>
                    <a:pt x="2311" y="175"/>
                  </a:lnTo>
                  <a:lnTo>
                    <a:pt x="2291" y="178"/>
                  </a:lnTo>
                  <a:lnTo>
                    <a:pt x="2271" y="184"/>
                  </a:lnTo>
                  <a:lnTo>
                    <a:pt x="2252" y="190"/>
                  </a:lnTo>
                  <a:lnTo>
                    <a:pt x="2234" y="197"/>
                  </a:lnTo>
                  <a:lnTo>
                    <a:pt x="2226" y="201"/>
                  </a:lnTo>
                  <a:lnTo>
                    <a:pt x="2218" y="206"/>
                  </a:lnTo>
                  <a:lnTo>
                    <a:pt x="2211" y="211"/>
                  </a:lnTo>
                  <a:lnTo>
                    <a:pt x="2204" y="217"/>
                  </a:lnTo>
                  <a:lnTo>
                    <a:pt x="2197" y="223"/>
                  </a:lnTo>
                  <a:lnTo>
                    <a:pt x="2191" y="230"/>
                  </a:lnTo>
                  <a:lnTo>
                    <a:pt x="2184" y="237"/>
                  </a:lnTo>
                  <a:lnTo>
                    <a:pt x="2178" y="246"/>
                  </a:lnTo>
                  <a:lnTo>
                    <a:pt x="2173" y="255"/>
                  </a:lnTo>
                  <a:lnTo>
                    <a:pt x="2169" y="264"/>
                  </a:lnTo>
                  <a:lnTo>
                    <a:pt x="2164" y="274"/>
                  </a:lnTo>
                  <a:lnTo>
                    <a:pt x="2161" y="285"/>
                  </a:lnTo>
                  <a:lnTo>
                    <a:pt x="2157" y="297"/>
                  </a:lnTo>
                  <a:lnTo>
                    <a:pt x="2154" y="310"/>
                  </a:lnTo>
                  <a:lnTo>
                    <a:pt x="2152" y="323"/>
                  </a:lnTo>
                  <a:lnTo>
                    <a:pt x="2150" y="337"/>
                  </a:lnTo>
                  <a:lnTo>
                    <a:pt x="2160" y="341"/>
                  </a:lnTo>
                  <a:lnTo>
                    <a:pt x="2171" y="344"/>
                  </a:lnTo>
                  <a:lnTo>
                    <a:pt x="2181" y="347"/>
                  </a:lnTo>
                  <a:lnTo>
                    <a:pt x="2193" y="350"/>
                  </a:lnTo>
                  <a:lnTo>
                    <a:pt x="2187" y="365"/>
                  </a:lnTo>
                  <a:lnTo>
                    <a:pt x="2182" y="381"/>
                  </a:lnTo>
                  <a:lnTo>
                    <a:pt x="2175" y="397"/>
                  </a:lnTo>
                  <a:lnTo>
                    <a:pt x="2168" y="413"/>
                  </a:lnTo>
                  <a:lnTo>
                    <a:pt x="2160" y="429"/>
                  </a:lnTo>
                  <a:lnTo>
                    <a:pt x="2151" y="445"/>
                  </a:lnTo>
                  <a:lnTo>
                    <a:pt x="2143" y="460"/>
                  </a:lnTo>
                  <a:lnTo>
                    <a:pt x="2133" y="473"/>
                  </a:lnTo>
                  <a:lnTo>
                    <a:pt x="2125" y="481"/>
                  </a:lnTo>
                  <a:lnTo>
                    <a:pt x="2107" y="495"/>
                  </a:lnTo>
                  <a:lnTo>
                    <a:pt x="2085" y="513"/>
                  </a:lnTo>
                  <a:lnTo>
                    <a:pt x="2060" y="532"/>
                  </a:lnTo>
                  <a:lnTo>
                    <a:pt x="2032" y="553"/>
                  </a:lnTo>
                  <a:lnTo>
                    <a:pt x="2007" y="575"/>
                  </a:lnTo>
                  <a:lnTo>
                    <a:pt x="1984" y="594"/>
                  </a:lnTo>
                  <a:lnTo>
                    <a:pt x="1967" y="610"/>
                  </a:lnTo>
                  <a:lnTo>
                    <a:pt x="1944" y="637"/>
                  </a:lnTo>
                  <a:lnTo>
                    <a:pt x="1920" y="662"/>
                  </a:lnTo>
                  <a:lnTo>
                    <a:pt x="1897" y="687"/>
                  </a:lnTo>
                  <a:lnTo>
                    <a:pt x="1875" y="714"/>
                  </a:lnTo>
                  <a:lnTo>
                    <a:pt x="1853" y="741"/>
                  </a:lnTo>
                  <a:lnTo>
                    <a:pt x="1833" y="769"/>
                  </a:lnTo>
                  <a:lnTo>
                    <a:pt x="1823" y="783"/>
                  </a:lnTo>
                  <a:lnTo>
                    <a:pt x="1814" y="798"/>
                  </a:lnTo>
                  <a:lnTo>
                    <a:pt x="1805" y="813"/>
                  </a:lnTo>
                  <a:lnTo>
                    <a:pt x="1797" y="829"/>
                  </a:lnTo>
                  <a:lnTo>
                    <a:pt x="1794" y="835"/>
                  </a:lnTo>
                  <a:lnTo>
                    <a:pt x="1792" y="841"/>
                  </a:lnTo>
                  <a:lnTo>
                    <a:pt x="1792" y="848"/>
                  </a:lnTo>
                  <a:lnTo>
                    <a:pt x="1792" y="856"/>
                  </a:lnTo>
                  <a:lnTo>
                    <a:pt x="1794" y="872"/>
                  </a:lnTo>
                  <a:lnTo>
                    <a:pt x="1798" y="890"/>
                  </a:lnTo>
                  <a:lnTo>
                    <a:pt x="1802" y="907"/>
                  </a:lnTo>
                  <a:lnTo>
                    <a:pt x="1803" y="923"/>
                  </a:lnTo>
                  <a:lnTo>
                    <a:pt x="1804" y="930"/>
                  </a:lnTo>
                  <a:lnTo>
                    <a:pt x="1803" y="937"/>
                  </a:lnTo>
                  <a:lnTo>
                    <a:pt x="1801" y="943"/>
                  </a:lnTo>
                  <a:lnTo>
                    <a:pt x="1799" y="948"/>
                  </a:lnTo>
                  <a:lnTo>
                    <a:pt x="1792" y="958"/>
                  </a:lnTo>
                  <a:lnTo>
                    <a:pt x="1785" y="966"/>
                  </a:lnTo>
                  <a:lnTo>
                    <a:pt x="1778" y="972"/>
                  </a:lnTo>
                  <a:lnTo>
                    <a:pt x="1771" y="978"/>
                  </a:lnTo>
                  <a:lnTo>
                    <a:pt x="1764" y="982"/>
                  </a:lnTo>
                  <a:lnTo>
                    <a:pt x="1757" y="986"/>
                  </a:lnTo>
                  <a:lnTo>
                    <a:pt x="1749" y="989"/>
                  </a:lnTo>
                  <a:lnTo>
                    <a:pt x="1742" y="992"/>
                  </a:lnTo>
                  <a:lnTo>
                    <a:pt x="1725" y="998"/>
                  </a:lnTo>
                  <a:lnTo>
                    <a:pt x="1709" y="1005"/>
                  </a:lnTo>
                  <a:lnTo>
                    <a:pt x="1701" y="1009"/>
                  </a:lnTo>
                  <a:lnTo>
                    <a:pt x="1693" y="1014"/>
                  </a:lnTo>
                  <a:lnTo>
                    <a:pt x="1685" y="1021"/>
                  </a:lnTo>
                  <a:lnTo>
                    <a:pt x="1677" y="1027"/>
                  </a:lnTo>
                  <a:lnTo>
                    <a:pt x="1657" y="1045"/>
                  </a:lnTo>
                  <a:lnTo>
                    <a:pt x="1633" y="1069"/>
                  </a:lnTo>
                  <a:lnTo>
                    <a:pt x="1606" y="1098"/>
                  </a:lnTo>
                  <a:lnTo>
                    <a:pt x="1574" y="1130"/>
                  </a:lnTo>
                  <a:lnTo>
                    <a:pt x="1543" y="1166"/>
                  </a:lnTo>
                  <a:lnTo>
                    <a:pt x="1510" y="1204"/>
                  </a:lnTo>
                  <a:lnTo>
                    <a:pt x="1495" y="1224"/>
                  </a:lnTo>
                  <a:lnTo>
                    <a:pt x="1480" y="1243"/>
                  </a:lnTo>
                  <a:lnTo>
                    <a:pt x="1465" y="1263"/>
                  </a:lnTo>
                  <a:lnTo>
                    <a:pt x="1452" y="1283"/>
                  </a:lnTo>
                  <a:lnTo>
                    <a:pt x="1440" y="1303"/>
                  </a:lnTo>
                  <a:lnTo>
                    <a:pt x="1429" y="1322"/>
                  </a:lnTo>
                  <a:lnTo>
                    <a:pt x="1419" y="1342"/>
                  </a:lnTo>
                  <a:lnTo>
                    <a:pt x="1411" y="1360"/>
                  </a:lnTo>
                  <a:lnTo>
                    <a:pt x="1405" y="1378"/>
                  </a:lnTo>
                  <a:lnTo>
                    <a:pt x="1400" y="1395"/>
                  </a:lnTo>
                  <a:lnTo>
                    <a:pt x="1397" y="1413"/>
                  </a:lnTo>
                  <a:lnTo>
                    <a:pt x="1397" y="1428"/>
                  </a:lnTo>
                  <a:lnTo>
                    <a:pt x="1399" y="1443"/>
                  </a:lnTo>
                  <a:lnTo>
                    <a:pt x="1405" y="1456"/>
                  </a:lnTo>
                  <a:lnTo>
                    <a:pt x="1412" y="1468"/>
                  </a:lnTo>
                  <a:lnTo>
                    <a:pt x="1422" y="1480"/>
                  </a:lnTo>
                  <a:lnTo>
                    <a:pt x="1435" y="1489"/>
                  </a:lnTo>
                  <a:lnTo>
                    <a:pt x="1452" y="1497"/>
                  </a:lnTo>
                  <a:lnTo>
                    <a:pt x="1473" y="1503"/>
                  </a:lnTo>
                  <a:lnTo>
                    <a:pt x="1496" y="1508"/>
                  </a:lnTo>
                  <a:lnTo>
                    <a:pt x="1492" y="1533"/>
                  </a:lnTo>
                  <a:lnTo>
                    <a:pt x="1486" y="1558"/>
                  </a:lnTo>
                  <a:lnTo>
                    <a:pt x="1480" y="1580"/>
                  </a:lnTo>
                  <a:lnTo>
                    <a:pt x="1474" y="1602"/>
                  </a:lnTo>
                  <a:lnTo>
                    <a:pt x="1466" y="1621"/>
                  </a:lnTo>
                  <a:lnTo>
                    <a:pt x="1459" y="1639"/>
                  </a:lnTo>
                  <a:lnTo>
                    <a:pt x="1451" y="1655"/>
                  </a:lnTo>
                  <a:lnTo>
                    <a:pt x="1443" y="1672"/>
                  </a:lnTo>
                  <a:lnTo>
                    <a:pt x="1435" y="1686"/>
                  </a:lnTo>
                  <a:lnTo>
                    <a:pt x="1426" y="1700"/>
                  </a:lnTo>
                  <a:lnTo>
                    <a:pt x="1416" y="1712"/>
                  </a:lnTo>
                  <a:lnTo>
                    <a:pt x="1406" y="1724"/>
                  </a:lnTo>
                  <a:lnTo>
                    <a:pt x="1395" y="1736"/>
                  </a:lnTo>
                  <a:lnTo>
                    <a:pt x="1384" y="1746"/>
                  </a:lnTo>
                  <a:lnTo>
                    <a:pt x="1373" y="1756"/>
                  </a:lnTo>
                  <a:lnTo>
                    <a:pt x="1361" y="1766"/>
                  </a:lnTo>
                  <a:lnTo>
                    <a:pt x="1336" y="1783"/>
                  </a:lnTo>
                  <a:lnTo>
                    <a:pt x="1310" y="1801"/>
                  </a:lnTo>
                  <a:lnTo>
                    <a:pt x="1283" y="1818"/>
                  </a:lnTo>
                  <a:lnTo>
                    <a:pt x="1253" y="1836"/>
                  </a:lnTo>
                  <a:lnTo>
                    <a:pt x="1223" y="1855"/>
                  </a:lnTo>
                  <a:lnTo>
                    <a:pt x="1191" y="1877"/>
                  </a:lnTo>
                  <a:lnTo>
                    <a:pt x="1175" y="1888"/>
                  </a:lnTo>
                  <a:lnTo>
                    <a:pt x="1159" y="1900"/>
                  </a:lnTo>
                  <a:lnTo>
                    <a:pt x="1141" y="1913"/>
                  </a:lnTo>
                  <a:lnTo>
                    <a:pt x="1124" y="1928"/>
                  </a:lnTo>
                  <a:lnTo>
                    <a:pt x="1109" y="1942"/>
                  </a:lnTo>
                  <a:lnTo>
                    <a:pt x="1094" y="1956"/>
                  </a:lnTo>
                  <a:lnTo>
                    <a:pt x="1080" y="1970"/>
                  </a:lnTo>
                  <a:lnTo>
                    <a:pt x="1066" y="1984"/>
                  </a:lnTo>
                  <a:lnTo>
                    <a:pt x="1054" y="2000"/>
                  </a:lnTo>
                  <a:lnTo>
                    <a:pt x="1042" y="2015"/>
                  </a:lnTo>
                  <a:lnTo>
                    <a:pt x="1031" y="2030"/>
                  </a:lnTo>
                  <a:lnTo>
                    <a:pt x="1020" y="2045"/>
                  </a:lnTo>
                  <a:lnTo>
                    <a:pt x="1000" y="2077"/>
                  </a:lnTo>
                  <a:lnTo>
                    <a:pt x="982" y="2109"/>
                  </a:lnTo>
                  <a:lnTo>
                    <a:pt x="966" y="2142"/>
                  </a:lnTo>
                  <a:lnTo>
                    <a:pt x="952" y="2174"/>
                  </a:lnTo>
                  <a:lnTo>
                    <a:pt x="937" y="2208"/>
                  </a:lnTo>
                  <a:lnTo>
                    <a:pt x="924" y="2242"/>
                  </a:lnTo>
                  <a:lnTo>
                    <a:pt x="912" y="2276"/>
                  </a:lnTo>
                  <a:lnTo>
                    <a:pt x="900" y="2311"/>
                  </a:lnTo>
                  <a:lnTo>
                    <a:pt x="888" y="2344"/>
                  </a:lnTo>
                  <a:lnTo>
                    <a:pt x="874" y="2379"/>
                  </a:lnTo>
                  <a:lnTo>
                    <a:pt x="861" y="2412"/>
                  </a:lnTo>
                  <a:lnTo>
                    <a:pt x="847" y="2446"/>
                  </a:lnTo>
                  <a:lnTo>
                    <a:pt x="831" y="2480"/>
                  </a:lnTo>
                  <a:lnTo>
                    <a:pt x="813" y="2514"/>
                  </a:lnTo>
                  <a:lnTo>
                    <a:pt x="795" y="2546"/>
                  </a:lnTo>
                  <a:lnTo>
                    <a:pt x="777" y="2579"/>
                  </a:lnTo>
                  <a:lnTo>
                    <a:pt x="759" y="2611"/>
                  </a:lnTo>
                  <a:lnTo>
                    <a:pt x="741" y="2643"/>
                  </a:lnTo>
                  <a:lnTo>
                    <a:pt x="726" y="2675"/>
                  </a:lnTo>
                  <a:lnTo>
                    <a:pt x="712" y="2708"/>
                  </a:lnTo>
                  <a:lnTo>
                    <a:pt x="706" y="2724"/>
                  </a:lnTo>
                  <a:lnTo>
                    <a:pt x="700" y="2740"/>
                  </a:lnTo>
                  <a:lnTo>
                    <a:pt x="696" y="2757"/>
                  </a:lnTo>
                  <a:lnTo>
                    <a:pt x="692" y="2774"/>
                  </a:lnTo>
                  <a:lnTo>
                    <a:pt x="688" y="2791"/>
                  </a:lnTo>
                  <a:lnTo>
                    <a:pt x="686" y="2808"/>
                  </a:lnTo>
                  <a:lnTo>
                    <a:pt x="684" y="2826"/>
                  </a:lnTo>
                  <a:lnTo>
                    <a:pt x="683" y="2844"/>
                  </a:lnTo>
                  <a:lnTo>
                    <a:pt x="684" y="2862"/>
                  </a:lnTo>
                  <a:lnTo>
                    <a:pt x="686" y="2880"/>
                  </a:lnTo>
                  <a:lnTo>
                    <a:pt x="689" y="2899"/>
                  </a:lnTo>
                  <a:lnTo>
                    <a:pt x="693" y="2918"/>
                  </a:lnTo>
                  <a:lnTo>
                    <a:pt x="698" y="2937"/>
                  </a:lnTo>
                  <a:lnTo>
                    <a:pt x="705" y="2958"/>
                  </a:lnTo>
                  <a:lnTo>
                    <a:pt x="713" y="2978"/>
                  </a:lnTo>
                  <a:lnTo>
                    <a:pt x="722" y="2998"/>
                  </a:lnTo>
                  <a:lnTo>
                    <a:pt x="733" y="3021"/>
                  </a:lnTo>
                  <a:lnTo>
                    <a:pt x="744" y="3040"/>
                  </a:lnTo>
                  <a:lnTo>
                    <a:pt x="755" y="3055"/>
                  </a:lnTo>
                  <a:lnTo>
                    <a:pt x="765" y="3067"/>
                  </a:lnTo>
                  <a:lnTo>
                    <a:pt x="775" y="3077"/>
                  </a:lnTo>
                  <a:lnTo>
                    <a:pt x="785" y="3087"/>
                  </a:lnTo>
                  <a:lnTo>
                    <a:pt x="795" y="3093"/>
                  </a:lnTo>
                  <a:lnTo>
                    <a:pt x="806" y="3099"/>
                  </a:lnTo>
                  <a:lnTo>
                    <a:pt x="829" y="3109"/>
                  </a:lnTo>
                  <a:lnTo>
                    <a:pt x="855" y="3120"/>
                  </a:lnTo>
                  <a:lnTo>
                    <a:pt x="869" y="3127"/>
                  </a:lnTo>
                  <a:lnTo>
                    <a:pt x="886" y="3135"/>
                  </a:lnTo>
                  <a:lnTo>
                    <a:pt x="904" y="3145"/>
                  </a:lnTo>
                  <a:lnTo>
                    <a:pt x="923" y="3159"/>
                  </a:lnTo>
                  <a:lnTo>
                    <a:pt x="937" y="3167"/>
                  </a:lnTo>
                  <a:lnTo>
                    <a:pt x="952" y="3174"/>
                  </a:lnTo>
                  <a:lnTo>
                    <a:pt x="968" y="3180"/>
                  </a:lnTo>
                  <a:lnTo>
                    <a:pt x="983" y="3186"/>
                  </a:lnTo>
                  <a:lnTo>
                    <a:pt x="999" y="3192"/>
                  </a:lnTo>
                  <a:lnTo>
                    <a:pt x="1015" y="3200"/>
                  </a:lnTo>
                  <a:lnTo>
                    <a:pt x="1023" y="3204"/>
                  </a:lnTo>
                  <a:lnTo>
                    <a:pt x="1031" y="3209"/>
                  </a:lnTo>
                  <a:lnTo>
                    <a:pt x="1038" y="3215"/>
                  </a:lnTo>
                  <a:lnTo>
                    <a:pt x="1045" y="3221"/>
                  </a:lnTo>
                  <a:lnTo>
                    <a:pt x="1064" y="3239"/>
                  </a:lnTo>
                  <a:lnTo>
                    <a:pt x="1083" y="3257"/>
                  </a:lnTo>
                  <a:lnTo>
                    <a:pt x="1100" y="3277"/>
                  </a:lnTo>
                  <a:lnTo>
                    <a:pt x="1117" y="3297"/>
                  </a:lnTo>
                  <a:lnTo>
                    <a:pt x="1132" y="3317"/>
                  </a:lnTo>
                  <a:lnTo>
                    <a:pt x="1147" y="3337"/>
                  </a:lnTo>
                  <a:lnTo>
                    <a:pt x="1160" y="3359"/>
                  </a:lnTo>
                  <a:lnTo>
                    <a:pt x="1173" y="3380"/>
                  </a:lnTo>
                  <a:lnTo>
                    <a:pt x="1184" y="3402"/>
                  </a:lnTo>
                  <a:lnTo>
                    <a:pt x="1193" y="3424"/>
                  </a:lnTo>
                  <a:lnTo>
                    <a:pt x="1202" y="3446"/>
                  </a:lnTo>
                  <a:lnTo>
                    <a:pt x="1211" y="3469"/>
                  </a:lnTo>
                  <a:lnTo>
                    <a:pt x="1217" y="3492"/>
                  </a:lnTo>
                  <a:lnTo>
                    <a:pt x="1222" y="3514"/>
                  </a:lnTo>
                  <a:lnTo>
                    <a:pt x="1226" y="3538"/>
                  </a:lnTo>
                  <a:lnTo>
                    <a:pt x="1229" y="3560"/>
                  </a:lnTo>
                  <a:lnTo>
                    <a:pt x="1230" y="3583"/>
                  </a:lnTo>
                  <a:lnTo>
                    <a:pt x="1230" y="3606"/>
                  </a:lnTo>
                  <a:lnTo>
                    <a:pt x="1228" y="3629"/>
                  </a:lnTo>
                  <a:lnTo>
                    <a:pt x="1225" y="3651"/>
                  </a:lnTo>
                  <a:lnTo>
                    <a:pt x="1220" y="3674"/>
                  </a:lnTo>
                  <a:lnTo>
                    <a:pt x="1214" y="3696"/>
                  </a:lnTo>
                  <a:lnTo>
                    <a:pt x="1206" y="3718"/>
                  </a:lnTo>
                  <a:lnTo>
                    <a:pt x="1197" y="3740"/>
                  </a:lnTo>
                  <a:lnTo>
                    <a:pt x="1186" y="3762"/>
                  </a:lnTo>
                  <a:lnTo>
                    <a:pt x="1174" y="3782"/>
                  </a:lnTo>
                  <a:lnTo>
                    <a:pt x="1159" y="3804"/>
                  </a:lnTo>
                  <a:lnTo>
                    <a:pt x="1144" y="3824"/>
                  </a:lnTo>
                  <a:lnTo>
                    <a:pt x="1125" y="3844"/>
                  </a:lnTo>
                  <a:lnTo>
                    <a:pt x="1106" y="3864"/>
                  </a:lnTo>
                  <a:lnTo>
                    <a:pt x="1085" y="3882"/>
                  </a:lnTo>
                  <a:lnTo>
                    <a:pt x="1061" y="3900"/>
                  </a:lnTo>
                  <a:lnTo>
                    <a:pt x="1032" y="3922"/>
                  </a:lnTo>
                  <a:lnTo>
                    <a:pt x="1004" y="3939"/>
                  </a:lnTo>
                  <a:lnTo>
                    <a:pt x="992" y="3947"/>
                  </a:lnTo>
                  <a:lnTo>
                    <a:pt x="980" y="3953"/>
                  </a:lnTo>
                  <a:lnTo>
                    <a:pt x="968" y="3958"/>
                  </a:lnTo>
                  <a:lnTo>
                    <a:pt x="957" y="3963"/>
                  </a:lnTo>
                  <a:lnTo>
                    <a:pt x="946" y="3966"/>
                  </a:lnTo>
                  <a:lnTo>
                    <a:pt x="936" y="3969"/>
                  </a:lnTo>
                  <a:lnTo>
                    <a:pt x="926" y="3971"/>
                  </a:lnTo>
                  <a:lnTo>
                    <a:pt x="916" y="3972"/>
                  </a:lnTo>
                  <a:lnTo>
                    <a:pt x="907" y="3972"/>
                  </a:lnTo>
                  <a:lnTo>
                    <a:pt x="898" y="3972"/>
                  </a:lnTo>
                  <a:lnTo>
                    <a:pt x="889" y="3971"/>
                  </a:lnTo>
                  <a:lnTo>
                    <a:pt x="879" y="3969"/>
                  </a:lnTo>
                  <a:lnTo>
                    <a:pt x="870" y="3966"/>
                  </a:lnTo>
                  <a:lnTo>
                    <a:pt x="861" y="3963"/>
                  </a:lnTo>
                  <a:lnTo>
                    <a:pt x="852" y="3959"/>
                  </a:lnTo>
                  <a:lnTo>
                    <a:pt x="843" y="3954"/>
                  </a:lnTo>
                  <a:lnTo>
                    <a:pt x="824" y="3943"/>
                  </a:lnTo>
                  <a:lnTo>
                    <a:pt x="804" y="3929"/>
                  </a:lnTo>
                  <a:lnTo>
                    <a:pt x="760" y="3895"/>
                  </a:lnTo>
                  <a:lnTo>
                    <a:pt x="707" y="3853"/>
                  </a:lnTo>
                  <a:lnTo>
                    <a:pt x="676" y="3830"/>
                  </a:lnTo>
                  <a:lnTo>
                    <a:pt x="645" y="3810"/>
                  </a:lnTo>
                  <a:lnTo>
                    <a:pt x="613" y="3789"/>
                  </a:lnTo>
                  <a:lnTo>
                    <a:pt x="582" y="3772"/>
                  </a:lnTo>
                  <a:lnTo>
                    <a:pt x="549" y="3755"/>
                  </a:lnTo>
                  <a:lnTo>
                    <a:pt x="518" y="3740"/>
                  </a:lnTo>
                  <a:lnTo>
                    <a:pt x="486" y="3724"/>
                  </a:lnTo>
                  <a:lnTo>
                    <a:pt x="455" y="3710"/>
                  </a:lnTo>
                  <a:lnTo>
                    <a:pt x="393" y="3685"/>
                  </a:lnTo>
                  <a:lnTo>
                    <a:pt x="334" y="3659"/>
                  </a:lnTo>
                  <a:lnTo>
                    <a:pt x="305" y="3646"/>
                  </a:lnTo>
                  <a:lnTo>
                    <a:pt x="276" y="3633"/>
                  </a:lnTo>
                  <a:lnTo>
                    <a:pt x="249" y="3620"/>
                  </a:lnTo>
                  <a:lnTo>
                    <a:pt x="222" y="3607"/>
                  </a:lnTo>
                  <a:lnTo>
                    <a:pt x="197" y="3591"/>
                  </a:lnTo>
                  <a:lnTo>
                    <a:pt x="173" y="3576"/>
                  </a:lnTo>
                  <a:lnTo>
                    <a:pt x="150" y="3559"/>
                  </a:lnTo>
                  <a:lnTo>
                    <a:pt x="128" y="3542"/>
                  </a:lnTo>
                  <a:lnTo>
                    <a:pt x="108" y="3522"/>
                  </a:lnTo>
                  <a:lnTo>
                    <a:pt x="89" y="3501"/>
                  </a:lnTo>
                  <a:lnTo>
                    <a:pt x="72" y="3478"/>
                  </a:lnTo>
                  <a:lnTo>
                    <a:pt x="56" y="3453"/>
                  </a:lnTo>
                  <a:lnTo>
                    <a:pt x="42" y="3427"/>
                  </a:lnTo>
                  <a:lnTo>
                    <a:pt x="29" y="3397"/>
                  </a:lnTo>
                  <a:lnTo>
                    <a:pt x="19" y="3366"/>
                  </a:lnTo>
                  <a:lnTo>
                    <a:pt x="11" y="3331"/>
                  </a:lnTo>
                  <a:lnTo>
                    <a:pt x="5" y="3295"/>
                  </a:lnTo>
                  <a:lnTo>
                    <a:pt x="1" y="3254"/>
                  </a:lnTo>
                  <a:lnTo>
                    <a:pt x="0" y="3212"/>
                  </a:lnTo>
                  <a:lnTo>
                    <a:pt x="1" y="3165"/>
                  </a:lnTo>
                  <a:lnTo>
                    <a:pt x="2" y="3136"/>
                  </a:lnTo>
                  <a:lnTo>
                    <a:pt x="4" y="3108"/>
                  </a:lnTo>
                  <a:lnTo>
                    <a:pt x="6" y="3079"/>
                  </a:lnTo>
                  <a:lnTo>
                    <a:pt x="10" y="3050"/>
                  </a:lnTo>
                  <a:lnTo>
                    <a:pt x="13" y="3022"/>
                  </a:lnTo>
                  <a:lnTo>
                    <a:pt x="17" y="2992"/>
                  </a:lnTo>
                  <a:lnTo>
                    <a:pt x="22" y="2964"/>
                  </a:lnTo>
                  <a:lnTo>
                    <a:pt x="27" y="2934"/>
                  </a:lnTo>
                  <a:lnTo>
                    <a:pt x="40" y="2876"/>
                  </a:lnTo>
                  <a:lnTo>
                    <a:pt x="53" y="2818"/>
                  </a:lnTo>
                  <a:lnTo>
                    <a:pt x="69" y="2761"/>
                  </a:lnTo>
                  <a:lnTo>
                    <a:pt x="85" y="2703"/>
                  </a:lnTo>
                  <a:lnTo>
                    <a:pt x="105" y="2646"/>
                  </a:lnTo>
                  <a:lnTo>
                    <a:pt x="124" y="2589"/>
                  </a:lnTo>
                  <a:lnTo>
                    <a:pt x="145" y="2533"/>
                  </a:lnTo>
                  <a:lnTo>
                    <a:pt x="168" y="2477"/>
                  </a:lnTo>
                  <a:lnTo>
                    <a:pt x="191" y="2423"/>
                  </a:lnTo>
                  <a:lnTo>
                    <a:pt x="215" y="2369"/>
                  </a:lnTo>
                  <a:lnTo>
                    <a:pt x="240" y="2318"/>
                  </a:lnTo>
                  <a:lnTo>
                    <a:pt x="265" y="2267"/>
                  </a:lnTo>
                  <a:lnTo>
                    <a:pt x="290" y="2220"/>
                  </a:lnTo>
                  <a:lnTo>
                    <a:pt x="316" y="2174"/>
                  </a:lnTo>
                  <a:lnTo>
                    <a:pt x="341" y="2129"/>
                  </a:lnTo>
                  <a:lnTo>
                    <a:pt x="368" y="2084"/>
                  </a:lnTo>
                  <a:lnTo>
                    <a:pt x="394" y="2041"/>
                  </a:lnTo>
                  <a:lnTo>
                    <a:pt x="421" y="1998"/>
                  </a:lnTo>
                  <a:lnTo>
                    <a:pt x="449" y="1956"/>
                  </a:lnTo>
                  <a:lnTo>
                    <a:pt x="478" y="1913"/>
                  </a:lnTo>
                  <a:lnTo>
                    <a:pt x="507" y="1872"/>
                  </a:lnTo>
                  <a:lnTo>
                    <a:pt x="536" y="1831"/>
                  </a:lnTo>
                  <a:lnTo>
                    <a:pt x="567" y="1789"/>
                  </a:lnTo>
                  <a:lnTo>
                    <a:pt x="597" y="1749"/>
                  </a:lnTo>
                  <a:lnTo>
                    <a:pt x="661" y="1668"/>
                  </a:lnTo>
                  <a:lnTo>
                    <a:pt x="727" y="1586"/>
                  </a:lnTo>
                  <a:lnTo>
                    <a:pt x="795" y="1502"/>
                  </a:lnTo>
                  <a:lnTo>
                    <a:pt x="862" y="1417"/>
                  </a:lnTo>
                  <a:lnTo>
                    <a:pt x="928" y="1330"/>
                  </a:lnTo>
                  <a:lnTo>
                    <a:pt x="993" y="1242"/>
                  </a:lnTo>
                  <a:lnTo>
                    <a:pt x="1058" y="1154"/>
                  </a:lnTo>
                  <a:lnTo>
                    <a:pt x="1122" y="1065"/>
                  </a:lnTo>
                  <a:lnTo>
                    <a:pt x="1187" y="976"/>
                  </a:lnTo>
                  <a:lnTo>
                    <a:pt x="1252" y="887"/>
                  </a:lnTo>
                  <a:lnTo>
                    <a:pt x="1317" y="799"/>
                  </a:lnTo>
                  <a:lnTo>
                    <a:pt x="1383" y="711"/>
                  </a:lnTo>
                  <a:lnTo>
                    <a:pt x="1450" y="624"/>
                  </a:lnTo>
                  <a:lnTo>
                    <a:pt x="1519" y="539"/>
                  </a:lnTo>
                  <a:lnTo>
                    <a:pt x="1554" y="497"/>
                  </a:lnTo>
                  <a:lnTo>
                    <a:pt x="1588" y="456"/>
                  </a:lnTo>
                  <a:lnTo>
                    <a:pt x="1624" y="414"/>
                  </a:lnTo>
                  <a:lnTo>
                    <a:pt x="1659" y="374"/>
                  </a:lnTo>
                  <a:lnTo>
                    <a:pt x="1696" y="334"/>
                  </a:lnTo>
                  <a:lnTo>
                    <a:pt x="1733" y="294"/>
                  </a:lnTo>
                  <a:lnTo>
                    <a:pt x="1770" y="256"/>
                  </a:lnTo>
                  <a:lnTo>
                    <a:pt x="1809" y="217"/>
                  </a:lnTo>
                  <a:lnTo>
                    <a:pt x="1839" y="187"/>
                  </a:lnTo>
                  <a:lnTo>
                    <a:pt x="1872" y="155"/>
                  </a:lnTo>
                  <a:lnTo>
                    <a:pt x="1888" y="139"/>
                  </a:lnTo>
                  <a:lnTo>
                    <a:pt x="1906" y="124"/>
                  </a:lnTo>
                  <a:lnTo>
                    <a:pt x="1923" y="108"/>
                  </a:lnTo>
                  <a:lnTo>
                    <a:pt x="1942" y="94"/>
                  </a:lnTo>
                  <a:lnTo>
                    <a:pt x="1960" y="80"/>
                  </a:lnTo>
                  <a:lnTo>
                    <a:pt x="1978" y="67"/>
                  </a:lnTo>
                  <a:lnTo>
                    <a:pt x="1998" y="54"/>
                  </a:lnTo>
                  <a:lnTo>
                    <a:pt x="2018" y="42"/>
                  </a:lnTo>
                  <a:lnTo>
                    <a:pt x="2037" y="31"/>
                  </a:lnTo>
                  <a:lnTo>
                    <a:pt x="2058" y="22"/>
                  </a:lnTo>
                  <a:lnTo>
                    <a:pt x="2079" y="14"/>
                  </a:lnTo>
                  <a:lnTo>
                    <a:pt x="2100" y="8"/>
                  </a:lnTo>
                  <a:lnTo>
                    <a:pt x="2111" y="6"/>
                  </a:lnTo>
                  <a:lnTo>
                    <a:pt x="2127" y="4"/>
                  </a:lnTo>
                  <a:lnTo>
                    <a:pt x="2147" y="2"/>
                  </a:lnTo>
                  <a:lnTo>
                    <a:pt x="2170" y="1"/>
                  </a:lnTo>
                  <a:lnTo>
                    <a:pt x="2196" y="0"/>
                  </a:lnTo>
                  <a:lnTo>
                    <a:pt x="2223" y="0"/>
                  </a:lnTo>
                  <a:lnTo>
                    <a:pt x="2251" y="0"/>
                  </a:lnTo>
                  <a:lnTo>
                    <a:pt x="2280" y="2"/>
                  </a:lnTo>
                  <a:lnTo>
                    <a:pt x="2307" y="4"/>
                  </a:lnTo>
                  <a:lnTo>
                    <a:pt x="2335" y="7"/>
                  </a:lnTo>
                  <a:lnTo>
                    <a:pt x="2359" y="12"/>
                  </a:lnTo>
                  <a:lnTo>
                    <a:pt x="2380" y="17"/>
                  </a:lnTo>
                  <a:lnTo>
                    <a:pt x="2391" y="20"/>
                  </a:lnTo>
                  <a:lnTo>
                    <a:pt x="2399" y="24"/>
                  </a:lnTo>
                  <a:lnTo>
                    <a:pt x="2406" y="28"/>
                  </a:lnTo>
                  <a:lnTo>
                    <a:pt x="2413" y="32"/>
                  </a:lnTo>
                  <a:lnTo>
                    <a:pt x="2418" y="37"/>
                  </a:lnTo>
                  <a:lnTo>
                    <a:pt x="2421" y="42"/>
                  </a:lnTo>
                  <a:lnTo>
                    <a:pt x="2424" y="47"/>
                  </a:lnTo>
                  <a:lnTo>
                    <a:pt x="2424" y="54"/>
                  </a:lnTo>
                  <a:lnTo>
                    <a:pt x="2422" y="79"/>
                  </a:lnTo>
                  <a:lnTo>
                    <a:pt x="2417" y="112"/>
                  </a:lnTo>
                  <a:lnTo>
                    <a:pt x="2410" y="145"/>
                  </a:lnTo>
                  <a:lnTo>
                    <a:pt x="2405" y="166"/>
                  </a:lnTo>
                  <a:close/>
                </a:path>
              </a:pathLst>
            </a:custGeom>
            <a:solidFill>
              <a:srgbClr val="EEC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91"/>
            <p:cNvSpPr>
              <a:spLocks/>
            </p:cNvSpPr>
            <p:nvPr/>
          </p:nvSpPr>
          <p:spPr bwMode="auto">
            <a:xfrm>
              <a:off x="7499350" y="4491038"/>
              <a:ext cx="231775" cy="407988"/>
            </a:xfrm>
            <a:custGeom>
              <a:avLst/>
              <a:gdLst>
                <a:gd name="T0" fmla="*/ 2329 w 2473"/>
                <a:gd name="T1" fmla="*/ 95 h 4371"/>
                <a:gd name="T2" fmla="*/ 2300 w 2473"/>
                <a:gd name="T3" fmla="*/ 268 h 4371"/>
                <a:gd name="T4" fmla="*/ 2286 w 2473"/>
                <a:gd name="T5" fmla="*/ 468 h 4371"/>
                <a:gd name="T6" fmla="*/ 2194 w 2473"/>
                <a:gd name="T7" fmla="*/ 453 h 4371"/>
                <a:gd name="T8" fmla="*/ 2103 w 2473"/>
                <a:gd name="T9" fmla="*/ 506 h 4371"/>
                <a:gd name="T10" fmla="*/ 2005 w 2473"/>
                <a:gd name="T11" fmla="*/ 604 h 4371"/>
                <a:gd name="T12" fmla="*/ 1921 w 2473"/>
                <a:gd name="T13" fmla="*/ 621 h 4371"/>
                <a:gd name="T14" fmla="*/ 1864 w 2473"/>
                <a:gd name="T15" fmla="*/ 684 h 4371"/>
                <a:gd name="T16" fmla="*/ 1847 w 2473"/>
                <a:gd name="T17" fmla="*/ 770 h 4371"/>
                <a:gd name="T18" fmla="*/ 1768 w 2473"/>
                <a:gd name="T19" fmla="*/ 819 h 4371"/>
                <a:gd name="T20" fmla="*/ 1685 w 2473"/>
                <a:gd name="T21" fmla="*/ 895 h 4371"/>
                <a:gd name="T22" fmla="*/ 1665 w 2473"/>
                <a:gd name="T23" fmla="*/ 994 h 4371"/>
                <a:gd name="T24" fmla="*/ 1692 w 2473"/>
                <a:gd name="T25" fmla="*/ 1090 h 4371"/>
                <a:gd name="T26" fmla="*/ 1621 w 2473"/>
                <a:gd name="T27" fmla="*/ 1216 h 4371"/>
                <a:gd name="T28" fmla="*/ 1565 w 2473"/>
                <a:gd name="T29" fmla="*/ 1464 h 4371"/>
                <a:gd name="T30" fmla="*/ 1498 w 2473"/>
                <a:gd name="T31" fmla="*/ 1565 h 4371"/>
                <a:gd name="T32" fmla="*/ 1374 w 2473"/>
                <a:gd name="T33" fmla="*/ 1653 h 4371"/>
                <a:gd name="T34" fmla="*/ 1210 w 2473"/>
                <a:gd name="T35" fmla="*/ 1906 h 4371"/>
                <a:gd name="T36" fmla="*/ 1089 w 2473"/>
                <a:gd name="T37" fmla="*/ 2081 h 4371"/>
                <a:gd name="T38" fmla="*/ 989 w 2473"/>
                <a:gd name="T39" fmla="*/ 2111 h 4371"/>
                <a:gd name="T40" fmla="*/ 878 w 2473"/>
                <a:gd name="T41" fmla="*/ 2134 h 4371"/>
                <a:gd name="T42" fmla="*/ 836 w 2473"/>
                <a:gd name="T43" fmla="*/ 2223 h 4371"/>
                <a:gd name="T44" fmla="*/ 846 w 2473"/>
                <a:gd name="T45" fmla="*/ 2417 h 4371"/>
                <a:gd name="T46" fmla="*/ 806 w 2473"/>
                <a:gd name="T47" fmla="*/ 2519 h 4371"/>
                <a:gd name="T48" fmla="*/ 691 w 2473"/>
                <a:gd name="T49" fmla="*/ 2638 h 4371"/>
                <a:gd name="T50" fmla="*/ 616 w 2473"/>
                <a:gd name="T51" fmla="*/ 2718 h 4371"/>
                <a:gd name="T52" fmla="*/ 549 w 2473"/>
                <a:gd name="T53" fmla="*/ 2761 h 4371"/>
                <a:gd name="T54" fmla="*/ 531 w 2473"/>
                <a:gd name="T55" fmla="*/ 2854 h 4371"/>
                <a:gd name="T56" fmla="*/ 576 w 2473"/>
                <a:gd name="T57" fmla="*/ 2964 h 4371"/>
                <a:gd name="T58" fmla="*/ 684 w 2473"/>
                <a:gd name="T59" fmla="*/ 3023 h 4371"/>
                <a:gd name="T60" fmla="*/ 709 w 2473"/>
                <a:gd name="T61" fmla="*/ 3179 h 4371"/>
                <a:gd name="T62" fmla="*/ 767 w 2473"/>
                <a:gd name="T63" fmla="*/ 3411 h 4371"/>
                <a:gd name="T64" fmla="*/ 826 w 2473"/>
                <a:gd name="T65" fmla="*/ 3451 h 4371"/>
                <a:gd name="T66" fmla="*/ 974 w 2473"/>
                <a:gd name="T67" fmla="*/ 3427 h 4371"/>
                <a:gd name="T68" fmla="*/ 1109 w 2473"/>
                <a:gd name="T69" fmla="*/ 3430 h 4371"/>
                <a:gd name="T70" fmla="*/ 1104 w 2473"/>
                <a:gd name="T71" fmla="*/ 3488 h 4371"/>
                <a:gd name="T72" fmla="*/ 1200 w 2473"/>
                <a:gd name="T73" fmla="*/ 3496 h 4371"/>
                <a:gd name="T74" fmla="*/ 1302 w 2473"/>
                <a:gd name="T75" fmla="*/ 3557 h 4371"/>
                <a:gd name="T76" fmla="*/ 1398 w 2473"/>
                <a:gd name="T77" fmla="*/ 3734 h 4371"/>
                <a:gd name="T78" fmla="*/ 1403 w 2473"/>
                <a:gd name="T79" fmla="*/ 3911 h 4371"/>
                <a:gd name="T80" fmla="*/ 1335 w 2473"/>
                <a:gd name="T81" fmla="*/ 4058 h 4371"/>
                <a:gd name="T82" fmla="*/ 1128 w 2473"/>
                <a:gd name="T83" fmla="*/ 4239 h 4371"/>
                <a:gd name="T84" fmla="*/ 1031 w 2473"/>
                <a:gd name="T85" fmla="*/ 4233 h 4371"/>
                <a:gd name="T86" fmla="*/ 784 w 2473"/>
                <a:gd name="T87" fmla="*/ 4362 h 4371"/>
                <a:gd name="T88" fmla="*/ 620 w 2473"/>
                <a:gd name="T89" fmla="*/ 4341 h 4371"/>
                <a:gd name="T90" fmla="*/ 443 w 2473"/>
                <a:gd name="T91" fmla="*/ 4227 h 4371"/>
                <a:gd name="T92" fmla="*/ 142 w 2473"/>
                <a:gd name="T93" fmla="*/ 3895 h 4371"/>
                <a:gd name="T94" fmla="*/ 29 w 2473"/>
                <a:gd name="T95" fmla="*/ 3668 h 4371"/>
                <a:gd name="T96" fmla="*/ 1 w 2473"/>
                <a:gd name="T97" fmla="*/ 3411 h 4371"/>
                <a:gd name="T98" fmla="*/ 65 w 2473"/>
                <a:gd name="T99" fmla="*/ 2939 h 4371"/>
                <a:gd name="T100" fmla="*/ 256 w 2473"/>
                <a:gd name="T101" fmla="*/ 2414 h 4371"/>
                <a:gd name="T102" fmla="*/ 634 w 2473"/>
                <a:gd name="T103" fmla="*/ 1762 h 4371"/>
                <a:gd name="T104" fmla="*/ 987 w 2473"/>
                <a:gd name="T105" fmla="*/ 1175 h 4371"/>
                <a:gd name="T106" fmla="*/ 1201 w 2473"/>
                <a:gd name="T107" fmla="*/ 902 h 4371"/>
                <a:gd name="T108" fmla="*/ 1640 w 2473"/>
                <a:gd name="T109" fmla="*/ 498 h 4371"/>
                <a:gd name="T110" fmla="*/ 1901 w 2473"/>
                <a:gd name="T111" fmla="*/ 204 h 4371"/>
                <a:gd name="T112" fmla="*/ 2121 w 2473"/>
                <a:gd name="T113" fmla="*/ 41 h 4371"/>
                <a:gd name="T114" fmla="*/ 2279 w 2473"/>
                <a:gd name="T115" fmla="*/ 0 h 4371"/>
                <a:gd name="T116" fmla="*/ 2443 w 2473"/>
                <a:gd name="T117" fmla="*/ 55 h 4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73" h="4371">
                  <a:moveTo>
                    <a:pt x="2473" y="60"/>
                  </a:moveTo>
                  <a:lnTo>
                    <a:pt x="2447" y="59"/>
                  </a:lnTo>
                  <a:lnTo>
                    <a:pt x="2422" y="60"/>
                  </a:lnTo>
                  <a:lnTo>
                    <a:pt x="2402" y="62"/>
                  </a:lnTo>
                  <a:lnTo>
                    <a:pt x="2383" y="66"/>
                  </a:lnTo>
                  <a:lnTo>
                    <a:pt x="2367" y="71"/>
                  </a:lnTo>
                  <a:lnTo>
                    <a:pt x="2352" y="78"/>
                  </a:lnTo>
                  <a:lnTo>
                    <a:pt x="2340" y="85"/>
                  </a:lnTo>
                  <a:lnTo>
                    <a:pt x="2329" y="95"/>
                  </a:lnTo>
                  <a:lnTo>
                    <a:pt x="2321" y="105"/>
                  </a:lnTo>
                  <a:lnTo>
                    <a:pt x="2314" y="116"/>
                  </a:lnTo>
                  <a:lnTo>
                    <a:pt x="2308" y="128"/>
                  </a:lnTo>
                  <a:lnTo>
                    <a:pt x="2304" y="141"/>
                  </a:lnTo>
                  <a:lnTo>
                    <a:pt x="2300" y="156"/>
                  </a:lnTo>
                  <a:lnTo>
                    <a:pt x="2298" y="170"/>
                  </a:lnTo>
                  <a:lnTo>
                    <a:pt x="2297" y="185"/>
                  </a:lnTo>
                  <a:lnTo>
                    <a:pt x="2297" y="200"/>
                  </a:lnTo>
                  <a:lnTo>
                    <a:pt x="2300" y="268"/>
                  </a:lnTo>
                  <a:lnTo>
                    <a:pt x="2305" y="338"/>
                  </a:lnTo>
                  <a:lnTo>
                    <a:pt x="2305" y="356"/>
                  </a:lnTo>
                  <a:lnTo>
                    <a:pt x="2305" y="373"/>
                  </a:lnTo>
                  <a:lnTo>
                    <a:pt x="2304" y="390"/>
                  </a:lnTo>
                  <a:lnTo>
                    <a:pt x="2303" y="407"/>
                  </a:lnTo>
                  <a:lnTo>
                    <a:pt x="2301" y="424"/>
                  </a:lnTo>
                  <a:lnTo>
                    <a:pt x="2297" y="439"/>
                  </a:lnTo>
                  <a:lnTo>
                    <a:pt x="2292" y="454"/>
                  </a:lnTo>
                  <a:lnTo>
                    <a:pt x="2286" y="468"/>
                  </a:lnTo>
                  <a:lnTo>
                    <a:pt x="2275" y="464"/>
                  </a:lnTo>
                  <a:lnTo>
                    <a:pt x="2264" y="459"/>
                  </a:lnTo>
                  <a:lnTo>
                    <a:pt x="2254" y="456"/>
                  </a:lnTo>
                  <a:lnTo>
                    <a:pt x="2244" y="454"/>
                  </a:lnTo>
                  <a:lnTo>
                    <a:pt x="2234" y="452"/>
                  </a:lnTo>
                  <a:lnTo>
                    <a:pt x="2223" y="451"/>
                  </a:lnTo>
                  <a:lnTo>
                    <a:pt x="2213" y="451"/>
                  </a:lnTo>
                  <a:lnTo>
                    <a:pt x="2204" y="452"/>
                  </a:lnTo>
                  <a:lnTo>
                    <a:pt x="2194" y="453"/>
                  </a:lnTo>
                  <a:lnTo>
                    <a:pt x="2185" y="455"/>
                  </a:lnTo>
                  <a:lnTo>
                    <a:pt x="2176" y="458"/>
                  </a:lnTo>
                  <a:lnTo>
                    <a:pt x="2167" y="461"/>
                  </a:lnTo>
                  <a:lnTo>
                    <a:pt x="2157" y="465"/>
                  </a:lnTo>
                  <a:lnTo>
                    <a:pt x="2149" y="469"/>
                  </a:lnTo>
                  <a:lnTo>
                    <a:pt x="2141" y="475"/>
                  </a:lnTo>
                  <a:lnTo>
                    <a:pt x="2133" y="480"/>
                  </a:lnTo>
                  <a:lnTo>
                    <a:pt x="2117" y="492"/>
                  </a:lnTo>
                  <a:lnTo>
                    <a:pt x="2103" y="506"/>
                  </a:lnTo>
                  <a:lnTo>
                    <a:pt x="2088" y="521"/>
                  </a:lnTo>
                  <a:lnTo>
                    <a:pt x="2076" y="537"/>
                  </a:lnTo>
                  <a:lnTo>
                    <a:pt x="2064" y="556"/>
                  </a:lnTo>
                  <a:lnTo>
                    <a:pt x="2054" y="574"/>
                  </a:lnTo>
                  <a:lnTo>
                    <a:pt x="2045" y="592"/>
                  </a:lnTo>
                  <a:lnTo>
                    <a:pt x="2037" y="612"/>
                  </a:lnTo>
                  <a:lnTo>
                    <a:pt x="2025" y="609"/>
                  </a:lnTo>
                  <a:lnTo>
                    <a:pt x="2015" y="606"/>
                  </a:lnTo>
                  <a:lnTo>
                    <a:pt x="2005" y="604"/>
                  </a:lnTo>
                  <a:lnTo>
                    <a:pt x="1995" y="602"/>
                  </a:lnTo>
                  <a:lnTo>
                    <a:pt x="1985" y="602"/>
                  </a:lnTo>
                  <a:lnTo>
                    <a:pt x="1975" y="602"/>
                  </a:lnTo>
                  <a:lnTo>
                    <a:pt x="1965" y="605"/>
                  </a:lnTo>
                  <a:lnTo>
                    <a:pt x="1955" y="607"/>
                  </a:lnTo>
                  <a:lnTo>
                    <a:pt x="1946" y="609"/>
                  </a:lnTo>
                  <a:lnTo>
                    <a:pt x="1938" y="613"/>
                  </a:lnTo>
                  <a:lnTo>
                    <a:pt x="1929" y="617"/>
                  </a:lnTo>
                  <a:lnTo>
                    <a:pt x="1921" y="621"/>
                  </a:lnTo>
                  <a:lnTo>
                    <a:pt x="1914" y="626"/>
                  </a:lnTo>
                  <a:lnTo>
                    <a:pt x="1906" y="632"/>
                  </a:lnTo>
                  <a:lnTo>
                    <a:pt x="1898" y="638"/>
                  </a:lnTo>
                  <a:lnTo>
                    <a:pt x="1891" y="644"/>
                  </a:lnTo>
                  <a:lnTo>
                    <a:pt x="1885" y="651"/>
                  </a:lnTo>
                  <a:lnTo>
                    <a:pt x="1879" y="659"/>
                  </a:lnTo>
                  <a:lnTo>
                    <a:pt x="1874" y="668"/>
                  </a:lnTo>
                  <a:lnTo>
                    <a:pt x="1869" y="676"/>
                  </a:lnTo>
                  <a:lnTo>
                    <a:pt x="1864" y="684"/>
                  </a:lnTo>
                  <a:lnTo>
                    <a:pt x="1860" y="693"/>
                  </a:lnTo>
                  <a:lnTo>
                    <a:pt x="1857" y="702"/>
                  </a:lnTo>
                  <a:lnTo>
                    <a:pt x="1854" y="711"/>
                  </a:lnTo>
                  <a:lnTo>
                    <a:pt x="1851" y="721"/>
                  </a:lnTo>
                  <a:lnTo>
                    <a:pt x="1849" y="730"/>
                  </a:lnTo>
                  <a:lnTo>
                    <a:pt x="1848" y="741"/>
                  </a:lnTo>
                  <a:lnTo>
                    <a:pt x="1847" y="751"/>
                  </a:lnTo>
                  <a:lnTo>
                    <a:pt x="1847" y="761"/>
                  </a:lnTo>
                  <a:lnTo>
                    <a:pt x="1847" y="770"/>
                  </a:lnTo>
                  <a:lnTo>
                    <a:pt x="1848" y="780"/>
                  </a:lnTo>
                  <a:lnTo>
                    <a:pt x="1850" y="790"/>
                  </a:lnTo>
                  <a:lnTo>
                    <a:pt x="1837" y="792"/>
                  </a:lnTo>
                  <a:lnTo>
                    <a:pt x="1826" y="794"/>
                  </a:lnTo>
                  <a:lnTo>
                    <a:pt x="1815" y="799"/>
                  </a:lnTo>
                  <a:lnTo>
                    <a:pt x="1803" y="803"/>
                  </a:lnTo>
                  <a:lnTo>
                    <a:pt x="1792" y="807"/>
                  </a:lnTo>
                  <a:lnTo>
                    <a:pt x="1780" y="813"/>
                  </a:lnTo>
                  <a:lnTo>
                    <a:pt x="1768" y="819"/>
                  </a:lnTo>
                  <a:lnTo>
                    <a:pt x="1758" y="825"/>
                  </a:lnTo>
                  <a:lnTo>
                    <a:pt x="1747" y="832"/>
                  </a:lnTo>
                  <a:lnTo>
                    <a:pt x="1737" y="840"/>
                  </a:lnTo>
                  <a:lnTo>
                    <a:pt x="1727" y="848"/>
                  </a:lnTo>
                  <a:lnTo>
                    <a:pt x="1718" y="856"/>
                  </a:lnTo>
                  <a:lnTo>
                    <a:pt x="1708" y="866"/>
                  </a:lnTo>
                  <a:lnTo>
                    <a:pt x="1700" y="876"/>
                  </a:lnTo>
                  <a:lnTo>
                    <a:pt x="1692" y="885"/>
                  </a:lnTo>
                  <a:lnTo>
                    <a:pt x="1685" y="895"/>
                  </a:lnTo>
                  <a:lnTo>
                    <a:pt x="1679" y="905"/>
                  </a:lnTo>
                  <a:lnTo>
                    <a:pt x="1674" y="916"/>
                  </a:lnTo>
                  <a:lnTo>
                    <a:pt x="1670" y="928"/>
                  </a:lnTo>
                  <a:lnTo>
                    <a:pt x="1666" y="938"/>
                  </a:lnTo>
                  <a:lnTo>
                    <a:pt x="1664" y="949"/>
                  </a:lnTo>
                  <a:lnTo>
                    <a:pt x="1662" y="960"/>
                  </a:lnTo>
                  <a:lnTo>
                    <a:pt x="1662" y="971"/>
                  </a:lnTo>
                  <a:lnTo>
                    <a:pt x="1663" y="982"/>
                  </a:lnTo>
                  <a:lnTo>
                    <a:pt x="1665" y="994"/>
                  </a:lnTo>
                  <a:lnTo>
                    <a:pt x="1668" y="1005"/>
                  </a:lnTo>
                  <a:lnTo>
                    <a:pt x="1673" y="1016"/>
                  </a:lnTo>
                  <a:lnTo>
                    <a:pt x="1679" y="1027"/>
                  </a:lnTo>
                  <a:lnTo>
                    <a:pt x="1686" y="1037"/>
                  </a:lnTo>
                  <a:lnTo>
                    <a:pt x="1695" y="1048"/>
                  </a:lnTo>
                  <a:lnTo>
                    <a:pt x="1706" y="1059"/>
                  </a:lnTo>
                  <a:lnTo>
                    <a:pt x="1719" y="1069"/>
                  </a:lnTo>
                  <a:lnTo>
                    <a:pt x="1704" y="1079"/>
                  </a:lnTo>
                  <a:lnTo>
                    <a:pt x="1692" y="1090"/>
                  </a:lnTo>
                  <a:lnTo>
                    <a:pt x="1681" y="1101"/>
                  </a:lnTo>
                  <a:lnTo>
                    <a:pt x="1670" y="1114"/>
                  </a:lnTo>
                  <a:lnTo>
                    <a:pt x="1661" y="1128"/>
                  </a:lnTo>
                  <a:lnTo>
                    <a:pt x="1653" y="1141"/>
                  </a:lnTo>
                  <a:lnTo>
                    <a:pt x="1645" y="1155"/>
                  </a:lnTo>
                  <a:lnTo>
                    <a:pt x="1638" y="1169"/>
                  </a:lnTo>
                  <a:lnTo>
                    <a:pt x="1632" y="1185"/>
                  </a:lnTo>
                  <a:lnTo>
                    <a:pt x="1626" y="1201"/>
                  </a:lnTo>
                  <a:lnTo>
                    <a:pt x="1621" y="1216"/>
                  </a:lnTo>
                  <a:lnTo>
                    <a:pt x="1617" y="1232"/>
                  </a:lnTo>
                  <a:lnTo>
                    <a:pt x="1609" y="1266"/>
                  </a:lnTo>
                  <a:lnTo>
                    <a:pt x="1603" y="1299"/>
                  </a:lnTo>
                  <a:lnTo>
                    <a:pt x="1597" y="1333"/>
                  </a:lnTo>
                  <a:lnTo>
                    <a:pt x="1590" y="1367"/>
                  </a:lnTo>
                  <a:lnTo>
                    <a:pt x="1584" y="1401"/>
                  </a:lnTo>
                  <a:lnTo>
                    <a:pt x="1575" y="1433"/>
                  </a:lnTo>
                  <a:lnTo>
                    <a:pt x="1570" y="1449"/>
                  </a:lnTo>
                  <a:lnTo>
                    <a:pt x="1565" y="1464"/>
                  </a:lnTo>
                  <a:lnTo>
                    <a:pt x="1559" y="1479"/>
                  </a:lnTo>
                  <a:lnTo>
                    <a:pt x="1553" y="1493"/>
                  </a:lnTo>
                  <a:lnTo>
                    <a:pt x="1546" y="1508"/>
                  </a:lnTo>
                  <a:lnTo>
                    <a:pt x="1538" y="1521"/>
                  </a:lnTo>
                  <a:lnTo>
                    <a:pt x="1529" y="1534"/>
                  </a:lnTo>
                  <a:lnTo>
                    <a:pt x="1520" y="1546"/>
                  </a:lnTo>
                  <a:lnTo>
                    <a:pt x="1514" y="1552"/>
                  </a:lnTo>
                  <a:lnTo>
                    <a:pt x="1506" y="1559"/>
                  </a:lnTo>
                  <a:lnTo>
                    <a:pt x="1498" y="1565"/>
                  </a:lnTo>
                  <a:lnTo>
                    <a:pt x="1490" y="1572"/>
                  </a:lnTo>
                  <a:lnTo>
                    <a:pt x="1471" y="1584"/>
                  </a:lnTo>
                  <a:lnTo>
                    <a:pt x="1451" y="1596"/>
                  </a:lnTo>
                  <a:lnTo>
                    <a:pt x="1430" y="1609"/>
                  </a:lnTo>
                  <a:lnTo>
                    <a:pt x="1410" y="1622"/>
                  </a:lnTo>
                  <a:lnTo>
                    <a:pt x="1400" y="1629"/>
                  </a:lnTo>
                  <a:lnTo>
                    <a:pt x="1391" y="1637"/>
                  </a:lnTo>
                  <a:lnTo>
                    <a:pt x="1383" y="1645"/>
                  </a:lnTo>
                  <a:lnTo>
                    <a:pt x="1374" y="1653"/>
                  </a:lnTo>
                  <a:lnTo>
                    <a:pt x="1356" y="1676"/>
                  </a:lnTo>
                  <a:lnTo>
                    <a:pt x="1333" y="1709"/>
                  </a:lnTo>
                  <a:lnTo>
                    <a:pt x="1311" y="1739"/>
                  </a:lnTo>
                  <a:lnTo>
                    <a:pt x="1297" y="1760"/>
                  </a:lnTo>
                  <a:lnTo>
                    <a:pt x="1279" y="1785"/>
                  </a:lnTo>
                  <a:lnTo>
                    <a:pt x="1263" y="1809"/>
                  </a:lnTo>
                  <a:lnTo>
                    <a:pt x="1248" y="1834"/>
                  </a:lnTo>
                  <a:lnTo>
                    <a:pt x="1234" y="1858"/>
                  </a:lnTo>
                  <a:lnTo>
                    <a:pt x="1210" y="1906"/>
                  </a:lnTo>
                  <a:lnTo>
                    <a:pt x="1187" y="1950"/>
                  </a:lnTo>
                  <a:lnTo>
                    <a:pt x="1174" y="1973"/>
                  </a:lnTo>
                  <a:lnTo>
                    <a:pt x="1162" y="1993"/>
                  </a:lnTo>
                  <a:lnTo>
                    <a:pt x="1150" y="2013"/>
                  </a:lnTo>
                  <a:lnTo>
                    <a:pt x="1136" y="2032"/>
                  </a:lnTo>
                  <a:lnTo>
                    <a:pt x="1122" y="2050"/>
                  </a:lnTo>
                  <a:lnTo>
                    <a:pt x="1106" y="2066"/>
                  </a:lnTo>
                  <a:lnTo>
                    <a:pt x="1097" y="2074"/>
                  </a:lnTo>
                  <a:lnTo>
                    <a:pt x="1089" y="2081"/>
                  </a:lnTo>
                  <a:lnTo>
                    <a:pt x="1079" y="2089"/>
                  </a:lnTo>
                  <a:lnTo>
                    <a:pt x="1070" y="2095"/>
                  </a:lnTo>
                  <a:lnTo>
                    <a:pt x="1064" y="2099"/>
                  </a:lnTo>
                  <a:lnTo>
                    <a:pt x="1058" y="2102"/>
                  </a:lnTo>
                  <a:lnTo>
                    <a:pt x="1051" y="2104"/>
                  </a:lnTo>
                  <a:lnTo>
                    <a:pt x="1044" y="2106"/>
                  </a:lnTo>
                  <a:lnTo>
                    <a:pt x="1031" y="2109"/>
                  </a:lnTo>
                  <a:lnTo>
                    <a:pt x="1018" y="2111"/>
                  </a:lnTo>
                  <a:lnTo>
                    <a:pt x="989" y="2111"/>
                  </a:lnTo>
                  <a:lnTo>
                    <a:pt x="961" y="2111"/>
                  </a:lnTo>
                  <a:lnTo>
                    <a:pt x="947" y="2112"/>
                  </a:lnTo>
                  <a:lnTo>
                    <a:pt x="933" y="2113"/>
                  </a:lnTo>
                  <a:lnTo>
                    <a:pt x="918" y="2116"/>
                  </a:lnTo>
                  <a:lnTo>
                    <a:pt x="904" y="2120"/>
                  </a:lnTo>
                  <a:lnTo>
                    <a:pt x="898" y="2123"/>
                  </a:lnTo>
                  <a:lnTo>
                    <a:pt x="891" y="2126"/>
                  </a:lnTo>
                  <a:lnTo>
                    <a:pt x="885" y="2130"/>
                  </a:lnTo>
                  <a:lnTo>
                    <a:pt x="878" y="2134"/>
                  </a:lnTo>
                  <a:lnTo>
                    <a:pt x="872" y="2140"/>
                  </a:lnTo>
                  <a:lnTo>
                    <a:pt x="866" y="2145"/>
                  </a:lnTo>
                  <a:lnTo>
                    <a:pt x="860" y="2153"/>
                  </a:lnTo>
                  <a:lnTo>
                    <a:pt x="853" y="2161"/>
                  </a:lnTo>
                  <a:lnTo>
                    <a:pt x="847" y="2171"/>
                  </a:lnTo>
                  <a:lnTo>
                    <a:pt x="842" y="2182"/>
                  </a:lnTo>
                  <a:lnTo>
                    <a:pt x="839" y="2195"/>
                  </a:lnTo>
                  <a:lnTo>
                    <a:pt x="837" y="2208"/>
                  </a:lnTo>
                  <a:lnTo>
                    <a:pt x="836" y="2223"/>
                  </a:lnTo>
                  <a:lnTo>
                    <a:pt x="836" y="2238"/>
                  </a:lnTo>
                  <a:lnTo>
                    <a:pt x="836" y="2253"/>
                  </a:lnTo>
                  <a:lnTo>
                    <a:pt x="838" y="2269"/>
                  </a:lnTo>
                  <a:lnTo>
                    <a:pt x="841" y="2301"/>
                  </a:lnTo>
                  <a:lnTo>
                    <a:pt x="845" y="2331"/>
                  </a:lnTo>
                  <a:lnTo>
                    <a:pt x="848" y="2359"/>
                  </a:lnTo>
                  <a:lnTo>
                    <a:pt x="849" y="2383"/>
                  </a:lnTo>
                  <a:lnTo>
                    <a:pt x="847" y="2400"/>
                  </a:lnTo>
                  <a:lnTo>
                    <a:pt x="846" y="2417"/>
                  </a:lnTo>
                  <a:lnTo>
                    <a:pt x="843" y="2432"/>
                  </a:lnTo>
                  <a:lnTo>
                    <a:pt x="840" y="2446"/>
                  </a:lnTo>
                  <a:lnTo>
                    <a:pt x="837" y="2458"/>
                  </a:lnTo>
                  <a:lnTo>
                    <a:pt x="833" y="2470"/>
                  </a:lnTo>
                  <a:lnTo>
                    <a:pt x="828" y="2482"/>
                  </a:lnTo>
                  <a:lnTo>
                    <a:pt x="823" y="2492"/>
                  </a:lnTo>
                  <a:lnTo>
                    <a:pt x="818" y="2501"/>
                  </a:lnTo>
                  <a:lnTo>
                    <a:pt x="812" y="2510"/>
                  </a:lnTo>
                  <a:lnTo>
                    <a:pt x="806" y="2519"/>
                  </a:lnTo>
                  <a:lnTo>
                    <a:pt x="799" y="2527"/>
                  </a:lnTo>
                  <a:lnTo>
                    <a:pt x="784" y="2542"/>
                  </a:lnTo>
                  <a:lnTo>
                    <a:pt x="770" y="2556"/>
                  </a:lnTo>
                  <a:lnTo>
                    <a:pt x="754" y="2570"/>
                  </a:lnTo>
                  <a:lnTo>
                    <a:pt x="739" y="2585"/>
                  </a:lnTo>
                  <a:lnTo>
                    <a:pt x="722" y="2600"/>
                  </a:lnTo>
                  <a:lnTo>
                    <a:pt x="706" y="2618"/>
                  </a:lnTo>
                  <a:lnTo>
                    <a:pt x="699" y="2628"/>
                  </a:lnTo>
                  <a:lnTo>
                    <a:pt x="691" y="2638"/>
                  </a:lnTo>
                  <a:lnTo>
                    <a:pt x="684" y="2649"/>
                  </a:lnTo>
                  <a:lnTo>
                    <a:pt x="677" y="2661"/>
                  </a:lnTo>
                  <a:lnTo>
                    <a:pt x="670" y="2675"/>
                  </a:lnTo>
                  <a:lnTo>
                    <a:pt x="663" y="2688"/>
                  </a:lnTo>
                  <a:lnTo>
                    <a:pt x="657" y="2703"/>
                  </a:lnTo>
                  <a:lnTo>
                    <a:pt x="651" y="2719"/>
                  </a:lnTo>
                  <a:lnTo>
                    <a:pt x="639" y="2718"/>
                  </a:lnTo>
                  <a:lnTo>
                    <a:pt x="627" y="2717"/>
                  </a:lnTo>
                  <a:lnTo>
                    <a:pt x="616" y="2718"/>
                  </a:lnTo>
                  <a:lnTo>
                    <a:pt x="606" y="2720"/>
                  </a:lnTo>
                  <a:lnTo>
                    <a:pt x="596" y="2722"/>
                  </a:lnTo>
                  <a:lnTo>
                    <a:pt x="587" y="2725"/>
                  </a:lnTo>
                  <a:lnTo>
                    <a:pt x="579" y="2730"/>
                  </a:lnTo>
                  <a:lnTo>
                    <a:pt x="572" y="2735"/>
                  </a:lnTo>
                  <a:lnTo>
                    <a:pt x="565" y="2741"/>
                  </a:lnTo>
                  <a:lnTo>
                    <a:pt x="559" y="2747"/>
                  </a:lnTo>
                  <a:lnTo>
                    <a:pt x="554" y="2754"/>
                  </a:lnTo>
                  <a:lnTo>
                    <a:pt x="549" y="2761"/>
                  </a:lnTo>
                  <a:lnTo>
                    <a:pt x="545" y="2769"/>
                  </a:lnTo>
                  <a:lnTo>
                    <a:pt x="542" y="2777"/>
                  </a:lnTo>
                  <a:lnTo>
                    <a:pt x="539" y="2786"/>
                  </a:lnTo>
                  <a:lnTo>
                    <a:pt x="536" y="2795"/>
                  </a:lnTo>
                  <a:lnTo>
                    <a:pt x="534" y="2805"/>
                  </a:lnTo>
                  <a:lnTo>
                    <a:pt x="532" y="2814"/>
                  </a:lnTo>
                  <a:lnTo>
                    <a:pt x="531" y="2824"/>
                  </a:lnTo>
                  <a:lnTo>
                    <a:pt x="531" y="2834"/>
                  </a:lnTo>
                  <a:lnTo>
                    <a:pt x="531" y="2854"/>
                  </a:lnTo>
                  <a:lnTo>
                    <a:pt x="534" y="2874"/>
                  </a:lnTo>
                  <a:lnTo>
                    <a:pt x="537" y="2894"/>
                  </a:lnTo>
                  <a:lnTo>
                    <a:pt x="542" y="2912"/>
                  </a:lnTo>
                  <a:lnTo>
                    <a:pt x="547" y="2931"/>
                  </a:lnTo>
                  <a:lnTo>
                    <a:pt x="554" y="2946"/>
                  </a:lnTo>
                  <a:lnTo>
                    <a:pt x="557" y="2951"/>
                  </a:lnTo>
                  <a:lnTo>
                    <a:pt x="562" y="2956"/>
                  </a:lnTo>
                  <a:lnTo>
                    <a:pt x="568" y="2960"/>
                  </a:lnTo>
                  <a:lnTo>
                    <a:pt x="576" y="2964"/>
                  </a:lnTo>
                  <a:lnTo>
                    <a:pt x="593" y="2971"/>
                  </a:lnTo>
                  <a:lnTo>
                    <a:pt x="613" y="2978"/>
                  </a:lnTo>
                  <a:lnTo>
                    <a:pt x="633" y="2985"/>
                  </a:lnTo>
                  <a:lnTo>
                    <a:pt x="651" y="2994"/>
                  </a:lnTo>
                  <a:lnTo>
                    <a:pt x="659" y="2999"/>
                  </a:lnTo>
                  <a:lnTo>
                    <a:pt x="668" y="3004"/>
                  </a:lnTo>
                  <a:lnTo>
                    <a:pt x="674" y="3009"/>
                  </a:lnTo>
                  <a:lnTo>
                    <a:pt x="679" y="3015"/>
                  </a:lnTo>
                  <a:lnTo>
                    <a:pt x="684" y="3023"/>
                  </a:lnTo>
                  <a:lnTo>
                    <a:pt x="688" y="3031"/>
                  </a:lnTo>
                  <a:lnTo>
                    <a:pt x="691" y="3040"/>
                  </a:lnTo>
                  <a:lnTo>
                    <a:pt x="693" y="3050"/>
                  </a:lnTo>
                  <a:lnTo>
                    <a:pt x="697" y="3072"/>
                  </a:lnTo>
                  <a:lnTo>
                    <a:pt x="700" y="3094"/>
                  </a:lnTo>
                  <a:lnTo>
                    <a:pt x="702" y="3116"/>
                  </a:lnTo>
                  <a:lnTo>
                    <a:pt x="704" y="3139"/>
                  </a:lnTo>
                  <a:lnTo>
                    <a:pt x="706" y="3160"/>
                  </a:lnTo>
                  <a:lnTo>
                    <a:pt x="709" y="3179"/>
                  </a:lnTo>
                  <a:lnTo>
                    <a:pt x="715" y="3207"/>
                  </a:lnTo>
                  <a:lnTo>
                    <a:pt x="721" y="3242"/>
                  </a:lnTo>
                  <a:lnTo>
                    <a:pt x="728" y="3282"/>
                  </a:lnTo>
                  <a:lnTo>
                    <a:pt x="738" y="3323"/>
                  </a:lnTo>
                  <a:lnTo>
                    <a:pt x="743" y="3342"/>
                  </a:lnTo>
                  <a:lnTo>
                    <a:pt x="748" y="3361"/>
                  </a:lnTo>
                  <a:lnTo>
                    <a:pt x="754" y="3380"/>
                  </a:lnTo>
                  <a:lnTo>
                    <a:pt x="760" y="3397"/>
                  </a:lnTo>
                  <a:lnTo>
                    <a:pt x="767" y="3411"/>
                  </a:lnTo>
                  <a:lnTo>
                    <a:pt x="775" y="3423"/>
                  </a:lnTo>
                  <a:lnTo>
                    <a:pt x="779" y="3429"/>
                  </a:lnTo>
                  <a:lnTo>
                    <a:pt x="783" y="3433"/>
                  </a:lnTo>
                  <a:lnTo>
                    <a:pt x="788" y="3437"/>
                  </a:lnTo>
                  <a:lnTo>
                    <a:pt x="792" y="3441"/>
                  </a:lnTo>
                  <a:lnTo>
                    <a:pt x="801" y="3445"/>
                  </a:lnTo>
                  <a:lnTo>
                    <a:pt x="809" y="3447"/>
                  </a:lnTo>
                  <a:lnTo>
                    <a:pt x="817" y="3450"/>
                  </a:lnTo>
                  <a:lnTo>
                    <a:pt x="826" y="3451"/>
                  </a:lnTo>
                  <a:lnTo>
                    <a:pt x="835" y="3452"/>
                  </a:lnTo>
                  <a:lnTo>
                    <a:pt x="844" y="3452"/>
                  </a:lnTo>
                  <a:lnTo>
                    <a:pt x="854" y="3451"/>
                  </a:lnTo>
                  <a:lnTo>
                    <a:pt x="865" y="3450"/>
                  </a:lnTo>
                  <a:lnTo>
                    <a:pt x="885" y="3447"/>
                  </a:lnTo>
                  <a:lnTo>
                    <a:pt x="906" y="3443"/>
                  </a:lnTo>
                  <a:lnTo>
                    <a:pt x="929" y="3437"/>
                  </a:lnTo>
                  <a:lnTo>
                    <a:pt x="951" y="3431"/>
                  </a:lnTo>
                  <a:lnTo>
                    <a:pt x="974" y="3427"/>
                  </a:lnTo>
                  <a:lnTo>
                    <a:pt x="998" y="3422"/>
                  </a:lnTo>
                  <a:lnTo>
                    <a:pt x="1020" y="3419"/>
                  </a:lnTo>
                  <a:lnTo>
                    <a:pt x="1043" y="3418"/>
                  </a:lnTo>
                  <a:lnTo>
                    <a:pt x="1054" y="3418"/>
                  </a:lnTo>
                  <a:lnTo>
                    <a:pt x="1066" y="3419"/>
                  </a:lnTo>
                  <a:lnTo>
                    <a:pt x="1077" y="3421"/>
                  </a:lnTo>
                  <a:lnTo>
                    <a:pt x="1088" y="3423"/>
                  </a:lnTo>
                  <a:lnTo>
                    <a:pt x="1099" y="3426"/>
                  </a:lnTo>
                  <a:lnTo>
                    <a:pt x="1109" y="3430"/>
                  </a:lnTo>
                  <a:lnTo>
                    <a:pt x="1120" y="3435"/>
                  </a:lnTo>
                  <a:lnTo>
                    <a:pt x="1131" y="3442"/>
                  </a:lnTo>
                  <a:lnTo>
                    <a:pt x="1130" y="3442"/>
                  </a:lnTo>
                  <a:lnTo>
                    <a:pt x="1128" y="3444"/>
                  </a:lnTo>
                  <a:lnTo>
                    <a:pt x="1126" y="3446"/>
                  </a:lnTo>
                  <a:lnTo>
                    <a:pt x="1124" y="3449"/>
                  </a:lnTo>
                  <a:lnTo>
                    <a:pt x="1118" y="3458"/>
                  </a:lnTo>
                  <a:lnTo>
                    <a:pt x="1113" y="3468"/>
                  </a:lnTo>
                  <a:lnTo>
                    <a:pt x="1104" y="3488"/>
                  </a:lnTo>
                  <a:lnTo>
                    <a:pt x="1099" y="3500"/>
                  </a:lnTo>
                  <a:lnTo>
                    <a:pt x="1111" y="3510"/>
                  </a:lnTo>
                  <a:lnTo>
                    <a:pt x="1123" y="3519"/>
                  </a:lnTo>
                  <a:lnTo>
                    <a:pt x="1136" y="3511"/>
                  </a:lnTo>
                  <a:lnTo>
                    <a:pt x="1149" y="3504"/>
                  </a:lnTo>
                  <a:lnTo>
                    <a:pt x="1162" y="3499"/>
                  </a:lnTo>
                  <a:lnTo>
                    <a:pt x="1174" y="3497"/>
                  </a:lnTo>
                  <a:lnTo>
                    <a:pt x="1188" y="3496"/>
                  </a:lnTo>
                  <a:lnTo>
                    <a:pt x="1200" y="3496"/>
                  </a:lnTo>
                  <a:lnTo>
                    <a:pt x="1212" y="3498"/>
                  </a:lnTo>
                  <a:lnTo>
                    <a:pt x="1224" y="3501"/>
                  </a:lnTo>
                  <a:lnTo>
                    <a:pt x="1236" y="3507"/>
                  </a:lnTo>
                  <a:lnTo>
                    <a:pt x="1247" y="3513"/>
                  </a:lnTo>
                  <a:lnTo>
                    <a:pt x="1260" y="3520"/>
                  </a:lnTo>
                  <a:lnTo>
                    <a:pt x="1271" y="3528"/>
                  </a:lnTo>
                  <a:lnTo>
                    <a:pt x="1281" y="3537"/>
                  </a:lnTo>
                  <a:lnTo>
                    <a:pt x="1292" y="3547"/>
                  </a:lnTo>
                  <a:lnTo>
                    <a:pt x="1302" y="3557"/>
                  </a:lnTo>
                  <a:lnTo>
                    <a:pt x="1312" y="3570"/>
                  </a:lnTo>
                  <a:lnTo>
                    <a:pt x="1322" y="3582"/>
                  </a:lnTo>
                  <a:lnTo>
                    <a:pt x="1331" y="3594"/>
                  </a:lnTo>
                  <a:lnTo>
                    <a:pt x="1340" y="3607"/>
                  </a:lnTo>
                  <a:lnTo>
                    <a:pt x="1348" y="3621"/>
                  </a:lnTo>
                  <a:lnTo>
                    <a:pt x="1364" y="3649"/>
                  </a:lnTo>
                  <a:lnTo>
                    <a:pt x="1377" y="3678"/>
                  </a:lnTo>
                  <a:lnTo>
                    <a:pt x="1389" y="3707"/>
                  </a:lnTo>
                  <a:lnTo>
                    <a:pt x="1398" y="3734"/>
                  </a:lnTo>
                  <a:lnTo>
                    <a:pt x="1405" y="3759"/>
                  </a:lnTo>
                  <a:lnTo>
                    <a:pt x="1410" y="3784"/>
                  </a:lnTo>
                  <a:lnTo>
                    <a:pt x="1412" y="3802"/>
                  </a:lnTo>
                  <a:lnTo>
                    <a:pt x="1413" y="3821"/>
                  </a:lnTo>
                  <a:lnTo>
                    <a:pt x="1413" y="3840"/>
                  </a:lnTo>
                  <a:lnTo>
                    <a:pt x="1412" y="3858"/>
                  </a:lnTo>
                  <a:lnTo>
                    <a:pt x="1409" y="3875"/>
                  </a:lnTo>
                  <a:lnTo>
                    <a:pt x="1407" y="3894"/>
                  </a:lnTo>
                  <a:lnTo>
                    <a:pt x="1403" y="3911"/>
                  </a:lnTo>
                  <a:lnTo>
                    <a:pt x="1398" y="3928"/>
                  </a:lnTo>
                  <a:lnTo>
                    <a:pt x="1393" y="3945"/>
                  </a:lnTo>
                  <a:lnTo>
                    <a:pt x="1386" y="3962"/>
                  </a:lnTo>
                  <a:lnTo>
                    <a:pt x="1379" y="3978"/>
                  </a:lnTo>
                  <a:lnTo>
                    <a:pt x="1371" y="3995"/>
                  </a:lnTo>
                  <a:lnTo>
                    <a:pt x="1363" y="4010"/>
                  </a:lnTo>
                  <a:lnTo>
                    <a:pt x="1354" y="4027"/>
                  </a:lnTo>
                  <a:lnTo>
                    <a:pt x="1345" y="4043"/>
                  </a:lnTo>
                  <a:lnTo>
                    <a:pt x="1335" y="4058"/>
                  </a:lnTo>
                  <a:lnTo>
                    <a:pt x="1313" y="4089"/>
                  </a:lnTo>
                  <a:lnTo>
                    <a:pt x="1291" y="4118"/>
                  </a:lnTo>
                  <a:lnTo>
                    <a:pt x="1268" y="4147"/>
                  </a:lnTo>
                  <a:lnTo>
                    <a:pt x="1242" y="4175"/>
                  </a:lnTo>
                  <a:lnTo>
                    <a:pt x="1193" y="4229"/>
                  </a:lnTo>
                  <a:lnTo>
                    <a:pt x="1143" y="4280"/>
                  </a:lnTo>
                  <a:lnTo>
                    <a:pt x="1139" y="4263"/>
                  </a:lnTo>
                  <a:lnTo>
                    <a:pt x="1134" y="4250"/>
                  </a:lnTo>
                  <a:lnTo>
                    <a:pt x="1128" y="4239"/>
                  </a:lnTo>
                  <a:lnTo>
                    <a:pt x="1120" y="4230"/>
                  </a:lnTo>
                  <a:lnTo>
                    <a:pt x="1112" y="4224"/>
                  </a:lnTo>
                  <a:lnTo>
                    <a:pt x="1103" y="4220"/>
                  </a:lnTo>
                  <a:lnTo>
                    <a:pt x="1093" y="4218"/>
                  </a:lnTo>
                  <a:lnTo>
                    <a:pt x="1082" y="4218"/>
                  </a:lnTo>
                  <a:lnTo>
                    <a:pt x="1071" y="4220"/>
                  </a:lnTo>
                  <a:lnTo>
                    <a:pt x="1059" y="4223"/>
                  </a:lnTo>
                  <a:lnTo>
                    <a:pt x="1045" y="4227"/>
                  </a:lnTo>
                  <a:lnTo>
                    <a:pt x="1031" y="4233"/>
                  </a:lnTo>
                  <a:lnTo>
                    <a:pt x="1003" y="4247"/>
                  </a:lnTo>
                  <a:lnTo>
                    <a:pt x="971" y="4264"/>
                  </a:lnTo>
                  <a:lnTo>
                    <a:pt x="939" y="4285"/>
                  </a:lnTo>
                  <a:lnTo>
                    <a:pt x="905" y="4304"/>
                  </a:lnTo>
                  <a:lnTo>
                    <a:pt x="871" y="4324"/>
                  </a:lnTo>
                  <a:lnTo>
                    <a:pt x="836" y="4341"/>
                  </a:lnTo>
                  <a:lnTo>
                    <a:pt x="819" y="4350"/>
                  </a:lnTo>
                  <a:lnTo>
                    <a:pt x="802" y="4356"/>
                  </a:lnTo>
                  <a:lnTo>
                    <a:pt x="784" y="4362"/>
                  </a:lnTo>
                  <a:lnTo>
                    <a:pt x="767" y="4366"/>
                  </a:lnTo>
                  <a:lnTo>
                    <a:pt x="751" y="4369"/>
                  </a:lnTo>
                  <a:lnTo>
                    <a:pt x="734" y="4371"/>
                  </a:lnTo>
                  <a:lnTo>
                    <a:pt x="717" y="4370"/>
                  </a:lnTo>
                  <a:lnTo>
                    <a:pt x="702" y="4368"/>
                  </a:lnTo>
                  <a:lnTo>
                    <a:pt x="681" y="4364"/>
                  </a:lnTo>
                  <a:lnTo>
                    <a:pt x="660" y="4358"/>
                  </a:lnTo>
                  <a:lnTo>
                    <a:pt x="640" y="4351"/>
                  </a:lnTo>
                  <a:lnTo>
                    <a:pt x="620" y="4341"/>
                  </a:lnTo>
                  <a:lnTo>
                    <a:pt x="600" y="4332"/>
                  </a:lnTo>
                  <a:lnTo>
                    <a:pt x="579" y="4322"/>
                  </a:lnTo>
                  <a:lnTo>
                    <a:pt x="560" y="4311"/>
                  </a:lnTo>
                  <a:lnTo>
                    <a:pt x="540" y="4299"/>
                  </a:lnTo>
                  <a:lnTo>
                    <a:pt x="520" y="4286"/>
                  </a:lnTo>
                  <a:lnTo>
                    <a:pt x="501" y="4272"/>
                  </a:lnTo>
                  <a:lnTo>
                    <a:pt x="482" y="4258"/>
                  </a:lnTo>
                  <a:lnTo>
                    <a:pt x="462" y="4243"/>
                  </a:lnTo>
                  <a:lnTo>
                    <a:pt x="443" y="4227"/>
                  </a:lnTo>
                  <a:lnTo>
                    <a:pt x="425" y="4211"/>
                  </a:lnTo>
                  <a:lnTo>
                    <a:pt x="407" y="4194"/>
                  </a:lnTo>
                  <a:lnTo>
                    <a:pt x="388" y="4177"/>
                  </a:lnTo>
                  <a:lnTo>
                    <a:pt x="353" y="4142"/>
                  </a:lnTo>
                  <a:lnTo>
                    <a:pt x="318" y="4106"/>
                  </a:lnTo>
                  <a:lnTo>
                    <a:pt x="286" y="4069"/>
                  </a:lnTo>
                  <a:lnTo>
                    <a:pt x="254" y="4033"/>
                  </a:lnTo>
                  <a:lnTo>
                    <a:pt x="194" y="3962"/>
                  </a:lnTo>
                  <a:lnTo>
                    <a:pt x="142" y="3895"/>
                  </a:lnTo>
                  <a:lnTo>
                    <a:pt x="123" y="3872"/>
                  </a:lnTo>
                  <a:lnTo>
                    <a:pt x="107" y="3848"/>
                  </a:lnTo>
                  <a:lnTo>
                    <a:pt x="93" y="3823"/>
                  </a:lnTo>
                  <a:lnTo>
                    <a:pt x="79" y="3799"/>
                  </a:lnTo>
                  <a:lnTo>
                    <a:pt x="66" y="3774"/>
                  </a:lnTo>
                  <a:lnTo>
                    <a:pt x="55" y="3748"/>
                  </a:lnTo>
                  <a:lnTo>
                    <a:pt x="45" y="3722"/>
                  </a:lnTo>
                  <a:lnTo>
                    <a:pt x="37" y="3694"/>
                  </a:lnTo>
                  <a:lnTo>
                    <a:pt x="29" y="3668"/>
                  </a:lnTo>
                  <a:lnTo>
                    <a:pt x="22" y="3641"/>
                  </a:lnTo>
                  <a:lnTo>
                    <a:pt x="17" y="3612"/>
                  </a:lnTo>
                  <a:lnTo>
                    <a:pt x="12" y="3585"/>
                  </a:lnTo>
                  <a:lnTo>
                    <a:pt x="7" y="3556"/>
                  </a:lnTo>
                  <a:lnTo>
                    <a:pt x="4" y="3527"/>
                  </a:lnTo>
                  <a:lnTo>
                    <a:pt x="2" y="3498"/>
                  </a:lnTo>
                  <a:lnTo>
                    <a:pt x="1" y="3469"/>
                  </a:lnTo>
                  <a:lnTo>
                    <a:pt x="0" y="3441"/>
                  </a:lnTo>
                  <a:lnTo>
                    <a:pt x="1" y="3411"/>
                  </a:lnTo>
                  <a:lnTo>
                    <a:pt x="1" y="3382"/>
                  </a:lnTo>
                  <a:lnTo>
                    <a:pt x="3" y="3351"/>
                  </a:lnTo>
                  <a:lnTo>
                    <a:pt x="7" y="3292"/>
                  </a:lnTo>
                  <a:lnTo>
                    <a:pt x="14" y="3233"/>
                  </a:lnTo>
                  <a:lnTo>
                    <a:pt x="22" y="3174"/>
                  </a:lnTo>
                  <a:lnTo>
                    <a:pt x="32" y="3115"/>
                  </a:lnTo>
                  <a:lnTo>
                    <a:pt x="42" y="3058"/>
                  </a:lnTo>
                  <a:lnTo>
                    <a:pt x="52" y="3001"/>
                  </a:lnTo>
                  <a:lnTo>
                    <a:pt x="65" y="2939"/>
                  </a:lnTo>
                  <a:lnTo>
                    <a:pt x="81" y="2878"/>
                  </a:lnTo>
                  <a:lnTo>
                    <a:pt x="97" y="2818"/>
                  </a:lnTo>
                  <a:lnTo>
                    <a:pt x="116" y="2758"/>
                  </a:lnTo>
                  <a:lnTo>
                    <a:pt x="135" y="2700"/>
                  </a:lnTo>
                  <a:lnTo>
                    <a:pt x="157" y="2641"/>
                  </a:lnTo>
                  <a:lnTo>
                    <a:pt x="180" y="2583"/>
                  </a:lnTo>
                  <a:lnTo>
                    <a:pt x="204" y="2526"/>
                  </a:lnTo>
                  <a:lnTo>
                    <a:pt x="230" y="2469"/>
                  </a:lnTo>
                  <a:lnTo>
                    <a:pt x="256" y="2414"/>
                  </a:lnTo>
                  <a:lnTo>
                    <a:pt x="284" y="2358"/>
                  </a:lnTo>
                  <a:lnTo>
                    <a:pt x="312" y="2302"/>
                  </a:lnTo>
                  <a:lnTo>
                    <a:pt x="342" y="2247"/>
                  </a:lnTo>
                  <a:lnTo>
                    <a:pt x="372" y="2192"/>
                  </a:lnTo>
                  <a:lnTo>
                    <a:pt x="404" y="2137"/>
                  </a:lnTo>
                  <a:lnTo>
                    <a:pt x="435" y="2083"/>
                  </a:lnTo>
                  <a:lnTo>
                    <a:pt x="500" y="1976"/>
                  </a:lnTo>
                  <a:lnTo>
                    <a:pt x="566" y="1868"/>
                  </a:lnTo>
                  <a:lnTo>
                    <a:pt x="634" y="1762"/>
                  </a:lnTo>
                  <a:lnTo>
                    <a:pt x="701" y="1656"/>
                  </a:lnTo>
                  <a:lnTo>
                    <a:pt x="767" y="1549"/>
                  </a:lnTo>
                  <a:lnTo>
                    <a:pt x="833" y="1443"/>
                  </a:lnTo>
                  <a:lnTo>
                    <a:pt x="865" y="1390"/>
                  </a:lnTo>
                  <a:lnTo>
                    <a:pt x="896" y="1336"/>
                  </a:lnTo>
                  <a:lnTo>
                    <a:pt x="928" y="1282"/>
                  </a:lnTo>
                  <a:lnTo>
                    <a:pt x="957" y="1228"/>
                  </a:lnTo>
                  <a:lnTo>
                    <a:pt x="972" y="1202"/>
                  </a:lnTo>
                  <a:lnTo>
                    <a:pt x="987" y="1175"/>
                  </a:lnTo>
                  <a:lnTo>
                    <a:pt x="1003" y="1151"/>
                  </a:lnTo>
                  <a:lnTo>
                    <a:pt x="1019" y="1126"/>
                  </a:lnTo>
                  <a:lnTo>
                    <a:pt x="1035" y="1101"/>
                  </a:lnTo>
                  <a:lnTo>
                    <a:pt x="1052" y="1078"/>
                  </a:lnTo>
                  <a:lnTo>
                    <a:pt x="1070" y="1055"/>
                  </a:lnTo>
                  <a:lnTo>
                    <a:pt x="1088" y="1031"/>
                  </a:lnTo>
                  <a:lnTo>
                    <a:pt x="1124" y="987"/>
                  </a:lnTo>
                  <a:lnTo>
                    <a:pt x="1162" y="944"/>
                  </a:lnTo>
                  <a:lnTo>
                    <a:pt x="1201" y="902"/>
                  </a:lnTo>
                  <a:lnTo>
                    <a:pt x="1240" y="860"/>
                  </a:lnTo>
                  <a:lnTo>
                    <a:pt x="1282" y="821"/>
                  </a:lnTo>
                  <a:lnTo>
                    <a:pt x="1324" y="781"/>
                  </a:lnTo>
                  <a:lnTo>
                    <a:pt x="1366" y="743"/>
                  </a:lnTo>
                  <a:lnTo>
                    <a:pt x="1410" y="704"/>
                  </a:lnTo>
                  <a:lnTo>
                    <a:pt x="1498" y="626"/>
                  </a:lnTo>
                  <a:lnTo>
                    <a:pt x="1590" y="547"/>
                  </a:lnTo>
                  <a:lnTo>
                    <a:pt x="1615" y="523"/>
                  </a:lnTo>
                  <a:lnTo>
                    <a:pt x="1640" y="498"/>
                  </a:lnTo>
                  <a:lnTo>
                    <a:pt x="1665" y="472"/>
                  </a:lnTo>
                  <a:lnTo>
                    <a:pt x="1689" y="446"/>
                  </a:lnTo>
                  <a:lnTo>
                    <a:pt x="1736" y="392"/>
                  </a:lnTo>
                  <a:lnTo>
                    <a:pt x="1782" y="337"/>
                  </a:lnTo>
                  <a:lnTo>
                    <a:pt x="1805" y="310"/>
                  </a:lnTo>
                  <a:lnTo>
                    <a:pt x="1828" y="283"/>
                  </a:lnTo>
                  <a:lnTo>
                    <a:pt x="1852" y="256"/>
                  </a:lnTo>
                  <a:lnTo>
                    <a:pt x="1876" y="230"/>
                  </a:lnTo>
                  <a:lnTo>
                    <a:pt x="1901" y="204"/>
                  </a:lnTo>
                  <a:lnTo>
                    <a:pt x="1927" y="180"/>
                  </a:lnTo>
                  <a:lnTo>
                    <a:pt x="1953" y="156"/>
                  </a:lnTo>
                  <a:lnTo>
                    <a:pt x="1981" y="133"/>
                  </a:lnTo>
                  <a:lnTo>
                    <a:pt x="2008" y="112"/>
                  </a:lnTo>
                  <a:lnTo>
                    <a:pt x="2036" y="93"/>
                  </a:lnTo>
                  <a:lnTo>
                    <a:pt x="2063" y="73"/>
                  </a:lnTo>
                  <a:lnTo>
                    <a:pt x="2091" y="56"/>
                  </a:lnTo>
                  <a:lnTo>
                    <a:pt x="2107" y="48"/>
                  </a:lnTo>
                  <a:lnTo>
                    <a:pt x="2121" y="41"/>
                  </a:lnTo>
                  <a:lnTo>
                    <a:pt x="2136" y="33"/>
                  </a:lnTo>
                  <a:lnTo>
                    <a:pt x="2151" y="27"/>
                  </a:lnTo>
                  <a:lnTo>
                    <a:pt x="2168" y="20"/>
                  </a:lnTo>
                  <a:lnTo>
                    <a:pt x="2183" y="15"/>
                  </a:lnTo>
                  <a:lnTo>
                    <a:pt x="2199" y="10"/>
                  </a:lnTo>
                  <a:lnTo>
                    <a:pt x="2216" y="6"/>
                  </a:lnTo>
                  <a:lnTo>
                    <a:pt x="2239" y="2"/>
                  </a:lnTo>
                  <a:lnTo>
                    <a:pt x="2260" y="0"/>
                  </a:lnTo>
                  <a:lnTo>
                    <a:pt x="2279" y="0"/>
                  </a:lnTo>
                  <a:lnTo>
                    <a:pt x="2298" y="2"/>
                  </a:lnTo>
                  <a:lnTo>
                    <a:pt x="2314" y="5"/>
                  </a:lnTo>
                  <a:lnTo>
                    <a:pt x="2330" y="9"/>
                  </a:lnTo>
                  <a:lnTo>
                    <a:pt x="2345" y="14"/>
                  </a:lnTo>
                  <a:lnTo>
                    <a:pt x="2359" y="20"/>
                  </a:lnTo>
                  <a:lnTo>
                    <a:pt x="2387" y="34"/>
                  </a:lnTo>
                  <a:lnTo>
                    <a:pt x="2414" y="46"/>
                  </a:lnTo>
                  <a:lnTo>
                    <a:pt x="2429" y="51"/>
                  </a:lnTo>
                  <a:lnTo>
                    <a:pt x="2443" y="55"/>
                  </a:lnTo>
                  <a:lnTo>
                    <a:pt x="2457" y="58"/>
                  </a:lnTo>
                  <a:lnTo>
                    <a:pt x="2473" y="60"/>
                  </a:lnTo>
                  <a:close/>
                </a:path>
              </a:pathLst>
            </a:custGeom>
            <a:solidFill>
              <a:srgbClr val="EAB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92"/>
            <p:cNvSpPr>
              <a:spLocks/>
            </p:cNvSpPr>
            <p:nvPr/>
          </p:nvSpPr>
          <p:spPr bwMode="auto">
            <a:xfrm>
              <a:off x="7464425" y="4484688"/>
              <a:ext cx="239712" cy="425450"/>
            </a:xfrm>
            <a:custGeom>
              <a:avLst/>
              <a:gdLst>
                <a:gd name="T0" fmla="*/ 2447 w 2560"/>
                <a:gd name="T1" fmla="*/ 212 h 4552"/>
                <a:gd name="T2" fmla="*/ 2324 w 2560"/>
                <a:gd name="T3" fmla="*/ 365 h 4552"/>
                <a:gd name="T4" fmla="*/ 2328 w 2560"/>
                <a:gd name="T5" fmla="*/ 448 h 4552"/>
                <a:gd name="T6" fmla="*/ 1943 w 2560"/>
                <a:gd name="T7" fmla="*/ 720 h 4552"/>
                <a:gd name="T8" fmla="*/ 1683 w 2560"/>
                <a:gd name="T9" fmla="*/ 1187 h 4552"/>
                <a:gd name="T10" fmla="*/ 1254 w 2560"/>
                <a:gd name="T11" fmla="*/ 1714 h 4552"/>
                <a:gd name="T12" fmla="*/ 922 w 2560"/>
                <a:gd name="T13" fmla="*/ 2049 h 4552"/>
                <a:gd name="T14" fmla="*/ 889 w 2560"/>
                <a:gd name="T15" fmla="*/ 2266 h 4552"/>
                <a:gd name="T16" fmla="*/ 870 w 2560"/>
                <a:gd name="T17" fmla="*/ 2475 h 4552"/>
                <a:gd name="T18" fmla="*/ 692 w 2560"/>
                <a:gd name="T19" fmla="*/ 2799 h 4552"/>
                <a:gd name="T20" fmla="*/ 570 w 2560"/>
                <a:gd name="T21" fmla="*/ 3088 h 4552"/>
                <a:gd name="T22" fmla="*/ 637 w 2560"/>
                <a:gd name="T23" fmla="*/ 3292 h 4552"/>
                <a:gd name="T24" fmla="*/ 719 w 2560"/>
                <a:gd name="T25" fmla="*/ 3488 h 4552"/>
                <a:gd name="T26" fmla="*/ 820 w 2560"/>
                <a:gd name="T27" fmla="*/ 3685 h 4552"/>
                <a:gd name="T28" fmla="*/ 1038 w 2560"/>
                <a:gd name="T29" fmla="*/ 3683 h 4552"/>
                <a:gd name="T30" fmla="*/ 1089 w 2560"/>
                <a:gd name="T31" fmla="*/ 3836 h 4552"/>
                <a:gd name="T32" fmla="*/ 1094 w 2560"/>
                <a:gd name="T33" fmla="*/ 3949 h 4552"/>
                <a:gd name="T34" fmla="*/ 1338 w 2560"/>
                <a:gd name="T35" fmla="*/ 4096 h 4552"/>
                <a:gd name="T36" fmla="*/ 1277 w 2560"/>
                <a:gd name="T37" fmla="*/ 4463 h 4552"/>
                <a:gd name="T38" fmla="*/ 843 w 2560"/>
                <a:gd name="T39" fmla="*/ 4536 h 4552"/>
                <a:gd name="T40" fmla="*/ 671 w 2560"/>
                <a:gd name="T41" fmla="*/ 4490 h 4552"/>
                <a:gd name="T42" fmla="*/ 639 w 2560"/>
                <a:gd name="T43" fmla="*/ 4414 h 4552"/>
                <a:gd name="T44" fmla="*/ 477 w 2560"/>
                <a:gd name="T45" fmla="*/ 4367 h 4552"/>
                <a:gd name="T46" fmla="*/ 496 w 2560"/>
                <a:gd name="T47" fmla="*/ 4271 h 4552"/>
                <a:gd name="T48" fmla="*/ 363 w 2560"/>
                <a:gd name="T49" fmla="*/ 4239 h 4552"/>
                <a:gd name="T50" fmla="*/ 320 w 2560"/>
                <a:gd name="T51" fmla="*/ 4074 h 4552"/>
                <a:gd name="T52" fmla="*/ 271 w 2560"/>
                <a:gd name="T53" fmla="*/ 4018 h 4552"/>
                <a:gd name="T54" fmla="*/ 159 w 2560"/>
                <a:gd name="T55" fmla="*/ 3840 h 4552"/>
                <a:gd name="T56" fmla="*/ 140 w 2560"/>
                <a:gd name="T57" fmla="*/ 3761 h 4552"/>
                <a:gd name="T58" fmla="*/ 73 w 2560"/>
                <a:gd name="T59" fmla="*/ 3622 h 4552"/>
                <a:gd name="T60" fmla="*/ 8 w 2560"/>
                <a:gd name="T61" fmla="*/ 3461 h 4552"/>
                <a:gd name="T62" fmla="*/ 41 w 2560"/>
                <a:gd name="T63" fmla="*/ 3362 h 4552"/>
                <a:gd name="T64" fmla="*/ 56 w 2560"/>
                <a:gd name="T65" fmla="*/ 3192 h 4552"/>
                <a:gd name="T66" fmla="*/ 120 w 2560"/>
                <a:gd name="T67" fmla="*/ 3109 h 4552"/>
                <a:gd name="T68" fmla="*/ 208 w 2560"/>
                <a:gd name="T69" fmla="*/ 2948 h 4552"/>
                <a:gd name="T70" fmla="*/ 246 w 2560"/>
                <a:gd name="T71" fmla="*/ 2843 h 4552"/>
                <a:gd name="T72" fmla="*/ 356 w 2560"/>
                <a:gd name="T73" fmla="*/ 2699 h 4552"/>
                <a:gd name="T74" fmla="*/ 394 w 2560"/>
                <a:gd name="T75" fmla="*/ 2488 h 4552"/>
                <a:gd name="T76" fmla="*/ 513 w 2560"/>
                <a:gd name="T77" fmla="*/ 2341 h 4552"/>
                <a:gd name="T78" fmla="*/ 578 w 2560"/>
                <a:gd name="T79" fmla="*/ 2141 h 4552"/>
                <a:gd name="T80" fmla="*/ 679 w 2560"/>
                <a:gd name="T81" fmla="*/ 2019 h 4552"/>
                <a:gd name="T82" fmla="*/ 777 w 2560"/>
                <a:gd name="T83" fmla="*/ 1982 h 4552"/>
                <a:gd name="T84" fmla="*/ 834 w 2560"/>
                <a:gd name="T85" fmla="*/ 1809 h 4552"/>
                <a:gd name="T86" fmla="*/ 889 w 2560"/>
                <a:gd name="T87" fmla="*/ 1732 h 4552"/>
                <a:gd name="T88" fmla="*/ 1036 w 2560"/>
                <a:gd name="T89" fmla="*/ 1458 h 4552"/>
                <a:gd name="T90" fmla="*/ 1158 w 2560"/>
                <a:gd name="T91" fmla="*/ 1319 h 4552"/>
                <a:gd name="T92" fmla="*/ 1239 w 2560"/>
                <a:gd name="T93" fmla="*/ 1160 h 4552"/>
                <a:gd name="T94" fmla="*/ 1365 w 2560"/>
                <a:gd name="T95" fmla="*/ 945 h 4552"/>
                <a:gd name="T96" fmla="*/ 1456 w 2560"/>
                <a:gd name="T97" fmla="*/ 904 h 4552"/>
                <a:gd name="T98" fmla="*/ 1550 w 2560"/>
                <a:gd name="T99" fmla="*/ 740 h 4552"/>
                <a:gd name="T100" fmla="*/ 1646 w 2560"/>
                <a:gd name="T101" fmla="*/ 621 h 4552"/>
                <a:gd name="T102" fmla="*/ 1728 w 2560"/>
                <a:gd name="T103" fmla="*/ 589 h 4552"/>
                <a:gd name="T104" fmla="*/ 1769 w 2560"/>
                <a:gd name="T105" fmla="*/ 450 h 4552"/>
                <a:gd name="T106" fmla="*/ 1859 w 2560"/>
                <a:gd name="T107" fmla="*/ 428 h 4552"/>
                <a:gd name="T108" fmla="*/ 1966 w 2560"/>
                <a:gd name="T109" fmla="*/ 322 h 4552"/>
                <a:gd name="T110" fmla="*/ 2124 w 2560"/>
                <a:gd name="T111" fmla="*/ 234 h 4552"/>
                <a:gd name="T112" fmla="*/ 2211 w 2560"/>
                <a:gd name="T113" fmla="*/ 99 h 4552"/>
                <a:gd name="T114" fmla="*/ 2291 w 2560"/>
                <a:gd name="T115" fmla="*/ 1 h 4552"/>
                <a:gd name="T116" fmla="*/ 2387 w 2560"/>
                <a:gd name="T117" fmla="*/ 70 h 4552"/>
                <a:gd name="T118" fmla="*/ 2557 w 2560"/>
                <a:gd name="T119" fmla="*/ 111 h 4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60" h="4552">
                  <a:moveTo>
                    <a:pt x="2560" y="129"/>
                  </a:moveTo>
                  <a:lnTo>
                    <a:pt x="2559" y="138"/>
                  </a:lnTo>
                  <a:lnTo>
                    <a:pt x="2556" y="149"/>
                  </a:lnTo>
                  <a:lnTo>
                    <a:pt x="2552" y="160"/>
                  </a:lnTo>
                  <a:lnTo>
                    <a:pt x="2546" y="171"/>
                  </a:lnTo>
                  <a:lnTo>
                    <a:pt x="2537" y="184"/>
                  </a:lnTo>
                  <a:lnTo>
                    <a:pt x="2526" y="198"/>
                  </a:lnTo>
                  <a:lnTo>
                    <a:pt x="2513" y="214"/>
                  </a:lnTo>
                  <a:lnTo>
                    <a:pt x="2498" y="230"/>
                  </a:lnTo>
                  <a:lnTo>
                    <a:pt x="2490" y="224"/>
                  </a:lnTo>
                  <a:lnTo>
                    <a:pt x="2482" y="218"/>
                  </a:lnTo>
                  <a:lnTo>
                    <a:pt x="2473" y="211"/>
                  </a:lnTo>
                  <a:lnTo>
                    <a:pt x="2463" y="203"/>
                  </a:lnTo>
                  <a:lnTo>
                    <a:pt x="2447" y="212"/>
                  </a:lnTo>
                  <a:lnTo>
                    <a:pt x="2430" y="222"/>
                  </a:lnTo>
                  <a:lnTo>
                    <a:pt x="2414" y="233"/>
                  </a:lnTo>
                  <a:lnTo>
                    <a:pt x="2397" y="245"/>
                  </a:lnTo>
                  <a:lnTo>
                    <a:pt x="2381" y="259"/>
                  </a:lnTo>
                  <a:lnTo>
                    <a:pt x="2367" y="273"/>
                  </a:lnTo>
                  <a:lnTo>
                    <a:pt x="2355" y="289"/>
                  </a:lnTo>
                  <a:lnTo>
                    <a:pt x="2344" y="305"/>
                  </a:lnTo>
                  <a:lnTo>
                    <a:pt x="2338" y="313"/>
                  </a:lnTo>
                  <a:lnTo>
                    <a:pt x="2334" y="321"/>
                  </a:lnTo>
                  <a:lnTo>
                    <a:pt x="2331" y="330"/>
                  </a:lnTo>
                  <a:lnTo>
                    <a:pt x="2328" y="339"/>
                  </a:lnTo>
                  <a:lnTo>
                    <a:pt x="2326" y="348"/>
                  </a:lnTo>
                  <a:lnTo>
                    <a:pt x="2325" y="356"/>
                  </a:lnTo>
                  <a:lnTo>
                    <a:pt x="2324" y="365"/>
                  </a:lnTo>
                  <a:lnTo>
                    <a:pt x="2325" y="373"/>
                  </a:lnTo>
                  <a:lnTo>
                    <a:pt x="2326" y="382"/>
                  </a:lnTo>
                  <a:lnTo>
                    <a:pt x="2329" y="390"/>
                  </a:lnTo>
                  <a:lnTo>
                    <a:pt x="2332" y="399"/>
                  </a:lnTo>
                  <a:lnTo>
                    <a:pt x="2336" y="408"/>
                  </a:lnTo>
                  <a:lnTo>
                    <a:pt x="2343" y="416"/>
                  </a:lnTo>
                  <a:lnTo>
                    <a:pt x="2349" y="425"/>
                  </a:lnTo>
                  <a:lnTo>
                    <a:pt x="2357" y="433"/>
                  </a:lnTo>
                  <a:lnTo>
                    <a:pt x="2366" y="441"/>
                  </a:lnTo>
                  <a:lnTo>
                    <a:pt x="2362" y="439"/>
                  </a:lnTo>
                  <a:lnTo>
                    <a:pt x="2356" y="439"/>
                  </a:lnTo>
                  <a:lnTo>
                    <a:pt x="2348" y="440"/>
                  </a:lnTo>
                  <a:lnTo>
                    <a:pt x="2338" y="443"/>
                  </a:lnTo>
                  <a:lnTo>
                    <a:pt x="2328" y="448"/>
                  </a:lnTo>
                  <a:lnTo>
                    <a:pt x="2316" y="453"/>
                  </a:lnTo>
                  <a:lnTo>
                    <a:pt x="2303" y="460"/>
                  </a:lnTo>
                  <a:lnTo>
                    <a:pt x="2289" y="469"/>
                  </a:lnTo>
                  <a:lnTo>
                    <a:pt x="2257" y="487"/>
                  </a:lnTo>
                  <a:lnTo>
                    <a:pt x="2223" y="509"/>
                  </a:lnTo>
                  <a:lnTo>
                    <a:pt x="2186" y="534"/>
                  </a:lnTo>
                  <a:lnTo>
                    <a:pt x="2150" y="560"/>
                  </a:lnTo>
                  <a:lnTo>
                    <a:pt x="2112" y="586"/>
                  </a:lnTo>
                  <a:lnTo>
                    <a:pt x="2075" y="614"/>
                  </a:lnTo>
                  <a:lnTo>
                    <a:pt x="2042" y="639"/>
                  </a:lnTo>
                  <a:lnTo>
                    <a:pt x="2010" y="664"/>
                  </a:lnTo>
                  <a:lnTo>
                    <a:pt x="1983" y="686"/>
                  </a:lnTo>
                  <a:lnTo>
                    <a:pt x="1961" y="705"/>
                  </a:lnTo>
                  <a:lnTo>
                    <a:pt x="1943" y="720"/>
                  </a:lnTo>
                  <a:lnTo>
                    <a:pt x="1933" y="731"/>
                  </a:lnTo>
                  <a:lnTo>
                    <a:pt x="1921" y="747"/>
                  </a:lnTo>
                  <a:lnTo>
                    <a:pt x="1909" y="764"/>
                  </a:lnTo>
                  <a:lnTo>
                    <a:pt x="1898" y="781"/>
                  </a:lnTo>
                  <a:lnTo>
                    <a:pt x="1887" y="799"/>
                  </a:lnTo>
                  <a:lnTo>
                    <a:pt x="1865" y="834"/>
                  </a:lnTo>
                  <a:lnTo>
                    <a:pt x="1845" y="871"/>
                  </a:lnTo>
                  <a:lnTo>
                    <a:pt x="1807" y="945"/>
                  </a:lnTo>
                  <a:lnTo>
                    <a:pt x="1771" y="1021"/>
                  </a:lnTo>
                  <a:lnTo>
                    <a:pt x="1753" y="1059"/>
                  </a:lnTo>
                  <a:lnTo>
                    <a:pt x="1734" y="1096"/>
                  </a:lnTo>
                  <a:lnTo>
                    <a:pt x="1714" y="1133"/>
                  </a:lnTo>
                  <a:lnTo>
                    <a:pt x="1694" y="1169"/>
                  </a:lnTo>
                  <a:lnTo>
                    <a:pt x="1683" y="1187"/>
                  </a:lnTo>
                  <a:lnTo>
                    <a:pt x="1672" y="1204"/>
                  </a:lnTo>
                  <a:lnTo>
                    <a:pt x="1660" y="1221"/>
                  </a:lnTo>
                  <a:lnTo>
                    <a:pt x="1648" y="1238"/>
                  </a:lnTo>
                  <a:lnTo>
                    <a:pt x="1636" y="1255"/>
                  </a:lnTo>
                  <a:lnTo>
                    <a:pt x="1623" y="1271"/>
                  </a:lnTo>
                  <a:lnTo>
                    <a:pt x="1609" y="1286"/>
                  </a:lnTo>
                  <a:lnTo>
                    <a:pt x="1595" y="1301"/>
                  </a:lnTo>
                  <a:lnTo>
                    <a:pt x="1558" y="1341"/>
                  </a:lnTo>
                  <a:lnTo>
                    <a:pt x="1521" y="1382"/>
                  </a:lnTo>
                  <a:lnTo>
                    <a:pt x="1486" y="1422"/>
                  </a:lnTo>
                  <a:lnTo>
                    <a:pt x="1452" y="1463"/>
                  </a:lnTo>
                  <a:lnTo>
                    <a:pt x="1385" y="1545"/>
                  </a:lnTo>
                  <a:lnTo>
                    <a:pt x="1319" y="1630"/>
                  </a:lnTo>
                  <a:lnTo>
                    <a:pt x="1254" y="1714"/>
                  </a:lnTo>
                  <a:lnTo>
                    <a:pt x="1187" y="1798"/>
                  </a:lnTo>
                  <a:lnTo>
                    <a:pt x="1152" y="1840"/>
                  </a:lnTo>
                  <a:lnTo>
                    <a:pt x="1118" y="1881"/>
                  </a:lnTo>
                  <a:lnTo>
                    <a:pt x="1081" y="1923"/>
                  </a:lnTo>
                  <a:lnTo>
                    <a:pt x="1044" y="1965"/>
                  </a:lnTo>
                  <a:lnTo>
                    <a:pt x="1034" y="1975"/>
                  </a:lnTo>
                  <a:lnTo>
                    <a:pt x="1021" y="1985"/>
                  </a:lnTo>
                  <a:lnTo>
                    <a:pt x="1010" y="1993"/>
                  </a:lnTo>
                  <a:lnTo>
                    <a:pt x="999" y="2000"/>
                  </a:lnTo>
                  <a:lnTo>
                    <a:pt x="976" y="2012"/>
                  </a:lnTo>
                  <a:lnTo>
                    <a:pt x="953" y="2025"/>
                  </a:lnTo>
                  <a:lnTo>
                    <a:pt x="943" y="2032"/>
                  </a:lnTo>
                  <a:lnTo>
                    <a:pt x="932" y="2040"/>
                  </a:lnTo>
                  <a:lnTo>
                    <a:pt x="922" y="2049"/>
                  </a:lnTo>
                  <a:lnTo>
                    <a:pt x="913" y="2059"/>
                  </a:lnTo>
                  <a:lnTo>
                    <a:pt x="903" y="2071"/>
                  </a:lnTo>
                  <a:lnTo>
                    <a:pt x="894" y="2086"/>
                  </a:lnTo>
                  <a:lnTo>
                    <a:pt x="886" y="2103"/>
                  </a:lnTo>
                  <a:lnTo>
                    <a:pt x="879" y="2122"/>
                  </a:lnTo>
                  <a:lnTo>
                    <a:pt x="874" y="2140"/>
                  </a:lnTo>
                  <a:lnTo>
                    <a:pt x="871" y="2157"/>
                  </a:lnTo>
                  <a:lnTo>
                    <a:pt x="870" y="2172"/>
                  </a:lnTo>
                  <a:lnTo>
                    <a:pt x="870" y="2187"/>
                  </a:lnTo>
                  <a:lnTo>
                    <a:pt x="872" y="2201"/>
                  </a:lnTo>
                  <a:lnTo>
                    <a:pt x="874" y="2216"/>
                  </a:lnTo>
                  <a:lnTo>
                    <a:pt x="877" y="2229"/>
                  </a:lnTo>
                  <a:lnTo>
                    <a:pt x="881" y="2242"/>
                  </a:lnTo>
                  <a:lnTo>
                    <a:pt x="889" y="2266"/>
                  </a:lnTo>
                  <a:lnTo>
                    <a:pt x="897" y="2292"/>
                  </a:lnTo>
                  <a:lnTo>
                    <a:pt x="900" y="2304"/>
                  </a:lnTo>
                  <a:lnTo>
                    <a:pt x="903" y="2316"/>
                  </a:lnTo>
                  <a:lnTo>
                    <a:pt x="904" y="2328"/>
                  </a:lnTo>
                  <a:lnTo>
                    <a:pt x="905" y="2341"/>
                  </a:lnTo>
                  <a:lnTo>
                    <a:pt x="904" y="2358"/>
                  </a:lnTo>
                  <a:lnTo>
                    <a:pt x="901" y="2373"/>
                  </a:lnTo>
                  <a:lnTo>
                    <a:pt x="899" y="2388"/>
                  </a:lnTo>
                  <a:lnTo>
                    <a:pt x="896" y="2403"/>
                  </a:lnTo>
                  <a:lnTo>
                    <a:pt x="893" y="2416"/>
                  </a:lnTo>
                  <a:lnTo>
                    <a:pt x="889" y="2429"/>
                  </a:lnTo>
                  <a:lnTo>
                    <a:pt x="885" y="2441"/>
                  </a:lnTo>
                  <a:lnTo>
                    <a:pt x="880" y="2452"/>
                  </a:lnTo>
                  <a:lnTo>
                    <a:pt x="870" y="2475"/>
                  </a:lnTo>
                  <a:lnTo>
                    <a:pt x="858" y="2495"/>
                  </a:lnTo>
                  <a:lnTo>
                    <a:pt x="845" y="2513"/>
                  </a:lnTo>
                  <a:lnTo>
                    <a:pt x="831" y="2532"/>
                  </a:lnTo>
                  <a:lnTo>
                    <a:pt x="802" y="2568"/>
                  </a:lnTo>
                  <a:lnTo>
                    <a:pt x="773" y="2606"/>
                  </a:lnTo>
                  <a:lnTo>
                    <a:pt x="758" y="2626"/>
                  </a:lnTo>
                  <a:lnTo>
                    <a:pt x="745" y="2648"/>
                  </a:lnTo>
                  <a:lnTo>
                    <a:pt x="738" y="2661"/>
                  </a:lnTo>
                  <a:lnTo>
                    <a:pt x="732" y="2673"/>
                  </a:lnTo>
                  <a:lnTo>
                    <a:pt x="726" y="2686"/>
                  </a:lnTo>
                  <a:lnTo>
                    <a:pt x="721" y="2700"/>
                  </a:lnTo>
                  <a:lnTo>
                    <a:pt x="709" y="2733"/>
                  </a:lnTo>
                  <a:lnTo>
                    <a:pt x="699" y="2765"/>
                  </a:lnTo>
                  <a:lnTo>
                    <a:pt x="692" y="2799"/>
                  </a:lnTo>
                  <a:lnTo>
                    <a:pt x="684" y="2831"/>
                  </a:lnTo>
                  <a:lnTo>
                    <a:pt x="677" y="2864"/>
                  </a:lnTo>
                  <a:lnTo>
                    <a:pt x="670" y="2895"/>
                  </a:lnTo>
                  <a:lnTo>
                    <a:pt x="661" y="2928"/>
                  </a:lnTo>
                  <a:lnTo>
                    <a:pt x="650" y="2960"/>
                  </a:lnTo>
                  <a:lnTo>
                    <a:pt x="643" y="2975"/>
                  </a:lnTo>
                  <a:lnTo>
                    <a:pt x="635" y="2989"/>
                  </a:lnTo>
                  <a:lnTo>
                    <a:pt x="627" y="3001"/>
                  </a:lnTo>
                  <a:lnTo>
                    <a:pt x="619" y="3013"/>
                  </a:lnTo>
                  <a:lnTo>
                    <a:pt x="603" y="3033"/>
                  </a:lnTo>
                  <a:lnTo>
                    <a:pt x="589" y="3054"/>
                  </a:lnTo>
                  <a:lnTo>
                    <a:pt x="582" y="3064"/>
                  </a:lnTo>
                  <a:lnTo>
                    <a:pt x="576" y="3075"/>
                  </a:lnTo>
                  <a:lnTo>
                    <a:pt x="570" y="3088"/>
                  </a:lnTo>
                  <a:lnTo>
                    <a:pt x="566" y="3101"/>
                  </a:lnTo>
                  <a:lnTo>
                    <a:pt x="563" y="3118"/>
                  </a:lnTo>
                  <a:lnTo>
                    <a:pt x="562" y="3135"/>
                  </a:lnTo>
                  <a:lnTo>
                    <a:pt x="563" y="3155"/>
                  </a:lnTo>
                  <a:lnTo>
                    <a:pt x="565" y="3178"/>
                  </a:lnTo>
                  <a:lnTo>
                    <a:pt x="569" y="3200"/>
                  </a:lnTo>
                  <a:lnTo>
                    <a:pt x="574" y="3218"/>
                  </a:lnTo>
                  <a:lnTo>
                    <a:pt x="581" y="3233"/>
                  </a:lnTo>
                  <a:lnTo>
                    <a:pt x="587" y="3247"/>
                  </a:lnTo>
                  <a:lnTo>
                    <a:pt x="595" y="3258"/>
                  </a:lnTo>
                  <a:lnTo>
                    <a:pt x="602" y="3267"/>
                  </a:lnTo>
                  <a:lnTo>
                    <a:pt x="611" y="3275"/>
                  </a:lnTo>
                  <a:lnTo>
                    <a:pt x="620" y="3281"/>
                  </a:lnTo>
                  <a:lnTo>
                    <a:pt x="637" y="3292"/>
                  </a:lnTo>
                  <a:lnTo>
                    <a:pt x="656" y="3303"/>
                  </a:lnTo>
                  <a:lnTo>
                    <a:pt x="664" y="3311"/>
                  </a:lnTo>
                  <a:lnTo>
                    <a:pt x="672" y="3318"/>
                  </a:lnTo>
                  <a:lnTo>
                    <a:pt x="679" y="3326"/>
                  </a:lnTo>
                  <a:lnTo>
                    <a:pt x="685" y="3336"/>
                  </a:lnTo>
                  <a:lnTo>
                    <a:pt x="691" y="3348"/>
                  </a:lnTo>
                  <a:lnTo>
                    <a:pt x="696" y="3359"/>
                  </a:lnTo>
                  <a:lnTo>
                    <a:pt x="700" y="3371"/>
                  </a:lnTo>
                  <a:lnTo>
                    <a:pt x="703" y="3381"/>
                  </a:lnTo>
                  <a:lnTo>
                    <a:pt x="708" y="3401"/>
                  </a:lnTo>
                  <a:lnTo>
                    <a:pt x="711" y="3421"/>
                  </a:lnTo>
                  <a:lnTo>
                    <a:pt x="713" y="3442"/>
                  </a:lnTo>
                  <a:lnTo>
                    <a:pt x="716" y="3464"/>
                  </a:lnTo>
                  <a:lnTo>
                    <a:pt x="719" y="3488"/>
                  </a:lnTo>
                  <a:lnTo>
                    <a:pt x="724" y="3516"/>
                  </a:lnTo>
                  <a:lnTo>
                    <a:pt x="734" y="3561"/>
                  </a:lnTo>
                  <a:lnTo>
                    <a:pt x="742" y="3599"/>
                  </a:lnTo>
                  <a:lnTo>
                    <a:pt x="746" y="3615"/>
                  </a:lnTo>
                  <a:lnTo>
                    <a:pt x="751" y="3629"/>
                  </a:lnTo>
                  <a:lnTo>
                    <a:pt x="756" y="3641"/>
                  </a:lnTo>
                  <a:lnTo>
                    <a:pt x="762" y="3652"/>
                  </a:lnTo>
                  <a:lnTo>
                    <a:pt x="766" y="3657"/>
                  </a:lnTo>
                  <a:lnTo>
                    <a:pt x="770" y="3661"/>
                  </a:lnTo>
                  <a:lnTo>
                    <a:pt x="775" y="3665"/>
                  </a:lnTo>
                  <a:lnTo>
                    <a:pt x="780" y="3669"/>
                  </a:lnTo>
                  <a:lnTo>
                    <a:pt x="791" y="3675"/>
                  </a:lnTo>
                  <a:lnTo>
                    <a:pt x="804" y="3681"/>
                  </a:lnTo>
                  <a:lnTo>
                    <a:pt x="820" y="3685"/>
                  </a:lnTo>
                  <a:lnTo>
                    <a:pt x="840" y="3689"/>
                  </a:lnTo>
                  <a:lnTo>
                    <a:pt x="862" y="3694"/>
                  </a:lnTo>
                  <a:lnTo>
                    <a:pt x="887" y="3697"/>
                  </a:lnTo>
                  <a:lnTo>
                    <a:pt x="901" y="3698"/>
                  </a:lnTo>
                  <a:lnTo>
                    <a:pt x="916" y="3698"/>
                  </a:lnTo>
                  <a:lnTo>
                    <a:pt x="929" y="3698"/>
                  </a:lnTo>
                  <a:lnTo>
                    <a:pt x="940" y="3698"/>
                  </a:lnTo>
                  <a:lnTo>
                    <a:pt x="961" y="3696"/>
                  </a:lnTo>
                  <a:lnTo>
                    <a:pt x="979" y="3693"/>
                  </a:lnTo>
                  <a:lnTo>
                    <a:pt x="1006" y="3685"/>
                  </a:lnTo>
                  <a:lnTo>
                    <a:pt x="1025" y="3681"/>
                  </a:lnTo>
                  <a:lnTo>
                    <a:pt x="1029" y="3682"/>
                  </a:lnTo>
                  <a:lnTo>
                    <a:pt x="1034" y="3682"/>
                  </a:lnTo>
                  <a:lnTo>
                    <a:pt x="1038" y="3683"/>
                  </a:lnTo>
                  <a:lnTo>
                    <a:pt x="1042" y="3685"/>
                  </a:lnTo>
                  <a:lnTo>
                    <a:pt x="1045" y="3688"/>
                  </a:lnTo>
                  <a:lnTo>
                    <a:pt x="1049" y="3691"/>
                  </a:lnTo>
                  <a:lnTo>
                    <a:pt x="1053" y="3696"/>
                  </a:lnTo>
                  <a:lnTo>
                    <a:pt x="1056" y="3701"/>
                  </a:lnTo>
                  <a:lnTo>
                    <a:pt x="1064" y="3715"/>
                  </a:lnTo>
                  <a:lnTo>
                    <a:pt x="1074" y="3733"/>
                  </a:lnTo>
                  <a:lnTo>
                    <a:pt x="1084" y="3757"/>
                  </a:lnTo>
                  <a:lnTo>
                    <a:pt x="1097" y="3787"/>
                  </a:lnTo>
                  <a:lnTo>
                    <a:pt x="1101" y="3795"/>
                  </a:lnTo>
                  <a:lnTo>
                    <a:pt x="1102" y="3804"/>
                  </a:lnTo>
                  <a:lnTo>
                    <a:pt x="1100" y="3812"/>
                  </a:lnTo>
                  <a:lnTo>
                    <a:pt x="1097" y="3819"/>
                  </a:lnTo>
                  <a:lnTo>
                    <a:pt x="1089" y="3836"/>
                  </a:lnTo>
                  <a:lnTo>
                    <a:pt x="1080" y="3852"/>
                  </a:lnTo>
                  <a:lnTo>
                    <a:pt x="1076" y="3860"/>
                  </a:lnTo>
                  <a:lnTo>
                    <a:pt x="1073" y="3870"/>
                  </a:lnTo>
                  <a:lnTo>
                    <a:pt x="1071" y="3879"/>
                  </a:lnTo>
                  <a:lnTo>
                    <a:pt x="1070" y="3891"/>
                  </a:lnTo>
                  <a:lnTo>
                    <a:pt x="1071" y="3897"/>
                  </a:lnTo>
                  <a:lnTo>
                    <a:pt x="1072" y="3903"/>
                  </a:lnTo>
                  <a:lnTo>
                    <a:pt x="1073" y="3909"/>
                  </a:lnTo>
                  <a:lnTo>
                    <a:pt x="1075" y="3915"/>
                  </a:lnTo>
                  <a:lnTo>
                    <a:pt x="1078" y="3922"/>
                  </a:lnTo>
                  <a:lnTo>
                    <a:pt x="1081" y="3929"/>
                  </a:lnTo>
                  <a:lnTo>
                    <a:pt x="1086" y="3937"/>
                  </a:lnTo>
                  <a:lnTo>
                    <a:pt x="1091" y="3944"/>
                  </a:lnTo>
                  <a:lnTo>
                    <a:pt x="1094" y="3949"/>
                  </a:lnTo>
                  <a:lnTo>
                    <a:pt x="1099" y="3954"/>
                  </a:lnTo>
                  <a:lnTo>
                    <a:pt x="1104" y="3958"/>
                  </a:lnTo>
                  <a:lnTo>
                    <a:pt x="1109" y="3963"/>
                  </a:lnTo>
                  <a:lnTo>
                    <a:pt x="1122" y="3971"/>
                  </a:lnTo>
                  <a:lnTo>
                    <a:pt x="1137" y="3980"/>
                  </a:lnTo>
                  <a:lnTo>
                    <a:pt x="1173" y="3998"/>
                  </a:lnTo>
                  <a:lnTo>
                    <a:pt x="1211" y="4018"/>
                  </a:lnTo>
                  <a:lnTo>
                    <a:pt x="1232" y="4028"/>
                  </a:lnTo>
                  <a:lnTo>
                    <a:pt x="1252" y="4039"/>
                  </a:lnTo>
                  <a:lnTo>
                    <a:pt x="1272" y="4049"/>
                  </a:lnTo>
                  <a:lnTo>
                    <a:pt x="1290" y="4060"/>
                  </a:lnTo>
                  <a:lnTo>
                    <a:pt x="1309" y="4071"/>
                  </a:lnTo>
                  <a:lnTo>
                    <a:pt x="1324" y="4084"/>
                  </a:lnTo>
                  <a:lnTo>
                    <a:pt x="1338" y="4096"/>
                  </a:lnTo>
                  <a:lnTo>
                    <a:pt x="1350" y="4109"/>
                  </a:lnTo>
                  <a:lnTo>
                    <a:pt x="1375" y="4145"/>
                  </a:lnTo>
                  <a:lnTo>
                    <a:pt x="1393" y="4179"/>
                  </a:lnTo>
                  <a:lnTo>
                    <a:pt x="1406" y="4212"/>
                  </a:lnTo>
                  <a:lnTo>
                    <a:pt x="1412" y="4244"/>
                  </a:lnTo>
                  <a:lnTo>
                    <a:pt x="1413" y="4274"/>
                  </a:lnTo>
                  <a:lnTo>
                    <a:pt x="1410" y="4303"/>
                  </a:lnTo>
                  <a:lnTo>
                    <a:pt x="1402" y="4330"/>
                  </a:lnTo>
                  <a:lnTo>
                    <a:pt x="1390" y="4356"/>
                  </a:lnTo>
                  <a:lnTo>
                    <a:pt x="1374" y="4381"/>
                  </a:lnTo>
                  <a:lnTo>
                    <a:pt x="1353" y="4404"/>
                  </a:lnTo>
                  <a:lnTo>
                    <a:pt x="1331" y="4425"/>
                  </a:lnTo>
                  <a:lnTo>
                    <a:pt x="1306" y="4445"/>
                  </a:lnTo>
                  <a:lnTo>
                    <a:pt x="1277" y="4463"/>
                  </a:lnTo>
                  <a:lnTo>
                    <a:pt x="1247" y="4480"/>
                  </a:lnTo>
                  <a:lnTo>
                    <a:pt x="1215" y="4495"/>
                  </a:lnTo>
                  <a:lnTo>
                    <a:pt x="1183" y="4508"/>
                  </a:lnTo>
                  <a:lnTo>
                    <a:pt x="1149" y="4519"/>
                  </a:lnTo>
                  <a:lnTo>
                    <a:pt x="1115" y="4529"/>
                  </a:lnTo>
                  <a:lnTo>
                    <a:pt x="1080" y="4538"/>
                  </a:lnTo>
                  <a:lnTo>
                    <a:pt x="1046" y="4544"/>
                  </a:lnTo>
                  <a:lnTo>
                    <a:pt x="1012" y="4548"/>
                  </a:lnTo>
                  <a:lnTo>
                    <a:pt x="980" y="4551"/>
                  </a:lnTo>
                  <a:lnTo>
                    <a:pt x="948" y="4552"/>
                  </a:lnTo>
                  <a:lnTo>
                    <a:pt x="918" y="4551"/>
                  </a:lnTo>
                  <a:lnTo>
                    <a:pt x="890" y="4548"/>
                  </a:lnTo>
                  <a:lnTo>
                    <a:pt x="865" y="4543"/>
                  </a:lnTo>
                  <a:lnTo>
                    <a:pt x="843" y="4536"/>
                  </a:lnTo>
                  <a:lnTo>
                    <a:pt x="823" y="4526"/>
                  </a:lnTo>
                  <a:lnTo>
                    <a:pt x="807" y="4515"/>
                  </a:lnTo>
                  <a:lnTo>
                    <a:pt x="796" y="4502"/>
                  </a:lnTo>
                  <a:lnTo>
                    <a:pt x="788" y="4487"/>
                  </a:lnTo>
                  <a:lnTo>
                    <a:pt x="785" y="4470"/>
                  </a:lnTo>
                  <a:lnTo>
                    <a:pt x="772" y="4479"/>
                  </a:lnTo>
                  <a:lnTo>
                    <a:pt x="757" y="4485"/>
                  </a:lnTo>
                  <a:lnTo>
                    <a:pt x="744" y="4491"/>
                  </a:lnTo>
                  <a:lnTo>
                    <a:pt x="730" y="4494"/>
                  </a:lnTo>
                  <a:lnTo>
                    <a:pt x="716" y="4497"/>
                  </a:lnTo>
                  <a:lnTo>
                    <a:pt x="701" y="4497"/>
                  </a:lnTo>
                  <a:lnTo>
                    <a:pt x="688" y="4496"/>
                  </a:lnTo>
                  <a:lnTo>
                    <a:pt x="677" y="4492"/>
                  </a:lnTo>
                  <a:lnTo>
                    <a:pt x="671" y="4490"/>
                  </a:lnTo>
                  <a:lnTo>
                    <a:pt x="666" y="4488"/>
                  </a:lnTo>
                  <a:lnTo>
                    <a:pt x="661" y="4485"/>
                  </a:lnTo>
                  <a:lnTo>
                    <a:pt x="656" y="4481"/>
                  </a:lnTo>
                  <a:lnTo>
                    <a:pt x="652" y="4477"/>
                  </a:lnTo>
                  <a:lnTo>
                    <a:pt x="649" y="4473"/>
                  </a:lnTo>
                  <a:lnTo>
                    <a:pt x="645" y="4468"/>
                  </a:lnTo>
                  <a:lnTo>
                    <a:pt x="643" y="4462"/>
                  </a:lnTo>
                  <a:lnTo>
                    <a:pt x="640" y="4457"/>
                  </a:lnTo>
                  <a:lnTo>
                    <a:pt x="638" y="4450"/>
                  </a:lnTo>
                  <a:lnTo>
                    <a:pt x="637" y="4444"/>
                  </a:lnTo>
                  <a:lnTo>
                    <a:pt x="636" y="4437"/>
                  </a:lnTo>
                  <a:lnTo>
                    <a:pt x="637" y="4430"/>
                  </a:lnTo>
                  <a:lnTo>
                    <a:pt x="637" y="4422"/>
                  </a:lnTo>
                  <a:lnTo>
                    <a:pt x="639" y="4414"/>
                  </a:lnTo>
                  <a:lnTo>
                    <a:pt x="642" y="4405"/>
                  </a:lnTo>
                  <a:lnTo>
                    <a:pt x="624" y="4408"/>
                  </a:lnTo>
                  <a:lnTo>
                    <a:pt x="605" y="4409"/>
                  </a:lnTo>
                  <a:lnTo>
                    <a:pt x="586" y="4409"/>
                  </a:lnTo>
                  <a:lnTo>
                    <a:pt x="565" y="4407"/>
                  </a:lnTo>
                  <a:lnTo>
                    <a:pt x="546" y="4403"/>
                  </a:lnTo>
                  <a:lnTo>
                    <a:pt x="527" y="4397"/>
                  </a:lnTo>
                  <a:lnTo>
                    <a:pt x="519" y="4394"/>
                  </a:lnTo>
                  <a:lnTo>
                    <a:pt x="509" y="4390"/>
                  </a:lnTo>
                  <a:lnTo>
                    <a:pt x="502" y="4387"/>
                  </a:lnTo>
                  <a:lnTo>
                    <a:pt x="494" y="4382"/>
                  </a:lnTo>
                  <a:lnTo>
                    <a:pt x="488" y="4378"/>
                  </a:lnTo>
                  <a:lnTo>
                    <a:pt x="482" y="4373"/>
                  </a:lnTo>
                  <a:lnTo>
                    <a:pt x="477" y="4367"/>
                  </a:lnTo>
                  <a:lnTo>
                    <a:pt x="472" y="4362"/>
                  </a:lnTo>
                  <a:lnTo>
                    <a:pt x="469" y="4356"/>
                  </a:lnTo>
                  <a:lnTo>
                    <a:pt x="467" y="4349"/>
                  </a:lnTo>
                  <a:lnTo>
                    <a:pt x="465" y="4343"/>
                  </a:lnTo>
                  <a:lnTo>
                    <a:pt x="465" y="4335"/>
                  </a:lnTo>
                  <a:lnTo>
                    <a:pt x="466" y="4328"/>
                  </a:lnTo>
                  <a:lnTo>
                    <a:pt x="468" y="4320"/>
                  </a:lnTo>
                  <a:lnTo>
                    <a:pt x="471" y="4312"/>
                  </a:lnTo>
                  <a:lnTo>
                    <a:pt x="476" y="4304"/>
                  </a:lnTo>
                  <a:lnTo>
                    <a:pt x="482" y="4295"/>
                  </a:lnTo>
                  <a:lnTo>
                    <a:pt x="489" y="4287"/>
                  </a:lnTo>
                  <a:lnTo>
                    <a:pt x="499" y="4278"/>
                  </a:lnTo>
                  <a:lnTo>
                    <a:pt x="509" y="4267"/>
                  </a:lnTo>
                  <a:lnTo>
                    <a:pt x="496" y="4271"/>
                  </a:lnTo>
                  <a:lnTo>
                    <a:pt x="483" y="4275"/>
                  </a:lnTo>
                  <a:lnTo>
                    <a:pt x="470" y="4277"/>
                  </a:lnTo>
                  <a:lnTo>
                    <a:pt x="459" y="4278"/>
                  </a:lnTo>
                  <a:lnTo>
                    <a:pt x="447" y="4278"/>
                  </a:lnTo>
                  <a:lnTo>
                    <a:pt x="436" y="4277"/>
                  </a:lnTo>
                  <a:lnTo>
                    <a:pt x="426" y="4276"/>
                  </a:lnTo>
                  <a:lnTo>
                    <a:pt x="417" y="4273"/>
                  </a:lnTo>
                  <a:lnTo>
                    <a:pt x="408" y="4269"/>
                  </a:lnTo>
                  <a:lnTo>
                    <a:pt x="399" y="4266"/>
                  </a:lnTo>
                  <a:lnTo>
                    <a:pt x="391" y="4261"/>
                  </a:lnTo>
                  <a:lnTo>
                    <a:pt x="384" y="4256"/>
                  </a:lnTo>
                  <a:lnTo>
                    <a:pt x="376" y="4251"/>
                  </a:lnTo>
                  <a:lnTo>
                    <a:pt x="370" y="4245"/>
                  </a:lnTo>
                  <a:lnTo>
                    <a:pt x="363" y="4239"/>
                  </a:lnTo>
                  <a:lnTo>
                    <a:pt x="358" y="4232"/>
                  </a:lnTo>
                  <a:lnTo>
                    <a:pt x="347" y="4217"/>
                  </a:lnTo>
                  <a:lnTo>
                    <a:pt x="338" y="4200"/>
                  </a:lnTo>
                  <a:lnTo>
                    <a:pt x="330" y="4184"/>
                  </a:lnTo>
                  <a:lnTo>
                    <a:pt x="322" y="4167"/>
                  </a:lnTo>
                  <a:lnTo>
                    <a:pt x="309" y="4134"/>
                  </a:lnTo>
                  <a:lnTo>
                    <a:pt x="297" y="4104"/>
                  </a:lnTo>
                  <a:lnTo>
                    <a:pt x="297" y="4102"/>
                  </a:lnTo>
                  <a:lnTo>
                    <a:pt x="298" y="4100"/>
                  </a:lnTo>
                  <a:lnTo>
                    <a:pt x="299" y="4097"/>
                  </a:lnTo>
                  <a:lnTo>
                    <a:pt x="302" y="4094"/>
                  </a:lnTo>
                  <a:lnTo>
                    <a:pt x="308" y="4087"/>
                  </a:lnTo>
                  <a:lnTo>
                    <a:pt x="316" y="4080"/>
                  </a:lnTo>
                  <a:lnTo>
                    <a:pt x="320" y="4074"/>
                  </a:lnTo>
                  <a:lnTo>
                    <a:pt x="323" y="4070"/>
                  </a:lnTo>
                  <a:lnTo>
                    <a:pt x="325" y="4065"/>
                  </a:lnTo>
                  <a:lnTo>
                    <a:pt x="327" y="4060"/>
                  </a:lnTo>
                  <a:lnTo>
                    <a:pt x="328" y="4054"/>
                  </a:lnTo>
                  <a:lnTo>
                    <a:pt x="328" y="4049"/>
                  </a:lnTo>
                  <a:lnTo>
                    <a:pt x="327" y="4043"/>
                  </a:lnTo>
                  <a:lnTo>
                    <a:pt x="325" y="4037"/>
                  </a:lnTo>
                  <a:lnTo>
                    <a:pt x="322" y="4033"/>
                  </a:lnTo>
                  <a:lnTo>
                    <a:pt x="319" y="4030"/>
                  </a:lnTo>
                  <a:lnTo>
                    <a:pt x="313" y="4027"/>
                  </a:lnTo>
                  <a:lnTo>
                    <a:pt x="308" y="4025"/>
                  </a:lnTo>
                  <a:lnTo>
                    <a:pt x="297" y="4022"/>
                  </a:lnTo>
                  <a:lnTo>
                    <a:pt x="284" y="4020"/>
                  </a:lnTo>
                  <a:lnTo>
                    <a:pt x="271" y="4018"/>
                  </a:lnTo>
                  <a:lnTo>
                    <a:pt x="259" y="4015"/>
                  </a:lnTo>
                  <a:lnTo>
                    <a:pt x="253" y="4012"/>
                  </a:lnTo>
                  <a:lnTo>
                    <a:pt x="247" y="4010"/>
                  </a:lnTo>
                  <a:lnTo>
                    <a:pt x="243" y="4007"/>
                  </a:lnTo>
                  <a:lnTo>
                    <a:pt x="240" y="4004"/>
                  </a:lnTo>
                  <a:lnTo>
                    <a:pt x="214" y="3973"/>
                  </a:lnTo>
                  <a:lnTo>
                    <a:pt x="188" y="3943"/>
                  </a:lnTo>
                  <a:lnTo>
                    <a:pt x="174" y="3928"/>
                  </a:lnTo>
                  <a:lnTo>
                    <a:pt x="163" y="3913"/>
                  </a:lnTo>
                  <a:lnTo>
                    <a:pt x="152" y="3897"/>
                  </a:lnTo>
                  <a:lnTo>
                    <a:pt x="142" y="3878"/>
                  </a:lnTo>
                  <a:lnTo>
                    <a:pt x="149" y="3865"/>
                  </a:lnTo>
                  <a:lnTo>
                    <a:pt x="155" y="3852"/>
                  </a:lnTo>
                  <a:lnTo>
                    <a:pt x="159" y="3840"/>
                  </a:lnTo>
                  <a:lnTo>
                    <a:pt x="163" y="3827"/>
                  </a:lnTo>
                  <a:lnTo>
                    <a:pt x="167" y="3814"/>
                  </a:lnTo>
                  <a:lnTo>
                    <a:pt x="171" y="3803"/>
                  </a:lnTo>
                  <a:lnTo>
                    <a:pt x="176" y="3791"/>
                  </a:lnTo>
                  <a:lnTo>
                    <a:pt x="183" y="3780"/>
                  </a:lnTo>
                  <a:lnTo>
                    <a:pt x="188" y="3778"/>
                  </a:lnTo>
                  <a:lnTo>
                    <a:pt x="189" y="3778"/>
                  </a:lnTo>
                  <a:lnTo>
                    <a:pt x="188" y="3779"/>
                  </a:lnTo>
                  <a:lnTo>
                    <a:pt x="183" y="3781"/>
                  </a:lnTo>
                  <a:lnTo>
                    <a:pt x="176" y="3779"/>
                  </a:lnTo>
                  <a:lnTo>
                    <a:pt x="169" y="3777"/>
                  </a:lnTo>
                  <a:lnTo>
                    <a:pt x="161" y="3773"/>
                  </a:lnTo>
                  <a:lnTo>
                    <a:pt x="154" y="3770"/>
                  </a:lnTo>
                  <a:lnTo>
                    <a:pt x="140" y="3761"/>
                  </a:lnTo>
                  <a:lnTo>
                    <a:pt x="127" y="3749"/>
                  </a:lnTo>
                  <a:lnTo>
                    <a:pt x="113" y="3737"/>
                  </a:lnTo>
                  <a:lnTo>
                    <a:pt x="102" y="3724"/>
                  </a:lnTo>
                  <a:lnTo>
                    <a:pt x="92" y="3709"/>
                  </a:lnTo>
                  <a:lnTo>
                    <a:pt x="84" y="3694"/>
                  </a:lnTo>
                  <a:lnTo>
                    <a:pt x="80" y="3686"/>
                  </a:lnTo>
                  <a:lnTo>
                    <a:pt x="77" y="3678"/>
                  </a:lnTo>
                  <a:lnTo>
                    <a:pt x="75" y="3670"/>
                  </a:lnTo>
                  <a:lnTo>
                    <a:pt x="73" y="3662"/>
                  </a:lnTo>
                  <a:lnTo>
                    <a:pt x="72" y="3654"/>
                  </a:lnTo>
                  <a:lnTo>
                    <a:pt x="71" y="3646"/>
                  </a:lnTo>
                  <a:lnTo>
                    <a:pt x="71" y="3638"/>
                  </a:lnTo>
                  <a:lnTo>
                    <a:pt x="72" y="3631"/>
                  </a:lnTo>
                  <a:lnTo>
                    <a:pt x="73" y="3622"/>
                  </a:lnTo>
                  <a:lnTo>
                    <a:pt x="75" y="3615"/>
                  </a:lnTo>
                  <a:lnTo>
                    <a:pt x="78" y="3608"/>
                  </a:lnTo>
                  <a:lnTo>
                    <a:pt x="82" y="3601"/>
                  </a:lnTo>
                  <a:lnTo>
                    <a:pt x="86" y="3594"/>
                  </a:lnTo>
                  <a:lnTo>
                    <a:pt x="92" y="3588"/>
                  </a:lnTo>
                  <a:lnTo>
                    <a:pt x="98" y="3581"/>
                  </a:lnTo>
                  <a:lnTo>
                    <a:pt x="105" y="3576"/>
                  </a:lnTo>
                  <a:lnTo>
                    <a:pt x="75" y="3544"/>
                  </a:lnTo>
                  <a:lnTo>
                    <a:pt x="46" y="3514"/>
                  </a:lnTo>
                  <a:lnTo>
                    <a:pt x="33" y="3499"/>
                  </a:lnTo>
                  <a:lnTo>
                    <a:pt x="22" y="3483"/>
                  </a:lnTo>
                  <a:lnTo>
                    <a:pt x="17" y="3476"/>
                  </a:lnTo>
                  <a:lnTo>
                    <a:pt x="12" y="3468"/>
                  </a:lnTo>
                  <a:lnTo>
                    <a:pt x="8" y="3461"/>
                  </a:lnTo>
                  <a:lnTo>
                    <a:pt x="5" y="3453"/>
                  </a:lnTo>
                  <a:lnTo>
                    <a:pt x="3" y="3446"/>
                  </a:lnTo>
                  <a:lnTo>
                    <a:pt x="1" y="3439"/>
                  </a:lnTo>
                  <a:lnTo>
                    <a:pt x="0" y="3431"/>
                  </a:lnTo>
                  <a:lnTo>
                    <a:pt x="0" y="3424"/>
                  </a:lnTo>
                  <a:lnTo>
                    <a:pt x="0" y="3417"/>
                  </a:lnTo>
                  <a:lnTo>
                    <a:pt x="2" y="3410"/>
                  </a:lnTo>
                  <a:lnTo>
                    <a:pt x="4" y="3403"/>
                  </a:lnTo>
                  <a:lnTo>
                    <a:pt x="8" y="3396"/>
                  </a:lnTo>
                  <a:lnTo>
                    <a:pt x="12" y="3389"/>
                  </a:lnTo>
                  <a:lnTo>
                    <a:pt x="18" y="3382"/>
                  </a:lnTo>
                  <a:lnTo>
                    <a:pt x="24" y="3376"/>
                  </a:lnTo>
                  <a:lnTo>
                    <a:pt x="32" y="3368"/>
                  </a:lnTo>
                  <a:lnTo>
                    <a:pt x="41" y="3362"/>
                  </a:lnTo>
                  <a:lnTo>
                    <a:pt x="52" y="3356"/>
                  </a:lnTo>
                  <a:lnTo>
                    <a:pt x="64" y="3349"/>
                  </a:lnTo>
                  <a:lnTo>
                    <a:pt x="78" y="3343"/>
                  </a:lnTo>
                  <a:lnTo>
                    <a:pt x="68" y="3329"/>
                  </a:lnTo>
                  <a:lnTo>
                    <a:pt x="60" y="3314"/>
                  </a:lnTo>
                  <a:lnTo>
                    <a:pt x="54" y="3298"/>
                  </a:lnTo>
                  <a:lnTo>
                    <a:pt x="48" y="3283"/>
                  </a:lnTo>
                  <a:lnTo>
                    <a:pt x="44" y="3269"/>
                  </a:lnTo>
                  <a:lnTo>
                    <a:pt x="42" y="3254"/>
                  </a:lnTo>
                  <a:lnTo>
                    <a:pt x="42" y="3238"/>
                  </a:lnTo>
                  <a:lnTo>
                    <a:pt x="44" y="3224"/>
                  </a:lnTo>
                  <a:lnTo>
                    <a:pt x="47" y="3211"/>
                  </a:lnTo>
                  <a:lnTo>
                    <a:pt x="52" y="3198"/>
                  </a:lnTo>
                  <a:lnTo>
                    <a:pt x="56" y="3192"/>
                  </a:lnTo>
                  <a:lnTo>
                    <a:pt x="60" y="3185"/>
                  </a:lnTo>
                  <a:lnTo>
                    <a:pt x="64" y="3179"/>
                  </a:lnTo>
                  <a:lnTo>
                    <a:pt x="69" y="3173"/>
                  </a:lnTo>
                  <a:lnTo>
                    <a:pt x="74" y="3167"/>
                  </a:lnTo>
                  <a:lnTo>
                    <a:pt x="79" y="3162"/>
                  </a:lnTo>
                  <a:lnTo>
                    <a:pt x="86" y="3157"/>
                  </a:lnTo>
                  <a:lnTo>
                    <a:pt x="92" y="3152"/>
                  </a:lnTo>
                  <a:lnTo>
                    <a:pt x="99" y="3148"/>
                  </a:lnTo>
                  <a:lnTo>
                    <a:pt x="107" y="3143"/>
                  </a:lnTo>
                  <a:lnTo>
                    <a:pt x="115" y="3140"/>
                  </a:lnTo>
                  <a:lnTo>
                    <a:pt x="125" y="3136"/>
                  </a:lnTo>
                  <a:lnTo>
                    <a:pt x="122" y="3127"/>
                  </a:lnTo>
                  <a:lnTo>
                    <a:pt x="121" y="3119"/>
                  </a:lnTo>
                  <a:lnTo>
                    <a:pt x="120" y="3109"/>
                  </a:lnTo>
                  <a:lnTo>
                    <a:pt x="119" y="3100"/>
                  </a:lnTo>
                  <a:lnTo>
                    <a:pt x="119" y="3092"/>
                  </a:lnTo>
                  <a:lnTo>
                    <a:pt x="119" y="3084"/>
                  </a:lnTo>
                  <a:lnTo>
                    <a:pt x="120" y="3075"/>
                  </a:lnTo>
                  <a:lnTo>
                    <a:pt x="121" y="3067"/>
                  </a:lnTo>
                  <a:lnTo>
                    <a:pt x="125" y="3051"/>
                  </a:lnTo>
                  <a:lnTo>
                    <a:pt x="131" y="3035"/>
                  </a:lnTo>
                  <a:lnTo>
                    <a:pt x="138" y="3020"/>
                  </a:lnTo>
                  <a:lnTo>
                    <a:pt x="146" y="3006"/>
                  </a:lnTo>
                  <a:lnTo>
                    <a:pt x="156" y="2993"/>
                  </a:lnTo>
                  <a:lnTo>
                    <a:pt x="167" y="2980"/>
                  </a:lnTo>
                  <a:lnTo>
                    <a:pt x="179" y="2968"/>
                  </a:lnTo>
                  <a:lnTo>
                    <a:pt x="194" y="2957"/>
                  </a:lnTo>
                  <a:lnTo>
                    <a:pt x="208" y="2948"/>
                  </a:lnTo>
                  <a:lnTo>
                    <a:pt x="222" y="2939"/>
                  </a:lnTo>
                  <a:lnTo>
                    <a:pt x="238" y="2932"/>
                  </a:lnTo>
                  <a:lnTo>
                    <a:pt x="255" y="2926"/>
                  </a:lnTo>
                  <a:lnTo>
                    <a:pt x="250" y="2917"/>
                  </a:lnTo>
                  <a:lnTo>
                    <a:pt x="246" y="2909"/>
                  </a:lnTo>
                  <a:lnTo>
                    <a:pt x="243" y="2902"/>
                  </a:lnTo>
                  <a:lnTo>
                    <a:pt x="241" y="2894"/>
                  </a:lnTo>
                  <a:lnTo>
                    <a:pt x="240" y="2887"/>
                  </a:lnTo>
                  <a:lnTo>
                    <a:pt x="240" y="2879"/>
                  </a:lnTo>
                  <a:lnTo>
                    <a:pt x="240" y="2872"/>
                  </a:lnTo>
                  <a:lnTo>
                    <a:pt x="240" y="2865"/>
                  </a:lnTo>
                  <a:lnTo>
                    <a:pt x="242" y="2858"/>
                  </a:lnTo>
                  <a:lnTo>
                    <a:pt x="243" y="2850"/>
                  </a:lnTo>
                  <a:lnTo>
                    <a:pt x="246" y="2843"/>
                  </a:lnTo>
                  <a:lnTo>
                    <a:pt x="250" y="2836"/>
                  </a:lnTo>
                  <a:lnTo>
                    <a:pt x="257" y="2823"/>
                  </a:lnTo>
                  <a:lnTo>
                    <a:pt x="266" y="2811"/>
                  </a:lnTo>
                  <a:lnTo>
                    <a:pt x="276" y="2799"/>
                  </a:lnTo>
                  <a:lnTo>
                    <a:pt x="287" y="2787"/>
                  </a:lnTo>
                  <a:lnTo>
                    <a:pt x="300" y="2776"/>
                  </a:lnTo>
                  <a:lnTo>
                    <a:pt x="313" y="2766"/>
                  </a:lnTo>
                  <a:lnTo>
                    <a:pt x="327" y="2756"/>
                  </a:lnTo>
                  <a:lnTo>
                    <a:pt x="341" y="2747"/>
                  </a:lnTo>
                  <a:lnTo>
                    <a:pt x="355" y="2739"/>
                  </a:lnTo>
                  <a:lnTo>
                    <a:pt x="369" y="2731"/>
                  </a:lnTo>
                  <a:lnTo>
                    <a:pt x="363" y="2720"/>
                  </a:lnTo>
                  <a:lnTo>
                    <a:pt x="359" y="2710"/>
                  </a:lnTo>
                  <a:lnTo>
                    <a:pt x="356" y="2699"/>
                  </a:lnTo>
                  <a:lnTo>
                    <a:pt x="354" y="2686"/>
                  </a:lnTo>
                  <a:lnTo>
                    <a:pt x="352" y="2673"/>
                  </a:lnTo>
                  <a:lnTo>
                    <a:pt x="352" y="2659"/>
                  </a:lnTo>
                  <a:lnTo>
                    <a:pt x="352" y="2645"/>
                  </a:lnTo>
                  <a:lnTo>
                    <a:pt x="353" y="2630"/>
                  </a:lnTo>
                  <a:lnTo>
                    <a:pt x="355" y="2615"/>
                  </a:lnTo>
                  <a:lnTo>
                    <a:pt x="358" y="2600"/>
                  </a:lnTo>
                  <a:lnTo>
                    <a:pt x="361" y="2583"/>
                  </a:lnTo>
                  <a:lnTo>
                    <a:pt x="365" y="2567"/>
                  </a:lnTo>
                  <a:lnTo>
                    <a:pt x="369" y="2552"/>
                  </a:lnTo>
                  <a:lnTo>
                    <a:pt x="374" y="2536"/>
                  </a:lnTo>
                  <a:lnTo>
                    <a:pt x="381" y="2519"/>
                  </a:lnTo>
                  <a:lnTo>
                    <a:pt x="387" y="2503"/>
                  </a:lnTo>
                  <a:lnTo>
                    <a:pt x="394" y="2488"/>
                  </a:lnTo>
                  <a:lnTo>
                    <a:pt x="401" y="2473"/>
                  </a:lnTo>
                  <a:lnTo>
                    <a:pt x="408" y="2457"/>
                  </a:lnTo>
                  <a:lnTo>
                    <a:pt x="416" y="2443"/>
                  </a:lnTo>
                  <a:lnTo>
                    <a:pt x="423" y="2430"/>
                  </a:lnTo>
                  <a:lnTo>
                    <a:pt x="432" y="2417"/>
                  </a:lnTo>
                  <a:lnTo>
                    <a:pt x="440" y="2404"/>
                  </a:lnTo>
                  <a:lnTo>
                    <a:pt x="450" y="2392"/>
                  </a:lnTo>
                  <a:lnTo>
                    <a:pt x="458" y="2381"/>
                  </a:lnTo>
                  <a:lnTo>
                    <a:pt x="467" y="2372"/>
                  </a:lnTo>
                  <a:lnTo>
                    <a:pt x="476" y="2363"/>
                  </a:lnTo>
                  <a:lnTo>
                    <a:pt x="485" y="2356"/>
                  </a:lnTo>
                  <a:lnTo>
                    <a:pt x="494" y="2349"/>
                  </a:lnTo>
                  <a:lnTo>
                    <a:pt x="503" y="2344"/>
                  </a:lnTo>
                  <a:lnTo>
                    <a:pt x="513" y="2341"/>
                  </a:lnTo>
                  <a:lnTo>
                    <a:pt x="522" y="2339"/>
                  </a:lnTo>
                  <a:lnTo>
                    <a:pt x="525" y="2305"/>
                  </a:lnTo>
                  <a:lnTo>
                    <a:pt x="529" y="2269"/>
                  </a:lnTo>
                  <a:lnTo>
                    <a:pt x="530" y="2252"/>
                  </a:lnTo>
                  <a:lnTo>
                    <a:pt x="533" y="2234"/>
                  </a:lnTo>
                  <a:lnTo>
                    <a:pt x="536" y="2217"/>
                  </a:lnTo>
                  <a:lnTo>
                    <a:pt x="540" y="2200"/>
                  </a:lnTo>
                  <a:lnTo>
                    <a:pt x="546" y="2185"/>
                  </a:lnTo>
                  <a:lnTo>
                    <a:pt x="552" y="2171"/>
                  </a:lnTo>
                  <a:lnTo>
                    <a:pt x="556" y="2164"/>
                  </a:lnTo>
                  <a:lnTo>
                    <a:pt x="561" y="2158"/>
                  </a:lnTo>
                  <a:lnTo>
                    <a:pt x="566" y="2152"/>
                  </a:lnTo>
                  <a:lnTo>
                    <a:pt x="571" y="2147"/>
                  </a:lnTo>
                  <a:lnTo>
                    <a:pt x="578" y="2141"/>
                  </a:lnTo>
                  <a:lnTo>
                    <a:pt x="584" y="2137"/>
                  </a:lnTo>
                  <a:lnTo>
                    <a:pt x="591" y="2133"/>
                  </a:lnTo>
                  <a:lnTo>
                    <a:pt x="599" y="2130"/>
                  </a:lnTo>
                  <a:lnTo>
                    <a:pt x="607" y="2128"/>
                  </a:lnTo>
                  <a:lnTo>
                    <a:pt x="616" y="2126"/>
                  </a:lnTo>
                  <a:lnTo>
                    <a:pt x="626" y="2125"/>
                  </a:lnTo>
                  <a:lnTo>
                    <a:pt x="636" y="2124"/>
                  </a:lnTo>
                  <a:lnTo>
                    <a:pt x="642" y="2108"/>
                  </a:lnTo>
                  <a:lnTo>
                    <a:pt x="646" y="2092"/>
                  </a:lnTo>
                  <a:lnTo>
                    <a:pt x="652" y="2075"/>
                  </a:lnTo>
                  <a:lnTo>
                    <a:pt x="657" y="2059"/>
                  </a:lnTo>
                  <a:lnTo>
                    <a:pt x="664" y="2045"/>
                  </a:lnTo>
                  <a:lnTo>
                    <a:pt x="671" y="2031"/>
                  </a:lnTo>
                  <a:lnTo>
                    <a:pt x="679" y="2019"/>
                  </a:lnTo>
                  <a:lnTo>
                    <a:pt x="689" y="2006"/>
                  </a:lnTo>
                  <a:lnTo>
                    <a:pt x="693" y="2002"/>
                  </a:lnTo>
                  <a:lnTo>
                    <a:pt x="699" y="1997"/>
                  </a:lnTo>
                  <a:lnTo>
                    <a:pt x="704" y="1993"/>
                  </a:lnTo>
                  <a:lnTo>
                    <a:pt x="711" y="1989"/>
                  </a:lnTo>
                  <a:lnTo>
                    <a:pt x="717" y="1986"/>
                  </a:lnTo>
                  <a:lnTo>
                    <a:pt x="723" y="1984"/>
                  </a:lnTo>
                  <a:lnTo>
                    <a:pt x="730" y="1981"/>
                  </a:lnTo>
                  <a:lnTo>
                    <a:pt x="737" y="1980"/>
                  </a:lnTo>
                  <a:lnTo>
                    <a:pt x="744" y="1979"/>
                  </a:lnTo>
                  <a:lnTo>
                    <a:pt x="751" y="1979"/>
                  </a:lnTo>
                  <a:lnTo>
                    <a:pt x="759" y="1979"/>
                  </a:lnTo>
                  <a:lnTo>
                    <a:pt x="768" y="1980"/>
                  </a:lnTo>
                  <a:lnTo>
                    <a:pt x="777" y="1982"/>
                  </a:lnTo>
                  <a:lnTo>
                    <a:pt x="787" y="1984"/>
                  </a:lnTo>
                  <a:lnTo>
                    <a:pt x="796" y="1987"/>
                  </a:lnTo>
                  <a:lnTo>
                    <a:pt x="806" y="1991"/>
                  </a:lnTo>
                  <a:lnTo>
                    <a:pt x="804" y="1980"/>
                  </a:lnTo>
                  <a:lnTo>
                    <a:pt x="803" y="1969"/>
                  </a:lnTo>
                  <a:lnTo>
                    <a:pt x="802" y="1957"/>
                  </a:lnTo>
                  <a:lnTo>
                    <a:pt x="802" y="1945"/>
                  </a:lnTo>
                  <a:lnTo>
                    <a:pt x="803" y="1924"/>
                  </a:lnTo>
                  <a:lnTo>
                    <a:pt x="806" y="1902"/>
                  </a:lnTo>
                  <a:lnTo>
                    <a:pt x="811" y="1879"/>
                  </a:lnTo>
                  <a:lnTo>
                    <a:pt x="817" y="1858"/>
                  </a:lnTo>
                  <a:lnTo>
                    <a:pt x="824" y="1836"/>
                  </a:lnTo>
                  <a:lnTo>
                    <a:pt x="832" y="1813"/>
                  </a:lnTo>
                  <a:lnTo>
                    <a:pt x="834" y="1809"/>
                  </a:lnTo>
                  <a:lnTo>
                    <a:pt x="838" y="1805"/>
                  </a:lnTo>
                  <a:lnTo>
                    <a:pt x="841" y="1802"/>
                  </a:lnTo>
                  <a:lnTo>
                    <a:pt x="844" y="1799"/>
                  </a:lnTo>
                  <a:lnTo>
                    <a:pt x="851" y="1794"/>
                  </a:lnTo>
                  <a:lnTo>
                    <a:pt x="859" y="1789"/>
                  </a:lnTo>
                  <a:lnTo>
                    <a:pt x="866" y="1785"/>
                  </a:lnTo>
                  <a:lnTo>
                    <a:pt x="873" y="1782"/>
                  </a:lnTo>
                  <a:lnTo>
                    <a:pt x="876" y="1779"/>
                  </a:lnTo>
                  <a:lnTo>
                    <a:pt x="879" y="1777"/>
                  </a:lnTo>
                  <a:lnTo>
                    <a:pt x="881" y="1775"/>
                  </a:lnTo>
                  <a:lnTo>
                    <a:pt x="882" y="1772"/>
                  </a:lnTo>
                  <a:lnTo>
                    <a:pt x="885" y="1762"/>
                  </a:lnTo>
                  <a:lnTo>
                    <a:pt x="887" y="1748"/>
                  </a:lnTo>
                  <a:lnTo>
                    <a:pt x="889" y="1732"/>
                  </a:lnTo>
                  <a:lnTo>
                    <a:pt x="891" y="1715"/>
                  </a:lnTo>
                  <a:lnTo>
                    <a:pt x="893" y="1698"/>
                  </a:lnTo>
                  <a:lnTo>
                    <a:pt x="895" y="1682"/>
                  </a:lnTo>
                  <a:lnTo>
                    <a:pt x="897" y="1670"/>
                  </a:lnTo>
                  <a:lnTo>
                    <a:pt x="900" y="1663"/>
                  </a:lnTo>
                  <a:lnTo>
                    <a:pt x="917" y="1636"/>
                  </a:lnTo>
                  <a:lnTo>
                    <a:pt x="937" y="1599"/>
                  </a:lnTo>
                  <a:lnTo>
                    <a:pt x="949" y="1579"/>
                  </a:lnTo>
                  <a:lnTo>
                    <a:pt x="961" y="1557"/>
                  </a:lnTo>
                  <a:lnTo>
                    <a:pt x="975" y="1536"/>
                  </a:lnTo>
                  <a:lnTo>
                    <a:pt x="989" y="1515"/>
                  </a:lnTo>
                  <a:lnTo>
                    <a:pt x="1004" y="1494"/>
                  </a:lnTo>
                  <a:lnTo>
                    <a:pt x="1019" y="1475"/>
                  </a:lnTo>
                  <a:lnTo>
                    <a:pt x="1036" y="1458"/>
                  </a:lnTo>
                  <a:lnTo>
                    <a:pt x="1052" y="1443"/>
                  </a:lnTo>
                  <a:lnTo>
                    <a:pt x="1060" y="1437"/>
                  </a:lnTo>
                  <a:lnTo>
                    <a:pt x="1068" y="1430"/>
                  </a:lnTo>
                  <a:lnTo>
                    <a:pt x="1076" y="1425"/>
                  </a:lnTo>
                  <a:lnTo>
                    <a:pt x="1085" y="1421"/>
                  </a:lnTo>
                  <a:lnTo>
                    <a:pt x="1093" y="1418"/>
                  </a:lnTo>
                  <a:lnTo>
                    <a:pt x="1102" y="1415"/>
                  </a:lnTo>
                  <a:lnTo>
                    <a:pt x="1111" y="1414"/>
                  </a:lnTo>
                  <a:lnTo>
                    <a:pt x="1119" y="1414"/>
                  </a:lnTo>
                  <a:lnTo>
                    <a:pt x="1129" y="1388"/>
                  </a:lnTo>
                  <a:lnTo>
                    <a:pt x="1140" y="1359"/>
                  </a:lnTo>
                  <a:lnTo>
                    <a:pt x="1145" y="1346"/>
                  </a:lnTo>
                  <a:lnTo>
                    <a:pt x="1152" y="1332"/>
                  </a:lnTo>
                  <a:lnTo>
                    <a:pt x="1158" y="1319"/>
                  </a:lnTo>
                  <a:lnTo>
                    <a:pt x="1166" y="1305"/>
                  </a:lnTo>
                  <a:lnTo>
                    <a:pt x="1174" y="1293"/>
                  </a:lnTo>
                  <a:lnTo>
                    <a:pt x="1183" y="1282"/>
                  </a:lnTo>
                  <a:lnTo>
                    <a:pt x="1192" y="1272"/>
                  </a:lnTo>
                  <a:lnTo>
                    <a:pt x="1201" y="1263"/>
                  </a:lnTo>
                  <a:lnTo>
                    <a:pt x="1212" y="1255"/>
                  </a:lnTo>
                  <a:lnTo>
                    <a:pt x="1224" y="1249"/>
                  </a:lnTo>
                  <a:lnTo>
                    <a:pt x="1237" y="1244"/>
                  </a:lnTo>
                  <a:lnTo>
                    <a:pt x="1251" y="1239"/>
                  </a:lnTo>
                  <a:lnTo>
                    <a:pt x="1245" y="1215"/>
                  </a:lnTo>
                  <a:lnTo>
                    <a:pt x="1241" y="1192"/>
                  </a:lnTo>
                  <a:lnTo>
                    <a:pt x="1240" y="1182"/>
                  </a:lnTo>
                  <a:lnTo>
                    <a:pt x="1239" y="1170"/>
                  </a:lnTo>
                  <a:lnTo>
                    <a:pt x="1239" y="1160"/>
                  </a:lnTo>
                  <a:lnTo>
                    <a:pt x="1239" y="1150"/>
                  </a:lnTo>
                  <a:lnTo>
                    <a:pt x="1240" y="1140"/>
                  </a:lnTo>
                  <a:lnTo>
                    <a:pt x="1241" y="1131"/>
                  </a:lnTo>
                  <a:lnTo>
                    <a:pt x="1243" y="1122"/>
                  </a:lnTo>
                  <a:lnTo>
                    <a:pt x="1245" y="1113"/>
                  </a:lnTo>
                  <a:lnTo>
                    <a:pt x="1251" y="1094"/>
                  </a:lnTo>
                  <a:lnTo>
                    <a:pt x="1258" y="1077"/>
                  </a:lnTo>
                  <a:lnTo>
                    <a:pt x="1267" y="1061"/>
                  </a:lnTo>
                  <a:lnTo>
                    <a:pt x="1277" y="1044"/>
                  </a:lnTo>
                  <a:lnTo>
                    <a:pt x="1288" y="1029"/>
                  </a:lnTo>
                  <a:lnTo>
                    <a:pt x="1302" y="1013"/>
                  </a:lnTo>
                  <a:lnTo>
                    <a:pt x="1330" y="981"/>
                  </a:lnTo>
                  <a:lnTo>
                    <a:pt x="1362" y="948"/>
                  </a:lnTo>
                  <a:lnTo>
                    <a:pt x="1365" y="945"/>
                  </a:lnTo>
                  <a:lnTo>
                    <a:pt x="1369" y="943"/>
                  </a:lnTo>
                  <a:lnTo>
                    <a:pt x="1374" y="942"/>
                  </a:lnTo>
                  <a:lnTo>
                    <a:pt x="1379" y="940"/>
                  </a:lnTo>
                  <a:lnTo>
                    <a:pt x="1390" y="938"/>
                  </a:lnTo>
                  <a:lnTo>
                    <a:pt x="1403" y="937"/>
                  </a:lnTo>
                  <a:lnTo>
                    <a:pt x="1415" y="935"/>
                  </a:lnTo>
                  <a:lnTo>
                    <a:pt x="1428" y="933"/>
                  </a:lnTo>
                  <a:lnTo>
                    <a:pt x="1434" y="931"/>
                  </a:lnTo>
                  <a:lnTo>
                    <a:pt x="1438" y="929"/>
                  </a:lnTo>
                  <a:lnTo>
                    <a:pt x="1443" y="926"/>
                  </a:lnTo>
                  <a:lnTo>
                    <a:pt x="1446" y="923"/>
                  </a:lnTo>
                  <a:lnTo>
                    <a:pt x="1450" y="916"/>
                  </a:lnTo>
                  <a:lnTo>
                    <a:pt x="1453" y="911"/>
                  </a:lnTo>
                  <a:lnTo>
                    <a:pt x="1456" y="904"/>
                  </a:lnTo>
                  <a:lnTo>
                    <a:pt x="1458" y="898"/>
                  </a:lnTo>
                  <a:lnTo>
                    <a:pt x="1461" y="884"/>
                  </a:lnTo>
                  <a:lnTo>
                    <a:pt x="1464" y="870"/>
                  </a:lnTo>
                  <a:lnTo>
                    <a:pt x="1466" y="856"/>
                  </a:lnTo>
                  <a:lnTo>
                    <a:pt x="1469" y="841"/>
                  </a:lnTo>
                  <a:lnTo>
                    <a:pt x="1472" y="835"/>
                  </a:lnTo>
                  <a:lnTo>
                    <a:pt x="1474" y="829"/>
                  </a:lnTo>
                  <a:lnTo>
                    <a:pt x="1477" y="824"/>
                  </a:lnTo>
                  <a:lnTo>
                    <a:pt x="1481" y="819"/>
                  </a:lnTo>
                  <a:lnTo>
                    <a:pt x="1508" y="782"/>
                  </a:lnTo>
                  <a:lnTo>
                    <a:pt x="1530" y="753"/>
                  </a:lnTo>
                  <a:lnTo>
                    <a:pt x="1536" y="747"/>
                  </a:lnTo>
                  <a:lnTo>
                    <a:pt x="1543" y="743"/>
                  </a:lnTo>
                  <a:lnTo>
                    <a:pt x="1550" y="740"/>
                  </a:lnTo>
                  <a:lnTo>
                    <a:pt x="1560" y="738"/>
                  </a:lnTo>
                  <a:lnTo>
                    <a:pt x="1570" y="737"/>
                  </a:lnTo>
                  <a:lnTo>
                    <a:pt x="1582" y="738"/>
                  </a:lnTo>
                  <a:lnTo>
                    <a:pt x="1595" y="740"/>
                  </a:lnTo>
                  <a:lnTo>
                    <a:pt x="1609" y="744"/>
                  </a:lnTo>
                  <a:lnTo>
                    <a:pt x="1610" y="730"/>
                  </a:lnTo>
                  <a:lnTo>
                    <a:pt x="1611" y="715"/>
                  </a:lnTo>
                  <a:lnTo>
                    <a:pt x="1613" y="700"/>
                  </a:lnTo>
                  <a:lnTo>
                    <a:pt x="1616" y="686"/>
                  </a:lnTo>
                  <a:lnTo>
                    <a:pt x="1621" y="672"/>
                  </a:lnTo>
                  <a:lnTo>
                    <a:pt x="1626" y="657"/>
                  </a:lnTo>
                  <a:lnTo>
                    <a:pt x="1632" y="644"/>
                  </a:lnTo>
                  <a:lnTo>
                    <a:pt x="1638" y="632"/>
                  </a:lnTo>
                  <a:lnTo>
                    <a:pt x="1646" y="621"/>
                  </a:lnTo>
                  <a:lnTo>
                    <a:pt x="1655" y="611"/>
                  </a:lnTo>
                  <a:lnTo>
                    <a:pt x="1664" y="603"/>
                  </a:lnTo>
                  <a:lnTo>
                    <a:pt x="1675" y="595"/>
                  </a:lnTo>
                  <a:lnTo>
                    <a:pt x="1680" y="592"/>
                  </a:lnTo>
                  <a:lnTo>
                    <a:pt x="1687" y="589"/>
                  </a:lnTo>
                  <a:lnTo>
                    <a:pt x="1693" y="587"/>
                  </a:lnTo>
                  <a:lnTo>
                    <a:pt x="1700" y="585"/>
                  </a:lnTo>
                  <a:lnTo>
                    <a:pt x="1706" y="584"/>
                  </a:lnTo>
                  <a:lnTo>
                    <a:pt x="1713" y="584"/>
                  </a:lnTo>
                  <a:lnTo>
                    <a:pt x="1720" y="583"/>
                  </a:lnTo>
                  <a:lnTo>
                    <a:pt x="1727" y="584"/>
                  </a:lnTo>
                  <a:lnTo>
                    <a:pt x="1729" y="588"/>
                  </a:lnTo>
                  <a:lnTo>
                    <a:pt x="1729" y="590"/>
                  </a:lnTo>
                  <a:lnTo>
                    <a:pt x="1728" y="589"/>
                  </a:lnTo>
                  <a:lnTo>
                    <a:pt x="1726" y="585"/>
                  </a:lnTo>
                  <a:lnTo>
                    <a:pt x="1726" y="574"/>
                  </a:lnTo>
                  <a:lnTo>
                    <a:pt x="1726" y="562"/>
                  </a:lnTo>
                  <a:lnTo>
                    <a:pt x="1727" y="551"/>
                  </a:lnTo>
                  <a:lnTo>
                    <a:pt x="1728" y="540"/>
                  </a:lnTo>
                  <a:lnTo>
                    <a:pt x="1730" y="529"/>
                  </a:lnTo>
                  <a:lnTo>
                    <a:pt x="1733" y="518"/>
                  </a:lnTo>
                  <a:lnTo>
                    <a:pt x="1736" y="508"/>
                  </a:lnTo>
                  <a:lnTo>
                    <a:pt x="1740" y="498"/>
                  </a:lnTo>
                  <a:lnTo>
                    <a:pt x="1745" y="488"/>
                  </a:lnTo>
                  <a:lnTo>
                    <a:pt x="1750" y="478"/>
                  </a:lnTo>
                  <a:lnTo>
                    <a:pt x="1756" y="469"/>
                  </a:lnTo>
                  <a:lnTo>
                    <a:pt x="1763" y="459"/>
                  </a:lnTo>
                  <a:lnTo>
                    <a:pt x="1769" y="450"/>
                  </a:lnTo>
                  <a:lnTo>
                    <a:pt x="1776" y="441"/>
                  </a:lnTo>
                  <a:lnTo>
                    <a:pt x="1784" y="433"/>
                  </a:lnTo>
                  <a:lnTo>
                    <a:pt x="1792" y="424"/>
                  </a:lnTo>
                  <a:lnTo>
                    <a:pt x="1796" y="421"/>
                  </a:lnTo>
                  <a:lnTo>
                    <a:pt x="1800" y="419"/>
                  </a:lnTo>
                  <a:lnTo>
                    <a:pt x="1805" y="418"/>
                  </a:lnTo>
                  <a:lnTo>
                    <a:pt x="1809" y="418"/>
                  </a:lnTo>
                  <a:lnTo>
                    <a:pt x="1819" y="420"/>
                  </a:lnTo>
                  <a:lnTo>
                    <a:pt x="1828" y="424"/>
                  </a:lnTo>
                  <a:lnTo>
                    <a:pt x="1837" y="427"/>
                  </a:lnTo>
                  <a:lnTo>
                    <a:pt x="1846" y="430"/>
                  </a:lnTo>
                  <a:lnTo>
                    <a:pt x="1850" y="430"/>
                  </a:lnTo>
                  <a:lnTo>
                    <a:pt x="1855" y="429"/>
                  </a:lnTo>
                  <a:lnTo>
                    <a:pt x="1859" y="428"/>
                  </a:lnTo>
                  <a:lnTo>
                    <a:pt x="1863" y="425"/>
                  </a:lnTo>
                  <a:lnTo>
                    <a:pt x="1873" y="416"/>
                  </a:lnTo>
                  <a:lnTo>
                    <a:pt x="1884" y="404"/>
                  </a:lnTo>
                  <a:lnTo>
                    <a:pt x="1892" y="391"/>
                  </a:lnTo>
                  <a:lnTo>
                    <a:pt x="1901" y="377"/>
                  </a:lnTo>
                  <a:lnTo>
                    <a:pt x="1909" y="364"/>
                  </a:lnTo>
                  <a:lnTo>
                    <a:pt x="1918" y="352"/>
                  </a:lnTo>
                  <a:lnTo>
                    <a:pt x="1923" y="347"/>
                  </a:lnTo>
                  <a:lnTo>
                    <a:pt x="1928" y="342"/>
                  </a:lnTo>
                  <a:lnTo>
                    <a:pt x="1933" y="337"/>
                  </a:lnTo>
                  <a:lnTo>
                    <a:pt x="1939" y="333"/>
                  </a:lnTo>
                  <a:lnTo>
                    <a:pt x="1948" y="329"/>
                  </a:lnTo>
                  <a:lnTo>
                    <a:pt x="1957" y="325"/>
                  </a:lnTo>
                  <a:lnTo>
                    <a:pt x="1966" y="322"/>
                  </a:lnTo>
                  <a:lnTo>
                    <a:pt x="1975" y="319"/>
                  </a:lnTo>
                  <a:lnTo>
                    <a:pt x="1992" y="314"/>
                  </a:lnTo>
                  <a:lnTo>
                    <a:pt x="2010" y="310"/>
                  </a:lnTo>
                  <a:lnTo>
                    <a:pt x="2028" y="306"/>
                  </a:lnTo>
                  <a:lnTo>
                    <a:pt x="2045" y="301"/>
                  </a:lnTo>
                  <a:lnTo>
                    <a:pt x="2053" y="298"/>
                  </a:lnTo>
                  <a:lnTo>
                    <a:pt x="2061" y="295"/>
                  </a:lnTo>
                  <a:lnTo>
                    <a:pt x="2069" y="291"/>
                  </a:lnTo>
                  <a:lnTo>
                    <a:pt x="2077" y="286"/>
                  </a:lnTo>
                  <a:lnTo>
                    <a:pt x="2087" y="279"/>
                  </a:lnTo>
                  <a:lnTo>
                    <a:pt x="2096" y="270"/>
                  </a:lnTo>
                  <a:lnTo>
                    <a:pt x="2104" y="261"/>
                  </a:lnTo>
                  <a:lnTo>
                    <a:pt x="2111" y="253"/>
                  </a:lnTo>
                  <a:lnTo>
                    <a:pt x="2124" y="234"/>
                  </a:lnTo>
                  <a:lnTo>
                    <a:pt x="2137" y="216"/>
                  </a:lnTo>
                  <a:lnTo>
                    <a:pt x="2145" y="206"/>
                  </a:lnTo>
                  <a:lnTo>
                    <a:pt x="2152" y="198"/>
                  </a:lnTo>
                  <a:lnTo>
                    <a:pt x="2161" y="190"/>
                  </a:lnTo>
                  <a:lnTo>
                    <a:pt x="2170" y="182"/>
                  </a:lnTo>
                  <a:lnTo>
                    <a:pt x="2181" y="175"/>
                  </a:lnTo>
                  <a:lnTo>
                    <a:pt x="2193" y="169"/>
                  </a:lnTo>
                  <a:lnTo>
                    <a:pt x="2207" y="165"/>
                  </a:lnTo>
                  <a:lnTo>
                    <a:pt x="2225" y="161"/>
                  </a:lnTo>
                  <a:lnTo>
                    <a:pt x="2219" y="148"/>
                  </a:lnTo>
                  <a:lnTo>
                    <a:pt x="2215" y="134"/>
                  </a:lnTo>
                  <a:lnTo>
                    <a:pt x="2213" y="122"/>
                  </a:lnTo>
                  <a:lnTo>
                    <a:pt x="2211" y="110"/>
                  </a:lnTo>
                  <a:lnTo>
                    <a:pt x="2211" y="99"/>
                  </a:lnTo>
                  <a:lnTo>
                    <a:pt x="2212" y="88"/>
                  </a:lnTo>
                  <a:lnTo>
                    <a:pt x="2214" y="76"/>
                  </a:lnTo>
                  <a:lnTo>
                    <a:pt x="2217" y="66"/>
                  </a:lnTo>
                  <a:lnTo>
                    <a:pt x="2220" y="57"/>
                  </a:lnTo>
                  <a:lnTo>
                    <a:pt x="2225" y="48"/>
                  </a:lnTo>
                  <a:lnTo>
                    <a:pt x="2230" y="40"/>
                  </a:lnTo>
                  <a:lnTo>
                    <a:pt x="2236" y="33"/>
                  </a:lnTo>
                  <a:lnTo>
                    <a:pt x="2243" y="26"/>
                  </a:lnTo>
                  <a:lnTo>
                    <a:pt x="2250" y="20"/>
                  </a:lnTo>
                  <a:lnTo>
                    <a:pt x="2257" y="14"/>
                  </a:lnTo>
                  <a:lnTo>
                    <a:pt x="2265" y="10"/>
                  </a:lnTo>
                  <a:lnTo>
                    <a:pt x="2274" y="6"/>
                  </a:lnTo>
                  <a:lnTo>
                    <a:pt x="2283" y="3"/>
                  </a:lnTo>
                  <a:lnTo>
                    <a:pt x="2291" y="1"/>
                  </a:lnTo>
                  <a:lnTo>
                    <a:pt x="2300" y="0"/>
                  </a:lnTo>
                  <a:lnTo>
                    <a:pt x="2309" y="0"/>
                  </a:lnTo>
                  <a:lnTo>
                    <a:pt x="2317" y="1"/>
                  </a:lnTo>
                  <a:lnTo>
                    <a:pt x="2326" y="3"/>
                  </a:lnTo>
                  <a:lnTo>
                    <a:pt x="2334" y="5"/>
                  </a:lnTo>
                  <a:lnTo>
                    <a:pt x="2343" y="9"/>
                  </a:lnTo>
                  <a:lnTo>
                    <a:pt x="2351" y="14"/>
                  </a:lnTo>
                  <a:lnTo>
                    <a:pt x="2358" y="21"/>
                  </a:lnTo>
                  <a:lnTo>
                    <a:pt x="2365" y="28"/>
                  </a:lnTo>
                  <a:lnTo>
                    <a:pt x="2371" y="37"/>
                  </a:lnTo>
                  <a:lnTo>
                    <a:pt x="2376" y="46"/>
                  </a:lnTo>
                  <a:lnTo>
                    <a:pt x="2381" y="57"/>
                  </a:lnTo>
                  <a:lnTo>
                    <a:pt x="2385" y="69"/>
                  </a:lnTo>
                  <a:lnTo>
                    <a:pt x="2387" y="70"/>
                  </a:lnTo>
                  <a:lnTo>
                    <a:pt x="2393" y="70"/>
                  </a:lnTo>
                  <a:lnTo>
                    <a:pt x="2402" y="70"/>
                  </a:lnTo>
                  <a:lnTo>
                    <a:pt x="2414" y="71"/>
                  </a:lnTo>
                  <a:lnTo>
                    <a:pt x="2442" y="71"/>
                  </a:lnTo>
                  <a:lnTo>
                    <a:pt x="2475" y="73"/>
                  </a:lnTo>
                  <a:lnTo>
                    <a:pt x="2491" y="75"/>
                  </a:lnTo>
                  <a:lnTo>
                    <a:pt x="2507" y="78"/>
                  </a:lnTo>
                  <a:lnTo>
                    <a:pt x="2521" y="84"/>
                  </a:lnTo>
                  <a:lnTo>
                    <a:pt x="2534" y="89"/>
                  </a:lnTo>
                  <a:lnTo>
                    <a:pt x="2540" y="93"/>
                  </a:lnTo>
                  <a:lnTo>
                    <a:pt x="2546" y="97"/>
                  </a:lnTo>
                  <a:lnTo>
                    <a:pt x="2550" y="101"/>
                  </a:lnTo>
                  <a:lnTo>
                    <a:pt x="2554" y="105"/>
                  </a:lnTo>
                  <a:lnTo>
                    <a:pt x="2557" y="111"/>
                  </a:lnTo>
                  <a:lnTo>
                    <a:pt x="2559" y="116"/>
                  </a:lnTo>
                  <a:lnTo>
                    <a:pt x="2560" y="122"/>
                  </a:lnTo>
                  <a:lnTo>
                    <a:pt x="2560" y="129"/>
                  </a:lnTo>
                  <a:close/>
                </a:path>
              </a:pathLst>
            </a:custGeom>
            <a:solidFill>
              <a:srgbClr val="D99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93"/>
            <p:cNvSpPr>
              <a:spLocks/>
            </p:cNvSpPr>
            <p:nvPr/>
          </p:nvSpPr>
          <p:spPr bwMode="auto">
            <a:xfrm>
              <a:off x="7464425" y="4781551"/>
              <a:ext cx="133350" cy="133350"/>
            </a:xfrm>
            <a:custGeom>
              <a:avLst/>
              <a:gdLst>
                <a:gd name="T0" fmla="*/ 633 w 1430"/>
                <a:gd name="T1" fmla="*/ 184 h 1439"/>
                <a:gd name="T2" fmla="*/ 627 w 1430"/>
                <a:gd name="T3" fmla="*/ 259 h 1439"/>
                <a:gd name="T4" fmla="*/ 597 w 1430"/>
                <a:gd name="T5" fmla="*/ 372 h 1439"/>
                <a:gd name="T6" fmla="*/ 584 w 1430"/>
                <a:gd name="T7" fmla="*/ 447 h 1439"/>
                <a:gd name="T8" fmla="*/ 605 w 1430"/>
                <a:gd name="T9" fmla="*/ 480 h 1439"/>
                <a:gd name="T10" fmla="*/ 641 w 1430"/>
                <a:gd name="T11" fmla="*/ 520 h 1439"/>
                <a:gd name="T12" fmla="*/ 645 w 1430"/>
                <a:gd name="T13" fmla="*/ 584 h 1439"/>
                <a:gd name="T14" fmla="*/ 649 w 1430"/>
                <a:gd name="T15" fmla="*/ 662 h 1439"/>
                <a:gd name="T16" fmla="*/ 657 w 1430"/>
                <a:gd name="T17" fmla="*/ 709 h 1439"/>
                <a:gd name="T18" fmla="*/ 689 w 1430"/>
                <a:gd name="T19" fmla="*/ 752 h 1439"/>
                <a:gd name="T20" fmla="*/ 784 w 1430"/>
                <a:gd name="T21" fmla="*/ 796 h 1439"/>
                <a:gd name="T22" fmla="*/ 817 w 1430"/>
                <a:gd name="T23" fmla="*/ 864 h 1439"/>
                <a:gd name="T24" fmla="*/ 873 w 1430"/>
                <a:gd name="T25" fmla="*/ 921 h 1439"/>
                <a:gd name="T26" fmla="*/ 970 w 1430"/>
                <a:gd name="T27" fmla="*/ 964 h 1439"/>
                <a:gd name="T28" fmla="*/ 1182 w 1430"/>
                <a:gd name="T29" fmla="*/ 1017 h 1439"/>
                <a:gd name="T30" fmla="*/ 1326 w 1430"/>
                <a:gd name="T31" fmla="*/ 1075 h 1439"/>
                <a:gd name="T32" fmla="*/ 1394 w 1430"/>
                <a:gd name="T33" fmla="*/ 1129 h 1439"/>
                <a:gd name="T34" fmla="*/ 1426 w 1430"/>
                <a:gd name="T35" fmla="*/ 1191 h 1439"/>
                <a:gd name="T36" fmla="*/ 1405 w 1430"/>
                <a:gd name="T37" fmla="*/ 1252 h 1439"/>
                <a:gd name="T38" fmla="*/ 1305 w 1430"/>
                <a:gd name="T39" fmla="*/ 1268 h 1439"/>
                <a:gd name="T40" fmla="*/ 1120 w 1430"/>
                <a:gd name="T41" fmla="*/ 1381 h 1439"/>
                <a:gd name="T42" fmla="*/ 1009 w 1430"/>
                <a:gd name="T43" fmla="*/ 1424 h 1439"/>
                <a:gd name="T44" fmla="*/ 881 w 1430"/>
                <a:gd name="T45" fmla="*/ 1437 h 1439"/>
                <a:gd name="T46" fmla="*/ 823 w 1430"/>
                <a:gd name="T47" fmla="*/ 1416 h 1439"/>
                <a:gd name="T48" fmla="*/ 787 w 1430"/>
                <a:gd name="T49" fmla="*/ 1367 h 1439"/>
                <a:gd name="T50" fmla="*/ 739 w 1430"/>
                <a:gd name="T51" fmla="*/ 1350 h 1439"/>
                <a:gd name="T52" fmla="*/ 667 w 1430"/>
                <a:gd name="T53" fmla="*/ 1349 h 1439"/>
                <a:gd name="T54" fmla="*/ 641 w 1430"/>
                <a:gd name="T55" fmla="*/ 1327 h 1439"/>
                <a:gd name="T56" fmla="*/ 633 w 1430"/>
                <a:gd name="T57" fmla="*/ 1289 h 1439"/>
                <a:gd name="T58" fmla="*/ 582 w 1430"/>
                <a:gd name="T59" fmla="*/ 1268 h 1439"/>
                <a:gd name="T60" fmla="*/ 498 w 1430"/>
                <a:gd name="T61" fmla="*/ 1247 h 1439"/>
                <a:gd name="T62" fmla="*/ 465 w 1430"/>
                <a:gd name="T63" fmla="*/ 1215 h 1439"/>
                <a:gd name="T64" fmla="*/ 467 w 1430"/>
                <a:gd name="T65" fmla="*/ 1172 h 1439"/>
                <a:gd name="T66" fmla="*/ 492 w 1430"/>
                <a:gd name="T67" fmla="*/ 1131 h 1439"/>
                <a:gd name="T68" fmla="*/ 422 w 1430"/>
                <a:gd name="T69" fmla="*/ 1135 h 1439"/>
                <a:gd name="T70" fmla="*/ 372 w 1430"/>
                <a:gd name="T71" fmla="*/ 1111 h 1439"/>
                <a:gd name="T72" fmla="*/ 326 w 1430"/>
                <a:gd name="T73" fmla="*/ 1044 h 1439"/>
                <a:gd name="T74" fmla="*/ 296 w 1430"/>
                <a:gd name="T75" fmla="*/ 956 h 1439"/>
                <a:gd name="T76" fmla="*/ 321 w 1430"/>
                <a:gd name="T77" fmla="*/ 925 h 1439"/>
                <a:gd name="T78" fmla="*/ 317 w 1430"/>
                <a:gd name="T79" fmla="*/ 892 h 1439"/>
                <a:gd name="T80" fmla="*/ 267 w 1430"/>
                <a:gd name="T81" fmla="*/ 877 h 1439"/>
                <a:gd name="T82" fmla="*/ 210 w 1430"/>
                <a:gd name="T83" fmla="*/ 832 h 1439"/>
                <a:gd name="T84" fmla="*/ 145 w 1430"/>
                <a:gd name="T85" fmla="*/ 725 h 1439"/>
                <a:gd name="T86" fmla="*/ 172 w 1430"/>
                <a:gd name="T87" fmla="*/ 650 h 1439"/>
                <a:gd name="T88" fmla="*/ 172 w 1430"/>
                <a:gd name="T89" fmla="*/ 638 h 1439"/>
                <a:gd name="T90" fmla="*/ 109 w 1430"/>
                <a:gd name="T91" fmla="*/ 597 h 1439"/>
                <a:gd name="T92" fmla="*/ 71 w 1430"/>
                <a:gd name="T93" fmla="*/ 530 h 1439"/>
                <a:gd name="T94" fmla="*/ 69 w 1430"/>
                <a:gd name="T95" fmla="*/ 482 h 1439"/>
                <a:gd name="T96" fmla="*/ 94 w 1430"/>
                <a:gd name="T97" fmla="*/ 440 h 1439"/>
                <a:gd name="T98" fmla="*/ 15 w 1430"/>
                <a:gd name="T99" fmla="*/ 333 h 1439"/>
                <a:gd name="T100" fmla="*/ 0 w 1430"/>
                <a:gd name="T101" fmla="*/ 278 h 1439"/>
                <a:gd name="T102" fmla="*/ 19 w 1430"/>
                <a:gd name="T103" fmla="*/ 233 h 1439"/>
                <a:gd name="T104" fmla="*/ 59 w 1430"/>
                <a:gd name="T105" fmla="*/ 187 h 1439"/>
                <a:gd name="T106" fmla="*/ 53 w 1430"/>
                <a:gd name="T107" fmla="*/ 108 h 1439"/>
                <a:gd name="T108" fmla="*/ 95 w 1430"/>
                <a:gd name="T109" fmla="*/ 41 h 1439"/>
                <a:gd name="T110" fmla="*/ 157 w 1430"/>
                <a:gd name="T111" fmla="*/ 3 h 1439"/>
                <a:gd name="T112" fmla="*/ 212 w 1430"/>
                <a:gd name="T113" fmla="*/ 11 h 1439"/>
                <a:gd name="T114" fmla="*/ 234 w 1430"/>
                <a:gd name="T115" fmla="*/ 76 h 1439"/>
                <a:gd name="T116" fmla="*/ 262 w 1430"/>
                <a:gd name="T117" fmla="*/ 54 h 1439"/>
                <a:gd name="T118" fmla="*/ 305 w 1430"/>
                <a:gd name="T119" fmla="*/ 44 h 1439"/>
                <a:gd name="T120" fmla="*/ 361 w 1430"/>
                <a:gd name="T121" fmla="*/ 66 h 1439"/>
                <a:gd name="T122" fmla="*/ 477 w 1430"/>
                <a:gd name="T123" fmla="*/ 138 h 1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0" h="1439">
                  <a:moveTo>
                    <a:pt x="575" y="84"/>
                  </a:moveTo>
                  <a:lnTo>
                    <a:pt x="601" y="124"/>
                  </a:lnTo>
                  <a:lnTo>
                    <a:pt x="619" y="154"/>
                  </a:lnTo>
                  <a:lnTo>
                    <a:pt x="625" y="165"/>
                  </a:lnTo>
                  <a:lnTo>
                    <a:pt x="629" y="175"/>
                  </a:lnTo>
                  <a:lnTo>
                    <a:pt x="633" y="184"/>
                  </a:lnTo>
                  <a:lnTo>
                    <a:pt x="635" y="192"/>
                  </a:lnTo>
                  <a:lnTo>
                    <a:pt x="635" y="201"/>
                  </a:lnTo>
                  <a:lnTo>
                    <a:pt x="635" y="210"/>
                  </a:lnTo>
                  <a:lnTo>
                    <a:pt x="634" y="220"/>
                  </a:lnTo>
                  <a:lnTo>
                    <a:pt x="632" y="231"/>
                  </a:lnTo>
                  <a:lnTo>
                    <a:pt x="627" y="259"/>
                  </a:lnTo>
                  <a:lnTo>
                    <a:pt x="620" y="300"/>
                  </a:lnTo>
                  <a:lnTo>
                    <a:pt x="617" y="314"/>
                  </a:lnTo>
                  <a:lnTo>
                    <a:pt x="613" y="328"/>
                  </a:lnTo>
                  <a:lnTo>
                    <a:pt x="608" y="343"/>
                  </a:lnTo>
                  <a:lnTo>
                    <a:pt x="603" y="358"/>
                  </a:lnTo>
                  <a:lnTo>
                    <a:pt x="597" y="372"/>
                  </a:lnTo>
                  <a:lnTo>
                    <a:pt x="592" y="386"/>
                  </a:lnTo>
                  <a:lnTo>
                    <a:pt x="587" y="401"/>
                  </a:lnTo>
                  <a:lnTo>
                    <a:pt x="584" y="415"/>
                  </a:lnTo>
                  <a:lnTo>
                    <a:pt x="582" y="428"/>
                  </a:lnTo>
                  <a:lnTo>
                    <a:pt x="583" y="441"/>
                  </a:lnTo>
                  <a:lnTo>
                    <a:pt x="584" y="447"/>
                  </a:lnTo>
                  <a:lnTo>
                    <a:pt x="585" y="453"/>
                  </a:lnTo>
                  <a:lnTo>
                    <a:pt x="587" y="460"/>
                  </a:lnTo>
                  <a:lnTo>
                    <a:pt x="591" y="465"/>
                  </a:lnTo>
                  <a:lnTo>
                    <a:pt x="594" y="470"/>
                  </a:lnTo>
                  <a:lnTo>
                    <a:pt x="599" y="475"/>
                  </a:lnTo>
                  <a:lnTo>
                    <a:pt x="605" y="480"/>
                  </a:lnTo>
                  <a:lnTo>
                    <a:pt x="611" y="484"/>
                  </a:lnTo>
                  <a:lnTo>
                    <a:pt x="619" y="489"/>
                  </a:lnTo>
                  <a:lnTo>
                    <a:pt x="627" y="492"/>
                  </a:lnTo>
                  <a:lnTo>
                    <a:pt x="637" y="496"/>
                  </a:lnTo>
                  <a:lnTo>
                    <a:pt x="649" y="499"/>
                  </a:lnTo>
                  <a:lnTo>
                    <a:pt x="641" y="520"/>
                  </a:lnTo>
                  <a:lnTo>
                    <a:pt x="637" y="538"/>
                  </a:lnTo>
                  <a:lnTo>
                    <a:pt x="636" y="545"/>
                  </a:lnTo>
                  <a:lnTo>
                    <a:pt x="636" y="551"/>
                  </a:lnTo>
                  <a:lnTo>
                    <a:pt x="636" y="557"/>
                  </a:lnTo>
                  <a:lnTo>
                    <a:pt x="637" y="562"/>
                  </a:lnTo>
                  <a:lnTo>
                    <a:pt x="645" y="584"/>
                  </a:lnTo>
                  <a:lnTo>
                    <a:pt x="659" y="613"/>
                  </a:lnTo>
                  <a:lnTo>
                    <a:pt x="655" y="623"/>
                  </a:lnTo>
                  <a:lnTo>
                    <a:pt x="653" y="633"/>
                  </a:lnTo>
                  <a:lnTo>
                    <a:pt x="651" y="643"/>
                  </a:lnTo>
                  <a:lnTo>
                    <a:pt x="650" y="653"/>
                  </a:lnTo>
                  <a:lnTo>
                    <a:pt x="649" y="662"/>
                  </a:lnTo>
                  <a:lnTo>
                    <a:pt x="649" y="671"/>
                  </a:lnTo>
                  <a:lnTo>
                    <a:pt x="649" y="679"/>
                  </a:lnTo>
                  <a:lnTo>
                    <a:pt x="650" y="687"/>
                  </a:lnTo>
                  <a:lnTo>
                    <a:pt x="652" y="695"/>
                  </a:lnTo>
                  <a:lnTo>
                    <a:pt x="654" y="702"/>
                  </a:lnTo>
                  <a:lnTo>
                    <a:pt x="657" y="709"/>
                  </a:lnTo>
                  <a:lnTo>
                    <a:pt x="660" y="717"/>
                  </a:lnTo>
                  <a:lnTo>
                    <a:pt x="664" y="723"/>
                  </a:lnTo>
                  <a:lnTo>
                    <a:pt x="668" y="730"/>
                  </a:lnTo>
                  <a:lnTo>
                    <a:pt x="673" y="735"/>
                  </a:lnTo>
                  <a:lnTo>
                    <a:pt x="678" y="741"/>
                  </a:lnTo>
                  <a:lnTo>
                    <a:pt x="689" y="752"/>
                  </a:lnTo>
                  <a:lnTo>
                    <a:pt x="702" y="761"/>
                  </a:lnTo>
                  <a:lnTo>
                    <a:pt x="717" y="770"/>
                  </a:lnTo>
                  <a:lnTo>
                    <a:pt x="732" y="777"/>
                  </a:lnTo>
                  <a:lnTo>
                    <a:pt x="748" y="785"/>
                  </a:lnTo>
                  <a:lnTo>
                    <a:pt x="765" y="791"/>
                  </a:lnTo>
                  <a:lnTo>
                    <a:pt x="784" y="796"/>
                  </a:lnTo>
                  <a:lnTo>
                    <a:pt x="802" y="800"/>
                  </a:lnTo>
                  <a:lnTo>
                    <a:pt x="802" y="814"/>
                  </a:lnTo>
                  <a:lnTo>
                    <a:pt x="804" y="827"/>
                  </a:lnTo>
                  <a:lnTo>
                    <a:pt x="807" y="840"/>
                  </a:lnTo>
                  <a:lnTo>
                    <a:pt x="811" y="853"/>
                  </a:lnTo>
                  <a:lnTo>
                    <a:pt x="817" y="864"/>
                  </a:lnTo>
                  <a:lnTo>
                    <a:pt x="824" y="875"/>
                  </a:lnTo>
                  <a:lnTo>
                    <a:pt x="831" y="885"/>
                  </a:lnTo>
                  <a:lnTo>
                    <a:pt x="840" y="895"/>
                  </a:lnTo>
                  <a:lnTo>
                    <a:pt x="851" y="904"/>
                  </a:lnTo>
                  <a:lnTo>
                    <a:pt x="862" y="913"/>
                  </a:lnTo>
                  <a:lnTo>
                    <a:pt x="873" y="921"/>
                  </a:lnTo>
                  <a:lnTo>
                    <a:pt x="886" y="928"/>
                  </a:lnTo>
                  <a:lnTo>
                    <a:pt x="898" y="935"/>
                  </a:lnTo>
                  <a:lnTo>
                    <a:pt x="913" y="942"/>
                  </a:lnTo>
                  <a:lnTo>
                    <a:pt x="927" y="948"/>
                  </a:lnTo>
                  <a:lnTo>
                    <a:pt x="941" y="953"/>
                  </a:lnTo>
                  <a:lnTo>
                    <a:pt x="970" y="964"/>
                  </a:lnTo>
                  <a:lnTo>
                    <a:pt x="1001" y="973"/>
                  </a:lnTo>
                  <a:lnTo>
                    <a:pt x="1031" y="982"/>
                  </a:lnTo>
                  <a:lnTo>
                    <a:pt x="1061" y="989"/>
                  </a:lnTo>
                  <a:lnTo>
                    <a:pt x="1116" y="1001"/>
                  </a:lnTo>
                  <a:lnTo>
                    <a:pt x="1160" y="1011"/>
                  </a:lnTo>
                  <a:lnTo>
                    <a:pt x="1182" y="1017"/>
                  </a:lnTo>
                  <a:lnTo>
                    <a:pt x="1205" y="1024"/>
                  </a:lnTo>
                  <a:lnTo>
                    <a:pt x="1228" y="1032"/>
                  </a:lnTo>
                  <a:lnTo>
                    <a:pt x="1254" y="1041"/>
                  </a:lnTo>
                  <a:lnTo>
                    <a:pt x="1278" y="1051"/>
                  </a:lnTo>
                  <a:lnTo>
                    <a:pt x="1303" y="1062"/>
                  </a:lnTo>
                  <a:lnTo>
                    <a:pt x="1326" y="1075"/>
                  </a:lnTo>
                  <a:lnTo>
                    <a:pt x="1348" y="1088"/>
                  </a:lnTo>
                  <a:lnTo>
                    <a:pt x="1358" y="1095"/>
                  </a:lnTo>
                  <a:lnTo>
                    <a:pt x="1369" y="1104"/>
                  </a:lnTo>
                  <a:lnTo>
                    <a:pt x="1378" y="1112"/>
                  </a:lnTo>
                  <a:lnTo>
                    <a:pt x="1386" y="1120"/>
                  </a:lnTo>
                  <a:lnTo>
                    <a:pt x="1394" y="1129"/>
                  </a:lnTo>
                  <a:lnTo>
                    <a:pt x="1402" y="1138"/>
                  </a:lnTo>
                  <a:lnTo>
                    <a:pt x="1408" y="1148"/>
                  </a:lnTo>
                  <a:lnTo>
                    <a:pt x="1414" y="1157"/>
                  </a:lnTo>
                  <a:lnTo>
                    <a:pt x="1419" y="1169"/>
                  </a:lnTo>
                  <a:lnTo>
                    <a:pt x="1423" y="1180"/>
                  </a:lnTo>
                  <a:lnTo>
                    <a:pt x="1426" y="1191"/>
                  </a:lnTo>
                  <a:lnTo>
                    <a:pt x="1428" y="1202"/>
                  </a:lnTo>
                  <a:lnTo>
                    <a:pt x="1430" y="1214"/>
                  </a:lnTo>
                  <a:lnTo>
                    <a:pt x="1430" y="1227"/>
                  </a:lnTo>
                  <a:lnTo>
                    <a:pt x="1427" y="1241"/>
                  </a:lnTo>
                  <a:lnTo>
                    <a:pt x="1424" y="1254"/>
                  </a:lnTo>
                  <a:lnTo>
                    <a:pt x="1405" y="1252"/>
                  </a:lnTo>
                  <a:lnTo>
                    <a:pt x="1381" y="1249"/>
                  </a:lnTo>
                  <a:lnTo>
                    <a:pt x="1369" y="1248"/>
                  </a:lnTo>
                  <a:lnTo>
                    <a:pt x="1357" y="1247"/>
                  </a:lnTo>
                  <a:lnTo>
                    <a:pt x="1346" y="1248"/>
                  </a:lnTo>
                  <a:lnTo>
                    <a:pt x="1338" y="1251"/>
                  </a:lnTo>
                  <a:lnTo>
                    <a:pt x="1305" y="1268"/>
                  </a:lnTo>
                  <a:lnTo>
                    <a:pt x="1272" y="1287"/>
                  </a:lnTo>
                  <a:lnTo>
                    <a:pt x="1239" y="1309"/>
                  </a:lnTo>
                  <a:lnTo>
                    <a:pt x="1205" y="1330"/>
                  </a:lnTo>
                  <a:lnTo>
                    <a:pt x="1172" y="1351"/>
                  </a:lnTo>
                  <a:lnTo>
                    <a:pt x="1137" y="1372"/>
                  </a:lnTo>
                  <a:lnTo>
                    <a:pt x="1120" y="1381"/>
                  </a:lnTo>
                  <a:lnTo>
                    <a:pt x="1104" y="1390"/>
                  </a:lnTo>
                  <a:lnTo>
                    <a:pt x="1086" y="1398"/>
                  </a:lnTo>
                  <a:lnTo>
                    <a:pt x="1069" y="1405"/>
                  </a:lnTo>
                  <a:lnTo>
                    <a:pt x="1051" y="1411"/>
                  </a:lnTo>
                  <a:lnTo>
                    <a:pt x="1030" y="1418"/>
                  </a:lnTo>
                  <a:lnTo>
                    <a:pt x="1009" y="1424"/>
                  </a:lnTo>
                  <a:lnTo>
                    <a:pt x="986" y="1430"/>
                  </a:lnTo>
                  <a:lnTo>
                    <a:pt x="962" y="1434"/>
                  </a:lnTo>
                  <a:lnTo>
                    <a:pt x="939" y="1437"/>
                  </a:lnTo>
                  <a:lnTo>
                    <a:pt x="916" y="1439"/>
                  </a:lnTo>
                  <a:lnTo>
                    <a:pt x="892" y="1438"/>
                  </a:lnTo>
                  <a:lnTo>
                    <a:pt x="881" y="1437"/>
                  </a:lnTo>
                  <a:lnTo>
                    <a:pt x="871" y="1435"/>
                  </a:lnTo>
                  <a:lnTo>
                    <a:pt x="860" y="1433"/>
                  </a:lnTo>
                  <a:lnTo>
                    <a:pt x="850" y="1430"/>
                  </a:lnTo>
                  <a:lnTo>
                    <a:pt x="840" y="1427"/>
                  </a:lnTo>
                  <a:lnTo>
                    <a:pt x="831" y="1421"/>
                  </a:lnTo>
                  <a:lnTo>
                    <a:pt x="823" y="1416"/>
                  </a:lnTo>
                  <a:lnTo>
                    <a:pt x="815" y="1410"/>
                  </a:lnTo>
                  <a:lnTo>
                    <a:pt x="808" y="1403"/>
                  </a:lnTo>
                  <a:lnTo>
                    <a:pt x="801" y="1396"/>
                  </a:lnTo>
                  <a:lnTo>
                    <a:pt x="796" y="1387"/>
                  </a:lnTo>
                  <a:lnTo>
                    <a:pt x="791" y="1378"/>
                  </a:lnTo>
                  <a:lnTo>
                    <a:pt x="787" y="1367"/>
                  </a:lnTo>
                  <a:lnTo>
                    <a:pt x="784" y="1355"/>
                  </a:lnTo>
                  <a:lnTo>
                    <a:pt x="782" y="1342"/>
                  </a:lnTo>
                  <a:lnTo>
                    <a:pt x="781" y="1329"/>
                  </a:lnTo>
                  <a:lnTo>
                    <a:pt x="767" y="1337"/>
                  </a:lnTo>
                  <a:lnTo>
                    <a:pt x="753" y="1344"/>
                  </a:lnTo>
                  <a:lnTo>
                    <a:pt x="739" y="1350"/>
                  </a:lnTo>
                  <a:lnTo>
                    <a:pt x="726" y="1353"/>
                  </a:lnTo>
                  <a:lnTo>
                    <a:pt x="712" y="1355"/>
                  </a:lnTo>
                  <a:lnTo>
                    <a:pt x="697" y="1356"/>
                  </a:lnTo>
                  <a:lnTo>
                    <a:pt x="684" y="1354"/>
                  </a:lnTo>
                  <a:lnTo>
                    <a:pt x="673" y="1351"/>
                  </a:lnTo>
                  <a:lnTo>
                    <a:pt x="667" y="1349"/>
                  </a:lnTo>
                  <a:lnTo>
                    <a:pt x="662" y="1347"/>
                  </a:lnTo>
                  <a:lnTo>
                    <a:pt x="657" y="1344"/>
                  </a:lnTo>
                  <a:lnTo>
                    <a:pt x="652" y="1340"/>
                  </a:lnTo>
                  <a:lnTo>
                    <a:pt x="648" y="1336"/>
                  </a:lnTo>
                  <a:lnTo>
                    <a:pt x="644" y="1332"/>
                  </a:lnTo>
                  <a:lnTo>
                    <a:pt x="641" y="1327"/>
                  </a:lnTo>
                  <a:lnTo>
                    <a:pt x="638" y="1322"/>
                  </a:lnTo>
                  <a:lnTo>
                    <a:pt x="636" y="1317"/>
                  </a:lnTo>
                  <a:lnTo>
                    <a:pt x="634" y="1310"/>
                  </a:lnTo>
                  <a:lnTo>
                    <a:pt x="633" y="1304"/>
                  </a:lnTo>
                  <a:lnTo>
                    <a:pt x="633" y="1296"/>
                  </a:lnTo>
                  <a:lnTo>
                    <a:pt x="633" y="1289"/>
                  </a:lnTo>
                  <a:lnTo>
                    <a:pt x="634" y="1281"/>
                  </a:lnTo>
                  <a:lnTo>
                    <a:pt x="635" y="1273"/>
                  </a:lnTo>
                  <a:lnTo>
                    <a:pt x="638" y="1264"/>
                  </a:lnTo>
                  <a:lnTo>
                    <a:pt x="620" y="1267"/>
                  </a:lnTo>
                  <a:lnTo>
                    <a:pt x="601" y="1268"/>
                  </a:lnTo>
                  <a:lnTo>
                    <a:pt x="582" y="1268"/>
                  </a:lnTo>
                  <a:lnTo>
                    <a:pt x="561" y="1266"/>
                  </a:lnTo>
                  <a:lnTo>
                    <a:pt x="542" y="1262"/>
                  </a:lnTo>
                  <a:lnTo>
                    <a:pt x="523" y="1257"/>
                  </a:lnTo>
                  <a:lnTo>
                    <a:pt x="514" y="1254"/>
                  </a:lnTo>
                  <a:lnTo>
                    <a:pt x="505" y="1250"/>
                  </a:lnTo>
                  <a:lnTo>
                    <a:pt x="498" y="1247"/>
                  </a:lnTo>
                  <a:lnTo>
                    <a:pt x="490" y="1242"/>
                  </a:lnTo>
                  <a:lnTo>
                    <a:pt x="484" y="1238"/>
                  </a:lnTo>
                  <a:lnTo>
                    <a:pt x="478" y="1233"/>
                  </a:lnTo>
                  <a:lnTo>
                    <a:pt x="473" y="1226"/>
                  </a:lnTo>
                  <a:lnTo>
                    <a:pt x="468" y="1221"/>
                  </a:lnTo>
                  <a:lnTo>
                    <a:pt x="465" y="1215"/>
                  </a:lnTo>
                  <a:lnTo>
                    <a:pt x="462" y="1208"/>
                  </a:lnTo>
                  <a:lnTo>
                    <a:pt x="461" y="1202"/>
                  </a:lnTo>
                  <a:lnTo>
                    <a:pt x="461" y="1195"/>
                  </a:lnTo>
                  <a:lnTo>
                    <a:pt x="462" y="1188"/>
                  </a:lnTo>
                  <a:lnTo>
                    <a:pt x="464" y="1180"/>
                  </a:lnTo>
                  <a:lnTo>
                    <a:pt x="467" y="1172"/>
                  </a:lnTo>
                  <a:lnTo>
                    <a:pt x="472" y="1163"/>
                  </a:lnTo>
                  <a:lnTo>
                    <a:pt x="478" y="1154"/>
                  </a:lnTo>
                  <a:lnTo>
                    <a:pt x="485" y="1146"/>
                  </a:lnTo>
                  <a:lnTo>
                    <a:pt x="495" y="1136"/>
                  </a:lnTo>
                  <a:lnTo>
                    <a:pt x="505" y="1127"/>
                  </a:lnTo>
                  <a:lnTo>
                    <a:pt x="492" y="1131"/>
                  </a:lnTo>
                  <a:lnTo>
                    <a:pt x="479" y="1134"/>
                  </a:lnTo>
                  <a:lnTo>
                    <a:pt x="466" y="1136"/>
                  </a:lnTo>
                  <a:lnTo>
                    <a:pt x="454" y="1137"/>
                  </a:lnTo>
                  <a:lnTo>
                    <a:pt x="442" y="1137"/>
                  </a:lnTo>
                  <a:lnTo>
                    <a:pt x="432" y="1136"/>
                  </a:lnTo>
                  <a:lnTo>
                    <a:pt x="422" y="1135"/>
                  </a:lnTo>
                  <a:lnTo>
                    <a:pt x="413" y="1132"/>
                  </a:lnTo>
                  <a:lnTo>
                    <a:pt x="404" y="1129"/>
                  </a:lnTo>
                  <a:lnTo>
                    <a:pt x="395" y="1126"/>
                  </a:lnTo>
                  <a:lnTo>
                    <a:pt x="387" y="1121"/>
                  </a:lnTo>
                  <a:lnTo>
                    <a:pt x="379" y="1116"/>
                  </a:lnTo>
                  <a:lnTo>
                    <a:pt x="372" y="1111"/>
                  </a:lnTo>
                  <a:lnTo>
                    <a:pt x="366" y="1105"/>
                  </a:lnTo>
                  <a:lnTo>
                    <a:pt x="359" y="1098"/>
                  </a:lnTo>
                  <a:lnTo>
                    <a:pt x="354" y="1091"/>
                  </a:lnTo>
                  <a:lnTo>
                    <a:pt x="343" y="1076"/>
                  </a:lnTo>
                  <a:lnTo>
                    <a:pt x="334" y="1060"/>
                  </a:lnTo>
                  <a:lnTo>
                    <a:pt x="326" y="1044"/>
                  </a:lnTo>
                  <a:lnTo>
                    <a:pt x="317" y="1026"/>
                  </a:lnTo>
                  <a:lnTo>
                    <a:pt x="305" y="994"/>
                  </a:lnTo>
                  <a:lnTo>
                    <a:pt x="293" y="963"/>
                  </a:lnTo>
                  <a:lnTo>
                    <a:pt x="293" y="961"/>
                  </a:lnTo>
                  <a:lnTo>
                    <a:pt x="294" y="959"/>
                  </a:lnTo>
                  <a:lnTo>
                    <a:pt x="296" y="956"/>
                  </a:lnTo>
                  <a:lnTo>
                    <a:pt x="298" y="953"/>
                  </a:lnTo>
                  <a:lnTo>
                    <a:pt x="304" y="946"/>
                  </a:lnTo>
                  <a:lnTo>
                    <a:pt x="311" y="939"/>
                  </a:lnTo>
                  <a:lnTo>
                    <a:pt x="315" y="934"/>
                  </a:lnTo>
                  <a:lnTo>
                    <a:pt x="318" y="930"/>
                  </a:lnTo>
                  <a:lnTo>
                    <a:pt x="321" y="925"/>
                  </a:lnTo>
                  <a:lnTo>
                    <a:pt x="323" y="920"/>
                  </a:lnTo>
                  <a:lnTo>
                    <a:pt x="324" y="914"/>
                  </a:lnTo>
                  <a:lnTo>
                    <a:pt x="324" y="908"/>
                  </a:lnTo>
                  <a:lnTo>
                    <a:pt x="323" y="902"/>
                  </a:lnTo>
                  <a:lnTo>
                    <a:pt x="321" y="896"/>
                  </a:lnTo>
                  <a:lnTo>
                    <a:pt x="317" y="892"/>
                  </a:lnTo>
                  <a:lnTo>
                    <a:pt x="314" y="889"/>
                  </a:lnTo>
                  <a:lnTo>
                    <a:pt x="309" y="886"/>
                  </a:lnTo>
                  <a:lnTo>
                    <a:pt x="304" y="884"/>
                  </a:lnTo>
                  <a:lnTo>
                    <a:pt x="293" y="881"/>
                  </a:lnTo>
                  <a:lnTo>
                    <a:pt x="280" y="879"/>
                  </a:lnTo>
                  <a:lnTo>
                    <a:pt x="267" y="877"/>
                  </a:lnTo>
                  <a:lnTo>
                    <a:pt x="255" y="874"/>
                  </a:lnTo>
                  <a:lnTo>
                    <a:pt x="248" y="872"/>
                  </a:lnTo>
                  <a:lnTo>
                    <a:pt x="243" y="870"/>
                  </a:lnTo>
                  <a:lnTo>
                    <a:pt x="239" y="867"/>
                  </a:lnTo>
                  <a:lnTo>
                    <a:pt x="236" y="864"/>
                  </a:lnTo>
                  <a:lnTo>
                    <a:pt x="210" y="832"/>
                  </a:lnTo>
                  <a:lnTo>
                    <a:pt x="183" y="803"/>
                  </a:lnTo>
                  <a:lnTo>
                    <a:pt x="170" y="788"/>
                  </a:lnTo>
                  <a:lnTo>
                    <a:pt x="159" y="772"/>
                  </a:lnTo>
                  <a:lnTo>
                    <a:pt x="148" y="756"/>
                  </a:lnTo>
                  <a:lnTo>
                    <a:pt x="138" y="738"/>
                  </a:lnTo>
                  <a:lnTo>
                    <a:pt x="145" y="725"/>
                  </a:lnTo>
                  <a:lnTo>
                    <a:pt x="151" y="711"/>
                  </a:lnTo>
                  <a:lnTo>
                    <a:pt x="156" y="698"/>
                  </a:lnTo>
                  <a:lnTo>
                    <a:pt x="159" y="686"/>
                  </a:lnTo>
                  <a:lnTo>
                    <a:pt x="163" y="674"/>
                  </a:lnTo>
                  <a:lnTo>
                    <a:pt x="167" y="663"/>
                  </a:lnTo>
                  <a:lnTo>
                    <a:pt x="172" y="650"/>
                  </a:lnTo>
                  <a:lnTo>
                    <a:pt x="179" y="639"/>
                  </a:lnTo>
                  <a:lnTo>
                    <a:pt x="183" y="637"/>
                  </a:lnTo>
                  <a:lnTo>
                    <a:pt x="184" y="637"/>
                  </a:lnTo>
                  <a:lnTo>
                    <a:pt x="183" y="638"/>
                  </a:lnTo>
                  <a:lnTo>
                    <a:pt x="179" y="640"/>
                  </a:lnTo>
                  <a:lnTo>
                    <a:pt x="172" y="638"/>
                  </a:lnTo>
                  <a:lnTo>
                    <a:pt x="165" y="636"/>
                  </a:lnTo>
                  <a:lnTo>
                    <a:pt x="157" y="633"/>
                  </a:lnTo>
                  <a:lnTo>
                    <a:pt x="150" y="629"/>
                  </a:lnTo>
                  <a:lnTo>
                    <a:pt x="136" y="620"/>
                  </a:lnTo>
                  <a:lnTo>
                    <a:pt x="122" y="609"/>
                  </a:lnTo>
                  <a:lnTo>
                    <a:pt x="109" y="597"/>
                  </a:lnTo>
                  <a:lnTo>
                    <a:pt x="98" y="583"/>
                  </a:lnTo>
                  <a:lnTo>
                    <a:pt x="88" y="568"/>
                  </a:lnTo>
                  <a:lnTo>
                    <a:pt x="80" y="553"/>
                  </a:lnTo>
                  <a:lnTo>
                    <a:pt x="76" y="546"/>
                  </a:lnTo>
                  <a:lnTo>
                    <a:pt x="73" y="538"/>
                  </a:lnTo>
                  <a:lnTo>
                    <a:pt x="71" y="530"/>
                  </a:lnTo>
                  <a:lnTo>
                    <a:pt x="69" y="521"/>
                  </a:lnTo>
                  <a:lnTo>
                    <a:pt x="68" y="513"/>
                  </a:lnTo>
                  <a:lnTo>
                    <a:pt x="67" y="505"/>
                  </a:lnTo>
                  <a:lnTo>
                    <a:pt x="67" y="498"/>
                  </a:lnTo>
                  <a:lnTo>
                    <a:pt x="68" y="490"/>
                  </a:lnTo>
                  <a:lnTo>
                    <a:pt x="69" y="482"/>
                  </a:lnTo>
                  <a:lnTo>
                    <a:pt x="71" y="475"/>
                  </a:lnTo>
                  <a:lnTo>
                    <a:pt x="74" y="468"/>
                  </a:lnTo>
                  <a:lnTo>
                    <a:pt x="78" y="461"/>
                  </a:lnTo>
                  <a:lnTo>
                    <a:pt x="82" y="453"/>
                  </a:lnTo>
                  <a:lnTo>
                    <a:pt x="88" y="447"/>
                  </a:lnTo>
                  <a:lnTo>
                    <a:pt x="94" y="440"/>
                  </a:lnTo>
                  <a:lnTo>
                    <a:pt x="101" y="435"/>
                  </a:lnTo>
                  <a:lnTo>
                    <a:pt x="75" y="408"/>
                  </a:lnTo>
                  <a:lnTo>
                    <a:pt x="48" y="378"/>
                  </a:lnTo>
                  <a:lnTo>
                    <a:pt x="36" y="363"/>
                  </a:lnTo>
                  <a:lnTo>
                    <a:pt x="25" y="348"/>
                  </a:lnTo>
                  <a:lnTo>
                    <a:pt x="15" y="333"/>
                  </a:lnTo>
                  <a:lnTo>
                    <a:pt x="8" y="316"/>
                  </a:lnTo>
                  <a:lnTo>
                    <a:pt x="5" y="308"/>
                  </a:lnTo>
                  <a:lnTo>
                    <a:pt x="3" y="301"/>
                  </a:lnTo>
                  <a:lnTo>
                    <a:pt x="1" y="293"/>
                  </a:lnTo>
                  <a:lnTo>
                    <a:pt x="0" y="285"/>
                  </a:lnTo>
                  <a:lnTo>
                    <a:pt x="0" y="278"/>
                  </a:lnTo>
                  <a:lnTo>
                    <a:pt x="1" y="270"/>
                  </a:lnTo>
                  <a:lnTo>
                    <a:pt x="2" y="262"/>
                  </a:lnTo>
                  <a:lnTo>
                    <a:pt x="5" y="255"/>
                  </a:lnTo>
                  <a:lnTo>
                    <a:pt x="8" y="247"/>
                  </a:lnTo>
                  <a:lnTo>
                    <a:pt x="13" y="240"/>
                  </a:lnTo>
                  <a:lnTo>
                    <a:pt x="19" y="233"/>
                  </a:lnTo>
                  <a:lnTo>
                    <a:pt x="26" y="227"/>
                  </a:lnTo>
                  <a:lnTo>
                    <a:pt x="34" y="220"/>
                  </a:lnTo>
                  <a:lnTo>
                    <a:pt x="43" y="214"/>
                  </a:lnTo>
                  <a:lnTo>
                    <a:pt x="53" y="208"/>
                  </a:lnTo>
                  <a:lnTo>
                    <a:pt x="66" y="202"/>
                  </a:lnTo>
                  <a:lnTo>
                    <a:pt x="59" y="187"/>
                  </a:lnTo>
                  <a:lnTo>
                    <a:pt x="53" y="174"/>
                  </a:lnTo>
                  <a:lnTo>
                    <a:pt x="50" y="160"/>
                  </a:lnTo>
                  <a:lnTo>
                    <a:pt x="48" y="147"/>
                  </a:lnTo>
                  <a:lnTo>
                    <a:pt x="48" y="133"/>
                  </a:lnTo>
                  <a:lnTo>
                    <a:pt x="50" y="120"/>
                  </a:lnTo>
                  <a:lnTo>
                    <a:pt x="53" y="108"/>
                  </a:lnTo>
                  <a:lnTo>
                    <a:pt x="59" y="95"/>
                  </a:lnTo>
                  <a:lnTo>
                    <a:pt x="64" y="84"/>
                  </a:lnTo>
                  <a:lnTo>
                    <a:pt x="71" y="71"/>
                  </a:lnTo>
                  <a:lnTo>
                    <a:pt x="78" y="61"/>
                  </a:lnTo>
                  <a:lnTo>
                    <a:pt x="86" y="50"/>
                  </a:lnTo>
                  <a:lnTo>
                    <a:pt x="95" y="41"/>
                  </a:lnTo>
                  <a:lnTo>
                    <a:pt x="105" y="33"/>
                  </a:lnTo>
                  <a:lnTo>
                    <a:pt x="114" y="25"/>
                  </a:lnTo>
                  <a:lnTo>
                    <a:pt x="126" y="18"/>
                  </a:lnTo>
                  <a:lnTo>
                    <a:pt x="136" y="13"/>
                  </a:lnTo>
                  <a:lnTo>
                    <a:pt x="146" y="8"/>
                  </a:lnTo>
                  <a:lnTo>
                    <a:pt x="157" y="3"/>
                  </a:lnTo>
                  <a:lnTo>
                    <a:pt x="167" y="1"/>
                  </a:lnTo>
                  <a:lnTo>
                    <a:pt x="177" y="0"/>
                  </a:lnTo>
                  <a:lnTo>
                    <a:pt x="186" y="0"/>
                  </a:lnTo>
                  <a:lnTo>
                    <a:pt x="196" y="2"/>
                  </a:lnTo>
                  <a:lnTo>
                    <a:pt x="205" y="5"/>
                  </a:lnTo>
                  <a:lnTo>
                    <a:pt x="212" y="11"/>
                  </a:lnTo>
                  <a:lnTo>
                    <a:pt x="219" y="17"/>
                  </a:lnTo>
                  <a:lnTo>
                    <a:pt x="224" y="25"/>
                  </a:lnTo>
                  <a:lnTo>
                    <a:pt x="229" y="34"/>
                  </a:lnTo>
                  <a:lnTo>
                    <a:pt x="232" y="46"/>
                  </a:lnTo>
                  <a:lnTo>
                    <a:pt x="234" y="59"/>
                  </a:lnTo>
                  <a:lnTo>
                    <a:pt x="234" y="76"/>
                  </a:lnTo>
                  <a:lnTo>
                    <a:pt x="232" y="93"/>
                  </a:lnTo>
                  <a:lnTo>
                    <a:pt x="238" y="83"/>
                  </a:lnTo>
                  <a:lnTo>
                    <a:pt x="243" y="74"/>
                  </a:lnTo>
                  <a:lnTo>
                    <a:pt x="249" y="66"/>
                  </a:lnTo>
                  <a:lnTo>
                    <a:pt x="256" y="60"/>
                  </a:lnTo>
                  <a:lnTo>
                    <a:pt x="262" y="54"/>
                  </a:lnTo>
                  <a:lnTo>
                    <a:pt x="269" y="50"/>
                  </a:lnTo>
                  <a:lnTo>
                    <a:pt x="276" y="47"/>
                  </a:lnTo>
                  <a:lnTo>
                    <a:pt x="283" y="45"/>
                  </a:lnTo>
                  <a:lnTo>
                    <a:pt x="290" y="44"/>
                  </a:lnTo>
                  <a:lnTo>
                    <a:pt x="297" y="44"/>
                  </a:lnTo>
                  <a:lnTo>
                    <a:pt x="305" y="44"/>
                  </a:lnTo>
                  <a:lnTo>
                    <a:pt x="312" y="46"/>
                  </a:lnTo>
                  <a:lnTo>
                    <a:pt x="321" y="47"/>
                  </a:lnTo>
                  <a:lnTo>
                    <a:pt x="329" y="50"/>
                  </a:lnTo>
                  <a:lnTo>
                    <a:pt x="337" y="53"/>
                  </a:lnTo>
                  <a:lnTo>
                    <a:pt x="345" y="57"/>
                  </a:lnTo>
                  <a:lnTo>
                    <a:pt x="361" y="66"/>
                  </a:lnTo>
                  <a:lnTo>
                    <a:pt x="377" y="77"/>
                  </a:lnTo>
                  <a:lnTo>
                    <a:pt x="394" y="88"/>
                  </a:lnTo>
                  <a:lnTo>
                    <a:pt x="410" y="100"/>
                  </a:lnTo>
                  <a:lnTo>
                    <a:pt x="441" y="123"/>
                  </a:lnTo>
                  <a:lnTo>
                    <a:pt x="471" y="144"/>
                  </a:lnTo>
                  <a:lnTo>
                    <a:pt x="477" y="138"/>
                  </a:lnTo>
                  <a:lnTo>
                    <a:pt x="486" y="131"/>
                  </a:lnTo>
                  <a:lnTo>
                    <a:pt x="498" y="124"/>
                  </a:lnTo>
                  <a:lnTo>
                    <a:pt x="512" y="116"/>
                  </a:lnTo>
                  <a:lnTo>
                    <a:pt x="545" y="100"/>
                  </a:lnTo>
                  <a:lnTo>
                    <a:pt x="575" y="84"/>
                  </a:lnTo>
                  <a:close/>
                </a:path>
              </a:pathLst>
            </a:custGeom>
            <a:solidFill>
              <a:srgbClr val="C68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94"/>
            <p:cNvSpPr>
              <a:spLocks noEditPoints="1"/>
            </p:cNvSpPr>
            <p:nvPr/>
          </p:nvSpPr>
          <p:spPr bwMode="auto">
            <a:xfrm>
              <a:off x="7461250" y="4483101"/>
              <a:ext cx="358775" cy="433388"/>
            </a:xfrm>
            <a:custGeom>
              <a:avLst/>
              <a:gdLst>
                <a:gd name="T0" fmla="*/ 2494 w 3835"/>
                <a:gd name="T1" fmla="*/ 39 h 4638"/>
                <a:gd name="T2" fmla="*/ 2246 w 3835"/>
                <a:gd name="T3" fmla="*/ 41 h 4638"/>
                <a:gd name="T4" fmla="*/ 1868 w 3835"/>
                <a:gd name="T5" fmla="*/ 427 h 4638"/>
                <a:gd name="T6" fmla="*/ 1661 w 3835"/>
                <a:gd name="T7" fmla="*/ 623 h 4638"/>
                <a:gd name="T8" fmla="*/ 1455 w 3835"/>
                <a:gd name="T9" fmla="*/ 926 h 4638"/>
                <a:gd name="T10" fmla="*/ 1186 w 3835"/>
                <a:gd name="T11" fmla="*/ 1301 h 4638"/>
                <a:gd name="T12" fmla="*/ 899 w 3835"/>
                <a:gd name="T13" fmla="*/ 1710 h 4638"/>
                <a:gd name="T14" fmla="*/ 724 w 3835"/>
                <a:gd name="T15" fmla="*/ 1994 h 4638"/>
                <a:gd name="T16" fmla="*/ 547 w 3835"/>
                <a:gd name="T17" fmla="*/ 2209 h 4638"/>
                <a:gd name="T18" fmla="*/ 368 w 3835"/>
                <a:gd name="T19" fmla="*/ 2588 h 4638"/>
                <a:gd name="T20" fmla="*/ 249 w 3835"/>
                <a:gd name="T21" fmla="*/ 2923 h 4638"/>
                <a:gd name="T22" fmla="*/ 53 w 3835"/>
                <a:gd name="T23" fmla="*/ 3220 h 4638"/>
                <a:gd name="T24" fmla="*/ 7 w 3835"/>
                <a:gd name="T25" fmla="*/ 3493 h 4638"/>
                <a:gd name="T26" fmla="*/ 105 w 3835"/>
                <a:gd name="T27" fmla="*/ 3762 h 4638"/>
                <a:gd name="T28" fmla="*/ 298 w 3835"/>
                <a:gd name="T29" fmla="*/ 4132 h 4638"/>
                <a:gd name="T30" fmla="*/ 468 w 3835"/>
                <a:gd name="T31" fmla="*/ 4388 h 4638"/>
                <a:gd name="T32" fmla="*/ 700 w 3835"/>
                <a:gd name="T33" fmla="*/ 4551 h 4638"/>
                <a:gd name="T34" fmla="*/ 1000 w 3835"/>
                <a:gd name="T35" fmla="*/ 4634 h 4638"/>
                <a:gd name="T36" fmla="*/ 1499 w 3835"/>
                <a:gd name="T37" fmla="*/ 4417 h 4638"/>
                <a:gd name="T38" fmla="*/ 2141 w 3835"/>
                <a:gd name="T39" fmla="*/ 3765 h 4638"/>
                <a:gd name="T40" fmla="*/ 2406 w 3835"/>
                <a:gd name="T41" fmla="*/ 3415 h 4638"/>
                <a:gd name="T42" fmla="*/ 2638 w 3835"/>
                <a:gd name="T43" fmla="*/ 3099 h 4638"/>
                <a:gd name="T44" fmla="*/ 3082 w 3835"/>
                <a:gd name="T45" fmla="*/ 2445 h 4638"/>
                <a:gd name="T46" fmla="*/ 3213 w 3835"/>
                <a:gd name="T47" fmla="*/ 2125 h 4638"/>
                <a:gd name="T48" fmla="*/ 3531 w 3835"/>
                <a:gd name="T49" fmla="*/ 1637 h 4638"/>
                <a:gd name="T50" fmla="*/ 3834 w 3835"/>
                <a:gd name="T51" fmla="*/ 1137 h 4638"/>
                <a:gd name="T52" fmla="*/ 3730 w 3835"/>
                <a:gd name="T53" fmla="*/ 827 h 4638"/>
                <a:gd name="T54" fmla="*/ 3557 w 3835"/>
                <a:gd name="T55" fmla="*/ 519 h 4638"/>
                <a:gd name="T56" fmla="*/ 3359 w 3835"/>
                <a:gd name="T57" fmla="*/ 245 h 4638"/>
                <a:gd name="T58" fmla="*/ 2893 w 3835"/>
                <a:gd name="T59" fmla="*/ 81 h 4638"/>
                <a:gd name="T60" fmla="*/ 2795 w 3835"/>
                <a:gd name="T61" fmla="*/ 86 h 4638"/>
                <a:gd name="T62" fmla="*/ 3046 w 3835"/>
                <a:gd name="T63" fmla="*/ 208 h 4638"/>
                <a:gd name="T64" fmla="*/ 3426 w 3835"/>
                <a:gd name="T65" fmla="*/ 304 h 4638"/>
                <a:gd name="T66" fmla="*/ 3589 w 3835"/>
                <a:gd name="T67" fmla="*/ 600 h 4638"/>
                <a:gd name="T68" fmla="*/ 3656 w 3835"/>
                <a:gd name="T69" fmla="*/ 893 h 4638"/>
                <a:gd name="T70" fmla="*/ 3774 w 3835"/>
                <a:gd name="T71" fmla="*/ 1170 h 4638"/>
                <a:gd name="T72" fmla="*/ 3469 w 3835"/>
                <a:gd name="T73" fmla="*/ 1621 h 4638"/>
                <a:gd name="T74" fmla="*/ 3211 w 3835"/>
                <a:gd name="T75" fmla="*/ 2063 h 4638"/>
                <a:gd name="T76" fmla="*/ 3020 w 3835"/>
                <a:gd name="T77" fmla="*/ 2399 h 4638"/>
                <a:gd name="T78" fmla="*/ 2579 w 3835"/>
                <a:gd name="T79" fmla="*/ 2970 h 4638"/>
                <a:gd name="T80" fmla="*/ 2451 w 3835"/>
                <a:gd name="T81" fmla="*/ 3239 h 4638"/>
                <a:gd name="T82" fmla="*/ 2189 w 3835"/>
                <a:gd name="T83" fmla="*/ 3639 h 4638"/>
                <a:gd name="T84" fmla="*/ 1871 w 3835"/>
                <a:gd name="T85" fmla="*/ 4014 h 4638"/>
                <a:gd name="T86" fmla="*/ 1287 w 3835"/>
                <a:gd name="T87" fmla="*/ 4418 h 4638"/>
                <a:gd name="T88" fmla="*/ 845 w 3835"/>
                <a:gd name="T89" fmla="*/ 4498 h 4638"/>
                <a:gd name="T90" fmla="*/ 600 w 3835"/>
                <a:gd name="T91" fmla="*/ 4406 h 4638"/>
                <a:gd name="T92" fmla="*/ 434 w 3835"/>
                <a:gd name="T93" fmla="*/ 4263 h 4638"/>
                <a:gd name="T94" fmla="*/ 293 w 3835"/>
                <a:gd name="T95" fmla="*/ 4013 h 4638"/>
                <a:gd name="T96" fmla="*/ 137 w 3835"/>
                <a:gd name="T97" fmla="*/ 3701 h 4638"/>
                <a:gd name="T98" fmla="*/ 67 w 3835"/>
                <a:gd name="T99" fmla="*/ 3434 h 4638"/>
                <a:gd name="T100" fmla="*/ 179 w 3835"/>
                <a:gd name="T101" fmla="*/ 3128 h 4638"/>
                <a:gd name="T102" fmla="*/ 314 w 3835"/>
                <a:gd name="T103" fmla="*/ 2865 h 4638"/>
                <a:gd name="T104" fmla="*/ 509 w 3835"/>
                <a:gd name="T105" fmla="*/ 2434 h 4638"/>
                <a:gd name="T106" fmla="*/ 706 w 3835"/>
                <a:gd name="T107" fmla="*/ 2127 h 4638"/>
                <a:gd name="T108" fmla="*/ 885 w 3835"/>
                <a:gd name="T109" fmla="*/ 1872 h 4638"/>
                <a:gd name="T110" fmla="*/ 1137 w 3835"/>
                <a:gd name="T111" fmla="*/ 1474 h 4638"/>
                <a:gd name="T112" fmla="*/ 1313 w 3835"/>
                <a:gd name="T113" fmla="*/ 1123 h 4638"/>
                <a:gd name="T114" fmla="*/ 1671 w 3835"/>
                <a:gd name="T115" fmla="*/ 815 h 4638"/>
                <a:gd name="T116" fmla="*/ 1802 w 3835"/>
                <a:gd name="T117" fmla="*/ 531 h 4638"/>
                <a:gd name="T118" fmla="*/ 2231 w 3835"/>
                <a:gd name="T119" fmla="*/ 228 h 4638"/>
                <a:gd name="T120" fmla="*/ 2371 w 3835"/>
                <a:gd name="T121" fmla="*/ 75 h 4638"/>
                <a:gd name="T122" fmla="*/ 2887 w 3835"/>
                <a:gd name="T123" fmla="*/ 121 h 4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35" h="4638">
                  <a:moveTo>
                    <a:pt x="2803" y="27"/>
                  </a:moveTo>
                  <a:lnTo>
                    <a:pt x="2792" y="26"/>
                  </a:lnTo>
                  <a:lnTo>
                    <a:pt x="2780" y="26"/>
                  </a:lnTo>
                  <a:lnTo>
                    <a:pt x="2768" y="28"/>
                  </a:lnTo>
                  <a:lnTo>
                    <a:pt x="2755" y="30"/>
                  </a:lnTo>
                  <a:lnTo>
                    <a:pt x="2743" y="34"/>
                  </a:lnTo>
                  <a:lnTo>
                    <a:pt x="2731" y="37"/>
                  </a:lnTo>
                  <a:lnTo>
                    <a:pt x="2719" y="42"/>
                  </a:lnTo>
                  <a:lnTo>
                    <a:pt x="2707" y="47"/>
                  </a:lnTo>
                  <a:lnTo>
                    <a:pt x="2695" y="53"/>
                  </a:lnTo>
                  <a:lnTo>
                    <a:pt x="2683" y="59"/>
                  </a:lnTo>
                  <a:lnTo>
                    <a:pt x="2672" y="67"/>
                  </a:lnTo>
                  <a:lnTo>
                    <a:pt x="2662" y="74"/>
                  </a:lnTo>
                  <a:lnTo>
                    <a:pt x="2652" y="82"/>
                  </a:lnTo>
                  <a:lnTo>
                    <a:pt x="2642" y="90"/>
                  </a:lnTo>
                  <a:lnTo>
                    <a:pt x="2632" y="100"/>
                  </a:lnTo>
                  <a:lnTo>
                    <a:pt x="2624" y="109"/>
                  </a:lnTo>
                  <a:lnTo>
                    <a:pt x="2616" y="98"/>
                  </a:lnTo>
                  <a:lnTo>
                    <a:pt x="2607" y="87"/>
                  </a:lnTo>
                  <a:lnTo>
                    <a:pt x="2598" y="78"/>
                  </a:lnTo>
                  <a:lnTo>
                    <a:pt x="2588" y="69"/>
                  </a:lnTo>
                  <a:lnTo>
                    <a:pt x="2577" y="61"/>
                  </a:lnTo>
                  <a:lnTo>
                    <a:pt x="2564" y="54"/>
                  </a:lnTo>
                  <a:lnTo>
                    <a:pt x="2552" y="48"/>
                  </a:lnTo>
                  <a:lnTo>
                    <a:pt x="2539" y="44"/>
                  </a:lnTo>
                  <a:lnTo>
                    <a:pt x="2524" y="40"/>
                  </a:lnTo>
                  <a:lnTo>
                    <a:pt x="2509" y="39"/>
                  </a:lnTo>
                  <a:lnTo>
                    <a:pt x="2494" y="39"/>
                  </a:lnTo>
                  <a:lnTo>
                    <a:pt x="2480" y="40"/>
                  </a:lnTo>
                  <a:lnTo>
                    <a:pt x="2467" y="43"/>
                  </a:lnTo>
                  <a:lnTo>
                    <a:pt x="2454" y="47"/>
                  </a:lnTo>
                  <a:lnTo>
                    <a:pt x="2441" y="52"/>
                  </a:lnTo>
                  <a:lnTo>
                    <a:pt x="2428" y="59"/>
                  </a:lnTo>
                  <a:lnTo>
                    <a:pt x="2421" y="48"/>
                  </a:lnTo>
                  <a:lnTo>
                    <a:pt x="2414" y="39"/>
                  </a:lnTo>
                  <a:lnTo>
                    <a:pt x="2406" y="29"/>
                  </a:lnTo>
                  <a:lnTo>
                    <a:pt x="2398" y="21"/>
                  </a:lnTo>
                  <a:lnTo>
                    <a:pt x="2389" y="14"/>
                  </a:lnTo>
                  <a:lnTo>
                    <a:pt x="2379" y="9"/>
                  </a:lnTo>
                  <a:lnTo>
                    <a:pt x="2368" y="5"/>
                  </a:lnTo>
                  <a:lnTo>
                    <a:pt x="2357" y="1"/>
                  </a:lnTo>
                  <a:lnTo>
                    <a:pt x="2349" y="0"/>
                  </a:lnTo>
                  <a:lnTo>
                    <a:pt x="2341" y="0"/>
                  </a:lnTo>
                  <a:lnTo>
                    <a:pt x="2333" y="0"/>
                  </a:lnTo>
                  <a:lnTo>
                    <a:pt x="2325" y="0"/>
                  </a:lnTo>
                  <a:lnTo>
                    <a:pt x="2317" y="1"/>
                  </a:lnTo>
                  <a:lnTo>
                    <a:pt x="2309" y="3"/>
                  </a:lnTo>
                  <a:lnTo>
                    <a:pt x="2301" y="5"/>
                  </a:lnTo>
                  <a:lnTo>
                    <a:pt x="2293" y="8"/>
                  </a:lnTo>
                  <a:lnTo>
                    <a:pt x="2286" y="11"/>
                  </a:lnTo>
                  <a:lnTo>
                    <a:pt x="2278" y="15"/>
                  </a:lnTo>
                  <a:lnTo>
                    <a:pt x="2271" y="19"/>
                  </a:lnTo>
                  <a:lnTo>
                    <a:pt x="2264" y="24"/>
                  </a:lnTo>
                  <a:lnTo>
                    <a:pt x="2258" y="29"/>
                  </a:lnTo>
                  <a:lnTo>
                    <a:pt x="2252" y="35"/>
                  </a:lnTo>
                  <a:lnTo>
                    <a:pt x="2246" y="41"/>
                  </a:lnTo>
                  <a:lnTo>
                    <a:pt x="2239" y="48"/>
                  </a:lnTo>
                  <a:lnTo>
                    <a:pt x="2232" y="57"/>
                  </a:lnTo>
                  <a:lnTo>
                    <a:pt x="2226" y="67"/>
                  </a:lnTo>
                  <a:lnTo>
                    <a:pt x="2221" y="78"/>
                  </a:lnTo>
                  <a:lnTo>
                    <a:pt x="2217" y="89"/>
                  </a:lnTo>
                  <a:lnTo>
                    <a:pt x="2215" y="99"/>
                  </a:lnTo>
                  <a:lnTo>
                    <a:pt x="2214" y="109"/>
                  </a:lnTo>
                  <a:lnTo>
                    <a:pt x="2214" y="119"/>
                  </a:lnTo>
                  <a:lnTo>
                    <a:pt x="2215" y="129"/>
                  </a:lnTo>
                  <a:lnTo>
                    <a:pt x="2219" y="150"/>
                  </a:lnTo>
                  <a:lnTo>
                    <a:pt x="2225" y="172"/>
                  </a:lnTo>
                  <a:lnTo>
                    <a:pt x="2208" y="179"/>
                  </a:lnTo>
                  <a:lnTo>
                    <a:pt x="2193" y="187"/>
                  </a:lnTo>
                  <a:lnTo>
                    <a:pt x="2179" y="195"/>
                  </a:lnTo>
                  <a:lnTo>
                    <a:pt x="2166" y="205"/>
                  </a:lnTo>
                  <a:lnTo>
                    <a:pt x="2156" y="215"/>
                  </a:lnTo>
                  <a:lnTo>
                    <a:pt x="2146" y="226"/>
                  </a:lnTo>
                  <a:lnTo>
                    <a:pt x="2138" y="236"/>
                  </a:lnTo>
                  <a:lnTo>
                    <a:pt x="2131" y="246"/>
                  </a:lnTo>
                  <a:lnTo>
                    <a:pt x="2091" y="290"/>
                  </a:lnTo>
                  <a:lnTo>
                    <a:pt x="2031" y="311"/>
                  </a:lnTo>
                  <a:lnTo>
                    <a:pt x="1955" y="336"/>
                  </a:lnTo>
                  <a:lnTo>
                    <a:pt x="1947" y="345"/>
                  </a:lnTo>
                  <a:lnTo>
                    <a:pt x="1929" y="366"/>
                  </a:lnTo>
                  <a:lnTo>
                    <a:pt x="1911" y="386"/>
                  </a:lnTo>
                  <a:lnTo>
                    <a:pt x="1903" y="395"/>
                  </a:lnTo>
                  <a:lnTo>
                    <a:pt x="1876" y="431"/>
                  </a:lnTo>
                  <a:lnTo>
                    <a:pt x="1868" y="427"/>
                  </a:lnTo>
                  <a:lnTo>
                    <a:pt x="1860" y="423"/>
                  </a:lnTo>
                  <a:lnTo>
                    <a:pt x="1850" y="420"/>
                  </a:lnTo>
                  <a:lnTo>
                    <a:pt x="1841" y="419"/>
                  </a:lnTo>
                  <a:lnTo>
                    <a:pt x="1831" y="419"/>
                  </a:lnTo>
                  <a:lnTo>
                    <a:pt x="1821" y="420"/>
                  </a:lnTo>
                  <a:lnTo>
                    <a:pt x="1816" y="422"/>
                  </a:lnTo>
                  <a:lnTo>
                    <a:pt x="1812" y="425"/>
                  </a:lnTo>
                  <a:lnTo>
                    <a:pt x="1807" y="428"/>
                  </a:lnTo>
                  <a:lnTo>
                    <a:pt x="1802" y="432"/>
                  </a:lnTo>
                  <a:lnTo>
                    <a:pt x="1791" y="444"/>
                  </a:lnTo>
                  <a:lnTo>
                    <a:pt x="1780" y="455"/>
                  </a:lnTo>
                  <a:lnTo>
                    <a:pt x="1770" y="468"/>
                  </a:lnTo>
                  <a:lnTo>
                    <a:pt x="1762" y="480"/>
                  </a:lnTo>
                  <a:lnTo>
                    <a:pt x="1754" y="494"/>
                  </a:lnTo>
                  <a:lnTo>
                    <a:pt x="1747" y="507"/>
                  </a:lnTo>
                  <a:lnTo>
                    <a:pt x="1742" y="520"/>
                  </a:lnTo>
                  <a:lnTo>
                    <a:pt x="1737" y="534"/>
                  </a:lnTo>
                  <a:lnTo>
                    <a:pt x="1733" y="549"/>
                  </a:lnTo>
                  <a:lnTo>
                    <a:pt x="1731" y="564"/>
                  </a:lnTo>
                  <a:lnTo>
                    <a:pt x="1730" y="579"/>
                  </a:lnTo>
                  <a:lnTo>
                    <a:pt x="1730" y="594"/>
                  </a:lnTo>
                  <a:lnTo>
                    <a:pt x="1713" y="597"/>
                  </a:lnTo>
                  <a:lnTo>
                    <a:pt x="1697" y="600"/>
                  </a:lnTo>
                  <a:lnTo>
                    <a:pt x="1690" y="602"/>
                  </a:lnTo>
                  <a:lnTo>
                    <a:pt x="1682" y="605"/>
                  </a:lnTo>
                  <a:lnTo>
                    <a:pt x="1676" y="609"/>
                  </a:lnTo>
                  <a:lnTo>
                    <a:pt x="1669" y="615"/>
                  </a:lnTo>
                  <a:lnTo>
                    <a:pt x="1661" y="623"/>
                  </a:lnTo>
                  <a:lnTo>
                    <a:pt x="1653" y="631"/>
                  </a:lnTo>
                  <a:lnTo>
                    <a:pt x="1646" y="640"/>
                  </a:lnTo>
                  <a:lnTo>
                    <a:pt x="1640" y="650"/>
                  </a:lnTo>
                  <a:lnTo>
                    <a:pt x="1635" y="660"/>
                  </a:lnTo>
                  <a:lnTo>
                    <a:pt x="1630" y="670"/>
                  </a:lnTo>
                  <a:lnTo>
                    <a:pt x="1626" y="681"/>
                  </a:lnTo>
                  <a:lnTo>
                    <a:pt x="1622" y="692"/>
                  </a:lnTo>
                  <a:lnTo>
                    <a:pt x="1619" y="704"/>
                  </a:lnTo>
                  <a:lnTo>
                    <a:pt x="1618" y="715"/>
                  </a:lnTo>
                  <a:lnTo>
                    <a:pt x="1616" y="727"/>
                  </a:lnTo>
                  <a:lnTo>
                    <a:pt x="1615" y="739"/>
                  </a:lnTo>
                  <a:lnTo>
                    <a:pt x="1605" y="738"/>
                  </a:lnTo>
                  <a:lnTo>
                    <a:pt x="1595" y="738"/>
                  </a:lnTo>
                  <a:lnTo>
                    <a:pt x="1586" y="739"/>
                  </a:lnTo>
                  <a:lnTo>
                    <a:pt x="1577" y="742"/>
                  </a:lnTo>
                  <a:lnTo>
                    <a:pt x="1570" y="744"/>
                  </a:lnTo>
                  <a:lnTo>
                    <a:pt x="1563" y="747"/>
                  </a:lnTo>
                  <a:lnTo>
                    <a:pt x="1556" y="750"/>
                  </a:lnTo>
                  <a:lnTo>
                    <a:pt x="1550" y="754"/>
                  </a:lnTo>
                  <a:lnTo>
                    <a:pt x="1539" y="763"/>
                  </a:lnTo>
                  <a:lnTo>
                    <a:pt x="1530" y="773"/>
                  </a:lnTo>
                  <a:lnTo>
                    <a:pt x="1521" y="784"/>
                  </a:lnTo>
                  <a:lnTo>
                    <a:pt x="1514" y="795"/>
                  </a:lnTo>
                  <a:lnTo>
                    <a:pt x="1490" y="828"/>
                  </a:lnTo>
                  <a:lnTo>
                    <a:pt x="1465" y="894"/>
                  </a:lnTo>
                  <a:lnTo>
                    <a:pt x="1463" y="900"/>
                  </a:lnTo>
                  <a:lnTo>
                    <a:pt x="1458" y="913"/>
                  </a:lnTo>
                  <a:lnTo>
                    <a:pt x="1455" y="926"/>
                  </a:lnTo>
                  <a:lnTo>
                    <a:pt x="1453" y="932"/>
                  </a:lnTo>
                  <a:lnTo>
                    <a:pt x="1440" y="935"/>
                  </a:lnTo>
                  <a:lnTo>
                    <a:pt x="1427" y="937"/>
                  </a:lnTo>
                  <a:lnTo>
                    <a:pt x="1370" y="956"/>
                  </a:lnTo>
                  <a:lnTo>
                    <a:pt x="1351" y="976"/>
                  </a:lnTo>
                  <a:lnTo>
                    <a:pt x="1333" y="996"/>
                  </a:lnTo>
                  <a:lnTo>
                    <a:pt x="1315" y="1016"/>
                  </a:lnTo>
                  <a:lnTo>
                    <a:pt x="1298" y="1036"/>
                  </a:lnTo>
                  <a:lnTo>
                    <a:pt x="1283" y="1057"/>
                  </a:lnTo>
                  <a:lnTo>
                    <a:pt x="1270" y="1079"/>
                  </a:lnTo>
                  <a:lnTo>
                    <a:pt x="1264" y="1089"/>
                  </a:lnTo>
                  <a:lnTo>
                    <a:pt x="1258" y="1100"/>
                  </a:lnTo>
                  <a:lnTo>
                    <a:pt x="1253" y="1112"/>
                  </a:lnTo>
                  <a:lnTo>
                    <a:pt x="1249" y="1123"/>
                  </a:lnTo>
                  <a:lnTo>
                    <a:pt x="1246" y="1138"/>
                  </a:lnTo>
                  <a:lnTo>
                    <a:pt x="1243" y="1152"/>
                  </a:lnTo>
                  <a:lnTo>
                    <a:pt x="1241" y="1167"/>
                  </a:lnTo>
                  <a:lnTo>
                    <a:pt x="1241" y="1183"/>
                  </a:lnTo>
                  <a:lnTo>
                    <a:pt x="1241" y="1200"/>
                  </a:lnTo>
                  <a:lnTo>
                    <a:pt x="1242" y="1216"/>
                  </a:lnTo>
                  <a:lnTo>
                    <a:pt x="1245" y="1233"/>
                  </a:lnTo>
                  <a:lnTo>
                    <a:pt x="1248" y="1251"/>
                  </a:lnTo>
                  <a:lnTo>
                    <a:pt x="1236" y="1258"/>
                  </a:lnTo>
                  <a:lnTo>
                    <a:pt x="1225" y="1265"/>
                  </a:lnTo>
                  <a:lnTo>
                    <a:pt x="1214" y="1273"/>
                  </a:lnTo>
                  <a:lnTo>
                    <a:pt x="1204" y="1282"/>
                  </a:lnTo>
                  <a:lnTo>
                    <a:pt x="1194" y="1291"/>
                  </a:lnTo>
                  <a:lnTo>
                    <a:pt x="1186" y="1301"/>
                  </a:lnTo>
                  <a:lnTo>
                    <a:pt x="1178" y="1312"/>
                  </a:lnTo>
                  <a:lnTo>
                    <a:pt x="1170" y="1324"/>
                  </a:lnTo>
                  <a:lnTo>
                    <a:pt x="1157" y="1348"/>
                  </a:lnTo>
                  <a:lnTo>
                    <a:pt x="1146" y="1372"/>
                  </a:lnTo>
                  <a:lnTo>
                    <a:pt x="1136" y="1397"/>
                  </a:lnTo>
                  <a:lnTo>
                    <a:pt x="1126" y="1421"/>
                  </a:lnTo>
                  <a:lnTo>
                    <a:pt x="1151" y="1414"/>
                  </a:lnTo>
                  <a:lnTo>
                    <a:pt x="1143" y="1414"/>
                  </a:lnTo>
                  <a:lnTo>
                    <a:pt x="1134" y="1414"/>
                  </a:lnTo>
                  <a:lnTo>
                    <a:pt x="1125" y="1416"/>
                  </a:lnTo>
                  <a:lnTo>
                    <a:pt x="1116" y="1418"/>
                  </a:lnTo>
                  <a:lnTo>
                    <a:pt x="1108" y="1421"/>
                  </a:lnTo>
                  <a:lnTo>
                    <a:pt x="1100" y="1424"/>
                  </a:lnTo>
                  <a:lnTo>
                    <a:pt x="1092" y="1429"/>
                  </a:lnTo>
                  <a:lnTo>
                    <a:pt x="1084" y="1433"/>
                  </a:lnTo>
                  <a:lnTo>
                    <a:pt x="1069" y="1445"/>
                  </a:lnTo>
                  <a:lnTo>
                    <a:pt x="1053" y="1459"/>
                  </a:lnTo>
                  <a:lnTo>
                    <a:pt x="1038" y="1473"/>
                  </a:lnTo>
                  <a:lnTo>
                    <a:pt x="1024" y="1489"/>
                  </a:lnTo>
                  <a:lnTo>
                    <a:pt x="1010" y="1507"/>
                  </a:lnTo>
                  <a:lnTo>
                    <a:pt x="996" y="1526"/>
                  </a:lnTo>
                  <a:lnTo>
                    <a:pt x="984" y="1544"/>
                  </a:lnTo>
                  <a:lnTo>
                    <a:pt x="972" y="1563"/>
                  </a:lnTo>
                  <a:lnTo>
                    <a:pt x="949" y="1602"/>
                  </a:lnTo>
                  <a:lnTo>
                    <a:pt x="928" y="1637"/>
                  </a:lnTo>
                  <a:lnTo>
                    <a:pt x="906" y="1676"/>
                  </a:lnTo>
                  <a:lnTo>
                    <a:pt x="903" y="1687"/>
                  </a:lnTo>
                  <a:lnTo>
                    <a:pt x="899" y="1710"/>
                  </a:lnTo>
                  <a:lnTo>
                    <a:pt x="894" y="1733"/>
                  </a:lnTo>
                  <a:lnTo>
                    <a:pt x="892" y="1744"/>
                  </a:lnTo>
                  <a:lnTo>
                    <a:pt x="885" y="1790"/>
                  </a:lnTo>
                  <a:lnTo>
                    <a:pt x="881" y="1792"/>
                  </a:lnTo>
                  <a:lnTo>
                    <a:pt x="875" y="1797"/>
                  </a:lnTo>
                  <a:lnTo>
                    <a:pt x="866" y="1804"/>
                  </a:lnTo>
                  <a:lnTo>
                    <a:pt x="858" y="1811"/>
                  </a:lnTo>
                  <a:lnTo>
                    <a:pt x="842" y="1825"/>
                  </a:lnTo>
                  <a:lnTo>
                    <a:pt x="835" y="1832"/>
                  </a:lnTo>
                  <a:lnTo>
                    <a:pt x="832" y="1842"/>
                  </a:lnTo>
                  <a:lnTo>
                    <a:pt x="828" y="1852"/>
                  </a:lnTo>
                  <a:lnTo>
                    <a:pt x="825" y="1862"/>
                  </a:lnTo>
                  <a:lnTo>
                    <a:pt x="822" y="1871"/>
                  </a:lnTo>
                  <a:lnTo>
                    <a:pt x="818" y="1885"/>
                  </a:lnTo>
                  <a:lnTo>
                    <a:pt x="814" y="1898"/>
                  </a:lnTo>
                  <a:lnTo>
                    <a:pt x="811" y="1913"/>
                  </a:lnTo>
                  <a:lnTo>
                    <a:pt x="809" y="1928"/>
                  </a:lnTo>
                  <a:lnTo>
                    <a:pt x="808" y="1942"/>
                  </a:lnTo>
                  <a:lnTo>
                    <a:pt x="807" y="1956"/>
                  </a:lnTo>
                  <a:lnTo>
                    <a:pt x="805" y="1972"/>
                  </a:lnTo>
                  <a:lnTo>
                    <a:pt x="805" y="1987"/>
                  </a:lnTo>
                  <a:lnTo>
                    <a:pt x="786" y="1984"/>
                  </a:lnTo>
                  <a:lnTo>
                    <a:pt x="767" y="1983"/>
                  </a:lnTo>
                  <a:lnTo>
                    <a:pt x="758" y="1983"/>
                  </a:lnTo>
                  <a:lnTo>
                    <a:pt x="749" y="1984"/>
                  </a:lnTo>
                  <a:lnTo>
                    <a:pt x="740" y="1986"/>
                  </a:lnTo>
                  <a:lnTo>
                    <a:pt x="732" y="1989"/>
                  </a:lnTo>
                  <a:lnTo>
                    <a:pt x="724" y="1994"/>
                  </a:lnTo>
                  <a:lnTo>
                    <a:pt x="717" y="1999"/>
                  </a:lnTo>
                  <a:lnTo>
                    <a:pt x="710" y="2004"/>
                  </a:lnTo>
                  <a:lnTo>
                    <a:pt x="703" y="2010"/>
                  </a:lnTo>
                  <a:lnTo>
                    <a:pt x="697" y="2016"/>
                  </a:lnTo>
                  <a:lnTo>
                    <a:pt x="691" y="2023"/>
                  </a:lnTo>
                  <a:lnTo>
                    <a:pt x="686" y="2031"/>
                  </a:lnTo>
                  <a:lnTo>
                    <a:pt x="681" y="2038"/>
                  </a:lnTo>
                  <a:lnTo>
                    <a:pt x="671" y="2054"/>
                  </a:lnTo>
                  <a:lnTo>
                    <a:pt x="663" y="2070"/>
                  </a:lnTo>
                  <a:lnTo>
                    <a:pt x="656" y="2088"/>
                  </a:lnTo>
                  <a:lnTo>
                    <a:pt x="649" y="2107"/>
                  </a:lnTo>
                  <a:lnTo>
                    <a:pt x="646" y="2119"/>
                  </a:lnTo>
                  <a:lnTo>
                    <a:pt x="642" y="2132"/>
                  </a:lnTo>
                  <a:lnTo>
                    <a:pt x="633" y="2134"/>
                  </a:lnTo>
                  <a:lnTo>
                    <a:pt x="623" y="2137"/>
                  </a:lnTo>
                  <a:lnTo>
                    <a:pt x="615" y="2140"/>
                  </a:lnTo>
                  <a:lnTo>
                    <a:pt x="606" y="2144"/>
                  </a:lnTo>
                  <a:lnTo>
                    <a:pt x="598" y="2147"/>
                  </a:lnTo>
                  <a:lnTo>
                    <a:pt x="591" y="2152"/>
                  </a:lnTo>
                  <a:lnTo>
                    <a:pt x="584" y="2157"/>
                  </a:lnTo>
                  <a:lnTo>
                    <a:pt x="578" y="2163"/>
                  </a:lnTo>
                  <a:lnTo>
                    <a:pt x="572" y="2168"/>
                  </a:lnTo>
                  <a:lnTo>
                    <a:pt x="567" y="2174"/>
                  </a:lnTo>
                  <a:lnTo>
                    <a:pt x="562" y="2180"/>
                  </a:lnTo>
                  <a:lnTo>
                    <a:pt x="558" y="2187"/>
                  </a:lnTo>
                  <a:lnTo>
                    <a:pt x="554" y="2194"/>
                  </a:lnTo>
                  <a:lnTo>
                    <a:pt x="550" y="2201"/>
                  </a:lnTo>
                  <a:lnTo>
                    <a:pt x="547" y="2209"/>
                  </a:lnTo>
                  <a:lnTo>
                    <a:pt x="543" y="2216"/>
                  </a:lnTo>
                  <a:lnTo>
                    <a:pt x="540" y="2230"/>
                  </a:lnTo>
                  <a:lnTo>
                    <a:pt x="537" y="2242"/>
                  </a:lnTo>
                  <a:lnTo>
                    <a:pt x="534" y="2255"/>
                  </a:lnTo>
                  <a:lnTo>
                    <a:pt x="532" y="2267"/>
                  </a:lnTo>
                  <a:lnTo>
                    <a:pt x="529" y="2293"/>
                  </a:lnTo>
                  <a:lnTo>
                    <a:pt x="527" y="2317"/>
                  </a:lnTo>
                  <a:lnTo>
                    <a:pt x="527" y="2320"/>
                  </a:lnTo>
                  <a:lnTo>
                    <a:pt x="526" y="2328"/>
                  </a:lnTo>
                  <a:lnTo>
                    <a:pt x="525" y="2338"/>
                  </a:lnTo>
                  <a:lnTo>
                    <a:pt x="524" y="2349"/>
                  </a:lnTo>
                  <a:lnTo>
                    <a:pt x="512" y="2356"/>
                  </a:lnTo>
                  <a:lnTo>
                    <a:pt x="501" y="2363"/>
                  </a:lnTo>
                  <a:lnTo>
                    <a:pt x="490" y="2372"/>
                  </a:lnTo>
                  <a:lnTo>
                    <a:pt x="479" y="2381"/>
                  </a:lnTo>
                  <a:lnTo>
                    <a:pt x="469" y="2391"/>
                  </a:lnTo>
                  <a:lnTo>
                    <a:pt x="460" y="2402"/>
                  </a:lnTo>
                  <a:lnTo>
                    <a:pt x="451" y="2413"/>
                  </a:lnTo>
                  <a:lnTo>
                    <a:pt x="442" y="2425"/>
                  </a:lnTo>
                  <a:lnTo>
                    <a:pt x="427" y="2448"/>
                  </a:lnTo>
                  <a:lnTo>
                    <a:pt x="415" y="2469"/>
                  </a:lnTo>
                  <a:lnTo>
                    <a:pt x="404" y="2488"/>
                  </a:lnTo>
                  <a:lnTo>
                    <a:pt x="398" y="2502"/>
                  </a:lnTo>
                  <a:lnTo>
                    <a:pt x="391" y="2517"/>
                  </a:lnTo>
                  <a:lnTo>
                    <a:pt x="385" y="2532"/>
                  </a:lnTo>
                  <a:lnTo>
                    <a:pt x="380" y="2548"/>
                  </a:lnTo>
                  <a:lnTo>
                    <a:pt x="374" y="2564"/>
                  </a:lnTo>
                  <a:lnTo>
                    <a:pt x="368" y="2588"/>
                  </a:lnTo>
                  <a:lnTo>
                    <a:pt x="362" y="2613"/>
                  </a:lnTo>
                  <a:lnTo>
                    <a:pt x="359" y="2636"/>
                  </a:lnTo>
                  <a:lnTo>
                    <a:pt x="357" y="2659"/>
                  </a:lnTo>
                  <a:lnTo>
                    <a:pt x="357" y="2683"/>
                  </a:lnTo>
                  <a:lnTo>
                    <a:pt x="358" y="2705"/>
                  </a:lnTo>
                  <a:lnTo>
                    <a:pt x="360" y="2715"/>
                  </a:lnTo>
                  <a:lnTo>
                    <a:pt x="362" y="2726"/>
                  </a:lnTo>
                  <a:lnTo>
                    <a:pt x="365" y="2736"/>
                  </a:lnTo>
                  <a:lnTo>
                    <a:pt x="368" y="2746"/>
                  </a:lnTo>
                  <a:lnTo>
                    <a:pt x="344" y="2761"/>
                  </a:lnTo>
                  <a:lnTo>
                    <a:pt x="323" y="2776"/>
                  </a:lnTo>
                  <a:lnTo>
                    <a:pt x="304" y="2791"/>
                  </a:lnTo>
                  <a:lnTo>
                    <a:pt x="288" y="2807"/>
                  </a:lnTo>
                  <a:lnTo>
                    <a:pt x="280" y="2815"/>
                  </a:lnTo>
                  <a:lnTo>
                    <a:pt x="273" y="2822"/>
                  </a:lnTo>
                  <a:lnTo>
                    <a:pt x="267" y="2830"/>
                  </a:lnTo>
                  <a:lnTo>
                    <a:pt x="262" y="2837"/>
                  </a:lnTo>
                  <a:lnTo>
                    <a:pt x="257" y="2845"/>
                  </a:lnTo>
                  <a:lnTo>
                    <a:pt x="253" y="2853"/>
                  </a:lnTo>
                  <a:lnTo>
                    <a:pt x="249" y="2861"/>
                  </a:lnTo>
                  <a:lnTo>
                    <a:pt x="246" y="2870"/>
                  </a:lnTo>
                  <a:lnTo>
                    <a:pt x="245" y="2872"/>
                  </a:lnTo>
                  <a:lnTo>
                    <a:pt x="245" y="2875"/>
                  </a:lnTo>
                  <a:lnTo>
                    <a:pt x="243" y="2883"/>
                  </a:lnTo>
                  <a:lnTo>
                    <a:pt x="243" y="2891"/>
                  </a:lnTo>
                  <a:lnTo>
                    <a:pt x="243" y="2899"/>
                  </a:lnTo>
                  <a:lnTo>
                    <a:pt x="245" y="2907"/>
                  </a:lnTo>
                  <a:lnTo>
                    <a:pt x="249" y="2923"/>
                  </a:lnTo>
                  <a:lnTo>
                    <a:pt x="254" y="2940"/>
                  </a:lnTo>
                  <a:lnTo>
                    <a:pt x="233" y="2950"/>
                  </a:lnTo>
                  <a:lnTo>
                    <a:pt x="213" y="2962"/>
                  </a:lnTo>
                  <a:lnTo>
                    <a:pt x="203" y="2969"/>
                  </a:lnTo>
                  <a:lnTo>
                    <a:pt x="194" y="2976"/>
                  </a:lnTo>
                  <a:lnTo>
                    <a:pt x="185" y="2983"/>
                  </a:lnTo>
                  <a:lnTo>
                    <a:pt x="177" y="2991"/>
                  </a:lnTo>
                  <a:lnTo>
                    <a:pt x="169" y="3001"/>
                  </a:lnTo>
                  <a:lnTo>
                    <a:pt x="161" y="3009"/>
                  </a:lnTo>
                  <a:lnTo>
                    <a:pt x="154" y="3018"/>
                  </a:lnTo>
                  <a:lnTo>
                    <a:pt x="147" y="3028"/>
                  </a:lnTo>
                  <a:lnTo>
                    <a:pt x="141" y="3037"/>
                  </a:lnTo>
                  <a:lnTo>
                    <a:pt x="136" y="3047"/>
                  </a:lnTo>
                  <a:lnTo>
                    <a:pt x="131" y="3058"/>
                  </a:lnTo>
                  <a:lnTo>
                    <a:pt x="127" y="3070"/>
                  </a:lnTo>
                  <a:lnTo>
                    <a:pt x="125" y="3079"/>
                  </a:lnTo>
                  <a:lnTo>
                    <a:pt x="123" y="3088"/>
                  </a:lnTo>
                  <a:lnTo>
                    <a:pt x="123" y="3098"/>
                  </a:lnTo>
                  <a:lnTo>
                    <a:pt x="122" y="3108"/>
                  </a:lnTo>
                  <a:lnTo>
                    <a:pt x="124" y="3129"/>
                  </a:lnTo>
                  <a:lnTo>
                    <a:pt x="126" y="3149"/>
                  </a:lnTo>
                  <a:lnTo>
                    <a:pt x="111" y="3158"/>
                  </a:lnTo>
                  <a:lnTo>
                    <a:pt x="97" y="3168"/>
                  </a:lnTo>
                  <a:lnTo>
                    <a:pt x="84" y="3178"/>
                  </a:lnTo>
                  <a:lnTo>
                    <a:pt x="74" y="3188"/>
                  </a:lnTo>
                  <a:lnTo>
                    <a:pt x="66" y="3200"/>
                  </a:lnTo>
                  <a:lnTo>
                    <a:pt x="59" y="3210"/>
                  </a:lnTo>
                  <a:lnTo>
                    <a:pt x="53" y="3220"/>
                  </a:lnTo>
                  <a:lnTo>
                    <a:pt x="50" y="3230"/>
                  </a:lnTo>
                  <a:lnTo>
                    <a:pt x="49" y="3231"/>
                  </a:lnTo>
                  <a:lnTo>
                    <a:pt x="49" y="3232"/>
                  </a:lnTo>
                  <a:lnTo>
                    <a:pt x="47" y="3240"/>
                  </a:lnTo>
                  <a:lnTo>
                    <a:pt x="46" y="3247"/>
                  </a:lnTo>
                  <a:lnTo>
                    <a:pt x="45" y="3255"/>
                  </a:lnTo>
                  <a:lnTo>
                    <a:pt x="44" y="3264"/>
                  </a:lnTo>
                  <a:lnTo>
                    <a:pt x="45" y="3279"/>
                  </a:lnTo>
                  <a:lnTo>
                    <a:pt x="47" y="3295"/>
                  </a:lnTo>
                  <a:lnTo>
                    <a:pt x="50" y="3311"/>
                  </a:lnTo>
                  <a:lnTo>
                    <a:pt x="56" y="3328"/>
                  </a:lnTo>
                  <a:lnTo>
                    <a:pt x="62" y="3345"/>
                  </a:lnTo>
                  <a:lnTo>
                    <a:pt x="70" y="3361"/>
                  </a:lnTo>
                  <a:lnTo>
                    <a:pt x="58" y="3368"/>
                  </a:lnTo>
                  <a:lnTo>
                    <a:pt x="47" y="3375"/>
                  </a:lnTo>
                  <a:lnTo>
                    <a:pt x="37" y="3383"/>
                  </a:lnTo>
                  <a:lnTo>
                    <a:pt x="28" y="3392"/>
                  </a:lnTo>
                  <a:lnTo>
                    <a:pt x="19" y="3400"/>
                  </a:lnTo>
                  <a:lnTo>
                    <a:pt x="13" y="3409"/>
                  </a:lnTo>
                  <a:lnTo>
                    <a:pt x="8" y="3418"/>
                  </a:lnTo>
                  <a:lnTo>
                    <a:pt x="4" y="3427"/>
                  </a:lnTo>
                  <a:lnTo>
                    <a:pt x="2" y="3432"/>
                  </a:lnTo>
                  <a:lnTo>
                    <a:pt x="1" y="3438"/>
                  </a:lnTo>
                  <a:lnTo>
                    <a:pt x="0" y="3450"/>
                  </a:lnTo>
                  <a:lnTo>
                    <a:pt x="0" y="3461"/>
                  </a:lnTo>
                  <a:lnTo>
                    <a:pt x="1" y="3472"/>
                  </a:lnTo>
                  <a:lnTo>
                    <a:pt x="4" y="3483"/>
                  </a:lnTo>
                  <a:lnTo>
                    <a:pt x="7" y="3493"/>
                  </a:lnTo>
                  <a:lnTo>
                    <a:pt x="12" y="3504"/>
                  </a:lnTo>
                  <a:lnTo>
                    <a:pt x="18" y="3515"/>
                  </a:lnTo>
                  <a:lnTo>
                    <a:pt x="26" y="3526"/>
                  </a:lnTo>
                  <a:lnTo>
                    <a:pt x="33" y="3536"/>
                  </a:lnTo>
                  <a:lnTo>
                    <a:pt x="41" y="3547"/>
                  </a:lnTo>
                  <a:lnTo>
                    <a:pt x="49" y="3557"/>
                  </a:lnTo>
                  <a:lnTo>
                    <a:pt x="58" y="3567"/>
                  </a:lnTo>
                  <a:lnTo>
                    <a:pt x="77" y="3588"/>
                  </a:lnTo>
                  <a:lnTo>
                    <a:pt x="98" y="3608"/>
                  </a:lnTo>
                  <a:lnTo>
                    <a:pt x="92" y="3615"/>
                  </a:lnTo>
                  <a:lnTo>
                    <a:pt x="86" y="3622"/>
                  </a:lnTo>
                  <a:lnTo>
                    <a:pt x="80" y="3629"/>
                  </a:lnTo>
                  <a:lnTo>
                    <a:pt x="77" y="3636"/>
                  </a:lnTo>
                  <a:lnTo>
                    <a:pt x="75" y="3644"/>
                  </a:lnTo>
                  <a:lnTo>
                    <a:pt x="73" y="3651"/>
                  </a:lnTo>
                  <a:lnTo>
                    <a:pt x="72" y="3659"/>
                  </a:lnTo>
                  <a:lnTo>
                    <a:pt x="71" y="3666"/>
                  </a:lnTo>
                  <a:lnTo>
                    <a:pt x="71" y="3674"/>
                  </a:lnTo>
                  <a:lnTo>
                    <a:pt x="72" y="3682"/>
                  </a:lnTo>
                  <a:lnTo>
                    <a:pt x="73" y="3690"/>
                  </a:lnTo>
                  <a:lnTo>
                    <a:pt x="74" y="3697"/>
                  </a:lnTo>
                  <a:lnTo>
                    <a:pt x="76" y="3708"/>
                  </a:lnTo>
                  <a:lnTo>
                    <a:pt x="79" y="3718"/>
                  </a:lnTo>
                  <a:lnTo>
                    <a:pt x="83" y="3727"/>
                  </a:lnTo>
                  <a:lnTo>
                    <a:pt x="89" y="3736"/>
                  </a:lnTo>
                  <a:lnTo>
                    <a:pt x="93" y="3745"/>
                  </a:lnTo>
                  <a:lnTo>
                    <a:pt x="99" y="3754"/>
                  </a:lnTo>
                  <a:lnTo>
                    <a:pt x="105" y="3762"/>
                  </a:lnTo>
                  <a:lnTo>
                    <a:pt x="111" y="3770"/>
                  </a:lnTo>
                  <a:lnTo>
                    <a:pt x="118" y="3779"/>
                  </a:lnTo>
                  <a:lnTo>
                    <a:pt x="126" y="3786"/>
                  </a:lnTo>
                  <a:lnTo>
                    <a:pt x="133" y="3793"/>
                  </a:lnTo>
                  <a:lnTo>
                    <a:pt x="141" y="3800"/>
                  </a:lnTo>
                  <a:lnTo>
                    <a:pt x="149" y="3806"/>
                  </a:lnTo>
                  <a:lnTo>
                    <a:pt x="159" y="3812"/>
                  </a:lnTo>
                  <a:lnTo>
                    <a:pt x="167" y="3817"/>
                  </a:lnTo>
                  <a:lnTo>
                    <a:pt x="176" y="3822"/>
                  </a:lnTo>
                  <a:lnTo>
                    <a:pt x="169" y="3839"/>
                  </a:lnTo>
                  <a:lnTo>
                    <a:pt x="166" y="3847"/>
                  </a:lnTo>
                  <a:lnTo>
                    <a:pt x="140" y="3907"/>
                  </a:lnTo>
                  <a:lnTo>
                    <a:pt x="145" y="3921"/>
                  </a:lnTo>
                  <a:lnTo>
                    <a:pt x="214" y="4014"/>
                  </a:lnTo>
                  <a:lnTo>
                    <a:pt x="247" y="4052"/>
                  </a:lnTo>
                  <a:lnTo>
                    <a:pt x="308" y="4078"/>
                  </a:lnTo>
                  <a:lnTo>
                    <a:pt x="319" y="4080"/>
                  </a:lnTo>
                  <a:lnTo>
                    <a:pt x="330" y="4082"/>
                  </a:lnTo>
                  <a:lnTo>
                    <a:pt x="327" y="4084"/>
                  </a:lnTo>
                  <a:lnTo>
                    <a:pt x="322" y="4089"/>
                  </a:lnTo>
                  <a:lnTo>
                    <a:pt x="318" y="4095"/>
                  </a:lnTo>
                  <a:lnTo>
                    <a:pt x="316" y="4097"/>
                  </a:lnTo>
                  <a:lnTo>
                    <a:pt x="312" y="4102"/>
                  </a:lnTo>
                  <a:lnTo>
                    <a:pt x="307" y="4108"/>
                  </a:lnTo>
                  <a:lnTo>
                    <a:pt x="303" y="4114"/>
                  </a:lnTo>
                  <a:lnTo>
                    <a:pt x="300" y="4122"/>
                  </a:lnTo>
                  <a:lnTo>
                    <a:pt x="298" y="4127"/>
                  </a:lnTo>
                  <a:lnTo>
                    <a:pt x="298" y="4132"/>
                  </a:lnTo>
                  <a:lnTo>
                    <a:pt x="299" y="4138"/>
                  </a:lnTo>
                  <a:lnTo>
                    <a:pt x="300" y="4144"/>
                  </a:lnTo>
                  <a:lnTo>
                    <a:pt x="306" y="4157"/>
                  </a:lnTo>
                  <a:lnTo>
                    <a:pt x="311" y="4171"/>
                  </a:lnTo>
                  <a:lnTo>
                    <a:pt x="320" y="4195"/>
                  </a:lnTo>
                  <a:lnTo>
                    <a:pt x="332" y="4220"/>
                  </a:lnTo>
                  <a:lnTo>
                    <a:pt x="338" y="4233"/>
                  </a:lnTo>
                  <a:lnTo>
                    <a:pt x="346" y="4246"/>
                  </a:lnTo>
                  <a:lnTo>
                    <a:pt x="355" y="4258"/>
                  </a:lnTo>
                  <a:lnTo>
                    <a:pt x="365" y="4270"/>
                  </a:lnTo>
                  <a:lnTo>
                    <a:pt x="375" y="4281"/>
                  </a:lnTo>
                  <a:lnTo>
                    <a:pt x="386" y="4293"/>
                  </a:lnTo>
                  <a:lnTo>
                    <a:pt x="399" y="4302"/>
                  </a:lnTo>
                  <a:lnTo>
                    <a:pt x="412" y="4310"/>
                  </a:lnTo>
                  <a:lnTo>
                    <a:pt x="428" y="4317"/>
                  </a:lnTo>
                  <a:lnTo>
                    <a:pt x="444" y="4323"/>
                  </a:lnTo>
                  <a:lnTo>
                    <a:pt x="452" y="4325"/>
                  </a:lnTo>
                  <a:lnTo>
                    <a:pt x="461" y="4326"/>
                  </a:lnTo>
                  <a:lnTo>
                    <a:pt x="470" y="4327"/>
                  </a:lnTo>
                  <a:lnTo>
                    <a:pt x="479" y="4328"/>
                  </a:lnTo>
                  <a:lnTo>
                    <a:pt x="474" y="4335"/>
                  </a:lnTo>
                  <a:lnTo>
                    <a:pt x="469" y="4341"/>
                  </a:lnTo>
                  <a:lnTo>
                    <a:pt x="467" y="4350"/>
                  </a:lnTo>
                  <a:lnTo>
                    <a:pt x="465" y="4360"/>
                  </a:lnTo>
                  <a:lnTo>
                    <a:pt x="465" y="4367"/>
                  </a:lnTo>
                  <a:lnTo>
                    <a:pt x="466" y="4375"/>
                  </a:lnTo>
                  <a:lnTo>
                    <a:pt x="467" y="4381"/>
                  </a:lnTo>
                  <a:lnTo>
                    <a:pt x="468" y="4388"/>
                  </a:lnTo>
                  <a:lnTo>
                    <a:pt x="470" y="4393"/>
                  </a:lnTo>
                  <a:lnTo>
                    <a:pt x="472" y="4398"/>
                  </a:lnTo>
                  <a:lnTo>
                    <a:pt x="478" y="4407"/>
                  </a:lnTo>
                  <a:lnTo>
                    <a:pt x="485" y="4417"/>
                  </a:lnTo>
                  <a:lnTo>
                    <a:pt x="493" y="4424"/>
                  </a:lnTo>
                  <a:lnTo>
                    <a:pt x="502" y="4431"/>
                  </a:lnTo>
                  <a:lnTo>
                    <a:pt x="511" y="4437"/>
                  </a:lnTo>
                  <a:lnTo>
                    <a:pt x="521" y="4442"/>
                  </a:lnTo>
                  <a:lnTo>
                    <a:pt x="532" y="4447"/>
                  </a:lnTo>
                  <a:lnTo>
                    <a:pt x="544" y="4451"/>
                  </a:lnTo>
                  <a:lnTo>
                    <a:pt x="557" y="4454"/>
                  </a:lnTo>
                  <a:lnTo>
                    <a:pt x="569" y="4457"/>
                  </a:lnTo>
                  <a:lnTo>
                    <a:pt x="581" y="4459"/>
                  </a:lnTo>
                  <a:lnTo>
                    <a:pt x="594" y="4460"/>
                  </a:lnTo>
                  <a:lnTo>
                    <a:pt x="620" y="4461"/>
                  </a:lnTo>
                  <a:lnTo>
                    <a:pt x="644" y="4461"/>
                  </a:lnTo>
                  <a:lnTo>
                    <a:pt x="645" y="4475"/>
                  </a:lnTo>
                  <a:lnTo>
                    <a:pt x="647" y="4489"/>
                  </a:lnTo>
                  <a:lnTo>
                    <a:pt x="650" y="4501"/>
                  </a:lnTo>
                  <a:lnTo>
                    <a:pt x="654" y="4511"/>
                  </a:lnTo>
                  <a:lnTo>
                    <a:pt x="659" y="4520"/>
                  </a:lnTo>
                  <a:lnTo>
                    <a:pt x="664" y="4528"/>
                  </a:lnTo>
                  <a:lnTo>
                    <a:pt x="668" y="4533"/>
                  </a:lnTo>
                  <a:lnTo>
                    <a:pt x="673" y="4537"/>
                  </a:lnTo>
                  <a:lnTo>
                    <a:pt x="680" y="4541"/>
                  </a:lnTo>
                  <a:lnTo>
                    <a:pt x="687" y="4546"/>
                  </a:lnTo>
                  <a:lnTo>
                    <a:pt x="693" y="4548"/>
                  </a:lnTo>
                  <a:lnTo>
                    <a:pt x="700" y="4551"/>
                  </a:lnTo>
                  <a:lnTo>
                    <a:pt x="707" y="4552"/>
                  </a:lnTo>
                  <a:lnTo>
                    <a:pt x="715" y="4553"/>
                  </a:lnTo>
                  <a:lnTo>
                    <a:pt x="722" y="4554"/>
                  </a:lnTo>
                  <a:lnTo>
                    <a:pt x="730" y="4554"/>
                  </a:lnTo>
                  <a:lnTo>
                    <a:pt x="747" y="4553"/>
                  </a:lnTo>
                  <a:lnTo>
                    <a:pt x="763" y="4550"/>
                  </a:lnTo>
                  <a:lnTo>
                    <a:pt x="780" y="4546"/>
                  </a:lnTo>
                  <a:lnTo>
                    <a:pt x="796" y="4539"/>
                  </a:lnTo>
                  <a:lnTo>
                    <a:pt x="800" y="4552"/>
                  </a:lnTo>
                  <a:lnTo>
                    <a:pt x="805" y="4564"/>
                  </a:lnTo>
                  <a:lnTo>
                    <a:pt x="811" y="4575"/>
                  </a:lnTo>
                  <a:lnTo>
                    <a:pt x="817" y="4584"/>
                  </a:lnTo>
                  <a:lnTo>
                    <a:pt x="823" y="4593"/>
                  </a:lnTo>
                  <a:lnTo>
                    <a:pt x="829" y="4600"/>
                  </a:lnTo>
                  <a:lnTo>
                    <a:pt x="835" y="4606"/>
                  </a:lnTo>
                  <a:lnTo>
                    <a:pt x="842" y="4612"/>
                  </a:lnTo>
                  <a:lnTo>
                    <a:pt x="850" y="4618"/>
                  </a:lnTo>
                  <a:lnTo>
                    <a:pt x="859" y="4622"/>
                  </a:lnTo>
                  <a:lnTo>
                    <a:pt x="868" y="4626"/>
                  </a:lnTo>
                  <a:lnTo>
                    <a:pt x="878" y="4629"/>
                  </a:lnTo>
                  <a:lnTo>
                    <a:pt x="888" y="4632"/>
                  </a:lnTo>
                  <a:lnTo>
                    <a:pt x="898" y="4634"/>
                  </a:lnTo>
                  <a:lnTo>
                    <a:pt x="907" y="4636"/>
                  </a:lnTo>
                  <a:lnTo>
                    <a:pt x="918" y="4637"/>
                  </a:lnTo>
                  <a:lnTo>
                    <a:pt x="939" y="4638"/>
                  </a:lnTo>
                  <a:lnTo>
                    <a:pt x="959" y="4638"/>
                  </a:lnTo>
                  <a:lnTo>
                    <a:pt x="980" y="4636"/>
                  </a:lnTo>
                  <a:lnTo>
                    <a:pt x="1000" y="4634"/>
                  </a:lnTo>
                  <a:lnTo>
                    <a:pt x="1020" y="4630"/>
                  </a:lnTo>
                  <a:lnTo>
                    <a:pt x="1038" y="4626"/>
                  </a:lnTo>
                  <a:lnTo>
                    <a:pt x="1055" y="4622"/>
                  </a:lnTo>
                  <a:lnTo>
                    <a:pt x="1072" y="4618"/>
                  </a:lnTo>
                  <a:lnTo>
                    <a:pt x="1098" y="4608"/>
                  </a:lnTo>
                  <a:lnTo>
                    <a:pt x="1114" y="4602"/>
                  </a:lnTo>
                  <a:lnTo>
                    <a:pt x="1226" y="4531"/>
                  </a:lnTo>
                  <a:lnTo>
                    <a:pt x="1247" y="4515"/>
                  </a:lnTo>
                  <a:lnTo>
                    <a:pt x="1271" y="4499"/>
                  </a:lnTo>
                  <a:lnTo>
                    <a:pt x="1294" y="4483"/>
                  </a:lnTo>
                  <a:lnTo>
                    <a:pt x="1318" y="4468"/>
                  </a:lnTo>
                  <a:lnTo>
                    <a:pt x="1330" y="4462"/>
                  </a:lnTo>
                  <a:lnTo>
                    <a:pt x="1340" y="4457"/>
                  </a:lnTo>
                  <a:lnTo>
                    <a:pt x="1350" y="4453"/>
                  </a:lnTo>
                  <a:lnTo>
                    <a:pt x="1359" y="4450"/>
                  </a:lnTo>
                  <a:lnTo>
                    <a:pt x="1368" y="4448"/>
                  </a:lnTo>
                  <a:lnTo>
                    <a:pt x="1375" y="4448"/>
                  </a:lnTo>
                  <a:lnTo>
                    <a:pt x="1378" y="4449"/>
                  </a:lnTo>
                  <a:lnTo>
                    <a:pt x="1381" y="4450"/>
                  </a:lnTo>
                  <a:lnTo>
                    <a:pt x="1384" y="4451"/>
                  </a:lnTo>
                  <a:lnTo>
                    <a:pt x="1387" y="4453"/>
                  </a:lnTo>
                  <a:lnTo>
                    <a:pt x="1409" y="4474"/>
                  </a:lnTo>
                  <a:lnTo>
                    <a:pt x="1418" y="4465"/>
                  </a:lnTo>
                  <a:lnTo>
                    <a:pt x="1439" y="4442"/>
                  </a:lnTo>
                  <a:lnTo>
                    <a:pt x="1466" y="4412"/>
                  </a:lnTo>
                  <a:lnTo>
                    <a:pt x="1491" y="4385"/>
                  </a:lnTo>
                  <a:lnTo>
                    <a:pt x="1493" y="4395"/>
                  </a:lnTo>
                  <a:lnTo>
                    <a:pt x="1499" y="4417"/>
                  </a:lnTo>
                  <a:lnTo>
                    <a:pt x="1505" y="4437"/>
                  </a:lnTo>
                  <a:lnTo>
                    <a:pt x="1507" y="4447"/>
                  </a:lnTo>
                  <a:lnTo>
                    <a:pt x="1545" y="4403"/>
                  </a:lnTo>
                  <a:lnTo>
                    <a:pt x="1569" y="4374"/>
                  </a:lnTo>
                  <a:lnTo>
                    <a:pt x="1594" y="4346"/>
                  </a:lnTo>
                  <a:lnTo>
                    <a:pt x="1618" y="4321"/>
                  </a:lnTo>
                  <a:lnTo>
                    <a:pt x="1642" y="4298"/>
                  </a:lnTo>
                  <a:lnTo>
                    <a:pt x="1667" y="4275"/>
                  </a:lnTo>
                  <a:lnTo>
                    <a:pt x="1691" y="4254"/>
                  </a:lnTo>
                  <a:lnTo>
                    <a:pt x="1716" y="4232"/>
                  </a:lnTo>
                  <a:lnTo>
                    <a:pt x="1743" y="4209"/>
                  </a:lnTo>
                  <a:lnTo>
                    <a:pt x="1874" y="4095"/>
                  </a:lnTo>
                  <a:lnTo>
                    <a:pt x="1905" y="4063"/>
                  </a:lnTo>
                  <a:lnTo>
                    <a:pt x="1938" y="4030"/>
                  </a:lnTo>
                  <a:lnTo>
                    <a:pt x="1954" y="4012"/>
                  </a:lnTo>
                  <a:lnTo>
                    <a:pt x="1971" y="3994"/>
                  </a:lnTo>
                  <a:lnTo>
                    <a:pt x="1987" y="3976"/>
                  </a:lnTo>
                  <a:lnTo>
                    <a:pt x="2003" y="3955"/>
                  </a:lnTo>
                  <a:lnTo>
                    <a:pt x="2018" y="3936"/>
                  </a:lnTo>
                  <a:lnTo>
                    <a:pt x="2033" y="3915"/>
                  </a:lnTo>
                  <a:lnTo>
                    <a:pt x="2048" y="3893"/>
                  </a:lnTo>
                  <a:lnTo>
                    <a:pt x="2062" y="3870"/>
                  </a:lnTo>
                  <a:lnTo>
                    <a:pt x="2075" y="3847"/>
                  </a:lnTo>
                  <a:lnTo>
                    <a:pt x="2087" y="3822"/>
                  </a:lnTo>
                  <a:lnTo>
                    <a:pt x="2098" y="3798"/>
                  </a:lnTo>
                  <a:lnTo>
                    <a:pt x="2108" y="3772"/>
                  </a:lnTo>
                  <a:lnTo>
                    <a:pt x="2126" y="3769"/>
                  </a:lnTo>
                  <a:lnTo>
                    <a:pt x="2141" y="3765"/>
                  </a:lnTo>
                  <a:lnTo>
                    <a:pt x="2155" y="3760"/>
                  </a:lnTo>
                  <a:lnTo>
                    <a:pt x="2167" y="3755"/>
                  </a:lnTo>
                  <a:lnTo>
                    <a:pt x="2180" y="3748"/>
                  </a:lnTo>
                  <a:lnTo>
                    <a:pt x="2190" y="3740"/>
                  </a:lnTo>
                  <a:lnTo>
                    <a:pt x="2200" y="3732"/>
                  </a:lnTo>
                  <a:lnTo>
                    <a:pt x="2208" y="3723"/>
                  </a:lnTo>
                  <a:lnTo>
                    <a:pt x="2216" y="3713"/>
                  </a:lnTo>
                  <a:lnTo>
                    <a:pt x="2223" y="3702"/>
                  </a:lnTo>
                  <a:lnTo>
                    <a:pt x="2229" y="3692"/>
                  </a:lnTo>
                  <a:lnTo>
                    <a:pt x="2234" y="3681"/>
                  </a:lnTo>
                  <a:lnTo>
                    <a:pt x="2245" y="3659"/>
                  </a:lnTo>
                  <a:lnTo>
                    <a:pt x="2254" y="3636"/>
                  </a:lnTo>
                  <a:lnTo>
                    <a:pt x="2287" y="3564"/>
                  </a:lnTo>
                  <a:lnTo>
                    <a:pt x="2295" y="3556"/>
                  </a:lnTo>
                  <a:lnTo>
                    <a:pt x="2315" y="3538"/>
                  </a:lnTo>
                  <a:lnTo>
                    <a:pt x="2332" y="3520"/>
                  </a:lnTo>
                  <a:lnTo>
                    <a:pt x="2341" y="3511"/>
                  </a:lnTo>
                  <a:lnTo>
                    <a:pt x="2350" y="3504"/>
                  </a:lnTo>
                  <a:lnTo>
                    <a:pt x="2359" y="3497"/>
                  </a:lnTo>
                  <a:lnTo>
                    <a:pt x="2368" y="3489"/>
                  </a:lnTo>
                  <a:lnTo>
                    <a:pt x="2377" y="3481"/>
                  </a:lnTo>
                  <a:lnTo>
                    <a:pt x="2385" y="3472"/>
                  </a:lnTo>
                  <a:lnTo>
                    <a:pt x="2392" y="3462"/>
                  </a:lnTo>
                  <a:lnTo>
                    <a:pt x="2397" y="3451"/>
                  </a:lnTo>
                  <a:lnTo>
                    <a:pt x="2402" y="3437"/>
                  </a:lnTo>
                  <a:lnTo>
                    <a:pt x="2404" y="3430"/>
                  </a:lnTo>
                  <a:lnTo>
                    <a:pt x="2405" y="3423"/>
                  </a:lnTo>
                  <a:lnTo>
                    <a:pt x="2406" y="3415"/>
                  </a:lnTo>
                  <a:lnTo>
                    <a:pt x="2406" y="3406"/>
                  </a:lnTo>
                  <a:lnTo>
                    <a:pt x="2404" y="3387"/>
                  </a:lnTo>
                  <a:lnTo>
                    <a:pt x="2402" y="3366"/>
                  </a:lnTo>
                  <a:lnTo>
                    <a:pt x="2421" y="3355"/>
                  </a:lnTo>
                  <a:lnTo>
                    <a:pt x="2438" y="3343"/>
                  </a:lnTo>
                  <a:lnTo>
                    <a:pt x="2456" y="3330"/>
                  </a:lnTo>
                  <a:lnTo>
                    <a:pt x="2470" y="3315"/>
                  </a:lnTo>
                  <a:lnTo>
                    <a:pt x="2477" y="3308"/>
                  </a:lnTo>
                  <a:lnTo>
                    <a:pt x="2483" y="3300"/>
                  </a:lnTo>
                  <a:lnTo>
                    <a:pt x="2489" y="3292"/>
                  </a:lnTo>
                  <a:lnTo>
                    <a:pt x="2494" y="3284"/>
                  </a:lnTo>
                  <a:lnTo>
                    <a:pt x="2499" y="3275"/>
                  </a:lnTo>
                  <a:lnTo>
                    <a:pt x="2503" y="3267"/>
                  </a:lnTo>
                  <a:lnTo>
                    <a:pt x="2508" y="3258"/>
                  </a:lnTo>
                  <a:lnTo>
                    <a:pt x="2511" y="3248"/>
                  </a:lnTo>
                  <a:lnTo>
                    <a:pt x="2514" y="3236"/>
                  </a:lnTo>
                  <a:lnTo>
                    <a:pt x="2515" y="3225"/>
                  </a:lnTo>
                  <a:lnTo>
                    <a:pt x="2516" y="3213"/>
                  </a:lnTo>
                  <a:lnTo>
                    <a:pt x="2517" y="3202"/>
                  </a:lnTo>
                  <a:lnTo>
                    <a:pt x="2542" y="3187"/>
                  </a:lnTo>
                  <a:lnTo>
                    <a:pt x="2564" y="3172"/>
                  </a:lnTo>
                  <a:lnTo>
                    <a:pt x="2585" y="3157"/>
                  </a:lnTo>
                  <a:lnTo>
                    <a:pt x="2603" y="3141"/>
                  </a:lnTo>
                  <a:lnTo>
                    <a:pt x="2611" y="3133"/>
                  </a:lnTo>
                  <a:lnTo>
                    <a:pt x="2619" y="3124"/>
                  </a:lnTo>
                  <a:lnTo>
                    <a:pt x="2625" y="3116"/>
                  </a:lnTo>
                  <a:lnTo>
                    <a:pt x="2631" y="3107"/>
                  </a:lnTo>
                  <a:lnTo>
                    <a:pt x="2638" y="3099"/>
                  </a:lnTo>
                  <a:lnTo>
                    <a:pt x="2642" y="3090"/>
                  </a:lnTo>
                  <a:lnTo>
                    <a:pt x="2646" y="3081"/>
                  </a:lnTo>
                  <a:lnTo>
                    <a:pt x="2650" y="3072"/>
                  </a:lnTo>
                  <a:lnTo>
                    <a:pt x="2652" y="3063"/>
                  </a:lnTo>
                  <a:lnTo>
                    <a:pt x="2653" y="3053"/>
                  </a:lnTo>
                  <a:lnTo>
                    <a:pt x="2653" y="3044"/>
                  </a:lnTo>
                  <a:lnTo>
                    <a:pt x="2653" y="3035"/>
                  </a:lnTo>
                  <a:lnTo>
                    <a:pt x="2650" y="3016"/>
                  </a:lnTo>
                  <a:lnTo>
                    <a:pt x="2646" y="2997"/>
                  </a:lnTo>
                  <a:lnTo>
                    <a:pt x="2666" y="2982"/>
                  </a:lnTo>
                  <a:lnTo>
                    <a:pt x="2684" y="2968"/>
                  </a:lnTo>
                  <a:lnTo>
                    <a:pt x="2701" y="2953"/>
                  </a:lnTo>
                  <a:lnTo>
                    <a:pt x="2715" y="2938"/>
                  </a:lnTo>
                  <a:lnTo>
                    <a:pt x="2728" y="2923"/>
                  </a:lnTo>
                  <a:lnTo>
                    <a:pt x="2739" y="2907"/>
                  </a:lnTo>
                  <a:lnTo>
                    <a:pt x="2750" y="2892"/>
                  </a:lnTo>
                  <a:lnTo>
                    <a:pt x="2760" y="2877"/>
                  </a:lnTo>
                  <a:lnTo>
                    <a:pt x="2808" y="2810"/>
                  </a:lnTo>
                  <a:lnTo>
                    <a:pt x="2863" y="2765"/>
                  </a:lnTo>
                  <a:lnTo>
                    <a:pt x="2942" y="2693"/>
                  </a:lnTo>
                  <a:lnTo>
                    <a:pt x="2945" y="2681"/>
                  </a:lnTo>
                  <a:lnTo>
                    <a:pt x="2950" y="2654"/>
                  </a:lnTo>
                  <a:lnTo>
                    <a:pt x="2955" y="2628"/>
                  </a:lnTo>
                  <a:lnTo>
                    <a:pt x="2958" y="2616"/>
                  </a:lnTo>
                  <a:lnTo>
                    <a:pt x="2964" y="2572"/>
                  </a:lnTo>
                  <a:lnTo>
                    <a:pt x="3008" y="2527"/>
                  </a:lnTo>
                  <a:lnTo>
                    <a:pt x="3079" y="2450"/>
                  </a:lnTo>
                  <a:lnTo>
                    <a:pt x="3082" y="2445"/>
                  </a:lnTo>
                  <a:lnTo>
                    <a:pt x="3084" y="2439"/>
                  </a:lnTo>
                  <a:lnTo>
                    <a:pt x="3086" y="2430"/>
                  </a:lnTo>
                  <a:lnTo>
                    <a:pt x="3087" y="2421"/>
                  </a:lnTo>
                  <a:lnTo>
                    <a:pt x="3086" y="2412"/>
                  </a:lnTo>
                  <a:lnTo>
                    <a:pt x="3085" y="2404"/>
                  </a:lnTo>
                  <a:lnTo>
                    <a:pt x="3080" y="2389"/>
                  </a:lnTo>
                  <a:lnTo>
                    <a:pt x="3075" y="2376"/>
                  </a:lnTo>
                  <a:lnTo>
                    <a:pt x="3072" y="2369"/>
                  </a:lnTo>
                  <a:lnTo>
                    <a:pt x="3070" y="2363"/>
                  </a:lnTo>
                  <a:lnTo>
                    <a:pt x="3069" y="2358"/>
                  </a:lnTo>
                  <a:lnTo>
                    <a:pt x="3069" y="2354"/>
                  </a:lnTo>
                  <a:lnTo>
                    <a:pt x="3077" y="2344"/>
                  </a:lnTo>
                  <a:lnTo>
                    <a:pt x="3098" y="2323"/>
                  </a:lnTo>
                  <a:lnTo>
                    <a:pt x="3117" y="2301"/>
                  </a:lnTo>
                  <a:lnTo>
                    <a:pt x="3126" y="2292"/>
                  </a:lnTo>
                  <a:lnTo>
                    <a:pt x="3146" y="2273"/>
                  </a:lnTo>
                  <a:lnTo>
                    <a:pt x="3167" y="2253"/>
                  </a:lnTo>
                  <a:lnTo>
                    <a:pt x="3176" y="2242"/>
                  </a:lnTo>
                  <a:lnTo>
                    <a:pt x="3184" y="2230"/>
                  </a:lnTo>
                  <a:lnTo>
                    <a:pt x="3191" y="2216"/>
                  </a:lnTo>
                  <a:lnTo>
                    <a:pt x="3197" y="2202"/>
                  </a:lnTo>
                  <a:lnTo>
                    <a:pt x="3198" y="2195"/>
                  </a:lnTo>
                  <a:lnTo>
                    <a:pt x="3199" y="2188"/>
                  </a:lnTo>
                  <a:lnTo>
                    <a:pt x="3199" y="2180"/>
                  </a:lnTo>
                  <a:lnTo>
                    <a:pt x="3198" y="2171"/>
                  </a:lnTo>
                  <a:lnTo>
                    <a:pt x="3195" y="2152"/>
                  </a:lnTo>
                  <a:lnTo>
                    <a:pt x="3191" y="2134"/>
                  </a:lnTo>
                  <a:lnTo>
                    <a:pt x="3213" y="2125"/>
                  </a:lnTo>
                  <a:lnTo>
                    <a:pt x="3235" y="2116"/>
                  </a:lnTo>
                  <a:lnTo>
                    <a:pt x="3254" y="2105"/>
                  </a:lnTo>
                  <a:lnTo>
                    <a:pt x="3271" y="2092"/>
                  </a:lnTo>
                  <a:lnTo>
                    <a:pt x="3287" y="2080"/>
                  </a:lnTo>
                  <a:lnTo>
                    <a:pt x="3303" y="2067"/>
                  </a:lnTo>
                  <a:lnTo>
                    <a:pt x="3317" y="2053"/>
                  </a:lnTo>
                  <a:lnTo>
                    <a:pt x="3330" y="2038"/>
                  </a:lnTo>
                  <a:lnTo>
                    <a:pt x="3342" y="2022"/>
                  </a:lnTo>
                  <a:lnTo>
                    <a:pt x="3354" y="2006"/>
                  </a:lnTo>
                  <a:lnTo>
                    <a:pt x="3365" y="1990"/>
                  </a:lnTo>
                  <a:lnTo>
                    <a:pt x="3375" y="1974"/>
                  </a:lnTo>
                  <a:lnTo>
                    <a:pt x="3393" y="1939"/>
                  </a:lnTo>
                  <a:lnTo>
                    <a:pt x="3410" y="1905"/>
                  </a:lnTo>
                  <a:lnTo>
                    <a:pt x="3433" y="1859"/>
                  </a:lnTo>
                  <a:lnTo>
                    <a:pt x="3523" y="1701"/>
                  </a:lnTo>
                  <a:lnTo>
                    <a:pt x="3527" y="1694"/>
                  </a:lnTo>
                  <a:lnTo>
                    <a:pt x="3529" y="1688"/>
                  </a:lnTo>
                  <a:lnTo>
                    <a:pt x="3531" y="1682"/>
                  </a:lnTo>
                  <a:lnTo>
                    <a:pt x="3531" y="1676"/>
                  </a:lnTo>
                  <a:lnTo>
                    <a:pt x="3532" y="1671"/>
                  </a:lnTo>
                  <a:lnTo>
                    <a:pt x="3531" y="1666"/>
                  </a:lnTo>
                  <a:lnTo>
                    <a:pt x="3529" y="1657"/>
                  </a:lnTo>
                  <a:lnTo>
                    <a:pt x="3527" y="1650"/>
                  </a:lnTo>
                  <a:lnTo>
                    <a:pt x="3526" y="1645"/>
                  </a:lnTo>
                  <a:lnTo>
                    <a:pt x="3526" y="1640"/>
                  </a:lnTo>
                  <a:lnTo>
                    <a:pt x="3527" y="1638"/>
                  </a:lnTo>
                  <a:lnTo>
                    <a:pt x="3528" y="1636"/>
                  </a:lnTo>
                  <a:lnTo>
                    <a:pt x="3531" y="1637"/>
                  </a:lnTo>
                  <a:lnTo>
                    <a:pt x="3538" y="1636"/>
                  </a:lnTo>
                  <a:lnTo>
                    <a:pt x="3544" y="1635"/>
                  </a:lnTo>
                  <a:lnTo>
                    <a:pt x="3547" y="1635"/>
                  </a:lnTo>
                  <a:lnTo>
                    <a:pt x="3611" y="1612"/>
                  </a:lnTo>
                  <a:lnTo>
                    <a:pt x="3626" y="1597"/>
                  </a:lnTo>
                  <a:lnTo>
                    <a:pt x="3638" y="1584"/>
                  </a:lnTo>
                  <a:lnTo>
                    <a:pt x="3648" y="1570"/>
                  </a:lnTo>
                  <a:lnTo>
                    <a:pt x="3657" y="1558"/>
                  </a:lnTo>
                  <a:lnTo>
                    <a:pt x="3664" y="1547"/>
                  </a:lnTo>
                  <a:lnTo>
                    <a:pt x="3670" y="1536"/>
                  </a:lnTo>
                  <a:lnTo>
                    <a:pt x="3674" y="1526"/>
                  </a:lnTo>
                  <a:lnTo>
                    <a:pt x="3678" y="1516"/>
                  </a:lnTo>
                  <a:lnTo>
                    <a:pt x="3682" y="1503"/>
                  </a:lnTo>
                  <a:lnTo>
                    <a:pt x="3685" y="1491"/>
                  </a:lnTo>
                  <a:lnTo>
                    <a:pt x="3686" y="1479"/>
                  </a:lnTo>
                  <a:lnTo>
                    <a:pt x="3688" y="1468"/>
                  </a:lnTo>
                  <a:lnTo>
                    <a:pt x="3704" y="1396"/>
                  </a:lnTo>
                  <a:lnTo>
                    <a:pt x="3730" y="1357"/>
                  </a:lnTo>
                  <a:lnTo>
                    <a:pt x="3780" y="1300"/>
                  </a:lnTo>
                  <a:lnTo>
                    <a:pt x="3795" y="1277"/>
                  </a:lnTo>
                  <a:lnTo>
                    <a:pt x="3807" y="1255"/>
                  </a:lnTo>
                  <a:lnTo>
                    <a:pt x="3818" y="1234"/>
                  </a:lnTo>
                  <a:lnTo>
                    <a:pt x="3825" y="1215"/>
                  </a:lnTo>
                  <a:lnTo>
                    <a:pt x="3830" y="1197"/>
                  </a:lnTo>
                  <a:lnTo>
                    <a:pt x="3833" y="1180"/>
                  </a:lnTo>
                  <a:lnTo>
                    <a:pt x="3834" y="1165"/>
                  </a:lnTo>
                  <a:lnTo>
                    <a:pt x="3835" y="1150"/>
                  </a:lnTo>
                  <a:lnTo>
                    <a:pt x="3834" y="1137"/>
                  </a:lnTo>
                  <a:lnTo>
                    <a:pt x="3832" y="1123"/>
                  </a:lnTo>
                  <a:lnTo>
                    <a:pt x="3829" y="1112"/>
                  </a:lnTo>
                  <a:lnTo>
                    <a:pt x="3826" y="1101"/>
                  </a:lnTo>
                  <a:lnTo>
                    <a:pt x="3822" y="1091"/>
                  </a:lnTo>
                  <a:lnTo>
                    <a:pt x="3817" y="1081"/>
                  </a:lnTo>
                  <a:lnTo>
                    <a:pt x="3810" y="1072"/>
                  </a:lnTo>
                  <a:lnTo>
                    <a:pt x="3804" y="1061"/>
                  </a:lnTo>
                  <a:lnTo>
                    <a:pt x="3796" y="1052"/>
                  </a:lnTo>
                  <a:lnTo>
                    <a:pt x="3788" y="1044"/>
                  </a:lnTo>
                  <a:lnTo>
                    <a:pt x="3780" y="1035"/>
                  </a:lnTo>
                  <a:lnTo>
                    <a:pt x="3770" y="1027"/>
                  </a:lnTo>
                  <a:lnTo>
                    <a:pt x="3760" y="1019"/>
                  </a:lnTo>
                  <a:lnTo>
                    <a:pt x="3749" y="1012"/>
                  </a:lnTo>
                  <a:lnTo>
                    <a:pt x="3736" y="1005"/>
                  </a:lnTo>
                  <a:lnTo>
                    <a:pt x="3724" y="997"/>
                  </a:lnTo>
                  <a:lnTo>
                    <a:pt x="3698" y="984"/>
                  </a:lnTo>
                  <a:lnTo>
                    <a:pt x="3668" y="972"/>
                  </a:lnTo>
                  <a:lnTo>
                    <a:pt x="3687" y="952"/>
                  </a:lnTo>
                  <a:lnTo>
                    <a:pt x="3703" y="930"/>
                  </a:lnTo>
                  <a:lnTo>
                    <a:pt x="3710" y="919"/>
                  </a:lnTo>
                  <a:lnTo>
                    <a:pt x="3716" y="908"/>
                  </a:lnTo>
                  <a:lnTo>
                    <a:pt x="3721" y="897"/>
                  </a:lnTo>
                  <a:lnTo>
                    <a:pt x="3726" y="885"/>
                  </a:lnTo>
                  <a:lnTo>
                    <a:pt x="3729" y="873"/>
                  </a:lnTo>
                  <a:lnTo>
                    <a:pt x="3731" y="860"/>
                  </a:lnTo>
                  <a:lnTo>
                    <a:pt x="3732" y="847"/>
                  </a:lnTo>
                  <a:lnTo>
                    <a:pt x="3731" y="834"/>
                  </a:lnTo>
                  <a:lnTo>
                    <a:pt x="3730" y="827"/>
                  </a:lnTo>
                  <a:lnTo>
                    <a:pt x="3728" y="819"/>
                  </a:lnTo>
                  <a:lnTo>
                    <a:pt x="3725" y="812"/>
                  </a:lnTo>
                  <a:lnTo>
                    <a:pt x="3722" y="804"/>
                  </a:lnTo>
                  <a:lnTo>
                    <a:pt x="3715" y="789"/>
                  </a:lnTo>
                  <a:lnTo>
                    <a:pt x="3705" y="775"/>
                  </a:lnTo>
                  <a:lnTo>
                    <a:pt x="3692" y="762"/>
                  </a:lnTo>
                  <a:lnTo>
                    <a:pt x="3677" y="748"/>
                  </a:lnTo>
                  <a:lnTo>
                    <a:pt x="3661" y="734"/>
                  </a:lnTo>
                  <a:lnTo>
                    <a:pt x="3642" y="721"/>
                  </a:lnTo>
                  <a:lnTo>
                    <a:pt x="3646" y="712"/>
                  </a:lnTo>
                  <a:lnTo>
                    <a:pt x="3650" y="704"/>
                  </a:lnTo>
                  <a:lnTo>
                    <a:pt x="3655" y="686"/>
                  </a:lnTo>
                  <a:lnTo>
                    <a:pt x="3658" y="666"/>
                  </a:lnTo>
                  <a:lnTo>
                    <a:pt x="3659" y="648"/>
                  </a:lnTo>
                  <a:lnTo>
                    <a:pt x="3659" y="631"/>
                  </a:lnTo>
                  <a:lnTo>
                    <a:pt x="3657" y="614"/>
                  </a:lnTo>
                  <a:lnTo>
                    <a:pt x="3652" y="597"/>
                  </a:lnTo>
                  <a:lnTo>
                    <a:pt x="3650" y="590"/>
                  </a:lnTo>
                  <a:lnTo>
                    <a:pt x="3647" y="582"/>
                  </a:lnTo>
                  <a:lnTo>
                    <a:pt x="3643" y="575"/>
                  </a:lnTo>
                  <a:lnTo>
                    <a:pt x="3639" y="568"/>
                  </a:lnTo>
                  <a:lnTo>
                    <a:pt x="3631" y="557"/>
                  </a:lnTo>
                  <a:lnTo>
                    <a:pt x="3621" y="548"/>
                  </a:lnTo>
                  <a:lnTo>
                    <a:pt x="3609" y="539"/>
                  </a:lnTo>
                  <a:lnTo>
                    <a:pt x="3598" y="532"/>
                  </a:lnTo>
                  <a:lnTo>
                    <a:pt x="3585" y="527"/>
                  </a:lnTo>
                  <a:lnTo>
                    <a:pt x="3572" y="522"/>
                  </a:lnTo>
                  <a:lnTo>
                    <a:pt x="3557" y="519"/>
                  </a:lnTo>
                  <a:lnTo>
                    <a:pt x="3541" y="517"/>
                  </a:lnTo>
                  <a:lnTo>
                    <a:pt x="3542" y="499"/>
                  </a:lnTo>
                  <a:lnTo>
                    <a:pt x="3543" y="491"/>
                  </a:lnTo>
                  <a:lnTo>
                    <a:pt x="3545" y="465"/>
                  </a:lnTo>
                  <a:lnTo>
                    <a:pt x="3547" y="438"/>
                  </a:lnTo>
                  <a:lnTo>
                    <a:pt x="3547" y="410"/>
                  </a:lnTo>
                  <a:lnTo>
                    <a:pt x="3546" y="383"/>
                  </a:lnTo>
                  <a:lnTo>
                    <a:pt x="3544" y="370"/>
                  </a:lnTo>
                  <a:lnTo>
                    <a:pt x="3542" y="358"/>
                  </a:lnTo>
                  <a:lnTo>
                    <a:pt x="3539" y="344"/>
                  </a:lnTo>
                  <a:lnTo>
                    <a:pt x="3536" y="332"/>
                  </a:lnTo>
                  <a:lnTo>
                    <a:pt x="3531" y="321"/>
                  </a:lnTo>
                  <a:lnTo>
                    <a:pt x="3525" y="310"/>
                  </a:lnTo>
                  <a:lnTo>
                    <a:pt x="3518" y="299"/>
                  </a:lnTo>
                  <a:lnTo>
                    <a:pt x="3510" y="290"/>
                  </a:lnTo>
                  <a:lnTo>
                    <a:pt x="3499" y="279"/>
                  </a:lnTo>
                  <a:lnTo>
                    <a:pt x="3485" y="268"/>
                  </a:lnTo>
                  <a:lnTo>
                    <a:pt x="3467" y="258"/>
                  </a:lnTo>
                  <a:lnTo>
                    <a:pt x="3448" y="249"/>
                  </a:lnTo>
                  <a:lnTo>
                    <a:pt x="3438" y="245"/>
                  </a:lnTo>
                  <a:lnTo>
                    <a:pt x="3428" y="242"/>
                  </a:lnTo>
                  <a:lnTo>
                    <a:pt x="3416" y="239"/>
                  </a:lnTo>
                  <a:lnTo>
                    <a:pt x="3406" y="238"/>
                  </a:lnTo>
                  <a:lnTo>
                    <a:pt x="3395" y="237"/>
                  </a:lnTo>
                  <a:lnTo>
                    <a:pt x="3385" y="238"/>
                  </a:lnTo>
                  <a:lnTo>
                    <a:pt x="3374" y="239"/>
                  </a:lnTo>
                  <a:lnTo>
                    <a:pt x="3365" y="242"/>
                  </a:lnTo>
                  <a:lnTo>
                    <a:pt x="3359" y="245"/>
                  </a:lnTo>
                  <a:lnTo>
                    <a:pt x="3352" y="249"/>
                  </a:lnTo>
                  <a:lnTo>
                    <a:pt x="3345" y="237"/>
                  </a:lnTo>
                  <a:lnTo>
                    <a:pt x="3336" y="226"/>
                  </a:lnTo>
                  <a:lnTo>
                    <a:pt x="3327" y="215"/>
                  </a:lnTo>
                  <a:lnTo>
                    <a:pt x="3316" y="206"/>
                  </a:lnTo>
                  <a:lnTo>
                    <a:pt x="3305" y="199"/>
                  </a:lnTo>
                  <a:lnTo>
                    <a:pt x="3292" y="192"/>
                  </a:lnTo>
                  <a:lnTo>
                    <a:pt x="3279" y="186"/>
                  </a:lnTo>
                  <a:lnTo>
                    <a:pt x="3265" y="181"/>
                  </a:lnTo>
                  <a:lnTo>
                    <a:pt x="3252" y="177"/>
                  </a:lnTo>
                  <a:lnTo>
                    <a:pt x="3238" y="174"/>
                  </a:lnTo>
                  <a:lnTo>
                    <a:pt x="3224" y="171"/>
                  </a:lnTo>
                  <a:lnTo>
                    <a:pt x="3209" y="169"/>
                  </a:lnTo>
                  <a:lnTo>
                    <a:pt x="3181" y="165"/>
                  </a:lnTo>
                  <a:lnTo>
                    <a:pt x="3153" y="163"/>
                  </a:lnTo>
                  <a:lnTo>
                    <a:pt x="3139" y="161"/>
                  </a:lnTo>
                  <a:lnTo>
                    <a:pt x="3109" y="156"/>
                  </a:lnTo>
                  <a:lnTo>
                    <a:pt x="3077" y="152"/>
                  </a:lnTo>
                  <a:lnTo>
                    <a:pt x="3063" y="151"/>
                  </a:lnTo>
                  <a:lnTo>
                    <a:pt x="3052" y="144"/>
                  </a:lnTo>
                  <a:lnTo>
                    <a:pt x="3040" y="138"/>
                  </a:lnTo>
                  <a:lnTo>
                    <a:pt x="3010" y="123"/>
                  </a:lnTo>
                  <a:lnTo>
                    <a:pt x="2983" y="110"/>
                  </a:lnTo>
                  <a:lnTo>
                    <a:pt x="2959" y="100"/>
                  </a:lnTo>
                  <a:lnTo>
                    <a:pt x="2938" y="91"/>
                  </a:lnTo>
                  <a:lnTo>
                    <a:pt x="2919" y="86"/>
                  </a:lnTo>
                  <a:lnTo>
                    <a:pt x="2902" y="82"/>
                  </a:lnTo>
                  <a:lnTo>
                    <a:pt x="2893" y="81"/>
                  </a:lnTo>
                  <a:lnTo>
                    <a:pt x="2886" y="81"/>
                  </a:lnTo>
                  <a:lnTo>
                    <a:pt x="2879" y="81"/>
                  </a:lnTo>
                  <a:lnTo>
                    <a:pt x="2873" y="82"/>
                  </a:lnTo>
                  <a:lnTo>
                    <a:pt x="2867" y="71"/>
                  </a:lnTo>
                  <a:lnTo>
                    <a:pt x="2861" y="62"/>
                  </a:lnTo>
                  <a:lnTo>
                    <a:pt x="2853" y="53"/>
                  </a:lnTo>
                  <a:lnTo>
                    <a:pt x="2845" y="46"/>
                  </a:lnTo>
                  <a:lnTo>
                    <a:pt x="2836" y="40"/>
                  </a:lnTo>
                  <a:lnTo>
                    <a:pt x="2826" y="34"/>
                  </a:lnTo>
                  <a:lnTo>
                    <a:pt x="2815" y="30"/>
                  </a:lnTo>
                  <a:lnTo>
                    <a:pt x="2803" y="27"/>
                  </a:lnTo>
                  <a:close/>
                  <a:moveTo>
                    <a:pt x="2650" y="176"/>
                  </a:moveTo>
                  <a:lnTo>
                    <a:pt x="2654" y="168"/>
                  </a:lnTo>
                  <a:lnTo>
                    <a:pt x="2659" y="159"/>
                  </a:lnTo>
                  <a:lnTo>
                    <a:pt x="2665" y="151"/>
                  </a:lnTo>
                  <a:lnTo>
                    <a:pt x="2672" y="143"/>
                  </a:lnTo>
                  <a:lnTo>
                    <a:pt x="2681" y="135"/>
                  </a:lnTo>
                  <a:lnTo>
                    <a:pt x="2690" y="128"/>
                  </a:lnTo>
                  <a:lnTo>
                    <a:pt x="2699" y="120"/>
                  </a:lnTo>
                  <a:lnTo>
                    <a:pt x="2710" y="113"/>
                  </a:lnTo>
                  <a:lnTo>
                    <a:pt x="2721" y="107"/>
                  </a:lnTo>
                  <a:lnTo>
                    <a:pt x="2732" y="102"/>
                  </a:lnTo>
                  <a:lnTo>
                    <a:pt x="2743" y="97"/>
                  </a:lnTo>
                  <a:lnTo>
                    <a:pt x="2753" y="92"/>
                  </a:lnTo>
                  <a:lnTo>
                    <a:pt x="2764" y="89"/>
                  </a:lnTo>
                  <a:lnTo>
                    <a:pt x="2776" y="87"/>
                  </a:lnTo>
                  <a:lnTo>
                    <a:pt x="2786" y="86"/>
                  </a:lnTo>
                  <a:lnTo>
                    <a:pt x="2795" y="86"/>
                  </a:lnTo>
                  <a:lnTo>
                    <a:pt x="2800" y="87"/>
                  </a:lnTo>
                  <a:lnTo>
                    <a:pt x="2805" y="89"/>
                  </a:lnTo>
                  <a:lnTo>
                    <a:pt x="2810" y="91"/>
                  </a:lnTo>
                  <a:lnTo>
                    <a:pt x="2815" y="96"/>
                  </a:lnTo>
                  <a:lnTo>
                    <a:pt x="2819" y="101"/>
                  </a:lnTo>
                  <a:lnTo>
                    <a:pt x="2822" y="108"/>
                  </a:lnTo>
                  <a:lnTo>
                    <a:pt x="2825" y="117"/>
                  </a:lnTo>
                  <a:lnTo>
                    <a:pt x="2827" y="128"/>
                  </a:lnTo>
                  <a:lnTo>
                    <a:pt x="2827" y="128"/>
                  </a:lnTo>
                  <a:lnTo>
                    <a:pt x="2837" y="127"/>
                  </a:lnTo>
                  <a:lnTo>
                    <a:pt x="2857" y="125"/>
                  </a:lnTo>
                  <a:lnTo>
                    <a:pt x="2877" y="123"/>
                  </a:lnTo>
                  <a:lnTo>
                    <a:pt x="2886" y="122"/>
                  </a:lnTo>
                  <a:lnTo>
                    <a:pt x="2886" y="123"/>
                  </a:lnTo>
                  <a:lnTo>
                    <a:pt x="2886" y="123"/>
                  </a:lnTo>
                  <a:lnTo>
                    <a:pt x="2885" y="127"/>
                  </a:lnTo>
                  <a:lnTo>
                    <a:pt x="2882" y="130"/>
                  </a:lnTo>
                  <a:lnTo>
                    <a:pt x="2879" y="132"/>
                  </a:lnTo>
                  <a:lnTo>
                    <a:pt x="2876" y="134"/>
                  </a:lnTo>
                  <a:lnTo>
                    <a:pt x="2883" y="134"/>
                  </a:lnTo>
                  <a:lnTo>
                    <a:pt x="2892" y="136"/>
                  </a:lnTo>
                  <a:lnTo>
                    <a:pt x="2906" y="140"/>
                  </a:lnTo>
                  <a:lnTo>
                    <a:pt x="2921" y="146"/>
                  </a:lnTo>
                  <a:lnTo>
                    <a:pt x="2939" y="154"/>
                  </a:lnTo>
                  <a:lnTo>
                    <a:pt x="2960" y="165"/>
                  </a:lnTo>
                  <a:lnTo>
                    <a:pt x="2985" y="177"/>
                  </a:lnTo>
                  <a:lnTo>
                    <a:pt x="3011" y="191"/>
                  </a:lnTo>
                  <a:lnTo>
                    <a:pt x="3046" y="208"/>
                  </a:lnTo>
                  <a:lnTo>
                    <a:pt x="3149" y="222"/>
                  </a:lnTo>
                  <a:lnTo>
                    <a:pt x="3190" y="226"/>
                  </a:lnTo>
                  <a:lnTo>
                    <a:pt x="3225" y="230"/>
                  </a:lnTo>
                  <a:lnTo>
                    <a:pt x="3239" y="233"/>
                  </a:lnTo>
                  <a:lnTo>
                    <a:pt x="3253" y="236"/>
                  </a:lnTo>
                  <a:lnTo>
                    <a:pt x="3265" y="240"/>
                  </a:lnTo>
                  <a:lnTo>
                    <a:pt x="3276" y="245"/>
                  </a:lnTo>
                  <a:lnTo>
                    <a:pt x="3285" y="251"/>
                  </a:lnTo>
                  <a:lnTo>
                    <a:pt x="3294" y="257"/>
                  </a:lnTo>
                  <a:lnTo>
                    <a:pt x="3301" y="265"/>
                  </a:lnTo>
                  <a:lnTo>
                    <a:pt x="3306" y="273"/>
                  </a:lnTo>
                  <a:lnTo>
                    <a:pt x="3310" y="283"/>
                  </a:lnTo>
                  <a:lnTo>
                    <a:pt x="3312" y="295"/>
                  </a:lnTo>
                  <a:lnTo>
                    <a:pt x="3313" y="307"/>
                  </a:lnTo>
                  <a:lnTo>
                    <a:pt x="3313" y="321"/>
                  </a:lnTo>
                  <a:lnTo>
                    <a:pt x="3373" y="325"/>
                  </a:lnTo>
                  <a:lnTo>
                    <a:pt x="3374" y="317"/>
                  </a:lnTo>
                  <a:lnTo>
                    <a:pt x="3375" y="311"/>
                  </a:lnTo>
                  <a:lnTo>
                    <a:pt x="3376" y="307"/>
                  </a:lnTo>
                  <a:lnTo>
                    <a:pt x="3378" y="303"/>
                  </a:lnTo>
                  <a:lnTo>
                    <a:pt x="3382" y="300"/>
                  </a:lnTo>
                  <a:lnTo>
                    <a:pt x="3384" y="298"/>
                  </a:lnTo>
                  <a:lnTo>
                    <a:pt x="3388" y="297"/>
                  </a:lnTo>
                  <a:lnTo>
                    <a:pt x="3393" y="297"/>
                  </a:lnTo>
                  <a:lnTo>
                    <a:pt x="3397" y="297"/>
                  </a:lnTo>
                  <a:lnTo>
                    <a:pt x="3403" y="298"/>
                  </a:lnTo>
                  <a:lnTo>
                    <a:pt x="3414" y="300"/>
                  </a:lnTo>
                  <a:lnTo>
                    <a:pt x="3426" y="304"/>
                  </a:lnTo>
                  <a:lnTo>
                    <a:pt x="3438" y="310"/>
                  </a:lnTo>
                  <a:lnTo>
                    <a:pt x="3449" y="316"/>
                  </a:lnTo>
                  <a:lnTo>
                    <a:pt x="3458" y="323"/>
                  </a:lnTo>
                  <a:lnTo>
                    <a:pt x="3466" y="330"/>
                  </a:lnTo>
                  <a:lnTo>
                    <a:pt x="3471" y="336"/>
                  </a:lnTo>
                  <a:lnTo>
                    <a:pt x="3475" y="343"/>
                  </a:lnTo>
                  <a:lnTo>
                    <a:pt x="3479" y="351"/>
                  </a:lnTo>
                  <a:lnTo>
                    <a:pt x="3482" y="360"/>
                  </a:lnTo>
                  <a:lnTo>
                    <a:pt x="3485" y="369"/>
                  </a:lnTo>
                  <a:lnTo>
                    <a:pt x="3486" y="378"/>
                  </a:lnTo>
                  <a:lnTo>
                    <a:pt x="3487" y="388"/>
                  </a:lnTo>
                  <a:lnTo>
                    <a:pt x="3488" y="398"/>
                  </a:lnTo>
                  <a:lnTo>
                    <a:pt x="3488" y="420"/>
                  </a:lnTo>
                  <a:lnTo>
                    <a:pt x="3488" y="442"/>
                  </a:lnTo>
                  <a:lnTo>
                    <a:pt x="3486" y="464"/>
                  </a:lnTo>
                  <a:lnTo>
                    <a:pt x="3483" y="486"/>
                  </a:lnTo>
                  <a:lnTo>
                    <a:pt x="3477" y="577"/>
                  </a:lnTo>
                  <a:lnTo>
                    <a:pt x="3512" y="573"/>
                  </a:lnTo>
                  <a:lnTo>
                    <a:pt x="3522" y="572"/>
                  </a:lnTo>
                  <a:lnTo>
                    <a:pt x="3532" y="573"/>
                  </a:lnTo>
                  <a:lnTo>
                    <a:pt x="3543" y="574"/>
                  </a:lnTo>
                  <a:lnTo>
                    <a:pt x="3554" y="576"/>
                  </a:lnTo>
                  <a:lnTo>
                    <a:pt x="3564" y="580"/>
                  </a:lnTo>
                  <a:lnTo>
                    <a:pt x="3573" y="585"/>
                  </a:lnTo>
                  <a:lnTo>
                    <a:pt x="3577" y="588"/>
                  </a:lnTo>
                  <a:lnTo>
                    <a:pt x="3582" y="592"/>
                  </a:lnTo>
                  <a:lnTo>
                    <a:pt x="3585" y="596"/>
                  </a:lnTo>
                  <a:lnTo>
                    <a:pt x="3589" y="600"/>
                  </a:lnTo>
                  <a:lnTo>
                    <a:pt x="3592" y="605"/>
                  </a:lnTo>
                  <a:lnTo>
                    <a:pt x="3594" y="612"/>
                  </a:lnTo>
                  <a:lnTo>
                    <a:pt x="3596" y="618"/>
                  </a:lnTo>
                  <a:lnTo>
                    <a:pt x="3598" y="624"/>
                  </a:lnTo>
                  <a:lnTo>
                    <a:pt x="3599" y="638"/>
                  </a:lnTo>
                  <a:lnTo>
                    <a:pt x="3599" y="652"/>
                  </a:lnTo>
                  <a:lnTo>
                    <a:pt x="3597" y="667"/>
                  </a:lnTo>
                  <a:lnTo>
                    <a:pt x="3593" y="684"/>
                  </a:lnTo>
                  <a:lnTo>
                    <a:pt x="3588" y="700"/>
                  </a:lnTo>
                  <a:lnTo>
                    <a:pt x="3580" y="716"/>
                  </a:lnTo>
                  <a:lnTo>
                    <a:pt x="3567" y="742"/>
                  </a:lnTo>
                  <a:lnTo>
                    <a:pt x="3591" y="756"/>
                  </a:lnTo>
                  <a:lnTo>
                    <a:pt x="3609" y="767"/>
                  </a:lnTo>
                  <a:lnTo>
                    <a:pt x="3625" y="778"/>
                  </a:lnTo>
                  <a:lnTo>
                    <a:pt x="3638" y="788"/>
                  </a:lnTo>
                  <a:lnTo>
                    <a:pt x="3649" y="799"/>
                  </a:lnTo>
                  <a:lnTo>
                    <a:pt x="3658" y="811"/>
                  </a:lnTo>
                  <a:lnTo>
                    <a:pt x="3665" y="821"/>
                  </a:lnTo>
                  <a:lnTo>
                    <a:pt x="3669" y="831"/>
                  </a:lnTo>
                  <a:lnTo>
                    <a:pt x="3672" y="841"/>
                  </a:lnTo>
                  <a:lnTo>
                    <a:pt x="3672" y="847"/>
                  </a:lnTo>
                  <a:lnTo>
                    <a:pt x="3672" y="853"/>
                  </a:lnTo>
                  <a:lnTo>
                    <a:pt x="3671" y="859"/>
                  </a:lnTo>
                  <a:lnTo>
                    <a:pt x="3669" y="865"/>
                  </a:lnTo>
                  <a:lnTo>
                    <a:pt x="3667" y="873"/>
                  </a:lnTo>
                  <a:lnTo>
                    <a:pt x="3664" y="879"/>
                  </a:lnTo>
                  <a:lnTo>
                    <a:pt x="3661" y="886"/>
                  </a:lnTo>
                  <a:lnTo>
                    <a:pt x="3656" y="893"/>
                  </a:lnTo>
                  <a:lnTo>
                    <a:pt x="3646" y="908"/>
                  </a:lnTo>
                  <a:lnTo>
                    <a:pt x="3633" y="925"/>
                  </a:lnTo>
                  <a:lnTo>
                    <a:pt x="3617" y="943"/>
                  </a:lnTo>
                  <a:lnTo>
                    <a:pt x="3596" y="962"/>
                  </a:lnTo>
                  <a:lnTo>
                    <a:pt x="3559" y="999"/>
                  </a:lnTo>
                  <a:lnTo>
                    <a:pt x="3609" y="1013"/>
                  </a:lnTo>
                  <a:lnTo>
                    <a:pt x="3626" y="1018"/>
                  </a:lnTo>
                  <a:lnTo>
                    <a:pt x="3641" y="1022"/>
                  </a:lnTo>
                  <a:lnTo>
                    <a:pt x="3655" y="1028"/>
                  </a:lnTo>
                  <a:lnTo>
                    <a:pt x="3669" y="1033"/>
                  </a:lnTo>
                  <a:lnTo>
                    <a:pt x="3682" y="1039"/>
                  </a:lnTo>
                  <a:lnTo>
                    <a:pt x="3694" y="1045"/>
                  </a:lnTo>
                  <a:lnTo>
                    <a:pt x="3706" y="1051"/>
                  </a:lnTo>
                  <a:lnTo>
                    <a:pt x="3716" y="1058"/>
                  </a:lnTo>
                  <a:lnTo>
                    <a:pt x="3725" y="1066"/>
                  </a:lnTo>
                  <a:lnTo>
                    <a:pt x="3734" y="1073"/>
                  </a:lnTo>
                  <a:lnTo>
                    <a:pt x="3742" y="1080"/>
                  </a:lnTo>
                  <a:lnTo>
                    <a:pt x="3750" y="1088"/>
                  </a:lnTo>
                  <a:lnTo>
                    <a:pt x="3756" y="1096"/>
                  </a:lnTo>
                  <a:lnTo>
                    <a:pt x="3761" y="1104"/>
                  </a:lnTo>
                  <a:lnTo>
                    <a:pt x="3766" y="1112"/>
                  </a:lnTo>
                  <a:lnTo>
                    <a:pt x="3769" y="1121"/>
                  </a:lnTo>
                  <a:lnTo>
                    <a:pt x="3772" y="1130"/>
                  </a:lnTo>
                  <a:lnTo>
                    <a:pt x="3773" y="1137"/>
                  </a:lnTo>
                  <a:lnTo>
                    <a:pt x="3775" y="1145"/>
                  </a:lnTo>
                  <a:lnTo>
                    <a:pt x="3775" y="1153"/>
                  </a:lnTo>
                  <a:lnTo>
                    <a:pt x="3775" y="1162"/>
                  </a:lnTo>
                  <a:lnTo>
                    <a:pt x="3774" y="1170"/>
                  </a:lnTo>
                  <a:lnTo>
                    <a:pt x="3773" y="1179"/>
                  </a:lnTo>
                  <a:lnTo>
                    <a:pt x="3771" y="1187"/>
                  </a:lnTo>
                  <a:lnTo>
                    <a:pt x="3768" y="1197"/>
                  </a:lnTo>
                  <a:lnTo>
                    <a:pt x="3765" y="1206"/>
                  </a:lnTo>
                  <a:lnTo>
                    <a:pt x="3761" y="1216"/>
                  </a:lnTo>
                  <a:lnTo>
                    <a:pt x="3756" y="1225"/>
                  </a:lnTo>
                  <a:lnTo>
                    <a:pt x="3744" y="1245"/>
                  </a:lnTo>
                  <a:lnTo>
                    <a:pt x="3731" y="1266"/>
                  </a:lnTo>
                  <a:lnTo>
                    <a:pt x="3689" y="1314"/>
                  </a:lnTo>
                  <a:lnTo>
                    <a:pt x="3648" y="1374"/>
                  </a:lnTo>
                  <a:lnTo>
                    <a:pt x="3628" y="1461"/>
                  </a:lnTo>
                  <a:lnTo>
                    <a:pt x="3627" y="1474"/>
                  </a:lnTo>
                  <a:lnTo>
                    <a:pt x="3625" y="1485"/>
                  </a:lnTo>
                  <a:lnTo>
                    <a:pt x="3622" y="1497"/>
                  </a:lnTo>
                  <a:lnTo>
                    <a:pt x="3617" y="1509"/>
                  </a:lnTo>
                  <a:lnTo>
                    <a:pt x="3610" y="1522"/>
                  </a:lnTo>
                  <a:lnTo>
                    <a:pt x="3600" y="1536"/>
                  </a:lnTo>
                  <a:lnTo>
                    <a:pt x="3587" y="1551"/>
                  </a:lnTo>
                  <a:lnTo>
                    <a:pt x="3570" y="1569"/>
                  </a:lnTo>
                  <a:lnTo>
                    <a:pt x="3566" y="1569"/>
                  </a:lnTo>
                  <a:lnTo>
                    <a:pt x="3554" y="1572"/>
                  </a:lnTo>
                  <a:lnTo>
                    <a:pt x="3542" y="1575"/>
                  </a:lnTo>
                  <a:lnTo>
                    <a:pt x="3537" y="1576"/>
                  </a:lnTo>
                  <a:lnTo>
                    <a:pt x="3482" y="1598"/>
                  </a:lnTo>
                  <a:lnTo>
                    <a:pt x="3478" y="1604"/>
                  </a:lnTo>
                  <a:lnTo>
                    <a:pt x="3474" y="1610"/>
                  </a:lnTo>
                  <a:lnTo>
                    <a:pt x="3471" y="1615"/>
                  </a:lnTo>
                  <a:lnTo>
                    <a:pt x="3469" y="1621"/>
                  </a:lnTo>
                  <a:lnTo>
                    <a:pt x="3466" y="1631"/>
                  </a:lnTo>
                  <a:lnTo>
                    <a:pt x="3465" y="1640"/>
                  </a:lnTo>
                  <a:lnTo>
                    <a:pt x="3466" y="1649"/>
                  </a:lnTo>
                  <a:lnTo>
                    <a:pt x="3467" y="1657"/>
                  </a:lnTo>
                  <a:lnTo>
                    <a:pt x="3469" y="1663"/>
                  </a:lnTo>
                  <a:lnTo>
                    <a:pt x="3470" y="1669"/>
                  </a:lnTo>
                  <a:lnTo>
                    <a:pt x="3470" y="1669"/>
                  </a:lnTo>
                  <a:lnTo>
                    <a:pt x="3470" y="1669"/>
                  </a:lnTo>
                  <a:lnTo>
                    <a:pt x="3466" y="1678"/>
                  </a:lnTo>
                  <a:lnTo>
                    <a:pt x="3455" y="1698"/>
                  </a:lnTo>
                  <a:lnTo>
                    <a:pt x="3441" y="1725"/>
                  </a:lnTo>
                  <a:lnTo>
                    <a:pt x="3425" y="1753"/>
                  </a:lnTo>
                  <a:lnTo>
                    <a:pt x="3408" y="1783"/>
                  </a:lnTo>
                  <a:lnTo>
                    <a:pt x="3394" y="1807"/>
                  </a:lnTo>
                  <a:lnTo>
                    <a:pt x="3384" y="1825"/>
                  </a:lnTo>
                  <a:lnTo>
                    <a:pt x="3380" y="1831"/>
                  </a:lnTo>
                  <a:lnTo>
                    <a:pt x="3357" y="1878"/>
                  </a:lnTo>
                  <a:lnTo>
                    <a:pt x="3339" y="1914"/>
                  </a:lnTo>
                  <a:lnTo>
                    <a:pt x="3322" y="1946"/>
                  </a:lnTo>
                  <a:lnTo>
                    <a:pt x="3313" y="1962"/>
                  </a:lnTo>
                  <a:lnTo>
                    <a:pt x="3303" y="1978"/>
                  </a:lnTo>
                  <a:lnTo>
                    <a:pt x="3293" y="1992"/>
                  </a:lnTo>
                  <a:lnTo>
                    <a:pt x="3281" y="2006"/>
                  </a:lnTo>
                  <a:lnTo>
                    <a:pt x="3269" y="2019"/>
                  </a:lnTo>
                  <a:lnTo>
                    <a:pt x="3257" y="2032"/>
                  </a:lnTo>
                  <a:lnTo>
                    <a:pt x="3243" y="2043"/>
                  </a:lnTo>
                  <a:lnTo>
                    <a:pt x="3228" y="2054"/>
                  </a:lnTo>
                  <a:lnTo>
                    <a:pt x="3211" y="2063"/>
                  </a:lnTo>
                  <a:lnTo>
                    <a:pt x="3194" y="2072"/>
                  </a:lnTo>
                  <a:lnTo>
                    <a:pt x="3175" y="2079"/>
                  </a:lnTo>
                  <a:lnTo>
                    <a:pt x="3153" y="2086"/>
                  </a:lnTo>
                  <a:lnTo>
                    <a:pt x="3121" y="2094"/>
                  </a:lnTo>
                  <a:lnTo>
                    <a:pt x="3133" y="2126"/>
                  </a:lnTo>
                  <a:lnTo>
                    <a:pt x="3136" y="2135"/>
                  </a:lnTo>
                  <a:lnTo>
                    <a:pt x="3139" y="2143"/>
                  </a:lnTo>
                  <a:lnTo>
                    <a:pt x="3141" y="2151"/>
                  </a:lnTo>
                  <a:lnTo>
                    <a:pt x="3142" y="2158"/>
                  </a:lnTo>
                  <a:lnTo>
                    <a:pt x="3142" y="2166"/>
                  </a:lnTo>
                  <a:lnTo>
                    <a:pt x="3142" y="2172"/>
                  </a:lnTo>
                  <a:lnTo>
                    <a:pt x="3141" y="2179"/>
                  </a:lnTo>
                  <a:lnTo>
                    <a:pt x="3139" y="2185"/>
                  </a:lnTo>
                  <a:lnTo>
                    <a:pt x="3136" y="2192"/>
                  </a:lnTo>
                  <a:lnTo>
                    <a:pt x="3132" y="2200"/>
                  </a:lnTo>
                  <a:lnTo>
                    <a:pt x="3127" y="2207"/>
                  </a:lnTo>
                  <a:lnTo>
                    <a:pt x="3121" y="2214"/>
                  </a:lnTo>
                  <a:lnTo>
                    <a:pt x="3106" y="2230"/>
                  </a:lnTo>
                  <a:lnTo>
                    <a:pt x="3087" y="2246"/>
                  </a:lnTo>
                  <a:lnTo>
                    <a:pt x="3016" y="2326"/>
                  </a:lnTo>
                  <a:lnTo>
                    <a:pt x="3013" y="2331"/>
                  </a:lnTo>
                  <a:lnTo>
                    <a:pt x="3011" y="2336"/>
                  </a:lnTo>
                  <a:lnTo>
                    <a:pt x="3009" y="2345"/>
                  </a:lnTo>
                  <a:lnTo>
                    <a:pt x="3009" y="2355"/>
                  </a:lnTo>
                  <a:lnTo>
                    <a:pt x="3009" y="2363"/>
                  </a:lnTo>
                  <a:lnTo>
                    <a:pt x="3010" y="2371"/>
                  </a:lnTo>
                  <a:lnTo>
                    <a:pt x="3015" y="2386"/>
                  </a:lnTo>
                  <a:lnTo>
                    <a:pt x="3020" y="2399"/>
                  </a:lnTo>
                  <a:lnTo>
                    <a:pt x="3023" y="2406"/>
                  </a:lnTo>
                  <a:lnTo>
                    <a:pt x="3025" y="2412"/>
                  </a:lnTo>
                  <a:lnTo>
                    <a:pt x="3028" y="2418"/>
                  </a:lnTo>
                  <a:lnTo>
                    <a:pt x="3028" y="2422"/>
                  </a:lnTo>
                  <a:lnTo>
                    <a:pt x="3026" y="2422"/>
                  </a:lnTo>
                  <a:lnTo>
                    <a:pt x="3026" y="2422"/>
                  </a:lnTo>
                  <a:lnTo>
                    <a:pt x="3018" y="2431"/>
                  </a:lnTo>
                  <a:lnTo>
                    <a:pt x="2999" y="2452"/>
                  </a:lnTo>
                  <a:lnTo>
                    <a:pt x="2979" y="2472"/>
                  </a:lnTo>
                  <a:lnTo>
                    <a:pt x="2971" y="2481"/>
                  </a:lnTo>
                  <a:lnTo>
                    <a:pt x="2913" y="2541"/>
                  </a:lnTo>
                  <a:lnTo>
                    <a:pt x="2899" y="2617"/>
                  </a:lnTo>
                  <a:lnTo>
                    <a:pt x="2892" y="2660"/>
                  </a:lnTo>
                  <a:lnTo>
                    <a:pt x="2829" y="2715"/>
                  </a:lnTo>
                  <a:lnTo>
                    <a:pt x="2762" y="2771"/>
                  </a:lnTo>
                  <a:lnTo>
                    <a:pt x="2754" y="2783"/>
                  </a:lnTo>
                  <a:lnTo>
                    <a:pt x="2736" y="2808"/>
                  </a:lnTo>
                  <a:lnTo>
                    <a:pt x="2719" y="2833"/>
                  </a:lnTo>
                  <a:lnTo>
                    <a:pt x="2711" y="2844"/>
                  </a:lnTo>
                  <a:lnTo>
                    <a:pt x="2701" y="2860"/>
                  </a:lnTo>
                  <a:lnTo>
                    <a:pt x="2690" y="2876"/>
                  </a:lnTo>
                  <a:lnTo>
                    <a:pt x="2679" y="2890"/>
                  </a:lnTo>
                  <a:lnTo>
                    <a:pt x="2668" y="2904"/>
                  </a:lnTo>
                  <a:lnTo>
                    <a:pt x="2655" y="2917"/>
                  </a:lnTo>
                  <a:lnTo>
                    <a:pt x="2640" y="2930"/>
                  </a:lnTo>
                  <a:lnTo>
                    <a:pt x="2621" y="2944"/>
                  </a:lnTo>
                  <a:lnTo>
                    <a:pt x="2601" y="2957"/>
                  </a:lnTo>
                  <a:lnTo>
                    <a:pt x="2579" y="2970"/>
                  </a:lnTo>
                  <a:lnTo>
                    <a:pt x="2589" y="2994"/>
                  </a:lnTo>
                  <a:lnTo>
                    <a:pt x="2592" y="3003"/>
                  </a:lnTo>
                  <a:lnTo>
                    <a:pt x="2594" y="3011"/>
                  </a:lnTo>
                  <a:lnTo>
                    <a:pt x="2595" y="3018"/>
                  </a:lnTo>
                  <a:lnTo>
                    <a:pt x="2596" y="3026"/>
                  </a:lnTo>
                  <a:lnTo>
                    <a:pt x="2596" y="3033"/>
                  </a:lnTo>
                  <a:lnTo>
                    <a:pt x="2595" y="3040"/>
                  </a:lnTo>
                  <a:lnTo>
                    <a:pt x="2594" y="3047"/>
                  </a:lnTo>
                  <a:lnTo>
                    <a:pt x="2592" y="3054"/>
                  </a:lnTo>
                  <a:lnTo>
                    <a:pt x="2589" y="3063"/>
                  </a:lnTo>
                  <a:lnTo>
                    <a:pt x="2585" y="3071"/>
                  </a:lnTo>
                  <a:lnTo>
                    <a:pt x="2581" y="3079"/>
                  </a:lnTo>
                  <a:lnTo>
                    <a:pt x="2575" y="3086"/>
                  </a:lnTo>
                  <a:lnTo>
                    <a:pt x="2568" y="3093"/>
                  </a:lnTo>
                  <a:lnTo>
                    <a:pt x="2562" y="3100"/>
                  </a:lnTo>
                  <a:lnTo>
                    <a:pt x="2555" y="3107"/>
                  </a:lnTo>
                  <a:lnTo>
                    <a:pt x="2547" y="3114"/>
                  </a:lnTo>
                  <a:lnTo>
                    <a:pt x="2531" y="3126"/>
                  </a:lnTo>
                  <a:lnTo>
                    <a:pt x="2514" y="3138"/>
                  </a:lnTo>
                  <a:lnTo>
                    <a:pt x="2495" y="3148"/>
                  </a:lnTo>
                  <a:lnTo>
                    <a:pt x="2476" y="3157"/>
                  </a:lnTo>
                  <a:lnTo>
                    <a:pt x="2458" y="3165"/>
                  </a:lnTo>
                  <a:lnTo>
                    <a:pt x="2460" y="3185"/>
                  </a:lnTo>
                  <a:lnTo>
                    <a:pt x="2460" y="3198"/>
                  </a:lnTo>
                  <a:lnTo>
                    <a:pt x="2459" y="3209"/>
                  </a:lnTo>
                  <a:lnTo>
                    <a:pt x="2457" y="3220"/>
                  </a:lnTo>
                  <a:lnTo>
                    <a:pt x="2454" y="3231"/>
                  </a:lnTo>
                  <a:lnTo>
                    <a:pt x="2451" y="3239"/>
                  </a:lnTo>
                  <a:lnTo>
                    <a:pt x="2448" y="3247"/>
                  </a:lnTo>
                  <a:lnTo>
                    <a:pt x="2444" y="3254"/>
                  </a:lnTo>
                  <a:lnTo>
                    <a:pt x="2438" y="3262"/>
                  </a:lnTo>
                  <a:lnTo>
                    <a:pt x="2433" y="3269"/>
                  </a:lnTo>
                  <a:lnTo>
                    <a:pt x="2428" y="3276"/>
                  </a:lnTo>
                  <a:lnTo>
                    <a:pt x="2423" y="3282"/>
                  </a:lnTo>
                  <a:lnTo>
                    <a:pt x="2417" y="3288"/>
                  </a:lnTo>
                  <a:lnTo>
                    <a:pt x="2404" y="3298"/>
                  </a:lnTo>
                  <a:lnTo>
                    <a:pt x="2390" y="3308"/>
                  </a:lnTo>
                  <a:lnTo>
                    <a:pt x="2377" y="3316"/>
                  </a:lnTo>
                  <a:lnTo>
                    <a:pt x="2361" y="3323"/>
                  </a:lnTo>
                  <a:lnTo>
                    <a:pt x="2339" y="3333"/>
                  </a:lnTo>
                  <a:lnTo>
                    <a:pt x="2344" y="3357"/>
                  </a:lnTo>
                  <a:lnTo>
                    <a:pt x="2347" y="3376"/>
                  </a:lnTo>
                  <a:lnTo>
                    <a:pt x="2349" y="3393"/>
                  </a:lnTo>
                  <a:lnTo>
                    <a:pt x="2348" y="3400"/>
                  </a:lnTo>
                  <a:lnTo>
                    <a:pt x="2348" y="3406"/>
                  </a:lnTo>
                  <a:lnTo>
                    <a:pt x="2347" y="3412"/>
                  </a:lnTo>
                  <a:lnTo>
                    <a:pt x="2346" y="3418"/>
                  </a:lnTo>
                  <a:lnTo>
                    <a:pt x="2343" y="3425"/>
                  </a:lnTo>
                  <a:lnTo>
                    <a:pt x="2339" y="3431"/>
                  </a:lnTo>
                  <a:lnTo>
                    <a:pt x="2335" y="3437"/>
                  </a:lnTo>
                  <a:lnTo>
                    <a:pt x="2330" y="3442"/>
                  </a:lnTo>
                  <a:lnTo>
                    <a:pt x="2319" y="3454"/>
                  </a:lnTo>
                  <a:lnTo>
                    <a:pt x="2304" y="3465"/>
                  </a:lnTo>
                  <a:lnTo>
                    <a:pt x="2238" y="3531"/>
                  </a:lnTo>
                  <a:lnTo>
                    <a:pt x="2198" y="3616"/>
                  </a:lnTo>
                  <a:lnTo>
                    <a:pt x="2189" y="3639"/>
                  </a:lnTo>
                  <a:lnTo>
                    <a:pt x="2180" y="3659"/>
                  </a:lnTo>
                  <a:lnTo>
                    <a:pt x="2175" y="3668"/>
                  </a:lnTo>
                  <a:lnTo>
                    <a:pt x="2170" y="3676"/>
                  </a:lnTo>
                  <a:lnTo>
                    <a:pt x="2165" y="3684"/>
                  </a:lnTo>
                  <a:lnTo>
                    <a:pt x="2159" y="3690"/>
                  </a:lnTo>
                  <a:lnTo>
                    <a:pt x="2153" y="3696"/>
                  </a:lnTo>
                  <a:lnTo>
                    <a:pt x="2147" y="3701"/>
                  </a:lnTo>
                  <a:lnTo>
                    <a:pt x="2140" y="3705"/>
                  </a:lnTo>
                  <a:lnTo>
                    <a:pt x="2132" y="3710"/>
                  </a:lnTo>
                  <a:lnTo>
                    <a:pt x="2123" y="3712"/>
                  </a:lnTo>
                  <a:lnTo>
                    <a:pt x="2112" y="3714"/>
                  </a:lnTo>
                  <a:lnTo>
                    <a:pt x="2101" y="3715"/>
                  </a:lnTo>
                  <a:lnTo>
                    <a:pt x="2090" y="3716"/>
                  </a:lnTo>
                  <a:lnTo>
                    <a:pt x="2068" y="3715"/>
                  </a:lnTo>
                  <a:lnTo>
                    <a:pt x="2062" y="3736"/>
                  </a:lnTo>
                  <a:lnTo>
                    <a:pt x="2053" y="3759"/>
                  </a:lnTo>
                  <a:lnTo>
                    <a:pt x="2043" y="3782"/>
                  </a:lnTo>
                  <a:lnTo>
                    <a:pt x="2034" y="3804"/>
                  </a:lnTo>
                  <a:lnTo>
                    <a:pt x="2023" y="3825"/>
                  </a:lnTo>
                  <a:lnTo>
                    <a:pt x="2011" y="3846"/>
                  </a:lnTo>
                  <a:lnTo>
                    <a:pt x="1999" y="3865"/>
                  </a:lnTo>
                  <a:lnTo>
                    <a:pt x="1985" y="3884"/>
                  </a:lnTo>
                  <a:lnTo>
                    <a:pt x="1970" y="3904"/>
                  </a:lnTo>
                  <a:lnTo>
                    <a:pt x="1955" y="3923"/>
                  </a:lnTo>
                  <a:lnTo>
                    <a:pt x="1940" y="3941"/>
                  </a:lnTo>
                  <a:lnTo>
                    <a:pt x="1924" y="3959"/>
                  </a:lnTo>
                  <a:lnTo>
                    <a:pt x="1906" y="3978"/>
                  </a:lnTo>
                  <a:lnTo>
                    <a:pt x="1871" y="4014"/>
                  </a:lnTo>
                  <a:lnTo>
                    <a:pt x="1832" y="4051"/>
                  </a:lnTo>
                  <a:lnTo>
                    <a:pt x="1704" y="4164"/>
                  </a:lnTo>
                  <a:lnTo>
                    <a:pt x="1683" y="4182"/>
                  </a:lnTo>
                  <a:lnTo>
                    <a:pt x="1662" y="4201"/>
                  </a:lnTo>
                  <a:lnTo>
                    <a:pt x="1641" y="4219"/>
                  </a:lnTo>
                  <a:lnTo>
                    <a:pt x="1620" y="4239"/>
                  </a:lnTo>
                  <a:lnTo>
                    <a:pt x="1599" y="4259"/>
                  </a:lnTo>
                  <a:lnTo>
                    <a:pt x="1578" y="4280"/>
                  </a:lnTo>
                  <a:lnTo>
                    <a:pt x="1557" y="4302"/>
                  </a:lnTo>
                  <a:lnTo>
                    <a:pt x="1537" y="4325"/>
                  </a:lnTo>
                  <a:lnTo>
                    <a:pt x="1534" y="4315"/>
                  </a:lnTo>
                  <a:lnTo>
                    <a:pt x="1528" y="4295"/>
                  </a:lnTo>
                  <a:lnTo>
                    <a:pt x="1522" y="4275"/>
                  </a:lnTo>
                  <a:lnTo>
                    <a:pt x="1520" y="4266"/>
                  </a:lnTo>
                  <a:lnTo>
                    <a:pt x="1483" y="4305"/>
                  </a:lnTo>
                  <a:lnTo>
                    <a:pt x="1473" y="4315"/>
                  </a:lnTo>
                  <a:lnTo>
                    <a:pt x="1450" y="4340"/>
                  </a:lnTo>
                  <a:lnTo>
                    <a:pt x="1424" y="4370"/>
                  </a:lnTo>
                  <a:lnTo>
                    <a:pt x="1402" y="4394"/>
                  </a:lnTo>
                  <a:lnTo>
                    <a:pt x="1390" y="4390"/>
                  </a:lnTo>
                  <a:lnTo>
                    <a:pt x="1378" y="4389"/>
                  </a:lnTo>
                  <a:lnTo>
                    <a:pt x="1366" y="4389"/>
                  </a:lnTo>
                  <a:lnTo>
                    <a:pt x="1354" y="4391"/>
                  </a:lnTo>
                  <a:lnTo>
                    <a:pt x="1341" y="4394"/>
                  </a:lnTo>
                  <a:lnTo>
                    <a:pt x="1327" y="4398"/>
                  </a:lnTo>
                  <a:lnTo>
                    <a:pt x="1314" y="4403"/>
                  </a:lnTo>
                  <a:lnTo>
                    <a:pt x="1301" y="4410"/>
                  </a:lnTo>
                  <a:lnTo>
                    <a:pt x="1287" y="4418"/>
                  </a:lnTo>
                  <a:lnTo>
                    <a:pt x="1273" y="4426"/>
                  </a:lnTo>
                  <a:lnTo>
                    <a:pt x="1259" y="4435"/>
                  </a:lnTo>
                  <a:lnTo>
                    <a:pt x="1245" y="4444"/>
                  </a:lnTo>
                  <a:lnTo>
                    <a:pt x="1218" y="4463"/>
                  </a:lnTo>
                  <a:lnTo>
                    <a:pt x="1190" y="4484"/>
                  </a:lnTo>
                  <a:lnTo>
                    <a:pt x="1092" y="4547"/>
                  </a:lnTo>
                  <a:lnTo>
                    <a:pt x="1064" y="4557"/>
                  </a:lnTo>
                  <a:lnTo>
                    <a:pt x="1034" y="4566"/>
                  </a:lnTo>
                  <a:lnTo>
                    <a:pt x="1019" y="4569"/>
                  </a:lnTo>
                  <a:lnTo>
                    <a:pt x="1004" y="4572"/>
                  </a:lnTo>
                  <a:lnTo>
                    <a:pt x="988" y="4575"/>
                  </a:lnTo>
                  <a:lnTo>
                    <a:pt x="974" y="4577"/>
                  </a:lnTo>
                  <a:lnTo>
                    <a:pt x="959" y="4578"/>
                  </a:lnTo>
                  <a:lnTo>
                    <a:pt x="945" y="4578"/>
                  </a:lnTo>
                  <a:lnTo>
                    <a:pt x="931" y="4578"/>
                  </a:lnTo>
                  <a:lnTo>
                    <a:pt x="918" y="4577"/>
                  </a:lnTo>
                  <a:lnTo>
                    <a:pt x="906" y="4575"/>
                  </a:lnTo>
                  <a:lnTo>
                    <a:pt x="895" y="4571"/>
                  </a:lnTo>
                  <a:lnTo>
                    <a:pt x="884" y="4568"/>
                  </a:lnTo>
                  <a:lnTo>
                    <a:pt x="875" y="4562"/>
                  </a:lnTo>
                  <a:lnTo>
                    <a:pt x="868" y="4557"/>
                  </a:lnTo>
                  <a:lnTo>
                    <a:pt x="862" y="4551"/>
                  </a:lnTo>
                  <a:lnTo>
                    <a:pt x="857" y="4544"/>
                  </a:lnTo>
                  <a:lnTo>
                    <a:pt x="853" y="4536"/>
                  </a:lnTo>
                  <a:lnTo>
                    <a:pt x="850" y="4528"/>
                  </a:lnTo>
                  <a:lnTo>
                    <a:pt x="847" y="4519"/>
                  </a:lnTo>
                  <a:lnTo>
                    <a:pt x="846" y="4509"/>
                  </a:lnTo>
                  <a:lnTo>
                    <a:pt x="845" y="4498"/>
                  </a:lnTo>
                  <a:lnTo>
                    <a:pt x="843" y="4441"/>
                  </a:lnTo>
                  <a:lnTo>
                    <a:pt x="797" y="4474"/>
                  </a:lnTo>
                  <a:lnTo>
                    <a:pt x="785" y="4483"/>
                  </a:lnTo>
                  <a:lnTo>
                    <a:pt x="772" y="4489"/>
                  </a:lnTo>
                  <a:lnTo>
                    <a:pt x="759" y="4494"/>
                  </a:lnTo>
                  <a:lnTo>
                    <a:pt x="747" y="4496"/>
                  </a:lnTo>
                  <a:lnTo>
                    <a:pt x="735" y="4497"/>
                  </a:lnTo>
                  <a:lnTo>
                    <a:pt x="724" y="4496"/>
                  </a:lnTo>
                  <a:lnTo>
                    <a:pt x="720" y="4495"/>
                  </a:lnTo>
                  <a:lnTo>
                    <a:pt x="715" y="4493"/>
                  </a:lnTo>
                  <a:lnTo>
                    <a:pt x="711" y="4491"/>
                  </a:lnTo>
                  <a:lnTo>
                    <a:pt x="708" y="4489"/>
                  </a:lnTo>
                  <a:lnTo>
                    <a:pt x="704" y="4486"/>
                  </a:lnTo>
                  <a:lnTo>
                    <a:pt x="701" y="4482"/>
                  </a:lnTo>
                  <a:lnTo>
                    <a:pt x="699" y="4476"/>
                  </a:lnTo>
                  <a:lnTo>
                    <a:pt x="698" y="4471"/>
                  </a:lnTo>
                  <a:lnTo>
                    <a:pt x="697" y="4465"/>
                  </a:lnTo>
                  <a:lnTo>
                    <a:pt x="698" y="4458"/>
                  </a:lnTo>
                  <a:lnTo>
                    <a:pt x="699" y="4450"/>
                  </a:lnTo>
                  <a:lnTo>
                    <a:pt x="701" y="4442"/>
                  </a:lnTo>
                  <a:lnTo>
                    <a:pt x="716" y="4393"/>
                  </a:lnTo>
                  <a:lnTo>
                    <a:pt x="665" y="4404"/>
                  </a:lnTo>
                  <a:lnTo>
                    <a:pt x="655" y="4406"/>
                  </a:lnTo>
                  <a:lnTo>
                    <a:pt x="644" y="4408"/>
                  </a:lnTo>
                  <a:lnTo>
                    <a:pt x="633" y="4408"/>
                  </a:lnTo>
                  <a:lnTo>
                    <a:pt x="623" y="4408"/>
                  </a:lnTo>
                  <a:lnTo>
                    <a:pt x="612" y="4407"/>
                  </a:lnTo>
                  <a:lnTo>
                    <a:pt x="600" y="4406"/>
                  </a:lnTo>
                  <a:lnTo>
                    <a:pt x="590" y="4404"/>
                  </a:lnTo>
                  <a:lnTo>
                    <a:pt x="580" y="4402"/>
                  </a:lnTo>
                  <a:lnTo>
                    <a:pt x="570" y="4399"/>
                  </a:lnTo>
                  <a:lnTo>
                    <a:pt x="561" y="4396"/>
                  </a:lnTo>
                  <a:lnTo>
                    <a:pt x="553" y="4393"/>
                  </a:lnTo>
                  <a:lnTo>
                    <a:pt x="546" y="4389"/>
                  </a:lnTo>
                  <a:lnTo>
                    <a:pt x="539" y="4385"/>
                  </a:lnTo>
                  <a:lnTo>
                    <a:pt x="533" y="4381"/>
                  </a:lnTo>
                  <a:lnTo>
                    <a:pt x="529" y="4377"/>
                  </a:lnTo>
                  <a:lnTo>
                    <a:pt x="526" y="4372"/>
                  </a:lnTo>
                  <a:lnTo>
                    <a:pt x="525" y="4368"/>
                  </a:lnTo>
                  <a:lnTo>
                    <a:pt x="525" y="4362"/>
                  </a:lnTo>
                  <a:lnTo>
                    <a:pt x="527" y="4357"/>
                  </a:lnTo>
                  <a:lnTo>
                    <a:pt x="531" y="4349"/>
                  </a:lnTo>
                  <a:lnTo>
                    <a:pt x="535" y="4342"/>
                  </a:lnTo>
                  <a:lnTo>
                    <a:pt x="542" y="4335"/>
                  </a:lnTo>
                  <a:lnTo>
                    <a:pt x="551" y="4328"/>
                  </a:lnTo>
                  <a:lnTo>
                    <a:pt x="560" y="4320"/>
                  </a:lnTo>
                  <a:lnTo>
                    <a:pt x="531" y="4268"/>
                  </a:lnTo>
                  <a:lnTo>
                    <a:pt x="513" y="4273"/>
                  </a:lnTo>
                  <a:lnTo>
                    <a:pt x="497" y="4276"/>
                  </a:lnTo>
                  <a:lnTo>
                    <a:pt x="482" y="4277"/>
                  </a:lnTo>
                  <a:lnTo>
                    <a:pt x="468" y="4276"/>
                  </a:lnTo>
                  <a:lnTo>
                    <a:pt x="461" y="4275"/>
                  </a:lnTo>
                  <a:lnTo>
                    <a:pt x="455" y="4274"/>
                  </a:lnTo>
                  <a:lnTo>
                    <a:pt x="450" y="4272"/>
                  </a:lnTo>
                  <a:lnTo>
                    <a:pt x="444" y="4269"/>
                  </a:lnTo>
                  <a:lnTo>
                    <a:pt x="434" y="4263"/>
                  </a:lnTo>
                  <a:lnTo>
                    <a:pt x="425" y="4256"/>
                  </a:lnTo>
                  <a:lnTo>
                    <a:pt x="416" y="4247"/>
                  </a:lnTo>
                  <a:lnTo>
                    <a:pt x="407" y="4237"/>
                  </a:lnTo>
                  <a:lnTo>
                    <a:pt x="399" y="4226"/>
                  </a:lnTo>
                  <a:lnTo>
                    <a:pt x="392" y="4212"/>
                  </a:lnTo>
                  <a:lnTo>
                    <a:pt x="379" y="4183"/>
                  </a:lnTo>
                  <a:lnTo>
                    <a:pt x="367" y="4150"/>
                  </a:lnTo>
                  <a:lnTo>
                    <a:pt x="365" y="4146"/>
                  </a:lnTo>
                  <a:lnTo>
                    <a:pt x="361" y="4136"/>
                  </a:lnTo>
                  <a:lnTo>
                    <a:pt x="367" y="4129"/>
                  </a:lnTo>
                  <a:lnTo>
                    <a:pt x="374" y="4121"/>
                  </a:lnTo>
                  <a:lnTo>
                    <a:pt x="380" y="4111"/>
                  </a:lnTo>
                  <a:lnTo>
                    <a:pt x="386" y="4099"/>
                  </a:lnTo>
                  <a:lnTo>
                    <a:pt x="388" y="4088"/>
                  </a:lnTo>
                  <a:lnTo>
                    <a:pt x="388" y="4077"/>
                  </a:lnTo>
                  <a:lnTo>
                    <a:pt x="388" y="4071"/>
                  </a:lnTo>
                  <a:lnTo>
                    <a:pt x="386" y="4065"/>
                  </a:lnTo>
                  <a:lnTo>
                    <a:pt x="384" y="4059"/>
                  </a:lnTo>
                  <a:lnTo>
                    <a:pt x="382" y="4053"/>
                  </a:lnTo>
                  <a:lnTo>
                    <a:pt x="376" y="4044"/>
                  </a:lnTo>
                  <a:lnTo>
                    <a:pt x="369" y="4037"/>
                  </a:lnTo>
                  <a:lnTo>
                    <a:pt x="362" y="4032"/>
                  </a:lnTo>
                  <a:lnTo>
                    <a:pt x="353" y="4027"/>
                  </a:lnTo>
                  <a:lnTo>
                    <a:pt x="344" y="4024"/>
                  </a:lnTo>
                  <a:lnTo>
                    <a:pt x="335" y="4022"/>
                  </a:lnTo>
                  <a:lnTo>
                    <a:pt x="326" y="4020"/>
                  </a:lnTo>
                  <a:lnTo>
                    <a:pt x="317" y="4019"/>
                  </a:lnTo>
                  <a:lnTo>
                    <a:pt x="293" y="4013"/>
                  </a:lnTo>
                  <a:lnTo>
                    <a:pt x="288" y="4007"/>
                  </a:lnTo>
                  <a:lnTo>
                    <a:pt x="275" y="3994"/>
                  </a:lnTo>
                  <a:lnTo>
                    <a:pt x="264" y="3981"/>
                  </a:lnTo>
                  <a:lnTo>
                    <a:pt x="259" y="3975"/>
                  </a:lnTo>
                  <a:lnTo>
                    <a:pt x="252" y="3966"/>
                  </a:lnTo>
                  <a:lnTo>
                    <a:pt x="237" y="3944"/>
                  </a:lnTo>
                  <a:lnTo>
                    <a:pt x="218" y="3921"/>
                  </a:lnTo>
                  <a:lnTo>
                    <a:pt x="205" y="3904"/>
                  </a:lnTo>
                  <a:lnTo>
                    <a:pt x="211" y="3889"/>
                  </a:lnTo>
                  <a:lnTo>
                    <a:pt x="217" y="3876"/>
                  </a:lnTo>
                  <a:lnTo>
                    <a:pt x="222" y="3867"/>
                  </a:lnTo>
                  <a:lnTo>
                    <a:pt x="223" y="3863"/>
                  </a:lnTo>
                  <a:lnTo>
                    <a:pt x="252" y="3794"/>
                  </a:lnTo>
                  <a:lnTo>
                    <a:pt x="222" y="3782"/>
                  </a:lnTo>
                  <a:lnTo>
                    <a:pt x="213" y="3780"/>
                  </a:lnTo>
                  <a:lnTo>
                    <a:pt x="206" y="3777"/>
                  </a:lnTo>
                  <a:lnTo>
                    <a:pt x="199" y="3773"/>
                  </a:lnTo>
                  <a:lnTo>
                    <a:pt x="192" y="3768"/>
                  </a:lnTo>
                  <a:lnTo>
                    <a:pt x="185" y="3763"/>
                  </a:lnTo>
                  <a:lnTo>
                    <a:pt x="179" y="3758"/>
                  </a:lnTo>
                  <a:lnTo>
                    <a:pt x="172" y="3752"/>
                  </a:lnTo>
                  <a:lnTo>
                    <a:pt x="166" y="3746"/>
                  </a:lnTo>
                  <a:lnTo>
                    <a:pt x="160" y="3739"/>
                  </a:lnTo>
                  <a:lnTo>
                    <a:pt x="155" y="3732"/>
                  </a:lnTo>
                  <a:lnTo>
                    <a:pt x="149" y="3725"/>
                  </a:lnTo>
                  <a:lnTo>
                    <a:pt x="144" y="3718"/>
                  </a:lnTo>
                  <a:lnTo>
                    <a:pt x="140" y="3710"/>
                  </a:lnTo>
                  <a:lnTo>
                    <a:pt x="137" y="3701"/>
                  </a:lnTo>
                  <a:lnTo>
                    <a:pt x="134" y="3693"/>
                  </a:lnTo>
                  <a:lnTo>
                    <a:pt x="133" y="3686"/>
                  </a:lnTo>
                  <a:lnTo>
                    <a:pt x="131" y="3677"/>
                  </a:lnTo>
                  <a:lnTo>
                    <a:pt x="131" y="3669"/>
                  </a:lnTo>
                  <a:lnTo>
                    <a:pt x="132" y="3661"/>
                  </a:lnTo>
                  <a:lnTo>
                    <a:pt x="134" y="3654"/>
                  </a:lnTo>
                  <a:lnTo>
                    <a:pt x="137" y="3647"/>
                  </a:lnTo>
                  <a:lnTo>
                    <a:pt x="141" y="3640"/>
                  </a:lnTo>
                  <a:lnTo>
                    <a:pt x="146" y="3634"/>
                  </a:lnTo>
                  <a:lnTo>
                    <a:pt x="154" y="3628"/>
                  </a:lnTo>
                  <a:lnTo>
                    <a:pt x="182" y="3608"/>
                  </a:lnTo>
                  <a:lnTo>
                    <a:pt x="143" y="3570"/>
                  </a:lnTo>
                  <a:lnTo>
                    <a:pt x="128" y="3554"/>
                  </a:lnTo>
                  <a:lnTo>
                    <a:pt x="112" y="3538"/>
                  </a:lnTo>
                  <a:lnTo>
                    <a:pt x="98" y="3522"/>
                  </a:lnTo>
                  <a:lnTo>
                    <a:pt x="83" y="3505"/>
                  </a:lnTo>
                  <a:lnTo>
                    <a:pt x="78" y="3497"/>
                  </a:lnTo>
                  <a:lnTo>
                    <a:pt x="73" y="3490"/>
                  </a:lnTo>
                  <a:lnTo>
                    <a:pt x="68" y="3483"/>
                  </a:lnTo>
                  <a:lnTo>
                    <a:pt x="65" y="3475"/>
                  </a:lnTo>
                  <a:lnTo>
                    <a:pt x="62" y="3469"/>
                  </a:lnTo>
                  <a:lnTo>
                    <a:pt x="60" y="3462"/>
                  </a:lnTo>
                  <a:lnTo>
                    <a:pt x="59" y="3456"/>
                  </a:lnTo>
                  <a:lnTo>
                    <a:pt x="60" y="3450"/>
                  </a:lnTo>
                  <a:lnTo>
                    <a:pt x="61" y="3445"/>
                  </a:lnTo>
                  <a:lnTo>
                    <a:pt x="63" y="3441"/>
                  </a:lnTo>
                  <a:lnTo>
                    <a:pt x="65" y="3438"/>
                  </a:lnTo>
                  <a:lnTo>
                    <a:pt x="67" y="3434"/>
                  </a:lnTo>
                  <a:lnTo>
                    <a:pt x="74" y="3427"/>
                  </a:lnTo>
                  <a:lnTo>
                    <a:pt x="82" y="3421"/>
                  </a:lnTo>
                  <a:lnTo>
                    <a:pt x="91" y="3415"/>
                  </a:lnTo>
                  <a:lnTo>
                    <a:pt x="101" y="3409"/>
                  </a:lnTo>
                  <a:lnTo>
                    <a:pt x="110" y="3405"/>
                  </a:lnTo>
                  <a:lnTo>
                    <a:pt x="120" y="3400"/>
                  </a:lnTo>
                  <a:lnTo>
                    <a:pt x="154" y="3386"/>
                  </a:lnTo>
                  <a:lnTo>
                    <a:pt x="132" y="3355"/>
                  </a:lnTo>
                  <a:lnTo>
                    <a:pt x="123" y="3342"/>
                  </a:lnTo>
                  <a:lnTo>
                    <a:pt x="116" y="3328"/>
                  </a:lnTo>
                  <a:lnTo>
                    <a:pt x="110" y="3314"/>
                  </a:lnTo>
                  <a:lnTo>
                    <a:pt x="106" y="3300"/>
                  </a:lnTo>
                  <a:lnTo>
                    <a:pt x="104" y="3287"/>
                  </a:lnTo>
                  <a:lnTo>
                    <a:pt x="103" y="3274"/>
                  </a:lnTo>
                  <a:lnTo>
                    <a:pt x="104" y="3262"/>
                  </a:lnTo>
                  <a:lnTo>
                    <a:pt x="106" y="3249"/>
                  </a:lnTo>
                  <a:lnTo>
                    <a:pt x="110" y="3240"/>
                  </a:lnTo>
                  <a:lnTo>
                    <a:pt x="114" y="3232"/>
                  </a:lnTo>
                  <a:lnTo>
                    <a:pt x="120" y="3224"/>
                  </a:lnTo>
                  <a:lnTo>
                    <a:pt x="127" y="3217"/>
                  </a:lnTo>
                  <a:lnTo>
                    <a:pt x="134" y="3210"/>
                  </a:lnTo>
                  <a:lnTo>
                    <a:pt x="144" y="3204"/>
                  </a:lnTo>
                  <a:lnTo>
                    <a:pt x="155" y="3198"/>
                  </a:lnTo>
                  <a:lnTo>
                    <a:pt x="166" y="3193"/>
                  </a:lnTo>
                  <a:lnTo>
                    <a:pt x="191" y="3182"/>
                  </a:lnTo>
                  <a:lnTo>
                    <a:pt x="183" y="3157"/>
                  </a:lnTo>
                  <a:lnTo>
                    <a:pt x="180" y="3143"/>
                  </a:lnTo>
                  <a:lnTo>
                    <a:pt x="179" y="3128"/>
                  </a:lnTo>
                  <a:lnTo>
                    <a:pt x="179" y="3114"/>
                  </a:lnTo>
                  <a:lnTo>
                    <a:pt x="181" y="3100"/>
                  </a:lnTo>
                  <a:lnTo>
                    <a:pt x="185" y="3087"/>
                  </a:lnTo>
                  <a:lnTo>
                    <a:pt x="190" y="3074"/>
                  </a:lnTo>
                  <a:lnTo>
                    <a:pt x="196" y="3061"/>
                  </a:lnTo>
                  <a:lnTo>
                    <a:pt x="203" y="3049"/>
                  </a:lnTo>
                  <a:lnTo>
                    <a:pt x="212" y="3038"/>
                  </a:lnTo>
                  <a:lnTo>
                    <a:pt x="222" y="3028"/>
                  </a:lnTo>
                  <a:lnTo>
                    <a:pt x="232" y="3019"/>
                  </a:lnTo>
                  <a:lnTo>
                    <a:pt x="243" y="3010"/>
                  </a:lnTo>
                  <a:lnTo>
                    <a:pt x="255" y="3002"/>
                  </a:lnTo>
                  <a:lnTo>
                    <a:pt x="267" y="2994"/>
                  </a:lnTo>
                  <a:lnTo>
                    <a:pt x="280" y="2988"/>
                  </a:lnTo>
                  <a:lnTo>
                    <a:pt x="294" y="2983"/>
                  </a:lnTo>
                  <a:lnTo>
                    <a:pt x="329" y="2972"/>
                  </a:lnTo>
                  <a:lnTo>
                    <a:pt x="311" y="2940"/>
                  </a:lnTo>
                  <a:lnTo>
                    <a:pt x="307" y="2934"/>
                  </a:lnTo>
                  <a:lnTo>
                    <a:pt x="305" y="2927"/>
                  </a:lnTo>
                  <a:lnTo>
                    <a:pt x="302" y="2921"/>
                  </a:lnTo>
                  <a:lnTo>
                    <a:pt x="301" y="2915"/>
                  </a:lnTo>
                  <a:lnTo>
                    <a:pt x="300" y="2909"/>
                  </a:lnTo>
                  <a:lnTo>
                    <a:pt x="300" y="2903"/>
                  </a:lnTo>
                  <a:lnTo>
                    <a:pt x="301" y="2897"/>
                  </a:lnTo>
                  <a:lnTo>
                    <a:pt x="303" y="2891"/>
                  </a:lnTo>
                  <a:lnTo>
                    <a:pt x="304" y="2884"/>
                  </a:lnTo>
                  <a:lnTo>
                    <a:pt x="307" y="2878"/>
                  </a:lnTo>
                  <a:lnTo>
                    <a:pt x="310" y="2872"/>
                  </a:lnTo>
                  <a:lnTo>
                    <a:pt x="314" y="2865"/>
                  </a:lnTo>
                  <a:lnTo>
                    <a:pt x="324" y="2852"/>
                  </a:lnTo>
                  <a:lnTo>
                    <a:pt x="337" y="2839"/>
                  </a:lnTo>
                  <a:lnTo>
                    <a:pt x="353" y="2826"/>
                  </a:lnTo>
                  <a:lnTo>
                    <a:pt x="370" y="2813"/>
                  </a:lnTo>
                  <a:lnTo>
                    <a:pt x="391" y="2799"/>
                  </a:lnTo>
                  <a:lnTo>
                    <a:pt x="413" y="2786"/>
                  </a:lnTo>
                  <a:lnTo>
                    <a:pt x="441" y="2770"/>
                  </a:lnTo>
                  <a:lnTo>
                    <a:pt x="425" y="2744"/>
                  </a:lnTo>
                  <a:lnTo>
                    <a:pt x="421" y="2736"/>
                  </a:lnTo>
                  <a:lnTo>
                    <a:pt x="417" y="2727"/>
                  </a:lnTo>
                  <a:lnTo>
                    <a:pt x="415" y="2717"/>
                  </a:lnTo>
                  <a:lnTo>
                    <a:pt x="412" y="2707"/>
                  </a:lnTo>
                  <a:lnTo>
                    <a:pt x="412" y="2695"/>
                  </a:lnTo>
                  <a:lnTo>
                    <a:pt x="412" y="2683"/>
                  </a:lnTo>
                  <a:lnTo>
                    <a:pt x="412" y="2668"/>
                  </a:lnTo>
                  <a:lnTo>
                    <a:pt x="415" y="2655"/>
                  </a:lnTo>
                  <a:lnTo>
                    <a:pt x="417" y="2640"/>
                  </a:lnTo>
                  <a:lnTo>
                    <a:pt x="420" y="2625"/>
                  </a:lnTo>
                  <a:lnTo>
                    <a:pt x="423" y="2609"/>
                  </a:lnTo>
                  <a:lnTo>
                    <a:pt x="428" y="2593"/>
                  </a:lnTo>
                  <a:lnTo>
                    <a:pt x="433" y="2577"/>
                  </a:lnTo>
                  <a:lnTo>
                    <a:pt x="439" y="2561"/>
                  </a:lnTo>
                  <a:lnTo>
                    <a:pt x="445" y="2543"/>
                  </a:lnTo>
                  <a:lnTo>
                    <a:pt x="452" y="2527"/>
                  </a:lnTo>
                  <a:lnTo>
                    <a:pt x="466" y="2499"/>
                  </a:lnTo>
                  <a:lnTo>
                    <a:pt x="481" y="2473"/>
                  </a:lnTo>
                  <a:lnTo>
                    <a:pt x="495" y="2452"/>
                  </a:lnTo>
                  <a:lnTo>
                    <a:pt x="509" y="2434"/>
                  </a:lnTo>
                  <a:lnTo>
                    <a:pt x="515" y="2426"/>
                  </a:lnTo>
                  <a:lnTo>
                    <a:pt x="522" y="2419"/>
                  </a:lnTo>
                  <a:lnTo>
                    <a:pt x="528" y="2412"/>
                  </a:lnTo>
                  <a:lnTo>
                    <a:pt x="535" y="2407"/>
                  </a:lnTo>
                  <a:lnTo>
                    <a:pt x="540" y="2403"/>
                  </a:lnTo>
                  <a:lnTo>
                    <a:pt x="547" y="2400"/>
                  </a:lnTo>
                  <a:lnTo>
                    <a:pt x="552" y="2398"/>
                  </a:lnTo>
                  <a:lnTo>
                    <a:pt x="557" y="2397"/>
                  </a:lnTo>
                  <a:lnTo>
                    <a:pt x="579" y="2393"/>
                  </a:lnTo>
                  <a:lnTo>
                    <a:pt x="587" y="2322"/>
                  </a:lnTo>
                  <a:lnTo>
                    <a:pt x="590" y="2290"/>
                  </a:lnTo>
                  <a:lnTo>
                    <a:pt x="594" y="2261"/>
                  </a:lnTo>
                  <a:lnTo>
                    <a:pt x="596" y="2249"/>
                  </a:lnTo>
                  <a:lnTo>
                    <a:pt x="599" y="2237"/>
                  </a:lnTo>
                  <a:lnTo>
                    <a:pt x="603" y="2227"/>
                  </a:lnTo>
                  <a:lnTo>
                    <a:pt x="606" y="2217"/>
                  </a:lnTo>
                  <a:lnTo>
                    <a:pt x="612" y="2210"/>
                  </a:lnTo>
                  <a:lnTo>
                    <a:pt x="617" y="2203"/>
                  </a:lnTo>
                  <a:lnTo>
                    <a:pt x="623" y="2197"/>
                  </a:lnTo>
                  <a:lnTo>
                    <a:pt x="630" y="2192"/>
                  </a:lnTo>
                  <a:lnTo>
                    <a:pt x="638" y="2189"/>
                  </a:lnTo>
                  <a:lnTo>
                    <a:pt x="646" y="2186"/>
                  </a:lnTo>
                  <a:lnTo>
                    <a:pt x="656" y="2184"/>
                  </a:lnTo>
                  <a:lnTo>
                    <a:pt x="667" y="2184"/>
                  </a:lnTo>
                  <a:lnTo>
                    <a:pt x="691" y="2184"/>
                  </a:lnTo>
                  <a:lnTo>
                    <a:pt x="696" y="2161"/>
                  </a:lnTo>
                  <a:lnTo>
                    <a:pt x="700" y="2144"/>
                  </a:lnTo>
                  <a:lnTo>
                    <a:pt x="706" y="2127"/>
                  </a:lnTo>
                  <a:lnTo>
                    <a:pt x="712" y="2110"/>
                  </a:lnTo>
                  <a:lnTo>
                    <a:pt x="719" y="2092"/>
                  </a:lnTo>
                  <a:lnTo>
                    <a:pt x="726" y="2076"/>
                  </a:lnTo>
                  <a:lnTo>
                    <a:pt x="736" y="2062"/>
                  </a:lnTo>
                  <a:lnTo>
                    <a:pt x="742" y="2056"/>
                  </a:lnTo>
                  <a:lnTo>
                    <a:pt x="747" y="2051"/>
                  </a:lnTo>
                  <a:lnTo>
                    <a:pt x="753" y="2047"/>
                  </a:lnTo>
                  <a:lnTo>
                    <a:pt x="759" y="2043"/>
                  </a:lnTo>
                  <a:lnTo>
                    <a:pt x="765" y="2041"/>
                  </a:lnTo>
                  <a:lnTo>
                    <a:pt x="772" y="2039"/>
                  </a:lnTo>
                  <a:lnTo>
                    <a:pt x="779" y="2038"/>
                  </a:lnTo>
                  <a:lnTo>
                    <a:pt x="787" y="2038"/>
                  </a:lnTo>
                  <a:lnTo>
                    <a:pt x="796" y="2039"/>
                  </a:lnTo>
                  <a:lnTo>
                    <a:pt x="805" y="2041"/>
                  </a:lnTo>
                  <a:lnTo>
                    <a:pt x="815" y="2044"/>
                  </a:lnTo>
                  <a:lnTo>
                    <a:pt x="825" y="2048"/>
                  </a:lnTo>
                  <a:lnTo>
                    <a:pt x="876" y="2070"/>
                  </a:lnTo>
                  <a:lnTo>
                    <a:pt x="865" y="2015"/>
                  </a:lnTo>
                  <a:lnTo>
                    <a:pt x="863" y="1999"/>
                  </a:lnTo>
                  <a:lnTo>
                    <a:pt x="862" y="1984"/>
                  </a:lnTo>
                  <a:lnTo>
                    <a:pt x="862" y="1969"/>
                  </a:lnTo>
                  <a:lnTo>
                    <a:pt x="863" y="1953"/>
                  </a:lnTo>
                  <a:lnTo>
                    <a:pt x="866" y="1938"/>
                  </a:lnTo>
                  <a:lnTo>
                    <a:pt x="869" y="1922"/>
                  </a:lnTo>
                  <a:lnTo>
                    <a:pt x="874" y="1906"/>
                  </a:lnTo>
                  <a:lnTo>
                    <a:pt x="879" y="1889"/>
                  </a:lnTo>
                  <a:lnTo>
                    <a:pt x="881" y="1881"/>
                  </a:lnTo>
                  <a:lnTo>
                    <a:pt x="885" y="1872"/>
                  </a:lnTo>
                  <a:lnTo>
                    <a:pt x="888" y="1863"/>
                  </a:lnTo>
                  <a:lnTo>
                    <a:pt x="891" y="1854"/>
                  </a:lnTo>
                  <a:lnTo>
                    <a:pt x="906" y="1844"/>
                  </a:lnTo>
                  <a:lnTo>
                    <a:pt x="941" y="1811"/>
                  </a:lnTo>
                  <a:lnTo>
                    <a:pt x="943" y="1802"/>
                  </a:lnTo>
                  <a:lnTo>
                    <a:pt x="946" y="1781"/>
                  </a:lnTo>
                  <a:lnTo>
                    <a:pt x="950" y="1760"/>
                  </a:lnTo>
                  <a:lnTo>
                    <a:pt x="951" y="1750"/>
                  </a:lnTo>
                  <a:lnTo>
                    <a:pt x="952" y="1743"/>
                  </a:lnTo>
                  <a:lnTo>
                    <a:pt x="954" y="1728"/>
                  </a:lnTo>
                  <a:lnTo>
                    <a:pt x="957" y="1713"/>
                  </a:lnTo>
                  <a:lnTo>
                    <a:pt x="958" y="1705"/>
                  </a:lnTo>
                  <a:lnTo>
                    <a:pt x="961" y="1699"/>
                  </a:lnTo>
                  <a:lnTo>
                    <a:pt x="969" y="1686"/>
                  </a:lnTo>
                  <a:lnTo>
                    <a:pt x="977" y="1673"/>
                  </a:lnTo>
                  <a:lnTo>
                    <a:pt x="980" y="1667"/>
                  </a:lnTo>
                  <a:lnTo>
                    <a:pt x="994" y="1641"/>
                  </a:lnTo>
                  <a:lnTo>
                    <a:pt x="1013" y="1611"/>
                  </a:lnTo>
                  <a:lnTo>
                    <a:pt x="1033" y="1578"/>
                  </a:lnTo>
                  <a:lnTo>
                    <a:pt x="1055" y="1547"/>
                  </a:lnTo>
                  <a:lnTo>
                    <a:pt x="1066" y="1532"/>
                  </a:lnTo>
                  <a:lnTo>
                    <a:pt x="1079" y="1518"/>
                  </a:lnTo>
                  <a:lnTo>
                    <a:pt x="1091" y="1505"/>
                  </a:lnTo>
                  <a:lnTo>
                    <a:pt x="1102" y="1494"/>
                  </a:lnTo>
                  <a:lnTo>
                    <a:pt x="1114" y="1485"/>
                  </a:lnTo>
                  <a:lnTo>
                    <a:pt x="1125" y="1478"/>
                  </a:lnTo>
                  <a:lnTo>
                    <a:pt x="1131" y="1476"/>
                  </a:lnTo>
                  <a:lnTo>
                    <a:pt x="1137" y="1474"/>
                  </a:lnTo>
                  <a:lnTo>
                    <a:pt x="1143" y="1473"/>
                  </a:lnTo>
                  <a:lnTo>
                    <a:pt x="1148" y="1473"/>
                  </a:lnTo>
                  <a:lnTo>
                    <a:pt x="1170" y="1474"/>
                  </a:lnTo>
                  <a:lnTo>
                    <a:pt x="1182" y="1441"/>
                  </a:lnTo>
                  <a:lnTo>
                    <a:pt x="1190" y="1418"/>
                  </a:lnTo>
                  <a:lnTo>
                    <a:pt x="1201" y="1394"/>
                  </a:lnTo>
                  <a:lnTo>
                    <a:pt x="1211" y="1371"/>
                  </a:lnTo>
                  <a:lnTo>
                    <a:pt x="1222" y="1350"/>
                  </a:lnTo>
                  <a:lnTo>
                    <a:pt x="1228" y="1340"/>
                  </a:lnTo>
                  <a:lnTo>
                    <a:pt x="1235" y="1331"/>
                  </a:lnTo>
                  <a:lnTo>
                    <a:pt x="1242" y="1323"/>
                  </a:lnTo>
                  <a:lnTo>
                    <a:pt x="1250" y="1315"/>
                  </a:lnTo>
                  <a:lnTo>
                    <a:pt x="1258" y="1309"/>
                  </a:lnTo>
                  <a:lnTo>
                    <a:pt x="1267" y="1304"/>
                  </a:lnTo>
                  <a:lnTo>
                    <a:pt x="1276" y="1301"/>
                  </a:lnTo>
                  <a:lnTo>
                    <a:pt x="1286" y="1298"/>
                  </a:lnTo>
                  <a:lnTo>
                    <a:pt x="1319" y="1293"/>
                  </a:lnTo>
                  <a:lnTo>
                    <a:pt x="1310" y="1261"/>
                  </a:lnTo>
                  <a:lnTo>
                    <a:pt x="1305" y="1243"/>
                  </a:lnTo>
                  <a:lnTo>
                    <a:pt x="1302" y="1226"/>
                  </a:lnTo>
                  <a:lnTo>
                    <a:pt x="1300" y="1211"/>
                  </a:lnTo>
                  <a:lnTo>
                    <a:pt x="1299" y="1196"/>
                  </a:lnTo>
                  <a:lnTo>
                    <a:pt x="1299" y="1181"/>
                  </a:lnTo>
                  <a:lnTo>
                    <a:pt x="1300" y="1167"/>
                  </a:lnTo>
                  <a:lnTo>
                    <a:pt x="1303" y="1154"/>
                  </a:lnTo>
                  <a:lnTo>
                    <a:pt x="1306" y="1142"/>
                  </a:lnTo>
                  <a:lnTo>
                    <a:pt x="1310" y="1133"/>
                  </a:lnTo>
                  <a:lnTo>
                    <a:pt x="1313" y="1123"/>
                  </a:lnTo>
                  <a:lnTo>
                    <a:pt x="1318" y="1114"/>
                  </a:lnTo>
                  <a:lnTo>
                    <a:pt x="1322" y="1105"/>
                  </a:lnTo>
                  <a:lnTo>
                    <a:pt x="1334" y="1088"/>
                  </a:lnTo>
                  <a:lnTo>
                    <a:pt x="1347" y="1071"/>
                  </a:lnTo>
                  <a:lnTo>
                    <a:pt x="1361" y="1053"/>
                  </a:lnTo>
                  <a:lnTo>
                    <a:pt x="1377" y="1036"/>
                  </a:lnTo>
                  <a:lnTo>
                    <a:pt x="1395" y="1017"/>
                  </a:lnTo>
                  <a:lnTo>
                    <a:pt x="1414" y="997"/>
                  </a:lnTo>
                  <a:lnTo>
                    <a:pt x="1423" y="997"/>
                  </a:lnTo>
                  <a:lnTo>
                    <a:pt x="1433" y="995"/>
                  </a:lnTo>
                  <a:lnTo>
                    <a:pt x="1499" y="970"/>
                  </a:lnTo>
                  <a:lnTo>
                    <a:pt x="1503" y="960"/>
                  </a:lnTo>
                  <a:lnTo>
                    <a:pt x="1511" y="938"/>
                  </a:lnTo>
                  <a:lnTo>
                    <a:pt x="1519" y="915"/>
                  </a:lnTo>
                  <a:lnTo>
                    <a:pt x="1523" y="905"/>
                  </a:lnTo>
                  <a:lnTo>
                    <a:pt x="1535" y="867"/>
                  </a:lnTo>
                  <a:lnTo>
                    <a:pt x="1564" y="827"/>
                  </a:lnTo>
                  <a:lnTo>
                    <a:pt x="1571" y="817"/>
                  </a:lnTo>
                  <a:lnTo>
                    <a:pt x="1577" y="808"/>
                  </a:lnTo>
                  <a:lnTo>
                    <a:pt x="1583" y="801"/>
                  </a:lnTo>
                  <a:lnTo>
                    <a:pt x="1589" y="797"/>
                  </a:lnTo>
                  <a:lnTo>
                    <a:pt x="1594" y="796"/>
                  </a:lnTo>
                  <a:lnTo>
                    <a:pt x="1597" y="795"/>
                  </a:lnTo>
                  <a:lnTo>
                    <a:pt x="1602" y="795"/>
                  </a:lnTo>
                  <a:lnTo>
                    <a:pt x="1606" y="795"/>
                  </a:lnTo>
                  <a:lnTo>
                    <a:pt x="1617" y="797"/>
                  </a:lnTo>
                  <a:lnTo>
                    <a:pt x="1631" y="801"/>
                  </a:lnTo>
                  <a:lnTo>
                    <a:pt x="1671" y="815"/>
                  </a:lnTo>
                  <a:lnTo>
                    <a:pt x="1670" y="773"/>
                  </a:lnTo>
                  <a:lnTo>
                    <a:pt x="1671" y="756"/>
                  </a:lnTo>
                  <a:lnTo>
                    <a:pt x="1673" y="738"/>
                  </a:lnTo>
                  <a:lnTo>
                    <a:pt x="1676" y="722"/>
                  </a:lnTo>
                  <a:lnTo>
                    <a:pt x="1680" y="707"/>
                  </a:lnTo>
                  <a:lnTo>
                    <a:pt x="1686" y="693"/>
                  </a:lnTo>
                  <a:lnTo>
                    <a:pt x="1693" y="680"/>
                  </a:lnTo>
                  <a:lnTo>
                    <a:pt x="1700" y="668"/>
                  </a:lnTo>
                  <a:lnTo>
                    <a:pt x="1709" y="658"/>
                  </a:lnTo>
                  <a:lnTo>
                    <a:pt x="1714" y="654"/>
                  </a:lnTo>
                  <a:lnTo>
                    <a:pt x="1719" y="651"/>
                  </a:lnTo>
                  <a:lnTo>
                    <a:pt x="1725" y="648"/>
                  </a:lnTo>
                  <a:lnTo>
                    <a:pt x="1731" y="646"/>
                  </a:lnTo>
                  <a:lnTo>
                    <a:pt x="1736" y="644"/>
                  </a:lnTo>
                  <a:lnTo>
                    <a:pt x="1742" y="643"/>
                  </a:lnTo>
                  <a:lnTo>
                    <a:pt x="1748" y="643"/>
                  </a:lnTo>
                  <a:lnTo>
                    <a:pt x="1755" y="643"/>
                  </a:lnTo>
                  <a:lnTo>
                    <a:pt x="1790" y="646"/>
                  </a:lnTo>
                  <a:lnTo>
                    <a:pt x="1787" y="613"/>
                  </a:lnTo>
                  <a:lnTo>
                    <a:pt x="1785" y="603"/>
                  </a:lnTo>
                  <a:lnTo>
                    <a:pt x="1787" y="594"/>
                  </a:lnTo>
                  <a:lnTo>
                    <a:pt x="1787" y="584"/>
                  </a:lnTo>
                  <a:lnTo>
                    <a:pt x="1789" y="575"/>
                  </a:lnTo>
                  <a:lnTo>
                    <a:pt x="1790" y="566"/>
                  </a:lnTo>
                  <a:lnTo>
                    <a:pt x="1793" y="558"/>
                  </a:lnTo>
                  <a:lnTo>
                    <a:pt x="1795" y="549"/>
                  </a:lnTo>
                  <a:lnTo>
                    <a:pt x="1799" y="539"/>
                  </a:lnTo>
                  <a:lnTo>
                    <a:pt x="1802" y="531"/>
                  </a:lnTo>
                  <a:lnTo>
                    <a:pt x="1807" y="522"/>
                  </a:lnTo>
                  <a:lnTo>
                    <a:pt x="1812" y="514"/>
                  </a:lnTo>
                  <a:lnTo>
                    <a:pt x="1817" y="506"/>
                  </a:lnTo>
                  <a:lnTo>
                    <a:pt x="1829" y="490"/>
                  </a:lnTo>
                  <a:lnTo>
                    <a:pt x="1843" y="474"/>
                  </a:lnTo>
                  <a:lnTo>
                    <a:pt x="1850" y="479"/>
                  </a:lnTo>
                  <a:lnTo>
                    <a:pt x="1858" y="483"/>
                  </a:lnTo>
                  <a:lnTo>
                    <a:pt x="1867" y="486"/>
                  </a:lnTo>
                  <a:lnTo>
                    <a:pt x="1875" y="488"/>
                  </a:lnTo>
                  <a:lnTo>
                    <a:pt x="1884" y="489"/>
                  </a:lnTo>
                  <a:lnTo>
                    <a:pt x="1893" y="488"/>
                  </a:lnTo>
                  <a:lnTo>
                    <a:pt x="1898" y="486"/>
                  </a:lnTo>
                  <a:lnTo>
                    <a:pt x="1903" y="484"/>
                  </a:lnTo>
                  <a:lnTo>
                    <a:pt x="1907" y="480"/>
                  </a:lnTo>
                  <a:lnTo>
                    <a:pt x="1912" y="477"/>
                  </a:lnTo>
                  <a:lnTo>
                    <a:pt x="1985" y="389"/>
                  </a:lnTo>
                  <a:lnTo>
                    <a:pt x="1994" y="386"/>
                  </a:lnTo>
                  <a:lnTo>
                    <a:pt x="2014" y="379"/>
                  </a:lnTo>
                  <a:lnTo>
                    <a:pt x="2034" y="373"/>
                  </a:lnTo>
                  <a:lnTo>
                    <a:pt x="2043" y="370"/>
                  </a:lnTo>
                  <a:lnTo>
                    <a:pt x="2124" y="339"/>
                  </a:lnTo>
                  <a:lnTo>
                    <a:pt x="2180" y="279"/>
                  </a:lnTo>
                  <a:lnTo>
                    <a:pt x="2187" y="269"/>
                  </a:lnTo>
                  <a:lnTo>
                    <a:pt x="2194" y="259"/>
                  </a:lnTo>
                  <a:lnTo>
                    <a:pt x="2202" y="250"/>
                  </a:lnTo>
                  <a:lnTo>
                    <a:pt x="2210" y="242"/>
                  </a:lnTo>
                  <a:lnTo>
                    <a:pt x="2220" y="235"/>
                  </a:lnTo>
                  <a:lnTo>
                    <a:pt x="2231" y="228"/>
                  </a:lnTo>
                  <a:lnTo>
                    <a:pt x="2245" y="222"/>
                  </a:lnTo>
                  <a:lnTo>
                    <a:pt x="2260" y="219"/>
                  </a:lnTo>
                  <a:lnTo>
                    <a:pt x="2297" y="212"/>
                  </a:lnTo>
                  <a:lnTo>
                    <a:pt x="2282" y="178"/>
                  </a:lnTo>
                  <a:lnTo>
                    <a:pt x="2278" y="169"/>
                  </a:lnTo>
                  <a:lnTo>
                    <a:pt x="2275" y="161"/>
                  </a:lnTo>
                  <a:lnTo>
                    <a:pt x="2273" y="152"/>
                  </a:lnTo>
                  <a:lnTo>
                    <a:pt x="2272" y="144"/>
                  </a:lnTo>
                  <a:lnTo>
                    <a:pt x="2271" y="137"/>
                  </a:lnTo>
                  <a:lnTo>
                    <a:pt x="2271" y="131"/>
                  </a:lnTo>
                  <a:lnTo>
                    <a:pt x="2271" y="124"/>
                  </a:lnTo>
                  <a:lnTo>
                    <a:pt x="2272" y="118"/>
                  </a:lnTo>
                  <a:lnTo>
                    <a:pt x="2274" y="108"/>
                  </a:lnTo>
                  <a:lnTo>
                    <a:pt x="2278" y="99"/>
                  </a:lnTo>
                  <a:lnTo>
                    <a:pt x="2282" y="90"/>
                  </a:lnTo>
                  <a:lnTo>
                    <a:pt x="2286" y="84"/>
                  </a:lnTo>
                  <a:lnTo>
                    <a:pt x="2292" y="78"/>
                  </a:lnTo>
                  <a:lnTo>
                    <a:pt x="2299" y="72"/>
                  </a:lnTo>
                  <a:lnTo>
                    <a:pt x="2306" y="68"/>
                  </a:lnTo>
                  <a:lnTo>
                    <a:pt x="2314" y="64"/>
                  </a:lnTo>
                  <a:lnTo>
                    <a:pt x="2322" y="61"/>
                  </a:lnTo>
                  <a:lnTo>
                    <a:pt x="2330" y="60"/>
                  </a:lnTo>
                  <a:lnTo>
                    <a:pt x="2338" y="59"/>
                  </a:lnTo>
                  <a:lnTo>
                    <a:pt x="2346" y="60"/>
                  </a:lnTo>
                  <a:lnTo>
                    <a:pt x="2353" y="62"/>
                  </a:lnTo>
                  <a:lnTo>
                    <a:pt x="2359" y="65"/>
                  </a:lnTo>
                  <a:lnTo>
                    <a:pt x="2365" y="70"/>
                  </a:lnTo>
                  <a:lnTo>
                    <a:pt x="2371" y="75"/>
                  </a:lnTo>
                  <a:lnTo>
                    <a:pt x="2376" y="81"/>
                  </a:lnTo>
                  <a:lnTo>
                    <a:pt x="2381" y="88"/>
                  </a:lnTo>
                  <a:lnTo>
                    <a:pt x="2384" y="98"/>
                  </a:lnTo>
                  <a:lnTo>
                    <a:pt x="2388" y="107"/>
                  </a:lnTo>
                  <a:lnTo>
                    <a:pt x="2402" y="156"/>
                  </a:lnTo>
                  <a:lnTo>
                    <a:pt x="2437" y="119"/>
                  </a:lnTo>
                  <a:lnTo>
                    <a:pt x="2443" y="114"/>
                  </a:lnTo>
                  <a:lnTo>
                    <a:pt x="2449" y="110"/>
                  </a:lnTo>
                  <a:lnTo>
                    <a:pt x="2455" y="106"/>
                  </a:lnTo>
                  <a:lnTo>
                    <a:pt x="2461" y="103"/>
                  </a:lnTo>
                  <a:lnTo>
                    <a:pt x="2473" y="99"/>
                  </a:lnTo>
                  <a:lnTo>
                    <a:pt x="2485" y="97"/>
                  </a:lnTo>
                  <a:lnTo>
                    <a:pt x="2496" y="97"/>
                  </a:lnTo>
                  <a:lnTo>
                    <a:pt x="2507" y="98"/>
                  </a:lnTo>
                  <a:lnTo>
                    <a:pt x="2515" y="99"/>
                  </a:lnTo>
                  <a:lnTo>
                    <a:pt x="2522" y="101"/>
                  </a:lnTo>
                  <a:lnTo>
                    <a:pt x="2535" y="106"/>
                  </a:lnTo>
                  <a:lnTo>
                    <a:pt x="2547" y="112"/>
                  </a:lnTo>
                  <a:lnTo>
                    <a:pt x="2558" y="119"/>
                  </a:lnTo>
                  <a:lnTo>
                    <a:pt x="2568" y="128"/>
                  </a:lnTo>
                  <a:lnTo>
                    <a:pt x="2577" y="137"/>
                  </a:lnTo>
                  <a:lnTo>
                    <a:pt x="2584" y="147"/>
                  </a:lnTo>
                  <a:lnTo>
                    <a:pt x="2589" y="158"/>
                  </a:lnTo>
                  <a:lnTo>
                    <a:pt x="2593" y="171"/>
                  </a:lnTo>
                  <a:lnTo>
                    <a:pt x="2612" y="268"/>
                  </a:lnTo>
                  <a:lnTo>
                    <a:pt x="2650" y="176"/>
                  </a:lnTo>
                  <a:close/>
                  <a:moveTo>
                    <a:pt x="2887" y="121"/>
                  </a:moveTo>
                  <a:lnTo>
                    <a:pt x="2887" y="121"/>
                  </a:lnTo>
                  <a:lnTo>
                    <a:pt x="2887" y="121"/>
                  </a:lnTo>
                  <a:lnTo>
                    <a:pt x="2886" y="121"/>
                  </a:lnTo>
                  <a:lnTo>
                    <a:pt x="2886" y="121"/>
                  </a:lnTo>
                  <a:lnTo>
                    <a:pt x="2887" y="121"/>
                  </a:lnTo>
                  <a:close/>
                </a:path>
              </a:pathLst>
            </a:custGeom>
            <a:solidFill>
              <a:srgbClr val="AB6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95"/>
            <p:cNvSpPr>
              <a:spLocks/>
            </p:cNvSpPr>
            <p:nvPr/>
          </p:nvSpPr>
          <p:spPr bwMode="auto">
            <a:xfrm>
              <a:off x="7726363" y="4559301"/>
              <a:ext cx="49212" cy="55563"/>
            </a:xfrm>
            <a:custGeom>
              <a:avLst/>
              <a:gdLst>
                <a:gd name="T0" fmla="*/ 1 w 522"/>
                <a:gd name="T1" fmla="*/ 476 h 597"/>
                <a:gd name="T2" fmla="*/ 8 w 522"/>
                <a:gd name="T3" fmla="*/ 499 h 597"/>
                <a:gd name="T4" fmla="*/ 24 w 522"/>
                <a:gd name="T5" fmla="*/ 525 h 597"/>
                <a:gd name="T6" fmla="*/ 45 w 522"/>
                <a:gd name="T7" fmla="*/ 547 h 597"/>
                <a:gd name="T8" fmla="*/ 72 w 522"/>
                <a:gd name="T9" fmla="*/ 564 h 597"/>
                <a:gd name="T10" fmla="*/ 102 w 522"/>
                <a:gd name="T11" fmla="*/ 577 h 597"/>
                <a:gd name="T12" fmla="*/ 137 w 522"/>
                <a:gd name="T13" fmla="*/ 588 h 597"/>
                <a:gd name="T14" fmla="*/ 173 w 522"/>
                <a:gd name="T15" fmla="*/ 594 h 597"/>
                <a:gd name="T16" fmla="*/ 212 w 522"/>
                <a:gd name="T17" fmla="*/ 597 h 597"/>
                <a:gd name="T18" fmla="*/ 251 w 522"/>
                <a:gd name="T19" fmla="*/ 597 h 597"/>
                <a:gd name="T20" fmla="*/ 291 w 522"/>
                <a:gd name="T21" fmla="*/ 594 h 597"/>
                <a:gd name="T22" fmla="*/ 331 w 522"/>
                <a:gd name="T23" fmla="*/ 587 h 597"/>
                <a:gd name="T24" fmla="*/ 367 w 522"/>
                <a:gd name="T25" fmla="*/ 579 h 597"/>
                <a:gd name="T26" fmla="*/ 402 w 522"/>
                <a:gd name="T27" fmla="*/ 566 h 597"/>
                <a:gd name="T28" fmla="*/ 433 w 522"/>
                <a:gd name="T29" fmla="*/ 553 h 597"/>
                <a:gd name="T30" fmla="*/ 461 w 522"/>
                <a:gd name="T31" fmla="*/ 537 h 597"/>
                <a:gd name="T32" fmla="*/ 482 w 522"/>
                <a:gd name="T33" fmla="*/ 519 h 597"/>
                <a:gd name="T34" fmla="*/ 500 w 522"/>
                <a:gd name="T35" fmla="*/ 495 h 597"/>
                <a:gd name="T36" fmla="*/ 514 w 522"/>
                <a:gd name="T37" fmla="*/ 466 h 597"/>
                <a:gd name="T38" fmla="*/ 521 w 522"/>
                <a:gd name="T39" fmla="*/ 432 h 597"/>
                <a:gd name="T40" fmla="*/ 522 w 522"/>
                <a:gd name="T41" fmla="*/ 397 h 597"/>
                <a:gd name="T42" fmla="*/ 519 w 522"/>
                <a:gd name="T43" fmla="*/ 358 h 597"/>
                <a:gd name="T44" fmla="*/ 510 w 522"/>
                <a:gd name="T45" fmla="*/ 319 h 597"/>
                <a:gd name="T46" fmla="*/ 493 w 522"/>
                <a:gd name="T47" fmla="*/ 260 h 597"/>
                <a:gd name="T48" fmla="*/ 449 w 522"/>
                <a:gd name="T49" fmla="*/ 145 h 597"/>
                <a:gd name="T50" fmla="*/ 418 w 522"/>
                <a:gd name="T51" fmla="*/ 66 h 597"/>
                <a:gd name="T52" fmla="*/ 410 w 522"/>
                <a:gd name="T53" fmla="*/ 40 h 597"/>
                <a:gd name="T54" fmla="*/ 406 w 522"/>
                <a:gd name="T55" fmla="*/ 20 h 597"/>
                <a:gd name="T56" fmla="*/ 407 w 522"/>
                <a:gd name="T57" fmla="*/ 6 h 597"/>
                <a:gd name="T58" fmla="*/ 402 w 522"/>
                <a:gd name="T59" fmla="*/ 9 h 597"/>
                <a:gd name="T60" fmla="*/ 382 w 522"/>
                <a:gd name="T61" fmla="*/ 29 h 597"/>
                <a:gd name="T62" fmla="*/ 344 w 522"/>
                <a:gd name="T63" fmla="*/ 65 h 597"/>
                <a:gd name="T64" fmla="*/ 245 w 522"/>
                <a:gd name="T65" fmla="*/ 147 h 597"/>
                <a:gd name="T66" fmla="*/ 138 w 522"/>
                <a:gd name="T67" fmla="*/ 241 h 597"/>
                <a:gd name="T68" fmla="*/ 89 w 522"/>
                <a:gd name="T69" fmla="*/ 291 h 597"/>
                <a:gd name="T70" fmla="*/ 60 w 522"/>
                <a:gd name="T71" fmla="*/ 324 h 597"/>
                <a:gd name="T72" fmla="*/ 36 w 522"/>
                <a:gd name="T73" fmla="*/ 357 h 597"/>
                <a:gd name="T74" fmla="*/ 18 w 522"/>
                <a:gd name="T75" fmla="*/ 390 h 597"/>
                <a:gd name="T76" fmla="*/ 5 w 522"/>
                <a:gd name="T77" fmla="*/ 421 h 597"/>
                <a:gd name="T78" fmla="*/ 0 w 522"/>
                <a:gd name="T79" fmla="*/ 452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22" h="597">
                  <a:moveTo>
                    <a:pt x="0" y="467"/>
                  </a:moveTo>
                  <a:lnTo>
                    <a:pt x="1" y="476"/>
                  </a:lnTo>
                  <a:lnTo>
                    <a:pt x="3" y="485"/>
                  </a:lnTo>
                  <a:lnTo>
                    <a:pt x="8" y="499"/>
                  </a:lnTo>
                  <a:lnTo>
                    <a:pt x="15" y="512"/>
                  </a:lnTo>
                  <a:lnTo>
                    <a:pt x="24" y="525"/>
                  </a:lnTo>
                  <a:lnTo>
                    <a:pt x="33" y="537"/>
                  </a:lnTo>
                  <a:lnTo>
                    <a:pt x="45" y="547"/>
                  </a:lnTo>
                  <a:lnTo>
                    <a:pt x="57" y="556"/>
                  </a:lnTo>
                  <a:lnTo>
                    <a:pt x="72" y="564"/>
                  </a:lnTo>
                  <a:lnTo>
                    <a:pt x="87" y="571"/>
                  </a:lnTo>
                  <a:lnTo>
                    <a:pt x="102" y="577"/>
                  </a:lnTo>
                  <a:lnTo>
                    <a:pt x="119" y="584"/>
                  </a:lnTo>
                  <a:lnTo>
                    <a:pt x="137" y="588"/>
                  </a:lnTo>
                  <a:lnTo>
                    <a:pt x="155" y="591"/>
                  </a:lnTo>
                  <a:lnTo>
                    <a:pt x="173" y="594"/>
                  </a:lnTo>
                  <a:lnTo>
                    <a:pt x="193" y="596"/>
                  </a:lnTo>
                  <a:lnTo>
                    <a:pt x="212" y="597"/>
                  </a:lnTo>
                  <a:lnTo>
                    <a:pt x="232" y="597"/>
                  </a:lnTo>
                  <a:lnTo>
                    <a:pt x="251" y="597"/>
                  </a:lnTo>
                  <a:lnTo>
                    <a:pt x="272" y="596"/>
                  </a:lnTo>
                  <a:lnTo>
                    <a:pt x="291" y="594"/>
                  </a:lnTo>
                  <a:lnTo>
                    <a:pt x="311" y="591"/>
                  </a:lnTo>
                  <a:lnTo>
                    <a:pt x="331" y="587"/>
                  </a:lnTo>
                  <a:lnTo>
                    <a:pt x="349" y="583"/>
                  </a:lnTo>
                  <a:lnTo>
                    <a:pt x="367" y="579"/>
                  </a:lnTo>
                  <a:lnTo>
                    <a:pt x="385" y="572"/>
                  </a:lnTo>
                  <a:lnTo>
                    <a:pt x="402" y="566"/>
                  </a:lnTo>
                  <a:lnTo>
                    <a:pt x="418" y="560"/>
                  </a:lnTo>
                  <a:lnTo>
                    <a:pt x="433" y="553"/>
                  </a:lnTo>
                  <a:lnTo>
                    <a:pt x="447" y="545"/>
                  </a:lnTo>
                  <a:lnTo>
                    <a:pt x="461" y="537"/>
                  </a:lnTo>
                  <a:lnTo>
                    <a:pt x="472" y="528"/>
                  </a:lnTo>
                  <a:lnTo>
                    <a:pt x="482" y="519"/>
                  </a:lnTo>
                  <a:lnTo>
                    <a:pt x="491" y="509"/>
                  </a:lnTo>
                  <a:lnTo>
                    <a:pt x="500" y="495"/>
                  </a:lnTo>
                  <a:lnTo>
                    <a:pt x="508" y="481"/>
                  </a:lnTo>
                  <a:lnTo>
                    <a:pt x="514" y="466"/>
                  </a:lnTo>
                  <a:lnTo>
                    <a:pt x="519" y="450"/>
                  </a:lnTo>
                  <a:lnTo>
                    <a:pt x="521" y="432"/>
                  </a:lnTo>
                  <a:lnTo>
                    <a:pt x="522" y="415"/>
                  </a:lnTo>
                  <a:lnTo>
                    <a:pt x="522" y="397"/>
                  </a:lnTo>
                  <a:lnTo>
                    <a:pt x="521" y="377"/>
                  </a:lnTo>
                  <a:lnTo>
                    <a:pt x="519" y="358"/>
                  </a:lnTo>
                  <a:lnTo>
                    <a:pt x="514" y="339"/>
                  </a:lnTo>
                  <a:lnTo>
                    <a:pt x="510" y="319"/>
                  </a:lnTo>
                  <a:lnTo>
                    <a:pt x="505" y="299"/>
                  </a:lnTo>
                  <a:lnTo>
                    <a:pt x="493" y="260"/>
                  </a:lnTo>
                  <a:lnTo>
                    <a:pt x="479" y="220"/>
                  </a:lnTo>
                  <a:lnTo>
                    <a:pt x="449" y="145"/>
                  </a:lnTo>
                  <a:lnTo>
                    <a:pt x="423" y="80"/>
                  </a:lnTo>
                  <a:lnTo>
                    <a:pt x="418" y="66"/>
                  </a:lnTo>
                  <a:lnTo>
                    <a:pt x="413" y="52"/>
                  </a:lnTo>
                  <a:lnTo>
                    <a:pt x="410" y="40"/>
                  </a:lnTo>
                  <a:lnTo>
                    <a:pt x="407" y="29"/>
                  </a:lnTo>
                  <a:lnTo>
                    <a:pt x="406" y="20"/>
                  </a:lnTo>
                  <a:lnTo>
                    <a:pt x="406" y="12"/>
                  </a:lnTo>
                  <a:lnTo>
                    <a:pt x="407" y="6"/>
                  </a:lnTo>
                  <a:lnTo>
                    <a:pt x="409" y="0"/>
                  </a:lnTo>
                  <a:lnTo>
                    <a:pt x="402" y="9"/>
                  </a:lnTo>
                  <a:lnTo>
                    <a:pt x="393" y="19"/>
                  </a:lnTo>
                  <a:lnTo>
                    <a:pt x="382" y="29"/>
                  </a:lnTo>
                  <a:lnTo>
                    <a:pt x="370" y="40"/>
                  </a:lnTo>
                  <a:lnTo>
                    <a:pt x="344" y="65"/>
                  </a:lnTo>
                  <a:lnTo>
                    <a:pt x="313" y="90"/>
                  </a:lnTo>
                  <a:lnTo>
                    <a:pt x="245" y="147"/>
                  </a:lnTo>
                  <a:lnTo>
                    <a:pt x="172" y="209"/>
                  </a:lnTo>
                  <a:lnTo>
                    <a:pt x="138" y="241"/>
                  </a:lnTo>
                  <a:lnTo>
                    <a:pt x="104" y="274"/>
                  </a:lnTo>
                  <a:lnTo>
                    <a:pt x="89" y="291"/>
                  </a:lnTo>
                  <a:lnTo>
                    <a:pt x="74" y="307"/>
                  </a:lnTo>
                  <a:lnTo>
                    <a:pt x="60" y="324"/>
                  </a:lnTo>
                  <a:lnTo>
                    <a:pt x="48" y="341"/>
                  </a:lnTo>
                  <a:lnTo>
                    <a:pt x="36" y="357"/>
                  </a:lnTo>
                  <a:lnTo>
                    <a:pt x="26" y="373"/>
                  </a:lnTo>
                  <a:lnTo>
                    <a:pt x="18" y="390"/>
                  </a:lnTo>
                  <a:lnTo>
                    <a:pt x="11" y="405"/>
                  </a:lnTo>
                  <a:lnTo>
                    <a:pt x="5" y="421"/>
                  </a:lnTo>
                  <a:lnTo>
                    <a:pt x="2" y="436"/>
                  </a:lnTo>
                  <a:lnTo>
                    <a:pt x="0" y="452"/>
                  </a:lnTo>
                  <a:lnTo>
                    <a:pt x="0" y="467"/>
                  </a:ln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96"/>
            <p:cNvSpPr>
              <a:spLocks/>
            </p:cNvSpPr>
            <p:nvPr/>
          </p:nvSpPr>
          <p:spPr bwMode="auto">
            <a:xfrm>
              <a:off x="7712075" y="4627563"/>
              <a:ext cx="28575" cy="26988"/>
            </a:xfrm>
            <a:custGeom>
              <a:avLst/>
              <a:gdLst>
                <a:gd name="T0" fmla="*/ 261 w 316"/>
                <a:gd name="T1" fmla="*/ 50 h 286"/>
                <a:gd name="T2" fmla="*/ 235 w 316"/>
                <a:gd name="T3" fmla="*/ 26 h 286"/>
                <a:gd name="T4" fmla="*/ 206 w 316"/>
                <a:gd name="T5" fmla="*/ 11 h 286"/>
                <a:gd name="T6" fmla="*/ 177 w 316"/>
                <a:gd name="T7" fmla="*/ 3 h 286"/>
                <a:gd name="T8" fmla="*/ 147 w 316"/>
                <a:gd name="T9" fmla="*/ 0 h 286"/>
                <a:gd name="T10" fmla="*/ 119 w 316"/>
                <a:gd name="T11" fmla="*/ 4 h 286"/>
                <a:gd name="T12" fmla="*/ 92 w 316"/>
                <a:gd name="T13" fmla="*/ 13 h 286"/>
                <a:gd name="T14" fmla="*/ 67 w 316"/>
                <a:gd name="T15" fmla="*/ 26 h 286"/>
                <a:gd name="T16" fmla="*/ 45 w 316"/>
                <a:gd name="T17" fmla="*/ 44 h 286"/>
                <a:gd name="T18" fmla="*/ 27 w 316"/>
                <a:gd name="T19" fmla="*/ 65 h 286"/>
                <a:gd name="T20" fmla="*/ 12 w 316"/>
                <a:gd name="T21" fmla="*/ 88 h 286"/>
                <a:gd name="T22" fmla="*/ 3 w 316"/>
                <a:gd name="T23" fmla="*/ 114 h 286"/>
                <a:gd name="T24" fmla="*/ 0 w 316"/>
                <a:gd name="T25" fmla="*/ 141 h 286"/>
                <a:gd name="T26" fmla="*/ 4 w 316"/>
                <a:gd name="T27" fmla="*/ 169 h 286"/>
                <a:gd name="T28" fmla="*/ 14 w 316"/>
                <a:gd name="T29" fmla="*/ 197 h 286"/>
                <a:gd name="T30" fmla="*/ 34 w 316"/>
                <a:gd name="T31" fmla="*/ 226 h 286"/>
                <a:gd name="T32" fmla="*/ 57 w 316"/>
                <a:gd name="T33" fmla="*/ 250 h 286"/>
                <a:gd name="T34" fmla="*/ 81 w 316"/>
                <a:gd name="T35" fmla="*/ 266 h 286"/>
                <a:gd name="T36" fmla="*/ 109 w 316"/>
                <a:gd name="T37" fmla="*/ 277 h 286"/>
                <a:gd name="T38" fmla="*/ 136 w 316"/>
                <a:gd name="T39" fmla="*/ 284 h 286"/>
                <a:gd name="T40" fmla="*/ 165 w 316"/>
                <a:gd name="T41" fmla="*/ 286 h 286"/>
                <a:gd name="T42" fmla="*/ 193 w 316"/>
                <a:gd name="T43" fmla="*/ 284 h 286"/>
                <a:gd name="T44" fmla="*/ 219 w 316"/>
                <a:gd name="T45" fmla="*/ 278 h 286"/>
                <a:gd name="T46" fmla="*/ 245 w 316"/>
                <a:gd name="T47" fmla="*/ 269 h 286"/>
                <a:gd name="T48" fmla="*/ 267 w 316"/>
                <a:gd name="T49" fmla="*/ 255 h 286"/>
                <a:gd name="T50" fmla="*/ 287 w 316"/>
                <a:gd name="T51" fmla="*/ 239 h 286"/>
                <a:gd name="T52" fmla="*/ 302 w 316"/>
                <a:gd name="T53" fmla="*/ 218 h 286"/>
                <a:gd name="T54" fmla="*/ 312 w 316"/>
                <a:gd name="T55" fmla="*/ 196 h 286"/>
                <a:gd name="T56" fmla="*/ 316 w 316"/>
                <a:gd name="T57" fmla="*/ 171 h 286"/>
                <a:gd name="T58" fmla="*/ 314 w 316"/>
                <a:gd name="T59" fmla="*/ 143 h 286"/>
                <a:gd name="T60" fmla="*/ 304 w 316"/>
                <a:gd name="T61" fmla="*/ 113 h 286"/>
                <a:gd name="T62" fmla="*/ 287 w 316"/>
                <a:gd name="T63" fmla="*/ 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286">
                  <a:moveTo>
                    <a:pt x="274" y="65"/>
                  </a:moveTo>
                  <a:lnTo>
                    <a:pt x="261" y="50"/>
                  </a:lnTo>
                  <a:lnTo>
                    <a:pt x="248" y="38"/>
                  </a:lnTo>
                  <a:lnTo>
                    <a:pt x="235" y="26"/>
                  </a:lnTo>
                  <a:lnTo>
                    <a:pt x="221" y="18"/>
                  </a:lnTo>
                  <a:lnTo>
                    <a:pt x="206" y="11"/>
                  </a:lnTo>
                  <a:lnTo>
                    <a:pt x="191" y="6"/>
                  </a:lnTo>
                  <a:lnTo>
                    <a:pt x="177" y="3"/>
                  </a:lnTo>
                  <a:lnTo>
                    <a:pt x="162" y="1"/>
                  </a:lnTo>
                  <a:lnTo>
                    <a:pt x="147" y="0"/>
                  </a:lnTo>
                  <a:lnTo>
                    <a:pt x="133" y="2"/>
                  </a:lnTo>
                  <a:lnTo>
                    <a:pt x="119" y="4"/>
                  </a:lnTo>
                  <a:lnTo>
                    <a:pt x="105" y="8"/>
                  </a:lnTo>
                  <a:lnTo>
                    <a:pt x="92" y="13"/>
                  </a:lnTo>
                  <a:lnTo>
                    <a:pt x="79" y="19"/>
                  </a:lnTo>
                  <a:lnTo>
                    <a:pt x="67" y="26"/>
                  </a:lnTo>
                  <a:lnTo>
                    <a:pt x="56" y="35"/>
                  </a:lnTo>
                  <a:lnTo>
                    <a:pt x="45" y="44"/>
                  </a:lnTo>
                  <a:lnTo>
                    <a:pt x="36" y="54"/>
                  </a:lnTo>
                  <a:lnTo>
                    <a:pt x="27" y="65"/>
                  </a:lnTo>
                  <a:lnTo>
                    <a:pt x="19" y="76"/>
                  </a:lnTo>
                  <a:lnTo>
                    <a:pt x="12" y="88"/>
                  </a:lnTo>
                  <a:lnTo>
                    <a:pt x="7" y="101"/>
                  </a:lnTo>
                  <a:lnTo>
                    <a:pt x="3" y="114"/>
                  </a:lnTo>
                  <a:lnTo>
                    <a:pt x="1" y="127"/>
                  </a:lnTo>
                  <a:lnTo>
                    <a:pt x="0" y="141"/>
                  </a:lnTo>
                  <a:lnTo>
                    <a:pt x="1" y="154"/>
                  </a:lnTo>
                  <a:lnTo>
                    <a:pt x="4" y="169"/>
                  </a:lnTo>
                  <a:lnTo>
                    <a:pt x="8" y="183"/>
                  </a:lnTo>
                  <a:lnTo>
                    <a:pt x="14" y="197"/>
                  </a:lnTo>
                  <a:lnTo>
                    <a:pt x="23" y="211"/>
                  </a:lnTo>
                  <a:lnTo>
                    <a:pt x="34" y="226"/>
                  </a:lnTo>
                  <a:lnTo>
                    <a:pt x="46" y="240"/>
                  </a:lnTo>
                  <a:lnTo>
                    <a:pt x="57" y="250"/>
                  </a:lnTo>
                  <a:lnTo>
                    <a:pt x="69" y="258"/>
                  </a:lnTo>
                  <a:lnTo>
                    <a:pt x="81" y="266"/>
                  </a:lnTo>
                  <a:lnTo>
                    <a:pt x="95" y="272"/>
                  </a:lnTo>
                  <a:lnTo>
                    <a:pt x="109" y="277"/>
                  </a:lnTo>
                  <a:lnTo>
                    <a:pt x="122" y="281"/>
                  </a:lnTo>
                  <a:lnTo>
                    <a:pt x="136" y="284"/>
                  </a:lnTo>
                  <a:lnTo>
                    <a:pt x="150" y="286"/>
                  </a:lnTo>
                  <a:lnTo>
                    <a:pt x="165" y="286"/>
                  </a:lnTo>
                  <a:lnTo>
                    <a:pt x="179" y="286"/>
                  </a:lnTo>
                  <a:lnTo>
                    <a:pt x="193" y="284"/>
                  </a:lnTo>
                  <a:lnTo>
                    <a:pt x="206" y="282"/>
                  </a:lnTo>
                  <a:lnTo>
                    <a:pt x="219" y="278"/>
                  </a:lnTo>
                  <a:lnTo>
                    <a:pt x="233" y="274"/>
                  </a:lnTo>
                  <a:lnTo>
                    <a:pt x="245" y="269"/>
                  </a:lnTo>
                  <a:lnTo>
                    <a:pt x="257" y="262"/>
                  </a:lnTo>
                  <a:lnTo>
                    <a:pt x="267" y="255"/>
                  </a:lnTo>
                  <a:lnTo>
                    <a:pt x="277" y="248"/>
                  </a:lnTo>
                  <a:lnTo>
                    <a:pt x="287" y="239"/>
                  </a:lnTo>
                  <a:lnTo>
                    <a:pt x="295" y="229"/>
                  </a:lnTo>
                  <a:lnTo>
                    <a:pt x="302" y="218"/>
                  </a:lnTo>
                  <a:lnTo>
                    <a:pt x="308" y="208"/>
                  </a:lnTo>
                  <a:lnTo>
                    <a:pt x="312" y="196"/>
                  </a:lnTo>
                  <a:lnTo>
                    <a:pt x="315" y="184"/>
                  </a:lnTo>
                  <a:lnTo>
                    <a:pt x="316" y="171"/>
                  </a:lnTo>
                  <a:lnTo>
                    <a:pt x="316" y="157"/>
                  </a:lnTo>
                  <a:lnTo>
                    <a:pt x="314" y="143"/>
                  </a:lnTo>
                  <a:lnTo>
                    <a:pt x="310" y="128"/>
                  </a:lnTo>
                  <a:lnTo>
                    <a:pt x="304" y="113"/>
                  </a:lnTo>
                  <a:lnTo>
                    <a:pt x="297" y="98"/>
                  </a:lnTo>
                  <a:lnTo>
                    <a:pt x="287" y="81"/>
                  </a:lnTo>
                  <a:lnTo>
                    <a:pt x="274" y="65"/>
                  </a:ln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97"/>
            <p:cNvSpPr>
              <a:spLocks noEditPoints="1"/>
            </p:cNvSpPr>
            <p:nvPr/>
          </p:nvSpPr>
          <p:spPr bwMode="auto">
            <a:xfrm>
              <a:off x="7708900" y="4625976"/>
              <a:ext cx="34925" cy="31750"/>
            </a:xfrm>
            <a:custGeom>
              <a:avLst/>
              <a:gdLst>
                <a:gd name="T0" fmla="*/ 124 w 374"/>
                <a:gd name="T1" fmla="*/ 9 h 345"/>
                <a:gd name="T2" fmla="*/ 90 w 374"/>
                <a:gd name="T3" fmla="*/ 24 h 345"/>
                <a:gd name="T4" fmla="*/ 60 w 374"/>
                <a:gd name="T5" fmla="*/ 45 h 345"/>
                <a:gd name="T6" fmla="*/ 34 w 374"/>
                <a:gd name="T7" fmla="*/ 73 h 345"/>
                <a:gd name="T8" fmla="*/ 15 w 374"/>
                <a:gd name="T9" fmla="*/ 103 h 345"/>
                <a:gd name="T10" fmla="*/ 4 w 374"/>
                <a:gd name="T11" fmla="*/ 136 h 345"/>
                <a:gd name="T12" fmla="*/ 0 w 374"/>
                <a:gd name="T13" fmla="*/ 168 h 345"/>
                <a:gd name="T14" fmla="*/ 3 w 374"/>
                <a:gd name="T15" fmla="*/ 201 h 345"/>
                <a:gd name="T16" fmla="*/ 13 w 374"/>
                <a:gd name="T17" fmla="*/ 231 h 345"/>
                <a:gd name="T18" fmla="*/ 30 w 374"/>
                <a:gd name="T19" fmla="*/ 262 h 345"/>
                <a:gd name="T20" fmla="*/ 54 w 374"/>
                <a:gd name="T21" fmla="*/ 289 h 345"/>
                <a:gd name="T22" fmla="*/ 77 w 374"/>
                <a:gd name="T23" fmla="*/ 309 h 345"/>
                <a:gd name="T24" fmla="*/ 102 w 374"/>
                <a:gd name="T25" fmla="*/ 325 h 345"/>
                <a:gd name="T26" fmla="*/ 139 w 374"/>
                <a:gd name="T27" fmla="*/ 338 h 345"/>
                <a:gd name="T28" fmla="*/ 196 w 374"/>
                <a:gd name="T29" fmla="*/ 345 h 345"/>
                <a:gd name="T30" fmla="*/ 251 w 374"/>
                <a:gd name="T31" fmla="*/ 338 h 345"/>
                <a:gd name="T32" fmla="*/ 300 w 374"/>
                <a:gd name="T33" fmla="*/ 317 h 345"/>
                <a:gd name="T34" fmla="*/ 337 w 374"/>
                <a:gd name="T35" fmla="*/ 289 h 345"/>
                <a:gd name="T36" fmla="*/ 359 w 374"/>
                <a:gd name="T37" fmla="*/ 258 h 345"/>
                <a:gd name="T38" fmla="*/ 372 w 374"/>
                <a:gd name="T39" fmla="*/ 220 h 345"/>
                <a:gd name="T40" fmla="*/ 373 w 374"/>
                <a:gd name="T41" fmla="*/ 176 h 345"/>
                <a:gd name="T42" fmla="*/ 359 w 374"/>
                <a:gd name="T43" fmla="*/ 128 h 345"/>
                <a:gd name="T44" fmla="*/ 327 w 374"/>
                <a:gd name="T45" fmla="*/ 75 h 345"/>
                <a:gd name="T46" fmla="*/ 298 w 374"/>
                <a:gd name="T47" fmla="*/ 45 h 345"/>
                <a:gd name="T48" fmla="*/ 268 w 374"/>
                <a:gd name="T49" fmla="*/ 23 h 345"/>
                <a:gd name="T50" fmla="*/ 233 w 374"/>
                <a:gd name="T51" fmla="*/ 8 h 345"/>
                <a:gd name="T52" fmla="*/ 198 w 374"/>
                <a:gd name="T53" fmla="*/ 1 h 345"/>
                <a:gd name="T54" fmla="*/ 160 w 374"/>
                <a:gd name="T55" fmla="*/ 1 h 345"/>
                <a:gd name="T56" fmla="*/ 85 w 374"/>
                <a:gd name="T57" fmla="*/ 235 h 345"/>
                <a:gd name="T58" fmla="*/ 64 w 374"/>
                <a:gd name="T59" fmla="*/ 197 h 345"/>
                <a:gd name="T60" fmla="*/ 60 w 374"/>
                <a:gd name="T61" fmla="*/ 176 h 345"/>
                <a:gd name="T62" fmla="*/ 61 w 374"/>
                <a:gd name="T63" fmla="*/ 156 h 345"/>
                <a:gd name="T64" fmla="*/ 67 w 374"/>
                <a:gd name="T65" fmla="*/ 136 h 345"/>
                <a:gd name="T66" fmla="*/ 78 w 374"/>
                <a:gd name="T67" fmla="*/ 114 h 345"/>
                <a:gd name="T68" fmla="*/ 93 w 374"/>
                <a:gd name="T69" fmla="*/ 96 h 345"/>
                <a:gd name="T70" fmla="*/ 112 w 374"/>
                <a:gd name="T71" fmla="*/ 80 h 345"/>
                <a:gd name="T72" fmla="*/ 135 w 374"/>
                <a:gd name="T73" fmla="*/ 69 h 345"/>
                <a:gd name="T74" fmla="*/ 159 w 374"/>
                <a:gd name="T75" fmla="*/ 62 h 345"/>
                <a:gd name="T76" fmla="*/ 185 w 374"/>
                <a:gd name="T77" fmla="*/ 59 h 345"/>
                <a:gd name="T78" fmla="*/ 209 w 374"/>
                <a:gd name="T79" fmla="*/ 63 h 345"/>
                <a:gd name="T80" fmla="*/ 231 w 374"/>
                <a:gd name="T81" fmla="*/ 72 h 345"/>
                <a:gd name="T82" fmla="*/ 254 w 374"/>
                <a:gd name="T83" fmla="*/ 86 h 345"/>
                <a:gd name="T84" fmla="*/ 274 w 374"/>
                <a:gd name="T85" fmla="*/ 104 h 345"/>
                <a:gd name="T86" fmla="*/ 295 w 374"/>
                <a:gd name="T87" fmla="*/ 134 h 345"/>
                <a:gd name="T88" fmla="*/ 310 w 374"/>
                <a:gd name="T89" fmla="*/ 166 h 345"/>
                <a:gd name="T90" fmla="*/ 316 w 374"/>
                <a:gd name="T91" fmla="*/ 196 h 345"/>
                <a:gd name="T92" fmla="*/ 311 w 374"/>
                <a:gd name="T93" fmla="*/ 219 h 345"/>
                <a:gd name="T94" fmla="*/ 300 w 374"/>
                <a:gd name="T95" fmla="*/ 240 h 345"/>
                <a:gd name="T96" fmla="*/ 279 w 374"/>
                <a:gd name="T97" fmla="*/ 261 h 345"/>
                <a:gd name="T98" fmla="*/ 245 w 374"/>
                <a:gd name="T99" fmla="*/ 277 h 345"/>
                <a:gd name="T100" fmla="*/ 208 w 374"/>
                <a:gd name="T101" fmla="*/ 285 h 345"/>
                <a:gd name="T102" fmla="*/ 168 w 374"/>
                <a:gd name="T103" fmla="*/ 284 h 345"/>
                <a:gd name="T104" fmla="*/ 130 w 374"/>
                <a:gd name="T105" fmla="*/ 271 h 345"/>
                <a:gd name="T106" fmla="*/ 96 w 374"/>
                <a:gd name="T107" fmla="*/ 247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4" h="345">
                  <a:moveTo>
                    <a:pt x="148" y="3"/>
                  </a:moveTo>
                  <a:lnTo>
                    <a:pt x="136" y="6"/>
                  </a:lnTo>
                  <a:lnTo>
                    <a:pt x="124" y="9"/>
                  </a:lnTo>
                  <a:lnTo>
                    <a:pt x="112" y="14"/>
                  </a:lnTo>
                  <a:lnTo>
                    <a:pt x="101" y="19"/>
                  </a:lnTo>
                  <a:lnTo>
                    <a:pt x="90" y="24"/>
                  </a:lnTo>
                  <a:lnTo>
                    <a:pt x="79" y="31"/>
                  </a:lnTo>
                  <a:lnTo>
                    <a:pt x="69" y="38"/>
                  </a:lnTo>
                  <a:lnTo>
                    <a:pt x="60" y="45"/>
                  </a:lnTo>
                  <a:lnTo>
                    <a:pt x="50" y="54"/>
                  </a:lnTo>
                  <a:lnTo>
                    <a:pt x="42" y="63"/>
                  </a:lnTo>
                  <a:lnTo>
                    <a:pt x="34" y="73"/>
                  </a:lnTo>
                  <a:lnTo>
                    <a:pt x="27" y="82"/>
                  </a:lnTo>
                  <a:lnTo>
                    <a:pt x="21" y="92"/>
                  </a:lnTo>
                  <a:lnTo>
                    <a:pt x="15" y="103"/>
                  </a:lnTo>
                  <a:lnTo>
                    <a:pt x="11" y="114"/>
                  </a:lnTo>
                  <a:lnTo>
                    <a:pt x="7" y="126"/>
                  </a:lnTo>
                  <a:lnTo>
                    <a:pt x="4" y="136"/>
                  </a:lnTo>
                  <a:lnTo>
                    <a:pt x="2" y="147"/>
                  </a:lnTo>
                  <a:lnTo>
                    <a:pt x="1" y="158"/>
                  </a:lnTo>
                  <a:lnTo>
                    <a:pt x="0" y="168"/>
                  </a:lnTo>
                  <a:lnTo>
                    <a:pt x="0" y="179"/>
                  </a:lnTo>
                  <a:lnTo>
                    <a:pt x="2" y="190"/>
                  </a:lnTo>
                  <a:lnTo>
                    <a:pt x="3" y="201"/>
                  </a:lnTo>
                  <a:lnTo>
                    <a:pt x="6" y="211"/>
                  </a:lnTo>
                  <a:lnTo>
                    <a:pt x="9" y="221"/>
                  </a:lnTo>
                  <a:lnTo>
                    <a:pt x="13" y="231"/>
                  </a:lnTo>
                  <a:lnTo>
                    <a:pt x="18" y="241"/>
                  </a:lnTo>
                  <a:lnTo>
                    <a:pt x="24" y="251"/>
                  </a:lnTo>
                  <a:lnTo>
                    <a:pt x="30" y="262"/>
                  </a:lnTo>
                  <a:lnTo>
                    <a:pt x="37" y="271"/>
                  </a:lnTo>
                  <a:lnTo>
                    <a:pt x="45" y="280"/>
                  </a:lnTo>
                  <a:lnTo>
                    <a:pt x="54" y="289"/>
                  </a:lnTo>
                  <a:lnTo>
                    <a:pt x="62" y="296"/>
                  </a:lnTo>
                  <a:lnTo>
                    <a:pt x="69" y="303"/>
                  </a:lnTo>
                  <a:lnTo>
                    <a:pt x="77" y="309"/>
                  </a:lnTo>
                  <a:lnTo>
                    <a:pt x="86" y="314"/>
                  </a:lnTo>
                  <a:lnTo>
                    <a:pt x="94" y="320"/>
                  </a:lnTo>
                  <a:lnTo>
                    <a:pt x="102" y="325"/>
                  </a:lnTo>
                  <a:lnTo>
                    <a:pt x="111" y="329"/>
                  </a:lnTo>
                  <a:lnTo>
                    <a:pt x="121" y="332"/>
                  </a:lnTo>
                  <a:lnTo>
                    <a:pt x="139" y="338"/>
                  </a:lnTo>
                  <a:lnTo>
                    <a:pt x="157" y="342"/>
                  </a:lnTo>
                  <a:lnTo>
                    <a:pt x="176" y="345"/>
                  </a:lnTo>
                  <a:lnTo>
                    <a:pt x="196" y="345"/>
                  </a:lnTo>
                  <a:lnTo>
                    <a:pt x="214" y="344"/>
                  </a:lnTo>
                  <a:lnTo>
                    <a:pt x="232" y="342"/>
                  </a:lnTo>
                  <a:lnTo>
                    <a:pt x="251" y="338"/>
                  </a:lnTo>
                  <a:lnTo>
                    <a:pt x="268" y="333"/>
                  </a:lnTo>
                  <a:lnTo>
                    <a:pt x="284" y="326"/>
                  </a:lnTo>
                  <a:lnTo>
                    <a:pt x="300" y="317"/>
                  </a:lnTo>
                  <a:lnTo>
                    <a:pt x="314" y="308"/>
                  </a:lnTo>
                  <a:lnTo>
                    <a:pt x="328" y="298"/>
                  </a:lnTo>
                  <a:lnTo>
                    <a:pt x="337" y="289"/>
                  </a:lnTo>
                  <a:lnTo>
                    <a:pt x="345" y="280"/>
                  </a:lnTo>
                  <a:lnTo>
                    <a:pt x="352" y="269"/>
                  </a:lnTo>
                  <a:lnTo>
                    <a:pt x="359" y="258"/>
                  </a:lnTo>
                  <a:lnTo>
                    <a:pt x="364" y="246"/>
                  </a:lnTo>
                  <a:lnTo>
                    <a:pt x="369" y="233"/>
                  </a:lnTo>
                  <a:lnTo>
                    <a:pt x="372" y="220"/>
                  </a:lnTo>
                  <a:lnTo>
                    <a:pt x="374" y="206"/>
                  </a:lnTo>
                  <a:lnTo>
                    <a:pt x="374" y="192"/>
                  </a:lnTo>
                  <a:lnTo>
                    <a:pt x="373" y="176"/>
                  </a:lnTo>
                  <a:lnTo>
                    <a:pt x="370" y="161"/>
                  </a:lnTo>
                  <a:lnTo>
                    <a:pt x="366" y="145"/>
                  </a:lnTo>
                  <a:lnTo>
                    <a:pt x="359" y="128"/>
                  </a:lnTo>
                  <a:lnTo>
                    <a:pt x="351" y="110"/>
                  </a:lnTo>
                  <a:lnTo>
                    <a:pt x="340" y="93"/>
                  </a:lnTo>
                  <a:lnTo>
                    <a:pt x="327" y="75"/>
                  </a:lnTo>
                  <a:lnTo>
                    <a:pt x="318" y="65"/>
                  </a:lnTo>
                  <a:lnTo>
                    <a:pt x="308" y="54"/>
                  </a:lnTo>
                  <a:lnTo>
                    <a:pt x="298" y="45"/>
                  </a:lnTo>
                  <a:lnTo>
                    <a:pt x="288" y="37"/>
                  </a:lnTo>
                  <a:lnTo>
                    <a:pt x="278" y="30"/>
                  </a:lnTo>
                  <a:lnTo>
                    <a:pt x="268" y="23"/>
                  </a:lnTo>
                  <a:lnTo>
                    <a:pt x="257" y="17"/>
                  </a:lnTo>
                  <a:lnTo>
                    <a:pt x="245" y="12"/>
                  </a:lnTo>
                  <a:lnTo>
                    <a:pt x="233" y="8"/>
                  </a:lnTo>
                  <a:lnTo>
                    <a:pt x="222" y="5"/>
                  </a:lnTo>
                  <a:lnTo>
                    <a:pt x="210" y="2"/>
                  </a:lnTo>
                  <a:lnTo>
                    <a:pt x="198" y="1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60" y="1"/>
                  </a:lnTo>
                  <a:lnTo>
                    <a:pt x="148" y="3"/>
                  </a:lnTo>
                  <a:close/>
                  <a:moveTo>
                    <a:pt x="96" y="247"/>
                  </a:moveTo>
                  <a:lnTo>
                    <a:pt x="85" y="235"/>
                  </a:lnTo>
                  <a:lnTo>
                    <a:pt x="76" y="222"/>
                  </a:lnTo>
                  <a:lnTo>
                    <a:pt x="69" y="210"/>
                  </a:lnTo>
                  <a:lnTo>
                    <a:pt x="64" y="197"/>
                  </a:lnTo>
                  <a:lnTo>
                    <a:pt x="62" y="190"/>
                  </a:lnTo>
                  <a:lnTo>
                    <a:pt x="61" y="183"/>
                  </a:lnTo>
                  <a:lnTo>
                    <a:pt x="60" y="176"/>
                  </a:lnTo>
                  <a:lnTo>
                    <a:pt x="60" y="170"/>
                  </a:lnTo>
                  <a:lnTo>
                    <a:pt x="60" y="163"/>
                  </a:lnTo>
                  <a:lnTo>
                    <a:pt x="61" y="156"/>
                  </a:lnTo>
                  <a:lnTo>
                    <a:pt x="62" y="150"/>
                  </a:lnTo>
                  <a:lnTo>
                    <a:pt x="64" y="143"/>
                  </a:lnTo>
                  <a:lnTo>
                    <a:pt x="67" y="136"/>
                  </a:lnTo>
                  <a:lnTo>
                    <a:pt x="70" y="129"/>
                  </a:lnTo>
                  <a:lnTo>
                    <a:pt x="73" y="121"/>
                  </a:lnTo>
                  <a:lnTo>
                    <a:pt x="78" y="114"/>
                  </a:lnTo>
                  <a:lnTo>
                    <a:pt x="82" y="108"/>
                  </a:lnTo>
                  <a:lnTo>
                    <a:pt x="87" y="101"/>
                  </a:lnTo>
                  <a:lnTo>
                    <a:pt x="93" y="96"/>
                  </a:lnTo>
                  <a:lnTo>
                    <a:pt x="99" y="90"/>
                  </a:lnTo>
                  <a:lnTo>
                    <a:pt x="105" y="85"/>
                  </a:lnTo>
                  <a:lnTo>
                    <a:pt x="112" y="80"/>
                  </a:lnTo>
                  <a:lnTo>
                    <a:pt x="120" y="76"/>
                  </a:lnTo>
                  <a:lnTo>
                    <a:pt x="127" y="72"/>
                  </a:lnTo>
                  <a:lnTo>
                    <a:pt x="135" y="69"/>
                  </a:lnTo>
                  <a:lnTo>
                    <a:pt x="143" y="66"/>
                  </a:lnTo>
                  <a:lnTo>
                    <a:pt x="151" y="64"/>
                  </a:lnTo>
                  <a:lnTo>
                    <a:pt x="159" y="62"/>
                  </a:lnTo>
                  <a:lnTo>
                    <a:pt x="167" y="59"/>
                  </a:lnTo>
                  <a:lnTo>
                    <a:pt x="176" y="59"/>
                  </a:lnTo>
                  <a:lnTo>
                    <a:pt x="185" y="59"/>
                  </a:lnTo>
                  <a:lnTo>
                    <a:pt x="193" y="59"/>
                  </a:lnTo>
                  <a:lnTo>
                    <a:pt x="201" y="61"/>
                  </a:lnTo>
                  <a:lnTo>
                    <a:pt x="209" y="63"/>
                  </a:lnTo>
                  <a:lnTo>
                    <a:pt x="216" y="66"/>
                  </a:lnTo>
                  <a:lnTo>
                    <a:pt x="224" y="68"/>
                  </a:lnTo>
                  <a:lnTo>
                    <a:pt x="231" y="72"/>
                  </a:lnTo>
                  <a:lnTo>
                    <a:pt x="239" y="76"/>
                  </a:lnTo>
                  <a:lnTo>
                    <a:pt x="246" y="81"/>
                  </a:lnTo>
                  <a:lnTo>
                    <a:pt x="254" y="86"/>
                  </a:lnTo>
                  <a:lnTo>
                    <a:pt x="261" y="91"/>
                  </a:lnTo>
                  <a:lnTo>
                    <a:pt x="267" y="98"/>
                  </a:lnTo>
                  <a:lnTo>
                    <a:pt x="274" y="104"/>
                  </a:lnTo>
                  <a:lnTo>
                    <a:pt x="280" y="112"/>
                  </a:lnTo>
                  <a:lnTo>
                    <a:pt x="288" y="123"/>
                  </a:lnTo>
                  <a:lnTo>
                    <a:pt x="295" y="134"/>
                  </a:lnTo>
                  <a:lnTo>
                    <a:pt x="301" y="145"/>
                  </a:lnTo>
                  <a:lnTo>
                    <a:pt x="306" y="155"/>
                  </a:lnTo>
                  <a:lnTo>
                    <a:pt x="310" y="166"/>
                  </a:lnTo>
                  <a:lnTo>
                    <a:pt x="313" y="176"/>
                  </a:lnTo>
                  <a:lnTo>
                    <a:pt x="314" y="185"/>
                  </a:lnTo>
                  <a:lnTo>
                    <a:pt x="316" y="196"/>
                  </a:lnTo>
                  <a:lnTo>
                    <a:pt x="314" y="204"/>
                  </a:lnTo>
                  <a:lnTo>
                    <a:pt x="313" y="211"/>
                  </a:lnTo>
                  <a:lnTo>
                    <a:pt x="311" y="219"/>
                  </a:lnTo>
                  <a:lnTo>
                    <a:pt x="308" y="226"/>
                  </a:lnTo>
                  <a:lnTo>
                    <a:pt x="304" y="233"/>
                  </a:lnTo>
                  <a:lnTo>
                    <a:pt x="300" y="240"/>
                  </a:lnTo>
                  <a:lnTo>
                    <a:pt x="294" y="247"/>
                  </a:lnTo>
                  <a:lnTo>
                    <a:pt x="288" y="254"/>
                  </a:lnTo>
                  <a:lnTo>
                    <a:pt x="279" y="261"/>
                  </a:lnTo>
                  <a:lnTo>
                    <a:pt x="269" y="267"/>
                  </a:lnTo>
                  <a:lnTo>
                    <a:pt x="258" y="273"/>
                  </a:lnTo>
                  <a:lnTo>
                    <a:pt x="245" y="277"/>
                  </a:lnTo>
                  <a:lnTo>
                    <a:pt x="233" y="281"/>
                  </a:lnTo>
                  <a:lnTo>
                    <a:pt x="221" y="284"/>
                  </a:lnTo>
                  <a:lnTo>
                    <a:pt x="208" y="285"/>
                  </a:lnTo>
                  <a:lnTo>
                    <a:pt x="195" y="286"/>
                  </a:lnTo>
                  <a:lnTo>
                    <a:pt x="181" y="285"/>
                  </a:lnTo>
                  <a:lnTo>
                    <a:pt x="168" y="284"/>
                  </a:lnTo>
                  <a:lnTo>
                    <a:pt x="155" y="281"/>
                  </a:lnTo>
                  <a:lnTo>
                    <a:pt x="142" y="277"/>
                  </a:lnTo>
                  <a:lnTo>
                    <a:pt x="130" y="271"/>
                  </a:lnTo>
                  <a:lnTo>
                    <a:pt x="117" y="265"/>
                  </a:lnTo>
                  <a:lnTo>
                    <a:pt x="106" y="257"/>
                  </a:lnTo>
                  <a:lnTo>
                    <a:pt x="96" y="247"/>
                  </a:lnTo>
                  <a:close/>
                </a:path>
              </a:pathLst>
            </a:custGeom>
            <a:solidFill>
              <a:srgbClr val="E79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Freeform 98"/>
            <p:cNvSpPr>
              <a:spLocks/>
            </p:cNvSpPr>
            <p:nvPr/>
          </p:nvSpPr>
          <p:spPr bwMode="auto">
            <a:xfrm>
              <a:off x="7742238" y="4622801"/>
              <a:ext cx="25400" cy="26988"/>
            </a:xfrm>
            <a:custGeom>
              <a:avLst/>
              <a:gdLst>
                <a:gd name="T0" fmla="*/ 274 w 277"/>
                <a:gd name="T1" fmla="*/ 2 h 280"/>
                <a:gd name="T2" fmla="*/ 275 w 277"/>
                <a:gd name="T3" fmla="*/ 10 h 280"/>
                <a:gd name="T4" fmla="*/ 276 w 277"/>
                <a:gd name="T5" fmla="*/ 19 h 280"/>
                <a:gd name="T6" fmla="*/ 277 w 277"/>
                <a:gd name="T7" fmla="*/ 28 h 280"/>
                <a:gd name="T8" fmla="*/ 277 w 277"/>
                <a:gd name="T9" fmla="*/ 36 h 280"/>
                <a:gd name="T10" fmla="*/ 275 w 277"/>
                <a:gd name="T11" fmla="*/ 55 h 280"/>
                <a:gd name="T12" fmla="*/ 272 w 277"/>
                <a:gd name="T13" fmla="*/ 74 h 280"/>
                <a:gd name="T14" fmla="*/ 267 w 277"/>
                <a:gd name="T15" fmla="*/ 94 h 280"/>
                <a:gd name="T16" fmla="*/ 261 w 277"/>
                <a:gd name="T17" fmla="*/ 114 h 280"/>
                <a:gd name="T18" fmla="*/ 254 w 277"/>
                <a:gd name="T19" fmla="*/ 133 h 280"/>
                <a:gd name="T20" fmla="*/ 246 w 277"/>
                <a:gd name="T21" fmla="*/ 154 h 280"/>
                <a:gd name="T22" fmla="*/ 237 w 277"/>
                <a:gd name="T23" fmla="*/ 173 h 280"/>
                <a:gd name="T24" fmla="*/ 227 w 277"/>
                <a:gd name="T25" fmla="*/ 192 h 280"/>
                <a:gd name="T26" fmla="*/ 215 w 277"/>
                <a:gd name="T27" fmla="*/ 210 h 280"/>
                <a:gd name="T28" fmla="*/ 205 w 277"/>
                <a:gd name="T29" fmla="*/ 227 h 280"/>
                <a:gd name="T30" fmla="*/ 194 w 277"/>
                <a:gd name="T31" fmla="*/ 243 h 280"/>
                <a:gd name="T32" fmla="*/ 183 w 277"/>
                <a:gd name="T33" fmla="*/ 257 h 280"/>
                <a:gd name="T34" fmla="*/ 172 w 277"/>
                <a:gd name="T35" fmla="*/ 269 h 280"/>
                <a:gd name="T36" fmla="*/ 161 w 277"/>
                <a:gd name="T37" fmla="*/ 280 h 280"/>
                <a:gd name="T38" fmla="*/ 156 w 277"/>
                <a:gd name="T39" fmla="*/ 277 h 280"/>
                <a:gd name="T40" fmla="*/ 149 w 277"/>
                <a:gd name="T41" fmla="*/ 271 h 280"/>
                <a:gd name="T42" fmla="*/ 143 w 277"/>
                <a:gd name="T43" fmla="*/ 265 h 280"/>
                <a:gd name="T44" fmla="*/ 137 w 277"/>
                <a:gd name="T45" fmla="*/ 259 h 280"/>
                <a:gd name="T46" fmla="*/ 124 w 277"/>
                <a:gd name="T47" fmla="*/ 243 h 280"/>
                <a:gd name="T48" fmla="*/ 112 w 277"/>
                <a:gd name="T49" fmla="*/ 223 h 280"/>
                <a:gd name="T50" fmla="*/ 99 w 277"/>
                <a:gd name="T51" fmla="*/ 201 h 280"/>
                <a:gd name="T52" fmla="*/ 86 w 277"/>
                <a:gd name="T53" fmla="*/ 178 h 280"/>
                <a:gd name="T54" fmla="*/ 74 w 277"/>
                <a:gd name="T55" fmla="*/ 154 h 280"/>
                <a:gd name="T56" fmla="*/ 62 w 277"/>
                <a:gd name="T57" fmla="*/ 128 h 280"/>
                <a:gd name="T58" fmla="*/ 40 w 277"/>
                <a:gd name="T59" fmla="*/ 80 h 280"/>
                <a:gd name="T60" fmla="*/ 21 w 277"/>
                <a:gd name="T61" fmla="*/ 40 h 280"/>
                <a:gd name="T62" fmla="*/ 14 w 277"/>
                <a:gd name="T63" fmla="*/ 24 h 280"/>
                <a:gd name="T64" fmla="*/ 8 w 277"/>
                <a:gd name="T65" fmla="*/ 11 h 280"/>
                <a:gd name="T66" fmla="*/ 3 w 277"/>
                <a:gd name="T67" fmla="*/ 3 h 280"/>
                <a:gd name="T68" fmla="*/ 0 w 277"/>
                <a:gd name="T69" fmla="*/ 0 h 280"/>
                <a:gd name="T70" fmla="*/ 36 w 277"/>
                <a:gd name="T71" fmla="*/ 4 h 280"/>
                <a:gd name="T72" fmla="*/ 70 w 277"/>
                <a:gd name="T73" fmla="*/ 7 h 280"/>
                <a:gd name="T74" fmla="*/ 104 w 277"/>
                <a:gd name="T75" fmla="*/ 10 h 280"/>
                <a:gd name="T76" fmla="*/ 138 w 277"/>
                <a:gd name="T77" fmla="*/ 12 h 280"/>
                <a:gd name="T78" fmla="*/ 173 w 277"/>
                <a:gd name="T79" fmla="*/ 13 h 280"/>
                <a:gd name="T80" fmla="*/ 206 w 277"/>
                <a:gd name="T81" fmla="*/ 11 h 280"/>
                <a:gd name="T82" fmla="*/ 224 w 277"/>
                <a:gd name="T83" fmla="*/ 10 h 280"/>
                <a:gd name="T84" fmla="*/ 241 w 277"/>
                <a:gd name="T85" fmla="*/ 8 h 280"/>
                <a:gd name="T86" fmla="*/ 257 w 277"/>
                <a:gd name="T87" fmla="*/ 5 h 280"/>
                <a:gd name="T88" fmla="*/ 274 w 277"/>
                <a:gd name="T89" fmla="*/ 2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7" h="280">
                  <a:moveTo>
                    <a:pt x="274" y="2"/>
                  </a:moveTo>
                  <a:lnTo>
                    <a:pt x="275" y="10"/>
                  </a:lnTo>
                  <a:lnTo>
                    <a:pt x="276" y="19"/>
                  </a:lnTo>
                  <a:lnTo>
                    <a:pt x="277" y="28"/>
                  </a:lnTo>
                  <a:lnTo>
                    <a:pt x="277" y="36"/>
                  </a:lnTo>
                  <a:lnTo>
                    <a:pt x="275" y="55"/>
                  </a:lnTo>
                  <a:lnTo>
                    <a:pt x="272" y="74"/>
                  </a:lnTo>
                  <a:lnTo>
                    <a:pt x="267" y="94"/>
                  </a:lnTo>
                  <a:lnTo>
                    <a:pt x="261" y="114"/>
                  </a:lnTo>
                  <a:lnTo>
                    <a:pt x="254" y="133"/>
                  </a:lnTo>
                  <a:lnTo>
                    <a:pt x="246" y="154"/>
                  </a:lnTo>
                  <a:lnTo>
                    <a:pt x="237" y="173"/>
                  </a:lnTo>
                  <a:lnTo>
                    <a:pt x="227" y="192"/>
                  </a:lnTo>
                  <a:lnTo>
                    <a:pt x="215" y="210"/>
                  </a:lnTo>
                  <a:lnTo>
                    <a:pt x="205" y="227"/>
                  </a:lnTo>
                  <a:lnTo>
                    <a:pt x="194" y="243"/>
                  </a:lnTo>
                  <a:lnTo>
                    <a:pt x="183" y="257"/>
                  </a:lnTo>
                  <a:lnTo>
                    <a:pt x="172" y="269"/>
                  </a:lnTo>
                  <a:lnTo>
                    <a:pt x="161" y="280"/>
                  </a:lnTo>
                  <a:lnTo>
                    <a:pt x="156" y="277"/>
                  </a:lnTo>
                  <a:lnTo>
                    <a:pt x="149" y="271"/>
                  </a:lnTo>
                  <a:lnTo>
                    <a:pt x="143" y="265"/>
                  </a:lnTo>
                  <a:lnTo>
                    <a:pt x="137" y="259"/>
                  </a:lnTo>
                  <a:lnTo>
                    <a:pt x="124" y="243"/>
                  </a:lnTo>
                  <a:lnTo>
                    <a:pt x="112" y="223"/>
                  </a:lnTo>
                  <a:lnTo>
                    <a:pt x="99" y="201"/>
                  </a:lnTo>
                  <a:lnTo>
                    <a:pt x="86" y="178"/>
                  </a:lnTo>
                  <a:lnTo>
                    <a:pt x="74" y="154"/>
                  </a:lnTo>
                  <a:lnTo>
                    <a:pt x="62" y="128"/>
                  </a:lnTo>
                  <a:lnTo>
                    <a:pt x="40" y="80"/>
                  </a:lnTo>
                  <a:lnTo>
                    <a:pt x="21" y="40"/>
                  </a:lnTo>
                  <a:lnTo>
                    <a:pt x="14" y="24"/>
                  </a:lnTo>
                  <a:lnTo>
                    <a:pt x="8" y="11"/>
                  </a:lnTo>
                  <a:lnTo>
                    <a:pt x="3" y="3"/>
                  </a:lnTo>
                  <a:lnTo>
                    <a:pt x="0" y="0"/>
                  </a:lnTo>
                  <a:lnTo>
                    <a:pt x="36" y="4"/>
                  </a:lnTo>
                  <a:lnTo>
                    <a:pt x="70" y="7"/>
                  </a:lnTo>
                  <a:lnTo>
                    <a:pt x="104" y="10"/>
                  </a:lnTo>
                  <a:lnTo>
                    <a:pt x="138" y="12"/>
                  </a:lnTo>
                  <a:lnTo>
                    <a:pt x="173" y="13"/>
                  </a:lnTo>
                  <a:lnTo>
                    <a:pt x="206" y="11"/>
                  </a:lnTo>
                  <a:lnTo>
                    <a:pt x="224" y="10"/>
                  </a:lnTo>
                  <a:lnTo>
                    <a:pt x="241" y="8"/>
                  </a:lnTo>
                  <a:lnTo>
                    <a:pt x="257" y="5"/>
                  </a:lnTo>
                  <a:lnTo>
                    <a:pt x="274" y="2"/>
                  </a:ln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Freeform 99"/>
            <p:cNvSpPr>
              <a:spLocks/>
            </p:cNvSpPr>
            <p:nvPr/>
          </p:nvSpPr>
          <p:spPr bwMode="auto">
            <a:xfrm>
              <a:off x="7666038" y="4656138"/>
              <a:ext cx="20637" cy="23813"/>
            </a:xfrm>
            <a:custGeom>
              <a:avLst/>
              <a:gdLst>
                <a:gd name="T0" fmla="*/ 29 w 219"/>
                <a:gd name="T1" fmla="*/ 251 h 251"/>
                <a:gd name="T2" fmla="*/ 47 w 219"/>
                <a:gd name="T3" fmla="*/ 251 h 251"/>
                <a:gd name="T4" fmla="*/ 65 w 219"/>
                <a:gd name="T5" fmla="*/ 250 h 251"/>
                <a:gd name="T6" fmla="*/ 81 w 219"/>
                <a:gd name="T7" fmla="*/ 249 h 251"/>
                <a:gd name="T8" fmla="*/ 96 w 219"/>
                <a:gd name="T9" fmla="*/ 245 h 251"/>
                <a:gd name="T10" fmla="*/ 111 w 219"/>
                <a:gd name="T11" fmla="*/ 242 h 251"/>
                <a:gd name="T12" fmla="*/ 126 w 219"/>
                <a:gd name="T13" fmla="*/ 237 h 251"/>
                <a:gd name="T14" fmla="*/ 139 w 219"/>
                <a:gd name="T15" fmla="*/ 232 h 251"/>
                <a:gd name="T16" fmla="*/ 151 w 219"/>
                <a:gd name="T17" fmla="*/ 226 h 251"/>
                <a:gd name="T18" fmla="*/ 162 w 219"/>
                <a:gd name="T19" fmla="*/ 219 h 251"/>
                <a:gd name="T20" fmla="*/ 172 w 219"/>
                <a:gd name="T21" fmla="*/ 212 h 251"/>
                <a:gd name="T22" fmla="*/ 183 w 219"/>
                <a:gd name="T23" fmla="*/ 204 h 251"/>
                <a:gd name="T24" fmla="*/ 191 w 219"/>
                <a:gd name="T25" fmla="*/ 195 h 251"/>
                <a:gd name="T26" fmla="*/ 198 w 219"/>
                <a:gd name="T27" fmla="*/ 186 h 251"/>
                <a:gd name="T28" fmla="*/ 205 w 219"/>
                <a:gd name="T29" fmla="*/ 176 h 251"/>
                <a:gd name="T30" fmla="*/ 210 w 219"/>
                <a:gd name="T31" fmla="*/ 167 h 251"/>
                <a:gd name="T32" fmla="*/ 214 w 219"/>
                <a:gd name="T33" fmla="*/ 157 h 251"/>
                <a:gd name="T34" fmla="*/ 217 w 219"/>
                <a:gd name="T35" fmla="*/ 146 h 251"/>
                <a:gd name="T36" fmla="*/ 218 w 219"/>
                <a:gd name="T37" fmla="*/ 136 h 251"/>
                <a:gd name="T38" fmla="*/ 219 w 219"/>
                <a:gd name="T39" fmla="*/ 126 h 251"/>
                <a:gd name="T40" fmla="*/ 218 w 219"/>
                <a:gd name="T41" fmla="*/ 114 h 251"/>
                <a:gd name="T42" fmla="*/ 216 w 219"/>
                <a:gd name="T43" fmla="*/ 104 h 251"/>
                <a:gd name="T44" fmla="*/ 212 w 219"/>
                <a:gd name="T45" fmla="*/ 94 h 251"/>
                <a:gd name="T46" fmla="*/ 207 w 219"/>
                <a:gd name="T47" fmla="*/ 83 h 251"/>
                <a:gd name="T48" fmla="*/ 201 w 219"/>
                <a:gd name="T49" fmla="*/ 73 h 251"/>
                <a:gd name="T50" fmla="*/ 193 w 219"/>
                <a:gd name="T51" fmla="*/ 63 h 251"/>
                <a:gd name="T52" fmla="*/ 184 w 219"/>
                <a:gd name="T53" fmla="*/ 54 h 251"/>
                <a:gd name="T54" fmla="*/ 173 w 219"/>
                <a:gd name="T55" fmla="*/ 44 h 251"/>
                <a:gd name="T56" fmla="*/ 160 w 219"/>
                <a:gd name="T57" fmla="*/ 35 h 251"/>
                <a:gd name="T58" fmla="*/ 147 w 219"/>
                <a:gd name="T59" fmla="*/ 27 h 251"/>
                <a:gd name="T60" fmla="*/ 131 w 219"/>
                <a:gd name="T61" fmla="*/ 19 h 251"/>
                <a:gd name="T62" fmla="*/ 113 w 219"/>
                <a:gd name="T63" fmla="*/ 12 h 251"/>
                <a:gd name="T64" fmla="*/ 95 w 219"/>
                <a:gd name="T65" fmla="*/ 5 h 251"/>
                <a:gd name="T66" fmla="*/ 81 w 219"/>
                <a:gd name="T67" fmla="*/ 2 h 251"/>
                <a:gd name="T68" fmla="*/ 69 w 219"/>
                <a:gd name="T69" fmla="*/ 0 h 251"/>
                <a:gd name="T70" fmla="*/ 62 w 219"/>
                <a:gd name="T71" fmla="*/ 0 h 251"/>
                <a:gd name="T72" fmla="*/ 56 w 219"/>
                <a:gd name="T73" fmla="*/ 1 h 251"/>
                <a:gd name="T74" fmla="*/ 50 w 219"/>
                <a:gd name="T75" fmla="*/ 2 h 251"/>
                <a:gd name="T76" fmla="*/ 44 w 219"/>
                <a:gd name="T77" fmla="*/ 3 h 251"/>
                <a:gd name="T78" fmla="*/ 38 w 219"/>
                <a:gd name="T79" fmla="*/ 5 h 251"/>
                <a:gd name="T80" fmla="*/ 33 w 219"/>
                <a:gd name="T81" fmla="*/ 8 h 251"/>
                <a:gd name="T82" fmla="*/ 28 w 219"/>
                <a:gd name="T83" fmla="*/ 11 h 251"/>
                <a:gd name="T84" fmla="*/ 24 w 219"/>
                <a:gd name="T85" fmla="*/ 15 h 251"/>
                <a:gd name="T86" fmla="*/ 20 w 219"/>
                <a:gd name="T87" fmla="*/ 19 h 251"/>
                <a:gd name="T88" fmla="*/ 16 w 219"/>
                <a:gd name="T89" fmla="*/ 24 h 251"/>
                <a:gd name="T90" fmla="*/ 12 w 219"/>
                <a:gd name="T91" fmla="*/ 30 h 251"/>
                <a:gd name="T92" fmla="*/ 9 w 219"/>
                <a:gd name="T93" fmla="*/ 36 h 251"/>
                <a:gd name="T94" fmla="*/ 6 w 219"/>
                <a:gd name="T95" fmla="*/ 43 h 251"/>
                <a:gd name="T96" fmla="*/ 4 w 219"/>
                <a:gd name="T97" fmla="*/ 51 h 251"/>
                <a:gd name="T98" fmla="*/ 2 w 219"/>
                <a:gd name="T99" fmla="*/ 61 h 251"/>
                <a:gd name="T100" fmla="*/ 1 w 219"/>
                <a:gd name="T101" fmla="*/ 70 h 251"/>
                <a:gd name="T102" fmla="*/ 0 w 219"/>
                <a:gd name="T103" fmla="*/ 80 h 251"/>
                <a:gd name="T104" fmla="*/ 0 w 219"/>
                <a:gd name="T105" fmla="*/ 91 h 251"/>
                <a:gd name="T106" fmla="*/ 0 w 219"/>
                <a:gd name="T107" fmla="*/ 103 h 251"/>
                <a:gd name="T108" fmla="*/ 1 w 219"/>
                <a:gd name="T109" fmla="*/ 115 h 251"/>
                <a:gd name="T110" fmla="*/ 2 w 219"/>
                <a:gd name="T111" fmla="*/ 130 h 251"/>
                <a:gd name="T112" fmla="*/ 4 w 219"/>
                <a:gd name="T113" fmla="*/ 144 h 251"/>
                <a:gd name="T114" fmla="*/ 6 w 219"/>
                <a:gd name="T115" fmla="*/ 159 h 251"/>
                <a:gd name="T116" fmla="*/ 10 w 219"/>
                <a:gd name="T117" fmla="*/ 175 h 251"/>
                <a:gd name="T118" fmla="*/ 18 w 219"/>
                <a:gd name="T119" fmla="*/ 211 h 251"/>
                <a:gd name="T120" fmla="*/ 29 w 219"/>
                <a:gd name="T121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9" h="251">
                  <a:moveTo>
                    <a:pt x="29" y="251"/>
                  </a:moveTo>
                  <a:lnTo>
                    <a:pt x="47" y="251"/>
                  </a:lnTo>
                  <a:lnTo>
                    <a:pt x="65" y="250"/>
                  </a:lnTo>
                  <a:lnTo>
                    <a:pt x="81" y="249"/>
                  </a:lnTo>
                  <a:lnTo>
                    <a:pt x="96" y="245"/>
                  </a:lnTo>
                  <a:lnTo>
                    <a:pt x="111" y="242"/>
                  </a:lnTo>
                  <a:lnTo>
                    <a:pt x="126" y="237"/>
                  </a:lnTo>
                  <a:lnTo>
                    <a:pt x="139" y="232"/>
                  </a:lnTo>
                  <a:lnTo>
                    <a:pt x="151" y="226"/>
                  </a:lnTo>
                  <a:lnTo>
                    <a:pt x="162" y="219"/>
                  </a:lnTo>
                  <a:lnTo>
                    <a:pt x="172" y="212"/>
                  </a:lnTo>
                  <a:lnTo>
                    <a:pt x="183" y="204"/>
                  </a:lnTo>
                  <a:lnTo>
                    <a:pt x="191" y="195"/>
                  </a:lnTo>
                  <a:lnTo>
                    <a:pt x="198" y="186"/>
                  </a:lnTo>
                  <a:lnTo>
                    <a:pt x="205" y="176"/>
                  </a:lnTo>
                  <a:lnTo>
                    <a:pt x="210" y="167"/>
                  </a:lnTo>
                  <a:lnTo>
                    <a:pt x="214" y="157"/>
                  </a:lnTo>
                  <a:lnTo>
                    <a:pt x="217" y="146"/>
                  </a:lnTo>
                  <a:lnTo>
                    <a:pt x="218" y="136"/>
                  </a:lnTo>
                  <a:lnTo>
                    <a:pt x="219" y="126"/>
                  </a:lnTo>
                  <a:lnTo>
                    <a:pt x="218" y="114"/>
                  </a:lnTo>
                  <a:lnTo>
                    <a:pt x="216" y="104"/>
                  </a:lnTo>
                  <a:lnTo>
                    <a:pt x="212" y="94"/>
                  </a:lnTo>
                  <a:lnTo>
                    <a:pt x="207" y="83"/>
                  </a:lnTo>
                  <a:lnTo>
                    <a:pt x="201" y="73"/>
                  </a:lnTo>
                  <a:lnTo>
                    <a:pt x="193" y="63"/>
                  </a:lnTo>
                  <a:lnTo>
                    <a:pt x="184" y="54"/>
                  </a:lnTo>
                  <a:lnTo>
                    <a:pt x="173" y="44"/>
                  </a:lnTo>
                  <a:lnTo>
                    <a:pt x="160" y="35"/>
                  </a:lnTo>
                  <a:lnTo>
                    <a:pt x="147" y="27"/>
                  </a:lnTo>
                  <a:lnTo>
                    <a:pt x="131" y="19"/>
                  </a:lnTo>
                  <a:lnTo>
                    <a:pt x="113" y="12"/>
                  </a:lnTo>
                  <a:lnTo>
                    <a:pt x="95" y="5"/>
                  </a:lnTo>
                  <a:lnTo>
                    <a:pt x="81" y="2"/>
                  </a:lnTo>
                  <a:lnTo>
                    <a:pt x="69" y="0"/>
                  </a:lnTo>
                  <a:lnTo>
                    <a:pt x="62" y="0"/>
                  </a:lnTo>
                  <a:lnTo>
                    <a:pt x="56" y="1"/>
                  </a:lnTo>
                  <a:lnTo>
                    <a:pt x="50" y="2"/>
                  </a:lnTo>
                  <a:lnTo>
                    <a:pt x="44" y="3"/>
                  </a:lnTo>
                  <a:lnTo>
                    <a:pt x="38" y="5"/>
                  </a:lnTo>
                  <a:lnTo>
                    <a:pt x="33" y="8"/>
                  </a:lnTo>
                  <a:lnTo>
                    <a:pt x="28" y="11"/>
                  </a:lnTo>
                  <a:lnTo>
                    <a:pt x="24" y="15"/>
                  </a:lnTo>
                  <a:lnTo>
                    <a:pt x="20" y="19"/>
                  </a:lnTo>
                  <a:lnTo>
                    <a:pt x="16" y="24"/>
                  </a:lnTo>
                  <a:lnTo>
                    <a:pt x="12" y="30"/>
                  </a:lnTo>
                  <a:lnTo>
                    <a:pt x="9" y="36"/>
                  </a:lnTo>
                  <a:lnTo>
                    <a:pt x="6" y="43"/>
                  </a:lnTo>
                  <a:lnTo>
                    <a:pt x="4" y="51"/>
                  </a:lnTo>
                  <a:lnTo>
                    <a:pt x="2" y="61"/>
                  </a:lnTo>
                  <a:lnTo>
                    <a:pt x="1" y="70"/>
                  </a:lnTo>
                  <a:lnTo>
                    <a:pt x="0" y="80"/>
                  </a:lnTo>
                  <a:lnTo>
                    <a:pt x="0" y="91"/>
                  </a:lnTo>
                  <a:lnTo>
                    <a:pt x="0" y="103"/>
                  </a:lnTo>
                  <a:lnTo>
                    <a:pt x="1" y="115"/>
                  </a:lnTo>
                  <a:lnTo>
                    <a:pt x="2" y="130"/>
                  </a:lnTo>
                  <a:lnTo>
                    <a:pt x="4" y="144"/>
                  </a:lnTo>
                  <a:lnTo>
                    <a:pt x="6" y="159"/>
                  </a:lnTo>
                  <a:lnTo>
                    <a:pt x="10" y="175"/>
                  </a:lnTo>
                  <a:lnTo>
                    <a:pt x="18" y="211"/>
                  </a:lnTo>
                  <a:lnTo>
                    <a:pt x="29" y="251"/>
                  </a:ln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100"/>
            <p:cNvSpPr>
              <a:spLocks/>
            </p:cNvSpPr>
            <p:nvPr/>
          </p:nvSpPr>
          <p:spPr bwMode="auto">
            <a:xfrm>
              <a:off x="7642225" y="4702176"/>
              <a:ext cx="46037" cy="39688"/>
            </a:xfrm>
            <a:custGeom>
              <a:avLst/>
              <a:gdLst>
                <a:gd name="T0" fmla="*/ 16 w 490"/>
                <a:gd name="T1" fmla="*/ 302 h 433"/>
                <a:gd name="T2" fmla="*/ 26 w 490"/>
                <a:gd name="T3" fmla="*/ 324 h 433"/>
                <a:gd name="T4" fmla="*/ 38 w 490"/>
                <a:gd name="T5" fmla="*/ 347 h 433"/>
                <a:gd name="T6" fmla="*/ 52 w 490"/>
                <a:gd name="T7" fmla="*/ 366 h 433"/>
                <a:gd name="T8" fmla="*/ 69 w 490"/>
                <a:gd name="T9" fmla="*/ 384 h 433"/>
                <a:gd name="T10" fmla="*/ 87 w 490"/>
                <a:gd name="T11" fmla="*/ 400 h 433"/>
                <a:gd name="T12" fmla="*/ 107 w 490"/>
                <a:gd name="T13" fmla="*/ 414 h 433"/>
                <a:gd name="T14" fmla="*/ 130 w 490"/>
                <a:gd name="T15" fmla="*/ 423 h 433"/>
                <a:gd name="T16" fmla="*/ 152 w 490"/>
                <a:gd name="T17" fmla="*/ 430 h 433"/>
                <a:gd name="T18" fmla="*/ 174 w 490"/>
                <a:gd name="T19" fmla="*/ 433 h 433"/>
                <a:gd name="T20" fmla="*/ 198 w 490"/>
                <a:gd name="T21" fmla="*/ 432 h 433"/>
                <a:gd name="T22" fmla="*/ 221 w 490"/>
                <a:gd name="T23" fmla="*/ 428 h 433"/>
                <a:gd name="T24" fmla="*/ 244 w 490"/>
                <a:gd name="T25" fmla="*/ 421 h 433"/>
                <a:gd name="T26" fmla="*/ 268 w 490"/>
                <a:gd name="T27" fmla="*/ 413 h 433"/>
                <a:gd name="T28" fmla="*/ 303 w 490"/>
                <a:gd name="T29" fmla="*/ 395 h 433"/>
                <a:gd name="T30" fmla="*/ 349 w 490"/>
                <a:gd name="T31" fmla="*/ 367 h 433"/>
                <a:gd name="T32" fmla="*/ 393 w 490"/>
                <a:gd name="T33" fmla="*/ 336 h 433"/>
                <a:gd name="T34" fmla="*/ 454 w 490"/>
                <a:gd name="T35" fmla="*/ 291 h 433"/>
                <a:gd name="T36" fmla="*/ 490 w 490"/>
                <a:gd name="T37" fmla="*/ 261 h 433"/>
                <a:gd name="T38" fmla="*/ 488 w 490"/>
                <a:gd name="T39" fmla="*/ 248 h 433"/>
                <a:gd name="T40" fmla="*/ 478 w 490"/>
                <a:gd name="T41" fmla="*/ 227 h 433"/>
                <a:gd name="T42" fmla="*/ 462 w 490"/>
                <a:gd name="T43" fmla="*/ 200 h 433"/>
                <a:gd name="T44" fmla="*/ 439 w 490"/>
                <a:gd name="T45" fmla="*/ 170 h 433"/>
                <a:gd name="T46" fmla="*/ 412 w 490"/>
                <a:gd name="T47" fmla="*/ 137 h 433"/>
                <a:gd name="T48" fmla="*/ 381 w 490"/>
                <a:gd name="T49" fmla="*/ 105 h 433"/>
                <a:gd name="T50" fmla="*/ 345 w 490"/>
                <a:gd name="T51" fmla="*/ 73 h 433"/>
                <a:gd name="T52" fmla="*/ 307 w 490"/>
                <a:gd name="T53" fmla="*/ 46 h 433"/>
                <a:gd name="T54" fmla="*/ 268 w 490"/>
                <a:gd name="T55" fmla="*/ 23 h 433"/>
                <a:gd name="T56" fmla="*/ 227 w 490"/>
                <a:gd name="T57" fmla="*/ 7 h 433"/>
                <a:gd name="T58" fmla="*/ 186 w 490"/>
                <a:gd name="T59" fmla="*/ 0 h 433"/>
                <a:gd name="T60" fmla="*/ 146 w 490"/>
                <a:gd name="T61" fmla="*/ 3 h 433"/>
                <a:gd name="T62" fmla="*/ 106 w 490"/>
                <a:gd name="T63" fmla="*/ 20 h 433"/>
                <a:gd name="T64" fmla="*/ 69 w 490"/>
                <a:gd name="T65" fmla="*/ 50 h 433"/>
                <a:gd name="T66" fmla="*/ 35 w 490"/>
                <a:gd name="T67" fmla="*/ 96 h 433"/>
                <a:gd name="T68" fmla="*/ 15 w 490"/>
                <a:gd name="T69" fmla="*/ 134 h 433"/>
                <a:gd name="T70" fmla="*/ 8 w 490"/>
                <a:gd name="T71" fmla="*/ 155 h 433"/>
                <a:gd name="T72" fmla="*/ 4 w 490"/>
                <a:gd name="T73" fmla="*/ 174 h 433"/>
                <a:gd name="T74" fmla="*/ 1 w 490"/>
                <a:gd name="T75" fmla="*/ 195 h 433"/>
                <a:gd name="T76" fmla="*/ 0 w 490"/>
                <a:gd name="T77" fmla="*/ 227 h 433"/>
                <a:gd name="T78" fmla="*/ 6 w 490"/>
                <a:gd name="T79" fmla="*/ 269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0" h="433">
                  <a:moveTo>
                    <a:pt x="12" y="290"/>
                  </a:moveTo>
                  <a:lnTo>
                    <a:pt x="16" y="302"/>
                  </a:lnTo>
                  <a:lnTo>
                    <a:pt x="21" y="313"/>
                  </a:lnTo>
                  <a:lnTo>
                    <a:pt x="26" y="324"/>
                  </a:lnTo>
                  <a:lnTo>
                    <a:pt x="31" y="335"/>
                  </a:lnTo>
                  <a:lnTo>
                    <a:pt x="38" y="347"/>
                  </a:lnTo>
                  <a:lnTo>
                    <a:pt x="45" y="357"/>
                  </a:lnTo>
                  <a:lnTo>
                    <a:pt x="52" y="366"/>
                  </a:lnTo>
                  <a:lnTo>
                    <a:pt x="61" y="375"/>
                  </a:lnTo>
                  <a:lnTo>
                    <a:pt x="69" y="384"/>
                  </a:lnTo>
                  <a:lnTo>
                    <a:pt x="78" y="392"/>
                  </a:lnTo>
                  <a:lnTo>
                    <a:pt x="87" y="400"/>
                  </a:lnTo>
                  <a:lnTo>
                    <a:pt x="97" y="407"/>
                  </a:lnTo>
                  <a:lnTo>
                    <a:pt x="107" y="414"/>
                  </a:lnTo>
                  <a:lnTo>
                    <a:pt x="118" y="419"/>
                  </a:lnTo>
                  <a:lnTo>
                    <a:pt x="130" y="423"/>
                  </a:lnTo>
                  <a:lnTo>
                    <a:pt x="141" y="427"/>
                  </a:lnTo>
                  <a:lnTo>
                    <a:pt x="152" y="430"/>
                  </a:lnTo>
                  <a:lnTo>
                    <a:pt x="163" y="432"/>
                  </a:lnTo>
                  <a:lnTo>
                    <a:pt x="174" y="433"/>
                  </a:lnTo>
                  <a:lnTo>
                    <a:pt x="187" y="433"/>
                  </a:lnTo>
                  <a:lnTo>
                    <a:pt x="198" y="432"/>
                  </a:lnTo>
                  <a:lnTo>
                    <a:pt x="209" y="430"/>
                  </a:lnTo>
                  <a:lnTo>
                    <a:pt x="221" y="428"/>
                  </a:lnTo>
                  <a:lnTo>
                    <a:pt x="232" y="425"/>
                  </a:lnTo>
                  <a:lnTo>
                    <a:pt x="244" y="421"/>
                  </a:lnTo>
                  <a:lnTo>
                    <a:pt x="257" y="417"/>
                  </a:lnTo>
                  <a:lnTo>
                    <a:pt x="268" y="413"/>
                  </a:lnTo>
                  <a:lnTo>
                    <a:pt x="280" y="407"/>
                  </a:lnTo>
                  <a:lnTo>
                    <a:pt x="303" y="395"/>
                  </a:lnTo>
                  <a:lnTo>
                    <a:pt x="327" y="381"/>
                  </a:lnTo>
                  <a:lnTo>
                    <a:pt x="349" y="367"/>
                  </a:lnTo>
                  <a:lnTo>
                    <a:pt x="371" y="352"/>
                  </a:lnTo>
                  <a:lnTo>
                    <a:pt x="393" y="336"/>
                  </a:lnTo>
                  <a:lnTo>
                    <a:pt x="414" y="320"/>
                  </a:lnTo>
                  <a:lnTo>
                    <a:pt x="454" y="291"/>
                  </a:lnTo>
                  <a:lnTo>
                    <a:pt x="488" y="264"/>
                  </a:lnTo>
                  <a:lnTo>
                    <a:pt x="490" y="261"/>
                  </a:lnTo>
                  <a:lnTo>
                    <a:pt x="490" y="255"/>
                  </a:lnTo>
                  <a:lnTo>
                    <a:pt x="488" y="248"/>
                  </a:lnTo>
                  <a:lnTo>
                    <a:pt x="484" y="238"/>
                  </a:lnTo>
                  <a:lnTo>
                    <a:pt x="478" y="227"/>
                  </a:lnTo>
                  <a:lnTo>
                    <a:pt x="471" y="214"/>
                  </a:lnTo>
                  <a:lnTo>
                    <a:pt x="462" y="200"/>
                  </a:lnTo>
                  <a:lnTo>
                    <a:pt x="452" y="185"/>
                  </a:lnTo>
                  <a:lnTo>
                    <a:pt x="439" y="170"/>
                  </a:lnTo>
                  <a:lnTo>
                    <a:pt x="426" y="154"/>
                  </a:lnTo>
                  <a:lnTo>
                    <a:pt x="412" y="137"/>
                  </a:lnTo>
                  <a:lnTo>
                    <a:pt x="397" y="121"/>
                  </a:lnTo>
                  <a:lnTo>
                    <a:pt x="381" y="105"/>
                  </a:lnTo>
                  <a:lnTo>
                    <a:pt x="363" y="89"/>
                  </a:lnTo>
                  <a:lnTo>
                    <a:pt x="345" y="73"/>
                  </a:lnTo>
                  <a:lnTo>
                    <a:pt x="327" y="59"/>
                  </a:lnTo>
                  <a:lnTo>
                    <a:pt x="307" y="46"/>
                  </a:lnTo>
                  <a:lnTo>
                    <a:pt x="288" y="34"/>
                  </a:lnTo>
                  <a:lnTo>
                    <a:pt x="268" y="23"/>
                  </a:lnTo>
                  <a:lnTo>
                    <a:pt x="247" y="13"/>
                  </a:lnTo>
                  <a:lnTo>
                    <a:pt x="227" y="7"/>
                  </a:lnTo>
                  <a:lnTo>
                    <a:pt x="207" y="2"/>
                  </a:lnTo>
                  <a:lnTo>
                    <a:pt x="186" y="0"/>
                  </a:lnTo>
                  <a:lnTo>
                    <a:pt x="165" y="0"/>
                  </a:lnTo>
                  <a:lnTo>
                    <a:pt x="146" y="3"/>
                  </a:lnTo>
                  <a:lnTo>
                    <a:pt x="126" y="10"/>
                  </a:lnTo>
                  <a:lnTo>
                    <a:pt x="106" y="20"/>
                  </a:lnTo>
                  <a:lnTo>
                    <a:pt x="87" y="33"/>
                  </a:lnTo>
                  <a:lnTo>
                    <a:pt x="69" y="50"/>
                  </a:lnTo>
                  <a:lnTo>
                    <a:pt x="51" y="70"/>
                  </a:lnTo>
                  <a:lnTo>
                    <a:pt x="35" y="96"/>
                  </a:lnTo>
                  <a:lnTo>
                    <a:pt x="19" y="125"/>
                  </a:lnTo>
                  <a:lnTo>
                    <a:pt x="15" y="134"/>
                  </a:lnTo>
                  <a:lnTo>
                    <a:pt x="11" y="144"/>
                  </a:lnTo>
                  <a:lnTo>
                    <a:pt x="8" y="155"/>
                  </a:lnTo>
                  <a:lnTo>
                    <a:pt x="6" y="164"/>
                  </a:lnTo>
                  <a:lnTo>
                    <a:pt x="4" y="174"/>
                  </a:lnTo>
                  <a:lnTo>
                    <a:pt x="2" y="185"/>
                  </a:lnTo>
                  <a:lnTo>
                    <a:pt x="1" y="195"/>
                  </a:lnTo>
                  <a:lnTo>
                    <a:pt x="0" y="205"/>
                  </a:lnTo>
                  <a:lnTo>
                    <a:pt x="0" y="227"/>
                  </a:lnTo>
                  <a:lnTo>
                    <a:pt x="3" y="248"/>
                  </a:lnTo>
                  <a:lnTo>
                    <a:pt x="6" y="269"/>
                  </a:lnTo>
                  <a:lnTo>
                    <a:pt x="12" y="290"/>
                  </a:ln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101"/>
            <p:cNvSpPr>
              <a:spLocks noEditPoints="1"/>
            </p:cNvSpPr>
            <p:nvPr/>
          </p:nvSpPr>
          <p:spPr bwMode="auto">
            <a:xfrm>
              <a:off x="7639050" y="4699001"/>
              <a:ext cx="50800" cy="46038"/>
            </a:xfrm>
            <a:custGeom>
              <a:avLst/>
              <a:gdLst>
                <a:gd name="T0" fmla="*/ 13 w 552"/>
                <a:gd name="T1" fmla="*/ 163 h 492"/>
                <a:gd name="T2" fmla="*/ 4 w 552"/>
                <a:gd name="T3" fmla="*/ 197 h 492"/>
                <a:gd name="T4" fmla="*/ 0 w 552"/>
                <a:gd name="T5" fmla="*/ 232 h 492"/>
                <a:gd name="T6" fmla="*/ 1 w 552"/>
                <a:gd name="T7" fmla="*/ 268 h 492"/>
                <a:gd name="T8" fmla="*/ 6 w 552"/>
                <a:gd name="T9" fmla="*/ 305 h 492"/>
                <a:gd name="T10" fmla="*/ 18 w 552"/>
                <a:gd name="T11" fmla="*/ 343 h 492"/>
                <a:gd name="T12" fmla="*/ 38 w 552"/>
                <a:gd name="T13" fmla="*/ 384 h 492"/>
                <a:gd name="T14" fmla="*/ 62 w 552"/>
                <a:gd name="T15" fmla="*/ 419 h 492"/>
                <a:gd name="T16" fmla="*/ 92 w 552"/>
                <a:gd name="T17" fmla="*/ 448 h 492"/>
                <a:gd name="T18" fmla="*/ 125 w 552"/>
                <a:gd name="T19" fmla="*/ 471 h 492"/>
                <a:gd name="T20" fmla="*/ 163 w 552"/>
                <a:gd name="T21" fmla="*/ 485 h 492"/>
                <a:gd name="T22" fmla="*/ 194 w 552"/>
                <a:gd name="T23" fmla="*/ 491 h 492"/>
                <a:gd name="T24" fmla="*/ 227 w 552"/>
                <a:gd name="T25" fmla="*/ 491 h 492"/>
                <a:gd name="T26" fmla="*/ 269 w 552"/>
                <a:gd name="T27" fmla="*/ 484 h 492"/>
                <a:gd name="T28" fmla="*/ 333 w 552"/>
                <a:gd name="T29" fmla="*/ 459 h 492"/>
                <a:gd name="T30" fmla="*/ 394 w 552"/>
                <a:gd name="T31" fmla="*/ 422 h 492"/>
                <a:gd name="T32" fmla="*/ 487 w 552"/>
                <a:gd name="T33" fmla="*/ 355 h 492"/>
                <a:gd name="T34" fmla="*/ 544 w 552"/>
                <a:gd name="T35" fmla="*/ 261 h 492"/>
                <a:gd name="T36" fmla="*/ 512 w 552"/>
                <a:gd name="T37" fmla="*/ 207 h 492"/>
                <a:gd name="T38" fmla="*/ 459 w 552"/>
                <a:gd name="T39" fmla="*/ 142 h 492"/>
                <a:gd name="T40" fmla="*/ 390 w 552"/>
                <a:gd name="T41" fmla="*/ 77 h 492"/>
                <a:gd name="T42" fmla="*/ 352 w 552"/>
                <a:gd name="T43" fmla="*/ 50 h 492"/>
                <a:gd name="T44" fmla="*/ 311 w 552"/>
                <a:gd name="T45" fmla="*/ 26 h 492"/>
                <a:gd name="T46" fmla="*/ 268 w 552"/>
                <a:gd name="T47" fmla="*/ 9 h 492"/>
                <a:gd name="T48" fmla="*/ 226 w 552"/>
                <a:gd name="T49" fmla="*/ 1 h 492"/>
                <a:gd name="T50" fmla="*/ 190 w 552"/>
                <a:gd name="T51" fmla="*/ 1 h 492"/>
                <a:gd name="T52" fmla="*/ 152 w 552"/>
                <a:gd name="T53" fmla="*/ 10 h 492"/>
                <a:gd name="T54" fmla="*/ 111 w 552"/>
                <a:gd name="T55" fmla="*/ 30 h 492"/>
                <a:gd name="T56" fmla="*/ 71 w 552"/>
                <a:gd name="T57" fmla="*/ 66 h 492"/>
                <a:gd name="T58" fmla="*/ 34 w 552"/>
                <a:gd name="T59" fmla="*/ 120 h 492"/>
                <a:gd name="T60" fmla="*/ 83 w 552"/>
                <a:gd name="T61" fmla="*/ 153 h 492"/>
                <a:gd name="T62" fmla="*/ 107 w 552"/>
                <a:gd name="T63" fmla="*/ 116 h 492"/>
                <a:gd name="T64" fmla="*/ 133 w 552"/>
                <a:gd name="T65" fmla="*/ 88 h 492"/>
                <a:gd name="T66" fmla="*/ 162 w 552"/>
                <a:gd name="T67" fmla="*/ 70 h 492"/>
                <a:gd name="T68" fmla="*/ 193 w 552"/>
                <a:gd name="T69" fmla="*/ 61 h 492"/>
                <a:gd name="T70" fmla="*/ 227 w 552"/>
                <a:gd name="T71" fmla="*/ 61 h 492"/>
                <a:gd name="T72" fmla="*/ 260 w 552"/>
                <a:gd name="T73" fmla="*/ 69 h 492"/>
                <a:gd name="T74" fmla="*/ 294 w 552"/>
                <a:gd name="T75" fmla="*/ 84 h 492"/>
                <a:gd name="T76" fmla="*/ 337 w 552"/>
                <a:gd name="T77" fmla="*/ 112 h 492"/>
                <a:gd name="T78" fmla="*/ 395 w 552"/>
                <a:gd name="T79" fmla="*/ 162 h 492"/>
                <a:gd name="T80" fmla="*/ 443 w 552"/>
                <a:gd name="T81" fmla="*/ 215 h 492"/>
                <a:gd name="T82" fmla="*/ 474 w 552"/>
                <a:gd name="T83" fmla="*/ 261 h 492"/>
                <a:gd name="T84" fmla="*/ 473 w 552"/>
                <a:gd name="T85" fmla="*/ 290 h 492"/>
                <a:gd name="T86" fmla="*/ 450 w 552"/>
                <a:gd name="T87" fmla="*/ 308 h 492"/>
                <a:gd name="T88" fmla="*/ 369 w 552"/>
                <a:gd name="T89" fmla="*/ 367 h 492"/>
                <a:gd name="T90" fmla="*/ 316 w 552"/>
                <a:gd name="T91" fmla="*/ 400 h 492"/>
                <a:gd name="T92" fmla="*/ 263 w 552"/>
                <a:gd name="T93" fmla="*/ 423 h 492"/>
                <a:gd name="T94" fmla="*/ 211 w 552"/>
                <a:gd name="T95" fmla="*/ 432 h 492"/>
                <a:gd name="T96" fmla="*/ 187 w 552"/>
                <a:gd name="T97" fmla="*/ 430 h 492"/>
                <a:gd name="T98" fmla="*/ 161 w 552"/>
                <a:gd name="T99" fmla="*/ 421 h 492"/>
                <a:gd name="T100" fmla="*/ 136 w 552"/>
                <a:gd name="T101" fmla="*/ 407 h 492"/>
                <a:gd name="T102" fmla="*/ 113 w 552"/>
                <a:gd name="T103" fmla="*/ 387 h 492"/>
                <a:gd name="T104" fmla="*/ 94 w 552"/>
                <a:gd name="T105" fmla="*/ 361 h 492"/>
                <a:gd name="T106" fmla="*/ 78 w 552"/>
                <a:gd name="T107" fmla="*/ 332 h 492"/>
                <a:gd name="T108" fmla="*/ 65 w 552"/>
                <a:gd name="T109" fmla="*/ 292 h 492"/>
                <a:gd name="T110" fmla="*/ 60 w 552"/>
                <a:gd name="T111" fmla="*/ 236 h 492"/>
                <a:gd name="T112" fmla="*/ 69 w 552"/>
                <a:gd name="T113" fmla="*/ 184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52" h="492">
                  <a:moveTo>
                    <a:pt x="23" y="142"/>
                  </a:moveTo>
                  <a:lnTo>
                    <a:pt x="17" y="152"/>
                  </a:lnTo>
                  <a:lnTo>
                    <a:pt x="13" y="163"/>
                  </a:lnTo>
                  <a:lnTo>
                    <a:pt x="10" y="174"/>
                  </a:lnTo>
                  <a:lnTo>
                    <a:pt x="7" y="186"/>
                  </a:lnTo>
                  <a:lnTo>
                    <a:pt x="4" y="197"/>
                  </a:lnTo>
                  <a:lnTo>
                    <a:pt x="2" y="208"/>
                  </a:lnTo>
                  <a:lnTo>
                    <a:pt x="1" y="220"/>
                  </a:lnTo>
                  <a:lnTo>
                    <a:pt x="0" y="232"/>
                  </a:lnTo>
                  <a:lnTo>
                    <a:pt x="0" y="244"/>
                  </a:lnTo>
                  <a:lnTo>
                    <a:pt x="0" y="256"/>
                  </a:lnTo>
                  <a:lnTo>
                    <a:pt x="1" y="268"/>
                  </a:lnTo>
                  <a:lnTo>
                    <a:pt x="2" y="280"/>
                  </a:lnTo>
                  <a:lnTo>
                    <a:pt x="4" y="292"/>
                  </a:lnTo>
                  <a:lnTo>
                    <a:pt x="6" y="305"/>
                  </a:lnTo>
                  <a:lnTo>
                    <a:pt x="9" y="317"/>
                  </a:lnTo>
                  <a:lnTo>
                    <a:pt x="13" y="329"/>
                  </a:lnTo>
                  <a:lnTo>
                    <a:pt x="18" y="343"/>
                  </a:lnTo>
                  <a:lnTo>
                    <a:pt x="24" y="357"/>
                  </a:lnTo>
                  <a:lnTo>
                    <a:pt x="31" y="371"/>
                  </a:lnTo>
                  <a:lnTo>
                    <a:pt x="38" y="384"/>
                  </a:lnTo>
                  <a:lnTo>
                    <a:pt x="45" y="396"/>
                  </a:lnTo>
                  <a:lnTo>
                    <a:pt x="53" y="408"/>
                  </a:lnTo>
                  <a:lnTo>
                    <a:pt x="62" y="419"/>
                  </a:lnTo>
                  <a:lnTo>
                    <a:pt x="71" y="429"/>
                  </a:lnTo>
                  <a:lnTo>
                    <a:pt x="81" y="439"/>
                  </a:lnTo>
                  <a:lnTo>
                    <a:pt x="92" y="448"/>
                  </a:lnTo>
                  <a:lnTo>
                    <a:pt x="103" y="457"/>
                  </a:lnTo>
                  <a:lnTo>
                    <a:pt x="114" y="464"/>
                  </a:lnTo>
                  <a:lnTo>
                    <a:pt x="125" y="471"/>
                  </a:lnTo>
                  <a:lnTo>
                    <a:pt x="137" y="476"/>
                  </a:lnTo>
                  <a:lnTo>
                    <a:pt x="150" y="481"/>
                  </a:lnTo>
                  <a:lnTo>
                    <a:pt x="163" y="485"/>
                  </a:lnTo>
                  <a:lnTo>
                    <a:pt x="173" y="488"/>
                  </a:lnTo>
                  <a:lnTo>
                    <a:pt x="184" y="490"/>
                  </a:lnTo>
                  <a:lnTo>
                    <a:pt x="194" y="491"/>
                  </a:lnTo>
                  <a:lnTo>
                    <a:pt x="205" y="492"/>
                  </a:lnTo>
                  <a:lnTo>
                    <a:pt x="216" y="492"/>
                  </a:lnTo>
                  <a:lnTo>
                    <a:pt x="227" y="491"/>
                  </a:lnTo>
                  <a:lnTo>
                    <a:pt x="237" y="490"/>
                  </a:lnTo>
                  <a:lnTo>
                    <a:pt x="248" y="488"/>
                  </a:lnTo>
                  <a:lnTo>
                    <a:pt x="269" y="484"/>
                  </a:lnTo>
                  <a:lnTo>
                    <a:pt x="291" y="477"/>
                  </a:lnTo>
                  <a:lnTo>
                    <a:pt x="312" y="468"/>
                  </a:lnTo>
                  <a:lnTo>
                    <a:pt x="333" y="459"/>
                  </a:lnTo>
                  <a:lnTo>
                    <a:pt x="354" y="448"/>
                  </a:lnTo>
                  <a:lnTo>
                    <a:pt x="374" y="436"/>
                  </a:lnTo>
                  <a:lnTo>
                    <a:pt x="394" y="422"/>
                  </a:lnTo>
                  <a:lnTo>
                    <a:pt x="415" y="409"/>
                  </a:lnTo>
                  <a:lnTo>
                    <a:pt x="452" y="382"/>
                  </a:lnTo>
                  <a:lnTo>
                    <a:pt x="487" y="355"/>
                  </a:lnTo>
                  <a:lnTo>
                    <a:pt x="552" y="307"/>
                  </a:lnTo>
                  <a:lnTo>
                    <a:pt x="549" y="274"/>
                  </a:lnTo>
                  <a:lnTo>
                    <a:pt x="544" y="261"/>
                  </a:lnTo>
                  <a:lnTo>
                    <a:pt x="535" y="245"/>
                  </a:lnTo>
                  <a:lnTo>
                    <a:pt x="525" y="227"/>
                  </a:lnTo>
                  <a:lnTo>
                    <a:pt x="512" y="207"/>
                  </a:lnTo>
                  <a:lnTo>
                    <a:pt x="497" y="186"/>
                  </a:lnTo>
                  <a:lnTo>
                    <a:pt x="480" y="164"/>
                  </a:lnTo>
                  <a:lnTo>
                    <a:pt x="459" y="142"/>
                  </a:lnTo>
                  <a:lnTo>
                    <a:pt x="438" y="120"/>
                  </a:lnTo>
                  <a:lnTo>
                    <a:pt x="415" y="97"/>
                  </a:lnTo>
                  <a:lnTo>
                    <a:pt x="390" y="77"/>
                  </a:lnTo>
                  <a:lnTo>
                    <a:pt x="378" y="67"/>
                  </a:lnTo>
                  <a:lnTo>
                    <a:pt x="365" y="58"/>
                  </a:lnTo>
                  <a:lnTo>
                    <a:pt x="352" y="50"/>
                  </a:lnTo>
                  <a:lnTo>
                    <a:pt x="338" y="40"/>
                  </a:lnTo>
                  <a:lnTo>
                    <a:pt x="324" y="33"/>
                  </a:lnTo>
                  <a:lnTo>
                    <a:pt x="311" y="26"/>
                  </a:lnTo>
                  <a:lnTo>
                    <a:pt x="297" y="20"/>
                  </a:lnTo>
                  <a:lnTo>
                    <a:pt x="283" y="14"/>
                  </a:lnTo>
                  <a:lnTo>
                    <a:pt x="268" y="9"/>
                  </a:lnTo>
                  <a:lnTo>
                    <a:pt x="254" y="6"/>
                  </a:lnTo>
                  <a:lnTo>
                    <a:pt x="240" y="3"/>
                  </a:lnTo>
                  <a:lnTo>
                    <a:pt x="226" y="1"/>
                  </a:lnTo>
                  <a:lnTo>
                    <a:pt x="214" y="0"/>
                  </a:lnTo>
                  <a:lnTo>
                    <a:pt x="202" y="0"/>
                  </a:lnTo>
                  <a:lnTo>
                    <a:pt x="190" y="1"/>
                  </a:lnTo>
                  <a:lnTo>
                    <a:pt x="178" y="3"/>
                  </a:lnTo>
                  <a:lnTo>
                    <a:pt x="165" y="6"/>
                  </a:lnTo>
                  <a:lnTo>
                    <a:pt x="152" y="10"/>
                  </a:lnTo>
                  <a:lnTo>
                    <a:pt x="138" y="15"/>
                  </a:lnTo>
                  <a:lnTo>
                    <a:pt x="124" y="22"/>
                  </a:lnTo>
                  <a:lnTo>
                    <a:pt x="111" y="30"/>
                  </a:lnTo>
                  <a:lnTo>
                    <a:pt x="98" y="40"/>
                  </a:lnTo>
                  <a:lnTo>
                    <a:pt x="85" y="53"/>
                  </a:lnTo>
                  <a:lnTo>
                    <a:pt x="71" y="66"/>
                  </a:lnTo>
                  <a:lnTo>
                    <a:pt x="58" y="82"/>
                  </a:lnTo>
                  <a:lnTo>
                    <a:pt x="46" y="99"/>
                  </a:lnTo>
                  <a:lnTo>
                    <a:pt x="34" y="120"/>
                  </a:lnTo>
                  <a:lnTo>
                    <a:pt x="23" y="142"/>
                  </a:lnTo>
                  <a:close/>
                  <a:moveTo>
                    <a:pt x="76" y="168"/>
                  </a:moveTo>
                  <a:lnTo>
                    <a:pt x="83" y="153"/>
                  </a:lnTo>
                  <a:lnTo>
                    <a:pt x="92" y="140"/>
                  </a:lnTo>
                  <a:lnTo>
                    <a:pt x="99" y="128"/>
                  </a:lnTo>
                  <a:lnTo>
                    <a:pt x="107" y="116"/>
                  </a:lnTo>
                  <a:lnTo>
                    <a:pt x="116" y="105"/>
                  </a:lnTo>
                  <a:lnTo>
                    <a:pt x="124" y="96"/>
                  </a:lnTo>
                  <a:lnTo>
                    <a:pt x="133" y="88"/>
                  </a:lnTo>
                  <a:lnTo>
                    <a:pt x="142" y="81"/>
                  </a:lnTo>
                  <a:lnTo>
                    <a:pt x="152" y="75"/>
                  </a:lnTo>
                  <a:lnTo>
                    <a:pt x="162" y="70"/>
                  </a:lnTo>
                  <a:lnTo>
                    <a:pt x="172" y="66"/>
                  </a:lnTo>
                  <a:lnTo>
                    <a:pt x="182" y="63"/>
                  </a:lnTo>
                  <a:lnTo>
                    <a:pt x="193" y="61"/>
                  </a:lnTo>
                  <a:lnTo>
                    <a:pt x="204" y="60"/>
                  </a:lnTo>
                  <a:lnTo>
                    <a:pt x="216" y="60"/>
                  </a:lnTo>
                  <a:lnTo>
                    <a:pt x="227" y="61"/>
                  </a:lnTo>
                  <a:lnTo>
                    <a:pt x="238" y="63"/>
                  </a:lnTo>
                  <a:lnTo>
                    <a:pt x="249" y="66"/>
                  </a:lnTo>
                  <a:lnTo>
                    <a:pt x="260" y="69"/>
                  </a:lnTo>
                  <a:lnTo>
                    <a:pt x="271" y="74"/>
                  </a:lnTo>
                  <a:lnTo>
                    <a:pt x="283" y="79"/>
                  </a:lnTo>
                  <a:lnTo>
                    <a:pt x="294" y="84"/>
                  </a:lnTo>
                  <a:lnTo>
                    <a:pt x="305" y="90"/>
                  </a:lnTo>
                  <a:lnTo>
                    <a:pt x="316" y="96"/>
                  </a:lnTo>
                  <a:lnTo>
                    <a:pt x="337" y="112"/>
                  </a:lnTo>
                  <a:lnTo>
                    <a:pt x="358" y="128"/>
                  </a:lnTo>
                  <a:lnTo>
                    <a:pt x="377" y="144"/>
                  </a:lnTo>
                  <a:lnTo>
                    <a:pt x="395" y="162"/>
                  </a:lnTo>
                  <a:lnTo>
                    <a:pt x="413" y="181"/>
                  </a:lnTo>
                  <a:lnTo>
                    <a:pt x="429" y="198"/>
                  </a:lnTo>
                  <a:lnTo>
                    <a:pt x="443" y="215"/>
                  </a:lnTo>
                  <a:lnTo>
                    <a:pt x="455" y="232"/>
                  </a:lnTo>
                  <a:lnTo>
                    <a:pt x="466" y="248"/>
                  </a:lnTo>
                  <a:lnTo>
                    <a:pt x="474" y="261"/>
                  </a:lnTo>
                  <a:lnTo>
                    <a:pt x="482" y="272"/>
                  </a:lnTo>
                  <a:lnTo>
                    <a:pt x="486" y="281"/>
                  </a:lnTo>
                  <a:lnTo>
                    <a:pt x="473" y="290"/>
                  </a:lnTo>
                  <a:lnTo>
                    <a:pt x="462" y="298"/>
                  </a:lnTo>
                  <a:lnTo>
                    <a:pt x="454" y="306"/>
                  </a:lnTo>
                  <a:lnTo>
                    <a:pt x="450" y="308"/>
                  </a:lnTo>
                  <a:lnTo>
                    <a:pt x="420" y="332"/>
                  </a:lnTo>
                  <a:lnTo>
                    <a:pt x="386" y="356"/>
                  </a:lnTo>
                  <a:lnTo>
                    <a:pt x="369" y="367"/>
                  </a:lnTo>
                  <a:lnTo>
                    <a:pt x="352" y="380"/>
                  </a:lnTo>
                  <a:lnTo>
                    <a:pt x="334" y="390"/>
                  </a:lnTo>
                  <a:lnTo>
                    <a:pt x="316" y="400"/>
                  </a:lnTo>
                  <a:lnTo>
                    <a:pt x="299" y="409"/>
                  </a:lnTo>
                  <a:lnTo>
                    <a:pt x="281" y="417"/>
                  </a:lnTo>
                  <a:lnTo>
                    <a:pt x="263" y="423"/>
                  </a:lnTo>
                  <a:lnTo>
                    <a:pt x="245" y="428"/>
                  </a:lnTo>
                  <a:lnTo>
                    <a:pt x="228" y="431"/>
                  </a:lnTo>
                  <a:lnTo>
                    <a:pt x="211" y="432"/>
                  </a:lnTo>
                  <a:lnTo>
                    <a:pt x="203" y="432"/>
                  </a:lnTo>
                  <a:lnTo>
                    <a:pt x="195" y="431"/>
                  </a:lnTo>
                  <a:lnTo>
                    <a:pt x="187" y="430"/>
                  </a:lnTo>
                  <a:lnTo>
                    <a:pt x="179" y="428"/>
                  </a:lnTo>
                  <a:lnTo>
                    <a:pt x="170" y="425"/>
                  </a:lnTo>
                  <a:lnTo>
                    <a:pt x="161" y="421"/>
                  </a:lnTo>
                  <a:lnTo>
                    <a:pt x="153" y="417"/>
                  </a:lnTo>
                  <a:lnTo>
                    <a:pt x="144" y="412"/>
                  </a:lnTo>
                  <a:lnTo>
                    <a:pt x="136" y="407"/>
                  </a:lnTo>
                  <a:lnTo>
                    <a:pt x="128" y="401"/>
                  </a:lnTo>
                  <a:lnTo>
                    <a:pt x="120" y="394"/>
                  </a:lnTo>
                  <a:lnTo>
                    <a:pt x="113" y="387"/>
                  </a:lnTo>
                  <a:lnTo>
                    <a:pt x="107" y="379"/>
                  </a:lnTo>
                  <a:lnTo>
                    <a:pt x="100" y="371"/>
                  </a:lnTo>
                  <a:lnTo>
                    <a:pt x="94" y="361"/>
                  </a:lnTo>
                  <a:lnTo>
                    <a:pt x="89" y="352"/>
                  </a:lnTo>
                  <a:lnTo>
                    <a:pt x="82" y="342"/>
                  </a:lnTo>
                  <a:lnTo>
                    <a:pt x="78" y="332"/>
                  </a:lnTo>
                  <a:lnTo>
                    <a:pt x="74" y="322"/>
                  </a:lnTo>
                  <a:lnTo>
                    <a:pt x="70" y="311"/>
                  </a:lnTo>
                  <a:lnTo>
                    <a:pt x="65" y="292"/>
                  </a:lnTo>
                  <a:lnTo>
                    <a:pt x="61" y="273"/>
                  </a:lnTo>
                  <a:lnTo>
                    <a:pt x="60" y="255"/>
                  </a:lnTo>
                  <a:lnTo>
                    <a:pt x="60" y="236"/>
                  </a:lnTo>
                  <a:lnTo>
                    <a:pt x="61" y="218"/>
                  </a:lnTo>
                  <a:lnTo>
                    <a:pt x="65" y="201"/>
                  </a:lnTo>
                  <a:lnTo>
                    <a:pt x="69" y="184"/>
                  </a:lnTo>
                  <a:lnTo>
                    <a:pt x="76" y="168"/>
                  </a:lnTo>
                  <a:close/>
                </a:path>
              </a:pathLst>
            </a:custGeom>
            <a:solidFill>
              <a:srgbClr val="E79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102"/>
            <p:cNvSpPr>
              <a:spLocks/>
            </p:cNvSpPr>
            <p:nvPr/>
          </p:nvSpPr>
          <p:spPr bwMode="auto">
            <a:xfrm>
              <a:off x="7688263" y="4652963"/>
              <a:ext cx="34925" cy="36513"/>
            </a:xfrm>
            <a:custGeom>
              <a:avLst/>
              <a:gdLst>
                <a:gd name="T0" fmla="*/ 38 w 373"/>
                <a:gd name="T1" fmla="*/ 386 h 389"/>
                <a:gd name="T2" fmla="*/ 114 w 373"/>
                <a:gd name="T3" fmla="*/ 379 h 389"/>
                <a:gd name="T4" fmla="*/ 190 w 373"/>
                <a:gd name="T5" fmla="*/ 373 h 389"/>
                <a:gd name="T6" fmla="*/ 266 w 373"/>
                <a:gd name="T7" fmla="*/ 370 h 389"/>
                <a:gd name="T8" fmla="*/ 296 w 373"/>
                <a:gd name="T9" fmla="*/ 358 h 389"/>
                <a:gd name="T10" fmla="*/ 284 w 373"/>
                <a:gd name="T11" fmla="*/ 330 h 389"/>
                <a:gd name="T12" fmla="*/ 278 w 373"/>
                <a:gd name="T13" fmla="*/ 301 h 389"/>
                <a:gd name="T14" fmla="*/ 277 w 373"/>
                <a:gd name="T15" fmla="*/ 270 h 389"/>
                <a:gd name="T16" fmla="*/ 282 w 373"/>
                <a:gd name="T17" fmla="*/ 248 h 389"/>
                <a:gd name="T18" fmla="*/ 287 w 373"/>
                <a:gd name="T19" fmla="*/ 235 h 389"/>
                <a:gd name="T20" fmla="*/ 294 w 373"/>
                <a:gd name="T21" fmla="*/ 222 h 389"/>
                <a:gd name="T22" fmla="*/ 303 w 373"/>
                <a:gd name="T23" fmla="*/ 210 h 389"/>
                <a:gd name="T24" fmla="*/ 315 w 373"/>
                <a:gd name="T25" fmla="*/ 201 h 389"/>
                <a:gd name="T26" fmla="*/ 328 w 373"/>
                <a:gd name="T27" fmla="*/ 193 h 389"/>
                <a:gd name="T28" fmla="*/ 345 w 373"/>
                <a:gd name="T29" fmla="*/ 187 h 389"/>
                <a:gd name="T30" fmla="*/ 363 w 373"/>
                <a:gd name="T31" fmla="*/ 184 h 389"/>
                <a:gd name="T32" fmla="*/ 361 w 373"/>
                <a:gd name="T33" fmla="*/ 183 h 389"/>
                <a:gd name="T34" fmla="*/ 337 w 373"/>
                <a:gd name="T35" fmla="*/ 182 h 389"/>
                <a:gd name="T36" fmla="*/ 314 w 373"/>
                <a:gd name="T37" fmla="*/ 178 h 389"/>
                <a:gd name="T38" fmla="*/ 291 w 373"/>
                <a:gd name="T39" fmla="*/ 173 h 389"/>
                <a:gd name="T40" fmla="*/ 257 w 373"/>
                <a:gd name="T41" fmla="*/ 161 h 389"/>
                <a:gd name="T42" fmla="*/ 214 w 373"/>
                <a:gd name="T43" fmla="*/ 139 h 389"/>
                <a:gd name="T44" fmla="*/ 171 w 373"/>
                <a:gd name="T45" fmla="*/ 112 h 389"/>
                <a:gd name="T46" fmla="*/ 131 w 373"/>
                <a:gd name="T47" fmla="*/ 82 h 389"/>
                <a:gd name="T48" fmla="*/ 74 w 373"/>
                <a:gd name="T49" fmla="*/ 33 h 389"/>
                <a:gd name="T50" fmla="*/ 51 w 373"/>
                <a:gd name="T51" fmla="*/ 49 h 389"/>
                <a:gd name="T52" fmla="*/ 68 w 373"/>
                <a:gd name="T53" fmla="*/ 128 h 389"/>
                <a:gd name="T54" fmla="*/ 75 w 373"/>
                <a:gd name="T55" fmla="*/ 181 h 389"/>
                <a:gd name="T56" fmla="*/ 77 w 373"/>
                <a:gd name="T57" fmla="*/ 220 h 389"/>
                <a:gd name="T58" fmla="*/ 75 w 373"/>
                <a:gd name="T59" fmla="*/ 246 h 389"/>
                <a:gd name="T60" fmla="*/ 72 w 373"/>
                <a:gd name="T61" fmla="*/ 271 h 389"/>
                <a:gd name="T62" fmla="*/ 66 w 373"/>
                <a:gd name="T63" fmla="*/ 296 h 389"/>
                <a:gd name="T64" fmla="*/ 57 w 373"/>
                <a:gd name="T65" fmla="*/ 319 h 389"/>
                <a:gd name="T66" fmla="*/ 45 w 373"/>
                <a:gd name="T67" fmla="*/ 341 h 389"/>
                <a:gd name="T68" fmla="*/ 30 w 373"/>
                <a:gd name="T69" fmla="*/ 362 h 389"/>
                <a:gd name="T70" fmla="*/ 10 w 373"/>
                <a:gd name="T71" fmla="*/ 38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73" h="389">
                  <a:moveTo>
                    <a:pt x="0" y="389"/>
                  </a:moveTo>
                  <a:lnTo>
                    <a:pt x="38" y="386"/>
                  </a:lnTo>
                  <a:lnTo>
                    <a:pt x="76" y="382"/>
                  </a:lnTo>
                  <a:lnTo>
                    <a:pt x="114" y="379"/>
                  </a:lnTo>
                  <a:lnTo>
                    <a:pt x="152" y="376"/>
                  </a:lnTo>
                  <a:lnTo>
                    <a:pt x="190" y="373"/>
                  </a:lnTo>
                  <a:lnTo>
                    <a:pt x="228" y="371"/>
                  </a:lnTo>
                  <a:lnTo>
                    <a:pt x="266" y="370"/>
                  </a:lnTo>
                  <a:lnTo>
                    <a:pt x="304" y="370"/>
                  </a:lnTo>
                  <a:lnTo>
                    <a:pt x="296" y="358"/>
                  </a:lnTo>
                  <a:lnTo>
                    <a:pt x="290" y="344"/>
                  </a:lnTo>
                  <a:lnTo>
                    <a:pt x="284" y="330"/>
                  </a:lnTo>
                  <a:lnTo>
                    <a:pt x="280" y="316"/>
                  </a:lnTo>
                  <a:lnTo>
                    <a:pt x="278" y="301"/>
                  </a:lnTo>
                  <a:lnTo>
                    <a:pt x="277" y="285"/>
                  </a:lnTo>
                  <a:lnTo>
                    <a:pt x="277" y="270"/>
                  </a:lnTo>
                  <a:lnTo>
                    <a:pt x="280" y="255"/>
                  </a:lnTo>
                  <a:lnTo>
                    <a:pt x="282" y="248"/>
                  </a:lnTo>
                  <a:lnTo>
                    <a:pt x="284" y="242"/>
                  </a:lnTo>
                  <a:lnTo>
                    <a:pt x="287" y="235"/>
                  </a:lnTo>
                  <a:lnTo>
                    <a:pt x="290" y="229"/>
                  </a:lnTo>
                  <a:lnTo>
                    <a:pt x="294" y="222"/>
                  </a:lnTo>
                  <a:lnTo>
                    <a:pt x="298" y="216"/>
                  </a:lnTo>
                  <a:lnTo>
                    <a:pt x="303" y="210"/>
                  </a:lnTo>
                  <a:lnTo>
                    <a:pt x="309" y="205"/>
                  </a:lnTo>
                  <a:lnTo>
                    <a:pt x="315" y="201"/>
                  </a:lnTo>
                  <a:lnTo>
                    <a:pt x="321" y="197"/>
                  </a:lnTo>
                  <a:lnTo>
                    <a:pt x="328" y="193"/>
                  </a:lnTo>
                  <a:lnTo>
                    <a:pt x="336" y="190"/>
                  </a:lnTo>
                  <a:lnTo>
                    <a:pt x="345" y="187"/>
                  </a:lnTo>
                  <a:lnTo>
                    <a:pt x="354" y="185"/>
                  </a:lnTo>
                  <a:lnTo>
                    <a:pt x="363" y="184"/>
                  </a:lnTo>
                  <a:lnTo>
                    <a:pt x="373" y="183"/>
                  </a:lnTo>
                  <a:lnTo>
                    <a:pt x="361" y="183"/>
                  </a:lnTo>
                  <a:lnTo>
                    <a:pt x="349" y="183"/>
                  </a:lnTo>
                  <a:lnTo>
                    <a:pt x="337" y="182"/>
                  </a:lnTo>
                  <a:lnTo>
                    <a:pt x="325" y="180"/>
                  </a:lnTo>
                  <a:lnTo>
                    <a:pt x="314" y="178"/>
                  </a:lnTo>
                  <a:lnTo>
                    <a:pt x="302" y="176"/>
                  </a:lnTo>
                  <a:lnTo>
                    <a:pt x="291" y="173"/>
                  </a:lnTo>
                  <a:lnTo>
                    <a:pt x="280" y="169"/>
                  </a:lnTo>
                  <a:lnTo>
                    <a:pt x="257" y="161"/>
                  </a:lnTo>
                  <a:lnTo>
                    <a:pt x="235" y="150"/>
                  </a:lnTo>
                  <a:lnTo>
                    <a:pt x="214" y="139"/>
                  </a:lnTo>
                  <a:lnTo>
                    <a:pt x="192" y="126"/>
                  </a:lnTo>
                  <a:lnTo>
                    <a:pt x="171" y="112"/>
                  </a:lnTo>
                  <a:lnTo>
                    <a:pt x="151" y="98"/>
                  </a:lnTo>
                  <a:lnTo>
                    <a:pt x="131" y="82"/>
                  </a:lnTo>
                  <a:lnTo>
                    <a:pt x="112" y="66"/>
                  </a:lnTo>
                  <a:lnTo>
                    <a:pt x="74" y="33"/>
                  </a:lnTo>
                  <a:lnTo>
                    <a:pt x="38" y="0"/>
                  </a:lnTo>
                  <a:lnTo>
                    <a:pt x="51" y="49"/>
                  </a:lnTo>
                  <a:lnTo>
                    <a:pt x="63" y="101"/>
                  </a:lnTo>
                  <a:lnTo>
                    <a:pt x="68" y="128"/>
                  </a:lnTo>
                  <a:lnTo>
                    <a:pt x="72" y="154"/>
                  </a:lnTo>
                  <a:lnTo>
                    <a:pt x="75" y="181"/>
                  </a:lnTo>
                  <a:lnTo>
                    <a:pt x="77" y="207"/>
                  </a:lnTo>
                  <a:lnTo>
                    <a:pt x="77" y="220"/>
                  </a:lnTo>
                  <a:lnTo>
                    <a:pt x="76" y="234"/>
                  </a:lnTo>
                  <a:lnTo>
                    <a:pt x="75" y="246"/>
                  </a:lnTo>
                  <a:lnTo>
                    <a:pt x="74" y="259"/>
                  </a:lnTo>
                  <a:lnTo>
                    <a:pt x="72" y="271"/>
                  </a:lnTo>
                  <a:lnTo>
                    <a:pt x="69" y="283"/>
                  </a:lnTo>
                  <a:lnTo>
                    <a:pt x="66" y="296"/>
                  </a:lnTo>
                  <a:lnTo>
                    <a:pt x="62" y="308"/>
                  </a:lnTo>
                  <a:lnTo>
                    <a:pt x="57" y="319"/>
                  </a:lnTo>
                  <a:lnTo>
                    <a:pt x="52" y="330"/>
                  </a:lnTo>
                  <a:lnTo>
                    <a:pt x="45" y="341"/>
                  </a:lnTo>
                  <a:lnTo>
                    <a:pt x="38" y="351"/>
                  </a:lnTo>
                  <a:lnTo>
                    <a:pt x="30" y="362"/>
                  </a:lnTo>
                  <a:lnTo>
                    <a:pt x="21" y="372"/>
                  </a:lnTo>
                  <a:lnTo>
                    <a:pt x="10" y="381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EAB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103"/>
            <p:cNvSpPr>
              <a:spLocks/>
            </p:cNvSpPr>
            <p:nvPr/>
          </p:nvSpPr>
          <p:spPr bwMode="auto">
            <a:xfrm>
              <a:off x="7599363" y="4662488"/>
              <a:ext cx="41275" cy="61913"/>
            </a:xfrm>
            <a:custGeom>
              <a:avLst/>
              <a:gdLst>
                <a:gd name="T0" fmla="*/ 40 w 444"/>
                <a:gd name="T1" fmla="*/ 650 h 656"/>
                <a:gd name="T2" fmla="*/ 38 w 444"/>
                <a:gd name="T3" fmla="*/ 621 h 656"/>
                <a:gd name="T4" fmla="*/ 27 w 444"/>
                <a:gd name="T5" fmla="*/ 549 h 656"/>
                <a:gd name="T6" fmla="*/ 9 w 444"/>
                <a:gd name="T7" fmla="*/ 428 h 656"/>
                <a:gd name="T8" fmla="*/ 0 w 444"/>
                <a:gd name="T9" fmla="*/ 343 h 656"/>
                <a:gd name="T10" fmla="*/ 0 w 444"/>
                <a:gd name="T11" fmla="*/ 309 h 656"/>
                <a:gd name="T12" fmla="*/ 2 w 444"/>
                <a:gd name="T13" fmla="*/ 290 h 656"/>
                <a:gd name="T14" fmla="*/ 10 w 444"/>
                <a:gd name="T15" fmla="*/ 258 h 656"/>
                <a:gd name="T16" fmla="*/ 25 w 444"/>
                <a:gd name="T17" fmla="*/ 211 h 656"/>
                <a:gd name="T18" fmla="*/ 43 w 444"/>
                <a:gd name="T19" fmla="*/ 168 h 656"/>
                <a:gd name="T20" fmla="*/ 66 w 444"/>
                <a:gd name="T21" fmla="*/ 131 h 656"/>
                <a:gd name="T22" fmla="*/ 92 w 444"/>
                <a:gd name="T23" fmla="*/ 96 h 656"/>
                <a:gd name="T24" fmla="*/ 124 w 444"/>
                <a:gd name="T25" fmla="*/ 65 h 656"/>
                <a:gd name="T26" fmla="*/ 161 w 444"/>
                <a:gd name="T27" fmla="*/ 37 h 656"/>
                <a:gd name="T28" fmla="*/ 205 w 444"/>
                <a:gd name="T29" fmla="*/ 12 h 656"/>
                <a:gd name="T30" fmla="*/ 208 w 444"/>
                <a:gd name="T31" fmla="*/ 12 h 656"/>
                <a:gd name="T32" fmla="*/ 173 w 444"/>
                <a:gd name="T33" fmla="*/ 37 h 656"/>
                <a:gd name="T34" fmla="*/ 155 w 444"/>
                <a:gd name="T35" fmla="*/ 66 h 656"/>
                <a:gd name="T36" fmla="*/ 149 w 444"/>
                <a:gd name="T37" fmla="*/ 97 h 656"/>
                <a:gd name="T38" fmla="*/ 155 w 444"/>
                <a:gd name="T39" fmla="*/ 131 h 656"/>
                <a:gd name="T40" fmla="*/ 169 w 444"/>
                <a:gd name="T41" fmla="*/ 165 h 656"/>
                <a:gd name="T42" fmla="*/ 192 w 444"/>
                <a:gd name="T43" fmla="*/ 200 h 656"/>
                <a:gd name="T44" fmla="*/ 220 w 444"/>
                <a:gd name="T45" fmla="*/ 235 h 656"/>
                <a:gd name="T46" fmla="*/ 270 w 444"/>
                <a:gd name="T47" fmla="*/ 287 h 656"/>
                <a:gd name="T48" fmla="*/ 339 w 444"/>
                <a:gd name="T49" fmla="*/ 352 h 656"/>
                <a:gd name="T50" fmla="*/ 400 w 444"/>
                <a:gd name="T51" fmla="*/ 408 h 656"/>
                <a:gd name="T52" fmla="*/ 431 w 444"/>
                <a:gd name="T53" fmla="*/ 440 h 656"/>
                <a:gd name="T54" fmla="*/ 441 w 444"/>
                <a:gd name="T55" fmla="*/ 456 h 656"/>
                <a:gd name="T56" fmla="*/ 443 w 444"/>
                <a:gd name="T57" fmla="*/ 471 h 656"/>
                <a:gd name="T58" fmla="*/ 435 w 444"/>
                <a:gd name="T59" fmla="*/ 487 h 656"/>
                <a:gd name="T60" fmla="*/ 422 w 444"/>
                <a:gd name="T61" fmla="*/ 502 h 656"/>
                <a:gd name="T62" fmla="*/ 403 w 444"/>
                <a:gd name="T63" fmla="*/ 514 h 656"/>
                <a:gd name="T64" fmla="*/ 379 w 444"/>
                <a:gd name="T65" fmla="*/ 524 h 656"/>
                <a:gd name="T66" fmla="*/ 351 w 444"/>
                <a:gd name="T67" fmla="*/ 533 h 656"/>
                <a:gd name="T68" fmla="*/ 303 w 444"/>
                <a:gd name="T69" fmla="*/ 545 h 656"/>
                <a:gd name="T70" fmla="*/ 234 w 444"/>
                <a:gd name="T71" fmla="*/ 561 h 656"/>
                <a:gd name="T72" fmla="*/ 166 w 444"/>
                <a:gd name="T73" fmla="*/ 580 h 656"/>
                <a:gd name="T74" fmla="*/ 119 w 444"/>
                <a:gd name="T75" fmla="*/ 597 h 656"/>
                <a:gd name="T76" fmla="*/ 90 w 444"/>
                <a:gd name="T77" fmla="*/ 611 h 656"/>
                <a:gd name="T78" fmla="*/ 66 w 444"/>
                <a:gd name="T79" fmla="*/ 626 h 656"/>
                <a:gd name="T80" fmla="*/ 46 w 444"/>
                <a:gd name="T81" fmla="*/ 64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4" h="656">
                  <a:moveTo>
                    <a:pt x="38" y="656"/>
                  </a:moveTo>
                  <a:lnTo>
                    <a:pt x="40" y="650"/>
                  </a:lnTo>
                  <a:lnTo>
                    <a:pt x="39" y="638"/>
                  </a:lnTo>
                  <a:lnTo>
                    <a:pt x="38" y="621"/>
                  </a:lnTo>
                  <a:lnTo>
                    <a:pt x="35" y="600"/>
                  </a:lnTo>
                  <a:lnTo>
                    <a:pt x="27" y="549"/>
                  </a:lnTo>
                  <a:lnTo>
                    <a:pt x="18" y="490"/>
                  </a:lnTo>
                  <a:lnTo>
                    <a:pt x="9" y="428"/>
                  </a:lnTo>
                  <a:lnTo>
                    <a:pt x="2" y="369"/>
                  </a:lnTo>
                  <a:lnTo>
                    <a:pt x="0" y="343"/>
                  </a:lnTo>
                  <a:lnTo>
                    <a:pt x="0" y="320"/>
                  </a:lnTo>
                  <a:lnTo>
                    <a:pt x="0" y="309"/>
                  </a:lnTo>
                  <a:lnTo>
                    <a:pt x="1" y="299"/>
                  </a:lnTo>
                  <a:lnTo>
                    <a:pt x="2" y="290"/>
                  </a:lnTo>
                  <a:lnTo>
                    <a:pt x="3" y="283"/>
                  </a:lnTo>
                  <a:lnTo>
                    <a:pt x="10" y="258"/>
                  </a:lnTo>
                  <a:lnTo>
                    <a:pt x="17" y="234"/>
                  </a:lnTo>
                  <a:lnTo>
                    <a:pt x="25" y="211"/>
                  </a:lnTo>
                  <a:lnTo>
                    <a:pt x="34" y="190"/>
                  </a:lnTo>
                  <a:lnTo>
                    <a:pt x="43" y="168"/>
                  </a:lnTo>
                  <a:lnTo>
                    <a:pt x="54" y="149"/>
                  </a:lnTo>
                  <a:lnTo>
                    <a:pt x="66" y="131"/>
                  </a:lnTo>
                  <a:lnTo>
                    <a:pt x="78" y="112"/>
                  </a:lnTo>
                  <a:lnTo>
                    <a:pt x="92" y="96"/>
                  </a:lnTo>
                  <a:lnTo>
                    <a:pt x="106" y="80"/>
                  </a:lnTo>
                  <a:lnTo>
                    <a:pt x="124" y="65"/>
                  </a:lnTo>
                  <a:lnTo>
                    <a:pt x="141" y="51"/>
                  </a:lnTo>
                  <a:lnTo>
                    <a:pt x="161" y="37"/>
                  </a:lnTo>
                  <a:lnTo>
                    <a:pt x="183" y="24"/>
                  </a:lnTo>
                  <a:lnTo>
                    <a:pt x="205" y="12"/>
                  </a:lnTo>
                  <a:lnTo>
                    <a:pt x="230" y="0"/>
                  </a:lnTo>
                  <a:lnTo>
                    <a:pt x="208" y="12"/>
                  </a:lnTo>
                  <a:lnTo>
                    <a:pt x="189" y="24"/>
                  </a:lnTo>
                  <a:lnTo>
                    <a:pt x="173" y="37"/>
                  </a:lnTo>
                  <a:lnTo>
                    <a:pt x="163" y="52"/>
                  </a:lnTo>
                  <a:lnTo>
                    <a:pt x="155" y="66"/>
                  </a:lnTo>
                  <a:lnTo>
                    <a:pt x="151" y="81"/>
                  </a:lnTo>
                  <a:lnTo>
                    <a:pt x="149" y="97"/>
                  </a:lnTo>
                  <a:lnTo>
                    <a:pt x="151" y="114"/>
                  </a:lnTo>
                  <a:lnTo>
                    <a:pt x="155" y="131"/>
                  </a:lnTo>
                  <a:lnTo>
                    <a:pt x="161" y="148"/>
                  </a:lnTo>
                  <a:lnTo>
                    <a:pt x="169" y="165"/>
                  </a:lnTo>
                  <a:lnTo>
                    <a:pt x="179" y="183"/>
                  </a:lnTo>
                  <a:lnTo>
                    <a:pt x="192" y="200"/>
                  </a:lnTo>
                  <a:lnTo>
                    <a:pt x="206" y="218"/>
                  </a:lnTo>
                  <a:lnTo>
                    <a:pt x="220" y="235"/>
                  </a:lnTo>
                  <a:lnTo>
                    <a:pt x="236" y="253"/>
                  </a:lnTo>
                  <a:lnTo>
                    <a:pt x="270" y="287"/>
                  </a:lnTo>
                  <a:lnTo>
                    <a:pt x="304" y="321"/>
                  </a:lnTo>
                  <a:lnTo>
                    <a:pt x="339" y="352"/>
                  </a:lnTo>
                  <a:lnTo>
                    <a:pt x="371" y="382"/>
                  </a:lnTo>
                  <a:lnTo>
                    <a:pt x="400" y="408"/>
                  </a:lnTo>
                  <a:lnTo>
                    <a:pt x="422" y="430"/>
                  </a:lnTo>
                  <a:lnTo>
                    <a:pt x="431" y="440"/>
                  </a:lnTo>
                  <a:lnTo>
                    <a:pt x="437" y="449"/>
                  </a:lnTo>
                  <a:lnTo>
                    <a:pt x="441" y="456"/>
                  </a:lnTo>
                  <a:lnTo>
                    <a:pt x="444" y="462"/>
                  </a:lnTo>
                  <a:lnTo>
                    <a:pt x="443" y="471"/>
                  </a:lnTo>
                  <a:lnTo>
                    <a:pt x="439" y="480"/>
                  </a:lnTo>
                  <a:lnTo>
                    <a:pt x="435" y="487"/>
                  </a:lnTo>
                  <a:lnTo>
                    <a:pt x="429" y="494"/>
                  </a:lnTo>
                  <a:lnTo>
                    <a:pt x="422" y="502"/>
                  </a:lnTo>
                  <a:lnTo>
                    <a:pt x="413" y="508"/>
                  </a:lnTo>
                  <a:lnTo>
                    <a:pt x="403" y="514"/>
                  </a:lnTo>
                  <a:lnTo>
                    <a:pt x="392" y="519"/>
                  </a:lnTo>
                  <a:lnTo>
                    <a:pt x="379" y="524"/>
                  </a:lnTo>
                  <a:lnTo>
                    <a:pt x="365" y="528"/>
                  </a:lnTo>
                  <a:lnTo>
                    <a:pt x="351" y="533"/>
                  </a:lnTo>
                  <a:lnTo>
                    <a:pt x="336" y="537"/>
                  </a:lnTo>
                  <a:lnTo>
                    <a:pt x="303" y="545"/>
                  </a:lnTo>
                  <a:lnTo>
                    <a:pt x="270" y="553"/>
                  </a:lnTo>
                  <a:lnTo>
                    <a:pt x="234" y="561"/>
                  </a:lnTo>
                  <a:lnTo>
                    <a:pt x="200" y="571"/>
                  </a:lnTo>
                  <a:lnTo>
                    <a:pt x="166" y="580"/>
                  </a:lnTo>
                  <a:lnTo>
                    <a:pt x="134" y="591"/>
                  </a:lnTo>
                  <a:lnTo>
                    <a:pt x="119" y="597"/>
                  </a:lnTo>
                  <a:lnTo>
                    <a:pt x="103" y="604"/>
                  </a:lnTo>
                  <a:lnTo>
                    <a:pt x="90" y="611"/>
                  </a:lnTo>
                  <a:lnTo>
                    <a:pt x="78" y="618"/>
                  </a:lnTo>
                  <a:lnTo>
                    <a:pt x="66" y="626"/>
                  </a:lnTo>
                  <a:lnTo>
                    <a:pt x="56" y="636"/>
                  </a:lnTo>
                  <a:lnTo>
                    <a:pt x="46" y="646"/>
                  </a:lnTo>
                  <a:lnTo>
                    <a:pt x="38" y="656"/>
                  </a:lnTo>
                  <a:close/>
                </a:path>
              </a:pathLst>
            </a:custGeom>
            <a:solidFill>
              <a:srgbClr val="EAB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104"/>
            <p:cNvSpPr>
              <a:spLocks/>
            </p:cNvSpPr>
            <p:nvPr/>
          </p:nvSpPr>
          <p:spPr bwMode="auto">
            <a:xfrm>
              <a:off x="7618413" y="4764088"/>
              <a:ext cx="50800" cy="31750"/>
            </a:xfrm>
            <a:custGeom>
              <a:avLst/>
              <a:gdLst>
                <a:gd name="T0" fmla="*/ 535 w 549"/>
                <a:gd name="T1" fmla="*/ 124 h 346"/>
                <a:gd name="T2" fmla="*/ 501 w 549"/>
                <a:gd name="T3" fmla="*/ 171 h 346"/>
                <a:gd name="T4" fmla="*/ 456 w 549"/>
                <a:gd name="T5" fmla="*/ 218 h 346"/>
                <a:gd name="T6" fmla="*/ 405 w 549"/>
                <a:gd name="T7" fmla="*/ 262 h 346"/>
                <a:gd name="T8" fmla="*/ 363 w 549"/>
                <a:gd name="T9" fmla="*/ 291 h 346"/>
                <a:gd name="T10" fmla="*/ 335 w 549"/>
                <a:gd name="T11" fmla="*/ 307 h 346"/>
                <a:gd name="T12" fmla="*/ 306 w 549"/>
                <a:gd name="T13" fmla="*/ 322 h 346"/>
                <a:gd name="T14" fmla="*/ 276 w 549"/>
                <a:gd name="T15" fmla="*/ 333 h 346"/>
                <a:gd name="T16" fmla="*/ 247 w 549"/>
                <a:gd name="T17" fmla="*/ 341 h 346"/>
                <a:gd name="T18" fmla="*/ 217 w 549"/>
                <a:gd name="T19" fmla="*/ 345 h 346"/>
                <a:gd name="T20" fmla="*/ 189 w 549"/>
                <a:gd name="T21" fmla="*/ 346 h 346"/>
                <a:gd name="T22" fmla="*/ 160 w 549"/>
                <a:gd name="T23" fmla="*/ 342 h 346"/>
                <a:gd name="T24" fmla="*/ 130 w 549"/>
                <a:gd name="T25" fmla="*/ 332 h 346"/>
                <a:gd name="T26" fmla="*/ 102 w 549"/>
                <a:gd name="T27" fmla="*/ 318 h 346"/>
                <a:gd name="T28" fmla="*/ 79 w 549"/>
                <a:gd name="T29" fmla="*/ 303 h 346"/>
                <a:gd name="T30" fmla="*/ 62 w 549"/>
                <a:gd name="T31" fmla="*/ 286 h 346"/>
                <a:gd name="T32" fmla="*/ 48 w 549"/>
                <a:gd name="T33" fmla="*/ 267 h 346"/>
                <a:gd name="T34" fmla="*/ 38 w 549"/>
                <a:gd name="T35" fmla="*/ 246 h 346"/>
                <a:gd name="T36" fmla="*/ 31 w 549"/>
                <a:gd name="T37" fmla="*/ 225 h 346"/>
                <a:gd name="T38" fmla="*/ 27 w 549"/>
                <a:gd name="T39" fmla="*/ 203 h 346"/>
                <a:gd name="T40" fmla="*/ 23 w 549"/>
                <a:gd name="T41" fmla="*/ 143 h 346"/>
                <a:gd name="T42" fmla="*/ 19 w 549"/>
                <a:gd name="T43" fmla="*/ 70 h 346"/>
                <a:gd name="T44" fmla="*/ 12 w 549"/>
                <a:gd name="T45" fmla="*/ 34 h 346"/>
                <a:gd name="T46" fmla="*/ 5 w 549"/>
                <a:gd name="T47" fmla="*/ 11 h 346"/>
                <a:gd name="T48" fmla="*/ 8 w 549"/>
                <a:gd name="T49" fmla="*/ 14 h 346"/>
                <a:gd name="T50" fmla="*/ 27 w 549"/>
                <a:gd name="T51" fmla="*/ 38 h 346"/>
                <a:gd name="T52" fmla="*/ 52 w 549"/>
                <a:gd name="T53" fmla="*/ 59 h 346"/>
                <a:gd name="T54" fmla="*/ 81 w 549"/>
                <a:gd name="T55" fmla="*/ 78 h 346"/>
                <a:gd name="T56" fmla="*/ 115 w 549"/>
                <a:gd name="T57" fmla="*/ 93 h 346"/>
                <a:gd name="T58" fmla="*/ 152 w 549"/>
                <a:gd name="T59" fmla="*/ 105 h 346"/>
                <a:gd name="T60" fmla="*/ 191 w 549"/>
                <a:gd name="T61" fmla="*/ 114 h 346"/>
                <a:gd name="T62" fmla="*/ 232 w 549"/>
                <a:gd name="T63" fmla="*/ 121 h 346"/>
                <a:gd name="T64" fmla="*/ 274 w 549"/>
                <a:gd name="T65" fmla="*/ 127 h 346"/>
                <a:gd name="T66" fmla="*/ 317 w 549"/>
                <a:gd name="T67" fmla="*/ 130 h 346"/>
                <a:gd name="T68" fmla="*/ 358 w 549"/>
                <a:gd name="T69" fmla="*/ 130 h 346"/>
                <a:gd name="T70" fmla="*/ 400 w 549"/>
                <a:gd name="T71" fmla="*/ 129 h 346"/>
                <a:gd name="T72" fmla="*/ 439 w 549"/>
                <a:gd name="T73" fmla="*/ 125 h 346"/>
                <a:gd name="T74" fmla="*/ 475 w 549"/>
                <a:gd name="T75" fmla="*/ 120 h 346"/>
                <a:gd name="T76" fmla="*/ 508 w 549"/>
                <a:gd name="T77" fmla="*/ 114 h 346"/>
                <a:gd name="T78" fmla="*/ 537 w 549"/>
                <a:gd name="T79" fmla="*/ 106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9" h="346">
                  <a:moveTo>
                    <a:pt x="549" y="102"/>
                  </a:moveTo>
                  <a:lnTo>
                    <a:pt x="535" y="124"/>
                  </a:lnTo>
                  <a:lnTo>
                    <a:pt x="519" y="148"/>
                  </a:lnTo>
                  <a:lnTo>
                    <a:pt x="501" y="171"/>
                  </a:lnTo>
                  <a:lnTo>
                    <a:pt x="479" y="195"/>
                  </a:lnTo>
                  <a:lnTo>
                    <a:pt x="456" y="218"/>
                  </a:lnTo>
                  <a:lnTo>
                    <a:pt x="431" y="240"/>
                  </a:lnTo>
                  <a:lnTo>
                    <a:pt x="405" y="262"/>
                  </a:lnTo>
                  <a:lnTo>
                    <a:pt x="378" y="281"/>
                  </a:lnTo>
                  <a:lnTo>
                    <a:pt x="363" y="291"/>
                  </a:lnTo>
                  <a:lnTo>
                    <a:pt x="349" y="299"/>
                  </a:lnTo>
                  <a:lnTo>
                    <a:pt x="335" y="307"/>
                  </a:lnTo>
                  <a:lnTo>
                    <a:pt x="321" y="314"/>
                  </a:lnTo>
                  <a:lnTo>
                    <a:pt x="306" y="322"/>
                  </a:lnTo>
                  <a:lnTo>
                    <a:pt x="291" y="328"/>
                  </a:lnTo>
                  <a:lnTo>
                    <a:pt x="276" y="333"/>
                  </a:lnTo>
                  <a:lnTo>
                    <a:pt x="262" y="337"/>
                  </a:lnTo>
                  <a:lnTo>
                    <a:pt x="247" y="341"/>
                  </a:lnTo>
                  <a:lnTo>
                    <a:pt x="232" y="344"/>
                  </a:lnTo>
                  <a:lnTo>
                    <a:pt x="217" y="345"/>
                  </a:lnTo>
                  <a:lnTo>
                    <a:pt x="203" y="346"/>
                  </a:lnTo>
                  <a:lnTo>
                    <a:pt x="189" y="346"/>
                  </a:lnTo>
                  <a:lnTo>
                    <a:pt x="175" y="344"/>
                  </a:lnTo>
                  <a:lnTo>
                    <a:pt x="160" y="342"/>
                  </a:lnTo>
                  <a:lnTo>
                    <a:pt x="147" y="338"/>
                  </a:lnTo>
                  <a:lnTo>
                    <a:pt x="130" y="332"/>
                  </a:lnTo>
                  <a:lnTo>
                    <a:pt x="116" y="326"/>
                  </a:lnTo>
                  <a:lnTo>
                    <a:pt x="102" y="318"/>
                  </a:lnTo>
                  <a:lnTo>
                    <a:pt x="90" y="311"/>
                  </a:lnTo>
                  <a:lnTo>
                    <a:pt x="79" y="303"/>
                  </a:lnTo>
                  <a:lnTo>
                    <a:pt x="70" y="295"/>
                  </a:lnTo>
                  <a:lnTo>
                    <a:pt x="62" y="286"/>
                  </a:lnTo>
                  <a:lnTo>
                    <a:pt x="55" y="277"/>
                  </a:lnTo>
                  <a:lnTo>
                    <a:pt x="48" y="267"/>
                  </a:lnTo>
                  <a:lnTo>
                    <a:pt x="42" y="257"/>
                  </a:lnTo>
                  <a:lnTo>
                    <a:pt x="38" y="246"/>
                  </a:lnTo>
                  <a:lnTo>
                    <a:pt x="34" y="236"/>
                  </a:lnTo>
                  <a:lnTo>
                    <a:pt x="31" y="225"/>
                  </a:lnTo>
                  <a:lnTo>
                    <a:pt x="29" y="214"/>
                  </a:lnTo>
                  <a:lnTo>
                    <a:pt x="27" y="203"/>
                  </a:lnTo>
                  <a:lnTo>
                    <a:pt x="25" y="191"/>
                  </a:lnTo>
                  <a:lnTo>
                    <a:pt x="23" y="143"/>
                  </a:lnTo>
                  <a:lnTo>
                    <a:pt x="21" y="94"/>
                  </a:lnTo>
                  <a:lnTo>
                    <a:pt x="19" y="70"/>
                  </a:lnTo>
                  <a:lnTo>
                    <a:pt x="15" y="46"/>
                  </a:lnTo>
                  <a:lnTo>
                    <a:pt x="12" y="34"/>
                  </a:lnTo>
                  <a:lnTo>
                    <a:pt x="9" y="23"/>
                  </a:lnTo>
                  <a:lnTo>
                    <a:pt x="5" y="11"/>
                  </a:lnTo>
                  <a:lnTo>
                    <a:pt x="0" y="0"/>
                  </a:lnTo>
                  <a:lnTo>
                    <a:pt x="8" y="14"/>
                  </a:lnTo>
                  <a:lnTo>
                    <a:pt x="17" y="26"/>
                  </a:lnTo>
                  <a:lnTo>
                    <a:pt x="27" y="38"/>
                  </a:lnTo>
                  <a:lnTo>
                    <a:pt x="38" y="49"/>
                  </a:lnTo>
                  <a:lnTo>
                    <a:pt x="52" y="59"/>
                  </a:lnTo>
                  <a:lnTo>
                    <a:pt x="66" y="69"/>
                  </a:lnTo>
                  <a:lnTo>
                    <a:pt x="81" y="78"/>
                  </a:lnTo>
                  <a:lnTo>
                    <a:pt x="97" y="85"/>
                  </a:lnTo>
                  <a:lnTo>
                    <a:pt x="115" y="93"/>
                  </a:lnTo>
                  <a:lnTo>
                    <a:pt x="133" y="99"/>
                  </a:lnTo>
                  <a:lnTo>
                    <a:pt x="152" y="105"/>
                  </a:lnTo>
                  <a:lnTo>
                    <a:pt x="171" y="110"/>
                  </a:lnTo>
                  <a:lnTo>
                    <a:pt x="191" y="114"/>
                  </a:lnTo>
                  <a:lnTo>
                    <a:pt x="211" y="118"/>
                  </a:lnTo>
                  <a:lnTo>
                    <a:pt x="232" y="121"/>
                  </a:lnTo>
                  <a:lnTo>
                    <a:pt x="253" y="124"/>
                  </a:lnTo>
                  <a:lnTo>
                    <a:pt x="274" y="127"/>
                  </a:lnTo>
                  <a:lnTo>
                    <a:pt x="295" y="129"/>
                  </a:lnTo>
                  <a:lnTo>
                    <a:pt x="317" y="130"/>
                  </a:lnTo>
                  <a:lnTo>
                    <a:pt x="338" y="130"/>
                  </a:lnTo>
                  <a:lnTo>
                    <a:pt x="358" y="130"/>
                  </a:lnTo>
                  <a:lnTo>
                    <a:pt x="380" y="130"/>
                  </a:lnTo>
                  <a:lnTo>
                    <a:pt x="400" y="129"/>
                  </a:lnTo>
                  <a:lnTo>
                    <a:pt x="419" y="128"/>
                  </a:lnTo>
                  <a:lnTo>
                    <a:pt x="439" y="125"/>
                  </a:lnTo>
                  <a:lnTo>
                    <a:pt x="457" y="123"/>
                  </a:lnTo>
                  <a:lnTo>
                    <a:pt x="475" y="120"/>
                  </a:lnTo>
                  <a:lnTo>
                    <a:pt x="491" y="117"/>
                  </a:lnTo>
                  <a:lnTo>
                    <a:pt x="508" y="114"/>
                  </a:lnTo>
                  <a:lnTo>
                    <a:pt x="523" y="110"/>
                  </a:lnTo>
                  <a:lnTo>
                    <a:pt x="537" y="106"/>
                  </a:lnTo>
                  <a:lnTo>
                    <a:pt x="549" y="102"/>
                  </a:lnTo>
                  <a:close/>
                </a:path>
              </a:pathLst>
            </a:custGeom>
            <a:solidFill>
              <a:srgbClr val="D99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105"/>
            <p:cNvSpPr>
              <a:spLocks/>
            </p:cNvSpPr>
            <p:nvPr/>
          </p:nvSpPr>
          <p:spPr bwMode="auto">
            <a:xfrm>
              <a:off x="7551738" y="4735513"/>
              <a:ext cx="52387" cy="52388"/>
            </a:xfrm>
            <a:custGeom>
              <a:avLst/>
              <a:gdLst>
                <a:gd name="T0" fmla="*/ 543 w 567"/>
                <a:gd name="T1" fmla="*/ 516 h 570"/>
                <a:gd name="T2" fmla="*/ 557 w 567"/>
                <a:gd name="T3" fmla="*/ 520 h 570"/>
                <a:gd name="T4" fmla="*/ 522 w 567"/>
                <a:gd name="T5" fmla="*/ 523 h 570"/>
                <a:gd name="T6" fmla="*/ 432 w 567"/>
                <a:gd name="T7" fmla="*/ 546 h 570"/>
                <a:gd name="T8" fmla="*/ 368 w 567"/>
                <a:gd name="T9" fmla="*/ 563 h 570"/>
                <a:gd name="T10" fmla="*/ 322 w 567"/>
                <a:gd name="T11" fmla="*/ 569 h 570"/>
                <a:gd name="T12" fmla="*/ 281 w 567"/>
                <a:gd name="T13" fmla="*/ 567 h 570"/>
                <a:gd name="T14" fmla="*/ 251 w 567"/>
                <a:gd name="T15" fmla="*/ 552 h 570"/>
                <a:gd name="T16" fmla="*/ 231 w 567"/>
                <a:gd name="T17" fmla="*/ 522 h 570"/>
                <a:gd name="T18" fmla="*/ 227 w 567"/>
                <a:gd name="T19" fmla="*/ 472 h 570"/>
                <a:gd name="T20" fmla="*/ 242 w 567"/>
                <a:gd name="T21" fmla="*/ 399 h 570"/>
                <a:gd name="T22" fmla="*/ 227 w 567"/>
                <a:gd name="T23" fmla="*/ 433 h 570"/>
                <a:gd name="T24" fmla="*/ 207 w 567"/>
                <a:gd name="T25" fmla="*/ 452 h 570"/>
                <a:gd name="T26" fmla="*/ 184 w 567"/>
                <a:gd name="T27" fmla="*/ 460 h 570"/>
                <a:gd name="T28" fmla="*/ 157 w 567"/>
                <a:gd name="T29" fmla="*/ 459 h 570"/>
                <a:gd name="T30" fmla="*/ 130 w 567"/>
                <a:gd name="T31" fmla="*/ 450 h 570"/>
                <a:gd name="T32" fmla="*/ 85 w 567"/>
                <a:gd name="T33" fmla="*/ 422 h 570"/>
                <a:gd name="T34" fmla="*/ 40 w 567"/>
                <a:gd name="T35" fmla="*/ 380 h 570"/>
                <a:gd name="T36" fmla="*/ 13 w 567"/>
                <a:gd name="T37" fmla="*/ 338 h 570"/>
                <a:gd name="T38" fmla="*/ 3 w 567"/>
                <a:gd name="T39" fmla="*/ 300 h 570"/>
                <a:gd name="T40" fmla="*/ 0 w 567"/>
                <a:gd name="T41" fmla="*/ 264 h 570"/>
                <a:gd name="T42" fmla="*/ 3 w 567"/>
                <a:gd name="T43" fmla="*/ 226 h 570"/>
                <a:gd name="T44" fmla="*/ 13 w 567"/>
                <a:gd name="T45" fmla="*/ 190 h 570"/>
                <a:gd name="T46" fmla="*/ 28 w 567"/>
                <a:gd name="T47" fmla="*/ 154 h 570"/>
                <a:gd name="T48" fmla="*/ 64 w 567"/>
                <a:gd name="T49" fmla="*/ 99 h 570"/>
                <a:gd name="T50" fmla="*/ 118 w 567"/>
                <a:gd name="T51" fmla="*/ 43 h 570"/>
                <a:gd name="T52" fmla="*/ 179 w 567"/>
                <a:gd name="T53" fmla="*/ 0 h 570"/>
                <a:gd name="T54" fmla="*/ 136 w 567"/>
                <a:gd name="T55" fmla="*/ 40 h 570"/>
                <a:gd name="T56" fmla="*/ 118 w 567"/>
                <a:gd name="T57" fmla="*/ 80 h 570"/>
                <a:gd name="T58" fmla="*/ 119 w 567"/>
                <a:gd name="T59" fmla="*/ 117 h 570"/>
                <a:gd name="T60" fmla="*/ 136 w 567"/>
                <a:gd name="T61" fmla="*/ 150 h 570"/>
                <a:gd name="T62" fmla="*/ 166 w 567"/>
                <a:gd name="T63" fmla="*/ 180 h 570"/>
                <a:gd name="T64" fmla="*/ 207 w 567"/>
                <a:gd name="T65" fmla="*/ 205 h 570"/>
                <a:gd name="T66" fmla="*/ 254 w 567"/>
                <a:gd name="T67" fmla="*/ 224 h 570"/>
                <a:gd name="T68" fmla="*/ 304 w 567"/>
                <a:gd name="T69" fmla="*/ 237 h 570"/>
                <a:gd name="T70" fmla="*/ 353 w 567"/>
                <a:gd name="T71" fmla="*/ 244 h 570"/>
                <a:gd name="T72" fmla="*/ 399 w 567"/>
                <a:gd name="T73" fmla="*/ 241 h 570"/>
                <a:gd name="T74" fmla="*/ 415 w 567"/>
                <a:gd name="T75" fmla="*/ 247 h 570"/>
                <a:gd name="T76" fmla="*/ 392 w 567"/>
                <a:gd name="T77" fmla="*/ 282 h 570"/>
                <a:gd name="T78" fmla="*/ 377 w 567"/>
                <a:gd name="T79" fmla="*/ 316 h 570"/>
                <a:gd name="T80" fmla="*/ 371 w 567"/>
                <a:gd name="T81" fmla="*/ 347 h 570"/>
                <a:gd name="T82" fmla="*/ 373 w 567"/>
                <a:gd name="T83" fmla="*/ 378 h 570"/>
                <a:gd name="T84" fmla="*/ 381 w 567"/>
                <a:gd name="T85" fmla="*/ 406 h 570"/>
                <a:gd name="T86" fmla="*/ 396 w 567"/>
                <a:gd name="T87" fmla="*/ 431 h 570"/>
                <a:gd name="T88" fmla="*/ 417 w 567"/>
                <a:gd name="T89" fmla="*/ 455 h 570"/>
                <a:gd name="T90" fmla="*/ 444 w 567"/>
                <a:gd name="T91" fmla="*/ 475 h 570"/>
                <a:gd name="T92" fmla="*/ 474 w 567"/>
                <a:gd name="T93" fmla="*/ 492 h 570"/>
                <a:gd name="T94" fmla="*/ 509 w 567"/>
                <a:gd name="T95" fmla="*/ 507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67" h="570">
                  <a:moveTo>
                    <a:pt x="522" y="510"/>
                  </a:moveTo>
                  <a:lnTo>
                    <a:pt x="532" y="513"/>
                  </a:lnTo>
                  <a:lnTo>
                    <a:pt x="543" y="516"/>
                  </a:lnTo>
                  <a:lnTo>
                    <a:pt x="555" y="518"/>
                  </a:lnTo>
                  <a:lnTo>
                    <a:pt x="567" y="520"/>
                  </a:lnTo>
                  <a:lnTo>
                    <a:pt x="557" y="520"/>
                  </a:lnTo>
                  <a:lnTo>
                    <a:pt x="546" y="520"/>
                  </a:lnTo>
                  <a:lnTo>
                    <a:pt x="535" y="521"/>
                  </a:lnTo>
                  <a:lnTo>
                    <a:pt x="522" y="523"/>
                  </a:lnTo>
                  <a:lnTo>
                    <a:pt x="494" y="529"/>
                  </a:lnTo>
                  <a:lnTo>
                    <a:pt x="464" y="537"/>
                  </a:lnTo>
                  <a:lnTo>
                    <a:pt x="432" y="546"/>
                  </a:lnTo>
                  <a:lnTo>
                    <a:pt x="399" y="555"/>
                  </a:lnTo>
                  <a:lnTo>
                    <a:pt x="383" y="559"/>
                  </a:lnTo>
                  <a:lnTo>
                    <a:pt x="368" y="563"/>
                  </a:lnTo>
                  <a:lnTo>
                    <a:pt x="351" y="566"/>
                  </a:lnTo>
                  <a:lnTo>
                    <a:pt x="336" y="568"/>
                  </a:lnTo>
                  <a:lnTo>
                    <a:pt x="322" y="569"/>
                  </a:lnTo>
                  <a:lnTo>
                    <a:pt x="308" y="570"/>
                  </a:lnTo>
                  <a:lnTo>
                    <a:pt x="293" y="569"/>
                  </a:lnTo>
                  <a:lnTo>
                    <a:pt x="281" y="567"/>
                  </a:lnTo>
                  <a:lnTo>
                    <a:pt x="270" y="564"/>
                  </a:lnTo>
                  <a:lnTo>
                    <a:pt x="260" y="558"/>
                  </a:lnTo>
                  <a:lnTo>
                    <a:pt x="251" y="552"/>
                  </a:lnTo>
                  <a:lnTo>
                    <a:pt x="243" y="544"/>
                  </a:lnTo>
                  <a:lnTo>
                    <a:pt x="237" y="534"/>
                  </a:lnTo>
                  <a:lnTo>
                    <a:pt x="231" y="522"/>
                  </a:lnTo>
                  <a:lnTo>
                    <a:pt x="228" y="508"/>
                  </a:lnTo>
                  <a:lnTo>
                    <a:pt x="226" y="490"/>
                  </a:lnTo>
                  <a:lnTo>
                    <a:pt x="227" y="472"/>
                  </a:lnTo>
                  <a:lnTo>
                    <a:pt x="229" y="451"/>
                  </a:lnTo>
                  <a:lnTo>
                    <a:pt x="235" y="426"/>
                  </a:lnTo>
                  <a:lnTo>
                    <a:pt x="242" y="399"/>
                  </a:lnTo>
                  <a:lnTo>
                    <a:pt x="238" y="412"/>
                  </a:lnTo>
                  <a:lnTo>
                    <a:pt x="232" y="422"/>
                  </a:lnTo>
                  <a:lnTo>
                    <a:pt x="227" y="433"/>
                  </a:lnTo>
                  <a:lnTo>
                    <a:pt x="221" y="440"/>
                  </a:lnTo>
                  <a:lnTo>
                    <a:pt x="214" y="447"/>
                  </a:lnTo>
                  <a:lnTo>
                    <a:pt x="207" y="452"/>
                  </a:lnTo>
                  <a:lnTo>
                    <a:pt x="200" y="456"/>
                  </a:lnTo>
                  <a:lnTo>
                    <a:pt x="192" y="459"/>
                  </a:lnTo>
                  <a:lnTo>
                    <a:pt x="184" y="460"/>
                  </a:lnTo>
                  <a:lnTo>
                    <a:pt x="176" y="461"/>
                  </a:lnTo>
                  <a:lnTo>
                    <a:pt x="166" y="460"/>
                  </a:lnTo>
                  <a:lnTo>
                    <a:pt x="157" y="459"/>
                  </a:lnTo>
                  <a:lnTo>
                    <a:pt x="149" y="457"/>
                  </a:lnTo>
                  <a:lnTo>
                    <a:pt x="140" y="454"/>
                  </a:lnTo>
                  <a:lnTo>
                    <a:pt x="130" y="450"/>
                  </a:lnTo>
                  <a:lnTo>
                    <a:pt x="121" y="446"/>
                  </a:lnTo>
                  <a:lnTo>
                    <a:pt x="103" y="435"/>
                  </a:lnTo>
                  <a:lnTo>
                    <a:pt x="85" y="422"/>
                  </a:lnTo>
                  <a:lnTo>
                    <a:pt x="69" y="408"/>
                  </a:lnTo>
                  <a:lnTo>
                    <a:pt x="54" y="394"/>
                  </a:lnTo>
                  <a:lnTo>
                    <a:pt x="40" y="380"/>
                  </a:lnTo>
                  <a:lnTo>
                    <a:pt x="28" y="364"/>
                  </a:lnTo>
                  <a:lnTo>
                    <a:pt x="19" y="351"/>
                  </a:lnTo>
                  <a:lnTo>
                    <a:pt x="13" y="338"/>
                  </a:lnTo>
                  <a:lnTo>
                    <a:pt x="9" y="326"/>
                  </a:lnTo>
                  <a:lnTo>
                    <a:pt x="5" y="314"/>
                  </a:lnTo>
                  <a:lnTo>
                    <a:pt x="3" y="300"/>
                  </a:lnTo>
                  <a:lnTo>
                    <a:pt x="1" y="288"/>
                  </a:lnTo>
                  <a:lnTo>
                    <a:pt x="0" y="276"/>
                  </a:lnTo>
                  <a:lnTo>
                    <a:pt x="0" y="264"/>
                  </a:lnTo>
                  <a:lnTo>
                    <a:pt x="0" y="251"/>
                  </a:lnTo>
                  <a:lnTo>
                    <a:pt x="1" y="239"/>
                  </a:lnTo>
                  <a:lnTo>
                    <a:pt x="3" y="226"/>
                  </a:lnTo>
                  <a:lnTo>
                    <a:pt x="6" y="214"/>
                  </a:lnTo>
                  <a:lnTo>
                    <a:pt x="9" y="202"/>
                  </a:lnTo>
                  <a:lnTo>
                    <a:pt x="13" y="190"/>
                  </a:lnTo>
                  <a:lnTo>
                    <a:pt x="18" y="178"/>
                  </a:lnTo>
                  <a:lnTo>
                    <a:pt x="23" y="166"/>
                  </a:lnTo>
                  <a:lnTo>
                    <a:pt x="28" y="154"/>
                  </a:lnTo>
                  <a:lnTo>
                    <a:pt x="34" y="143"/>
                  </a:lnTo>
                  <a:lnTo>
                    <a:pt x="49" y="121"/>
                  </a:lnTo>
                  <a:lnTo>
                    <a:pt x="64" y="99"/>
                  </a:lnTo>
                  <a:lnTo>
                    <a:pt x="80" y="80"/>
                  </a:lnTo>
                  <a:lnTo>
                    <a:pt x="98" y="61"/>
                  </a:lnTo>
                  <a:lnTo>
                    <a:pt x="118" y="43"/>
                  </a:lnTo>
                  <a:lnTo>
                    <a:pt x="137" y="27"/>
                  </a:lnTo>
                  <a:lnTo>
                    <a:pt x="157" y="13"/>
                  </a:lnTo>
                  <a:lnTo>
                    <a:pt x="179" y="0"/>
                  </a:lnTo>
                  <a:lnTo>
                    <a:pt x="161" y="14"/>
                  </a:lnTo>
                  <a:lnTo>
                    <a:pt x="147" y="27"/>
                  </a:lnTo>
                  <a:lnTo>
                    <a:pt x="136" y="40"/>
                  </a:lnTo>
                  <a:lnTo>
                    <a:pt x="128" y="54"/>
                  </a:lnTo>
                  <a:lnTo>
                    <a:pt x="122" y="67"/>
                  </a:lnTo>
                  <a:lnTo>
                    <a:pt x="118" y="80"/>
                  </a:lnTo>
                  <a:lnTo>
                    <a:pt x="116" y="92"/>
                  </a:lnTo>
                  <a:lnTo>
                    <a:pt x="117" y="104"/>
                  </a:lnTo>
                  <a:lnTo>
                    <a:pt x="119" y="117"/>
                  </a:lnTo>
                  <a:lnTo>
                    <a:pt x="123" y="128"/>
                  </a:lnTo>
                  <a:lnTo>
                    <a:pt x="129" y="139"/>
                  </a:lnTo>
                  <a:lnTo>
                    <a:pt x="136" y="150"/>
                  </a:lnTo>
                  <a:lnTo>
                    <a:pt x="145" y="160"/>
                  </a:lnTo>
                  <a:lnTo>
                    <a:pt x="155" y="170"/>
                  </a:lnTo>
                  <a:lnTo>
                    <a:pt x="166" y="180"/>
                  </a:lnTo>
                  <a:lnTo>
                    <a:pt x="180" y="189"/>
                  </a:lnTo>
                  <a:lnTo>
                    <a:pt x="193" y="197"/>
                  </a:lnTo>
                  <a:lnTo>
                    <a:pt x="207" y="205"/>
                  </a:lnTo>
                  <a:lnTo>
                    <a:pt x="222" y="212"/>
                  </a:lnTo>
                  <a:lnTo>
                    <a:pt x="238" y="218"/>
                  </a:lnTo>
                  <a:lnTo>
                    <a:pt x="254" y="224"/>
                  </a:lnTo>
                  <a:lnTo>
                    <a:pt x="270" y="229"/>
                  </a:lnTo>
                  <a:lnTo>
                    <a:pt x="287" y="233"/>
                  </a:lnTo>
                  <a:lnTo>
                    <a:pt x="304" y="237"/>
                  </a:lnTo>
                  <a:lnTo>
                    <a:pt x="321" y="241"/>
                  </a:lnTo>
                  <a:lnTo>
                    <a:pt x="337" y="243"/>
                  </a:lnTo>
                  <a:lnTo>
                    <a:pt x="353" y="244"/>
                  </a:lnTo>
                  <a:lnTo>
                    <a:pt x="369" y="244"/>
                  </a:lnTo>
                  <a:lnTo>
                    <a:pt x="384" y="243"/>
                  </a:lnTo>
                  <a:lnTo>
                    <a:pt x="399" y="241"/>
                  </a:lnTo>
                  <a:lnTo>
                    <a:pt x="413" y="239"/>
                  </a:lnTo>
                  <a:lnTo>
                    <a:pt x="425" y="234"/>
                  </a:lnTo>
                  <a:lnTo>
                    <a:pt x="415" y="247"/>
                  </a:lnTo>
                  <a:lnTo>
                    <a:pt x="406" y="259"/>
                  </a:lnTo>
                  <a:lnTo>
                    <a:pt x="399" y="270"/>
                  </a:lnTo>
                  <a:lnTo>
                    <a:pt x="392" y="282"/>
                  </a:lnTo>
                  <a:lnTo>
                    <a:pt x="386" y="293"/>
                  </a:lnTo>
                  <a:lnTo>
                    <a:pt x="381" y="305"/>
                  </a:lnTo>
                  <a:lnTo>
                    <a:pt x="377" y="316"/>
                  </a:lnTo>
                  <a:lnTo>
                    <a:pt x="374" y="327"/>
                  </a:lnTo>
                  <a:lnTo>
                    <a:pt x="372" y="337"/>
                  </a:lnTo>
                  <a:lnTo>
                    <a:pt x="371" y="347"/>
                  </a:lnTo>
                  <a:lnTo>
                    <a:pt x="371" y="358"/>
                  </a:lnTo>
                  <a:lnTo>
                    <a:pt x="371" y="368"/>
                  </a:lnTo>
                  <a:lnTo>
                    <a:pt x="373" y="378"/>
                  </a:lnTo>
                  <a:lnTo>
                    <a:pt x="375" y="388"/>
                  </a:lnTo>
                  <a:lnTo>
                    <a:pt x="378" y="397"/>
                  </a:lnTo>
                  <a:lnTo>
                    <a:pt x="381" y="406"/>
                  </a:lnTo>
                  <a:lnTo>
                    <a:pt x="385" y="414"/>
                  </a:lnTo>
                  <a:lnTo>
                    <a:pt x="390" y="423"/>
                  </a:lnTo>
                  <a:lnTo>
                    <a:pt x="396" y="431"/>
                  </a:lnTo>
                  <a:lnTo>
                    <a:pt x="402" y="440"/>
                  </a:lnTo>
                  <a:lnTo>
                    <a:pt x="409" y="447"/>
                  </a:lnTo>
                  <a:lnTo>
                    <a:pt x="417" y="455"/>
                  </a:lnTo>
                  <a:lnTo>
                    <a:pt x="425" y="462"/>
                  </a:lnTo>
                  <a:lnTo>
                    <a:pt x="435" y="468"/>
                  </a:lnTo>
                  <a:lnTo>
                    <a:pt x="444" y="475"/>
                  </a:lnTo>
                  <a:lnTo>
                    <a:pt x="453" y="481"/>
                  </a:lnTo>
                  <a:lnTo>
                    <a:pt x="464" y="486"/>
                  </a:lnTo>
                  <a:lnTo>
                    <a:pt x="474" y="492"/>
                  </a:lnTo>
                  <a:lnTo>
                    <a:pt x="485" y="498"/>
                  </a:lnTo>
                  <a:lnTo>
                    <a:pt x="498" y="502"/>
                  </a:lnTo>
                  <a:lnTo>
                    <a:pt x="509" y="507"/>
                  </a:lnTo>
                  <a:lnTo>
                    <a:pt x="522" y="510"/>
                  </a:lnTo>
                  <a:close/>
                </a:path>
              </a:pathLst>
            </a:custGeom>
            <a:solidFill>
              <a:srgbClr val="D99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Freeform 106"/>
            <p:cNvSpPr>
              <a:spLocks/>
            </p:cNvSpPr>
            <p:nvPr/>
          </p:nvSpPr>
          <p:spPr bwMode="auto">
            <a:xfrm>
              <a:off x="7656513" y="4557713"/>
              <a:ext cx="31750" cy="34925"/>
            </a:xfrm>
            <a:custGeom>
              <a:avLst/>
              <a:gdLst>
                <a:gd name="T0" fmla="*/ 2 w 332"/>
                <a:gd name="T1" fmla="*/ 274 h 376"/>
                <a:gd name="T2" fmla="*/ 7 w 332"/>
                <a:gd name="T3" fmla="*/ 293 h 376"/>
                <a:gd name="T4" fmla="*/ 18 w 332"/>
                <a:gd name="T5" fmla="*/ 312 h 376"/>
                <a:gd name="T6" fmla="*/ 33 w 332"/>
                <a:gd name="T7" fmla="*/ 329 h 376"/>
                <a:gd name="T8" fmla="*/ 51 w 332"/>
                <a:gd name="T9" fmla="*/ 344 h 376"/>
                <a:gd name="T10" fmla="*/ 72 w 332"/>
                <a:gd name="T11" fmla="*/ 355 h 376"/>
                <a:gd name="T12" fmla="*/ 96 w 332"/>
                <a:gd name="T13" fmla="*/ 364 h 376"/>
                <a:gd name="T14" fmla="*/ 120 w 332"/>
                <a:gd name="T15" fmla="*/ 371 h 376"/>
                <a:gd name="T16" fmla="*/ 146 w 332"/>
                <a:gd name="T17" fmla="*/ 375 h 376"/>
                <a:gd name="T18" fmla="*/ 173 w 332"/>
                <a:gd name="T19" fmla="*/ 376 h 376"/>
                <a:gd name="T20" fmla="*/ 199 w 332"/>
                <a:gd name="T21" fmla="*/ 375 h 376"/>
                <a:gd name="T22" fmla="*/ 225 w 332"/>
                <a:gd name="T23" fmla="*/ 372 h 376"/>
                <a:gd name="T24" fmla="*/ 249 w 332"/>
                <a:gd name="T25" fmla="*/ 366 h 376"/>
                <a:gd name="T26" fmla="*/ 272 w 332"/>
                <a:gd name="T27" fmla="*/ 357 h 376"/>
                <a:gd name="T28" fmla="*/ 293 w 332"/>
                <a:gd name="T29" fmla="*/ 346 h 376"/>
                <a:gd name="T30" fmla="*/ 310 w 332"/>
                <a:gd name="T31" fmla="*/ 331 h 376"/>
                <a:gd name="T32" fmla="*/ 323 w 332"/>
                <a:gd name="T33" fmla="*/ 315 h 376"/>
                <a:gd name="T34" fmla="*/ 331 w 332"/>
                <a:gd name="T35" fmla="*/ 301 h 376"/>
                <a:gd name="T36" fmla="*/ 332 w 332"/>
                <a:gd name="T37" fmla="*/ 287 h 376"/>
                <a:gd name="T38" fmla="*/ 328 w 332"/>
                <a:gd name="T39" fmla="*/ 259 h 376"/>
                <a:gd name="T40" fmla="*/ 314 w 332"/>
                <a:gd name="T41" fmla="*/ 213 h 376"/>
                <a:gd name="T42" fmla="*/ 293 w 332"/>
                <a:gd name="T43" fmla="*/ 160 h 376"/>
                <a:gd name="T44" fmla="*/ 267 w 332"/>
                <a:gd name="T45" fmla="*/ 107 h 376"/>
                <a:gd name="T46" fmla="*/ 242 w 332"/>
                <a:gd name="T47" fmla="*/ 59 h 376"/>
                <a:gd name="T48" fmla="*/ 220 w 332"/>
                <a:gd name="T49" fmla="*/ 23 h 376"/>
                <a:gd name="T50" fmla="*/ 206 w 332"/>
                <a:gd name="T51" fmla="*/ 5 h 376"/>
                <a:gd name="T52" fmla="*/ 200 w 332"/>
                <a:gd name="T53" fmla="*/ 1 h 376"/>
                <a:gd name="T54" fmla="*/ 182 w 332"/>
                <a:gd name="T55" fmla="*/ 7 h 376"/>
                <a:gd name="T56" fmla="*/ 148 w 332"/>
                <a:gd name="T57" fmla="*/ 28 h 376"/>
                <a:gd name="T58" fmla="*/ 114 w 332"/>
                <a:gd name="T59" fmla="*/ 56 h 376"/>
                <a:gd name="T60" fmla="*/ 81 w 332"/>
                <a:gd name="T61" fmla="*/ 91 h 376"/>
                <a:gd name="T62" fmla="*/ 51 w 332"/>
                <a:gd name="T63" fmla="*/ 129 h 376"/>
                <a:gd name="T64" fmla="*/ 27 w 332"/>
                <a:gd name="T65" fmla="*/ 169 h 376"/>
                <a:gd name="T66" fmla="*/ 12 w 332"/>
                <a:gd name="T67" fmla="*/ 199 h 376"/>
                <a:gd name="T68" fmla="*/ 6 w 332"/>
                <a:gd name="T69" fmla="*/ 219 h 376"/>
                <a:gd name="T70" fmla="*/ 2 w 332"/>
                <a:gd name="T71" fmla="*/ 238 h 376"/>
                <a:gd name="T72" fmla="*/ 0 w 332"/>
                <a:gd name="T73" fmla="*/ 25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2" h="376">
                  <a:moveTo>
                    <a:pt x="1" y="264"/>
                  </a:moveTo>
                  <a:lnTo>
                    <a:pt x="2" y="274"/>
                  </a:lnTo>
                  <a:lnTo>
                    <a:pt x="4" y="283"/>
                  </a:lnTo>
                  <a:lnTo>
                    <a:pt x="7" y="293"/>
                  </a:lnTo>
                  <a:lnTo>
                    <a:pt x="12" y="303"/>
                  </a:lnTo>
                  <a:lnTo>
                    <a:pt x="18" y="312"/>
                  </a:lnTo>
                  <a:lnTo>
                    <a:pt x="26" y="321"/>
                  </a:lnTo>
                  <a:lnTo>
                    <a:pt x="33" y="329"/>
                  </a:lnTo>
                  <a:lnTo>
                    <a:pt x="42" y="337"/>
                  </a:lnTo>
                  <a:lnTo>
                    <a:pt x="51" y="344"/>
                  </a:lnTo>
                  <a:lnTo>
                    <a:pt x="61" y="350"/>
                  </a:lnTo>
                  <a:lnTo>
                    <a:pt x="72" y="355"/>
                  </a:lnTo>
                  <a:lnTo>
                    <a:pt x="83" y="360"/>
                  </a:lnTo>
                  <a:lnTo>
                    <a:pt x="96" y="364"/>
                  </a:lnTo>
                  <a:lnTo>
                    <a:pt x="108" y="368"/>
                  </a:lnTo>
                  <a:lnTo>
                    <a:pt x="120" y="371"/>
                  </a:lnTo>
                  <a:lnTo>
                    <a:pt x="133" y="373"/>
                  </a:lnTo>
                  <a:lnTo>
                    <a:pt x="146" y="375"/>
                  </a:lnTo>
                  <a:lnTo>
                    <a:pt x="160" y="376"/>
                  </a:lnTo>
                  <a:lnTo>
                    <a:pt x="173" y="376"/>
                  </a:lnTo>
                  <a:lnTo>
                    <a:pt x="186" y="376"/>
                  </a:lnTo>
                  <a:lnTo>
                    <a:pt x="199" y="375"/>
                  </a:lnTo>
                  <a:lnTo>
                    <a:pt x="211" y="374"/>
                  </a:lnTo>
                  <a:lnTo>
                    <a:pt x="225" y="372"/>
                  </a:lnTo>
                  <a:lnTo>
                    <a:pt x="237" y="369"/>
                  </a:lnTo>
                  <a:lnTo>
                    <a:pt x="249" y="366"/>
                  </a:lnTo>
                  <a:lnTo>
                    <a:pt x="261" y="361"/>
                  </a:lnTo>
                  <a:lnTo>
                    <a:pt x="272" y="357"/>
                  </a:lnTo>
                  <a:lnTo>
                    <a:pt x="282" y="352"/>
                  </a:lnTo>
                  <a:lnTo>
                    <a:pt x="293" y="346"/>
                  </a:lnTo>
                  <a:lnTo>
                    <a:pt x="302" y="339"/>
                  </a:lnTo>
                  <a:lnTo>
                    <a:pt x="310" y="331"/>
                  </a:lnTo>
                  <a:lnTo>
                    <a:pt x="317" y="323"/>
                  </a:lnTo>
                  <a:lnTo>
                    <a:pt x="323" y="315"/>
                  </a:lnTo>
                  <a:lnTo>
                    <a:pt x="329" y="306"/>
                  </a:lnTo>
                  <a:lnTo>
                    <a:pt x="331" y="301"/>
                  </a:lnTo>
                  <a:lnTo>
                    <a:pt x="332" y="295"/>
                  </a:lnTo>
                  <a:lnTo>
                    <a:pt x="332" y="287"/>
                  </a:lnTo>
                  <a:lnTo>
                    <a:pt x="331" y="279"/>
                  </a:lnTo>
                  <a:lnTo>
                    <a:pt x="328" y="259"/>
                  </a:lnTo>
                  <a:lnTo>
                    <a:pt x="322" y="237"/>
                  </a:lnTo>
                  <a:lnTo>
                    <a:pt x="314" y="213"/>
                  </a:lnTo>
                  <a:lnTo>
                    <a:pt x="304" y="186"/>
                  </a:lnTo>
                  <a:lnTo>
                    <a:pt x="293" y="160"/>
                  </a:lnTo>
                  <a:lnTo>
                    <a:pt x="280" y="132"/>
                  </a:lnTo>
                  <a:lnTo>
                    <a:pt x="267" y="107"/>
                  </a:lnTo>
                  <a:lnTo>
                    <a:pt x="255" y="82"/>
                  </a:lnTo>
                  <a:lnTo>
                    <a:pt x="242" y="59"/>
                  </a:lnTo>
                  <a:lnTo>
                    <a:pt x="231" y="39"/>
                  </a:lnTo>
                  <a:lnTo>
                    <a:pt x="220" y="23"/>
                  </a:lnTo>
                  <a:lnTo>
                    <a:pt x="210" y="10"/>
                  </a:lnTo>
                  <a:lnTo>
                    <a:pt x="206" y="5"/>
                  </a:lnTo>
                  <a:lnTo>
                    <a:pt x="203" y="2"/>
                  </a:lnTo>
                  <a:lnTo>
                    <a:pt x="200" y="1"/>
                  </a:lnTo>
                  <a:lnTo>
                    <a:pt x="198" y="0"/>
                  </a:lnTo>
                  <a:lnTo>
                    <a:pt x="182" y="7"/>
                  </a:lnTo>
                  <a:lnTo>
                    <a:pt x="166" y="17"/>
                  </a:lnTo>
                  <a:lnTo>
                    <a:pt x="148" y="28"/>
                  </a:lnTo>
                  <a:lnTo>
                    <a:pt x="131" y="41"/>
                  </a:lnTo>
                  <a:lnTo>
                    <a:pt x="114" y="56"/>
                  </a:lnTo>
                  <a:lnTo>
                    <a:pt x="98" y="72"/>
                  </a:lnTo>
                  <a:lnTo>
                    <a:pt x="81" y="91"/>
                  </a:lnTo>
                  <a:lnTo>
                    <a:pt x="65" y="109"/>
                  </a:lnTo>
                  <a:lnTo>
                    <a:pt x="51" y="129"/>
                  </a:lnTo>
                  <a:lnTo>
                    <a:pt x="38" y="149"/>
                  </a:lnTo>
                  <a:lnTo>
                    <a:pt x="27" y="169"/>
                  </a:lnTo>
                  <a:lnTo>
                    <a:pt x="16" y="189"/>
                  </a:lnTo>
                  <a:lnTo>
                    <a:pt x="12" y="199"/>
                  </a:lnTo>
                  <a:lnTo>
                    <a:pt x="9" y="210"/>
                  </a:lnTo>
                  <a:lnTo>
                    <a:pt x="6" y="219"/>
                  </a:lnTo>
                  <a:lnTo>
                    <a:pt x="3" y="229"/>
                  </a:lnTo>
                  <a:lnTo>
                    <a:pt x="2" y="238"/>
                  </a:lnTo>
                  <a:lnTo>
                    <a:pt x="1" y="247"/>
                  </a:lnTo>
                  <a:lnTo>
                    <a:pt x="0" y="256"/>
                  </a:lnTo>
                  <a:lnTo>
                    <a:pt x="1" y="264"/>
                  </a:ln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107"/>
            <p:cNvSpPr>
              <a:spLocks/>
            </p:cNvSpPr>
            <p:nvPr/>
          </p:nvSpPr>
          <p:spPr bwMode="auto">
            <a:xfrm>
              <a:off x="6807200" y="4608513"/>
              <a:ext cx="350837" cy="442913"/>
            </a:xfrm>
            <a:custGeom>
              <a:avLst/>
              <a:gdLst>
                <a:gd name="T0" fmla="*/ 2252 w 3760"/>
                <a:gd name="T1" fmla="*/ 846 h 4748"/>
                <a:gd name="T2" fmla="*/ 2318 w 3760"/>
                <a:gd name="T3" fmla="*/ 964 h 4748"/>
                <a:gd name="T4" fmla="*/ 2454 w 3760"/>
                <a:gd name="T5" fmla="*/ 1097 h 4748"/>
                <a:gd name="T6" fmla="*/ 2465 w 3760"/>
                <a:gd name="T7" fmla="*/ 1267 h 4748"/>
                <a:gd name="T8" fmla="*/ 2605 w 3760"/>
                <a:gd name="T9" fmla="*/ 1435 h 4748"/>
                <a:gd name="T10" fmla="*/ 2700 w 3760"/>
                <a:gd name="T11" fmla="*/ 1550 h 4748"/>
                <a:gd name="T12" fmla="*/ 2877 w 3760"/>
                <a:gd name="T13" fmla="*/ 1682 h 4748"/>
                <a:gd name="T14" fmla="*/ 2933 w 3760"/>
                <a:gd name="T15" fmla="*/ 1855 h 4748"/>
                <a:gd name="T16" fmla="*/ 2985 w 3760"/>
                <a:gd name="T17" fmla="*/ 2036 h 4748"/>
                <a:gd name="T18" fmla="*/ 3171 w 3760"/>
                <a:gd name="T19" fmla="*/ 2248 h 4748"/>
                <a:gd name="T20" fmla="*/ 3241 w 3760"/>
                <a:gd name="T21" fmla="*/ 2397 h 4748"/>
                <a:gd name="T22" fmla="*/ 3373 w 3760"/>
                <a:gd name="T23" fmla="*/ 2547 h 4748"/>
                <a:gd name="T24" fmla="*/ 3502 w 3760"/>
                <a:gd name="T25" fmla="*/ 2724 h 4748"/>
                <a:gd name="T26" fmla="*/ 3497 w 3760"/>
                <a:gd name="T27" fmla="*/ 2993 h 4748"/>
                <a:gd name="T28" fmla="*/ 3517 w 3760"/>
                <a:gd name="T29" fmla="*/ 3118 h 4748"/>
                <a:gd name="T30" fmla="*/ 3690 w 3760"/>
                <a:gd name="T31" fmla="*/ 3392 h 4748"/>
                <a:gd name="T32" fmla="*/ 3760 w 3760"/>
                <a:gd name="T33" fmla="*/ 3731 h 4748"/>
                <a:gd name="T34" fmla="*/ 3671 w 3760"/>
                <a:gd name="T35" fmla="*/ 4079 h 4748"/>
                <a:gd name="T36" fmla="*/ 3485 w 3760"/>
                <a:gd name="T37" fmla="*/ 4351 h 4748"/>
                <a:gd name="T38" fmla="*/ 3215 w 3760"/>
                <a:gd name="T39" fmla="*/ 4579 h 4748"/>
                <a:gd name="T40" fmla="*/ 2904 w 3760"/>
                <a:gd name="T41" fmla="*/ 4639 h 4748"/>
                <a:gd name="T42" fmla="*/ 2705 w 3760"/>
                <a:gd name="T43" fmla="*/ 4720 h 4748"/>
                <a:gd name="T44" fmla="*/ 2562 w 3760"/>
                <a:gd name="T45" fmla="*/ 4743 h 4748"/>
                <a:gd name="T46" fmla="*/ 2346 w 3760"/>
                <a:gd name="T47" fmla="*/ 4677 h 4748"/>
                <a:gd name="T48" fmla="*/ 2080 w 3760"/>
                <a:gd name="T49" fmla="*/ 4695 h 4748"/>
                <a:gd name="T50" fmla="*/ 1920 w 3760"/>
                <a:gd name="T51" fmla="*/ 4661 h 4748"/>
                <a:gd name="T52" fmla="*/ 1816 w 3760"/>
                <a:gd name="T53" fmla="*/ 4475 h 4748"/>
                <a:gd name="T54" fmla="*/ 1674 w 3760"/>
                <a:gd name="T55" fmla="*/ 4362 h 4748"/>
                <a:gd name="T56" fmla="*/ 1581 w 3760"/>
                <a:gd name="T57" fmla="*/ 4258 h 4748"/>
                <a:gd name="T58" fmla="*/ 1411 w 3760"/>
                <a:gd name="T59" fmla="*/ 4180 h 4748"/>
                <a:gd name="T60" fmla="*/ 1209 w 3760"/>
                <a:gd name="T61" fmla="*/ 3682 h 4748"/>
                <a:gd name="T62" fmla="*/ 971 w 3760"/>
                <a:gd name="T63" fmla="*/ 3200 h 4748"/>
                <a:gd name="T64" fmla="*/ 709 w 3760"/>
                <a:gd name="T65" fmla="*/ 2951 h 4748"/>
                <a:gd name="T66" fmla="*/ 598 w 3760"/>
                <a:gd name="T67" fmla="*/ 2873 h 4748"/>
                <a:gd name="T68" fmla="*/ 558 w 3760"/>
                <a:gd name="T69" fmla="*/ 2740 h 4748"/>
                <a:gd name="T70" fmla="*/ 478 w 3760"/>
                <a:gd name="T71" fmla="*/ 2619 h 4748"/>
                <a:gd name="T72" fmla="*/ 401 w 3760"/>
                <a:gd name="T73" fmla="*/ 2438 h 4748"/>
                <a:gd name="T74" fmla="*/ 393 w 3760"/>
                <a:gd name="T75" fmla="*/ 2083 h 4748"/>
                <a:gd name="T76" fmla="*/ 439 w 3760"/>
                <a:gd name="T77" fmla="*/ 1925 h 4748"/>
                <a:gd name="T78" fmla="*/ 390 w 3760"/>
                <a:gd name="T79" fmla="*/ 1817 h 4748"/>
                <a:gd name="T80" fmla="*/ 250 w 3760"/>
                <a:gd name="T81" fmla="*/ 1606 h 4748"/>
                <a:gd name="T82" fmla="*/ 185 w 3760"/>
                <a:gd name="T83" fmla="*/ 1385 h 4748"/>
                <a:gd name="T84" fmla="*/ 172 w 3760"/>
                <a:gd name="T85" fmla="*/ 1324 h 4748"/>
                <a:gd name="T86" fmla="*/ 46 w 3760"/>
                <a:gd name="T87" fmla="*/ 1156 h 4748"/>
                <a:gd name="T88" fmla="*/ 1 w 3760"/>
                <a:gd name="T89" fmla="*/ 983 h 4748"/>
                <a:gd name="T90" fmla="*/ 53 w 3760"/>
                <a:gd name="T91" fmla="*/ 820 h 4748"/>
                <a:gd name="T92" fmla="*/ 147 w 3760"/>
                <a:gd name="T93" fmla="*/ 745 h 4748"/>
                <a:gd name="T94" fmla="*/ 173 w 3760"/>
                <a:gd name="T95" fmla="*/ 642 h 4748"/>
                <a:gd name="T96" fmla="*/ 209 w 3760"/>
                <a:gd name="T97" fmla="*/ 514 h 4748"/>
                <a:gd name="T98" fmla="*/ 361 w 3760"/>
                <a:gd name="T99" fmla="*/ 352 h 4748"/>
                <a:gd name="T100" fmla="*/ 510 w 3760"/>
                <a:gd name="T101" fmla="*/ 301 h 4748"/>
                <a:gd name="T102" fmla="*/ 752 w 3760"/>
                <a:gd name="T103" fmla="*/ 150 h 4748"/>
                <a:gd name="T104" fmla="*/ 1115 w 3760"/>
                <a:gd name="T105" fmla="*/ 14 h 4748"/>
                <a:gd name="T106" fmla="*/ 1347 w 3760"/>
                <a:gd name="T107" fmla="*/ 24 h 4748"/>
                <a:gd name="T108" fmla="*/ 1567 w 3760"/>
                <a:gd name="T109" fmla="*/ 34 h 4748"/>
                <a:gd name="T110" fmla="*/ 1892 w 3760"/>
                <a:gd name="T111" fmla="*/ 39 h 4748"/>
                <a:gd name="T112" fmla="*/ 2111 w 3760"/>
                <a:gd name="T113" fmla="*/ 222 h 4748"/>
                <a:gd name="T114" fmla="*/ 2167 w 3760"/>
                <a:gd name="T115" fmla="*/ 476 h 4748"/>
                <a:gd name="T116" fmla="*/ 2248 w 3760"/>
                <a:gd name="T117" fmla="*/ 609 h 4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60" h="4748">
                  <a:moveTo>
                    <a:pt x="2250" y="657"/>
                  </a:moveTo>
                  <a:lnTo>
                    <a:pt x="2249" y="685"/>
                  </a:lnTo>
                  <a:lnTo>
                    <a:pt x="2248" y="715"/>
                  </a:lnTo>
                  <a:lnTo>
                    <a:pt x="2247" y="743"/>
                  </a:lnTo>
                  <a:lnTo>
                    <a:pt x="2246" y="773"/>
                  </a:lnTo>
                  <a:lnTo>
                    <a:pt x="2246" y="788"/>
                  </a:lnTo>
                  <a:lnTo>
                    <a:pt x="2247" y="802"/>
                  </a:lnTo>
                  <a:lnTo>
                    <a:pt x="2248" y="817"/>
                  </a:lnTo>
                  <a:lnTo>
                    <a:pt x="2250" y="832"/>
                  </a:lnTo>
                  <a:lnTo>
                    <a:pt x="2252" y="846"/>
                  </a:lnTo>
                  <a:lnTo>
                    <a:pt x="2255" y="860"/>
                  </a:lnTo>
                  <a:lnTo>
                    <a:pt x="2259" y="874"/>
                  </a:lnTo>
                  <a:lnTo>
                    <a:pt x="2264" y="888"/>
                  </a:lnTo>
                  <a:lnTo>
                    <a:pt x="2271" y="902"/>
                  </a:lnTo>
                  <a:lnTo>
                    <a:pt x="2277" y="914"/>
                  </a:lnTo>
                  <a:lnTo>
                    <a:pt x="2284" y="925"/>
                  </a:lnTo>
                  <a:lnTo>
                    <a:pt x="2292" y="936"/>
                  </a:lnTo>
                  <a:lnTo>
                    <a:pt x="2300" y="945"/>
                  </a:lnTo>
                  <a:lnTo>
                    <a:pt x="2309" y="956"/>
                  </a:lnTo>
                  <a:lnTo>
                    <a:pt x="2318" y="964"/>
                  </a:lnTo>
                  <a:lnTo>
                    <a:pt x="2327" y="972"/>
                  </a:lnTo>
                  <a:lnTo>
                    <a:pt x="2367" y="1002"/>
                  </a:lnTo>
                  <a:lnTo>
                    <a:pt x="2406" y="1032"/>
                  </a:lnTo>
                  <a:lnTo>
                    <a:pt x="2415" y="1039"/>
                  </a:lnTo>
                  <a:lnTo>
                    <a:pt x="2423" y="1048"/>
                  </a:lnTo>
                  <a:lnTo>
                    <a:pt x="2430" y="1056"/>
                  </a:lnTo>
                  <a:lnTo>
                    <a:pt x="2437" y="1065"/>
                  </a:lnTo>
                  <a:lnTo>
                    <a:pt x="2444" y="1075"/>
                  </a:lnTo>
                  <a:lnTo>
                    <a:pt x="2449" y="1086"/>
                  </a:lnTo>
                  <a:lnTo>
                    <a:pt x="2454" y="1097"/>
                  </a:lnTo>
                  <a:lnTo>
                    <a:pt x="2458" y="1109"/>
                  </a:lnTo>
                  <a:lnTo>
                    <a:pt x="2461" y="1122"/>
                  </a:lnTo>
                  <a:lnTo>
                    <a:pt x="2463" y="1136"/>
                  </a:lnTo>
                  <a:lnTo>
                    <a:pt x="2464" y="1152"/>
                  </a:lnTo>
                  <a:lnTo>
                    <a:pt x="2463" y="1168"/>
                  </a:lnTo>
                  <a:lnTo>
                    <a:pt x="2460" y="1185"/>
                  </a:lnTo>
                  <a:lnTo>
                    <a:pt x="2457" y="1204"/>
                  </a:lnTo>
                  <a:lnTo>
                    <a:pt x="2453" y="1225"/>
                  </a:lnTo>
                  <a:lnTo>
                    <a:pt x="2446" y="1246"/>
                  </a:lnTo>
                  <a:lnTo>
                    <a:pt x="2465" y="1267"/>
                  </a:lnTo>
                  <a:lnTo>
                    <a:pt x="2480" y="1289"/>
                  </a:lnTo>
                  <a:lnTo>
                    <a:pt x="2493" y="1308"/>
                  </a:lnTo>
                  <a:lnTo>
                    <a:pt x="2505" y="1327"/>
                  </a:lnTo>
                  <a:lnTo>
                    <a:pt x="2516" y="1347"/>
                  </a:lnTo>
                  <a:lnTo>
                    <a:pt x="2528" y="1366"/>
                  </a:lnTo>
                  <a:lnTo>
                    <a:pt x="2540" y="1385"/>
                  </a:lnTo>
                  <a:lnTo>
                    <a:pt x="2552" y="1406"/>
                  </a:lnTo>
                  <a:lnTo>
                    <a:pt x="2571" y="1416"/>
                  </a:lnTo>
                  <a:lnTo>
                    <a:pt x="2589" y="1426"/>
                  </a:lnTo>
                  <a:lnTo>
                    <a:pt x="2605" y="1435"/>
                  </a:lnTo>
                  <a:lnTo>
                    <a:pt x="2618" y="1444"/>
                  </a:lnTo>
                  <a:lnTo>
                    <a:pt x="2630" y="1453"/>
                  </a:lnTo>
                  <a:lnTo>
                    <a:pt x="2641" y="1461"/>
                  </a:lnTo>
                  <a:lnTo>
                    <a:pt x="2650" y="1471"/>
                  </a:lnTo>
                  <a:lnTo>
                    <a:pt x="2660" y="1480"/>
                  </a:lnTo>
                  <a:lnTo>
                    <a:pt x="2667" y="1489"/>
                  </a:lnTo>
                  <a:lnTo>
                    <a:pt x="2674" y="1499"/>
                  </a:lnTo>
                  <a:lnTo>
                    <a:pt x="2681" y="1510"/>
                  </a:lnTo>
                  <a:lnTo>
                    <a:pt x="2687" y="1522"/>
                  </a:lnTo>
                  <a:lnTo>
                    <a:pt x="2700" y="1550"/>
                  </a:lnTo>
                  <a:lnTo>
                    <a:pt x="2714" y="1583"/>
                  </a:lnTo>
                  <a:lnTo>
                    <a:pt x="2741" y="1593"/>
                  </a:lnTo>
                  <a:lnTo>
                    <a:pt x="2765" y="1604"/>
                  </a:lnTo>
                  <a:lnTo>
                    <a:pt x="2786" y="1614"/>
                  </a:lnTo>
                  <a:lnTo>
                    <a:pt x="2807" y="1625"/>
                  </a:lnTo>
                  <a:lnTo>
                    <a:pt x="2824" y="1636"/>
                  </a:lnTo>
                  <a:lnTo>
                    <a:pt x="2840" y="1647"/>
                  </a:lnTo>
                  <a:lnTo>
                    <a:pt x="2853" y="1658"/>
                  </a:lnTo>
                  <a:lnTo>
                    <a:pt x="2867" y="1670"/>
                  </a:lnTo>
                  <a:lnTo>
                    <a:pt x="2877" y="1682"/>
                  </a:lnTo>
                  <a:lnTo>
                    <a:pt x="2887" y="1694"/>
                  </a:lnTo>
                  <a:lnTo>
                    <a:pt x="2895" y="1706"/>
                  </a:lnTo>
                  <a:lnTo>
                    <a:pt x="2902" y="1718"/>
                  </a:lnTo>
                  <a:lnTo>
                    <a:pt x="2907" y="1732"/>
                  </a:lnTo>
                  <a:lnTo>
                    <a:pt x="2912" y="1744"/>
                  </a:lnTo>
                  <a:lnTo>
                    <a:pt x="2916" y="1757"/>
                  </a:lnTo>
                  <a:lnTo>
                    <a:pt x="2921" y="1770"/>
                  </a:lnTo>
                  <a:lnTo>
                    <a:pt x="2926" y="1798"/>
                  </a:lnTo>
                  <a:lnTo>
                    <a:pt x="2930" y="1826"/>
                  </a:lnTo>
                  <a:lnTo>
                    <a:pt x="2933" y="1855"/>
                  </a:lnTo>
                  <a:lnTo>
                    <a:pt x="2937" y="1886"/>
                  </a:lnTo>
                  <a:lnTo>
                    <a:pt x="2939" y="1902"/>
                  </a:lnTo>
                  <a:lnTo>
                    <a:pt x="2942" y="1917"/>
                  </a:lnTo>
                  <a:lnTo>
                    <a:pt x="2946" y="1934"/>
                  </a:lnTo>
                  <a:lnTo>
                    <a:pt x="2950" y="1950"/>
                  </a:lnTo>
                  <a:lnTo>
                    <a:pt x="2954" y="1967"/>
                  </a:lnTo>
                  <a:lnTo>
                    <a:pt x="2960" y="1984"/>
                  </a:lnTo>
                  <a:lnTo>
                    <a:pt x="2967" y="2002"/>
                  </a:lnTo>
                  <a:lnTo>
                    <a:pt x="2975" y="2019"/>
                  </a:lnTo>
                  <a:lnTo>
                    <a:pt x="2985" y="2036"/>
                  </a:lnTo>
                  <a:lnTo>
                    <a:pt x="2995" y="2053"/>
                  </a:lnTo>
                  <a:lnTo>
                    <a:pt x="3005" y="2068"/>
                  </a:lnTo>
                  <a:lnTo>
                    <a:pt x="3015" y="2083"/>
                  </a:lnTo>
                  <a:lnTo>
                    <a:pt x="3027" y="2097"/>
                  </a:lnTo>
                  <a:lnTo>
                    <a:pt x="3038" y="2111"/>
                  </a:lnTo>
                  <a:lnTo>
                    <a:pt x="3051" y="2125"/>
                  </a:lnTo>
                  <a:lnTo>
                    <a:pt x="3063" y="2137"/>
                  </a:lnTo>
                  <a:lnTo>
                    <a:pt x="3112" y="2187"/>
                  </a:lnTo>
                  <a:lnTo>
                    <a:pt x="3160" y="2234"/>
                  </a:lnTo>
                  <a:lnTo>
                    <a:pt x="3171" y="2248"/>
                  </a:lnTo>
                  <a:lnTo>
                    <a:pt x="3182" y="2260"/>
                  </a:lnTo>
                  <a:lnTo>
                    <a:pt x="3192" y="2273"/>
                  </a:lnTo>
                  <a:lnTo>
                    <a:pt x="3201" y="2286"/>
                  </a:lnTo>
                  <a:lnTo>
                    <a:pt x="3209" y="2300"/>
                  </a:lnTo>
                  <a:lnTo>
                    <a:pt x="3217" y="2315"/>
                  </a:lnTo>
                  <a:lnTo>
                    <a:pt x="3224" y="2330"/>
                  </a:lnTo>
                  <a:lnTo>
                    <a:pt x="3229" y="2345"/>
                  </a:lnTo>
                  <a:lnTo>
                    <a:pt x="3234" y="2361"/>
                  </a:lnTo>
                  <a:lnTo>
                    <a:pt x="3238" y="2379"/>
                  </a:lnTo>
                  <a:lnTo>
                    <a:pt x="3241" y="2397"/>
                  </a:lnTo>
                  <a:lnTo>
                    <a:pt x="3242" y="2416"/>
                  </a:lnTo>
                  <a:lnTo>
                    <a:pt x="3242" y="2437"/>
                  </a:lnTo>
                  <a:lnTo>
                    <a:pt x="3241" y="2458"/>
                  </a:lnTo>
                  <a:lnTo>
                    <a:pt x="3238" y="2480"/>
                  </a:lnTo>
                  <a:lnTo>
                    <a:pt x="3234" y="2504"/>
                  </a:lnTo>
                  <a:lnTo>
                    <a:pt x="3267" y="2509"/>
                  </a:lnTo>
                  <a:lnTo>
                    <a:pt x="3297" y="2517"/>
                  </a:lnTo>
                  <a:lnTo>
                    <a:pt x="3325" y="2525"/>
                  </a:lnTo>
                  <a:lnTo>
                    <a:pt x="3350" y="2535"/>
                  </a:lnTo>
                  <a:lnTo>
                    <a:pt x="3373" y="2547"/>
                  </a:lnTo>
                  <a:lnTo>
                    <a:pt x="3395" y="2560"/>
                  </a:lnTo>
                  <a:lnTo>
                    <a:pt x="3414" y="2575"/>
                  </a:lnTo>
                  <a:lnTo>
                    <a:pt x="3431" y="2590"/>
                  </a:lnTo>
                  <a:lnTo>
                    <a:pt x="3447" y="2606"/>
                  </a:lnTo>
                  <a:lnTo>
                    <a:pt x="3460" y="2623"/>
                  </a:lnTo>
                  <a:lnTo>
                    <a:pt x="3472" y="2642"/>
                  </a:lnTo>
                  <a:lnTo>
                    <a:pt x="3482" y="2661"/>
                  </a:lnTo>
                  <a:lnTo>
                    <a:pt x="3490" y="2681"/>
                  </a:lnTo>
                  <a:lnTo>
                    <a:pt x="3497" y="2703"/>
                  </a:lnTo>
                  <a:lnTo>
                    <a:pt x="3502" y="2724"/>
                  </a:lnTo>
                  <a:lnTo>
                    <a:pt x="3508" y="2746"/>
                  </a:lnTo>
                  <a:lnTo>
                    <a:pt x="3511" y="2770"/>
                  </a:lnTo>
                  <a:lnTo>
                    <a:pt x="3513" y="2793"/>
                  </a:lnTo>
                  <a:lnTo>
                    <a:pt x="3514" y="2817"/>
                  </a:lnTo>
                  <a:lnTo>
                    <a:pt x="3514" y="2842"/>
                  </a:lnTo>
                  <a:lnTo>
                    <a:pt x="3513" y="2866"/>
                  </a:lnTo>
                  <a:lnTo>
                    <a:pt x="3511" y="2892"/>
                  </a:lnTo>
                  <a:lnTo>
                    <a:pt x="3509" y="2917"/>
                  </a:lnTo>
                  <a:lnTo>
                    <a:pt x="3505" y="2942"/>
                  </a:lnTo>
                  <a:lnTo>
                    <a:pt x="3497" y="2993"/>
                  </a:lnTo>
                  <a:lnTo>
                    <a:pt x="3488" y="3045"/>
                  </a:lnTo>
                  <a:lnTo>
                    <a:pt x="3479" y="3095"/>
                  </a:lnTo>
                  <a:lnTo>
                    <a:pt x="3469" y="3144"/>
                  </a:lnTo>
                  <a:lnTo>
                    <a:pt x="3473" y="3130"/>
                  </a:lnTo>
                  <a:lnTo>
                    <a:pt x="3478" y="3120"/>
                  </a:lnTo>
                  <a:lnTo>
                    <a:pt x="3483" y="3113"/>
                  </a:lnTo>
                  <a:lnTo>
                    <a:pt x="3490" y="3110"/>
                  </a:lnTo>
                  <a:lnTo>
                    <a:pt x="3498" y="3110"/>
                  </a:lnTo>
                  <a:lnTo>
                    <a:pt x="3508" y="3112"/>
                  </a:lnTo>
                  <a:lnTo>
                    <a:pt x="3517" y="3118"/>
                  </a:lnTo>
                  <a:lnTo>
                    <a:pt x="3527" y="3126"/>
                  </a:lnTo>
                  <a:lnTo>
                    <a:pt x="3538" y="3137"/>
                  </a:lnTo>
                  <a:lnTo>
                    <a:pt x="3549" y="3150"/>
                  </a:lnTo>
                  <a:lnTo>
                    <a:pt x="3560" y="3165"/>
                  </a:lnTo>
                  <a:lnTo>
                    <a:pt x="3573" y="3181"/>
                  </a:lnTo>
                  <a:lnTo>
                    <a:pt x="3597" y="3218"/>
                  </a:lnTo>
                  <a:lnTo>
                    <a:pt x="3621" y="3259"/>
                  </a:lnTo>
                  <a:lnTo>
                    <a:pt x="3646" y="3304"/>
                  </a:lnTo>
                  <a:lnTo>
                    <a:pt x="3669" y="3349"/>
                  </a:lnTo>
                  <a:lnTo>
                    <a:pt x="3690" y="3392"/>
                  </a:lnTo>
                  <a:lnTo>
                    <a:pt x="3711" y="3434"/>
                  </a:lnTo>
                  <a:lnTo>
                    <a:pt x="3727" y="3472"/>
                  </a:lnTo>
                  <a:lnTo>
                    <a:pt x="3739" y="3503"/>
                  </a:lnTo>
                  <a:lnTo>
                    <a:pt x="3748" y="3527"/>
                  </a:lnTo>
                  <a:lnTo>
                    <a:pt x="3751" y="3542"/>
                  </a:lnTo>
                  <a:lnTo>
                    <a:pt x="3755" y="3581"/>
                  </a:lnTo>
                  <a:lnTo>
                    <a:pt x="3758" y="3620"/>
                  </a:lnTo>
                  <a:lnTo>
                    <a:pt x="3760" y="3657"/>
                  </a:lnTo>
                  <a:lnTo>
                    <a:pt x="3760" y="3695"/>
                  </a:lnTo>
                  <a:lnTo>
                    <a:pt x="3760" y="3731"/>
                  </a:lnTo>
                  <a:lnTo>
                    <a:pt x="3758" y="3766"/>
                  </a:lnTo>
                  <a:lnTo>
                    <a:pt x="3754" y="3802"/>
                  </a:lnTo>
                  <a:lnTo>
                    <a:pt x="3750" y="3836"/>
                  </a:lnTo>
                  <a:lnTo>
                    <a:pt x="3744" y="3871"/>
                  </a:lnTo>
                  <a:lnTo>
                    <a:pt x="3736" y="3905"/>
                  </a:lnTo>
                  <a:lnTo>
                    <a:pt x="3727" y="3940"/>
                  </a:lnTo>
                  <a:lnTo>
                    <a:pt x="3716" y="3974"/>
                  </a:lnTo>
                  <a:lnTo>
                    <a:pt x="3702" y="4009"/>
                  </a:lnTo>
                  <a:lnTo>
                    <a:pt x="3688" y="4043"/>
                  </a:lnTo>
                  <a:lnTo>
                    <a:pt x="3671" y="4079"/>
                  </a:lnTo>
                  <a:lnTo>
                    <a:pt x="3653" y="4116"/>
                  </a:lnTo>
                  <a:lnTo>
                    <a:pt x="3639" y="4140"/>
                  </a:lnTo>
                  <a:lnTo>
                    <a:pt x="3624" y="4165"/>
                  </a:lnTo>
                  <a:lnTo>
                    <a:pt x="3607" y="4191"/>
                  </a:lnTo>
                  <a:lnTo>
                    <a:pt x="3590" y="4217"/>
                  </a:lnTo>
                  <a:lnTo>
                    <a:pt x="3571" y="4244"/>
                  </a:lnTo>
                  <a:lnTo>
                    <a:pt x="3551" y="4271"/>
                  </a:lnTo>
                  <a:lnTo>
                    <a:pt x="3531" y="4297"/>
                  </a:lnTo>
                  <a:lnTo>
                    <a:pt x="3509" y="4325"/>
                  </a:lnTo>
                  <a:lnTo>
                    <a:pt x="3485" y="4351"/>
                  </a:lnTo>
                  <a:lnTo>
                    <a:pt x="3462" y="4378"/>
                  </a:lnTo>
                  <a:lnTo>
                    <a:pt x="3437" y="4404"/>
                  </a:lnTo>
                  <a:lnTo>
                    <a:pt x="3412" y="4429"/>
                  </a:lnTo>
                  <a:lnTo>
                    <a:pt x="3386" y="4454"/>
                  </a:lnTo>
                  <a:lnTo>
                    <a:pt x="3358" y="4477"/>
                  </a:lnTo>
                  <a:lnTo>
                    <a:pt x="3331" y="4501"/>
                  </a:lnTo>
                  <a:lnTo>
                    <a:pt x="3302" y="4522"/>
                  </a:lnTo>
                  <a:lnTo>
                    <a:pt x="3274" y="4542"/>
                  </a:lnTo>
                  <a:lnTo>
                    <a:pt x="3244" y="4561"/>
                  </a:lnTo>
                  <a:lnTo>
                    <a:pt x="3215" y="4579"/>
                  </a:lnTo>
                  <a:lnTo>
                    <a:pt x="3185" y="4595"/>
                  </a:lnTo>
                  <a:lnTo>
                    <a:pt x="3154" y="4608"/>
                  </a:lnTo>
                  <a:lnTo>
                    <a:pt x="3124" y="4620"/>
                  </a:lnTo>
                  <a:lnTo>
                    <a:pt x="3092" y="4631"/>
                  </a:lnTo>
                  <a:lnTo>
                    <a:pt x="3061" y="4638"/>
                  </a:lnTo>
                  <a:lnTo>
                    <a:pt x="3030" y="4644"/>
                  </a:lnTo>
                  <a:lnTo>
                    <a:pt x="2999" y="4647"/>
                  </a:lnTo>
                  <a:lnTo>
                    <a:pt x="2967" y="4647"/>
                  </a:lnTo>
                  <a:lnTo>
                    <a:pt x="2936" y="4644"/>
                  </a:lnTo>
                  <a:lnTo>
                    <a:pt x="2904" y="4639"/>
                  </a:lnTo>
                  <a:lnTo>
                    <a:pt x="2873" y="4631"/>
                  </a:lnTo>
                  <a:lnTo>
                    <a:pt x="2842" y="4618"/>
                  </a:lnTo>
                  <a:lnTo>
                    <a:pt x="2812" y="4604"/>
                  </a:lnTo>
                  <a:lnTo>
                    <a:pt x="2796" y="4627"/>
                  </a:lnTo>
                  <a:lnTo>
                    <a:pt x="2780" y="4648"/>
                  </a:lnTo>
                  <a:lnTo>
                    <a:pt x="2765" y="4667"/>
                  </a:lnTo>
                  <a:lnTo>
                    <a:pt x="2750" y="4683"/>
                  </a:lnTo>
                  <a:lnTo>
                    <a:pt x="2735" y="4698"/>
                  </a:lnTo>
                  <a:lnTo>
                    <a:pt x="2720" y="4710"/>
                  </a:lnTo>
                  <a:lnTo>
                    <a:pt x="2705" y="4720"/>
                  </a:lnTo>
                  <a:lnTo>
                    <a:pt x="2691" y="4729"/>
                  </a:lnTo>
                  <a:lnTo>
                    <a:pt x="2677" y="4736"/>
                  </a:lnTo>
                  <a:lnTo>
                    <a:pt x="2663" y="4741"/>
                  </a:lnTo>
                  <a:lnTo>
                    <a:pt x="2648" y="4745"/>
                  </a:lnTo>
                  <a:lnTo>
                    <a:pt x="2634" y="4747"/>
                  </a:lnTo>
                  <a:lnTo>
                    <a:pt x="2620" y="4748"/>
                  </a:lnTo>
                  <a:lnTo>
                    <a:pt x="2606" y="4748"/>
                  </a:lnTo>
                  <a:lnTo>
                    <a:pt x="2590" y="4747"/>
                  </a:lnTo>
                  <a:lnTo>
                    <a:pt x="2576" y="4745"/>
                  </a:lnTo>
                  <a:lnTo>
                    <a:pt x="2562" y="4743"/>
                  </a:lnTo>
                  <a:lnTo>
                    <a:pt x="2548" y="4739"/>
                  </a:lnTo>
                  <a:lnTo>
                    <a:pt x="2534" y="4735"/>
                  </a:lnTo>
                  <a:lnTo>
                    <a:pt x="2518" y="4731"/>
                  </a:lnTo>
                  <a:lnTo>
                    <a:pt x="2489" y="4721"/>
                  </a:lnTo>
                  <a:lnTo>
                    <a:pt x="2458" y="4710"/>
                  </a:lnTo>
                  <a:lnTo>
                    <a:pt x="2428" y="4699"/>
                  </a:lnTo>
                  <a:lnTo>
                    <a:pt x="2397" y="4688"/>
                  </a:lnTo>
                  <a:lnTo>
                    <a:pt x="2379" y="4684"/>
                  </a:lnTo>
                  <a:lnTo>
                    <a:pt x="2363" y="4680"/>
                  </a:lnTo>
                  <a:lnTo>
                    <a:pt x="2346" y="4677"/>
                  </a:lnTo>
                  <a:lnTo>
                    <a:pt x="2329" y="4675"/>
                  </a:lnTo>
                  <a:lnTo>
                    <a:pt x="2310" y="4674"/>
                  </a:lnTo>
                  <a:lnTo>
                    <a:pt x="2291" y="4673"/>
                  </a:lnTo>
                  <a:lnTo>
                    <a:pt x="2271" y="4673"/>
                  </a:lnTo>
                  <a:lnTo>
                    <a:pt x="2251" y="4674"/>
                  </a:lnTo>
                  <a:lnTo>
                    <a:pt x="2213" y="4678"/>
                  </a:lnTo>
                  <a:lnTo>
                    <a:pt x="2174" y="4683"/>
                  </a:lnTo>
                  <a:lnTo>
                    <a:pt x="2136" y="4688"/>
                  </a:lnTo>
                  <a:lnTo>
                    <a:pt x="2098" y="4693"/>
                  </a:lnTo>
                  <a:lnTo>
                    <a:pt x="2080" y="4695"/>
                  </a:lnTo>
                  <a:lnTo>
                    <a:pt x="2061" y="4697"/>
                  </a:lnTo>
                  <a:lnTo>
                    <a:pt x="2044" y="4697"/>
                  </a:lnTo>
                  <a:lnTo>
                    <a:pt x="2027" y="4697"/>
                  </a:lnTo>
                  <a:lnTo>
                    <a:pt x="2010" y="4696"/>
                  </a:lnTo>
                  <a:lnTo>
                    <a:pt x="1993" y="4692"/>
                  </a:lnTo>
                  <a:lnTo>
                    <a:pt x="1977" y="4689"/>
                  </a:lnTo>
                  <a:lnTo>
                    <a:pt x="1962" y="4684"/>
                  </a:lnTo>
                  <a:lnTo>
                    <a:pt x="1948" y="4678"/>
                  </a:lnTo>
                  <a:lnTo>
                    <a:pt x="1933" y="4670"/>
                  </a:lnTo>
                  <a:lnTo>
                    <a:pt x="1920" y="4661"/>
                  </a:lnTo>
                  <a:lnTo>
                    <a:pt x="1908" y="4650"/>
                  </a:lnTo>
                  <a:lnTo>
                    <a:pt x="1896" y="4637"/>
                  </a:lnTo>
                  <a:lnTo>
                    <a:pt x="1885" y="4621"/>
                  </a:lnTo>
                  <a:lnTo>
                    <a:pt x="1875" y="4604"/>
                  </a:lnTo>
                  <a:lnTo>
                    <a:pt x="1865" y="4584"/>
                  </a:lnTo>
                  <a:lnTo>
                    <a:pt x="1856" y="4562"/>
                  </a:lnTo>
                  <a:lnTo>
                    <a:pt x="1849" y="4537"/>
                  </a:lnTo>
                  <a:lnTo>
                    <a:pt x="1842" y="4510"/>
                  </a:lnTo>
                  <a:lnTo>
                    <a:pt x="1837" y="4479"/>
                  </a:lnTo>
                  <a:lnTo>
                    <a:pt x="1816" y="4475"/>
                  </a:lnTo>
                  <a:lnTo>
                    <a:pt x="1795" y="4469"/>
                  </a:lnTo>
                  <a:lnTo>
                    <a:pt x="1777" y="4462"/>
                  </a:lnTo>
                  <a:lnTo>
                    <a:pt x="1760" y="4454"/>
                  </a:lnTo>
                  <a:lnTo>
                    <a:pt x="1744" y="4444"/>
                  </a:lnTo>
                  <a:lnTo>
                    <a:pt x="1728" y="4433"/>
                  </a:lnTo>
                  <a:lnTo>
                    <a:pt x="1715" y="4421"/>
                  </a:lnTo>
                  <a:lnTo>
                    <a:pt x="1703" y="4408"/>
                  </a:lnTo>
                  <a:lnTo>
                    <a:pt x="1692" y="4394"/>
                  </a:lnTo>
                  <a:lnTo>
                    <a:pt x="1683" y="4379"/>
                  </a:lnTo>
                  <a:lnTo>
                    <a:pt x="1674" y="4362"/>
                  </a:lnTo>
                  <a:lnTo>
                    <a:pt x="1667" y="4344"/>
                  </a:lnTo>
                  <a:lnTo>
                    <a:pt x="1662" y="4326"/>
                  </a:lnTo>
                  <a:lnTo>
                    <a:pt x="1658" y="4305"/>
                  </a:lnTo>
                  <a:lnTo>
                    <a:pt x="1656" y="4284"/>
                  </a:lnTo>
                  <a:lnTo>
                    <a:pt x="1655" y="4262"/>
                  </a:lnTo>
                  <a:lnTo>
                    <a:pt x="1639" y="4264"/>
                  </a:lnTo>
                  <a:lnTo>
                    <a:pt x="1624" y="4264"/>
                  </a:lnTo>
                  <a:lnTo>
                    <a:pt x="1608" y="4263"/>
                  </a:lnTo>
                  <a:lnTo>
                    <a:pt x="1594" y="4261"/>
                  </a:lnTo>
                  <a:lnTo>
                    <a:pt x="1581" y="4258"/>
                  </a:lnTo>
                  <a:lnTo>
                    <a:pt x="1567" y="4255"/>
                  </a:lnTo>
                  <a:lnTo>
                    <a:pt x="1554" y="4251"/>
                  </a:lnTo>
                  <a:lnTo>
                    <a:pt x="1540" y="4246"/>
                  </a:lnTo>
                  <a:lnTo>
                    <a:pt x="1514" y="4236"/>
                  </a:lnTo>
                  <a:lnTo>
                    <a:pt x="1488" y="4227"/>
                  </a:lnTo>
                  <a:lnTo>
                    <a:pt x="1473" y="4223"/>
                  </a:lnTo>
                  <a:lnTo>
                    <a:pt x="1460" y="4219"/>
                  </a:lnTo>
                  <a:lnTo>
                    <a:pt x="1446" y="4216"/>
                  </a:lnTo>
                  <a:lnTo>
                    <a:pt x="1432" y="4213"/>
                  </a:lnTo>
                  <a:lnTo>
                    <a:pt x="1411" y="4180"/>
                  </a:lnTo>
                  <a:lnTo>
                    <a:pt x="1393" y="4145"/>
                  </a:lnTo>
                  <a:lnTo>
                    <a:pt x="1375" y="4109"/>
                  </a:lnTo>
                  <a:lnTo>
                    <a:pt x="1358" y="4073"/>
                  </a:lnTo>
                  <a:lnTo>
                    <a:pt x="1340" y="4035"/>
                  </a:lnTo>
                  <a:lnTo>
                    <a:pt x="1324" y="3997"/>
                  </a:lnTo>
                  <a:lnTo>
                    <a:pt x="1308" y="3958"/>
                  </a:lnTo>
                  <a:lnTo>
                    <a:pt x="1293" y="3919"/>
                  </a:lnTo>
                  <a:lnTo>
                    <a:pt x="1264" y="3840"/>
                  </a:lnTo>
                  <a:lnTo>
                    <a:pt x="1236" y="3761"/>
                  </a:lnTo>
                  <a:lnTo>
                    <a:pt x="1209" y="3682"/>
                  </a:lnTo>
                  <a:lnTo>
                    <a:pt x="1183" y="3605"/>
                  </a:lnTo>
                  <a:lnTo>
                    <a:pt x="1169" y="3567"/>
                  </a:lnTo>
                  <a:lnTo>
                    <a:pt x="1152" y="3527"/>
                  </a:lnTo>
                  <a:lnTo>
                    <a:pt x="1134" y="3488"/>
                  </a:lnTo>
                  <a:lnTo>
                    <a:pt x="1115" y="3447"/>
                  </a:lnTo>
                  <a:lnTo>
                    <a:pt x="1094" y="3407"/>
                  </a:lnTo>
                  <a:lnTo>
                    <a:pt x="1070" y="3366"/>
                  </a:lnTo>
                  <a:lnTo>
                    <a:pt x="1047" y="3324"/>
                  </a:lnTo>
                  <a:lnTo>
                    <a:pt x="1022" y="3283"/>
                  </a:lnTo>
                  <a:lnTo>
                    <a:pt x="971" y="3200"/>
                  </a:lnTo>
                  <a:lnTo>
                    <a:pt x="918" y="3118"/>
                  </a:lnTo>
                  <a:lnTo>
                    <a:pt x="866" y="3038"/>
                  </a:lnTo>
                  <a:lnTo>
                    <a:pt x="816" y="2960"/>
                  </a:lnTo>
                  <a:lnTo>
                    <a:pt x="800" y="2962"/>
                  </a:lnTo>
                  <a:lnTo>
                    <a:pt x="784" y="2962"/>
                  </a:lnTo>
                  <a:lnTo>
                    <a:pt x="768" y="2962"/>
                  </a:lnTo>
                  <a:lnTo>
                    <a:pt x="752" y="2961"/>
                  </a:lnTo>
                  <a:lnTo>
                    <a:pt x="737" y="2959"/>
                  </a:lnTo>
                  <a:lnTo>
                    <a:pt x="722" y="2956"/>
                  </a:lnTo>
                  <a:lnTo>
                    <a:pt x="709" y="2951"/>
                  </a:lnTo>
                  <a:lnTo>
                    <a:pt x="694" y="2946"/>
                  </a:lnTo>
                  <a:lnTo>
                    <a:pt x="681" y="2941"/>
                  </a:lnTo>
                  <a:lnTo>
                    <a:pt x="669" y="2935"/>
                  </a:lnTo>
                  <a:lnTo>
                    <a:pt x="657" y="2928"/>
                  </a:lnTo>
                  <a:lnTo>
                    <a:pt x="646" y="2921"/>
                  </a:lnTo>
                  <a:lnTo>
                    <a:pt x="635" y="2913"/>
                  </a:lnTo>
                  <a:lnTo>
                    <a:pt x="624" y="2904"/>
                  </a:lnTo>
                  <a:lnTo>
                    <a:pt x="615" y="2895"/>
                  </a:lnTo>
                  <a:lnTo>
                    <a:pt x="606" y="2883"/>
                  </a:lnTo>
                  <a:lnTo>
                    <a:pt x="598" y="2873"/>
                  </a:lnTo>
                  <a:lnTo>
                    <a:pt x="591" y="2862"/>
                  </a:lnTo>
                  <a:lnTo>
                    <a:pt x="584" y="2850"/>
                  </a:lnTo>
                  <a:lnTo>
                    <a:pt x="579" y="2838"/>
                  </a:lnTo>
                  <a:lnTo>
                    <a:pt x="573" y="2826"/>
                  </a:lnTo>
                  <a:lnTo>
                    <a:pt x="569" y="2811"/>
                  </a:lnTo>
                  <a:lnTo>
                    <a:pt x="564" y="2798"/>
                  </a:lnTo>
                  <a:lnTo>
                    <a:pt x="562" y="2784"/>
                  </a:lnTo>
                  <a:lnTo>
                    <a:pt x="560" y="2770"/>
                  </a:lnTo>
                  <a:lnTo>
                    <a:pt x="559" y="2755"/>
                  </a:lnTo>
                  <a:lnTo>
                    <a:pt x="558" y="2740"/>
                  </a:lnTo>
                  <a:lnTo>
                    <a:pt x="559" y="2725"/>
                  </a:lnTo>
                  <a:lnTo>
                    <a:pt x="560" y="2709"/>
                  </a:lnTo>
                  <a:lnTo>
                    <a:pt x="563" y="2693"/>
                  </a:lnTo>
                  <a:lnTo>
                    <a:pt x="566" y="2677"/>
                  </a:lnTo>
                  <a:lnTo>
                    <a:pt x="572" y="2661"/>
                  </a:lnTo>
                  <a:lnTo>
                    <a:pt x="549" y="2656"/>
                  </a:lnTo>
                  <a:lnTo>
                    <a:pt x="529" y="2650"/>
                  </a:lnTo>
                  <a:lnTo>
                    <a:pt x="511" y="2641"/>
                  </a:lnTo>
                  <a:lnTo>
                    <a:pt x="493" y="2631"/>
                  </a:lnTo>
                  <a:lnTo>
                    <a:pt x="478" y="2619"/>
                  </a:lnTo>
                  <a:lnTo>
                    <a:pt x="465" y="2606"/>
                  </a:lnTo>
                  <a:lnTo>
                    <a:pt x="453" y="2591"/>
                  </a:lnTo>
                  <a:lnTo>
                    <a:pt x="443" y="2576"/>
                  </a:lnTo>
                  <a:lnTo>
                    <a:pt x="433" y="2558"/>
                  </a:lnTo>
                  <a:lnTo>
                    <a:pt x="425" y="2540"/>
                  </a:lnTo>
                  <a:lnTo>
                    <a:pt x="418" y="2521"/>
                  </a:lnTo>
                  <a:lnTo>
                    <a:pt x="412" y="2502"/>
                  </a:lnTo>
                  <a:lnTo>
                    <a:pt x="408" y="2480"/>
                  </a:lnTo>
                  <a:lnTo>
                    <a:pt x="404" y="2459"/>
                  </a:lnTo>
                  <a:lnTo>
                    <a:pt x="401" y="2438"/>
                  </a:lnTo>
                  <a:lnTo>
                    <a:pt x="398" y="2415"/>
                  </a:lnTo>
                  <a:lnTo>
                    <a:pt x="396" y="2368"/>
                  </a:lnTo>
                  <a:lnTo>
                    <a:pt x="395" y="2322"/>
                  </a:lnTo>
                  <a:lnTo>
                    <a:pt x="395" y="2275"/>
                  </a:lnTo>
                  <a:lnTo>
                    <a:pt x="396" y="2228"/>
                  </a:lnTo>
                  <a:lnTo>
                    <a:pt x="396" y="2184"/>
                  </a:lnTo>
                  <a:lnTo>
                    <a:pt x="396" y="2141"/>
                  </a:lnTo>
                  <a:lnTo>
                    <a:pt x="396" y="2121"/>
                  </a:lnTo>
                  <a:lnTo>
                    <a:pt x="395" y="2101"/>
                  </a:lnTo>
                  <a:lnTo>
                    <a:pt x="393" y="2083"/>
                  </a:lnTo>
                  <a:lnTo>
                    <a:pt x="391" y="2066"/>
                  </a:lnTo>
                  <a:lnTo>
                    <a:pt x="390" y="2055"/>
                  </a:lnTo>
                  <a:lnTo>
                    <a:pt x="391" y="2044"/>
                  </a:lnTo>
                  <a:lnTo>
                    <a:pt x="393" y="2034"/>
                  </a:lnTo>
                  <a:lnTo>
                    <a:pt x="396" y="2023"/>
                  </a:lnTo>
                  <a:lnTo>
                    <a:pt x="405" y="2002"/>
                  </a:lnTo>
                  <a:lnTo>
                    <a:pt x="416" y="1979"/>
                  </a:lnTo>
                  <a:lnTo>
                    <a:pt x="426" y="1958"/>
                  </a:lnTo>
                  <a:lnTo>
                    <a:pt x="435" y="1936"/>
                  </a:lnTo>
                  <a:lnTo>
                    <a:pt x="439" y="1925"/>
                  </a:lnTo>
                  <a:lnTo>
                    <a:pt x="441" y="1913"/>
                  </a:lnTo>
                  <a:lnTo>
                    <a:pt x="442" y="1903"/>
                  </a:lnTo>
                  <a:lnTo>
                    <a:pt x="442" y="1892"/>
                  </a:lnTo>
                  <a:lnTo>
                    <a:pt x="439" y="1879"/>
                  </a:lnTo>
                  <a:lnTo>
                    <a:pt x="433" y="1868"/>
                  </a:lnTo>
                  <a:lnTo>
                    <a:pt x="427" y="1857"/>
                  </a:lnTo>
                  <a:lnTo>
                    <a:pt x="419" y="1845"/>
                  </a:lnTo>
                  <a:lnTo>
                    <a:pt x="410" y="1835"/>
                  </a:lnTo>
                  <a:lnTo>
                    <a:pt x="401" y="1826"/>
                  </a:lnTo>
                  <a:lnTo>
                    <a:pt x="390" y="1817"/>
                  </a:lnTo>
                  <a:lnTo>
                    <a:pt x="380" y="1808"/>
                  </a:lnTo>
                  <a:lnTo>
                    <a:pt x="357" y="1790"/>
                  </a:lnTo>
                  <a:lnTo>
                    <a:pt x="337" y="1772"/>
                  </a:lnTo>
                  <a:lnTo>
                    <a:pt x="328" y="1763"/>
                  </a:lnTo>
                  <a:lnTo>
                    <a:pt x="320" y="1754"/>
                  </a:lnTo>
                  <a:lnTo>
                    <a:pt x="313" y="1744"/>
                  </a:lnTo>
                  <a:lnTo>
                    <a:pt x="308" y="1734"/>
                  </a:lnTo>
                  <a:lnTo>
                    <a:pt x="285" y="1682"/>
                  </a:lnTo>
                  <a:lnTo>
                    <a:pt x="262" y="1631"/>
                  </a:lnTo>
                  <a:lnTo>
                    <a:pt x="250" y="1606"/>
                  </a:lnTo>
                  <a:lnTo>
                    <a:pt x="238" y="1580"/>
                  </a:lnTo>
                  <a:lnTo>
                    <a:pt x="227" y="1555"/>
                  </a:lnTo>
                  <a:lnTo>
                    <a:pt x="217" y="1529"/>
                  </a:lnTo>
                  <a:lnTo>
                    <a:pt x="208" y="1504"/>
                  </a:lnTo>
                  <a:lnTo>
                    <a:pt x="200" y="1478"/>
                  </a:lnTo>
                  <a:lnTo>
                    <a:pt x="194" y="1451"/>
                  </a:lnTo>
                  <a:lnTo>
                    <a:pt x="189" y="1425"/>
                  </a:lnTo>
                  <a:lnTo>
                    <a:pt x="187" y="1412"/>
                  </a:lnTo>
                  <a:lnTo>
                    <a:pt x="186" y="1398"/>
                  </a:lnTo>
                  <a:lnTo>
                    <a:pt x="185" y="1385"/>
                  </a:lnTo>
                  <a:lnTo>
                    <a:pt x="184" y="1371"/>
                  </a:lnTo>
                  <a:lnTo>
                    <a:pt x="184" y="1358"/>
                  </a:lnTo>
                  <a:lnTo>
                    <a:pt x="185" y="1344"/>
                  </a:lnTo>
                  <a:lnTo>
                    <a:pt x="186" y="1329"/>
                  </a:lnTo>
                  <a:lnTo>
                    <a:pt x="188" y="1315"/>
                  </a:lnTo>
                  <a:lnTo>
                    <a:pt x="187" y="1320"/>
                  </a:lnTo>
                  <a:lnTo>
                    <a:pt x="185" y="1324"/>
                  </a:lnTo>
                  <a:lnTo>
                    <a:pt x="182" y="1325"/>
                  </a:lnTo>
                  <a:lnTo>
                    <a:pt x="178" y="1325"/>
                  </a:lnTo>
                  <a:lnTo>
                    <a:pt x="172" y="1324"/>
                  </a:lnTo>
                  <a:lnTo>
                    <a:pt x="167" y="1321"/>
                  </a:lnTo>
                  <a:lnTo>
                    <a:pt x="161" y="1317"/>
                  </a:lnTo>
                  <a:lnTo>
                    <a:pt x="155" y="1311"/>
                  </a:lnTo>
                  <a:lnTo>
                    <a:pt x="141" y="1297"/>
                  </a:lnTo>
                  <a:lnTo>
                    <a:pt x="126" y="1278"/>
                  </a:lnTo>
                  <a:lnTo>
                    <a:pt x="109" y="1256"/>
                  </a:lnTo>
                  <a:lnTo>
                    <a:pt x="93" y="1233"/>
                  </a:lnTo>
                  <a:lnTo>
                    <a:pt x="76" y="1207"/>
                  </a:lnTo>
                  <a:lnTo>
                    <a:pt x="60" y="1181"/>
                  </a:lnTo>
                  <a:lnTo>
                    <a:pt x="46" y="1156"/>
                  </a:lnTo>
                  <a:lnTo>
                    <a:pt x="31" y="1131"/>
                  </a:lnTo>
                  <a:lnTo>
                    <a:pt x="20" y="1108"/>
                  </a:lnTo>
                  <a:lnTo>
                    <a:pt x="11" y="1089"/>
                  </a:lnTo>
                  <a:lnTo>
                    <a:pt x="7" y="1079"/>
                  </a:lnTo>
                  <a:lnTo>
                    <a:pt x="4" y="1071"/>
                  </a:lnTo>
                  <a:lnTo>
                    <a:pt x="3" y="1064"/>
                  </a:lnTo>
                  <a:lnTo>
                    <a:pt x="2" y="1059"/>
                  </a:lnTo>
                  <a:lnTo>
                    <a:pt x="0" y="1035"/>
                  </a:lnTo>
                  <a:lnTo>
                    <a:pt x="0" y="1008"/>
                  </a:lnTo>
                  <a:lnTo>
                    <a:pt x="1" y="983"/>
                  </a:lnTo>
                  <a:lnTo>
                    <a:pt x="4" y="957"/>
                  </a:lnTo>
                  <a:lnTo>
                    <a:pt x="9" y="930"/>
                  </a:lnTo>
                  <a:lnTo>
                    <a:pt x="15" y="904"/>
                  </a:lnTo>
                  <a:lnTo>
                    <a:pt x="19" y="891"/>
                  </a:lnTo>
                  <a:lnTo>
                    <a:pt x="23" y="878"/>
                  </a:lnTo>
                  <a:lnTo>
                    <a:pt x="28" y="866"/>
                  </a:lnTo>
                  <a:lnTo>
                    <a:pt x="33" y="854"/>
                  </a:lnTo>
                  <a:lnTo>
                    <a:pt x="39" y="843"/>
                  </a:lnTo>
                  <a:lnTo>
                    <a:pt x="46" y="832"/>
                  </a:lnTo>
                  <a:lnTo>
                    <a:pt x="53" y="820"/>
                  </a:lnTo>
                  <a:lnTo>
                    <a:pt x="60" y="810"/>
                  </a:lnTo>
                  <a:lnTo>
                    <a:pt x="67" y="800"/>
                  </a:lnTo>
                  <a:lnTo>
                    <a:pt x="75" y="791"/>
                  </a:lnTo>
                  <a:lnTo>
                    <a:pt x="84" y="783"/>
                  </a:lnTo>
                  <a:lnTo>
                    <a:pt x="93" y="775"/>
                  </a:lnTo>
                  <a:lnTo>
                    <a:pt x="102" y="767"/>
                  </a:lnTo>
                  <a:lnTo>
                    <a:pt x="114" y="761"/>
                  </a:lnTo>
                  <a:lnTo>
                    <a:pt x="124" y="754"/>
                  </a:lnTo>
                  <a:lnTo>
                    <a:pt x="135" y="749"/>
                  </a:lnTo>
                  <a:lnTo>
                    <a:pt x="147" y="745"/>
                  </a:lnTo>
                  <a:lnTo>
                    <a:pt x="159" y="742"/>
                  </a:lnTo>
                  <a:lnTo>
                    <a:pt x="172" y="739"/>
                  </a:lnTo>
                  <a:lnTo>
                    <a:pt x="186" y="738"/>
                  </a:lnTo>
                  <a:lnTo>
                    <a:pt x="182" y="724"/>
                  </a:lnTo>
                  <a:lnTo>
                    <a:pt x="179" y="710"/>
                  </a:lnTo>
                  <a:lnTo>
                    <a:pt x="177" y="697"/>
                  </a:lnTo>
                  <a:lnTo>
                    <a:pt x="174" y="682"/>
                  </a:lnTo>
                  <a:lnTo>
                    <a:pt x="173" y="669"/>
                  </a:lnTo>
                  <a:lnTo>
                    <a:pt x="172" y="655"/>
                  </a:lnTo>
                  <a:lnTo>
                    <a:pt x="173" y="642"/>
                  </a:lnTo>
                  <a:lnTo>
                    <a:pt x="174" y="628"/>
                  </a:lnTo>
                  <a:lnTo>
                    <a:pt x="175" y="615"/>
                  </a:lnTo>
                  <a:lnTo>
                    <a:pt x="178" y="602"/>
                  </a:lnTo>
                  <a:lnTo>
                    <a:pt x="181" y="589"/>
                  </a:lnTo>
                  <a:lnTo>
                    <a:pt x="185" y="576"/>
                  </a:lnTo>
                  <a:lnTo>
                    <a:pt x="188" y="562"/>
                  </a:lnTo>
                  <a:lnTo>
                    <a:pt x="193" y="550"/>
                  </a:lnTo>
                  <a:lnTo>
                    <a:pt x="198" y="538"/>
                  </a:lnTo>
                  <a:lnTo>
                    <a:pt x="203" y="526"/>
                  </a:lnTo>
                  <a:lnTo>
                    <a:pt x="209" y="514"/>
                  </a:lnTo>
                  <a:lnTo>
                    <a:pt x="216" y="501"/>
                  </a:lnTo>
                  <a:lnTo>
                    <a:pt x="223" y="489"/>
                  </a:lnTo>
                  <a:lnTo>
                    <a:pt x="230" y="478"/>
                  </a:lnTo>
                  <a:lnTo>
                    <a:pt x="247" y="456"/>
                  </a:lnTo>
                  <a:lnTo>
                    <a:pt x="265" y="434"/>
                  </a:lnTo>
                  <a:lnTo>
                    <a:pt x="284" y="414"/>
                  </a:lnTo>
                  <a:lnTo>
                    <a:pt x="305" y="394"/>
                  </a:lnTo>
                  <a:lnTo>
                    <a:pt x="328" y="376"/>
                  </a:lnTo>
                  <a:lnTo>
                    <a:pt x="351" y="358"/>
                  </a:lnTo>
                  <a:lnTo>
                    <a:pt x="361" y="352"/>
                  </a:lnTo>
                  <a:lnTo>
                    <a:pt x="371" y="346"/>
                  </a:lnTo>
                  <a:lnTo>
                    <a:pt x="383" y="342"/>
                  </a:lnTo>
                  <a:lnTo>
                    <a:pt x="393" y="337"/>
                  </a:lnTo>
                  <a:lnTo>
                    <a:pt x="414" y="331"/>
                  </a:lnTo>
                  <a:lnTo>
                    <a:pt x="435" y="326"/>
                  </a:lnTo>
                  <a:lnTo>
                    <a:pt x="457" y="321"/>
                  </a:lnTo>
                  <a:lnTo>
                    <a:pt x="478" y="315"/>
                  </a:lnTo>
                  <a:lnTo>
                    <a:pt x="488" y="311"/>
                  </a:lnTo>
                  <a:lnTo>
                    <a:pt x="499" y="306"/>
                  </a:lnTo>
                  <a:lnTo>
                    <a:pt x="510" y="301"/>
                  </a:lnTo>
                  <a:lnTo>
                    <a:pt x="520" y="295"/>
                  </a:lnTo>
                  <a:lnTo>
                    <a:pt x="535" y="284"/>
                  </a:lnTo>
                  <a:lnTo>
                    <a:pt x="558" y="268"/>
                  </a:lnTo>
                  <a:lnTo>
                    <a:pt x="587" y="249"/>
                  </a:lnTo>
                  <a:lnTo>
                    <a:pt x="617" y="227"/>
                  </a:lnTo>
                  <a:lnTo>
                    <a:pt x="649" y="207"/>
                  </a:lnTo>
                  <a:lnTo>
                    <a:pt x="677" y="188"/>
                  </a:lnTo>
                  <a:lnTo>
                    <a:pt x="702" y="173"/>
                  </a:lnTo>
                  <a:lnTo>
                    <a:pt x="718" y="164"/>
                  </a:lnTo>
                  <a:lnTo>
                    <a:pt x="752" y="150"/>
                  </a:lnTo>
                  <a:lnTo>
                    <a:pt x="791" y="133"/>
                  </a:lnTo>
                  <a:lnTo>
                    <a:pt x="835" y="113"/>
                  </a:lnTo>
                  <a:lnTo>
                    <a:pt x="881" y="93"/>
                  </a:lnTo>
                  <a:lnTo>
                    <a:pt x="931" y="73"/>
                  </a:lnTo>
                  <a:lnTo>
                    <a:pt x="983" y="54"/>
                  </a:lnTo>
                  <a:lnTo>
                    <a:pt x="1009" y="44"/>
                  </a:lnTo>
                  <a:lnTo>
                    <a:pt x="1036" y="35"/>
                  </a:lnTo>
                  <a:lnTo>
                    <a:pt x="1062" y="27"/>
                  </a:lnTo>
                  <a:lnTo>
                    <a:pt x="1088" y="20"/>
                  </a:lnTo>
                  <a:lnTo>
                    <a:pt x="1115" y="14"/>
                  </a:lnTo>
                  <a:lnTo>
                    <a:pt x="1141" y="9"/>
                  </a:lnTo>
                  <a:lnTo>
                    <a:pt x="1167" y="4"/>
                  </a:lnTo>
                  <a:lnTo>
                    <a:pt x="1192" y="1"/>
                  </a:lnTo>
                  <a:lnTo>
                    <a:pt x="1216" y="0"/>
                  </a:lnTo>
                  <a:lnTo>
                    <a:pt x="1241" y="0"/>
                  </a:lnTo>
                  <a:lnTo>
                    <a:pt x="1264" y="1"/>
                  </a:lnTo>
                  <a:lnTo>
                    <a:pt x="1287" y="4"/>
                  </a:lnTo>
                  <a:lnTo>
                    <a:pt x="1308" y="9"/>
                  </a:lnTo>
                  <a:lnTo>
                    <a:pt x="1328" y="15"/>
                  </a:lnTo>
                  <a:lnTo>
                    <a:pt x="1347" y="24"/>
                  </a:lnTo>
                  <a:lnTo>
                    <a:pt x="1365" y="35"/>
                  </a:lnTo>
                  <a:lnTo>
                    <a:pt x="1381" y="48"/>
                  </a:lnTo>
                  <a:lnTo>
                    <a:pt x="1396" y="64"/>
                  </a:lnTo>
                  <a:lnTo>
                    <a:pt x="1409" y="82"/>
                  </a:lnTo>
                  <a:lnTo>
                    <a:pt x="1421" y="102"/>
                  </a:lnTo>
                  <a:lnTo>
                    <a:pt x="1448" y="85"/>
                  </a:lnTo>
                  <a:lnTo>
                    <a:pt x="1475" y="69"/>
                  </a:lnTo>
                  <a:lnTo>
                    <a:pt x="1505" y="56"/>
                  </a:lnTo>
                  <a:lnTo>
                    <a:pt x="1536" y="44"/>
                  </a:lnTo>
                  <a:lnTo>
                    <a:pt x="1567" y="34"/>
                  </a:lnTo>
                  <a:lnTo>
                    <a:pt x="1599" y="26"/>
                  </a:lnTo>
                  <a:lnTo>
                    <a:pt x="1632" y="21"/>
                  </a:lnTo>
                  <a:lnTo>
                    <a:pt x="1665" y="17"/>
                  </a:lnTo>
                  <a:lnTo>
                    <a:pt x="1699" y="14"/>
                  </a:lnTo>
                  <a:lnTo>
                    <a:pt x="1731" y="14"/>
                  </a:lnTo>
                  <a:lnTo>
                    <a:pt x="1765" y="16"/>
                  </a:lnTo>
                  <a:lnTo>
                    <a:pt x="1797" y="19"/>
                  </a:lnTo>
                  <a:lnTo>
                    <a:pt x="1830" y="24"/>
                  </a:lnTo>
                  <a:lnTo>
                    <a:pt x="1861" y="31"/>
                  </a:lnTo>
                  <a:lnTo>
                    <a:pt x="1892" y="39"/>
                  </a:lnTo>
                  <a:lnTo>
                    <a:pt x="1921" y="49"/>
                  </a:lnTo>
                  <a:lnTo>
                    <a:pt x="1950" y="63"/>
                  </a:lnTo>
                  <a:lnTo>
                    <a:pt x="1977" y="76"/>
                  </a:lnTo>
                  <a:lnTo>
                    <a:pt x="2002" y="92"/>
                  </a:lnTo>
                  <a:lnTo>
                    <a:pt x="2026" y="109"/>
                  </a:lnTo>
                  <a:lnTo>
                    <a:pt x="2047" y="129"/>
                  </a:lnTo>
                  <a:lnTo>
                    <a:pt x="2066" y="149"/>
                  </a:lnTo>
                  <a:lnTo>
                    <a:pt x="2084" y="171"/>
                  </a:lnTo>
                  <a:lnTo>
                    <a:pt x="2099" y="196"/>
                  </a:lnTo>
                  <a:lnTo>
                    <a:pt x="2111" y="222"/>
                  </a:lnTo>
                  <a:lnTo>
                    <a:pt x="2120" y="250"/>
                  </a:lnTo>
                  <a:lnTo>
                    <a:pt x="2126" y="278"/>
                  </a:lnTo>
                  <a:lnTo>
                    <a:pt x="2129" y="309"/>
                  </a:lnTo>
                  <a:lnTo>
                    <a:pt x="2129" y="341"/>
                  </a:lnTo>
                  <a:lnTo>
                    <a:pt x="2125" y="376"/>
                  </a:lnTo>
                  <a:lnTo>
                    <a:pt x="2118" y="411"/>
                  </a:lnTo>
                  <a:lnTo>
                    <a:pt x="2106" y="448"/>
                  </a:lnTo>
                  <a:lnTo>
                    <a:pt x="2129" y="457"/>
                  </a:lnTo>
                  <a:lnTo>
                    <a:pt x="2150" y="466"/>
                  </a:lnTo>
                  <a:lnTo>
                    <a:pt x="2167" y="476"/>
                  </a:lnTo>
                  <a:lnTo>
                    <a:pt x="2183" y="487"/>
                  </a:lnTo>
                  <a:lnTo>
                    <a:pt x="2196" y="498"/>
                  </a:lnTo>
                  <a:lnTo>
                    <a:pt x="2209" y="511"/>
                  </a:lnTo>
                  <a:lnTo>
                    <a:pt x="2218" y="523"/>
                  </a:lnTo>
                  <a:lnTo>
                    <a:pt x="2227" y="536"/>
                  </a:lnTo>
                  <a:lnTo>
                    <a:pt x="2233" y="550"/>
                  </a:lnTo>
                  <a:lnTo>
                    <a:pt x="2239" y="564"/>
                  </a:lnTo>
                  <a:lnTo>
                    <a:pt x="2243" y="579"/>
                  </a:lnTo>
                  <a:lnTo>
                    <a:pt x="2246" y="594"/>
                  </a:lnTo>
                  <a:lnTo>
                    <a:pt x="2248" y="609"/>
                  </a:lnTo>
                  <a:lnTo>
                    <a:pt x="2250" y="624"/>
                  </a:lnTo>
                  <a:lnTo>
                    <a:pt x="2250" y="641"/>
                  </a:lnTo>
                  <a:lnTo>
                    <a:pt x="2250" y="657"/>
                  </a:lnTo>
                  <a:close/>
                </a:path>
              </a:pathLst>
            </a:custGeom>
            <a:solidFill>
              <a:srgbClr val="AE8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108"/>
            <p:cNvSpPr>
              <a:spLocks/>
            </p:cNvSpPr>
            <p:nvPr/>
          </p:nvSpPr>
          <p:spPr bwMode="auto">
            <a:xfrm>
              <a:off x="7000875" y="4759326"/>
              <a:ext cx="52387" cy="34925"/>
            </a:xfrm>
            <a:custGeom>
              <a:avLst/>
              <a:gdLst>
                <a:gd name="T0" fmla="*/ 0 w 554"/>
                <a:gd name="T1" fmla="*/ 173 h 368"/>
                <a:gd name="T2" fmla="*/ 4 w 554"/>
                <a:gd name="T3" fmla="*/ 167 h 368"/>
                <a:gd name="T4" fmla="*/ 18 w 554"/>
                <a:gd name="T5" fmla="*/ 155 h 368"/>
                <a:gd name="T6" fmla="*/ 41 w 554"/>
                <a:gd name="T7" fmla="*/ 137 h 368"/>
                <a:gd name="T8" fmla="*/ 71 w 554"/>
                <a:gd name="T9" fmla="*/ 116 h 368"/>
                <a:gd name="T10" fmla="*/ 88 w 554"/>
                <a:gd name="T11" fmla="*/ 104 h 368"/>
                <a:gd name="T12" fmla="*/ 107 w 554"/>
                <a:gd name="T13" fmla="*/ 92 h 368"/>
                <a:gd name="T14" fmla="*/ 127 w 554"/>
                <a:gd name="T15" fmla="*/ 80 h 368"/>
                <a:gd name="T16" fmla="*/ 148 w 554"/>
                <a:gd name="T17" fmla="*/ 69 h 368"/>
                <a:gd name="T18" fmla="*/ 169 w 554"/>
                <a:gd name="T19" fmla="*/ 57 h 368"/>
                <a:gd name="T20" fmla="*/ 192 w 554"/>
                <a:gd name="T21" fmla="*/ 46 h 368"/>
                <a:gd name="T22" fmla="*/ 215 w 554"/>
                <a:gd name="T23" fmla="*/ 35 h 368"/>
                <a:gd name="T24" fmla="*/ 238 w 554"/>
                <a:gd name="T25" fmla="*/ 26 h 368"/>
                <a:gd name="T26" fmla="*/ 263 w 554"/>
                <a:gd name="T27" fmla="*/ 18 h 368"/>
                <a:gd name="T28" fmla="*/ 286 w 554"/>
                <a:gd name="T29" fmla="*/ 11 h 368"/>
                <a:gd name="T30" fmla="*/ 310 w 554"/>
                <a:gd name="T31" fmla="*/ 6 h 368"/>
                <a:gd name="T32" fmla="*/ 334 w 554"/>
                <a:gd name="T33" fmla="*/ 2 h 368"/>
                <a:gd name="T34" fmla="*/ 357 w 554"/>
                <a:gd name="T35" fmla="*/ 0 h 368"/>
                <a:gd name="T36" fmla="*/ 379 w 554"/>
                <a:gd name="T37" fmla="*/ 1 h 368"/>
                <a:gd name="T38" fmla="*/ 402 w 554"/>
                <a:gd name="T39" fmla="*/ 4 h 368"/>
                <a:gd name="T40" fmla="*/ 423 w 554"/>
                <a:gd name="T41" fmla="*/ 9 h 368"/>
                <a:gd name="T42" fmla="*/ 443 w 554"/>
                <a:gd name="T43" fmla="*/ 17 h 368"/>
                <a:gd name="T44" fmla="*/ 463 w 554"/>
                <a:gd name="T45" fmla="*/ 29 h 368"/>
                <a:gd name="T46" fmla="*/ 481 w 554"/>
                <a:gd name="T47" fmla="*/ 44 h 368"/>
                <a:gd name="T48" fmla="*/ 497 w 554"/>
                <a:gd name="T49" fmla="*/ 62 h 368"/>
                <a:gd name="T50" fmla="*/ 512 w 554"/>
                <a:gd name="T51" fmla="*/ 83 h 368"/>
                <a:gd name="T52" fmla="*/ 525 w 554"/>
                <a:gd name="T53" fmla="*/ 109 h 368"/>
                <a:gd name="T54" fmla="*/ 536 w 554"/>
                <a:gd name="T55" fmla="*/ 138 h 368"/>
                <a:gd name="T56" fmla="*/ 545 w 554"/>
                <a:gd name="T57" fmla="*/ 172 h 368"/>
                <a:gd name="T58" fmla="*/ 551 w 554"/>
                <a:gd name="T59" fmla="*/ 205 h 368"/>
                <a:gd name="T60" fmla="*/ 554 w 554"/>
                <a:gd name="T61" fmla="*/ 235 h 368"/>
                <a:gd name="T62" fmla="*/ 553 w 554"/>
                <a:gd name="T63" fmla="*/ 261 h 368"/>
                <a:gd name="T64" fmla="*/ 550 w 554"/>
                <a:gd name="T65" fmla="*/ 283 h 368"/>
                <a:gd name="T66" fmla="*/ 544 w 554"/>
                <a:gd name="T67" fmla="*/ 304 h 368"/>
                <a:gd name="T68" fmla="*/ 535 w 554"/>
                <a:gd name="T69" fmla="*/ 320 h 368"/>
                <a:gd name="T70" fmla="*/ 524 w 554"/>
                <a:gd name="T71" fmla="*/ 334 h 368"/>
                <a:gd name="T72" fmla="*/ 510 w 554"/>
                <a:gd name="T73" fmla="*/ 345 h 368"/>
                <a:gd name="T74" fmla="*/ 494 w 554"/>
                <a:gd name="T75" fmla="*/ 354 h 368"/>
                <a:gd name="T76" fmla="*/ 477 w 554"/>
                <a:gd name="T77" fmla="*/ 360 h 368"/>
                <a:gd name="T78" fmla="*/ 459 w 554"/>
                <a:gd name="T79" fmla="*/ 366 h 368"/>
                <a:gd name="T80" fmla="*/ 437 w 554"/>
                <a:gd name="T81" fmla="*/ 368 h 368"/>
                <a:gd name="T82" fmla="*/ 416 w 554"/>
                <a:gd name="T83" fmla="*/ 368 h 368"/>
                <a:gd name="T84" fmla="*/ 393 w 554"/>
                <a:gd name="T85" fmla="*/ 366 h 368"/>
                <a:gd name="T86" fmla="*/ 369 w 554"/>
                <a:gd name="T87" fmla="*/ 362 h 368"/>
                <a:gd name="T88" fmla="*/ 345 w 554"/>
                <a:gd name="T89" fmla="*/ 357 h 368"/>
                <a:gd name="T90" fmla="*/ 320 w 554"/>
                <a:gd name="T91" fmla="*/ 350 h 368"/>
                <a:gd name="T92" fmla="*/ 294 w 554"/>
                <a:gd name="T93" fmla="*/ 343 h 368"/>
                <a:gd name="T94" fmla="*/ 268 w 554"/>
                <a:gd name="T95" fmla="*/ 334 h 368"/>
                <a:gd name="T96" fmla="*/ 242 w 554"/>
                <a:gd name="T97" fmla="*/ 324 h 368"/>
                <a:gd name="T98" fmla="*/ 217 w 554"/>
                <a:gd name="T99" fmla="*/ 313 h 368"/>
                <a:gd name="T100" fmla="*/ 192 w 554"/>
                <a:gd name="T101" fmla="*/ 302 h 368"/>
                <a:gd name="T102" fmla="*/ 167 w 554"/>
                <a:gd name="T103" fmla="*/ 288 h 368"/>
                <a:gd name="T104" fmla="*/ 143 w 554"/>
                <a:gd name="T105" fmla="*/ 276 h 368"/>
                <a:gd name="T106" fmla="*/ 121 w 554"/>
                <a:gd name="T107" fmla="*/ 263 h 368"/>
                <a:gd name="T108" fmla="*/ 98 w 554"/>
                <a:gd name="T109" fmla="*/ 250 h 368"/>
                <a:gd name="T110" fmla="*/ 78 w 554"/>
                <a:gd name="T111" fmla="*/ 237 h 368"/>
                <a:gd name="T112" fmla="*/ 59 w 554"/>
                <a:gd name="T113" fmla="*/ 222 h 368"/>
                <a:gd name="T114" fmla="*/ 40 w 554"/>
                <a:gd name="T115" fmla="*/ 209 h 368"/>
                <a:gd name="T116" fmla="*/ 25 w 554"/>
                <a:gd name="T117" fmla="*/ 197 h 368"/>
                <a:gd name="T118" fmla="*/ 11 w 554"/>
                <a:gd name="T119" fmla="*/ 184 h 368"/>
                <a:gd name="T120" fmla="*/ 0 w 554"/>
                <a:gd name="T121" fmla="*/ 173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4" h="368">
                  <a:moveTo>
                    <a:pt x="0" y="173"/>
                  </a:moveTo>
                  <a:lnTo>
                    <a:pt x="4" y="167"/>
                  </a:lnTo>
                  <a:lnTo>
                    <a:pt x="18" y="155"/>
                  </a:lnTo>
                  <a:lnTo>
                    <a:pt x="41" y="137"/>
                  </a:lnTo>
                  <a:lnTo>
                    <a:pt x="71" y="116"/>
                  </a:lnTo>
                  <a:lnTo>
                    <a:pt x="88" y="104"/>
                  </a:lnTo>
                  <a:lnTo>
                    <a:pt x="107" y="92"/>
                  </a:lnTo>
                  <a:lnTo>
                    <a:pt x="127" y="80"/>
                  </a:lnTo>
                  <a:lnTo>
                    <a:pt x="148" y="69"/>
                  </a:lnTo>
                  <a:lnTo>
                    <a:pt x="169" y="57"/>
                  </a:lnTo>
                  <a:lnTo>
                    <a:pt x="192" y="46"/>
                  </a:lnTo>
                  <a:lnTo>
                    <a:pt x="215" y="35"/>
                  </a:lnTo>
                  <a:lnTo>
                    <a:pt x="238" y="26"/>
                  </a:lnTo>
                  <a:lnTo>
                    <a:pt x="263" y="18"/>
                  </a:lnTo>
                  <a:lnTo>
                    <a:pt x="286" y="11"/>
                  </a:lnTo>
                  <a:lnTo>
                    <a:pt x="310" y="6"/>
                  </a:lnTo>
                  <a:lnTo>
                    <a:pt x="334" y="2"/>
                  </a:lnTo>
                  <a:lnTo>
                    <a:pt x="357" y="0"/>
                  </a:lnTo>
                  <a:lnTo>
                    <a:pt x="379" y="1"/>
                  </a:lnTo>
                  <a:lnTo>
                    <a:pt x="402" y="4"/>
                  </a:lnTo>
                  <a:lnTo>
                    <a:pt x="423" y="9"/>
                  </a:lnTo>
                  <a:lnTo>
                    <a:pt x="443" y="17"/>
                  </a:lnTo>
                  <a:lnTo>
                    <a:pt x="463" y="29"/>
                  </a:lnTo>
                  <a:lnTo>
                    <a:pt x="481" y="44"/>
                  </a:lnTo>
                  <a:lnTo>
                    <a:pt x="497" y="62"/>
                  </a:lnTo>
                  <a:lnTo>
                    <a:pt x="512" y="83"/>
                  </a:lnTo>
                  <a:lnTo>
                    <a:pt x="525" y="109"/>
                  </a:lnTo>
                  <a:lnTo>
                    <a:pt x="536" y="138"/>
                  </a:lnTo>
                  <a:lnTo>
                    <a:pt x="545" y="172"/>
                  </a:lnTo>
                  <a:lnTo>
                    <a:pt x="551" y="205"/>
                  </a:lnTo>
                  <a:lnTo>
                    <a:pt x="554" y="235"/>
                  </a:lnTo>
                  <a:lnTo>
                    <a:pt x="553" y="261"/>
                  </a:lnTo>
                  <a:lnTo>
                    <a:pt x="550" y="283"/>
                  </a:lnTo>
                  <a:lnTo>
                    <a:pt x="544" y="304"/>
                  </a:lnTo>
                  <a:lnTo>
                    <a:pt x="535" y="320"/>
                  </a:lnTo>
                  <a:lnTo>
                    <a:pt x="524" y="334"/>
                  </a:lnTo>
                  <a:lnTo>
                    <a:pt x="510" y="345"/>
                  </a:lnTo>
                  <a:lnTo>
                    <a:pt x="494" y="354"/>
                  </a:lnTo>
                  <a:lnTo>
                    <a:pt x="477" y="360"/>
                  </a:lnTo>
                  <a:lnTo>
                    <a:pt x="459" y="366"/>
                  </a:lnTo>
                  <a:lnTo>
                    <a:pt x="437" y="368"/>
                  </a:lnTo>
                  <a:lnTo>
                    <a:pt x="416" y="368"/>
                  </a:lnTo>
                  <a:lnTo>
                    <a:pt x="393" y="366"/>
                  </a:lnTo>
                  <a:lnTo>
                    <a:pt x="369" y="362"/>
                  </a:lnTo>
                  <a:lnTo>
                    <a:pt x="345" y="357"/>
                  </a:lnTo>
                  <a:lnTo>
                    <a:pt x="320" y="350"/>
                  </a:lnTo>
                  <a:lnTo>
                    <a:pt x="294" y="343"/>
                  </a:lnTo>
                  <a:lnTo>
                    <a:pt x="268" y="334"/>
                  </a:lnTo>
                  <a:lnTo>
                    <a:pt x="242" y="324"/>
                  </a:lnTo>
                  <a:lnTo>
                    <a:pt x="217" y="313"/>
                  </a:lnTo>
                  <a:lnTo>
                    <a:pt x="192" y="302"/>
                  </a:lnTo>
                  <a:lnTo>
                    <a:pt x="167" y="288"/>
                  </a:lnTo>
                  <a:lnTo>
                    <a:pt x="143" y="276"/>
                  </a:lnTo>
                  <a:lnTo>
                    <a:pt x="121" y="263"/>
                  </a:lnTo>
                  <a:lnTo>
                    <a:pt x="98" y="250"/>
                  </a:lnTo>
                  <a:lnTo>
                    <a:pt x="78" y="237"/>
                  </a:lnTo>
                  <a:lnTo>
                    <a:pt x="59" y="222"/>
                  </a:lnTo>
                  <a:lnTo>
                    <a:pt x="40" y="209"/>
                  </a:lnTo>
                  <a:lnTo>
                    <a:pt x="25" y="197"/>
                  </a:lnTo>
                  <a:lnTo>
                    <a:pt x="11" y="18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CF9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109"/>
            <p:cNvSpPr>
              <a:spLocks/>
            </p:cNvSpPr>
            <p:nvPr/>
          </p:nvSpPr>
          <p:spPr bwMode="auto">
            <a:xfrm>
              <a:off x="6950075" y="4670426"/>
              <a:ext cx="44450" cy="44450"/>
            </a:xfrm>
            <a:custGeom>
              <a:avLst/>
              <a:gdLst>
                <a:gd name="T0" fmla="*/ 16 w 484"/>
                <a:gd name="T1" fmla="*/ 346 h 472"/>
                <a:gd name="T2" fmla="*/ 40 w 484"/>
                <a:gd name="T3" fmla="*/ 235 h 472"/>
                <a:gd name="T4" fmla="*/ 54 w 484"/>
                <a:gd name="T5" fmla="*/ 180 h 472"/>
                <a:gd name="T6" fmla="*/ 66 w 484"/>
                <a:gd name="T7" fmla="*/ 144 h 472"/>
                <a:gd name="T8" fmla="*/ 80 w 484"/>
                <a:gd name="T9" fmla="*/ 112 h 472"/>
                <a:gd name="T10" fmla="*/ 97 w 484"/>
                <a:gd name="T11" fmla="*/ 81 h 472"/>
                <a:gd name="T12" fmla="*/ 116 w 484"/>
                <a:gd name="T13" fmla="*/ 55 h 472"/>
                <a:gd name="T14" fmla="*/ 138 w 484"/>
                <a:gd name="T15" fmla="*/ 34 h 472"/>
                <a:gd name="T16" fmla="*/ 165 w 484"/>
                <a:gd name="T17" fmla="*/ 16 h 472"/>
                <a:gd name="T18" fmla="*/ 195 w 484"/>
                <a:gd name="T19" fmla="*/ 5 h 472"/>
                <a:gd name="T20" fmla="*/ 231 w 484"/>
                <a:gd name="T21" fmla="*/ 0 h 472"/>
                <a:gd name="T22" fmla="*/ 270 w 484"/>
                <a:gd name="T23" fmla="*/ 3 h 472"/>
                <a:gd name="T24" fmla="*/ 308 w 484"/>
                <a:gd name="T25" fmla="*/ 11 h 472"/>
                <a:gd name="T26" fmla="*/ 336 w 484"/>
                <a:gd name="T27" fmla="*/ 23 h 472"/>
                <a:gd name="T28" fmla="*/ 363 w 484"/>
                <a:gd name="T29" fmla="*/ 41 h 472"/>
                <a:gd name="T30" fmla="*/ 385 w 484"/>
                <a:gd name="T31" fmla="*/ 61 h 472"/>
                <a:gd name="T32" fmla="*/ 405 w 484"/>
                <a:gd name="T33" fmla="*/ 85 h 472"/>
                <a:gd name="T34" fmla="*/ 423 w 484"/>
                <a:gd name="T35" fmla="*/ 113 h 472"/>
                <a:gd name="T36" fmla="*/ 437 w 484"/>
                <a:gd name="T37" fmla="*/ 142 h 472"/>
                <a:gd name="T38" fmla="*/ 449 w 484"/>
                <a:gd name="T39" fmla="*/ 175 h 472"/>
                <a:gd name="T40" fmla="*/ 463 w 484"/>
                <a:gd name="T41" fmla="*/ 224 h 472"/>
                <a:gd name="T42" fmla="*/ 476 w 484"/>
                <a:gd name="T43" fmla="*/ 294 h 472"/>
                <a:gd name="T44" fmla="*/ 483 w 484"/>
                <a:gd name="T45" fmla="*/ 361 h 472"/>
                <a:gd name="T46" fmla="*/ 484 w 484"/>
                <a:gd name="T47" fmla="*/ 423 h 472"/>
                <a:gd name="T48" fmla="*/ 454 w 484"/>
                <a:gd name="T49" fmla="*/ 454 h 472"/>
                <a:gd name="T50" fmla="*/ 355 w 484"/>
                <a:gd name="T51" fmla="*/ 464 h 472"/>
                <a:gd name="T52" fmla="*/ 268 w 484"/>
                <a:gd name="T53" fmla="*/ 470 h 472"/>
                <a:gd name="T54" fmla="*/ 178 w 484"/>
                <a:gd name="T55" fmla="*/ 472 h 472"/>
                <a:gd name="T56" fmla="*/ 115 w 484"/>
                <a:gd name="T57" fmla="*/ 470 h 472"/>
                <a:gd name="T58" fmla="*/ 78 w 484"/>
                <a:gd name="T59" fmla="*/ 466 h 472"/>
                <a:gd name="T60" fmla="*/ 47 w 484"/>
                <a:gd name="T61" fmla="*/ 460 h 472"/>
                <a:gd name="T62" fmla="*/ 23 w 484"/>
                <a:gd name="T63" fmla="*/ 451 h 472"/>
                <a:gd name="T64" fmla="*/ 6 w 484"/>
                <a:gd name="T65" fmla="*/ 439 h 472"/>
                <a:gd name="T66" fmla="*/ 0 w 484"/>
                <a:gd name="T67" fmla="*/ 42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4" h="472">
                  <a:moveTo>
                    <a:pt x="1" y="414"/>
                  </a:moveTo>
                  <a:lnTo>
                    <a:pt x="16" y="346"/>
                  </a:lnTo>
                  <a:lnTo>
                    <a:pt x="31" y="272"/>
                  </a:lnTo>
                  <a:lnTo>
                    <a:pt x="40" y="235"/>
                  </a:lnTo>
                  <a:lnTo>
                    <a:pt x="49" y="197"/>
                  </a:lnTo>
                  <a:lnTo>
                    <a:pt x="54" y="180"/>
                  </a:lnTo>
                  <a:lnTo>
                    <a:pt x="60" y="162"/>
                  </a:lnTo>
                  <a:lnTo>
                    <a:pt x="66" y="144"/>
                  </a:lnTo>
                  <a:lnTo>
                    <a:pt x="73" y="127"/>
                  </a:lnTo>
                  <a:lnTo>
                    <a:pt x="80" y="112"/>
                  </a:lnTo>
                  <a:lnTo>
                    <a:pt x="89" y="96"/>
                  </a:lnTo>
                  <a:lnTo>
                    <a:pt x="97" y="81"/>
                  </a:lnTo>
                  <a:lnTo>
                    <a:pt x="106" y="68"/>
                  </a:lnTo>
                  <a:lnTo>
                    <a:pt x="116" y="55"/>
                  </a:lnTo>
                  <a:lnTo>
                    <a:pt x="127" y="44"/>
                  </a:lnTo>
                  <a:lnTo>
                    <a:pt x="138" y="34"/>
                  </a:lnTo>
                  <a:lnTo>
                    <a:pt x="152" y="24"/>
                  </a:lnTo>
                  <a:lnTo>
                    <a:pt x="165" y="16"/>
                  </a:lnTo>
                  <a:lnTo>
                    <a:pt x="180" y="10"/>
                  </a:lnTo>
                  <a:lnTo>
                    <a:pt x="195" y="5"/>
                  </a:lnTo>
                  <a:lnTo>
                    <a:pt x="212" y="2"/>
                  </a:lnTo>
                  <a:lnTo>
                    <a:pt x="231" y="0"/>
                  </a:lnTo>
                  <a:lnTo>
                    <a:pt x="249" y="1"/>
                  </a:lnTo>
                  <a:lnTo>
                    <a:pt x="270" y="3"/>
                  </a:lnTo>
                  <a:lnTo>
                    <a:pt x="292" y="7"/>
                  </a:lnTo>
                  <a:lnTo>
                    <a:pt x="308" y="11"/>
                  </a:lnTo>
                  <a:lnTo>
                    <a:pt x="323" y="16"/>
                  </a:lnTo>
                  <a:lnTo>
                    <a:pt x="336" y="23"/>
                  </a:lnTo>
                  <a:lnTo>
                    <a:pt x="351" y="31"/>
                  </a:lnTo>
                  <a:lnTo>
                    <a:pt x="363" y="41"/>
                  </a:lnTo>
                  <a:lnTo>
                    <a:pt x="375" y="50"/>
                  </a:lnTo>
                  <a:lnTo>
                    <a:pt x="385" y="61"/>
                  </a:lnTo>
                  <a:lnTo>
                    <a:pt x="396" y="73"/>
                  </a:lnTo>
                  <a:lnTo>
                    <a:pt x="405" y="85"/>
                  </a:lnTo>
                  <a:lnTo>
                    <a:pt x="415" y="99"/>
                  </a:lnTo>
                  <a:lnTo>
                    <a:pt x="423" y="113"/>
                  </a:lnTo>
                  <a:lnTo>
                    <a:pt x="430" y="127"/>
                  </a:lnTo>
                  <a:lnTo>
                    <a:pt x="437" y="142"/>
                  </a:lnTo>
                  <a:lnTo>
                    <a:pt x="443" y="158"/>
                  </a:lnTo>
                  <a:lnTo>
                    <a:pt x="449" y="175"/>
                  </a:lnTo>
                  <a:lnTo>
                    <a:pt x="454" y="191"/>
                  </a:lnTo>
                  <a:lnTo>
                    <a:pt x="463" y="224"/>
                  </a:lnTo>
                  <a:lnTo>
                    <a:pt x="470" y="259"/>
                  </a:lnTo>
                  <a:lnTo>
                    <a:pt x="476" y="294"/>
                  </a:lnTo>
                  <a:lnTo>
                    <a:pt x="480" y="327"/>
                  </a:lnTo>
                  <a:lnTo>
                    <a:pt x="483" y="361"/>
                  </a:lnTo>
                  <a:lnTo>
                    <a:pt x="484" y="393"/>
                  </a:lnTo>
                  <a:lnTo>
                    <a:pt x="484" y="423"/>
                  </a:lnTo>
                  <a:lnTo>
                    <a:pt x="484" y="450"/>
                  </a:lnTo>
                  <a:lnTo>
                    <a:pt x="454" y="454"/>
                  </a:lnTo>
                  <a:lnTo>
                    <a:pt x="394" y="461"/>
                  </a:lnTo>
                  <a:lnTo>
                    <a:pt x="355" y="464"/>
                  </a:lnTo>
                  <a:lnTo>
                    <a:pt x="313" y="467"/>
                  </a:lnTo>
                  <a:lnTo>
                    <a:pt x="268" y="470"/>
                  </a:lnTo>
                  <a:lnTo>
                    <a:pt x="223" y="472"/>
                  </a:lnTo>
                  <a:lnTo>
                    <a:pt x="178" y="472"/>
                  </a:lnTo>
                  <a:lnTo>
                    <a:pt x="135" y="471"/>
                  </a:lnTo>
                  <a:lnTo>
                    <a:pt x="115" y="470"/>
                  </a:lnTo>
                  <a:lnTo>
                    <a:pt x="97" y="468"/>
                  </a:lnTo>
                  <a:lnTo>
                    <a:pt x="78" y="466"/>
                  </a:lnTo>
                  <a:lnTo>
                    <a:pt x="62" y="463"/>
                  </a:lnTo>
                  <a:lnTo>
                    <a:pt x="47" y="460"/>
                  </a:lnTo>
                  <a:lnTo>
                    <a:pt x="34" y="455"/>
                  </a:lnTo>
                  <a:lnTo>
                    <a:pt x="23" y="451"/>
                  </a:lnTo>
                  <a:lnTo>
                    <a:pt x="13" y="445"/>
                  </a:lnTo>
                  <a:lnTo>
                    <a:pt x="6" y="439"/>
                  </a:lnTo>
                  <a:lnTo>
                    <a:pt x="2" y="432"/>
                  </a:lnTo>
                  <a:lnTo>
                    <a:pt x="0" y="424"/>
                  </a:lnTo>
                  <a:lnTo>
                    <a:pt x="1" y="414"/>
                  </a:lnTo>
                  <a:close/>
                </a:path>
              </a:pathLst>
            </a:custGeom>
            <a:solidFill>
              <a:srgbClr val="CF9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Freeform 110"/>
            <p:cNvSpPr>
              <a:spLocks/>
            </p:cNvSpPr>
            <p:nvPr/>
          </p:nvSpPr>
          <p:spPr bwMode="auto">
            <a:xfrm>
              <a:off x="6826250" y="4618038"/>
              <a:ext cx="312737" cy="419100"/>
            </a:xfrm>
            <a:custGeom>
              <a:avLst/>
              <a:gdLst>
                <a:gd name="T0" fmla="*/ 1144 w 3352"/>
                <a:gd name="T1" fmla="*/ 1631 h 4477"/>
                <a:gd name="T2" fmla="*/ 1108 w 3352"/>
                <a:gd name="T3" fmla="*/ 1761 h 4477"/>
                <a:gd name="T4" fmla="*/ 1157 w 3352"/>
                <a:gd name="T5" fmla="*/ 1872 h 4477"/>
                <a:gd name="T6" fmla="*/ 1256 w 3352"/>
                <a:gd name="T7" fmla="*/ 1968 h 4477"/>
                <a:gd name="T8" fmla="*/ 1423 w 3352"/>
                <a:gd name="T9" fmla="*/ 2074 h 4477"/>
                <a:gd name="T10" fmla="*/ 1488 w 3352"/>
                <a:gd name="T11" fmla="*/ 2054 h 4477"/>
                <a:gd name="T12" fmla="*/ 1553 w 3352"/>
                <a:gd name="T13" fmla="*/ 2061 h 4477"/>
                <a:gd name="T14" fmla="*/ 1592 w 3352"/>
                <a:gd name="T15" fmla="*/ 2128 h 4477"/>
                <a:gd name="T16" fmla="*/ 1665 w 3352"/>
                <a:gd name="T17" fmla="*/ 2187 h 4477"/>
                <a:gd name="T18" fmla="*/ 1814 w 3352"/>
                <a:gd name="T19" fmla="*/ 2255 h 4477"/>
                <a:gd name="T20" fmla="*/ 1888 w 3352"/>
                <a:gd name="T21" fmla="*/ 2360 h 4477"/>
                <a:gd name="T22" fmla="*/ 1913 w 3352"/>
                <a:gd name="T23" fmla="*/ 2559 h 4477"/>
                <a:gd name="T24" fmla="*/ 1939 w 3352"/>
                <a:gd name="T25" fmla="*/ 2719 h 4477"/>
                <a:gd name="T26" fmla="*/ 2059 w 3352"/>
                <a:gd name="T27" fmla="*/ 2982 h 4477"/>
                <a:gd name="T28" fmla="*/ 2199 w 3352"/>
                <a:gd name="T29" fmla="*/ 3250 h 4477"/>
                <a:gd name="T30" fmla="*/ 2314 w 3352"/>
                <a:gd name="T31" fmla="*/ 3410 h 4477"/>
                <a:gd name="T32" fmla="*/ 2428 w 3352"/>
                <a:gd name="T33" fmla="*/ 3492 h 4477"/>
                <a:gd name="T34" fmla="*/ 2562 w 3352"/>
                <a:gd name="T35" fmla="*/ 3497 h 4477"/>
                <a:gd name="T36" fmla="*/ 2667 w 3352"/>
                <a:gd name="T37" fmla="*/ 3623 h 4477"/>
                <a:gd name="T38" fmla="*/ 2782 w 3352"/>
                <a:gd name="T39" fmla="*/ 3690 h 4477"/>
                <a:gd name="T40" fmla="*/ 2915 w 3352"/>
                <a:gd name="T41" fmla="*/ 3704 h 4477"/>
                <a:gd name="T42" fmla="*/ 3110 w 3352"/>
                <a:gd name="T43" fmla="*/ 3711 h 4477"/>
                <a:gd name="T44" fmla="*/ 3267 w 3352"/>
                <a:gd name="T45" fmla="*/ 3762 h 4477"/>
                <a:gd name="T46" fmla="*/ 3344 w 3352"/>
                <a:gd name="T47" fmla="*/ 3859 h 4477"/>
                <a:gd name="T48" fmla="*/ 3343 w 3352"/>
                <a:gd name="T49" fmla="*/ 3983 h 4477"/>
                <a:gd name="T50" fmla="*/ 3286 w 3352"/>
                <a:gd name="T51" fmla="*/ 4116 h 4477"/>
                <a:gd name="T52" fmla="*/ 3192 w 3352"/>
                <a:gd name="T53" fmla="*/ 4239 h 4477"/>
                <a:gd name="T54" fmla="*/ 2943 w 3352"/>
                <a:gd name="T55" fmla="*/ 4409 h 4477"/>
                <a:gd name="T56" fmla="*/ 2644 w 3352"/>
                <a:gd name="T57" fmla="*/ 4475 h 4477"/>
                <a:gd name="T58" fmla="*/ 2332 w 3352"/>
                <a:gd name="T59" fmla="*/ 4452 h 4477"/>
                <a:gd name="T60" fmla="*/ 2038 w 3352"/>
                <a:gd name="T61" fmla="*/ 4355 h 4477"/>
                <a:gd name="T62" fmla="*/ 1807 w 3352"/>
                <a:gd name="T63" fmla="*/ 4207 h 4477"/>
                <a:gd name="T64" fmla="*/ 1630 w 3352"/>
                <a:gd name="T65" fmla="*/ 4025 h 4477"/>
                <a:gd name="T66" fmla="*/ 1483 w 3352"/>
                <a:gd name="T67" fmla="*/ 3815 h 4477"/>
                <a:gd name="T68" fmla="*/ 1297 w 3352"/>
                <a:gd name="T69" fmla="*/ 3456 h 4477"/>
                <a:gd name="T70" fmla="*/ 1078 w 3352"/>
                <a:gd name="T71" fmla="*/ 2984 h 4477"/>
                <a:gd name="T72" fmla="*/ 826 w 3352"/>
                <a:gd name="T73" fmla="*/ 2518 h 4477"/>
                <a:gd name="T74" fmla="*/ 575 w 3352"/>
                <a:gd name="T75" fmla="*/ 2056 h 4477"/>
                <a:gd name="T76" fmla="*/ 306 w 3352"/>
                <a:gd name="T77" fmla="*/ 1626 h 4477"/>
                <a:gd name="T78" fmla="*/ 188 w 3352"/>
                <a:gd name="T79" fmla="*/ 1402 h 4477"/>
                <a:gd name="T80" fmla="*/ 93 w 3352"/>
                <a:gd name="T81" fmla="*/ 1144 h 4477"/>
                <a:gd name="T82" fmla="*/ 15 w 3352"/>
                <a:gd name="T83" fmla="*/ 815 h 4477"/>
                <a:gd name="T84" fmla="*/ 2 w 3352"/>
                <a:gd name="T85" fmla="*/ 576 h 4477"/>
                <a:gd name="T86" fmla="*/ 39 w 3352"/>
                <a:gd name="T87" fmla="*/ 404 h 4477"/>
                <a:gd name="T88" fmla="*/ 149 w 3352"/>
                <a:gd name="T89" fmla="*/ 271 h 4477"/>
                <a:gd name="T90" fmla="*/ 330 w 3352"/>
                <a:gd name="T91" fmla="*/ 183 h 4477"/>
                <a:gd name="T92" fmla="*/ 572 w 3352"/>
                <a:gd name="T93" fmla="*/ 72 h 4477"/>
                <a:gd name="T94" fmla="*/ 654 w 3352"/>
                <a:gd name="T95" fmla="*/ 91 h 4477"/>
                <a:gd name="T96" fmla="*/ 693 w 3352"/>
                <a:gd name="T97" fmla="*/ 335 h 4477"/>
                <a:gd name="T98" fmla="*/ 698 w 3352"/>
                <a:gd name="T99" fmla="*/ 522 h 4477"/>
                <a:gd name="T100" fmla="*/ 645 w 3352"/>
                <a:gd name="T101" fmla="*/ 800 h 4477"/>
                <a:gd name="T102" fmla="*/ 645 w 3352"/>
                <a:gd name="T103" fmla="*/ 1076 h 4477"/>
                <a:gd name="T104" fmla="*/ 706 w 3352"/>
                <a:gd name="T105" fmla="*/ 1276 h 4477"/>
                <a:gd name="T106" fmla="*/ 809 w 3352"/>
                <a:gd name="T107" fmla="*/ 1368 h 4477"/>
                <a:gd name="T108" fmla="*/ 986 w 3352"/>
                <a:gd name="T109" fmla="*/ 1440 h 4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52" h="4477">
                  <a:moveTo>
                    <a:pt x="1119" y="1529"/>
                  </a:moveTo>
                  <a:lnTo>
                    <a:pt x="1133" y="1543"/>
                  </a:lnTo>
                  <a:lnTo>
                    <a:pt x="1148" y="1558"/>
                  </a:lnTo>
                  <a:lnTo>
                    <a:pt x="1162" y="1574"/>
                  </a:lnTo>
                  <a:lnTo>
                    <a:pt x="1176" y="1591"/>
                  </a:lnTo>
                  <a:lnTo>
                    <a:pt x="1160" y="1611"/>
                  </a:lnTo>
                  <a:lnTo>
                    <a:pt x="1144" y="1631"/>
                  </a:lnTo>
                  <a:lnTo>
                    <a:pt x="1133" y="1651"/>
                  </a:lnTo>
                  <a:lnTo>
                    <a:pt x="1124" y="1669"/>
                  </a:lnTo>
                  <a:lnTo>
                    <a:pt x="1116" y="1689"/>
                  </a:lnTo>
                  <a:lnTo>
                    <a:pt x="1111" y="1707"/>
                  </a:lnTo>
                  <a:lnTo>
                    <a:pt x="1108" y="1725"/>
                  </a:lnTo>
                  <a:lnTo>
                    <a:pt x="1107" y="1743"/>
                  </a:lnTo>
                  <a:lnTo>
                    <a:pt x="1108" y="1761"/>
                  </a:lnTo>
                  <a:lnTo>
                    <a:pt x="1110" y="1778"/>
                  </a:lnTo>
                  <a:lnTo>
                    <a:pt x="1114" y="1794"/>
                  </a:lnTo>
                  <a:lnTo>
                    <a:pt x="1120" y="1810"/>
                  </a:lnTo>
                  <a:lnTo>
                    <a:pt x="1127" y="1827"/>
                  </a:lnTo>
                  <a:lnTo>
                    <a:pt x="1135" y="1843"/>
                  </a:lnTo>
                  <a:lnTo>
                    <a:pt x="1146" y="1858"/>
                  </a:lnTo>
                  <a:lnTo>
                    <a:pt x="1157" y="1872"/>
                  </a:lnTo>
                  <a:lnTo>
                    <a:pt x="1168" y="1888"/>
                  </a:lnTo>
                  <a:lnTo>
                    <a:pt x="1181" y="1902"/>
                  </a:lnTo>
                  <a:lnTo>
                    <a:pt x="1194" y="1916"/>
                  </a:lnTo>
                  <a:lnTo>
                    <a:pt x="1209" y="1929"/>
                  </a:lnTo>
                  <a:lnTo>
                    <a:pt x="1224" y="1943"/>
                  </a:lnTo>
                  <a:lnTo>
                    <a:pt x="1240" y="1956"/>
                  </a:lnTo>
                  <a:lnTo>
                    <a:pt x="1256" y="1968"/>
                  </a:lnTo>
                  <a:lnTo>
                    <a:pt x="1272" y="1980"/>
                  </a:lnTo>
                  <a:lnTo>
                    <a:pt x="1306" y="2003"/>
                  </a:lnTo>
                  <a:lnTo>
                    <a:pt x="1339" y="2026"/>
                  </a:lnTo>
                  <a:lnTo>
                    <a:pt x="1373" y="2046"/>
                  </a:lnTo>
                  <a:lnTo>
                    <a:pt x="1404" y="2065"/>
                  </a:lnTo>
                  <a:lnTo>
                    <a:pt x="1414" y="2071"/>
                  </a:lnTo>
                  <a:lnTo>
                    <a:pt x="1423" y="2074"/>
                  </a:lnTo>
                  <a:lnTo>
                    <a:pt x="1432" y="2074"/>
                  </a:lnTo>
                  <a:lnTo>
                    <a:pt x="1440" y="2074"/>
                  </a:lnTo>
                  <a:lnTo>
                    <a:pt x="1449" y="2072"/>
                  </a:lnTo>
                  <a:lnTo>
                    <a:pt x="1456" y="2069"/>
                  </a:lnTo>
                  <a:lnTo>
                    <a:pt x="1464" y="2065"/>
                  </a:lnTo>
                  <a:lnTo>
                    <a:pt x="1473" y="2061"/>
                  </a:lnTo>
                  <a:lnTo>
                    <a:pt x="1488" y="2054"/>
                  </a:lnTo>
                  <a:lnTo>
                    <a:pt x="1502" y="2048"/>
                  </a:lnTo>
                  <a:lnTo>
                    <a:pt x="1510" y="2046"/>
                  </a:lnTo>
                  <a:lnTo>
                    <a:pt x="1518" y="2045"/>
                  </a:lnTo>
                  <a:lnTo>
                    <a:pt x="1526" y="2046"/>
                  </a:lnTo>
                  <a:lnTo>
                    <a:pt x="1534" y="2049"/>
                  </a:lnTo>
                  <a:lnTo>
                    <a:pt x="1545" y="2054"/>
                  </a:lnTo>
                  <a:lnTo>
                    <a:pt x="1553" y="2061"/>
                  </a:lnTo>
                  <a:lnTo>
                    <a:pt x="1560" y="2069"/>
                  </a:lnTo>
                  <a:lnTo>
                    <a:pt x="1567" y="2076"/>
                  </a:lnTo>
                  <a:lnTo>
                    <a:pt x="1572" y="2085"/>
                  </a:lnTo>
                  <a:lnTo>
                    <a:pt x="1577" y="2093"/>
                  </a:lnTo>
                  <a:lnTo>
                    <a:pt x="1581" y="2102"/>
                  </a:lnTo>
                  <a:lnTo>
                    <a:pt x="1585" y="2111"/>
                  </a:lnTo>
                  <a:lnTo>
                    <a:pt x="1592" y="2128"/>
                  </a:lnTo>
                  <a:lnTo>
                    <a:pt x="1600" y="2145"/>
                  </a:lnTo>
                  <a:lnTo>
                    <a:pt x="1605" y="2152"/>
                  </a:lnTo>
                  <a:lnTo>
                    <a:pt x="1609" y="2158"/>
                  </a:lnTo>
                  <a:lnTo>
                    <a:pt x="1615" y="2163"/>
                  </a:lnTo>
                  <a:lnTo>
                    <a:pt x="1621" y="2167"/>
                  </a:lnTo>
                  <a:lnTo>
                    <a:pt x="1644" y="2178"/>
                  </a:lnTo>
                  <a:lnTo>
                    <a:pt x="1665" y="2187"/>
                  </a:lnTo>
                  <a:lnTo>
                    <a:pt x="1687" y="2195"/>
                  </a:lnTo>
                  <a:lnTo>
                    <a:pt x="1705" y="2203"/>
                  </a:lnTo>
                  <a:lnTo>
                    <a:pt x="1741" y="2216"/>
                  </a:lnTo>
                  <a:lnTo>
                    <a:pt x="1771" y="2229"/>
                  </a:lnTo>
                  <a:lnTo>
                    <a:pt x="1786" y="2236"/>
                  </a:lnTo>
                  <a:lnTo>
                    <a:pt x="1800" y="2245"/>
                  </a:lnTo>
                  <a:lnTo>
                    <a:pt x="1814" y="2255"/>
                  </a:lnTo>
                  <a:lnTo>
                    <a:pt x="1827" y="2268"/>
                  </a:lnTo>
                  <a:lnTo>
                    <a:pt x="1840" y="2283"/>
                  </a:lnTo>
                  <a:lnTo>
                    <a:pt x="1853" y="2300"/>
                  </a:lnTo>
                  <a:lnTo>
                    <a:pt x="1867" y="2319"/>
                  </a:lnTo>
                  <a:lnTo>
                    <a:pt x="1881" y="2343"/>
                  </a:lnTo>
                  <a:lnTo>
                    <a:pt x="1885" y="2351"/>
                  </a:lnTo>
                  <a:lnTo>
                    <a:pt x="1888" y="2360"/>
                  </a:lnTo>
                  <a:lnTo>
                    <a:pt x="1891" y="2369"/>
                  </a:lnTo>
                  <a:lnTo>
                    <a:pt x="1894" y="2378"/>
                  </a:lnTo>
                  <a:lnTo>
                    <a:pt x="1899" y="2401"/>
                  </a:lnTo>
                  <a:lnTo>
                    <a:pt x="1902" y="2424"/>
                  </a:lnTo>
                  <a:lnTo>
                    <a:pt x="1908" y="2475"/>
                  </a:lnTo>
                  <a:lnTo>
                    <a:pt x="1911" y="2531"/>
                  </a:lnTo>
                  <a:lnTo>
                    <a:pt x="1913" y="2559"/>
                  </a:lnTo>
                  <a:lnTo>
                    <a:pt x="1915" y="2588"/>
                  </a:lnTo>
                  <a:lnTo>
                    <a:pt x="1918" y="2616"/>
                  </a:lnTo>
                  <a:lnTo>
                    <a:pt x="1921" y="2643"/>
                  </a:lnTo>
                  <a:lnTo>
                    <a:pt x="1925" y="2670"/>
                  </a:lnTo>
                  <a:lnTo>
                    <a:pt x="1932" y="2695"/>
                  </a:lnTo>
                  <a:lnTo>
                    <a:pt x="1935" y="2707"/>
                  </a:lnTo>
                  <a:lnTo>
                    <a:pt x="1939" y="2719"/>
                  </a:lnTo>
                  <a:lnTo>
                    <a:pt x="1942" y="2730"/>
                  </a:lnTo>
                  <a:lnTo>
                    <a:pt x="1947" y="2741"/>
                  </a:lnTo>
                  <a:lnTo>
                    <a:pt x="1967" y="2787"/>
                  </a:lnTo>
                  <a:lnTo>
                    <a:pt x="1989" y="2834"/>
                  </a:lnTo>
                  <a:lnTo>
                    <a:pt x="2013" y="2883"/>
                  </a:lnTo>
                  <a:lnTo>
                    <a:pt x="2036" y="2933"/>
                  </a:lnTo>
                  <a:lnTo>
                    <a:pt x="2059" y="2982"/>
                  </a:lnTo>
                  <a:lnTo>
                    <a:pt x="2082" y="3027"/>
                  </a:lnTo>
                  <a:lnTo>
                    <a:pt x="2104" y="3072"/>
                  </a:lnTo>
                  <a:lnTo>
                    <a:pt x="2124" y="3112"/>
                  </a:lnTo>
                  <a:lnTo>
                    <a:pt x="2141" y="3142"/>
                  </a:lnTo>
                  <a:lnTo>
                    <a:pt x="2158" y="3177"/>
                  </a:lnTo>
                  <a:lnTo>
                    <a:pt x="2177" y="3212"/>
                  </a:lnTo>
                  <a:lnTo>
                    <a:pt x="2199" y="3250"/>
                  </a:lnTo>
                  <a:lnTo>
                    <a:pt x="2222" y="3287"/>
                  </a:lnTo>
                  <a:lnTo>
                    <a:pt x="2246" y="3324"/>
                  </a:lnTo>
                  <a:lnTo>
                    <a:pt x="2259" y="3342"/>
                  </a:lnTo>
                  <a:lnTo>
                    <a:pt x="2273" y="3361"/>
                  </a:lnTo>
                  <a:lnTo>
                    <a:pt x="2286" y="3378"/>
                  </a:lnTo>
                  <a:lnTo>
                    <a:pt x="2300" y="3394"/>
                  </a:lnTo>
                  <a:lnTo>
                    <a:pt x="2314" y="3410"/>
                  </a:lnTo>
                  <a:lnTo>
                    <a:pt x="2330" y="3426"/>
                  </a:lnTo>
                  <a:lnTo>
                    <a:pt x="2345" y="3440"/>
                  </a:lnTo>
                  <a:lnTo>
                    <a:pt x="2361" y="3452"/>
                  </a:lnTo>
                  <a:lnTo>
                    <a:pt x="2377" y="3464"/>
                  </a:lnTo>
                  <a:lnTo>
                    <a:pt x="2394" y="3475"/>
                  </a:lnTo>
                  <a:lnTo>
                    <a:pt x="2411" y="3484"/>
                  </a:lnTo>
                  <a:lnTo>
                    <a:pt x="2428" y="3492"/>
                  </a:lnTo>
                  <a:lnTo>
                    <a:pt x="2446" y="3499"/>
                  </a:lnTo>
                  <a:lnTo>
                    <a:pt x="2465" y="3503"/>
                  </a:lnTo>
                  <a:lnTo>
                    <a:pt x="2483" y="3506"/>
                  </a:lnTo>
                  <a:lnTo>
                    <a:pt x="2502" y="3507"/>
                  </a:lnTo>
                  <a:lnTo>
                    <a:pt x="2523" y="3506"/>
                  </a:lnTo>
                  <a:lnTo>
                    <a:pt x="2542" y="3503"/>
                  </a:lnTo>
                  <a:lnTo>
                    <a:pt x="2562" y="3497"/>
                  </a:lnTo>
                  <a:lnTo>
                    <a:pt x="2584" y="3490"/>
                  </a:lnTo>
                  <a:lnTo>
                    <a:pt x="2597" y="3518"/>
                  </a:lnTo>
                  <a:lnTo>
                    <a:pt x="2610" y="3543"/>
                  </a:lnTo>
                  <a:lnTo>
                    <a:pt x="2623" y="3567"/>
                  </a:lnTo>
                  <a:lnTo>
                    <a:pt x="2637" y="3587"/>
                  </a:lnTo>
                  <a:lnTo>
                    <a:pt x="2653" y="3606"/>
                  </a:lnTo>
                  <a:lnTo>
                    <a:pt x="2667" y="3623"/>
                  </a:lnTo>
                  <a:lnTo>
                    <a:pt x="2682" y="3637"/>
                  </a:lnTo>
                  <a:lnTo>
                    <a:pt x="2698" y="3650"/>
                  </a:lnTo>
                  <a:lnTo>
                    <a:pt x="2715" y="3661"/>
                  </a:lnTo>
                  <a:lnTo>
                    <a:pt x="2731" y="3670"/>
                  </a:lnTo>
                  <a:lnTo>
                    <a:pt x="2747" y="3678"/>
                  </a:lnTo>
                  <a:lnTo>
                    <a:pt x="2764" y="3685"/>
                  </a:lnTo>
                  <a:lnTo>
                    <a:pt x="2782" y="3690"/>
                  </a:lnTo>
                  <a:lnTo>
                    <a:pt x="2800" y="3694"/>
                  </a:lnTo>
                  <a:lnTo>
                    <a:pt x="2818" y="3698"/>
                  </a:lnTo>
                  <a:lnTo>
                    <a:pt x="2836" y="3700"/>
                  </a:lnTo>
                  <a:lnTo>
                    <a:pt x="2856" y="3702"/>
                  </a:lnTo>
                  <a:lnTo>
                    <a:pt x="2875" y="3703"/>
                  </a:lnTo>
                  <a:lnTo>
                    <a:pt x="2894" y="3703"/>
                  </a:lnTo>
                  <a:lnTo>
                    <a:pt x="2915" y="3704"/>
                  </a:lnTo>
                  <a:lnTo>
                    <a:pt x="2955" y="3704"/>
                  </a:lnTo>
                  <a:lnTo>
                    <a:pt x="2998" y="3704"/>
                  </a:lnTo>
                  <a:lnTo>
                    <a:pt x="3019" y="3704"/>
                  </a:lnTo>
                  <a:lnTo>
                    <a:pt x="3042" y="3705"/>
                  </a:lnTo>
                  <a:lnTo>
                    <a:pt x="3064" y="3706"/>
                  </a:lnTo>
                  <a:lnTo>
                    <a:pt x="3087" y="3708"/>
                  </a:lnTo>
                  <a:lnTo>
                    <a:pt x="3110" y="3711"/>
                  </a:lnTo>
                  <a:lnTo>
                    <a:pt x="3133" y="3715"/>
                  </a:lnTo>
                  <a:lnTo>
                    <a:pt x="3157" y="3720"/>
                  </a:lnTo>
                  <a:lnTo>
                    <a:pt x="3181" y="3725"/>
                  </a:lnTo>
                  <a:lnTo>
                    <a:pt x="3206" y="3733"/>
                  </a:lnTo>
                  <a:lnTo>
                    <a:pt x="3228" y="3741"/>
                  </a:lnTo>
                  <a:lnTo>
                    <a:pt x="3249" y="3752"/>
                  </a:lnTo>
                  <a:lnTo>
                    <a:pt x="3267" y="3762"/>
                  </a:lnTo>
                  <a:lnTo>
                    <a:pt x="3283" y="3774"/>
                  </a:lnTo>
                  <a:lnTo>
                    <a:pt x="3298" y="3786"/>
                  </a:lnTo>
                  <a:lnTo>
                    <a:pt x="3311" y="3799"/>
                  </a:lnTo>
                  <a:lnTo>
                    <a:pt x="3322" y="3814"/>
                  </a:lnTo>
                  <a:lnTo>
                    <a:pt x="3331" y="3828"/>
                  </a:lnTo>
                  <a:lnTo>
                    <a:pt x="3338" y="3843"/>
                  </a:lnTo>
                  <a:lnTo>
                    <a:pt x="3344" y="3859"/>
                  </a:lnTo>
                  <a:lnTo>
                    <a:pt x="3348" y="3876"/>
                  </a:lnTo>
                  <a:lnTo>
                    <a:pt x="3350" y="3893"/>
                  </a:lnTo>
                  <a:lnTo>
                    <a:pt x="3352" y="3910"/>
                  </a:lnTo>
                  <a:lnTo>
                    <a:pt x="3352" y="3928"/>
                  </a:lnTo>
                  <a:lnTo>
                    <a:pt x="3350" y="3946"/>
                  </a:lnTo>
                  <a:lnTo>
                    <a:pt x="3347" y="3965"/>
                  </a:lnTo>
                  <a:lnTo>
                    <a:pt x="3343" y="3983"/>
                  </a:lnTo>
                  <a:lnTo>
                    <a:pt x="3338" y="4002"/>
                  </a:lnTo>
                  <a:lnTo>
                    <a:pt x="3332" y="4021"/>
                  </a:lnTo>
                  <a:lnTo>
                    <a:pt x="3325" y="4040"/>
                  </a:lnTo>
                  <a:lnTo>
                    <a:pt x="3317" y="4059"/>
                  </a:lnTo>
                  <a:lnTo>
                    <a:pt x="3308" y="4078"/>
                  </a:lnTo>
                  <a:lnTo>
                    <a:pt x="3297" y="4097"/>
                  </a:lnTo>
                  <a:lnTo>
                    <a:pt x="3286" y="4116"/>
                  </a:lnTo>
                  <a:lnTo>
                    <a:pt x="3274" y="4135"/>
                  </a:lnTo>
                  <a:lnTo>
                    <a:pt x="3262" y="4153"/>
                  </a:lnTo>
                  <a:lnTo>
                    <a:pt x="3249" y="4171"/>
                  </a:lnTo>
                  <a:lnTo>
                    <a:pt x="3236" y="4189"/>
                  </a:lnTo>
                  <a:lnTo>
                    <a:pt x="3221" y="4207"/>
                  </a:lnTo>
                  <a:lnTo>
                    <a:pt x="3206" y="4223"/>
                  </a:lnTo>
                  <a:lnTo>
                    <a:pt x="3192" y="4239"/>
                  </a:lnTo>
                  <a:lnTo>
                    <a:pt x="3160" y="4271"/>
                  </a:lnTo>
                  <a:lnTo>
                    <a:pt x="3128" y="4299"/>
                  </a:lnTo>
                  <a:lnTo>
                    <a:pt x="3093" y="4325"/>
                  </a:lnTo>
                  <a:lnTo>
                    <a:pt x="3058" y="4350"/>
                  </a:lnTo>
                  <a:lnTo>
                    <a:pt x="3020" y="4371"/>
                  </a:lnTo>
                  <a:lnTo>
                    <a:pt x="2983" y="4392"/>
                  </a:lnTo>
                  <a:lnTo>
                    <a:pt x="2943" y="4409"/>
                  </a:lnTo>
                  <a:lnTo>
                    <a:pt x="2902" y="4424"/>
                  </a:lnTo>
                  <a:lnTo>
                    <a:pt x="2862" y="4437"/>
                  </a:lnTo>
                  <a:lnTo>
                    <a:pt x="2819" y="4448"/>
                  </a:lnTo>
                  <a:lnTo>
                    <a:pt x="2776" y="4458"/>
                  </a:lnTo>
                  <a:lnTo>
                    <a:pt x="2733" y="4466"/>
                  </a:lnTo>
                  <a:lnTo>
                    <a:pt x="2689" y="4471"/>
                  </a:lnTo>
                  <a:lnTo>
                    <a:pt x="2644" y="4475"/>
                  </a:lnTo>
                  <a:lnTo>
                    <a:pt x="2600" y="4477"/>
                  </a:lnTo>
                  <a:lnTo>
                    <a:pt x="2555" y="4477"/>
                  </a:lnTo>
                  <a:lnTo>
                    <a:pt x="2510" y="4475"/>
                  </a:lnTo>
                  <a:lnTo>
                    <a:pt x="2466" y="4472"/>
                  </a:lnTo>
                  <a:lnTo>
                    <a:pt x="2421" y="4467"/>
                  </a:lnTo>
                  <a:lnTo>
                    <a:pt x="2376" y="4461"/>
                  </a:lnTo>
                  <a:lnTo>
                    <a:pt x="2332" y="4452"/>
                  </a:lnTo>
                  <a:lnTo>
                    <a:pt x="2288" y="4442"/>
                  </a:lnTo>
                  <a:lnTo>
                    <a:pt x="2244" y="4431"/>
                  </a:lnTo>
                  <a:lnTo>
                    <a:pt x="2202" y="4419"/>
                  </a:lnTo>
                  <a:lnTo>
                    <a:pt x="2159" y="4405"/>
                  </a:lnTo>
                  <a:lnTo>
                    <a:pt x="2118" y="4389"/>
                  </a:lnTo>
                  <a:lnTo>
                    <a:pt x="2078" y="4373"/>
                  </a:lnTo>
                  <a:lnTo>
                    <a:pt x="2038" y="4355"/>
                  </a:lnTo>
                  <a:lnTo>
                    <a:pt x="2000" y="4337"/>
                  </a:lnTo>
                  <a:lnTo>
                    <a:pt x="1963" y="4316"/>
                  </a:lnTo>
                  <a:lnTo>
                    <a:pt x="1927" y="4295"/>
                  </a:lnTo>
                  <a:lnTo>
                    <a:pt x="1893" y="4272"/>
                  </a:lnTo>
                  <a:lnTo>
                    <a:pt x="1863" y="4251"/>
                  </a:lnTo>
                  <a:lnTo>
                    <a:pt x="1834" y="4229"/>
                  </a:lnTo>
                  <a:lnTo>
                    <a:pt x="1807" y="4207"/>
                  </a:lnTo>
                  <a:lnTo>
                    <a:pt x="1779" y="4183"/>
                  </a:lnTo>
                  <a:lnTo>
                    <a:pt x="1753" y="4158"/>
                  </a:lnTo>
                  <a:lnTo>
                    <a:pt x="1726" y="4134"/>
                  </a:lnTo>
                  <a:lnTo>
                    <a:pt x="1701" y="4107"/>
                  </a:lnTo>
                  <a:lnTo>
                    <a:pt x="1677" y="4081"/>
                  </a:lnTo>
                  <a:lnTo>
                    <a:pt x="1653" y="4053"/>
                  </a:lnTo>
                  <a:lnTo>
                    <a:pt x="1630" y="4025"/>
                  </a:lnTo>
                  <a:lnTo>
                    <a:pt x="1607" y="3996"/>
                  </a:lnTo>
                  <a:lnTo>
                    <a:pt x="1584" y="3967"/>
                  </a:lnTo>
                  <a:lnTo>
                    <a:pt x="1563" y="3937"/>
                  </a:lnTo>
                  <a:lnTo>
                    <a:pt x="1543" y="3908"/>
                  </a:lnTo>
                  <a:lnTo>
                    <a:pt x="1521" y="3877"/>
                  </a:lnTo>
                  <a:lnTo>
                    <a:pt x="1502" y="3846"/>
                  </a:lnTo>
                  <a:lnTo>
                    <a:pt x="1483" y="3815"/>
                  </a:lnTo>
                  <a:lnTo>
                    <a:pt x="1463" y="3783"/>
                  </a:lnTo>
                  <a:lnTo>
                    <a:pt x="1445" y="3751"/>
                  </a:lnTo>
                  <a:lnTo>
                    <a:pt x="1427" y="3718"/>
                  </a:lnTo>
                  <a:lnTo>
                    <a:pt x="1392" y="3653"/>
                  </a:lnTo>
                  <a:lnTo>
                    <a:pt x="1359" y="3588"/>
                  </a:lnTo>
                  <a:lnTo>
                    <a:pt x="1327" y="3522"/>
                  </a:lnTo>
                  <a:lnTo>
                    <a:pt x="1297" y="3456"/>
                  </a:lnTo>
                  <a:lnTo>
                    <a:pt x="1268" y="3390"/>
                  </a:lnTo>
                  <a:lnTo>
                    <a:pt x="1240" y="3325"/>
                  </a:lnTo>
                  <a:lnTo>
                    <a:pt x="1210" y="3256"/>
                  </a:lnTo>
                  <a:lnTo>
                    <a:pt x="1179" y="3187"/>
                  </a:lnTo>
                  <a:lnTo>
                    <a:pt x="1147" y="3119"/>
                  </a:lnTo>
                  <a:lnTo>
                    <a:pt x="1113" y="3051"/>
                  </a:lnTo>
                  <a:lnTo>
                    <a:pt x="1078" y="2984"/>
                  </a:lnTo>
                  <a:lnTo>
                    <a:pt x="1043" y="2917"/>
                  </a:lnTo>
                  <a:lnTo>
                    <a:pt x="1007" y="2851"/>
                  </a:lnTo>
                  <a:lnTo>
                    <a:pt x="972" y="2784"/>
                  </a:lnTo>
                  <a:lnTo>
                    <a:pt x="935" y="2718"/>
                  </a:lnTo>
                  <a:lnTo>
                    <a:pt x="899" y="2651"/>
                  </a:lnTo>
                  <a:lnTo>
                    <a:pt x="862" y="2585"/>
                  </a:lnTo>
                  <a:lnTo>
                    <a:pt x="826" y="2518"/>
                  </a:lnTo>
                  <a:lnTo>
                    <a:pt x="789" y="2451"/>
                  </a:lnTo>
                  <a:lnTo>
                    <a:pt x="753" y="2384"/>
                  </a:lnTo>
                  <a:lnTo>
                    <a:pt x="718" y="2317"/>
                  </a:lnTo>
                  <a:lnTo>
                    <a:pt x="683" y="2250"/>
                  </a:lnTo>
                  <a:lnTo>
                    <a:pt x="649" y="2184"/>
                  </a:lnTo>
                  <a:lnTo>
                    <a:pt x="612" y="2119"/>
                  </a:lnTo>
                  <a:lnTo>
                    <a:pt x="575" y="2056"/>
                  </a:lnTo>
                  <a:lnTo>
                    <a:pt x="537" y="1994"/>
                  </a:lnTo>
                  <a:lnTo>
                    <a:pt x="498" y="1932"/>
                  </a:lnTo>
                  <a:lnTo>
                    <a:pt x="459" y="1871"/>
                  </a:lnTo>
                  <a:lnTo>
                    <a:pt x="419" y="1810"/>
                  </a:lnTo>
                  <a:lnTo>
                    <a:pt x="381" y="1750"/>
                  </a:lnTo>
                  <a:lnTo>
                    <a:pt x="342" y="1688"/>
                  </a:lnTo>
                  <a:lnTo>
                    <a:pt x="306" y="1626"/>
                  </a:lnTo>
                  <a:lnTo>
                    <a:pt x="287" y="1595"/>
                  </a:lnTo>
                  <a:lnTo>
                    <a:pt x="269" y="1564"/>
                  </a:lnTo>
                  <a:lnTo>
                    <a:pt x="252" y="1531"/>
                  </a:lnTo>
                  <a:lnTo>
                    <a:pt x="236" y="1500"/>
                  </a:lnTo>
                  <a:lnTo>
                    <a:pt x="219" y="1467"/>
                  </a:lnTo>
                  <a:lnTo>
                    <a:pt x="203" y="1435"/>
                  </a:lnTo>
                  <a:lnTo>
                    <a:pt x="188" y="1402"/>
                  </a:lnTo>
                  <a:lnTo>
                    <a:pt x="173" y="1369"/>
                  </a:lnTo>
                  <a:lnTo>
                    <a:pt x="158" y="1334"/>
                  </a:lnTo>
                  <a:lnTo>
                    <a:pt x="145" y="1301"/>
                  </a:lnTo>
                  <a:lnTo>
                    <a:pt x="133" y="1265"/>
                  </a:lnTo>
                  <a:lnTo>
                    <a:pt x="121" y="1231"/>
                  </a:lnTo>
                  <a:lnTo>
                    <a:pt x="108" y="1188"/>
                  </a:lnTo>
                  <a:lnTo>
                    <a:pt x="93" y="1144"/>
                  </a:lnTo>
                  <a:lnTo>
                    <a:pt x="80" y="1099"/>
                  </a:lnTo>
                  <a:lnTo>
                    <a:pt x="67" y="1054"/>
                  </a:lnTo>
                  <a:lnTo>
                    <a:pt x="55" y="1007"/>
                  </a:lnTo>
                  <a:lnTo>
                    <a:pt x="44" y="959"/>
                  </a:lnTo>
                  <a:lnTo>
                    <a:pt x="32" y="912"/>
                  </a:lnTo>
                  <a:lnTo>
                    <a:pt x="23" y="863"/>
                  </a:lnTo>
                  <a:lnTo>
                    <a:pt x="15" y="815"/>
                  </a:lnTo>
                  <a:lnTo>
                    <a:pt x="8" y="766"/>
                  </a:lnTo>
                  <a:lnTo>
                    <a:pt x="4" y="718"/>
                  </a:lnTo>
                  <a:lnTo>
                    <a:pt x="1" y="670"/>
                  </a:lnTo>
                  <a:lnTo>
                    <a:pt x="0" y="646"/>
                  </a:lnTo>
                  <a:lnTo>
                    <a:pt x="0" y="623"/>
                  </a:lnTo>
                  <a:lnTo>
                    <a:pt x="0" y="600"/>
                  </a:lnTo>
                  <a:lnTo>
                    <a:pt x="2" y="576"/>
                  </a:lnTo>
                  <a:lnTo>
                    <a:pt x="3" y="554"/>
                  </a:lnTo>
                  <a:lnTo>
                    <a:pt x="6" y="532"/>
                  </a:lnTo>
                  <a:lnTo>
                    <a:pt x="9" y="509"/>
                  </a:lnTo>
                  <a:lnTo>
                    <a:pt x="12" y="487"/>
                  </a:lnTo>
                  <a:lnTo>
                    <a:pt x="19" y="458"/>
                  </a:lnTo>
                  <a:lnTo>
                    <a:pt x="28" y="429"/>
                  </a:lnTo>
                  <a:lnTo>
                    <a:pt x="39" y="404"/>
                  </a:lnTo>
                  <a:lnTo>
                    <a:pt x="51" y="379"/>
                  </a:lnTo>
                  <a:lnTo>
                    <a:pt x="64" y="357"/>
                  </a:lnTo>
                  <a:lnTo>
                    <a:pt x="78" y="337"/>
                  </a:lnTo>
                  <a:lnTo>
                    <a:pt x="94" y="318"/>
                  </a:lnTo>
                  <a:lnTo>
                    <a:pt x="112" y="301"/>
                  </a:lnTo>
                  <a:lnTo>
                    <a:pt x="130" y="286"/>
                  </a:lnTo>
                  <a:lnTo>
                    <a:pt x="149" y="271"/>
                  </a:lnTo>
                  <a:lnTo>
                    <a:pt x="170" y="257"/>
                  </a:lnTo>
                  <a:lnTo>
                    <a:pt x="191" y="245"/>
                  </a:lnTo>
                  <a:lnTo>
                    <a:pt x="212" y="233"/>
                  </a:lnTo>
                  <a:lnTo>
                    <a:pt x="236" y="222"/>
                  </a:lnTo>
                  <a:lnTo>
                    <a:pt x="258" y="212"/>
                  </a:lnTo>
                  <a:lnTo>
                    <a:pt x="282" y="202"/>
                  </a:lnTo>
                  <a:lnTo>
                    <a:pt x="330" y="183"/>
                  </a:lnTo>
                  <a:lnTo>
                    <a:pt x="380" y="164"/>
                  </a:lnTo>
                  <a:lnTo>
                    <a:pt x="430" y="145"/>
                  </a:lnTo>
                  <a:lnTo>
                    <a:pt x="478" y="123"/>
                  </a:lnTo>
                  <a:lnTo>
                    <a:pt x="503" y="112"/>
                  </a:lnTo>
                  <a:lnTo>
                    <a:pt x="526" y="100"/>
                  </a:lnTo>
                  <a:lnTo>
                    <a:pt x="549" y="87"/>
                  </a:lnTo>
                  <a:lnTo>
                    <a:pt x="572" y="72"/>
                  </a:lnTo>
                  <a:lnTo>
                    <a:pt x="594" y="56"/>
                  </a:lnTo>
                  <a:lnTo>
                    <a:pt x="615" y="39"/>
                  </a:lnTo>
                  <a:lnTo>
                    <a:pt x="636" y="21"/>
                  </a:lnTo>
                  <a:lnTo>
                    <a:pt x="655" y="0"/>
                  </a:lnTo>
                  <a:lnTo>
                    <a:pt x="653" y="31"/>
                  </a:lnTo>
                  <a:lnTo>
                    <a:pt x="653" y="61"/>
                  </a:lnTo>
                  <a:lnTo>
                    <a:pt x="654" y="91"/>
                  </a:lnTo>
                  <a:lnTo>
                    <a:pt x="656" y="120"/>
                  </a:lnTo>
                  <a:lnTo>
                    <a:pt x="659" y="148"/>
                  </a:lnTo>
                  <a:lnTo>
                    <a:pt x="663" y="176"/>
                  </a:lnTo>
                  <a:lnTo>
                    <a:pt x="668" y="204"/>
                  </a:lnTo>
                  <a:lnTo>
                    <a:pt x="672" y="230"/>
                  </a:lnTo>
                  <a:lnTo>
                    <a:pt x="682" y="283"/>
                  </a:lnTo>
                  <a:lnTo>
                    <a:pt x="693" y="335"/>
                  </a:lnTo>
                  <a:lnTo>
                    <a:pt x="696" y="360"/>
                  </a:lnTo>
                  <a:lnTo>
                    <a:pt x="700" y="385"/>
                  </a:lnTo>
                  <a:lnTo>
                    <a:pt x="702" y="411"/>
                  </a:lnTo>
                  <a:lnTo>
                    <a:pt x="703" y="436"/>
                  </a:lnTo>
                  <a:lnTo>
                    <a:pt x="703" y="465"/>
                  </a:lnTo>
                  <a:lnTo>
                    <a:pt x="701" y="493"/>
                  </a:lnTo>
                  <a:lnTo>
                    <a:pt x="698" y="522"/>
                  </a:lnTo>
                  <a:lnTo>
                    <a:pt x="694" y="551"/>
                  </a:lnTo>
                  <a:lnTo>
                    <a:pt x="682" y="611"/>
                  </a:lnTo>
                  <a:lnTo>
                    <a:pt x="669" y="672"/>
                  </a:lnTo>
                  <a:lnTo>
                    <a:pt x="663" y="703"/>
                  </a:lnTo>
                  <a:lnTo>
                    <a:pt x="656" y="735"/>
                  </a:lnTo>
                  <a:lnTo>
                    <a:pt x="650" y="767"/>
                  </a:lnTo>
                  <a:lnTo>
                    <a:pt x="645" y="800"/>
                  </a:lnTo>
                  <a:lnTo>
                    <a:pt x="641" y="833"/>
                  </a:lnTo>
                  <a:lnTo>
                    <a:pt x="638" y="868"/>
                  </a:lnTo>
                  <a:lnTo>
                    <a:pt x="636" y="902"/>
                  </a:lnTo>
                  <a:lnTo>
                    <a:pt x="636" y="938"/>
                  </a:lnTo>
                  <a:lnTo>
                    <a:pt x="638" y="989"/>
                  </a:lnTo>
                  <a:lnTo>
                    <a:pt x="641" y="1034"/>
                  </a:lnTo>
                  <a:lnTo>
                    <a:pt x="645" y="1076"/>
                  </a:lnTo>
                  <a:lnTo>
                    <a:pt x="651" y="1114"/>
                  </a:lnTo>
                  <a:lnTo>
                    <a:pt x="657" y="1148"/>
                  </a:lnTo>
                  <a:lnTo>
                    <a:pt x="665" y="1180"/>
                  </a:lnTo>
                  <a:lnTo>
                    <a:pt x="673" y="1208"/>
                  </a:lnTo>
                  <a:lnTo>
                    <a:pt x="683" y="1234"/>
                  </a:lnTo>
                  <a:lnTo>
                    <a:pt x="694" y="1256"/>
                  </a:lnTo>
                  <a:lnTo>
                    <a:pt x="706" y="1276"/>
                  </a:lnTo>
                  <a:lnTo>
                    <a:pt x="718" y="1294"/>
                  </a:lnTo>
                  <a:lnTo>
                    <a:pt x="731" y="1311"/>
                  </a:lnTo>
                  <a:lnTo>
                    <a:pt x="745" y="1325"/>
                  </a:lnTo>
                  <a:lnTo>
                    <a:pt x="761" y="1337"/>
                  </a:lnTo>
                  <a:lnTo>
                    <a:pt x="776" y="1348"/>
                  </a:lnTo>
                  <a:lnTo>
                    <a:pt x="793" y="1358"/>
                  </a:lnTo>
                  <a:lnTo>
                    <a:pt x="809" y="1368"/>
                  </a:lnTo>
                  <a:lnTo>
                    <a:pt x="828" y="1376"/>
                  </a:lnTo>
                  <a:lnTo>
                    <a:pt x="846" y="1383"/>
                  </a:lnTo>
                  <a:lnTo>
                    <a:pt x="864" y="1391"/>
                  </a:lnTo>
                  <a:lnTo>
                    <a:pt x="904" y="1405"/>
                  </a:lnTo>
                  <a:lnTo>
                    <a:pt x="944" y="1420"/>
                  </a:lnTo>
                  <a:lnTo>
                    <a:pt x="965" y="1430"/>
                  </a:lnTo>
                  <a:lnTo>
                    <a:pt x="986" y="1440"/>
                  </a:lnTo>
                  <a:lnTo>
                    <a:pt x="1008" y="1450"/>
                  </a:lnTo>
                  <a:lnTo>
                    <a:pt x="1030" y="1462"/>
                  </a:lnTo>
                  <a:lnTo>
                    <a:pt x="1052" y="1476"/>
                  </a:lnTo>
                  <a:lnTo>
                    <a:pt x="1074" y="1492"/>
                  </a:lnTo>
                  <a:lnTo>
                    <a:pt x="1097" y="1510"/>
                  </a:lnTo>
                  <a:lnTo>
                    <a:pt x="1119" y="1529"/>
                  </a:lnTo>
                  <a:close/>
                </a:path>
              </a:pathLst>
            </a:custGeom>
            <a:solidFill>
              <a:srgbClr val="9F7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111"/>
            <p:cNvSpPr>
              <a:spLocks/>
            </p:cNvSpPr>
            <p:nvPr/>
          </p:nvSpPr>
          <p:spPr bwMode="auto">
            <a:xfrm>
              <a:off x="6823075" y="4630738"/>
              <a:ext cx="298450" cy="401638"/>
            </a:xfrm>
            <a:custGeom>
              <a:avLst/>
              <a:gdLst>
                <a:gd name="T0" fmla="*/ 967 w 3198"/>
                <a:gd name="T1" fmla="*/ 1704 h 4311"/>
                <a:gd name="T2" fmla="*/ 1017 w 3198"/>
                <a:gd name="T3" fmla="*/ 1918 h 4311"/>
                <a:gd name="T4" fmla="*/ 1068 w 3198"/>
                <a:gd name="T5" fmla="*/ 2123 h 4311"/>
                <a:gd name="T6" fmla="*/ 1117 w 3198"/>
                <a:gd name="T7" fmla="*/ 2201 h 4311"/>
                <a:gd name="T8" fmla="*/ 1216 w 3198"/>
                <a:gd name="T9" fmla="*/ 2276 h 4311"/>
                <a:gd name="T10" fmla="*/ 1353 w 3198"/>
                <a:gd name="T11" fmla="*/ 2353 h 4311"/>
                <a:gd name="T12" fmla="*/ 1465 w 3198"/>
                <a:gd name="T13" fmla="*/ 2433 h 4311"/>
                <a:gd name="T14" fmla="*/ 1534 w 3198"/>
                <a:gd name="T15" fmla="*/ 2585 h 4311"/>
                <a:gd name="T16" fmla="*/ 1539 w 3198"/>
                <a:gd name="T17" fmla="*/ 2713 h 4311"/>
                <a:gd name="T18" fmla="*/ 1526 w 3198"/>
                <a:gd name="T19" fmla="*/ 2890 h 4311"/>
                <a:gd name="T20" fmla="*/ 1588 w 3198"/>
                <a:gd name="T21" fmla="*/ 3123 h 4311"/>
                <a:gd name="T22" fmla="*/ 1701 w 3198"/>
                <a:gd name="T23" fmla="*/ 3306 h 4311"/>
                <a:gd name="T24" fmla="*/ 1901 w 3198"/>
                <a:gd name="T25" fmla="*/ 3507 h 4311"/>
                <a:gd name="T26" fmla="*/ 2153 w 3198"/>
                <a:gd name="T27" fmla="*/ 3747 h 4311"/>
                <a:gd name="T28" fmla="*/ 2247 w 3198"/>
                <a:gd name="T29" fmla="*/ 3868 h 4311"/>
                <a:gd name="T30" fmla="*/ 2323 w 3198"/>
                <a:gd name="T31" fmla="*/ 3910 h 4311"/>
                <a:gd name="T32" fmla="*/ 2403 w 3198"/>
                <a:gd name="T33" fmla="*/ 3931 h 4311"/>
                <a:gd name="T34" fmla="*/ 2579 w 3198"/>
                <a:gd name="T35" fmla="*/ 3906 h 4311"/>
                <a:gd name="T36" fmla="*/ 2830 w 3198"/>
                <a:gd name="T37" fmla="*/ 3891 h 4311"/>
                <a:gd name="T38" fmla="*/ 3058 w 3198"/>
                <a:gd name="T39" fmla="*/ 3909 h 4311"/>
                <a:gd name="T40" fmla="*/ 3167 w 3198"/>
                <a:gd name="T41" fmla="*/ 3949 h 4311"/>
                <a:gd name="T42" fmla="*/ 3196 w 3198"/>
                <a:gd name="T43" fmla="*/ 4018 h 4311"/>
                <a:gd name="T44" fmla="*/ 3155 w 3198"/>
                <a:gd name="T45" fmla="*/ 4077 h 4311"/>
                <a:gd name="T46" fmla="*/ 2985 w 3198"/>
                <a:gd name="T47" fmla="*/ 4188 h 4311"/>
                <a:gd name="T48" fmla="*/ 2754 w 3198"/>
                <a:gd name="T49" fmla="*/ 4275 h 4311"/>
                <a:gd name="T50" fmla="*/ 2481 w 3198"/>
                <a:gd name="T51" fmla="*/ 4306 h 4311"/>
                <a:gd name="T52" fmla="*/ 2175 w 3198"/>
                <a:gd name="T53" fmla="*/ 4300 h 4311"/>
                <a:gd name="T54" fmla="*/ 1957 w 3198"/>
                <a:gd name="T55" fmla="*/ 4233 h 4311"/>
                <a:gd name="T56" fmla="*/ 1759 w 3198"/>
                <a:gd name="T57" fmla="*/ 4115 h 4311"/>
                <a:gd name="T58" fmla="*/ 1585 w 3198"/>
                <a:gd name="T59" fmla="*/ 3962 h 4311"/>
                <a:gd name="T60" fmla="*/ 1435 w 3198"/>
                <a:gd name="T61" fmla="*/ 3789 h 4311"/>
                <a:gd name="T62" fmla="*/ 1330 w 3198"/>
                <a:gd name="T63" fmla="*/ 3614 h 4311"/>
                <a:gd name="T64" fmla="*/ 1187 w 3198"/>
                <a:gd name="T65" fmla="*/ 3316 h 4311"/>
                <a:gd name="T66" fmla="*/ 1063 w 3198"/>
                <a:gd name="T67" fmla="*/ 3127 h 4311"/>
                <a:gd name="T68" fmla="*/ 807 w 3198"/>
                <a:gd name="T69" fmla="*/ 2797 h 4311"/>
                <a:gd name="T70" fmla="*/ 573 w 3198"/>
                <a:gd name="T71" fmla="*/ 2441 h 4311"/>
                <a:gd name="T72" fmla="*/ 409 w 3198"/>
                <a:gd name="T73" fmla="*/ 2123 h 4311"/>
                <a:gd name="T74" fmla="*/ 276 w 3198"/>
                <a:gd name="T75" fmla="*/ 1748 h 4311"/>
                <a:gd name="T76" fmla="*/ 142 w 3198"/>
                <a:gd name="T77" fmla="*/ 1470 h 4311"/>
                <a:gd name="T78" fmla="*/ 51 w 3198"/>
                <a:gd name="T79" fmla="*/ 1274 h 4311"/>
                <a:gd name="T80" fmla="*/ 1 w 3198"/>
                <a:gd name="T81" fmla="*/ 974 h 4311"/>
                <a:gd name="T82" fmla="*/ 18 w 3198"/>
                <a:gd name="T83" fmla="*/ 649 h 4311"/>
                <a:gd name="T84" fmla="*/ 76 w 3198"/>
                <a:gd name="T85" fmla="*/ 369 h 4311"/>
                <a:gd name="T86" fmla="*/ 131 w 3198"/>
                <a:gd name="T87" fmla="*/ 241 h 4311"/>
                <a:gd name="T88" fmla="*/ 214 w 3198"/>
                <a:gd name="T89" fmla="*/ 145 h 4311"/>
                <a:gd name="T90" fmla="*/ 393 w 3198"/>
                <a:gd name="T91" fmla="*/ 25 h 4311"/>
                <a:gd name="T92" fmla="*/ 428 w 3198"/>
                <a:gd name="T93" fmla="*/ 160 h 4311"/>
                <a:gd name="T94" fmla="*/ 355 w 3198"/>
                <a:gd name="T95" fmla="*/ 456 h 4311"/>
                <a:gd name="T96" fmla="*/ 309 w 3198"/>
                <a:gd name="T97" fmla="*/ 697 h 4311"/>
                <a:gd name="T98" fmla="*/ 313 w 3198"/>
                <a:gd name="T99" fmla="*/ 815 h 4311"/>
                <a:gd name="T100" fmla="*/ 351 w 3198"/>
                <a:gd name="T101" fmla="*/ 855 h 4311"/>
                <a:gd name="T102" fmla="*/ 425 w 3198"/>
                <a:gd name="T103" fmla="*/ 903 h 4311"/>
                <a:gd name="T104" fmla="*/ 440 w 3198"/>
                <a:gd name="T105" fmla="*/ 956 h 4311"/>
                <a:gd name="T106" fmla="*/ 381 w 3198"/>
                <a:gd name="T107" fmla="*/ 1101 h 4311"/>
                <a:gd name="T108" fmla="*/ 405 w 3198"/>
                <a:gd name="T109" fmla="*/ 1177 h 4311"/>
                <a:gd name="T110" fmla="*/ 491 w 3198"/>
                <a:gd name="T111" fmla="*/ 1260 h 4311"/>
                <a:gd name="T112" fmla="*/ 704 w 3198"/>
                <a:gd name="T113" fmla="*/ 1398 h 4311"/>
                <a:gd name="T114" fmla="*/ 865 w 3198"/>
                <a:gd name="T115" fmla="*/ 1524 h 4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98" h="4311">
                  <a:moveTo>
                    <a:pt x="903" y="1572"/>
                  </a:moveTo>
                  <a:lnTo>
                    <a:pt x="915" y="1590"/>
                  </a:lnTo>
                  <a:lnTo>
                    <a:pt x="927" y="1609"/>
                  </a:lnTo>
                  <a:lnTo>
                    <a:pt x="937" y="1630"/>
                  </a:lnTo>
                  <a:lnTo>
                    <a:pt x="947" y="1653"/>
                  </a:lnTo>
                  <a:lnTo>
                    <a:pt x="957" y="1677"/>
                  </a:lnTo>
                  <a:lnTo>
                    <a:pt x="967" y="1704"/>
                  </a:lnTo>
                  <a:lnTo>
                    <a:pt x="977" y="1732"/>
                  </a:lnTo>
                  <a:lnTo>
                    <a:pt x="987" y="1764"/>
                  </a:lnTo>
                  <a:lnTo>
                    <a:pt x="994" y="1788"/>
                  </a:lnTo>
                  <a:lnTo>
                    <a:pt x="999" y="1813"/>
                  </a:lnTo>
                  <a:lnTo>
                    <a:pt x="1004" y="1839"/>
                  </a:lnTo>
                  <a:lnTo>
                    <a:pt x="1009" y="1865"/>
                  </a:lnTo>
                  <a:lnTo>
                    <a:pt x="1017" y="1918"/>
                  </a:lnTo>
                  <a:lnTo>
                    <a:pt x="1025" y="1971"/>
                  </a:lnTo>
                  <a:lnTo>
                    <a:pt x="1030" y="1997"/>
                  </a:lnTo>
                  <a:lnTo>
                    <a:pt x="1035" y="2024"/>
                  </a:lnTo>
                  <a:lnTo>
                    <a:pt x="1041" y="2049"/>
                  </a:lnTo>
                  <a:lnTo>
                    <a:pt x="1049" y="2075"/>
                  </a:lnTo>
                  <a:lnTo>
                    <a:pt x="1058" y="2099"/>
                  </a:lnTo>
                  <a:lnTo>
                    <a:pt x="1068" y="2123"/>
                  </a:lnTo>
                  <a:lnTo>
                    <a:pt x="1073" y="2134"/>
                  </a:lnTo>
                  <a:lnTo>
                    <a:pt x="1079" y="2147"/>
                  </a:lnTo>
                  <a:lnTo>
                    <a:pt x="1085" y="2158"/>
                  </a:lnTo>
                  <a:lnTo>
                    <a:pt x="1092" y="2169"/>
                  </a:lnTo>
                  <a:lnTo>
                    <a:pt x="1100" y="2180"/>
                  </a:lnTo>
                  <a:lnTo>
                    <a:pt x="1108" y="2191"/>
                  </a:lnTo>
                  <a:lnTo>
                    <a:pt x="1117" y="2201"/>
                  </a:lnTo>
                  <a:lnTo>
                    <a:pt x="1125" y="2211"/>
                  </a:lnTo>
                  <a:lnTo>
                    <a:pt x="1140" y="2227"/>
                  </a:lnTo>
                  <a:lnTo>
                    <a:pt x="1155" y="2240"/>
                  </a:lnTo>
                  <a:lnTo>
                    <a:pt x="1170" y="2251"/>
                  </a:lnTo>
                  <a:lnTo>
                    <a:pt x="1186" y="2261"/>
                  </a:lnTo>
                  <a:lnTo>
                    <a:pt x="1201" y="2269"/>
                  </a:lnTo>
                  <a:lnTo>
                    <a:pt x="1216" y="2276"/>
                  </a:lnTo>
                  <a:lnTo>
                    <a:pt x="1245" y="2288"/>
                  </a:lnTo>
                  <a:lnTo>
                    <a:pt x="1276" y="2300"/>
                  </a:lnTo>
                  <a:lnTo>
                    <a:pt x="1291" y="2307"/>
                  </a:lnTo>
                  <a:lnTo>
                    <a:pt x="1306" y="2316"/>
                  </a:lnTo>
                  <a:lnTo>
                    <a:pt x="1322" y="2326"/>
                  </a:lnTo>
                  <a:lnTo>
                    <a:pt x="1337" y="2339"/>
                  </a:lnTo>
                  <a:lnTo>
                    <a:pt x="1353" y="2353"/>
                  </a:lnTo>
                  <a:lnTo>
                    <a:pt x="1369" y="2364"/>
                  </a:lnTo>
                  <a:lnTo>
                    <a:pt x="1384" y="2374"/>
                  </a:lnTo>
                  <a:lnTo>
                    <a:pt x="1397" y="2383"/>
                  </a:lnTo>
                  <a:lnTo>
                    <a:pt x="1422" y="2398"/>
                  </a:lnTo>
                  <a:lnTo>
                    <a:pt x="1445" y="2413"/>
                  </a:lnTo>
                  <a:lnTo>
                    <a:pt x="1455" y="2422"/>
                  </a:lnTo>
                  <a:lnTo>
                    <a:pt x="1465" y="2433"/>
                  </a:lnTo>
                  <a:lnTo>
                    <a:pt x="1475" y="2445"/>
                  </a:lnTo>
                  <a:lnTo>
                    <a:pt x="1484" y="2461"/>
                  </a:lnTo>
                  <a:lnTo>
                    <a:pt x="1494" y="2479"/>
                  </a:lnTo>
                  <a:lnTo>
                    <a:pt x="1504" y="2501"/>
                  </a:lnTo>
                  <a:lnTo>
                    <a:pt x="1515" y="2527"/>
                  </a:lnTo>
                  <a:lnTo>
                    <a:pt x="1525" y="2557"/>
                  </a:lnTo>
                  <a:lnTo>
                    <a:pt x="1534" y="2585"/>
                  </a:lnTo>
                  <a:lnTo>
                    <a:pt x="1540" y="2611"/>
                  </a:lnTo>
                  <a:lnTo>
                    <a:pt x="1543" y="2633"/>
                  </a:lnTo>
                  <a:lnTo>
                    <a:pt x="1545" y="2652"/>
                  </a:lnTo>
                  <a:lnTo>
                    <a:pt x="1546" y="2670"/>
                  </a:lnTo>
                  <a:lnTo>
                    <a:pt x="1544" y="2686"/>
                  </a:lnTo>
                  <a:lnTo>
                    <a:pt x="1542" y="2700"/>
                  </a:lnTo>
                  <a:lnTo>
                    <a:pt x="1539" y="2713"/>
                  </a:lnTo>
                  <a:lnTo>
                    <a:pt x="1532" y="2740"/>
                  </a:lnTo>
                  <a:lnTo>
                    <a:pt x="1525" y="2769"/>
                  </a:lnTo>
                  <a:lnTo>
                    <a:pt x="1523" y="2786"/>
                  </a:lnTo>
                  <a:lnTo>
                    <a:pt x="1521" y="2805"/>
                  </a:lnTo>
                  <a:lnTo>
                    <a:pt x="1521" y="2826"/>
                  </a:lnTo>
                  <a:lnTo>
                    <a:pt x="1522" y="2852"/>
                  </a:lnTo>
                  <a:lnTo>
                    <a:pt x="1526" y="2890"/>
                  </a:lnTo>
                  <a:lnTo>
                    <a:pt x="1531" y="2928"/>
                  </a:lnTo>
                  <a:lnTo>
                    <a:pt x="1537" y="2963"/>
                  </a:lnTo>
                  <a:lnTo>
                    <a:pt x="1545" y="2998"/>
                  </a:lnTo>
                  <a:lnTo>
                    <a:pt x="1554" y="3030"/>
                  </a:lnTo>
                  <a:lnTo>
                    <a:pt x="1564" y="3063"/>
                  </a:lnTo>
                  <a:lnTo>
                    <a:pt x="1576" y="3093"/>
                  </a:lnTo>
                  <a:lnTo>
                    <a:pt x="1588" y="3123"/>
                  </a:lnTo>
                  <a:lnTo>
                    <a:pt x="1601" y="3151"/>
                  </a:lnTo>
                  <a:lnTo>
                    <a:pt x="1615" y="3180"/>
                  </a:lnTo>
                  <a:lnTo>
                    <a:pt x="1631" y="3206"/>
                  </a:lnTo>
                  <a:lnTo>
                    <a:pt x="1648" y="3232"/>
                  </a:lnTo>
                  <a:lnTo>
                    <a:pt x="1665" y="3258"/>
                  </a:lnTo>
                  <a:lnTo>
                    <a:pt x="1683" y="3282"/>
                  </a:lnTo>
                  <a:lnTo>
                    <a:pt x="1701" y="3306"/>
                  </a:lnTo>
                  <a:lnTo>
                    <a:pt x="1722" y="3329"/>
                  </a:lnTo>
                  <a:lnTo>
                    <a:pt x="1742" y="3352"/>
                  </a:lnTo>
                  <a:lnTo>
                    <a:pt x="1762" y="3375"/>
                  </a:lnTo>
                  <a:lnTo>
                    <a:pt x="1785" y="3397"/>
                  </a:lnTo>
                  <a:lnTo>
                    <a:pt x="1807" y="3419"/>
                  </a:lnTo>
                  <a:lnTo>
                    <a:pt x="1853" y="3463"/>
                  </a:lnTo>
                  <a:lnTo>
                    <a:pt x="1901" y="3507"/>
                  </a:lnTo>
                  <a:lnTo>
                    <a:pt x="1949" y="3550"/>
                  </a:lnTo>
                  <a:lnTo>
                    <a:pt x="2000" y="3595"/>
                  </a:lnTo>
                  <a:lnTo>
                    <a:pt x="2051" y="3641"/>
                  </a:lnTo>
                  <a:lnTo>
                    <a:pt x="2103" y="3690"/>
                  </a:lnTo>
                  <a:lnTo>
                    <a:pt x="2122" y="3710"/>
                  </a:lnTo>
                  <a:lnTo>
                    <a:pt x="2139" y="3729"/>
                  </a:lnTo>
                  <a:lnTo>
                    <a:pt x="2153" y="3747"/>
                  </a:lnTo>
                  <a:lnTo>
                    <a:pt x="2166" y="3765"/>
                  </a:lnTo>
                  <a:lnTo>
                    <a:pt x="2187" y="3797"/>
                  </a:lnTo>
                  <a:lnTo>
                    <a:pt x="2207" y="3828"/>
                  </a:lnTo>
                  <a:lnTo>
                    <a:pt x="2219" y="3842"/>
                  </a:lnTo>
                  <a:lnTo>
                    <a:pt x="2232" y="3855"/>
                  </a:lnTo>
                  <a:lnTo>
                    <a:pt x="2239" y="3862"/>
                  </a:lnTo>
                  <a:lnTo>
                    <a:pt x="2247" y="3868"/>
                  </a:lnTo>
                  <a:lnTo>
                    <a:pt x="2255" y="3874"/>
                  </a:lnTo>
                  <a:lnTo>
                    <a:pt x="2264" y="3881"/>
                  </a:lnTo>
                  <a:lnTo>
                    <a:pt x="2274" y="3887"/>
                  </a:lnTo>
                  <a:lnTo>
                    <a:pt x="2285" y="3893"/>
                  </a:lnTo>
                  <a:lnTo>
                    <a:pt x="2297" y="3899"/>
                  </a:lnTo>
                  <a:lnTo>
                    <a:pt x="2310" y="3905"/>
                  </a:lnTo>
                  <a:lnTo>
                    <a:pt x="2323" y="3910"/>
                  </a:lnTo>
                  <a:lnTo>
                    <a:pt x="2338" y="3916"/>
                  </a:lnTo>
                  <a:lnTo>
                    <a:pt x="2354" y="3921"/>
                  </a:lnTo>
                  <a:lnTo>
                    <a:pt x="2372" y="3927"/>
                  </a:lnTo>
                  <a:lnTo>
                    <a:pt x="2379" y="3929"/>
                  </a:lnTo>
                  <a:lnTo>
                    <a:pt x="2387" y="3930"/>
                  </a:lnTo>
                  <a:lnTo>
                    <a:pt x="2395" y="3931"/>
                  </a:lnTo>
                  <a:lnTo>
                    <a:pt x="2403" y="3931"/>
                  </a:lnTo>
                  <a:lnTo>
                    <a:pt x="2421" y="3931"/>
                  </a:lnTo>
                  <a:lnTo>
                    <a:pt x="2442" y="3930"/>
                  </a:lnTo>
                  <a:lnTo>
                    <a:pt x="2463" y="3928"/>
                  </a:lnTo>
                  <a:lnTo>
                    <a:pt x="2485" y="3924"/>
                  </a:lnTo>
                  <a:lnTo>
                    <a:pt x="2508" y="3920"/>
                  </a:lnTo>
                  <a:lnTo>
                    <a:pt x="2531" y="3916"/>
                  </a:lnTo>
                  <a:lnTo>
                    <a:pt x="2579" y="3906"/>
                  </a:lnTo>
                  <a:lnTo>
                    <a:pt x="2625" y="3898"/>
                  </a:lnTo>
                  <a:lnTo>
                    <a:pt x="2646" y="3895"/>
                  </a:lnTo>
                  <a:lnTo>
                    <a:pt x="2666" y="3892"/>
                  </a:lnTo>
                  <a:lnTo>
                    <a:pt x="2686" y="3891"/>
                  </a:lnTo>
                  <a:lnTo>
                    <a:pt x="2703" y="3890"/>
                  </a:lnTo>
                  <a:lnTo>
                    <a:pt x="2758" y="3891"/>
                  </a:lnTo>
                  <a:lnTo>
                    <a:pt x="2830" y="3891"/>
                  </a:lnTo>
                  <a:lnTo>
                    <a:pt x="2871" y="3892"/>
                  </a:lnTo>
                  <a:lnTo>
                    <a:pt x="2913" y="3894"/>
                  </a:lnTo>
                  <a:lnTo>
                    <a:pt x="2956" y="3896"/>
                  </a:lnTo>
                  <a:lnTo>
                    <a:pt x="2998" y="3900"/>
                  </a:lnTo>
                  <a:lnTo>
                    <a:pt x="3019" y="3902"/>
                  </a:lnTo>
                  <a:lnTo>
                    <a:pt x="3039" y="3905"/>
                  </a:lnTo>
                  <a:lnTo>
                    <a:pt x="3058" y="3909"/>
                  </a:lnTo>
                  <a:lnTo>
                    <a:pt x="3078" y="3912"/>
                  </a:lnTo>
                  <a:lnTo>
                    <a:pt x="3095" y="3917"/>
                  </a:lnTo>
                  <a:lnTo>
                    <a:pt x="3112" y="3922"/>
                  </a:lnTo>
                  <a:lnTo>
                    <a:pt x="3128" y="3927"/>
                  </a:lnTo>
                  <a:lnTo>
                    <a:pt x="3143" y="3933"/>
                  </a:lnTo>
                  <a:lnTo>
                    <a:pt x="3156" y="3940"/>
                  </a:lnTo>
                  <a:lnTo>
                    <a:pt x="3167" y="3949"/>
                  </a:lnTo>
                  <a:lnTo>
                    <a:pt x="3177" y="3957"/>
                  </a:lnTo>
                  <a:lnTo>
                    <a:pt x="3185" y="3966"/>
                  </a:lnTo>
                  <a:lnTo>
                    <a:pt x="3191" y="3975"/>
                  </a:lnTo>
                  <a:lnTo>
                    <a:pt x="3196" y="3986"/>
                  </a:lnTo>
                  <a:lnTo>
                    <a:pt x="3198" y="3997"/>
                  </a:lnTo>
                  <a:lnTo>
                    <a:pt x="3198" y="4011"/>
                  </a:lnTo>
                  <a:lnTo>
                    <a:pt x="3196" y="4018"/>
                  </a:lnTo>
                  <a:lnTo>
                    <a:pt x="3193" y="4026"/>
                  </a:lnTo>
                  <a:lnTo>
                    <a:pt x="3190" y="4035"/>
                  </a:lnTo>
                  <a:lnTo>
                    <a:pt x="3185" y="4043"/>
                  </a:lnTo>
                  <a:lnTo>
                    <a:pt x="3179" y="4051"/>
                  </a:lnTo>
                  <a:lnTo>
                    <a:pt x="3172" y="4059"/>
                  </a:lnTo>
                  <a:lnTo>
                    <a:pt x="3164" y="4068"/>
                  </a:lnTo>
                  <a:lnTo>
                    <a:pt x="3155" y="4077"/>
                  </a:lnTo>
                  <a:lnTo>
                    <a:pt x="3135" y="4094"/>
                  </a:lnTo>
                  <a:lnTo>
                    <a:pt x="3113" y="4111"/>
                  </a:lnTo>
                  <a:lnTo>
                    <a:pt x="3089" y="4128"/>
                  </a:lnTo>
                  <a:lnTo>
                    <a:pt x="3063" y="4145"/>
                  </a:lnTo>
                  <a:lnTo>
                    <a:pt x="3037" y="4160"/>
                  </a:lnTo>
                  <a:lnTo>
                    <a:pt x="3011" y="4175"/>
                  </a:lnTo>
                  <a:lnTo>
                    <a:pt x="2985" y="4188"/>
                  </a:lnTo>
                  <a:lnTo>
                    <a:pt x="2961" y="4201"/>
                  </a:lnTo>
                  <a:lnTo>
                    <a:pt x="2916" y="4223"/>
                  </a:lnTo>
                  <a:lnTo>
                    <a:pt x="2884" y="4237"/>
                  </a:lnTo>
                  <a:lnTo>
                    <a:pt x="2854" y="4248"/>
                  </a:lnTo>
                  <a:lnTo>
                    <a:pt x="2823" y="4257"/>
                  </a:lnTo>
                  <a:lnTo>
                    <a:pt x="2789" y="4267"/>
                  </a:lnTo>
                  <a:lnTo>
                    <a:pt x="2754" y="4275"/>
                  </a:lnTo>
                  <a:lnTo>
                    <a:pt x="2716" y="4281"/>
                  </a:lnTo>
                  <a:lnTo>
                    <a:pt x="2678" y="4287"/>
                  </a:lnTo>
                  <a:lnTo>
                    <a:pt x="2639" y="4292"/>
                  </a:lnTo>
                  <a:lnTo>
                    <a:pt x="2600" y="4297"/>
                  </a:lnTo>
                  <a:lnTo>
                    <a:pt x="2561" y="4300"/>
                  </a:lnTo>
                  <a:lnTo>
                    <a:pt x="2521" y="4303"/>
                  </a:lnTo>
                  <a:lnTo>
                    <a:pt x="2481" y="4306"/>
                  </a:lnTo>
                  <a:lnTo>
                    <a:pt x="2444" y="4308"/>
                  </a:lnTo>
                  <a:lnTo>
                    <a:pt x="2372" y="4310"/>
                  </a:lnTo>
                  <a:lnTo>
                    <a:pt x="2307" y="4311"/>
                  </a:lnTo>
                  <a:lnTo>
                    <a:pt x="2273" y="4310"/>
                  </a:lnTo>
                  <a:lnTo>
                    <a:pt x="2240" y="4308"/>
                  </a:lnTo>
                  <a:lnTo>
                    <a:pt x="2207" y="4305"/>
                  </a:lnTo>
                  <a:lnTo>
                    <a:pt x="2175" y="4300"/>
                  </a:lnTo>
                  <a:lnTo>
                    <a:pt x="2142" y="4294"/>
                  </a:lnTo>
                  <a:lnTo>
                    <a:pt x="2110" y="4287"/>
                  </a:lnTo>
                  <a:lnTo>
                    <a:pt x="2079" y="4279"/>
                  </a:lnTo>
                  <a:lnTo>
                    <a:pt x="2048" y="4269"/>
                  </a:lnTo>
                  <a:lnTo>
                    <a:pt x="2017" y="4257"/>
                  </a:lnTo>
                  <a:lnTo>
                    <a:pt x="1987" y="4245"/>
                  </a:lnTo>
                  <a:lnTo>
                    <a:pt x="1957" y="4233"/>
                  </a:lnTo>
                  <a:lnTo>
                    <a:pt x="1928" y="4219"/>
                  </a:lnTo>
                  <a:lnTo>
                    <a:pt x="1898" y="4204"/>
                  </a:lnTo>
                  <a:lnTo>
                    <a:pt x="1870" y="4187"/>
                  </a:lnTo>
                  <a:lnTo>
                    <a:pt x="1842" y="4171"/>
                  </a:lnTo>
                  <a:lnTo>
                    <a:pt x="1814" y="4153"/>
                  </a:lnTo>
                  <a:lnTo>
                    <a:pt x="1787" y="4134"/>
                  </a:lnTo>
                  <a:lnTo>
                    <a:pt x="1759" y="4115"/>
                  </a:lnTo>
                  <a:lnTo>
                    <a:pt x="1733" y="4095"/>
                  </a:lnTo>
                  <a:lnTo>
                    <a:pt x="1708" y="4075"/>
                  </a:lnTo>
                  <a:lnTo>
                    <a:pt x="1682" y="4053"/>
                  </a:lnTo>
                  <a:lnTo>
                    <a:pt x="1657" y="4031"/>
                  </a:lnTo>
                  <a:lnTo>
                    <a:pt x="1632" y="4009"/>
                  </a:lnTo>
                  <a:lnTo>
                    <a:pt x="1609" y="3986"/>
                  </a:lnTo>
                  <a:lnTo>
                    <a:pt x="1585" y="3962"/>
                  </a:lnTo>
                  <a:lnTo>
                    <a:pt x="1562" y="3938"/>
                  </a:lnTo>
                  <a:lnTo>
                    <a:pt x="1540" y="3914"/>
                  </a:lnTo>
                  <a:lnTo>
                    <a:pt x="1518" y="3890"/>
                  </a:lnTo>
                  <a:lnTo>
                    <a:pt x="1496" y="3864"/>
                  </a:lnTo>
                  <a:lnTo>
                    <a:pt x="1475" y="3840"/>
                  </a:lnTo>
                  <a:lnTo>
                    <a:pt x="1455" y="3814"/>
                  </a:lnTo>
                  <a:lnTo>
                    <a:pt x="1435" y="3789"/>
                  </a:lnTo>
                  <a:lnTo>
                    <a:pt x="1418" y="3766"/>
                  </a:lnTo>
                  <a:lnTo>
                    <a:pt x="1403" y="3742"/>
                  </a:lnTo>
                  <a:lnTo>
                    <a:pt x="1387" y="3718"/>
                  </a:lnTo>
                  <a:lnTo>
                    <a:pt x="1372" y="3694"/>
                  </a:lnTo>
                  <a:lnTo>
                    <a:pt x="1357" y="3667"/>
                  </a:lnTo>
                  <a:lnTo>
                    <a:pt x="1344" y="3642"/>
                  </a:lnTo>
                  <a:lnTo>
                    <a:pt x="1330" y="3614"/>
                  </a:lnTo>
                  <a:lnTo>
                    <a:pt x="1317" y="3588"/>
                  </a:lnTo>
                  <a:lnTo>
                    <a:pt x="1290" y="3534"/>
                  </a:lnTo>
                  <a:lnTo>
                    <a:pt x="1266" y="3479"/>
                  </a:lnTo>
                  <a:lnTo>
                    <a:pt x="1241" y="3426"/>
                  </a:lnTo>
                  <a:lnTo>
                    <a:pt x="1217" y="3376"/>
                  </a:lnTo>
                  <a:lnTo>
                    <a:pt x="1202" y="3344"/>
                  </a:lnTo>
                  <a:lnTo>
                    <a:pt x="1187" y="3316"/>
                  </a:lnTo>
                  <a:lnTo>
                    <a:pt x="1171" y="3288"/>
                  </a:lnTo>
                  <a:lnTo>
                    <a:pt x="1157" y="3262"/>
                  </a:lnTo>
                  <a:lnTo>
                    <a:pt x="1142" y="3238"/>
                  </a:lnTo>
                  <a:lnTo>
                    <a:pt x="1127" y="3214"/>
                  </a:lnTo>
                  <a:lnTo>
                    <a:pt x="1111" y="3192"/>
                  </a:lnTo>
                  <a:lnTo>
                    <a:pt x="1096" y="3169"/>
                  </a:lnTo>
                  <a:lnTo>
                    <a:pt x="1063" y="3127"/>
                  </a:lnTo>
                  <a:lnTo>
                    <a:pt x="1028" y="3082"/>
                  </a:lnTo>
                  <a:lnTo>
                    <a:pt x="990" y="3034"/>
                  </a:lnTo>
                  <a:lnTo>
                    <a:pt x="948" y="2983"/>
                  </a:lnTo>
                  <a:lnTo>
                    <a:pt x="912" y="2938"/>
                  </a:lnTo>
                  <a:lnTo>
                    <a:pt x="877" y="2892"/>
                  </a:lnTo>
                  <a:lnTo>
                    <a:pt x="841" y="2845"/>
                  </a:lnTo>
                  <a:lnTo>
                    <a:pt x="807" y="2797"/>
                  </a:lnTo>
                  <a:lnTo>
                    <a:pt x="771" y="2748"/>
                  </a:lnTo>
                  <a:lnTo>
                    <a:pt x="737" y="2698"/>
                  </a:lnTo>
                  <a:lnTo>
                    <a:pt x="703" y="2648"/>
                  </a:lnTo>
                  <a:lnTo>
                    <a:pt x="670" y="2597"/>
                  </a:lnTo>
                  <a:lnTo>
                    <a:pt x="636" y="2546"/>
                  </a:lnTo>
                  <a:lnTo>
                    <a:pt x="605" y="2494"/>
                  </a:lnTo>
                  <a:lnTo>
                    <a:pt x="573" y="2441"/>
                  </a:lnTo>
                  <a:lnTo>
                    <a:pt x="544" y="2389"/>
                  </a:lnTo>
                  <a:lnTo>
                    <a:pt x="514" y="2337"/>
                  </a:lnTo>
                  <a:lnTo>
                    <a:pt x="487" y="2285"/>
                  </a:lnTo>
                  <a:lnTo>
                    <a:pt x="459" y="2233"/>
                  </a:lnTo>
                  <a:lnTo>
                    <a:pt x="435" y="2181"/>
                  </a:lnTo>
                  <a:lnTo>
                    <a:pt x="422" y="2153"/>
                  </a:lnTo>
                  <a:lnTo>
                    <a:pt x="409" y="2123"/>
                  </a:lnTo>
                  <a:lnTo>
                    <a:pt x="396" y="2093"/>
                  </a:lnTo>
                  <a:lnTo>
                    <a:pt x="385" y="2062"/>
                  </a:lnTo>
                  <a:lnTo>
                    <a:pt x="362" y="2000"/>
                  </a:lnTo>
                  <a:lnTo>
                    <a:pt x="341" y="1937"/>
                  </a:lnTo>
                  <a:lnTo>
                    <a:pt x="318" y="1874"/>
                  </a:lnTo>
                  <a:lnTo>
                    <a:pt x="297" y="1810"/>
                  </a:lnTo>
                  <a:lnTo>
                    <a:pt x="276" y="1748"/>
                  </a:lnTo>
                  <a:lnTo>
                    <a:pt x="252" y="1688"/>
                  </a:lnTo>
                  <a:lnTo>
                    <a:pt x="241" y="1661"/>
                  </a:lnTo>
                  <a:lnTo>
                    <a:pt x="229" y="1634"/>
                  </a:lnTo>
                  <a:lnTo>
                    <a:pt x="216" y="1606"/>
                  </a:lnTo>
                  <a:lnTo>
                    <a:pt x="201" y="1580"/>
                  </a:lnTo>
                  <a:lnTo>
                    <a:pt x="172" y="1525"/>
                  </a:lnTo>
                  <a:lnTo>
                    <a:pt x="142" y="1470"/>
                  </a:lnTo>
                  <a:lnTo>
                    <a:pt x="126" y="1443"/>
                  </a:lnTo>
                  <a:lnTo>
                    <a:pt x="112" y="1415"/>
                  </a:lnTo>
                  <a:lnTo>
                    <a:pt x="98" y="1387"/>
                  </a:lnTo>
                  <a:lnTo>
                    <a:pt x="85" y="1359"/>
                  </a:lnTo>
                  <a:lnTo>
                    <a:pt x="73" y="1331"/>
                  </a:lnTo>
                  <a:lnTo>
                    <a:pt x="61" y="1303"/>
                  </a:lnTo>
                  <a:lnTo>
                    <a:pt x="51" y="1274"/>
                  </a:lnTo>
                  <a:lnTo>
                    <a:pt x="42" y="1246"/>
                  </a:lnTo>
                  <a:lnTo>
                    <a:pt x="31" y="1202"/>
                  </a:lnTo>
                  <a:lnTo>
                    <a:pt x="22" y="1157"/>
                  </a:lnTo>
                  <a:lnTo>
                    <a:pt x="15" y="1113"/>
                  </a:lnTo>
                  <a:lnTo>
                    <a:pt x="9" y="1067"/>
                  </a:lnTo>
                  <a:lnTo>
                    <a:pt x="4" y="1021"/>
                  </a:lnTo>
                  <a:lnTo>
                    <a:pt x="1" y="974"/>
                  </a:lnTo>
                  <a:lnTo>
                    <a:pt x="0" y="928"/>
                  </a:lnTo>
                  <a:lnTo>
                    <a:pt x="0" y="881"/>
                  </a:lnTo>
                  <a:lnTo>
                    <a:pt x="1" y="834"/>
                  </a:lnTo>
                  <a:lnTo>
                    <a:pt x="3" y="788"/>
                  </a:lnTo>
                  <a:lnTo>
                    <a:pt x="8" y="742"/>
                  </a:lnTo>
                  <a:lnTo>
                    <a:pt x="12" y="695"/>
                  </a:lnTo>
                  <a:lnTo>
                    <a:pt x="18" y="649"/>
                  </a:lnTo>
                  <a:lnTo>
                    <a:pt x="24" y="605"/>
                  </a:lnTo>
                  <a:lnTo>
                    <a:pt x="31" y="560"/>
                  </a:lnTo>
                  <a:lnTo>
                    <a:pt x="39" y="515"/>
                  </a:lnTo>
                  <a:lnTo>
                    <a:pt x="50" y="463"/>
                  </a:lnTo>
                  <a:lnTo>
                    <a:pt x="62" y="414"/>
                  </a:lnTo>
                  <a:lnTo>
                    <a:pt x="68" y="390"/>
                  </a:lnTo>
                  <a:lnTo>
                    <a:pt x="76" y="369"/>
                  </a:lnTo>
                  <a:lnTo>
                    <a:pt x="83" y="348"/>
                  </a:lnTo>
                  <a:lnTo>
                    <a:pt x="90" y="328"/>
                  </a:lnTo>
                  <a:lnTo>
                    <a:pt x="97" y="309"/>
                  </a:lnTo>
                  <a:lnTo>
                    <a:pt x="105" y="291"/>
                  </a:lnTo>
                  <a:lnTo>
                    <a:pt x="113" y="274"/>
                  </a:lnTo>
                  <a:lnTo>
                    <a:pt x="122" y="257"/>
                  </a:lnTo>
                  <a:lnTo>
                    <a:pt x="131" y="241"/>
                  </a:lnTo>
                  <a:lnTo>
                    <a:pt x="142" y="226"/>
                  </a:lnTo>
                  <a:lnTo>
                    <a:pt x="152" y="211"/>
                  </a:lnTo>
                  <a:lnTo>
                    <a:pt x="163" y="196"/>
                  </a:lnTo>
                  <a:lnTo>
                    <a:pt x="174" y="183"/>
                  </a:lnTo>
                  <a:lnTo>
                    <a:pt x="186" y="170"/>
                  </a:lnTo>
                  <a:lnTo>
                    <a:pt x="199" y="157"/>
                  </a:lnTo>
                  <a:lnTo>
                    <a:pt x="214" y="145"/>
                  </a:lnTo>
                  <a:lnTo>
                    <a:pt x="228" y="131"/>
                  </a:lnTo>
                  <a:lnTo>
                    <a:pt x="242" y="120"/>
                  </a:lnTo>
                  <a:lnTo>
                    <a:pt x="258" y="108"/>
                  </a:lnTo>
                  <a:lnTo>
                    <a:pt x="275" y="96"/>
                  </a:lnTo>
                  <a:lnTo>
                    <a:pt x="311" y="72"/>
                  </a:lnTo>
                  <a:lnTo>
                    <a:pt x="350" y="49"/>
                  </a:lnTo>
                  <a:lnTo>
                    <a:pt x="393" y="25"/>
                  </a:lnTo>
                  <a:lnTo>
                    <a:pt x="441" y="0"/>
                  </a:lnTo>
                  <a:lnTo>
                    <a:pt x="440" y="28"/>
                  </a:lnTo>
                  <a:lnTo>
                    <a:pt x="439" y="55"/>
                  </a:lnTo>
                  <a:lnTo>
                    <a:pt x="437" y="82"/>
                  </a:lnTo>
                  <a:lnTo>
                    <a:pt x="435" y="108"/>
                  </a:lnTo>
                  <a:lnTo>
                    <a:pt x="432" y="134"/>
                  </a:lnTo>
                  <a:lnTo>
                    <a:pt x="428" y="160"/>
                  </a:lnTo>
                  <a:lnTo>
                    <a:pt x="423" y="186"/>
                  </a:lnTo>
                  <a:lnTo>
                    <a:pt x="418" y="212"/>
                  </a:lnTo>
                  <a:lnTo>
                    <a:pt x="407" y="261"/>
                  </a:lnTo>
                  <a:lnTo>
                    <a:pt x="394" y="311"/>
                  </a:lnTo>
                  <a:lnTo>
                    <a:pt x="381" y="360"/>
                  </a:lnTo>
                  <a:lnTo>
                    <a:pt x="368" y="409"/>
                  </a:lnTo>
                  <a:lnTo>
                    <a:pt x="355" y="456"/>
                  </a:lnTo>
                  <a:lnTo>
                    <a:pt x="343" y="504"/>
                  </a:lnTo>
                  <a:lnTo>
                    <a:pt x="331" y="552"/>
                  </a:lnTo>
                  <a:lnTo>
                    <a:pt x="322" y="600"/>
                  </a:lnTo>
                  <a:lnTo>
                    <a:pt x="317" y="624"/>
                  </a:lnTo>
                  <a:lnTo>
                    <a:pt x="314" y="648"/>
                  </a:lnTo>
                  <a:lnTo>
                    <a:pt x="311" y="673"/>
                  </a:lnTo>
                  <a:lnTo>
                    <a:pt x="309" y="697"/>
                  </a:lnTo>
                  <a:lnTo>
                    <a:pt x="308" y="722"/>
                  </a:lnTo>
                  <a:lnTo>
                    <a:pt x="308" y="746"/>
                  </a:lnTo>
                  <a:lnTo>
                    <a:pt x="308" y="771"/>
                  </a:lnTo>
                  <a:lnTo>
                    <a:pt x="309" y="796"/>
                  </a:lnTo>
                  <a:lnTo>
                    <a:pt x="310" y="803"/>
                  </a:lnTo>
                  <a:lnTo>
                    <a:pt x="312" y="809"/>
                  </a:lnTo>
                  <a:lnTo>
                    <a:pt x="313" y="815"/>
                  </a:lnTo>
                  <a:lnTo>
                    <a:pt x="316" y="820"/>
                  </a:lnTo>
                  <a:lnTo>
                    <a:pt x="319" y="825"/>
                  </a:lnTo>
                  <a:lnTo>
                    <a:pt x="322" y="830"/>
                  </a:lnTo>
                  <a:lnTo>
                    <a:pt x="326" y="834"/>
                  </a:lnTo>
                  <a:lnTo>
                    <a:pt x="330" y="839"/>
                  </a:lnTo>
                  <a:lnTo>
                    <a:pt x="340" y="846"/>
                  </a:lnTo>
                  <a:lnTo>
                    <a:pt x="351" y="855"/>
                  </a:lnTo>
                  <a:lnTo>
                    <a:pt x="361" y="861"/>
                  </a:lnTo>
                  <a:lnTo>
                    <a:pt x="373" y="868"/>
                  </a:lnTo>
                  <a:lnTo>
                    <a:pt x="384" y="874"/>
                  </a:lnTo>
                  <a:lnTo>
                    <a:pt x="395" y="881"/>
                  </a:lnTo>
                  <a:lnTo>
                    <a:pt x="407" y="888"/>
                  </a:lnTo>
                  <a:lnTo>
                    <a:pt x="417" y="895"/>
                  </a:lnTo>
                  <a:lnTo>
                    <a:pt x="425" y="903"/>
                  </a:lnTo>
                  <a:lnTo>
                    <a:pt x="432" y="912"/>
                  </a:lnTo>
                  <a:lnTo>
                    <a:pt x="435" y="918"/>
                  </a:lnTo>
                  <a:lnTo>
                    <a:pt x="438" y="923"/>
                  </a:lnTo>
                  <a:lnTo>
                    <a:pt x="440" y="929"/>
                  </a:lnTo>
                  <a:lnTo>
                    <a:pt x="441" y="935"/>
                  </a:lnTo>
                  <a:lnTo>
                    <a:pt x="442" y="945"/>
                  </a:lnTo>
                  <a:lnTo>
                    <a:pt x="440" y="956"/>
                  </a:lnTo>
                  <a:lnTo>
                    <a:pt x="438" y="968"/>
                  </a:lnTo>
                  <a:lnTo>
                    <a:pt x="433" y="981"/>
                  </a:lnTo>
                  <a:lnTo>
                    <a:pt x="422" y="1008"/>
                  </a:lnTo>
                  <a:lnTo>
                    <a:pt x="408" y="1036"/>
                  </a:lnTo>
                  <a:lnTo>
                    <a:pt x="395" y="1064"/>
                  </a:lnTo>
                  <a:lnTo>
                    <a:pt x="384" y="1090"/>
                  </a:lnTo>
                  <a:lnTo>
                    <a:pt x="381" y="1101"/>
                  </a:lnTo>
                  <a:lnTo>
                    <a:pt x="379" y="1113"/>
                  </a:lnTo>
                  <a:lnTo>
                    <a:pt x="379" y="1118"/>
                  </a:lnTo>
                  <a:lnTo>
                    <a:pt x="380" y="1123"/>
                  </a:lnTo>
                  <a:lnTo>
                    <a:pt x="380" y="1127"/>
                  </a:lnTo>
                  <a:lnTo>
                    <a:pt x="382" y="1131"/>
                  </a:lnTo>
                  <a:lnTo>
                    <a:pt x="393" y="1156"/>
                  </a:lnTo>
                  <a:lnTo>
                    <a:pt x="405" y="1177"/>
                  </a:lnTo>
                  <a:lnTo>
                    <a:pt x="415" y="1194"/>
                  </a:lnTo>
                  <a:lnTo>
                    <a:pt x="425" y="1208"/>
                  </a:lnTo>
                  <a:lnTo>
                    <a:pt x="434" y="1220"/>
                  </a:lnTo>
                  <a:lnTo>
                    <a:pt x="444" y="1230"/>
                  </a:lnTo>
                  <a:lnTo>
                    <a:pt x="455" y="1239"/>
                  </a:lnTo>
                  <a:lnTo>
                    <a:pt x="467" y="1246"/>
                  </a:lnTo>
                  <a:lnTo>
                    <a:pt x="491" y="1260"/>
                  </a:lnTo>
                  <a:lnTo>
                    <a:pt x="520" y="1275"/>
                  </a:lnTo>
                  <a:lnTo>
                    <a:pt x="538" y="1284"/>
                  </a:lnTo>
                  <a:lnTo>
                    <a:pt x="557" y="1296"/>
                  </a:lnTo>
                  <a:lnTo>
                    <a:pt x="578" y="1310"/>
                  </a:lnTo>
                  <a:lnTo>
                    <a:pt x="603" y="1327"/>
                  </a:lnTo>
                  <a:lnTo>
                    <a:pt x="656" y="1366"/>
                  </a:lnTo>
                  <a:lnTo>
                    <a:pt x="704" y="1398"/>
                  </a:lnTo>
                  <a:lnTo>
                    <a:pt x="747" y="1428"/>
                  </a:lnTo>
                  <a:lnTo>
                    <a:pt x="785" y="1456"/>
                  </a:lnTo>
                  <a:lnTo>
                    <a:pt x="803" y="1469"/>
                  </a:lnTo>
                  <a:lnTo>
                    <a:pt x="820" y="1482"/>
                  </a:lnTo>
                  <a:lnTo>
                    <a:pt x="835" y="1496"/>
                  </a:lnTo>
                  <a:lnTo>
                    <a:pt x="850" y="1510"/>
                  </a:lnTo>
                  <a:lnTo>
                    <a:pt x="865" y="1524"/>
                  </a:lnTo>
                  <a:lnTo>
                    <a:pt x="878" y="1539"/>
                  </a:lnTo>
                  <a:lnTo>
                    <a:pt x="891" y="1554"/>
                  </a:lnTo>
                  <a:lnTo>
                    <a:pt x="903" y="1572"/>
                  </a:lnTo>
                  <a:close/>
                </a:path>
              </a:pathLst>
            </a:custGeom>
            <a:solidFill>
              <a:srgbClr val="9071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112"/>
            <p:cNvSpPr>
              <a:spLocks/>
            </p:cNvSpPr>
            <p:nvPr/>
          </p:nvSpPr>
          <p:spPr bwMode="auto">
            <a:xfrm>
              <a:off x="6810375" y="4656138"/>
              <a:ext cx="327025" cy="393700"/>
            </a:xfrm>
            <a:custGeom>
              <a:avLst/>
              <a:gdLst>
                <a:gd name="T0" fmla="*/ 766 w 3509"/>
                <a:gd name="T1" fmla="*/ 1763 h 4229"/>
                <a:gd name="T2" fmla="*/ 867 w 3509"/>
                <a:gd name="T3" fmla="*/ 2012 h 4229"/>
                <a:gd name="T4" fmla="*/ 955 w 3509"/>
                <a:gd name="T5" fmla="*/ 2333 h 4229"/>
                <a:gd name="T6" fmla="*/ 1032 w 3509"/>
                <a:gd name="T7" fmla="*/ 2472 h 4229"/>
                <a:gd name="T8" fmla="*/ 1131 w 3509"/>
                <a:gd name="T9" fmla="*/ 2560 h 4229"/>
                <a:gd name="T10" fmla="*/ 1335 w 3509"/>
                <a:gd name="T11" fmla="*/ 2712 h 4229"/>
                <a:gd name="T12" fmla="*/ 1427 w 3509"/>
                <a:gd name="T13" fmla="*/ 2839 h 4229"/>
                <a:gd name="T14" fmla="*/ 1514 w 3509"/>
                <a:gd name="T15" fmla="*/ 3071 h 4229"/>
                <a:gd name="T16" fmla="*/ 1620 w 3509"/>
                <a:gd name="T17" fmla="*/ 3366 h 4229"/>
                <a:gd name="T18" fmla="*/ 1720 w 3509"/>
                <a:gd name="T19" fmla="*/ 3515 h 4229"/>
                <a:gd name="T20" fmla="*/ 1919 w 3509"/>
                <a:gd name="T21" fmla="*/ 3685 h 4229"/>
                <a:gd name="T22" fmla="*/ 2146 w 3509"/>
                <a:gd name="T23" fmla="*/ 3795 h 4229"/>
                <a:gd name="T24" fmla="*/ 2394 w 3509"/>
                <a:gd name="T25" fmla="*/ 3837 h 4229"/>
                <a:gd name="T26" fmla="*/ 2649 w 3509"/>
                <a:gd name="T27" fmla="*/ 3805 h 4229"/>
                <a:gd name="T28" fmla="*/ 2996 w 3509"/>
                <a:gd name="T29" fmla="*/ 3665 h 4229"/>
                <a:gd name="T30" fmla="*/ 3256 w 3509"/>
                <a:gd name="T31" fmla="*/ 3586 h 4229"/>
                <a:gd name="T32" fmla="*/ 3458 w 3509"/>
                <a:gd name="T33" fmla="*/ 3596 h 4229"/>
                <a:gd name="T34" fmla="*/ 3499 w 3509"/>
                <a:gd name="T35" fmla="*/ 3775 h 4229"/>
                <a:gd name="T36" fmla="*/ 3357 w 3509"/>
                <a:gd name="T37" fmla="*/ 4038 h 4229"/>
                <a:gd name="T38" fmla="*/ 3134 w 3509"/>
                <a:gd name="T39" fmla="*/ 4166 h 4229"/>
                <a:gd name="T40" fmla="*/ 2856 w 3509"/>
                <a:gd name="T41" fmla="*/ 4221 h 4229"/>
                <a:gd name="T42" fmla="*/ 2530 w 3509"/>
                <a:gd name="T43" fmla="*/ 4225 h 4229"/>
                <a:gd name="T44" fmla="*/ 2242 w 3509"/>
                <a:gd name="T45" fmla="*/ 4207 h 4229"/>
                <a:gd name="T46" fmla="*/ 2034 w 3509"/>
                <a:gd name="T47" fmla="*/ 4229 h 4229"/>
                <a:gd name="T48" fmla="*/ 1924 w 3509"/>
                <a:gd name="T49" fmla="*/ 4204 h 4229"/>
                <a:gd name="T50" fmla="*/ 1847 w 3509"/>
                <a:gd name="T51" fmla="*/ 4095 h 4229"/>
                <a:gd name="T52" fmla="*/ 1750 w 3509"/>
                <a:gd name="T53" fmla="*/ 3986 h 4229"/>
                <a:gd name="T54" fmla="*/ 1665 w 3509"/>
                <a:gd name="T55" fmla="*/ 3895 h 4229"/>
                <a:gd name="T56" fmla="*/ 1614 w 3509"/>
                <a:gd name="T57" fmla="*/ 3796 h 4229"/>
                <a:gd name="T58" fmla="*/ 1504 w 3509"/>
                <a:gd name="T59" fmla="*/ 3769 h 4229"/>
                <a:gd name="T60" fmla="*/ 1383 w 3509"/>
                <a:gd name="T61" fmla="*/ 3678 h 4229"/>
                <a:gd name="T62" fmla="*/ 1254 w 3509"/>
                <a:gd name="T63" fmla="*/ 3373 h 4229"/>
                <a:gd name="T64" fmla="*/ 1105 w 3509"/>
                <a:gd name="T65" fmla="*/ 2980 h 4229"/>
                <a:gd name="T66" fmla="*/ 856 w 3509"/>
                <a:gd name="T67" fmla="*/ 2570 h 4229"/>
                <a:gd name="T68" fmla="*/ 712 w 3509"/>
                <a:gd name="T69" fmla="*/ 2488 h 4229"/>
                <a:gd name="T70" fmla="*/ 625 w 3509"/>
                <a:gd name="T71" fmla="*/ 2445 h 4229"/>
                <a:gd name="T72" fmla="*/ 569 w 3509"/>
                <a:gd name="T73" fmla="*/ 2370 h 4229"/>
                <a:gd name="T74" fmla="*/ 549 w 3509"/>
                <a:gd name="T75" fmla="*/ 2273 h 4229"/>
                <a:gd name="T76" fmla="*/ 519 w 3509"/>
                <a:gd name="T77" fmla="*/ 2182 h 4229"/>
                <a:gd name="T78" fmla="*/ 424 w 3509"/>
                <a:gd name="T79" fmla="*/ 2091 h 4229"/>
                <a:gd name="T80" fmla="*/ 389 w 3509"/>
                <a:gd name="T81" fmla="*/ 1948 h 4229"/>
                <a:gd name="T82" fmla="*/ 386 w 3509"/>
                <a:gd name="T83" fmla="*/ 1653 h 4229"/>
                <a:gd name="T84" fmla="*/ 386 w 3509"/>
                <a:gd name="T85" fmla="*/ 1556 h 4229"/>
                <a:gd name="T86" fmla="*/ 432 w 3509"/>
                <a:gd name="T87" fmla="*/ 1436 h 4229"/>
                <a:gd name="T88" fmla="*/ 391 w 3509"/>
                <a:gd name="T89" fmla="*/ 1359 h 4229"/>
                <a:gd name="T90" fmla="*/ 303 w 3509"/>
                <a:gd name="T91" fmla="*/ 1276 h 4229"/>
                <a:gd name="T92" fmla="*/ 207 w 3509"/>
                <a:gd name="T93" fmla="*/ 1062 h 4229"/>
                <a:gd name="T94" fmla="*/ 175 w 3509"/>
                <a:gd name="T95" fmla="*/ 918 h 4229"/>
                <a:gd name="T96" fmla="*/ 150 w 3509"/>
                <a:gd name="T97" fmla="*/ 804 h 4229"/>
                <a:gd name="T98" fmla="*/ 21 w 3509"/>
                <a:gd name="T99" fmla="*/ 555 h 4229"/>
                <a:gd name="T100" fmla="*/ 0 w 3509"/>
                <a:gd name="T101" fmla="*/ 464 h 4229"/>
                <a:gd name="T102" fmla="*/ 22 w 3509"/>
                <a:gd name="T103" fmla="*/ 329 h 4229"/>
                <a:gd name="T104" fmla="*/ 76 w 3509"/>
                <a:gd name="T105" fmla="*/ 192 h 4229"/>
                <a:gd name="T106" fmla="*/ 162 w 3509"/>
                <a:gd name="T107" fmla="*/ 77 h 4229"/>
                <a:gd name="T108" fmla="*/ 275 w 3509"/>
                <a:gd name="T109" fmla="*/ 9 h 4229"/>
                <a:gd name="T110" fmla="*/ 283 w 3509"/>
                <a:gd name="T111" fmla="*/ 86 h 4229"/>
                <a:gd name="T112" fmla="*/ 202 w 3509"/>
                <a:gd name="T113" fmla="*/ 317 h 4229"/>
                <a:gd name="T114" fmla="*/ 223 w 3509"/>
                <a:gd name="T115" fmla="*/ 571 h 4229"/>
                <a:gd name="T116" fmla="*/ 319 w 3509"/>
                <a:gd name="T117" fmla="*/ 815 h 4229"/>
                <a:gd name="T118" fmla="*/ 467 w 3509"/>
                <a:gd name="T119" fmla="*/ 1019 h 4229"/>
                <a:gd name="T120" fmla="*/ 474 w 3509"/>
                <a:gd name="T121" fmla="*/ 1151 h 4229"/>
                <a:gd name="T122" fmla="*/ 492 w 3509"/>
                <a:gd name="T123" fmla="*/ 1274 h 4229"/>
                <a:gd name="T124" fmla="*/ 577 w 3509"/>
                <a:gd name="T125" fmla="*/ 1457 h 4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09" h="4229">
                  <a:moveTo>
                    <a:pt x="656" y="1580"/>
                  </a:moveTo>
                  <a:lnTo>
                    <a:pt x="674" y="1606"/>
                  </a:lnTo>
                  <a:lnTo>
                    <a:pt x="691" y="1633"/>
                  </a:lnTo>
                  <a:lnTo>
                    <a:pt x="707" y="1658"/>
                  </a:lnTo>
                  <a:lnTo>
                    <a:pt x="721" y="1683"/>
                  </a:lnTo>
                  <a:lnTo>
                    <a:pt x="745" y="1724"/>
                  </a:lnTo>
                  <a:lnTo>
                    <a:pt x="766" y="1763"/>
                  </a:lnTo>
                  <a:lnTo>
                    <a:pt x="784" y="1800"/>
                  </a:lnTo>
                  <a:lnTo>
                    <a:pt x="802" y="1837"/>
                  </a:lnTo>
                  <a:lnTo>
                    <a:pt x="817" y="1873"/>
                  </a:lnTo>
                  <a:lnTo>
                    <a:pt x="831" y="1908"/>
                  </a:lnTo>
                  <a:lnTo>
                    <a:pt x="843" y="1943"/>
                  </a:lnTo>
                  <a:lnTo>
                    <a:pt x="855" y="1977"/>
                  </a:lnTo>
                  <a:lnTo>
                    <a:pt x="867" y="2012"/>
                  </a:lnTo>
                  <a:lnTo>
                    <a:pt x="877" y="2046"/>
                  </a:lnTo>
                  <a:lnTo>
                    <a:pt x="887" y="2082"/>
                  </a:lnTo>
                  <a:lnTo>
                    <a:pt x="896" y="2118"/>
                  </a:lnTo>
                  <a:lnTo>
                    <a:pt x="916" y="2196"/>
                  </a:lnTo>
                  <a:lnTo>
                    <a:pt x="938" y="2279"/>
                  </a:lnTo>
                  <a:lnTo>
                    <a:pt x="946" y="2306"/>
                  </a:lnTo>
                  <a:lnTo>
                    <a:pt x="955" y="2333"/>
                  </a:lnTo>
                  <a:lnTo>
                    <a:pt x="964" y="2357"/>
                  </a:lnTo>
                  <a:lnTo>
                    <a:pt x="974" y="2379"/>
                  </a:lnTo>
                  <a:lnTo>
                    <a:pt x="984" y="2401"/>
                  </a:lnTo>
                  <a:lnTo>
                    <a:pt x="995" y="2420"/>
                  </a:lnTo>
                  <a:lnTo>
                    <a:pt x="1008" y="2438"/>
                  </a:lnTo>
                  <a:lnTo>
                    <a:pt x="1020" y="2456"/>
                  </a:lnTo>
                  <a:lnTo>
                    <a:pt x="1032" y="2472"/>
                  </a:lnTo>
                  <a:lnTo>
                    <a:pt x="1045" y="2486"/>
                  </a:lnTo>
                  <a:lnTo>
                    <a:pt x="1058" y="2500"/>
                  </a:lnTo>
                  <a:lnTo>
                    <a:pt x="1073" y="2514"/>
                  </a:lnTo>
                  <a:lnTo>
                    <a:pt x="1087" y="2526"/>
                  </a:lnTo>
                  <a:lnTo>
                    <a:pt x="1101" y="2538"/>
                  </a:lnTo>
                  <a:lnTo>
                    <a:pt x="1115" y="2549"/>
                  </a:lnTo>
                  <a:lnTo>
                    <a:pt x="1131" y="2560"/>
                  </a:lnTo>
                  <a:lnTo>
                    <a:pt x="1193" y="2602"/>
                  </a:lnTo>
                  <a:lnTo>
                    <a:pt x="1256" y="2645"/>
                  </a:lnTo>
                  <a:lnTo>
                    <a:pt x="1272" y="2657"/>
                  </a:lnTo>
                  <a:lnTo>
                    <a:pt x="1288" y="2669"/>
                  </a:lnTo>
                  <a:lnTo>
                    <a:pt x="1304" y="2682"/>
                  </a:lnTo>
                  <a:lnTo>
                    <a:pt x="1319" y="2696"/>
                  </a:lnTo>
                  <a:lnTo>
                    <a:pt x="1335" y="2712"/>
                  </a:lnTo>
                  <a:lnTo>
                    <a:pt x="1350" y="2728"/>
                  </a:lnTo>
                  <a:lnTo>
                    <a:pt x="1365" y="2745"/>
                  </a:lnTo>
                  <a:lnTo>
                    <a:pt x="1380" y="2763"/>
                  </a:lnTo>
                  <a:lnTo>
                    <a:pt x="1393" y="2781"/>
                  </a:lnTo>
                  <a:lnTo>
                    <a:pt x="1405" y="2799"/>
                  </a:lnTo>
                  <a:lnTo>
                    <a:pt x="1416" y="2818"/>
                  </a:lnTo>
                  <a:lnTo>
                    <a:pt x="1427" y="2839"/>
                  </a:lnTo>
                  <a:lnTo>
                    <a:pt x="1437" y="2859"/>
                  </a:lnTo>
                  <a:lnTo>
                    <a:pt x="1447" y="2880"/>
                  </a:lnTo>
                  <a:lnTo>
                    <a:pt x="1457" y="2903"/>
                  </a:lnTo>
                  <a:lnTo>
                    <a:pt x="1466" y="2925"/>
                  </a:lnTo>
                  <a:lnTo>
                    <a:pt x="1483" y="2973"/>
                  </a:lnTo>
                  <a:lnTo>
                    <a:pt x="1499" y="3021"/>
                  </a:lnTo>
                  <a:lnTo>
                    <a:pt x="1514" y="3071"/>
                  </a:lnTo>
                  <a:lnTo>
                    <a:pt x="1531" y="3122"/>
                  </a:lnTo>
                  <a:lnTo>
                    <a:pt x="1546" y="3173"/>
                  </a:lnTo>
                  <a:lnTo>
                    <a:pt x="1563" y="3223"/>
                  </a:lnTo>
                  <a:lnTo>
                    <a:pt x="1580" y="3272"/>
                  </a:lnTo>
                  <a:lnTo>
                    <a:pt x="1599" y="3320"/>
                  </a:lnTo>
                  <a:lnTo>
                    <a:pt x="1609" y="3343"/>
                  </a:lnTo>
                  <a:lnTo>
                    <a:pt x="1620" y="3366"/>
                  </a:lnTo>
                  <a:lnTo>
                    <a:pt x="1630" y="3388"/>
                  </a:lnTo>
                  <a:lnTo>
                    <a:pt x="1642" y="3409"/>
                  </a:lnTo>
                  <a:lnTo>
                    <a:pt x="1655" y="3430"/>
                  </a:lnTo>
                  <a:lnTo>
                    <a:pt x="1667" y="3449"/>
                  </a:lnTo>
                  <a:lnTo>
                    <a:pt x="1681" y="3468"/>
                  </a:lnTo>
                  <a:lnTo>
                    <a:pt x="1695" y="3486"/>
                  </a:lnTo>
                  <a:lnTo>
                    <a:pt x="1720" y="3515"/>
                  </a:lnTo>
                  <a:lnTo>
                    <a:pt x="1746" y="3542"/>
                  </a:lnTo>
                  <a:lnTo>
                    <a:pt x="1772" y="3569"/>
                  </a:lnTo>
                  <a:lnTo>
                    <a:pt x="1801" y="3595"/>
                  </a:lnTo>
                  <a:lnTo>
                    <a:pt x="1829" y="3620"/>
                  </a:lnTo>
                  <a:lnTo>
                    <a:pt x="1858" y="3642"/>
                  </a:lnTo>
                  <a:lnTo>
                    <a:pt x="1887" y="3664"/>
                  </a:lnTo>
                  <a:lnTo>
                    <a:pt x="1919" y="3685"/>
                  </a:lnTo>
                  <a:lnTo>
                    <a:pt x="1949" y="3705"/>
                  </a:lnTo>
                  <a:lnTo>
                    <a:pt x="1981" y="3723"/>
                  </a:lnTo>
                  <a:lnTo>
                    <a:pt x="2013" y="3741"/>
                  </a:lnTo>
                  <a:lnTo>
                    <a:pt x="2046" y="3756"/>
                  </a:lnTo>
                  <a:lnTo>
                    <a:pt x="2079" y="3770"/>
                  </a:lnTo>
                  <a:lnTo>
                    <a:pt x="2113" y="3783"/>
                  </a:lnTo>
                  <a:lnTo>
                    <a:pt x="2146" y="3795"/>
                  </a:lnTo>
                  <a:lnTo>
                    <a:pt x="2181" y="3806"/>
                  </a:lnTo>
                  <a:lnTo>
                    <a:pt x="2216" y="3815"/>
                  </a:lnTo>
                  <a:lnTo>
                    <a:pt x="2251" y="3822"/>
                  </a:lnTo>
                  <a:lnTo>
                    <a:pt x="2286" y="3828"/>
                  </a:lnTo>
                  <a:lnTo>
                    <a:pt x="2322" y="3832"/>
                  </a:lnTo>
                  <a:lnTo>
                    <a:pt x="2358" y="3836"/>
                  </a:lnTo>
                  <a:lnTo>
                    <a:pt x="2394" y="3837"/>
                  </a:lnTo>
                  <a:lnTo>
                    <a:pt x="2430" y="3837"/>
                  </a:lnTo>
                  <a:lnTo>
                    <a:pt x="2467" y="3836"/>
                  </a:lnTo>
                  <a:lnTo>
                    <a:pt x="2504" y="3833"/>
                  </a:lnTo>
                  <a:lnTo>
                    <a:pt x="2540" y="3828"/>
                  </a:lnTo>
                  <a:lnTo>
                    <a:pt x="2577" y="3822"/>
                  </a:lnTo>
                  <a:lnTo>
                    <a:pt x="2613" y="3814"/>
                  </a:lnTo>
                  <a:lnTo>
                    <a:pt x="2649" y="3805"/>
                  </a:lnTo>
                  <a:lnTo>
                    <a:pt x="2685" y="3793"/>
                  </a:lnTo>
                  <a:lnTo>
                    <a:pt x="2722" y="3780"/>
                  </a:lnTo>
                  <a:lnTo>
                    <a:pt x="2758" y="3766"/>
                  </a:lnTo>
                  <a:lnTo>
                    <a:pt x="2804" y="3746"/>
                  </a:lnTo>
                  <a:lnTo>
                    <a:pt x="2861" y="3721"/>
                  </a:lnTo>
                  <a:lnTo>
                    <a:pt x="2926" y="3694"/>
                  </a:lnTo>
                  <a:lnTo>
                    <a:pt x="2996" y="3665"/>
                  </a:lnTo>
                  <a:lnTo>
                    <a:pt x="3034" y="3652"/>
                  </a:lnTo>
                  <a:lnTo>
                    <a:pt x="3071" y="3638"/>
                  </a:lnTo>
                  <a:lnTo>
                    <a:pt x="3109" y="3626"/>
                  </a:lnTo>
                  <a:lnTo>
                    <a:pt x="3146" y="3614"/>
                  </a:lnTo>
                  <a:lnTo>
                    <a:pt x="3184" y="3603"/>
                  </a:lnTo>
                  <a:lnTo>
                    <a:pt x="3221" y="3594"/>
                  </a:lnTo>
                  <a:lnTo>
                    <a:pt x="3256" y="3586"/>
                  </a:lnTo>
                  <a:lnTo>
                    <a:pt x="3292" y="3580"/>
                  </a:lnTo>
                  <a:lnTo>
                    <a:pt x="3324" y="3577"/>
                  </a:lnTo>
                  <a:lnTo>
                    <a:pt x="3356" y="3575"/>
                  </a:lnTo>
                  <a:lnTo>
                    <a:pt x="3385" y="3576"/>
                  </a:lnTo>
                  <a:lnTo>
                    <a:pt x="3413" y="3580"/>
                  </a:lnTo>
                  <a:lnTo>
                    <a:pt x="3437" y="3586"/>
                  </a:lnTo>
                  <a:lnTo>
                    <a:pt x="3458" y="3596"/>
                  </a:lnTo>
                  <a:lnTo>
                    <a:pt x="3475" y="3610"/>
                  </a:lnTo>
                  <a:lnTo>
                    <a:pt x="3491" y="3627"/>
                  </a:lnTo>
                  <a:lnTo>
                    <a:pt x="3501" y="3648"/>
                  </a:lnTo>
                  <a:lnTo>
                    <a:pt x="3507" y="3674"/>
                  </a:lnTo>
                  <a:lnTo>
                    <a:pt x="3509" y="3702"/>
                  </a:lnTo>
                  <a:lnTo>
                    <a:pt x="3506" y="3736"/>
                  </a:lnTo>
                  <a:lnTo>
                    <a:pt x="3499" y="3775"/>
                  </a:lnTo>
                  <a:lnTo>
                    <a:pt x="3485" y="3819"/>
                  </a:lnTo>
                  <a:lnTo>
                    <a:pt x="3466" y="3869"/>
                  </a:lnTo>
                  <a:lnTo>
                    <a:pt x="3441" y="3922"/>
                  </a:lnTo>
                  <a:lnTo>
                    <a:pt x="3424" y="3955"/>
                  </a:lnTo>
                  <a:lnTo>
                    <a:pt x="3403" y="3984"/>
                  </a:lnTo>
                  <a:lnTo>
                    <a:pt x="3381" y="4013"/>
                  </a:lnTo>
                  <a:lnTo>
                    <a:pt x="3357" y="4038"/>
                  </a:lnTo>
                  <a:lnTo>
                    <a:pt x="3330" y="4063"/>
                  </a:lnTo>
                  <a:lnTo>
                    <a:pt x="3302" y="4084"/>
                  </a:lnTo>
                  <a:lnTo>
                    <a:pt x="3271" y="4104"/>
                  </a:lnTo>
                  <a:lnTo>
                    <a:pt x="3239" y="4121"/>
                  </a:lnTo>
                  <a:lnTo>
                    <a:pt x="3205" y="4139"/>
                  </a:lnTo>
                  <a:lnTo>
                    <a:pt x="3171" y="4153"/>
                  </a:lnTo>
                  <a:lnTo>
                    <a:pt x="3134" y="4166"/>
                  </a:lnTo>
                  <a:lnTo>
                    <a:pt x="3097" y="4178"/>
                  </a:lnTo>
                  <a:lnTo>
                    <a:pt x="3058" y="4188"/>
                  </a:lnTo>
                  <a:lnTo>
                    <a:pt x="3019" y="4198"/>
                  </a:lnTo>
                  <a:lnTo>
                    <a:pt x="2979" y="4205"/>
                  </a:lnTo>
                  <a:lnTo>
                    <a:pt x="2938" y="4211"/>
                  </a:lnTo>
                  <a:lnTo>
                    <a:pt x="2898" y="4217"/>
                  </a:lnTo>
                  <a:lnTo>
                    <a:pt x="2856" y="4221"/>
                  </a:lnTo>
                  <a:lnTo>
                    <a:pt x="2814" y="4224"/>
                  </a:lnTo>
                  <a:lnTo>
                    <a:pt x="2773" y="4226"/>
                  </a:lnTo>
                  <a:lnTo>
                    <a:pt x="2731" y="4228"/>
                  </a:lnTo>
                  <a:lnTo>
                    <a:pt x="2690" y="4228"/>
                  </a:lnTo>
                  <a:lnTo>
                    <a:pt x="2649" y="4228"/>
                  </a:lnTo>
                  <a:lnTo>
                    <a:pt x="2608" y="4228"/>
                  </a:lnTo>
                  <a:lnTo>
                    <a:pt x="2530" y="4225"/>
                  </a:lnTo>
                  <a:lnTo>
                    <a:pt x="2455" y="4220"/>
                  </a:lnTo>
                  <a:lnTo>
                    <a:pt x="2384" y="4214"/>
                  </a:lnTo>
                  <a:lnTo>
                    <a:pt x="2320" y="4208"/>
                  </a:lnTo>
                  <a:lnTo>
                    <a:pt x="2300" y="4207"/>
                  </a:lnTo>
                  <a:lnTo>
                    <a:pt x="2281" y="4206"/>
                  </a:lnTo>
                  <a:lnTo>
                    <a:pt x="2261" y="4206"/>
                  </a:lnTo>
                  <a:lnTo>
                    <a:pt x="2242" y="4207"/>
                  </a:lnTo>
                  <a:lnTo>
                    <a:pt x="2203" y="4211"/>
                  </a:lnTo>
                  <a:lnTo>
                    <a:pt x="2164" y="4216"/>
                  </a:lnTo>
                  <a:lnTo>
                    <a:pt x="2126" y="4221"/>
                  </a:lnTo>
                  <a:lnTo>
                    <a:pt x="2088" y="4226"/>
                  </a:lnTo>
                  <a:lnTo>
                    <a:pt x="2070" y="4227"/>
                  </a:lnTo>
                  <a:lnTo>
                    <a:pt x="2052" y="4229"/>
                  </a:lnTo>
                  <a:lnTo>
                    <a:pt x="2034" y="4229"/>
                  </a:lnTo>
                  <a:lnTo>
                    <a:pt x="2017" y="4229"/>
                  </a:lnTo>
                  <a:lnTo>
                    <a:pt x="2000" y="4228"/>
                  </a:lnTo>
                  <a:lnTo>
                    <a:pt x="1984" y="4225"/>
                  </a:lnTo>
                  <a:lnTo>
                    <a:pt x="1967" y="4222"/>
                  </a:lnTo>
                  <a:lnTo>
                    <a:pt x="1952" y="4217"/>
                  </a:lnTo>
                  <a:lnTo>
                    <a:pt x="1938" y="4211"/>
                  </a:lnTo>
                  <a:lnTo>
                    <a:pt x="1924" y="4204"/>
                  </a:lnTo>
                  <a:lnTo>
                    <a:pt x="1911" y="4194"/>
                  </a:lnTo>
                  <a:lnTo>
                    <a:pt x="1898" y="4182"/>
                  </a:lnTo>
                  <a:lnTo>
                    <a:pt x="1886" y="4169"/>
                  </a:lnTo>
                  <a:lnTo>
                    <a:pt x="1875" y="4154"/>
                  </a:lnTo>
                  <a:lnTo>
                    <a:pt x="1865" y="4137"/>
                  </a:lnTo>
                  <a:lnTo>
                    <a:pt x="1856" y="4117"/>
                  </a:lnTo>
                  <a:lnTo>
                    <a:pt x="1847" y="4095"/>
                  </a:lnTo>
                  <a:lnTo>
                    <a:pt x="1839" y="4070"/>
                  </a:lnTo>
                  <a:lnTo>
                    <a:pt x="1832" y="4042"/>
                  </a:lnTo>
                  <a:lnTo>
                    <a:pt x="1827" y="4012"/>
                  </a:lnTo>
                  <a:lnTo>
                    <a:pt x="1806" y="4008"/>
                  </a:lnTo>
                  <a:lnTo>
                    <a:pt x="1786" y="4002"/>
                  </a:lnTo>
                  <a:lnTo>
                    <a:pt x="1767" y="3994"/>
                  </a:lnTo>
                  <a:lnTo>
                    <a:pt x="1750" y="3986"/>
                  </a:lnTo>
                  <a:lnTo>
                    <a:pt x="1734" y="3976"/>
                  </a:lnTo>
                  <a:lnTo>
                    <a:pt x="1719" y="3966"/>
                  </a:lnTo>
                  <a:lnTo>
                    <a:pt x="1705" y="3954"/>
                  </a:lnTo>
                  <a:lnTo>
                    <a:pt x="1693" y="3941"/>
                  </a:lnTo>
                  <a:lnTo>
                    <a:pt x="1682" y="3926"/>
                  </a:lnTo>
                  <a:lnTo>
                    <a:pt x="1673" y="3911"/>
                  </a:lnTo>
                  <a:lnTo>
                    <a:pt x="1665" y="3895"/>
                  </a:lnTo>
                  <a:lnTo>
                    <a:pt x="1658" y="3877"/>
                  </a:lnTo>
                  <a:lnTo>
                    <a:pt x="1653" y="3858"/>
                  </a:lnTo>
                  <a:lnTo>
                    <a:pt x="1648" y="3838"/>
                  </a:lnTo>
                  <a:lnTo>
                    <a:pt x="1646" y="3817"/>
                  </a:lnTo>
                  <a:lnTo>
                    <a:pt x="1645" y="3794"/>
                  </a:lnTo>
                  <a:lnTo>
                    <a:pt x="1629" y="3796"/>
                  </a:lnTo>
                  <a:lnTo>
                    <a:pt x="1614" y="3796"/>
                  </a:lnTo>
                  <a:lnTo>
                    <a:pt x="1599" y="3795"/>
                  </a:lnTo>
                  <a:lnTo>
                    <a:pt x="1585" y="3793"/>
                  </a:lnTo>
                  <a:lnTo>
                    <a:pt x="1571" y="3790"/>
                  </a:lnTo>
                  <a:lnTo>
                    <a:pt x="1557" y="3787"/>
                  </a:lnTo>
                  <a:lnTo>
                    <a:pt x="1544" y="3783"/>
                  </a:lnTo>
                  <a:lnTo>
                    <a:pt x="1531" y="3778"/>
                  </a:lnTo>
                  <a:lnTo>
                    <a:pt x="1504" y="3769"/>
                  </a:lnTo>
                  <a:lnTo>
                    <a:pt x="1478" y="3760"/>
                  </a:lnTo>
                  <a:lnTo>
                    <a:pt x="1465" y="3756"/>
                  </a:lnTo>
                  <a:lnTo>
                    <a:pt x="1450" y="3752"/>
                  </a:lnTo>
                  <a:lnTo>
                    <a:pt x="1436" y="3749"/>
                  </a:lnTo>
                  <a:lnTo>
                    <a:pt x="1422" y="3746"/>
                  </a:lnTo>
                  <a:lnTo>
                    <a:pt x="1402" y="3712"/>
                  </a:lnTo>
                  <a:lnTo>
                    <a:pt x="1383" y="3678"/>
                  </a:lnTo>
                  <a:lnTo>
                    <a:pt x="1365" y="3642"/>
                  </a:lnTo>
                  <a:lnTo>
                    <a:pt x="1348" y="3605"/>
                  </a:lnTo>
                  <a:lnTo>
                    <a:pt x="1331" y="3568"/>
                  </a:lnTo>
                  <a:lnTo>
                    <a:pt x="1314" y="3529"/>
                  </a:lnTo>
                  <a:lnTo>
                    <a:pt x="1298" y="3491"/>
                  </a:lnTo>
                  <a:lnTo>
                    <a:pt x="1283" y="3452"/>
                  </a:lnTo>
                  <a:lnTo>
                    <a:pt x="1254" y="3373"/>
                  </a:lnTo>
                  <a:lnTo>
                    <a:pt x="1226" y="3294"/>
                  </a:lnTo>
                  <a:lnTo>
                    <a:pt x="1200" y="3214"/>
                  </a:lnTo>
                  <a:lnTo>
                    <a:pt x="1173" y="3137"/>
                  </a:lnTo>
                  <a:lnTo>
                    <a:pt x="1159" y="3100"/>
                  </a:lnTo>
                  <a:lnTo>
                    <a:pt x="1143" y="3060"/>
                  </a:lnTo>
                  <a:lnTo>
                    <a:pt x="1124" y="3020"/>
                  </a:lnTo>
                  <a:lnTo>
                    <a:pt x="1105" y="2980"/>
                  </a:lnTo>
                  <a:lnTo>
                    <a:pt x="1084" y="2939"/>
                  </a:lnTo>
                  <a:lnTo>
                    <a:pt x="1060" y="2898"/>
                  </a:lnTo>
                  <a:lnTo>
                    <a:pt x="1037" y="2857"/>
                  </a:lnTo>
                  <a:lnTo>
                    <a:pt x="1013" y="2815"/>
                  </a:lnTo>
                  <a:lnTo>
                    <a:pt x="961" y="2733"/>
                  </a:lnTo>
                  <a:lnTo>
                    <a:pt x="908" y="2651"/>
                  </a:lnTo>
                  <a:lnTo>
                    <a:pt x="856" y="2570"/>
                  </a:lnTo>
                  <a:lnTo>
                    <a:pt x="807" y="2492"/>
                  </a:lnTo>
                  <a:lnTo>
                    <a:pt x="790" y="2493"/>
                  </a:lnTo>
                  <a:lnTo>
                    <a:pt x="774" y="2494"/>
                  </a:lnTo>
                  <a:lnTo>
                    <a:pt x="758" y="2494"/>
                  </a:lnTo>
                  <a:lnTo>
                    <a:pt x="743" y="2493"/>
                  </a:lnTo>
                  <a:lnTo>
                    <a:pt x="727" y="2491"/>
                  </a:lnTo>
                  <a:lnTo>
                    <a:pt x="712" y="2488"/>
                  </a:lnTo>
                  <a:lnTo>
                    <a:pt x="699" y="2484"/>
                  </a:lnTo>
                  <a:lnTo>
                    <a:pt x="685" y="2480"/>
                  </a:lnTo>
                  <a:lnTo>
                    <a:pt x="672" y="2474"/>
                  </a:lnTo>
                  <a:lnTo>
                    <a:pt x="659" y="2468"/>
                  </a:lnTo>
                  <a:lnTo>
                    <a:pt x="647" y="2461"/>
                  </a:lnTo>
                  <a:lnTo>
                    <a:pt x="636" y="2454"/>
                  </a:lnTo>
                  <a:lnTo>
                    <a:pt x="625" y="2445"/>
                  </a:lnTo>
                  <a:lnTo>
                    <a:pt x="615" y="2436"/>
                  </a:lnTo>
                  <a:lnTo>
                    <a:pt x="606" y="2427"/>
                  </a:lnTo>
                  <a:lnTo>
                    <a:pt x="596" y="2416"/>
                  </a:lnTo>
                  <a:lnTo>
                    <a:pt x="588" y="2406"/>
                  </a:lnTo>
                  <a:lnTo>
                    <a:pt x="581" y="2395"/>
                  </a:lnTo>
                  <a:lnTo>
                    <a:pt x="574" y="2382"/>
                  </a:lnTo>
                  <a:lnTo>
                    <a:pt x="569" y="2370"/>
                  </a:lnTo>
                  <a:lnTo>
                    <a:pt x="563" y="2357"/>
                  </a:lnTo>
                  <a:lnTo>
                    <a:pt x="559" y="2344"/>
                  </a:lnTo>
                  <a:lnTo>
                    <a:pt x="555" y="2331"/>
                  </a:lnTo>
                  <a:lnTo>
                    <a:pt x="553" y="2316"/>
                  </a:lnTo>
                  <a:lnTo>
                    <a:pt x="551" y="2302"/>
                  </a:lnTo>
                  <a:lnTo>
                    <a:pt x="550" y="2288"/>
                  </a:lnTo>
                  <a:lnTo>
                    <a:pt x="549" y="2273"/>
                  </a:lnTo>
                  <a:lnTo>
                    <a:pt x="550" y="2258"/>
                  </a:lnTo>
                  <a:lnTo>
                    <a:pt x="551" y="2241"/>
                  </a:lnTo>
                  <a:lnTo>
                    <a:pt x="554" y="2226"/>
                  </a:lnTo>
                  <a:lnTo>
                    <a:pt x="557" y="2210"/>
                  </a:lnTo>
                  <a:lnTo>
                    <a:pt x="562" y="2194"/>
                  </a:lnTo>
                  <a:lnTo>
                    <a:pt x="540" y="2188"/>
                  </a:lnTo>
                  <a:lnTo>
                    <a:pt x="519" y="2182"/>
                  </a:lnTo>
                  <a:lnTo>
                    <a:pt x="501" y="2173"/>
                  </a:lnTo>
                  <a:lnTo>
                    <a:pt x="484" y="2163"/>
                  </a:lnTo>
                  <a:lnTo>
                    <a:pt x="468" y="2152"/>
                  </a:lnTo>
                  <a:lnTo>
                    <a:pt x="455" y="2139"/>
                  </a:lnTo>
                  <a:lnTo>
                    <a:pt x="443" y="2123"/>
                  </a:lnTo>
                  <a:lnTo>
                    <a:pt x="433" y="2108"/>
                  </a:lnTo>
                  <a:lnTo>
                    <a:pt x="424" y="2091"/>
                  </a:lnTo>
                  <a:lnTo>
                    <a:pt x="416" y="2073"/>
                  </a:lnTo>
                  <a:lnTo>
                    <a:pt x="409" y="2053"/>
                  </a:lnTo>
                  <a:lnTo>
                    <a:pt x="402" y="2034"/>
                  </a:lnTo>
                  <a:lnTo>
                    <a:pt x="398" y="2013"/>
                  </a:lnTo>
                  <a:lnTo>
                    <a:pt x="394" y="1991"/>
                  </a:lnTo>
                  <a:lnTo>
                    <a:pt x="391" y="1970"/>
                  </a:lnTo>
                  <a:lnTo>
                    <a:pt x="389" y="1948"/>
                  </a:lnTo>
                  <a:lnTo>
                    <a:pt x="386" y="1901"/>
                  </a:lnTo>
                  <a:lnTo>
                    <a:pt x="385" y="1854"/>
                  </a:lnTo>
                  <a:lnTo>
                    <a:pt x="385" y="1808"/>
                  </a:lnTo>
                  <a:lnTo>
                    <a:pt x="386" y="1761"/>
                  </a:lnTo>
                  <a:lnTo>
                    <a:pt x="386" y="1716"/>
                  </a:lnTo>
                  <a:lnTo>
                    <a:pt x="386" y="1674"/>
                  </a:lnTo>
                  <a:lnTo>
                    <a:pt x="386" y="1653"/>
                  </a:lnTo>
                  <a:lnTo>
                    <a:pt x="385" y="1634"/>
                  </a:lnTo>
                  <a:lnTo>
                    <a:pt x="383" y="1616"/>
                  </a:lnTo>
                  <a:lnTo>
                    <a:pt x="381" y="1598"/>
                  </a:lnTo>
                  <a:lnTo>
                    <a:pt x="380" y="1587"/>
                  </a:lnTo>
                  <a:lnTo>
                    <a:pt x="381" y="1577"/>
                  </a:lnTo>
                  <a:lnTo>
                    <a:pt x="383" y="1567"/>
                  </a:lnTo>
                  <a:lnTo>
                    <a:pt x="386" y="1556"/>
                  </a:lnTo>
                  <a:lnTo>
                    <a:pt x="395" y="1534"/>
                  </a:lnTo>
                  <a:lnTo>
                    <a:pt x="406" y="1512"/>
                  </a:lnTo>
                  <a:lnTo>
                    <a:pt x="417" y="1491"/>
                  </a:lnTo>
                  <a:lnTo>
                    <a:pt x="426" y="1468"/>
                  </a:lnTo>
                  <a:lnTo>
                    <a:pt x="429" y="1457"/>
                  </a:lnTo>
                  <a:lnTo>
                    <a:pt x="431" y="1446"/>
                  </a:lnTo>
                  <a:lnTo>
                    <a:pt x="432" y="1436"/>
                  </a:lnTo>
                  <a:lnTo>
                    <a:pt x="432" y="1425"/>
                  </a:lnTo>
                  <a:lnTo>
                    <a:pt x="429" y="1411"/>
                  </a:lnTo>
                  <a:lnTo>
                    <a:pt x="424" y="1400"/>
                  </a:lnTo>
                  <a:lnTo>
                    <a:pt x="418" y="1389"/>
                  </a:lnTo>
                  <a:lnTo>
                    <a:pt x="410" y="1378"/>
                  </a:lnTo>
                  <a:lnTo>
                    <a:pt x="400" y="1368"/>
                  </a:lnTo>
                  <a:lnTo>
                    <a:pt x="391" y="1359"/>
                  </a:lnTo>
                  <a:lnTo>
                    <a:pt x="380" y="1349"/>
                  </a:lnTo>
                  <a:lnTo>
                    <a:pt x="370" y="1340"/>
                  </a:lnTo>
                  <a:lnTo>
                    <a:pt x="348" y="1323"/>
                  </a:lnTo>
                  <a:lnTo>
                    <a:pt x="327" y="1305"/>
                  </a:lnTo>
                  <a:lnTo>
                    <a:pt x="318" y="1296"/>
                  </a:lnTo>
                  <a:lnTo>
                    <a:pt x="310" y="1286"/>
                  </a:lnTo>
                  <a:lnTo>
                    <a:pt x="303" y="1276"/>
                  </a:lnTo>
                  <a:lnTo>
                    <a:pt x="298" y="1266"/>
                  </a:lnTo>
                  <a:lnTo>
                    <a:pt x="275" y="1214"/>
                  </a:lnTo>
                  <a:lnTo>
                    <a:pt x="252" y="1164"/>
                  </a:lnTo>
                  <a:lnTo>
                    <a:pt x="240" y="1138"/>
                  </a:lnTo>
                  <a:lnTo>
                    <a:pt x="229" y="1113"/>
                  </a:lnTo>
                  <a:lnTo>
                    <a:pt x="218" y="1087"/>
                  </a:lnTo>
                  <a:lnTo>
                    <a:pt x="207" y="1062"/>
                  </a:lnTo>
                  <a:lnTo>
                    <a:pt x="198" y="1037"/>
                  </a:lnTo>
                  <a:lnTo>
                    <a:pt x="191" y="1010"/>
                  </a:lnTo>
                  <a:lnTo>
                    <a:pt x="184" y="984"/>
                  </a:lnTo>
                  <a:lnTo>
                    <a:pt x="179" y="957"/>
                  </a:lnTo>
                  <a:lnTo>
                    <a:pt x="177" y="944"/>
                  </a:lnTo>
                  <a:lnTo>
                    <a:pt x="176" y="931"/>
                  </a:lnTo>
                  <a:lnTo>
                    <a:pt x="175" y="918"/>
                  </a:lnTo>
                  <a:lnTo>
                    <a:pt x="174" y="904"/>
                  </a:lnTo>
                  <a:lnTo>
                    <a:pt x="174" y="890"/>
                  </a:lnTo>
                  <a:lnTo>
                    <a:pt x="175" y="876"/>
                  </a:lnTo>
                  <a:lnTo>
                    <a:pt x="176" y="862"/>
                  </a:lnTo>
                  <a:lnTo>
                    <a:pt x="178" y="848"/>
                  </a:lnTo>
                  <a:lnTo>
                    <a:pt x="171" y="837"/>
                  </a:lnTo>
                  <a:lnTo>
                    <a:pt x="150" y="804"/>
                  </a:lnTo>
                  <a:lnTo>
                    <a:pt x="121" y="755"/>
                  </a:lnTo>
                  <a:lnTo>
                    <a:pt x="88" y="697"/>
                  </a:lnTo>
                  <a:lnTo>
                    <a:pt x="71" y="666"/>
                  </a:lnTo>
                  <a:lnTo>
                    <a:pt x="55" y="633"/>
                  </a:lnTo>
                  <a:lnTo>
                    <a:pt x="40" y="601"/>
                  </a:lnTo>
                  <a:lnTo>
                    <a:pt x="27" y="570"/>
                  </a:lnTo>
                  <a:lnTo>
                    <a:pt x="21" y="555"/>
                  </a:lnTo>
                  <a:lnTo>
                    <a:pt x="14" y="540"/>
                  </a:lnTo>
                  <a:lnTo>
                    <a:pt x="10" y="526"/>
                  </a:lnTo>
                  <a:lnTo>
                    <a:pt x="6" y="511"/>
                  </a:lnTo>
                  <a:lnTo>
                    <a:pt x="3" y="498"/>
                  </a:lnTo>
                  <a:lnTo>
                    <a:pt x="1" y="486"/>
                  </a:lnTo>
                  <a:lnTo>
                    <a:pt x="0" y="475"/>
                  </a:lnTo>
                  <a:lnTo>
                    <a:pt x="0" y="464"/>
                  </a:lnTo>
                  <a:lnTo>
                    <a:pt x="1" y="445"/>
                  </a:lnTo>
                  <a:lnTo>
                    <a:pt x="2" y="427"/>
                  </a:lnTo>
                  <a:lnTo>
                    <a:pt x="5" y="408"/>
                  </a:lnTo>
                  <a:lnTo>
                    <a:pt x="8" y="389"/>
                  </a:lnTo>
                  <a:lnTo>
                    <a:pt x="11" y="368"/>
                  </a:lnTo>
                  <a:lnTo>
                    <a:pt x="17" y="349"/>
                  </a:lnTo>
                  <a:lnTo>
                    <a:pt x="22" y="329"/>
                  </a:lnTo>
                  <a:lnTo>
                    <a:pt x="28" y="308"/>
                  </a:lnTo>
                  <a:lnTo>
                    <a:pt x="34" y="288"/>
                  </a:lnTo>
                  <a:lnTo>
                    <a:pt x="41" y="269"/>
                  </a:lnTo>
                  <a:lnTo>
                    <a:pt x="49" y="248"/>
                  </a:lnTo>
                  <a:lnTo>
                    <a:pt x="57" y="229"/>
                  </a:lnTo>
                  <a:lnTo>
                    <a:pt x="66" y="210"/>
                  </a:lnTo>
                  <a:lnTo>
                    <a:pt x="76" y="192"/>
                  </a:lnTo>
                  <a:lnTo>
                    <a:pt x="87" y="173"/>
                  </a:lnTo>
                  <a:lnTo>
                    <a:pt x="98" y="155"/>
                  </a:lnTo>
                  <a:lnTo>
                    <a:pt x="109" y="138"/>
                  </a:lnTo>
                  <a:lnTo>
                    <a:pt x="121" y="121"/>
                  </a:lnTo>
                  <a:lnTo>
                    <a:pt x="134" y="106"/>
                  </a:lnTo>
                  <a:lnTo>
                    <a:pt x="148" y="91"/>
                  </a:lnTo>
                  <a:lnTo>
                    <a:pt x="162" y="77"/>
                  </a:lnTo>
                  <a:lnTo>
                    <a:pt x="176" y="64"/>
                  </a:lnTo>
                  <a:lnTo>
                    <a:pt x="191" y="51"/>
                  </a:lnTo>
                  <a:lnTo>
                    <a:pt x="207" y="40"/>
                  </a:lnTo>
                  <a:lnTo>
                    <a:pt x="224" y="31"/>
                  </a:lnTo>
                  <a:lnTo>
                    <a:pt x="241" y="22"/>
                  </a:lnTo>
                  <a:lnTo>
                    <a:pt x="258" y="15"/>
                  </a:lnTo>
                  <a:lnTo>
                    <a:pt x="275" y="9"/>
                  </a:lnTo>
                  <a:lnTo>
                    <a:pt x="295" y="5"/>
                  </a:lnTo>
                  <a:lnTo>
                    <a:pt x="313" y="2"/>
                  </a:lnTo>
                  <a:lnTo>
                    <a:pt x="333" y="0"/>
                  </a:lnTo>
                  <a:lnTo>
                    <a:pt x="354" y="1"/>
                  </a:lnTo>
                  <a:lnTo>
                    <a:pt x="327" y="28"/>
                  </a:lnTo>
                  <a:lnTo>
                    <a:pt x="303" y="56"/>
                  </a:lnTo>
                  <a:lnTo>
                    <a:pt x="283" y="86"/>
                  </a:lnTo>
                  <a:lnTo>
                    <a:pt x="263" y="116"/>
                  </a:lnTo>
                  <a:lnTo>
                    <a:pt x="248" y="148"/>
                  </a:lnTo>
                  <a:lnTo>
                    <a:pt x="234" y="180"/>
                  </a:lnTo>
                  <a:lnTo>
                    <a:pt x="223" y="214"/>
                  </a:lnTo>
                  <a:lnTo>
                    <a:pt x="214" y="247"/>
                  </a:lnTo>
                  <a:lnTo>
                    <a:pt x="206" y="283"/>
                  </a:lnTo>
                  <a:lnTo>
                    <a:pt x="202" y="317"/>
                  </a:lnTo>
                  <a:lnTo>
                    <a:pt x="199" y="353"/>
                  </a:lnTo>
                  <a:lnTo>
                    <a:pt x="199" y="390"/>
                  </a:lnTo>
                  <a:lnTo>
                    <a:pt x="200" y="425"/>
                  </a:lnTo>
                  <a:lnTo>
                    <a:pt x="203" y="462"/>
                  </a:lnTo>
                  <a:lnTo>
                    <a:pt x="208" y="498"/>
                  </a:lnTo>
                  <a:lnTo>
                    <a:pt x="215" y="535"/>
                  </a:lnTo>
                  <a:lnTo>
                    <a:pt x="223" y="571"/>
                  </a:lnTo>
                  <a:lnTo>
                    <a:pt x="233" y="607"/>
                  </a:lnTo>
                  <a:lnTo>
                    <a:pt x="244" y="644"/>
                  </a:lnTo>
                  <a:lnTo>
                    <a:pt x="256" y="678"/>
                  </a:lnTo>
                  <a:lnTo>
                    <a:pt x="270" y="714"/>
                  </a:lnTo>
                  <a:lnTo>
                    <a:pt x="286" y="748"/>
                  </a:lnTo>
                  <a:lnTo>
                    <a:pt x="302" y="782"/>
                  </a:lnTo>
                  <a:lnTo>
                    <a:pt x="319" y="815"/>
                  </a:lnTo>
                  <a:lnTo>
                    <a:pt x="338" y="848"/>
                  </a:lnTo>
                  <a:lnTo>
                    <a:pt x="358" y="878"/>
                  </a:lnTo>
                  <a:lnTo>
                    <a:pt x="378" y="909"/>
                  </a:lnTo>
                  <a:lnTo>
                    <a:pt x="399" y="938"/>
                  </a:lnTo>
                  <a:lnTo>
                    <a:pt x="422" y="967"/>
                  </a:lnTo>
                  <a:lnTo>
                    <a:pt x="444" y="993"/>
                  </a:lnTo>
                  <a:lnTo>
                    <a:pt x="467" y="1019"/>
                  </a:lnTo>
                  <a:lnTo>
                    <a:pt x="491" y="1043"/>
                  </a:lnTo>
                  <a:lnTo>
                    <a:pt x="486" y="1061"/>
                  </a:lnTo>
                  <a:lnTo>
                    <a:pt x="481" y="1079"/>
                  </a:lnTo>
                  <a:lnTo>
                    <a:pt x="478" y="1098"/>
                  </a:lnTo>
                  <a:lnTo>
                    <a:pt x="476" y="1116"/>
                  </a:lnTo>
                  <a:lnTo>
                    <a:pt x="474" y="1133"/>
                  </a:lnTo>
                  <a:lnTo>
                    <a:pt x="474" y="1151"/>
                  </a:lnTo>
                  <a:lnTo>
                    <a:pt x="474" y="1170"/>
                  </a:lnTo>
                  <a:lnTo>
                    <a:pt x="475" y="1187"/>
                  </a:lnTo>
                  <a:lnTo>
                    <a:pt x="477" y="1205"/>
                  </a:lnTo>
                  <a:lnTo>
                    <a:pt x="480" y="1223"/>
                  </a:lnTo>
                  <a:lnTo>
                    <a:pt x="483" y="1240"/>
                  </a:lnTo>
                  <a:lnTo>
                    <a:pt x="487" y="1257"/>
                  </a:lnTo>
                  <a:lnTo>
                    <a:pt x="492" y="1274"/>
                  </a:lnTo>
                  <a:lnTo>
                    <a:pt x="497" y="1292"/>
                  </a:lnTo>
                  <a:lnTo>
                    <a:pt x="503" y="1309"/>
                  </a:lnTo>
                  <a:lnTo>
                    <a:pt x="510" y="1326"/>
                  </a:lnTo>
                  <a:lnTo>
                    <a:pt x="524" y="1360"/>
                  </a:lnTo>
                  <a:lnTo>
                    <a:pt x="541" y="1393"/>
                  </a:lnTo>
                  <a:lnTo>
                    <a:pt x="559" y="1426"/>
                  </a:lnTo>
                  <a:lnTo>
                    <a:pt x="577" y="1457"/>
                  </a:lnTo>
                  <a:lnTo>
                    <a:pt x="617" y="1520"/>
                  </a:lnTo>
                  <a:lnTo>
                    <a:pt x="656" y="1580"/>
                  </a:lnTo>
                  <a:close/>
                </a:path>
              </a:pathLst>
            </a:custGeom>
            <a:solidFill>
              <a:srgbClr val="7C6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113"/>
            <p:cNvSpPr>
              <a:spLocks noEditPoints="1"/>
            </p:cNvSpPr>
            <p:nvPr/>
          </p:nvSpPr>
          <p:spPr bwMode="auto">
            <a:xfrm>
              <a:off x="6804025" y="4605338"/>
              <a:ext cx="357187" cy="449263"/>
            </a:xfrm>
            <a:custGeom>
              <a:avLst/>
              <a:gdLst>
                <a:gd name="T0" fmla="*/ 1087 w 3822"/>
                <a:gd name="T1" fmla="*/ 27 h 4804"/>
                <a:gd name="T2" fmla="*/ 254 w 3822"/>
                <a:gd name="T3" fmla="*/ 465 h 4804"/>
                <a:gd name="T4" fmla="*/ 126 w 3822"/>
                <a:gd name="T5" fmla="*/ 766 h 4804"/>
                <a:gd name="T6" fmla="*/ 2 w 3822"/>
                <a:gd name="T7" fmla="*/ 1089 h 4804"/>
                <a:gd name="T8" fmla="*/ 192 w 3822"/>
                <a:gd name="T9" fmla="*/ 1416 h 4804"/>
                <a:gd name="T10" fmla="*/ 442 w 3822"/>
                <a:gd name="T11" fmla="*/ 1923 h 4804"/>
                <a:gd name="T12" fmla="*/ 396 w 3822"/>
                <a:gd name="T13" fmla="*/ 2366 h 4804"/>
                <a:gd name="T14" fmla="*/ 525 w 3822"/>
                <a:gd name="T15" fmla="*/ 2693 h 4804"/>
                <a:gd name="T16" fmla="*/ 627 w 3822"/>
                <a:gd name="T17" fmla="*/ 2944 h 4804"/>
                <a:gd name="T18" fmla="*/ 944 w 3822"/>
                <a:gd name="T19" fmla="*/ 3192 h 4804"/>
                <a:gd name="T20" fmla="*/ 1369 w 3822"/>
                <a:gd name="T21" fmla="*/ 4129 h 4804"/>
                <a:gd name="T22" fmla="*/ 1688 w 3822"/>
                <a:gd name="T23" fmla="*/ 4410 h 4804"/>
                <a:gd name="T24" fmla="*/ 1908 w 3822"/>
                <a:gd name="T25" fmla="*/ 4685 h 4804"/>
                <a:gd name="T26" fmla="*/ 2356 w 3822"/>
                <a:gd name="T27" fmla="*/ 4732 h 4804"/>
                <a:gd name="T28" fmla="*/ 2769 w 3822"/>
                <a:gd name="T29" fmla="*/ 4757 h 4804"/>
                <a:gd name="T30" fmla="*/ 3080 w 3822"/>
                <a:gd name="T31" fmla="*/ 4698 h 4804"/>
                <a:gd name="T32" fmla="*/ 3489 w 3822"/>
                <a:gd name="T33" fmla="*/ 4453 h 4804"/>
                <a:gd name="T34" fmla="*/ 3803 w 3822"/>
                <a:gd name="T35" fmla="*/ 3911 h 4804"/>
                <a:gd name="T36" fmla="*/ 3693 w 3822"/>
                <a:gd name="T37" fmla="*/ 3299 h 4804"/>
                <a:gd name="T38" fmla="*/ 3567 w 3822"/>
                <a:gd name="T39" fmla="*/ 2765 h 4804"/>
                <a:gd name="T40" fmla="*/ 3381 w 3822"/>
                <a:gd name="T41" fmla="*/ 2532 h 4804"/>
                <a:gd name="T42" fmla="*/ 3230 w 3822"/>
                <a:gd name="T43" fmla="*/ 2263 h 4804"/>
                <a:gd name="T44" fmla="*/ 2990 w 3822"/>
                <a:gd name="T45" fmla="*/ 1849 h 4804"/>
                <a:gd name="T46" fmla="*/ 2803 w 3822"/>
                <a:gd name="T47" fmla="*/ 1603 h 4804"/>
                <a:gd name="T48" fmla="*/ 2570 w 3822"/>
                <a:gd name="T49" fmla="*/ 1354 h 4804"/>
                <a:gd name="T50" fmla="*/ 2401 w 3822"/>
                <a:gd name="T51" fmla="*/ 994 h 4804"/>
                <a:gd name="T52" fmla="*/ 2312 w 3822"/>
                <a:gd name="T53" fmla="*/ 684 h 4804"/>
                <a:gd name="T54" fmla="*/ 2190 w 3822"/>
                <a:gd name="T55" fmla="*/ 356 h 4804"/>
                <a:gd name="T56" fmla="*/ 1930 w 3822"/>
                <a:gd name="T57" fmla="*/ 38 h 4804"/>
                <a:gd name="T58" fmla="*/ 1531 w 3822"/>
                <a:gd name="T59" fmla="*/ 56 h 4804"/>
                <a:gd name="T60" fmla="*/ 1735 w 3822"/>
                <a:gd name="T61" fmla="*/ 70 h 4804"/>
                <a:gd name="T62" fmla="*/ 2068 w 3822"/>
                <a:gd name="T63" fmla="*/ 187 h 4804"/>
                <a:gd name="T64" fmla="*/ 2099 w 3822"/>
                <a:gd name="T65" fmla="*/ 493 h 4804"/>
                <a:gd name="T66" fmla="*/ 2248 w 3822"/>
                <a:gd name="T67" fmla="*/ 783 h 4804"/>
                <a:gd name="T68" fmla="*/ 2380 w 3822"/>
                <a:gd name="T69" fmla="*/ 1053 h 4804"/>
                <a:gd name="T70" fmla="*/ 2630 w 3822"/>
                <a:gd name="T71" fmla="*/ 1493 h 4804"/>
                <a:gd name="T72" fmla="*/ 2897 w 3822"/>
                <a:gd name="T73" fmla="*/ 1742 h 4804"/>
                <a:gd name="T74" fmla="*/ 3009 w 3822"/>
                <a:gd name="T75" fmla="*/ 2109 h 4804"/>
                <a:gd name="T76" fmla="*/ 3236 w 3822"/>
                <a:gd name="T77" fmla="*/ 2524 h 4804"/>
                <a:gd name="T78" fmla="*/ 3481 w 3822"/>
                <a:gd name="T79" fmla="*/ 2690 h 4804"/>
                <a:gd name="T80" fmla="*/ 3539 w 3822"/>
                <a:gd name="T81" fmla="*/ 3165 h 4804"/>
                <a:gd name="T82" fmla="*/ 3761 w 3822"/>
                <a:gd name="T83" fmla="*/ 3677 h 4804"/>
                <a:gd name="T84" fmla="*/ 3478 w 3822"/>
                <a:gd name="T85" fmla="*/ 4376 h 4804"/>
                <a:gd name="T86" fmla="*/ 3067 w 3822"/>
                <a:gd name="T87" fmla="*/ 4639 h 4804"/>
                <a:gd name="T88" fmla="*/ 2768 w 3822"/>
                <a:gd name="T89" fmla="*/ 4681 h 4804"/>
                <a:gd name="T90" fmla="*/ 2535 w 3822"/>
                <a:gd name="T91" fmla="*/ 4720 h 4804"/>
                <a:gd name="T92" fmla="*/ 1942 w 3822"/>
                <a:gd name="T93" fmla="*/ 4635 h 4804"/>
                <a:gd name="T94" fmla="*/ 1747 w 3822"/>
                <a:gd name="T95" fmla="*/ 4404 h 4804"/>
                <a:gd name="T96" fmla="*/ 1504 w 3822"/>
                <a:gd name="T97" fmla="*/ 4222 h 4804"/>
                <a:gd name="T98" fmla="*/ 1156 w 3822"/>
                <a:gd name="T99" fmla="*/ 3428 h 4804"/>
                <a:gd name="T100" fmla="*/ 698 w 3822"/>
                <a:gd name="T101" fmla="*/ 2927 h 4804"/>
                <a:gd name="T102" fmla="*/ 631 w 3822"/>
                <a:gd name="T103" fmla="*/ 2697 h 4804"/>
                <a:gd name="T104" fmla="*/ 469 w 3822"/>
                <a:gd name="T105" fmla="*/ 2505 h 4804"/>
                <a:gd name="T106" fmla="*/ 503 w 3822"/>
                <a:gd name="T107" fmla="*/ 1929 h 4804"/>
                <a:gd name="T108" fmla="*/ 268 w 3822"/>
                <a:gd name="T109" fmla="*/ 1523 h 4804"/>
                <a:gd name="T110" fmla="*/ 123 w 3822"/>
                <a:gd name="T111" fmla="*/ 1204 h 4804"/>
                <a:gd name="T112" fmla="*/ 109 w 3822"/>
                <a:gd name="T113" fmla="*/ 864 h 4804"/>
                <a:gd name="T114" fmla="*/ 246 w 3822"/>
                <a:gd name="T115" fmla="*/ 604 h 4804"/>
                <a:gd name="T116" fmla="*/ 541 w 3822"/>
                <a:gd name="T117" fmla="*/ 357 h 4804"/>
                <a:gd name="T118" fmla="*/ 1266 w 3822"/>
                <a:gd name="T119" fmla="*/ 57 h 4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22" h="4804">
                  <a:moveTo>
                    <a:pt x="1461" y="92"/>
                  </a:moveTo>
                  <a:lnTo>
                    <a:pt x="1447" y="74"/>
                  </a:lnTo>
                  <a:lnTo>
                    <a:pt x="1434" y="60"/>
                  </a:lnTo>
                  <a:lnTo>
                    <a:pt x="1419" y="47"/>
                  </a:lnTo>
                  <a:lnTo>
                    <a:pt x="1403" y="36"/>
                  </a:lnTo>
                  <a:lnTo>
                    <a:pt x="1387" y="26"/>
                  </a:lnTo>
                  <a:lnTo>
                    <a:pt x="1368" y="19"/>
                  </a:lnTo>
                  <a:lnTo>
                    <a:pt x="1350" y="11"/>
                  </a:lnTo>
                  <a:lnTo>
                    <a:pt x="1331" y="6"/>
                  </a:lnTo>
                  <a:lnTo>
                    <a:pt x="1310" y="3"/>
                  </a:lnTo>
                  <a:lnTo>
                    <a:pt x="1290" y="1"/>
                  </a:lnTo>
                  <a:lnTo>
                    <a:pt x="1269" y="0"/>
                  </a:lnTo>
                  <a:lnTo>
                    <a:pt x="1247" y="0"/>
                  </a:lnTo>
                  <a:lnTo>
                    <a:pt x="1225" y="1"/>
                  </a:lnTo>
                  <a:lnTo>
                    <a:pt x="1203" y="3"/>
                  </a:lnTo>
                  <a:lnTo>
                    <a:pt x="1179" y="6"/>
                  </a:lnTo>
                  <a:lnTo>
                    <a:pt x="1157" y="10"/>
                  </a:lnTo>
                  <a:lnTo>
                    <a:pt x="1134" y="16"/>
                  </a:lnTo>
                  <a:lnTo>
                    <a:pt x="1110" y="21"/>
                  </a:lnTo>
                  <a:lnTo>
                    <a:pt x="1087" y="27"/>
                  </a:lnTo>
                  <a:lnTo>
                    <a:pt x="1064" y="34"/>
                  </a:lnTo>
                  <a:lnTo>
                    <a:pt x="1017" y="49"/>
                  </a:lnTo>
                  <a:lnTo>
                    <a:pt x="971" y="65"/>
                  </a:lnTo>
                  <a:lnTo>
                    <a:pt x="928" y="83"/>
                  </a:lnTo>
                  <a:lnTo>
                    <a:pt x="885" y="100"/>
                  </a:lnTo>
                  <a:lnTo>
                    <a:pt x="845" y="117"/>
                  </a:lnTo>
                  <a:lnTo>
                    <a:pt x="809" y="133"/>
                  </a:lnTo>
                  <a:lnTo>
                    <a:pt x="738" y="164"/>
                  </a:lnTo>
                  <a:lnTo>
                    <a:pt x="567" y="275"/>
                  </a:lnTo>
                  <a:lnTo>
                    <a:pt x="534" y="297"/>
                  </a:lnTo>
                  <a:lnTo>
                    <a:pt x="461" y="323"/>
                  </a:lnTo>
                  <a:lnTo>
                    <a:pt x="365" y="361"/>
                  </a:lnTo>
                  <a:lnTo>
                    <a:pt x="349" y="373"/>
                  </a:lnTo>
                  <a:lnTo>
                    <a:pt x="333" y="385"/>
                  </a:lnTo>
                  <a:lnTo>
                    <a:pt x="318" y="397"/>
                  </a:lnTo>
                  <a:lnTo>
                    <a:pt x="304" y="410"/>
                  </a:lnTo>
                  <a:lnTo>
                    <a:pt x="291" y="423"/>
                  </a:lnTo>
                  <a:lnTo>
                    <a:pt x="278" y="437"/>
                  </a:lnTo>
                  <a:lnTo>
                    <a:pt x="265" y="450"/>
                  </a:lnTo>
                  <a:lnTo>
                    <a:pt x="254" y="465"/>
                  </a:lnTo>
                  <a:lnTo>
                    <a:pt x="244" y="479"/>
                  </a:lnTo>
                  <a:lnTo>
                    <a:pt x="234" y="493"/>
                  </a:lnTo>
                  <a:lnTo>
                    <a:pt x="225" y="508"/>
                  </a:lnTo>
                  <a:lnTo>
                    <a:pt x="217" y="522"/>
                  </a:lnTo>
                  <a:lnTo>
                    <a:pt x="209" y="538"/>
                  </a:lnTo>
                  <a:lnTo>
                    <a:pt x="201" y="553"/>
                  </a:lnTo>
                  <a:lnTo>
                    <a:pt x="195" y="568"/>
                  </a:lnTo>
                  <a:lnTo>
                    <a:pt x="190" y="583"/>
                  </a:lnTo>
                  <a:lnTo>
                    <a:pt x="184" y="604"/>
                  </a:lnTo>
                  <a:lnTo>
                    <a:pt x="180" y="623"/>
                  </a:lnTo>
                  <a:lnTo>
                    <a:pt x="178" y="643"/>
                  </a:lnTo>
                  <a:lnTo>
                    <a:pt x="177" y="664"/>
                  </a:lnTo>
                  <a:lnTo>
                    <a:pt x="177" y="684"/>
                  </a:lnTo>
                  <a:lnTo>
                    <a:pt x="178" y="703"/>
                  </a:lnTo>
                  <a:lnTo>
                    <a:pt x="180" y="724"/>
                  </a:lnTo>
                  <a:lnTo>
                    <a:pt x="184" y="744"/>
                  </a:lnTo>
                  <a:lnTo>
                    <a:pt x="169" y="748"/>
                  </a:lnTo>
                  <a:lnTo>
                    <a:pt x="154" y="753"/>
                  </a:lnTo>
                  <a:lnTo>
                    <a:pt x="139" y="759"/>
                  </a:lnTo>
                  <a:lnTo>
                    <a:pt x="126" y="766"/>
                  </a:lnTo>
                  <a:lnTo>
                    <a:pt x="112" y="774"/>
                  </a:lnTo>
                  <a:lnTo>
                    <a:pt x="100" y="783"/>
                  </a:lnTo>
                  <a:lnTo>
                    <a:pt x="88" y="795"/>
                  </a:lnTo>
                  <a:lnTo>
                    <a:pt x="77" y="807"/>
                  </a:lnTo>
                  <a:lnTo>
                    <a:pt x="67" y="818"/>
                  </a:lnTo>
                  <a:lnTo>
                    <a:pt x="59" y="830"/>
                  </a:lnTo>
                  <a:lnTo>
                    <a:pt x="51" y="842"/>
                  </a:lnTo>
                  <a:lnTo>
                    <a:pt x="44" y="856"/>
                  </a:lnTo>
                  <a:lnTo>
                    <a:pt x="38" y="869"/>
                  </a:lnTo>
                  <a:lnTo>
                    <a:pt x="32" y="882"/>
                  </a:lnTo>
                  <a:lnTo>
                    <a:pt x="27" y="896"/>
                  </a:lnTo>
                  <a:lnTo>
                    <a:pt x="22" y="909"/>
                  </a:lnTo>
                  <a:lnTo>
                    <a:pt x="15" y="933"/>
                  </a:lnTo>
                  <a:lnTo>
                    <a:pt x="9" y="957"/>
                  </a:lnTo>
                  <a:lnTo>
                    <a:pt x="5" y="981"/>
                  </a:lnTo>
                  <a:lnTo>
                    <a:pt x="2" y="1004"/>
                  </a:lnTo>
                  <a:lnTo>
                    <a:pt x="1" y="1026"/>
                  </a:lnTo>
                  <a:lnTo>
                    <a:pt x="0" y="1049"/>
                  </a:lnTo>
                  <a:lnTo>
                    <a:pt x="1" y="1069"/>
                  </a:lnTo>
                  <a:lnTo>
                    <a:pt x="2" y="1089"/>
                  </a:lnTo>
                  <a:lnTo>
                    <a:pt x="4" y="1098"/>
                  </a:lnTo>
                  <a:lnTo>
                    <a:pt x="9" y="1112"/>
                  </a:lnTo>
                  <a:lnTo>
                    <a:pt x="16" y="1128"/>
                  </a:lnTo>
                  <a:lnTo>
                    <a:pt x="25" y="1146"/>
                  </a:lnTo>
                  <a:lnTo>
                    <a:pt x="35" y="1167"/>
                  </a:lnTo>
                  <a:lnTo>
                    <a:pt x="46" y="1189"/>
                  </a:lnTo>
                  <a:lnTo>
                    <a:pt x="59" y="1212"/>
                  </a:lnTo>
                  <a:lnTo>
                    <a:pt x="73" y="1235"/>
                  </a:lnTo>
                  <a:lnTo>
                    <a:pt x="88" y="1258"/>
                  </a:lnTo>
                  <a:lnTo>
                    <a:pt x="103" y="1281"/>
                  </a:lnTo>
                  <a:lnTo>
                    <a:pt x="119" y="1302"/>
                  </a:lnTo>
                  <a:lnTo>
                    <a:pt x="134" y="1322"/>
                  </a:lnTo>
                  <a:lnTo>
                    <a:pt x="150" y="1340"/>
                  </a:lnTo>
                  <a:lnTo>
                    <a:pt x="165" y="1354"/>
                  </a:lnTo>
                  <a:lnTo>
                    <a:pt x="172" y="1361"/>
                  </a:lnTo>
                  <a:lnTo>
                    <a:pt x="179" y="1366"/>
                  </a:lnTo>
                  <a:lnTo>
                    <a:pt x="186" y="1372"/>
                  </a:lnTo>
                  <a:lnTo>
                    <a:pt x="192" y="1375"/>
                  </a:lnTo>
                  <a:lnTo>
                    <a:pt x="192" y="1395"/>
                  </a:lnTo>
                  <a:lnTo>
                    <a:pt x="192" y="1416"/>
                  </a:lnTo>
                  <a:lnTo>
                    <a:pt x="194" y="1437"/>
                  </a:lnTo>
                  <a:lnTo>
                    <a:pt x="196" y="1456"/>
                  </a:lnTo>
                  <a:lnTo>
                    <a:pt x="199" y="1476"/>
                  </a:lnTo>
                  <a:lnTo>
                    <a:pt x="203" y="1495"/>
                  </a:lnTo>
                  <a:lnTo>
                    <a:pt x="208" y="1515"/>
                  </a:lnTo>
                  <a:lnTo>
                    <a:pt x="213" y="1534"/>
                  </a:lnTo>
                  <a:lnTo>
                    <a:pt x="219" y="1553"/>
                  </a:lnTo>
                  <a:lnTo>
                    <a:pt x="225" y="1572"/>
                  </a:lnTo>
                  <a:lnTo>
                    <a:pt x="232" y="1591"/>
                  </a:lnTo>
                  <a:lnTo>
                    <a:pt x="239" y="1609"/>
                  </a:lnTo>
                  <a:lnTo>
                    <a:pt x="254" y="1646"/>
                  </a:lnTo>
                  <a:lnTo>
                    <a:pt x="270" y="1681"/>
                  </a:lnTo>
                  <a:lnTo>
                    <a:pt x="311" y="1772"/>
                  </a:lnTo>
                  <a:lnTo>
                    <a:pt x="381" y="1849"/>
                  </a:lnTo>
                  <a:lnTo>
                    <a:pt x="402" y="1867"/>
                  </a:lnTo>
                  <a:lnTo>
                    <a:pt x="422" y="1885"/>
                  </a:lnTo>
                  <a:lnTo>
                    <a:pt x="429" y="1894"/>
                  </a:lnTo>
                  <a:lnTo>
                    <a:pt x="435" y="1904"/>
                  </a:lnTo>
                  <a:lnTo>
                    <a:pt x="440" y="1913"/>
                  </a:lnTo>
                  <a:lnTo>
                    <a:pt x="442" y="1923"/>
                  </a:lnTo>
                  <a:lnTo>
                    <a:pt x="443" y="1929"/>
                  </a:lnTo>
                  <a:lnTo>
                    <a:pt x="442" y="1936"/>
                  </a:lnTo>
                  <a:lnTo>
                    <a:pt x="441" y="1943"/>
                  </a:lnTo>
                  <a:lnTo>
                    <a:pt x="439" y="1952"/>
                  </a:lnTo>
                  <a:lnTo>
                    <a:pt x="435" y="1962"/>
                  </a:lnTo>
                  <a:lnTo>
                    <a:pt x="431" y="1972"/>
                  </a:lnTo>
                  <a:lnTo>
                    <a:pt x="425" y="1983"/>
                  </a:lnTo>
                  <a:lnTo>
                    <a:pt x="420" y="1994"/>
                  </a:lnTo>
                  <a:lnTo>
                    <a:pt x="414" y="2006"/>
                  </a:lnTo>
                  <a:lnTo>
                    <a:pt x="408" y="2020"/>
                  </a:lnTo>
                  <a:lnTo>
                    <a:pt x="402" y="2032"/>
                  </a:lnTo>
                  <a:lnTo>
                    <a:pt x="397" y="2045"/>
                  </a:lnTo>
                  <a:lnTo>
                    <a:pt x="394" y="2057"/>
                  </a:lnTo>
                  <a:lnTo>
                    <a:pt x="392" y="2070"/>
                  </a:lnTo>
                  <a:lnTo>
                    <a:pt x="391" y="2084"/>
                  </a:lnTo>
                  <a:lnTo>
                    <a:pt x="392" y="2097"/>
                  </a:lnTo>
                  <a:lnTo>
                    <a:pt x="396" y="2262"/>
                  </a:lnTo>
                  <a:lnTo>
                    <a:pt x="396" y="2296"/>
                  </a:lnTo>
                  <a:lnTo>
                    <a:pt x="395" y="2330"/>
                  </a:lnTo>
                  <a:lnTo>
                    <a:pt x="396" y="2366"/>
                  </a:lnTo>
                  <a:lnTo>
                    <a:pt x="397" y="2401"/>
                  </a:lnTo>
                  <a:lnTo>
                    <a:pt x="399" y="2435"/>
                  </a:lnTo>
                  <a:lnTo>
                    <a:pt x="402" y="2470"/>
                  </a:lnTo>
                  <a:lnTo>
                    <a:pt x="405" y="2486"/>
                  </a:lnTo>
                  <a:lnTo>
                    <a:pt x="408" y="2503"/>
                  </a:lnTo>
                  <a:lnTo>
                    <a:pt x="411" y="2519"/>
                  </a:lnTo>
                  <a:lnTo>
                    <a:pt x="415" y="2535"/>
                  </a:lnTo>
                  <a:lnTo>
                    <a:pt x="419" y="2550"/>
                  </a:lnTo>
                  <a:lnTo>
                    <a:pt x="424" y="2565"/>
                  </a:lnTo>
                  <a:lnTo>
                    <a:pt x="429" y="2580"/>
                  </a:lnTo>
                  <a:lnTo>
                    <a:pt x="435" y="2595"/>
                  </a:lnTo>
                  <a:lnTo>
                    <a:pt x="442" y="2608"/>
                  </a:lnTo>
                  <a:lnTo>
                    <a:pt x="449" y="2621"/>
                  </a:lnTo>
                  <a:lnTo>
                    <a:pt x="457" y="2633"/>
                  </a:lnTo>
                  <a:lnTo>
                    <a:pt x="466" y="2645"/>
                  </a:lnTo>
                  <a:lnTo>
                    <a:pt x="477" y="2656"/>
                  </a:lnTo>
                  <a:lnTo>
                    <a:pt x="488" y="2667"/>
                  </a:lnTo>
                  <a:lnTo>
                    <a:pt x="499" y="2676"/>
                  </a:lnTo>
                  <a:lnTo>
                    <a:pt x="511" y="2685"/>
                  </a:lnTo>
                  <a:lnTo>
                    <a:pt x="525" y="2693"/>
                  </a:lnTo>
                  <a:lnTo>
                    <a:pt x="540" y="2700"/>
                  </a:lnTo>
                  <a:lnTo>
                    <a:pt x="555" y="2706"/>
                  </a:lnTo>
                  <a:lnTo>
                    <a:pt x="571" y="2711"/>
                  </a:lnTo>
                  <a:lnTo>
                    <a:pt x="569" y="2727"/>
                  </a:lnTo>
                  <a:lnTo>
                    <a:pt x="567" y="2742"/>
                  </a:lnTo>
                  <a:lnTo>
                    <a:pt x="565" y="2758"/>
                  </a:lnTo>
                  <a:lnTo>
                    <a:pt x="565" y="2772"/>
                  </a:lnTo>
                  <a:lnTo>
                    <a:pt x="565" y="2788"/>
                  </a:lnTo>
                  <a:lnTo>
                    <a:pt x="566" y="2803"/>
                  </a:lnTo>
                  <a:lnTo>
                    <a:pt x="567" y="2817"/>
                  </a:lnTo>
                  <a:lnTo>
                    <a:pt x="570" y="2831"/>
                  </a:lnTo>
                  <a:lnTo>
                    <a:pt x="573" y="2845"/>
                  </a:lnTo>
                  <a:lnTo>
                    <a:pt x="576" y="2859"/>
                  </a:lnTo>
                  <a:lnTo>
                    <a:pt x="581" y="2873"/>
                  </a:lnTo>
                  <a:lnTo>
                    <a:pt x="586" y="2885"/>
                  </a:lnTo>
                  <a:lnTo>
                    <a:pt x="593" y="2898"/>
                  </a:lnTo>
                  <a:lnTo>
                    <a:pt x="601" y="2910"/>
                  </a:lnTo>
                  <a:lnTo>
                    <a:pt x="609" y="2922"/>
                  </a:lnTo>
                  <a:lnTo>
                    <a:pt x="618" y="2933"/>
                  </a:lnTo>
                  <a:lnTo>
                    <a:pt x="627" y="2944"/>
                  </a:lnTo>
                  <a:lnTo>
                    <a:pt x="637" y="2954"/>
                  </a:lnTo>
                  <a:lnTo>
                    <a:pt x="648" y="2963"/>
                  </a:lnTo>
                  <a:lnTo>
                    <a:pt x="659" y="2971"/>
                  </a:lnTo>
                  <a:lnTo>
                    <a:pt x="672" y="2980"/>
                  </a:lnTo>
                  <a:lnTo>
                    <a:pt x="684" y="2987"/>
                  </a:lnTo>
                  <a:lnTo>
                    <a:pt x="697" y="2993"/>
                  </a:lnTo>
                  <a:lnTo>
                    <a:pt x="710" y="2998"/>
                  </a:lnTo>
                  <a:lnTo>
                    <a:pt x="724" y="3003"/>
                  </a:lnTo>
                  <a:lnTo>
                    <a:pt x="739" y="3007"/>
                  </a:lnTo>
                  <a:lnTo>
                    <a:pt x="753" y="3010"/>
                  </a:lnTo>
                  <a:lnTo>
                    <a:pt x="768" y="3012"/>
                  </a:lnTo>
                  <a:lnTo>
                    <a:pt x="783" y="3014"/>
                  </a:lnTo>
                  <a:lnTo>
                    <a:pt x="799" y="3015"/>
                  </a:lnTo>
                  <a:lnTo>
                    <a:pt x="814" y="3015"/>
                  </a:lnTo>
                  <a:lnTo>
                    <a:pt x="830" y="3014"/>
                  </a:lnTo>
                  <a:lnTo>
                    <a:pt x="846" y="3040"/>
                  </a:lnTo>
                  <a:lnTo>
                    <a:pt x="870" y="3077"/>
                  </a:lnTo>
                  <a:lnTo>
                    <a:pt x="892" y="3111"/>
                  </a:lnTo>
                  <a:lnTo>
                    <a:pt x="901" y="3126"/>
                  </a:lnTo>
                  <a:lnTo>
                    <a:pt x="944" y="3192"/>
                  </a:lnTo>
                  <a:lnTo>
                    <a:pt x="985" y="3258"/>
                  </a:lnTo>
                  <a:lnTo>
                    <a:pt x="1026" y="3324"/>
                  </a:lnTo>
                  <a:lnTo>
                    <a:pt x="1066" y="3389"/>
                  </a:lnTo>
                  <a:lnTo>
                    <a:pt x="1084" y="3422"/>
                  </a:lnTo>
                  <a:lnTo>
                    <a:pt x="1101" y="3454"/>
                  </a:lnTo>
                  <a:lnTo>
                    <a:pt x="1118" y="3486"/>
                  </a:lnTo>
                  <a:lnTo>
                    <a:pt x="1134" y="3518"/>
                  </a:lnTo>
                  <a:lnTo>
                    <a:pt x="1149" y="3549"/>
                  </a:lnTo>
                  <a:lnTo>
                    <a:pt x="1162" y="3581"/>
                  </a:lnTo>
                  <a:lnTo>
                    <a:pt x="1175" y="3611"/>
                  </a:lnTo>
                  <a:lnTo>
                    <a:pt x="1185" y="3642"/>
                  </a:lnTo>
                  <a:lnTo>
                    <a:pt x="1209" y="3710"/>
                  </a:lnTo>
                  <a:lnTo>
                    <a:pt x="1232" y="3779"/>
                  </a:lnTo>
                  <a:lnTo>
                    <a:pt x="1257" y="3850"/>
                  </a:lnTo>
                  <a:lnTo>
                    <a:pt x="1283" y="3921"/>
                  </a:lnTo>
                  <a:lnTo>
                    <a:pt x="1309" y="3991"/>
                  </a:lnTo>
                  <a:lnTo>
                    <a:pt x="1324" y="4027"/>
                  </a:lnTo>
                  <a:lnTo>
                    <a:pt x="1339" y="4061"/>
                  </a:lnTo>
                  <a:lnTo>
                    <a:pt x="1353" y="4096"/>
                  </a:lnTo>
                  <a:lnTo>
                    <a:pt x="1369" y="4129"/>
                  </a:lnTo>
                  <a:lnTo>
                    <a:pt x="1386" y="4162"/>
                  </a:lnTo>
                  <a:lnTo>
                    <a:pt x="1402" y="4194"/>
                  </a:lnTo>
                  <a:lnTo>
                    <a:pt x="1419" y="4226"/>
                  </a:lnTo>
                  <a:lnTo>
                    <a:pt x="1437" y="4255"/>
                  </a:lnTo>
                  <a:lnTo>
                    <a:pt x="1443" y="4265"/>
                  </a:lnTo>
                  <a:lnTo>
                    <a:pt x="1459" y="4270"/>
                  </a:lnTo>
                  <a:lnTo>
                    <a:pt x="1539" y="4293"/>
                  </a:lnTo>
                  <a:lnTo>
                    <a:pt x="1553" y="4298"/>
                  </a:lnTo>
                  <a:lnTo>
                    <a:pt x="1567" y="4302"/>
                  </a:lnTo>
                  <a:lnTo>
                    <a:pt x="1583" y="4306"/>
                  </a:lnTo>
                  <a:lnTo>
                    <a:pt x="1598" y="4309"/>
                  </a:lnTo>
                  <a:lnTo>
                    <a:pt x="1614" y="4312"/>
                  </a:lnTo>
                  <a:lnTo>
                    <a:pt x="1630" y="4314"/>
                  </a:lnTo>
                  <a:lnTo>
                    <a:pt x="1647" y="4315"/>
                  </a:lnTo>
                  <a:lnTo>
                    <a:pt x="1664" y="4315"/>
                  </a:lnTo>
                  <a:lnTo>
                    <a:pt x="1666" y="4337"/>
                  </a:lnTo>
                  <a:lnTo>
                    <a:pt x="1670" y="4356"/>
                  </a:lnTo>
                  <a:lnTo>
                    <a:pt x="1675" y="4374"/>
                  </a:lnTo>
                  <a:lnTo>
                    <a:pt x="1681" y="4392"/>
                  </a:lnTo>
                  <a:lnTo>
                    <a:pt x="1688" y="4410"/>
                  </a:lnTo>
                  <a:lnTo>
                    <a:pt x="1696" y="4426"/>
                  </a:lnTo>
                  <a:lnTo>
                    <a:pt x="1706" y="4441"/>
                  </a:lnTo>
                  <a:lnTo>
                    <a:pt x="1717" y="4455"/>
                  </a:lnTo>
                  <a:lnTo>
                    <a:pt x="1729" y="4469"/>
                  </a:lnTo>
                  <a:lnTo>
                    <a:pt x="1741" y="4481"/>
                  </a:lnTo>
                  <a:lnTo>
                    <a:pt x="1755" y="4492"/>
                  </a:lnTo>
                  <a:lnTo>
                    <a:pt x="1770" y="4502"/>
                  </a:lnTo>
                  <a:lnTo>
                    <a:pt x="1787" y="4511"/>
                  </a:lnTo>
                  <a:lnTo>
                    <a:pt x="1805" y="4519"/>
                  </a:lnTo>
                  <a:lnTo>
                    <a:pt x="1823" y="4525"/>
                  </a:lnTo>
                  <a:lnTo>
                    <a:pt x="1844" y="4532"/>
                  </a:lnTo>
                  <a:lnTo>
                    <a:pt x="1849" y="4554"/>
                  </a:lnTo>
                  <a:lnTo>
                    <a:pt x="1854" y="4575"/>
                  </a:lnTo>
                  <a:lnTo>
                    <a:pt x="1860" y="4595"/>
                  </a:lnTo>
                  <a:lnTo>
                    <a:pt x="1867" y="4613"/>
                  </a:lnTo>
                  <a:lnTo>
                    <a:pt x="1874" y="4630"/>
                  </a:lnTo>
                  <a:lnTo>
                    <a:pt x="1881" y="4645"/>
                  </a:lnTo>
                  <a:lnTo>
                    <a:pt x="1889" y="4660"/>
                  </a:lnTo>
                  <a:lnTo>
                    <a:pt x="1898" y="4673"/>
                  </a:lnTo>
                  <a:lnTo>
                    <a:pt x="1908" y="4685"/>
                  </a:lnTo>
                  <a:lnTo>
                    <a:pt x="1918" y="4695"/>
                  </a:lnTo>
                  <a:lnTo>
                    <a:pt x="1928" y="4705"/>
                  </a:lnTo>
                  <a:lnTo>
                    <a:pt x="1938" y="4713"/>
                  </a:lnTo>
                  <a:lnTo>
                    <a:pt x="1949" y="4720"/>
                  </a:lnTo>
                  <a:lnTo>
                    <a:pt x="1960" y="4728"/>
                  </a:lnTo>
                  <a:lnTo>
                    <a:pt x="1972" y="4733"/>
                  </a:lnTo>
                  <a:lnTo>
                    <a:pt x="1984" y="4738"/>
                  </a:lnTo>
                  <a:lnTo>
                    <a:pt x="1995" y="4742"/>
                  </a:lnTo>
                  <a:lnTo>
                    <a:pt x="2008" y="4746"/>
                  </a:lnTo>
                  <a:lnTo>
                    <a:pt x="2020" y="4748"/>
                  </a:lnTo>
                  <a:lnTo>
                    <a:pt x="2033" y="4750"/>
                  </a:lnTo>
                  <a:lnTo>
                    <a:pt x="2046" y="4752"/>
                  </a:lnTo>
                  <a:lnTo>
                    <a:pt x="2059" y="4752"/>
                  </a:lnTo>
                  <a:lnTo>
                    <a:pt x="2072" y="4753"/>
                  </a:lnTo>
                  <a:lnTo>
                    <a:pt x="2085" y="4753"/>
                  </a:lnTo>
                  <a:lnTo>
                    <a:pt x="2113" y="4751"/>
                  </a:lnTo>
                  <a:lnTo>
                    <a:pt x="2139" y="4749"/>
                  </a:lnTo>
                  <a:lnTo>
                    <a:pt x="2167" y="4746"/>
                  </a:lnTo>
                  <a:lnTo>
                    <a:pt x="2193" y="4742"/>
                  </a:lnTo>
                  <a:lnTo>
                    <a:pt x="2356" y="4732"/>
                  </a:lnTo>
                  <a:lnTo>
                    <a:pt x="2494" y="4769"/>
                  </a:lnTo>
                  <a:lnTo>
                    <a:pt x="2515" y="4777"/>
                  </a:lnTo>
                  <a:lnTo>
                    <a:pt x="2536" y="4784"/>
                  </a:lnTo>
                  <a:lnTo>
                    <a:pt x="2557" y="4791"/>
                  </a:lnTo>
                  <a:lnTo>
                    <a:pt x="2579" y="4797"/>
                  </a:lnTo>
                  <a:lnTo>
                    <a:pt x="2601" y="4801"/>
                  </a:lnTo>
                  <a:lnTo>
                    <a:pt x="2622" y="4803"/>
                  </a:lnTo>
                  <a:lnTo>
                    <a:pt x="2634" y="4804"/>
                  </a:lnTo>
                  <a:lnTo>
                    <a:pt x="2645" y="4804"/>
                  </a:lnTo>
                  <a:lnTo>
                    <a:pt x="2656" y="4803"/>
                  </a:lnTo>
                  <a:lnTo>
                    <a:pt x="2667" y="4802"/>
                  </a:lnTo>
                  <a:lnTo>
                    <a:pt x="2678" y="4800"/>
                  </a:lnTo>
                  <a:lnTo>
                    <a:pt x="2690" y="4798"/>
                  </a:lnTo>
                  <a:lnTo>
                    <a:pt x="2701" y="4795"/>
                  </a:lnTo>
                  <a:lnTo>
                    <a:pt x="2712" y="4790"/>
                  </a:lnTo>
                  <a:lnTo>
                    <a:pt x="2723" y="4786"/>
                  </a:lnTo>
                  <a:lnTo>
                    <a:pt x="2734" y="4779"/>
                  </a:lnTo>
                  <a:lnTo>
                    <a:pt x="2745" y="4773"/>
                  </a:lnTo>
                  <a:lnTo>
                    <a:pt x="2758" y="4765"/>
                  </a:lnTo>
                  <a:lnTo>
                    <a:pt x="2769" y="4757"/>
                  </a:lnTo>
                  <a:lnTo>
                    <a:pt x="2780" y="4747"/>
                  </a:lnTo>
                  <a:lnTo>
                    <a:pt x="2792" y="4737"/>
                  </a:lnTo>
                  <a:lnTo>
                    <a:pt x="2803" y="4726"/>
                  </a:lnTo>
                  <a:lnTo>
                    <a:pt x="2815" y="4712"/>
                  </a:lnTo>
                  <a:lnTo>
                    <a:pt x="2828" y="4698"/>
                  </a:lnTo>
                  <a:lnTo>
                    <a:pt x="2839" y="4683"/>
                  </a:lnTo>
                  <a:lnTo>
                    <a:pt x="2851" y="4667"/>
                  </a:lnTo>
                  <a:lnTo>
                    <a:pt x="2867" y="4674"/>
                  </a:lnTo>
                  <a:lnTo>
                    <a:pt x="2884" y="4681"/>
                  </a:lnTo>
                  <a:lnTo>
                    <a:pt x="2902" y="4686"/>
                  </a:lnTo>
                  <a:lnTo>
                    <a:pt x="2919" y="4691"/>
                  </a:lnTo>
                  <a:lnTo>
                    <a:pt x="2936" y="4695"/>
                  </a:lnTo>
                  <a:lnTo>
                    <a:pt x="2954" y="4698"/>
                  </a:lnTo>
                  <a:lnTo>
                    <a:pt x="2971" y="4701"/>
                  </a:lnTo>
                  <a:lnTo>
                    <a:pt x="2989" y="4702"/>
                  </a:lnTo>
                  <a:lnTo>
                    <a:pt x="3007" y="4703"/>
                  </a:lnTo>
                  <a:lnTo>
                    <a:pt x="3026" y="4703"/>
                  </a:lnTo>
                  <a:lnTo>
                    <a:pt x="3044" y="4702"/>
                  </a:lnTo>
                  <a:lnTo>
                    <a:pt x="3062" y="4700"/>
                  </a:lnTo>
                  <a:lnTo>
                    <a:pt x="3080" y="4698"/>
                  </a:lnTo>
                  <a:lnTo>
                    <a:pt x="3100" y="4694"/>
                  </a:lnTo>
                  <a:lnTo>
                    <a:pt x="3118" y="4690"/>
                  </a:lnTo>
                  <a:lnTo>
                    <a:pt x="3137" y="4684"/>
                  </a:lnTo>
                  <a:lnTo>
                    <a:pt x="3160" y="4678"/>
                  </a:lnTo>
                  <a:lnTo>
                    <a:pt x="3181" y="4670"/>
                  </a:lnTo>
                  <a:lnTo>
                    <a:pt x="3203" y="4661"/>
                  </a:lnTo>
                  <a:lnTo>
                    <a:pt x="3225" y="4650"/>
                  </a:lnTo>
                  <a:lnTo>
                    <a:pt x="3246" y="4639"/>
                  </a:lnTo>
                  <a:lnTo>
                    <a:pt x="3267" y="4627"/>
                  </a:lnTo>
                  <a:lnTo>
                    <a:pt x="3289" y="4615"/>
                  </a:lnTo>
                  <a:lnTo>
                    <a:pt x="3310" y="4602"/>
                  </a:lnTo>
                  <a:lnTo>
                    <a:pt x="3331" y="4587"/>
                  </a:lnTo>
                  <a:lnTo>
                    <a:pt x="3352" y="4572"/>
                  </a:lnTo>
                  <a:lnTo>
                    <a:pt x="3372" y="4557"/>
                  </a:lnTo>
                  <a:lnTo>
                    <a:pt x="3392" y="4541"/>
                  </a:lnTo>
                  <a:lnTo>
                    <a:pt x="3413" y="4524"/>
                  </a:lnTo>
                  <a:lnTo>
                    <a:pt x="3432" y="4507"/>
                  </a:lnTo>
                  <a:lnTo>
                    <a:pt x="3451" y="4490"/>
                  </a:lnTo>
                  <a:lnTo>
                    <a:pt x="3469" y="4472"/>
                  </a:lnTo>
                  <a:lnTo>
                    <a:pt x="3489" y="4453"/>
                  </a:lnTo>
                  <a:lnTo>
                    <a:pt x="3507" y="4434"/>
                  </a:lnTo>
                  <a:lnTo>
                    <a:pt x="3524" y="4415"/>
                  </a:lnTo>
                  <a:lnTo>
                    <a:pt x="3542" y="4395"/>
                  </a:lnTo>
                  <a:lnTo>
                    <a:pt x="3575" y="4356"/>
                  </a:lnTo>
                  <a:lnTo>
                    <a:pt x="3607" y="4316"/>
                  </a:lnTo>
                  <a:lnTo>
                    <a:pt x="3636" y="4276"/>
                  </a:lnTo>
                  <a:lnTo>
                    <a:pt x="3662" y="4235"/>
                  </a:lnTo>
                  <a:lnTo>
                    <a:pt x="3688" y="4195"/>
                  </a:lnTo>
                  <a:lnTo>
                    <a:pt x="3710" y="4157"/>
                  </a:lnTo>
                  <a:lnTo>
                    <a:pt x="3721" y="4135"/>
                  </a:lnTo>
                  <a:lnTo>
                    <a:pt x="3731" y="4114"/>
                  </a:lnTo>
                  <a:lnTo>
                    <a:pt x="3742" y="4094"/>
                  </a:lnTo>
                  <a:lnTo>
                    <a:pt x="3751" y="4072"/>
                  </a:lnTo>
                  <a:lnTo>
                    <a:pt x="3759" y="4052"/>
                  </a:lnTo>
                  <a:lnTo>
                    <a:pt x="3767" y="4032"/>
                  </a:lnTo>
                  <a:lnTo>
                    <a:pt x="3774" y="4012"/>
                  </a:lnTo>
                  <a:lnTo>
                    <a:pt x="3781" y="3991"/>
                  </a:lnTo>
                  <a:lnTo>
                    <a:pt x="3789" y="3965"/>
                  </a:lnTo>
                  <a:lnTo>
                    <a:pt x="3796" y="3938"/>
                  </a:lnTo>
                  <a:lnTo>
                    <a:pt x="3803" y="3911"/>
                  </a:lnTo>
                  <a:lnTo>
                    <a:pt x="3808" y="3885"/>
                  </a:lnTo>
                  <a:lnTo>
                    <a:pt x="3812" y="3858"/>
                  </a:lnTo>
                  <a:lnTo>
                    <a:pt x="3816" y="3832"/>
                  </a:lnTo>
                  <a:lnTo>
                    <a:pt x="3818" y="3806"/>
                  </a:lnTo>
                  <a:lnTo>
                    <a:pt x="3820" y="3780"/>
                  </a:lnTo>
                  <a:lnTo>
                    <a:pt x="3821" y="3754"/>
                  </a:lnTo>
                  <a:lnTo>
                    <a:pt x="3822" y="3727"/>
                  </a:lnTo>
                  <a:lnTo>
                    <a:pt x="3822" y="3701"/>
                  </a:lnTo>
                  <a:lnTo>
                    <a:pt x="3821" y="3674"/>
                  </a:lnTo>
                  <a:lnTo>
                    <a:pt x="3818" y="3620"/>
                  </a:lnTo>
                  <a:lnTo>
                    <a:pt x="3813" y="3566"/>
                  </a:lnTo>
                  <a:lnTo>
                    <a:pt x="3810" y="3555"/>
                  </a:lnTo>
                  <a:lnTo>
                    <a:pt x="3804" y="3537"/>
                  </a:lnTo>
                  <a:lnTo>
                    <a:pt x="3794" y="3514"/>
                  </a:lnTo>
                  <a:lnTo>
                    <a:pt x="3783" y="3484"/>
                  </a:lnTo>
                  <a:lnTo>
                    <a:pt x="3769" y="3452"/>
                  </a:lnTo>
                  <a:lnTo>
                    <a:pt x="3752" y="3415"/>
                  </a:lnTo>
                  <a:lnTo>
                    <a:pt x="3733" y="3378"/>
                  </a:lnTo>
                  <a:lnTo>
                    <a:pt x="3714" y="3338"/>
                  </a:lnTo>
                  <a:lnTo>
                    <a:pt x="3693" y="3299"/>
                  </a:lnTo>
                  <a:lnTo>
                    <a:pt x="3672" y="3261"/>
                  </a:lnTo>
                  <a:lnTo>
                    <a:pt x="3649" y="3225"/>
                  </a:lnTo>
                  <a:lnTo>
                    <a:pt x="3627" y="3192"/>
                  </a:lnTo>
                  <a:lnTo>
                    <a:pt x="3616" y="3177"/>
                  </a:lnTo>
                  <a:lnTo>
                    <a:pt x="3605" y="3163"/>
                  </a:lnTo>
                  <a:lnTo>
                    <a:pt x="3593" y="3150"/>
                  </a:lnTo>
                  <a:lnTo>
                    <a:pt x="3583" y="3139"/>
                  </a:lnTo>
                  <a:lnTo>
                    <a:pt x="3572" y="3129"/>
                  </a:lnTo>
                  <a:lnTo>
                    <a:pt x="3562" y="3121"/>
                  </a:lnTo>
                  <a:lnTo>
                    <a:pt x="3552" y="3115"/>
                  </a:lnTo>
                  <a:lnTo>
                    <a:pt x="3542" y="3111"/>
                  </a:lnTo>
                  <a:lnTo>
                    <a:pt x="3554" y="3047"/>
                  </a:lnTo>
                  <a:lnTo>
                    <a:pt x="3564" y="2982"/>
                  </a:lnTo>
                  <a:lnTo>
                    <a:pt x="3568" y="2950"/>
                  </a:lnTo>
                  <a:lnTo>
                    <a:pt x="3571" y="2918"/>
                  </a:lnTo>
                  <a:lnTo>
                    <a:pt x="3573" y="2886"/>
                  </a:lnTo>
                  <a:lnTo>
                    <a:pt x="3574" y="2856"/>
                  </a:lnTo>
                  <a:lnTo>
                    <a:pt x="3573" y="2824"/>
                  </a:lnTo>
                  <a:lnTo>
                    <a:pt x="3571" y="2795"/>
                  </a:lnTo>
                  <a:lnTo>
                    <a:pt x="3567" y="2765"/>
                  </a:lnTo>
                  <a:lnTo>
                    <a:pt x="3561" y="2737"/>
                  </a:lnTo>
                  <a:lnTo>
                    <a:pt x="3558" y="2723"/>
                  </a:lnTo>
                  <a:lnTo>
                    <a:pt x="3553" y="2709"/>
                  </a:lnTo>
                  <a:lnTo>
                    <a:pt x="3549" y="2696"/>
                  </a:lnTo>
                  <a:lnTo>
                    <a:pt x="3543" y="2683"/>
                  </a:lnTo>
                  <a:lnTo>
                    <a:pt x="3536" y="2670"/>
                  </a:lnTo>
                  <a:lnTo>
                    <a:pt x="3530" y="2658"/>
                  </a:lnTo>
                  <a:lnTo>
                    <a:pt x="3523" y="2644"/>
                  </a:lnTo>
                  <a:lnTo>
                    <a:pt x="3515" y="2633"/>
                  </a:lnTo>
                  <a:lnTo>
                    <a:pt x="3506" y="2621"/>
                  </a:lnTo>
                  <a:lnTo>
                    <a:pt x="3497" y="2610"/>
                  </a:lnTo>
                  <a:lnTo>
                    <a:pt x="3487" y="2599"/>
                  </a:lnTo>
                  <a:lnTo>
                    <a:pt x="3476" y="2588"/>
                  </a:lnTo>
                  <a:lnTo>
                    <a:pt x="3464" y="2579"/>
                  </a:lnTo>
                  <a:lnTo>
                    <a:pt x="3452" y="2569"/>
                  </a:lnTo>
                  <a:lnTo>
                    <a:pt x="3439" y="2561"/>
                  </a:lnTo>
                  <a:lnTo>
                    <a:pt x="3426" y="2553"/>
                  </a:lnTo>
                  <a:lnTo>
                    <a:pt x="3412" y="2545"/>
                  </a:lnTo>
                  <a:lnTo>
                    <a:pt x="3396" y="2539"/>
                  </a:lnTo>
                  <a:lnTo>
                    <a:pt x="3381" y="2532"/>
                  </a:lnTo>
                  <a:lnTo>
                    <a:pt x="3366" y="2525"/>
                  </a:lnTo>
                  <a:lnTo>
                    <a:pt x="3349" y="2520"/>
                  </a:lnTo>
                  <a:lnTo>
                    <a:pt x="3331" y="2515"/>
                  </a:lnTo>
                  <a:lnTo>
                    <a:pt x="3314" y="2511"/>
                  </a:lnTo>
                  <a:lnTo>
                    <a:pt x="3296" y="2507"/>
                  </a:lnTo>
                  <a:lnTo>
                    <a:pt x="3298" y="2492"/>
                  </a:lnTo>
                  <a:lnTo>
                    <a:pt x="3299" y="2478"/>
                  </a:lnTo>
                  <a:lnTo>
                    <a:pt x="3300" y="2464"/>
                  </a:lnTo>
                  <a:lnTo>
                    <a:pt x="3300" y="2450"/>
                  </a:lnTo>
                  <a:lnTo>
                    <a:pt x="3299" y="2437"/>
                  </a:lnTo>
                  <a:lnTo>
                    <a:pt x="3298" y="2425"/>
                  </a:lnTo>
                  <a:lnTo>
                    <a:pt x="3297" y="2413"/>
                  </a:lnTo>
                  <a:lnTo>
                    <a:pt x="3295" y="2401"/>
                  </a:lnTo>
                  <a:lnTo>
                    <a:pt x="3290" y="2377"/>
                  </a:lnTo>
                  <a:lnTo>
                    <a:pt x="3283" y="2356"/>
                  </a:lnTo>
                  <a:lnTo>
                    <a:pt x="3274" y="2336"/>
                  </a:lnTo>
                  <a:lnTo>
                    <a:pt x="3265" y="2316"/>
                  </a:lnTo>
                  <a:lnTo>
                    <a:pt x="3254" y="2298"/>
                  </a:lnTo>
                  <a:lnTo>
                    <a:pt x="3243" y="2280"/>
                  </a:lnTo>
                  <a:lnTo>
                    <a:pt x="3230" y="2263"/>
                  </a:lnTo>
                  <a:lnTo>
                    <a:pt x="3217" y="2247"/>
                  </a:lnTo>
                  <a:lnTo>
                    <a:pt x="3188" y="2216"/>
                  </a:lnTo>
                  <a:lnTo>
                    <a:pt x="3158" y="2186"/>
                  </a:lnTo>
                  <a:lnTo>
                    <a:pt x="3140" y="2169"/>
                  </a:lnTo>
                  <a:lnTo>
                    <a:pt x="3123" y="2152"/>
                  </a:lnTo>
                  <a:lnTo>
                    <a:pt x="3107" y="2134"/>
                  </a:lnTo>
                  <a:lnTo>
                    <a:pt x="3090" y="2116"/>
                  </a:lnTo>
                  <a:lnTo>
                    <a:pt x="3074" y="2097"/>
                  </a:lnTo>
                  <a:lnTo>
                    <a:pt x="3059" y="2077"/>
                  </a:lnTo>
                  <a:lnTo>
                    <a:pt x="3046" y="2055"/>
                  </a:lnTo>
                  <a:lnTo>
                    <a:pt x="3034" y="2033"/>
                  </a:lnTo>
                  <a:lnTo>
                    <a:pt x="3024" y="2010"/>
                  </a:lnTo>
                  <a:lnTo>
                    <a:pt x="3016" y="1989"/>
                  </a:lnTo>
                  <a:lnTo>
                    <a:pt x="3009" y="1969"/>
                  </a:lnTo>
                  <a:lnTo>
                    <a:pt x="3004" y="1947"/>
                  </a:lnTo>
                  <a:lnTo>
                    <a:pt x="3000" y="1928"/>
                  </a:lnTo>
                  <a:lnTo>
                    <a:pt x="2997" y="1908"/>
                  </a:lnTo>
                  <a:lnTo>
                    <a:pt x="2994" y="1888"/>
                  </a:lnTo>
                  <a:lnTo>
                    <a:pt x="2992" y="1868"/>
                  </a:lnTo>
                  <a:lnTo>
                    <a:pt x="2990" y="1849"/>
                  </a:lnTo>
                  <a:lnTo>
                    <a:pt x="2987" y="1830"/>
                  </a:lnTo>
                  <a:lnTo>
                    <a:pt x="2984" y="1810"/>
                  </a:lnTo>
                  <a:lnTo>
                    <a:pt x="2980" y="1791"/>
                  </a:lnTo>
                  <a:lnTo>
                    <a:pt x="2975" y="1773"/>
                  </a:lnTo>
                  <a:lnTo>
                    <a:pt x="2969" y="1755"/>
                  </a:lnTo>
                  <a:lnTo>
                    <a:pt x="2961" y="1736"/>
                  </a:lnTo>
                  <a:lnTo>
                    <a:pt x="2951" y="1718"/>
                  </a:lnTo>
                  <a:lnTo>
                    <a:pt x="2944" y="1710"/>
                  </a:lnTo>
                  <a:lnTo>
                    <a:pt x="2938" y="1701"/>
                  </a:lnTo>
                  <a:lnTo>
                    <a:pt x="2931" y="1692"/>
                  </a:lnTo>
                  <a:lnTo>
                    <a:pt x="2923" y="1683"/>
                  </a:lnTo>
                  <a:lnTo>
                    <a:pt x="2915" y="1675"/>
                  </a:lnTo>
                  <a:lnTo>
                    <a:pt x="2906" y="1666"/>
                  </a:lnTo>
                  <a:lnTo>
                    <a:pt x="2896" y="1658"/>
                  </a:lnTo>
                  <a:lnTo>
                    <a:pt x="2886" y="1650"/>
                  </a:lnTo>
                  <a:lnTo>
                    <a:pt x="2873" y="1642"/>
                  </a:lnTo>
                  <a:lnTo>
                    <a:pt x="2861" y="1634"/>
                  </a:lnTo>
                  <a:lnTo>
                    <a:pt x="2848" y="1627"/>
                  </a:lnTo>
                  <a:lnTo>
                    <a:pt x="2835" y="1618"/>
                  </a:lnTo>
                  <a:lnTo>
                    <a:pt x="2803" y="1603"/>
                  </a:lnTo>
                  <a:lnTo>
                    <a:pt x="2769" y="1588"/>
                  </a:lnTo>
                  <a:lnTo>
                    <a:pt x="2755" y="1556"/>
                  </a:lnTo>
                  <a:lnTo>
                    <a:pt x="2741" y="1530"/>
                  </a:lnTo>
                  <a:lnTo>
                    <a:pt x="2734" y="1518"/>
                  </a:lnTo>
                  <a:lnTo>
                    <a:pt x="2727" y="1507"/>
                  </a:lnTo>
                  <a:lnTo>
                    <a:pt x="2719" y="1497"/>
                  </a:lnTo>
                  <a:lnTo>
                    <a:pt x="2711" y="1486"/>
                  </a:lnTo>
                  <a:lnTo>
                    <a:pt x="2702" y="1476"/>
                  </a:lnTo>
                  <a:lnTo>
                    <a:pt x="2692" y="1467"/>
                  </a:lnTo>
                  <a:lnTo>
                    <a:pt x="2680" y="1458"/>
                  </a:lnTo>
                  <a:lnTo>
                    <a:pt x="2668" y="1449"/>
                  </a:lnTo>
                  <a:lnTo>
                    <a:pt x="2655" y="1440"/>
                  </a:lnTo>
                  <a:lnTo>
                    <a:pt x="2640" y="1430"/>
                  </a:lnTo>
                  <a:lnTo>
                    <a:pt x="2624" y="1421"/>
                  </a:lnTo>
                  <a:lnTo>
                    <a:pt x="2605" y="1411"/>
                  </a:lnTo>
                  <a:lnTo>
                    <a:pt x="2598" y="1400"/>
                  </a:lnTo>
                  <a:lnTo>
                    <a:pt x="2590" y="1386"/>
                  </a:lnTo>
                  <a:lnTo>
                    <a:pt x="2582" y="1374"/>
                  </a:lnTo>
                  <a:lnTo>
                    <a:pt x="2579" y="1368"/>
                  </a:lnTo>
                  <a:lnTo>
                    <a:pt x="2570" y="1354"/>
                  </a:lnTo>
                  <a:lnTo>
                    <a:pt x="2549" y="1324"/>
                  </a:lnTo>
                  <a:lnTo>
                    <a:pt x="2525" y="1290"/>
                  </a:lnTo>
                  <a:lnTo>
                    <a:pt x="2509" y="1266"/>
                  </a:lnTo>
                  <a:lnTo>
                    <a:pt x="2516" y="1237"/>
                  </a:lnTo>
                  <a:lnTo>
                    <a:pt x="2520" y="1211"/>
                  </a:lnTo>
                  <a:lnTo>
                    <a:pt x="2522" y="1188"/>
                  </a:lnTo>
                  <a:lnTo>
                    <a:pt x="2521" y="1165"/>
                  </a:lnTo>
                  <a:lnTo>
                    <a:pt x="2521" y="1155"/>
                  </a:lnTo>
                  <a:lnTo>
                    <a:pt x="2519" y="1145"/>
                  </a:lnTo>
                  <a:lnTo>
                    <a:pt x="2518" y="1136"/>
                  </a:lnTo>
                  <a:lnTo>
                    <a:pt x="2515" y="1127"/>
                  </a:lnTo>
                  <a:lnTo>
                    <a:pt x="2510" y="1110"/>
                  </a:lnTo>
                  <a:lnTo>
                    <a:pt x="2503" y="1094"/>
                  </a:lnTo>
                  <a:lnTo>
                    <a:pt x="2495" y="1080"/>
                  </a:lnTo>
                  <a:lnTo>
                    <a:pt x="2484" y="1067"/>
                  </a:lnTo>
                  <a:lnTo>
                    <a:pt x="2474" y="1055"/>
                  </a:lnTo>
                  <a:lnTo>
                    <a:pt x="2463" y="1043"/>
                  </a:lnTo>
                  <a:lnTo>
                    <a:pt x="2440" y="1023"/>
                  </a:lnTo>
                  <a:lnTo>
                    <a:pt x="2415" y="1004"/>
                  </a:lnTo>
                  <a:lnTo>
                    <a:pt x="2401" y="994"/>
                  </a:lnTo>
                  <a:lnTo>
                    <a:pt x="2387" y="984"/>
                  </a:lnTo>
                  <a:lnTo>
                    <a:pt x="2374" y="972"/>
                  </a:lnTo>
                  <a:lnTo>
                    <a:pt x="2361" y="961"/>
                  </a:lnTo>
                  <a:lnTo>
                    <a:pt x="2350" y="949"/>
                  </a:lnTo>
                  <a:lnTo>
                    <a:pt x="2340" y="936"/>
                  </a:lnTo>
                  <a:lnTo>
                    <a:pt x="2335" y="929"/>
                  </a:lnTo>
                  <a:lnTo>
                    <a:pt x="2331" y="921"/>
                  </a:lnTo>
                  <a:lnTo>
                    <a:pt x="2327" y="913"/>
                  </a:lnTo>
                  <a:lnTo>
                    <a:pt x="2323" y="904"/>
                  </a:lnTo>
                  <a:lnTo>
                    <a:pt x="2320" y="895"/>
                  </a:lnTo>
                  <a:lnTo>
                    <a:pt x="2317" y="885"/>
                  </a:lnTo>
                  <a:lnTo>
                    <a:pt x="2315" y="876"/>
                  </a:lnTo>
                  <a:lnTo>
                    <a:pt x="2313" y="866"/>
                  </a:lnTo>
                  <a:lnTo>
                    <a:pt x="2310" y="845"/>
                  </a:lnTo>
                  <a:lnTo>
                    <a:pt x="2308" y="824"/>
                  </a:lnTo>
                  <a:lnTo>
                    <a:pt x="2307" y="803"/>
                  </a:lnTo>
                  <a:lnTo>
                    <a:pt x="2308" y="782"/>
                  </a:lnTo>
                  <a:lnTo>
                    <a:pt x="2309" y="761"/>
                  </a:lnTo>
                  <a:lnTo>
                    <a:pt x="2310" y="740"/>
                  </a:lnTo>
                  <a:lnTo>
                    <a:pt x="2312" y="684"/>
                  </a:lnTo>
                  <a:lnTo>
                    <a:pt x="2312" y="669"/>
                  </a:lnTo>
                  <a:lnTo>
                    <a:pt x="2311" y="652"/>
                  </a:lnTo>
                  <a:lnTo>
                    <a:pt x="2309" y="636"/>
                  </a:lnTo>
                  <a:lnTo>
                    <a:pt x="2307" y="620"/>
                  </a:lnTo>
                  <a:lnTo>
                    <a:pt x="2304" y="605"/>
                  </a:lnTo>
                  <a:lnTo>
                    <a:pt x="2300" y="589"/>
                  </a:lnTo>
                  <a:lnTo>
                    <a:pt x="2293" y="574"/>
                  </a:lnTo>
                  <a:lnTo>
                    <a:pt x="2287" y="559"/>
                  </a:lnTo>
                  <a:lnTo>
                    <a:pt x="2278" y="545"/>
                  </a:lnTo>
                  <a:lnTo>
                    <a:pt x="2269" y="531"/>
                  </a:lnTo>
                  <a:lnTo>
                    <a:pt x="2258" y="517"/>
                  </a:lnTo>
                  <a:lnTo>
                    <a:pt x="2245" y="505"/>
                  </a:lnTo>
                  <a:lnTo>
                    <a:pt x="2229" y="493"/>
                  </a:lnTo>
                  <a:lnTo>
                    <a:pt x="2212" y="481"/>
                  </a:lnTo>
                  <a:lnTo>
                    <a:pt x="2194" y="470"/>
                  </a:lnTo>
                  <a:lnTo>
                    <a:pt x="2173" y="459"/>
                  </a:lnTo>
                  <a:lnTo>
                    <a:pt x="2180" y="433"/>
                  </a:lnTo>
                  <a:lnTo>
                    <a:pt x="2185" y="407"/>
                  </a:lnTo>
                  <a:lnTo>
                    <a:pt x="2188" y="381"/>
                  </a:lnTo>
                  <a:lnTo>
                    <a:pt x="2190" y="356"/>
                  </a:lnTo>
                  <a:lnTo>
                    <a:pt x="2189" y="331"/>
                  </a:lnTo>
                  <a:lnTo>
                    <a:pt x="2187" y="307"/>
                  </a:lnTo>
                  <a:lnTo>
                    <a:pt x="2184" y="284"/>
                  </a:lnTo>
                  <a:lnTo>
                    <a:pt x="2178" y="261"/>
                  </a:lnTo>
                  <a:lnTo>
                    <a:pt x="2170" y="239"/>
                  </a:lnTo>
                  <a:lnTo>
                    <a:pt x="2160" y="218"/>
                  </a:lnTo>
                  <a:lnTo>
                    <a:pt x="2149" y="197"/>
                  </a:lnTo>
                  <a:lnTo>
                    <a:pt x="2137" y="177"/>
                  </a:lnTo>
                  <a:lnTo>
                    <a:pt x="2122" y="158"/>
                  </a:lnTo>
                  <a:lnTo>
                    <a:pt x="2106" y="139"/>
                  </a:lnTo>
                  <a:lnTo>
                    <a:pt x="2087" y="122"/>
                  </a:lnTo>
                  <a:lnTo>
                    <a:pt x="2067" y="106"/>
                  </a:lnTo>
                  <a:lnTo>
                    <a:pt x="2052" y="96"/>
                  </a:lnTo>
                  <a:lnTo>
                    <a:pt x="2035" y="85"/>
                  </a:lnTo>
                  <a:lnTo>
                    <a:pt x="2019" y="75"/>
                  </a:lnTo>
                  <a:lnTo>
                    <a:pt x="2002" y="66"/>
                  </a:lnTo>
                  <a:lnTo>
                    <a:pt x="1985" y="58"/>
                  </a:lnTo>
                  <a:lnTo>
                    <a:pt x="1967" y="51"/>
                  </a:lnTo>
                  <a:lnTo>
                    <a:pt x="1949" y="44"/>
                  </a:lnTo>
                  <a:lnTo>
                    <a:pt x="1930" y="38"/>
                  </a:lnTo>
                  <a:lnTo>
                    <a:pt x="1911" y="33"/>
                  </a:lnTo>
                  <a:lnTo>
                    <a:pt x="1891" y="28"/>
                  </a:lnTo>
                  <a:lnTo>
                    <a:pt x="1872" y="24"/>
                  </a:lnTo>
                  <a:lnTo>
                    <a:pt x="1852" y="20"/>
                  </a:lnTo>
                  <a:lnTo>
                    <a:pt x="1832" y="18"/>
                  </a:lnTo>
                  <a:lnTo>
                    <a:pt x="1812" y="15"/>
                  </a:lnTo>
                  <a:lnTo>
                    <a:pt x="1791" y="14"/>
                  </a:lnTo>
                  <a:lnTo>
                    <a:pt x="1770" y="12"/>
                  </a:lnTo>
                  <a:lnTo>
                    <a:pt x="1750" y="12"/>
                  </a:lnTo>
                  <a:lnTo>
                    <a:pt x="1730" y="14"/>
                  </a:lnTo>
                  <a:lnTo>
                    <a:pt x="1710" y="15"/>
                  </a:lnTo>
                  <a:lnTo>
                    <a:pt x="1688" y="17"/>
                  </a:lnTo>
                  <a:lnTo>
                    <a:pt x="1668" y="20"/>
                  </a:lnTo>
                  <a:lnTo>
                    <a:pt x="1648" y="23"/>
                  </a:lnTo>
                  <a:lnTo>
                    <a:pt x="1627" y="27"/>
                  </a:lnTo>
                  <a:lnTo>
                    <a:pt x="1608" y="31"/>
                  </a:lnTo>
                  <a:lnTo>
                    <a:pt x="1588" y="36"/>
                  </a:lnTo>
                  <a:lnTo>
                    <a:pt x="1568" y="42"/>
                  </a:lnTo>
                  <a:lnTo>
                    <a:pt x="1550" y="49"/>
                  </a:lnTo>
                  <a:lnTo>
                    <a:pt x="1531" y="56"/>
                  </a:lnTo>
                  <a:lnTo>
                    <a:pt x="1512" y="64"/>
                  </a:lnTo>
                  <a:lnTo>
                    <a:pt x="1494" y="72"/>
                  </a:lnTo>
                  <a:lnTo>
                    <a:pt x="1477" y="82"/>
                  </a:lnTo>
                  <a:lnTo>
                    <a:pt x="1461" y="92"/>
                  </a:lnTo>
                  <a:close/>
                  <a:moveTo>
                    <a:pt x="1469" y="154"/>
                  </a:moveTo>
                  <a:lnTo>
                    <a:pt x="1484" y="144"/>
                  </a:lnTo>
                  <a:lnTo>
                    <a:pt x="1499" y="134"/>
                  </a:lnTo>
                  <a:lnTo>
                    <a:pt x="1516" y="125"/>
                  </a:lnTo>
                  <a:lnTo>
                    <a:pt x="1533" y="117"/>
                  </a:lnTo>
                  <a:lnTo>
                    <a:pt x="1549" y="109"/>
                  </a:lnTo>
                  <a:lnTo>
                    <a:pt x="1566" y="103"/>
                  </a:lnTo>
                  <a:lnTo>
                    <a:pt x="1585" y="97"/>
                  </a:lnTo>
                  <a:lnTo>
                    <a:pt x="1603" y="91"/>
                  </a:lnTo>
                  <a:lnTo>
                    <a:pt x="1621" y="86"/>
                  </a:lnTo>
                  <a:lnTo>
                    <a:pt x="1639" y="82"/>
                  </a:lnTo>
                  <a:lnTo>
                    <a:pt x="1658" y="79"/>
                  </a:lnTo>
                  <a:lnTo>
                    <a:pt x="1677" y="75"/>
                  </a:lnTo>
                  <a:lnTo>
                    <a:pt x="1696" y="73"/>
                  </a:lnTo>
                  <a:lnTo>
                    <a:pt x="1716" y="71"/>
                  </a:lnTo>
                  <a:lnTo>
                    <a:pt x="1735" y="70"/>
                  </a:lnTo>
                  <a:lnTo>
                    <a:pt x="1754" y="70"/>
                  </a:lnTo>
                  <a:lnTo>
                    <a:pt x="1772" y="70"/>
                  </a:lnTo>
                  <a:lnTo>
                    <a:pt x="1792" y="71"/>
                  </a:lnTo>
                  <a:lnTo>
                    <a:pt x="1811" y="73"/>
                  </a:lnTo>
                  <a:lnTo>
                    <a:pt x="1830" y="75"/>
                  </a:lnTo>
                  <a:lnTo>
                    <a:pt x="1849" y="79"/>
                  </a:lnTo>
                  <a:lnTo>
                    <a:pt x="1867" y="82"/>
                  </a:lnTo>
                  <a:lnTo>
                    <a:pt x="1885" y="87"/>
                  </a:lnTo>
                  <a:lnTo>
                    <a:pt x="1903" y="91"/>
                  </a:lnTo>
                  <a:lnTo>
                    <a:pt x="1921" y="97"/>
                  </a:lnTo>
                  <a:lnTo>
                    <a:pt x="1938" y="103"/>
                  </a:lnTo>
                  <a:lnTo>
                    <a:pt x="1954" y="110"/>
                  </a:lnTo>
                  <a:lnTo>
                    <a:pt x="1971" y="117"/>
                  </a:lnTo>
                  <a:lnTo>
                    <a:pt x="1987" y="125"/>
                  </a:lnTo>
                  <a:lnTo>
                    <a:pt x="2002" y="134"/>
                  </a:lnTo>
                  <a:lnTo>
                    <a:pt x="2016" y="144"/>
                  </a:lnTo>
                  <a:lnTo>
                    <a:pt x="2030" y="154"/>
                  </a:lnTo>
                  <a:lnTo>
                    <a:pt x="2044" y="164"/>
                  </a:lnTo>
                  <a:lnTo>
                    <a:pt x="2056" y="175"/>
                  </a:lnTo>
                  <a:lnTo>
                    <a:pt x="2068" y="187"/>
                  </a:lnTo>
                  <a:lnTo>
                    <a:pt x="2080" y="201"/>
                  </a:lnTo>
                  <a:lnTo>
                    <a:pt x="2091" y="216"/>
                  </a:lnTo>
                  <a:lnTo>
                    <a:pt x="2100" y="232"/>
                  </a:lnTo>
                  <a:lnTo>
                    <a:pt x="2110" y="249"/>
                  </a:lnTo>
                  <a:lnTo>
                    <a:pt x="2118" y="267"/>
                  </a:lnTo>
                  <a:lnTo>
                    <a:pt x="2124" y="287"/>
                  </a:lnTo>
                  <a:lnTo>
                    <a:pt x="2128" y="308"/>
                  </a:lnTo>
                  <a:lnTo>
                    <a:pt x="2130" y="319"/>
                  </a:lnTo>
                  <a:lnTo>
                    <a:pt x="2131" y="330"/>
                  </a:lnTo>
                  <a:lnTo>
                    <a:pt x="2131" y="343"/>
                  </a:lnTo>
                  <a:lnTo>
                    <a:pt x="2131" y="355"/>
                  </a:lnTo>
                  <a:lnTo>
                    <a:pt x="2131" y="367"/>
                  </a:lnTo>
                  <a:lnTo>
                    <a:pt x="2130" y="380"/>
                  </a:lnTo>
                  <a:lnTo>
                    <a:pt x="2128" y="393"/>
                  </a:lnTo>
                  <a:lnTo>
                    <a:pt x="2126" y="407"/>
                  </a:lnTo>
                  <a:lnTo>
                    <a:pt x="2123" y="421"/>
                  </a:lnTo>
                  <a:lnTo>
                    <a:pt x="2119" y="435"/>
                  </a:lnTo>
                  <a:lnTo>
                    <a:pt x="2115" y="449"/>
                  </a:lnTo>
                  <a:lnTo>
                    <a:pt x="2110" y="465"/>
                  </a:lnTo>
                  <a:lnTo>
                    <a:pt x="2099" y="493"/>
                  </a:lnTo>
                  <a:lnTo>
                    <a:pt x="2128" y="503"/>
                  </a:lnTo>
                  <a:lnTo>
                    <a:pt x="2146" y="510"/>
                  </a:lnTo>
                  <a:lnTo>
                    <a:pt x="2163" y="517"/>
                  </a:lnTo>
                  <a:lnTo>
                    <a:pt x="2178" y="525"/>
                  </a:lnTo>
                  <a:lnTo>
                    <a:pt x="2192" y="535"/>
                  </a:lnTo>
                  <a:lnTo>
                    <a:pt x="2203" y="544"/>
                  </a:lnTo>
                  <a:lnTo>
                    <a:pt x="2213" y="553"/>
                  </a:lnTo>
                  <a:lnTo>
                    <a:pt x="2222" y="564"/>
                  </a:lnTo>
                  <a:lnTo>
                    <a:pt x="2229" y="574"/>
                  </a:lnTo>
                  <a:lnTo>
                    <a:pt x="2236" y="585"/>
                  </a:lnTo>
                  <a:lnTo>
                    <a:pt x="2241" y="598"/>
                  </a:lnTo>
                  <a:lnTo>
                    <a:pt x="2245" y="611"/>
                  </a:lnTo>
                  <a:lnTo>
                    <a:pt x="2248" y="624"/>
                  </a:lnTo>
                  <a:lnTo>
                    <a:pt x="2250" y="638"/>
                  </a:lnTo>
                  <a:lnTo>
                    <a:pt x="2251" y="652"/>
                  </a:lnTo>
                  <a:lnTo>
                    <a:pt x="2252" y="668"/>
                  </a:lnTo>
                  <a:lnTo>
                    <a:pt x="2252" y="684"/>
                  </a:lnTo>
                  <a:lnTo>
                    <a:pt x="2250" y="737"/>
                  </a:lnTo>
                  <a:lnTo>
                    <a:pt x="2249" y="760"/>
                  </a:lnTo>
                  <a:lnTo>
                    <a:pt x="2248" y="783"/>
                  </a:lnTo>
                  <a:lnTo>
                    <a:pt x="2248" y="808"/>
                  </a:lnTo>
                  <a:lnTo>
                    <a:pt x="2248" y="831"/>
                  </a:lnTo>
                  <a:lnTo>
                    <a:pt x="2250" y="856"/>
                  </a:lnTo>
                  <a:lnTo>
                    <a:pt x="2254" y="879"/>
                  </a:lnTo>
                  <a:lnTo>
                    <a:pt x="2257" y="891"/>
                  </a:lnTo>
                  <a:lnTo>
                    <a:pt x="2260" y="903"/>
                  </a:lnTo>
                  <a:lnTo>
                    <a:pt x="2263" y="914"/>
                  </a:lnTo>
                  <a:lnTo>
                    <a:pt x="2268" y="927"/>
                  </a:lnTo>
                  <a:lnTo>
                    <a:pt x="2272" y="938"/>
                  </a:lnTo>
                  <a:lnTo>
                    <a:pt x="2278" y="949"/>
                  </a:lnTo>
                  <a:lnTo>
                    <a:pt x="2283" y="959"/>
                  </a:lnTo>
                  <a:lnTo>
                    <a:pt x="2289" y="968"/>
                  </a:lnTo>
                  <a:lnTo>
                    <a:pt x="2296" y="977"/>
                  </a:lnTo>
                  <a:lnTo>
                    <a:pt x="2304" y="986"/>
                  </a:lnTo>
                  <a:lnTo>
                    <a:pt x="2311" y="994"/>
                  </a:lnTo>
                  <a:lnTo>
                    <a:pt x="2318" y="1002"/>
                  </a:lnTo>
                  <a:lnTo>
                    <a:pt x="2333" y="1016"/>
                  </a:lnTo>
                  <a:lnTo>
                    <a:pt x="2348" y="1029"/>
                  </a:lnTo>
                  <a:lnTo>
                    <a:pt x="2365" y="1041"/>
                  </a:lnTo>
                  <a:lnTo>
                    <a:pt x="2380" y="1053"/>
                  </a:lnTo>
                  <a:lnTo>
                    <a:pt x="2403" y="1070"/>
                  </a:lnTo>
                  <a:lnTo>
                    <a:pt x="2423" y="1087"/>
                  </a:lnTo>
                  <a:lnTo>
                    <a:pt x="2433" y="1096"/>
                  </a:lnTo>
                  <a:lnTo>
                    <a:pt x="2441" y="1105"/>
                  </a:lnTo>
                  <a:lnTo>
                    <a:pt x="2448" y="1116"/>
                  </a:lnTo>
                  <a:lnTo>
                    <a:pt x="2454" y="1127"/>
                  </a:lnTo>
                  <a:lnTo>
                    <a:pt x="2459" y="1139"/>
                  </a:lnTo>
                  <a:lnTo>
                    <a:pt x="2462" y="1152"/>
                  </a:lnTo>
                  <a:lnTo>
                    <a:pt x="2464" y="1166"/>
                  </a:lnTo>
                  <a:lnTo>
                    <a:pt x="2465" y="1183"/>
                  </a:lnTo>
                  <a:lnTo>
                    <a:pt x="2463" y="1200"/>
                  </a:lnTo>
                  <a:lnTo>
                    <a:pt x="2461" y="1219"/>
                  </a:lnTo>
                  <a:lnTo>
                    <a:pt x="2456" y="1241"/>
                  </a:lnTo>
                  <a:lnTo>
                    <a:pt x="2449" y="1264"/>
                  </a:lnTo>
                  <a:lnTo>
                    <a:pt x="2445" y="1278"/>
                  </a:lnTo>
                  <a:lnTo>
                    <a:pt x="2527" y="1398"/>
                  </a:lnTo>
                  <a:lnTo>
                    <a:pt x="2563" y="1456"/>
                  </a:lnTo>
                  <a:lnTo>
                    <a:pt x="2570" y="1459"/>
                  </a:lnTo>
                  <a:lnTo>
                    <a:pt x="2603" y="1477"/>
                  </a:lnTo>
                  <a:lnTo>
                    <a:pt x="2630" y="1493"/>
                  </a:lnTo>
                  <a:lnTo>
                    <a:pt x="2641" y="1502"/>
                  </a:lnTo>
                  <a:lnTo>
                    <a:pt x="2651" y="1510"/>
                  </a:lnTo>
                  <a:lnTo>
                    <a:pt x="2659" y="1517"/>
                  </a:lnTo>
                  <a:lnTo>
                    <a:pt x="2667" y="1525"/>
                  </a:lnTo>
                  <a:lnTo>
                    <a:pt x="2674" y="1534"/>
                  </a:lnTo>
                  <a:lnTo>
                    <a:pt x="2680" y="1543"/>
                  </a:lnTo>
                  <a:lnTo>
                    <a:pt x="2686" y="1553"/>
                  </a:lnTo>
                  <a:lnTo>
                    <a:pt x="2693" y="1565"/>
                  </a:lnTo>
                  <a:lnTo>
                    <a:pt x="2705" y="1590"/>
                  </a:lnTo>
                  <a:lnTo>
                    <a:pt x="2718" y="1621"/>
                  </a:lnTo>
                  <a:lnTo>
                    <a:pt x="2723" y="1634"/>
                  </a:lnTo>
                  <a:lnTo>
                    <a:pt x="2735" y="1638"/>
                  </a:lnTo>
                  <a:lnTo>
                    <a:pt x="2767" y="1651"/>
                  </a:lnTo>
                  <a:lnTo>
                    <a:pt x="2794" y="1663"/>
                  </a:lnTo>
                  <a:lnTo>
                    <a:pt x="2818" y="1675"/>
                  </a:lnTo>
                  <a:lnTo>
                    <a:pt x="2840" y="1688"/>
                  </a:lnTo>
                  <a:lnTo>
                    <a:pt x="2858" y="1702"/>
                  </a:lnTo>
                  <a:lnTo>
                    <a:pt x="2873" y="1715"/>
                  </a:lnTo>
                  <a:lnTo>
                    <a:pt x="2886" y="1728"/>
                  </a:lnTo>
                  <a:lnTo>
                    <a:pt x="2897" y="1742"/>
                  </a:lnTo>
                  <a:lnTo>
                    <a:pt x="2905" y="1757"/>
                  </a:lnTo>
                  <a:lnTo>
                    <a:pt x="2912" y="1772"/>
                  </a:lnTo>
                  <a:lnTo>
                    <a:pt x="2918" y="1788"/>
                  </a:lnTo>
                  <a:lnTo>
                    <a:pt x="2922" y="1803"/>
                  </a:lnTo>
                  <a:lnTo>
                    <a:pt x="2926" y="1821"/>
                  </a:lnTo>
                  <a:lnTo>
                    <a:pt x="2928" y="1838"/>
                  </a:lnTo>
                  <a:lnTo>
                    <a:pt x="2931" y="1856"/>
                  </a:lnTo>
                  <a:lnTo>
                    <a:pt x="2933" y="1875"/>
                  </a:lnTo>
                  <a:lnTo>
                    <a:pt x="2935" y="1896"/>
                  </a:lnTo>
                  <a:lnTo>
                    <a:pt x="2938" y="1917"/>
                  </a:lnTo>
                  <a:lnTo>
                    <a:pt x="2941" y="1939"/>
                  </a:lnTo>
                  <a:lnTo>
                    <a:pt x="2946" y="1962"/>
                  </a:lnTo>
                  <a:lnTo>
                    <a:pt x="2952" y="1985"/>
                  </a:lnTo>
                  <a:lnTo>
                    <a:pt x="2959" y="2009"/>
                  </a:lnTo>
                  <a:lnTo>
                    <a:pt x="2969" y="2034"/>
                  </a:lnTo>
                  <a:lnTo>
                    <a:pt x="2980" y="2059"/>
                  </a:lnTo>
                  <a:lnTo>
                    <a:pt x="2986" y="2072"/>
                  </a:lnTo>
                  <a:lnTo>
                    <a:pt x="2994" y="2085"/>
                  </a:lnTo>
                  <a:lnTo>
                    <a:pt x="3001" y="2098"/>
                  </a:lnTo>
                  <a:lnTo>
                    <a:pt x="3009" y="2109"/>
                  </a:lnTo>
                  <a:lnTo>
                    <a:pt x="3026" y="2131"/>
                  </a:lnTo>
                  <a:lnTo>
                    <a:pt x="3043" y="2153"/>
                  </a:lnTo>
                  <a:lnTo>
                    <a:pt x="3060" y="2173"/>
                  </a:lnTo>
                  <a:lnTo>
                    <a:pt x="3079" y="2192"/>
                  </a:lnTo>
                  <a:lnTo>
                    <a:pt x="3098" y="2211"/>
                  </a:lnTo>
                  <a:lnTo>
                    <a:pt x="3116" y="2229"/>
                  </a:lnTo>
                  <a:lnTo>
                    <a:pt x="3148" y="2259"/>
                  </a:lnTo>
                  <a:lnTo>
                    <a:pt x="3175" y="2289"/>
                  </a:lnTo>
                  <a:lnTo>
                    <a:pt x="3188" y="2304"/>
                  </a:lnTo>
                  <a:lnTo>
                    <a:pt x="3199" y="2319"/>
                  </a:lnTo>
                  <a:lnTo>
                    <a:pt x="3210" y="2335"/>
                  </a:lnTo>
                  <a:lnTo>
                    <a:pt x="3220" y="2352"/>
                  </a:lnTo>
                  <a:lnTo>
                    <a:pt x="3228" y="2369"/>
                  </a:lnTo>
                  <a:lnTo>
                    <a:pt x="3234" y="2387"/>
                  </a:lnTo>
                  <a:lnTo>
                    <a:pt x="3239" y="2407"/>
                  </a:lnTo>
                  <a:lnTo>
                    <a:pt x="3242" y="2427"/>
                  </a:lnTo>
                  <a:lnTo>
                    <a:pt x="3244" y="2448"/>
                  </a:lnTo>
                  <a:lnTo>
                    <a:pt x="3243" y="2472"/>
                  </a:lnTo>
                  <a:lnTo>
                    <a:pt x="3240" y="2497"/>
                  </a:lnTo>
                  <a:lnTo>
                    <a:pt x="3236" y="2524"/>
                  </a:lnTo>
                  <a:lnTo>
                    <a:pt x="3229" y="2555"/>
                  </a:lnTo>
                  <a:lnTo>
                    <a:pt x="3260" y="2560"/>
                  </a:lnTo>
                  <a:lnTo>
                    <a:pt x="3279" y="2563"/>
                  </a:lnTo>
                  <a:lnTo>
                    <a:pt x="3296" y="2566"/>
                  </a:lnTo>
                  <a:lnTo>
                    <a:pt x="3312" y="2570"/>
                  </a:lnTo>
                  <a:lnTo>
                    <a:pt x="3328" y="2574"/>
                  </a:lnTo>
                  <a:lnTo>
                    <a:pt x="3344" y="2579"/>
                  </a:lnTo>
                  <a:lnTo>
                    <a:pt x="3358" y="2584"/>
                  </a:lnTo>
                  <a:lnTo>
                    <a:pt x="3372" y="2590"/>
                  </a:lnTo>
                  <a:lnTo>
                    <a:pt x="3385" y="2598"/>
                  </a:lnTo>
                  <a:lnTo>
                    <a:pt x="3397" y="2604"/>
                  </a:lnTo>
                  <a:lnTo>
                    <a:pt x="3410" y="2612"/>
                  </a:lnTo>
                  <a:lnTo>
                    <a:pt x="3421" y="2620"/>
                  </a:lnTo>
                  <a:lnTo>
                    <a:pt x="3431" y="2628"/>
                  </a:lnTo>
                  <a:lnTo>
                    <a:pt x="3441" y="2637"/>
                  </a:lnTo>
                  <a:lnTo>
                    <a:pt x="3450" y="2646"/>
                  </a:lnTo>
                  <a:lnTo>
                    <a:pt x="3458" y="2656"/>
                  </a:lnTo>
                  <a:lnTo>
                    <a:pt x="3466" y="2667"/>
                  </a:lnTo>
                  <a:lnTo>
                    <a:pt x="3474" y="2678"/>
                  </a:lnTo>
                  <a:lnTo>
                    <a:pt x="3481" y="2690"/>
                  </a:lnTo>
                  <a:lnTo>
                    <a:pt x="3486" y="2702"/>
                  </a:lnTo>
                  <a:lnTo>
                    <a:pt x="3492" y="2714"/>
                  </a:lnTo>
                  <a:lnTo>
                    <a:pt x="3496" y="2727"/>
                  </a:lnTo>
                  <a:lnTo>
                    <a:pt x="3500" y="2740"/>
                  </a:lnTo>
                  <a:lnTo>
                    <a:pt x="3504" y="2754"/>
                  </a:lnTo>
                  <a:lnTo>
                    <a:pt x="3507" y="2767"/>
                  </a:lnTo>
                  <a:lnTo>
                    <a:pt x="3511" y="2796"/>
                  </a:lnTo>
                  <a:lnTo>
                    <a:pt x="3514" y="2825"/>
                  </a:lnTo>
                  <a:lnTo>
                    <a:pt x="3515" y="2856"/>
                  </a:lnTo>
                  <a:lnTo>
                    <a:pt x="3514" y="2887"/>
                  </a:lnTo>
                  <a:lnTo>
                    <a:pt x="3512" y="2919"/>
                  </a:lnTo>
                  <a:lnTo>
                    <a:pt x="3508" y="2951"/>
                  </a:lnTo>
                  <a:lnTo>
                    <a:pt x="3504" y="2984"/>
                  </a:lnTo>
                  <a:lnTo>
                    <a:pt x="3499" y="3016"/>
                  </a:lnTo>
                  <a:lnTo>
                    <a:pt x="3488" y="3082"/>
                  </a:lnTo>
                  <a:lnTo>
                    <a:pt x="3475" y="3146"/>
                  </a:lnTo>
                  <a:lnTo>
                    <a:pt x="3470" y="3165"/>
                  </a:lnTo>
                  <a:lnTo>
                    <a:pt x="3529" y="3178"/>
                  </a:lnTo>
                  <a:lnTo>
                    <a:pt x="3533" y="3162"/>
                  </a:lnTo>
                  <a:lnTo>
                    <a:pt x="3539" y="3165"/>
                  </a:lnTo>
                  <a:lnTo>
                    <a:pt x="3544" y="3169"/>
                  </a:lnTo>
                  <a:lnTo>
                    <a:pt x="3549" y="3176"/>
                  </a:lnTo>
                  <a:lnTo>
                    <a:pt x="3555" y="3183"/>
                  </a:lnTo>
                  <a:lnTo>
                    <a:pt x="3569" y="3202"/>
                  </a:lnTo>
                  <a:lnTo>
                    <a:pt x="3585" y="3226"/>
                  </a:lnTo>
                  <a:lnTo>
                    <a:pt x="3601" y="3254"/>
                  </a:lnTo>
                  <a:lnTo>
                    <a:pt x="3620" y="3285"/>
                  </a:lnTo>
                  <a:lnTo>
                    <a:pt x="3638" y="3319"/>
                  </a:lnTo>
                  <a:lnTo>
                    <a:pt x="3656" y="3353"/>
                  </a:lnTo>
                  <a:lnTo>
                    <a:pt x="3675" y="3388"/>
                  </a:lnTo>
                  <a:lnTo>
                    <a:pt x="3691" y="3422"/>
                  </a:lnTo>
                  <a:lnTo>
                    <a:pt x="3707" y="3456"/>
                  </a:lnTo>
                  <a:lnTo>
                    <a:pt x="3721" y="3487"/>
                  </a:lnTo>
                  <a:lnTo>
                    <a:pt x="3733" y="3516"/>
                  </a:lnTo>
                  <a:lnTo>
                    <a:pt x="3743" y="3539"/>
                  </a:lnTo>
                  <a:lnTo>
                    <a:pt x="3750" y="3558"/>
                  </a:lnTo>
                  <a:lnTo>
                    <a:pt x="3753" y="3573"/>
                  </a:lnTo>
                  <a:lnTo>
                    <a:pt x="3757" y="3608"/>
                  </a:lnTo>
                  <a:lnTo>
                    <a:pt x="3759" y="3643"/>
                  </a:lnTo>
                  <a:lnTo>
                    <a:pt x="3761" y="3677"/>
                  </a:lnTo>
                  <a:lnTo>
                    <a:pt x="3762" y="3712"/>
                  </a:lnTo>
                  <a:lnTo>
                    <a:pt x="3762" y="3745"/>
                  </a:lnTo>
                  <a:lnTo>
                    <a:pt x="3760" y="3779"/>
                  </a:lnTo>
                  <a:lnTo>
                    <a:pt x="3757" y="3813"/>
                  </a:lnTo>
                  <a:lnTo>
                    <a:pt x="3753" y="3847"/>
                  </a:lnTo>
                  <a:lnTo>
                    <a:pt x="3748" y="3880"/>
                  </a:lnTo>
                  <a:lnTo>
                    <a:pt x="3741" y="3915"/>
                  </a:lnTo>
                  <a:lnTo>
                    <a:pt x="3731" y="3950"/>
                  </a:lnTo>
                  <a:lnTo>
                    <a:pt x="3720" y="3984"/>
                  </a:lnTo>
                  <a:lnTo>
                    <a:pt x="3708" y="4020"/>
                  </a:lnTo>
                  <a:lnTo>
                    <a:pt x="3693" y="4055"/>
                  </a:lnTo>
                  <a:lnTo>
                    <a:pt x="3677" y="4091"/>
                  </a:lnTo>
                  <a:lnTo>
                    <a:pt x="3657" y="4128"/>
                  </a:lnTo>
                  <a:lnTo>
                    <a:pt x="3639" y="4160"/>
                  </a:lnTo>
                  <a:lnTo>
                    <a:pt x="3619" y="4193"/>
                  </a:lnTo>
                  <a:lnTo>
                    <a:pt x="3595" y="4229"/>
                  </a:lnTo>
                  <a:lnTo>
                    <a:pt x="3569" y="4265"/>
                  </a:lnTo>
                  <a:lnTo>
                    <a:pt x="3541" y="4302"/>
                  </a:lnTo>
                  <a:lnTo>
                    <a:pt x="3510" y="4340"/>
                  </a:lnTo>
                  <a:lnTo>
                    <a:pt x="3478" y="4376"/>
                  </a:lnTo>
                  <a:lnTo>
                    <a:pt x="3443" y="4413"/>
                  </a:lnTo>
                  <a:lnTo>
                    <a:pt x="3426" y="4431"/>
                  </a:lnTo>
                  <a:lnTo>
                    <a:pt x="3408" y="4448"/>
                  </a:lnTo>
                  <a:lnTo>
                    <a:pt x="3388" y="4466"/>
                  </a:lnTo>
                  <a:lnTo>
                    <a:pt x="3370" y="4482"/>
                  </a:lnTo>
                  <a:lnTo>
                    <a:pt x="3351" y="4498"/>
                  </a:lnTo>
                  <a:lnTo>
                    <a:pt x="3330" y="4513"/>
                  </a:lnTo>
                  <a:lnTo>
                    <a:pt x="3311" y="4529"/>
                  </a:lnTo>
                  <a:lnTo>
                    <a:pt x="3291" y="4543"/>
                  </a:lnTo>
                  <a:lnTo>
                    <a:pt x="3269" y="4557"/>
                  </a:lnTo>
                  <a:lnTo>
                    <a:pt x="3249" y="4569"/>
                  </a:lnTo>
                  <a:lnTo>
                    <a:pt x="3228" y="4581"/>
                  </a:lnTo>
                  <a:lnTo>
                    <a:pt x="3206" y="4593"/>
                  </a:lnTo>
                  <a:lnTo>
                    <a:pt x="3185" y="4603"/>
                  </a:lnTo>
                  <a:lnTo>
                    <a:pt x="3164" y="4612"/>
                  </a:lnTo>
                  <a:lnTo>
                    <a:pt x="3142" y="4620"/>
                  </a:lnTo>
                  <a:lnTo>
                    <a:pt x="3120" y="4627"/>
                  </a:lnTo>
                  <a:lnTo>
                    <a:pt x="3103" y="4632"/>
                  </a:lnTo>
                  <a:lnTo>
                    <a:pt x="3086" y="4636"/>
                  </a:lnTo>
                  <a:lnTo>
                    <a:pt x="3067" y="4639"/>
                  </a:lnTo>
                  <a:lnTo>
                    <a:pt x="3050" y="4641"/>
                  </a:lnTo>
                  <a:lnTo>
                    <a:pt x="3033" y="4643"/>
                  </a:lnTo>
                  <a:lnTo>
                    <a:pt x="3017" y="4644"/>
                  </a:lnTo>
                  <a:lnTo>
                    <a:pt x="2999" y="4643"/>
                  </a:lnTo>
                  <a:lnTo>
                    <a:pt x="2983" y="4642"/>
                  </a:lnTo>
                  <a:lnTo>
                    <a:pt x="2967" y="4641"/>
                  </a:lnTo>
                  <a:lnTo>
                    <a:pt x="2951" y="4638"/>
                  </a:lnTo>
                  <a:lnTo>
                    <a:pt x="2934" y="4635"/>
                  </a:lnTo>
                  <a:lnTo>
                    <a:pt x="2918" y="4630"/>
                  </a:lnTo>
                  <a:lnTo>
                    <a:pt x="2903" y="4625"/>
                  </a:lnTo>
                  <a:lnTo>
                    <a:pt x="2887" y="4619"/>
                  </a:lnTo>
                  <a:lnTo>
                    <a:pt x="2871" y="4612"/>
                  </a:lnTo>
                  <a:lnTo>
                    <a:pt x="2857" y="4605"/>
                  </a:lnTo>
                  <a:lnTo>
                    <a:pt x="2832" y="4591"/>
                  </a:lnTo>
                  <a:lnTo>
                    <a:pt x="2817" y="4615"/>
                  </a:lnTo>
                  <a:lnTo>
                    <a:pt x="2807" y="4630"/>
                  </a:lnTo>
                  <a:lnTo>
                    <a:pt x="2797" y="4644"/>
                  </a:lnTo>
                  <a:lnTo>
                    <a:pt x="2787" y="4658"/>
                  </a:lnTo>
                  <a:lnTo>
                    <a:pt x="2778" y="4670"/>
                  </a:lnTo>
                  <a:lnTo>
                    <a:pt x="2768" y="4681"/>
                  </a:lnTo>
                  <a:lnTo>
                    <a:pt x="2759" y="4691"/>
                  </a:lnTo>
                  <a:lnTo>
                    <a:pt x="2749" y="4699"/>
                  </a:lnTo>
                  <a:lnTo>
                    <a:pt x="2740" y="4707"/>
                  </a:lnTo>
                  <a:lnTo>
                    <a:pt x="2731" y="4715"/>
                  </a:lnTo>
                  <a:lnTo>
                    <a:pt x="2722" y="4722"/>
                  </a:lnTo>
                  <a:lnTo>
                    <a:pt x="2713" y="4727"/>
                  </a:lnTo>
                  <a:lnTo>
                    <a:pt x="2704" y="4732"/>
                  </a:lnTo>
                  <a:lnTo>
                    <a:pt x="2695" y="4736"/>
                  </a:lnTo>
                  <a:lnTo>
                    <a:pt x="2685" y="4739"/>
                  </a:lnTo>
                  <a:lnTo>
                    <a:pt x="2676" y="4742"/>
                  </a:lnTo>
                  <a:lnTo>
                    <a:pt x="2667" y="4744"/>
                  </a:lnTo>
                  <a:lnTo>
                    <a:pt x="2658" y="4745"/>
                  </a:lnTo>
                  <a:lnTo>
                    <a:pt x="2649" y="4746"/>
                  </a:lnTo>
                  <a:lnTo>
                    <a:pt x="2641" y="4746"/>
                  </a:lnTo>
                  <a:lnTo>
                    <a:pt x="2632" y="4745"/>
                  </a:lnTo>
                  <a:lnTo>
                    <a:pt x="2612" y="4743"/>
                  </a:lnTo>
                  <a:lnTo>
                    <a:pt x="2594" y="4740"/>
                  </a:lnTo>
                  <a:lnTo>
                    <a:pt x="2575" y="4735"/>
                  </a:lnTo>
                  <a:lnTo>
                    <a:pt x="2555" y="4728"/>
                  </a:lnTo>
                  <a:lnTo>
                    <a:pt x="2535" y="4720"/>
                  </a:lnTo>
                  <a:lnTo>
                    <a:pt x="2514" y="4713"/>
                  </a:lnTo>
                  <a:lnTo>
                    <a:pt x="2364" y="4673"/>
                  </a:lnTo>
                  <a:lnTo>
                    <a:pt x="2185" y="4683"/>
                  </a:lnTo>
                  <a:lnTo>
                    <a:pt x="2158" y="4687"/>
                  </a:lnTo>
                  <a:lnTo>
                    <a:pt x="2132" y="4690"/>
                  </a:lnTo>
                  <a:lnTo>
                    <a:pt x="2107" y="4692"/>
                  </a:lnTo>
                  <a:lnTo>
                    <a:pt x="2083" y="4694"/>
                  </a:lnTo>
                  <a:lnTo>
                    <a:pt x="2060" y="4694"/>
                  </a:lnTo>
                  <a:lnTo>
                    <a:pt x="2039" y="4692"/>
                  </a:lnTo>
                  <a:lnTo>
                    <a:pt x="2028" y="4690"/>
                  </a:lnTo>
                  <a:lnTo>
                    <a:pt x="2018" y="4688"/>
                  </a:lnTo>
                  <a:lnTo>
                    <a:pt x="2008" y="4685"/>
                  </a:lnTo>
                  <a:lnTo>
                    <a:pt x="1999" y="4681"/>
                  </a:lnTo>
                  <a:lnTo>
                    <a:pt x="1990" y="4677"/>
                  </a:lnTo>
                  <a:lnTo>
                    <a:pt x="1981" y="4672"/>
                  </a:lnTo>
                  <a:lnTo>
                    <a:pt x="1973" y="4667"/>
                  </a:lnTo>
                  <a:lnTo>
                    <a:pt x="1964" y="4660"/>
                  </a:lnTo>
                  <a:lnTo>
                    <a:pt x="1957" y="4652"/>
                  </a:lnTo>
                  <a:lnTo>
                    <a:pt x="1949" y="4644"/>
                  </a:lnTo>
                  <a:lnTo>
                    <a:pt x="1942" y="4635"/>
                  </a:lnTo>
                  <a:lnTo>
                    <a:pt x="1936" y="4624"/>
                  </a:lnTo>
                  <a:lnTo>
                    <a:pt x="1930" y="4613"/>
                  </a:lnTo>
                  <a:lnTo>
                    <a:pt x="1924" y="4601"/>
                  </a:lnTo>
                  <a:lnTo>
                    <a:pt x="1919" y="4587"/>
                  </a:lnTo>
                  <a:lnTo>
                    <a:pt x="1914" y="4573"/>
                  </a:lnTo>
                  <a:lnTo>
                    <a:pt x="1909" y="4557"/>
                  </a:lnTo>
                  <a:lnTo>
                    <a:pt x="1904" y="4540"/>
                  </a:lnTo>
                  <a:lnTo>
                    <a:pt x="1900" y="4521"/>
                  </a:lnTo>
                  <a:lnTo>
                    <a:pt x="1897" y="4502"/>
                  </a:lnTo>
                  <a:lnTo>
                    <a:pt x="1894" y="4481"/>
                  </a:lnTo>
                  <a:lnTo>
                    <a:pt x="1873" y="4478"/>
                  </a:lnTo>
                  <a:lnTo>
                    <a:pt x="1855" y="4474"/>
                  </a:lnTo>
                  <a:lnTo>
                    <a:pt x="1836" y="4468"/>
                  </a:lnTo>
                  <a:lnTo>
                    <a:pt x="1820" y="4461"/>
                  </a:lnTo>
                  <a:lnTo>
                    <a:pt x="1805" y="4454"/>
                  </a:lnTo>
                  <a:lnTo>
                    <a:pt x="1791" y="4446"/>
                  </a:lnTo>
                  <a:lnTo>
                    <a:pt x="1778" y="4437"/>
                  </a:lnTo>
                  <a:lnTo>
                    <a:pt x="1766" y="4427"/>
                  </a:lnTo>
                  <a:lnTo>
                    <a:pt x="1756" y="4416"/>
                  </a:lnTo>
                  <a:lnTo>
                    <a:pt x="1747" y="4404"/>
                  </a:lnTo>
                  <a:lnTo>
                    <a:pt x="1739" y="4390"/>
                  </a:lnTo>
                  <a:lnTo>
                    <a:pt x="1732" y="4376"/>
                  </a:lnTo>
                  <a:lnTo>
                    <a:pt x="1727" y="4361"/>
                  </a:lnTo>
                  <a:lnTo>
                    <a:pt x="1722" y="4345"/>
                  </a:lnTo>
                  <a:lnTo>
                    <a:pt x="1719" y="4326"/>
                  </a:lnTo>
                  <a:lnTo>
                    <a:pt x="1717" y="4308"/>
                  </a:lnTo>
                  <a:lnTo>
                    <a:pt x="1716" y="4289"/>
                  </a:lnTo>
                  <a:lnTo>
                    <a:pt x="1716" y="4255"/>
                  </a:lnTo>
                  <a:lnTo>
                    <a:pt x="1682" y="4259"/>
                  </a:lnTo>
                  <a:lnTo>
                    <a:pt x="1666" y="4260"/>
                  </a:lnTo>
                  <a:lnTo>
                    <a:pt x="1650" y="4260"/>
                  </a:lnTo>
                  <a:lnTo>
                    <a:pt x="1634" y="4259"/>
                  </a:lnTo>
                  <a:lnTo>
                    <a:pt x="1619" y="4256"/>
                  </a:lnTo>
                  <a:lnTo>
                    <a:pt x="1605" y="4252"/>
                  </a:lnTo>
                  <a:lnTo>
                    <a:pt x="1590" y="4247"/>
                  </a:lnTo>
                  <a:lnTo>
                    <a:pt x="1574" y="4242"/>
                  </a:lnTo>
                  <a:lnTo>
                    <a:pt x="1559" y="4237"/>
                  </a:lnTo>
                  <a:lnTo>
                    <a:pt x="1551" y="4234"/>
                  </a:lnTo>
                  <a:lnTo>
                    <a:pt x="1530" y="4229"/>
                  </a:lnTo>
                  <a:lnTo>
                    <a:pt x="1504" y="4222"/>
                  </a:lnTo>
                  <a:lnTo>
                    <a:pt x="1483" y="4216"/>
                  </a:lnTo>
                  <a:lnTo>
                    <a:pt x="1467" y="4186"/>
                  </a:lnTo>
                  <a:lnTo>
                    <a:pt x="1451" y="4157"/>
                  </a:lnTo>
                  <a:lnTo>
                    <a:pt x="1435" y="4126"/>
                  </a:lnTo>
                  <a:lnTo>
                    <a:pt x="1420" y="4096"/>
                  </a:lnTo>
                  <a:lnTo>
                    <a:pt x="1405" y="4063"/>
                  </a:lnTo>
                  <a:lnTo>
                    <a:pt x="1391" y="4032"/>
                  </a:lnTo>
                  <a:lnTo>
                    <a:pt x="1377" y="3998"/>
                  </a:lnTo>
                  <a:lnTo>
                    <a:pt x="1364" y="3966"/>
                  </a:lnTo>
                  <a:lnTo>
                    <a:pt x="1338" y="3898"/>
                  </a:lnTo>
                  <a:lnTo>
                    <a:pt x="1313" y="3829"/>
                  </a:lnTo>
                  <a:lnTo>
                    <a:pt x="1289" y="3760"/>
                  </a:lnTo>
                  <a:lnTo>
                    <a:pt x="1266" y="3691"/>
                  </a:lnTo>
                  <a:lnTo>
                    <a:pt x="1242" y="3622"/>
                  </a:lnTo>
                  <a:lnTo>
                    <a:pt x="1231" y="3591"/>
                  </a:lnTo>
                  <a:lnTo>
                    <a:pt x="1218" y="3559"/>
                  </a:lnTo>
                  <a:lnTo>
                    <a:pt x="1204" y="3527"/>
                  </a:lnTo>
                  <a:lnTo>
                    <a:pt x="1190" y="3494"/>
                  </a:lnTo>
                  <a:lnTo>
                    <a:pt x="1172" y="3462"/>
                  </a:lnTo>
                  <a:lnTo>
                    <a:pt x="1156" y="3428"/>
                  </a:lnTo>
                  <a:lnTo>
                    <a:pt x="1138" y="3396"/>
                  </a:lnTo>
                  <a:lnTo>
                    <a:pt x="1118" y="3362"/>
                  </a:lnTo>
                  <a:lnTo>
                    <a:pt x="1079" y="3295"/>
                  </a:lnTo>
                  <a:lnTo>
                    <a:pt x="1037" y="3227"/>
                  </a:lnTo>
                  <a:lnTo>
                    <a:pt x="995" y="3160"/>
                  </a:lnTo>
                  <a:lnTo>
                    <a:pt x="951" y="3093"/>
                  </a:lnTo>
                  <a:lnTo>
                    <a:pt x="863" y="2955"/>
                  </a:lnTo>
                  <a:lnTo>
                    <a:pt x="843" y="2957"/>
                  </a:lnTo>
                  <a:lnTo>
                    <a:pt x="830" y="2958"/>
                  </a:lnTo>
                  <a:lnTo>
                    <a:pt x="817" y="2959"/>
                  </a:lnTo>
                  <a:lnTo>
                    <a:pt x="804" y="2959"/>
                  </a:lnTo>
                  <a:lnTo>
                    <a:pt x="790" y="2958"/>
                  </a:lnTo>
                  <a:lnTo>
                    <a:pt x="777" y="2956"/>
                  </a:lnTo>
                  <a:lnTo>
                    <a:pt x="765" y="2954"/>
                  </a:lnTo>
                  <a:lnTo>
                    <a:pt x="753" y="2951"/>
                  </a:lnTo>
                  <a:lnTo>
                    <a:pt x="742" y="2948"/>
                  </a:lnTo>
                  <a:lnTo>
                    <a:pt x="730" y="2943"/>
                  </a:lnTo>
                  <a:lnTo>
                    <a:pt x="719" y="2938"/>
                  </a:lnTo>
                  <a:lnTo>
                    <a:pt x="708" y="2933"/>
                  </a:lnTo>
                  <a:lnTo>
                    <a:pt x="698" y="2927"/>
                  </a:lnTo>
                  <a:lnTo>
                    <a:pt x="689" y="2920"/>
                  </a:lnTo>
                  <a:lnTo>
                    <a:pt x="680" y="2911"/>
                  </a:lnTo>
                  <a:lnTo>
                    <a:pt x="671" y="2903"/>
                  </a:lnTo>
                  <a:lnTo>
                    <a:pt x="663" y="2895"/>
                  </a:lnTo>
                  <a:lnTo>
                    <a:pt x="655" y="2885"/>
                  </a:lnTo>
                  <a:lnTo>
                    <a:pt x="648" y="2875"/>
                  </a:lnTo>
                  <a:lnTo>
                    <a:pt x="642" y="2864"/>
                  </a:lnTo>
                  <a:lnTo>
                    <a:pt x="636" y="2853"/>
                  </a:lnTo>
                  <a:lnTo>
                    <a:pt x="632" y="2841"/>
                  </a:lnTo>
                  <a:lnTo>
                    <a:pt x="628" y="2829"/>
                  </a:lnTo>
                  <a:lnTo>
                    <a:pt x="625" y="2817"/>
                  </a:lnTo>
                  <a:lnTo>
                    <a:pt x="622" y="2805"/>
                  </a:lnTo>
                  <a:lnTo>
                    <a:pt x="621" y="2792"/>
                  </a:lnTo>
                  <a:lnTo>
                    <a:pt x="620" y="2779"/>
                  </a:lnTo>
                  <a:lnTo>
                    <a:pt x="620" y="2765"/>
                  </a:lnTo>
                  <a:lnTo>
                    <a:pt x="620" y="2752"/>
                  </a:lnTo>
                  <a:lnTo>
                    <a:pt x="622" y="2739"/>
                  </a:lnTo>
                  <a:lnTo>
                    <a:pt x="624" y="2725"/>
                  </a:lnTo>
                  <a:lnTo>
                    <a:pt x="627" y="2710"/>
                  </a:lnTo>
                  <a:lnTo>
                    <a:pt x="631" y="2697"/>
                  </a:lnTo>
                  <a:lnTo>
                    <a:pt x="640" y="2665"/>
                  </a:lnTo>
                  <a:lnTo>
                    <a:pt x="608" y="2659"/>
                  </a:lnTo>
                  <a:lnTo>
                    <a:pt x="594" y="2655"/>
                  </a:lnTo>
                  <a:lnTo>
                    <a:pt x="581" y="2652"/>
                  </a:lnTo>
                  <a:lnTo>
                    <a:pt x="570" y="2648"/>
                  </a:lnTo>
                  <a:lnTo>
                    <a:pt x="559" y="2643"/>
                  </a:lnTo>
                  <a:lnTo>
                    <a:pt x="548" y="2637"/>
                  </a:lnTo>
                  <a:lnTo>
                    <a:pt x="539" y="2631"/>
                  </a:lnTo>
                  <a:lnTo>
                    <a:pt x="529" y="2624"/>
                  </a:lnTo>
                  <a:lnTo>
                    <a:pt x="521" y="2617"/>
                  </a:lnTo>
                  <a:lnTo>
                    <a:pt x="513" y="2608"/>
                  </a:lnTo>
                  <a:lnTo>
                    <a:pt x="506" y="2600"/>
                  </a:lnTo>
                  <a:lnTo>
                    <a:pt x="500" y="2589"/>
                  </a:lnTo>
                  <a:lnTo>
                    <a:pt x="494" y="2579"/>
                  </a:lnTo>
                  <a:lnTo>
                    <a:pt x="489" y="2568"/>
                  </a:lnTo>
                  <a:lnTo>
                    <a:pt x="484" y="2557"/>
                  </a:lnTo>
                  <a:lnTo>
                    <a:pt x="480" y="2545"/>
                  </a:lnTo>
                  <a:lnTo>
                    <a:pt x="476" y="2533"/>
                  </a:lnTo>
                  <a:lnTo>
                    <a:pt x="472" y="2519"/>
                  </a:lnTo>
                  <a:lnTo>
                    <a:pt x="469" y="2505"/>
                  </a:lnTo>
                  <a:lnTo>
                    <a:pt x="465" y="2491"/>
                  </a:lnTo>
                  <a:lnTo>
                    <a:pt x="463" y="2477"/>
                  </a:lnTo>
                  <a:lnTo>
                    <a:pt x="460" y="2445"/>
                  </a:lnTo>
                  <a:lnTo>
                    <a:pt x="457" y="2413"/>
                  </a:lnTo>
                  <a:lnTo>
                    <a:pt x="456" y="2378"/>
                  </a:lnTo>
                  <a:lnTo>
                    <a:pt x="455" y="2342"/>
                  </a:lnTo>
                  <a:lnTo>
                    <a:pt x="456" y="2303"/>
                  </a:lnTo>
                  <a:lnTo>
                    <a:pt x="456" y="2263"/>
                  </a:lnTo>
                  <a:lnTo>
                    <a:pt x="451" y="2088"/>
                  </a:lnTo>
                  <a:lnTo>
                    <a:pt x="451" y="2081"/>
                  </a:lnTo>
                  <a:lnTo>
                    <a:pt x="452" y="2073"/>
                  </a:lnTo>
                  <a:lnTo>
                    <a:pt x="453" y="2065"/>
                  </a:lnTo>
                  <a:lnTo>
                    <a:pt x="456" y="2057"/>
                  </a:lnTo>
                  <a:lnTo>
                    <a:pt x="464" y="2040"/>
                  </a:lnTo>
                  <a:lnTo>
                    <a:pt x="474" y="2021"/>
                  </a:lnTo>
                  <a:lnTo>
                    <a:pt x="485" y="1996"/>
                  </a:lnTo>
                  <a:lnTo>
                    <a:pt x="496" y="1971"/>
                  </a:lnTo>
                  <a:lnTo>
                    <a:pt x="499" y="1957"/>
                  </a:lnTo>
                  <a:lnTo>
                    <a:pt x="502" y="1943"/>
                  </a:lnTo>
                  <a:lnTo>
                    <a:pt x="503" y="1929"/>
                  </a:lnTo>
                  <a:lnTo>
                    <a:pt x="502" y="1915"/>
                  </a:lnTo>
                  <a:lnTo>
                    <a:pt x="500" y="1906"/>
                  </a:lnTo>
                  <a:lnTo>
                    <a:pt x="497" y="1897"/>
                  </a:lnTo>
                  <a:lnTo>
                    <a:pt x="494" y="1888"/>
                  </a:lnTo>
                  <a:lnTo>
                    <a:pt x="491" y="1879"/>
                  </a:lnTo>
                  <a:lnTo>
                    <a:pt x="486" y="1872"/>
                  </a:lnTo>
                  <a:lnTo>
                    <a:pt x="482" y="1864"/>
                  </a:lnTo>
                  <a:lnTo>
                    <a:pt x="477" y="1857"/>
                  </a:lnTo>
                  <a:lnTo>
                    <a:pt x="471" y="1850"/>
                  </a:lnTo>
                  <a:lnTo>
                    <a:pt x="458" y="1838"/>
                  </a:lnTo>
                  <a:lnTo>
                    <a:pt x="445" y="1826"/>
                  </a:lnTo>
                  <a:lnTo>
                    <a:pt x="432" y="1813"/>
                  </a:lnTo>
                  <a:lnTo>
                    <a:pt x="419" y="1802"/>
                  </a:lnTo>
                  <a:lnTo>
                    <a:pt x="366" y="1749"/>
                  </a:lnTo>
                  <a:lnTo>
                    <a:pt x="324" y="1656"/>
                  </a:lnTo>
                  <a:lnTo>
                    <a:pt x="307" y="1618"/>
                  </a:lnTo>
                  <a:lnTo>
                    <a:pt x="290" y="1580"/>
                  </a:lnTo>
                  <a:lnTo>
                    <a:pt x="283" y="1560"/>
                  </a:lnTo>
                  <a:lnTo>
                    <a:pt x="276" y="1542"/>
                  </a:lnTo>
                  <a:lnTo>
                    <a:pt x="268" y="1523"/>
                  </a:lnTo>
                  <a:lnTo>
                    <a:pt x="262" y="1504"/>
                  </a:lnTo>
                  <a:lnTo>
                    <a:pt x="257" y="1484"/>
                  </a:lnTo>
                  <a:lnTo>
                    <a:pt x="252" y="1466"/>
                  </a:lnTo>
                  <a:lnTo>
                    <a:pt x="249" y="1447"/>
                  </a:lnTo>
                  <a:lnTo>
                    <a:pt x="246" y="1426"/>
                  </a:lnTo>
                  <a:lnTo>
                    <a:pt x="245" y="1407"/>
                  </a:lnTo>
                  <a:lnTo>
                    <a:pt x="245" y="1387"/>
                  </a:lnTo>
                  <a:lnTo>
                    <a:pt x="246" y="1368"/>
                  </a:lnTo>
                  <a:lnTo>
                    <a:pt x="248" y="1347"/>
                  </a:lnTo>
                  <a:lnTo>
                    <a:pt x="257" y="1289"/>
                  </a:lnTo>
                  <a:lnTo>
                    <a:pt x="252" y="1292"/>
                  </a:lnTo>
                  <a:lnTo>
                    <a:pt x="240" y="1300"/>
                  </a:lnTo>
                  <a:lnTo>
                    <a:pt x="225" y="1311"/>
                  </a:lnTo>
                  <a:lnTo>
                    <a:pt x="212" y="1319"/>
                  </a:lnTo>
                  <a:lnTo>
                    <a:pt x="203" y="1312"/>
                  </a:lnTo>
                  <a:lnTo>
                    <a:pt x="193" y="1302"/>
                  </a:lnTo>
                  <a:lnTo>
                    <a:pt x="183" y="1289"/>
                  </a:lnTo>
                  <a:lnTo>
                    <a:pt x="172" y="1275"/>
                  </a:lnTo>
                  <a:lnTo>
                    <a:pt x="148" y="1242"/>
                  </a:lnTo>
                  <a:lnTo>
                    <a:pt x="123" y="1204"/>
                  </a:lnTo>
                  <a:lnTo>
                    <a:pt x="101" y="1165"/>
                  </a:lnTo>
                  <a:lnTo>
                    <a:pt x="82" y="1131"/>
                  </a:lnTo>
                  <a:lnTo>
                    <a:pt x="73" y="1116"/>
                  </a:lnTo>
                  <a:lnTo>
                    <a:pt x="68" y="1102"/>
                  </a:lnTo>
                  <a:lnTo>
                    <a:pt x="64" y="1091"/>
                  </a:lnTo>
                  <a:lnTo>
                    <a:pt x="62" y="1083"/>
                  </a:lnTo>
                  <a:lnTo>
                    <a:pt x="61" y="1065"/>
                  </a:lnTo>
                  <a:lnTo>
                    <a:pt x="60" y="1047"/>
                  </a:lnTo>
                  <a:lnTo>
                    <a:pt x="61" y="1027"/>
                  </a:lnTo>
                  <a:lnTo>
                    <a:pt x="62" y="1007"/>
                  </a:lnTo>
                  <a:lnTo>
                    <a:pt x="64" y="988"/>
                  </a:lnTo>
                  <a:lnTo>
                    <a:pt x="68" y="967"/>
                  </a:lnTo>
                  <a:lnTo>
                    <a:pt x="72" y="947"/>
                  </a:lnTo>
                  <a:lnTo>
                    <a:pt x="79" y="928"/>
                  </a:lnTo>
                  <a:lnTo>
                    <a:pt x="83" y="917"/>
                  </a:lnTo>
                  <a:lnTo>
                    <a:pt x="87" y="905"/>
                  </a:lnTo>
                  <a:lnTo>
                    <a:pt x="92" y="894"/>
                  </a:lnTo>
                  <a:lnTo>
                    <a:pt x="97" y="884"/>
                  </a:lnTo>
                  <a:lnTo>
                    <a:pt x="103" y="873"/>
                  </a:lnTo>
                  <a:lnTo>
                    <a:pt x="109" y="864"/>
                  </a:lnTo>
                  <a:lnTo>
                    <a:pt x="115" y="854"/>
                  </a:lnTo>
                  <a:lnTo>
                    <a:pt x="122" y="845"/>
                  </a:lnTo>
                  <a:lnTo>
                    <a:pt x="132" y="834"/>
                  </a:lnTo>
                  <a:lnTo>
                    <a:pt x="143" y="825"/>
                  </a:lnTo>
                  <a:lnTo>
                    <a:pt x="154" y="816"/>
                  </a:lnTo>
                  <a:lnTo>
                    <a:pt x="166" y="810"/>
                  </a:lnTo>
                  <a:lnTo>
                    <a:pt x="178" y="804"/>
                  </a:lnTo>
                  <a:lnTo>
                    <a:pt x="191" y="800"/>
                  </a:lnTo>
                  <a:lnTo>
                    <a:pt x="204" y="797"/>
                  </a:lnTo>
                  <a:lnTo>
                    <a:pt x="219" y="795"/>
                  </a:lnTo>
                  <a:lnTo>
                    <a:pt x="256" y="793"/>
                  </a:lnTo>
                  <a:lnTo>
                    <a:pt x="245" y="756"/>
                  </a:lnTo>
                  <a:lnTo>
                    <a:pt x="240" y="736"/>
                  </a:lnTo>
                  <a:lnTo>
                    <a:pt x="236" y="716"/>
                  </a:lnTo>
                  <a:lnTo>
                    <a:pt x="234" y="697"/>
                  </a:lnTo>
                  <a:lnTo>
                    <a:pt x="234" y="678"/>
                  </a:lnTo>
                  <a:lnTo>
                    <a:pt x="235" y="659"/>
                  </a:lnTo>
                  <a:lnTo>
                    <a:pt x="238" y="639"/>
                  </a:lnTo>
                  <a:lnTo>
                    <a:pt x="241" y="621"/>
                  </a:lnTo>
                  <a:lnTo>
                    <a:pt x="246" y="604"/>
                  </a:lnTo>
                  <a:lnTo>
                    <a:pt x="251" y="588"/>
                  </a:lnTo>
                  <a:lnTo>
                    <a:pt x="257" y="574"/>
                  </a:lnTo>
                  <a:lnTo>
                    <a:pt x="264" y="560"/>
                  </a:lnTo>
                  <a:lnTo>
                    <a:pt x="271" y="546"/>
                  </a:lnTo>
                  <a:lnTo>
                    <a:pt x="280" y="533"/>
                  </a:lnTo>
                  <a:lnTo>
                    <a:pt x="289" y="519"/>
                  </a:lnTo>
                  <a:lnTo>
                    <a:pt x="298" y="506"/>
                  </a:lnTo>
                  <a:lnTo>
                    <a:pt x="308" y="494"/>
                  </a:lnTo>
                  <a:lnTo>
                    <a:pt x="318" y="482"/>
                  </a:lnTo>
                  <a:lnTo>
                    <a:pt x="328" y="471"/>
                  </a:lnTo>
                  <a:lnTo>
                    <a:pt x="340" y="459"/>
                  </a:lnTo>
                  <a:lnTo>
                    <a:pt x="352" y="448"/>
                  </a:lnTo>
                  <a:lnTo>
                    <a:pt x="375" y="428"/>
                  </a:lnTo>
                  <a:lnTo>
                    <a:pt x="399" y="410"/>
                  </a:lnTo>
                  <a:lnTo>
                    <a:pt x="407" y="408"/>
                  </a:lnTo>
                  <a:lnTo>
                    <a:pt x="425" y="401"/>
                  </a:lnTo>
                  <a:lnTo>
                    <a:pt x="452" y="390"/>
                  </a:lnTo>
                  <a:lnTo>
                    <a:pt x="483" y="378"/>
                  </a:lnTo>
                  <a:lnTo>
                    <a:pt x="514" y="367"/>
                  </a:lnTo>
                  <a:lnTo>
                    <a:pt x="541" y="357"/>
                  </a:lnTo>
                  <a:lnTo>
                    <a:pt x="560" y="350"/>
                  </a:lnTo>
                  <a:lnTo>
                    <a:pt x="567" y="347"/>
                  </a:lnTo>
                  <a:lnTo>
                    <a:pt x="601" y="323"/>
                  </a:lnTo>
                  <a:lnTo>
                    <a:pt x="761" y="219"/>
                  </a:lnTo>
                  <a:lnTo>
                    <a:pt x="833" y="187"/>
                  </a:lnTo>
                  <a:lnTo>
                    <a:pt x="868" y="172"/>
                  </a:lnTo>
                  <a:lnTo>
                    <a:pt x="905" y="156"/>
                  </a:lnTo>
                  <a:lnTo>
                    <a:pt x="946" y="138"/>
                  </a:lnTo>
                  <a:lnTo>
                    <a:pt x="987" y="122"/>
                  </a:lnTo>
                  <a:lnTo>
                    <a:pt x="1031" y="106"/>
                  </a:lnTo>
                  <a:lnTo>
                    <a:pt x="1075" y="92"/>
                  </a:lnTo>
                  <a:lnTo>
                    <a:pt x="1097" y="85"/>
                  </a:lnTo>
                  <a:lnTo>
                    <a:pt x="1119" y="79"/>
                  </a:lnTo>
                  <a:lnTo>
                    <a:pt x="1141" y="73"/>
                  </a:lnTo>
                  <a:lnTo>
                    <a:pt x="1163" y="68"/>
                  </a:lnTo>
                  <a:lnTo>
                    <a:pt x="1184" y="64"/>
                  </a:lnTo>
                  <a:lnTo>
                    <a:pt x="1205" y="61"/>
                  </a:lnTo>
                  <a:lnTo>
                    <a:pt x="1226" y="58"/>
                  </a:lnTo>
                  <a:lnTo>
                    <a:pt x="1246" y="57"/>
                  </a:lnTo>
                  <a:lnTo>
                    <a:pt x="1266" y="57"/>
                  </a:lnTo>
                  <a:lnTo>
                    <a:pt x="1285" y="57"/>
                  </a:lnTo>
                  <a:lnTo>
                    <a:pt x="1303" y="59"/>
                  </a:lnTo>
                  <a:lnTo>
                    <a:pt x="1321" y="62"/>
                  </a:lnTo>
                  <a:lnTo>
                    <a:pt x="1338" y="67"/>
                  </a:lnTo>
                  <a:lnTo>
                    <a:pt x="1353" y="73"/>
                  </a:lnTo>
                  <a:lnTo>
                    <a:pt x="1368" y="81"/>
                  </a:lnTo>
                  <a:lnTo>
                    <a:pt x="1381" y="90"/>
                  </a:lnTo>
                  <a:lnTo>
                    <a:pt x="1395" y="100"/>
                  </a:lnTo>
                  <a:lnTo>
                    <a:pt x="1406" y="112"/>
                  </a:lnTo>
                  <a:lnTo>
                    <a:pt x="1416" y="126"/>
                  </a:lnTo>
                  <a:lnTo>
                    <a:pt x="1425" y="143"/>
                  </a:lnTo>
                  <a:lnTo>
                    <a:pt x="1440" y="174"/>
                  </a:lnTo>
                  <a:lnTo>
                    <a:pt x="1469" y="154"/>
                  </a:lnTo>
                  <a:close/>
                  <a:moveTo>
                    <a:pt x="2312" y="684"/>
                  </a:moveTo>
                  <a:lnTo>
                    <a:pt x="2312" y="684"/>
                  </a:lnTo>
                  <a:lnTo>
                    <a:pt x="2312" y="684"/>
                  </a:lnTo>
                  <a:close/>
                </a:path>
              </a:pathLst>
            </a:custGeom>
            <a:solidFill>
              <a:srgbClr val="735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7" name="Freeform 114"/>
            <p:cNvSpPr>
              <a:spLocks/>
            </p:cNvSpPr>
            <p:nvPr/>
          </p:nvSpPr>
          <p:spPr bwMode="auto">
            <a:xfrm>
              <a:off x="6970713" y="4745038"/>
              <a:ext cx="44450" cy="33338"/>
            </a:xfrm>
            <a:custGeom>
              <a:avLst/>
              <a:gdLst>
                <a:gd name="T0" fmla="*/ 11 w 478"/>
                <a:gd name="T1" fmla="*/ 62 h 360"/>
                <a:gd name="T2" fmla="*/ 4 w 478"/>
                <a:gd name="T3" fmla="*/ 81 h 360"/>
                <a:gd name="T4" fmla="*/ 1 w 478"/>
                <a:gd name="T5" fmla="*/ 101 h 360"/>
                <a:gd name="T6" fmla="*/ 0 w 478"/>
                <a:gd name="T7" fmla="*/ 123 h 360"/>
                <a:gd name="T8" fmla="*/ 1 w 478"/>
                <a:gd name="T9" fmla="*/ 147 h 360"/>
                <a:gd name="T10" fmla="*/ 5 w 478"/>
                <a:gd name="T11" fmla="*/ 171 h 360"/>
                <a:gd name="T12" fmla="*/ 10 w 478"/>
                <a:gd name="T13" fmla="*/ 195 h 360"/>
                <a:gd name="T14" fmla="*/ 18 w 478"/>
                <a:gd name="T15" fmla="*/ 220 h 360"/>
                <a:gd name="T16" fmla="*/ 28 w 478"/>
                <a:gd name="T17" fmla="*/ 244 h 360"/>
                <a:gd name="T18" fmla="*/ 39 w 478"/>
                <a:gd name="T19" fmla="*/ 268 h 360"/>
                <a:gd name="T20" fmla="*/ 51 w 478"/>
                <a:gd name="T21" fmla="*/ 289 h 360"/>
                <a:gd name="T22" fmla="*/ 67 w 478"/>
                <a:gd name="T23" fmla="*/ 308 h 360"/>
                <a:gd name="T24" fmla="*/ 82 w 478"/>
                <a:gd name="T25" fmla="*/ 325 h 360"/>
                <a:gd name="T26" fmla="*/ 98 w 478"/>
                <a:gd name="T27" fmla="*/ 340 h 360"/>
                <a:gd name="T28" fmla="*/ 115 w 478"/>
                <a:gd name="T29" fmla="*/ 350 h 360"/>
                <a:gd name="T30" fmla="*/ 135 w 478"/>
                <a:gd name="T31" fmla="*/ 358 h 360"/>
                <a:gd name="T32" fmla="*/ 150 w 478"/>
                <a:gd name="T33" fmla="*/ 360 h 360"/>
                <a:gd name="T34" fmla="*/ 166 w 478"/>
                <a:gd name="T35" fmla="*/ 356 h 360"/>
                <a:gd name="T36" fmla="*/ 183 w 478"/>
                <a:gd name="T37" fmla="*/ 348 h 360"/>
                <a:gd name="T38" fmla="*/ 203 w 478"/>
                <a:gd name="T39" fmla="*/ 334 h 360"/>
                <a:gd name="T40" fmla="*/ 235 w 478"/>
                <a:gd name="T41" fmla="*/ 307 h 360"/>
                <a:gd name="T42" fmla="*/ 283 w 478"/>
                <a:gd name="T43" fmla="*/ 261 h 360"/>
                <a:gd name="T44" fmla="*/ 356 w 478"/>
                <a:gd name="T45" fmla="*/ 185 h 360"/>
                <a:gd name="T46" fmla="*/ 424 w 478"/>
                <a:gd name="T47" fmla="*/ 115 h 360"/>
                <a:gd name="T48" fmla="*/ 463 w 478"/>
                <a:gd name="T49" fmla="*/ 82 h 360"/>
                <a:gd name="T50" fmla="*/ 467 w 478"/>
                <a:gd name="T51" fmla="*/ 70 h 360"/>
                <a:gd name="T52" fmla="*/ 441 w 478"/>
                <a:gd name="T53" fmla="*/ 66 h 360"/>
                <a:gd name="T54" fmla="*/ 399 w 478"/>
                <a:gd name="T55" fmla="*/ 56 h 360"/>
                <a:gd name="T56" fmla="*/ 300 w 478"/>
                <a:gd name="T57" fmla="*/ 30 h 360"/>
                <a:gd name="T58" fmla="*/ 197 w 478"/>
                <a:gd name="T59" fmla="*/ 6 h 360"/>
                <a:gd name="T60" fmla="*/ 148 w 478"/>
                <a:gd name="T61" fmla="*/ 0 h 360"/>
                <a:gd name="T62" fmla="*/ 117 w 478"/>
                <a:gd name="T63" fmla="*/ 0 h 360"/>
                <a:gd name="T64" fmla="*/ 89 w 478"/>
                <a:gd name="T65" fmla="*/ 4 h 360"/>
                <a:gd name="T66" fmla="*/ 64 w 478"/>
                <a:gd name="T67" fmla="*/ 12 h 360"/>
                <a:gd name="T68" fmla="*/ 41 w 478"/>
                <a:gd name="T69" fmla="*/ 25 h 360"/>
                <a:gd name="T70" fmla="*/ 23 w 478"/>
                <a:gd name="T71" fmla="*/ 43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8" h="360">
                  <a:moveTo>
                    <a:pt x="15" y="54"/>
                  </a:moveTo>
                  <a:lnTo>
                    <a:pt x="11" y="62"/>
                  </a:lnTo>
                  <a:lnTo>
                    <a:pt x="7" y="71"/>
                  </a:lnTo>
                  <a:lnTo>
                    <a:pt x="4" y="81"/>
                  </a:lnTo>
                  <a:lnTo>
                    <a:pt x="2" y="91"/>
                  </a:lnTo>
                  <a:lnTo>
                    <a:pt x="1" y="101"/>
                  </a:lnTo>
                  <a:lnTo>
                    <a:pt x="0" y="112"/>
                  </a:lnTo>
                  <a:lnTo>
                    <a:pt x="0" y="123"/>
                  </a:lnTo>
                  <a:lnTo>
                    <a:pt x="0" y="135"/>
                  </a:lnTo>
                  <a:lnTo>
                    <a:pt x="1" y="147"/>
                  </a:lnTo>
                  <a:lnTo>
                    <a:pt x="3" y="159"/>
                  </a:lnTo>
                  <a:lnTo>
                    <a:pt x="5" y="171"/>
                  </a:lnTo>
                  <a:lnTo>
                    <a:pt x="7" y="183"/>
                  </a:lnTo>
                  <a:lnTo>
                    <a:pt x="10" y="195"/>
                  </a:lnTo>
                  <a:lnTo>
                    <a:pt x="14" y="208"/>
                  </a:lnTo>
                  <a:lnTo>
                    <a:pt x="18" y="220"/>
                  </a:lnTo>
                  <a:lnTo>
                    <a:pt x="23" y="232"/>
                  </a:lnTo>
                  <a:lnTo>
                    <a:pt x="28" y="244"/>
                  </a:lnTo>
                  <a:lnTo>
                    <a:pt x="33" y="255"/>
                  </a:lnTo>
                  <a:lnTo>
                    <a:pt x="39" y="268"/>
                  </a:lnTo>
                  <a:lnTo>
                    <a:pt x="45" y="278"/>
                  </a:lnTo>
                  <a:lnTo>
                    <a:pt x="51" y="289"/>
                  </a:lnTo>
                  <a:lnTo>
                    <a:pt x="59" y="298"/>
                  </a:lnTo>
                  <a:lnTo>
                    <a:pt x="67" y="308"/>
                  </a:lnTo>
                  <a:lnTo>
                    <a:pt x="74" y="316"/>
                  </a:lnTo>
                  <a:lnTo>
                    <a:pt x="82" y="325"/>
                  </a:lnTo>
                  <a:lnTo>
                    <a:pt x="90" y="333"/>
                  </a:lnTo>
                  <a:lnTo>
                    <a:pt x="98" y="340"/>
                  </a:lnTo>
                  <a:lnTo>
                    <a:pt x="107" y="345"/>
                  </a:lnTo>
                  <a:lnTo>
                    <a:pt x="115" y="350"/>
                  </a:lnTo>
                  <a:lnTo>
                    <a:pt x="125" y="355"/>
                  </a:lnTo>
                  <a:lnTo>
                    <a:pt x="135" y="358"/>
                  </a:lnTo>
                  <a:lnTo>
                    <a:pt x="144" y="360"/>
                  </a:lnTo>
                  <a:lnTo>
                    <a:pt x="150" y="360"/>
                  </a:lnTo>
                  <a:lnTo>
                    <a:pt x="158" y="359"/>
                  </a:lnTo>
                  <a:lnTo>
                    <a:pt x="166" y="356"/>
                  </a:lnTo>
                  <a:lnTo>
                    <a:pt x="174" y="352"/>
                  </a:lnTo>
                  <a:lnTo>
                    <a:pt x="183" y="348"/>
                  </a:lnTo>
                  <a:lnTo>
                    <a:pt x="193" y="341"/>
                  </a:lnTo>
                  <a:lnTo>
                    <a:pt x="203" y="334"/>
                  </a:lnTo>
                  <a:lnTo>
                    <a:pt x="214" y="325"/>
                  </a:lnTo>
                  <a:lnTo>
                    <a:pt x="235" y="307"/>
                  </a:lnTo>
                  <a:lnTo>
                    <a:pt x="259" y="285"/>
                  </a:lnTo>
                  <a:lnTo>
                    <a:pt x="283" y="261"/>
                  </a:lnTo>
                  <a:lnTo>
                    <a:pt x="307" y="236"/>
                  </a:lnTo>
                  <a:lnTo>
                    <a:pt x="356" y="185"/>
                  </a:lnTo>
                  <a:lnTo>
                    <a:pt x="403" y="136"/>
                  </a:lnTo>
                  <a:lnTo>
                    <a:pt x="424" y="115"/>
                  </a:lnTo>
                  <a:lnTo>
                    <a:pt x="444" y="97"/>
                  </a:lnTo>
                  <a:lnTo>
                    <a:pt x="463" y="82"/>
                  </a:lnTo>
                  <a:lnTo>
                    <a:pt x="478" y="70"/>
                  </a:lnTo>
                  <a:lnTo>
                    <a:pt x="467" y="70"/>
                  </a:lnTo>
                  <a:lnTo>
                    <a:pt x="455" y="68"/>
                  </a:lnTo>
                  <a:lnTo>
                    <a:pt x="441" y="66"/>
                  </a:lnTo>
                  <a:lnTo>
                    <a:pt x="427" y="63"/>
                  </a:lnTo>
                  <a:lnTo>
                    <a:pt x="399" y="56"/>
                  </a:lnTo>
                  <a:lnTo>
                    <a:pt x="367" y="48"/>
                  </a:lnTo>
                  <a:lnTo>
                    <a:pt x="300" y="30"/>
                  </a:lnTo>
                  <a:lnTo>
                    <a:pt x="231" y="13"/>
                  </a:lnTo>
                  <a:lnTo>
                    <a:pt x="197" y="6"/>
                  </a:lnTo>
                  <a:lnTo>
                    <a:pt x="163" y="1"/>
                  </a:lnTo>
                  <a:lnTo>
                    <a:pt x="148" y="0"/>
                  </a:lnTo>
                  <a:lnTo>
                    <a:pt x="132" y="0"/>
                  </a:lnTo>
                  <a:lnTo>
                    <a:pt x="117" y="0"/>
                  </a:lnTo>
                  <a:lnTo>
                    <a:pt x="102" y="1"/>
                  </a:lnTo>
                  <a:lnTo>
                    <a:pt x="89" y="4"/>
                  </a:lnTo>
                  <a:lnTo>
                    <a:pt x="76" y="7"/>
                  </a:lnTo>
                  <a:lnTo>
                    <a:pt x="64" y="12"/>
                  </a:lnTo>
                  <a:lnTo>
                    <a:pt x="51" y="18"/>
                  </a:lnTo>
                  <a:lnTo>
                    <a:pt x="41" y="25"/>
                  </a:lnTo>
                  <a:lnTo>
                    <a:pt x="31" y="33"/>
                  </a:lnTo>
                  <a:lnTo>
                    <a:pt x="23" y="43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CF9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115"/>
            <p:cNvSpPr>
              <a:spLocks/>
            </p:cNvSpPr>
            <p:nvPr/>
          </p:nvSpPr>
          <p:spPr bwMode="auto">
            <a:xfrm>
              <a:off x="7065963" y="4878388"/>
              <a:ext cx="42862" cy="42863"/>
            </a:xfrm>
            <a:custGeom>
              <a:avLst/>
              <a:gdLst>
                <a:gd name="T0" fmla="*/ 378 w 457"/>
                <a:gd name="T1" fmla="*/ 60 h 445"/>
                <a:gd name="T2" fmla="*/ 342 w 457"/>
                <a:gd name="T3" fmla="*/ 31 h 445"/>
                <a:gd name="T4" fmla="*/ 303 w 457"/>
                <a:gd name="T5" fmla="*/ 12 h 445"/>
                <a:gd name="T6" fmla="*/ 263 w 457"/>
                <a:gd name="T7" fmla="*/ 2 h 445"/>
                <a:gd name="T8" fmla="*/ 224 w 457"/>
                <a:gd name="T9" fmla="*/ 0 h 445"/>
                <a:gd name="T10" fmla="*/ 185 w 457"/>
                <a:gd name="T11" fmla="*/ 5 h 445"/>
                <a:gd name="T12" fmla="*/ 148 w 457"/>
                <a:gd name="T13" fmla="*/ 17 h 445"/>
                <a:gd name="T14" fmla="*/ 113 w 457"/>
                <a:gd name="T15" fmla="*/ 36 h 445"/>
                <a:gd name="T16" fmla="*/ 82 w 457"/>
                <a:gd name="T17" fmla="*/ 60 h 445"/>
                <a:gd name="T18" fmla="*/ 53 w 457"/>
                <a:gd name="T19" fmla="*/ 89 h 445"/>
                <a:gd name="T20" fmla="*/ 31 w 457"/>
                <a:gd name="T21" fmla="*/ 122 h 445"/>
                <a:gd name="T22" fmla="*/ 14 w 457"/>
                <a:gd name="T23" fmla="*/ 158 h 445"/>
                <a:gd name="T24" fmla="*/ 3 w 457"/>
                <a:gd name="T25" fmla="*/ 197 h 445"/>
                <a:gd name="T26" fmla="*/ 0 w 457"/>
                <a:gd name="T27" fmla="*/ 237 h 445"/>
                <a:gd name="T28" fmla="*/ 5 w 457"/>
                <a:gd name="T29" fmla="*/ 279 h 445"/>
                <a:gd name="T30" fmla="*/ 19 w 457"/>
                <a:gd name="T31" fmla="*/ 322 h 445"/>
                <a:gd name="T32" fmla="*/ 44 w 457"/>
                <a:gd name="T33" fmla="*/ 365 h 445"/>
                <a:gd name="T34" fmla="*/ 76 w 457"/>
                <a:gd name="T35" fmla="*/ 401 h 445"/>
                <a:gd name="T36" fmla="*/ 114 w 457"/>
                <a:gd name="T37" fmla="*/ 425 h 445"/>
                <a:gd name="T38" fmla="*/ 156 w 457"/>
                <a:gd name="T39" fmla="*/ 439 h 445"/>
                <a:gd name="T40" fmla="*/ 199 w 457"/>
                <a:gd name="T41" fmla="*/ 445 h 445"/>
                <a:gd name="T42" fmla="*/ 244 w 457"/>
                <a:gd name="T43" fmla="*/ 442 h 445"/>
                <a:gd name="T44" fmla="*/ 288 w 457"/>
                <a:gd name="T45" fmla="*/ 430 h 445"/>
                <a:gd name="T46" fmla="*/ 329 w 457"/>
                <a:gd name="T47" fmla="*/ 412 h 445"/>
                <a:gd name="T48" fmla="*/ 368 w 457"/>
                <a:gd name="T49" fmla="*/ 388 h 445"/>
                <a:gd name="T50" fmla="*/ 401 w 457"/>
                <a:gd name="T51" fmla="*/ 357 h 445"/>
                <a:gd name="T52" fmla="*/ 428 w 457"/>
                <a:gd name="T53" fmla="*/ 323 h 445"/>
                <a:gd name="T54" fmla="*/ 447 w 457"/>
                <a:gd name="T55" fmla="*/ 284 h 445"/>
                <a:gd name="T56" fmla="*/ 456 w 457"/>
                <a:gd name="T57" fmla="*/ 241 h 445"/>
                <a:gd name="T58" fmla="*/ 455 w 457"/>
                <a:gd name="T59" fmla="*/ 197 h 445"/>
                <a:gd name="T60" fmla="*/ 442 w 457"/>
                <a:gd name="T61" fmla="*/ 150 h 445"/>
                <a:gd name="T62" fmla="*/ 415 w 457"/>
                <a:gd name="T63" fmla="*/ 102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57" h="445">
                  <a:moveTo>
                    <a:pt x="396" y="78"/>
                  </a:moveTo>
                  <a:lnTo>
                    <a:pt x="378" y="60"/>
                  </a:lnTo>
                  <a:lnTo>
                    <a:pt x="361" y="44"/>
                  </a:lnTo>
                  <a:lnTo>
                    <a:pt x="342" y="31"/>
                  </a:lnTo>
                  <a:lnTo>
                    <a:pt x="322" y="20"/>
                  </a:lnTo>
                  <a:lnTo>
                    <a:pt x="303" y="12"/>
                  </a:lnTo>
                  <a:lnTo>
                    <a:pt x="284" y="6"/>
                  </a:lnTo>
                  <a:lnTo>
                    <a:pt x="263" y="2"/>
                  </a:lnTo>
                  <a:lnTo>
                    <a:pt x="244" y="0"/>
                  </a:lnTo>
                  <a:lnTo>
                    <a:pt x="224" y="0"/>
                  </a:lnTo>
                  <a:lnTo>
                    <a:pt x="204" y="2"/>
                  </a:lnTo>
                  <a:lnTo>
                    <a:pt x="185" y="5"/>
                  </a:lnTo>
                  <a:lnTo>
                    <a:pt x="166" y="11"/>
                  </a:lnTo>
                  <a:lnTo>
                    <a:pt x="148" y="17"/>
                  </a:lnTo>
                  <a:lnTo>
                    <a:pt x="130" y="26"/>
                  </a:lnTo>
                  <a:lnTo>
                    <a:pt x="113" y="36"/>
                  </a:lnTo>
                  <a:lnTo>
                    <a:pt x="97" y="47"/>
                  </a:lnTo>
                  <a:lnTo>
                    <a:pt x="82" y="60"/>
                  </a:lnTo>
                  <a:lnTo>
                    <a:pt x="66" y="74"/>
                  </a:lnTo>
                  <a:lnTo>
                    <a:pt x="53" y="89"/>
                  </a:lnTo>
                  <a:lnTo>
                    <a:pt x="42" y="104"/>
                  </a:lnTo>
                  <a:lnTo>
                    <a:pt x="31" y="122"/>
                  </a:lnTo>
                  <a:lnTo>
                    <a:pt x="22" y="139"/>
                  </a:lnTo>
                  <a:lnTo>
                    <a:pt x="14" y="158"/>
                  </a:lnTo>
                  <a:lnTo>
                    <a:pt x="7" y="176"/>
                  </a:lnTo>
                  <a:lnTo>
                    <a:pt x="3" y="197"/>
                  </a:lnTo>
                  <a:lnTo>
                    <a:pt x="0" y="217"/>
                  </a:lnTo>
                  <a:lnTo>
                    <a:pt x="0" y="237"/>
                  </a:lnTo>
                  <a:lnTo>
                    <a:pt x="1" y="259"/>
                  </a:lnTo>
                  <a:lnTo>
                    <a:pt x="5" y="279"/>
                  </a:lnTo>
                  <a:lnTo>
                    <a:pt x="10" y="300"/>
                  </a:lnTo>
                  <a:lnTo>
                    <a:pt x="19" y="322"/>
                  </a:lnTo>
                  <a:lnTo>
                    <a:pt x="30" y="343"/>
                  </a:lnTo>
                  <a:lnTo>
                    <a:pt x="44" y="365"/>
                  </a:lnTo>
                  <a:lnTo>
                    <a:pt x="59" y="385"/>
                  </a:lnTo>
                  <a:lnTo>
                    <a:pt x="76" y="401"/>
                  </a:lnTo>
                  <a:lnTo>
                    <a:pt x="95" y="414"/>
                  </a:lnTo>
                  <a:lnTo>
                    <a:pt x="114" y="425"/>
                  </a:lnTo>
                  <a:lnTo>
                    <a:pt x="134" y="433"/>
                  </a:lnTo>
                  <a:lnTo>
                    <a:pt x="156" y="439"/>
                  </a:lnTo>
                  <a:lnTo>
                    <a:pt x="178" y="444"/>
                  </a:lnTo>
                  <a:lnTo>
                    <a:pt x="199" y="445"/>
                  </a:lnTo>
                  <a:lnTo>
                    <a:pt x="222" y="445"/>
                  </a:lnTo>
                  <a:lnTo>
                    <a:pt x="244" y="442"/>
                  </a:lnTo>
                  <a:lnTo>
                    <a:pt x="266" y="436"/>
                  </a:lnTo>
                  <a:lnTo>
                    <a:pt x="288" y="430"/>
                  </a:lnTo>
                  <a:lnTo>
                    <a:pt x="309" y="422"/>
                  </a:lnTo>
                  <a:lnTo>
                    <a:pt x="329" y="412"/>
                  </a:lnTo>
                  <a:lnTo>
                    <a:pt x="350" y="401"/>
                  </a:lnTo>
                  <a:lnTo>
                    <a:pt x="368" y="388"/>
                  </a:lnTo>
                  <a:lnTo>
                    <a:pt x="385" y="373"/>
                  </a:lnTo>
                  <a:lnTo>
                    <a:pt x="401" y="357"/>
                  </a:lnTo>
                  <a:lnTo>
                    <a:pt x="416" y="341"/>
                  </a:lnTo>
                  <a:lnTo>
                    <a:pt x="428" y="323"/>
                  </a:lnTo>
                  <a:lnTo>
                    <a:pt x="439" y="303"/>
                  </a:lnTo>
                  <a:lnTo>
                    <a:pt x="447" y="284"/>
                  </a:lnTo>
                  <a:lnTo>
                    <a:pt x="453" y="263"/>
                  </a:lnTo>
                  <a:lnTo>
                    <a:pt x="456" y="241"/>
                  </a:lnTo>
                  <a:lnTo>
                    <a:pt x="457" y="219"/>
                  </a:lnTo>
                  <a:lnTo>
                    <a:pt x="455" y="197"/>
                  </a:lnTo>
                  <a:lnTo>
                    <a:pt x="450" y="173"/>
                  </a:lnTo>
                  <a:lnTo>
                    <a:pt x="442" y="150"/>
                  </a:lnTo>
                  <a:lnTo>
                    <a:pt x="431" y="126"/>
                  </a:lnTo>
                  <a:lnTo>
                    <a:pt x="415" y="102"/>
                  </a:lnTo>
                  <a:lnTo>
                    <a:pt x="396" y="78"/>
                  </a:lnTo>
                  <a:close/>
                </a:path>
              </a:pathLst>
            </a:custGeom>
            <a:solidFill>
              <a:srgbClr val="CF9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116"/>
            <p:cNvSpPr>
              <a:spLocks/>
            </p:cNvSpPr>
            <p:nvPr/>
          </p:nvSpPr>
          <p:spPr bwMode="auto">
            <a:xfrm>
              <a:off x="6958013" y="4856163"/>
              <a:ext cx="33337" cy="23813"/>
            </a:xfrm>
            <a:custGeom>
              <a:avLst/>
              <a:gdLst>
                <a:gd name="T0" fmla="*/ 337 w 362"/>
                <a:gd name="T1" fmla="*/ 70 h 262"/>
                <a:gd name="T2" fmla="*/ 315 w 362"/>
                <a:gd name="T3" fmla="*/ 43 h 262"/>
                <a:gd name="T4" fmla="*/ 290 w 362"/>
                <a:gd name="T5" fmla="*/ 24 h 262"/>
                <a:gd name="T6" fmla="*/ 261 w 362"/>
                <a:gd name="T7" fmla="*/ 11 h 262"/>
                <a:gd name="T8" fmla="*/ 228 w 362"/>
                <a:gd name="T9" fmla="*/ 3 h 262"/>
                <a:gd name="T10" fmla="*/ 195 w 362"/>
                <a:gd name="T11" fmla="*/ 0 h 262"/>
                <a:gd name="T12" fmla="*/ 161 w 362"/>
                <a:gd name="T13" fmla="*/ 2 h 262"/>
                <a:gd name="T14" fmla="*/ 128 w 362"/>
                <a:gd name="T15" fmla="*/ 8 h 262"/>
                <a:gd name="T16" fmla="*/ 96 w 362"/>
                <a:gd name="T17" fmla="*/ 19 h 262"/>
                <a:gd name="T18" fmla="*/ 67 w 362"/>
                <a:gd name="T19" fmla="*/ 33 h 262"/>
                <a:gd name="T20" fmla="*/ 42 w 362"/>
                <a:gd name="T21" fmla="*/ 52 h 262"/>
                <a:gd name="T22" fmla="*/ 22 w 362"/>
                <a:gd name="T23" fmla="*/ 73 h 262"/>
                <a:gd name="T24" fmla="*/ 8 w 362"/>
                <a:gd name="T25" fmla="*/ 97 h 262"/>
                <a:gd name="T26" fmla="*/ 1 w 362"/>
                <a:gd name="T27" fmla="*/ 124 h 262"/>
                <a:gd name="T28" fmla="*/ 2 w 362"/>
                <a:gd name="T29" fmla="*/ 153 h 262"/>
                <a:gd name="T30" fmla="*/ 12 w 362"/>
                <a:gd name="T31" fmla="*/ 184 h 262"/>
                <a:gd name="T32" fmla="*/ 27 w 362"/>
                <a:gd name="T33" fmla="*/ 209 h 262"/>
                <a:gd name="T34" fmla="*/ 46 w 362"/>
                <a:gd name="T35" fmla="*/ 225 h 262"/>
                <a:gd name="T36" fmla="*/ 70 w 362"/>
                <a:gd name="T37" fmla="*/ 239 h 262"/>
                <a:gd name="T38" fmla="*/ 98 w 362"/>
                <a:gd name="T39" fmla="*/ 250 h 262"/>
                <a:gd name="T40" fmla="*/ 129 w 362"/>
                <a:gd name="T41" fmla="*/ 258 h 262"/>
                <a:gd name="T42" fmla="*/ 161 w 362"/>
                <a:gd name="T43" fmla="*/ 261 h 262"/>
                <a:gd name="T44" fmla="*/ 195 w 362"/>
                <a:gd name="T45" fmla="*/ 262 h 262"/>
                <a:gd name="T46" fmla="*/ 228 w 362"/>
                <a:gd name="T47" fmla="*/ 259 h 262"/>
                <a:gd name="T48" fmla="*/ 260 w 362"/>
                <a:gd name="T49" fmla="*/ 253 h 262"/>
                <a:gd name="T50" fmla="*/ 289 w 362"/>
                <a:gd name="T51" fmla="*/ 243 h 262"/>
                <a:gd name="T52" fmla="*/ 314 w 362"/>
                <a:gd name="T53" fmla="*/ 228 h 262"/>
                <a:gd name="T54" fmla="*/ 336 w 362"/>
                <a:gd name="T55" fmla="*/ 211 h 262"/>
                <a:gd name="T56" fmla="*/ 352 w 362"/>
                <a:gd name="T57" fmla="*/ 190 h 262"/>
                <a:gd name="T58" fmla="*/ 360 w 362"/>
                <a:gd name="T59" fmla="*/ 164 h 262"/>
                <a:gd name="T60" fmla="*/ 361 w 362"/>
                <a:gd name="T61" fmla="*/ 136 h 262"/>
                <a:gd name="T62" fmla="*/ 353 w 362"/>
                <a:gd name="T63" fmla="*/ 10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2" h="262">
                  <a:moveTo>
                    <a:pt x="346" y="85"/>
                  </a:moveTo>
                  <a:lnTo>
                    <a:pt x="337" y="70"/>
                  </a:lnTo>
                  <a:lnTo>
                    <a:pt x="327" y="56"/>
                  </a:lnTo>
                  <a:lnTo>
                    <a:pt x="315" y="43"/>
                  </a:lnTo>
                  <a:lnTo>
                    <a:pt x="303" y="33"/>
                  </a:lnTo>
                  <a:lnTo>
                    <a:pt x="290" y="24"/>
                  </a:lnTo>
                  <a:lnTo>
                    <a:pt x="275" y="17"/>
                  </a:lnTo>
                  <a:lnTo>
                    <a:pt x="261" y="11"/>
                  </a:lnTo>
                  <a:lnTo>
                    <a:pt x="244" y="6"/>
                  </a:lnTo>
                  <a:lnTo>
                    <a:pt x="228" y="3"/>
                  </a:lnTo>
                  <a:lnTo>
                    <a:pt x="212" y="1"/>
                  </a:lnTo>
                  <a:lnTo>
                    <a:pt x="195" y="0"/>
                  </a:lnTo>
                  <a:lnTo>
                    <a:pt x="177" y="0"/>
                  </a:lnTo>
                  <a:lnTo>
                    <a:pt x="161" y="2"/>
                  </a:lnTo>
                  <a:lnTo>
                    <a:pt x="144" y="5"/>
                  </a:lnTo>
                  <a:lnTo>
                    <a:pt x="128" y="8"/>
                  </a:lnTo>
                  <a:lnTo>
                    <a:pt x="111" y="13"/>
                  </a:lnTo>
                  <a:lnTo>
                    <a:pt x="96" y="19"/>
                  </a:lnTo>
                  <a:lnTo>
                    <a:pt x="81" y="26"/>
                  </a:lnTo>
                  <a:lnTo>
                    <a:pt x="67" y="33"/>
                  </a:lnTo>
                  <a:lnTo>
                    <a:pt x="54" y="42"/>
                  </a:lnTo>
                  <a:lnTo>
                    <a:pt x="42" y="52"/>
                  </a:lnTo>
                  <a:lnTo>
                    <a:pt x="31" y="62"/>
                  </a:lnTo>
                  <a:lnTo>
                    <a:pt x="22" y="73"/>
                  </a:lnTo>
                  <a:lnTo>
                    <a:pt x="14" y="85"/>
                  </a:lnTo>
                  <a:lnTo>
                    <a:pt x="8" y="97"/>
                  </a:lnTo>
                  <a:lnTo>
                    <a:pt x="4" y="110"/>
                  </a:lnTo>
                  <a:lnTo>
                    <a:pt x="1" y="124"/>
                  </a:lnTo>
                  <a:lnTo>
                    <a:pt x="0" y="138"/>
                  </a:lnTo>
                  <a:lnTo>
                    <a:pt x="2" y="153"/>
                  </a:lnTo>
                  <a:lnTo>
                    <a:pt x="6" y="167"/>
                  </a:lnTo>
                  <a:lnTo>
                    <a:pt x="12" y="184"/>
                  </a:lnTo>
                  <a:lnTo>
                    <a:pt x="20" y="199"/>
                  </a:lnTo>
                  <a:lnTo>
                    <a:pt x="27" y="209"/>
                  </a:lnTo>
                  <a:lnTo>
                    <a:pt x="36" y="217"/>
                  </a:lnTo>
                  <a:lnTo>
                    <a:pt x="46" y="225"/>
                  </a:lnTo>
                  <a:lnTo>
                    <a:pt x="57" y="233"/>
                  </a:lnTo>
                  <a:lnTo>
                    <a:pt x="70" y="239"/>
                  </a:lnTo>
                  <a:lnTo>
                    <a:pt x="83" y="246"/>
                  </a:lnTo>
                  <a:lnTo>
                    <a:pt x="98" y="250"/>
                  </a:lnTo>
                  <a:lnTo>
                    <a:pt x="112" y="254"/>
                  </a:lnTo>
                  <a:lnTo>
                    <a:pt x="129" y="258"/>
                  </a:lnTo>
                  <a:lnTo>
                    <a:pt x="145" y="260"/>
                  </a:lnTo>
                  <a:lnTo>
                    <a:pt x="161" y="261"/>
                  </a:lnTo>
                  <a:lnTo>
                    <a:pt x="178" y="262"/>
                  </a:lnTo>
                  <a:lnTo>
                    <a:pt x="195" y="262"/>
                  </a:lnTo>
                  <a:lnTo>
                    <a:pt x="211" y="261"/>
                  </a:lnTo>
                  <a:lnTo>
                    <a:pt x="228" y="259"/>
                  </a:lnTo>
                  <a:lnTo>
                    <a:pt x="244" y="256"/>
                  </a:lnTo>
                  <a:lnTo>
                    <a:pt x="260" y="253"/>
                  </a:lnTo>
                  <a:lnTo>
                    <a:pt x="275" y="248"/>
                  </a:lnTo>
                  <a:lnTo>
                    <a:pt x="289" y="243"/>
                  </a:lnTo>
                  <a:lnTo>
                    <a:pt x="302" y="235"/>
                  </a:lnTo>
                  <a:lnTo>
                    <a:pt x="314" y="228"/>
                  </a:lnTo>
                  <a:lnTo>
                    <a:pt x="327" y="220"/>
                  </a:lnTo>
                  <a:lnTo>
                    <a:pt x="336" y="211"/>
                  </a:lnTo>
                  <a:lnTo>
                    <a:pt x="345" y="201"/>
                  </a:lnTo>
                  <a:lnTo>
                    <a:pt x="352" y="190"/>
                  </a:lnTo>
                  <a:lnTo>
                    <a:pt x="357" y="178"/>
                  </a:lnTo>
                  <a:lnTo>
                    <a:pt x="360" y="164"/>
                  </a:lnTo>
                  <a:lnTo>
                    <a:pt x="362" y="151"/>
                  </a:lnTo>
                  <a:lnTo>
                    <a:pt x="361" y="136"/>
                  </a:lnTo>
                  <a:lnTo>
                    <a:pt x="358" y="120"/>
                  </a:lnTo>
                  <a:lnTo>
                    <a:pt x="353" y="103"/>
                  </a:lnTo>
                  <a:lnTo>
                    <a:pt x="346" y="85"/>
                  </a:lnTo>
                  <a:close/>
                </a:path>
              </a:pathLst>
            </a:custGeom>
            <a:solidFill>
              <a:srgbClr val="CF9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117"/>
            <p:cNvSpPr>
              <a:spLocks/>
            </p:cNvSpPr>
            <p:nvPr/>
          </p:nvSpPr>
          <p:spPr bwMode="auto">
            <a:xfrm>
              <a:off x="7021513" y="4921251"/>
              <a:ext cx="36512" cy="41275"/>
            </a:xfrm>
            <a:custGeom>
              <a:avLst/>
              <a:gdLst>
                <a:gd name="T0" fmla="*/ 0 w 393"/>
                <a:gd name="T1" fmla="*/ 393 h 450"/>
                <a:gd name="T2" fmla="*/ 43 w 393"/>
                <a:gd name="T3" fmla="*/ 414 h 450"/>
                <a:gd name="T4" fmla="*/ 83 w 393"/>
                <a:gd name="T5" fmla="*/ 430 h 450"/>
                <a:gd name="T6" fmla="*/ 121 w 393"/>
                <a:gd name="T7" fmla="*/ 441 h 450"/>
                <a:gd name="T8" fmla="*/ 155 w 393"/>
                <a:gd name="T9" fmla="*/ 448 h 450"/>
                <a:gd name="T10" fmla="*/ 188 w 393"/>
                <a:gd name="T11" fmla="*/ 450 h 450"/>
                <a:gd name="T12" fmla="*/ 218 w 393"/>
                <a:gd name="T13" fmla="*/ 448 h 450"/>
                <a:gd name="T14" fmla="*/ 246 w 393"/>
                <a:gd name="T15" fmla="*/ 441 h 450"/>
                <a:gd name="T16" fmla="*/ 271 w 393"/>
                <a:gd name="T17" fmla="*/ 431 h 450"/>
                <a:gd name="T18" fmla="*/ 293 w 393"/>
                <a:gd name="T19" fmla="*/ 418 h 450"/>
                <a:gd name="T20" fmla="*/ 315 w 393"/>
                <a:gd name="T21" fmla="*/ 403 h 450"/>
                <a:gd name="T22" fmla="*/ 332 w 393"/>
                <a:gd name="T23" fmla="*/ 385 h 450"/>
                <a:gd name="T24" fmla="*/ 348 w 393"/>
                <a:gd name="T25" fmla="*/ 364 h 450"/>
                <a:gd name="T26" fmla="*/ 361 w 393"/>
                <a:gd name="T27" fmla="*/ 343 h 450"/>
                <a:gd name="T28" fmla="*/ 372 w 393"/>
                <a:gd name="T29" fmla="*/ 319 h 450"/>
                <a:gd name="T30" fmla="*/ 381 w 393"/>
                <a:gd name="T31" fmla="*/ 294 h 450"/>
                <a:gd name="T32" fmla="*/ 387 w 393"/>
                <a:gd name="T33" fmla="*/ 269 h 450"/>
                <a:gd name="T34" fmla="*/ 391 w 393"/>
                <a:gd name="T35" fmla="*/ 242 h 450"/>
                <a:gd name="T36" fmla="*/ 393 w 393"/>
                <a:gd name="T37" fmla="*/ 216 h 450"/>
                <a:gd name="T38" fmla="*/ 393 w 393"/>
                <a:gd name="T39" fmla="*/ 190 h 450"/>
                <a:gd name="T40" fmla="*/ 391 w 393"/>
                <a:gd name="T41" fmla="*/ 163 h 450"/>
                <a:gd name="T42" fmla="*/ 386 w 393"/>
                <a:gd name="T43" fmla="*/ 139 h 450"/>
                <a:gd name="T44" fmla="*/ 379 w 393"/>
                <a:gd name="T45" fmla="*/ 114 h 450"/>
                <a:gd name="T46" fmla="*/ 371 w 393"/>
                <a:gd name="T47" fmla="*/ 92 h 450"/>
                <a:gd name="T48" fmla="*/ 359 w 393"/>
                <a:gd name="T49" fmla="*/ 71 h 450"/>
                <a:gd name="T50" fmla="*/ 346 w 393"/>
                <a:gd name="T51" fmla="*/ 51 h 450"/>
                <a:gd name="T52" fmla="*/ 331 w 393"/>
                <a:gd name="T53" fmla="*/ 35 h 450"/>
                <a:gd name="T54" fmla="*/ 314 w 393"/>
                <a:gd name="T55" fmla="*/ 22 h 450"/>
                <a:gd name="T56" fmla="*/ 295 w 393"/>
                <a:gd name="T57" fmla="*/ 11 h 450"/>
                <a:gd name="T58" fmla="*/ 274 w 393"/>
                <a:gd name="T59" fmla="*/ 4 h 450"/>
                <a:gd name="T60" fmla="*/ 251 w 393"/>
                <a:gd name="T61" fmla="*/ 0 h 450"/>
                <a:gd name="T62" fmla="*/ 226 w 393"/>
                <a:gd name="T63" fmla="*/ 0 h 450"/>
                <a:gd name="T64" fmla="*/ 200 w 393"/>
                <a:gd name="T65" fmla="*/ 5 h 450"/>
                <a:gd name="T66" fmla="*/ 185 w 393"/>
                <a:gd name="T67" fmla="*/ 10 h 450"/>
                <a:gd name="T68" fmla="*/ 170 w 393"/>
                <a:gd name="T69" fmla="*/ 17 h 450"/>
                <a:gd name="T70" fmla="*/ 154 w 393"/>
                <a:gd name="T71" fmla="*/ 26 h 450"/>
                <a:gd name="T72" fmla="*/ 140 w 393"/>
                <a:gd name="T73" fmla="*/ 37 h 450"/>
                <a:gd name="T74" fmla="*/ 126 w 393"/>
                <a:gd name="T75" fmla="*/ 50 h 450"/>
                <a:gd name="T76" fmla="*/ 112 w 393"/>
                <a:gd name="T77" fmla="*/ 68 h 450"/>
                <a:gd name="T78" fmla="*/ 97 w 393"/>
                <a:gd name="T79" fmla="*/ 86 h 450"/>
                <a:gd name="T80" fmla="*/ 84 w 393"/>
                <a:gd name="T81" fmla="*/ 108 h 450"/>
                <a:gd name="T82" fmla="*/ 71 w 393"/>
                <a:gd name="T83" fmla="*/ 133 h 450"/>
                <a:gd name="T84" fmla="*/ 59 w 393"/>
                <a:gd name="T85" fmla="*/ 160 h 450"/>
                <a:gd name="T86" fmla="*/ 48 w 393"/>
                <a:gd name="T87" fmla="*/ 191 h 450"/>
                <a:gd name="T88" fmla="*/ 37 w 393"/>
                <a:gd name="T89" fmla="*/ 224 h 450"/>
                <a:gd name="T90" fmla="*/ 26 w 393"/>
                <a:gd name="T91" fmla="*/ 262 h 450"/>
                <a:gd name="T92" fmla="*/ 16 w 393"/>
                <a:gd name="T93" fmla="*/ 301 h 450"/>
                <a:gd name="T94" fmla="*/ 8 w 393"/>
                <a:gd name="T95" fmla="*/ 345 h 450"/>
                <a:gd name="T96" fmla="*/ 0 w 393"/>
                <a:gd name="T97" fmla="*/ 393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3" h="450">
                  <a:moveTo>
                    <a:pt x="0" y="393"/>
                  </a:moveTo>
                  <a:lnTo>
                    <a:pt x="43" y="414"/>
                  </a:lnTo>
                  <a:lnTo>
                    <a:pt x="83" y="430"/>
                  </a:lnTo>
                  <a:lnTo>
                    <a:pt x="121" y="441"/>
                  </a:lnTo>
                  <a:lnTo>
                    <a:pt x="155" y="448"/>
                  </a:lnTo>
                  <a:lnTo>
                    <a:pt x="188" y="450"/>
                  </a:lnTo>
                  <a:lnTo>
                    <a:pt x="218" y="448"/>
                  </a:lnTo>
                  <a:lnTo>
                    <a:pt x="246" y="441"/>
                  </a:lnTo>
                  <a:lnTo>
                    <a:pt x="271" y="431"/>
                  </a:lnTo>
                  <a:lnTo>
                    <a:pt x="293" y="418"/>
                  </a:lnTo>
                  <a:lnTo>
                    <a:pt x="315" y="403"/>
                  </a:lnTo>
                  <a:lnTo>
                    <a:pt x="332" y="385"/>
                  </a:lnTo>
                  <a:lnTo>
                    <a:pt x="348" y="364"/>
                  </a:lnTo>
                  <a:lnTo>
                    <a:pt x="361" y="343"/>
                  </a:lnTo>
                  <a:lnTo>
                    <a:pt x="372" y="319"/>
                  </a:lnTo>
                  <a:lnTo>
                    <a:pt x="381" y="294"/>
                  </a:lnTo>
                  <a:lnTo>
                    <a:pt x="387" y="269"/>
                  </a:lnTo>
                  <a:lnTo>
                    <a:pt x="391" y="242"/>
                  </a:lnTo>
                  <a:lnTo>
                    <a:pt x="393" y="216"/>
                  </a:lnTo>
                  <a:lnTo>
                    <a:pt x="393" y="190"/>
                  </a:lnTo>
                  <a:lnTo>
                    <a:pt x="391" y="163"/>
                  </a:lnTo>
                  <a:lnTo>
                    <a:pt x="386" y="139"/>
                  </a:lnTo>
                  <a:lnTo>
                    <a:pt x="379" y="114"/>
                  </a:lnTo>
                  <a:lnTo>
                    <a:pt x="371" y="92"/>
                  </a:lnTo>
                  <a:lnTo>
                    <a:pt x="359" y="71"/>
                  </a:lnTo>
                  <a:lnTo>
                    <a:pt x="346" y="51"/>
                  </a:lnTo>
                  <a:lnTo>
                    <a:pt x="331" y="35"/>
                  </a:lnTo>
                  <a:lnTo>
                    <a:pt x="314" y="22"/>
                  </a:lnTo>
                  <a:lnTo>
                    <a:pt x="295" y="11"/>
                  </a:lnTo>
                  <a:lnTo>
                    <a:pt x="274" y="4"/>
                  </a:lnTo>
                  <a:lnTo>
                    <a:pt x="251" y="0"/>
                  </a:lnTo>
                  <a:lnTo>
                    <a:pt x="226" y="0"/>
                  </a:lnTo>
                  <a:lnTo>
                    <a:pt x="200" y="5"/>
                  </a:lnTo>
                  <a:lnTo>
                    <a:pt x="185" y="10"/>
                  </a:lnTo>
                  <a:lnTo>
                    <a:pt x="170" y="17"/>
                  </a:lnTo>
                  <a:lnTo>
                    <a:pt x="154" y="26"/>
                  </a:lnTo>
                  <a:lnTo>
                    <a:pt x="140" y="37"/>
                  </a:lnTo>
                  <a:lnTo>
                    <a:pt x="126" y="50"/>
                  </a:lnTo>
                  <a:lnTo>
                    <a:pt x="112" y="68"/>
                  </a:lnTo>
                  <a:lnTo>
                    <a:pt x="97" y="86"/>
                  </a:lnTo>
                  <a:lnTo>
                    <a:pt x="84" y="108"/>
                  </a:lnTo>
                  <a:lnTo>
                    <a:pt x="71" y="133"/>
                  </a:lnTo>
                  <a:lnTo>
                    <a:pt x="59" y="160"/>
                  </a:lnTo>
                  <a:lnTo>
                    <a:pt x="48" y="191"/>
                  </a:lnTo>
                  <a:lnTo>
                    <a:pt x="37" y="224"/>
                  </a:lnTo>
                  <a:lnTo>
                    <a:pt x="26" y="262"/>
                  </a:lnTo>
                  <a:lnTo>
                    <a:pt x="16" y="301"/>
                  </a:lnTo>
                  <a:lnTo>
                    <a:pt x="8" y="34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7C6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118"/>
            <p:cNvSpPr>
              <a:spLocks/>
            </p:cNvSpPr>
            <p:nvPr/>
          </p:nvSpPr>
          <p:spPr bwMode="auto">
            <a:xfrm>
              <a:off x="7789863" y="4781551"/>
              <a:ext cx="92075" cy="57150"/>
            </a:xfrm>
            <a:custGeom>
              <a:avLst/>
              <a:gdLst>
                <a:gd name="T0" fmla="*/ 823 w 987"/>
                <a:gd name="T1" fmla="*/ 501 h 624"/>
                <a:gd name="T2" fmla="*/ 872 w 987"/>
                <a:gd name="T3" fmla="*/ 457 h 624"/>
                <a:gd name="T4" fmla="*/ 919 w 987"/>
                <a:gd name="T5" fmla="*/ 407 h 624"/>
                <a:gd name="T6" fmla="*/ 965 w 987"/>
                <a:gd name="T7" fmla="*/ 348 h 624"/>
                <a:gd name="T8" fmla="*/ 952 w 987"/>
                <a:gd name="T9" fmla="*/ 290 h 624"/>
                <a:gd name="T10" fmla="*/ 865 w 987"/>
                <a:gd name="T11" fmla="*/ 231 h 624"/>
                <a:gd name="T12" fmla="*/ 764 w 987"/>
                <a:gd name="T13" fmla="*/ 168 h 624"/>
                <a:gd name="T14" fmla="*/ 679 w 987"/>
                <a:gd name="T15" fmla="*/ 121 h 624"/>
                <a:gd name="T16" fmla="*/ 623 w 987"/>
                <a:gd name="T17" fmla="*/ 92 h 624"/>
                <a:gd name="T18" fmla="*/ 563 w 987"/>
                <a:gd name="T19" fmla="*/ 65 h 624"/>
                <a:gd name="T20" fmla="*/ 504 w 987"/>
                <a:gd name="T21" fmla="*/ 43 h 624"/>
                <a:gd name="T22" fmla="*/ 445 w 987"/>
                <a:gd name="T23" fmla="*/ 24 h 624"/>
                <a:gd name="T24" fmla="*/ 387 w 987"/>
                <a:gd name="T25" fmla="*/ 11 h 624"/>
                <a:gd name="T26" fmla="*/ 331 w 987"/>
                <a:gd name="T27" fmla="*/ 2 h 624"/>
                <a:gd name="T28" fmla="*/ 277 w 987"/>
                <a:gd name="T29" fmla="*/ 0 h 624"/>
                <a:gd name="T30" fmla="*/ 226 w 987"/>
                <a:gd name="T31" fmla="*/ 6 h 624"/>
                <a:gd name="T32" fmla="*/ 179 w 987"/>
                <a:gd name="T33" fmla="*/ 22 h 624"/>
                <a:gd name="T34" fmla="*/ 117 w 987"/>
                <a:gd name="T35" fmla="*/ 56 h 624"/>
                <a:gd name="T36" fmla="*/ 57 w 987"/>
                <a:gd name="T37" fmla="*/ 109 h 624"/>
                <a:gd name="T38" fmla="*/ 18 w 987"/>
                <a:gd name="T39" fmla="*/ 167 h 624"/>
                <a:gd name="T40" fmla="*/ 1 w 987"/>
                <a:gd name="T41" fmla="*/ 228 h 624"/>
                <a:gd name="T42" fmla="*/ 3 w 987"/>
                <a:gd name="T43" fmla="*/ 291 h 624"/>
                <a:gd name="T44" fmla="*/ 21 w 987"/>
                <a:gd name="T45" fmla="*/ 354 h 624"/>
                <a:gd name="T46" fmla="*/ 55 w 987"/>
                <a:gd name="T47" fmla="*/ 414 h 624"/>
                <a:gd name="T48" fmla="*/ 103 w 987"/>
                <a:gd name="T49" fmla="*/ 470 h 624"/>
                <a:gd name="T50" fmla="*/ 162 w 987"/>
                <a:gd name="T51" fmla="*/ 519 h 624"/>
                <a:gd name="T52" fmla="*/ 231 w 987"/>
                <a:gd name="T53" fmla="*/ 562 h 624"/>
                <a:gd name="T54" fmla="*/ 308 w 987"/>
                <a:gd name="T55" fmla="*/ 595 h 624"/>
                <a:gd name="T56" fmla="*/ 391 w 987"/>
                <a:gd name="T57" fmla="*/ 616 h 624"/>
                <a:gd name="T58" fmla="*/ 479 w 987"/>
                <a:gd name="T59" fmla="*/ 624 h 624"/>
                <a:gd name="T60" fmla="*/ 570 w 987"/>
                <a:gd name="T61" fmla="*/ 617 h 624"/>
                <a:gd name="T62" fmla="*/ 662 w 987"/>
                <a:gd name="T63" fmla="*/ 593 h 624"/>
                <a:gd name="T64" fmla="*/ 754 w 987"/>
                <a:gd name="T65" fmla="*/ 549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87" h="624">
                  <a:moveTo>
                    <a:pt x="798" y="519"/>
                  </a:moveTo>
                  <a:lnTo>
                    <a:pt x="823" y="501"/>
                  </a:lnTo>
                  <a:lnTo>
                    <a:pt x="848" y="480"/>
                  </a:lnTo>
                  <a:lnTo>
                    <a:pt x="872" y="457"/>
                  </a:lnTo>
                  <a:lnTo>
                    <a:pt x="896" y="433"/>
                  </a:lnTo>
                  <a:lnTo>
                    <a:pt x="919" y="407"/>
                  </a:lnTo>
                  <a:lnTo>
                    <a:pt x="942" y="378"/>
                  </a:lnTo>
                  <a:lnTo>
                    <a:pt x="965" y="348"/>
                  </a:lnTo>
                  <a:lnTo>
                    <a:pt x="987" y="315"/>
                  </a:lnTo>
                  <a:lnTo>
                    <a:pt x="952" y="290"/>
                  </a:lnTo>
                  <a:lnTo>
                    <a:pt x="911" y="261"/>
                  </a:lnTo>
                  <a:lnTo>
                    <a:pt x="865" y="231"/>
                  </a:lnTo>
                  <a:lnTo>
                    <a:pt x="817" y="199"/>
                  </a:lnTo>
                  <a:lnTo>
                    <a:pt x="764" y="168"/>
                  </a:lnTo>
                  <a:lnTo>
                    <a:pt x="708" y="136"/>
                  </a:lnTo>
                  <a:lnTo>
                    <a:pt x="679" y="121"/>
                  </a:lnTo>
                  <a:lnTo>
                    <a:pt x="651" y="106"/>
                  </a:lnTo>
                  <a:lnTo>
                    <a:pt x="623" y="92"/>
                  </a:lnTo>
                  <a:lnTo>
                    <a:pt x="593" y="79"/>
                  </a:lnTo>
                  <a:lnTo>
                    <a:pt x="563" y="65"/>
                  </a:lnTo>
                  <a:lnTo>
                    <a:pt x="533" y="54"/>
                  </a:lnTo>
                  <a:lnTo>
                    <a:pt x="504" y="43"/>
                  </a:lnTo>
                  <a:lnTo>
                    <a:pt x="474" y="33"/>
                  </a:lnTo>
                  <a:lnTo>
                    <a:pt x="445" y="24"/>
                  </a:lnTo>
                  <a:lnTo>
                    <a:pt x="415" y="17"/>
                  </a:lnTo>
                  <a:lnTo>
                    <a:pt x="387" y="11"/>
                  </a:lnTo>
                  <a:lnTo>
                    <a:pt x="359" y="5"/>
                  </a:lnTo>
                  <a:lnTo>
                    <a:pt x="331" y="2"/>
                  </a:lnTo>
                  <a:lnTo>
                    <a:pt x="304" y="0"/>
                  </a:lnTo>
                  <a:lnTo>
                    <a:pt x="277" y="0"/>
                  </a:lnTo>
                  <a:lnTo>
                    <a:pt x="251" y="2"/>
                  </a:lnTo>
                  <a:lnTo>
                    <a:pt x="226" y="6"/>
                  </a:lnTo>
                  <a:lnTo>
                    <a:pt x="202" y="13"/>
                  </a:lnTo>
                  <a:lnTo>
                    <a:pt x="179" y="22"/>
                  </a:lnTo>
                  <a:lnTo>
                    <a:pt x="156" y="32"/>
                  </a:lnTo>
                  <a:lnTo>
                    <a:pt x="117" y="56"/>
                  </a:lnTo>
                  <a:lnTo>
                    <a:pt x="84" y="82"/>
                  </a:lnTo>
                  <a:lnTo>
                    <a:pt x="57" y="109"/>
                  </a:lnTo>
                  <a:lnTo>
                    <a:pt x="35" y="137"/>
                  </a:lnTo>
                  <a:lnTo>
                    <a:pt x="18" y="167"/>
                  </a:lnTo>
                  <a:lnTo>
                    <a:pt x="7" y="197"/>
                  </a:lnTo>
                  <a:lnTo>
                    <a:pt x="1" y="228"/>
                  </a:lnTo>
                  <a:lnTo>
                    <a:pt x="0" y="259"/>
                  </a:lnTo>
                  <a:lnTo>
                    <a:pt x="3" y="291"/>
                  </a:lnTo>
                  <a:lnTo>
                    <a:pt x="10" y="322"/>
                  </a:lnTo>
                  <a:lnTo>
                    <a:pt x="21" y="354"/>
                  </a:lnTo>
                  <a:lnTo>
                    <a:pt x="37" y="384"/>
                  </a:lnTo>
                  <a:lnTo>
                    <a:pt x="55" y="414"/>
                  </a:lnTo>
                  <a:lnTo>
                    <a:pt x="77" y="442"/>
                  </a:lnTo>
                  <a:lnTo>
                    <a:pt x="103" y="470"/>
                  </a:lnTo>
                  <a:lnTo>
                    <a:pt x="130" y="496"/>
                  </a:lnTo>
                  <a:lnTo>
                    <a:pt x="162" y="519"/>
                  </a:lnTo>
                  <a:lnTo>
                    <a:pt x="195" y="542"/>
                  </a:lnTo>
                  <a:lnTo>
                    <a:pt x="231" y="562"/>
                  </a:lnTo>
                  <a:lnTo>
                    <a:pt x="268" y="580"/>
                  </a:lnTo>
                  <a:lnTo>
                    <a:pt x="308" y="595"/>
                  </a:lnTo>
                  <a:lnTo>
                    <a:pt x="348" y="607"/>
                  </a:lnTo>
                  <a:lnTo>
                    <a:pt x="391" y="616"/>
                  </a:lnTo>
                  <a:lnTo>
                    <a:pt x="435" y="622"/>
                  </a:lnTo>
                  <a:lnTo>
                    <a:pt x="479" y="624"/>
                  </a:lnTo>
                  <a:lnTo>
                    <a:pt x="524" y="623"/>
                  </a:lnTo>
                  <a:lnTo>
                    <a:pt x="570" y="617"/>
                  </a:lnTo>
                  <a:lnTo>
                    <a:pt x="616" y="607"/>
                  </a:lnTo>
                  <a:lnTo>
                    <a:pt x="662" y="593"/>
                  </a:lnTo>
                  <a:lnTo>
                    <a:pt x="708" y="573"/>
                  </a:lnTo>
                  <a:lnTo>
                    <a:pt x="754" y="549"/>
                  </a:lnTo>
                  <a:lnTo>
                    <a:pt x="798" y="519"/>
                  </a:lnTo>
                  <a:close/>
                </a:path>
              </a:pathLst>
            </a:custGeom>
            <a:solidFill>
              <a:srgbClr val="F3E6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119"/>
            <p:cNvSpPr>
              <a:spLocks/>
            </p:cNvSpPr>
            <p:nvPr/>
          </p:nvSpPr>
          <p:spPr bwMode="auto">
            <a:xfrm>
              <a:off x="7791450" y="4786313"/>
              <a:ext cx="68262" cy="50800"/>
            </a:xfrm>
            <a:custGeom>
              <a:avLst/>
              <a:gdLst>
                <a:gd name="T0" fmla="*/ 728 w 728"/>
                <a:gd name="T1" fmla="*/ 404 h 538"/>
                <a:gd name="T2" fmla="*/ 724 w 728"/>
                <a:gd name="T3" fmla="*/ 386 h 538"/>
                <a:gd name="T4" fmla="*/ 714 w 728"/>
                <a:gd name="T5" fmla="*/ 369 h 538"/>
                <a:gd name="T6" fmla="*/ 697 w 728"/>
                <a:gd name="T7" fmla="*/ 352 h 538"/>
                <a:gd name="T8" fmla="*/ 651 w 728"/>
                <a:gd name="T9" fmla="*/ 321 h 538"/>
                <a:gd name="T10" fmla="*/ 608 w 728"/>
                <a:gd name="T11" fmla="*/ 309 h 538"/>
                <a:gd name="T12" fmla="*/ 522 w 728"/>
                <a:gd name="T13" fmla="*/ 307 h 538"/>
                <a:gd name="T14" fmla="*/ 469 w 728"/>
                <a:gd name="T15" fmla="*/ 308 h 538"/>
                <a:gd name="T16" fmla="*/ 419 w 728"/>
                <a:gd name="T17" fmla="*/ 301 h 538"/>
                <a:gd name="T18" fmla="*/ 378 w 728"/>
                <a:gd name="T19" fmla="*/ 284 h 538"/>
                <a:gd name="T20" fmla="*/ 353 w 728"/>
                <a:gd name="T21" fmla="*/ 263 h 538"/>
                <a:gd name="T22" fmla="*/ 330 w 728"/>
                <a:gd name="T23" fmla="*/ 240 h 538"/>
                <a:gd name="T24" fmla="*/ 300 w 728"/>
                <a:gd name="T25" fmla="*/ 193 h 538"/>
                <a:gd name="T26" fmla="*/ 260 w 728"/>
                <a:gd name="T27" fmla="*/ 115 h 538"/>
                <a:gd name="T28" fmla="*/ 219 w 728"/>
                <a:gd name="T29" fmla="*/ 50 h 538"/>
                <a:gd name="T30" fmla="*/ 200 w 728"/>
                <a:gd name="T31" fmla="*/ 33 h 538"/>
                <a:gd name="T32" fmla="*/ 157 w 728"/>
                <a:gd name="T33" fmla="*/ 11 h 538"/>
                <a:gd name="T34" fmla="*/ 109 w 728"/>
                <a:gd name="T35" fmla="*/ 0 h 538"/>
                <a:gd name="T36" fmla="*/ 71 w 728"/>
                <a:gd name="T37" fmla="*/ 6 h 538"/>
                <a:gd name="T38" fmla="*/ 42 w 728"/>
                <a:gd name="T39" fmla="*/ 28 h 538"/>
                <a:gd name="T40" fmla="*/ 21 w 728"/>
                <a:gd name="T41" fmla="*/ 60 h 538"/>
                <a:gd name="T42" fmla="*/ 7 w 728"/>
                <a:gd name="T43" fmla="*/ 101 h 538"/>
                <a:gd name="T44" fmla="*/ 1 w 728"/>
                <a:gd name="T45" fmla="*/ 147 h 538"/>
                <a:gd name="T46" fmla="*/ 1 w 728"/>
                <a:gd name="T47" fmla="*/ 194 h 538"/>
                <a:gd name="T48" fmla="*/ 8 w 728"/>
                <a:gd name="T49" fmla="*/ 242 h 538"/>
                <a:gd name="T50" fmla="*/ 22 w 728"/>
                <a:gd name="T51" fmla="*/ 286 h 538"/>
                <a:gd name="T52" fmla="*/ 40 w 728"/>
                <a:gd name="T53" fmla="*/ 322 h 538"/>
                <a:gd name="T54" fmla="*/ 69 w 728"/>
                <a:gd name="T55" fmla="*/ 362 h 538"/>
                <a:gd name="T56" fmla="*/ 103 w 728"/>
                <a:gd name="T57" fmla="*/ 398 h 538"/>
                <a:gd name="T58" fmla="*/ 141 w 728"/>
                <a:gd name="T59" fmla="*/ 430 h 538"/>
                <a:gd name="T60" fmla="*/ 183 w 728"/>
                <a:gd name="T61" fmla="*/ 458 h 538"/>
                <a:gd name="T62" fmla="*/ 228 w 728"/>
                <a:gd name="T63" fmla="*/ 483 h 538"/>
                <a:gd name="T64" fmla="*/ 274 w 728"/>
                <a:gd name="T65" fmla="*/ 503 h 538"/>
                <a:gd name="T66" fmla="*/ 322 w 728"/>
                <a:gd name="T67" fmla="*/ 519 h 538"/>
                <a:gd name="T68" fmla="*/ 372 w 728"/>
                <a:gd name="T69" fmla="*/ 531 h 538"/>
                <a:gd name="T70" fmla="*/ 422 w 728"/>
                <a:gd name="T71" fmla="*/ 537 h 538"/>
                <a:gd name="T72" fmla="*/ 470 w 728"/>
                <a:gd name="T73" fmla="*/ 538 h 538"/>
                <a:gd name="T74" fmla="*/ 519 w 728"/>
                <a:gd name="T75" fmla="*/ 535 h 538"/>
                <a:gd name="T76" fmla="*/ 570 w 728"/>
                <a:gd name="T77" fmla="*/ 522 h 538"/>
                <a:gd name="T78" fmla="*/ 624 w 728"/>
                <a:gd name="T79" fmla="*/ 504 h 538"/>
                <a:gd name="T80" fmla="*/ 673 w 728"/>
                <a:gd name="T81" fmla="*/ 479 h 538"/>
                <a:gd name="T82" fmla="*/ 709 w 728"/>
                <a:gd name="T83" fmla="*/ 448 h 538"/>
                <a:gd name="T84" fmla="*/ 724 w 728"/>
                <a:gd name="T85" fmla="*/ 426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28" h="538">
                  <a:moveTo>
                    <a:pt x="727" y="415"/>
                  </a:moveTo>
                  <a:lnTo>
                    <a:pt x="728" y="409"/>
                  </a:lnTo>
                  <a:lnTo>
                    <a:pt x="728" y="404"/>
                  </a:lnTo>
                  <a:lnTo>
                    <a:pt x="727" y="398"/>
                  </a:lnTo>
                  <a:lnTo>
                    <a:pt x="726" y="392"/>
                  </a:lnTo>
                  <a:lnTo>
                    <a:pt x="724" y="386"/>
                  </a:lnTo>
                  <a:lnTo>
                    <a:pt x="721" y="381"/>
                  </a:lnTo>
                  <a:lnTo>
                    <a:pt x="718" y="375"/>
                  </a:lnTo>
                  <a:lnTo>
                    <a:pt x="714" y="369"/>
                  </a:lnTo>
                  <a:lnTo>
                    <a:pt x="709" y="363"/>
                  </a:lnTo>
                  <a:lnTo>
                    <a:pt x="704" y="358"/>
                  </a:lnTo>
                  <a:lnTo>
                    <a:pt x="697" y="352"/>
                  </a:lnTo>
                  <a:lnTo>
                    <a:pt x="690" y="346"/>
                  </a:lnTo>
                  <a:lnTo>
                    <a:pt x="673" y="334"/>
                  </a:lnTo>
                  <a:lnTo>
                    <a:pt x="651" y="321"/>
                  </a:lnTo>
                  <a:lnTo>
                    <a:pt x="637" y="316"/>
                  </a:lnTo>
                  <a:lnTo>
                    <a:pt x="623" y="312"/>
                  </a:lnTo>
                  <a:lnTo>
                    <a:pt x="608" y="309"/>
                  </a:lnTo>
                  <a:lnTo>
                    <a:pt x="591" y="307"/>
                  </a:lnTo>
                  <a:lnTo>
                    <a:pt x="558" y="306"/>
                  </a:lnTo>
                  <a:lnTo>
                    <a:pt x="522" y="307"/>
                  </a:lnTo>
                  <a:lnTo>
                    <a:pt x="505" y="308"/>
                  </a:lnTo>
                  <a:lnTo>
                    <a:pt x="487" y="308"/>
                  </a:lnTo>
                  <a:lnTo>
                    <a:pt x="469" y="308"/>
                  </a:lnTo>
                  <a:lnTo>
                    <a:pt x="452" y="306"/>
                  </a:lnTo>
                  <a:lnTo>
                    <a:pt x="435" y="304"/>
                  </a:lnTo>
                  <a:lnTo>
                    <a:pt x="419" y="301"/>
                  </a:lnTo>
                  <a:lnTo>
                    <a:pt x="403" y="296"/>
                  </a:lnTo>
                  <a:lnTo>
                    <a:pt x="388" y="289"/>
                  </a:lnTo>
                  <a:lnTo>
                    <a:pt x="378" y="284"/>
                  </a:lnTo>
                  <a:lnTo>
                    <a:pt x="369" y="278"/>
                  </a:lnTo>
                  <a:lnTo>
                    <a:pt x="361" y="271"/>
                  </a:lnTo>
                  <a:lnTo>
                    <a:pt x="353" y="263"/>
                  </a:lnTo>
                  <a:lnTo>
                    <a:pt x="345" y="256"/>
                  </a:lnTo>
                  <a:lnTo>
                    <a:pt x="337" y="248"/>
                  </a:lnTo>
                  <a:lnTo>
                    <a:pt x="330" y="240"/>
                  </a:lnTo>
                  <a:lnTo>
                    <a:pt x="324" y="231"/>
                  </a:lnTo>
                  <a:lnTo>
                    <a:pt x="311" y="213"/>
                  </a:lnTo>
                  <a:lnTo>
                    <a:pt x="300" y="193"/>
                  </a:lnTo>
                  <a:lnTo>
                    <a:pt x="290" y="174"/>
                  </a:lnTo>
                  <a:lnTo>
                    <a:pt x="280" y="154"/>
                  </a:lnTo>
                  <a:lnTo>
                    <a:pt x="260" y="115"/>
                  </a:lnTo>
                  <a:lnTo>
                    <a:pt x="241" y="80"/>
                  </a:lnTo>
                  <a:lnTo>
                    <a:pt x="230" y="64"/>
                  </a:lnTo>
                  <a:lnTo>
                    <a:pt x="219" y="50"/>
                  </a:lnTo>
                  <a:lnTo>
                    <a:pt x="212" y="44"/>
                  </a:lnTo>
                  <a:lnTo>
                    <a:pt x="206" y="38"/>
                  </a:lnTo>
                  <a:lnTo>
                    <a:pt x="200" y="33"/>
                  </a:lnTo>
                  <a:lnTo>
                    <a:pt x="193" y="29"/>
                  </a:lnTo>
                  <a:lnTo>
                    <a:pt x="174" y="19"/>
                  </a:lnTo>
                  <a:lnTo>
                    <a:pt x="157" y="11"/>
                  </a:lnTo>
                  <a:lnTo>
                    <a:pt x="139" y="4"/>
                  </a:lnTo>
                  <a:lnTo>
                    <a:pt x="124" y="1"/>
                  </a:lnTo>
                  <a:lnTo>
                    <a:pt x="109" y="0"/>
                  </a:lnTo>
                  <a:lnTo>
                    <a:pt x="96" y="0"/>
                  </a:lnTo>
                  <a:lnTo>
                    <a:pt x="82" y="2"/>
                  </a:lnTo>
                  <a:lnTo>
                    <a:pt x="71" y="6"/>
                  </a:lnTo>
                  <a:lnTo>
                    <a:pt x="60" y="13"/>
                  </a:lnTo>
                  <a:lnTo>
                    <a:pt x="50" y="20"/>
                  </a:lnTo>
                  <a:lnTo>
                    <a:pt x="42" y="28"/>
                  </a:lnTo>
                  <a:lnTo>
                    <a:pt x="34" y="38"/>
                  </a:lnTo>
                  <a:lnTo>
                    <a:pt x="27" y="48"/>
                  </a:lnTo>
                  <a:lnTo>
                    <a:pt x="21" y="60"/>
                  </a:lnTo>
                  <a:lnTo>
                    <a:pt x="15" y="74"/>
                  </a:lnTo>
                  <a:lnTo>
                    <a:pt x="10" y="87"/>
                  </a:lnTo>
                  <a:lnTo>
                    <a:pt x="7" y="101"/>
                  </a:lnTo>
                  <a:lnTo>
                    <a:pt x="4" y="115"/>
                  </a:lnTo>
                  <a:lnTo>
                    <a:pt x="2" y="131"/>
                  </a:lnTo>
                  <a:lnTo>
                    <a:pt x="1" y="147"/>
                  </a:lnTo>
                  <a:lnTo>
                    <a:pt x="0" y="163"/>
                  </a:lnTo>
                  <a:lnTo>
                    <a:pt x="0" y="178"/>
                  </a:lnTo>
                  <a:lnTo>
                    <a:pt x="1" y="194"/>
                  </a:lnTo>
                  <a:lnTo>
                    <a:pt x="3" y="211"/>
                  </a:lnTo>
                  <a:lnTo>
                    <a:pt x="5" y="227"/>
                  </a:lnTo>
                  <a:lnTo>
                    <a:pt x="8" y="242"/>
                  </a:lnTo>
                  <a:lnTo>
                    <a:pt x="12" y="257"/>
                  </a:lnTo>
                  <a:lnTo>
                    <a:pt x="16" y="272"/>
                  </a:lnTo>
                  <a:lnTo>
                    <a:pt x="22" y="286"/>
                  </a:lnTo>
                  <a:lnTo>
                    <a:pt x="28" y="299"/>
                  </a:lnTo>
                  <a:lnTo>
                    <a:pt x="34" y="311"/>
                  </a:lnTo>
                  <a:lnTo>
                    <a:pt x="40" y="322"/>
                  </a:lnTo>
                  <a:lnTo>
                    <a:pt x="49" y="336"/>
                  </a:lnTo>
                  <a:lnTo>
                    <a:pt x="59" y="349"/>
                  </a:lnTo>
                  <a:lnTo>
                    <a:pt x="69" y="362"/>
                  </a:lnTo>
                  <a:lnTo>
                    <a:pt x="80" y="374"/>
                  </a:lnTo>
                  <a:lnTo>
                    <a:pt x="92" y="386"/>
                  </a:lnTo>
                  <a:lnTo>
                    <a:pt x="103" y="398"/>
                  </a:lnTo>
                  <a:lnTo>
                    <a:pt x="115" y="409"/>
                  </a:lnTo>
                  <a:lnTo>
                    <a:pt x="128" y="420"/>
                  </a:lnTo>
                  <a:lnTo>
                    <a:pt x="141" y="430"/>
                  </a:lnTo>
                  <a:lnTo>
                    <a:pt x="155" y="440"/>
                  </a:lnTo>
                  <a:lnTo>
                    <a:pt x="169" y="449"/>
                  </a:lnTo>
                  <a:lnTo>
                    <a:pt x="183" y="458"/>
                  </a:lnTo>
                  <a:lnTo>
                    <a:pt x="197" y="468"/>
                  </a:lnTo>
                  <a:lnTo>
                    <a:pt x="212" y="476"/>
                  </a:lnTo>
                  <a:lnTo>
                    <a:pt x="228" y="483"/>
                  </a:lnTo>
                  <a:lnTo>
                    <a:pt x="243" y="490"/>
                  </a:lnTo>
                  <a:lnTo>
                    <a:pt x="258" y="497"/>
                  </a:lnTo>
                  <a:lnTo>
                    <a:pt x="274" y="503"/>
                  </a:lnTo>
                  <a:lnTo>
                    <a:pt x="290" y="509"/>
                  </a:lnTo>
                  <a:lnTo>
                    <a:pt x="306" y="514"/>
                  </a:lnTo>
                  <a:lnTo>
                    <a:pt x="322" y="519"/>
                  </a:lnTo>
                  <a:lnTo>
                    <a:pt x="338" y="524"/>
                  </a:lnTo>
                  <a:lnTo>
                    <a:pt x="356" y="527"/>
                  </a:lnTo>
                  <a:lnTo>
                    <a:pt x="372" y="531"/>
                  </a:lnTo>
                  <a:lnTo>
                    <a:pt x="388" y="533"/>
                  </a:lnTo>
                  <a:lnTo>
                    <a:pt x="404" y="535"/>
                  </a:lnTo>
                  <a:lnTo>
                    <a:pt x="422" y="537"/>
                  </a:lnTo>
                  <a:lnTo>
                    <a:pt x="438" y="538"/>
                  </a:lnTo>
                  <a:lnTo>
                    <a:pt x="454" y="538"/>
                  </a:lnTo>
                  <a:lnTo>
                    <a:pt x="470" y="538"/>
                  </a:lnTo>
                  <a:lnTo>
                    <a:pt x="487" y="538"/>
                  </a:lnTo>
                  <a:lnTo>
                    <a:pt x="503" y="536"/>
                  </a:lnTo>
                  <a:lnTo>
                    <a:pt x="519" y="535"/>
                  </a:lnTo>
                  <a:lnTo>
                    <a:pt x="535" y="532"/>
                  </a:lnTo>
                  <a:lnTo>
                    <a:pt x="553" y="528"/>
                  </a:lnTo>
                  <a:lnTo>
                    <a:pt x="570" y="522"/>
                  </a:lnTo>
                  <a:lnTo>
                    <a:pt x="588" y="517"/>
                  </a:lnTo>
                  <a:lnTo>
                    <a:pt x="606" y="511"/>
                  </a:lnTo>
                  <a:lnTo>
                    <a:pt x="624" y="504"/>
                  </a:lnTo>
                  <a:lnTo>
                    <a:pt x="641" y="496"/>
                  </a:lnTo>
                  <a:lnTo>
                    <a:pt x="657" y="488"/>
                  </a:lnTo>
                  <a:lnTo>
                    <a:pt x="673" y="479"/>
                  </a:lnTo>
                  <a:lnTo>
                    <a:pt x="687" y="470"/>
                  </a:lnTo>
                  <a:lnTo>
                    <a:pt x="699" y="460"/>
                  </a:lnTo>
                  <a:lnTo>
                    <a:pt x="709" y="448"/>
                  </a:lnTo>
                  <a:lnTo>
                    <a:pt x="718" y="437"/>
                  </a:lnTo>
                  <a:lnTo>
                    <a:pt x="721" y="432"/>
                  </a:lnTo>
                  <a:lnTo>
                    <a:pt x="724" y="426"/>
                  </a:lnTo>
                  <a:lnTo>
                    <a:pt x="726" y="420"/>
                  </a:lnTo>
                  <a:lnTo>
                    <a:pt x="727" y="415"/>
                  </a:lnTo>
                  <a:close/>
                </a:path>
              </a:pathLst>
            </a:custGeom>
            <a:solidFill>
              <a:srgbClr val="E7C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120"/>
            <p:cNvSpPr>
              <a:spLocks noEditPoints="1"/>
            </p:cNvSpPr>
            <p:nvPr/>
          </p:nvSpPr>
          <p:spPr bwMode="auto">
            <a:xfrm>
              <a:off x="7788275" y="4778376"/>
              <a:ext cx="98425" cy="63500"/>
            </a:xfrm>
            <a:custGeom>
              <a:avLst/>
              <a:gdLst>
                <a:gd name="T0" fmla="*/ 114 w 1057"/>
                <a:gd name="T1" fmla="*/ 72 h 683"/>
                <a:gd name="T2" fmla="*/ 54 w 1057"/>
                <a:gd name="T3" fmla="*/ 130 h 683"/>
                <a:gd name="T4" fmla="*/ 16 w 1057"/>
                <a:gd name="T5" fmla="*/ 196 h 683"/>
                <a:gd name="T6" fmla="*/ 1 w 1057"/>
                <a:gd name="T7" fmla="*/ 268 h 683"/>
                <a:gd name="T8" fmla="*/ 3 w 1057"/>
                <a:gd name="T9" fmla="*/ 323 h 683"/>
                <a:gd name="T10" fmla="*/ 15 w 1057"/>
                <a:gd name="T11" fmla="*/ 371 h 683"/>
                <a:gd name="T12" fmla="*/ 54 w 1057"/>
                <a:gd name="T13" fmla="*/ 451 h 683"/>
                <a:gd name="T14" fmla="*/ 128 w 1057"/>
                <a:gd name="T15" fmla="*/ 535 h 683"/>
                <a:gd name="T16" fmla="*/ 225 w 1057"/>
                <a:gd name="T17" fmla="*/ 606 h 683"/>
                <a:gd name="T18" fmla="*/ 308 w 1057"/>
                <a:gd name="T19" fmla="*/ 645 h 683"/>
                <a:gd name="T20" fmla="*/ 383 w 1057"/>
                <a:gd name="T21" fmla="*/ 668 h 683"/>
                <a:gd name="T22" fmla="*/ 460 w 1057"/>
                <a:gd name="T23" fmla="*/ 680 h 683"/>
                <a:gd name="T24" fmla="*/ 537 w 1057"/>
                <a:gd name="T25" fmla="*/ 682 h 683"/>
                <a:gd name="T26" fmla="*/ 613 w 1057"/>
                <a:gd name="T27" fmla="*/ 673 h 683"/>
                <a:gd name="T28" fmla="*/ 687 w 1057"/>
                <a:gd name="T29" fmla="*/ 654 h 683"/>
                <a:gd name="T30" fmla="*/ 759 w 1057"/>
                <a:gd name="T31" fmla="*/ 625 h 683"/>
                <a:gd name="T32" fmla="*/ 828 w 1057"/>
                <a:gd name="T33" fmla="*/ 585 h 683"/>
                <a:gd name="T34" fmla="*/ 925 w 1057"/>
                <a:gd name="T35" fmla="*/ 506 h 683"/>
                <a:gd name="T36" fmla="*/ 1020 w 1057"/>
                <a:gd name="T37" fmla="*/ 393 h 683"/>
                <a:gd name="T38" fmla="*/ 999 w 1057"/>
                <a:gd name="T39" fmla="*/ 294 h 683"/>
                <a:gd name="T40" fmla="*/ 806 w 1057"/>
                <a:gd name="T41" fmla="*/ 170 h 683"/>
                <a:gd name="T42" fmla="*/ 660 w 1057"/>
                <a:gd name="T43" fmla="*/ 92 h 683"/>
                <a:gd name="T44" fmla="*/ 538 w 1057"/>
                <a:gd name="T45" fmla="*/ 42 h 683"/>
                <a:gd name="T46" fmla="*/ 416 w 1057"/>
                <a:gd name="T47" fmla="*/ 9 h 683"/>
                <a:gd name="T48" fmla="*/ 300 w 1057"/>
                <a:gd name="T49" fmla="*/ 1 h 683"/>
                <a:gd name="T50" fmla="*/ 196 w 1057"/>
                <a:gd name="T51" fmla="*/ 23 h 683"/>
                <a:gd name="T52" fmla="*/ 233 w 1057"/>
                <a:gd name="T53" fmla="*/ 541 h 683"/>
                <a:gd name="T54" fmla="*/ 153 w 1057"/>
                <a:gd name="T55" fmla="*/ 477 h 683"/>
                <a:gd name="T56" fmla="*/ 96 w 1057"/>
                <a:gd name="T57" fmla="*/ 403 h 683"/>
                <a:gd name="T58" fmla="*/ 64 w 1057"/>
                <a:gd name="T59" fmla="*/ 325 h 683"/>
                <a:gd name="T60" fmla="*/ 60 w 1057"/>
                <a:gd name="T61" fmla="*/ 286 h 683"/>
                <a:gd name="T62" fmla="*/ 68 w 1057"/>
                <a:gd name="T63" fmla="*/ 228 h 683"/>
                <a:gd name="T64" fmla="*/ 94 w 1057"/>
                <a:gd name="T65" fmla="*/ 176 h 683"/>
                <a:gd name="T66" fmla="*/ 139 w 1057"/>
                <a:gd name="T67" fmla="*/ 129 h 683"/>
                <a:gd name="T68" fmla="*/ 201 w 1057"/>
                <a:gd name="T69" fmla="*/ 87 h 683"/>
                <a:gd name="T70" fmla="*/ 288 w 1057"/>
                <a:gd name="T71" fmla="*/ 61 h 683"/>
                <a:gd name="T72" fmla="*/ 390 w 1057"/>
                <a:gd name="T73" fmla="*/ 64 h 683"/>
                <a:gd name="T74" fmla="*/ 498 w 1057"/>
                <a:gd name="T75" fmla="*/ 90 h 683"/>
                <a:gd name="T76" fmla="*/ 609 w 1057"/>
                <a:gd name="T77" fmla="*/ 134 h 683"/>
                <a:gd name="T78" fmla="*/ 718 w 1057"/>
                <a:gd name="T79" fmla="*/ 188 h 683"/>
                <a:gd name="T80" fmla="*/ 904 w 1057"/>
                <a:gd name="T81" fmla="*/ 302 h 683"/>
                <a:gd name="T82" fmla="*/ 935 w 1057"/>
                <a:gd name="T83" fmla="*/ 400 h 683"/>
                <a:gd name="T84" fmla="*/ 855 w 1057"/>
                <a:gd name="T85" fmla="*/ 488 h 683"/>
                <a:gd name="T86" fmla="*/ 781 w 1057"/>
                <a:gd name="T87" fmla="*/ 545 h 683"/>
                <a:gd name="T88" fmla="*/ 718 w 1057"/>
                <a:gd name="T89" fmla="*/ 579 h 683"/>
                <a:gd name="T90" fmla="*/ 653 w 1057"/>
                <a:gd name="T91" fmla="*/ 602 h 683"/>
                <a:gd name="T92" fmla="*/ 585 w 1057"/>
                <a:gd name="T93" fmla="*/ 617 h 683"/>
                <a:gd name="T94" fmla="*/ 516 w 1057"/>
                <a:gd name="T95" fmla="*/ 624 h 683"/>
                <a:gd name="T96" fmla="*/ 447 w 1057"/>
                <a:gd name="T97" fmla="*/ 620 h 683"/>
                <a:gd name="T98" fmla="*/ 379 w 1057"/>
                <a:gd name="T99" fmla="*/ 605 h 683"/>
                <a:gd name="T100" fmla="*/ 312 w 1057"/>
                <a:gd name="T101" fmla="*/ 583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57" h="683">
                  <a:moveTo>
                    <a:pt x="172" y="34"/>
                  </a:moveTo>
                  <a:lnTo>
                    <a:pt x="152" y="47"/>
                  </a:lnTo>
                  <a:lnTo>
                    <a:pt x="133" y="59"/>
                  </a:lnTo>
                  <a:lnTo>
                    <a:pt x="114" y="72"/>
                  </a:lnTo>
                  <a:lnTo>
                    <a:pt x="97" y="85"/>
                  </a:lnTo>
                  <a:lnTo>
                    <a:pt x="82" y="99"/>
                  </a:lnTo>
                  <a:lnTo>
                    <a:pt x="68" y="115"/>
                  </a:lnTo>
                  <a:lnTo>
                    <a:pt x="54" y="130"/>
                  </a:lnTo>
                  <a:lnTo>
                    <a:pt x="43" y="145"/>
                  </a:lnTo>
                  <a:lnTo>
                    <a:pt x="33" y="162"/>
                  </a:lnTo>
                  <a:lnTo>
                    <a:pt x="24" y="179"/>
                  </a:lnTo>
                  <a:lnTo>
                    <a:pt x="16" y="196"/>
                  </a:lnTo>
                  <a:lnTo>
                    <a:pt x="10" y="213"/>
                  </a:lnTo>
                  <a:lnTo>
                    <a:pt x="6" y="231"/>
                  </a:lnTo>
                  <a:lnTo>
                    <a:pt x="2" y="250"/>
                  </a:lnTo>
                  <a:lnTo>
                    <a:pt x="1" y="268"/>
                  </a:lnTo>
                  <a:lnTo>
                    <a:pt x="0" y="287"/>
                  </a:lnTo>
                  <a:lnTo>
                    <a:pt x="1" y="299"/>
                  </a:lnTo>
                  <a:lnTo>
                    <a:pt x="2" y="311"/>
                  </a:lnTo>
                  <a:lnTo>
                    <a:pt x="3" y="323"/>
                  </a:lnTo>
                  <a:lnTo>
                    <a:pt x="5" y="335"/>
                  </a:lnTo>
                  <a:lnTo>
                    <a:pt x="8" y="346"/>
                  </a:lnTo>
                  <a:lnTo>
                    <a:pt x="11" y="358"/>
                  </a:lnTo>
                  <a:lnTo>
                    <a:pt x="15" y="371"/>
                  </a:lnTo>
                  <a:lnTo>
                    <a:pt x="19" y="382"/>
                  </a:lnTo>
                  <a:lnTo>
                    <a:pt x="29" y="405"/>
                  </a:lnTo>
                  <a:lnTo>
                    <a:pt x="40" y="429"/>
                  </a:lnTo>
                  <a:lnTo>
                    <a:pt x="54" y="451"/>
                  </a:lnTo>
                  <a:lnTo>
                    <a:pt x="70" y="473"/>
                  </a:lnTo>
                  <a:lnTo>
                    <a:pt x="88" y="495"/>
                  </a:lnTo>
                  <a:lnTo>
                    <a:pt x="106" y="515"/>
                  </a:lnTo>
                  <a:lnTo>
                    <a:pt x="128" y="535"/>
                  </a:lnTo>
                  <a:lnTo>
                    <a:pt x="150" y="554"/>
                  </a:lnTo>
                  <a:lnTo>
                    <a:pt x="173" y="573"/>
                  </a:lnTo>
                  <a:lnTo>
                    <a:pt x="199" y="590"/>
                  </a:lnTo>
                  <a:lnTo>
                    <a:pt x="225" y="606"/>
                  </a:lnTo>
                  <a:lnTo>
                    <a:pt x="252" y="621"/>
                  </a:lnTo>
                  <a:lnTo>
                    <a:pt x="271" y="630"/>
                  </a:lnTo>
                  <a:lnTo>
                    <a:pt x="289" y="638"/>
                  </a:lnTo>
                  <a:lnTo>
                    <a:pt x="308" y="645"/>
                  </a:lnTo>
                  <a:lnTo>
                    <a:pt x="327" y="652"/>
                  </a:lnTo>
                  <a:lnTo>
                    <a:pt x="346" y="658"/>
                  </a:lnTo>
                  <a:lnTo>
                    <a:pt x="364" y="663"/>
                  </a:lnTo>
                  <a:lnTo>
                    <a:pt x="383" y="668"/>
                  </a:lnTo>
                  <a:lnTo>
                    <a:pt x="403" y="672"/>
                  </a:lnTo>
                  <a:lnTo>
                    <a:pt x="421" y="675"/>
                  </a:lnTo>
                  <a:lnTo>
                    <a:pt x="440" y="678"/>
                  </a:lnTo>
                  <a:lnTo>
                    <a:pt x="460" y="680"/>
                  </a:lnTo>
                  <a:lnTo>
                    <a:pt x="479" y="682"/>
                  </a:lnTo>
                  <a:lnTo>
                    <a:pt x="498" y="682"/>
                  </a:lnTo>
                  <a:lnTo>
                    <a:pt x="518" y="683"/>
                  </a:lnTo>
                  <a:lnTo>
                    <a:pt x="537" y="682"/>
                  </a:lnTo>
                  <a:lnTo>
                    <a:pt x="556" y="681"/>
                  </a:lnTo>
                  <a:lnTo>
                    <a:pt x="574" y="679"/>
                  </a:lnTo>
                  <a:lnTo>
                    <a:pt x="594" y="677"/>
                  </a:lnTo>
                  <a:lnTo>
                    <a:pt x="613" y="673"/>
                  </a:lnTo>
                  <a:lnTo>
                    <a:pt x="631" y="670"/>
                  </a:lnTo>
                  <a:lnTo>
                    <a:pt x="651" y="665"/>
                  </a:lnTo>
                  <a:lnTo>
                    <a:pt x="669" y="660"/>
                  </a:lnTo>
                  <a:lnTo>
                    <a:pt x="687" y="654"/>
                  </a:lnTo>
                  <a:lnTo>
                    <a:pt x="705" y="648"/>
                  </a:lnTo>
                  <a:lnTo>
                    <a:pt x="724" y="641"/>
                  </a:lnTo>
                  <a:lnTo>
                    <a:pt x="742" y="633"/>
                  </a:lnTo>
                  <a:lnTo>
                    <a:pt x="759" y="625"/>
                  </a:lnTo>
                  <a:lnTo>
                    <a:pt x="777" y="615"/>
                  </a:lnTo>
                  <a:lnTo>
                    <a:pt x="795" y="606"/>
                  </a:lnTo>
                  <a:lnTo>
                    <a:pt x="812" y="595"/>
                  </a:lnTo>
                  <a:lnTo>
                    <a:pt x="828" y="585"/>
                  </a:lnTo>
                  <a:lnTo>
                    <a:pt x="846" y="573"/>
                  </a:lnTo>
                  <a:lnTo>
                    <a:pt x="873" y="552"/>
                  </a:lnTo>
                  <a:lnTo>
                    <a:pt x="899" y="530"/>
                  </a:lnTo>
                  <a:lnTo>
                    <a:pt x="925" y="506"/>
                  </a:lnTo>
                  <a:lnTo>
                    <a:pt x="950" y="480"/>
                  </a:lnTo>
                  <a:lnTo>
                    <a:pt x="973" y="453"/>
                  </a:lnTo>
                  <a:lnTo>
                    <a:pt x="998" y="423"/>
                  </a:lnTo>
                  <a:lnTo>
                    <a:pt x="1020" y="393"/>
                  </a:lnTo>
                  <a:lnTo>
                    <a:pt x="1042" y="360"/>
                  </a:lnTo>
                  <a:lnTo>
                    <a:pt x="1057" y="337"/>
                  </a:lnTo>
                  <a:lnTo>
                    <a:pt x="1034" y="320"/>
                  </a:lnTo>
                  <a:lnTo>
                    <a:pt x="999" y="294"/>
                  </a:lnTo>
                  <a:lnTo>
                    <a:pt x="957" y="265"/>
                  </a:lnTo>
                  <a:lnTo>
                    <a:pt x="911" y="234"/>
                  </a:lnTo>
                  <a:lnTo>
                    <a:pt x="860" y="202"/>
                  </a:lnTo>
                  <a:lnTo>
                    <a:pt x="806" y="170"/>
                  </a:lnTo>
                  <a:lnTo>
                    <a:pt x="749" y="137"/>
                  </a:lnTo>
                  <a:lnTo>
                    <a:pt x="720" y="122"/>
                  </a:lnTo>
                  <a:lnTo>
                    <a:pt x="690" y="107"/>
                  </a:lnTo>
                  <a:lnTo>
                    <a:pt x="660" y="92"/>
                  </a:lnTo>
                  <a:lnTo>
                    <a:pt x="629" y="78"/>
                  </a:lnTo>
                  <a:lnTo>
                    <a:pt x="599" y="65"/>
                  </a:lnTo>
                  <a:lnTo>
                    <a:pt x="568" y="53"/>
                  </a:lnTo>
                  <a:lnTo>
                    <a:pt x="538" y="42"/>
                  </a:lnTo>
                  <a:lnTo>
                    <a:pt x="506" y="31"/>
                  </a:lnTo>
                  <a:lnTo>
                    <a:pt x="476" y="22"/>
                  </a:lnTo>
                  <a:lnTo>
                    <a:pt x="445" y="15"/>
                  </a:lnTo>
                  <a:lnTo>
                    <a:pt x="416" y="9"/>
                  </a:lnTo>
                  <a:lnTo>
                    <a:pt x="387" y="4"/>
                  </a:lnTo>
                  <a:lnTo>
                    <a:pt x="357" y="1"/>
                  </a:lnTo>
                  <a:lnTo>
                    <a:pt x="328" y="0"/>
                  </a:lnTo>
                  <a:lnTo>
                    <a:pt x="300" y="1"/>
                  </a:lnTo>
                  <a:lnTo>
                    <a:pt x="273" y="3"/>
                  </a:lnTo>
                  <a:lnTo>
                    <a:pt x="246" y="8"/>
                  </a:lnTo>
                  <a:lnTo>
                    <a:pt x="221" y="14"/>
                  </a:lnTo>
                  <a:lnTo>
                    <a:pt x="196" y="23"/>
                  </a:lnTo>
                  <a:lnTo>
                    <a:pt x="172" y="34"/>
                  </a:lnTo>
                  <a:close/>
                  <a:moveTo>
                    <a:pt x="280" y="568"/>
                  </a:moveTo>
                  <a:lnTo>
                    <a:pt x="256" y="554"/>
                  </a:lnTo>
                  <a:lnTo>
                    <a:pt x="233" y="541"/>
                  </a:lnTo>
                  <a:lnTo>
                    <a:pt x="211" y="526"/>
                  </a:lnTo>
                  <a:lnTo>
                    <a:pt x="191" y="511"/>
                  </a:lnTo>
                  <a:lnTo>
                    <a:pt x="171" y="495"/>
                  </a:lnTo>
                  <a:lnTo>
                    <a:pt x="153" y="477"/>
                  </a:lnTo>
                  <a:lnTo>
                    <a:pt x="137" y="459"/>
                  </a:lnTo>
                  <a:lnTo>
                    <a:pt x="121" y="441"/>
                  </a:lnTo>
                  <a:lnTo>
                    <a:pt x="107" y="422"/>
                  </a:lnTo>
                  <a:lnTo>
                    <a:pt x="96" y="403"/>
                  </a:lnTo>
                  <a:lnTo>
                    <a:pt x="85" y="384"/>
                  </a:lnTo>
                  <a:lnTo>
                    <a:pt x="77" y="365"/>
                  </a:lnTo>
                  <a:lnTo>
                    <a:pt x="70" y="344"/>
                  </a:lnTo>
                  <a:lnTo>
                    <a:pt x="64" y="325"/>
                  </a:lnTo>
                  <a:lnTo>
                    <a:pt x="63" y="316"/>
                  </a:lnTo>
                  <a:lnTo>
                    <a:pt x="61" y="306"/>
                  </a:lnTo>
                  <a:lnTo>
                    <a:pt x="60" y="295"/>
                  </a:lnTo>
                  <a:lnTo>
                    <a:pt x="60" y="286"/>
                  </a:lnTo>
                  <a:lnTo>
                    <a:pt x="60" y="271"/>
                  </a:lnTo>
                  <a:lnTo>
                    <a:pt x="62" y="257"/>
                  </a:lnTo>
                  <a:lnTo>
                    <a:pt x="64" y="243"/>
                  </a:lnTo>
                  <a:lnTo>
                    <a:pt x="68" y="228"/>
                  </a:lnTo>
                  <a:lnTo>
                    <a:pt x="73" y="215"/>
                  </a:lnTo>
                  <a:lnTo>
                    <a:pt x="79" y="202"/>
                  </a:lnTo>
                  <a:lnTo>
                    <a:pt x="86" y="189"/>
                  </a:lnTo>
                  <a:lnTo>
                    <a:pt x="94" y="176"/>
                  </a:lnTo>
                  <a:lnTo>
                    <a:pt x="104" y="163"/>
                  </a:lnTo>
                  <a:lnTo>
                    <a:pt x="114" y="151"/>
                  </a:lnTo>
                  <a:lnTo>
                    <a:pt x="127" y="140"/>
                  </a:lnTo>
                  <a:lnTo>
                    <a:pt x="139" y="129"/>
                  </a:lnTo>
                  <a:lnTo>
                    <a:pt x="153" y="118"/>
                  </a:lnTo>
                  <a:lnTo>
                    <a:pt x="167" y="107"/>
                  </a:lnTo>
                  <a:lnTo>
                    <a:pt x="183" y="96"/>
                  </a:lnTo>
                  <a:lnTo>
                    <a:pt x="201" y="87"/>
                  </a:lnTo>
                  <a:lnTo>
                    <a:pt x="221" y="77"/>
                  </a:lnTo>
                  <a:lnTo>
                    <a:pt x="242" y="70"/>
                  </a:lnTo>
                  <a:lnTo>
                    <a:pt x="265" y="64"/>
                  </a:lnTo>
                  <a:lnTo>
                    <a:pt x="288" y="61"/>
                  </a:lnTo>
                  <a:lnTo>
                    <a:pt x="312" y="59"/>
                  </a:lnTo>
                  <a:lnTo>
                    <a:pt x="338" y="59"/>
                  </a:lnTo>
                  <a:lnTo>
                    <a:pt x="363" y="61"/>
                  </a:lnTo>
                  <a:lnTo>
                    <a:pt x="390" y="64"/>
                  </a:lnTo>
                  <a:lnTo>
                    <a:pt x="416" y="69"/>
                  </a:lnTo>
                  <a:lnTo>
                    <a:pt x="443" y="75"/>
                  </a:lnTo>
                  <a:lnTo>
                    <a:pt x="470" y="82"/>
                  </a:lnTo>
                  <a:lnTo>
                    <a:pt x="498" y="90"/>
                  </a:lnTo>
                  <a:lnTo>
                    <a:pt x="526" y="100"/>
                  </a:lnTo>
                  <a:lnTo>
                    <a:pt x="553" y="111"/>
                  </a:lnTo>
                  <a:lnTo>
                    <a:pt x="581" y="122"/>
                  </a:lnTo>
                  <a:lnTo>
                    <a:pt x="609" y="134"/>
                  </a:lnTo>
                  <a:lnTo>
                    <a:pt x="636" y="147"/>
                  </a:lnTo>
                  <a:lnTo>
                    <a:pt x="664" y="160"/>
                  </a:lnTo>
                  <a:lnTo>
                    <a:pt x="690" y="174"/>
                  </a:lnTo>
                  <a:lnTo>
                    <a:pt x="718" y="188"/>
                  </a:lnTo>
                  <a:lnTo>
                    <a:pt x="768" y="217"/>
                  </a:lnTo>
                  <a:lnTo>
                    <a:pt x="817" y="246"/>
                  </a:lnTo>
                  <a:lnTo>
                    <a:pt x="863" y="274"/>
                  </a:lnTo>
                  <a:lnTo>
                    <a:pt x="904" y="302"/>
                  </a:lnTo>
                  <a:lnTo>
                    <a:pt x="941" y="327"/>
                  </a:lnTo>
                  <a:lnTo>
                    <a:pt x="972" y="349"/>
                  </a:lnTo>
                  <a:lnTo>
                    <a:pt x="953" y="376"/>
                  </a:lnTo>
                  <a:lnTo>
                    <a:pt x="935" y="400"/>
                  </a:lnTo>
                  <a:lnTo>
                    <a:pt x="916" y="424"/>
                  </a:lnTo>
                  <a:lnTo>
                    <a:pt x="895" y="447"/>
                  </a:lnTo>
                  <a:lnTo>
                    <a:pt x="875" y="468"/>
                  </a:lnTo>
                  <a:lnTo>
                    <a:pt x="855" y="488"/>
                  </a:lnTo>
                  <a:lnTo>
                    <a:pt x="832" y="508"/>
                  </a:lnTo>
                  <a:lnTo>
                    <a:pt x="811" y="525"/>
                  </a:lnTo>
                  <a:lnTo>
                    <a:pt x="796" y="535"/>
                  </a:lnTo>
                  <a:lnTo>
                    <a:pt x="781" y="545"/>
                  </a:lnTo>
                  <a:lnTo>
                    <a:pt x="765" y="554"/>
                  </a:lnTo>
                  <a:lnTo>
                    <a:pt x="749" y="563"/>
                  </a:lnTo>
                  <a:lnTo>
                    <a:pt x="734" y="571"/>
                  </a:lnTo>
                  <a:lnTo>
                    <a:pt x="718" y="579"/>
                  </a:lnTo>
                  <a:lnTo>
                    <a:pt x="701" y="585"/>
                  </a:lnTo>
                  <a:lnTo>
                    <a:pt x="685" y="592"/>
                  </a:lnTo>
                  <a:lnTo>
                    <a:pt x="669" y="597"/>
                  </a:lnTo>
                  <a:lnTo>
                    <a:pt x="653" y="602"/>
                  </a:lnTo>
                  <a:lnTo>
                    <a:pt x="635" y="607"/>
                  </a:lnTo>
                  <a:lnTo>
                    <a:pt x="619" y="611"/>
                  </a:lnTo>
                  <a:lnTo>
                    <a:pt x="602" y="614"/>
                  </a:lnTo>
                  <a:lnTo>
                    <a:pt x="585" y="617"/>
                  </a:lnTo>
                  <a:lnTo>
                    <a:pt x="568" y="620"/>
                  </a:lnTo>
                  <a:lnTo>
                    <a:pt x="551" y="622"/>
                  </a:lnTo>
                  <a:lnTo>
                    <a:pt x="534" y="623"/>
                  </a:lnTo>
                  <a:lnTo>
                    <a:pt x="516" y="624"/>
                  </a:lnTo>
                  <a:lnTo>
                    <a:pt x="499" y="624"/>
                  </a:lnTo>
                  <a:lnTo>
                    <a:pt x="482" y="623"/>
                  </a:lnTo>
                  <a:lnTo>
                    <a:pt x="465" y="622"/>
                  </a:lnTo>
                  <a:lnTo>
                    <a:pt x="447" y="620"/>
                  </a:lnTo>
                  <a:lnTo>
                    <a:pt x="431" y="616"/>
                  </a:lnTo>
                  <a:lnTo>
                    <a:pt x="414" y="613"/>
                  </a:lnTo>
                  <a:lnTo>
                    <a:pt x="397" y="610"/>
                  </a:lnTo>
                  <a:lnTo>
                    <a:pt x="379" y="605"/>
                  </a:lnTo>
                  <a:lnTo>
                    <a:pt x="362" y="601"/>
                  </a:lnTo>
                  <a:lnTo>
                    <a:pt x="346" y="595"/>
                  </a:lnTo>
                  <a:lnTo>
                    <a:pt x="329" y="589"/>
                  </a:lnTo>
                  <a:lnTo>
                    <a:pt x="312" y="583"/>
                  </a:lnTo>
                  <a:lnTo>
                    <a:pt x="296" y="575"/>
                  </a:lnTo>
                  <a:lnTo>
                    <a:pt x="280" y="568"/>
                  </a:lnTo>
                  <a:close/>
                </a:path>
              </a:pathLst>
            </a:custGeom>
            <a:solidFill>
              <a:srgbClr val="C58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121"/>
            <p:cNvSpPr>
              <a:spLocks/>
            </p:cNvSpPr>
            <p:nvPr/>
          </p:nvSpPr>
          <p:spPr bwMode="auto">
            <a:xfrm>
              <a:off x="7834313" y="4668838"/>
              <a:ext cx="47625" cy="73025"/>
            </a:xfrm>
            <a:custGeom>
              <a:avLst/>
              <a:gdLst>
                <a:gd name="T0" fmla="*/ 58 w 508"/>
                <a:gd name="T1" fmla="*/ 61 h 785"/>
                <a:gd name="T2" fmla="*/ 30 w 508"/>
                <a:gd name="T3" fmla="*/ 98 h 785"/>
                <a:gd name="T4" fmla="*/ 11 w 508"/>
                <a:gd name="T5" fmla="*/ 145 h 785"/>
                <a:gd name="T6" fmla="*/ 1 w 508"/>
                <a:gd name="T7" fmla="*/ 200 h 785"/>
                <a:gd name="T8" fmla="*/ 0 w 508"/>
                <a:gd name="T9" fmla="*/ 261 h 785"/>
                <a:gd name="T10" fmla="*/ 7 w 508"/>
                <a:gd name="T11" fmla="*/ 326 h 785"/>
                <a:gd name="T12" fmla="*/ 21 w 508"/>
                <a:gd name="T13" fmla="*/ 393 h 785"/>
                <a:gd name="T14" fmla="*/ 41 w 508"/>
                <a:gd name="T15" fmla="*/ 461 h 785"/>
                <a:gd name="T16" fmla="*/ 67 w 508"/>
                <a:gd name="T17" fmla="*/ 527 h 785"/>
                <a:gd name="T18" fmla="*/ 99 w 508"/>
                <a:gd name="T19" fmla="*/ 590 h 785"/>
                <a:gd name="T20" fmla="*/ 134 w 508"/>
                <a:gd name="T21" fmla="*/ 647 h 785"/>
                <a:gd name="T22" fmla="*/ 173 w 508"/>
                <a:gd name="T23" fmla="*/ 696 h 785"/>
                <a:gd name="T24" fmla="*/ 215 w 508"/>
                <a:gd name="T25" fmla="*/ 737 h 785"/>
                <a:gd name="T26" fmla="*/ 261 w 508"/>
                <a:gd name="T27" fmla="*/ 767 h 785"/>
                <a:gd name="T28" fmla="*/ 308 w 508"/>
                <a:gd name="T29" fmla="*/ 783 h 785"/>
                <a:gd name="T30" fmla="*/ 356 w 508"/>
                <a:gd name="T31" fmla="*/ 784 h 785"/>
                <a:gd name="T32" fmla="*/ 403 w 508"/>
                <a:gd name="T33" fmla="*/ 768 h 785"/>
                <a:gd name="T34" fmla="*/ 443 w 508"/>
                <a:gd name="T35" fmla="*/ 733 h 785"/>
                <a:gd name="T36" fmla="*/ 473 w 508"/>
                <a:gd name="T37" fmla="*/ 684 h 785"/>
                <a:gd name="T38" fmla="*/ 494 w 508"/>
                <a:gd name="T39" fmla="*/ 624 h 785"/>
                <a:gd name="T40" fmla="*/ 506 w 508"/>
                <a:gd name="T41" fmla="*/ 554 h 785"/>
                <a:gd name="T42" fmla="*/ 508 w 508"/>
                <a:gd name="T43" fmla="*/ 479 h 785"/>
                <a:gd name="T44" fmla="*/ 502 w 508"/>
                <a:gd name="T45" fmla="*/ 400 h 785"/>
                <a:gd name="T46" fmla="*/ 488 w 508"/>
                <a:gd name="T47" fmla="*/ 321 h 785"/>
                <a:gd name="T48" fmla="*/ 466 w 508"/>
                <a:gd name="T49" fmla="*/ 243 h 785"/>
                <a:gd name="T50" fmla="*/ 436 w 508"/>
                <a:gd name="T51" fmla="*/ 172 h 785"/>
                <a:gd name="T52" fmla="*/ 399 w 508"/>
                <a:gd name="T53" fmla="*/ 110 h 785"/>
                <a:gd name="T54" fmla="*/ 355 w 508"/>
                <a:gd name="T55" fmla="*/ 59 h 785"/>
                <a:gd name="T56" fmla="*/ 304 w 508"/>
                <a:gd name="T57" fmla="*/ 22 h 785"/>
                <a:gd name="T58" fmla="*/ 246 w 508"/>
                <a:gd name="T59" fmla="*/ 2 h 785"/>
                <a:gd name="T60" fmla="*/ 183 w 508"/>
                <a:gd name="T61" fmla="*/ 3 h 785"/>
                <a:gd name="T62" fmla="*/ 113 w 508"/>
                <a:gd name="T63" fmla="*/ 25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8" h="785">
                  <a:moveTo>
                    <a:pt x="76" y="46"/>
                  </a:moveTo>
                  <a:lnTo>
                    <a:pt x="58" y="61"/>
                  </a:lnTo>
                  <a:lnTo>
                    <a:pt x="43" y="78"/>
                  </a:lnTo>
                  <a:lnTo>
                    <a:pt x="30" y="98"/>
                  </a:lnTo>
                  <a:lnTo>
                    <a:pt x="19" y="120"/>
                  </a:lnTo>
                  <a:lnTo>
                    <a:pt x="11" y="145"/>
                  </a:lnTo>
                  <a:lnTo>
                    <a:pt x="5" y="171"/>
                  </a:lnTo>
                  <a:lnTo>
                    <a:pt x="1" y="200"/>
                  </a:lnTo>
                  <a:lnTo>
                    <a:pt x="0" y="229"/>
                  </a:lnTo>
                  <a:lnTo>
                    <a:pt x="0" y="261"/>
                  </a:lnTo>
                  <a:lnTo>
                    <a:pt x="3" y="293"/>
                  </a:lnTo>
                  <a:lnTo>
                    <a:pt x="7" y="326"/>
                  </a:lnTo>
                  <a:lnTo>
                    <a:pt x="13" y="359"/>
                  </a:lnTo>
                  <a:lnTo>
                    <a:pt x="21" y="393"/>
                  </a:lnTo>
                  <a:lnTo>
                    <a:pt x="31" y="427"/>
                  </a:lnTo>
                  <a:lnTo>
                    <a:pt x="41" y="461"/>
                  </a:lnTo>
                  <a:lnTo>
                    <a:pt x="54" y="494"/>
                  </a:lnTo>
                  <a:lnTo>
                    <a:pt x="67" y="527"/>
                  </a:lnTo>
                  <a:lnTo>
                    <a:pt x="82" y="558"/>
                  </a:lnTo>
                  <a:lnTo>
                    <a:pt x="99" y="590"/>
                  </a:lnTo>
                  <a:lnTo>
                    <a:pt x="116" y="619"/>
                  </a:lnTo>
                  <a:lnTo>
                    <a:pt x="134" y="647"/>
                  </a:lnTo>
                  <a:lnTo>
                    <a:pt x="154" y="673"/>
                  </a:lnTo>
                  <a:lnTo>
                    <a:pt x="173" y="696"/>
                  </a:lnTo>
                  <a:lnTo>
                    <a:pt x="194" y="718"/>
                  </a:lnTo>
                  <a:lnTo>
                    <a:pt x="215" y="737"/>
                  </a:lnTo>
                  <a:lnTo>
                    <a:pt x="238" y="753"/>
                  </a:lnTo>
                  <a:lnTo>
                    <a:pt x="261" y="767"/>
                  </a:lnTo>
                  <a:lnTo>
                    <a:pt x="285" y="776"/>
                  </a:lnTo>
                  <a:lnTo>
                    <a:pt x="308" y="783"/>
                  </a:lnTo>
                  <a:lnTo>
                    <a:pt x="331" y="785"/>
                  </a:lnTo>
                  <a:lnTo>
                    <a:pt x="356" y="784"/>
                  </a:lnTo>
                  <a:lnTo>
                    <a:pt x="380" y="778"/>
                  </a:lnTo>
                  <a:lnTo>
                    <a:pt x="403" y="768"/>
                  </a:lnTo>
                  <a:lnTo>
                    <a:pt x="425" y="752"/>
                  </a:lnTo>
                  <a:lnTo>
                    <a:pt x="443" y="733"/>
                  </a:lnTo>
                  <a:lnTo>
                    <a:pt x="459" y="711"/>
                  </a:lnTo>
                  <a:lnTo>
                    <a:pt x="473" y="684"/>
                  </a:lnTo>
                  <a:lnTo>
                    <a:pt x="485" y="656"/>
                  </a:lnTo>
                  <a:lnTo>
                    <a:pt x="494" y="624"/>
                  </a:lnTo>
                  <a:lnTo>
                    <a:pt x="501" y="590"/>
                  </a:lnTo>
                  <a:lnTo>
                    <a:pt x="506" y="554"/>
                  </a:lnTo>
                  <a:lnTo>
                    <a:pt x="508" y="518"/>
                  </a:lnTo>
                  <a:lnTo>
                    <a:pt x="508" y="479"/>
                  </a:lnTo>
                  <a:lnTo>
                    <a:pt x="506" y="439"/>
                  </a:lnTo>
                  <a:lnTo>
                    <a:pt x="502" y="400"/>
                  </a:lnTo>
                  <a:lnTo>
                    <a:pt x="496" y="360"/>
                  </a:lnTo>
                  <a:lnTo>
                    <a:pt x="488" y="321"/>
                  </a:lnTo>
                  <a:lnTo>
                    <a:pt x="479" y="282"/>
                  </a:lnTo>
                  <a:lnTo>
                    <a:pt x="466" y="243"/>
                  </a:lnTo>
                  <a:lnTo>
                    <a:pt x="452" y="208"/>
                  </a:lnTo>
                  <a:lnTo>
                    <a:pt x="436" y="172"/>
                  </a:lnTo>
                  <a:lnTo>
                    <a:pt x="419" y="140"/>
                  </a:lnTo>
                  <a:lnTo>
                    <a:pt x="399" y="110"/>
                  </a:lnTo>
                  <a:lnTo>
                    <a:pt x="378" y="83"/>
                  </a:lnTo>
                  <a:lnTo>
                    <a:pt x="355" y="59"/>
                  </a:lnTo>
                  <a:lnTo>
                    <a:pt x="330" y="38"/>
                  </a:lnTo>
                  <a:lnTo>
                    <a:pt x="304" y="22"/>
                  </a:lnTo>
                  <a:lnTo>
                    <a:pt x="276" y="10"/>
                  </a:lnTo>
                  <a:lnTo>
                    <a:pt x="246" y="2"/>
                  </a:lnTo>
                  <a:lnTo>
                    <a:pt x="215" y="0"/>
                  </a:lnTo>
                  <a:lnTo>
                    <a:pt x="183" y="3"/>
                  </a:lnTo>
                  <a:lnTo>
                    <a:pt x="148" y="11"/>
                  </a:lnTo>
                  <a:lnTo>
                    <a:pt x="113" y="25"/>
                  </a:lnTo>
                  <a:lnTo>
                    <a:pt x="76" y="46"/>
                  </a:lnTo>
                  <a:close/>
                </a:path>
              </a:pathLst>
            </a:custGeom>
            <a:solidFill>
              <a:srgbClr val="F3E6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Freeform 122"/>
            <p:cNvSpPr>
              <a:spLocks/>
            </p:cNvSpPr>
            <p:nvPr/>
          </p:nvSpPr>
          <p:spPr bwMode="auto">
            <a:xfrm>
              <a:off x="7832725" y="4667251"/>
              <a:ext cx="33337" cy="69850"/>
            </a:xfrm>
            <a:custGeom>
              <a:avLst/>
              <a:gdLst>
                <a:gd name="T0" fmla="*/ 70 w 357"/>
                <a:gd name="T1" fmla="*/ 49 h 747"/>
                <a:gd name="T2" fmla="*/ 51 w 357"/>
                <a:gd name="T3" fmla="*/ 71 h 747"/>
                <a:gd name="T4" fmla="*/ 34 w 357"/>
                <a:gd name="T5" fmla="*/ 95 h 747"/>
                <a:gd name="T6" fmla="*/ 21 w 357"/>
                <a:gd name="T7" fmla="*/ 122 h 747"/>
                <a:gd name="T8" fmla="*/ 12 w 357"/>
                <a:gd name="T9" fmla="*/ 151 h 747"/>
                <a:gd name="T10" fmla="*/ 5 w 357"/>
                <a:gd name="T11" fmla="*/ 182 h 747"/>
                <a:gd name="T12" fmla="*/ 2 w 357"/>
                <a:gd name="T13" fmla="*/ 215 h 747"/>
                <a:gd name="T14" fmla="*/ 0 w 357"/>
                <a:gd name="T15" fmla="*/ 248 h 747"/>
                <a:gd name="T16" fmla="*/ 1 w 357"/>
                <a:gd name="T17" fmla="*/ 283 h 747"/>
                <a:gd name="T18" fmla="*/ 4 w 357"/>
                <a:gd name="T19" fmla="*/ 317 h 747"/>
                <a:gd name="T20" fmla="*/ 12 w 357"/>
                <a:gd name="T21" fmla="*/ 369 h 747"/>
                <a:gd name="T22" fmla="*/ 28 w 357"/>
                <a:gd name="T23" fmla="*/ 435 h 747"/>
                <a:gd name="T24" fmla="*/ 50 w 357"/>
                <a:gd name="T25" fmla="*/ 495 h 747"/>
                <a:gd name="T26" fmla="*/ 75 w 357"/>
                <a:gd name="T27" fmla="*/ 549 h 747"/>
                <a:gd name="T28" fmla="*/ 103 w 357"/>
                <a:gd name="T29" fmla="*/ 597 h 747"/>
                <a:gd name="T30" fmla="*/ 135 w 357"/>
                <a:gd name="T31" fmla="*/ 638 h 747"/>
                <a:gd name="T32" fmla="*/ 166 w 357"/>
                <a:gd name="T33" fmla="*/ 674 h 747"/>
                <a:gd name="T34" fmla="*/ 199 w 357"/>
                <a:gd name="T35" fmla="*/ 702 h 747"/>
                <a:gd name="T36" fmla="*/ 231 w 357"/>
                <a:gd name="T37" fmla="*/ 725 h 747"/>
                <a:gd name="T38" fmla="*/ 261 w 357"/>
                <a:gd name="T39" fmla="*/ 739 h 747"/>
                <a:gd name="T40" fmla="*/ 289 w 357"/>
                <a:gd name="T41" fmla="*/ 746 h 747"/>
                <a:gd name="T42" fmla="*/ 314 w 357"/>
                <a:gd name="T43" fmla="*/ 746 h 747"/>
                <a:gd name="T44" fmla="*/ 333 w 357"/>
                <a:gd name="T45" fmla="*/ 738 h 747"/>
                <a:gd name="T46" fmla="*/ 347 w 357"/>
                <a:gd name="T47" fmla="*/ 721 h 747"/>
                <a:gd name="T48" fmla="*/ 355 w 357"/>
                <a:gd name="T49" fmla="*/ 696 h 747"/>
                <a:gd name="T50" fmla="*/ 357 w 357"/>
                <a:gd name="T51" fmla="*/ 663 h 747"/>
                <a:gd name="T52" fmla="*/ 349 w 357"/>
                <a:gd name="T53" fmla="*/ 620 h 747"/>
                <a:gd name="T54" fmla="*/ 333 w 357"/>
                <a:gd name="T55" fmla="*/ 568 h 747"/>
                <a:gd name="T56" fmla="*/ 308 w 357"/>
                <a:gd name="T57" fmla="*/ 507 h 747"/>
                <a:gd name="T58" fmla="*/ 275 w 357"/>
                <a:gd name="T59" fmla="*/ 444 h 747"/>
                <a:gd name="T60" fmla="*/ 252 w 357"/>
                <a:gd name="T61" fmla="*/ 387 h 747"/>
                <a:gd name="T62" fmla="*/ 236 w 357"/>
                <a:gd name="T63" fmla="*/ 329 h 747"/>
                <a:gd name="T64" fmla="*/ 224 w 357"/>
                <a:gd name="T65" fmla="*/ 271 h 747"/>
                <a:gd name="T66" fmla="*/ 218 w 357"/>
                <a:gd name="T67" fmla="*/ 213 h 747"/>
                <a:gd name="T68" fmla="*/ 217 w 357"/>
                <a:gd name="T69" fmla="*/ 154 h 747"/>
                <a:gd name="T70" fmla="*/ 219 w 357"/>
                <a:gd name="T71" fmla="*/ 94 h 747"/>
                <a:gd name="T72" fmla="*/ 224 w 357"/>
                <a:gd name="T73" fmla="*/ 32 h 747"/>
                <a:gd name="T74" fmla="*/ 204 w 357"/>
                <a:gd name="T75" fmla="*/ 0 h 747"/>
                <a:gd name="T76" fmla="*/ 162 w 357"/>
                <a:gd name="T77" fmla="*/ 4 h 747"/>
                <a:gd name="T78" fmla="*/ 126 w 357"/>
                <a:gd name="T79" fmla="*/ 14 h 747"/>
                <a:gd name="T80" fmla="*/ 94 w 357"/>
                <a:gd name="T81" fmla="*/ 30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7" h="747">
                  <a:moveTo>
                    <a:pt x="81" y="39"/>
                  </a:moveTo>
                  <a:lnTo>
                    <a:pt x="70" y="49"/>
                  </a:lnTo>
                  <a:lnTo>
                    <a:pt x="60" y="59"/>
                  </a:lnTo>
                  <a:lnTo>
                    <a:pt x="51" y="71"/>
                  </a:lnTo>
                  <a:lnTo>
                    <a:pt x="42" y="83"/>
                  </a:lnTo>
                  <a:lnTo>
                    <a:pt x="34" y="95"/>
                  </a:lnTo>
                  <a:lnTo>
                    <a:pt x="27" y="108"/>
                  </a:lnTo>
                  <a:lnTo>
                    <a:pt x="21" y="122"/>
                  </a:lnTo>
                  <a:lnTo>
                    <a:pt x="16" y="137"/>
                  </a:lnTo>
                  <a:lnTo>
                    <a:pt x="12" y="151"/>
                  </a:lnTo>
                  <a:lnTo>
                    <a:pt x="8" y="167"/>
                  </a:lnTo>
                  <a:lnTo>
                    <a:pt x="5" y="182"/>
                  </a:lnTo>
                  <a:lnTo>
                    <a:pt x="3" y="199"/>
                  </a:lnTo>
                  <a:lnTo>
                    <a:pt x="2" y="215"/>
                  </a:lnTo>
                  <a:lnTo>
                    <a:pt x="1" y="231"/>
                  </a:lnTo>
                  <a:lnTo>
                    <a:pt x="0" y="248"/>
                  </a:lnTo>
                  <a:lnTo>
                    <a:pt x="0" y="266"/>
                  </a:lnTo>
                  <a:lnTo>
                    <a:pt x="1" y="283"/>
                  </a:lnTo>
                  <a:lnTo>
                    <a:pt x="2" y="300"/>
                  </a:lnTo>
                  <a:lnTo>
                    <a:pt x="4" y="317"/>
                  </a:lnTo>
                  <a:lnTo>
                    <a:pt x="6" y="335"/>
                  </a:lnTo>
                  <a:lnTo>
                    <a:pt x="12" y="369"/>
                  </a:lnTo>
                  <a:lnTo>
                    <a:pt x="19" y="403"/>
                  </a:lnTo>
                  <a:lnTo>
                    <a:pt x="28" y="435"/>
                  </a:lnTo>
                  <a:lnTo>
                    <a:pt x="38" y="466"/>
                  </a:lnTo>
                  <a:lnTo>
                    <a:pt x="50" y="495"/>
                  </a:lnTo>
                  <a:lnTo>
                    <a:pt x="62" y="523"/>
                  </a:lnTo>
                  <a:lnTo>
                    <a:pt x="75" y="549"/>
                  </a:lnTo>
                  <a:lnTo>
                    <a:pt x="89" y="573"/>
                  </a:lnTo>
                  <a:lnTo>
                    <a:pt x="103" y="597"/>
                  </a:lnTo>
                  <a:lnTo>
                    <a:pt x="119" y="618"/>
                  </a:lnTo>
                  <a:lnTo>
                    <a:pt x="135" y="638"/>
                  </a:lnTo>
                  <a:lnTo>
                    <a:pt x="150" y="657"/>
                  </a:lnTo>
                  <a:lnTo>
                    <a:pt x="166" y="674"/>
                  </a:lnTo>
                  <a:lnTo>
                    <a:pt x="183" y="689"/>
                  </a:lnTo>
                  <a:lnTo>
                    <a:pt x="199" y="702"/>
                  </a:lnTo>
                  <a:lnTo>
                    <a:pt x="215" y="715"/>
                  </a:lnTo>
                  <a:lnTo>
                    <a:pt x="231" y="725"/>
                  </a:lnTo>
                  <a:lnTo>
                    <a:pt x="247" y="733"/>
                  </a:lnTo>
                  <a:lnTo>
                    <a:pt x="261" y="739"/>
                  </a:lnTo>
                  <a:lnTo>
                    <a:pt x="275" y="744"/>
                  </a:lnTo>
                  <a:lnTo>
                    <a:pt x="289" y="746"/>
                  </a:lnTo>
                  <a:lnTo>
                    <a:pt x="302" y="747"/>
                  </a:lnTo>
                  <a:lnTo>
                    <a:pt x="314" y="746"/>
                  </a:lnTo>
                  <a:lnTo>
                    <a:pt x="324" y="743"/>
                  </a:lnTo>
                  <a:lnTo>
                    <a:pt x="333" y="738"/>
                  </a:lnTo>
                  <a:lnTo>
                    <a:pt x="341" y="730"/>
                  </a:lnTo>
                  <a:lnTo>
                    <a:pt x="347" y="721"/>
                  </a:lnTo>
                  <a:lnTo>
                    <a:pt x="352" y="710"/>
                  </a:lnTo>
                  <a:lnTo>
                    <a:pt x="355" y="696"/>
                  </a:lnTo>
                  <a:lnTo>
                    <a:pt x="357" y="680"/>
                  </a:lnTo>
                  <a:lnTo>
                    <a:pt x="357" y="663"/>
                  </a:lnTo>
                  <a:lnTo>
                    <a:pt x="354" y="642"/>
                  </a:lnTo>
                  <a:lnTo>
                    <a:pt x="349" y="620"/>
                  </a:lnTo>
                  <a:lnTo>
                    <a:pt x="343" y="596"/>
                  </a:lnTo>
                  <a:lnTo>
                    <a:pt x="333" y="568"/>
                  </a:lnTo>
                  <a:lnTo>
                    <a:pt x="322" y="539"/>
                  </a:lnTo>
                  <a:lnTo>
                    <a:pt x="308" y="507"/>
                  </a:lnTo>
                  <a:lnTo>
                    <a:pt x="290" y="473"/>
                  </a:lnTo>
                  <a:lnTo>
                    <a:pt x="275" y="444"/>
                  </a:lnTo>
                  <a:lnTo>
                    <a:pt x="263" y="415"/>
                  </a:lnTo>
                  <a:lnTo>
                    <a:pt x="252" y="387"/>
                  </a:lnTo>
                  <a:lnTo>
                    <a:pt x="243" y="357"/>
                  </a:lnTo>
                  <a:lnTo>
                    <a:pt x="236" y="329"/>
                  </a:lnTo>
                  <a:lnTo>
                    <a:pt x="229" y="300"/>
                  </a:lnTo>
                  <a:lnTo>
                    <a:pt x="224" y="271"/>
                  </a:lnTo>
                  <a:lnTo>
                    <a:pt x="221" y="242"/>
                  </a:lnTo>
                  <a:lnTo>
                    <a:pt x="218" y="213"/>
                  </a:lnTo>
                  <a:lnTo>
                    <a:pt x="217" y="183"/>
                  </a:lnTo>
                  <a:lnTo>
                    <a:pt x="217" y="154"/>
                  </a:lnTo>
                  <a:lnTo>
                    <a:pt x="218" y="124"/>
                  </a:lnTo>
                  <a:lnTo>
                    <a:pt x="219" y="94"/>
                  </a:lnTo>
                  <a:lnTo>
                    <a:pt x="221" y="63"/>
                  </a:lnTo>
                  <a:lnTo>
                    <a:pt x="224" y="32"/>
                  </a:lnTo>
                  <a:lnTo>
                    <a:pt x="227" y="0"/>
                  </a:lnTo>
                  <a:lnTo>
                    <a:pt x="204" y="0"/>
                  </a:lnTo>
                  <a:lnTo>
                    <a:pt x="183" y="1"/>
                  </a:lnTo>
                  <a:lnTo>
                    <a:pt x="162" y="4"/>
                  </a:lnTo>
                  <a:lnTo>
                    <a:pt x="143" y="9"/>
                  </a:lnTo>
                  <a:lnTo>
                    <a:pt x="126" y="14"/>
                  </a:lnTo>
                  <a:lnTo>
                    <a:pt x="110" y="22"/>
                  </a:lnTo>
                  <a:lnTo>
                    <a:pt x="94" y="30"/>
                  </a:lnTo>
                  <a:lnTo>
                    <a:pt x="81" y="39"/>
                  </a:lnTo>
                  <a:close/>
                </a:path>
              </a:pathLst>
            </a:custGeom>
            <a:solidFill>
              <a:srgbClr val="E7C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123"/>
            <p:cNvSpPr>
              <a:spLocks noEditPoints="1"/>
            </p:cNvSpPr>
            <p:nvPr/>
          </p:nvSpPr>
          <p:spPr bwMode="auto">
            <a:xfrm>
              <a:off x="7831138" y="4665663"/>
              <a:ext cx="52387" cy="77788"/>
            </a:xfrm>
            <a:custGeom>
              <a:avLst/>
              <a:gdLst>
                <a:gd name="T0" fmla="*/ 57 w 568"/>
                <a:gd name="T1" fmla="*/ 81 h 845"/>
                <a:gd name="T2" fmla="*/ 25 w 568"/>
                <a:gd name="T3" fmla="*/ 131 h 845"/>
                <a:gd name="T4" fmla="*/ 6 w 568"/>
                <a:gd name="T5" fmla="*/ 192 h 845"/>
                <a:gd name="T6" fmla="*/ 0 w 568"/>
                <a:gd name="T7" fmla="*/ 262 h 845"/>
                <a:gd name="T8" fmla="*/ 4 w 568"/>
                <a:gd name="T9" fmla="*/ 337 h 845"/>
                <a:gd name="T10" fmla="*/ 18 w 568"/>
                <a:gd name="T11" fmla="*/ 417 h 845"/>
                <a:gd name="T12" fmla="*/ 41 w 568"/>
                <a:gd name="T13" fmla="*/ 496 h 845"/>
                <a:gd name="T14" fmla="*/ 97 w 568"/>
                <a:gd name="T15" fmla="*/ 626 h 845"/>
                <a:gd name="T16" fmla="*/ 145 w 568"/>
                <a:gd name="T17" fmla="*/ 702 h 845"/>
                <a:gd name="T18" fmla="*/ 186 w 568"/>
                <a:gd name="T19" fmla="*/ 752 h 845"/>
                <a:gd name="T20" fmla="*/ 228 w 568"/>
                <a:gd name="T21" fmla="*/ 791 h 845"/>
                <a:gd name="T22" fmla="*/ 273 w 568"/>
                <a:gd name="T23" fmla="*/ 821 h 845"/>
                <a:gd name="T24" fmla="*/ 318 w 568"/>
                <a:gd name="T25" fmla="*/ 839 h 845"/>
                <a:gd name="T26" fmla="*/ 363 w 568"/>
                <a:gd name="T27" fmla="*/ 845 h 845"/>
                <a:gd name="T28" fmla="*/ 408 w 568"/>
                <a:gd name="T29" fmla="*/ 840 h 845"/>
                <a:gd name="T30" fmla="*/ 460 w 568"/>
                <a:gd name="T31" fmla="*/ 817 h 845"/>
                <a:gd name="T32" fmla="*/ 505 w 568"/>
                <a:gd name="T33" fmla="*/ 772 h 845"/>
                <a:gd name="T34" fmla="*/ 539 w 568"/>
                <a:gd name="T35" fmla="*/ 708 h 845"/>
                <a:gd name="T36" fmla="*/ 560 w 568"/>
                <a:gd name="T37" fmla="*/ 626 h 845"/>
                <a:gd name="T38" fmla="*/ 567 w 568"/>
                <a:gd name="T39" fmla="*/ 546 h 845"/>
                <a:gd name="T40" fmla="*/ 565 w 568"/>
                <a:gd name="T41" fmla="*/ 465 h 845"/>
                <a:gd name="T42" fmla="*/ 555 w 568"/>
                <a:gd name="T43" fmla="*/ 382 h 845"/>
                <a:gd name="T44" fmla="*/ 536 w 568"/>
                <a:gd name="T45" fmla="*/ 301 h 845"/>
                <a:gd name="T46" fmla="*/ 509 w 568"/>
                <a:gd name="T47" fmla="*/ 224 h 845"/>
                <a:gd name="T48" fmla="*/ 473 w 568"/>
                <a:gd name="T49" fmla="*/ 153 h 845"/>
                <a:gd name="T50" fmla="*/ 429 w 568"/>
                <a:gd name="T51" fmla="*/ 93 h 845"/>
                <a:gd name="T52" fmla="*/ 377 w 568"/>
                <a:gd name="T53" fmla="*/ 45 h 845"/>
                <a:gd name="T54" fmla="*/ 327 w 568"/>
                <a:gd name="T55" fmla="*/ 16 h 845"/>
                <a:gd name="T56" fmla="*/ 267 w 568"/>
                <a:gd name="T57" fmla="*/ 1 h 845"/>
                <a:gd name="T58" fmla="*/ 196 w 568"/>
                <a:gd name="T59" fmla="*/ 6 h 845"/>
                <a:gd name="T60" fmla="*/ 112 w 568"/>
                <a:gd name="T61" fmla="*/ 39 h 845"/>
                <a:gd name="T62" fmla="*/ 354 w 568"/>
                <a:gd name="T63" fmla="*/ 103 h 845"/>
                <a:gd name="T64" fmla="*/ 397 w 568"/>
                <a:gd name="T65" fmla="*/ 147 h 845"/>
                <a:gd name="T66" fmla="*/ 432 w 568"/>
                <a:gd name="T67" fmla="*/ 204 h 845"/>
                <a:gd name="T68" fmla="*/ 462 w 568"/>
                <a:gd name="T69" fmla="*/ 269 h 845"/>
                <a:gd name="T70" fmla="*/ 493 w 568"/>
                <a:gd name="T71" fmla="*/ 378 h 845"/>
                <a:gd name="T72" fmla="*/ 509 w 568"/>
                <a:gd name="T73" fmla="*/ 526 h 845"/>
                <a:gd name="T74" fmla="*/ 504 w 568"/>
                <a:gd name="T75" fmla="*/ 596 h 845"/>
                <a:gd name="T76" fmla="*/ 490 w 568"/>
                <a:gd name="T77" fmla="*/ 664 h 845"/>
                <a:gd name="T78" fmla="*/ 468 w 568"/>
                <a:gd name="T79" fmla="*/ 719 h 845"/>
                <a:gd name="T80" fmla="*/ 437 w 568"/>
                <a:gd name="T81" fmla="*/ 758 h 845"/>
                <a:gd name="T82" fmla="*/ 401 w 568"/>
                <a:gd name="T83" fmla="*/ 780 h 845"/>
                <a:gd name="T84" fmla="*/ 361 w 568"/>
                <a:gd name="T85" fmla="*/ 785 h 845"/>
                <a:gd name="T86" fmla="*/ 323 w 568"/>
                <a:gd name="T87" fmla="*/ 778 h 845"/>
                <a:gd name="T88" fmla="*/ 285 w 568"/>
                <a:gd name="T89" fmla="*/ 759 h 845"/>
                <a:gd name="T90" fmla="*/ 250 w 568"/>
                <a:gd name="T91" fmla="*/ 731 h 845"/>
                <a:gd name="T92" fmla="*/ 185 w 568"/>
                <a:gd name="T93" fmla="*/ 655 h 845"/>
                <a:gd name="T94" fmla="*/ 134 w 568"/>
                <a:gd name="T95" fmla="*/ 566 h 845"/>
                <a:gd name="T96" fmla="*/ 103 w 568"/>
                <a:gd name="T97" fmla="*/ 492 h 845"/>
                <a:gd name="T98" fmla="*/ 80 w 568"/>
                <a:gd name="T99" fmla="*/ 416 h 845"/>
                <a:gd name="T100" fmla="*/ 66 w 568"/>
                <a:gd name="T101" fmla="*/ 339 h 845"/>
                <a:gd name="T102" fmla="*/ 61 w 568"/>
                <a:gd name="T103" fmla="*/ 267 h 845"/>
                <a:gd name="T104" fmla="*/ 69 w 568"/>
                <a:gd name="T105" fmla="*/ 190 h 845"/>
                <a:gd name="T106" fmla="*/ 84 w 568"/>
                <a:gd name="T107" fmla="*/ 147 h 845"/>
                <a:gd name="T108" fmla="*/ 107 w 568"/>
                <a:gd name="T109" fmla="*/ 115 h 845"/>
                <a:gd name="T110" fmla="*/ 151 w 568"/>
                <a:gd name="T111" fmla="*/ 85 h 845"/>
                <a:gd name="T112" fmla="*/ 206 w 568"/>
                <a:gd name="T113" fmla="*/ 65 h 845"/>
                <a:gd name="T114" fmla="*/ 258 w 568"/>
                <a:gd name="T115" fmla="*/ 61 h 845"/>
                <a:gd name="T116" fmla="*/ 307 w 568"/>
                <a:gd name="T117" fmla="*/ 73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8" h="845">
                  <a:moveTo>
                    <a:pt x="90" y="52"/>
                  </a:moveTo>
                  <a:lnTo>
                    <a:pt x="78" y="61"/>
                  </a:lnTo>
                  <a:lnTo>
                    <a:pt x="67" y="70"/>
                  </a:lnTo>
                  <a:lnTo>
                    <a:pt x="57" y="81"/>
                  </a:lnTo>
                  <a:lnTo>
                    <a:pt x="47" y="93"/>
                  </a:lnTo>
                  <a:lnTo>
                    <a:pt x="39" y="105"/>
                  </a:lnTo>
                  <a:lnTo>
                    <a:pt x="31" y="117"/>
                  </a:lnTo>
                  <a:lnTo>
                    <a:pt x="25" y="131"/>
                  </a:lnTo>
                  <a:lnTo>
                    <a:pt x="19" y="145"/>
                  </a:lnTo>
                  <a:lnTo>
                    <a:pt x="14" y="161"/>
                  </a:lnTo>
                  <a:lnTo>
                    <a:pt x="10" y="176"/>
                  </a:lnTo>
                  <a:lnTo>
                    <a:pt x="6" y="192"/>
                  </a:lnTo>
                  <a:lnTo>
                    <a:pt x="4" y="209"/>
                  </a:lnTo>
                  <a:lnTo>
                    <a:pt x="2" y="227"/>
                  </a:lnTo>
                  <a:lnTo>
                    <a:pt x="0" y="244"/>
                  </a:lnTo>
                  <a:lnTo>
                    <a:pt x="0" y="262"/>
                  </a:lnTo>
                  <a:lnTo>
                    <a:pt x="0" y="280"/>
                  </a:lnTo>
                  <a:lnTo>
                    <a:pt x="1" y="300"/>
                  </a:lnTo>
                  <a:lnTo>
                    <a:pt x="2" y="318"/>
                  </a:lnTo>
                  <a:lnTo>
                    <a:pt x="4" y="337"/>
                  </a:lnTo>
                  <a:lnTo>
                    <a:pt x="7" y="358"/>
                  </a:lnTo>
                  <a:lnTo>
                    <a:pt x="10" y="377"/>
                  </a:lnTo>
                  <a:lnTo>
                    <a:pt x="14" y="396"/>
                  </a:lnTo>
                  <a:lnTo>
                    <a:pt x="18" y="417"/>
                  </a:lnTo>
                  <a:lnTo>
                    <a:pt x="23" y="437"/>
                  </a:lnTo>
                  <a:lnTo>
                    <a:pt x="28" y="456"/>
                  </a:lnTo>
                  <a:lnTo>
                    <a:pt x="34" y="477"/>
                  </a:lnTo>
                  <a:lnTo>
                    <a:pt x="41" y="496"/>
                  </a:lnTo>
                  <a:lnTo>
                    <a:pt x="47" y="515"/>
                  </a:lnTo>
                  <a:lnTo>
                    <a:pt x="63" y="554"/>
                  </a:lnTo>
                  <a:lnTo>
                    <a:pt x="80" y="591"/>
                  </a:lnTo>
                  <a:lnTo>
                    <a:pt x="97" y="626"/>
                  </a:lnTo>
                  <a:lnTo>
                    <a:pt x="116" y="658"/>
                  </a:lnTo>
                  <a:lnTo>
                    <a:pt x="125" y="674"/>
                  </a:lnTo>
                  <a:lnTo>
                    <a:pt x="135" y="688"/>
                  </a:lnTo>
                  <a:lnTo>
                    <a:pt x="145" y="702"/>
                  </a:lnTo>
                  <a:lnTo>
                    <a:pt x="155" y="715"/>
                  </a:lnTo>
                  <a:lnTo>
                    <a:pt x="164" y="728"/>
                  </a:lnTo>
                  <a:lnTo>
                    <a:pt x="175" y="741"/>
                  </a:lnTo>
                  <a:lnTo>
                    <a:pt x="186" y="752"/>
                  </a:lnTo>
                  <a:lnTo>
                    <a:pt x="196" y="763"/>
                  </a:lnTo>
                  <a:lnTo>
                    <a:pt x="207" y="773"/>
                  </a:lnTo>
                  <a:lnTo>
                    <a:pt x="217" y="783"/>
                  </a:lnTo>
                  <a:lnTo>
                    <a:pt x="228" y="791"/>
                  </a:lnTo>
                  <a:lnTo>
                    <a:pt x="239" y="801"/>
                  </a:lnTo>
                  <a:lnTo>
                    <a:pt x="251" y="808"/>
                  </a:lnTo>
                  <a:lnTo>
                    <a:pt x="262" y="815"/>
                  </a:lnTo>
                  <a:lnTo>
                    <a:pt x="273" y="821"/>
                  </a:lnTo>
                  <a:lnTo>
                    <a:pt x="284" y="827"/>
                  </a:lnTo>
                  <a:lnTo>
                    <a:pt x="295" y="831"/>
                  </a:lnTo>
                  <a:lnTo>
                    <a:pt x="306" y="835"/>
                  </a:lnTo>
                  <a:lnTo>
                    <a:pt x="318" y="839"/>
                  </a:lnTo>
                  <a:lnTo>
                    <a:pt x="329" y="842"/>
                  </a:lnTo>
                  <a:lnTo>
                    <a:pt x="340" y="844"/>
                  </a:lnTo>
                  <a:lnTo>
                    <a:pt x="352" y="845"/>
                  </a:lnTo>
                  <a:lnTo>
                    <a:pt x="363" y="845"/>
                  </a:lnTo>
                  <a:lnTo>
                    <a:pt x="374" y="845"/>
                  </a:lnTo>
                  <a:lnTo>
                    <a:pt x="386" y="844"/>
                  </a:lnTo>
                  <a:lnTo>
                    <a:pt x="397" y="843"/>
                  </a:lnTo>
                  <a:lnTo>
                    <a:pt x="408" y="840"/>
                  </a:lnTo>
                  <a:lnTo>
                    <a:pt x="419" y="837"/>
                  </a:lnTo>
                  <a:lnTo>
                    <a:pt x="433" y="832"/>
                  </a:lnTo>
                  <a:lnTo>
                    <a:pt x="448" y="825"/>
                  </a:lnTo>
                  <a:lnTo>
                    <a:pt x="460" y="817"/>
                  </a:lnTo>
                  <a:lnTo>
                    <a:pt x="473" y="808"/>
                  </a:lnTo>
                  <a:lnTo>
                    <a:pt x="484" y="796"/>
                  </a:lnTo>
                  <a:lnTo>
                    <a:pt x="495" y="785"/>
                  </a:lnTo>
                  <a:lnTo>
                    <a:pt x="505" y="772"/>
                  </a:lnTo>
                  <a:lnTo>
                    <a:pt x="515" y="758"/>
                  </a:lnTo>
                  <a:lnTo>
                    <a:pt x="524" y="743"/>
                  </a:lnTo>
                  <a:lnTo>
                    <a:pt x="532" y="725"/>
                  </a:lnTo>
                  <a:lnTo>
                    <a:pt x="539" y="708"/>
                  </a:lnTo>
                  <a:lnTo>
                    <a:pt x="545" y="689"/>
                  </a:lnTo>
                  <a:lnTo>
                    <a:pt x="551" y="670"/>
                  </a:lnTo>
                  <a:lnTo>
                    <a:pt x="556" y="648"/>
                  </a:lnTo>
                  <a:lnTo>
                    <a:pt x="560" y="626"/>
                  </a:lnTo>
                  <a:lnTo>
                    <a:pt x="563" y="604"/>
                  </a:lnTo>
                  <a:lnTo>
                    <a:pt x="565" y="584"/>
                  </a:lnTo>
                  <a:lnTo>
                    <a:pt x="567" y="565"/>
                  </a:lnTo>
                  <a:lnTo>
                    <a:pt x="567" y="546"/>
                  </a:lnTo>
                  <a:lnTo>
                    <a:pt x="568" y="526"/>
                  </a:lnTo>
                  <a:lnTo>
                    <a:pt x="568" y="506"/>
                  </a:lnTo>
                  <a:lnTo>
                    <a:pt x="567" y="486"/>
                  </a:lnTo>
                  <a:lnTo>
                    <a:pt x="565" y="465"/>
                  </a:lnTo>
                  <a:lnTo>
                    <a:pt x="564" y="444"/>
                  </a:lnTo>
                  <a:lnTo>
                    <a:pt x="561" y="424"/>
                  </a:lnTo>
                  <a:lnTo>
                    <a:pt x="559" y="403"/>
                  </a:lnTo>
                  <a:lnTo>
                    <a:pt x="555" y="382"/>
                  </a:lnTo>
                  <a:lnTo>
                    <a:pt x="551" y="362"/>
                  </a:lnTo>
                  <a:lnTo>
                    <a:pt x="547" y="341"/>
                  </a:lnTo>
                  <a:lnTo>
                    <a:pt x="542" y="321"/>
                  </a:lnTo>
                  <a:lnTo>
                    <a:pt x="536" y="301"/>
                  </a:lnTo>
                  <a:lnTo>
                    <a:pt x="530" y="282"/>
                  </a:lnTo>
                  <a:lnTo>
                    <a:pt x="524" y="261"/>
                  </a:lnTo>
                  <a:lnTo>
                    <a:pt x="517" y="242"/>
                  </a:lnTo>
                  <a:lnTo>
                    <a:pt x="509" y="224"/>
                  </a:lnTo>
                  <a:lnTo>
                    <a:pt x="500" y="205"/>
                  </a:lnTo>
                  <a:lnTo>
                    <a:pt x="492" y="187"/>
                  </a:lnTo>
                  <a:lnTo>
                    <a:pt x="483" y="170"/>
                  </a:lnTo>
                  <a:lnTo>
                    <a:pt x="473" y="153"/>
                  </a:lnTo>
                  <a:lnTo>
                    <a:pt x="463" y="136"/>
                  </a:lnTo>
                  <a:lnTo>
                    <a:pt x="452" y="121"/>
                  </a:lnTo>
                  <a:lnTo>
                    <a:pt x="440" y="106"/>
                  </a:lnTo>
                  <a:lnTo>
                    <a:pt x="429" y="93"/>
                  </a:lnTo>
                  <a:lnTo>
                    <a:pt x="416" y="78"/>
                  </a:lnTo>
                  <a:lnTo>
                    <a:pt x="404" y="66"/>
                  </a:lnTo>
                  <a:lnTo>
                    <a:pt x="391" y="55"/>
                  </a:lnTo>
                  <a:lnTo>
                    <a:pt x="377" y="45"/>
                  </a:lnTo>
                  <a:lnTo>
                    <a:pt x="362" y="35"/>
                  </a:lnTo>
                  <a:lnTo>
                    <a:pt x="351" y="29"/>
                  </a:lnTo>
                  <a:lnTo>
                    <a:pt x="339" y="22"/>
                  </a:lnTo>
                  <a:lnTo>
                    <a:pt x="327" y="16"/>
                  </a:lnTo>
                  <a:lnTo>
                    <a:pt x="313" y="11"/>
                  </a:lnTo>
                  <a:lnTo>
                    <a:pt x="298" y="7"/>
                  </a:lnTo>
                  <a:lnTo>
                    <a:pt x="283" y="4"/>
                  </a:lnTo>
                  <a:lnTo>
                    <a:pt x="267" y="1"/>
                  </a:lnTo>
                  <a:lnTo>
                    <a:pt x="251" y="0"/>
                  </a:lnTo>
                  <a:lnTo>
                    <a:pt x="232" y="1"/>
                  </a:lnTo>
                  <a:lnTo>
                    <a:pt x="214" y="2"/>
                  </a:lnTo>
                  <a:lnTo>
                    <a:pt x="196" y="6"/>
                  </a:lnTo>
                  <a:lnTo>
                    <a:pt x="175" y="11"/>
                  </a:lnTo>
                  <a:lnTo>
                    <a:pt x="155" y="18"/>
                  </a:lnTo>
                  <a:lnTo>
                    <a:pt x="134" y="28"/>
                  </a:lnTo>
                  <a:lnTo>
                    <a:pt x="112" y="39"/>
                  </a:lnTo>
                  <a:lnTo>
                    <a:pt x="90" y="52"/>
                  </a:lnTo>
                  <a:close/>
                  <a:moveTo>
                    <a:pt x="331" y="85"/>
                  </a:moveTo>
                  <a:lnTo>
                    <a:pt x="343" y="94"/>
                  </a:lnTo>
                  <a:lnTo>
                    <a:pt x="354" y="103"/>
                  </a:lnTo>
                  <a:lnTo>
                    <a:pt x="365" y="113"/>
                  </a:lnTo>
                  <a:lnTo>
                    <a:pt x="377" y="123"/>
                  </a:lnTo>
                  <a:lnTo>
                    <a:pt x="387" y="135"/>
                  </a:lnTo>
                  <a:lnTo>
                    <a:pt x="397" y="147"/>
                  </a:lnTo>
                  <a:lnTo>
                    <a:pt x="406" y="161"/>
                  </a:lnTo>
                  <a:lnTo>
                    <a:pt x="415" y="174"/>
                  </a:lnTo>
                  <a:lnTo>
                    <a:pt x="424" y="189"/>
                  </a:lnTo>
                  <a:lnTo>
                    <a:pt x="432" y="204"/>
                  </a:lnTo>
                  <a:lnTo>
                    <a:pt x="440" y="220"/>
                  </a:lnTo>
                  <a:lnTo>
                    <a:pt x="448" y="236"/>
                  </a:lnTo>
                  <a:lnTo>
                    <a:pt x="455" y="252"/>
                  </a:lnTo>
                  <a:lnTo>
                    <a:pt x="462" y="269"/>
                  </a:lnTo>
                  <a:lnTo>
                    <a:pt x="468" y="287"/>
                  </a:lnTo>
                  <a:lnTo>
                    <a:pt x="474" y="305"/>
                  </a:lnTo>
                  <a:lnTo>
                    <a:pt x="484" y="340"/>
                  </a:lnTo>
                  <a:lnTo>
                    <a:pt x="493" y="378"/>
                  </a:lnTo>
                  <a:lnTo>
                    <a:pt x="499" y="416"/>
                  </a:lnTo>
                  <a:lnTo>
                    <a:pt x="504" y="453"/>
                  </a:lnTo>
                  <a:lnTo>
                    <a:pt x="508" y="490"/>
                  </a:lnTo>
                  <a:lnTo>
                    <a:pt x="509" y="526"/>
                  </a:lnTo>
                  <a:lnTo>
                    <a:pt x="509" y="545"/>
                  </a:lnTo>
                  <a:lnTo>
                    <a:pt x="508" y="562"/>
                  </a:lnTo>
                  <a:lnTo>
                    <a:pt x="506" y="579"/>
                  </a:lnTo>
                  <a:lnTo>
                    <a:pt x="504" y="596"/>
                  </a:lnTo>
                  <a:lnTo>
                    <a:pt x="501" y="615"/>
                  </a:lnTo>
                  <a:lnTo>
                    <a:pt x="498" y="632"/>
                  </a:lnTo>
                  <a:lnTo>
                    <a:pt x="494" y="648"/>
                  </a:lnTo>
                  <a:lnTo>
                    <a:pt x="490" y="664"/>
                  </a:lnTo>
                  <a:lnTo>
                    <a:pt x="486" y="680"/>
                  </a:lnTo>
                  <a:lnTo>
                    <a:pt x="480" y="694"/>
                  </a:lnTo>
                  <a:lnTo>
                    <a:pt x="474" y="707"/>
                  </a:lnTo>
                  <a:lnTo>
                    <a:pt x="468" y="719"/>
                  </a:lnTo>
                  <a:lnTo>
                    <a:pt x="461" y="730"/>
                  </a:lnTo>
                  <a:lnTo>
                    <a:pt x="454" y="741"/>
                  </a:lnTo>
                  <a:lnTo>
                    <a:pt x="447" y="750"/>
                  </a:lnTo>
                  <a:lnTo>
                    <a:pt x="437" y="758"/>
                  </a:lnTo>
                  <a:lnTo>
                    <a:pt x="429" y="765"/>
                  </a:lnTo>
                  <a:lnTo>
                    <a:pt x="420" y="771"/>
                  </a:lnTo>
                  <a:lnTo>
                    <a:pt x="411" y="776"/>
                  </a:lnTo>
                  <a:lnTo>
                    <a:pt x="401" y="780"/>
                  </a:lnTo>
                  <a:lnTo>
                    <a:pt x="391" y="783"/>
                  </a:lnTo>
                  <a:lnTo>
                    <a:pt x="382" y="784"/>
                  </a:lnTo>
                  <a:lnTo>
                    <a:pt x="371" y="785"/>
                  </a:lnTo>
                  <a:lnTo>
                    <a:pt x="361" y="785"/>
                  </a:lnTo>
                  <a:lnTo>
                    <a:pt x="352" y="785"/>
                  </a:lnTo>
                  <a:lnTo>
                    <a:pt x="342" y="783"/>
                  </a:lnTo>
                  <a:lnTo>
                    <a:pt x="333" y="781"/>
                  </a:lnTo>
                  <a:lnTo>
                    <a:pt x="323" y="778"/>
                  </a:lnTo>
                  <a:lnTo>
                    <a:pt x="314" y="774"/>
                  </a:lnTo>
                  <a:lnTo>
                    <a:pt x="303" y="770"/>
                  </a:lnTo>
                  <a:lnTo>
                    <a:pt x="294" y="765"/>
                  </a:lnTo>
                  <a:lnTo>
                    <a:pt x="285" y="759"/>
                  </a:lnTo>
                  <a:lnTo>
                    <a:pt x="276" y="753"/>
                  </a:lnTo>
                  <a:lnTo>
                    <a:pt x="267" y="746"/>
                  </a:lnTo>
                  <a:lnTo>
                    <a:pt x="259" y="739"/>
                  </a:lnTo>
                  <a:lnTo>
                    <a:pt x="250" y="731"/>
                  </a:lnTo>
                  <a:lnTo>
                    <a:pt x="232" y="714"/>
                  </a:lnTo>
                  <a:lnTo>
                    <a:pt x="216" y="696"/>
                  </a:lnTo>
                  <a:lnTo>
                    <a:pt x="200" y="676"/>
                  </a:lnTo>
                  <a:lnTo>
                    <a:pt x="185" y="655"/>
                  </a:lnTo>
                  <a:lnTo>
                    <a:pt x="170" y="633"/>
                  </a:lnTo>
                  <a:lnTo>
                    <a:pt x="157" y="611"/>
                  </a:lnTo>
                  <a:lnTo>
                    <a:pt x="145" y="588"/>
                  </a:lnTo>
                  <a:lnTo>
                    <a:pt x="134" y="566"/>
                  </a:lnTo>
                  <a:lnTo>
                    <a:pt x="126" y="548"/>
                  </a:lnTo>
                  <a:lnTo>
                    <a:pt x="118" y="529"/>
                  </a:lnTo>
                  <a:lnTo>
                    <a:pt x="110" y="511"/>
                  </a:lnTo>
                  <a:lnTo>
                    <a:pt x="103" y="492"/>
                  </a:lnTo>
                  <a:lnTo>
                    <a:pt x="96" y="473"/>
                  </a:lnTo>
                  <a:lnTo>
                    <a:pt x="90" y="454"/>
                  </a:lnTo>
                  <a:lnTo>
                    <a:pt x="85" y="435"/>
                  </a:lnTo>
                  <a:lnTo>
                    <a:pt x="80" y="416"/>
                  </a:lnTo>
                  <a:lnTo>
                    <a:pt x="76" y="396"/>
                  </a:lnTo>
                  <a:lnTo>
                    <a:pt x="72" y="377"/>
                  </a:lnTo>
                  <a:lnTo>
                    <a:pt x="68" y="358"/>
                  </a:lnTo>
                  <a:lnTo>
                    <a:pt x="66" y="339"/>
                  </a:lnTo>
                  <a:lnTo>
                    <a:pt x="63" y="321"/>
                  </a:lnTo>
                  <a:lnTo>
                    <a:pt x="62" y="303"/>
                  </a:lnTo>
                  <a:lnTo>
                    <a:pt x="61" y="285"/>
                  </a:lnTo>
                  <a:lnTo>
                    <a:pt x="61" y="267"/>
                  </a:lnTo>
                  <a:lnTo>
                    <a:pt x="62" y="240"/>
                  </a:lnTo>
                  <a:lnTo>
                    <a:pt x="64" y="213"/>
                  </a:lnTo>
                  <a:lnTo>
                    <a:pt x="66" y="201"/>
                  </a:lnTo>
                  <a:lnTo>
                    <a:pt x="69" y="190"/>
                  </a:lnTo>
                  <a:lnTo>
                    <a:pt x="72" y="178"/>
                  </a:lnTo>
                  <a:lnTo>
                    <a:pt x="75" y="168"/>
                  </a:lnTo>
                  <a:lnTo>
                    <a:pt x="79" y="157"/>
                  </a:lnTo>
                  <a:lnTo>
                    <a:pt x="84" y="147"/>
                  </a:lnTo>
                  <a:lnTo>
                    <a:pt x="89" y="138"/>
                  </a:lnTo>
                  <a:lnTo>
                    <a:pt x="94" y="129"/>
                  </a:lnTo>
                  <a:lnTo>
                    <a:pt x="100" y="122"/>
                  </a:lnTo>
                  <a:lnTo>
                    <a:pt x="107" y="115"/>
                  </a:lnTo>
                  <a:lnTo>
                    <a:pt x="114" y="108"/>
                  </a:lnTo>
                  <a:lnTo>
                    <a:pt x="123" y="103"/>
                  </a:lnTo>
                  <a:lnTo>
                    <a:pt x="137" y="94"/>
                  </a:lnTo>
                  <a:lnTo>
                    <a:pt x="151" y="85"/>
                  </a:lnTo>
                  <a:lnTo>
                    <a:pt x="164" y="79"/>
                  </a:lnTo>
                  <a:lnTo>
                    <a:pt x="178" y="73"/>
                  </a:lnTo>
                  <a:lnTo>
                    <a:pt x="192" y="69"/>
                  </a:lnTo>
                  <a:lnTo>
                    <a:pt x="206" y="65"/>
                  </a:lnTo>
                  <a:lnTo>
                    <a:pt x="219" y="62"/>
                  </a:lnTo>
                  <a:lnTo>
                    <a:pt x="232" y="61"/>
                  </a:lnTo>
                  <a:lnTo>
                    <a:pt x="245" y="60"/>
                  </a:lnTo>
                  <a:lnTo>
                    <a:pt x="258" y="61"/>
                  </a:lnTo>
                  <a:lnTo>
                    <a:pt x="271" y="62"/>
                  </a:lnTo>
                  <a:lnTo>
                    <a:pt x="283" y="65"/>
                  </a:lnTo>
                  <a:lnTo>
                    <a:pt x="295" y="68"/>
                  </a:lnTo>
                  <a:lnTo>
                    <a:pt x="307" y="73"/>
                  </a:lnTo>
                  <a:lnTo>
                    <a:pt x="319" y="78"/>
                  </a:lnTo>
                  <a:lnTo>
                    <a:pt x="331" y="85"/>
                  </a:lnTo>
                  <a:close/>
                </a:path>
              </a:pathLst>
            </a:custGeom>
            <a:solidFill>
              <a:srgbClr val="C58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124"/>
            <p:cNvSpPr>
              <a:spLocks/>
            </p:cNvSpPr>
            <p:nvPr/>
          </p:nvSpPr>
          <p:spPr bwMode="auto">
            <a:xfrm>
              <a:off x="7015163" y="4325938"/>
              <a:ext cx="53975" cy="69850"/>
            </a:xfrm>
            <a:custGeom>
              <a:avLst/>
              <a:gdLst>
                <a:gd name="T0" fmla="*/ 5 w 585"/>
                <a:gd name="T1" fmla="*/ 412 h 746"/>
                <a:gd name="T2" fmla="*/ 24 w 585"/>
                <a:gd name="T3" fmla="*/ 516 h 746"/>
                <a:gd name="T4" fmla="*/ 57 w 585"/>
                <a:gd name="T5" fmla="*/ 599 h 746"/>
                <a:gd name="T6" fmla="*/ 100 w 585"/>
                <a:gd name="T7" fmla="*/ 663 h 746"/>
                <a:gd name="T8" fmla="*/ 151 w 585"/>
                <a:gd name="T9" fmla="*/ 708 h 746"/>
                <a:gd name="T10" fmla="*/ 208 w 585"/>
                <a:gd name="T11" fmla="*/ 735 h 746"/>
                <a:gd name="T12" fmla="*/ 268 w 585"/>
                <a:gd name="T13" fmla="*/ 746 h 746"/>
                <a:gd name="T14" fmla="*/ 329 w 585"/>
                <a:gd name="T15" fmla="*/ 741 h 746"/>
                <a:gd name="T16" fmla="*/ 388 w 585"/>
                <a:gd name="T17" fmla="*/ 723 h 746"/>
                <a:gd name="T18" fmla="*/ 444 w 585"/>
                <a:gd name="T19" fmla="*/ 691 h 746"/>
                <a:gd name="T20" fmla="*/ 493 w 585"/>
                <a:gd name="T21" fmla="*/ 646 h 746"/>
                <a:gd name="T22" fmla="*/ 534 w 585"/>
                <a:gd name="T23" fmla="*/ 589 h 746"/>
                <a:gd name="T24" fmla="*/ 565 w 585"/>
                <a:gd name="T25" fmla="*/ 523 h 746"/>
                <a:gd name="T26" fmla="*/ 582 w 585"/>
                <a:gd name="T27" fmla="*/ 448 h 746"/>
                <a:gd name="T28" fmla="*/ 583 w 585"/>
                <a:gd name="T29" fmla="*/ 364 h 746"/>
                <a:gd name="T30" fmla="*/ 567 w 585"/>
                <a:gd name="T31" fmla="*/ 272 h 746"/>
                <a:gd name="T32" fmla="*/ 538 w 585"/>
                <a:gd name="T33" fmla="*/ 193 h 746"/>
                <a:gd name="T34" fmla="*/ 506 w 585"/>
                <a:gd name="T35" fmla="*/ 136 h 746"/>
                <a:gd name="T36" fmla="*/ 469 w 585"/>
                <a:gd name="T37" fmla="*/ 89 h 746"/>
                <a:gd name="T38" fmla="*/ 427 w 585"/>
                <a:gd name="T39" fmla="*/ 53 h 746"/>
                <a:gd name="T40" fmla="*/ 384 w 585"/>
                <a:gd name="T41" fmla="*/ 25 h 746"/>
                <a:gd name="T42" fmla="*/ 337 w 585"/>
                <a:gd name="T43" fmla="*/ 8 h 746"/>
                <a:gd name="T44" fmla="*/ 289 w 585"/>
                <a:gd name="T45" fmla="*/ 1 h 746"/>
                <a:gd name="T46" fmla="*/ 243 w 585"/>
                <a:gd name="T47" fmla="*/ 2 h 746"/>
                <a:gd name="T48" fmla="*/ 196 w 585"/>
                <a:gd name="T49" fmla="*/ 12 h 746"/>
                <a:gd name="T50" fmla="*/ 152 w 585"/>
                <a:gd name="T51" fmla="*/ 30 h 746"/>
                <a:gd name="T52" fmla="*/ 112 w 585"/>
                <a:gd name="T53" fmla="*/ 58 h 746"/>
                <a:gd name="T54" fmla="*/ 76 w 585"/>
                <a:gd name="T55" fmla="*/ 93 h 746"/>
                <a:gd name="T56" fmla="*/ 46 w 585"/>
                <a:gd name="T57" fmla="*/ 137 h 746"/>
                <a:gd name="T58" fmla="*/ 22 w 585"/>
                <a:gd name="T59" fmla="*/ 189 h 746"/>
                <a:gd name="T60" fmla="*/ 7 w 585"/>
                <a:gd name="T61" fmla="*/ 249 h 746"/>
                <a:gd name="T62" fmla="*/ 0 w 585"/>
                <a:gd name="T63" fmla="*/ 316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85" h="746">
                  <a:moveTo>
                    <a:pt x="0" y="352"/>
                  </a:moveTo>
                  <a:lnTo>
                    <a:pt x="5" y="412"/>
                  </a:lnTo>
                  <a:lnTo>
                    <a:pt x="13" y="467"/>
                  </a:lnTo>
                  <a:lnTo>
                    <a:pt x="24" y="516"/>
                  </a:lnTo>
                  <a:lnTo>
                    <a:pt x="39" y="561"/>
                  </a:lnTo>
                  <a:lnTo>
                    <a:pt x="57" y="599"/>
                  </a:lnTo>
                  <a:lnTo>
                    <a:pt x="77" y="634"/>
                  </a:lnTo>
                  <a:lnTo>
                    <a:pt x="100" y="663"/>
                  </a:lnTo>
                  <a:lnTo>
                    <a:pt x="125" y="688"/>
                  </a:lnTo>
                  <a:lnTo>
                    <a:pt x="151" y="708"/>
                  </a:lnTo>
                  <a:lnTo>
                    <a:pt x="179" y="724"/>
                  </a:lnTo>
                  <a:lnTo>
                    <a:pt x="208" y="735"/>
                  </a:lnTo>
                  <a:lnTo>
                    <a:pt x="238" y="743"/>
                  </a:lnTo>
                  <a:lnTo>
                    <a:pt x="268" y="746"/>
                  </a:lnTo>
                  <a:lnTo>
                    <a:pt x="298" y="745"/>
                  </a:lnTo>
                  <a:lnTo>
                    <a:pt x="329" y="741"/>
                  </a:lnTo>
                  <a:lnTo>
                    <a:pt x="358" y="734"/>
                  </a:lnTo>
                  <a:lnTo>
                    <a:pt x="388" y="723"/>
                  </a:lnTo>
                  <a:lnTo>
                    <a:pt x="416" y="708"/>
                  </a:lnTo>
                  <a:lnTo>
                    <a:pt x="444" y="691"/>
                  </a:lnTo>
                  <a:lnTo>
                    <a:pt x="469" y="669"/>
                  </a:lnTo>
                  <a:lnTo>
                    <a:pt x="493" y="646"/>
                  </a:lnTo>
                  <a:lnTo>
                    <a:pt x="515" y="618"/>
                  </a:lnTo>
                  <a:lnTo>
                    <a:pt x="534" y="589"/>
                  </a:lnTo>
                  <a:lnTo>
                    <a:pt x="551" y="558"/>
                  </a:lnTo>
                  <a:lnTo>
                    <a:pt x="565" y="523"/>
                  </a:lnTo>
                  <a:lnTo>
                    <a:pt x="575" y="486"/>
                  </a:lnTo>
                  <a:lnTo>
                    <a:pt x="582" y="448"/>
                  </a:lnTo>
                  <a:lnTo>
                    <a:pt x="585" y="406"/>
                  </a:lnTo>
                  <a:lnTo>
                    <a:pt x="583" y="364"/>
                  </a:lnTo>
                  <a:lnTo>
                    <a:pt x="578" y="319"/>
                  </a:lnTo>
                  <a:lnTo>
                    <a:pt x="567" y="272"/>
                  </a:lnTo>
                  <a:lnTo>
                    <a:pt x="551" y="224"/>
                  </a:lnTo>
                  <a:lnTo>
                    <a:pt x="538" y="193"/>
                  </a:lnTo>
                  <a:lnTo>
                    <a:pt x="523" y="162"/>
                  </a:lnTo>
                  <a:lnTo>
                    <a:pt x="506" y="136"/>
                  </a:lnTo>
                  <a:lnTo>
                    <a:pt x="488" y="112"/>
                  </a:lnTo>
                  <a:lnTo>
                    <a:pt x="469" y="89"/>
                  </a:lnTo>
                  <a:lnTo>
                    <a:pt x="449" y="70"/>
                  </a:lnTo>
                  <a:lnTo>
                    <a:pt x="427" y="53"/>
                  </a:lnTo>
                  <a:lnTo>
                    <a:pt x="406" y="37"/>
                  </a:lnTo>
                  <a:lnTo>
                    <a:pt x="384" y="25"/>
                  </a:lnTo>
                  <a:lnTo>
                    <a:pt x="360" y="16"/>
                  </a:lnTo>
                  <a:lnTo>
                    <a:pt x="337" y="8"/>
                  </a:lnTo>
                  <a:lnTo>
                    <a:pt x="314" y="3"/>
                  </a:lnTo>
                  <a:lnTo>
                    <a:pt x="289" y="1"/>
                  </a:lnTo>
                  <a:lnTo>
                    <a:pt x="266" y="0"/>
                  </a:lnTo>
                  <a:lnTo>
                    <a:pt x="243" y="2"/>
                  </a:lnTo>
                  <a:lnTo>
                    <a:pt x="219" y="5"/>
                  </a:lnTo>
                  <a:lnTo>
                    <a:pt x="196" y="12"/>
                  </a:lnTo>
                  <a:lnTo>
                    <a:pt x="174" y="20"/>
                  </a:lnTo>
                  <a:lnTo>
                    <a:pt x="152" y="30"/>
                  </a:lnTo>
                  <a:lnTo>
                    <a:pt x="132" y="44"/>
                  </a:lnTo>
                  <a:lnTo>
                    <a:pt x="112" y="58"/>
                  </a:lnTo>
                  <a:lnTo>
                    <a:pt x="93" y="75"/>
                  </a:lnTo>
                  <a:lnTo>
                    <a:pt x="76" y="93"/>
                  </a:lnTo>
                  <a:lnTo>
                    <a:pt x="61" y="115"/>
                  </a:lnTo>
                  <a:lnTo>
                    <a:pt x="46" y="137"/>
                  </a:lnTo>
                  <a:lnTo>
                    <a:pt x="33" y="162"/>
                  </a:lnTo>
                  <a:lnTo>
                    <a:pt x="22" y="189"/>
                  </a:lnTo>
                  <a:lnTo>
                    <a:pt x="13" y="218"/>
                  </a:lnTo>
                  <a:lnTo>
                    <a:pt x="7" y="249"/>
                  </a:lnTo>
                  <a:lnTo>
                    <a:pt x="2" y="281"/>
                  </a:lnTo>
                  <a:lnTo>
                    <a:pt x="0" y="316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F3E6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125"/>
            <p:cNvSpPr>
              <a:spLocks/>
            </p:cNvSpPr>
            <p:nvPr/>
          </p:nvSpPr>
          <p:spPr bwMode="auto">
            <a:xfrm>
              <a:off x="7015163" y="4327526"/>
              <a:ext cx="52387" cy="66675"/>
            </a:xfrm>
            <a:custGeom>
              <a:avLst/>
              <a:gdLst>
                <a:gd name="T0" fmla="*/ 2 w 565"/>
                <a:gd name="T1" fmla="*/ 357 h 715"/>
                <a:gd name="T2" fmla="*/ 10 w 565"/>
                <a:gd name="T3" fmla="*/ 411 h 715"/>
                <a:gd name="T4" fmla="*/ 17 w 565"/>
                <a:gd name="T5" fmla="*/ 448 h 715"/>
                <a:gd name="T6" fmla="*/ 26 w 565"/>
                <a:gd name="T7" fmla="*/ 484 h 715"/>
                <a:gd name="T8" fmla="*/ 38 w 565"/>
                <a:gd name="T9" fmla="*/ 519 h 715"/>
                <a:gd name="T10" fmla="*/ 53 w 565"/>
                <a:gd name="T11" fmla="*/ 553 h 715"/>
                <a:gd name="T12" fmla="*/ 70 w 565"/>
                <a:gd name="T13" fmla="*/ 584 h 715"/>
                <a:gd name="T14" fmla="*/ 89 w 565"/>
                <a:gd name="T15" fmla="*/ 614 h 715"/>
                <a:gd name="T16" fmla="*/ 111 w 565"/>
                <a:gd name="T17" fmla="*/ 640 h 715"/>
                <a:gd name="T18" fmla="*/ 135 w 565"/>
                <a:gd name="T19" fmla="*/ 662 h 715"/>
                <a:gd name="T20" fmla="*/ 162 w 565"/>
                <a:gd name="T21" fmla="*/ 683 h 715"/>
                <a:gd name="T22" fmla="*/ 193 w 565"/>
                <a:gd name="T23" fmla="*/ 698 h 715"/>
                <a:gd name="T24" fmla="*/ 226 w 565"/>
                <a:gd name="T25" fmla="*/ 708 h 715"/>
                <a:gd name="T26" fmla="*/ 263 w 565"/>
                <a:gd name="T27" fmla="*/ 714 h 715"/>
                <a:gd name="T28" fmla="*/ 303 w 565"/>
                <a:gd name="T29" fmla="*/ 714 h 715"/>
                <a:gd name="T30" fmla="*/ 344 w 565"/>
                <a:gd name="T31" fmla="*/ 708 h 715"/>
                <a:gd name="T32" fmla="*/ 383 w 565"/>
                <a:gd name="T33" fmla="*/ 694 h 715"/>
                <a:gd name="T34" fmla="*/ 415 w 565"/>
                <a:gd name="T35" fmla="*/ 672 h 715"/>
                <a:gd name="T36" fmla="*/ 443 w 565"/>
                <a:gd name="T37" fmla="*/ 646 h 715"/>
                <a:gd name="T38" fmla="*/ 466 w 565"/>
                <a:gd name="T39" fmla="*/ 615 h 715"/>
                <a:gd name="T40" fmla="*/ 486 w 565"/>
                <a:gd name="T41" fmla="*/ 579 h 715"/>
                <a:gd name="T42" fmla="*/ 502 w 565"/>
                <a:gd name="T43" fmla="*/ 541 h 715"/>
                <a:gd name="T44" fmla="*/ 515 w 565"/>
                <a:gd name="T45" fmla="*/ 503 h 715"/>
                <a:gd name="T46" fmla="*/ 529 w 565"/>
                <a:gd name="T47" fmla="*/ 444 h 715"/>
                <a:gd name="T48" fmla="*/ 542 w 565"/>
                <a:gd name="T49" fmla="*/ 372 h 715"/>
                <a:gd name="T50" fmla="*/ 551 w 565"/>
                <a:gd name="T51" fmla="*/ 313 h 715"/>
                <a:gd name="T52" fmla="*/ 557 w 565"/>
                <a:gd name="T53" fmla="*/ 284 h 715"/>
                <a:gd name="T54" fmla="*/ 563 w 565"/>
                <a:gd name="T55" fmla="*/ 274 h 715"/>
                <a:gd name="T56" fmla="*/ 543 w 565"/>
                <a:gd name="T57" fmla="*/ 277 h 715"/>
                <a:gd name="T58" fmla="*/ 502 w 565"/>
                <a:gd name="T59" fmla="*/ 288 h 715"/>
                <a:gd name="T60" fmla="*/ 461 w 565"/>
                <a:gd name="T61" fmla="*/ 294 h 715"/>
                <a:gd name="T62" fmla="*/ 422 w 565"/>
                <a:gd name="T63" fmla="*/ 296 h 715"/>
                <a:gd name="T64" fmla="*/ 386 w 565"/>
                <a:gd name="T65" fmla="*/ 295 h 715"/>
                <a:gd name="T66" fmla="*/ 351 w 565"/>
                <a:gd name="T67" fmla="*/ 291 h 715"/>
                <a:gd name="T68" fmla="*/ 319 w 565"/>
                <a:gd name="T69" fmla="*/ 282 h 715"/>
                <a:gd name="T70" fmla="*/ 289 w 565"/>
                <a:gd name="T71" fmla="*/ 270 h 715"/>
                <a:gd name="T72" fmla="*/ 264 w 565"/>
                <a:gd name="T73" fmla="*/ 254 h 715"/>
                <a:gd name="T74" fmla="*/ 241 w 565"/>
                <a:gd name="T75" fmla="*/ 235 h 715"/>
                <a:gd name="T76" fmla="*/ 222 w 565"/>
                <a:gd name="T77" fmla="*/ 210 h 715"/>
                <a:gd name="T78" fmla="*/ 207 w 565"/>
                <a:gd name="T79" fmla="*/ 182 h 715"/>
                <a:gd name="T80" fmla="*/ 197 w 565"/>
                <a:gd name="T81" fmla="*/ 149 h 715"/>
                <a:gd name="T82" fmla="*/ 192 w 565"/>
                <a:gd name="T83" fmla="*/ 113 h 715"/>
                <a:gd name="T84" fmla="*/ 191 w 565"/>
                <a:gd name="T85" fmla="*/ 71 h 715"/>
                <a:gd name="T86" fmla="*/ 196 w 565"/>
                <a:gd name="T87" fmla="*/ 24 h 715"/>
                <a:gd name="T88" fmla="*/ 175 w 565"/>
                <a:gd name="T89" fmla="*/ 11 h 715"/>
                <a:gd name="T90" fmla="*/ 139 w 565"/>
                <a:gd name="T91" fmla="*/ 31 h 715"/>
                <a:gd name="T92" fmla="*/ 118 w 565"/>
                <a:gd name="T93" fmla="*/ 45 h 715"/>
                <a:gd name="T94" fmla="*/ 98 w 565"/>
                <a:gd name="T95" fmla="*/ 60 h 715"/>
                <a:gd name="T96" fmla="*/ 81 w 565"/>
                <a:gd name="T97" fmla="*/ 76 h 715"/>
                <a:gd name="T98" fmla="*/ 65 w 565"/>
                <a:gd name="T99" fmla="*/ 95 h 715"/>
                <a:gd name="T100" fmla="*/ 51 w 565"/>
                <a:gd name="T101" fmla="*/ 114 h 715"/>
                <a:gd name="T102" fmla="*/ 38 w 565"/>
                <a:gd name="T103" fmla="*/ 134 h 715"/>
                <a:gd name="T104" fmla="*/ 27 w 565"/>
                <a:gd name="T105" fmla="*/ 155 h 715"/>
                <a:gd name="T106" fmla="*/ 15 w 565"/>
                <a:gd name="T107" fmla="*/ 189 h 715"/>
                <a:gd name="T108" fmla="*/ 4 w 565"/>
                <a:gd name="T109" fmla="*/ 239 h 715"/>
                <a:gd name="T110" fmla="*/ 0 w 565"/>
                <a:gd name="T111" fmla="*/ 293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65" h="715">
                  <a:moveTo>
                    <a:pt x="0" y="321"/>
                  </a:moveTo>
                  <a:lnTo>
                    <a:pt x="2" y="357"/>
                  </a:lnTo>
                  <a:lnTo>
                    <a:pt x="7" y="393"/>
                  </a:lnTo>
                  <a:lnTo>
                    <a:pt x="10" y="411"/>
                  </a:lnTo>
                  <a:lnTo>
                    <a:pt x="13" y="430"/>
                  </a:lnTo>
                  <a:lnTo>
                    <a:pt x="17" y="448"/>
                  </a:lnTo>
                  <a:lnTo>
                    <a:pt x="21" y="466"/>
                  </a:lnTo>
                  <a:lnTo>
                    <a:pt x="26" y="484"/>
                  </a:lnTo>
                  <a:lnTo>
                    <a:pt x="32" y="502"/>
                  </a:lnTo>
                  <a:lnTo>
                    <a:pt x="38" y="519"/>
                  </a:lnTo>
                  <a:lnTo>
                    <a:pt x="46" y="535"/>
                  </a:lnTo>
                  <a:lnTo>
                    <a:pt x="53" y="553"/>
                  </a:lnTo>
                  <a:lnTo>
                    <a:pt x="61" y="568"/>
                  </a:lnTo>
                  <a:lnTo>
                    <a:pt x="70" y="584"/>
                  </a:lnTo>
                  <a:lnTo>
                    <a:pt x="79" y="598"/>
                  </a:lnTo>
                  <a:lnTo>
                    <a:pt x="89" y="614"/>
                  </a:lnTo>
                  <a:lnTo>
                    <a:pt x="99" y="627"/>
                  </a:lnTo>
                  <a:lnTo>
                    <a:pt x="111" y="640"/>
                  </a:lnTo>
                  <a:lnTo>
                    <a:pt x="123" y="651"/>
                  </a:lnTo>
                  <a:lnTo>
                    <a:pt x="135" y="662"/>
                  </a:lnTo>
                  <a:lnTo>
                    <a:pt x="149" y="672"/>
                  </a:lnTo>
                  <a:lnTo>
                    <a:pt x="162" y="683"/>
                  </a:lnTo>
                  <a:lnTo>
                    <a:pt x="178" y="691"/>
                  </a:lnTo>
                  <a:lnTo>
                    <a:pt x="193" y="698"/>
                  </a:lnTo>
                  <a:lnTo>
                    <a:pt x="209" y="704"/>
                  </a:lnTo>
                  <a:lnTo>
                    <a:pt x="226" y="708"/>
                  </a:lnTo>
                  <a:lnTo>
                    <a:pt x="245" y="712"/>
                  </a:lnTo>
                  <a:lnTo>
                    <a:pt x="263" y="714"/>
                  </a:lnTo>
                  <a:lnTo>
                    <a:pt x="282" y="715"/>
                  </a:lnTo>
                  <a:lnTo>
                    <a:pt x="303" y="714"/>
                  </a:lnTo>
                  <a:lnTo>
                    <a:pt x="323" y="712"/>
                  </a:lnTo>
                  <a:lnTo>
                    <a:pt x="344" y="708"/>
                  </a:lnTo>
                  <a:lnTo>
                    <a:pt x="363" y="702"/>
                  </a:lnTo>
                  <a:lnTo>
                    <a:pt x="383" y="694"/>
                  </a:lnTo>
                  <a:lnTo>
                    <a:pt x="399" y="684"/>
                  </a:lnTo>
                  <a:lnTo>
                    <a:pt x="415" y="672"/>
                  </a:lnTo>
                  <a:lnTo>
                    <a:pt x="429" y="660"/>
                  </a:lnTo>
                  <a:lnTo>
                    <a:pt x="443" y="646"/>
                  </a:lnTo>
                  <a:lnTo>
                    <a:pt x="455" y="631"/>
                  </a:lnTo>
                  <a:lnTo>
                    <a:pt x="466" y="615"/>
                  </a:lnTo>
                  <a:lnTo>
                    <a:pt x="476" y="597"/>
                  </a:lnTo>
                  <a:lnTo>
                    <a:pt x="486" y="579"/>
                  </a:lnTo>
                  <a:lnTo>
                    <a:pt x="494" y="561"/>
                  </a:lnTo>
                  <a:lnTo>
                    <a:pt x="502" y="541"/>
                  </a:lnTo>
                  <a:lnTo>
                    <a:pt x="509" y="522"/>
                  </a:lnTo>
                  <a:lnTo>
                    <a:pt x="515" y="503"/>
                  </a:lnTo>
                  <a:lnTo>
                    <a:pt x="520" y="484"/>
                  </a:lnTo>
                  <a:lnTo>
                    <a:pt x="529" y="444"/>
                  </a:lnTo>
                  <a:lnTo>
                    <a:pt x="536" y="406"/>
                  </a:lnTo>
                  <a:lnTo>
                    <a:pt x="542" y="372"/>
                  </a:lnTo>
                  <a:lnTo>
                    <a:pt x="547" y="340"/>
                  </a:lnTo>
                  <a:lnTo>
                    <a:pt x="551" y="313"/>
                  </a:lnTo>
                  <a:lnTo>
                    <a:pt x="555" y="292"/>
                  </a:lnTo>
                  <a:lnTo>
                    <a:pt x="557" y="284"/>
                  </a:lnTo>
                  <a:lnTo>
                    <a:pt x="559" y="278"/>
                  </a:lnTo>
                  <a:lnTo>
                    <a:pt x="563" y="274"/>
                  </a:lnTo>
                  <a:lnTo>
                    <a:pt x="565" y="272"/>
                  </a:lnTo>
                  <a:lnTo>
                    <a:pt x="543" y="277"/>
                  </a:lnTo>
                  <a:lnTo>
                    <a:pt x="523" y="282"/>
                  </a:lnTo>
                  <a:lnTo>
                    <a:pt x="502" y="288"/>
                  </a:lnTo>
                  <a:lnTo>
                    <a:pt x="481" y="291"/>
                  </a:lnTo>
                  <a:lnTo>
                    <a:pt x="461" y="294"/>
                  </a:lnTo>
                  <a:lnTo>
                    <a:pt x="442" y="295"/>
                  </a:lnTo>
                  <a:lnTo>
                    <a:pt x="422" y="296"/>
                  </a:lnTo>
                  <a:lnTo>
                    <a:pt x="404" y="296"/>
                  </a:lnTo>
                  <a:lnTo>
                    <a:pt x="386" y="295"/>
                  </a:lnTo>
                  <a:lnTo>
                    <a:pt x="368" y="293"/>
                  </a:lnTo>
                  <a:lnTo>
                    <a:pt x="351" y="291"/>
                  </a:lnTo>
                  <a:lnTo>
                    <a:pt x="335" y="286"/>
                  </a:lnTo>
                  <a:lnTo>
                    <a:pt x="319" y="282"/>
                  </a:lnTo>
                  <a:lnTo>
                    <a:pt x="304" y="276"/>
                  </a:lnTo>
                  <a:lnTo>
                    <a:pt x="289" y="270"/>
                  </a:lnTo>
                  <a:lnTo>
                    <a:pt x="276" y="263"/>
                  </a:lnTo>
                  <a:lnTo>
                    <a:pt x="264" y="254"/>
                  </a:lnTo>
                  <a:lnTo>
                    <a:pt x="252" y="245"/>
                  </a:lnTo>
                  <a:lnTo>
                    <a:pt x="241" y="235"/>
                  </a:lnTo>
                  <a:lnTo>
                    <a:pt x="231" y="222"/>
                  </a:lnTo>
                  <a:lnTo>
                    <a:pt x="222" y="210"/>
                  </a:lnTo>
                  <a:lnTo>
                    <a:pt x="214" y="197"/>
                  </a:lnTo>
                  <a:lnTo>
                    <a:pt x="207" y="182"/>
                  </a:lnTo>
                  <a:lnTo>
                    <a:pt x="202" y="167"/>
                  </a:lnTo>
                  <a:lnTo>
                    <a:pt x="197" y="149"/>
                  </a:lnTo>
                  <a:lnTo>
                    <a:pt x="194" y="131"/>
                  </a:lnTo>
                  <a:lnTo>
                    <a:pt x="192" y="113"/>
                  </a:lnTo>
                  <a:lnTo>
                    <a:pt x="191" y="92"/>
                  </a:lnTo>
                  <a:lnTo>
                    <a:pt x="191" y="71"/>
                  </a:lnTo>
                  <a:lnTo>
                    <a:pt x="193" y="49"/>
                  </a:lnTo>
                  <a:lnTo>
                    <a:pt x="196" y="24"/>
                  </a:lnTo>
                  <a:lnTo>
                    <a:pt x="201" y="0"/>
                  </a:lnTo>
                  <a:lnTo>
                    <a:pt x="175" y="11"/>
                  </a:lnTo>
                  <a:lnTo>
                    <a:pt x="150" y="23"/>
                  </a:lnTo>
                  <a:lnTo>
                    <a:pt x="139" y="31"/>
                  </a:lnTo>
                  <a:lnTo>
                    <a:pt x="129" y="37"/>
                  </a:lnTo>
                  <a:lnTo>
                    <a:pt x="118" y="45"/>
                  </a:lnTo>
                  <a:lnTo>
                    <a:pt x="108" y="52"/>
                  </a:lnTo>
                  <a:lnTo>
                    <a:pt x="98" y="60"/>
                  </a:lnTo>
                  <a:lnTo>
                    <a:pt x="89" y="68"/>
                  </a:lnTo>
                  <a:lnTo>
                    <a:pt x="81" y="76"/>
                  </a:lnTo>
                  <a:lnTo>
                    <a:pt x="73" y="85"/>
                  </a:lnTo>
                  <a:lnTo>
                    <a:pt x="65" y="95"/>
                  </a:lnTo>
                  <a:lnTo>
                    <a:pt x="58" y="104"/>
                  </a:lnTo>
                  <a:lnTo>
                    <a:pt x="51" y="114"/>
                  </a:lnTo>
                  <a:lnTo>
                    <a:pt x="45" y="123"/>
                  </a:lnTo>
                  <a:lnTo>
                    <a:pt x="38" y="134"/>
                  </a:lnTo>
                  <a:lnTo>
                    <a:pt x="32" y="144"/>
                  </a:lnTo>
                  <a:lnTo>
                    <a:pt x="27" y="155"/>
                  </a:lnTo>
                  <a:lnTo>
                    <a:pt x="23" y="167"/>
                  </a:lnTo>
                  <a:lnTo>
                    <a:pt x="15" y="189"/>
                  </a:lnTo>
                  <a:lnTo>
                    <a:pt x="9" y="213"/>
                  </a:lnTo>
                  <a:lnTo>
                    <a:pt x="4" y="239"/>
                  </a:lnTo>
                  <a:lnTo>
                    <a:pt x="1" y="265"/>
                  </a:lnTo>
                  <a:lnTo>
                    <a:pt x="0" y="293"/>
                  </a:lnTo>
                  <a:lnTo>
                    <a:pt x="0" y="321"/>
                  </a:lnTo>
                  <a:close/>
                </a:path>
              </a:pathLst>
            </a:custGeom>
            <a:solidFill>
              <a:srgbClr val="E7C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126"/>
            <p:cNvSpPr>
              <a:spLocks noEditPoints="1"/>
            </p:cNvSpPr>
            <p:nvPr/>
          </p:nvSpPr>
          <p:spPr bwMode="auto">
            <a:xfrm>
              <a:off x="7011988" y="4322763"/>
              <a:ext cx="60325" cy="76200"/>
            </a:xfrm>
            <a:custGeom>
              <a:avLst/>
              <a:gdLst>
                <a:gd name="T0" fmla="*/ 212 w 645"/>
                <a:gd name="T1" fmla="*/ 16 h 806"/>
                <a:gd name="T2" fmla="*/ 165 w 645"/>
                <a:gd name="T3" fmla="*/ 37 h 806"/>
                <a:gd name="T4" fmla="*/ 121 w 645"/>
                <a:gd name="T5" fmla="*/ 68 h 806"/>
                <a:gd name="T6" fmla="*/ 82 w 645"/>
                <a:gd name="T7" fmla="*/ 108 h 806"/>
                <a:gd name="T8" fmla="*/ 48 w 645"/>
                <a:gd name="T9" fmla="*/ 158 h 806"/>
                <a:gd name="T10" fmla="*/ 23 w 645"/>
                <a:gd name="T11" fmla="*/ 217 h 806"/>
                <a:gd name="T12" fmla="*/ 7 w 645"/>
                <a:gd name="T13" fmla="*/ 285 h 806"/>
                <a:gd name="T14" fmla="*/ 0 w 645"/>
                <a:gd name="T15" fmla="*/ 362 h 806"/>
                <a:gd name="T16" fmla="*/ 8 w 645"/>
                <a:gd name="T17" fmla="*/ 459 h 806"/>
                <a:gd name="T18" fmla="*/ 24 w 645"/>
                <a:gd name="T19" fmla="*/ 543 h 806"/>
                <a:gd name="T20" fmla="*/ 47 w 645"/>
                <a:gd name="T21" fmla="*/ 613 h 806"/>
                <a:gd name="T22" fmla="*/ 76 w 645"/>
                <a:gd name="T23" fmla="*/ 669 h 806"/>
                <a:gd name="T24" fmla="*/ 108 w 645"/>
                <a:gd name="T25" fmla="*/ 712 h 806"/>
                <a:gd name="T26" fmla="*/ 168 w 645"/>
                <a:gd name="T27" fmla="*/ 764 h 806"/>
                <a:gd name="T28" fmla="*/ 234 w 645"/>
                <a:gd name="T29" fmla="*/ 795 h 806"/>
                <a:gd name="T30" fmla="*/ 315 w 645"/>
                <a:gd name="T31" fmla="*/ 806 h 806"/>
                <a:gd name="T32" fmla="*/ 399 w 645"/>
                <a:gd name="T33" fmla="*/ 792 h 806"/>
                <a:gd name="T34" fmla="*/ 478 w 645"/>
                <a:gd name="T35" fmla="*/ 754 h 806"/>
                <a:gd name="T36" fmla="*/ 542 w 645"/>
                <a:gd name="T37" fmla="*/ 700 h 806"/>
                <a:gd name="T38" fmla="*/ 579 w 645"/>
                <a:gd name="T39" fmla="*/ 654 h 806"/>
                <a:gd name="T40" fmla="*/ 609 w 645"/>
                <a:gd name="T41" fmla="*/ 602 h 806"/>
                <a:gd name="T42" fmla="*/ 629 w 645"/>
                <a:gd name="T43" fmla="*/ 546 h 806"/>
                <a:gd name="T44" fmla="*/ 641 w 645"/>
                <a:gd name="T45" fmla="*/ 487 h 806"/>
                <a:gd name="T46" fmla="*/ 645 w 645"/>
                <a:gd name="T47" fmla="*/ 424 h 806"/>
                <a:gd name="T48" fmla="*/ 640 w 645"/>
                <a:gd name="T49" fmla="*/ 360 h 806"/>
                <a:gd name="T50" fmla="*/ 626 w 645"/>
                <a:gd name="T51" fmla="*/ 294 h 806"/>
                <a:gd name="T52" fmla="*/ 603 w 645"/>
                <a:gd name="T53" fmla="*/ 226 h 806"/>
                <a:gd name="T54" fmla="*/ 569 w 645"/>
                <a:gd name="T55" fmla="*/ 160 h 806"/>
                <a:gd name="T56" fmla="*/ 529 w 645"/>
                <a:gd name="T57" fmla="*/ 106 h 806"/>
                <a:gd name="T58" fmla="*/ 484 w 645"/>
                <a:gd name="T59" fmla="*/ 64 h 806"/>
                <a:gd name="T60" fmla="*/ 435 w 645"/>
                <a:gd name="T61" fmla="*/ 33 h 806"/>
                <a:gd name="T62" fmla="*/ 385 w 645"/>
                <a:gd name="T63" fmla="*/ 13 h 806"/>
                <a:gd name="T64" fmla="*/ 335 w 645"/>
                <a:gd name="T65" fmla="*/ 2 h 806"/>
                <a:gd name="T66" fmla="*/ 284 w 645"/>
                <a:gd name="T67" fmla="*/ 0 h 806"/>
                <a:gd name="T68" fmla="*/ 236 w 645"/>
                <a:gd name="T69" fmla="*/ 733 h 806"/>
                <a:gd name="T70" fmla="*/ 198 w 645"/>
                <a:gd name="T71" fmla="*/ 713 h 806"/>
                <a:gd name="T72" fmla="*/ 165 w 645"/>
                <a:gd name="T73" fmla="*/ 686 h 806"/>
                <a:gd name="T74" fmla="*/ 137 w 645"/>
                <a:gd name="T75" fmla="*/ 652 h 806"/>
                <a:gd name="T76" fmla="*/ 92 w 645"/>
                <a:gd name="T77" fmla="*/ 562 h 806"/>
                <a:gd name="T78" fmla="*/ 66 w 645"/>
                <a:gd name="T79" fmla="*/ 447 h 806"/>
                <a:gd name="T80" fmla="*/ 60 w 645"/>
                <a:gd name="T81" fmla="*/ 344 h 806"/>
                <a:gd name="T82" fmla="*/ 67 w 645"/>
                <a:gd name="T83" fmla="*/ 278 h 806"/>
                <a:gd name="T84" fmla="*/ 84 w 645"/>
                <a:gd name="T85" fmla="*/ 222 h 806"/>
                <a:gd name="T86" fmla="*/ 107 w 645"/>
                <a:gd name="T87" fmla="*/ 174 h 806"/>
                <a:gd name="T88" fmla="*/ 135 w 645"/>
                <a:gd name="T89" fmla="*/ 136 h 806"/>
                <a:gd name="T90" fmla="*/ 169 w 645"/>
                <a:gd name="T91" fmla="*/ 105 h 806"/>
                <a:gd name="T92" fmla="*/ 223 w 645"/>
                <a:gd name="T93" fmla="*/ 75 h 806"/>
                <a:gd name="T94" fmla="*/ 297 w 645"/>
                <a:gd name="T95" fmla="*/ 59 h 806"/>
                <a:gd name="T96" fmla="*/ 376 w 645"/>
                <a:gd name="T97" fmla="*/ 73 h 806"/>
                <a:gd name="T98" fmla="*/ 417 w 645"/>
                <a:gd name="T99" fmla="*/ 91 h 806"/>
                <a:gd name="T100" fmla="*/ 456 w 645"/>
                <a:gd name="T101" fmla="*/ 118 h 806"/>
                <a:gd name="T102" fmla="*/ 493 w 645"/>
                <a:gd name="T103" fmla="*/ 156 h 806"/>
                <a:gd name="T104" fmla="*/ 526 w 645"/>
                <a:gd name="T105" fmla="*/ 205 h 806"/>
                <a:gd name="T106" fmla="*/ 554 w 645"/>
                <a:gd name="T107" fmla="*/ 266 h 806"/>
                <a:gd name="T108" fmla="*/ 582 w 645"/>
                <a:gd name="T109" fmla="*/ 380 h 806"/>
                <a:gd name="T110" fmla="*/ 581 w 645"/>
                <a:gd name="T111" fmla="*/ 489 h 806"/>
                <a:gd name="T112" fmla="*/ 560 w 645"/>
                <a:gd name="T113" fmla="*/ 563 h 806"/>
                <a:gd name="T114" fmla="*/ 538 w 645"/>
                <a:gd name="T115" fmla="*/ 609 h 806"/>
                <a:gd name="T116" fmla="*/ 507 w 645"/>
                <a:gd name="T117" fmla="*/ 649 h 806"/>
                <a:gd name="T118" fmla="*/ 461 w 645"/>
                <a:gd name="T119" fmla="*/ 693 h 806"/>
                <a:gd name="T120" fmla="*/ 400 w 645"/>
                <a:gd name="T121" fmla="*/ 729 h 806"/>
                <a:gd name="T122" fmla="*/ 334 w 645"/>
                <a:gd name="T123" fmla="*/ 745 h 806"/>
                <a:gd name="T124" fmla="*/ 268 w 645"/>
                <a:gd name="T125" fmla="*/ 742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5" h="806">
                  <a:moveTo>
                    <a:pt x="248" y="5"/>
                  </a:moveTo>
                  <a:lnTo>
                    <a:pt x="236" y="9"/>
                  </a:lnTo>
                  <a:lnTo>
                    <a:pt x="224" y="12"/>
                  </a:lnTo>
                  <a:lnTo>
                    <a:pt x="212" y="16"/>
                  </a:lnTo>
                  <a:lnTo>
                    <a:pt x="199" y="20"/>
                  </a:lnTo>
                  <a:lnTo>
                    <a:pt x="188" y="25"/>
                  </a:lnTo>
                  <a:lnTo>
                    <a:pt x="176" y="31"/>
                  </a:lnTo>
                  <a:lnTo>
                    <a:pt x="165" y="37"/>
                  </a:lnTo>
                  <a:lnTo>
                    <a:pt x="154" y="44"/>
                  </a:lnTo>
                  <a:lnTo>
                    <a:pt x="143" y="51"/>
                  </a:lnTo>
                  <a:lnTo>
                    <a:pt x="131" y="59"/>
                  </a:lnTo>
                  <a:lnTo>
                    <a:pt x="121" y="68"/>
                  </a:lnTo>
                  <a:lnTo>
                    <a:pt x="111" y="78"/>
                  </a:lnTo>
                  <a:lnTo>
                    <a:pt x="101" y="87"/>
                  </a:lnTo>
                  <a:lnTo>
                    <a:pt x="91" y="98"/>
                  </a:lnTo>
                  <a:lnTo>
                    <a:pt x="82" y="108"/>
                  </a:lnTo>
                  <a:lnTo>
                    <a:pt x="73" y="120"/>
                  </a:lnTo>
                  <a:lnTo>
                    <a:pt x="64" y="132"/>
                  </a:lnTo>
                  <a:lnTo>
                    <a:pt x="56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8" y="202"/>
                  </a:lnTo>
                  <a:lnTo>
                    <a:pt x="23" y="217"/>
                  </a:lnTo>
                  <a:lnTo>
                    <a:pt x="18" y="233"/>
                  </a:lnTo>
                  <a:lnTo>
                    <a:pt x="14" y="250"/>
                  </a:lnTo>
                  <a:lnTo>
                    <a:pt x="10" y="268"/>
                  </a:lnTo>
                  <a:lnTo>
                    <a:pt x="7" y="285"/>
                  </a:lnTo>
                  <a:lnTo>
                    <a:pt x="3" y="303"/>
                  </a:lnTo>
                  <a:lnTo>
                    <a:pt x="2" y="322"/>
                  </a:lnTo>
                  <a:lnTo>
                    <a:pt x="1" y="342"/>
                  </a:lnTo>
                  <a:lnTo>
                    <a:pt x="0" y="362"/>
                  </a:lnTo>
                  <a:lnTo>
                    <a:pt x="1" y="383"/>
                  </a:lnTo>
                  <a:lnTo>
                    <a:pt x="2" y="409"/>
                  </a:lnTo>
                  <a:lnTo>
                    <a:pt x="4" y="434"/>
                  </a:lnTo>
                  <a:lnTo>
                    <a:pt x="8" y="459"/>
                  </a:lnTo>
                  <a:lnTo>
                    <a:pt x="11" y="481"/>
                  </a:lnTo>
                  <a:lnTo>
                    <a:pt x="15" y="502"/>
                  </a:lnTo>
                  <a:lnTo>
                    <a:pt x="19" y="524"/>
                  </a:lnTo>
                  <a:lnTo>
                    <a:pt x="24" y="543"/>
                  </a:lnTo>
                  <a:lnTo>
                    <a:pt x="29" y="562"/>
                  </a:lnTo>
                  <a:lnTo>
                    <a:pt x="35" y="580"/>
                  </a:lnTo>
                  <a:lnTo>
                    <a:pt x="41" y="597"/>
                  </a:lnTo>
                  <a:lnTo>
                    <a:pt x="47" y="613"/>
                  </a:lnTo>
                  <a:lnTo>
                    <a:pt x="54" y="628"/>
                  </a:lnTo>
                  <a:lnTo>
                    <a:pt x="61" y="642"/>
                  </a:lnTo>
                  <a:lnTo>
                    <a:pt x="68" y="657"/>
                  </a:lnTo>
                  <a:lnTo>
                    <a:pt x="76" y="669"/>
                  </a:lnTo>
                  <a:lnTo>
                    <a:pt x="84" y="681"/>
                  </a:lnTo>
                  <a:lnTo>
                    <a:pt x="92" y="692"/>
                  </a:lnTo>
                  <a:lnTo>
                    <a:pt x="100" y="703"/>
                  </a:lnTo>
                  <a:lnTo>
                    <a:pt x="108" y="712"/>
                  </a:lnTo>
                  <a:lnTo>
                    <a:pt x="117" y="722"/>
                  </a:lnTo>
                  <a:lnTo>
                    <a:pt x="134" y="739"/>
                  </a:lnTo>
                  <a:lnTo>
                    <a:pt x="151" y="752"/>
                  </a:lnTo>
                  <a:lnTo>
                    <a:pt x="168" y="764"/>
                  </a:lnTo>
                  <a:lnTo>
                    <a:pt x="184" y="774"/>
                  </a:lnTo>
                  <a:lnTo>
                    <a:pt x="199" y="782"/>
                  </a:lnTo>
                  <a:lnTo>
                    <a:pt x="215" y="789"/>
                  </a:lnTo>
                  <a:lnTo>
                    <a:pt x="234" y="795"/>
                  </a:lnTo>
                  <a:lnTo>
                    <a:pt x="254" y="800"/>
                  </a:lnTo>
                  <a:lnTo>
                    <a:pt x="275" y="804"/>
                  </a:lnTo>
                  <a:lnTo>
                    <a:pt x="295" y="806"/>
                  </a:lnTo>
                  <a:lnTo>
                    <a:pt x="315" y="806"/>
                  </a:lnTo>
                  <a:lnTo>
                    <a:pt x="337" y="805"/>
                  </a:lnTo>
                  <a:lnTo>
                    <a:pt x="357" y="802"/>
                  </a:lnTo>
                  <a:lnTo>
                    <a:pt x="378" y="798"/>
                  </a:lnTo>
                  <a:lnTo>
                    <a:pt x="399" y="792"/>
                  </a:lnTo>
                  <a:lnTo>
                    <a:pt x="419" y="785"/>
                  </a:lnTo>
                  <a:lnTo>
                    <a:pt x="439" y="776"/>
                  </a:lnTo>
                  <a:lnTo>
                    <a:pt x="458" y="766"/>
                  </a:lnTo>
                  <a:lnTo>
                    <a:pt x="478" y="754"/>
                  </a:lnTo>
                  <a:lnTo>
                    <a:pt x="496" y="741"/>
                  </a:lnTo>
                  <a:lnTo>
                    <a:pt x="514" y="727"/>
                  </a:lnTo>
                  <a:lnTo>
                    <a:pt x="532" y="711"/>
                  </a:lnTo>
                  <a:lnTo>
                    <a:pt x="542" y="700"/>
                  </a:lnTo>
                  <a:lnTo>
                    <a:pt x="552" y="689"/>
                  </a:lnTo>
                  <a:lnTo>
                    <a:pt x="562" y="678"/>
                  </a:lnTo>
                  <a:lnTo>
                    <a:pt x="571" y="666"/>
                  </a:lnTo>
                  <a:lnTo>
                    <a:pt x="579" y="654"/>
                  </a:lnTo>
                  <a:lnTo>
                    <a:pt x="587" y="640"/>
                  </a:lnTo>
                  <a:lnTo>
                    <a:pt x="596" y="628"/>
                  </a:lnTo>
                  <a:lnTo>
                    <a:pt x="603" y="615"/>
                  </a:lnTo>
                  <a:lnTo>
                    <a:pt x="609" y="602"/>
                  </a:lnTo>
                  <a:lnTo>
                    <a:pt x="615" y="589"/>
                  </a:lnTo>
                  <a:lnTo>
                    <a:pt x="620" y="574"/>
                  </a:lnTo>
                  <a:lnTo>
                    <a:pt x="625" y="560"/>
                  </a:lnTo>
                  <a:lnTo>
                    <a:pt x="629" y="546"/>
                  </a:lnTo>
                  <a:lnTo>
                    <a:pt x="633" y="532"/>
                  </a:lnTo>
                  <a:lnTo>
                    <a:pt x="637" y="516"/>
                  </a:lnTo>
                  <a:lnTo>
                    <a:pt x="639" y="501"/>
                  </a:lnTo>
                  <a:lnTo>
                    <a:pt x="641" y="487"/>
                  </a:lnTo>
                  <a:lnTo>
                    <a:pt x="643" y="471"/>
                  </a:lnTo>
                  <a:lnTo>
                    <a:pt x="644" y="455"/>
                  </a:lnTo>
                  <a:lnTo>
                    <a:pt x="645" y="440"/>
                  </a:lnTo>
                  <a:lnTo>
                    <a:pt x="645" y="424"/>
                  </a:lnTo>
                  <a:lnTo>
                    <a:pt x="645" y="409"/>
                  </a:lnTo>
                  <a:lnTo>
                    <a:pt x="644" y="392"/>
                  </a:lnTo>
                  <a:lnTo>
                    <a:pt x="642" y="376"/>
                  </a:lnTo>
                  <a:lnTo>
                    <a:pt x="640" y="360"/>
                  </a:lnTo>
                  <a:lnTo>
                    <a:pt x="638" y="344"/>
                  </a:lnTo>
                  <a:lnTo>
                    <a:pt x="634" y="327"/>
                  </a:lnTo>
                  <a:lnTo>
                    <a:pt x="631" y="311"/>
                  </a:lnTo>
                  <a:lnTo>
                    <a:pt x="626" y="294"/>
                  </a:lnTo>
                  <a:lnTo>
                    <a:pt x="622" y="278"/>
                  </a:lnTo>
                  <a:lnTo>
                    <a:pt x="616" y="260"/>
                  </a:lnTo>
                  <a:lnTo>
                    <a:pt x="610" y="244"/>
                  </a:lnTo>
                  <a:lnTo>
                    <a:pt x="603" y="226"/>
                  </a:lnTo>
                  <a:lnTo>
                    <a:pt x="595" y="209"/>
                  </a:lnTo>
                  <a:lnTo>
                    <a:pt x="586" y="191"/>
                  </a:lnTo>
                  <a:lnTo>
                    <a:pt x="578" y="175"/>
                  </a:lnTo>
                  <a:lnTo>
                    <a:pt x="569" y="160"/>
                  </a:lnTo>
                  <a:lnTo>
                    <a:pt x="559" y="146"/>
                  </a:lnTo>
                  <a:lnTo>
                    <a:pt x="550" y="131"/>
                  </a:lnTo>
                  <a:lnTo>
                    <a:pt x="540" y="118"/>
                  </a:lnTo>
                  <a:lnTo>
                    <a:pt x="529" y="106"/>
                  </a:lnTo>
                  <a:lnTo>
                    <a:pt x="518" y="95"/>
                  </a:lnTo>
                  <a:lnTo>
                    <a:pt x="507" y="84"/>
                  </a:lnTo>
                  <a:lnTo>
                    <a:pt x="496" y="74"/>
                  </a:lnTo>
                  <a:lnTo>
                    <a:pt x="484" y="64"/>
                  </a:lnTo>
                  <a:lnTo>
                    <a:pt x="472" y="55"/>
                  </a:lnTo>
                  <a:lnTo>
                    <a:pt x="460" y="47"/>
                  </a:lnTo>
                  <a:lnTo>
                    <a:pt x="448" y="40"/>
                  </a:lnTo>
                  <a:lnTo>
                    <a:pt x="435" y="33"/>
                  </a:lnTo>
                  <a:lnTo>
                    <a:pt x="423" y="27"/>
                  </a:lnTo>
                  <a:lnTo>
                    <a:pt x="411" y="22"/>
                  </a:lnTo>
                  <a:lnTo>
                    <a:pt x="398" y="17"/>
                  </a:lnTo>
                  <a:lnTo>
                    <a:pt x="385" y="13"/>
                  </a:lnTo>
                  <a:lnTo>
                    <a:pt x="372" y="10"/>
                  </a:lnTo>
                  <a:lnTo>
                    <a:pt x="360" y="7"/>
                  </a:lnTo>
                  <a:lnTo>
                    <a:pt x="347" y="3"/>
                  </a:lnTo>
                  <a:lnTo>
                    <a:pt x="335" y="2"/>
                  </a:lnTo>
                  <a:lnTo>
                    <a:pt x="321" y="0"/>
                  </a:lnTo>
                  <a:lnTo>
                    <a:pt x="309" y="0"/>
                  </a:lnTo>
                  <a:lnTo>
                    <a:pt x="297" y="0"/>
                  </a:lnTo>
                  <a:lnTo>
                    <a:pt x="284" y="0"/>
                  </a:lnTo>
                  <a:lnTo>
                    <a:pt x="272" y="1"/>
                  </a:lnTo>
                  <a:lnTo>
                    <a:pt x="259" y="3"/>
                  </a:lnTo>
                  <a:lnTo>
                    <a:pt x="248" y="5"/>
                  </a:lnTo>
                  <a:close/>
                  <a:moveTo>
                    <a:pt x="236" y="733"/>
                  </a:moveTo>
                  <a:lnTo>
                    <a:pt x="227" y="729"/>
                  </a:lnTo>
                  <a:lnTo>
                    <a:pt x="217" y="724"/>
                  </a:lnTo>
                  <a:lnTo>
                    <a:pt x="208" y="719"/>
                  </a:lnTo>
                  <a:lnTo>
                    <a:pt x="198" y="713"/>
                  </a:lnTo>
                  <a:lnTo>
                    <a:pt x="190" y="707"/>
                  </a:lnTo>
                  <a:lnTo>
                    <a:pt x="181" y="700"/>
                  </a:lnTo>
                  <a:lnTo>
                    <a:pt x="173" y="694"/>
                  </a:lnTo>
                  <a:lnTo>
                    <a:pt x="165" y="686"/>
                  </a:lnTo>
                  <a:lnTo>
                    <a:pt x="158" y="678"/>
                  </a:lnTo>
                  <a:lnTo>
                    <a:pt x="150" y="670"/>
                  </a:lnTo>
                  <a:lnTo>
                    <a:pt x="143" y="662"/>
                  </a:lnTo>
                  <a:lnTo>
                    <a:pt x="137" y="652"/>
                  </a:lnTo>
                  <a:lnTo>
                    <a:pt x="123" y="632"/>
                  </a:lnTo>
                  <a:lnTo>
                    <a:pt x="112" y="611"/>
                  </a:lnTo>
                  <a:lnTo>
                    <a:pt x="101" y="588"/>
                  </a:lnTo>
                  <a:lnTo>
                    <a:pt x="92" y="562"/>
                  </a:lnTo>
                  <a:lnTo>
                    <a:pt x="84" y="536"/>
                  </a:lnTo>
                  <a:lnTo>
                    <a:pt x="77" y="508"/>
                  </a:lnTo>
                  <a:lnTo>
                    <a:pt x="70" y="479"/>
                  </a:lnTo>
                  <a:lnTo>
                    <a:pt x="66" y="447"/>
                  </a:lnTo>
                  <a:lnTo>
                    <a:pt x="63" y="415"/>
                  </a:lnTo>
                  <a:lnTo>
                    <a:pt x="61" y="380"/>
                  </a:lnTo>
                  <a:lnTo>
                    <a:pt x="60" y="362"/>
                  </a:lnTo>
                  <a:lnTo>
                    <a:pt x="60" y="344"/>
                  </a:lnTo>
                  <a:lnTo>
                    <a:pt x="61" y="326"/>
                  </a:lnTo>
                  <a:lnTo>
                    <a:pt x="63" y="310"/>
                  </a:lnTo>
                  <a:lnTo>
                    <a:pt x="65" y="294"/>
                  </a:lnTo>
                  <a:lnTo>
                    <a:pt x="67" y="278"/>
                  </a:lnTo>
                  <a:lnTo>
                    <a:pt x="72" y="263"/>
                  </a:lnTo>
                  <a:lnTo>
                    <a:pt x="75" y="248"/>
                  </a:lnTo>
                  <a:lnTo>
                    <a:pt x="79" y="235"/>
                  </a:lnTo>
                  <a:lnTo>
                    <a:pt x="84" y="222"/>
                  </a:lnTo>
                  <a:lnTo>
                    <a:pt x="89" y="209"/>
                  </a:lnTo>
                  <a:lnTo>
                    <a:pt x="95" y="196"/>
                  </a:lnTo>
                  <a:lnTo>
                    <a:pt x="101" y="185"/>
                  </a:lnTo>
                  <a:lnTo>
                    <a:pt x="107" y="174"/>
                  </a:lnTo>
                  <a:lnTo>
                    <a:pt x="114" y="164"/>
                  </a:lnTo>
                  <a:lnTo>
                    <a:pt x="121" y="154"/>
                  </a:lnTo>
                  <a:lnTo>
                    <a:pt x="128" y="145"/>
                  </a:lnTo>
                  <a:lnTo>
                    <a:pt x="135" y="136"/>
                  </a:lnTo>
                  <a:lnTo>
                    <a:pt x="144" y="127"/>
                  </a:lnTo>
                  <a:lnTo>
                    <a:pt x="152" y="119"/>
                  </a:lnTo>
                  <a:lnTo>
                    <a:pt x="161" y="112"/>
                  </a:lnTo>
                  <a:lnTo>
                    <a:pt x="169" y="105"/>
                  </a:lnTo>
                  <a:lnTo>
                    <a:pt x="178" y="99"/>
                  </a:lnTo>
                  <a:lnTo>
                    <a:pt x="186" y="93"/>
                  </a:lnTo>
                  <a:lnTo>
                    <a:pt x="205" y="83"/>
                  </a:lnTo>
                  <a:lnTo>
                    <a:pt x="223" y="75"/>
                  </a:lnTo>
                  <a:lnTo>
                    <a:pt x="241" y="68"/>
                  </a:lnTo>
                  <a:lnTo>
                    <a:pt x="260" y="64"/>
                  </a:lnTo>
                  <a:lnTo>
                    <a:pt x="278" y="61"/>
                  </a:lnTo>
                  <a:lnTo>
                    <a:pt x="297" y="59"/>
                  </a:lnTo>
                  <a:lnTo>
                    <a:pt x="316" y="60"/>
                  </a:lnTo>
                  <a:lnTo>
                    <a:pt x="336" y="62"/>
                  </a:lnTo>
                  <a:lnTo>
                    <a:pt x="356" y="66"/>
                  </a:lnTo>
                  <a:lnTo>
                    <a:pt x="376" y="73"/>
                  </a:lnTo>
                  <a:lnTo>
                    <a:pt x="386" y="76"/>
                  </a:lnTo>
                  <a:lnTo>
                    <a:pt x="396" y="80"/>
                  </a:lnTo>
                  <a:lnTo>
                    <a:pt x="407" y="85"/>
                  </a:lnTo>
                  <a:lnTo>
                    <a:pt x="417" y="91"/>
                  </a:lnTo>
                  <a:lnTo>
                    <a:pt x="427" y="96"/>
                  </a:lnTo>
                  <a:lnTo>
                    <a:pt x="437" y="103"/>
                  </a:lnTo>
                  <a:lnTo>
                    <a:pt x="446" y="110"/>
                  </a:lnTo>
                  <a:lnTo>
                    <a:pt x="456" y="118"/>
                  </a:lnTo>
                  <a:lnTo>
                    <a:pt x="466" y="126"/>
                  </a:lnTo>
                  <a:lnTo>
                    <a:pt x="475" y="136"/>
                  </a:lnTo>
                  <a:lnTo>
                    <a:pt x="484" y="146"/>
                  </a:lnTo>
                  <a:lnTo>
                    <a:pt x="493" y="156"/>
                  </a:lnTo>
                  <a:lnTo>
                    <a:pt x="502" y="167"/>
                  </a:lnTo>
                  <a:lnTo>
                    <a:pt x="510" y="178"/>
                  </a:lnTo>
                  <a:lnTo>
                    <a:pt x="518" y="191"/>
                  </a:lnTo>
                  <a:lnTo>
                    <a:pt x="526" y="205"/>
                  </a:lnTo>
                  <a:lnTo>
                    <a:pt x="534" y="219"/>
                  </a:lnTo>
                  <a:lnTo>
                    <a:pt x="541" y="233"/>
                  </a:lnTo>
                  <a:lnTo>
                    <a:pt x="548" y="249"/>
                  </a:lnTo>
                  <a:lnTo>
                    <a:pt x="554" y="266"/>
                  </a:lnTo>
                  <a:lnTo>
                    <a:pt x="564" y="294"/>
                  </a:lnTo>
                  <a:lnTo>
                    <a:pt x="572" y="323"/>
                  </a:lnTo>
                  <a:lnTo>
                    <a:pt x="578" y="352"/>
                  </a:lnTo>
                  <a:lnTo>
                    <a:pt x="582" y="380"/>
                  </a:lnTo>
                  <a:lnTo>
                    <a:pt x="585" y="408"/>
                  </a:lnTo>
                  <a:lnTo>
                    <a:pt x="585" y="435"/>
                  </a:lnTo>
                  <a:lnTo>
                    <a:pt x="584" y="463"/>
                  </a:lnTo>
                  <a:lnTo>
                    <a:pt x="581" y="489"/>
                  </a:lnTo>
                  <a:lnTo>
                    <a:pt x="576" y="514"/>
                  </a:lnTo>
                  <a:lnTo>
                    <a:pt x="569" y="539"/>
                  </a:lnTo>
                  <a:lnTo>
                    <a:pt x="565" y="551"/>
                  </a:lnTo>
                  <a:lnTo>
                    <a:pt x="560" y="563"/>
                  </a:lnTo>
                  <a:lnTo>
                    <a:pt x="555" y="575"/>
                  </a:lnTo>
                  <a:lnTo>
                    <a:pt x="550" y="587"/>
                  </a:lnTo>
                  <a:lnTo>
                    <a:pt x="544" y="598"/>
                  </a:lnTo>
                  <a:lnTo>
                    <a:pt x="538" y="609"/>
                  </a:lnTo>
                  <a:lnTo>
                    <a:pt x="531" y="619"/>
                  </a:lnTo>
                  <a:lnTo>
                    <a:pt x="523" y="629"/>
                  </a:lnTo>
                  <a:lnTo>
                    <a:pt x="515" y="639"/>
                  </a:lnTo>
                  <a:lnTo>
                    <a:pt x="507" y="649"/>
                  </a:lnTo>
                  <a:lnTo>
                    <a:pt x="499" y="660"/>
                  </a:lnTo>
                  <a:lnTo>
                    <a:pt x="490" y="669"/>
                  </a:lnTo>
                  <a:lnTo>
                    <a:pt x="476" y="681"/>
                  </a:lnTo>
                  <a:lnTo>
                    <a:pt x="461" y="693"/>
                  </a:lnTo>
                  <a:lnTo>
                    <a:pt x="446" y="703"/>
                  </a:lnTo>
                  <a:lnTo>
                    <a:pt x="431" y="713"/>
                  </a:lnTo>
                  <a:lnTo>
                    <a:pt x="415" y="722"/>
                  </a:lnTo>
                  <a:lnTo>
                    <a:pt x="400" y="729"/>
                  </a:lnTo>
                  <a:lnTo>
                    <a:pt x="382" y="735"/>
                  </a:lnTo>
                  <a:lnTo>
                    <a:pt x="366" y="740"/>
                  </a:lnTo>
                  <a:lnTo>
                    <a:pt x="350" y="743"/>
                  </a:lnTo>
                  <a:lnTo>
                    <a:pt x="334" y="745"/>
                  </a:lnTo>
                  <a:lnTo>
                    <a:pt x="316" y="747"/>
                  </a:lnTo>
                  <a:lnTo>
                    <a:pt x="300" y="746"/>
                  </a:lnTo>
                  <a:lnTo>
                    <a:pt x="284" y="745"/>
                  </a:lnTo>
                  <a:lnTo>
                    <a:pt x="268" y="742"/>
                  </a:lnTo>
                  <a:lnTo>
                    <a:pt x="251" y="738"/>
                  </a:lnTo>
                  <a:lnTo>
                    <a:pt x="236" y="733"/>
                  </a:lnTo>
                  <a:close/>
                </a:path>
              </a:pathLst>
            </a:custGeom>
            <a:solidFill>
              <a:srgbClr val="C58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50" name="组合 449"/>
          <p:cNvGrpSpPr/>
          <p:nvPr/>
        </p:nvGrpSpPr>
        <p:grpSpPr>
          <a:xfrm>
            <a:off x="5048557" y="2582275"/>
            <a:ext cx="2024456" cy="1366322"/>
            <a:chOff x="4778973" y="4078345"/>
            <a:chExt cx="1779728" cy="1201153"/>
          </a:xfrm>
        </p:grpSpPr>
        <p:pic>
          <p:nvPicPr>
            <p:cNvPr id="451" name="图片 450"/>
            <p:cNvPicPr>
              <a:picLocks noChangeAspect="1"/>
            </p:cNvPicPr>
            <p:nvPr/>
          </p:nvPicPr>
          <p:blipFill rotWithShape="1">
            <a:blip r:embed="rId23" cstate="print">
              <a:extLst>
                <a:ext uri="{BEBA8EAE-BF5A-486C-A8C5-ECC9F3942E4B}">
                  <a14:imgProps xmlns:a14="http://schemas.microsoft.com/office/drawing/2010/main">
                    <a14:imgLayer r:embed="rId24">
                      <a14:imgEffect>
                        <a14:artisticMarker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3590" t="40500" r="47769" b="34934"/>
            <a:stretch/>
          </p:blipFill>
          <p:spPr>
            <a:xfrm>
              <a:off x="4815112" y="4078345"/>
              <a:ext cx="1190810" cy="574247"/>
            </a:xfrm>
            <a:prstGeom prst="rect">
              <a:avLst/>
            </a:prstGeom>
          </p:spPr>
        </p:pic>
        <p:pic>
          <p:nvPicPr>
            <p:cNvPr id="452" name="图片 451"/>
            <p:cNvPicPr>
              <a:picLocks noChangeAspect="1"/>
            </p:cNvPicPr>
            <p:nvPr/>
          </p:nvPicPr>
          <p:blipFill rotWithShape="1">
            <a:blip r:embed="rId25" cstate="print">
              <a:extLst>
                <a:ext uri="{BEBA8EAE-BF5A-486C-A8C5-ECC9F3942E4B}">
                  <a14:imgProps xmlns:a14="http://schemas.microsoft.com/office/drawing/2010/main">
                    <a14:imgLayer r:embed="rId26">
                      <a14:imgEffect>
                        <a14:artisticMarker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869" t="41010" r="48327" b="35431"/>
            <a:stretch/>
          </p:blipFill>
          <p:spPr>
            <a:xfrm>
              <a:off x="4778973" y="4728768"/>
              <a:ext cx="1779728" cy="550730"/>
            </a:xfrm>
            <a:prstGeom prst="rect">
              <a:avLst/>
            </a:prstGeom>
          </p:spPr>
        </p:pic>
      </p:grpSp>
      <p:grpSp>
        <p:nvGrpSpPr>
          <p:cNvPr id="453" name="组合 452"/>
          <p:cNvGrpSpPr/>
          <p:nvPr/>
        </p:nvGrpSpPr>
        <p:grpSpPr>
          <a:xfrm>
            <a:off x="5077055" y="2341433"/>
            <a:ext cx="1928765" cy="1854040"/>
            <a:chOff x="4261614" y="4228481"/>
            <a:chExt cx="1597678" cy="1535780"/>
          </a:xfrm>
        </p:grpSpPr>
        <p:grpSp>
          <p:nvGrpSpPr>
            <p:cNvPr id="454" name="组合 453"/>
            <p:cNvGrpSpPr/>
            <p:nvPr/>
          </p:nvGrpSpPr>
          <p:grpSpPr>
            <a:xfrm>
              <a:off x="4542346" y="4228481"/>
              <a:ext cx="1316946" cy="1233976"/>
              <a:chOff x="4368800" y="4571738"/>
              <a:chExt cx="1316946" cy="1233976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60" name="圆角矩形 459"/>
              <p:cNvSpPr/>
              <p:nvPr/>
            </p:nvSpPr>
            <p:spPr>
              <a:xfrm>
                <a:off x="4368800" y="4571738"/>
                <a:ext cx="1316946" cy="1233976"/>
              </a:xfrm>
              <a:prstGeom prst="roundRect">
                <a:avLst/>
              </a:prstGeom>
              <a:solidFill>
                <a:srgbClr val="92D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461" name="组合 460"/>
              <p:cNvGrpSpPr/>
              <p:nvPr/>
            </p:nvGrpSpPr>
            <p:grpSpPr>
              <a:xfrm>
                <a:off x="4746542" y="4694038"/>
                <a:ext cx="617708" cy="951810"/>
                <a:chOff x="4746542" y="4694038"/>
                <a:chExt cx="617708" cy="951810"/>
              </a:xfrm>
            </p:grpSpPr>
            <p:sp>
              <p:nvSpPr>
                <p:cNvPr id="462" name="下箭头 320"/>
                <p:cNvSpPr/>
                <p:nvPr/>
              </p:nvSpPr>
              <p:spPr>
                <a:xfrm>
                  <a:off x="5076788" y="4700792"/>
                  <a:ext cx="287462" cy="945056"/>
                </a:xfrm>
                <a:custGeom>
                  <a:avLst/>
                  <a:gdLst>
                    <a:gd name="connsiteX0" fmla="*/ 0 w 438150"/>
                    <a:gd name="connsiteY0" fmla="*/ 461216 h 1032717"/>
                    <a:gd name="connsiteX1" fmla="*/ 109538 w 438150"/>
                    <a:gd name="connsiteY1" fmla="*/ 461216 h 1032717"/>
                    <a:gd name="connsiteX2" fmla="*/ 109538 w 438150"/>
                    <a:gd name="connsiteY2" fmla="*/ 0 h 1032717"/>
                    <a:gd name="connsiteX3" fmla="*/ 328613 w 438150"/>
                    <a:gd name="connsiteY3" fmla="*/ 0 h 1032717"/>
                    <a:gd name="connsiteX4" fmla="*/ 328613 w 438150"/>
                    <a:gd name="connsiteY4" fmla="*/ 461216 h 1032717"/>
                    <a:gd name="connsiteX5" fmla="*/ 438150 w 438150"/>
                    <a:gd name="connsiteY5" fmla="*/ 461216 h 1032717"/>
                    <a:gd name="connsiteX6" fmla="*/ 219075 w 438150"/>
                    <a:gd name="connsiteY6" fmla="*/ 1032717 h 1032717"/>
                    <a:gd name="connsiteX7" fmla="*/ 0 w 438150"/>
                    <a:gd name="connsiteY7" fmla="*/ 461216 h 1032717"/>
                    <a:gd name="connsiteX0" fmla="*/ 0 w 438150"/>
                    <a:gd name="connsiteY0" fmla="*/ 461216 h 1032717"/>
                    <a:gd name="connsiteX1" fmla="*/ 109538 w 438150"/>
                    <a:gd name="connsiteY1" fmla="*/ 0 h 1032717"/>
                    <a:gd name="connsiteX2" fmla="*/ 328613 w 438150"/>
                    <a:gd name="connsiteY2" fmla="*/ 0 h 1032717"/>
                    <a:gd name="connsiteX3" fmla="*/ 328613 w 438150"/>
                    <a:gd name="connsiteY3" fmla="*/ 461216 h 1032717"/>
                    <a:gd name="connsiteX4" fmla="*/ 438150 w 438150"/>
                    <a:gd name="connsiteY4" fmla="*/ 461216 h 1032717"/>
                    <a:gd name="connsiteX5" fmla="*/ 219075 w 438150"/>
                    <a:gd name="connsiteY5" fmla="*/ 1032717 h 1032717"/>
                    <a:gd name="connsiteX6" fmla="*/ 0 w 438150"/>
                    <a:gd name="connsiteY6" fmla="*/ 461216 h 1032717"/>
                    <a:gd name="connsiteX0" fmla="*/ 33337 w 328612"/>
                    <a:gd name="connsiteY0" fmla="*/ 456454 h 1032717"/>
                    <a:gd name="connsiteX1" fmla="*/ 0 w 328612"/>
                    <a:gd name="connsiteY1" fmla="*/ 0 h 1032717"/>
                    <a:gd name="connsiteX2" fmla="*/ 219075 w 328612"/>
                    <a:gd name="connsiteY2" fmla="*/ 0 h 1032717"/>
                    <a:gd name="connsiteX3" fmla="*/ 219075 w 328612"/>
                    <a:gd name="connsiteY3" fmla="*/ 461216 h 1032717"/>
                    <a:gd name="connsiteX4" fmla="*/ 328612 w 328612"/>
                    <a:gd name="connsiteY4" fmla="*/ 461216 h 1032717"/>
                    <a:gd name="connsiteX5" fmla="*/ 109537 w 328612"/>
                    <a:gd name="connsiteY5" fmla="*/ 1032717 h 1032717"/>
                    <a:gd name="connsiteX6" fmla="*/ 33337 w 328612"/>
                    <a:gd name="connsiteY6" fmla="*/ 456454 h 1032717"/>
                    <a:gd name="connsiteX0" fmla="*/ 33337 w 328612"/>
                    <a:gd name="connsiteY0" fmla="*/ 456454 h 1051767"/>
                    <a:gd name="connsiteX1" fmla="*/ 0 w 328612"/>
                    <a:gd name="connsiteY1" fmla="*/ 0 h 1051767"/>
                    <a:gd name="connsiteX2" fmla="*/ 219075 w 328612"/>
                    <a:gd name="connsiteY2" fmla="*/ 0 h 1051767"/>
                    <a:gd name="connsiteX3" fmla="*/ 219075 w 328612"/>
                    <a:gd name="connsiteY3" fmla="*/ 461216 h 1051767"/>
                    <a:gd name="connsiteX4" fmla="*/ 328612 w 328612"/>
                    <a:gd name="connsiteY4" fmla="*/ 461216 h 1051767"/>
                    <a:gd name="connsiteX5" fmla="*/ 76199 w 328612"/>
                    <a:gd name="connsiteY5" fmla="*/ 1051767 h 1051767"/>
                    <a:gd name="connsiteX6" fmla="*/ 33337 w 328612"/>
                    <a:gd name="connsiteY6" fmla="*/ 456454 h 1051767"/>
                    <a:gd name="connsiteX0" fmla="*/ 33337 w 328612"/>
                    <a:gd name="connsiteY0" fmla="*/ 456454 h 1051767"/>
                    <a:gd name="connsiteX1" fmla="*/ 0 w 328612"/>
                    <a:gd name="connsiteY1" fmla="*/ 0 h 1051767"/>
                    <a:gd name="connsiteX2" fmla="*/ 219075 w 328612"/>
                    <a:gd name="connsiteY2" fmla="*/ 0 h 1051767"/>
                    <a:gd name="connsiteX3" fmla="*/ 219075 w 328612"/>
                    <a:gd name="connsiteY3" fmla="*/ 461216 h 1051767"/>
                    <a:gd name="connsiteX4" fmla="*/ 328612 w 328612"/>
                    <a:gd name="connsiteY4" fmla="*/ 461216 h 1051767"/>
                    <a:gd name="connsiteX5" fmla="*/ 57149 w 328612"/>
                    <a:gd name="connsiteY5" fmla="*/ 1051767 h 1051767"/>
                    <a:gd name="connsiteX6" fmla="*/ 33337 w 328612"/>
                    <a:gd name="connsiteY6" fmla="*/ 456454 h 1051767"/>
                    <a:gd name="connsiteX0" fmla="*/ 33337 w 328612"/>
                    <a:gd name="connsiteY0" fmla="*/ 456454 h 1051767"/>
                    <a:gd name="connsiteX1" fmla="*/ 0 w 328612"/>
                    <a:gd name="connsiteY1" fmla="*/ 0 h 1051767"/>
                    <a:gd name="connsiteX2" fmla="*/ 219075 w 328612"/>
                    <a:gd name="connsiteY2" fmla="*/ 0 h 1051767"/>
                    <a:gd name="connsiteX3" fmla="*/ 219075 w 328612"/>
                    <a:gd name="connsiteY3" fmla="*/ 461216 h 1051767"/>
                    <a:gd name="connsiteX4" fmla="*/ 328612 w 328612"/>
                    <a:gd name="connsiteY4" fmla="*/ 461216 h 1051767"/>
                    <a:gd name="connsiteX5" fmla="*/ 66674 w 328612"/>
                    <a:gd name="connsiteY5" fmla="*/ 1051767 h 1051767"/>
                    <a:gd name="connsiteX6" fmla="*/ 33337 w 328612"/>
                    <a:gd name="connsiteY6" fmla="*/ 456454 h 1051767"/>
                    <a:gd name="connsiteX0" fmla="*/ 33337 w 328612"/>
                    <a:gd name="connsiteY0" fmla="*/ 456454 h 1070817"/>
                    <a:gd name="connsiteX1" fmla="*/ 0 w 328612"/>
                    <a:gd name="connsiteY1" fmla="*/ 0 h 1070817"/>
                    <a:gd name="connsiteX2" fmla="*/ 219075 w 328612"/>
                    <a:gd name="connsiteY2" fmla="*/ 0 h 1070817"/>
                    <a:gd name="connsiteX3" fmla="*/ 219075 w 328612"/>
                    <a:gd name="connsiteY3" fmla="*/ 461216 h 1070817"/>
                    <a:gd name="connsiteX4" fmla="*/ 328612 w 328612"/>
                    <a:gd name="connsiteY4" fmla="*/ 461216 h 1070817"/>
                    <a:gd name="connsiteX5" fmla="*/ 47624 w 328612"/>
                    <a:gd name="connsiteY5" fmla="*/ 1070817 h 1070817"/>
                    <a:gd name="connsiteX6" fmla="*/ 33337 w 328612"/>
                    <a:gd name="connsiteY6" fmla="*/ 456454 h 1070817"/>
                    <a:gd name="connsiteX0" fmla="*/ 14287 w 328612"/>
                    <a:gd name="connsiteY0" fmla="*/ 461216 h 1070817"/>
                    <a:gd name="connsiteX1" fmla="*/ 0 w 328612"/>
                    <a:gd name="connsiteY1" fmla="*/ 0 h 1070817"/>
                    <a:gd name="connsiteX2" fmla="*/ 219075 w 328612"/>
                    <a:gd name="connsiteY2" fmla="*/ 0 h 1070817"/>
                    <a:gd name="connsiteX3" fmla="*/ 219075 w 328612"/>
                    <a:gd name="connsiteY3" fmla="*/ 461216 h 1070817"/>
                    <a:gd name="connsiteX4" fmla="*/ 328612 w 328612"/>
                    <a:gd name="connsiteY4" fmla="*/ 461216 h 1070817"/>
                    <a:gd name="connsiteX5" fmla="*/ 47624 w 328612"/>
                    <a:gd name="connsiteY5" fmla="*/ 1070817 h 1070817"/>
                    <a:gd name="connsiteX6" fmla="*/ 14287 w 328612"/>
                    <a:gd name="connsiteY6" fmla="*/ 461216 h 1070817"/>
                    <a:gd name="connsiteX0" fmla="*/ 47624 w 328612"/>
                    <a:gd name="connsiteY0" fmla="*/ 1070817 h 1070817"/>
                    <a:gd name="connsiteX1" fmla="*/ 0 w 328612"/>
                    <a:gd name="connsiteY1" fmla="*/ 0 h 1070817"/>
                    <a:gd name="connsiteX2" fmla="*/ 219075 w 328612"/>
                    <a:gd name="connsiteY2" fmla="*/ 0 h 1070817"/>
                    <a:gd name="connsiteX3" fmla="*/ 219075 w 328612"/>
                    <a:gd name="connsiteY3" fmla="*/ 461216 h 1070817"/>
                    <a:gd name="connsiteX4" fmla="*/ 328612 w 328612"/>
                    <a:gd name="connsiteY4" fmla="*/ 461216 h 1070817"/>
                    <a:gd name="connsiteX5" fmla="*/ 47624 w 328612"/>
                    <a:gd name="connsiteY5" fmla="*/ 1070817 h 1070817"/>
                    <a:gd name="connsiteX0" fmla="*/ 23812 w 328612"/>
                    <a:gd name="connsiteY0" fmla="*/ 1080342 h 1080342"/>
                    <a:gd name="connsiteX1" fmla="*/ 0 w 328612"/>
                    <a:gd name="connsiteY1" fmla="*/ 0 h 1080342"/>
                    <a:gd name="connsiteX2" fmla="*/ 219075 w 328612"/>
                    <a:gd name="connsiteY2" fmla="*/ 0 h 1080342"/>
                    <a:gd name="connsiteX3" fmla="*/ 219075 w 328612"/>
                    <a:gd name="connsiteY3" fmla="*/ 461216 h 1080342"/>
                    <a:gd name="connsiteX4" fmla="*/ 328612 w 328612"/>
                    <a:gd name="connsiteY4" fmla="*/ 461216 h 1080342"/>
                    <a:gd name="connsiteX5" fmla="*/ 23812 w 328612"/>
                    <a:gd name="connsiteY5" fmla="*/ 1080342 h 1080342"/>
                    <a:gd name="connsiteX0" fmla="*/ 4762 w 328612"/>
                    <a:gd name="connsiteY0" fmla="*/ 1080342 h 1080342"/>
                    <a:gd name="connsiteX1" fmla="*/ 0 w 328612"/>
                    <a:gd name="connsiteY1" fmla="*/ 0 h 1080342"/>
                    <a:gd name="connsiteX2" fmla="*/ 219075 w 328612"/>
                    <a:gd name="connsiteY2" fmla="*/ 0 h 1080342"/>
                    <a:gd name="connsiteX3" fmla="*/ 219075 w 328612"/>
                    <a:gd name="connsiteY3" fmla="*/ 461216 h 1080342"/>
                    <a:gd name="connsiteX4" fmla="*/ 328612 w 328612"/>
                    <a:gd name="connsiteY4" fmla="*/ 461216 h 1080342"/>
                    <a:gd name="connsiteX5" fmla="*/ 4762 w 328612"/>
                    <a:gd name="connsiteY5" fmla="*/ 1080342 h 1080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8612" h="1080342">
                      <a:moveTo>
                        <a:pt x="4762" y="1080342"/>
                      </a:moveTo>
                      <a:cubicBezTo>
                        <a:pt x="3175" y="720228"/>
                        <a:pt x="1587" y="360114"/>
                        <a:pt x="0" y="0"/>
                      </a:cubicBezTo>
                      <a:lnTo>
                        <a:pt x="219075" y="0"/>
                      </a:lnTo>
                      <a:lnTo>
                        <a:pt x="219075" y="461216"/>
                      </a:lnTo>
                      <a:lnTo>
                        <a:pt x="328612" y="461216"/>
                      </a:lnTo>
                      <a:lnTo>
                        <a:pt x="4762" y="10803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3" name="下箭头 320"/>
                <p:cNvSpPr/>
                <p:nvPr/>
              </p:nvSpPr>
              <p:spPr>
                <a:xfrm rot="10800000">
                  <a:off x="4746542" y="4694038"/>
                  <a:ext cx="287462" cy="945056"/>
                </a:xfrm>
                <a:custGeom>
                  <a:avLst/>
                  <a:gdLst>
                    <a:gd name="connsiteX0" fmla="*/ 0 w 438150"/>
                    <a:gd name="connsiteY0" fmla="*/ 461216 h 1032717"/>
                    <a:gd name="connsiteX1" fmla="*/ 109538 w 438150"/>
                    <a:gd name="connsiteY1" fmla="*/ 461216 h 1032717"/>
                    <a:gd name="connsiteX2" fmla="*/ 109538 w 438150"/>
                    <a:gd name="connsiteY2" fmla="*/ 0 h 1032717"/>
                    <a:gd name="connsiteX3" fmla="*/ 328613 w 438150"/>
                    <a:gd name="connsiteY3" fmla="*/ 0 h 1032717"/>
                    <a:gd name="connsiteX4" fmla="*/ 328613 w 438150"/>
                    <a:gd name="connsiteY4" fmla="*/ 461216 h 1032717"/>
                    <a:gd name="connsiteX5" fmla="*/ 438150 w 438150"/>
                    <a:gd name="connsiteY5" fmla="*/ 461216 h 1032717"/>
                    <a:gd name="connsiteX6" fmla="*/ 219075 w 438150"/>
                    <a:gd name="connsiteY6" fmla="*/ 1032717 h 1032717"/>
                    <a:gd name="connsiteX7" fmla="*/ 0 w 438150"/>
                    <a:gd name="connsiteY7" fmla="*/ 461216 h 1032717"/>
                    <a:gd name="connsiteX0" fmla="*/ 0 w 438150"/>
                    <a:gd name="connsiteY0" fmla="*/ 461216 h 1032717"/>
                    <a:gd name="connsiteX1" fmla="*/ 109538 w 438150"/>
                    <a:gd name="connsiteY1" fmla="*/ 0 h 1032717"/>
                    <a:gd name="connsiteX2" fmla="*/ 328613 w 438150"/>
                    <a:gd name="connsiteY2" fmla="*/ 0 h 1032717"/>
                    <a:gd name="connsiteX3" fmla="*/ 328613 w 438150"/>
                    <a:gd name="connsiteY3" fmla="*/ 461216 h 1032717"/>
                    <a:gd name="connsiteX4" fmla="*/ 438150 w 438150"/>
                    <a:gd name="connsiteY4" fmla="*/ 461216 h 1032717"/>
                    <a:gd name="connsiteX5" fmla="*/ 219075 w 438150"/>
                    <a:gd name="connsiteY5" fmla="*/ 1032717 h 1032717"/>
                    <a:gd name="connsiteX6" fmla="*/ 0 w 438150"/>
                    <a:gd name="connsiteY6" fmla="*/ 461216 h 1032717"/>
                    <a:gd name="connsiteX0" fmla="*/ 33337 w 328612"/>
                    <a:gd name="connsiteY0" fmla="*/ 456454 h 1032717"/>
                    <a:gd name="connsiteX1" fmla="*/ 0 w 328612"/>
                    <a:gd name="connsiteY1" fmla="*/ 0 h 1032717"/>
                    <a:gd name="connsiteX2" fmla="*/ 219075 w 328612"/>
                    <a:gd name="connsiteY2" fmla="*/ 0 h 1032717"/>
                    <a:gd name="connsiteX3" fmla="*/ 219075 w 328612"/>
                    <a:gd name="connsiteY3" fmla="*/ 461216 h 1032717"/>
                    <a:gd name="connsiteX4" fmla="*/ 328612 w 328612"/>
                    <a:gd name="connsiteY4" fmla="*/ 461216 h 1032717"/>
                    <a:gd name="connsiteX5" fmla="*/ 109537 w 328612"/>
                    <a:gd name="connsiteY5" fmla="*/ 1032717 h 1032717"/>
                    <a:gd name="connsiteX6" fmla="*/ 33337 w 328612"/>
                    <a:gd name="connsiteY6" fmla="*/ 456454 h 1032717"/>
                    <a:gd name="connsiteX0" fmla="*/ 33337 w 328612"/>
                    <a:gd name="connsiteY0" fmla="*/ 456454 h 1051767"/>
                    <a:gd name="connsiteX1" fmla="*/ 0 w 328612"/>
                    <a:gd name="connsiteY1" fmla="*/ 0 h 1051767"/>
                    <a:gd name="connsiteX2" fmla="*/ 219075 w 328612"/>
                    <a:gd name="connsiteY2" fmla="*/ 0 h 1051767"/>
                    <a:gd name="connsiteX3" fmla="*/ 219075 w 328612"/>
                    <a:gd name="connsiteY3" fmla="*/ 461216 h 1051767"/>
                    <a:gd name="connsiteX4" fmla="*/ 328612 w 328612"/>
                    <a:gd name="connsiteY4" fmla="*/ 461216 h 1051767"/>
                    <a:gd name="connsiteX5" fmla="*/ 76199 w 328612"/>
                    <a:gd name="connsiteY5" fmla="*/ 1051767 h 1051767"/>
                    <a:gd name="connsiteX6" fmla="*/ 33337 w 328612"/>
                    <a:gd name="connsiteY6" fmla="*/ 456454 h 1051767"/>
                    <a:gd name="connsiteX0" fmla="*/ 33337 w 328612"/>
                    <a:gd name="connsiteY0" fmla="*/ 456454 h 1051767"/>
                    <a:gd name="connsiteX1" fmla="*/ 0 w 328612"/>
                    <a:gd name="connsiteY1" fmla="*/ 0 h 1051767"/>
                    <a:gd name="connsiteX2" fmla="*/ 219075 w 328612"/>
                    <a:gd name="connsiteY2" fmla="*/ 0 h 1051767"/>
                    <a:gd name="connsiteX3" fmla="*/ 219075 w 328612"/>
                    <a:gd name="connsiteY3" fmla="*/ 461216 h 1051767"/>
                    <a:gd name="connsiteX4" fmla="*/ 328612 w 328612"/>
                    <a:gd name="connsiteY4" fmla="*/ 461216 h 1051767"/>
                    <a:gd name="connsiteX5" fmla="*/ 57149 w 328612"/>
                    <a:gd name="connsiteY5" fmla="*/ 1051767 h 1051767"/>
                    <a:gd name="connsiteX6" fmla="*/ 33337 w 328612"/>
                    <a:gd name="connsiteY6" fmla="*/ 456454 h 1051767"/>
                    <a:gd name="connsiteX0" fmla="*/ 33337 w 328612"/>
                    <a:gd name="connsiteY0" fmla="*/ 456454 h 1051767"/>
                    <a:gd name="connsiteX1" fmla="*/ 0 w 328612"/>
                    <a:gd name="connsiteY1" fmla="*/ 0 h 1051767"/>
                    <a:gd name="connsiteX2" fmla="*/ 219075 w 328612"/>
                    <a:gd name="connsiteY2" fmla="*/ 0 h 1051767"/>
                    <a:gd name="connsiteX3" fmla="*/ 219075 w 328612"/>
                    <a:gd name="connsiteY3" fmla="*/ 461216 h 1051767"/>
                    <a:gd name="connsiteX4" fmla="*/ 328612 w 328612"/>
                    <a:gd name="connsiteY4" fmla="*/ 461216 h 1051767"/>
                    <a:gd name="connsiteX5" fmla="*/ 66674 w 328612"/>
                    <a:gd name="connsiteY5" fmla="*/ 1051767 h 1051767"/>
                    <a:gd name="connsiteX6" fmla="*/ 33337 w 328612"/>
                    <a:gd name="connsiteY6" fmla="*/ 456454 h 1051767"/>
                    <a:gd name="connsiteX0" fmla="*/ 33337 w 328612"/>
                    <a:gd name="connsiteY0" fmla="*/ 456454 h 1070817"/>
                    <a:gd name="connsiteX1" fmla="*/ 0 w 328612"/>
                    <a:gd name="connsiteY1" fmla="*/ 0 h 1070817"/>
                    <a:gd name="connsiteX2" fmla="*/ 219075 w 328612"/>
                    <a:gd name="connsiteY2" fmla="*/ 0 h 1070817"/>
                    <a:gd name="connsiteX3" fmla="*/ 219075 w 328612"/>
                    <a:gd name="connsiteY3" fmla="*/ 461216 h 1070817"/>
                    <a:gd name="connsiteX4" fmla="*/ 328612 w 328612"/>
                    <a:gd name="connsiteY4" fmla="*/ 461216 h 1070817"/>
                    <a:gd name="connsiteX5" fmla="*/ 47624 w 328612"/>
                    <a:gd name="connsiteY5" fmla="*/ 1070817 h 1070817"/>
                    <a:gd name="connsiteX6" fmla="*/ 33337 w 328612"/>
                    <a:gd name="connsiteY6" fmla="*/ 456454 h 1070817"/>
                    <a:gd name="connsiteX0" fmla="*/ 14287 w 328612"/>
                    <a:gd name="connsiteY0" fmla="*/ 461216 h 1070817"/>
                    <a:gd name="connsiteX1" fmla="*/ 0 w 328612"/>
                    <a:gd name="connsiteY1" fmla="*/ 0 h 1070817"/>
                    <a:gd name="connsiteX2" fmla="*/ 219075 w 328612"/>
                    <a:gd name="connsiteY2" fmla="*/ 0 h 1070817"/>
                    <a:gd name="connsiteX3" fmla="*/ 219075 w 328612"/>
                    <a:gd name="connsiteY3" fmla="*/ 461216 h 1070817"/>
                    <a:gd name="connsiteX4" fmla="*/ 328612 w 328612"/>
                    <a:gd name="connsiteY4" fmla="*/ 461216 h 1070817"/>
                    <a:gd name="connsiteX5" fmla="*/ 47624 w 328612"/>
                    <a:gd name="connsiteY5" fmla="*/ 1070817 h 1070817"/>
                    <a:gd name="connsiteX6" fmla="*/ 14287 w 328612"/>
                    <a:gd name="connsiteY6" fmla="*/ 461216 h 1070817"/>
                    <a:gd name="connsiteX0" fmla="*/ 47624 w 328612"/>
                    <a:gd name="connsiteY0" fmla="*/ 1070817 h 1070817"/>
                    <a:gd name="connsiteX1" fmla="*/ 0 w 328612"/>
                    <a:gd name="connsiteY1" fmla="*/ 0 h 1070817"/>
                    <a:gd name="connsiteX2" fmla="*/ 219075 w 328612"/>
                    <a:gd name="connsiteY2" fmla="*/ 0 h 1070817"/>
                    <a:gd name="connsiteX3" fmla="*/ 219075 w 328612"/>
                    <a:gd name="connsiteY3" fmla="*/ 461216 h 1070817"/>
                    <a:gd name="connsiteX4" fmla="*/ 328612 w 328612"/>
                    <a:gd name="connsiteY4" fmla="*/ 461216 h 1070817"/>
                    <a:gd name="connsiteX5" fmla="*/ 47624 w 328612"/>
                    <a:gd name="connsiteY5" fmla="*/ 1070817 h 1070817"/>
                    <a:gd name="connsiteX0" fmla="*/ 23812 w 328612"/>
                    <a:gd name="connsiteY0" fmla="*/ 1080342 h 1080342"/>
                    <a:gd name="connsiteX1" fmla="*/ 0 w 328612"/>
                    <a:gd name="connsiteY1" fmla="*/ 0 h 1080342"/>
                    <a:gd name="connsiteX2" fmla="*/ 219075 w 328612"/>
                    <a:gd name="connsiteY2" fmla="*/ 0 h 1080342"/>
                    <a:gd name="connsiteX3" fmla="*/ 219075 w 328612"/>
                    <a:gd name="connsiteY3" fmla="*/ 461216 h 1080342"/>
                    <a:gd name="connsiteX4" fmla="*/ 328612 w 328612"/>
                    <a:gd name="connsiteY4" fmla="*/ 461216 h 1080342"/>
                    <a:gd name="connsiteX5" fmla="*/ 23812 w 328612"/>
                    <a:gd name="connsiteY5" fmla="*/ 1080342 h 1080342"/>
                    <a:gd name="connsiteX0" fmla="*/ 4762 w 328612"/>
                    <a:gd name="connsiteY0" fmla="*/ 1080342 h 1080342"/>
                    <a:gd name="connsiteX1" fmla="*/ 0 w 328612"/>
                    <a:gd name="connsiteY1" fmla="*/ 0 h 1080342"/>
                    <a:gd name="connsiteX2" fmla="*/ 219075 w 328612"/>
                    <a:gd name="connsiteY2" fmla="*/ 0 h 1080342"/>
                    <a:gd name="connsiteX3" fmla="*/ 219075 w 328612"/>
                    <a:gd name="connsiteY3" fmla="*/ 461216 h 1080342"/>
                    <a:gd name="connsiteX4" fmla="*/ 328612 w 328612"/>
                    <a:gd name="connsiteY4" fmla="*/ 461216 h 1080342"/>
                    <a:gd name="connsiteX5" fmla="*/ 4762 w 328612"/>
                    <a:gd name="connsiteY5" fmla="*/ 1080342 h 1080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8612" h="1080342">
                      <a:moveTo>
                        <a:pt x="4762" y="1080342"/>
                      </a:moveTo>
                      <a:cubicBezTo>
                        <a:pt x="3175" y="720228"/>
                        <a:pt x="1587" y="360114"/>
                        <a:pt x="0" y="0"/>
                      </a:cubicBezTo>
                      <a:lnTo>
                        <a:pt x="219075" y="0"/>
                      </a:lnTo>
                      <a:lnTo>
                        <a:pt x="219075" y="461216"/>
                      </a:lnTo>
                      <a:lnTo>
                        <a:pt x="328612" y="461216"/>
                      </a:lnTo>
                      <a:lnTo>
                        <a:pt x="4762" y="10803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455" name="组合 454"/>
            <p:cNvGrpSpPr/>
            <p:nvPr/>
          </p:nvGrpSpPr>
          <p:grpSpPr>
            <a:xfrm>
              <a:off x="4261614" y="4530285"/>
              <a:ext cx="1316946" cy="1233976"/>
              <a:chOff x="4368800" y="4571738"/>
              <a:chExt cx="1316946" cy="1233976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56" name="圆角矩形 455"/>
              <p:cNvSpPr/>
              <p:nvPr/>
            </p:nvSpPr>
            <p:spPr>
              <a:xfrm>
                <a:off x="4368800" y="4571738"/>
                <a:ext cx="1316946" cy="1233976"/>
              </a:xfrm>
              <a:prstGeom prst="roundRect">
                <a:avLst/>
              </a:prstGeom>
              <a:solidFill>
                <a:srgbClr val="67B7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457" name="组合 456"/>
              <p:cNvGrpSpPr/>
              <p:nvPr/>
            </p:nvGrpSpPr>
            <p:grpSpPr>
              <a:xfrm>
                <a:off x="4746542" y="4694038"/>
                <a:ext cx="617708" cy="951810"/>
                <a:chOff x="4746542" y="4694038"/>
                <a:chExt cx="617708" cy="951810"/>
              </a:xfrm>
            </p:grpSpPr>
            <p:sp>
              <p:nvSpPr>
                <p:cNvPr id="458" name="下箭头 320"/>
                <p:cNvSpPr/>
                <p:nvPr/>
              </p:nvSpPr>
              <p:spPr>
                <a:xfrm>
                  <a:off x="5076788" y="4700792"/>
                  <a:ext cx="287462" cy="945056"/>
                </a:xfrm>
                <a:custGeom>
                  <a:avLst/>
                  <a:gdLst>
                    <a:gd name="connsiteX0" fmla="*/ 0 w 438150"/>
                    <a:gd name="connsiteY0" fmla="*/ 461216 h 1032717"/>
                    <a:gd name="connsiteX1" fmla="*/ 109538 w 438150"/>
                    <a:gd name="connsiteY1" fmla="*/ 461216 h 1032717"/>
                    <a:gd name="connsiteX2" fmla="*/ 109538 w 438150"/>
                    <a:gd name="connsiteY2" fmla="*/ 0 h 1032717"/>
                    <a:gd name="connsiteX3" fmla="*/ 328613 w 438150"/>
                    <a:gd name="connsiteY3" fmla="*/ 0 h 1032717"/>
                    <a:gd name="connsiteX4" fmla="*/ 328613 w 438150"/>
                    <a:gd name="connsiteY4" fmla="*/ 461216 h 1032717"/>
                    <a:gd name="connsiteX5" fmla="*/ 438150 w 438150"/>
                    <a:gd name="connsiteY5" fmla="*/ 461216 h 1032717"/>
                    <a:gd name="connsiteX6" fmla="*/ 219075 w 438150"/>
                    <a:gd name="connsiteY6" fmla="*/ 1032717 h 1032717"/>
                    <a:gd name="connsiteX7" fmla="*/ 0 w 438150"/>
                    <a:gd name="connsiteY7" fmla="*/ 461216 h 1032717"/>
                    <a:gd name="connsiteX0" fmla="*/ 0 w 438150"/>
                    <a:gd name="connsiteY0" fmla="*/ 461216 h 1032717"/>
                    <a:gd name="connsiteX1" fmla="*/ 109538 w 438150"/>
                    <a:gd name="connsiteY1" fmla="*/ 0 h 1032717"/>
                    <a:gd name="connsiteX2" fmla="*/ 328613 w 438150"/>
                    <a:gd name="connsiteY2" fmla="*/ 0 h 1032717"/>
                    <a:gd name="connsiteX3" fmla="*/ 328613 w 438150"/>
                    <a:gd name="connsiteY3" fmla="*/ 461216 h 1032717"/>
                    <a:gd name="connsiteX4" fmla="*/ 438150 w 438150"/>
                    <a:gd name="connsiteY4" fmla="*/ 461216 h 1032717"/>
                    <a:gd name="connsiteX5" fmla="*/ 219075 w 438150"/>
                    <a:gd name="connsiteY5" fmla="*/ 1032717 h 1032717"/>
                    <a:gd name="connsiteX6" fmla="*/ 0 w 438150"/>
                    <a:gd name="connsiteY6" fmla="*/ 461216 h 1032717"/>
                    <a:gd name="connsiteX0" fmla="*/ 33337 w 328612"/>
                    <a:gd name="connsiteY0" fmla="*/ 456454 h 1032717"/>
                    <a:gd name="connsiteX1" fmla="*/ 0 w 328612"/>
                    <a:gd name="connsiteY1" fmla="*/ 0 h 1032717"/>
                    <a:gd name="connsiteX2" fmla="*/ 219075 w 328612"/>
                    <a:gd name="connsiteY2" fmla="*/ 0 h 1032717"/>
                    <a:gd name="connsiteX3" fmla="*/ 219075 w 328612"/>
                    <a:gd name="connsiteY3" fmla="*/ 461216 h 1032717"/>
                    <a:gd name="connsiteX4" fmla="*/ 328612 w 328612"/>
                    <a:gd name="connsiteY4" fmla="*/ 461216 h 1032717"/>
                    <a:gd name="connsiteX5" fmla="*/ 109537 w 328612"/>
                    <a:gd name="connsiteY5" fmla="*/ 1032717 h 1032717"/>
                    <a:gd name="connsiteX6" fmla="*/ 33337 w 328612"/>
                    <a:gd name="connsiteY6" fmla="*/ 456454 h 1032717"/>
                    <a:gd name="connsiteX0" fmla="*/ 33337 w 328612"/>
                    <a:gd name="connsiteY0" fmla="*/ 456454 h 1051767"/>
                    <a:gd name="connsiteX1" fmla="*/ 0 w 328612"/>
                    <a:gd name="connsiteY1" fmla="*/ 0 h 1051767"/>
                    <a:gd name="connsiteX2" fmla="*/ 219075 w 328612"/>
                    <a:gd name="connsiteY2" fmla="*/ 0 h 1051767"/>
                    <a:gd name="connsiteX3" fmla="*/ 219075 w 328612"/>
                    <a:gd name="connsiteY3" fmla="*/ 461216 h 1051767"/>
                    <a:gd name="connsiteX4" fmla="*/ 328612 w 328612"/>
                    <a:gd name="connsiteY4" fmla="*/ 461216 h 1051767"/>
                    <a:gd name="connsiteX5" fmla="*/ 76199 w 328612"/>
                    <a:gd name="connsiteY5" fmla="*/ 1051767 h 1051767"/>
                    <a:gd name="connsiteX6" fmla="*/ 33337 w 328612"/>
                    <a:gd name="connsiteY6" fmla="*/ 456454 h 1051767"/>
                    <a:gd name="connsiteX0" fmla="*/ 33337 w 328612"/>
                    <a:gd name="connsiteY0" fmla="*/ 456454 h 1051767"/>
                    <a:gd name="connsiteX1" fmla="*/ 0 w 328612"/>
                    <a:gd name="connsiteY1" fmla="*/ 0 h 1051767"/>
                    <a:gd name="connsiteX2" fmla="*/ 219075 w 328612"/>
                    <a:gd name="connsiteY2" fmla="*/ 0 h 1051767"/>
                    <a:gd name="connsiteX3" fmla="*/ 219075 w 328612"/>
                    <a:gd name="connsiteY3" fmla="*/ 461216 h 1051767"/>
                    <a:gd name="connsiteX4" fmla="*/ 328612 w 328612"/>
                    <a:gd name="connsiteY4" fmla="*/ 461216 h 1051767"/>
                    <a:gd name="connsiteX5" fmla="*/ 57149 w 328612"/>
                    <a:gd name="connsiteY5" fmla="*/ 1051767 h 1051767"/>
                    <a:gd name="connsiteX6" fmla="*/ 33337 w 328612"/>
                    <a:gd name="connsiteY6" fmla="*/ 456454 h 1051767"/>
                    <a:gd name="connsiteX0" fmla="*/ 33337 w 328612"/>
                    <a:gd name="connsiteY0" fmla="*/ 456454 h 1051767"/>
                    <a:gd name="connsiteX1" fmla="*/ 0 w 328612"/>
                    <a:gd name="connsiteY1" fmla="*/ 0 h 1051767"/>
                    <a:gd name="connsiteX2" fmla="*/ 219075 w 328612"/>
                    <a:gd name="connsiteY2" fmla="*/ 0 h 1051767"/>
                    <a:gd name="connsiteX3" fmla="*/ 219075 w 328612"/>
                    <a:gd name="connsiteY3" fmla="*/ 461216 h 1051767"/>
                    <a:gd name="connsiteX4" fmla="*/ 328612 w 328612"/>
                    <a:gd name="connsiteY4" fmla="*/ 461216 h 1051767"/>
                    <a:gd name="connsiteX5" fmla="*/ 66674 w 328612"/>
                    <a:gd name="connsiteY5" fmla="*/ 1051767 h 1051767"/>
                    <a:gd name="connsiteX6" fmla="*/ 33337 w 328612"/>
                    <a:gd name="connsiteY6" fmla="*/ 456454 h 1051767"/>
                    <a:gd name="connsiteX0" fmla="*/ 33337 w 328612"/>
                    <a:gd name="connsiteY0" fmla="*/ 456454 h 1070817"/>
                    <a:gd name="connsiteX1" fmla="*/ 0 w 328612"/>
                    <a:gd name="connsiteY1" fmla="*/ 0 h 1070817"/>
                    <a:gd name="connsiteX2" fmla="*/ 219075 w 328612"/>
                    <a:gd name="connsiteY2" fmla="*/ 0 h 1070817"/>
                    <a:gd name="connsiteX3" fmla="*/ 219075 w 328612"/>
                    <a:gd name="connsiteY3" fmla="*/ 461216 h 1070817"/>
                    <a:gd name="connsiteX4" fmla="*/ 328612 w 328612"/>
                    <a:gd name="connsiteY4" fmla="*/ 461216 h 1070817"/>
                    <a:gd name="connsiteX5" fmla="*/ 47624 w 328612"/>
                    <a:gd name="connsiteY5" fmla="*/ 1070817 h 1070817"/>
                    <a:gd name="connsiteX6" fmla="*/ 33337 w 328612"/>
                    <a:gd name="connsiteY6" fmla="*/ 456454 h 1070817"/>
                    <a:gd name="connsiteX0" fmla="*/ 14287 w 328612"/>
                    <a:gd name="connsiteY0" fmla="*/ 461216 h 1070817"/>
                    <a:gd name="connsiteX1" fmla="*/ 0 w 328612"/>
                    <a:gd name="connsiteY1" fmla="*/ 0 h 1070817"/>
                    <a:gd name="connsiteX2" fmla="*/ 219075 w 328612"/>
                    <a:gd name="connsiteY2" fmla="*/ 0 h 1070817"/>
                    <a:gd name="connsiteX3" fmla="*/ 219075 w 328612"/>
                    <a:gd name="connsiteY3" fmla="*/ 461216 h 1070817"/>
                    <a:gd name="connsiteX4" fmla="*/ 328612 w 328612"/>
                    <a:gd name="connsiteY4" fmla="*/ 461216 h 1070817"/>
                    <a:gd name="connsiteX5" fmla="*/ 47624 w 328612"/>
                    <a:gd name="connsiteY5" fmla="*/ 1070817 h 1070817"/>
                    <a:gd name="connsiteX6" fmla="*/ 14287 w 328612"/>
                    <a:gd name="connsiteY6" fmla="*/ 461216 h 1070817"/>
                    <a:gd name="connsiteX0" fmla="*/ 47624 w 328612"/>
                    <a:gd name="connsiteY0" fmla="*/ 1070817 h 1070817"/>
                    <a:gd name="connsiteX1" fmla="*/ 0 w 328612"/>
                    <a:gd name="connsiteY1" fmla="*/ 0 h 1070817"/>
                    <a:gd name="connsiteX2" fmla="*/ 219075 w 328612"/>
                    <a:gd name="connsiteY2" fmla="*/ 0 h 1070817"/>
                    <a:gd name="connsiteX3" fmla="*/ 219075 w 328612"/>
                    <a:gd name="connsiteY3" fmla="*/ 461216 h 1070817"/>
                    <a:gd name="connsiteX4" fmla="*/ 328612 w 328612"/>
                    <a:gd name="connsiteY4" fmla="*/ 461216 h 1070817"/>
                    <a:gd name="connsiteX5" fmla="*/ 47624 w 328612"/>
                    <a:gd name="connsiteY5" fmla="*/ 1070817 h 1070817"/>
                    <a:gd name="connsiteX0" fmla="*/ 23812 w 328612"/>
                    <a:gd name="connsiteY0" fmla="*/ 1080342 h 1080342"/>
                    <a:gd name="connsiteX1" fmla="*/ 0 w 328612"/>
                    <a:gd name="connsiteY1" fmla="*/ 0 h 1080342"/>
                    <a:gd name="connsiteX2" fmla="*/ 219075 w 328612"/>
                    <a:gd name="connsiteY2" fmla="*/ 0 h 1080342"/>
                    <a:gd name="connsiteX3" fmla="*/ 219075 w 328612"/>
                    <a:gd name="connsiteY3" fmla="*/ 461216 h 1080342"/>
                    <a:gd name="connsiteX4" fmla="*/ 328612 w 328612"/>
                    <a:gd name="connsiteY4" fmla="*/ 461216 h 1080342"/>
                    <a:gd name="connsiteX5" fmla="*/ 23812 w 328612"/>
                    <a:gd name="connsiteY5" fmla="*/ 1080342 h 1080342"/>
                    <a:gd name="connsiteX0" fmla="*/ 4762 w 328612"/>
                    <a:gd name="connsiteY0" fmla="*/ 1080342 h 1080342"/>
                    <a:gd name="connsiteX1" fmla="*/ 0 w 328612"/>
                    <a:gd name="connsiteY1" fmla="*/ 0 h 1080342"/>
                    <a:gd name="connsiteX2" fmla="*/ 219075 w 328612"/>
                    <a:gd name="connsiteY2" fmla="*/ 0 h 1080342"/>
                    <a:gd name="connsiteX3" fmla="*/ 219075 w 328612"/>
                    <a:gd name="connsiteY3" fmla="*/ 461216 h 1080342"/>
                    <a:gd name="connsiteX4" fmla="*/ 328612 w 328612"/>
                    <a:gd name="connsiteY4" fmla="*/ 461216 h 1080342"/>
                    <a:gd name="connsiteX5" fmla="*/ 4762 w 328612"/>
                    <a:gd name="connsiteY5" fmla="*/ 1080342 h 1080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8612" h="1080342">
                      <a:moveTo>
                        <a:pt x="4762" y="1080342"/>
                      </a:moveTo>
                      <a:cubicBezTo>
                        <a:pt x="3175" y="720228"/>
                        <a:pt x="1587" y="360114"/>
                        <a:pt x="0" y="0"/>
                      </a:cubicBezTo>
                      <a:lnTo>
                        <a:pt x="219075" y="0"/>
                      </a:lnTo>
                      <a:lnTo>
                        <a:pt x="219075" y="461216"/>
                      </a:lnTo>
                      <a:lnTo>
                        <a:pt x="328612" y="461216"/>
                      </a:lnTo>
                      <a:lnTo>
                        <a:pt x="4762" y="10803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9" name="下箭头 320"/>
                <p:cNvSpPr/>
                <p:nvPr/>
              </p:nvSpPr>
              <p:spPr>
                <a:xfrm rot="10800000">
                  <a:off x="4746542" y="4694038"/>
                  <a:ext cx="287462" cy="945056"/>
                </a:xfrm>
                <a:custGeom>
                  <a:avLst/>
                  <a:gdLst>
                    <a:gd name="connsiteX0" fmla="*/ 0 w 438150"/>
                    <a:gd name="connsiteY0" fmla="*/ 461216 h 1032717"/>
                    <a:gd name="connsiteX1" fmla="*/ 109538 w 438150"/>
                    <a:gd name="connsiteY1" fmla="*/ 461216 h 1032717"/>
                    <a:gd name="connsiteX2" fmla="*/ 109538 w 438150"/>
                    <a:gd name="connsiteY2" fmla="*/ 0 h 1032717"/>
                    <a:gd name="connsiteX3" fmla="*/ 328613 w 438150"/>
                    <a:gd name="connsiteY3" fmla="*/ 0 h 1032717"/>
                    <a:gd name="connsiteX4" fmla="*/ 328613 w 438150"/>
                    <a:gd name="connsiteY4" fmla="*/ 461216 h 1032717"/>
                    <a:gd name="connsiteX5" fmla="*/ 438150 w 438150"/>
                    <a:gd name="connsiteY5" fmla="*/ 461216 h 1032717"/>
                    <a:gd name="connsiteX6" fmla="*/ 219075 w 438150"/>
                    <a:gd name="connsiteY6" fmla="*/ 1032717 h 1032717"/>
                    <a:gd name="connsiteX7" fmla="*/ 0 w 438150"/>
                    <a:gd name="connsiteY7" fmla="*/ 461216 h 1032717"/>
                    <a:gd name="connsiteX0" fmla="*/ 0 w 438150"/>
                    <a:gd name="connsiteY0" fmla="*/ 461216 h 1032717"/>
                    <a:gd name="connsiteX1" fmla="*/ 109538 w 438150"/>
                    <a:gd name="connsiteY1" fmla="*/ 0 h 1032717"/>
                    <a:gd name="connsiteX2" fmla="*/ 328613 w 438150"/>
                    <a:gd name="connsiteY2" fmla="*/ 0 h 1032717"/>
                    <a:gd name="connsiteX3" fmla="*/ 328613 w 438150"/>
                    <a:gd name="connsiteY3" fmla="*/ 461216 h 1032717"/>
                    <a:gd name="connsiteX4" fmla="*/ 438150 w 438150"/>
                    <a:gd name="connsiteY4" fmla="*/ 461216 h 1032717"/>
                    <a:gd name="connsiteX5" fmla="*/ 219075 w 438150"/>
                    <a:gd name="connsiteY5" fmla="*/ 1032717 h 1032717"/>
                    <a:gd name="connsiteX6" fmla="*/ 0 w 438150"/>
                    <a:gd name="connsiteY6" fmla="*/ 461216 h 1032717"/>
                    <a:gd name="connsiteX0" fmla="*/ 33337 w 328612"/>
                    <a:gd name="connsiteY0" fmla="*/ 456454 h 1032717"/>
                    <a:gd name="connsiteX1" fmla="*/ 0 w 328612"/>
                    <a:gd name="connsiteY1" fmla="*/ 0 h 1032717"/>
                    <a:gd name="connsiteX2" fmla="*/ 219075 w 328612"/>
                    <a:gd name="connsiteY2" fmla="*/ 0 h 1032717"/>
                    <a:gd name="connsiteX3" fmla="*/ 219075 w 328612"/>
                    <a:gd name="connsiteY3" fmla="*/ 461216 h 1032717"/>
                    <a:gd name="connsiteX4" fmla="*/ 328612 w 328612"/>
                    <a:gd name="connsiteY4" fmla="*/ 461216 h 1032717"/>
                    <a:gd name="connsiteX5" fmla="*/ 109537 w 328612"/>
                    <a:gd name="connsiteY5" fmla="*/ 1032717 h 1032717"/>
                    <a:gd name="connsiteX6" fmla="*/ 33337 w 328612"/>
                    <a:gd name="connsiteY6" fmla="*/ 456454 h 1032717"/>
                    <a:gd name="connsiteX0" fmla="*/ 33337 w 328612"/>
                    <a:gd name="connsiteY0" fmla="*/ 456454 h 1051767"/>
                    <a:gd name="connsiteX1" fmla="*/ 0 w 328612"/>
                    <a:gd name="connsiteY1" fmla="*/ 0 h 1051767"/>
                    <a:gd name="connsiteX2" fmla="*/ 219075 w 328612"/>
                    <a:gd name="connsiteY2" fmla="*/ 0 h 1051767"/>
                    <a:gd name="connsiteX3" fmla="*/ 219075 w 328612"/>
                    <a:gd name="connsiteY3" fmla="*/ 461216 h 1051767"/>
                    <a:gd name="connsiteX4" fmla="*/ 328612 w 328612"/>
                    <a:gd name="connsiteY4" fmla="*/ 461216 h 1051767"/>
                    <a:gd name="connsiteX5" fmla="*/ 76199 w 328612"/>
                    <a:gd name="connsiteY5" fmla="*/ 1051767 h 1051767"/>
                    <a:gd name="connsiteX6" fmla="*/ 33337 w 328612"/>
                    <a:gd name="connsiteY6" fmla="*/ 456454 h 1051767"/>
                    <a:gd name="connsiteX0" fmla="*/ 33337 w 328612"/>
                    <a:gd name="connsiteY0" fmla="*/ 456454 h 1051767"/>
                    <a:gd name="connsiteX1" fmla="*/ 0 w 328612"/>
                    <a:gd name="connsiteY1" fmla="*/ 0 h 1051767"/>
                    <a:gd name="connsiteX2" fmla="*/ 219075 w 328612"/>
                    <a:gd name="connsiteY2" fmla="*/ 0 h 1051767"/>
                    <a:gd name="connsiteX3" fmla="*/ 219075 w 328612"/>
                    <a:gd name="connsiteY3" fmla="*/ 461216 h 1051767"/>
                    <a:gd name="connsiteX4" fmla="*/ 328612 w 328612"/>
                    <a:gd name="connsiteY4" fmla="*/ 461216 h 1051767"/>
                    <a:gd name="connsiteX5" fmla="*/ 57149 w 328612"/>
                    <a:gd name="connsiteY5" fmla="*/ 1051767 h 1051767"/>
                    <a:gd name="connsiteX6" fmla="*/ 33337 w 328612"/>
                    <a:gd name="connsiteY6" fmla="*/ 456454 h 1051767"/>
                    <a:gd name="connsiteX0" fmla="*/ 33337 w 328612"/>
                    <a:gd name="connsiteY0" fmla="*/ 456454 h 1051767"/>
                    <a:gd name="connsiteX1" fmla="*/ 0 w 328612"/>
                    <a:gd name="connsiteY1" fmla="*/ 0 h 1051767"/>
                    <a:gd name="connsiteX2" fmla="*/ 219075 w 328612"/>
                    <a:gd name="connsiteY2" fmla="*/ 0 h 1051767"/>
                    <a:gd name="connsiteX3" fmla="*/ 219075 w 328612"/>
                    <a:gd name="connsiteY3" fmla="*/ 461216 h 1051767"/>
                    <a:gd name="connsiteX4" fmla="*/ 328612 w 328612"/>
                    <a:gd name="connsiteY4" fmla="*/ 461216 h 1051767"/>
                    <a:gd name="connsiteX5" fmla="*/ 66674 w 328612"/>
                    <a:gd name="connsiteY5" fmla="*/ 1051767 h 1051767"/>
                    <a:gd name="connsiteX6" fmla="*/ 33337 w 328612"/>
                    <a:gd name="connsiteY6" fmla="*/ 456454 h 1051767"/>
                    <a:gd name="connsiteX0" fmla="*/ 33337 w 328612"/>
                    <a:gd name="connsiteY0" fmla="*/ 456454 h 1070817"/>
                    <a:gd name="connsiteX1" fmla="*/ 0 w 328612"/>
                    <a:gd name="connsiteY1" fmla="*/ 0 h 1070817"/>
                    <a:gd name="connsiteX2" fmla="*/ 219075 w 328612"/>
                    <a:gd name="connsiteY2" fmla="*/ 0 h 1070817"/>
                    <a:gd name="connsiteX3" fmla="*/ 219075 w 328612"/>
                    <a:gd name="connsiteY3" fmla="*/ 461216 h 1070817"/>
                    <a:gd name="connsiteX4" fmla="*/ 328612 w 328612"/>
                    <a:gd name="connsiteY4" fmla="*/ 461216 h 1070817"/>
                    <a:gd name="connsiteX5" fmla="*/ 47624 w 328612"/>
                    <a:gd name="connsiteY5" fmla="*/ 1070817 h 1070817"/>
                    <a:gd name="connsiteX6" fmla="*/ 33337 w 328612"/>
                    <a:gd name="connsiteY6" fmla="*/ 456454 h 1070817"/>
                    <a:gd name="connsiteX0" fmla="*/ 14287 w 328612"/>
                    <a:gd name="connsiteY0" fmla="*/ 461216 h 1070817"/>
                    <a:gd name="connsiteX1" fmla="*/ 0 w 328612"/>
                    <a:gd name="connsiteY1" fmla="*/ 0 h 1070817"/>
                    <a:gd name="connsiteX2" fmla="*/ 219075 w 328612"/>
                    <a:gd name="connsiteY2" fmla="*/ 0 h 1070817"/>
                    <a:gd name="connsiteX3" fmla="*/ 219075 w 328612"/>
                    <a:gd name="connsiteY3" fmla="*/ 461216 h 1070817"/>
                    <a:gd name="connsiteX4" fmla="*/ 328612 w 328612"/>
                    <a:gd name="connsiteY4" fmla="*/ 461216 h 1070817"/>
                    <a:gd name="connsiteX5" fmla="*/ 47624 w 328612"/>
                    <a:gd name="connsiteY5" fmla="*/ 1070817 h 1070817"/>
                    <a:gd name="connsiteX6" fmla="*/ 14287 w 328612"/>
                    <a:gd name="connsiteY6" fmla="*/ 461216 h 1070817"/>
                    <a:gd name="connsiteX0" fmla="*/ 47624 w 328612"/>
                    <a:gd name="connsiteY0" fmla="*/ 1070817 h 1070817"/>
                    <a:gd name="connsiteX1" fmla="*/ 0 w 328612"/>
                    <a:gd name="connsiteY1" fmla="*/ 0 h 1070817"/>
                    <a:gd name="connsiteX2" fmla="*/ 219075 w 328612"/>
                    <a:gd name="connsiteY2" fmla="*/ 0 h 1070817"/>
                    <a:gd name="connsiteX3" fmla="*/ 219075 w 328612"/>
                    <a:gd name="connsiteY3" fmla="*/ 461216 h 1070817"/>
                    <a:gd name="connsiteX4" fmla="*/ 328612 w 328612"/>
                    <a:gd name="connsiteY4" fmla="*/ 461216 h 1070817"/>
                    <a:gd name="connsiteX5" fmla="*/ 47624 w 328612"/>
                    <a:gd name="connsiteY5" fmla="*/ 1070817 h 1070817"/>
                    <a:gd name="connsiteX0" fmla="*/ 23812 w 328612"/>
                    <a:gd name="connsiteY0" fmla="*/ 1080342 h 1080342"/>
                    <a:gd name="connsiteX1" fmla="*/ 0 w 328612"/>
                    <a:gd name="connsiteY1" fmla="*/ 0 h 1080342"/>
                    <a:gd name="connsiteX2" fmla="*/ 219075 w 328612"/>
                    <a:gd name="connsiteY2" fmla="*/ 0 h 1080342"/>
                    <a:gd name="connsiteX3" fmla="*/ 219075 w 328612"/>
                    <a:gd name="connsiteY3" fmla="*/ 461216 h 1080342"/>
                    <a:gd name="connsiteX4" fmla="*/ 328612 w 328612"/>
                    <a:gd name="connsiteY4" fmla="*/ 461216 h 1080342"/>
                    <a:gd name="connsiteX5" fmla="*/ 23812 w 328612"/>
                    <a:gd name="connsiteY5" fmla="*/ 1080342 h 1080342"/>
                    <a:gd name="connsiteX0" fmla="*/ 4762 w 328612"/>
                    <a:gd name="connsiteY0" fmla="*/ 1080342 h 1080342"/>
                    <a:gd name="connsiteX1" fmla="*/ 0 w 328612"/>
                    <a:gd name="connsiteY1" fmla="*/ 0 h 1080342"/>
                    <a:gd name="connsiteX2" fmla="*/ 219075 w 328612"/>
                    <a:gd name="connsiteY2" fmla="*/ 0 h 1080342"/>
                    <a:gd name="connsiteX3" fmla="*/ 219075 w 328612"/>
                    <a:gd name="connsiteY3" fmla="*/ 461216 h 1080342"/>
                    <a:gd name="connsiteX4" fmla="*/ 328612 w 328612"/>
                    <a:gd name="connsiteY4" fmla="*/ 461216 h 1080342"/>
                    <a:gd name="connsiteX5" fmla="*/ 4762 w 328612"/>
                    <a:gd name="connsiteY5" fmla="*/ 1080342 h 1080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8612" h="1080342">
                      <a:moveTo>
                        <a:pt x="4762" y="1080342"/>
                      </a:moveTo>
                      <a:cubicBezTo>
                        <a:pt x="3175" y="720228"/>
                        <a:pt x="1587" y="360114"/>
                        <a:pt x="0" y="0"/>
                      </a:cubicBezTo>
                      <a:lnTo>
                        <a:pt x="219075" y="0"/>
                      </a:lnTo>
                      <a:lnTo>
                        <a:pt x="219075" y="461216"/>
                      </a:lnTo>
                      <a:lnTo>
                        <a:pt x="328612" y="461216"/>
                      </a:lnTo>
                      <a:lnTo>
                        <a:pt x="4762" y="10803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grpSp>
        <p:nvGrpSpPr>
          <p:cNvPr id="464" name="组合 463"/>
          <p:cNvGrpSpPr/>
          <p:nvPr/>
        </p:nvGrpSpPr>
        <p:grpSpPr>
          <a:xfrm>
            <a:off x="5853987" y="1913484"/>
            <a:ext cx="1077101" cy="1259148"/>
            <a:chOff x="8272582" y="2844654"/>
            <a:chExt cx="1239837" cy="1449388"/>
          </a:xfrm>
        </p:grpSpPr>
        <p:sp>
          <p:nvSpPr>
            <p:cNvPr id="465" name="Freeform 5"/>
            <p:cNvSpPr>
              <a:spLocks/>
            </p:cNvSpPr>
            <p:nvPr/>
          </p:nvSpPr>
          <p:spPr bwMode="auto">
            <a:xfrm>
              <a:off x="8272582" y="3319317"/>
              <a:ext cx="476250" cy="827088"/>
            </a:xfrm>
            <a:custGeom>
              <a:avLst/>
              <a:gdLst>
                <a:gd name="T0" fmla="*/ 0 w 2699"/>
                <a:gd name="T1" fmla="*/ 416 h 4694"/>
                <a:gd name="T2" fmla="*/ 331 w 2699"/>
                <a:gd name="T3" fmla="*/ 1084 h 4694"/>
                <a:gd name="T4" fmla="*/ 791 w 2699"/>
                <a:gd name="T5" fmla="*/ 2019 h 4694"/>
                <a:gd name="T6" fmla="*/ 1499 w 2699"/>
                <a:gd name="T7" fmla="*/ 3467 h 4694"/>
                <a:gd name="T8" fmla="*/ 1628 w 2699"/>
                <a:gd name="T9" fmla="*/ 3746 h 4694"/>
                <a:gd name="T10" fmla="*/ 1757 w 2699"/>
                <a:gd name="T11" fmla="*/ 4025 h 4694"/>
                <a:gd name="T12" fmla="*/ 1887 w 2699"/>
                <a:gd name="T13" fmla="*/ 4312 h 4694"/>
                <a:gd name="T14" fmla="*/ 2024 w 2699"/>
                <a:gd name="T15" fmla="*/ 4591 h 4694"/>
                <a:gd name="T16" fmla="*/ 2043 w 2699"/>
                <a:gd name="T17" fmla="*/ 4643 h 4694"/>
                <a:gd name="T18" fmla="*/ 2050 w 2699"/>
                <a:gd name="T19" fmla="*/ 4675 h 4694"/>
                <a:gd name="T20" fmla="*/ 2050 w 2699"/>
                <a:gd name="T21" fmla="*/ 4694 h 4694"/>
                <a:gd name="T22" fmla="*/ 2043 w 2699"/>
                <a:gd name="T23" fmla="*/ 4694 h 4694"/>
                <a:gd name="T24" fmla="*/ 2056 w 2699"/>
                <a:gd name="T25" fmla="*/ 4681 h 4694"/>
                <a:gd name="T26" fmla="*/ 2088 w 2699"/>
                <a:gd name="T27" fmla="*/ 4675 h 4694"/>
                <a:gd name="T28" fmla="*/ 2141 w 2699"/>
                <a:gd name="T29" fmla="*/ 4668 h 4694"/>
                <a:gd name="T30" fmla="*/ 2277 w 2699"/>
                <a:gd name="T31" fmla="*/ 4662 h 4694"/>
                <a:gd name="T32" fmla="*/ 2420 w 2699"/>
                <a:gd name="T33" fmla="*/ 4668 h 4694"/>
                <a:gd name="T34" fmla="*/ 2699 w 2699"/>
                <a:gd name="T35" fmla="*/ 4675 h 4694"/>
                <a:gd name="T36" fmla="*/ 2659 w 2699"/>
                <a:gd name="T37" fmla="*/ 4499 h 4694"/>
                <a:gd name="T38" fmla="*/ 2620 w 2699"/>
                <a:gd name="T39" fmla="*/ 4331 h 4694"/>
                <a:gd name="T40" fmla="*/ 2529 w 2699"/>
                <a:gd name="T41" fmla="*/ 3987 h 4694"/>
                <a:gd name="T42" fmla="*/ 2426 w 2699"/>
                <a:gd name="T43" fmla="*/ 3642 h 4694"/>
                <a:gd name="T44" fmla="*/ 2309 w 2699"/>
                <a:gd name="T45" fmla="*/ 3304 h 4694"/>
                <a:gd name="T46" fmla="*/ 2179 w 2699"/>
                <a:gd name="T47" fmla="*/ 2967 h 4694"/>
                <a:gd name="T48" fmla="*/ 2043 w 2699"/>
                <a:gd name="T49" fmla="*/ 2629 h 4694"/>
                <a:gd name="T50" fmla="*/ 1900 w 2699"/>
                <a:gd name="T51" fmla="*/ 2305 h 4694"/>
                <a:gd name="T52" fmla="*/ 1751 w 2699"/>
                <a:gd name="T53" fmla="*/ 1980 h 4694"/>
                <a:gd name="T54" fmla="*/ 1486 w 2699"/>
                <a:gd name="T55" fmla="*/ 1409 h 4694"/>
                <a:gd name="T56" fmla="*/ 1213 w 2699"/>
                <a:gd name="T57" fmla="*/ 831 h 4694"/>
                <a:gd name="T58" fmla="*/ 1116 w 2699"/>
                <a:gd name="T59" fmla="*/ 630 h 4694"/>
                <a:gd name="T60" fmla="*/ 1012 w 2699"/>
                <a:gd name="T61" fmla="*/ 422 h 4694"/>
                <a:gd name="T62" fmla="*/ 960 w 2699"/>
                <a:gd name="T63" fmla="*/ 318 h 4694"/>
                <a:gd name="T64" fmla="*/ 915 w 2699"/>
                <a:gd name="T65" fmla="*/ 208 h 4694"/>
                <a:gd name="T66" fmla="*/ 876 w 2699"/>
                <a:gd name="T67" fmla="*/ 104 h 4694"/>
                <a:gd name="T68" fmla="*/ 844 w 2699"/>
                <a:gd name="T69" fmla="*/ 0 h 4694"/>
                <a:gd name="T70" fmla="*/ 0 w 2699"/>
                <a:gd name="T71" fmla="*/ 416 h 4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99" h="4694">
                  <a:moveTo>
                    <a:pt x="0" y="416"/>
                  </a:moveTo>
                  <a:lnTo>
                    <a:pt x="331" y="1084"/>
                  </a:lnTo>
                  <a:lnTo>
                    <a:pt x="791" y="2019"/>
                  </a:lnTo>
                  <a:lnTo>
                    <a:pt x="1499" y="3467"/>
                  </a:lnTo>
                  <a:lnTo>
                    <a:pt x="1628" y="3746"/>
                  </a:lnTo>
                  <a:lnTo>
                    <a:pt x="1757" y="4025"/>
                  </a:lnTo>
                  <a:lnTo>
                    <a:pt x="1887" y="4312"/>
                  </a:lnTo>
                  <a:lnTo>
                    <a:pt x="2024" y="4591"/>
                  </a:lnTo>
                  <a:lnTo>
                    <a:pt x="2043" y="4643"/>
                  </a:lnTo>
                  <a:lnTo>
                    <a:pt x="2050" y="4675"/>
                  </a:lnTo>
                  <a:lnTo>
                    <a:pt x="2050" y="4694"/>
                  </a:lnTo>
                  <a:lnTo>
                    <a:pt x="2043" y="4694"/>
                  </a:lnTo>
                  <a:lnTo>
                    <a:pt x="2056" y="4681"/>
                  </a:lnTo>
                  <a:lnTo>
                    <a:pt x="2088" y="4675"/>
                  </a:lnTo>
                  <a:lnTo>
                    <a:pt x="2141" y="4668"/>
                  </a:lnTo>
                  <a:lnTo>
                    <a:pt x="2277" y="4662"/>
                  </a:lnTo>
                  <a:lnTo>
                    <a:pt x="2420" y="4668"/>
                  </a:lnTo>
                  <a:lnTo>
                    <a:pt x="2699" y="4675"/>
                  </a:lnTo>
                  <a:lnTo>
                    <a:pt x="2659" y="4499"/>
                  </a:lnTo>
                  <a:lnTo>
                    <a:pt x="2620" y="4331"/>
                  </a:lnTo>
                  <a:lnTo>
                    <a:pt x="2529" y="3987"/>
                  </a:lnTo>
                  <a:lnTo>
                    <a:pt x="2426" y="3642"/>
                  </a:lnTo>
                  <a:lnTo>
                    <a:pt x="2309" y="3304"/>
                  </a:lnTo>
                  <a:lnTo>
                    <a:pt x="2179" y="2967"/>
                  </a:lnTo>
                  <a:lnTo>
                    <a:pt x="2043" y="2629"/>
                  </a:lnTo>
                  <a:lnTo>
                    <a:pt x="1900" y="2305"/>
                  </a:lnTo>
                  <a:lnTo>
                    <a:pt x="1751" y="1980"/>
                  </a:lnTo>
                  <a:lnTo>
                    <a:pt x="1486" y="1409"/>
                  </a:lnTo>
                  <a:lnTo>
                    <a:pt x="1213" y="831"/>
                  </a:lnTo>
                  <a:lnTo>
                    <a:pt x="1116" y="630"/>
                  </a:lnTo>
                  <a:lnTo>
                    <a:pt x="1012" y="422"/>
                  </a:lnTo>
                  <a:lnTo>
                    <a:pt x="960" y="318"/>
                  </a:lnTo>
                  <a:lnTo>
                    <a:pt x="915" y="208"/>
                  </a:lnTo>
                  <a:lnTo>
                    <a:pt x="876" y="104"/>
                  </a:lnTo>
                  <a:lnTo>
                    <a:pt x="844" y="0"/>
                  </a:lnTo>
                  <a:lnTo>
                    <a:pt x="0" y="416"/>
                  </a:lnTo>
                  <a:close/>
                </a:path>
              </a:pathLst>
            </a:custGeom>
            <a:solidFill>
              <a:srgbClr val="F5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6"/>
            <p:cNvSpPr>
              <a:spLocks/>
            </p:cNvSpPr>
            <p:nvPr/>
          </p:nvSpPr>
          <p:spPr bwMode="auto">
            <a:xfrm>
              <a:off x="8453557" y="3332017"/>
              <a:ext cx="376238" cy="765175"/>
            </a:xfrm>
            <a:custGeom>
              <a:avLst/>
              <a:gdLst>
                <a:gd name="T0" fmla="*/ 967 w 2128"/>
                <a:gd name="T1" fmla="*/ 311 h 4343"/>
                <a:gd name="T2" fmla="*/ 1012 w 2128"/>
                <a:gd name="T3" fmla="*/ 337 h 4343"/>
                <a:gd name="T4" fmla="*/ 1103 w 2128"/>
                <a:gd name="T5" fmla="*/ 350 h 4343"/>
                <a:gd name="T6" fmla="*/ 1207 w 2128"/>
                <a:gd name="T7" fmla="*/ 369 h 4343"/>
                <a:gd name="T8" fmla="*/ 1304 w 2128"/>
                <a:gd name="T9" fmla="*/ 421 h 4343"/>
                <a:gd name="T10" fmla="*/ 1278 w 2128"/>
                <a:gd name="T11" fmla="*/ 636 h 4343"/>
                <a:gd name="T12" fmla="*/ 1284 w 2128"/>
                <a:gd name="T13" fmla="*/ 863 h 4343"/>
                <a:gd name="T14" fmla="*/ 1317 w 2128"/>
                <a:gd name="T15" fmla="*/ 1109 h 4343"/>
                <a:gd name="T16" fmla="*/ 1368 w 2128"/>
                <a:gd name="T17" fmla="*/ 1350 h 4343"/>
                <a:gd name="T18" fmla="*/ 1505 w 2128"/>
                <a:gd name="T19" fmla="*/ 1837 h 4343"/>
                <a:gd name="T20" fmla="*/ 1752 w 2128"/>
                <a:gd name="T21" fmla="*/ 2577 h 4343"/>
                <a:gd name="T22" fmla="*/ 1939 w 2128"/>
                <a:gd name="T23" fmla="*/ 3142 h 4343"/>
                <a:gd name="T24" fmla="*/ 2056 w 2128"/>
                <a:gd name="T25" fmla="*/ 3577 h 4343"/>
                <a:gd name="T26" fmla="*/ 2121 w 2128"/>
                <a:gd name="T27" fmla="*/ 3888 h 4343"/>
                <a:gd name="T28" fmla="*/ 2121 w 2128"/>
                <a:gd name="T29" fmla="*/ 3980 h 4343"/>
                <a:gd name="T30" fmla="*/ 2102 w 2128"/>
                <a:gd name="T31" fmla="*/ 4038 h 4343"/>
                <a:gd name="T32" fmla="*/ 2043 w 2128"/>
                <a:gd name="T33" fmla="*/ 4110 h 4343"/>
                <a:gd name="T34" fmla="*/ 1914 w 2128"/>
                <a:gd name="T35" fmla="*/ 4207 h 4343"/>
                <a:gd name="T36" fmla="*/ 1784 w 2128"/>
                <a:gd name="T37" fmla="*/ 4305 h 4343"/>
                <a:gd name="T38" fmla="*/ 1719 w 2128"/>
                <a:gd name="T39" fmla="*/ 4252 h 4343"/>
                <a:gd name="T40" fmla="*/ 1641 w 2128"/>
                <a:gd name="T41" fmla="*/ 4070 h 4343"/>
                <a:gd name="T42" fmla="*/ 1505 w 2128"/>
                <a:gd name="T43" fmla="*/ 3798 h 4343"/>
                <a:gd name="T44" fmla="*/ 1421 w 2128"/>
                <a:gd name="T45" fmla="*/ 3616 h 4343"/>
                <a:gd name="T46" fmla="*/ 1330 w 2128"/>
                <a:gd name="T47" fmla="*/ 3369 h 4343"/>
                <a:gd name="T48" fmla="*/ 1162 w 2128"/>
                <a:gd name="T49" fmla="*/ 2869 h 4343"/>
                <a:gd name="T50" fmla="*/ 1064 w 2128"/>
                <a:gd name="T51" fmla="*/ 2616 h 4343"/>
                <a:gd name="T52" fmla="*/ 889 w 2128"/>
                <a:gd name="T53" fmla="*/ 2136 h 4343"/>
                <a:gd name="T54" fmla="*/ 636 w 2128"/>
                <a:gd name="T55" fmla="*/ 1402 h 4343"/>
                <a:gd name="T56" fmla="*/ 487 w 2128"/>
                <a:gd name="T57" fmla="*/ 1044 h 4343"/>
                <a:gd name="T58" fmla="*/ 371 w 2128"/>
                <a:gd name="T59" fmla="*/ 811 h 4343"/>
                <a:gd name="T60" fmla="*/ 253 w 2128"/>
                <a:gd name="T61" fmla="*/ 616 h 4343"/>
                <a:gd name="T62" fmla="*/ 136 w 2128"/>
                <a:gd name="T63" fmla="*/ 357 h 4343"/>
                <a:gd name="T64" fmla="*/ 0 w 2128"/>
                <a:gd name="T65" fmla="*/ 0 h 4343"/>
                <a:gd name="T66" fmla="*/ 65 w 2128"/>
                <a:gd name="T67" fmla="*/ 32 h 4343"/>
                <a:gd name="T68" fmla="*/ 143 w 2128"/>
                <a:gd name="T69" fmla="*/ 25 h 4343"/>
                <a:gd name="T70" fmla="*/ 273 w 2128"/>
                <a:gd name="T71" fmla="*/ 13 h 4343"/>
                <a:gd name="T72" fmla="*/ 390 w 2128"/>
                <a:gd name="T73" fmla="*/ 25 h 4343"/>
                <a:gd name="T74" fmla="*/ 532 w 2128"/>
                <a:gd name="T75" fmla="*/ 84 h 4343"/>
                <a:gd name="T76" fmla="*/ 961 w 2128"/>
                <a:gd name="T77" fmla="*/ 298 h 4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28" h="4343">
                  <a:moveTo>
                    <a:pt x="961" y="298"/>
                  </a:moveTo>
                  <a:lnTo>
                    <a:pt x="967" y="311"/>
                  </a:lnTo>
                  <a:lnTo>
                    <a:pt x="980" y="317"/>
                  </a:lnTo>
                  <a:lnTo>
                    <a:pt x="1012" y="337"/>
                  </a:lnTo>
                  <a:lnTo>
                    <a:pt x="1057" y="344"/>
                  </a:lnTo>
                  <a:lnTo>
                    <a:pt x="1103" y="350"/>
                  </a:lnTo>
                  <a:lnTo>
                    <a:pt x="1154" y="363"/>
                  </a:lnTo>
                  <a:lnTo>
                    <a:pt x="1207" y="369"/>
                  </a:lnTo>
                  <a:lnTo>
                    <a:pt x="1259" y="396"/>
                  </a:lnTo>
                  <a:lnTo>
                    <a:pt x="1304" y="421"/>
                  </a:lnTo>
                  <a:lnTo>
                    <a:pt x="1291" y="526"/>
                  </a:lnTo>
                  <a:lnTo>
                    <a:pt x="1278" y="636"/>
                  </a:lnTo>
                  <a:lnTo>
                    <a:pt x="1278" y="753"/>
                  </a:lnTo>
                  <a:lnTo>
                    <a:pt x="1284" y="863"/>
                  </a:lnTo>
                  <a:lnTo>
                    <a:pt x="1297" y="987"/>
                  </a:lnTo>
                  <a:lnTo>
                    <a:pt x="1317" y="1109"/>
                  </a:lnTo>
                  <a:lnTo>
                    <a:pt x="1343" y="1226"/>
                  </a:lnTo>
                  <a:lnTo>
                    <a:pt x="1368" y="1350"/>
                  </a:lnTo>
                  <a:lnTo>
                    <a:pt x="1433" y="1597"/>
                  </a:lnTo>
                  <a:lnTo>
                    <a:pt x="1505" y="1837"/>
                  </a:lnTo>
                  <a:lnTo>
                    <a:pt x="1641" y="2259"/>
                  </a:lnTo>
                  <a:lnTo>
                    <a:pt x="1752" y="2577"/>
                  </a:lnTo>
                  <a:lnTo>
                    <a:pt x="1882" y="2941"/>
                  </a:lnTo>
                  <a:lnTo>
                    <a:pt x="1939" y="3142"/>
                  </a:lnTo>
                  <a:lnTo>
                    <a:pt x="2004" y="3350"/>
                  </a:lnTo>
                  <a:lnTo>
                    <a:pt x="2056" y="3577"/>
                  </a:lnTo>
                  <a:lnTo>
                    <a:pt x="2102" y="3811"/>
                  </a:lnTo>
                  <a:lnTo>
                    <a:pt x="2121" y="3888"/>
                  </a:lnTo>
                  <a:lnTo>
                    <a:pt x="2128" y="3953"/>
                  </a:lnTo>
                  <a:lnTo>
                    <a:pt x="2121" y="3980"/>
                  </a:lnTo>
                  <a:lnTo>
                    <a:pt x="2115" y="4012"/>
                  </a:lnTo>
                  <a:lnTo>
                    <a:pt x="2102" y="4038"/>
                  </a:lnTo>
                  <a:lnTo>
                    <a:pt x="2075" y="4070"/>
                  </a:lnTo>
                  <a:lnTo>
                    <a:pt x="2043" y="4110"/>
                  </a:lnTo>
                  <a:lnTo>
                    <a:pt x="2004" y="4142"/>
                  </a:lnTo>
                  <a:lnTo>
                    <a:pt x="1914" y="4207"/>
                  </a:lnTo>
                  <a:lnTo>
                    <a:pt x="1823" y="4272"/>
                  </a:lnTo>
                  <a:lnTo>
                    <a:pt x="1784" y="4305"/>
                  </a:lnTo>
                  <a:lnTo>
                    <a:pt x="1745" y="4343"/>
                  </a:lnTo>
                  <a:lnTo>
                    <a:pt x="1719" y="4252"/>
                  </a:lnTo>
                  <a:lnTo>
                    <a:pt x="1687" y="4161"/>
                  </a:lnTo>
                  <a:lnTo>
                    <a:pt x="1641" y="4070"/>
                  </a:lnTo>
                  <a:lnTo>
                    <a:pt x="1596" y="3974"/>
                  </a:lnTo>
                  <a:lnTo>
                    <a:pt x="1505" y="3798"/>
                  </a:lnTo>
                  <a:lnTo>
                    <a:pt x="1460" y="3707"/>
                  </a:lnTo>
                  <a:lnTo>
                    <a:pt x="1421" y="3616"/>
                  </a:lnTo>
                  <a:lnTo>
                    <a:pt x="1368" y="3492"/>
                  </a:lnTo>
                  <a:lnTo>
                    <a:pt x="1330" y="3369"/>
                  </a:lnTo>
                  <a:lnTo>
                    <a:pt x="1246" y="3116"/>
                  </a:lnTo>
                  <a:lnTo>
                    <a:pt x="1162" y="2869"/>
                  </a:lnTo>
                  <a:lnTo>
                    <a:pt x="1116" y="2746"/>
                  </a:lnTo>
                  <a:lnTo>
                    <a:pt x="1064" y="2616"/>
                  </a:lnTo>
                  <a:lnTo>
                    <a:pt x="973" y="2375"/>
                  </a:lnTo>
                  <a:lnTo>
                    <a:pt x="889" y="2136"/>
                  </a:lnTo>
                  <a:lnTo>
                    <a:pt x="720" y="1642"/>
                  </a:lnTo>
                  <a:lnTo>
                    <a:pt x="636" y="1402"/>
                  </a:lnTo>
                  <a:lnTo>
                    <a:pt x="539" y="1161"/>
                  </a:lnTo>
                  <a:lnTo>
                    <a:pt x="487" y="1044"/>
                  </a:lnTo>
                  <a:lnTo>
                    <a:pt x="428" y="928"/>
                  </a:lnTo>
                  <a:lnTo>
                    <a:pt x="371" y="811"/>
                  </a:lnTo>
                  <a:lnTo>
                    <a:pt x="306" y="700"/>
                  </a:lnTo>
                  <a:lnTo>
                    <a:pt x="253" y="616"/>
                  </a:lnTo>
                  <a:lnTo>
                    <a:pt x="214" y="526"/>
                  </a:lnTo>
                  <a:lnTo>
                    <a:pt x="136" y="357"/>
                  </a:lnTo>
                  <a:lnTo>
                    <a:pt x="71" y="174"/>
                  </a:lnTo>
                  <a:lnTo>
                    <a:pt x="0" y="0"/>
                  </a:lnTo>
                  <a:lnTo>
                    <a:pt x="33" y="19"/>
                  </a:lnTo>
                  <a:lnTo>
                    <a:pt x="65" y="32"/>
                  </a:lnTo>
                  <a:lnTo>
                    <a:pt x="104" y="32"/>
                  </a:lnTo>
                  <a:lnTo>
                    <a:pt x="143" y="25"/>
                  </a:lnTo>
                  <a:lnTo>
                    <a:pt x="234" y="13"/>
                  </a:lnTo>
                  <a:lnTo>
                    <a:pt x="273" y="13"/>
                  </a:lnTo>
                  <a:lnTo>
                    <a:pt x="312" y="13"/>
                  </a:lnTo>
                  <a:lnTo>
                    <a:pt x="390" y="25"/>
                  </a:lnTo>
                  <a:lnTo>
                    <a:pt x="461" y="51"/>
                  </a:lnTo>
                  <a:lnTo>
                    <a:pt x="532" y="84"/>
                  </a:lnTo>
                  <a:lnTo>
                    <a:pt x="597" y="116"/>
                  </a:lnTo>
                  <a:lnTo>
                    <a:pt x="961" y="298"/>
                  </a:lnTo>
                  <a:close/>
                </a:path>
              </a:pathLst>
            </a:custGeom>
            <a:solidFill>
              <a:srgbClr val="F5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Freeform 7"/>
            <p:cNvSpPr>
              <a:spLocks/>
            </p:cNvSpPr>
            <p:nvPr/>
          </p:nvSpPr>
          <p:spPr bwMode="auto">
            <a:xfrm>
              <a:off x="8466257" y="3335192"/>
              <a:ext cx="379413" cy="922338"/>
            </a:xfrm>
            <a:custGeom>
              <a:avLst/>
              <a:gdLst>
                <a:gd name="T0" fmla="*/ 1389 w 2147"/>
                <a:gd name="T1" fmla="*/ 4617 h 5227"/>
                <a:gd name="T2" fmla="*/ 1369 w 2147"/>
                <a:gd name="T3" fmla="*/ 4603 h 5227"/>
                <a:gd name="T4" fmla="*/ 1356 w 2147"/>
                <a:gd name="T5" fmla="*/ 4590 h 5227"/>
                <a:gd name="T6" fmla="*/ 1330 w 2147"/>
                <a:gd name="T7" fmla="*/ 4552 h 5227"/>
                <a:gd name="T8" fmla="*/ 1311 w 2147"/>
                <a:gd name="T9" fmla="*/ 4500 h 5227"/>
                <a:gd name="T10" fmla="*/ 1291 w 2147"/>
                <a:gd name="T11" fmla="*/ 4435 h 5227"/>
                <a:gd name="T12" fmla="*/ 1259 w 2147"/>
                <a:gd name="T13" fmla="*/ 4311 h 5227"/>
                <a:gd name="T14" fmla="*/ 1233 w 2147"/>
                <a:gd name="T15" fmla="*/ 4213 h 5227"/>
                <a:gd name="T16" fmla="*/ 1181 w 2147"/>
                <a:gd name="T17" fmla="*/ 4045 h 5227"/>
                <a:gd name="T18" fmla="*/ 1123 w 2147"/>
                <a:gd name="T19" fmla="*/ 3882 h 5227"/>
                <a:gd name="T20" fmla="*/ 999 w 2147"/>
                <a:gd name="T21" fmla="*/ 3558 h 5227"/>
                <a:gd name="T22" fmla="*/ 877 w 2147"/>
                <a:gd name="T23" fmla="*/ 3246 h 5227"/>
                <a:gd name="T24" fmla="*/ 740 w 2147"/>
                <a:gd name="T25" fmla="*/ 2934 h 5227"/>
                <a:gd name="T26" fmla="*/ 604 w 2147"/>
                <a:gd name="T27" fmla="*/ 2623 h 5227"/>
                <a:gd name="T28" fmla="*/ 468 w 2147"/>
                <a:gd name="T29" fmla="*/ 2312 h 5227"/>
                <a:gd name="T30" fmla="*/ 357 w 2147"/>
                <a:gd name="T31" fmla="*/ 2045 h 5227"/>
                <a:gd name="T32" fmla="*/ 267 w 2147"/>
                <a:gd name="T33" fmla="*/ 1818 h 5227"/>
                <a:gd name="T34" fmla="*/ 182 w 2147"/>
                <a:gd name="T35" fmla="*/ 1597 h 5227"/>
                <a:gd name="T36" fmla="*/ 72 w 2147"/>
                <a:gd name="T37" fmla="*/ 1331 h 5227"/>
                <a:gd name="T38" fmla="*/ 0 w 2147"/>
                <a:gd name="T39" fmla="*/ 948 h 5227"/>
                <a:gd name="T40" fmla="*/ 27 w 2147"/>
                <a:gd name="T41" fmla="*/ 799 h 5227"/>
                <a:gd name="T42" fmla="*/ 59 w 2147"/>
                <a:gd name="T43" fmla="*/ 675 h 5227"/>
                <a:gd name="T44" fmla="*/ 86 w 2147"/>
                <a:gd name="T45" fmla="*/ 558 h 5227"/>
                <a:gd name="T46" fmla="*/ 105 w 2147"/>
                <a:gd name="T47" fmla="*/ 402 h 5227"/>
                <a:gd name="T48" fmla="*/ 118 w 2147"/>
                <a:gd name="T49" fmla="*/ 298 h 5227"/>
                <a:gd name="T50" fmla="*/ 130 w 2147"/>
                <a:gd name="T51" fmla="*/ 195 h 5227"/>
                <a:gd name="T52" fmla="*/ 150 w 2147"/>
                <a:gd name="T53" fmla="*/ 97 h 5227"/>
                <a:gd name="T54" fmla="*/ 182 w 2147"/>
                <a:gd name="T55" fmla="*/ 0 h 5227"/>
                <a:gd name="T56" fmla="*/ 208 w 2147"/>
                <a:gd name="T57" fmla="*/ 59 h 5227"/>
                <a:gd name="T58" fmla="*/ 235 w 2147"/>
                <a:gd name="T59" fmla="*/ 124 h 5227"/>
                <a:gd name="T60" fmla="*/ 300 w 2147"/>
                <a:gd name="T61" fmla="*/ 253 h 5227"/>
                <a:gd name="T62" fmla="*/ 442 w 2147"/>
                <a:gd name="T63" fmla="*/ 493 h 5227"/>
                <a:gd name="T64" fmla="*/ 571 w 2147"/>
                <a:gd name="T65" fmla="*/ 727 h 5227"/>
                <a:gd name="T66" fmla="*/ 688 w 2147"/>
                <a:gd name="T67" fmla="*/ 960 h 5227"/>
                <a:gd name="T68" fmla="*/ 792 w 2147"/>
                <a:gd name="T69" fmla="*/ 1195 h 5227"/>
                <a:gd name="T70" fmla="*/ 896 w 2147"/>
                <a:gd name="T71" fmla="*/ 1442 h 5227"/>
                <a:gd name="T72" fmla="*/ 1148 w 2147"/>
                <a:gd name="T73" fmla="*/ 2104 h 5227"/>
                <a:gd name="T74" fmla="*/ 1402 w 2147"/>
                <a:gd name="T75" fmla="*/ 2773 h 5227"/>
                <a:gd name="T76" fmla="*/ 1518 w 2147"/>
                <a:gd name="T77" fmla="*/ 3110 h 5227"/>
                <a:gd name="T78" fmla="*/ 1635 w 2147"/>
                <a:gd name="T79" fmla="*/ 3448 h 5227"/>
                <a:gd name="T80" fmla="*/ 1739 w 2147"/>
                <a:gd name="T81" fmla="*/ 3785 h 5227"/>
                <a:gd name="T82" fmla="*/ 1843 w 2147"/>
                <a:gd name="T83" fmla="*/ 4129 h 5227"/>
                <a:gd name="T84" fmla="*/ 1920 w 2147"/>
                <a:gd name="T85" fmla="*/ 4402 h 5227"/>
                <a:gd name="T86" fmla="*/ 2004 w 2147"/>
                <a:gd name="T87" fmla="*/ 4674 h 5227"/>
                <a:gd name="T88" fmla="*/ 2082 w 2147"/>
                <a:gd name="T89" fmla="*/ 4954 h 5227"/>
                <a:gd name="T90" fmla="*/ 2115 w 2147"/>
                <a:gd name="T91" fmla="*/ 5091 h 5227"/>
                <a:gd name="T92" fmla="*/ 2147 w 2147"/>
                <a:gd name="T93" fmla="*/ 5227 h 5227"/>
                <a:gd name="T94" fmla="*/ 1389 w 2147"/>
                <a:gd name="T95" fmla="*/ 4617 h 5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47" h="5227">
                  <a:moveTo>
                    <a:pt x="1389" y="4617"/>
                  </a:moveTo>
                  <a:lnTo>
                    <a:pt x="1369" y="4603"/>
                  </a:lnTo>
                  <a:lnTo>
                    <a:pt x="1356" y="4590"/>
                  </a:lnTo>
                  <a:lnTo>
                    <a:pt x="1330" y="4552"/>
                  </a:lnTo>
                  <a:lnTo>
                    <a:pt x="1311" y="4500"/>
                  </a:lnTo>
                  <a:lnTo>
                    <a:pt x="1291" y="4435"/>
                  </a:lnTo>
                  <a:lnTo>
                    <a:pt x="1259" y="4311"/>
                  </a:lnTo>
                  <a:lnTo>
                    <a:pt x="1233" y="4213"/>
                  </a:lnTo>
                  <a:lnTo>
                    <a:pt x="1181" y="4045"/>
                  </a:lnTo>
                  <a:lnTo>
                    <a:pt x="1123" y="3882"/>
                  </a:lnTo>
                  <a:lnTo>
                    <a:pt x="999" y="3558"/>
                  </a:lnTo>
                  <a:lnTo>
                    <a:pt x="877" y="3246"/>
                  </a:lnTo>
                  <a:lnTo>
                    <a:pt x="740" y="2934"/>
                  </a:lnTo>
                  <a:lnTo>
                    <a:pt x="604" y="2623"/>
                  </a:lnTo>
                  <a:lnTo>
                    <a:pt x="468" y="2312"/>
                  </a:lnTo>
                  <a:lnTo>
                    <a:pt x="357" y="2045"/>
                  </a:lnTo>
                  <a:lnTo>
                    <a:pt x="267" y="1818"/>
                  </a:lnTo>
                  <a:lnTo>
                    <a:pt x="182" y="1597"/>
                  </a:lnTo>
                  <a:lnTo>
                    <a:pt x="72" y="1331"/>
                  </a:lnTo>
                  <a:lnTo>
                    <a:pt x="0" y="948"/>
                  </a:lnTo>
                  <a:lnTo>
                    <a:pt x="27" y="799"/>
                  </a:lnTo>
                  <a:lnTo>
                    <a:pt x="59" y="675"/>
                  </a:lnTo>
                  <a:lnTo>
                    <a:pt x="86" y="558"/>
                  </a:lnTo>
                  <a:lnTo>
                    <a:pt x="105" y="402"/>
                  </a:lnTo>
                  <a:lnTo>
                    <a:pt x="118" y="298"/>
                  </a:lnTo>
                  <a:lnTo>
                    <a:pt x="130" y="195"/>
                  </a:lnTo>
                  <a:lnTo>
                    <a:pt x="150" y="97"/>
                  </a:lnTo>
                  <a:lnTo>
                    <a:pt x="182" y="0"/>
                  </a:lnTo>
                  <a:lnTo>
                    <a:pt x="208" y="59"/>
                  </a:lnTo>
                  <a:lnTo>
                    <a:pt x="235" y="124"/>
                  </a:lnTo>
                  <a:lnTo>
                    <a:pt x="300" y="253"/>
                  </a:lnTo>
                  <a:lnTo>
                    <a:pt x="442" y="493"/>
                  </a:lnTo>
                  <a:lnTo>
                    <a:pt x="571" y="727"/>
                  </a:lnTo>
                  <a:lnTo>
                    <a:pt x="688" y="960"/>
                  </a:lnTo>
                  <a:lnTo>
                    <a:pt x="792" y="1195"/>
                  </a:lnTo>
                  <a:lnTo>
                    <a:pt x="896" y="1442"/>
                  </a:lnTo>
                  <a:lnTo>
                    <a:pt x="1148" y="2104"/>
                  </a:lnTo>
                  <a:lnTo>
                    <a:pt x="1402" y="2773"/>
                  </a:lnTo>
                  <a:lnTo>
                    <a:pt x="1518" y="3110"/>
                  </a:lnTo>
                  <a:lnTo>
                    <a:pt x="1635" y="3448"/>
                  </a:lnTo>
                  <a:lnTo>
                    <a:pt x="1739" y="3785"/>
                  </a:lnTo>
                  <a:lnTo>
                    <a:pt x="1843" y="4129"/>
                  </a:lnTo>
                  <a:lnTo>
                    <a:pt x="1920" y="4402"/>
                  </a:lnTo>
                  <a:lnTo>
                    <a:pt x="2004" y="4674"/>
                  </a:lnTo>
                  <a:lnTo>
                    <a:pt x="2082" y="4954"/>
                  </a:lnTo>
                  <a:lnTo>
                    <a:pt x="2115" y="5091"/>
                  </a:lnTo>
                  <a:lnTo>
                    <a:pt x="2147" y="5227"/>
                  </a:lnTo>
                  <a:lnTo>
                    <a:pt x="1389" y="4617"/>
                  </a:lnTo>
                  <a:close/>
                </a:path>
              </a:pathLst>
            </a:custGeom>
            <a:solidFill>
              <a:srgbClr val="F7F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Freeform 8"/>
            <p:cNvSpPr>
              <a:spLocks/>
            </p:cNvSpPr>
            <p:nvPr/>
          </p:nvSpPr>
          <p:spPr bwMode="auto">
            <a:xfrm>
              <a:off x="8301157" y="3190729"/>
              <a:ext cx="163513" cy="161925"/>
            </a:xfrm>
            <a:custGeom>
              <a:avLst/>
              <a:gdLst>
                <a:gd name="T0" fmla="*/ 700 w 921"/>
                <a:gd name="T1" fmla="*/ 305 h 921"/>
                <a:gd name="T2" fmla="*/ 0 w 921"/>
                <a:gd name="T3" fmla="*/ 0 h 921"/>
                <a:gd name="T4" fmla="*/ 7 w 921"/>
                <a:gd name="T5" fmla="*/ 91 h 921"/>
                <a:gd name="T6" fmla="*/ 26 w 921"/>
                <a:gd name="T7" fmla="*/ 188 h 921"/>
                <a:gd name="T8" fmla="*/ 52 w 921"/>
                <a:gd name="T9" fmla="*/ 279 h 921"/>
                <a:gd name="T10" fmla="*/ 85 w 921"/>
                <a:gd name="T11" fmla="*/ 370 h 921"/>
                <a:gd name="T12" fmla="*/ 142 w 921"/>
                <a:gd name="T13" fmla="*/ 539 h 921"/>
                <a:gd name="T14" fmla="*/ 169 w 921"/>
                <a:gd name="T15" fmla="*/ 617 h 921"/>
                <a:gd name="T16" fmla="*/ 188 w 921"/>
                <a:gd name="T17" fmla="*/ 688 h 921"/>
                <a:gd name="T18" fmla="*/ 234 w 921"/>
                <a:gd name="T19" fmla="*/ 921 h 921"/>
                <a:gd name="T20" fmla="*/ 408 w 921"/>
                <a:gd name="T21" fmla="*/ 883 h 921"/>
                <a:gd name="T22" fmla="*/ 584 w 921"/>
                <a:gd name="T23" fmla="*/ 831 h 921"/>
                <a:gd name="T24" fmla="*/ 752 w 921"/>
                <a:gd name="T25" fmla="*/ 779 h 921"/>
                <a:gd name="T26" fmla="*/ 921 w 921"/>
                <a:gd name="T27" fmla="*/ 707 h 921"/>
                <a:gd name="T28" fmla="*/ 805 w 921"/>
                <a:gd name="T29" fmla="*/ 506 h 921"/>
                <a:gd name="T30" fmla="*/ 752 w 921"/>
                <a:gd name="T31" fmla="*/ 409 h 921"/>
                <a:gd name="T32" fmla="*/ 700 w 921"/>
                <a:gd name="T33" fmla="*/ 305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1" h="921">
                  <a:moveTo>
                    <a:pt x="700" y="305"/>
                  </a:moveTo>
                  <a:lnTo>
                    <a:pt x="0" y="0"/>
                  </a:lnTo>
                  <a:lnTo>
                    <a:pt x="7" y="91"/>
                  </a:lnTo>
                  <a:lnTo>
                    <a:pt x="26" y="188"/>
                  </a:lnTo>
                  <a:lnTo>
                    <a:pt x="52" y="279"/>
                  </a:lnTo>
                  <a:lnTo>
                    <a:pt x="85" y="370"/>
                  </a:lnTo>
                  <a:lnTo>
                    <a:pt x="142" y="539"/>
                  </a:lnTo>
                  <a:lnTo>
                    <a:pt x="169" y="617"/>
                  </a:lnTo>
                  <a:lnTo>
                    <a:pt x="188" y="688"/>
                  </a:lnTo>
                  <a:lnTo>
                    <a:pt x="234" y="921"/>
                  </a:lnTo>
                  <a:lnTo>
                    <a:pt x="408" y="883"/>
                  </a:lnTo>
                  <a:lnTo>
                    <a:pt x="584" y="831"/>
                  </a:lnTo>
                  <a:lnTo>
                    <a:pt x="752" y="779"/>
                  </a:lnTo>
                  <a:lnTo>
                    <a:pt x="921" y="707"/>
                  </a:lnTo>
                  <a:lnTo>
                    <a:pt x="805" y="506"/>
                  </a:lnTo>
                  <a:lnTo>
                    <a:pt x="752" y="409"/>
                  </a:lnTo>
                  <a:lnTo>
                    <a:pt x="700" y="305"/>
                  </a:lnTo>
                  <a:close/>
                </a:path>
              </a:pathLst>
            </a:custGeom>
            <a:solidFill>
              <a:srgbClr val="F7F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9"/>
            <p:cNvSpPr>
              <a:spLocks/>
            </p:cNvSpPr>
            <p:nvPr/>
          </p:nvSpPr>
          <p:spPr bwMode="auto">
            <a:xfrm>
              <a:off x="8505944" y="3168504"/>
              <a:ext cx="133350" cy="219075"/>
            </a:xfrm>
            <a:custGeom>
              <a:avLst/>
              <a:gdLst>
                <a:gd name="T0" fmla="*/ 0 w 759"/>
                <a:gd name="T1" fmla="*/ 798 h 1239"/>
                <a:gd name="T2" fmla="*/ 156 w 759"/>
                <a:gd name="T3" fmla="*/ 1006 h 1239"/>
                <a:gd name="T4" fmla="*/ 221 w 759"/>
                <a:gd name="T5" fmla="*/ 1025 h 1239"/>
                <a:gd name="T6" fmla="*/ 299 w 759"/>
                <a:gd name="T7" fmla="*/ 1044 h 1239"/>
                <a:gd name="T8" fmla="*/ 461 w 759"/>
                <a:gd name="T9" fmla="*/ 1109 h 1239"/>
                <a:gd name="T10" fmla="*/ 616 w 759"/>
                <a:gd name="T11" fmla="*/ 1174 h 1239"/>
                <a:gd name="T12" fmla="*/ 759 w 759"/>
                <a:gd name="T13" fmla="*/ 1239 h 1239"/>
                <a:gd name="T14" fmla="*/ 370 w 759"/>
                <a:gd name="T15" fmla="*/ 0 h 1239"/>
                <a:gd name="T16" fmla="*/ 0 w 759"/>
                <a:gd name="T17" fmla="*/ 798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9" h="1239">
                  <a:moveTo>
                    <a:pt x="0" y="798"/>
                  </a:moveTo>
                  <a:lnTo>
                    <a:pt x="156" y="1006"/>
                  </a:lnTo>
                  <a:lnTo>
                    <a:pt x="221" y="1025"/>
                  </a:lnTo>
                  <a:lnTo>
                    <a:pt x="299" y="1044"/>
                  </a:lnTo>
                  <a:lnTo>
                    <a:pt x="461" y="1109"/>
                  </a:lnTo>
                  <a:lnTo>
                    <a:pt x="616" y="1174"/>
                  </a:lnTo>
                  <a:lnTo>
                    <a:pt x="759" y="1239"/>
                  </a:lnTo>
                  <a:lnTo>
                    <a:pt x="370" y="0"/>
                  </a:lnTo>
                  <a:lnTo>
                    <a:pt x="0" y="798"/>
                  </a:lnTo>
                  <a:close/>
                </a:path>
              </a:pathLst>
            </a:custGeom>
            <a:solidFill>
              <a:srgbClr val="F7F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10"/>
            <p:cNvSpPr>
              <a:spLocks/>
            </p:cNvSpPr>
            <p:nvPr/>
          </p:nvSpPr>
          <p:spPr bwMode="auto">
            <a:xfrm>
              <a:off x="8272582" y="3168504"/>
              <a:ext cx="419100" cy="371475"/>
            </a:xfrm>
            <a:custGeom>
              <a:avLst/>
              <a:gdLst>
                <a:gd name="T0" fmla="*/ 610 w 2380"/>
                <a:gd name="T1" fmla="*/ 746 h 2103"/>
                <a:gd name="T2" fmla="*/ 487 w 2380"/>
                <a:gd name="T3" fmla="*/ 837 h 2103"/>
                <a:gd name="T4" fmla="*/ 311 w 2380"/>
                <a:gd name="T5" fmla="*/ 1000 h 2103"/>
                <a:gd name="T6" fmla="*/ 72 w 2380"/>
                <a:gd name="T7" fmla="*/ 1220 h 2103"/>
                <a:gd name="T8" fmla="*/ 65 w 2380"/>
                <a:gd name="T9" fmla="*/ 1272 h 2103"/>
                <a:gd name="T10" fmla="*/ 247 w 2380"/>
                <a:gd name="T11" fmla="*/ 1253 h 2103"/>
                <a:gd name="T12" fmla="*/ 590 w 2380"/>
                <a:gd name="T13" fmla="*/ 1201 h 2103"/>
                <a:gd name="T14" fmla="*/ 714 w 2380"/>
                <a:gd name="T15" fmla="*/ 1194 h 2103"/>
                <a:gd name="T16" fmla="*/ 804 w 2380"/>
                <a:gd name="T17" fmla="*/ 1214 h 2103"/>
                <a:gd name="T18" fmla="*/ 844 w 2380"/>
                <a:gd name="T19" fmla="*/ 1247 h 2103"/>
                <a:gd name="T20" fmla="*/ 909 w 2380"/>
                <a:gd name="T21" fmla="*/ 1461 h 2103"/>
                <a:gd name="T22" fmla="*/ 999 w 2380"/>
                <a:gd name="T23" fmla="*/ 1752 h 2103"/>
                <a:gd name="T24" fmla="*/ 1135 w 2380"/>
                <a:gd name="T25" fmla="*/ 2103 h 2103"/>
                <a:gd name="T26" fmla="*/ 1284 w 2380"/>
                <a:gd name="T27" fmla="*/ 1655 h 2103"/>
                <a:gd name="T28" fmla="*/ 1388 w 2380"/>
                <a:gd name="T29" fmla="*/ 1318 h 2103"/>
                <a:gd name="T30" fmla="*/ 1654 w 2380"/>
                <a:gd name="T31" fmla="*/ 1247 h 2103"/>
                <a:gd name="T32" fmla="*/ 2141 w 2380"/>
                <a:gd name="T33" fmla="*/ 1343 h 2103"/>
                <a:gd name="T34" fmla="*/ 2380 w 2380"/>
                <a:gd name="T35" fmla="*/ 1383 h 2103"/>
                <a:gd name="T36" fmla="*/ 2290 w 2380"/>
                <a:gd name="T37" fmla="*/ 1318 h 2103"/>
                <a:gd name="T38" fmla="*/ 2114 w 2380"/>
                <a:gd name="T39" fmla="*/ 1142 h 2103"/>
                <a:gd name="T40" fmla="*/ 1971 w 2380"/>
                <a:gd name="T41" fmla="*/ 1019 h 2103"/>
                <a:gd name="T42" fmla="*/ 1822 w 2380"/>
                <a:gd name="T43" fmla="*/ 876 h 2103"/>
                <a:gd name="T44" fmla="*/ 1628 w 2380"/>
                <a:gd name="T45" fmla="*/ 681 h 2103"/>
                <a:gd name="T46" fmla="*/ 1700 w 2380"/>
                <a:gd name="T47" fmla="*/ 421 h 2103"/>
                <a:gd name="T48" fmla="*/ 1725 w 2380"/>
                <a:gd name="T49" fmla="*/ 233 h 2103"/>
                <a:gd name="T50" fmla="*/ 1719 w 2380"/>
                <a:gd name="T51" fmla="*/ 65 h 2103"/>
                <a:gd name="T52" fmla="*/ 1693 w 2380"/>
                <a:gd name="T53" fmla="*/ 0 h 2103"/>
                <a:gd name="T54" fmla="*/ 1297 w 2380"/>
                <a:gd name="T55" fmla="*/ 136 h 2103"/>
                <a:gd name="T56" fmla="*/ 1123 w 2380"/>
                <a:gd name="T57" fmla="*/ 201 h 2103"/>
                <a:gd name="T58" fmla="*/ 974 w 2380"/>
                <a:gd name="T59" fmla="*/ 279 h 2103"/>
                <a:gd name="T60" fmla="*/ 902 w 2380"/>
                <a:gd name="T61" fmla="*/ 246 h 2103"/>
                <a:gd name="T62" fmla="*/ 674 w 2380"/>
                <a:gd name="T63" fmla="*/ 201 h 2103"/>
                <a:gd name="T64" fmla="*/ 311 w 2380"/>
                <a:gd name="T65" fmla="*/ 142 h 2103"/>
                <a:gd name="T66" fmla="*/ 176 w 2380"/>
                <a:gd name="T67" fmla="*/ 103 h 2103"/>
                <a:gd name="T68" fmla="*/ 221 w 2380"/>
                <a:gd name="T69" fmla="*/ 201 h 2103"/>
                <a:gd name="T70" fmla="*/ 344 w 2380"/>
                <a:gd name="T71" fmla="*/ 363 h 2103"/>
                <a:gd name="T72" fmla="*/ 481 w 2380"/>
                <a:gd name="T73" fmla="*/ 499 h 2103"/>
                <a:gd name="T74" fmla="*/ 603 w 2380"/>
                <a:gd name="T75" fmla="*/ 649 h 2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80" h="2103">
                  <a:moveTo>
                    <a:pt x="649" y="727"/>
                  </a:moveTo>
                  <a:lnTo>
                    <a:pt x="610" y="746"/>
                  </a:lnTo>
                  <a:lnTo>
                    <a:pt x="571" y="772"/>
                  </a:lnTo>
                  <a:lnTo>
                    <a:pt x="487" y="837"/>
                  </a:lnTo>
                  <a:lnTo>
                    <a:pt x="403" y="915"/>
                  </a:lnTo>
                  <a:lnTo>
                    <a:pt x="311" y="1000"/>
                  </a:lnTo>
                  <a:lnTo>
                    <a:pt x="143" y="1155"/>
                  </a:lnTo>
                  <a:lnTo>
                    <a:pt x="72" y="1220"/>
                  </a:lnTo>
                  <a:lnTo>
                    <a:pt x="0" y="1266"/>
                  </a:lnTo>
                  <a:lnTo>
                    <a:pt x="65" y="1272"/>
                  </a:lnTo>
                  <a:lnTo>
                    <a:pt x="124" y="1266"/>
                  </a:lnTo>
                  <a:lnTo>
                    <a:pt x="247" y="1253"/>
                  </a:lnTo>
                  <a:lnTo>
                    <a:pt x="441" y="1220"/>
                  </a:lnTo>
                  <a:lnTo>
                    <a:pt x="590" y="1201"/>
                  </a:lnTo>
                  <a:lnTo>
                    <a:pt x="655" y="1194"/>
                  </a:lnTo>
                  <a:lnTo>
                    <a:pt x="714" y="1194"/>
                  </a:lnTo>
                  <a:lnTo>
                    <a:pt x="766" y="1201"/>
                  </a:lnTo>
                  <a:lnTo>
                    <a:pt x="804" y="1214"/>
                  </a:lnTo>
                  <a:lnTo>
                    <a:pt x="837" y="1233"/>
                  </a:lnTo>
                  <a:lnTo>
                    <a:pt x="844" y="1247"/>
                  </a:lnTo>
                  <a:lnTo>
                    <a:pt x="856" y="1266"/>
                  </a:lnTo>
                  <a:lnTo>
                    <a:pt x="909" y="1461"/>
                  </a:lnTo>
                  <a:lnTo>
                    <a:pt x="960" y="1635"/>
                  </a:lnTo>
                  <a:lnTo>
                    <a:pt x="999" y="1752"/>
                  </a:lnTo>
                  <a:lnTo>
                    <a:pt x="1045" y="1869"/>
                  </a:lnTo>
                  <a:lnTo>
                    <a:pt x="1135" y="2103"/>
                  </a:lnTo>
                  <a:lnTo>
                    <a:pt x="1207" y="1876"/>
                  </a:lnTo>
                  <a:lnTo>
                    <a:pt x="1284" y="1655"/>
                  </a:lnTo>
                  <a:lnTo>
                    <a:pt x="1356" y="1428"/>
                  </a:lnTo>
                  <a:lnTo>
                    <a:pt x="1388" y="1318"/>
                  </a:lnTo>
                  <a:lnTo>
                    <a:pt x="1421" y="1207"/>
                  </a:lnTo>
                  <a:lnTo>
                    <a:pt x="1654" y="1247"/>
                  </a:lnTo>
                  <a:lnTo>
                    <a:pt x="1894" y="1298"/>
                  </a:lnTo>
                  <a:lnTo>
                    <a:pt x="2141" y="1343"/>
                  </a:lnTo>
                  <a:lnTo>
                    <a:pt x="2257" y="1369"/>
                  </a:lnTo>
                  <a:lnTo>
                    <a:pt x="2380" y="1383"/>
                  </a:lnTo>
                  <a:lnTo>
                    <a:pt x="2335" y="1350"/>
                  </a:lnTo>
                  <a:lnTo>
                    <a:pt x="2290" y="1318"/>
                  </a:lnTo>
                  <a:lnTo>
                    <a:pt x="2206" y="1233"/>
                  </a:lnTo>
                  <a:lnTo>
                    <a:pt x="2114" y="1142"/>
                  </a:lnTo>
                  <a:lnTo>
                    <a:pt x="2024" y="1065"/>
                  </a:lnTo>
                  <a:lnTo>
                    <a:pt x="1971" y="1019"/>
                  </a:lnTo>
                  <a:lnTo>
                    <a:pt x="1920" y="973"/>
                  </a:lnTo>
                  <a:lnTo>
                    <a:pt x="1822" y="876"/>
                  </a:lnTo>
                  <a:lnTo>
                    <a:pt x="1725" y="772"/>
                  </a:lnTo>
                  <a:lnTo>
                    <a:pt x="1628" y="681"/>
                  </a:lnTo>
                  <a:lnTo>
                    <a:pt x="1680" y="519"/>
                  </a:lnTo>
                  <a:lnTo>
                    <a:pt x="1700" y="421"/>
                  </a:lnTo>
                  <a:lnTo>
                    <a:pt x="1719" y="331"/>
                  </a:lnTo>
                  <a:lnTo>
                    <a:pt x="1725" y="233"/>
                  </a:lnTo>
                  <a:lnTo>
                    <a:pt x="1725" y="149"/>
                  </a:lnTo>
                  <a:lnTo>
                    <a:pt x="1719" y="65"/>
                  </a:lnTo>
                  <a:lnTo>
                    <a:pt x="1706" y="32"/>
                  </a:lnTo>
                  <a:lnTo>
                    <a:pt x="1693" y="0"/>
                  </a:lnTo>
                  <a:lnTo>
                    <a:pt x="1492" y="71"/>
                  </a:lnTo>
                  <a:lnTo>
                    <a:pt x="1297" y="136"/>
                  </a:lnTo>
                  <a:lnTo>
                    <a:pt x="1207" y="168"/>
                  </a:lnTo>
                  <a:lnTo>
                    <a:pt x="1123" y="201"/>
                  </a:lnTo>
                  <a:lnTo>
                    <a:pt x="1045" y="239"/>
                  </a:lnTo>
                  <a:lnTo>
                    <a:pt x="974" y="279"/>
                  </a:lnTo>
                  <a:lnTo>
                    <a:pt x="941" y="266"/>
                  </a:lnTo>
                  <a:lnTo>
                    <a:pt x="902" y="246"/>
                  </a:lnTo>
                  <a:lnTo>
                    <a:pt x="798" y="220"/>
                  </a:lnTo>
                  <a:lnTo>
                    <a:pt x="674" y="201"/>
                  </a:lnTo>
                  <a:lnTo>
                    <a:pt x="546" y="181"/>
                  </a:lnTo>
                  <a:lnTo>
                    <a:pt x="311" y="142"/>
                  </a:lnTo>
                  <a:lnTo>
                    <a:pt x="227" y="123"/>
                  </a:lnTo>
                  <a:lnTo>
                    <a:pt x="176" y="103"/>
                  </a:lnTo>
                  <a:lnTo>
                    <a:pt x="202" y="155"/>
                  </a:lnTo>
                  <a:lnTo>
                    <a:pt x="221" y="201"/>
                  </a:lnTo>
                  <a:lnTo>
                    <a:pt x="279" y="285"/>
                  </a:lnTo>
                  <a:lnTo>
                    <a:pt x="344" y="363"/>
                  </a:lnTo>
                  <a:lnTo>
                    <a:pt x="409" y="434"/>
                  </a:lnTo>
                  <a:lnTo>
                    <a:pt x="481" y="499"/>
                  </a:lnTo>
                  <a:lnTo>
                    <a:pt x="539" y="570"/>
                  </a:lnTo>
                  <a:lnTo>
                    <a:pt x="603" y="649"/>
                  </a:lnTo>
                  <a:lnTo>
                    <a:pt x="649" y="727"/>
                  </a:lnTo>
                  <a:close/>
                </a:path>
              </a:pathLst>
            </a:custGeom>
            <a:solidFill>
              <a:srgbClr val="F3E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11"/>
            <p:cNvSpPr>
              <a:spLocks/>
            </p:cNvSpPr>
            <p:nvPr/>
          </p:nvSpPr>
          <p:spPr bwMode="auto">
            <a:xfrm>
              <a:off x="8726607" y="3052617"/>
              <a:ext cx="442913" cy="1241425"/>
            </a:xfrm>
            <a:custGeom>
              <a:avLst/>
              <a:gdLst>
                <a:gd name="T0" fmla="*/ 1835 w 2510"/>
                <a:gd name="T1" fmla="*/ 2552 h 7045"/>
                <a:gd name="T2" fmla="*/ 1154 w 2510"/>
                <a:gd name="T3" fmla="*/ 4584 h 7045"/>
                <a:gd name="T4" fmla="*/ 869 w 2510"/>
                <a:gd name="T5" fmla="*/ 5590 h 7045"/>
                <a:gd name="T6" fmla="*/ 590 w 2510"/>
                <a:gd name="T7" fmla="*/ 6590 h 7045"/>
                <a:gd name="T8" fmla="*/ 506 w 2510"/>
                <a:gd name="T9" fmla="*/ 6883 h 7045"/>
                <a:gd name="T10" fmla="*/ 493 w 2510"/>
                <a:gd name="T11" fmla="*/ 6980 h 7045"/>
                <a:gd name="T12" fmla="*/ 480 w 2510"/>
                <a:gd name="T13" fmla="*/ 7032 h 7045"/>
                <a:gd name="T14" fmla="*/ 415 w 2510"/>
                <a:gd name="T15" fmla="*/ 7045 h 7045"/>
                <a:gd name="T16" fmla="*/ 330 w 2510"/>
                <a:gd name="T17" fmla="*/ 7039 h 7045"/>
                <a:gd name="T18" fmla="*/ 292 w 2510"/>
                <a:gd name="T19" fmla="*/ 7012 h 7045"/>
                <a:gd name="T20" fmla="*/ 252 w 2510"/>
                <a:gd name="T21" fmla="*/ 6934 h 7045"/>
                <a:gd name="T22" fmla="*/ 214 w 2510"/>
                <a:gd name="T23" fmla="*/ 6772 h 7045"/>
                <a:gd name="T24" fmla="*/ 175 w 2510"/>
                <a:gd name="T25" fmla="*/ 6467 h 7045"/>
                <a:gd name="T26" fmla="*/ 136 w 2510"/>
                <a:gd name="T27" fmla="*/ 6162 h 7045"/>
                <a:gd name="T28" fmla="*/ 97 w 2510"/>
                <a:gd name="T29" fmla="*/ 6006 h 7045"/>
                <a:gd name="T30" fmla="*/ 59 w 2510"/>
                <a:gd name="T31" fmla="*/ 5928 h 7045"/>
                <a:gd name="T32" fmla="*/ 19 w 2510"/>
                <a:gd name="T33" fmla="*/ 5909 h 7045"/>
                <a:gd name="T34" fmla="*/ 13 w 2510"/>
                <a:gd name="T35" fmla="*/ 5687 h 7045"/>
                <a:gd name="T36" fmla="*/ 45 w 2510"/>
                <a:gd name="T37" fmla="*/ 5259 h 7045"/>
                <a:gd name="T38" fmla="*/ 97 w 2510"/>
                <a:gd name="T39" fmla="*/ 4824 h 7045"/>
                <a:gd name="T40" fmla="*/ 208 w 2510"/>
                <a:gd name="T41" fmla="*/ 4182 h 7045"/>
                <a:gd name="T42" fmla="*/ 395 w 2510"/>
                <a:gd name="T43" fmla="*/ 3331 h 7045"/>
                <a:gd name="T44" fmla="*/ 616 w 2510"/>
                <a:gd name="T45" fmla="*/ 2513 h 7045"/>
                <a:gd name="T46" fmla="*/ 947 w 2510"/>
                <a:gd name="T47" fmla="*/ 1422 h 7045"/>
                <a:gd name="T48" fmla="*/ 1089 w 2510"/>
                <a:gd name="T49" fmla="*/ 929 h 7045"/>
                <a:gd name="T50" fmla="*/ 1219 w 2510"/>
                <a:gd name="T51" fmla="*/ 539 h 7045"/>
                <a:gd name="T52" fmla="*/ 1291 w 2510"/>
                <a:gd name="T53" fmla="*/ 273 h 7045"/>
                <a:gd name="T54" fmla="*/ 1335 w 2510"/>
                <a:gd name="T55" fmla="*/ 0 h 7045"/>
                <a:gd name="T56" fmla="*/ 1400 w 2510"/>
                <a:gd name="T57" fmla="*/ 91 h 7045"/>
                <a:gd name="T58" fmla="*/ 1505 w 2510"/>
                <a:gd name="T59" fmla="*/ 162 h 7045"/>
                <a:gd name="T60" fmla="*/ 1635 w 2510"/>
                <a:gd name="T61" fmla="*/ 215 h 7045"/>
                <a:gd name="T62" fmla="*/ 1920 w 2510"/>
                <a:gd name="T63" fmla="*/ 299 h 7045"/>
                <a:gd name="T64" fmla="*/ 2179 w 2510"/>
                <a:gd name="T65" fmla="*/ 364 h 7045"/>
                <a:gd name="T66" fmla="*/ 2510 w 2510"/>
                <a:gd name="T67" fmla="*/ 539 h 7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10" h="7045">
                  <a:moveTo>
                    <a:pt x="2510" y="539"/>
                  </a:moveTo>
                  <a:lnTo>
                    <a:pt x="1835" y="2552"/>
                  </a:lnTo>
                  <a:lnTo>
                    <a:pt x="1219" y="4364"/>
                  </a:lnTo>
                  <a:lnTo>
                    <a:pt x="1154" y="4584"/>
                  </a:lnTo>
                  <a:lnTo>
                    <a:pt x="1070" y="4876"/>
                  </a:lnTo>
                  <a:lnTo>
                    <a:pt x="869" y="5590"/>
                  </a:lnTo>
                  <a:lnTo>
                    <a:pt x="674" y="6299"/>
                  </a:lnTo>
                  <a:lnTo>
                    <a:pt x="590" y="6590"/>
                  </a:lnTo>
                  <a:lnTo>
                    <a:pt x="519" y="6811"/>
                  </a:lnTo>
                  <a:lnTo>
                    <a:pt x="506" y="6883"/>
                  </a:lnTo>
                  <a:lnTo>
                    <a:pt x="499" y="6941"/>
                  </a:lnTo>
                  <a:lnTo>
                    <a:pt x="493" y="6980"/>
                  </a:lnTo>
                  <a:lnTo>
                    <a:pt x="493" y="7012"/>
                  </a:lnTo>
                  <a:lnTo>
                    <a:pt x="480" y="7032"/>
                  </a:lnTo>
                  <a:lnTo>
                    <a:pt x="460" y="7045"/>
                  </a:lnTo>
                  <a:lnTo>
                    <a:pt x="415" y="7045"/>
                  </a:lnTo>
                  <a:lnTo>
                    <a:pt x="350" y="7045"/>
                  </a:lnTo>
                  <a:lnTo>
                    <a:pt x="330" y="7039"/>
                  </a:lnTo>
                  <a:lnTo>
                    <a:pt x="311" y="7032"/>
                  </a:lnTo>
                  <a:lnTo>
                    <a:pt x="292" y="7012"/>
                  </a:lnTo>
                  <a:lnTo>
                    <a:pt x="279" y="6993"/>
                  </a:lnTo>
                  <a:lnTo>
                    <a:pt x="252" y="6934"/>
                  </a:lnTo>
                  <a:lnTo>
                    <a:pt x="227" y="6863"/>
                  </a:lnTo>
                  <a:lnTo>
                    <a:pt x="214" y="6772"/>
                  </a:lnTo>
                  <a:lnTo>
                    <a:pt x="201" y="6681"/>
                  </a:lnTo>
                  <a:lnTo>
                    <a:pt x="175" y="6467"/>
                  </a:lnTo>
                  <a:lnTo>
                    <a:pt x="149" y="6259"/>
                  </a:lnTo>
                  <a:lnTo>
                    <a:pt x="136" y="6162"/>
                  </a:lnTo>
                  <a:lnTo>
                    <a:pt x="116" y="6077"/>
                  </a:lnTo>
                  <a:lnTo>
                    <a:pt x="97" y="6006"/>
                  </a:lnTo>
                  <a:lnTo>
                    <a:pt x="71" y="5955"/>
                  </a:lnTo>
                  <a:lnTo>
                    <a:pt x="59" y="5928"/>
                  </a:lnTo>
                  <a:lnTo>
                    <a:pt x="38" y="5915"/>
                  </a:lnTo>
                  <a:lnTo>
                    <a:pt x="19" y="5909"/>
                  </a:lnTo>
                  <a:lnTo>
                    <a:pt x="0" y="5902"/>
                  </a:lnTo>
                  <a:lnTo>
                    <a:pt x="13" y="5687"/>
                  </a:lnTo>
                  <a:lnTo>
                    <a:pt x="26" y="5473"/>
                  </a:lnTo>
                  <a:lnTo>
                    <a:pt x="45" y="5259"/>
                  </a:lnTo>
                  <a:lnTo>
                    <a:pt x="65" y="5039"/>
                  </a:lnTo>
                  <a:lnTo>
                    <a:pt x="97" y="4824"/>
                  </a:lnTo>
                  <a:lnTo>
                    <a:pt x="130" y="4610"/>
                  </a:lnTo>
                  <a:lnTo>
                    <a:pt x="208" y="4182"/>
                  </a:lnTo>
                  <a:lnTo>
                    <a:pt x="298" y="3753"/>
                  </a:lnTo>
                  <a:lnTo>
                    <a:pt x="395" y="3331"/>
                  </a:lnTo>
                  <a:lnTo>
                    <a:pt x="506" y="2916"/>
                  </a:lnTo>
                  <a:lnTo>
                    <a:pt x="616" y="2513"/>
                  </a:lnTo>
                  <a:lnTo>
                    <a:pt x="836" y="1786"/>
                  </a:lnTo>
                  <a:lnTo>
                    <a:pt x="947" y="1422"/>
                  </a:lnTo>
                  <a:lnTo>
                    <a:pt x="1050" y="1052"/>
                  </a:lnTo>
                  <a:lnTo>
                    <a:pt x="1089" y="929"/>
                  </a:lnTo>
                  <a:lnTo>
                    <a:pt x="1129" y="799"/>
                  </a:lnTo>
                  <a:lnTo>
                    <a:pt x="1219" y="539"/>
                  </a:lnTo>
                  <a:lnTo>
                    <a:pt x="1258" y="403"/>
                  </a:lnTo>
                  <a:lnTo>
                    <a:pt x="1291" y="273"/>
                  </a:lnTo>
                  <a:lnTo>
                    <a:pt x="1316" y="137"/>
                  </a:lnTo>
                  <a:lnTo>
                    <a:pt x="1335" y="0"/>
                  </a:lnTo>
                  <a:lnTo>
                    <a:pt x="1362" y="45"/>
                  </a:lnTo>
                  <a:lnTo>
                    <a:pt x="1400" y="91"/>
                  </a:lnTo>
                  <a:lnTo>
                    <a:pt x="1446" y="124"/>
                  </a:lnTo>
                  <a:lnTo>
                    <a:pt x="1505" y="162"/>
                  </a:lnTo>
                  <a:lnTo>
                    <a:pt x="1570" y="189"/>
                  </a:lnTo>
                  <a:lnTo>
                    <a:pt x="1635" y="215"/>
                  </a:lnTo>
                  <a:lnTo>
                    <a:pt x="1777" y="267"/>
                  </a:lnTo>
                  <a:lnTo>
                    <a:pt x="1920" y="299"/>
                  </a:lnTo>
                  <a:lnTo>
                    <a:pt x="2055" y="338"/>
                  </a:lnTo>
                  <a:lnTo>
                    <a:pt x="2179" y="364"/>
                  </a:lnTo>
                  <a:lnTo>
                    <a:pt x="2263" y="397"/>
                  </a:lnTo>
                  <a:lnTo>
                    <a:pt x="2510" y="539"/>
                  </a:lnTo>
                  <a:close/>
                </a:path>
              </a:pathLst>
            </a:custGeom>
            <a:solidFill>
              <a:srgbClr val="ACC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12"/>
            <p:cNvSpPr>
              <a:spLocks/>
            </p:cNvSpPr>
            <p:nvPr/>
          </p:nvSpPr>
          <p:spPr bwMode="auto">
            <a:xfrm>
              <a:off x="8604369" y="3068492"/>
              <a:ext cx="319088" cy="968375"/>
            </a:xfrm>
            <a:custGeom>
              <a:avLst/>
              <a:gdLst>
                <a:gd name="T0" fmla="*/ 694 w 1809"/>
                <a:gd name="T1" fmla="*/ 416 h 5487"/>
                <a:gd name="T2" fmla="*/ 669 w 1809"/>
                <a:gd name="T3" fmla="*/ 436 h 5487"/>
                <a:gd name="T4" fmla="*/ 598 w 1809"/>
                <a:gd name="T5" fmla="*/ 461 h 5487"/>
                <a:gd name="T6" fmla="*/ 480 w 1809"/>
                <a:gd name="T7" fmla="*/ 481 h 5487"/>
                <a:gd name="T8" fmla="*/ 363 w 1809"/>
                <a:gd name="T9" fmla="*/ 526 h 5487"/>
                <a:gd name="T10" fmla="*/ 312 w 1809"/>
                <a:gd name="T11" fmla="*/ 566 h 5487"/>
                <a:gd name="T12" fmla="*/ 384 w 1809"/>
                <a:gd name="T13" fmla="*/ 832 h 5487"/>
                <a:gd name="T14" fmla="*/ 422 w 1809"/>
                <a:gd name="T15" fmla="*/ 1117 h 5487"/>
                <a:gd name="T16" fmla="*/ 428 w 1809"/>
                <a:gd name="T17" fmla="*/ 1423 h 5487"/>
                <a:gd name="T18" fmla="*/ 415 w 1809"/>
                <a:gd name="T19" fmla="*/ 1727 h 5487"/>
                <a:gd name="T20" fmla="*/ 344 w 1809"/>
                <a:gd name="T21" fmla="*/ 2338 h 5487"/>
                <a:gd name="T22" fmla="*/ 260 w 1809"/>
                <a:gd name="T23" fmla="*/ 2877 h 5487"/>
                <a:gd name="T24" fmla="*/ 149 w 1809"/>
                <a:gd name="T25" fmla="*/ 3494 h 5487"/>
                <a:gd name="T26" fmla="*/ 65 w 1809"/>
                <a:gd name="T27" fmla="*/ 3980 h 5487"/>
                <a:gd name="T28" fmla="*/ 13 w 1809"/>
                <a:gd name="T29" fmla="*/ 4533 h 5487"/>
                <a:gd name="T30" fmla="*/ 0 w 1809"/>
                <a:gd name="T31" fmla="*/ 4922 h 5487"/>
                <a:gd name="T32" fmla="*/ 7 w 1809"/>
                <a:gd name="T33" fmla="*/ 5000 h 5487"/>
                <a:gd name="T34" fmla="*/ 27 w 1809"/>
                <a:gd name="T35" fmla="*/ 5078 h 5487"/>
                <a:gd name="T36" fmla="*/ 84 w 1809"/>
                <a:gd name="T37" fmla="*/ 5156 h 5487"/>
                <a:gd name="T38" fmla="*/ 189 w 1809"/>
                <a:gd name="T39" fmla="*/ 5240 h 5487"/>
                <a:gd name="T40" fmla="*/ 428 w 1809"/>
                <a:gd name="T41" fmla="*/ 5397 h 5487"/>
                <a:gd name="T42" fmla="*/ 539 w 1809"/>
                <a:gd name="T43" fmla="*/ 5487 h 5487"/>
                <a:gd name="T44" fmla="*/ 577 w 1809"/>
                <a:gd name="T45" fmla="*/ 5253 h 5487"/>
                <a:gd name="T46" fmla="*/ 649 w 1809"/>
                <a:gd name="T47" fmla="*/ 5020 h 5487"/>
                <a:gd name="T48" fmla="*/ 766 w 1809"/>
                <a:gd name="T49" fmla="*/ 4682 h 5487"/>
                <a:gd name="T50" fmla="*/ 831 w 1809"/>
                <a:gd name="T51" fmla="*/ 4416 h 5487"/>
                <a:gd name="T52" fmla="*/ 915 w 1809"/>
                <a:gd name="T53" fmla="*/ 3942 h 5487"/>
                <a:gd name="T54" fmla="*/ 993 w 1809"/>
                <a:gd name="T55" fmla="*/ 3467 h 5487"/>
                <a:gd name="T56" fmla="*/ 1097 w 1809"/>
                <a:gd name="T57" fmla="*/ 3007 h 5487"/>
                <a:gd name="T58" fmla="*/ 1252 w 1809"/>
                <a:gd name="T59" fmla="*/ 2079 h 5487"/>
                <a:gd name="T60" fmla="*/ 1381 w 1809"/>
                <a:gd name="T61" fmla="*/ 1474 h 5487"/>
                <a:gd name="T62" fmla="*/ 1473 w 1809"/>
                <a:gd name="T63" fmla="*/ 1176 h 5487"/>
                <a:gd name="T64" fmla="*/ 1576 w 1809"/>
                <a:gd name="T65" fmla="*/ 891 h 5487"/>
                <a:gd name="T66" fmla="*/ 1654 w 1809"/>
                <a:gd name="T67" fmla="*/ 669 h 5487"/>
                <a:gd name="T68" fmla="*/ 1712 w 1809"/>
                <a:gd name="T69" fmla="*/ 449 h 5487"/>
                <a:gd name="T70" fmla="*/ 1809 w 1809"/>
                <a:gd name="T71" fmla="*/ 0 h 5487"/>
                <a:gd name="T72" fmla="*/ 1777 w 1809"/>
                <a:gd name="T73" fmla="*/ 27 h 5487"/>
                <a:gd name="T74" fmla="*/ 1693 w 1809"/>
                <a:gd name="T75" fmla="*/ 46 h 5487"/>
                <a:gd name="T76" fmla="*/ 1531 w 1809"/>
                <a:gd name="T77" fmla="*/ 27 h 5487"/>
                <a:gd name="T78" fmla="*/ 1433 w 1809"/>
                <a:gd name="T79" fmla="*/ 27 h 5487"/>
                <a:gd name="T80" fmla="*/ 1349 w 1809"/>
                <a:gd name="T81" fmla="*/ 46 h 5487"/>
                <a:gd name="T82" fmla="*/ 1181 w 1809"/>
                <a:gd name="T83" fmla="*/ 124 h 5487"/>
                <a:gd name="T84" fmla="*/ 707 w 1809"/>
                <a:gd name="T85" fmla="*/ 396 h 5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09" h="5487">
                  <a:moveTo>
                    <a:pt x="707" y="396"/>
                  </a:moveTo>
                  <a:lnTo>
                    <a:pt x="694" y="416"/>
                  </a:lnTo>
                  <a:lnTo>
                    <a:pt x="682" y="429"/>
                  </a:lnTo>
                  <a:lnTo>
                    <a:pt x="669" y="436"/>
                  </a:lnTo>
                  <a:lnTo>
                    <a:pt x="649" y="449"/>
                  </a:lnTo>
                  <a:lnTo>
                    <a:pt x="598" y="461"/>
                  </a:lnTo>
                  <a:lnTo>
                    <a:pt x="539" y="468"/>
                  </a:lnTo>
                  <a:lnTo>
                    <a:pt x="480" y="481"/>
                  </a:lnTo>
                  <a:lnTo>
                    <a:pt x="422" y="501"/>
                  </a:lnTo>
                  <a:lnTo>
                    <a:pt x="363" y="526"/>
                  </a:lnTo>
                  <a:lnTo>
                    <a:pt x="338" y="546"/>
                  </a:lnTo>
                  <a:lnTo>
                    <a:pt x="312" y="566"/>
                  </a:lnTo>
                  <a:lnTo>
                    <a:pt x="351" y="696"/>
                  </a:lnTo>
                  <a:lnTo>
                    <a:pt x="384" y="832"/>
                  </a:lnTo>
                  <a:lnTo>
                    <a:pt x="403" y="975"/>
                  </a:lnTo>
                  <a:lnTo>
                    <a:pt x="422" y="1117"/>
                  </a:lnTo>
                  <a:lnTo>
                    <a:pt x="428" y="1266"/>
                  </a:lnTo>
                  <a:lnTo>
                    <a:pt x="428" y="1423"/>
                  </a:lnTo>
                  <a:lnTo>
                    <a:pt x="422" y="1578"/>
                  </a:lnTo>
                  <a:lnTo>
                    <a:pt x="415" y="1727"/>
                  </a:lnTo>
                  <a:lnTo>
                    <a:pt x="384" y="2039"/>
                  </a:lnTo>
                  <a:lnTo>
                    <a:pt x="344" y="2338"/>
                  </a:lnTo>
                  <a:lnTo>
                    <a:pt x="306" y="2618"/>
                  </a:lnTo>
                  <a:lnTo>
                    <a:pt x="260" y="2877"/>
                  </a:lnTo>
                  <a:lnTo>
                    <a:pt x="189" y="3273"/>
                  </a:lnTo>
                  <a:lnTo>
                    <a:pt x="149" y="3494"/>
                  </a:lnTo>
                  <a:lnTo>
                    <a:pt x="105" y="3727"/>
                  </a:lnTo>
                  <a:lnTo>
                    <a:pt x="65" y="3980"/>
                  </a:lnTo>
                  <a:lnTo>
                    <a:pt x="40" y="4247"/>
                  </a:lnTo>
                  <a:lnTo>
                    <a:pt x="13" y="4533"/>
                  </a:lnTo>
                  <a:lnTo>
                    <a:pt x="0" y="4825"/>
                  </a:lnTo>
                  <a:lnTo>
                    <a:pt x="0" y="4922"/>
                  </a:lnTo>
                  <a:lnTo>
                    <a:pt x="0" y="4961"/>
                  </a:lnTo>
                  <a:lnTo>
                    <a:pt x="7" y="5000"/>
                  </a:lnTo>
                  <a:lnTo>
                    <a:pt x="13" y="5039"/>
                  </a:lnTo>
                  <a:lnTo>
                    <a:pt x="27" y="5078"/>
                  </a:lnTo>
                  <a:lnTo>
                    <a:pt x="52" y="5117"/>
                  </a:lnTo>
                  <a:lnTo>
                    <a:pt x="84" y="5156"/>
                  </a:lnTo>
                  <a:lnTo>
                    <a:pt x="137" y="5202"/>
                  </a:lnTo>
                  <a:lnTo>
                    <a:pt x="189" y="5240"/>
                  </a:lnTo>
                  <a:lnTo>
                    <a:pt x="312" y="5318"/>
                  </a:lnTo>
                  <a:lnTo>
                    <a:pt x="428" y="5397"/>
                  </a:lnTo>
                  <a:lnTo>
                    <a:pt x="487" y="5435"/>
                  </a:lnTo>
                  <a:lnTo>
                    <a:pt x="539" y="5487"/>
                  </a:lnTo>
                  <a:lnTo>
                    <a:pt x="552" y="5370"/>
                  </a:lnTo>
                  <a:lnTo>
                    <a:pt x="577" y="5253"/>
                  </a:lnTo>
                  <a:lnTo>
                    <a:pt x="610" y="5137"/>
                  </a:lnTo>
                  <a:lnTo>
                    <a:pt x="649" y="5020"/>
                  </a:lnTo>
                  <a:lnTo>
                    <a:pt x="726" y="4792"/>
                  </a:lnTo>
                  <a:lnTo>
                    <a:pt x="766" y="4682"/>
                  </a:lnTo>
                  <a:lnTo>
                    <a:pt x="791" y="4571"/>
                  </a:lnTo>
                  <a:lnTo>
                    <a:pt x="831" y="4416"/>
                  </a:lnTo>
                  <a:lnTo>
                    <a:pt x="856" y="4259"/>
                  </a:lnTo>
                  <a:lnTo>
                    <a:pt x="915" y="3942"/>
                  </a:lnTo>
                  <a:lnTo>
                    <a:pt x="967" y="3624"/>
                  </a:lnTo>
                  <a:lnTo>
                    <a:pt x="993" y="3467"/>
                  </a:lnTo>
                  <a:lnTo>
                    <a:pt x="1026" y="3312"/>
                  </a:lnTo>
                  <a:lnTo>
                    <a:pt x="1097" y="3007"/>
                  </a:lnTo>
                  <a:lnTo>
                    <a:pt x="1148" y="2702"/>
                  </a:lnTo>
                  <a:lnTo>
                    <a:pt x="1252" y="2079"/>
                  </a:lnTo>
                  <a:lnTo>
                    <a:pt x="1317" y="1773"/>
                  </a:lnTo>
                  <a:lnTo>
                    <a:pt x="1381" y="1474"/>
                  </a:lnTo>
                  <a:lnTo>
                    <a:pt x="1427" y="1325"/>
                  </a:lnTo>
                  <a:lnTo>
                    <a:pt x="1473" y="1176"/>
                  </a:lnTo>
                  <a:lnTo>
                    <a:pt x="1524" y="1033"/>
                  </a:lnTo>
                  <a:lnTo>
                    <a:pt x="1576" y="891"/>
                  </a:lnTo>
                  <a:lnTo>
                    <a:pt x="1622" y="780"/>
                  </a:lnTo>
                  <a:lnTo>
                    <a:pt x="1654" y="669"/>
                  </a:lnTo>
                  <a:lnTo>
                    <a:pt x="1687" y="559"/>
                  </a:lnTo>
                  <a:lnTo>
                    <a:pt x="1712" y="449"/>
                  </a:lnTo>
                  <a:lnTo>
                    <a:pt x="1758" y="228"/>
                  </a:lnTo>
                  <a:lnTo>
                    <a:pt x="1809" y="0"/>
                  </a:lnTo>
                  <a:lnTo>
                    <a:pt x="1797" y="13"/>
                  </a:lnTo>
                  <a:lnTo>
                    <a:pt x="1777" y="27"/>
                  </a:lnTo>
                  <a:lnTo>
                    <a:pt x="1738" y="40"/>
                  </a:lnTo>
                  <a:lnTo>
                    <a:pt x="1693" y="46"/>
                  </a:lnTo>
                  <a:lnTo>
                    <a:pt x="1641" y="40"/>
                  </a:lnTo>
                  <a:lnTo>
                    <a:pt x="1531" y="27"/>
                  </a:lnTo>
                  <a:lnTo>
                    <a:pt x="1479" y="27"/>
                  </a:lnTo>
                  <a:lnTo>
                    <a:pt x="1433" y="27"/>
                  </a:lnTo>
                  <a:lnTo>
                    <a:pt x="1389" y="33"/>
                  </a:lnTo>
                  <a:lnTo>
                    <a:pt x="1349" y="46"/>
                  </a:lnTo>
                  <a:lnTo>
                    <a:pt x="1259" y="78"/>
                  </a:lnTo>
                  <a:lnTo>
                    <a:pt x="1181" y="124"/>
                  </a:lnTo>
                  <a:lnTo>
                    <a:pt x="1110" y="163"/>
                  </a:lnTo>
                  <a:lnTo>
                    <a:pt x="707" y="396"/>
                  </a:lnTo>
                  <a:close/>
                </a:path>
              </a:pathLst>
            </a:custGeom>
            <a:solidFill>
              <a:srgbClr val="ACC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13"/>
            <p:cNvSpPr>
              <a:spLocks/>
            </p:cNvSpPr>
            <p:nvPr/>
          </p:nvSpPr>
          <p:spPr bwMode="auto">
            <a:xfrm>
              <a:off x="8629769" y="3074842"/>
              <a:ext cx="312738" cy="1163638"/>
            </a:xfrm>
            <a:custGeom>
              <a:avLst/>
              <a:gdLst>
                <a:gd name="T0" fmla="*/ 804 w 1771"/>
                <a:gd name="T1" fmla="*/ 5811 h 6597"/>
                <a:gd name="T2" fmla="*/ 818 w 1771"/>
                <a:gd name="T3" fmla="*/ 5798 h 6597"/>
                <a:gd name="T4" fmla="*/ 837 w 1771"/>
                <a:gd name="T5" fmla="*/ 5779 h 6597"/>
                <a:gd name="T6" fmla="*/ 856 w 1771"/>
                <a:gd name="T7" fmla="*/ 5727 h 6597"/>
                <a:gd name="T8" fmla="*/ 875 w 1771"/>
                <a:gd name="T9" fmla="*/ 5662 h 6597"/>
                <a:gd name="T10" fmla="*/ 889 w 1771"/>
                <a:gd name="T11" fmla="*/ 5584 h 6597"/>
                <a:gd name="T12" fmla="*/ 902 w 1771"/>
                <a:gd name="T13" fmla="*/ 5429 h 6597"/>
                <a:gd name="T14" fmla="*/ 908 w 1771"/>
                <a:gd name="T15" fmla="*/ 5299 h 6597"/>
                <a:gd name="T16" fmla="*/ 940 w 1771"/>
                <a:gd name="T17" fmla="*/ 5090 h 6597"/>
                <a:gd name="T18" fmla="*/ 980 w 1771"/>
                <a:gd name="T19" fmla="*/ 4889 h 6597"/>
                <a:gd name="T20" fmla="*/ 1064 w 1771"/>
                <a:gd name="T21" fmla="*/ 4480 h 6597"/>
                <a:gd name="T22" fmla="*/ 1161 w 1771"/>
                <a:gd name="T23" fmla="*/ 4084 h 6597"/>
                <a:gd name="T24" fmla="*/ 1265 w 1771"/>
                <a:gd name="T25" fmla="*/ 3688 h 6597"/>
                <a:gd name="T26" fmla="*/ 1368 w 1771"/>
                <a:gd name="T27" fmla="*/ 3298 h 6597"/>
                <a:gd name="T28" fmla="*/ 1473 w 1771"/>
                <a:gd name="T29" fmla="*/ 2902 h 6597"/>
                <a:gd name="T30" fmla="*/ 1550 w 1771"/>
                <a:gd name="T31" fmla="*/ 2564 h 6597"/>
                <a:gd name="T32" fmla="*/ 1615 w 1771"/>
                <a:gd name="T33" fmla="*/ 2285 h 6597"/>
                <a:gd name="T34" fmla="*/ 1680 w 1771"/>
                <a:gd name="T35" fmla="*/ 2000 h 6597"/>
                <a:gd name="T36" fmla="*/ 1758 w 1771"/>
                <a:gd name="T37" fmla="*/ 1662 h 6597"/>
                <a:gd name="T38" fmla="*/ 1771 w 1771"/>
                <a:gd name="T39" fmla="*/ 1182 h 6597"/>
                <a:gd name="T40" fmla="*/ 1706 w 1771"/>
                <a:gd name="T41" fmla="*/ 1000 h 6597"/>
                <a:gd name="T42" fmla="*/ 1647 w 1771"/>
                <a:gd name="T43" fmla="*/ 844 h 6597"/>
                <a:gd name="T44" fmla="*/ 1595 w 1771"/>
                <a:gd name="T45" fmla="*/ 695 h 6597"/>
                <a:gd name="T46" fmla="*/ 1569 w 1771"/>
                <a:gd name="T47" fmla="*/ 610 h 6597"/>
                <a:gd name="T48" fmla="*/ 1537 w 1771"/>
                <a:gd name="T49" fmla="*/ 506 h 6597"/>
                <a:gd name="T50" fmla="*/ 1505 w 1771"/>
                <a:gd name="T51" fmla="*/ 376 h 6597"/>
                <a:gd name="T52" fmla="*/ 1466 w 1771"/>
                <a:gd name="T53" fmla="*/ 246 h 6597"/>
                <a:gd name="T54" fmla="*/ 1420 w 1771"/>
                <a:gd name="T55" fmla="*/ 116 h 6597"/>
                <a:gd name="T56" fmla="*/ 1362 w 1771"/>
                <a:gd name="T57" fmla="*/ 0 h 6597"/>
                <a:gd name="T58" fmla="*/ 1349 w 1771"/>
                <a:gd name="T59" fmla="*/ 78 h 6597"/>
                <a:gd name="T60" fmla="*/ 1330 w 1771"/>
                <a:gd name="T61" fmla="*/ 156 h 6597"/>
                <a:gd name="T62" fmla="*/ 1271 w 1771"/>
                <a:gd name="T63" fmla="*/ 318 h 6597"/>
                <a:gd name="T64" fmla="*/ 1141 w 1771"/>
                <a:gd name="T65" fmla="*/ 623 h 6597"/>
                <a:gd name="T66" fmla="*/ 1038 w 1771"/>
                <a:gd name="T67" fmla="*/ 915 h 6597"/>
                <a:gd name="T68" fmla="*/ 940 w 1771"/>
                <a:gd name="T69" fmla="*/ 1214 h 6597"/>
                <a:gd name="T70" fmla="*/ 856 w 1771"/>
                <a:gd name="T71" fmla="*/ 1512 h 6597"/>
                <a:gd name="T72" fmla="*/ 785 w 1771"/>
                <a:gd name="T73" fmla="*/ 1824 h 6597"/>
                <a:gd name="T74" fmla="*/ 604 w 1771"/>
                <a:gd name="T75" fmla="*/ 2662 h 6597"/>
                <a:gd name="T76" fmla="*/ 512 w 1771"/>
                <a:gd name="T77" fmla="*/ 3084 h 6597"/>
                <a:gd name="T78" fmla="*/ 428 w 1771"/>
                <a:gd name="T79" fmla="*/ 3507 h 6597"/>
                <a:gd name="T80" fmla="*/ 350 w 1771"/>
                <a:gd name="T81" fmla="*/ 3928 h 6597"/>
                <a:gd name="T82" fmla="*/ 279 w 1771"/>
                <a:gd name="T83" fmla="*/ 4350 h 6597"/>
                <a:gd name="T84" fmla="*/ 214 w 1771"/>
                <a:gd name="T85" fmla="*/ 4779 h 6597"/>
                <a:gd name="T86" fmla="*/ 155 w 1771"/>
                <a:gd name="T87" fmla="*/ 5207 h 6597"/>
                <a:gd name="T88" fmla="*/ 117 w 1771"/>
                <a:gd name="T89" fmla="*/ 5551 h 6597"/>
                <a:gd name="T90" fmla="*/ 65 w 1771"/>
                <a:gd name="T91" fmla="*/ 5902 h 6597"/>
                <a:gd name="T92" fmla="*/ 26 w 1771"/>
                <a:gd name="T93" fmla="*/ 6246 h 6597"/>
                <a:gd name="T94" fmla="*/ 13 w 1771"/>
                <a:gd name="T95" fmla="*/ 6422 h 6597"/>
                <a:gd name="T96" fmla="*/ 0 w 1771"/>
                <a:gd name="T97" fmla="*/ 6597 h 6597"/>
                <a:gd name="T98" fmla="*/ 804 w 1771"/>
                <a:gd name="T99" fmla="*/ 5811 h 6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71" h="6597">
                  <a:moveTo>
                    <a:pt x="804" y="5811"/>
                  </a:moveTo>
                  <a:lnTo>
                    <a:pt x="818" y="5798"/>
                  </a:lnTo>
                  <a:lnTo>
                    <a:pt x="837" y="5779"/>
                  </a:lnTo>
                  <a:lnTo>
                    <a:pt x="856" y="5727"/>
                  </a:lnTo>
                  <a:lnTo>
                    <a:pt x="875" y="5662"/>
                  </a:lnTo>
                  <a:lnTo>
                    <a:pt x="889" y="5584"/>
                  </a:lnTo>
                  <a:lnTo>
                    <a:pt x="902" y="5429"/>
                  </a:lnTo>
                  <a:lnTo>
                    <a:pt x="908" y="5299"/>
                  </a:lnTo>
                  <a:lnTo>
                    <a:pt x="940" y="5090"/>
                  </a:lnTo>
                  <a:lnTo>
                    <a:pt x="980" y="4889"/>
                  </a:lnTo>
                  <a:lnTo>
                    <a:pt x="1064" y="4480"/>
                  </a:lnTo>
                  <a:lnTo>
                    <a:pt x="1161" y="4084"/>
                  </a:lnTo>
                  <a:lnTo>
                    <a:pt x="1265" y="3688"/>
                  </a:lnTo>
                  <a:lnTo>
                    <a:pt x="1368" y="3298"/>
                  </a:lnTo>
                  <a:lnTo>
                    <a:pt x="1473" y="2902"/>
                  </a:lnTo>
                  <a:lnTo>
                    <a:pt x="1550" y="2564"/>
                  </a:lnTo>
                  <a:lnTo>
                    <a:pt x="1615" y="2285"/>
                  </a:lnTo>
                  <a:lnTo>
                    <a:pt x="1680" y="2000"/>
                  </a:lnTo>
                  <a:lnTo>
                    <a:pt x="1758" y="1662"/>
                  </a:lnTo>
                  <a:lnTo>
                    <a:pt x="1771" y="1182"/>
                  </a:lnTo>
                  <a:lnTo>
                    <a:pt x="1706" y="1000"/>
                  </a:lnTo>
                  <a:lnTo>
                    <a:pt x="1647" y="844"/>
                  </a:lnTo>
                  <a:lnTo>
                    <a:pt x="1595" y="695"/>
                  </a:lnTo>
                  <a:lnTo>
                    <a:pt x="1569" y="610"/>
                  </a:lnTo>
                  <a:lnTo>
                    <a:pt x="1537" y="506"/>
                  </a:lnTo>
                  <a:lnTo>
                    <a:pt x="1505" y="376"/>
                  </a:lnTo>
                  <a:lnTo>
                    <a:pt x="1466" y="246"/>
                  </a:lnTo>
                  <a:lnTo>
                    <a:pt x="1420" y="116"/>
                  </a:lnTo>
                  <a:lnTo>
                    <a:pt x="1362" y="0"/>
                  </a:lnTo>
                  <a:lnTo>
                    <a:pt x="1349" y="78"/>
                  </a:lnTo>
                  <a:lnTo>
                    <a:pt x="1330" y="156"/>
                  </a:lnTo>
                  <a:lnTo>
                    <a:pt x="1271" y="318"/>
                  </a:lnTo>
                  <a:lnTo>
                    <a:pt x="1141" y="623"/>
                  </a:lnTo>
                  <a:lnTo>
                    <a:pt x="1038" y="915"/>
                  </a:lnTo>
                  <a:lnTo>
                    <a:pt x="940" y="1214"/>
                  </a:lnTo>
                  <a:lnTo>
                    <a:pt x="856" y="1512"/>
                  </a:lnTo>
                  <a:lnTo>
                    <a:pt x="785" y="1824"/>
                  </a:lnTo>
                  <a:lnTo>
                    <a:pt x="604" y="2662"/>
                  </a:lnTo>
                  <a:lnTo>
                    <a:pt x="512" y="3084"/>
                  </a:lnTo>
                  <a:lnTo>
                    <a:pt x="428" y="3507"/>
                  </a:lnTo>
                  <a:lnTo>
                    <a:pt x="350" y="3928"/>
                  </a:lnTo>
                  <a:lnTo>
                    <a:pt x="279" y="4350"/>
                  </a:lnTo>
                  <a:lnTo>
                    <a:pt x="214" y="4779"/>
                  </a:lnTo>
                  <a:lnTo>
                    <a:pt x="155" y="5207"/>
                  </a:lnTo>
                  <a:lnTo>
                    <a:pt x="117" y="5551"/>
                  </a:lnTo>
                  <a:lnTo>
                    <a:pt x="65" y="5902"/>
                  </a:lnTo>
                  <a:lnTo>
                    <a:pt x="26" y="6246"/>
                  </a:lnTo>
                  <a:lnTo>
                    <a:pt x="13" y="6422"/>
                  </a:lnTo>
                  <a:lnTo>
                    <a:pt x="0" y="6597"/>
                  </a:lnTo>
                  <a:lnTo>
                    <a:pt x="804" y="5811"/>
                  </a:lnTo>
                  <a:close/>
                </a:path>
              </a:pathLst>
            </a:custGeom>
            <a:solidFill>
              <a:srgbClr val="D0E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14"/>
            <p:cNvSpPr>
              <a:spLocks/>
            </p:cNvSpPr>
            <p:nvPr/>
          </p:nvSpPr>
          <p:spPr bwMode="auto">
            <a:xfrm>
              <a:off x="8909169" y="2847829"/>
              <a:ext cx="158750" cy="246063"/>
            </a:xfrm>
            <a:custGeom>
              <a:avLst/>
              <a:gdLst>
                <a:gd name="T0" fmla="*/ 182 w 902"/>
                <a:gd name="T1" fmla="*/ 630 h 1396"/>
                <a:gd name="T2" fmla="*/ 753 w 902"/>
                <a:gd name="T3" fmla="*/ 0 h 1396"/>
                <a:gd name="T4" fmla="*/ 791 w 902"/>
                <a:gd name="T5" fmla="*/ 40 h 1396"/>
                <a:gd name="T6" fmla="*/ 824 w 902"/>
                <a:gd name="T7" fmla="*/ 85 h 1396"/>
                <a:gd name="T8" fmla="*/ 850 w 902"/>
                <a:gd name="T9" fmla="*/ 143 h 1396"/>
                <a:gd name="T10" fmla="*/ 869 w 902"/>
                <a:gd name="T11" fmla="*/ 215 h 1396"/>
                <a:gd name="T12" fmla="*/ 889 w 902"/>
                <a:gd name="T13" fmla="*/ 287 h 1396"/>
                <a:gd name="T14" fmla="*/ 896 w 902"/>
                <a:gd name="T15" fmla="*/ 364 h 1396"/>
                <a:gd name="T16" fmla="*/ 902 w 902"/>
                <a:gd name="T17" fmla="*/ 533 h 1396"/>
                <a:gd name="T18" fmla="*/ 902 w 902"/>
                <a:gd name="T19" fmla="*/ 695 h 1396"/>
                <a:gd name="T20" fmla="*/ 896 w 902"/>
                <a:gd name="T21" fmla="*/ 857 h 1396"/>
                <a:gd name="T22" fmla="*/ 883 w 902"/>
                <a:gd name="T23" fmla="*/ 1098 h 1396"/>
                <a:gd name="T24" fmla="*/ 869 w 902"/>
                <a:gd name="T25" fmla="*/ 1396 h 1396"/>
                <a:gd name="T26" fmla="*/ 649 w 902"/>
                <a:gd name="T27" fmla="*/ 1351 h 1396"/>
                <a:gd name="T28" fmla="*/ 428 w 902"/>
                <a:gd name="T29" fmla="*/ 1293 h 1396"/>
                <a:gd name="T30" fmla="*/ 214 w 902"/>
                <a:gd name="T31" fmla="*/ 1228 h 1396"/>
                <a:gd name="T32" fmla="*/ 0 w 902"/>
                <a:gd name="T33" fmla="*/ 1150 h 1396"/>
                <a:gd name="T34" fmla="*/ 98 w 902"/>
                <a:gd name="T35" fmla="*/ 890 h 1396"/>
                <a:gd name="T36" fmla="*/ 143 w 902"/>
                <a:gd name="T37" fmla="*/ 760 h 1396"/>
                <a:gd name="T38" fmla="*/ 182 w 902"/>
                <a:gd name="T39" fmla="*/ 630 h 1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2" h="1396">
                  <a:moveTo>
                    <a:pt x="182" y="630"/>
                  </a:moveTo>
                  <a:lnTo>
                    <a:pt x="753" y="0"/>
                  </a:lnTo>
                  <a:lnTo>
                    <a:pt x="791" y="40"/>
                  </a:lnTo>
                  <a:lnTo>
                    <a:pt x="824" y="85"/>
                  </a:lnTo>
                  <a:lnTo>
                    <a:pt x="850" y="143"/>
                  </a:lnTo>
                  <a:lnTo>
                    <a:pt x="869" y="215"/>
                  </a:lnTo>
                  <a:lnTo>
                    <a:pt x="889" y="287"/>
                  </a:lnTo>
                  <a:lnTo>
                    <a:pt x="896" y="364"/>
                  </a:lnTo>
                  <a:lnTo>
                    <a:pt x="902" y="533"/>
                  </a:lnTo>
                  <a:lnTo>
                    <a:pt x="902" y="695"/>
                  </a:lnTo>
                  <a:lnTo>
                    <a:pt x="896" y="857"/>
                  </a:lnTo>
                  <a:lnTo>
                    <a:pt x="883" y="1098"/>
                  </a:lnTo>
                  <a:lnTo>
                    <a:pt x="869" y="1396"/>
                  </a:lnTo>
                  <a:lnTo>
                    <a:pt x="649" y="1351"/>
                  </a:lnTo>
                  <a:lnTo>
                    <a:pt x="428" y="1293"/>
                  </a:lnTo>
                  <a:lnTo>
                    <a:pt x="214" y="1228"/>
                  </a:lnTo>
                  <a:lnTo>
                    <a:pt x="0" y="1150"/>
                  </a:lnTo>
                  <a:lnTo>
                    <a:pt x="98" y="890"/>
                  </a:lnTo>
                  <a:lnTo>
                    <a:pt x="143" y="760"/>
                  </a:lnTo>
                  <a:lnTo>
                    <a:pt x="182" y="630"/>
                  </a:lnTo>
                  <a:close/>
                </a:path>
              </a:pathLst>
            </a:custGeom>
            <a:solidFill>
              <a:srgbClr val="D0E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Freeform 15"/>
            <p:cNvSpPr>
              <a:spLocks/>
            </p:cNvSpPr>
            <p:nvPr/>
          </p:nvSpPr>
          <p:spPr bwMode="auto">
            <a:xfrm>
              <a:off x="8729782" y="2849417"/>
              <a:ext cx="128588" cy="282575"/>
            </a:xfrm>
            <a:custGeom>
              <a:avLst/>
              <a:gdLst>
                <a:gd name="T0" fmla="*/ 726 w 726"/>
                <a:gd name="T1" fmla="*/ 1097 h 1604"/>
                <a:gd name="T2" fmla="*/ 577 w 726"/>
                <a:gd name="T3" fmla="*/ 1364 h 1604"/>
                <a:gd name="T4" fmla="*/ 506 w 726"/>
                <a:gd name="T5" fmla="*/ 1383 h 1604"/>
                <a:gd name="T6" fmla="*/ 428 w 726"/>
                <a:gd name="T7" fmla="*/ 1409 h 1604"/>
                <a:gd name="T8" fmla="*/ 286 w 726"/>
                <a:gd name="T9" fmla="*/ 1468 h 1604"/>
                <a:gd name="T10" fmla="*/ 143 w 726"/>
                <a:gd name="T11" fmla="*/ 1533 h 1604"/>
                <a:gd name="T12" fmla="*/ 0 w 726"/>
                <a:gd name="T13" fmla="*/ 1604 h 1604"/>
                <a:gd name="T14" fmla="*/ 227 w 726"/>
                <a:gd name="T15" fmla="*/ 0 h 1604"/>
                <a:gd name="T16" fmla="*/ 726 w 726"/>
                <a:gd name="T17" fmla="*/ 1097 h 1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6" h="1604">
                  <a:moveTo>
                    <a:pt x="726" y="1097"/>
                  </a:moveTo>
                  <a:lnTo>
                    <a:pt x="577" y="1364"/>
                  </a:lnTo>
                  <a:lnTo>
                    <a:pt x="506" y="1383"/>
                  </a:lnTo>
                  <a:lnTo>
                    <a:pt x="428" y="1409"/>
                  </a:lnTo>
                  <a:lnTo>
                    <a:pt x="286" y="1468"/>
                  </a:lnTo>
                  <a:lnTo>
                    <a:pt x="143" y="1533"/>
                  </a:lnTo>
                  <a:lnTo>
                    <a:pt x="0" y="1604"/>
                  </a:lnTo>
                  <a:lnTo>
                    <a:pt x="227" y="0"/>
                  </a:lnTo>
                  <a:lnTo>
                    <a:pt x="726" y="1097"/>
                  </a:lnTo>
                  <a:close/>
                </a:path>
              </a:pathLst>
            </a:custGeom>
            <a:solidFill>
              <a:srgbClr val="D0E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16"/>
            <p:cNvSpPr>
              <a:spLocks/>
            </p:cNvSpPr>
            <p:nvPr/>
          </p:nvSpPr>
          <p:spPr bwMode="auto">
            <a:xfrm>
              <a:off x="8651994" y="2844654"/>
              <a:ext cx="504825" cy="487363"/>
            </a:xfrm>
            <a:custGeom>
              <a:avLst/>
              <a:gdLst>
                <a:gd name="T0" fmla="*/ 2017 w 2861"/>
                <a:gd name="T1" fmla="*/ 1052 h 2760"/>
                <a:gd name="T2" fmla="*/ 2185 w 2861"/>
                <a:gd name="T3" fmla="*/ 1155 h 2760"/>
                <a:gd name="T4" fmla="*/ 2432 w 2861"/>
                <a:gd name="T5" fmla="*/ 1357 h 2760"/>
                <a:gd name="T6" fmla="*/ 2769 w 2861"/>
                <a:gd name="T7" fmla="*/ 1630 h 2760"/>
                <a:gd name="T8" fmla="*/ 2861 w 2861"/>
                <a:gd name="T9" fmla="*/ 1688 h 2760"/>
                <a:gd name="T10" fmla="*/ 2711 w 2861"/>
                <a:gd name="T11" fmla="*/ 1688 h 2760"/>
                <a:gd name="T12" fmla="*/ 2420 w 2861"/>
                <a:gd name="T13" fmla="*/ 1656 h 2760"/>
                <a:gd name="T14" fmla="*/ 2147 w 2861"/>
                <a:gd name="T15" fmla="*/ 1616 h 2760"/>
                <a:gd name="T16" fmla="*/ 2017 w 2861"/>
                <a:gd name="T17" fmla="*/ 1610 h 2760"/>
                <a:gd name="T18" fmla="*/ 1914 w 2861"/>
                <a:gd name="T19" fmla="*/ 1630 h 2760"/>
                <a:gd name="T20" fmla="*/ 1829 w 2861"/>
                <a:gd name="T21" fmla="*/ 1701 h 2760"/>
                <a:gd name="T22" fmla="*/ 1797 w 2861"/>
                <a:gd name="T23" fmla="*/ 1792 h 2760"/>
                <a:gd name="T24" fmla="*/ 1784 w 2861"/>
                <a:gd name="T25" fmla="*/ 1922 h 2760"/>
                <a:gd name="T26" fmla="*/ 1771 w 2861"/>
                <a:gd name="T27" fmla="*/ 2169 h 2760"/>
                <a:gd name="T28" fmla="*/ 1719 w 2861"/>
                <a:gd name="T29" fmla="*/ 2461 h 2760"/>
                <a:gd name="T30" fmla="*/ 1518 w 2861"/>
                <a:gd name="T31" fmla="*/ 2473 h 2760"/>
                <a:gd name="T32" fmla="*/ 1252 w 2861"/>
                <a:gd name="T33" fmla="*/ 1922 h 2760"/>
                <a:gd name="T34" fmla="*/ 1136 w 2861"/>
                <a:gd name="T35" fmla="*/ 1643 h 2760"/>
                <a:gd name="T36" fmla="*/ 850 w 2861"/>
                <a:gd name="T37" fmla="*/ 1695 h 2760"/>
                <a:gd name="T38" fmla="*/ 286 w 2861"/>
                <a:gd name="T39" fmla="*/ 1831 h 2760"/>
                <a:gd name="T40" fmla="*/ 0 w 2861"/>
                <a:gd name="T41" fmla="*/ 1889 h 2760"/>
                <a:gd name="T42" fmla="*/ 97 w 2861"/>
                <a:gd name="T43" fmla="*/ 1798 h 2760"/>
                <a:gd name="T44" fmla="*/ 273 w 2861"/>
                <a:gd name="T45" fmla="*/ 1578 h 2760"/>
                <a:gd name="T46" fmla="*/ 370 w 2861"/>
                <a:gd name="T47" fmla="*/ 1480 h 2760"/>
                <a:gd name="T48" fmla="*/ 617 w 2861"/>
                <a:gd name="T49" fmla="*/ 1266 h 2760"/>
                <a:gd name="T50" fmla="*/ 850 w 2861"/>
                <a:gd name="T51" fmla="*/ 1052 h 2760"/>
                <a:gd name="T52" fmla="*/ 766 w 2861"/>
                <a:gd name="T53" fmla="*/ 824 h 2760"/>
                <a:gd name="T54" fmla="*/ 688 w 2861"/>
                <a:gd name="T55" fmla="*/ 532 h 2760"/>
                <a:gd name="T56" fmla="*/ 649 w 2861"/>
                <a:gd name="T57" fmla="*/ 241 h 2760"/>
                <a:gd name="T58" fmla="*/ 649 w 2861"/>
                <a:gd name="T59" fmla="*/ 117 h 2760"/>
                <a:gd name="T60" fmla="*/ 668 w 2861"/>
                <a:gd name="T61" fmla="*/ 26 h 2760"/>
                <a:gd name="T62" fmla="*/ 1071 w 2861"/>
                <a:gd name="T63" fmla="*/ 306 h 2760"/>
                <a:gd name="T64" fmla="*/ 1401 w 2861"/>
                <a:gd name="T65" fmla="*/ 526 h 2760"/>
                <a:gd name="T66" fmla="*/ 2063 w 2861"/>
                <a:gd name="T67" fmla="*/ 91 h 2760"/>
                <a:gd name="T68" fmla="*/ 2206 w 2861"/>
                <a:gd name="T69" fmla="*/ 59 h 2760"/>
                <a:gd name="T70" fmla="*/ 2192 w 2861"/>
                <a:gd name="T71" fmla="*/ 253 h 2760"/>
                <a:gd name="T72" fmla="*/ 2134 w 2861"/>
                <a:gd name="T73" fmla="*/ 520 h 2760"/>
                <a:gd name="T74" fmla="*/ 2049 w 2861"/>
                <a:gd name="T75" fmla="*/ 786 h 2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61" h="2760">
                  <a:moveTo>
                    <a:pt x="1965" y="1025"/>
                  </a:moveTo>
                  <a:lnTo>
                    <a:pt x="2017" y="1052"/>
                  </a:lnTo>
                  <a:lnTo>
                    <a:pt x="2076" y="1078"/>
                  </a:lnTo>
                  <a:lnTo>
                    <a:pt x="2185" y="1155"/>
                  </a:lnTo>
                  <a:lnTo>
                    <a:pt x="2309" y="1253"/>
                  </a:lnTo>
                  <a:lnTo>
                    <a:pt x="2432" y="1357"/>
                  </a:lnTo>
                  <a:lnTo>
                    <a:pt x="2666" y="1551"/>
                  </a:lnTo>
                  <a:lnTo>
                    <a:pt x="2769" y="1630"/>
                  </a:lnTo>
                  <a:lnTo>
                    <a:pt x="2815" y="1662"/>
                  </a:lnTo>
                  <a:lnTo>
                    <a:pt x="2861" y="1688"/>
                  </a:lnTo>
                  <a:lnTo>
                    <a:pt x="2783" y="1688"/>
                  </a:lnTo>
                  <a:lnTo>
                    <a:pt x="2711" y="1688"/>
                  </a:lnTo>
                  <a:lnTo>
                    <a:pt x="2555" y="1675"/>
                  </a:lnTo>
                  <a:lnTo>
                    <a:pt x="2420" y="1656"/>
                  </a:lnTo>
                  <a:lnTo>
                    <a:pt x="2315" y="1636"/>
                  </a:lnTo>
                  <a:lnTo>
                    <a:pt x="2147" y="1616"/>
                  </a:lnTo>
                  <a:lnTo>
                    <a:pt x="2076" y="1610"/>
                  </a:lnTo>
                  <a:lnTo>
                    <a:pt x="2017" y="1610"/>
                  </a:lnTo>
                  <a:lnTo>
                    <a:pt x="1959" y="1616"/>
                  </a:lnTo>
                  <a:lnTo>
                    <a:pt x="1914" y="1630"/>
                  </a:lnTo>
                  <a:lnTo>
                    <a:pt x="1868" y="1662"/>
                  </a:lnTo>
                  <a:lnTo>
                    <a:pt x="1829" y="1701"/>
                  </a:lnTo>
                  <a:lnTo>
                    <a:pt x="1810" y="1740"/>
                  </a:lnTo>
                  <a:lnTo>
                    <a:pt x="1797" y="1792"/>
                  </a:lnTo>
                  <a:lnTo>
                    <a:pt x="1790" y="1851"/>
                  </a:lnTo>
                  <a:lnTo>
                    <a:pt x="1784" y="1922"/>
                  </a:lnTo>
                  <a:lnTo>
                    <a:pt x="1778" y="2058"/>
                  </a:lnTo>
                  <a:lnTo>
                    <a:pt x="1771" y="2169"/>
                  </a:lnTo>
                  <a:lnTo>
                    <a:pt x="1745" y="2318"/>
                  </a:lnTo>
                  <a:lnTo>
                    <a:pt x="1719" y="2461"/>
                  </a:lnTo>
                  <a:lnTo>
                    <a:pt x="1654" y="2760"/>
                  </a:lnTo>
                  <a:lnTo>
                    <a:pt x="1518" y="2473"/>
                  </a:lnTo>
                  <a:lnTo>
                    <a:pt x="1382" y="2194"/>
                  </a:lnTo>
                  <a:lnTo>
                    <a:pt x="1252" y="1922"/>
                  </a:lnTo>
                  <a:lnTo>
                    <a:pt x="1187" y="1779"/>
                  </a:lnTo>
                  <a:lnTo>
                    <a:pt x="1136" y="1643"/>
                  </a:lnTo>
                  <a:lnTo>
                    <a:pt x="993" y="1668"/>
                  </a:lnTo>
                  <a:lnTo>
                    <a:pt x="850" y="1695"/>
                  </a:lnTo>
                  <a:lnTo>
                    <a:pt x="571" y="1766"/>
                  </a:lnTo>
                  <a:lnTo>
                    <a:pt x="286" y="1831"/>
                  </a:lnTo>
                  <a:lnTo>
                    <a:pt x="143" y="1863"/>
                  </a:lnTo>
                  <a:lnTo>
                    <a:pt x="0" y="1889"/>
                  </a:lnTo>
                  <a:lnTo>
                    <a:pt x="46" y="1844"/>
                  </a:lnTo>
                  <a:lnTo>
                    <a:pt x="97" y="1798"/>
                  </a:lnTo>
                  <a:lnTo>
                    <a:pt x="182" y="1688"/>
                  </a:lnTo>
                  <a:lnTo>
                    <a:pt x="273" y="1578"/>
                  </a:lnTo>
                  <a:lnTo>
                    <a:pt x="318" y="1526"/>
                  </a:lnTo>
                  <a:lnTo>
                    <a:pt x="370" y="1480"/>
                  </a:lnTo>
                  <a:lnTo>
                    <a:pt x="487" y="1370"/>
                  </a:lnTo>
                  <a:lnTo>
                    <a:pt x="617" y="1266"/>
                  </a:lnTo>
                  <a:lnTo>
                    <a:pt x="739" y="1163"/>
                  </a:lnTo>
                  <a:lnTo>
                    <a:pt x="850" y="1052"/>
                  </a:lnTo>
                  <a:lnTo>
                    <a:pt x="804" y="948"/>
                  </a:lnTo>
                  <a:lnTo>
                    <a:pt x="766" y="824"/>
                  </a:lnTo>
                  <a:lnTo>
                    <a:pt x="720" y="681"/>
                  </a:lnTo>
                  <a:lnTo>
                    <a:pt x="688" y="532"/>
                  </a:lnTo>
                  <a:lnTo>
                    <a:pt x="662" y="383"/>
                  </a:lnTo>
                  <a:lnTo>
                    <a:pt x="649" y="241"/>
                  </a:lnTo>
                  <a:lnTo>
                    <a:pt x="649" y="176"/>
                  </a:lnTo>
                  <a:lnTo>
                    <a:pt x="649" y="117"/>
                  </a:lnTo>
                  <a:lnTo>
                    <a:pt x="655" y="71"/>
                  </a:lnTo>
                  <a:lnTo>
                    <a:pt x="668" y="26"/>
                  </a:lnTo>
                  <a:lnTo>
                    <a:pt x="888" y="176"/>
                  </a:lnTo>
                  <a:lnTo>
                    <a:pt x="1071" y="306"/>
                  </a:lnTo>
                  <a:lnTo>
                    <a:pt x="1232" y="422"/>
                  </a:lnTo>
                  <a:lnTo>
                    <a:pt x="1401" y="526"/>
                  </a:lnTo>
                  <a:lnTo>
                    <a:pt x="1835" y="247"/>
                  </a:lnTo>
                  <a:lnTo>
                    <a:pt x="2063" y="91"/>
                  </a:lnTo>
                  <a:lnTo>
                    <a:pt x="2206" y="0"/>
                  </a:lnTo>
                  <a:lnTo>
                    <a:pt x="2206" y="59"/>
                  </a:lnTo>
                  <a:lnTo>
                    <a:pt x="2206" y="124"/>
                  </a:lnTo>
                  <a:lnTo>
                    <a:pt x="2192" y="253"/>
                  </a:lnTo>
                  <a:lnTo>
                    <a:pt x="2166" y="383"/>
                  </a:lnTo>
                  <a:lnTo>
                    <a:pt x="2134" y="520"/>
                  </a:lnTo>
                  <a:lnTo>
                    <a:pt x="2095" y="656"/>
                  </a:lnTo>
                  <a:lnTo>
                    <a:pt x="2049" y="786"/>
                  </a:lnTo>
                  <a:lnTo>
                    <a:pt x="1965" y="1025"/>
                  </a:lnTo>
                  <a:close/>
                </a:path>
              </a:pathLst>
            </a:custGeom>
            <a:solidFill>
              <a:srgbClr val="AAD3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17"/>
            <p:cNvSpPr>
              <a:spLocks/>
            </p:cNvSpPr>
            <p:nvPr/>
          </p:nvSpPr>
          <p:spPr bwMode="auto">
            <a:xfrm>
              <a:off x="8812332" y="3516167"/>
              <a:ext cx="569913" cy="496888"/>
            </a:xfrm>
            <a:custGeom>
              <a:avLst/>
              <a:gdLst>
                <a:gd name="T0" fmla="*/ 3228 w 3228"/>
                <a:gd name="T1" fmla="*/ 682 h 2812"/>
                <a:gd name="T2" fmla="*/ 3177 w 3228"/>
                <a:gd name="T3" fmla="*/ 689 h 2812"/>
                <a:gd name="T4" fmla="*/ 3106 w 3228"/>
                <a:gd name="T5" fmla="*/ 714 h 2812"/>
                <a:gd name="T6" fmla="*/ 3028 w 3228"/>
                <a:gd name="T7" fmla="*/ 754 h 2812"/>
                <a:gd name="T8" fmla="*/ 2950 w 3228"/>
                <a:gd name="T9" fmla="*/ 792 h 2812"/>
                <a:gd name="T10" fmla="*/ 2787 w 3228"/>
                <a:gd name="T11" fmla="*/ 883 h 2812"/>
                <a:gd name="T12" fmla="*/ 2645 w 3228"/>
                <a:gd name="T13" fmla="*/ 961 h 2812"/>
                <a:gd name="T14" fmla="*/ 2587 w 3228"/>
                <a:gd name="T15" fmla="*/ 1001 h 2812"/>
                <a:gd name="T16" fmla="*/ 2508 w 3228"/>
                <a:gd name="T17" fmla="*/ 1045 h 2812"/>
                <a:gd name="T18" fmla="*/ 2294 w 3228"/>
                <a:gd name="T19" fmla="*/ 1194 h 2812"/>
                <a:gd name="T20" fmla="*/ 2036 w 3228"/>
                <a:gd name="T21" fmla="*/ 1389 h 2812"/>
                <a:gd name="T22" fmla="*/ 1738 w 3228"/>
                <a:gd name="T23" fmla="*/ 1611 h 2812"/>
                <a:gd name="T24" fmla="*/ 1148 w 3228"/>
                <a:gd name="T25" fmla="*/ 2059 h 2812"/>
                <a:gd name="T26" fmla="*/ 720 w 3228"/>
                <a:gd name="T27" fmla="*/ 2403 h 2812"/>
                <a:gd name="T28" fmla="*/ 648 w 3228"/>
                <a:gd name="T29" fmla="*/ 2454 h 2812"/>
                <a:gd name="T30" fmla="*/ 570 w 3228"/>
                <a:gd name="T31" fmla="*/ 2506 h 2812"/>
                <a:gd name="T32" fmla="*/ 401 w 3228"/>
                <a:gd name="T33" fmla="*/ 2611 h 2812"/>
                <a:gd name="T34" fmla="*/ 214 w 3228"/>
                <a:gd name="T35" fmla="*/ 2707 h 2812"/>
                <a:gd name="T36" fmla="*/ 0 w 3228"/>
                <a:gd name="T37" fmla="*/ 2812 h 2812"/>
                <a:gd name="T38" fmla="*/ 44 w 3228"/>
                <a:gd name="T39" fmla="*/ 2734 h 2812"/>
                <a:gd name="T40" fmla="*/ 103 w 3228"/>
                <a:gd name="T41" fmla="*/ 2663 h 2812"/>
                <a:gd name="T42" fmla="*/ 162 w 3228"/>
                <a:gd name="T43" fmla="*/ 2591 h 2812"/>
                <a:gd name="T44" fmla="*/ 227 w 3228"/>
                <a:gd name="T45" fmla="*/ 2526 h 2812"/>
                <a:gd name="T46" fmla="*/ 363 w 3228"/>
                <a:gd name="T47" fmla="*/ 2396 h 2812"/>
                <a:gd name="T48" fmla="*/ 492 w 3228"/>
                <a:gd name="T49" fmla="*/ 2260 h 2812"/>
                <a:gd name="T50" fmla="*/ 764 w 3228"/>
                <a:gd name="T51" fmla="*/ 1955 h 2812"/>
                <a:gd name="T52" fmla="*/ 901 w 3228"/>
                <a:gd name="T53" fmla="*/ 1799 h 2812"/>
                <a:gd name="T54" fmla="*/ 1043 w 3228"/>
                <a:gd name="T55" fmla="*/ 1649 h 2812"/>
                <a:gd name="T56" fmla="*/ 1316 w 3228"/>
                <a:gd name="T57" fmla="*/ 1377 h 2812"/>
                <a:gd name="T58" fmla="*/ 1588 w 3228"/>
                <a:gd name="T59" fmla="*/ 1104 h 2812"/>
                <a:gd name="T60" fmla="*/ 2145 w 3228"/>
                <a:gd name="T61" fmla="*/ 565 h 2812"/>
                <a:gd name="T62" fmla="*/ 2275 w 3228"/>
                <a:gd name="T63" fmla="*/ 429 h 2812"/>
                <a:gd name="T64" fmla="*/ 2470 w 3228"/>
                <a:gd name="T65" fmla="*/ 234 h 2812"/>
                <a:gd name="T66" fmla="*/ 2567 w 3228"/>
                <a:gd name="T67" fmla="*/ 143 h 2812"/>
                <a:gd name="T68" fmla="*/ 2659 w 3228"/>
                <a:gd name="T69" fmla="*/ 65 h 2812"/>
                <a:gd name="T70" fmla="*/ 2730 w 3228"/>
                <a:gd name="T71" fmla="*/ 14 h 2812"/>
                <a:gd name="T72" fmla="*/ 2755 w 3228"/>
                <a:gd name="T73" fmla="*/ 7 h 2812"/>
                <a:gd name="T74" fmla="*/ 2781 w 3228"/>
                <a:gd name="T75" fmla="*/ 0 h 2812"/>
                <a:gd name="T76" fmla="*/ 3228 w 3228"/>
                <a:gd name="T77" fmla="*/ 682 h 2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28" h="2812">
                  <a:moveTo>
                    <a:pt x="3228" y="682"/>
                  </a:moveTo>
                  <a:lnTo>
                    <a:pt x="3177" y="689"/>
                  </a:lnTo>
                  <a:lnTo>
                    <a:pt x="3106" y="714"/>
                  </a:lnTo>
                  <a:lnTo>
                    <a:pt x="3028" y="754"/>
                  </a:lnTo>
                  <a:lnTo>
                    <a:pt x="2950" y="792"/>
                  </a:lnTo>
                  <a:lnTo>
                    <a:pt x="2787" y="883"/>
                  </a:lnTo>
                  <a:lnTo>
                    <a:pt x="2645" y="961"/>
                  </a:lnTo>
                  <a:lnTo>
                    <a:pt x="2587" y="1001"/>
                  </a:lnTo>
                  <a:lnTo>
                    <a:pt x="2508" y="1045"/>
                  </a:lnTo>
                  <a:lnTo>
                    <a:pt x="2294" y="1194"/>
                  </a:lnTo>
                  <a:lnTo>
                    <a:pt x="2036" y="1389"/>
                  </a:lnTo>
                  <a:lnTo>
                    <a:pt x="1738" y="1611"/>
                  </a:lnTo>
                  <a:lnTo>
                    <a:pt x="1148" y="2059"/>
                  </a:lnTo>
                  <a:lnTo>
                    <a:pt x="720" y="2403"/>
                  </a:lnTo>
                  <a:lnTo>
                    <a:pt x="648" y="2454"/>
                  </a:lnTo>
                  <a:lnTo>
                    <a:pt x="570" y="2506"/>
                  </a:lnTo>
                  <a:lnTo>
                    <a:pt x="401" y="2611"/>
                  </a:lnTo>
                  <a:lnTo>
                    <a:pt x="214" y="2707"/>
                  </a:lnTo>
                  <a:lnTo>
                    <a:pt x="0" y="2812"/>
                  </a:lnTo>
                  <a:lnTo>
                    <a:pt x="44" y="2734"/>
                  </a:lnTo>
                  <a:lnTo>
                    <a:pt x="103" y="2663"/>
                  </a:lnTo>
                  <a:lnTo>
                    <a:pt x="162" y="2591"/>
                  </a:lnTo>
                  <a:lnTo>
                    <a:pt x="227" y="2526"/>
                  </a:lnTo>
                  <a:lnTo>
                    <a:pt x="363" y="2396"/>
                  </a:lnTo>
                  <a:lnTo>
                    <a:pt x="492" y="2260"/>
                  </a:lnTo>
                  <a:lnTo>
                    <a:pt x="764" y="1955"/>
                  </a:lnTo>
                  <a:lnTo>
                    <a:pt x="901" y="1799"/>
                  </a:lnTo>
                  <a:lnTo>
                    <a:pt x="1043" y="1649"/>
                  </a:lnTo>
                  <a:lnTo>
                    <a:pt x="1316" y="1377"/>
                  </a:lnTo>
                  <a:lnTo>
                    <a:pt x="1588" y="1104"/>
                  </a:lnTo>
                  <a:lnTo>
                    <a:pt x="2145" y="565"/>
                  </a:lnTo>
                  <a:lnTo>
                    <a:pt x="2275" y="429"/>
                  </a:lnTo>
                  <a:lnTo>
                    <a:pt x="2470" y="234"/>
                  </a:lnTo>
                  <a:lnTo>
                    <a:pt x="2567" y="143"/>
                  </a:lnTo>
                  <a:lnTo>
                    <a:pt x="2659" y="65"/>
                  </a:lnTo>
                  <a:lnTo>
                    <a:pt x="2730" y="14"/>
                  </a:lnTo>
                  <a:lnTo>
                    <a:pt x="2755" y="7"/>
                  </a:lnTo>
                  <a:lnTo>
                    <a:pt x="2781" y="0"/>
                  </a:lnTo>
                  <a:lnTo>
                    <a:pt x="3228" y="682"/>
                  </a:lnTo>
                  <a:close/>
                </a:path>
              </a:pathLst>
            </a:custGeom>
            <a:solidFill>
              <a:srgbClr val="F7C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18"/>
            <p:cNvSpPr>
              <a:spLocks/>
            </p:cNvSpPr>
            <p:nvPr/>
          </p:nvSpPr>
          <p:spPr bwMode="auto">
            <a:xfrm>
              <a:off x="8786932" y="3409804"/>
              <a:ext cx="469900" cy="520700"/>
            </a:xfrm>
            <a:custGeom>
              <a:avLst/>
              <a:gdLst>
                <a:gd name="T0" fmla="*/ 0 w 2665"/>
                <a:gd name="T1" fmla="*/ 2831 h 2948"/>
                <a:gd name="T2" fmla="*/ 116 w 2665"/>
                <a:gd name="T3" fmla="*/ 2649 h 2948"/>
                <a:gd name="T4" fmla="*/ 240 w 2665"/>
                <a:gd name="T5" fmla="*/ 2468 h 2948"/>
                <a:gd name="T6" fmla="*/ 486 w 2665"/>
                <a:gd name="T7" fmla="*/ 2117 h 2948"/>
                <a:gd name="T8" fmla="*/ 739 w 2665"/>
                <a:gd name="T9" fmla="*/ 1773 h 2948"/>
                <a:gd name="T10" fmla="*/ 863 w 2665"/>
                <a:gd name="T11" fmla="*/ 1597 h 2948"/>
                <a:gd name="T12" fmla="*/ 985 w 2665"/>
                <a:gd name="T13" fmla="*/ 1423 h 2948"/>
                <a:gd name="T14" fmla="*/ 1102 w 2665"/>
                <a:gd name="T15" fmla="*/ 1241 h 2948"/>
                <a:gd name="T16" fmla="*/ 1212 w 2665"/>
                <a:gd name="T17" fmla="*/ 1058 h 2948"/>
                <a:gd name="T18" fmla="*/ 1440 w 2665"/>
                <a:gd name="T19" fmla="*/ 695 h 2948"/>
                <a:gd name="T20" fmla="*/ 1530 w 2665"/>
                <a:gd name="T21" fmla="*/ 546 h 2948"/>
                <a:gd name="T22" fmla="*/ 1633 w 2665"/>
                <a:gd name="T23" fmla="*/ 358 h 2948"/>
                <a:gd name="T24" fmla="*/ 1751 w 2665"/>
                <a:gd name="T25" fmla="*/ 163 h 2948"/>
                <a:gd name="T26" fmla="*/ 1803 w 2665"/>
                <a:gd name="T27" fmla="*/ 79 h 2948"/>
                <a:gd name="T28" fmla="*/ 1848 w 2665"/>
                <a:gd name="T29" fmla="*/ 6 h 2948"/>
                <a:gd name="T30" fmla="*/ 1868 w 2665"/>
                <a:gd name="T31" fmla="*/ 0 h 2948"/>
                <a:gd name="T32" fmla="*/ 1893 w 2665"/>
                <a:gd name="T33" fmla="*/ 6 h 2948"/>
                <a:gd name="T34" fmla="*/ 1932 w 2665"/>
                <a:gd name="T35" fmla="*/ 14 h 2948"/>
                <a:gd name="T36" fmla="*/ 1977 w 2665"/>
                <a:gd name="T37" fmla="*/ 33 h 2948"/>
                <a:gd name="T38" fmla="*/ 2088 w 2665"/>
                <a:gd name="T39" fmla="*/ 85 h 2948"/>
                <a:gd name="T40" fmla="*/ 2217 w 2665"/>
                <a:gd name="T41" fmla="*/ 163 h 2948"/>
                <a:gd name="T42" fmla="*/ 2477 w 2665"/>
                <a:gd name="T43" fmla="*/ 318 h 2948"/>
                <a:gd name="T44" fmla="*/ 2665 w 2665"/>
                <a:gd name="T45" fmla="*/ 442 h 2948"/>
                <a:gd name="T46" fmla="*/ 2588 w 2665"/>
                <a:gd name="T47" fmla="*/ 468 h 2948"/>
                <a:gd name="T48" fmla="*/ 2509 w 2665"/>
                <a:gd name="T49" fmla="*/ 494 h 2948"/>
                <a:gd name="T50" fmla="*/ 2437 w 2665"/>
                <a:gd name="T51" fmla="*/ 526 h 2948"/>
                <a:gd name="T52" fmla="*/ 2360 w 2665"/>
                <a:gd name="T53" fmla="*/ 565 h 2948"/>
                <a:gd name="T54" fmla="*/ 2217 w 2665"/>
                <a:gd name="T55" fmla="*/ 643 h 2948"/>
                <a:gd name="T56" fmla="*/ 2082 w 2665"/>
                <a:gd name="T57" fmla="*/ 741 h 2948"/>
                <a:gd name="T58" fmla="*/ 1952 w 2665"/>
                <a:gd name="T59" fmla="*/ 844 h 2948"/>
                <a:gd name="T60" fmla="*/ 1822 w 2665"/>
                <a:gd name="T61" fmla="*/ 955 h 2948"/>
                <a:gd name="T62" fmla="*/ 1698 w 2665"/>
                <a:gd name="T63" fmla="*/ 1065 h 2948"/>
                <a:gd name="T64" fmla="*/ 1582 w 2665"/>
                <a:gd name="T65" fmla="*/ 1182 h 2948"/>
                <a:gd name="T66" fmla="*/ 1335 w 2665"/>
                <a:gd name="T67" fmla="*/ 1448 h 2948"/>
                <a:gd name="T68" fmla="*/ 1096 w 2665"/>
                <a:gd name="T69" fmla="*/ 1721 h 2948"/>
                <a:gd name="T70" fmla="*/ 869 w 2665"/>
                <a:gd name="T71" fmla="*/ 2007 h 2948"/>
                <a:gd name="T72" fmla="*/ 648 w 2665"/>
                <a:gd name="T73" fmla="*/ 2292 h 2948"/>
                <a:gd name="T74" fmla="*/ 401 w 2665"/>
                <a:gd name="T75" fmla="*/ 2611 h 2948"/>
                <a:gd name="T76" fmla="*/ 278 w 2665"/>
                <a:gd name="T77" fmla="*/ 2779 h 2948"/>
                <a:gd name="T78" fmla="*/ 227 w 2665"/>
                <a:gd name="T79" fmla="*/ 2864 h 2948"/>
                <a:gd name="T80" fmla="*/ 175 w 2665"/>
                <a:gd name="T81" fmla="*/ 2948 h 2948"/>
                <a:gd name="T82" fmla="*/ 194 w 2665"/>
                <a:gd name="T83" fmla="*/ 2936 h 2948"/>
                <a:gd name="T84" fmla="*/ 220 w 2665"/>
                <a:gd name="T85" fmla="*/ 2929 h 2948"/>
                <a:gd name="T86" fmla="*/ 0 w 2665"/>
                <a:gd name="T87" fmla="*/ 2831 h 2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65" h="2948">
                  <a:moveTo>
                    <a:pt x="0" y="2831"/>
                  </a:moveTo>
                  <a:lnTo>
                    <a:pt x="116" y="2649"/>
                  </a:lnTo>
                  <a:lnTo>
                    <a:pt x="240" y="2468"/>
                  </a:lnTo>
                  <a:lnTo>
                    <a:pt x="486" y="2117"/>
                  </a:lnTo>
                  <a:lnTo>
                    <a:pt x="739" y="1773"/>
                  </a:lnTo>
                  <a:lnTo>
                    <a:pt x="863" y="1597"/>
                  </a:lnTo>
                  <a:lnTo>
                    <a:pt x="985" y="1423"/>
                  </a:lnTo>
                  <a:lnTo>
                    <a:pt x="1102" y="1241"/>
                  </a:lnTo>
                  <a:lnTo>
                    <a:pt x="1212" y="1058"/>
                  </a:lnTo>
                  <a:lnTo>
                    <a:pt x="1440" y="695"/>
                  </a:lnTo>
                  <a:lnTo>
                    <a:pt x="1530" y="546"/>
                  </a:lnTo>
                  <a:lnTo>
                    <a:pt x="1633" y="358"/>
                  </a:lnTo>
                  <a:lnTo>
                    <a:pt x="1751" y="163"/>
                  </a:lnTo>
                  <a:lnTo>
                    <a:pt x="1803" y="79"/>
                  </a:lnTo>
                  <a:lnTo>
                    <a:pt x="1848" y="6"/>
                  </a:lnTo>
                  <a:lnTo>
                    <a:pt x="1868" y="0"/>
                  </a:lnTo>
                  <a:lnTo>
                    <a:pt x="1893" y="6"/>
                  </a:lnTo>
                  <a:lnTo>
                    <a:pt x="1932" y="14"/>
                  </a:lnTo>
                  <a:lnTo>
                    <a:pt x="1977" y="33"/>
                  </a:lnTo>
                  <a:lnTo>
                    <a:pt x="2088" y="85"/>
                  </a:lnTo>
                  <a:lnTo>
                    <a:pt x="2217" y="163"/>
                  </a:lnTo>
                  <a:lnTo>
                    <a:pt x="2477" y="318"/>
                  </a:lnTo>
                  <a:lnTo>
                    <a:pt x="2665" y="442"/>
                  </a:lnTo>
                  <a:lnTo>
                    <a:pt x="2588" y="468"/>
                  </a:lnTo>
                  <a:lnTo>
                    <a:pt x="2509" y="494"/>
                  </a:lnTo>
                  <a:lnTo>
                    <a:pt x="2437" y="526"/>
                  </a:lnTo>
                  <a:lnTo>
                    <a:pt x="2360" y="565"/>
                  </a:lnTo>
                  <a:lnTo>
                    <a:pt x="2217" y="643"/>
                  </a:lnTo>
                  <a:lnTo>
                    <a:pt x="2082" y="741"/>
                  </a:lnTo>
                  <a:lnTo>
                    <a:pt x="1952" y="844"/>
                  </a:lnTo>
                  <a:lnTo>
                    <a:pt x="1822" y="955"/>
                  </a:lnTo>
                  <a:lnTo>
                    <a:pt x="1698" y="1065"/>
                  </a:lnTo>
                  <a:lnTo>
                    <a:pt x="1582" y="1182"/>
                  </a:lnTo>
                  <a:lnTo>
                    <a:pt x="1335" y="1448"/>
                  </a:lnTo>
                  <a:lnTo>
                    <a:pt x="1096" y="1721"/>
                  </a:lnTo>
                  <a:lnTo>
                    <a:pt x="869" y="2007"/>
                  </a:lnTo>
                  <a:lnTo>
                    <a:pt x="648" y="2292"/>
                  </a:lnTo>
                  <a:lnTo>
                    <a:pt x="401" y="2611"/>
                  </a:lnTo>
                  <a:lnTo>
                    <a:pt x="278" y="2779"/>
                  </a:lnTo>
                  <a:lnTo>
                    <a:pt x="227" y="2864"/>
                  </a:lnTo>
                  <a:lnTo>
                    <a:pt x="175" y="2948"/>
                  </a:lnTo>
                  <a:lnTo>
                    <a:pt x="194" y="2936"/>
                  </a:lnTo>
                  <a:lnTo>
                    <a:pt x="220" y="2929"/>
                  </a:lnTo>
                  <a:lnTo>
                    <a:pt x="0" y="2831"/>
                  </a:lnTo>
                  <a:close/>
                </a:path>
              </a:pathLst>
            </a:custGeom>
            <a:solidFill>
              <a:srgbClr val="F7F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Freeform 19"/>
            <p:cNvSpPr>
              <a:spLocks/>
            </p:cNvSpPr>
            <p:nvPr/>
          </p:nvSpPr>
          <p:spPr bwMode="auto">
            <a:xfrm>
              <a:off x="8780582" y="3541567"/>
              <a:ext cx="546100" cy="469900"/>
            </a:xfrm>
            <a:custGeom>
              <a:avLst/>
              <a:gdLst>
                <a:gd name="T0" fmla="*/ 273 w 3093"/>
                <a:gd name="T1" fmla="*/ 2662 h 2662"/>
                <a:gd name="T2" fmla="*/ 298 w 3093"/>
                <a:gd name="T3" fmla="*/ 2617 h 2662"/>
                <a:gd name="T4" fmla="*/ 344 w 3093"/>
                <a:gd name="T5" fmla="*/ 2558 h 2662"/>
                <a:gd name="T6" fmla="*/ 474 w 3093"/>
                <a:gd name="T7" fmla="*/ 2409 h 2662"/>
                <a:gd name="T8" fmla="*/ 655 w 3093"/>
                <a:gd name="T9" fmla="*/ 2221 h 2662"/>
                <a:gd name="T10" fmla="*/ 856 w 3093"/>
                <a:gd name="T11" fmla="*/ 2019 h 2662"/>
                <a:gd name="T12" fmla="*/ 1259 w 3093"/>
                <a:gd name="T13" fmla="*/ 1636 h 2662"/>
                <a:gd name="T14" fmla="*/ 1517 w 3093"/>
                <a:gd name="T15" fmla="*/ 1383 h 2662"/>
                <a:gd name="T16" fmla="*/ 1647 w 3093"/>
                <a:gd name="T17" fmla="*/ 1260 h 2662"/>
                <a:gd name="T18" fmla="*/ 1777 w 3093"/>
                <a:gd name="T19" fmla="*/ 1149 h 2662"/>
                <a:gd name="T20" fmla="*/ 1901 w 3093"/>
                <a:gd name="T21" fmla="*/ 1051 h 2662"/>
                <a:gd name="T22" fmla="*/ 2017 w 3093"/>
                <a:gd name="T23" fmla="*/ 961 h 2662"/>
                <a:gd name="T24" fmla="*/ 2140 w 3093"/>
                <a:gd name="T25" fmla="*/ 877 h 2662"/>
                <a:gd name="T26" fmla="*/ 2264 w 3093"/>
                <a:gd name="T27" fmla="*/ 779 h 2662"/>
                <a:gd name="T28" fmla="*/ 2393 w 3093"/>
                <a:gd name="T29" fmla="*/ 676 h 2662"/>
                <a:gd name="T30" fmla="*/ 2529 w 3093"/>
                <a:gd name="T31" fmla="*/ 552 h 2662"/>
                <a:gd name="T32" fmla="*/ 2665 w 3093"/>
                <a:gd name="T33" fmla="*/ 422 h 2662"/>
                <a:gd name="T34" fmla="*/ 2821 w 3093"/>
                <a:gd name="T35" fmla="*/ 292 h 2662"/>
                <a:gd name="T36" fmla="*/ 2963 w 3093"/>
                <a:gd name="T37" fmla="*/ 156 h 2662"/>
                <a:gd name="T38" fmla="*/ 3035 w 3093"/>
                <a:gd name="T39" fmla="*/ 85 h 2662"/>
                <a:gd name="T40" fmla="*/ 3093 w 3093"/>
                <a:gd name="T41" fmla="*/ 13 h 2662"/>
                <a:gd name="T42" fmla="*/ 2899 w 3093"/>
                <a:gd name="T43" fmla="*/ 7 h 2662"/>
                <a:gd name="T44" fmla="*/ 2802 w 3093"/>
                <a:gd name="T45" fmla="*/ 0 h 2662"/>
                <a:gd name="T46" fmla="*/ 2711 w 3093"/>
                <a:gd name="T47" fmla="*/ 0 h 2662"/>
                <a:gd name="T48" fmla="*/ 2621 w 3093"/>
                <a:gd name="T49" fmla="*/ 13 h 2662"/>
                <a:gd name="T50" fmla="*/ 2535 w 3093"/>
                <a:gd name="T51" fmla="*/ 32 h 2662"/>
                <a:gd name="T52" fmla="*/ 2451 w 3093"/>
                <a:gd name="T53" fmla="*/ 65 h 2662"/>
                <a:gd name="T54" fmla="*/ 2407 w 3093"/>
                <a:gd name="T55" fmla="*/ 85 h 2662"/>
                <a:gd name="T56" fmla="*/ 2367 w 3093"/>
                <a:gd name="T57" fmla="*/ 110 h 2662"/>
                <a:gd name="T58" fmla="*/ 2069 w 3093"/>
                <a:gd name="T59" fmla="*/ 318 h 2662"/>
                <a:gd name="T60" fmla="*/ 1926 w 3093"/>
                <a:gd name="T61" fmla="*/ 429 h 2662"/>
                <a:gd name="T62" fmla="*/ 1784 w 3093"/>
                <a:gd name="T63" fmla="*/ 546 h 2662"/>
                <a:gd name="T64" fmla="*/ 1628 w 3093"/>
                <a:gd name="T65" fmla="*/ 688 h 2662"/>
                <a:gd name="T66" fmla="*/ 1485 w 3093"/>
                <a:gd name="T67" fmla="*/ 844 h 2662"/>
                <a:gd name="T68" fmla="*/ 1343 w 3093"/>
                <a:gd name="T69" fmla="*/ 1000 h 2662"/>
                <a:gd name="T70" fmla="*/ 1206 w 3093"/>
                <a:gd name="T71" fmla="*/ 1162 h 2662"/>
                <a:gd name="T72" fmla="*/ 934 w 3093"/>
                <a:gd name="T73" fmla="*/ 1487 h 2662"/>
                <a:gd name="T74" fmla="*/ 791 w 3093"/>
                <a:gd name="T75" fmla="*/ 1650 h 2662"/>
                <a:gd name="T76" fmla="*/ 642 w 3093"/>
                <a:gd name="T77" fmla="*/ 1799 h 2662"/>
                <a:gd name="T78" fmla="*/ 0 w 3093"/>
                <a:gd name="T79" fmla="*/ 2422 h 2662"/>
                <a:gd name="T80" fmla="*/ 273 w 3093"/>
                <a:gd name="T81" fmla="*/ 2662 h 2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93" h="2662">
                  <a:moveTo>
                    <a:pt x="273" y="2662"/>
                  </a:moveTo>
                  <a:lnTo>
                    <a:pt x="298" y="2617"/>
                  </a:lnTo>
                  <a:lnTo>
                    <a:pt x="344" y="2558"/>
                  </a:lnTo>
                  <a:lnTo>
                    <a:pt x="474" y="2409"/>
                  </a:lnTo>
                  <a:lnTo>
                    <a:pt x="655" y="2221"/>
                  </a:lnTo>
                  <a:lnTo>
                    <a:pt x="856" y="2019"/>
                  </a:lnTo>
                  <a:lnTo>
                    <a:pt x="1259" y="1636"/>
                  </a:lnTo>
                  <a:lnTo>
                    <a:pt x="1517" y="1383"/>
                  </a:lnTo>
                  <a:lnTo>
                    <a:pt x="1647" y="1260"/>
                  </a:lnTo>
                  <a:lnTo>
                    <a:pt x="1777" y="1149"/>
                  </a:lnTo>
                  <a:lnTo>
                    <a:pt x="1901" y="1051"/>
                  </a:lnTo>
                  <a:lnTo>
                    <a:pt x="2017" y="961"/>
                  </a:lnTo>
                  <a:lnTo>
                    <a:pt x="2140" y="877"/>
                  </a:lnTo>
                  <a:lnTo>
                    <a:pt x="2264" y="779"/>
                  </a:lnTo>
                  <a:lnTo>
                    <a:pt x="2393" y="676"/>
                  </a:lnTo>
                  <a:lnTo>
                    <a:pt x="2529" y="552"/>
                  </a:lnTo>
                  <a:lnTo>
                    <a:pt x="2665" y="422"/>
                  </a:lnTo>
                  <a:lnTo>
                    <a:pt x="2821" y="292"/>
                  </a:lnTo>
                  <a:lnTo>
                    <a:pt x="2963" y="156"/>
                  </a:lnTo>
                  <a:lnTo>
                    <a:pt x="3035" y="85"/>
                  </a:lnTo>
                  <a:lnTo>
                    <a:pt x="3093" y="13"/>
                  </a:lnTo>
                  <a:lnTo>
                    <a:pt x="2899" y="7"/>
                  </a:lnTo>
                  <a:lnTo>
                    <a:pt x="2802" y="0"/>
                  </a:lnTo>
                  <a:lnTo>
                    <a:pt x="2711" y="0"/>
                  </a:lnTo>
                  <a:lnTo>
                    <a:pt x="2621" y="13"/>
                  </a:lnTo>
                  <a:lnTo>
                    <a:pt x="2535" y="32"/>
                  </a:lnTo>
                  <a:lnTo>
                    <a:pt x="2451" y="65"/>
                  </a:lnTo>
                  <a:lnTo>
                    <a:pt x="2407" y="85"/>
                  </a:lnTo>
                  <a:lnTo>
                    <a:pt x="2367" y="110"/>
                  </a:lnTo>
                  <a:lnTo>
                    <a:pt x="2069" y="318"/>
                  </a:lnTo>
                  <a:lnTo>
                    <a:pt x="1926" y="429"/>
                  </a:lnTo>
                  <a:lnTo>
                    <a:pt x="1784" y="546"/>
                  </a:lnTo>
                  <a:lnTo>
                    <a:pt x="1628" y="688"/>
                  </a:lnTo>
                  <a:lnTo>
                    <a:pt x="1485" y="844"/>
                  </a:lnTo>
                  <a:lnTo>
                    <a:pt x="1343" y="1000"/>
                  </a:lnTo>
                  <a:lnTo>
                    <a:pt x="1206" y="1162"/>
                  </a:lnTo>
                  <a:lnTo>
                    <a:pt x="934" y="1487"/>
                  </a:lnTo>
                  <a:lnTo>
                    <a:pt x="791" y="1650"/>
                  </a:lnTo>
                  <a:lnTo>
                    <a:pt x="642" y="1799"/>
                  </a:lnTo>
                  <a:lnTo>
                    <a:pt x="0" y="2422"/>
                  </a:lnTo>
                  <a:lnTo>
                    <a:pt x="273" y="2662"/>
                  </a:lnTo>
                  <a:close/>
                </a:path>
              </a:pathLst>
            </a:custGeom>
            <a:solidFill>
              <a:srgbClr val="F7F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20"/>
            <p:cNvSpPr>
              <a:spLocks/>
            </p:cNvSpPr>
            <p:nvPr/>
          </p:nvSpPr>
          <p:spPr bwMode="auto">
            <a:xfrm>
              <a:off x="8805982" y="3490767"/>
              <a:ext cx="438150" cy="493713"/>
            </a:xfrm>
            <a:custGeom>
              <a:avLst/>
              <a:gdLst>
                <a:gd name="T0" fmla="*/ 2354 w 2478"/>
                <a:gd name="T1" fmla="*/ 0 h 2798"/>
                <a:gd name="T2" fmla="*/ 2315 w 2478"/>
                <a:gd name="T3" fmla="*/ 13 h 2798"/>
                <a:gd name="T4" fmla="*/ 2264 w 2478"/>
                <a:gd name="T5" fmla="*/ 45 h 2798"/>
                <a:gd name="T6" fmla="*/ 2192 w 2478"/>
                <a:gd name="T7" fmla="*/ 91 h 2798"/>
                <a:gd name="T8" fmla="*/ 2121 w 2478"/>
                <a:gd name="T9" fmla="*/ 149 h 2798"/>
                <a:gd name="T10" fmla="*/ 1945 w 2478"/>
                <a:gd name="T11" fmla="*/ 292 h 2798"/>
                <a:gd name="T12" fmla="*/ 1750 w 2478"/>
                <a:gd name="T13" fmla="*/ 474 h 2798"/>
                <a:gd name="T14" fmla="*/ 1556 w 2478"/>
                <a:gd name="T15" fmla="*/ 662 h 2798"/>
                <a:gd name="T16" fmla="*/ 1368 w 2478"/>
                <a:gd name="T17" fmla="*/ 857 h 2798"/>
                <a:gd name="T18" fmla="*/ 1213 w 2478"/>
                <a:gd name="T19" fmla="*/ 1032 h 2798"/>
                <a:gd name="T20" fmla="*/ 1089 w 2478"/>
                <a:gd name="T21" fmla="*/ 1182 h 2798"/>
                <a:gd name="T22" fmla="*/ 1005 w 2478"/>
                <a:gd name="T23" fmla="*/ 1280 h 2798"/>
                <a:gd name="T24" fmla="*/ 875 w 2478"/>
                <a:gd name="T25" fmla="*/ 1408 h 2798"/>
                <a:gd name="T26" fmla="*/ 545 w 2478"/>
                <a:gd name="T27" fmla="*/ 1747 h 2798"/>
                <a:gd name="T28" fmla="*/ 369 w 2478"/>
                <a:gd name="T29" fmla="*/ 1928 h 2798"/>
                <a:gd name="T30" fmla="*/ 220 w 2478"/>
                <a:gd name="T31" fmla="*/ 2091 h 2798"/>
                <a:gd name="T32" fmla="*/ 98 w 2478"/>
                <a:gd name="T33" fmla="*/ 2234 h 2798"/>
                <a:gd name="T34" fmla="*/ 58 w 2478"/>
                <a:gd name="T35" fmla="*/ 2292 h 2798"/>
                <a:gd name="T36" fmla="*/ 26 w 2478"/>
                <a:gd name="T37" fmla="*/ 2337 h 2798"/>
                <a:gd name="T38" fmla="*/ 39 w 2478"/>
                <a:gd name="T39" fmla="*/ 2363 h 2798"/>
                <a:gd name="T40" fmla="*/ 45 w 2478"/>
                <a:gd name="T41" fmla="*/ 2383 h 2798"/>
                <a:gd name="T42" fmla="*/ 52 w 2478"/>
                <a:gd name="T43" fmla="*/ 2435 h 2798"/>
                <a:gd name="T44" fmla="*/ 45 w 2478"/>
                <a:gd name="T45" fmla="*/ 2493 h 2798"/>
                <a:gd name="T46" fmla="*/ 33 w 2478"/>
                <a:gd name="T47" fmla="*/ 2558 h 2798"/>
                <a:gd name="T48" fmla="*/ 6 w 2478"/>
                <a:gd name="T49" fmla="*/ 2682 h 2798"/>
                <a:gd name="T50" fmla="*/ 0 w 2478"/>
                <a:gd name="T51" fmla="*/ 2740 h 2798"/>
                <a:gd name="T52" fmla="*/ 0 w 2478"/>
                <a:gd name="T53" fmla="*/ 2798 h 2798"/>
                <a:gd name="T54" fmla="*/ 467 w 2478"/>
                <a:gd name="T55" fmla="*/ 2318 h 2798"/>
                <a:gd name="T56" fmla="*/ 953 w 2478"/>
                <a:gd name="T57" fmla="*/ 1812 h 2798"/>
                <a:gd name="T58" fmla="*/ 1206 w 2478"/>
                <a:gd name="T59" fmla="*/ 1558 h 2798"/>
                <a:gd name="T60" fmla="*/ 1452 w 2478"/>
                <a:gd name="T61" fmla="*/ 1311 h 2798"/>
                <a:gd name="T62" fmla="*/ 1699 w 2478"/>
                <a:gd name="T63" fmla="*/ 1077 h 2798"/>
                <a:gd name="T64" fmla="*/ 1939 w 2478"/>
                <a:gd name="T65" fmla="*/ 857 h 2798"/>
                <a:gd name="T66" fmla="*/ 2211 w 2478"/>
                <a:gd name="T67" fmla="*/ 630 h 2798"/>
                <a:gd name="T68" fmla="*/ 2478 w 2478"/>
                <a:gd name="T69" fmla="*/ 402 h 2798"/>
                <a:gd name="T70" fmla="*/ 2354 w 2478"/>
                <a:gd name="T71" fmla="*/ 0 h 2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78" h="2798">
                  <a:moveTo>
                    <a:pt x="2354" y="0"/>
                  </a:moveTo>
                  <a:lnTo>
                    <a:pt x="2315" y="13"/>
                  </a:lnTo>
                  <a:lnTo>
                    <a:pt x="2264" y="45"/>
                  </a:lnTo>
                  <a:lnTo>
                    <a:pt x="2192" y="91"/>
                  </a:lnTo>
                  <a:lnTo>
                    <a:pt x="2121" y="149"/>
                  </a:lnTo>
                  <a:lnTo>
                    <a:pt x="1945" y="292"/>
                  </a:lnTo>
                  <a:lnTo>
                    <a:pt x="1750" y="474"/>
                  </a:lnTo>
                  <a:lnTo>
                    <a:pt x="1556" y="662"/>
                  </a:lnTo>
                  <a:lnTo>
                    <a:pt x="1368" y="857"/>
                  </a:lnTo>
                  <a:lnTo>
                    <a:pt x="1213" y="1032"/>
                  </a:lnTo>
                  <a:lnTo>
                    <a:pt x="1089" y="1182"/>
                  </a:lnTo>
                  <a:lnTo>
                    <a:pt x="1005" y="1280"/>
                  </a:lnTo>
                  <a:lnTo>
                    <a:pt x="875" y="1408"/>
                  </a:lnTo>
                  <a:lnTo>
                    <a:pt x="545" y="1747"/>
                  </a:lnTo>
                  <a:lnTo>
                    <a:pt x="369" y="1928"/>
                  </a:lnTo>
                  <a:lnTo>
                    <a:pt x="220" y="2091"/>
                  </a:lnTo>
                  <a:lnTo>
                    <a:pt x="98" y="2234"/>
                  </a:lnTo>
                  <a:lnTo>
                    <a:pt x="58" y="2292"/>
                  </a:lnTo>
                  <a:lnTo>
                    <a:pt x="26" y="2337"/>
                  </a:lnTo>
                  <a:lnTo>
                    <a:pt x="39" y="2363"/>
                  </a:lnTo>
                  <a:lnTo>
                    <a:pt x="45" y="2383"/>
                  </a:lnTo>
                  <a:lnTo>
                    <a:pt x="52" y="2435"/>
                  </a:lnTo>
                  <a:lnTo>
                    <a:pt x="45" y="2493"/>
                  </a:lnTo>
                  <a:lnTo>
                    <a:pt x="33" y="2558"/>
                  </a:lnTo>
                  <a:lnTo>
                    <a:pt x="6" y="2682"/>
                  </a:lnTo>
                  <a:lnTo>
                    <a:pt x="0" y="2740"/>
                  </a:lnTo>
                  <a:lnTo>
                    <a:pt x="0" y="2798"/>
                  </a:lnTo>
                  <a:lnTo>
                    <a:pt x="467" y="2318"/>
                  </a:lnTo>
                  <a:lnTo>
                    <a:pt x="953" y="1812"/>
                  </a:lnTo>
                  <a:lnTo>
                    <a:pt x="1206" y="1558"/>
                  </a:lnTo>
                  <a:lnTo>
                    <a:pt x="1452" y="1311"/>
                  </a:lnTo>
                  <a:lnTo>
                    <a:pt x="1699" y="1077"/>
                  </a:lnTo>
                  <a:lnTo>
                    <a:pt x="1939" y="857"/>
                  </a:lnTo>
                  <a:lnTo>
                    <a:pt x="2211" y="630"/>
                  </a:lnTo>
                  <a:lnTo>
                    <a:pt x="2478" y="402"/>
                  </a:lnTo>
                  <a:lnTo>
                    <a:pt x="2354" y="0"/>
                  </a:lnTo>
                  <a:close/>
                </a:path>
              </a:pathLst>
            </a:custGeom>
            <a:solidFill>
              <a:srgbClr val="F7C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21"/>
            <p:cNvSpPr>
              <a:spLocks/>
            </p:cNvSpPr>
            <p:nvPr/>
          </p:nvSpPr>
          <p:spPr bwMode="auto">
            <a:xfrm>
              <a:off x="9156819" y="3262167"/>
              <a:ext cx="139700" cy="180975"/>
            </a:xfrm>
            <a:custGeom>
              <a:avLst/>
              <a:gdLst>
                <a:gd name="T0" fmla="*/ 0 w 791"/>
                <a:gd name="T1" fmla="*/ 1026 h 1026"/>
                <a:gd name="T2" fmla="*/ 103 w 791"/>
                <a:gd name="T3" fmla="*/ 870 h 1026"/>
                <a:gd name="T4" fmla="*/ 344 w 791"/>
                <a:gd name="T5" fmla="*/ 533 h 1026"/>
                <a:gd name="T6" fmla="*/ 479 w 791"/>
                <a:gd name="T7" fmla="*/ 350 h 1026"/>
                <a:gd name="T8" fmla="*/ 609 w 791"/>
                <a:gd name="T9" fmla="*/ 189 h 1026"/>
                <a:gd name="T10" fmla="*/ 720 w 791"/>
                <a:gd name="T11" fmla="*/ 65 h 1026"/>
                <a:gd name="T12" fmla="*/ 758 w 791"/>
                <a:gd name="T13" fmla="*/ 26 h 1026"/>
                <a:gd name="T14" fmla="*/ 791 w 791"/>
                <a:gd name="T15" fmla="*/ 0 h 1026"/>
                <a:gd name="T16" fmla="*/ 668 w 791"/>
                <a:gd name="T17" fmla="*/ 864 h 1026"/>
                <a:gd name="T18" fmla="*/ 0 w 791"/>
                <a:gd name="T19" fmla="*/ 1026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1" h="1026">
                  <a:moveTo>
                    <a:pt x="0" y="1026"/>
                  </a:moveTo>
                  <a:lnTo>
                    <a:pt x="103" y="870"/>
                  </a:lnTo>
                  <a:lnTo>
                    <a:pt x="344" y="533"/>
                  </a:lnTo>
                  <a:lnTo>
                    <a:pt x="479" y="350"/>
                  </a:lnTo>
                  <a:lnTo>
                    <a:pt x="609" y="189"/>
                  </a:lnTo>
                  <a:lnTo>
                    <a:pt x="720" y="65"/>
                  </a:lnTo>
                  <a:lnTo>
                    <a:pt x="758" y="26"/>
                  </a:lnTo>
                  <a:lnTo>
                    <a:pt x="791" y="0"/>
                  </a:lnTo>
                  <a:lnTo>
                    <a:pt x="668" y="864"/>
                  </a:lnTo>
                  <a:lnTo>
                    <a:pt x="0" y="1026"/>
                  </a:lnTo>
                  <a:close/>
                </a:path>
              </a:pathLst>
            </a:custGeom>
            <a:solidFill>
              <a:srgbClr val="F7C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22"/>
            <p:cNvSpPr>
              <a:spLocks/>
            </p:cNvSpPr>
            <p:nvPr/>
          </p:nvSpPr>
          <p:spPr bwMode="auto">
            <a:xfrm>
              <a:off x="9355257" y="3439967"/>
              <a:ext cx="153988" cy="169863"/>
            </a:xfrm>
            <a:custGeom>
              <a:avLst/>
              <a:gdLst>
                <a:gd name="T0" fmla="*/ 111 w 869"/>
                <a:gd name="T1" fmla="*/ 961 h 961"/>
                <a:gd name="T2" fmla="*/ 869 w 869"/>
                <a:gd name="T3" fmla="*/ 0 h 961"/>
                <a:gd name="T4" fmla="*/ 0 w 869"/>
                <a:gd name="T5" fmla="*/ 260 h 961"/>
                <a:gd name="T6" fmla="*/ 111 w 869"/>
                <a:gd name="T7" fmla="*/ 961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9" h="961">
                  <a:moveTo>
                    <a:pt x="111" y="961"/>
                  </a:moveTo>
                  <a:lnTo>
                    <a:pt x="869" y="0"/>
                  </a:lnTo>
                  <a:lnTo>
                    <a:pt x="0" y="260"/>
                  </a:lnTo>
                  <a:lnTo>
                    <a:pt x="111" y="961"/>
                  </a:lnTo>
                  <a:close/>
                </a:path>
              </a:pathLst>
            </a:custGeom>
            <a:solidFill>
              <a:srgbClr val="F7F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23"/>
            <p:cNvSpPr>
              <a:spLocks/>
            </p:cNvSpPr>
            <p:nvPr/>
          </p:nvSpPr>
          <p:spPr bwMode="auto">
            <a:xfrm>
              <a:off x="9112369" y="3262167"/>
              <a:ext cx="400050" cy="384175"/>
            </a:xfrm>
            <a:custGeom>
              <a:avLst/>
              <a:gdLst>
                <a:gd name="T0" fmla="*/ 1803 w 2270"/>
                <a:gd name="T1" fmla="*/ 1325 h 2175"/>
                <a:gd name="T2" fmla="*/ 2043 w 2270"/>
                <a:gd name="T3" fmla="*/ 1175 h 2175"/>
                <a:gd name="T4" fmla="*/ 2193 w 2270"/>
                <a:gd name="T5" fmla="*/ 1046 h 2175"/>
                <a:gd name="T6" fmla="*/ 2107 w 2270"/>
                <a:gd name="T7" fmla="*/ 902 h 2175"/>
                <a:gd name="T8" fmla="*/ 1421 w 2270"/>
                <a:gd name="T9" fmla="*/ 688 h 2175"/>
                <a:gd name="T10" fmla="*/ 1051 w 2270"/>
                <a:gd name="T11" fmla="*/ 0 h 2175"/>
                <a:gd name="T12" fmla="*/ 1005 w 2270"/>
                <a:gd name="T13" fmla="*/ 52 h 2175"/>
                <a:gd name="T14" fmla="*/ 953 w 2270"/>
                <a:gd name="T15" fmla="*/ 136 h 2175"/>
                <a:gd name="T16" fmla="*/ 863 w 2270"/>
                <a:gd name="T17" fmla="*/ 383 h 2175"/>
                <a:gd name="T18" fmla="*/ 785 w 2270"/>
                <a:gd name="T19" fmla="*/ 642 h 2175"/>
                <a:gd name="T20" fmla="*/ 636 w 2270"/>
                <a:gd name="T21" fmla="*/ 824 h 2175"/>
                <a:gd name="T22" fmla="*/ 344 w 2270"/>
                <a:gd name="T23" fmla="*/ 837 h 2175"/>
                <a:gd name="T24" fmla="*/ 7 w 2270"/>
                <a:gd name="T25" fmla="*/ 843 h 2175"/>
                <a:gd name="T26" fmla="*/ 7 w 2270"/>
                <a:gd name="T27" fmla="*/ 896 h 2175"/>
                <a:gd name="T28" fmla="*/ 46 w 2270"/>
                <a:gd name="T29" fmla="*/ 961 h 2175"/>
                <a:gd name="T30" fmla="*/ 201 w 2270"/>
                <a:gd name="T31" fmla="*/ 1110 h 2175"/>
                <a:gd name="T32" fmla="*/ 390 w 2270"/>
                <a:gd name="T33" fmla="*/ 1273 h 2175"/>
                <a:gd name="T34" fmla="*/ 500 w 2270"/>
                <a:gd name="T35" fmla="*/ 1390 h 2175"/>
                <a:gd name="T36" fmla="*/ 500 w 2270"/>
                <a:gd name="T37" fmla="*/ 1513 h 2175"/>
                <a:gd name="T38" fmla="*/ 403 w 2270"/>
                <a:gd name="T39" fmla="*/ 1779 h 2175"/>
                <a:gd name="T40" fmla="*/ 344 w 2270"/>
                <a:gd name="T41" fmla="*/ 1954 h 2175"/>
                <a:gd name="T42" fmla="*/ 325 w 2270"/>
                <a:gd name="T43" fmla="*/ 2110 h 2175"/>
                <a:gd name="T44" fmla="*/ 480 w 2270"/>
                <a:gd name="T45" fmla="*/ 2078 h 2175"/>
                <a:gd name="T46" fmla="*/ 642 w 2270"/>
                <a:gd name="T47" fmla="*/ 2006 h 2175"/>
                <a:gd name="T48" fmla="*/ 1051 w 2270"/>
                <a:gd name="T49" fmla="*/ 1766 h 2175"/>
                <a:gd name="T50" fmla="*/ 1154 w 2270"/>
                <a:gd name="T51" fmla="*/ 1876 h 2175"/>
                <a:gd name="T52" fmla="*/ 1303 w 2270"/>
                <a:gd name="T53" fmla="*/ 1981 h 2175"/>
                <a:gd name="T54" fmla="*/ 1524 w 2270"/>
                <a:gd name="T55" fmla="*/ 2123 h 2175"/>
                <a:gd name="T56" fmla="*/ 1595 w 2270"/>
                <a:gd name="T57" fmla="*/ 2084 h 2175"/>
                <a:gd name="T58" fmla="*/ 1641 w 2270"/>
                <a:gd name="T59" fmla="*/ 1766 h 2175"/>
                <a:gd name="T60" fmla="*/ 1647 w 2270"/>
                <a:gd name="T61" fmla="*/ 1584 h 2175"/>
                <a:gd name="T62" fmla="*/ 1628 w 2270"/>
                <a:gd name="T63" fmla="*/ 1480 h 2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70" h="2175">
                  <a:moveTo>
                    <a:pt x="1615" y="1434"/>
                  </a:moveTo>
                  <a:lnTo>
                    <a:pt x="1803" y="1325"/>
                  </a:lnTo>
                  <a:lnTo>
                    <a:pt x="1965" y="1227"/>
                  </a:lnTo>
                  <a:lnTo>
                    <a:pt x="2043" y="1175"/>
                  </a:lnTo>
                  <a:lnTo>
                    <a:pt x="2115" y="1117"/>
                  </a:lnTo>
                  <a:lnTo>
                    <a:pt x="2193" y="1046"/>
                  </a:lnTo>
                  <a:lnTo>
                    <a:pt x="2270" y="967"/>
                  </a:lnTo>
                  <a:lnTo>
                    <a:pt x="2107" y="902"/>
                  </a:lnTo>
                  <a:lnTo>
                    <a:pt x="1887" y="831"/>
                  </a:lnTo>
                  <a:lnTo>
                    <a:pt x="1421" y="688"/>
                  </a:lnTo>
                  <a:lnTo>
                    <a:pt x="1219" y="305"/>
                  </a:lnTo>
                  <a:lnTo>
                    <a:pt x="1051" y="0"/>
                  </a:lnTo>
                  <a:lnTo>
                    <a:pt x="1032" y="19"/>
                  </a:lnTo>
                  <a:lnTo>
                    <a:pt x="1005" y="52"/>
                  </a:lnTo>
                  <a:lnTo>
                    <a:pt x="980" y="91"/>
                  </a:lnTo>
                  <a:lnTo>
                    <a:pt x="953" y="136"/>
                  </a:lnTo>
                  <a:lnTo>
                    <a:pt x="908" y="254"/>
                  </a:lnTo>
                  <a:lnTo>
                    <a:pt x="863" y="383"/>
                  </a:lnTo>
                  <a:lnTo>
                    <a:pt x="824" y="520"/>
                  </a:lnTo>
                  <a:lnTo>
                    <a:pt x="785" y="642"/>
                  </a:lnTo>
                  <a:lnTo>
                    <a:pt x="747" y="811"/>
                  </a:lnTo>
                  <a:lnTo>
                    <a:pt x="636" y="824"/>
                  </a:lnTo>
                  <a:lnTo>
                    <a:pt x="533" y="831"/>
                  </a:lnTo>
                  <a:lnTo>
                    <a:pt x="344" y="837"/>
                  </a:lnTo>
                  <a:lnTo>
                    <a:pt x="169" y="837"/>
                  </a:lnTo>
                  <a:lnTo>
                    <a:pt x="7" y="843"/>
                  </a:lnTo>
                  <a:lnTo>
                    <a:pt x="0" y="870"/>
                  </a:lnTo>
                  <a:lnTo>
                    <a:pt x="7" y="896"/>
                  </a:lnTo>
                  <a:lnTo>
                    <a:pt x="27" y="929"/>
                  </a:lnTo>
                  <a:lnTo>
                    <a:pt x="46" y="961"/>
                  </a:lnTo>
                  <a:lnTo>
                    <a:pt x="117" y="1032"/>
                  </a:lnTo>
                  <a:lnTo>
                    <a:pt x="201" y="1110"/>
                  </a:lnTo>
                  <a:lnTo>
                    <a:pt x="292" y="1188"/>
                  </a:lnTo>
                  <a:lnTo>
                    <a:pt x="390" y="1273"/>
                  </a:lnTo>
                  <a:lnTo>
                    <a:pt x="468" y="1350"/>
                  </a:lnTo>
                  <a:lnTo>
                    <a:pt x="500" y="1390"/>
                  </a:lnTo>
                  <a:lnTo>
                    <a:pt x="519" y="1428"/>
                  </a:lnTo>
                  <a:lnTo>
                    <a:pt x="500" y="1513"/>
                  </a:lnTo>
                  <a:lnTo>
                    <a:pt x="468" y="1604"/>
                  </a:lnTo>
                  <a:lnTo>
                    <a:pt x="403" y="1779"/>
                  </a:lnTo>
                  <a:lnTo>
                    <a:pt x="370" y="1870"/>
                  </a:lnTo>
                  <a:lnTo>
                    <a:pt x="344" y="1954"/>
                  </a:lnTo>
                  <a:lnTo>
                    <a:pt x="325" y="2038"/>
                  </a:lnTo>
                  <a:lnTo>
                    <a:pt x="325" y="2110"/>
                  </a:lnTo>
                  <a:lnTo>
                    <a:pt x="403" y="2097"/>
                  </a:lnTo>
                  <a:lnTo>
                    <a:pt x="480" y="2078"/>
                  </a:lnTo>
                  <a:lnTo>
                    <a:pt x="558" y="2046"/>
                  </a:lnTo>
                  <a:lnTo>
                    <a:pt x="642" y="2006"/>
                  </a:lnTo>
                  <a:lnTo>
                    <a:pt x="831" y="1895"/>
                  </a:lnTo>
                  <a:lnTo>
                    <a:pt x="1051" y="1766"/>
                  </a:lnTo>
                  <a:lnTo>
                    <a:pt x="1096" y="1824"/>
                  </a:lnTo>
                  <a:lnTo>
                    <a:pt x="1154" y="1876"/>
                  </a:lnTo>
                  <a:lnTo>
                    <a:pt x="1226" y="1928"/>
                  </a:lnTo>
                  <a:lnTo>
                    <a:pt x="1303" y="1981"/>
                  </a:lnTo>
                  <a:lnTo>
                    <a:pt x="1453" y="2078"/>
                  </a:lnTo>
                  <a:lnTo>
                    <a:pt x="1524" y="2123"/>
                  </a:lnTo>
                  <a:lnTo>
                    <a:pt x="1582" y="2175"/>
                  </a:lnTo>
                  <a:lnTo>
                    <a:pt x="1595" y="2084"/>
                  </a:lnTo>
                  <a:lnTo>
                    <a:pt x="1628" y="1889"/>
                  </a:lnTo>
                  <a:lnTo>
                    <a:pt x="1641" y="1766"/>
                  </a:lnTo>
                  <a:lnTo>
                    <a:pt x="1647" y="1643"/>
                  </a:lnTo>
                  <a:lnTo>
                    <a:pt x="1647" y="1584"/>
                  </a:lnTo>
                  <a:lnTo>
                    <a:pt x="1641" y="1532"/>
                  </a:lnTo>
                  <a:lnTo>
                    <a:pt x="1628" y="1480"/>
                  </a:lnTo>
                  <a:lnTo>
                    <a:pt x="1615" y="1434"/>
                  </a:lnTo>
                  <a:close/>
                </a:path>
              </a:pathLst>
            </a:custGeom>
            <a:solidFill>
              <a:srgbClr val="F3B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24"/>
            <p:cNvSpPr>
              <a:spLocks/>
            </p:cNvSpPr>
            <p:nvPr/>
          </p:nvSpPr>
          <p:spPr bwMode="auto">
            <a:xfrm>
              <a:off x="8737719" y="3601892"/>
              <a:ext cx="136525" cy="506413"/>
            </a:xfrm>
            <a:custGeom>
              <a:avLst/>
              <a:gdLst>
                <a:gd name="T0" fmla="*/ 636 w 778"/>
                <a:gd name="T1" fmla="*/ 2870 h 2870"/>
                <a:gd name="T2" fmla="*/ 642 w 778"/>
                <a:gd name="T3" fmla="*/ 2668 h 2870"/>
                <a:gd name="T4" fmla="*/ 649 w 778"/>
                <a:gd name="T5" fmla="*/ 2467 h 2870"/>
                <a:gd name="T6" fmla="*/ 661 w 778"/>
                <a:gd name="T7" fmla="*/ 2220 h 2870"/>
                <a:gd name="T8" fmla="*/ 674 w 778"/>
                <a:gd name="T9" fmla="*/ 2012 h 2870"/>
                <a:gd name="T10" fmla="*/ 680 w 778"/>
                <a:gd name="T11" fmla="*/ 1772 h 2870"/>
                <a:gd name="T12" fmla="*/ 700 w 778"/>
                <a:gd name="T13" fmla="*/ 1331 h 2870"/>
                <a:gd name="T14" fmla="*/ 720 w 778"/>
                <a:gd name="T15" fmla="*/ 1084 h 2870"/>
                <a:gd name="T16" fmla="*/ 739 w 778"/>
                <a:gd name="T17" fmla="*/ 864 h 2870"/>
                <a:gd name="T18" fmla="*/ 758 w 778"/>
                <a:gd name="T19" fmla="*/ 650 h 2870"/>
                <a:gd name="T20" fmla="*/ 765 w 778"/>
                <a:gd name="T21" fmla="*/ 402 h 2870"/>
                <a:gd name="T22" fmla="*/ 778 w 778"/>
                <a:gd name="T23" fmla="*/ 201 h 2870"/>
                <a:gd name="T24" fmla="*/ 778 w 778"/>
                <a:gd name="T25" fmla="*/ 103 h 2870"/>
                <a:gd name="T26" fmla="*/ 771 w 778"/>
                <a:gd name="T27" fmla="*/ 0 h 2870"/>
                <a:gd name="T28" fmla="*/ 668 w 778"/>
                <a:gd name="T29" fmla="*/ 13 h 2870"/>
                <a:gd name="T30" fmla="*/ 564 w 778"/>
                <a:gd name="T31" fmla="*/ 13 h 2870"/>
                <a:gd name="T32" fmla="*/ 460 w 778"/>
                <a:gd name="T33" fmla="*/ 19 h 2870"/>
                <a:gd name="T34" fmla="*/ 408 w 778"/>
                <a:gd name="T35" fmla="*/ 19 h 2870"/>
                <a:gd name="T36" fmla="*/ 357 w 778"/>
                <a:gd name="T37" fmla="*/ 32 h 2870"/>
                <a:gd name="T38" fmla="*/ 273 w 778"/>
                <a:gd name="T39" fmla="*/ 52 h 2870"/>
                <a:gd name="T40" fmla="*/ 181 w 778"/>
                <a:gd name="T41" fmla="*/ 84 h 2870"/>
                <a:gd name="T42" fmla="*/ 91 w 778"/>
                <a:gd name="T43" fmla="*/ 103 h 2870"/>
                <a:gd name="T44" fmla="*/ 45 w 778"/>
                <a:gd name="T45" fmla="*/ 110 h 2870"/>
                <a:gd name="T46" fmla="*/ 0 w 778"/>
                <a:gd name="T47" fmla="*/ 110 h 2870"/>
                <a:gd name="T48" fmla="*/ 6 w 778"/>
                <a:gd name="T49" fmla="*/ 285 h 2870"/>
                <a:gd name="T50" fmla="*/ 13 w 778"/>
                <a:gd name="T51" fmla="*/ 455 h 2870"/>
                <a:gd name="T52" fmla="*/ 32 w 778"/>
                <a:gd name="T53" fmla="*/ 629 h 2870"/>
                <a:gd name="T54" fmla="*/ 51 w 778"/>
                <a:gd name="T55" fmla="*/ 799 h 2870"/>
                <a:gd name="T56" fmla="*/ 103 w 778"/>
                <a:gd name="T57" fmla="*/ 1136 h 2870"/>
                <a:gd name="T58" fmla="*/ 149 w 778"/>
                <a:gd name="T59" fmla="*/ 1480 h 2870"/>
                <a:gd name="T60" fmla="*/ 168 w 778"/>
                <a:gd name="T61" fmla="*/ 1681 h 2870"/>
                <a:gd name="T62" fmla="*/ 181 w 778"/>
                <a:gd name="T63" fmla="*/ 1889 h 2870"/>
                <a:gd name="T64" fmla="*/ 187 w 778"/>
                <a:gd name="T65" fmla="*/ 2090 h 2870"/>
                <a:gd name="T66" fmla="*/ 194 w 778"/>
                <a:gd name="T67" fmla="*/ 2298 h 2870"/>
                <a:gd name="T68" fmla="*/ 208 w 778"/>
                <a:gd name="T69" fmla="*/ 2461 h 2870"/>
                <a:gd name="T70" fmla="*/ 214 w 778"/>
                <a:gd name="T71" fmla="*/ 2629 h 2870"/>
                <a:gd name="T72" fmla="*/ 208 w 778"/>
                <a:gd name="T73" fmla="*/ 2720 h 2870"/>
                <a:gd name="T74" fmla="*/ 208 w 778"/>
                <a:gd name="T75" fmla="*/ 2773 h 2870"/>
                <a:gd name="T76" fmla="*/ 214 w 778"/>
                <a:gd name="T77" fmla="*/ 2811 h 2870"/>
                <a:gd name="T78" fmla="*/ 636 w 778"/>
                <a:gd name="T79" fmla="*/ 2870 h 2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78" h="2870">
                  <a:moveTo>
                    <a:pt x="636" y="2870"/>
                  </a:moveTo>
                  <a:lnTo>
                    <a:pt x="642" y="2668"/>
                  </a:lnTo>
                  <a:lnTo>
                    <a:pt x="649" y="2467"/>
                  </a:lnTo>
                  <a:lnTo>
                    <a:pt x="661" y="2220"/>
                  </a:lnTo>
                  <a:lnTo>
                    <a:pt x="674" y="2012"/>
                  </a:lnTo>
                  <a:lnTo>
                    <a:pt x="680" y="1772"/>
                  </a:lnTo>
                  <a:lnTo>
                    <a:pt x="700" y="1331"/>
                  </a:lnTo>
                  <a:lnTo>
                    <a:pt x="720" y="1084"/>
                  </a:lnTo>
                  <a:lnTo>
                    <a:pt x="739" y="864"/>
                  </a:lnTo>
                  <a:lnTo>
                    <a:pt x="758" y="650"/>
                  </a:lnTo>
                  <a:lnTo>
                    <a:pt x="765" y="402"/>
                  </a:lnTo>
                  <a:lnTo>
                    <a:pt x="778" y="201"/>
                  </a:lnTo>
                  <a:lnTo>
                    <a:pt x="778" y="103"/>
                  </a:lnTo>
                  <a:lnTo>
                    <a:pt x="771" y="0"/>
                  </a:lnTo>
                  <a:lnTo>
                    <a:pt x="668" y="13"/>
                  </a:lnTo>
                  <a:lnTo>
                    <a:pt x="564" y="13"/>
                  </a:lnTo>
                  <a:lnTo>
                    <a:pt x="460" y="19"/>
                  </a:lnTo>
                  <a:lnTo>
                    <a:pt x="408" y="19"/>
                  </a:lnTo>
                  <a:lnTo>
                    <a:pt x="357" y="32"/>
                  </a:lnTo>
                  <a:lnTo>
                    <a:pt x="273" y="52"/>
                  </a:lnTo>
                  <a:lnTo>
                    <a:pt x="181" y="84"/>
                  </a:lnTo>
                  <a:lnTo>
                    <a:pt x="91" y="103"/>
                  </a:lnTo>
                  <a:lnTo>
                    <a:pt x="45" y="110"/>
                  </a:lnTo>
                  <a:lnTo>
                    <a:pt x="0" y="110"/>
                  </a:lnTo>
                  <a:lnTo>
                    <a:pt x="6" y="285"/>
                  </a:lnTo>
                  <a:lnTo>
                    <a:pt x="13" y="455"/>
                  </a:lnTo>
                  <a:lnTo>
                    <a:pt x="32" y="629"/>
                  </a:lnTo>
                  <a:lnTo>
                    <a:pt x="51" y="799"/>
                  </a:lnTo>
                  <a:lnTo>
                    <a:pt x="103" y="1136"/>
                  </a:lnTo>
                  <a:lnTo>
                    <a:pt x="149" y="1480"/>
                  </a:lnTo>
                  <a:lnTo>
                    <a:pt x="168" y="1681"/>
                  </a:lnTo>
                  <a:lnTo>
                    <a:pt x="181" y="1889"/>
                  </a:lnTo>
                  <a:lnTo>
                    <a:pt x="187" y="2090"/>
                  </a:lnTo>
                  <a:lnTo>
                    <a:pt x="194" y="2298"/>
                  </a:lnTo>
                  <a:lnTo>
                    <a:pt x="208" y="2461"/>
                  </a:lnTo>
                  <a:lnTo>
                    <a:pt x="214" y="2629"/>
                  </a:lnTo>
                  <a:lnTo>
                    <a:pt x="208" y="2720"/>
                  </a:lnTo>
                  <a:lnTo>
                    <a:pt x="208" y="2773"/>
                  </a:lnTo>
                  <a:lnTo>
                    <a:pt x="214" y="2811"/>
                  </a:lnTo>
                  <a:lnTo>
                    <a:pt x="636" y="2870"/>
                  </a:lnTo>
                  <a:close/>
                </a:path>
              </a:pathLst>
            </a:custGeom>
            <a:solidFill>
              <a:srgbClr val="F5E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25"/>
            <p:cNvSpPr>
              <a:spLocks/>
            </p:cNvSpPr>
            <p:nvPr/>
          </p:nvSpPr>
          <p:spPr bwMode="auto">
            <a:xfrm>
              <a:off x="8594844" y="3639992"/>
              <a:ext cx="185738" cy="538163"/>
            </a:xfrm>
            <a:custGeom>
              <a:avLst/>
              <a:gdLst>
                <a:gd name="T0" fmla="*/ 694 w 1051"/>
                <a:gd name="T1" fmla="*/ 2727 h 3052"/>
                <a:gd name="T2" fmla="*/ 681 w 1051"/>
                <a:gd name="T3" fmla="*/ 2701 h 3052"/>
                <a:gd name="T4" fmla="*/ 668 w 1051"/>
                <a:gd name="T5" fmla="*/ 2656 h 3052"/>
                <a:gd name="T6" fmla="*/ 635 w 1051"/>
                <a:gd name="T7" fmla="*/ 2538 h 3052"/>
                <a:gd name="T8" fmla="*/ 584 w 1051"/>
                <a:gd name="T9" fmla="*/ 2331 h 3052"/>
                <a:gd name="T10" fmla="*/ 558 w 1051"/>
                <a:gd name="T11" fmla="*/ 2240 h 3052"/>
                <a:gd name="T12" fmla="*/ 538 w 1051"/>
                <a:gd name="T13" fmla="*/ 2149 h 3052"/>
                <a:gd name="T14" fmla="*/ 519 w 1051"/>
                <a:gd name="T15" fmla="*/ 2065 h 3052"/>
                <a:gd name="T16" fmla="*/ 486 w 1051"/>
                <a:gd name="T17" fmla="*/ 1974 h 3052"/>
                <a:gd name="T18" fmla="*/ 421 w 1051"/>
                <a:gd name="T19" fmla="*/ 1805 h 3052"/>
                <a:gd name="T20" fmla="*/ 370 w 1051"/>
                <a:gd name="T21" fmla="*/ 1649 h 3052"/>
                <a:gd name="T22" fmla="*/ 259 w 1051"/>
                <a:gd name="T23" fmla="*/ 1325 h 3052"/>
                <a:gd name="T24" fmla="*/ 214 w 1051"/>
                <a:gd name="T25" fmla="*/ 1176 h 3052"/>
                <a:gd name="T26" fmla="*/ 175 w 1051"/>
                <a:gd name="T27" fmla="*/ 1033 h 3052"/>
                <a:gd name="T28" fmla="*/ 142 w 1051"/>
                <a:gd name="T29" fmla="*/ 883 h 3052"/>
                <a:gd name="T30" fmla="*/ 104 w 1051"/>
                <a:gd name="T31" fmla="*/ 734 h 3052"/>
                <a:gd name="T32" fmla="*/ 78 w 1051"/>
                <a:gd name="T33" fmla="*/ 650 h 3052"/>
                <a:gd name="T34" fmla="*/ 45 w 1051"/>
                <a:gd name="T35" fmla="*/ 564 h 3052"/>
                <a:gd name="T36" fmla="*/ 13 w 1051"/>
                <a:gd name="T37" fmla="*/ 474 h 3052"/>
                <a:gd name="T38" fmla="*/ 7 w 1051"/>
                <a:gd name="T39" fmla="*/ 436 h 3052"/>
                <a:gd name="T40" fmla="*/ 0 w 1051"/>
                <a:gd name="T41" fmla="*/ 390 h 3052"/>
                <a:gd name="T42" fmla="*/ 71 w 1051"/>
                <a:gd name="T43" fmla="*/ 357 h 3052"/>
                <a:gd name="T44" fmla="*/ 142 w 1051"/>
                <a:gd name="T45" fmla="*/ 331 h 3052"/>
                <a:gd name="T46" fmla="*/ 221 w 1051"/>
                <a:gd name="T47" fmla="*/ 306 h 3052"/>
                <a:gd name="T48" fmla="*/ 259 w 1051"/>
                <a:gd name="T49" fmla="*/ 285 h 3052"/>
                <a:gd name="T50" fmla="*/ 292 w 1051"/>
                <a:gd name="T51" fmla="*/ 266 h 3052"/>
                <a:gd name="T52" fmla="*/ 331 w 1051"/>
                <a:gd name="T53" fmla="*/ 241 h 3052"/>
                <a:gd name="T54" fmla="*/ 364 w 1051"/>
                <a:gd name="T55" fmla="*/ 201 h 3052"/>
                <a:gd name="T56" fmla="*/ 435 w 1051"/>
                <a:gd name="T57" fmla="*/ 124 h 3052"/>
                <a:gd name="T58" fmla="*/ 473 w 1051"/>
                <a:gd name="T59" fmla="*/ 84 h 3052"/>
                <a:gd name="T60" fmla="*/ 513 w 1051"/>
                <a:gd name="T61" fmla="*/ 46 h 3052"/>
                <a:gd name="T62" fmla="*/ 551 w 1051"/>
                <a:gd name="T63" fmla="*/ 19 h 3052"/>
                <a:gd name="T64" fmla="*/ 591 w 1051"/>
                <a:gd name="T65" fmla="*/ 0 h 3052"/>
                <a:gd name="T66" fmla="*/ 629 w 1051"/>
                <a:gd name="T67" fmla="*/ 84 h 3052"/>
                <a:gd name="T68" fmla="*/ 662 w 1051"/>
                <a:gd name="T69" fmla="*/ 162 h 3052"/>
                <a:gd name="T70" fmla="*/ 694 w 1051"/>
                <a:gd name="T71" fmla="*/ 247 h 3052"/>
                <a:gd name="T72" fmla="*/ 713 w 1051"/>
                <a:gd name="T73" fmla="*/ 338 h 3052"/>
                <a:gd name="T74" fmla="*/ 752 w 1051"/>
                <a:gd name="T75" fmla="*/ 507 h 3052"/>
                <a:gd name="T76" fmla="*/ 784 w 1051"/>
                <a:gd name="T77" fmla="*/ 682 h 3052"/>
                <a:gd name="T78" fmla="*/ 811 w 1051"/>
                <a:gd name="T79" fmla="*/ 792 h 3052"/>
                <a:gd name="T80" fmla="*/ 843 w 1051"/>
                <a:gd name="T81" fmla="*/ 896 h 3052"/>
                <a:gd name="T82" fmla="*/ 876 w 1051"/>
                <a:gd name="T83" fmla="*/ 1006 h 3052"/>
                <a:gd name="T84" fmla="*/ 895 w 1051"/>
                <a:gd name="T85" fmla="*/ 1111 h 3052"/>
                <a:gd name="T86" fmla="*/ 914 w 1051"/>
                <a:gd name="T87" fmla="*/ 1240 h 3052"/>
                <a:gd name="T88" fmla="*/ 927 w 1051"/>
                <a:gd name="T89" fmla="*/ 1364 h 3052"/>
                <a:gd name="T90" fmla="*/ 947 w 1051"/>
                <a:gd name="T91" fmla="*/ 1616 h 3052"/>
                <a:gd name="T92" fmla="*/ 979 w 1051"/>
                <a:gd name="T93" fmla="*/ 2058 h 3052"/>
                <a:gd name="T94" fmla="*/ 998 w 1051"/>
                <a:gd name="T95" fmla="*/ 2494 h 3052"/>
                <a:gd name="T96" fmla="*/ 1019 w 1051"/>
                <a:gd name="T97" fmla="*/ 2708 h 3052"/>
                <a:gd name="T98" fmla="*/ 1044 w 1051"/>
                <a:gd name="T99" fmla="*/ 2922 h 3052"/>
                <a:gd name="T100" fmla="*/ 1051 w 1051"/>
                <a:gd name="T101" fmla="*/ 3019 h 3052"/>
                <a:gd name="T102" fmla="*/ 1051 w 1051"/>
                <a:gd name="T103" fmla="*/ 3045 h 3052"/>
                <a:gd name="T104" fmla="*/ 1051 w 1051"/>
                <a:gd name="T105" fmla="*/ 3052 h 3052"/>
                <a:gd name="T106" fmla="*/ 1051 w 1051"/>
                <a:gd name="T107" fmla="*/ 3039 h 3052"/>
                <a:gd name="T108" fmla="*/ 694 w 1051"/>
                <a:gd name="T109" fmla="*/ 2727 h 3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51" h="3052">
                  <a:moveTo>
                    <a:pt x="694" y="2727"/>
                  </a:moveTo>
                  <a:lnTo>
                    <a:pt x="681" y="2701"/>
                  </a:lnTo>
                  <a:lnTo>
                    <a:pt x="668" y="2656"/>
                  </a:lnTo>
                  <a:lnTo>
                    <a:pt x="635" y="2538"/>
                  </a:lnTo>
                  <a:lnTo>
                    <a:pt x="584" y="2331"/>
                  </a:lnTo>
                  <a:lnTo>
                    <a:pt x="558" y="2240"/>
                  </a:lnTo>
                  <a:lnTo>
                    <a:pt x="538" y="2149"/>
                  </a:lnTo>
                  <a:lnTo>
                    <a:pt x="519" y="2065"/>
                  </a:lnTo>
                  <a:lnTo>
                    <a:pt x="486" y="1974"/>
                  </a:lnTo>
                  <a:lnTo>
                    <a:pt x="421" y="1805"/>
                  </a:lnTo>
                  <a:lnTo>
                    <a:pt x="370" y="1649"/>
                  </a:lnTo>
                  <a:lnTo>
                    <a:pt x="259" y="1325"/>
                  </a:lnTo>
                  <a:lnTo>
                    <a:pt x="214" y="1176"/>
                  </a:lnTo>
                  <a:lnTo>
                    <a:pt x="175" y="1033"/>
                  </a:lnTo>
                  <a:lnTo>
                    <a:pt x="142" y="883"/>
                  </a:lnTo>
                  <a:lnTo>
                    <a:pt x="104" y="734"/>
                  </a:lnTo>
                  <a:lnTo>
                    <a:pt x="78" y="650"/>
                  </a:lnTo>
                  <a:lnTo>
                    <a:pt x="45" y="564"/>
                  </a:lnTo>
                  <a:lnTo>
                    <a:pt x="13" y="474"/>
                  </a:lnTo>
                  <a:lnTo>
                    <a:pt x="7" y="436"/>
                  </a:lnTo>
                  <a:lnTo>
                    <a:pt x="0" y="390"/>
                  </a:lnTo>
                  <a:lnTo>
                    <a:pt x="71" y="357"/>
                  </a:lnTo>
                  <a:lnTo>
                    <a:pt x="142" y="331"/>
                  </a:lnTo>
                  <a:lnTo>
                    <a:pt x="221" y="306"/>
                  </a:lnTo>
                  <a:lnTo>
                    <a:pt x="259" y="285"/>
                  </a:lnTo>
                  <a:lnTo>
                    <a:pt x="292" y="266"/>
                  </a:lnTo>
                  <a:lnTo>
                    <a:pt x="331" y="241"/>
                  </a:lnTo>
                  <a:lnTo>
                    <a:pt x="364" y="201"/>
                  </a:lnTo>
                  <a:lnTo>
                    <a:pt x="435" y="124"/>
                  </a:lnTo>
                  <a:lnTo>
                    <a:pt x="473" y="84"/>
                  </a:lnTo>
                  <a:lnTo>
                    <a:pt x="513" y="46"/>
                  </a:lnTo>
                  <a:lnTo>
                    <a:pt x="551" y="19"/>
                  </a:lnTo>
                  <a:lnTo>
                    <a:pt x="591" y="0"/>
                  </a:lnTo>
                  <a:lnTo>
                    <a:pt x="629" y="84"/>
                  </a:lnTo>
                  <a:lnTo>
                    <a:pt x="662" y="162"/>
                  </a:lnTo>
                  <a:lnTo>
                    <a:pt x="694" y="247"/>
                  </a:lnTo>
                  <a:lnTo>
                    <a:pt x="713" y="338"/>
                  </a:lnTo>
                  <a:lnTo>
                    <a:pt x="752" y="507"/>
                  </a:lnTo>
                  <a:lnTo>
                    <a:pt x="784" y="682"/>
                  </a:lnTo>
                  <a:lnTo>
                    <a:pt x="811" y="792"/>
                  </a:lnTo>
                  <a:lnTo>
                    <a:pt x="843" y="896"/>
                  </a:lnTo>
                  <a:lnTo>
                    <a:pt x="876" y="1006"/>
                  </a:lnTo>
                  <a:lnTo>
                    <a:pt x="895" y="1111"/>
                  </a:lnTo>
                  <a:lnTo>
                    <a:pt x="914" y="1240"/>
                  </a:lnTo>
                  <a:lnTo>
                    <a:pt x="927" y="1364"/>
                  </a:lnTo>
                  <a:lnTo>
                    <a:pt x="947" y="1616"/>
                  </a:lnTo>
                  <a:lnTo>
                    <a:pt x="979" y="2058"/>
                  </a:lnTo>
                  <a:lnTo>
                    <a:pt x="998" y="2494"/>
                  </a:lnTo>
                  <a:lnTo>
                    <a:pt x="1019" y="2708"/>
                  </a:lnTo>
                  <a:lnTo>
                    <a:pt x="1044" y="2922"/>
                  </a:lnTo>
                  <a:lnTo>
                    <a:pt x="1051" y="3019"/>
                  </a:lnTo>
                  <a:lnTo>
                    <a:pt x="1051" y="3045"/>
                  </a:lnTo>
                  <a:lnTo>
                    <a:pt x="1051" y="3052"/>
                  </a:lnTo>
                  <a:lnTo>
                    <a:pt x="1051" y="3039"/>
                  </a:lnTo>
                  <a:lnTo>
                    <a:pt x="694" y="2727"/>
                  </a:lnTo>
                  <a:close/>
                </a:path>
              </a:pathLst>
            </a:custGeom>
            <a:solidFill>
              <a:srgbClr val="F5E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26"/>
            <p:cNvSpPr>
              <a:spLocks/>
            </p:cNvSpPr>
            <p:nvPr/>
          </p:nvSpPr>
          <p:spPr bwMode="auto">
            <a:xfrm>
              <a:off x="8688507" y="3668567"/>
              <a:ext cx="141288" cy="452438"/>
            </a:xfrm>
            <a:custGeom>
              <a:avLst/>
              <a:gdLst>
                <a:gd name="T0" fmla="*/ 0 w 804"/>
                <a:gd name="T1" fmla="*/ 0 h 2565"/>
                <a:gd name="T2" fmla="*/ 6 w 804"/>
                <a:gd name="T3" fmla="*/ 150 h 2565"/>
                <a:gd name="T4" fmla="*/ 19 w 804"/>
                <a:gd name="T5" fmla="*/ 293 h 2565"/>
                <a:gd name="T6" fmla="*/ 32 w 804"/>
                <a:gd name="T7" fmla="*/ 442 h 2565"/>
                <a:gd name="T8" fmla="*/ 52 w 804"/>
                <a:gd name="T9" fmla="*/ 591 h 2565"/>
                <a:gd name="T10" fmla="*/ 91 w 804"/>
                <a:gd name="T11" fmla="*/ 857 h 2565"/>
                <a:gd name="T12" fmla="*/ 124 w 804"/>
                <a:gd name="T13" fmla="*/ 1124 h 2565"/>
                <a:gd name="T14" fmla="*/ 168 w 804"/>
                <a:gd name="T15" fmla="*/ 1670 h 2565"/>
                <a:gd name="T16" fmla="*/ 187 w 804"/>
                <a:gd name="T17" fmla="*/ 1877 h 2565"/>
                <a:gd name="T18" fmla="*/ 201 w 804"/>
                <a:gd name="T19" fmla="*/ 1974 h 2565"/>
                <a:gd name="T20" fmla="*/ 220 w 804"/>
                <a:gd name="T21" fmla="*/ 2079 h 2565"/>
                <a:gd name="T22" fmla="*/ 227 w 804"/>
                <a:gd name="T23" fmla="*/ 2156 h 2565"/>
                <a:gd name="T24" fmla="*/ 233 w 804"/>
                <a:gd name="T25" fmla="*/ 2241 h 2565"/>
                <a:gd name="T26" fmla="*/ 246 w 804"/>
                <a:gd name="T27" fmla="*/ 2326 h 2565"/>
                <a:gd name="T28" fmla="*/ 259 w 804"/>
                <a:gd name="T29" fmla="*/ 2364 h 2565"/>
                <a:gd name="T30" fmla="*/ 273 w 804"/>
                <a:gd name="T31" fmla="*/ 2391 h 2565"/>
                <a:gd name="T32" fmla="*/ 292 w 804"/>
                <a:gd name="T33" fmla="*/ 2416 h 2565"/>
                <a:gd name="T34" fmla="*/ 317 w 804"/>
                <a:gd name="T35" fmla="*/ 2429 h 2565"/>
                <a:gd name="T36" fmla="*/ 376 w 804"/>
                <a:gd name="T37" fmla="*/ 2462 h 2565"/>
                <a:gd name="T38" fmla="*/ 441 w 804"/>
                <a:gd name="T39" fmla="*/ 2481 h 2565"/>
                <a:gd name="T40" fmla="*/ 499 w 804"/>
                <a:gd name="T41" fmla="*/ 2500 h 2565"/>
                <a:gd name="T42" fmla="*/ 571 w 804"/>
                <a:gd name="T43" fmla="*/ 2527 h 2565"/>
                <a:gd name="T44" fmla="*/ 649 w 804"/>
                <a:gd name="T45" fmla="*/ 2540 h 2565"/>
                <a:gd name="T46" fmla="*/ 798 w 804"/>
                <a:gd name="T47" fmla="*/ 2565 h 2565"/>
                <a:gd name="T48" fmla="*/ 804 w 804"/>
                <a:gd name="T49" fmla="*/ 2513 h 2565"/>
                <a:gd name="T50" fmla="*/ 798 w 804"/>
                <a:gd name="T51" fmla="*/ 2462 h 2565"/>
                <a:gd name="T52" fmla="*/ 778 w 804"/>
                <a:gd name="T53" fmla="*/ 2351 h 2565"/>
                <a:gd name="T54" fmla="*/ 752 w 804"/>
                <a:gd name="T55" fmla="*/ 2241 h 2565"/>
                <a:gd name="T56" fmla="*/ 733 w 804"/>
                <a:gd name="T57" fmla="*/ 2131 h 2565"/>
                <a:gd name="T58" fmla="*/ 720 w 804"/>
                <a:gd name="T59" fmla="*/ 1987 h 2565"/>
                <a:gd name="T60" fmla="*/ 707 w 804"/>
                <a:gd name="T61" fmla="*/ 1844 h 2565"/>
                <a:gd name="T62" fmla="*/ 701 w 804"/>
                <a:gd name="T63" fmla="*/ 1559 h 2565"/>
                <a:gd name="T64" fmla="*/ 687 w 804"/>
                <a:gd name="T65" fmla="*/ 1267 h 2565"/>
                <a:gd name="T66" fmla="*/ 680 w 804"/>
                <a:gd name="T67" fmla="*/ 1124 h 2565"/>
                <a:gd name="T68" fmla="*/ 668 w 804"/>
                <a:gd name="T69" fmla="*/ 981 h 2565"/>
                <a:gd name="T70" fmla="*/ 649 w 804"/>
                <a:gd name="T71" fmla="*/ 871 h 2565"/>
                <a:gd name="T72" fmla="*/ 623 w 804"/>
                <a:gd name="T73" fmla="*/ 767 h 2565"/>
                <a:gd name="T74" fmla="*/ 552 w 804"/>
                <a:gd name="T75" fmla="*/ 559 h 2565"/>
                <a:gd name="T76" fmla="*/ 531 w 804"/>
                <a:gd name="T77" fmla="*/ 488 h 2565"/>
                <a:gd name="T78" fmla="*/ 519 w 804"/>
                <a:gd name="T79" fmla="*/ 417 h 2565"/>
                <a:gd name="T80" fmla="*/ 499 w 804"/>
                <a:gd name="T81" fmla="*/ 352 h 2565"/>
                <a:gd name="T82" fmla="*/ 473 w 804"/>
                <a:gd name="T83" fmla="*/ 280 h 2565"/>
                <a:gd name="T84" fmla="*/ 441 w 804"/>
                <a:gd name="T85" fmla="*/ 195 h 2565"/>
                <a:gd name="T86" fmla="*/ 422 w 804"/>
                <a:gd name="T87" fmla="*/ 157 h 2565"/>
                <a:gd name="T88" fmla="*/ 409 w 804"/>
                <a:gd name="T89" fmla="*/ 111 h 2565"/>
                <a:gd name="T90" fmla="*/ 0 w 804"/>
                <a:gd name="T91" fmla="*/ 0 h 2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4" h="2565">
                  <a:moveTo>
                    <a:pt x="0" y="0"/>
                  </a:moveTo>
                  <a:lnTo>
                    <a:pt x="6" y="150"/>
                  </a:lnTo>
                  <a:lnTo>
                    <a:pt x="19" y="293"/>
                  </a:lnTo>
                  <a:lnTo>
                    <a:pt x="32" y="442"/>
                  </a:lnTo>
                  <a:lnTo>
                    <a:pt x="52" y="591"/>
                  </a:lnTo>
                  <a:lnTo>
                    <a:pt x="91" y="857"/>
                  </a:lnTo>
                  <a:lnTo>
                    <a:pt x="124" y="1124"/>
                  </a:lnTo>
                  <a:lnTo>
                    <a:pt x="168" y="1670"/>
                  </a:lnTo>
                  <a:lnTo>
                    <a:pt x="187" y="1877"/>
                  </a:lnTo>
                  <a:lnTo>
                    <a:pt x="201" y="1974"/>
                  </a:lnTo>
                  <a:lnTo>
                    <a:pt x="220" y="2079"/>
                  </a:lnTo>
                  <a:lnTo>
                    <a:pt x="227" y="2156"/>
                  </a:lnTo>
                  <a:lnTo>
                    <a:pt x="233" y="2241"/>
                  </a:lnTo>
                  <a:lnTo>
                    <a:pt x="246" y="2326"/>
                  </a:lnTo>
                  <a:lnTo>
                    <a:pt x="259" y="2364"/>
                  </a:lnTo>
                  <a:lnTo>
                    <a:pt x="273" y="2391"/>
                  </a:lnTo>
                  <a:lnTo>
                    <a:pt x="292" y="2416"/>
                  </a:lnTo>
                  <a:lnTo>
                    <a:pt x="317" y="2429"/>
                  </a:lnTo>
                  <a:lnTo>
                    <a:pt x="376" y="2462"/>
                  </a:lnTo>
                  <a:lnTo>
                    <a:pt x="441" y="2481"/>
                  </a:lnTo>
                  <a:lnTo>
                    <a:pt x="499" y="2500"/>
                  </a:lnTo>
                  <a:lnTo>
                    <a:pt x="571" y="2527"/>
                  </a:lnTo>
                  <a:lnTo>
                    <a:pt x="649" y="2540"/>
                  </a:lnTo>
                  <a:lnTo>
                    <a:pt x="798" y="2565"/>
                  </a:lnTo>
                  <a:lnTo>
                    <a:pt x="804" y="2513"/>
                  </a:lnTo>
                  <a:lnTo>
                    <a:pt x="798" y="2462"/>
                  </a:lnTo>
                  <a:lnTo>
                    <a:pt x="778" y="2351"/>
                  </a:lnTo>
                  <a:lnTo>
                    <a:pt x="752" y="2241"/>
                  </a:lnTo>
                  <a:lnTo>
                    <a:pt x="733" y="2131"/>
                  </a:lnTo>
                  <a:lnTo>
                    <a:pt x="720" y="1987"/>
                  </a:lnTo>
                  <a:lnTo>
                    <a:pt x="707" y="1844"/>
                  </a:lnTo>
                  <a:lnTo>
                    <a:pt x="701" y="1559"/>
                  </a:lnTo>
                  <a:lnTo>
                    <a:pt x="687" y="1267"/>
                  </a:lnTo>
                  <a:lnTo>
                    <a:pt x="680" y="1124"/>
                  </a:lnTo>
                  <a:lnTo>
                    <a:pt x="668" y="981"/>
                  </a:lnTo>
                  <a:lnTo>
                    <a:pt x="649" y="871"/>
                  </a:lnTo>
                  <a:lnTo>
                    <a:pt x="623" y="767"/>
                  </a:lnTo>
                  <a:lnTo>
                    <a:pt x="552" y="559"/>
                  </a:lnTo>
                  <a:lnTo>
                    <a:pt x="531" y="488"/>
                  </a:lnTo>
                  <a:lnTo>
                    <a:pt x="519" y="417"/>
                  </a:lnTo>
                  <a:lnTo>
                    <a:pt x="499" y="352"/>
                  </a:lnTo>
                  <a:lnTo>
                    <a:pt x="473" y="280"/>
                  </a:lnTo>
                  <a:lnTo>
                    <a:pt x="441" y="195"/>
                  </a:lnTo>
                  <a:lnTo>
                    <a:pt x="422" y="157"/>
                  </a:lnTo>
                  <a:lnTo>
                    <a:pt x="409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27"/>
            <p:cNvSpPr>
              <a:spLocks/>
            </p:cNvSpPr>
            <p:nvPr/>
          </p:nvSpPr>
          <p:spPr bwMode="auto">
            <a:xfrm>
              <a:off x="8715494" y="3449492"/>
              <a:ext cx="109538" cy="161925"/>
            </a:xfrm>
            <a:custGeom>
              <a:avLst/>
              <a:gdLst>
                <a:gd name="T0" fmla="*/ 622 w 622"/>
                <a:gd name="T1" fmla="*/ 837 h 923"/>
                <a:gd name="T2" fmla="*/ 564 w 622"/>
                <a:gd name="T3" fmla="*/ 734 h 923"/>
                <a:gd name="T4" fmla="*/ 493 w 622"/>
                <a:gd name="T5" fmla="*/ 611 h 923"/>
                <a:gd name="T6" fmla="*/ 421 w 622"/>
                <a:gd name="T7" fmla="*/ 474 h 923"/>
                <a:gd name="T8" fmla="*/ 356 w 622"/>
                <a:gd name="T9" fmla="*/ 344 h 923"/>
                <a:gd name="T10" fmla="*/ 279 w 622"/>
                <a:gd name="T11" fmla="*/ 162 h 923"/>
                <a:gd name="T12" fmla="*/ 259 w 622"/>
                <a:gd name="T13" fmla="*/ 117 h 923"/>
                <a:gd name="T14" fmla="*/ 239 w 622"/>
                <a:gd name="T15" fmla="*/ 72 h 923"/>
                <a:gd name="T16" fmla="*/ 207 w 622"/>
                <a:gd name="T17" fmla="*/ 32 h 923"/>
                <a:gd name="T18" fmla="*/ 174 w 622"/>
                <a:gd name="T19" fmla="*/ 0 h 923"/>
                <a:gd name="T20" fmla="*/ 174 w 622"/>
                <a:gd name="T21" fmla="*/ 52 h 923"/>
                <a:gd name="T22" fmla="*/ 168 w 622"/>
                <a:gd name="T23" fmla="*/ 104 h 923"/>
                <a:gd name="T24" fmla="*/ 161 w 622"/>
                <a:gd name="T25" fmla="*/ 156 h 923"/>
                <a:gd name="T26" fmla="*/ 142 w 622"/>
                <a:gd name="T27" fmla="*/ 208 h 923"/>
                <a:gd name="T28" fmla="*/ 110 w 622"/>
                <a:gd name="T29" fmla="*/ 311 h 923"/>
                <a:gd name="T30" fmla="*/ 84 w 622"/>
                <a:gd name="T31" fmla="*/ 416 h 923"/>
                <a:gd name="T32" fmla="*/ 31 w 622"/>
                <a:gd name="T33" fmla="*/ 636 h 923"/>
                <a:gd name="T34" fmla="*/ 12 w 622"/>
                <a:gd name="T35" fmla="*/ 747 h 923"/>
                <a:gd name="T36" fmla="*/ 0 w 622"/>
                <a:gd name="T37" fmla="*/ 858 h 923"/>
                <a:gd name="T38" fmla="*/ 19 w 622"/>
                <a:gd name="T39" fmla="*/ 864 h 923"/>
                <a:gd name="T40" fmla="*/ 45 w 622"/>
                <a:gd name="T41" fmla="*/ 877 h 923"/>
                <a:gd name="T42" fmla="*/ 103 w 622"/>
                <a:gd name="T43" fmla="*/ 883 h 923"/>
                <a:gd name="T44" fmla="*/ 214 w 622"/>
                <a:gd name="T45" fmla="*/ 890 h 923"/>
                <a:gd name="T46" fmla="*/ 331 w 622"/>
                <a:gd name="T47" fmla="*/ 902 h 923"/>
                <a:gd name="T48" fmla="*/ 440 w 622"/>
                <a:gd name="T49" fmla="*/ 923 h 923"/>
                <a:gd name="T50" fmla="*/ 622 w 622"/>
                <a:gd name="T51" fmla="*/ 837 h 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2" h="923">
                  <a:moveTo>
                    <a:pt x="622" y="837"/>
                  </a:moveTo>
                  <a:lnTo>
                    <a:pt x="564" y="734"/>
                  </a:lnTo>
                  <a:lnTo>
                    <a:pt x="493" y="611"/>
                  </a:lnTo>
                  <a:lnTo>
                    <a:pt x="421" y="474"/>
                  </a:lnTo>
                  <a:lnTo>
                    <a:pt x="356" y="344"/>
                  </a:lnTo>
                  <a:lnTo>
                    <a:pt x="279" y="162"/>
                  </a:lnTo>
                  <a:lnTo>
                    <a:pt x="259" y="117"/>
                  </a:lnTo>
                  <a:lnTo>
                    <a:pt x="239" y="72"/>
                  </a:lnTo>
                  <a:lnTo>
                    <a:pt x="207" y="32"/>
                  </a:lnTo>
                  <a:lnTo>
                    <a:pt x="174" y="0"/>
                  </a:lnTo>
                  <a:lnTo>
                    <a:pt x="174" y="52"/>
                  </a:lnTo>
                  <a:lnTo>
                    <a:pt x="168" y="104"/>
                  </a:lnTo>
                  <a:lnTo>
                    <a:pt x="161" y="156"/>
                  </a:lnTo>
                  <a:lnTo>
                    <a:pt x="142" y="208"/>
                  </a:lnTo>
                  <a:lnTo>
                    <a:pt x="110" y="311"/>
                  </a:lnTo>
                  <a:lnTo>
                    <a:pt x="84" y="416"/>
                  </a:lnTo>
                  <a:lnTo>
                    <a:pt x="31" y="636"/>
                  </a:lnTo>
                  <a:lnTo>
                    <a:pt x="12" y="747"/>
                  </a:lnTo>
                  <a:lnTo>
                    <a:pt x="0" y="858"/>
                  </a:lnTo>
                  <a:lnTo>
                    <a:pt x="19" y="864"/>
                  </a:lnTo>
                  <a:lnTo>
                    <a:pt x="45" y="877"/>
                  </a:lnTo>
                  <a:lnTo>
                    <a:pt x="103" y="883"/>
                  </a:lnTo>
                  <a:lnTo>
                    <a:pt x="214" y="890"/>
                  </a:lnTo>
                  <a:lnTo>
                    <a:pt x="331" y="902"/>
                  </a:lnTo>
                  <a:lnTo>
                    <a:pt x="440" y="923"/>
                  </a:lnTo>
                  <a:lnTo>
                    <a:pt x="622" y="837"/>
                  </a:lnTo>
                  <a:close/>
                </a:path>
              </a:pathLst>
            </a:custGeom>
            <a:solidFill>
              <a:srgbClr val="F3C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28"/>
            <p:cNvSpPr>
              <a:spLocks/>
            </p:cNvSpPr>
            <p:nvPr/>
          </p:nvSpPr>
          <p:spPr bwMode="auto">
            <a:xfrm>
              <a:off x="8580557" y="3517754"/>
              <a:ext cx="76200" cy="188913"/>
            </a:xfrm>
            <a:custGeom>
              <a:avLst/>
              <a:gdLst>
                <a:gd name="T0" fmla="*/ 129 w 440"/>
                <a:gd name="T1" fmla="*/ 1071 h 1071"/>
                <a:gd name="T2" fmla="*/ 117 w 440"/>
                <a:gd name="T3" fmla="*/ 1000 h 1071"/>
                <a:gd name="T4" fmla="*/ 104 w 440"/>
                <a:gd name="T5" fmla="*/ 921 h 1071"/>
                <a:gd name="T6" fmla="*/ 91 w 440"/>
                <a:gd name="T7" fmla="*/ 759 h 1071"/>
                <a:gd name="T8" fmla="*/ 84 w 440"/>
                <a:gd name="T9" fmla="*/ 590 h 1071"/>
                <a:gd name="T10" fmla="*/ 84 w 440"/>
                <a:gd name="T11" fmla="*/ 428 h 1071"/>
                <a:gd name="T12" fmla="*/ 77 w 440"/>
                <a:gd name="T13" fmla="*/ 370 h 1071"/>
                <a:gd name="T14" fmla="*/ 64 w 440"/>
                <a:gd name="T15" fmla="*/ 318 h 1071"/>
                <a:gd name="T16" fmla="*/ 39 w 440"/>
                <a:gd name="T17" fmla="*/ 214 h 1071"/>
                <a:gd name="T18" fmla="*/ 6 w 440"/>
                <a:gd name="T19" fmla="*/ 116 h 1071"/>
                <a:gd name="T20" fmla="*/ 0 w 440"/>
                <a:gd name="T21" fmla="*/ 58 h 1071"/>
                <a:gd name="T22" fmla="*/ 0 w 440"/>
                <a:gd name="T23" fmla="*/ 0 h 1071"/>
                <a:gd name="T24" fmla="*/ 20 w 440"/>
                <a:gd name="T25" fmla="*/ 32 h 1071"/>
                <a:gd name="T26" fmla="*/ 52 w 440"/>
                <a:gd name="T27" fmla="*/ 58 h 1071"/>
                <a:gd name="T28" fmla="*/ 117 w 440"/>
                <a:gd name="T29" fmla="*/ 103 h 1071"/>
                <a:gd name="T30" fmla="*/ 259 w 440"/>
                <a:gd name="T31" fmla="*/ 195 h 1071"/>
                <a:gd name="T32" fmla="*/ 311 w 440"/>
                <a:gd name="T33" fmla="*/ 227 h 1071"/>
                <a:gd name="T34" fmla="*/ 369 w 440"/>
                <a:gd name="T35" fmla="*/ 266 h 1071"/>
                <a:gd name="T36" fmla="*/ 396 w 440"/>
                <a:gd name="T37" fmla="*/ 292 h 1071"/>
                <a:gd name="T38" fmla="*/ 421 w 440"/>
                <a:gd name="T39" fmla="*/ 311 h 1071"/>
                <a:gd name="T40" fmla="*/ 434 w 440"/>
                <a:gd name="T41" fmla="*/ 344 h 1071"/>
                <a:gd name="T42" fmla="*/ 440 w 440"/>
                <a:gd name="T43" fmla="*/ 370 h 1071"/>
                <a:gd name="T44" fmla="*/ 440 w 440"/>
                <a:gd name="T45" fmla="*/ 409 h 1071"/>
                <a:gd name="T46" fmla="*/ 434 w 440"/>
                <a:gd name="T47" fmla="*/ 454 h 1071"/>
                <a:gd name="T48" fmla="*/ 408 w 440"/>
                <a:gd name="T49" fmla="*/ 552 h 1071"/>
                <a:gd name="T50" fmla="*/ 383 w 440"/>
                <a:gd name="T51" fmla="*/ 642 h 1071"/>
                <a:gd name="T52" fmla="*/ 356 w 440"/>
                <a:gd name="T53" fmla="*/ 727 h 1071"/>
                <a:gd name="T54" fmla="*/ 331 w 440"/>
                <a:gd name="T55" fmla="*/ 864 h 1071"/>
                <a:gd name="T56" fmla="*/ 311 w 440"/>
                <a:gd name="T57" fmla="*/ 929 h 1071"/>
                <a:gd name="T58" fmla="*/ 285 w 440"/>
                <a:gd name="T59" fmla="*/ 994 h 1071"/>
                <a:gd name="T60" fmla="*/ 129 w 440"/>
                <a:gd name="T61" fmla="*/ 1071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40" h="1071">
                  <a:moveTo>
                    <a:pt x="129" y="1071"/>
                  </a:moveTo>
                  <a:lnTo>
                    <a:pt x="117" y="1000"/>
                  </a:lnTo>
                  <a:lnTo>
                    <a:pt x="104" y="921"/>
                  </a:lnTo>
                  <a:lnTo>
                    <a:pt x="91" y="759"/>
                  </a:lnTo>
                  <a:lnTo>
                    <a:pt x="84" y="590"/>
                  </a:lnTo>
                  <a:lnTo>
                    <a:pt x="84" y="428"/>
                  </a:lnTo>
                  <a:lnTo>
                    <a:pt x="77" y="370"/>
                  </a:lnTo>
                  <a:lnTo>
                    <a:pt x="64" y="318"/>
                  </a:lnTo>
                  <a:lnTo>
                    <a:pt x="39" y="214"/>
                  </a:lnTo>
                  <a:lnTo>
                    <a:pt x="6" y="116"/>
                  </a:lnTo>
                  <a:lnTo>
                    <a:pt x="0" y="58"/>
                  </a:lnTo>
                  <a:lnTo>
                    <a:pt x="0" y="0"/>
                  </a:lnTo>
                  <a:lnTo>
                    <a:pt x="20" y="32"/>
                  </a:lnTo>
                  <a:lnTo>
                    <a:pt x="52" y="58"/>
                  </a:lnTo>
                  <a:lnTo>
                    <a:pt x="117" y="103"/>
                  </a:lnTo>
                  <a:lnTo>
                    <a:pt x="259" y="195"/>
                  </a:lnTo>
                  <a:lnTo>
                    <a:pt x="311" y="227"/>
                  </a:lnTo>
                  <a:lnTo>
                    <a:pt x="369" y="266"/>
                  </a:lnTo>
                  <a:lnTo>
                    <a:pt x="396" y="292"/>
                  </a:lnTo>
                  <a:lnTo>
                    <a:pt x="421" y="311"/>
                  </a:lnTo>
                  <a:lnTo>
                    <a:pt x="434" y="344"/>
                  </a:lnTo>
                  <a:lnTo>
                    <a:pt x="440" y="370"/>
                  </a:lnTo>
                  <a:lnTo>
                    <a:pt x="440" y="409"/>
                  </a:lnTo>
                  <a:lnTo>
                    <a:pt x="434" y="454"/>
                  </a:lnTo>
                  <a:lnTo>
                    <a:pt x="408" y="552"/>
                  </a:lnTo>
                  <a:lnTo>
                    <a:pt x="383" y="642"/>
                  </a:lnTo>
                  <a:lnTo>
                    <a:pt x="356" y="727"/>
                  </a:lnTo>
                  <a:lnTo>
                    <a:pt x="331" y="864"/>
                  </a:lnTo>
                  <a:lnTo>
                    <a:pt x="311" y="929"/>
                  </a:lnTo>
                  <a:lnTo>
                    <a:pt x="285" y="994"/>
                  </a:lnTo>
                  <a:lnTo>
                    <a:pt x="129" y="1071"/>
                  </a:lnTo>
                  <a:close/>
                </a:path>
              </a:pathLst>
            </a:custGeom>
            <a:solidFill>
              <a:srgbClr val="F3C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29"/>
            <p:cNvSpPr>
              <a:spLocks/>
            </p:cNvSpPr>
            <p:nvPr/>
          </p:nvSpPr>
          <p:spPr bwMode="auto">
            <a:xfrm>
              <a:off x="8578969" y="3452667"/>
              <a:ext cx="295275" cy="298450"/>
            </a:xfrm>
            <a:custGeom>
              <a:avLst/>
              <a:gdLst>
                <a:gd name="T0" fmla="*/ 999 w 1673"/>
                <a:gd name="T1" fmla="*/ 694 h 1687"/>
                <a:gd name="T2" fmla="*/ 1032 w 1673"/>
                <a:gd name="T3" fmla="*/ 708 h 1687"/>
                <a:gd name="T4" fmla="*/ 1110 w 1673"/>
                <a:gd name="T5" fmla="*/ 721 h 1687"/>
                <a:gd name="T6" fmla="*/ 1336 w 1673"/>
                <a:gd name="T7" fmla="*/ 766 h 1687"/>
                <a:gd name="T8" fmla="*/ 1673 w 1673"/>
                <a:gd name="T9" fmla="*/ 831 h 1687"/>
                <a:gd name="T10" fmla="*/ 1122 w 1673"/>
                <a:gd name="T11" fmla="*/ 1090 h 1687"/>
                <a:gd name="T12" fmla="*/ 1142 w 1673"/>
                <a:gd name="T13" fmla="*/ 1687 h 1687"/>
                <a:gd name="T14" fmla="*/ 597 w 1673"/>
                <a:gd name="T15" fmla="*/ 1285 h 1687"/>
                <a:gd name="T16" fmla="*/ 46 w 1673"/>
                <a:gd name="T17" fmla="*/ 1519 h 1687"/>
                <a:gd name="T18" fmla="*/ 279 w 1673"/>
                <a:gd name="T19" fmla="*/ 824 h 1687"/>
                <a:gd name="T20" fmla="*/ 0 w 1673"/>
                <a:gd name="T21" fmla="*/ 331 h 1687"/>
                <a:gd name="T22" fmla="*/ 636 w 1673"/>
                <a:gd name="T23" fmla="*/ 519 h 1687"/>
                <a:gd name="T24" fmla="*/ 940 w 1673"/>
                <a:gd name="T25" fmla="*/ 0 h 1687"/>
                <a:gd name="T26" fmla="*/ 999 w 1673"/>
                <a:gd name="T27" fmla="*/ 694 h 1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73" h="1687">
                  <a:moveTo>
                    <a:pt x="999" y="694"/>
                  </a:moveTo>
                  <a:lnTo>
                    <a:pt x="1032" y="708"/>
                  </a:lnTo>
                  <a:lnTo>
                    <a:pt x="1110" y="721"/>
                  </a:lnTo>
                  <a:lnTo>
                    <a:pt x="1336" y="766"/>
                  </a:lnTo>
                  <a:lnTo>
                    <a:pt x="1673" y="831"/>
                  </a:lnTo>
                  <a:lnTo>
                    <a:pt x="1122" y="1090"/>
                  </a:lnTo>
                  <a:lnTo>
                    <a:pt x="1142" y="1687"/>
                  </a:lnTo>
                  <a:lnTo>
                    <a:pt x="597" y="1285"/>
                  </a:lnTo>
                  <a:lnTo>
                    <a:pt x="46" y="1519"/>
                  </a:lnTo>
                  <a:lnTo>
                    <a:pt x="279" y="824"/>
                  </a:lnTo>
                  <a:lnTo>
                    <a:pt x="0" y="331"/>
                  </a:lnTo>
                  <a:lnTo>
                    <a:pt x="636" y="519"/>
                  </a:lnTo>
                  <a:lnTo>
                    <a:pt x="940" y="0"/>
                  </a:lnTo>
                  <a:lnTo>
                    <a:pt x="999" y="694"/>
                  </a:lnTo>
                  <a:close/>
                </a:path>
              </a:pathLst>
            </a:custGeom>
            <a:solidFill>
              <a:srgbClr val="E773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30"/>
            <p:cNvSpPr>
              <a:spLocks/>
            </p:cNvSpPr>
            <p:nvPr/>
          </p:nvSpPr>
          <p:spPr bwMode="auto">
            <a:xfrm>
              <a:off x="8748832" y="3673329"/>
              <a:ext cx="260350" cy="393700"/>
            </a:xfrm>
            <a:custGeom>
              <a:avLst/>
              <a:gdLst>
                <a:gd name="T0" fmla="*/ 0 w 1478"/>
                <a:gd name="T1" fmla="*/ 2124 h 2233"/>
                <a:gd name="T2" fmla="*/ 136 w 1478"/>
                <a:gd name="T3" fmla="*/ 1831 h 2233"/>
                <a:gd name="T4" fmla="*/ 220 w 1478"/>
                <a:gd name="T5" fmla="*/ 1643 h 2233"/>
                <a:gd name="T6" fmla="*/ 292 w 1478"/>
                <a:gd name="T7" fmla="*/ 1487 h 2233"/>
                <a:gd name="T8" fmla="*/ 369 w 1478"/>
                <a:gd name="T9" fmla="*/ 1312 h 2233"/>
                <a:gd name="T10" fmla="*/ 519 w 1478"/>
                <a:gd name="T11" fmla="*/ 988 h 2233"/>
                <a:gd name="T12" fmla="*/ 596 w 1478"/>
                <a:gd name="T13" fmla="*/ 805 h 2233"/>
                <a:gd name="T14" fmla="*/ 661 w 1478"/>
                <a:gd name="T15" fmla="*/ 636 h 2233"/>
                <a:gd name="T16" fmla="*/ 726 w 1478"/>
                <a:gd name="T17" fmla="*/ 474 h 2233"/>
                <a:gd name="T18" fmla="*/ 810 w 1478"/>
                <a:gd name="T19" fmla="*/ 299 h 2233"/>
                <a:gd name="T20" fmla="*/ 882 w 1478"/>
                <a:gd name="T21" fmla="*/ 150 h 2233"/>
                <a:gd name="T22" fmla="*/ 914 w 1478"/>
                <a:gd name="T23" fmla="*/ 72 h 2233"/>
                <a:gd name="T24" fmla="*/ 959 w 1478"/>
                <a:gd name="T25" fmla="*/ 0 h 2233"/>
                <a:gd name="T26" fmla="*/ 1031 w 1478"/>
                <a:gd name="T27" fmla="*/ 45 h 2233"/>
                <a:gd name="T28" fmla="*/ 1102 w 1478"/>
                <a:gd name="T29" fmla="*/ 85 h 2233"/>
                <a:gd name="T30" fmla="*/ 1173 w 1478"/>
                <a:gd name="T31" fmla="*/ 130 h 2233"/>
                <a:gd name="T32" fmla="*/ 1245 w 1478"/>
                <a:gd name="T33" fmla="*/ 175 h 2233"/>
                <a:gd name="T34" fmla="*/ 1303 w 1478"/>
                <a:gd name="T35" fmla="*/ 221 h 2233"/>
                <a:gd name="T36" fmla="*/ 1354 w 1478"/>
                <a:gd name="T37" fmla="*/ 273 h 2233"/>
                <a:gd name="T38" fmla="*/ 1413 w 1478"/>
                <a:gd name="T39" fmla="*/ 325 h 2233"/>
                <a:gd name="T40" fmla="*/ 1446 w 1478"/>
                <a:gd name="T41" fmla="*/ 344 h 2233"/>
                <a:gd name="T42" fmla="*/ 1478 w 1478"/>
                <a:gd name="T43" fmla="*/ 364 h 2233"/>
                <a:gd name="T44" fmla="*/ 1413 w 1478"/>
                <a:gd name="T45" fmla="*/ 487 h 2233"/>
                <a:gd name="T46" fmla="*/ 1342 w 1478"/>
                <a:gd name="T47" fmla="*/ 604 h 2233"/>
                <a:gd name="T48" fmla="*/ 1264 w 1478"/>
                <a:gd name="T49" fmla="*/ 721 h 2233"/>
                <a:gd name="T50" fmla="*/ 1186 w 1478"/>
                <a:gd name="T51" fmla="*/ 837 h 2233"/>
                <a:gd name="T52" fmla="*/ 1024 w 1478"/>
                <a:gd name="T53" fmla="*/ 1065 h 2233"/>
                <a:gd name="T54" fmla="*/ 862 w 1478"/>
                <a:gd name="T55" fmla="*/ 1292 h 2233"/>
                <a:gd name="T56" fmla="*/ 777 w 1478"/>
                <a:gd name="T57" fmla="*/ 1435 h 2233"/>
                <a:gd name="T58" fmla="*/ 693 w 1478"/>
                <a:gd name="T59" fmla="*/ 1578 h 2233"/>
                <a:gd name="T60" fmla="*/ 615 w 1478"/>
                <a:gd name="T61" fmla="*/ 1721 h 2233"/>
                <a:gd name="T62" fmla="*/ 531 w 1478"/>
                <a:gd name="T63" fmla="*/ 1864 h 2233"/>
                <a:gd name="T64" fmla="*/ 401 w 1478"/>
                <a:gd name="T65" fmla="*/ 2097 h 2233"/>
                <a:gd name="T66" fmla="*/ 369 w 1478"/>
                <a:gd name="T67" fmla="*/ 2168 h 2233"/>
                <a:gd name="T68" fmla="*/ 350 w 1478"/>
                <a:gd name="T69" fmla="*/ 2201 h 2233"/>
                <a:gd name="T70" fmla="*/ 330 w 1478"/>
                <a:gd name="T71" fmla="*/ 2233 h 2233"/>
                <a:gd name="T72" fmla="*/ 0 w 1478"/>
                <a:gd name="T73" fmla="*/ 2124 h 2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78" h="2233">
                  <a:moveTo>
                    <a:pt x="0" y="2124"/>
                  </a:moveTo>
                  <a:lnTo>
                    <a:pt x="136" y="1831"/>
                  </a:lnTo>
                  <a:lnTo>
                    <a:pt x="220" y="1643"/>
                  </a:lnTo>
                  <a:lnTo>
                    <a:pt x="292" y="1487"/>
                  </a:lnTo>
                  <a:lnTo>
                    <a:pt x="369" y="1312"/>
                  </a:lnTo>
                  <a:lnTo>
                    <a:pt x="519" y="988"/>
                  </a:lnTo>
                  <a:lnTo>
                    <a:pt x="596" y="805"/>
                  </a:lnTo>
                  <a:lnTo>
                    <a:pt x="661" y="636"/>
                  </a:lnTo>
                  <a:lnTo>
                    <a:pt x="726" y="474"/>
                  </a:lnTo>
                  <a:lnTo>
                    <a:pt x="810" y="299"/>
                  </a:lnTo>
                  <a:lnTo>
                    <a:pt x="882" y="150"/>
                  </a:lnTo>
                  <a:lnTo>
                    <a:pt x="914" y="72"/>
                  </a:lnTo>
                  <a:lnTo>
                    <a:pt x="959" y="0"/>
                  </a:lnTo>
                  <a:lnTo>
                    <a:pt x="1031" y="45"/>
                  </a:lnTo>
                  <a:lnTo>
                    <a:pt x="1102" y="85"/>
                  </a:lnTo>
                  <a:lnTo>
                    <a:pt x="1173" y="130"/>
                  </a:lnTo>
                  <a:lnTo>
                    <a:pt x="1245" y="175"/>
                  </a:lnTo>
                  <a:lnTo>
                    <a:pt x="1303" y="221"/>
                  </a:lnTo>
                  <a:lnTo>
                    <a:pt x="1354" y="273"/>
                  </a:lnTo>
                  <a:lnTo>
                    <a:pt x="1413" y="325"/>
                  </a:lnTo>
                  <a:lnTo>
                    <a:pt x="1446" y="344"/>
                  </a:lnTo>
                  <a:lnTo>
                    <a:pt x="1478" y="364"/>
                  </a:lnTo>
                  <a:lnTo>
                    <a:pt x="1413" y="487"/>
                  </a:lnTo>
                  <a:lnTo>
                    <a:pt x="1342" y="604"/>
                  </a:lnTo>
                  <a:lnTo>
                    <a:pt x="1264" y="721"/>
                  </a:lnTo>
                  <a:lnTo>
                    <a:pt x="1186" y="837"/>
                  </a:lnTo>
                  <a:lnTo>
                    <a:pt x="1024" y="1065"/>
                  </a:lnTo>
                  <a:lnTo>
                    <a:pt x="862" y="1292"/>
                  </a:lnTo>
                  <a:lnTo>
                    <a:pt x="777" y="1435"/>
                  </a:lnTo>
                  <a:lnTo>
                    <a:pt x="693" y="1578"/>
                  </a:lnTo>
                  <a:lnTo>
                    <a:pt x="615" y="1721"/>
                  </a:lnTo>
                  <a:lnTo>
                    <a:pt x="531" y="1864"/>
                  </a:lnTo>
                  <a:lnTo>
                    <a:pt x="401" y="2097"/>
                  </a:lnTo>
                  <a:lnTo>
                    <a:pt x="369" y="2168"/>
                  </a:lnTo>
                  <a:lnTo>
                    <a:pt x="350" y="2201"/>
                  </a:lnTo>
                  <a:lnTo>
                    <a:pt x="330" y="2233"/>
                  </a:lnTo>
                  <a:lnTo>
                    <a:pt x="0" y="2124"/>
                  </a:lnTo>
                  <a:close/>
                </a:path>
              </a:pathLst>
            </a:custGeom>
            <a:solidFill>
              <a:srgbClr val="CBE6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Freeform 31"/>
            <p:cNvSpPr>
              <a:spLocks/>
            </p:cNvSpPr>
            <p:nvPr/>
          </p:nvSpPr>
          <p:spPr bwMode="auto">
            <a:xfrm>
              <a:off x="8774232" y="3763817"/>
              <a:ext cx="307975" cy="357188"/>
            </a:xfrm>
            <a:custGeom>
              <a:avLst/>
              <a:gdLst>
                <a:gd name="T0" fmla="*/ 382 w 1744"/>
                <a:gd name="T1" fmla="*/ 1922 h 2025"/>
                <a:gd name="T2" fmla="*/ 395 w 1744"/>
                <a:gd name="T3" fmla="*/ 1908 h 2025"/>
                <a:gd name="T4" fmla="*/ 428 w 1744"/>
                <a:gd name="T5" fmla="*/ 1883 h 2025"/>
                <a:gd name="T6" fmla="*/ 492 w 1744"/>
                <a:gd name="T7" fmla="*/ 1805 h 2025"/>
                <a:gd name="T8" fmla="*/ 602 w 1744"/>
                <a:gd name="T9" fmla="*/ 1681 h 2025"/>
                <a:gd name="T10" fmla="*/ 655 w 1744"/>
                <a:gd name="T11" fmla="*/ 1623 h 2025"/>
                <a:gd name="T12" fmla="*/ 699 w 1744"/>
                <a:gd name="T13" fmla="*/ 1564 h 2025"/>
                <a:gd name="T14" fmla="*/ 751 w 1744"/>
                <a:gd name="T15" fmla="*/ 1506 h 2025"/>
                <a:gd name="T16" fmla="*/ 804 w 1744"/>
                <a:gd name="T17" fmla="*/ 1455 h 2025"/>
                <a:gd name="T18" fmla="*/ 913 w 1744"/>
                <a:gd name="T19" fmla="*/ 1357 h 2025"/>
                <a:gd name="T20" fmla="*/ 1011 w 1744"/>
                <a:gd name="T21" fmla="*/ 1266 h 2025"/>
                <a:gd name="T22" fmla="*/ 1211 w 1744"/>
                <a:gd name="T23" fmla="*/ 1071 h 2025"/>
                <a:gd name="T24" fmla="*/ 1297 w 1744"/>
                <a:gd name="T25" fmla="*/ 980 h 2025"/>
                <a:gd name="T26" fmla="*/ 1381 w 1744"/>
                <a:gd name="T27" fmla="*/ 889 h 2025"/>
                <a:gd name="T28" fmla="*/ 1459 w 1744"/>
                <a:gd name="T29" fmla="*/ 792 h 2025"/>
                <a:gd name="T30" fmla="*/ 1543 w 1744"/>
                <a:gd name="T31" fmla="*/ 701 h 2025"/>
                <a:gd name="T32" fmla="*/ 1595 w 1744"/>
                <a:gd name="T33" fmla="*/ 649 h 2025"/>
                <a:gd name="T34" fmla="*/ 1647 w 1744"/>
                <a:gd name="T35" fmla="*/ 597 h 2025"/>
                <a:gd name="T36" fmla="*/ 1698 w 1744"/>
                <a:gd name="T37" fmla="*/ 545 h 2025"/>
                <a:gd name="T38" fmla="*/ 1744 w 1744"/>
                <a:gd name="T39" fmla="*/ 487 h 2025"/>
                <a:gd name="T40" fmla="*/ 1704 w 1744"/>
                <a:gd name="T41" fmla="*/ 441 h 2025"/>
                <a:gd name="T42" fmla="*/ 1660 w 1744"/>
                <a:gd name="T43" fmla="*/ 396 h 2025"/>
                <a:gd name="T44" fmla="*/ 1614 w 1744"/>
                <a:gd name="T45" fmla="*/ 350 h 2025"/>
                <a:gd name="T46" fmla="*/ 1576 w 1744"/>
                <a:gd name="T47" fmla="*/ 292 h 2025"/>
                <a:gd name="T48" fmla="*/ 1562 w 1744"/>
                <a:gd name="T49" fmla="*/ 260 h 2025"/>
                <a:gd name="T50" fmla="*/ 1549 w 1744"/>
                <a:gd name="T51" fmla="*/ 221 h 2025"/>
                <a:gd name="T52" fmla="*/ 1523 w 1744"/>
                <a:gd name="T53" fmla="*/ 136 h 2025"/>
                <a:gd name="T54" fmla="*/ 1497 w 1744"/>
                <a:gd name="T55" fmla="*/ 59 h 2025"/>
                <a:gd name="T56" fmla="*/ 1478 w 1744"/>
                <a:gd name="T57" fmla="*/ 26 h 2025"/>
                <a:gd name="T58" fmla="*/ 1459 w 1744"/>
                <a:gd name="T59" fmla="*/ 0 h 2025"/>
                <a:gd name="T60" fmla="*/ 1394 w 1744"/>
                <a:gd name="T61" fmla="*/ 38 h 2025"/>
                <a:gd name="T62" fmla="*/ 1341 w 1744"/>
                <a:gd name="T63" fmla="*/ 91 h 2025"/>
                <a:gd name="T64" fmla="*/ 1290 w 1744"/>
                <a:gd name="T65" fmla="*/ 136 h 2025"/>
                <a:gd name="T66" fmla="*/ 1244 w 1744"/>
                <a:gd name="T67" fmla="*/ 195 h 2025"/>
                <a:gd name="T68" fmla="*/ 1062 w 1744"/>
                <a:gd name="T69" fmla="*/ 415 h 2025"/>
                <a:gd name="T70" fmla="*/ 940 w 1744"/>
                <a:gd name="T71" fmla="*/ 552 h 2025"/>
                <a:gd name="T72" fmla="*/ 881 w 1744"/>
                <a:gd name="T73" fmla="*/ 617 h 2025"/>
                <a:gd name="T74" fmla="*/ 823 w 1744"/>
                <a:gd name="T75" fmla="*/ 688 h 2025"/>
                <a:gd name="T76" fmla="*/ 764 w 1744"/>
                <a:gd name="T77" fmla="*/ 772 h 2025"/>
                <a:gd name="T78" fmla="*/ 713 w 1744"/>
                <a:gd name="T79" fmla="*/ 857 h 2025"/>
                <a:gd name="T80" fmla="*/ 602 w 1744"/>
                <a:gd name="T81" fmla="*/ 1032 h 2025"/>
                <a:gd name="T82" fmla="*/ 420 w 1744"/>
                <a:gd name="T83" fmla="*/ 1337 h 2025"/>
                <a:gd name="T84" fmla="*/ 239 w 1744"/>
                <a:gd name="T85" fmla="*/ 1642 h 2025"/>
                <a:gd name="T86" fmla="*/ 149 w 1744"/>
                <a:gd name="T87" fmla="*/ 1792 h 2025"/>
                <a:gd name="T88" fmla="*/ 57 w 1744"/>
                <a:gd name="T89" fmla="*/ 1941 h 2025"/>
                <a:gd name="T90" fmla="*/ 12 w 1744"/>
                <a:gd name="T91" fmla="*/ 2006 h 2025"/>
                <a:gd name="T92" fmla="*/ 6 w 1744"/>
                <a:gd name="T93" fmla="*/ 2025 h 2025"/>
                <a:gd name="T94" fmla="*/ 0 w 1744"/>
                <a:gd name="T95" fmla="*/ 2025 h 2025"/>
                <a:gd name="T96" fmla="*/ 6 w 1744"/>
                <a:gd name="T97" fmla="*/ 2019 h 2025"/>
                <a:gd name="T98" fmla="*/ 382 w 1744"/>
                <a:gd name="T99" fmla="*/ 1922 h 2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44" h="2025">
                  <a:moveTo>
                    <a:pt x="382" y="1922"/>
                  </a:moveTo>
                  <a:lnTo>
                    <a:pt x="395" y="1908"/>
                  </a:lnTo>
                  <a:lnTo>
                    <a:pt x="428" y="1883"/>
                  </a:lnTo>
                  <a:lnTo>
                    <a:pt x="492" y="1805"/>
                  </a:lnTo>
                  <a:lnTo>
                    <a:pt x="602" y="1681"/>
                  </a:lnTo>
                  <a:lnTo>
                    <a:pt x="655" y="1623"/>
                  </a:lnTo>
                  <a:lnTo>
                    <a:pt x="699" y="1564"/>
                  </a:lnTo>
                  <a:lnTo>
                    <a:pt x="751" y="1506"/>
                  </a:lnTo>
                  <a:lnTo>
                    <a:pt x="804" y="1455"/>
                  </a:lnTo>
                  <a:lnTo>
                    <a:pt x="913" y="1357"/>
                  </a:lnTo>
                  <a:lnTo>
                    <a:pt x="1011" y="1266"/>
                  </a:lnTo>
                  <a:lnTo>
                    <a:pt x="1211" y="1071"/>
                  </a:lnTo>
                  <a:lnTo>
                    <a:pt x="1297" y="980"/>
                  </a:lnTo>
                  <a:lnTo>
                    <a:pt x="1381" y="889"/>
                  </a:lnTo>
                  <a:lnTo>
                    <a:pt x="1459" y="792"/>
                  </a:lnTo>
                  <a:lnTo>
                    <a:pt x="1543" y="701"/>
                  </a:lnTo>
                  <a:lnTo>
                    <a:pt x="1595" y="649"/>
                  </a:lnTo>
                  <a:lnTo>
                    <a:pt x="1647" y="597"/>
                  </a:lnTo>
                  <a:lnTo>
                    <a:pt x="1698" y="545"/>
                  </a:lnTo>
                  <a:lnTo>
                    <a:pt x="1744" y="487"/>
                  </a:lnTo>
                  <a:lnTo>
                    <a:pt x="1704" y="441"/>
                  </a:lnTo>
                  <a:lnTo>
                    <a:pt x="1660" y="396"/>
                  </a:lnTo>
                  <a:lnTo>
                    <a:pt x="1614" y="350"/>
                  </a:lnTo>
                  <a:lnTo>
                    <a:pt x="1576" y="292"/>
                  </a:lnTo>
                  <a:lnTo>
                    <a:pt x="1562" y="260"/>
                  </a:lnTo>
                  <a:lnTo>
                    <a:pt x="1549" y="221"/>
                  </a:lnTo>
                  <a:lnTo>
                    <a:pt x="1523" y="136"/>
                  </a:lnTo>
                  <a:lnTo>
                    <a:pt x="1497" y="59"/>
                  </a:lnTo>
                  <a:lnTo>
                    <a:pt x="1478" y="26"/>
                  </a:lnTo>
                  <a:lnTo>
                    <a:pt x="1459" y="0"/>
                  </a:lnTo>
                  <a:lnTo>
                    <a:pt x="1394" y="38"/>
                  </a:lnTo>
                  <a:lnTo>
                    <a:pt x="1341" y="91"/>
                  </a:lnTo>
                  <a:lnTo>
                    <a:pt x="1290" y="136"/>
                  </a:lnTo>
                  <a:lnTo>
                    <a:pt x="1244" y="195"/>
                  </a:lnTo>
                  <a:lnTo>
                    <a:pt x="1062" y="415"/>
                  </a:lnTo>
                  <a:lnTo>
                    <a:pt x="940" y="552"/>
                  </a:lnTo>
                  <a:lnTo>
                    <a:pt x="881" y="617"/>
                  </a:lnTo>
                  <a:lnTo>
                    <a:pt x="823" y="688"/>
                  </a:lnTo>
                  <a:lnTo>
                    <a:pt x="764" y="772"/>
                  </a:lnTo>
                  <a:lnTo>
                    <a:pt x="713" y="857"/>
                  </a:lnTo>
                  <a:lnTo>
                    <a:pt x="602" y="1032"/>
                  </a:lnTo>
                  <a:lnTo>
                    <a:pt x="420" y="1337"/>
                  </a:lnTo>
                  <a:lnTo>
                    <a:pt x="239" y="1642"/>
                  </a:lnTo>
                  <a:lnTo>
                    <a:pt x="149" y="1792"/>
                  </a:lnTo>
                  <a:lnTo>
                    <a:pt x="57" y="1941"/>
                  </a:lnTo>
                  <a:lnTo>
                    <a:pt x="12" y="2006"/>
                  </a:lnTo>
                  <a:lnTo>
                    <a:pt x="6" y="2025"/>
                  </a:lnTo>
                  <a:lnTo>
                    <a:pt x="0" y="2025"/>
                  </a:lnTo>
                  <a:lnTo>
                    <a:pt x="6" y="2019"/>
                  </a:lnTo>
                  <a:lnTo>
                    <a:pt x="382" y="1922"/>
                  </a:lnTo>
                  <a:close/>
                </a:path>
              </a:pathLst>
            </a:custGeom>
            <a:solidFill>
              <a:srgbClr val="CBE6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32"/>
            <p:cNvSpPr>
              <a:spLocks/>
            </p:cNvSpPr>
            <p:nvPr/>
          </p:nvSpPr>
          <p:spPr bwMode="auto">
            <a:xfrm>
              <a:off x="8759944" y="3776517"/>
              <a:ext cx="268288" cy="301625"/>
            </a:xfrm>
            <a:custGeom>
              <a:avLst/>
              <a:gdLst>
                <a:gd name="T0" fmla="*/ 1524 w 1524"/>
                <a:gd name="T1" fmla="*/ 65 h 1707"/>
                <a:gd name="T2" fmla="*/ 1401 w 1524"/>
                <a:gd name="T3" fmla="*/ 273 h 1707"/>
                <a:gd name="T4" fmla="*/ 1336 w 1524"/>
                <a:gd name="T5" fmla="*/ 370 h 1707"/>
                <a:gd name="T6" fmla="*/ 1265 w 1524"/>
                <a:gd name="T7" fmla="*/ 474 h 1707"/>
                <a:gd name="T8" fmla="*/ 1141 w 1524"/>
                <a:gd name="T9" fmla="*/ 650 h 1707"/>
                <a:gd name="T10" fmla="*/ 1019 w 1524"/>
                <a:gd name="T11" fmla="*/ 837 h 1707"/>
                <a:gd name="T12" fmla="*/ 791 w 1524"/>
                <a:gd name="T13" fmla="*/ 1208 h 1707"/>
                <a:gd name="T14" fmla="*/ 700 w 1524"/>
                <a:gd name="T15" fmla="*/ 1351 h 1707"/>
                <a:gd name="T16" fmla="*/ 603 w 1524"/>
                <a:gd name="T17" fmla="*/ 1487 h 1707"/>
                <a:gd name="T18" fmla="*/ 564 w 1524"/>
                <a:gd name="T19" fmla="*/ 1539 h 1707"/>
                <a:gd name="T20" fmla="*/ 532 w 1524"/>
                <a:gd name="T21" fmla="*/ 1598 h 1707"/>
                <a:gd name="T22" fmla="*/ 486 w 1524"/>
                <a:gd name="T23" fmla="*/ 1656 h 1707"/>
                <a:gd name="T24" fmla="*/ 467 w 1524"/>
                <a:gd name="T25" fmla="*/ 1675 h 1707"/>
                <a:gd name="T26" fmla="*/ 448 w 1524"/>
                <a:gd name="T27" fmla="*/ 1695 h 1707"/>
                <a:gd name="T28" fmla="*/ 421 w 1524"/>
                <a:gd name="T29" fmla="*/ 1701 h 1707"/>
                <a:gd name="T30" fmla="*/ 402 w 1524"/>
                <a:gd name="T31" fmla="*/ 1707 h 1707"/>
                <a:gd name="T32" fmla="*/ 343 w 1524"/>
                <a:gd name="T33" fmla="*/ 1707 h 1707"/>
                <a:gd name="T34" fmla="*/ 240 w 1524"/>
                <a:gd name="T35" fmla="*/ 1688 h 1707"/>
                <a:gd name="T36" fmla="*/ 182 w 1524"/>
                <a:gd name="T37" fmla="*/ 1682 h 1707"/>
                <a:gd name="T38" fmla="*/ 117 w 1524"/>
                <a:gd name="T39" fmla="*/ 1663 h 1707"/>
                <a:gd name="T40" fmla="*/ 0 w 1524"/>
                <a:gd name="T41" fmla="*/ 1630 h 1707"/>
                <a:gd name="T42" fmla="*/ 13 w 1524"/>
                <a:gd name="T43" fmla="*/ 1591 h 1707"/>
                <a:gd name="T44" fmla="*/ 39 w 1524"/>
                <a:gd name="T45" fmla="*/ 1552 h 1707"/>
                <a:gd name="T46" fmla="*/ 91 w 1524"/>
                <a:gd name="T47" fmla="*/ 1480 h 1707"/>
                <a:gd name="T48" fmla="*/ 150 w 1524"/>
                <a:gd name="T49" fmla="*/ 1409 h 1707"/>
                <a:gd name="T50" fmla="*/ 207 w 1524"/>
                <a:gd name="T51" fmla="*/ 1338 h 1707"/>
                <a:gd name="T52" fmla="*/ 272 w 1524"/>
                <a:gd name="T53" fmla="*/ 1240 h 1707"/>
                <a:gd name="T54" fmla="*/ 331 w 1524"/>
                <a:gd name="T55" fmla="*/ 1143 h 1707"/>
                <a:gd name="T56" fmla="*/ 441 w 1524"/>
                <a:gd name="T57" fmla="*/ 942 h 1707"/>
                <a:gd name="T58" fmla="*/ 551 w 1524"/>
                <a:gd name="T59" fmla="*/ 734 h 1707"/>
                <a:gd name="T60" fmla="*/ 616 w 1524"/>
                <a:gd name="T61" fmla="*/ 630 h 1707"/>
                <a:gd name="T62" fmla="*/ 681 w 1524"/>
                <a:gd name="T63" fmla="*/ 533 h 1707"/>
                <a:gd name="T64" fmla="*/ 733 w 1524"/>
                <a:gd name="T65" fmla="*/ 461 h 1707"/>
                <a:gd name="T66" fmla="*/ 791 w 1524"/>
                <a:gd name="T67" fmla="*/ 397 h 1707"/>
                <a:gd name="T68" fmla="*/ 914 w 1524"/>
                <a:gd name="T69" fmla="*/ 267 h 1707"/>
                <a:gd name="T70" fmla="*/ 992 w 1524"/>
                <a:gd name="T71" fmla="*/ 182 h 1707"/>
                <a:gd name="T72" fmla="*/ 1031 w 1524"/>
                <a:gd name="T73" fmla="*/ 137 h 1707"/>
                <a:gd name="T74" fmla="*/ 1076 w 1524"/>
                <a:gd name="T75" fmla="*/ 97 h 1707"/>
                <a:gd name="T76" fmla="*/ 1135 w 1524"/>
                <a:gd name="T77" fmla="*/ 52 h 1707"/>
                <a:gd name="T78" fmla="*/ 1187 w 1524"/>
                <a:gd name="T79" fmla="*/ 0 h 1707"/>
                <a:gd name="T80" fmla="*/ 1524 w 1524"/>
                <a:gd name="T81" fmla="*/ 65 h 1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24" h="1707">
                  <a:moveTo>
                    <a:pt x="1524" y="65"/>
                  </a:moveTo>
                  <a:lnTo>
                    <a:pt x="1401" y="273"/>
                  </a:lnTo>
                  <a:lnTo>
                    <a:pt x="1336" y="370"/>
                  </a:lnTo>
                  <a:lnTo>
                    <a:pt x="1265" y="474"/>
                  </a:lnTo>
                  <a:lnTo>
                    <a:pt x="1141" y="650"/>
                  </a:lnTo>
                  <a:lnTo>
                    <a:pt x="1019" y="837"/>
                  </a:lnTo>
                  <a:lnTo>
                    <a:pt x="791" y="1208"/>
                  </a:lnTo>
                  <a:lnTo>
                    <a:pt x="700" y="1351"/>
                  </a:lnTo>
                  <a:lnTo>
                    <a:pt x="603" y="1487"/>
                  </a:lnTo>
                  <a:lnTo>
                    <a:pt x="564" y="1539"/>
                  </a:lnTo>
                  <a:lnTo>
                    <a:pt x="532" y="1598"/>
                  </a:lnTo>
                  <a:lnTo>
                    <a:pt x="486" y="1656"/>
                  </a:lnTo>
                  <a:lnTo>
                    <a:pt x="467" y="1675"/>
                  </a:lnTo>
                  <a:lnTo>
                    <a:pt x="448" y="1695"/>
                  </a:lnTo>
                  <a:lnTo>
                    <a:pt x="421" y="1701"/>
                  </a:lnTo>
                  <a:lnTo>
                    <a:pt x="402" y="1707"/>
                  </a:lnTo>
                  <a:lnTo>
                    <a:pt x="343" y="1707"/>
                  </a:lnTo>
                  <a:lnTo>
                    <a:pt x="240" y="1688"/>
                  </a:lnTo>
                  <a:lnTo>
                    <a:pt x="182" y="1682"/>
                  </a:lnTo>
                  <a:lnTo>
                    <a:pt x="117" y="1663"/>
                  </a:lnTo>
                  <a:lnTo>
                    <a:pt x="0" y="1630"/>
                  </a:lnTo>
                  <a:lnTo>
                    <a:pt x="13" y="1591"/>
                  </a:lnTo>
                  <a:lnTo>
                    <a:pt x="39" y="1552"/>
                  </a:lnTo>
                  <a:lnTo>
                    <a:pt x="91" y="1480"/>
                  </a:lnTo>
                  <a:lnTo>
                    <a:pt x="150" y="1409"/>
                  </a:lnTo>
                  <a:lnTo>
                    <a:pt x="207" y="1338"/>
                  </a:lnTo>
                  <a:lnTo>
                    <a:pt x="272" y="1240"/>
                  </a:lnTo>
                  <a:lnTo>
                    <a:pt x="331" y="1143"/>
                  </a:lnTo>
                  <a:lnTo>
                    <a:pt x="441" y="942"/>
                  </a:lnTo>
                  <a:lnTo>
                    <a:pt x="551" y="734"/>
                  </a:lnTo>
                  <a:lnTo>
                    <a:pt x="616" y="630"/>
                  </a:lnTo>
                  <a:lnTo>
                    <a:pt x="681" y="533"/>
                  </a:lnTo>
                  <a:lnTo>
                    <a:pt x="733" y="461"/>
                  </a:lnTo>
                  <a:lnTo>
                    <a:pt x="791" y="397"/>
                  </a:lnTo>
                  <a:lnTo>
                    <a:pt x="914" y="267"/>
                  </a:lnTo>
                  <a:lnTo>
                    <a:pt x="992" y="182"/>
                  </a:lnTo>
                  <a:lnTo>
                    <a:pt x="1031" y="137"/>
                  </a:lnTo>
                  <a:lnTo>
                    <a:pt x="1076" y="97"/>
                  </a:lnTo>
                  <a:lnTo>
                    <a:pt x="1135" y="52"/>
                  </a:lnTo>
                  <a:lnTo>
                    <a:pt x="1187" y="0"/>
                  </a:lnTo>
                  <a:lnTo>
                    <a:pt x="1524" y="65"/>
                  </a:lnTo>
                  <a:close/>
                </a:path>
              </a:pathLst>
            </a:custGeom>
            <a:solidFill>
              <a:srgbClr val="A2D0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33"/>
            <p:cNvSpPr>
              <a:spLocks/>
            </p:cNvSpPr>
            <p:nvPr/>
          </p:nvSpPr>
          <p:spPr bwMode="auto">
            <a:xfrm>
              <a:off x="8953619" y="3608242"/>
              <a:ext cx="112713" cy="120650"/>
            </a:xfrm>
            <a:custGeom>
              <a:avLst/>
              <a:gdLst>
                <a:gd name="T0" fmla="*/ 0 w 635"/>
                <a:gd name="T1" fmla="*/ 449 h 683"/>
                <a:gd name="T2" fmla="*/ 84 w 635"/>
                <a:gd name="T3" fmla="*/ 390 h 683"/>
                <a:gd name="T4" fmla="*/ 181 w 635"/>
                <a:gd name="T5" fmla="*/ 325 h 683"/>
                <a:gd name="T6" fmla="*/ 285 w 635"/>
                <a:gd name="T7" fmla="*/ 260 h 683"/>
                <a:gd name="T8" fmla="*/ 382 w 635"/>
                <a:gd name="T9" fmla="*/ 189 h 683"/>
                <a:gd name="T10" fmla="*/ 499 w 635"/>
                <a:gd name="T11" fmla="*/ 78 h 683"/>
                <a:gd name="T12" fmla="*/ 564 w 635"/>
                <a:gd name="T13" fmla="*/ 33 h 683"/>
                <a:gd name="T14" fmla="*/ 602 w 635"/>
                <a:gd name="T15" fmla="*/ 14 h 683"/>
                <a:gd name="T16" fmla="*/ 635 w 635"/>
                <a:gd name="T17" fmla="*/ 0 h 683"/>
                <a:gd name="T18" fmla="*/ 615 w 635"/>
                <a:gd name="T19" fmla="*/ 40 h 683"/>
                <a:gd name="T20" fmla="*/ 602 w 635"/>
                <a:gd name="T21" fmla="*/ 78 h 683"/>
                <a:gd name="T22" fmla="*/ 583 w 635"/>
                <a:gd name="T23" fmla="*/ 163 h 683"/>
                <a:gd name="T24" fmla="*/ 570 w 635"/>
                <a:gd name="T25" fmla="*/ 254 h 683"/>
                <a:gd name="T26" fmla="*/ 550 w 635"/>
                <a:gd name="T27" fmla="*/ 338 h 683"/>
                <a:gd name="T28" fmla="*/ 505 w 635"/>
                <a:gd name="T29" fmla="*/ 514 h 683"/>
                <a:gd name="T30" fmla="*/ 453 w 635"/>
                <a:gd name="T31" fmla="*/ 683 h 683"/>
                <a:gd name="T32" fmla="*/ 434 w 635"/>
                <a:gd name="T33" fmla="*/ 683 h 683"/>
                <a:gd name="T34" fmla="*/ 408 w 635"/>
                <a:gd name="T35" fmla="*/ 683 h 683"/>
                <a:gd name="T36" fmla="*/ 363 w 635"/>
                <a:gd name="T37" fmla="*/ 663 h 683"/>
                <a:gd name="T38" fmla="*/ 285 w 635"/>
                <a:gd name="T39" fmla="*/ 631 h 683"/>
                <a:gd name="T40" fmla="*/ 193 w 635"/>
                <a:gd name="T41" fmla="*/ 598 h 683"/>
                <a:gd name="T42" fmla="*/ 103 w 635"/>
                <a:gd name="T43" fmla="*/ 572 h 683"/>
                <a:gd name="T44" fmla="*/ 0 w 635"/>
                <a:gd name="T45" fmla="*/ 449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5" h="683">
                  <a:moveTo>
                    <a:pt x="0" y="449"/>
                  </a:moveTo>
                  <a:lnTo>
                    <a:pt x="84" y="390"/>
                  </a:lnTo>
                  <a:lnTo>
                    <a:pt x="181" y="325"/>
                  </a:lnTo>
                  <a:lnTo>
                    <a:pt x="285" y="260"/>
                  </a:lnTo>
                  <a:lnTo>
                    <a:pt x="382" y="189"/>
                  </a:lnTo>
                  <a:lnTo>
                    <a:pt x="499" y="78"/>
                  </a:lnTo>
                  <a:lnTo>
                    <a:pt x="564" y="33"/>
                  </a:lnTo>
                  <a:lnTo>
                    <a:pt x="602" y="14"/>
                  </a:lnTo>
                  <a:lnTo>
                    <a:pt x="635" y="0"/>
                  </a:lnTo>
                  <a:lnTo>
                    <a:pt x="615" y="40"/>
                  </a:lnTo>
                  <a:lnTo>
                    <a:pt x="602" y="78"/>
                  </a:lnTo>
                  <a:lnTo>
                    <a:pt x="583" y="163"/>
                  </a:lnTo>
                  <a:lnTo>
                    <a:pt x="570" y="254"/>
                  </a:lnTo>
                  <a:lnTo>
                    <a:pt x="550" y="338"/>
                  </a:lnTo>
                  <a:lnTo>
                    <a:pt x="505" y="514"/>
                  </a:lnTo>
                  <a:lnTo>
                    <a:pt x="453" y="683"/>
                  </a:lnTo>
                  <a:lnTo>
                    <a:pt x="434" y="683"/>
                  </a:lnTo>
                  <a:lnTo>
                    <a:pt x="408" y="683"/>
                  </a:lnTo>
                  <a:lnTo>
                    <a:pt x="363" y="663"/>
                  </a:lnTo>
                  <a:lnTo>
                    <a:pt x="285" y="631"/>
                  </a:lnTo>
                  <a:lnTo>
                    <a:pt x="193" y="598"/>
                  </a:lnTo>
                  <a:lnTo>
                    <a:pt x="103" y="572"/>
                  </a:lnTo>
                  <a:lnTo>
                    <a:pt x="0" y="449"/>
                  </a:lnTo>
                  <a:close/>
                </a:path>
              </a:pathLst>
            </a:custGeom>
            <a:solidFill>
              <a:srgbClr val="A2D0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35"/>
            <p:cNvSpPr>
              <a:spLocks/>
            </p:cNvSpPr>
            <p:nvPr/>
          </p:nvSpPr>
          <p:spPr bwMode="auto">
            <a:xfrm>
              <a:off x="8920282" y="3611417"/>
              <a:ext cx="244475" cy="250825"/>
            </a:xfrm>
            <a:custGeom>
              <a:avLst/>
              <a:gdLst>
                <a:gd name="T0" fmla="*/ 539 w 1394"/>
                <a:gd name="T1" fmla="*/ 480 h 1421"/>
                <a:gd name="T2" fmla="*/ 447 w 1394"/>
                <a:gd name="T3" fmla="*/ 461 h 1421"/>
                <a:gd name="T4" fmla="*/ 260 w 1394"/>
                <a:gd name="T5" fmla="*/ 415 h 1421"/>
                <a:gd name="T6" fmla="*/ 0 w 1394"/>
                <a:gd name="T7" fmla="*/ 337 h 1421"/>
                <a:gd name="T8" fmla="*/ 298 w 1394"/>
                <a:gd name="T9" fmla="*/ 719 h 1421"/>
                <a:gd name="T10" fmla="*/ 65 w 1394"/>
                <a:gd name="T11" fmla="*/ 1148 h 1421"/>
                <a:gd name="T12" fmla="*/ 610 w 1394"/>
                <a:gd name="T13" fmla="*/ 1058 h 1421"/>
                <a:gd name="T14" fmla="*/ 927 w 1394"/>
                <a:gd name="T15" fmla="*/ 1421 h 1421"/>
                <a:gd name="T16" fmla="*/ 1011 w 1394"/>
                <a:gd name="T17" fmla="*/ 837 h 1421"/>
                <a:gd name="T18" fmla="*/ 1394 w 1394"/>
                <a:gd name="T19" fmla="*/ 577 h 1421"/>
                <a:gd name="T20" fmla="*/ 869 w 1394"/>
                <a:gd name="T21" fmla="*/ 486 h 1421"/>
                <a:gd name="T22" fmla="*/ 837 w 1394"/>
                <a:gd name="T23" fmla="*/ 0 h 1421"/>
                <a:gd name="T24" fmla="*/ 539 w 1394"/>
                <a:gd name="T25" fmla="*/ 480 h 1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94" h="1421">
                  <a:moveTo>
                    <a:pt x="539" y="480"/>
                  </a:moveTo>
                  <a:lnTo>
                    <a:pt x="447" y="461"/>
                  </a:lnTo>
                  <a:lnTo>
                    <a:pt x="260" y="415"/>
                  </a:lnTo>
                  <a:lnTo>
                    <a:pt x="0" y="337"/>
                  </a:lnTo>
                  <a:lnTo>
                    <a:pt x="298" y="719"/>
                  </a:lnTo>
                  <a:lnTo>
                    <a:pt x="65" y="1148"/>
                  </a:lnTo>
                  <a:lnTo>
                    <a:pt x="610" y="1058"/>
                  </a:lnTo>
                  <a:lnTo>
                    <a:pt x="927" y="1421"/>
                  </a:lnTo>
                  <a:lnTo>
                    <a:pt x="1011" y="837"/>
                  </a:lnTo>
                  <a:lnTo>
                    <a:pt x="1394" y="577"/>
                  </a:lnTo>
                  <a:lnTo>
                    <a:pt x="869" y="486"/>
                  </a:lnTo>
                  <a:lnTo>
                    <a:pt x="837" y="0"/>
                  </a:lnTo>
                  <a:lnTo>
                    <a:pt x="539" y="480"/>
                  </a:lnTo>
                  <a:close/>
                </a:path>
              </a:pathLst>
            </a:custGeom>
            <a:solidFill>
              <a:srgbClr val="84B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95" name="组合 494"/>
          <p:cNvGrpSpPr/>
          <p:nvPr/>
        </p:nvGrpSpPr>
        <p:grpSpPr>
          <a:xfrm>
            <a:off x="5009267" y="2374681"/>
            <a:ext cx="2041116" cy="2012154"/>
            <a:chOff x="7280394" y="3393929"/>
            <a:chExt cx="2349501" cy="2316163"/>
          </a:xfrm>
        </p:grpSpPr>
        <p:sp>
          <p:nvSpPr>
            <p:cNvPr id="496" name="Freeform 36"/>
            <p:cNvSpPr>
              <a:spLocks/>
            </p:cNvSpPr>
            <p:nvPr/>
          </p:nvSpPr>
          <p:spPr bwMode="auto">
            <a:xfrm>
              <a:off x="7564557" y="4259117"/>
              <a:ext cx="1604963" cy="539750"/>
            </a:xfrm>
            <a:custGeom>
              <a:avLst/>
              <a:gdLst>
                <a:gd name="T0" fmla="*/ 9105 w 9105"/>
                <a:gd name="T1" fmla="*/ 19 h 3064"/>
                <a:gd name="T2" fmla="*/ 9053 w 9105"/>
                <a:gd name="T3" fmla="*/ 0 h 3064"/>
                <a:gd name="T4" fmla="*/ 0 w 9105"/>
                <a:gd name="T5" fmla="*/ 1759 h 3064"/>
                <a:gd name="T6" fmla="*/ 1025 w 9105"/>
                <a:gd name="T7" fmla="*/ 2389 h 3064"/>
                <a:gd name="T8" fmla="*/ 1758 w 9105"/>
                <a:gd name="T9" fmla="*/ 2837 h 3064"/>
                <a:gd name="T10" fmla="*/ 2023 w 9105"/>
                <a:gd name="T11" fmla="*/ 2993 h 3064"/>
                <a:gd name="T12" fmla="*/ 2108 w 9105"/>
                <a:gd name="T13" fmla="*/ 3045 h 3064"/>
                <a:gd name="T14" fmla="*/ 2159 w 9105"/>
                <a:gd name="T15" fmla="*/ 3064 h 3064"/>
                <a:gd name="T16" fmla="*/ 2180 w 9105"/>
                <a:gd name="T17" fmla="*/ 3064 h 3064"/>
                <a:gd name="T18" fmla="*/ 2224 w 9105"/>
                <a:gd name="T19" fmla="*/ 3058 h 3064"/>
                <a:gd name="T20" fmla="*/ 2380 w 9105"/>
                <a:gd name="T21" fmla="*/ 3032 h 3064"/>
                <a:gd name="T22" fmla="*/ 2925 w 9105"/>
                <a:gd name="T23" fmla="*/ 2902 h 3064"/>
                <a:gd name="T24" fmla="*/ 3716 w 9105"/>
                <a:gd name="T25" fmla="*/ 2707 h 3064"/>
                <a:gd name="T26" fmla="*/ 4696 w 9105"/>
                <a:gd name="T27" fmla="*/ 2454 h 3064"/>
                <a:gd name="T28" fmla="*/ 6939 w 9105"/>
                <a:gd name="T29" fmla="*/ 1876 h 3064"/>
                <a:gd name="T30" fmla="*/ 9092 w 9105"/>
                <a:gd name="T31" fmla="*/ 1305 h 3064"/>
                <a:gd name="T32" fmla="*/ 9086 w 9105"/>
                <a:gd name="T33" fmla="*/ 987 h 3064"/>
                <a:gd name="T34" fmla="*/ 9086 w 9105"/>
                <a:gd name="T35" fmla="*/ 668 h 3064"/>
                <a:gd name="T36" fmla="*/ 9092 w 9105"/>
                <a:gd name="T37" fmla="*/ 344 h 3064"/>
                <a:gd name="T38" fmla="*/ 9105 w 9105"/>
                <a:gd name="T39" fmla="*/ 19 h 3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105" h="3064">
                  <a:moveTo>
                    <a:pt x="9105" y="19"/>
                  </a:moveTo>
                  <a:lnTo>
                    <a:pt x="9053" y="0"/>
                  </a:lnTo>
                  <a:lnTo>
                    <a:pt x="0" y="1759"/>
                  </a:lnTo>
                  <a:lnTo>
                    <a:pt x="1025" y="2389"/>
                  </a:lnTo>
                  <a:lnTo>
                    <a:pt x="1758" y="2837"/>
                  </a:lnTo>
                  <a:lnTo>
                    <a:pt x="2023" y="2993"/>
                  </a:lnTo>
                  <a:lnTo>
                    <a:pt x="2108" y="3045"/>
                  </a:lnTo>
                  <a:lnTo>
                    <a:pt x="2159" y="3064"/>
                  </a:lnTo>
                  <a:lnTo>
                    <a:pt x="2180" y="3064"/>
                  </a:lnTo>
                  <a:lnTo>
                    <a:pt x="2224" y="3058"/>
                  </a:lnTo>
                  <a:lnTo>
                    <a:pt x="2380" y="3032"/>
                  </a:lnTo>
                  <a:lnTo>
                    <a:pt x="2925" y="2902"/>
                  </a:lnTo>
                  <a:lnTo>
                    <a:pt x="3716" y="2707"/>
                  </a:lnTo>
                  <a:lnTo>
                    <a:pt x="4696" y="2454"/>
                  </a:lnTo>
                  <a:lnTo>
                    <a:pt x="6939" y="1876"/>
                  </a:lnTo>
                  <a:lnTo>
                    <a:pt x="9092" y="1305"/>
                  </a:lnTo>
                  <a:lnTo>
                    <a:pt x="9086" y="987"/>
                  </a:lnTo>
                  <a:lnTo>
                    <a:pt x="9086" y="668"/>
                  </a:lnTo>
                  <a:lnTo>
                    <a:pt x="9092" y="344"/>
                  </a:lnTo>
                  <a:lnTo>
                    <a:pt x="9105" y="19"/>
                  </a:lnTo>
                  <a:close/>
                </a:path>
              </a:pathLst>
            </a:custGeom>
            <a:solidFill>
              <a:srgbClr val="EDC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Freeform 37"/>
            <p:cNvSpPr>
              <a:spLocks/>
            </p:cNvSpPr>
            <p:nvPr/>
          </p:nvSpPr>
          <p:spPr bwMode="auto">
            <a:xfrm>
              <a:off x="9166344" y="4262292"/>
              <a:ext cx="339725" cy="227013"/>
            </a:xfrm>
            <a:custGeom>
              <a:avLst/>
              <a:gdLst>
                <a:gd name="T0" fmla="*/ 19 w 1925"/>
                <a:gd name="T1" fmla="*/ 0 h 1286"/>
                <a:gd name="T2" fmla="*/ 6 w 1925"/>
                <a:gd name="T3" fmla="*/ 325 h 1286"/>
                <a:gd name="T4" fmla="*/ 0 w 1925"/>
                <a:gd name="T5" fmla="*/ 649 h 1286"/>
                <a:gd name="T6" fmla="*/ 0 w 1925"/>
                <a:gd name="T7" fmla="*/ 968 h 1286"/>
                <a:gd name="T8" fmla="*/ 6 w 1925"/>
                <a:gd name="T9" fmla="*/ 1286 h 1286"/>
                <a:gd name="T10" fmla="*/ 1925 w 1925"/>
                <a:gd name="T11" fmla="*/ 779 h 1286"/>
                <a:gd name="T12" fmla="*/ 19 w 1925"/>
                <a:gd name="T13" fmla="*/ 0 h 1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5" h="1286">
                  <a:moveTo>
                    <a:pt x="19" y="0"/>
                  </a:moveTo>
                  <a:lnTo>
                    <a:pt x="6" y="325"/>
                  </a:lnTo>
                  <a:lnTo>
                    <a:pt x="0" y="649"/>
                  </a:lnTo>
                  <a:lnTo>
                    <a:pt x="0" y="968"/>
                  </a:lnTo>
                  <a:lnTo>
                    <a:pt x="6" y="1286"/>
                  </a:lnTo>
                  <a:lnTo>
                    <a:pt x="1925" y="77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D2C4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38"/>
            <p:cNvSpPr>
              <a:spLocks/>
            </p:cNvSpPr>
            <p:nvPr/>
          </p:nvSpPr>
          <p:spPr bwMode="auto">
            <a:xfrm>
              <a:off x="8023344" y="3962254"/>
              <a:ext cx="350838" cy="695325"/>
            </a:xfrm>
            <a:custGeom>
              <a:avLst/>
              <a:gdLst>
                <a:gd name="T0" fmla="*/ 72 w 1991"/>
                <a:gd name="T1" fmla="*/ 20 h 3941"/>
                <a:gd name="T2" fmla="*/ 52 w 1991"/>
                <a:gd name="T3" fmla="*/ 32 h 3941"/>
                <a:gd name="T4" fmla="*/ 33 w 1991"/>
                <a:gd name="T5" fmla="*/ 58 h 3941"/>
                <a:gd name="T6" fmla="*/ 14 w 1991"/>
                <a:gd name="T7" fmla="*/ 78 h 3941"/>
                <a:gd name="T8" fmla="*/ 8 w 1991"/>
                <a:gd name="T9" fmla="*/ 104 h 3941"/>
                <a:gd name="T10" fmla="*/ 0 w 1991"/>
                <a:gd name="T11" fmla="*/ 137 h 3941"/>
                <a:gd name="T12" fmla="*/ 0 w 1991"/>
                <a:gd name="T13" fmla="*/ 162 h 3941"/>
                <a:gd name="T14" fmla="*/ 8 w 1991"/>
                <a:gd name="T15" fmla="*/ 195 h 3941"/>
                <a:gd name="T16" fmla="*/ 20 w 1991"/>
                <a:gd name="T17" fmla="*/ 221 h 3941"/>
                <a:gd name="T18" fmla="*/ 176 w 1991"/>
                <a:gd name="T19" fmla="*/ 513 h 3941"/>
                <a:gd name="T20" fmla="*/ 325 w 1991"/>
                <a:gd name="T21" fmla="*/ 818 h 3941"/>
                <a:gd name="T22" fmla="*/ 461 w 1991"/>
                <a:gd name="T23" fmla="*/ 1124 h 3941"/>
                <a:gd name="T24" fmla="*/ 598 w 1991"/>
                <a:gd name="T25" fmla="*/ 1428 h 3941"/>
                <a:gd name="T26" fmla="*/ 818 w 1991"/>
                <a:gd name="T27" fmla="*/ 1929 h 3941"/>
                <a:gd name="T28" fmla="*/ 934 w 1991"/>
                <a:gd name="T29" fmla="*/ 2175 h 3941"/>
                <a:gd name="T30" fmla="*/ 1058 w 1991"/>
                <a:gd name="T31" fmla="*/ 2422 h 3941"/>
                <a:gd name="T32" fmla="*/ 1213 w 1991"/>
                <a:gd name="T33" fmla="*/ 2727 h 3941"/>
                <a:gd name="T34" fmla="*/ 1382 w 1991"/>
                <a:gd name="T35" fmla="*/ 3084 h 3941"/>
                <a:gd name="T36" fmla="*/ 1557 w 1991"/>
                <a:gd name="T37" fmla="*/ 3461 h 3941"/>
                <a:gd name="T38" fmla="*/ 1635 w 1991"/>
                <a:gd name="T39" fmla="*/ 3656 h 3941"/>
                <a:gd name="T40" fmla="*/ 1706 w 1991"/>
                <a:gd name="T41" fmla="*/ 3844 h 3941"/>
                <a:gd name="T42" fmla="*/ 1719 w 1991"/>
                <a:gd name="T43" fmla="*/ 3870 h 3941"/>
                <a:gd name="T44" fmla="*/ 1739 w 1991"/>
                <a:gd name="T45" fmla="*/ 3895 h 3941"/>
                <a:gd name="T46" fmla="*/ 1765 w 1991"/>
                <a:gd name="T47" fmla="*/ 3916 h 3941"/>
                <a:gd name="T48" fmla="*/ 1784 w 1991"/>
                <a:gd name="T49" fmla="*/ 3928 h 3941"/>
                <a:gd name="T50" fmla="*/ 1810 w 1991"/>
                <a:gd name="T51" fmla="*/ 3935 h 3941"/>
                <a:gd name="T52" fmla="*/ 1842 w 1991"/>
                <a:gd name="T53" fmla="*/ 3941 h 3941"/>
                <a:gd name="T54" fmla="*/ 1868 w 1991"/>
                <a:gd name="T55" fmla="*/ 3941 h 3941"/>
                <a:gd name="T56" fmla="*/ 1895 w 1991"/>
                <a:gd name="T57" fmla="*/ 3935 h 3941"/>
                <a:gd name="T58" fmla="*/ 1927 w 1991"/>
                <a:gd name="T59" fmla="*/ 3916 h 3941"/>
                <a:gd name="T60" fmla="*/ 1946 w 1991"/>
                <a:gd name="T61" fmla="*/ 3902 h 3941"/>
                <a:gd name="T62" fmla="*/ 1966 w 1991"/>
                <a:gd name="T63" fmla="*/ 3876 h 3941"/>
                <a:gd name="T64" fmla="*/ 1979 w 1991"/>
                <a:gd name="T65" fmla="*/ 3857 h 3941"/>
                <a:gd name="T66" fmla="*/ 1985 w 1991"/>
                <a:gd name="T67" fmla="*/ 3830 h 3941"/>
                <a:gd name="T68" fmla="*/ 1991 w 1991"/>
                <a:gd name="T69" fmla="*/ 3798 h 3941"/>
                <a:gd name="T70" fmla="*/ 1991 w 1991"/>
                <a:gd name="T71" fmla="*/ 3772 h 3941"/>
                <a:gd name="T72" fmla="*/ 1979 w 1991"/>
                <a:gd name="T73" fmla="*/ 3740 h 3941"/>
                <a:gd name="T74" fmla="*/ 1907 w 1991"/>
                <a:gd name="T75" fmla="*/ 3551 h 3941"/>
                <a:gd name="T76" fmla="*/ 1830 w 1991"/>
                <a:gd name="T77" fmla="*/ 3357 h 3941"/>
                <a:gd name="T78" fmla="*/ 1654 w 1991"/>
                <a:gd name="T79" fmla="*/ 2973 h 3941"/>
                <a:gd name="T80" fmla="*/ 1479 w 1991"/>
                <a:gd name="T81" fmla="*/ 2617 h 3941"/>
                <a:gd name="T82" fmla="*/ 1311 w 1991"/>
                <a:gd name="T83" fmla="*/ 2285 h 3941"/>
                <a:gd name="T84" fmla="*/ 1194 w 1991"/>
                <a:gd name="T85" fmla="*/ 2045 h 3941"/>
                <a:gd name="T86" fmla="*/ 1083 w 1991"/>
                <a:gd name="T87" fmla="*/ 1805 h 3941"/>
                <a:gd name="T88" fmla="*/ 863 w 1991"/>
                <a:gd name="T89" fmla="*/ 1311 h 3941"/>
                <a:gd name="T90" fmla="*/ 727 w 1991"/>
                <a:gd name="T91" fmla="*/ 1000 h 3941"/>
                <a:gd name="T92" fmla="*/ 585 w 1991"/>
                <a:gd name="T93" fmla="*/ 688 h 3941"/>
                <a:gd name="T94" fmla="*/ 435 w 1991"/>
                <a:gd name="T95" fmla="*/ 376 h 3941"/>
                <a:gd name="T96" fmla="*/ 273 w 1991"/>
                <a:gd name="T97" fmla="*/ 78 h 3941"/>
                <a:gd name="T98" fmla="*/ 254 w 1991"/>
                <a:gd name="T99" fmla="*/ 52 h 3941"/>
                <a:gd name="T100" fmla="*/ 234 w 1991"/>
                <a:gd name="T101" fmla="*/ 32 h 3941"/>
                <a:gd name="T102" fmla="*/ 208 w 1991"/>
                <a:gd name="T103" fmla="*/ 13 h 3941"/>
                <a:gd name="T104" fmla="*/ 182 w 1991"/>
                <a:gd name="T105" fmla="*/ 7 h 3941"/>
                <a:gd name="T106" fmla="*/ 157 w 1991"/>
                <a:gd name="T107" fmla="*/ 0 h 3941"/>
                <a:gd name="T108" fmla="*/ 130 w 1991"/>
                <a:gd name="T109" fmla="*/ 0 h 3941"/>
                <a:gd name="T110" fmla="*/ 98 w 1991"/>
                <a:gd name="T111" fmla="*/ 7 h 3941"/>
                <a:gd name="T112" fmla="*/ 72 w 1991"/>
                <a:gd name="T113" fmla="*/ 20 h 39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91" h="3941">
                  <a:moveTo>
                    <a:pt x="72" y="20"/>
                  </a:moveTo>
                  <a:lnTo>
                    <a:pt x="52" y="32"/>
                  </a:lnTo>
                  <a:lnTo>
                    <a:pt x="33" y="58"/>
                  </a:lnTo>
                  <a:lnTo>
                    <a:pt x="14" y="78"/>
                  </a:lnTo>
                  <a:lnTo>
                    <a:pt x="8" y="104"/>
                  </a:lnTo>
                  <a:lnTo>
                    <a:pt x="0" y="137"/>
                  </a:lnTo>
                  <a:lnTo>
                    <a:pt x="0" y="162"/>
                  </a:lnTo>
                  <a:lnTo>
                    <a:pt x="8" y="195"/>
                  </a:lnTo>
                  <a:lnTo>
                    <a:pt x="20" y="221"/>
                  </a:lnTo>
                  <a:lnTo>
                    <a:pt x="176" y="513"/>
                  </a:lnTo>
                  <a:lnTo>
                    <a:pt x="325" y="818"/>
                  </a:lnTo>
                  <a:lnTo>
                    <a:pt x="461" y="1124"/>
                  </a:lnTo>
                  <a:lnTo>
                    <a:pt x="598" y="1428"/>
                  </a:lnTo>
                  <a:lnTo>
                    <a:pt x="818" y="1929"/>
                  </a:lnTo>
                  <a:lnTo>
                    <a:pt x="934" y="2175"/>
                  </a:lnTo>
                  <a:lnTo>
                    <a:pt x="1058" y="2422"/>
                  </a:lnTo>
                  <a:lnTo>
                    <a:pt x="1213" y="2727"/>
                  </a:lnTo>
                  <a:lnTo>
                    <a:pt x="1382" y="3084"/>
                  </a:lnTo>
                  <a:lnTo>
                    <a:pt x="1557" y="3461"/>
                  </a:lnTo>
                  <a:lnTo>
                    <a:pt x="1635" y="3656"/>
                  </a:lnTo>
                  <a:lnTo>
                    <a:pt x="1706" y="3844"/>
                  </a:lnTo>
                  <a:lnTo>
                    <a:pt x="1719" y="3870"/>
                  </a:lnTo>
                  <a:lnTo>
                    <a:pt x="1739" y="3895"/>
                  </a:lnTo>
                  <a:lnTo>
                    <a:pt x="1765" y="3916"/>
                  </a:lnTo>
                  <a:lnTo>
                    <a:pt x="1784" y="3928"/>
                  </a:lnTo>
                  <a:lnTo>
                    <a:pt x="1810" y="3935"/>
                  </a:lnTo>
                  <a:lnTo>
                    <a:pt x="1842" y="3941"/>
                  </a:lnTo>
                  <a:lnTo>
                    <a:pt x="1868" y="3941"/>
                  </a:lnTo>
                  <a:lnTo>
                    <a:pt x="1895" y="3935"/>
                  </a:lnTo>
                  <a:lnTo>
                    <a:pt x="1927" y="3916"/>
                  </a:lnTo>
                  <a:lnTo>
                    <a:pt x="1946" y="3902"/>
                  </a:lnTo>
                  <a:lnTo>
                    <a:pt x="1966" y="3876"/>
                  </a:lnTo>
                  <a:lnTo>
                    <a:pt x="1979" y="3857"/>
                  </a:lnTo>
                  <a:lnTo>
                    <a:pt x="1985" y="3830"/>
                  </a:lnTo>
                  <a:lnTo>
                    <a:pt x="1991" y="3798"/>
                  </a:lnTo>
                  <a:lnTo>
                    <a:pt x="1991" y="3772"/>
                  </a:lnTo>
                  <a:lnTo>
                    <a:pt x="1979" y="3740"/>
                  </a:lnTo>
                  <a:lnTo>
                    <a:pt x="1907" y="3551"/>
                  </a:lnTo>
                  <a:lnTo>
                    <a:pt x="1830" y="3357"/>
                  </a:lnTo>
                  <a:lnTo>
                    <a:pt x="1654" y="2973"/>
                  </a:lnTo>
                  <a:lnTo>
                    <a:pt x="1479" y="2617"/>
                  </a:lnTo>
                  <a:lnTo>
                    <a:pt x="1311" y="2285"/>
                  </a:lnTo>
                  <a:lnTo>
                    <a:pt x="1194" y="2045"/>
                  </a:lnTo>
                  <a:lnTo>
                    <a:pt x="1083" y="1805"/>
                  </a:lnTo>
                  <a:lnTo>
                    <a:pt x="863" y="1311"/>
                  </a:lnTo>
                  <a:lnTo>
                    <a:pt x="727" y="1000"/>
                  </a:lnTo>
                  <a:lnTo>
                    <a:pt x="585" y="688"/>
                  </a:lnTo>
                  <a:lnTo>
                    <a:pt x="435" y="376"/>
                  </a:lnTo>
                  <a:lnTo>
                    <a:pt x="273" y="78"/>
                  </a:lnTo>
                  <a:lnTo>
                    <a:pt x="254" y="52"/>
                  </a:lnTo>
                  <a:lnTo>
                    <a:pt x="234" y="32"/>
                  </a:lnTo>
                  <a:lnTo>
                    <a:pt x="208" y="13"/>
                  </a:lnTo>
                  <a:lnTo>
                    <a:pt x="182" y="7"/>
                  </a:lnTo>
                  <a:lnTo>
                    <a:pt x="157" y="0"/>
                  </a:lnTo>
                  <a:lnTo>
                    <a:pt x="130" y="0"/>
                  </a:lnTo>
                  <a:lnTo>
                    <a:pt x="98" y="7"/>
                  </a:lnTo>
                  <a:lnTo>
                    <a:pt x="72" y="20"/>
                  </a:lnTo>
                  <a:close/>
                </a:path>
              </a:pathLst>
            </a:custGeom>
            <a:solidFill>
              <a:srgbClr val="B9D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Freeform 39"/>
            <p:cNvSpPr>
              <a:spLocks/>
            </p:cNvSpPr>
            <p:nvPr/>
          </p:nvSpPr>
          <p:spPr bwMode="auto">
            <a:xfrm>
              <a:off x="7620119" y="3525692"/>
              <a:ext cx="107950" cy="192088"/>
            </a:xfrm>
            <a:custGeom>
              <a:avLst/>
              <a:gdLst>
                <a:gd name="T0" fmla="*/ 460 w 609"/>
                <a:gd name="T1" fmla="*/ 467 h 1091"/>
                <a:gd name="T2" fmla="*/ 532 w 609"/>
                <a:gd name="T3" fmla="*/ 364 h 1091"/>
                <a:gd name="T4" fmla="*/ 609 w 609"/>
                <a:gd name="T5" fmla="*/ 259 h 1091"/>
                <a:gd name="T6" fmla="*/ 544 w 609"/>
                <a:gd name="T7" fmla="*/ 129 h 1091"/>
                <a:gd name="T8" fmla="*/ 487 w 609"/>
                <a:gd name="T9" fmla="*/ 0 h 1091"/>
                <a:gd name="T10" fmla="*/ 395 w 609"/>
                <a:gd name="T11" fmla="*/ 110 h 1091"/>
                <a:gd name="T12" fmla="*/ 311 w 609"/>
                <a:gd name="T13" fmla="*/ 227 h 1091"/>
                <a:gd name="T14" fmla="*/ 233 w 609"/>
                <a:gd name="T15" fmla="*/ 350 h 1091"/>
                <a:gd name="T16" fmla="*/ 169 w 609"/>
                <a:gd name="T17" fmla="*/ 473 h 1091"/>
                <a:gd name="T18" fmla="*/ 110 w 609"/>
                <a:gd name="T19" fmla="*/ 603 h 1091"/>
                <a:gd name="T20" fmla="*/ 65 w 609"/>
                <a:gd name="T21" fmla="*/ 733 h 1091"/>
                <a:gd name="T22" fmla="*/ 26 w 609"/>
                <a:gd name="T23" fmla="*/ 869 h 1091"/>
                <a:gd name="T24" fmla="*/ 0 w 609"/>
                <a:gd name="T25" fmla="*/ 1006 h 1091"/>
                <a:gd name="T26" fmla="*/ 156 w 609"/>
                <a:gd name="T27" fmla="*/ 1052 h 1091"/>
                <a:gd name="T28" fmla="*/ 318 w 609"/>
                <a:gd name="T29" fmla="*/ 1091 h 1091"/>
                <a:gd name="T30" fmla="*/ 318 w 609"/>
                <a:gd name="T31" fmla="*/ 1006 h 1091"/>
                <a:gd name="T32" fmla="*/ 318 w 609"/>
                <a:gd name="T33" fmla="*/ 922 h 1091"/>
                <a:gd name="T34" fmla="*/ 330 w 609"/>
                <a:gd name="T35" fmla="*/ 844 h 1091"/>
                <a:gd name="T36" fmla="*/ 344 w 609"/>
                <a:gd name="T37" fmla="*/ 760 h 1091"/>
                <a:gd name="T38" fmla="*/ 363 w 609"/>
                <a:gd name="T39" fmla="*/ 681 h 1091"/>
                <a:gd name="T40" fmla="*/ 389 w 609"/>
                <a:gd name="T41" fmla="*/ 610 h 1091"/>
                <a:gd name="T42" fmla="*/ 422 w 609"/>
                <a:gd name="T43" fmla="*/ 532 h 1091"/>
                <a:gd name="T44" fmla="*/ 460 w 609"/>
                <a:gd name="T45" fmla="*/ 467 h 1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9" h="1091">
                  <a:moveTo>
                    <a:pt x="460" y="467"/>
                  </a:moveTo>
                  <a:lnTo>
                    <a:pt x="532" y="364"/>
                  </a:lnTo>
                  <a:lnTo>
                    <a:pt x="609" y="259"/>
                  </a:lnTo>
                  <a:lnTo>
                    <a:pt x="544" y="129"/>
                  </a:lnTo>
                  <a:lnTo>
                    <a:pt x="487" y="0"/>
                  </a:lnTo>
                  <a:lnTo>
                    <a:pt x="395" y="110"/>
                  </a:lnTo>
                  <a:lnTo>
                    <a:pt x="311" y="227"/>
                  </a:lnTo>
                  <a:lnTo>
                    <a:pt x="233" y="350"/>
                  </a:lnTo>
                  <a:lnTo>
                    <a:pt x="169" y="473"/>
                  </a:lnTo>
                  <a:lnTo>
                    <a:pt x="110" y="603"/>
                  </a:lnTo>
                  <a:lnTo>
                    <a:pt x="65" y="733"/>
                  </a:lnTo>
                  <a:lnTo>
                    <a:pt x="26" y="869"/>
                  </a:lnTo>
                  <a:lnTo>
                    <a:pt x="0" y="1006"/>
                  </a:lnTo>
                  <a:lnTo>
                    <a:pt x="156" y="1052"/>
                  </a:lnTo>
                  <a:lnTo>
                    <a:pt x="318" y="1091"/>
                  </a:lnTo>
                  <a:lnTo>
                    <a:pt x="318" y="1006"/>
                  </a:lnTo>
                  <a:lnTo>
                    <a:pt x="318" y="922"/>
                  </a:lnTo>
                  <a:lnTo>
                    <a:pt x="330" y="844"/>
                  </a:lnTo>
                  <a:lnTo>
                    <a:pt x="344" y="760"/>
                  </a:lnTo>
                  <a:lnTo>
                    <a:pt x="363" y="681"/>
                  </a:lnTo>
                  <a:lnTo>
                    <a:pt x="389" y="610"/>
                  </a:lnTo>
                  <a:lnTo>
                    <a:pt x="422" y="532"/>
                  </a:lnTo>
                  <a:lnTo>
                    <a:pt x="460" y="467"/>
                  </a:lnTo>
                  <a:close/>
                </a:path>
              </a:pathLst>
            </a:custGeom>
            <a:solidFill>
              <a:srgbClr val="988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40"/>
            <p:cNvSpPr>
              <a:spLocks/>
            </p:cNvSpPr>
            <p:nvPr/>
          </p:nvSpPr>
          <p:spPr bwMode="auto">
            <a:xfrm>
              <a:off x="7618532" y="3701904"/>
              <a:ext cx="100013" cy="204788"/>
            </a:xfrm>
            <a:custGeom>
              <a:avLst/>
              <a:gdLst>
                <a:gd name="T0" fmla="*/ 448 w 570"/>
                <a:gd name="T1" fmla="*/ 727 h 1156"/>
                <a:gd name="T2" fmla="*/ 402 w 570"/>
                <a:gd name="T3" fmla="*/ 578 h 1156"/>
                <a:gd name="T4" fmla="*/ 364 w 570"/>
                <a:gd name="T5" fmla="*/ 416 h 1156"/>
                <a:gd name="T6" fmla="*/ 337 w 570"/>
                <a:gd name="T7" fmla="*/ 253 h 1156"/>
                <a:gd name="T8" fmla="*/ 331 w 570"/>
                <a:gd name="T9" fmla="*/ 85 h 1156"/>
                <a:gd name="T10" fmla="*/ 169 w 570"/>
                <a:gd name="T11" fmla="*/ 46 h 1156"/>
                <a:gd name="T12" fmla="*/ 13 w 570"/>
                <a:gd name="T13" fmla="*/ 0 h 1156"/>
                <a:gd name="T14" fmla="*/ 0 w 570"/>
                <a:gd name="T15" fmla="*/ 85 h 1156"/>
                <a:gd name="T16" fmla="*/ 0 w 570"/>
                <a:gd name="T17" fmla="*/ 175 h 1156"/>
                <a:gd name="T18" fmla="*/ 0 w 570"/>
                <a:gd name="T19" fmla="*/ 266 h 1156"/>
                <a:gd name="T20" fmla="*/ 7 w 570"/>
                <a:gd name="T21" fmla="*/ 351 h 1156"/>
                <a:gd name="T22" fmla="*/ 20 w 570"/>
                <a:gd name="T23" fmla="*/ 442 h 1156"/>
                <a:gd name="T24" fmla="*/ 32 w 570"/>
                <a:gd name="T25" fmla="*/ 532 h 1156"/>
                <a:gd name="T26" fmla="*/ 58 w 570"/>
                <a:gd name="T27" fmla="*/ 624 h 1156"/>
                <a:gd name="T28" fmla="*/ 85 w 570"/>
                <a:gd name="T29" fmla="*/ 714 h 1156"/>
                <a:gd name="T30" fmla="*/ 129 w 570"/>
                <a:gd name="T31" fmla="*/ 825 h 1156"/>
                <a:gd name="T32" fmla="*/ 182 w 570"/>
                <a:gd name="T33" fmla="*/ 942 h 1156"/>
                <a:gd name="T34" fmla="*/ 234 w 570"/>
                <a:gd name="T35" fmla="*/ 1052 h 1156"/>
                <a:gd name="T36" fmla="*/ 292 w 570"/>
                <a:gd name="T37" fmla="*/ 1156 h 1156"/>
                <a:gd name="T38" fmla="*/ 429 w 570"/>
                <a:gd name="T39" fmla="*/ 1078 h 1156"/>
                <a:gd name="T40" fmla="*/ 570 w 570"/>
                <a:gd name="T41" fmla="*/ 1007 h 1156"/>
                <a:gd name="T42" fmla="*/ 500 w 570"/>
                <a:gd name="T43" fmla="*/ 870 h 1156"/>
                <a:gd name="T44" fmla="*/ 448 w 570"/>
                <a:gd name="T45" fmla="*/ 727 h 1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70" h="1156">
                  <a:moveTo>
                    <a:pt x="448" y="727"/>
                  </a:moveTo>
                  <a:lnTo>
                    <a:pt x="402" y="578"/>
                  </a:lnTo>
                  <a:lnTo>
                    <a:pt x="364" y="416"/>
                  </a:lnTo>
                  <a:lnTo>
                    <a:pt x="337" y="253"/>
                  </a:lnTo>
                  <a:lnTo>
                    <a:pt x="331" y="85"/>
                  </a:lnTo>
                  <a:lnTo>
                    <a:pt x="169" y="46"/>
                  </a:lnTo>
                  <a:lnTo>
                    <a:pt x="13" y="0"/>
                  </a:lnTo>
                  <a:lnTo>
                    <a:pt x="0" y="85"/>
                  </a:lnTo>
                  <a:lnTo>
                    <a:pt x="0" y="175"/>
                  </a:lnTo>
                  <a:lnTo>
                    <a:pt x="0" y="266"/>
                  </a:lnTo>
                  <a:lnTo>
                    <a:pt x="7" y="351"/>
                  </a:lnTo>
                  <a:lnTo>
                    <a:pt x="20" y="442"/>
                  </a:lnTo>
                  <a:lnTo>
                    <a:pt x="32" y="532"/>
                  </a:lnTo>
                  <a:lnTo>
                    <a:pt x="58" y="624"/>
                  </a:lnTo>
                  <a:lnTo>
                    <a:pt x="85" y="714"/>
                  </a:lnTo>
                  <a:lnTo>
                    <a:pt x="129" y="825"/>
                  </a:lnTo>
                  <a:lnTo>
                    <a:pt x="182" y="942"/>
                  </a:lnTo>
                  <a:lnTo>
                    <a:pt x="234" y="1052"/>
                  </a:lnTo>
                  <a:lnTo>
                    <a:pt x="292" y="1156"/>
                  </a:lnTo>
                  <a:lnTo>
                    <a:pt x="429" y="1078"/>
                  </a:lnTo>
                  <a:lnTo>
                    <a:pt x="570" y="1007"/>
                  </a:lnTo>
                  <a:lnTo>
                    <a:pt x="500" y="870"/>
                  </a:lnTo>
                  <a:lnTo>
                    <a:pt x="448" y="727"/>
                  </a:lnTo>
                  <a:close/>
                </a:path>
              </a:pathLst>
            </a:custGeom>
            <a:solidFill>
              <a:srgbClr val="E25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41"/>
            <p:cNvSpPr>
              <a:spLocks/>
            </p:cNvSpPr>
            <p:nvPr/>
          </p:nvSpPr>
          <p:spPr bwMode="auto">
            <a:xfrm>
              <a:off x="7669332" y="3879704"/>
              <a:ext cx="150813" cy="139700"/>
            </a:xfrm>
            <a:custGeom>
              <a:avLst/>
              <a:gdLst>
                <a:gd name="T0" fmla="*/ 278 w 856"/>
                <a:gd name="T1" fmla="*/ 0 h 791"/>
                <a:gd name="T2" fmla="*/ 137 w 856"/>
                <a:gd name="T3" fmla="*/ 71 h 791"/>
                <a:gd name="T4" fmla="*/ 0 w 856"/>
                <a:gd name="T5" fmla="*/ 149 h 791"/>
                <a:gd name="T6" fmla="*/ 65 w 856"/>
                <a:gd name="T7" fmla="*/ 246 h 791"/>
                <a:gd name="T8" fmla="*/ 129 w 856"/>
                <a:gd name="T9" fmla="*/ 344 h 791"/>
                <a:gd name="T10" fmla="*/ 200 w 856"/>
                <a:gd name="T11" fmla="*/ 434 h 791"/>
                <a:gd name="T12" fmla="*/ 278 w 856"/>
                <a:gd name="T13" fmla="*/ 519 h 791"/>
                <a:gd name="T14" fmla="*/ 357 w 856"/>
                <a:gd name="T15" fmla="*/ 597 h 791"/>
                <a:gd name="T16" fmla="*/ 447 w 856"/>
                <a:gd name="T17" fmla="*/ 669 h 791"/>
                <a:gd name="T18" fmla="*/ 538 w 856"/>
                <a:gd name="T19" fmla="*/ 734 h 791"/>
                <a:gd name="T20" fmla="*/ 635 w 856"/>
                <a:gd name="T21" fmla="*/ 791 h 791"/>
                <a:gd name="T22" fmla="*/ 739 w 856"/>
                <a:gd name="T23" fmla="*/ 629 h 791"/>
                <a:gd name="T24" fmla="*/ 856 w 856"/>
                <a:gd name="T25" fmla="*/ 474 h 791"/>
                <a:gd name="T26" fmla="*/ 765 w 856"/>
                <a:gd name="T27" fmla="*/ 441 h 791"/>
                <a:gd name="T28" fmla="*/ 681 w 856"/>
                <a:gd name="T29" fmla="*/ 409 h 791"/>
                <a:gd name="T30" fmla="*/ 597 w 856"/>
                <a:gd name="T31" fmla="*/ 363 h 791"/>
                <a:gd name="T32" fmla="*/ 525 w 856"/>
                <a:gd name="T33" fmla="*/ 305 h 791"/>
                <a:gd name="T34" fmla="*/ 454 w 856"/>
                <a:gd name="T35" fmla="*/ 240 h 791"/>
                <a:gd name="T36" fmla="*/ 389 w 856"/>
                <a:gd name="T37" fmla="*/ 168 h 791"/>
                <a:gd name="T38" fmla="*/ 330 w 856"/>
                <a:gd name="T39" fmla="*/ 91 h 791"/>
                <a:gd name="T40" fmla="*/ 278 w 856"/>
                <a:gd name="T41" fmla="*/ 0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6" h="791">
                  <a:moveTo>
                    <a:pt x="278" y="0"/>
                  </a:moveTo>
                  <a:lnTo>
                    <a:pt x="137" y="71"/>
                  </a:lnTo>
                  <a:lnTo>
                    <a:pt x="0" y="149"/>
                  </a:lnTo>
                  <a:lnTo>
                    <a:pt x="65" y="246"/>
                  </a:lnTo>
                  <a:lnTo>
                    <a:pt x="129" y="344"/>
                  </a:lnTo>
                  <a:lnTo>
                    <a:pt x="200" y="434"/>
                  </a:lnTo>
                  <a:lnTo>
                    <a:pt x="278" y="519"/>
                  </a:lnTo>
                  <a:lnTo>
                    <a:pt x="357" y="597"/>
                  </a:lnTo>
                  <a:lnTo>
                    <a:pt x="447" y="669"/>
                  </a:lnTo>
                  <a:lnTo>
                    <a:pt x="538" y="734"/>
                  </a:lnTo>
                  <a:lnTo>
                    <a:pt x="635" y="791"/>
                  </a:lnTo>
                  <a:lnTo>
                    <a:pt x="739" y="629"/>
                  </a:lnTo>
                  <a:lnTo>
                    <a:pt x="856" y="474"/>
                  </a:lnTo>
                  <a:lnTo>
                    <a:pt x="765" y="441"/>
                  </a:lnTo>
                  <a:lnTo>
                    <a:pt x="681" y="409"/>
                  </a:lnTo>
                  <a:lnTo>
                    <a:pt x="597" y="363"/>
                  </a:lnTo>
                  <a:lnTo>
                    <a:pt x="525" y="305"/>
                  </a:lnTo>
                  <a:lnTo>
                    <a:pt x="454" y="240"/>
                  </a:lnTo>
                  <a:lnTo>
                    <a:pt x="389" y="168"/>
                  </a:lnTo>
                  <a:lnTo>
                    <a:pt x="330" y="91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rgbClr val="988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Freeform 42"/>
            <p:cNvSpPr>
              <a:spLocks/>
            </p:cNvSpPr>
            <p:nvPr/>
          </p:nvSpPr>
          <p:spPr bwMode="auto">
            <a:xfrm>
              <a:off x="7782044" y="3898754"/>
              <a:ext cx="322263" cy="144463"/>
            </a:xfrm>
            <a:custGeom>
              <a:avLst/>
              <a:gdLst>
                <a:gd name="T0" fmla="*/ 694 w 1829"/>
                <a:gd name="T1" fmla="*/ 357 h 811"/>
                <a:gd name="T2" fmla="*/ 564 w 1829"/>
                <a:gd name="T3" fmla="*/ 377 h 811"/>
                <a:gd name="T4" fmla="*/ 442 w 1829"/>
                <a:gd name="T5" fmla="*/ 389 h 811"/>
                <a:gd name="T6" fmla="*/ 325 w 1829"/>
                <a:gd name="T7" fmla="*/ 383 h 811"/>
                <a:gd name="T8" fmla="*/ 221 w 1829"/>
                <a:gd name="T9" fmla="*/ 364 h 811"/>
                <a:gd name="T10" fmla="*/ 104 w 1829"/>
                <a:gd name="T11" fmla="*/ 519 h 811"/>
                <a:gd name="T12" fmla="*/ 0 w 1829"/>
                <a:gd name="T13" fmla="*/ 681 h 811"/>
                <a:gd name="T14" fmla="*/ 71 w 1829"/>
                <a:gd name="T15" fmla="*/ 714 h 811"/>
                <a:gd name="T16" fmla="*/ 143 w 1829"/>
                <a:gd name="T17" fmla="*/ 740 h 811"/>
                <a:gd name="T18" fmla="*/ 221 w 1829"/>
                <a:gd name="T19" fmla="*/ 766 h 811"/>
                <a:gd name="T20" fmla="*/ 299 w 1829"/>
                <a:gd name="T21" fmla="*/ 785 h 811"/>
                <a:gd name="T22" fmla="*/ 383 w 1829"/>
                <a:gd name="T23" fmla="*/ 798 h 811"/>
                <a:gd name="T24" fmla="*/ 467 w 1829"/>
                <a:gd name="T25" fmla="*/ 811 h 811"/>
                <a:gd name="T26" fmla="*/ 551 w 1829"/>
                <a:gd name="T27" fmla="*/ 811 h 811"/>
                <a:gd name="T28" fmla="*/ 642 w 1829"/>
                <a:gd name="T29" fmla="*/ 811 h 811"/>
                <a:gd name="T30" fmla="*/ 805 w 1829"/>
                <a:gd name="T31" fmla="*/ 792 h 811"/>
                <a:gd name="T32" fmla="*/ 967 w 1829"/>
                <a:gd name="T33" fmla="*/ 766 h 811"/>
                <a:gd name="T34" fmla="*/ 1122 w 1829"/>
                <a:gd name="T35" fmla="*/ 727 h 811"/>
                <a:gd name="T36" fmla="*/ 1278 w 1829"/>
                <a:gd name="T37" fmla="*/ 675 h 811"/>
                <a:gd name="T38" fmla="*/ 1427 w 1829"/>
                <a:gd name="T39" fmla="*/ 616 h 811"/>
                <a:gd name="T40" fmla="*/ 1563 w 1829"/>
                <a:gd name="T41" fmla="*/ 545 h 811"/>
                <a:gd name="T42" fmla="*/ 1699 w 1829"/>
                <a:gd name="T43" fmla="*/ 461 h 811"/>
                <a:gd name="T44" fmla="*/ 1829 w 1829"/>
                <a:gd name="T45" fmla="*/ 370 h 811"/>
                <a:gd name="T46" fmla="*/ 1647 w 1829"/>
                <a:gd name="T47" fmla="*/ 188 h 811"/>
                <a:gd name="T48" fmla="*/ 1557 w 1829"/>
                <a:gd name="T49" fmla="*/ 98 h 811"/>
                <a:gd name="T50" fmla="*/ 1473 w 1829"/>
                <a:gd name="T51" fmla="*/ 0 h 811"/>
                <a:gd name="T52" fmla="*/ 1388 w 1829"/>
                <a:gd name="T53" fmla="*/ 58 h 811"/>
                <a:gd name="T54" fmla="*/ 1291 w 1829"/>
                <a:gd name="T55" fmla="*/ 117 h 811"/>
                <a:gd name="T56" fmla="*/ 1194 w 1829"/>
                <a:gd name="T57" fmla="*/ 175 h 811"/>
                <a:gd name="T58" fmla="*/ 1097 w 1829"/>
                <a:gd name="T59" fmla="*/ 221 h 811"/>
                <a:gd name="T60" fmla="*/ 999 w 1829"/>
                <a:gd name="T61" fmla="*/ 259 h 811"/>
                <a:gd name="T62" fmla="*/ 895 w 1829"/>
                <a:gd name="T63" fmla="*/ 299 h 811"/>
                <a:gd name="T64" fmla="*/ 791 w 1829"/>
                <a:gd name="T65" fmla="*/ 331 h 811"/>
                <a:gd name="T66" fmla="*/ 694 w 1829"/>
                <a:gd name="T67" fmla="*/ 357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29" h="811">
                  <a:moveTo>
                    <a:pt x="694" y="357"/>
                  </a:moveTo>
                  <a:lnTo>
                    <a:pt x="564" y="377"/>
                  </a:lnTo>
                  <a:lnTo>
                    <a:pt x="442" y="389"/>
                  </a:lnTo>
                  <a:lnTo>
                    <a:pt x="325" y="383"/>
                  </a:lnTo>
                  <a:lnTo>
                    <a:pt x="221" y="364"/>
                  </a:lnTo>
                  <a:lnTo>
                    <a:pt x="104" y="519"/>
                  </a:lnTo>
                  <a:lnTo>
                    <a:pt x="0" y="681"/>
                  </a:lnTo>
                  <a:lnTo>
                    <a:pt x="71" y="714"/>
                  </a:lnTo>
                  <a:lnTo>
                    <a:pt x="143" y="740"/>
                  </a:lnTo>
                  <a:lnTo>
                    <a:pt x="221" y="766"/>
                  </a:lnTo>
                  <a:lnTo>
                    <a:pt x="299" y="785"/>
                  </a:lnTo>
                  <a:lnTo>
                    <a:pt x="383" y="798"/>
                  </a:lnTo>
                  <a:lnTo>
                    <a:pt x="467" y="811"/>
                  </a:lnTo>
                  <a:lnTo>
                    <a:pt x="551" y="811"/>
                  </a:lnTo>
                  <a:lnTo>
                    <a:pt x="642" y="811"/>
                  </a:lnTo>
                  <a:lnTo>
                    <a:pt x="805" y="792"/>
                  </a:lnTo>
                  <a:lnTo>
                    <a:pt x="967" y="766"/>
                  </a:lnTo>
                  <a:lnTo>
                    <a:pt x="1122" y="727"/>
                  </a:lnTo>
                  <a:lnTo>
                    <a:pt x="1278" y="675"/>
                  </a:lnTo>
                  <a:lnTo>
                    <a:pt x="1427" y="616"/>
                  </a:lnTo>
                  <a:lnTo>
                    <a:pt x="1563" y="545"/>
                  </a:lnTo>
                  <a:lnTo>
                    <a:pt x="1699" y="461"/>
                  </a:lnTo>
                  <a:lnTo>
                    <a:pt x="1829" y="370"/>
                  </a:lnTo>
                  <a:lnTo>
                    <a:pt x="1647" y="188"/>
                  </a:lnTo>
                  <a:lnTo>
                    <a:pt x="1557" y="98"/>
                  </a:lnTo>
                  <a:lnTo>
                    <a:pt x="1473" y="0"/>
                  </a:lnTo>
                  <a:lnTo>
                    <a:pt x="1388" y="58"/>
                  </a:lnTo>
                  <a:lnTo>
                    <a:pt x="1291" y="117"/>
                  </a:lnTo>
                  <a:lnTo>
                    <a:pt x="1194" y="175"/>
                  </a:lnTo>
                  <a:lnTo>
                    <a:pt x="1097" y="221"/>
                  </a:lnTo>
                  <a:lnTo>
                    <a:pt x="999" y="259"/>
                  </a:lnTo>
                  <a:lnTo>
                    <a:pt x="895" y="299"/>
                  </a:lnTo>
                  <a:lnTo>
                    <a:pt x="791" y="331"/>
                  </a:lnTo>
                  <a:lnTo>
                    <a:pt x="694" y="357"/>
                  </a:lnTo>
                  <a:close/>
                </a:path>
              </a:pathLst>
            </a:custGeom>
            <a:solidFill>
              <a:srgbClr val="E25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43"/>
            <p:cNvSpPr>
              <a:spLocks/>
            </p:cNvSpPr>
            <p:nvPr/>
          </p:nvSpPr>
          <p:spPr bwMode="auto">
            <a:xfrm>
              <a:off x="7970957" y="3393929"/>
              <a:ext cx="184150" cy="146050"/>
            </a:xfrm>
            <a:custGeom>
              <a:avLst/>
              <a:gdLst>
                <a:gd name="T0" fmla="*/ 86 w 1045"/>
                <a:gd name="T1" fmla="*/ 0 h 824"/>
                <a:gd name="T2" fmla="*/ 0 w 1045"/>
                <a:gd name="T3" fmla="*/ 337 h 824"/>
                <a:gd name="T4" fmla="*/ 111 w 1045"/>
                <a:gd name="T5" fmla="*/ 356 h 824"/>
                <a:gd name="T6" fmla="*/ 221 w 1045"/>
                <a:gd name="T7" fmla="*/ 376 h 824"/>
                <a:gd name="T8" fmla="*/ 325 w 1045"/>
                <a:gd name="T9" fmla="*/ 415 h 824"/>
                <a:gd name="T10" fmla="*/ 429 w 1045"/>
                <a:gd name="T11" fmla="*/ 461 h 824"/>
                <a:gd name="T12" fmla="*/ 520 w 1045"/>
                <a:gd name="T13" fmla="*/ 519 h 824"/>
                <a:gd name="T14" fmla="*/ 565 w 1045"/>
                <a:gd name="T15" fmla="*/ 551 h 824"/>
                <a:gd name="T16" fmla="*/ 604 w 1045"/>
                <a:gd name="T17" fmla="*/ 590 h 824"/>
                <a:gd name="T18" fmla="*/ 643 w 1045"/>
                <a:gd name="T19" fmla="*/ 630 h 824"/>
                <a:gd name="T20" fmla="*/ 682 w 1045"/>
                <a:gd name="T21" fmla="*/ 675 h 824"/>
                <a:gd name="T22" fmla="*/ 714 w 1045"/>
                <a:gd name="T23" fmla="*/ 720 h 824"/>
                <a:gd name="T24" fmla="*/ 747 w 1045"/>
                <a:gd name="T25" fmla="*/ 773 h 824"/>
                <a:gd name="T26" fmla="*/ 772 w 1045"/>
                <a:gd name="T27" fmla="*/ 824 h 824"/>
                <a:gd name="T28" fmla="*/ 915 w 1045"/>
                <a:gd name="T29" fmla="*/ 649 h 824"/>
                <a:gd name="T30" fmla="*/ 1045 w 1045"/>
                <a:gd name="T31" fmla="*/ 467 h 824"/>
                <a:gd name="T32" fmla="*/ 941 w 1045"/>
                <a:gd name="T33" fmla="*/ 376 h 824"/>
                <a:gd name="T34" fmla="*/ 831 w 1045"/>
                <a:gd name="T35" fmla="*/ 291 h 824"/>
                <a:gd name="T36" fmla="*/ 720 w 1045"/>
                <a:gd name="T37" fmla="*/ 220 h 824"/>
                <a:gd name="T38" fmla="*/ 598 w 1045"/>
                <a:gd name="T39" fmla="*/ 155 h 824"/>
                <a:gd name="T40" fmla="*/ 474 w 1045"/>
                <a:gd name="T41" fmla="*/ 96 h 824"/>
                <a:gd name="T42" fmla="*/ 344 w 1045"/>
                <a:gd name="T43" fmla="*/ 52 h 824"/>
                <a:gd name="T44" fmla="*/ 215 w 1045"/>
                <a:gd name="T45" fmla="*/ 19 h 824"/>
                <a:gd name="T46" fmla="*/ 86 w 1045"/>
                <a:gd name="T47" fmla="*/ 0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45" h="824">
                  <a:moveTo>
                    <a:pt x="86" y="0"/>
                  </a:moveTo>
                  <a:lnTo>
                    <a:pt x="0" y="337"/>
                  </a:lnTo>
                  <a:lnTo>
                    <a:pt x="111" y="356"/>
                  </a:lnTo>
                  <a:lnTo>
                    <a:pt x="221" y="376"/>
                  </a:lnTo>
                  <a:lnTo>
                    <a:pt x="325" y="415"/>
                  </a:lnTo>
                  <a:lnTo>
                    <a:pt x="429" y="461"/>
                  </a:lnTo>
                  <a:lnTo>
                    <a:pt x="520" y="519"/>
                  </a:lnTo>
                  <a:lnTo>
                    <a:pt x="565" y="551"/>
                  </a:lnTo>
                  <a:lnTo>
                    <a:pt x="604" y="590"/>
                  </a:lnTo>
                  <a:lnTo>
                    <a:pt x="643" y="630"/>
                  </a:lnTo>
                  <a:lnTo>
                    <a:pt x="682" y="675"/>
                  </a:lnTo>
                  <a:lnTo>
                    <a:pt x="714" y="720"/>
                  </a:lnTo>
                  <a:lnTo>
                    <a:pt x="747" y="773"/>
                  </a:lnTo>
                  <a:lnTo>
                    <a:pt x="772" y="824"/>
                  </a:lnTo>
                  <a:lnTo>
                    <a:pt x="915" y="649"/>
                  </a:lnTo>
                  <a:lnTo>
                    <a:pt x="1045" y="467"/>
                  </a:lnTo>
                  <a:lnTo>
                    <a:pt x="941" y="376"/>
                  </a:lnTo>
                  <a:lnTo>
                    <a:pt x="831" y="291"/>
                  </a:lnTo>
                  <a:lnTo>
                    <a:pt x="720" y="220"/>
                  </a:lnTo>
                  <a:lnTo>
                    <a:pt x="598" y="155"/>
                  </a:lnTo>
                  <a:lnTo>
                    <a:pt x="474" y="96"/>
                  </a:lnTo>
                  <a:lnTo>
                    <a:pt x="344" y="52"/>
                  </a:lnTo>
                  <a:lnTo>
                    <a:pt x="215" y="1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E25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44"/>
            <p:cNvSpPr>
              <a:spLocks/>
            </p:cNvSpPr>
            <p:nvPr/>
          </p:nvSpPr>
          <p:spPr bwMode="auto">
            <a:xfrm>
              <a:off x="7705844" y="3433617"/>
              <a:ext cx="149225" cy="136525"/>
            </a:xfrm>
            <a:custGeom>
              <a:avLst/>
              <a:gdLst>
                <a:gd name="T0" fmla="*/ 0 w 849"/>
                <a:gd name="T1" fmla="*/ 520 h 779"/>
                <a:gd name="T2" fmla="*/ 57 w 849"/>
                <a:gd name="T3" fmla="*/ 649 h 779"/>
                <a:gd name="T4" fmla="*/ 122 w 849"/>
                <a:gd name="T5" fmla="*/ 779 h 779"/>
                <a:gd name="T6" fmla="*/ 194 w 849"/>
                <a:gd name="T7" fmla="*/ 695 h 779"/>
                <a:gd name="T8" fmla="*/ 278 w 849"/>
                <a:gd name="T9" fmla="*/ 617 h 779"/>
                <a:gd name="T10" fmla="*/ 363 w 849"/>
                <a:gd name="T11" fmla="*/ 546 h 779"/>
                <a:gd name="T12" fmla="*/ 460 w 849"/>
                <a:gd name="T13" fmla="*/ 474 h 779"/>
                <a:gd name="T14" fmla="*/ 550 w 849"/>
                <a:gd name="T15" fmla="*/ 410 h 779"/>
                <a:gd name="T16" fmla="*/ 648 w 849"/>
                <a:gd name="T17" fmla="*/ 351 h 779"/>
                <a:gd name="T18" fmla="*/ 745 w 849"/>
                <a:gd name="T19" fmla="*/ 293 h 779"/>
                <a:gd name="T20" fmla="*/ 849 w 849"/>
                <a:gd name="T21" fmla="*/ 247 h 779"/>
                <a:gd name="T22" fmla="*/ 752 w 849"/>
                <a:gd name="T23" fmla="*/ 130 h 779"/>
                <a:gd name="T24" fmla="*/ 661 w 849"/>
                <a:gd name="T25" fmla="*/ 0 h 779"/>
                <a:gd name="T26" fmla="*/ 570 w 849"/>
                <a:gd name="T27" fmla="*/ 52 h 779"/>
                <a:gd name="T28" fmla="*/ 479 w 849"/>
                <a:gd name="T29" fmla="*/ 104 h 779"/>
                <a:gd name="T30" fmla="*/ 395 w 849"/>
                <a:gd name="T31" fmla="*/ 169 h 779"/>
                <a:gd name="T32" fmla="*/ 311 w 849"/>
                <a:gd name="T33" fmla="*/ 228 h 779"/>
                <a:gd name="T34" fmla="*/ 227 w 849"/>
                <a:gd name="T35" fmla="*/ 299 h 779"/>
                <a:gd name="T36" fmla="*/ 149 w 849"/>
                <a:gd name="T37" fmla="*/ 370 h 779"/>
                <a:gd name="T38" fmla="*/ 70 w 849"/>
                <a:gd name="T39" fmla="*/ 442 h 779"/>
                <a:gd name="T40" fmla="*/ 0 w 849"/>
                <a:gd name="T41" fmla="*/ 520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9" h="779">
                  <a:moveTo>
                    <a:pt x="0" y="520"/>
                  </a:moveTo>
                  <a:lnTo>
                    <a:pt x="57" y="649"/>
                  </a:lnTo>
                  <a:lnTo>
                    <a:pt x="122" y="779"/>
                  </a:lnTo>
                  <a:lnTo>
                    <a:pt x="194" y="695"/>
                  </a:lnTo>
                  <a:lnTo>
                    <a:pt x="278" y="617"/>
                  </a:lnTo>
                  <a:lnTo>
                    <a:pt x="363" y="546"/>
                  </a:lnTo>
                  <a:lnTo>
                    <a:pt x="460" y="474"/>
                  </a:lnTo>
                  <a:lnTo>
                    <a:pt x="550" y="410"/>
                  </a:lnTo>
                  <a:lnTo>
                    <a:pt x="648" y="351"/>
                  </a:lnTo>
                  <a:lnTo>
                    <a:pt x="745" y="293"/>
                  </a:lnTo>
                  <a:lnTo>
                    <a:pt x="849" y="247"/>
                  </a:lnTo>
                  <a:lnTo>
                    <a:pt x="752" y="130"/>
                  </a:lnTo>
                  <a:lnTo>
                    <a:pt x="661" y="0"/>
                  </a:lnTo>
                  <a:lnTo>
                    <a:pt x="570" y="52"/>
                  </a:lnTo>
                  <a:lnTo>
                    <a:pt x="479" y="104"/>
                  </a:lnTo>
                  <a:lnTo>
                    <a:pt x="395" y="169"/>
                  </a:lnTo>
                  <a:lnTo>
                    <a:pt x="311" y="228"/>
                  </a:lnTo>
                  <a:lnTo>
                    <a:pt x="227" y="299"/>
                  </a:lnTo>
                  <a:lnTo>
                    <a:pt x="149" y="370"/>
                  </a:lnTo>
                  <a:lnTo>
                    <a:pt x="70" y="442"/>
                  </a:lnTo>
                  <a:lnTo>
                    <a:pt x="0" y="520"/>
                  </a:lnTo>
                  <a:close/>
                </a:path>
              </a:pathLst>
            </a:custGeom>
            <a:solidFill>
              <a:srgbClr val="E25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45"/>
            <p:cNvSpPr>
              <a:spLocks/>
            </p:cNvSpPr>
            <p:nvPr/>
          </p:nvSpPr>
          <p:spPr bwMode="auto">
            <a:xfrm>
              <a:off x="7823319" y="3393929"/>
              <a:ext cx="163513" cy="82550"/>
            </a:xfrm>
            <a:custGeom>
              <a:avLst/>
              <a:gdLst>
                <a:gd name="T0" fmla="*/ 512 w 928"/>
                <a:gd name="T1" fmla="*/ 363 h 474"/>
                <a:gd name="T2" fmla="*/ 590 w 928"/>
                <a:gd name="T3" fmla="*/ 350 h 474"/>
                <a:gd name="T4" fmla="*/ 674 w 928"/>
                <a:gd name="T5" fmla="*/ 344 h 474"/>
                <a:gd name="T6" fmla="*/ 758 w 928"/>
                <a:gd name="T7" fmla="*/ 344 h 474"/>
                <a:gd name="T8" fmla="*/ 842 w 928"/>
                <a:gd name="T9" fmla="*/ 344 h 474"/>
                <a:gd name="T10" fmla="*/ 928 w 928"/>
                <a:gd name="T11" fmla="*/ 7 h 474"/>
                <a:gd name="T12" fmla="*/ 817 w 928"/>
                <a:gd name="T13" fmla="*/ 0 h 474"/>
                <a:gd name="T14" fmla="*/ 714 w 928"/>
                <a:gd name="T15" fmla="*/ 0 h 474"/>
                <a:gd name="T16" fmla="*/ 603 w 928"/>
                <a:gd name="T17" fmla="*/ 7 h 474"/>
                <a:gd name="T18" fmla="*/ 493 w 928"/>
                <a:gd name="T19" fmla="*/ 26 h 474"/>
                <a:gd name="T20" fmla="*/ 408 w 928"/>
                <a:gd name="T21" fmla="*/ 52 h 474"/>
                <a:gd name="T22" fmla="*/ 324 w 928"/>
                <a:gd name="T23" fmla="*/ 84 h 474"/>
                <a:gd name="T24" fmla="*/ 156 w 928"/>
                <a:gd name="T25" fmla="*/ 156 h 474"/>
                <a:gd name="T26" fmla="*/ 78 w 928"/>
                <a:gd name="T27" fmla="*/ 189 h 474"/>
                <a:gd name="T28" fmla="*/ 0 w 928"/>
                <a:gd name="T29" fmla="*/ 227 h 474"/>
                <a:gd name="T30" fmla="*/ 91 w 928"/>
                <a:gd name="T31" fmla="*/ 357 h 474"/>
                <a:gd name="T32" fmla="*/ 188 w 928"/>
                <a:gd name="T33" fmla="*/ 474 h 474"/>
                <a:gd name="T34" fmla="*/ 272 w 928"/>
                <a:gd name="T35" fmla="*/ 442 h 474"/>
                <a:gd name="T36" fmla="*/ 350 w 928"/>
                <a:gd name="T37" fmla="*/ 409 h 474"/>
                <a:gd name="T38" fmla="*/ 435 w 928"/>
                <a:gd name="T39" fmla="*/ 383 h 474"/>
                <a:gd name="T40" fmla="*/ 512 w 928"/>
                <a:gd name="T41" fmla="*/ 36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28" h="474">
                  <a:moveTo>
                    <a:pt x="512" y="363"/>
                  </a:moveTo>
                  <a:lnTo>
                    <a:pt x="590" y="350"/>
                  </a:lnTo>
                  <a:lnTo>
                    <a:pt x="674" y="344"/>
                  </a:lnTo>
                  <a:lnTo>
                    <a:pt x="758" y="344"/>
                  </a:lnTo>
                  <a:lnTo>
                    <a:pt x="842" y="344"/>
                  </a:lnTo>
                  <a:lnTo>
                    <a:pt x="928" y="7"/>
                  </a:lnTo>
                  <a:lnTo>
                    <a:pt x="817" y="0"/>
                  </a:lnTo>
                  <a:lnTo>
                    <a:pt x="714" y="0"/>
                  </a:lnTo>
                  <a:lnTo>
                    <a:pt x="603" y="7"/>
                  </a:lnTo>
                  <a:lnTo>
                    <a:pt x="493" y="26"/>
                  </a:lnTo>
                  <a:lnTo>
                    <a:pt x="408" y="52"/>
                  </a:lnTo>
                  <a:lnTo>
                    <a:pt x="324" y="84"/>
                  </a:lnTo>
                  <a:lnTo>
                    <a:pt x="156" y="156"/>
                  </a:lnTo>
                  <a:lnTo>
                    <a:pt x="78" y="189"/>
                  </a:lnTo>
                  <a:lnTo>
                    <a:pt x="0" y="227"/>
                  </a:lnTo>
                  <a:lnTo>
                    <a:pt x="91" y="357"/>
                  </a:lnTo>
                  <a:lnTo>
                    <a:pt x="188" y="474"/>
                  </a:lnTo>
                  <a:lnTo>
                    <a:pt x="272" y="442"/>
                  </a:lnTo>
                  <a:lnTo>
                    <a:pt x="350" y="409"/>
                  </a:lnTo>
                  <a:lnTo>
                    <a:pt x="435" y="383"/>
                  </a:lnTo>
                  <a:lnTo>
                    <a:pt x="512" y="363"/>
                  </a:lnTo>
                  <a:close/>
                </a:path>
              </a:pathLst>
            </a:custGeom>
            <a:solidFill>
              <a:srgbClr val="988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46"/>
            <p:cNvSpPr>
              <a:spLocks/>
            </p:cNvSpPr>
            <p:nvPr/>
          </p:nvSpPr>
          <p:spPr bwMode="auto">
            <a:xfrm>
              <a:off x="8107482" y="3476479"/>
              <a:ext cx="128588" cy="190500"/>
            </a:xfrm>
            <a:custGeom>
              <a:avLst/>
              <a:gdLst>
                <a:gd name="T0" fmla="*/ 273 w 727"/>
                <a:gd name="T1" fmla="*/ 0 h 1078"/>
                <a:gd name="T2" fmla="*/ 143 w 727"/>
                <a:gd name="T3" fmla="*/ 182 h 1078"/>
                <a:gd name="T4" fmla="*/ 0 w 727"/>
                <a:gd name="T5" fmla="*/ 357 h 1078"/>
                <a:gd name="T6" fmla="*/ 40 w 727"/>
                <a:gd name="T7" fmla="*/ 435 h 1078"/>
                <a:gd name="T8" fmla="*/ 72 w 727"/>
                <a:gd name="T9" fmla="*/ 520 h 1078"/>
                <a:gd name="T10" fmla="*/ 105 w 727"/>
                <a:gd name="T11" fmla="*/ 604 h 1078"/>
                <a:gd name="T12" fmla="*/ 130 w 727"/>
                <a:gd name="T13" fmla="*/ 695 h 1078"/>
                <a:gd name="T14" fmla="*/ 156 w 727"/>
                <a:gd name="T15" fmla="*/ 786 h 1078"/>
                <a:gd name="T16" fmla="*/ 176 w 727"/>
                <a:gd name="T17" fmla="*/ 883 h 1078"/>
                <a:gd name="T18" fmla="*/ 189 w 727"/>
                <a:gd name="T19" fmla="*/ 981 h 1078"/>
                <a:gd name="T20" fmla="*/ 202 w 727"/>
                <a:gd name="T21" fmla="*/ 1078 h 1078"/>
                <a:gd name="T22" fmla="*/ 727 w 727"/>
                <a:gd name="T23" fmla="*/ 981 h 1078"/>
                <a:gd name="T24" fmla="*/ 714 w 727"/>
                <a:gd name="T25" fmla="*/ 851 h 1078"/>
                <a:gd name="T26" fmla="*/ 688 w 727"/>
                <a:gd name="T27" fmla="*/ 734 h 1078"/>
                <a:gd name="T28" fmla="*/ 655 w 727"/>
                <a:gd name="T29" fmla="*/ 610 h 1078"/>
                <a:gd name="T30" fmla="*/ 617 w 727"/>
                <a:gd name="T31" fmla="*/ 493 h 1078"/>
                <a:gd name="T32" fmla="*/ 565 w 727"/>
                <a:gd name="T33" fmla="*/ 383 h 1078"/>
                <a:gd name="T34" fmla="*/ 506 w 727"/>
                <a:gd name="T35" fmla="*/ 279 h 1078"/>
                <a:gd name="T36" fmla="*/ 435 w 727"/>
                <a:gd name="T37" fmla="*/ 176 h 1078"/>
                <a:gd name="T38" fmla="*/ 357 w 727"/>
                <a:gd name="T39" fmla="*/ 78 h 1078"/>
                <a:gd name="T40" fmla="*/ 273 w 727"/>
                <a:gd name="T41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27" h="1078">
                  <a:moveTo>
                    <a:pt x="273" y="0"/>
                  </a:moveTo>
                  <a:lnTo>
                    <a:pt x="143" y="182"/>
                  </a:lnTo>
                  <a:lnTo>
                    <a:pt x="0" y="357"/>
                  </a:lnTo>
                  <a:lnTo>
                    <a:pt x="40" y="435"/>
                  </a:lnTo>
                  <a:lnTo>
                    <a:pt x="72" y="520"/>
                  </a:lnTo>
                  <a:lnTo>
                    <a:pt x="105" y="604"/>
                  </a:lnTo>
                  <a:lnTo>
                    <a:pt x="130" y="695"/>
                  </a:lnTo>
                  <a:lnTo>
                    <a:pt x="156" y="786"/>
                  </a:lnTo>
                  <a:lnTo>
                    <a:pt x="176" y="883"/>
                  </a:lnTo>
                  <a:lnTo>
                    <a:pt x="189" y="981"/>
                  </a:lnTo>
                  <a:lnTo>
                    <a:pt x="202" y="1078"/>
                  </a:lnTo>
                  <a:lnTo>
                    <a:pt x="727" y="981"/>
                  </a:lnTo>
                  <a:lnTo>
                    <a:pt x="714" y="851"/>
                  </a:lnTo>
                  <a:lnTo>
                    <a:pt x="688" y="734"/>
                  </a:lnTo>
                  <a:lnTo>
                    <a:pt x="655" y="610"/>
                  </a:lnTo>
                  <a:lnTo>
                    <a:pt x="617" y="493"/>
                  </a:lnTo>
                  <a:lnTo>
                    <a:pt x="565" y="383"/>
                  </a:lnTo>
                  <a:lnTo>
                    <a:pt x="506" y="279"/>
                  </a:lnTo>
                  <a:lnTo>
                    <a:pt x="435" y="176"/>
                  </a:lnTo>
                  <a:lnTo>
                    <a:pt x="357" y="78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3B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47"/>
            <p:cNvSpPr>
              <a:spLocks/>
            </p:cNvSpPr>
            <p:nvPr/>
          </p:nvSpPr>
          <p:spPr bwMode="auto">
            <a:xfrm>
              <a:off x="8120182" y="3649517"/>
              <a:ext cx="115888" cy="196850"/>
            </a:xfrm>
            <a:custGeom>
              <a:avLst/>
              <a:gdLst>
                <a:gd name="T0" fmla="*/ 130 w 661"/>
                <a:gd name="T1" fmla="*/ 97 h 1110"/>
                <a:gd name="T2" fmla="*/ 136 w 661"/>
                <a:gd name="T3" fmla="*/ 194 h 1110"/>
                <a:gd name="T4" fmla="*/ 136 w 661"/>
                <a:gd name="T5" fmla="*/ 291 h 1110"/>
                <a:gd name="T6" fmla="*/ 136 w 661"/>
                <a:gd name="T7" fmla="*/ 389 h 1110"/>
                <a:gd name="T8" fmla="*/ 123 w 661"/>
                <a:gd name="T9" fmla="*/ 480 h 1110"/>
                <a:gd name="T10" fmla="*/ 111 w 661"/>
                <a:gd name="T11" fmla="*/ 578 h 1110"/>
                <a:gd name="T12" fmla="*/ 90 w 661"/>
                <a:gd name="T13" fmla="*/ 668 h 1110"/>
                <a:gd name="T14" fmla="*/ 65 w 661"/>
                <a:gd name="T15" fmla="*/ 752 h 1110"/>
                <a:gd name="T16" fmla="*/ 33 w 661"/>
                <a:gd name="T17" fmla="*/ 837 h 1110"/>
                <a:gd name="T18" fmla="*/ 0 w 661"/>
                <a:gd name="T19" fmla="*/ 909 h 1110"/>
                <a:gd name="T20" fmla="*/ 220 w 661"/>
                <a:gd name="T21" fmla="*/ 1019 h 1110"/>
                <a:gd name="T22" fmla="*/ 441 w 661"/>
                <a:gd name="T23" fmla="*/ 1110 h 1110"/>
                <a:gd name="T24" fmla="*/ 499 w 661"/>
                <a:gd name="T25" fmla="*/ 980 h 1110"/>
                <a:gd name="T26" fmla="*/ 551 w 661"/>
                <a:gd name="T27" fmla="*/ 844 h 1110"/>
                <a:gd name="T28" fmla="*/ 590 w 661"/>
                <a:gd name="T29" fmla="*/ 708 h 1110"/>
                <a:gd name="T30" fmla="*/ 623 w 661"/>
                <a:gd name="T31" fmla="*/ 570 h 1110"/>
                <a:gd name="T32" fmla="*/ 642 w 661"/>
                <a:gd name="T33" fmla="*/ 428 h 1110"/>
                <a:gd name="T34" fmla="*/ 661 w 661"/>
                <a:gd name="T35" fmla="*/ 285 h 1110"/>
                <a:gd name="T36" fmla="*/ 661 w 661"/>
                <a:gd name="T37" fmla="*/ 136 h 1110"/>
                <a:gd name="T38" fmla="*/ 655 w 661"/>
                <a:gd name="T39" fmla="*/ 0 h 1110"/>
                <a:gd name="T40" fmla="*/ 130 w 661"/>
                <a:gd name="T41" fmla="*/ 97 h 1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61" h="1110">
                  <a:moveTo>
                    <a:pt x="130" y="97"/>
                  </a:moveTo>
                  <a:lnTo>
                    <a:pt x="136" y="194"/>
                  </a:lnTo>
                  <a:lnTo>
                    <a:pt x="136" y="291"/>
                  </a:lnTo>
                  <a:lnTo>
                    <a:pt x="136" y="389"/>
                  </a:lnTo>
                  <a:lnTo>
                    <a:pt x="123" y="480"/>
                  </a:lnTo>
                  <a:lnTo>
                    <a:pt x="111" y="578"/>
                  </a:lnTo>
                  <a:lnTo>
                    <a:pt x="90" y="668"/>
                  </a:lnTo>
                  <a:lnTo>
                    <a:pt x="65" y="752"/>
                  </a:lnTo>
                  <a:lnTo>
                    <a:pt x="33" y="837"/>
                  </a:lnTo>
                  <a:lnTo>
                    <a:pt x="0" y="909"/>
                  </a:lnTo>
                  <a:lnTo>
                    <a:pt x="220" y="1019"/>
                  </a:lnTo>
                  <a:lnTo>
                    <a:pt x="441" y="1110"/>
                  </a:lnTo>
                  <a:lnTo>
                    <a:pt x="499" y="980"/>
                  </a:lnTo>
                  <a:lnTo>
                    <a:pt x="551" y="844"/>
                  </a:lnTo>
                  <a:lnTo>
                    <a:pt x="590" y="708"/>
                  </a:lnTo>
                  <a:lnTo>
                    <a:pt x="623" y="570"/>
                  </a:lnTo>
                  <a:lnTo>
                    <a:pt x="642" y="428"/>
                  </a:lnTo>
                  <a:lnTo>
                    <a:pt x="661" y="285"/>
                  </a:lnTo>
                  <a:lnTo>
                    <a:pt x="661" y="136"/>
                  </a:lnTo>
                  <a:lnTo>
                    <a:pt x="655" y="0"/>
                  </a:lnTo>
                  <a:lnTo>
                    <a:pt x="130" y="97"/>
                  </a:lnTo>
                  <a:close/>
                </a:path>
              </a:pathLst>
            </a:custGeom>
            <a:solidFill>
              <a:srgbClr val="E25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48"/>
            <p:cNvSpPr>
              <a:spLocks/>
            </p:cNvSpPr>
            <p:nvPr/>
          </p:nvSpPr>
          <p:spPr bwMode="auto">
            <a:xfrm>
              <a:off x="8040807" y="3809854"/>
              <a:ext cx="157163" cy="155575"/>
            </a:xfrm>
            <a:custGeom>
              <a:avLst/>
              <a:gdLst>
                <a:gd name="T0" fmla="*/ 447 w 888"/>
                <a:gd name="T1" fmla="*/ 0 h 876"/>
                <a:gd name="T2" fmla="*/ 401 w 888"/>
                <a:gd name="T3" fmla="*/ 71 h 876"/>
                <a:gd name="T4" fmla="*/ 356 w 888"/>
                <a:gd name="T5" fmla="*/ 143 h 876"/>
                <a:gd name="T6" fmla="*/ 304 w 888"/>
                <a:gd name="T7" fmla="*/ 208 h 876"/>
                <a:gd name="T8" fmla="*/ 252 w 888"/>
                <a:gd name="T9" fmla="*/ 272 h 876"/>
                <a:gd name="T10" fmla="*/ 194 w 888"/>
                <a:gd name="T11" fmla="*/ 337 h 876"/>
                <a:gd name="T12" fmla="*/ 136 w 888"/>
                <a:gd name="T13" fmla="*/ 396 h 876"/>
                <a:gd name="T14" fmla="*/ 71 w 888"/>
                <a:gd name="T15" fmla="*/ 454 h 876"/>
                <a:gd name="T16" fmla="*/ 0 w 888"/>
                <a:gd name="T17" fmla="*/ 506 h 876"/>
                <a:gd name="T18" fmla="*/ 84 w 888"/>
                <a:gd name="T19" fmla="*/ 604 h 876"/>
                <a:gd name="T20" fmla="*/ 174 w 888"/>
                <a:gd name="T21" fmla="*/ 694 h 876"/>
                <a:gd name="T22" fmla="*/ 356 w 888"/>
                <a:gd name="T23" fmla="*/ 876 h 876"/>
                <a:gd name="T24" fmla="*/ 447 w 888"/>
                <a:gd name="T25" fmla="*/ 798 h 876"/>
                <a:gd name="T26" fmla="*/ 531 w 888"/>
                <a:gd name="T27" fmla="*/ 713 h 876"/>
                <a:gd name="T28" fmla="*/ 615 w 888"/>
                <a:gd name="T29" fmla="*/ 629 h 876"/>
                <a:gd name="T30" fmla="*/ 694 w 888"/>
                <a:gd name="T31" fmla="*/ 532 h 876"/>
                <a:gd name="T32" fmla="*/ 745 w 888"/>
                <a:gd name="T33" fmla="*/ 454 h 876"/>
                <a:gd name="T34" fmla="*/ 797 w 888"/>
                <a:gd name="T35" fmla="*/ 376 h 876"/>
                <a:gd name="T36" fmla="*/ 849 w 888"/>
                <a:gd name="T37" fmla="*/ 292 h 876"/>
                <a:gd name="T38" fmla="*/ 888 w 888"/>
                <a:gd name="T39" fmla="*/ 201 h 876"/>
                <a:gd name="T40" fmla="*/ 667 w 888"/>
                <a:gd name="T41" fmla="*/ 110 h 876"/>
                <a:gd name="T42" fmla="*/ 447 w 888"/>
                <a:gd name="T43" fmla="*/ 0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88" h="876">
                  <a:moveTo>
                    <a:pt x="447" y="0"/>
                  </a:moveTo>
                  <a:lnTo>
                    <a:pt x="401" y="71"/>
                  </a:lnTo>
                  <a:lnTo>
                    <a:pt x="356" y="143"/>
                  </a:lnTo>
                  <a:lnTo>
                    <a:pt x="304" y="208"/>
                  </a:lnTo>
                  <a:lnTo>
                    <a:pt x="252" y="272"/>
                  </a:lnTo>
                  <a:lnTo>
                    <a:pt x="194" y="337"/>
                  </a:lnTo>
                  <a:lnTo>
                    <a:pt x="136" y="396"/>
                  </a:lnTo>
                  <a:lnTo>
                    <a:pt x="71" y="454"/>
                  </a:lnTo>
                  <a:lnTo>
                    <a:pt x="0" y="506"/>
                  </a:lnTo>
                  <a:lnTo>
                    <a:pt x="84" y="604"/>
                  </a:lnTo>
                  <a:lnTo>
                    <a:pt x="174" y="694"/>
                  </a:lnTo>
                  <a:lnTo>
                    <a:pt x="356" y="876"/>
                  </a:lnTo>
                  <a:lnTo>
                    <a:pt x="447" y="798"/>
                  </a:lnTo>
                  <a:lnTo>
                    <a:pt x="531" y="713"/>
                  </a:lnTo>
                  <a:lnTo>
                    <a:pt x="615" y="629"/>
                  </a:lnTo>
                  <a:lnTo>
                    <a:pt x="694" y="532"/>
                  </a:lnTo>
                  <a:lnTo>
                    <a:pt x="745" y="454"/>
                  </a:lnTo>
                  <a:lnTo>
                    <a:pt x="797" y="376"/>
                  </a:lnTo>
                  <a:lnTo>
                    <a:pt x="849" y="292"/>
                  </a:lnTo>
                  <a:lnTo>
                    <a:pt x="888" y="201"/>
                  </a:lnTo>
                  <a:lnTo>
                    <a:pt x="667" y="110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988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49"/>
            <p:cNvSpPr>
              <a:spLocks/>
            </p:cNvSpPr>
            <p:nvPr/>
          </p:nvSpPr>
          <p:spPr bwMode="auto">
            <a:xfrm>
              <a:off x="7675682" y="3454254"/>
              <a:ext cx="469900" cy="514350"/>
            </a:xfrm>
            <a:custGeom>
              <a:avLst/>
              <a:gdLst>
                <a:gd name="T0" fmla="*/ 1258 w 2658"/>
                <a:gd name="T1" fmla="*/ 46 h 2915"/>
                <a:gd name="T2" fmla="*/ 1089 w 2658"/>
                <a:gd name="T3" fmla="*/ 98 h 2915"/>
                <a:gd name="T4" fmla="*/ 914 w 2658"/>
                <a:gd name="T5" fmla="*/ 176 h 2915"/>
                <a:gd name="T6" fmla="*/ 752 w 2658"/>
                <a:gd name="T7" fmla="*/ 273 h 2915"/>
                <a:gd name="T8" fmla="*/ 590 w 2658"/>
                <a:gd name="T9" fmla="*/ 383 h 2915"/>
                <a:gd name="T10" fmla="*/ 440 w 2658"/>
                <a:gd name="T11" fmla="*/ 507 h 2915"/>
                <a:gd name="T12" fmla="*/ 304 w 2658"/>
                <a:gd name="T13" fmla="*/ 643 h 2915"/>
                <a:gd name="T14" fmla="*/ 194 w 2658"/>
                <a:gd name="T15" fmla="*/ 792 h 2915"/>
                <a:gd name="T16" fmla="*/ 104 w 2658"/>
                <a:gd name="T17" fmla="*/ 935 h 2915"/>
                <a:gd name="T18" fmla="*/ 45 w 2658"/>
                <a:gd name="T19" fmla="*/ 1084 h 2915"/>
                <a:gd name="T20" fmla="*/ 12 w 2658"/>
                <a:gd name="T21" fmla="*/ 1247 h 2915"/>
                <a:gd name="T22" fmla="*/ 0 w 2658"/>
                <a:gd name="T23" fmla="*/ 1409 h 2915"/>
                <a:gd name="T24" fmla="*/ 6 w 2658"/>
                <a:gd name="T25" fmla="*/ 1662 h 2915"/>
                <a:gd name="T26" fmla="*/ 71 w 2658"/>
                <a:gd name="T27" fmla="*/ 1987 h 2915"/>
                <a:gd name="T28" fmla="*/ 149 w 2658"/>
                <a:gd name="T29" fmla="*/ 2234 h 2915"/>
                <a:gd name="T30" fmla="*/ 239 w 2658"/>
                <a:gd name="T31" fmla="*/ 2422 h 2915"/>
                <a:gd name="T32" fmla="*/ 350 w 2658"/>
                <a:gd name="T33" fmla="*/ 2578 h 2915"/>
                <a:gd name="T34" fmla="*/ 473 w 2658"/>
                <a:gd name="T35" fmla="*/ 2714 h 2915"/>
                <a:gd name="T36" fmla="*/ 623 w 2658"/>
                <a:gd name="T37" fmla="*/ 2811 h 2915"/>
                <a:gd name="T38" fmla="*/ 784 w 2658"/>
                <a:gd name="T39" fmla="*/ 2883 h 2915"/>
                <a:gd name="T40" fmla="*/ 973 w 2658"/>
                <a:gd name="T41" fmla="*/ 2909 h 2915"/>
                <a:gd name="T42" fmla="*/ 1180 w 2658"/>
                <a:gd name="T43" fmla="*/ 2903 h 2915"/>
                <a:gd name="T44" fmla="*/ 1381 w 2658"/>
                <a:gd name="T45" fmla="*/ 2857 h 2915"/>
                <a:gd name="T46" fmla="*/ 1576 w 2658"/>
                <a:gd name="T47" fmla="*/ 2798 h 2915"/>
                <a:gd name="T48" fmla="*/ 1764 w 2658"/>
                <a:gd name="T49" fmla="*/ 2714 h 2915"/>
                <a:gd name="T50" fmla="*/ 1939 w 2658"/>
                <a:gd name="T51" fmla="*/ 2617 h 2915"/>
                <a:gd name="T52" fmla="*/ 2107 w 2658"/>
                <a:gd name="T53" fmla="*/ 2494 h 2915"/>
                <a:gd name="T54" fmla="*/ 2263 w 2658"/>
                <a:gd name="T55" fmla="*/ 2357 h 2915"/>
                <a:gd name="T56" fmla="*/ 2392 w 2658"/>
                <a:gd name="T57" fmla="*/ 2207 h 2915"/>
                <a:gd name="T58" fmla="*/ 2503 w 2658"/>
                <a:gd name="T59" fmla="*/ 2039 h 2915"/>
                <a:gd name="T60" fmla="*/ 2581 w 2658"/>
                <a:gd name="T61" fmla="*/ 1863 h 2915"/>
                <a:gd name="T62" fmla="*/ 2633 w 2658"/>
                <a:gd name="T63" fmla="*/ 1675 h 2915"/>
                <a:gd name="T64" fmla="*/ 2652 w 2658"/>
                <a:gd name="T65" fmla="*/ 1480 h 2915"/>
                <a:gd name="T66" fmla="*/ 2652 w 2658"/>
                <a:gd name="T67" fmla="*/ 1279 h 2915"/>
                <a:gd name="T68" fmla="*/ 2633 w 2658"/>
                <a:gd name="T69" fmla="*/ 1078 h 2915"/>
                <a:gd name="T70" fmla="*/ 2594 w 2658"/>
                <a:gd name="T71" fmla="*/ 876 h 2915"/>
                <a:gd name="T72" fmla="*/ 2535 w 2658"/>
                <a:gd name="T73" fmla="*/ 688 h 2915"/>
                <a:gd name="T74" fmla="*/ 2457 w 2658"/>
                <a:gd name="T75" fmla="*/ 513 h 2915"/>
                <a:gd name="T76" fmla="*/ 2373 w 2658"/>
                <a:gd name="T77" fmla="*/ 364 h 2915"/>
                <a:gd name="T78" fmla="*/ 2270 w 2658"/>
                <a:gd name="T79" fmla="*/ 247 h 2915"/>
                <a:gd name="T80" fmla="*/ 2146 w 2658"/>
                <a:gd name="T81" fmla="*/ 149 h 2915"/>
                <a:gd name="T82" fmla="*/ 2010 w 2658"/>
                <a:gd name="T83" fmla="*/ 78 h 2915"/>
                <a:gd name="T84" fmla="*/ 1861 w 2658"/>
                <a:gd name="T85" fmla="*/ 33 h 2915"/>
                <a:gd name="T86" fmla="*/ 1712 w 2658"/>
                <a:gd name="T87" fmla="*/ 6 h 2915"/>
                <a:gd name="T88" fmla="*/ 1556 w 2658"/>
                <a:gd name="T89" fmla="*/ 0 h 2915"/>
                <a:gd name="T90" fmla="*/ 1414 w 2658"/>
                <a:gd name="T91" fmla="*/ 13 h 2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58" h="2915">
                  <a:moveTo>
                    <a:pt x="1342" y="19"/>
                  </a:moveTo>
                  <a:lnTo>
                    <a:pt x="1258" y="46"/>
                  </a:lnTo>
                  <a:lnTo>
                    <a:pt x="1173" y="71"/>
                  </a:lnTo>
                  <a:lnTo>
                    <a:pt x="1089" y="98"/>
                  </a:lnTo>
                  <a:lnTo>
                    <a:pt x="1005" y="136"/>
                  </a:lnTo>
                  <a:lnTo>
                    <a:pt x="914" y="176"/>
                  </a:lnTo>
                  <a:lnTo>
                    <a:pt x="837" y="221"/>
                  </a:lnTo>
                  <a:lnTo>
                    <a:pt x="752" y="273"/>
                  </a:lnTo>
                  <a:lnTo>
                    <a:pt x="667" y="325"/>
                  </a:lnTo>
                  <a:lnTo>
                    <a:pt x="590" y="383"/>
                  </a:lnTo>
                  <a:lnTo>
                    <a:pt x="512" y="442"/>
                  </a:lnTo>
                  <a:lnTo>
                    <a:pt x="440" y="507"/>
                  </a:lnTo>
                  <a:lnTo>
                    <a:pt x="369" y="572"/>
                  </a:lnTo>
                  <a:lnTo>
                    <a:pt x="304" y="643"/>
                  </a:lnTo>
                  <a:lnTo>
                    <a:pt x="247" y="715"/>
                  </a:lnTo>
                  <a:lnTo>
                    <a:pt x="194" y="792"/>
                  </a:lnTo>
                  <a:lnTo>
                    <a:pt x="142" y="870"/>
                  </a:lnTo>
                  <a:lnTo>
                    <a:pt x="104" y="935"/>
                  </a:lnTo>
                  <a:lnTo>
                    <a:pt x="71" y="1013"/>
                  </a:lnTo>
                  <a:lnTo>
                    <a:pt x="45" y="1084"/>
                  </a:lnTo>
                  <a:lnTo>
                    <a:pt x="26" y="1163"/>
                  </a:lnTo>
                  <a:lnTo>
                    <a:pt x="12" y="1247"/>
                  </a:lnTo>
                  <a:lnTo>
                    <a:pt x="0" y="1325"/>
                  </a:lnTo>
                  <a:lnTo>
                    <a:pt x="0" y="1409"/>
                  </a:lnTo>
                  <a:lnTo>
                    <a:pt x="0" y="1494"/>
                  </a:lnTo>
                  <a:lnTo>
                    <a:pt x="6" y="1662"/>
                  </a:lnTo>
                  <a:lnTo>
                    <a:pt x="33" y="1825"/>
                  </a:lnTo>
                  <a:lnTo>
                    <a:pt x="71" y="1987"/>
                  </a:lnTo>
                  <a:lnTo>
                    <a:pt x="117" y="2136"/>
                  </a:lnTo>
                  <a:lnTo>
                    <a:pt x="149" y="2234"/>
                  </a:lnTo>
                  <a:lnTo>
                    <a:pt x="194" y="2331"/>
                  </a:lnTo>
                  <a:lnTo>
                    <a:pt x="239" y="2422"/>
                  </a:lnTo>
                  <a:lnTo>
                    <a:pt x="291" y="2507"/>
                  </a:lnTo>
                  <a:lnTo>
                    <a:pt x="350" y="2578"/>
                  </a:lnTo>
                  <a:lnTo>
                    <a:pt x="408" y="2649"/>
                  </a:lnTo>
                  <a:lnTo>
                    <a:pt x="473" y="2714"/>
                  </a:lnTo>
                  <a:lnTo>
                    <a:pt x="545" y="2766"/>
                  </a:lnTo>
                  <a:lnTo>
                    <a:pt x="623" y="2811"/>
                  </a:lnTo>
                  <a:lnTo>
                    <a:pt x="700" y="2850"/>
                  </a:lnTo>
                  <a:lnTo>
                    <a:pt x="784" y="2883"/>
                  </a:lnTo>
                  <a:lnTo>
                    <a:pt x="875" y="2903"/>
                  </a:lnTo>
                  <a:lnTo>
                    <a:pt x="973" y="2909"/>
                  </a:lnTo>
                  <a:lnTo>
                    <a:pt x="1070" y="2915"/>
                  </a:lnTo>
                  <a:lnTo>
                    <a:pt x="1180" y="2903"/>
                  </a:lnTo>
                  <a:lnTo>
                    <a:pt x="1290" y="2883"/>
                  </a:lnTo>
                  <a:lnTo>
                    <a:pt x="1381" y="2857"/>
                  </a:lnTo>
                  <a:lnTo>
                    <a:pt x="1479" y="2831"/>
                  </a:lnTo>
                  <a:lnTo>
                    <a:pt x="1576" y="2798"/>
                  </a:lnTo>
                  <a:lnTo>
                    <a:pt x="1666" y="2760"/>
                  </a:lnTo>
                  <a:lnTo>
                    <a:pt x="1764" y="2714"/>
                  </a:lnTo>
                  <a:lnTo>
                    <a:pt x="1855" y="2668"/>
                  </a:lnTo>
                  <a:lnTo>
                    <a:pt x="1939" y="2617"/>
                  </a:lnTo>
                  <a:lnTo>
                    <a:pt x="2029" y="2559"/>
                  </a:lnTo>
                  <a:lnTo>
                    <a:pt x="2107" y="2494"/>
                  </a:lnTo>
                  <a:lnTo>
                    <a:pt x="2186" y="2429"/>
                  </a:lnTo>
                  <a:lnTo>
                    <a:pt x="2263" y="2357"/>
                  </a:lnTo>
                  <a:lnTo>
                    <a:pt x="2327" y="2286"/>
                  </a:lnTo>
                  <a:lnTo>
                    <a:pt x="2392" y="2207"/>
                  </a:lnTo>
                  <a:lnTo>
                    <a:pt x="2451" y="2123"/>
                  </a:lnTo>
                  <a:lnTo>
                    <a:pt x="2503" y="2039"/>
                  </a:lnTo>
                  <a:lnTo>
                    <a:pt x="2549" y="1948"/>
                  </a:lnTo>
                  <a:lnTo>
                    <a:pt x="2581" y="1863"/>
                  </a:lnTo>
                  <a:lnTo>
                    <a:pt x="2606" y="1773"/>
                  </a:lnTo>
                  <a:lnTo>
                    <a:pt x="2633" y="1675"/>
                  </a:lnTo>
                  <a:lnTo>
                    <a:pt x="2646" y="1578"/>
                  </a:lnTo>
                  <a:lnTo>
                    <a:pt x="2652" y="1480"/>
                  </a:lnTo>
                  <a:lnTo>
                    <a:pt x="2658" y="1383"/>
                  </a:lnTo>
                  <a:lnTo>
                    <a:pt x="2652" y="1279"/>
                  </a:lnTo>
                  <a:lnTo>
                    <a:pt x="2646" y="1176"/>
                  </a:lnTo>
                  <a:lnTo>
                    <a:pt x="2633" y="1078"/>
                  </a:lnTo>
                  <a:lnTo>
                    <a:pt x="2613" y="974"/>
                  </a:lnTo>
                  <a:lnTo>
                    <a:pt x="2594" y="876"/>
                  </a:lnTo>
                  <a:lnTo>
                    <a:pt x="2568" y="779"/>
                  </a:lnTo>
                  <a:lnTo>
                    <a:pt x="2535" y="688"/>
                  </a:lnTo>
                  <a:lnTo>
                    <a:pt x="2497" y="597"/>
                  </a:lnTo>
                  <a:lnTo>
                    <a:pt x="2457" y="513"/>
                  </a:lnTo>
                  <a:lnTo>
                    <a:pt x="2419" y="436"/>
                  </a:lnTo>
                  <a:lnTo>
                    <a:pt x="2373" y="364"/>
                  </a:lnTo>
                  <a:lnTo>
                    <a:pt x="2327" y="299"/>
                  </a:lnTo>
                  <a:lnTo>
                    <a:pt x="2270" y="247"/>
                  </a:lnTo>
                  <a:lnTo>
                    <a:pt x="2211" y="195"/>
                  </a:lnTo>
                  <a:lnTo>
                    <a:pt x="2146" y="149"/>
                  </a:lnTo>
                  <a:lnTo>
                    <a:pt x="2081" y="111"/>
                  </a:lnTo>
                  <a:lnTo>
                    <a:pt x="2010" y="78"/>
                  </a:lnTo>
                  <a:lnTo>
                    <a:pt x="1939" y="52"/>
                  </a:lnTo>
                  <a:lnTo>
                    <a:pt x="1861" y="33"/>
                  </a:lnTo>
                  <a:lnTo>
                    <a:pt x="1783" y="19"/>
                  </a:lnTo>
                  <a:lnTo>
                    <a:pt x="1712" y="6"/>
                  </a:lnTo>
                  <a:lnTo>
                    <a:pt x="1634" y="0"/>
                  </a:lnTo>
                  <a:lnTo>
                    <a:pt x="1556" y="0"/>
                  </a:lnTo>
                  <a:lnTo>
                    <a:pt x="1485" y="0"/>
                  </a:lnTo>
                  <a:lnTo>
                    <a:pt x="1414" y="13"/>
                  </a:lnTo>
                  <a:lnTo>
                    <a:pt x="1342" y="19"/>
                  </a:lnTo>
                  <a:close/>
                </a:path>
              </a:pathLst>
            </a:custGeom>
            <a:solidFill>
              <a:srgbClr val="F2BD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0" name="Freeform 50"/>
            <p:cNvSpPr>
              <a:spLocks/>
            </p:cNvSpPr>
            <p:nvPr/>
          </p:nvSpPr>
          <p:spPr bwMode="auto">
            <a:xfrm>
              <a:off x="7683619" y="3509817"/>
              <a:ext cx="393700" cy="377825"/>
            </a:xfrm>
            <a:custGeom>
              <a:avLst/>
              <a:gdLst>
                <a:gd name="T0" fmla="*/ 32 w 2225"/>
                <a:gd name="T1" fmla="*/ 1208 h 2143"/>
                <a:gd name="T2" fmla="*/ 246 w 2225"/>
                <a:gd name="T3" fmla="*/ 1702 h 2143"/>
                <a:gd name="T4" fmla="*/ 662 w 2225"/>
                <a:gd name="T5" fmla="*/ 2071 h 2143"/>
                <a:gd name="T6" fmla="*/ 934 w 2225"/>
                <a:gd name="T7" fmla="*/ 2143 h 2143"/>
                <a:gd name="T8" fmla="*/ 1297 w 2225"/>
                <a:gd name="T9" fmla="*/ 2104 h 2143"/>
                <a:gd name="T10" fmla="*/ 1660 w 2225"/>
                <a:gd name="T11" fmla="*/ 1961 h 2143"/>
                <a:gd name="T12" fmla="*/ 1991 w 2225"/>
                <a:gd name="T13" fmla="*/ 1715 h 2143"/>
                <a:gd name="T14" fmla="*/ 2147 w 2225"/>
                <a:gd name="T15" fmla="*/ 1480 h 2143"/>
                <a:gd name="T16" fmla="*/ 2225 w 2225"/>
                <a:gd name="T17" fmla="*/ 1052 h 2143"/>
                <a:gd name="T18" fmla="*/ 2101 w 2225"/>
                <a:gd name="T19" fmla="*/ 461 h 2143"/>
                <a:gd name="T20" fmla="*/ 1933 w 2225"/>
                <a:gd name="T21" fmla="*/ 156 h 2143"/>
                <a:gd name="T22" fmla="*/ 1621 w 2225"/>
                <a:gd name="T23" fmla="*/ 20 h 2143"/>
                <a:gd name="T24" fmla="*/ 1096 w 2225"/>
                <a:gd name="T25" fmla="*/ 53 h 2143"/>
                <a:gd name="T26" fmla="*/ 687 w 2225"/>
                <a:gd name="T27" fmla="*/ 299 h 2143"/>
                <a:gd name="T28" fmla="*/ 473 w 2225"/>
                <a:gd name="T29" fmla="*/ 650 h 2143"/>
                <a:gd name="T30" fmla="*/ 480 w 2225"/>
                <a:gd name="T31" fmla="*/ 1007 h 2143"/>
                <a:gd name="T32" fmla="*/ 636 w 2225"/>
                <a:gd name="T33" fmla="*/ 1344 h 2143"/>
                <a:gd name="T34" fmla="*/ 888 w 2225"/>
                <a:gd name="T35" fmla="*/ 1572 h 2143"/>
                <a:gd name="T36" fmla="*/ 1174 w 2225"/>
                <a:gd name="T37" fmla="*/ 1623 h 2143"/>
                <a:gd name="T38" fmla="*/ 1472 w 2225"/>
                <a:gd name="T39" fmla="*/ 1507 h 2143"/>
                <a:gd name="T40" fmla="*/ 1673 w 2225"/>
                <a:gd name="T41" fmla="*/ 1241 h 2143"/>
                <a:gd name="T42" fmla="*/ 1692 w 2225"/>
                <a:gd name="T43" fmla="*/ 831 h 2143"/>
                <a:gd name="T44" fmla="*/ 1583 w 2225"/>
                <a:gd name="T45" fmla="*/ 611 h 2143"/>
                <a:gd name="T46" fmla="*/ 1394 w 2225"/>
                <a:gd name="T47" fmla="*/ 558 h 2143"/>
                <a:gd name="T48" fmla="*/ 1155 w 2225"/>
                <a:gd name="T49" fmla="*/ 611 h 2143"/>
                <a:gd name="T50" fmla="*/ 1031 w 2225"/>
                <a:gd name="T51" fmla="*/ 780 h 2143"/>
                <a:gd name="T52" fmla="*/ 1077 w 2225"/>
                <a:gd name="T53" fmla="*/ 890 h 2143"/>
                <a:gd name="T54" fmla="*/ 1187 w 2225"/>
                <a:gd name="T55" fmla="*/ 858 h 2143"/>
                <a:gd name="T56" fmla="*/ 1304 w 2225"/>
                <a:gd name="T57" fmla="*/ 780 h 2143"/>
                <a:gd name="T58" fmla="*/ 1543 w 2225"/>
                <a:gd name="T59" fmla="*/ 818 h 2143"/>
                <a:gd name="T60" fmla="*/ 1576 w 2225"/>
                <a:gd name="T61" fmla="*/ 1019 h 2143"/>
                <a:gd name="T62" fmla="*/ 1472 w 2225"/>
                <a:gd name="T63" fmla="*/ 1221 h 2143"/>
                <a:gd name="T64" fmla="*/ 1264 w 2225"/>
                <a:gd name="T65" fmla="*/ 1357 h 2143"/>
                <a:gd name="T66" fmla="*/ 1057 w 2225"/>
                <a:gd name="T67" fmla="*/ 1371 h 2143"/>
                <a:gd name="T68" fmla="*/ 727 w 2225"/>
                <a:gd name="T69" fmla="*/ 1137 h 2143"/>
                <a:gd name="T70" fmla="*/ 590 w 2225"/>
                <a:gd name="T71" fmla="*/ 896 h 2143"/>
                <a:gd name="T72" fmla="*/ 597 w 2225"/>
                <a:gd name="T73" fmla="*/ 650 h 2143"/>
                <a:gd name="T74" fmla="*/ 817 w 2225"/>
                <a:gd name="T75" fmla="*/ 409 h 2143"/>
                <a:gd name="T76" fmla="*/ 1187 w 2225"/>
                <a:gd name="T77" fmla="*/ 254 h 2143"/>
                <a:gd name="T78" fmla="*/ 1627 w 2225"/>
                <a:gd name="T79" fmla="*/ 267 h 2143"/>
                <a:gd name="T80" fmla="*/ 1919 w 2225"/>
                <a:gd name="T81" fmla="*/ 428 h 2143"/>
                <a:gd name="T82" fmla="*/ 2049 w 2225"/>
                <a:gd name="T83" fmla="*/ 701 h 2143"/>
                <a:gd name="T84" fmla="*/ 2056 w 2225"/>
                <a:gd name="T85" fmla="*/ 1170 h 2143"/>
                <a:gd name="T86" fmla="*/ 1868 w 2225"/>
                <a:gd name="T87" fmla="*/ 1520 h 2143"/>
                <a:gd name="T88" fmla="*/ 1245 w 2225"/>
                <a:gd name="T89" fmla="*/ 1870 h 2143"/>
                <a:gd name="T90" fmla="*/ 863 w 2225"/>
                <a:gd name="T91" fmla="*/ 1903 h 2143"/>
                <a:gd name="T92" fmla="*/ 460 w 2225"/>
                <a:gd name="T93" fmla="*/ 1759 h 2143"/>
                <a:gd name="T94" fmla="*/ 202 w 2225"/>
                <a:gd name="T95" fmla="*/ 1403 h 2143"/>
                <a:gd name="T96" fmla="*/ 130 w 2225"/>
                <a:gd name="T97" fmla="*/ 922 h 2143"/>
                <a:gd name="T98" fmla="*/ 208 w 2225"/>
                <a:gd name="T99" fmla="*/ 579 h 2143"/>
                <a:gd name="T100" fmla="*/ 337 w 2225"/>
                <a:gd name="T101" fmla="*/ 422 h 2143"/>
                <a:gd name="T102" fmla="*/ 448 w 2225"/>
                <a:gd name="T103" fmla="*/ 286 h 2143"/>
                <a:gd name="T104" fmla="*/ 389 w 2225"/>
                <a:gd name="T105" fmla="*/ 227 h 2143"/>
                <a:gd name="T106" fmla="*/ 202 w 2225"/>
                <a:gd name="T107" fmla="*/ 344 h 2143"/>
                <a:gd name="T108" fmla="*/ 13 w 2225"/>
                <a:gd name="T109" fmla="*/ 708 h 2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25" h="2143">
                  <a:moveTo>
                    <a:pt x="7" y="766"/>
                  </a:moveTo>
                  <a:lnTo>
                    <a:pt x="0" y="877"/>
                  </a:lnTo>
                  <a:lnTo>
                    <a:pt x="0" y="987"/>
                  </a:lnTo>
                  <a:lnTo>
                    <a:pt x="13" y="1105"/>
                  </a:lnTo>
                  <a:lnTo>
                    <a:pt x="32" y="1208"/>
                  </a:lnTo>
                  <a:lnTo>
                    <a:pt x="59" y="1312"/>
                  </a:lnTo>
                  <a:lnTo>
                    <a:pt x="97" y="1416"/>
                  </a:lnTo>
                  <a:lnTo>
                    <a:pt x="137" y="1513"/>
                  </a:lnTo>
                  <a:lnTo>
                    <a:pt x="188" y="1604"/>
                  </a:lnTo>
                  <a:lnTo>
                    <a:pt x="246" y="1702"/>
                  </a:lnTo>
                  <a:lnTo>
                    <a:pt x="318" y="1792"/>
                  </a:lnTo>
                  <a:lnTo>
                    <a:pt x="395" y="1877"/>
                  </a:lnTo>
                  <a:lnTo>
                    <a:pt x="480" y="1948"/>
                  </a:lnTo>
                  <a:lnTo>
                    <a:pt x="565" y="2019"/>
                  </a:lnTo>
                  <a:lnTo>
                    <a:pt x="662" y="2071"/>
                  </a:lnTo>
                  <a:lnTo>
                    <a:pt x="707" y="2091"/>
                  </a:lnTo>
                  <a:lnTo>
                    <a:pt x="759" y="2111"/>
                  </a:lnTo>
                  <a:lnTo>
                    <a:pt x="811" y="2124"/>
                  </a:lnTo>
                  <a:lnTo>
                    <a:pt x="863" y="2136"/>
                  </a:lnTo>
                  <a:lnTo>
                    <a:pt x="934" y="2143"/>
                  </a:lnTo>
                  <a:lnTo>
                    <a:pt x="1006" y="2143"/>
                  </a:lnTo>
                  <a:lnTo>
                    <a:pt x="1077" y="2143"/>
                  </a:lnTo>
                  <a:lnTo>
                    <a:pt x="1148" y="2136"/>
                  </a:lnTo>
                  <a:lnTo>
                    <a:pt x="1220" y="2124"/>
                  </a:lnTo>
                  <a:lnTo>
                    <a:pt x="1297" y="2104"/>
                  </a:lnTo>
                  <a:lnTo>
                    <a:pt x="1369" y="2084"/>
                  </a:lnTo>
                  <a:lnTo>
                    <a:pt x="1446" y="2059"/>
                  </a:lnTo>
                  <a:lnTo>
                    <a:pt x="1518" y="2026"/>
                  </a:lnTo>
                  <a:lnTo>
                    <a:pt x="1589" y="1994"/>
                  </a:lnTo>
                  <a:lnTo>
                    <a:pt x="1660" y="1961"/>
                  </a:lnTo>
                  <a:lnTo>
                    <a:pt x="1732" y="1916"/>
                  </a:lnTo>
                  <a:lnTo>
                    <a:pt x="1803" y="1870"/>
                  </a:lnTo>
                  <a:lnTo>
                    <a:pt x="1868" y="1824"/>
                  </a:lnTo>
                  <a:lnTo>
                    <a:pt x="1933" y="1773"/>
                  </a:lnTo>
                  <a:lnTo>
                    <a:pt x="1991" y="1715"/>
                  </a:lnTo>
                  <a:lnTo>
                    <a:pt x="2030" y="1675"/>
                  </a:lnTo>
                  <a:lnTo>
                    <a:pt x="2062" y="1630"/>
                  </a:lnTo>
                  <a:lnTo>
                    <a:pt x="2095" y="1585"/>
                  </a:lnTo>
                  <a:lnTo>
                    <a:pt x="2127" y="1533"/>
                  </a:lnTo>
                  <a:lnTo>
                    <a:pt x="2147" y="1480"/>
                  </a:lnTo>
                  <a:lnTo>
                    <a:pt x="2173" y="1428"/>
                  </a:lnTo>
                  <a:lnTo>
                    <a:pt x="2185" y="1371"/>
                  </a:lnTo>
                  <a:lnTo>
                    <a:pt x="2205" y="1312"/>
                  </a:lnTo>
                  <a:lnTo>
                    <a:pt x="2218" y="1189"/>
                  </a:lnTo>
                  <a:lnTo>
                    <a:pt x="2225" y="1052"/>
                  </a:lnTo>
                  <a:lnTo>
                    <a:pt x="2212" y="916"/>
                  </a:lnTo>
                  <a:lnTo>
                    <a:pt x="2179" y="780"/>
                  </a:lnTo>
                  <a:lnTo>
                    <a:pt x="2173" y="740"/>
                  </a:lnTo>
                  <a:lnTo>
                    <a:pt x="2127" y="558"/>
                  </a:lnTo>
                  <a:lnTo>
                    <a:pt x="2101" y="461"/>
                  </a:lnTo>
                  <a:lnTo>
                    <a:pt x="2062" y="364"/>
                  </a:lnTo>
                  <a:lnTo>
                    <a:pt x="2024" y="273"/>
                  </a:lnTo>
                  <a:lnTo>
                    <a:pt x="1998" y="234"/>
                  </a:lnTo>
                  <a:lnTo>
                    <a:pt x="1965" y="195"/>
                  </a:lnTo>
                  <a:lnTo>
                    <a:pt x="1933" y="156"/>
                  </a:lnTo>
                  <a:lnTo>
                    <a:pt x="1894" y="124"/>
                  </a:lnTo>
                  <a:lnTo>
                    <a:pt x="1855" y="97"/>
                  </a:lnTo>
                  <a:lnTo>
                    <a:pt x="1810" y="72"/>
                  </a:lnTo>
                  <a:lnTo>
                    <a:pt x="1719" y="39"/>
                  </a:lnTo>
                  <a:lnTo>
                    <a:pt x="1621" y="20"/>
                  </a:lnTo>
                  <a:lnTo>
                    <a:pt x="1518" y="7"/>
                  </a:lnTo>
                  <a:lnTo>
                    <a:pt x="1413" y="0"/>
                  </a:lnTo>
                  <a:lnTo>
                    <a:pt x="1310" y="7"/>
                  </a:lnTo>
                  <a:lnTo>
                    <a:pt x="1199" y="26"/>
                  </a:lnTo>
                  <a:lnTo>
                    <a:pt x="1096" y="53"/>
                  </a:lnTo>
                  <a:lnTo>
                    <a:pt x="993" y="85"/>
                  </a:lnTo>
                  <a:lnTo>
                    <a:pt x="914" y="124"/>
                  </a:lnTo>
                  <a:lnTo>
                    <a:pt x="830" y="176"/>
                  </a:lnTo>
                  <a:lnTo>
                    <a:pt x="759" y="234"/>
                  </a:lnTo>
                  <a:lnTo>
                    <a:pt x="687" y="299"/>
                  </a:lnTo>
                  <a:lnTo>
                    <a:pt x="630" y="370"/>
                  </a:lnTo>
                  <a:lnTo>
                    <a:pt x="571" y="442"/>
                  </a:lnTo>
                  <a:lnTo>
                    <a:pt x="532" y="514"/>
                  </a:lnTo>
                  <a:lnTo>
                    <a:pt x="493" y="585"/>
                  </a:lnTo>
                  <a:lnTo>
                    <a:pt x="473" y="650"/>
                  </a:lnTo>
                  <a:lnTo>
                    <a:pt x="460" y="715"/>
                  </a:lnTo>
                  <a:lnTo>
                    <a:pt x="454" y="786"/>
                  </a:lnTo>
                  <a:lnTo>
                    <a:pt x="460" y="858"/>
                  </a:lnTo>
                  <a:lnTo>
                    <a:pt x="467" y="929"/>
                  </a:lnTo>
                  <a:lnTo>
                    <a:pt x="480" y="1007"/>
                  </a:lnTo>
                  <a:lnTo>
                    <a:pt x="506" y="1078"/>
                  </a:lnTo>
                  <a:lnTo>
                    <a:pt x="532" y="1149"/>
                  </a:lnTo>
                  <a:lnTo>
                    <a:pt x="558" y="1214"/>
                  </a:lnTo>
                  <a:lnTo>
                    <a:pt x="597" y="1279"/>
                  </a:lnTo>
                  <a:lnTo>
                    <a:pt x="636" y="1344"/>
                  </a:lnTo>
                  <a:lnTo>
                    <a:pt x="681" y="1403"/>
                  </a:lnTo>
                  <a:lnTo>
                    <a:pt x="733" y="1455"/>
                  </a:lnTo>
                  <a:lnTo>
                    <a:pt x="779" y="1501"/>
                  </a:lnTo>
                  <a:lnTo>
                    <a:pt x="836" y="1539"/>
                  </a:lnTo>
                  <a:lnTo>
                    <a:pt x="888" y="1572"/>
                  </a:lnTo>
                  <a:lnTo>
                    <a:pt x="947" y="1598"/>
                  </a:lnTo>
                  <a:lnTo>
                    <a:pt x="999" y="1610"/>
                  </a:lnTo>
                  <a:lnTo>
                    <a:pt x="1057" y="1623"/>
                  </a:lnTo>
                  <a:lnTo>
                    <a:pt x="1115" y="1623"/>
                  </a:lnTo>
                  <a:lnTo>
                    <a:pt x="1174" y="1623"/>
                  </a:lnTo>
                  <a:lnTo>
                    <a:pt x="1232" y="1610"/>
                  </a:lnTo>
                  <a:lnTo>
                    <a:pt x="1297" y="1598"/>
                  </a:lnTo>
                  <a:lnTo>
                    <a:pt x="1356" y="1572"/>
                  </a:lnTo>
                  <a:lnTo>
                    <a:pt x="1413" y="1545"/>
                  </a:lnTo>
                  <a:lnTo>
                    <a:pt x="1472" y="1507"/>
                  </a:lnTo>
                  <a:lnTo>
                    <a:pt x="1524" y="1461"/>
                  </a:lnTo>
                  <a:lnTo>
                    <a:pt x="1570" y="1409"/>
                  </a:lnTo>
                  <a:lnTo>
                    <a:pt x="1608" y="1357"/>
                  </a:lnTo>
                  <a:lnTo>
                    <a:pt x="1641" y="1298"/>
                  </a:lnTo>
                  <a:lnTo>
                    <a:pt x="1673" y="1241"/>
                  </a:lnTo>
                  <a:lnTo>
                    <a:pt x="1692" y="1182"/>
                  </a:lnTo>
                  <a:lnTo>
                    <a:pt x="1705" y="1105"/>
                  </a:lnTo>
                  <a:lnTo>
                    <a:pt x="1713" y="1019"/>
                  </a:lnTo>
                  <a:lnTo>
                    <a:pt x="1713" y="922"/>
                  </a:lnTo>
                  <a:lnTo>
                    <a:pt x="1692" y="831"/>
                  </a:lnTo>
                  <a:lnTo>
                    <a:pt x="1667" y="747"/>
                  </a:lnTo>
                  <a:lnTo>
                    <a:pt x="1654" y="708"/>
                  </a:lnTo>
                  <a:lnTo>
                    <a:pt x="1634" y="669"/>
                  </a:lnTo>
                  <a:lnTo>
                    <a:pt x="1608" y="636"/>
                  </a:lnTo>
                  <a:lnTo>
                    <a:pt x="1583" y="611"/>
                  </a:lnTo>
                  <a:lnTo>
                    <a:pt x="1550" y="591"/>
                  </a:lnTo>
                  <a:lnTo>
                    <a:pt x="1518" y="579"/>
                  </a:lnTo>
                  <a:lnTo>
                    <a:pt x="1478" y="565"/>
                  </a:lnTo>
                  <a:lnTo>
                    <a:pt x="1440" y="558"/>
                  </a:lnTo>
                  <a:lnTo>
                    <a:pt x="1394" y="558"/>
                  </a:lnTo>
                  <a:lnTo>
                    <a:pt x="1342" y="558"/>
                  </a:lnTo>
                  <a:lnTo>
                    <a:pt x="1291" y="565"/>
                  </a:lnTo>
                  <a:lnTo>
                    <a:pt x="1239" y="579"/>
                  </a:lnTo>
                  <a:lnTo>
                    <a:pt x="1193" y="591"/>
                  </a:lnTo>
                  <a:lnTo>
                    <a:pt x="1155" y="611"/>
                  </a:lnTo>
                  <a:lnTo>
                    <a:pt x="1102" y="650"/>
                  </a:lnTo>
                  <a:lnTo>
                    <a:pt x="1071" y="682"/>
                  </a:lnTo>
                  <a:lnTo>
                    <a:pt x="1044" y="721"/>
                  </a:lnTo>
                  <a:lnTo>
                    <a:pt x="1038" y="753"/>
                  </a:lnTo>
                  <a:lnTo>
                    <a:pt x="1031" y="780"/>
                  </a:lnTo>
                  <a:lnTo>
                    <a:pt x="1025" y="799"/>
                  </a:lnTo>
                  <a:lnTo>
                    <a:pt x="1031" y="825"/>
                  </a:lnTo>
                  <a:lnTo>
                    <a:pt x="1038" y="845"/>
                  </a:lnTo>
                  <a:lnTo>
                    <a:pt x="1064" y="877"/>
                  </a:lnTo>
                  <a:lnTo>
                    <a:pt x="1077" y="890"/>
                  </a:lnTo>
                  <a:lnTo>
                    <a:pt x="1096" y="896"/>
                  </a:lnTo>
                  <a:lnTo>
                    <a:pt x="1109" y="902"/>
                  </a:lnTo>
                  <a:lnTo>
                    <a:pt x="1122" y="896"/>
                  </a:lnTo>
                  <a:lnTo>
                    <a:pt x="1155" y="883"/>
                  </a:lnTo>
                  <a:lnTo>
                    <a:pt x="1187" y="858"/>
                  </a:lnTo>
                  <a:lnTo>
                    <a:pt x="1213" y="831"/>
                  </a:lnTo>
                  <a:lnTo>
                    <a:pt x="1220" y="812"/>
                  </a:lnTo>
                  <a:lnTo>
                    <a:pt x="1245" y="799"/>
                  </a:lnTo>
                  <a:lnTo>
                    <a:pt x="1271" y="786"/>
                  </a:lnTo>
                  <a:lnTo>
                    <a:pt x="1304" y="780"/>
                  </a:lnTo>
                  <a:lnTo>
                    <a:pt x="1375" y="766"/>
                  </a:lnTo>
                  <a:lnTo>
                    <a:pt x="1440" y="766"/>
                  </a:lnTo>
                  <a:lnTo>
                    <a:pt x="1485" y="773"/>
                  </a:lnTo>
                  <a:lnTo>
                    <a:pt x="1518" y="793"/>
                  </a:lnTo>
                  <a:lnTo>
                    <a:pt x="1543" y="818"/>
                  </a:lnTo>
                  <a:lnTo>
                    <a:pt x="1564" y="851"/>
                  </a:lnTo>
                  <a:lnTo>
                    <a:pt x="1576" y="890"/>
                  </a:lnTo>
                  <a:lnTo>
                    <a:pt x="1576" y="935"/>
                  </a:lnTo>
                  <a:lnTo>
                    <a:pt x="1576" y="975"/>
                  </a:lnTo>
                  <a:lnTo>
                    <a:pt x="1576" y="1019"/>
                  </a:lnTo>
                  <a:lnTo>
                    <a:pt x="1564" y="1059"/>
                  </a:lnTo>
                  <a:lnTo>
                    <a:pt x="1550" y="1105"/>
                  </a:lnTo>
                  <a:lnTo>
                    <a:pt x="1531" y="1143"/>
                  </a:lnTo>
                  <a:lnTo>
                    <a:pt x="1499" y="1182"/>
                  </a:lnTo>
                  <a:lnTo>
                    <a:pt x="1472" y="1221"/>
                  </a:lnTo>
                  <a:lnTo>
                    <a:pt x="1434" y="1260"/>
                  </a:lnTo>
                  <a:lnTo>
                    <a:pt x="1394" y="1286"/>
                  </a:lnTo>
                  <a:lnTo>
                    <a:pt x="1356" y="1319"/>
                  </a:lnTo>
                  <a:lnTo>
                    <a:pt x="1310" y="1338"/>
                  </a:lnTo>
                  <a:lnTo>
                    <a:pt x="1264" y="1357"/>
                  </a:lnTo>
                  <a:lnTo>
                    <a:pt x="1220" y="1371"/>
                  </a:lnTo>
                  <a:lnTo>
                    <a:pt x="1180" y="1377"/>
                  </a:lnTo>
                  <a:lnTo>
                    <a:pt x="1135" y="1377"/>
                  </a:lnTo>
                  <a:lnTo>
                    <a:pt x="1096" y="1377"/>
                  </a:lnTo>
                  <a:lnTo>
                    <a:pt x="1057" y="1371"/>
                  </a:lnTo>
                  <a:lnTo>
                    <a:pt x="1018" y="1357"/>
                  </a:lnTo>
                  <a:lnTo>
                    <a:pt x="979" y="1338"/>
                  </a:lnTo>
                  <a:lnTo>
                    <a:pt x="888" y="1286"/>
                  </a:lnTo>
                  <a:lnTo>
                    <a:pt x="804" y="1214"/>
                  </a:lnTo>
                  <a:lnTo>
                    <a:pt x="727" y="1137"/>
                  </a:lnTo>
                  <a:lnTo>
                    <a:pt x="687" y="1091"/>
                  </a:lnTo>
                  <a:lnTo>
                    <a:pt x="662" y="1046"/>
                  </a:lnTo>
                  <a:lnTo>
                    <a:pt x="630" y="994"/>
                  </a:lnTo>
                  <a:lnTo>
                    <a:pt x="609" y="948"/>
                  </a:lnTo>
                  <a:lnTo>
                    <a:pt x="590" y="896"/>
                  </a:lnTo>
                  <a:lnTo>
                    <a:pt x="578" y="845"/>
                  </a:lnTo>
                  <a:lnTo>
                    <a:pt x="578" y="799"/>
                  </a:lnTo>
                  <a:lnTo>
                    <a:pt x="578" y="747"/>
                  </a:lnTo>
                  <a:lnTo>
                    <a:pt x="584" y="695"/>
                  </a:lnTo>
                  <a:lnTo>
                    <a:pt x="597" y="650"/>
                  </a:lnTo>
                  <a:lnTo>
                    <a:pt x="622" y="598"/>
                  </a:lnTo>
                  <a:lnTo>
                    <a:pt x="662" y="546"/>
                  </a:lnTo>
                  <a:lnTo>
                    <a:pt x="707" y="500"/>
                  </a:lnTo>
                  <a:lnTo>
                    <a:pt x="759" y="455"/>
                  </a:lnTo>
                  <a:lnTo>
                    <a:pt x="817" y="409"/>
                  </a:lnTo>
                  <a:lnTo>
                    <a:pt x="876" y="370"/>
                  </a:lnTo>
                  <a:lnTo>
                    <a:pt x="941" y="338"/>
                  </a:lnTo>
                  <a:lnTo>
                    <a:pt x="1012" y="305"/>
                  </a:lnTo>
                  <a:lnTo>
                    <a:pt x="1096" y="273"/>
                  </a:lnTo>
                  <a:lnTo>
                    <a:pt x="1187" y="254"/>
                  </a:lnTo>
                  <a:lnTo>
                    <a:pt x="1278" y="241"/>
                  </a:lnTo>
                  <a:lnTo>
                    <a:pt x="1369" y="234"/>
                  </a:lnTo>
                  <a:lnTo>
                    <a:pt x="1459" y="234"/>
                  </a:lnTo>
                  <a:lnTo>
                    <a:pt x="1543" y="247"/>
                  </a:lnTo>
                  <a:lnTo>
                    <a:pt x="1627" y="267"/>
                  </a:lnTo>
                  <a:lnTo>
                    <a:pt x="1699" y="292"/>
                  </a:lnTo>
                  <a:lnTo>
                    <a:pt x="1770" y="325"/>
                  </a:lnTo>
                  <a:lnTo>
                    <a:pt x="1829" y="357"/>
                  </a:lnTo>
                  <a:lnTo>
                    <a:pt x="1881" y="390"/>
                  </a:lnTo>
                  <a:lnTo>
                    <a:pt x="1919" y="428"/>
                  </a:lnTo>
                  <a:lnTo>
                    <a:pt x="1959" y="474"/>
                  </a:lnTo>
                  <a:lnTo>
                    <a:pt x="1991" y="526"/>
                  </a:lnTo>
                  <a:lnTo>
                    <a:pt x="2024" y="591"/>
                  </a:lnTo>
                  <a:lnTo>
                    <a:pt x="2043" y="663"/>
                  </a:lnTo>
                  <a:lnTo>
                    <a:pt x="2049" y="701"/>
                  </a:lnTo>
                  <a:lnTo>
                    <a:pt x="2062" y="760"/>
                  </a:lnTo>
                  <a:lnTo>
                    <a:pt x="2076" y="818"/>
                  </a:lnTo>
                  <a:lnTo>
                    <a:pt x="2082" y="942"/>
                  </a:lnTo>
                  <a:lnTo>
                    <a:pt x="2076" y="1059"/>
                  </a:lnTo>
                  <a:lnTo>
                    <a:pt x="2056" y="1170"/>
                  </a:lnTo>
                  <a:lnTo>
                    <a:pt x="2024" y="1273"/>
                  </a:lnTo>
                  <a:lnTo>
                    <a:pt x="1978" y="1371"/>
                  </a:lnTo>
                  <a:lnTo>
                    <a:pt x="1927" y="1455"/>
                  </a:lnTo>
                  <a:lnTo>
                    <a:pt x="1900" y="1487"/>
                  </a:lnTo>
                  <a:lnTo>
                    <a:pt x="1868" y="1520"/>
                  </a:lnTo>
                  <a:lnTo>
                    <a:pt x="1751" y="1617"/>
                  </a:lnTo>
                  <a:lnTo>
                    <a:pt x="1634" y="1702"/>
                  </a:lnTo>
                  <a:lnTo>
                    <a:pt x="1511" y="1773"/>
                  </a:lnTo>
                  <a:lnTo>
                    <a:pt x="1381" y="1832"/>
                  </a:lnTo>
                  <a:lnTo>
                    <a:pt x="1245" y="1870"/>
                  </a:lnTo>
                  <a:lnTo>
                    <a:pt x="1115" y="1896"/>
                  </a:lnTo>
                  <a:lnTo>
                    <a:pt x="1050" y="1903"/>
                  </a:lnTo>
                  <a:lnTo>
                    <a:pt x="985" y="1910"/>
                  </a:lnTo>
                  <a:lnTo>
                    <a:pt x="928" y="1910"/>
                  </a:lnTo>
                  <a:lnTo>
                    <a:pt x="863" y="1903"/>
                  </a:lnTo>
                  <a:lnTo>
                    <a:pt x="779" y="1883"/>
                  </a:lnTo>
                  <a:lnTo>
                    <a:pt x="694" y="1864"/>
                  </a:lnTo>
                  <a:lnTo>
                    <a:pt x="609" y="1838"/>
                  </a:lnTo>
                  <a:lnTo>
                    <a:pt x="532" y="1805"/>
                  </a:lnTo>
                  <a:lnTo>
                    <a:pt x="460" y="1759"/>
                  </a:lnTo>
                  <a:lnTo>
                    <a:pt x="395" y="1708"/>
                  </a:lnTo>
                  <a:lnTo>
                    <a:pt x="337" y="1643"/>
                  </a:lnTo>
                  <a:lnTo>
                    <a:pt x="279" y="1572"/>
                  </a:lnTo>
                  <a:lnTo>
                    <a:pt x="240" y="1487"/>
                  </a:lnTo>
                  <a:lnTo>
                    <a:pt x="202" y="1403"/>
                  </a:lnTo>
                  <a:lnTo>
                    <a:pt x="175" y="1312"/>
                  </a:lnTo>
                  <a:lnTo>
                    <a:pt x="156" y="1221"/>
                  </a:lnTo>
                  <a:lnTo>
                    <a:pt x="143" y="1124"/>
                  </a:lnTo>
                  <a:lnTo>
                    <a:pt x="137" y="1026"/>
                  </a:lnTo>
                  <a:lnTo>
                    <a:pt x="130" y="922"/>
                  </a:lnTo>
                  <a:lnTo>
                    <a:pt x="137" y="818"/>
                  </a:lnTo>
                  <a:lnTo>
                    <a:pt x="143" y="766"/>
                  </a:lnTo>
                  <a:lnTo>
                    <a:pt x="162" y="701"/>
                  </a:lnTo>
                  <a:lnTo>
                    <a:pt x="181" y="644"/>
                  </a:lnTo>
                  <a:lnTo>
                    <a:pt x="208" y="579"/>
                  </a:lnTo>
                  <a:lnTo>
                    <a:pt x="234" y="520"/>
                  </a:lnTo>
                  <a:lnTo>
                    <a:pt x="266" y="474"/>
                  </a:lnTo>
                  <a:lnTo>
                    <a:pt x="299" y="442"/>
                  </a:lnTo>
                  <a:lnTo>
                    <a:pt x="318" y="428"/>
                  </a:lnTo>
                  <a:lnTo>
                    <a:pt x="337" y="422"/>
                  </a:lnTo>
                  <a:lnTo>
                    <a:pt x="351" y="416"/>
                  </a:lnTo>
                  <a:lnTo>
                    <a:pt x="370" y="403"/>
                  </a:lnTo>
                  <a:lnTo>
                    <a:pt x="408" y="357"/>
                  </a:lnTo>
                  <a:lnTo>
                    <a:pt x="441" y="312"/>
                  </a:lnTo>
                  <a:lnTo>
                    <a:pt x="448" y="286"/>
                  </a:lnTo>
                  <a:lnTo>
                    <a:pt x="448" y="267"/>
                  </a:lnTo>
                  <a:lnTo>
                    <a:pt x="441" y="247"/>
                  </a:lnTo>
                  <a:lnTo>
                    <a:pt x="435" y="234"/>
                  </a:lnTo>
                  <a:lnTo>
                    <a:pt x="416" y="227"/>
                  </a:lnTo>
                  <a:lnTo>
                    <a:pt x="389" y="227"/>
                  </a:lnTo>
                  <a:lnTo>
                    <a:pt x="344" y="241"/>
                  </a:lnTo>
                  <a:lnTo>
                    <a:pt x="305" y="254"/>
                  </a:lnTo>
                  <a:lnTo>
                    <a:pt x="273" y="279"/>
                  </a:lnTo>
                  <a:lnTo>
                    <a:pt x="234" y="305"/>
                  </a:lnTo>
                  <a:lnTo>
                    <a:pt x="202" y="344"/>
                  </a:lnTo>
                  <a:lnTo>
                    <a:pt x="175" y="377"/>
                  </a:lnTo>
                  <a:lnTo>
                    <a:pt x="116" y="461"/>
                  </a:lnTo>
                  <a:lnTo>
                    <a:pt x="72" y="552"/>
                  </a:lnTo>
                  <a:lnTo>
                    <a:pt x="39" y="636"/>
                  </a:lnTo>
                  <a:lnTo>
                    <a:pt x="13" y="708"/>
                  </a:lnTo>
                  <a:lnTo>
                    <a:pt x="7" y="7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1" name="Freeform 51"/>
            <p:cNvSpPr>
              <a:spLocks/>
            </p:cNvSpPr>
            <p:nvPr/>
          </p:nvSpPr>
          <p:spPr bwMode="auto">
            <a:xfrm>
              <a:off x="7621707" y="4513117"/>
              <a:ext cx="288925" cy="525463"/>
            </a:xfrm>
            <a:custGeom>
              <a:avLst/>
              <a:gdLst>
                <a:gd name="T0" fmla="*/ 65 w 1635"/>
                <a:gd name="T1" fmla="*/ 7 h 2974"/>
                <a:gd name="T2" fmla="*/ 91 w 1635"/>
                <a:gd name="T3" fmla="*/ 0 h 2974"/>
                <a:gd name="T4" fmla="*/ 110 w 1635"/>
                <a:gd name="T5" fmla="*/ 0 h 2974"/>
                <a:gd name="T6" fmla="*/ 130 w 1635"/>
                <a:gd name="T7" fmla="*/ 0 h 2974"/>
                <a:gd name="T8" fmla="*/ 156 w 1635"/>
                <a:gd name="T9" fmla="*/ 7 h 2974"/>
                <a:gd name="T10" fmla="*/ 175 w 1635"/>
                <a:gd name="T11" fmla="*/ 20 h 2974"/>
                <a:gd name="T12" fmla="*/ 189 w 1635"/>
                <a:gd name="T13" fmla="*/ 32 h 2974"/>
                <a:gd name="T14" fmla="*/ 201 w 1635"/>
                <a:gd name="T15" fmla="*/ 51 h 2974"/>
                <a:gd name="T16" fmla="*/ 214 w 1635"/>
                <a:gd name="T17" fmla="*/ 72 h 2974"/>
                <a:gd name="T18" fmla="*/ 317 w 1635"/>
                <a:gd name="T19" fmla="*/ 305 h 2974"/>
                <a:gd name="T20" fmla="*/ 434 w 1635"/>
                <a:gd name="T21" fmla="*/ 539 h 2974"/>
                <a:gd name="T22" fmla="*/ 558 w 1635"/>
                <a:gd name="T23" fmla="*/ 766 h 2974"/>
                <a:gd name="T24" fmla="*/ 674 w 1635"/>
                <a:gd name="T25" fmla="*/ 994 h 2974"/>
                <a:gd name="T26" fmla="*/ 875 w 1635"/>
                <a:gd name="T27" fmla="*/ 1357 h 2974"/>
                <a:gd name="T28" fmla="*/ 966 w 1635"/>
                <a:gd name="T29" fmla="*/ 1545 h 2974"/>
                <a:gd name="T30" fmla="*/ 1064 w 1635"/>
                <a:gd name="T31" fmla="*/ 1734 h 2974"/>
                <a:gd name="T32" fmla="*/ 1174 w 1635"/>
                <a:gd name="T33" fmla="*/ 1973 h 2974"/>
                <a:gd name="T34" fmla="*/ 1310 w 1635"/>
                <a:gd name="T35" fmla="*/ 2247 h 2974"/>
                <a:gd name="T36" fmla="*/ 1459 w 1635"/>
                <a:gd name="T37" fmla="*/ 2532 h 2974"/>
                <a:gd name="T38" fmla="*/ 1537 w 1635"/>
                <a:gd name="T39" fmla="*/ 2669 h 2974"/>
                <a:gd name="T40" fmla="*/ 1614 w 1635"/>
                <a:gd name="T41" fmla="*/ 2805 h 2974"/>
                <a:gd name="T42" fmla="*/ 1628 w 1635"/>
                <a:gd name="T43" fmla="*/ 2824 h 2974"/>
                <a:gd name="T44" fmla="*/ 1635 w 1635"/>
                <a:gd name="T45" fmla="*/ 2844 h 2974"/>
                <a:gd name="T46" fmla="*/ 1635 w 1635"/>
                <a:gd name="T47" fmla="*/ 2870 h 2974"/>
                <a:gd name="T48" fmla="*/ 1635 w 1635"/>
                <a:gd name="T49" fmla="*/ 2889 h 2974"/>
                <a:gd name="T50" fmla="*/ 1628 w 1635"/>
                <a:gd name="T51" fmla="*/ 2909 h 2974"/>
                <a:gd name="T52" fmla="*/ 1614 w 1635"/>
                <a:gd name="T53" fmla="*/ 2928 h 2974"/>
                <a:gd name="T54" fmla="*/ 1602 w 1635"/>
                <a:gd name="T55" fmla="*/ 2948 h 2974"/>
                <a:gd name="T56" fmla="*/ 1582 w 1635"/>
                <a:gd name="T57" fmla="*/ 2960 h 2974"/>
                <a:gd name="T58" fmla="*/ 1563 w 1635"/>
                <a:gd name="T59" fmla="*/ 2967 h 2974"/>
                <a:gd name="T60" fmla="*/ 1543 w 1635"/>
                <a:gd name="T61" fmla="*/ 2974 h 2974"/>
                <a:gd name="T62" fmla="*/ 1517 w 1635"/>
                <a:gd name="T63" fmla="*/ 2974 h 2974"/>
                <a:gd name="T64" fmla="*/ 1498 w 1635"/>
                <a:gd name="T65" fmla="*/ 2974 h 2974"/>
                <a:gd name="T66" fmla="*/ 1478 w 1635"/>
                <a:gd name="T67" fmla="*/ 2967 h 2974"/>
                <a:gd name="T68" fmla="*/ 1459 w 1635"/>
                <a:gd name="T69" fmla="*/ 2954 h 2974"/>
                <a:gd name="T70" fmla="*/ 1440 w 1635"/>
                <a:gd name="T71" fmla="*/ 2941 h 2974"/>
                <a:gd name="T72" fmla="*/ 1427 w 1635"/>
                <a:gd name="T73" fmla="*/ 2922 h 2974"/>
                <a:gd name="T74" fmla="*/ 1349 w 1635"/>
                <a:gd name="T75" fmla="*/ 2786 h 2974"/>
                <a:gd name="T76" fmla="*/ 1264 w 1635"/>
                <a:gd name="T77" fmla="*/ 2643 h 2974"/>
                <a:gd name="T78" fmla="*/ 1115 w 1635"/>
                <a:gd name="T79" fmla="*/ 2363 h 2974"/>
                <a:gd name="T80" fmla="*/ 980 w 1635"/>
                <a:gd name="T81" fmla="*/ 2084 h 2974"/>
                <a:gd name="T82" fmla="*/ 856 w 1635"/>
                <a:gd name="T83" fmla="*/ 1831 h 2974"/>
                <a:gd name="T84" fmla="*/ 772 w 1635"/>
                <a:gd name="T85" fmla="*/ 1642 h 2974"/>
                <a:gd name="T86" fmla="*/ 674 w 1635"/>
                <a:gd name="T87" fmla="*/ 1461 h 2974"/>
                <a:gd name="T88" fmla="*/ 480 w 1635"/>
                <a:gd name="T89" fmla="*/ 1097 h 2974"/>
                <a:gd name="T90" fmla="*/ 357 w 1635"/>
                <a:gd name="T91" fmla="*/ 870 h 2974"/>
                <a:gd name="T92" fmla="*/ 233 w 1635"/>
                <a:gd name="T93" fmla="*/ 636 h 2974"/>
                <a:gd name="T94" fmla="*/ 117 w 1635"/>
                <a:gd name="T95" fmla="*/ 396 h 2974"/>
                <a:gd name="T96" fmla="*/ 6 w 1635"/>
                <a:gd name="T97" fmla="*/ 156 h 2974"/>
                <a:gd name="T98" fmla="*/ 0 w 1635"/>
                <a:gd name="T99" fmla="*/ 137 h 2974"/>
                <a:gd name="T100" fmla="*/ 0 w 1635"/>
                <a:gd name="T101" fmla="*/ 110 h 2974"/>
                <a:gd name="T102" fmla="*/ 0 w 1635"/>
                <a:gd name="T103" fmla="*/ 91 h 2974"/>
                <a:gd name="T104" fmla="*/ 6 w 1635"/>
                <a:gd name="T105" fmla="*/ 72 h 2974"/>
                <a:gd name="T106" fmla="*/ 19 w 1635"/>
                <a:gd name="T107" fmla="*/ 51 h 2974"/>
                <a:gd name="T108" fmla="*/ 32 w 1635"/>
                <a:gd name="T109" fmla="*/ 32 h 2974"/>
                <a:gd name="T110" fmla="*/ 46 w 1635"/>
                <a:gd name="T111" fmla="*/ 20 h 2974"/>
                <a:gd name="T112" fmla="*/ 65 w 1635"/>
                <a:gd name="T113" fmla="*/ 7 h 2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35" h="2974">
                  <a:moveTo>
                    <a:pt x="65" y="7"/>
                  </a:moveTo>
                  <a:lnTo>
                    <a:pt x="91" y="0"/>
                  </a:lnTo>
                  <a:lnTo>
                    <a:pt x="110" y="0"/>
                  </a:lnTo>
                  <a:lnTo>
                    <a:pt x="130" y="0"/>
                  </a:lnTo>
                  <a:lnTo>
                    <a:pt x="156" y="7"/>
                  </a:lnTo>
                  <a:lnTo>
                    <a:pt x="175" y="20"/>
                  </a:lnTo>
                  <a:lnTo>
                    <a:pt x="189" y="32"/>
                  </a:lnTo>
                  <a:lnTo>
                    <a:pt x="201" y="51"/>
                  </a:lnTo>
                  <a:lnTo>
                    <a:pt x="214" y="72"/>
                  </a:lnTo>
                  <a:lnTo>
                    <a:pt x="317" y="305"/>
                  </a:lnTo>
                  <a:lnTo>
                    <a:pt x="434" y="539"/>
                  </a:lnTo>
                  <a:lnTo>
                    <a:pt x="558" y="766"/>
                  </a:lnTo>
                  <a:lnTo>
                    <a:pt x="674" y="994"/>
                  </a:lnTo>
                  <a:lnTo>
                    <a:pt x="875" y="1357"/>
                  </a:lnTo>
                  <a:lnTo>
                    <a:pt x="966" y="1545"/>
                  </a:lnTo>
                  <a:lnTo>
                    <a:pt x="1064" y="1734"/>
                  </a:lnTo>
                  <a:lnTo>
                    <a:pt x="1174" y="1973"/>
                  </a:lnTo>
                  <a:lnTo>
                    <a:pt x="1310" y="2247"/>
                  </a:lnTo>
                  <a:lnTo>
                    <a:pt x="1459" y="2532"/>
                  </a:lnTo>
                  <a:lnTo>
                    <a:pt x="1537" y="2669"/>
                  </a:lnTo>
                  <a:lnTo>
                    <a:pt x="1614" y="2805"/>
                  </a:lnTo>
                  <a:lnTo>
                    <a:pt x="1628" y="2824"/>
                  </a:lnTo>
                  <a:lnTo>
                    <a:pt x="1635" y="2844"/>
                  </a:lnTo>
                  <a:lnTo>
                    <a:pt x="1635" y="2870"/>
                  </a:lnTo>
                  <a:lnTo>
                    <a:pt x="1635" y="2889"/>
                  </a:lnTo>
                  <a:lnTo>
                    <a:pt x="1628" y="2909"/>
                  </a:lnTo>
                  <a:lnTo>
                    <a:pt x="1614" y="2928"/>
                  </a:lnTo>
                  <a:lnTo>
                    <a:pt x="1602" y="2948"/>
                  </a:lnTo>
                  <a:lnTo>
                    <a:pt x="1582" y="2960"/>
                  </a:lnTo>
                  <a:lnTo>
                    <a:pt x="1563" y="2967"/>
                  </a:lnTo>
                  <a:lnTo>
                    <a:pt x="1543" y="2974"/>
                  </a:lnTo>
                  <a:lnTo>
                    <a:pt x="1517" y="2974"/>
                  </a:lnTo>
                  <a:lnTo>
                    <a:pt x="1498" y="2974"/>
                  </a:lnTo>
                  <a:lnTo>
                    <a:pt x="1478" y="2967"/>
                  </a:lnTo>
                  <a:lnTo>
                    <a:pt x="1459" y="2954"/>
                  </a:lnTo>
                  <a:lnTo>
                    <a:pt x="1440" y="2941"/>
                  </a:lnTo>
                  <a:lnTo>
                    <a:pt x="1427" y="2922"/>
                  </a:lnTo>
                  <a:lnTo>
                    <a:pt x="1349" y="2786"/>
                  </a:lnTo>
                  <a:lnTo>
                    <a:pt x="1264" y="2643"/>
                  </a:lnTo>
                  <a:lnTo>
                    <a:pt x="1115" y="2363"/>
                  </a:lnTo>
                  <a:lnTo>
                    <a:pt x="980" y="2084"/>
                  </a:lnTo>
                  <a:lnTo>
                    <a:pt x="856" y="1831"/>
                  </a:lnTo>
                  <a:lnTo>
                    <a:pt x="772" y="1642"/>
                  </a:lnTo>
                  <a:lnTo>
                    <a:pt x="674" y="1461"/>
                  </a:lnTo>
                  <a:lnTo>
                    <a:pt x="480" y="1097"/>
                  </a:lnTo>
                  <a:lnTo>
                    <a:pt x="357" y="870"/>
                  </a:lnTo>
                  <a:lnTo>
                    <a:pt x="233" y="636"/>
                  </a:lnTo>
                  <a:lnTo>
                    <a:pt x="117" y="396"/>
                  </a:lnTo>
                  <a:lnTo>
                    <a:pt x="6" y="156"/>
                  </a:lnTo>
                  <a:lnTo>
                    <a:pt x="0" y="137"/>
                  </a:lnTo>
                  <a:lnTo>
                    <a:pt x="0" y="110"/>
                  </a:lnTo>
                  <a:lnTo>
                    <a:pt x="0" y="91"/>
                  </a:lnTo>
                  <a:lnTo>
                    <a:pt x="6" y="72"/>
                  </a:lnTo>
                  <a:lnTo>
                    <a:pt x="19" y="51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5" y="7"/>
                  </a:lnTo>
                  <a:close/>
                </a:path>
              </a:pathLst>
            </a:custGeom>
            <a:solidFill>
              <a:srgbClr val="B9D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2" name="Freeform 52"/>
            <p:cNvSpPr>
              <a:spLocks/>
            </p:cNvSpPr>
            <p:nvPr/>
          </p:nvSpPr>
          <p:spPr bwMode="auto">
            <a:xfrm>
              <a:off x="7523282" y="4106717"/>
              <a:ext cx="147638" cy="71438"/>
            </a:xfrm>
            <a:custGeom>
              <a:avLst/>
              <a:gdLst>
                <a:gd name="T0" fmla="*/ 291 w 837"/>
                <a:gd name="T1" fmla="*/ 201 h 409"/>
                <a:gd name="T2" fmla="*/ 195 w 837"/>
                <a:gd name="T3" fmla="*/ 195 h 409"/>
                <a:gd name="T4" fmla="*/ 97 w 837"/>
                <a:gd name="T5" fmla="*/ 201 h 409"/>
                <a:gd name="T6" fmla="*/ 52 w 837"/>
                <a:gd name="T7" fmla="*/ 97 h 409"/>
                <a:gd name="T8" fmla="*/ 0 w 837"/>
                <a:gd name="T9" fmla="*/ 0 h 409"/>
                <a:gd name="T10" fmla="*/ 110 w 837"/>
                <a:gd name="T11" fmla="*/ 0 h 409"/>
                <a:gd name="T12" fmla="*/ 214 w 837"/>
                <a:gd name="T13" fmla="*/ 0 h 409"/>
                <a:gd name="T14" fmla="*/ 324 w 837"/>
                <a:gd name="T15" fmla="*/ 13 h 409"/>
                <a:gd name="T16" fmla="*/ 434 w 837"/>
                <a:gd name="T17" fmla="*/ 32 h 409"/>
                <a:gd name="T18" fmla="*/ 538 w 837"/>
                <a:gd name="T19" fmla="*/ 59 h 409"/>
                <a:gd name="T20" fmla="*/ 642 w 837"/>
                <a:gd name="T21" fmla="*/ 91 h 409"/>
                <a:gd name="T22" fmla="*/ 739 w 837"/>
                <a:gd name="T23" fmla="*/ 130 h 409"/>
                <a:gd name="T24" fmla="*/ 837 w 837"/>
                <a:gd name="T25" fmla="*/ 182 h 409"/>
                <a:gd name="T26" fmla="*/ 791 w 837"/>
                <a:gd name="T27" fmla="*/ 298 h 409"/>
                <a:gd name="T28" fmla="*/ 739 w 837"/>
                <a:gd name="T29" fmla="*/ 409 h 409"/>
                <a:gd name="T30" fmla="*/ 635 w 837"/>
                <a:gd name="T31" fmla="*/ 338 h 409"/>
                <a:gd name="T32" fmla="*/ 577 w 837"/>
                <a:gd name="T33" fmla="*/ 306 h 409"/>
                <a:gd name="T34" fmla="*/ 525 w 837"/>
                <a:gd name="T35" fmla="*/ 273 h 409"/>
                <a:gd name="T36" fmla="*/ 467 w 837"/>
                <a:gd name="T37" fmla="*/ 247 h 409"/>
                <a:gd name="T38" fmla="*/ 409 w 837"/>
                <a:gd name="T39" fmla="*/ 227 h 409"/>
                <a:gd name="T40" fmla="*/ 350 w 837"/>
                <a:gd name="T41" fmla="*/ 214 h 409"/>
                <a:gd name="T42" fmla="*/ 291 w 837"/>
                <a:gd name="T43" fmla="*/ 201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37" h="409">
                  <a:moveTo>
                    <a:pt x="291" y="201"/>
                  </a:moveTo>
                  <a:lnTo>
                    <a:pt x="195" y="195"/>
                  </a:lnTo>
                  <a:lnTo>
                    <a:pt x="97" y="201"/>
                  </a:lnTo>
                  <a:lnTo>
                    <a:pt x="52" y="97"/>
                  </a:lnTo>
                  <a:lnTo>
                    <a:pt x="0" y="0"/>
                  </a:lnTo>
                  <a:lnTo>
                    <a:pt x="110" y="0"/>
                  </a:lnTo>
                  <a:lnTo>
                    <a:pt x="214" y="0"/>
                  </a:lnTo>
                  <a:lnTo>
                    <a:pt x="324" y="13"/>
                  </a:lnTo>
                  <a:lnTo>
                    <a:pt x="434" y="32"/>
                  </a:lnTo>
                  <a:lnTo>
                    <a:pt x="538" y="59"/>
                  </a:lnTo>
                  <a:lnTo>
                    <a:pt x="642" y="91"/>
                  </a:lnTo>
                  <a:lnTo>
                    <a:pt x="739" y="130"/>
                  </a:lnTo>
                  <a:lnTo>
                    <a:pt x="837" y="182"/>
                  </a:lnTo>
                  <a:lnTo>
                    <a:pt x="791" y="298"/>
                  </a:lnTo>
                  <a:lnTo>
                    <a:pt x="739" y="409"/>
                  </a:lnTo>
                  <a:lnTo>
                    <a:pt x="635" y="338"/>
                  </a:lnTo>
                  <a:lnTo>
                    <a:pt x="577" y="306"/>
                  </a:lnTo>
                  <a:lnTo>
                    <a:pt x="525" y="273"/>
                  </a:lnTo>
                  <a:lnTo>
                    <a:pt x="467" y="247"/>
                  </a:lnTo>
                  <a:lnTo>
                    <a:pt x="409" y="227"/>
                  </a:lnTo>
                  <a:lnTo>
                    <a:pt x="350" y="214"/>
                  </a:lnTo>
                  <a:lnTo>
                    <a:pt x="291" y="201"/>
                  </a:lnTo>
                  <a:close/>
                </a:path>
              </a:pathLst>
            </a:custGeom>
            <a:solidFill>
              <a:srgbClr val="85C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" name="Freeform 53"/>
            <p:cNvSpPr>
              <a:spLocks/>
            </p:cNvSpPr>
            <p:nvPr/>
          </p:nvSpPr>
          <p:spPr bwMode="auto">
            <a:xfrm>
              <a:off x="7653457" y="4138467"/>
              <a:ext cx="117475" cy="142875"/>
            </a:xfrm>
            <a:custGeom>
              <a:avLst/>
              <a:gdLst>
                <a:gd name="T0" fmla="*/ 331 w 668"/>
                <a:gd name="T1" fmla="*/ 604 h 812"/>
                <a:gd name="T2" fmla="*/ 259 w 668"/>
                <a:gd name="T3" fmla="*/ 506 h 812"/>
                <a:gd name="T4" fmla="*/ 182 w 668"/>
                <a:gd name="T5" fmla="*/ 409 h 812"/>
                <a:gd name="T6" fmla="*/ 98 w 668"/>
                <a:gd name="T7" fmla="*/ 311 h 812"/>
                <a:gd name="T8" fmla="*/ 0 w 668"/>
                <a:gd name="T9" fmla="*/ 227 h 812"/>
                <a:gd name="T10" fmla="*/ 52 w 668"/>
                <a:gd name="T11" fmla="*/ 116 h 812"/>
                <a:gd name="T12" fmla="*/ 98 w 668"/>
                <a:gd name="T13" fmla="*/ 0 h 812"/>
                <a:gd name="T14" fmla="*/ 156 w 668"/>
                <a:gd name="T15" fmla="*/ 32 h 812"/>
                <a:gd name="T16" fmla="*/ 207 w 668"/>
                <a:gd name="T17" fmla="*/ 72 h 812"/>
                <a:gd name="T18" fmla="*/ 259 w 668"/>
                <a:gd name="T19" fmla="*/ 116 h 812"/>
                <a:gd name="T20" fmla="*/ 312 w 668"/>
                <a:gd name="T21" fmla="*/ 162 h 812"/>
                <a:gd name="T22" fmla="*/ 363 w 668"/>
                <a:gd name="T23" fmla="*/ 208 h 812"/>
                <a:gd name="T24" fmla="*/ 409 w 668"/>
                <a:gd name="T25" fmla="*/ 260 h 812"/>
                <a:gd name="T26" fmla="*/ 454 w 668"/>
                <a:gd name="T27" fmla="*/ 318 h 812"/>
                <a:gd name="T28" fmla="*/ 493 w 668"/>
                <a:gd name="T29" fmla="*/ 376 h 812"/>
                <a:gd name="T30" fmla="*/ 538 w 668"/>
                <a:gd name="T31" fmla="*/ 461 h 812"/>
                <a:gd name="T32" fmla="*/ 583 w 668"/>
                <a:gd name="T33" fmla="*/ 539 h 812"/>
                <a:gd name="T34" fmla="*/ 629 w 668"/>
                <a:gd name="T35" fmla="*/ 623 h 812"/>
                <a:gd name="T36" fmla="*/ 668 w 668"/>
                <a:gd name="T37" fmla="*/ 714 h 812"/>
                <a:gd name="T38" fmla="*/ 558 w 668"/>
                <a:gd name="T39" fmla="*/ 759 h 812"/>
                <a:gd name="T40" fmla="*/ 448 w 668"/>
                <a:gd name="T41" fmla="*/ 812 h 812"/>
                <a:gd name="T42" fmla="*/ 396 w 668"/>
                <a:gd name="T43" fmla="*/ 707 h 812"/>
                <a:gd name="T44" fmla="*/ 331 w 668"/>
                <a:gd name="T45" fmla="*/ 604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68" h="812">
                  <a:moveTo>
                    <a:pt x="331" y="604"/>
                  </a:moveTo>
                  <a:lnTo>
                    <a:pt x="259" y="506"/>
                  </a:lnTo>
                  <a:lnTo>
                    <a:pt x="182" y="409"/>
                  </a:lnTo>
                  <a:lnTo>
                    <a:pt x="98" y="311"/>
                  </a:lnTo>
                  <a:lnTo>
                    <a:pt x="0" y="227"/>
                  </a:lnTo>
                  <a:lnTo>
                    <a:pt x="52" y="116"/>
                  </a:lnTo>
                  <a:lnTo>
                    <a:pt x="98" y="0"/>
                  </a:lnTo>
                  <a:lnTo>
                    <a:pt x="156" y="32"/>
                  </a:lnTo>
                  <a:lnTo>
                    <a:pt x="207" y="72"/>
                  </a:lnTo>
                  <a:lnTo>
                    <a:pt x="259" y="116"/>
                  </a:lnTo>
                  <a:lnTo>
                    <a:pt x="312" y="162"/>
                  </a:lnTo>
                  <a:lnTo>
                    <a:pt x="363" y="208"/>
                  </a:lnTo>
                  <a:lnTo>
                    <a:pt x="409" y="260"/>
                  </a:lnTo>
                  <a:lnTo>
                    <a:pt x="454" y="318"/>
                  </a:lnTo>
                  <a:lnTo>
                    <a:pt x="493" y="376"/>
                  </a:lnTo>
                  <a:lnTo>
                    <a:pt x="538" y="461"/>
                  </a:lnTo>
                  <a:lnTo>
                    <a:pt x="583" y="539"/>
                  </a:lnTo>
                  <a:lnTo>
                    <a:pt x="629" y="623"/>
                  </a:lnTo>
                  <a:lnTo>
                    <a:pt x="668" y="714"/>
                  </a:lnTo>
                  <a:lnTo>
                    <a:pt x="558" y="759"/>
                  </a:lnTo>
                  <a:lnTo>
                    <a:pt x="448" y="812"/>
                  </a:lnTo>
                  <a:lnTo>
                    <a:pt x="396" y="707"/>
                  </a:lnTo>
                  <a:lnTo>
                    <a:pt x="331" y="604"/>
                  </a:lnTo>
                  <a:close/>
                </a:path>
              </a:pathLst>
            </a:custGeom>
            <a:solidFill>
              <a:srgbClr val="CDE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" name="Freeform 54"/>
            <p:cNvSpPr>
              <a:spLocks/>
            </p:cNvSpPr>
            <p:nvPr/>
          </p:nvSpPr>
          <p:spPr bwMode="auto">
            <a:xfrm>
              <a:off x="7732832" y="4265467"/>
              <a:ext cx="57150" cy="119063"/>
            </a:xfrm>
            <a:custGeom>
              <a:avLst/>
              <a:gdLst>
                <a:gd name="T0" fmla="*/ 0 w 324"/>
                <a:gd name="T1" fmla="*/ 98 h 682"/>
                <a:gd name="T2" fmla="*/ 110 w 324"/>
                <a:gd name="T3" fmla="*/ 45 h 682"/>
                <a:gd name="T4" fmla="*/ 220 w 324"/>
                <a:gd name="T5" fmla="*/ 0 h 682"/>
                <a:gd name="T6" fmla="*/ 246 w 324"/>
                <a:gd name="T7" fmla="*/ 85 h 682"/>
                <a:gd name="T8" fmla="*/ 278 w 324"/>
                <a:gd name="T9" fmla="*/ 169 h 682"/>
                <a:gd name="T10" fmla="*/ 298 w 324"/>
                <a:gd name="T11" fmla="*/ 253 h 682"/>
                <a:gd name="T12" fmla="*/ 311 w 324"/>
                <a:gd name="T13" fmla="*/ 338 h 682"/>
                <a:gd name="T14" fmla="*/ 324 w 324"/>
                <a:gd name="T15" fmla="*/ 429 h 682"/>
                <a:gd name="T16" fmla="*/ 324 w 324"/>
                <a:gd name="T17" fmla="*/ 513 h 682"/>
                <a:gd name="T18" fmla="*/ 317 w 324"/>
                <a:gd name="T19" fmla="*/ 597 h 682"/>
                <a:gd name="T20" fmla="*/ 311 w 324"/>
                <a:gd name="T21" fmla="*/ 682 h 682"/>
                <a:gd name="T22" fmla="*/ 162 w 324"/>
                <a:gd name="T23" fmla="*/ 676 h 682"/>
                <a:gd name="T24" fmla="*/ 13 w 324"/>
                <a:gd name="T25" fmla="*/ 669 h 682"/>
                <a:gd name="T26" fmla="*/ 38 w 324"/>
                <a:gd name="T27" fmla="*/ 597 h 682"/>
                <a:gd name="T28" fmla="*/ 58 w 324"/>
                <a:gd name="T29" fmla="*/ 532 h 682"/>
                <a:gd name="T30" fmla="*/ 64 w 324"/>
                <a:gd name="T31" fmla="*/ 461 h 682"/>
                <a:gd name="T32" fmla="*/ 64 w 324"/>
                <a:gd name="T33" fmla="*/ 389 h 682"/>
                <a:gd name="T34" fmla="*/ 58 w 324"/>
                <a:gd name="T35" fmla="*/ 318 h 682"/>
                <a:gd name="T36" fmla="*/ 45 w 324"/>
                <a:gd name="T37" fmla="*/ 240 h 682"/>
                <a:gd name="T38" fmla="*/ 26 w 324"/>
                <a:gd name="T39" fmla="*/ 169 h 682"/>
                <a:gd name="T40" fmla="*/ 0 w 324"/>
                <a:gd name="T41" fmla="*/ 98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4" h="682">
                  <a:moveTo>
                    <a:pt x="0" y="98"/>
                  </a:moveTo>
                  <a:lnTo>
                    <a:pt x="110" y="45"/>
                  </a:lnTo>
                  <a:lnTo>
                    <a:pt x="220" y="0"/>
                  </a:lnTo>
                  <a:lnTo>
                    <a:pt x="246" y="85"/>
                  </a:lnTo>
                  <a:lnTo>
                    <a:pt x="278" y="169"/>
                  </a:lnTo>
                  <a:lnTo>
                    <a:pt x="298" y="253"/>
                  </a:lnTo>
                  <a:lnTo>
                    <a:pt x="311" y="338"/>
                  </a:lnTo>
                  <a:lnTo>
                    <a:pt x="324" y="429"/>
                  </a:lnTo>
                  <a:lnTo>
                    <a:pt x="324" y="513"/>
                  </a:lnTo>
                  <a:lnTo>
                    <a:pt x="317" y="597"/>
                  </a:lnTo>
                  <a:lnTo>
                    <a:pt x="311" y="682"/>
                  </a:lnTo>
                  <a:lnTo>
                    <a:pt x="162" y="676"/>
                  </a:lnTo>
                  <a:lnTo>
                    <a:pt x="13" y="669"/>
                  </a:lnTo>
                  <a:lnTo>
                    <a:pt x="38" y="597"/>
                  </a:lnTo>
                  <a:lnTo>
                    <a:pt x="58" y="532"/>
                  </a:lnTo>
                  <a:lnTo>
                    <a:pt x="64" y="461"/>
                  </a:lnTo>
                  <a:lnTo>
                    <a:pt x="64" y="389"/>
                  </a:lnTo>
                  <a:lnTo>
                    <a:pt x="58" y="318"/>
                  </a:lnTo>
                  <a:lnTo>
                    <a:pt x="45" y="240"/>
                  </a:lnTo>
                  <a:lnTo>
                    <a:pt x="26" y="169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85C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" name="Freeform 55"/>
            <p:cNvSpPr>
              <a:spLocks/>
            </p:cNvSpPr>
            <p:nvPr/>
          </p:nvSpPr>
          <p:spPr bwMode="auto">
            <a:xfrm>
              <a:off x="7591544" y="4382942"/>
              <a:ext cx="195263" cy="173038"/>
            </a:xfrm>
            <a:custGeom>
              <a:avLst/>
              <a:gdLst>
                <a:gd name="T0" fmla="*/ 585 w 1110"/>
                <a:gd name="T1" fmla="*/ 286 h 980"/>
                <a:gd name="T2" fmla="*/ 656 w 1110"/>
                <a:gd name="T3" fmla="*/ 214 h 980"/>
                <a:gd name="T4" fmla="*/ 720 w 1110"/>
                <a:gd name="T5" fmla="*/ 149 h 980"/>
                <a:gd name="T6" fmla="*/ 772 w 1110"/>
                <a:gd name="T7" fmla="*/ 72 h 980"/>
                <a:gd name="T8" fmla="*/ 812 w 1110"/>
                <a:gd name="T9" fmla="*/ 0 h 980"/>
                <a:gd name="T10" fmla="*/ 961 w 1110"/>
                <a:gd name="T11" fmla="*/ 7 h 980"/>
                <a:gd name="T12" fmla="*/ 1110 w 1110"/>
                <a:gd name="T13" fmla="*/ 13 h 980"/>
                <a:gd name="T14" fmla="*/ 1097 w 1110"/>
                <a:gd name="T15" fmla="*/ 72 h 980"/>
                <a:gd name="T16" fmla="*/ 1077 w 1110"/>
                <a:gd name="T17" fmla="*/ 129 h 980"/>
                <a:gd name="T18" fmla="*/ 1058 w 1110"/>
                <a:gd name="T19" fmla="*/ 188 h 980"/>
                <a:gd name="T20" fmla="*/ 1032 w 1110"/>
                <a:gd name="T21" fmla="*/ 246 h 980"/>
                <a:gd name="T22" fmla="*/ 999 w 1110"/>
                <a:gd name="T23" fmla="*/ 305 h 980"/>
                <a:gd name="T24" fmla="*/ 967 w 1110"/>
                <a:gd name="T25" fmla="*/ 357 h 980"/>
                <a:gd name="T26" fmla="*/ 928 w 1110"/>
                <a:gd name="T27" fmla="*/ 416 h 980"/>
                <a:gd name="T28" fmla="*/ 883 w 1110"/>
                <a:gd name="T29" fmla="*/ 468 h 980"/>
                <a:gd name="T30" fmla="*/ 792 w 1110"/>
                <a:gd name="T31" fmla="*/ 558 h 980"/>
                <a:gd name="T32" fmla="*/ 701 w 1110"/>
                <a:gd name="T33" fmla="*/ 642 h 980"/>
                <a:gd name="T34" fmla="*/ 604 w 1110"/>
                <a:gd name="T35" fmla="*/ 720 h 980"/>
                <a:gd name="T36" fmla="*/ 500 w 1110"/>
                <a:gd name="T37" fmla="*/ 791 h 980"/>
                <a:gd name="T38" fmla="*/ 396 w 1110"/>
                <a:gd name="T39" fmla="*/ 850 h 980"/>
                <a:gd name="T40" fmla="*/ 286 w 1110"/>
                <a:gd name="T41" fmla="*/ 902 h 980"/>
                <a:gd name="T42" fmla="*/ 176 w 1110"/>
                <a:gd name="T43" fmla="*/ 948 h 980"/>
                <a:gd name="T44" fmla="*/ 59 w 1110"/>
                <a:gd name="T45" fmla="*/ 980 h 980"/>
                <a:gd name="T46" fmla="*/ 33 w 1110"/>
                <a:gd name="T47" fmla="*/ 785 h 980"/>
                <a:gd name="T48" fmla="*/ 21 w 1110"/>
                <a:gd name="T49" fmla="*/ 688 h 980"/>
                <a:gd name="T50" fmla="*/ 0 w 1110"/>
                <a:gd name="T51" fmla="*/ 590 h 980"/>
                <a:gd name="T52" fmla="*/ 79 w 1110"/>
                <a:gd name="T53" fmla="*/ 565 h 980"/>
                <a:gd name="T54" fmla="*/ 157 w 1110"/>
                <a:gd name="T55" fmla="*/ 539 h 980"/>
                <a:gd name="T56" fmla="*/ 235 w 1110"/>
                <a:gd name="T57" fmla="*/ 506 h 980"/>
                <a:gd name="T58" fmla="*/ 312 w 1110"/>
                <a:gd name="T59" fmla="*/ 468 h 980"/>
                <a:gd name="T60" fmla="*/ 384 w 1110"/>
                <a:gd name="T61" fmla="*/ 428 h 980"/>
                <a:gd name="T62" fmla="*/ 455 w 1110"/>
                <a:gd name="T63" fmla="*/ 383 h 980"/>
                <a:gd name="T64" fmla="*/ 520 w 1110"/>
                <a:gd name="T65" fmla="*/ 330 h 980"/>
                <a:gd name="T66" fmla="*/ 585 w 1110"/>
                <a:gd name="T67" fmla="*/ 286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10" h="980">
                  <a:moveTo>
                    <a:pt x="585" y="286"/>
                  </a:moveTo>
                  <a:lnTo>
                    <a:pt x="656" y="214"/>
                  </a:lnTo>
                  <a:lnTo>
                    <a:pt x="720" y="149"/>
                  </a:lnTo>
                  <a:lnTo>
                    <a:pt x="772" y="72"/>
                  </a:lnTo>
                  <a:lnTo>
                    <a:pt x="812" y="0"/>
                  </a:lnTo>
                  <a:lnTo>
                    <a:pt x="961" y="7"/>
                  </a:lnTo>
                  <a:lnTo>
                    <a:pt x="1110" y="13"/>
                  </a:lnTo>
                  <a:lnTo>
                    <a:pt x="1097" y="72"/>
                  </a:lnTo>
                  <a:lnTo>
                    <a:pt x="1077" y="129"/>
                  </a:lnTo>
                  <a:lnTo>
                    <a:pt x="1058" y="188"/>
                  </a:lnTo>
                  <a:lnTo>
                    <a:pt x="1032" y="246"/>
                  </a:lnTo>
                  <a:lnTo>
                    <a:pt x="999" y="305"/>
                  </a:lnTo>
                  <a:lnTo>
                    <a:pt x="967" y="357"/>
                  </a:lnTo>
                  <a:lnTo>
                    <a:pt x="928" y="416"/>
                  </a:lnTo>
                  <a:lnTo>
                    <a:pt x="883" y="468"/>
                  </a:lnTo>
                  <a:lnTo>
                    <a:pt x="792" y="558"/>
                  </a:lnTo>
                  <a:lnTo>
                    <a:pt x="701" y="642"/>
                  </a:lnTo>
                  <a:lnTo>
                    <a:pt x="604" y="720"/>
                  </a:lnTo>
                  <a:lnTo>
                    <a:pt x="500" y="791"/>
                  </a:lnTo>
                  <a:lnTo>
                    <a:pt x="396" y="850"/>
                  </a:lnTo>
                  <a:lnTo>
                    <a:pt x="286" y="902"/>
                  </a:lnTo>
                  <a:lnTo>
                    <a:pt x="176" y="948"/>
                  </a:lnTo>
                  <a:lnTo>
                    <a:pt x="59" y="980"/>
                  </a:lnTo>
                  <a:lnTo>
                    <a:pt x="33" y="785"/>
                  </a:lnTo>
                  <a:lnTo>
                    <a:pt x="21" y="688"/>
                  </a:lnTo>
                  <a:lnTo>
                    <a:pt x="0" y="590"/>
                  </a:lnTo>
                  <a:lnTo>
                    <a:pt x="79" y="565"/>
                  </a:lnTo>
                  <a:lnTo>
                    <a:pt x="157" y="539"/>
                  </a:lnTo>
                  <a:lnTo>
                    <a:pt x="235" y="506"/>
                  </a:lnTo>
                  <a:lnTo>
                    <a:pt x="312" y="468"/>
                  </a:lnTo>
                  <a:lnTo>
                    <a:pt x="384" y="428"/>
                  </a:lnTo>
                  <a:lnTo>
                    <a:pt x="455" y="383"/>
                  </a:lnTo>
                  <a:lnTo>
                    <a:pt x="520" y="330"/>
                  </a:lnTo>
                  <a:lnTo>
                    <a:pt x="585" y="286"/>
                  </a:lnTo>
                  <a:close/>
                </a:path>
              </a:pathLst>
            </a:custGeom>
            <a:solidFill>
              <a:srgbClr val="CDE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" name="Freeform 56"/>
            <p:cNvSpPr>
              <a:spLocks/>
            </p:cNvSpPr>
            <p:nvPr/>
          </p:nvSpPr>
          <p:spPr bwMode="auto">
            <a:xfrm>
              <a:off x="7280394" y="4216254"/>
              <a:ext cx="74613" cy="142875"/>
            </a:xfrm>
            <a:custGeom>
              <a:avLst/>
              <a:gdLst>
                <a:gd name="T0" fmla="*/ 175 w 422"/>
                <a:gd name="T1" fmla="*/ 0 h 811"/>
                <a:gd name="T2" fmla="*/ 422 w 422"/>
                <a:gd name="T3" fmla="*/ 110 h 811"/>
                <a:gd name="T4" fmla="*/ 376 w 422"/>
                <a:gd name="T5" fmla="*/ 188 h 811"/>
                <a:gd name="T6" fmla="*/ 344 w 422"/>
                <a:gd name="T7" fmla="*/ 266 h 811"/>
                <a:gd name="T8" fmla="*/ 311 w 422"/>
                <a:gd name="T9" fmla="*/ 344 h 811"/>
                <a:gd name="T10" fmla="*/ 292 w 422"/>
                <a:gd name="T11" fmla="*/ 429 h 811"/>
                <a:gd name="T12" fmla="*/ 285 w 422"/>
                <a:gd name="T13" fmla="*/ 513 h 811"/>
                <a:gd name="T14" fmla="*/ 285 w 422"/>
                <a:gd name="T15" fmla="*/ 597 h 811"/>
                <a:gd name="T16" fmla="*/ 305 w 422"/>
                <a:gd name="T17" fmla="*/ 681 h 811"/>
                <a:gd name="T18" fmla="*/ 331 w 422"/>
                <a:gd name="T19" fmla="*/ 766 h 811"/>
                <a:gd name="T20" fmla="*/ 350 w 422"/>
                <a:gd name="T21" fmla="*/ 805 h 811"/>
                <a:gd name="T22" fmla="*/ 175 w 422"/>
                <a:gd name="T23" fmla="*/ 811 h 811"/>
                <a:gd name="T24" fmla="*/ 6 w 422"/>
                <a:gd name="T25" fmla="*/ 805 h 811"/>
                <a:gd name="T26" fmla="*/ 0 w 422"/>
                <a:gd name="T27" fmla="*/ 701 h 811"/>
                <a:gd name="T28" fmla="*/ 0 w 422"/>
                <a:gd name="T29" fmla="*/ 597 h 811"/>
                <a:gd name="T30" fmla="*/ 6 w 422"/>
                <a:gd name="T31" fmla="*/ 494 h 811"/>
                <a:gd name="T32" fmla="*/ 26 w 422"/>
                <a:gd name="T33" fmla="*/ 389 h 811"/>
                <a:gd name="T34" fmla="*/ 52 w 422"/>
                <a:gd name="T35" fmla="*/ 286 h 811"/>
                <a:gd name="T36" fmla="*/ 84 w 422"/>
                <a:gd name="T37" fmla="*/ 188 h 811"/>
                <a:gd name="T38" fmla="*/ 124 w 422"/>
                <a:gd name="T39" fmla="*/ 91 h 811"/>
                <a:gd name="T40" fmla="*/ 175 w 422"/>
                <a:gd name="T41" fmla="*/ 0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2" h="811">
                  <a:moveTo>
                    <a:pt x="175" y="0"/>
                  </a:moveTo>
                  <a:lnTo>
                    <a:pt x="422" y="110"/>
                  </a:lnTo>
                  <a:lnTo>
                    <a:pt x="376" y="188"/>
                  </a:lnTo>
                  <a:lnTo>
                    <a:pt x="344" y="266"/>
                  </a:lnTo>
                  <a:lnTo>
                    <a:pt x="311" y="344"/>
                  </a:lnTo>
                  <a:lnTo>
                    <a:pt x="292" y="429"/>
                  </a:lnTo>
                  <a:lnTo>
                    <a:pt x="285" y="513"/>
                  </a:lnTo>
                  <a:lnTo>
                    <a:pt x="285" y="597"/>
                  </a:lnTo>
                  <a:lnTo>
                    <a:pt x="305" y="681"/>
                  </a:lnTo>
                  <a:lnTo>
                    <a:pt x="331" y="766"/>
                  </a:lnTo>
                  <a:lnTo>
                    <a:pt x="350" y="805"/>
                  </a:lnTo>
                  <a:lnTo>
                    <a:pt x="175" y="811"/>
                  </a:lnTo>
                  <a:lnTo>
                    <a:pt x="6" y="805"/>
                  </a:lnTo>
                  <a:lnTo>
                    <a:pt x="0" y="701"/>
                  </a:lnTo>
                  <a:lnTo>
                    <a:pt x="0" y="597"/>
                  </a:lnTo>
                  <a:lnTo>
                    <a:pt x="6" y="494"/>
                  </a:lnTo>
                  <a:lnTo>
                    <a:pt x="26" y="389"/>
                  </a:lnTo>
                  <a:lnTo>
                    <a:pt x="52" y="286"/>
                  </a:lnTo>
                  <a:lnTo>
                    <a:pt x="84" y="188"/>
                  </a:lnTo>
                  <a:lnTo>
                    <a:pt x="124" y="91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CDE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" name="Freeform 57"/>
            <p:cNvSpPr>
              <a:spLocks/>
            </p:cNvSpPr>
            <p:nvPr/>
          </p:nvSpPr>
          <p:spPr bwMode="auto">
            <a:xfrm>
              <a:off x="7412157" y="4106717"/>
              <a:ext cx="128588" cy="68263"/>
            </a:xfrm>
            <a:custGeom>
              <a:avLst/>
              <a:gdLst>
                <a:gd name="T0" fmla="*/ 630 w 727"/>
                <a:gd name="T1" fmla="*/ 0 h 390"/>
                <a:gd name="T2" fmla="*/ 682 w 727"/>
                <a:gd name="T3" fmla="*/ 97 h 390"/>
                <a:gd name="T4" fmla="*/ 727 w 727"/>
                <a:gd name="T5" fmla="*/ 201 h 390"/>
                <a:gd name="T6" fmla="*/ 643 w 727"/>
                <a:gd name="T7" fmla="*/ 208 h 390"/>
                <a:gd name="T8" fmla="*/ 552 w 727"/>
                <a:gd name="T9" fmla="*/ 221 h 390"/>
                <a:gd name="T10" fmla="*/ 468 w 727"/>
                <a:gd name="T11" fmla="*/ 233 h 390"/>
                <a:gd name="T12" fmla="*/ 384 w 727"/>
                <a:gd name="T13" fmla="*/ 260 h 390"/>
                <a:gd name="T14" fmla="*/ 300 w 727"/>
                <a:gd name="T15" fmla="*/ 286 h 390"/>
                <a:gd name="T16" fmla="*/ 214 w 727"/>
                <a:gd name="T17" fmla="*/ 319 h 390"/>
                <a:gd name="T18" fmla="*/ 137 w 727"/>
                <a:gd name="T19" fmla="*/ 350 h 390"/>
                <a:gd name="T20" fmla="*/ 59 w 727"/>
                <a:gd name="T21" fmla="*/ 390 h 390"/>
                <a:gd name="T22" fmla="*/ 33 w 727"/>
                <a:gd name="T23" fmla="*/ 273 h 390"/>
                <a:gd name="T24" fmla="*/ 0 w 727"/>
                <a:gd name="T25" fmla="*/ 162 h 390"/>
                <a:gd name="T26" fmla="*/ 149 w 727"/>
                <a:gd name="T27" fmla="*/ 97 h 390"/>
                <a:gd name="T28" fmla="*/ 306 w 727"/>
                <a:gd name="T29" fmla="*/ 52 h 390"/>
                <a:gd name="T30" fmla="*/ 461 w 727"/>
                <a:gd name="T31" fmla="*/ 19 h 390"/>
                <a:gd name="T32" fmla="*/ 630 w 727"/>
                <a:gd name="T3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7" h="390">
                  <a:moveTo>
                    <a:pt x="630" y="0"/>
                  </a:moveTo>
                  <a:lnTo>
                    <a:pt x="682" y="97"/>
                  </a:lnTo>
                  <a:lnTo>
                    <a:pt x="727" y="201"/>
                  </a:lnTo>
                  <a:lnTo>
                    <a:pt x="643" y="208"/>
                  </a:lnTo>
                  <a:lnTo>
                    <a:pt x="552" y="221"/>
                  </a:lnTo>
                  <a:lnTo>
                    <a:pt x="468" y="233"/>
                  </a:lnTo>
                  <a:lnTo>
                    <a:pt x="384" y="260"/>
                  </a:lnTo>
                  <a:lnTo>
                    <a:pt x="300" y="286"/>
                  </a:lnTo>
                  <a:lnTo>
                    <a:pt x="214" y="319"/>
                  </a:lnTo>
                  <a:lnTo>
                    <a:pt x="137" y="350"/>
                  </a:lnTo>
                  <a:lnTo>
                    <a:pt x="59" y="390"/>
                  </a:lnTo>
                  <a:lnTo>
                    <a:pt x="33" y="273"/>
                  </a:lnTo>
                  <a:lnTo>
                    <a:pt x="0" y="162"/>
                  </a:lnTo>
                  <a:lnTo>
                    <a:pt x="149" y="97"/>
                  </a:lnTo>
                  <a:lnTo>
                    <a:pt x="306" y="52"/>
                  </a:lnTo>
                  <a:lnTo>
                    <a:pt x="461" y="19"/>
                  </a:lnTo>
                  <a:lnTo>
                    <a:pt x="630" y="0"/>
                  </a:lnTo>
                  <a:close/>
                </a:path>
              </a:pathLst>
            </a:custGeom>
            <a:solidFill>
              <a:srgbClr val="CDE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" name="Freeform 58"/>
            <p:cNvSpPr>
              <a:spLocks/>
            </p:cNvSpPr>
            <p:nvPr/>
          </p:nvSpPr>
          <p:spPr bwMode="auto">
            <a:xfrm>
              <a:off x="7310557" y="4135292"/>
              <a:ext cx="111125" cy="100013"/>
            </a:xfrm>
            <a:custGeom>
              <a:avLst/>
              <a:gdLst>
                <a:gd name="T0" fmla="*/ 415 w 629"/>
                <a:gd name="T1" fmla="*/ 377 h 565"/>
                <a:gd name="T2" fmla="*/ 370 w 629"/>
                <a:gd name="T3" fmla="*/ 416 h 565"/>
                <a:gd name="T4" fmla="*/ 324 w 629"/>
                <a:gd name="T5" fmla="*/ 461 h 565"/>
                <a:gd name="T6" fmla="*/ 285 w 629"/>
                <a:gd name="T7" fmla="*/ 513 h 565"/>
                <a:gd name="T8" fmla="*/ 247 w 629"/>
                <a:gd name="T9" fmla="*/ 565 h 565"/>
                <a:gd name="T10" fmla="*/ 0 w 629"/>
                <a:gd name="T11" fmla="*/ 455 h 565"/>
                <a:gd name="T12" fmla="*/ 45 w 629"/>
                <a:gd name="T13" fmla="*/ 390 h 565"/>
                <a:gd name="T14" fmla="*/ 98 w 629"/>
                <a:gd name="T15" fmla="*/ 325 h 565"/>
                <a:gd name="T16" fmla="*/ 156 w 629"/>
                <a:gd name="T17" fmla="*/ 260 h 565"/>
                <a:gd name="T18" fmla="*/ 214 w 629"/>
                <a:gd name="T19" fmla="*/ 201 h 565"/>
                <a:gd name="T20" fmla="*/ 272 w 629"/>
                <a:gd name="T21" fmla="*/ 163 h 565"/>
                <a:gd name="T22" fmla="*/ 331 w 629"/>
                <a:gd name="T23" fmla="*/ 124 h 565"/>
                <a:gd name="T24" fmla="*/ 454 w 629"/>
                <a:gd name="T25" fmla="*/ 59 h 565"/>
                <a:gd name="T26" fmla="*/ 570 w 629"/>
                <a:gd name="T27" fmla="*/ 0 h 565"/>
                <a:gd name="T28" fmla="*/ 603 w 629"/>
                <a:gd name="T29" fmla="*/ 111 h 565"/>
                <a:gd name="T30" fmla="*/ 629 w 629"/>
                <a:gd name="T31" fmla="*/ 228 h 565"/>
                <a:gd name="T32" fmla="*/ 519 w 629"/>
                <a:gd name="T33" fmla="*/ 299 h 565"/>
                <a:gd name="T34" fmla="*/ 415 w 629"/>
                <a:gd name="T35" fmla="*/ 377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29" h="565">
                  <a:moveTo>
                    <a:pt x="415" y="377"/>
                  </a:moveTo>
                  <a:lnTo>
                    <a:pt x="370" y="416"/>
                  </a:lnTo>
                  <a:lnTo>
                    <a:pt x="324" y="461"/>
                  </a:lnTo>
                  <a:lnTo>
                    <a:pt x="285" y="513"/>
                  </a:lnTo>
                  <a:lnTo>
                    <a:pt x="247" y="565"/>
                  </a:lnTo>
                  <a:lnTo>
                    <a:pt x="0" y="455"/>
                  </a:lnTo>
                  <a:lnTo>
                    <a:pt x="45" y="390"/>
                  </a:lnTo>
                  <a:lnTo>
                    <a:pt x="98" y="325"/>
                  </a:lnTo>
                  <a:lnTo>
                    <a:pt x="156" y="260"/>
                  </a:lnTo>
                  <a:lnTo>
                    <a:pt x="214" y="201"/>
                  </a:lnTo>
                  <a:lnTo>
                    <a:pt x="272" y="163"/>
                  </a:lnTo>
                  <a:lnTo>
                    <a:pt x="331" y="124"/>
                  </a:lnTo>
                  <a:lnTo>
                    <a:pt x="454" y="59"/>
                  </a:lnTo>
                  <a:lnTo>
                    <a:pt x="570" y="0"/>
                  </a:lnTo>
                  <a:lnTo>
                    <a:pt x="603" y="111"/>
                  </a:lnTo>
                  <a:lnTo>
                    <a:pt x="629" y="228"/>
                  </a:lnTo>
                  <a:lnTo>
                    <a:pt x="519" y="299"/>
                  </a:lnTo>
                  <a:lnTo>
                    <a:pt x="415" y="377"/>
                  </a:lnTo>
                  <a:close/>
                </a:path>
              </a:pathLst>
            </a:custGeom>
            <a:solidFill>
              <a:srgbClr val="85C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" name="Freeform 59"/>
            <p:cNvSpPr>
              <a:spLocks/>
            </p:cNvSpPr>
            <p:nvPr/>
          </p:nvSpPr>
          <p:spPr bwMode="auto">
            <a:xfrm>
              <a:off x="7281982" y="4357542"/>
              <a:ext cx="120650" cy="128588"/>
            </a:xfrm>
            <a:custGeom>
              <a:avLst/>
              <a:gdLst>
                <a:gd name="T0" fmla="*/ 0 w 688"/>
                <a:gd name="T1" fmla="*/ 0 h 733"/>
                <a:gd name="T2" fmla="*/ 169 w 688"/>
                <a:gd name="T3" fmla="*/ 6 h 733"/>
                <a:gd name="T4" fmla="*/ 344 w 688"/>
                <a:gd name="T5" fmla="*/ 0 h 733"/>
                <a:gd name="T6" fmla="*/ 409 w 688"/>
                <a:gd name="T7" fmla="*/ 123 h 733"/>
                <a:gd name="T8" fmla="*/ 487 w 688"/>
                <a:gd name="T9" fmla="*/ 240 h 733"/>
                <a:gd name="T10" fmla="*/ 584 w 688"/>
                <a:gd name="T11" fmla="*/ 357 h 733"/>
                <a:gd name="T12" fmla="*/ 688 w 688"/>
                <a:gd name="T13" fmla="*/ 461 h 733"/>
                <a:gd name="T14" fmla="*/ 376 w 688"/>
                <a:gd name="T15" fmla="*/ 733 h 733"/>
                <a:gd name="T16" fmla="*/ 311 w 688"/>
                <a:gd name="T17" fmla="*/ 668 h 733"/>
                <a:gd name="T18" fmla="*/ 247 w 688"/>
                <a:gd name="T19" fmla="*/ 597 h 733"/>
                <a:gd name="T20" fmla="*/ 189 w 688"/>
                <a:gd name="T21" fmla="*/ 519 h 733"/>
                <a:gd name="T22" fmla="*/ 137 w 688"/>
                <a:gd name="T23" fmla="*/ 441 h 733"/>
                <a:gd name="T24" fmla="*/ 97 w 688"/>
                <a:gd name="T25" fmla="*/ 357 h 733"/>
                <a:gd name="T26" fmla="*/ 59 w 688"/>
                <a:gd name="T27" fmla="*/ 272 h 733"/>
                <a:gd name="T28" fmla="*/ 33 w 688"/>
                <a:gd name="T29" fmla="*/ 182 h 733"/>
                <a:gd name="T30" fmla="*/ 13 w 688"/>
                <a:gd name="T31" fmla="*/ 91 h 733"/>
                <a:gd name="T32" fmla="*/ 0 w 688"/>
                <a:gd name="T33" fmla="*/ 0 h 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8" h="733">
                  <a:moveTo>
                    <a:pt x="0" y="0"/>
                  </a:moveTo>
                  <a:lnTo>
                    <a:pt x="169" y="6"/>
                  </a:lnTo>
                  <a:lnTo>
                    <a:pt x="344" y="0"/>
                  </a:lnTo>
                  <a:lnTo>
                    <a:pt x="409" y="123"/>
                  </a:lnTo>
                  <a:lnTo>
                    <a:pt x="487" y="240"/>
                  </a:lnTo>
                  <a:lnTo>
                    <a:pt x="584" y="357"/>
                  </a:lnTo>
                  <a:lnTo>
                    <a:pt x="688" y="461"/>
                  </a:lnTo>
                  <a:lnTo>
                    <a:pt x="376" y="733"/>
                  </a:lnTo>
                  <a:lnTo>
                    <a:pt x="311" y="668"/>
                  </a:lnTo>
                  <a:lnTo>
                    <a:pt x="247" y="597"/>
                  </a:lnTo>
                  <a:lnTo>
                    <a:pt x="189" y="519"/>
                  </a:lnTo>
                  <a:lnTo>
                    <a:pt x="137" y="441"/>
                  </a:lnTo>
                  <a:lnTo>
                    <a:pt x="97" y="357"/>
                  </a:lnTo>
                  <a:lnTo>
                    <a:pt x="59" y="272"/>
                  </a:lnTo>
                  <a:lnTo>
                    <a:pt x="33" y="182"/>
                  </a:lnTo>
                  <a:lnTo>
                    <a:pt x="13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C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" name="Freeform 60"/>
            <p:cNvSpPr>
              <a:spLocks/>
            </p:cNvSpPr>
            <p:nvPr/>
          </p:nvSpPr>
          <p:spPr bwMode="auto">
            <a:xfrm>
              <a:off x="7347069" y="4438504"/>
              <a:ext cx="152400" cy="117475"/>
            </a:xfrm>
            <a:custGeom>
              <a:avLst/>
              <a:gdLst>
                <a:gd name="T0" fmla="*/ 312 w 863"/>
                <a:gd name="T1" fmla="*/ 0 h 668"/>
                <a:gd name="T2" fmla="*/ 422 w 863"/>
                <a:gd name="T3" fmla="*/ 98 h 668"/>
                <a:gd name="T4" fmla="*/ 487 w 863"/>
                <a:gd name="T5" fmla="*/ 142 h 668"/>
                <a:gd name="T6" fmla="*/ 545 w 863"/>
                <a:gd name="T7" fmla="*/ 182 h 668"/>
                <a:gd name="T8" fmla="*/ 610 w 863"/>
                <a:gd name="T9" fmla="*/ 221 h 668"/>
                <a:gd name="T10" fmla="*/ 675 w 863"/>
                <a:gd name="T11" fmla="*/ 247 h 668"/>
                <a:gd name="T12" fmla="*/ 740 w 863"/>
                <a:gd name="T13" fmla="*/ 272 h 668"/>
                <a:gd name="T14" fmla="*/ 804 w 863"/>
                <a:gd name="T15" fmla="*/ 292 h 668"/>
                <a:gd name="T16" fmla="*/ 863 w 863"/>
                <a:gd name="T17" fmla="*/ 305 h 668"/>
                <a:gd name="T18" fmla="*/ 824 w 863"/>
                <a:gd name="T19" fmla="*/ 494 h 668"/>
                <a:gd name="T20" fmla="*/ 779 w 863"/>
                <a:gd name="T21" fmla="*/ 668 h 668"/>
                <a:gd name="T22" fmla="*/ 675 w 863"/>
                <a:gd name="T23" fmla="*/ 643 h 668"/>
                <a:gd name="T24" fmla="*/ 565 w 863"/>
                <a:gd name="T25" fmla="*/ 611 h 668"/>
                <a:gd name="T26" fmla="*/ 468 w 863"/>
                <a:gd name="T27" fmla="*/ 571 h 668"/>
                <a:gd name="T28" fmla="*/ 363 w 863"/>
                <a:gd name="T29" fmla="*/ 526 h 668"/>
                <a:gd name="T30" fmla="*/ 266 w 863"/>
                <a:gd name="T31" fmla="*/ 473 h 668"/>
                <a:gd name="T32" fmla="*/ 176 w 863"/>
                <a:gd name="T33" fmla="*/ 409 h 668"/>
                <a:gd name="T34" fmla="*/ 84 w 863"/>
                <a:gd name="T35" fmla="*/ 345 h 668"/>
                <a:gd name="T36" fmla="*/ 0 w 863"/>
                <a:gd name="T37" fmla="*/ 272 h 668"/>
                <a:gd name="T38" fmla="*/ 312 w 863"/>
                <a:gd name="T39" fmla="*/ 0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63" h="668">
                  <a:moveTo>
                    <a:pt x="312" y="0"/>
                  </a:moveTo>
                  <a:lnTo>
                    <a:pt x="422" y="98"/>
                  </a:lnTo>
                  <a:lnTo>
                    <a:pt x="487" y="142"/>
                  </a:lnTo>
                  <a:lnTo>
                    <a:pt x="545" y="182"/>
                  </a:lnTo>
                  <a:lnTo>
                    <a:pt x="610" y="221"/>
                  </a:lnTo>
                  <a:lnTo>
                    <a:pt x="675" y="247"/>
                  </a:lnTo>
                  <a:lnTo>
                    <a:pt x="740" y="272"/>
                  </a:lnTo>
                  <a:lnTo>
                    <a:pt x="804" y="292"/>
                  </a:lnTo>
                  <a:lnTo>
                    <a:pt x="863" y="305"/>
                  </a:lnTo>
                  <a:lnTo>
                    <a:pt x="824" y="494"/>
                  </a:lnTo>
                  <a:lnTo>
                    <a:pt x="779" y="668"/>
                  </a:lnTo>
                  <a:lnTo>
                    <a:pt x="675" y="643"/>
                  </a:lnTo>
                  <a:lnTo>
                    <a:pt x="565" y="611"/>
                  </a:lnTo>
                  <a:lnTo>
                    <a:pt x="468" y="571"/>
                  </a:lnTo>
                  <a:lnTo>
                    <a:pt x="363" y="526"/>
                  </a:lnTo>
                  <a:lnTo>
                    <a:pt x="266" y="473"/>
                  </a:lnTo>
                  <a:lnTo>
                    <a:pt x="176" y="409"/>
                  </a:lnTo>
                  <a:lnTo>
                    <a:pt x="84" y="345"/>
                  </a:lnTo>
                  <a:lnTo>
                    <a:pt x="0" y="27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CDE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" name="Freeform 61"/>
            <p:cNvSpPr>
              <a:spLocks/>
            </p:cNvSpPr>
            <p:nvPr/>
          </p:nvSpPr>
          <p:spPr bwMode="auto">
            <a:xfrm>
              <a:off x="7485182" y="4486129"/>
              <a:ext cx="115888" cy="77788"/>
            </a:xfrm>
            <a:custGeom>
              <a:avLst/>
              <a:gdLst>
                <a:gd name="T0" fmla="*/ 84 w 661"/>
                <a:gd name="T1" fmla="*/ 33 h 436"/>
                <a:gd name="T2" fmla="*/ 149 w 661"/>
                <a:gd name="T3" fmla="*/ 40 h 436"/>
                <a:gd name="T4" fmla="*/ 214 w 661"/>
                <a:gd name="T5" fmla="*/ 46 h 436"/>
                <a:gd name="T6" fmla="*/ 344 w 661"/>
                <a:gd name="T7" fmla="*/ 46 h 436"/>
                <a:gd name="T8" fmla="*/ 473 w 661"/>
                <a:gd name="T9" fmla="*/ 33 h 436"/>
                <a:gd name="T10" fmla="*/ 602 w 661"/>
                <a:gd name="T11" fmla="*/ 0 h 436"/>
                <a:gd name="T12" fmla="*/ 623 w 661"/>
                <a:gd name="T13" fmla="*/ 98 h 436"/>
                <a:gd name="T14" fmla="*/ 635 w 661"/>
                <a:gd name="T15" fmla="*/ 195 h 436"/>
                <a:gd name="T16" fmla="*/ 661 w 661"/>
                <a:gd name="T17" fmla="*/ 390 h 436"/>
                <a:gd name="T18" fmla="*/ 570 w 661"/>
                <a:gd name="T19" fmla="*/ 410 h 436"/>
                <a:gd name="T20" fmla="*/ 480 w 661"/>
                <a:gd name="T21" fmla="*/ 423 h 436"/>
                <a:gd name="T22" fmla="*/ 389 w 661"/>
                <a:gd name="T23" fmla="*/ 429 h 436"/>
                <a:gd name="T24" fmla="*/ 291 w 661"/>
                <a:gd name="T25" fmla="*/ 436 h 436"/>
                <a:gd name="T26" fmla="*/ 149 w 661"/>
                <a:gd name="T27" fmla="*/ 423 h 436"/>
                <a:gd name="T28" fmla="*/ 0 w 661"/>
                <a:gd name="T29" fmla="*/ 396 h 436"/>
                <a:gd name="T30" fmla="*/ 45 w 661"/>
                <a:gd name="T31" fmla="*/ 222 h 436"/>
                <a:gd name="T32" fmla="*/ 84 w 661"/>
                <a:gd name="T33" fmla="*/ 33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1" h="436">
                  <a:moveTo>
                    <a:pt x="84" y="33"/>
                  </a:moveTo>
                  <a:lnTo>
                    <a:pt x="149" y="40"/>
                  </a:lnTo>
                  <a:lnTo>
                    <a:pt x="214" y="46"/>
                  </a:lnTo>
                  <a:lnTo>
                    <a:pt x="344" y="46"/>
                  </a:lnTo>
                  <a:lnTo>
                    <a:pt x="473" y="33"/>
                  </a:lnTo>
                  <a:lnTo>
                    <a:pt x="602" y="0"/>
                  </a:lnTo>
                  <a:lnTo>
                    <a:pt x="623" y="98"/>
                  </a:lnTo>
                  <a:lnTo>
                    <a:pt x="635" y="195"/>
                  </a:lnTo>
                  <a:lnTo>
                    <a:pt x="661" y="390"/>
                  </a:lnTo>
                  <a:lnTo>
                    <a:pt x="570" y="410"/>
                  </a:lnTo>
                  <a:lnTo>
                    <a:pt x="480" y="423"/>
                  </a:lnTo>
                  <a:lnTo>
                    <a:pt x="389" y="429"/>
                  </a:lnTo>
                  <a:lnTo>
                    <a:pt x="291" y="436"/>
                  </a:lnTo>
                  <a:lnTo>
                    <a:pt x="149" y="423"/>
                  </a:lnTo>
                  <a:lnTo>
                    <a:pt x="0" y="396"/>
                  </a:lnTo>
                  <a:lnTo>
                    <a:pt x="45" y="222"/>
                  </a:lnTo>
                  <a:lnTo>
                    <a:pt x="84" y="33"/>
                  </a:lnTo>
                  <a:close/>
                </a:path>
              </a:pathLst>
            </a:custGeom>
            <a:solidFill>
              <a:srgbClr val="85C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2" name="Freeform 62"/>
            <p:cNvSpPr>
              <a:spLocks/>
            </p:cNvSpPr>
            <p:nvPr/>
          </p:nvSpPr>
          <p:spPr bwMode="auto">
            <a:xfrm>
              <a:off x="7331194" y="4141642"/>
              <a:ext cx="412750" cy="354013"/>
            </a:xfrm>
            <a:custGeom>
              <a:avLst/>
              <a:gdLst>
                <a:gd name="T0" fmla="*/ 409 w 2341"/>
                <a:gd name="T1" fmla="*/ 260 h 2006"/>
                <a:gd name="T2" fmla="*/ 662 w 2341"/>
                <a:gd name="T3" fmla="*/ 124 h 2006"/>
                <a:gd name="T4" fmla="*/ 947 w 2341"/>
                <a:gd name="T5" fmla="*/ 38 h 2006"/>
                <a:gd name="T6" fmla="*/ 1167 w 2341"/>
                <a:gd name="T7" fmla="*/ 6 h 2006"/>
                <a:gd name="T8" fmla="*/ 1310 w 2341"/>
                <a:gd name="T9" fmla="*/ 6 h 2006"/>
                <a:gd name="T10" fmla="*/ 1440 w 2341"/>
                <a:gd name="T11" fmla="*/ 19 h 2006"/>
                <a:gd name="T12" fmla="*/ 1557 w 2341"/>
                <a:gd name="T13" fmla="*/ 52 h 2006"/>
                <a:gd name="T14" fmla="*/ 1673 w 2341"/>
                <a:gd name="T15" fmla="*/ 111 h 2006"/>
                <a:gd name="T16" fmla="*/ 1829 w 2341"/>
                <a:gd name="T17" fmla="*/ 214 h 2006"/>
                <a:gd name="T18" fmla="*/ 2011 w 2341"/>
                <a:gd name="T19" fmla="*/ 396 h 2006"/>
                <a:gd name="T20" fmla="*/ 2160 w 2341"/>
                <a:gd name="T21" fmla="*/ 591 h 2006"/>
                <a:gd name="T22" fmla="*/ 2244 w 2341"/>
                <a:gd name="T23" fmla="*/ 727 h 2006"/>
                <a:gd name="T24" fmla="*/ 2303 w 2341"/>
                <a:gd name="T25" fmla="*/ 870 h 2006"/>
                <a:gd name="T26" fmla="*/ 2335 w 2341"/>
                <a:gd name="T27" fmla="*/ 1013 h 2006"/>
                <a:gd name="T28" fmla="*/ 2341 w 2341"/>
                <a:gd name="T29" fmla="*/ 1149 h 2006"/>
                <a:gd name="T30" fmla="*/ 2322 w 2341"/>
                <a:gd name="T31" fmla="*/ 1285 h 2006"/>
                <a:gd name="T32" fmla="*/ 2270 w 2341"/>
                <a:gd name="T33" fmla="*/ 1415 h 2006"/>
                <a:gd name="T34" fmla="*/ 2179 w 2341"/>
                <a:gd name="T35" fmla="*/ 1539 h 2006"/>
                <a:gd name="T36" fmla="*/ 2063 w 2341"/>
                <a:gd name="T37" fmla="*/ 1656 h 2006"/>
                <a:gd name="T38" fmla="*/ 1810 w 2341"/>
                <a:gd name="T39" fmla="*/ 1824 h 2006"/>
                <a:gd name="T40" fmla="*/ 1596 w 2341"/>
                <a:gd name="T41" fmla="*/ 1922 h 2006"/>
                <a:gd name="T42" fmla="*/ 1440 w 2341"/>
                <a:gd name="T43" fmla="*/ 1974 h 2006"/>
                <a:gd name="T44" fmla="*/ 1291 w 2341"/>
                <a:gd name="T45" fmla="*/ 2000 h 2006"/>
                <a:gd name="T46" fmla="*/ 1135 w 2341"/>
                <a:gd name="T47" fmla="*/ 2006 h 2006"/>
                <a:gd name="T48" fmla="*/ 980 w 2341"/>
                <a:gd name="T49" fmla="*/ 1993 h 2006"/>
                <a:gd name="T50" fmla="*/ 837 w 2341"/>
                <a:gd name="T51" fmla="*/ 1960 h 2006"/>
                <a:gd name="T52" fmla="*/ 701 w 2341"/>
                <a:gd name="T53" fmla="*/ 1903 h 2006"/>
                <a:gd name="T54" fmla="*/ 571 w 2341"/>
                <a:gd name="T55" fmla="*/ 1824 h 2006"/>
                <a:gd name="T56" fmla="*/ 448 w 2341"/>
                <a:gd name="T57" fmla="*/ 1727 h 2006"/>
                <a:gd name="T58" fmla="*/ 286 w 2341"/>
                <a:gd name="T59" fmla="*/ 1564 h 2006"/>
                <a:gd name="T60" fmla="*/ 110 w 2341"/>
                <a:gd name="T61" fmla="*/ 1318 h 2006"/>
                <a:gd name="T62" fmla="*/ 46 w 2341"/>
                <a:gd name="T63" fmla="*/ 1188 h 2006"/>
                <a:gd name="T64" fmla="*/ 7 w 2341"/>
                <a:gd name="T65" fmla="*/ 1071 h 2006"/>
                <a:gd name="T66" fmla="*/ 0 w 2341"/>
                <a:gd name="T67" fmla="*/ 948 h 2006"/>
                <a:gd name="T68" fmla="*/ 13 w 2341"/>
                <a:gd name="T69" fmla="*/ 831 h 2006"/>
                <a:gd name="T70" fmla="*/ 46 w 2341"/>
                <a:gd name="T71" fmla="*/ 714 h 2006"/>
                <a:gd name="T72" fmla="*/ 91 w 2341"/>
                <a:gd name="T73" fmla="*/ 610 h 2006"/>
                <a:gd name="T74" fmla="*/ 221 w 2341"/>
                <a:gd name="T75" fmla="*/ 415 h 2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41" h="2006">
                  <a:moveTo>
                    <a:pt x="305" y="344"/>
                  </a:moveTo>
                  <a:lnTo>
                    <a:pt x="409" y="260"/>
                  </a:lnTo>
                  <a:lnTo>
                    <a:pt x="532" y="188"/>
                  </a:lnTo>
                  <a:lnTo>
                    <a:pt x="662" y="124"/>
                  </a:lnTo>
                  <a:lnTo>
                    <a:pt x="804" y="71"/>
                  </a:lnTo>
                  <a:lnTo>
                    <a:pt x="947" y="38"/>
                  </a:lnTo>
                  <a:lnTo>
                    <a:pt x="1090" y="13"/>
                  </a:lnTo>
                  <a:lnTo>
                    <a:pt x="1167" y="6"/>
                  </a:lnTo>
                  <a:lnTo>
                    <a:pt x="1239" y="0"/>
                  </a:lnTo>
                  <a:lnTo>
                    <a:pt x="1310" y="6"/>
                  </a:lnTo>
                  <a:lnTo>
                    <a:pt x="1381" y="6"/>
                  </a:lnTo>
                  <a:lnTo>
                    <a:pt x="1440" y="19"/>
                  </a:lnTo>
                  <a:lnTo>
                    <a:pt x="1499" y="32"/>
                  </a:lnTo>
                  <a:lnTo>
                    <a:pt x="1557" y="52"/>
                  </a:lnTo>
                  <a:lnTo>
                    <a:pt x="1615" y="78"/>
                  </a:lnTo>
                  <a:lnTo>
                    <a:pt x="1673" y="111"/>
                  </a:lnTo>
                  <a:lnTo>
                    <a:pt x="1725" y="143"/>
                  </a:lnTo>
                  <a:lnTo>
                    <a:pt x="1829" y="214"/>
                  </a:lnTo>
                  <a:lnTo>
                    <a:pt x="1927" y="298"/>
                  </a:lnTo>
                  <a:lnTo>
                    <a:pt x="2011" y="396"/>
                  </a:lnTo>
                  <a:lnTo>
                    <a:pt x="2088" y="493"/>
                  </a:lnTo>
                  <a:lnTo>
                    <a:pt x="2160" y="591"/>
                  </a:lnTo>
                  <a:lnTo>
                    <a:pt x="2206" y="656"/>
                  </a:lnTo>
                  <a:lnTo>
                    <a:pt x="2244" y="727"/>
                  </a:lnTo>
                  <a:lnTo>
                    <a:pt x="2277" y="799"/>
                  </a:lnTo>
                  <a:lnTo>
                    <a:pt x="2303" y="870"/>
                  </a:lnTo>
                  <a:lnTo>
                    <a:pt x="2322" y="941"/>
                  </a:lnTo>
                  <a:lnTo>
                    <a:pt x="2335" y="1013"/>
                  </a:lnTo>
                  <a:lnTo>
                    <a:pt x="2341" y="1078"/>
                  </a:lnTo>
                  <a:lnTo>
                    <a:pt x="2341" y="1149"/>
                  </a:lnTo>
                  <a:lnTo>
                    <a:pt x="2335" y="1214"/>
                  </a:lnTo>
                  <a:lnTo>
                    <a:pt x="2322" y="1285"/>
                  </a:lnTo>
                  <a:lnTo>
                    <a:pt x="2296" y="1350"/>
                  </a:lnTo>
                  <a:lnTo>
                    <a:pt x="2270" y="1415"/>
                  </a:lnTo>
                  <a:lnTo>
                    <a:pt x="2231" y="1474"/>
                  </a:lnTo>
                  <a:lnTo>
                    <a:pt x="2179" y="1539"/>
                  </a:lnTo>
                  <a:lnTo>
                    <a:pt x="2128" y="1597"/>
                  </a:lnTo>
                  <a:lnTo>
                    <a:pt x="2063" y="1656"/>
                  </a:lnTo>
                  <a:lnTo>
                    <a:pt x="1939" y="1746"/>
                  </a:lnTo>
                  <a:lnTo>
                    <a:pt x="1810" y="1824"/>
                  </a:lnTo>
                  <a:lnTo>
                    <a:pt x="1667" y="1895"/>
                  </a:lnTo>
                  <a:lnTo>
                    <a:pt x="1596" y="1922"/>
                  </a:lnTo>
                  <a:lnTo>
                    <a:pt x="1518" y="1947"/>
                  </a:lnTo>
                  <a:lnTo>
                    <a:pt x="1440" y="1974"/>
                  </a:lnTo>
                  <a:lnTo>
                    <a:pt x="1362" y="1987"/>
                  </a:lnTo>
                  <a:lnTo>
                    <a:pt x="1291" y="2000"/>
                  </a:lnTo>
                  <a:lnTo>
                    <a:pt x="1213" y="2006"/>
                  </a:lnTo>
                  <a:lnTo>
                    <a:pt x="1135" y="2006"/>
                  </a:lnTo>
                  <a:lnTo>
                    <a:pt x="1058" y="2006"/>
                  </a:lnTo>
                  <a:lnTo>
                    <a:pt x="980" y="1993"/>
                  </a:lnTo>
                  <a:lnTo>
                    <a:pt x="901" y="1980"/>
                  </a:lnTo>
                  <a:lnTo>
                    <a:pt x="837" y="1960"/>
                  </a:lnTo>
                  <a:lnTo>
                    <a:pt x="766" y="1935"/>
                  </a:lnTo>
                  <a:lnTo>
                    <a:pt x="701" y="1903"/>
                  </a:lnTo>
                  <a:lnTo>
                    <a:pt x="636" y="1863"/>
                  </a:lnTo>
                  <a:lnTo>
                    <a:pt x="571" y="1824"/>
                  </a:lnTo>
                  <a:lnTo>
                    <a:pt x="506" y="1779"/>
                  </a:lnTo>
                  <a:lnTo>
                    <a:pt x="448" y="1727"/>
                  </a:lnTo>
                  <a:lnTo>
                    <a:pt x="389" y="1675"/>
                  </a:lnTo>
                  <a:lnTo>
                    <a:pt x="286" y="1564"/>
                  </a:lnTo>
                  <a:lnTo>
                    <a:pt x="189" y="1442"/>
                  </a:lnTo>
                  <a:lnTo>
                    <a:pt x="110" y="1318"/>
                  </a:lnTo>
                  <a:lnTo>
                    <a:pt x="72" y="1253"/>
                  </a:lnTo>
                  <a:lnTo>
                    <a:pt x="46" y="1188"/>
                  </a:lnTo>
                  <a:lnTo>
                    <a:pt x="26" y="1130"/>
                  </a:lnTo>
                  <a:lnTo>
                    <a:pt x="7" y="1071"/>
                  </a:lnTo>
                  <a:lnTo>
                    <a:pt x="0" y="1013"/>
                  </a:lnTo>
                  <a:lnTo>
                    <a:pt x="0" y="948"/>
                  </a:lnTo>
                  <a:lnTo>
                    <a:pt x="0" y="889"/>
                  </a:lnTo>
                  <a:lnTo>
                    <a:pt x="13" y="831"/>
                  </a:lnTo>
                  <a:lnTo>
                    <a:pt x="26" y="773"/>
                  </a:lnTo>
                  <a:lnTo>
                    <a:pt x="46" y="714"/>
                  </a:lnTo>
                  <a:lnTo>
                    <a:pt x="65" y="662"/>
                  </a:lnTo>
                  <a:lnTo>
                    <a:pt x="91" y="610"/>
                  </a:lnTo>
                  <a:lnTo>
                    <a:pt x="149" y="506"/>
                  </a:lnTo>
                  <a:lnTo>
                    <a:pt x="221" y="415"/>
                  </a:lnTo>
                  <a:lnTo>
                    <a:pt x="305" y="344"/>
                  </a:lnTo>
                  <a:close/>
                </a:path>
              </a:pathLst>
            </a:custGeom>
            <a:solidFill>
              <a:srgbClr val="BCD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3" name="Freeform 63"/>
            <p:cNvSpPr>
              <a:spLocks/>
            </p:cNvSpPr>
            <p:nvPr/>
          </p:nvSpPr>
          <p:spPr bwMode="auto">
            <a:xfrm>
              <a:off x="7380407" y="4136879"/>
              <a:ext cx="311150" cy="306388"/>
            </a:xfrm>
            <a:custGeom>
              <a:avLst/>
              <a:gdLst>
                <a:gd name="T0" fmla="*/ 1472 w 1770"/>
                <a:gd name="T1" fmla="*/ 247 h 1741"/>
                <a:gd name="T2" fmla="*/ 1667 w 1770"/>
                <a:gd name="T3" fmla="*/ 514 h 1741"/>
                <a:gd name="T4" fmla="*/ 1764 w 1770"/>
                <a:gd name="T5" fmla="*/ 838 h 1741"/>
                <a:gd name="T6" fmla="*/ 1738 w 1770"/>
                <a:gd name="T7" fmla="*/ 1176 h 1741"/>
                <a:gd name="T8" fmla="*/ 1478 w 1770"/>
                <a:gd name="T9" fmla="*/ 1494 h 1741"/>
                <a:gd name="T10" fmla="*/ 1038 w 1770"/>
                <a:gd name="T11" fmla="*/ 1708 h 1741"/>
                <a:gd name="T12" fmla="*/ 655 w 1770"/>
                <a:gd name="T13" fmla="*/ 1708 h 1741"/>
                <a:gd name="T14" fmla="*/ 330 w 1770"/>
                <a:gd name="T15" fmla="*/ 1494 h 1741"/>
                <a:gd name="T16" fmla="*/ 104 w 1770"/>
                <a:gd name="T17" fmla="*/ 1215 h 1741"/>
                <a:gd name="T18" fmla="*/ 0 w 1770"/>
                <a:gd name="T19" fmla="*/ 968 h 1741"/>
                <a:gd name="T20" fmla="*/ 26 w 1770"/>
                <a:gd name="T21" fmla="*/ 780 h 1741"/>
                <a:gd name="T22" fmla="*/ 202 w 1770"/>
                <a:gd name="T23" fmla="*/ 520 h 1741"/>
                <a:gd name="T24" fmla="*/ 460 w 1770"/>
                <a:gd name="T25" fmla="*/ 332 h 1741"/>
                <a:gd name="T26" fmla="*/ 739 w 1770"/>
                <a:gd name="T27" fmla="*/ 274 h 1741"/>
                <a:gd name="T28" fmla="*/ 986 w 1770"/>
                <a:gd name="T29" fmla="*/ 312 h 1741"/>
                <a:gd name="T30" fmla="*/ 1161 w 1770"/>
                <a:gd name="T31" fmla="*/ 442 h 1741"/>
                <a:gd name="T32" fmla="*/ 1285 w 1770"/>
                <a:gd name="T33" fmla="*/ 631 h 1741"/>
                <a:gd name="T34" fmla="*/ 1349 w 1770"/>
                <a:gd name="T35" fmla="*/ 845 h 1741"/>
                <a:gd name="T36" fmla="*/ 1336 w 1770"/>
                <a:gd name="T37" fmla="*/ 1046 h 1741"/>
                <a:gd name="T38" fmla="*/ 1245 w 1770"/>
                <a:gd name="T39" fmla="*/ 1195 h 1741"/>
                <a:gd name="T40" fmla="*/ 1083 w 1770"/>
                <a:gd name="T41" fmla="*/ 1306 h 1741"/>
                <a:gd name="T42" fmla="*/ 882 w 1770"/>
                <a:gd name="T43" fmla="*/ 1339 h 1741"/>
                <a:gd name="T44" fmla="*/ 681 w 1770"/>
                <a:gd name="T45" fmla="*/ 1280 h 1741"/>
                <a:gd name="T46" fmla="*/ 481 w 1770"/>
                <a:gd name="T47" fmla="*/ 1085 h 1741"/>
                <a:gd name="T48" fmla="*/ 441 w 1770"/>
                <a:gd name="T49" fmla="*/ 943 h 1741"/>
                <a:gd name="T50" fmla="*/ 577 w 1770"/>
                <a:gd name="T51" fmla="*/ 748 h 1741"/>
                <a:gd name="T52" fmla="*/ 727 w 1770"/>
                <a:gd name="T53" fmla="*/ 689 h 1741"/>
                <a:gd name="T54" fmla="*/ 817 w 1770"/>
                <a:gd name="T55" fmla="*/ 721 h 1741"/>
                <a:gd name="T56" fmla="*/ 830 w 1770"/>
                <a:gd name="T57" fmla="*/ 826 h 1741"/>
                <a:gd name="T58" fmla="*/ 733 w 1770"/>
                <a:gd name="T59" fmla="*/ 845 h 1741"/>
                <a:gd name="T60" fmla="*/ 603 w 1770"/>
                <a:gd name="T61" fmla="*/ 955 h 1741"/>
                <a:gd name="T62" fmla="*/ 597 w 1770"/>
                <a:gd name="T63" fmla="*/ 1073 h 1741"/>
                <a:gd name="T64" fmla="*/ 720 w 1770"/>
                <a:gd name="T65" fmla="*/ 1169 h 1741"/>
                <a:gd name="T66" fmla="*/ 863 w 1770"/>
                <a:gd name="T67" fmla="*/ 1189 h 1741"/>
                <a:gd name="T68" fmla="*/ 1012 w 1770"/>
                <a:gd name="T69" fmla="*/ 1144 h 1741"/>
                <a:gd name="T70" fmla="*/ 1167 w 1770"/>
                <a:gd name="T71" fmla="*/ 943 h 1741"/>
                <a:gd name="T72" fmla="*/ 1135 w 1770"/>
                <a:gd name="T73" fmla="*/ 612 h 1741"/>
                <a:gd name="T74" fmla="*/ 1025 w 1770"/>
                <a:gd name="T75" fmla="*/ 442 h 1741"/>
                <a:gd name="T76" fmla="*/ 882 w 1770"/>
                <a:gd name="T77" fmla="*/ 377 h 1741"/>
                <a:gd name="T78" fmla="*/ 681 w 1770"/>
                <a:gd name="T79" fmla="*/ 404 h 1741"/>
                <a:gd name="T80" fmla="*/ 409 w 1770"/>
                <a:gd name="T81" fmla="*/ 559 h 1741"/>
                <a:gd name="T82" fmla="*/ 234 w 1770"/>
                <a:gd name="T83" fmla="*/ 773 h 1741"/>
                <a:gd name="T84" fmla="*/ 169 w 1770"/>
                <a:gd name="T85" fmla="*/ 1046 h 1741"/>
                <a:gd name="T86" fmla="*/ 221 w 1770"/>
                <a:gd name="T87" fmla="*/ 1228 h 1741"/>
                <a:gd name="T88" fmla="*/ 402 w 1770"/>
                <a:gd name="T89" fmla="*/ 1429 h 1741"/>
                <a:gd name="T90" fmla="*/ 714 w 1770"/>
                <a:gd name="T91" fmla="*/ 1566 h 1741"/>
                <a:gd name="T92" fmla="*/ 1077 w 1770"/>
                <a:gd name="T93" fmla="*/ 1513 h 1741"/>
                <a:gd name="T94" fmla="*/ 1440 w 1770"/>
                <a:gd name="T95" fmla="*/ 1293 h 1741"/>
                <a:gd name="T96" fmla="*/ 1621 w 1770"/>
                <a:gd name="T97" fmla="*/ 1020 h 1741"/>
                <a:gd name="T98" fmla="*/ 1667 w 1770"/>
                <a:gd name="T99" fmla="*/ 761 h 1741"/>
                <a:gd name="T100" fmla="*/ 1570 w 1770"/>
                <a:gd name="T101" fmla="*/ 501 h 1741"/>
                <a:gd name="T102" fmla="*/ 1369 w 1770"/>
                <a:gd name="T103" fmla="*/ 280 h 1741"/>
                <a:gd name="T104" fmla="*/ 1167 w 1770"/>
                <a:gd name="T105" fmla="*/ 151 h 1741"/>
                <a:gd name="T106" fmla="*/ 973 w 1770"/>
                <a:gd name="T107" fmla="*/ 105 h 1741"/>
                <a:gd name="T108" fmla="*/ 882 w 1770"/>
                <a:gd name="T109" fmla="*/ 138 h 1741"/>
                <a:gd name="T110" fmla="*/ 765 w 1770"/>
                <a:gd name="T111" fmla="*/ 118 h 1741"/>
                <a:gd name="T112" fmla="*/ 772 w 1770"/>
                <a:gd name="T113" fmla="*/ 59 h 1741"/>
                <a:gd name="T114" fmla="*/ 888 w 1770"/>
                <a:gd name="T115" fmla="*/ 8 h 1741"/>
                <a:gd name="T116" fmla="*/ 1180 w 1770"/>
                <a:gd name="T117" fmla="*/ 40 h 1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70" h="1741">
                  <a:moveTo>
                    <a:pt x="1271" y="86"/>
                  </a:moveTo>
                  <a:lnTo>
                    <a:pt x="1342" y="130"/>
                  </a:lnTo>
                  <a:lnTo>
                    <a:pt x="1413" y="189"/>
                  </a:lnTo>
                  <a:lnTo>
                    <a:pt x="1472" y="247"/>
                  </a:lnTo>
                  <a:lnTo>
                    <a:pt x="1531" y="306"/>
                  </a:lnTo>
                  <a:lnTo>
                    <a:pt x="1583" y="371"/>
                  </a:lnTo>
                  <a:lnTo>
                    <a:pt x="1627" y="442"/>
                  </a:lnTo>
                  <a:lnTo>
                    <a:pt x="1667" y="514"/>
                  </a:lnTo>
                  <a:lnTo>
                    <a:pt x="1699" y="585"/>
                  </a:lnTo>
                  <a:lnTo>
                    <a:pt x="1725" y="670"/>
                  </a:lnTo>
                  <a:lnTo>
                    <a:pt x="1751" y="754"/>
                  </a:lnTo>
                  <a:lnTo>
                    <a:pt x="1764" y="838"/>
                  </a:lnTo>
                  <a:lnTo>
                    <a:pt x="1770" y="929"/>
                  </a:lnTo>
                  <a:lnTo>
                    <a:pt x="1770" y="1014"/>
                  </a:lnTo>
                  <a:lnTo>
                    <a:pt x="1757" y="1098"/>
                  </a:lnTo>
                  <a:lnTo>
                    <a:pt x="1738" y="1176"/>
                  </a:lnTo>
                  <a:lnTo>
                    <a:pt x="1699" y="1247"/>
                  </a:lnTo>
                  <a:lnTo>
                    <a:pt x="1641" y="1339"/>
                  </a:lnTo>
                  <a:lnTo>
                    <a:pt x="1570" y="1423"/>
                  </a:lnTo>
                  <a:lnTo>
                    <a:pt x="1478" y="1494"/>
                  </a:lnTo>
                  <a:lnTo>
                    <a:pt x="1381" y="1566"/>
                  </a:lnTo>
                  <a:lnTo>
                    <a:pt x="1278" y="1624"/>
                  </a:lnTo>
                  <a:lnTo>
                    <a:pt x="1161" y="1676"/>
                  </a:lnTo>
                  <a:lnTo>
                    <a:pt x="1038" y="1708"/>
                  </a:lnTo>
                  <a:lnTo>
                    <a:pt x="915" y="1735"/>
                  </a:lnTo>
                  <a:lnTo>
                    <a:pt x="830" y="1741"/>
                  </a:lnTo>
                  <a:lnTo>
                    <a:pt x="746" y="1735"/>
                  </a:lnTo>
                  <a:lnTo>
                    <a:pt x="655" y="1708"/>
                  </a:lnTo>
                  <a:lnTo>
                    <a:pt x="571" y="1676"/>
                  </a:lnTo>
                  <a:lnTo>
                    <a:pt x="487" y="1624"/>
                  </a:lnTo>
                  <a:lnTo>
                    <a:pt x="409" y="1566"/>
                  </a:lnTo>
                  <a:lnTo>
                    <a:pt x="330" y="1494"/>
                  </a:lnTo>
                  <a:lnTo>
                    <a:pt x="259" y="1410"/>
                  </a:lnTo>
                  <a:lnTo>
                    <a:pt x="240" y="1384"/>
                  </a:lnTo>
                  <a:lnTo>
                    <a:pt x="149" y="1274"/>
                  </a:lnTo>
                  <a:lnTo>
                    <a:pt x="104" y="1215"/>
                  </a:lnTo>
                  <a:lnTo>
                    <a:pt x="65" y="1144"/>
                  </a:lnTo>
                  <a:lnTo>
                    <a:pt x="32" y="1079"/>
                  </a:lnTo>
                  <a:lnTo>
                    <a:pt x="7" y="1008"/>
                  </a:lnTo>
                  <a:lnTo>
                    <a:pt x="0" y="968"/>
                  </a:lnTo>
                  <a:lnTo>
                    <a:pt x="0" y="929"/>
                  </a:lnTo>
                  <a:lnTo>
                    <a:pt x="0" y="891"/>
                  </a:lnTo>
                  <a:lnTo>
                    <a:pt x="7" y="851"/>
                  </a:lnTo>
                  <a:lnTo>
                    <a:pt x="26" y="780"/>
                  </a:lnTo>
                  <a:lnTo>
                    <a:pt x="59" y="715"/>
                  </a:lnTo>
                  <a:lnTo>
                    <a:pt x="97" y="644"/>
                  </a:lnTo>
                  <a:lnTo>
                    <a:pt x="149" y="579"/>
                  </a:lnTo>
                  <a:lnTo>
                    <a:pt x="202" y="520"/>
                  </a:lnTo>
                  <a:lnTo>
                    <a:pt x="259" y="461"/>
                  </a:lnTo>
                  <a:lnTo>
                    <a:pt x="330" y="410"/>
                  </a:lnTo>
                  <a:lnTo>
                    <a:pt x="395" y="365"/>
                  </a:lnTo>
                  <a:lnTo>
                    <a:pt x="460" y="332"/>
                  </a:lnTo>
                  <a:lnTo>
                    <a:pt x="525" y="306"/>
                  </a:lnTo>
                  <a:lnTo>
                    <a:pt x="597" y="293"/>
                  </a:lnTo>
                  <a:lnTo>
                    <a:pt x="668" y="280"/>
                  </a:lnTo>
                  <a:lnTo>
                    <a:pt x="739" y="274"/>
                  </a:lnTo>
                  <a:lnTo>
                    <a:pt x="811" y="274"/>
                  </a:lnTo>
                  <a:lnTo>
                    <a:pt x="876" y="280"/>
                  </a:lnTo>
                  <a:lnTo>
                    <a:pt x="934" y="293"/>
                  </a:lnTo>
                  <a:lnTo>
                    <a:pt x="986" y="312"/>
                  </a:lnTo>
                  <a:lnTo>
                    <a:pt x="1031" y="339"/>
                  </a:lnTo>
                  <a:lnTo>
                    <a:pt x="1077" y="365"/>
                  </a:lnTo>
                  <a:lnTo>
                    <a:pt x="1115" y="404"/>
                  </a:lnTo>
                  <a:lnTo>
                    <a:pt x="1161" y="442"/>
                  </a:lnTo>
                  <a:lnTo>
                    <a:pt x="1193" y="482"/>
                  </a:lnTo>
                  <a:lnTo>
                    <a:pt x="1232" y="533"/>
                  </a:lnTo>
                  <a:lnTo>
                    <a:pt x="1258" y="579"/>
                  </a:lnTo>
                  <a:lnTo>
                    <a:pt x="1285" y="631"/>
                  </a:lnTo>
                  <a:lnTo>
                    <a:pt x="1310" y="683"/>
                  </a:lnTo>
                  <a:lnTo>
                    <a:pt x="1329" y="741"/>
                  </a:lnTo>
                  <a:lnTo>
                    <a:pt x="1342" y="793"/>
                  </a:lnTo>
                  <a:lnTo>
                    <a:pt x="1349" y="845"/>
                  </a:lnTo>
                  <a:lnTo>
                    <a:pt x="1356" y="897"/>
                  </a:lnTo>
                  <a:lnTo>
                    <a:pt x="1356" y="949"/>
                  </a:lnTo>
                  <a:lnTo>
                    <a:pt x="1349" y="1001"/>
                  </a:lnTo>
                  <a:lnTo>
                    <a:pt x="1336" y="1046"/>
                  </a:lnTo>
                  <a:lnTo>
                    <a:pt x="1317" y="1085"/>
                  </a:lnTo>
                  <a:lnTo>
                    <a:pt x="1297" y="1124"/>
                  </a:lnTo>
                  <a:lnTo>
                    <a:pt x="1271" y="1163"/>
                  </a:lnTo>
                  <a:lnTo>
                    <a:pt x="1245" y="1195"/>
                  </a:lnTo>
                  <a:lnTo>
                    <a:pt x="1213" y="1228"/>
                  </a:lnTo>
                  <a:lnTo>
                    <a:pt x="1174" y="1254"/>
                  </a:lnTo>
                  <a:lnTo>
                    <a:pt x="1129" y="1280"/>
                  </a:lnTo>
                  <a:lnTo>
                    <a:pt x="1083" y="1306"/>
                  </a:lnTo>
                  <a:lnTo>
                    <a:pt x="1031" y="1319"/>
                  </a:lnTo>
                  <a:lnTo>
                    <a:pt x="986" y="1332"/>
                  </a:lnTo>
                  <a:lnTo>
                    <a:pt x="934" y="1339"/>
                  </a:lnTo>
                  <a:lnTo>
                    <a:pt x="882" y="1339"/>
                  </a:lnTo>
                  <a:lnTo>
                    <a:pt x="830" y="1332"/>
                  </a:lnTo>
                  <a:lnTo>
                    <a:pt x="779" y="1319"/>
                  </a:lnTo>
                  <a:lnTo>
                    <a:pt x="733" y="1306"/>
                  </a:lnTo>
                  <a:lnTo>
                    <a:pt x="681" y="1280"/>
                  </a:lnTo>
                  <a:lnTo>
                    <a:pt x="622" y="1241"/>
                  </a:lnTo>
                  <a:lnTo>
                    <a:pt x="571" y="1195"/>
                  </a:lnTo>
                  <a:lnTo>
                    <a:pt x="519" y="1144"/>
                  </a:lnTo>
                  <a:lnTo>
                    <a:pt x="481" y="1085"/>
                  </a:lnTo>
                  <a:lnTo>
                    <a:pt x="454" y="1027"/>
                  </a:lnTo>
                  <a:lnTo>
                    <a:pt x="441" y="994"/>
                  </a:lnTo>
                  <a:lnTo>
                    <a:pt x="441" y="968"/>
                  </a:lnTo>
                  <a:lnTo>
                    <a:pt x="441" y="943"/>
                  </a:lnTo>
                  <a:lnTo>
                    <a:pt x="448" y="910"/>
                  </a:lnTo>
                  <a:lnTo>
                    <a:pt x="481" y="858"/>
                  </a:lnTo>
                  <a:lnTo>
                    <a:pt x="525" y="800"/>
                  </a:lnTo>
                  <a:lnTo>
                    <a:pt x="577" y="748"/>
                  </a:lnTo>
                  <a:lnTo>
                    <a:pt x="609" y="721"/>
                  </a:lnTo>
                  <a:lnTo>
                    <a:pt x="642" y="708"/>
                  </a:lnTo>
                  <a:lnTo>
                    <a:pt x="687" y="696"/>
                  </a:lnTo>
                  <a:lnTo>
                    <a:pt x="727" y="689"/>
                  </a:lnTo>
                  <a:lnTo>
                    <a:pt x="759" y="696"/>
                  </a:lnTo>
                  <a:lnTo>
                    <a:pt x="785" y="702"/>
                  </a:lnTo>
                  <a:lnTo>
                    <a:pt x="798" y="708"/>
                  </a:lnTo>
                  <a:lnTo>
                    <a:pt x="817" y="721"/>
                  </a:lnTo>
                  <a:lnTo>
                    <a:pt x="836" y="748"/>
                  </a:lnTo>
                  <a:lnTo>
                    <a:pt x="844" y="780"/>
                  </a:lnTo>
                  <a:lnTo>
                    <a:pt x="844" y="806"/>
                  </a:lnTo>
                  <a:lnTo>
                    <a:pt x="830" y="826"/>
                  </a:lnTo>
                  <a:lnTo>
                    <a:pt x="804" y="838"/>
                  </a:lnTo>
                  <a:lnTo>
                    <a:pt x="779" y="845"/>
                  </a:lnTo>
                  <a:lnTo>
                    <a:pt x="746" y="845"/>
                  </a:lnTo>
                  <a:lnTo>
                    <a:pt x="733" y="845"/>
                  </a:lnTo>
                  <a:lnTo>
                    <a:pt x="714" y="851"/>
                  </a:lnTo>
                  <a:lnTo>
                    <a:pt x="668" y="878"/>
                  </a:lnTo>
                  <a:lnTo>
                    <a:pt x="630" y="916"/>
                  </a:lnTo>
                  <a:lnTo>
                    <a:pt x="603" y="955"/>
                  </a:lnTo>
                  <a:lnTo>
                    <a:pt x="584" y="987"/>
                  </a:lnTo>
                  <a:lnTo>
                    <a:pt x="577" y="1014"/>
                  </a:lnTo>
                  <a:lnTo>
                    <a:pt x="584" y="1046"/>
                  </a:lnTo>
                  <a:lnTo>
                    <a:pt x="597" y="1073"/>
                  </a:lnTo>
                  <a:lnTo>
                    <a:pt x="616" y="1092"/>
                  </a:lnTo>
                  <a:lnTo>
                    <a:pt x="636" y="1117"/>
                  </a:lnTo>
                  <a:lnTo>
                    <a:pt x="662" y="1138"/>
                  </a:lnTo>
                  <a:lnTo>
                    <a:pt x="720" y="1169"/>
                  </a:lnTo>
                  <a:lnTo>
                    <a:pt x="752" y="1176"/>
                  </a:lnTo>
                  <a:lnTo>
                    <a:pt x="791" y="1189"/>
                  </a:lnTo>
                  <a:lnTo>
                    <a:pt x="824" y="1189"/>
                  </a:lnTo>
                  <a:lnTo>
                    <a:pt x="863" y="1189"/>
                  </a:lnTo>
                  <a:lnTo>
                    <a:pt x="901" y="1182"/>
                  </a:lnTo>
                  <a:lnTo>
                    <a:pt x="941" y="1176"/>
                  </a:lnTo>
                  <a:lnTo>
                    <a:pt x="973" y="1163"/>
                  </a:lnTo>
                  <a:lnTo>
                    <a:pt x="1012" y="1144"/>
                  </a:lnTo>
                  <a:lnTo>
                    <a:pt x="1070" y="1105"/>
                  </a:lnTo>
                  <a:lnTo>
                    <a:pt x="1115" y="1059"/>
                  </a:lnTo>
                  <a:lnTo>
                    <a:pt x="1148" y="1001"/>
                  </a:lnTo>
                  <a:lnTo>
                    <a:pt x="1167" y="943"/>
                  </a:lnTo>
                  <a:lnTo>
                    <a:pt x="1174" y="864"/>
                  </a:lnTo>
                  <a:lnTo>
                    <a:pt x="1174" y="780"/>
                  </a:lnTo>
                  <a:lnTo>
                    <a:pt x="1161" y="696"/>
                  </a:lnTo>
                  <a:lnTo>
                    <a:pt x="1135" y="612"/>
                  </a:lnTo>
                  <a:lnTo>
                    <a:pt x="1102" y="533"/>
                  </a:lnTo>
                  <a:lnTo>
                    <a:pt x="1077" y="501"/>
                  </a:lnTo>
                  <a:lnTo>
                    <a:pt x="1050" y="469"/>
                  </a:lnTo>
                  <a:lnTo>
                    <a:pt x="1025" y="442"/>
                  </a:lnTo>
                  <a:lnTo>
                    <a:pt x="993" y="417"/>
                  </a:lnTo>
                  <a:lnTo>
                    <a:pt x="960" y="404"/>
                  </a:lnTo>
                  <a:lnTo>
                    <a:pt x="928" y="390"/>
                  </a:lnTo>
                  <a:lnTo>
                    <a:pt x="882" y="377"/>
                  </a:lnTo>
                  <a:lnTo>
                    <a:pt x="836" y="377"/>
                  </a:lnTo>
                  <a:lnTo>
                    <a:pt x="785" y="384"/>
                  </a:lnTo>
                  <a:lnTo>
                    <a:pt x="733" y="390"/>
                  </a:lnTo>
                  <a:lnTo>
                    <a:pt x="681" y="404"/>
                  </a:lnTo>
                  <a:lnTo>
                    <a:pt x="630" y="430"/>
                  </a:lnTo>
                  <a:lnTo>
                    <a:pt x="525" y="475"/>
                  </a:lnTo>
                  <a:lnTo>
                    <a:pt x="467" y="514"/>
                  </a:lnTo>
                  <a:lnTo>
                    <a:pt x="409" y="559"/>
                  </a:lnTo>
                  <a:lnTo>
                    <a:pt x="357" y="612"/>
                  </a:lnTo>
                  <a:lnTo>
                    <a:pt x="311" y="663"/>
                  </a:lnTo>
                  <a:lnTo>
                    <a:pt x="267" y="715"/>
                  </a:lnTo>
                  <a:lnTo>
                    <a:pt x="234" y="773"/>
                  </a:lnTo>
                  <a:lnTo>
                    <a:pt x="208" y="832"/>
                  </a:lnTo>
                  <a:lnTo>
                    <a:pt x="188" y="891"/>
                  </a:lnTo>
                  <a:lnTo>
                    <a:pt x="169" y="994"/>
                  </a:lnTo>
                  <a:lnTo>
                    <a:pt x="169" y="1046"/>
                  </a:lnTo>
                  <a:lnTo>
                    <a:pt x="169" y="1092"/>
                  </a:lnTo>
                  <a:lnTo>
                    <a:pt x="181" y="1138"/>
                  </a:lnTo>
                  <a:lnTo>
                    <a:pt x="195" y="1182"/>
                  </a:lnTo>
                  <a:lnTo>
                    <a:pt x="221" y="1228"/>
                  </a:lnTo>
                  <a:lnTo>
                    <a:pt x="253" y="1274"/>
                  </a:lnTo>
                  <a:lnTo>
                    <a:pt x="273" y="1293"/>
                  </a:lnTo>
                  <a:lnTo>
                    <a:pt x="338" y="1364"/>
                  </a:lnTo>
                  <a:lnTo>
                    <a:pt x="402" y="1429"/>
                  </a:lnTo>
                  <a:lnTo>
                    <a:pt x="481" y="1475"/>
                  </a:lnTo>
                  <a:lnTo>
                    <a:pt x="558" y="1520"/>
                  </a:lnTo>
                  <a:lnTo>
                    <a:pt x="636" y="1546"/>
                  </a:lnTo>
                  <a:lnTo>
                    <a:pt x="714" y="1566"/>
                  </a:lnTo>
                  <a:lnTo>
                    <a:pt x="785" y="1572"/>
                  </a:lnTo>
                  <a:lnTo>
                    <a:pt x="856" y="1572"/>
                  </a:lnTo>
                  <a:lnTo>
                    <a:pt x="973" y="1546"/>
                  </a:lnTo>
                  <a:lnTo>
                    <a:pt x="1077" y="1513"/>
                  </a:lnTo>
                  <a:lnTo>
                    <a:pt x="1180" y="1469"/>
                  </a:lnTo>
                  <a:lnTo>
                    <a:pt x="1278" y="1417"/>
                  </a:lnTo>
                  <a:lnTo>
                    <a:pt x="1362" y="1358"/>
                  </a:lnTo>
                  <a:lnTo>
                    <a:pt x="1440" y="1293"/>
                  </a:lnTo>
                  <a:lnTo>
                    <a:pt x="1505" y="1215"/>
                  </a:lnTo>
                  <a:lnTo>
                    <a:pt x="1556" y="1138"/>
                  </a:lnTo>
                  <a:lnTo>
                    <a:pt x="1589" y="1079"/>
                  </a:lnTo>
                  <a:lnTo>
                    <a:pt x="1621" y="1020"/>
                  </a:lnTo>
                  <a:lnTo>
                    <a:pt x="1641" y="955"/>
                  </a:lnTo>
                  <a:lnTo>
                    <a:pt x="1654" y="891"/>
                  </a:lnTo>
                  <a:lnTo>
                    <a:pt x="1667" y="826"/>
                  </a:lnTo>
                  <a:lnTo>
                    <a:pt x="1667" y="761"/>
                  </a:lnTo>
                  <a:lnTo>
                    <a:pt x="1654" y="696"/>
                  </a:lnTo>
                  <a:lnTo>
                    <a:pt x="1635" y="631"/>
                  </a:lnTo>
                  <a:lnTo>
                    <a:pt x="1602" y="566"/>
                  </a:lnTo>
                  <a:lnTo>
                    <a:pt x="1570" y="501"/>
                  </a:lnTo>
                  <a:lnTo>
                    <a:pt x="1524" y="442"/>
                  </a:lnTo>
                  <a:lnTo>
                    <a:pt x="1478" y="384"/>
                  </a:lnTo>
                  <a:lnTo>
                    <a:pt x="1427" y="332"/>
                  </a:lnTo>
                  <a:lnTo>
                    <a:pt x="1369" y="280"/>
                  </a:lnTo>
                  <a:lnTo>
                    <a:pt x="1310" y="235"/>
                  </a:lnTo>
                  <a:lnTo>
                    <a:pt x="1245" y="189"/>
                  </a:lnTo>
                  <a:lnTo>
                    <a:pt x="1213" y="170"/>
                  </a:lnTo>
                  <a:lnTo>
                    <a:pt x="1167" y="151"/>
                  </a:lnTo>
                  <a:lnTo>
                    <a:pt x="1115" y="130"/>
                  </a:lnTo>
                  <a:lnTo>
                    <a:pt x="1064" y="118"/>
                  </a:lnTo>
                  <a:lnTo>
                    <a:pt x="1018" y="105"/>
                  </a:lnTo>
                  <a:lnTo>
                    <a:pt x="973" y="105"/>
                  </a:lnTo>
                  <a:lnTo>
                    <a:pt x="941" y="111"/>
                  </a:lnTo>
                  <a:lnTo>
                    <a:pt x="915" y="124"/>
                  </a:lnTo>
                  <a:lnTo>
                    <a:pt x="901" y="130"/>
                  </a:lnTo>
                  <a:lnTo>
                    <a:pt x="882" y="138"/>
                  </a:lnTo>
                  <a:lnTo>
                    <a:pt x="836" y="138"/>
                  </a:lnTo>
                  <a:lnTo>
                    <a:pt x="798" y="130"/>
                  </a:lnTo>
                  <a:lnTo>
                    <a:pt x="779" y="124"/>
                  </a:lnTo>
                  <a:lnTo>
                    <a:pt x="765" y="118"/>
                  </a:lnTo>
                  <a:lnTo>
                    <a:pt x="752" y="105"/>
                  </a:lnTo>
                  <a:lnTo>
                    <a:pt x="752" y="92"/>
                  </a:lnTo>
                  <a:lnTo>
                    <a:pt x="759" y="79"/>
                  </a:lnTo>
                  <a:lnTo>
                    <a:pt x="772" y="59"/>
                  </a:lnTo>
                  <a:lnTo>
                    <a:pt x="798" y="40"/>
                  </a:lnTo>
                  <a:lnTo>
                    <a:pt x="824" y="27"/>
                  </a:lnTo>
                  <a:lnTo>
                    <a:pt x="856" y="14"/>
                  </a:lnTo>
                  <a:lnTo>
                    <a:pt x="888" y="8"/>
                  </a:lnTo>
                  <a:lnTo>
                    <a:pt x="960" y="0"/>
                  </a:lnTo>
                  <a:lnTo>
                    <a:pt x="1038" y="8"/>
                  </a:lnTo>
                  <a:lnTo>
                    <a:pt x="1115" y="21"/>
                  </a:lnTo>
                  <a:lnTo>
                    <a:pt x="1180" y="40"/>
                  </a:lnTo>
                  <a:lnTo>
                    <a:pt x="1232" y="59"/>
                  </a:lnTo>
                  <a:lnTo>
                    <a:pt x="1271" y="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4" name="Freeform 64"/>
            <p:cNvSpPr>
              <a:spLocks noEditPoints="1"/>
            </p:cNvSpPr>
            <p:nvPr/>
          </p:nvSpPr>
          <p:spPr bwMode="auto">
            <a:xfrm>
              <a:off x="8428157" y="3916217"/>
              <a:ext cx="1062038" cy="1290638"/>
            </a:xfrm>
            <a:custGeom>
              <a:avLst/>
              <a:gdLst>
                <a:gd name="T0" fmla="*/ 4696 w 6019"/>
                <a:gd name="T1" fmla="*/ 4155 h 7317"/>
                <a:gd name="T2" fmla="*/ 4397 w 6019"/>
                <a:gd name="T3" fmla="*/ 3733 h 7317"/>
                <a:gd name="T4" fmla="*/ 4319 w 6019"/>
                <a:gd name="T5" fmla="*/ 3207 h 7317"/>
                <a:gd name="T6" fmla="*/ 4514 w 6019"/>
                <a:gd name="T7" fmla="*/ 2694 h 7317"/>
                <a:gd name="T8" fmla="*/ 4910 w 6019"/>
                <a:gd name="T9" fmla="*/ 2350 h 7317"/>
                <a:gd name="T10" fmla="*/ 5422 w 6019"/>
                <a:gd name="T11" fmla="*/ 2227 h 7317"/>
                <a:gd name="T12" fmla="*/ 5908 w 6019"/>
                <a:gd name="T13" fmla="*/ 2350 h 7317"/>
                <a:gd name="T14" fmla="*/ 6012 w 6019"/>
                <a:gd name="T15" fmla="*/ 1734 h 7317"/>
                <a:gd name="T16" fmla="*/ 5824 w 6019"/>
                <a:gd name="T17" fmla="*/ 1233 h 7317"/>
                <a:gd name="T18" fmla="*/ 5416 w 6019"/>
                <a:gd name="T19" fmla="*/ 864 h 7317"/>
                <a:gd name="T20" fmla="*/ 2744 w 6019"/>
                <a:gd name="T21" fmla="*/ 13 h 7317"/>
                <a:gd name="T22" fmla="*/ 2199 w 6019"/>
                <a:gd name="T23" fmla="*/ 72 h 7317"/>
                <a:gd name="T24" fmla="*/ 1758 w 6019"/>
                <a:gd name="T25" fmla="*/ 370 h 7317"/>
                <a:gd name="T26" fmla="*/ 1440 w 6019"/>
                <a:gd name="T27" fmla="*/ 1051 h 7317"/>
                <a:gd name="T28" fmla="*/ 2037 w 6019"/>
                <a:gd name="T29" fmla="*/ 980 h 7317"/>
                <a:gd name="T30" fmla="*/ 2556 w 6019"/>
                <a:gd name="T31" fmla="*/ 1110 h 7317"/>
                <a:gd name="T32" fmla="*/ 2957 w 6019"/>
                <a:gd name="T33" fmla="*/ 1363 h 7317"/>
                <a:gd name="T34" fmla="*/ 3399 w 6019"/>
                <a:gd name="T35" fmla="*/ 1980 h 7317"/>
                <a:gd name="T36" fmla="*/ 3509 w 6019"/>
                <a:gd name="T37" fmla="*/ 2662 h 7317"/>
                <a:gd name="T38" fmla="*/ 3438 w 6019"/>
                <a:gd name="T39" fmla="*/ 3052 h 7317"/>
                <a:gd name="T40" fmla="*/ 3269 w 6019"/>
                <a:gd name="T41" fmla="*/ 3415 h 7317"/>
                <a:gd name="T42" fmla="*/ 2783 w 6019"/>
                <a:gd name="T43" fmla="*/ 3909 h 7317"/>
                <a:gd name="T44" fmla="*/ 2063 w 6019"/>
                <a:gd name="T45" fmla="*/ 4155 h 7317"/>
                <a:gd name="T46" fmla="*/ 1597 w 6019"/>
                <a:gd name="T47" fmla="*/ 4123 h 7317"/>
                <a:gd name="T48" fmla="*/ 1097 w 6019"/>
                <a:gd name="T49" fmla="*/ 3928 h 7317"/>
                <a:gd name="T50" fmla="*/ 649 w 6019"/>
                <a:gd name="T51" fmla="*/ 3526 h 7317"/>
                <a:gd name="T52" fmla="*/ 33 w 6019"/>
                <a:gd name="T53" fmla="*/ 5811 h 7317"/>
                <a:gd name="T54" fmla="*/ 247 w 6019"/>
                <a:gd name="T55" fmla="*/ 6018 h 7317"/>
                <a:gd name="T56" fmla="*/ 455 w 6019"/>
                <a:gd name="T57" fmla="*/ 5687 h 7317"/>
                <a:gd name="T58" fmla="*/ 785 w 6019"/>
                <a:gd name="T59" fmla="*/ 5500 h 7317"/>
                <a:gd name="T60" fmla="*/ 1168 w 6019"/>
                <a:gd name="T61" fmla="*/ 5486 h 7317"/>
                <a:gd name="T62" fmla="*/ 1525 w 6019"/>
                <a:gd name="T63" fmla="*/ 5662 h 7317"/>
                <a:gd name="T64" fmla="*/ 1746 w 6019"/>
                <a:gd name="T65" fmla="*/ 5967 h 7317"/>
                <a:gd name="T66" fmla="*/ 1797 w 6019"/>
                <a:gd name="T67" fmla="*/ 6349 h 7317"/>
                <a:gd name="T68" fmla="*/ 1693 w 6019"/>
                <a:gd name="T69" fmla="*/ 6668 h 7317"/>
                <a:gd name="T70" fmla="*/ 1499 w 6019"/>
                <a:gd name="T71" fmla="*/ 6888 h 7317"/>
                <a:gd name="T72" fmla="*/ 2666 w 6019"/>
                <a:gd name="T73" fmla="*/ 7233 h 7317"/>
                <a:gd name="T74" fmla="*/ 3658 w 6019"/>
                <a:gd name="T75" fmla="*/ 7311 h 7317"/>
                <a:gd name="T76" fmla="*/ 3561 w 6019"/>
                <a:gd name="T77" fmla="*/ 7005 h 7317"/>
                <a:gd name="T78" fmla="*/ 3639 w 6019"/>
                <a:gd name="T79" fmla="*/ 6701 h 7317"/>
                <a:gd name="T80" fmla="*/ 3827 w 6019"/>
                <a:gd name="T81" fmla="*/ 6492 h 7317"/>
                <a:gd name="T82" fmla="*/ 4093 w 6019"/>
                <a:gd name="T83" fmla="*/ 6402 h 7317"/>
                <a:gd name="T84" fmla="*/ 4391 w 6019"/>
                <a:gd name="T85" fmla="*/ 6454 h 7317"/>
                <a:gd name="T86" fmla="*/ 5163 w 6019"/>
                <a:gd name="T87" fmla="*/ 4389 h 7317"/>
                <a:gd name="T88" fmla="*/ 2796 w 6019"/>
                <a:gd name="T89" fmla="*/ 5791 h 7317"/>
                <a:gd name="T90" fmla="*/ 2653 w 6019"/>
                <a:gd name="T91" fmla="*/ 5629 h 7317"/>
                <a:gd name="T92" fmla="*/ 2608 w 6019"/>
                <a:gd name="T93" fmla="*/ 5421 h 7317"/>
                <a:gd name="T94" fmla="*/ 2666 w 6019"/>
                <a:gd name="T95" fmla="*/ 5201 h 7317"/>
                <a:gd name="T96" fmla="*/ 2808 w 6019"/>
                <a:gd name="T97" fmla="*/ 5045 h 7317"/>
                <a:gd name="T98" fmla="*/ 3016 w 6019"/>
                <a:gd name="T99" fmla="*/ 4974 h 7317"/>
                <a:gd name="T100" fmla="*/ 3236 w 6019"/>
                <a:gd name="T101" fmla="*/ 5012 h 7317"/>
                <a:gd name="T102" fmla="*/ 3412 w 6019"/>
                <a:gd name="T103" fmla="*/ 5142 h 7317"/>
                <a:gd name="T104" fmla="*/ 3496 w 6019"/>
                <a:gd name="T105" fmla="*/ 5337 h 7317"/>
                <a:gd name="T106" fmla="*/ 3483 w 6019"/>
                <a:gd name="T107" fmla="*/ 5557 h 7317"/>
                <a:gd name="T108" fmla="*/ 3366 w 6019"/>
                <a:gd name="T109" fmla="*/ 5746 h 7317"/>
                <a:gd name="T110" fmla="*/ 3179 w 6019"/>
                <a:gd name="T111" fmla="*/ 5856 h 7317"/>
                <a:gd name="T112" fmla="*/ 2965 w 6019"/>
                <a:gd name="T113" fmla="*/ 5863 h 7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19" h="7317">
                  <a:moveTo>
                    <a:pt x="5079" y="4369"/>
                  </a:moveTo>
                  <a:lnTo>
                    <a:pt x="4975" y="4331"/>
                  </a:lnTo>
                  <a:lnTo>
                    <a:pt x="4871" y="4278"/>
                  </a:lnTo>
                  <a:lnTo>
                    <a:pt x="4780" y="4220"/>
                  </a:lnTo>
                  <a:lnTo>
                    <a:pt x="4696" y="4155"/>
                  </a:lnTo>
                  <a:lnTo>
                    <a:pt x="4619" y="4084"/>
                  </a:lnTo>
                  <a:lnTo>
                    <a:pt x="4554" y="3999"/>
                  </a:lnTo>
                  <a:lnTo>
                    <a:pt x="4489" y="3915"/>
                  </a:lnTo>
                  <a:lnTo>
                    <a:pt x="4436" y="3824"/>
                  </a:lnTo>
                  <a:lnTo>
                    <a:pt x="4397" y="3733"/>
                  </a:lnTo>
                  <a:lnTo>
                    <a:pt x="4359" y="3629"/>
                  </a:lnTo>
                  <a:lnTo>
                    <a:pt x="4333" y="3526"/>
                  </a:lnTo>
                  <a:lnTo>
                    <a:pt x="4319" y="3421"/>
                  </a:lnTo>
                  <a:lnTo>
                    <a:pt x="4313" y="3318"/>
                  </a:lnTo>
                  <a:lnTo>
                    <a:pt x="4319" y="3207"/>
                  </a:lnTo>
                  <a:lnTo>
                    <a:pt x="4340" y="3097"/>
                  </a:lnTo>
                  <a:lnTo>
                    <a:pt x="4372" y="2987"/>
                  </a:lnTo>
                  <a:lnTo>
                    <a:pt x="4411" y="2883"/>
                  </a:lnTo>
                  <a:lnTo>
                    <a:pt x="4456" y="2786"/>
                  </a:lnTo>
                  <a:lnTo>
                    <a:pt x="4514" y="2694"/>
                  </a:lnTo>
                  <a:lnTo>
                    <a:pt x="4579" y="2610"/>
                  </a:lnTo>
                  <a:lnTo>
                    <a:pt x="4651" y="2532"/>
                  </a:lnTo>
                  <a:lnTo>
                    <a:pt x="4735" y="2461"/>
                  </a:lnTo>
                  <a:lnTo>
                    <a:pt x="4819" y="2402"/>
                  </a:lnTo>
                  <a:lnTo>
                    <a:pt x="4910" y="2350"/>
                  </a:lnTo>
                  <a:lnTo>
                    <a:pt x="5007" y="2304"/>
                  </a:lnTo>
                  <a:lnTo>
                    <a:pt x="5104" y="2272"/>
                  </a:lnTo>
                  <a:lnTo>
                    <a:pt x="5208" y="2246"/>
                  </a:lnTo>
                  <a:lnTo>
                    <a:pt x="5312" y="2233"/>
                  </a:lnTo>
                  <a:lnTo>
                    <a:pt x="5422" y="2227"/>
                  </a:lnTo>
                  <a:lnTo>
                    <a:pt x="5526" y="2233"/>
                  </a:lnTo>
                  <a:lnTo>
                    <a:pt x="5637" y="2253"/>
                  </a:lnTo>
                  <a:lnTo>
                    <a:pt x="5746" y="2279"/>
                  </a:lnTo>
                  <a:lnTo>
                    <a:pt x="5830" y="2311"/>
                  </a:lnTo>
                  <a:lnTo>
                    <a:pt x="5908" y="2350"/>
                  </a:lnTo>
                  <a:lnTo>
                    <a:pt x="5967" y="2162"/>
                  </a:lnTo>
                  <a:lnTo>
                    <a:pt x="5993" y="2052"/>
                  </a:lnTo>
                  <a:lnTo>
                    <a:pt x="6012" y="1948"/>
                  </a:lnTo>
                  <a:lnTo>
                    <a:pt x="6019" y="1837"/>
                  </a:lnTo>
                  <a:lnTo>
                    <a:pt x="6012" y="1734"/>
                  </a:lnTo>
                  <a:lnTo>
                    <a:pt x="5993" y="1623"/>
                  </a:lnTo>
                  <a:lnTo>
                    <a:pt x="5967" y="1519"/>
                  </a:lnTo>
                  <a:lnTo>
                    <a:pt x="5928" y="1422"/>
                  </a:lnTo>
                  <a:lnTo>
                    <a:pt x="5883" y="1325"/>
                  </a:lnTo>
                  <a:lnTo>
                    <a:pt x="5824" y="1233"/>
                  </a:lnTo>
                  <a:lnTo>
                    <a:pt x="5759" y="1149"/>
                  </a:lnTo>
                  <a:lnTo>
                    <a:pt x="5681" y="1065"/>
                  </a:lnTo>
                  <a:lnTo>
                    <a:pt x="5604" y="994"/>
                  </a:lnTo>
                  <a:lnTo>
                    <a:pt x="5513" y="921"/>
                  </a:lnTo>
                  <a:lnTo>
                    <a:pt x="5416" y="864"/>
                  </a:lnTo>
                  <a:lnTo>
                    <a:pt x="5312" y="818"/>
                  </a:lnTo>
                  <a:lnTo>
                    <a:pt x="5202" y="772"/>
                  </a:lnTo>
                  <a:lnTo>
                    <a:pt x="2971" y="58"/>
                  </a:lnTo>
                  <a:lnTo>
                    <a:pt x="2861" y="32"/>
                  </a:lnTo>
                  <a:lnTo>
                    <a:pt x="2744" y="13"/>
                  </a:lnTo>
                  <a:lnTo>
                    <a:pt x="2627" y="0"/>
                  </a:lnTo>
                  <a:lnTo>
                    <a:pt x="2517" y="7"/>
                  </a:lnTo>
                  <a:lnTo>
                    <a:pt x="2407" y="19"/>
                  </a:lnTo>
                  <a:lnTo>
                    <a:pt x="2303" y="39"/>
                  </a:lnTo>
                  <a:lnTo>
                    <a:pt x="2199" y="72"/>
                  </a:lnTo>
                  <a:lnTo>
                    <a:pt x="2096" y="116"/>
                  </a:lnTo>
                  <a:lnTo>
                    <a:pt x="2004" y="162"/>
                  </a:lnTo>
                  <a:lnTo>
                    <a:pt x="1914" y="227"/>
                  </a:lnTo>
                  <a:lnTo>
                    <a:pt x="1830" y="292"/>
                  </a:lnTo>
                  <a:lnTo>
                    <a:pt x="1758" y="370"/>
                  </a:lnTo>
                  <a:lnTo>
                    <a:pt x="1687" y="447"/>
                  </a:lnTo>
                  <a:lnTo>
                    <a:pt x="1629" y="539"/>
                  </a:lnTo>
                  <a:lnTo>
                    <a:pt x="1583" y="636"/>
                  </a:lnTo>
                  <a:lnTo>
                    <a:pt x="1544" y="740"/>
                  </a:lnTo>
                  <a:lnTo>
                    <a:pt x="1440" y="1051"/>
                  </a:lnTo>
                  <a:lnTo>
                    <a:pt x="1557" y="1019"/>
                  </a:lnTo>
                  <a:lnTo>
                    <a:pt x="1674" y="994"/>
                  </a:lnTo>
                  <a:lnTo>
                    <a:pt x="1797" y="980"/>
                  </a:lnTo>
                  <a:lnTo>
                    <a:pt x="1914" y="973"/>
                  </a:lnTo>
                  <a:lnTo>
                    <a:pt x="2037" y="980"/>
                  </a:lnTo>
                  <a:lnTo>
                    <a:pt x="2160" y="994"/>
                  </a:lnTo>
                  <a:lnTo>
                    <a:pt x="2283" y="1019"/>
                  </a:lnTo>
                  <a:lnTo>
                    <a:pt x="2407" y="1051"/>
                  </a:lnTo>
                  <a:lnTo>
                    <a:pt x="2485" y="1078"/>
                  </a:lnTo>
                  <a:lnTo>
                    <a:pt x="2556" y="1110"/>
                  </a:lnTo>
                  <a:lnTo>
                    <a:pt x="2634" y="1143"/>
                  </a:lnTo>
                  <a:lnTo>
                    <a:pt x="2699" y="1181"/>
                  </a:lnTo>
                  <a:lnTo>
                    <a:pt x="2770" y="1220"/>
                  </a:lnTo>
                  <a:lnTo>
                    <a:pt x="2835" y="1266"/>
                  </a:lnTo>
                  <a:lnTo>
                    <a:pt x="2957" y="1363"/>
                  </a:lnTo>
                  <a:lnTo>
                    <a:pt x="3068" y="1467"/>
                  </a:lnTo>
                  <a:lnTo>
                    <a:pt x="3171" y="1584"/>
                  </a:lnTo>
                  <a:lnTo>
                    <a:pt x="3257" y="1707"/>
                  </a:lnTo>
                  <a:lnTo>
                    <a:pt x="3334" y="1837"/>
                  </a:lnTo>
                  <a:lnTo>
                    <a:pt x="3399" y="1980"/>
                  </a:lnTo>
                  <a:lnTo>
                    <a:pt x="3444" y="2123"/>
                  </a:lnTo>
                  <a:lnTo>
                    <a:pt x="3483" y="2272"/>
                  </a:lnTo>
                  <a:lnTo>
                    <a:pt x="3503" y="2428"/>
                  </a:lnTo>
                  <a:lnTo>
                    <a:pt x="3509" y="2577"/>
                  </a:lnTo>
                  <a:lnTo>
                    <a:pt x="3509" y="2662"/>
                  </a:lnTo>
                  <a:lnTo>
                    <a:pt x="3503" y="2740"/>
                  </a:lnTo>
                  <a:lnTo>
                    <a:pt x="3490" y="2818"/>
                  </a:lnTo>
                  <a:lnTo>
                    <a:pt x="3477" y="2895"/>
                  </a:lnTo>
                  <a:lnTo>
                    <a:pt x="3457" y="2973"/>
                  </a:lnTo>
                  <a:lnTo>
                    <a:pt x="3438" y="3052"/>
                  </a:lnTo>
                  <a:lnTo>
                    <a:pt x="3406" y="3130"/>
                  </a:lnTo>
                  <a:lnTo>
                    <a:pt x="3379" y="3207"/>
                  </a:lnTo>
                  <a:lnTo>
                    <a:pt x="3341" y="3279"/>
                  </a:lnTo>
                  <a:lnTo>
                    <a:pt x="3308" y="3350"/>
                  </a:lnTo>
                  <a:lnTo>
                    <a:pt x="3269" y="3415"/>
                  </a:lnTo>
                  <a:lnTo>
                    <a:pt x="3224" y="3480"/>
                  </a:lnTo>
                  <a:lnTo>
                    <a:pt x="3127" y="3603"/>
                  </a:lnTo>
                  <a:lnTo>
                    <a:pt x="3022" y="3720"/>
                  </a:lnTo>
                  <a:lnTo>
                    <a:pt x="2906" y="3817"/>
                  </a:lnTo>
                  <a:lnTo>
                    <a:pt x="2783" y="3909"/>
                  </a:lnTo>
                  <a:lnTo>
                    <a:pt x="2647" y="3980"/>
                  </a:lnTo>
                  <a:lnTo>
                    <a:pt x="2510" y="4045"/>
                  </a:lnTo>
                  <a:lnTo>
                    <a:pt x="2368" y="4096"/>
                  </a:lnTo>
                  <a:lnTo>
                    <a:pt x="2218" y="4129"/>
                  </a:lnTo>
                  <a:lnTo>
                    <a:pt x="2063" y="4155"/>
                  </a:lnTo>
                  <a:lnTo>
                    <a:pt x="1908" y="4161"/>
                  </a:lnTo>
                  <a:lnTo>
                    <a:pt x="1830" y="4155"/>
                  </a:lnTo>
                  <a:lnTo>
                    <a:pt x="1752" y="4149"/>
                  </a:lnTo>
                  <a:lnTo>
                    <a:pt x="1674" y="4142"/>
                  </a:lnTo>
                  <a:lnTo>
                    <a:pt x="1597" y="4123"/>
                  </a:lnTo>
                  <a:lnTo>
                    <a:pt x="1511" y="4110"/>
                  </a:lnTo>
                  <a:lnTo>
                    <a:pt x="1434" y="4084"/>
                  </a:lnTo>
                  <a:lnTo>
                    <a:pt x="1318" y="4038"/>
                  </a:lnTo>
                  <a:lnTo>
                    <a:pt x="1200" y="3987"/>
                  </a:lnTo>
                  <a:lnTo>
                    <a:pt x="1097" y="3928"/>
                  </a:lnTo>
                  <a:lnTo>
                    <a:pt x="993" y="3863"/>
                  </a:lnTo>
                  <a:lnTo>
                    <a:pt x="896" y="3785"/>
                  </a:lnTo>
                  <a:lnTo>
                    <a:pt x="812" y="3707"/>
                  </a:lnTo>
                  <a:lnTo>
                    <a:pt x="728" y="3616"/>
                  </a:lnTo>
                  <a:lnTo>
                    <a:pt x="649" y="3526"/>
                  </a:lnTo>
                  <a:lnTo>
                    <a:pt x="27" y="5473"/>
                  </a:lnTo>
                  <a:lnTo>
                    <a:pt x="8" y="5564"/>
                  </a:lnTo>
                  <a:lnTo>
                    <a:pt x="0" y="5649"/>
                  </a:lnTo>
                  <a:lnTo>
                    <a:pt x="8" y="5726"/>
                  </a:lnTo>
                  <a:lnTo>
                    <a:pt x="33" y="5811"/>
                  </a:lnTo>
                  <a:lnTo>
                    <a:pt x="65" y="5888"/>
                  </a:lnTo>
                  <a:lnTo>
                    <a:pt x="105" y="5967"/>
                  </a:lnTo>
                  <a:lnTo>
                    <a:pt x="163" y="6038"/>
                  </a:lnTo>
                  <a:lnTo>
                    <a:pt x="228" y="6110"/>
                  </a:lnTo>
                  <a:lnTo>
                    <a:pt x="247" y="6018"/>
                  </a:lnTo>
                  <a:lnTo>
                    <a:pt x="279" y="5947"/>
                  </a:lnTo>
                  <a:lnTo>
                    <a:pt x="312" y="5876"/>
                  </a:lnTo>
                  <a:lnTo>
                    <a:pt x="357" y="5804"/>
                  </a:lnTo>
                  <a:lnTo>
                    <a:pt x="403" y="5746"/>
                  </a:lnTo>
                  <a:lnTo>
                    <a:pt x="455" y="5687"/>
                  </a:lnTo>
                  <a:lnTo>
                    <a:pt x="514" y="5642"/>
                  </a:lnTo>
                  <a:lnTo>
                    <a:pt x="578" y="5597"/>
                  </a:lnTo>
                  <a:lnTo>
                    <a:pt x="642" y="5557"/>
                  </a:lnTo>
                  <a:lnTo>
                    <a:pt x="714" y="5525"/>
                  </a:lnTo>
                  <a:lnTo>
                    <a:pt x="785" y="5500"/>
                  </a:lnTo>
                  <a:lnTo>
                    <a:pt x="857" y="5479"/>
                  </a:lnTo>
                  <a:lnTo>
                    <a:pt x="934" y="5473"/>
                  </a:lnTo>
                  <a:lnTo>
                    <a:pt x="1012" y="5467"/>
                  </a:lnTo>
                  <a:lnTo>
                    <a:pt x="1091" y="5473"/>
                  </a:lnTo>
                  <a:lnTo>
                    <a:pt x="1168" y="5486"/>
                  </a:lnTo>
                  <a:lnTo>
                    <a:pt x="1253" y="5506"/>
                  </a:lnTo>
                  <a:lnTo>
                    <a:pt x="1324" y="5532"/>
                  </a:lnTo>
                  <a:lnTo>
                    <a:pt x="1395" y="5571"/>
                  </a:lnTo>
                  <a:lnTo>
                    <a:pt x="1467" y="5609"/>
                  </a:lnTo>
                  <a:lnTo>
                    <a:pt x="1525" y="5662"/>
                  </a:lnTo>
                  <a:lnTo>
                    <a:pt x="1583" y="5714"/>
                  </a:lnTo>
                  <a:lnTo>
                    <a:pt x="1629" y="5772"/>
                  </a:lnTo>
                  <a:lnTo>
                    <a:pt x="1674" y="5830"/>
                  </a:lnTo>
                  <a:lnTo>
                    <a:pt x="1713" y="5902"/>
                  </a:lnTo>
                  <a:lnTo>
                    <a:pt x="1746" y="5967"/>
                  </a:lnTo>
                  <a:lnTo>
                    <a:pt x="1771" y="6038"/>
                  </a:lnTo>
                  <a:lnTo>
                    <a:pt x="1790" y="6116"/>
                  </a:lnTo>
                  <a:lnTo>
                    <a:pt x="1797" y="6194"/>
                  </a:lnTo>
                  <a:lnTo>
                    <a:pt x="1803" y="6272"/>
                  </a:lnTo>
                  <a:lnTo>
                    <a:pt x="1797" y="6349"/>
                  </a:lnTo>
                  <a:lnTo>
                    <a:pt x="1784" y="6427"/>
                  </a:lnTo>
                  <a:lnTo>
                    <a:pt x="1765" y="6506"/>
                  </a:lnTo>
                  <a:lnTo>
                    <a:pt x="1746" y="6564"/>
                  </a:lnTo>
                  <a:lnTo>
                    <a:pt x="1719" y="6616"/>
                  </a:lnTo>
                  <a:lnTo>
                    <a:pt x="1693" y="6668"/>
                  </a:lnTo>
                  <a:lnTo>
                    <a:pt x="1660" y="6720"/>
                  </a:lnTo>
                  <a:lnTo>
                    <a:pt x="1622" y="6766"/>
                  </a:lnTo>
                  <a:lnTo>
                    <a:pt x="1583" y="6810"/>
                  </a:lnTo>
                  <a:lnTo>
                    <a:pt x="1544" y="6850"/>
                  </a:lnTo>
                  <a:lnTo>
                    <a:pt x="1499" y="6888"/>
                  </a:lnTo>
                  <a:lnTo>
                    <a:pt x="1732" y="6973"/>
                  </a:lnTo>
                  <a:lnTo>
                    <a:pt x="1972" y="7057"/>
                  </a:lnTo>
                  <a:lnTo>
                    <a:pt x="2206" y="7129"/>
                  </a:lnTo>
                  <a:lnTo>
                    <a:pt x="2439" y="7187"/>
                  </a:lnTo>
                  <a:lnTo>
                    <a:pt x="2666" y="7233"/>
                  </a:lnTo>
                  <a:lnTo>
                    <a:pt x="2880" y="7271"/>
                  </a:lnTo>
                  <a:lnTo>
                    <a:pt x="3094" y="7298"/>
                  </a:lnTo>
                  <a:lnTo>
                    <a:pt x="3295" y="7311"/>
                  </a:lnTo>
                  <a:lnTo>
                    <a:pt x="3483" y="7317"/>
                  </a:lnTo>
                  <a:lnTo>
                    <a:pt x="3658" y="7311"/>
                  </a:lnTo>
                  <a:lnTo>
                    <a:pt x="3626" y="7252"/>
                  </a:lnTo>
                  <a:lnTo>
                    <a:pt x="3600" y="7194"/>
                  </a:lnTo>
                  <a:lnTo>
                    <a:pt x="3580" y="7135"/>
                  </a:lnTo>
                  <a:lnTo>
                    <a:pt x="3568" y="7070"/>
                  </a:lnTo>
                  <a:lnTo>
                    <a:pt x="3561" y="7005"/>
                  </a:lnTo>
                  <a:lnTo>
                    <a:pt x="3561" y="6940"/>
                  </a:lnTo>
                  <a:lnTo>
                    <a:pt x="3574" y="6875"/>
                  </a:lnTo>
                  <a:lnTo>
                    <a:pt x="3587" y="6810"/>
                  </a:lnTo>
                  <a:lnTo>
                    <a:pt x="3613" y="6752"/>
                  </a:lnTo>
                  <a:lnTo>
                    <a:pt x="3639" y="6701"/>
                  </a:lnTo>
                  <a:lnTo>
                    <a:pt x="3664" y="6649"/>
                  </a:lnTo>
                  <a:lnTo>
                    <a:pt x="3704" y="6603"/>
                  </a:lnTo>
                  <a:lnTo>
                    <a:pt x="3742" y="6564"/>
                  </a:lnTo>
                  <a:lnTo>
                    <a:pt x="3782" y="6525"/>
                  </a:lnTo>
                  <a:lnTo>
                    <a:pt x="3827" y="6492"/>
                  </a:lnTo>
                  <a:lnTo>
                    <a:pt x="3879" y="6467"/>
                  </a:lnTo>
                  <a:lnTo>
                    <a:pt x="3931" y="6441"/>
                  </a:lnTo>
                  <a:lnTo>
                    <a:pt x="3983" y="6421"/>
                  </a:lnTo>
                  <a:lnTo>
                    <a:pt x="4034" y="6408"/>
                  </a:lnTo>
                  <a:lnTo>
                    <a:pt x="4093" y="6402"/>
                  </a:lnTo>
                  <a:lnTo>
                    <a:pt x="4151" y="6402"/>
                  </a:lnTo>
                  <a:lnTo>
                    <a:pt x="4210" y="6402"/>
                  </a:lnTo>
                  <a:lnTo>
                    <a:pt x="4268" y="6414"/>
                  </a:lnTo>
                  <a:lnTo>
                    <a:pt x="4327" y="6427"/>
                  </a:lnTo>
                  <a:lnTo>
                    <a:pt x="4391" y="6454"/>
                  </a:lnTo>
                  <a:lnTo>
                    <a:pt x="4449" y="6486"/>
                  </a:lnTo>
                  <a:lnTo>
                    <a:pt x="4508" y="6525"/>
                  </a:lnTo>
                  <a:lnTo>
                    <a:pt x="4560" y="6571"/>
                  </a:lnTo>
                  <a:lnTo>
                    <a:pt x="5247" y="4408"/>
                  </a:lnTo>
                  <a:lnTo>
                    <a:pt x="5163" y="4389"/>
                  </a:lnTo>
                  <a:lnTo>
                    <a:pt x="5079" y="4369"/>
                  </a:lnTo>
                  <a:close/>
                  <a:moveTo>
                    <a:pt x="2919" y="5850"/>
                  </a:moveTo>
                  <a:lnTo>
                    <a:pt x="2873" y="5837"/>
                  </a:lnTo>
                  <a:lnTo>
                    <a:pt x="2835" y="5817"/>
                  </a:lnTo>
                  <a:lnTo>
                    <a:pt x="2796" y="5791"/>
                  </a:lnTo>
                  <a:lnTo>
                    <a:pt x="2764" y="5766"/>
                  </a:lnTo>
                  <a:lnTo>
                    <a:pt x="2731" y="5733"/>
                  </a:lnTo>
                  <a:lnTo>
                    <a:pt x="2705" y="5701"/>
                  </a:lnTo>
                  <a:lnTo>
                    <a:pt x="2679" y="5668"/>
                  </a:lnTo>
                  <a:lnTo>
                    <a:pt x="2653" y="5629"/>
                  </a:lnTo>
                  <a:lnTo>
                    <a:pt x="2640" y="5590"/>
                  </a:lnTo>
                  <a:lnTo>
                    <a:pt x="2621" y="5551"/>
                  </a:lnTo>
                  <a:lnTo>
                    <a:pt x="2615" y="5506"/>
                  </a:lnTo>
                  <a:lnTo>
                    <a:pt x="2608" y="5460"/>
                  </a:lnTo>
                  <a:lnTo>
                    <a:pt x="2608" y="5421"/>
                  </a:lnTo>
                  <a:lnTo>
                    <a:pt x="2608" y="5376"/>
                  </a:lnTo>
                  <a:lnTo>
                    <a:pt x="2615" y="5330"/>
                  </a:lnTo>
                  <a:lnTo>
                    <a:pt x="2627" y="5285"/>
                  </a:lnTo>
                  <a:lnTo>
                    <a:pt x="2640" y="5240"/>
                  </a:lnTo>
                  <a:lnTo>
                    <a:pt x="2666" y="5201"/>
                  </a:lnTo>
                  <a:lnTo>
                    <a:pt x="2686" y="5161"/>
                  </a:lnTo>
                  <a:lnTo>
                    <a:pt x="2711" y="5129"/>
                  </a:lnTo>
                  <a:lnTo>
                    <a:pt x="2744" y="5096"/>
                  </a:lnTo>
                  <a:lnTo>
                    <a:pt x="2776" y="5071"/>
                  </a:lnTo>
                  <a:lnTo>
                    <a:pt x="2808" y="5045"/>
                  </a:lnTo>
                  <a:lnTo>
                    <a:pt x="2848" y="5025"/>
                  </a:lnTo>
                  <a:lnTo>
                    <a:pt x="2887" y="5006"/>
                  </a:lnTo>
                  <a:lnTo>
                    <a:pt x="2932" y="4993"/>
                  </a:lnTo>
                  <a:lnTo>
                    <a:pt x="2971" y="4980"/>
                  </a:lnTo>
                  <a:lnTo>
                    <a:pt x="3016" y="4974"/>
                  </a:lnTo>
                  <a:lnTo>
                    <a:pt x="3062" y="4974"/>
                  </a:lnTo>
                  <a:lnTo>
                    <a:pt x="3100" y="4974"/>
                  </a:lnTo>
                  <a:lnTo>
                    <a:pt x="3146" y="4980"/>
                  </a:lnTo>
                  <a:lnTo>
                    <a:pt x="3192" y="4993"/>
                  </a:lnTo>
                  <a:lnTo>
                    <a:pt x="3236" y="5012"/>
                  </a:lnTo>
                  <a:lnTo>
                    <a:pt x="3276" y="5031"/>
                  </a:lnTo>
                  <a:lnTo>
                    <a:pt x="3314" y="5051"/>
                  </a:lnTo>
                  <a:lnTo>
                    <a:pt x="3347" y="5083"/>
                  </a:lnTo>
                  <a:lnTo>
                    <a:pt x="3379" y="5110"/>
                  </a:lnTo>
                  <a:lnTo>
                    <a:pt x="3412" y="5142"/>
                  </a:lnTo>
                  <a:lnTo>
                    <a:pt x="3431" y="5181"/>
                  </a:lnTo>
                  <a:lnTo>
                    <a:pt x="3457" y="5213"/>
                  </a:lnTo>
                  <a:lnTo>
                    <a:pt x="3471" y="5253"/>
                  </a:lnTo>
                  <a:lnTo>
                    <a:pt x="3490" y="5297"/>
                  </a:lnTo>
                  <a:lnTo>
                    <a:pt x="3496" y="5337"/>
                  </a:lnTo>
                  <a:lnTo>
                    <a:pt x="3503" y="5383"/>
                  </a:lnTo>
                  <a:lnTo>
                    <a:pt x="3503" y="5427"/>
                  </a:lnTo>
                  <a:lnTo>
                    <a:pt x="3503" y="5473"/>
                  </a:lnTo>
                  <a:lnTo>
                    <a:pt x="3496" y="5512"/>
                  </a:lnTo>
                  <a:lnTo>
                    <a:pt x="3483" y="5557"/>
                  </a:lnTo>
                  <a:lnTo>
                    <a:pt x="3471" y="5603"/>
                  </a:lnTo>
                  <a:lnTo>
                    <a:pt x="3450" y="5642"/>
                  </a:lnTo>
                  <a:lnTo>
                    <a:pt x="3425" y="5681"/>
                  </a:lnTo>
                  <a:lnTo>
                    <a:pt x="3399" y="5714"/>
                  </a:lnTo>
                  <a:lnTo>
                    <a:pt x="3366" y="5746"/>
                  </a:lnTo>
                  <a:lnTo>
                    <a:pt x="3334" y="5779"/>
                  </a:lnTo>
                  <a:lnTo>
                    <a:pt x="3301" y="5804"/>
                  </a:lnTo>
                  <a:lnTo>
                    <a:pt x="3263" y="5823"/>
                  </a:lnTo>
                  <a:lnTo>
                    <a:pt x="3224" y="5844"/>
                  </a:lnTo>
                  <a:lnTo>
                    <a:pt x="3179" y="5856"/>
                  </a:lnTo>
                  <a:lnTo>
                    <a:pt x="3140" y="5863"/>
                  </a:lnTo>
                  <a:lnTo>
                    <a:pt x="3094" y="5869"/>
                  </a:lnTo>
                  <a:lnTo>
                    <a:pt x="3049" y="5876"/>
                  </a:lnTo>
                  <a:lnTo>
                    <a:pt x="3010" y="5869"/>
                  </a:lnTo>
                  <a:lnTo>
                    <a:pt x="2965" y="5863"/>
                  </a:lnTo>
                  <a:lnTo>
                    <a:pt x="2919" y="5850"/>
                  </a:lnTo>
                  <a:close/>
                </a:path>
              </a:pathLst>
            </a:custGeom>
            <a:solidFill>
              <a:srgbClr val="DB8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5" name="Freeform 65"/>
            <p:cNvSpPr>
              <a:spLocks/>
            </p:cNvSpPr>
            <p:nvPr/>
          </p:nvSpPr>
          <p:spPr bwMode="auto">
            <a:xfrm>
              <a:off x="9190157" y="4308329"/>
              <a:ext cx="280988" cy="384175"/>
            </a:xfrm>
            <a:custGeom>
              <a:avLst/>
              <a:gdLst>
                <a:gd name="T0" fmla="*/ 59 w 1595"/>
                <a:gd name="T1" fmla="*/ 760 h 2181"/>
                <a:gd name="T2" fmla="*/ 27 w 1595"/>
                <a:gd name="T3" fmla="*/ 870 h 2181"/>
                <a:gd name="T4" fmla="*/ 6 w 1595"/>
                <a:gd name="T5" fmla="*/ 980 h 2181"/>
                <a:gd name="T6" fmla="*/ 0 w 1595"/>
                <a:gd name="T7" fmla="*/ 1091 h 2181"/>
                <a:gd name="T8" fmla="*/ 6 w 1595"/>
                <a:gd name="T9" fmla="*/ 1194 h 2181"/>
                <a:gd name="T10" fmla="*/ 20 w 1595"/>
                <a:gd name="T11" fmla="*/ 1299 h 2181"/>
                <a:gd name="T12" fmla="*/ 46 w 1595"/>
                <a:gd name="T13" fmla="*/ 1402 h 2181"/>
                <a:gd name="T14" fmla="*/ 84 w 1595"/>
                <a:gd name="T15" fmla="*/ 1506 h 2181"/>
                <a:gd name="T16" fmla="*/ 123 w 1595"/>
                <a:gd name="T17" fmla="*/ 1597 h 2181"/>
                <a:gd name="T18" fmla="*/ 176 w 1595"/>
                <a:gd name="T19" fmla="*/ 1688 h 2181"/>
                <a:gd name="T20" fmla="*/ 241 w 1595"/>
                <a:gd name="T21" fmla="*/ 1772 h 2181"/>
                <a:gd name="T22" fmla="*/ 306 w 1595"/>
                <a:gd name="T23" fmla="*/ 1857 h 2181"/>
                <a:gd name="T24" fmla="*/ 383 w 1595"/>
                <a:gd name="T25" fmla="*/ 1928 h 2181"/>
                <a:gd name="T26" fmla="*/ 467 w 1595"/>
                <a:gd name="T27" fmla="*/ 1993 h 2181"/>
                <a:gd name="T28" fmla="*/ 558 w 1595"/>
                <a:gd name="T29" fmla="*/ 2051 h 2181"/>
                <a:gd name="T30" fmla="*/ 662 w 1595"/>
                <a:gd name="T31" fmla="*/ 2104 h 2181"/>
                <a:gd name="T32" fmla="*/ 766 w 1595"/>
                <a:gd name="T33" fmla="*/ 2142 h 2181"/>
                <a:gd name="T34" fmla="*/ 850 w 1595"/>
                <a:gd name="T35" fmla="*/ 2162 h 2181"/>
                <a:gd name="T36" fmla="*/ 934 w 1595"/>
                <a:gd name="T37" fmla="*/ 2181 h 2181"/>
                <a:gd name="T38" fmla="*/ 1595 w 1595"/>
                <a:gd name="T39" fmla="*/ 123 h 2181"/>
                <a:gd name="T40" fmla="*/ 1517 w 1595"/>
                <a:gd name="T41" fmla="*/ 84 h 2181"/>
                <a:gd name="T42" fmla="*/ 1433 w 1595"/>
                <a:gd name="T43" fmla="*/ 52 h 2181"/>
                <a:gd name="T44" fmla="*/ 1324 w 1595"/>
                <a:gd name="T45" fmla="*/ 26 h 2181"/>
                <a:gd name="T46" fmla="*/ 1213 w 1595"/>
                <a:gd name="T47" fmla="*/ 6 h 2181"/>
                <a:gd name="T48" fmla="*/ 1109 w 1595"/>
                <a:gd name="T49" fmla="*/ 0 h 2181"/>
                <a:gd name="T50" fmla="*/ 999 w 1595"/>
                <a:gd name="T51" fmla="*/ 6 h 2181"/>
                <a:gd name="T52" fmla="*/ 895 w 1595"/>
                <a:gd name="T53" fmla="*/ 19 h 2181"/>
                <a:gd name="T54" fmla="*/ 791 w 1595"/>
                <a:gd name="T55" fmla="*/ 45 h 2181"/>
                <a:gd name="T56" fmla="*/ 694 w 1595"/>
                <a:gd name="T57" fmla="*/ 77 h 2181"/>
                <a:gd name="T58" fmla="*/ 597 w 1595"/>
                <a:gd name="T59" fmla="*/ 123 h 2181"/>
                <a:gd name="T60" fmla="*/ 506 w 1595"/>
                <a:gd name="T61" fmla="*/ 175 h 2181"/>
                <a:gd name="T62" fmla="*/ 422 w 1595"/>
                <a:gd name="T63" fmla="*/ 234 h 2181"/>
                <a:gd name="T64" fmla="*/ 338 w 1595"/>
                <a:gd name="T65" fmla="*/ 305 h 2181"/>
                <a:gd name="T66" fmla="*/ 266 w 1595"/>
                <a:gd name="T67" fmla="*/ 383 h 2181"/>
                <a:gd name="T68" fmla="*/ 201 w 1595"/>
                <a:gd name="T69" fmla="*/ 467 h 2181"/>
                <a:gd name="T70" fmla="*/ 143 w 1595"/>
                <a:gd name="T71" fmla="*/ 559 h 2181"/>
                <a:gd name="T72" fmla="*/ 98 w 1595"/>
                <a:gd name="T73" fmla="*/ 656 h 2181"/>
                <a:gd name="T74" fmla="*/ 59 w 1595"/>
                <a:gd name="T75" fmla="*/ 760 h 2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95" h="2181">
                  <a:moveTo>
                    <a:pt x="59" y="760"/>
                  </a:moveTo>
                  <a:lnTo>
                    <a:pt x="27" y="870"/>
                  </a:lnTo>
                  <a:lnTo>
                    <a:pt x="6" y="980"/>
                  </a:lnTo>
                  <a:lnTo>
                    <a:pt x="0" y="1091"/>
                  </a:lnTo>
                  <a:lnTo>
                    <a:pt x="6" y="1194"/>
                  </a:lnTo>
                  <a:lnTo>
                    <a:pt x="20" y="1299"/>
                  </a:lnTo>
                  <a:lnTo>
                    <a:pt x="46" y="1402"/>
                  </a:lnTo>
                  <a:lnTo>
                    <a:pt x="84" y="1506"/>
                  </a:lnTo>
                  <a:lnTo>
                    <a:pt x="123" y="1597"/>
                  </a:lnTo>
                  <a:lnTo>
                    <a:pt x="176" y="1688"/>
                  </a:lnTo>
                  <a:lnTo>
                    <a:pt x="241" y="1772"/>
                  </a:lnTo>
                  <a:lnTo>
                    <a:pt x="306" y="1857"/>
                  </a:lnTo>
                  <a:lnTo>
                    <a:pt x="383" y="1928"/>
                  </a:lnTo>
                  <a:lnTo>
                    <a:pt x="467" y="1993"/>
                  </a:lnTo>
                  <a:lnTo>
                    <a:pt x="558" y="2051"/>
                  </a:lnTo>
                  <a:lnTo>
                    <a:pt x="662" y="2104"/>
                  </a:lnTo>
                  <a:lnTo>
                    <a:pt x="766" y="2142"/>
                  </a:lnTo>
                  <a:lnTo>
                    <a:pt x="850" y="2162"/>
                  </a:lnTo>
                  <a:lnTo>
                    <a:pt x="934" y="2181"/>
                  </a:lnTo>
                  <a:lnTo>
                    <a:pt x="1595" y="123"/>
                  </a:lnTo>
                  <a:lnTo>
                    <a:pt x="1517" y="84"/>
                  </a:lnTo>
                  <a:lnTo>
                    <a:pt x="1433" y="52"/>
                  </a:lnTo>
                  <a:lnTo>
                    <a:pt x="1324" y="26"/>
                  </a:lnTo>
                  <a:lnTo>
                    <a:pt x="1213" y="6"/>
                  </a:lnTo>
                  <a:lnTo>
                    <a:pt x="1109" y="0"/>
                  </a:lnTo>
                  <a:lnTo>
                    <a:pt x="999" y="6"/>
                  </a:lnTo>
                  <a:lnTo>
                    <a:pt x="895" y="19"/>
                  </a:lnTo>
                  <a:lnTo>
                    <a:pt x="791" y="45"/>
                  </a:lnTo>
                  <a:lnTo>
                    <a:pt x="694" y="77"/>
                  </a:lnTo>
                  <a:lnTo>
                    <a:pt x="597" y="123"/>
                  </a:lnTo>
                  <a:lnTo>
                    <a:pt x="506" y="175"/>
                  </a:lnTo>
                  <a:lnTo>
                    <a:pt x="422" y="234"/>
                  </a:lnTo>
                  <a:lnTo>
                    <a:pt x="338" y="305"/>
                  </a:lnTo>
                  <a:lnTo>
                    <a:pt x="266" y="383"/>
                  </a:lnTo>
                  <a:lnTo>
                    <a:pt x="201" y="467"/>
                  </a:lnTo>
                  <a:lnTo>
                    <a:pt x="143" y="559"/>
                  </a:lnTo>
                  <a:lnTo>
                    <a:pt x="98" y="656"/>
                  </a:lnTo>
                  <a:lnTo>
                    <a:pt x="59" y="760"/>
                  </a:lnTo>
                  <a:close/>
                </a:path>
              </a:pathLst>
            </a:custGeom>
            <a:solidFill>
              <a:srgbClr val="BCD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6" name="Freeform 66"/>
            <p:cNvSpPr>
              <a:spLocks/>
            </p:cNvSpPr>
            <p:nvPr/>
          </p:nvSpPr>
          <p:spPr bwMode="auto">
            <a:xfrm>
              <a:off x="8888532" y="4792517"/>
              <a:ext cx="158750" cy="158750"/>
            </a:xfrm>
            <a:custGeom>
              <a:avLst/>
              <a:gdLst>
                <a:gd name="T0" fmla="*/ 538 w 895"/>
                <a:gd name="T1" fmla="*/ 6 h 902"/>
                <a:gd name="T2" fmla="*/ 454 w 895"/>
                <a:gd name="T3" fmla="*/ 0 h 902"/>
                <a:gd name="T4" fmla="*/ 363 w 895"/>
                <a:gd name="T5" fmla="*/ 6 h 902"/>
                <a:gd name="T6" fmla="*/ 279 w 895"/>
                <a:gd name="T7" fmla="*/ 32 h 902"/>
                <a:gd name="T8" fmla="*/ 200 w 895"/>
                <a:gd name="T9" fmla="*/ 71 h 902"/>
                <a:gd name="T10" fmla="*/ 136 w 895"/>
                <a:gd name="T11" fmla="*/ 122 h 902"/>
                <a:gd name="T12" fmla="*/ 78 w 895"/>
                <a:gd name="T13" fmla="*/ 187 h 902"/>
                <a:gd name="T14" fmla="*/ 32 w 895"/>
                <a:gd name="T15" fmla="*/ 266 h 902"/>
                <a:gd name="T16" fmla="*/ 7 w 895"/>
                <a:gd name="T17" fmla="*/ 356 h 902"/>
                <a:gd name="T18" fmla="*/ 0 w 895"/>
                <a:gd name="T19" fmla="*/ 447 h 902"/>
                <a:gd name="T20" fmla="*/ 7 w 895"/>
                <a:gd name="T21" fmla="*/ 532 h 902"/>
                <a:gd name="T22" fmla="*/ 32 w 895"/>
                <a:gd name="T23" fmla="*/ 616 h 902"/>
                <a:gd name="T24" fmla="*/ 71 w 895"/>
                <a:gd name="T25" fmla="*/ 694 h 902"/>
                <a:gd name="T26" fmla="*/ 123 w 895"/>
                <a:gd name="T27" fmla="*/ 759 h 902"/>
                <a:gd name="T28" fmla="*/ 188 w 895"/>
                <a:gd name="T29" fmla="*/ 817 h 902"/>
                <a:gd name="T30" fmla="*/ 265 w 895"/>
                <a:gd name="T31" fmla="*/ 863 h 902"/>
                <a:gd name="T32" fmla="*/ 357 w 895"/>
                <a:gd name="T33" fmla="*/ 889 h 902"/>
                <a:gd name="T34" fmla="*/ 441 w 895"/>
                <a:gd name="T35" fmla="*/ 902 h 902"/>
                <a:gd name="T36" fmla="*/ 532 w 895"/>
                <a:gd name="T37" fmla="*/ 889 h 902"/>
                <a:gd name="T38" fmla="*/ 616 w 895"/>
                <a:gd name="T39" fmla="*/ 870 h 902"/>
                <a:gd name="T40" fmla="*/ 693 w 895"/>
                <a:gd name="T41" fmla="*/ 830 h 902"/>
                <a:gd name="T42" fmla="*/ 758 w 895"/>
                <a:gd name="T43" fmla="*/ 772 h 902"/>
                <a:gd name="T44" fmla="*/ 817 w 895"/>
                <a:gd name="T45" fmla="*/ 707 h 902"/>
                <a:gd name="T46" fmla="*/ 863 w 895"/>
                <a:gd name="T47" fmla="*/ 629 h 902"/>
                <a:gd name="T48" fmla="*/ 888 w 895"/>
                <a:gd name="T49" fmla="*/ 538 h 902"/>
                <a:gd name="T50" fmla="*/ 895 w 895"/>
                <a:gd name="T51" fmla="*/ 453 h 902"/>
                <a:gd name="T52" fmla="*/ 888 w 895"/>
                <a:gd name="T53" fmla="*/ 363 h 902"/>
                <a:gd name="T54" fmla="*/ 863 w 895"/>
                <a:gd name="T55" fmla="*/ 279 h 902"/>
                <a:gd name="T56" fmla="*/ 823 w 895"/>
                <a:gd name="T57" fmla="*/ 207 h 902"/>
                <a:gd name="T58" fmla="*/ 771 w 895"/>
                <a:gd name="T59" fmla="*/ 136 h 902"/>
                <a:gd name="T60" fmla="*/ 706 w 895"/>
                <a:gd name="T61" fmla="*/ 77 h 902"/>
                <a:gd name="T62" fmla="*/ 628 w 895"/>
                <a:gd name="T63" fmla="*/ 38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5" h="902">
                  <a:moveTo>
                    <a:pt x="584" y="19"/>
                  </a:moveTo>
                  <a:lnTo>
                    <a:pt x="538" y="6"/>
                  </a:lnTo>
                  <a:lnTo>
                    <a:pt x="492" y="0"/>
                  </a:lnTo>
                  <a:lnTo>
                    <a:pt x="454" y="0"/>
                  </a:lnTo>
                  <a:lnTo>
                    <a:pt x="408" y="0"/>
                  </a:lnTo>
                  <a:lnTo>
                    <a:pt x="363" y="6"/>
                  </a:lnTo>
                  <a:lnTo>
                    <a:pt x="324" y="19"/>
                  </a:lnTo>
                  <a:lnTo>
                    <a:pt x="279" y="32"/>
                  </a:lnTo>
                  <a:lnTo>
                    <a:pt x="240" y="51"/>
                  </a:lnTo>
                  <a:lnTo>
                    <a:pt x="200" y="71"/>
                  </a:lnTo>
                  <a:lnTo>
                    <a:pt x="168" y="97"/>
                  </a:lnTo>
                  <a:lnTo>
                    <a:pt x="136" y="122"/>
                  </a:lnTo>
                  <a:lnTo>
                    <a:pt x="103" y="155"/>
                  </a:lnTo>
                  <a:lnTo>
                    <a:pt x="78" y="187"/>
                  </a:lnTo>
                  <a:lnTo>
                    <a:pt x="58" y="227"/>
                  </a:lnTo>
                  <a:lnTo>
                    <a:pt x="32" y="266"/>
                  </a:lnTo>
                  <a:lnTo>
                    <a:pt x="19" y="311"/>
                  </a:lnTo>
                  <a:lnTo>
                    <a:pt x="7" y="356"/>
                  </a:lnTo>
                  <a:lnTo>
                    <a:pt x="0" y="402"/>
                  </a:lnTo>
                  <a:lnTo>
                    <a:pt x="0" y="447"/>
                  </a:lnTo>
                  <a:lnTo>
                    <a:pt x="0" y="486"/>
                  </a:lnTo>
                  <a:lnTo>
                    <a:pt x="7" y="532"/>
                  </a:lnTo>
                  <a:lnTo>
                    <a:pt x="13" y="577"/>
                  </a:lnTo>
                  <a:lnTo>
                    <a:pt x="32" y="616"/>
                  </a:lnTo>
                  <a:lnTo>
                    <a:pt x="45" y="655"/>
                  </a:lnTo>
                  <a:lnTo>
                    <a:pt x="71" y="694"/>
                  </a:lnTo>
                  <a:lnTo>
                    <a:pt x="97" y="727"/>
                  </a:lnTo>
                  <a:lnTo>
                    <a:pt x="123" y="759"/>
                  </a:lnTo>
                  <a:lnTo>
                    <a:pt x="156" y="792"/>
                  </a:lnTo>
                  <a:lnTo>
                    <a:pt x="188" y="817"/>
                  </a:lnTo>
                  <a:lnTo>
                    <a:pt x="227" y="843"/>
                  </a:lnTo>
                  <a:lnTo>
                    <a:pt x="265" y="863"/>
                  </a:lnTo>
                  <a:lnTo>
                    <a:pt x="311" y="876"/>
                  </a:lnTo>
                  <a:lnTo>
                    <a:pt x="357" y="889"/>
                  </a:lnTo>
                  <a:lnTo>
                    <a:pt x="402" y="895"/>
                  </a:lnTo>
                  <a:lnTo>
                    <a:pt x="441" y="902"/>
                  </a:lnTo>
                  <a:lnTo>
                    <a:pt x="486" y="895"/>
                  </a:lnTo>
                  <a:lnTo>
                    <a:pt x="532" y="889"/>
                  </a:lnTo>
                  <a:lnTo>
                    <a:pt x="571" y="882"/>
                  </a:lnTo>
                  <a:lnTo>
                    <a:pt x="616" y="870"/>
                  </a:lnTo>
                  <a:lnTo>
                    <a:pt x="655" y="849"/>
                  </a:lnTo>
                  <a:lnTo>
                    <a:pt x="693" y="830"/>
                  </a:lnTo>
                  <a:lnTo>
                    <a:pt x="726" y="805"/>
                  </a:lnTo>
                  <a:lnTo>
                    <a:pt x="758" y="772"/>
                  </a:lnTo>
                  <a:lnTo>
                    <a:pt x="791" y="740"/>
                  </a:lnTo>
                  <a:lnTo>
                    <a:pt x="817" y="707"/>
                  </a:lnTo>
                  <a:lnTo>
                    <a:pt x="842" y="668"/>
                  </a:lnTo>
                  <a:lnTo>
                    <a:pt x="863" y="629"/>
                  </a:lnTo>
                  <a:lnTo>
                    <a:pt x="875" y="583"/>
                  </a:lnTo>
                  <a:lnTo>
                    <a:pt x="888" y="538"/>
                  </a:lnTo>
                  <a:lnTo>
                    <a:pt x="895" y="499"/>
                  </a:lnTo>
                  <a:lnTo>
                    <a:pt x="895" y="453"/>
                  </a:lnTo>
                  <a:lnTo>
                    <a:pt x="895" y="409"/>
                  </a:lnTo>
                  <a:lnTo>
                    <a:pt x="888" y="363"/>
                  </a:lnTo>
                  <a:lnTo>
                    <a:pt x="882" y="323"/>
                  </a:lnTo>
                  <a:lnTo>
                    <a:pt x="863" y="279"/>
                  </a:lnTo>
                  <a:lnTo>
                    <a:pt x="849" y="239"/>
                  </a:lnTo>
                  <a:lnTo>
                    <a:pt x="823" y="207"/>
                  </a:lnTo>
                  <a:lnTo>
                    <a:pt x="804" y="168"/>
                  </a:lnTo>
                  <a:lnTo>
                    <a:pt x="771" y="136"/>
                  </a:lnTo>
                  <a:lnTo>
                    <a:pt x="739" y="109"/>
                  </a:lnTo>
                  <a:lnTo>
                    <a:pt x="706" y="77"/>
                  </a:lnTo>
                  <a:lnTo>
                    <a:pt x="668" y="57"/>
                  </a:lnTo>
                  <a:lnTo>
                    <a:pt x="628" y="38"/>
                  </a:lnTo>
                  <a:lnTo>
                    <a:pt x="584" y="19"/>
                  </a:lnTo>
                  <a:close/>
                </a:path>
              </a:pathLst>
            </a:custGeom>
            <a:solidFill>
              <a:srgbClr val="BCD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7" name="Freeform 67"/>
            <p:cNvSpPr>
              <a:spLocks/>
            </p:cNvSpPr>
            <p:nvPr/>
          </p:nvSpPr>
          <p:spPr bwMode="auto">
            <a:xfrm>
              <a:off x="8542457" y="4087667"/>
              <a:ext cx="504825" cy="561975"/>
            </a:xfrm>
            <a:custGeom>
              <a:avLst/>
              <a:gdLst>
                <a:gd name="T0" fmla="*/ 2789 w 2860"/>
                <a:gd name="T1" fmla="*/ 2079 h 3188"/>
                <a:gd name="T2" fmla="*/ 2808 w 2860"/>
                <a:gd name="T3" fmla="*/ 2000 h 3188"/>
                <a:gd name="T4" fmla="*/ 2828 w 2860"/>
                <a:gd name="T5" fmla="*/ 1922 h 3188"/>
                <a:gd name="T6" fmla="*/ 2841 w 2860"/>
                <a:gd name="T7" fmla="*/ 1845 h 3188"/>
                <a:gd name="T8" fmla="*/ 2854 w 2860"/>
                <a:gd name="T9" fmla="*/ 1767 h 3188"/>
                <a:gd name="T10" fmla="*/ 2860 w 2860"/>
                <a:gd name="T11" fmla="*/ 1689 h 3188"/>
                <a:gd name="T12" fmla="*/ 2860 w 2860"/>
                <a:gd name="T13" fmla="*/ 1604 h 3188"/>
                <a:gd name="T14" fmla="*/ 2854 w 2860"/>
                <a:gd name="T15" fmla="*/ 1455 h 3188"/>
                <a:gd name="T16" fmla="*/ 2834 w 2860"/>
                <a:gd name="T17" fmla="*/ 1299 h 3188"/>
                <a:gd name="T18" fmla="*/ 2795 w 2860"/>
                <a:gd name="T19" fmla="*/ 1150 h 3188"/>
                <a:gd name="T20" fmla="*/ 2750 w 2860"/>
                <a:gd name="T21" fmla="*/ 1007 h 3188"/>
                <a:gd name="T22" fmla="*/ 2685 w 2860"/>
                <a:gd name="T23" fmla="*/ 864 h 3188"/>
                <a:gd name="T24" fmla="*/ 2608 w 2860"/>
                <a:gd name="T25" fmla="*/ 734 h 3188"/>
                <a:gd name="T26" fmla="*/ 2522 w 2860"/>
                <a:gd name="T27" fmla="*/ 611 h 3188"/>
                <a:gd name="T28" fmla="*/ 2419 w 2860"/>
                <a:gd name="T29" fmla="*/ 494 h 3188"/>
                <a:gd name="T30" fmla="*/ 2308 w 2860"/>
                <a:gd name="T31" fmla="*/ 390 h 3188"/>
                <a:gd name="T32" fmla="*/ 2186 w 2860"/>
                <a:gd name="T33" fmla="*/ 293 h 3188"/>
                <a:gd name="T34" fmla="*/ 2121 w 2860"/>
                <a:gd name="T35" fmla="*/ 247 h 3188"/>
                <a:gd name="T36" fmla="*/ 2050 w 2860"/>
                <a:gd name="T37" fmla="*/ 208 h 3188"/>
                <a:gd name="T38" fmla="*/ 1985 w 2860"/>
                <a:gd name="T39" fmla="*/ 170 h 3188"/>
                <a:gd name="T40" fmla="*/ 1907 w 2860"/>
                <a:gd name="T41" fmla="*/ 137 h 3188"/>
                <a:gd name="T42" fmla="*/ 1836 w 2860"/>
                <a:gd name="T43" fmla="*/ 105 h 3188"/>
                <a:gd name="T44" fmla="*/ 1758 w 2860"/>
                <a:gd name="T45" fmla="*/ 78 h 3188"/>
                <a:gd name="T46" fmla="*/ 1634 w 2860"/>
                <a:gd name="T47" fmla="*/ 46 h 3188"/>
                <a:gd name="T48" fmla="*/ 1511 w 2860"/>
                <a:gd name="T49" fmla="*/ 21 h 3188"/>
                <a:gd name="T50" fmla="*/ 1388 w 2860"/>
                <a:gd name="T51" fmla="*/ 7 h 3188"/>
                <a:gd name="T52" fmla="*/ 1265 w 2860"/>
                <a:gd name="T53" fmla="*/ 0 h 3188"/>
                <a:gd name="T54" fmla="*/ 1148 w 2860"/>
                <a:gd name="T55" fmla="*/ 7 h 3188"/>
                <a:gd name="T56" fmla="*/ 1025 w 2860"/>
                <a:gd name="T57" fmla="*/ 21 h 3188"/>
                <a:gd name="T58" fmla="*/ 908 w 2860"/>
                <a:gd name="T59" fmla="*/ 46 h 3188"/>
                <a:gd name="T60" fmla="*/ 791 w 2860"/>
                <a:gd name="T61" fmla="*/ 78 h 3188"/>
                <a:gd name="T62" fmla="*/ 0 w 2860"/>
                <a:gd name="T63" fmla="*/ 2553 h 3188"/>
                <a:gd name="T64" fmla="*/ 79 w 2860"/>
                <a:gd name="T65" fmla="*/ 2643 h 3188"/>
                <a:gd name="T66" fmla="*/ 163 w 2860"/>
                <a:gd name="T67" fmla="*/ 2734 h 3188"/>
                <a:gd name="T68" fmla="*/ 247 w 2860"/>
                <a:gd name="T69" fmla="*/ 2812 h 3188"/>
                <a:gd name="T70" fmla="*/ 344 w 2860"/>
                <a:gd name="T71" fmla="*/ 2890 h 3188"/>
                <a:gd name="T72" fmla="*/ 448 w 2860"/>
                <a:gd name="T73" fmla="*/ 2955 h 3188"/>
                <a:gd name="T74" fmla="*/ 551 w 2860"/>
                <a:gd name="T75" fmla="*/ 3014 h 3188"/>
                <a:gd name="T76" fmla="*/ 669 w 2860"/>
                <a:gd name="T77" fmla="*/ 3065 h 3188"/>
                <a:gd name="T78" fmla="*/ 785 w 2860"/>
                <a:gd name="T79" fmla="*/ 3111 h 3188"/>
                <a:gd name="T80" fmla="*/ 862 w 2860"/>
                <a:gd name="T81" fmla="*/ 3137 h 3188"/>
                <a:gd name="T82" fmla="*/ 948 w 2860"/>
                <a:gd name="T83" fmla="*/ 3150 h 3188"/>
                <a:gd name="T84" fmla="*/ 1025 w 2860"/>
                <a:gd name="T85" fmla="*/ 3169 h 3188"/>
                <a:gd name="T86" fmla="*/ 1103 w 2860"/>
                <a:gd name="T87" fmla="*/ 3176 h 3188"/>
                <a:gd name="T88" fmla="*/ 1181 w 2860"/>
                <a:gd name="T89" fmla="*/ 3182 h 3188"/>
                <a:gd name="T90" fmla="*/ 1259 w 2860"/>
                <a:gd name="T91" fmla="*/ 3188 h 3188"/>
                <a:gd name="T92" fmla="*/ 1414 w 2860"/>
                <a:gd name="T93" fmla="*/ 3182 h 3188"/>
                <a:gd name="T94" fmla="*/ 1569 w 2860"/>
                <a:gd name="T95" fmla="*/ 3156 h 3188"/>
                <a:gd name="T96" fmla="*/ 1719 w 2860"/>
                <a:gd name="T97" fmla="*/ 3123 h 3188"/>
                <a:gd name="T98" fmla="*/ 1861 w 2860"/>
                <a:gd name="T99" fmla="*/ 3072 h 3188"/>
                <a:gd name="T100" fmla="*/ 1998 w 2860"/>
                <a:gd name="T101" fmla="*/ 3007 h 3188"/>
                <a:gd name="T102" fmla="*/ 2134 w 2860"/>
                <a:gd name="T103" fmla="*/ 2936 h 3188"/>
                <a:gd name="T104" fmla="*/ 2257 w 2860"/>
                <a:gd name="T105" fmla="*/ 2844 h 3188"/>
                <a:gd name="T106" fmla="*/ 2373 w 2860"/>
                <a:gd name="T107" fmla="*/ 2747 h 3188"/>
                <a:gd name="T108" fmla="*/ 2478 w 2860"/>
                <a:gd name="T109" fmla="*/ 2630 h 3188"/>
                <a:gd name="T110" fmla="*/ 2575 w 2860"/>
                <a:gd name="T111" fmla="*/ 2507 h 3188"/>
                <a:gd name="T112" fmla="*/ 2620 w 2860"/>
                <a:gd name="T113" fmla="*/ 2442 h 3188"/>
                <a:gd name="T114" fmla="*/ 2659 w 2860"/>
                <a:gd name="T115" fmla="*/ 2377 h 3188"/>
                <a:gd name="T116" fmla="*/ 2692 w 2860"/>
                <a:gd name="T117" fmla="*/ 2306 h 3188"/>
                <a:gd name="T118" fmla="*/ 2730 w 2860"/>
                <a:gd name="T119" fmla="*/ 2234 h 3188"/>
                <a:gd name="T120" fmla="*/ 2757 w 2860"/>
                <a:gd name="T121" fmla="*/ 2157 h 3188"/>
                <a:gd name="T122" fmla="*/ 2789 w 2860"/>
                <a:gd name="T123" fmla="*/ 2079 h 3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0" h="3188">
                  <a:moveTo>
                    <a:pt x="2789" y="2079"/>
                  </a:moveTo>
                  <a:lnTo>
                    <a:pt x="2808" y="2000"/>
                  </a:lnTo>
                  <a:lnTo>
                    <a:pt x="2828" y="1922"/>
                  </a:lnTo>
                  <a:lnTo>
                    <a:pt x="2841" y="1845"/>
                  </a:lnTo>
                  <a:lnTo>
                    <a:pt x="2854" y="1767"/>
                  </a:lnTo>
                  <a:lnTo>
                    <a:pt x="2860" y="1689"/>
                  </a:lnTo>
                  <a:lnTo>
                    <a:pt x="2860" y="1604"/>
                  </a:lnTo>
                  <a:lnTo>
                    <a:pt x="2854" y="1455"/>
                  </a:lnTo>
                  <a:lnTo>
                    <a:pt x="2834" y="1299"/>
                  </a:lnTo>
                  <a:lnTo>
                    <a:pt x="2795" y="1150"/>
                  </a:lnTo>
                  <a:lnTo>
                    <a:pt x="2750" y="1007"/>
                  </a:lnTo>
                  <a:lnTo>
                    <a:pt x="2685" y="864"/>
                  </a:lnTo>
                  <a:lnTo>
                    <a:pt x="2608" y="734"/>
                  </a:lnTo>
                  <a:lnTo>
                    <a:pt x="2522" y="611"/>
                  </a:lnTo>
                  <a:lnTo>
                    <a:pt x="2419" y="494"/>
                  </a:lnTo>
                  <a:lnTo>
                    <a:pt x="2308" y="390"/>
                  </a:lnTo>
                  <a:lnTo>
                    <a:pt x="2186" y="293"/>
                  </a:lnTo>
                  <a:lnTo>
                    <a:pt x="2121" y="247"/>
                  </a:lnTo>
                  <a:lnTo>
                    <a:pt x="2050" y="208"/>
                  </a:lnTo>
                  <a:lnTo>
                    <a:pt x="1985" y="170"/>
                  </a:lnTo>
                  <a:lnTo>
                    <a:pt x="1907" y="137"/>
                  </a:lnTo>
                  <a:lnTo>
                    <a:pt x="1836" y="105"/>
                  </a:lnTo>
                  <a:lnTo>
                    <a:pt x="1758" y="78"/>
                  </a:lnTo>
                  <a:lnTo>
                    <a:pt x="1634" y="46"/>
                  </a:lnTo>
                  <a:lnTo>
                    <a:pt x="1511" y="21"/>
                  </a:lnTo>
                  <a:lnTo>
                    <a:pt x="1388" y="7"/>
                  </a:lnTo>
                  <a:lnTo>
                    <a:pt x="1265" y="0"/>
                  </a:lnTo>
                  <a:lnTo>
                    <a:pt x="1148" y="7"/>
                  </a:lnTo>
                  <a:lnTo>
                    <a:pt x="1025" y="21"/>
                  </a:lnTo>
                  <a:lnTo>
                    <a:pt x="908" y="46"/>
                  </a:lnTo>
                  <a:lnTo>
                    <a:pt x="791" y="78"/>
                  </a:lnTo>
                  <a:lnTo>
                    <a:pt x="0" y="2553"/>
                  </a:lnTo>
                  <a:lnTo>
                    <a:pt x="79" y="2643"/>
                  </a:lnTo>
                  <a:lnTo>
                    <a:pt x="163" y="2734"/>
                  </a:lnTo>
                  <a:lnTo>
                    <a:pt x="247" y="2812"/>
                  </a:lnTo>
                  <a:lnTo>
                    <a:pt x="344" y="2890"/>
                  </a:lnTo>
                  <a:lnTo>
                    <a:pt x="448" y="2955"/>
                  </a:lnTo>
                  <a:lnTo>
                    <a:pt x="551" y="3014"/>
                  </a:lnTo>
                  <a:lnTo>
                    <a:pt x="669" y="3065"/>
                  </a:lnTo>
                  <a:lnTo>
                    <a:pt x="785" y="3111"/>
                  </a:lnTo>
                  <a:lnTo>
                    <a:pt x="862" y="3137"/>
                  </a:lnTo>
                  <a:lnTo>
                    <a:pt x="948" y="3150"/>
                  </a:lnTo>
                  <a:lnTo>
                    <a:pt x="1025" y="3169"/>
                  </a:lnTo>
                  <a:lnTo>
                    <a:pt x="1103" y="3176"/>
                  </a:lnTo>
                  <a:lnTo>
                    <a:pt x="1181" y="3182"/>
                  </a:lnTo>
                  <a:lnTo>
                    <a:pt x="1259" y="3188"/>
                  </a:lnTo>
                  <a:lnTo>
                    <a:pt x="1414" y="3182"/>
                  </a:lnTo>
                  <a:lnTo>
                    <a:pt x="1569" y="3156"/>
                  </a:lnTo>
                  <a:lnTo>
                    <a:pt x="1719" y="3123"/>
                  </a:lnTo>
                  <a:lnTo>
                    <a:pt x="1861" y="3072"/>
                  </a:lnTo>
                  <a:lnTo>
                    <a:pt x="1998" y="3007"/>
                  </a:lnTo>
                  <a:lnTo>
                    <a:pt x="2134" y="2936"/>
                  </a:lnTo>
                  <a:lnTo>
                    <a:pt x="2257" y="2844"/>
                  </a:lnTo>
                  <a:lnTo>
                    <a:pt x="2373" y="2747"/>
                  </a:lnTo>
                  <a:lnTo>
                    <a:pt x="2478" y="2630"/>
                  </a:lnTo>
                  <a:lnTo>
                    <a:pt x="2575" y="2507"/>
                  </a:lnTo>
                  <a:lnTo>
                    <a:pt x="2620" y="2442"/>
                  </a:lnTo>
                  <a:lnTo>
                    <a:pt x="2659" y="2377"/>
                  </a:lnTo>
                  <a:lnTo>
                    <a:pt x="2692" y="2306"/>
                  </a:lnTo>
                  <a:lnTo>
                    <a:pt x="2730" y="2234"/>
                  </a:lnTo>
                  <a:lnTo>
                    <a:pt x="2757" y="2157"/>
                  </a:lnTo>
                  <a:lnTo>
                    <a:pt x="2789" y="2079"/>
                  </a:lnTo>
                  <a:close/>
                </a:path>
              </a:pathLst>
            </a:custGeom>
            <a:solidFill>
              <a:srgbClr val="BCD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8" name="Freeform 68"/>
            <p:cNvSpPr>
              <a:spLocks/>
            </p:cNvSpPr>
            <p:nvPr/>
          </p:nvSpPr>
          <p:spPr bwMode="auto">
            <a:xfrm>
              <a:off x="8469432" y="4879829"/>
              <a:ext cx="277813" cy="250825"/>
            </a:xfrm>
            <a:custGeom>
              <a:avLst/>
              <a:gdLst>
                <a:gd name="T0" fmla="*/ 1025 w 1575"/>
                <a:gd name="T1" fmla="*/ 39 h 1421"/>
                <a:gd name="T2" fmla="*/ 940 w 1575"/>
                <a:gd name="T3" fmla="*/ 19 h 1421"/>
                <a:gd name="T4" fmla="*/ 863 w 1575"/>
                <a:gd name="T5" fmla="*/ 6 h 1421"/>
                <a:gd name="T6" fmla="*/ 784 w 1575"/>
                <a:gd name="T7" fmla="*/ 0 h 1421"/>
                <a:gd name="T8" fmla="*/ 706 w 1575"/>
                <a:gd name="T9" fmla="*/ 6 h 1421"/>
                <a:gd name="T10" fmla="*/ 629 w 1575"/>
                <a:gd name="T11" fmla="*/ 12 h 1421"/>
                <a:gd name="T12" fmla="*/ 557 w 1575"/>
                <a:gd name="T13" fmla="*/ 33 h 1421"/>
                <a:gd name="T14" fmla="*/ 486 w 1575"/>
                <a:gd name="T15" fmla="*/ 58 h 1421"/>
                <a:gd name="T16" fmla="*/ 414 w 1575"/>
                <a:gd name="T17" fmla="*/ 90 h 1421"/>
                <a:gd name="T18" fmla="*/ 350 w 1575"/>
                <a:gd name="T19" fmla="*/ 130 h 1421"/>
                <a:gd name="T20" fmla="*/ 286 w 1575"/>
                <a:gd name="T21" fmla="*/ 175 h 1421"/>
                <a:gd name="T22" fmla="*/ 227 w 1575"/>
                <a:gd name="T23" fmla="*/ 220 h 1421"/>
                <a:gd name="T24" fmla="*/ 175 w 1575"/>
                <a:gd name="T25" fmla="*/ 279 h 1421"/>
                <a:gd name="T26" fmla="*/ 129 w 1575"/>
                <a:gd name="T27" fmla="*/ 337 h 1421"/>
                <a:gd name="T28" fmla="*/ 84 w 1575"/>
                <a:gd name="T29" fmla="*/ 409 h 1421"/>
                <a:gd name="T30" fmla="*/ 51 w 1575"/>
                <a:gd name="T31" fmla="*/ 480 h 1421"/>
                <a:gd name="T32" fmla="*/ 19 w 1575"/>
                <a:gd name="T33" fmla="*/ 551 h 1421"/>
                <a:gd name="T34" fmla="*/ 0 w 1575"/>
                <a:gd name="T35" fmla="*/ 643 h 1421"/>
                <a:gd name="T36" fmla="*/ 51 w 1575"/>
                <a:gd name="T37" fmla="*/ 688 h 1421"/>
                <a:gd name="T38" fmla="*/ 104 w 1575"/>
                <a:gd name="T39" fmla="*/ 733 h 1421"/>
                <a:gd name="T40" fmla="*/ 227 w 1575"/>
                <a:gd name="T41" fmla="*/ 817 h 1421"/>
                <a:gd name="T42" fmla="*/ 324 w 1575"/>
                <a:gd name="T43" fmla="*/ 896 h 1421"/>
                <a:gd name="T44" fmla="*/ 441 w 1575"/>
                <a:gd name="T45" fmla="*/ 974 h 1421"/>
                <a:gd name="T46" fmla="*/ 557 w 1575"/>
                <a:gd name="T47" fmla="*/ 1058 h 1421"/>
                <a:gd name="T48" fmla="*/ 687 w 1575"/>
                <a:gd name="T49" fmla="*/ 1129 h 1421"/>
                <a:gd name="T50" fmla="*/ 823 w 1575"/>
                <a:gd name="T51" fmla="*/ 1207 h 1421"/>
                <a:gd name="T52" fmla="*/ 966 w 1575"/>
                <a:gd name="T53" fmla="*/ 1279 h 1421"/>
                <a:gd name="T54" fmla="*/ 1115 w 1575"/>
                <a:gd name="T55" fmla="*/ 1350 h 1421"/>
                <a:gd name="T56" fmla="*/ 1271 w 1575"/>
                <a:gd name="T57" fmla="*/ 1421 h 1421"/>
                <a:gd name="T58" fmla="*/ 1316 w 1575"/>
                <a:gd name="T59" fmla="*/ 1383 h 1421"/>
                <a:gd name="T60" fmla="*/ 1355 w 1575"/>
                <a:gd name="T61" fmla="*/ 1343 h 1421"/>
                <a:gd name="T62" fmla="*/ 1394 w 1575"/>
                <a:gd name="T63" fmla="*/ 1299 h 1421"/>
                <a:gd name="T64" fmla="*/ 1432 w 1575"/>
                <a:gd name="T65" fmla="*/ 1253 h 1421"/>
                <a:gd name="T66" fmla="*/ 1465 w 1575"/>
                <a:gd name="T67" fmla="*/ 1201 h 1421"/>
                <a:gd name="T68" fmla="*/ 1491 w 1575"/>
                <a:gd name="T69" fmla="*/ 1149 h 1421"/>
                <a:gd name="T70" fmla="*/ 1518 w 1575"/>
                <a:gd name="T71" fmla="*/ 1097 h 1421"/>
                <a:gd name="T72" fmla="*/ 1537 w 1575"/>
                <a:gd name="T73" fmla="*/ 1039 h 1421"/>
                <a:gd name="T74" fmla="*/ 1556 w 1575"/>
                <a:gd name="T75" fmla="*/ 960 h 1421"/>
                <a:gd name="T76" fmla="*/ 1569 w 1575"/>
                <a:gd name="T77" fmla="*/ 882 h 1421"/>
                <a:gd name="T78" fmla="*/ 1575 w 1575"/>
                <a:gd name="T79" fmla="*/ 805 h 1421"/>
                <a:gd name="T80" fmla="*/ 1569 w 1575"/>
                <a:gd name="T81" fmla="*/ 727 h 1421"/>
                <a:gd name="T82" fmla="*/ 1562 w 1575"/>
                <a:gd name="T83" fmla="*/ 649 h 1421"/>
                <a:gd name="T84" fmla="*/ 1543 w 1575"/>
                <a:gd name="T85" fmla="*/ 571 h 1421"/>
                <a:gd name="T86" fmla="*/ 1518 w 1575"/>
                <a:gd name="T87" fmla="*/ 500 h 1421"/>
                <a:gd name="T88" fmla="*/ 1485 w 1575"/>
                <a:gd name="T89" fmla="*/ 435 h 1421"/>
                <a:gd name="T90" fmla="*/ 1446 w 1575"/>
                <a:gd name="T91" fmla="*/ 363 h 1421"/>
                <a:gd name="T92" fmla="*/ 1401 w 1575"/>
                <a:gd name="T93" fmla="*/ 305 h 1421"/>
                <a:gd name="T94" fmla="*/ 1355 w 1575"/>
                <a:gd name="T95" fmla="*/ 247 h 1421"/>
                <a:gd name="T96" fmla="*/ 1297 w 1575"/>
                <a:gd name="T97" fmla="*/ 195 h 1421"/>
                <a:gd name="T98" fmla="*/ 1239 w 1575"/>
                <a:gd name="T99" fmla="*/ 142 h 1421"/>
                <a:gd name="T100" fmla="*/ 1167 w 1575"/>
                <a:gd name="T101" fmla="*/ 104 h 1421"/>
                <a:gd name="T102" fmla="*/ 1096 w 1575"/>
                <a:gd name="T103" fmla="*/ 65 h 1421"/>
                <a:gd name="T104" fmla="*/ 1025 w 1575"/>
                <a:gd name="T105" fmla="*/ 39 h 1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75" h="1421">
                  <a:moveTo>
                    <a:pt x="1025" y="39"/>
                  </a:moveTo>
                  <a:lnTo>
                    <a:pt x="940" y="19"/>
                  </a:lnTo>
                  <a:lnTo>
                    <a:pt x="863" y="6"/>
                  </a:lnTo>
                  <a:lnTo>
                    <a:pt x="784" y="0"/>
                  </a:lnTo>
                  <a:lnTo>
                    <a:pt x="706" y="6"/>
                  </a:lnTo>
                  <a:lnTo>
                    <a:pt x="629" y="12"/>
                  </a:lnTo>
                  <a:lnTo>
                    <a:pt x="557" y="33"/>
                  </a:lnTo>
                  <a:lnTo>
                    <a:pt x="486" y="58"/>
                  </a:lnTo>
                  <a:lnTo>
                    <a:pt x="414" y="90"/>
                  </a:lnTo>
                  <a:lnTo>
                    <a:pt x="350" y="130"/>
                  </a:lnTo>
                  <a:lnTo>
                    <a:pt x="286" y="175"/>
                  </a:lnTo>
                  <a:lnTo>
                    <a:pt x="227" y="220"/>
                  </a:lnTo>
                  <a:lnTo>
                    <a:pt x="175" y="279"/>
                  </a:lnTo>
                  <a:lnTo>
                    <a:pt x="129" y="337"/>
                  </a:lnTo>
                  <a:lnTo>
                    <a:pt x="84" y="409"/>
                  </a:lnTo>
                  <a:lnTo>
                    <a:pt x="51" y="480"/>
                  </a:lnTo>
                  <a:lnTo>
                    <a:pt x="19" y="551"/>
                  </a:lnTo>
                  <a:lnTo>
                    <a:pt x="0" y="643"/>
                  </a:lnTo>
                  <a:lnTo>
                    <a:pt x="51" y="688"/>
                  </a:lnTo>
                  <a:lnTo>
                    <a:pt x="104" y="733"/>
                  </a:lnTo>
                  <a:lnTo>
                    <a:pt x="227" y="817"/>
                  </a:lnTo>
                  <a:lnTo>
                    <a:pt x="324" y="896"/>
                  </a:lnTo>
                  <a:lnTo>
                    <a:pt x="441" y="974"/>
                  </a:lnTo>
                  <a:lnTo>
                    <a:pt x="557" y="1058"/>
                  </a:lnTo>
                  <a:lnTo>
                    <a:pt x="687" y="1129"/>
                  </a:lnTo>
                  <a:lnTo>
                    <a:pt x="823" y="1207"/>
                  </a:lnTo>
                  <a:lnTo>
                    <a:pt x="966" y="1279"/>
                  </a:lnTo>
                  <a:lnTo>
                    <a:pt x="1115" y="1350"/>
                  </a:lnTo>
                  <a:lnTo>
                    <a:pt x="1271" y="1421"/>
                  </a:lnTo>
                  <a:lnTo>
                    <a:pt x="1316" y="1383"/>
                  </a:lnTo>
                  <a:lnTo>
                    <a:pt x="1355" y="1343"/>
                  </a:lnTo>
                  <a:lnTo>
                    <a:pt x="1394" y="1299"/>
                  </a:lnTo>
                  <a:lnTo>
                    <a:pt x="1432" y="1253"/>
                  </a:lnTo>
                  <a:lnTo>
                    <a:pt x="1465" y="1201"/>
                  </a:lnTo>
                  <a:lnTo>
                    <a:pt x="1491" y="1149"/>
                  </a:lnTo>
                  <a:lnTo>
                    <a:pt x="1518" y="1097"/>
                  </a:lnTo>
                  <a:lnTo>
                    <a:pt x="1537" y="1039"/>
                  </a:lnTo>
                  <a:lnTo>
                    <a:pt x="1556" y="960"/>
                  </a:lnTo>
                  <a:lnTo>
                    <a:pt x="1569" y="882"/>
                  </a:lnTo>
                  <a:lnTo>
                    <a:pt x="1575" y="805"/>
                  </a:lnTo>
                  <a:lnTo>
                    <a:pt x="1569" y="727"/>
                  </a:lnTo>
                  <a:lnTo>
                    <a:pt x="1562" y="649"/>
                  </a:lnTo>
                  <a:lnTo>
                    <a:pt x="1543" y="571"/>
                  </a:lnTo>
                  <a:lnTo>
                    <a:pt x="1518" y="500"/>
                  </a:lnTo>
                  <a:lnTo>
                    <a:pt x="1485" y="435"/>
                  </a:lnTo>
                  <a:lnTo>
                    <a:pt x="1446" y="363"/>
                  </a:lnTo>
                  <a:lnTo>
                    <a:pt x="1401" y="305"/>
                  </a:lnTo>
                  <a:lnTo>
                    <a:pt x="1355" y="247"/>
                  </a:lnTo>
                  <a:lnTo>
                    <a:pt x="1297" y="195"/>
                  </a:lnTo>
                  <a:lnTo>
                    <a:pt x="1239" y="142"/>
                  </a:lnTo>
                  <a:lnTo>
                    <a:pt x="1167" y="104"/>
                  </a:lnTo>
                  <a:lnTo>
                    <a:pt x="1096" y="65"/>
                  </a:lnTo>
                  <a:lnTo>
                    <a:pt x="1025" y="39"/>
                  </a:lnTo>
                  <a:close/>
                </a:path>
              </a:pathLst>
            </a:custGeom>
            <a:solidFill>
              <a:srgbClr val="BCD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9" name="Freeform 69"/>
            <p:cNvSpPr>
              <a:spLocks/>
            </p:cNvSpPr>
            <p:nvPr/>
          </p:nvSpPr>
          <p:spPr bwMode="auto">
            <a:xfrm>
              <a:off x="9056807" y="5044929"/>
              <a:ext cx="176213" cy="160338"/>
            </a:xfrm>
            <a:custGeom>
              <a:avLst/>
              <a:gdLst>
                <a:gd name="T0" fmla="*/ 26 w 999"/>
                <a:gd name="T1" fmla="*/ 408 h 909"/>
                <a:gd name="T2" fmla="*/ 13 w 999"/>
                <a:gd name="T3" fmla="*/ 473 h 909"/>
                <a:gd name="T4" fmla="*/ 0 w 999"/>
                <a:gd name="T5" fmla="*/ 538 h 909"/>
                <a:gd name="T6" fmla="*/ 0 w 999"/>
                <a:gd name="T7" fmla="*/ 603 h 909"/>
                <a:gd name="T8" fmla="*/ 7 w 999"/>
                <a:gd name="T9" fmla="*/ 668 h 909"/>
                <a:gd name="T10" fmla="*/ 19 w 999"/>
                <a:gd name="T11" fmla="*/ 733 h 909"/>
                <a:gd name="T12" fmla="*/ 39 w 999"/>
                <a:gd name="T13" fmla="*/ 792 h 909"/>
                <a:gd name="T14" fmla="*/ 65 w 999"/>
                <a:gd name="T15" fmla="*/ 850 h 909"/>
                <a:gd name="T16" fmla="*/ 97 w 999"/>
                <a:gd name="T17" fmla="*/ 909 h 909"/>
                <a:gd name="T18" fmla="*/ 253 w 999"/>
                <a:gd name="T19" fmla="*/ 896 h 909"/>
                <a:gd name="T20" fmla="*/ 389 w 999"/>
                <a:gd name="T21" fmla="*/ 869 h 909"/>
                <a:gd name="T22" fmla="*/ 512 w 999"/>
                <a:gd name="T23" fmla="*/ 831 h 909"/>
                <a:gd name="T24" fmla="*/ 623 w 999"/>
                <a:gd name="T25" fmla="*/ 792 h 909"/>
                <a:gd name="T26" fmla="*/ 674 w 999"/>
                <a:gd name="T27" fmla="*/ 766 h 909"/>
                <a:gd name="T28" fmla="*/ 720 w 999"/>
                <a:gd name="T29" fmla="*/ 740 h 909"/>
                <a:gd name="T30" fmla="*/ 758 w 999"/>
                <a:gd name="T31" fmla="*/ 708 h 909"/>
                <a:gd name="T32" fmla="*/ 791 w 999"/>
                <a:gd name="T33" fmla="*/ 675 h 909"/>
                <a:gd name="T34" fmla="*/ 823 w 999"/>
                <a:gd name="T35" fmla="*/ 643 h 909"/>
                <a:gd name="T36" fmla="*/ 850 w 999"/>
                <a:gd name="T37" fmla="*/ 603 h 909"/>
                <a:gd name="T38" fmla="*/ 869 w 999"/>
                <a:gd name="T39" fmla="*/ 565 h 909"/>
                <a:gd name="T40" fmla="*/ 888 w 999"/>
                <a:gd name="T41" fmla="*/ 526 h 909"/>
                <a:gd name="T42" fmla="*/ 901 w 999"/>
                <a:gd name="T43" fmla="*/ 473 h 909"/>
                <a:gd name="T44" fmla="*/ 999 w 999"/>
                <a:gd name="T45" fmla="*/ 169 h 909"/>
                <a:gd name="T46" fmla="*/ 947 w 999"/>
                <a:gd name="T47" fmla="*/ 123 h 909"/>
                <a:gd name="T48" fmla="*/ 888 w 999"/>
                <a:gd name="T49" fmla="*/ 84 h 909"/>
                <a:gd name="T50" fmla="*/ 830 w 999"/>
                <a:gd name="T51" fmla="*/ 52 h 909"/>
                <a:gd name="T52" fmla="*/ 766 w 999"/>
                <a:gd name="T53" fmla="*/ 25 h 909"/>
                <a:gd name="T54" fmla="*/ 707 w 999"/>
                <a:gd name="T55" fmla="*/ 12 h 909"/>
                <a:gd name="T56" fmla="*/ 649 w 999"/>
                <a:gd name="T57" fmla="*/ 0 h 909"/>
                <a:gd name="T58" fmla="*/ 590 w 999"/>
                <a:gd name="T59" fmla="*/ 0 h 909"/>
                <a:gd name="T60" fmla="*/ 532 w 999"/>
                <a:gd name="T61" fmla="*/ 0 h 909"/>
                <a:gd name="T62" fmla="*/ 473 w 999"/>
                <a:gd name="T63" fmla="*/ 6 h 909"/>
                <a:gd name="T64" fmla="*/ 422 w 999"/>
                <a:gd name="T65" fmla="*/ 19 h 909"/>
                <a:gd name="T66" fmla="*/ 370 w 999"/>
                <a:gd name="T67" fmla="*/ 39 h 909"/>
                <a:gd name="T68" fmla="*/ 318 w 999"/>
                <a:gd name="T69" fmla="*/ 65 h 909"/>
                <a:gd name="T70" fmla="*/ 266 w 999"/>
                <a:gd name="T71" fmla="*/ 90 h 909"/>
                <a:gd name="T72" fmla="*/ 221 w 999"/>
                <a:gd name="T73" fmla="*/ 123 h 909"/>
                <a:gd name="T74" fmla="*/ 181 w 999"/>
                <a:gd name="T75" fmla="*/ 162 h 909"/>
                <a:gd name="T76" fmla="*/ 143 w 999"/>
                <a:gd name="T77" fmla="*/ 201 h 909"/>
                <a:gd name="T78" fmla="*/ 103 w 999"/>
                <a:gd name="T79" fmla="*/ 247 h 909"/>
                <a:gd name="T80" fmla="*/ 78 w 999"/>
                <a:gd name="T81" fmla="*/ 299 h 909"/>
                <a:gd name="T82" fmla="*/ 52 w 999"/>
                <a:gd name="T83" fmla="*/ 350 h 909"/>
                <a:gd name="T84" fmla="*/ 26 w 999"/>
                <a:gd name="T85" fmla="*/ 408 h 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99" h="909">
                  <a:moveTo>
                    <a:pt x="26" y="408"/>
                  </a:moveTo>
                  <a:lnTo>
                    <a:pt x="13" y="473"/>
                  </a:lnTo>
                  <a:lnTo>
                    <a:pt x="0" y="538"/>
                  </a:lnTo>
                  <a:lnTo>
                    <a:pt x="0" y="603"/>
                  </a:lnTo>
                  <a:lnTo>
                    <a:pt x="7" y="668"/>
                  </a:lnTo>
                  <a:lnTo>
                    <a:pt x="19" y="733"/>
                  </a:lnTo>
                  <a:lnTo>
                    <a:pt x="39" y="792"/>
                  </a:lnTo>
                  <a:lnTo>
                    <a:pt x="65" y="850"/>
                  </a:lnTo>
                  <a:lnTo>
                    <a:pt x="97" y="909"/>
                  </a:lnTo>
                  <a:lnTo>
                    <a:pt x="253" y="896"/>
                  </a:lnTo>
                  <a:lnTo>
                    <a:pt x="389" y="869"/>
                  </a:lnTo>
                  <a:lnTo>
                    <a:pt x="512" y="831"/>
                  </a:lnTo>
                  <a:lnTo>
                    <a:pt x="623" y="792"/>
                  </a:lnTo>
                  <a:lnTo>
                    <a:pt x="674" y="766"/>
                  </a:lnTo>
                  <a:lnTo>
                    <a:pt x="720" y="740"/>
                  </a:lnTo>
                  <a:lnTo>
                    <a:pt x="758" y="708"/>
                  </a:lnTo>
                  <a:lnTo>
                    <a:pt x="791" y="675"/>
                  </a:lnTo>
                  <a:lnTo>
                    <a:pt x="823" y="643"/>
                  </a:lnTo>
                  <a:lnTo>
                    <a:pt x="850" y="603"/>
                  </a:lnTo>
                  <a:lnTo>
                    <a:pt x="869" y="565"/>
                  </a:lnTo>
                  <a:lnTo>
                    <a:pt x="888" y="526"/>
                  </a:lnTo>
                  <a:lnTo>
                    <a:pt x="901" y="473"/>
                  </a:lnTo>
                  <a:lnTo>
                    <a:pt x="999" y="169"/>
                  </a:lnTo>
                  <a:lnTo>
                    <a:pt x="947" y="123"/>
                  </a:lnTo>
                  <a:lnTo>
                    <a:pt x="888" y="84"/>
                  </a:lnTo>
                  <a:lnTo>
                    <a:pt x="830" y="52"/>
                  </a:lnTo>
                  <a:lnTo>
                    <a:pt x="766" y="25"/>
                  </a:lnTo>
                  <a:lnTo>
                    <a:pt x="707" y="12"/>
                  </a:lnTo>
                  <a:lnTo>
                    <a:pt x="649" y="0"/>
                  </a:lnTo>
                  <a:lnTo>
                    <a:pt x="590" y="0"/>
                  </a:lnTo>
                  <a:lnTo>
                    <a:pt x="532" y="0"/>
                  </a:lnTo>
                  <a:lnTo>
                    <a:pt x="473" y="6"/>
                  </a:lnTo>
                  <a:lnTo>
                    <a:pt x="422" y="19"/>
                  </a:lnTo>
                  <a:lnTo>
                    <a:pt x="370" y="39"/>
                  </a:lnTo>
                  <a:lnTo>
                    <a:pt x="318" y="65"/>
                  </a:lnTo>
                  <a:lnTo>
                    <a:pt x="266" y="90"/>
                  </a:lnTo>
                  <a:lnTo>
                    <a:pt x="221" y="123"/>
                  </a:lnTo>
                  <a:lnTo>
                    <a:pt x="181" y="162"/>
                  </a:lnTo>
                  <a:lnTo>
                    <a:pt x="143" y="201"/>
                  </a:lnTo>
                  <a:lnTo>
                    <a:pt x="103" y="247"/>
                  </a:lnTo>
                  <a:lnTo>
                    <a:pt x="78" y="299"/>
                  </a:lnTo>
                  <a:lnTo>
                    <a:pt x="52" y="350"/>
                  </a:lnTo>
                  <a:lnTo>
                    <a:pt x="26" y="408"/>
                  </a:lnTo>
                  <a:close/>
                </a:path>
              </a:pathLst>
            </a:custGeom>
            <a:solidFill>
              <a:srgbClr val="BCD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0" name="Freeform 70"/>
            <p:cNvSpPr>
              <a:spLocks/>
            </p:cNvSpPr>
            <p:nvPr/>
          </p:nvSpPr>
          <p:spPr bwMode="auto">
            <a:xfrm>
              <a:off x="8663107" y="3922567"/>
              <a:ext cx="857250" cy="519113"/>
            </a:xfrm>
            <a:custGeom>
              <a:avLst/>
              <a:gdLst>
                <a:gd name="T0" fmla="*/ 4863 w 4863"/>
                <a:gd name="T1" fmla="*/ 1525 h 2940"/>
                <a:gd name="T2" fmla="*/ 4391 w 4863"/>
                <a:gd name="T3" fmla="*/ 1318 h 2940"/>
                <a:gd name="T4" fmla="*/ 4235 w 4863"/>
                <a:gd name="T5" fmla="*/ 1188 h 2940"/>
                <a:gd name="T6" fmla="*/ 3956 w 4863"/>
                <a:gd name="T7" fmla="*/ 999 h 2940"/>
                <a:gd name="T8" fmla="*/ 3515 w 4863"/>
                <a:gd name="T9" fmla="*/ 760 h 2940"/>
                <a:gd name="T10" fmla="*/ 3003 w 4863"/>
                <a:gd name="T11" fmla="*/ 538 h 2940"/>
                <a:gd name="T12" fmla="*/ 2471 w 4863"/>
                <a:gd name="T13" fmla="*/ 370 h 2940"/>
                <a:gd name="T14" fmla="*/ 1984 w 4863"/>
                <a:gd name="T15" fmla="*/ 253 h 2940"/>
                <a:gd name="T16" fmla="*/ 1524 w 4863"/>
                <a:gd name="T17" fmla="*/ 188 h 2940"/>
                <a:gd name="T18" fmla="*/ 1115 w 4863"/>
                <a:gd name="T19" fmla="*/ 175 h 2940"/>
                <a:gd name="T20" fmla="*/ 389 w 4863"/>
                <a:gd name="T21" fmla="*/ 0 h 2940"/>
                <a:gd name="T22" fmla="*/ 32 w 4863"/>
                <a:gd name="T23" fmla="*/ 1058 h 2940"/>
                <a:gd name="T24" fmla="*/ 0 w 4863"/>
                <a:gd name="T25" fmla="*/ 1148 h 2940"/>
                <a:gd name="T26" fmla="*/ 0 w 4863"/>
                <a:gd name="T27" fmla="*/ 1240 h 2940"/>
                <a:gd name="T28" fmla="*/ 20 w 4863"/>
                <a:gd name="T29" fmla="*/ 1337 h 2940"/>
                <a:gd name="T30" fmla="*/ 59 w 4863"/>
                <a:gd name="T31" fmla="*/ 1435 h 2940"/>
                <a:gd name="T32" fmla="*/ 162 w 4863"/>
                <a:gd name="T33" fmla="*/ 1590 h 2940"/>
                <a:gd name="T34" fmla="*/ 363 w 4863"/>
                <a:gd name="T35" fmla="*/ 1804 h 2940"/>
                <a:gd name="T36" fmla="*/ 630 w 4863"/>
                <a:gd name="T37" fmla="*/ 2019 h 2940"/>
                <a:gd name="T38" fmla="*/ 966 w 4863"/>
                <a:gd name="T39" fmla="*/ 2221 h 2940"/>
                <a:gd name="T40" fmla="*/ 1349 w 4863"/>
                <a:gd name="T41" fmla="*/ 2415 h 2940"/>
                <a:gd name="T42" fmla="*/ 1784 w 4863"/>
                <a:gd name="T43" fmla="*/ 2590 h 2940"/>
                <a:gd name="T44" fmla="*/ 2244 w 4863"/>
                <a:gd name="T45" fmla="*/ 2739 h 2940"/>
                <a:gd name="T46" fmla="*/ 2698 w 4863"/>
                <a:gd name="T47" fmla="*/ 2850 h 2940"/>
                <a:gd name="T48" fmla="*/ 3126 w 4863"/>
                <a:gd name="T49" fmla="*/ 2915 h 2940"/>
                <a:gd name="T50" fmla="*/ 3515 w 4863"/>
                <a:gd name="T51" fmla="*/ 2940 h 2940"/>
                <a:gd name="T52" fmla="*/ 3858 w 4863"/>
                <a:gd name="T53" fmla="*/ 2928 h 2940"/>
                <a:gd name="T54" fmla="*/ 4144 w 4863"/>
                <a:gd name="T55" fmla="*/ 2869 h 2940"/>
                <a:gd name="T56" fmla="*/ 4319 w 4863"/>
                <a:gd name="T57" fmla="*/ 2804 h 2940"/>
                <a:gd name="T58" fmla="*/ 4410 w 4863"/>
                <a:gd name="T59" fmla="*/ 2747 h 2940"/>
                <a:gd name="T60" fmla="*/ 4481 w 4863"/>
                <a:gd name="T61" fmla="*/ 2674 h 2940"/>
                <a:gd name="T62" fmla="*/ 4533 w 4863"/>
                <a:gd name="T63" fmla="*/ 2597 h 2940"/>
                <a:gd name="T64" fmla="*/ 4559 w 4863"/>
                <a:gd name="T65" fmla="*/ 2512 h 2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63" h="2940">
                  <a:moveTo>
                    <a:pt x="4565" y="2467"/>
                  </a:moveTo>
                  <a:lnTo>
                    <a:pt x="4863" y="1525"/>
                  </a:lnTo>
                  <a:lnTo>
                    <a:pt x="4456" y="1383"/>
                  </a:lnTo>
                  <a:lnTo>
                    <a:pt x="4391" y="1318"/>
                  </a:lnTo>
                  <a:lnTo>
                    <a:pt x="4313" y="1253"/>
                  </a:lnTo>
                  <a:lnTo>
                    <a:pt x="4235" y="1188"/>
                  </a:lnTo>
                  <a:lnTo>
                    <a:pt x="4144" y="1123"/>
                  </a:lnTo>
                  <a:lnTo>
                    <a:pt x="3956" y="999"/>
                  </a:lnTo>
                  <a:lnTo>
                    <a:pt x="3749" y="876"/>
                  </a:lnTo>
                  <a:lnTo>
                    <a:pt x="3515" y="760"/>
                  </a:lnTo>
                  <a:lnTo>
                    <a:pt x="3268" y="643"/>
                  </a:lnTo>
                  <a:lnTo>
                    <a:pt x="3003" y="538"/>
                  </a:lnTo>
                  <a:lnTo>
                    <a:pt x="2724" y="441"/>
                  </a:lnTo>
                  <a:lnTo>
                    <a:pt x="2471" y="370"/>
                  </a:lnTo>
                  <a:lnTo>
                    <a:pt x="2225" y="305"/>
                  </a:lnTo>
                  <a:lnTo>
                    <a:pt x="1984" y="253"/>
                  </a:lnTo>
                  <a:lnTo>
                    <a:pt x="1751" y="214"/>
                  </a:lnTo>
                  <a:lnTo>
                    <a:pt x="1524" y="188"/>
                  </a:lnTo>
                  <a:lnTo>
                    <a:pt x="1310" y="175"/>
                  </a:lnTo>
                  <a:lnTo>
                    <a:pt x="1115" y="175"/>
                  </a:lnTo>
                  <a:lnTo>
                    <a:pt x="928" y="182"/>
                  </a:lnTo>
                  <a:lnTo>
                    <a:pt x="389" y="0"/>
                  </a:lnTo>
                  <a:lnTo>
                    <a:pt x="65" y="1006"/>
                  </a:lnTo>
                  <a:lnTo>
                    <a:pt x="32" y="1058"/>
                  </a:lnTo>
                  <a:lnTo>
                    <a:pt x="13" y="1104"/>
                  </a:lnTo>
                  <a:lnTo>
                    <a:pt x="0" y="1148"/>
                  </a:lnTo>
                  <a:lnTo>
                    <a:pt x="0" y="1194"/>
                  </a:lnTo>
                  <a:lnTo>
                    <a:pt x="0" y="1240"/>
                  </a:lnTo>
                  <a:lnTo>
                    <a:pt x="7" y="1292"/>
                  </a:lnTo>
                  <a:lnTo>
                    <a:pt x="20" y="1337"/>
                  </a:lnTo>
                  <a:lnTo>
                    <a:pt x="39" y="1389"/>
                  </a:lnTo>
                  <a:lnTo>
                    <a:pt x="59" y="1435"/>
                  </a:lnTo>
                  <a:lnTo>
                    <a:pt x="91" y="1487"/>
                  </a:lnTo>
                  <a:lnTo>
                    <a:pt x="162" y="1590"/>
                  </a:lnTo>
                  <a:lnTo>
                    <a:pt x="253" y="1701"/>
                  </a:lnTo>
                  <a:lnTo>
                    <a:pt x="363" y="1804"/>
                  </a:lnTo>
                  <a:lnTo>
                    <a:pt x="487" y="1909"/>
                  </a:lnTo>
                  <a:lnTo>
                    <a:pt x="630" y="2019"/>
                  </a:lnTo>
                  <a:lnTo>
                    <a:pt x="792" y="2123"/>
                  </a:lnTo>
                  <a:lnTo>
                    <a:pt x="966" y="2221"/>
                  </a:lnTo>
                  <a:lnTo>
                    <a:pt x="1155" y="2324"/>
                  </a:lnTo>
                  <a:lnTo>
                    <a:pt x="1349" y="2415"/>
                  </a:lnTo>
                  <a:lnTo>
                    <a:pt x="1564" y="2506"/>
                  </a:lnTo>
                  <a:lnTo>
                    <a:pt x="1784" y="2590"/>
                  </a:lnTo>
                  <a:lnTo>
                    <a:pt x="2011" y="2668"/>
                  </a:lnTo>
                  <a:lnTo>
                    <a:pt x="2244" y="2739"/>
                  </a:lnTo>
                  <a:lnTo>
                    <a:pt x="2477" y="2798"/>
                  </a:lnTo>
                  <a:lnTo>
                    <a:pt x="2698" y="2850"/>
                  </a:lnTo>
                  <a:lnTo>
                    <a:pt x="2918" y="2889"/>
                  </a:lnTo>
                  <a:lnTo>
                    <a:pt x="3126" y="2915"/>
                  </a:lnTo>
                  <a:lnTo>
                    <a:pt x="3327" y="2934"/>
                  </a:lnTo>
                  <a:lnTo>
                    <a:pt x="3515" y="2940"/>
                  </a:lnTo>
                  <a:lnTo>
                    <a:pt x="3696" y="2934"/>
                  </a:lnTo>
                  <a:lnTo>
                    <a:pt x="3858" y="2928"/>
                  </a:lnTo>
                  <a:lnTo>
                    <a:pt x="4008" y="2902"/>
                  </a:lnTo>
                  <a:lnTo>
                    <a:pt x="4144" y="2869"/>
                  </a:lnTo>
                  <a:lnTo>
                    <a:pt x="4267" y="2824"/>
                  </a:lnTo>
                  <a:lnTo>
                    <a:pt x="4319" y="2804"/>
                  </a:lnTo>
                  <a:lnTo>
                    <a:pt x="4365" y="2772"/>
                  </a:lnTo>
                  <a:lnTo>
                    <a:pt x="4410" y="2747"/>
                  </a:lnTo>
                  <a:lnTo>
                    <a:pt x="4449" y="2714"/>
                  </a:lnTo>
                  <a:lnTo>
                    <a:pt x="4481" y="2674"/>
                  </a:lnTo>
                  <a:lnTo>
                    <a:pt x="4507" y="2642"/>
                  </a:lnTo>
                  <a:lnTo>
                    <a:pt x="4533" y="2597"/>
                  </a:lnTo>
                  <a:lnTo>
                    <a:pt x="4546" y="2558"/>
                  </a:lnTo>
                  <a:lnTo>
                    <a:pt x="4559" y="2512"/>
                  </a:lnTo>
                  <a:lnTo>
                    <a:pt x="4565" y="2467"/>
                  </a:lnTo>
                  <a:close/>
                </a:path>
              </a:pathLst>
            </a:custGeom>
            <a:solidFill>
              <a:srgbClr val="D25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1" name="Freeform 71"/>
            <p:cNvSpPr>
              <a:spLocks/>
            </p:cNvSpPr>
            <p:nvPr/>
          </p:nvSpPr>
          <p:spPr bwMode="auto">
            <a:xfrm>
              <a:off x="8723432" y="3862242"/>
              <a:ext cx="804863" cy="390525"/>
            </a:xfrm>
            <a:custGeom>
              <a:avLst/>
              <a:gdLst>
                <a:gd name="T0" fmla="*/ 4533 w 4565"/>
                <a:gd name="T1" fmla="*/ 1876 h 2213"/>
                <a:gd name="T2" fmla="*/ 4481 w 4565"/>
                <a:gd name="T3" fmla="*/ 1954 h 2213"/>
                <a:gd name="T4" fmla="*/ 4409 w 4565"/>
                <a:gd name="T5" fmla="*/ 2018 h 2213"/>
                <a:gd name="T6" fmla="*/ 4319 w 4565"/>
                <a:gd name="T7" fmla="*/ 2077 h 2213"/>
                <a:gd name="T8" fmla="*/ 4150 w 4565"/>
                <a:gd name="T9" fmla="*/ 2142 h 2213"/>
                <a:gd name="T10" fmla="*/ 3864 w 4565"/>
                <a:gd name="T11" fmla="*/ 2201 h 2213"/>
                <a:gd name="T12" fmla="*/ 3520 w 4565"/>
                <a:gd name="T13" fmla="*/ 2213 h 2213"/>
                <a:gd name="T14" fmla="*/ 3132 w 4565"/>
                <a:gd name="T15" fmla="*/ 2188 h 2213"/>
                <a:gd name="T16" fmla="*/ 2704 w 4565"/>
                <a:gd name="T17" fmla="*/ 2123 h 2213"/>
                <a:gd name="T18" fmla="*/ 2250 w 4565"/>
                <a:gd name="T19" fmla="*/ 2012 h 2213"/>
                <a:gd name="T20" fmla="*/ 1782 w 4565"/>
                <a:gd name="T21" fmla="*/ 1869 h 2213"/>
                <a:gd name="T22" fmla="*/ 1354 w 4565"/>
                <a:gd name="T23" fmla="*/ 1695 h 2213"/>
                <a:gd name="T24" fmla="*/ 966 w 4565"/>
                <a:gd name="T25" fmla="*/ 1500 h 2213"/>
                <a:gd name="T26" fmla="*/ 635 w 4565"/>
                <a:gd name="T27" fmla="*/ 1291 h 2213"/>
                <a:gd name="T28" fmla="*/ 363 w 4565"/>
                <a:gd name="T29" fmla="*/ 1077 h 2213"/>
                <a:gd name="T30" fmla="*/ 162 w 4565"/>
                <a:gd name="T31" fmla="*/ 870 h 2213"/>
                <a:gd name="T32" fmla="*/ 64 w 4565"/>
                <a:gd name="T33" fmla="*/ 714 h 2213"/>
                <a:gd name="T34" fmla="*/ 25 w 4565"/>
                <a:gd name="T35" fmla="*/ 610 h 2213"/>
                <a:gd name="T36" fmla="*/ 6 w 4565"/>
                <a:gd name="T37" fmla="*/ 519 h 2213"/>
                <a:gd name="T38" fmla="*/ 6 w 4565"/>
                <a:gd name="T39" fmla="*/ 421 h 2213"/>
                <a:gd name="T40" fmla="*/ 32 w 4565"/>
                <a:gd name="T41" fmla="*/ 337 h 2213"/>
                <a:gd name="T42" fmla="*/ 84 w 4565"/>
                <a:gd name="T43" fmla="*/ 259 h 2213"/>
                <a:gd name="T44" fmla="*/ 155 w 4565"/>
                <a:gd name="T45" fmla="*/ 195 h 2213"/>
                <a:gd name="T46" fmla="*/ 246 w 4565"/>
                <a:gd name="T47" fmla="*/ 136 h 2213"/>
                <a:gd name="T48" fmla="*/ 421 w 4565"/>
                <a:gd name="T49" fmla="*/ 71 h 2213"/>
                <a:gd name="T50" fmla="*/ 706 w 4565"/>
                <a:gd name="T51" fmla="*/ 12 h 2213"/>
                <a:gd name="T52" fmla="*/ 1050 w 4565"/>
                <a:gd name="T53" fmla="*/ 0 h 2213"/>
                <a:gd name="T54" fmla="*/ 1440 w 4565"/>
                <a:gd name="T55" fmla="*/ 25 h 2213"/>
                <a:gd name="T56" fmla="*/ 1868 w 4565"/>
                <a:gd name="T57" fmla="*/ 90 h 2213"/>
                <a:gd name="T58" fmla="*/ 2321 w 4565"/>
                <a:gd name="T59" fmla="*/ 201 h 2213"/>
                <a:gd name="T60" fmla="*/ 2781 w 4565"/>
                <a:gd name="T61" fmla="*/ 344 h 2213"/>
                <a:gd name="T62" fmla="*/ 3216 w 4565"/>
                <a:gd name="T63" fmla="*/ 519 h 2213"/>
                <a:gd name="T64" fmla="*/ 3599 w 4565"/>
                <a:gd name="T65" fmla="*/ 714 h 2213"/>
                <a:gd name="T66" fmla="*/ 3936 w 4565"/>
                <a:gd name="T67" fmla="*/ 922 h 2213"/>
                <a:gd name="T68" fmla="*/ 4202 w 4565"/>
                <a:gd name="T69" fmla="*/ 1136 h 2213"/>
                <a:gd name="T70" fmla="*/ 4403 w 4565"/>
                <a:gd name="T71" fmla="*/ 1343 h 2213"/>
                <a:gd name="T72" fmla="*/ 4506 w 4565"/>
                <a:gd name="T73" fmla="*/ 1500 h 2213"/>
                <a:gd name="T74" fmla="*/ 4546 w 4565"/>
                <a:gd name="T75" fmla="*/ 1603 h 2213"/>
                <a:gd name="T76" fmla="*/ 4565 w 4565"/>
                <a:gd name="T77" fmla="*/ 1695 h 2213"/>
                <a:gd name="T78" fmla="*/ 4558 w 4565"/>
                <a:gd name="T79" fmla="*/ 1792 h 2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65" h="2213">
                  <a:moveTo>
                    <a:pt x="4552" y="1831"/>
                  </a:moveTo>
                  <a:lnTo>
                    <a:pt x="4533" y="1876"/>
                  </a:lnTo>
                  <a:lnTo>
                    <a:pt x="4513" y="1915"/>
                  </a:lnTo>
                  <a:lnTo>
                    <a:pt x="4481" y="1954"/>
                  </a:lnTo>
                  <a:lnTo>
                    <a:pt x="4448" y="1987"/>
                  </a:lnTo>
                  <a:lnTo>
                    <a:pt x="4409" y="2018"/>
                  </a:lnTo>
                  <a:lnTo>
                    <a:pt x="4370" y="2051"/>
                  </a:lnTo>
                  <a:lnTo>
                    <a:pt x="4319" y="2077"/>
                  </a:lnTo>
                  <a:lnTo>
                    <a:pt x="4267" y="2104"/>
                  </a:lnTo>
                  <a:lnTo>
                    <a:pt x="4150" y="2142"/>
                  </a:lnTo>
                  <a:lnTo>
                    <a:pt x="4013" y="2175"/>
                  </a:lnTo>
                  <a:lnTo>
                    <a:pt x="3864" y="2201"/>
                  </a:lnTo>
                  <a:lnTo>
                    <a:pt x="3696" y="2213"/>
                  </a:lnTo>
                  <a:lnTo>
                    <a:pt x="3520" y="2213"/>
                  </a:lnTo>
                  <a:lnTo>
                    <a:pt x="3326" y="2207"/>
                  </a:lnTo>
                  <a:lnTo>
                    <a:pt x="3132" y="2188"/>
                  </a:lnTo>
                  <a:lnTo>
                    <a:pt x="2918" y="2162"/>
                  </a:lnTo>
                  <a:lnTo>
                    <a:pt x="2704" y="2123"/>
                  </a:lnTo>
                  <a:lnTo>
                    <a:pt x="2477" y="2077"/>
                  </a:lnTo>
                  <a:lnTo>
                    <a:pt x="2250" y="2012"/>
                  </a:lnTo>
                  <a:lnTo>
                    <a:pt x="2017" y="1947"/>
                  </a:lnTo>
                  <a:lnTo>
                    <a:pt x="1782" y="1869"/>
                  </a:lnTo>
                  <a:lnTo>
                    <a:pt x="1562" y="1779"/>
                  </a:lnTo>
                  <a:lnTo>
                    <a:pt x="1354" y="1695"/>
                  </a:lnTo>
                  <a:lnTo>
                    <a:pt x="1154" y="1597"/>
                  </a:lnTo>
                  <a:lnTo>
                    <a:pt x="966" y="1500"/>
                  </a:lnTo>
                  <a:lnTo>
                    <a:pt x="797" y="1396"/>
                  </a:lnTo>
                  <a:lnTo>
                    <a:pt x="635" y="1291"/>
                  </a:lnTo>
                  <a:lnTo>
                    <a:pt x="492" y="1188"/>
                  </a:lnTo>
                  <a:lnTo>
                    <a:pt x="363" y="1077"/>
                  </a:lnTo>
                  <a:lnTo>
                    <a:pt x="252" y="974"/>
                  </a:lnTo>
                  <a:lnTo>
                    <a:pt x="162" y="870"/>
                  </a:lnTo>
                  <a:lnTo>
                    <a:pt x="90" y="766"/>
                  </a:lnTo>
                  <a:lnTo>
                    <a:pt x="64" y="714"/>
                  </a:lnTo>
                  <a:lnTo>
                    <a:pt x="38" y="662"/>
                  </a:lnTo>
                  <a:lnTo>
                    <a:pt x="25" y="610"/>
                  </a:lnTo>
                  <a:lnTo>
                    <a:pt x="13" y="564"/>
                  </a:lnTo>
                  <a:lnTo>
                    <a:pt x="6" y="519"/>
                  </a:lnTo>
                  <a:lnTo>
                    <a:pt x="0" y="467"/>
                  </a:lnTo>
                  <a:lnTo>
                    <a:pt x="6" y="421"/>
                  </a:lnTo>
                  <a:lnTo>
                    <a:pt x="19" y="383"/>
                  </a:lnTo>
                  <a:lnTo>
                    <a:pt x="32" y="337"/>
                  </a:lnTo>
                  <a:lnTo>
                    <a:pt x="57" y="298"/>
                  </a:lnTo>
                  <a:lnTo>
                    <a:pt x="84" y="259"/>
                  </a:lnTo>
                  <a:lnTo>
                    <a:pt x="116" y="226"/>
                  </a:lnTo>
                  <a:lnTo>
                    <a:pt x="155" y="195"/>
                  </a:lnTo>
                  <a:lnTo>
                    <a:pt x="200" y="162"/>
                  </a:lnTo>
                  <a:lnTo>
                    <a:pt x="246" y="136"/>
                  </a:lnTo>
                  <a:lnTo>
                    <a:pt x="298" y="110"/>
                  </a:lnTo>
                  <a:lnTo>
                    <a:pt x="421" y="71"/>
                  </a:lnTo>
                  <a:lnTo>
                    <a:pt x="557" y="39"/>
                  </a:lnTo>
                  <a:lnTo>
                    <a:pt x="706" y="12"/>
                  </a:lnTo>
                  <a:lnTo>
                    <a:pt x="869" y="0"/>
                  </a:lnTo>
                  <a:lnTo>
                    <a:pt x="1050" y="0"/>
                  </a:lnTo>
                  <a:lnTo>
                    <a:pt x="1238" y="6"/>
                  </a:lnTo>
                  <a:lnTo>
                    <a:pt x="1440" y="25"/>
                  </a:lnTo>
                  <a:lnTo>
                    <a:pt x="1646" y="52"/>
                  </a:lnTo>
                  <a:lnTo>
                    <a:pt x="1868" y="90"/>
                  </a:lnTo>
                  <a:lnTo>
                    <a:pt x="2088" y="136"/>
                  </a:lnTo>
                  <a:lnTo>
                    <a:pt x="2321" y="201"/>
                  </a:lnTo>
                  <a:lnTo>
                    <a:pt x="2554" y="266"/>
                  </a:lnTo>
                  <a:lnTo>
                    <a:pt x="2781" y="344"/>
                  </a:lnTo>
                  <a:lnTo>
                    <a:pt x="3002" y="428"/>
                  </a:lnTo>
                  <a:lnTo>
                    <a:pt x="3216" y="519"/>
                  </a:lnTo>
                  <a:lnTo>
                    <a:pt x="3411" y="616"/>
                  </a:lnTo>
                  <a:lnTo>
                    <a:pt x="3599" y="714"/>
                  </a:lnTo>
                  <a:lnTo>
                    <a:pt x="3774" y="817"/>
                  </a:lnTo>
                  <a:lnTo>
                    <a:pt x="3936" y="922"/>
                  </a:lnTo>
                  <a:lnTo>
                    <a:pt x="4078" y="1025"/>
                  </a:lnTo>
                  <a:lnTo>
                    <a:pt x="4202" y="1136"/>
                  </a:lnTo>
                  <a:lnTo>
                    <a:pt x="4311" y="1240"/>
                  </a:lnTo>
                  <a:lnTo>
                    <a:pt x="4403" y="1343"/>
                  </a:lnTo>
                  <a:lnTo>
                    <a:pt x="4474" y="1448"/>
                  </a:lnTo>
                  <a:lnTo>
                    <a:pt x="4506" y="1500"/>
                  </a:lnTo>
                  <a:lnTo>
                    <a:pt x="4525" y="1551"/>
                  </a:lnTo>
                  <a:lnTo>
                    <a:pt x="4546" y="1603"/>
                  </a:lnTo>
                  <a:lnTo>
                    <a:pt x="4558" y="1649"/>
                  </a:lnTo>
                  <a:lnTo>
                    <a:pt x="4565" y="1695"/>
                  </a:lnTo>
                  <a:lnTo>
                    <a:pt x="4565" y="1746"/>
                  </a:lnTo>
                  <a:lnTo>
                    <a:pt x="4558" y="1792"/>
                  </a:lnTo>
                  <a:lnTo>
                    <a:pt x="4552" y="1831"/>
                  </a:lnTo>
                  <a:close/>
                </a:path>
              </a:pathLst>
            </a:custGeom>
            <a:solidFill>
              <a:srgbClr val="E46E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2" name="Freeform 72"/>
            <p:cNvSpPr>
              <a:spLocks/>
            </p:cNvSpPr>
            <p:nvPr/>
          </p:nvSpPr>
          <p:spPr bwMode="auto">
            <a:xfrm>
              <a:off x="8723432" y="3867004"/>
              <a:ext cx="809625" cy="395288"/>
            </a:xfrm>
            <a:custGeom>
              <a:avLst/>
              <a:gdLst>
                <a:gd name="T0" fmla="*/ 3664 w 4591"/>
                <a:gd name="T1" fmla="*/ 1460 h 2240"/>
                <a:gd name="T2" fmla="*/ 4040 w 4591"/>
                <a:gd name="T3" fmla="*/ 1636 h 2240"/>
                <a:gd name="T4" fmla="*/ 4305 w 4591"/>
                <a:gd name="T5" fmla="*/ 1695 h 2240"/>
                <a:gd name="T6" fmla="*/ 4513 w 4591"/>
                <a:gd name="T7" fmla="*/ 1695 h 2240"/>
                <a:gd name="T8" fmla="*/ 4507 w 4591"/>
                <a:gd name="T9" fmla="*/ 1604 h 2240"/>
                <a:gd name="T10" fmla="*/ 4313 w 4591"/>
                <a:gd name="T11" fmla="*/ 1604 h 2240"/>
                <a:gd name="T12" fmla="*/ 4059 w 4591"/>
                <a:gd name="T13" fmla="*/ 1546 h 2240"/>
                <a:gd name="T14" fmla="*/ 3586 w 4591"/>
                <a:gd name="T15" fmla="*/ 1318 h 2240"/>
                <a:gd name="T16" fmla="*/ 3287 w 4591"/>
                <a:gd name="T17" fmla="*/ 1194 h 2240"/>
                <a:gd name="T18" fmla="*/ 2794 w 4591"/>
                <a:gd name="T19" fmla="*/ 890 h 2240"/>
                <a:gd name="T20" fmla="*/ 2360 w 4591"/>
                <a:gd name="T21" fmla="*/ 584 h 2240"/>
                <a:gd name="T22" fmla="*/ 1959 w 4591"/>
                <a:gd name="T23" fmla="*/ 163 h 2240"/>
                <a:gd name="T24" fmla="*/ 1887 w 4591"/>
                <a:gd name="T25" fmla="*/ 221 h 2240"/>
                <a:gd name="T26" fmla="*/ 2302 w 4591"/>
                <a:gd name="T27" fmla="*/ 656 h 2240"/>
                <a:gd name="T28" fmla="*/ 2750 w 4591"/>
                <a:gd name="T29" fmla="*/ 967 h 2240"/>
                <a:gd name="T30" fmla="*/ 3255 w 4591"/>
                <a:gd name="T31" fmla="*/ 1286 h 2240"/>
                <a:gd name="T32" fmla="*/ 3287 w 4591"/>
                <a:gd name="T33" fmla="*/ 1409 h 2240"/>
                <a:gd name="T34" fmla="*/ 3106 w 4591"/>
                <a:gd name="T35" fmla="*/ 1448 h 2240"/>
                <a:gd name="T36" fmla="*/ 2743 w 4591"/>
                <a:gd name="T37" fmla="*/ 1441 h 2240"/>
                <a:gd name="T38" fmla="*/ 2263 w 4591"/>
                <a:gd name="T39" fmla="*/ 1370 h 2240"/>
                <a:gd name="T40" fmla="*/ 1776 w 4591"/>
                <a:gd name="T41" fmla="*/ 1253 h 2240"/>
                <a:gd name="T42" fmla="*/ 1310 w 4591"/>
                <a:gd name="T43" fmla="*/ 1072 h 2240"/>
                <a:gd name="T44" fmla="*/ 681 w 4591"/>
                <a:gd name="T45" fmla="*/ 785 h 2240"/>
                <a:gd name="T46" fmla="*/ 324 w 4591"/>
                <a:gd name="T47" fmla="*/ 571 h 2240"/>
                <a:gd name="T48" fmla="*/ 181 w 4591"/>
                <a:gd name="T49" fmla="*/ 435 h 2240"/>
                <a:gd name="T50" fmla="*/ 84 w 4591"/>
                <a:gd name="T51" fmla="*/ 273 h 2240"/>
                <a:gd name="T52" fmla="*/ 65 w 4591"/>
                <a:gd name="T53" fmla="*/ 429 h 2240"/>
                <a:gd name="T54" fmla="*/ 201 w 4591"/>
                <a:gd name="T55" fmla="*/ 584 h 2240"/>
                <a:gd name="T56" fmla="*/ 500 w 4591"/>
                <a:gd name="T57" fmla="*/ 798 h 2240"/>
                <a:gd name="T58" fmla="*/ 966 w 4591"/>
                <a:gd name="T59" fmla="*/ 1020 h 2240"/>
                <a:gd name="T60" fmla="*/ 1589 w 4591"/>
                <a:gd name="T61" fmla="*/ 1279 h 2240"/>
                <a:gd name="T62" fmla="*/ 2082 w 4591"/>
                <a:gd name="T63" fmla="*/ 1429 h 2240"/>
                <a:gd name="T64" fmla="*/ 2588 w 4591"/>
                <a:gd name="T65" fmla="*/ 1513 h 2240"/>
                <a:gd name="T66" fmla="*/ 3022 w 4591"/>
                <a:gd name="T67" fmla="*/ 1546 h 2240"/>
                <a:gd name="T68" fmla="*/ 3287 w 4591"/>
                <a:gd name="T69" fmla="*/ 1506 h 2240"/>
                <a:gd name="T70" fmla="*/ 3417 w 4591"/>
                <a:gd name="T71" fmla="*/ 1584 h 2240"/>
                <a:gd name="T72" fmla="*/ 3457 w 4591"/>
                <a:gd name="T73" fmla="*/ 1935 h 2240"/>
                <a:gd name="T74" fmla="*/ 3424 w 4591"/>
                <a:gd name="T75" fmla="*/ 2072 h 2240"/>
                <a:gd name="T76" fmla="*/ 3373 w 4591"/>
                <a:gd name="T77" fmla="*/ 2143 h 2240"/>
                <a:gd name="T78" fmla="*/ 3424 w 4591"/>
                <a:gd name="T79" fmla="*/ 2214 h 2240"/>
                <a:gd name="T80" fmla="*/ 3522 w 4591"/>
                <a:gd name="T81" fmla="*/ 2078 h 2240"/>
                <a:gd name="T82" fmla="*/ 3547 w 4591"/>
                <a:gd name="T83" fmla="*/ 1902 h 2240"/>
                <a:gd name="T84" fmla="*/ 3501 w 4591"/>
                <a:gd name="T85" fmla="*/ 1565 h 2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91" h="2240">
                  <a:moveTo>
                    <a:pt x="3501" y="1376"/>
                  </a:moveTo>
                  <a:lnTo>
                    <a:pt x="3541" y="1397"/>
                  </a:lnTo>
                  <a:lnTo>
                    <a:pt x="3664" y="1460"/>
                  </a:lnTo>
                  <a:lnTo>
                    <a:pt x="3787" y="1525"/>
                  </a:lnTo>
                  <a:lnTo>
                    <a:pt x="3910" y="1584"/>
                  </a:lnTo>
                  <a:lnTo>
                    <a:pt x="4040" y="1636"/>
                  </a:lnTo>
                  <a:lnTo>
                    <a:pt x="4170" y="1669"/>
                  </a:lnTo>
                  <a:lnTo>
                    <a:pt x="4241" y="1682"/>
                  </a:lnTo>
                  <a:lnTo>
                    <a:pt x="4305" y="1695"/>
                  </a:lnTo>
                  <a:lnTo>
                    <a:pt x="4377" y="1701"/>
                  </a:lnTo>
                  <a:lnTo>
                    <a:pt x="4448" y="1695"/>
                  </a:lnTo>
                  <a:lnTo>
                    <a:pt x="4513" y="1695"/>
                  </a:lnTo>
                  <a:lnTo>
                    <a:pt x="4591" y="1682"/>
                  </a:lnTo>
                  <a:lnTo>
                    <a:pt x="4572" y="1590"/>
                  </a:lnTo>
                  <a:lnTo>
                    <a:pt x="4507" y="1604"/>
                  </a:lnTo>
                  <a:lnTo>
                    <a:pt x="4442" y="1611"/>
                  </a:lnTo>
                  <a:lnTo>
                    <a:pt x="4377" y="1604"/>
                  </a:lnTo>
                  <a:lnTo>
                    <a:pt x="4313" y="1604"/>
                  </a:lnTo>
                  <a:lnTo>
                    <a:pt x="4248" y="1590"/>
                  </a:lnTo>
                  <a:lnTo>
                    <a:pt x="4183" y="1578"/>
                  </a:lnTo>
                  <a:lnTo>
                    <a:pt x="4059" y="1546"/>
                  </a:lnTo>
                  <a:lnTo>
                    <a:pt x="3942" y="1500"/>
                  </a:lnTo>
                  <a:lnTo>
                    <a:pt x="3820" y="1441"/>
                  </a:lnTo>
                  <a:lnTo>
                    <a:pt x="3586" y="1318"/>
                  </a:lnTo>
                  <a:lnTo>
                    <a:pt x="3398" y="1214"/>
                  </a:lnTo>
                  <a:lnTo>
                    <a:pt x="3392" y="1259"/>
                  </a:lnTo>
                  <a:lnTo>
                    <a:pt x="3287" y="1194"/>
                  </a:lnTo>
                  <a:lnTo>
                    <a:pt x="3184" y="1129"/>
                  </a:lnTo>
                  <a:lnTo>
                    <a:pt x="2964" y="987"/>
                  </a:lnTo>
                  <a:lnTo>
                    <a:pt x="2794" y="890"/>
                  </a:lnTo>
                  <a:lnTo>
                    <a:pt x="2639" y="792"/>
                  </a:lnTo>
                  <a:lnTo>
                    <a:pt x="2496" y="688"/>
                  </a:lnTo>
                  <a:lnTo>
                    <a:pt x="2360" y="584"/>
                  </a:lnTo>
                  <a:lnTo>
                    <a:pt x="2225" y="461"/>
                  </a:lnTo>
                  <a:lnTo>
                    <a:pt x="2088" y="318"/>
                  </a:lnTo>
                  <a:lnTo>
                    <a:pt x="1959" y="163"/>
                  </a:lnTo>
                  <a:lnTo>
                    <a:pt x="1841" y="0"/>
                  </a:lnTo>
                  <a:lnTo>
                    <a:pt x="1764" y="45"/>
                  </a:lnTo>
                  <a:lnTo>
                    <a:pt x="1887" y="221"/>
                  </a:lnTo>
                  <a:lnTo>
                    <a:pt x="2023" y="377"/>
                  </a:lnTo>
                  <a:lnTo>
                    <a:pt x="2160" y="526"/>
                  </a:lnTo>
                  <a:lnTo>
                    <a:pt x="2302" y="656"/>
                  </a:lnTo>
                  <a:lnTo>
                    <a:pt x="2439" y="760"/>
                  </a:lnTo>
                  <a:lnTo>
                    <a:pt x="2588" y="863"/>
                  </a:lnTo>
                  <a:lnTo>
                    <a:pt x="2750" y="967"/>
                  </a:lnTo>
                  <a:lnTo>
                    <a:pt x="2924" y="1064"/>
                  </a:lnTo>
                  <a:lnTo>
                    <a:pt x="3132" y="1202"/>
                  </a:lnTo>
                  <a:lnTo>
                    <a:pt x="3255" y="1286"/>
                  </a:lnTo>
                  <a:lnTo>
                    <a:pt x="3385" y="1357"/>
                  </a:lnTo>
                  <a:lnTo>
                    <a:pt x="3340" y="1383"/>
                  </a:lnTo>
                  <a:lnTo>
                    <a:pt x="3287" y="1409"/>
                  </a:lnTo>
                  <a:lnTo>
                    <a:pt x="3236" y="1422"/>
                  </a:lnTo>
                  <a:lnTo>
                    <a:pt x="3171" y="1435"/>
                  </a:lnTo>
                  <a:lnTo>
                    <a:pt x="3106" y="1448"/>
                  </a:lnTo>
                  <a:lnTo>
                    <a:pt x="3035" y="1448"/>
                  </a:lnTo>
                  <a:lnTo>
                    <a:pt x="2892" y="1448"/>
                  </a:lnTo>
                  <a:lnTo>
                    <a:pt x="2743" y="1441"/>
                  </a:lnTo>
                  <a:lnTo>
                    <a:pt x="2601" y="1422"/>
                  </a:lnTo>
                  <a:lnTo>
                    <a:pt x="2354" y="1383"/>
                  </a:lnTo>
                  <a:lnTo>
                    <a:pt x="2263" y="1370"/>
                  </a:lnTo>
                  <a:lnTo>
                    <a:pt x="2101" y="1338"/>
                  </a:lnTo>
                  <a:lnTo>
                    <a:pt x="1939" y="1299"/>
                  </a:lnTo>
                  <a:lnTo>
                    <a:pt x="1776" y="1253"/>
                  </a:lnTo>
                  <a:lnTo>
                    <a:pt x="1621" y="1194"/>
                  </a:lnTo>
                  <a:lnTo>
                    <a:pt x="1459" y="1137"/>
                  </a:lnTo>
                  <a:lnTo>
                    <a:pt x="1310" y="1072"/>
                  </a:lnTo>
                  <a:lnTo>
                    <a:pt x="1005" y="936"/>
                  </a:lnTo>
                  <a:lnTo>
                    <a:pt x="928" y="903"/>
                  </a:lnTo>
                  <a:lnTo>
                    <a:pt x="681" y="785"/>
                  </a:lnTo>
                  <a:lnTo>
                    <a:pt x="557" y="720"/>
                  </a:lnTo>
                  <a:lnTo>
                    <a:pt x="435" y="649"/>
                  </a:lnTo>
                  <a:lnTo>
                    <a:pt x="324" y="571"/>
                  </a:lnTo>
                  <a:lnTo>
                    <a:pt x="272" y="526"/>
                  </a:lnTo>
                  <a:lnTo>
                    <a:pt x="221" y="481"/>
                  </a:lnTo>
                  <a:lnTo>
                    <a:pt x="181" y="435"/>
                  </a:lnTo>
                  <a:lnTo>
                    <a:pt x="143" y="383"/>
                  </a:lnTo>
                  <a:lnTo>
                    <a:pt x="110" y="331"/>
                  </a:lnTo>
                  <a:lnTo>
                    <a:pt x="84" y="273"/>
                  </a:lnTo>
                  <a:lnTo>
                    <a:pt x="0" y="305"/>
                  </a:lnTo>
                  <a:lnTo>
                    <a:pt x="26" y="370"/>
                  </a:lnTo>
                  <a:lnTo>
                    <a:pt x="65" y="429"/>
                  </a:lnTo>
                  <a:lnTo>
                    <a:pt x="104" y="481"/>
                  </a:lnTo>
                  <a:lnTo>
                    <a:pt x="149" y="532"/>
                  </a:lnTo>
                  <a:lnTo>
                    <a:pt x="201" y="584"/>
                  </a:lnTo>
                  <a:lnTo>
                    <a:pt x="253" y="630"/>
                  </a:lnTo>
                  <a:lnTo>
                    <a:pt x="376" y="720"/>
                  </a:lnTo>
                  <a:lnTo>
                    <a:pt x="500" y="798"/>
                  </a:lnTo>
                  <a:lnTo>
                    <a:pt x="635" y="863"/>
                  </a:lnTo>
                  <a:lnTo>
                    <a:pt x="888" y="987"/>
                  </a:lnTo>
                  <a:lnTo>
                    <a:pt x="966" y="1020"/>
                  </a:lnTo>
                  <a:lnTo>
                    <a:pt x="1271" y="1156"/>
                  </a:lnTo>
                  <a:lnTo>
                    <a:pt x="1434" y="1221"/>
                  </a:lnTo>
                  <a:lnTo>
                    <a:pt x="1589" y="1279"/>
                  </a:lnTo>
                  <a:lnTo>
                    <a:pt x="1751" y="1338"/>
                  </a:lnTo>
                  <a:lnTo>
                    <a:pt x="1919" y="1389"/>
                  </a:lnTo>
                  <a:lnTo>
                    <a:pt x="2082" y="1429"/>
                  </a:lnTo>
                  <a:lnTo>
                    <a:pt x="2250" y="1460"/>
                  </a:lnTo>
                  <a:lnTo>
                    <a:pt x="2341" y="1474"/>
                  </a:lnTo>
                  <a:lnTo>
                    <a:pt x="2588" y="1513"/>
                  </a:lnTo>
                  <a:lnTo>
                    <a:pt x="2731" y="1533"/>
                  </a:lnTo>
                  <a:lnTo>
                    <a:pt x="2880" y="1546"/>
                  </a:lnTo>
                  <a:lnTo>
                    <a:pt x="3022" y="1546"/>
                  </a:lnTo>
                  <a:lnTo>
                    <a:pt x="3159" y="1533"/>
                  </a:lnTo>
                  <a:lnTo>
                    <a:pt x="3223" y="1525"/>
                  </a:lnTo>
                  <a:lnTo>
                    <a:pt x="3287" y="1506"/>
                  </a:lnTo>
                  <a:lnTo>
                    <a:pt x="3346" y="1487"/>
                  </a:lnTo>
                  <a:lnTo>
                    <a:pt x="3398" y="1460"/>
                  </a:lnTo>
                  <a:lnTo>
                    <a:pt x="3417" y="1584"/>
                  </a:lnTo>
                  <a:lnTo>
                    <a:pt x="3443" y="1760"/>
                  </a:lnTo>
                  <a:lnTo>
                    <a:pt x="3450" y="1850"/>
                  </a:lnTo>
                  <a:lnTo>
                    <a:pt x="3457" y="1935"/>
                  </a:lnTo>
                  <a:lnTo>
                    <a:pt x="3443" y="2013"/>
                  </a:lnTo>
                  <a:lnTo>
                    <a:pt x="3437" y="2045"/>
                  </a:lnTo>
                  <a:lnTo>
                    <a:pt x="3424" y="2072"/>
                  </a:lnTo>
                  <a:lnTo>
                    <a:pt x="3411" y="2104"/>
                  </a:lnTo>
                  <a:lnTo>
                    <a:pt x="3392" y="2123"/>
                  </a:lnTo>
                  <a:lnTo>
                    <a:pt x="3373" y="2143"/>
                  </a:lnTo>
                  <a:lnTo>
                    <a:pt x="3340" y="2156"/>
                  </a:lnTo>
                  <a:lnTo>
                    <a:pt x="3373" y="2240"/>
                  </a:lnTo>
                  <a:lnTo>
                    <a:pt x="3424" y="2214"/>
                  </a:lnTo>
                  <a:lnTo>
                    <a:pt x="3470" y="2175"/>
                  </a:lnTo>
                  <a:lnTo>
                    <a:pt x="3501" y="2130"/>
                  </a:lnTo>
                  <a:lnTo>
                    <a:pt x="3522" y="2078"/>
                  </a:lnTo>
                  <a:lnTo>
                    <a:pt x="3534" y="2026"/>
                  </a:lnTo>
                  <a:lnTo>
                    <a:pt x="3541" y="1967"/>
                  </a:lnTo>
                  <a:lnTo>
                    <a:pt x="3547" y="1902"/>
                  </a:lnTo>
                  <a:lnTo>
                    <a:pt x="3541" y="1837"/>
                  </a:lnTo>
                  <a:lnTo>
                    <a:pt x="3528" y="1701"/>
                  </a:lnTo>
                  <a:lnTo>
                    <a:pt x="3501" y="1565"/>
                  </a:lnTo>
                  <a:lnTo>
                    <a:pt x="3482" y="1397"/>
                  </a:lnTo>
                  <a:lnTo>
                    <a:pt x="3501" y="13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3" name="Freeform 73"/>
            <p:cNvSpPr>
              <a:spLocks/>
            </p:cNvSpPr>
            <p:nvPr/>
          </p:nvSpPr>
          <p:spPr bwMode="auto">
            <a:xfrm>
              <a:off x="9218732" y="3995592"/>
              <a:ext cx="298450" cy="219075"/>
            </a:xfrm>
            <a:custGeom>
              <a:avLst/>
              <a:gdLst>
                <a:gd name="T0" fmla="*/ 758 w 1686"/>
                <a:gd name="T1" fmla="*/ 565 h 1240"/>
                <a:gd name="T2" fmla="*/ 817 w 1686"/>
                <a:gd name="T3" fmla="*/ 442 h 1240"/>
                <a:gd name="T4" fmla="*/ 1005 w 1686"/>
                <a:gd name="T5" fmla="*/ 234 h 1240"/>
                <a:gd name="T6" fmla="*/ 1167 w 1686"/>
                <a:gd name="T7" fmla="*/ 117 h 1240"/>
                <a:gd name="T8" fmla="*/ 1375 w 1686"/>
                <a:gd name="T9" fmla="*/ 65 h 1240"/>
                <a:gd name="T10" fmla="*/ 1505 w 1686"/>
                <a:gd name="T11" fmla="*/ 79 h 1240"/>
                <a:gd name="T12" fmla="*/ 1608 w 1686"/>
                <a:gd name="T13" fmla="*/ 136 h 1240"/>
                <a:gd name="T14" fmla="*/ 1673 w 1686"/>
                <a:gd name="T15" fmla="*/ 247 h 1240"/>
                <a:gd name="T16" fmla="*/ 1686 w 1686"/>
                <a:gd name="T17" fmla="*/ 345 h 1240"/>
                <a:gd name="T18" fmla="*/ 1660 w 1686"/>
                <a:gd name="T19" fmla="*/ 423 h 1240"/>
                <a:gd name="T20" fmla="*/ 1524 w 1686"/>
                <a:gd name="T21" fmla="*/ 546 h 1240"/>
                <a:gd name="T22" fmla="*/ 1239 w 1686"/>
                <a:gd name="T23" fmla="*/ 643 h 1240"/>
                <a:gd name="T24" fmla="*/ 914 w 1686"/>
                <a:gd name="T25" fmla="*/ 727 h 1240"/>
                <a:gd name="T26" fmla="*/ 940 w 1686"/>
                <a:gd name="T27" fmla="*/ 760 h 1240"/>
                <a:gd name="T28" fmla="*/ 1102 w 1686"/>
                <a:gd name="T29" fmla="*/ 871 h 1240"/>
                <a:gd name="T30" fmla="*/ 1161 w 1686"/>
                <a:gd name="T31" fmla="*/ 961 h 1240"/>
                <a:gd name="T32" fmla="*/ 1167 w 1686"/>
                <a:gd name="T33" fmla="*/ 1058 h 1240"/>
                <a:gd name="T34" fmla="*/ 1083 w 1686"/>
                <a:gd name="T35" fmla="*/ 1143 h 1240"/>
                <a:gd name="T36" fmla="*/ 992 w 1686"/>
                <a:gd name="T37" fmla="*/ 1163 h 1240"/>
                <a:gd name="T38" fmla="*/ 920 w 1686"/>
                <a:gd name="T39" fmla="*/ 1123 h 1240"/>
                <a:gd name="T40" fmla="*/ 817 w 1686"/>
                <a:gd name="T41" fmla="*/ 961 h 1240"/>
                <a:gd name="T42" fmla="*/ 765 w 1686"/>
                <a:gd name="T43" fmla="*/ 896 h 1240"/>
                <a:gd name="T44" fmla="*/ 752 w 1686"/>
                <a:gd name="T45" fmla="*/ 1013 h 1240"/>
                <a:gd name="T46" fmla="*/ 693 w 1686"/>
                <a:gd name="T47" fmla="*/ 1117 h 1240"/>
                <a:gd name="T48" fmla="*/ 603 w 1686"/>
                <a:gd name="T49" fmla="*/ 1202 h 1240"/>
                <a:gd name="T50" fmla="*/ 500 w 1686"/>
                <a:gd name="T51" fmla="*/ 1240 h 1240"/>
                <a:gd name="T52" fmla="*/ 389 w 1686"/>
                <a:gd name="T53" fmla="*/ 1215 h 1240"/>
                <a:gd name="T54" fmla="*/ 311 w 1686"/>
                <a:gd name="T55" fmla="*/ 1130 h 1240"/>
                <a:gd name="T56" fmla="*/ 298 w 1686"/>
                <a:gd name="T57" fmla="*/ 1026 h 1240"/>
                <a:gd name="T58" fmla="*/ 324 w 1686"/>
                <a:gd name="T59" fmla="*/ 928 h 1240"/>
                <a:gd name="T60" fmla="*/ 389 w 1686"/>
                <a:gd name="T61" fmla="*/ 838 h 1240"/>
                <a:gd name="T62" fmla="*/ 479 w 1686"/>
                <a:gd name="T63" fmla="*/ 773 h 1240"/>
                <a:gd name="T64" fmla="*/ 454 w 1686"/>
                <a:gd name="T65" fmla="*/ 733 h 1240"/>
                <a:gd name="T66" fmla="*/ 279 w 1686"/>
                <a:gd name="T67" fmla="*/ 676 h 1240"/>
                <a:gd name="T68" fmla="*/ 156 w 1686"/>
                <a:gd name="T69" fmla="*/ 591 h 1240"/>
                <a:gd name="T70" fmla="*/ 32 w 1686"/>
                <a:gd name="T71" fmla="*/ 435 h 1240"/>
                <a:gd name="T72" fmla="*/ 0 w 1686"/>
                <a:gd name="T73" fmla="*/ 325 h 1240"/>
                <a:gd name="T74" fmla="*/ 45 w 1686"/>
                <a:gd name="T75" fmla="*/ 228 h 1240"/>
                <a:gd name="T76" fmla="*/ 162 w 1686"/>
                <a:gd name="T77" fmla="*/ 176 h 1240"/>
                <a:gd name="T78" fmla="*/ 305 w 1686"/>
                <a:gd name="T79" fmla="*/ 234 h 1240"/>
                <a:gd name="T80" fmla="*/ 441 w 1686"/>
                <a:gd name="T81" fmla="*/ 351 h 1240"/>
                <a:gd name="T82" fmla="*/ 616 w 1686"/>
                <a:gd name="T83" fmla="*/ 584 h 1240"/>
                <a:gd name="T84" fmla="*/ 571 w 1686"/>
                <a:gd name="T85" fmla="*/ 286 h 1240"/>
                <a:gd name="T86" fmla="*/ 603 w 1686"/>
                <a:gd name="T87" fmla="*/ 104 h 1240"/>
                <a:gd name="T88" fmla="*/ 681 w 1686"/>
                <a:gd name="T89" fmla="*/ 14 h 1240"/>
                <a:gd name="T90" fmla="*/ 785 w 1686"/>
                <a:gd name="T91" fmla="*/ 20 h 1240"/>
                <a:gd name="T92" fmla="*/ 817 w 1686"/>
                <a:gd name="T93" fmla="*/ 65 h 1240"/>
                <a:gd name="T94" fmla="*/ 823 w 1686"/>
                <a:gd name="T95" fmla="*/ 163 h 1240"/>
                <a:gd name="T96" fmla="*/ 752 w 1686"/>
                <a:gd name="T97" fmla="*/ 299 h 1240"/>
                <a:gd name="T98" fmla="*/ 720 w 1686"/>
                <a:gd name="T99" fmla="*/ 435 h 1240"/>
                <a:gd name="T100" fmla="*/ 758 w 1686"/>
                <a:gd name="T101" fmla="*/ 565 h 1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86" h="1240">
                  <a:moveTo>
                    <a:pt x="771" y="611"/>
                  </a:moveTo>
                  <a:lnTo>
                    <a:pt x="758" y="591"/>
                  </a:lnTo>
                  <a:lnTo>
                    <a:pt x="758" y="565"/>
                  </a:lnTo>
                  <a:lnTo>
                    <a:pt x="765" y="540"/>
                  </a:lnTo>
                  <a:lnTo>
                    <a:pt x="778" y="513"/>
                  </a:lnTo>
                  <a:lnTo>
                    <a:pt x="817" y="442"/>
                  </a:lnTo>
                  <a:lnTo>
                    <a:pt x="876" y="370"/>
                  </a:lnTo>
                  <a:lnTo>
                    <a:pt x="940" y="299"/>
                  </a:lnTo>
                  <a:lnTo>
                    <a:pt x="1005" y="234"/>
                  </a:lnTo>
                  <a:lnTo>
                    <a:pt x="1063" y="182"/>
                  </a:lnTo>
                  <a:lnTo>
                    <a:pt x="1096" y="150"/>
                  </a:lnTo>
                  <a:lnTo>
                    <a:pt x="1167" y="117"/>
                  </a:lnTo>
                  <a:lnTo>
                    <a:pt x="1245" y="85"/>
                  </a:lnTo>
                  <a:lnTo>
                    <a:pt x="1329" y="71"/>
                  </a:lnTo>
                  <a:lnTo>
                    <a:pt x="1375" y="65"/>
                  </a:lnTo>
                  <a:lnTo>
                    <a:pt x="1420" y="65"/>
                  </a:lnTo>
                  <a:lnTo>
                    <a:pt x="1459" y="71"/>
                  </a:lnTo>
                  <a:lnTo>
                    <a:pt x="1505" y="79"/>
                  </a:lnTo>
                  <a:lnTo>
                    <a:pt x="1537" y="91"/>
                  </a:lnTo>
                  <a:lnTo>
                    <a:pt x="1576" y="111"/>
                  </a:lnTo>
                  <a:lnTo>
                    <a:pt x="1608" y="136"/>
                  </a:lnTo>
                  <a:lnTo>
                    <a:pt x="1634" y="169"/>
                  </a:lnTo>
                  <a:lnTo>
                    <a:pt x="1660" y="201"/>
                  </a:lnTo>
                  <a:lnTo>
                    <a:pt x="1673" y="247"/>
                  </a:lnTo>
                  <a:lnTo>
                    <a:pt x="1686" y="280"/>
                  </a:lnTo>
                  <a:lnTo>
                    <a:pt x="1686" y="312"/>
                  </a:lnTo>
                  <a:lnTo>
                    <a:pt x="1686" y="345"/>
                  </a:lnTo>
                  <a:lnTo>
                    <a:pt x="1686" y="370"/>
                  </a:lnTo>
                  <a:lnTo>
                    <a:pt x="1673" y="396"/>
                  </a:lnTo>
                  <a:lnTo>
                    <a:pt x="1660" y="423"/>
                  </a:lnTo>
                  <a:lnTo>
                    <a:pt x="1627" y="467"/>
                  </a:lnTo>
                  <a:lnTo>
                    <a:pt x="1583" y="507"/>
                  </a:lnTo>
                  <a:lnTo>
                    <a:pt x="1524" y="546"/>
                  </a:lnTo>
                  <a:lnTo>
                    <a:pt x="1459" y="572"/>
                  </a:lnTo>
                  <a:lnTo>
                    <a:pt x="1388" y="597"/>
                  </a:lnTo>
                  <a:lnTo>
                    <a:pt x="1239" y="643"/>
                  </a:lnTo>
                  <a:lnTo>
                    <a:pt x="1090" y="676"/>
                  </a:lnTo>
                  <a:lnTo>
                    <a:pt x="966" y="708"/>
                  </a:lnTo>
                  <a:lnTo>
                    <a:pt x="914" y="727"/>
                  </a:lnTo>
                  <a:lnTo>
                    <a:pt x="869" y="747"/>
                  </a:lnTo>
                  <a:lnTo>
                    <a:pt x="901" y="747"/>
                  </a:lnTo>
                  <a:lnTo>
                    <a:pt x="940" y="760"/>
                  </a:lnTo>
                  <a:lnTo>
                    <a:pt x="1012" y="792"/>
                  </a:lnTo>
                  <a:lnTo>
                    <a:pt x="1077" y="838"/>
                  </a:lnTo>
                  <a:lnTo>
                    <a:pt x="1102" y="871"/>
                  </a:lnTo>
                  <a:lnTo>
                    <a:pt x="1128" y="896"/>
                  </a:lnTo>
                  <a:lnTo>
                    <a:pt x="1148" y="928"/>
                  </a:lnTo>
                  <a:lnTo>
                    <a:pt x="1161" y="961"/>
                  </a:lnTo>
                  <a:lnTo>
                    <a:pt x="1174" y="993"/>
                  </a:lnTo>
                  <a:lnTo>
                    <a:pt x="1174" y="1026"/>
                  </a:lnTo>
                  <a:lnTo>
                    <a:pt x="1167" y="1058"/>
                  </a:lnTo>
                  <a:lnTo>
                    <a:pt x="1148" y="1085"/>
                  </a:lnTo>
                  <a:lnTo>
                    <a:pt x="1122" y="1117"/>
                  </a:lnTo>
                  <a:lnTo>
                    <a:pt x="1083" y="1143"/>
                  </a:lnTo>
                  <a:lnTo>
                    <a:pt x="1050" y="1163"/>
                  </a:lnTo>
                  <a:lnTo>
                    <a:pt x="1018" y="1169"/>
                  </a:lnTo>
                  <a:lnTo>
                    <a:pt x="992" y="1163"/>
                  </a:lnTo>
                  <a:lnTo>
                    <a:pt x="966" y="1156"/>
                  </a:lnTo>
                  <a:lnTo>
                    <a:pt x="947" y="1143"/>
                  </a:lnTo>
                  <a:lnTo>
                    <a:pt x="920" y="1123"/>
                  </a:lnTo>
                  <a:lnTo>
                    <a:pt x="882" y="1078"/>
                  </a:lnTo>
                  <a:lnTo>
                    <a:pt x="849" y="1020"/>
                  </a:lnTo>
                  <a:lnTo>
                    <a:pt x="817" y="961"/>
                  </a:lnTo>
                  <a:lnTo>
                    <a:pt x="791" y="903"/>
                  </a:lnTo>
                  <a:lnTo>
                    <a:pt x="758" y="857"/>
                  </a:lnTo>
                  <a:lnTo>
                    <a:pt x="765" y="896"/>
                  </a:lnTo>
                  <a:lnTo>
                    <a:pt x="765" y="936"/>
                  </a:lnTo>
                  <a:lnTo>
                    <a:pt x="765" y="974"/>
                  </a:lnTo>
                  <a:lnTo>
                    <a:pt x="752" y="1013"/>
                  </a:lnTo>
                  <a:lnTo>
                    <a:pt x="739" y="1045"/>
                  </a:lnTo>
                  <a:lnTo>
                    <a:pt x="720" y="1085"/>
                  </a:lnTo>
                  <a:lnTo>
                    <a:pt x="693" y="1117"/>
                  </a:lnTo>
                  <a:lnTo>
                    <a:pt x="668" y="1150"/>
                  </a:lnTo>
                  <a:lnTo>
                    <a:pt x="635" y="1182"/>
                  </a:lnTo>
                  <a:lnTo>
                    <a:pt x="603" y="1202"/>
                  </a:lnTo>
                  <a:lnTo>
                    <a:pt x="571" y="1221"/>
                  </a:lnTo>
                  <a:lnTo>
                    <a:pt x="532" y="1234"/>
                  </a:lnTo>
                  <a:lnTo>
                    <a:pt x="500" y="1240"/>
                  </a:lnTo>
                  <a:lnTo>
                    <a:pt x="460" y="1240"/>
                  </a:lnTo>
                  <a:lnTo>
                    <a:pt x="422" y="1228"/>
                  </a:lnTo>
                  <a:lnTo>
                    <a:pt x="389" y="1215"/>
                  </a:lnTo>
                  <a:lnTo>
                    <a:pt x="357" y="1188"/>
                  </a:lnTo>
                  <a:lnTo>
                    <a:pt x="330" y="1156"/>
                  </a:lnTo>
                  <a:lnTo>
                    <a:pt x="311" y="1130"/>
                  </a:lnTo>
                  <a:lnTo>
                    <a:pt x="305" y="1098"/>
                  </a:lnTo>
                  <a:lnTo>
                    <a:pt x="298" y="1065"/>
                  </a:lnTo>
                  <a:lnTo>
                    <a:pt x="298" y="1026"/>
                  </a:lnTo>
                  <a:lnTo>
                    <a:pt x="298" y="993"/>
                  </a:lnTo>
                  <a:lnTo>
                    <a:pt x="311" y="961"/>
                  </a:lnTo>
                  <a:lnTo>
                    <a:pt x="324" y="928"/>
                  </a:lnTo>
                  <a:lnTo>
                    <a:pt x="343" y="896"/>
                  </a:lnTo>
                  <a:lnTo>
                    <a:pt x="363" y="863"/>
                  </a:lnTo>
                  <a:lnTo>
                    <a:pt x="389" y="838"/>
                  </a:lnTo>
                  <a:lnTo>
                    <a:pt x="422" y="812"/>
                  </a:lnTo>
                  <a:lnTo>
                    <a:pt x="447" y="792"/>
                  </a:lnTo>
                  <a:lnTo>
                    <a:pt x="479" y="773"/>
                  </a:lnTo>
                  <a:lnTo>
                    <a:pt x="519" y="760"/>
                  </a:lnTo>
                  <a:lnTo>
                    <a:pt x="486" y="747"/>
                  </a:lnTo>
                  <a:lnTo>
                    <a:pt x="454" y="733"/>
                  </a:lnTo>
                  <a:lnTo>
                    <a:pt x="383" y="714"/>
                  </a:lnTo>
                  <a:lnTo>
                    <a:pt x="311" y="689"/>
                  </a:lnTo>
                  <a:lnTo>
                    <a:pt x="279" y="676"/>
                  </a:lnTo>
                  <a:lnTo>
                    <a:pt x="246" y="662"/>
                  </a:lnTo>
                  <a:lnTo>
                    <a:pt x="200" y="630"/>
                  </a:lnTo>
                  <a:lnTo>
                    <a:pt x="156" y="591"/>
                  </a:lnTo>
                  <a:lnTo>
                    <a:pt x="110" y="546"/>
                  </a:lnTo>
                  <a:lnTo>
                    <a:pt x="65" y="494"/>
                  </a:lnTo>
                  <a:lnTo>
                    <a:pt x="32" y="435"/>
                  </a:lnTo>
                  <a:lnTo>
                    <a:pt x="7" y="377"/>
                  </a:lnTo>
                  <a:lnTo>
                    <a:pt x="0" y="351"/>
                  </a:lnTo>
                  <a:lnTo>
                    <a:pt x="0" y="325"/>
                  </a:lnTo>
                  <a:lnTo>
                    <a:pt x="7" y="293"/>
                  </a:lnTo>
                  <a:lnTo>
                    <a:pt x="13" y="266"/>
                  </a:lnTo>
                  <a:lnTo>
                    <a:pt x="45" y="228"/>
                  </a:lnTo>
                  <a:lnTo>
                    <a:pt x="84" y="195"/>
                  </a:lnTo>
                  <a:lnTo>
                    <a:pt x="123" y="182"/>
                  </a:lnTo>
                  <a:lnTo>
                    <a:pt x="162" y="176"/>
                  </a:lnTo>
                  <a:lnTo>
                    <a:pt x="208" y="188"/>
                  </a:lnTo>
                  <a:lnTo>
                    <a:pt x="253" y="209"/>
                  </a:lnTo>
                  <a:lnTo>
                    <a:pt x="305" y="234"/>
                  </a:lnTo>
                  <a:lnTo>
                    <a:pt x="351" y="266"/>
                  </a:lnTo>
                  <a:lnTo>
                    <a:pt x="395" y="305"/>
                  </a:lnTo>
                  <a:lnTo>
                    <a:pt x="441" y="351"/>
                  </a:lnTo>
                  <a:lnTo>
                    <a:pt x="519" y="435"/>
                  </a:lnTo>
                  <a:lnTo>
                    <a:pt x="577" y="519"/>
                  </a:lnTo>
                  <a:lnTo>
                    <a:pt x="616" y="584"/>
                  </a:lnTo>
                  <a:lnTo>
                    <a:pt x="590" y="467"/>
                  </a:lnTo>
                  <a:lnTo>
                    <a:pt x="571" y="345"/>
                  </a:lnTo>
                  <a:lnTo>
                    <a:pt x="571" y="286"/>
                  </a:lnTo>
                  <a:lnTo>
                    <a:pt x="577" y="221"/>
                  </a:lnTo>
                  <a:lnTo>
                    <a:pt x="584" y="163"/>
                  </a:lnTo>
                  <a:lnTo>
                    <a:pt x="603" y="104"/>
                  </a:lnTo>
                  <a:lnTo>
                    <a:pt x="622" y="65"/>
                  </a:lnTo>
                  <a:lnTo>
                    <a:pt x="649" y="33"/>
                  </a:lnTo>
                  <a:lnTo>
                    <a:pt x="681" y="14"/>
                  </a:lnTo>
                  <a:lnTo>
                    <a:pt x="720" y="0"/>
                  </a:lnTo>
                  <a:lnTo>
                    <a:pt x="752" y="0"/>
                  </a:lnTo>
                  <a:lnTo>
                    <a:pt x="785" y="20"/>
                  </a:lnTo>
                  <a:lnTo>
                    <a:pt x="798" y="26"/>
                  </a:lnTo>
                  <a:lnTo>
                    <a:pt x="811" y="46"/>
                  </a:lnTo>
                  <a:lnTo>
                    <a:pt x="817" y="65"/>
                  </a:lnTo>
                  <a:lnTo>
                    <a:pt x="823" y="91"/>
                  </a:lnTo>
                  <a:lnTo>
                    <a:pt x="830" y="123"/>
                  </a:lnTo>
                  <a:lnTo>
                    <a:pt x="823" y="163"/>
                  </a:lnTo>
                  <a:lnTo>
                    <a:pt x="811" y="195"/>
                  </a:lnTo>
                  <a:lnTo>
                    <a:pt x="791" y="228"/>
                  </a:lnTo>
                  <a:lnTo>
                    <a:pt x="752" y="299"/>
                  </a:lnTo>
                  <a:lnTo>
                    <a:pt x="726" y="364"/>
                  </a:lnTo>
                  <a:lnTo>
                    <a:pt x="720" y="396"/>
                  </a:lnTo>
                  <a:lnTo>
                    <a:pt x="720" y="435"/>
                  </a:lnTo>
                  <a:lnTo>
                    <a:pt x="726" y="467"/>
                  </a:lnTo>
                  <a:lnTo>
                    <a:pt x="733" y="500"/>
                  </a:lnTo>
                  <a:lnTo>
                    <a:pt x="758" y="565"/>
                  </a:lnTo>
                  <a:lnTo>
                    <a:pt x="765" y="584"/>
                  </a:lnTo>
                  <a:lnTo>
                    <a:pt x="771" y="611"/>
                  </a:lnTo>
                  <a:close/>
                </a:path>
              </a:pathLst>
            </a:custGeom>
            <a:solidFill>
              <a:srgbClr val="BCD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4" name="Freeform 74"/>
            <p:cNvSpPr>
              <a:spLocks/>
            </p:cNvSpPr>
            <p:nvPr/>
          </p:nvSpPr>
          <p:spPr bwMode="auto">
            <a:xfrm>
              <a:off x="7788394" y="3920979"/>
              <a:ext cx="465138" cy="514350"/>
            </a:xfrm>
            <a:custGeom>
              <a:avLst/>
              <a:gdLst>
                <a:gd name="T0" fmla="*/ 2192 w 2640"/>
                <a:gd name="T1" fmla="*/ 2552 h 2915"/>
                <a:gd name="T2" fmla="*/ 2328 w 2640"/>
                <a:gd name="T3" fmla="*/ 2415 h 2915"/>
                <a:gd name="T4" fmla="*/ 2439 w 2640"/>
                <a:gd name="T5" fmla="*/ 2266 h 2915"/>
                <a:gd name="T6" fmla="*/ 2529 w 2640"/>
                <a:gd name="T7" fmla="*/ 2098 h 2915"/>
                <a:gd name="T8" fmla="*/ 2594 w 2640"/>
                <a:gd name="T9" fmla="*/ 1922 h 2915"/>
                <a:gd name="T10" fmla="*/ 2634 w 2640"/>
                <a:gd name="T11" fmla="*/ 1727 h 2915"/>
                <a:gd name="T12" fmla="*/ 2640 w 2640"/>
                <a:gd name="T13" fmla="*/ 1532 h 2915"/>
                <a:gd name="T14" fmla="*/ 2613 w 2640"/>
                <a:gd name="T15" fmla="*/ 1331 h 2915"/>
                <a:gd name="T16" fmla="*/ 2484 w 2640"/>
                <a:gd name="T17" fmla="*/ 1098 h 2915"/>
                <a:gd name="T18" fmla="*/ 2315 w 2640"/>
                <a:gd name="T19" fmla="*/ 916 h 2915"/>
                <a:gd name="T20" fmla="*/ 2192 w 2640"/>
                <a:gd name="T21" fmla="*/ 824 h 2915"/>
                <a:gd name="T22" fmla="*/ 2063 w 2640"/>
                <a:gd name="T23" fmla="*/ 753 h 2915"/>
                <a:gd name="T24" fmla="*/ 1920 w 2640"/>
                <a:gd name="T25" fmla="*/ 715 h 2915"/>
                <a:gd name="T26" fmla="*/ 1764 w 2640"/>
                <a:gd name="T27" fmla="*/ 702 h 2915"/>
                <a:gd name="T28" fmla="*/ 1583 w 2640"/>
                <a:gd name="T29" fmla="*/ 727 h 2915"/>
                <a:gd name="T30" fmla="*/ 1563 w 2640"/>
                <a:gd name="T31" fmla="*/ 721 h 2915"/>
                <a:gd name="T32" fmla="*/ 1692 w 2640"/>
                <a:gd name="T33" fmla="*/ 656 h 2915"/>
                <a:gd name="T34" fmla="*/ 1797 w 2640"/>
                <a:gd name="T35" fmla="*/ 578 h 2915"/>
                <a:gd name="T36" fmla="*/ 1874 w 2640"/>
                <a:gd name="T37" fmla="*/ 487 h 2915"/>
                <a:gd name="T38" fmla="*/ 1927 w 2640"/>
                <a:gd name="T39" fmla="*/ 383 h 2915"/>
                <a:gd name="T40" fmla="*/ 1959 w 2640"/>
                <a:gd name="T41" fmla="*/ 279 h 2915"/>
                <a:gd name="T42" fmla="*/ 1971 w 2640"/>
                <a:gd name="T43" fmla="*/ 169 h 2915"/>
                <a:gd name="T44" fmla="*/ 1959 w 2640"/>
                <a:gd name="T45" fmla="*/ 59 h 2915"/>
                <a:gd name="T46" fmla="*/ 0 w 2640"/>
                <a:gd name="T47" fmla="*/ 558 h 2915"/>
                <a:gd name="T48" fmla="*/ 915 w 2640"/>
                <a:gd name="T49" fmla="*/ 2903 h 2915"/>
                <a:gd name="T50" fmla="*/ 1077 w 2640"/>
                <a:gd name="T51" fmla="*/ 2915 h 2915"/>
                <a:gd name="T52" fmla="*/ 1252 w 2640"/>
                <a:gd name="T53" fmla="*/ 2909 h 2915"/>
                <a:gd name="T54" fmla="*/ 1421 w 2640"/>
                <a:gd name="T55" fmla="*/ 2884 h 2915"/>
                <a:gd name="T56" fmla="*/ 1595 w 2640"/>
                <a:gd name="T57" fmla="*/ 2844 h 2915"/>
                <a:gd name="T58" fmla="*/ 1771 w 2640"/>
                <a:gd name="T59" fmla="*/ 2786 h 2915"/>
                <a:gd name="T60" fmla="*/ 1946 w 2640"/>
                <a:gd name="T61" fmla="*/ 2708 h 2915"/>
                <a:gd name="T62" fmla="*/ 2128 w 2640"/>
                <a:gd name="T63" fmla="*/ 2610 h 2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40" h="2915">
                  <a:moveTo>
                    <a:pt x="2128" y="2610"/>
                  </a:moveTo>
                  <a:lnTo>
                    <a:pt x="2192" y="2552"/>
                  </a:lnTo>
                  <a:lnTo>
                    <a:pt x="2263" y="2487"/>
                  </a:lnTo>
                  <a:lnTo>
                    <a:pt x="2328" y="2415"/>
                  </a:lnTo>
                  <a:lnTo>
                    <a:pt x="2387" y="2344"/>
                  </a:lnTo>
                  <a:lnTo>
                    <a:pt x="2439" y="2266"/>
                  </a:lnTo>
                  <a:lnTo>
                    <a:pt x="2484" y="2188"/>
                  </a:lnTo>
                  <a:lnTo>
                    <a:pt x="2529" y="2098"/>
                  </a:lnTo>
                  <a:lnTo>
                    <a:pt x="2562" y="2013"/>
                  </a:lnTo>
                  <a:lnTo>
                    <a:pt x="2594" y="1922"/>
                  </a:lnTo>
                  <a:lnTo>
                    <a:pt x="2613" y="1825"/>
                  </a:lnTo>
                  <a:lnTo>
                    <a:pt x="2634" y="1727"/>
                  </a:lnTo>
                  <a:lnTo>
                    <a:pt x="2640" y="1630"/>
                  </a:lnTo>
                  <a:lnTo>
                    <a:pt x="2640" y="1532"/>
                  </a:lnTo>
                  <a:lnTo>
                    <a:pt x="2634" y="1435"/>
                  </a:lnTo>
                  <a:lnTo>
                    <a:pt x="2613" y="1331"/>
                  </a:lnTo>
                  <a:lnTo>
                    <a:pt x="2588" y="1234"/>
                  </a:lnTo>
                  <a:lnTo>
                    <a:pt x="2484" y="1098"/>
                  </a:lnTo>
                  <a:lnTo>
                    <a:pt x="2367" y="974"/>
                  </a:lnTo>
                  <a:lnTo>
                    <a:pt x="2315" y="916"/>
                  </a:lnTo>
                  <a:lnTo>
                    <a:pt x="2250" y="870"/>
                  </a:lnTo>
                  <a:lnTo>
                    <a:pt x="2192" y="824"/>
                  </a:lnTo>
                  <a:lnTo>
                    <a:pt x="2128" y="786"/>
                  </a:lnTo>
                  <a:lnTo>
                    <a:pt x="2063" y="753"/>
                  </a:lnTo>
                  <a:lnTo>
                    <a:pt x="1992" y="734"/>
                  </a:lnTo>
                  <a:lnTo>
                    <a:pt x="1920" y="715"/>
                  </a:lnTo>
                  <a:lnTo>
                    <a:pt x="1842" y="708"/>
                  </a:lnTo>
                  <a:lnTo>
                    <a:pt x="1764" y="702"/>
                  </a:lnTo>
                  <a:lnTo>
                    <a:pt x="1673" y="715"/>
                  </a:lnTo>
                  <a:lnTo>
                    <a:pt x="1583" y="727"/>
                  </a:lnTo>
                  <a:lnTo>
                    <a:pt x="1486" y="753"/>
                  </a:lnTo>
                  <a:lnTo>
                    <a:pt x="1563" y="721"/>
                  </a:lnTo>
                  <a:lnTo>
                    <a:pt x="1635" y="688"/>
                  </a:lnTo>
                  <a:lnTo>
                    <a:pt x="1692" y="656"/>
                  </a:lnTo>
                  <a:lnTo>
                    <a:pt x="1751" y="617"/>
                  </a:lnTo>
                  <a:lnTo>
                    <a:pt x="1797" y="578"/>
                  </a:lnTo>
                  <a:lnTo>
                    <a:pt x="1842" y="533"/>
                  </a:lnTo>
                  <a:lnTo>
                    <a:pt x="1874" y="487"/>
                  </a:lnTo>
                  <a:lnTo>
                    <a:pt x="1906" y="436"/>
                  </a:lnTo>
                  <a:lnTo>
                    <a:pt x="1927" y="383"/>
                  </a:lnTo>
                  <a:lnTo>
                    <a:pt x="1946" y="331"/>
                  </a:lnTo>
                  <a:lnTo>
                    <a:pt x="1959" y="279"/>
                  </a:lnTo>
                  <a:lnTo>
                    <a:pt x="1965" y="227"/>
                  </a:lnTo>
                  <a:lnTo>
                    <a:pt x="1971" y="169"/>
                  </a:lnTo>
                  <a:lnTo>
                    <a:pt x="1965" y="111"/>
                  </a:lnTo>
                  <a:lnTo>
                    <a:pt x="1959" y="59"/>
                  </a:lnTo>
                  <a:lnTo>
                    <a:pt x="1952" y="0"/>
                  </a:lnTo>
                  <a:lnTo>
                    <a:pt x="0" y="558"/>
                  </a:lnTo>
                  <a:lnTo>
                    <a:pt x="746" y="2876"/>
                  </a:lnTo>
                  <a:lnTo>
                    <a:pt x="915" y="2903"/>
                  </a:lnTo>
                  <a:lnTo>
                    <a:pt x="993" y="2909"/>
                  </a:lnTo>
                  <a:lnTo>
                    <a:pt x="1077" y="2915"/>
                  </a:lnTo>
                  <a:lnTo>
                    <a:pt x="1161" y="2909"/>
                  </a:lnTo>
                  <a:lnTo>
                    <a:pt x="1252" y="2909"/>
                  </a:lnTo>
                  <a:lnTo>
                    <a:pt x="1337" y="2896"/>
                  </a:lnTo>
                  <a:lnTo>
                    <a:pt x="1421" y="2884"/>
                  </a:lnTo>
                  <a:lnTo>
                    <a:pt x="1505" y="2863"/>
                  </a:lnTo>
                  <a:lnTo>
                    <a:pt x="1595" y="2844"/>
                  </a:lnTo>
                  <a:lnTo>
                    <a:pt x="1680" y="2819"/>
                  </a:lnTo>
                  <a:lnTo>
                    <a:pt x="1771" y="2786"/>
                  </a:lnTo>
                  <a:lnTo>
                    <a:pt x="1855" y="2746"/>
                  </a:lnTo>
                  <a:lnTo>
                    <a:pt x="1946" y="2708"/>
                  </a:lnTo>
                  <a:lnTo>
                    <a:pt x="2036" y="2662"/>
                  </a:lnTo>
                  <a:lnTo>
                    <a:pt x="2128" y="2610"/>
                  </a:lnTo>
                  <a:close/>
                </a:path>
              </a:pathLst>
            </a:custGeom>
            <a:solidFill>
              <a:srgbClr val="7CC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5" name="Freeform 75"/>
            <p:cNvSpPr>
              <a:spLocks/>
            </p:cNvSpPr>
            <p:nvPr/>
          </p:nvSpPr>
          <p:spPr bwMode="auto">
            <a:xfrm>
              <a:off x="7920157" y="3766992"/>
              <a:ext cx="974725" cy="1792288"/>
            </a:xfrm>
            <a:custGeom>
              <a:avLst/>
              <a:gdLst>
                <a:gd name="T0" fmla="*/ 3846 w 5532"/>
                <a:gd name="T1" fmla="*/ 7279 h 10155"/>
                <a:gd name="T2" fmla="*/ 4352 w 5532"/>
                <a:gd name="T3" fmla="*/ 7357 h 10155"/>
                <a:gd name="T4" fmla="*/ 4663 w 5532"/>
                <a:gd name="T5" fmla="*/ 7350 h 10155"/>
                <a:gd name="T6" fmla="*/ 4176 w 5532"/>
                <a:gd name="T7" fmla="*/ 6921 h 10155"/>
                <a:gd name="T8" fmla="*/ 3813 w 5532"/>
                <a:gd name="T9" fmla="*/ 6512 h 10155"/>
                <a:gd name="T10" fmla="*/ 3645 w 5532"/>
                <a:gd name="T11" fmla="*/ 6259 h 10155"/>
                <a:gd name="T12" fmla="*/ 3527 w 5532"/>
                <a:gd name="T13" fmla="*/ 5999 h 10155"/>
                <a:gd name="T14" fmla="*/ 3470 w 5532"/>
                <a:gd name="T15" fmla="*/ 5739 h 10155"/>
                <a:gd name="T16" fmla="*/ 3489 w 5532"/>
                <a:gd name="T17" fmla="*/ 5493 h 10155"/>
                <a:gd name="T18" fmla="*/ 3586 w 5532"/>
                <a:gd name="T19" fmla="*/ 5253 h 10155"/>
                <a:gd name="T20" fmla="*/ 3787 w 5532"/>
                <a:gd name="T21" fmla="*/ 5032 h 10155"/>
                <a:gd name="T22" fmla="*/ 4079 w 5532"/>
                <a:gd name="T23" fmla="*/ 4863 h 10155"/>
                <a:gd name="T24" fmla="*/ 4390 w 5532"/>
                <a:gd name="T25" fmla="*/ 4805 h 10155"/>
                <a:gd name="T26" fmla="*/ 4702 w 5532"/>
                <a:gd name="T27" fmla="*/ 4831 h 10155"/>
                <a:gd name="T28" fmla="*/ 5019 w 5532"/>
                <a:gd name="T29" fmla="*/ 4948 h 10155"/>
                <a:gd name="T30" fmla="*/ 5330 w 5532"/>
                <a:gd name="T31" fmla="*/ 5129 h 10155"/>
                <a:gd name="T32" fmla="*/ 4215 w 5532"/>
                <a:gd name="T33" fmla="*/ 0 h 10155"/>
                <a:gd name="T34" fmla="*/ 1219 w 5532"/>
                <a:gd name="T35" fmla="*/ 981 h 10155"/>
                <a:gd name="T36" fmla="*/ 1213 w 5532"/>
                <a:gd name="T37" fmla="*/ 1149 h 10155"/>
                <a:gd name="T38" fmla="*/ 1160 w 5532"/>
                <a:gd name="T39" fmla="*/ 1306 h 10155"/>
                <a:gd name="T40" fmla="*/ 1051 w 5532"/>
                <a:gd name="T41" fmla="*/ 1448 h 10155"/>
                <a:gd name="T42" fmla="*/ 889 w 5532"/>
                <a:gd name="T43" fmla="*/ 1558 h 10155"/>
                <a:gd name="T44" fmla="*/ 837 w 5532"/>
                <a:gd name="T45" fmla="*/ 1597 h 10155"/>
                <a:gd name="T46" fmla="*/ 1096 w 5532"/>
                <a:gd name="T47" fmla="*/ 1578 h 10155"/>
                <a:gd name="T48" fmla="*/ 1317 w 5532"/>
                <a:gd name="T49" fmla="*/ 1623 h 10155"/>
                <a:gd name="T50" fmla="*/ 1504 w 5532"/>
                <a:gd name="T51" fmla="*/ 1740 h 10155"/>
                <a:gd name="T52" fmla="*/ 1738 w 5532"/>
                <a:gd name="T53" fmla="*/ 1968 h 10155"/>
                <a:gd name="T54" fmla="*/ 1888 w 5532"/>
                <a:gd name="T55" fmla="*/ 2305 h 10155"/>
                <a:gd name="T56" fmla="*/ 1888 w 5532"/>
                <a:gd name="T57" fmla="*/ 2597 h 10155"/>
                <a:gd name="T58" fmla="*/ 1816 w 5532"/>
                <a:gd name="T59" fmla="*/ 2883 h 10155"/>
                <a:gd name="T60" fmla="*/ 1693 w 5532"/>
                <a:gd name="T61" fmla="*/ 3136 h 10155"/>
                <a:gd name="T62" fmla="*/ 1517 w 5532"/>
                <a:gd name="T63" fmla="*/ 3357 h 10155"/>
                <a:gd name="T64" fmla="*/ 1290 w 5532"/>
                <a:gd name="T65" fmla="*/ 3532 h 10155"/>
                <a:gd name="T66" fmla="*/ 1025 w 5532"/>
                <a:gd name="T67" fmla="*/ 3656 h 10155"/>
                <a:gd name="T68" fmla="*/ 759 w 5532"/>
                <a:gd name="T69" fmla="*/ 3733 h 10155"/>
                <a:gd name="T70" fmla="*/ 506 w 5532"/>
                <a:gd name="T71" fmla="*/ 3779 h 10155"/>
                <a:gd name="T72" fmla="*/ 247 w 5532"/>
                <a:gd name="T73" fmla="*/ 3779 h 10155"/>
                <a:gd name="T74" fmla="*/ 2056 w 5532"/>
                <a:gd name="T75" fmla="*/ 10155 h 10155"/>
                <a:gd name="T76" fmla="*/ 3470 w 5532"/>
                <a:gd name="T77" fmla="*/ 9512 h 10155"/>
                <a:gd name="T78" fmla="*/ 3256 w 5532"/>
                <a:gd name="T79" fmla="*/ 9408 h 10155"/>
                <a:gd name="T80" fmla="*/ 3061 w 5532"/>
                <a:gd name="T81" fmla="*/ 9266 h 10155"/>
                <a:gd name="T82" fmla="*/ 2873 w 5532"/>
                <a:gd name="T83" fmla="*/ 9084 h 10155"/>
                <a:gd name="T84" fmla="*/ 2704 w 5532"/>
                <a:gd name="T85" fmla="*/ 8849 h 10155"/>
                <a:gd name="T86" fmla="*/ 2568 w 5532"/>
                <a:gd name="T87" fmla="*/ 8623 h 10155"/>
                <a:gd name="T88" fmla="*/ 2522 w 5532"/>
                <a:gd name="T89" fmla="*/ 8467 h 10155"/>
                <a:gd name="T90" fmla="*/ 2510 w 5532"/>
                <a:gd name="T91" fmla="*/ 8311 h 10155"/>
                <a:gd name="T92" fmla="*/ 2568 w 5532"/>
                <a:gd name="T93" fmla="*/ 8045 h 10155"/>
                <a:gd name="T94" fmla="*/ 2736 w 5532"/>
                <a:gd name="T95" fmla="*/ 7746 h 10155"/>
                <a:gd name="T96" fmla="*/ 3009 w 5532"/>
                <a:gd name="T97" fmla="*/ 7493 h 10155"/>
                <a:gd name="T98" fmla="*/ 3340 w 5532"/>
                <a:gd name="T99" fmla="*/ 7317 h 10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532" h="10155">
                  <a:moveTo>
                    <a:pt x="3463" y="7279"/>
                  </a:moveTo>
                  <a:lnTo>
                    <a:pt x="3657" y="7273"/>
                  </a:lnTo>
                  <a:lnTo>
                    <a:pt x="3846" y="7279"/>
                  </a:lnTo>
                  <a:lnTo>
                    <a:pt x="4021" y="7298"/>
                  </a:lnTo>
                  <a:lnTo>
                    <a:pt x="4190" y="7324"/>
                  </a:lnTo>
                  <a:lnTo>
                    <a:pt x="4352" y="7357"/>
                  </a:lnTo>
                  <a:lnTo>
                    <a:pt x="4514" y="7395"/>
                  </a:lnTo>
                  <a:lnTo>
                    <a:pt x="4824" y="7474"/>
                  </a:lnTo>
                  <a:lnTo>
                    <a:pt x="4663" y="7350"/>
                  </a:lnTo>
                  <a:lnTo>
                    <a:pt x="4501" y="7214"/>
                  </a:lnTo>
                  <a:lnTo>
                    <a:pt x="4332" y="7071"/>
                  </a:lnTo>
                  <a:lnTo>
                    <a:pt x="4176" y="6921"/>
                  </a:lnTo>
                  <a:lnTo>
                    <a:pt x="4021" y="6759"/>
                  </a:lnTo>
                  <a:lnTo>
                    <a:pt x="3878" y="6596"/>
                  </a:lnTo>
                  <a:lnTo>
                    <a:pt x="3813" y="6512"/>
                  </a:lnTo>
                  <a:lnTo>
                    <a:pt x="3754" y="6428"/>
                  </a:lnTo>
                  <a:lnTo>
                    <a:pt x="3697" y="6344"/>
                  </a:lnTo>
                  <a:lnTo>
                    <a:pt x="3645" y="6259"/>
                  </a:lnTo>
                  <a:lnTo>
                    <a:pt x="3599" y="6168"/>
                  </a:lnTo>
                  <a:lnTo>
                    <a:pt x="3560" y="6084"/>
                  </a:lnTo>
                  <a:lnTo>
                    <a:pt x="3527" y="5999"/>
                  </a:lnTo>
                  <a:lnTo>
                    <a:pt x="3502" y="5915"/>
                  </a:lnTo>
                  <a:lnTo>
                    <a:pt x="3483" y="5824"/>
                  </a:lnTo>
                  <a:lnTo>
                    <a:pt x="3470" y="5739"/>
                  </a:lnTo>
                  <a:lnTo>
                    <a:pt x="3463" y="5655"/>
                  </a:lnTo>
                  <a:lnTo>
                    <a:pt x="3470" y="5577"/>
                  </a:lnTo>
                  <a:lnTo>
                    <a:pt x="3489" y="5493"/>
                  </a:lnTo>
                  <a:lnTo>
                    <a:pt x="3508" y="5408"/>
                  </a:lnTo>
                  <a:lnTo>
                    <a:pt x="3548" y="5330"/>
                  </a:lnTo>
                  <a:lnTo>
                    <a:pt x="3586" y="5253"/>
                  </a:lnTo>
                  <a:lnTo>
                    <a:pt x="3645" y="5181"/>
                  </a:lnTo>
                  <a:lnTo>
                    <a:pt x="3710" y="5104"/>
                  </a:lnTo>
                  <a:lnTo>
                    <a:pt x="3787" y="5032"/>
                  </a:lnTo>
                  <a:lnTo>
                    <a:pt x="3878" y="4961"/>
                  </a:lnTo>
                  <a:lnTo>
                    <a:pt x="3982" y="4909"/>
                  </a:lnTo>
                  <a:lnTo>
                    <a:pt x="4079" y="4863"/>
                  </a:lnTo>
                  <a:lnTo>
                    <a:pt x="4182" y="4831"/>
                  </a:lnTo>
                  <a:lnTo>
                    <a:pt x="4287" y="4811"/>
                  </a:lnTo>
                  <a:lnTo>
                    <a:pt x="4390" y="4805"/>
                  </a:lnTo>
                  <a:lnTo>
                    <a:pt x="4494" y="4805"/>
                  </a:lnTo>
                  <a:lnTo>
                    <a:pt x="4598" y="4811"/>
                  </a:lnTo>
                  <a:lnTo>
                    <a:pt x="4702" y="4831"/>
                  </a:lnTo>
                  <a:lnTo>
                    <a:pt x="4805" y="4863"/>
                  </a:lnTo>
                  <a:lnTo>
                    <a:pt x="4916" y="4902"/>
                  </a:lnTo>
                  <a:lnTo>
                    <a:pt x="5019" y="4948"/>
                  </a:lnTo>
                  <a:lnTo>
                    <a:pt x="5124" y="4999"/>
                  </a:lnTo>
                  <a:lnTo>
                    <a:pt x="5227" y="5064"/>
                  </a:lnTo>
                  <a:lnTo>
                    <a:pt x="5330" y="5129"/>
                  </a:lnTo>
                  <a:lnTo>
                    <a:pt x="5428" y="5207"/>
                  </a:lnTo>
                  <a:lnTo>
                    <a:pt x="5532" y="5292"/>
                  </a:lnTo>
                  <a:lnTo>
                    <a:pt x="4215" y="0"/>
                  </a:lnTo>
                  <a:lnTo>
                    <a:pt x="1206" y="870"/>
                  </a:lnTo>
                  <a:lnTo>
                    <a:pt x="1213" y="929"/>
                  </a:lnTo>
                  <a:lnTo>
                    <a:pt x="1219" y="981"/>
                  </a:lnTo>
                  <a:lnTo>
                    <a:pt x="1225" y="1039"/>
                  </a:lnTo>
                  <a:lnTo>
                    <a:pt x="1219" y="1097"/>
                  </a:lnTo>
                  <a:lnTo>
                    <a:pt x="1213" y="1149"/>
                  </a:lnTo>
                  <a:lnTo>
                    <a:pt x="1200" y="1201"/>
                  </a:lnTo>
                  <a:lnTo>
                    <a:pt x="1181" y="1253"/>
                  </a:lnTo>
                  <a:lnTo>
                    <a:pt x="1160" y="1306"/>
                  </a:lnTo>
                  <a:lnTo>
                    <a:pt x="1128" y="1357"/>
                  </a:lnTo>
                  <a:lnTo>
                    <a:pt x="1096" y="1403"/>
                  </a:lnTo>
                  <a:lnTo>
                    <a:pt x="1051" y="1448"/>
                  </a:lnTo>
                  <a:lnTo>
                    <a:pt x="1005" y="1487"/>
                  </a:lnTo>
                  <a:lnTo>
                    <a:pt x="946" y="1526"/>
                  </a:lnTo>
                  <a:lnTo>
                    <a:pt x="889" y="1558"/>
                  </a:lnTo>
                  <a:lnTo>
                    <a:pt x="817" y="1591"/>
                  </a:lnTo>
                  <a:lnTo>
                    <a:pt x="740" y="1623"/>
                  </a:lnTo>
                  <a:lnTo>
                    <a:pt x="837" y="1597"/>
                  </a:lnTo>
                  <a:lnTo>
                    <a:pt x="927" y="1585"/>
                  </a:lnTo>
                  <a:lnTo>
                    <a:pt x="1018" y="1572"/>
                  </a:lnTo>
                  <a:lnTo>
                    <a:pt x="1096" y="1578"/>
                  </a:lnTo>
                  <a:lnTo>
                    <a:pt x="1174" y="1585"/>
                  </a:lnTo>
                  <a:lnTo>
                    <a:pt x="1246" y="1604"/>
                  </a:lnTo>
                  <a:lnTo>
                    <a:pt x="1317" y="1623"/>
                  </a:lnTo>
                  <a:lnTo>
                    <a:pt x="1382" y="1656"/>
                  </a:lnTo>
                  <a:lnTo>
                    <a:pt x="1446" y="1694"/>
                  </a:lnTo>
                  <a:lnTo>
                    <a:pt x="1504" y="1740"/>
                  </a:lnTo>
                  <a:lnTo>
                    <a:pt x="1569" y="1786"/>
                  </a:lnTo>
                  <a:lnTo>
                    <a:pt x="1621" y="1844"/>
                  </a:lnTo>
                  <a:lnTo>
                    <a:pt x="1738" y="1968"/>
                  </a:lnTo>
                  <a:lnTo>
                    <a:pt x="1842" y="2104"/>
                  </a:lnTo>
                  <a:lnTo>
                    <a:pt x="1867" y="2201"/>
                  </a:lnTo>
                  <a:lnTo>
                    <a:pt x="1888" y="2305"/>
                  </a:lnTo>
                  <a:lnTo>
                    <a:pt x="1894" y="2402"/>
                  </a:lnTo>
                  <a:lnTo>
                    <a:pt x="1894" y="2500"/>
                  </a:lnTo>
                  <a:lnTo>
                    <a:pt x="1888" y="2597"/>
                  </a:lnTo>
                  <a:lnTo>
                    <a:pt x="1867" y="2695"/>
                  </a:lnTo>
                  <a:lnTo>
                    <a:pt x="1848" y="2792"/>
                  </a:lnTo>
                  <a:lnTo>
                    <a:pt x="1816" y="2883"/>
                  </a:lnTo>
                  <a:lnTo>
                    <a:pt x="1783" y="2968"/>
                  </a:lnTo>
                  <a:lnTo>
                    <a:pt x="1738" y="3058"/>
                  </a:lnTo>
                  <a:lnTo>
                    <a:pt x="1693" y="3136"/>
                  </a:lnTo>
                  <a:lnTo>
                    <a:pt x="1641" y="3214"/>
                  </a:lnTo>
                  <a:lnTo>
                    <a:pt x="1582" y="3285"/>
                  </a:lnTo>
                  <a:lnTo>
                    <a:pt x="1517" y="3357"/>
                  </a:lnTo>
                  <a:lnTo>
                    <a:pt x="1446" y="3422"/>
                  </a:lnTo>
                  <a:lnTo>
                    <a:pt x="1382" y="3480"/>
                  </a:lnTo>
                  <a:lnTo>
                    <a:pt x="1290" y="3532"/>
                  </a:lnTo>
                  <a:lnTo>
                    <a:pt x="1200" y="3578"/>
                  </a:lnTo>
                  <a:lnTo>
                    <a:pt x="1109" y="3616"/>
                  </a:lnTo>
                  <a:lnTo>
                    <a:pt x="1025" y="3656"/>
                  </a:lnTo>
                  <a:lnTo>
                    <a:pt x="934" y="3689"/>
                  </a:lnTo>
                  <a:lnTo>
                    <a:pt x="849" y="3714"/>
                  </a:lnTo>
                  <a:lnTo>
                    <a:pt x="759" y="3733"/>
                  </a:lnTo>
                  <a:lnTo>
                    <a:pt x="675" y="3754"/>
                  </a:lnTo>
                  <a:lnTo>
                    <a:pt x="591" y="3766"/>
                  </a:lnTo>
                  <a:lnTo>
                    <a:pt x="506" y="3779"/>
                  </a:lnTo>
                  <a:lnTo>
                    <a:pt x="415" y="3779"/>
                  </a:lnTo>
                  <a:lnTo>
                    <a:pt x="331" y="3785"/>
                  </a:lnTo>
                  <a:lnTo>
                    <a:pt x="247" y="3779"/>
                  </a:lnTo>
                  <a:lnTo>
                    <a:pt x="169" y="3773"/>
                  </a:lnTo>
                  <a:lnTo>
                    <a:pt x="0" y="3746"/>
                  </a:lnTo>
                  <a:lnTo>
                    <a:pt x="2056" y="10155"/>
                  </a:lnTo>
                  <a:lnTo>
                    <a:pt x="3613" y="9564"/>
                  </a:lnTo>
                  <a:lnTo>
                    <a:pt x="3541" y="9538"/>
                  </a:lnTo>
                  <a:lnTo>
                    <a:pt x="3470" y="9512"/>
                  </a:lnTo>
                  <a:lnTo>
                    <a:pt x="3399" y="9486"/>
                  </a:lnTo>
                  <a:lnTo>
                    <a:pt x="3327" y="9447"/>
                  </a:lnTo>
                  <a:lnTo>
                    <a:pt x="3256" y="9408"/>
                  </a:lnTo>
                  <a:lnTo>
                    <a:pt x="3191" y="9369"/>
                  </a:lnTo>
                  <a:lnTo>
                    <a:pt x="3126" y="9317"/>
                  </a:lnTo>
                  <a:lnTo>
                    <a:pt x="3061" y="9266"/>
                  </a:lnTo>
                  <a:lnTo>
                    <a:pt x="2996" y="9214"/>
                  </a:lnTo>
                  <a:lnTo>
                    <a:pt x="2931" y="9149"/>
                  </a:lnTo>
                  <a:lnTo>
                    <a:pt x="2873" y="9084"/>
                  </a:lnTo>
                  <a:lnTo>
                    <a:pt x="2814" y="9012"/>
                  </a:lnTo>
                  <a:lnTo>
                    <a:pt x="2757" y="8935"/>
                  </a:lnTo>
                  <a:lnTo>
                    <a:pt x="2704" y="8849"/>
                  </a:lnTo>
                  <a:lnTo>
                    <a:pt x="2646" y="8765"/>
                  </a:lnTo>
                  <a:lnTo>
                    <a:pt x="2594" y="8675"/>
                  </a:lnTo>
                  <a:lnTo>
                    <a:pt x="2568" y="8623"/>
                  </a:lnTo>
                  <a:lnTo>
                    <a:pt x="2549" y="8571"/>
                  </a:lnTo>
                  <a:lnTo>
                    <a:pt x="2536" y="8518"/>
                  </a:lnTo>
                  <a:lnTo>
                    <a:pt x="2522" y="8467"/>
                  </a:lnTo>
                  <a:lnTo>
                    <a:pt x="2510" y="8415"/>
                  </a:lnTo>
                  <a:lnTo>
                    <a:pt x="2510" y="8363"/>
                  </a:lnTo>
                  <a:lnTo>
                    <a:pt x="2510" y="8311"/>
                  </a:lnTo>
                  <a:lnTo>
                    <a:pt x="2510" y="8259"/>
                  </a:lnTo>
                  <a:lnTo>
                    <a:pt x="2529" y="8149"/>
                  </a:lnTo>
                  <a:lnTo>
                    <a:pt x="2568" y="8045"/>
                  </a:lnTo>
                  <a:lnTo>
                    <a:pt x="2614" y="7941"/>
                  </a:lnTo>
                  <a:lnTo>
                    <a:pt x="2671" y="7843"/>
                  </a:lnTo>
                  <a:lnTo>
                    <a:pt x="2736" y="7746"/>
                  </a:lnTo>
                  <a:lnTo>
                    <a:pt x="2821" y="7655"/>
                  </a:lnTo>
                  <a:lnTo>
                    <a:pt x="2912" y="7571"/>
                  </a:lnTo>
                  <a:lnTo>
                    <a:pt x="3009" y="7493"/>
                  </a:lnTo>
                  <a:lnTo>
                    <a:pt x="3113" y="7422"/>
                  </a:lnTo>
                  <a:lnTo>
                    <a:pt x="3223" y="7363"/>
                  </a:lnTo>
                  <a:lnTo>
                    <a:pt x="3340" y="7317"/>
                  </a:lnTo>
                  <a:lnTo>
                    <a:pt x="3463" y="7279"/>
                  </a:lnTo>
                  <a:close/>
                </a:path>
              </a:pathLst>
            </a:custGeom>
            <a:solidFill>
              <a:srgbClr val="7B5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6" name="Freeform 76"/>
            <p:cNvSpPr>
              <a:spLocks/>
            </p:cNvSpPr>
            <p:nvPr/>
          </p:nvSpPr>
          <p:spPr bwMode="auto">
            <a:xfrm>
              <a:off x="8363069" y="4614717"/>
              <a:ext cx="674688" cy="839788"/>
            </a:xfrm>
            <a:custGeom>
              <a:avLst/>
              <a:gdLst>
                <a:gd name="T0" fmla="*/ 2918 w 3825"/>
                <a:gd name="T1" fmla="*/ 402 h 4759"/>
                <a:gd name="T2" fmla="*/ 2717 w 3825"/>
                <a:gd name="T3" fmla="*/ 259 h 4759"/>
                <a:gd name="T4" fmla="*/ 2509 w 3825"/>
                <a:gd name="T5" fmla="*/ 143 h 4759"/>
                <a:gd name="T6" fmla="*/ 2295 w 3825"/>
                <a:gd name="T7" fmla="*/ 58 h 4759"/>
                <a:gd name="T8" fmla="*/ 2088 w 3825"/>
                <a:gd name="T9" fmla="*/ 6 h 4759"/>
                <a:gd name="T10" fmla="*/ 1880 w 3825"/>
                <a:gd name="T11" fmla="*/ 0 h 4759"/>
                <a:gd name="T12" fmla="*/ 1672 w 3825"/>
                <a:gd name="T13" fmla="*/ 26 h 4759"/>
                <a:gd name="T14" fmla="*/ 1472 w 3825"/>
                <a:gd name="T15" fmla="*/ 104 h 4759"/>
                <a:gd name="T16" fmla="*/ 1277 w 3825"/>
                <a:gd name="T17" fmla="*/ 227 h 4759"/>
                <a:gd name="T18" fmla="*/ 1135 w 3825"/>
                <a:gd name="T19" fmla="*/ 376 h 4759"/>
                <a:gd name="T20" fmla="*/ 1038 w 3825"/>
                <a:gd name="T21" fmla="*/ 525 h 4759"/>
                <a:gd name="T22" fmla="*/ 979 w 3825"/>
                <a:gd name="T23" fmla="*/ 688 h 4759"/>
                <a:gd name="T24" fmla="*/ 953 w 3825"/>
                <a:gd name="T25" fmla="*/ 850 h 4759"/>
                <a:gd name="T26" fmla="*/ 973 w 3825"/>
                <a:gd name="T27" fmla="*/ 1019 h 4759"/>
                <a:gd name="T28" fmla="*/ 1017 w 3825"/>
                <a:gd name="T29" fmla="*/ 1194 h 4759"/>
                <a:gd name="T30" fmla="*/ 1089 w 3825"/>
                <a:gd name="T31" fmla="*/ 1363 h 4759"/>
                <a:gd name="T32" fmla="*/ 1187 w 3825"/>
                <a:gd name="T33" fmla="*/ 1539 h 4759"/>
                <a:gd name="T34" fmla="*/ 1303 w 3825"/>
                <a:gd name="T35" fmla="*/ 1707 h 4759"/>
                <a:gd name="T36" fmla="*/ 1511 w 3825"/>
                <a:gd name="T37" fmla="*/ 1954 h 4759"/>
                <a:gd name="T38" fmla="*/ 1822 w 3825"/>
                <a:gd name="T39" fmla="*/ 2266 h 4759"/>
                <a:gd name="T40" fmla="*/ 2153 w 3825"/>
                <a:gd name="T41" fmla="*/ 2545 h 4759"/>
                <a:gd name="T42" fmla="*/ 2004 w 3825"/>
                <a:gd name="T43" fmla="*/ 2590 h 4759"/>
                <a:gd name="T44" fmla="*/ 1680 w 3825"/>
                <a:gd name="T45" fmla="*/ 2519 h 4759"/>
                <a:gd name="T46" fmla="*/ 1336 w 3825"/>
                <a:gd name="T47" fmla="*/ 2474 h 4759"/>
                <a:gd name="T48" fmla="*/ 953 w 3825"/>
                <a:gd name="T49" fmla="*/ 2474 h 4759"/>
                <a:gd name="T50" fmla="*/ 713 w 3825"/>
                <a:gd name="T51" fmla="*/ 2558 h 4759"/>
                <a:gd name="T52" fmla="*/ 499 w 3825"/>
                <a:gd name="T53" fmla="*/ 2688 h 4759"/>
                <a:gd name="T54" fmla="*/ 311 w 3825"/>
                <a:gd name="T55" fmla="*/ 2850 h 4759"/>
                <a:gd name="T56" fmla="*/ 161 w 3825"/>
                <a:gd name="T57" fmla="*/ 3038 h 4759"/>
                <a:gd name="T58" fmla="*/ 58 w 3825"/>
                <a:gd name="T59" fmla="*/ 3240 h 4759"/>
                <a:gd name="T60" fmla="*/ 0 w 3825"/>
                <a:gd name="T61" fmla="*/ 3454 h 4759"/>
                <a:gd name="T62" fmla="*/ 0 w 3825"/>
                <a:gd name="T63" fmla="*/ 3558 h 4759"/>
                <a:gd name="T64" fmla="*/ 12 w 3825"/>
                <a:gd name="T65" fmla="*/ 3662 h 4759"/>
                <a:gd name="T66" fmla="*/ 39 w 3825"/>
                <a:gd name="T67" fmla="*/ 3766 h 4759"/>
                <a:gd name="T68" fmla="*/ 84 w 3825"/>
                <a:gd name="T69" fmla="*/ 3870 h 4759"/>
                <a:gd name="T70" fmla="*/ 194 w 3825"/>
                <a:gd name="T71" fmla="*/ 4044 h 4759"/>
                <a:gd name="T72" fmla="*/ 304 w 3825"/>
                <a:gd name="T73" fmla="*/ 4207 h 4759"/>
                <a:gd name="T74" fmla="*/ 421 w 3825"/>
                <a:gd name="T75" fmla="*/ 4344 h 4759"/>
                <a:gd name="T76" fmla="*/ 551 w 3825"/>
                <a:gd name="T77" fmla="*/ 4461 h 4759"/>
                <a:gd name="T78" fmla="*/ 681 w 3825"/>
                <a:gd name="T79" fmla="*/ 4564 h 4759"/>
                <a:gd name="T80" fmla="*/ 817 w 3825"/>
                <a:gd name="T81" fmla="*/ 4642 h 4759"/>
                <a:gd name="T82" fmla="*/ 960 w 3825"/>
                <a:gd name="T83" fmla="*/ 4707 h 4759"/>
                <a:gd name="T84" fmla="*/ 1103 w 3825"/>
                <a:gd name="T85" fmla="*/ 4759 h 4759"/>
                <a:gd name="T86" fmla="*/ 3022 w 3825"/>
                <a:gd name="T87" fmla="*/ 487 h 4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825" h="4759">
                  <a:moveTo>
                    <a:pt x="3022" y="487"/>
                  </a:moveTo>
                  <a:lnTo>
                    <a:pt x="2918" y="402"/>
                  </a:lnTo>
                  <a:lnTo>
                    <a:pt x="2820" y="324"/>
                  </a:lnTo>
                  <a:lnTo>
                    <a:pt x="2717" y="259"/>
                  </a:lnTo>
                  <a:lnTo>
                    <a:pt x="2614" y="194"/>
                  </a:lnTo>
                  <a:lnTo>
                    <a:pt x="2509" y="143"/>
                  </a:lnTo>
                  <a:lnTo>
                    <a:pt x="2406" y="97"/>
                  </a:lnTo>
                  <a:lnTo>
                    <a:pt x="2295" y="58"/>
                  </a:lnTo>
                  <a:lnTo>
                    <a:pt x="2192" y="26"/>
                  </a:lnTo>
                  <a:lnTo>
                    <a:pt x="2088" y="6"/>
                  </a:lnTo>
                  <a:lnTo>
                    <a:pt x="1984" y="0"/>
                  </a:lnTo>
                  <a:lnTo>
                    <a:pt x="1880" y="0"/>
                  </a:lnTo>
                  <a:lnTo>
                    <a:pt x="1777" y="6"/>
                  </a:lnTo>
                  <a:lnTo>
                    <a:pt x="1672" y="26"/>
                  </a:lnTo>
                  <a:lnTo>
                    <a:pt x="1569" y="58"/>
                  </a:lnTo>
                  <a:lnTo>
                    <a:pt x="1472" y="104"/>
                  </a:lnTo>
                  <a:lnTo>
                    <a:pt x="1368" y="156"/>
                  </a:lnTo>
                  <a:lnTo>
                    <a:pt x="1277" y="227"/>
                  </a:lnTo>
                  <a:lnTo>
                    <a:pt x="1200" y="299"/>
                  </a:lnTo>
                  <a:lnTo>
                    <a:pt x="1135" y="376"/>
                  </a:lnTo>
                  <a:lnTo>
                    <a:pt x="1076" y="448"/>
                  </a:lnTo>
                  <a:lnTo>
                    <a:pt x="1038" y="525"/>
                  </a:lnTo>
                  <a:lnTo>
                    <a:pt x="998" y="603"/>
                  </a:lnTo>
                  <a:lnTo>
                    <a:pt x="979" y="688"/>
                  </a:lnTo>
                  <a:lnTo>
                    <a:pt x="960" y="772"/>
                  </a:lnTo>
                  <a:lnTo>
                    <a:pt x="953" y="850"/>
                  </a:lnTo>
                  <a:lnTo>
                    <a:pt x="960" y="934"/>
                  </a:lnTo>
                  <a:lnTo>
                    <a:pt x="973" y="1019"/>
                  </a:lnTo>
                  <a:lnTo>
                    <a:pt x="992" y="1110"/>
                  </a:lnTo>
                  <a:lnTo>
                    <a:pt x="1017" y="1194"/>
                  </a:lnTo>
                  <a:lnTo>
                    <a:pt x="1050" y="1279"/>
                  </a:lnTo>
                  <a:lnTo>
                    <a:pt x="1089" y="1363"/>
                  </a:lnTo>
                  <a:lnTo>
                    <a:pt x="1135" y="1454"/>
                  </a:lnTo>
                  <a:lnTo>
                    <a:pt x="1187" y="1539"/>
                  </a:lnTo>
                  <a:lnTo>
                    <a:pt x="1244" y="1623"/>
                  </a:lnTo>
                  <a:lnTo>
                    <a:pt x="1303" y="1707"/>
                  </a:lnTo>
                  <a:lnTo>
                    <a:pt x="1368" y="1791"/>
                  </a:lnTo>
                  <a:lnTo>
                    <a:pt x="1511" y="1954"/>
                  </a:lnTo>
                  <a:lnTo>
                    <a:pt x="1666" y="2116"/>
                  </a:lnTo>
                  <a:lnTo>
                    <a:pt x="1822" y="2266"/>
                  </a:lnTo>
                  <a:lnTo>
                    <a:pt x="1991" y="2409"/>
                  </a:lnTo>
                  <a:lnTo>
                    <a:pt x="2153" y="2545"/>
                  </a:lnTo>
                  <a:lnTo>
                    <a:pt x="2314" y="2669"/>
                  </a:lnTo>
                  <a:lnTo>
                    <a:pt x="2004" y="2590"/>
                  </a:lnTo>
                  <a:lnTo>
                    <a:pt x="1842" y="2552"/>
                  </a:lnTo>
                  <a:lnTo>
                    <a:pt x="1680" y="2519"/>
                  </a:lnTo>
                  <a:lnTo>
                    <a:pt x="1511" y="2493"/>
                  </a:lnTo>
                  <a:lnTo>
                    <a:pt x="1336" y="2474"/>
                  </a:lnTo>
                  <a:lnTo>
                    <a:pt x="1147" y="2468"/>
                  </a:lnTo>
                  <a:lnTo>
                    <a:pt x="953" y="2474"/>
                  </a:lnTo>
                  <a:lnTo>
                    <a:pt x="830" y="2512"/>
                  </a:lnTo>
                  <a:lnTo>
                    <a:pt x="713" y="2558"/>
                  </a:lnTo>
                  <a:lnTo>
                    <a:pt x="603" y="2617"/>
                  </a:lnTo>
                  <a:lnTo>
                    <a:pt x="499" y="2688"/>
                  </a:lnTo>
                  <a:lnTo>
                    <a:pt x="402" y="2766"/>
                  </a:lnTo>
                  <a:lnTo>
                    <a:pt x="311" y="2850"/>
                  </a:lnTo>
                  <a:lnTo>
                    <a:pt x="226" y="2941"/>
                  </a:lnTo>
                  <a:lnTo>
                    <a:pt x="161" y="3038"/>
                  </a:lnTo>
                  <a:lnTo>
                    <a:pt x="104" y="3136"/>
                  </a:lnTo>
                  <a:lnTo>
                    <a:pt x="58" y="3240"/>
                  </a:lnTo>
                  <a:lnTo>
                    <a:pt x="19" y="3344"/>
                  </a:lnTo>
                  <a:lnTo>
                    <a:pt x="0" y="3454"/>
                  </a:lnTo>
                  <a:lnTo>
                    <a:pt x="0" y="3506"/>
                  </a:lnTo>
                  <a:lnTo>
                    <a:pt x="0" y="3558"/>
                  </a:lnTo>
                  <a:lnTo>
                    <a:pt x="0" y="3610"/>
                  </a:lnTo>
                  <a:lnTo>
                    <a:pt x="12" y="3662"/>
                  </a:lnTo>
                  <a:lnTo>
                    <a:pt x="26" y="3713"/>
                  </a:lnTo>
                  <a:lnTo>
                    <a:pt x="39" y="3766"/>
                  </a:lnTo>
                  <a:lnTo>
                    <a:pt x="58" y="3818"/>
                  </a:lnTo>
                  <a:lnTo>
                    <a:pt x="84" y="3870"/>
                  </a:lnTo>
                  <a:lnTo>
                    <a:pt x="136" y="3960"/>
                  </a:lnTo>
                  <a:lnTo>
                    <a:pt x="194" y="4044"/>
                  </a:lnTo>
                  <a:lnTo>
                    <a:pt x="247" y="4130"/>
                  </a:lnTo>
                  <a:lnTo>
                    <a:pt x="304" y="4207"/>
                  </a:lnTo>
                  <a:lnTo>
                    <a:pt x="363" y="4279"/>
                  </a:lnTo>
                  <a:lnTo>
                    <a:pt x="421" y="4344"/>
                  </a:lnTo>
                  <a:lnTo>
                    <a:pt x="486" y="4409"/>
                  </a:lnTo>
                  <a:lnTo>
                    <a:pt x="551" y="4461"/>
                  </a:lnTo>
                  <a:lnTo>
                    <a:pt x="616" y="4512"/>
                  </a:lnTo>
                  <a:lnTo>
                    <a:pt x="681" y="4564"/>
                  </a:lnTo>
                  <a:lnTo>
                    <a:pt x="746" y="4603"/>
                  </a:lnTo>
                  <a:lnTo>
                    <a:pt x="817" y="4642"/>
                  </a:lnTo>
                  <a:lnTo>
                    <a:pt x="889" y="4681"/>
                  </a:lnTo>
                  <a:lnTo>
                    <a:pt x="960" y="4707"/>
                  </a:lnTo>
                  <a:lnTo>
                    <a:pt x="1031" y="4733"/>
                  </a:lnTo>
                  <a:lnTo>
                    <a:pt x="1103" y="4759"/>
                  </a:lnTo>
                  <a:lnTo>
                    <a:pt x="3825" y="3727"/>
                  </a:lnTo>
                  <a:lnTo>
                    <a:pt x="3022" y="487"/>
                  </a:lnTo>
                  <a:close/>
                </a:path>
              </a:pathLst>
            </a:custGeom>
            <a:solidFill>
              <a:srgbClr val="7CC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7" name="Freeform 77"/>
            <p:cNvSpPr>
              <a:spLocks/>
            </p:cNvSpPr>
            <p:nvPr/>
          </p:nvSpPr>
          <p:spPr bwMode="auto">
            <a:xfrm>
              <a:off x="7486769" y="3830492"/>
              <a:ext cx="646113" cy="188913"/>
            </a:xfrm>
            <a:custGeom>
              <a:avLst/>
              <a:gdLst>
                <a:gd name="T0" fmla="*/ 0 w 3664"/>
                <a:gd name="T1" fmla="*/ 987 h 1071"/>
                <a:gd name="T2" fmla="*/ 1712 w 3664"/>
                <a:gd name="T3" fmla="*/ 1071 h 1071"/>
                <a:gd name="T4" fmla="*/ 3664 w 3664"/>
                <a:gd name="T5" fmla="*/ 513 h 1071"/>
                <a:gd name="T6" fmla="*/ 3645 w 3664"/>
                <a:gd name="T7" fmla="*/ 442 h 1071"/>
                <a:gd name="T8" fmla="*/ 3626 w 3664"/>
                <a:gd name="T9" fmla="*/ 377 h 1071"/>
                <a:gd name="T10" fmla="*/ 3599 w 3664"/>
                <a:gd name="T11" fmla="*/ 312 h 1071"/>
                <a:gd name="T12" fmla="*/ 3567 w 3664"/>
                <a:gd name="T13" fmla="*/ 247 h 1071"/>
                <a:gd name="T14" fmla="*/ 3528 w 3664"/>
                <a:gd name="T15" fmla="*/ 182 h 1071"/>
                <a:gd name="T16" fmla="*/ 3496 w 3664"/>
                <a:gd name="T17" fmla="*/ 117 h 1071"/>
                <a:gd name="T18" fmla="*/ 3404 w 3664"/>
                <a:gd name="T19" fmla="*/ 0 h 1071"/>
                <a:gd name="T20" fmla="*/ 0 w 3664"/>
                <a:gd name="T21" fmla="*/ 987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64" h="1071">
                  <a:moveTo>
                    <a:pt x="0" y="987"/>
                  </a:moveTo>
                  <a:lnTo>
                    <a:pt x="1712" y="1071"/>
                  </a:lnTo>
                  <a:lnTo>
                    <a:pt x="3664" y="513"/>
                  </a:lnTo>
                  <a:lnTo>
                    <a:pt x="3645" y="442"/>
                  </a:lnTo>
                  <a:lnTo>
                    <a:pt x="3626" y="377"/>
                  </a:lnTo>
                  <a:lnTo>
                    <a:pt x="3599" y="312"/>
                  </a:lnTo>
                  <a:lnTo>
                    <a:pt x="3567" y="247"/>
                  </a:lnTo>
                  <a:lnTo>
                    <a:pt x="3528" y="182"/>
                  </a:lnTo>
                  <a:lnTo>
                    <a:pt x="3496" y="117"/>
                  </a:lnTo>
                  <a:lnTo>
                    <a:pt x="3404" y="0"/>
                  </a:lnTo>
                  <a:lnTo>
                    <a:pt x="0" y="987"/>
                  </a:lnTo>
                  <a:close/>
                </a:path>
              </a:pathLst>
            </a:custGeom>
            <a:solidFill>
              <a:srgbClr val="8EC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8" name="Freeform 78"/>
            <p:cNvSpPr>
              <a:spLocks/>
            </p:cNvSpPr>
            <p:nvPr/>
          </p:nvSpPr>
          <p:spPr bwMode="auto">
            <a:xfrm>
              <a:off x="8086844" y="3751117"/>
              <a:ext cx="576263" cy="169863"/>
            </a:xfrm>
            <a:custGeom>
              <a:avLst/>
              <a:gdLst>
                <a:gd name="T0" fmla="*/ 1557 w 3269"/>
                <a:gd name="T1" fmla="*/ 0 h 960"/>
                <a:gd name="T2" fmla="*/ 0 w 3269"/>
                <a:gd name="T3" fmla="*/ 447 h 960"/>
                <a:gd name="T4" fmla="*/ 92 w 3269"/>
                <a:gd name="T5" fmla="*/ 564 h 960"/>
                <a:gd name="T6" fmla="*/ 124 w 3269"/>
                <a:gd name="T7" fmla="*/ 629 h 960"/>
                <a:gd name="T8" fmla="*/ 163 w 3269"/>
                <a:gd name="T9" fmla="*/ 694 h 960"/>
                <a:gd name="T10" fmla="*/ 195 w 3269"/>
                <a:gd name="T11" fmla="*/ 759 h 960"/>
                <a:gd name="T12" fmla="*/ 222 w 3269"/>
                <a:gd name="T13" fmla="*/ 824 h 960"/>
                <a:gd name="T14" fmla="*/ 241 w 3269"/>
                <a:gd name="T15" fmla="*/ 889 h 960"/>
                <a:gd name="T16" fmla="*/ 260 w 3269"/>
                <a:gd name="T17" fmla="*/ 960 h 960"/>
                <a:gd name="T18" fmla="*/ 3269 w 3269"/>
                <a:gd name="T19" fmla="*/ 90 h 960"/>
                <a:gd name="T20" fmla="*/ 1557 w 3269"/>
                <a:gd name="T21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69" h="960">
                  <a:moveTo>
                    <a:pt x="1557" y="0"/>
                  </a:moveTo>
                  <a:lnTo>
                    <a:pt x="0" y="447"/>
                  </a:lnTo>
                  <a:lnTo>
                    <a:pt x="92" y="564"/>
                  </a:lnTo>
                  <a:lnTo>
                    <a:pt x="124" y="629"/>
                  </a:lnTo>
                  <a:lnTo>
                    <a:pt x="163" y="694"/>
                  </a:lnTo>
                  <a:lnTo>
                    <a:pt x="195" y="759"/>
                  </a:lnTo>
                  <a:lnTo>
                    <a:pt x="222" y="824"/>
                  </a:lnTo>
                  <a:lnTo>
                    <a:pt x="241" y="889"/>
                  </a:lnTo>
                  <a:lnTo>
                    <a:pt x="260" y="960"/>
                  </a:lnTo>
                  <a:lnTo>
                    <a:pt x="3269" y="90"/>
                  </a:lnTo>
                  <a:lnTo>
                    <a:pt x="1557" y="0"/>
                  </a:lnTo>
                  <a:close/>
                </a:path>
              </a:pathLst>
            </a:custGeom>
            <a:solidFill>
              <a:srgbClr val="986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9" name="Freeform 79"/>
            <p:cNvSpPr>
              <a:spLocks/>
            </p:cNvSpPr>
            <p:nvPr/>
          </p:nvSpPr>
          <p:spPr bwMode="auto">
            <a:xfrm>
              <a:off x="7486769" y="4005117"/>
              <a:ext cx="433388" cy="423863"/>
            </a:xfrm>
            <a:custGeom>
              <a:avLst/>
              <a:gdLst>
                <a:gd name="T0" fmla="*/ 2458 w 2458"/>
                <a:gd name="T1" fmla="*/ 2402 h 2402"/>
                <a:gd name="T2" fmla="*/ 1712 w 2458"/>
                <a:gd name="T3" fmla="*/ 84 h 2402"/>
                <a:gd name="T4" fmla="*/ 0 w 2458"/>
                <a:gd name="T5" fmla="*/ 0 h 2402"/>
                <a:gd name="T6" fmla="*/ 39 w 2458"/>
                <a:gd name="T7" fmla="*/ 124 h 2402"/>
                <a:gd name="T8" fmla="*/ 136 w 2458"/>
                <a:gd name="T9" fmla="*/ 306 h 2402"/>
                <a:gd name="T10" fmla="*/ 241 w 2458"/>
                <a:gd name="T11" fmla="*/ 494 h 2402"/>
                <a:gd name="T12" fmla="*/ 350 w 2458"/>
                <a:gd name="T13" fmla="*/ 681 h 2402"/>
                <a:gd name="T14" fmla="*/ 474 w 2458"/>
                <a:gd name="T15" fmla="*/ 870 h 2402"/>
                <a:gd name="T16" fmla="*/ 604 w 2458"/>
                <a:gd name="T17" fmla="*/ 1052 h 2402"/>
                <a:gd name="T18" fmla="*/ 739 w 2458"/>
                <a:gd name="T19" fmla="*/ 1228 h 2402"/>
                <a:gd name="T20" fmla="*/ 882 w 2458"/>
                <a:gd name="T21" fmla="*/ 1396 h 2402"/>
                <a:gd name="T22" fmla="*/ 1032 w 2458"/>
                <a:gd name="T23" fmla="*/ 1559 h 2402"/>
                <a:gd name="T24" fmla="*/ 1194 w 2458"/>
                <a:gd name="T25" fmla="*/ 1714 h 2402"/>
                <a:gd name="T26" fmla="*/ 1356 w 2458"/>
                <a:gd name="T27" fmla="*/ 1851 h 2402"/>
                <a:gd name="T28" fmla="*/ 1524 w 2458"/>
                <a:gd name="T29" fmla="*/ 1987 h 2402"/>
                <a:gd name="T30" fmla="*/ 1706 w 2458"/>
                <a:gd name="T31" fmla="*/ 2104 h 2402"/>
                <a:gd name="T32" fmla="*/ 1796 w 2458"/>
                <a:gd name="T33" fmla="*/ 2156 h 2402"/>
                <a:gd name="T34" fmla="*/ 1887 w 2458"/>
                <a:gd name="T35" fmla="*/ 2201 h 2402"/>
                <a:gd name="T36" fmla="*/ 1978 w 2458"/>
                <a:gd name="T37" fmla="*/ 2247 h 2402"/>
                <a:gd name="T38" fmla="*/ 2069 w 2458"/>
                <a:gd name="T39" fmla="*/ 2286 h 2402"/>
                <a:gd name="T40" fmla="*/ 2166 w 2458"/>
                <a:gd name="T41" fmla="*/ 2324 h 2402"/>
                <a:gd name="T42" fmla="*/ 2264 w 2458"/>
                <a:gd name="T43" fmla="*/ 2357 h 2402"/>
                <a:gd name="T44" fmla="*/ 2361 w 2458"/>
                <a:gd name="T45" fmla="*/ 2383 h 2402"/>
                <a:gd name="T46" fmla="*/ 2458 w 2458"/>
                <a:gd name="T47" fmla="*/ 2402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58" h="2402">
                  <a:moveTo>
                    <a:pt x="2458" y="2402"/>
                  </a:moveTo>
                  <a:lnTo>
                    <a:pt x="1712" y="84"/>
                  </a:lnTo>
                  <a:lnTo>
                    <a:pt x="0" y="0"/>
                  </a:lnTo>
                  <a:lnTo>
                    <a:pt x="39" y="124"/>
                  </a:lnTo>
                  <a:lnTo>
                    <a:pt x="136" y="306"/>
                  </a:lnTo>
                  <a:lnTo>
                    <a:pt x="241" y="494"/>
                  </a:lnTo>
                  <a:lnTo>
                    <a:pt x="350" y="681"/>
                  </a:lnTo>
                  <a:lnTo>
                    <a:pt x="474" y="870"/>
                  </a:lnTo>
                  <a:lnTo>
                    <a:pt x="604" y="1052"/>
                  </a:lnTo>
                  <a:lnTo>
                    <a:pt x="739" y="1228"/>
                  </a:lnTo>
                  <a:lnTo>
                    <a:pt x="882" y="1396"/>
                  </a:lnTo>
                  <a:lnTo>
                    <a:pt x="1032" y="1559"/>
                  </a:lnTo>
                  <a:lnTo>
                    <a:pt x="1194" y="1714"/>
                  </a:lnTo>
                  <a:lnTo>
                    <a:pt x="1356" y="1851"/>
                  </a:lnTo>
                  <a:lnTo>
                    <a:pt x="1524" y="1987"/>
                  </a:lnTo>
                  <a:lnTo>
                    <a:pt x="1706" y="2104"/>
                  </a:lnTo>
                  <a:lnTo>
                    <a:pt x="1796" y="2156"/>
                  </a:lnTo>
                  <a:lnTo>
                    <a:pt x="1887" y="2201"/>
                  </a:lnTo>
                  <a:lnTo>
                    <a:pt x="1978" y="2247"/>
                  </a:lnTo>
                  <a:lnTo>
                    <a:pt x="2069" y="2286"/>
                  </a:lnTo>
                  <a:lnTo>
                    <a:pt x="2166" y="2324"/>
                  </a:lnTo>
                  <a:lnTo>
                    <a:pt x="2264" y="2357"/>
                  </a:lnTo>
                  <a:lnTo>
                    <a:pt x="2361" y="2383"/>
                  </a:lnTo>
                  <a:lnTo>
                    <a:pt x="2458" y="2402"/>
                  </a:lnTo>
                  <a:close/>
                </a:path>
              </a:pathLst>
            </a:custGeom>
            <a:solidFill>
              <a:srgbClr val="58A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0" name="Freeform 80"/>
            <p:cNvSpPr>
              <a:spLocks/>
            </p:cNvSpPr>
            <p:nvPr/>
          </p:nvSpPr>
          <p:spPr bwMode="auto">
            <a:xfrm>
              <a:off x="7493119" y="4027342"/>
              <a:ext cx="788988" cy="1531938"/>
            </a:xfrm>
            <a:custGeom>
              <a:avLst/>
              <a:gdLst>
                <a:gd name="T0" fmla="*/ 0 w 4475"/>
                <a:gd name="T1" fmla="*/ 0 h 8687"/>
                <a:gd name="T2" fmla="*/ 2853 w 4475"/>
                <a:gd name="T3" fmla="*/ 8427 h 8687"/>
                <a:gd name="T4" fmla="*/ 4475 w 4475"/>
                <a:gd name="T5" fmla="*/ 8687 h 8687"/>
                <a:gd name="T6" fmla="*/ 2419 w 4475"/>
                <a:gd name="T7" fmla="*/ 2278 h 8687"/>
                <a:gd name="T8" fmla="*/ 2322 w 4475"/>
                <a:gd name="T9" fmla="*/ 2259 h 8687"/>
                <a:gd name="T10" fmla="*/ 2225 w 4475"/>
                <a:gd name="T11" fmla="*/ 2233 h 8687"/>
                <a:gd name="T12" fmla="*/ 2127 w 4475"/>
                <a:gd name="T13" fmla="*/ 2200 h 8687"/>
                <a:gd name="T14" fmla="*/ 2030 w 4475"/>
                <a:gd name="T15" fmla="*/ 2162 h 8687"/>
                <a:gd name="T16" fmla="*/ 1939 w 4475"/>
                <a:gd name="T17" fmla="*/ 2123 h 8687"/>
                <a:gd name="T18" fmla="*/ 1848 w 4475"/>
                <a:gd name="T19" fmla="*/ 2077 h 8687"/>
                <a:gd name="T20" fmla="*/ 1757 w 4475"/>
                <a:gd name="T21" fmla="*/ 2032 h 8687"/>
                <a:gd name="T22" fmla="*/ 1667 w 4475"/>
                <a:gd name="T23" fmla="*/ 1980 h 8687"/>
                <a:gd name="T24" fmla="*/ 1485 w 4475"/>
                <a:gd name="T25" fmla="*/ 1863 h 8687"/>
                <a:gd name="T26" fmla="*/ 1317 w 4475"/>
                <a:gd name="T27" fmla="*/ 1727 h 8687"/>
                <a:gd name="T28" fmla="*/ 1155 w 4475"/>
                <a:gd name="T29" fmla="*/ 1590 h 8687"/>
                <a:gd name="T30" fmla="*/ 993 w 4475"/>
                <a:gd name="T31" fmla="*/ 1435 h 8687"/>
                <a:gd name="T32" fmla="*/ 843 w 4475"/>
                <a:gd name="T33" fmla="*/ 1272 h 8687"/>
                <a:gd name="T34" fmla="*/ 700 w 4475"/>
                <a:gd name="T35" fmla="*/ 1104 h 8687"/>
                <a:gd name="T36" fmla="*/ 565 w 4475"/>
                <a:gd name="T37" fmla="*/ 928 h 8687"/>
                <a:gd name="T38" fmla="*/ 435 w 4475"/>
                <a:gd name="T39" fmla="*/ 746 h 8687"/>
                <a:gd name="T40" fmla="*/ 311 w 4475"/>
                <a:gd name="T41" fmla="*/ 557 h 8687"/>
                <a:gd name="T42" fmla="*/ 202 w 4475"/>
                <a:gd name="T43" fmla="*/ 370 h 8687"/>
                <a:gd name="T44" fmla="*/ 97 w 4475"/>
                <a:gd name="T45" fmla="*/ 182 h 8687"/>
                <a:gd name="T46" fmla="*/ 0 w 4475"/>
                <a:gd name="T47" fmla="*/ 0 h 8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75" h="8687">
                  <a:moveTo>
                    <a:pt x="0" y="0"/>
                  </a:moveTo>
                  <a:lnTo>
                    <a:pt x="2853" y="8427"/>
                  </a:lnTo>
                  <a:lnTo>
                    <a:pt x="4475" y="8687"/>
                  </a:lnTo>
                  <a:lnTo>
                    <a:pt x="2419" y="2278"/>
                  </a:lnTo>
                  <a:lnTo>
                    <a:pt x="2322" y="2259"/>
                  </a:lnTo>
                  <a:lnTo>
                    <a:pt x="2225" y="2233"/>
                  </a:lnTo>
                  <a:lnTo>
                    <a:pt x="2127" y="2200"/>
                  </a:lnTo>
                  <a:lnTo>
                    <a:pt x="2030" y="2162"/>
                  </a:lnTo>
                  <a:lnTo>
                    <a:pt x="1939" y="2123"/>
                  </a:lnTo>
                  <a:lnTo>
                    <a:pt x="1848" y="2077"/>
                  </a:lnTo>
                  <a:lnTo>
                    <a:pt x="1757" y="2032"/>
                  </a:lnTo>
                  <a:lnTo>
                    <a:pt x="1667" y="1980"/>
                  </a:lnTo>
                  <a:lnTo>
                    <a:pt x="1485" y="1863"/>
                  </a:lnTo>
                  <a:lnTo>
                    <a:pt x="1317" y="1727"/>
                  </a:lnTo>
                  <a:lnTo>
                    <a:pt x="1155" y="1590"/>
                  </a:lnTo>
                  <a:lnTo>
                    <a:pt x="993" y="1435"/>
                  </a:lnTo>
                  <a:lnTo>
                    <a:pt x="843" y="1272"/>
                  </a:lnTo>
                  <a:lnTo>
                    <a:pt x="700" y="1104"/>
                  </a:lnTo>
                  <a:lnTo>
                    <a:pt x="565" y="928"/>
                  </a:lnTo>
                  <a:lnTo>
                    <a:pt x="435" y="746"/>
                  </a:lnTo>
                  <a:lnTo>
                    <a:pt x="311" y="557"/>
                  </a:lnTo>
                  <a:lnTo>
                    <a:pt x="202" y="370"/>
                  </a:lnTo>
                  <a:lnTo>
                    <a:pt x="97" y="1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4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1" name="Freeform 81"/>
            <p:cNvSpPr>
              <a:spLocks/>
            </p:cNvSpPr>
            <p:nvPr/>
          </p:nvSpPr>
          <p:spPr bwMode="auto">
            <a:xfrm>
              <a:off x="8523407" y="3987654"/>
              <a:ext cx="114300" cy="114300"/>
            </a:xfrm>
            <a:custGeom>
              <a:avLst/>
              <a:gdLst>
                <a:gd name="T0" fmla="*/ 648 w 648"/>
                <a:gd name="T1" fmla="*/ 305 h 650"/>
                <a:gd name="T2" fmla="*/ 648 w 648"/>
                <a:gd name="T3" fmla="*/ 370 h 650"/>
                <a:gd name="T4" fmla="*/ 629 w 648"/>
                <a:gd name="T5" fmla="*/ 435 h 650"/>
                <a:gd name="T6" fmla="*/ 603 w 648"/>
                <a:gd name="T7" fmla="*/ 493 h 650"/>
                <a:gd name="T8" fmla="*/ 564 w 648"/>
                <a:gd name="T9" fmla="*/ 539 h 650"/>
                <a:gd name="T10" fmla="*/ 518 w 648"/>
                <a:gd name="T11" fmla="*/ 585 h 650"/>
                <a:gd name="T12" fmla="*/ 466 w 648"/>
                <a:gd name="T13" fmla="*/ 617 h 650"/>
                <a:gd name="T14" fmla="*/ 408 w 648"/>
                <a:gd name="T15" fmla="*/ 636 h 650"/>
                <a:gd name="T16" fmla="*/ 344 w 648"/>
                <a:gd name="T17" fmla="*/ 650 h 650"/>
                <a:gd name="T18" fmla="*/ 272 w 648"/>
                <a:gd name="T19" fmla="*/ 642 h 650"/>
                <a:gd name="T20" fmla="*/ 214 w 648"/>
                <a:gd name="T21" fmla="*/ 629 h 650"/>
                <a:gd name="T22" fmla="*/ 155 w 648"/>
                <a:gd name="T23" fmla="*/ 604 h 650"/>
                <a:gd name="T24" fmla="*/ 103 w 648"/>
                <a:gd name="T25" fmla="*/ 564 h 650"/>
                <a:gd name="T26" fmla="*/ 65 w 648"/>
                <a:gd name="T27" fmla="*/ 520 h 650"/>
                <a:gd name="T28" fmla="*/ 32 w 648"/>
                <a:gd name="T29" fmla="*/ 468 h 650"/>
                <a:gd name="T30" fmla="*/ 6 w 648"/>
                <a:gd name="T31" fmla="*/ 403 h 650"/>
                <a:gd name="T32" fmla="*/ 0 w 648"/>
                <a:gd name="T33" fmla="*/ 338 h 650"/>
                <a:gd name="T34" fmla="*/ 0 w 648"/>
                <a:gd name="T35" fmla="*/ 273 h 650"/>
                <a:gd name="T36" fmla="*/ 19 w 648"/>
                <a:gd name="T37" fmla="*/ 214 h 650"/>
                <a:gd name="T38" fmla="*/ 45 w 648"/>
                <a:gd name="T39" fmla="*/ 156 h 650"/>
                <a:gd name="T40" fmla="*/ 84 w 648"/>
                <a:gd name="T41" fmla="*/ 103 h 650"/>
                <a:gd name="T42" fmla="*/ 130 w 648"/>
                <a:gd name="T43" fmla="*/ 65 h 650"/>
                <a:gd name="T44" fmla="*/ 181 w 648"/>
                <a:gd name="T45" fmla="*/ 32 h 650"/>
                <a:gd name="T46" fmla="*/ 239 w 648"/>
                <a:gd name="T47" fmla="*/ 6 h 650"/>
                <a:gd name="T48" fmla="*/ 304 w 648"/>
                <a:gd name="T49" fmla="*/ 0 h 650"/>
                <a:gd name="T50" fmla="*/ 376 w 648"/>
                <a:gd name="T51" fmla="*/ 0 h 650"/>
                <a:gd name="T52" fmla="*/ 434 w 648"/>
                <a:gd name="T53" fmla="*/ 19 h 650"/>
                <a:gd name="T54" fmla="*/ 493 w 648"/>
                <a:gd name="T55" fmla="*/ 45 h 650"/>
                <a:gd name="T56" fmla="*/ 544 w 648"/>
                <a:gd name="T57" fmla="*/ 84 h 650"/>
                <a:gd name="T58" fmla="*/ 583 w 648"/>
                <a:gd name="T59" fmla="*/ 130 h 650"/>
                <a:gd name="T60" fmla="*/ 615 w 648"/>
                <a:gd name="T61" fmla="*/ 181 h 650"/>
                <a:gd name="T62" fmla="*/ 642 w 648"/>
                <a:gd name="T63" fmla="*/ 240 h 650"/>
                <a:gd name="T64" fmla="*/ 648 w 648"/>
                <a:gd name="T65" fmla="*/ 305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8" h="650">
                  <a:moveTo>
                    <a:pt x="648" y="305"/>
                  </a:moveTo>
                  <a:lnTo>
                    <a:pt x="648" y="370"/>
                  </a:lnTo>
                  <a:lnTo>
                    <a:pt x="629" y="435"/>
                  </a:lnTo>
                  <a:lnTo>
                    <a:pt x="603" y="493"/>
                  </a:lnTo>
                  <a:lnTo>
                    <a:pt x="564" y="539"/>
                  </a:lnTo>
                  <a:lnTo>
                    <a:pt x="518" y="585"/>
                  </a:lnTo>
                  <a:lnTo>
                    <a:pt x="466" y="617"/>
                  </a:lnTo>
                  <a:lnTo>
                    <a:pt x="408" y="636"/>
                  </a:lnTo>
                  <a:lnTo>
                    <a:pt x="344" y="650"/>
                  </a:lnTo>
                  <a:lnTo>
                    <a:pt x="272" y="642"/>
                  </a:lnTo>
                  <a:lnTo>
                    <a:pt x="214" y="629"/>
                  </a:lnTo>
                  <a:lnTo>
                    <a:pt x="155" y="604"/>
                  </a:lnTo>
                  <a:lnTo>
                    <a:pt x="103" y="564"/>
                  </a:lnTo>
                  <a:lnTo>
                    <a:pt x="65" y="520"/>
                  </a:lnTo>
                  <a:lnTo>
                    <a:pt x="32" y="468"/>
                  </a:lnTo>
                  <a:lnTo>
                    <a:pt x="6" y="403"/>
                  </a:lnTo>
                  <a:lnTo>
                    <a:pt x="0" y="338"/>
                  </a:lnTo>
                  <a:lnTo>
                    <a:pt x="0" y="273"/>
                  </a:lnTo>
                  <a:lnTo>
                    <a:pt x="19" y="214"/>
                  </a:lnTo>
                  <a:lnTo>
                    <a:pt x="45" y="156"/>
                  </a:lnTo>
                  <a:lnTo>
                    <a:pt x="84" y="103"/>
                  </a:lnTo>
                  <a:lnTo>
                    <a:pt x="130" y="65"/>
                  </a:lnTo>
                  <a:lnTo>
                    <a:pt x="181" y="32"/>
                  </a:lnTo>
                  <a:lnTo>
                    <a:pt x="239" y="6"/>
                  </a:lnTo>
                  <a:lnTo>
                    <a:pt x="304" y="0"/>
                  </a:lnTo>
                  <a:lnTo>
                    <a:pt x="376" y="0"/>
                  </a:lnTo>
                  <a:lnTo>
                    <a:pt x="434" y="19"/>
                  </a:lnTo>
                  <a:lnTo>
                    <a:pt x="493" y="45"/>
                  </a:lnTo>
                  <a:lnTo>
                    <a:pt x="544" y="84"/>
                  </a:lnTo>
                  <a:lnTo>
                    <a:pt x="583" y="130"/>
                  </a:lnTo>
                  <a:lnTo>
                    <a:pt x="615" y="181"/>
                  </a:lnTo>
                  <a:lnTo>
                    <a:pt x="642" y="240"/>
                  </a:lnTo>
                  <a:lnTo>
                    <a:pt x="648" y="305"/>
                  </a:lnTo>
                  <a:close/>
                </a:path>
              </a:pathLst>
            </a:custGeom>
            <a:solidFill>
              <a:srgbClr val="F5E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2" name="Freeform 82"/>
            <p:cNvSpPr>
              <a:spLocks/>
            </p:cNvSpPr>
            <p:nvPr/>
          </p:nvSpPr>
          <p:spPr bwMode="auto">
            <a:xfrm>
              <a:off x="8313857" y="3971779"/>
              <a:ext cx="53975" cy="50800"/>
            </a:xfrm>
            <a:custGeom>
              <a:avLst/>
              <a:gdLst>
                <a:gd name="T0" fmla="*/ 299 w 299"/>
                <a:gd name="T1" fmla="*/ 136 h 292"/>
                <a:gd name="T2" fmla="*/ 292 w 299"/>
                <a:gd name="T3" fmla="*/ 169 h 292"/>
                <a:gd name="T4" fmla="*/ 285 w 299"/>
                <a:gd name="T5" fmla="*/ 194 h 292"/>
                <a:gd name="T6" fmla="*/ 273 w 299"/>
                <a:gd name="T7" fmla="*/ 221 h 292"/>
                <a:gd name="T8" fmla="*/ 260 w 299"/>
                <a:gd name="T9" fmla="*/ 247 h 292"/>
                <a:gd name="T10" fmla="*/ 241 w 299"/>
                <a:gd name="T11" fmla="*/ 266 h 292"/>
                <a:gd name="T12" fmla="*/ 214 w 299"/>
                <a:gd name="T13" fmla="*/ 280 h 292"/>
                <a:gd name="T14" fmla="*/ 188 w 299"/>
                <a:gd name="T15" fmla="*/ 292 h 292"/>
                <a:gd name="T16" fmla="*/ 156 w 299"/>
                <a:gd name="T17" fmla="*/ 292 h 292"/>
                <a:gd name="T18" fmla="*/ 123 w 299"/>
                <a:gd name="T19" fmla="*/ 292 h 292"/>
                <a:gd name="T20" fmla="*/ 98 w 299"/>
                <a:gd name="T21" fmla="*/ 286 h 292"/>
                <a:gd name="T22" fmla="*/ 71 w 299"/>
                <a:gd name="T23" fmla="*/ 272 h 292"/>
                <a:gd name="T24" fmla="*/ 46 w 299"/>
                <a:gd name="T25" fmla="*/ 259 h 292"/>
                <a:gd name="T26" fmla="*/ 27 w 299"/>
                <a:gd name="T27" fmla="*/ 234 h 292"/>
                <a:gd name="T28" fmla="*/ 14 w 299"/>
                <a:gd name="T29" fmla="*/ 215 h 292"/>
                <a:gd name="T30" fmla="*/ 0 w 299"/>
                <a:gd name="T31" fmla="*/ 182 h 292"/>
                <a:gd name="T32" fmla="*/ 0 w 299"/>
                <a:gd name="T33" fmla="*/ 156 h 292"/>
                <a:gd name="T34" fmla="*/ 0 w 299"/>
                <a:gd name="T35" fmla="*/ 123 h 292"/>
                <a:gd name="T36" fmla="*/ 7 w 299"/>
                <a:gd name="T37" fmla="*/ 97 h 292"/>
                <a:gd name="T38" fmla="*/ 20 w 299"/>
                <a:gd name="T39" fmla="*/ 71 h 292"/>
                <a:gd name="T40" fmla="*/ 39 w 299"/>
                <a:gd name="T41" fmla="*/ 45 h 292"/>
                <a:gd name="T42" fmla="*/ 58 w 299"/>
                <a:gd name="T43" fmla="*/ 26 h 292"/>
                <a:gd name="T44" fmla="*/ 85 w 299"/>
                <a:gd name="T45" fmla="*/ 13 h 292"/>
                <a:gd name="T46" fmla="*/ 111 w 299"/>
                <a:gd name="T47" fmla="*/ 0 h 292"/>
                <a:gd name="T48" fmla="*/ 143 w 299"/>
                <a:gd name="T49" fmla="*/ 0 h 292"/>
                <a:gd name="T50" fmla="*/ 169 w 299"/>
                <a:gd name="T51" fmla="*/ 0 h 292"/>
                <a:gd name="T52" fmla="*/ 201 w 299"/>
                <a:gd name="T53" fmla="*/ 6 h 292"/>
                <a:gd name="T54" fmla="*/ 228 w 299"/>
                <a:gd name="T55" fmla="*/ 20 h 292"/>
                <a:gd name="T56" fmla="*/ 247 w 299"/>
                <a:gd name="T57" fmla="*/ 33 h 292"/>
                <a:gd name="T58" fmla="*/ 266 w 299"/>
                <a:gd name="T59" fmla="*/ 58 h 292"/>
                <a:gd name="T60" fmla="*/ 279 w 299"/>
                <a:gd name="T61" fmla="*/ 78 h 292"/>
                <a:gd name="T62" fmla="*/ 292 w 299"/>
                <a:gd name="T63" fmla="*/ 110 h 292"/>
                <a:gd name="T64" fmla="*/ 299 w 299"/>
                <a:gd name="T65" fmla="*/ 136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9" h="292">
                  <a:moveTo>
                    <a:pt x="299" y="136"/>
                  </a:moveTo>
                  <a:lnTo>
                    <a:pt x="292" y="169"/>
                  </a:lnTo>
                  <a:lnTo>
                    <a:pt x="285" y="194"/>
                  </a:lnTo>
                  <a:lnTo>
                    <a:pt x="273" y="221"/>
                  </a:lnTo>
                  <a:lnTo>
                    <a:pt x="260" y="247"/>
                  </a:lnTo>
                  <a:lnTo>
                    <a:pt x="241" y="266"/>
                  </a:lnTo>
                  <a:lnTo>
                    <a:pt x="214" y="280"/>
                  </a:lnTo>
                  <a:lnTo>
                    <a:pt x="188" y="292"/>
                  </a:lnTo>
                  <a:lnTo>
                    <a:pt x="156" y="292"/>
                  </a:lnTo>
                  <a:lnTo>
                    <a:pt x="123" y="292"/>
                  </a:lnTo>
                  <a:lnTo>
                    <a:pt x="98" y="286"/>
                  </a:lnTo>
                  <a:lnTo>
                    <a:pt x="71" y="272"/>
                  </a:lnTo>
                  <a:lnTo>
                    <a:pt x="46" y="259"/>
                  </a:lnTo>
                  <a:lnTo>
                    <a:pt x="27" y="234"/>
                  </a:lnTo>
                  <a:lnTo>
                    <a:pt x="14" y="215"/>
                  </a:lnTo>
                  <a:lnTo>
                    <a:pt x="0" y="182"/>
                  </a:lnTo>
                  <a:lnTo>
                    <a:pt x="0" y="156"/>
                  </a:lnTo>
                  <a:lnTo>
                    <a:pt x="0" y="123"/>
                  </a:lnTo>
                  <a:lnTo>
                    <a:pt x="7" y="97"/>
                  </a:lnTo>
                  <a:lnTo>
                    <a:pt x="20" y="71"/>
                  </a:lnTo>
                  <a:lnTo>
                    <a:pt x="39" y="45"/>
                  </a:lnTo>
                  <a:lnTo>
                    <a:pt x="58" y="26"/>
                  </a:lnTo>
                  <a:lnTo>
                    <a:pt x="85" y="13"/>
                  </a:lnTo>
                  <a:lnTo>
                    <a:pt x="111" y="0"/>
                  </a:lnTo>
                  <a:lnTo>
                    <a:pt x="143" y="0"/>
                  </a:lnTo>
                  <a:lnTo>
                    <a:pt x="169" y="0"/>
                  </a:lnTo>
                  <a:lnTo>
                    <a:pt x="201" y="6"/>
                  </a:lnTo>
                  <a:lnTo>
                    <a:pt x="228" y="20"/>
                  </a:lnTo>
                  <a:lnTo>
                    <a:pt x="247" y="33"/>
                  </a:lnTo>
                  <a:lnTo>
                    <a:pt x="266" y="58"/>
                  </a:lnTo>
                  <a:lnTo>
                    <a:pt x="279" y="78"/>
                  </a:lnTo>
                  <a:lnTo>
                    <a:pt x="292" y="110"/>
                  </a:lnTo>
                  <a:lnTo>
                    <a:pt x="299" y="136"/>
                  </a:lnTo>
                  <a:close/>
                </a:path>
              </a:pathLst>
            </a:custGeom>
            <a:solidFill>
              <a:srgbClr val="F5E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3" name="Freeform 83"/>
            <p:cNvSpPr>
              <a:spLocks/>
            </p:cNvSpPr>
            <p:nvPr/>
          </p:nvSpPr>
          <p:spPr bwMode="auto">
            <a:xfrm>
              <a:off x="8594844" y="4306742"/>
              <a:ext cx="52388" cy="52388"/>
            </a:xfrm>
            <a:custGeom>
              <a:avLst/>
              <a:gdLst>
                <a:gd name="T0" fmla="*/ 299 w 299"/>
                <a:gd name="T1" fmla="*/ 143 h 298"/>
                <a:gd name="T2" fmla="*/ 299 w 299"/>
                <a:gd name="T3" fmla="*/ 168 h 298"/>
                <a:gd name="T4" fmla="*/ 292 w 299"/>
                <a:gd name="T5" fmla="*/ 201 h 298"/>
                <a:gd name="T6" fmla="*/ 279 w 299"/>
                <a:gd name="T7" fmla="*/ 227 h 298"/>
                <a:gd name="T8" fmla="*/ 259 w 299"/>
                <a:gd name="T9" fmla="*/ 247 h 298"/>
                <a:gd name="T10" fmla="*/ 240 w 299"/>
                <a:gd name="T11" fmla="*/ 266 h 298"/>
                <a:gd name="T12" fmla="*/ 214 w 299"/>
                <a:gd name="T13" fmla="*/ 285 h 298"/>
                <a:gd name="T14" fmla="*/ 188 w 299"/>
                <a:gd name="T15" fmla="*/ 292 h 298"/>
                <a:gd name="T16" fmla="*/ 163 w 299"/>
                <a:gd name="T17" fmla="*/ 298 h 298"/>
                <a:gd name="T18" fmla="*/ 130 w 299"/>
                <a:gd name="T19" fmla="*/ 298 h 298"/>
                <a:gd name="T20" fmla="*/ 98 w 299"/>
                <a:gd name="T21" fmla="*/ 292 h 298"/>
                <a:gd name="T22" fmla="*/ 71 w 299"/>
                <a:gd name="T23" fmla="*/ 279 h 298"/>
                <a:gd name="T24" fmla="*/ 52 w 299"/>
                <a:gd name="T25" fmla="*/ 260 h 298"/>
                <a:gd name="T26" fmla="*/ 33 w 299"/>
                <a:gd name="T27" fmla="*/ 240 h 298"/>
                <a:gd name="T28" fmla="*/ 20 w 299"/>
                <a:gd name="T29" fmla="*/ 214 h 298"/>
                <a:gd name="T30" fmla="*/ 7 w 299"/>
                <a:gd name="T31" fmla="*/ 188 h 298"/>
                <a:gd name="T32" fmla="*/ 0 w 299"/>
                <a:gd name="T33" fmla="*/ 155 h 298"/>
                <a:gd name="T34" fmla="*/ 7 w 299"/>
                <a:gd name="T35" fmla="*/ 130 h 298"/>
                <a:gd name="T36" fmla="*/ 13 w 299"/>
                <a:gd name="T37" fmla="*/ 97 h 298"/>
                <a:gd name="T38" fmla="*/ 26 w 299"/>
                <a:gd name="T39" fmla="*/ 71 h 298"/>
                <a:gd name="T40" fmla="*/ 39 w 299"/>
                <a:gd name="T41" fmla="*/ 52 h 298"/>
                <a:gd name="T42" fmla="*/ 58 w 299"/>
                <a:gd name="T43" fmla="*/ 32 h 298"/>
                <a:gd name="T44" fmla="*/ 85 w 299"/>
                <a:gd name="T45" fmla="*/ 13 h 298"/>
                <a:gd name="T46" fmla="*/ 117 w 299"/>
                <a:gd name="T47" fmla="*/ 6 h 298"/>
                <a:gd name="T48" fmla="*/ 142 w 299"/>
                <a:gd name="T49" fmla="*/ 0 h 298"/>
                <a:gd name="T50" fmla="*/ 175 w 299"/>
                <a:gd name="T51" fmla="*/ 0 h 298"/>
                <a:gd name="T52" fmla="*/ 201 w 299"/>
                <a:gd name="T53" fmla="*/ 6 h 298"/>
                <a:gd name="T54" fmla="*/ 227 w 299"/>
                <a:gd name="T55" fmla="*/ 19 h 298"/>
                <a:gd name="T56" fmla="*/ 253 w 299"/>
                <a:gd name="T57" fmla="*/ 39 h 298"/>
                <a:gd name="T58" fmla="*/ 272 w 299"/>
                <a:gd name="T59" fmla="*/ 58 h 298"/>
                <a:gd name="T60" fmla="*/ 285 w 299"/>
                <a:gd name="T61" fmla="*/ 84 h 298"/>
                <a:gd name="T62" fmla="*/ 299 w 299"/>
                <a:gd name="T63" fmla="*/ 111 h 298"/>
                <a:gd name="T64" fmla="*/ 299 w 299"/>
                <a:gd name="T65" fmla="*/ 143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9" h="298">
                  <a:moveTo>
                    <a:pt x="299" y="143"/>
                  </a:moveTo>
                  <a:lnTo>
                    <a:pt x="299" y="168"/>
                  </a:lnTo>
                  <a:lnTo>
                    <a:pt x="292" y="201"/>
                  </a:lnTo>
                  <a:lnTo>
                    <a:pt x="279" y="227"/>
                  </a:lnTo>
                  <a:lnTo>
                    <a:pt x="259" y="247"/>
                  </a:lnTo>
                  <a:lnTo>
                    <a:pt x="240" y="266"/>
                  </a:lnTo>
                  <a:lnTo>
                    <a:pt x="214" y="285"/>
                  </a:lnTo>
                  <a:lnTo>
                    <a:pt x="188" y="292"/>
                  </a:lnTo>
                  <a:lnTo>
                    <a:pt x="163" y="298"/>
                  </a:lnTo>
                  <a:lnTo>
                    <a:pt x="130" y="298"/>
                  </a:lnTo>
                  <a:lnTo>
                    <a:pt x="98" y="292"/>
                  </a:lnTo>
                  <a:lnTo>
                    <a:pt x="71" y="279"/>
                  </a:lnTo>
                  <a:lnTo>
                    <a:pt x="52" y="260"/>
                  </a:lnTo>
                  <a:lnTo>
                    <a:pt x="33" y="240"/>
                  </a:lnTo>
                  <a:lnTo>
                    <a:pt x="20" y="214"/>
                  </a:lnTo>
                  <a:lnTo>
                    <a:pt x="7" y="188"/>
                  </a:lnTo>
                  <a:lnTo>
                    <a:pt x="0" y="155"/>
                  </a:lnTo>
                  <a:lnTo>
                    <a:pt x="7" y="130"/>
                  </a:lnTo>
                  <a:lnTo>
                    <a:pt x="13" y="97"/>
                  </a:lnTo>
                  <a:lnTo>
                    <a:pt x="26" y="71"/>
                  </a:lnTo>
                  <a:lnTo>
                    <a:pt x="39" y="52"/>
                  </a:lnTo>
                  <a:lnTo>
                    <a:pt x="58" y="32"/>
                  </a:lnTo>
                  <a:lnTo>
                    <a:pt x="85" y="13"/>
                  </a:lnTo>
                  <a:lnTo>
                    <a:pt x="117" y="6"/>
                  </a:lnTo>
                  <a:lnTo>
                    <a:pt x="142" y="0"/>
                  </a:lnTo>
                  <a:lnTo>
                    <a:pt x="175" y="0"/>
                  </a:lnTo>
                  <a:lnTo>
                    <a:pt x="201" y="6"/>
                  </a:lnTo>
                  <a:lnTo>
                    <a:pt x="227" y="19"/>
                  </a:lnTo>
                  <a:lnTo>
                    <a:pt x="253" y="39"/>
                  </a:lnTo>
                  <a:lnTo>
                    <a:pt x="272" y="58"/>
                  </a:lnTo>
                  <a:lnTo>
                    <a:pt x="285" y="84"/>
                  </a:lnTo>
                  <a:lnTo>
                    <a:pt x="299" y="111"/>
                  </a:lnTo>
                  <a:lnTo>
                    <a:pt x="299" y="143"/>
                  </a:lnTo>
                  <a:close/>
                </a:path>
              </a:pathLst>
            </a:custGeom>
            <a:solidFill>
              <a:srgbClr val="F5E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4" name="Freeform 84"/>
            <p:cNvSpPr>
              <a:spLocks/>
            </p:cNvSpPr>
            <p:nvPr/>
          </p:nvSpPr>
          <p:spPr bwMode="auto">
            <a:xfrm>
              <a:off x="8277344" y="4482954"/>
              <a:ext cx="201613" cy="200025"/>
            </a:xfrm>
            <a:custGeom>
              <a:avLst/>
              <a:gdLst>
                <a:gd name="T0" fmla="*/ 1141 w 1141"/>
                <a:gd name="T1" fmla="*/ 597 h 1136"/>
                <a:gd name="T2" fmla="*/ 1122 w 1141"/>
                <a:gd name="T3" fmla="*/ 708 h 1136"/>
                <a:gd name="T4" fmla="*/ 1083 w 1141"/>
                <a:gd name="T5" fmla="*/ 811 h 1136"/>
                <a:gd name="T6" fmla="*/ 1031 w 1141"/>
                <a:gd name="T7" fmla="*/ 903 h 1136"/>
                <a:gd name="T8" fmla="*/ 953 w 1141"/>
                <a:gd name="T9" fmla="*/ 987 h 1136"/>
                <a:gd name="T10" fmla="*/ 869 w 1141"/>
                <a:gd name="T11" fmla="*/ 1052 h 1136"/>
                <a:gd name="T12" fmla="*/ 771 w 1141"/>
                <a:gd name="T13" fmla="*/ 1104 h 1136"/>
                <a:gd name="T14" fmla="*/ 662 w 1141"/>
                <a:gd name="T15" fmla="*/ 1129 h 1136"/>
                <a:gd name="T16" fmla="*/ 544 w 1141"/>
                <a:gd name="T17" fmla="*/ 1136 h 1136"/>
                <a:gd name="T18" fmla="*/ 427 w 1141"/>
                <a:gd name="T19" fmla="*/ 1117 h 1136"/>
                <a:gd name="T20" fmla="*/ 324 w 1141"/>
                <a:gd name="T21" fmla="*/ 1084 h 1136"/>
                <a:gd name="T22" fmla="*/ 234 w 1141"/>
                <a:gd name="T23" fmla="*/ 1025 h 1136"/>
                <a:gd name="T24" fmla="*/ 149 w 1141"/>
                <a:gd name="T25" fmla="*/ 954 h 1136"/>
                <a:gd name="T26" fmla="*/ 84 w 1141"/>
                <a:gd name="T27" fmla="*/ 863 h 1136"/>
                <a:gd name="T28" fmla="*/ 39 w 1141"/>
                <a:gd name="T29" fmla="*/ 766 h 1136"/>
                <a:gd name="T30" fmla="*/ 7 w 1141"/>
                <a:gd name="T31" fmla="*/ 656 h 1136"/>
                <a:gd name="T32" fmla="*/ 0 w 1141"/>
                <a:gd name="T33" fmla="*/ 538 h 1136"/>
                <a:gd name="T34" fmla="*/ 19 w 1141"/>
                <a:gd name="T35" fmla="*/ 428 h 1136"/>
                <a:gd name="T36" fmla="*/ 58 w 1141"/>
                <a:gd name="T37" fmla="*/ 324 h 1136"/>
                <a:gd name="T38" fmla="*/ 110 w 1141"/>
                <a:gd name="T39" fmla="*/ 226 h 1136"/>
                <a:gd name="T40" fmla="*/ 188 w 1141"/>
                <a:gd name="T41" fmla="*/ 149 h 1136"/>
                <a:gd name="T42" fmla="*/ 272 w 1141"/>
                <a:gd name="T43" fmla="*/ 77 h 1136"/>
                <a:gd name="T44" fmla="*/ 376 w 1141"/>
                <a:gd name="T45" fmla="*/ 33 h 1136"/>
                <a:gd name="T46" fmla="*/ 480 w 1141"/>
                <a:gd name="T47" fmla="*/ 6 h 1136"/>
                <a:gd name="T48" fmla="*/ 597 w 1141"/>
                <a:gd name="T49" fmla="*/ 0 h 1136"/>
                <a:gd name="T50" fmla="*/ 713 w 1141"/>
                <a:gd name="T51" fmla="*/ 12 h 1136"/>
                <a:gd name="T52" fmla="*/ 817 w 1141"/>
                <a:gd name="T53" fmla="*/ 52 h 1136"/>
                <a:gd name="T54" fmla="*/ 908 w 1141"/>
                <a:gd name="T55" fmla="*/ 110 h 1136"/>
                <a:gd name="T56" fmla="*/ 992 w 1141"/>
                <a:gd name="T57" fmla="*/ 182 h 1136"/>
                <a:gd name="T58" fmla="*/ 1057 w 1141"/>
                <a:gd name="T59" fmla="*/ 266 h 1136"/>
                <a:gd name="T60" fmla="*/ 1102 w 1141"/>
                <a:gd name="T61" fmla="*/ 370 h 1136"/>
                <a:gd name="T62" fmla="*/ 1134 w 1141"/>
                <a:gd name="T63" fmla="*/ 480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41" h="1136">
                  <a:moveTo>
                    <a:pt x="1141" y="538"/>
                  </a:moveTo>
                  <a:lnTo>
                    <a:pt x="1141" y="597"/>
                  </a:lnTo>
                  <a:lnTo>
                    <a:pt x="1134" y="649"/>
                  </a:lnTo>
                  <a:lnTo>
                    <a:pt x="1122" y="708"/>
                  </a:lnTo>
                  <a:lnTo>
                    <a:pt x="1109" y="759"/>
                  </a:lnTo>
                  <a:lnTo>
                    <a:pt x="1083" y="811"/>
                  </a:lnTo>
                  <a:lnTo>
                    <a:pt x="1057" y="857"/>
                  </a:lnTo>
                  <a:lnTo>
                    <a:pt x="1031" y="903"/>
                  </a:lnTo>
                  <a:lnTo>
                    <a:pt x="992" y="947"/>
                  </a:lnTo>
                  <a:lnTo>
                    <a:pt x="953" y="987"/>
                  </a:lnTo>
                  <a:lnTo>
                    <a:pt x="914" y="1019"/>
                  </a:lnTo>
                  <a:lnTo>
                    <a:pt x="869" y="1052"/>
                  </a:lnTo>
                  <a:lnTo>
                    <a:pt x="817" y="1077"/>
                  </a:lnTo>
                  <a:lnTo>
                    <a:pt x="771" y="1104"/>
                  </a:lnTo>
                  <a:lnTo>
                    <a:pt x="713" y="1117"/>
                  </a:lnTo>
                  <a:lnTo>
                    <a:pt x="662" y="1129"/>
                  </a:lnTo>
                  <a:lnTo>
                    <a:pt x="603" y="1136"/>
                  </a:lnTo>
                  <a:lnTo>
                    <a:pt x="544" y="1136"/>
                  </a:lnTo>
                  <a:lnTo>
                    <a:pt x="486" y="1129"/>
                  </a:lnTo>
                  <a:lnTo>
                    <a:pt x="427" y="1117"/>
                  </a:lnTo>
                  <a:lnTo>
                    <a:pt x="376" y="1104"/>
                  </a:lnTo>
                  <a:lnTo>
                    <a:pt x="324" y="1084"/>
                  </a:lnTo>
                  <a:lnTo>
                    <a:pt x="278" y="1058"/>
                  </a:lnTo>
                  <a:lnTo>
                    <a:pt x="234" y="1025"/>
                  </a:lnTo>
                  <a:lnTo>
                    <a:pt x="188" y="993"/>
                  </a:lnTo>
                  <a:lnTo>
                    <a:pt x="149" y="954"/>
                  </a:lnTo>
                  <a:lnTo>
                    <a:pt x="116" y="909"/>
                  </a:lnTo>
                  <a:lnTo>
                    <a:pt x="84" y="863"/>
                  </a:lnTo>
                  <a:lnTo>
                    <a:pt x="58" y="817"/>
                  </a:lnTo>
                  <a:lnTo>
                    <a:pt x="39" y="766"/>
                  </a:lnTo>
                  <a:lnTo>
                    <a:pt x="19" y="714"/>
                  </a:lnTo>
                  <a:lnTo>
                    <a:pt x="7" y="656"/>
                  </a:lnTo>
                  <a:lnTo>
                    <a:pt x="0" y="597"/>
                  </a:lnTo>
                  <a:lnTo>
                    <a:pt x="0" y="538"/>
                  </a:lnTo>
                  <a:lnTo>
                    <a:pt x="7" y="480"/>
                  </a:lnTo>
                  <a:lnTo>
                    <a:pt x="19" y="428"/>
                  </a:lnTo>
                  <a:lnTo>
                    <a:pt x="39" y="370"/>
                  </a:lnTo>
                  <a:lnTo>
                    <a:pt x="58" y="324"/>
                  </a:lnTo>
                  <a:lnTo>
                    <a:pt x="84" y="272"/>
                  </a:lnTo>
                  <a:lnTo>
                    <a:pt x="110" y="226"/>
                  </a:lnTo>
                  <a:lnTo>
                    <a:pt x="149" y="188"/>
                  </a:lnTo>
                  <a:lnTo>
                    <a:pt x="188" y="149"/>
                  </a:lnTo>
                  <a:lnTo>
                    <a:pt x="227" y="110"/>
                  </a:lnTo>
                  <a:lnTo>
                    <a:pt x="272" y="77"/>
                  </a:lnTo>
                  <a:lnTo>
                    <a:pt x="324" y="52"/>
                  </a:lnTo>
                  <a:lnTo>
                    <a:pt x="376" y="33"/>
                  </a:lnTo>
                  <a:lnTo>
                    <a:pt x="427" y="12"/>
                  </a:lnTo>
                  <a:lnTo>
                    <a:pt x="480" y="6"/>
                  </a:lnTo>
                  <a:lnTo>
                    <a:pt x="538" y="0"/>
                  </a:lnTo>
                  <a:lnTo>
                    <a:pt x="597" y="0"/>
                  </a:lnTo>
                  <a:lnTo>
                    <a:pt x="655" y="6"/>
                  </a:lnTo>
                  <a:lnTo>
                    <a:pt x="713" y="12"/>
                  </a:lnTo>
                  <a:lnTo>
                    <a:pt x="765" y="33"/>
                  </a:lnTo>
                  <a:lnTo>
                    <a:pt x="817" y="52"/>
                  </a:lnTo>
                  <a:lnTo>
                    <a:pt x="863" y="77"/>
                  </a:lnTo>
                  <a:lnTo>
                    <a:pt x="908" y="110"/>
                  </a:lnTo>
                  <a:lnTo>
                    <a:pt x="953" y="142"/>
                  </a:lnTo>
                  <a:lnTo>
                    <a:pt x="992" y="182"/>
                  </a:lnTo>
                  <a:lnTo>
                    <a:pt x="1025" y="220"/>
                  </a:lnTo>
                  <a:lnTo>
                    <a:pt x="1057" y="266"/>
                  </a:lnTo>
                  <a:lnTo>
                    <a:pt x="1083" y="318"/>
                  </a:lnTo>
                  <a:lnTo>
                    <a:pt x="1102" y="370"/>
                  </a:lnTo>
                  <a:lnTo>
                    <a:pt x="1122" y="421"/>
                  </a:lnTo>
                  <a:lnTo>
                    <a:pt x="1134" y="480"/>
                  </a:lnTo>
                  <a:lnTo>
                    <a:pt x="1141" y="538"/>
                  </a:lnTo>
                  <a:close/>
                </a:path>
              </a:pathLst>
            </a:custGeom>
            <a:solidFill>
              <a:srgbClr val="F5E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5" name="Freeform 85"/>
            <p:cNvSpPr>
              <a:spLocks/>
            </p:cNvSpPr>
            <p:nvPr/>
          </p:nvSpPr>
          <p:spPr bwMode="auto">
            <a:xfrm>
              <a:off x="8329732" y="4905229"/>
              <a:ext cx="57150" cy="57150"/>
            </a:xfrm>
            <a:custGeom>
              <a:avLst/>
              <a:gdLst>
                <a:gd name="T0" fmla="*/ 324 w 324"/>
                <a:gd name="T1" fmla="*/ 149 h 325"/>
                <a:gd name="T2" fmla="*/ 324 w 324"/>
                <a:gd name="T3" fmla="*/ 182 h 325"/>
                <a:gd name="T4" fmla="*/ 311 w 324"/>
                <a:gd name="T5" fmla="*/ 214 h 325"/>
                <a:gd name="T6" fmla="*/ 299 w 324"/>
                <a:gd name="T7" fmla="*/ 247 h 325"/>
                <a:gd name="T8" fmla="*/ 279 w 324"/>
                <a:gd name="T9" fmla="*/ 267 h 325"/>
                <a:gd name="T10" fmla="*/ 259 w 324"/>
                <a:gd name="T11" fmla="*/ 293 h 325"/>
                <a:gd name="T12" fmla="*/ 234 w 324"/>
                <a:gd name="T13" fmla="*/ 306 h 325"/>
                <a:gd name="T14" fmla="*/ 201 w 324"/>
                <a:gd name="T15" fmla="*/ 319 h 325"/>
                <a:gd name="T16" fmla="*/ 169 w 324"/>
                <a:gd name="T17" fmla="*/ 325 h 325"/>
                <a:gd name="T18" fmla="*/ 137 w 324"/>
                <a:gd name="T19" fmla="*/ 319 h 325"/>
                <a:gd name="T20" fmla="*/ 104 w 324"/>
                <a:gd name="T21" fmla="*/ 312 h 325"/>
                <a:gd name="T22" fmla="*/ 78 w 324"/>
                <a:gd name="T23" fmla="*/ 300 h 325"/>
                <a:gd name="T24" fmla="*/ 52 w 324"/>
                <a:gd name="T25" fmla="*/ 279 h 325"/>
                <a:gd name="T26" fmla="*/ 32 w 324"/>
                <a:gd name="T27" fmla="*/ 260 h 325"/>
                <a:gd name="T28" fmla="*/ 13 w 324"/>
                <a:gd name="T29" fmla="*/ 235 h 325"/>
                <a:gd name="T30" fmla="*/ 7 w 324"/>
                <a:gd name="T31" fmla="*/ 202 h 325"/>
                <a:gd name="T32" fmla="*/ 0 w 324"/>
                <a:gd name="T33" fmla="*/ 170 h 325"/>
                <a:gd name="T34" fmla="*/ 0 w 324"/>
                <a:gd name="T35" fmla="*/ 137 h 325"/>
                <a:gd name="T36" fmla="*/ 7 w 324"/>
                <a:gd name="T37" fmla="*/ 105 h 325"/>
                <a:gd name="T38" fmla="*/ 20 w 324"/>
                <a:gd name="T39" fmla="*/ 78 h 325"/>
                <a:gd name="T40" fmla="*/ 39 w 324"/>
                <a:gd name="T41" fmla="*/ 53 h 325"/>
                <a:gd name="T42" fmla="*/ 65 w 324"/>
                <a:gd name="T43" fmla="*/ 33 h 325"/>
                <a:gd name="T44" fmla="*/ 91 w 324"/>
                <a:gd name="T45" fmla="*/ 13 h 325"/>
                <a:gd name="T46" fmla="*/ 117 w 324"/>
                <a:gd name="T47" fmla="*/ 0 h 325"/>
                <a:gd name="T48" fmla="*/ 150 w 324"/>
                <a:gd name="T49" fmla="*/ 0 h 325"/>
                <a:gd name="T50" fmla="*/ 188 w 324"/>
                <a:gd name="T51" fmla="*/ 0 h 325"/>
                <a:gd name="T52" fmla="*/ 215 w 324"/>
                <a:gd name="T53" fmla="*/ 7 h 325"/>
                <a:gd name="T54" fmla="*/ 246 w 324"/>
                <a:gd name="T55" fmla="*/ 20 h 325"/>
                <a:gd name="T56" fmla="*/ 272 w 324"/>
                <a:gd name="T57" fmla="*/ 40 h 325"/>
                <a:gd name="T58" fmla="*/ 292 w 324"/>
                <a:gd name="T59" fmla="*/ 65 h 325"/>
                <a:gd name="T60" fmla="*/ 305 w 324"/>
                <a:gd name="T61" fmla="*/ 92 h 325"/>
                <a:gd name="T62" fmla="*/ 318 w 324"/>
                <a:gd name="T63" fmla="*/ 117 h 325"/>
                <a:gd name="T64" fmla="*/ 324 w 324"/>
                <a:gd name="T65" fmla="*/ 149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4" h="325">
                  <a:moveTo>
                    <a:pt x="324" y="149"/>
                  </a:moveTo>
                  <a:lnTo>
                    <a:pt x="324" y="182"/>
                  </a:lnTo>
                  <a:lnTo>
                    <a:pt x="311" y="214"/>
                  </a:lnTo>
                  <a:lnTo>
                    <a:pt x="299" y="247"/>
                  </a:lnTo>
                  <a:lnTo>
                    <a:pt x="279" y="267"/>
                  </a:lnTo>
                  <a:lnTo>
                    <a:pt x="259" y="293"/>
                  </a:lnTo>
                  <a:lnTo>
                    <a:pt x="234" y="306"/>
                  </a:lnTo>
                  <a:lnTo>
                    <a:pt x="201" y="319"/>
                  </a:lnTo>
                  <a:lnTo>
                    <a:pt x="169" y="325"/>
                  </a:lnTo>
                  <a:lnTo>
                    <a:pt x="137" y="319"/>
                  </a:lnTo>
                  <a:lnTo>
                    <a:pt x="104" y="312"/>
                  </a:lnTo>
                  <a:lnTo>
                    <a:pt x="78" y="300"/>
                  </a:lnTo>
                  <a:lnTo>
                    <a:pt x="52" y="279"/>
                  </a:lnTo>
                  <a:lnTo>
                    <a:pt x="32" y="260"/>
                  </a:lnTo>
                  <a:lnTo>
                    <a:pt x="13" y="235"/>
                  </a:lnTo>
                  <a:lnTo>
                    <a:pt x="7" y="202"/>
                  </a:lnTo>
                  <a:lnTo>
                    <a:pt x="0" y="170"/>
                  </a:lnTo>
                  <a:lnTo>
                    <a:pt x="0" y="137"/>
                  </a:lnTo>
                  <a:lnTo>
                    <a:pt x="7" y="105"/>
                  </a:lnTo>
                  <a:lnTo>
                    <a:pt x="20" y="78"/>
                  </a:lnTo>
                  <a:lnTo>
                    <a:pt x="39" y="53"/>
                  </a:lnTo>
                  <a:lnTo>
                    <a:pt x="65" y="33"/>
                  </a:lnTo>
                  <a:lnTo>
                    <a:pt x="91" y="13"/>
                  </a:lnTo>
                  <a:lnTo>
                    <a:pt x="117" y="0"/>
                  </a:lnTo>
                  <a:lnTo>
                    <a:pt x="150" y="0"/>
                  </a:lnTo>
                  <a:lnTo>
                    <a:pt x="188" y="0"/>
                  </a:lnTo>
                  <a:lnTo>
                    <a:pt x="215" y="7"/>
                  </a:lnTo>
                  <a:lnTo>
                    <a:pt x="246" y="20"/>
                  </a:lnTo>
                  <a:lnTo>
                    <a:pt x="272" y="40"/>
                  </a:lnTo>
                  <a:lnTo>
                    <a:pt x="292" y="65"/>
                  </a:lnTo>
                  <a:lnTo>
                    <a:pt x="305" y="92"/>
                  </a:lnTo>
                  <a:lnTo>
                    <a:pt x="318" y="117"/>
                  </a:lnTo>
                  <a:lnTo>
                    <a:pt x="324" y="149"/>
                  </a:lnTo>
                  <a:close/>
                </a:path>
              </a:pathLst>
            </a:custGeom>
            <a:solidFill>
              <a:srgbClr val="F5E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6" name="Freeform 86"/>
            <p:cNvSpPr>
              <a:spLocks/>
            </p:cNvSpPr>
            <p:nvPr/>
          </p:nvSpPr>
          <p:spPr bwMode="auto">
            <a:xfrm>
              <a:off x="8080494" y="4544867"/>
              <a:ext cx="57150" cy="57150"/>
            </a:xfrm>
            <a:custGeom>
              <a:avLst/>
              <a:gdLst>
                <a:gd name="T0" fmla="*/ 325 w 325"/>
                <a:gd name="T1" fmla="*/ 156 h 325"/>
                <a:gd name="T2" fmla="*/ 325 w 325"/>
                <a:gd name="T3" fmla="*/ 188 h 325"/>
                <a:gd name="T4" fmla="*/ 318 w 325"/>
                <a:gd name="T5" fmla="*/ 215 h 325"/>
                <a:gd name="T6" fmla="*/ 305 w 325"/>
                <a:gd name="T7" fmla="*/ 247 h 325"/>
                <a:gd name="T8" fmla="*/ 286 w 325"/>
                <a:gd name="T9" fmla="*/ 273 h 325"/>
                <a:gd name="T10" fmla="*/ 260 w 325"/>
                <a:gd name="T11" fmla="*/ 293 h 325"/>
                <a:gd name="T12" fmla="*/ 234 w 325"/>
                <a:gd name="T13" fmla="*/ 306 h 325"/>
                <a:gd name="T14" fmla="*/ 208 w 325"/>
                <a:gd name="T15" fmla="*/ 318 h 325"/>
                <a:gd name="T16" fmla="*/ 175 w 325"/>
                <a:gd name="T17" fmla="*/ 325 h 325"/>
                <a:gd name="T18" fmla="*/ 143 w 325"/>
                <a:gd name="T19" fmla="*/ 325 h 325"/>
                <a:gd name="T20" fmla="*/ 111 w 325"/>
                <a:gd name="T21" fmla="*/ 312 h 325"/>
                <a:gd name="T22" fmla="*/ 78 w 325"/>
                <a:gd name="T23" fmla="*/ 299 h 325"/>
                <a:gd name="T24" fmla="*/ 59 w 325"/>
                <a:gd name="T25" fmla="*/ 280 h 325"/>
                <a:gd name="T26" fmla="*/ 32 w 325"/>
                <a:gd name="T27" fmla="*/ 260 h 325"/>
                <a:gd name="T28" fmla="*/ 20 w 325"/>
                <a:gd name="T29" fmla="*/ 234 h 325"/>
                <a:gd name="T30" fmla="*/ 7 w 325"/>
                <a:gd name="T31" fmla="*/ 201 h 325"/>
                <a:gd name="T32" fmla="*/ 0 w 325"/>
                <a:gd name="T33" fmla="*/ 169 h 325"/>
                <a:gd name="T34" fmla="*/ 0 w 325"/>
                <a:gd name="T35" fmla="*/ 136 h 325"/>
                <a:gd name="T36" fmla="*/ 13 w 325"/>
                <a:gd name="T37" fmla="*/ 104 h 325"/>
                <a:gd name="T38" fmla="*/ 26 w 325"/>
                <a:gd name="T39" fmla="*/ 78 h 325"/>
                <a:gd name="T40" fmla="*/ 46 w 325"/>
                <a:gd name="T41" fmla="*/ 52 h 325"/>
                <a:gd name="T42" fmla="*/ 65 w 325"/>
                <a:gd name="T43" fmla="*/ 33 h 325"/>
                <a:gd name="T44" fmla="*/ 91 w 325"/>
                <a:gd name="T45" fmla="*/ 14 h 325"/>
                <a:gd name="T46" fmla="*/ 124 w 325"/>
                <a:gd name="T47" fmla="*/ 6 h 325"/>
                <a:gd name="T48" fmla="*/ 156 w 325"/>
                <a:gd name="T49" fmla="*/ 0 h 325"/>
                <a:gd name="T50" fmla="*/ 189 w 325"/>
                <a:gd name="T51" fmla="*/ 0 h 325"/>
                <a:gd name="T52" fmla="*/ 221 w 325"/>
                <a:gd name="T53" fmla="*/ 6 h 325"/>
                <a:gd name="T54" fmla="*/ 246 w 325"/>
                <a:gd name="T55" fmla="*/ 20 h 325"/>
                <a:gd name="T56" fmla="*/ 273 w 325"/>
                <a:gd name="T57" fmla="*/ 39 h 325"/>
                <a:gd name="T58" fmla="*/ 292 w 325"/>
                <a:gd name="T59" fmla="*/ 65 h 325"/>
                <a:gd name="T60" fmla="*/ 311 w 325"/>
                <a:gd name="T61" fmla="*/ 92 h 325"/>
                <a:gd name="T62" fmla="*/ 325 w 325"/>
                <a:gd name="T63" fmla="*/ 117 h 325"/>
                <a:gd name="T64" fmla="*/ 325 w 325"/>
                <a:gd name="T65" fmla="*/ 156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5" h="325">
                  <a:moveTo>
                    <a:pt x="325" y="156"/>
                  </a:moveTo>
                  <a:lnTo>
                    <a:pt x="325" y="188"/>
                  </a:lnTo>
                  <a:lnTo>
                    <a:pt x="318" y="215"/>
                  </a:lnTo>
                  <a:lnTo>
                    <a:pt x="305" y="247"/>
                  </a:lnTo>
                  <a:lnTo>
                    <a:pt x="286" y="273"/>
                  </a:lnTo>
                  <a:lnTo>
                    <a:pt x="260" y="293"/>
                  </a:lnTo>
                  <a:lnTo>
                    <a:pt x="234" y="306"/>
                  </a:lnTo>
                  <a:lnTo>
                    <a:pt x="208" y="318"/>
                  </a:lnTo>
                  <a:lnTo>
                    <a:pt x="175" y="325"/>
                  </a:lnTo>
                  <a:lnTo>
                    <a:pt x="143" y="325"/>
                  </a:lnTo>
                  <a:lnTo>
                    <a:pt x="111" y="312"/>
                  </a:lnTo>
                  <a:lnTo>
                    <a:pt x="78" y="299"/>
                  </a:lnTo>
                  <a:lnTo>
                    <a:pt x="59" y="280"/>
                  </a:lnTo>
                  <a:lnTo>
                    <a:pt x="32" y="260"/>
                  </a:lnTo>
                  <a:lnTo>
                    <a:pt x="20" y="234"/>
                  </a:lnTo>
                  <a:lnTo>
                    <a:pt x="7" y="201"/>
                  </a:lnTo>
                  <a:lnTo>
                    <a:pt x="0" y="169"/>
                  </a:lnTo>
                  <a:lnTo>
                    <a:pt x="0" y="136"/>
                  </a:lnTo>
                  <a:lnTo>
                    <a:pt x="13" y="104"/>
                  </a:lnTo>
                  <a:lnTo>
                    <a:pt x="26" y="78"/>
                  </a:lnTo>
                  <a:lnTo>
                    <a:pt x="46" y="52"/>
                  </a:lnTo>
                  <a:lnTo>
                    <a:pt x="65" y="33"/>
                  </a:lnTo>
                  <a:lnTo>
                    <a:pt x="91" y="14"/>
                  </a:lnTo>
                  <a:lnTo>
                    <a:pt x="124" y="6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1" y="6"/>
                  </a:lnTo>
                  <a:lnTo>
                    <a:pt x="246" y="20"/>
                  </a:lnTo>
                  <a:lnTo>
                    <a:pt x="273" y="39"/>
                  </a:lnTo>
                  <a:lnTo>
                    <a:pt x="292" y="65"/>
                  </a:lnTo>
                  <a:lnTo>
                    <a:pt x="311" y="92"/>
                  </a:lnTo>
                  <a:lnTo>
                    <a:pt x="325" y="117"/>
                  </a:lnTo>
                  <a:lnTo>
                    <a:pt x="325" y="156"/>
                  </a:lnTo>
                  <a:close/>
                </a:path>
              </a:pathLst>
            </a:custGeom>
            <a:solidFill>
              <a:srgbClr val="F5E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7" name="Freeform 87"/>
            <p:cNvSpPr>
              <a:spLocks/>
            </p:cNvSpPr>
            <p:nvPr/>
          </p:nvSpPr>
          <p:spPr bwMode="auto">
            <a:xfrm>
              <a:off x="8328144" y="5411642"/>
              <a:ext cx="47625" cy="49213"/>
            </a:xfrm>
            <a:custGeom>
              <a:avLst/>
              <a:gdLst>
                <a:gd name="T0" fmla="*/ 271 w 271"/>
                <a:gd name="T1" fmla="*/ 129 h 273"/>
                <a:gd name="T2" fmla="*/ 265 w 271"/>
                <a:gd name="T3" fmla="*/ 156 h 273"/>
                <a:gd name="T4" fmla="*/ 258 w 271"/>
                <a:gd name="T5" fmla="*/ 181 h 273"/>
                <a:gd name="T6" fmla="*/ 252 w 271"/>
                <a:gd name="T7" fmla="*/ 208 h 273"/>
                <a:gd name="T8" fmla="*/ 233 w 271"/>
                <a:gd name="T9" fmla="*/ 227 h 273"/>
                <a:gd name="T10" fmla="*/ 213 w 271"/>
                <a:gd name="T11" fmla="*/ 246 h 273"/>
                <a:gd name="T12" fmla="*/ 194 w 271"/>
                <a:gd name="T13" fmla="*/ 259 h 273"/>
                <a:gd name="T14" fmla="*/ 168 w 271"/>
                <a:gd name="T15" fmla="*/ 273 h 273"/>
                <a:gd name="T16" fmla="*/ 141 w 271"/>
                <a:gd name="T17" fmla="*/ 273 h 273"/>
                <a:gd name="T18" fmla="*/ 116 w 271"/>
                <a:gd name="T19" fmla="*/ 273 h 273"/>
                <a:gd name="T20" fmla="*/ 90 w 271"/>
                <a:gd name="T21" fmla="*/ 267 h 273"/>
                <a:gd name="T22" fmla="*/ 64 w 271"/>
                <a:gd name="T23" fmla="*/ 253 h 273"/>
                <a:gd name="T24" fmla="*/ 44 w 271"/>
                <a:gd name="T25" fmla="*/ 240 h 273"/>
                <a:gd name="T26" fmla="*/ 25 w 271"/>
                <a:gd name="T27" fmla="*/ 221 h 273"/>
                <a:gd name="T28" fmla="*/ 12 w 271"/>
                <a:gd name="T29" fmla="*/ 194 h 273"/>
                <a:gd name="T30" fmla="*/ 6 w 271"/>
                <a:gd name="T31" fmla="*/ 175 h 273"/>
                <a:gd name="T32" fmla="*/ 0 w 271"/>
                <a:gd name="T33" fmla="*/ 143 h 273"/>
                <a:gd name="T34" fmla="*/ 0 w 271"/>
                <a:gd name="T35" fmla="*/ 116 h 273"/>
                <a:gd name="T36" fmla="*/ 6 w 271"/>
                <a:gd name="T37" fmla="*/ 91 h 273"/>
                <a:gd name="T38" fmla="*/ 19 w 271"/>
                <a:gd name="T39" fmla="*/ 72 h 273"/>
                <a:gd name="T40" fmla="*/ 32 w 271"/>
                <a:gd name="T41" fmla="*/ 45 h 273"/>
                <a:gd name="T42" fmla="*/ 51 w 271"/>
                <a:gd name="T43" fmla="*/ 32 h 273"/>
                <a:gd name="T44" fmla="*/ 77 w 271"/>
                <a:gd name="T45" fmla="*/ 20 h 273"/>
                <a:gd name="T46" fmla="*/ 97 w 271"/>
                <a:gd name="T47" fmla="*/ 7 h 273"/>
                <a:gd name="T48" fmla="*/ 129 w 271"/>
                <a:gd name="T49" fmla="*/ 0 h 273"/>
                <a:gd name="T50" fmla="*/ 155 w 271"/>
                <a:gd name="T51" fmla="*/ 7 h 273"/>
                <a:gd name="T52" fmla="*/ 181 w 271"/>
                <a:gd name="T53" fmla="*/ 13 h 273"/>
                <a:gd name="T54" fmla="*/ 206 w 271"/>
                <a:gd name="T55" fmla="*/ 20 h 273"/>
                <a:gd name="T56" fmla="*/ 227 w 271"/>
                <a:gd name="T57" fmla="*/ 39 h 273"/>
                <a:gd name="T58" fmla="*/ 239 w 271"/>
                <a:gd name="T59" fmla="*/ 58 h 273"/>
                <a:gd name="T60" fmla="*/ 258 w 271"/>
                <a:gd name="T61" fmla="*/ 78 h 273"/>
                <a:gd name="T62" fmla="*/ 265 w 271"/>
                <a:gd name="T63" fmla="*/ 104 h 273"/>
                <a:gd name="T64" fmla="*/ 271 w 271"/>
                <a:gd name="T65" fmla="*/ 129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1" h="273">
                  <a:moveTo>
                    <a:pt x="271" y="129"/>
                  </a:moveTo>
                  <a:lnTo>
                    <a:pt x="265" y="156"/>
                  </a:lnTo>
                  <a:lnTo>
                    <a:pt x="258" y="181"/>
                  </a:lnTo>
                  <a:lnTo>
                    <a:pt x="252" y="208"/>
                  </a:lnTo>
                  <a:lnTo>
                    <a:pt x="233" y="227"/>
                  </a:lnTo>
                  <a:lnTo>
                    <a:pt x="213" y="246"/>
                  </a:lnTo>
                  <a:lnTo>
                    <a:pt x="194" y="259"/>
                  </a:lnTo>
                  <a:lnTo>
                    <a:pt x="168" y="273"/>
                  </a:lnTo>
                  <a:lnTo>
                    <a:pt x="141" y="273"/>
                  </a:lnTo>
                  <a:lnTo>
                    <a:pt x="116" y="273"/>
                  </a:lnTo>
                  <a:lnTo>
                    <a:pt x="90" y="267"/>
                  </a:lnTo>
                  <a:lnTo>
                    <a:pt x="64" y="253"/>
                  </a:lnTo>
                  <a:lnTo>
                    <a:pt x="44" y="240"/>
                  </a:lnTo>
                  <a:lnTo>
                    <a:pt x="25" y="221"/>
                  </a:lnTo>
                  <a:lnTo>
                    <a:pt x="12" y="194"/>
                  </a:lnTo>
                  <a:lnTo>
                    <a:pt x="6" y="175"/>
                  </a:lnTo>
                  <a:lnTo>
                    <a:pt x="0" y="143"/>
                  </a:lnTo>
                  <a:lnTo>
                    <a:pt x="0" y="116"/>
                  </a:lnTo>
                  <a:lnTo>
                    <a:pt x="6" y="91"/>
                  </a:lnTo>
                  <a:lnTo>
                    <a:pt x="19" y="72"/>
                  </a:lnTo>
                  <a:lnTo>
                    <a:pt x="32" y="45"/>
                  </a:lnTo>
                  <a:lnTo>
                    <a:pt x="51" y="32"/>
                  </a:lnTo>
                  <a:lnTo>
                    <a:pt x="77" y="20"/>
                  </a:lnTo>
                  <a:lnTo>
                    <a:pt x="97" y="7"/>
                  </a:lnTo>
                  <a:lnTo>
                    <a:pt x="129" y="0"/>
                  </a:lnTo>
                  <a:lnTo>
                    <a:pt x="155" y="7"/>
                  </a:lnTo>
                  <a:lnTo>
                    <a:pt x="181" y="13"/>
                  </a:lnTo>
                  <a:lnTo>
                    <a:pt x="206" y="20"/>
                  </a:lnTo>
                  <a:lnTo>
                    <a:pt x="227" y="39"/>
                  </a:lnTo>
                  <a:lnTo>
                    <a:pt x="239" y="58"/>
                  </a:lnTo>
                  <a:lnTo>
                    <a:pt x="258" y="78"/>
                  </a:lnTo>
                  <a:lnTo>
                    <a:pt x="265" y="104"/>
                  </a:lnTo>
                  <a:lnTo>
                    <a:pt x="271" y="129"/>
                  </a:lnTo>
                  <a:close/>
                </a:path>
              </a:pathLst>
            </a:custGeom>
            <a:solidFill>
              <a:srgbClr val="F5E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8" name="Freeform 88"/>
            <p:cNvSpPr>
              <a:spLocks/>
            </p:cNvSpPr>
            <p:nvPr/>
          </p:nvSpPr>
          <p:spPr bwMode="auto">
            <a:xfrm>
              <a:off x="8158282" y="4922692"/>
              <a:ext cx="47625" cy="49213"/>
            </a:xfrm>
            <a:custGeom>
              <a:avLst/>
              <a:gdLst>
                <a:gd name="T0" fmla="*/ 266 w 266"/>
                <a:gd name="T1" fmla="*/ 130 h 272"/>
                <a:gd name="T2" fmla="*/ 266 w 266"/>
                <a:gd name="T3" fmla="*/ 155 h 272"/>
                <a:gd name="T4" fmla="*/ 260 w 266"/>
                <a:gd name="T5" fmla="*/ 181 h 272"/>
                <a:gd name="T6" fmla="*/ 254 w 266"/>
                <a:gd name="T7" fmla="*/ 207 h 272"/>
                <a:gd name="T8" fmla="*/ 233 w 266"/>
                <a:gd name="T9" fmla="*/ 227 h 272"/>
                <a:gd name="T10" fmla="*/ 214 w 266"/>
                <a:gd name="T11" fmla="*/ 246 h 272"/>
                <a:gd name="T12" fmla="*/ 195 w 266"/>
                <a:gd name="T13" fmla="*/ 260 h 272"/>
                <a:gd name="T14" fmla="*/ 170 w 266"/>
                <a:gd name="T15" fmla="*/ 266 h 272"/>
                <a:gd name="T16" fmla="*/ 143 w 266"/>
                <a:gd name="T17" fmla="*/ 272 h 272"/>
                <a:gd name="T18" fmla="*/ 117 w 266"/>
                <a:gd name="T19" fmla="*/ 272 h 272"/>
                <a:gd name="T20" fmla="*/ 91 w 266"/>
                <a:gd name="T21" fmla="*/ 266 h 272"/>
                <a:gd name="T22" fmla="*/ 65 w 266"/>
                <a:gd name="T23" fmla="*/ 253 h 272"/>
                <a:gd name="T24" fmla="*/ 46 w 266"/>
                <a:gd name="T25" fmla="*/ 239 h 272"/>
                <a:gd name="T26" fmla="*/ 27 w 266"/>
                <a:gd name="T27" fmla="*/ 220 h 272"/>
                <a:gd name="T28" fmla="*/ 13 w 266"/>
                <a:gd name="T29" fmla="*/ 195 h 272"/>
                <a:gd name="T30" fmla="*/ 0 w 266"/>
                <a:gd name="T31" fmla="*/ 168 h 272"/>
                <a:gd name="T32" fmla="*/ 0 w 266"/>
                <a:gd name="T33" fmla="*/ 142 h 272"/>
                <a:gd name="T34" fmla="*/ 0 w 266"/>
                <a:gd name="T35" fmla="*/ 116 h 272"/>
                <a:gd name="T36" fmla="*/ 7 w 266"/>
                <a:gd name="T37" fmla="*/ 90 h 272"/>
                <a:gd name="T38" fmla="*/ 19 w 266"/>
                <a:gd name="T39" fmla="*/ 65 h 272"/>
                <a:gd name="T40" fmla="*/ 33 w 266"/>
                <a:gd name="T41" fmla="*/ 44 h 272"/>
                <a:gd name="T42" fmla="*/ 52 w 266"/>
                <a:gd name="T43" fmla="*/ 25 h 272"/>
                <a:gd name="T44" fmla="*/ 72 w 266"/>
                <a:gd name="T45" fmla="*/ 12 h 272"/>
                <a:gd name="T46" fmla="*/ 98 w 266"/>
                <a:gd name="T47" fmla="*/ 6 h 272"/>
                <a:gd name="T48" fmla="*/ 130 w 266"/>
                <a:gd name="T49" fmla="*/ 0 h 272"/>
                <a:gd name="T50" fmla="*/ 156 w 266"/>
                <a:gd name="T51" fmla="*/ 0 h 272"/>
                <a:gd name="T52" fmla="*/ 182 w 266"/>
                <a:gd name="T53" fmla="*/ 6 h 272"/>
                <a:gd name="T54" fmla="*/ 201 w 266"/>
                <a:gd name="T55" fmla="*/ 19 h 272"/>
                <a:gd name="T56" fmla="*/ 227 w 266"/>
                <a:gd name="T57" fmla="*/ 32 h 272"/>
                <a:gd name="T58" fmla="*/ 241 w 266"/>
                <a:gd name="T59" fmla="*/ 52 h 272"/>
                <a:gd name="T60" fmla="*/ 254 w 266"/>
                <a:gd name="T61" fmla="*/ 77 h 272"/>
                <a:gd name="T62" fmla="*/ 266 w 266"/>
                <a:gd name="T63" fmla="*/ 103 h 272"/>
                <a:gd name="T64" fmla="*/ 266 w 266"/>
                <a:gd name="T65" fmla="*/ 13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6" h="272">
                  <a:moveTo>
                    <a:pt x="266" y="130"/>
                  </a:moveTo>
                  <a:lnTo>
                    <a:pt x="266" y="155"/>
                  </a:lnTo>
                  <a:lnTo>
                    <a:pt x="260" y="181"/>
                  </a:lnTo>
                  <a:lnTo>
                    <a:pt x="254" y="207"/>
                  </a:lnTo>
                  <a:lnTo>
                    <a:pt x="233" y="227"/>
                  </a:lnTo>
                  <a:lnTo>
                    <a:pt x="214" y="246"/>
                  </a:lnTo>
                  <a:lnTo>
                    <a:pt x="195" y="260"/>
                  </a:lnTo>
                  <a:lnTo>
                    <a:pt x="170" y="266"/>
                  </a:lnTo>
                  <a:lnTo>
                    <a:pt x="143" y="272"/>
                  </a:lnTo>
                  <a:lnTo>
                    <a:pt x="117" y="272"/>
                  </a:lnTo>
                  <a:lnTo>
                    <a:pt x="91" y="266"/>
                  </a:lnTo>
                  <a:lnTo>
                    <a:pt x="65" y="253"/>
                  </a:lnTo>
                  <a:lnTo>
                    <a:pt x="46" y="239"/>
                  </a:lnTo>
                  <a:lnTo>
                    <a:pt x="27" y="220"/>
                  </a:lnTo>
                  <a:lnTo>
                    <a:pt x="13" y="195"/>
                  </a:lnTo>
                  <a:lnTo>
                    <a:pt x="0" y="168"/>
                  </a:lnTo>
                  <a:lnTo>
                    <a:pt x="0" y="142"/>
                  </a:lnTo>
                  <a:lnTo>
                    <a:pt x="0" y="116"/>
                  </a:lnTo>
                  <a:lnTo>
                    <a:pt x="7" y="90"/>
                  </a:lnTo>
                  <a:lnTo>
                    <a:pt x="19" y="65"/>
                  </a:lnTo>
                  <a:lnTo>
                    <a:pt x="33" y="44"/>
                  </a:lnTo>
                  <a:lnTo>
                    <a:pt x="52" y="25"/>
                  </a:lnTo>
                  <a:lnTo>
                    <a:pt x="72" y="12"/>
                  </a:lnTo>
                  <a:lnTo>
                    <a:pt x="98" y="6"/>
                  </a:lnTo>
                  <a:lnTo>
                    <a:pt x="130" y="0"/>
                  </a:lnTo>
                  <a:lnTo>
                    <a:pt x="156" y="0"/>
                  </a:lnTo>
                  <a:lnTo>
                    <a:pt x="182" y="6"/>
                  </a:lnTo>
                  <a:lnTo>
                    <a:pt x="201" y="19"/>
                  </a:lnTo>
                  <a:lnTo>
                    <a:pt x="227" y="32"/>
                  </a:lnTo>
                  <a:lnTo>
                    <a:pt x="241" y="52"/>
                  </a:lnTo>
                  <a:lnTo>
                    <a:pt x="254" y="77"/>
                  </a:lnTo>
                  <a:lnTo>
                    <a:pt x="266" y="103"/>
                  </a:lnTo>
                  <a:lnTo>
                    <a:pt x="266" y="130"/>
                  </a:lnTo>
                  <a:close/>
                </a:path>
              </a:pathLst>
            </a:custGeom>
            <a:solidFill>
              <a:srgbClr val="F5E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9" name="Freeform 89"/>
            <p:cNvSpPr>
              <a:spLocks/>
            </p:cNvSpPr>
            <p:nvPr/>
          </p:nvSpPr>
          <p:spPr bwMode="auto">
            <a:xfrm>
              <a:off x="8744069" y="4503592"/>
              <a:ext cx="33338" cy="34925"/>
            </a:xfrm>
            <a:custGeom>
              <a:avLst/>
              <a:gdLst>
                <a:gd name="T0" fmla="*/ 195 w 195"/>
                <a:gd name="T1" fmla="*/ 91 h 195"/>
                <a:gd name="T2" fmla="*/ 188 w 195"/>
                <a:gd name="T3" fmla="*/ 111 h 195"/>
                <a:gd name="T4" fmla="*/ 188 w 195"/>
                <a:gd name="T5" fmla="*/ 130 h 195"/>
                <a:gd name="T6" fmla="*/ 169 w 195"/>
                <a:gd name="T7" fmla="*/ 162 h 195"/>
                <a:gd name="T8" fmla="*/ 136 w 195"/>
                <a:gd name="T9" fmla="*/ 182 h 195"/>
                <a:gd name="T10" fmla="*/ 104 w 195"/>
                <a:gd name="T11" fmla="*/ 195 h 195"/>
                <a:gd name="T12" fmla="*/ 84 w 195"/>
                <a:gd name="T13" fmla="*/ 195 h 195"/>
                <a:gd name="T14" fmla="*/ 65 w 195"/>
                <a:gd name="T15" fmla="*/ 189 h 195"/>
                <a:gd name="T16" fmla="*/ 33 w 195"/>
                <a:gd name="T17" fmla="*/ 168 h 195"/>
                <a:gd name="T18" fmla="*/ 13 w 195"/>
                <a:gd name="T19" fmla="*/ 136 h 195"/>
                <a:gd name="T20" fmla="*/ 0 w 195"/>
                <a:gd name="T21" fmla="*/ 103 h 195"/>
                <a:gd name="T22" fmla="*/ 6 w 195"/>
                <a:gd name="T23" fmla="*/ 65 h 195"/>
                <a:gd name="T24" fmla="*/ 27 w 195"/>
                <a:gd name="T25" fmla="*/ 32 h 195"/>
                <a:gd name="T26" fmla="*/ 59 w 195"/>
                <a:gd name="T27" fmla="*/ 13 h 195"/>
                <a:gd name="T28" fmla="*/ 91 w 195"/>
                <a:gd name="T29" fmla="*/ 0 h 195"/>
                <a:gd name="T30" fmla="*/ 111 w 195"/>
                <a:gd name="T31" fmla="*/ 7 h 195"/>
                <a:gd name="T32" fmla="*/ 130 w 195"/>
                <a:gd name="T33" fmla="*/ 7 h 195"/>
                <a:gd name="T34" fmla="*/ 162 w 195"/>
                <a:gd name="T35" fmla="*/ 26 h 195"/>
                <a:gd name="T36" fmla="*/ 182 w 195"/>
                <a:gd name="T37" fmla="*/ 59 h 195"/>
                <a:gd name="T38" fmla="*/ 195 w 195"/>
                <a:gd name="T39" fmla="*/ 9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" h="195">
                  <a:moveTo>
                    <a:pt x="195" y="91"/>
                  </a:moveTo>
                  <a:lnTo>
                    <a:pt x="188" y="111"/>
                  </a:lnTo>
                  <a:lnTo>
                    <a:pt x="188" y="130"/>
                  </a:lnTo>
                  <a:lnTo>
                    <a:pt x="169" y="162"/>
                  </a:lnTo>
                  <a:lnTo>
                    <a:pt x="136" y="182"/>
                  </a:lnTo>
                  <a:lnTo>
                    <a:pt x="104" y="195"/>
                  </a:lnTo>
                  <a:lnTo>
                    <a:pt x="84" y="195"/>
                  </a:lnTo>
                  <a:lnTo>
                    <a:pt x="65" y="189"/>
                  </a:lnTo>
                  <a:lnTo>
                    <a:pt x="33" y="168"/>
                  </a:lnTo>
                  <a:lnTo>
                    <a:pt x="13" y="136"/>
                  </a:lnTo>
                  <a:lnTo>
                    <a:pt x="0" y="103"/>
                  </a:lnTo>
                  <a:lnTo>
                    <a:pt x="6" y="65"/>
                  </a:lnTo>
                  <a:lnTo>
                    <a:pt x="27" y="32"/>
                  </a:lnTo>
                  <a:lnTo>
                    <a:pt x="59" y="13"/>
                  </a:lnTo>
                  <a:lnTo>
                    <a:pt x="91" y="0"/>
                  </a:lnTo>
                  <a:lnTo>
                    <a:pt x="111" y="7"/>
                  </a:lnTo>
                  <a:lnTo>
                    <a:pt x="130" y="7"/>
                  </a:lnTo>
                  <a:lnTo>
                    <a:pt x="162" y="26"/>
                  </a:lnTo>
                  <a:lnTo>
                    <a:pt x="182" y="59"/>
                  </a:lnTo>
                  <a:lnTo>
                    <a:pt x="195" y="91"/>
                  </a:lnTo>
                  <a:close/>
                </a:path>
              </a:pathLst>
            </a:custGeom>
            <a:solidFill>
              <a:srgbClr val="F5E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0" name="Freeform 90"/>
            <p:cNvSpPr>
              <a:spLocks/>
            </p:cNvSpPr>
            <p:nvPr/>
          </p:nvSpPr>
          <p:spPr bwMode="auto">
            <a:xfrm>
              <a:off x="8367832" y="4251179"/>
              <a:ext cx="52388" cy="52388"/>
            </a:xfrm>
            <a:custGeom>
              <a:avLst/>
              <a:gdLst>
                <a:gd name="T0" fmla="*/ 298 w 298"/>
                <a:gd name="T1" fmla="*/ 143 h 299"/>
                <a:gd name="T2" fmla="*/ 298 w 298"/>
                <a:gd name="T3" fmla="*/ 169 h 299"/>
                <a:gd name="T4" fmla="*/ 292 w 298"/>
                <a:gd name="T5" fmla="*/ 201 h 299"/>
                <a:gd name="T6" fmla="*/ 278 w 298"/>
                <a:gd name="T7" fmla="*/ 228 h 299"/>
                <a:gd name="T8" fmla="*/ 259 w 298"/>
                <a:gd name="T9" fmla="*/ 247 h 299"/>
                <a:gd name="T10" fmla="*/ 240 w 298"/>
                <a:gd name="T11" fmla="*/ 266 h 299"/>
                <a:gd name="T12" fmla="*/ 214 w 298"/>
                <a:gd name="T13" fmla="*/ 286 h 299"/>
                <a:gd name="T14" fmla="*/ 188 w 298"/>
                <a:gd name="T15" fmla="*/ 293 h 299"/>
                <a:gd name="T16" fmla="*/ 156 w 298"/>
                <a:gd name="T17" fmla="*/ 299 h 299"/>
                <a:gd name="T18" fmla="*/ 129 w 298"/>
                <a:gd name="T19" fmla="*/ 299 h 299"/>
                <a:gd name="T20" fmla="*/ 97 w 298"/>
                <a:gd name="T21" fmla="*/ 293 h 299"/>
                <a:gd name="T22" fmla="*/ 71 w 298"/>
                <a:gd name="T23" fmla="*/ 279 h 299"/>
                <a:gd name="T24" fmla="*/ 51 w 298"/>
                <a:gd name="T25" fmla="*/ 260 h 299"/>
                <a:gd name="T26" fmla="*/ 32 w 298"/>
                <a:gd name="T27" fmla="*/ 241 h 299"/>
                <a:gd name="T28" fmla="*/ 13 w 298"/>
                <a:gd name="T29" fmla="*/ 214 h 299"/>
                <a:gd name="T30" fmla="*/ 7 w 298"/>
                <a:gd name="T31" fmla="*/ 188 h 299"/>
                <a:gd name="T32" fmla="*/ 0 w 298"/>
                <a:gd name="T33" fmla="*/ 156 h 299"/>
                <a:gd name="T34" fmla="*/ 0 w 298"/>
                <a:gd name="T35" fmla="*/ 123 h 299"/>
                <a:gd name="T36" fmla="*/ 13 w 298"/>
                <a:gd name="T37" fmla="*/ 98 h 299"/>
                <a:gd name="T38" fmla="*/ 19 w 298"/>
                <a:gd name="T39" fmla="*/ 71 h 299"/>
                <a:gd name="T40" fmla="*/ 38 w 298"/>
                <a:gd name="T41" fmla="*/ 52 h 299"/>
                <a:gd name="T42" fmla="*/ 58 w 298"/>
                <a:gd name="T43" fmla="*/ 33 h 299"/>
                <a:gd name="T44" fmla="*/ 84 w 298"/>
                <a:gd name="T45" fmla="*/ 13 h 299"/>
                <a:gd name="T46" fmla="*/ 110 w 298"/>
                <a:gd name="T47" fmla="*/ 6 h 299"/>
                <a:gd name="T48" fmla="*/ 143 w 298"/>
                <a:gd name="T49" fmla="*/ 0 h 299"/>
                <a:gd name="T50" fmla="*/ 175 w 298"/>
                <a:gd name="T51" fmla="*/ 0 h 299"/>
                <a:gd name="T52" fmla="*/ 200 w 298"/>
                <a:gd name="T53" fmla="*/ 6 h 299"/>
                <a:gd name="T54" fmla="*/ 227 w 298"/>
                <a:gd name="T55" fmla="*/ 20 h 299"/>
                <a:gd name="T56" fmla="*/ 246 w 298"/>
                <a:gd name="T57" fmla="*/ 39 h 299"/>
                <a:gd name="T58" fmla="*/ 265 w 298"/>
                <a:gd name="T59" fmla="*/ 58 h 299"/>
                <a:gd name="T60" fmla="*/ 285 w 298"/>
                <a:gd name="T61" fmla="*/ 85 h 299"/>
                <a:gd name="T62" fmla="*/ 292 w 298"/>
                <a:gd name="T63" fmla="*/ 111 h 299"/>
                <a:gd name="T64" fmla="*/ 298 w 298"/>
                <a:gd name="T65" fmla="*/ 143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8" h="299">
                  <a:moveTo>
                    <a:pt x="298" y="143"/>
                  </a:moveTo>
                  <a:lnTo>
                    <a:pt x="298" y="169"/>
                  </a:lnTo>
                  <a:lnTo>
                    <a:pt x="292" y="201"/>
                  </a:lnTo>
                  <a:lnTo>
                    <a:pt x="278" y="228"/>
                  </a:lnTo>
                  <a:lnTo>
                    <a:pt x="259" y="247"/>
                  </a:lnTo>
                  <a:lnTo>
                    <a:pt x="240" y="266"/>
                  </a:lnTo>
                  <a:lnTo>
                    <a:pt x="214" y="286"/>
                  </a:lnTo>
                  <a:lnTo>
                    <a:pt x="188" y="293"/>
                  </a:lnTo>
                  <a:lnTo>
                    <a:pt x="156" y="299"/>
                  </a:lnTo>
                  <a:lnTo>
                    <a:pt x="129" y="299"/>
                  </a:lnTo>
                  <a:lnTo>
                    <a:pt x="97" y="293"/>
                  </a:lnTo>
                  <a:lnTo>
                    <a:pt x="71" y="279"/>
                  </a:lnTo>
                  <a:lnTo>
                    <a:pt x="51" y="260"/>
                  </a:lnTo>
                  <a:lnTo>
                    <a:pt x="32" y="241"/>
                  </a:lnTo>
                  <a:lnTo>
                    <a:pt x="13" y="214"/>
                  </a:lnTo>
                  <a:lnTo>
                    <a:pt x="7" y="188"/>
                  </a:lnTo>
                  <a:lnTo>
                    <a:pt x="0" y="156"/>
                  </a:lnTo>
                  <a:lnTo>
                    <a:pt x="0" y="123"/>
                  </a:lnTo>
                  <a:lnTo>
                    <a:pt x="13" y="98"/>
                  </a:lnTo>
                  <a:lnTo>
                    <a:pt x="19" y="71"/>
                  </a:lnTo>
                  <a:lnTo>
                    <a:pt x="38" y="52"/>
                  </a:lnTo>
                  <a:lnTo>
                    <a:pt x="58" y="33"/>
                  </a:lnTo>
                  <a:lnTo>
                    <a:pt x="84" y="13"/>
                  </a:lnTo>
                  <a:lnTo>
                    <a:pt x="110" y="6"/>
                  </a:lnTo>
                  <a:lnTo>
                    <a:pt x="143" y="0"/>
                  </a:lnTo>
                  <a:lnTo>
                    <a:pt x="175" y="0"/>
                  </a:lnTo>
                  <a:lnTo>
                    <a:pt x="200" y="6"/>
                  </a:lnTo>
                  <a:lnTo>
                    <a:pt x="227" y="20"/>
                  </a:lnTo>
                  <a:lnTo>
                    <a:pt x="246" y="39"/>
                  </a:lnTo>
                  <a:lnTo>
                    <a:pt x="265" y="58"/>
                  </a:lnTo>
                  <a:lnTo>
                    <a:pt x="285" y="85"/>
                  </a:lnTo>
                  <a:lnTo>
                    <a:pt x="292" y="111"/>
                  </a:lnTo>
                  <a:lnTo>
                    <a:pt x="298" y="143"/>
                  </a:lnTo>
                  <a:close/>
                </a:path>
              </a:pathLst>
            </a:custGeom>
            <a:solidFill>
              <a:srgbClr val="F5E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1" name="Freeform 91"/>
            <p:cNvSpPr>
              <a:spLocks/>
            </p:cNvSpPr>
            <p:nvPr/>
          </p:nvSpPr>
          <p:spPr bwMode="auto">
            <a:xfrm>
              <a:off x="7785219" y="4524229"/>
              <a:ext cx="109538" cy="111125"/>
            </a:xfrm>
            <a:custGeom>
              <a:avLst/>
              <a:gdLst>
                <a:gd name="T0" fmla="*/ 622 w 622"/>
                <a:gd name="T1" fmla="*/ 298 h 623"/>
                <a:gd name="T2" fmla="*/ 622 w 622"/>
                <a:gd name="T3" fmla="*/ 357 h 623"/>
                <a:gd name="T4" fmla="*/ 603 w 622"/>
                <a:gd name="T5" fmla="*/ 416 h 623"/>
                <a:gd name="T6" fmla="*/ 577 w 622"/>
                <a:gd name="T7" fmla="*/ 474 h 623"/>
                <a:gd name="T8" fmla="*/ 544 w 622"/>
                <a:gd name="T9" fmla="*/ 519 h 623"/>
                <a:gd name="T10" fmla="*/ 500 w 622"/>
                <a:gd name="T11" fmla="*/ 558 h 623"/>
                <a:gd name="T12" fmla="*/ 447 w 622"/>
                <a:gd name="T13" fmla="*/ 591 h 623"/>
                <a:gd name="T14" fmla="*/ 389 w 622"/>
                <a:gd name="T15" fmla="*/ 610 h 623"/>
                <a:gd name="T16" fmla="*/ 330 w 622"/>
                <a:gd name="T17" fmla="*/ 623 h 623"/>
                <a:gd name="T18" fmla="*/ 265 w 622"/>
                <a:gd name="T19" fmla="*/ 623 h 623"/>
                <a:gd name="T20" fmla="*/ 208 w 622"/>
                <a:gd name="T21" fmla="*/ 604 h 623"/>
                <a:gd name="T22" fmla="*/ 149 w 622"/>
                <a:gd name="T23" fmla="*/ 577 h 623"/>
                <a:gd name="T24" fmla="*/ 103 w 622"/>
                <a:gd name="T25" fmla="*/ 545 h 623"/>
                <a:gd name="T26" fmla="*/ 65 w 622"/>
                <a:gd name="T27" fmla="*/ 500 h 623"/>
                <a:gd name="T28" fmla="*/ 32 w 622"/>
                <a:gd name="T29" fmla="*/ 448 h 623"/>
                <a:gd name="T30" fmla="*/ 13 w 622"/>
                <a:gd name="T31" fmla="*/ 390 h 623"/>
                <a:gd name="T32" fmla="*/ 0 w 622"/>
                <a:gd name="T33" fmla="*/ 331 h 623"/>
                <a:gd name="T34" fmla="*/ 7 w 622"/>
                <a:gd name="T35" fmla="*/ 266 h 623"/>
                <a:gd name="T36" fmla="*/ 19 w 622"/>
                <a:gd name="T37" fmla="*/ 208 h 623"/>
                <a:gd name="T38" fmla="*/ 45 w 622"/>
                <a:gd name="T39" fmla="*/ 149 h 623"/>
                <a:gd name="T40" fmla="*/ 78 w 622"/>
                <a:gd name="T41" fmla="*/ 104 h 623"/>
                <a:gd name="T42" fmla="*/ 123 w 622"/>
                <a:gd name="T43" fmla="*/ 65 h 623"/>
                <a:gd name="T44" fmla="*/ 175 w 622"/>
                <a:gd name="T45" fmla="*/ 32 h 623"/>
                <a:gd name="T46" fmla="*/ 233 w 622"/>
                <a:gd name="T47" fmla="*/ 13 h 623"/>
                <a:gd name="T48" fmla="*/ 298 w 622"/>
                <a:gd name="T49" fmla="*/ 0 h 623"/>
                <a:gd name="T50" fmla="*/ 357 w 622"/>
                <a:gd name="T51" fmla="*/ 7 h 623"/>
                <a:gd name="T52" fmla="*/ 422 w 622"/>
                <a:gd name="T53" fmla="*/ 19 h 623"/>
                <a:gd name="T54" fmla="*/ 473 w 622"/>
                <a:gd name="T55" fmla="*/ 45 h 623"/>
                <a:gd name="T56" fmla="*/ 519 w 622"/>
                <a:gd name="T57" fmla="*/ 78 h 623"/>
                <a:gd name="T58" fmla="*/ 564 w 622"/>
                <a:gd name="T59" fmla="*/ 124 h 623"/>
                <a:gd name="T60" fmla="*/ 590 w 622"/>
                <a:gd name="T61" fmla="*/ 175 h 623"/>
                <a:gd name="T62" fmla="*/ 616 w 622"/>
                <a:gd name="T63" fmla="*/ 234 h 623"/>
                <a:gd name="T64" fmla="*/ 622 w 622"/>
                <a:gd name="T65" fmla="*/ 298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2" h="623">
                  <a:moveTo>
                    <a:pt x="622" y="298"/>
                  </a:moveTo>
                  <a:lnTo>
                    <a:pt x="622" y="357"/>
                  </a:lnTo>
                  <a:lnTo>
                    <a:pt x="603" y="416"/>
                  </a:lnTo>
                  <a:lnTo>
                    <a:pt x="577" y="474"/>
                  </a:lnTo>
                  <a:lnTo>
                    <a:pt x="544" y="519"/>
                  </a:lnTo>
                  <a:lnTo>
                    <a:pt x="500" y="558"/>
                  </a:lnTo>
                  <a:lnTo>
                    <a:pt x="447" y="591"/>
                  </a:lnTo>
                  <a:lnTo>
                    <a:pt x="389" y="610"/>
                  </a:lnTo>
                  <a:lnTo>
                    <a:pt x="330" y="623"/>
                  </a:lnTo>
                  <a:lnTo>
                    <a:pt x="265" y="623"/>
                  </a:lnTo>
                  <a:lnTo>
                    <a:pt x="208" y="604"/>
                  </a:lnTo>
                  <a:lnTo>
                    <a:pt x="149" y="577"/>
                  </a:lnTo>
                  <a:lnTo>
                    <a:pt x="103" y="545"/>
                  </a:lnTo>
                  <a:lnTo>
                    <a:pt x="65" y="500"/>
                  </a:lnTo>
                  <a:lnTo>
                    <a:pt x="32" y="448"/>
                  </a:lnTo>
                  <a:lnTo>
                    <a:pt x="13" y="390"/>
                  </a:lnTo>
                  <a:lnTo>
                    <a:pt x="0" y="331"/>
                  </a:lnTo>
                  <a:lnTo>
                    <a:pt x="7" y="266"/>
                  </a:lnTo>
                  <a:lnTo>
                    <a:pt x="19" y="208"/>
                  </a:lnTo>
                  <a:lnTo>
                    <a:pt x="45" y="149"/>
                  </a:lnTo>
                  <a:lnTo>
                    <a:pt x="78" y="104"/>
                  </a:lnTo>
                  <a:lnTo>
                    <a:pt x="123" y="65"/>
                  </a:lnTo>
                  <a:lnTo>
                    <a:pt x="175" y="32"/>
                  </a:lnTo>
                  <a:lnTo>
                    <a:pt x="233" y="13"/>
                  </a:lnTo>
                  <a:lnTo>
                    <a:pt x="298" y="0"/>
                  </a:lnTo>
                  <a:lnTo>
                    <a:pt x="357" y="7"/>
                  </a:lnTo>
                  <a:lnTo>
                    <a:pt x="422" y="19"/>
                  </a:lnTo>
                  <a:lnTo>
                    <a:pt x="473" y="45"/>
                  </a:lnTo>
                  <a:lnTo>
                    <a:pt x="519" y="78"/>
                  </a:lnTo>
                  <a:lnTo>
                    <a:pt x="564" y="124"/>
                  </a:lnTo>
                  <a:lnTo>
                    <a:pt x="590" y="175"/>
                  </a:lnTo>
                  <a:lnTo>
                    <a:pt x="616" y="234"/>
                  </a:lnTo>
                  <a:lnTo>
                    <a:pt x="622" y="298"/>
                  </a:lnTo>
                  <a:close/>
                </a:path>
              </a:pathLst>
            </a:custGeom>
            <a:solidFill>
              <a:srgbClr val="F5E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2" name="Freeform 92"/>
            <p:cNvSpPr>
              <a:spLocks/>
            </p:cNvSpPr>
            <p:nvPr/>
          </p:nvSpPr>
          <p:spPr bwMode="auto">
            <a:xfrm>
              <a:off x="7953494" y="4919517"/>
              <a:ext cx="41275" cy="44450"/>
            </a:xfrm>
            <a:custGeom>
              <a:avLst/>
              <a:gdLst>
                <a:gd name="T0" fmla="*/ 240 w 240"/>
                <a:gd name="T1" fmla="*/ 117 h 247"/>
                <a:gd name="T2" fmla="*/ 240 w 240"/>
                <a:gd name="T3" fmla="*/ 143 h 247"/>
                <a:gd name="T4" fmla="*/ 233 w 240"/>
                <a:gd name="T5" fmla="*/ 162 h 247"/>
                <a:gd name="T6" fmla="*/ 221 w 240"/>
                <a:gd name="T7" fmla="*/ 188 h 247"/>
                <a:gd name="T8" fmla="*/ 208 w 240"/>
                <a:gd name="T9" fmla="*/ 208 h 247"/>
                <a:gd name="T10" fmla="*/ 195 w 240"/>
                <a:gd name="T11" fmla="*/ 221 h 247"/>
                <a:gd name="T12" fmla="*/ 175 w 240"/>
                <a:gd name="T13" fmla="*/ 234 h 247"/>
                <a:gd name="T14" fmla="*/ 149 w 240"/>
                <a:gd name="T15" fmla="*/ 240 h 247"/>
                <a:gd name="T16" fmla="*/ 124 w 240"/>
                <a:gd name="T17" fmla="*/ 247 h 247"/>
                <a:gd name="T18" fmla="*/ 103 w 240"/>
                <a:gd name="T19" fmla="*/ 247 h 247"/>
                <a:gd name="T20" fmla="*/ 78 w 240"/>
                <a:gd name="T21" fmla="*/ 240 h 247"/>
                <a:gd name="T22" fmla="*/ 59 w 240"/>
                <a:gd name="T23" fmla="*/ 227 h 247"/>
                <a:gd name="T24" fmla="*/ 40 w 240"/>
                <a:gd name="T25" fmla="*/ 215 h 247"/>
                <a:gd name="T26" fmla="*/ 19 w 240"/>
                <a:gd name="T27" fmla="*/ 194 h 247"/>
                <a:gd name="T28" fmla="*/ 7 w 240"/>
                <a:gd name="T29" fmla="*/ 175 h 247"/>
                <a:gd name="T30" fmla="*/ 0 w 240"/>
                <a:gd name="T31" fmla="*/ 156 h 247"/>
                <a:gd name="T32" fmla="*/ 0 w 240"/>
                <a:gd name="T33" fmla="*/ 129 h 247"/>
                <a:gd name="T34" fmla="*/ 0 w 240"/>
                <a:gd name="T35" fmla="*/ 104 h 247"/>
                <a:gd name="T36" fmla="*/ 7 w 240"/>
                <a:gd name="T37" fmla="*/ 85 h 247"/>
                <a:gd name="T38" fmla="*/ 13 w 240"/>
                <a:gd name="T39" fmla="*/ 58 h 247"/>
                <a:gd name="T40" fmla="*/ 26 w 240"/>
                <a:gd name="T41" fmla="*/ 39 h 247"/>
                <a:gd name="T42" fmla="*/ 46 w 240"/>
                <a:gd name="T43" fmla="*/ 26 h 247"/>
                <a:gd name="T44" fmla="*/ 65 w 240"/>
                <a:gd name="T45" fmla="*/ 13 h 247"/>
                <a:gd name="T46" fmla="*/ 91 w 240"/>
                <a:gd name="T47" fmla="*/ 7 h 247"/>
                <a:gd name="T48" fmla="*/ 110 w 240"/>
                <a:gd name="T49" fmla="*/ 0 h 247"/>
                <a:gd name="T50" fmla="*/ 136 w 240"/>
                <a:gd name="T51" fmla="*/ 0 h 247"/>
                <a:gd name="T52" fmla="*/ 162 w 240"/>
                <a:gd name="T53" fmla="*/ 7 h 247"/>
                <a:gd name="T54" fmla="*/ 181 w 240"/>
                <a:gd name="T55" fmla="*/ 20 h 247"/>
                <a:gd name="T56" fmla="*/ 201 w 240"/>
                <a:gd name="T57" fmla="*/ 32 h 247"/>
                <a:gd name="T58" fmla="*/ 214 w 240"/>
                <a:gd name="T59" fmla="*/ 52 h 247"/>
                <a:gd name="T60" fmla="*/ 227 w 240"/>
                <a:gd name="T61" fmla="*/ 72 h 247"/>
                <a:gd name="T62" fmla="*/ 240 w 240"/>
                <a:gd name="T63" fmla="*/ 91 h 247"/>
                <a:gd name="T64" fmla="*/ 240 w 240"/>
                <a:gd name="T65" fmla="*/ 11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47">
                  <a:moveTo>
                    <a:pt x="240" y="117"/>
                  </a:moveTo>
                  <a:lnTo>
                    <a:pt x="240" y="143"/>
                  </a:lnTo>
                  <a:lnTo>
                    <a:pt x="233" y="162"/>
                  </a:lnTo>
                  <a:lnTo>
                    <a:pt x="221" y="188"/>
                  </a:lnTo>
                  <a:lnTo>
                    <a:pt x="208" y="208"/>
                  </a:lnTo>
                  <a:lnTo>
                    <a:pt x="195" y="221"/>
                  </a:lnTo>
                  <a:lnTo>
                    <a:pt x="175" y="234"/>
                  </a:lnTo>
                  <a:lnTo>
                    <a:pt x="149" y="240"/>
                  </a:lnTo>
                  <a:lnTo>
                    <a:pt x="124" y="247"/>
                  </a:lnTo>
                  <a:lnTo>
                    <a:pt x="103" y="247"/>
                  </a:lnTo>
                  <a:lnTo>
                    <a:pt x="78" y="240"/>
                  </a:lnTo>
                  <a:lnTo>
                    <a:pt x="59" y="227"/>
                  </a:lnTo>
                  <a:lnTo>
                    <a:pt x="40" y="215"/>
                  </a:lnTo>
                  <a:lnTo>
                    <a:pt x="19" y="194"/>
                  </a:lnTo>
                  <a:lnTo>
                    <a:pt x="7" y="175"/>
                  </a:lnTo>
                  <a:lnTo>
                    <a:pt x="0" y="156"/>
                  </a:lnTo>
                  <a:lnTo>
                    <a:pt x="0" y="129"/>
                  </a:lnTo>
                  <a:lnTo>
                    <a:pt x="0" y="104"/>
                  </a:lnTo>
                  <a:lnTo>
                    <a:pt x="7" y="85"/>
                  </a:lnTo>
                  <a:lnTo>
                    <a:pt x="13" y="58"/>
                  </a:lnTo>
                  <a:lnTo>
                    <a:pt x="26" y="39"/>
                  </a:lnTo>
                  <a:lnTo>
                    <a:pt x="46" y="26"/>
                  </a:lnTo>
                  <a:lnTo>
                    <a:pt x="65" y="13"/>
                  </a:lnTo>
                  <a:lnTo>
                    <a:pt x="91" y="7"/>
                  </a:lnTo>
                  <a:lnTo>
                    <a:pt x="110" y="0"/>
                  </a:lnTo>
                  <a:lnTo>
                    <a:pt x="136" y="0"/>
                  </a:lnTo>
                  <a:lnTo>
                    <a:pt x="162" y="7"/>
                  </a:lnTo>
                  <a:lnTo>
                    <a:pt x="181" y="20"/>
                  </a:lnTo>
                  <a:lnTo>
                    <a:pt x="201" y="32"/>
                  </a:lnTo>
                  <a:lnTo>
                    <a:pt x="214" y="52"/>
                  </a:lnTo>
                  <a:lnTo>
                    <a:pt x="227" y="72"/>
                  </a:lnTo>
                  <a:lnTo>
                    <a:pt x="240" y="91"/>
                  </a:lnTo>
                  <a:lnTo>
                    <a:pt x="240" y="117"/>
                  </a:lnTo>
                  <a:close/>
                </a:path>
              </a:pathLst>
            </a:custGeom>
            <a:solidFill>
              <a:srgbClr val="F5E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3" name="Freeform 93"/>
            <p:cNvSpPr>
              <a:spLocks/>
            </p:cNvSpPr>
            <p:nvPr/>
          </p:nvSpPr>
          <p:spPr bwMode="auto">
            <a:xfrm>
              <a:off x="7837607" y="4816329"/>
              <a:ext cx="52388" cy="52388"/>
            </a:xfrm>
            <a:custGeom>
              <a:avLst/>
              <a:gdLst>
                <a:gd name="T0" fmla="*/ 298 w 298"/>
                <a:gd name="T1" fmla="*/ 142 h 298"/>
                <a:gd name="T2" fmla="*/ 292 w 298"/>
                <a:gd name="T3" fmla="*/ 174 h 298"/>
                <a:gd name="T4" fmla="*/ 286 w 298"/>
                <a:gd name="T5" fmla="*/ 201 h 298"/>
                <a:gd name="T6" fmla="*/ 273 w 298"/>
                <a:gd name="T7" fmla="*/ 226 h 298"/>
                <a:gd name="T8" fmla="*/ 259 w 298"/>
                <a:gd name="T9" fmla="*/ 246 h 298"/>
                <a:gd name="T10" fmla="*/ 240 w 298"/>
                <a:gd name="T11" fmla="*/ 266 h 298"/>
                <a:gd name="T12" fmla="*/ 214 w 298"/>
                <a:gd name="T13" fmla="*/ 285 h 298"/>
                <a:gd name="T14" fmla="*/ 188 w 298"/>
                <a:gd name="T15" fmla="*/ 291 h 298"/>
                <a:gd name="T16" fmla="*/ 156 w 298"/>
                <a:gd name="T17" fmla="*/ 298 h 298"/>
                <a:gd name="T18" fmla="*/ 124 w 298"/>
                <a:gd name="T19" fmla="*/ 298 h 298"/>
                <a:gd name="T20" fmla="*/ 97 w 298"/>
                <a:gd name="T21" fmla="*/ 291 h 298"/>
                <a:gd name="T22" fmla="*/ 72 w 298"/>
                <a:gd name="T23" fmla="*/ 279 h 298"/>
                <a:gd name="T24" fmla="*/ 45 w 298"/>
                <a:gd name="T25" fmla="*/ 258 h 298"/>
                <a:gd name="T26" fmla="*/ 26 w 298"/>
                <a:gd name="T27" fmla="*/ 239 h 298"/>
                <a:gd name="T28" fmla="*/ 13 w 298"/>
                <a:gd name="T29" fmla="*/ 214 h 298"/>
                <a:gd name="T30" fmla="*/ 0 w 298"/>
                <a:gd name="T31" fmla="*/ 187 h 298"/>
                <a:gd name="T32" fmla="*/ 0 w 298"/>
                <a:gd name="T33" fmla="*/ 155 h 298"/>
                <a:gd name="T34" fmla="*/ 0 w 298"/>
                <a:gd name="T35" fmla="*/ 128 h 298"/>
                <a:gd name="T36" fmla="*/ 7 w 298"/>
                <a:gd name="T37" fmla="*/ 97 h 298"/>
                <a:gd name="T38" fmla="*/ 19 w 298"/>
                <a:gd name="T39" fmla="*/ 71 h 298"/>
                <a:gd name="T40" fmla="*/ 39 w 298"/>
                <a:gd name="T41" fmla="*/ 51 h 298"/>
                <a:gd name="T42" fmla="*/ 59 w 298"/>
                <a:gd name="T43" fmla="*/ 32 h 298"/>
                <a:gd name="T44" fmla="*/ 84 w 298"/>
                <a:gd name="T45" fmla="*/ 12 h 298"/>
                <a:gd name="T46" fmla="*/ 110 w 298"/>
                <a:gd name="T47" fmla="*/ 6 h 298"/>
                <a:gd name="T48" fmla="*/ 137 w 298"/>
                <a:gd name="T49" fmla="*/ 0 h 298"/>
                <a:gd name="T50" fmla="*/ 169 w 298"/>
                <a:gd name="T51" fmla="*/ 0 h 298"/>
                <a:gd name="T52" fmla="*/ 202 w 298"/>
                <a:gd name="T53" fmla="*/ 6 h 298"/>
                <a:gd name="T54" fmla="*/ 227 w 298"/>
                <a:gd name="T55" fmla="*/ 19 h 298"/>
                <a:gd name="T56" fmla="*/ 246 w 298"/>
                <a:gd name="T57" fmla="*/ 38 h 298"/>
                <a:gd name="T58" fmla="*/ 266 w 298"/>
                <a:gd name="T59" fmla="*/ 57 h 298"/>
                <a:gd name="T60" fmla="*/ 279 w 298"/>
                <a:gd name="T61" fmla="*/ 84 h 298"/>
                <a:gd name="T62" fmla="*/ 292 w 298"/>
                <a:gd name="T63" fmla="*/ 109 h 298"/>
                <a:gd name="T64" fmla="*/ 298 w 298"/>
                <a:gd name="T65" fmla="*/ 142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8" h="298">
                  <a:moveTo>
                    <a:pt x="298" y="142"/>
                  </a:moveTo>
                  <a:lnTo>
                    <a:pt x="292" y="174"/>
                  </a:lnTo>
                  <a:lnTo>
                    <a:pt x="286" y="201"/>
                  </a:lnTo>
                  <a:lnTo>
                    <a:pt x="273" y="226"/>
                  </a:lnTo>
                  <a:lnTo>
                    <a:pt x="259" y="246"/>
                  </a:lnTo>
                  <a:lnTo>
                    <a:pt x="240" y="266"/>
                  </a:lnTo>
                  <a:lnTo>
                    <a:pt x="214" y="285"/>
                  </a:lnTo>
                  <a:lnTo>
                    <a:pt x="188" y="291"/>
                  </a:lnTo>
                  <a:lnTo>
                    <a:pt x="156" y="298"/>
                  </a:lnTo>
                  <a:lnTo>
                    <a:pt x="124" y="298"/>
                  </a:lnTo>
                  <a:lnTo>
                    <a:pt x="97" y="291"/>
                  </a:lnTo>
                  <a:lnTo>
                    <a:pt x="72" y="279"/>
                  </a:lnTo>
                  <a:lnTo>
                    <a:pt x="45" y="258"/>
                  </a:lnTo>
                  <a:lnTo>
                    <a:pt x="26" y="239"/>
                  </a:lnTo>
                  <a:lnTo>
                    <a:pt x="13" y="214"/>
                  </a:lnTo>
                  <a:lnTo>
                    <a:pt x="0" y="187"/>
                  </a:lnTo>
                  <a:lnTo>
                    <a:pt x="0" y="155"/>
                  </a:lnTo>
                  <a:lnTo>
                    <a:pt x="0" y="128"/>
                  </a:lnTo>
                  <a:lnTo>
                    <a:pt x="7" y="97"/>
                  </a:lnTo>
                  <a:lnTo>
                    <a:pt x="19" y="71"/>
                  </a:lnTo>
                  <a:lnTo>
                    <a:pt x="39" y="51"/>
                  </a:lnTo>
                  <a:lnTo>
                    <a:pt x="59" y="32"/>
                  </a:lnTo>
                  <a:lnTo>
                    <a:pt x="84" y="12"/>
                  </a:lnTo>
                  <a:lnTo>
                    <a:pt x="110" y="6"/>
                  </a:lnTo>
                  <a:lnTo>
                    <a:pt x="137" y="0"/>
                  </a:lnTo>
                  <a:lnTo>
                    <a:pt x="169" y="0"/>
                  </a:lnTo>
                  <a:lnTo>
                    <a:pt x="202" y="6"/>
                  </a:lnTo>
                  <a:lnTo>
                    <a:pt x="227" y="19"/>
                  </a:lnTo>
                  <a:lnTo>
                    <a:pt x="246" y="38"/>
                  </a:lnTo>
                  <a:lnTo>
                    <a:pt x="266" y="57"/>
                  </a:lnTo>
                  <a:lnTo>
                    <a:pt x="279" y="84"/>
                  </a:lnTo>
                  <a:lnTo>
                    <a:pt x="292" y="109"/>
                  </a:lnTo>
                  <a:lnTo>
                    <a:pt x="298" y="142"/>
                  </a:lnTo>
                  <a:close/>
                </a:path>
              </a:pathLst>
            </a:custGeom>
            <a:solidFill>
              <a:srgbClr val="F5E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4" name="Freeform 94"/>
            <p:cNvSpPr>
              <a:spLocks/>
            </p:cNvSpPr>
            <p:nvPr/>
          </p:nvSpPr>
          <p:spPr bwMode="auto">
            <a:xfrm>
              <a:off x="8064619" y="5300517"/>
              <a:ext cx="106363" cy="104775"/>
            </a:xfrm>
            <a:custGeom>
              <a:avLst/>
              <a:gdLst>
                <a:gd name="T0" fmla="*/ 596 w 596"/>
                <a:gd name="T1" fmla="*/ 279 h 591"/>
                <a:gd name="T2" fmla="*/ 596 w 596"/>
                <a:gd name="T3" fmla="*/ 338 h 591"/>
                <a:gd name="T4" fmla="*/ 577 w 596"/>
                <a:gd name="T5" fmla="*/ 396 h 591"/>
                <a:gd name="T6" fmla="*/ 550 w 596"/>
                <a:gd name="T7" fmla="*/ 448 h 591"/>
                <a:gd name="T8" fmla="*/ 518 w 596"/>
                <a:gd name="T9" fmla="*/ 493 h 591"/>
                <a:gd name="T10" fmla="*/ 479 w 596"/>
                <a:gd name="T11" fmla="*/ 532 h 591"/>
                <a:gd name="T12" fmla="*/ 428 w 596"/>
                <a:gd name="T13" fmla="*/ 565 h 591"/>
                <a:gd name="T14" fmla="*/ 376 w 596"/>
                <a:gd name="T15" fmla="*/ 585 h 591"/>
                <a:gd name="T16" fmla="*/ 317 w 596"/>
                <a:gd name="T17" fmla="*/ 591 h 591"/>
                <a:gd name="T18" fmla="*/ 252 w 596"/>
                <a:gd name="T19" fmla="*/ 591 h 591"/>
                <a:gd name="T20" fmla="*/ 194 w 596"/>
                <a:gd name="T21" fmla="*/ 578 h 591"/>
                <a:gd name="T22" fmla="*/ 143 w 596"/>
                <a:gd name="T23" fmla="*/ 552 h 591"/>
                <a:gd name="T24" fmla="*/ 97 w 596"/>
                <a:gd name="T25" fmla="*/ 520 h 591"/>
                <a:gd name="T26" fmla="*/ 58 w 596"/>
                <a:gd name="T27" fmla="*/ 474 h 591"/>
                <a:gd name="T28" fmla="*/ 32 w 596"/>
                <a:gd name="T29" fmla="*/ 429 h 591"/>
                <a:gd name="T30" fmla="*/ 13 w 596"/>
                <a:gd name="T31" fmla="*/ 371 h 591"/>
                <a:gd name="T32" fmla="*/ 0 w 596"/>
                <a:gd name="T33" fmla="*/ 312 h 591"/>
                <a:gd name="T34" fmla="*/ 6 w 596"/>
                <a:gd name="T35" fmla="*/ 253 h 591"/>
                <a:gd name="T36" fmla="*/ 19 w 596"/>
                <a:gd name="T37" fmla="*/ 195 h 591"/>
                <a:gd name="T38" fmla="*/ 45 w 596"/>
                <a:gd name="T39" fmla="*/ 143 h 591"/>
                <a:gd name="T40" fmla="*/ 78 w 596"/>
                <a:gd name="T41" fmla="*/ 98 h 591"/>
                <a:gd name="T42" fmla="*/ 116 w 596"/>
                <a:gd name="T43" fmla="*/ 59 h 591"/>
                <a:gd name="T44" fmla="*/ 168 w 596"/>
                <a:gd name="T45" fmla="*/ 26 h 591"/>
                <a:gd name="T46" fmla="*/ 220 w 596"/>
                <a:gd name="T47" fmla="*/ 6 h 591"/>
                <a:gd name="T48" fmla="*/ 285 w 596"/>
                <a:gd name="T49" fmla="*/ 0 h 591"/>
                <a:gd name="T50" fmla="*/ 344 w 596"/>
                <a:gd name="T51" fmla="*/ 0 h 591"/>
                <a:gd name="T52" fmla="*/ 401 w 596"/>
                <a:gd name="T53" fmla="*/ 13 h 591"/>
                <a:gd name="T54" fmla="*/ 453 w 596"/>
                <a:gd name="T55" fmla="*/ 39 h 591"/>
                <a:gd name="T56" fmla="*/ 499 w 596"/>
                <a:gd name="T57" fmla="*/ 71 h 591"/>
                <a:gd name="T58" fmla="*/ 538 w 596"/>
                <a:gd name="T59" fmla="*/ 117 h 591"/>
                <a:gd name="T60" fmla="*/ 564 w 596"/>
                <a:gd name="T61" fmla="*/ 162 h 591"/>
                <a:gd name="T62" fmla="*/ 590 w 596"/>
                <a:gd name="T63" fmla="*/ 220 h 591"/>
                <a:gd name="T64" fmla="*/ 596 w 596"/>
                <a:gd name="T65" fmla="*/ 279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6" h="591">
                  <a:moveTo>
                    <a:pt x="596" y="279"/>
                  </a:moveTo>
                  <a:lnTo>
                    <a:pt x="596" y="338"/>
                  </a:lnTo>
                  <a:lnTo>
                    <a:pt x="577" y="396"/>
                  </a:lnTo>
                  <a:lnTo>
                    <a:pt x="550" y="448"/>
                  </a:lnTo>
                  <a:lnTo>
                    <a:pt x="518" y="493"/>
                  </a:lnTo>
                  <a:lnTo>
                    <a:pt x="479" y="532"/>
                  </a:lnTo>
                  <a:lnTo>
                    <a:pt x="428" y="565"/>
                  </a:lnTo>
                  <a:lnTo>
                    <a:pt x="376" y="585"/>
                  </a:lnTo>
                  <a:lnTo>
                    <a:pt x="317" y="591"/>
                  </a:lnTo>
                  <a:lnTo>
                    <a:pt x="252" y="591"/>
                  </a:lnTo>
                  <a:lnTo>
                    <a:pt x="194" y="578"/>
                  </a:lnTo>
                  <a:lnTo>
                    <a:pt x="143" y="552"/>
                  </a:lnTo>
                  <a:lnTo>
                    <a:pt x="97" y="520"/>
                  </a:lnTo>
                  <a:lnTo>
                    <a:pt x="58" y="474"/>
                  </a:lnTo>
                  <a:lnTo>
                    <a:pt x="32" y="429"/>
                  </a:lnTo>
                  <a:lnTo>
                    <a:pt x="13" y="371"/>
                  </a:lnTo>
                  <a:lnTo>
                    <a:pt x="0" y="312"/>
                  </a:lnTo>
                  <a:lnTo>
                    <a:pt x="6" y="253"/>
                  </a:lnTo>
                  <a:lnTo>
                    <a:pt x="19" y="195"/>
                  </a:lnTo>
                  <a:lnTo>
                    <a:pt x="45" y="143"/>
                  </a:lnTo>
                  <a:lnTo>
                    <a:pt x="78" y="98"/>
                  </a:lnTo>
                  <a:lnTo>
                    <a:pt x="116" y="59"/>
                  </a:lnTo>
                  <a:lnTo>
                    <a:pt x="168" y="26"/>
                  </a:lnTo>
                  <a:lnTo>
                    <a:pt x="220" y="6"/>
                  </a:lnTo>
                  <a:lnTo>
                    <a:pt x="285" y="0"/>
                  </a:lnTo>
                  <a:lnTo>
                    <a:pt x="344" y="0"/>
                  </a:lnTo>
                  <a:lnTo>
                    <a:pt x="401" y="13"/>
                  </a:lnTo>
                  <a:lnTo>
                    <a:pt x="453" y="39"/>
                  </a:lnTo>
                  <a:lnTo>
                    <a:pt x="499" y="71"/>
                  </a:lnTo>
                  <a:lnTo>
                    <a:pt x="538" y="117"/>
                  </a:lnTo>
                  <a:lnTo>
                    <a:pt x="564" y="162"/>
                  </a:lnTo>
                  <a:lnTo>
                    <a:pt x="590" y="220"/>
                  </a:lnTo>
                  <a:lnTo>
                    <a:pt x="596" y="279"/>
                  </a:lnTo>
                  <a:close/>
                </a:path>
              </a:pathLst>
            </a:custGeom>
            <a:solidFill>
              <a:srgbClr val="F5E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5" name="Freeform 95"/>
            <p:cNvSpPr>
              <a:spLocks/>
            </p:cNvSpPr>
            <p:nvPr/>
          </p:nvSpPr>
          <p:spPr bwMode="auto">
            <a:xfrm>
              <a:off x="8009057" y="5176692"/>
              <a:ext cx="28575" cy="28575"/>
            </a:xfrm>
            <a:custGeom>
              <a:avLst/>
              <a:gdLst>
                <a:gd name="T0" fmla="*/ 162 w 162"/>
                <a:gd name="T1" fmla="*/ 79 h 163"/>
                <a:gd name="T2" fmla="*/ 156 w 162"/>
                <a:gd name="T3" fmla="*/ 111 h 163"/>
                <a:gd name="T4" fmla="*/ 142 w 162"/>
                <a:gd name="T5" fmla="*/ 136 h 163"/>
                <a:gd name="T6" fmla="*/ 117 w 162"/>
                <a:gd name="T7" fmla="*/ 156 h 163"/>
                <a:gd name="T8" fmla="*/ 85 w 162"/>
                <a:gd name="T9" fmla="*/ 163 h 163"/>
                <a:gd name="T10" fmla="*/ 52 w 162"/>
                <a:gd name="T11" fmla="*/ 156 h 163"/>
                <a:gd name="T12" fmla="*/ 26 w 162"/>
                <a:gd name="T13" fmla="*/ 144 h 163"/>
                <a:gd name="T14" fmla="*/ 6 w 162"/>
                <a:gd name="T15" fmla="*/ 117 h 163"/>
                <a:gd name="T16" fmla="*/ 0 w 162"/>
                <a:gd name="T17" fmla="*/ 85 h 163"/>
                <a:gd name="T18" fmla="*/ 0 w 162"/>
                <a:gd name="T19" fmla="*/ 52 h 163"/>
                <a:gd name="T20" fmla="*/ 20 w 162"/>
                <a:gd name="T21" fmla="*/ 27 h 163"/>
                <a:gd name="T22" fmla="*/ 45 w 162"/>
                <a:gd name="T23" fmla="*/ 6 h 163"/>
                <a:gd name="T24" fmla="*/ 77 w 162"/>
                <a:gd name="T25" fmla="*/ 0 h 163"/>
                <a:gd name="T26" fmla="*/ 110 w 162"/>
                <a:gd name="T27" fmla="*/ 6 h 163"/>
                <a:gd name="T28" fmla="*/ 136 w 162"/>
                <a:gd name="T29" fmla="*/ 20 h 163"/>
                <a:gd name="T30" fmla="*/ 156 w 162"/>
                <a:gd name="T31" fmla="*/ 46 h 163"/>
                <a:gd name="T32" fmla="*/ 162 w 162"/>
                <a:gd name="T33" fmla="*/ 7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" h="163">
                  <a:moveTo>
                    <a:pt x="162" y="79"/>
                  </a:moveTo>
                  <a:lnTo>
                    <a:pt x="156" y="111"/>
                  </a:lnTo>
                  <a:lnTo>
                    <a:pt x="142" y="136"/>
                  </a:lnTo>
                  <a:lnTo>
                    <a:pt x="117" y="156"/>
                  </a:lnTo>
                  <a:lnTo>
                    <a:pt x="85" y="163"/>
                  </a:lnTo>
                  <a:lnTo>
                    <a:pt x="52" y="156"/>
                  </a:lnTo>
                  <a:lnTo>
                    <a:pt x="26" y="144"/>
                  </a:lnTo>
                  <a:lnTo>
                    <a:pt x="6" y="117"/>
                  </a:lnTo>
                  <a:lnTo>
                    <a:pt x="0" y="85"/>
                  </a:lnTo>
                  <a:lnTo>
                    <a:pt x="0" y="52"/>
                  </a:lnTo>
                  <a:lnTo>
                    <a:pt x="20" y="27"/>
                  </a:lnTo>
                  <a:lnTo>
                    <a:pt x="45" y="6"/>
                  </a:lnTo>
                  <a:lnTo>
                    <a:pt x="77" y="0"/>
                  </a:lnTo>
                  <a:lnTo>
                    <a:pt x="110" y="6"/>
                  </a:lnTo>
                  <a:lnTo>
                    <a:pt x="136" y="20"/>
                  </a:lnTo>
                  <a:lnTo>
                    <a:pt x="156" y="46"/>
                  </a:lnTo>
                  <a:lnTo>
                    <a:pt x="162" y="79"/>
                  </a:lnTo>
                  <a:close/>
                </a:path>
              </a:pathLst>
            </a:custGeom>
            <a:solidFill>
              <a:srgbClr val="F5E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6" name="Freeform 96"/>
            <p:cNvSpPr>
              <a:spLocks/>
            </p:cNvSpPr>
            <p:nvPr/>
          </p:nvSpPr>
          <p:spPr bwMode="auto">
            <a:xfrm>
              <a:off x="8318619" y="3787629"/>
              <a:ext cx="61913" cy="44450"/>
            </a:xfrm>
            <a:custGeom>
              <a:avLst/>
              <a:gdLst>
                <a:gd name="T0" fmla="*/ 350 w 350"/>
                <a:gd name="T1" fmla="*/ 117 h 246"/>
                <a:gd name="T2" fmla="*/ 350 w 350"/>
                <a:gd name="T3" fmla="*/ 137 h 246"/>
                <a:gd name="T4" fmla="*/ 336 w 350"/>
                <a:gd name="T5" fmla="*/ 162 h 246"/>
                <a:gd name="T6" fmla="*/ 323 w 350"/>
                <a:gd name="T7" fmla="*/ 181 h 246"/>
                <a:gd name="T8" fmla="*/ 304 w 350"/>
                <a:gd name="T9" fmla="*/ 202 h 246"/>
                <a:gd name="T10" fmla="*/ 279 w 350"/>
                <a:gd name="T11" fmla="*/ 221 h 246"/>
                <a:gd name="T12" fmla="*/ 246 w 350"/>
                <a:gd name="T13" fmla="*/ 234 h 246"/>
                <a:gd name="T14" fmla="*/ 214 w 350"/>
                <a:gd name="T15" fmla="*/ 240 h 246"/>
                <a:gd name="T16" fmla="*/ 181 w 350"/>
                <a:gd name="T17" fmla="*/ 246 h 246"/>
                <a:gd name="T18" fmla="*/ 142 w 350"/>
                <a:gd name="T19" fmla="*/ 246 h 246"/>
                <a:gd name="T20" fmla="*/ 109 w 350"/>
                <a:gd name="T21" fmla="*/ 240 h 246"/>
                <a:gd name="T22" fmla="*/ 77 w 350"/>
                <a:gd name="T23" fmla="*/ 227 h 246"/>
                <a:gd name="T24" fmla="*/ 52 w 350"/>
                <a:gd name="T25" fmla="*/ 214 h 246"/>
                <a:gd name="T26" fmla="*/ 31 w 350"/>
                <a:gd name="T27" fmla="*/ 202 h 246"/>
                <a:gd name="T28" fmla="*/ 12 w 350"/>
                <a:gd name="T29" fmla="*/ 181 h 246"/>
                <a:gd name="T30" fmla="*/ 0 w 350"/>
                <a:gd name="T31" fmla="*/ 156 h 246"/>
                <a:gd name="T32" fmla="*/ 0 w 350"/>
                <a:gd name="T33" fmla="*/ 130 h 246"/>
                <a:gd name="T34" fmla="*/ 0 w 350"/>
                <a:gd name="T35" fmla="*/ 110 h 246"/>
                <a:gd name="T36" fmla="*/ 6 w 350"/>
                <a:gd name="T37" fmla="*/ 85 h 246"/>
                <a:gd name="T38" fmla="*/ 25 w 350"/>
                <a:gd name="T39" fmla="*/ 65 h 246"/>
                <a:gd name="T40" fmla="*/ 44 w 350"/>
                <a:gd name="T41" fmla="*/ 45 h 246"/>
                <a:gd name="T42" fmla="*/ 71 w 350"/>
                <a:gd name="T43" fmla="*/ 26 h 246"/>
                <a:gd name="T44" fmla="*/ 96 w 350"/>
                <a:gd name="T45" fmla="*/ 13 h 246"/>
                <a:gd name="T46" fmla="*/ 129 w 350"/>
                <a:gd name="T47" fmla="*/ 7 h 246"/>
                <a:gd name="T48" fmla="*/ 168 w 350"/>
                <a:gd name="T49" fmla="*/ 0 h 246"/>
                <a:gd name="T50" fmla="*/ 201 w 350"/>
                <a:gd name="T51" fmla="*/ 0 h 246"/>
                <a:gd name="T52" fmla="*/ 233 w 350"/>
                <a:gd name="T53" fmla="*/ 7 h 246"/>
                <a:gd name="T54" fmla="*/ 265 w 350"/>
                <a:gd name="T55" fmla="*/ 20 h 246"/>
                <a:gd name="T56" fmla="*/ 291 w 350"/>
                <a:gd name="T57" fmla="*/ 32 h 246"/>
                <a:gd name="T58" fmla="*/ 317 w 350"/>
                <a:gd name="T59" fmla="*/ 45 h 246"/>
                <a:gd name="T60" fmla="*/ 330 w 350"/>
                <a:gd name="T61" fmla="*/ 65 h 246"/>
                <a:gd name="T62" fmla="*/ 343 w 350"/>
                <a:gd name="T63" fmla="*/ 91 h 246"/>
                <a:gd name="T64" fmla="*/ 350 w 350"/>
                <a:gd name="T65" fmla="*/ 117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0" h="246">
                  <a:moveTo>
                    <a:pt x="350" y="117"/>
                  </a:moveTo>
                  <a:lnTo>
                    <a:pt x="350" y="137"/>
                  </a:lnTo>
                  <a:lnTo>
                    <a:pt x="336" y="162"/>
                  </a:lnTo>
                  <a:lnTo>
                    <a:pt x="323" y="181"/>
                  </a:lnTo>
                  <a:lnTo>
                    <a:pt x="304" y="202"/>
                  </a:lnTo>
                  <a:lnTo>
                    <a:pt x="279" y="221"/>
                  </a:lnTo>
                  <a:lnTo>
                    <a:pt x="246" y="234"/>
                  </a:lnTo>
                  <a:lnTo>
                    <a:pt x="214" y="240"/>
                  </a:lnTo>
                  <a:lnTo>
                    <a:pt x="181" y="246"/>
                  </a:lnTo>
                  <a:lnTo>
                    <a:pt x="142" y="246"/>
                  </a:lnTo>
                  <a:lnTo>
                    <a:pt x="109" y="240"/>
                  </a:lnTo>
                  <a:lnTo>
                    <a:pt x="77" y="227"/>
                  </a:lnTo>
                  <a:lnTo>
                    <a:pt x="52" y="214"/>
                  </a:lnTo>
                  <a:lnTo>
                    <a:pt x="31" y="202"/>
                  </a:lnTo>
                  <a:lnTo>
                    <a:pt x="12" y="181"/>
                  </a:lnTo>
                  <a:lnTo>
                    <a:pt x="0" y="156"/>
                  </a:lnTo>
                  <a:lnTo>
                    <a:pt x="0" y="130"/>
                  </a:lnTo>
                  <a:lnTo>
                    <a:pt x="0" y="110"/>
                  </a:lnTo>
                  <a:lnTo>
                    <a:pt x="6" y="85"/>
                  </a:lnTo>
                  <a:lnTo>
                    <a:pt x="25" y="65"/>
                  </a:lnTo>
                  <a:lnTo>
                    <a:pt x="44" y="45"/>
                  </a:lnTo>
                  <a:lnTo>
                    <a:pt x="71" y="26"/>
                  </a:lnTo>
                  <a:lnTo>
                    <a:pt x="96" y="13"/>
                  </a:lnTo>
                  <a:lnTo>
                    <a:pt x="129" y="7"/>
                  </a:lnTo>
                  <a:lnTo>
                    <a:pt x="168" y="0"/>
                  </a:lnTo>
                  <a:lnTo>
                    <a:pt x="201" y="0"/>
                  </a:lnTo>
                  <a:lnTo>
                    <a:pt x="233" y="7"/>
                  </a:lnTo>
                  <a:lnTo>
                    <a:pt x="265" y="20"/>
                  </a:lnTo>
                  <a:lnTo>
                    <a:pt x="291" y="32"/>
                  </a:lnTo>
                  <a:lnTo>
                    <a:pt x="317" y="45"/>
                  </a:lnTo>
                  <a:lnTo>
                    <a:pt x="330" y="65"/>
                  </a:lnTo>
                  <a:lnTo>
                    <a:pt x="343" y="91"/>
                  </a:lnTo>
                  <a:lnTo>
                    <a:pt x="350" y="117"/>
                  </a:lnTo>
                  <a:close/>
                </a:path>
              </a:pathLst>
            </a:custGeom>
            <a:solidFill>
              <a:srgbClr val="F5E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7" name="Freeform 97"/>
            <p:cNvSpPr>
              <a:spLocks noEditPoints="1"/>
            </p:cNvSpPr>
            <p:nvPr/>
          </p:nvSpPr>
          <p:spPr bwMode="auto">
            <a:xfrm>
              <a:off x="7964607" y="3805092"/>
              <a:ext cx="768350" cy="488950"/>
            </a:xfrm>
            <a:custGeom>
              <a:avLst/>
              <a:gdLst>
                <a:gd name="T0" fmla="*/ 3975 w 4357"/>
                <a:gd name="T1" fmla="*/ 954 h 2773"/>
                <a:gd name="T2" fmla="*/ 3482 w 4357"/>
                <a:gd name="T3" fmla="*/ 935 h 2773"/>
                <a:gd name="T4" fmla="*/ 3644 w 4357"/>
                <a:gd name="T5" fmla="*/ 604 h 2773"/>
                <a:gd name="T6" fmla="*/ 3515 w 4357"/>
                <a:gd name="T7" fmla="*/ 299 h 2773"/>
                <a:gd name="T8" fmla="*/ 3320 w 4357"/>
                <a:gd name="T9" fmla="*/ 299 h 2773"/>
                <a:gd name="T10" fmla="*/ 2983 w 4357"/>
                <a:gd name="T11" fmla="*/ 695 h 2773"/>
                <a:gd name="T12" fmla="*/ 2672 w 4357"/>
                <a:gd name="T13" fmla="*/ 337 h 2773"/>
                <a:gd name="T14" fmla="*/ 2406 w 4357"/>
                <a:gd name="T15" fmla="*/ 13 h 2773"/>
                <a:gd name="T16" fmla="*/ 2212 w 4357"/>
                <a:gd name="T17" fmla="*/ 46 h 2773"/>
                <a:gd name="T18" fmla="*/ 2063 w 4357"/>
                <a:gd name="T19" fmla="*/ 364 h 2773"/>
                <a:gd name="T20" fmla="*/ 2192 w 4357"/>
                <a:gd name="T21" fmla="*/ 727 h 2773"/>
                <a:gd name="T22" fmla="*/ 2095 w 4357"/>
                <a:gd name="T23" fmla="*/ 909 h 2773"/>
                <a:gd name="T24" fmla="*/ 953 w 4357"/>
                <a:gd name="T25" fmla="*/ 578 h 2773"/>
                <a:gd name="T26" fmla="*/ 584 w 4357"/>
                <a:gd name="T27" fmla="*/ 299 h 2773"/>
                <a:gd name="T28" fmla="*/ 435 w 4357"/>
                <a:gd name="T29" fmla="*/ 285 h 2773"/>
                <a:gd name="T30" fmla="*/ 590 w 4357"/>
                <a:gd name="T31" fmla="*/ 532 h 2773"/>
                <a:gd name="T32" fmla="*/ 1232 w 4357"/>
                <a:gd name="T33" fmla="*/ 844 h 2773"/>
                <a:gd name="T34" fmla="*/ 1893 w 4357"/>
                <a:gd name="T35" fmla="*/ 1065 h 2773"/>
                <a:gd name="T36" fmla="*/ 928 w 4357"/>
                <a:gd name="T37" fmla="*/ 870 h 2773"/>
                <a:gd name="T38" fmla="*/ 389 w 4357"/>
                <a:gd name="T39" fmla="*/ 558 h 2773"/>
                <a:gd name="T40" fmla="*/ 162 w 4357"/>
                <a:gd name="T41" fmla="*/ 551 h 2773"/>
                <a:gd name="T42" fmla="*/ 746 w 4357"/>
                <a:gd name="T43" fmla="*/ 941 h 2773"/>
                <a:gd name="T44" fmla="*/ 1621 w 4357"/>
                <a:gd name="T45" fmla="*/ 1175 h 2773"/>
                <a:gd name="T46" fmla="*/ 2412 w 4357"/>
                <a:gd name="T47" fmla="*/ 1247 h 2773"/>
                <a:gd name="T48" fmla="*/ 2036 w 4357"/>
                <a:gd name="T49" fmla="*/ 1733 h 2773"/>
                <a:gd name="T50" fmla="*/ 2055 w 4357"/>
                <a:gd name="T51" fmla="*/ 2000 h 2773"/>
                <a:gd name="T52" fmla="*/ 2321 w 4357"/>
                <a:gd name="T53" fmla="*/ 2039 h 2773"/>
                <a:gd name="T54" fmla="*/ 2685 w 4357"/>
                <a:gd name="T55" fmla="*/ 1740 h 2773"/>
                <a:gd name="T56" fmla="*/ 2905 w 4357"/>
                <a:gd name="T57" fmla="*/ 2331 h 2773"/>
                <a:gd name="T58" fmla="*/ 3230 w 4357"/>
                <a:gd name="T59" fmla="*/ 2688 h 2773"/>
                <a:gd name="T60" fmla="*/ 3003 w 4357"/>
                <a:gd name="T61" fmla="*/ 2169 h 2773"/>
                <a:gd name="T62" fmla="*/ 3385 w 4357"/>
                <a:gd name="T63" fmla="*/ 2324 h 2773"/>
                <a:gd name="T64" fmla="*/ 3016 w 4357"/>
                <a:gd name="T65" fmla="*/ 1779 h 2773"/>
                <a:gd name="T66" fmla="*/ 3146 w 4357"/>
                <a:gd name="T67" fmla="*/ 1786 h 2773"/>
                <a:gd name="T68" fmla="*/ 3411 w 4357"/>
                <a:gd name="T69" fmla="*/ 1792 h 2773"/>
                <a:gd name="T70" fmla="*/ 3463 w 4357"/>
                <a:gd name="T71" fmla="*/ 1597 h 2773"/>
                <a:gd name="T72" fmla="*/ 3346 w 4357"/>
                <a:gd name="T73" fmla="*/ 1331 h 2773"/>
                <a:gd name="T74" fmla="*/ 4053 w 4357"/>
                <a:gd name="T75" fmla="*/ 1396 h 2773"/>
                <a:gd name="T76" fmla="*/ 4357 w 4357"/>
                <a:gd name="T77" fmla="*/ 1234 h 2773"/>
                <a:gd name="T78" fmla="*/ 4273 w 4357"/>
                <a:gd name="T79" fmla="*/ 896 h 2773"/>
                <a:gd name="T80" fmla="*/ 2250 w 4357"/>
                <a:gd name="T81" fmla="*/ 208 h 2773"/>
                <a:gd name="T82" fmla="*/ 2399 w 4357"/>
                <a:gd name="T83" fmla="*/ 163 h 2773"/>
                <a:gd name="T84" fmla="*/ 2685 w 4357"/>
                <a:gd name="T85" fmla="*/ 714 h 2773"/>
                <a:gd name="T86" fmla="*/ 2380 w 4357"/>
                <a:gd name="T87" fmla="*/ 727 h 2773"/>
                <a:gd name="T88" fmla="*/ 2198 w 4357"/>
                <a:gd name="T89" fmla="*/ 461 h 2773"/>
                <a:gd name="T90" fmla="*/ 3489 w 4357"/>
                <a:gd name="T91" fmla="*/ 474 h 2773"/>
                <a:gd name="T92" fmla="*/ 3469 w 4357"/>
                <a:gd name="T93" fmla="*/ 721 h 2773"/>
                <a:gd name="T94" fmla="*/ 3210 w 4357"/>
                <a:gd name="T95" fmla="*/ 993 h 2773"/>
                <a:gd name="T96" fmla="*/ 3249 w 4357"/>
                <a:gd name="T97" fmla="*/ 539 h 2773"/>
                <a:gd name="T98" fmla="*/ 2575 w 4357"/>
                <a:gd name="T99" fmla="*/ 1668 h 2773"/>
                <a:gd name="T100" fmla="*/ 2231 w 4357"/>
                <a:gd name="T101" fmla="*/ 1922 h 2773"/>
                <a:gd name="T102" fmla="*/ 2140 w 4357"/>
                <a:gd name="T103" fmla="*/ 1870 h 2773"/>
                <a:gd name="T104" fmla="*/ 2296 w 4357"/>
                <a:gd name="T105" fmla="*/ 1559 h 2773"/>
                <a:gd name="T106" fmla="*/ 2646 w 4357"/>
                <a:gd name="T107" fmla="*/ 1253 h 2773"/>
                <a:gd name="T108" fmla="*/ 2613 w 4357"/>
                <a:gd name="T109" fmla="*/ 1616 h 2773"/>
                <a:gd name="T110" fmla="*/ 3281 w 4357"/>
                <a:gd name="T111" fmla="*/ 1695 h 2773"/>
                <a:gd name="T112" fmla="*/ 2892 w 4357"/>
                <a:gd name="T113" fmla="*/ 1324 h 2773"/>
                <a:gd name="T114" fmla="*/ 2964 w 4357"/>
                <a:gd name="T115" fmla="*/ 1207 h 2773"/>
                <a:gd name="T116" fmla="*/ 3217 w 4357"/>
                <a:gd name="T117" fmla="*/ 1389 h 2773"/>
                <a:gd name="T118" fmla="*/ 4215 w 4357"/>
                <a:gd name="T119" fmla="*/ 1260 h 2773"/>
                <a:gd name="T120" fmla="*/ 3255 w 4357"/>
                <a:gd name="T121" fmla="*/ 1123 h 2773"/>
                <a:gd name="T122" fmla="*/ 4034 w 4357"/>
                <a:gd name="T123" fmla="*/ 1071 h 2773"/>
                <a:gd name="T124" fmla="*/ 4221 w 4357"/>
                <a:gd name="T125" fmla="*/ 1214 h 2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57" h="2773">
                  <a:moveTo>
                    <a:pt x="4273" y="896"/>
                  </a:moveTo>
                  <a:lnTo>
                    <a:pt x="4235" y="831"/>
                  </a:lnTo>
                  <a:lnTo>
                    <a:pt x="4176" y="876"/>
                  </a:lnTo>
                  <a:lnTo>
                    <a:pt x="4118" y="909"/>
                  </a:lnTo>
                  <a:lnTo>
                    <a:pt x="4046" y="935"/>
                  </a:lnTo>
                  <a:lnTo>
                    <a:pt x="3975" y="954"/>
                  </a:lnTo>
                  <a:lnTo>
                    <a:pt x="3891" y="968"/>
                  </a:lnTo>
                  <a:lnTo>
                    <a:pt x="3813" y="974"/>
                  </a:lnTo>
                  <a:lnTo>
                    <a:pt x="3723" y="981"/>
                  </a:lnTo>
                  <a:lnTo>
                    <a:pt x="3553" y="981"/>
                  </a:lnTo>
                  <a:lnTo>
                    <a:pt x="3437" y="981"/>
                  </a:lnTo>
                  <a:lnTo>
                    <a:pt x="3482" y="935"/>
                  </a:lnTo>
                  <a:lnTo>
                    <a:pt x="3528" y="876"/>
                  </a:lnTo>
                  <a:lnTo>
                    <a:pt x="3566" y="824"/>
                  </a:lnTo>
                  <a:lnTo>
                    <a:pt x="3599" y="766"/>
                  </a:lnTo>
                  <a:lnTo>
                    <a:pt x="3618" y="708"/>
                  </a:lnTo>
                  <a:lnTo>
                    <a:pt x="3638" y="656"/>
                  </a:lnTo>
                  <a:lnTo>
                    <a:pt x="3644" y="604"/>
                  </a:lnTo>
                  <a:lnTo>
                    <a:pt x="3644" y="551"/>
                  </a:lnTo>
                  <a:lnTo>
                    <a:pt x="3638" y="500"/>
                  </a:lnTo>
                  <a:lnTo>
                    <a:pt x="3612" y="429"/>
                  </a:lnTo>
                  <a:lnTo>
                    <a:pt x="3580" y="370"/>
                  </a:lnTo>
                  <a:lnTo>
                    <a:pt x="3547" y="331"/>
                  </a:lnTo>
                  <a:lnTo>
                    <a:pt x="3515" y="299"/>
                  </a:lnTo>
                  <a:lnTo>
                    <a:pt x="3482" y="285"/>
                  </a:lnTo>
                  <a:lnTo>
                    <a:pt x="3450" y="272"/>
                  </a:lnTo>
                  <a:lnTo>
                    <a:pt x="3417" y="272"/>
                  </a:lnTo>
                  <a:lnTo>
                    <a:pt x="3385" y="279"/>
                  </a:lnTo>
                  <a:lnTo>
                    <a:pt x="3352" y="285"/>
                  </a:lnTo>
                  <a:lnTo>
                    <a:pt x="3320" y="299"/>
                  </a:lnTo>
                  <a:lnTo>
                    <a:pt x="3281" y="325"/>
                  </a:lnTo>
                  <a:lnTo>
                    <a:pt x="3243" y="350"/>
                  </a:lnTo>
                  <a:lnTo>
                    <a:pt x="3178" y="415"/>
                  </a:lnTo>
                  <a:lnTo>
                    <a:pt x="3106" y="500"/>
                  </a:lnTo>
                  <a:lnTo>
                    <a:pt x="3041" y="597"/>
                  </a:lnTo>
                  <a:lnTo>
                    <a:pt x="2983" y="695"/>
                  </a:lnTo>
                  <a:lnTo>
                    <a:pt x="2932" y="798"/>
                  </a:lnTo>
                  <a:lnTo>
                    <a:pt x="2886" y="909"/>
                  </a:lnTo>
                  <a:lnTo>
                    <a:pt x="2846" y="766"/>
                  </a:lnTo>
                  <a:lnTo>
                    <a:pt x="2795" y="623"/>
                  </a:lnTo>
                  <a:lnTo>
                    <a:pt x="2737" y="474"/>
                  </a:lnTo>
                  <a:lnTo>
                    <a:pt x="2672" y="337"/>
                  </a:lnTo>
                  <a:lnTo>
                    <a:pt x="2607" y="214"/>
                  </a:lnTo>
                  <a:lnTo>
                    <a:pt x="2568" y="155"/>
                  </a:lnTo>
                  <a:lnTo>
                    <a:pt x="2529" y="111"/>
                  </a:lnTo>
                  <a:lnTo>
                    <a:pt x="2490" y="71"/>
                  </a:lnTo>
                  <a:lnTo>
                    <a:pt x="2451" y="39"/>
                  </a:lnTo>
                  <a:lnTo>
                    <a:pt x="2406" y="13"/>
                  </a:lnTo>
                  <a:lnTo>
                    <a:pt x="2367" y="0"/>
                  </a:lnTo>
                  <a:lnTo>
                    <a:pt x="2334" y="0"/>
                  </a:lnTo>
                  <a:lnTo>
                    <a:pt x="2309" y="0"/>
                  </a:lnTo>
                  <a:lnTo>
                    <a:pt x="2276" y="6"/>
                  </a:lnTo>
                  <a:lnTo>
                    <a:pt x="2244" y="26"/>
                  </a:lnTo>
                  <a:lnTo>
                    <a:pt x="2212" y="46"/>
                  </a:lnTo>
                  <a:lnTo>
                    <a:pt x="2179" y="78"/>
                  </a:lnTo>
                  <a:lnTo>
                    <a:pt x="2147" y="123"/>
                  </a:lnTo>
                  <a:lnTo>
                    <a:pt x="2114" y="182"/>
                  </a:lnTo>
                  <a:lnTo>
                    <a:pt x="2088" y="247"/>
                  </a:lnTo>
                  <a:lnTo>
                    <a:pt x="2069" y="305"/>
                  </a:lnTo>
                  <a:lnTo>
                    <a:pt x="2063" y="364"/>
                  </a:lnTo>
                  <a:lnTo>
                    <a:pt x="2055" y="422"/>
                  </a:lnTo>
                  <a:lnTo>
                    <a:pt x="2063" y="461"/>
                  </a:lnTo>
                  <a:lnTo>
                    <a:pt x="2069" y="507"/>
                  </a:lnTo>
                  <a:lnTo>
                    <a:pt x="2101" y="584"/>
                  </a:lnTo>
                  <a:lnTo>
                    <a:pt x="2140" y="662"/>
                  </a:lnTo>
                  <a:lnTo>
                    <a:pt x="2192" y="727"/>
                  </a:lnTo>
                  <a:lnTo>
                    <a:pt x="2257" y="798"/>
                  </a:lnTo>
                  <a:lnTo>
                    <a:pt x="2321" y="857"/>
                  </a:lnTo>
                  <a:lnTo>
                    <a:pt x="2399" y="916"/>
                  </a:lnTo>
                  <a:lnTo>
                    <a:pt x="2477" y="968"/>
                  </a:lnTo>
                  <a:lnTo>
                    <a:pt x="2361" y="954"/>
                  </a:lnTo>
                  <a:lnTo>
                    <a:pt x="2095" y="909"/>
                  </a:lnTo>
                  <a:lnTo>
                    <a:pt x="1809" y="844"/>
                  </a:lnTo>
                  <a:lnTo>
                    <a:pt x="1505" y="766"/>
                  </a:lnTo>
                  <a:lnTo>
                    <a:pt x="1356" y="727"/>
                  </a:lnTo>
                  <a:lnTo>
                    <a:pt x="1213" y="681"/>
                  </a:lnTo>
                  <a:lnTo>
                    <a:pt x="1077" y="630"/>
                  </a:lnTo>
                  <a:lnTo>
                    <a:pt x="953" y="578"/>
                  </a:lnTo>
                  <a:lnTo>
                    <a:pt x="843" y="520"/>
                  </a:lnTo>
                  <a:lnTo>
                    <a:pt x="746" y="461"/>
                  </a:lnTo>
                  <a:lnTo>
                    <a:pt x="661" y="396"/>
                  </a:lnTo>
                  <a:lnTo>
                    <a:pt x="629" y="364"/>
                  </a:lnTo>
                  <a:lnTo>
                    <a:pt x="603" y="331"/>
                  </a:lnTo>
                  <a:lnTo>
                    <a:pt x="584" y="299"/>
                  </a:lnTo>
                  <a:lnTo>
                    <a:pt x="571" y="260"/>
                  </a:lnTo>
                  <a:lnTo>
                    <a:pt x="558" y="227"/>
                  </a:lnTo>
                  <a:lnTo>
                    <a:pt x="558" y="188"/>
                  </a:lnTo>
                  <a:lnTo>
                    <a:pt x="428" y="214"/>
                  </a:lnTo>
                  <a:lnTo>
                    <a:pt x="428" y="241"/>
                  </a:lnTo>
                  <a:lnTo>
                    <a:pt x="435" y="285"/>
                  </a:lnTo>
                  <a:lnTo>
                    <a:pt x="447" y="331"/>
                  </a:lnTo>
                  <a:lnTo>
                    <a:pt x="460" y="377"/>
                  </a:lnTo>
                  <a:lnTo>
                    <a:pt x="487" y="415"/>
                  </a:lnTo>
                  <a:lnTo>
                    <a:pt x="519" y="455"/>
                  </a:lnTo>
                  <a:lnTo>
                    <a:pt x="552" y="494"/>
                  </a:lnTo>
                  <a:lnTo>
                    <a:pt x="590" y="532"/>
                  </a:lnTo>
                  <a:lnTo>
                    <a:pt x="629" y="565"/>
                  </a:lnTo>
                  <a:lnTo>
                    <a:pt x="733" y="630"/>
                  </a:lnTo>
                  <a:lnTo>
                    <a:pt x="843" y="695"/>
                  </a:lnTo>
                  <a:lnTo>
                    <a:pt x="966" y="746"/>
                  </a:lnTo>
                  <a:lnTo>
                    <a:pt x="1096" y="798"/>
                  </a:lnTo>
                  <a:lnTo>
                    <a:pt x="1232" y="844"/>
                  </a:lnTo>
                  <a:lnTo>
                    <a:pt x="1375" y="883"/>
                  </a:lnTo>
                  <a:lnTo>
                    <a:pt x="1660" y="954"/>
                  </a:lnTo>
                  <a:lnTo>
                    <a:pt x="1933" y="1013"/>
                  </a:lnTo>
                  <a:lnTo>
                    <a:pt x="2172" y="1058"/>
                  </a:lnTo>
                  <a:lnTo>
                    <a:pt x="2030" y="1058"/>
                  </a:lnTo>
                  <a:lnTo>
                    <a:pt x="1893" y="1065"/>
                  </a:lnTo>
                  <a:lnTo>
                    <a:pt x="1764" y="1058"/>
                  </a:lnTo>
                  <a:lnTo>
                    <a:pt x="1641" y="1045"/>
                  </a:lnTo>
                  <a:lnTo>
                    <a:pt x="1433" y="1006"/>
                  </a:lnTo>
                  <a:lnTo>
                    <a:pt x="1226" y="961"/>
                  </a:lnTo>
                  <a:lnTo>
                    <a:pt x="1024" y="903"/>
                  </a:lnTo>
                  <a:lnTo>
                    <a:pt x="928" y="870"/>
                  </a:lnTo>
                  <a:lnTo>
                    <a:pt x="830" y="838"/>
                  </a:lnTo>
                  <a:lnTo>
                    <a:pt x="733" y="792"/>
                  </a:lnTo>
                  <a:lnTo>
                    <a:pt x="642" y="746"/>
                  </a:lnTo>
                  <a:lnTo>
                    <a:pt x="558" y="688"/>
                  </a:lnTo>
                  <a:lnTo>
                    <a:pt x="473" y="630"/>
                  </a:lnTo>
                  <a:lnTo>
                    <a:pt x="389" y="558"/>
                  </a:lnTo>
                  <a:lnTo>
                    <a:pt x="311" y="480"/>
                  </a:lnTo>
                  <a:lnTo>
                    <a:pt x="233" y="396"/>
                  </a:lnTo>
                  <a:lnTo>
                    <a:pt x="156" y="305"/>
                  </a:lnTo>
                  <a:lnTo>
                    <a:pt x="0" y="357"/>
                  </a:lnTo>
                  <a:lnTo>
                    <a:pt x="78" y="461"/>
                  </a:lnTo>
                  <a:lnTo>
                    <a:pt x="162" y="551"/>
                  </a:lnTo>
                  <a:lnTo>
                    <a:pt x="253" y="637"/>
                  </a:lnTo>
                  <a:lnTo>
                    <a:pt x="350" y="708"/>
                  </a:lnTo>
                  <a:lnTo>
                    <a:pt x="441" y="779"/>
                  </a:lnTo>
                  <a:lnTo>
                    <a:pt x="544" y="838"/>
                  </a:lnTo>
                  <a:lnTo>
                    <a:pt x="642" y="896"/>
                  </a:lnTo>
                  <a:lnTo>
                    <a:pt x="746" y="941"/>
                  </a:lnTo>
                  <a:lnTo>
                    <a:pt x="856" y="987"/>
                  </a:lnTo>
                  <a:lnTo>
                    <a:pt x="960" y="1019"/>
                  </a:lnTo>
                  <a:lnTo>
                    <a:pt x="1070" y="1058"/>
                  </a:lnTo>
                  <a:lnTo>
                    <a:pt x="1180" y="1084"/>
                  </a:lnTo>
                  <a:lnTo>
                    <a:pt x="1400" y="1136"/>
                  </a:lnTo>
                  <a:lnTo>
                    <a:pt x="1621" y="1175"/>
                  </a:lnTo>
                  <a:lnTo>
                    <a:pt x="1757" y="1195"/>
                  </a:lnTo>
                  <a:lnTo>
                    <a:pt x="1900" y="1195"/>
                  </a:lnTo>
                  <a:lnTo>
                    <a:pt x="2049" y="1195"/>
                  </a:lnTo>
                  <a:lnTo>
                    <a:pt x="2198" y="1188"/>
                  </a:lnTo>
                  <a:lnTo>
                    <a:pt x="2497" y="1182"/>
                  </a:lnTo>
                  <a:lnTo>
                    <a:pt x="2412" y="1247"/>
                  </a:lnTo>
                  <a:lnTo>
                    <a:pt x="2328" y="1312"/>
                  </a:lnTo>
                  <a:lnTo>
                    <a:pt x="2250" y="1396"/>
                  </a:lnTo>
                  <a:lnTo>
                    <a:pt x="2192" y="1467"/>
                  </a:lnTo>
                  <a:lnTo>
                    <a:pt x="2133" y="1545"/>
                  </a:lnTo>
                  <a:lnTo>
                    <a:pt x="2075" y="1643"/>
                  </a:lnTo>
                  <a:lnTo>
                    <a:pt x="2036" y="1733"/>
                  </a:lnTo>
                  <a:lnTo>
                    <a:pt x="2017" y="1786"/>
                  </a:lnTo>
                  <a:lnTo>
                    <a:pt x="2011" y="1831"/>
                  </a:lnTo>
                  <a:lnTo>
                    <a:pt x="2004" y="1876"/>
                  </a:lnTo>
                  <a:lnTo>
                    <a:pt x="2011" y="1915"/>
                  </a:lnTo>
                  <a:lnTo>
                    <a:pt x="2030" y="1961"/>
                  </a:lnTo>
                  <a:lnTo>
                    <a:pt x="2055" y="2000"/>
                  </a:lnTo>
                  <a:lnTo>
                    <a:pt x="2095" y="2033"/>
                  </a:lnTo>
                  <a:lnTo>
                    <a:pt x="2147" y="2052"/>
                  </a:lnTo>
                  <a:lnTo>
                    <a:pt x="2185" y="2058"/>
                  </a:lnTo>
                  <a:lnTo>
                    <a:pt x="2231" y="2058"/>
                  </a:lnTo>
                  <a:lnTo>
                    <a:pt x="2276" y="2052"/>
                  </a:lnTo>
                  <a:lnTo>
                    <a:pt x="2321" y="2039"/>
                  </a:lnTo>
                  <a:lnTo>
                    <a:pt x="2367" y="2020"/>
                  </a:lnTo>
                  <a:lnTo>
                    <a:pt x="2406" y="1993"/>
                  </a:lnTo>
                  <a:lnTo>
                    <a:pt x="2490" y="1935"/>
                  </a:lnTo>
                  <a:lnTo>
                    <a:pt x="2568" y="1863"/>
                  </a:lnTo>
                  <a:lnTo>
                    <a:pt x="2632" y="1798"/>
                  </a:lnTo>
                  <a:lnTo>
                    <a:pt x="2685" y="1740"/>
                  </a:lnTo>
                  <a:lnTo>
                    <a:pt x="2724" y="1695"/>
                  </a:lnTo>
                  <a:lnTo>
                    <a:pt x="2775" y="1610"/>
                  </a:lnTo>
                  <a:lnTo>
                    <a:pt x="2808" y="1817"/>
                  </a:lnTo>
                  <a:lnTo>
                    <a:pt x="2846" y="2077"/>
                  </a:lnTo>
                  <a:lnTo>
                    <a:pt x="2873" y="2201"/>
                  </a:lnTo>
                  <a:lnTo>
                    <a:pt x="2905" y="2331"/>
                  </a:lnTo>
                  <a:lnTo>
                    <a:pt x="2944" y="2454"/>
                  </a:lnTo>
                  <a:lnTo>
                    <a:pt x="2996" y="2571"/>
                  </a:lnTo>
                  <a:lnTo>
                    <a:pt x="3054" y="2675"/>
                  </a:lnTo>
                  <a:lnTo>
                    <a:pt x="3087" y="2727"/>
                  </a:lnTo>
                  <a:lnTo>
                    <a:pt x="3125" y="2773"/>
                  </a:lnTo>
                  <a:lnTo>
                    <a:pt x="3230" y="2688"/>
                  </a:lnTo>
                  <a:lnTo>
                    <a:pt x="3178" y="2617"/>
                  </a:lnTo>
                  <a:lnTo>
                    <a:pt x="3125" y="2532"/>
                  </a:lnTo>
                  <a:lnTo>
                    <a:pt x="3087" y="2448"/>
                  </a:lnTo>
                  <a:lnTo>
                    <a:pt x="3054" y="2357"/>
                  </a:lnTo>
                  <a:lnTo>
                    <a:pt x="3028" y="2266"/>
                  </a:lnTo>
                  <a:lnTo>
                    <a:pt x="3003" y="2169"/>
                  </a:lnTo>
                  <a:lnTo>
                    <a:pt x="2964" y="1968"/>
                  </a:lnTo>
                  <a:lnTo>
                    <a:pt x="3035" y="2077"/>
                  </a:lnTo>
                  <a:lnTo>
                    <a:pt x="3106" y="2188"/>
                  </a:lnTo>
                  <a:lnTo>
                    <a:pt x="3190" y="2299"/>
                  </a:lnTo>
                  <a:lnTo>
                    <a:pt x="3288" y="2408"/>
                  </a:lnTo>
                  <a:lnTo>
                    <a:pt x="3385" y="2324"/>
                  </a:lnTo>
                  <a:lnTo>
                    <a:pt x="3307" y="2227"/>
                  </a:lnTo>
                  <a:lnTo>
                    <a:pt x="3243" y="2136"/>
                  </a:lnTo>
                  <a:lnTo>
                    <a:pt x="3178" y="2045"/>
                  </a:lnTo>
                  <a:lnTo>
                    <a:pt x="3119" y="1955"/>
                  </a:lnTo>
                  <a:lnTo>
                    <a:pt x="3067" y="1870"/>
                  </a:lnTo>
                  <a:lnTo>
                    <a:pt x="3016" y="1779"/>
                  </a:lnTo>
                  <a:lnTo>
                    <a:pt x="2976" y="1695"/>
                  </a:lnTo>
                  <a:lnTo>
                    <a:pt x="2944" y="1603"/>
                  </a:lnTo>
                  <a:lnTo>
                    <a:pt x="3016" y="1689"/>
                  </a:lnTo>
                  <a:lnTo>
                    <a:pt x="3054" y="1727"/>
                  </a:lnTo>
                  <a:lnTo>
                    <a:pt x="3100" y="1760"/>
                  </a:lnTo>
                  <a:lnTo>
                    <a:pt x="3146" y="1786"/>
                  </a:lnTo>
                  <a:lnTo>
                    <a:pt x="3190" y="1805"/>
                  </a:lnTo>
                  <a:lnTo>
                    <a:pt x="3236" y="1825"/>
                  </a:lnTo>
                  <a:lnTo>
                    <a:pt x="3288" y="1831"/>
                  </a:lnTo>
                  <a:lnTo>
                    <a:pt x="3327" y="1831"/>
                  </a:lnTo>
                  <a:lnTo>
                    <a:pt x="3372" y="1817"/>
                  </a:lnTo>
                  <a:lnTo>
                    <a:pt x="3411" y="1792"/>
                  </a:lnTo>
                  <a:lnTo>
                    <a:pt x="3424" y="1773"/>
                  </a:lnTo>
                  <a:lnTo>
                    <a:pt x="3444" y="1754"/>
                  </a:lnTo>
                  <a:lnTo>
                    <a:pt x="3457" y="1721"/>
                  </a:lnTo>
                  <a:lnTo>
                    <a:pt x="3463" y="1689"/>
                  </a:lnTo>
                  <a:lnTo>
                    <a:pt x="3463" y="1649"/>
                  </a:lnTo>
                  <a:lnTo>
                    <a:pt x="3463" y="1597"/>
                  </a:lnTo>
                  <a:lnTo>
                    <a:pt x="3457" y="1545"/>
                  </a:lnTo>
                  <a:lnTo>
                    <a:pt x="3444" y="1500"/>
                  </a:lnTo>
                  <a:lnTo>
                    <a:pt x="3424" y="1454"/>
                  </a:lnTo>
                  <a:lnTo>
                    <a:pt x="3404" y="1409"/>
                  </a:lnTo>
                  <a:lnTo>
                    <a:pt x="3379" y="1370"/>
                  </a:lnTo>
                  <a:lnTo>
                    <a:pt x="3346" y="1331"/>
                  </a:lnTo>
                  <a:lnTo>
                    <a:pt x="3281" y="1266"/>
                  </a:lnTo>
                  <a:lnTo>
                    <a:pt x="3450" y="1299"/>
                  </a:lnTo>
                  <a:lnTo>
                    <a:pt x="3651" y="1344"/>
                  </a:lnTo>
                  <a:lnTo>
                    <a:pt x="3845" y="1377"/>
                  </a:lnTo>
                  <a:lnTo>
                    <a:pt x="3950" y="1389"/>
                  </a:lnTo>
                  <a:lnTo>
                    <a:pt x="4053" y="1396"/>
                  </a:lnTo>
                  <a:lnTo>
                    <a:pt x="4164" y="1396"/>
                  </a:lnTo>
                  <a:lnTo>
                    <a:pt x="4273" y="1396"/>
                  </a:lnTo>
                  <a:lnTo>
                    <a:pt x="4319" y="1389"/>
                  </a:lnTo>
                  <a:lnTo>
                    <a:pt x="4338" y="1350"/>
                  </a:lnTo>
                  <a:lnTo>
                    <a:pt x="4351" y="1293"/>
                  </a:lnTo>
                  <a:lnTo>
                    <a:pt x="4357" y="1234"/>
                  </a:lnTo>
                  <a:lnTo>
                    <a:pt x="4357" y="1175"/>
                  </a:lnTo>
                  <a:lnTo>
                    <a:pt x="4357" y="1117"/>
                  </a:lnTo>
                  <a:lnTo>
                    <a:pt x="4345" y="1058"/>
                  </a:lnTo>
                  <a:lnTo>
                    <a:pt x="4325" y="1000"/>
                  </a:lnTo>
                  <a:lnTo>
                    <a:pt x="4306" y="948"/>
                  </a:lnTo>
                  <a:lnTo>
                    <a:pt x="4273" y="896"/>
                  </a:lnTo>
                  <a:close/>
                  <a:moveTo>
                    <a:pt x="2192" y="415"/>
                  </a:moveTo>
                  <a:lnTo>
                    <a:pt x="2192" y="377"/>
                  </a:lnTo>
                  <a:lnTo>
                    <a:pt x="2198" y="331"/>
                  </a:lnTo>
                  <a:lnTo>
                    <a:pt x="2212" y="285"/>
                  </a:lnTo>
                  <a:lnTo>
                    <a:pt x="2231" y="241"/>
                  </a:lnTo>
                  <a:lnTo>
                    <a:pt x="2250" y="208"/>
                  </a:lnTo>
                  <a:lnTo>
                    <a:pt x="2276" y="169"/>
                  </a:lnTo>
                  <a:lnTo>
                    <a:pt x="2309" y="143"/>
                  </a:lnTo>
                  <a:lnTo>
                    <a:pt x="2328" y="136"/>
                  </a:lnTo>
                  <a:lnTo>
                    <a:pt x="2341" y="136"/>
                  </a:lnTo>
                  <a:lnTo>
                    <a:pt x="2367" y="143"/>
                  </a:lnTo>
                  <a:lnTo>
                    <a:pt x="2399" y="163"/>
                  </a:lnTo>
                  <a:lnTo>
                    <a:pt x="2426" y="195"/>
                  </a:lnTo>
                  <a:lnTo>
                    <a:pt x="2458" y="234"/>
                  </a:lnTo>
                  <a:lnTo>
                    <a:pt x="2516" y="325"/>
                  </a:lnTo>
                  <a:lnTo>
                    <a:pt x="2581" y="448"/>
                  </a:lnTo>
                  <a:lnTo>
                    <a:pt x="2632" y="578"/>
                  </a:lnTo>
                  <a:lnTo>
                    <a:pt x="2685" y="714"/>
                  </a:lnTo>
                  <a:lnTo>
                    <a:pt x="2737" y="857"/>
                  </a:lnTo>
                  <a:lnTo>
                    <a:pt x="2775" y="987"/>
                  </a:lnTo>
                  <a:lnTo>
                    <a:pt x="2665" y="928"/>
                  </a:lnTo>
                  <a:lnTo>
                    <a:pt x="2561" y="863"/>
                  </a:lnTo>
                  <a:lnTo>
                    <a:pt x="2464" y="798"/>
                  </a:lnTo>
                  <a:lnTo>
                    <a:pt x="2380" y="727"/>
                  </a:lnTo>
                  <a:lnTo>
                    <a:pt x="2309" y="656"/>
                  </a:lnTo>
                  <a:lnTo>
                    <a:pt x="2276" y="616"/>
                  </a:lnTo>
                  <a:lnTo>
                    <a:pt x="2250" y="578"/>
                  </a:lnTo>
                  <a:lnTo>
                    <a:pt x="2225" y="539"/>
                  </a:lnTo>
                  <a:lnTo>
                    <a:pt x="2212" y="500"/>
                  </a:lnTo>
                  <a:lnTo>
                    <a:pt x="2198" y="461"/>
                  </a:lnTo>
                  <a:lnTo>
                    <a:pt x="2192" y="415"/>
                  </a:lnTo>
                  <a:close/>
                  <a:moveTo>
                    <a:pt x="3411" y="409"/>
                  </a:moveTo>
                  <a:lnTo>
                    <a:pt x="3424" y="409"/>
                  </a:lnTo>
                  <a:lnTo>
                    <a:pt x="3437" y="415"/>
                  </a:lnTo>
                  <a:lnTo>
                    <a:pt x="3463" y="435"/>
                  </a:lnTo>
                  <a:lnTo>
                    <a:pt x="3489" y="474"/>
                  </a:lnTo>
                  <a:lnTo>
                    <a:pt x="3501" y="532"/>
                  </a:lnTo>
                  <a:lnTo>
                    <a:pt x="3509" y="565"/>
                  </a:lnTo>
                  <a:lnTo>
                    <a:pt x="3509" y="604"/>
                  </a:lnTo>
                  <a:lnTo>
                    <a:pt x="3501" y="643"/>
                  </a:lnTo>
                  <a:lnTo>
                    <a:pt x="3489" y="681"/>
                  </a:lnTo>
                  <a:lnTo>
                    <a:pt x="3469" y="721"/>
                  </a:lnTo>
                  <a:lnTo>
                    <a:pt x="3444" y="760"/>
                  </a:lnTo>
                  <a:lnTo>
                    <a:pt x="3417" y="805"/>
                  </a:lnTo>
                  <a:lnTo>
                    <a:pt x="3379" y="844"/>
                  </a:lnTo>
                  <a:lnTo>
                    <a:pt x="3339" y="883"/>
                  </a:lnTo>
                  <a:lnTo>
                    <a:pt x="3301" y="922"/>
                  </a:lnTo>
                  <a:lnTo>
                    <a:pt x="3210" y="993"/>
                  </a:lnTo>
                  <a:lnTo>
                    <a:pt x="2996" y="1000"/>
                  </a:lnTo>
                  <a:lnTo>
                    <a:pt x="3028" y="903"/>
                  </a:lnTo>
                  <a:lnTo>
                    <a:pt x="3074" y="805"/>
                  </a:lnTo>
                  <a:lnTo>
                    <a:pt x="3132" y="708"/>
                  </a:lnTo>
                  <a:lnTo>
                    <a:pt x="3184" y="616"/>
                  </a:lnTo>
                  <a:lnTo>
                    <a:pt x="3249" y="539"/>
                  </a:lnTo>
                  <a:lnTo>
                    <a:pt x="3307" y="474"/>
                  </a:lnTo>
                  <a:lnTo>
                    <a:pt x="3360" y="429"/>
                  </a:lnTo>
                  <a:lnTo>
                    <a:pt x="3385" y="415"/>
                  </a:lnTo>
                  <a:lnTo>
                    <a:pt x="3411" y="409"/>
                  </a:lnTo>
                  <a:close/>
                  <a:moveTo>
                    <a:pt x="2613" y="1616"/>
                  </a:moveTo>
                  <a:lnTo>
                    <a:pt x="2575" y="1668"/>
                  </a:lnTo>
                  <a:lnTo>
                    <a:pt x="2523" y="1721"/>
                  </a:lnTo>
                  <a:lnTo>
                    <a:pt x="2464" y="1779"/>
                  </a:lnTo>
                  <a:lnTo>
                    <a:pt x="2406" y="1831"/>
                  </a:lnTo>
                  <a:lnTo>
                    <a:pt x="2341" y="1876"/>
                  </a:lnTo>
                  <a:lnTo>
                    <a:pt x="2283" y="1909"/>
                  </a:lnTo>
                  <a:lnTo>
                    <a:pt x="2231" y="1922"/>
                  </a:lnTo>
                  <a:lnTo>
                    <a:pt x="2204" y="1928"/>
                  </a:lnTo>
                  <a:lnTo>
                    <a:pt x="2185" y="1922"/>
                  </a:lnTo>
                  <a:lnTo>
                    <a:pt x="2160" y="1915"/>
                  </a:lnTo>
                  <a:lnTo>
                    <a:pt x="2153" y="1903"/>
                  </a:lnTo>
                  <a:lnTo>
                    <a:pt x="2140" y="1890"/>
                  </a:lnTo>
                  <a:lnTo>
                    <a:pt x="2140" y="1870"/>
                  </a:lnTo>
                  <a:lnTo>
                    <a:pt x="2140" y="1844"/>
                  </a:lnTo>
                  <a:lnTo>
                    <a:pt x="2147" y="1817"/>
                  </a:lnTo>
                  <a:lnTo>
                    <a:pt x="2172" y="1760"/>
                  </a:lnTo>
                  <a:lnTo>
                    <a:pt x="2204" y="1689"/>
                  </a:lnTo>
                  <a:lnTo>
                    <a:pt x="2244" y="1624"/>
                  </a:lnTo>
                  <a:lnTo>
                    <a:pt x="2296" y="1559"/>
                  </a:lnTo>
                  <a:lnTo>
                    <a:pt x="2341" y="1500"/>
                  </a:lnTo>
                  <a:lnTo>
                    <a:pt x="2380" y="1448"/>
                  </a:lnTo>
                  <a:lnTo>
                    <a:pt x="2418" y="1415"/>
                  </a:lnTo>
                  <a:lnTo>
                    <a:pt x="2497" y="1350"/>
                  </a:lnTo>
                  <a:lnTo>
                    <a:pt x="2568" y="1299"/>
                  </a:lnTo>
                  <a:lnTo>
                    <a:pt x="2646" y="1253"/>
                  </a:lnTo>
                  <a:lnTo>
                    <a:pt x="2718" y="1220"/>
                  </a:lnTo>
                  <a:lnTo>
                    <a:pt x="2730" y="1318"/>
                  </a:lnTo>
                  <a:lnTo>
                    <a:pt x="2711" y="1402"/>
                  </a:lnTo>
                  <a:lnTo>
                    <a:pt x="2685" y="1480"/>
                  </a:lnTo>
                  <a:lnTo>
                    <a:pt x="2653" y="1551"/>
                  </a:lnTo>
                  <a:lnTo>
                    <a:pt x="2613" y="1616"/>
                  </a:lnTo>
                  <a:close/>
                  <a:moveTo>
                    <a:pt x="3333" y="1624"/>
                  </a:moveTo>
                  <a:lnTo>
                    <a:pt x="3327" y="1675"/>
                  </a:lnTo>
                  <a:lnTo>
                    <a:pt x="3320" y="1689"/>
                  </a:lnTo>
                  <a:lnTo>
                    <a:pt x="3314" y="1695"/>
                  </a:lnTo>
                  <a:lnTo>
                    <a:pt x="3301" y="1695"/>
                  </a:lnTo>
                  <a:lnTo>
                    <a:pt x="3281" y="1695"/>
                  </a:lnTo>
                  <a:lnTo>
                    <a:pt x="3230" y="1675"/>
                  </a:lnTo>
                  <a:lnTo>
                    <a:pt x="3171" y="1643"/>
                  </a:lnTo>
                  <a:lnTo>
                    <a:pt x="3119" y="1597"/>
                  </a:lnTo>
                  <a:lnTo>
                    <a:pt x="3009" y="1474"/>
                  </a:lnTo>
                  <a:lnTo>
                    <a:pt x="2938" y="1389"/>
                  </a:lnTo>
                  <a:lnTo>
                    <a:pt x="2892" y="1324"/>
                  </a:lnTo>
                  <a:lnTo>
                    <a:pt x="2873" y="1285"/>
                  </a:lnTo>
                  <a:lnTo>
                    <a:pt x="2873" y="1247"/>
                  </a:lnTo>
                  <a:lnTo>
                    <a:pt x="2873" y="1228"/>
                  </a:lnTo>
                  <a:lnTo>
                    <a:pt x="2873" y="1207"/>
                  </a:lnTo>
                  <a:lnTo>
                    <a:pt x="2918" y="1207"/>
                  </a:lnTo>
                  <a:lnTo>
                    <a:pt x="2964" y="1207"/>
                  </a:lnTo>
                  <a:lnTo>
                    <a:pt x="2964" y="1214"/>
                  </a:lnTo>
                  <a:lnTo>
                    <a:pt x="2983" y="1214"/>
                  </a:lnTo>
                  <a:lnTo>
                    <a:pt x="2996" y="1228"/>
                  </a:lnTo>
                  <a:lnTo>
                    <a:pt x="3113" y="1305"/>
                  </a:lnTo>
                  <a:lnTo>
                    <a:pt x="3171" y="1344"/>
                  </a:lnTo>
                  <a:lnTo>
                    <a:pt x="3217" y="1389"/>
                  </a:lnTo>
                  <a:lnTo>
                    <a:pt x="3262" y="1442"/>
                  </a:lnTo>
                  <a:lnTo>
                    <a:pt x="3295" y="1494"/>
                  </a:lnTo>
                  <a:lnTo>
                    <a:pt x="3320" y="1545"/>
                  </a:lnTo>
                  <a:lnTo>
                    <a:pt x="3333" y="1610"/>
                  </a:lnTo>
                  <a:lnTo>
                    <a:pt x="3333" y="1624"/>
                  </a:lnTo>
                  <a:close/>
                  <a:moveTo>
                    <a:pt x="4215" y="1260"/>
                  </a:moveTo>
                  <a:lnTo>
                    <a:pt x="4118" y="1260"/>
                  </a:lnTo>
                  <a:lnTo>
                    <a:pt x="4021" y="1253"/>
                  </a:lnTo>
                  <a:lnTo>
                    <a:pt x="3839" y="1234"/>
                  </a:lnTo>
                  <a:lnTo>
                    <a:pt x="3658" y="1207"/>
                  </a:lnTo>
                  <a:lnTo>
                    <a:pt x="3476" y="1169"/>
                  </a:lnTo>
                  <a:lnTo>
                    <a:pt x="3255" y="1123"/>
                  </a:lnTo>
                  <a:lnTo>
                    <a:pt x="3333" y="1117"/>
                  </a:lnTo>
                  <a:lnTo>
                    <a:pt x="3553" y="1117"/>
                  </a:lnTo>
                  <a:lnTo>
                    <a:pt x="3715" y="1110"/>
                  </a:lnTo>
                  <a:lnTo>
                    <a:pt x="3878" y="1098"/>
                  </a:lnTo>
                  <a:lnTo>
                    <a:pt x="3956" y="1084"/>
                  </a:lnTo>
                  <a:lnTo>
                    <a:pt x="4034" y="1071"/>
                  </a:lnTo>
                  <a:lnTo>
                    <a:pt x="4105" y="1045"/>
                  </a:lnTo>
                  <a:lnTo>
                    <a:pt x="4176" y="1019"/>
                  </a:lnTo>
                  <a:lnTo>
                    <a:pt x="4208" y="1091"/>
                  </a:lnTo>
                  <a:lnTo>
                    <a:pt x="4221" y="1130"/>
                  </a:lnTo>
                  <a:lnTo>
                    <a:pt x="4229" y="1169"/>
                  </a:lnTo>
                  <a:lnTo>
                    <a:pt x="4221" y="1214"/>
                  </a:lnTo>
                  <a:lnTo>
                    <a:pt x="4215" y="1260"/>
                  </a:lnTo>
                  <a:close/>
                </a:path>
              </a:pathLst>
            </a:custGeom>
            <a:solidFill>
              <a:srgbClr val="E56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8" name="Freeform 98"/>
            <p:cNvSpPr>
              <a:spLocks/>
            </p:cNvSpPr>
            <p:nvPr/>
          </p:nvSpPr>
          <p:spPr bwMode="auto">
            <a:xfrm>
              <a:off x="9272707" y="4544867"/>
              <a:ext cx="357188" cy="609600"/>
            </a:xfrm>
            <a:custGeom>
              <a:avLst/>
              <a:gdLst>
                <a:gd name="T0" fmla="*/ 615 w 2023"/>
                <a:gd name="T1" fmla="*/ 3397 h 3461"/>
                <a:gd name="T2" fmla="*/ 376 w 2023"/>
                <a:gd name="T3" fmla="*/ 3286 h 3461"/>
                <a:gd name="T4" fmla="*/ 214 w 2023"/>
                <a:gd name="T5" fmla="*/ 3150 h 3461"/>
                <a:gd name="T6" fmla="*/ 97 w 2023"/>
                <a:gd name="T7" fmla="*/ 2980 h 3461"/>
                <a:gd name="T8" fmla="*/ 32 w 2023"/>
                <a:gd name="T9" fmla="*/ 2785 h 3461"/>
                <a:gd name="T10" fmla="*/ 0 w 2023"/>
                <a:gd name="T11" fmla="*/ 2500 h 3461"/>
                <a:gd name="T12" fmla="*/ 19 w 2023"/>
                <a:gd name="T13" fmla="*/ 2033 h 3461"/>
                <a:gd name="T14" fmla="*/ 38 w 2023"/>
                <a:gd name="T15" fmla="*/ 1416 h 3461"/>
                <a:gd name="T16" fmla="*/ 32 w 2023"/>
                <a:gd name="T17" fmla="*/ 1071 h 3461"/>
                <a:gd name="T18" fmla="*/ 123 w 2023"/>
                <a:gd name="T19" fmla="*/ 786 h 3461"/>
                <a:gd name="T20" fmla="*/ 337 w 2023"/>
                <a:gd name="T21" fmla="*/ 507 h 3461"/>
                <a:gd name="T22" fmla="*/ 590 w 2023"/>
                <a:gd name="T23" fmla="*/ 306 h 3461"/>
                <a:gd name="T24" fmla="*/ 921 w 2023"/>
                <a:gd name="T25" fmla="*/ 124 h 3461"/>
                <a:gd name="T26" fmla="*/ 1278 w 2023"/>
                <a:gd name="T27" fmla="*/ 14 h 3461"/>
                <a:gd name="T28" fmla="*/ 1511 w 2023"/>
                <a:gd name="T29" fmla="*/ 0 h 3461"/>
                <a:gd name="T30" fmla="*/ 1673 w 2023"/>
                <a:gd name="T31" fmla="*/ 33 h 3461"/>
                <a:gd name="T32" fmla="*/ 1815 w 2023"/>
                <a:gd name="T33" fmla="*/ 104 h 3461"/>
                <a:gd name="T34" fmla="*/ 1932 w 2023"/>
                <a:gd name="T35" fmla="*/ 221 h 3461"/>
                <a:gd name="T36" fmla="*/ 1997 w 2023"/>
                <a:gd name="T37" fmla="*/ 338 h 3461"/>
                <a:gd name="T38" fmla="*/ 2023 w 2023"/>
                <a:gd name="T39" fmla="*/ 467 h 3461"/>
                <a:gd name="T40" fmla="*/ 1984 w 2023"/>
                <a:gd name="T41" fmla="*/ 689 h 3461"/>
                <a:gd name="T42" fmla="*/ 1855 w 2023"/>
                <a:gd name="T43" fmla="*/ 955 h 3461"/>
                <a:gd name="T44" fmla="*/ 1673 w 2023"/>
                <a:gd name="T45" fmla="*/ 1208 h 3461"/>
                <a:gd name="T46" fmla="*/ 1368 w 2023"/>
                <a:gd name="T47" fmla="*/ 1540 h 3461"/>
                <a:gd name="T48" fmla="*/ 1206 w 2023"/>
                <a:gd name="T49" fmla="*/ 1662 h 3461"/>
                <a:gd name="T50" fmla="*/ 856 w 2023"/>
                <a:gd name="T51" fmla="*/ 1844 h 3461"/>
                <a:gd name="T52" fmla="*/ 518 w 2023"/>
                <a:gd name="T53" fmla="*/ 2039 h 3461"/>
                <a:gd name="T54" fmla="*/ 726 w 2023"/>
                <a:gd name="T55" fmla="*/ 2058 h 3461"/>
                <a:gd name="T56" fmla="*/ 1011 w 2023"/>
                <a:gd name="T57" fmla="*/ 2130 h 3461"/>
                <a:gd name="T58" fmla="*/ 1297 w 2023"/>
                <a:gd name="T59" fmla="*/ 2253 h 3461"/>
                <a:gd name="T60" fmla="*/ 1504 w 2023"/>
                <a:gd name="T61" fmla="*/ 2422 h 3461"/>
                <a:gd name="T62" fmla="*/ 1557 w 2023"/>
                <a:gd name="T63" fmla="*/ 2526 h 3461"/>
                <a:gd name="T64" fmla="*/ 1557 w 2023"/>
                <a:gd name="T65" fmla="*/ 2636 h 3461"/>
                <a:gd name="T66" fmla="*/ 1511 w 2023"/>
                <a:gd name="T67" fmla="*/ 2741 h 3461"/>
                <a:gd name="T68" fmla="*/ 1446 w 2023"/>
                <a:gd name="T69" fmla="*/ 2792 h 3461"/>
                <a:gd name="T70" fmla="*/ 1257 w 2023"/>
                <a:gd name="T71" fmla="*/ 2812 h 3461"/>
                <a:gd name="T72" fmla="*/ 1018 w 2023"/>
                <a:gd name="T73" fmla="*/ 2753 h 3461"/>
                <a:gd name="T74" fmla="*/ 623 w 2023"/>
                <a:gd name="T75" fmla="*/ 2611 h 3461"/>
                <a:gd name="T76" fmla="*/ 453 w 2023"/>
                <a:gd name="T77" fmla="*/ 2578 h 3461"/>
                <a:gd name="T78" fmla="*/ 856 w 2023"/>
                <a:gd name="T79" fmla="*/ 2967 h 3461"/>
                <a:gd name="T80" fmla="*/ 1076 w 2023"/>
                <a:gd name="T81" fmla="*/ 3208 h 3461"/>
                <a:gd name="T82" fmla="*/ 1148 w 2023"/>
                <a:gd name="T83" fmla="*/ 3344 h 3461"/>
                <a:gd name="T84" fmla="*/ 1141 w 2023"/>
                <a:gd name="T85" fmla="*/ 3416 h 3461"/>
                <a:gd name="T86" fmla="*/ 1057 w 2023"/>
                <a:gd name="T87" fmla="*/ 3454 h 3461"/>
                <a:gd name="T88" fmla="*/ 888 w 2023"/>
                <a:gd name="T89" fmla="*/ 3454 h 3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23" h="3461">
                  <a:moveTo>
                    <a:pt x="810" y="3441"/>
                  </a:moveTo>
                  <a:lnTo>
                    <a:pt x="707" y="3422"/>
                  </a:lnTo>
                  <a:lnTo>
                    <a:pt x="615" y="3397"/>
                  </a:lnTo>
                  <a:lnTo>
                    <a:pt x="525" y="3364"/>
                  </a:lnTo>
                  <a:lnTo>
                    <a:pt x="447" y="3324"/>
                  </a:lnTo>
                  <a:lnTo>
                    <a:pt x="376" y="3286"/>
                  </a:lnTo>
                  <a:lnTo>
                    <a:pt x="317" y="3246"/>
                  </a:lnTo>
                  <a:lnTo>
                    <a:pt x="260" y="3202"/>
                  </a:lnTo>
                  <a:lnTo>
                    <a:pt x="214" y="3150"/>
                  </a:lnTo>
                  <a:lnTo>
                    <a:pt x="168" y="3097"/>
                  </a:lnTo>
                  <a:lnTo>
                    <a:pt x="130" y="3039"/>
                  </a:lnTo>
                  <a:lnTo>
                    <a:pt x="97" y="2980"/>
                  </a:lnTo>
                  <a:lnTo>
                    <a:pt x="71" y="2915"/>
                  </a:lnTo>
                  <a:lnTo>
                    <a:pt x="52" y="2850"/>
                  </a:lnTo>
                  <a:lnTo>
                    <a:pt x="32" y="2785"/>
                  </a:lnTo>
                  <a:lnTo>
                    <a:pt x="19" y="2714"/>
                  </a:lnTo>
                  <a:lnTo>
                    <a:pt x="13" y="2643"/>
                  </a:lnTo>
                  <a:lnTo>
                    <a:pt x="0" y="2500"/>
                  </a:lnTo>
                  <a:lnTo>
                    <a:pt x="0" y="2345"/>
                  </a:lnTo>
                  <a:lnTo>
                    <a:pt x="6" y="2188"/>
                  </a:lnTo>
                  <a:lnTo>
                    <a:pt x="19" y="2033"/>
                  </a:lnTo>
                  <a:lnTo>
                    <a:pt x="38" y="1721"/>
                  </a:lnTo>
                  <a:lnTo>
                    <a:pt x="46" y="1565"/>
                  </a:lnTo>
                  <a:lnTo>
                    <a:pt x="38" y="1416"/>
                  </a:lnTo>
                  <a:lnTo>
                    <a:pt x="32" y="1286"/>
                  </a:lnTo>
                  <a:lnTo>
                    <a:pt x="25" y="1175"/>
                  </a:lnTo>
                  <a:lnTo>
                    <a:pt x="32" y="1071"/>
                  </a:lnTo>
                  <a:lnTo>
                    <a:pt x="52" y="974"/>
                  </a:lnTo>
                  <a:lnTo>
                    <a:pt x="78" y="877"/>
                  </a:lnTo>
                  <a:lnTo>
                    <a:pt x="123" y="786"/>
                  </a:lnTo>
                  <a:lnTo>
                    <a:pt x="188" y="682"/>
                  </a:lnTo>
                  <a:lnTo>
                    <a:pt x="279" y="572"/>
                  </a:lnTo>
                  <a:lnTo>
                    <a:pt x="337" y="507"/>
                  </a:lnTo>
                  <a:lnTo>
                    <a:pt x="409" y="442"/>
                  </a:lnTo>
                  <a:lnTo>
                    <a:pt x="499" y="377"/>
                  </a:lnTo>
                  <a:lnTo>
                    <a:pt x="590" y="306"/>
                  </a:lnTo>
                  <a:lnTo>
                    <a:pt x="694" y="241"/>
                  </a:lnTo>
                  <a:lnTo>
                    <a:pt x="804" y="182"/>
                  </a:lnTo>
                  <a:lnTo>
                    <a:pt x="921" y="124"/>
                  </a:lnTo>
                  <a:lnTo>
                    <a:pt x="1037" y="78"/>
                  </a:lnTo>
                  <a:lnTo>
                    <a:pt x="1160" y="39"/>
                  </a:lnTo>
                  <a:lnTo>
                    <a:pt x="1278" y="14"/>
                  </a:lnTo>
                  <a:lnTo>
                    <a:pt x="1394" y="0"/>
                  </a:lnTo>
                  <a:lnTo>
                    <a:pt x="1452" y="0"/>
                  </a:lnTo>
                  <a:lnTo>
                    <a:pt x="1511" y="0"/>
                  </a:lnTo>
                  <a:lnTo>
                    <a:pt x="1563" y="6"/>
                  </a:lnTo>
                  <a:lnTo>
                    <a:pt x="1621" y="20"/>
                  </a:lnTo>
                  <a:lnTo>
                    <a:pt x="1673" y="33"/>
                  </a:lnTo>
                  <a:lnTo>
                    <a:pt x="1725" y="52"/>
                  </a:lnTo>
                  <a:lnTo>
                    <a:pt x="1770" y="78"/>
                  </a:lnTo>
                  <a:lnTo>
                    <a:pt x="1815" y="104"/>
                  </a:lnTo>
                  <a:lnTo>
                    <a:pt x="1861" y="143"/>
                  </a:lnTo>
                  <a:lnTo>
                    <a:pt x="1899" y="182"/>
                  </a:lnTo>
                  <a:lnTo>
                    <a:pt x="1932" y="221"/>
                  </a:lnTo>
                  <a:lnTo>
                    <a:pt x="1958" y="260"/>
                  </a:lnTo>
                  <a:lnTo>
                    <a:pt x="1977" y="299"/>
                  </a:lnTo>
                  <a:lnTo>
                    <a:pt x="1997" y="338"/>
                  </a:lnTo>
                  <a:lnTo>
                    <a:pt x="2010" y="383"/>
                  </a:lnTo>
                  <a:lnTo>
                    <a:pt x="2017" y="423"/>
                  </a:lnTo>
                  <a:lnTo>
                    <a:pt x="2023" y="467"/>
                  </a:lnTo>
                  <a:lnTo>
                    <a:pt x="2023" y="513"/>
                  </a:lnTo>
                  <a:lnTo>
                    <a:pt x="2010" y="597"/>
                  </a:lnTo>
                  <a:lnTo>
                    <a:pt x="1984" y="689"/>
                  </a:lnTo>
                  <a:lnTo>
                    <a:pt x="1952" y="779"/>
                  </a:lnTo>
                  <a:lnTo>
                    <a:pt x="1906" y="870"/>
                  </a:lnTo>
                  <a:lnTo>
                    <a:pt x="1855" y="955"/>
                  </a:lnTo>
                  <a:lnTo>
                    <a:pt x="1803" y="1046"/>
                  </a:lnTo>
                  <a:lnTo>
                    <a:pt x="1738" y="1130"/>
                  </a:lnTo>
                  <a:lnTo>
                    <a:pt x="1673" y="1208"/>
                  </a:lnTo>
                  <a:lnTo>
                    <a:pt x="1543" y="1358"/>
                  </a:lnTo>
                  <a:lnTo>
                    <a:pt x="1420" y="1487"/>
                  </a:lnTo>
                  <a:lnTo>
                    <a:pt x="1368" y="1540"/>
                  </a:lnTo>
                  <a:lnTo>
                    <a:pt x="1316" y="1584"/>
                  </a:lnTo>
                  <a:lnTo>
                    <a:pt x="1264" y="1624"/>
                  </a:lnTo>
                  <a:lnTo>
                    <a:pt x="1206" y="1662"/>
                  </a:lnTo>
                  <a:lnTo>
                    <a:pt x="1096" y="1727"/>
                  </a:lnTo>
                  <a:lnTo>
                    <a:pt x="972" y="1786"/>
                  </a:lnTo>
                  <a:lnTo>
                    <a:pt x="856" y="1844"/>
                  </a:lnTo>
                  <a:lnTo>
                    <a:pt x="739" y="1903"/>
                  </a:lnTo>
                  <a:lnTo>
                    <a:pt x="623" y="1968"/>
                  </a:lnTo>
                  <a:lnTo>
                    <a:pt x="518" y="2039"/>
                  </a:lnTo>
                  <a:lnTo>
                    <a:pt x="571" y="2039"/>
                  </a:lnTo>
                  <a:lnTo>
                    <a:pt x="642" y="2045"/>
                  </a:lnTo>
                  <a:lnTo>
                    <a:pt x="726" y="2058"/>
                  </a:lnTo>
                  <a:lnTo>
                    <a:pt x="817" y="2078"/>
                  </a:lnTo>
                  <a:lnTo>
                    <a:pt x="914" y="2104"/>
                  </a:lnTo>
                  <a:lnTo>
                    <a:pt x="1011" y="2130"/>
                  </a:lnTo>
                  <a:lnTo>
                    <a:pt x="1108" y="2169"/>
                  </a:lnTo>
                  <a:lnTo>
                    <a:pt x="1206" y="2208"/>
                  </a:lnTo>
                  <a:lnTo>
                    <a:pt x="1297" y="2253"/>
                  </a:lnTo>
                  <a:lnTo>
                    <a:pt x="1381" y="2305"/>
                  </a:lnTo>
                  <a:lnTo>
                    <a:pt x="1452" y="2364"/>
                  </a:lnTo>
                  <a:lnTo>
                    <a:pt x="1504" y="2422"/>
                  </a:lnTo>
                  <a:lnTo>
                    <a:pt x="1530" y="2454"/>
                  </a:lnTo>
                  <a:lnTo>
                    <a:pt x="1543" y="2494"/>
                  </a:lnTo>
                  <a:lnTo>
                    <a:pt x="1557" y="2526"/>
                  </a:lnTo>
                  <a:lnTo>
                    <a:pt x="1563" y="2559"/>
                  </a:lnTo>
                  <a:lnTo>
                    <a:pt x="1563" y="2597"/>
                  </a:lnTo>
                  <a:lnTo>
                    <a:pt x="1557" y="2636"/>
                  </a:lnTo>
                  <a:lnTo>
                    <a:pt x="1549" y="2676"/>
                  </a:lnTo>
                  <a:lnTo>
                    <a:pt x="1530" y="2714"/>
                  </a:lnTo>
                  <a:lnTo>
                    <a:pt x="1511" y="2741"/>
                  </a:lnTo>
                  <a:lnTo>
                    <a:pt x="1492" y="2766"/>
                  </a:lnTo>
                  <a:lnTo>
                    <a:pt x="1471" y="2779"/>
                  </a:lnTo>
                  <a:lnTo>
                    <a:pt x="1446" y="2792"/>
                  </a:lnTo>
                  <a:lnTo>
                    <a:pt x="1394" y="2812"/>
                  </a:lnTo>
                  <a:lnTo>
                    <a:pt x="1329" y="2818"/>
                  </a:lnTo>
                  <a:lnTo>
                    <a:pt x="1257" y="2812"/>
                  </a:lnTo>
                  <a:lnTo>
                    <a:pt x="1180" y="2799"/>
                  </a:lnTo>
                  <a:lnTo>
                    <a:pt x="1102" y="2779"/>
                  </a:lnTo>
                  <a:lnTo>
                    <a:pt x="1018" y="2753"/>
                  </a:lnTo>
                  <a:lnTo>
                    <a:pt x="856" y="2695"/>
                  </a:lnTo>
                  <a:lnTo>
                    <a:pt x="700" y="2636"/>
                  </a:lnTo>
                  <a:lnTo>
                    <a:pt x="623" y="2611"/>
                  </a:lnTo>
                  <a:lnTo>
                    <a:pt x="558" y="2591"/>
                  </a:lnTo>
                  <a:lnTo>
                    <a:pt x="499" y="2584"/>
                  </a:lnTo>
                  <a:lnTo>
                    <a:pt x="453" y="2578"/>
                  </a:lnTo>
                  <a:lnTo>
                    <a:pt x="544" y="2669"/>
                  </a:lnTo>
                  <a:lnTo>
                    <a:pt x="687" y="2806"/>
                  </a:lnTo>
                  <a:lnTo>
                    <a:pt x="856" y="2967"/>
                  </a:lnTo>
                  <a:lnTo>
                    <a:pt x="940" y="3045"/>
                  </a:lnTo>
                  <a:lnTo>
                    <a:pt x="1018" y="3130"/>
                  </a:lnTo>
                  <a:lnTo>
                    <a:pt x="1076" y="3208"/>
                  </a:lnTo>
                  <a:lnTo>
                    <a:pt x="1121" y="3279"/>
                  </a:lnTo>
                  <a:lnTo>
                    <a:pt x="1141" y="3311"/>
                  </a:lnTo>
                  <a:lnTo>
                    <a:pt x="1148" y="3344"/>
                  </a:lnTo>
                  <a:lnTo>
                    <a:pt x="1154" y="3370"/>
                  </a:lnTo>
                  <a:lnTo>
                    <a:pt x="1148" y="3397"/>
                  </a:lnTo>
                  <a:lnTo>
                    <a:pt x="1141" y="3416"/>
                  </a:lnTo>
                  <a:lnTo>
                    <a:pt x="1121" y="3435"/>
                  </a:lnTo>
                  <a:lnTo>
                    <a:pt x="1089" y="3448"/>
                  </a:lnTo>
                  <a:lnTo>
                    <a:pt x="1057" y="3454"/>
                  </a:lnTo>
                  <a:lnTo>
                    <a:pt x="1011" y="3461"/>
                  </a:lnTo>
                  <a:lnTo>
                    <a:pt x="953" y="3461"/>
                  </a:lnTo>
                  <a:lnTo>
                    <a:pt x="888" y="3454"/>
                  </a:lnTo>
                  <a:lnTo>
                    <a:pt x="810" y="3441"/>
                  </a:lnTo>
                  <a:close/>
                </a:path>
              </a:pathLst>
            </a:custGeom>
            <a:solidFill>
              <a:srgbClr val="7EC3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9" name="Freeform 99"/>
            <p:cNvSpPr>
              <a:spLocks/>
            </p:cNvSpPr>
            <p:nvPr/>
          </p:nvSpPr>
          <p:spPr bwMode="auto">
            <a:xfrm>
              <a:off x="8540869" y="4549629"/>
              <a:ext cx="106363" cy="574675"/>
            </a:xfrm>
            <a:custGeom>
              <a:avLst/>
              <a:gdLst>
                <a:gd name="T0" fmla="*/ 500 w 604"/>
                <a:gd name="T1" fmla="*/ 0 h 3265"/>
                <a:gd name="T2" fmla="*/ 474 w 604"/>
                <a:gd name="T3" fmla="*/ 0 h 3265"/>
                <a:gd name="T4" fmla="*/ 455 w 604"/>
                <a:gd name="T5" fmla="*/ 6 h 3265"/>
                <a:gd name="T6" fmla="*/ 435 w 604"/>
                <a:gd name="T7" fmla="*/ 19 h 3265"/>
                <a:gd name="T8" fmla="*/ 415 w 604"/>
                <a:gd name="T9" fmla="*/ 32 h 3265"/>
                <a:gd name="T10" fmla="*/ 403 w 604"/>
                <a:gd name="T11" fmla="*/ 44 h 3265"/>
                <a:gd name="T12" fmla="*/ 396 w 604"/>
                <a:gd name="T13" fmla="*/ 65 h 3265"/>
                <a:gd name="T14" fmla="*/ 383 w 604"/>
                <a:gd name="T15" fmla="*/ 84 h 3265"/>
                <a:gd name="T16" fmla="*/ 383 w 604"/>
                <a:gd name="T17" fmla="*/ 109 h 3265"/>
                <a:gd name="T18" fmla="*/ 363 w 604"/>
                <a:gd name="T19" fmla="*/ 363 h 3265"/>
                <a:gd name="T20" fmla="*/ 338 w 604"/>
                <a:gd name="T21" fmla="*/ 616 h 3265"/>
                <a:gd name="T22" fmla="*/ 298 w 604"/>
                <a:gd name="T23" fmla="*/ 870 h 3265"/>
                <a:gd name="T24" fmla="*/ 266 w 604"/>
                <a:gd name="T25" fmla="*/ 1123 h 3265"/>
                <a:gd name="T26" fmla="*/ 208 w 604"/>
                <a:gd name="T27" fmla="*/ 1532 h 3265"/>
                <a:gd name="T28" fmla="*/ 182 w 604"/>
                <a:gd name="T29" fmla="*/ 1739 h 3265"/>
                <a:gd name="T30" fmla="*/ 156 w 604"/>
                <a:gd name="T31" fmla="*/ 1947 h 3265"/>
                <a:gd name="T32" fmla="*/ 136 w 604"/>
                <a:gd name="T33" fmla="*/ 2207 h 3265"/>
                <a:gd name="T34" fmla="*/ 104 w 604"/>
                <a:gd name="T35" fmla="*/ 2506 h 3265"/>
                <a:gd name="T36" fmla="*/ 59 w 604"/>
                <a:gd name="T37" fmla="*/ 2817 h 3265"/>
                <a:gd name="T38" fmla="*/ 33 w 604"/>
                <a:gd name="T39" fmla="*/ 2980 h 3265"/>
                <a:gd name="T40" fmla="*/ 0 w 604"/>
                <a:gd name="T41" fmla="*/ 3129 h 3265"/>
                <a:gd name="T42" fmla="*/ 0 w 604"/>
                <a:gd name="T43" fmla="*/ 3155 h 3265"/>
                <a:gd name="T44" fmla="*/ 0 w 604"/>
                <a:gd name="T45" fmla="*/ 3175 h 3265"/>
                <a:gd name="T46" fmla="*/ 6 w 604"/>
                <a:gd name="T47" fmla="*/ 3194 h 3265"/>
                <a:gd name="T48" fmla="*/ 20 w 604"/>
                <a:gd name="T49" fmla="*/ 3213 h 3265"/>
                <a:gd name="T50" fmla="*/ 33 w 604"/>
                <a:gd name="T51" fmla="*/ 3232 h 3265"/>
                <a:gd name="T52" fmla="*/ 46 w 604"/>
                <a:gd name="T53" fmla="*/ 3246 h 3265"/>
                <a:gd name="T54" fmla="*/ 65 w 604"/>
                <a:gd name="T55" fmla="*/ 3252 h 3265"/>
                <a:gd name="T56" fmla="*/ 92 w 604"/>
                <a:gd name="T57" fmla="*/ 3259 h 3265"/>
                <a:gd name="T58" fmla="*/ 111 w 604"/>
                <a:gd name="T59" fmla="*/ 3265 h 3265"/>
                <a:gd name="T60" fmla="*/ 130 w 604"/>
                <a:gd name="T61" fmla="*/ 3259 h 3265"/>
                <a:gd name="T62" fmla="*/ 149 w 604"/>
                <a:gd name="T63" fmla="*/ 3252 h 3265"/>
                <a:gd name="T64" fmla="*/ 169 w 604"/>
                <a:gd name="T65" fmla="*/ 3246 h 3265"/>
                <a:gd name="T66" fmla="*/ 189 w 604"/>
                <a:gd name="T67" fmla="*/ 3232 h 3265"/>
                <a:gd name="T68" fmla="*/ 201 w 604"/>
                <a:gd name="T69" fmla="*/ 3213 h 3265"/>
                <a:gd name="T70" fmla="*/ 214 w 604"/>
                <a:gd name="T71" fmla="*/ 3194 h 3265"/>
                <a:gd name="T72" fmla="*/ 221 w 604"/>
                <a:gd name="T73" fmla="*/ 3175 h 3265"/>
                <a:gd name="T74" fmla="*/ 247 w 604"/>
                <a:gd name="T75" fmla="*/ 3018 h 3265"/>
                <a:gd name="T76" fmla="*/ 273 w 604"/>
                <a:gd name="T77" fmla="*/ 2863 h 3265"/>
                <a:gd name="T78" fmla="*/ 318 w 604"/>
                <a:gd name="T79" fmla="*/ 2544 h 3265"/>
                <a:gd name="T80" fmla="*/ 350 w 604"/>
                <a:gd name="T81" fmla="*/ 2246 h 3265"/>
                <a:gd name="T82" fmla="*/ 376 w 604"/>
                <a:gd name="T83" fmla="*/ 1966 h 3265"/>
                <a:gd name="T84" fmla="*/ 403 w 604"/>
                <a:gd name="T85" fmla="*/ 1759 h 3265"/>
                <a:gd name="T86" fmla="*/ 422 w 604"/>
                <a:gd name="T87" fmla="*/ 1557 h 3265"/>
                <a:gd name="T88" fmla="*/ 480 w 604"/>
                <a:gd name="T89" fmla="*/ 1155 h 3265"/>
                <a:gd name="T90" fmla="*/ 519 w 604"/>
                <a:gd name="T91" fmla="*/ 901 h 3265"/>
                <a:gd name="T92" fmla="*/ 558 w 604"/>
                <a:gd name="T93" fmla="*/ 642 h 3265"/>
                <a:gd name="T94" fmla="*/ 584 w 604"/>
                <a:gd name="T95" fmla="*/ 382 h 3265"/>
                <a:gd name="T96" fmla="*/ 604 w 604"/>
                <a:gd name="T97" fmla="*/ 116 h 3265"/>
                <a:gd name="T98" fmla="*/ 604 w 604"/>
                <a:gd name="T99" fmla="*/ 97 h 3265"/>
                <a:gd name="T100" fmla="*/ 597 w 604"/>
                <a:gd name="T101" fmla="*/ 77 h 3265"/>
                <a:gd name="T102" fmla="*/ 590 w 604"/>
                <a:gd name="T103" fmla="*/ 58 h 3265"/>
                <a:gd name="T104" fmla="*/ 577 w 604"/>
                <a:gd name="T105" fmla="*/ 38 h 3265"/>
                <a:gd name="T106" fmla="*/ 558 w 604"/>
                <a:gd name="T107" fmla="*/ 25 h 3265"/>
                <a:gd name="T108" fmla="*/ 539 w 604"/>
                <a:gd name="T109" fmla="*/ 12 h 3265"/>
                <a:gd name="T110" fmla="*/ 519 w 604"/>
                <a:gd name="T111" fmla="*/ 6 h 3265"/>
                <a:gd name="T112" fmla="*/ 500 w 604"/>
                <a:gd name="T113" fmla="*/ 0 h 3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4" h="3265">
                  <a:moveTo>
                    <a:pt x="500" y="0"/>
                  </a:moveTo>
                  <a:lnTo>
                    <a:pt x="474" y="0"/>
                  </a:lnTo>
                  <a:lnTo>
                    <a:pt x="455" y="6"/>
                  </a:lnTo>
                  <a:lnTo>
                    <a:pt x="435" y="19"/>
                  </a:lnTo>
                  <a:lnTo>
                    <a:pt x="415" y="32"/>
                  </a:lnTo>
                  <a:lnTo>
                    <a:pt x="403" y="44"/>
                  </a:lnTo>
                  <a:lnTo>
                    <a:pt x="396" y="65"/>
                  </a:lnTo>
                  <a:lnTo>
                    <a:pt x="383" y="84"/>
                  </a:lnTo>
                  <a:lnTo>
                    <a:pt x="383" y="109"/>
                  </a:lnTo>
                  <a:lnTo>
                    <a:pt x="363" y="363"/>
                  </a:lnTo>
                  <a:lnTo>
                    <a:pt x="338" y="616"/>
                  </a:lnTo>
                  <a:lnTo>
                    <a:pt x="298" y="870"/>
                  </a:lnTo>
                  <a:lnTo>
                    <a:pt x="266" y="1123"/>
                  </a:lnTo>
                  <a:lnTo>
                    <a:pt x="208" y="1532"/>
                  </a:lnTo>
                  <a:lnTo>
                    <a:pt x="182" y="1739"/>
                  </a:lnTo>
                  <a:lnTo>
                    <a:pt x="156" y="1947"/>
                  </a:lnTo>
                  <a:lnTo>
                    <a:pt x="136" y="2207"/>
                  </a:lnTo>
                  <a:lnTo>
                    <a:pt x="104" y="2506"/>
                  </a:lnTo>
                  <a:lnTo>
                    <a:pt x="59" y="2817"/>
                  </a:lnTo>
                  <a:lnTo>
                    <a:pt x="33" y="2980"/>
                  </a:lnTo>
                  <a:lnTo>
                    <a:pt x="0" y="3129"/>
                  </a:lnTo>
                  <a:lnTo>
                    <a:pt x="0" y="3155"/>
                  </a:lnTo>
                  <a:lnTo>
                    <a:pt x="0" y="3175"/>
                  </a:lnTo>
                  <a:lnTo>
                    <a:pt x="6" y="3194"/>
                  </a:lnTo>
                  <a:lnTo>
                    <a:pt x="20" y="3213"/>
                  </a:lnTo>
                  <a:lnTo>
                    <a:pt x="33" y="3232"/>
                  </a:lnTo>
                  <a:lnTo>
                    <a:pt x="46" y="3246"/>
                  </a:lnTo>
                  <a:lnTo>
                    <a:pt x="65" y="3252"/>
                  </a:lnTo>
                  <a:lnTo>
                    <a:pt x="92" y="3259"/>
                  </a:lnTo>
                  <a:lnTo>
                    <a:pt x="111" y="3265"/>
                  </a:lnTo>
                  <a:lnTo>
                    <a:pt x="130" y="3259"/>
                  </a:lnTo>
                  <a:lnTo>
                    <a:pt x="149" y="3252"/>
                  </a:lnTo>
                  <a:lnTo>
                    <a:pt x="169" y="3246"/>
                  </a:lnTo>
                  <a:lnTo>
                    <a:pt x="189" y="3232"/>
                  </a:lnTo>
                  <a:lnTo>
                    <a:pt x="201" y="3213"/>
                  </a:lnTo>
                  <a:lnTo>
                    <a:pt x="214" y="3194"/>
                  </a:lnTo>
                  <a:lnTo>
                    <a:pt x="221" y="3175"/>
                  </a:lnTo>
                  <a:lnTo>
                    <a:pt x="247" y="3018"/>
                  </a:lnTo>
                  <a:lnTo>
                    <a:pt x="273" y="2863"/>
                  </a:lnTo>
                  <a:lnTo>
                    <a:pt x="318" y="2544"/>
                  </a:lnTo>
                  <a:lnTo>
                    <a:pt x="350" y="2246"/>
                  </a:lnTo>
                  <a:lnTo>
                    <a:pt x="376" y="1966"/>
                  </a:lnTo>
                  <a:lnTo>
                    <a:pt x="403" y="1759"/>
                  </a:lnTo>
                  <a:lnTo>
                    <a:pt x="422" y="1557"/>
                  </a:lnTo>
                  <a:lnTo>
                    <a:pt x="480" y="1155"/>
                  </a:lnTo>
                  <a:lnTo>
                    <a:pt x="519" y="901"/>
                  </a:lnTo>
                  <a:lnTo>
                    <a:pt x="558" y="642"/>
                  </a:lnTo>
                  <a:lnTo>
                    <a:pt x="584" y="382"/>
                  </a:lnTo>
                  <a:lnTo>
                    <a:pt x="604" y="116"/>
                  </a:lnTo>
                  <a:lnTo>
                    <a:pt x="604" y="97"/>
                  </a:lnTo>
                  <a:lnTo>
                    <a:pt x="597" y="77"/>
                  </a:lnTo>
                  <a:lnTo>
                    <a:pt x="590" y="58"/>
                  </a:lnTo>
                  <a:lnTo>
                    <a:pt x="577" y="38"/>
                  </a:lnTo>
                  <a:lnTo>
                    <a:pt x="558" y="25"/>
                  </a:lnTo>
                  <a:lnTo>
                    <a:pt x="539" y="12"/>
                  </a:lnTo>
                  <a:lnTo>
                    <a:pt x="519" y="6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B9D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0" name="Freeform 100"/>
            <p:cNvSpPr>
              <a:spLocks/>
            </p:cNvSpPr>
            <p:nvPr/>
          </p:nvSpPr>
          <p:spPr bwMode="auto">
            <a:xfrm>
              <a:off x="8467844" y="4132117"/>
              <a:ext cx="127000" cy="111125"/>
            </a:xfrm>
            <a:custGeom>
              <a:avLst/>
              <a:gdLst>
                <a:gd name="T0" fmla="*/ 513 w 720"/>
                <a:gd name="T1" fmla="*/ 285 h 630"/>
                <a:gd name="T2" fmla="*/ 604 w 720"/>
                <a:gd name="T3" fmla="*/ 247 h 630"/>
                <a:gd name="T4" fmla="*/ 694 w 720"/>
                <a:gd name="T5" fmla="*/ 214 h 630"/>
                <a:gd name="T6" fmla="*/ 707 w 720"/>
                <a:gd name="T7" fmla="*/ 104 h 630"/>
                <a:gd name="T8" fmla="*/ 720 w 720"/>
                <a:gd name="T9" fmla="*/ 0 h 630"/>
                <a:gd name="T10" fmla="*/ 616 w 720"/>
                <a:gd name="T11" fmla="*/ 33 h 630"/>
                <a:gd name="T12" fmla="*/ 513 w 720"/>
                <a:gd name="T13" fmla="*/ 71 h 630"/>
                <a:gd name="T14" fmla="*/ 415 w 720"/>
                <a:gd name="T15" fmla="*/ 117 h 630"/>
                <a:gd name="T16" fmla="*/ 325 w 720"/>
                <a:gd name="T17" fmla="*/ 169 h 630"/>
                <a:gd name="T18" fmla="*/ 234 w 720"/>
                <a:gd name="T19" fmla="*/ 234 h 630"/>
                <a:gd name="T20" fmla="*/ 150 w 720"/>
                <a:gd name="T21" fmla="*/ 299 h 630"/>
                <a:gd name="T22" fmla="*/ 71 w 720"/>
                <a:gd name="T23" fmla="*/ 370 h 630"/>
                <a:gd name="T24" fmla="*/ 0 w 720"/>
                <a:gd name="T25" fmla="*/ 448 h 630"/>
                <a:gd name="T26" fmla="*/ 85 w 720"/>
                <a:gd name="T27" fmla="*/ 539 h 630"/>
                <a:gd name="T28" fmla="*/ 169 w 720"/>
                <a:gd name="T29" fmla="*/ 630 h 630"/>
                <a:gd name="T30" fmla="*/ 240 w 720"/>
                <a:gd name="T31" fmla="*/ 526 h 630"/>
                <a:gd name="T32" fmla="*/ 279 w 720"/>
                <a:gd name="T33" fmla="*/ 474 h 630"/>
                <a:gd name="T34" fmla="*/ 318 w 720"/>
                <a:gd name="T35" fmla="*/ 429 h 630"/>
                <a:gd name="T36" fmla="*/ 364 w 720"/>
                <a:gd name="T37" fmla="*/ 390 h 630"/>
                <a:gd name="T38" fmla="*/ 415 w 720"/>
                <a:gd name="T39" fmla="*/ 350 h 630"/>
                <a:gd name="T40" fmla="*/ 461 w 720"/>
                <a:gd name="T41" fmla="*/ 312 h 630"/>
                <a:gd name="T42" fmla="*/ 513 w 720"/>
                <a:gd name="T43" fmla="*/ 285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20" h="630">
                  <a:moveTo>
                    <a:pt x="513" y="285"/>
                  </a:moveTo>
                  <a:lnTo>
                    <a:pt x="604" y="247"/>
                  </a:lnTo>
                  <a:lnTo>
                    <a:pt x="694" y="214"/>
                  </a:lnTo>
                  <a:lnTo>
                    <a:pt x="707" y="104"/>
                  </a:lnTo>
                  <a:lnTo>
                    <a:pt x="720" y="0"/>
                  </a:lnTo>
                  <a:lnTo>
                    <a:pt x="616" y="33"/>
                  </a:lnTo>
                  <a:lnTo>
                    <a:pt x="513" y="71"/>
                  </a:lnTo>
                  <a:lnTo>
                    <a:pt x="415" y="117"/>
                  </a:lnTo>
                  <a:lnTo>
                    <a:pt x="325" y="169"/>
                  </a:lnTo>
                  <a:lnTo>
                    <a:pt x="234" y="234"/>
                  </a:lnTo>
                  <a:lnTo>
                    <a:pt x="150" y="299"/>
                  </a:lnTo>
                  <a:lnTo>
                    <a:pt x="71" y="370"/>
                  </a:lnTo>
                  <a:lnTo>
                    <a:pt x="0" y="448"/>
                  </a:lnTo>
                  <a:lnTo>
                    <a:pt x="85" y="539"/>
                  </a:lnTo>
                  <a:lnTo>
                    <a:pt x="169" y="630"/>
                  </a:lnTo>
                  <a:lnTo>
                    <a:pt x="240" y="526"/>
                  </a:lnTo>
                  <a:lnTo>
                    <a:pt x="279" y="474"/>
                  </a:lnTo>
                  <a:lnTo>
                    <a:pt x="318" y="429"/>
                  </a:lnTo>
                  <a:lnTo>
                    <a:pt x="364" y="390"/>
                  </a:lnTo>
                  <a:lnTo>
                    <a:pt x="415" y="350"/>
                  </a:lnTo>
                  <a:lnTo>
                    <a:pt x="461" y="312"/>
                  </a:lnTo>
                  <a:lnTo>
                    <a:pt x="513" y="285"/>
                  </a:lnTo>
                  <a:close/>
                </a:path>
              </a:pathLst>
            </a:custGeom>
            <a:solidFill>
              <a:srgbClr val="A1D3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1" name="Freeform 101"/>
            <p:cNvSpPr>
              <a:spLocks/>
            </p:cNvSpPr>
            <p:nvPr/>
          </p:nvSpPr>
          <p:spPr bwMode="auto">
            <a:xfrm>
              <a:off x="8417044" y="4211492"/>
              <a:ext cx="80963" cy="153988"/>
            </a:xfrm>
            <a:custGeom>
              <a:avLst/>
              <a:gdLst>
                <a:gd name="T0" fmla="*/ 272 w 454"/>
                <a:gd name="T1" fmla="*/ 643 h 876"/>
                <a:gd name="T2" fmla="*/ 305 w 454"/>
                <a:gd name="T3" fmla="*/ 526 h 876"/>
                <a:gd name="T4" fmla="*/ 343 w 454"/>
                <a:gd name="T5" fmla="*/ 409 h 876"/>
                <a:gd name="T6" fmla="*/ 396 w 454"/>
                <a:gd name="T7" fmla="*/ 292 h 876"/>
                <a:gd name="T8" fmla="*/ 454 w 454"/>
                <a:gd name="T9" fmla="*/ 182 h 876"/>
                <a:gd name="T10" fmla="*/ 370 w 454"/>
                <a:gd name="T11" fmla="*/ 91 h 876"/>
                <a:gd name="T12" fmla="*/ 285 w 454"/>
                <a:gd name="T13" fmla="*/ 0 h 876"/>
                <a:gd name="T14" fmla="*/ 207 w 454"/>
                <a:gd name="T15" fmla="*/ 103 h 876"/>
                <a:gd name="T16" fmla="*/ 169 w 454"/>
                <a:gd name="T17" fmla="*/ 162 h 876"/>
                <a:gd name="T18" fmla="*/ 136 w 454"/>
                <a:gd name="T19" fmla="*/ 221 h 876"/>
                <a:gd name="T20" fmla="*/ 110 w 454"/>
                <a:gd name="T21" fmla="*/ 285 h 876"/>
                <a:gd name="T22" fmla="*/ 85 w 454"/>
                <a:gd name="T23" fmla="*/ 350 h 876"/>
                <a:gd name="T24" fmla="*/ 64 w 454"/>
                <a:gd name="T25" fmla="*/ 415 h 876"/>
                <a:gd name="T26" fmla="*/ 45 w 454"/>
                <a:gd name="T27" fmla="*/ 487 h 876"/>
                <a:gd name="T28" fmla="*/ 26 w 454"/>
                <a:gd name="T29" fmla="*/ 578 h 876"/>
                <a:gd name="T30" fmla="*/ 13 w 454"/>
                <a:gd name="T31" fmla="*/ 669 h 876"/>
                <a:gd name="T32" fmla="*/ 0 w 454"/>
                <a:gd name="T33" fmla="*/ 766 h 876"/>
                <a:gd name="T34" fmla="*/ 0 w 454"/>
                <a:gd name="T35" fmla="*/ 857 h 876"/>
                <a:gd name="T36" fmla="*/ 117 w 454"/>
                <a:gd name="T37" fmla="*/ 864 h 876"/>
                <a:gd name="T38" fmla="*/ 234 w 454"/>
                <a:gd name="T39" fmla="*/ 876 h 876"/>
                <a:gd name="T40" fmla="*/ 246 w 454"/>
                <a:gd name="T41" fmla="*/ 759 h 876"/>
                <a:gd name="T42" fmla="*/ 272 w 454"/>
                <a:gd name="T43" fmla="*/ 643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4" h="876">
                  <a:moveTo>
                    <a:pt x="272" y="643"/>
                  </a:moveTo>
                  <a:lnTo>
                    <a:pt x="305" y="526"/>
                  </a:lnTo>
                  <a:lnTo>
                    <a:pt x="343" y="409"/>
                  </a:lnTo>
                  <a:lnTo>
                    <a:pt x="396" y="292"/>
                  </a:lnTo>
                  <a:lnTo>
                    <a:pt x="454" y="182"/>
                  </a:lnTo>
                  <a:lnTo>
                    <a:pt x="370" y="91"/>
                  </a:lnTo>
                  <a:lnTo>
                    <a:pt x="285" y="0"/>
                  </a:lnTo>
                  <a:lnTo>
                    <a:pt x="207" y="103"/>
                  </a:lnTo>
                  <a:lnTo>
                    <a:pt x="169" y="162"/>
                  </a:lnTo>
                  <a:lnTo>
                    <a:pt x="136" y="221"/>
                  </a:lnTo>
                  <a:lnTo>
                    <a:pt x="110" y="285"/>
                  </a:lnTo>
                  <a:lnTo>
                    <a:pt x="85" y="350"/>
                  </a:lnTo>
                  <a:lnTo>
                    <a:pt x="64" y="415"/>
                  </a:lnTo>
                  <a:lnTo>
                    <a:pt x="45" y="487"/>
                  </a:lnTo>
                  <a:lnTo>
                    <a:pt x="26" y="578"/>
                  </a:lnTo>
                  <a:lnTo>
                    <a:pt x="13" y="669"/>
                  </a:lnTo>
                  <a:lnTo>
                    <a:pt x="0" y="766"/>
                  </a:lnTo>
                  <a:lnTo>
                    <a:pt x="0" y="857"/>
                  </a:lnTo>
                  <a:lnTo>
                    <a:pt x="117" y="864"/>
                  </a:lnTo>
                  <a:lnTo>
                    <a:pt x="234" y="876"/>
                  </a:lnTo>
                  <a:lnTo>
                    <a:pt x="246" y="759"/>
                  </a:lnTo>
                  <a:lnTo>
                    <a:pt x="272" y="6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2" name="Freeform 102"/>
            <p:cNvSpPr>
              <a:spLocks/>
            </p:cNvSpPr>
            <p:nvPr/>
          </p:nvSpPr>
          <p:spPr bwMode="auto">
            <a:xfrm>
              <a:off x="8417044" y="4362304"/>
              <a:ext cx="73025" cy="117475"/>
            </a:xfrm>
            <a:custGeom>
              <a:avLst/>
              <a:gdLst>
                <a:gd name="T0" fmla="*/ 234 w 415"/>
                <a:gd name="T1" fmla="*/ 19 h 669"/>
                <a:gd name="T2" fmla="*/ 117 w 415"/>
                <a:gd name="T3" fmla="*/ 7 h 669"/>
                <a:gd name="T4" fmla="*/ 0 w 415"/>
                <a:gd name="T5" fmla="*/ 0 h 669"/>
                <a:gd name="T6" fmla="*/ 0 w 415"/>
                <a:gd name="T7" fmla="*/ 91 h 669"/>
                <a:gd name="T8" fmla="*/ 0 w 415"/>
                <a:gd name="T9" fmla="*/ 181 h 669"/>
                <a:gd name="T10" fmla="*/ 13 w 415"/>
                <a:gd name="T11" fmla="*/ 266 h 669"/>
                <a:gd name="T12" fmla="*/ 26 w 415"/>
                <a:gd name="T13" fmla="*/ 351 h 669"/>
                <a:gd name="T14" fmla="*/ 45 w 415"/>
                <a:gd name="T15" fmla="*/ 435 h 669"/>
                <a:gd name="T16" fmla="*/ 72 w 415"/>
                <a:gd name="T17" fmla="*/ 512 h 669"/>
                <a:gd name="T18" fmla="*/ 104 w 415"/>
                <a:gd name="T19" fmla="*/ 598 h 669"/>
                <a:gd name="T20" fmla="*/ 143 w 415"/>
                <a:gd name="T21" fmla="*/ 669 h 669"/>
                <a:gd name="T22" fmla="*/ 278 w 415"/>
                <a:gd name="T23" fmla="*/ 610 h 669"/>
                <a:gd name="T24" fmla="*/ 415 w 415"/>
                <a:gd name="T25" fmla="*/ 552 h 669"/>
                <a:gd name="T26" fmla="*/ 370 w 415"/>
                <a:gd name="T27" fmla="*/ 500 h 669"/>
                <a:gd name="T28" fmla="*/ 331 w 415"/>
                <a:gd name="T29" fmla="*/ 441 h 669"/>
                <a:gd name="T30" fmla="*/ 299 w 415"/>
                <a:gd name="T31" fmla="*/ 376 h 669"/>
                <a:gd name="T32" fmla="*/ 272 w 415"/>
                <a:gd name="T33" fmla="*/ 311 h 669"/>
                <a:gd name="T34" fmla="*/ 253 w 415"/>
                <a:gd name="T35" fmla="*/ 240 h 669"/>
                <a:gd name="T36" fmla="*/ 240 w 415"/>
                <a:gd name="T37" fmla="*/ 168 h 669"/>
                <a:gd name="T38" fmla="*/ 234 w 415"/>
                <a:gd name="T39" fmla="*/ 97 h 669"/>
                <a:gd name="T40" fmla="*/ 234 w 415"/>
                <a:gd name="T41" fmla="*/ 1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5" h="669">
                  <a:moveTo>
                    <a:pt x="234" y="19"/>
                  </a:moveTo>
                  <a:lnTo>
                    <a:pt x="117" y="7"/>
                  </a:lnTo>
                  <a:lnTo>
                    <a:pt x="0" y="0"/>
                  </a:lnTo>
                  <a:lnTo>
                    <a:pt x="0" y="91"/>
                  </a:lnTo>
                  <a:lnTo>
                    <a:pt x="0" y="181"/>
                  </a:lnTo>
                  <a:lnTo>
                    <a:pt x="13" y="266"/>
                  </a:lnTo>
                  <a:lnTo>
                    <a:pt x="26" y="351"/>
                  </a:lnTo>
                  <a:lnTo>
                    <a:pt x="45" y="435"/>
                  </a:lnTo>
                  <a:lnTo>
                    <a:pt x="72" y="512"/>
                  </a:lnTo>
                  <a:lnTo>
                    <a:pt x="104" y="598"/>
                  </a:lnTo>
                  <a:lnTo>
                    <a:pt x="143" y="669"/>
                  </a:lnTo>
                  <a:lnTo>
                    <a:pt x="278" y="610"/>
                  </a:lnTo>
                  <a:lnTo>
                    <a:pt x="415" y="552"/>
                  </a:lnTo>
                  <a:lnTo>
                    <a:pt x="370" y="500"/>
                  </a:lnTo>
                  <a:lnTo>
                    <a:pt x="331" y="441"/>
                  </a:lnTo>
                  <a:lnTo>
                    <a:pt x="299" y="376"/>
                  </a:lnTo>
                  <a:lnTo>
                    <a:pt x="272" y="311"/>
                  </a:lnTo>
                  <a:lnTo>
                    <a:pt x="253" y="240"/>
                  </a:lnTo>
                  <a:lnTo>
                    <a:pt x="240" y="168"/>
                  </a:lnTo>
                  <a:lnTo>
                    <a:pt x="234" y="97"/>
                  </a:lnTo>
                  <a:lnTo>
                    <a:pt x="234" y="19"/>
                  </a:lnTo>
                  <a:close/>
                </a:path>
              </a:pathLst>
            </a:custGeom>
            <a:solidFill>
              <a:srgbClr val="A1D3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3" name="Freeform 103"/>
            <p:cNvSpPr>
              <a:spLocks/>
            </p:cNvSpPr>
            <p:nvPr/>
          </p:nvSpPr>
          <p:spPr bwMode="auto">
            <a:xfrm>
              <a:off x="8442444" y="4459142"/>
              <a:ext cx="231775" cy="117475"/>
            </a:xfrm>
            <a:custGeom>
              <a:avLst/>
              <a:gdLst>
                <a:gd name="T0" fmla="*/ 584 w 1310"/>
                <a:gd name="T1" fmla="*/ 195 h 668"/>
                <a:gd name="T2" fmla="*/ 486 w 1310"/>
                <a:gd name="T3" fmla="*/ 155 h 668"/>
                <a:gd name="T4" fmla="*/ 408 w 1310"/>
                <a:gd name="T5" fmla="*/ 110 h 668"/>
                <a:gd name="T6" fmla="*/ 337 w 1310"/>
                <a:gd name="T7" fmla="*/ 58 h 668"/>
                <a:gd name="T8" fmla="*/ 272 w 1310"/>
                <a:gd name="T9" fmla="*/ 0 h 668"/>
                <a:gd name="T10" fmla="*/ 135 w 1310"/>
                <a:gd name="T11" fmla="*/ 58 h 668"/>
                <a:gd name="T12" fmla="*/ 0 w 1310"/>
                <a:gd name="T13" fmla="*/ 117 h 668"/>
                <a:gd name="T14" fmla="*/ 32 w 1310"/>
                <a:gd name="T15" fmla="*/ 169 h 668"/>
                <a:gd name="T16" fmla="*/ 70 w 1310"/>
                <a:gd name="T17" fmla="*/ 214 h 668"/>
                <a:gd name="T18" fmla="*/ 110 w 1310"/>
                <a:gd name="T19" fmla="*/ 266 h 668"/>
                <a:gd name="T20" fmla="*/ 156 w 1310"/>
                <a:gd name="T21" fmla="*/ 305 h 668"/>
                <a:gd name="T22" fmla="*/ 200 w 1310"/>
                <a:gd name="T23" fmla="*/ 350 h 668"/>
                <a:gd name="T24" fmla="*/ 253 w 1310"/>
                <a:gd name="T25" fmla="*/ 389 h 668"/>
                <a:gd name="T26" fmla="*/ 305 w 1310"/>
                <a:gd name="T27" fmla="*/ 429 h 668"/>
                <a:gd name="T28" fmla="*/ 363 w 1310"/>
                <a:gd name="T29" fmla="*/ 461 h 668"/>
                <a:gd name="T30" fmla="*/ 479 w 1310"/>
                <a:gd name="T31" fmla="*/ 519 h 668"/>
                <a:gd name="T32" fmla="*/ 590 w 1310"/>
                <a:gd name="T33" fmla="*/ 565 h 668"/>
                <a:gd name="T34" fmla="*/ 706 w 1310"/>
                <a:gd name="T35" fmla="*/ 604 h 668"/>
                <a:gd name="T36" fmla="*/ 830 w 1310"/>
                <a:gd name="T37" fmla="*/ 636 h 668"/>
                <a:gd name="T38" fmla="*/ 947 w 1310"/>
                <a:gd name="T39" fmla="*/ 656 h 668"/>
                <a:gd name="T40" fmla="*/ 1069 w 1310"/>
                <a:gd name="T41" fmla="*/ 668 h 668"/>
                <a:gd name="T42" fmla="*/ 1186 w 1310"/>
                <a:gd name="T43" fmla="*/ 668 h 668"/>
                <a:gd name="T44" fmla="*/ 1310 w 1310"/>
                <a:gd name="T45" fmla="*/ 662 h 668"/>
                <a:gd name="T46" fmla="*/ 1264 w 1310"/>
                <a:gd name="T47" fmla="*/ 467 h 668"/>
                <a:gd name="T48" fmla="*/ 1245 w 1310"/>
                <a:gd name="T49" fmla="*/ 377 h 668"/>
                <a:gd name="T50" fmla="*/ 1232 w 1310"/>
                <a:gd name="T51" fmla="*/ 279 h 668"/>
                <a:gd name="T52" fmla="*/ 1147 w 1310"/>
                <a:gd name="T53" fmla="*/ 279 h 668"/>
                <a:gd name="T54" fmla="*/ 1063 w 1310"/>
                <a:gd name="T55" fmla="*/ 279 h 668"/>
                <a:gd name="T56" fmla="*/ 979 w 1310"/>
                <a:gd name="T57" fmla="*/ 279 h 668"/>
                <a:gd name="T58" fmla="*/ 895 w 1310"/>
                <a:gd name="T59" fmla="*/ 266 h 668"/>
                <a:gd name="T60" fmla="*/ 817 w 1310"/>
                <a:gd name="T61" fmla="*/ 253 h 668"/>
                <a:gd name="T62" fmla="*/ 733 w 1310"/>
                <a:gd name="T63" fmla="*/ 240 h 668"/>
                <a:gd name="T64" fmla="*/ 655 w 1310"/>
                <a:gd name="T65" fmla="*/ 214 h 668"/>
                <a:gd name="T66" fmla="*/ 584 w 1310"/>
                <a:gd name="T67" fmla="*/ 195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10" h="668">
                  <a:moveTo>
                    <a:pt x="584" y="195"/>
                  </a:moveTo>
                  <a:lnTo>
                    <a:pt x="486" y="155"/>
                  </a:lnTo>
                  <a:lnTo>
                    <a:pt x="408" y="110"/>
                  </a:lnTo>
                  <a:lnTo>
                    <a:pt x="337" y="58"/>
                  </a:lnTo>
                  <a:lnTo>
                    <a:pt x="272" y="0"/>
                  </a:lnTo>
                  <a:lnTo>
                    <a:pt x="135" y="58"/>
                  </a:lnTo>
                  <a:lnTo>
                    <a:pt x="0" y="117"/>
                  </a:lnTo>
                  <a:lnTo>
                    <a:pt x="32" y="169"/>
                  </a:lnTo>
                  <a:lnTo>
                    <a:pt x="70" y="214"/>
                  </a:lnTo>
                  <a:lnTo>
                    <a:pt x="110" y="266"/>
                  </a:lnTo>
                  <a:lnTo>
                    <a:pt x="156" y="305"/>
                  </a:lnTo>
                  <a:lnTo>
                    <a:pt x="200" y="350"/>
                  </a:lnTo>
                  <a:lnTo>
                    <a:pt x="253" y="389"/>
                  </a:lnTo>
                  <a:lnTo>
                    <a:pt x="305" y="429"/>
                  </a:lnTo>
                  <a:lnTo>
                    <a:pt x="363" y="461"/>
                  </a:lnTo>
                  <a:lnTo>
                    <a:pt x="479" y="519"/>
                  </a:lnTo>
                  <a:lnTo>
                    <a:pt x="590" y="565"/>
                  </a:lnTo>
                  <a:lnTo>
                    <a:pt x="706" y="604"/>
                  </a:lnTo>
                  <a:lnTo>
                    <a:pt x="830" y="636"/>
                  </a:lnTo>
                  <a:lnTo>
                    <a:pt x="947" y="656"/>
                  </a:lnTo>
                  <a:lnTo>
                    <a:pt x="1069" y="668"/>
                  </a:lnTo>
                  <a:lnTo>
                    <a:pt x="1186" y="668"/>
                  </a:lnTo>
                  <a:lnTo>
                    <a:pt x="1310" y="662"/>
                  </a:lnTo>
                  <a:lnTo>
                    <a:pt x="1264" y="467"/>
                  </a:lnTo>
                  <a:lnTo>
                    <a:pt x="1245" y="377"/>
                  </a:lnTo>
                  <a:lnTo>
                    <a:pt x="1232" y="279"/>
                  </a:lnTo>
                  <a:lnTo>
                    <a:pt x="1147" y="279"/>
                  </a:lnTo>
                  <a:lnTo>
                    <a:pt x="1063" y="279"/>
                  </a:lnTo>
                  <a:lnTo>
                    <a:pt x="979" y="279"/>
                  </a:lnTo>
                  <a:lnTo>
                    <a:pt x="895" y="266"/>
                  </a:lnTo>
                  <a:lnTo>
                    <a:pt x="817" y="253"/>
                  </a:lnTo>
                  <a:lnTo>
                    <a:pt x="733" y="240"/>
                  </a:lnTo>
                  <a:lnTo>
                    <a:pt x="655" y="214"/>
                  </a:lnTo>
                  <a:lnTo>
                    <a:pt x="584" y="1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4" name="Freeform 104"/>
            <p:cNvSpPr>
              <a:spLocks/>
            </p:cNvSpPr>
            <p:nvPr/>
          </p:nvSpPr>
          <p:spPr bwMode="auto">
            <a:xfrm>
              <a:off x="8794869" y="4160692"/>
              <a:ext cx="107950" cy="142875"/>
            </a:xfrm>
            <a:custGeom>
              <a:avLst/>
              <a:gdLst>
                <a:gd name="T0" fmla="*/ 188 w 616"/>
                <a:gd name="T1" fmla="*/ 0 h 811"/>
                <a:gd name="T2" fmla="*/ 0 w 616"/>
                <a:gd name="T3" fmla="*/ 187 h 811"/>
                <a:gd name="T4" fmla="*/ 65 w 616"/>
                <a:gd name="T5" fmla="*/ 239 h 811"/>
                <a:gd name="T6" fmla="*/ 123 w 616"/>
                <a:gd name="T7" fmla="*/ 298 h 811"/>
                <a:gd name="T8" fmla="*/ 175 w 616"/>
                <a:gd name="T9" fmla="*/ 369 h 811"/>
                <a:gd name="T10" fmla="*/ 220 w 616"/>
                <a:gd name="T11" fmla="*/ 434 h 811"/>
                <a:gd name="T12" fmla="*/ 260 w 616"/>
                <a:gd name="T13" fmla="*/ 512 h 811"/>
                <a:gd name="T14" fmla="*/ 285 w 616"/>
                <a:gd name="T15" fmla="*/ 597 h 811"/>
                <a:gd name="T16" fmla="*/ 298 w 616"/>
                <a:gd name="T17" fmla="*/ 681 h 811"/>
                <a:gd name="T18" fmla="*/ 304 w 616"/>
                <a:gd name="T19" fmla="*/ 765 h 811"/>
                <a:gd name="T20" fmla="*/ 298 w 616"/>
                <a:gd name="T21" fmla="*/ 811 h 811"/>
                <a:gd name="T22" fmla="*/ 461 w 616"/>
                <a:gd name="T23" fmla="*/ 753 h 811"/>
                <a:gd name="T24" fmla="*/ 616 w 616"/>
                <a:gd name="T25" fmla="*/ 694 h 811"/>
                <a:gd name="T26" fmla="*/ 590 w 616"/>
                <a:gd name="T27" fmla="*/ 590 h 811"/>
                <a:gd name="T28" fmla="*/ 551 w 616"/>
                <a:gd name="T29" fmla="*/ 493 h 811"/>
                <a:gd name="T30" fmla="*/ 512 w 616"/>
                <a:gd name="T31" fmla="*/ 402 h 811"/>
                <a:gd name="T32" fmla="*/ 461 w 616"/>
                <a:gd name="T33" fmla="*/ 311 h 811"/>
                <a:gd name="T34" fmla="*/ 402 w 616"/>
                <a:gd name="T35" fmla="*/ 220 h 811"/>
                <a:gd name="T36" fmla="*/ 337 w 616"/>
                <a:gd name="T37" fmla="*/ 142 h 811"/>
                <a:gd name="T38" fmla="*/ 266 w 616"/>
                <a:gd name="T39" fmla="*/ 71 h 811"/>
                <a:gd name="T40" fmla="*/ 188 w 616"/>
                <a:gd name="T41" fmla="*/ 0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16" h="811">
                  <a:moveTo>
                    <a:pt x="188" y="0"/>
                  </a:moveTo>
                  <a:lnTo>
                    <a:pt x="0" y="187"/>
                  </a:lnTo>
                  <a:lnTo>
                    <a:pt x="65" y="239"/>
                  </a:lnTo>
                  <a:lnTo>
                    <a:pt x="123" y="298"/>
                  </a:lnTo>
                  <a:lnTo>
                    <a:pt x="175" y="369"/>
                  </a:lnTo>
                  <a:lnTo>
                    <a:pt x="220" y="434"/>
                  </a:lnTo>
                  <a:lnTo>
                    <a:pt x="260" y="512"/>
                  </a:lnTo>
                  <a:lnTo>
                    <a:pt x="285" y="597"/>
                  </a:lnTo>
                  <a:lnTo>
                    <a:pt x="298" y="681"/>
                  </a:lnTo>
                  <a:lnTo>
                    <a:pt x="304" y="765"/>
                  </a:lnTo>
                  <a:lnTo>
                    <a:pt x="298" y="811"/>
                  </a:lnTo>
                  <a:lnTo>
                    <a:pt x="461" y="753"/>
                  </a:lnTo>
                  <a:lnTo>
                    <a:pt x="616" y="694"/>
                  </a:lnTo>
                  <a:lnTo>
                    <a:pt x="590" y="590"/>
                  </a:lnTo>
                  <a:lnTo>
                    <a:pt x="551" y="493"/>
                  </a:lnTo>
                  <a:lnTo>
                    <a:pt x="512" y="402"/>
                  </a:lnTo>
                  <a:lnTo>
                    <a:pt x="461" y="311"/>
                  </a:lnTo>
                  <a:lnTo>
                    <a:pt x="402" y="220"/>
                  </a:lnTo>
                  <a:lnTo>
                    <a:pt x="337" y="142"/>
                  </a:lnTo>
                  <a:lnTo>
                    <a:pt x="266" y="7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5" name="Freeform 105"/>
            <p:cNvSpPr>
              <a:spLocks/>
            </p:cNvSpPr>
            <p:nvPr/>
          </p:nvSpPr>
          <p:spPr bwMode="auto">
            <a:xfrm>
              <a:off x="8590082" y="4119417"/>
              <a:ext cx="120650" cy="50800"/>
            </a:xfrm>
            <a:custGeom>
              <a:avLst/>
              <a:gdLst>
                <a:gd name="T0" fmla="*/ 26 w 688"/>
                <a:gd name="T1" fmla="*/ 71 h 285"/>
                <a:gd name="T2" fmla="*/ 13 w 688"/>
                <a:gd name="T3" fmla="*/ 175 h 285"/>
                <a:gd name="T4" fmla="*/ 0 w 688"/>
                <a:gd name="T5" fmla="*/ 285 h 285"/>
                <a:gd name="T6" fmla="*/ 84 w 688"/>
                <a:gd name="T7" fmla="*/ 259 h 285"/>
                <a:gd name="T8" fmla="*/ 168 w 688"/>
                <a:gd name="T9" fmla="*/ 247 h 285"/>
                <a:gd name="T10" fmla="*/ 253 w 688"/>
                <a:gd name="T11" fmla="*/ 234 h 285"/>
                <a:gd name="T12" fmla="*/ 344 w 688"/>
                <a:gd name="T13" fmla="*/ 220 h 285"/>
                <a:gd name="T14" fmla="*/ 428 w 688"/>
                <a:gd name="T15" fmla="*/ 220 h 285"/>
                <a:gd name="T16" fmla="*/ 512 w 688"/>
                <a:gd name="T17" fmla="*/ 220 h 285"/>
                <a:gd name="T18" fmla="*/ 604 w 688"/>
                <a:gd name="T19" fmla="*/ 226 h 285"/>
                <a:gd name="T20" fmla="*/ 688 w 688"/>
                <a:gd name="T21" fmla="*/ 240 h 285"/>
                <a:gd name="T22" fmla="*/ 668 w 688"/>
                <a:gd name="T23" fmla="*/ 117 h 285"/>
                <a:gd name="T24" fmla="*/ 661 w 688"/>
                <a:gd name="T25" fmla="*/ 0 h 285"/>
                <a:gd name="T26" fmla="*/ 506 w 688"/>
                <a:gd name="T27" fmla="*/ 0 h 285"/>
                <a:gd name="T28" fmla="*/ 344 w 688"/>
                <a:gd name="T29" fmla="*/ 6 h 285"/>
                <a:gd name="T30" fmla="*/ 182 w 688"/>
                <a:gd name="T31" fmla="*/ 31 h 285"/>
                <a:gd name="T32" fmla="*/ 26 w 688"/>
                <a:gd name="T33" fmla="*/ 71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8" h="285">
                  <a:moveTo>
                    <a:pt x="26" y="71"/>
                  </a:moveTo>
                  <a:lnTo>
                    <a:pt x="13" y="175"/>
                  </a:lnTo>
                  <a:lnTo>
                    <a:pt x="0" y="285"/>
                  </a:lnTo>
                  <a:lnTo>
                    <a:pt x="84" y="259"/>
                  </a:lnTo>
                  <a:lnTo>
                    <a:pt x="168" y="247"/>
                  </a:lnTo>
                  <a:lnTo>
                    <a:pt x="253" y="234"/>
                  </a:lnTo>
                  <a:lnTo>
                    <a:pt x="344" y="220"/>
                  </a:lnTo>
                  <a:lnTo>
                    <a:pt x="428" y="220"/>
                  </a:lnTo>
                  <a:lnTo>
                    <a:pt x="512" y="220"/>
                  </a:lnTo>
                  <a:lnTo>
                    <a:pt x="604" y="226"/>
                  </a:lnTo>
                  <a:lnTo>
                    <a:pt x="688" y="240"/>
                  </a:lnTo>
                  <a:lnTo>
                    <a:pt x="668" y="117"/>
                  </a:lnTo>
                  <a:lnTo>
                    <a:pt x="661" y="0"/>
                  </a:lnTo>
                  <a:lnTo>
                    <a:pt x="506" y="0"/>
                  </a:lnTo>
                  <a:lnTo>
                    <a:pt x="344" y="6"/>
                  </a:lnTo>
                  <a:lnTo>
                    <a:pt x="182" y="31"/>
                  </a:lnTo>
                  <a:lnTo>
                    <a:pt x="26" y="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6" name="Freeform 106"/>
            <p:cNvSpPr>
              <a:spLocks/>
            </p:cNvSpPr>
            <p:nvPr/>
          </p:nvSpPr>
          <p:spPr bwMode="auto">
            <a:xfrm>
              <a:off x="8705969" y="4119417"/>
              <a:ext cx="122238" cy="74613"/>
            </a:xfrm>
            <a:custGeom>
              <a:avLst/>
              <a:gdLst>
                <a:gd name="T0" fmla="*/ 279 w 688"/>
                <a:gd name="T1" fmla="*/ 298 h 421"/>
                <a:gd name="T2" fmla="*/ 332 w 688"/>
                <a:gd name="T3" fmla="*/ 324 h 421"/>
                <a:gd name="T4" fmla="*/ 390 w 688"/>
                <a:gd name="T5" fmla="*/ 350 h 421"/>
                <a:gd name="T6" fmla="*/ 441 w 688"/>
                <a:gd name="T7" fmla="*/ 383 h 421"/>
                <a:gd name="T8" fmla="*/ 500 w 688"/>
                <a:gd name="T9" fmla="*/ 421 h 421"/>
                <a:gd name="T10" fmla="*/ 688 w 688"/>
                <a:gd name="T11" fmla="*/ 234 h 421"/>
                <a:gd name="T12" fmla="*/ 623 w 688"/>
                <a:gd name="T13" fmla="*/ 188 h 421"/>
                <a:gd name="T14" fmla="*/ 552 w 688"/>
                <a:gd name="T15" fmla="*/ 142 h 421"/>
                <a:gd name="T16" fmla="*/ 481 w 688"/>
                <a:gd name="T17" fmla="*/ 104 h 421"/>
                <a:gd name="T18" fmla="*/ 403 w 688"/>
                <a:gd name="T19" fmla="*/ 71 h 421"/>
                <a:gd name="T20" fmla="*/ 338 w 688"/>
                <a:gd name="T21" fmla="*/ 52 h 421"/>
                <a:gd name="T22" fmla="*/ 267 w 688"/>
                <a:gd name="T23" fmla="*/ 39 h 421"/>
                <a:gd name="T24" fmla="*/ 130 w 688"/>
                <a:gd name="T25" fmla="*/ 19 h 421"/>
                <a:gd name="T26" fmla="*/ 0 w 688"/>
                <a:gd name="T27" fmla="*/ 0 h 421"/>
                <a:gd name="T28" fmla="*/ 7 w 688"/>
                <a:gd name="T29" fmla="*/ 117 h 421"/>
                <a:gd name="T30" fmla="*/ 27 w 688"/>
                <a:gd name="T31" fmla="*/ 240 h 421"/>
                <a:gd name="T32" fmla="*/ 156 w 688"/>
                <a:gd name="T33" fmla="*/ 259 h 421"/>
                <a:gd name="T34" fmla="*/ 279 w 688"/>
                <a:gd name="T35" fmla="*/ 298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8" h="421">
                  <a:moveTo>
                    <a:pt x="279" y="298"/>
                  </a:moveTo>
                  <a:lnTo>
                    <a:pt x="332" y="324"/>
                  </a:lnTo>
                  <a:lnTo>
                    <a:pt x="390" y="350"/>
                  </a:lnTo>
                  <a:lnTo>
                    <a:pt x="441" y="383"/>
                  </a:lnTo>
                  <a:lnTo>
                    <a:pt x="500" y="421"/>
                  </a:lnTo>
                  <a:lnTo>
                    <a:pt x="688" y="234"/>
                  </a:lnTo>
                  <a:lnTo>
                    <a:pt x="623" y="188"/>
                  </a:lnTo>
                  <a:lnTo>
                    <a:pt x="552" y="142"/>
                  </a:lnTo>
                  <a:lnTo>
                    <a:pt x="481" y="104"/>
                  </a:lnTo>
                  <a:lnTo>
                    <a:pt x="403" y="71"/>
                  </a:lnTo>
                  <a:lnTo>
                    <a:pt x="338" y="52"/>
                  </a:lnTo>
                  <a:lnTo>
                    <a:pt x="267" y="39"/>
                  </a:lnTo>
                  <a:lnTo>
                    <a:pt x="130" y="19"/>
                  </a:lnTo>
                  <a:lnTo>
                    <a:pt x="0" y="0"/>
                  </a:lnTo>
                  <a:lnTo>
                    <a:pt x="7" y="117"/>
                  </a:lnTo>
                  <a:lnTo>
                    <a:pt x="27" y="240"/>
                  </a:lnTo>
                  <a:lnTo>
                    <a:pt x="156" y="259"/>
                  </a:lnTo>
                  <a:lnTo>
                    <a:pt x="279" y="298"/>
                  </a:lnTo>
                  <a:close/>
                </a:path>
              </a:pathLst>
            </a:custGeom>
            <a:solidFill>
              <a:srgbClr val="A1D3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7" name="Freeform 107"/>
            <p:cNvSpPr>
              <a:spLocks/>
            </p:cNvSpPr>
            <p:nvPr/>
          </p:nvSpPr>
          <p:spPr bwMode="auto">
            <a:xfrm>
              <a:off x="8818682" y="4282929"/>
              <a:ext cx="92075" cy="142875"/>
            </a:xfrm>
            <a:custGeom>
              <a:avLst/>
              <a:gdLst>
                <a:gd name="T0" fmla="*/ 480 w 519"/>
                <a:gd name="T1" fmla="*/ 0 h 811"/>
                <a:gd name="T2" fmla="*/ 325 w 519"/>
                <a:gd name="T3" fmla="*/ 59 h 811"/>
                <a:gd name="T4" fmla="*/ 162 w 519"/>
                <a:gd name="T5" fmla="*/ 117 h 811"/>
                <a:gd name="T6" fmla="*/ 143 w 519"/>
                <a:gd name="T7" fmla="*/ 253 h 811"/>
                <a:gd name="T8" fmla="*/ 111 w 519"/>
                <a:gd name="T9" fmla="*/ 390 h 811"/>
                <a:gd name="T10" fmla="*/ 65 w 519"/>
                <a:gd name="T11" fmla="*/ 526 h 811"/>
                <a:gd name="T12" fmla="*/ 0 w 519"/>
                <a:gd name="T13" fmla="*/ 662 h 811"/>
                <a:gd name="T14" fmla="*/ 376 w 519"/>
                <a:gd name="T15" fmla="*/ 811 h 811"/>
                <a:gd name="T16" fmla="*/ 422 w 519"/>
                <a:gd name="T17" fmla="*/ 727 h 811"/>
                <a:gd name="T18" fmla="*/ 454 w 519"/>
                <a:gd name="T19" fmla="*/ 637 h 811"/>
                <a:gd name="T20" fmla="*/ 480 w 519"/>
                <a:gd name="T21" fmla="*/ 545 h 811"/>
                <a:gd name="T22" fmla="*/ 499 w 519"/>
                <a:gd name="T23" fmla="*/ 455 h 811"/>
                <a:gd name="T24" fmla="*/ 512 w 519"/>
                <a:gd name="T25" fmla="*/ 363 h 811"/>
                <a:gd name="T26" fmla="*/ 519 w 519"/>
                <a:gd name="T27" fmla="*/ 273 h 811"/>
                <a:gd name="T28" fmla="*/ 512 w 519"/>
                <a:gd name="T29" fmla="*/ 176 h 811"/>
                <a:gd name="T30" fmla="*/ 499 w 519"/>
                <a:gd name="T31" fmla="*/ 84 h 811"/>
                <a:gd name="T32" fmla="*/ 480 w 519"/>
                <a:gd name="T33" fmla="*/ 0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9" h="811">
                  <a:moveTo>
                    <a:pt x="480" y="0"/>
                  </a:moveTo>
                  <a:lnTo>
                    <a:pt x="325" y="59"/>
                  </a:lnTo>
                  <a:lnTo>
                    <a:pt x="162" y="117"/>
                  </a:lnTo>
                  <a:lnTo>
                    <a:pt x="143" y="253"/>
                  </a:lnTo>
                  <a:lnTo>
                    <a:pt x="111" y="390"/>
                  </a:lnTo>
                  <a:lnTo>
                    <a:pt x="65" y="526"/>
                  </a:lnTo>
                  <a:lnTo>
                    <a:pt x="0" y="662"/>
                  </a:lnTo>
                  <a:lnTo>
                    <a:pt x="376" y="811"/>
                  </a:lnTo>
                  <a:lnTo>
                    <a:pt x="422" y="727"/>
                  </a:lnTo>
                  <a:lnTo>
                    <a:pt x="454" y="637"/>
                  </a:lnTo>
                  <a:lnTo>
                    <a:pt x="480" y="545"/>
                  </a:lnTo>
                  <a:lnTo>
                    <a:pt x="499" y="455"/>
                  </a:lnTo>
                  <a:lnTo>
                    <a:pt x="512" y="363"/>
                  </a:lnTo>
                  <a:lnTo>
                    <a:pt x="519" y="273"/>
                  </a:lnTo>
                  <a:lnTo>
                    <a:pt x="512" y="176"/>
                  </a:lnTo>
                  <a:lnTo>
                    <a:pt x="499" y="84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A1D3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8" name="Freeform 108"/>
            <p:cNvSpPr>
              <a:spLocks/>
            </p:cNvSpPr>
            <p:nvPr/>
          </p:nvSpPr>
          <p:spPr bwMode="auto">
            <a:xfrm>
              <a:off x="8745657" y="4400404"/>
              <a:ext cx="139700" cy="136525"/>
            </a:xfrm>
            <a:custGeom>
              <a:avLst/>
              <a:gdLst>
                <a:gd name="T0" fmla="*/ 415 w 791"/>
                <a:gd name="T1" fmla="*/ 0 h 780"/>
                <a:gd name="T2" fmla="*/ 344 w 791"/>
                <a:gd name="T3" fmla="*/ 130 h 780"/>
                <a:gd name="T4" fmla="*/ 299 w 791"/>
                <a:gd name="T5" fmla="*/ 189 h 780"/>
                <a:gd name="T6" fmla="*/ 260 w 791"/>
                <a:gd name="T7" fmla="*/ 247 h 780"/>
                <a:gd name="T8" fmla="*/ 207 w 791"/>
                <a:gd name="T9" fmla="*/ 306 h 780"/>
                <a:gd name="T10" fmla="*/ 163 w 791"/>
                <a:gd name="T11" fmla="*/ 351 h 780"/>
                <a:gd name="T12" fmla="*/ 104 w 791"/>
                <a:gd name="T13" fmla="*/ 396 h 780"/>
                <a:gd name="T14" fmla="*/ 52 w 791"/>
                <a:gd name="T15" fmla="*/ 442 h 780"/>
                <a:gd name="T16" fmla="*/ 0 w 791"/>
                <a:gd name="T17" fmla="*/ 468 h 780"/>
                <a:gd name="T18" fmla="*/ 104 w 791"/>
                <a:gd name="T19" fmla="*/ 630 h 780"/>
                <a:gd name="T20" fmla="*/ 207 w 791"/>
                <a:gd name="T21" fmla="*/ 780 h 780"/>
                <a:gd name="T22" fmla="*/ 299 w 791"/>
                <a:gd name="T23" fmla="*/ 721 h 780"/>
                <a:gd name="T24" fmla="*/ 383 w 791"/>
                <a:gd name="T25" fmla="*/ 656 h 780"/>
                <a:gd name="T26" fmla="*/ 467 w 791"/>
                <a:gd name="T27" fmla="*/ 585 h 780"/>
                <a:gd name="T28" fmla="*/ 539 w 791"/>
                <a:gd name="T29" fmla="*/ 507 h 780"/>
                <a:gd name="T30" fmla="*/ 616 w 791"/>
                <a:gd name="T31" fmla="*/ 422 h 780"/>
                <a:gd name="T32" fmla="*/ 681 w 791"/>
                <a:gd name="T33" fmla="*/ 338 h 780"/>
                <a:gd name="T34" fmla="*/ 740 w 791"/>
                <a:gd name="T35" fmla="*/ 247 h 780"/>
                <a:gd name="T36" fmla="*/ 791 w 791"/>
                <a:gd name="T37" fmla="*/ 149 h 780"/>
                <a:gd name="T38" fmla="*/ 415 w 791"/>
                <a:gd name="T39" fmla="*/ 0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91" h="780">
                  <a:moveTo>
                    <a:pt x="415" y="0"/>
                  </a:moveTo>
                  <a:lnTo>
                    <a:pt x="344" y="130"/>
                  </a:lnTo>
                  <a:lnTo>
                    <a:pt x="299" y="189"/>
                  </a:lnTo>
                  <a:lnTo>
                    <a:pt x="260" y="247"/>
                  </a:lnTo>
                  <a:lnTo>
                    <a:pt x="207" y="306"/>
                  </a:lnTo>
                  <a:lnTo>
                    <a:pt x="163" y="351"/>
                  </a:lnTo>
                  <a:lnTo>
                    <a:pt x="104" y="396"/>
                  </a:lnTo>
                  <a:lnTo>
                    <a:pt x="52" y="442"/>
                  </a:lnTo>
                  <a:lnTo>
                    <a:pt x="0" y="468"/>
                  </a:lnTo>
                  <a:lnTo>
                    <a:pt x="104" y="630"/>
                  </a:lnTo>
                  <a:lnTo>
                    <a:pt x="207" y="780"/>
                  </a:lnTo>
                  <a:lnTo>
                    <a:pt x="299" y="721"/>
                  </a:lnTo>
                  <a:lnTo>
                    <a:pt x="383" y="656"/>
                  </a:lnTo>
                  <a:lnTo>
                    <a:pt x="467" y="585"/>
                  </a:lnTo>
                  <a:lnTo>
                    <a:pt x="539" y="507"/>
                  </a:lnTo>
                  <a:lnTo>
                    <a:pt x="616" y="422"/>
                  </a:lnTo>
                  <a:lnTo>
                    <a:pt x="681" y="338"/>
                  </a:lnTo>
                  <a:lnTo>
                    <a:pt x="740" y="247"/>
                  </a:lnTo>
                  <a:lnTo>
                    <a:pt x="791" y="149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9" name="Freeform 109"/>
            <p:cNvSpPr>
              <a:spLocks/>
            </p:cNvSpPr>
            <p:nvPr/>
          </p:nvSpPr>
          <p:spPr bwMode="auto">
            <a:xfrm>
              <a:off x="8659932" y="4482954"/>
              <a:ext cx="122238" cy="93663"/>
            </a:xfrm>
            <a:custGeom>
              <a:avLst/>
              <a:gdLst>
                <a:gd name="T0" fmla="*/ 486 w 693"/>
                <a:gd name="T1" fmla="*/ 0 h 532"/>
                <a:gd name="T2" fmla="*/ 435 w 693"/>
                <a:gd name="T3" fmla="*/ 33 h 532"/>
                <a:gd name="T4" fmla="*/ 376 w 693"/>
                <a:gd name="T5" fmla="*/ 58 h 532"/>
                <a:gd name="T6" fmla="*/ 253 w 693"/>
                <a:gd name="T7" fmla="*/ 104 h 532"/>
                <a:gd name="T8" fmla="*/ 129 w 693"/>
                <a:gd name="T9" fmla="*/ 130 h 532"/>
                <a:gd name="T10" fmla="*/ 0 w 693"/>
                <a:gd name="T11" fmla="*/ 149 h 532"/>
                <a:gd name="T12" fmla="*/ 13 w 693"/>
                <a:gd name="T13" fmla="*/ 247 h 532"/>
                <a:gd name="T14" fmla="*/ 32 w 693"/>
                <a:gd name="T15" fmla="*/ 337 h 532"/>
                <a:gd name="T16" fmla="*/ 78 w 693"/>
                <a:gd name="T17" fmla="*/ 532 h 532"/>
                <a:gd name="T18" fmla="*/ 162 w 693"/>
                <a:gd name="T19" fmla="*/ 519 h 532"/>
                <a:gd name="T20" fmla="*/ 253 w 693"/>
                <a:gd name="T21" fmla="*/ 500 h 532"/>
                <a:gd name="T22" fmla="*/ 343 w 693"/>
                <a:gd name="T23" fmla="*/ 474 h 532"/>
                <a:gd name="T24" fmla="*/ 428 w 693"/>
                <a:gd name="T25" fmla="*/ 448 h 532"/>
                <a:gd name="T26" fmla="*/ 564 w 693"/>
                <a:gd name="T27" fmla="*/ 389 h 532"/>
                <a:gd name="T28" fmla="*/ 693 w 693"/>
                <a:gd name="T29" fmla="*/ 312 h 532"/>
                <a:gd name="T30" fmla="*/ 590 w 693"/>
                <a:gd name="T31" fmla="*/ 162 h 532"/>
                <a:gd name="T32" fmla="*/ 486 w 693"/>
                <a:gd name="T33" fmla="*/ 0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3" h="532">
                  <a:moveTo>
                    <a:pt x="486" y="0"/>
                  </a:moveTo>
                  <a:lnTo>
                    <a:pt x="435" y="33"/>
                  </a:lnTo>
                  <a:lnTo>
                    <a:pt x="376" y="58"/>
                  </a:lnTo>
                  <a:lnTo>
                    <a:pt x="253" y="104"/>
                  </a:lnTo>
                  <a:lnTo>
                    <a:pt x="129" y="130"/>
                  </a:lnTo>
                  <a:lnTo>
                    <a:pt x="0" y="149"/>
                  </a:lnTo>
                  <a:lnTo>
                    <a:pt x="13" y="247"/>
                  </a:lnTo>
                  <a:lnTo>
                    <a:pt x="32" y="337"/>
                  </a:lnTo>
                  <a:lnTo>
                    <a:pt x="78" y="532"/>
                  </a:lnTo>
                  <a:lnTo>
                    <a:pt x="162" y="519"/>
                  </a:lnTo>
                  <a:lnTo>
                    <a:pt x="253" y="500"/>
                  </a:lnTo>
                  <a:lnTo>
                    <a:pt x="343" y="474"/>
                  </a:lnTo>
                  <a:lnTo>
                    <a:pt x="428" y="448"/>
                  </a:lnTo>
                  <a:lnTo>
                    <a:pt x="564" y="389"/>
                  </a:lnTo>
                  <a:lnTo>
                    <a:pt x="693" y="312"/>
                  </a:lnTo>
                  <a:lnTo>
                    <a:pt x="590" y="162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rgbClr val="A1D3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0" name="Freeform 110"/>
            <p:cNvSpPr>
              <a:spLocks/>
            </p:cNvSpPr>
            <p:nvPr/>
          </p:nvSpPr>
          <p:spPr bwMode="auto">
            <a:xfrm>
              <a:off x="8458319" y="4157517"/>
              <a:ext cx="390525" cy="352425"/>
            </a:xfrm>
            <a:custGeom>
              <a:avLst/>
              <a:gdLst>
                <a:gd name="T0" fmla="*/ 1555 w 2210"/>
                <a:gd name="T1" fmla="*/ 39 h 1993"/>
                <a:gd name="T2" fmla="*/ 1277 w 2210"/>
                <a:gd name="T3" fmla="*/ 0 h 1993"/>
                <a:gd name="T4" fmla="*/ 978 w 2210"/>
                <a:gd name="T5" fmla="*/ 14 h 1993"/>
                <a:gd name="T6" fmla="*/ 764 w 2210"/>
                <a:gd name="T7" fmla="*/ 58 h 1993"/>
                <a:gd name="T8" fmla="*/ 629 w 2210"/>
                <a:gd name="T9" fmla="*/ 104 h 1993"/>
                <a:gd name="T10" fmla="*/ 512 w 2210"/>
                <a:gd name="T11" fmla="*/ 163 h 1993"/>
                <a:gd name="T12" fmla="*/ 415 w 2210"/>
                <a:gd name="T13" fmla="*/ 241 h 1993"/>
                <a:gd name="T14" fmla="*/ 330 w 2210"/>
                <a:gd name="T15" fmla="*/ 325 h 1993"/>
                <a:gd name="T16" fmla="*/ 220 w 2210"/>
                <a:gd name="T17" fmla="*/ 481 h 1993"/>
                <a:gd name="T18" fmla="*/ 109 w 2210"/>
                <a:gd name="T19" fmla="*/ 708 h 1993"/>
                <a:gd name="T20" fmla="*/ 38 w 2210"/>
                <a:gd name="T21" fmla="*/ 942 h 1993"/>
                <a:gd name="T22" fmla="*/ 6 w 2210"/>
                <a:gd name="T23" fmla="*/ 1098 h 1993"/>
                <a:gd name="T24" fmla="*/ 0 w 2210"/>
                <a:gd name="T25" fmla="*/ 1253 h 1993"/>
                <a:gd name="T26" fmla="*/ 19 w 2210"/>
                <a:gd name="T27" fmla="*/ 1389 h 1993"/>
                <a:gd name="T28" fmla="*/ 58 w 2210"/>
                <a:gd name="T29" fmla="*/ 1526 h 1993"/>
                <a:gd name="T30" fmla="*/ 122 w 2210"/>
                <a:gd name="T31" fmla="*/ 1643 h 1993"/>
                <a:gd name="T32" fmla="*/ 214 w 2210"/>
                <a:gd name="T33" fmla="*/ 1747 h 1993"/>
                <a:gd name="T34" fmla="*/ 336 w 2210"/>
                <a:gd name="T35" fmla="*/ 1831 h 1993"/>
                <a:gd name="T36" fmla="*/ 493 w 2210"/>
                <a:gd name="T37" fmla="*/ 1903 h 1993"/>
                <a:gd name="T38" fmla="*/ 784 w 2210"/>
                <a:gd name="T39" fmla="*/ 1974 h 1993"/>
                <a:gd name="T40" fmla="*/ 1018 w 2210"/>
                <a:gd name="T41" fmla="*/ 1993 h 1993"/>
                <a:gd name="T42" fmla="*/ 1173 w 2210"/>
                <a:gd name="T43" fmla="*/ 1980 h 1993"/>
                <a:gd name="T44" fmla="*/ 1329 w 2210"/>
                <a:gd name="T45" fmla="*/ 1955 h 1993"/>
                <a:gd name="T46" fmla="*/ 1478 w 2210"/>
                <a:gd name="T47" fmla="*/ 1915 h 1993"/>
                <a:gd name="T48" fmla="*/ 1614 w 2210"/>
                <a:gd name="T49" fmla="*/ 1850 h 1993"/>
                <a:gd name="T50" fmla="*/ 1738 w 2210"/>
                <a:gd name="T51" fmla="*/ 1766 h 1993"/>
                <a:gd name="T52" fmla="*/ 1841 w 2210"/>
                <a:gd name="T53" fmla="*/ 1668 h 1993"/>
                <a:gd name="T54" fmla="*/ 1939 w 2210"/>
                <a:gd name="T55" fmla="*/ 1552 h 1993"/>
                <a:gd name="T56" fmla="*/ 2016 w 2210"/>
                <a:gd name="T57" fmla="*/ 1422 h 1993"/>
                <a:gd name="T58" fmla="*/ 2113 w 2210"/>
                <a:gd name="T59" fmla="*/ 1208 h 1993"/>
                <a:gd name="T60" fmla="*/ 2191 w 2210"/>
                <a:gd name="T61" fmla="*/ 922 h 1993"/>
                <a:gd name="T62" fmla="*/ 2210 w 2210"/>
                <a:gd name="T63" fmla="*/ 779 h 1993"/>
                <a:gd name="T64" fmla="*/ 2204 w 2210"/>
                <a:gd name="T65" fmla="*/ 656 h 1993"/>
                <a:gd name="T66" fmla="*/ 2172 w 2210"/>
                <a:gd name="T67" fmla="*/ 546 h 1993"/>
                <a:gd name="T68" fmla="*/ 2120 w 2210"/>
                <a:gd name="T69" fmla="*/ 435 h 1993"/>
                <a:gd name="T70" fmla="*/ 2055 w 2210"/>
                <a:gd name="T71" fmla="*/ 337 h 1993"/>
                <a:gd name="T72" fmla="*/ 1971 w 2210"/>
                <a:gd name="T73" fmla="*/ 253 h 1993"/>
                <a:gd name="T74" fmla="*/ 1783 w 2210"/>
                <a:gd name="T75" fmla="*/ 123 h 1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10" h="1993">
                  <a:moveTo>
                    <a:pt x="1685" y="78"/>
                  </a:moveTo>
                  <a:lnTo>
                    <a:pt x="1555" y="39"/>
                  </a:lnTo>
                  <a:lnTo>
                    <a:pt x="1419" y="14"/>
                  </a:lnTo>
                  <a:lnTo>
                    <a:pt x="1277" y="0"/>
                  </a:lnTo>
                  <a:lnTo>
                    <a:pt x="1127" y="0"/>
                  </a:lnTo>
                  <a:lnTo>
                    <a:pt x="978" y="14"/>
                  </a:lnTo>
                  <a:lnTo>
                    <a:pt x="836" y="39"/>
                  </a:lnTo>
                  <a:lnTo>
                    <a:pt x="764" y="58"/>
                  </a:lnTo>
                  <a:lnTo>
                    <a:pt x="693" y="78"/>
                  </a:lnTo>
                  <a:lnTo>
                    <a:pt x="629" y="104"/>
                  </a:lnTo>
                  <a:lnTo>
                    <a:pt x="564" y="136"/>
                  </a:lnTo>
                  <a:lnTo>
                    <a:pt x="512" y="163"/>
                  </a:lnTo>
                  <a:lnTo>
                    <a:pt x="466" y="201"/>
                  </a:lnTo>
                  <a:lnTo>
                    <a:pt x="415" y="241"/>
                  </a:lnTo>
                  <a:lnTo>
                    <a:pt x="369" y="280"/>
                  </a:lnTo>
                  <a:lnTo>
                    <a:pt x="330" y="325"/>
                  </a:lnTo>
                  <a:lnTo>
                    <a:pt x="291" y="377"/>
                  </a:lnTo>
                  <a:lnTo>
                    <a:pt x="220" y="481"/>
                  </a:lnTo>
                  <a:lnTo>
                    <a:pt x="162" y="591"/>
                  </a:lnTo>
                  <a:lnTo>
                    <a:pt x="109" y="708"/>
                  </a:lnTo>
                  <a:lnTo>
                    <a:pt x="71" y="825"/>
                  </a:lnTo>
                  <a:lnTo>
                    <a:pt x="38" y="942"/>
                  </a:lnTo>
                  <a:lnTo>
                    <a:pt x="19" y="1020"/>
                  </a:lnTo>
                  <a:lnTo>
                    <a:pt x="6" y="1098"/>
                  </a:lnTo>
                  <a:lnTo>
                    <a:pt x="0" y="1175"/>
                  </a:lnTo>
                  <a:lnTo>
                    <a:pt x="0" y="1253"/>
                  </a:lnTo>
                  <a:lnTo>
                    <a:pt x="6" y="1324"/>
                  </a:lnTo>
                  <a:lnTo>
                    <a:pt x="19" y="1389"/>
                  </a:lnTo>
                  <a:lnTo>
                    <a:pt x="32" y="1461"/>
                  </a:lnTo>
                  <a:lnTo>
                    <a:pt x="58" y="1526"/>
                  </a:lnTo>
                  <a:lnTo>
                    <a:pt x="84" y="1584"/>
                  </a:lnTo>
                  <a:lnTo>
                    <a:pt x="122" y="1643"/>
                  </a:lnTo>
                  <a:lnTo>
                    <a:pt x="168" y="1695"/>
                  </a:lnTo>
                  <a:lnTo>
                    <a:pt x="214" y="1747"/>
                  </a:lnTo>
                  <a:lnTo>
                    <a:pt x="272" y="1792"/>
                  </a:lnTo>
                  <a:lnTo>
                    <a:pt x="336" y="1831"/>
                  </a:lnTo>
                  <a:lnTo>
                    <a:pt x="408" y="1871"/>
                  </a:lnTo>
                  <a:lnTo>
                    <a:pt x="493" y="1903"/>
                  </a:lnTo>
                  <a:lnTo>
                    <a:pt x="635" y="1942"/>
                  </a:lnTo>
                  <a:lnTo>
                    <a:pt x="784" y="1974"/>
                  </a:lnTo>
                  <a:lnTo>
                    <a:pt x="940" y="1987"/>
                  </a:lnTo>
                  <a:lnTo>
                    <a:pt x="1018" y="1993"/>
                  </a:lnTo>
                  <a:lnTo>
                    <a:pt x="1095" y="1987"/>
                  </a:lnTo>
                  <a:lnTo>
                    <a:pt x="1173" y="1980"/>
                  </a:lnTo>
                  <a:lnTo>
                    <a:pt x="1251" y="1974"/>
                  </a:lnTo>
                  <a:lnTo>
                    <a:pt x="1329" y="1955"/>
                  </a:lnTo>
                  <a:lnTo>
                    <a:pt x="1400" y="1936"/>
                  </a:lnTo>
                  <a:lnTo>
                    <a:pt x="1478" y="1915"/>
                  </a:lnTo>
                  <a:lnTo>
                    <a:pt x="1543" y="1883"/>
                  </a:lnTo>
                  <a:lnTo>
                    <a:pt x="1614" y="1850"/>
                  </a:lnTo>
                  <a:lnTo>
                    <a:pt x="1679" y="1812"/>
                  </a:lnTo>
                  <a:lnTo>
                    <a:pt x="1738" y="1766"/>
                  </a:lnTo>
                  <a:lnTo>
                    <a:pt x="1790" y="1721"/>
                  </a:lnTo>
                  <a:lnTo>
                    <a:pt x="1841" y="1668"/>
                  </a:lnTo>
                  <a:lnTo>
                    <a:pt x="1893" y="1611"/>
                  </a:lnTo>
                  <a:lnTo>
                    <a:pt x="1939" y="1552"/>
                  </a:lnTo>
                  <a:lnTo>
                    <a:pt x="1977" y="1487"/>
                  </a:lnTo>
                  <a:lnTo>
                    <a:pt x="2016" y="1422"/>
                  </a:lnTo>
                  <a:lnTo>
                    <a:pt x="2055" y="1351"/>
                  </a:lnTo>
                  <a:lnTo>
                    <a:pt x="2113" y="1208"/>
                  </a:lnTo>
                  <a:lnTo>
                    <a:pt x="2159" y="1065"/>
                  </a:lnTo>
                  <a:lnTo>
                    <a:pt x="2191" y="922"/>
                  </a:lnTo>
                  <a:lnTo>
                    <a:pt x="2204" y="851"/>
                  </a:lnTo>
                  <a:lnTo>
                    <a:pt x="2210" y="779"/>
                  </a:lnTo>
                  <a:lnTo>
                    <a:pt x="2210" y="721"/>
                  </a:lnTo>
                  <a:lnTo>
                    <a:pt x="2204" y="656"/>
                  </a:lnTo>
                  <a:lnTo>
                    <a:pt x="2191" y="597"/>
                  </a:lnTo>
                  <a:lnTo>
                    <a:pt x="2172" y="546"/>
                  </a:lnTo>
                  <a:lnTo>
                    <a:pt x="2146" y="488"/>
                  </a:lnTo>
                  <a:lnTo>
                    <a:pt x="2120" y="435"/>
                  </a:lnTo>
                  <a:lnTo>
                    <a:pt x="2088" y="390"/>
                  </a:lnTo>
                  <a:lnTo>
                    <a:pt x="2055" y="337"/>
                  </a:lnTo>
                  <a:lnTo>
                    <a:pt x="2010" y="299"/>
                  </a:lnTo>
                  <a:lnTo>
                    <a:pt x="1971" y="253"/>
                  </a:lnTo>
                  <a:lnTo>
                    <a:pt x="1880" y="182"/>
                  </a:lnTo>
                  <a:lnTo>
                    <a:pt x="1783" y="123"/>
                  </a:lnTo>
                  <a:lnTo>
                    <a:pt x="1685" y="78"/>
                  </a:lnTo>
                  <a:close/>
                </a:path>
              </a:pathLst>
            </a:custGeom>
            <a:solidFill>
              <a:srgbClr val="DAD8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1" name="Freeform 111"/>
            <p:cNvSpPr>
              <a:spLocks/>
            </p:cNvSpPr>
            <p:nvPr/>
          </p:nvSpPr>
          <p:spPr bwMode="auto">
            <a:xfrm>
              <a:off x="8493244" y="4163867"/>
              <a:ext cx="303213" cy="290513"/>
            </a:xfrm>
            <a:custGeom>
              <a:avLst/>
              <a:gdLst>
                <a:gd name="T0" fmla="*/ 97 w 1725"/>
                <a:gd name="T1" fmla="*/ 422 h 1649"/>
                <a:gd name="T2" fmla="*/ 7 w 1725"/>
                <a:gd name="T3" fmla="*/ 740 h 1649"/>
                <a:gd name="T4" fmla="*/ 26 w 1725"/>
                <a:gd name="T5" fmla="*/ 1077 h 1649"/>
                <a:gd name="T6" fmla="*/ 169 w 1725"/>
                <a:gd name="T7" fmla="*/ 1377 h 1649"/>
                <a:gd name="T8" fmla="*/ 519 w 1725"/>
                <a:gd name="T9" fmla="*/ 1591 h 1649"/>
                <a:gd name="T10" fmla="*/ 998 w 1725"/>
                <a:gd name="T11" fmla="*/ 1643 h 1649"/>
                <a:gd name="T12" fmla="*/ 1355 w 1725"/>
                <a:gd name="T13" fmla="*/ 1513 h 1649"/>
                <a:gd name="T14" fmla="*/ 1582 w 1725"/>
                <a:gd name="T15" fmla="*/ 1195 h 1649"/>
                <a:gd name="T16" fmla="*/ 1699 w 1725"/>
                <a:gd name="T17" fmla="*/ 857 h 1649"/>
                <a:gd name="T18" fmla="*/ 1712 w 1725"/>
                <a:gd name="T19" fmla="*/ 597 h 1649"/>
                <a:gd name="T20" fmla="*/ 1621 w 1725"/>
                <a:gd name="T21" fmla="*/ 434 h 1649"/>
                <a:gd name="T22" fmla="*/ 1375 w 1725"/>
                <a:gd name="T23" fmla="*/ 247 h 1649"/>
                <a:gd name="T24" fmla="*/ 1070 w 1725"/>
                <a:gd name="T25" fmla="*/ 162 h 1649"/>
                <a:gd name="T26" fmla="*/ 784 w 1725"/>
                <a:gd name="T27" fmla="*/ 201 h 1649"/>
                <a:gd name="T28" fmla="*/ 577 w 1725"/>
                <a:gd name="T29" fmla="*/ 318 h 1649"/>
                <a:gd name="T30" fmla="*/ 454 w 1725"/>
                <a:gd name="T31" fmla="*/ 499 h 1649"/>
                <a:gd name="T32" fmla="*/ 402 w 1725"/>
                <a:gd name="T33" fmla="*/ 721 h 1649"/>
                <a:gd name="T34" fmla="*/ 415 w 1725"/>
                <a:gd name="T35" fmla="*/ 941 h 1649"/>
                <a:gd name="T36" fmla="*/ 493 w 1725"/>
                <a:gd name="T37" fmla="*/ 1123 h 1649"/>
                <a:gd name="T38" fmla="*/ 635 w 1725"/>
                <a:gd name="T39" fmla="*/ 1233 h 1649"/>
                <a:gd name="T40" fmla="*/ 817 w 1725"/>
                <a:gd name="T41" fmla="*/ 1279 h 1649"/>
                <a:gd name="T42" fmla="*/ 1019 w 1725"/>
                <a:gd name="T43" fmla="*/ 1240 h 1649"/>
                <a:gd name="T44" fmla="*/ 1187 w 1725"/>
                <a:gd name="T45" fmla="*/ 1117 h 1649"/>
                <a:gd name="T46" fmla="*/ 1304 w 1725"/>
                <a:gd name="T47" fmla="*/ 870 h 1649"/>
                <a:gd name="T48" fmla="*/ 1290 w 1725"/>
                <a:gd name="T49" fmla="*/ 721 h 1649"/>
                <a:gd name="T50" fmla="*/ 1096 w 1725"/>
                <a:gd name="T51" fmla="*/ 584 h 1649"/>
                <a:gd name="T52" fmla="*/ 947 w 1725"/>
                <a:gd name="T53" fmla="*/ 584 h 1649"/>
                <a:gd name="T54" fmla="*/ 869 w 1725"/>
                <a:gd name="T55" fmla="*/ 643 h 1649"/>
                <a:gd name="T56" fmla="*/ 895 w 1725"/>
                <a:gd name="T57" fmla="*/ 746 h 1649"/>
                <a:gd name="T58" fmla="*/ 992 w 1725"/>
                <a:gd name="T59" fmla="*/ 734 h 1649"/>
                <a:gd name="T60" fmla="*/ 1147 w 1725"/>
                <a:gd name="T61" fmla="*/ 786 h 1649"/>
                <a:gd name="T62" fmla="*/ 1193 w 1725"/>
                <a:gd name="T63" fmla="*/ 895 h 1649"/>
                <a:gd name="T64" fmla="*/ 1109 w 1725"/>
                <a:gd name="T65" fmla="*/ 1025 h 1649"/>
                <a:gd name="T66" fmla="*/ 986 w 1725"/>
                <a:gd name="T67" fmla="*/ 1097 h 1649"/>
                <a:gd name="T68" fmla="*/ 836 w 1725"/>
                <a:gd name="T69" fmla="*/ 1103 h 1649"/>
                <a:gd name="T70" fmla="*/ 622 w 1725"/>
                <a:gd name="T71" fmla="*/ 967 h 1649"/>
                <a:gd name="T72" fmla="*/ 538 w 1725"/>
                <a:gd name="T73" fmla="*/ 649 h 1649"/>
                <a:gd name="T74" fmla="*/ 584 w 1725"/>
                <a:gd name="T75" fmla="*/ 455 h 1649"/>
                <a:gd name="T76" fmla="*/ 694 w 1725"/>
                <a:gd name="T77" fmla="*/ 344 h 1649"/>
                <a:gd name="T78" fmla="*/ 889 w 1725"/>
                <a:gd name="T79" fmla="*/ 304 h 1649"/>
                <a:gd name="T80" fmla="*/ 1193 w 1725"/>
                <a:gd name="T81" fmla="*/ 357 h 1649"/>
                <a:gd name="T82" fmla="*/ 1426 w 1725"/>
                <a:gd name="T83" fmla="*/ 493 h 1649"/>
                <a:gd name="T84" fmla="*/ 1582 w 1725"/>
                <a:gd name="T85" fmla="*/ 727 h 1649"/>
                <a:gd name="T86" fmla="*/ 1596 w 1725"/>
                <a:gd name="T87" fmla="*/ 909 h 1649"/>
                <a:gd name="T88" fmla="*/ 1491 w 1725"/>
                <a:gd name="T89" fmla="*/ 1162 h 1649"/>
                <a:gd name="T90" fmla="*/ 1252 w 1725"/>
                <a:gd name="T91" fmla="*/ 1396 h 1649"/>
                <a:gd name="T92" fmla="*/ 895 w 1725"/>
                <a:gd name="T93" fmla="*/ 1467 h 1649"/>
                <a:gd name="T94" fmla="*/ 486 w 1725"/>
                <a:gd name="T95" fmla="*/ 1389 h 1649"/>
                <a:gd name="T96" fmla="*/ 227 w 1725"/>
                <a:gd name="T97" fmla="*/ 1195 h 1649"/>
                <a:gd name="T98" fmla="*/ 97 w 1725"/>
                <a:gd name="T99" fmla="*/ 973 h 1649"/>
                <a:gd name="T100" fmla="*/ 97 w 1725"/>
                <a:gd name="T101" fmla="*/ 694 h 1649"/>
                <a:gd name="T102" fmla="*/ 207 w 1725"/>
                <a:gd name="T103" fmla="*/ 422 h 1649"/>
                <a:gd name="T104" fmla="*/ 350 w 1725"/>
                <a:gd name="T105" fmla="*/ 227 h 1649"/>
                <a:gd name="T106" fmla="*/ 551 w 1725"/>
                <a:gd name="T107" fmla="*/ 117 h 1649"/>
                <a:gd name="T108" fmla="*/ 648 w 1725"/>
                <a:gd name="T109" fmla="*/ 110 h 1649"/>
                <a:gd name="T110" fmla="*/ 719 w 1725"/>
                <a:gd name="T111" fmla="*/ 45 h 1649"/>
                <a:gd name="T112" fmla="*/ 662 w 1725"/>
                <a:gd name="T113" fmla="*/ 6 h 1649"/>
                <a:gd name="T114" fmla="*/ 493 w 1725"/>
                <a:gd name="T115" fmla="*/ 25 h 1649"/>
                <a:gd name="T116" fmla="*/ 259 w 1725"/>
                <a:gd name="T117" fmla="*/ 175 h 1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25" h="1649">
                  <a:moveTo>
                    <a:pt x="227" y="208"/>
                  </a:moveTo>
                  <a:lnTo>
                    <a:pt x="175" y="273"/>
                  </a:lnTo>
                  <a:lnTo>
                    <a:pt x="136" y="350"/>
                  </a:lnTo>
                  <a:lnTo>
                    <a:pt x="97" y="422"/>
                  </a:lnTo>
                  <a:lnTo>
                    <a:pt x="64" y="499"/>
                  </a:lnTo>
                  <a:lnTo>
                    <a:pt x="39" y="578"/>
                  </a:lnTo>
                  <a:lnTo>
                    <a:pt x="20" y="662"/>
                  </a:lnTo>
                  <a:lnTo>
                    <a:pt x="7" y="740"/>
                  </a:lnTo>
                  <a:lnTo>
                    <a:pt x="0" y="818"/>
                  </a:lnTo>
                  <a:lnTo>
                    <a:pt x="7" y="902"/>
                  </a:lnTo>
                  <a:lnTo>
                    <a:pt x="13" y="993"/>
                  </a:lnTo>
                  <a:lnTo>
                    <a:pt x="26" y="1077"/>
                  </a:lnTo>
                  <a:lnTo>
                    <a:pt x="52" y="1162"/>
                  </a:lnTo>
                  <a:lnTo>
                    <a:pt x="78" y="1240"/>
                  </a:lnTo>
                  <a:lnTo>
                    <a:pt x="117" y="1312"/>
                  </a:lnTo>
                  <a:lnTo>
                    <a:pt x="169" y="1377"/>
                  </a:lnTo>
                  <a:lnTo>
                    <a:pt x="227" y="1434"/>
                  </a:lnTo>
                  <a:lnTo>
                    <a:pt x="311" y="1499"/>
                  </a:lnTo>
                  <a:lnTo>
                    <a:pt x="408" y="1551"/>
                  </a:lnTo>
                  <a:lnTo>
                    <a:pt x="519" y="1591"/>
                  </a:lnTo>
                  <a:lnTo>
                    <a:pt x="629" y="1623"/>
                  </a:lnTo>
                  <a:lnTo>
                    <a:pt x="752" y="1643"/>
                  </a:lnTo>
                  <a:lnTo>
                    <a:pt x="876" y="1649"/>
                  </a:lnTo>
                  <a:lnTo>
                    <a:pt x="998" y="1643"/>
                  </a:lnTo>
                  <a:lnTo>
                    <a:pt x="1122" y="1623"/>
                  </a:lnTo>
                  <a:lnTo>
                    <a:pt x="1200" y="1597"/>
                  </a:lnTo>
                  <a:lnTo>
                    <a:pt x="1277" y="1558"/>
                  </a:lnTo>
                  <a:lnTo>
                    <a:pt x="1355" y="1513"/>
                  </a:lnTo>
                  <a:lnTo>
                    <a:pt x="1420" y="1448"/>
                  </a:lnTo>
                  <a:lnTo>
                    <a:pt x="1485" y="1377"/>
                  </a:lnTo>
                  <a:lnTo>
                    <a:pt x="1537" y="1291"/>
                  </a:lnTo>
                  <a:lnTo>
                    <a:pt x="1582" y="1195"/>
                  </a:lnTo>
                  <a:lnTo>
                    <a:pt x="1621" y="1097"/>
                  </a:lnTo>
                  <a:lnTo>
                    <a:pt x="1634" y="1071"/>
                  </a:lnTo>
                  <a:lnTo>
                    <a:pt x="1680" y="935"/>
                  </a:lnTo>
                  <a:lnTo>
                    <a:pt x="1699" y="857"/>
                  </a:lnTo>
                  <a:lnTo>
                    <a:pt x="1712" y="786"/>
                  </a:lnTo>
                  <a:lnTo>
                    <a:pt x="1725" y="707"/>
                  </a:lnTo>
                  <a:lnTo>
                    <a:pt x="1718" y="629"/>
                  </a:lnTo>
                  <a:lnTo>
                    <a:pt x="1712" y="597"/>
                  </a:lnTo>
                  <a:lnTo>
                    <a:pt x="1705" y="558"/>
                  </a:lnTo>
                  <a:lnTo>
                    <a:pt x="1686" y="526"/>
                  </a:lnTo>
                  <a:lnTo>
                    <a:pt x="1667" y="493"/>
                  </a:lnTo>
                  <a:lnTo>
                    <a:pt x="1621" y="434"/>
                  </a:lnTo>
                  <a:lnTo>
                    <a:pt x="1569" y="376"/>
                  </a:lnTo>
                  <a:lnTo>
                    <a:pt x="1511" y="331"/>
                  </a:lnTo>
                  <a:lnTo>
                    <a:pt x="1447" y="285"/>
                  </a:lnTo>
                  <a:lnTo>
                    <a:pt x="1375" y="247"/>
                  </a:lnTo>
                  <a:lnTo>
                    <a:pt x="1296" y="214"/>
                  </a:lnTo>
                  <a:lnTo>
                    <a:pt x="1219" y="188"/>
                  </a:lnTo>
                  <a:lnTo>
                    <a:pt x="1141" y="168"/>
                  </a:lnTo>
                  <a:lnTo>
                    <a:pt x="1070" y="162"/>
                  </a:lnTo>
                  <a:lnTo>
                    <a:pt x="998" y="162"/>
                  </a:lnTo>
                  <a:lnTo>
                    <a:pt x="927" y="168"/>
                  </a:lnTo>
                  <a:lnTo>
                    <a:pt x="856" y="182"/>
                  </a:lnTo>
                  <a:lnTo>
                    <a:pt x="784" y="201"/>
                  </a:lnTo>
                  <a:lnTo>
                    <a:pt x="727" y="227"/>
                  </a:lnTo>
                  <a:lnTo>
                    <a:pt x="668" y="253"/>
                  </a:lnTo>
                  <a:lnTo>
                    <a:pt x="616" y="285"/>
                  </a:lnTo>
                  <a:lnTo>
                    <a:pt x="577" y="318"/>
                  </a:lnTo>
                  <a:lnTo>
                    <a:pt x="538" y="357"/>
                  </a:lnTo>
                  <a:lnTo>
                    <a:pt x="505" y="402"/>
                  </a:lnTo>
                  <a:lnTo>
                    <a:pt x="480" y="448"/>
                  </a:lnTo>
                  <a:lnTo>
                    <a:pt x="454" y="499"/>
                  </a:lnTo>
                  <a:lnTo>
                    <a:pt x="435" y="551"/>
                  </a:lnTo>
                  <a:lnTo>
                    <a:pt x="421" y="610"/>
                  </a:lnTo>
                  <a:lnTo>
                    <a:pt x="408" y="662"/>
                  </a:lnTo>
                  <a:lnTo>
                    <a:pt x="402" y="721"/>
                  </a:lnTo>
                  <a:lnTo>
                    <a:pt x="402" y="779"/>
                  </a:lnTo>
                  <a:lnTo>
                    <a:pt x="402" y="830"/>
                  </a:lnTo>
                  <a:lnTo>
                    <a:pt x="408" y="889"/>
                  </a:lnTo>
                  <a:lnTo>
                    <a:pt x="415" y="941"/>
                  </a:lnTo>
                  <a:lnTo>
                    <a:pt x="428" y="993"/>
                  </a:lnTo>
                  <a:lnTo>
                    <a:pt x="448" y="1038"/>
                  </a:lnTo>
                  <a:lnTo>
                    <a:pt x="473" y="1084"/>
                  </a:lnTo>
                  <a:lnTo>
                    <a:pt x="493" y="1123"/>
                  </a:lnTo>
                  <a:lnTo>
                    <a:pt x="526" y="1155"/>
                  </a:lnTo>
                  <a:lnTo>
                    <a:pt x="557" y="1182"/>
                  </a:lnTo>
                  <a:lnTo>
                    <a:pt x="597" y="1207"/>
                  </a:lnTo>
                  <a:lnTo>
                    <a:pt x="635" y="1233"/>
                  </a:lnTo>
                  <a:lnTo>
                    <a:pt x="675" y="1253"/>
                  </a:lnTo>
                  <a:lnTo>
                    <a:pt x="719" y="1266"/>
                  </a:lnTo>
                  <a:lnTo>
                    <a:pt x="765" y="1272"/>
                  </a:lnTo>
                  <a:lnTo>
                    <a:pt x="817" y="1279"/>
                  </a:lnTo>
                  <a:lnTo>
                    <a:pt x="869" y="1279"/>
                  </a:lnTo>
                  <a:lnTo>
                    <a:pt x="921" y="1266"/>
                  </a:lnTo>
                  <a:lnTo>
                    <a:pt x="973" y="1253"/>
                  </a:lnTo>
                  <a:lnTo>
                    <a:pt x="1019" y="1240"/>
                  </a:lnTo>
                  <a:lnTo>
                    <a:pt x="1063" y="1214"/>
                  </a:lnTo>
                  <a:lnTo>
                    <a:pt x="1109" y="1188"/>
                  </a:lnTo>
                  <a:lnTo>
                    <a:pt x="1141" y="1155"/>
                  </a:lnTo>
                  <a:lnTo>
                    <a:pt x="1187" y="1117"/>
                  </a:lnTo>
                  <a:lnTo>
                    <a:pt x="1225" y="1058"/>
                  </a:lnTo>
                  <a:lnTo>
                    <a:pt x="1258" y="1000"/>
                  </a:lnTo>
                  <a:lnTo>
                    <a:pt x="1290" y="935"/>
                  </a:lnTo>
                  <a:lnTo>
                    <a:pt x="1304" y="870"/>
                  </a:lnTo>
                  <a:lnTo>
                    <a:pt x="1310" y="805"/>
                  </a:lnTo>
                  <a:lnTo>
                    <a:pt x="1310" y="772"/>
                  </a:lnTo>
                  <a:lnTo>
                    <a:pt x="1304" y="746"/>
                  </a:lnTo>
                  <a:lnTo>
                    <a:pt x="1290" y="721"/>
                  </a:lnTo>
                  <a:lnTo>
                    <a:pt x="1277" y="694"/>
                  </a:lnTo>
                  <a:lnTo>
                    <a:pt x="1233" y="656"/>
                  </a:lnTo>
                  <a:lnTo>
                    <a:pt x="1168" y="616"/>
                  </a:lnTo>
                  <a:lnTo>
                    <a:pt x="1096" y="584"/>
                  </a:lnTo>
                  <a:lnTo>
                    <a:pt x="1063" y="578"/>
                  </a:lnTo>
                  <a:lnTo>
                    <a:pt x="1025" y="571"/>
                  </a:lnTo>
                  <a:lnTo>
                    <a:pt x="979" y="578"/>
                  </a:lnTo>
                  <a:lnTo>
                    <a:pt x="947" y="584"/>
                  </a:lnTo>
                  <a:lnTo>
                    <a:pt x="914" y="597"/>
                  </a:lnTo>
                  <a:lnTo>
                    <a:pt x="895" y="616"/>
                  </a:lnTo>
                  <a:lnTo>
                    <a:pt x="882" y="629"/>
                  </a:lnTo>
                  <a:lnTo>
                    <a:pt x="869" y="643"/>
                  </a:lnTo>
                  <a:lnTo>
                    <a:pt x="862" y="675"/>
                  </a:lnTo>
                  <a:lnTo>
                    <a:pt x="862" y="707"/>
                  </a:lnTo>
                  <a:lnTo>
                    <a:pt x="876" y="734"/>
                  </a:lnTo>
                  <a:lnTo>
                    <a:pt x="895" y="746"/>
                  </a:lnTo>
                  <a:lnTo>
                    <a:pt x="921" y="746"/>
                  </a:lnTo>
                  <a:lnTo>
                    <a:pt x="947" y="746"/>
                  </a:lnTo>
                  <a:lnTo>
                    <a:pt x="979" y="734"/>
                  </a:lnTo>
                  <a:lnTo>
                    <a:pt x="992" y="734"/>
                  </a:lnTo>
                  <a:lnTo>
                    <a:pt x="1012" y="727"/>
                  </a:lnTo>
                  <a:lnTo>
                    <a:pt x="1057" y="740"/>
                  </a:lnTo>
                  <a:lnTo>
                    <a:pt x="1109" y="759"/>
                  </a:lnTo>
                  <a:lnTo>
                    <a:pt x="1147" y="786"/>
                  </a:lnTo>
                  <a:lnTo>
                    <a:pt x="1180" y="811"/>
                  </a:lnTo>
                  <a:lnTo>
                    <a:pt x="1193" y="837"/>
                  </a:lnTo>
                  <a:lnTo>
                    <a:pt x="1200" y="863"/>
                  </a:lnTo>
                  <a:lnTo>
                    <a:pt x="1193" y="895"/>
                  </a:lnTo>
                  <a:lnTo>
                    <a:pt x="1187" y="922"/>
                  </a:lnTo>
                  <a:lnTo>
                    <a:pt x="1174" y="954"/>
                  </a:lnTo>
                  <a:lnTo>
                    <a:pt x="1155" y="981"/>
                  </a:lnTo>
                  <a:lnTo>
                    <a:pt x="1109" y="1025"/>
                  </a:lnTo>
                  <a:lnTo>
                    <a:pt x="1083" y="1052"/>
                  </a:lnTo>
                  <a:lnTo>
                    <a:pt x="1050" y="1065"/>
                  </a:lnTo>
                  <a:lnTo>
                    <a:pt x="1019" y="1084"/>
                  </a:lnTo>
                  <a:lnTo>
                    <a:pt x="986" y="1097"/>
                  </a:lnTo>
                  <a:lnTo>
                    <a:pt x="947" y="1103"/>
                  </a:lnTo>
                  <a:lnTo>
                    <a:pt x="908" y="1103"/>
                  </a:lnTo>
                  <a:lnTo>
                    <a:pt x="869" y="1103"/>
                  </a:lnTo>
                  <a:lnTo>
                    <a:pt x="836" y="1103"/>
                  </a:lnTo>
                  <a:lnTo>
                    <a:pt x="765" y="1084"/>
                  </a:lnTo>
                  <a:lnTo>
                    <a:pt x="707" y="1058"/>
                  </a:lnTo>
                  <a:lnTo>
                    <a:pt x="662" y="1019"/>
                  </a:lnTo>
                  <a:lnTo>
                    <a:pt x="622" y="967"/>
                  </a:lnTo>
                  <a:lnTo>
                    <a:pt x="584" y="895"/>
                  </a:lnTo>
                  <a:lnTo>
                    <a:pt x="557" y="818"/>
                  </a:lnTo>
                  <a:lnTo>
                    <a:pt x="538" y="734"/>
                  </a:lnTo>
                  <a:lnTo>
                    <a:pt x="538" y="649"/>
                  </a:lnTo>
                  <a:lnTo>
                    <a:pt x="545" y="564"/>
                  </a:lnTo>
                  <a:lnTo>
                    <a:pt x="551" y="526"/>
                  </a:lnTo>
                  <a:lnTo>
                    <a:pt x="564" y="493"/>
                  </a:lnTo>
                  <a:lnTo>
                    <a:pt x="584" y="455"/>
                  </a:lnTo>
                  <a:lnTo>
                    <a:pt x="603" y="422"/>
                  </a:lnTo>
                  <a:lnTo>
                    <a:pt x="629" y="396"/>
                  </a:lnTo>
                  <a:lnTo>
                    <a:pt x="655" y="369"/>
                  </a:lnTo>
                  <a:lnTo>
                    <a:pt x="694" y="344"/>
                  </a:lnTo>
                  <a:lnTo>
                    <a:pt x="740" y="331"/>
                  </a:lnTo>
                  <a:lnTo>
                    <a:pt x="784" y="318"/>
                  </a:lnTo>
                  <a:lnTo>
                    <a:pt x="836" y="312"/>
                  </a:lnTo>
                  <a:lnTo>
                    <a:pt x="889" y="304"/>
                  </a:lnTo>
                  <a:lnTo>
                    <a:pt x="947" y="304"/>
                  </a:lnTo>
                  <a:lnTo>
                    <a:pt x="1057" y="318"/>
                  </a:lnTo>
                  <a:lnTo>
                    <a:pt x="1128" y="331"/>
                  </a:lnTo>
                  <a:lnTo>
                    <a:pt x="1193" y="357"/>
                  </a:lnTo>
                  <a:lnTo>
                    <a:pt x="1258" y="383"/>
                  </a:lnTo>
                  <a:lnTo>
                    <a:pt x="1323" y="415"/>
                  </a:lnTo>
                  <a:lnTo>
                    <a:pt x="1375" y="455"/>
                  </a:lnTo>
                  <a:lnTo>
                    <a:pt x="1426" y="493"/>
                  </a:lnTo>
                  <a:lnTo>
                    <a:pt x="1472" y="539"/>
                  </a:lnTo>
                  <a:lnTo>
                    <a:pt x="1511" y="591"/>
                  </a:lnTo>
                  <a:lnTo>
                    <a:pt x="1563" y="681"/>
                  </a:lnTo>
                  <a:lnTo>
                    <a:pt x="1582" y="727"/>
                  </a:lnTo>
                  <a:lnTo>
                    <a:pt x="1596" y="766"/>
                  </a:lnTo>
                  <a:lnTo>
                    <a:pt x="1602" y="811"/>
                  </a:lnTo>
                  <a:lnTo>
                    <a:pt x="1602" y="863"/>
                  </a:lnTo>
                  <a:lnTo>
                    <a:pt x="1596" y="909"/>
                  </a:lnTo>
                  <a:lnTo>
                    <a:pt x="1582" y="967"/>
                  </a:lnTo>
                  <a:lnTo>
                    <a:pt x="1569" y="993"/>
                  </a:lnTo>
                  <a:lnTo>
                    <a:pt x="1537" y="1084"/>
                  </a:lnTo>
                  <a:lnTo>
                    <a:pt x="1491" y="1162"/>
                  </a:lnTo>
                  <a:lnTo>
                    <a:pt x="1439" y="1233"/>
                  </a:lnTo>
                  <a:lnTo>
                    <a:pt x="1382" y="1298"/>
                  </a:lnTo>
                  <a:lnTo>
                    <a:pt x="1317" y="1350"/>
                  </a:lnTo>
                  <a:lnTo>
                    <a:pt x="1252" y="1396"/>
                  </a:lnTo>
                  <a:lnTo>
                    <a:pt x="1187" y="1428"/>
                  </a:lnTo>
                  <a:lnTo>
                    <a:pt x="1115" y="1448"/>
                  </a:lnTo>
                  <a:lnTo>
                    <a:pt x="1005" y="1467"/>
                  </a:lnTo>
                  <a:lnTo>
                    <a:pt x="895" y="1467"/>
                  </a:lnTo>
                  <a:lnTo>
                    <a:pt x="784" y="1467"/>
                  </a:lnTo>
                  <a:lnTo>
                    <a:pt x="681" y="1448"/>
                  </a:lnTo>
                  <a:lnTo>
                    <a:pt x="577" y="1421"/>
                  </a:lnTo>
                  <a:lnTo>
                    <a:pt x="486" y="1389"/>
                  </a:lnTo>
                  <a:lnTo>
                    <a:pt x="396" y="1337"/>
                  </a:lnTo>
                  <a:lnTo>
                    <a:pt x="324" y="1285"/>
                  </a:lnTo>
                  <a:lnTo>
                    <a:pt x="272" y="1240"/>
                  </a:lnTo>
                  <a:lnTo>
                    <a:pt x="227" y="1195"/>
                  </a:lnTo>
                  <a:lnTo>
                    <a:pt x="182" y="1142"/>
                  </a:lnTo>
                  <a:lnTo>
                    <a:pt x="150" y="1090"/>
                  </a:lnTo>
                  <a:lnTo>
                    <a:pt x="117" y="1032"/>
                  </a:lnTo>
                  <a:lnTo>
                    <a:pt x="97" y="973"/>
                  </a:lnTo>
                  <a:lnTo>
                    <a:pt x="85" y="902"/>
                  </a:lnTo>
                  <a:lnTo>
                    <a:pt x="78" y="837"/>
                  </a:lnTo>
                  <a:lnTo>
                    <a:pt x="85" y="766"/>
                  </a:lnTo>
                  <a:lnTo>
                    <a:pt x="97" y="694"/>
                  </a:lnTo>
                  <a:lnTo>
                    <a:pt x="117" y="629"/>
                  </a:lnTo>
                  <a:lnTo>
                    <a:pt x="136" y="558"/>
                  </a:lnTo>
                  <a:lnTo>
                    <a:pt x="169" y="487"/>
                  </a:lnTo>
                  <a:lnTo>
                    <a:pt x="207" y="422"/>
                  </a:lnTo>
                  <a:lnTo>
                    <a:pt x="247" y="357"/>
                  </a:lnTo>
                  <a:lnTo>
                    <a:pt x="292" y="292"/>
                  </a:lnTo>
                  <a:lnTo>
                    <a:pt x="318" y="260"/>
                  </a:lnTo>
                  <a:lnTo>
                    <a:pt x="350" y="227"/>
                  </a:lnTo>
                  <a:lnTo>
                    <a:pt x="435" y="162"/>
                  </a:lnTo>
                  <a:lnTo>
                    <a:pt x="473" y="143"/>
                  </a:lnTo>
                  <a:lnTo>
                    <a:pt x="513" y="123"/>
                  </a:lnTo>
                  <a:lnTo>
                    <a:pt x="551" y="117"/>
                  </a:lnTo>
                  <a:lnTo>
                    <a:pt x="577" y="117"/>
                  </a:lnTo>
                  <a:lnTo>
                    <a:pt x="590" y="123"/>
                  </a:lnTo>
                  <a:lnTo>
                    <a:pt x="610" y="123"/>
                  </a:lnTo>
                  <a:lnTo>
                    <a:pt x="648" y="110"/>
                  </a:lnTo>
                  <a:lnTo>
                    <a:pt x="694" y="90"/>
                  </a:lnTo>
                  <a:lnTo>
                    <a:pt x="707" y="78"/>
                  </a:lnTo>
                  <a:lnTo>
                    <a:pt x="713" y="65"/>
                  </a:lnTo>
                  <a:lnTo>
                    <a:pt x="719" y="45"/>
                  </a:lnTo>
                  <a:lnTo>
                    <a:pt x="719" y="32"/>
                  </a:lnTo>
                  <a:lnTo>
                    <a:pt x="707" y="25"/>
                  </a:lnTo>
                  <a:lnTo>
                    <a:pt x="687" y="13"/>
                  </a:lnTo>
                  <a:lnTo>
                    <a:pt x="662" y="6"/>
                  </a:lnTo>
                  <a:lnTo>
                    <a:pt x="629" y="0"/>
                  </a:lnTo>
                  <a:lnTo>
                    <a:pt x="597" y="0"/>
                  </a:lnTo>
                  <a:lnTo>
                    <a:pt x="557" y="6"/>
                  </a:lnTo>
                  <a:lnTo>
                    <a:pt x="493" y="25"/>
                  </a:lnTo>
                  <a:lnTo>
                    <a:pt x="421" y="58"/>
                  </a:lnTo>
                  <a:lnTo>
                    <a:pt x="356" y="90"/>
                  </a:lnTo>
                  <a:lnTo>
                    <a:pt x="299" y="136"/>
                  </a:lnTo>
                  <a:lnTo>
                    <a:pt x="259" y="175"/>
                  </a:lnTo>
                  <a:lnTo>
                    <a:pt x="227" y="2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2" name="Freeform 112"/>
            <p:cNvSpPr>
              <a:spLocks/>
            </p:cNvSpPr>
            <p:nvPr/>
          </p:nvSpPr>
          <p:spPr bwMode="auto">
            <a:xfrm>
              <a:off x="7564557" y="4560742"/>
              <a:ext cx="514350" cy="1149350"/>
            </a:xfrm>
            <a:custGeom>
              <a:avLst/>
              <a:gdLst>
                <a:gd name="T0" fmla="*/ 0 w 2919"/>
                <a:gd name="T1" fmla="*/ 0 h 6512"/>
                <a:gd name="T2" fmla="*/ 1550 w 2919"/>
                <a:gd name="T3" fmla="*/ 5564 h 6512"/>
                <a:gd name="T4" fmla="*/ 2919 w 2919"/>
                <a:gd name="T5" fmla="*/ 6512 h 6512"/>
                <a:gd name="T6" fmla="*/ 2218 w 2919"/>
                <a:gd name="T7" fmla="*/ 1363 h 6512"/>
                <a:gd name="T8" fmla="*/ 0 w 2919"/>
                <a:gd name="T9" fmla="*/ 0 h 6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19" h="6512">
                  <a:moveTo>
                    <a:pt x="0" y="0"/>
                  </a:moveTo>
                  <a:lnTo>
                    <a:pt x="1550" y="5564"/>
                  </a:lnTo>
                  <a:lnTo>
                    <a:pt x="2919" y="6512"/>
                  </a:lnTo>
                  <a:lnTo>
                    <a:pt x="2218" y="13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4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3" name="Freeform 113"/>
            <p:cNvSpPr>
              <a:spLocks/>
            </p:cNvSpPr>
            <p:nvPr/>
          </p:nvSpPr>
          <p:spPr bwMode="auto">
            <a:xfrm>
              <a:off x="7942382" y="4408342"/>
              <a:ext cx="1565275" cy="1301750"/>
            </a:xfrm>
            <a:custGeom>
              <a:avLst/>
              <a:gdLst>
                <a:gd name="T0" fmla="*/ 0 w 8871"/>
                <a:gd name="T1" fmla="*/ 2195 h 7376"/>
                <a:gd name="T2" fmla="*/ 772 w 8871"/>
                <a:gd name="T3" fmla="*/ 7376 h 7376"/>
                <a:gd name="T4" fmla="*/ 7412 w 8871"/>
                <a:gd name="T5" fmla="*/ 5357 h 7376"/>
                <a:gd name="T6" fmla="*/ 8871 w 8871"/>
                <a:gd name="T7" fmla="*/ 0 h 7376"/>
                <a:gd name="T8" fmla="*/ 0 w 8871"/>
                <a:gd name="T9" fmla="*/ 2195 h 7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71" h="7376">
                  <a:moveTo>
                    <a:pt x="0" y="2195"/>
                  </a:moveTo>
                  <a:lnTo>
                    <a:pt x="772" y="7376"/>
                  </a:lnTo>
                  <a:lnTo>
                    <a:pt x="7412" y="5357"/>
                  </a:lnTo>
                  <a:lnTo>
                    <a:pt x="8871" y="0"/>
                  </a:lnTo>
                  <a:lnTo>
                    <a:pt x="0" y="2195"/>
                  </a:lnTo>
                  <a:close/>
                </a:path>
              </a:pathLst>
            </a:custGeom>
            <a:solidFill>
              <a:srgbClr val="EED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4" name="Freeform 114"/>
            <p:cNvSpPr>
              <a:spLocks/>
            </p:cNvSpPr>
            <p:nvPr/>
          </p:nvSpPr>
          <p:spPr bwMode="auto">
            <a:xfrm>
              <a:off x="8293219" y="4641704"/>
              <a:ext cx="357188" cy="346075"/>
            </a:xfrm>
            <a:custGeom>
              <a:avLst/>
              <a:gdLst>
                <a:gd name="T0" fmla="*/ 220 w 2017"/>
                <a:gd name="T1" fmla="*/ 317 h 1960"/>
                <a:gd name="T2" fmla="*/ 168 w 2017"/>
                <a:gd name="T3" fmla="*/ 375 h 1960"/>
                <a:gd name="T4" fmla="*/ 130 w 2017"/>
                <a:gd name="T5" fmla="*/ 447 h 1960"/>
                <a:gd name="T6" fmla="*/ 90 w 2017"/>
                <a:gd name="T7" fmla="*/ 518 h 1960"/>
                <a:gd name="T8" fmla="*/ 58 w 2017"/>
                <a:gd name="T9" fmla="*/ 590 h 1960"/>
                <a:gd name="T10" fmla="*/ 32 w 2017"/>
                <a:gd name="T11" fmla="*/ 668 h 1960"/>
                <a:gd name="T12" fmla="*/ 13 w 2017"/>
                <a:gd name="T13" fmla="*/ 752 h 1960"/>
                <a:gd name="T14" fmla="*/ 6 w 2017"/>
                <a:gd name="T15" fmla="*/ 837 h 1960"/>
                <a:gd name="T16" fmla="*/ 0 w 2017"/>
                <a:gd name="T17" fmla="*/ 922 h 1960"/>
                <a:gd name="T18" fmla="*/ 0 w 2017"/>
                <a:gd name="T19" fmla="*/ 1025 h 1960"/>
                <a:gd name="T20" fmla="*/ 13 w 2017"/>
                <a:gd name="T21" fmla="*/ 1123 h 1960"/>
                <a:gd name="T22" fmla="*/ 32 w 2017"/>
                <a:gd name="T23" fmla="*/ 1220 h 1960"/>
                <a:gd name="T24" fmla="*/ 65 w 2017"/>
                <a:gd name="T25" fmla="*/ 1318 h 1960"/>
                <a:gd name="T26" fmla="*/ 103 w 2017"/>
                <a:gd name="T27" fmla="*/ 1402 h 1960"/>
                <a:gd name="T28" fmla="*/ 155 w 2017"/>
                <a:gd name="T29" fmla="*/ 1486 h 1960"/>
                <a:gd name="T30" fmla="*/ 214 w 2017"/>
                <a:gd name="T31" fmla="*/ 1570 h 1960"/>
                <a:gd name="T32" fmla="*/ 272 w 2017"/>
                <a:gd name="T33" fmla="*/ 1641 h 1960"/>
                <a:gd name="T34" fmla="*/ 344 w 2017"/>
                <a:gd name="T35" fmla="*/ 1706 h 1960"/>
                <a:gd name="T36" fmla="*/ 422 w 2017"/>
                <a:gd name="T37" fmla="*/ 1771 h 1960"/>
                <a:gd name="T38" fmla="*/ 499 w 2017"/>
                <a:gd name="T39" fmla="*/ 1824 h 1960"/>
                <a:gd name="T40" fmla="*/ 590 w 2017"/>
                <a:gd name="T41" fmla="*/ 1869 h 1960"/>
                <a:gd name="T42" fmla="*/ 680 w 2017"/>
                <a:gd name="T43" fmla="*/ 1901 h 1960"/>
                <a:gd name="T44" fmla="*/ 778 w 2017"/>
                <a:gd name="T45" fmla="*/ 1934 h 1960"/>
                <a:gd name="T46" fmla="*/ 875 w 2017"/>
                <a:gd name="T47" fmla="*/ 1947 h 1960"/>
                <a:gd name="T48" fmla="*/ 978 w 2017"/>
                <a:gd name="T49" fmla="*/ 1960 h 1960"/>
                <a:gd name="T50" fmla="*/ 1083 w 2017"/>
                <a:gd name="T51" fmla="*/ 1953 h 1960"/>
                <a:gd name="T52" fmla="*/ 1186 w 2017"/>
                <a:gd name="T53" fmla="*/ 1941 h 1960"/>
                <a:gd name="T54" fmla="*/ 1284 w 2017"/>
                <a:gd name="T55" fmla="*/ 1921 h 1960"/>
                <a:gd name="T56" fmla="*/ 1375 w 2017"/>
                <a:gd name="T57" fmla="*/ 1888 h 1960"/>
                <a:gd name="T58" fmla="*/ 1465 w 2017"/>
                <a:gd name="T59" fmla="*/ 1850 h 1960"/>
                <a:gd name="T60" fmla="*/ 1549 w 2017"/>
                <a:gd name="T61" fmla="*/ 1798 h 1960"/>
                <a:gd name="T62" fmla="*/ 1627 w 2017"/>
                <a:gd name="T63" fmla="*/ 1746 h 1960"/>
                <a:gd name="T64" fmla="*/ 1705 w 2017"/>
                <a:gd name="T65" fmla="*/ 1681 h 1960"/>
                <a:gd name="T66" fmla="*/ 1770 w 2017"/>
                <a:gd name="T67" fmla="*/ 1609 h 1960"/>
                <a:gd name="T68" fmla="*/ 1828 w 2017"/>
                <a:gd name="T69" fmla="*/ 1532 h 1960"/>
                <a:gd name="T70" fmla="*/ 1880 w 2017"/>
                <a:gd name="T71" fmla="*/ 1454 h 1960"/>
                <a:gd name="T72" fmla="*/ 1926 w 2017"/>
                <a:gd name="T73" fmla="*/ 1362 h 1960"/>
                <a:gd name="T74" fmla="*/ 1964 w 2017"/>
                <a:gd name="T75" fmla="*/ 1272 h 1960"/>
                <a:gd name="T76" fmla="*/ 1990 w 2017"/>
                <a:gd name="T77" fmla="*/ 1174 h 1960"/>
                <a:gd name="T78" fmla="*/ 2010 w 2017"/>
                <a:gd name="T79" fmla="*/ 1077 h 1960"/>
                <a:gd name="T80" fmla="*/ 2017 w 2017"/>
                <a:gd name="T81" fmla="*/ 973 h 1960"/>
                <a:gd name="T82" fmla="*/ 2017 w 2017"/>
                <a:gd name="T83" fmla="*/ 889 h 1960"/>
                <a:gd name="T84" fmla="*/ 2010 w 2017"/>
                <a:gd name="T85" fmla="*/ 811 h 1960"/>
                <a:gd name="T86" fmla="*/ 1997 w 2017"/>
                <a:gd name="T87" fmla="*/ 733 h 1960"/>
                <a:gd name="T88" fmla="*/ 1977 w 2017"/>
                <a:gd name="T89" fmla="*/ 655 h 1960"/>
                <a:gd name="T90" fmla="*/ 1952 w 2017"/>
                <a:gd name="T91" fmla="*/ 577 h 1960"/>
                <a:gd name="T92" fmla="*/ 1919 w 2017"/>
                <a:gd name="T93" fmla="*/ 505 h 1960"/>
                <a:gd name="T94" fmla="*/ 1880 w 2017"/>
                <a:gd name="T95" fmla="*/ 440 h 1960"/>
                <a:gd name="T96" fmla="*/ 1841 w 2017"/>
                <a:gd name="T97" fmla="*/ 375 h 1960"/>
                <a:gd name="T98" fmla="*/ 1796 w 2017"/>
                <a:gd name="T99" fmla="*/ 311 h 1960"/>
                <a:gd name="T100" fmla="*/ 1744 w 2017"/>
                <a:gd name="T101" fmla="*/ 252 h 1960"/>
                <a:gd name="T102" fmla="*/ 1692 w 2017"/>
                <a:gd name="T103" fmla="*/ 201 h 1960"/>
                <a:gd name="T104" fmla="*/ 1633 w 2017"/>
                <a:gd name="T105" fmla="*/ 149 h 1960"/>
                <a:gd name="T106" fmla="*/ 1569 w 2017"/>
                <a:gd name="T107" fmla="*/ 103 h 1960"/>
                <a:gd name="T108" fmla="*/ 1504 w 2017"/>
                <a:gd name="T109" fmla="*/ 65 h 1960"/>
                <a:gd name="T110" fmla="*/ 1433 w 2017"/>
                <a:gd name="T111" fmla="*/ 25 h 1960"/>
                <a:gd name="T112" fmla="*/ 1362 w 2017"/>
                <a:gd name="T113" fmla="*/ 0 h 1960"/>
                <a:gd name="T114" fmla="*/ 220 w 2017"/>
                <a:gd name="T115" fmla="*/ 317 h 1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7" h="1960">
                  <a:moveTo>
                    <a:pt x="220" y="317"/>
                  </a:moveTo>
                  <a:lnTo>
                    <a:pt x="168" y="375"/>
                  </a:lnTo>
                  <a:lnTo>
                    <a:pt x="130" y="447"/>
                  </a:lnTo>
                  <a:lnTo>
                    <a:pt x="90" y="518"/>
                  </a:lnTo>
                  <a:lnTo>
                    <a:pt x="58" y="590"/>
                  </a:lnTo>
                  <a:lnTo>
                    <a:pt x="32" y="668"/>
                  </a:lnTo>
                  <a:lnTo>
                    <a:pt x="13" y="752"/>
                  </a:lnTo>
                  <a:lnTo>
                    <a:pt x="6" y="837"/>
                  </a:lnTo>
                  <a:lnTo>
                    <a:pt x="0" y="922"/>
                  </a:lnTo>
                  <a:lnTo>
                    <a:pt x="0" y="1025"/>
                  </a:lnTo>
                  <a:lnTo>
                    <a:pt x="13" y="1123"/>
                  </a:lnTo>
                  <a:lnTo>
                    <a:pt x="32" y="1220"/>
                  </a:lnTo>
                  <a:lnTo>
                    <a:pt x="65" y="1318"/>
                  </a:lnTo>
                  <a:lnTo>
                    <a:pt x="103" y="1402"/>
                  </a:lnTo>
                  <a:lnTo>
                    <a:pt x="155" y="1486"/>
                  </a:lnTo>
                  <a:lnTo>
                    <a:pt x="214" y="1570"/>
                  </a:lnTo>
                  <a:lnTo>
                    <a:pt x="272" y="1641"/>
                  </a:lnTo>
                  <a:lnTo>
                    <a:pt x="344" y="1706"/>
                  </a:lnTo>
                  <a:lnTo>
                    <a:pt x="422" y="1771"/>
                  </a:lnTo>
                  <a:lnTo>
                    <a:pt x="499" y="1824"/>
                  </a:lnTo>
                  <a:lnTo>
                    <a:pt x="590" y="1869"/>
                  </a:lnTo>
                  <a:lnTo>
                    <a:pt x="680" y="1901"/>
                  </a:lnTo>
                  <a:lnTo>
                    <a:pt x="778" y="1934"/>
                  </a:lnTo>
                  <a:lnTo>
                    <a:pt x="875" y="1947"/>
                  </a:lnTo>
                  <a:lnTo>
                    <a:pt x="978" y="1960"/>
                  </a:lnTo>
                  <a:lnTo>
                    <a:pt x="1083" y="1953"/>
                  </a:lnTo>
                  <a:lnTo>
                    <a:pt x="1186" y="1941"/>
                  </a:lnTo>
                  <a:lnTo>
                    <a:pt x="1284" y="1921"/>
                  </a:lnTo>
                  <a:lnTo>
                    <a:pt x="1375" y="1888"/>
                  </a:lnTo>
                  <a:lnTo>
                    <a:pt x="1465" y="1850"/>
                  </a:lnTo>
                  <a:lnTo>
                    <a:pt x="1549" y="1798"/>
                  </a:lnTo>
                  <a:lnTo>
                    <a:pt x="1627" y="1746"/>
                  </a:lnTo>
                  <a:lnTo>
                    <a:pt x="1705" y="1681"/>
                  </a:lnTo>
                  <a:lnTo>
                    <a:pt x="1770" y="1609"/>
                  </a:lnTo>
                  <a:lnTo>
                    <a:pt x="1828" y="1532"/>
                  </a:lnTo>
                  <a:lnTo>
                    <a:pt x="1880" y="1454"/>
                  </a:lnTo>
                  <a:lnTo>
                    <a:pt x="1926" y="1362"/>
                  </a:lnTo>
                  <a:lnTo>
                    <a:pt x="1964" y="1272"/>
                  </a:lnTo>
                  <a:lnTo>
                    <a:pt x="1990" y="1174"/>
                  </a:lnTo>
                  <a:lnTo>
                    <a:pt x="2010" y="1077"/>
                  </a:lnTo>
                  <a:lnTo>
                    <a:pt x="2017" y="973"/>
                  </a:lnTo>
                  <a:lnTo>
                    <a:pt x="2017" y="889"/>
                  </a:lnTo>
                  <a:lnTo>
                    <a:pt x="2010" y="811"/>
                  </a:lnTo>
                  <a:lnTo>
                    <a:pt x="1997" y="733"/>
                  </a:lnTo>
                  <a:lnTo>
                    <a:pt x="1977" y="655"/>
                  </a:lnTo>
                  <a:lnTo>
                    <a:pt x="1952" y="577"/>
                  </a:lnTo>
                  <a:lnTo>
                    <a:pt x="1919" y="505"/>
                  </a:lnTo>
                  <a:lnTo>
                    <a:pt x="1880" y="440"/>
                  </a:lnTo>
                  <a:lnTo>
                    <a:pt x="1841" y="375"/>
                  </a:lnTo>
                  <a:lnTo>
                    <a:pt x="1796" y="311"/>
                  </a:lnTo>
                  <a:lnTo>
                    <a:pt x="1744" y="252"/>
                  </a:lnTo>
                  <a:lnTo>
                    <a:pt x="1692" y="201"/>
                  </a:lnTo>
                  <a:lnTo>
                    <a:pt x="1633" y="149"/>
                  </a:lnTo>
                  <a:lnTo>
                    <a:pt x="1569" y="103"/>
                  </a:lnTo>
                  <a:lnTo>
                    <a:pt x="1504" y="65"/>
                  </a:lnTo>
                  <a:lnTo>
                    <a:pt x="1433" y="25"/>
                  </a:lnTo>
                  <a:lnTo>
                    <a:pt x="1362" y="0"/>
                  </a:lnTo>
                  <a:lnTo>
                    <a:pt x="220" y="3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5" name="Freeform 115"/>
            <p:cNvSpPr>
              <a:spLocks/>
            </p:cNvSpPr>
            <p:nvPr/>
          </p:nvSpPr>
          <p:spPr bwMode="auto">
            <a:xfrm>
              <a:off x="9174282" y="4908404"/>
              <a:ext cx="95250" cy="95250"/>
            </a:xfrm>
            <a:custGeom>
              <a:avLst/>
              <a:gdLst>
                <a:gd name="T0" fmla="*/ 539 w 539"/>
                <a:gd name="T1" fmla="*/ 280 h 539"/>
                <a:gd name="T2" fmla="*/ 532 w 539"/>
                <a:gd name="T3" fmla="*/ 331 h 539"/>
                <a:gd name="T4" fmla="*/ 512 w 539"/>
                <a:gd name="T5" fmla="*/ 383 h 539"/>
                <a:gd name="T6" fmla="*/ 486 w 539"/>
                <a:gd name="T7" fmla="*/ 422 h 539"/>
                <a:gd name="T8" fmla="*/ 453 w 539"/>
                <a:gd name="T9" fmla="*/ 461 h 539"/>
                <a:gd name="T10" fmla="*/ 415 w 539"/>
                <a:gd name="T11" fmla="*/ 494 h 539"/>
                <a:gd name="T12" fmla="*/ 363 w 539"/>
                <a:gd name="T13" fmla="*/ 519 h 539"/>
                <a:gd name="T14" fmla="*/ 318 w 539"/>
                <a:gd name="T15" fmla="*/ 532 h 539"/>
                <a:gd name="T16" fmla="*/ 260 w 539"/>
                <a:gd name="T17" fmla="*/ 539 h 539"/>
                <a:gd name="T18" fmla="*/ 207 w 539"/>
                <a:gd name="T19" fmla="*/ 532 h 539"/>
                <a:gd name="T20" fmla="*/ 155 w 539"/>
                <a:gd name="T21" fmla="*/ 513 h 539"/>
                <a:gd name="T22" fmla="*/ 111 w 539"/>
                <a:gd name="T23" fmla="*/ 487 h 539"/>
                <a:gd name="T24" fmla="*/ 71 w 539"/>
                <a:gd name="T25" fmla="*/ 454 h 539"/>
                <a:gd name="T26" fmla="*/ 46 w 539"/>
                <a:gd name="T27" fmla="*/ 416 h 539"/>
                <a:gd name="T28" fmla="*/ 19 w 539"/>
                <a:gd name="T29" fmla="*/ 364 h 539"/>
                <a:gd name="T30" fmla="*/ 6 w 539"/>
                <a:gd name="T31" fmla="*/ 318 h 539"/>
                <a:gd name="T32" fmla="*/ 0 w 539"/>
                <a:gd name="T33" fmla="*/ 259 h 539"/>
                <a:gd name="T34" fmla="*/ 6 w 539"/>
                <a:gd name="T35" fmla="*/ 208 h 539"/>
                <a:gd name="T36" fmla="*/ 26 w 539"/>
                <a:gd name="T37" fmla="*/ 156 h 539"/>
                <a:gd name="T38" fmla="*/ 52 w 539"/>
                <a:gd name="T39" fmla="*/ 110 h 539"/>
                <a:gd name="T40" fmla="*/ 84 w 539"/>
                <a:gd name="T41" fmla="*/ 72 h 539"/>
                <a:gd name="T42" fmla="*/ 123 w 539"/>
                <a:gd name="T43" fmla="*/ 45 h 539"/>
                <a:gd name="T44" fmla="*/ 168 w 539"/>
                <a:gd name="T45" fmla="*/ 20 h 539"/>
                <a:gd name="T46" fmla="*/ 220 w 539"/>
                <a:gd name="T47" fmla="*/ 7 h 539"/>
                <a:gd name="T48" fmla="*/ 279 w 539"/>
                <a:gd name="T49" fmla="*/ 0 h 539"/>
                <a:gd name="T50" fmla="*/ 331 w 539"/>
                <a:gd name="T51" fmla="*/ 7 h 539"/>
                <a:gd name="T52" fmla="*/ 382 w 539"/>
                <a:gd name="T53" fmla="*/ 26 h 539"/>
                <a:gd name="T54" fmla="*/ 422 w 539"/>
                <a:gd name="T55" fmla="*/ 52 h 539"/>
                <a:gd name="T56" fmla="*/ 461 w 539"/>
                <a:gd name="T57" fmla="*/ 85 h 539"/>
                <a:gd name="T58" fmla="*/ 493 w 539"/>
                <a:gd name="T59" fmla="*/ 123 h 539"/>
                <a:gd name="T60" fmla="*/ 518 w 539"/>
                <a:gd name="T61" fmla="*/ 169 h 539"/>
                <a:gd name="T62" fmla="*/ 532 w 539"/>
                <a:gd name="T63" fmla="*/ 221 h 539"/>
                <a:gd name="T64" fmla="*/ 539 w 539"/>
                <a:gd name="T65" fmla="*/ 28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39" h="539">
                  <a:moveTo>
                    <a:pt x="539" y="280"/>
                  </a:moveTo>
                  <a:lnTo>
                    <a:pt x="532" y="331"/>
                  </a:lnTo>
                  <a:lnTo>
                    <a:pt x="512" y="383"/>
                  </a:lnTo>
                  <a:lnTo>
                    <a:pt x="486" y="422"/>
                  </a:lnTo>
                  <a:lnTo>
                    <a:pt x="453" y="461"/>
                  </a:lnTo>
                  <a:lnTo>
                    <a:pt x="415" y="494"/>
                  </a:lnTo>
                  <a:lnTo>
                    <a:pt x="363" y="519"/>
                  </a:lnTo>
                  <a:lnTo>
                    <a:pt x="318" y="532"/>
                  </a:lnTo>
                  <a:lnTo>
                    <a:pt x="260" y="539"/>
                  </a:lnTo>
                  <a:lnTo>
                    <a:pt x="207" y="532"/>
                  </a:lnTo>
                  <a:lnTo>
                    <a:pt x="155" y="513"/>
                  </a:lnTo>
                  <a:lnTo>
                    <a:pt x="111" y="487"/>
                  </a:lnTo>
                  <a:lnTo>
                    <a:pt x="71" y="454"/>
                  </a:lnTo>
                  <a:lnTo>
                    <a:pt x="46" y="416"/>
                  </a:lnTo>
                  <a:lnTo>
                    <a:pt x="19" y="364"/>
                  </a:lnTo>
                  <a:lnTo>
                    <a:pt x="6" y="318"/>
                  </a:lnTo>
                  <a:lnTo>
                    <a:pt x="0" y="259"/>
                  </a:lnTo>
                  <a:lnTo>
                    <a:pt x="6" y="208"/>
                  </a:lnTo>
                  <a:lnTo>
                    <a:pt x="26" y="156"/>
                  </a:lnTo>
                  <a:lnTo>
                    <a:pt x="52" y="110"/>
                  </a:lnTo>
                  <a:lnTo>
                    <a:pt x="84" y="72"/>
                  </a:lnTo>
                  <a:lnTo>
                    <a:pt x="123" y="45"/>
                  </a:lnTo>
                  <a:lnTo>
                    <a:pt x="168" y="20"/>
                  </a:lnTo>
                  <a:lnTo>
                    <a:pt x="220" y="7"/>
                  </a:lnTo>
                  <a:lnTo>
                    <a:pt x="279" y="0"/>
                  </a:lnTo>
                  <a:lnTo>
                    <a:pt x="331" y="7"/>
                  </a:lnTo>
                  <a:lnTo>
                    <a:pt x="382" y="26"/>
                  </a:lnTo>
                  <a:lnTo>
                    <a:pt x="422" y="52"/>
                  </a:lnTo>
                  <a:lnTo>
                    <a:pt x="461" y="85"/>
                  </a:lnTo>
                  <a:lnTo>
                    <a:pt x="493" y="123"/>
                  </a:lnTo>
                  <a:lnTo>
                    <a:pt x="518" y="169"/>
                  </a:lnTo>
                  <a:lnTo>
                    <a:pt x="532" y="221"/>
                  </a:lnTo>
                  <a:lnTo>
                    <a:pt x="539" y="28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6" name="Freeform 116"/>
            <p:cNvSpPr>
              <a:spLocks/>
            </p:cNvSpPr>
            <p:nvPr/>
          </p:nvSpPr>
          <p:spPr bwMode="auto">
            <a:xfrm>
              <a:off x="9333032" y="4575029"/>
              <a:ext cx="134938" cy="225425"/>
            </a:xfrm>
            <a:custGeom>
              <a:avLst/>
              <a:gdLst>
                <a:gd name="T0" fmla="*/ 389 w 771"/>
                <a:gd name="T1" fmla="*/ 1278 h 1278"/>
                <a:gd name="T2" fmla="*/ 305 w 771"/>
                <a:gd name="T3" fmla="*/ 1234 h 1278"/>
                <a:gd name="T4" fmla="*/ 227 w 771"/>
                <a:gd name="T5" fmla="*/ 1175 h 1278"/>
                <a:gd name="T6" fmla="*/ 162 w 771"/>
                <a:gd name="T7" fmla="*/ 1104 h 1278"/>
                <a:gd name="T8" fmla="*/ 104 w 771"/>
                <a:gd name="T9" fmla="*/ 1025 h 1278"/>
                <a:gd name="T10" fmla="*/ 58 w 771"/>
                <a:gd name="T11" fmla="*/ 941 h 1278"/>
                <a:gd name="T12" fmla="*/ 26 w 771"/>
                <a:gd name="T13" fmla="*/ 850 h 1278"/>
                <a:gd name="T14" fmla="*/ 7 w 771"/>
                <a:gd name="T15" fmla="*/ 752 h 1278"/>
                <a:gd name="T16" fmla="*/ 0 w 771"/>
                <a:gd name="T17" fmla="*/ 701 h 1278"/>
                <a:gd name="T18" fmla="*/ 0 w 771"/>
                <a:gd name="T19" fmla="*/ 649 h 1278"/>
                <a:gd name="T20" fmla="*/ 7 w 771"/>
                <a:gd name="T21" fmla="*/ 584 h 1278"/>
                <a:gd name="T22" fmla="*/ 20 w 771"/>
                <a:gd name="T23" fmla="*/ 513 h 1278"/>
                <a:gd name="T24" fmla="*/ 32 w 771"/>
                <a:gd name="T25" fmla="*/ 454 h 1278"/>
                <a:gd name="T26" fmla="*/ 58 w 771"/>
                <a:gd name="T27" fmla="*/ 389 h 1278"/>
                <a:gd name="T28" fmla="*/ 91 w 771"/>
                <a:gd name="T29" fmla="*/ 331 h 1278"/>
                <a:gd name="T30" fmla="*/ 123 w 771"/>
                <a:gd name="T31" fmla="*/ 279 h 1278"/>
                <a:gd name="T32" fmla="*/ 162 w 771"/>
                <a:gd name="T33" fmla="*/ 227 h 1278"/>
                <a:gd name="T34" fmla="*/ 207 w 771"/>
                <a:gd name="T35" fmla="*/ 182 h 1278"/>
                <a:gd name="T36" fmla="*/ 259 w 771"/>
                <a:gd name="T37" fmla="*/ 142 h 1278"/>
                <a:gd name="T38" fmla="*/ 311 w 771"/>
                <a:gd name="T39" fmla="*/ 104 h 1278"/>
                <a:gd name="T40" fmla="*/ 363 w 771"/>
                <a:gd name="T41" fmla="*/ 71 h 1278"/>
                <a:gd name="T42" fmla="*/ 421 w 771"/>
                <a:gd name="T43" fmla="*/ 45 h 1278"/>
                <a:gd name="T44" fmla="*/ 486 w 771"/>
                <a:gd name="T45" fmla="*/ 25 h 1278"/>
                <a:gd name="T46" fmla="*/ 551 w 771"/>
                <a:gd name="T47" fmla="*/ 6 h 1278"/>
                <a:gd name="T48" fmla="*/ 616 w 771"/>
                <a:gd name="T49" fmla="*/ 0 h 1278"/>
                <a:gd name="T50" fmla="*/ 687 w 771"/>
                <a:gd name="T51" fmla="*/ 0 h 1278"/>
                <a:gd name="T52" fmla="*/ 771 w 771"/>
                <a:gd name="T53" fmla="*/ 6 h 1278"/>
                <a:gd name="T54" fmla="*/ 389 w 771"/>
                <a:gd name="T55" fmla="*/ 1278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71" h="1278">
                  <a:moveTo>
                    <a:pt x="389" y="1278"/>
                  </a:moveTo>
                  <a:lnTo>
                    <a:pt x="305" y="1234"/>
                  </a:lnTo>
                  <a:lnTo>
                    <a:pt x="227" y="1175"/>
                  </a:lnTo>
                  <a:lnTo>
                    <a:pt x="162" y="1104"/>
                  </a:lnTo>
                  <a:lnTo>
                    <a:pt x="104" y="1025"/>
                  </a:lnTo>
                  <a:lnTo>
                    <a:pt x="58" y="941"/>
                  </a:lnTo>
                  <a:lnTo>
                    <a:pt x="26" y="850"/>
                  </a:lnTo>
                  <a:lnTo>
                    <a:pt x="7" y="752"/>
                  </a:lnTo>
                  <a:lnTo>
                    <a:pt x="0" y="701"/>
                  </a:lnTo>
                  <a:lnTo>
                    <a:pt x="0" y="649"/>
                  </a:lnTo>
                  <a:lnTo>
                    <a:pt x="7" y="584"/>
                  </a:lnTo>
                  <a:lnTo>
                    <a:pt x="20" y="513"/>
                  </a:lnTo>
                  <a:lnTo>
                    <a:pt x="32" y="454"/>
                  </a:lnTo>
                  <a:lnTo>
                    <a:pt x="58" y="389"/>
                  </a:lnTo>
                  <a:lnTo>
                    <a:pt x="91" y="331"/>
                  </a:lnTo>
                  <a:lnTo>
                    <a:pt x="123" y="279"/>
                  </a:lnTo>
                  <a:lnTo>
                    <a:pt x="162" y="227"/>
                  </a:lnTo>
                  <a:lnTo>
                    <a:pt x="207" y="182"/>
                  </a:lnTo>
                  <a:lnTo>
                    <a:pt x="259" y="142"/>
                  </a:lnTo>
                  <a:lnTo>
                    <a:pt x="311" y="104"/>
                  </a:lnTo>
                  <a:lnTo>
                    <a:pt x="363" y="71"/>
                  </a:lnTo>
                  <a:lnTo>
                    <a:pt x="421" y="45"/>
                  </a:lnTo>
                  <a:lnTo>
                    <a:pt x="486" y="25"/>
                  </a:lnTo>
                  <a:lnTo>
                    <a:pt x="551" y="6"/>
                  </a:lnTo>
                  <a:lnTo>
                    <a:pt x="616" y="0"/>
                  </a:lnTo>
                  <a:lnTo>
                    <a:pt x="687" y="0"/>
                  </a:lnTo>
                  <a:lnTo>
                    <a:pt x="771" y="6"/>
                  </a:lnTo>
                  <a:lnTo>
                    <a:pt x="389" y="12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7" name="Freeform 117"/>
            <p:cNvSpPr>
              <a:spLocks/>
            </p:cNvSpPr>
            <p:nvPr/>
          </p:nvSpPr>
          <p:spPr bwMode="auto">
            <a:xfrm>
              <a:off x="8715494" y="5219554"/>
              <a:ext cx="119063" cy="119063"/>
            </a:xfrm>
            <a:custGeom>
              <a:avLst/>
              <a:gdLst>
                <a:gd name="T0" fmla="*/ 681 w 681"/>
                <a:gd name="T1" fmla="*/ 350 h 681"/>
                <a:gd name="T2" fmla="*/ 674 w 681"/>
                <a:gd name="T3" fmla="*/ 421 h 681"/>
                <a:gd name="T4" fmla="*/ 649 w 681"/>
                <a:gd name="T5" fmla="*/ 486 h 681"/>
                <a:gd name="T6" fmla="*/ 617 w 681"/>
                <a:gd name="T7" fmla="*/ 538 h 681"/>
                <a:gd name="T8" fmla="*/ 577 w 681"/>
                <a:gd name="T9" fmla="*/ 591 h 681"/>
                <a:gd name="T10" fmla="*/ 525 w 681"/>
                <a:gd name="T11" fmla="*/ 629 h 681"/>
                <a:gd name="T12" fmla="*/ 467 w 681"/>
                <a:gd name="T13" fmla="*/ 662 h 681"/>
                <a:gd name="T14" fmla="*/ 403 w 681"/>
                <a:gd name="T15" fmla="*/ 681 h 681"/>
                <a:gd name="T16" fmla="*/ 331 w 681"/>
                <a:gd name="T17" fmla="*/ 681 h 681"/>
                <a:gd name="T18" fmla="*/ 266 w 681"/>
                <a:gd name="T19" fmla="*/ 675 h 681"/>
                <a:gd name="T20" fmla="*/ 201 w 681"/>
                <a:gd name="T21" fmla="*/ 655 h 681"/>
                <a:gd name="T22" fmla="*/ 143 w 681"/>
                <a:gd name="T23" fmla="*/ 622 h 681"/>
                <a:gd name="T24" fmla="*/ 91 w 681"/>
                <a:gd name="T25" fmla="*/ 578 h 681"/>
                <a:gd name="T26" fmla="*/ 52 w 681"/>
                <a:gd name="T27" fmla="*/ 526 h 681"/>
                <a:gd name="T28" fmla="*/ 26 w 681"/>
                <a:gd name="T29" fmla="*/ 467 h 681"/>
                <a:gd name="T30" fmla="*/ 7 w 681"/>
                <a:gd name="T31" fmla="*/ 402 h 681"/>
                <a:gd name="T32" fmla="*/ 0 w 681"/>
                <a:gd name="T33" fmla="*/ 337 h 681"/>
                <a:gd name="T34" fmla="*/ 7 w 681"/>
                <a:gd name="T35" fmla="*/ 266 h 681"/>
                <a:gd name="T36" fmla="*/ 32 w 681"/>
                <a:gd name="T37" fmla="*/ 201 h 681"/>
                <a:gd name="T38" fmla="*/ 65 w 681"/>
                <a:gd name="T39" fmla="*/ 142 h 681"/>
                <a:gd name="T40" fmla="*/ 103 w 681"/>
                <a:gd name="T41" fmla="*/ 97 h 681"/>
                <a:gd name="T42" fmla="*/ 156 w 681"/>
                <a:gd name="T43" fmla="*/ 58 h 681"/>
                <a:gd name="T44" fmla="*/ 214 w 681"/>
                <a:gd name="T45" fmla="*/ 25 h 681"/>
                <a:gd name="T46" fmla="*/ 279 w 681"/>
                <a:gd name="T47" fmla="*/ 6 h 681"/>
                <a:gd name="T48" fmla="*/ 350 w 681"/>
                <a:gd name="T49" fmla="*/ 0 h 681"/>
                <a:gd name="T50" fmla="*/ 415 w 681"/>
                <a:gd name="T51" fmla="*/ 12 h 681"/>
                <a:gd name="T52" fmla="*/ 480 w 681"/>
                <a:gd name="T53" fmla="*/ 32 h 681"/>
                <a:gd name="T54" fmla="*/ 538 w 681"/>
                <a:gd name="T55" fmla="*/ 65 h 681"/>
                <a:gd name="T56" fmla="*/ 590 w 681"/>
                <a:gd name="T57" fmla="*/ 110 h 681"/>
                <a:gd name="T58" fmla="*/ 629 w 681"/>
                <a:gd name="T59" fmla="*/ 161 h 681"/>
                <a:gd name="T60" fmla="*/ 655 w 681"/>
                <a:gd name="T61" fmla="*/ 220 h 681"/>
                <a:gd name="T62" fmla="*/ 674 w 681"/>
                <a:gd name="T63" fmla="*/ 285 h 681"/>
                <a:gd name="T64" fmla="*/ 681 w 681"/>
                <a:gd name="T65" fmla="*/ 350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1" h="681">
                  <a:moveTo>
                    <a:pt x="681" y="350"/>
                  </a:moveTo>
                  <a:lnTo>
                    <a:pt x="674" y="421"/>
                  </a:lnTo>
                  <a:lnTo>
                    <a:pt x="649" y="486"/>
                  </a:lnTo>
                  <a:lnTo>
                    <a:pt x="617" y="538"/>
                  </a:lnTo>
                  <a:lnTo>
                    <a:pt x="577" y="591"/>
                  </a:lnTo>
                  <a:lnTo>
                    <a:pt x="525" y="629"/>
                  </a:lnTo>
                  <a:lnTo>
                    <a:pt x="467" y="662"/>
                  </a:lnTo>
                  <a:lnTo>
                    <a:pt x="403" y="681"/>
                  </a:lnTo>
                  <a:lnTo>
                    <a:pt x="331" y="681"/>
                  </a:lnTo>
                  <a:lnTo>
                    <a:pt x="266" y="675"/>
                  </a:lnTo>
                  <a:lnTo>
                    <a:pt x="201" y="655"/>
                  </a:lnTo>
                  <a:lnTo>
                    <a:pt x="143" y="622"/>
                  </a:lnTo>
                  <a:lnTo>
                    <a:pt x="91" y="578"/>
                  </a:lnTo>
                  <a:lnTo>
                    <a:pt x="52" y="526"/>
                  </a:lnTo>
                  <a:lnTo>
                    <a:pt x="26" y="467"/>
                  </a:lnTo>
                  <a:lnTo>
                    <a:pt x="7" y="402"/>
                  </a:lnTo>
                  <a:lnTo>
                    <a:pt x="0" y="337"/>
                  </a:lnTo>
                  <a:lnTo>
                    <a:pt x="7" y="266"/>
                  </a:lnTo>
                  <a:lnTo>
                    <a:pt x="32" y="201"/>
                  </a:lnTo>
                  <a:lnTo>
                    <a:pt x="65" y="142"/>
                  </a:lnTo>
                  <a:lnTo>
                    <a:pt x="103" y="97"/>
                  </a:lnTo>
                  <a:lnTo>
                    <a:pt x="156" y="58"/>
                  </a:lnTo>
                  <a:lnTo>
                    <a:pt x="214" y="25"/>
                  </a:lnTo>
                  <a:lnTo>
                    <a:pt x="279" y="6"/>
                  </a:lnTo>
                  <a:lnTo>
                    <a:pt x="350" y="0"/>
                  </a:lnTo>
                  <a:lnTo>
                    <a:pt x="415" y="12"/>
                  </a:lnTo>
                  <a:lnTo>
                    <a:pt x="480" y="32"/>
                  </a:lnTo>
                  <a:lnTo>
                    <a:pt x="538" y="65"/>
                  </a:lnTo>
                  <a:lnTo>
                    <a:pt x="590" y="110"/>
                  </a:lnTo>
                  <a:lnTo>
                    <a:pt x="629" y="161"/>
                  </a:lnTo>
                  <a:lnTo>
                    <a:pt x="655" y="220"/>
                  </a:lnTo>
                  <a:lnTo>
                    <a:pt x="674" y="285"/>
                  </a:lnTo>
                  <a:lnTo>
                    <a:pt x="681" y="3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8" name="Freeform 118"/>
            <p:cNvSpPr>
              <a:spLocks/>
            </p:cNvSpPr>
            <p:nvPr/>
          </p:nvSpPr>
          <p:spPr bwMode="auto">
            <a:xfrm>
              <a:off x="8145582" y="5202092"/>
              <a:ext cx="258763" cy="257175"/>
            </a:xfrm>
            <a:custGeom>
              <a:avLst/>
              <a:gdLst>
                <a:gd name="T0" fmla="*/ 1452 w 1459"/>
                <a:gd name="T1" fmla="*/ 824 h 1461"/>
                <a:gd name="T2" fmla="*/ 1420 w 1459"/>
                <a:gd name="T3" fmla="*/ 967 h 1461"/>
                <a:gd name="T4" fmla="*/ 1362 w 1459"/>
                <a:gd name="T5" fmla="*/ 1096 h 1461"/>
                <a:gd name="T6" fmla="*/ 1278 w 1459"/>
                <a:gd name="T7" fmla="*/ 1207 h 1461"/>
                <a:gd name="T8" fmla="*/ 1181 w 1459"/>
                <a:gd name="T9" fmla="*/ 1304 h 1461"/>
                <a:gd name="T10" fmla="*/ 1057 w 1459"/>
                <a:gd name="T11" fmla="*/ 1382 h 1461"/>
                <a:gd name="T12" fmla="*/ 927 w 1459"/>
                <a:gd name="T13" fmla="*/ 1434 h 1461"/>
                <a:gd name="T14" fmla="*/ 785 w 1459"/>
                <a:gd name="T15" fmla="*/ 1461 h 1461"/>
                <a:gd name="T16" fmla="*/ 636 w 1459"/>
                <a:gd name="T17" fmla="*/ 1453 h 1461"/>
                <a:gd name="T18" fmla="*/ 493 w 1459"/>
                <a:gd name="T19" fmla="*/ 1421 h 1461"/>
                <a:gd name="T20" fmla="*/ 363 w 1459"/>
                <a:gd name="T21" fmla="*/ 1363 h 1461"/>
                <a:gd name="T22" fmla="*/ 247 w 1459"/>
                <a:gd name="T23" fmla="*/ 1278 h 1461"/>
                <a:gd name="T24" fmla="*/ 155 w 1459"/>
                <a:gd name="T25" fmla="*/ 1181 h 1461"/>
                <a:gd name="T26" fmla="*/ 78 w 1459"/>
                <a:gd name="T27" fmla="*/ 1057 h 1461"/>
                <a:gd name="T28" fmla="*/ 26 w 1459"/>
                <a:gd name="T29" fmla="*/ 928 h 1461"/>
                <a:gd name="T30" fmla="*/ 0 w 1459"/>
                <a:gd name="T31" fmla="*/ 784 h 1461"/>
                <a:gd name="T32" fmla="*/ 6 w 1459"/>
                <a:gd name="T33" fmla="*/ 635 h 1461"/>
                <a:gd name="T34" fmla="*/ 39 w 1459"/>
                <a:gd name="T35" fmla="*/ 493 h 1461"/>
                <a:gd name="T36" fmla="*/ 98 w 1459"/>
                <a:gd name="T37" fmla="*/ 363 h 1461"/>
                <a:gd name="T38" fmla="*/ 176 w 1459"/>
                <a:gd name="T39" fmla="*/ 246 h 1461"/>
                <a:gd name="T40" fmla="*/ 279 w 1459"/>
                <a:gd name="T41" fmla="*/ 155 h 1461"/>
                <a:gd name="T42" fmla="*/ 396 w 1459"/>
                <a:gd name="T43" fmla="*/ 77 h 1461"/>
                <a:gd name="T44" fmla="*/ 532 w 1459"/>
                <a:gd name="T45" fmla="*/ 25 h 1461"/>
                <a:gd name="T46" fmla="*/ 675 w 1459"/>
                <a:gd name="T47" fmla="*/ 0 h 1461"/>
                <a:gd name="T48" fmla="*/ 824 w 1459"/>
                <a:gd name="T49" fmla="*/ 6 h 1461"/>
                <a:gd name="T50" fmla="*/ 967 w 1459"/>
                <a:gd name="T51" fmla="*/ 38 h 1461"/>
                <a:gd name="T52" fmla="*/ 1096 w 1459"/>
                <a:gd name="T53" fmla="*/ 97 h 1461"/>
                <a:gd name="T54" fmla="*/ 1206 w 1459"/>
                <a:gd name="T55" fmla="*/ 174 h 1461"/>
                <a:gd name="T56" fmla="*/ 1303 w 1459"/>
                <a:gd name="T57" fmla="*/ 279 h 1461"/>
                <a:gd name="T58" fmla="*/ 1381 w 1459"/>
                <a:gd name="T59" fmla="*/ 395 h 1461"/>
                <a:gd name="T60" fmla="*/ 1433 w 1459"/>
                <a:gd name="T61" fmla="*/ 532 h 1461"/>
                <a:gd name="T62" fmla="*/ 1459 w 1459"/>
                <a:gd name="T63" fmla="*/ 675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59" h="1461">
                  <a:moveTo>
                    <a:pt x="1459" y="746"/>
                  </a:moveTo>
                  <a:lnTo>
                    <a:pt x="1452" y="824"/>
                  </a:lnTo>
                  <a:lnTo>
                    <a:pt x="1440" y="895"/>
                  </a:lnTo>
                  <a:lnTo>
                    <a:pt x="1420" y="967"/>
                  </a:lnTo>
                  <a:lnTo>
                    <a:pt x="1395" y="1031"/>
                  </a:lnTo>
                  <a:lnTo>
                    <a:pt x="1362" y="1096"/>
                  </a:lnTo>
                  <a:lnTo>
                    <a:pt x="1323" y="1155"/>
                  </a:lnTo>
                  <a:lnTo>
                    <a:pt x="1278" y="1207"/>
                  </a:lnTo>
                  <a:lnTo>
                    <a:pt x="1232" y="1259"/>
                  </a:lnTo>
                  <a:lnTo>
                    <a:pt x="1181" y="1304"/>
                  </a:lnTo>
                  <a:lnTo>
                    <a:pt x="1122" y="1350"/>
                  </a:lnTo>
                  <a:lnTo>
                    <a:pt x="1057" y="1382"/>
                  </a:lnTo>
                  <a:lnTo>
                    <a:pt x="992" y="1408"/>
                  </a:lnTo>
                  <a:lnTo>
                    <a:pt x="927" y="1434"/>
                  </a:lnTo>
                  <a:lnTo>
                    <a:pt x="856" y="1447"/>
                  </a:lnTo>
                  <a:lnTo>
                    <a:pt x="785" y="1461"/>
                  </a:lnTo>
                  <a:lnTo>
                    <a:pt x="707" y="1461"/>
                  </a:lnTo>
                  <a:lnTo>
                    <a:pt x="636" y="1453"/>
                  </a:lnTo>
                  <a:lnTo>
                    <a:pt x="564" y="1440"/>
                  </a:lnTo>
                  <a:lnTo>
                    <a:pt x="493" y="1421"/>
                  </a:lnTo>
                  <a:lnTo>
                    <a:pt x="428" y="1396"/>
                  </a:lnTo>
                  <a:lnTo>
                    <a:pt x="363" y="1363"/>
                  </a:lnTo>
                  <a:lnTo>
                    <a:pt x="304" y="1323"/>
                  </a:lnTo>
                  <a:lnTo>
                    <a:pt x="247" y="1278"/>
                  </a:lnTo>
                  <a:lnTo>
                    <a:pt x="201" y="1233"/>
                  </a:lnTo>
                  <a:lnTo>
                    <a:pt x="155" y="1181"/>
                  </a:lnTo>
                  <a:lnTo>
                    <a:pt x="111" y="1122"/>
                  </a:lnTo>
                  <a:lnTo>
                    <a:pt x="78" y="1057"/>
                  </a:lnTo>
                  <a:lnTo>
                    <a:pt x="46" y="993"/>
                  </a:lnTo>
                  <a:lnTo>
                    <a:pt x="26" y="928"/>
                  </a:lnTo>
                  <a:lnTo>
                    <a:pt x="6" y="856"/>
                  </a:lnTo>
                  <a:lnTo>
                    <a:pt x="0" y="784"/>
                  </a:lnTo>
                  <a:lnTo>
                    <a:pt x="0" y="707"/>
                  </a:lnTo>
                  <a:lnTo>
                    <a:pt x="6" y="635"/>
                  </a:lnTo>
                  <a:lnTo>
                    <a:pt x="19" y="564"/>
                  </a:lnTo>
                  <a:lnTo>
                    <a:pt x="39" y="493"/>
                  </a:lnTo>
                  <a:lnTo>
                    <a:pt x="65" y="428"/>
                  </a:lnTo>
                  <a:lnTo>
                    <a:pt x="98" y="363"/>
                  </a:lnTo>
                  <a:lnTo>
                    <a:pt x="136" y="304"/>
                  </a:lnTo>
                  <a:lnTo>
                    <a:pt x="176" y="246"/>
                  </a:lnTo>
                  <a:lnTo>
                    <a:pt x="227" y="201"/>
                  </a:lnTo>
                  <a:lnTo>
                    <a:pt x="279" y="155"/>
                  </a:lnTo>
                  <a:lnTo>
                    <a:pt x="337" y="109"/>
                  </a:lnTo>
                  <a:lnTo>
                    <a:pt x="396" y="77"/>
                  </a:lnTo>
                  <a:lnTo>
                    <a:pt x="461" y="44"/>
                  </a:lnTo>
                  <a:lnTo>
                    <a:pt x="532" y="25"/>
                  </a:lnTo>
                  <a:lnTo>
                    <a:pt x="604" y="6"/>
                  </a:lnTo>
                  <a:lnTo>
                    <a:pt x="675" y="0"/>
                  </a:lnTo>
                  <a:lnTo>
                    <a:pt x="753" y="0"/>
                  </a:lnTo>
                  <a:lnTo>
                    <a:pt x="824" y="6"/>
                  </a:lnTo>
                  <a:lnTo>
                    <a:pt x="895" y="19"/>
                  </a:lnTo>
                  <a:lnTo>
                    <a:pt x="967" y="38"/>
                  </a:lnTo>
                  <a:lnTo>
                    <a:pt x="1032" y="65"/>
                  </a:lnTo>
                  <a:lnTo>
                    <a:pt x="1096" y="97"/>
                  </a:lnTo>
                  <a:lnTo>
                    <a:pt x="1154" y="136"/>
                  </a:lnTo>
                  <a:lnTo>
                    <a:pt x="1206" y="174"/>
                  </a:lnTo>
                  <a:lnTo>
                    <a:pt x="1259" y="226"/>
                  </a:lnTo>
                  <a:lnTo>
                    <a:pt x="1303" y="279"/>
                  </a:lnTo>
                  <a:lnTo>
                    <a:pt x="1349" y="337"/>
                  </a:lnTo>
                  <a:lnTo>
                    <a:pt x="1381" y="395"/>
                  </a:lnTo>
                  <a:lnTo>
                    <a:pt x="1408" y="460"/>
                  </a:lnTo>
                  <a:lnTo>
                    <a:pt x="1433" y="532"/>
                  </a:lnTo>
                  <a:lnTo>
                    <a:pt x="1446" y="603"/>
                  </a:lnTo>
                  <a:lnTo>
                    <a:pt x="1459" y="675"/>
                  </a:lnTo>
                  <a:lnTo>
                    <a:pt x="1459" y="7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9" name="Freeform 119"/>
            <p:cNvSpPr>
              <a:spLocks/>
            </p:cNvSpPr>
            <p:nvPr/>
          </p:nvSpPr>
          <p:spPr bwMode="auto">
            <a:xfrm>
              <a:off x="8093194" y="5033817"/>
              <a:ext cx="68263" cy="69850"/>
            </a:xfrm>
            <a:custGeom>
              <a:avLst/>
              <a:gdLst>
                <a:gd name="T0" fmla="*/ 389 w 389"/>
                <a:gd name="T1" fmla="*/ 201 h 396"/>
                <a:gd name="T2" fmla="*/ 389 w 389"/>
                <a:gd name="T3" fmla="*/ 240 h 396"/>
                <a:gd name="T4" fmla="*/ 376 w 389"/>
                <a:gd name="T5" fmla="*/ 279 h 396"/>
                <a:gd name="T6" fmla="*/ 357 w 389"/>
                <a:gd name="T7" fmla="*/ 312 h 396"/>
                <a:gd name="T8" fmla="*/ 331 w 389"/>
                <a:gd name="T9" fmla="*/ 337 h 396"/>
                <a:gd name="T10" fmla="*/ 298 w 389"/>
                <a:gd name="T11" fmla="*/ 364 h 396"/>
                <a:gd name="T12" fmla="*/ 267 w 389"/>
                <a:gd name="T13" fmla="*/ 377 h 396"/>
                <a:gd name="T14" fmla="*/ 234 w 389"/>
                <a:gd name="T15" fmla="*/ 389 h 396"/>
                <a:gd name="T16" fmla="*/ 195 w 389"/>
                <a:gd name="T17" fmla="*/ 396 h 396"/>
                <a:gd name="T18" fmla="*/ 156 w 389"/>
                <a:gd name="T19" fmla="*/ 389 h 396"/>
                <a:gd name="T20" fmla="*/ 117 w 389"/>
                <a:gd name="T21" fmla="*/ 377 h 396"/>
                <a:gd name="T22" fmla="*/ 84 w 389"/>
                <a:gd name="T23" fmla="*/ 357 h 396"/>
                <a:gd name="T24" fmla="*/ 59 w 389"/>
                <a:gd name="T25" fmla="*/ 331 h 396"/>
                <a:gd name="T26" fmla="*/ 32 w 389"/>
                <a:gd name="T27" fmla="*/ 305 h 396"/>
                <a:gd name="T28" fmla="*/ 13 w 389"/>
                <a:gd name="T29" fmla="*/ 266 h 396"/>
                <a:gd name="T30" fmla="*/ 7 w 389"/>
                <a:gd name="T31" fmla="*/ 234 h 396"/>
                <a:gd name="T32" fmla="*/ 0 w 389"/>
                <a:gd name="T33" fmla="*/ 194 h 396"/>
                <a:gd name="T34" fmla="*/ 7 w 389"/>
                <a:gd name="T35" fmla="*/ 155 h 396"/>
                <a:gd name="T36" fmla="*/ 20 w 389"/>
                <a:gd name="T37" fmla="*/ 117 h 396"/>
                <a:gd name="T38" fmla="*/ 39 w 389"/>
                <a:gd name="T39" fmla="*/ 84 h 396"/>
                <a:gd name="T40" fmla="*/ 65 w 389"/>
                <a:gd name="T41" fmla="*/ 58 h 396"/>
                <a:gd name="T42" fmla="*/ 91 w 389"/>
                <a:gd name="T43" fmla="*/ 33 h 396"/>
                <a:gd name="T44" fmla="*/ 124 w 389"/>
                <a:gd name="T45" fmla="*/ 19 h 396"/>
                <a:gd name="T46" fmla="*/ 162 w 389"/>
                <a:gd name="T47" fmla="*/ 6 h 396"/>
                <a:gd name="T48" fmla="*/ 202 w 389"/>
                <a:gd name="T49" fmla="*/ 0 h 396"/>
                <a:gd name="T50" fmla="*/ 240 w 389"/>
                <a:gd name="T51" fmla="*/ 6 h 396"/>
                <a:gd name="T52" fmla="*/ 279 w 389"/>
                <a:gd name="T53" fmla="*/ 19 h 396"/>
                <a:gd name="T54" fmla="*/ 311 w 389"/>
                <a:gd name="T55" fmla="*/ 39 h 396"/>
                <a:gd name="T56" fmla="*/ 338 w 389"/>
                <a:gd name="T57" fmla="*/ 65 h 396"/>
                <a:gd name="T58" fmla="*/ 363 w 389"/>
                <a:gd name="T59" fmla="*/ 90 h 396"/>
                <a:gd name="T60" fmla="*/ 376 w 389"/>
                <a:gd name="T61" fmla="*/ 130 h 396"/>
                <a:gd name="T62" fmla="*/ 389 w 389"/>
                <a:gd name="T63" fmla="*/ 162 h 396"/>
                <a:gd name="T64" fmla="*/ 389 w 389"/>
                <a:gd name="T65" fmla="*/ 201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9" h="396">
                  <a:moveTo>
                    <a:pt x="389" y="201"/>
                  </a:moveTo>
                  <a:lnTo>
                    <a:pt x="389" y="240"/>
                  </a:lnTo>
                  <a:lnTo>
                    <a:pt x="376" y="279"/>
                  </a:lnTo>
                  <a:lnTo>
                    <a:pt x="357" y="312"/>
                  </a:lnTo>
                  <a:lnTo>
                    <a:pt x="331" y="337"/>
                  </a:lnTo>
                  <a:lnTo>
                    <a:pt x="298" y="364"/>
                  </a:lnTo>
                  <a:lnTo>
                    <a:pt x="267" y="377"/>
                  </a:lnTo>
                  <a:lnTo>
                    <a:pt x="234" y="389"/>
                  </a:lnTo>
                  <a:lnTo>
                    <a:pt x="195" y="396"/>
                  </a:lnTo>
                  <a:lnTo>
                    <a:pt x="156" y="389"/>
                  </a:lnTo>
                  <a:lnTo>
                    <a:pt x="117" y="377"/>
                  </a:lnTo>
                  <a:lnTo>
                    <a:pt x="84" y="357"/>
                  </a:lnTo>
                  <a:lnTo>
                    <a:pt x="59" y="331"/>
                  </a:lnTo>
                  <a:lnTo>
                    <a:pt x="32" y="305"/>
                  </a:lnTo>
                  <a:lnTo>
                    <a:pt x="13" y="266"/>
                  </a:lnTo>
                  <a:lnTo>
                    <a:pt x="7" y="234"/>
                  </a:lnTo>
                  <a:lnTo>
                    <a:pt x="0" y="194"/>
                  </a:lnTo>
                  <a:lnTo>
                    <a:pt x="7" y="155"/>
                  </a:lnTo>
                  <a:lnTo>
                    <a:pt x="20" y="117"/>
                  </a:lnTo>
                  <a:lnTo>
                    <a:pt x="39" y="84"/>
                  </a:lnTo>
                  <a:lnTo>
                    <a:pt x="65" y="58"/>
                  </a:lnTo>
                  <a:lnTo>
                    <a:pt x="91" y="33"/>
                  </a:lnTo>
                  <a:lnTo>
                    <a:pt x="124" y="19"/>
                  </a:lnTo>
                  <a:lnTo>
                    <a:pt x="162" y="6"/>
                  </a:lnTo>
                  <a:lnTo>
                    <a:pt x="202" y="0"/>
                  </a:lnTo>
                  <a:lnTo>
                    <a:pt x="240" y="6"/>
                  </a:lnTo>
                  <a:lnTo>
                    <a:pt x="279" y="19"/>
                  </a:lnTo>
                  <a:lnTo>
                    <a:pt x="311" y="39"/>
                  </a:lnTo>
                  <a:lnTo>
                    <a:pt x="338" y="65"/>
                  </a:lnTo>
                  <a:lnTo>
                    <a:pt x="363" y="90"/>
                  </a:lnTo>
                  <a:lnTo>
                    <a:pt x="376" y="130"/>
                  </a:lnTo>
                  <a:lnTo>
                    <a:pt x="389" y="162"/>
                  </a:lnTo>
                  <a:lnTo>
                    <a:pt x="389" y="2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0" name="Freeform 120"/>
            <p:cNvSpPr>
              <a:spLocks/>
            </p:cNvSpPr>
            <p:nvPr/>
          </p:nvSpPr>
          <p:spPr bwMode="auto">
            <a:xfrm>
              <a:off x="8145582" y="5603729"/>
              <a:ext cx="57150" cy="55563"/>
            </a:xfrm>
            <a:custGeom>
              <a:avLst/>
              <a:gdLst>
                <a:gd name="T0" fmla="*/ 318 w 318"/>
                <a:gd name="T1" fmla="*/ 162 h 312"/>
                <a:gd name="T2" fmla="*/ 312 w 318"/>
                <a:gd name="T3" fmla="*/ 195 h 312"/>
                <a:gd name="T4" fmla="*/ 304 w 318"/>
                <a:gd name="T5" fmla="*/ 221 h 312"/>
                <a:gd name="T6" fmla="*/ 285 w 318"/>
                <a:gd name="T7" fmla="*/ 247 h 312"/>
                <a:gd name="T8" fmla="*/ 266 w 318"/>
                <a:gd name="T9" fmla="*/ 273 h 312"/>
                <a:gd name="T10" fmla="*/ 247 w 318"/>
                <a:gd name="T11" fmla="*/ 292 h 312"/>
                <a:gd name="T12" fmla="*/ 214 w 318"/>
                <a:gd name="T13" fmla="*/ 305 h 312"/>
                <a:gd name="T14" fmla="*/ 188 w 318"/>
                <a:gd name="T15" fmla="*/ 312 h 312"/>
                <a:gd name="T16" fmla="*/ 155 w 318"/>
                <a:gd name="T17" fmla="*/ 312 h 312"/>
                <a:gd name="T18" fmla="*/ 123 w 318"/>
                <a:gd name="T19" fmla="*/ 312 h 312"/>
                <a:gd name="T20" fmla="*/ 90 w 318"/>
                <a:gd name="T21" fmla="*/ 298 h 312"/>
                <a:gd name="T22" fmla="*/ 65 w 318"/>
                <a:gd name="T23" fmla="*/ 286 h 312"/>
                <a:gd name="T24" fmla="*/ 46 w 318"/>
                <a:gd name="T25" fmla="*/ 266 h 312"/>
                <a:gd name="T26" fmla="*/ 26 w 318"/>
                <a:gd name="T27" fmla="*/ 241 h 312"/>
                <a:gd name="T28" fmla="*/ 13 w 318"/>
                <a:gd name="T29" fmla="*/ 214 h 312"/>
                <a:gd name="T30" fmla="*/ 0 w 318"/>
                <a:gd name="T31" fmla="*/ 182 h 312"/>
                <a:gd name="T32" fmla="*/ 0 w 318"/>
                <a:gd name="T33" fmla="*/ 149 h 312"/>
                <a:gd name="T34" fmla="*/ 6 w 318"/>
                <a:gd name="T35" fmla="*/ 117 h 312"/>
                <a:gd name="T36" fmla="*/ 13 w 318"/>
                <a:gd name="T37" fmla="*/ 91 h 312"/>
                <a:gd name="T38" fmla="*/ 33 w 318"/>
                <a:gd name="T39" fmla="*/ 65 h 312"/>
                <a:gd name="T40" fmla="*/ 52 w 318"/>
                <a:gd name="T41" fmla="*/ 39 h 312"/>
                <a:gd name="T42" fmla="*/ 71 w 318"/>
                <a:gd name="T43" fmla="*/ 19 h 312"/>
                <a:gd name="T44" fmla="*/ 104 w 318"/>
                <a:gd name="T45" fmla="*/ 7 h 312"/>
                <a:gd name="T46" fmla="*/ 130 w 318"/>
                <a:gd name="T47" fmla="*/ 0 h 312"/>
                <a:gd name="T48" fmla="*/ 162 w 318"/>
                <a:gd name="T49" fmla="*/ 0 h 312"/>
                <a:gd name="T50" fmla="*/ 195 w 318"/>
                <a:gd name="T51" fmla="*/ 0 h 312"/>
                <a:gd name="T52" fmla="*/ 227 w 318"/>
                <a:gd name="T53" fmla="*/ 13 h 312"/>
                <a:gd name="T54" fmla="*/ 253 w 318"/>
                <a:gd name="T55" fmla="*/ 26 h 312"/>
                <a:gd name="T56" fmla="*/ 272 w 318"/>
                <a:gd name="T57" fmla="*/ 46 h 312"/>
                <a:gd name="T58" fmla="*/ 292 w 318"/>
                <a:gd name="T59" fmla="*/ 72 h 312"/>
                <a:gd name="T60" fmla="*/ 304 w 318"/>
                <a:gd name="T61" fmla="*/ 97 h 312"/>
                <a:gd name="T62" fmla="*/ 318 w 318"/>
                <a:gd name="T63" fmla="*/ 130 h 312"/>
                <a:gd name="T64" fmla="*/ 318 w 318"/>
                <a:gd name="T65" fmla="*/ 16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8" h="312">
                  <a:moveTo>
                    <a:pt x="318" y="162"/>
                  </a:moveTo>
                  <a:lnTo>
                    <a:pt x="312" y="195"/>
                  </a:lnTo>
                  <a:lnTo>
                    <a:pt x="304" y="221"/>
                  </a:lnTo>
                  <a:lnTo>
                    <a:pt x="285" y="247"/>
                  </a:lnTo>
                  <a:lnTo>
                    <a:pt x="266" y="273"/>
                  </a:lnTo>
                  <a:lnTo>
                    <a:pt x="247" y="292"/>
                  </a:lnTo>
                  <a:lnTo>
                    <a:pt x="214" y="305"/>
                  </a:lnTo>
                  <a:lnTo>
                    <a:pt x="188" y="312"/>
                  </a:lnTo>
                  <a:lnTo>
                    <a:pt x="155" y="312"/>
                  </a:lnTo>
                  <a:lnTo>
                    <a:pt x="123" y="312"/>
                  </a:lnTo>
                  <a:lnTo>
                    <a:pt x="90" y="298"/>
                  </a:lnTo>
                  <a:lnTo>
                    <a:pt x="65" y="286"/>
                  </a:lnTo>
                  <a:lnTo>
                    <a:pt x="46" y="266"/>
                  </a:lnTo>
                  <a:lnTo>
                    <a:pt x="26" y="241"/>
                  </a:lnTo>
                  <a:lnTo>
                    <a:pt x="13" y="214"/>
                  </a:lnTo>
                  <a:lnTo>
                    <a:pt x="0" y="182"/>
                  </a:lnTo>
                  <a:lnTo>
                    <a:pt x="0" y="149"/>
                  </a:lnTo>
                  <a:lnTo>
                    <a:pt x="6" y="117"/>
                  </a:lnTo>
                  <a:lnTo>
                    <a:pt x="13" y="91"/>
                  </a:lnTo>
                  <a:lnTo>
                    <a:pt x="33" y="65"/>
                  </a:lnTo>
                  <a:lnTo>
                    <a:pt x="52" y="39"/>
                  </a:lnTo>
                  <a:lnTo>
                    <a:pt x="71" y="19"/>
                  </a:lnTo>
                  <a:lnTo>
                    <a:pt x="104" y="7"/>
                  </a:lnTo>
                  <a:lnTo>
                    <a:pt x="130" y="0"/>
                  </a:lnTo>
                  <a:lnTo>
                    <a:pt x="162" y="0"/>
                  </a:lnTo>
                  <a:lnTo>
                    <a:pt x="195" y="0"/>
                  </a:lnTo>
                  <a:lnTo>
                    <a:pt x="227" y="13"/>
                  </a:lnTo>
                  <a:lnTo>
                    <a:pt x="253" y="26"/>
                  </a:lnTo>
                  <a:lnTo>
                    <a:pt x="272" y="46"/>
                  </a:lnTo>
                  <a:lnTo>
                    <a:pt x="292" y="72"/>
                  </a:lnTo>
                  <a:lnTo>
                    <a:pt x="304" y="97"/>
                  </a:lnTo>
                  <a:lnTo>
                    <a:pt x="318" y="130"/>
                  </a:lnTo>
                  <a:lnTo>
                    <a:pt x="318" y="1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1" name="Freeform 121"/>
            <p:cNvSpPr>
              <a:spLocks/>
            </p:cNvSpPr>
            <p:nvPr/>
          </p:nvSpPr>
          <p:spPr bwMode="auto">
            <a:xfrm>
              <a:off x="9152057" y="5243367"/>
              <a:ext cx="52388" cy="50800"/>
            </a:xfrm>
            <a:custGeom>
              <a:avLst/>
              <a:gdLst>
                <a:gd name="T0" fmla="*/ 292 w 292"/>
                <a:gd name="T1" fmla="*/ 149 h 292"/>
                <a:gd name="T2" fmla="*/ 292 w 292"/>
                <a:gd name="T3" fmla="*/ 182 h 292"/>
                <a:gd name="T4" fmla="*/ 279 w 292"/>
                <a:gd name="T5" fmla="*/ 208 h 292"/>
                <a:gd name="T6" fmla="*/ 267 w 292"/>
                <a:gd name="T7" fmla="*/ 234 h 292"/>
                <a:gd name="T8" fmla="*/ 247 w 292"/>
                <a:gd name="T9" fmla="*/ 253 h 292"/>
                <a:gd name="T10" fmla="*/ 228 w 292"/>
                <a:gd name="T11" fmla="*/ 272 h 292"/>
                <a:gd name="T12" fmla="*/ 202 w 292"/>
                <a:gd name="T13" fmla="*/ 285 h 292"/>
                <a:gd name="T14" fmla="*/ 176 w 292"/>
                <a:gd name="T15" fmla="*/ 292 h 292"/>
                <a:gd name="T16" fmla="*/ 143 w 292"/>
                <a:gd name="T17" fmla="*/ 292 h 292"/>
                <a:gd name="T18" fmla="*/ 117 w 292"/>
                <a:gd name="T19" fmla="*/ 292 h 292"/>
                <a:gd name="T20" fmla="*/ 92 w 292"/>
                <a:gd name="T21" fmla="*/ 279 h 292"/>
                <a:gd name="T22" fmla="*/ 65 w 292"/>
                <a:gd name="T23" fmla="*/ 266 h 292"/>
                <a:gd name="T24" fmla="*/ 46 w 292"/>
                <a:gd name="T25" fmla="*/ 247 h 292"/>
                <a:gd name="T26" fmla="*/ 27 w 292"/>
                <a:gd name="T27" fmla="*/ 227 h 292"/>
                <a:gd name="T28" fmla="*/ 14 w 292"/>
                <a:gd name="T29" fmla="*/ 201 h 292"/>
                <a:gd name="T30" fmla="*/ 8 w 292"/>
                <a:gd name="T31" fmla="*/ 176 h 292"/>
                <a:gd name="T32" fmla="*/ 0 w 292"/>
                <a:gd name="T33" fmla="*/ 143 h 292"/>
                <a:gd name="T34" fmla="*/ 8 w 292"/>
                <a:gd name="T35" fmla="*/ 117 h 292"/>
                <a:gd name="T36" fmla="*/ 14 w 292"/>
                <a:gd name="T37" fmla="*/ 84 h 292"/>
                <a:gd name="T38" fmla="*/ 33 w 292"/>
                <a:gd name="T39" fmla="*/ 65 h 292"/>
                <a:gd name="T40" fmla="*/ 46 w 292"/>
                <a:gd name="T41" fmla="*/ 39 h 292"/>
                <a:gd name="T42" fmla="*/ 72 w 292"/>
                <a:gd name="T43" fmla="*/ 25 h 292"/>
                <a:gd name="T44" fmla="*/ 98 w 292"/>
                <a:gd name="T45" fmla="*/ 13 h 292"/>
                <a:gd name="T46" fmla="*/ 124 w 292"/>
                <a:gd name="T47" fmla="*/ 6 h 292"/>
                <a:gd name="T48" fmla="*/ 157 w 292"/>
                <a:gd name="T49" fmla="*/ 0 h 292"/>
                <a:gd name="T50" fmla="*/ 182 w 292"/>
                <a:gd name="T51" fmla="*/ 6 h 292"/>
                <a:gd name="T52" fmla="*/ 208 w 292"/>
                <a:gd name="T53" fmla="*/ 13 h 292"/>
                <a:gd name="T54" fmla="*/ 235 w 292"/>
                <a:gd name="T55" fmla="*/ 25 h 292"/>
                <a:gd name="T56" fmla="*/ 254 w 292"/>
                <a:gd name="T57" fmla="*/ 46 h 292"/>
                <a:gd name="T58" fmla="*/ 273 w 292"/>
                <a:gd name="T59" fmla="*/ 71 h 292"/>
                <a:gd name="T60" fmla="*/ 286 w 292"/>
                <a:gd name="T61" fmla="*/ 90 h 292"/>
                <a:gd name="T62" fmla="*/ 292 w 292"/>
                <a:gd name="T63" fmla="*/ 123 h 292"/>
                <a:gd name="T64" fmla="*/ 292 w 292"/>
                <a:gd name="T65" fmla="*/ 149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2" h="292">
                  <a:moveTo>
                    <a:pt x="292" y="149"/>
                  </a:moveTo>
                  <a:lnTo>
                    <a:pt x="292" y="182"/>
                  </a:lnTo>
                  <a:lnTo>
                    <a:pt x="279" y="208"/>
                  </a:lnTo>
                  <a:lnTo>
                    <a:pt x="267" y="234"/>
                  </a:lnTo>
                  <a:lnTo>
                    <a:pt x="247" y="253"/>
                  </a:lnTo>
                  <a:lnTo>
                    <a:pt x="228" y="272"/>
                  </a:lnTo>
                  <a:lnTo>
                    <a:pt x="202" y="285"/>
                  </a:lnTo>
                  <a:lnTo>
                    <a:pt x="176" y="292"/>
                  </a:lnTo>
                  <a:lnTo>
                    <a:pt x="143" y="292"/>
                  </a:lnTo>
                  <a:lnTo>
                    <a:pt x="117" y="292"/>
                  </a:lnTo>
                  <a:lnTo>
                    <a:pt x="92" y="279"/>
                  </a:lnTo>
                  <a:lnTo>
                    <a:pt x="65" y="266"/>
                  </a:lnTo>
                  <a:lnTo>
                    <a:pt x="46" y="247"/>
                  </a:lnTo>
                  <a:lnTo>
                    <a:pt x="27" y="227"/>
                  </a:lnTo>
                  <a:lnTo>
                    <a:pt x="14" y="201"/>
                  </a:lnTo>
                  <a:lnTo>
                    <a:pt x="8" y="176"/>
                  </a:lnTo>
                  <a:lnTo>
                    <a:pt x="0" y="143"/>
                  </a:lnTo>
                  <a:lnTo>
                    <a:pt x="8" y="117"/>
                  </a:lnTo>
                  <a:lnTo>
                    <a:pt x="14" y="84"/>
                  </a:lnTo>
                  <a:lnTo>
                    <a:pt x="33" y="65"/>
                  </a:lnTo>
                  <a:lnTo>
                    <a:pt x="46" y="39"/>
                  </a:lnTo>
                  <a:lnTo>
                    <a:pt x="72" y="25"/>
                  </a:lnTo>
                  <a:lnTo>
                    <a:pt x="98" y="13"/>
                  </a:lnTo>
                  <a:lnTo>
                    <a:pt x="124" y="6"/>
                  </a:lnTo>
                  <a:lnTo>
                    <a:pt x="157" y="0"/>
                  </a:lnTo>
                  <a:lnTo>
                    <a:pt x="182" y="6"/>
                  </a:lnTo>
                  <a:lnTo>
                    <a:pt x="208" y="13"/>
                  </a:lnTo>
                  <a:lnTo>
                    <a:pt x="235" y="25"/>
                  </a:lnTo>
                  <a:lnTo>
                    <a:pt x="254" y="46"/>
                  </a:lnTo>
                  <a:lnTo>
                    <a:pt x="273" y="71"/>
                  </a:lnTo>
                  <a:lnTo>
                    <a:pt x="286" y="90"/>
                  </a:lnTo>
                  <a:lnTo>
                    <a:pt x="292" y="123"/>
                  </a:lnTo>
                  <a:lnTo>
                    <a:pt x="292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2" name="Freeform 122"/>
            <p:cNvSpPr>
              <a:spLocks/>
            </p:cNvSpPr>
            <p:nvPr/>
          </p:nvSpPr>
          <p:spPr bwMode="auto">
            <a:xfrm>
              <a:off x="8915519" y="4722667"/>
              <a:ext cx="231775" cy="233363"/>
            </a:xfrm>
            <a:custGeom>
              <a:avLst/>
              <a:gdLst>
                <a:gd name="T0" fmla="*/ 1309 w 1309"/>
                <a:gd name="T1" fmla="*/ 740 h 1317"/>
                <a:gd name="T2" fmla="*/ 1277 w 1309"/>
                <a:gd name="T3" fmla="*/ 870 h 1317"/>
                <a:gd name="T4" fmla="*/ 1225 w 1309"/>
                <a:gd name="T5" fmla="*/ 986 h 1317"/>
                <a:gd name="T6" fmla="*/ 1154 w 1309"/>
                <a:gd name="T7" fmla="*/ 1090 h 1317"/>
                <a:gd name="T8" fmla="*/ 1056 w 1309"/>
                <a:gd name="T9" fmla="*/ 1174 h 1317"/>
                <a:gd name="T10" fmla="*/ 953 w 1309"/>
                <a:gd name="T11" fmla="*/ 1245 h 1317"/>
                <a:gd name="T12" fmla="*/ 836 w 1309"/>
                <a:gd name="T13" fmla="*/ 1291 h 1317"/>
                <a:gd name="T14" fmla="*/ 707 w 1309"/>
                <a:gd name="T15" fmla="*/ 1310 h 1317"/>
                <a:gd name="T16" fmla="*/ 570 w 1309"/>
                <a:gd name="T17" fmla="*/ 1310 h 1317"/>
                <a:gd name="T18" fmla="*/ 440 w 1309"/>
                <a:gd name="T19" fmla="*/ 1278 h 1317"/>
                <a:gd name="T20" fmla="*/ 323 w 1309"/>
                <a:gd name="T21" fmla="*/ 1226 h 1317"/>
                <a:gd name="T22" fmla="*/ 220 w 1309"/>
                <a:gd name="T23" fmla="*/ 1155 h 1317"/>
                <a:gd name="T24" fmla="*/ 136 w 1309"/>
                <a:gd name="T25" fmla="*/ 1064 h 1317"/>
                <a:gd name="T26" fmla="*/ 71 w 1309"/>
                <a:gd name="T27" fmla="*/ 954 h 1317"/>
                <a:gd name="T28" fmla="*/ 19 w 1309"/>
                <a:gd name="T29" fmla="*/ 837 h 1317"/>
                <a:gd name="T30" fmla="*/ 0 w 1309"/>
                <a:gd name="T31" fmla="*/ 707 h 1317"/>
                <a:gd name="T32" fmla="*/ 6 w 1309"/>
                <a:gd name="T33" fmla="*/ 570 h 1317"/>
                <a:gd name="T34" fmla="*/ 32 w 1309"/>
                <a:gd name="T35" fmla="*/ 440 h 1317"/>
                <a:gd name="T36" fmla="*/ 84 w 1309"/>
                <a:gd name="T37" fmla="*/ 323 h 1317"/>
                <a:gd name="T38" fmla="*/ 162 w 1309"/>
                <a:gd name="T39" fmla="*/ 226 h 1317"/>
                <a:gd name="T40" fmla="*/ 252 w 1309"/>
                <a:gd name="T41" fmla="*/ 136 h 1317"/>
                <a:gd name="T42" fmla="*/ 356 w 1309"/>
                <a:gd name="T43" fmla="*/ 71 h 1317"/>
                <a:gd name="T44" fmla="*/ 479 w 1309"/>
                <a:gd name="T45" fmla="*/ 25 h 1317"/>
                <a:gd name="T46" fmla="*/ 602 w 1309"/>
                <a:gd name="T47" fmla="*/ 0 h 1317"/>
                <a:gd name="T48" fmla="*/ 739 w 1309"/>
                <a:gd name="T49" fmla="*/ 6 h 1317"/>
                <a:gd name="T50" fmla="*/ 869 w 1309"/>
                <a:gd name="T51" fmla="*/ 32 h 1317"/>
                <a:gd name="T52" fmla="*/ 985 w 1309"/>
                <a:gd name="T53" fmla="*/ 84 h 1317"/>
                <a:gd name="T54" fmla="*/ 1089 w 1309"/>
                <a:gd name="T55" fmla="*/ 161 h 1317"/>
                <a:gd name="T56" fmla="*/ 1173 w 1309"/>
                <a:gd name="T57" fmla="*/ 252 h 1317"/>
                <a:gd name="T58" fmla="*/ 1244 w 1309"/>
                <a:gd name="T59" fmla="*/ 356 h 1317"/>
                <a:gd name="T60" fmla="*/ 1290 w 1309"/>
                <a:gd name="T61" fmla="*/ 480 h 1317"/>
                <a:gd name="T62" fmla="*/ 1309 w 1309"/>
                <a:gd name="T63" fmla="*/ 610 h 1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9" h="1317">
                  <a:moveTo>
                    <a:pt x="1309" y="675"/>
                  </a:moveTo>
                  <a:lnTo>
                    <a:pt x="1309" y="740"/>
                  </a:lnTo>
                  <a:lnTo>
                    <a:pt x="1297" y="805"/>
                  </a:lnTo>
                  <a:lnTo>
                    <a:pt x="1277" y="870"/>
                  </a:lnTo>
                  <a:lnTo>
                    <a:pt x="1251" y="928"/>
                  </a:lnTo>
                  <a:lnTo>
                    <a:pt x="1225" y="986"/>
                  </a:lnTo>
                  <a:lnTo>
                    <a:pt x="1192" y="1038"/>
                  </a:lnTo>
                  <a:lnTo>
                    <a:pt x="1154" y="1090"/>
                  </a:lnTo>
                  <a:lnTo>
                    <a:pt x="1108" y="1136"/>
                  </a:lnTo>
                  <a:lnTo>
                    <a:pt x="1056" y="1174"/>
                  </a:lnTo>
                  <a:lnTo>
                    <a:pt x="1005" y="1213"/>
                  </a:lnTo>
                  <a:lnTo>
                    <a:pt x="953" y="1245"/>
                  </a:lnTo>
                  <a:lnTo>
                    <a:pt x="894" y="1272"/>
                  </a:lnTo>
                  <a:lnTo>
                    <a:pt x="836" y="1291"/>
                  </a:lnTo>
                  <a:lnTo>
                    <a:pt x="772" y="1304"/>
                  </a:lnTo>
                  <a:lnTo>
                    <a:pt x="707" y="1310"/>
                  </a:lnTo>
                  <a:lnTo>
                    <a:pt x="635" y="1317"/>
                  </a:lnTo>
                  <a:lnTo>
                    <a:pt x="570" y="1310"/>
                  </a:lnTo>
                  <a:lnTo>
                    <a:pt x="505" y="1298"/>
                  </a:lnTo>
                  <a:lnTo>
                    <a:pt x="440" y="1278"/>
                  </a:lnTo>
                  <a:lnTo>
                    <a:pt x="382" y="1259"/>
                  </a:lnTo>
                  <a:lnTo>
                    <a:pt x="323" y="1226"/>
                  </a:lnTo>
                  <a:lnTo>
                    <a:pt x="272" y="1194"/>
                  </a:lnTo>
                  <a:lnTo>
                    <a:pt x="220" y="1155"/>
                  </a:lnTo>
                  <a:lnTo>
                    <a:pt x="174" y="1109"/>
                  </a:lnTo>
                  <a:lnTo>
                    <a:pt x="136" y="1064"/>
                  </a:lnTo>
                  <a:lnTo>
                    <a:pt x="97" y="1012"/>
                  </a:lnTo>
                  <a:lnTo>
                    <a:pt x="71" y="954"/>
                  </a:lnTo>
                  <a:lnTo>
                    <a:pt x="44" y="895"/>
                  </a:lnTo>
                  <a:lnTo>
                    <a:pt x="19" y="837"/>
                  </a:lnTo>
                  <a:lnTo>
                    <a:pt x="6" y="772"/>
                  </a:lnTo>
                  <a:lnTo>
                    <a:pt x="0" y="707"/>
                  </a:lnTo>
                  <a:lnTo>
                    <a:pt x="0" y="635"/>
                  </a:lnTo>
                  <a:lnTo>
                    <a:pt x="6" y="570"/>
                  </a:lnTo>
                  <a:lnTo>
                    <a:pt x="12" y="505"/>
                  </a:lnTo>
                  <a:lnTo>
                    <a:pt x="32" y="440"/>
                  </a:lnTo>
                  <a:lnTo>
                    <a:pt x="58" y="382"/>
                  </a:lnTo>
                  <a:lnTo>
                    <a:pt x="84" y="323"/>
                  </a:lnTo>
                  <a:lnTo>
                    <a:pt x="123" y="272"/>
                  </a:lnTo>
                  <a:lnTo>
                    <a:pt x="162" y="226"/>
                  </a:lnTo>
                  <a:lnTo>
                    <a:pt x="201" y="181"/>
                  </a:lnTo>
                  <a:lnTo>
                    <a:pt x="252" y="136"/>
                  </a:lnTo>
                  <a:lnTo>
                    <a:pt x="304" y="103"/>
                  </a:lnTo>
                  <a:lnTo>
                    <a:pt x="356" y="71"/>
                  </a:lnTo>
                  <a:lnTo>
                    <a:pt x="415" y="44"/>
                  </a:lnTo>
                  <a:lnTo>
                    <a:pt x="479" y="25"/>
                  </a:lnTo>
                  <a:lnTo>
                    <a:pt x="537" y="6"/>
                  </a:lnTo>
                  <a:lnTo>
                    <a:pt x="602" y="0"/>
                  </a:lnTo>
                  <a:lnTo>
                    <a:pt x="674" y="0"/>
                  </a:lnTo>
                  <a:lnTo>
                    <a:pt x="739" y="6"/>
                  </a:lnTo>
                  <a:lnTo>
                    <a:pt x="804" y="12"/>
                  </a:lnTo>
                  <a:lnTo>
                    <a:pt x="869" y="32"/>
                  </a:lnTo>
                  <a:lnTo>
                    <a:pt x="927" y="57"/>
                  </a:lnTo>
                  <a:lnTo>
                    <a:pt x="985" y="84"/>
                  </a:lnTo>
                  <a:lnTo>
                    <a:pt x="1037" y="122"/>
                  </a:lnTo>
                  <a:lnTo>
                    <a:pt x="1089" y="161"/>
                  </a:lnTo>
                  <a:lnTo>
                    <a:pt x="1135" y="207"/>
                  </a:lnTo>
                  <a:lnTo>
                    <a:pt x="1173" y="252"/>
                  </a:lnTo>
                  <a:lnTo>
                    <a:pt x="1212" y="304"/>
                  </a:lnTo>
                  <a:lnTo>
                    <a:pt x="1244" y="356"/>
                  </a:lnTo>
                  <a:lnTo>
                    <a:pt x="1270" y="415"/>
                  </a:lnTo>
                  <a:lnTo>
                    <a:pt x="1290" y="480"/>
                  </a:lnTo>
                  <a:lnTo>
                    <a:pt x="1303" y="538"/>
                  </a:lnTo>
                  <a:lnTo>
                    <a:pt x="1309" y="610"/>
                  </a:lnTo>
                  <a:lnTo>
                    <a:pt x="1309" y="6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3" name="Freeform 123"/>
            <p:cNvSpPr>
              <a:spLocks/>
            </p:cNvSpPr>
            <p:nvPr/>
          </p:nvSpPr>
          <p:spPr bwMode="auto">
            <a:xfrm>
              <a:off x="8394819" y="4790929"/>
              <a:ext cx="80963" cy="80963"/>
            </a:xfrm>
            <a:custGeom>
              <a:avLst/>
              <a:gdLst>
                <a:gd name="T0" fmla="*/ 460 w 460"/>
                <a:gd name="T1" fmla="*/ 241 h 461"/>
                <a:gd name="T2" fmla="*/ 453 w 460"/>
                <a:gd name="T3" fmla="*/ 286 h 461"/>
                <a:gd name="T4" fmla="*/ 440 w 460"/>
                <a:gd name="T5" fmla="*/ 325 h 461"/>
                <a:gd name="T6" fmla="*/ 421 w 460"/>
                <a:gd name="T7" fmla="*/ 364 h 461"/>
                <a:gd name="T8" fmla="*/ 388 w 460"/>
                <a:gd name="T9" fmla="*/ 402 h 461"/>
                <a:gd name="T10" fmla="*/ 356 w 460"/>
                <a:gd name="T11" fmla="*/ 429 h 461"/>
                <a:gd name="T12" fmla="*/ 317 w 460"/>
                <a:gd name="T13" fmla="*/ 448 h 461"/>
                <a:gd name="T14" fmla="*/ 272 w 460"/>
                <a:gd name="T15" fmla="*/ 461 h 461"/>
                <a:gd name="T16" fmla="*/ 226 w 460"/>
                <a:gd name="T17" fmla="*/ 461 h 461"/>
                <a:gd name="T18" fmla="*/ 174 w 460"/>
                <a:gd name="T19" fmla="*/ 455 h 461"/>
                <a:gd name="T20" fmla="*/ 136 w 460"/>
                <a:gd name="T21" fmla="*/ 442 h 461"/>
                <a:gd name="T22" fmla="*/ 96 w 460"/>
                <a:gd name="T23" fmla="*/ 423 h 461"/>
                <a:gd name="T24" fmla="*/ 65 w 460"/>
                <a:gd name="T25" fmla="*/ 390 h 461"/>
                <a:gd name="T26" fmla="*/ 32 w 460"/>
                <a:gd name="T27" fmla="*/ 358 h 461"/>
                <a:gd name="T28" fmla="*/ 12 w 460"/>
                <a:gd name="T29" fmla="*/ 318 h 461"/>
                <a:gd name="T30" fmla="*/ 0 w 460"/>
                <a:gd name="T31" fmla="*/ 272 h 461"/>
                <a:gd name="T32" fmla="*/ 0 w 460"/>
                <a:gd name="T33" fmla="*/ 228 h 461"/>
                <a:gd name="T34" fmla="*/ 6 w 460"/>
                <a:gd name="T35" fmla="*/ 176 h 461"/>
                <a:gd name="T36" fmla="*/ 19 w 460"/>
                <a:gd name="T37" fmla="*/ 136 h 461"/>
                <a:gd name="T38" fmla="*/ 44 w 460"/>
                <a:gd name="T39" fmla="*/ 98 h 461"/>
                <a:gd name="T40" fmla="*/ 71 w 460"/>
                <a:gd name="T41" fmla="*/ 65 h 461"/>
                <a:gd name="T42" fmla="*/ 103 w 460"/>
                <a:gd name="T43" fmla="*/ 33 h 461"/>
                <a:gd name="T44" fmla="*/ 149 w 460"/>
                <a:gd name="T45" fmla="*/ 14 h 461"/>
                <a:gd name="T46" fmla="*/ 187 w 460"/>
                <a:gd name="T47" fmla="*/ 0 h 461"/>
                <a:gd name="T48" fmla="*/ 239 w 460"/>
                <a:gd name="T49" fmla="*/ 0 h 461"/>
                <a:gd name="T50" fmla="*/ 285 w 460"/>
                <a:gd name="T51" fmla="*/ 6 h 461"/>
                <a:gd name="T52" fmla="*/ 323 w 460"/>
                <a:gd name="T53" fmla="*/ 20 h 461"/>
                <a:gd name="T54" fmla="*/ 363 w 460"/>
                <a:gd name="T55" fmla="*/ 46 h 461"/>
                <a:gd name="T56" fmla="*/ 401 w 460"/>
                <a:gd name="T57" fmla="*/ 71 h 461"/>
                <a:gd name="T58" fmla="*/ 428 w 460"/>
                <a:gd name="T59" fmla="*/ 104 h 461"/>
                <a:gd name="T60" fmla="*/ 447 w 460"/>
                <a:gd name="T61" fmla="*/ 150 h 461"/>
                <a:gd name="T62" fmla="*/ 460 w 460"/>
                <a:gd name="T63" fmla="*/ 188 h 461"/>
                <a:gd name="T64" fmla="*/ 460 w 460"/>
                <a:gd name="T65" fmla="*/ 241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0" h="461">
                  <a:moveTo>
                    <a:pt x="460" y="241"/>
                  </a:moveTo>
                  <a:lnTo>
                    <a:pt x="453" y="286"/>
                  </a:lnTo>
                  <a:lnTo>
                    <a:pt x="440" y="325"/>
                  </a:lnTo>
                  <a:lnTo>
                    <a:pt x="421" y="364"/>
                  </a:lnTo>
                  <a:lnTo>
                    <a:pt x="388" y="402"/>
                  </a:lnTo>
                  <a:lnTo>
                    <a:pt x="356" y="429"/>
                  </a:lnTo>
                  <a:lnTo>
                    <a:pt x="317" y="448"/>
                  </a:lnTo>
                  <a:lnTo>
                    <a:pt x="272" y="461"/>
                  </a:lnTo>
                  <a:lnTo>
                    <a:pt x="226" y="461"/>
                  </a:lnTo>
                  <a:lnTo>
                    <a:pt x="174" y="455"/>
                  </a:lnTo>
                  <a:lnTo>
                    <a:pt x="136" y="442"/>
                  </a:lnTo>
                  <a:lnTo>
                    <a:pt x="96" y="423"/>
                  </a:lnTo>
                  <a:lnTo>
                    <a:pt x="65" y="390"/>
                  </a:lnTo>
                  <a:lnTo>
                    <a:pt x="32" y="358"/>
                  </a:lnTo>
                  <a:lnTo>
                    <a:pt x="12" y="318"/>
                  </a:lnTo>
                  <a:lnTo>
                    <a:pt x="0" y="272"/>
                  </a:lnTo>
                  <a:lnTo>
                    <a:pt x="0" y="228"/>
                  </a:lnTo>
                  <a:lnTo>
                    <a:pt x="6" y="176"/>
                  </a:lnTo>
                  <a:lnTo>
                    <a:pt x="19" y="136"/>
                  </a:lnTo>
                  <a:lnTo>
                    <a:pt x="44" y="98"/>
                  </a:lnTo>
                  <a:lnTo>
                    <a:pt x="71" y="65"/>
                  </a:lnTo>
                  <a:lnTo>
                    <a:pt x="103" y="33"/>
                  </a:lnTo>
                  <a:lnTo>
                    <a:pt x="149" y="14"/>
                  </a:lnTo>
                  <a:lnTo>
                    <a:pt x="187" y="0"/>
                  </a:lnTo>
                  <a:lnTo>
                    <a:pt x="239" y="0"/>
                  </a:lnTo>
                  <a:lnTo>
                    <a:pt x="285" y="6"/>
                  </a:lnTo>
                  <a:lnTo>
                    <a:pt x="323" y="20"/>
                  </a:lnTo>
                  <a:lnTo>
                    <a:pt x="363" y="46"/>
                  </a:lnTo>
                  <a:lnTo>
                    <a:pt x="401" y="71"/>
                  </a:lnTo>
                  <a:lnTo>
                    <a:pt x="428" y="104"/>
                  </a:lnTo>
                  <a:lnTo>
                    <a:pt x="447" y="150"/>
                  </a:lnTo>
                  <a:lnTo>
                    <a:pt x="460" y="188"/>
                  </a:lnTo>
                  <a:lnTo>
                    <a:pt x="460" y="241"/>
                  </a:lnTo>
                  <a:close/>
                </a:path>
              </a:pathLst>
            </a:custGeom>
            <a:solidFill>
              <a:srgbClr val="CDC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4" name="Freeform 124"/>
            <p:cNvSpPr>
              <a:spLocks/>
            </p:cNvSpPr>
            <p:nvPr/>
          </p:nvSpPr>
          <p:spPr bwMode="auto">
            <a:xfrm>
              <a:off x="9037757" y="4625829"/>
              <a:ext cx="82550" cy="80963"/>
            </a:xfrm>
            <a:custGeom>
              <a:avLst/>
              <a:gdLst>
                <a:gd name="T0" fmla="*/ 467 w 467"/>
                <a:gd name="T1" fmla="*/ 241 h 461"/>
                <a:gd name="T2" fmla="*/ 461 w 467"/>
                <a:gd name="T3" fmla="*/ 286 h 461"/>
                <a:gd name="T4" fmla="*/ 448 w 467"/>
                <a:gd name="T5" fmla="*/ 325 h 461"/>
                <a:gd name="T6" fmla="*/ 422 w 467"/>
                <a:gd name="T7" fmla="*/ 364 h 461"/>
                <a:gd name="T8" fmla="*/ 396 w 467"/>
                <a:gd name="T9" fmla="*/ 396 h 461"/>
                <a:gd name="T10" fmla="*/ 357 w 467"/>
                <a:gd name="T11" fmla="*/ 429 h 461"/>
                <a:gd name="T12" fmla="*/ 318 w 467"/>
                <a:gd name="T13" fmla="*/ 448 h 461"/>
                <a:gd name="T14" fmla="*/ 272 w 467"/>
                <a:gd name="T15" fmla="*/ 461 h 461"/>
                <a:gd name="T16" fmla="*/ 228 w 467"/>
                <a:gd name="T17" fmla="*/ 461 h 461"/>
                <a:gd name="T18" fmla="*/ 182 w 467"/>
                <a:gd name="T19" fmla="*/ 455 h 461"/>
                <a:gd name="T20" fmla="*/ 136 w 467"/>
                <a:gd name="T21" fmla="*/ 442 h 461"/>
                <a:gd name="T22" fmla="*/ 98 w 467"/>
                <a:gd name="T23" fmla="*/ 423 h 461"/>
                <a:gd name="T24" fmla="*/ 65 w 467"/>
                <a:gd name="T25" fmla="*/ 390 h 461"/>
                <a:gd name="T26" fmla="*/ 39 w 467"/>
                <a:gd name="T27" fmla="*/ 358 h 461"/>
                <a:gd name="T28" fmla="*/ 20 w 467"/>
                <a:gd name="T29" fmla="*/ 318 h 461"/>
                <a:gd name="T30" fmla="*/ 7 w 467"/>
                <a:gd name="T31" fmla="*/ 273 h 461"/>
                <a:gd name="T32" fmla="*/ 0 w 467"/>
                <a:gd name="T33" fmla="*/ 228 h 461"/>
                <a:gd name="T34" fmla="*/ 7 w 467"/>
                <a:gd name="T35" fmla="*/ 176 h 461"/>
                <a:gd name="T36" fmla="*/ 20 w 467"/>
                <a:gd name="T37" fmla="*/ 136 h 461"/>
                <a:gd name="T38" fmla="*/ 46 w 467"/>
                <a:gd name="T39" fmla="*/ 98 h 461"/>
                <a:gd name="T40" fmla="*/ 71 w 467"/>
                <a:gd name="T41" fmla="*/ 65 h 461"/>
                <a:gd name="T42" fmla="*/ 111 w 467"/>
                <a:gd name="T43" fmla="*/ 33 h 461"/>
                <a:gd name="T44" fmla="*/ 150 w 467"/>
                <a:gd name="T45" fmla="*/ 13 h 461"/>
                <a:gd name="T46" fmla="*/ 195 w 467"/>
                <a:gd name="T47" fmla="*/ 0 h 461"/>
                <a:gd name="T48" fmla="*/ 240 w 467"/>
                <a:gd name="T49" fmla="*/ 0 h 461"/>
                <a:gd name="T50" fmla="*/ 285 w 467"/>
                <a:gd name="T51" fmla="*/ 6 h 461"/>
                <a:gd name="T52" fmla="*/ 331 w 467"/>
                <a:gd name="T53" fmla="*/ 20 h 461"/>
                <a:gd name="T54" fmla="*/ 370 w 467"/>
                <a:gd name="T55" fmla="*/ 39 h 461"/>
                <a:gd name="T56" fmla="*/ 402 w 467"/>
                <a:gd name="T57" fmla="*/ 71 h 461"/>
                <a:gd name="T58" fmla="*/ 428 w 467"/>
                <a:gd name="T59" fmla="*/ 104 h 461"/>
                <a:gd name="T60" fmla="*/ 448 w 467"/>
                <a:gd name="T61" fmla="*/ 143 h 461"/>
                <a:gd name="T62" fmla="*/ 461 w 467"/>
                <a:gd name="T63" fmla="*/ 188 h 461"/>
                <a:gd name="T64" fmla="*/ 467 w 467"/>
                <a:gd name="T65" fmla="*/ 241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7" h="461">
                  <a:moveTo>
                    <a:pt x="467" y="241"/>
                  </a:moveTo>
                  <a:lnTo>
                    <a:pt x="461" y="286"/>
                  </a:lnTo>
                  <a:lnTo>
                    <a:pt x="448" y="325"/>
                  </a:lnTo>
                  <a:lnTo>
                    <a:pt x="422" y="364"/>
                  </a:lnTo>
                  <a:lnTo>
                    <a:pt x="396" y="396"/>
                  </a:lnTo>
                  <a:lnTo>
                    <a:pt x="357" y="429"/>
                  </a:lnTo>
                  <a:lnTo>
                    <a:pt x="318" y="448"/>
                  </a:lnTo>
                  <a:lnTo>
                    <a:pt x="272" y="461"/>
                  </a:lnTo>
                  <a:lnTo>
                    <a:pt x="228" y="461"/>
                  </a:lnTo>
                  <a:lnTo>
                    <a:pt x="182" y="455"/>
                  </a:lnTo>
                  <a:lnTo>
                    <a:pt x="136" y="442"/>
                  </a:lnTo>
                  <a:lnTo>
                    <a:pt x="98" y="423"/>
                  </a:lnTo>
                  <a:lnTo>
                    <a:pt x="65" y="390"/>
                  </a:lnTo>
                  <a:lnTo>
                    <a:pt x="39" y="358"/>
                  </a:lnTo>
                  <a:lnTo>
                    <a:pt x="20" y="318"/>
                  </a:lnTo>
                  <a:lnTo>
                    <a:pt x="7" y="273"/>
                  </a:lnTo>
                  <a:lnTo>
                    <a:pt x="0" y="228"/>
                  </a:lnTo>
                  <a:lnTo>
                    <a:pt x="7" y="176"/>
                  </a:lnTo>
                  <a:lnTo>
                    <a:pt x="20" y="136"/>
                  </a:lnTo>
                  <a:lnTo>
                    <a:pt x="46" y="98"/>
                  </a:lnTo>
                  <a:lnTo>
                    <a:pt x="71" y="65"/>
                  </a:lnTo>
                  <a:lnTo>
                    <a:pt x="111" y="33"/>
                  </a:lnTo>
                  <a:lnTo>
                    <a:pt x="150" y="13"/>
                  </a:lnTo>
                  <a:lnTo>
                    <a:pt x="195" y="0"/>
                  </a:lnTo>
                  <a:lnTo>
                    <a:pt x="240" y="0"/>
                  </a:lnTo>
                  <a:lnTo>
                    <a:pt x="285" y="6"/>
                  </a:lnTo>
                  <a:lnTo>
                    <a:pt x="331" y="20"/>
                  </a:lnTo>
                  <a:lnTo>
                    <a:pt x="370" y="39"/>
                  </a:lnTo>
                  <a:lnTo>
                    <a:pt x="402" y="71"/>
                  </a:lnTo>
                  <a:lnTo>
                    <a:pt x="428" y="104"/>
                  </a:lnTo>
                  <a:lnTo>
                    <a:pt x="448" y="143"/>
                  </a:lnTo>
                  <a:lnTo>
                    <a:pt x="461" y="188"/>
                  </a:lnTo>
                  <a:lnTo>
                    <a:pt x="467" y="241"/>
                  </a:lnTo>
                  <a:close/>
                </a:path>
              </a:pathLst>
            </a:custGeom>
            <a:solidFill>
              <a:srgbClr val="EBB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5" name="Freeform 125"/>
            <p:cNvSpPr>
              <a:spLocks/>
            </p:cNvSpPr>
            <p:nvPr/>
          </p:nvSpPr>
          <p:spPr bwMode="auto">
            <a:xfrm>
              <a:off x="8399582" y="4648054"/>
              <a:ext cx="711200" cy="430213"/>
            </a:xfrm>
            <a:custGeom>
              <a:avLst/>
              <a:gdLst>
                <a:gd name="T0" fmla="*/ 3754 w 4027"/>
                <a:gd name="T1" fmla="*/ 33 h 2447"/>
                <a:gd name="T2" fmla="*/ 3709 w 4027"/>
                <a:gd name="T3" fmla="*/ 97 h 2447"/>
                <a:gd name="T4" fmla="*/ 3709 w 4027"/>
                <a:gd name="T5" fmla="*/ 175 h 2447"/>
                <a:gd name="T6" fmla="*/ 3748 w 4027"/>
                <a:gd name="T7" fmla="*/ 421 h 2447"/>
                <a:gd name="T8" fmla="*/ 3729 w 4027"/>
                <a:gd name="T9" fmla="*/ 649 h 2447"/>
                <a:gd name="T10" fmla="*/ 3657 w 4027"/>
                <a:gd name="T11" fmla="*/ 869 h 2447"/>
                <a:gd name="T12" fmla="*/ 3547 w 4027"/>
                <a:gd name="T13" fmla="*/ 1077 h 2447"/>
                <a:gd name="T14" fmla="*/ 3346 w 4027"/>
                <a:gd name="T15" fmla="*/ 1330 h 2447"/>
                <a:gd name="T16" fmla="*/ 2957 w 4027"/>
                <a:gd name="T17" fmla="*/ 1655 h 2447"/>
                <a:gd name="T18" fmla="*/ 2529 w 4027"/>
                <a:gd name="T19" fmla="*/ 1902 h 2447"/>
                <a:gd name="T20" fmla="*/ 2100 w 4027"/>
                <a:gd name="T21" fmla="*/ 2064 h 2447"/>
                <a:gd name="T22" fmla="*/ 1666 w 4027"/>
                <a:gd name="T23" fmla="*/ 2156 h 2447"/>
                <a:gd name="T24" fmla="*/ 1381 w 4027"/>
                <a:gd name="T25" fmla="*/ 2168 h 2447"/>
                <a:gd name="T26" fmla="*/ 1082 w 4027"/>
                <a:gd name="T27" fmla="*/ 2135 h 2447"/>
                <a:gd name="T28" fmla="*/ 791 w 4027"/>
                <a:gd name="T29" fmla="*/ 2045 h 2447"/>
                <a:gd name="T30" fmla="*/ 635 w 4027"/>
                <a:gd name="T31" fmla="*/ 1954 h 2447"/>
                <a:gd name="T32" fmla="*/ 486 w 4027"/>
                <a:gd name="T33" fmla="*/ 1818 h 2447"/>
                <a:gd name="T34" fmla="*/ 363 w 4027"/>
                <a:gd name="T35" fmla="*/ 1642 h 2447"/>
                <a:gd name="T36" fmla="*/ 285 w 4027"/>
                <a:gd name="T37" fmla="*/ 1422 h 2447"/>
                <a:gd name="T38" fmla="*/ 291 w 4027"/>
                <a:gd name="T39" fmla="*/ 1175 h 2447"/>
                <a:gd name="T40" fmla="*/ 318 w 4027"/>
                <a:gd name="T41" fmla="*/ 1032 h 2447"/>
                <a:gd name="T42" fmla="*/ 285 w 4027"/>
                <a:gd name="T43" fmla="*/ 961 h 2447"/>
                <a:gd name="T44" fmla="*/ 220 w 4027"/>
                <a:gd name="T45" fmla="*/ 915 h 2447"/>
                <a:gd name="T46" fmla="*/ 142 w 4027"/>
                <a:gd name="T47" fmla="*/ 915 h 2447"/>
                <a:gd name="T48" fmla="*/ 71 w 4027"/>
                <a:gd name="T49" fmla="*/ 961 h 2447"/>
                <a:gd name="T50" fmla="*/ 19 w 4027"/>
                <a:gd name="T51" fmla="*/ 1129 h 2447"/>
                <a:gd name="T52" fmla="*/ 12 w 4027"/>
                <a:gd name="T53" fmla="*/ 1460 h 2447"/>
                <a:gd name="T54" fmla="*/ 110 w 4027"/>
                <a:gd name="T55" fmla="*/ 1753 h 2447"/>
                <a:gd name="T56" fmla="*/ 272 w 4027"/>
                <a:gd name="T57" fmla="*/ 1993 h 2447"/>
                <a:gd name="T58" fmla="*/ 473 w 4027"/>
                <a:gd name="T59" fmla="*/ 2181 h 2447"/>
                <a:gd name="T60" fmla="*/ 681 w 4027"/>
                <a:gd name="T61" fmla="*/ 2298 h 2447"/>
                <a:gd name="T62" fmla="*/ 953 w 4027"/>
                <a:gd name="T63" fmla="*/ 2389 h 2447"/>
                <a:gd name="T64" fmla="*/ 1252 w 4027"/>
                <a:gd name="T65" fmla="*/ 2441 h 2447"/>
                <a:gd name="T66" fmla="*/ 1563 w 4027"/>
                <a:gd name="T67" fmla="*/ 2441 h 2447"/>
                <a:gd name="T68" fmla="*/ 1893 w 4027"/>
                <a:gd name="T69" fmla="*/ 2402 h 2447"/>
                <a:gd name="T70" fmla="*/ 2230 w 4027"/>
                <a:gd name="T71" fmla="*/ 2318 h 2447"/>
                <a:gd name="T72" fmla="*/ 2717 w 4027"/>
                <a:gd name="T73" fmla="*/ 2123 h 2447"/>
                <a:gd name="T74" fmla="*/ 3229 w 4027"/>
                <a:gd name="T75" fmla="*/ 1804 h 2447"/>
                <a:gd name="T76" fmla="*/ 3580 w 4027"/>
                <a:gd name="T77" fmla="*/ 1480 h 2447"/>
                <a:gd name="T78" fmla="*/ 3754 w 4027"/>
                <a:gd name="T79" fmla="*/ 1266 h 2447"/>
                <a:gd name="T80" fmla="*/ 3884 w 4027"/>
                <a:gd name="T81" fmla="*/ 1039 h 2447"/>
                <a:gd name="T82" fmla="*/ 3981 w 4027"/>
                <a:gd name="T83" fmla="*/ 792 h 2447"/>
                <a:gd name="T84" fmla="*/ 4020 w 4027"/>
                <a:gd name="T85" fmla="*/ 538 h 2447"/>
                <a:gd name="T86" fmla="*/ 4014 w 4027"/>
                <a:gd name="T87" fmla="*/ 279 h 2447"/>
                <a:gd name="T88" fmla="*/ 3968 w 4027"/>
                <a:gd name="T89" fmla="*/ 71 h 2447"/>
                <a:gd name="T90" fmla="*/ 3910 w 4027"/>
                <a:gd name="T91" fmla="*/ 19 h 2447"/>
                <a:gd name="T92" fmla="*/ 3832 w 4027"/>
                <a:gd name="T93" fmla="*/ 0 h 2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27" h="2447">
                  <a:moveTo>
                    <a:pt x="3806" y="6"/>
                  </a:moveTo>
                  <a:lnTo>
                    <a:pt x="3781" y="12"/>
                  </a:lnTo>
                  <a:lnTo>
                    <a:pt x="3754" y="33"/>
                  </a:lnTo>
                  <a:lnTo>
                    <a:pt x="3735" y="45"/>
                  </a:lnTo>
                  <a:lnTo>
                    <a:pt x="3722" y="71"/>
                  </a:lnTo>
                  <a:lnTo>
                    <a:pt x="3709" y="97"/>
                  </a:lnTo>
                  <a:lnTo>
                    <a:pt x="3709" y="123"/>
                  </a:lnTo>
                  <a:lnTo>
                    <a:pt x="3703" y="149"/>
                  </a:lnTo>
                  <a:lnTo>
                    <a:pt x="3709" y="175"/>
                  </a:lnTo>
                  <a:lnTo>
                    <a:pt x="3729" y="259"/>
                  </a:lnTo>
                  <a:lnTo>
                    <a:pt x="3741" y="337"/>
                  </a:lnTo>
                  <a:lnTo>
                    <a:pt x="3748" y="421"/>
                  </a:lnTo>
                  <a:lnTo>
                    <a:pt x="3748" y="500"/>
                  </a:lnTo>
                  <a:lnTo>
                    <a:pt x="3741" y="578"/>
                  </a:lnTo>
                  <a:lnTo>
                    <a:pt x="3729" y="649"/>
                  </a:lnTo>
                  <a:lnTo>
                    <a:pt x="3709" y="727"/>
                  </a:lnTo>
                  <a:lnTo>
                    <a:pt x="3689" y="798"/>
                  </a:lnTo>
                  <a:lnTo>
                    <a:pt x="3657" y="869"/>
                  </a:lnTo>
                  <a:lnTo>
                    <a:pt x="3625" y="941"/>
                  </a:lnTo>
                  <a:lnTo>
                    <a:pt x="3592" y="1012"/>
                  </a:lnTo>
                  <a:lnTo>
                    <a:pt x="3547" y="1077"/>
                  </a:lnTo>
                  <a:lnTo>
                    <a:pt x="3502" y="1142"/>
                  </a:lnTo>
                  <a:lnTo>
                    <a:pt x="3456" y="1207"/>
                  </a:lnTo>
                  <a:lnTo>
                    <a:pt x="3346" y="1330"/>
                  </a:lnTo>
                  <a:lnTo>
                    <a:pt x="3223" y="1448"/>
                  </a:lnTo>
                  <a:lnTo>
                    <a:pt x="3093" y="1552"/>
                  </a:lnTo>
                  <a:lnTo>
                    <a:pt x="2957" y="1655"/>
                  </a:lnTo>
                  <a:lnTo>
                    <a:pt x="2820" y="1746"/>
                  </a:lnTo>
                  <a:lnTo>
                    <a:pt x="2671" y="1825"/>
                  </a:lnTo>
                  <a:lnTo>
                    <a:pt x="2529" y="1902"/>
                  </a:lnTo>
                  <a:lnTo>
                    <a:pt x="2386" y="1961"/>
                  </a:lnTo>
                  <a:lnTo>
                    <a:pt x="2250" y="2019"/>
                  </a:lnTo>
                  <a:lnTo>
                    <a:pt x="2100" y="2064"/>
                  </a:lnTo>
                  <a:lnTo>
                    <a:pt x="1932" y="2110"/>
                  </a:lnTo>
                  <a:lnTo>
                    <a:pt x="1758" y="2142"/>
                  </a:lnTo>
                  <a:lnTo>
                    <a:pt x="1666" y="2156"/>
                  </a:lnTo>
                  <a:lnTo>
                    <a:pt x="1569" y="2162"/>
                  </a:lnTo>
                  <a:lnTo>
                    <a:pt x="1472" y="2168"/>
                  </a:lnTo>
                  <a:lnTo>
                    <a:pt x="1381" y="2168"/>
                  </a:lnTo>
                  <a:lnTo>
                    <a:pt x="1277" y="2162"/>
                  </a:lnTo>
                  <a:lnTo>
                    <a:pt x="1180" y="2149"/>
                  </a:lnTo>
                  <a:lnTo>
                    <a:pt x="1082" y="2135"/>
                  </a:lnTo>
                  <a:lnTo>
                    <a:pt x="986" y="2110"/>
                  </a:lnTo>
                  <a:lnTo>
                    <a:pt x="889" y="2077"/>
                  </a:lnTo>
                  <a:lnTo>
                    <a:pt x="791" y="2045"/>
                  </a:lnTo>
                  <a:lnTo>
                    <a:pt x="739" y="2019"/>
                  </a:lnTo>
                  <a:lnTo>
                    <a:pt x="687" y="1986"/>
                  </a:lnTo>
                  <a:lnTo>
                    <a:pt x="635" y="1954"/>
                  </a:lnTo>
                  <a:lnTo>
                    <a:pt x="583" y="1915"/>
                  </a:lnTo>
                  <a:lnTo>
                    <a:pt x="532" y="1869"/>
                  </a:lnTo>
                  <a:lnTo>
                    <a:pt x="486" y="1818"/>
                  </a:lnTo>
                  <a:lnTo>
                    <a:pt x="440" y="1766"/>
                  </a:lnTo>
                  <a:lnTo>
                    <a:pt x="396" y="1701"/>
                  </a:lnTo>
                  <a:lnTo>
                    <a:pt x="363" y="1642"/>
                  </a:lnTo>
                  <a:lnTo>
                    <a:pt x="331" y="1571"/>
                  </a:lnTo>
                  <a:lnTo>
                    <a:pt x="304" y="1500"/>
                  </a:lnTo>
                  <a:lnTo>
                    <a:pt x="285" y="1422"/>
                  </a:lnTo>
                  <a:lnTo>
                    <a:pt x="279" y="1343"/>
                  </a:lnTo>
                  <a:lnTo>
                    <a:pt x="279" y="1266"/>
                  </a:lnTo>
                  <a:lnTo>
                    <a:pt x="291" y="1175"/>
                  </a:lnTo>
                  <a:lnTo>
                    <a:pt x="310" y="1091"/>
                  </a:lnTo>
                  <a:lnTo>
                    <a:pt x="318" y="1058"/>
                  </a:lnTo>
                  <a:lnTo>
                    <a:pt x="318" y="1032"/>
                  </a:lnTo>
                  <a:lnTo>
                    <a:pt x="310" y="1006"/>
                  </a:lnTo>
                  <a:lnTo>
                    <a:pt x="304" y="980"/>
                  </a:lnTo>
                  <a:lnTo>
                    <a:pt x="285" y="961"/>
                  </a:lnTo>
                  <a:lnTo>
                    <a:pt x="272" y="941"/>
                  </a:lnTo>
                  <a:lnTo>
                    <a:pt x="247" y="928"/>
                  </a:lnTo>
                  <a:lnTo>
                    <a:pt x="220" y="915"/>
                  </a:lnTo>
                  <a:lnTo>
                    <a:pt x="194" y="909"/>
                  </a:lnTo>
                  <a:lnTo>
                    <a:pt x="169" y="909"/>
                  </a:lnTo>
                  <a:lnTo>
                    <a:pt x="142" y="915"/>
                  </a:lnTo>
                  <a:lnTo>
                    <a:pt x="117" y="922"/>
                  </a:lnTo>
                  <a:lnTo>
                    <a:pt x="90" y="941"/>
                  </a:lnTo>
                  <a:lnTo>
                    <a:pt x="71" y="961"/>
                  </a:lnTo>
                  <a:lnTo>
                    <a:pt x="58" y="980"/>
                  </a:lnTo>
                  <a:lnTo>
                    <a:pt x="45" y="1006"/>
                  </a:lnTo>
                  <a:lnTo>
                    <a:pt x="19" y="1129"/>
                  </a:lnTo>
                  <a:lnTo>
                    <a:pt x="0" y="1246"/>
                  </a:lnTo>
                  <a:lnTo>
                    <a:pt x="0" y="1357"/>
                  </a:lnTo>
                  <a:lnTo>
                    <a:pt x="12" y="1460"/>
                  </a:lnTo>
                  <a:lnTo>
                    <a:pt x="33" y="1565"/>
                  </a:lnTo>
                  <a:lnTo>
                    <a:pt x="64" y="1662"/>
                  </a:lnTo>
                  <a:lnTo>
                    <a:pt x="110" y="1753"/>
                  </a:lnTo>
                  <a:lnTo>
                    <a:pt x="155" y="1844"/>
                  </a:lnTo>
                  <a:lnTo>
                    <a:pt x="214" y="1921"/>
                  </a:lnTo>
                  <a:lnTo>
                    <a:pt x="272" y="1993"/>
                  </a:lnTo>
                  <a:lnTo>
                    <a:pt x="337" y="2064"/>
                  </a:lnTo>
                  <a:lnTo>
                    <a:pt x="402" y="2123"/>
                  </a:lnTo>
                  <a:lnTo>
                    <a:pt x="473" y="2181"/>
                  </a:lnTo>
                  <a:lnTo>
                    <a:pt x="545" y="2227"/>
                  </a:lnTo>
                  <a:lnTo>
                    <a:pt x="610" y="2265"/>
                  </a:lnTo>
                  <a:lnTo>
                    <a:pt x="681" y="2298"/>
                  </a:lnTo>
                  <a:lnTo>
                    <a:pt x="772" y="2337"/>
                  </a:lnTo>
                  <a:lnTo>
                    <a:pt x="862" y="2363"/>
                  </a:lnTo>
                  <a:lnTo>
                    <a:pt x="953" y="2389"/>
                  </a:lnTo>
                  <a:lnTo>
                    <a:pt x="1051" y="2415"/>
                  </a:lnTo>
                  <a:lnTo>
                    <a:pt x="1154" y="2428"/>
                  </a:lnTo>
                  <a:lnTo>
                    <a:pt x="1252" y="2441"/>
                  </a:lnTo>
                  <a:lnTo>
                    <a:pt x="1355" y="2447"/>
                  </a:lnTo>
                  <a:lnTo>
                    <a:pt x="1458" y="2447"/>
                  </a:lnTo>
                  <a:lnTo>
                    <a:pt x="1563" y="2441"/>
                  </a:lnTo>
                  <a:lnTo>
                    <a:pt x="1672" y="2435"/>
                  </a:lnTo>
                  <a:lnTo>
                    <a:pt x="1783" y="2422"/>
                  </a:lnTo>
                  <a:lnTo>
                    <a:pt x="1893" y="2402"/>
                  </a:lnTo>
                  <a:lnTo>
                    <a:pt x="2004" y="2376"/>
                  </a:lnTo>
                  <a:lnTo>
                    <a:pt x="2114" y="2350"/>
                  </a:lnTo>
                  <a:lnTo>
                    <a:pt x="2230" y="2318"/>
                  </a:lnTo>
                  <a:lnTo>
                    <a:pt x="2341" y="2278"/>
                  </a:lnTo>
                  <a:lnTo>
                    <a:pt x="2529" y="2207"/>
                  </a:lnTo>
                  <a:lnTo>
                    <a:pt x="2717" y="2123"/>
                  </a:lnTo>
                  <a:lnTo>
                    <a:pt x="2892" y="2026"/>
                  </a:lnTo>
                  <a:lnTo>
                    <a:pt x="3067" y="1921"/>
                  </a:lnTo>
                  <a:lnTo>
                    <a:pt x="3229" y="1804"/>
                  </a:lnTo>
                  <a:lnTo>
                    <a:pt x="3378" y="1681"/>
                  </a:lnTo>
                  <a:lnTo>
                    <a:pt x="3515" y="1552"/>
                  </a:lnTo>
                  <a:lnTo>
                    <a:pt x="3580" y="1480"/>
                  </a:lnTo>
                  <a:lnTo>
                    <a:pt x="3644" y="1415"/>
                  </a:lnTo>
                  <a:lnTo>
                    <a:pt x="3703" y="1337"/>
                  </a:lnTo>
                  <a:lnTo>
                    <a:pt x="3754" y="1266"/>
                  </a:lnTo>
                  <a:lnTo>
                    <a:pt x="3800" y="1188"/>
                  </a:lnTo>
                  <a:lnTo>
                    <a:pt x="3846" y="1116"/>
                  </a:lnTo>
                  <a:lnTo>
                    <a:pt x="3884" y="1039"/>
                  </a:lnTo>
                  <a:lnTo>
                    <a:pt x="3923" y="955"/>
                  </a:lnTo>
                  <a:lnTo>
                    <a:pt x="3955" y="876"/>
                  </a:lnTo>
                  <a:lnTo>
                    <a:pt x="3981" y="792"/>
                  </a:lnTo>
                  <a:lnTo>
                    <a:pt x="4001" y="708"/>
                  </a:lnTo>
                  <a:lnTo>
                    <a:pt x="4014" y="623"/>
                  </a:lnTo>
                  <a:lnTo>
                    <a:pt x="4020" y="538"/>
                  </a:lnTo>
                  <a:lnTo>
                    <a:pt x="4027" y="454"/>
                  </a:lnTo>
                  <a:lnTo>
                    <a:pt x="4027" y="364"/>
                  </a:lnTo>
                  <a:lnTo>
                    <a:pt x="4014" y="279"/>
                  </a:lnTo>
                  <a:lnTo>
                    <a:pt x="4001" y="188"/>
                  </a:lnTo>
                  <a:lnTo>
                    <a:pt x="3981" y="104"/>
                  </a:lnTo>
                  <a:lnTo>
                    <a:pt x="3968" y="71"/>
                  </a:lnTo>
                  <a:lnTo>
                    <a:pt x="3955" y="52"/>
                  </a:lnTo>
                  <a:lnTo>
                    <a:pt x="3936" y="33"/>
                  </a:lnTo>
                  <a:lnTo>
                    <a:pt x="3910" y="19"/>
                  </a:lnTo>
                  <a:lnTo>
                    <a:pt x="3890" y="6"/>
                  </a:lnTo>
                  <a:lnTo>
                    <a:pt x="3865" y="0"/>
                  </a:lnTo>
                  <a:lnTo>
                    <a:pt x="3832" y="0"/>
                  </a:lnTo>
                  <a:lnTo>
                    <a:pt x="3806" y="6"/>
                  </a:lnTo>
                  <a:close/>
                </a:path>
              </a:pathLst>
            </a:custGeom>
            <a:solidFill>
              <a:srgbClr val="93C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6" name="Freeform 126"/>
            <p:cNvSpPr>
              <a:spLocks/>
            </p:cNvSpPr>
            <p:nvPr/>
          </p:nvSpPr>
          <p:spPr bwMode="auto">
            <a:xfrm>
              <a:off x="7939207" y="4789342"/>
              <a:ext cx="146050" cy="920750"/>
            </a:xfrm>
            <a:custGeom>
              <a:avLst/>
              <a:gdLst>
                <a:gd name="T0" fmla="*/ 149 w 824"/>
                <a:gd name="T1" fmla="*/ 0 h 5220"/>
                <a:gd name="T2" fmla="*/ 0 w 824"/>
                <a:gd name="T3" fmla="*/ 6 h 5220"/>
                <a:gd name="T4" fmla="*/ 727 w 824"/>
                <a:gd name="T5" fmla="*/ 5181 h 5220"/>
                <a:gd name="T6" fmla="*/ 772 w 824"/>
                <a:gd name="T7" fmla="*/ 5220 h 5220"/>
                <a:gd name="T8" fmla="*/ 824 w 824"/>
                <a:gd name="T9" fmla="*/ 5214 h 5220"/>
                <a:gd name="T10" fmla="*/ 149 w 824"/>
                <a:gd name="T11" fmla="*/ 0 h 5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4" h="5220">
                  <a:moveTo>
                    <a:pt x="149" y="0"/>
                  </a:moveTo>
                  <a:lnTo>
                    <a:pt x="0" y="6"/>
                  </a:lnTo>
                  <a:lnTo>
                    <a:pt x="727" y="5181"/>
                  </a:lnTo>
                  <a:lnTo>
                    <a:pt x="772" y="5220"/>
                  </a:lnTo>
                  <a:lnTo>
                    <a:pt x="824" y="5214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F3DA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7" name="Freeform 127"/>
            <p:cNvSpPr>
              <a:spLocks/>
            </p:cNvSpPr>
            <p:nvPr/>
          </p:nvSpPr>
          <p:spPr bwMode="auto">
            <a:xfrm>
              <a:off x="7494707" y="4881417"/>
              <a:ext cx="396875" cy="628650"/>
            </a:xfrm>
            <a:custGeom>
              <a:avLst/>
              <a:gdLst>
                <a:gd name="T0" fmla="*/ 1738 w 2250"/>
                <a:gd name="T1" fmla="*/ 3435 h 3559"/>
                <a:gd name="T2" fmla="*/ 1958 w 2250"/>
                <a:gd name="T3" fmla="*/ 3299 h 3559"/>
                <a:gd name="T4" fmla="*/ 2108 w 2250"/>
                <a:gd name="T5" fmla="*/ 3130 h 3559"/>
                <a:gd name="T6" fmla="*/ 2198 w 2250"/>
                <a:gd name="T7" fmla="*/ 2942 h 3559"/>
                <a:gd name="T8" fmla="*/ 2244 w 2250"/>
                <a:gd name="T9" fmla="*/ 2727 h 3559"/>
                <a:gd name="T10" fmla="*/ 2237 w 2250"/>
                <a:gd name="T11" fmla="*/ 2429 h 3559"/>
                <a:gd name="T12" fmla="*/ 2172 w 2250"/>
                <a:gd name="T13" fmla="*/ 1949 h 3559"/>
                <a:gd name="T14" fmla="*/ 2082 w 2250"/>
                <a:gd name="T15" fmla="*/ 1306 h 3559"/>
                <a:gd name="T16" fmla="*/ 2043 w 2250"/>
                <a:gd name="T17" fmla="*/ 942 h 3559"/>
                <a:gd name="T18" fmla="*/ 1920 w 2250"/>
                <a:gd name="T19" fmla="*/ 656 h 3559"/>
                <a:gd name="T20" fmla="*/ 1673 w 2250"/>
                <a:gd name="T21" fmla="*/ 397 h 3559"/>
                <a:gd name="T22" fmla="*/ 1401 w 2250"/>
                <a:gd name="T23" fmla="*/ 222 h 3559"/>
                <a:gd name="T24" fmla="*/ 1051 w 2250"/>
                <a:gd name="T25" fmla="*/ 72 h 3559"/>
                <a:gd name="T26" fmla="*/ 687 w 2250"/>
                <a:gd name="T27" fmla="*/ 0 h 3559"/>
                <a:gd name="T28" fmla="*/ 454 w 2250"/>
                <a:gd name="T29" fmla="*/ 13 h 3559"/>
                <a:gd name="T30" fmla="*/ 298 w 2250"/>
                <a:gd name="T31" fmla="*/ 65 h 3559"/>
                <a:gd name="T32" fmla="*/ 162 w 2250"/>
                <a:gd name="T33" fmla="*/ 163 h 3559"/>
                <a:gd name="T34" fmla="*/ 59 w 2250"/>
                <a:gd name="T35" fmla="*/ 293 h 3559"/>
                <a:gd name="T36" fmla="*/ 7 w 2250"/>
                <a:gd name="T37" fmla="*/ 430 h 3559"/>
                <a:gd name="T38" fmla="*/ 0 w 2250"/>
                <a:gd name="T39" fmla="*/ 566 h 3559"/>
                <a:gd name="T40" fmla="*/ 59 w 2250"/>
                <a:gd name="T41" fmla="*/ 793 h 3559"/>
                <a:gd name="T42" fmla="*/ 221 w 2250"/>
                <a:gd name="T43" fmla="*/ 1052 h 3559"/>
                <a:gd name="T44" fmla="*/ 428 w 2250"/>
                <a:gd name="T45" fmla="*/ 1293 h 3559"/>
                <a:gd name="T46" fmla="*/ 772 w 2250"/>
                <a:gd name="T47" fmla="*/ 1598 h 3559"/>
                <a:gd name="T48" fmla="*/ 947 w 2250"/>
                <a:gd name="T49" fmla="*/ 1708 h 3559"/>
                <a:gd name="T50" fmla="*/ 1316 w 2250"/>
                <a:gd name="T51" fmla="*/ 1851 h 3559"/>
                <a:gd name="T52" fmla="*/ 1621 w 2250"/>
                <a:gd name="T53" fmla="*/ 1981 h 3559"/>
                <a:gd name="T54" fmla="*/ 1550 w 2250"/>
                <a:gd name="T55" fmla="*/ 2039 h 3559"/>
                <a:gd name="T56" fmla="*/ 1291 w 2250"/>
                <a:gd name="T57" fmla="*/ 2130 h 3559"/>
                <a:gd name="T58" fmla="*/ 1012 w 2250"/>
                <a:gd name="T59" fmla="*/ 2273 h 3559"/>
                <a:gd name="T60" fmla="*/ 785 w 2250"/>
                <a:gd name="T61" fmla="*/ 2468 h 3559"/>
                <a:gd name="T62" fmla="*/ 707 w 2250"/>
                <a:gd name="T63" fmla="*/ 2611 h 3559"/>
                <a:gd name="T64" fmla="*/ 701 w 2250"/>
                <a:gd name="T65" fmla="*/ 2727 h 3559"/>
                <a:gd name="T66" fmla="*/ 746 w 2250"/>
                <a:gd name="T67" fmla="*/ 2844 h 3559"/>
                <a:gd name="T68" fmla="*/ 811 w 2250"/>
                <a:gd name="T69" fmla="*/ 2903 h 3559"/>
                <a:gd name="T70" fmla="*/ 895 w 2250"/>
                <a:gd name="T71" fmla="*/ 2929 h 3559"/>
                <a:gd name="T72" fmla="*/ 1102 w 2250"/>
                <a:gd name="T73" fmla="*/ 2890 h 3559"/>
                <a:gd name="T74" fmla="*/ 1414 w 2250"/>
                <a:gd name="T75" fmla="*/ 2741 h 3559"/>
                <a:gd name="T76" fmla="*/ 1700 w 2250"/>
                <a:gd name="T77" fmla="*/ 2597 h 3559"/>
                <a:gd name="T78" fmla="*/ 1725 w 2250"/>
                <a:gd name="T79" fmla="*/ 2676 h 3559"/>
                <a:gd name="T80" fmla="*/ 1375 w 2250"/>
                <a:gd name="T81" fmla="*/ 3117 h 3559"/>
                <a:gd name="T82" fmla="*/ 1219 w 2250"/>
                <a:gd name="T83" fmla="*/ 3383 h 3559"/>
                <a:gd name="T84" fmla="*/ 1200 w 2250"/>
                <a:gd name="T85" fmla="*/ 3481 h 3559"/>
                <a:gd name="T86" fmla="*/ 1239 w 2250"/>
                <a:gd name="T87" fmla="*/ 3540 h 3559"/>
                <a:gd name="T88" fmla="*/ 1349 w 2250"/>
                <a:gd name="T89" fmla="*/ 3553 h 3559"/>
                <a:gd name="T90" fmla="*/ 1550 w 2250"/>
                <a:gd name="T91" fmla="*/ 3513 h 3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50" h="3559">
                  <a:moveTo>
                    <a:pt x="1550" y="3513"/>
                  </a:moveTo>
                  <a:lnTo>
                    <a:pt x="1648" y="3475"/>
                  </a:lnTo>
                  <a:lnTo>
                    <a:pt x="1738" y="3435"/>
                  </a:lnTo>
                  <a:lnTo>
                    <a:pt x="1822" y="3390"/>
                  </a:lnTo>
                  <a:lnTo>
                    <a:pt x="1894" y="3345"/>
                  </a:lnTo>
                  <a:lnTo>
                    <a:pt x="1958" y="3299"/>
                  </a:lnTo>
                  <a:lnTo>
                    <a:pt x="2017" y="3247"/>
                  </a:lnTo>
                  <a:lnTo>
                    <a:pt x="2069" y="3188"/>
                  </a:lnTo>
                  <a:lnTo>
                    <a:pt x="2108" y="3130"/>
                  </a:lnTo>
                  <a:lnTo>
                    <a:pt x="2147" y="3072"/>
                  </a:lnTo>
                  <a:lnTo>
                    <a:pt x="2172" y="3007"/>
                  </a:lnTo>
                  <a:lnTo>
                    <a:pt x="2198" y="2942"/>
                  </a:lnTo>
                  <a:lnTo>
                    <a:pt x="2218" y="2870"/>
                  </a:lnTo>
                  <a:lnTo>
                    <a:pt x="2231" y="2799"/>
                  </a:lnTo>
                  <a:lnTo>
                    <a:pt x="2244" y="2727"/>
                  </a:lnTo>
                  <a:lnTo>
                    <a:pt x="2244" y="2656"/>
                  </a:lnTo>
                  <a:lnTo>
                    <a:pt x="2250" y="2578"/>
                  </a:lnTo>
                  <a:lnTo>
                    <a:pt x="2237" y="2429"/>
                  </a:lnTo>
                  <a:lnTo>
                    <a:pt x="2225" y="2266"/>
                  </a:lnTo>
                  <a:lnTo>
                    <a:pt x="2198" y="2111"/>
                  </a:lnTo>
                  <a:lnTo>
                    <a:pt x="2172" y="1949"/>
                  </a:lnTo>
                  <a:lnTo>
                    <a:pt x="2114" y="1624"/>
                  </a:lnTo>
                  <a:lnTo>
                    <a:pt x="2095" y="1461"/>
                  </a:lnTo>
                  <a:lnTo>
                    <a:pt x="2082" y="1306"/>
                  </a:lnTo>
                  <a:lnTo>
                    <a:pt x="2076" y="1170"/>
                  </a:lnTo>
                  <a:lnTo>
                    <a:pt x="2063" y="1052"/>
                  </a:lnTo>
                  <a:lnTo>
                    <a:pt x="2043" y="942"/>
                  </a:lnTo>
                  <a:lnTo>
                    <a:pt x="2017" y="845"/>
                  </a:lnTo>
                  <a:lnTo>
                    <a:pt x="1978" y="754"/>
                  </a:lnTo>
                  <a:lnTo>
                    <a:pt x="1920" y="656"/>
                  </a:lnTo>
                  <a:lnTo>
                    <a:pt x="1842" y="559"/>
                  </a:lnTo>
                  <a:lnTo>
                    <a:pt x="1744" y="455"/>
                  </a:lnTo>
                  <a:lnTo>
                    <a:pt x="1673" y="397"/>
                  </a:lnTo>
                  <a:lnTo>
                    <a:pt x="1595" y="338"/>
                  </a:lnTo>
                  <a:lnTo>
                    <a:pt x="1505" y="279"/>
                  </a:lnTo>
                  <a:lnTo>
                    <a:pt x="1401" y="222"/>
                  </a:lnTo>
                  <a:lnTo>
                    <a:pt x="1291" y="163"/>
                  </a:lnTo>
                  <a:lnTo>
                    <a:pt x="1174" y="118"/>
                  </a:lnTo>
                  <a:lnTo>
                    <a:pt x="1051" y="72"/>
                  </a:lnTo>
                  <a:lnTo>
                    <a:pt x="934" y="40"/>
                  </a:lnTo>
                  <a:lnTo>
                    <a:pt x="804" y="13"/>
                  </a:lnTo>
                  <a:lnTo>
                    <a:pt x="687" y="0"/>
                  </a:lnTo>
                  <a:lnTo>
                    <a:pt x="565" y="0"/>
                  </a:lnTo>
                  <a:lnTo>
                    <a:pt x="512" y="7"/>
                  </a:lnTo>
                  <a:lnTo>
                    <a:pt x="454" y="13"/>
                  </a:lnTo>
                  <a:lnTo>
                    <a:pt x="395" y="27"/>
                  </a:lnTo>
                  <a:lnTo>
                    <a:pt x="344" y="46"/>
                  </a:lnTo>
                  <a:lnTo>
                    <a:pt x="298" y="65"/>
                  </a:lnTo>
                  <a:lnTo>
                    <a:pt x="246" y="92"/>
                  </a:lnTo>
                  <a:lnTo>
                    <a:pt x="201" y="124"/>
                  </a:lnTo>
                  <a:lnTo>
                    <a:pt x="162" y="163"/>
                  </a:lnTo>
                  <a:lnTo>
                    <a:pt x="124" y="202"/>
                  </a:lnTo>
                  <a:lnTo>
                    <a:pt x="84" y="254"/>
                  </a:lnTo>
                  <a:lnTo>
                    <a:pt x="59" y="293"/>
                  </a:lnTo>
                  <a:lnTo>
                    <a:pt x="39" y="338"/>
                  </a:lnTo>
                  <a:lnTo>
                    <a:pt x="19" y="384"/>
                  </a:lnTo>
                  <a:lnTo>
                    <a:pt x="7" y="430"/>
                  </a:lnTo>
                  <a:lnTo>
                    <a:pt x="0" y="474"/>
                  </a:lnTo>
                  <a:lnTo>
                    <a:pt x="0" y="520"/>
                  </a:lnTo>
                  <a:lnTo>
                    <a:pt x="0" y="566"/>
                  </a:lnTo>
                  <a:lnTo>
                    <a:pt x="7" y="611"/>
                  </a:lnTo>
                  <a:lnTo>
                    <a:pt x="26" y="702"/>
                  </a:lnTo>
                  <a:lnTo>
                    <a:pt x="59" y="793"/>
                  </a:lnTo>
                  <a:lnTo>
                    <a:pt x="104" y="877"/>
                  </a:lnTo>
                  <a:lnTo>
                    <a:pt x="156" y="968"/>
                  </a:lnTo>
                  <a:lnTo>
                    <a:pt x="221" y="1052"/>
                  </a:lnTo>
                  <a:lnTo>
                    <a:pt x="286" y="1137"/>
                  </a:lnTo>
                  <a:lnTo>
                    <a:pt x="357" y="1215"/>
                  </a:lnTo>
                  <a:lnTo>
                    <a:pt x="428" y="1293"/>
                  </a:lnTo>
                  <a:lnTo>
                    <a:pt x="577" y="1436"/>
                  </a:lnTo>
                  <a:lnTo>
                    <a:pt x="714" y="1553"/>
                  </a:lnTo>
                  <a:lnTo>
                    <a:pt x="772" y="1598"/>
                  </a:lnTo>
                  <a:lnTo>
                    <a:pt x="830" y="1637"/>
                  </a:lnTo>
                  <a:lnTo>
                    <a:pt x="888" y="1675"/>
                  </a:lnTo>
                  <a:lnTo>
                    <a:pt x="947" y="1708"/>
                  </a:lnTo>
                  <a:lnTo>
                    <a:pt x="1070" y="1761"/>
                  </a:lnTo>
                  <a:lnTo>
                    <a:pt x="1194" y="1805"/>
                  </a:lnTo>
                  <a:lnTo>
                    <a:pt x="1316" y="1851"/>
                  </a:lnTo>
                  <a:lnTo>
                    <a:pt x="1440" y="1897"/>
                  </a:lnTo>
                  <a:lnTo>
                    <a:pt x="1557" y="1949"/>
                  </a:lnTo>
                  <a:lnTo>
                    <a:pt x="1621" y="1981"/>
                  </a:lnTo>
                  <a:lnTo>
                    <a:pt x="1679" y="2014"/>
                  </a:lnTo>
                  <a:lnTo>
                    <a:pt x="1621" y="2020"/>
                  </a:lnTo>
                  <a:lnTo>
                    <a:pt x="1550" y="2039"/>
                  </a:lnTo>
                  <a:lnTo>
                    <a:pt x="1472" y="2059"/>
                  </a:lnTo>
                  <a:lnTo>
                    <a:pt x="1381" y="2092"/>
                  </a:lnTo>
                  <a:lnTo>
                    <a:pt x="1291" y="2130"/>
                  </a:lnTo>
                  <a:lnTo>
                    <a:pt x="1194" y="2176"/>
                  </a:lnTo>
                  <a:lnTo>
                    <a:pt x="1102" y="2222"/>
                  </a:lnTo>
                  <a:lnTo>
                    <a:pt x="1012" y="2273"/>
                  </a:lnTo>
                  <a:lnTo>
                    <a:pt x="928" y="2338"/>
                  </a:lnTo>
                  <a:lnTo>
                    <a:pt x="850" y="2396"/>
                  </a:lnTo>
                  <a:lnTo>
                    <a:pt x="785" y="2468"/>
                  </a:lnTo>
                  <a:lnTo>
                    <a:pt x="739" y="2539"/>
                  </a:lnTo>
                  <a:lnTo>
                    <a:pt x="720" y="2572"/>
                  </a:lnTo>
                  <a:lnTo>
                    <a:pt x="707" y="2611"/>
                  </a:lnTo>
                  <a:lnTo>
                    <a:pt x="701" y="2650"/>
                  </a:lnTo>
                  <a:lnTo>
                    <a:pt x="701" y="2689"/>
                  </a:lnTo>
                  <a:lnTo>
                    <a:pt x="701" y="2727"/>
                  </a:lnTo>
                  <a:lnTo>
                    <a:pt x="714" y="2767"/>
                  </a:lnTo>
                  <a:lnTo>
                    <a:pt x="726" y="2806"/>
                  </a:lnTo>
                  <a:lnTo>
                    <a:pt x="746" y="2844"/>
                  </a:lnTo>
                  <a:lnTo>
                    <a:pt x="766" y="2870"/>
                  </a:lnTo>
                  <a:lnTo>
                    <a:pt x="791" y="2890"/>
                  </a:lnTo>
                  <a:lnTo>
                    <a:pt x="811" y="2903"/>
                  </a:lnTo>
                  <a:lnTo>
                    <a:pt x="837" y="2916"/>
                  </a:lnTo>
                  <a:lnTo>
                    <a:pt x="869" y="2922"/>
                  </a:lnTo>
                  <a:lnTo>
                    <a:pt x="895" y="2929"/>
                  </a:lnTo>
                  <a:lnTo>
                    <a:pt x="960" y="2922"/>
                  </a:lnTo>
                  <a:lnTo>
                    <a:pt x="1031" y="2909"/>
                  </a:lnTo>
                  <a:lnTo>
                    <a:pt x="1102" y="2890"/>
                  </a:lnTo>
                  <a:lnTo>
                    <a:pt x="1180" y="2857"/>
                  </a:lnTo>
                  <a:lnTo>
                    <a:pt x="1258" y="2819"/>
                  </a:lnTo>
                  <a:lnTo>
                    <a:pt x="1414" y="2741"/>
                  </a:lnTo>
                  <a:lnTo>
                    <a:pt x="1563" y="2656"/>
                  </a:lnTo>
                  <a:lnTo>
                    <a:pt x="1635" y="2624"/>
                  </a:lnTo>
                  <a:lnTo>
                    <a:pt x="1700" y="2597"/>
                  </a:lnTo>
                  <a:lnTo>
                    <a:pt x="1757" y="2578"/>
                  </a:lnTo>
                  <a:lnTo>
                    <a:pt x="1803" y="2572"/>
                  </a:lnTo>
                  <a:lnTo>
                    <a:pt x="1725" y="2676"/>
                  </a:lnTo>
                  <a:lnTo>
                    <a:pt x="1595" y="2832"/>
                  </a:lnTo>
                  <a:lnTo>
                    <a:pt x="1446" y="3020"/>
                  </a:lnTo>
                  <a:lnTo>
                    <a:pt x="1375" y="3117"/>
                  </a:lnTo>
                  <a:lnTo>
                    <a:pt x="1310" y="3209"/>
                  </a:lnTo>
                  <a:lnTo>
                    <a:pt x="1251" y="3299"/>
                  </a:lnTo>
                  <a:lnTo>
                    <a:pt x="1219" y="3383"/>
                  </a:lnTo>
                  <a:lnTo>
                    <a:pt x="1207" y="3416"/>
                  </a:lnTo>
                  <a:lnTo>
                    <a:pt x="1200" y="3448"/>
                  </a:lnTo>
                  <a:lnTo>
                    <a:pt x="1200" y="3481"/>
                  </a:lnTo>
                  <a:lnTo>
                    <a:pt x="1207" y="3507"/>
                  </a:lnTo>
                  <a:lnTo>
                    <a:pt x="1219" y="3526"/>
                  </a:lnTo>
                  <a:lnTo>
                    <a:pt x="1239" y="3540"/>
                  </a:lnTo>
                  <a:lnTo>
                    <a:pt x="1264" y="3553"/>
                  </a:lnTo>
                  <a:lnTo>
                    <a:pt x="1304" y="3559"/>
                  </a:lnTo>
                  <a:lnTo>
                    <a:pt x="1349" y="3553"/>
                  </a:lnTo>
                  <a:lnTo>
                    <a:pt x="1407" y="3546"/>
                  </a:lnTo>
                  <a:lnTo>
                    <a:pt x="1472" y="3532"/>
                  </a:lnTo>
                  <a:lnTo>
                    <a:pt x="1550" y="3513"/>
                  </a:lnTo>
                  <a:close/>
                </a:path>
              </a:pathLst>
            </a:custGeom>
            <a:solidFill>
              <a:srgbClr val="7EC3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588" name="组合 587"/>
          <p:cNvGrpSpPr/>
          <p:nvPr/>
        </p:nvGrpSpPr>
        <p:grpSpPr>
          <a:xfrm>
            <a:off x="5176305" y="2685069"/>
            <a:ext cx="1860138" cy="1194618"/>
            <a:chOff x="1718445" y="2975125"/>
            <a:chExt cx="1860138" cy="1194618"/>
          </a:xfrm>
        </p:grpSpPr>
        <p:pic>
          <p:nvPicPr>
            <p:cNvPr id="589" name="图片 588"/>
            <p:cNvPicPr>
              <a:picLocks noChangeAspect="1"/>
            </p:cNvPicPr>
            <p:nvPr/>
          </p:nvPicPr>
          <p:blipFill rotWithShape="1">
            <a:blip r:embed="rId27">
              <a:extLst>
                <a:ext uri="{BEBA8EAE-BF5A-486C-A8C5-ECC9F3942E4B}">
                  <a14:imgProps xmlns:a14="http://schemas.microsoft.com/office/drawing/2010/main">
                    <a14:imgLayer r:embed="rId28">
                      <a14:imgEffect>
                        <a14:artisticMarker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008" t="42839" r="75803" b="38933"/>
            <a:stretch/>
          </p:blipFill>
          <p:spPr>
            <a:xfrm rot="20966215">
              <a:off x="1828800" y="3009901"/>
              <a:ext cx="1581150" cy="1066800"/>
            </a:xfrm>
            <a:prstGeom prst="rect">
              <a:avLst/>
            </a:prstGeom>
          </p:spPr>
        </p:pic>
        <p:sp>
          <p:nvSpPr>
            <p:cNvPr id="590" name="圆角矩形 589"/>
            <p:cNvSpPr/>
            <p:nvPr/>
          </p:nvSpPr>
          <p:spPr>
            <a:xfrm rot="21019144">
              <a:off x="1718445" y="2975125"/>
              <a:ext cx="1860138" cy="1194618"/>
            </a:xfrm>
            <a:prstGeom prst="roundRect">
              <a:avLst/>
            </a:prstGeom>
            <a:noFill/>
            <a:ln w="38100">
              <a:solidFill>
                <a:srgbClr val="FF5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591" name="矩形 468"/>
          <p:cNvSpPr/>
          <p:nvPr/>
        </p:nvSpPr>
        <p:spPr>
          <a:xfrm>
            <a:off x="5811716" y="3916965"/>
            <a:ext cx="671211" cy="247802"/>
          </a:xfrm>
          <a:custGeom>
            <a:avLst/>
            <a:gdLst>
              <a:gd name="connsiteX0" fmla="*/ 0 w 191493"/>
              <a:gd name="connsiteY0" fmla="*/ 0 h 193185"/>
              <a:gd name="connsiteX1" fmla="*/ 191493 w 191493"/>
              <a:gd name="connsiteY1" fmla="*/ 0 h 193185"/>
              <a:gd name="connsiteX2" fmla="*/ 191493 w 191493"/>
              <a:gd name="connsiteY2" fmla="*/ 193185 h 193185"/>
              <a:gd name="connsiteX3" fmla="*/ 0 w 191493"/>
              <a:gd name="connsiteY3" fmla="*/ 193185 h 193185"/>
              <a:gd name="connsiteX4" fmla="*/ 0 w 191493"/>
              <a:gd name="connsiteY4" fmla="*/ 0 h 193185"/>
              <a:gd name="connsiteX0" fmla="*/ 44450 w 235943"/>
              <a:gd name="connsiteY0" fmla="*/ 0 h 193185"/>
              <a:gd name="connsiteX1" fmla="*/ 235943 w 235943"/>
              <a:gd name="connsiteY1" fmla="*/ 0 h 193185"/>
              <a:gd name="connsiteX2" fmla="*/ 235943 w 235943"/>
              <a:gd name="connsiteY2" fmla="*/ 193185 h 193185"/>
              <a:gd name="connsiteX3" fmla="*/ 0 w 235943"/>
              <a:gd name="connsiteY3" fmla="*/ 193185 h 193185"/>
              <a:gd name="connsiteX4" fmla="*/ 44450 w 235943"/>
              <a:gd name="connsiteY4" fmla="*/ 0 h 193185"/>
              <a:gd name="connsiteX0" fmla="*/ 44450 w 451843"/>
              <a:gd name="connsiteY0" fmla="*/ 0 h 205885"/>
              <a:gd name="connsiteX1" fmla="*/ 235943 w 451843"/>
              <a:gd name="connsiteY1" fmla="*/ 0 h 205885"/>
              <a:gd name="connsiteX2" fmla="*/ 451843 w 451843"/>
              <a:gd name="connsiteY2" fmla="*/ 205885 h 205885"/>
              <a:gd name="connsiteX3" fmla="*/ 0 w 451843"/>
              <a:gd name="connsiteY3" fmla="*/ 193185 h 205885"/>
              <a:gd name="connsiteX4" fmla="*/ 44450 w 451843"/>
              <a:gd name="connsiteY4" fmla="*/ 0 h 205885"/>
              <a:gd name="connsiteX0" fmla="*/ 139700 w 547093"/>
              <a:gd name="connsiteY0" fmla="*/ 0 h 212235"/>
              <a:gd name="connsiteX1" fmla="*/ 331193 w 547093"/>
              <a:gd name="connsiteY1" fmla="*/ 0 h 212235"/>
              <a:gd name="connsiteX2" fmla="*/ 547093 w 547093"/>
              <a:gd name="connsiteY2" fmla="*/ 205885 h 212235"/>
              <a:gd name="connsiteX3" fmla="*/ 0 w 547093"/>
              <a:gd name="connsiteY3" fmla="*/ 212235 h 212235"/>
              <a:gd name="connsiteX4" fmla="*/ 139700 w 547093"/>
              <a:gd name="connsiteY4" fmla="*/ 0 h 212235"/>
              <a:gd name="connsiteX0" fmla="*/ 146050 w 553443"/>
              <a:gd name="connsiteY0" fmla="*/ 0 h 212235"/>
              <a:gd name="connsiteX1" fmla="*/ 337543 w 553443"/>
              <a:gd name="connsiteY1" fmla="*/ 0 h 212235"/>
              <a:gd name="connsiteX2" fmla="*/ 553443 w 553443"/>
              <a:gd name="connsiteY2" fmla="*/ 205885 h 212235"/>
              <a:gd name="connsiteX3" fmla="*/ 0 w 553443"/>
              <a:gd name="connsiteY3" fmla="*/ 212235 h 212235"/>
              <a:gd name="connsiteX4" fmla="*/ 146050 w 553443"/>
              <a:gd name="connsiteY4" fmla="*/ 0 h 212235"/>
              <a:gd name="connsiteX0" fmla="*/ 146050 w 553443"/>
              <a:gd name="connsiteY0" fmla="*/ 0 h 209854"/>
              <a:gd name="connsiteX1" fmla="*/ 337543 w 553443"/>
              <a:gd name="connsiteY1" fmla="*/ 0 h 209854"/>
              <a:gd name="connsiteX2" fmla="*/ 553443 w 553443"/>
              <a:gd name="connsiteY2" fmla="*/ 205885 h 209854"/>
              <a:gd name="connsiteX3" fmla="*/ 0 w 553443"/>
              <a:gd name="connsiteY3" fmla="*/ 209854 h 209854"/>
              <a:gd name="connsiteX4" fmla="*/ 146050 w 553443"/>
              <a:gd name="connsiteY4" fmla="*/ 0 h 209854"/>
              <a:gd name="connsiteX0" fmla="*/ 146050 w 553443"/>
              <a:gd name="connsiteY0" fmla="*/ 0 h 209854"/>
              <a:gd name="connsiteX1" fmla="*/ 337543 w 553443"/>
              <a:gd name="connsiteY1" fmla="*/ 0 h 209854"/>
              <a:gd name="connsiteX2" fmla="*/ 553443 w 553443"/>
              <a:gd name="connsiteY2" fmla="*/ 205885 h 209854"/>
              <a:gd name="connsiteX3" fmla="*/ 0 w 553443"/>
              <a:gd name="connsiteY3" fmla="*/ 209854 h 209854"/>
              <a:gd name="connsiteX4" fmla="*/ 146050 w 553443"/>
              <a:gd name="connsiteY4" fmla="*/ 0 h 209854"/>
              <a:gd name="connsiteX0" fmla="*/ 153194 w 560587"/>
              <a:gd name="connsiteY0" fmla="*/ 0 h 209854"/>
              <a:gd name="connsiteX1" fmla="*/ 344687 w 560587"/>
              <a:gd name="connsiteY1" fmla="*/ 0 h 209854"/>
              <a:gd name="connsiteX2" fmla="*/ 560587 w 560587"/>
              <a:gd name="connsiteY2" fmla="*/ 205885 h 209854"/>
              <a:gd name="connsiteX3" fmla="*/ 0 w 560587"/>
              <a:gd name="connsiteY3" fmla="*/ 209854 h 209854"/>
              <a:gd name="connsiteX4" fmla="*/ 153194 w 560587"/>
              <a:gd name="connsiteY4" fmla="*/ 0 h 209854"/>
              <a:gd name="connsiteX0" fmla="*/ 167482 w 574875"/>
              <a:gd name="connsiteY0" fmla="*/ 0 h 212236"/>
              <a:gd name="connsiteX1" fmla="*/ 358975 w 574875"/>
              <a:gd name="connsiteY1" fmla="*/ 0 h 212236"/>
              <a:gd name="connsiteX2" fmla="*/ 574875 w 574875"/>
              <a:gd name="connsiteY2" fmla="*/ 205885 h 212236"/>
              <a:gd name="connsiteX3" fmla="*/ 0 w 574875"/>
              <a:gd name="connsiteY3" fmla="*/ 212236 h 212236"/>
              <a:gd name="connsiteX4" fmla="*/ 167482 w 574875"/>
              <a:gd name="connsiteY4" fmla="*/ 0 h 21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4875" h="212236">
                <a:moveTo>
                  <a:pt x="167482" y="0"/>
                </a:moveTo>
                <a:lnTo>
                  <a:pt x="358975" y="0"/>
                </a:lnTo>
                <a:lnTo>
                  <a:pt x="574875" y="205885"/>
                </a:lnTo>
                <a:lnTo>
                  <a:pt x="0" y="212236"/>
                </a:lnTo>
                <a:lnTo>
                  <a:pt x="167482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592" name="组合 591"/>
          <p:cNvGrpSpPr/>
          <p:nvPr/>
        </p:nvGrpSpPr>
        <p:grpSpPr>
          <a:xfrm>
            <a:off x="4940332" y="2561682"/>
            <a:ext cx="2191662" cy="1407664"/>
            <a:chOff x="5827381" y="4455886"/>
            <a:chExt cx="1877104" cy="1205629"/>
          </a:xfrm>
        </p:grpSpPr>
        <p:sp>
          <p:nvSpPr>
            <p:cNvPr id="593" name="圆角矩形 592"/>
            <p:cNvSpPr/>
            <p:nvPr/>
          </p:nvSpPr>
          <p:spPr>
            <a:xfrm>
              <a:off x="5827381" y="4455886"/>
              <a:ext cx="1877104" cy="1205629"/>
            </a:xfrm>
            <a:prstGeom prst="roundRect">
              <a:avLst>
                <a:gd name="adj" fmla="val 6855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594" name="圆角矩形 593"/>
            <p:cNvSpPr/>
            <p:nvPr/>
          </p:nvSpPr>
          <p:spPr>
            <a:xfrm>
              <a:off x="5862532" y="4509965"/>
              <a:ext cx="1782323" cy="1107745"/>
            </a:xfrm>
            <a:prstGeom prst="roundRect">
              <a:avLst>
                <a:gd name="adj" fmla="val 3043"/>
              </a:avLst>
            </a:prstGeom>
            <a:solidFill>
              <a:schemeClr val="bg1">
                <a:lumMod val="85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595" name="矩形 594"/>
          <p:cNvSpPr/>
          <p:nvPr/>
        </p:nvSpPr>
        <p:spPr>
          <a:xfrm>
            <a:off x="5757964" y="4143210"/>
            <a:ext cx="779616" cy="53380"/>
          </a:xfrm>
          <a:prstGeom prst="rect">
            <a:avLst/>
          </a:prstGeom>
          <a:solidFill>
            <a:srgbClr val="A6A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596" name="椭圆 595"/>
          <p:cNvSpPr/>
          <p:nvPr/>
        </p:nvSpPr>
        <p:spPr>
          <a:xfrm>
            <a:off x="5748749" y="2928924"/>
            <a:ext cx="654960" cy="654960"/>
          </a:xfrm>
          <a:prstGeom prst="ellips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597" name="等腰三角形 596"/>
          <p:cNvSpPr/>
          <p:nvPr/>
        </p:nvSpPr>
        <p:spPr>
          <a:xfrm rot="5400000">
            <a:off x="5943498" y="3141180"/>
            <a:ext cx="313170" cy="269974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598" name="组合 597"/>
          <p:cNvGrpSpPr/>
          <p:nvPr/>
        </p:nvGrpSpPr>
        <p:grpSpPr>
          <a:xfrm>
            <a:off x="5097146" y="2795816"/>
            <a:ext cx="1860138" cy="1194618"/>
            <a:chOff x="1718445" y="2975125"/>
            <a:chExt cx="1860138" cy="1194618"/>
          </a:xfrm>
        </p:grpSpPr>
        <p:pic>
          <p:nvPicPr>
            <p:cNvPr id="599" name="图片 598"/>
            <p:cNvPicPr>
              <a:picLocks noChangeAspect="1"/>
            </p:cNvPicPr>
            <p:nvPr/>
          </p:nvPicPr>
          <p:blipFill rotWithShape="1">
            <a:blip r:embed="rId27">
              <a:extLst>
                <a:ext uri="{BEBA8EAE-BF5A-486C-A8C5-ECC9F3942E4B}">
                  <a14:imgProps xmlns:a14="http://schemas.microsoft.com/office/drawing/2010/main">
                    <a14:imgLayer r:embed="rId28">
                      <a14:imgEffect>
                        <a14:artisticMarker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008" t="42839" r="75803" b="38933"/>
            <a:stretch/>
          </p:blipFill>
          <p:spPr>
            <a:xfrm rot="20966215">
              <a:off x="1828800" y="3009901"/>
              <a:ext cx="1581150" cy="1066800"/>
            </a:xfrm>
            <a:prstGeom prst="rect">
              <a:avLst/>
            </a:prstGeom>
          </p:spPr>
        </p:pic>
        <p:sp>
          <p:nvSpPr>
            <p:cNvPr id="600" name="圆角矩形 599"/>
            <p:cNvSpPr/>
            <p:nvPr/>
          </p:nvSpPr>
          <p:spPr>
            <a:xfrm rot="21019144">
              <a:off x="1718445" y="2975125"/>
              <a:ext cx="1860138" cy="1194618"/>
            </a:xfrm>
            <a:prstGeom prst="roundRect">
              <a:avLst/>
            </a:prstGeom>
            <a:noFill/>
            <a:ln w="38100">
              <a:solidFill>
                <a:srgbClr val="FF5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601" name="心形 600"/>
          <p:cNvSpPr/>
          <p:nvPr/>
        </p:nvSpPr>
        <p:spPr>
          <a:xfrm>
            <a:off x="4956656" y="2281730"/>
            <a:ext cx="2111317" cy="2111317"/>
          </a:xfrm>
          <a:prstGeom prst="heart">
            <a:avLst/>
          </a:prstGeom>
          <a:solidFill>
            <a:srgbClr val="FF5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602" name="任意多边形 601"/>
          <p:cNvSpPr/>
          <p:nvPr/>
        </p:nvSpPr>
        <p:spPr>
          <a:xfrm>
            <a:off x="5059289" y="3165060"/>
            <a:ext cx="1906050" cy="493798"/>
          </a:xfrm>
          <a:custGeom>
            <a:avLst/>
            <a:gdLst>
              <a:gd name="connsiteX0" fmla="*/ 0 w 1041400"/>
              <a:gd name="connsiteY0" fmla="*/ 50802 h 50802"/>
              <a:gd name="connsiteX1" fmla="*/ 552450 w 1041400"/>
              <a:gd name="connsiteY1" fmla="*/ 38102 h 50802"/>
              <a:gd name="connsiteX2" fmla="*/ 984250 w 1041400"/>
              <a:gd name="connsiteY2" fmla="*/ 12702 h 50802"/>
              <a:gd name="connsiteX3" fmla="*/ 1041400 w 1041400"/>
              <a:gd name="connsiteY3" fmla="*/ 2 h 50802"/>
              <a:gd name="connsiteX0" fmla="*/ 0 w 1200944"/>
              <a:gd name="connsiteY0" fmla="*/ 41000 h 41000"/>
              <a:gd name="connsiteX1" fmla="*/ 552450 w 1200944"/>
              <a:gd name="connsiteY1" fmla="*/ 28300 h 41000"/>
              <a:gd name="connsiteX2" fmla="*/ 984250 w 1200944"/>
              <a:gd name="connsiteY2" fmla="*/ 2900 h 41000"/>
              <a:gd name="connsiteX3" fmla="*/ 1200944 w 1200944"/>
              <a:gd name="connsiteY3" fmla="*/ 25918 h 41000"/>
              <a:gd name="connsiteX0" fmla="*/ 0 w 1200944"/>
              <a:gd name="connsiteY0" fmla="*/ 15082 h 15082"/>
              <a:gd name="connsiteX1" fmla="*/ 552450 w 1200944"/>
              <a:gd name="connsiteY1" fmla="*/ 2382 h 15082"/>
              <a:gd name="connsiteX2" fmla="*/ 1200944 w 1200944"/>
              <a:gd name="connsiteY2" fmla="*/ 0 h 15082"/>
              <a:gd name="connsiteX0" fmla="*/ 0 w 1200944"/>
              <a:gd name="connsiteY0" fmla="*/ 15082 h 335757"/>
              <a:gd name="connsiteX1" fmla="*/ 178593 w 1200944"/>
              <a:gd name="connsiteY1" fmla="*/ 335757 h 335757"/>
              <a:gd name="connsiteX2" fmla="*/ 1200944 w 1200944"/>
              <a:gd name="connsiteY2" fmla="*/ 0 h 335757"/>
              <a:gd name="connsiteX0" fmla="*/ 0 w 1200944"/>
              <a:gd name="connsiteY0" fmla="*/ 15082 h 16669"/>
              <a:gd name="connsiteX1" fmla="*/ 180975 w 1200944"/>
              <a:gd name="connsiteY1" fmla="*/ 16669 h 16669"/>
              <a:gd name="connsiteX2" fmla="*/ 1200944 w 1200944"/>
              <a:gd name="connsiteY2" fmla="*/ 0 h 16669"/>
              <a:gd name="connsiteX0" fmla="*/ 0 w 1200944"/>
              <a:gd name="connsiteY0" fmla="*/ 15082 h 16669"/>
              <a:gd name="connsiteX1" fmla="*/ 100013 w 1200944"/>
              <a:gd name="connsiteY1" fmla="*/ 16669 h 16669"/>
              <a:gd name="connsiteX2" fmla="*/ 1200944 w 1200944"/>
              <a:gd name="connsiteY2" fmla="*/ 0 h 16669"/>
              <a:gd name="connsiteX0" fmla="*/ 0 w 1200944"/>
              <a:gd name="connsiteY0" fmla="*/ 15082 h 16669"/>
              <a:gd name="connsiteX1" fmla="*/ 100013 w 1200944"/>
              <a:gd name="connsiteY1" fmla="*/ 16669 h 16669"/>
              <a:gd name="connsiteX2" fmla="*/ 180181 w 1200944"/>
              <a:gd name="connsiteY2" fmla="*/ 12701 h 16669"/>
              <a:gd name="connsiteX3" fmla="*/ 1200944 w 1200944"/>
              <a:gd name="connsiteY3" fmla="*/ 0 h 16669"/>
              <a:gd name="connsiteX0" fmla="*/ 0 w 1200944"/>
              <a:gd name="connsiteY0" fmla="*/ 15082 h 104775"/>
              <a:gd name="connsiteX1" fmla="*/ 78582 w 1200944"/>
              <a:gd name="connsiteY1" fmla="*/ 104775 h 104775"/>
              <a:gd name="connsiteX2" fmla="*/ 180181 w 1200944"/>
              <a:gd name="connsiteY2" fmla="*/ 12701 h 104775"/>
              <a:gd name="connsiteX3" fmla="*/ 1200944 w 1200944"/>
              <a:gd name="connsiteY3" fmla="*/ 0 h 104775"/>
              <a:gd name="connsiteX0" fmla="*/ 0 w 1200944"/>
              <a:gd name="connsiteY0" fmla="*/ 15082 h 104775"/>
              <a:gd name="connsiteX1" fmla="*/ 78582 w 1200944"/>
              <a:gd name="connsiteY1" fmla="*/ 104775 h 104775"/>
              <a:gd name="connsiteX2" fmla="*/ 180181 w 1200944"/>
              <a:gd name="connsiteY2" fmla="*/ 12701 h 104775"/>
              <a:gd name="connsiteX3" fmla="*/ 294481 w 1200944"/>
              <a:gd name="connsiteY3" fmla="*/ 7938 h 104775"/>
              <a:gd name="connsiteX4" fmla="*/ 1200944 w 1200944"/>
              <a:gd name="connsiteY4" fmla="*/ 0 h 104775"/>
              <a:gd name="connsiteX0" fmla="*/ 0 w 1200944"/>
              <a:gd name="connsiteY0" fmla="*/ 109538 h 199231"/>
              <a:gd name="connsiteX1" fmla="*/ 78582 w 1200944"/>
              <a:gd name="connsiteY1" fmla="*/ 199231 h 199231"/>
              <a:gd name="connsiteX2" fmla="*/ 180181 w 1200944"/>
              <a:gd name="connsiteY2" fmla="*/ 107157 h 199231"/>
              <a:gd name="connsiteX3" fmla="*/ 275431 w 1200944"/>
              <a:gd name="connsiteY3" fmla="*/ 0 h 199231"/>
              <a:gd name="connsiteX4" fmla="*/ 1200944 w 1200944"/>
              <a:gd name="connsiteY4" fmla="*/ 94456 h 199231"/>
              <a:gd name="connsiteX0" fmla="*/ 0 w 1200944"/>
              <a:gd name="connsiteY0" fmla="*/ 109538 h 199231"/>
              <a:gd name="connsiteX1" fmla="*/ 78582 w 1200944"/>
              <a:gd name="connsiteY1" fmla="*/ 199231 h 199231"/>
              <a:gd name="connsiteX2" fmla="*/ 180181 w 1200944"/>
              <a:gd name="connsiteY2" fmla="*/ 107157 h 199231"/>
              <a:gd name="connsiteX3" fmla="*/ 275431 w 1200944"/>
              <a:gd name="connsiteY3" fmla="*/ 0 h 199231"/>
              <a:gd name="connsiteX4" fmla="*/ 363538 w 1200944"/>
              <a:gd name="connsiteY4" fmla="*/ 9526 h 199231"/>
              <a:gd name="connsiteX5" fmla="*/ 1200944 w 1200944"/>
              <a:gd name="connsiteY5" fmla="*/ 94456 h 199231"/>
              <a:gd name="connsiteX0" fmla="*/ 0 w 1200944"/>
              <a:gd name="connsiteY0" fmla="*/ 109538 h 199231"/>
              <a:gd name="connsiteX1" fmla="*/ 78582 w 1200944"/>
              <a:gd name="connsiteY1" fmla="*/ 199231 h 199231"/>
              <a:gd name="connsiteX2" fmla="*/ 180181 w 1200944"/>
              <a:gd name="connsiteY2" fmla="*/ 107157 h 199231"/>
              <a:gd name="connsiteX3" fmla="*/ 275431 w 1200944"/>
              <a:gd name="connsiteY3" fmla="*/ 0 h 199231"/>
              <a:gd name="connsiteX4" fmla="*/ 344488 w 1200944"/>
              <a:gd name="connsiteY4" fmla="*/ 166689 h 199231"/>
              <a:gd name="connsiteX5" fmla="*/ 1200944 w 1200944"/>
              <a:gd name="connsiteY5" fmla="*/ 94456 h 199231"/>
              <a:gd name="connsiteX0" fmla="*/ 0 w 1200944"/>
              <a:gd name="connsiteY0" fmla="*/ 109538 h 199231"/>
              <a:gd name="connsiteX1" fmla="*/ 78582 w 1200944"/>
              <a:gd name="connsiteY1" fmla="*/ 199231 h 199231"/>
              <a:gd name="connsiteX2" fmla="*/ 180181 w 1200944"/>
              <a:gd name="connsiteY2" fmla="*/ 107157 h 199231"/>
              <a:gd name="connsiteX3" fmla="*/ 275431 w 1200944"/>
              <a:gd name="connsiteY3" fmla="*/ 0 h 199231"/>
              <a:gd name="connsiteX4" fmla="*/ 344488 w 1200944"/>
              <a:gd name="connsiteY4" fmla="*/ 166689 h 199231"/>
              <a:gd name="connsiteX5" fmla="*/ 444500 w 1200944"/>
              <a:gd name="connsiteY5" fmla="*/ 159544 h 199231"/>
              <a:gd name="connsiteX6" fmla="*/ 1200944 w 1200944"/>
              <a:gd name="connsiteY6" fmla="*/ 94456 h 199231"/>
              <a:gd name="connsiteX0" fmla="*/ 0 w 1200944"/>
              <a:gd name="connsiteY0" fmla="*/ 109538 h 199231"/>
              <a:gd name="connsiteX1" fmla="*/ 78582 w 1200944"/>
              <a:gd name="connsiteY1" fmla="*/ 199231 h 199231"/>
              <a:gd name="connsiteX2" fmla="*/ 180181 w 1200944"/>
              <a:gd name="connsiteY2" fmla="*/ 107157 h 199231"/>
              <a:gd name="connsiteX3" fmla="*/ 275431 w 1200944"/>
              <a:gd name="connsiteY3" fmla="*/ 0 h 199231"/>
              <a:gd name="connsiteX4" fmla="*/ 344488 w 1200944"/>
              <a:gd name="connsiteY4" fmla="*/ 166689 h 199231"/>
              <a:gd name="connsiteX5" fmla="*/ 413544 w 1200944"/>
              <a:gd name="connsiteY5" fmla="*/ 66676 h 199231"/>
              <a:gd name="connsiteX6" fmla="*/ 1200944 w 1200944"/>
              <a:gd name="connsiteY6" fmla="*/ 94456 h 199231"/>
              <a:gd name="connsiteX0" fmla="*/ 0 w 1200944"/>
              <a:gd name="connsiteY0" fmla="*/ 109538 h 199231"/>
              <a:gd name="connsiteX1" fmla="*/ 78582 w 1200944"/>
              <a:gd name="connsiteY1" fmla="*/ 199231 h 199231"/>
              <a:gd name="connsiteX2" fmla="*/ 180181 w 1200944"/>
              <a:gd name="connsiteY2" fmla="*/ 107157 h 199231"/>
              <a:gd name="connsiteX3" fmla="*/ 275431 w 1200944"/>
              <a:gd name="connsiteY3" fmla="*/ 0 h 199231"/>
              <a:gd name="connsiteX4" fmla="*/ 344488 w 1200944"/>
              <a:gd name="connsiteY4" fmla="*/ 166689 h 199231"/>
              <a:gd name="connsiteX5" fmla="*/ 413544 w 1200944"/>
              <a:gd name="connsiteY5" fmla="*/ 66676 h 199231"/>
              <a:gd name="connsiteX6" fmla="*/ 494506 w 1200944"/>
              <a:gd name="connsiteY6" fmla="*/ 71438 h 199231"/>
              <a:gd name="connsiteX7" fmla="*/ 1200944 w 1200944"/>
              <a:gd name="connsiteY7" fmla="*/ 94456 h 199231"/>
              <a:gd name="connsiteX0" fmla="*/ 0 w 1200944"/>
              <a:gd name="connsiteY0" fmla="*/ 109538 h 199231"/>
              <a:gd name="connsiteX1" fmla="*/ 78582 w 1200944"/>
              <a:gd name="connsiteY1" fmla="*/ 199231 h 199231"/>
              <a:gd name="connsiteX2" fmla="*/ 180181 w 1200944"/>
              <a:gd name="connsiteY2" fmla="*/ 107157 h 199231"/>
              <a:gd name="connsiteX3" fmla="*/ 275431 w 1200944"/>
              <a:gd name="connsiteY3" fmla="*/ 0 h 199231"/>
              <a:gd name="connsiteX4" fmla="*/ 344488 w 1200944"/>
              <a:gd name="connsiteY4" fmla="*/ 166689 h 199231"/>
              <a:gd name="connsiteX5" fmla="*/ 413544 w 1200944"/>
              <a:gd name="connsiteY5" fmla="*/ 66676 h 199231"/>
              <a:gd name="connsiteX6" fmla="*/ 465931 w 1200944"/>
              <a:gd name="connsiteY6" fmla="*/ 145256 h 199231"/>
              <a:gd name="connsiteX7" fmla="*/ 1200944 w 1200944"/>
              <a:gd name="connsiteY7" fmla="*/ 94456 h 199231"/>
              <a:gd name="connsiteX0" fmla="*/ 0 w 1200944"/>
              <a:gd name="connsiteY0" fmla="*/ 109538 h 199231"/>
              <a:gd name="connsiteX1" fmla="*/ 78582 w 1200944"/>
              <a:gd name="connsiteY1" fmla="*/ 199231 h 199231"/>
              <a:gd name="connsiteX2" fmla="*/ 180181 w 1200944"/>
              <a:gd name="connsiteY2" fmla="*/ 107157 h 199231"/>
              <a:gd name="connsiteX3" fmla="*/ 275431 w 1200944"/>
              <a:gd name="connsiteY3" fmla="*/ 0 h 199231"/>
              <a:gd name="connsiteX4" fmla="*/ 344488 w 1200944"/>
              <a:gd name="connsiteY4" fmla="*/ 166689 h 199231"/>
              <a:gd name="connsiteX5" fmla="*/ 413544 w 1200944"/>
              <a:gd name="connsiteY5" fmla="*/ 66676 h 199231"/>
              <a:gd name="connsiteX6" fmla="*/ 465931 w 1200944"/>
              <a:gd name="connsiteY6" fmla="*/ 145256 h 199231"/>
              <a:gd name="connsiteX7" fmla="*/ 554038 w 1200944"/>
              <a:gd name="connsiteY7" fmla="*/ 140494 h 199231"/>
              <a:gd name="connsiteX8" fmla="*/ 1200944 w 1200944"/>
              <a:gd name="connsiteY8" fmla="*/ 94456 h 199231"/>
              <a:gd name="connsiteX0" fmla="*/ 0 w 1200944"/>
              <a:gd name="connsiteY0" fmla="*/ 121444 h 211137"/>
              <a:gd name="connsiteX1" fmla="*/ 78582 w 1200944"/>
              <a:gd name="connsiteY1" fmla="*/ 211137 h 211137"/>
              <a:gd name="connsiteX2" fmla="*/ 180181 w 1200944"/>
              <a:gd name="connsiteY2" fmla="*/ 119063 h 211137"/>
              <a:gd name="connsiteX3" fmla="*/ 275431 w 1200944"/>
              <a:gd name="connsiteY3" fmla="*/ 11906 h 211137"/>
              <a:gd name="connsiteX4" fmla="*/ 344488 w 1200944"/>
              <a:gd name="connsiteY4" fmla="*/ 178595 h 211137"/>
              <a:gd name="connsiteX5" fmla="*/ 413544 w 1200944"/>
              <a:gd name="connsiteY5" fmla="*/ 78582 h 211137"/>
              <a:gd name="connsiteX6" fmla="*/ 465931 w 1200944"/>
              <a:gd name="connsiteY6" fmla="*/ 157162 h 211137"/>
              <a:gd name="connsiteX7" fmla="*/ 513556 w 1200944"/>
              <a:gd name="connsiteY7" fmla="*/ 0 h 211137"/>
              <a:gd name="connsiteX8" fmla="*/ 1200944 w 1200944"/>
              <a:gd name="connsiteY8" fmla="*/ 106362 h 211137"/>
              <a:gd name="connsiteX0" fmla="*/ 0 w 1200944"/>
              <a:gd name="connsiteY0" fmla="*/ 121444 h 211137"/>
              <a:gd name="connsiteX1" fmla="*/ 78582 w 1200944"/>
              <a:gd name="connsiteY1" fmla="*/ 211137 h 211137"/>
              <a:gd name="connsiteX2" fmla="*/ 180181 w 1200944"/>
              <a:gd name="connsiteY2" fmla="*/ 119063 h 211137"/>
              <a:gd name="connsiteX3" fmla="*/ 275431 w 1200944"/>
              <a:gd name="connsiteY3" fmla="*/ 11906 h 211137"/>
              <a:gd name="connsiteX4" fmla="*/ 344488 w 1200944"/>
              <a:gd name="connsiteY4" fmla="*/ 178595 h 211137"/>
              <a:gd name="connsiteX5" fmla="*/ 413544 w 1200944"/>
              <a:gd name="connsiteY5" fmla="*/ 78582 h 211137"/>
              <a:gd name="connsiteX6" fmla="*/ 465931 w 1200944"/>
              <a:gd name="connsiteY6" fmla="*/ 157162 h 211137"/>
              <a:gd name="connsiteX7" fmla="*/ 513556 w 1200944"/>
              <a:gd name="connsiteY7" fmla="*/ 0 h 211137"/>
              <a:gd name="connsiteX8" fmla="*/ 577850 w 1200944"/>
              <a:gd name="connsiteY8" fmla="*/ 9525 h 211137"/>
              <a:gd name="connsiteX9" fmla="*/ 1200944 w 1200944"/>
              <a:gd name="connsiteY9" fmla="*/ 106362 h 211137"/>
              <a:gd name="connsiteX0" fmla="*/ 0 w 1200944"/>
              <a:gd name="connsiteY0" fmla="*/ 121444 h 211137"/>
              <a:gd name="connsiteX1" fmla="*/ 78582 w 1200944"/>
              <a:gd name="connsiteY1" fmla="*/ 211137 h 211137"/>
              <a:gd name="connsiteX2" fmla="*/ 180181 w 1200944"/>
              <a:gd name="connsiteY2" fmla="*/ 119063 h 211137"/>
              <a:gd name="connsiteX3" fmla="*/ 275431 w 1200944"/>
              <a:gd name="connsiteY3" fmla="*/ 11906 h 211137"/>
              <a:gd name="connsiteX4" fmla="*/ 344488 w 1200944"/>
              <a:gd name="connsiteY4" fmla="*/ 178595 h 211137"/>
              <a:gd name="connsiteX5" fmla="*/ 413544 w 1200944"/>
              <a:gd name="connsiteY5" fmla="*/ 78582 h 211137"/>
              <a:gd name="connsiteX6" fmla="*/ 465931 w 1200944"/>
              <a:gd name="connsiteY6" fmla="*/ 157162 h 211137"/>
              <a:gd name="connsiteX7" fmla="*/ 513556 w 1200944"/>
              <a:gd name="connsiteY7" fmla="*/ 0 h 211137"/>
              <a:gd name="connsiteX8" fmla="*/ 554038 w 1200944"/>
              <a:gd name="connsiteY8" fmla="*/ 80962 h 211137"/>
              <a:gd name="connsiteX9" fmla="*/ 1200944 w 1200944"/>
              <a:gd name="connsiteY9" fmla="*/ 106362 h 211137"/>
              <a:gd name="connsiteX0" fmla="*/ 0 w 1200944"/>
              <a:gd name="connsiteY0" fmla="*/ 121444 h 211137"/>
              <a:gd name="connsiteX1" fmla="*/ 78582 w 1200944"/>
              <a:gd name="connsiteY1" fmla="*/ 211137 h 211137"/>
              <a:gd name="connsiteX2" fmla="*/ 180181 w 1200944"/>
              <a:gd name="connsiteY2" fmla="*/ 119063 h 211137"/>
              <a:gd name="connsiteX3" fmla="*/ 275431 w 1200944"/>
              <a:gd name="connsiteY3" fmla="*/ 11906 h 211137"/>
              <a:gd name="connsiteX4" fmla="*/ 344488 w 1200944"/>
              <a:gd name="connsiteY4" fmla="*/ 178595 h 211137"/>
              <a:gd name="connsiteX5" fmla="*/ 413544 w 1200944"/>
              <a:gd name="connsiteY5" fmla="*/ 78582 h 211137"/>
              <a:gd name="connsiteX6" fmla="*/ 465931 w 1200944"/>
              <a:gd name="connsiteY6" fmla="*/ 157162 h 211137"/>
              <a:gd name="connsiteX7" fmla="*/ 513556 w 1200944"/>
              <a:gd name="connsiteY7" fmla="*/ 0 h 211137"/>
              <a:gd name="connsiteX8" fmla="*/ 554038 w 1200944"/>
              <a:gd name="connsiteY8" fmla="*/ 80962 h 211137"/>
              <a:gd name="connsiteX9" fmla="*/ 620713 w 1200944"/>
              <a:gd name="connsiteY9" fmla="*/ 85725 h 211137"/>
              <a:gd name="connsiteX10" fmla="*/ 1200944 w 1200944"/>
              <a:gd name="connsiteY10" fmla="*/ 106362 h 211137"/>
              <a:gd name="connsiteX0" fmla="*/ 0 w 1200944"/>
              <a:gd name="connsiteY0" fmla="*/ 121444 h 211137"/>
              <a:gd name="connsiteX1" fmla="*/ 78582 w 1200944"/>
              <a:gd name="connsiteY1" fmla="*/ 211137 h 211137"/>
              <a:gd name="connsiteX2" fmla="*/ 180181 w 1200944"/>
              <a:gd name="connsiteY2" fmla="*/ 119063 h 211137"/>
              <a:gd name="connsiteX3" fmla="*/ 275431 w 1200944"/>
              <a:gd name="connsiteY3" fmla="*/ 11906 h 211137"/>
              <a:gd name="connsiteX4" fmla="*/ 344488 w 1200944"/>
              <a:gd name="connsiteY4" fmla="*/ 178595 h 211137"/>
              <a:gd name="connsiteX5" fmla="*/ 413544 w 1200944"/>
              <a:gd name="connsiteY5" fmla="*/ 78582 h 211137"/>
              <a:gd name="connsiteX6" fmla="*/ 465931 w 1200944"/>
              <a:gd name="connsiteY6" fmla="*/ 157162 h 211137"/>
              <a:gd name="connsiteX7" fmla="*/ 513556 w 1200944"/>
              <a:gd name="connsiteY7" fmla="*/ 0 h 211137"/>
              <a:gd name="connsiteX8" fmla="*/ 554038 w 1200944"/>
              <a:gd name="connsiteY8" fmla="*/ 80962 h 211137"/>
              <a:gd name="connsiteX9" fmla="*/ 604044 w 1200944"/>
              <a:gd name="connsiteY9" fmla="*/ 33337 h 211137"/>
              <a:gd name="connsiteX10" fmla="*/ 1200944 w 1200944"/>
              <a:gd name="connsiteY10" fmla="*/ 106362 h 211137"/>
              <a:gd name="connsiteX0" fmla="*/ 0 w 1200944"/>
              <a:gd name="connsiteY0" fmla="*/ 121444 h 211137"/>
              <a:gd name="connsiteX1" fmla="*/ 78582 w 1200944"/>
              <a:gd name="connsiteY1" fmla="*/ 211137 h 211137"/>
              <a:gd name="connsiteX2" fmla="*/ 180181 w 1200944"/>
              <a:gd name="connsiteY2" fmla="*/ 119063 h 211137"/>
              <a:gd name="connsiteX3" fmla="*/ 275431 w 1200944"/>
              <a:gd name="connsiteY3" fmla="*/ 11906 h 211137"/>
              <a:gd name="connsiteX4" fmla="*/ 344488 w 1200944"/>
              <a:gd name="connsiteY4" fmla="*/ 178595 h 211137"/>
              <a:gd name="connsiteX5" fmla="*/ 413544 w 1200944"/>
              <a:gd name="connsiteY5" fmla="*/ 78582 h 211137"/>
              <a:gd name="connsiteX6" fmla="*/ 465931 w 1200944"/>
              <a:gd name="connsiteY6" fmla="*/ 157162 h 211137"/>
              <a:gd name="connsiteX7" fmla="*/ 513556 w 1200944"/>
              <a:gd name="connsiteY7" fmla="*/ 0 h 211137"/>
              <a:gd name="connsiteX8" fmla="*/ 554038 w 1200944"/>
              <a:gd name="connsiteY8" fmla="*/ 80962 h 211137"/>
              <a:gd name="connsiteX9" fmla="*/ 604044 w 1200944"/>
              <a:gd name="connsiteY9" fmla="*/ 33337 h 211137"/>
              <a:gd name="connsiteX10" fmla="*/ 658813 w 1200944"/>
              <a:gd name="connsiteY10" fmla="*/ 40482 h 211137"/>
              <a:gd name="connsiteX11" fmla="*/ 1200944 w 1200944"/>
              <a:gd name="connsiteY11" fmla="*/ 106362 h 211137"/>
              <a:gd name="connsiteX0" fmla="*/ 0 w 1200944"/>
              <a:gd name="connsiteY0" fmla="*/ 121444 h 211137"/>
              <a:gd name="connsiteX1" fmla="*/ 78582 w 1200944"/>
              <a:gd name="connsiteY1" fmla="*/ 211137 h 211137"/>
              <a:gd name="connsiteX2" fmla="*/ 180181 w 1200944"/>
              <a:gd name="connsiteY2" fmla="*/ 119063 h 211137"/>
              <a:gd name="connsiteX3" fmla="*/ 275431 w 1200944"/>
              <a:gd name="connsiteY3" fmla="*/ 11906 h 211137"/>
              <a:gd name="connsiteX4" fmla="*/ 344488 w 1200944"/>
              <a:gd name="connsiteY4" fmla="*/ 178595 h 211137"/>
              <a:gd name="connsiteX5" fmla="*/ 413544 w 1200944"/>
              <a:gd name="connsiteY5" fmla="*/ 78582 h 211137"/>
              <a:gd name="connsiteX6" fmla="*/ 465931 w 1200944"/>
              <a:gd name="connsiteY6" fmla="*/ 157162 h 211137"/>
              <a:gd name="connsiteX7" fmla="*/ 513556 w 1200944"/>
              <a:gd name="connsiteY7" fmla="*/ 0 h 211137"/>
              <a:gd name="connsiteX8" fmla="*/ 554038 w 1200944"/>
              <a:gd name="connsiteY8" fmla="*/ 80962 h 211137"/>
              <a:gd name="connsiteX9" fmla="*/ 604044 w 1200944"/>
              <a:gd name="connsiteY9" fmla="*/ 33337 h 211137"/>
              <a:gd name="connsiteX10" fmla="*/ 673101 w 1200944"/>
              <a:gd name="connsiteY10" fmla="*/ 83344 h 211137"/>
              <a:gd name="connsiteX11" fmla="*/ 1200944 w 1200944"/>
              <a:gd name="connsiteY11" fmla="*/ 106362 h 211137"/>
              <a:gd name="connsiteX0" fmla="*/ 0 w 1200944"/>
              <a:gd name="connsiteY0" fmla="*/ 121444 h 211137"/>
              <a:gd name="connsiteX1" fmla="*/ 78582 w 1200944"/>
              <a:gd name="connsiteY1" fmla="*/ 211137 h 211137"/>
              <a:gd name="connsiteX2" fmla="*/ 180181 w 1200944"/>
              <a:gd name="connsiteY2" fmla="*/ 119063 h 211137"/>
              <a:gd name="connsiteX3" fmla="*/ 275431 w 1200944"/>
              <a:gd name="connsiteY3" fmla="*/ 11906 h 211137"/>
              <a:gd name="connsiteX4" fmla="*/ 344488 w 1200944"/>
              <a:gd name="connsiteY4" fmla="*/ 178595 h 211137"/>
              <a:gd name="connsiteX5" fmla="*/ 413544 w 1200944"/>
              <a:gd name="connsiteY5" fmla="*/ 78582 h 211137"/>
              <a:gd name="connsiteX6" fmla="*/ 465931 w 1200944"/>
              <a:gd name="connsiteY6" fmla="*/ 157162 h 211137"/>
              <a:gd name="connsiteX7" fmla="*/ 513556 w 1200944"/>
              <a:gd name="connsiteY7" fmla="*/ 0 h 211137"/>
              <a:gd name="connsiteX8" fmla="*/ 554038 w 1200944"/>
              <a:gd name="connsiteY8" fmla="*/ 80962 h 211137"/>
              <a:gd name="connsiteX9" fmla="*/ 604044 w 1200944"/>
              <a:gd name="connsiteY9" fmla="*/ 33337 h 211137"/>
              <a:gd name="connsiteX10" fmla="*/ 673101 w 1200944"/>
              <a:gd name="connsiteY10" fmla="*/ 83344 h 211137"/>
              <a:gd name="connsiteX11" fmla="*/ 735013 w 1200944"/>
              <a:gd name="connsiteY11" fmla="*/ 88107 h 211137"/>
              <a:gd name="connsiteX12" fmla="*/ 1200944 w 1200944"/>
              <a:gd name="connsiteY12" fmla="*/ 106362 h 211137"/>
              <a:gd name="connsiteX0" fmla="*/ 0 w 1200944"/>
              <a:gd name="connsiteY0" fmla="*/ 121444 h 211137"/>
              <a:gd name="connsiteX1" fmla="*/ 78582 w 1200944"/>
              <a:gd name="connsiteY1" fmla="*/ 211137 h 211137"/>
              <a:gd name="connsiteX2" fmla="*/ 180181 w 1200944"/>
              <a:gd name="connsiteY2" fmla="*/ 119063 h 211137"/>
              <a:gd name="connsiteX3" fmla="*/ 275431 w 1200944"/>
              <a:gd name="connsiteY3" fmla="*/ 11906 h 211137"/>
              <a:gd name="connsiteX4" fmla="*/ 344488 w 1200944"/>
              <a:gd name="connsiteY4" fmla="*/ 178595 h 211137"/>
              <a:gd name="connsiteX5" fmla="*/ 413544 w 1200944"/>
              <a:gd name="connsiteY5" fmla="*/ 78582 h 211137"/>
              <a:gd name="connsiteX6" fmla="*/ 465931 w 1200944"/>
              <a:gd name="connsiteY6" fmla="*/ 157162 h 211137"/>
              <a:gd name="connsiteX7" fmla="*/ 513556 w 1200944"/>
              <a:gd name="connsiteY7" fmla="*/ 0 h 211137"/>
              <a:gd name="connsiteX8" fmla="*/ 554038 w 1200944"/>
              <a:gd name="connsiteY8" fmla="*/ 80962 h 211137"/>
              <a:gd name="connsiteX9" fmla="*/ 604044 w 1200944"/>
              <a:gd name="connsiteY9" fmla="*/ 33337 h 211137"/>
              <a:gd name="connsiteX10" fmla="*/ 673101 w 1200944"/>
              <a:gd name="connsiteY10" fmla="*/ 83344 h 211137"/>
              <a:gd name="connsiteX11" fmla="*/ 720726 w 1200944"/>
              <a:gd name="connsiteY11" fmla="*/ 0 h 211137"/>
              <a:gd name="connsiteX12" fmla="*/ 1200944 w 1200944"/>
              <a:gd name="connsiteY12" fmla="*/ 106362 h 211137"/>
              <a:gd name="connsiteX0" fmla="*/ 0 w 1200944"/>
              <a:gd name="connsiteY0" fmla="*/ 121444 h 211137"/>
              <a:gd name="connsiteX1" fmla="*/ 78582 w 1200944"/>
              <a:gd name="connsiteY1" fmla="*/ 211137 h 211137"/>
              <a:gd name="connsiteX2" fmla="*/ 180181 w 1200944"/>
              <a:gd name="connsiteY2" fmla="*/ 119063 h 211137"/>
              <a:gd name="connsiteX3" fmla="*/ 275431 w 1200944"/>
              <a:gd name="connsiteY3" fmla="*/ 11906 h 211137"/>
              <a:gd name="connsiteX4" fmla="*/ 344488 w 1200944"/>
              <a:gd name="connsiteY4" fmla="*/ 178595 h 211137"/>
              <a:gd name="connsiteX5" fmla="*/ 413544 w 1200944"/>
              <a:gd name="connsiteY5" fmla="*/ 78582 h 211137"/>
              <a:gd name="connsiteX6" fmla="*/ 465931 w 1200944"/>
              <a:gd name="connsiteY6" fmla="*/ 157162 h 211137"/>
              <a:gd name="connsiteX7" fmla="*/ 513556 w 1200944"/>
              <a:gd name="connsiteY7" fmla="*/ 0 h 211137"/>
              <a:gd name="connsiteX8" fmla="*/ 554038 w 1200944"/>
              <a:gd name="connsiteY8" fmla="*/ 80962 h 211137"/>
              <a:gd name="connsiteX9" fmla="*/ 604044 w 1200944"/>
              <a:gd name="connsiteY9" fmla="*/ 33337 h 211137"/>
              <a:gd name="connsiteX10" fmla="*/ 673101 w 1200944"/>
              <a:gd name="connsiteY10" fmla="*/ 83344 h 211137"/>
              <a:gd name="connsiteX11" fmla="*/ 720726 w 1200944"/>
              <a:gd name="connsiteY11" fmla="*/ 0 h 211137"/>
              <a:gd name="connsiteX12" fmla="*/ 794544 w 1200944"/>
              <a:gd name="connsiteY12" fmla="*/ 16669 h 211137"/>
              <a:gd name="connsiteX13" fmla="*/ 1200944 w 1200944"/>
              <a:gd name="connsiteY13" fmla="*/ 106362 h 211137"/>
              <a:gd name="connsiteX0" fmla="*/ 0 w 1200944"/>
              <a:gd name="connsiteY0" fmla="*/ 121444 h 211137"/>
              <a:gd name="connsiteX1" fmla="*/ 78582 w 1200944"/>
              <a:gd name="connsiteY1" fmla="*/ 211137 h 211137"/>
              <a:gd name="connsiteX2" fmla="*/ 180181 w 1200944"/>
              <a:gd name="connsiteY2" fmla="*/ 119063 h 211137"/>
              <a:gd name="connsiteX3" fmla="*/ 275431 w 1200944"/>
              <a:gd name="connsiteY3" fmla="*/ 11906 h 211137"/>
              <a:gd name="connsiteX4" fmla="*/ 344488 w 1200944"/>
              <a:gd name="connsiteY4" fmla="*/ 178595 h 211137"/>
              <a:gd name="connsiteX5" fmla="*/ 413544 w 1200944"/>
              <a:gd name="connsiteY5" fmla="*/ 78582 h 211137"/>
              <a:gd name="connsiteX6" fmla="*/ 465931 w 1200944"/>
              <a:gd name="connsiteY6" fmla="*/ 157162 h 211137"/>
              <a:gd name="connsiteX7" fmla="*/ 513556 w 1200944"/>
              <a:gd name="connsiteY7" fmla="*/ 0 h 211137"/>
              <a:gd name="connsiteX8" fmla="*/ 554038 w 1200944"/>
              <a:gd name="connsiteY8" fmla="*/ 80962 h 211137"/>
              <a:gd name="connsiteX9" fmla="*/ 604044 w 1200944"/>
              <a:gd name="connsiteY9" fmla="*/ 33337 h 211137"/>
              <a:gd name="connsiteX10" fmla="*/ 673101 w 1200944"/>
              <a:gd name="connsiteY10" fmla="*/ 83344 h 211137"/>
              <a:gd name="connsiteX11" fmla="*/ 720726 w 1200944"/>
              <a:gd name="connsiteY11" fmla="*/ 0 h 211137"/>
              <a:gd name="connsiteX12" fmla="*/ 756444 w 1200944"/>
              <a:gd name="connsiteY12" fmla="*/ 133350 h 211137"/>
              <a:gd name="connsiteX13" fmla="*/ 1200944 w 1200944"/>
              <a:gd name="connsiteY13" fmla="*/ 106362 h 211137"/>
              <a:gd name="connsiteX0" fmla="*/ 0 w 1200944"/>
              <a:gd name="connsiteY0" fmla="*/ 121444 h 211137"/>
              <a:gd name="connsiteX1" fmla="*/ 78582 w 1200944"/>
              <a:gd name="connsiteY1" fmla="*/ 211137 h 211137"/>
              <a:gd name="connsiteX2" fmla="*/ 180181 w 1200944"/>
              <a:gd name="connsiteY2" fmla="*/ 119063 h 211137"/>
              <a:gd name="connsiteX3" fmla="*/ 275431 w 1200944"/>
              <a:gd name="connsiteY3" fmla="*/ 11906 h 211137"/>
              <a:gd name="connsiteX4" fmla="*/ 344488 w 1200944"/>
              <a:gd name="connsiteY4" fmla="*/ 178595 h 211137"/>
              <a:gd name="connsiteX5" fmla="*/ 413544 w 1200944"/>
              <a:gd name="connsiteY5" fmla="*/ 78582 h 211137"/>
              <a:gd name="connsiteX6" fmla="*/ 465931 w 1200944"/>
              <a:gd name="connsiteY6" fmla="*/ 157162 h 211137"/>
              <a:gd name="connsiteX7" fmla="*/ 513556 w 1200944"/>
              <a:gd name="connsiteY7" fmla="*/ 0 h 211137"/>
              <a:gd name="connsiteX8" fmla="*/ 554038 w 1200944"/>
              <a:gd name="connsiteY8" fmla="*/ 80962 h 211137"/>
              <a:gd name="connsiteX9" fmla="*/ 604044 w 1200944"/>
              <a:gd name="connsiteY9" fmla="*/ 33337 h 211137"/>
              <a:gd name="connsiteX10" fmla="*/ 673101 w 1200944"/>
              <a:gd name="connsiteY10" fmla="*/ 83344 h 211137"/>
              <a:gd name="connsiteX11" fmla="*/ 720726 w 1200944"/>
              <a:gd name="connsiteY11" fmla="*/ 0 h 211137"/>
              <a:gd name="connsiteX12" fmla="*/ 756444 w 1200944"/>
              <a:gd name="connsiteY12" fmla="*/ 133350 h 211137"/>
              <a:gd name="connsiteX13" fmla="*/ 837406 w 1200944"/>
              <a:gd name="connsiteY13" fmla="*/ 126207 h 211137"/>
              <a:gd name="connsiteX14" fmla="*/ 1200944 w 1200944"/>
              <a:gd name="connsiteY14" fmla="*/ 106362 h 211137"/>
              <a:gd name="connsiteX0" fmla="*/ 0 w 1200944"/>
              <a:gd name="connsiteY0" fmla="*/ 121444 h 211137"/>
              <a:gd name="connsiteX1" fmla="*/ 78582 w 1200944"/>
              <a:gd name="connsiteY1" fmla="*/ 211137 h 211137"/>
              <a:gd name="connsiteX2" fmla="*/ 180181 w 1200944"/>
              <a:gd name="connsiteY2" fmla="*/ 119063 h 211137"/>
              <a:gd name="connsiteX3" fmla="*/ 275431 w 1200944"/>
              <a:gd name="connsiteY3" fmla="*/ 11906 h 211137"/>
              <a:gd name="connsiteX4" fmla="*/ 344488 w 1200944"/>
              <a:gd name="connsiteY4" fmla="*/ 178595 h 211137"/>
              <a:gd name="connsiteX5" fmla="*/ 413544 w 1200944"/>
              <a:gd name="connsiteY5" fmla="*/ 78582 h 211137"/>
              <a:gd name="connsiteX6" fmla="*/ 465931 w 1200944"/>
              <a:gd name="connsiteY6" fmla="*/ 157162 h 211137"/>
              <a:gd name="connsiteX7" fmla="*/ 513556 w 1200944"/>
              <a:gd name="connsiteY7" fmla="*/ 0 h 211137"/>
              <a:gd name="connsiteX8" fmla="*/ 554038 w 1200944"/>
              <a:gd name="connsiteY8" fmla="*/ 80962 h 211137"/>
              <a:gd name="connsiteX9" fmla="*/ 604044 w 1200944"/>
              <a:gd name="connsiteY9" fmla="*/ 33337 h 211137"/>
              <a:gd name="connsiteX10" fmla="*/ 673101 w 1200944"/>
              <a:gd name="connsiteY10" fmla="*/ 83344 h 211137"/>
              <a:gd name="connsiteX11" fmla="*/ 720726 w 1200944"/>
              <a:gd name="connsiteY11" fmla="*/ 0 h 211137"/>
              <a:gd name="connsiteX12" fmla="*/ 756444 w 1200944"/>
              <a:gd name="connsiteY12" fmla="*/ 133350 h 211137"/>
              <a:gd name="connsiteX13" fmla="*/ 827881 w 1200944"/>
              <a:gd name="connsiteY13" fmla="*/ 38100 h 211137"/>
              <a:gd name="connsiteX14" fmla="*/ 1200944 w 1200944"/>
              <a:gd name="connsiteY14" fmla="*/ 106362 h 211137"/>
              <a:gd name="connsiteX0" fmla="*/ 0 w 1200944"/>
              <a:gd name="connsiteY0" fmla="*/ 121444 h 211137"/>
              <a:gd name="connsiteX1" fmla="*/ 78582 w 1200944"/>
              <a:gd name="connsiteY1" fmla="*/ 211137 h 211137"/>
              <a:gd name="connsiteX2" fmla="*/ 180181 w 1200944"/>
              <a:gd name="connsiteY2" fmla="*/ 119063 h 211137"/>
              <a:gd name="connsiteX3" fmla="*/ 275431 w 1200944"/>
              <a:gd name="connsiteY3" fmla="*/ 11906 h 211137"/>
              <a:gd name="connsiteX4" fmla="*/ 344488 w 1200944"/>
              <a:gd name="connsiteY4" fmla="*/ 178595 h 211137"/>
              <a:gd name="connsiteX5" fmla="*/ 413544 w 1200944"/>
              <a:gd name="connsiteY5" fmla="*/ 78582 h 211137"/>
              <a:gd name="connsiteX6" fmla="*/ 465931 w 1200944"/>
              <a:gd name="connsiteY6" fmla="*/ 157162 h 211137"/>
              <a:gd name="connsiteX7" fmla="*/ 513556 w 1200944"/>
              <a:gd name="connsiteY7" fmla="*/ 0 h 211137"/>
              <a:gd name="connsiteX8" fmla="*/ 554038 w 1200944"/>
              <a:gd name="connsiteY8" fmla="*/ 80962 h 211137"/>
              <a:gd name="connsiteX9" fmla="*/ 604044 w 1200944"/>
              <a:gd name="connsiteY9" fmla="*/ 33337 h 211137"/>
              <a:gd name="connsiteX10" fmla="*/ 673101 w 1200944"/>
              <a:gd name="connsiteY10" fmla="*/ 83344 h 211137"/>
              <a:gd name="connsiteX11" fmla="*/ 720726 w 1200944"/>
              <a:gd name="connsiteY11" fmla="*/ 0 h 211137"/>
              <a:gd name="connsiteX12" fmla="*/ 756444 w 1200944"/>
              <a:gd name="connsiteY12" fmla="*/ 133350 h 211137"/>
              <a:gd name="connsiteX13" fmla="*/ 827881 w 1200944"/>
              <a:gd name="connsiteY13" fmla="*/ 38100 h 211137"/>
              <a:gd name="connsiteX14" fmla="*/ 915988 w 1200944"/>
              <a:gd name="connsiteY14" fmla="*/ 57150 h 211137"/>
              <a:gd name="connsiteX15" fmla="*/ 1200944 w 1200944"/>
              <a:gd name="connsiteY15" fmla="*/ 106362 h 211137"/>
              <a:gd name="connsiteX0" fmla="*/ 0 w 1200944"/>
              <a:gd name="connsiteY0" fmla="*/ 121444 h 211137"/>
              <a:gd name="connsiteX1" fmla="*/ 78582 w 1200944"/>
              <a:gd name="connsiteY1" fmla="*/ 211137 h 211137"/>
              <a:gd name="connsiteX2" fmla="*/ 180181 w 1200944"/>
              <a:gd name="connsiteY2" fmla="*/ 119063 h 211137"/>
              <a:gd name="connsiteX3" fmla="*/ 275431 w 1200944"/>
              <a:gd name="connsiteY3" fmla="*/ 11906 h 211137"/>
              <a:gd name="connsiteX4" fmla="*/ 344488 w 1200944"/>
              <a:gd name="connsiteY4" fmla="*/ 178595 h 211137"/>
              <a:gd name="connsiteX5" fmla="*/ 413544 w 1200944"/>
              <a:gd name="connsiteY5" fmla="*/ 78582 h 211137"/>
              <a:gd name="connsiteX6" fmla="*/ 465931 w 1200944"/>
              <a:gd name="connsiteY6" fmla="*/ 157162 h 211137"/>
              <a:gd name="connsiteX7" fmla="*/ 513556 w 1200944"/>
              <a:gd name="connsiteY7" fmla="*/ 0 h 211137"/>
              <a:gd name="connsiteX8" fmla="*/ 554038 w 1200944"/>
              <a:gd name="connsiteY8" fmla="*/ 80962 h 211137"/>
              <a:gd name="connsiteX9" fmla="*/ 604044 w 1200944"/>
              <a:gd name="connsiteY9" fmla="*/ 33337 h 211137"/>
              <a:gd name="connsiteX10" fmla="*/ 673101 w 1200944"/>
              <a:gd name="connsiteY10" fmla="*/ 83344 h 211137"/>
              <a:gd name="connsiteX11" fmla="*/ 720726 w 1200944"/>
              <a:gd name="connsiteY11" fmla="*/ 0 h 211137"/>
              <a:gd name="connsiteX12" fmla="*/ 756444 w 1200944"/>
              <a:gd name="connsiteY12" fmla="*/ 133350 h 211137"/>
              <a:gd name="connsiteX13" fmla="*/ 827881 w 1200944"/>
              <a:gd name="connsiteY13" fmla="*/ 38100 h 211137"/>
              <a:gd name="connsiteX14" fmla="*/ 906463 w 1200944"/>
              <a:gd name="connsiteY14" fmla="*/ 107156 h 211137"/>
              <a:gd name="connsiteX15" fmla="*/ 1200944 w 1200944"/>
              <a:gd name="connsiteY15" fmla="*/ 106362 h 211137"/>
              <a:gd name="connsiteX0" fmla="*/ 0 w 1200944"/>
              <a:gd name="connsiteY0" fmla="*/ 121444 h 211137"/>
              <a:gd name="connsiteX1" fmla="*/ 78582 w 1200944"/>
              <a:gd name="connsiteY1" fmla="*/ 211137 h 211137"/>
              <a:gd name="connsiteX2" fmla="*/ 180181 w 1200944"/>
              <a:gd name="connsiteY2" fmla="*/ 119063 h 211137"/>
              <a:gd name="connsiteX3" fmla="*/ 180181 w 1200944"/>
              <a:gd name="connsiteY3" fmla="*/ 119063 h 211137"/>
              <a:gd name="connsiteX4" fmla="*/ 275431 w 1200944"/>
              <a:gd name="connsiteY4" fmla="*/ 11906 h 211137"/>
              <a:gd name="connsiteX5" fmla="*/ 344488 w 1200944"/>
              <a:gd name="connsiteY5" fmla="*/ 178595 h 211137"/>
              <a:gd name="connsiteX6" fmla="*/ 413544 w 1200944"/>
              <a:gd name="connsiteY6" fmla="*/ 78582 h 211137"/>
              <a:gd name="connsiteX7" fmla="*/ 465931 w 1200944"/>
              <a:gd name="connsiteY7" fmla="*/ 157162 h 211137"/>
              <a:gd name="connsiteX8" fmla="*/ 513556 w 1200944"/>
              <a:gd name="connsiteY8" fmla="*/ 0 h 211137"/>
              <a:gd name="connsiteX9" fmla="*/ 554038 w 1200944"/>
              <a:gd name="connsiteY9" fmla="*/ 80962 h 211137"/>
              <a:gd name="connsiteX10" fmla="*/ 604044 w 1200944"/>
              <a:gd name="connsiteY10" fmla="*/ 33337 h 211137"/>
              <a:gd name="connsiteX11" fmla="*/ 673101 w 1200944"/>
              <a:gd name="connsiteY11" fmla="*/ 83344 h 211137"/>
              <a:gd name="connsiteX12" fmla="*/ 720726 w 1200944"/>
              <a:gd name="connsiteY12" fmla="*/ 0 h 211137"/>
              <a:gd name="connsiteX13" fmla="*/ 756444 w 1200944"/>
              <a:gd name="connsiteY13" fmla="*/ 133350 h 211137"/>
              <a:gd name="connsiteX14" fmla="*/ 827881 w 1200944"/>
              <a:gd name="connsiteY14" fmla="*/ 38100 h 211137"/>
              <a:gd name="connsiteX15" fmla="*/ 906463 w 1200944"/>
              <a:gd name="connsiteY15" fmla="*/ 107156 h 211137"/>
              <a:gd name="connsiteX16" fmla="*/ 1200944 w 1200944"/>
              <a:gd name="connsiteY16" fmla="*/ 106362 h 211137"/>
              <a:gd name="connsiteX0" fmla="*/ 0 w 1200944"/>
              <a:gd name="connsiteY0" fmla="*/ 121444 h 211137"/>
              <a:gd name="connsiteX1" fmla="*/ 78582 w 1200944"/>
              <a:gd name="connsiteY1" fmla="*/ 211137 h 211137"/>
              <a:gd name="connsiteX2" fmla="*/ 180181 w 1200944"/>
              <a:gd name="connsiteY2" fmla="*/ 119063 h 211137"/>
              <a:gd name="connsiteX3" fmla="*/ 275431 w 1200944"/>
              <a:gd name="connsiteY3" fmla="*/ 11906 h 211137"/>
              <a:gd name="connsiteX4" fmla="*/ 344488 w 1200944"/>
              <a:gd name="connsiteY4" fmla="*/ 178595 h 211137"/>
              <a:gd name="connsiteX5" fmla="*/ 413544 w 1200944"/>
              <a:gd name="connsiteY5" fmla="*/ 78582 h 211137"/>
              <a:gd name="connsiteX6" fmla="*/ 465931 w 1200944"/>
              <a:gd name="connsiteY6" fmla="*/ 157162 h 211137"/>
              <a:gd name="connsiteX7" fmla="*/ 513556 w 1200944"/>
              <a:gd name="connsiteY7" fmla="*/ 0 h 211137"/>
              <a:gd name="connsiteX8" fmla="*/ 554038 w 1200944"/>
              <a:gd name="connsiteY8" fmla="*/ 80962 h 211137"/>
              <a:gd name="connsiteX9" fmla="*/ 604044 w 1200944"/>
              <a:gd name="connsiteY9" fmla="*/ 33337 h 211137"/>
              <a:gd name="connsiteX10" fmla="*/ 673101 w 1200944"/>
              <a:gd name="connsiteY10" fmla="*/ 83344 h 211137"/>
              <a:gd name="connsiteX11" fmla="*/ 720726 w 1200944"/>
              <a:gd name="connsiteY11" fmla="*/ 0 h 211137"/>
              <a:gd name="connsiteX12" fmla="*/ 756444 w 1200944"/>
              <a:gd name="connsiteY12" fmla="*/ 133350 h 211137"/>
              <a:gd name="connsiteX13" fmla="*/ 827881 w 1200944"/>
              <a:gd name="connsiteY13" fmla="*/ 38100 h 211137"/>
              <a:gd name="connsiteX14" fmla="*/ 906463 w 1200944"/>
              <a:gd name="connsiteY14" fmla="*/ 107156 h 211137"/>
              <a:gd name="connsiteX15" fmla="*/ 1200944 w 1200944"/>
              <a:gd name="connsiteY15" fmla="*/ 106362 h 211137"/>
              <a:gd name="connsiteX0" fmla="*/ 0 w 1200944"/>
              <a:gd name="connsiteY0" fmla="*/ 121444 h 178595"/>
              <a:gd name="connsiteX1" fmla="*/ 180181 w 1200944"/>
              <a:gd name="connsiteY1" fmla="*/ 119063 h 178595"/>
              <a:gd name="connsiteX2" fmla="*/ 275431 w 1200944"/>
              <a:gd name="connsiteY2" fmla="*/ 11906 h 178595"/>
              <a:gd name="connsiteX3" fmla="*/ 344488 w 1200944"/>
              <a:gd name="connsiteY3" fmla="*/ 178595 h 178595"/>
              <a:gd name="connsiteX4" fmla="*/ 413544 w 1200944"/>
              <a:gd name="connsiteY4" fmla="*/ 78582 h 178595"/>
              <a:gd name="connsiteX5" fmla="*/ 465931 w 1200944"/>
              <a:gd name="connsiteY5" fmla="*/ 157162 h 178595"/>
              <a:gd name="connsiteX6" fmla="*/ 513556 w 1200944"/>
              <a:gd name="connsiteY6" fmla="*/ 0 h 178595"/>
              <a:gd name="connsiteX7" fmla="*/ 554038 w 1200944"/>
              <a:gd name="connsiteY7" fmla="*/ 80962 h 178595"/>
              <a:gd name="connsiteX8" fmla="*/ 604044 w 1200944"/>
              <a:gd name="connsiteY8" fmla="*/ 33337 h 178595"/>
              <a:gd name="connsiteX9" fmla="*/ 673101 w 1200944"/>
              <a:gd name="connsiteY9" fmla="*/ 83344 h 178595"/>
              <a:gd name="connsiteX10" fmla="*/ 720726 w 1200944"/>
              <a:gd name="connsiteY10" fmla="*/ 0 h 178595"/>
              <a:gd name="connsiteX11" fmla="*/ 756444 w 1200944"/>
              <a:gd name="connsiteY11" fmla="*/ 133350 h 178595"/>
              <a:gd name="connsiteX12" fmla="*/ 827881 w 1200944"/>
              <a:gd name="connsiteY12" fmla="*/ 38100 h 178595"/>
              <a:gd name="connsiteX13" fmla="*/ 906463 w 1200944"/>
              <a:gd name="connsiteY13" fmla="*/ 107156 h 178595"/>
              <a:gd name="connsiteX14" fmla="*/ 1200944 w 1200944"/>
              <a:gd name="connsiteY14" fmla="*/ 106362 h 178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00944" h="178595">
                <a:moveTo>
                  <a:pt x="0" y="121444"/>
                </a:moveTo>
                <a:lnTo>
                  <a:pt x="180181" y="119063"/>
                </a:lnTo>
                <a:lnTo>
                  <a:pt x="275431" y="11906"/>
                </a:lnTo>
                <a:lnTo>
                  <a:pt x="344488" y="178595"/>
                </a:lnTo>
                <a:lnTo>
                  <a:pt x="413544" y="78582"/>
                </a:lnTo>
                <a:lnTo>
                  <a:pt x="465931" y="157162"/>
                </a:lnTo>
                <a:lnTo>
                  <a:pt x="513556" y="0"/>
                </a:lnTo>
                <a:lnTo>
                  <a:pt x="554038" y="80962"/>
                </a:lnTo>
                <a:lnTo>
                  <a:pt x="604044" y="33337"/>
                </a:lnTo>
                <a:lnTo>
                  <a:pt x="673101" y="83344"/>
                </a:lnTo>
                <a:lnTo>
                  <a:pt x="720726" y="0"/>
                </a:lnTo>
                <a:lnTo>
                  <a:pt x="756444" y="133350"/>
                </a:lnTo>
                <a:lnTo>
                  <a:pt x="827881" y="38100"/>
                </a:lnTo>
                <a:lnTo>
                  <a:pt x="906463" y="107156"/>
                </a:lnTo>
                <a:lnTo>
                  <a:pt x="1200944" y="106362"/>
                </a:lnTo>
              </a:path>
            </a:pathLst>
          </a:custGeom>
          <a:noFill/>
          <a:ln w="38100">
            <a:solidFill>
              <a:srgbClr val="FAE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603" name="组合 602"/>
          <p:cNvGrpSpPr/>
          <p:nvPr/>
        </p:nvGrpSpPr>
        <p:grpSpPr>
          <a:xfrm>
            <a:off x="5050672" y="2748100"/>
            <a:ext cx="1860138" cy="1194618"/>
            <a:chOff x="1718445" y="2975125"/>
            <a:chExt cx="1860138" cy="119461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pic>
          <p:nvPicPr>
            <p:cNvPr id="604" name="图片 603"/>
            <p:cNvPicPr>
              <a:picLocks noChangeAspect="1"/>
            </p:cNvPicPr>
            <p:nvPr/>
          </p:nvPicPr>
          <p:blipFill rotWithShape="1">
            <a:blip r:embed="rId27">
              <a:extLst>
                <a:ext uri="{BEBA8EAE-BF5A-486C-A8C5-ECC9F3942E4B}">
                  <a14:imgProps xmlns:a14="http://schemas.microsoft.com/office/drawing/2010/main">
                    <a14:imgLayer r:embed="rId28">
                      <a14:imgEffect>
                        <a14:artisticMarker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008" t="42839" r="75803" b="38933"/>
            <a:stretch/>
          </p:blipFill>
          <p:spPr>
            <a:xfrm rot="20966215">
              <a:off x="1828800" y="3009901"/>
              <a:ext cx="1581150" cy="1066800"/>
            </a:xfrm>
            <a:prstGeom prst="rect">
              <a:avLst/>
            </a:prstGeom>
          </p:spPr>
        </p:pic>
        <p:sp>
          <p:nvSpPr>
            <p:cNvPr id="605" name="圆角矩形 604"/>
            <p:cNvSpPr/>
            <p:nvPr/>
          </p:nvSpPr>
          <p:spPr>
            <a:xfrm rot="21019144">
              <a:off x="1718445" y="2975125"/>
              <a:ext cx="1860138" cy="1194618"/>
            </a:xfrm>
            <a:prstGeom prst="roundRect">
              <a:avLst/>
            </a:prstGeom>
            <a:noFill/>
            <a:ln w="38100">
              <a:solidFill>
                <a:srgbClr val="FF5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609" name="椭圆 608"/>
          <p:cNvSpPr/>
          <p:nvPr/>
        </p:nvSpPr>
        <p:spPr>
          <a:xfrm>
            <a:off x="-885146" y="-3613832"/>
            <a:ext cx="14115597" cy="14115597"/>
          </a:xfrm>
          <a:prstGeom prst="ellipse">
            <a:avLst/>
          </a:prstGeom>
          <a:solidFill>
            <a:srgbClr val="FF5050"/>
          </a:solidFill>
          <a:ln>
            <a:solidFill>
              <a:srgbClr val="FAE0B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11" name="椭圆 610"/>
          <p:cNvSpPr/>
          <p:nvPr/>
        </p:nvSpPr>
        <p:spPr>
          <a:xfrm>
            <a:off x="4609933" y="1899705"/>
            <a:ext cx="2833235" cy="2833235"/>
          </a:xfrm>
          <a:prstGeom prst="ellipse">
            <a:avLst/>
          </a:prstGeom>
          <a:solidFill>
            <a:schemeClr val="bg1"/>
          </a:solidFill>
          <a:ln>
            <a:solidFill>
              <a:srgbClr val="FAE0B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06" name="图片 605"/>
          <p:cNvPicPr>
            <a:picLocks noChangeAspect="1"/>
          </p:cNvPicPr>
          <p:nvPr/>
        </p:nvPicPr>
        <p:blipFill rotWithShape="1"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360" t="50977" r="43778" b="33888"/>
          <a:stretch/>
        </p:blipFill>
        <p:spPr>
          <a:xfrm>
            <a:off x="5010026" y="2558796"/>
            <a:ext cx="714375" cy="885825"/>
          </a:xfrm>
          <a:prstGeom prst="rect">
            <a:avLst/>
          </a:prstGeom>
        </p:spPr>
      </p:pic>
      <p:pic>
        <p:nvPicPr>
          <p:cNvPr id="607" name="图片 606"/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34" t="50000" r="44327" b="32912"/>
          <a:stretch/>
        </p:blipFill>
        <p:spPr>
          <a:xfrm>
            <a:off x="5663049" y="2482595"/>
            <a:ext cx="628650" cy="1000125"/>
          </a:xfrm>
          <a:prstGeom prst="rect">
            <a:avLst/>
          </a:prstGeom>
        </p:spPr>
      </p:pic>
      <p:pic>
        <p:nvPicPr>
          <p:cNvPr id="608" name="图片 607"/>
          <p:cNvPicPr>
            <a:picLocks noChangeAspect="1"/>
          </p:cNvPicPr>
          <p:nvPr/>
        </p:nvPicPr>
        <p:blipFill rotWithShape="1"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09" t="49511" r="44326" b="33201"/>
          <a:stretch/>
        </p:blipFill>
        <p:spPr>
          <a:xfrm>
            <a:off x="6323803" y="2470915"/>
            <a:ext cx="600075" cy="1011805"/>
          </a:xfrm>
          <a:prstGeom prst="rect">
            <a:avLst/>
          </a:prstGeom>
        </p:spPr>
      </p:pic>
      <p:pic>
        <p:nvPicPr>
          <p:cNvPr id="610" name="图片 609"/>
          <p:cNvPicPr>
            <a:picLocks noChangeAspect="1"/>
          </p:cNvPicPr>
          <p:nvPr/>
        </p:nvPicPr>
        <p:blipFill rotWithShape="1">
          <a:blip r:embed="rId31" cstate="print">
            <a:extLst>
              <a:ext uri="{BEBA8EAE-BF5A-486C-A8C5-ECC9F3942E4B}">
                <a14:imgProps xmlns:a14="http://schemas.microsoft.com/office/drawing/2010/main">
                  <a14:imgLayer r:embed="rId32">
                    <a14:imgEffect>
                      <a14:colorTemperature colorTemp="5300"/>
                    </a14:imgEffect>
                    <a14:imgEffect>
                      <a14:brightnessContrast bright="2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9740" t="40560" r="51646" b="33726"/>
          <a:stretch/>
        </p:blipFill>
        <p:spPr>
          <a:xfrm>
            <a:off x="5330772" y="3587991"/>
            <a:ext cx="1497470" cy="6316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8032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0142"/>
    </mc:Choice>
    <mc:Fallback xmlns="">
      <p:transition spd="slow" advTm="20142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3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3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3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3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" dur="3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autoRev="1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125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3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6" presetClass="emph" presetSubtype="0" autoRev="1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24" dur="125" fill="hold"/>
                                            <p:tgtEl>
                                              <p:spTgt spid="4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" presetID="5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3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3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3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6" presetClass="emph" presetSubtype="0" autoRev="1" fill="hold" grpId="1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31" dur="125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" presetID="22" presetClass="exit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33" dur="3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22" presetClass="exit" presetSubtype="2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36" dur="3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5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6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5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3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3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35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autoRev="1" fill="hold" grpId="1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125" fill="hold"/>
                                            <p:tgtEl>
                                              <p:spTgt spid="21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8" presetClass="emph" presetSubtype="0" repeatCount="indefinite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1" dur="2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" presetID="63" presetClass="path" presetSubtype="0" repeatCount="indefinite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875E-6 3.7037E-7 L 3.94245 3.7037E-7 " pathEditMode="relative" rAng="0" ptsTypes="AA">
                                          <p:cBhvr>
                                            <p:cTn id="53" dur="10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97122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" presetID="5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3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3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3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6" presetClass="emph" presetSubtype="0" autoRev="1" fill="hold" grpId="1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60" dur="125" fill="hold"/>
                                            <p:tgtEl>
                                              <p:spTgt spid="53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" presetID="12" presetClass="entr" presetSubtype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250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64" dur="25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2" presetClass="entr" presetSubtype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25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68" dur="25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2" presetClass="entr" presetSubtype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250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72" dur="25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250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76" dur="25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1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250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0" dur="25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1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250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4" dur="25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250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8" dur="25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250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2" dur="25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42" presetClass="exit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" dur="15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5" dur="150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150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8" presetID="42" presetClass="exit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" dur="15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0" dur="15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15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42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5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5" dur="150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150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8" presetID="47" presetClass="exit" presetSubtype="0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" dur="15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0" dur="150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150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-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" presetID="47" presetClass="exit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" dur="15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5" dur="150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150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-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47" presetClass="exit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" dur="15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0" dur="150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150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-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" presetID="47" presetClass="exit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" dur="15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5" dur="150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150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-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8" presetID="6" presetClass="emph" presetSubtype="0" autoRev="1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29" dur="150" fill="hold"/>
                                            <p:tgtEl>
                                              <p:spTgt spid="81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" presetID="12" presetClass="exit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1" dur="200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wipe(down)">
                                          <p:cBhvr>
                                            <p:cTn id="132" dur="2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4" presetID="12" presetClass="entr" presetSubtype="1" fill="hold" nodeType="withEffect">
                                      <p:stCondLst>
                                        <p:cond delay="265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6" dur="300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37" dur="3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42" presetClass="exit" presetSubtype="0" fill="hold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" dur="2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0" dur="200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200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" presetID="2" presetClass="entr" presetSubtype="4" fill="hold" nodeType="withEffect" p14:presetBounceEnd="76000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6000">
                                          <p:cBhvr additive="base">
                                            <p:cTn id="145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6000">
                                          <p:cBhvr additive="base">
                                            <p:cTn id="146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7" presetID="22" presetClass="entr" presetSubtype="8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9" dur="23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22" presetClass="entr" presetSubtype="2" fill="hold" grpId="0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52" dur="23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22" presetClass="entr" presetSubtype="2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55" dur="3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2" presetClass="exit" presetSubtype="8" fill="hold" grpId="1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157" dur="30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22" presetClass="exit" presetSubtype="8" fill="hold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160" dur="3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2" presetID="22" presetClass="exit" presetSubtype="8" fill="hold" grpId="1" nodeType="withEffect">
                                      <p:stCondLst>
                                        <p:cond delay="54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163" dur="3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5" presetID="12" presetClass="exit" presetSubtype="4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6" dur="200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wipe(down)">
                                          <p:cBhvr>
                                            <p:cTn id="167" dur="2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6" presetClass="emph" presetSubtype="0" fill="hold" nodeType="withEffect">
                                      <p:stCondLst>
                                        <p:cond delay="5400"/>
                                      </p:stCondLst>
                                      <p:childTnLst>
                                        <p:animScale>
                                          <p:cBhvr>
                                            <p:cTn id="170" dur="200" fill="hold"/>
                                            <p:tgtEl>
                                              <p:spTgt spid="157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4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4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4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6" presetClass="emph" presetSubtype="0" autoRev="1" fill="hold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animScale>
                                          <p:cBhvr>
                                            <p:cTn id="177" dur="180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" presetID="23" presetClass="entr" presetSubtype="36" fill="hold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2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2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2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2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(6*min(max(#ppt_w*#ppt_h,.3),1)-7.4)/-.7*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4" presetID="32" presetClass="emph" presetSubtype="0" fill="hold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5" dur="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" dur="30" fill="hold">
                                              <p:stCondLst>
                                                <p:cond delay="3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7" dur="3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" dur="30" fill="hold">
                                              <p:stCondLst>
                                                <p:cond delay="9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9" dur="30" fill="hold">
                                              <p:stCondLst>
                                                <p:cond delay="12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0" presetID="49" presetClass="exit" presetSubtype="0" accel="100000" fill="hold" nodeType="withEffect">
                                      <p:stCondLst>
                                        <p:cond delay="7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91" dur="200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200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200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36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94" dur="2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6" presetID="49" presetClass="exit" presetSubtype="0" accel="100000" fill="hold" nodeType="withEffect">
                                      <p:stCondLst>
                                        <p:cond delay="7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97" dur="200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200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200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36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00" dur="2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2" presetID="53" presetClass="entr" presetSubtype="16" fill="hold" nodeType="withEffect">
                                      <p:stCondLst>
                                        <p:cond delay="720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4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4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4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6" presetClass="emph" presetSubtype="0" autoRev="1" fill="hold" nodeType="withEffect">
                                      <p:stCondLst>
                                        <p:cond delay="7400"/>
                                      </p:stCondLst>
                                      <p:childTnLst>
                                        <p:animScale>
                                          <p:cBhvr>
                                            <p:cTn id="208" dur="180" fill="hold"/>
                                            <p:tgtEl>
                                              <p:spTgt spid="18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9" presetID="23" presetClass="entr" presetSubtype="36" fill="hold" nodeType="withEffect">
                                      <p:stCondLst>
                                        <p:cond delay="74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2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2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2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2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(6*min(max(#ppt_w*#ppt_h,.3),1)-7.4)/-.7*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5" presetID="32" presetClass="emph" presetSubtype="0" fill="hold" nodeType="withEffect">
                                      <p:stCondLst>
                                        <p:cond delay="76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6" dur="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" dur="30" fill="hold">
                                              <p:stCondLst>
                                                <p:cond delay="3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8" dur="3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" dur="30" fill="hold">
                                              <p:stCondLst>
                                                <p:cond delay="9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0" dur="30" fill="hold">
                                              <p:stCondLst>
                                                <p:cond delay="12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" presetID="49" presetClass="exit" presetSubtype="0" accel="100000" fill="hold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2" dur="200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3" dur="200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200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36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25" dur="2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7" presetID="49" presetClass="exit" presetSubtype="0" accel="100000" fill="hold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8" dur="200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200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200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36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31" dur="2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3" presetID="53" presetClass="entr" presetSubtype="16" fill="hold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set>
                                          <p:cBhvr>
                                            <p:cTn id="2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5" dur="4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6" dur="4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7" dur="4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8" presetID="6" presetClass="emph" presetSubtype="0" autoRev="1" fill="hold" nodeType="withEffect">
                                      <p:stCondLst>
                                        <p:cond delay="8700"/>
                                      </p:stCondLst>
                                      <p:childTnLst>
                                        <p:animScale>
                                          <p:cBhvr>
                                            <p:cTn id="239" dur="180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" presetID="23" presetClass="entr" presetSubtype="36" fill="hold" nodeType="withEffect">
                                      <p:stCondLst>
                                        <p:cond delay="870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2" dur="2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3" dur="2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4" dur="2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5" dur="2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(6*min(max(#ppt_w*#ppt_h,.3),1)-7.4)/-.7*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6" presetID="32" presetClass="emph" presetSubtype="0" fill="hold" nodeType="withEffect">
                                      <p:stCondLst>
                                        <p:cond delay="8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" dur="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30" fill="hold">
                                              <p:stCondLst>
                                                <p:cond delay="3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" dur="3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" dur="30" fill="hold">
                                              <p:stCondLst>
                                                <p:cond delay="9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" dur="30" fill="hold">
                                              <p:stCondLst>
                                                <p:cond delay="12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49" presetClass="exit" presetSubtype="0" accel="100000" fill="hold" nodeType="withEffect">
                                      <p:stCondLst>
                                        <p:cond delay="98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53" dur="200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4" dur="200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200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36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56" dur="20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57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8" presetID="49" presetClass="exit" presetSubtype="0" accel="100000" fill="hold" nodeType="withEffect">
                                      <p:stCondLst>
                                        <p:cond delay="98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59" dur="2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0" dur="2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2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36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2" dur="2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4" presetID="53" presetClass="entr" presetSubtype="16" fill="hold" grpId="0" nodeType="withEffect">
                                      <p:stCondLst>
                                        <p:cond delay="980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4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4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8" dur="40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9" presetID="6" presetClass="emph" presetSubtype="0" autoRev="1" fill="hold" grpId="1" nodeType="withEffect">
                                      <p:stCondLst>
                                        <p:cond delay="10000"/>
                                      </p:stCondLst>
                                      <p:childTnLst>
                                        <p:animScale>
                                          <p:cBhvr>
                                            <p:cTn id="270" dur="180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1" presetID="1" presetClass="entr" presetSubtype="0" fill="hold" nodeType="withEffect">
                                      <p:stCondLst>
                                        <p:cond delay="10100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" presetID="1" presetClass="exit" presetSubtype="0" fill="hold" nodeType="withEffect">
                                      <p:stCondLst>
                                        <p:cond delay="1020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" presetID="1" presetClass="entr" presetSubtype="0" fill="hold" nodeType="withEffect">
                                      <p:stCondLst>
                                        <p:cond delay="10200"/>
                                      </p:stCondLst>
                                      <p:childTnLs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" presetID="1" presetClass="exit" presetSubtype="0" fill="hold" nodeType="withEffect">
                                      <p:stCondLst>
                                        <p:cond delay="1030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" presetID="1" presetClass="entr" presetSubtype="0" fill="hold" nodeType="withEffect">
                                      <p:stCondLst>
                                        <p:cond delay="1030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1" presetID="1" presetClass="exit" presetSubtype="0" fill="hold" nodeType="withEffect">
                                      <p:stCondLst>
                                        <p:cond delay="10400"/>
                                      </p:stCondLst>
                                      <p:childTnLst>
                                        <p:set>
                                          <p:cBhvr>
                                            <p:cTn id="2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3" presetID="1" presetClass="entr" presetSubtype="0" fill="hold" nodeType="withEffect">
                                      <p:stCondLst>
                                        <p:cond delay="10400"/>
                                      </p:stCondLst>
                                      <p:childTnLst>
                                        <p:set>
                                          <p:cBhvr>
                                            <p:cTn id="2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5" presetID="1" presetClass="exit" presetSubtype="0" fill="hold" nodeType="withEffect">
                                      <p:stCondLst>
                                        <p:cond delay="10500"/>
                                      </p:stCondLst>
                                      <p:childTnLst>
                                        <p:set>
                                          <p:cBhvr>
                                            <p:cTn id="2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7" presetID="1" presetClass="entr" presetSubtype="0" fill="hold" nodeType="withEffect">
                                      <p:stCondLst>
                                        <p:cond delay="1050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9" presetID="1" presetClass="exit" presetSubtype="0" fill="hold" nodeType="withEffect">
                                      <p:stCondLst>
                                        <p:cond delay="10600"/>
                                      </p:stCondLst>
                                      <p:childTnLst>
                                        <p:set>
                                          <p:cBhvr>
                                            <p:cTn id="2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1" presetID="1" presetClass="entr" presetSubtype="0" fill="hold" nodeType="withEffect">
                                      <p:stCondLst>
                                        <p:cond delay="10600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3" presetID="1" presetClass="exit" presetSubtype="0" fill="hold" nodeType="withEffect">
                                      <p:stCondLst>
                                        <p:cond delay="10700"/>
                                      </p:stCondLst>
                                      <p:childTnLst>
                                        <p:set>
                                          <p:cBhvr>
                                            <p:cTn id="2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5" presetID="22" presetClass="exit" presetSubtype="4" fill="hold" grpId="2" nodeType="withEffect">
                                      <p:stCondLst>
                                        <p:cond delay="107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96" dur="20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97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8" presetID="23" presetClass="entr" presetSubtype="36" fill="hold" nodeType="withEffect">
                                      <p:stCondLst>
                                        <p:cond delay="10700"/>
                                      </p:stCondLst>
                                      <p:childTnLst>
                                        <p:set>
                                          <p:cBhvr>
                                            <p:cTn id="2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0" dur="2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1" dur="2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2" dur="2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3" dur="2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(6*min(max(#ppt_w*#ppt_h,.3),1)-7.4)/-.7*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4" presetID="32" presetClass="emph" presetSubtype="0" fill="hold" nodeType="withEffect">
                                      <p:stCondLst>
                                        <p:cond delay="10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5" dur="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6" dur="30" fill="hold">
                                              <p:stCondLst>
                                                <p:cond delay="3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7" dur="3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8" dur="30" fill="hold">
                                              <p:stCondLst>
                                                <p:cond delay="9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09" dur="30" fill="hold">
                                              <p:stCondLst>
                                                <p:cond delay="12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0" presetID="49" presetClass="exit" presetSubtype="0" accel="100000" fill="hold" nodeType="withEffect">
                                      <p:stCondLst>
                                        <p:cond delay="124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11" dur="200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2" dur="200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3" dur="200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36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14" dur="200"/>
                                            <p:tgtEl>
                                              <p:spTgt spid="4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5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6" presetID="53" presetClass="entr" presetSubtype="16" fill="hold" nodeType="withEffect">
                                      <p:stCondLst>
                                        <p:cond delay="12600"/>
                                      </p:stCondLst>
                                      <p:childTnLs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8" dur="400" fill="hold"/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9" dur="400" fill="hold"/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0" dur="400"/>
                                            <p:tgtEl>
                                              <p:spTgt spid="4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1" presetID="6" presetClass="emph" presetSubtype="0" autoRev="1" fill="hold" nodeType="withEffect">
                                      <p:stCondLst>
                                        <p:cond delay="12400"/>
                                      </p:stCondLst>
                                      <p:childTnLst>
                                        <p:animScale>
                                          <p:cBhvr>
                                            <p:cTn id="322" dur="180" fill="hold"/>
                                            <p:tgtEl>
                                              <p:spTgt spid="45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3" presetID="49" presetClass="exit" presetSubtype="0" accel="100000" fill="hold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24" dur="200"/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200"/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6" dur="200"/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36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27" dur="200"/>
                                            <p:tgtEl>
                                              <p:spTgt spid="45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8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9" presetID="53" presetClass="entr" presetSubtype="16" fill="hold" nodeType="withEffect">
                                      <p:stCondLst>
                                        <p:cond delay="12600"/>
                                      </p:stCondLst>
                                      <p:childTnLst>
                                        <p:set>
                                          <p:cBhvr>
                                            <p:cTn id="3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1" dur="4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2" dur="4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3" dur="400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4" presetID="6" presetClass="emph" presetSubtype="0" autoRev="1" fill="hold" nodeType="withEffect">
                                      <p:stCondLst>
                                        <p:cond delay="12400"/>
                                      </p:stCondLst>
                                      <p:childTnLst>
                                        <p:animScale>
                                          <p:cBhvr>
                                            <p:cTn id="335" dur="180" fill="hold"/>
                                            <p:tgtEl>
                                              <p:spTgt spid="49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6" presetID="22" presetClass="entr" presetSubtype="4" fill="hold" nodeType="withEffect">
                                      <p:stCondLst>
                                        <p:cond delay="12900"/>
                                      </p:stCondLst>
                                      <p:childTnLst>
                                        <p:set>
                                          <p:cBhvr>
                                            <p:cTn id="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38" dur="300"/>
                                            <p:tgtEl>
                                              <p:spTgt spid="4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9" presetID="23" presetClass="entr" presetSubtype="36" fill="hold" nodeType="withEffect">
                                      <p:stCondLst>
                                        <p:cond delay="13200"/>
                                      </p:stCondLst>
                                      <p:childTnLst>
                                        <p:set>
                                          <p:cBhvr>
                                            <p:cTn id="3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1" dur="2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2" dur="2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3" dur="2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4" dur="2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(6*min(max(#ppt_w*#ppt_h,.3),1)-7.4)/-.7*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5" presetID="32" presetClass="emph" presetSubtype="0" fill="hold" nodeType="withEffect">
                                      <p:stCondLst>
                                        <p:cond delay="13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46" dur="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7" dur="30" fill="hold">
                                              <p:stCondLst>
                                                <p:cond delay="3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48" dur="3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9" dur="30" fill="hold">
                                              <p:stCondLst>
                                                <p:cond delay="9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0" dur="30" fill="hold">
                                              <p:stCondLst>
                                                <p:cond delay="12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1" presetID="49" presetClass="exit" presetSubtype="0" accel="100000" fill="hold" nodeType="withEffect">
                                      <p:stCondLst>
                                        <p:cond delay="14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52" dur="200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3" dur="200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4" dur="200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36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55" dur="20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56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7" presetID="49" presetClass="exit" presetSubtype="0" accel="100000" fill="hold" nodeType="withEffect">
                                      <p:stCondLst>
                                        <p:cond delay="14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58" dur="200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9" dur="200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0" dur="200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36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61" dur="200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3" presetID="49" presetClass="exit" presetSubtype="0" accel="100000" fill="hold" nodeType="withEffect">
                                      <p:stCondLst>
                                        <p:cond delay="14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64" dur="200"/>
                                            <p:tgtEl>
                                              <p:spTgt spid="4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5" dur="200"/>
                                            <p:tgtEl>
                                              <p:spTgt spid="4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6" dur="200"/>
                                            <p:tgtEl>
                                              <p:spTgt spid="46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36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67" dur="200"/>
                                            <p:tgtEl>
                                              <p:spTgt spid="46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68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4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9" presetID="53" presetClass="entr" presetSubtype="16" fill="hold" nodeType="withEffect">
                                      <p:stCondLst>
                                        <p:cond delay="14200"/>
                                      </p:stCondLst>
                                      <p:childTnLst>
                                        <p:set>
                                          <p:cBhvr>
                                            <p:cTn id="3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1" dur="300" fill="hold"/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2" dur="300" fill="hold"/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3" dur="30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4" presetID="22" presetClass="entr" presetSubtype="1" fill="hold" grpId="0" nodeType="withEffect">
                                      <p:stCondLst>
                                        <p:cond delay="14400"/>
                                      </p:stCondLst>
                                      <p:childTnLst>
                                        <p:set>
                                          <p:cBhvr>
                                            <p:cTn id="3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76" dur="20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7" presetID="23" presetClass="entr" presetSubtype="16" fill="hold" grpId="0" nodeType="withEffect">
                                      <p:stCondLst>
                                        <p:cond delay="14400"/>
                                      </p:stCondLst>
                                      <p:childTnLst>
                                        <p:set>
                                          <p:cBhvr>
                                            <p:cTn id="3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9" dur="2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0" dur="2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1" presetID="53" presetClass="entr" presetSubtype="16" fill="hold" grpId="2" nodeType="withEffect">
                                      <p:stCondLst>
                                        <p:cond delay="14400"/>
                                      </p:stCondLst>
                                      <p:childTnLst>
                                        <p:set>
                                          <p:cBhvr>
                                            <p:cTn id="3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3" dur="2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4" dur="2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5" dur="20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6" presetID="6" presetClass="emph" presetSubtype="0" autoRev="1" fill="hold" grpId="0" nodeType="withEffect">
                                      <p:stCondLst>
                                        <p:cond delay="14500"/>
                                      </p:stCondLst>
                                      <p:childTnLst>
                                        <p:animScale>
                                          <p:cBhvr>
                                            <p:cTn id="387" dur="150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8" presetID="12" presetClass="entr" presetSubtype="4" fill="hold" grpId="0" nodeType="withEffect">
                                      <p:stCondLst>
                                        <p:cond delay="14500"/>
                                      </p:stCondLst>
                                      <p:childTnLst>
                                        <p:set>
                                          <p:cBhvr>
                                            <p:cTn id="3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0" dur="200"/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91" dur="20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2" presetID="23" presetClass="entr" presetSubtype="36" fill="hold" nodeType="withEffect">
                                      <p:stCondLst>
                                        <p:cond delay="14700"/>
                                      </p:stCondLst>
                                      <p:childTnLst>
                                        <p:set>
                                          <p:cBhvr>
                                            <p:cTn id="3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4" dur="200" fill="hold"/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5" dur="200" fill="hold"/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6" dur="200" fill="hold"/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7" dur="200" fill="hold"/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(6*min(max(#ppt_w*#ppt_h,.3),1)-7.4)/-.7*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8" presetID="32" presetClass="emph" presetSubtype="0" fill="hold" nodeType="withEffect">
                                      <p:stCondLst>
                                        <p:cond delay="14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9" dur="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0" dur="30" fill="hold">
                                              <p:stCondLst>
                                                <p:cond delay="3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1" dur="3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2" dur="30" fill="hold">
                                              <p:stCondLst>
                                                <p:cond delay="9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3" dur="30" fill="hold">
                                              <p:stCondLst>
                                                <p:cond delay="12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4" presetID="10" presetClass="exit" presetSubtype="0" fill="hold" nodeType="withEffect">
                                      <p:stCondLst>
                                        <p:cond delay="15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5" dur="30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06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7" presetID="10" presetClass="exit" presetSubtype="0" fill="hold" grpId="1" nodeType="withEffect">
                                      <p:stCondLst>
                                        <p:cond delay="15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8" dur="30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09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0" presetID="10" presetClass="exit" presetSubtype="0" fill="hold" grpId="1" nodeType="withEffect">
                                      <p:stCondLst>
                                        <p:cond delay="15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1" dur="30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1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3" presetID="10" presetClass="exit" presetSubtype="0" fill="hold" grpId="1" nodeType="withEffect">
                                      <p:stCondLst>
                                        <p:cond delay="15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4" dur="30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1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6" presetID="10" presetClass="exit" presetSubtype="0" fill="hold" grpId="1" nodeType="withEffect">
                                      <p:stCondLst>
                                        <p:cond delay="15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7" dur="30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1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9" presetID="49" presetClass="exit" presetSubtype="0" accel="100000" fill="hold" nodeType="withEffect">
                                      <p:stCondLst>
                                        <p:cond delay="158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20" dur="200"/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1" dur="200"/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2" dur="200"/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36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23" dur="20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4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5" presetID="53" presetClass="entr" presetSubtype="16" fill="hold" grpId="0" nodeType="withEffect">
                                      <p:stCondLst>
                                        <p:cond delay="15800"/>
                                      </p:stCondLst>
                                      <p:childTnLst>
                                        <p:set>
                                          <p:cBhvr>
                                            <p:cTn id="4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7" dur="300" fill="hold"/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8" dur="300" fill="hold"/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9" dur="30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0" presetID="6" presetClass="emph" presetSubtype="0" repeatCount="indefinite" autoRev="1" fill="hold" grpId="1" nodeType="withEffect">
                                      <p:stCondLst>
                                        <p:cond delay="16000"/>
                                      </p:stCondLst>
                                      <p:childTnLst>
                                        <p:animScale>
                                          <p:cBhvr>
                                            <p:cTn id="431" dur="600" fill="hold"/>
                                            <p:tgtEl>
                                              <p:spTgt spid="601"/>
                                            </p:tgtEl>
                                          </p:cBhvr>
                                          <p:by x="130000" y="1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2" presetID="22" presetClass="entr" presetSubtype="8" repeatCount="indefinite" fill="hold" grpId="0" nodeType="withEffect">
                                      <p:stCondLst>
                                        <p:cond delay="16000"/>
                                      </p:stCondLst>
                                      <p:childTnLst>
                                        <p:set>
                                          <p:cBhvr>
                                            <p:cTn id="4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34" dur="40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5" presetID="23" presetClass="entr" presetSubtype="36" fill="hold" nodeType="withEffect">
                                      <p:stCondLst>
                                        <p:cond delay="16300"/>
                                      </p:stCondLst>
                                      <p:childTnLst>
                                        <p:set>
                                          <p:cBhvr>
                                            <p:cTn id="4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7" dur="200" fill="hold"/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8" dur="200" fill="hold"/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9" dur="200" fill="hold"/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0" dur="200" fill="hold"/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(6*min(max(#ppt_w*#ppt_h,.3),1)-7.4)/-.7*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1" presetID="32" presetClass="emph" presetSubtype="0" fill="hold" nodeType="withEffect">
                                      <p:stCondLst>
                                        <p:cond delay="16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2" dur="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3" dur="30" fill="hold">
                                              <p:stCondLst>
                                                <p:cond delay="3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4" dur="3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5" dur="30" fill="hold">
                                              <p:stCondLst>
                                                <p:cond delay="9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46" dur="30" fill="hold">
                                              <p:stCondLst>
                                                <p:cond delay="12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7" presetID="49" presetClass="exit" presetSubtype="0" accel="100000" fill="hold" nodeType="withEffect">
                                      <p:stCondLst>
                                        <p:cond delay="173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48" dur="200"/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9" dur="200"/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0" dur="200"/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36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51" dur="20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2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3" presetID="10" presetClass="exit" presetSubtype="0" fill="hold" grpId="2" nodeType="withEffect">
                                      <p:stCondLst>
                                        <p:cond delay="17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4" dur="50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6" presetID="10" presetClass="exit" presetSubtype="0" fill="hold" grpId="1" nodeType="withEffect">
                                      <p:stCondLst>
                                        <p:cond delay="17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7" dur="50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9" fill="hold">
                                <p:stCondLst>
                                  <p:cond delay="17700"/>
                                </p:stCondLst>
                                <p:childTnLst>
                                  <p:par>
                                    <p:cTn id="460" presetID="1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2" dur="200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63" dur="20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4" presetID="12" presetClass="entr" presetSubtype="8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6" dur="200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467" dur="20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8" presetID="12" presetClass="entr" presetSubtype="1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0" dur="200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71" dur="20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2" presetID="12" presetClass="entr" presetSubtype="2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4" dur="200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475" dur="20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76" fill="hold">
                                <p:stCondLst>
                                  <p:cond delay="18200"/>
                                </p:stCondLst>
                                <p:childTnLst>
                                  <p:par>
                                    <p:cTn id="47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9" dur="35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0" dur="35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1" dur="35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2" presetID="6" presetClass="emph" presetSubtype="0" autoRev="1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483" dur="125" fill="hold"/>
                                            <p:tgtEl>
                                              <p:spTgt spid="611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4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6" dur="35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7" dur="35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8" dur="35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9" grpId="0" animBg="1"/>
          <p:bldP spid="9" grpId="1" animBg="1"/>
          <p:bldP spid="53" grpId="0" animBg="1"/>
          <p:bldP spid="53" grpId="1" animBg="1"/>
          <p:bldP spid="162" grpId="0" animBg="1"/>
          <p:bldP spid="162" grpId="1" animBg="1"/>
          <p:bldP spid="4" grpId="0" animBg="1"/>
          <p:bldP spid="4" grpId="1" animBg="1"/>
          <p:bldP spid="8" grpId="0" animBg="1"/>
          <p:bldP spid="8" grpId="1" animBg="1"/>
          <p:bldP spid="21" grpId="0" animBg="1"/>
          <p:bldP spid="21" grpId="1" animBg="1"/>
          <p:bldP spid="21" grpId="2" animBg="1"/>
          <p:bldP spid="164" grpId="0" animBg="1"/>
          <p:bldP spid="164" grpId="1" animBg="1"/>
          <p:bldP spid="199" grpId="0" animBg="1"/>
          <p:bldP spid="199" grpId="1" animBg="1"/>
          <p:bldP spid="199" grpId="2" animBg="1"/>
          <p:bldP spid="591" grpId="0" animBg="1"/>
          <p:bldP spid="591" grpId="1" animBg="1"/>
          <p:bldP spid="595" grpId="0" animBg="1"/>
          <p:bldP spid="595" grpId="1" animBg="1"/>
          <p:bldP spid="596" grpId="0" animBg="1"/>
          <p:bldP spid="596" grpId="1" animBg="1"/>
          <p:bldP spid="596" grpId="2" animBg="1"/>
          <p:bldP spid="597" grpId="0" animBg="1"/>
          <p:bldP spid="597" grpId="1" animBg="1"/>
          <p:bldP spid="601" grpId="0" animBg="1"/>
          <p:bldP spid="601" grpId="1" animBg="1"/>
          <p:bldP spid="601" grpId="2" animBg="1"/>
          <p:bldP spid="602" grpId="0" animBg="1"/>
          <p:bldP spid="602" grpId="1" animBg="1"/>
          <p:bldP spid="609" grpId="0" animBg="1"/>
          <p:bldP spid="611" grpId="0" animBg="1"/>
          <p:bldP spid="611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3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3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3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3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" dur="3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autoRev="1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125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3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6" presetClass="emph" presetSubtype="0" autoRev="1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24" dur="125" fill="hold"/>
                                            <p:tgtEl>
                                              <p:spTgt spid="4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" presetID="5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3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3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3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6" presetClass="emph" presetSubtype="0" autoRev="1" fill="hold" grpId="1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31" dur="125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" presetID="22" presetClass="exit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33" dur="3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22" presetClass="exit" presetSubtype="2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36" dur="3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5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6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5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3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3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35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autoRev="1" fill="hold" grpId="1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125" fill="hold"/>
                                            <p:tgtEl>
                                              <p:spTgt spid="21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8" presetClass="emph" presetSubtype="0" repeatCount="indefinite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1" dur="2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" presetID="63" presetClass="path" presetSubtype="0" repeatCount="indefinite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875E-6 3.7037E-7 L 3.94245 3.7037E-7 " pathEditMode="relative" rAng="0" ptsTypes="AA">
                                          <p:cBhvr>
                                            <p:cTn id="53" dur="10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97122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" presetID="5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3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3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3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6" presetClass="emph" presetSubtype="0" autoRev="1" fill="hold" grpId="1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60" dur="125" fill="hold"/>
                                            <p:tgtEl>
                                              <p:spTgt spid="53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" presetID="12" presetClass="entr" presetSubtype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250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64" dur="25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2" presetClass="entr" presetSubtype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25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68" dur="25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2" presetClass="entr" presetSubtype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250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72" dur="25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250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76" dur="25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1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250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0" dur="25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1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250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4" dur="25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250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8" dur="25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250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2" dur="25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42" presetClass="exit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" dur="15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5" dur="150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150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8" presetID="42" presetClass="exit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" dur="15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0" dur="15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15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42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5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5" dur="150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150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8" presetID="47" presetClass="exit" presetSubtype="0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" dur="15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0" dur="150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150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-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" presetID="47" presetClass="exit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" dur="15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5" dur="150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150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-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47" presetClass="exit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" dur="15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0" dur="150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150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-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" presetID="47" presetClass="exit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" dur="15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5" dur="150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150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-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8" presetID="6" presetClass="emph" presetSubtype="0" autoRev="1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29" dur="150" fill="hold"/>
                                            <p:tgtEl>
                                              <p:spTgt spid="81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" presetID="12" presetClass="exit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31" dur="200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wipe(down)">
                                          <p:cBhvr>
                                            <p:cTn id="132" dur="2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4" presetID="12" presetClass="entr" presetSubtype="1" fill="hold" nodeType="withEffect">
                                      <p:stCondLst>
                                        <p:cond delay="265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6" dur="300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37" dur="3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42" presetClass="exit" presetSubtype="0" fill="hold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" dur="2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0" dur="200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200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" presetID="2" presetClass="entr" presetSubtype="4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5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7" presetID="22" presetClass="entr" presetSubtype="8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9" dur="23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22" presetClass="entr" presetSubtype="2" fill="hold" grpId="0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52" dur="23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22" presetClass="entr" presetSubtype="2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55" dur="3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2" presetClass="exit" presetSubtype="8" fill="hold" grpId="1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157" dur="30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22" presetClass="exit" presetSubtype="8" fill="hold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160" dur="3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2" presetID="22" presetClass="exit" presetSubtype="8" fill="hold" grpId="1" nodeType="withEffect">
                                      <p:stCondLst>
                                        <p:cond delay="54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163" dur="3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5" presetID="12" presetClass="exit" presetSubtype="4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66" dur="200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wipe(down)">
                                          <p:cBhvr>
                                            <p:cTn id="167" dur="2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6" presetClass="emph" presetSubtype="0" fill="hold" nodeType="withEffect">
                                      <p:stCondLst>
                                        <p:cond delay="5400"/>
                                      </p:stCondLst>
                                      <p:childTnLst>
                                        <p:animScale>
                                          <p:cBhvr>
                                            <p:cTn id="170" dur="200" fill="hold"/>
                                            <p:tgtEl>
                                              <p:spTgt spid="157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4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4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4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6" presetClass="emph" presetSubtype="0" autoRev="1" fill="hold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animScale>
                                          <p:cBhvr>
                                            <p:cTn id="177" dur="180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" presetID="23" presetClass="entr" presetSubtype="36" fill="hold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2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2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2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2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(6*min(max(#ppt_w*#ppt_h,.3),1)-7.4)/-.7*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4" presetID="32" presetClass="emph" presetSubtype="0" fill="hold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5" dur="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" dur="30" fill="hold">
                                              <p:stCondLst>
                                                <p:cond delay="3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7" dur="3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" dur="30" fill="hold">
                                              <p:stCondLst>
                                                <p:cond delay="9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9" dur="30" fill="hold">
                                              <p:stCondLst>
                                                <p:cond delay="12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0" presetID="49" presetClass="exit" presetSubtype="0" accel="100000" fill="hold" nodeType="withEffect">
                                      <p:stCondLst>
                                        <p:cond delay="7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91" dur="200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200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200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36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94" dur="2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6" presetID="49" presetClass="exit" presetSubtype="0" accel="100000" fill="hold" nodeType="withEffect">
                                      <p:stCondLst>
                                        <p:cond delay="7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97" dur="200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200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200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36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00" dur="2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2" presetID="53" presetClass="entr" presetSubtype="16" fill="hold" nodeType="withEffect">
                                      <p:stCondLst>
                                        <p:cond delay="720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4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4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4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6" presetClass="emph" presetSubtype="0" autoRev="1" fill="hold" nodeType="withEffect">
                                      <p:stCondLst>
                                        <p:cond delay="7400"/>
                                      </p:stCondLst>
                                      <p:childTnLst>
                                        <p:animScale>
                                          <p:cBhvr>
                                            <p:cTn id="208" dur="180" fill="hold"/>
                                            <p:tgtEl>
                                              <p:spTgt spid="18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9" presetID="23" presetClass="entr" presetSubtype="36" fill="hold" nodeType="withEffect">
                                      <p:stCondLst>
                                        <p:cond delay="74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2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2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2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2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(6*min(max(#ppt_w*#ppt_h,.3),1)-7.4)/-.7*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5" presetID="32" presetClass="emph" presetSubtype="0" fill="hold" nodeType="withEffect">
                                      <p:stCondLst>
                                        <p:cond delay="76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6" dur="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" dur="30" fill="hold">
                                              <p:stCondLst>
                                                <p:cond delay="3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8" dur="3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" dur="30" fill="hold">
                                              <p:stCondLst>
                                                <p:cond delay="9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0" dur="30" fill="hold">
                                              <p:stCondLst>
                                                <p:cond delay="12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" presetID="49" presetClass="exit" presetSubtype="0" accel="100000" fill="hold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2" dur="200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3" dur="200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200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36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25" dur="2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7" presetID="49" presetClass="exit" presetSubtype="0" accel="100000" fill="hold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8" dur="200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200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200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36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31" dur="2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3" presetID="53" presetClass="entr" presetSubtype="16" fill="hold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set>
                                          <p:cBhvr>
                                            <p:cTn id="2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5" dur="4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6" dur="4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7" dur="4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8" presetID="6" presetClass="emph" presetSubtype="0" autoRev="1" fill="hold" nodeType="withEffect">
                                      <p:stCondLst>
                                        <p:cond delay="8700"/>
                                      </p:stCondLst>
                                      <p:childTnLst>
                                        <p:animScale>
                                          <p:cBhvr>
                                            <p:cTn id="239" dur="180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" presetID="23" presetClass="entr" presetSubtype="36" fill="hold" nodeType="withEffect">
                                      <p:stCondLst>
                                        <p:cond delay="870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2" dur="2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3" dur="2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4" dur="2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5" dur="2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(6*min(max(#ppt_w*#ppt_h,.3),1)-7.4)/-.7*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6" presetID="32" presetClass="emph" presetSubtype="0" fill="hold" nodeType="withEffect">
                                      <p:stCondLst>
                                        <p:cond delay="8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" dur="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30" fill="hold">
                                              <p:stCondLst>
                                                <p:cond delay="3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" dur="3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" dur="30" fill="hold">
                                              <p:stCondLst>
                                                <p:cond delay="9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" dur="30" fill="hold">
                                              <p:stCondLst>
                                                <p:cond delay="12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49" presetClass="exit" presetSubtype="0" accel="100000" fill="hold" nodeType="withEffect">
                                      <p:stCondLst>
                                        <p:cond delay="98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53" dur="200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4" dur="200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200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36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56" dur="20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57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8" presetID="49" presetClass="exit" presetSubtype="0" accel="100000" fill="hold" nodeType="withEffect">
                                      <p:stCondLst>
                                        <p:cond delay="98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59" dur="2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0" dur="2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2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36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2" dur="2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4" presetID="53" presetClass="entr" presetSubtype="16" fill="hold" grpId="0" nodeType="withEffect">
                                      <p:stCondLst>
                                        <p:cond delay="980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4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4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8" dur="40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9" presetID="6" presetClass="emph" presetSubtype="0" autoRev="1" fill="hold" grpId="1" nodeType="withEffect">
                                      <p:stCondLst>
                                        <p:cond delay="10000"/>
                                      </p:stCondLst>
                                      <p:childTnLst>
                                        <p:animScale>
                                          <p:cBhvr>
                                            <p:cTn id="270" dur="180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1" presetID="1" presetClass="entr" presetSubtype="0" fill="hold" nodeType="withEffect">
                                      <p:stCondLst>
                                        <p:cond delay="10100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" presetID="1" presetClass="exit" presetSubtype="0" fill="hold" nodeType="withEffect">
                                      <p:stCondLst>
                                        <p:cond delay="1020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" presetID="1" presetClass="entr" presetSubtype="0" fill="hold" nodeType="withEffect">
                                      <p:stCondLst>
                                        <p:cond delay="10200"/>
                                      </p:stCondLst>
                                      <p:childTnLs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" presetID="1" presetClass="exit" presetSubtype="0" fill="hold" nodeType="withEffect">
                                      <p:stCondLst>
                                        <p:cond delay="1030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" presetID="1" presetClass="entr" presetSubtype="0" fill="hold" nodeType="withEffect">
                                      <p:stCondLst>
                                        <p:cond delay="1030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1" presetID="1" presetClass="exit" presetSubtype="0" fill="hold" nodeType="withEffect">
                                      <p:stCondLst>
                                        <p:cond delay="10400"/>
                                      </p:stCondLst>
                                      <p:childTnLst>
                                        <p:set>
                                          <p:cBhvr>
                                            <p:cTn id="2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3" presetID="1" presetClass="entr" presetSubtype="0" fill="hold" nodeType="withEffect">
                                      <p:stCondLst>
                                        <p:cond delay="10400"/>
                                      </p:stCondLst>
                                      <p:childTnLst>
                                        <p:set>
                                          <p:cBhvr>
                                            <p:cTn id="2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5" presetID="1" presetClass="exit" presetSubtype="0" fill="hold" nodeType="withEffect">
                                      <p:stCondLst>
                                        <p:cond delay="10500"/>
                                      </p:stCondLst>
                                      <p:childTnLst>
                                        <p:set>
                                          <p:cBhvr>
                                            <p:cTn id="2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7" presetID="1" presetClass="entr" presetSubtype="0" fill="hold" nodeType="withEffect">
                                      <p:stCondLst>
                                        <p:cond delay="1050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9" presetID="1" presetClass="exit" presetSubtype="0" fill="hold" nodeType="withEffect">
                                      <p:stCondLst>
                                        <p:cond delay="10600"/>
                                      </p:stCondLst>
                                      <p:childTnLst>
                                        <p:set>
                                          <p:cBhvr>
                                            <p:cTn id="2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1" presetID="1" presetClass="entr" presetSubtype="0" fill="hold" nodeType="withEffect">
                                      <p:stCondLst>
                                        <p:cond delay="10600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3" presetID="1" presetClass="exit" presetSubtype="0" fill="hold" nodeType="withEffect">
                                      <p:stCondLst>
                                        <p:cond delay="10700"/>
                                      </p:stCondLst>
                                      <p:childTnLst>
                                        <p:set>
                                          <p:cBhvr>
                                            <p:cTn id="2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5" presetID="22" presetClass="exit" presetSubtype="4" fill="hold" grpId="2" nodeType="withEffect">
                                      <p:stCondLst>
                                        <p:cond delay="107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96" dur="20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97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8" presetID="23" presetClass="entr" presetSubtype="36" fill="hold" nodeType="withEffect">
                                      <p:stCondLst>
                                        <p:cond delay="10700"/>
                                      </p:stCondLst>
                                      <p:childTnLst>
                                        <p:set>
                                          <p:cBhvr>
                                            <p:cTn id="2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0" dur="2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1" dur="2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2" dur="2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3" dur="2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(6*min(max(#ppt_w*#ppt_h,.3),1)-7.4)/-.7*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4" presetID="32" presetClass="emph" presetSubtype="0" fill="hold" nodeType="withEffect">
                                      <p:stCondLst>
                                        <p:cond delay="10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5" dur="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6" dur="30" fill="hold">
                                              <p:stCondLst>
                                                <p:cond delay="3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7" dur="3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8" dur="30" fill="hold">
                                              <p:stCondLst>
                                                <p:cond delay="9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09" dur="30" fill="hold">
                                              <p:stCondLst>
                                                <p:cond delay="12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0" presetID="49" presetClass="exit" presetSubtype="0" accel="100000" fill="hold" nodeType="withEffect">
                                      <p:stCondLst>
                                        <p:cond delay="124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11" dur="200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2" dur="200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3" dur="200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36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14" dur="200"/>
                                            <p:tgtEl>
                                              <p:spTgt spid="4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5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6" presetID="53" presetClass="entr" presetSubtype="16" fill="hold" nodeType="withEffect">
                                      <p:stCondLst>
                                        <p:cond delay="12600"/>
                                      </p:stCondLst>
                                      <p:childTnLs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8" dur="400" fill="hold"/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9" dur="400" fill="hold"/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0" dur="400"/>
                                            <p:tgtEl>
                                              <p:spTgt spid="4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1" presetID="6" presetClass="emph" presetSubtype="0" autoRev="1" fill="hold" nodeType="withEffect">
                                      <p:stCondLst>
                                        <p:cond delay="12400"/>
                                      </p:stCondLst>
                                      <p:childTnLst>
                                        <p:animScale>
                                          <p:cBhvr>
                                            <p:cTn id="322" dur="180" fill="hold"/>
                                            <p:tgtEl>
                                              <p:spTgt spid="45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3" presetID="49" presetClass="exit" presetSubtype="0" accel="100000" fill="hold" nodeType="withEffect">
                                      <p:stCondLst>
                                        <p:cond delay="13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24" dur="200"/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200"/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6" dur="200"/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36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27" dur="200"/>
                                            <p:tgtEl>
                                              <p:spTgt spid="45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8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9" presetID="53" presetClass="entr" presetSubtype="16" fill="hold" nodeType="withEffect">
                                      <p:stCondLst>
                                        <p:cond delay="12600"/>
                                      </p:stCondLst>
                                      <p:childTnLst>
                                        <p:set>
                                          <p:cBhvr>
                                            <p:cTn id="3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1" dur="4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2" dur="4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3" dur="400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4" presetID="6" presetClass="emph" presetSubtype="0" autoRev="1" fill="hold" nodeType="withEffect">
                                      <p:stCondLst>
                                        <p:cond delay="12400"/>
                                      </p:stCondLst>
                                      <p:childTnLst>
                                        <p:animScale>
                                          <p:cBhvr>
                                            <p:cTn id="335" dur="180" fill="hold"/>
                                            <p:tgtEl>
                                              <p:spTgt spid="49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6" presetID="22" presetClass="entr" presetSubtype="4" fill="hold" nodeType="withEffect">
                                      <p:stCondLst>
                                        <p:cond delay="12900"/>
                                      </p:stCondLst>
                                      <p:childTnLst>
                                        <p:set>
                                          <p:cBhvr>
                                            <p:cTn id="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38" dur="300"/>
                                            <p:tgtEl>
                                              <p:spTgt spid="4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9" presetID="23" presetClass="entr" presetSubtype="36" fill="hold" nodeType="withEffect">
                                      <p:stCondLst>
                                        <p:cond delay="13200"/>
                                      </p:stCondLst>
                                      <p:childTnLst>
                                        <p:set>
                                          <p:cBhvr>
                                            <p:cTn id="3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1" dur="2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2" dur="2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3" dur="2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4" dur="2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(6*min(max(#ppt_w*#ppt_h,.3),1)-7.4)/-.7*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5" presetID="32" presetClass="emph" presetSubtype="0" fill="hold" nodeType="withEffect">
                                      <p:stCondLst>
                                        <p:cond delay="13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46" dur="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7" dur="30" fill="hold">
                                              <p:stCondLst>
                                                <p:cond delay="3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48" dur="3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9" dur="30" fill="hold">
                                              <p:stCondLst>
                                                <p:cond delay="9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0" dur="30" fill="hold">
                                              <p:stCondLst>
                                                <p:cond delay="12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1" presetID="49" presetClass="exit" presetSubtype="0" accel="100000" fill="hold" nodeType="withEffect">
                                      <p:stCondLst>
                                        <p:cond delay="14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52" dur="200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3" dur="200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4" dur="200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36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55" dur="20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56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7" presetID="49" presetClass="exit" presetSubtype="0" accel="100000" fill="hold" nodeType="withEffect">
                                      <p:stCondLst>
                                        <p:cond delay="14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58" dur="200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9" dur="200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0" dur="200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36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61" dur="200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3" presetID="49" presetClass="exit" presetSubtype="0" accel="100000" fill="hold" nodeType="withEffect">
                                      <p:stCondLst>
                                        <p:cond delay="14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64" dur="200"/>
                                            <p:tgtEl>
                                              <p:spTgt spid="4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5" dur="200"/>
                                            <p:tgtEl>
                                              <p:spTgt spid="4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6" dur="200"/>
                                            <p:tgtEl>
                                              <p:spTgt spid="46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36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67" dur="200"/>
                                            <p:tgtEl>
                                              <p:spTgt spid="46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68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4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9" presetID="53" presetClass="entr" presetSubtype="16" fill="hold" nodeType="withEffect">
                                      <p:stCondLst>
                                        <p:cond delay="14200"/>
                                      </p:stCondLst>
                                      <p:childTnLst>
                                        <p:set>
                                          <p:cBhvr>
                                            <p:cTn id="3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1" dur="300" fill="hold"/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2" dur="300" fill="hold"/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3" dur="30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4" presetID="22" presetClass="entr" presetSubtype="1" fill="hold" grpId="0" nodeType="withEffect">
                                      <p:stCondLst>
                                        <p:cond delay="14400"/>
                                      </p:stCondLst>
                                      <p:childTnLst>
                                        <p:set>
                                          <p:cBhvr>
                                            <p:cTn id="3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76" dur="20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7" presetID="23" presetClass="entr" presetSubtype="16" fill="hold" grpId="0" nodeType="withEffect">
                                      <p:stCondLst>
                                        <p:cond delay="14400"/>
                                      </p:stCondLst>
                                      <p:childTnLst>
                                        <p:set>
                                          <p:cBhvr>
                                            <p:cTn id="3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9" dur="2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0" dur="2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1" presetID="53" presetClass="entr" presetSubtype="16" fill="hold" grpId="2" nodeType="withEffect">
                                      <p:stCondLst>
                                        <p:cond delay="14400"/>
                                      </p:stCondLst>
                                      <p:childTnLst>
                                        <p:set>
                                          <p:cBhvr>
                                            <p:cTn id="3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3" dur="2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4" dur="2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5" dur="20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6" presetID="6" presetClass="emph" presetSubtype="0" autoRev="1" fill="hold" grpId="0" nodeType="withEffect">
                                      <p:stCondLst>
                                        <p:cond delay="14500"/>
                                      </p:stCondLst>
                                      <p:childTnLst>
                                        <p:animScale>
                                          <p:cBhvr>
                                            <p:cTn id="387" dur="150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8" presetID="12" presetClass="entr" presetSubtype="4" fill="hold" grpId="0" nodeType="withEffect">
                                      <p:stCondLst>
                                        <p:cond delay="14500"/>
                                      </p:stCondLst>
                                      <p:childTnLst>
                                        <p:set>
                                          <p:cBhvr>
                                            <p:cTn id="3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0" dur="200"/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91" dur="20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2" presetID="23" presetClass="entr" presetSubtype="36" fill="hold" nodeType="withEffect">
                                      <p:stCondLst>
                                        <p:cond delay="14700"/>
                                      </p:stCondLst>
                                      <p:childTnLst>
                                        <p:set>
                                          <p:cBhvr>
                                            <p:cTn id="3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4" dur="200" fill="hold"/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5" dur="200" fill="hold"/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6" dur="200" fill="hold"/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7" dur="200" fill="hold"/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(6*min(max(#ppt_w*#ppt_h,.3),1)-7.4)/-.7*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8" presetID="32" presetClass="emph" presetSubtype="0" fill="hold" nodeType="withEffect">
                                      <p:stCondLst>
                                        <p:cond delay="14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9" dur="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0" dur="30" fill="hold">
                                              <p:stCondLst>
                                                <p:cond delay="3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1" dur="3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2" dur="30" fill="hold">
                                              <p:stCondLst>
                                                <p:cond delay="9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3" dur="30" fill="hold">
                                              <p:stCondLst>
                                                <p:cond delay="12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4" presetID="10" presetClass="exit" presetSubtype="0" fill="hold" nodeType="withEffect">
                                      <p:stCondLst>
                                        <p:cond delay="15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5" dur="30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06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7" presetID="10" presetClass="exit" presetSubtype="0" fill="hold" grpId="1" nodeType="withEffect">
                                      <p:stCondLst>
                                        <p:cond delay="15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8" dur="30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09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0" presetID="10" presetClass="exit" presetSubtype="0" fill="hold" grpId="1" nodeType="withEffect">
                                      <p:stCondLst>
                                        <p:cond delay="15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1" dur="30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1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3" presetID="10" presetClass="exit" presetSubtype="0" fill="hold" grpId="1" nodeType="withEffect">
                                      <p:stCondLst>
                                        <p:cond delay="15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4" dur="30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1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6" presetID="10" presetClass="exit" presetSubtype="0" fill="hold" grpId="1" nodeType="withEffect">
                                      <p:stCondLst>
                                        <p:cond delay="15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7" dur="30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1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9" presetID="49" presetClass="exit" presetSubtype="0" accel="100000" fill="hold" nodeType="withEffect">
                                      <p:stCondLst>
                                        <p:cond delay="158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20" dur="200"/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1" dur="200"/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2" dur="200"/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36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23" dur="20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4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5" presetID="53" presetClass="entr" presetSubtype="16" fill="hold" grpId="0" nodeType="withEffect">
                                      <p:stCondLst>
                                        <p:cond delay="15800"/>
                                      </p:stCondLst>
                                      <p:childTnLst>
                                        <p:set>
                                          <p:cBhvr>
                                            <p:cTn id="4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7" dur="300" fill="hold"/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8" dur="300" fill="hold"/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9" dur="30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0" presetID="6" presetClass="emph" presetSubtype="0" repeatCount="indefinite" autoRev="1" fill="hold" grpId="1" nodeType="withEffect">
                                      <p:stCondLst>
                                        <p:cond delay="16000"/>
                                      </p:stCondLst>
                                      <p:childTnLst>
                                        <p:animScale>
                                          <p:cBhvr>
                                            <p:cTn id="431" dur="600" fill="hold"/>
                                            <p:tgtEl>
                                              <p:spTgt spid="601"/>
                                            </p:tgtEl>
                                          </p:cBhvr>
                                          <p:by x="130000" y="1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2" presetID="22" presetClass="entr" presetSubtype="8" repeatCount="indefinite" fill="hold" grpId="0" nodeType="withEffect">
                                      <p:stCondLst>
                                        <p:cond delay="16000"/>
                                      </p:stCondLst>
                                      <p:childTnLst>
                                        <p:set>
                                          <p:cBhvr>
                                            <p:cTn id="4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34" dur="40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5" presetID="23" presetClass="entr" presetSubtype="36" fill="hold" nodeType="withEffect">
                                      <p:stCondLst>
                                        <p:cond delay="16300"/>
                                      </p:stCondLst>
                                      <p:childTnLst>
                                        <p:set>
                                          <p:cBhvr>
                                            <p:cTn id="4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7" dur="200" fill="hold"/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8" dur="200" fill="hold"/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9" dur="200" fill="hold"/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0" dur="200" fill="hold"/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(6*min(max(#ppt_w*#ppt_h,.3),1)-7.4)/-.7*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1" presetID="32" presetClass="emph" presetSubtype="0" fill="hold" nodeType="withEffect">
                                      <p:stCondLst>
                                        <p:cond delay="16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2" dur="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3" dur="30" fill="hold">
                                              <p:stCondLst>
                                                <p:cond delay="3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4" dur="3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5" dur="30" fill="hold">
                                              <p:stCondLst>
                                                <p:cond delay="9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46" dur="30" fill="hold">
                                              <p:stCondLst>
                                                <p:cond delay="12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7" presetID="49" presetClass="exit" presetSubtype="0" accel="100000" fill="hold" nodeType="withEffect">
                                      <p:stCondLst>
                                        <p:cond delay="173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48" dur="200"/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9" dur="200"/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0" dur="200"/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36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51" dur="20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2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3" presetID="10" presetClass="exit" presetSubtype="0" fill="hold" grpId="2" nodeType="withEffect">
                                      <p:stCondLst>
                                        <p:cond delay="17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4" dur="50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6" presetID="10" presetClass="exit" presetSubtype="0" fill="hold" grpId="1" nodeType="withEffect">
                                      <p:stCondLst>
                                        <p:cond delay="17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7" dur="50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9" fill="hold">
                                <p:stCondLst>
                                  <p:cond delay="17700"/>
                                </p:stCondLst>
                                <p:childTnLst>
                                  <p:par>
                                    <p:cTn id="460" presetID="1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2" dur="200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63" dur="20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4" presetID="12" presetClass="entr" presetSubtype="8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6" dur="200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467" dur="20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8" presetID="12" presetClass="entr" presetSubtype="1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0" dur="200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71" dur="20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2" presetID="12" presetClass="entr" presetSubtype="2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4" dur="200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475" dur="20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76" fill="hold">
                                <p:stCondLst>
                                  <p:cond delay="18200"/>
                                </p:stCondLst>
                                <p:childTnLst>
                                  <p:par>
                                    <p:cTn id="47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9" dur="35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0" dur="35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1" dur="35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2" presetID="6" presetClass="emph" presetSubtype="0" autoRev="1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483" dur="125" fill="hold"/>
                                            <p:tgtEl>
                                              <p:spTgt spid="611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4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6" dur="35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7" dur="35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8" dur="35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9" grpId="0" animBg="1"/>
          <p:bldP spid="9" grpId="1" animBg="1"/>
          <p:bldP spid="53" grpId="0" animBg="1"/>
          <p:bldP spid="53" grpId="1" animBg="1"/>
          <p:bldP spid="162" grpId="0" animBg="1"/>
          <p:bldP spid="162" grpId="1" animBg="1"/>
          <p:bldP spid="4" grpId="0" animBg="1"/>
          <p:bldP spid="4" grpId="1" animBg="1"/>
          <p:bldP spid="8" grpId="0" animBg="1"/>
          <p:bldP spid="8" grpId="1" animBg="1"/>
          <p:bldP spid="21" grpId="0" animBg="1"/>
          <p:bldP spid="21" grpId="1" animBg="1"/>
          <p:bldP spid="21" grpId="2" animBg="1"/>
          <p:bldP spid="164" grpId="0" animBg="1"/>
          <p:bldP spid="164" grpId="1" animBg="1"/>
          <p:bldP spid="199" grpId="0" animBg="1"/>
          <p:bldP spid="199" grpId="1" animBg="1"/>
          <p:bldP spid="199" grpId="2" animBg="1"/>
          <p:bldP spid="591" grpId="0" animBg="1"/>
          <p:bldP spid="591" grpId="1" animBg="1"/>
          <p:bldP spid="595" grpId="0" animBg="1"/>
          <p:bldP spid="595" grpId="1" animBg="1"/>
          <p:bldP spid="596" grpId="0" animBg="1"/>
          <p:bldP spid="596" grpId="1" animBg="1"/>
          <p:bldP spid="596" grpId="2" animBg="1"/>
          <p:bldP spid="597" grpId="0" animBg="1"/>
          <p:bldP spid="597" grpId="1" animBg="1"/>
          <p:bldP spid="601" grpId="0" animBg="1"/>
          <p:bldP spid="601" grpId="1" animBg="1"/>
          <p:bldP spid="601" grpId="2" animBg="1"/>
          <p:bldP spid="602" grpId="0" animBg="1"/>
          <p:bldP spid="602" grpId="1" animBg="1"/>
          <p:bldP spid="609" grpId="0" animBg="1"/>
          <p:bldP spid="611" grpId="0" animBg="1"/>
          <p:bldP spid="611" grpId="1" animBg="1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5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/>
          <p:cNvGrpSpPr/>
          <p:nvPr/>
        </p:nvGrpSpPr>
        <p:grpSpPr>
          <a:xfrm>
            <a:off x="4610099" y="1901570"/>
            <a:ext cx="2841879" cy="2841879"/>
            <a:chOff x="4610099" y="1901570"/>
            <a:chExt cx="2841879" cy="2841879"/>
          </a:xfrm>
        </p:grpSpPr>
        <p:sp>
          <p:nvSpPr>
            <p:cNvPr id="10" name="椭圆 9"/>
            <p:cNvSpPr/>
            <p:nvPr/>
          </p:nvSpPr>
          <p:spPr>
            <a:xfrm>
              <a:off x="4610099" y="1901570"/>
              <a:ext cx="2841879" cy="28418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5010026" y="2470915"/>
              <a:ext cx="1913852" cy="1748705"/>
              <a:chOff x="5010026" y="2470915"/>
              <a:chExt cx="1913852" cy="1748705"/>
            </a:xfrm>
          </p:grpSpPr>
          <p:pic>
            <p:nvPicPr>
              <p:cNvPr id="5" name="图片 4"/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360" t="50977" r="43778" b="33888"/>
              <a:stretch/>
            </p:blipFill>
            <p:spPr>
              <a:xfrm>
                <a:off x="5010026" y="2558796"/>
                <a:ext cx="714375" cy="885825"/>
              </a:xfrm>
              <a:prstGeom prst="rect">
                <a:avLst/>
              </a:prstGeom>
            </p:spPr>
          </p:pic>
          <p:pic>
            <p:nvPicPr>
              <p:cNvPr id="6" name="图片 5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634" t="50000" r="44327" b="32912"/>
              <a:stretch/>
            </p:blipFill>
            <p:spPr>
              <a:xfrm>
                <a:off x="5663049" y="2482595"/>
                <a:ext cx="628650" cy="1000125"/>
              </a:xfrm>
              <a:prstGeom prst="rect">
                <a:avLst/>
              </a:prstGeom>
            </p:spPr>
          </p:pic>
          <p:pic>
            <p:nvPicPr>
              <p:cNvPr id="7" name="图片 6"/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909" t="49511" r="44326" b="33201"/>
              <a:stretch/>
            </p:blipFill>
            <p:spPr>
              <a:xfrm>
                <a:off x="6323803" y="2470915"/>
                <a:ext cx="600075" cy="1011805"/>
              </a:xfrm>
              <a:prstGeom prst="rect">
                <a:avLst/>
              </a:prstGeom>
            </p:spPr>
          </p:pic>
          <p:pic>
            <p:nvPicPr>
              <p:cNvPr id="8" name="图片 7"/>
              <p:cNvPicPr>
                <a:picLocks noChangeAspect="1"/>
              </p:cNvPicPr>
              <p:nvPr/>
            </p:nvPicPr>
            <p:blipFill rotWithShape="1">
              <a:blip r:embed="rId5" cstate="print"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colorTemperature colorTemp="5300"/>
                        </a14:imgEffect>
                        <a14:imgEffect>
                          <a14:brightnessContrast bright="20000" contrast="-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740" t="40560" r="51646" b="33726"/>
              <a:stretch/>
            </p:blipFill>
            <p:spPr>
              <a:xfrm>
                <a:off x="5330772" y="3587991"/>
                <a:ext cx="1497470" cy="631629"/>
              </a:xfrm>
              <a:prstGeom prst="rect">
                <a:avLst/>
              </a:prstGeom>
            </p:spPr>
          </p:pic>
        </p:grpSp>
      </p:grpSp>
      <p:grpSp>
        <p:nvGrpSpPr>
          <p:cNvPr id="17" name="组合 16"/>
          <p:cNvGrpSpPr/>
          <p:nvPr/>
        </p:nvGrpSpPr>
        <p:grpSpPr>
          <a:xfrm>
            <a:off x="5724401" y="-4533912"/>
            <a:ext cx="3371382" cy="1428699"/>
            <a:chOff x="-3371382" y="5429301"/>
            <a:chExt cx="3371382" cy="1428699"/>
          </a:xfrm>
        </p:grpSpPr>
        <p:pic>
          <p:nvPicPr>
            <p:cNvPr id="18" name="图片 1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-3371382" y="5429301"/>
              <a:ext cx="3371382" cy="1428699"/>
            </a:xfrm>
            <a:prstGeom prst="rect">
              <a:avLst/>
            </a:prstGeom>
          </p:spPr>
        </p:pic>
        <p:pic>
          <p:nvPicPr>
            <p:cNvPr id="19" name="图片 1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-2482466" y="6143650"/>
              <a:ext cx="796775" cy="714350"/>
            </a:xfrm>
            <a:prstGeom prst="rect">
              <a:avLst/>
            </a:prstGeom>
          </p:spPr>
        </p:pic>
      </p:grpSp>
      <p:sp>
        <p:nvSpPr>
          <p:cNvPr id="21" name="椭圆 20"/>
          <p:cNvSpPr/>
          <p:nvPr/>
        </p:nvSpPr>
        <p:spPr>
          <a:xfrm>
            <a:off x="4235979" y="1640867"/>
            <a:ext cx="3343724" cy="3343724"/>
          </a:xfrm>
          <a:prstGeom prst="ellipse">
            <a:avLst/>
          </a:prstGeom>
          <a:noFill/>
          <a:ln w="19050">
            <a:solidFill>
              <a:srgbClr val="FAE0BE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23" name="Group 23"/>
          <p:cNvGrpSpPr>
            <a:grpSpLocks/>
          </p:cNvGrpSpPr>
          <p:nvPr/>
        </p:nvGrpSpPr>
        <p:grpSpPr bwMode="auto">
          <a:xfrm>
            <a:off x="3994894" y="1594651"/>
            <a:ext cx="3668614" cy="3410333"/>
            <a:chOff x="1770" y="1212"/>
            <a:chExt cx="2159" cy="2007"/>
          </a:xfrm>
          <a:solidFill>
            <a:srgbClr val="FF5050"/>
          </a:solidFill>
        </p:grpSpPr>
        <p:sp>
          <p:nvSpPr>
            <p:cNvPr id="24" name="Rectangle 24"/>
            <p:cNvSpPr>
              <a:spLocks noChangeArrowheads="1"/>
            </p:cNvSpPr>
            <p:nvPr/>
          </p:nvSpPr>
          <p:spPr bwMode="auto">
            <a:xfrm rot="19527761">
              <a:off x="2010" y="2351"/>
              <a:ext cx="390" cy="868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>
                <a:lnSpc>
                  <a:spcPct val="80000"/>
                </a:lnSpc>
              </a:pPr>
              <a:endParaRPr lang="zh-CN" altLang="en-US" sz="240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" name="Rectangle 25"/>
            <p:cNvSpPr>
              <a:spLocks noChangeArrowheads="1"/>
            </p:cNvSpPr>
            <p:nvPr/>
          </p:nvSpPr>
          <p:spPr bwMode="auto">
            <a:xfrm rot="19336517">
              <a:off x="3455" y="1276"/>
              <a:ext cx="474" cy="904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>
                <a:lnSpc>
                  <a:spcPct val="80000"/>
                </a:lnSpc>
              </a:pPr>
              <a:endParaRPr lang="zh-CN" altLang="en-US" sz="240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6" name="Rectangle 26"/>
            <p:cNvSpPr>
              <a:spLocks noChangeArrowheads="1"/>
            </p:cNvSpPr>
            <p:nvPr/>
          </p:nvSpPr>
          <p:spPr bwMode="auto">
            <a:xfrm rot="20221396">
              <a:off x="1770" y="1212"/>
              <a:ext cx="1164" cy="436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>
                <a:lnSpc>
                  <a:spcPct val="80000"/>
                </a:lnSpc>
              </a:pPr>
              <a:endParaRPr lang="zh-CN" altLang="en-US" sz="240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7" name="Rectangle 27"/>
            <p:cNvSpPr>
              <a:spLocks noChangeArrowheads="1"/>
            </p:cNvSpPr>
            <p:nvPr/>
          </p:nvSpPr>
          <p:spPr bwMode="auto">
            <a:xfrm rot="19155153">
              <a:off x="3070" y="2786"/>
              <a:ext cx="807" cy="395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>
                <a:lnSpc>
                  <a:spcPct val="80000"/>
                </a:lnSpc>
              </a:pPr>
              <a:endParaRPr lang="zh-CN" altLang="en-US" sz="240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4339081" y="1743969"/>
            <a:ext cx="3137520" cy="3137520"/>
            <a:chOff x="7785405" y="1985981"/>
            <a:chExt cx="3137520" cy="3137520"/>
          </a:xfrm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14" name="椭圆 13"/>
            <p:cNvSpPr/>
            <p:nvPr/>
          </p:nvSpPr>
          <p:spPr>
            <a:xfrm>
              <a:off x="7785405" y="1985981"/>
              <a:ext cx="3137520" cy="313752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pic>
          <p:nvPicPr>
            <p:cNvPr id="13" name="图片 12"/>
            <p:cNvPicPr>
              <a:picLocks noChangeAspect="1"/>
            </p:cNvPicPr>
            <p:nvPr/>
          </p:nvPicPr>
          <p:blipFill rotWithShape="1"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2645" t="30612" r="40204" b="31891"/>
            <a:stretch/>
          </p:blipFill>
          <p:spPr>
            <a:xfrm>
              <a:off x="7914442" y="2564669"/>
              <a:ext cx="2826328" cy="2194560"/>
            </a:xfrm>
            <a:prstGeom prst="rect">
              <a:avLst/>
            </a:prstGeom>
          </p:spPr>
        </p:pic>
      </p:grpSp>
      <p:sp>
        <p:nvSpPr>
          <p:cNvPr id="35" name="椭圆 34"/>
          <p:cNvSpPr/>
          <p:nvPr/>
        </p:nvSpPr>
        <p:spPr>
          <a:xfrm>
            <a:off x="8326072" y="1537765"/>
            <a:ext cx="3343724" cy="3343724"/>
          </a:xfrm>
          <a:prstGeom prst="ellipse">
            <a:avLst/>
          </a:prstGeom>
          <a:noFill/>
          <a:ln w="19050">
            <a:solidFill>
              <a:srgbClr val="FAE0BE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36" name="Group 23"/>
          <p:cNvGrpSpPr>
            <a:grpSpLocks/>
          </p:cNvGrpSpPr>
          <p:nvPr/>
        </p:nvGrpSpPr>
        <p:grpSpPr bwMode="auto">
          <a:xfrm>
            <a:off x="8540377" y="1194186"/>
            <a:ext cx="3345762" cy="3872520"/>
            <a:chOff x="2038" y="1037"/>
            <a:chExt cx="1969" cy="2279"/>
          </a:xfrm>
          <a:solidFill>
            <a:srgbClr val="FF5050"/>
          </a:solidFill>
        </p:grpSpPr>
        <p:sp>
          <p:nvSpPr>
            <p:cNvPr id="37" name="Rectangle 24"/>
            <p:cNvSpPr>
              <a:spLocks noChangeArrowheads="1"/>
            </p:cNvSpPr>
            <p:nvPr/>
          </p:nvSpPr>
          <p:spPr bwMode="auto">
            <a:xfrm rot="19066123">
              <a:off x="2163" y="2467"/>
              <a:ext cx="390" cy="849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>
                <a:lnSpc>
                  <a:spcPct val="80000"/>
                </a:lnSpc>
              </a:pPr>
              <a:endParaRPr lang="zh-CN" altLang="en-US" sz="240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" name="Rectangle 25"/>
            <p:cNvSpPr>
              <a:spLocks noChangeArrowheads="1"/>
            </p:cNvSpPr>
            <p:nvPr/>
          </p:nvSpPr>
          <p:spPr bwMode="auto">
            <a:xfrm rot="19336517">
              <a:off x="3356" y="1102"/>
              <a:ext cx="474" cy="842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>
                <a:lnSpc>
                  <a:spcPct val="80000"/>
                </a:lnSpc>
              </a:pPr>
              <a:endParaRPr lang="zh-CN" altLang="en-US" sz="240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" name="Rectangle 26"/>
            <p:cNvSpPr>
              <a:spLocks noChangeArrowheads="1"/>
            </p:cNvSpPr>
            <p:nvPr/>
          </p:nvSpPr>
          <p:spPr bwMode="auto">
            <a:xfrm rot="18872965">
              <a:off x="1799" y="1276"/>
              <a:ext cx="914" cy="436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>
                <a:lnSpc>
                  <a:spcPct val="80000"/>
                </a:lnSpc>
              </a:pPr>
              <a:endParaRPr lang="zh-CN" altLang="en-US" sz="240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0" name="Rectangle 27"/>
            <p:cNvSpPr>
              <a:spLocks noChangeArrowheads="1"/>
            </p:cNvSpPr>
            <p:nvPr/>
          </p:nvSpPr>
          <p:spPr bwMode="auto">
            <a:xfrm rot="19155153">
              <a:off x="3187" y="2680"/>
              <a:ext cx="820" cy="395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>
                <a:lnSpc>
                  <a:spcPct val="80000"/>
                </a:lnSpc>
              </a:pPr>
              <a:endParaRPr lang="zh-CN" altLang="en-US" sz="240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8426284" y="1640867"/>
            <a:ext cx="3137520" cy="3137520"/>
            <a:chOff x="7444419" y="-162942"/>
            <a:chExt cx="3137520" cy="313752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2" name="椭圆 41"/>
            <p:cNvSpPr/>
            <p:nvPr/>
          </p:nvSpPr>
          <p:spPr>
            <a:xfrm>
              <a:off x="7444419" y="-162942"/>
              <a:ext cx="3137520" cy="313752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grpSp>
          <p:nvGrpSpPr>
            <p:cNvPr id="48" name="组合 47"/>
            <p:cNvGrpSpPr/>
            <p:nvPr/>
          </p:nvGrpSpPr>
          <p:grpSpPr>
            <a:xfrm>
              <a:off x="7810484" y="454718"/>
              <a:ext cx="2427475" cy="1877719"/>
              <a:chOff x="5559201" y="4583115"/>
              <a:chExt cx="2427475" cy="1877719"/>
            </a:xfrm>
          </p:grpSpPr>
          <p:pic>
            <p:nvPicPr>
              <p:cNvPr id="47" name="图片 46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142001" y="4583115"/>
                <a:ext cx="1844675" cy="1638300"/>
              </a:xfrm>
              <a:prstGeom prst="rect">
                <a:avLst/>
              </a:prstGeom>
            </p:spPr>
          </p:pic>
          <p:pic>
            <p:nvPicPr>
              <p:cNvPr id="45" name="图片 44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559201" y="4822534"/>
                <a:ext cx="1844675" cy="1638300"/>
              </a:xfrm>
              <a:prstGeom prst="rect">
                <a:avLst/>
              </a:prstGeom>
            </p:spPr>
          </p:pic>
        </p:grpSp>
      </p:grpSp>
      <p:sp>
        <p:nvSpPr>
          <p:cNvPr id="50" name="加号 49"/>
          <p:cNvSpPr/>
          <p:nvPr/>
        </p:nvSpPr>
        <p:spPr>
          <a:xfrm>
            <a:off x="7662739" y="3274515"/>
            <a:ext cx="566057" cy="566057"/>
          </a:xfrm>
          <a:prstGeom prst="mathPlus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51" name="燕尾形 50"/>
          <p:cNvSpPr/>
          <p:nvPr/>
        </p:nvSpPr>
        <p:spPr>
          <a:xfrm flipV="1">
            <a:off x="3502131" y="3330200"/>
            <a:ext cx="467270" cy="510372"/>
          </a:xfrm>
          <a:prstGeom prst="chevron">
            <a:avLst>
              <a:gd name="adj" fmla="val 6128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black"/>
              </a:solidFill>
            </a:endParaRPr>
          </a:p>
        </p:txBody>
      </p:sp>
      <p:pic>
        <p:nvPicPr>
          <p:cNvPr id="56" name="图片 55"/>
          <p:cNvPicPr>
            <a:picLocks noChangeAspect="1"/>
          </p:cNvPicPr>
          <p:nvPr/>
        </p:nvPicPr>
        <p:blipFill rotWithShape="1">
          <a:blip r:embed="rId11">
            <a:biLevel thresh="25000"/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CrisscrossEtching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95" t="42963" r="75803" b="38933"/>
          <a:stretch/>
        </p:blipFill>
        <p:spPr>
          <a:xfrm>
            <a:off x="2645535" y="3214068"/>
            <a:ext cx="528481" cy="698450"/>
          </a:xfrm>
          <a:prstGeom prst="rect">
            <a:avLst/>
          </a:prstGeom>
        </p:spPr>
      </p:pic>
      <p:sp>
        <p:nvSpPr>
          <p:cNvPr id="2" name="矩形 1"/>
          <p:cNvSpPr/>
          <p:nvPr/>
        </p:nvSpPr>
        <p:spPr>
          <a:xfrm>
            <a:off x="2645535" y="0"/>
            <a:ext cx="9546465" cy="6858000"/>
          </a:xfrm>
          <a:prstGeom prst="rect">
            <a:avLst/>
          </a:prstGeom>
          <a:solidFill>
            <a:srgbClr val="FF5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2" name="组合 51"/>
          <p:cNvGrpSpPr/>
          <p:nvPr/>
        </p:nvGrpSpPr>
        <p:grpSpPr>
          <a:xfrm>
            <a:off x="577236" y="2957331"/>
            <a:ext cx="2003812" cy="1004799"/>
            <a:chOff x="3515570" y="4768203"/>
            <a:chExt cx="2003812" cy="1004799"/>
          </a:xfrm>
        </p:grpSpPr>
        <p:pic>
          <p:nvPicPr>
            <p:cNvPr id="53" name="图片 52"/>
            <p:cNvPicPr>
              <a:picLocks noChangeAspect="1"/>
            </p:cNvPicPr>
            <p:nvPr/>
          </p:nvPicPr>
          <p:blipFill rotWithShape="1">
            <a:blip r:embed="rId13">
              <a:biLevel thresh="25000"/>
              <a:extLst>
                <a:ext uri="{BEBA8EAE-BF5A-486C-A8C5-ECC9F3942E4B}">
                  <a14:imgProps xmlns:a14="http://schemas.microsoft.com/office/drawing/2010/main">
                    <a14:imgLayer r:embed="rId14"/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085" t="49512" r="43595" b="33400"/>
            <a:stretch/>
          </p:blipFill>
          <p:spPr>
            <a:xfrm>
              <a:off x="3515570" y="4768203"/>
              <a:ext cx="762000" cy="1000125"/>
            </a:xfrm>
            <a:prstGeom prst="rect">
              <a:avLst/>
            </a:prstGeom>
          </p:spPr>
        </p:pic>
        <p:pic>
          <p:nvPicPr>
            <p:cNvPr id="54" name="图片 53"/>
            <p:cNvPicPr>
              <a:picLocks noChangeAspect="1"/>
            </p:cNvPicPr>
            <p:nvPr/>
          </p:nvPicPr>
          <p:blipFill rotWithShape="1">
            <a:blip r:embed="rId1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360" t="50488" r="44052" b="33400"/>
            <a:stretch/>
          </p:blipFill>
          <p:spPr>
            <a:xfrm>
              <a:off x="4183704" y="4830027"/>
              <a:ext cx="685800" cy="942975"/>
            </a:xfrm>
            <a:prstGeom prst="rect">
              <a:avLst/>
            </a:prstGeom>
          </p:spPr>
        </p:pic>
        <p:pic>
          <p:nvPicPr>
            <p:cNvPr id="55" name="图片 54"/>
            <p:cNvPicPr>
              <a:picLocks noChangeAspect="1"/>
            </p:cNvPicPr>
            <p:nvPr/>
          </p:nvPicPr>
          <p:blipFill rotWithShape="1">
            <a:blip r:embed="rId1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360" t="50488" r="44052" b="33400"/>
            <a:stretch/>
          </p:blipFill>
          <p:spPr>
            <a:xfrm>
              <a:off x="4833582" y="4830027"/>
              <a:ext cx="685800" cy="942975"/>
            </a:xfrm>
            <a:prstGeom prst="rect">
              <a:avLst/>
            </a:prstGeom>
          </p:spPr>
        </p:pic>
      </p:grpSp>
      <p:grpSp>
        <p:nvGrpSpPr>
          <p:cNvPr id="59" name="组合 58"/>
          <p:cNvGrpSpPr/>
          <p:nvPr/>
        </p:nvGrpSpPr>
        <p:grpSpPr>
          <a:xfrm>
            <a:off x="-9393295" y="-1144716"/>
            <a:ext cx="8934450" cy="8934450"/>
            <a:chOff x="-9648428" y="-1144716"/>
            <a:chExt cx="8934450" cy="8934450"/>
          </a:xfrm>
        </p:grpSpPr>
        <p:sp>
          <p:nvSpPr>
            <p:cNvPr id="12" name="椭圆 11"/>
            <p:cNvSpPr/>
            <p:nvPr/>
          </p:nvSpPr>
          <p:spPr>
            <a:xfrm>
              <a:off x="-9648428" y="-1144716"/>
              <a:ext cx="8934450" cy="893445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58" name="等腰三角形 57"/>
            <p:cNvSpPr/>
            <p:nvPr/>
          </p:nvSpPr>
          <p:spPr>
            <a:xfrm rot="5400000">
              <a:off x="-1333424" y="3150323"/>
              <a:ext cx="582317" cy="342260"/>
            </a:xfrm>
            <a:prstGeom prst="triangle">
              <a:avLst/>
            </a:prstGeom>
            <a:solidFill>
              <a:srgbClr val="FF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pic>
        <p:nvPicPr>
          <p:cNvPr id="43" name="图片 42"/>
          <p:cNvPicPr>
            <a:picLocks noChangeAspect="1"/>
          </p:cNvPicPr>
          <p:nvPr/>
        </p:nvPicPr>
        <p:blipFill rotWithShape="1">
          <a:blip r:embed="rId3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34" t="50000" r="44327" b="32912"/>
          <a:stretch/>
        </p:blipFill>
        <p:spPr>
          <a:xfrm>
            <a:off x="3729737" y="3015499"/>
            <a:ext cx="628650" cy="1000125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 rotWithShape="1">
          <a:blip r:embed="rId15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360" t="50488" r="44052" b="33400"/>
          <a:stretch/>
        </p:blipFill>
        <p:spPr>
          <a:xfrm>
            <a:off x="4348615" y="3053482"/>
            <a:ext cx="685800" cy="942975"/>
          </a:xfrm>
          <a:prstGeom prst="rect">
            <a:avLst/>
          </a:prstGeom>
        </p:spPr>
      </p:pic>
      <p:pic>
        <p:nvPicPr>
          <p:cNvPr id="46" name="图片 45"/>
          <p:cNvPicPr>
            <a:picLocks noChangeAspect="1"/>
          </p:cNvPicPr>
          <p:nvPr/>
        </p:nvPicPr>
        <p:blipFill rotWithShape="1">
          <a:blip r:embed="rId15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360" t="50488" r="44052" b="33400"/>
          <a:stretch/>
        </p:blipFill>
        <p:spPr>
          <a:xfrm>
            <a:off x="4975627" y="3053481"/>
            <a:ext cx="685800" cy="942975"/>
          </a:xfrm>
          <a:prstGeom prst="rect">
            <a:avLst/>
          </a:prstGeom>
        </p:spPr>
      </p:pic>
      <p:sp>
        <p:nvSpPr>
          <p:cNvPr id="57" name="减号 56"/>
          <p:cNvSpPr/>
          <p:nvPr/>
        </p:nvSpPr>
        <p:spPr>
          <a:xfrm>
            <a:off x="5707160" y="3229811"/>
            <a:ext cx="680939" cy="571500"/>
          </a:xfrm>
          <a:prstGeom prst="mathMinus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" name="减号 59"/>
          <p:cNvSpPr/>
          <p:nvPr/>
        </p:nvSpPr>
        <p:spPr>
          <a:xfrm>
            <a:off x="8475760" y="3091581"/>
            <a:ext cx="680939" cy="571500"/>
          </a:xfrm>
          <a:prstGeom prst="mathMinus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1" name="减号 60"/>
          <p:cNvSpPr/>
          <p:nvPr/>
        </p:nvSpPr>
        <p:spPr>
          <a:xfrm>
            <a:off x="8475805" y="3339231"/>
            <a:ext cx="680939" cy="571500"/>
          </a:xfrm>
          <a:prstGeom prst="mathMinus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2" name="图片 61"/>
          <p:cNvPicPr>
            <a:picLocks noChangeAspect="1"/>
          </p:cNvPicPr>
          <p:nvPr/>
        </p:nvPicPr>
        <p:blipFill rotWithShape="1">
          <a:blip r:embed="rId16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39" t="50978" r="44327" b="33942"/>
          <a:stretch/>
        </p:blipFill>
        <p:spPr>
          <a:xfrm>
            <a:off x="9202432" y="3053481"/>
            <a:ext cx="596900" cy="882651"/>
          </a:xfrm>
          <a:prstGeom prst="rect">
            <a:avLst/>
          </a:prstGeom>
        </p:spPr>
      </p:pic>
      <p:pic>
        <p:nvPicPr>
          <p:cNvPr id="63" name="图片 62"/>
          <p:cNvPicPr>
            <a:picLocks noChangeAspect="1"/>
          </p:cNvPicPr>
          <p:nvPr/>
        </p:nvPicPr>
        <p:blipFill rotWithShape="1">
          <a:blip r:embed="rId15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360" t="50488" r="44052" b="33400"/>
          <a:stretch/>
        </p:blipFill>
        <p:spPr>
          <a:xfrm>
            <a:off x="9799332" y="3044073"/>
            <a:ext cx="685800" cy="942975"/>
          </a:xfrm>
          <a:prstGeom prst="rect">
            <a:avLst/>
          </a:prstGeom>
        </p:spPr>
      </p:pic>
      <p:pic>
        <p:nvPicPr>
          <p:cNvPr id="64" name="图片 63"/>
          <p:cNvPicPr>
            <a:picLocks noChangeAspect="1"/>
          </p:cNvPicPr>
          <p:nvPr/>
        </p:nvPicPr>
        <p:blipFill rotWithShape="1">
          <a:blip r:embed="rId15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360" t="50488" r="44052" b="33400"/>
          <a:stretch/>
        </p:blipFill>
        <p:spPr>
          <a:xfrm>
            <a:off x="10485132" y="3032441"/>
            <a:ext cx="685800" cy="942975"/>
          </a:xfrm>
          <a:prstGeom prst="rect">
            <a:avLst/>
          </a:prstGeom>
        </p:spPr>
      </p:pic>
      <p:sp>
        <p:nvSpPr>
          <p:cNvPr id="3" name="圆角矩形 2"/>
          <p:cNvSpPr/>
          <p:nvPr/>
        </p:nvSpPr>
        <p:spPr>
          <a:xfrm>
            <a:off x="178945" y="-1144716"/>
            <a:ext cx="914400" cy="914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mtClean="0"/>
              <a:t>延时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49265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9673"/>
    </mc:Choice>
    <mc:Fallback xmlns="">
      <p:transition spd="slow" advTm="9673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5" presetClass="path" presetSubtype="0" ac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45833E-6 -7.40741E-7 L -0.63685 -7.40741E-7 " pathEditMode="relative" rAng="0" ptsTypes="AA">
                                          <p:cBhvr>
                                            <p:cTn id="6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1849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63" presetClass="path" presetSubtype="0" accel="50000" autoRev="1" fill="hold" nodeType="withEffect" p14:presetBounceEnd="86667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7.40741E-7 L 0.24688 -7.40741E-7 " pathEditMode="relative" rAng="0" ptsTypes="AA" p14:bounceEnd="86667">
                                          <p:cBhvr>
                                            <p:cTn id="8" dur="3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344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81429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1429">
                                          <p:cBhvr additive="base">
                                            <p:cTn id="11" dur="7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1429">
                                          <p:cBhvr additive="base">
                                            <p:cTn id="12" dur="7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53" presetClass="entr" presetSubtype="16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4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4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4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6" presetClass="emph" presetSubtype="0" autoRev="1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Scale>
                                          <p:cBhvr>
                                            <p:cTn id="19" dur="125" fill="hold"/>
                                            <p:tgtEl>
                                              <p:spTgt spid="2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" presetID="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" presetID="8" presetClass="emph" presetSubtype="0" repeatCount="indefinite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3" dur="3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8" fill="hold" nodeType="withEffect" p14:presetBounceEnd="81429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1429">
                                          <p:cBhvr additive="base">
                                            <p:cTn id="26" dur="7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1429">
                                          <p:cBhvr additive="base">
                                            <p:cTn id="27" dur="7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53" presetClass="entr" presetSubtype="16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4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4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4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6" presetClass="emph" presetSubtype="0" autoRev="1" fill="hold" grpId="1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animScale>
                                          <p:cBhvr>
                                            <p:cTn id="34" dur="125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" presetID="1" presetClass="entr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8" presetClass="emph" presetSubtype="0" repeatCount="indefinite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8" dur="3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" presetID="53" presetClass="exit" presetSubtype="32" fill="hold" grpId="2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0" dur="50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2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" presetID="53" presetClass="exit" presetSubtype="32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5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7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" presetID="53" presetClass="exit" presetSubtype="32" fill="hold" grpId="2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0" dur="50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50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" presetID="53" presetClass="exit" presetSubtype="32" fill="hold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" dur="50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22" presetClass="entr" presetSubtype="4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1" dur="3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4" fill="hold" grpId="0" nodeType="withEffect">
                                      <p:stCondLst>
                                        <p:cond delay="57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4" dur="3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8" fill="hold" nodeType="withEffect" p14:presetBounceEnd="62000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67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68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nodeType="withEffect" p14:presetBounceEnd="62000">
                                      <p:stCondLst>
                                        <p:cond delay="5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1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72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32" presetClass="emph" presetSubtype="0" fill="hold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" dur="3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" dur="6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" dur="60" fill="hold">
                                              <p:stCondLst>
                                                <p:cond delay="12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" dur="60" fill="hold">
                                              <p:stCondLst>
                                                <p:cond delay="18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" dur="60" fill="hold">
                                              <p:stCondLst>
                                                <p:cond delay="24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9" fill="hold">
                                <p:stCondLst>
                                  <p:cond delay="6400"/>
                                </p:stCondLst>
                                <p:childTnLst>
                                  <p:par>
                                    <p:cTn id="80" presetID="22" presetClass="entr" presetSubtype="8" fill="hold" grpId="0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2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42" presetClass="path" presetSubtype="0" accel="52000" decel="4800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0833E-6 1.85185E-6 L 0.47682 0.00162 " pathEditMode="relative" rAng="0" ptsTypes="AA">
                                          <p:cBhvr>
                                            <p:cTn id="84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3841" y="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" presetID="2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8" fill="hold">
                                <p:stCondLst>
                                  <p:cond delay="7700"/>
                                </p:stCondLst>
                                <p:childTnLst>
                                  <p:par>
                                    <p:cTn id="89" presetID="1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35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92" dur="3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2" presetClass="entr" presetSubtype="4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35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6" dur="3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1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35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00" dur="3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1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30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04" dur="3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1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30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08" dur="3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" presetID="1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300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12" dur="3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12" presetClass="entr" presetSubtype="8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350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16" dur="3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12" presetClass="entr" presetSubtype="2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350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20" dur="35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1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350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24" dur="35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8450"/>
                                </p:stCondLst>
                                <p:childTnLst>
                                  <p:par>
                                    <p:cTn id="126" presetID="10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7" dur="2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" presetID="10" presetClass="exit" presetSubtype="0" fill="hold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0" dur="2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2" presetID="10" presetClass="exit" presetSubtype="0" fill="hold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" dur="2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" presetID="10" presetClass="exit" presetSubtype="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" dur="2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" presetID="10" presetClass="exit" presetSubtype="0" fill="hold" grpId="1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" dur="2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" presetID="10" presetClass="exit" presetSubtype="0" fill="hold" grpId="1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" dur="2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4" presetID="10" presetClass="exit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" dur="2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1" grpId="0" animBg="1"/>
          <p:bldP spid="21" grpId="1" animBg="1"/>
          <p:bldP spid="21" grpId="2" animBg="1"/>
          <p:bldP spid="35" grpId="0" animBg="1"/>
          <p:bldP spid="35" grpId="1" animBg="1"/>
          <p:bldP spid="35" grpId="2" animBg="1"/>
          <p:bldP spid="50" grpId="0" animBg="1"/>
          <p:bldP spid="51" grpId="0" animBg="1"/>
          <p:bldP spid="2" grpId="0" animBg="1"/>
          <p:bldP spid="57" grpId="0" animBg="1"/>
          <p:bldP spid="57" grpId="1" animBg="1"/>
          <p:bldP spid="60" grpId="0" animBg="1"/>
          <p:bldP spid="60" grpId="1" animBg="1"/>
          <p:bldP spid="61" grpId="0" animBg="1"/>
          <p:bldP spid="61" grpId="1" animBg="1"/>
          <p:bldP spid="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5" presetClass="path" presetSubtype="0" ac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45833E-6 -7.40741E-7 L -0.63685 -7.40741E-7 " pathEditMode="relative" rAng="0" ptsTypes="AA">
                                          <p:cBhvr>
                                            <p:cTn id="6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1849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63" presetClass="path" presetSubtype="0" ac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7.40741E-7 L 0.24688 -7.40741E-7 " pathEditMode="relative" rAng="0" ptsTypes="AA">
                                          <p:cBhvr>
                                            <p:cTn id="8" dur="3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344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53" presetClass="entr" presetSubtype="16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4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4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4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6" presetClass="emph" presetSubtype="0" autoRev="1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Scale>
                                          <p:cBhvr>
                                            <p:cTn id="19" dur="125" fill="hold"/>
                                            <p:tgtEl>
                                              <p:spTgt spid="2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" presetID="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" presetID="8" presetClass="emph" presetSubtype="0" repeatCount="indefinite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3" dur="3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8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53" presetClass="entr" presetSubtype="16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4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4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4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6" presetClass="emph" presetSubtype="0" autoRev="1" fill="hold" grpId="1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animScale>
                                          <p:cBhvr>
                                            <p:cTn id="34" dur="125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" presetID="1" presetClass="entr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8" presetClass="emph" presetSubtype="0" repeatCount="indefinite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8" dur="3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" presetID="53" presetClass="exit" presetSubtype="32" fill="hold" grpId="2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0" dur="50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2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" presetID="53" presetClass="exit" presetSubtype="32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5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7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" presetID="53" presetClass="exit" presetSubtype="32" fill="hold" grpId="2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0" dur="50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50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" presetID="53" presetClass="exit" presetSubtype="32" fill="hold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" dur="50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22" presetClass="entr" presetSubtype="4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1" dur="3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4" fill="hold" grpId="0" nodeType="withEffect">
                                      <p:stCondLst>
                                        <p:cond delay="57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4" dur="3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8" fill="hold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nodeType="withEffect">
                                      <p:stCondLst>
                                        <p:cond delay="5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32" presetClass="emph" presetSubtype="0" fill="hold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" dur="3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" dur="60" fill="hold">
                                              <p:stCondLst>
                                                <p:cond delay="6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" dur="60" fill="hold">
                                              <p:stCondLst>
                                                <p:cond delay="12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" dur="60" fill="hold">
                                              <p:stCondLst>
                                                <p:cond delay="18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" dur="60" fill="hold">
                                              <p:stCondLst>
                                                <p:cond delay="24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9" fill="hold">
                                <p:stCondLst>
                                  <p:cond delay="6400"/>
                                </p:stCondLst>
                                <p:childTnLst>
                                  <p:par>
                                    <p:cTn id="80" presetID="22" presetClass="entr" presetSubtype="8" fill="hold" grpId="0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2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42" presetClass="path" presetSubtype="0" accel="52000" decel="4800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0833E-6 1.85185E-6 L 0.47682 0.00162 " pathEditMode="relative" rAng="0" ptsTypes="AA">
                                          <p:cBhvr>
                                            <p:cTn id="84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3841" y="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" presetID="2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8" fill="hold">
                                <p:stCondLst>
                                  <p:cond delay="7700"/>
                                </p:stCondLst>
                                <p:childTnLst>
                                  <p:par>
                                    <p:cTn id="89" presetID="1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35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92" dur="3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2" presetClass="entr" presetSubtype="4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35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6" dur="3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1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35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00" dur="3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1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30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04" dur="3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1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30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08" dur="3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" presetID="1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300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12" dur="3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12" presetClass="entr" presetSubtype="8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350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16" dur="3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12" presetClass="entr" presetSubtype="2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350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20" dur="35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1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350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24" dur="35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8450"/>
                                </p:stCondLst>
                                <p:childTnLst>
                                  <p:par>
                                    <p:cTn id="126" presetID="10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7" dur="2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" presetID="10" presetClass="exit" presetSubtype="0" fill="hold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0" dur="2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2" presetID="10" presetClass="exit" presetSubtype="0" fill="hold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" dur="2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" presetID="10" presetClass="exit" presetSubtype="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" dur="2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" presetID="10" presetClass="exit" presetSubtype="0" fill="hold" grpId="1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" dur="2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" presetID="10" presetClass="exit" presetSubtype="0" fill="hold" grpId="1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" dur="2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4" presetID="10" presetClass="exit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" dur="2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1" grpId="0" animBg="1"/>
          <p:bldP spid="21" grpId="1" animBg="1"/>
          <p:bldP spid="21" grpId="2" animBg="1"/>
          <p:bldP spid="35" grpId="0" animBg="1"/>
          <p:bldP spid="35" grpId="1" animBg="1"/>
          <p:bldP spid="35" grpId="2" animBg="1"/>
          <p:bldP spid="50" grpId="0" animBg="1"/>
          <p:bldP spid="51" grpId="0" animBg="1"/>
          <p:bldP spid="2" grpId="0" animBg="1"/>
          <p:bldP spid="57" grpId="0" animBg="1"/>
          <p:bldP spid="57" grpId="1" animBg="1"/>
          <p:bldP spid="60" grpId="0" animBg="1"/>
          <p:bldP spid="60" grpId="1" animBg="1"/>
          <p:bldP spid="61" grpId="0" animBg="1"/>
          <p:bldP spid="61" grpId="1" animBg="1"/>
          <p:bldP spid="3" grpId="0" animBg="1"/>
        </p:bld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圆角矩形 8"/>
          <p:cNvSpPr/>
          <p:nvPr/>
        </p:nvSpPr>
        <p:spPr>
          <a:xfrm>
            <a:off x="-807721" y="-411989"/>
            <a:ext cx="14455140" cy="7813590"/>
          </a:xfrm>
          <a:prstGeom prst="roundRect">
            <a:avLst>
              <a:gd name="adj" fmla="val 13010"/>
            </a:avLst>
          </a:prstGeom>
          <a:solidFill>
            <a:srgbClr val="FF5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" name="组合 7"/>
          <p:cNvGrpSpPr/>
          <p:nvPr/>
        </p:nvGrpSpPr>
        <p:grpSpPr>
          <a:xfrm>
            <a:off x="9202432" y="3032441"/>
            <a:ext cx="1968500" cy="954607"/>
            <a:chOff x="9202432" y="3032441"/>
            <a:chExt cx="1968500" cy="954607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 rotWithShape="1">
            <a:blip r:embed="rId2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939" t="50978" r="44327" b="33942"/>
            <a:stretch/>
          </p:blipFill>
          <p:spPr>
            <a:xfrm>
              <a:off x="9202432" y="3053481"/>
              <a:ext cx="596900" cy="882651"/>
            </a:xfrm>
            <a:prstGeom prst="rect">
              <a:avLst/>
            </a:prstGeom>
          </p:spPr>
        </p:pic>
        <p:pic>
          <p:nvPicPr>
            <p:cNvPr id="6" name="图片 5"/>
            <p:cNvPicPr>
              <a:picLocks noChangeAspect="1"/>
            </p:cNvPicPr>
            <p:nvPr/>
          </p:nvPicPr>
          <p:blipFill rotWithShape="1">
            <a:blip r:embed="rId3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360" t="50488" r="44052" b="33400"/>
            <a:stretch/>
          </p:blipFill>
          <p:spPr>
            <a:xfrm>
              <a:off x="9799332" y="3044073"/>
              <a:ext cx="685800" cy="942975"/>
            </a:xfrm>
            <a:prstGeom prst="rect">
              <a:avLst/>
            </a:prstGeom>
          </p:spPr>
        </p:pic>
        <p:pic>
          <p:nvPicPr>
            <p:cNvPr id="7" name="图片 6"/>
            <p:cNvPicPr>
              <a:picLocks noChangeAspect="1"/>
            </p:cNvPicPr>
            <p:nvPr/>
          </p:nvPicPr>
          <p:blipFill rotWithShape="1">
            <a:blip r:embed="rId3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360" t="50488" r="44052" b="33400"/>
            <a:stretch/>
          </p:blipFill>
          <p:spPr>
            <a:xfrm>
              <a:off x="10485132" y="3032441"/>
              <a:ext cx="685800" cy="942975"/>
            </a:xfrm>
            <a:prstGeom prst="rect">
              <a:avLst/>
            </a:prstGeom>
          </p:spPr>
        </p:pic>
      </p:grpSp>
      <p:sp>
        <p:nvSpPr>
          <p:cNvPr id="10" name="圆角矩形 9"/>
          <p:cNvSpPr/>
          <p:nvPr/>
        </p:nvSpPr>
        <p:spPr>
          <a:xfrm>
            <a:off x="5118893" y="2808225"/>
            <a:ext cx="2601913" cy="1357520"/>
          </a:xfrm>
          <a:prstGeom prst="roundRect">
            <a:avLst>
              <a:gd name="adj" fmla="val 7223"/>
            </a:avLst>
          </a:prstGeom>
          <a:noFill/>
          <a:ln w="19050">
            <a:solidFill>
              <a:srgbClr val="FAE0B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圆角矩形 10"/>
          <p:cNvSpPr/>
          <p:nvPr/>
        </p:nvSpPr>
        <p:spPr>
          <a:xfrm>
            <a:off x="-807721" y="-391235"/>
            <a:ext cx="14455140" cy="7813590"/>
          </a:xfrm>
          <a:prstGeom prst="roundRect">
            <a:avLst>
              <a:gd name="adj" fmla="val 13010"/>
            </a:avLst>
          </a:prstGeom>
          <a:noFill/>
          <a:ln w="57150">
            <a:solidFill>
              <a:srgbClr val="FF5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24465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16"/>
    </mc:Choice>
    <mc:Fallback xmlns="">
      <p:transition spd="slow" advTm="1016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600" fill="hold"/>
                                        <p:tgtEl>
                                          <p:spTgt spid="9"/>
                                        </p:tgtEl>
                                      </p:cBhvr>
                                      <p:by x="19000" y="19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4.44444E-6 L -0.30899 4.44444E-6 " pathEditMode="relative" rAng="0" ptsTypes="AA">
                                      <p:cBhvr>
                                        <p:cTn id="8" dur="6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456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mph" presetSubtype="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id="15" dur="100" fill="hold"/>
                                        <p:tgtEl>
                                          <p:spTgt spid="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6" presetID="6" presetClass="emph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7" dur="600" fill="hold"/>
                                        <p:tgtEl>
                                          <p:spTgt spid="11"/>
                                        </p:tgtEl>
                                      </p:cBhvr>
                                      <p:by x="19000" y="19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0" grpId="1" animBg="1"/>
      <p:bldP spid="11" grpId="0" animBg="1"/>
      <p:bldP spid="11" grpId="1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矩形 46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7F0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0" name="图片 39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759" t="1827" r="22001" b="3129"/>
          <a:stretch/>
        </p:blipFill>
        <p:spPr>
          <a:xfrm>
            <a:off x="5989653" y="4099981"/>
            <a:ext cx="877386" cy="914988"/>
          </a:xfrm>
          <a:prstGeom prst="rect">
            <a:avLst/>
          </a:prstGeom>
        </p:spPr>
      </p:pic>
      <p:pic>
        <p:nvPicPr>
          <p:cNvPr id="39" name="图片 38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759" t="1827" r="22001" b="3129"/>
          <a:stretch/>
        </p:blipFill>
        <p:spPr>
          <a:xfrm>
            <a:off x="6020794" y="3871429"/>
            <a:ext cx="877386" cy="914988"/>
          </a:xfrm>
          <a:prstGeom prst="rect">
            <a:avLst/>
          </a:prstGeom>
        </p:spPr>
      </p:pic>
      <p:pic>
        <p:nvPicPr>
          <p:cNvPr id="38" name="图片 37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759" t="1827" r="22001" b="3129"/>
          <a:stretch/>
        </p:blipFill>
        <p:spPr>
          <a:xfrm>
            <a:off x="5913925" y="3831437"/>
            <a:ext cx="877386" cy="914988"/>
          </a:xfrm>
          <a:prstGeom prst="rect">
            <a:avLst/>
          </a:prstGeom>
        </p:spPr>
      </p:pic>
      <p:grpSp>
        <p:nvGrpSpPr>
          <p:cNvPr id="26" name="组合 25"/>
          <p:cNvGrpSpPr/>
          <p:nvPr/>
        </p:nvGrpSpPr>
        <p:grpSpPr>
          <a:xfrm>
            <a:off x="5344958" y="1662955"/>
            <a:ext cx="2161577" cy="811284"/>
            <a:chOff x="5952656" y="2985479"/>
            <a:chExt cx="1239946" cy="465377"/>
          </a:xfrm>
        </p:grpSpPr>
        <p:sp>
          <p:nvSpPr>
            <p:cNvPr id="27" name="矩形 26"/>
            <p:cNvSpPr/>
            <p:nvPr/>
          </p:nvSpPr>
          <p:spPr>
            <a:xfrm>
              <a:off x="5952656" y="2985479"/>
              <a:ext cx="1239946" cy="465377"/>
            </a:xfrm>
            <a:prstGeom prst="rect">
              <a:avLst/>
            </a:prstGeom>
            <a:solidFill>
              <a:srgbClr val="67B7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pic>
          <p:nvPicPr>
            <p:cNvPr id="28" name="图片 27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253" t="39840" r="46323" b="42204"/>
            <a:stretch/>
          </p:blipFill>
          <p:spPr>
            <a:xfrm rot="16200000">
              <a:off x="6407977" y="2981205"/>
              <a:ext cx="313899" cy="493270"/>
            </a:xfrm>
            <a:prstGeom prst="rect">
              <a:avLst/>
            </a:prstGeom>
          </p:spPr>
        </p:pic>
      </p:grpSp>
      <p:grpSp>
        <p:nvGrpSpPr>
          <p:cNvPr id="29" name="组合 28"/>
          <p:cNvGrpSpPr/>
          <p:nvPr/>
        </p:nvGrpSpPr>
        <p:grpSpPr>
          <a:xfrm>
            <a:off x="5344958" y="1677469"/>
            <a:ext cx="2161577" cy="811284"/>
            <a:chOff x="5952656" y="2985479"/>
            <a:chExt cx="1239946" cy="465377"/>
          </a:xfrm>
        </p:grpSpPr>
        <p:sp>
          <p:nvSpPr>
            <p:cNvPr id="30" name="矩形 29"/>
            <p:cNvSpPr/>
            <p:nvPr/>
          </p:nvSpPr>
          <p:spPr>
            <a:xfrm>
              <a:off x="5952656" y="2985479"/>
              <a:ext cx="1239946" cy="465377"/>
            </a:xfrm>
            <a:prstGeom prst="rect">
              <a:avLst/>
            </a:prstGeom>
            <a:solidFill>
              <a:srgbClr val="67B7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pic>
          <p:nvPicPr>
            <p:cNvPr id="31" name="图片 30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253" t="39840" r="46323" b="42204"/>
            <a:stretch/>
          </p:blipFill>
          <p:spPr>
            <a:xfrm rot="16200000">
              <a:off x="6407977" y="2981205"/>
              <a:ext cx="313899" cy="493270"/>
            </a:xfrm>
            <a:prstGeom prst="rect">
              <a:avLst/>
            </a:prstGeom>
          </p:spPr>
        </p:pic>
      </p:grpSp>
      <p:grpSp>
        <p:nvGrpSpPr>
          <p:cNvPr id="32" name="组合 31"/>
          <p:cNvGrpSpPr/>
          <p:nvPr/>
        </p:nvGrpSpPr>
        <p:grpSpPr>
          <a:xfrm>
            <a:off x="5344958" y="1691983"/>
            <a:ext cx="2161577" cy="811284"/>
            <a:chOff x="5952656" y="2985479"/>
            <a:chExt cx="1239946" cy="465377"/>
          </a:xfrm>
        </p:grpSpPr>
        <p:sp>
          <p:nvSpPr>
            <p:cNvPr id="33" name="矩形 32"/>
            <p:cNvSpPr/>
            <p:nvPr/>
          </p:nvSpPr>
          <p:spPr>
            <a:xfrm>
              <a:off x="5952656" y="2985479"/>
              <a:ext cx="1239946" cy="465377"/>
            </a:xfrm>
            <a:prstGeom prst="rect">
              <a:avLst/>
            </a:prstGeom>
            <a:solidFill>
              <a:srgbClr val="67B7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pic>
          <p:nvPicPr>
            <p:cNvPr id="34" name="图片 33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253" t="39840" r="46323" b="42204"/>
            <a:stretch/>
          </p:blipFill>
          <p:spPr>
            <a:xfrm rot="16200000">
              <a:off x="6407977" y="2981205"/>
              <a:ext cx="313899" cy="493270"/>
            </a:xfrm>
            <a:prstGeom prst="rect">
              <a:avLst/>
            </a:prstGeom>
          </p:spPr>
        </p:pic>
      </p:grpSp>
      <p:grpSp>
        <p:nvGrpSpPr>
          <p:cNvPr id="35" name="组合 34"/>
          <p:cNvGrpSpPr/>
          <p:nvPr/>
        </p:nvGrpSpPr>
        <p:grpSpPr>
          <a:xfrm>
            <a:off x="5332399" y="1669547"/>
            <a:ext cx="2161577" cy="811284"/>
            <a:chOff x="5952656" y="2985479"/>
            <a:chExt cx="1239946" cy="465377"/>
          </a:xfrm>
        </p:grpSpPr>
        <p:sp>
          <p:nvSpPr>
            <p:cNvPr id="36" name="矩形 35"/>
            <p:cNvSpPr/>
            <p:nvPr/>
          </p:nvSpPr>
          <p:spPr>
            <a:xfrm>
              <a:off x="5952656" y="2985479"/>
              <a:ext cx="1239946" cy="465377"/>
            </a:xfrm>
            <a:prstGeom prst="rect">
              <a:avLst/>
            </a:prstGeom>
            <a:solidFill>
              <a:srgbClr val="67B7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pic>
          <p:nvPicPr>
            <p:cNvPr id="37" name="图片 36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253" t="39840" r="46323" b="42204"/>
            <a:stretch/>
          </p:blipFill>
          <p:spPr>
            <a:xfrm rot="16200000">
              <a:off x="6407977" y="2981205"/>
              <a:ext cx="313899" cy="493270"/>
            </a:xfrm>
            <a:prstGeom prst="rect">
              <a:avLst/>
            </a:prstGeom>
          </p:spPr>
        </p:pic>
      </p:grpSp>
      <p:pic>
        <p:nvPicPr>
          <p:cNvPr id="42" name="图片 41"/>
          <p:cNvPicPr>
            <a:picLocks noChangeAspect="1"/>
          </p:cNvPicPr>
          <p:nvPr/>
        </p:nvPicPr>
        <p:blipFill>
          <a:blip r:embed="rId4">
            <a:duotone>
              <a:prstClr val="black"/>
              <a:srgbClr val="FFC000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2757" y="1397812"/>
            <a:ext cx="4212701" cy="4182218"/>
          </a:xfrm>
          <a:prstGeom prst="rect">
            <a:avLst/>
          </a:prstGeom>
        </p:spPr>
      </p:pic>
      <p:sp>
        <p:nvSpPr>
          <p:cNvPr id="46" name="前凸弯带形 45"/>
          <p:cNvSpPr/>
          <p:nvPr/>
        </p:nvSpPr>
        <p:spPr>
          <a:xfrm>
            <a:off x="4279900" y="2522172"/>
            <a:ext cx="4333762" cy="1840278"/>
          </a:xfrm>
          <a:prstGeom prst="ellipseRibbon">
            <a:avLst>
              <a:gd name="adj1" fmla="val 60593"/>
              <a:gd name="adj2" fmla="val 75000"/>
              <a:gd name="adj3" fmla="val 40890"/>
            </a:avLst>
          </a:prstGeom>
          <a:solidFill>
            <a:srgbClr val="FFC000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 rotWithShape="1">
          <a:blip r:embed="rId5"/>
          <a:srcRect l="41398" t="40105" r="36120" b="38466"/>
          <a:stretch/>
        </p:blipFill>
        <p:spPr>
          <a:xfrm>
            <a:off x="5038724" y="2750344"/>
            <a:ext cx="2762251" cy="1489217"/>
          </a:xfrm>
          <a:prstGeom prst="roundRect">
            <a:avLst>
              <a:gd name="adj" fmla="val 12414"/>
            </a:avLst>
          </a:prstGeom>
        </p:spPr>
      </p:pic>
      <p:sp>
        <p:nvSpPr>
          <p:cNvPr id="6" name="矩形 5"/>
          <p:cNvSpPr/>
          <p:nvPr/>
        </p:nvSpPr>
        <p:spPr>
          <a:xfrm>
            <a:off x="5135880" y="2872740"/>
            <a:ext cx="2484120" cy="1188720"/>
          </a:xfrm>
          <a:prstGeom prst="rect">
            <a:avLst/>
          </a:prstGeom>
          <a:solidFill>
            <a:srgbClr val="FF5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45" t="42498" r="77049" b="54526"/>
          <a:stretch/>
        </p:blipFill>
        <p:spPr>
          <a:xfrm>
            <a:off x="5378128" y="3078032"/>
            <a:ext cx="991338" cy="126553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106" t="41049" r="85136" b="49186"/>
          <a:stretch/>
        </p:blipFill>
        <p:spPr>
          <a:xfrm>
            <a:off x="5397902" y="3016403"/>
            <a:ext cx="359888" cy="415254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381" t="47559" r="86600" b="34376"/>
          <a:stretch/>
        </p:blipFill>
        <p:spPr>
          <a:xfrm>
            <a:off x="5418665" y="3293239"/>
            <a:ext cx="228390" cy="768221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49" t="46094" r="76444" b="50000"/>
          <a:stretch/>
        </p:blipFill>
        <p:spPr>
          <a:xfrm>
            <a:off x="5688580" y="3230952"/>
            <a:ext cx="726695" cy="166102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90" t="46582" r="77084" b="36004"/>
          <a:stretch/>
        </p:blipFill>
        <p:spPr>
          <a:xfrm>
            <a:off x="6062310" y="3251714"/>
            <a:ext cx="304520" cy="740537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748" t="53658" r="77189" b="43118"/>
          <a:stretch/>
        </p:blipFill>
        <p:spPr>
          <a:xfrm rot="21540000">
            <a:off x="5673421" y="3552609"/>
            <a:ext cx="685499" cy="137099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278" t="61292" r="79333" b="35584"/>
          <a:stretch/>
        </p:blipFill>
        <p:spPr>
          <a:xfrm>
            <a:off x="5713496" y="3877239"/>
            <a:ext cx="483205" cy="132881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021" t="42827" r="70230" b="53196"/>
          <a:stretch/>
        </p:blipFill>
        <p:spPr>
          <a:xfrm>
            <a:off x="6450384" y="3092029"/>
            <a:ext cx="434884" cy="169122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21" t="41258" r="71333" b="36422"/>
          <a:stretch/>
        </p:blipFill>
        <p:spPr>
          <a:xfrm>
            <a:off x="6548750" y="3025301"/>
            <a:ext cx="253108" cy="949153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136" t="48698" r="70078" b="41971"/>
          <a:stretch/>
        </p:blipFill>
        <p:spPr>
          <a:xfrm>
            <a:off x="6459108" y="3341686"/>
            <a:ext cx="437665" cy="396799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9" t="61576" r="72466" b="35299"/>
          <a:stretch/>
        </p:blipFill>
        <p:spPr>
          <a:xfrm rot="21480000">
            <a:off x="6514308" y="3866248"/>
            <a:ext cx="229523" cy="132881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922" t="41010" r="62409" b="53286"/>
          <a:stretch/>
        </p:blipFill>
        <p:spPr>
          <a:xfrm>
            <a:off x="6896774" y="3014755"/>
            <a:ext cx="580038" cy="242562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 rotWithShape="1"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643" t="41506" r="67569" b="36174"/>
          <a:stretch/>
        </p:blipFill>
        <p:spPr>
          <a:xfrm>
            <a:off x="6875681" y="3035848"/>
            <a:ext cx="210923" cy="949153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014" t="47706" r="62827" b="48326"/>
          <a:stretch/>
        </p:blipFill>
        <p:spPr>
          <a:xfrm>
            <a:off x="7044420" y="3299501"/>
            <a:ext cx="390208" cy="168738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408" t="49690" r="64082" b="34439"/>
          <a:stretch/>
        </p:blipFill>
        <p:spPr>
          <a:xfrm>
            <a:off x="7160427" y="3373324"/>
            <a:ext cx="189831" cy="674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4348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053"/>
    </mc:Choice>
    <mc:Fallback xmlns="">
      <p:transition spd="slow" advTm="7053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8" presetClass="entr" presetSubtype="12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8" presetClass="entr" presetSubtype="12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3" dur="3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3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4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8" presetClass="entr" presetSubtype="3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2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8" presetClass="entr" presetSubtype="12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1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1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4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nodeType="withEffect">
                                  <p:stCondLst>
                                    <p:cond delay="10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2" presetClass="path" presetSubtype="0" accel="50000" decel="50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3.33333E-6 -3.7037E-7 L -3.33333E-6 0.06968 " pathEditMode="relative" rAng="0" ptsTypes="AA">
                                      <p:cBhvr>
                                        <p:cTn id="60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72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10" presetClass="exit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2" presetClass="path" presetSubtype="0" accel="50000" decel="50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Motion origin="layout" path="M -3.33333E-6 -3.7037E-6 L -3.33333E-6 0.06968 " pathEditMode="relative" rAng="0" ptsTypes="AA">
                                      <p:cBhvr>
                                        <p:cTn id="70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72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10" presetClass="exit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42" presetClass="path" presetSubtype="0" accel="50000" decel="5000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Motion origin="layout" path="M -3.33333E-6 2.96296E-6 L -3.33333E-6 0.06967 " pathEditMode="relative" rAng="0" ptsTypes="AA">
                                      <p:cBhvr>
                                        <p:cTn id="80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72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53" presetClass="entr" presetSubtype="16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42" presetClass="path" presetSubtype="0" accel="50000" decel="5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-1.66667E-6 3.7037E-6 L -1.66667E-6 0.06967 " pathEditMode="relative" rAng="0" ptsTypes="AA">
                                      <p:cBhvr>
                                        <p:cTn id="90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72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10" presetClass="exit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53" presetClass="entr" presetSubtype="16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42" presetClass="path" presetSubtype="0" accel="50000" decel="5000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Motion origin="layout" path="M -3.54167E-6 -2.96296E-6 L -3.54167E-6 0.06968 " pathEditMode="relative" rAng="0" ptsTypes="AA">
                                      <p:cBhvr>
                                        <p:cTn id="100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72"/>
                                    </p:animMotion>
                                  </p:childTnLst>
                                </p:cTn>
                              </p:par>
                              <p:par>
                                <p:cTn id="101" presetID="10" presetClass="exit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53" presetClass="entr" presetSubtype="16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42" presetClass="path" presetSubtype="0" accel="50000" decel="5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Motion origin="layout" path="M 2.29167E-6 1.11022E-16 L 2.29167E-6 0.06968 " pathEditMode="relative" rAng="0" ptsTypes="AA">
                                      <p:cBhvr>
                                        <p:cTn id="110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72"/>
                                    </p:animMotion>
                                  </p:childTnLst>
                                </p:cTn>
                              </p:par>
                              <p:par>
                                <p:cTn id="111" presetID="10" presetClass="exit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53" presetClass="entr" presetSubtype="16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42" presetClass="path" presetSubtype="0" accel="50000" decel="5000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animMotion origin="layout" path="M -3.54167E-6 -3.33333E-6 L -3.54167E-6 0.06968 " pathEditMode="relative" rAng="0" ptsTypes="AA">
                                      <p:cBhvr>
                                        <p:cTn id="120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72"/>
                                    </p:animMotion>
                                  </p:childTnLst>
                                </p:cTn>
                              </p:par>
                              <p:par>
                                <p:cTn id="121" presetID="10" presetClass="exit" presetSubtype="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22" presetClass="entr" presetSubtype="8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6" dur="9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22" presetClass="entr" presetSubtype="8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8" presetClass="emph" presetSubtype="0" repeatCount="indefinite" fill="hold" nodeType="withEffect">
                                  <p:stCondLst>
                                    <p:cond delay="4100"/>
                                  </p:stCondLst>
                                  <p:childTnLst>
                                    <p:animRot by="21600000">
                                      <p:cBhvr>
                                        <p:cTn id="134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5" presetID="42" presetClass="path" presetSubtype="0" repeatCount="indefinite" autoRev="1" fill="hold" grpId="1" nodeType="withEffect">
                                  <p:stCondLst>
                                    <p:cond delay="4100"/>
                                  </p:stCondLst>
                                  <p:childTnLst>
                                    <p:animMotion origin="layout" path="M 3.95833E-6 -1.85185E-6 L 3.95833E-6 0.02014 " pathEditMode="relative" rAng="0" ptsTypes="AA">
                                      <p:cBhvr>
                                        <p:cTn id="136" dur="386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9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6" grpId="0" animBg="1"/>
      <p:bldP spid="46" grpId="1" animBg="1"/>
      <p:bldP spid="6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组合 29"/>
          <p:cNvGrpSpPr/>
          <p:nvPr/>
        </p:nvGrpSpPr>
        <p:grpSpPr>
          <a:xfrm rot="16980409">
            <a:off x="-2739037" y="-5004913"/>
            <a:ext cx="16832845" cy="16832847"/>
            <a:chOff x="8942464" y="11072703"/>
            <a:chExt cx="11466192" cy="11466194"/>
          </a:xfrm>
        </p:grpSpPr>
        <p:sp>
          <p:nvSpPr>
            <p:cNvPr id="27" name="弦形 26"/>
            <p:cNvSpPr/>
            <p:nvPr/>
          </p:nvSpPr>
          <p:spPr>
            <a:xfrm rot="18236497">
              <a:off x="8942463" y="11072704"/>
              <a:ext cx="11466194" cy="11466192"/>
            </a:xfrm>
            <a:prstGeom prst="chord">
              <a:avLst>
                <a:gd name="adj1" fmla="val 3721038"/>
                <a:gd name="adj2" fmla="val 13922553"/>
              </a:avLst>
            </a:prstGeom>
            <a:solidFill>
              <a:srgbClr val="FF818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弦形 27"/>
            <p:cNvSpPr/>
            <p:nvPr/>
          </p:nvSpPr>
          <p:spPr>
            <a:xfrm rot="7251699">
              <a:off x="9483814" y="11497378"/>
              <a:ext cx="10313400" cy="10313400"/>
            </a:xfrm>
            <a:prstGeom prst="chord">
              <a:avLst>
                <a:gd name="adj1" fmla="val 3165964"/>
                <a:gd name="adj2" fmla="val 14852954"/>
              </a:avLst>
            </a:prstGeom>
            <a:solidFill>
              <a:srgbClr val="29184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7" name="平行四边形 6"/>
          <p:cNvSpPr/>
          <p:nvPr/>
        </p:nvSpPr>
        <p:spPr>
          <a:xfrm>
            <a:off x="-1343024" y="0"/>
            <a:ext cx="16931870" cy="6858000"/>
          </a:xfrm>
          <a:prstGeom prst="parallelogram">
            <a:avLst/>
          </a:prstGeom>
          <a:solidFill>
            <a:srgbClr val="FF818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" name="平行四边形 1"/>
          <p:cNvSpPr/>
          <p:nvPr/>
        </p:nvSpPr>
        <p:spPr>
          <a:xfrm>
            <a:off x="-1742608" y="0"/>
            <a:ext cx="9029700" cy="6858000"/>
          </a:xfrm>
          <a:prstGeom prst="parallelogram">
            <a:avLst/>
          </a:prstGeom>
          <a:solidFill>
            <a:srgbClr val="29184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241" t="9477" b="67087"/>
          <a:stretch/>
        </p:blipFill>
        <p:spPr>
          <a:xfrm>
            <a:off x="7058025" y="1057275"/>
            <a:ext cx="4242885" cy="13716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15" t="33399" b="58300"/>
          <a:stretch/>
        </p:blipFill>
        <p:spPr>
          <a:xfrm>
            <a:off x="7200900" y="2457450"/>
            <a:ext cx="4100010" cy="485775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732" t="46094" b="2152"/>
          <a:stretch/>
        </p:blipFill>
        <p:spPr>
          <a:xfrm>
            <a:off x="6172199" y="3200399"/>
            <a:ext cx="5128711" cy="3028951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0" t="72134" r="57686" b="3129"/>
          <a:stretch/>
        </p:blipFill>
        <p:spPr>
          <a:xfrm>
            <a:off x="1143000" y="4876801"/>
            <a:ext cx="4152900" cy="1447800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84" t="64322" r="68666" b="28517"/>
          <a:stretch/>
        </p:blipFill>
        <p:spPr>
          <a:xfrm>
            <a:off x="1295400" y="4419601"/>
            <a:ext cx="2857500" cy="419100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54" t="4431" r="42314" b="38283"/>
          <a:stretch/>
        </p:blipFill>
        <p:spPr>
          <a:xfrm>
            <a:off x="1104900" y="914401"/>
            <a:ext cx="5791200" cy="3352800"/>
          </a:xfrm>
          <a:prstGeom prst="rect">
            <a:avLst/>
          </a:prstGeom>
        </p:spPr>
      </p:pic>
      <p:sp>
        <p:nvSpPr>
          <p:cNvPr id="15" name="椭圆 14"/>
          <p:cNvSpPr/>
          <p:nvPr/>
        </p:nvSpPr>
        <p:spPr>
          <a:xfrm>
            <a:off x="4377099" y="1890906"/>
            <a:ext cx="3382601" cy="3382601"/>
          </a:xfrm>
          <a:prstGeom prst="ellipse">
            <a:avLst/>
          </a:prstGeom>
          <a:noFill/>
          <a:ln>
            <a:solidFill>
              <a:srgbClr val="FDF17C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6" name="椭圆 15"/>
          <p:cNvSpPr/>
          <p:nvPr/>
        </p:nvSpPr>
        <p:spPr>
          <a:xfrm>
            <a:off x="4480958" y="1979347"/>
            <a:ext cx="3205718" cy="3205718"/>
          </a:xfrm>
          <a:prstGeom prst="ellipse">
            <a:avLst/>
          </a:prstGeom>
          <a:solidFill>
            <a:srgbClr val="FEA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7" name="椭圆 16"/>
          <p:cNvSpPr/>
          <p:nvPr/>
        </p:nvSpPr>
        <p:spPr>
          <a:xfrm>
            <a:off x="4598889" y="2097278"/>
            <a:ext cx="2969855" cy="2969855"/>
          </a:xfrm>
          <a:prstGeom prst="ellipse">
            <a:avLst/>
          </a:prstGeom>
          <a:solidFill>
            <a:srgbClr val="FDF17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0" name="椭圆 19"/>
          <p:cNvSpPr/>
          <p:nvPr/>
        </p:nvSpPr>
        <p:spPr>
          <a:xfrm>
            <a:off x="4712734" y="2224613"/>
            <a:ext cx="2715184" cy="2715184"/>
          </a:xfrm>
          <a:prstGeom prst="ellipse">
            <a:avLst/>
          </a:prstGeom>
          <a:noFill/>
          <a:ln w="9525">
            <a:solidFill>
              <a:srgbClr val="FF723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759" t="1827" r="22001" b="3129"/>
          <a:stretch/>
        </p:blipFill>
        <p:spPr>
          <a:xfrm>
            <a:off x="5038092" y="-2136788"/>
            <a:ext cx="2048975" cy="2136788"/>
          </a:xfrm>
          <a:prstGeom prst="rect">
            <a:avLst/>
          </a:prstGeom>
        </p:spPr>
      </p:pic>
      <p:sp>
        <p:nvSpPr>
          <p:cNvPr id="8" name="十字星 7"/>
          <p:cNvSpPr/>
          <p:nvPr/>
        </p:nvSpPr>
        <p:spPr>
          <a:xfrm>
            <a:off x="6454955" y="2892059"/>
            <a:ext cx="320277" cy="320277"/>
          </a:xfrm>
          <a:prstGeom prst="star4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1" name="十字星 10"/>
          <p:cNvSpPr/>
          <p:nvPr/>
        </p:nvSpPr>
        <p:spPr>
          <a:xfrm rot="953754">
            <a:off x="6561537" y="2641689"/>
            <a:ext cx="391621" cy="391621"/>
          </a:xfrm>
          <a:prstGeom prst="star4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十字星 11"/>
          <p:cNvSpPr/>
          <p:nvPr/>
        </p:nvSpPr>
        <p:spPr>
          <a:xfrm rot="19525412">
            <a:off x="6416033" y="2498378"/>
            <a:ext cx="234845" cy="234845"/>
          </a:xfrm>
          <a:prstGeom prst="star4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3" name="十字星 12"/>
          <p:cNvSpPr/>
          <p:nvPr/>
        </p:nvSpPr>
        <p:spPr>
          <a:xfrm rot="19525412">
            <a:off x="6284349" y="2670815"/>
            <a:ext cx="304860" cy="304860"/>
          </a:xfrm>
          <a:prstGeom prst="star4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4" name="十字星 13"/>
          <p:cNvSpPr/>
          <p:nvPr/>
        </p:nvSpPr>
        <p:spPr>
          <a:xfrm rot="505484">
            <a:off x="6829727" y="2543334"/>
            <a:ext cx="358844" cy="358844"/>
          </a:xfrm>
          <a:prstGeom prst="star4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99" name="矩形 98"/>
          <p:cNvSpPr/>
          <p:nvPr/>
        </p:nvSpPr>
        <p:spPr>
          <a:xfrm>
            <a:off x="-2977" y="-18820"/>
            <a:ext cx="12194977" cy="6876819"/>
          </a:xfrm>
          <a:prstGeom prst="rect">
            <a:avLst/>
          </a:prstGeom>
          <a:solidFill>
            <a:srgbClr val="29184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100" name="图片 99"/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262" t="37793" r="14681" b="38771"/>
          <a:stretch/>
        </p:blipFill>
        <p:spPr>
          <a:xfrm>
            <a:off x="5994401" y="2714625"/>
            <a:ext cx="4245208" cy="1371600"/>
          </a:xfrm>
          <a:prstGeom prst="rect">
            <a:avLst/>
          </a:prstGeom>
        </p:spPr>
      </p:pic>
      <p:sp>
        <p:nvSpPr>
          <p:cNvPr id="101" name="文本框 100"/>
          <p:cNvSpPr txBox="1"/>
          <p:nvPr/>
        </p:nvSpPr>
        <p:spPr>
          <a:xfrm>
            <a:off x="6114095" y="2697214"/>
            <a:ext cx="387798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9600" smtClean="0">
                <a:solidFill>
                  <a:srgbClr val="FE5785"/>
                </a:solidFill>
                <a:latin typeface="方正粗宋简体" panose="03000509000000000000" pitchFamily="65" charset="-122"/>
                <a:ea typeface="方正粗宋简体" panose="03000509000000000000" pitchFamily="65" charset="-122"/>
              </a:rPr>
              <a:t>零花钱</a:t>
            </a:r>
            <a:endParaRPr lang="zh-CN" altLang="en-US" sz="9600">
              <a:solidFill>
                <a:srgbClr val="FE5785"/>
              </a:solidFill>
              <a:latin typeface="方正粗宋简体" panose="03000509000000000000" pitchFamily="65" charset="-122"/>
              <a:ea typeface="方正粗宋简体" panose="03000509000000000000" pitchFamily="65" charset="-122"/>
            </a:endParaRPr>
          </a:p>
        </p:txBody>
      </p:sp>
      <p:pic>
        <p:nvPicPr>
          <p:cNvPr id="102" name="图片 101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4368422" y="-1347334"/>
            <a:ext cx="2572735" cy="5127180"/>
          </a:xfrm>
          <a:prstGeom prst="rect">
            <a:avLst/>
          </a:prstGeom>
        </p:spPr>
      </p:pic>
      <p:sp>
        <p:nvSpPr>
          <p:cNvPr id="103" name="矩形 102"/>
          <p:cNvSpPr/>
          <p:nvPr/>
        </p:nvSpPr>
        <p:spPr>
          <a:xfrm rot="18933317">
            <a:off x="6306035" y="1843885"/>
            <a:ext cx="3871921" cy="3871921"/>
          </a:xfrm>
          <a:prstGeom prst="rect">
            <a:avLst/>
          </a:prstGeom>
          <a:solidFill>
            <a:srgbClr val="29184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104" name="图片 103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9" t="38282" r="52562" b="50000"/>
          <a:stretch/>
        </p:blipFill>
        <p:spPr>
          <a:xfrm>
            <a:off x="2857500" y="2743201"/>
            <a:ext cx="2971800" cy="685800"/>
          </a:xfrm>
          <a:prstGeom prst="rect">
            <a:avLst/>
          </a:prstGeom>
        </p:spPr>
      </p:pic>
      <p:pic>
        <p:nvPicPr>
          <p:cNvPr id="105" name="图片 104"/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439" t="49512" r="53111" b="38282"/>
          <a:stretch/>
        </p:blipFill>
        <p:spPr>
          <a:xfrm>
            <a:off x="2914650" y="3400425"/>
            <a:ext cx="2857500" cy="714375"/>
          </a:xfrm>
          <a:prstGeom prst="rect">
            <a:avLst/>
          </a:prstGeom>
        </p:spPr>
      </p:pic>
      <p:cxnSp>
        <p:nvCxnSpPr>
          <p:cNvPr id="106" name="直接连接符 105"/>
          <p:cNvCxnSpPr/>
          <p:nvPr/>
        </p:nvCxnSpPr>
        <p:spPr>
          <a:xfrm>
            <a:off x="2890587" y="4284311"/>
            <a:ext cx="7382109" cy="0"/>
          </a:xfrm>
          <a:prstGeom prst="line">
            <a:avLst/>
          </a:prstGeom>
          <a:ln>
            <a:solidFill>
              <a:srgbClr val="FBE7CD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直接连接符 106"/>
          <p:cNvCxnSpPr/>
          <p:nvPr/>
        </p:nvCxnSpPr>
        <p:spPr>
          <a:xfrm>
            <a:off x="2857500" y="2519543"/>
            <a:ext cx="7382109" cy="0"/>
          </a:xfrm>
          <a:prstGeom prst="line">
            <a:avLst/>
          </a:prstGeom>
          <a:ln>
            <a:solidFill>
              <a:srgbClr val="FBE7CD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8" name="组合 107"/>
          <p:cNvGrpSpPr/>
          <p:nvPr/>
        </p:nvGrpSpPr>
        <p:grpSpPr>
          <a:xfrm>
            <a:off x="9455696" y="2227443"/>
            <a:ext cx="533278" cy="508000"/>
            <a:chOff x="9455696" y="2208393"/>
            <a:chExt cx="533278" cy="508000"/>
          </a:xfrm>
        </p:grpSpPr>
        <p:sp>
          <p:nvSpPr>
            <p:cNvPr id="109" name="弦形 108"/>
            <p:cNvSpPr/>
            <p:nvPr/>
          </p:nvSpPr>
          <p:spPr>
            <a:xfrm rot="7528062">
              <a:off x="9480974" y="2208393"/>
              <a:ext cx="508000" cy="508000"/>
            </a:xfrm>
            <a:prstGeom prst="chord">
              <a:avLst>
                <a:gd name="adj1" fmla="val 2700000"/>
                <a:gd name="adj2" fmla="val 14600695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rgbClr val="FBE7C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0" name="椭圆 109"/>
            <p:cNvSpPr/>
            <p:nvPr/>
          </p:nvSpPr>
          <p:spPr>
            <a:xfrm>
              <a:off x="9589181" y="2367831"/>
              <a:ext cx="45719" cy="45719"/>
            </a:xfrm>
            <a:prstGeom prst="ellipse">
              <a:avLst/>
            </a:prstGeom>
            <a:solidFill>
              <a:srgbClr val="291842"/>
            </a:solidFill>
            <a:ln>
              <a:solidFill>
                <a:srgbClr val="2918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1" name="椭圆 110"/>
            <p:cNvSpPr/>
            <p:nvPr/>
          </p:nvSpPr>
          <p:spPr>
            <a:xfrm>
              <a:off x="9816343" y="2359283"/>
              <a:ext cx="45719" cy="45719"/>
            </a:xfrm>
            <a:prstGeom prst="ellipse">
              <a:avLst/>
            </a:prstGeom>
            <a:solidFill>
              <a:srgbClr val="291842"/>
            </a:solidFill>
            <a:ln>
              <a:solidFill>
                <a:srgbClr val="2918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2" name="弦形 111"/>
            <p:cNvSpPr/>
            <p:nvPr/>
          </p:nvSpPr>
          <p:spPr>
            <a:xfrm rot="7528062">
              <a:off x="9455696" y="2208393"/>
              <a:ext cx="508000" cy="508000"/>
            </a:xfrm>
            <a:prstGeom prst="chord">
              <a:avLst>
                <a:gd name="adj1" fmla="val 2700000"/>
                <a:gd name="adj2" fmla="val 14600695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rgbClr val="FBE7C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3" name="椭圆 112"/>
            <p:cNvSpPr/>
            <p:nvPr/>
          </p:nvSpPr>
          <p:spPr>
            <a:xfrm>
              <a:off x="9791065" y="2356902"/>
              <a:ext cx="45719" cy="45719"/>
            </a:xfrm>
            <a:prstGeom prst="ellipse">
              <a:avLst/>
            </a:prstGeom>
            <a:solidFill>
              <a:srgbClr val="291842"/>
            </a:solidFill>
            <a:ln>
              <a:solidFill>
                <a:srgbClr val="2918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4" name="椭圆 113"/>
            <p:cNvSpPr/>
            <p:nvPr/>
          </p:nvSpPr>
          <p:spPr>
            <a:xfrm>
              <a:off x="9561182" y="2360375"/>
              <a:ext cx="45719" cy="45719"/>
            </a:xfrm>
            <a:prstGeom prst="ellipse">
              <a:avLst/>
            </a:prstGeom>
            <a:solidFill>
              <a:srgbClr val="291842"/>
            </a:solidFill>
            <a:ln>
              <a:solidFill>
                <a:srgbClr val="2918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pic>
        <p:nvPicPr>
          <p:cNvPr id="115" name="图片 11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0" y="-1"/>
            <a:ext cx="12197952" cy="6857999"/>
          </a:xfrm>
          <a:prstGeom prst="rect">
            <a:avLst/>
          </a:prstGeom>
        </p:spPr>
      </p:pic>
      <p:grpSp>
        <p:nvGrpSpPr>
          <p:cNvPr id="116" name="组合 115"/>
          <p:cNvGrpSpPr/>
          <p:nvPr/>
        </p:nvGrpSpPr>
        <p:grpSpPr>
          <a:xfrm>
            <a:off x="2857500" y="2089092"/>
            <a:ext cx="7415196" cy="2700601"/>
            <a:chOff x="2857500" y="2089092"/>
            <a:chExt cx="7415196" cy="2700601"/>
          </a:xfrm>
        </p:grpSpPr>
        <p:sp>
          <p:nvSpPr>
            <p:cNvPr id="117" name="矩形 116"/>
            <p:cNvSpPr/>
            <p:nvPr/>
          </p:nvSpPr>
          <p:spPr>
            <a:xfrm>
              <a:off x="2857500" y="2089092"/>
              <a:ext cx="7382109" cy="570022"/>
            </a:xfrm>
            <a:prstGeom prst="rect">
              <a:avLst/>
            </a:prstGeom>
            <a:solidFill>
              <a:srgbClr val="291842"/>
            </a:solidFill>
            <a:ln>
              <a:solidFill>
                <a:srgbClr val="2918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8" name="矩形 117"/>
            <p:cNvSpPr/>
            <p:nvPr/>
          </p:nvSpPr>
          <p:spPr>
            <a:xfrm>
              <a:off x="2890587" y="4219671"/>
              <a:ext cx="7382109" cy="570022"/>
            </a:xfrm>
            <a:prstGeom prst="rect">
              <a:avLst/>
            </a:prstGeom>
            <a:solidFill>
              <a:srgbClr val="291842"/>
            </a:solidFill>
            <a:ln>
              <a:solidFill>
                <a:srgbClr val="2918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119" name="直接连接符 118"/>
          <p:cNvCxnSpPr/>
          <p:nvPr/>
        </p:nvCxnSpPr>
        <p:spPr>
          <a:xfrm>
            <a:off x="2890583" y="4280847"/>
            <a:ext cx="7382109" cy="0"/>
          </a:xfrm>
          <a:prstGeom prst="line">
            <a:avLst/>
          </a:prstGeom>
          <a:ln>
            <a:solidFill>
              <a:srgbClr val="FBE7CD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矩形 119"/>
          <p:cNvSpPr/>
          <p:nvPr/>
        </p:nvSpPr>
        <p:spPr>
          <a:xfrm>
            <a:off x="2642934" y="2720290"/>
            <a:ext cx="7877406" cy="1415900"/>
          </a:xfrm>
          <a:prstGeom prst="rect">
            <a:avLst/>
          </a:prstGeom>
          <a:solidFill>
            <a:srgbClr val="291842"/>
          </a:solidFill>
          <a:ln>
            <a:solidFill>
              <a:srgbClr val="2918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cxnSp>
        <p:nvCxnSpPr>
          <p:cNvPr id="121" name="直接连接符 120"/>
          <p:cNvCxnSpPr/>
          <p:nvPr/>
        </p:nvCxnSpPr>
        <p:spPr>
          <a:xfrm>
            <a:off x="2857497" y="2516080"/>
            <a:ext cx="7382109" cy="0"/>
          </a:xfrm>
          <a:prstGeom prst="line">
            <a:avLst/>
          </a:prstGeom>
          <a:ln>
            <a:solidFill>
              <a:srgbClr val="FBE7CD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2" name="组合 121"/>
          <p:cNvGrpSpPr/>
          <p:nvPr/>
        </p:nvGrpSpPr>
        <p:grpSpPr>
          <a:xfrm>
            <a:off x="9455693" y="2223980"/>
            <a:ext cx="533278" cy="508000"/>
            <a:chOff x="9455696" y="2208393"/>
            <a:chExt cx="533278" cy="508000"/>
          </a:xfrm>
        </p:grpSpPr>
        <p:sp>
          <p:nvSpPr>
            <p:cNvPr id="123" name="弦形 122"/>
            <p:cNvSpPr/>
            <p:nvPr/>
          </p:nvSpPr>
          <p:spPr>
            <a:xfrm rot="7528062">
              <a:off x="9480974" y="2208393"/>
              <a:ext cx="508000" cy="508000"/>
            </a:xfrm>
            <a:prstGeom prst="chord">
              <a:avLst>
                <a:gd name="adj1" fmla="val 2700000"/>
                <a:gd name="adj2" fmla="val 14600695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rgbClr val="FBE7C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24" name="椭圆 123"/>
            <p:cNvSpPr/>
            <p:nvPr/>
          </p:nvSpPr>
          <p:spPr>
            <a:xfrm>
              <a:off x="9589181" y="2367831"/>
              <a:ext cx="45719" cy="45719"/>
            </a:xfrm>
            <a:prstGeom prst="ellipse">
              <a:avLst/>
            </a:prstGeom>
            <a:solidFill>
              <a:srgbClr val="291842"/>
            </a:solidFill>
            <a:ln>
              <a:solidFill>
                <a:srgbClr val="2918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25" name="椭圆 124"/>
            <p:cNvSpPr/>
            <p:nvPr/>
          </p:nvSpPr>
          <p:spPr>
            <a:xfrm>
              <a:off x="9816343" y="2359283"/>
              <a:ext cx="45719" cy="45719"/>
            </a:xfrm>
            <a:prstGeom prst="ellipse">
              <a:avLst/>
            </a:prstGeom>
            <a:solidFill>
              <a:srgbClr val="291842"/>
            </a:solidFill>
            <a:ln>
              <a:solidFill>
                <a:srgbClr val="2918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26" name="弦形 125"/>
            <p:cNvSpPr/>
            <p:nvPr/>
          </p:nvSpPr>
          <p:spPr>
            <a:xfrm rot="7528062">
              <a:off x="9455696" y="2208393"/>
              <a:ext cx="508000" cy="508000"/>
            </a:xfrm>
            <a:prstGeom prst="chord">
              <a:avLst>
                <a:gd name="adj1" fmla="val 2700000"/>
                <a:gd name="adj2" fmla="val 14600695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rgbClr val="FBE7C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27" name="椭圆 126"/>
            <p:cNvSpPr/>
            <p:nvPr/>
          </p:nvSpPr>
          <p:spPr>
            <a:xfrm>
              <a:off x="9791065" y="2356902"/>
              <a:ext cx="45719" cy="45719"/>
            </a:xfrm>
            <a:prstGeom prst="ellipse">
              <a:avLst/>
            </a:prstGeom>
            <a:solidFill>
              <a:srgbClr val="291842"/>
            </a:solidFill>
            <a:ln>
              <a:solidFill>
                <a:srgbClr val="2918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28" name="椭圆 127"/>
            <p:cNvSpPr/>
            <p:nvPr/>
          </p:nvSpPr>
          <p:spPr>
            <a:xfrm>
              <a:off x="9561182" y="2360375"/>
              <a:ext cx="45719" cy="45719"/>
            </a:xfrm>
            <a:prstGeom prst="ellipse">
              <a:avLst/>
            </a:prstGeom>
            <a:solidFill>
              <a:srgbClr val="291842"/>
            </a:solidFill>
            <a:ln>
              <a:solidFill>
                <a:srgbClr val="2918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29" name="等腰三角形 128"/>
          <p:cNvSpPr/>
          <p:nvPr/>
        </p:nvSpPr>
        <p:spPr>
          <a:xfrm>
            <a:off x="6315075" y="6143507"/>
            <a:ext cx="511782" cy="441191"/>
          </a:xfrm>
          <a:prstGeom prst="triangle">
            <a:avLst/>
          </a:prstGeom>
          <a:solidFill>
            <a:srgbClr val="FBE7C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2845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479"/>
    </mc:Choice>
    <mc:Fallback xmlns="">
      <p:transition spd="slow" advTm="13479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accel="50000" fill="hold" nodeType="withEffect" p14:presetBounceEnd="74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375E-6 -2.96296E-6 L 4.375E-6 0.68102 " pathEditMode="relative" rAng="0" ptsTypes="AA" p14:bounceEnd="74000">
                                          <p:cBhvr>
                                            <p:cTn id="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405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2" presetClass="entr" presetSubtype="2" fill="hold" grpId="0" nodeType="withEffect" p14:presetBounceEnd="7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000">
                                          <p:cBhvr additive="base">
                                            <p:cTn id="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000">
                                          <p:cBhvr additive="base">
                                            <p:cTn id="1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8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53" presetClass="entr" presetSubtype="16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8" presetClass="emph" presetSubtype="0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1" dur="8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" presetID="53" presetClass="exit" presetSubtype="32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3" dur="50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5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53" presetClass="entr" presetSubtype="16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8" presetClass="emph" presetSubtype="0" fill="hold" grpId="1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3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4" presetID="53" presetClass="exit" presetSubtype="32" fill="hold" grpId="2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5" dur="500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" presetID="5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8" presetClass="emph" presetSubtype="0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5" dur="8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" presetID="53" presetClass="exit" presetSubtype="32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7" dur="500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9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53" presetClass="entr" presetSubtype="16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8" presetClass="emph" presetSubtype="0" fill="hold" grpId="1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7" dur="8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" presetID="53" presetClass="exit" presetSubtype="32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9" dur="50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1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8" presetClass="emph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69" dur="8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" presetID="53" presetClass="exit" presetSubtype="32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1" dur="500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3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21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77" dur="4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3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3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3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6" presetClass="emph" presetSubtype="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84" dur="150" fill="hold"/>
                                            <p:tgtEl>
                                              <p:spTgt spid="1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4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4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4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6" presetClass="emph" presetSubtype="0" autoRev="1" fill="hold" grpId="1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91" dur="200" fill="hold"/>
                                            <p:tgtEl>
                                              <p:spTgt spid="1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4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4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4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6" presetClass="emph" presetSubtype="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98" dur="200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" presetID="8" presetClass="emph" presetSubtype="0" repeatCount="indefinite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00" dur="74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2" fill="hold" nodeType="withEffect" p14:presetBounceEnd="74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4000">
                                          <p:cBhvr additive="base">
                                            <p:cTn id="10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4000">
                                          <p:cBhvr additive="base">
                                            <p:cTn id="10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2" fill="hold" nodeType="withEffect" p14:presetBounceEnd="74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4000">
                                          <p:cBhvr additive="base">
                                            <p:cTn id="10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4000">
                                          <p:cBhvr additive="base">
                                            <p:cTn id="10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42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1" dur="6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2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8" fill="hold" nodeType="withEffect" p14:presetBounceEnd="74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4000">
                                          <p:cBhvr additive="base">
                                            <p:cTn id="11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4000">
                                          <p:cBhvr additive="base">
                                            <p:cTn id="117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8" fill="hold" nodeType="withEffect" p14:presetBounceEnd="74000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4000">
                                          <p:cBhvr additive="base">
                                            <p:cTn id="120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4000">
                                          <p:cBhvr additive="base">
                                            <p:cTn id="121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47" presetClass="entr" presetSubtype="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" dur="6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5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1" presetClass="exit" presetSubtype="0" fill="hold" grpId="1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" presetID="1" presetClass="exit" presetSubtype="0" fill="hold" grpId="1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" presetID="1" presetClass="entr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" presetID="8" presetClass="emph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Rot by="4440000">
                                          <p:cBhvr>
                                            <p:cTn id="134" dur="5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5" presetID="10" presetClass="exit" presetSubtype="0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" presetID="10" presetClass="exit" presetSubtype="0" fill="hold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" presetID="10" presetClass="exit" presetSubtype="0" fill="hold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4" presetID="10" presetClass="exit" presetSubtype="0" fill="hold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" presetID="10" presetClass="exit" presetSubtype="0" fill="hold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" dur="10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0" presetID="10" presetClass="exit" presetSubtype="0" fill="hold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" dur="10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3" presetID="10" presetClass="exit" presetSubtype="0" fill="hold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6" fill="hold">
                                <p:stCondLst>
                                  <p:cond delay="7900"/>
                                </p:stCondLst>
                                <p:childTnLst>
                                  <p:par>
                                    <p:cTn id="157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3" dur="3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3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5" dur="3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6" presetClass="emph" presetSubtype="0" autoRev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67" dur="150" fill="hold"/>
                                            <p:tgtEl>
                                              <p:spTgt spid="10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3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3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30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6" presetClass="emph" presetSubtype="0" autoRev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174" dur="150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5" fill="hold">
                                <p:stCondLst>
                                  <p:cond delay="9300"/>
                                </p:stCondLst>
                                <p:childTnLst>
                                  <p:par>
                                    <p:cTn id="176" presetID="1" presetClass="entr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8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0" presetID="63" presetClass="path" presetSubtype="0" accel="50400" decel="496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45833E-6 2.59259E-6 L 0.22409 0.39907 " pathEditMode="relative" rAng="0" ptsTypes="AA">
                                          <p:cBhvr>
                                            <p:cTn id="181" dur="12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198" y="1995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4" dur="25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63" presetClass="path" presetSubtype="0" accel="50400" decel="496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-4.81481E-6 L 0.43386 0.76158 " pathEditMode="relative" rAng="0" ptsTypes="AA">
                                          <p:cBhvr>
                                            <p:cTn id="186" dur="12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693" y="3807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7" presetID="22" presetClass="entr" presetSubtype="8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9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22" presetClass="entr" presetSubtype="8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2" dur="3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22" presetClass="entr" presetSubtype="8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5" dur="3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3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3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3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6" presetClass="emph" presetSubtype="0" autoRev="1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202" dur="200" fill="hold"/>
                                            <p:tgtEl>
                                              <p:spTgt spid="10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3" fill="hold">
                                <p:stCondLst>
                                  <p:cond delay="11700"/>
                                </p:stCondLst>
                                <p:childTnLst>
                                  <p:par>
                                    <p:cTn id="204" presetID="1" presetClass="exit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0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2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2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4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6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0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-1.11111E-6 L 0.00156 0.13565 " pathEditMode="relative" rAng="0" ptsTypes="AA">
                                          <p:cBhvr>
                                            <p:cTn id="231" dur="3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8" y="678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2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16667E-6 4.44444E-6 L 4.16667E-6 0.25 " pathEditMode="relative" rAng="0" ptsTypes="AA">
                                          <p:cBhvr>
                                            <p:cTn id="233" dur="3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125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4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1.85185E-6 L 6.25E-7 0.1331 " pathEditMode="relative" rAng="0" ptsTypes="AA">
                                          <p:cBhvr>
                                            <p:cTn id="235" dur="3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66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6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16667E-6 -2.59259E-6 L 4.16667E-6 0.13449 " pathEditMode="relative" rAng="0" ptsTypes="AA">
                                          <p:cBhvr>
                                            <p:cTn id="237" dur="3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671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8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75E-6 4.44444E-6 L -3.75E-6 -0.12431 " pathEditMode="relative" rAng="0" ptsTypes="AA">
                                          <p:cBhvr>
                                            <p:cTn id="239" dur="3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622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0" presetID="16" presetClass="entr" presetSubtype="2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Horizontal)">
                                          <p:cBhvr>
                                            <p:cTn id="242" dur="3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3" presetID="35" presetClass="path" presetSubtype="0" accel="50000" decel="5000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1.66667E-6 0.13449 L -0.25 0.13449 " pathEditMode="relative" rAng="0" ptsTypes="AA">
                                          <p:cBhvr>
                                            <p:cTn id="244" dur="52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50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5" presetID="16" presetClass="exit" presetSubtype="21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barn(inVertical)">
                                          <p:cBhvr>
                                            <p:cTn id="246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4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8" presetID="2" presetClass="exit" presetSubtype="4" accel="10000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9" dur="500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0" dur="500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2" presetID="37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4" dur="3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5" dur="3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270" decel="1000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30" accel="100000" fill="hold">
                                              <p:stCondLst>
                                                <p:cond delay="27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7" grpId="1" animBg="1"/>
          <p:bldP spid="2" grpId="0" animBg="1"/>
          <p:bldP spid="2" grpId="1" animBg="1"/>
          <p:bldP spid="2" grpId="2" animBg="1"/>
          <p:bldP spid="15" grpId="0" animBg="1"/>
          <p:bldP spid="15" grpId="1" animBg="1"/>
          <p:bldP spid="16" grpId="0" animBg="1"/>
          <p:bldP spid="16" grpId="1" animBg="1"/>
          <p:bldP spid="17" grpId="0" animBg="1"/>
          <p:bldP spid="17" grpId="1" animBg="1"/>
          <p:bldP spid="20" grpId="0" animBg="1"/>
          <p:bldP spid="20" grpId="1" animBg="1"/>
          <p:bldP spid="8" grpId="0" animBg="1"/>
          <p:bldP spid="8" grpId="1" animBg="1"/>
          <p:bldP spid="8" grpId="2" animBg="1"/>
          <p:bldP spid="11" grpId="0" animBg="1"/>
          <p:bldP spid="11" grpId="1" animBg="1"/>
          <p:bldP spid="11" grpId="2" animBg="1"/>
          <p:bldP spid="12" grpId="0" animBg="1"/>
          <p:bldP spid="12" grpId="1" animBg="1"/>
          <p:bldP spid="12" grpId="2" animBg="1"/>
          <p:bldP spid="13" grpId="0" animBg="1"/>
          <p:bldP spid="13" grpId="1" animBg="1"/>
          <p:bldP spid="13" grpId="2" animBg="1"/>
          <p:bldP spid="14" grpId="0" animBg="1"/>
          <p:bldP spid="14" grpId="1" animBg="1"/>
          <p:bldP spid="14" grpId="2" animBg="1"/>
          <p:bldP spid="99" grpId="0" animBg="1"/>
          <p:bldP spid="99" grpId="1" animBg="1"/>
          <p:bldP spid="101" grpId="0"/>
          <p:bldP spid="101" grpId="1"/>
          <p:bldP spid="103" grpId="0" animBg="1"/>
          <p:bldP spid="103" grpId="1" animBg="1"/>
          <p:bldP spid="103" grpId="2" animBg="1"/>
          <p:bldP spid="120" grpId="0" animBg="1"/>
          <p:bldP spid="12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375E-6 -2.96296E-6 L 4.375E-6 0.68102 " pathEditMode="relative" rAng="0" ptsTypes="AA">
                                          <p:cBhvr>
                                            <p:cTn id="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405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2" presetClass="entr" presetSubtype="2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8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53" presetClass="entr" presetSubtype="16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8" presetClass="emph" presetSubtype="0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1" dur="8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" presetID="53" presetClass="exit" presetSubtype="32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3" dur="50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5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53" presetClass="entr" presetSubtype="16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8" presetClass="emph" presetSubtype="0" fill="hold" grpId="1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3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4" presetID="53" presetClass="exit" presetSubtype="32" fill="hold" grpId="2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5" dur="500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" presetID="5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8" presetClass="emph" presetSubtype="0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5" dur="8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" presetID="53" presetClass="exit" presetSubtype="32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7" dur="500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9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53" presetClass="entr" presetSubtype="16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8" presetClass="emph" presetSubtype="0" fill="hold" grpId="1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7" dur="8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" presetID="53" presetClass="exit" presetSubtype="32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9" dur="50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1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8" presetClass="emph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69" dur="8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" presetID="53" presetClass="exit" presetSubtype="32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1" dur="500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3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21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77" dur="4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3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3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3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6" presetClass="emph" presetSubtype="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84" dur="150" fill="hold"/>
                                            <p:tgtEl>
                                              <p:spTgt spid="1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4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4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4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6" presetClass="emph" presetSubtype="0" autoRev="1" fill="hold" grpId="1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91" dur="200" fill="hold"/>
                                            <p:tgtEl>
                                              <p:spTgt spid="1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4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4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4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6" presetClass="emph" presetSubtype="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98" dur="200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" presetID="8" presetClass="emph" presetSubtype="0" repeatCount="indefinite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00" dur="74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2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2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42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1" dur="6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2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8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8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47" presetClass="entr" presetSubtype="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" dur="6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5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1" presetClass="exit" presetSubtype="0" fill="hold" grpId="1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" presetID="1" presetClass="exit" presetSubtype="0" fill="hold" grpId="1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" presetID="1" presetClass="entr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" presetID="8" presetClass="emph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Rot by="4440000">
                                          <p:cBhvr>
                                            <p:cTn id="134" dur="5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5" presetID="10" presetClass="exit" presetSubtype="0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" presetID="10" presetClass="exit" presetSubtype="0" fill="hold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" presetID="10" presetClass="exit" presetSubtype="0" fill="hold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4" presetID="10" presetClass="exit" presetSubtype="0" fill="hold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" presetID="10" presetClass="exit" presetSubtype="0" fill="hold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" dur="10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0" presetID="10" presetClass="exit" presetSubtype="0" fill="hold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" dur="10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3" presetID="10" presetClass="exit" presetSubtype="0" fill="hold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6" fill="hold">
                                <p:stCondLst>
                                  <p:cond delay="7900"/>
                                </p:stCondLst>
                                <p:childTnLst>
                                  <p:par>
                                    <p:cTn id="157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3" dur="3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3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5" dur="3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6" presetClass="emph" presetSubtype="0" autoRev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67" dur="150" fill="hold"/>
                                            <p:tgtEl>
                                              <p:spTgt spid="10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3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3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30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6" presetClass="emph" presetSubtype="0" autoRev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174" dur="150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5" fill="hold">
                                <p:stCondLst>
                                  <p:cond delay="9300"/>
                                </p:stCondLst>
                                <p:childTnLst>
                                  <p:par>
                                    <p:cTn id="176" presetID="1" presetClass="entr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8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0" presetID="63" presetClass="path" presetSubtype="0" accel="50400" decel="496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45833E-6 2.59259E-6 L 0.22409 0.39907 " pathEditMode="relative" rAng="0" ptsTypes="AA">
                                          <p:cBhvr>
                                            <p:cTn id="181" dur="12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198" y="1995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4" dur="25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63" presetClass="path" presetSubtype="0" accel="50400" decel="496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-4.81481E-6 L 0.43386 0.76158 " pathEditMode="relative" rAng="0" ptsTypes="AA">
                                          <p:cBhvr>
                                            <p:cTn id="186" dur="12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693" y="3807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7" presetID="22" presetClass="entr" presetSubtype="8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9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22" presetClass="entr" presetSubtype="8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2" dur="3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22" presetClass="entr" presetSubtype="8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5" dur="3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3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3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3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6" presetClass="emph" presetSubtype="0" autoRev="1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202" dur="200" fill="hold"/>
                                            <p:tgtEl>
                                              <p:spTgt spid="10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3" fill="hold">
                                <p:stCondLst>
                                  <p:cond delay="11700"/>
                                </p:stCondLst>
                                <p:childTnLst>
                                  <p:par>
                                    <p:cTn id="204" presetID="1" presetClass="exit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0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2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6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2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4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6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0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-1.11111E-6 L 0.00156 0.13565 " pathEditMode="relative" rAng="0" ptsTypes="AA">
                                          <p:cBhvr>
                                            <p:cTn id="231" dur="3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8" y="678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2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16667E-6 4.44444E-6 L 4.16667E-6 0.25 " pathEditMode="relative" rAng="0" ptsTypes="AA">
                                          <p:cBhvr>
                                            <p:cTn id="233" dur="3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125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4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1.85185E-6 L 6.25E-7 0.1331 " pathEditMode="relative" rAng="0" ptsTypes="AA">
                                          <p:cBhvr>
                                            <p:cTn id="235" dur="3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66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6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16667E-6 -2.59259E-6 L 4.16667E-6 0.13449 " pathEditMode="relative" rAng="0" ptsTypes="AA">
                                          <p:cBhvr>
                                            <p:cTn id="237" dur="3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671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8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75E-6 4.44444E-6 L -3.75E-6 -0.12431 " pathEditMode="relative" rAng="0" ptsTypes="AA">
                                          <p:cBhvr>
                                            <p:cTn id="239" dur="3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622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0" presetID="16" presetClass="entr" presetSubtype="2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Horizontal)">
                                          <p:cBhvr>
                                            <p:cTn id="242" dur="3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3" presetID="35" presetClass="path" presetSubtype="0" accel="50000" decel="5000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1.66667E-6 0.13449 L -0.25 0.13449 " pathEditMode="relative" rAng="0" ptsTypes="AA">
                                          <p:cBhvr>
                                            <p:cTn id="244" dur="52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50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5" presetID="16" presetClass="exit" presetSubtype="21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barn(inVertical)">
                                          <p:cBhvr>
                                            <p:cTn id="246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4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8" presetID="2" presetClass="exit" presetSubtype="4" accel="10000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9" dur="500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0" dur="500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2" presetID="37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4" dur="3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5" dur="3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270" decel="1000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30" accel="100000" fill="hold">
                                              <p:stCondLst>
                                                <p:cond delay="27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7" grpId="1" animBg="1"/>
          <p:bldP spid="2" grpId="0" animBg="1"/>
          <p:bldP spid="2" grpId="1" animBg="1"/>
          <p:bldP spid="2" grpId="2" animBg="1"/>
          <p:bldP spid="15" grpId="0" animBg="1"/>
          <p:bldP spid="15" grpId="1" animBg="1"/>
          <p:bldP spid="16" grpId="0" animBg="1"/>
          <p:bldP spid="16" grpId="1" animBg="1"/>
          <p:bldP spid="17" grpId="0" animBg="1"/>
          <p:bldP spid="17" grpId="1" animBg="1"/>
          <p:bldP spid="20" grpId="0" animBg="1"/>
          <p:bldP spid="20" grpId="1" animBg="1"/>
          <p:bldP spid="8" grpId="0" animBg="1"/>
          <p:bldP spid="8" grpId="1" animBg="1"/>
          <p:bldP spid="8" grpId="2" animBg="1"/>
          <p:bldP spid="11" grpId="0" animBg="1"/>
          <p:bldP spid="11" grpId="1" animBg="1"/>
          <p:bldP spid="11" grpId="2" animBg="1"/>
          <p:bldP spid="12" grpId="0" animBg="1"/>
          <p:bldP spid="12" grpId="1" animBg="1"/>
          <p:bldP spid="12" grpId="2" animBg="1"/>
          <p:bldP spid="13" grpId="0" animBg="1"/>
          <p:bldP spid="13" grpId="1" animBg="1"/>
          <p:bldP spid="13" grpId="2" animBg="1"/>
          <p:bldP spid="14" grpId="0" animBg="1"/>
          <p:bldP spid="14" grpId="1" animBg="1"/>
          <p:bldP spid="14" grpId="2" animBg="1"/>
          <p:bldP spid="99" grpId="0" animBg="1"/>
          <p:bldP spid="99" grpId="1" animBg="1"/>
          <p:bldP spid="101" grpId="0"/>
          <p:bldP spid="101" grpId="1"/>
          <p:bldP spid="103" grpId="0" animBg="1"/>
          <p:bldP spid="103" grpId="1" animBg="1"/>
          <p:bldP spid="103" grpId="2" animBg="1"/>
          <p:bldP spid="120" grpId="0" animBg="1"/>
          <p:bldP spid="129" grpId="0" animBg="1"/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BE7C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9144000"/>
          </a:xfrm>
          <a:prstGeom prst="rect">
            <a:avLst/>
          </a:prstGeom>
        </p:spPr>
      </p:pic>
      <p:sp>
        <p:nvSpPr>
          <p:cNvPr id="33" name="任意多边形 32"/>
          <p:cNvSpPr/>
          <p:nvPr/>
        </p:nvSpPr>
        <p:spPr>
          <a:xfrm>
            <a:off x="7514765" y="4136872"/>
            <a:ext cx="513845" cy="952493"/>
          </a:xfrm>
          <a:custGeom>
            <a:avLst/>
            <a:gdLst>
              <a:gd name="connsiteX0" fmla="*/ 0 w 260350"/>
              <a:gd name="connsiteY0" fmla="*/ 0 h 482600"/>
              <a:gd name="connsiteX1" fmla="*/ 260350 w 260350"/>
              <a:gd name="connsiteY1" fmla="*/ 241300 h 482600"/>
              <a:gd name="connsiteX2" fmla="*/ 114300 w 260350"/>
              <a:gd name="connsiteY2" fmla="*/ 482600 h 482600"/>
              <a:gd name="connsiteX3" fmla="*/ 0 w 260350"/>
              <a:gd name="connsiteY3" fmla="*/ 0 h 48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350" h="482600">
                <a:moveTo>
                  <a:pt x="0" y="0"/>
                </a:moveTo>
                <a:lnTo>
                  <a:pt x="260350" y="241300"/>
                </a:lnTo>
                <a:lnTo>
                  <a:pt x="114300" y="482600"/>
                </a:lnTo>
                <a:lnTo>
                  <a:pt x="0" y="0"/>
                </a:lnTo>
                <a:close/>
              </a:path>
            </a:pathLst>
          </a:custGeom>
          <a:solidFill>
            <a:srgbClr val="FF2F2F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9" name="椭圆 28"/>
          <p:cNvSpPr/>
          <p:nvPr/>
        </p:nvSpPr>
        <p:spPr>
          <a:xfrm>
            <a:off x="4236752" y="2064495"/>
            <a:ext cx="3571875" cy="357187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30" name="图片 29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623" t="18351" r="36679" b="12458"/>
          <a:stretch/>
        </p:blipFill>
        <p:spPr>
          <a:xfrm>
            <a:off x="4476917" y="1272560"/>
            <a:ext cx="3091543" cy="4049485"/>
          </a:xfrm>
          <a:prstGeom prst="rect">
            <a:avLst/>
          </a:prstGeom>
        </p:spPr>
      </p:pic>
      <p:sp>
        <p:nvSpPr>
          <p:cNvPr id="34" name="平行四边形 33"/>
          <p:cNvSpPr/>
          <p:nvPr/>
        </p:nvSpPr>
        <p:spPr>
          <a:xfrm>
            <a:off x="4080043" y="4619819"/>
            <a:ext cx="3968749" cy="721083"/>
          </a:xfrm>
          <a:prstGeom prst="parallelogram">
            <a:avLst>
              <a:gd name="adj" fmla="val 60683"/>
            </a:avLst>
          </a:prstGeom>
          <a:solidFill>
            <a:srgbClr val="FF505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37" name="图片 36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439" t="50488" r="56405" b="38282"/>
          <a:stretch/>
        </p:blipFill>
        <p:spPr>
          <a:xfrm>
            <a:off x="5001238" y="4727871"/>
            <a:ext cx="2273360" cy="594174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39" name="椭圆形标注 38"/>
          <p:cNvSpPr/>
          <p:nvPr/>
        </p:nvSpPr>
        <p:spPr>
          <a:xfrm rot="3067164">
            <a:off x="7361824" y="1361840"/>
            <a:ext cx="1402176" cy="1432029"/>
          </a:xfrm>
          <a:prstGeom prst="wedgeEllipseCallout">
            <a:avLst>
              <a:gd name="adj1" fmla="val 18625"/>
              <a:gd name="adj2" fmla="val 57051"/>
            </a:avLst>
          </a:prstGeom>
          <a:solidFill>
            <a:srgbClr val="FEA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0" name="椭圆 39"/>
          <p:cNvSpPr/>
          <p:nvPr/>
        </p:nvSpPr>
        <p:spPr>
          <a:xfrm>
            <a:off x="7466268" y="1475274"/>
            <a:ext cx="1210202" cy="1210202"/>
          </a:xfrm>
          <a:prstGeom prst="ellipse">
            <a:avLst/>
          </a:prstGeom>
          <a:noFill/>
          <a:ln>
            <a:solidFill>
              <a:srgbClr val="291842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41" name="图片 40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759" t="1827" r="22001" b="3129"/>
          <a:stretch/>
        </p:blipFill>
        <p:spPr>
          <a:xfrm>
            <a:off x="7610099" y="1607001"/>
            <a:ext cx="877386" cy="914988"/>
          </a:xfrm>
          <a:prstGeom prst="rect">
            <a:avLst/>
          </a:prstGeom>
        </p:spPr>
      </p:pic>
      <p:sp>
        <p:nvSpPr>
          <p:cNvPr id="42" name="十字星 41"/>
          <p:cNvSpPr/>
          <p:nvPr/>
        </p:nvSpPr>
        <p:spPr>
          <a:xfrm>
            <a:off x="7929918" y="1671959"/>
            <a:ext cx="221373" cy="221373"/>
          </a:xfrm>
          <a:prstGeom prst="star4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3" name="十字星 42"/>
          <p:cNvSpPr/>
          <p:nvPr/>
        </p:nvSpPr>
        <p:spPr>
          <a:xfrm rot="953754">
            <a:off x="8022251" y="1424747"/>
            <a:ext cx="270685" cy="270685"/>
          </a:xfrm>
          <a:prstGeom prst="star4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4" name="十字星 43"/>
          <p:cNvSpPr/>
          <p:nvPr/>
        </p:nvSpPr>
        <p:spPr>
          <a:xfrm rot="19525412">
            <a:off x="7917979" y="1266069"/>
            <a:ext cx="162323" cy="162323"/>
          </a:xfrm>
          <a:prstGeom prst="star4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5" name="十字星 44"/>
          <p:cNvSpPr/>
          <p:nvPr/>
        </p:nvSpPr>
        <p:spPr>
          <a:xfrm rot="19525412">
            <a:off x="7794339" y="1464352"/>
            <a:ext cx="210717" cy="210717"/>
          </a:xfrm>
          <a:prstGeom prst="star4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6" name="十字星 45"/>
          <p:cNvSpPr/>
          <p:nvPr/>
        </p:nvSpPr>
        <p:spPr>
          <a:xfrm rot="505484">
            <a:off x="8297170" y="1326428"/>
            <a:ext cx="248030" cy="248030"/>
          </a:xfrm>
          <a:prstGeom prst="star4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" name="矩形 1"/>
          <p:cNvSpPr/>
          <p:nvPr/>
        </p:nvSpPr>
        <p:spPr>
          <a:xfrm>
            <a:off x="246742" y="145142"/>
            <a:ext cx="11727543" cy="6560457"/>
          </a:xfrm>
          <a:prstGeom prst="rect">
            <a:avLst/>
          </a:prstGeom>
          <a:noFill/>
          <a:ln w="19050">
            <a:solidFill>
              <a:srgbClr val="FFA88D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9" name="组合 18"/>
          <p:cNvGrpSpPr/>
          <p:nvPr/>
        </p:nvGrpSpPr>
        <p:grpSpPr>
          <a:xfrm>
            <a:off x="3546765" y="6379658"/>
            <a:ext cx="533278" cy="508000"/>
            <a:chOff x="9455696" y="2208393"/>
            <a:chExt cx="533278" cy="508000"/>
          </a:xfrm>
        </p:grpSpPr>
        <p:sp>
          <p:nvSpPr>
            <p:cNvPr id="20" name="弦形 19"/>
            <p:cNvSpPr/>
            <p:nvPr/>
          </p:nvSpPr>
          <p:spPr>
            <a:xfrm rot="7528062">
              <a:off x="9480974" y="2208393"/>
              <a:ext cx="508000" cy="508000"/>
            </a:xfrm>
            <a:prstGeom prst="chord">
              <a:avLst>
                <a:gd name="adj1" fmla="val 2700000"/>
                <a:gd name="adj2" fmla="val 14600695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rgbClr val="FBE7C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椭圆 20"/>
            <p:cNvSpPr/>
            <p:nvPr/>
          </p:nvSpPr>
          <p:spPr>
            <a:xfrm>
              <a:off x="9589181" y="2367831"/>
              <a:ext cx="45719" cy="45719"/>
            </a:xfrm>
            <a:prstGeom prst="ellipse">
              <a:avLst/>
            </a:prstGeom>
            <a:solidFill>
              <a:srgbClr val="291842"/>
            </a:solidFill>
            <a:ln>
              <a:solidFill>
                <a:srgbClr val="2918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椭圆 21"/>
            <p:cNvSpPr/>
            <p:nvPr/>
          </p:nvSpPr>
          <p:spPr>
            <a:xfrm>
              <a:off x="9816343" y="2359283"/>
              <a:ext cx="45719" cy="45719"/>
            </a:xfrm>
            <a:prstGeom prst="ellipse">
              <a:avLst/>
            </a:prstGeom>
            <a:solidFill>
              <a:srgbClr val="291842"/>
            </a:solidFill>
            <a:ln>
              <a:solidFill>
                <a:srgbClr val="2918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弦形 22"/>
            <p:cNvSpPr/>
            <p:nvPr/>
          </p:nvSpPr>
          <p:spPr>
            <a:xfrm rot="7528062">
              <a:off x="9455696" y="2208393"/>
              <a:ext cx="508000" cy="508000"/>
            </a:xfrm>
            <a:prstGeom prst="chord">
              <a:avLst>
                <a:gd name="adj1" fmla="val 2700000"/>
                <a:gd name="adj2" fmla="val 14600695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rgbClr val="FBE7C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椭圆 23"/>
            <p:cNvSpPr/>
            <p:nvPr/>
          </p:nvSpPr>
          <p:spPr>
            <a:xfrm>
              <a:off x="9791065" y="2356902"/>
              <a:ext cx="45719" cy="45719"/>
            </a:xfrm>
            <a:prstGeom prst="ellipse">
              <a:avLst/>
            </a:prstGeom>
            <a:solidFill>
              <a:srgbClr val="291842"/>
            </a:solidFill>
            <a:ln>
              <a:solidFill>
                <a:srgbClr val="2918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5" name="椭圆 24"/>
            <p:cNvSpPr/>
            <p:nvPr/>
          </p:nvSpPr>
          <p:spPr>
            <a:xfrm>
              <a:off x="9561182" y="2360375"/>
              <a:ext cx="45719" cy="45719"/>
            </a:xfrm>
            <a:prstGeom prst="ellipse">
              <a:avLst/>
            </a:prstGeom>
            <a:solidFill>
              <a:srgbClr val="291842"/>
            </a:solidFill>
            <a:ln>
              <a:solidFill>
                <a:srgbClr val="2918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pic>
        <p:nvPicPr>
          <p:cNvPr id="5" name="图片 4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16" t="36682" r="25529" b="45512"/>
          <a:stretch/>
        </p:blipFill>
        <p:spPr>
          <a:xfrm>
            <a:off x="5001238" y="6247551"/>
            <a:ext cx="2019111" cy="4038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2229002"/>
      </p:ext>
    </p:extLst>
  </p:cSld>
  <p:clrMapOvr>
    <a:masterClrMapping/>
  </p:clrMapOvr>
  <p:transition spd="slow" advTm="6573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16" dur="15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42" presetClass="path" presetSubtype="0" repeatCount="indefinite" accel="50000" decel="5000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4.16667E-7 2.96296E-6 L -4.16667E-7 0.03796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898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23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2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23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3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3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6" presetClass="emph" presetSubtype="0" autoRev="1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Scale>
                                      <p:cBhvr>
                                        <p:cTn id="31" dur="100" fill="hold"/>
                                        <p:tgtEl>
                                          <p:spTgt spid="37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3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6" presetClass="emph" presetSubtype="0" autoRev="1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Scale>
                                      <p:cBhvr>
                                        <p:cTn id="38" dur="300" fill="hold"/>
                                        <p:tgtEl>
                                          <p:spTgt spid="39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45" presetClass="entr" presetSubtype="0" repeatCount="2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2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32" presetClass="emph" presetSubtype="0" repeatCount="indefinite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8" presetClass="emph" presetSubtype="0" repeatCount="indefinite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21600000">
                                      <p:cBhvr>
                                        <p:cTn id="61" dur="8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2" presetID="53" presetClass="exit" presetSubtype="32" repeatCount="indefinite" fill="hold" grpId="2" nodeType="withEffect">
                                  <p:stCondLst>
                                    <p:cond delay="16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53" presetClass="entr" presetSubtype="16" repeatCount="indefinite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8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21600000">
                                      <p:cBhvr>
                                        <p:cTn id="73" dur="8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4" presetID="53" presetClass="exit" presetSubtype="32" repeatCount="indefinite" fill="hold" grpId="2" nodeType="withEffect">
                                  <p:stCondLst>
                                    <p:cond delay="18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5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53" presetClass="entr" presetSubtype="16" repeatCount="indefinite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8" presetClass="emph" presetSubtype="0" repeatCount="indefinite" fill="hold" grpId="1" nodeType="withEffect">
                                  <p:stCondLst>
                                    <p:cond delay="1700"/>
                                  </p:stCondLst>
                                  <p:childTnLst>
                                    <p:animRot by="21600000">
                                      <p:cBhvr>
                                        <p:cTn id="85" dur="8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6" presetID="53" presetClass="exit" presetSubtype="32" repeatCount="indefinite" fill="hold" grpId="2" nodeType="withEffect">
                                  <p:stCondLst>
                                    <p:cond delay="2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7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53" presetClass="entr" presetSubtype="16" repeatCount="indefinite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8" presetClass="emph" presetSubtype="0" repeatCount="indefinite" fill="hold" grpId="1" nodeType="withEffect">
                                  <p:stCondLst>
                                    <p:cond delay="1600"/>
                                  </p:stCondLst>
                                  <p:childTnLst>
                                    <p:animRot by="21600000">
                                      <p:cBhvr>
                                        <p:cTn id="97" dur="8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8" presetID="53" presetClass="exit" presetSubtype="32" repeatCount="indefinite" fill="hold" grpId="2" nodeType="withEffect">
                                  <p:stCondLst>
                                    <p:cond delay="2100"/>
                                  </p:stCondLst>
                                  <p:childTnLst>
                                    <p:anim calcmode="lin" valueType="num">
                                      <p:cBhvr>
                                        <p:cTn id="99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53" presetClass="entr" presetSubtype="16" repeatCount="indefinite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8" presetClass="emph" presetSubtype="0" repeatCount="indefinite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animRot by="21600000">
                                      <p:cBhvr>
                                        <p:cTn id="109" dur="8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0" presetID="53" presetClass="exit" presetSubtype="32" repeatCount="indefinite" fill="hold" grpId="2" nodeType="withEffect">
                                  <p:stCondLst>
                                    <p:cond delay="24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1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8" presetClass="emph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animRot by="21600000">
                                      <p:cBhvr>
                                        <p:cTn id="116" dur="74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7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3.33333E-6 L 0 -0.33334 " pathEditMode="relative" rAng="0" ptsTypes="AA">
                                      <p:cBhvr>
                                        <p:cTn id="118" dur="1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6667"/>
                                    </p:animMotion>
                                  </p:childTnLst>
                                </p:cTn>
                              </p:par>
                              <p:par>
                                <p:cTn id="11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1.11111E-6 L 0.40781 -0.00231 " pathEditMode="relative" rAng="0" ptsTypes="AA">
                                      <p:cBhvr>
                                        <p:cTn id="123" dur="11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391" y="-116"/>
                                    </p:animMotion>
                                  </p:childTnLst>
                                </p:cTn>
                              </p:par>
                              <p:par>
                                <p:cTn id="124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22" presetClass="exit" presetSubtype="4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29" grpId="0" animBg="1"/>
      <p:bldP spid="34" grpId="0" animBg="1"/>
      <p:bldP spid="39" grpId="0" animBg="1"/>
      <p:bldP spid="39" grpId="1" animBg="1"/>
      <p:bldP spid="40" grpId="0" animBg="1"/>
      <p:bldP spid="40" grpId="1" animBg="1"/>
      <p:bldP spid="42" grpId="0" animBg="1"/>
      <p:bldP spid="42" grpId="1" animBg="1"/>
      <p:bldP spid="42" grpId="2" animBg="1"/>
      <p:bldP spid="43" grpId="0" animBg="1"/>
      <p:bldP spid="43" grpId="1" animBg="1"/>
      <p:bldP spid="43" grpId="2" animBg="1"/>
      <p:bldP spid="44" grpId="0" animBg="1"/>
      <p:bldP spid="44" grpId="1" animBg="1"/>
      <p:bldP spid="44" grpId="2" animBg="1"/>
      <p:bldP spid="45" grpId="0" animBg="1"/>
      <p:bldP spid="45" grpId="1" animBg="1"/>
      <p:bldP spid="45" grpId="2" animBg="1"/>
      <p:bldP spid="46" grpId="0" animBg="1"/>
      <p:bldP spid="46" grpId="1" animBg="1"/>
      <p:bldP spid="46" grpId="2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9184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1914525" y="1857375"/>
            <a:ext cx="8876606" cy="2813051"/>
            <a:chOff x="1914525" y="1857375"/>
            <a:chExt cx="8876606" cy="2813051"/>
          </a:xfrm>
        </p:grpSpPr>
        <p:pic>
          <p:nvPicPr>
            <p:cNvPr id="6" name="图片 5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04" t="42188" r="41948" b="39584"/>
            <a:stretch/>
          </p:blipFill>
          <p:spPr>
            <a:xfrm>
              <a:off x="5913875" y="2752036"/>
              <a:ext cx="1365632" cy="1365633"/>
            </a:xfrm>
            <a:prstGeom prst="rect">
              <a:avLst/>
            </a:prstGeom>
          </p:spPr>
        </p:pic>
        <p:pic>
          <p:nvPicPr>
            <p:cNvPr id="7" name="图片 6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987" t="41863" r="41582" b="39584"/>
            <a:stretch/>
          </p:blipFill>
          <p:spPr>
            <a:xfrm>
              <a:off x="5938261" y="2703262"/>
              <a:ext cx="1390018" cy="1390019"/>
            </a:xfrm>
            <a:prstGeom prst="rect">
              <a:avLst/>
            </a:prstGeom>
          </p:spPr>
        </p:pic>
        <p:pic>
          <p:nvPicPr>
            <p:cNvPr id="8" name="图片 7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524" t="31772" r="55124" b="57161"/>
            <a:stretch/>
          </p:blipFill>
          <p:spPr>
            <a:xfrm>
              <a:off x="1964445" y="1857375"/>
              <a:ext cx="3511624" cy="829135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58" t="43490" r="52562" b="40886"/>
            <a:stretch/>
          </p:blipFill>
          <p:spPr>
            <a:xfrm>
              <a:off x="1963298" y="2849584"/>
              <a:ext cx="3901805" cy="1170541"/>
            </a:xfrm>
            <a:prstGeom prst="rect">
              <a:avLst/>
            </a:prstGeom>
          </p:spPr>
        </p:pic>
        <p:pic>
          <p:nvPicPr>
            <p:cNvPr id="10" name="图片 9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8418" t="44141" r="15596" b="42188"/>
            <a:stretch/>
          </p:blipFill>
          <p:spPr>
            <a:xfrm>
              <a:off x="7328279" y="2898355"/>
              <a:ext cx="3462852" cy="1024224"/>
            </a:xfrm>
            <a:prstGeom prst="rect">
              <a:avLst/>
            </a:prstGeom>
          </p:spPr>
        </p:pic>
        <p:pic>
          <p:nvPicPr>
            <p:cNvPr id="11" name="图片 10"/>
            <p:cNvPicPr>
              <a:picLocks noChangeAspect="1"/>
            </p:cNvPicPr>
            <p:nvPr/>
          </p:nvPicPr>
          <p:blipFill rotWithShape="1"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8123" t="42515" r="42407" b="40721"/>
            <a:stretch/>
          </p:blipFill>
          <p:spPr>
            <a:xfrm>
              <a:off x="5959525" y="2772235"/>
              <a:ext cx="1261989" cy="1255892"/>
            </a:xfrm>
            <a:prstGeom prst="ellipse">
              <a:avLst/>
            </a:prstGeom>
          </p:spPr>
        </p:pic>
        <p:pic>
          <p:nvPicPr>
            <p:cNvPr id="12" name="图片 11"/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792" t="61067" r="17182" b="32206"/>
            <a:stretch/>
          </p:blipFill>
          <p:spPr>
            <a:xfrm>
              <a:off x="1914525" y="4166443"/>
              <a:ext cx="8665258" cy="503983"/>
            </a:xfrm>
            <a:prstGeom prst="rect">
              <a:avLst/>
            </a:prstGeom>
          </p:spPr>
        </p:pic>
      </p:grpSp>
      <p:cxnSp>
        <p:nvCxnSpPr>
          <p:cNvPr id="14" name="直接连接符 13"/>
          <p:cNvCxnSpPr/>
          <p:nvPr/>
        </p:nvCxnSpPr>
        <p:spPr>
          <a:xfrm>
            <a:off x="1914525" y="1711000"/>
            <a:ext cx="8876606" cy="0"/>
          </a:xfrm>
          <a:prstGeom prst="line">
            <a:avLst/>
          </a:prstGeom>
          <a:ln w="9525">
            <a:solidFill>
              <a:srgbClr val="FFA88D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/>
          <p:nvPr/>
        </p:nvCxnSpPr>
        <p:spPr>
          <a:xfrm>
            <a:off x="1914525" y="4949500"/>
            <a:ext cx="8876606" cy="0"/>
          </a:xfrm>
          <a:prstGeom prst="line">
            <a:avLst/>
          </a:prstGeom>
          <a:ln w="9525">
            <a:solidFill>
              <a:srgbClr val="FFA88D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椭圆 85"/>
          <p:cNvSpPr/>
          <p:nvPr/>
        </p:nvSpPr>
        <p:spPr>
          <a:xfrm>
            <a:off x="4514994" y="1858927"/>
            <a:ext cx="3100487" cy="3100487"/>
          </a:xfrm>
          <a:prstGeom prst="ellipse">
            <a:avLst/>
          </a:prstGeom>
          <a:solidFill>
            <a:srgbClr val="FFC2A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4781316" y="2166845"/>
            <a:ext cx="2538640" cy="2538640"/>
          </a:xfrm>
          <a:prstGeom prst="ellipse">
            <a:avLst/>
          </a:prstGeom>
          <a:solidFill>
            <a:srgbClr val="FEA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88" name="直接连接符 87"/>
          <p:cNvCxnSpPr/>
          <p:nvPr/>
        </p:nvCxnSpPr>
        <p:spPr>
          <a:xfrm>
            <a:off x="1914525" y="3409171"/>
            <a:ext cx="8876606" cy="0"/>
          </a:xfrm>
          <a:prstGeom prst="line">
            <a:avLst/>
          </a:prstGeom>
          <a:ln w="9525">
            <a:solidFill>
              <a:srgbClr val="FFA88D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椭圆 88"/>
          <p:cNvSpPr/>
          <p:nvPr/>
        </p:nvSpPr>
        <p:spPr>
          <a:xfrm>
            <a:off x="4872532" y="2258061"/>
            <a:ext cx="2356207" cy="2356207"/>
          </a:xfrm>
          <a:prstGeom prst="ellipse">
            <a:avLst/>
          </a:prstGeom>
          <a:noFill/>
          <a:ln w="19050">
            <a:solidFill>
              <a:srgbClr val="F5548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0" name="组合 89"/>
          <p:cNvGrpSpPr/>
          <p:nvPr/>
        </p:nvGrpSpPr>
        <p:grpSpPr>
          <a:xfrm>
            <a:off x="5336492" y="2549506"/>
            <a:ext cx="1549732" cy="2248353"/>
            <a:chOff x="5061726" y="2114134"/>
            <a:chExt cx="1965325" cy="2899025"/>
          </a:xfrm>
          <a:solidFill>
            <a:schemeClr val="bg2"/>
          </a:solidFill>
        </p:grpSpPr>
        <p:sp>
          <p:nvSpPr>
            <p:cNvPr id="91" name="椭圆 90"/>
            <p:cNvSpPr/>
            <p:nvPr/>
          </p:nvSpPr>
          <p:spPr>
            <a:xfrm>
              <a:off x="5446528" y="2114134"/>
              <a:ext cx="1059912" cy="104152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92" name="弦形 91"/>
            <p:cNvSpPr/>
            <p:nvPr/>
          </p:nvSpPr>
          <p:spPr>
            <a:xfrm rot="7605308">
              <a:off x="5078775" y="3064883"/>
              <a:ext cx="1931227" cy="1965325"/>
            </a:xfrm>
            <a:prstGeom prst="chord">
              <a:avLst>
                <a:gd name="adj1" fmla="val 2700000"/>
                <a:gd name="adj2" fmla="val 144695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93" name="前凸弯带形 92"/>
          <p:cNvSpPr/>
          <p:nvPr/>
        </p:nvSpPr>
        <p:spPr>
          <a:xfrm>
            <a:off x="4466271" y="3729294"/>
            <a:ext cx="3235324" cy="884974"/>
          </a:xfrm>
          <a:prstGeom prst="ellipseRibbon">
            <a:avLst>
              <a:gd name="adj1" fmla="val 48614"/>
              <a:gd name="adj2" fmla="val 60767"/>
              <a:gd name="adj3" fmla="val 35899"/>
            </a:avLst>
          </a:prstGeom>
          <a:solidFill>
            <a:srgbClr val="F554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4" name="图片 93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34" t="61098" r="56693" b="31214"/>
          <a:stretch/>
        </p:blipFill>
        <p:spPr>
          <a:xfrm>
            <a:off x="5188169" y="4216151"/>
            <a:ext cx="1809750" cy="315169"/>
          </a:xfrm>
          <a:prstGeom prst="rect">
            <a:avLst/>
          </a:prstGeom>
        </p:spPr>
      </p:pic>
      <p:grpSp>
        <p:nvGrpSpPr>
          <p:cNvPr id="98" name="组合 97"/>
          <p:cNvGrpSpPr/>
          <p:nvPr/>
        </p:nvGrpSpPr>
        <p:grpSpPr>
          <a:xfrm rot="15603001">
            <a:off x="4930186" y="1455454"/>
            <a:ext cx="2089410" cy="3037560"/>
            <a:chOff x="3498470" y="4531097"/>
            <a:chExt cx="2103876" cy="3189983"/>
          </a:xfrm>
        </p:grpSpPr>
        <p:sp>
          <p:nvSpPr>
            <p:cNvPr id="99" name="五角星 98"/>
            <p:cNvSpPr/>
            <p:nvPr/>
          </p:nvSpPr>
          <p:spPr>
            <a:xfrm rot="16200000">
              <a:off x="3957141" y="4531097"/>
              <a:ext cx="228600" cy="228600"/>
            </a:xfrm>
            <a:prstGeom prst="star5">
              <a:avLst/>
            </a:prstGeom>
            <a:solidFill>
              <a:srgbClr val="FF723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" name="五角星 99"/>
            <p:cNvSpPr/>
            <p:nvPr/>
          </p:nvSpPr>
          <p:spPr>
            <a:xfrm rot="16200000">
              <a:off x="3728541" y="7492480"/>
              <a:ext cx="228600" cy="228600"/>
            </a:xfrm>
            <a:prstGeom prst="star5">
              <a:avLst/>
            </a:prstGeom>
            <a:solidFill>
              <a:srgbClr val="FF723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" name="五角星 100"/>
            <p:cNvSpPr/>
            <p:nvPr/>
          </p:nvSpPr>
          <p:spPr>
            <a:xfrm rot="16200000">
              <a:off x="4261051" y="4572344"/>
              <a:ext cx="228600" cy="228600"/>
            </a:xfrm>
            <a:prstGeom prst="star5">
              <a:avLst/>
            </a:prstGeom>
            <a:solidFill>
              <a:srgbClr val="FF723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" name="五角星 101"/>
            <p:cNvSpPr/>
            <p:nvPr/>
          </p:nvSpPr>
          <p:spPr>
            <a:xfrm rot="16200000">
              <a:off x="4547506" y="4651477"/>
              <a:ext cx="228600" cy="228600"/>
            </a:xfrm>
            <a:prstGeom prst="star5">
              <a:avLst/>
            </a:prstGeom>
            <a:solidFill>
              <a:srgbClr val="FF723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" name="五角星 102"/>
            <p:cNvSpPr/>
            <p:nvPr/>
          </p:nvSpPr>
          <p:spPr>
            <a:xfrm rot="16200000">
              <a:off x="4783321" y="4825711"/>
              <a:ext cx="228600" cy="228600"/>
            </a:xfrm>
            <a:prstGeom prst="star5">
              <a:avLst/>
            </a:prstGeom>
            <a:solidFill>
              <a:srgbClr val="FF723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" name="五角星 103"/>
            <p:cNvSpPr/>
            <p:nvPr/>
          </p:nvSpPr>
          <p:spPr>
            <a:xfrm rot="16200000">
              <a:off x="4986577" y="5048557"/>
              <a:ext cx="228600" cy="228600"/>
            </a:xfrm>
            <a:prstGeom prst="star5">
              <a:avLst/>
            </a:prstGeom>
            <a:solidFill>
              <a:srgbClr val="FF723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" name="五角星 104"/>
            <p:cNvSpPr/>
            <p:nvPr/>
          </p:nvSpPr>
          <p:spPr>
            <a:xfrm rot="16200000">
              <a:off x="5179501" y="5302817"/>
              <a:ext cx="228600" cy="228600"/>
            </a:xfrm>
            <a:prstGeom prst="star5">
              <a:avLst/>
            </a:prstGeom>
            <a:solidFill>
              <a:srgbClr val="FF723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" name="五角星 105"/>
            <p:cNvSpPr/>
            <p:nvPr/>
          </p:nvSpPr>
          <p:spPr>
            <a:xfrm rot="16200000">
              <a:off x="5268182" y="5560491"/>
              <a:ext cx="228600" cy="228600"/>
            </a:xfrm>
            <a:prstGeom prst="star5">
              <a:avLst/>
            </a:prstGeom>
            <a:solidFill>
              <a:srgbClr val="FF723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" name="五角星 106"/>
            <p:cNvSpPr/>
            <p:nvPr/>
          </p:nvSpPr>
          <p:spPr>
            <a:xfrm rot="16200000">
              <a:off x="5351999" y="5833511"/>
              <a:ext cx="228600" cy="228600"/>
            </a:xfrm>
            <a:prstGeom prst="star5">
              <a:avLst/>
            </a:prstGeom>
            <a:solidFill>
              <a:srgbClr val="FF723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五角星 107"/>
            <p:cNvSpPr/>
            <p:nvPr/>
          </p:nvSpPr>
          <p:spPr>
            <a:xfrm rot="18791499">
              <a:off x="5373746" y="6101871"/>
              <a:ext cx="228600" cy="228600"/>
            </a:xfrm>
            <a:prstGeom prst="star5">
              <a:avLst/>
            </a:prstGeom>
            <a:solidFill>
              <a:srgbClr val="FF723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" name="五角星 108"/>
            <p:cNvSpPr/>
            <p:nvPr/>
          </p:nvSpPr>
          <p:spPr>
            <a:xfrm rot="19155515">
              <a:off x="5337992" y="6389634"/>
              <a:ext cx="219184" cy="238420"/>
            </a:xfrm>
            <a:prstGeom prst="star5">
              <a:avLst/>
            </a:prstGeom>
            <a:solidFill>
              <a:srgbClr val="FF723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五角星 109"/>
            <p:cNvSpPr/>
            <p:nvPr/>
          </p:nvSpPr>
          <p:spPr>
            <a:xfrm rot="19585245">
              <a:off x="5238139" y="6647278"/>
              <a:ext cx="219184" cy="238420"/>
            </a:xfrm>
            <a:prstGeom prst="star5">
              <a:avLst/>
            </a:prstGeom>
            <a:solidFill>
              <a:srgbClr val="FF723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" name="五角星 110"/>
            <p:cNvSpPr/>
            <p:nvPr/>
          </p:nvSpPr>
          <p:spPr>
            <a:xfrm rot="18041068">
              <a:off x="5090642" y="6899326"/>
              <a:ext cx="228600" cy="228600"/>
            </a:xfrm>
            <a:prstGeom prst="star5">
              <a:avLst/>
            </a:prstGeom>
            <a:solidFill>
              <a:srgbClr val="FF723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五角星 111"/>
            <p:cNvSpPr/>
            <p:nvPr/>
          </p:nvSpPr>
          <p:spPr>
            <a:xfrm rot="18041068">
              <a:off x="4934747" y="7084431"/>
              <a:ext cx="228600" cy="228600"/>
            </a:xfrm>
            <a:prstGeom prst="star5">
              <a:avLst/>
            </a:prstGeom>
            <a:solidFill>
              <a:srgbClr val="FF723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" name="五角星 112"/>
            <p:cNvSpPr/>
            <p:nvPr/>
          </p:nvSpPr>
          <p:spPr>
            <a:xfrm rot="18041068">
              <a:off x="4731056" y="7240575"/>
              <a:ext cx="228600" cy="228600"/>
            </a:xfrm>
            <a:prstGeom prst="star5">
              <a:avLst/>
            </a:prstGeom>
            <a:solidFill>
              <a:srgbClr val="FF723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" name="五角星 113"/>
            <p:cNvSpPr/>
            <p:nvPr/>
          </p:nvSpPr>
          <p:spPr>
            <a:xfrm rot="18041068">
              <a:off x="4483139" y="7371809"/>
              <a:ext cx="228600" cy="228600"/>
            </a:xfrm>
            <a:prstGeom prst="star5">
              <a:avLst/>
            </a:prstGeom>
            <a:solidFill>
              <a:srgbClr val="FF723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" name="五角星 114"/>
            <p:cNvSpPr/>
            <p:nvPr/>
          </p:nvSpPr>
          <p:spPr>
            <a:xfrm rot="18041068">
              <a:off x="4246895" y="7443530"/>
              <a:ext cx="228600" cy="228600"/>
            </a:xfrm>
            <a:prstGeom prst="star5">
              <a:avLst/>
            </a:prstGeom>
            <a:solidFill>
              <a:srgbClr val="FF723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" name="五角星 115"/>
            <p:cNvSpPr/>
            <p:nvPr/>
          </p:nvSpPr>
          <p:spPr>
            <a:xfrm rot="18041068">
              <a:off x="3984679" y="7492479"/>
              <a:ext cx="228600" cy="228600"/>
            </a:xfrm>
            <a:prstGeom prst="star5">
              <a:avLst/>
            </a:prstGeom>
            <a:solidFill>
              <a:srgbClr val="FF723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" name="五角星 116"/>
            <p:cNvSpPr/>
            <p:nvPr/>
          </p:nvSpPr>
          <p:spPr>
            <a:xfrm rot="18041068">
              <a:off x="3498470" y="7419027"/>
              <a:ext cx="228600" cy="228600"/>
            </a:xfrm>
            <a:prstGeom prst="star5">
              <a:avLst/>
            </a:prstGeom>
            <a:solidFill>
              <a:srgbClr val="FF723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8" name="组合 117"/>
          <p:cNvGrpSpPr/>
          <p:nvPr/>
        </p:nvGrpSpPr>
        <p:grpSpPr>
          <a:xfrm>
            <a:off x="5275054" y="2016666"/>
            <a:ext cx="1605817" cy="1470775"/>
            <a:chOff x="5277352" y="2667061"/>
            <a:chExt cx="1691517" cy="1549268"/>
          </a:xfrm>
          <a:solidFill>
            <a:schemeClr val="tx1">
              <a:lumMod val="95000"/>
              <a:lumOff val="5000"/>
            </a:schemeClr>
          </a:solidFill>
        </p:grpSpPr>
        <p:grpSp>
          <p:nvGrpSpPr>
            <p:cNvPr id="119" name="组合 118"/>
            <p:cNvGrpSpPr/>
            <p:nvPr/>
          </p:nvGrpSpPr>
          <p:grpSpPr>
            <a:xfrm>
              <a:off x="5277352" y="2667061"/>
              <a:ext cx="1691517" cy="517512"/>
              <a:chOff x="5214290" y="2656361"/>
              <a:chExt cx="1691517" cy="517512"/>
            </a:xfrm>
            <a:grpFill/>
          </p:grpSpPr>
          <p:sp>
            <p:nvSpPr>
              <p:cNvPr id="127" name="矩形 126"/>
              <p:cNvSpPr/>
              <p:nvPr/>
            </p:nvSpPr>
            <p:spPr>
              <a:xfrm>
                <a:off x="5214290" y="2656361"/>
                <a:ext cx="1691517" cy="139700"/>
              </a:xfrm>
              <a:prstGeom prst="rect">
                <a:avLst/>
              </a:prstGeom>
              <a:grp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8" name="矩形 127"/>
              <p:cNvSpPr/>
              <p:nvPr/>
            </p:nvSpPr>
            <p:spPr>
              <a:xfrm>
                <a:off x="5582750" y="2767473"/>
                <a:ext cx="939800" cy="406400"/>
              </a:xfrm>
              <a:prstGeom prst="rect">
                <a:avLst/>
              </a:prstGeom>
              <a:grp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cxnSp>
          <p:nvCxnSpPr>
            <p:cNvPr id="120" name="直接连接符 119"/>
            <p:cNvCxnSpPr>
              <a:endCxn id="121" idx="0"/>
            </p:cNvCxnSpPr>
            <p:nvPr/>
          </p:nvCxnSpPr>
          <p:spPr>
            <a:xfrm>
              <a:off x="6822927" y="2806761"/>
              <a:ext cx="0" cy="111418"/>
            </a:xfrm>
            <a:prstGeom prst="line">
              <a:avLst/>
            </a:prstGeom>
            <a:grpFill/>
            <a:ln w="1905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" name="椭圆 120"/>
            <p:cNvSpPr/>
            <p:nvPr/>
          </p:nvSpPr>
          <p:spPr>
            <a:xfrm>
              <a:off x="6772889" y="2918178"/>
              <a:ext cx="100074" cy="100074"/>
            </a:xfrm>
            <a:prstGeom prst="ellipse">
              <a:avLst/>
            </a:prstGeom>
            <a:grpFill/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2" name="组合 121"/>
            <p:cNvGrpSpPr/>
            <p:nvPr/>
          </p:nvGrpSpPr>
          <p:grpSpPr>
            <a:xfrm>
              <a:off x="6806705" y="3006220"/>
              <a:ext cx="32199" cy="1210109"/>
              <a:chOff x="7525571" y="3263586"/>
              <a:chExt cx="12812" cy="287088"/>
            </a:xfrm>
            <a:grpFill/>
          </p:grpSpPr>
          <p:cxnSp>
            <p:nvCxnSpPr>
              <p:cNvPr id="123" name="直接连接符 122"/>
              <p:cNvCxnSpPr/>
              <p:nvPr/>
            </p:nvCxnSpPr>
            <p:spPr>
              <a:xfrm>
                <a:off x="7529210" y="3267366"/>
                <a:ext cx="0" cy="283308"/>
              </a:xfrm>
              <a:prstGeom prst="line">
                <a:avLst/>
              </a:prstGeom>
              <a:grpFill/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" name="直接连接符 123"/>
              <p:cNvCxnSpPr/>
              <p:nvPr/>
            </p:nvCxnSpPr>
            <p:spPr>
              <a:xfrm>
                <a:off x="7525571" y="3263586"/>
                <a:ext cx="0" cy="283308"/>
              </a:xfrm>
              <a:prstGeom prst="line">
                <a:avLst/>
              </a:prstGeom>
              <a:grpFill/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直接连接符 124"/>
              <p:cNvCxnSpPr/>
              <p:nvPr/>
            </p:nvCxnSpPr>
            <p:spPr>
              <a:xfrm>
                <a:off x="7538383" y="3264818"/>
                <a:ext cx="0" cy="283308"/>
              </a:xfrm>
              <a:prstGeom prst="line">
                <a:avLst/>
              </a:prstGeom>
              <a:grpFill/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直接连接符 125"/>
              <p:cNvCxnSpPr/>
              <p:nvPr/>
            </p:nvCxnSpPr>
            <p:spPr>
              <a:xfrm>
                <a:off x="7532666" y="3267024"/>
                <a:ext cx="0" cy="283308"/>
              </a:xfrm>
              <a:prstGeom prst="line">
                <a:avLst/>
              </a:prstGeom>
              <a:grpFill/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29" name="椭圆 128"/>
          <p:cNvSpPr/>
          <p:nvPr/>
        </p:nvSpPr>
        <p:spPr>
          <a:xfrm>
            <a:off x="4518083" y="1851524"/>
            <a:ext cx="3107890" cy="3107890"/>
          </a:xfrm>
          <a:prstGeom prst="ellipse">
            <a:avLst/>
          </a:prstGeom>
          <a:solidFill>
            <a:srgbClr val="FEA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0" name="椭圆 129"/>
          <p:cNvSpPr/>
          <p:nvPr/>
        </p:nvSpPr>
        <p:spPr>
          <a:xfrm>
            <a:off x="4684502" y="2028889"/>
            <a:ext cx="2760562" cy="276056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1" name="椭圆 130"/>
          <p:cNvSpPr/>
          <p:nvPr/>
        </p:nvSpPr>
        <p:spPr>
          <a:xfrm>
            <a:off x="4773153" y="2103950"/>
            <a:ext cx="2609013" cy="2609013"/>
          </a:xfrm>
          <a:prstGeom prst="ellipse">
            <a:avLst/>
          </a:prstGeom>
          <a:noFill/>
          <a:ln>
            <a:solidFill>
              <a:srgbClr val="43D3C9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32" name="组合 131"/>
          <p:cNvGrpSpPr/>
          <p:nvPr/>
        </p:nvGrpSpPr>
        <p:grpSpPr>
          <a:xfrm rot="4261707">
            <a:off x="5053370" y="3145163"/>
            <a:ext cx="1184777" cy="444671"/>
            <a:chOff x="5952656" y="2985479"/>
            <a:chExt cx="1239946" cy="465377"/>
          </a:xfrm>
        </p:grpSpPr>
        <p:sp>
          <p:nvSpPr>
            <p:cNvPr id="133" name="矩形 132"/>
            <p:cNvSpPr/>
            <p:nvPr/>
          </p:nvSpPr>
          <p:spPr>
            <a:xfrm>
              <a:off x="5952656" y="2985479"/>
              <a:ext cx="1239946" cy="465377"/>
            </a:xfrm>
            <a:prstGeom prst="rect">
              <a:avLst/>
            </a:prstGeom>
            <a:solidFill>
              <a:srgbClr val="289B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pic>
          <p:nvPicPr>
            <p:cNvPr id="134" name="图片 133"/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253" t="39840" r="46323" b="42204"/>
            <a:stretch/>
          </p:blipFill>
          <p:spPr>
            <a:xfrm rot="16200000">
              <a:off x="6407977" y="2981205"/>
              <a:ext cx="313899" cy="493270"/>
            </a:xfrm>
            <a:prstGeom prst="rect">
              <a:avLst/>
            </a:prstGeom>
          </p:spPr>
        </p:pic>
      </p:grpSp>
      <p:grpSp>
        <p:nvGrpSpPr>
          <p:cNvPr id="135" name="组合 134"/>
          <p:cNvGrpSpPr/>
          <p:nvPr/>
        </p:nvGrpSpPr>
        <p:grpSpPr>
          <a:xfrm rot="6442596">
            <a:off x="5962003" y="3137155"/>
            <a:ext cx="1170953" cy="439483"/>
            <a:chOff x="5952656" y="2985479"/>
            <a:chExt cx="1239946" cy="465377"/>
          </a:xfrm>
        </p:grpSpPr>
        <p:sp>
          <p:nvSpPr>
            <p:cNvPr id="136" name="矩形 135"/>
            <p:cNvSpPr/>
            <p:nvPr/>
          </p:nvSpPr>
          <p:spPr>
            <a:xfrm>
              <a:off x="5952656" y="2985479"/>
              <a:ext cx="1239946" cy="465377"/>
            </a:xfrm>
            <a:prstGeom prst="rect">
              <a:avLst/>
            </a:prstGeom>
            <a:solidFill>
              <a:srgbClr val="289B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pic>
          <p:nvPicPr>
            <p:cNvPr id="137" name="图片 136"/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253" t="39840" r="46323" b="42204"/>
            <a:stretch/>
          </p:blipFill>
          <p:spPr>
            <a:xfrm rot="16200000">
              <a:off x="6407977" y="2981205"/>
              <a:ext cx="313899" cy="493270"/>
            </a:xfrm>
            <a:prstGeom prst="rect">
              <a:avLst/>
            </a:prstGeom>
          </p:spPr>
        </p:pic>
      </p:grpSp>
      <p:grpSp>
        <p:nvGrpSpPr>
          <p:cNvPr id="138" name="组合 137"/>
          <p:cNvGrpSpPr/>
          <p:nvPr/>
        </p:nvGrpSpPr>
        <p:grpSpPr>
          <a:xfrm rot="5423431">
            <a:off x="5372664" y="3142054"/>
            <a:ext cx="1403795" cy="526873"/>
            <a:chOff x="5952656" y="2985479"/>
            <a:chExt cx="1239946" cy="465377"/>
          </a:xfrm>
          <a:effectLst>
            <a:outerShdw blurRad="63500" sx="102000" sy="102000" algn="ctr" rotWithShape="0">
              <a:prstClr val="black">
                <a:alpha val="22000"/>
              </a:prstClr>
            </a:outerShdw>
          </a:effectLst>
        </p:grpSpPr>
        <p:sp>
          <p:nvSpPr>
            <p:cNvPr id="139" name="矩形 138"/>
            <p:cNvSpPr/>
            <p:nvPr/>
          </p:nvSpPr>
          <p:spPr>
            <a:xfrm>
              <a:off x="5952656" y="2985479"/>
              <a:ext cx="1239946" cy="465377"/>
            </a:xfrm>
            <a:prstGeom prst="rect">
              <a:avLst/>
            </a:prstGeom>
            <a:solidFill>
              <a:srgbClr val="289B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pic>
          <p:nvPicPr>
            <p:cNvPr id="140" name="图片 139"/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253" t="39840" r="46323" b="42204"/>
            <a:stretch/>
          </p:blipFill>
          <p:spPr>
            <a:xfrm rot="16200000">
              <a:off x="6407977" y="2981205"/>
              <a:ext cx="313899" cy="493270"/>
            </a:xfrm>
            <a:prstGeom prst="rect">
              <a:avLst/>
            </a:prstGeom>
          </p:spPr>
        </p:pic>
      </p:grpSp>
      <p:grpSp>
        <p:nvGrpSpPr>
          <p:cNvPr id="141" name="组合 140"/>
          <p:cNvGrpSpPr/>
          <p:nvPr/>
        </p:nvGrpSpPr>
        <p:grpSpPr>
          <a:xfrm>
            <a:off x="5217725" y="2837739"/>
            <a:ext cx="613929" cy="1174474"/>
            <a:chOff x="4032250" y="3968750"/>
            <a:chExt cx="584200" cy="1117600"/>
          </a:xfrm>
        </p:grpSpPr>
        <p:sp>
          <p:nvSpPr>
            <p:cNvPr id="142" name="圆角矩形 141"/>
            <p:cNvSpPr/>
            <p:nvPr/>
          </p:nvSpPr>
          <p:spPr>
            <a:xfrm>
              <a:off x="4032250" y="3968750"/>
              <a:ext cx="584200" cy="1117600"/>
            </a:xfrm>
            <a:prstGeom prst="roundRect">
              <a:avLst>
                <a:gd name="adj" fmla="val 11368"/>
              </a:avLst>
            </a:prstGeom>
            <a:noFill/>
            <a:ln>
              <a:solidFill>
                <a:srgbClr val="43D3C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" name="椭圆 142"/>
            <p:cNvSpPr/>
            <p:nvPr/>
          </p:nvSpPr>
          <p:spPr>
            <a:xfrm>
              <a:off x="4278631" y="4940028"/>
              <a:ext cx="95725" cy="95725"/>
            </a:xfrm>
            <a:prstGeom prst="ellipse">
              <a:avLst/>
            </a:prstGeom>
            <a:noFill/>
            <a:ln>
              <a:solidFill>
                <a:srgbClr val="43D3C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" name="圆角矩形 143"/>
            <p:cNvSpPr/>
            <p:nvPr/>
          </p:nvSpPr>
          <p:spPr>
            <a:xfrm>
              <a:off x="4065641" y="4078375"/>
              <a:ext cx="514860" cy="808494"/>
            </a:xfrm>
            <a:prstGeom prst="roundRect">
              <a:avLst>
                <a:gd name="adj" fmla="val 1752"/>
              </a:avLst>
            </a:prstGeom>
            <a:solidFill>
              <a:srgbClr val="43D3C9">
                <a:alpha val="80000"/>
              </a:srgbClr>
            </a:solidFill>
            <a:ln w="6350">
              <a:solidFill>
                <a:srgbClr val="43D3C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" name="椭圆 144"/>
            <p:cNvSpPr/>
            <p:nvPr/>
          </p:nvSpPr>
          <p:spPr>
            <a:xfrm>
              <a:off x="4301489" y="3991479"/>
              <a:ext cx="45719" cy="45719"/>
            </a:xfrm>
            <a:prstGeom prst="ellipse">
              <a:avLst/>
            </a:prstGeom>
            <a:solidFill>
              <a:srgbClr val="43D3C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6" name="组合 145"/>
          <p:cNvGrpSpPr/>
          <p:nvPr/>
        </p:nvGrpSpPr>
        <p:grpSpPr>
          <a:xfrm>
            <a:off x="5961282" y="2853472"/>
            <a:ext cx="1027292" cy="1144105"/>
            <a:chOff x="4032250" y="3997648"/>
            <a:chExt cx="899735" cy="1088702"/>
          </a:xfrm>
        </p:grpSpPr>
        <p:sp>
          <p:nvSpPr>
            <p:cNvPr id="147" name="圆角矩形 146"/>
            <p:cNvSpPr/>
            <p:nvPr/>
          </p:nvSpPr>
          <p:spPr>
            <a:xfrm>
              <a:off x="4032250" y="3997648"/>
              <a:ext cx="899735" cy="1088702"/>
            </a:xfrm>
            <a:prstGeom prst="roundRect">
              <a:avLst>
                <a:gd name="adj" fmla="val 6732"/>
              </a:avLst>
            </a:prstGeom>
            <a:noFill/>
            <a:ln>
              <a:solidFill>
                <a:srgbClr val="43D3C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" name="椭圆 147"/>
            <p:cNvSpPr/>
            <p:nvPr/>
          </p:nvSpPr>
          <p:spPr>
            <a:xfrm>
              <a:off x="4448212" y="5001435"/>
              <a:ext cx="55195" cy="56944"/>
            </a:xfrm>
            <a:prstGeom prst="ellipse">
              <a:avLst/>
            </a:prstGeom>
            <a:noFill/>
            <a:ln w="9525">
              <a:solidFill>
                <a:srgbClr val="43D3C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" name="圆角矩形 148"/>
            <p:cNvSpPr/>
            <p:nvPr/>
          </p:nvSpPr>
          <p:spPr>
            <a:xfrm>
              <a:off x="4058966" y="4037199"/>
              <a:ext cx="838537" cy="928802"/>
            </a:xfrm>
            <a:prstGeom prst="roundRect">
              <a:avLst>
                <a:gd name="adj" fmla="val 1752"/>
              </a:avLst>
            </a:prstGeom>
            <a:solidFill>
              <a:srgbClr val="43D3C9">
                <a:alpha val="80000"/>
              </a:srgbClr>
            </a:solidFill>
            <a:ln w="6350">
              <a:solidFill>
                <a:srgbClr val="43D3C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0" name="组合 149"/>
          <p:cNvGrpSpPr/>
          <p:nvPr/>
        </p:nvGrpSpPr>
        <p:grpSpPr>
          <a:xfrm>
            <a:off x="6675523" y="2552371"/>
            <a:ext cx="243969" cy="217525"/>
            <a:chOff x="1837892" y="467072"/>
            <a:chExt cx="683376" cy="609304"/>
          </a:xfrm>
        </p:grpSpPr>
        <p:cxnSp>
          <p:nvCxnSpPr>
            <p:cNvPr id="151" name="直接连接符 150"/>
            <p:cNvCxnSpPr/>
            <p:nvPr/>
          </p:nvCxnSpPr>
          <p:spPr>
            <a:xfrm flipH="1" flipV="1">
              <a:off x="1837892" y="684622"/>
              <a:ext cx="293688" cy="76346"/>
            </a:xfrm>
            <a:prstGeom prst="line">
              <a:avLst/>
            </a:prstGeom>
            <a:ln w="28575">
              <a:solidFill>
                <a:srgbClr val="43D3C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直接连接符 151"/>
            <p:cNvCxnSpPr/>
            <p:nvPr/>
          </p:nvCxnSpPr>
          <p:spPr>
            <a:xfrm flipH="1">
              <a:off x="1984735" y="837412"/>
              <a:ext cx="168817" cy="238964"/>
            </a:xfrm>
            <a:prstGeom prst="line">
              <a:avLst/>
            </a:prstGeom>
            <a:ln w="28575">
              <a:solidFill>
                <a:srgbClr val="43D3C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直接连接符 152"/>
            <p:cNvCxnSpPr/>
            <p:nvPr/>
          </p:nvCxnSpPr>
          <p:spPr>
            <a:xfrm>
              <a:off x="2227251" y="842283"/>
              <a:ext cx="201614" cy="222847"/>
            </a:xfrm>
            <a:prstGeom prst="line">
              <a:avLst/>
            </a:prstGeom>
            <a:ln w="28575">
              <a:solidFill>
                <a:srgbClr val="43D3C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直接连接符 153"/>
            <p:cNvCxnSpPr/>
            <p:nvPr/>
          </p:nvCxnSpPr>
          <p:spPr>
            <a:xfrm>
              <a:off x="2191857" y="467072"/>
              <a:ext cx="0" cy="263486"/>
            </a:xfrm>
            <a:prstGeom prst="line">
              <a:avLst/>
            </a:prstGeom>
            <a:ln w="28575">
              <a:solidFill>
                <a:srgbClr val="43D3C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直接连接符 154"/>
            <p:cNvCxnSpPr/>
            <p:nvPr/>
          </p:nvCxnSpPr>
          <p:spPr>
            <a:xfrm flipH="1">
              <a:off x="2246940" y="691036"/>
              <a:ext cx="274328" cy="77696"/>
            </a:xfrm>
            <a:prstGeom prst="line">
              <a:avLst/>
            </a:prstGeom>
            <a:ln w="28575">
              <a:solidFill>
                <a:srgbClr val="43D3C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6" name="组合 155"/>
          <p:cNvGrpSpPr/>
          <p:nvPr/>
        </p:nvGrpSpPr>
        <p:grpSpPr>
          <a:xfrm>
            <a:off x="5455255" y="4157624"/>
            <a:ext cx="243969" cy="217525"/>
            <a:chOff x="1837892" y="467072"/>
            <a:chExt cx="683376" cy="609304"/>
          </a:xfrm>
        </p:grpSpPr>
        <p:cxnSp>
          <p:nvCxnSpPr>
            <p:cNvPr id="157" name="直接连接符 156"/>
            <p:cNvCxnSpPr/>
            <p:nvPr/>
          </p:nvCxnSpPr>
          <p:spPr>
            <a:xfrm flipH="1" flipV="1">
              <a:off x="1837892" y="684622"/>
              <a:ext cx="293688" cy="76346"/>
            </a:xfrm>
            <a:prstGeom prst="line">
              <a:avLst/>
            </a:prstGeom>
            <a:ln w="28575">
              <a:solidFill>
                <a:srgbClr val="43D3C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直接连接符 157"/>
            <p:cNvCxnSpPr/>
            <p:nvPr/>
          </p:nvCxnSpPr>
          <p:spPr>
            <a:xfrm flipH="1">
              <a:off x="1984735" y="837412"/>
              <a:ext cx="168817" cy="238964"/>
            </a:xfrm>
            <a:prstGeom prst="line">
              <a:avLst/>
            </a:prstGeom>
            <a:ln w="28575">
              <a:solidFill>
                <a:srgbClr val="43D3C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直接连接符 158"/>
            <p:cNvCxnSpPr/>
            <p:nvPr/>
          </p:nvCxnSpPr>
          <p:spPr>
            <a:xfrm>
              <a:off x="2227251" y="842283"/>
              <a:ext cx="201614" cy="222847"/>
            </a:xfrm>
            <a:prstGeom prst="line">
              <a:avLst/>
            </a:prstGeom>
            <a:ln w="28575">
              <a:solidFill>
                <a:srgbClr val="43D3C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直接连接符 159"/>
            <p:cNvCxnSpPr/>
            <p:nvPr/>
          </p:nvCxnSpPr>
          <p:spPr>
            <a:xfrm>
              <a:off x="2191857" y="467072"/>
              <a:ext cx="0" cy="263486"/>
            </a:xfrm>
            <a:prstGeom prst="line">
              <a:avLst/>
            </a:prstGeom>
            <a:ln w="28575">
              <a:solidFill>
                <a:srgbClr val="43D3C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直接连接符 160"/>
            <p:cNvCxnSpPr/>
            <p:nvPr/>
          </p:nvCxnSpPr>
          <p:spPr>
            <a:xfrm flipH="1">
              <a:off x="2246940" y="691036"/>
              <a:ext cx="274328" cy="77696"/>
            </a:xfrm>
            <a:prstGeom prst="line">
              <a:avLst/>
            </a:prstGeom>
            <a:ln w="28575">
              <a:solidFill>
                <a:srgbClr val="43D3C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2" name="组合 161"/>
          <p:cNvGrpSpPr/>
          <p:nvPr/>
        </p:nvGrpSpPr>
        <p:grpSpPr>
          <a:xfrm>
            <a:off x="5037513" y="2511662"/>
            <a:ext cx="2042730" cy="1838815"/>
            <a:chOff x="2392769" y="2541714"/>
            <a:chExt cx="1812925" cy="1631950"/>
          </a:xfrm>
        </p:grpSpPr>
        <p:sp>
          <p:nvSpPr>
            <p:cNvPr id="163" name="Freeform 5"/>
            <p:cNvSpPr>
              <a:spLocks/>
            </p:cNvSpPr>
            <p:nvPr/>
          </p:nvSpPr>
          <p:spPr bwMode="auto">
            <a:xfrm>
              <a:off x="2392769" y="2541714"/>
              <a:ext cx="1812925" cy="1631950"/>
            </a:xfrm>
            <a:custGeom>
              <a:avLst/>
              <a:gdLst>
                <a:gd name="T0" fmla="*/ 2175 w 2285"/>
                <a:gd name="T1" fmla="*/ 934 h 2057"/>
                <a:gd name="T2" fmla="*/ 2158 w 2285"/>
                <a:gd name="T3" fmla="*/ 901 h 2057"/>
                <a:gd name="T4" fmla="*/ 2044 w 2285"/>
                <a:gd name="T5" fmla="*/ 794 h 2057"/>
                <a:gd name="T6" fmla="*/ 1886 w 2285"/>
                <a:gd name="T7" fmla="*/ 667 h 2057"/>
                <a:gd name="T8" fmla="*/ 1692 w 2285"/>
                <a:gd name="T9" fmla="*/ 554 h 2057"/>
                <a:gd name="T10" fmla="*/ 1466 w 2285"/>
                <a:gd name="T11" fmla="*/ 484 h 2057"/>
                <a:gd name="T12" fmla="*/ 1331 w 2285"/>
                <a:gd name="T13" fmla="*/ 476 h 2057"/>
                <a:gd name="T14" fmla="*/ 1164 w 2285"/>
                <a:gd name="T15" fmla="*/ 502 h 2057"/>
                <a:gd name="T16" fmla="*/ 977 w 2285"/>
                <a:gd name="T17" fmla="*/ 548 h 2057"/>
                <a:gd name="T18" fmla="*/ 918 w 2285"/>
                <a:gd name="T19" fmla="*/ 484 h 2057"/>
                <a:gd name="T20" fmla="*/ 868 w 2285"/>
                <a:gd name="T21" fmla="*/ 421 h 2057"/>
                <a:gd name="T22" fmla="*/ 920 w 2285"/>
                <a:gd name="T23" fmla="*/ 317 h 2057"/>
                <a:gd name="T24" fmla="*/ 1051 w 2285"/>
                <a:gd name="T25" fmla="*/ 168 h 2057"/>
                <a:gd name="T26" fmla="*/ 1000 w 2285"/>
                <a:gd name="T27" fmla="*/ 38 h 2057"/>
                <a:gd name="T28" fmla="*/ 898 w 2285"/>
                <a:gd name="T29" fmla="*/ 0 h 2057"/>
                <a:gd name="T30" fmla="*/ 841 w 2285"/>
                <a:gd name="T31" fmla="*/ 4 h 2057"/>
                <a:gd name="T32" fmla="*/ 754 w 2285"/>
                <a:gd name="T33" fmla="*/ 36 h 2057"/>
                <a:gd name="T34" fmla="*/ 656 w 2285"/>
                <a:gd name="T35" fmla="*/ 99 h 2057"/>
                <a:gd name="T36" fmla="*/ 555 w 2285"/>
                <a:gd name="T37" fmla="*/ 205 h 2057"/>
                <a:gd name="T38" fmla="*/ 450 w 2285"/>
                <a:gd name="T39" fmla="*/ 327 h 2057"/>
                <a:gd name="T40" fmla="*/ 367 w 2285"/>
                <a:gd name="T41" fmla="*/ 406 h 2057"/>
                <a:gd name="T42" fmla="*/ 282 w 2285"/>
                <a:gd name="T43" fmla="*/ 460 h 2057"/>
                <a:gd name="T44" fmla="*/ 198 w 2285"/>
                <a:gd name="T45" fmla="*/ 478 h 2057"/>
                <a:gd name="T46" fmla="*/ 98 w 2285"/>
                <a:gd name="T47" fmla="*/ 462 h 2057"/>
                <a:gd name="T48" fmla="*/ 3 w 2285"/>
                <a:gd name="T49" fmla="*/ 396 h 2057"/>
                <a:gd name="T50" fmla="*/ 76 w 2285"/>
                <a:gd name="T51" fmla="*/ 488 h 2057"/>
                <a:gd name="T52" fmla="*/ 166 w 2285"/>
                <a:gd name="T53" fmla="*/ 517 h 2057"/>
                <a:gd name="T54" fmla="*/ 286 w 2285"/>
                <a:gd name="T55" fmla="*/ 503 h 2057"/>
                <a:gd name="T56" fmla="*/ 466 w 2285"/>
                <a:gd name="T57" fmla="*/ 384 h 2057"/>
                <a:gd name="T58" fmla="*/ 548 w 2285"/>
                <a:gd name="T59" fmla="*/ 294 h 2057"/>
                <a:gd name="T60" fmla="*/ 655 w 2285"/>
                <a:gd name="T61" fmla="*/ 184 h 2057"/>
                <a:gd name="T62" fmla="*/ 798 w 2285"/>
                <a:gd name="T63" fmla="*/ 75 h 2057"/>
                <a:gd name="T64" fmla="*/ 933 w 2285"/>
                <a:gd name="T65" fmla="*/ 75 h 2057"/>
                <a:gd name="T66" fmla="*/ 990 w 2285"/>
                <a:gd name="T67" fmla="*/ 154 h 2057"/>
                <a:gd name="T68" fmla="*/ 934 w 2285"/>
                <a:gd name="T69" fmla="*/ 218 h 2057"/>
                <a:gd name="T70" fmla="*/ 837 w 2285"/>
                <a:gd name="T71" fmla="*/ 306 h 2057"/>
                <a:gd name="T72" fmla="*/ 788 w 2285"/>
                <a:gd name="T73" fmla="*/ 427 h 2057"/>
                <a:gd name="T74" fmla="*/ 826 w 2285"/>
                <a:gd name="T75" fmla="*/ 520 h 2057"/>
                <a:gd name="T76" fmla="*/ 843 w 2285"/>
                <a:gd name="T77" fmla="*/ 590 h 2057"/>
                <a:gd name="T78" fmla="*/ 819 w 2285"/>
                <a:gd name="T79" fmla="*/ 676 h 2057"/>
                <a:gd name="T80" fmla="*/ 663 w 2285"/>
                <a:gd name="T81" fmla="*/ 865 h 2057"/>
                <a:gd name="T82" fmla="*/ 541 w 2285"/>
                <a:gd name="T83" fmla="*/ 1176 h 2057"/>
                <a:gd name="T84" fmla="*/ 508 w 2285"/>
                <a:gd name="T85" fmla="*/ 1608 h 2057"/>
                <a:gd name="T86" fmla="*/ 580 w 2285"/>
                <a:gd name="T87" fmla="*/ 1927 h 2057"/>
                <a:gd name="T88" fmla="*/ 707 w 2285"/>
                <a:gd name="T89" fmla="*/ 2049 h 2057"/>
                <a:gd name="T90" fmla="*/ 782 w 2285"/>
                <a:gd name="T91" fmla="*/ 2052 h 2057"/>
                <a:gd name="T92" fmla="*/ 890 w 2285"/>
                <a:gd name="T93" fmla="*/ 1928 h 2057"/>
                <a:gd name="T94" fmla="*/ 972 w 2285"/>
                <a:gd name="T95" fmla="*/ 1486 h 2057"/>
                <a:gd name="T96" fmla="*/ 1035 w 2285"/>
                <a:gd name="T97" fmla="*/ 1471 h 2057"/>
                <a:gd name="T98" fmla="*/ 1172 w 2285"/>
                <a:gd name="T99" fmla="*/ 1471 h 2057"/>
                <a:gd name="T100" fmla="*/ 1319 w 2285"/>
                <a:gd name="T101" fmla="*/ 1406 h 2057"/>
                <a:gd name="T102" fmla="*/ 1529 w 2285"/>
                <a:gd name="T103" fmla="*/ 1285 h 2057"/>
                <a:gd name="T104" fmla="*/ 1648 w 2285"/>
                <a:gd name="T105" fmla="*/ 1168 h 2057"/>
                <a:gd name="T106" fmla="*/ 1698 w 2285"/>
                <a:gd name="T107" fmla="*/ 1037 h 2057"/>
                <a:gd name="T108" fmla="*/ 1858 w 2285"/>
                <a:gd name="T109" fmla="*/ 1147 h 2057"/>
                <a:gd name="T110" fmla="*/ 2125 w 2285"/>
                <a:gd name="T111" fmla="*/ 1253 h 2057"/>
                <a:gd name="T112" fmla="*/ 2224 w 2285"/>
                <a:gd name="T113" fmla="*/ 1240 h 2057"/>
                <a:gd name="T114" fmla="*/ 2284 w 2285"/>
                <a:gd name="T115" fmla="*/ 1113 h 2057"/>
                <a:gd name="T116" fmla="*/ 2180 w 2285"/>
                <a:gd name="T117" fmla="*/ 923 h 2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85" h="2057">
                  <a:moveTo>
                    <a:pt x="2180" y="923"/>
                  </a:moveTo>
                  <a:lnTo>
                    <a:pt x="2178" y="920"/>
                  </a:lnTo>
                  <a:lnTo>
                    <a:pt x="2175" y="918"/>
                  </a:lnTo>
                  <a:lnTo>
                    <a:pt x="2173" y="916"/>
                  </a:lnTo>
                  <a:lnTo>
                    <a:pt x="2171" y="913"/>
                  </a:lnTo>
                  <a:lnTo>
                    <a:pt x="2173" y="924"/>
                  </a:lnTo>
                  <a:lnTo>
                    <a:pt x="2175" y="934"/>
                  </a:lnTo>
                  <a:lnTo>
                    <a:pt x="2177" y="945"/>
                  </a:lnTo>
                  <a:lnTo>
                    <a:pt x="2178" y="955"/>
                  </a:lnTo>
                  <a:lnTo>
                    <a:pt x="2177" y="945"/>
                  </a:lnTo>
                  <a:lnTo>
                    <a:pt x="2175" y="934"/>
                  </a:lnTo>
                  <a:lnTo>
                    <a:pt x="2173" y="924"/>
                  </a:lnTo>
                  <a:lnTo>
                    <a:pt x="2171" y="913"/>
                  </a:lnTo>
                  <a:lnTo>
                    <a:pt x="2158" y="901"/>
                  </a:lnTo>
                  <a:lnTo>
                    <a:pt x="2146" y="888"/>
                  </a:lnTo>
                  <a:lnTo>
                    <a:pt x="2131" y="874"/>
                  </a:lnTo>
                  <a:lnTo>
                    <a:pt x="2116" y="859"/>
                  </a:lnTo>
                  <a:lnTo>
                    <a:pt x="2099" y="843"/>
                  </a:lnTo>
                  <a:lnTo>
                    <a:pt x="2082" y="827"/>
                  </a:lnTo>
                  <a:lnTo>
                    <a:pt x="2064" y="811"/>
                  </a:lnTo>
                  <a:lnTo>
                    <a:pt x="2044" y="794"/>
                  </a:lnTo>
                  <a:lnTo>
                    <a:pt x="2025" y="775"/>
                  </a:lnTo>
                  <a:lnTo>
                    <a:pt x="2004" y="758"/>
                  </a:lnTo>
                  <a:lnTo>
                    <a:pt x="1982" y="740"/>
                  </a:lnTo>
                  <a:lnTo>
                    <a:pt x="1959" y="721"/>
                  </a:lnTo>
                  <a:lnTo>
                    <a:pt x="1936" y="704"/>
                  </a:lnTo>
                  <a:lnTo>
                    <a:pt x="1912" y="685"/>
                  </a:lnTo>
                  <a:lnTo>
                    <a:pt x="1886" y="667"/>
                  </a:lnTo>
                  <a:lnTo>
                    <a:pt x="1861" y="650"/>
                  </a:lnTo>
                  <a:lnTo>
                    <a:pt x="1835" y="632"/>
                  </a:lnTo>
                  <a:lnTo>
                    <a:pt x="1807" y="615"/>
                  </a:lnTo>
                  <a:lnTo>
                    <a:pt x="1779" y="599"/>
                  </a:lnTo>
                  <a:lnTo>
                    <a:pt x="1750" y="583"/>
                  </a:lnTo>
                  <a:lnTo>
                    <a:pt x="1722" y="568"/>
                  </a:lnTo>
                  <a:lnTo>
                    <a:pt x="1692" y="554"/>
                  </a:lnTo>
                  <a:lnTo>
                    <a:pt x="1662" y="540"/>
                  </a:lnTo>
                  <a:lnTo>
                    <a:pt x="1631" y="528"/>
                  </a:lnTo>
                  <a:lnTo>
                    <a:pt x="1598" y="517"/>
                  </a:lnTo>
                  <a:lnTo>
                    <a:pt x="1566" y="507"/>
                  </a:lnTo>
                  <a:lnTo>
                    <a:pt x="1533" y="498"/>
                  </a:lnTo>
                  <a:lnTo>
                    <a:pt x="1499" y="490"/>
                  </a:lnTo>
                  <a:lnTo>
                    <a:pt x="1466" y="484"/>
                  </a:lnTo>
                  <a:lnTo>
                    <a:pt x="1431" y="479"/>
                  </a:lnTo>
                  <a:lnTo>
                    <a:pt x="1397" y="476"/>
                  </a:lnTo>
                  <a:lnTo>
                    <a:pt x="1361" y="475"/>
                  </a:lnTo>
                  <a:lnTo>
                    <a:pt x="1359" y="475"/>
                  </a:lnTo>
                  <a:lnTo>
                    <a:pt x="1353" y="475"/>
                  </a:lnTo>
                  <a:lnTo>
                    <a:pt x="1344" y="475"/>
                  </a:lnTo>
                  <a:lnTo>
                    <a:pt x="1331" y="476"/>
                  </a:lnTo>
                  <a:lnTo>
                    <a:pt x="1315" y="477"/>
                  </a:lnTo>
                  <a:lnTo>
                    <a:pt x="1296" y="478"/>
                  </a:lnTo>
                  <a:lnTo>
                    <a:pt x="1275" y="480"/>
                  </a:lnTo>
                  <a:lnTo>
                    <a:pt x="1251" y="484"/>
                  </a:lnTo>
                  <a:lnTo>
                    <a:pt x="1223" y="488"/>
                  </a:lnTo>
                  <a:lnTo>
                    <a:pt x="1194" y="494"/>
                  </a:lnTo>
                  <a:lnTo>
                    <a:pt x="1164" y="502"/>
                  </a:lnTo>
                  <a:lnTo>
                    <a:pt x="1132" y="510"/>
                  </a:lnTo>
                  <a:lnTo>
                    <a:pt x="1099" y="521"/>
                  </a:lnTo>
                  <a:lnTo>
                    <a:pt x="1063" y="533"/>
                  </a:lnTo>
                  <a:lnTo>
                    <a:pt x="1027" y="547"/>
                  </a:lnTo>
                  <a:lnTo>
                    <a:pt x="990" y="563"/>
                  </a:lnTo>
                  <a:lnTo>
                    <a:pt x="985" y="556"/>
                  </a:lnTo>
                  <a:lnTo>
                    <a:pt x="977" y="548"/>
                  </a:lnTo>
                  <a:lnTo>
                    <a:pt x="967" y="539"/>
                  </a:lnTo>
                  <a:lnTo>
                    <a:pt x="958" y="528"/>
                  </a:lnTo>
                  <a:lnTo>
                    <a:pt x="948" y="517"/>
                  </a:lnTo>
                  <a:lnTo>
                    <a:pt x="939" y="507"/>
                  </a:lnTo>
                  <a:lnTo>
                    <a:pt x="931" y="497"/>
                  </a:lnTo>
                  <a:lnTo>
                    <a:pt x="924" y="488"/>
                  </a:lnTo>
                  <a:lnTo>
                    <a:pt x="918" y="484"/>
                  </a:lnTo>
                  <a:lnTo>
                    <a:pt x="910" y="480"/>
                  </a:lnTo>
                  <a:lnTo>
                    <a:pt x="901" y="479"/>
                  </a:lnTo>
                  <a:lnTo>
                    <a:pt x="890" y="478"/>
                  </a:lnTo>
                  <a:lnTo>
                    <a:pt x="884" y="465"/>
                  </a:lnTo>
                  <a:lnTo>
                    <a:pt x="879" y="450"/>
                  </a:lnTo>
                  <a:lnTo>
                    <a:pt x="873" y="435"/>
                  </a:lnTo>
                  <a:lnTo>
                    <a:pt x="868" y="421"/>
                  </a:lnTo>
                  <a:lnTo>
                    <a:pt x="866" y="406"/>
                  </a:lnTo>
                  <a:lnTo>
                    <a:pt x="865" y="391"/>
                  </a:lnTo>
                  <a:lnTo>
                    <a:pt x="866" y="377"/>
                  </a:lnTo>
                  <a:lnTo>
                    <a:pt x="871" y="365"/>
                  </a:lnTo>
                  <a:lnTo>
                    <a:pt x="881" y="351"/>
                  </a:lnTo>
                  <a:lnTo>
                    <a:pt x="898" y="335"/>
                  </a:lnTo>
                  <a:lnTo>
                    <a:pt x="920" y="317"/>
                  </a:lnTo>
                  <a:lnTo>
                    <a:pt x="944" y="297"/>
                  </a:lnTo>
                  <a:lnTo>
                    <a:pt x="970" y="275"/>
                  </a:lnTo>
                  <a:lnTo>
                    <a:pt x="995" y="251"/>
                  </a:lnTo>
                  <a:lnTo>
                    <a:pt x="1018" y="226"/>
                  </a:lnTo>
                  <a:lnTo>
                    <a:pt x="1038" y="198"/>
                  </a:lnTo>
                  <a:lnTo>
                    <a:pt x="1046" y="183"/>
                  </a:lnTo>
                  <a:lnTo>
                    <a:pt x="1051" y="168"/>
                  </a:lnTo>
                  <a:lnTo>
                    <a:pt x="1056" y="152"/>
                  </a:lnTo>
                  <a:lnTo>
                    <a:pt x="1058" y="136"/>
                  </a:lnTo>
                  <a:lnTo>
                    <a:pt x="1057" y="112"/>
                  </a:lnTo>
                  <a:lnTo>
                    <a:pt x="1049" y="91"/>
                  </a:lnTo>
                  <a:lnTo>
                    <a:pt x="1038" y="72"/>
                  </a:lnTo>
                  <a:lnTo>
                    <a:pt x="1020" y="53"/>
                  </a:lnTo>
                  <a:lnTo>
                    <a:pt x="1000" y="38"/>
                  </a:lnTo>
                  <a:lnTo>
                    <a:pt x="977" y="24"/>
                  </a:lnTo>
                  <a:lnTo>
                    <a:pt x="950" y="14"/>
                  </a:lnTo>
                  <a:lnTo>
                    <a:pt x="921" y="5"/>
                  </a:lnTo>
                  <a:lnTo>
                    <a:pt x="916" y="4"/>
                  </a:lnTo>
                  <a:lnTo>
                    <a:pt x="910" y="2"/>
                  </a:lnTo>
                  <a:lnTo>
                    <a:pt x="904" y="1"/>
                  </a:lnTo>
                  <a:lnTo>
                    <a:pt x="898" y="0"/>
                  </a:lnTo>
                  <a:lnTo>
                    <a:pt x="893" y="0"/>
                  </a:lnTo>
                  <a:lnTo>
                    <a:pt x="886" y="0"/>
                  </a:lnTo>
                  <a:lnTo>
                    <a:pt x="880" y="0"/>
                  </a:lnTo>
                  <a:lnTo>
                    <a:pt x="874" y="0"/>
                  </a:lnTo>
                  <a:lnTo>
                    <a:pt x="863" y="0"/>
                  </a:lnTo>
                  <a:lnTo>
                    <a:pt x="852" y="2"/>
                  </a:lnTo>
                  <a:lnTo>
                    <a:pt x="841" y="4"/>
                  </a:lnTo>
                  <a:lnTo>
                    <a:pt x="828" y="7"/>
                  </a:lnTo>
                  <a:lnTo>
                    <a:pt x="817" y="9"/>
                  </a:lnTo>
                  <a:lnTo>
                    <a:pt x="805" y="14"/>
                  </a:lnTo>
                  <a:lnTo>
                    <a:pt x="792" y="19"/>
                  </a:lnTo>
                  <a:lnTo>
                    <a:pt x="780" y="23"/>
                  </a:lnTo>
                  <a:lnTo>
                    <a:pt x="767" y="29"/>
                  </a:lnTo>
                  <a:lnTo>
                    <a:pt x="754" y="36"/>
                  </a:lnTo>
                  <a:lnTo>
                    <a:pt x="742" y="43"/>
                  </a:lnTo>
                  <a:lnTo>
                    <a:pt x="728" y="51"/>
                  </a:lnTo>
                  <a:lnTo>
                    <a:pt x="714" y="59"/>
                  </a:lnTo>
                  <a:lnTo>
                    <a:pt x="700" y="68"/>
                  </a:lnTo>
                  <a:lnTo>
                    <a:pt x="686" y="77"/>
                  </a:lnTo>
                  <a:lnTo>
                    <a:pt x="673" y="88"/>
                  </a:lnTo>
                  <a:lnTo>
                    <a:pt x="656" y="99"/>
                  </a:lnTo>
                  <a:lnTo>
                    <a:pt x="641" y="112"/>
                  </a:lnTo>
                  <a:lnTo>
                    <a:pt x="626" y="126"/>
                  </a:lnTo>
                  <a:lnTo>
                    <a:pt x="613" y="141"/>
                  </a:lnTo>
                  <a:lnTo>
                    <a:pt x="598" y="156"/>
                  </a:lnTo>
                  <a:lnTo>
                    <a:pt x="583" y="172"/>
                  </a:lnTo>
                  <a:lnTo>
                    <a:pt x="569" y="188"/>
                  </a:lnTo>
                  <a:lnTo>
                    <a:pt x="555" y="205"/>
                  </a:lnTo>
                  <a:lnTo>
                    <a:pt x="540" y="222"/>
                  </a:lnTo>
                  <a:lnTo>
                    <a:pt x="526" y="240"/>
                  </a:lnTo>
                  <a:lnTo>
                    <a:pt x="511" y="258"/>
                  </a:lnTo>
                  <a:lnTo>
                    <a:pt x="496" y="275"/>
                  </a:lnTo>
                  <a:lnTo>
                    <a:pt x="481" y="293"/>
                  </a:lnTo>
                  <a:lnTo>
                    <a:pt x="466" y="310"/>
                  </a:lnTo>
                  <a:lnTo>
                    <a:pt x="450" y="327"/>
                  </a:lnTo>
                  <a:lnTo>
                    <a:pt x="434" y="344"/>
                  </a:lnTo>
                  <a:lnTo>
                    <a:pt x="424" y="355"/>
                  </a:lnTo>
                  <a:lnTo>
                    <a:pt x="412" y="366"/>
                  </a:lnTo>
                  <a:lnTo>
                    <a:pt x="402" y="377"/>
                  </a:lnTo>
                  <a:lnTo>
                    <a:pt x="390" y="386"/>
                  </a:lnTo>
                  <a:lnTo>
                    <a:pt x="379" y="396"/>
                  </a:lnTo>
                  <a:lnTo>
                    <a:pt x="367" y="406"/>
                  </a:lnTo>
                  <a:lnTo>
                    <a:pt x="356" y="415"/>
                  </a:lnTo>
                  <a:lnTo>
                    <a:pt x="344" y="424"/>
                  </a:lnTo>
                  <a:lnTo>
                    <a:pt x="332" y="432"/>
                  </a:lnTo>
                  <a:lnTo>
                    <a:pt x="320" y="440"/>
                  </a:lnTo>
                  <a:lnTo>
                    <a:pt x="307" y="447"/>
                  </a:lnTo>
                  <a:lnTo>
                    <a:pt x="295" y="454"/>
                  </a:lnTo>
                  <a:lnTo>
                    <a:pt x="282" y="460"/>
                  </a:lnTo>
                  <a:lnTo>
                    <a:pt x="269" y="464"/>
                  </a:lnTo>
                  <a:lnTo>
                    <a:pt x="257" y="469"/>
                  </a:lnTo>
                  <a:lnTo>
                    <a:pt x="243" y="472"/>
                  </a:lnTo>
                  <a:lnTo>
                    <a:pt x="231" y="475"/>
                  </a:lnTo>
                  <a:lnTo>
                    <a:pt x="221" y="476"/>
                  </a:lnTo>
                  <a:lnTo>
                    <a:pt x="210" y="478"/>
                  </a:lnTo>
                  <a:lnTo>
                    <a:pt x="198" y="478"/>
                  </a:lnTo>
                  <a:lnTo>
                    <a:pt x="187" y="479"/>
                  </a:lnTo>
                  <a:lnTo>
                    <a:pt x="176" y="479"/>
                  </a:lnTo>
                  <a:lnTo>
                    <a:pt x="165" y="479"/>
                  </a:lnTo>
                  <a:lnTo>
                    <a:pt x="154" y="478"/>
                  </a:lnTo>
                  <a:lnTo>
                    <a:pt x="136" y="475"/>
                  </a:lnTo>
                  <a:lnTo>
                    <a:pt x="116" y="469"/>
                  </a:lnTo>
                  <a:lnTo>
                    <a:pt x="98" y="462"/>
                  </a:lnTo>
                  <a:lnTo>
                    <a:pt x="78" y="452"/>
                  </a:lnTo>
                  <a:lnTo>
                    <a:pt x="59" y="439"/>
                  </a:lnTo>
                  <a:lnTo>
                    <a:pt x="40" y="424"/>
                  </a:lnTo>
                  <a:lnTo>
                    <a:pt x="20" y="406"/>
                  </a:lnTo>
                  <a:lnTo>
                    <a:pt x="0" y="384"/>
                  </a:lnTo>
                  <a:lnTo>
                    <a:pt x="1" y="387"/>
                  </a:lnTo>
                  <a:lnTo>
                    <a:pt x="3" y="396"/>
                  </a:lnTo>
                  <a:lnTo>
                    <a:pt x="8" y="409"/>
                  </a:lnTo>
                  <a:lnTo>
                    <a:pt x="16" y="426"/>
                  </a:lnTo>
                  <a:lnTo>
                    <a:pt x="24" y="439"/>
                  </a:lnTo>
                  <a:lnTo>
                    <a:pt x="33" y="452"/>
                  </a:lnTo>
                  <a:lnTo>
                    <a:pt x="45" y="464"/>
                  </a:lnTo>
                  <a:lnTo>
                    <a:pt x="60" y="477"/>
                  </a:lnTo>
                  <a:lnTo>
                    <a:pt x="76" y="488"/>
                  </a:lnTo>
                  <a:lnTo>
                    <a:pt x="96" y="499"/>
                  </a:lnTo>
                  <a:lnTo>
                    <a:pt x="117" y="507"/>
                  </a:lnTo>
                  <a:lnTo>
                    <a:pt x="143" y="514"/>
                  </a:lnTo>
                  <a:lnTo>
                    <a:pt x="149" y="515"/>
                  </a:lnTo>
                  <a:lnTo>
                    <a:pt x="154" y="516"/>
                  </a:lnTo>
                  <a:lnTo>
                    <a:pt x="160" y="517"/>
                  </a:lnTo>
                  <a:lnTo>
                    <a:pt x="166" y="517"/>
                  </a:lnTo>
                  <a:lnTo>
                    <a:pt x="172" y="518"/>
                  </a:lnTo>
                  <a:lnTo>
                    <a:pt x="177" y="518"/>
                  </a:lnTo>
                  <a:lnTo>
                    <a:pt x="183" y="520"/>
                  </a:lnTo>
                  <a:lnTo>
                    <a:pt x="190" y="520"/>
                  </a:lnTo>
                  <a:lnTo>
                    <a:pt x="222" y="518"/>
                  </a:lnTo>
                  <a:lnTo>
                    <a:pt x="255" y="513"/>
                  </a:lnTo>
                  <a:lnTo>
                    <a:pt x="286" y="503"/>
                  </a:lnTo>
                  <a:lnTo>
                    <a:pt x="316" y="491"/>
                  </a:lnTo>
                  <a:lnTo>
                    <a:pt x="345" y="477"/>
                  </a:lnTo>
                  <a:lnTo>
                    <a:pt x="373" y="460"/>
                  </a:lnTo>
                  <a:lnTo>
                    <a:pt x="398" y="441"/>
                  </a:lnTo>
                  <a:lnTo>
                    <a:pt x="424" y="422"/>
                  </a:lnTo>
                  <a:lnTo>
                    <a:pt x="446" y="403"/>
                  </a:lnTo>
                  <a:lnTo>
                    <a:pt x="466" y="384"/>
                  </a:lnTo>
                  <a:lnTo>
                    <a:pt x="486" y="365"/>
                  </a:lnTo>
                  <a:lnTo>
                    <a:pt x="502" y="347"/>
                  </a:lnTo>
                  <a:lnTo>
                    <a:pt x="516" y="332"/>
                  </a:lnTo>
                  <a:lnTo>
                    <a:pt x="527" y="318"/>
                  </a:lnTo>
                  <a:lnTo>
                    <a:pt x="537" y="308"/>
                  </a:lnTo>
                  <a:lnTo>
                    <a:pt x="542" y="301"/>
                  </a:lnTo>
                  <a:lnTo>
                    <a:pt x="548" y="294"/>
                  </a:lnTo>
                  <a:lnTo>
                    <a:pt x="557" y="283"/>
                  </a:lnTo>
                  <a:lnTo>
                    <a:pt x="569" y="271"/>
                  </a:lnTo>
                  <a:lnTo>
                    <a:pt x="583" y="256"/>
                  </a:lnTo>
                  <a:lnTo>
                    <a:pt x="599" y="240"/>
                  </a:lnTo>
                  <a:lnTo>
                    <a:pt x="616" y="221"/>
                  </a:lnTo>
                  <a:lnTo>
                    <a:pt x="635" y="203"/>
                  </a:lnTo>
                  <a:lnTo>
                    <a:pt x="655" y="184"/>
                  </a:lnTo>
                  <a:lnTo>
                    <a:pt x="676" y="165"/>
                  </a:lnTo>
                  <a:lnTo>
                    <a:pt x="697" y="146"/>
                  </a:lnTo>
                  <a:lnTo>
                    <a:pt x="717" y="128"/>
                  </a:lnTo>
                  <a:lnTo>
                    <a:pt x="739" y="112"/>
                  </a:lnTo>
                  <a:lnTo>
                    <a:pt x="760" y="97"/>
                  </a:lnTo>
                  <a:lnTo>
                    <a:pt x="780" y="85"/>
                  </a:lnTo>
                  <a:lnTo>
                    <a:pt x="798" y="75"/>
                  </a:lnTo>
                  <a:lnTo>
                    <a:pt x="815" y="68"/>
                  </a:lnTo>
                  <a:lnTo>
                    <a:pt x="837" y="62"/>
                  </a:lnTo>
                  <a:lnTo>
                    <a:pt x="858" y="60"/>
                  </a:lnTo>
                  <a:lnTo>
                    <a:pt x="878" y="60"/>
                  </a:lnTo>
                  <a:lnTo>
                    <a:pt x="897" y="63"/>
                  </a:lnTo>
                  <a:lnTo>
                    <a:pt x="916" y="68"/>
                  </a:lnTo>
                  <a:lnTo>
                    <a:pt x="933" y="75"/>
                  </a:lnTo>
                  <a:lnTo>
                    <a:pt x="948" y="83"/>
                  </a:lnTo>
                  <a:lnTo>
                    <a:pt x="962" y="93"/>
                  </a:lnTo>
                  <a:lnTo>
                    <a:pt x="973" y="104"/>
                  </a:lnTo>
                  <a:lnTo>
                    <a:pt x="981" y="115"/>
                  </a:lnTo>
                  <a:lnTo>
                    <a:pt x="987" y="128"/>
                  </a:lnTo>
                  <a:lnTo>
                    <a:pt x="990" y="141"/>
                  </a:lnTo>
                  <a:lnTo>
                    <a:pt x="990" y="154"/>
                  </a:lnTo>
                  <a:lnTo>
                    <a:pt x="986" y="167"/>
                  </a:lnTo>
                  <a:lnTo>
                    <a:pt x="978" y="180"/>
                  </a:lnTo>
                  <a:lnTo>
                    <a:pt x="966" y="191"/>
                  </a:lnTo>
                  <a:lnTo>
                    <a:pt x="958" y="197"/>
                  </a:lnTo>
                  <a:lnTo>
                    <a:pt x="950" y="204"/>
                  </a:lnTo>
                  <a:lnTo>
                    <a:pt x="942" y="211"/>
                  </a:lnTo>
                  <a:lnTo>
                    <a:pt x="934" y="218"/>
                  </a:lnTo>
                  <a:lnTo>
                    <a:pt x="925" y="225"/>
                  </a:lnTo>
                  <a:lnTo>
                    <a:pt x="917" y="232"/>
                  </a:lnTo>
                  <a:lnTo>
                    <a:pt x="907" y="240"/>
                  </a:lnTo>
                  <a:lnTo>
                    <a:pt x="899" y="247"/>
                  </a:lnTo>
                  <a:lnTo>
                    <a:pt x="878" y="266"/>
                  </a:lnTo>
                  <a:lnTo>
                    <a:pt x="857" y="286"/>
                  </a:lnTo>
                  <a:lnTo>
                    <a:pt x="837" y="306"/>
                  </a:lnTo>
                  <a:lnTo>
                    <a:pt x="820" y="326"/>
                  </a:lnTo>
                  <a:lnTo>
                    <a:pt x="806" y="346"/>
                  </a:lnTo>
                  <a:lnTo>
                    <a:pt x="795" y="364"/>
                  </a:lnTo>
                  <a:lnTo>
                    <a:pt x="787" y="381"/>
                  </a:lnTo>
                  <a:lnTo>
                    <a:pt x="784" y="397"/>
                  </a:lnTo>
                  <a:lnTo>
                    <a:pt x="785" y="412"/>
                  </a:lnTo>
                  <a:lnTo>
                    <a:pt x="788" y="427"/>
                  </a:lnTo>
                  <a:lnTo>
                    <a:pt x="793" y="444"/>
                  </a:lnTo>
                  <a:lnTo>
                    <a:pt x="799" y="459"/>
                  </a:lnTo>
                  <a:lnTo>
                    <a:pt x="806" y="475"/>
                  </a:lnTo>
                  <a:lnTo>
                    <a:pt x="814" y="488"/>
                  </a:lnTo>
                  <a:lnTo>
                    <a:pt x="821" y="501"/>
                  </a:lnTo>
                  <a:lnTo>
                    <a:pt x="828" y="513"/>
                  </a:lnTo>
                  <a:lnTo>
                    <a:pt x="826" y="520"/>
                  </a:lnTo>
                  <a:lnTo>
                    <a:pt x="825" y="526"/>
                  </a:lnTo>
                  <a:lnTo>
                    <a:pt x="823" y="535"/>
                  </a:lnTo>
                  <a:lnTo>
                    <a:pt x="823" y="544"/>
                  </a:lnTo>
                  <a:lnTo>
                    <a:pt x="826" y="554"/>
                  </a:lnTo>
                  <a:lnTo>
                    <a:pt x="830" y="564"/>
                  </a:lnTo>
                  <a:lnTo>
                    <a:pt x="836" y="577"/>
                  </a:lnTo>
                  <a:lnTo>
                    <a:pt x="843" y="590"/>
                  </a:lnTo>
                  <a:lnTo>
                    <a:pt x="851" y="602"/>
                  </a:lnTo>
                  <a:lnTo>
                    <a:pt x="858" y="614"/>
                  </a:lnTo>
                  <a:lnTo>
                    <a:pt x="865" y="624"/>
                  </a:lnTo>
                  <a:lnTo>
                    <a:pt x="871" y="632"/>
                  </a:lnTo>
                  <a:lnTo>
                    <a:pt x="856" y="644"/>
                  </a:lnTo>
                  <a:lnTo>
                    <a:pt x="838" y="659"/>
                  </a:lnTo>
                  <a:lnTo>
                    <a:pt x="819" y="676"/>
                  </a:lnTo>
                  <a:lnTo>
                    <a:pt x="799" y="696"/>
                  </a:lnTo>
                  <a:lnTo>
                    <a:pt x="777" y="718"/>
                  </a:lnTo>
                  <a:lnTo>
                    <a:pt x="754" y="742"/>
                  </a:lnTo>
                  <a:lnTo>
                    <a:pt x="731" y="768"/>
                  </a:lnTo>
                  <a:lnTo>
                    <a:pt x="708" y="798"/>
                  </a:lnTo>
                  <a:lnTo>
                    <a:pt x="685" y="830"/>
                  </a:lnTo>
                  <a:lnTo>
                    <a:pt x="663" y="865"/>
                  </a:lnTo>
                  <a:lnTo>
                    <a:pt x="641" y="902"/>
                  </a:lnTo>
                  <a:lnTo>
                    <a:pt x="620" y="942"/>
                  </a:lnTo>
                  <a:lnTo>
                    <a:pt x="600" y="984"/>
                  </a:lnTo>
                  <a:lnTo>
                    <a:pt x="583" y="1030"/>
                  </a:lnTo>
                  <a:lnTo>
                    <a:pt x="567" y="1077"/>
                  </a:lnTo>
                  <a:lnTo>
                    <a:pt x="553" y="1128"/>
                  </a:lnTo>
                  <a:lnTo>
                    <a:pt x="541" y="1176"/>
                  </a:lnTo>
                  <a:lnTo>
                    <a:pt x="532" y="1229"/>
                  </a:lnTo>
                  <a:lnTo>
                    <a:pt x="523" y="1285"/>
                  </a:lnTo>
                  <a:lnTo>
                    <a:pt x="515" y="1346"/>
                  </a:lnTo>
                  <a:lnTo>
                    <a:pt x="509" y="1410"/>
                  </a:lnTo>
                  <a:lnTo>
                    <a:pt x="506" y="1475"/>
                  </a:lnTo>
                  <a:lnTo>
                    <a:pt x="506" y="1541"/>
                  </a:lnTo>
                  <a:lnTo>
                    <a:pt x="508" y="1608"/>
                  </a:lnTo>
                  <a:lnTo>
                    <a:pt x="512" y="1660"/>
                  </a:lnTo>
                  <a:lnTo>
                    <a:pt x="518" y="1709"/>
                  </a:lnTo>
                  <a:lnTo>
                    <a:pt x="526" y="1758"/>
                  </a:lnTo>
                  <a:lnTo>
                    <a:pt x="537" y="1805"/>
                  </a:lnTo>
                  <a:lnTo>
                    <a:pt x="549" y="1849"/>
                  </a:lnTo>
                  <a:lnTo>
                    <a:pt x="563" y="1889"/>
                  </a:lnTo>
                  <a:lnTo>
                    <a:pt x="580" y="1927"/>
                  </a:lnTo>
                  <a:lnTo>
                    <a:pt x="600" y="1960"/>
                  </a:lnTo>
                  <a:lnTo>
                    <a:pt x="615" y="1981"/>
                  </a:lnTo>
                  <a:lnTo>
                    <a:pt x="630" y="1999"/>
                  </a:lnTo>
                  <a:lnTo>
                    <a:pt x="647" y="2016"/>
                  </a:lnTo>
                  <a:lnTo>
                    <a:pt x="666" y="2029"/>
                  </a:lnTo>
                  <a:lnTo>
                    <a:pt x="686" y="2041"/>
                  </a:lnTo>
                  <a:lnTo>
                    <a:pt x="707" y="2049"/>
                  </a:lnTo>
                  <a:lnTo>
                    <a:pt x="730" y="2055"/>
                  </a:lnTo>
                  <a:lnTo>
                    <a:pt x="754" y="2057"/>
                  </a:lnTo>
                  <a:lnTo>
                    <a:pt x="757" y="2057"/>
                  </a:lnTo>
                  <a:lnTo>
                    <a:pt x="759" y="2057"/>
                  </a:lnTo>
                  <a:lnTo>
                    <a:pt x="760" y="2057"/>
                  </a:lnTo>
                  <a:lnTo>
                    <a:pt x="762" y="2056"/>
                  </a:lnTo>
                  <a:lnTo>
                    <a:pt x="782" y="2052"/>
                  </a:lnTo>
                  <a:lnTo>
                    <a:pt x="802" y="2044"/>
                  </a:lnTo>
                  <a:lnTo>
                    <a:pt x="819" y="2033"/>
                  </a:lnTo>
                  <a:lnTo>
                    <a:pt x="836" y="2018"/>
                  </a:lnTo>
                  <a:lnTo>
                    <a:pt x="851" y="1999"/>
                  </a:lnTo>
                  <a:lnTo>
                    <a:pt x="865" y="1978"/>
                  </a:lnTo>
                  <a:lnTo>
                    <a:pt x="879" y="1955"/>
                  </a:lnTo>
                  <a:lnTo>
                    <a:pt x="890" y="1928"/>
                  </a:lnTo>
                  <a:lnTo>
                    <a:pt x="914" y="1861"/>
                  </a:lnTo>
                  <a:lnTo>
                    <a:pt x="934" y="1789"/>
                  </a:lnTo>
                  <a:lnTo>
                    <a:pt x="949" y="1714"/>
                  </a:lnTo>
                  <a:lnTo>
                    <a:pt x="959" y="1642"/>
                  </a:lnTo>
                  <a:lnTo>
                    <a:pt x="966" y="1578"/>
                  </a:lnTo>
                  <a:lnTo>
                    <a:pt x="971" y="1524"/>
                  </a:lnTo>
                  <a:lnTo>
                    <a:pt x="972" y="1486"/>
                  </a:lnTo>
                  <a:lnTo>
                    <a:pt x="971" y="1466"/>
                  </a:lnTo>
                  <a:lnTo>
                    <a:pt x="973" y="1466"/>
                  </a:lnTo>
                  <a:lnTo>
                    <a:pt x="979" y="1467"/>
                  </a:lnTo>
                  <a:lnTo>
                    <a:pt x="989" y="1467"/>
                  </a:lnTo>
                  <a:lnTo>
                    <a:pt x="1002" y="1469"/>
                  </a:lnTo>
                  <a:lnTo>
                    <a:pt x="1018" y="1470"/>
                  </a:lnTo>
                  <a:lnTo>
                    <a:pt x="1035" y="1471"/>
                  </a:lnTo>
                  <a:lnTo>
                    <a:pt x="1054" y="1472"/>
                  </a:lnTo>
                  <a:lnTo>
                    <a:pt x="1074" y="1472"/>
                  </a:lnTo>
                  <a:lnTo>
                    <a:pt x="1095" y="1473"/>
                  </a:lnTo>
                  <a:lnTo>
                    <a:pt x="1115" y="1473"/>
                  </a:lnTo>
                  <a:lnTo>
                    <a:pt x="1136" y="1473"/>
                  </a:lnTo>
                  <a:lnTo>
                    <a:pt x="1154" y="1472"/>
                  </a:lnTo>
                  <a:lnTo>
                    <a:pt x="1172" y="1471"/>
                  </a:lnTo>
                  <a:lnTo>
                    <a:pt x="1187" y="1469"/>
                  </a:lnTo>
                  <a:lnTo>
                    <a:pt x="1200" y="1466"/>
                  </a:lnTo>
                  <a:lnTo>
                    <a:pt x="1210" y="1463"/>
                  </a:lnTo>
                  <a:lnTo>
                    <a:pt x="1235" y="1451"/>
                  </a:lnTo>
                  <a:lnTo>
                    <a:pt x="1261" y="1437"/>
                  </a:lnTo>
                  <a:lnTo>
                    <a:pt x="1289" y="1422"/>
                  </a:lnTo>
                  <a:lnTo>
                    <a:pt x="1319" y="1406"/>
                  </a:lnTo>
                  <a:lnTo>
                    <a:pt x="1350" y="1390"/>
                  </a:lnTo>
                  <a:lnTo>
                    <a:pt x="1381" y="1373"/>
                  </a:lnTo>
                  <a:lnTo>
                    <a:pt x="1413" y="1354"/>
                  </a:lnTo>
                  <a:lnTo>
                    <a:pt x="1444" y="1337"/>
                  </a:lnTo>
                  <a:lnTo>
                    <a:pt x="1474" y="1320"/>
                  </a:lnTo>
                  <a:lnTo>
                    <a:pt x="1503" y="1303"/>
                  </a:lnTo>
                  <a:lnTo>
                    <a:pt x="1529" y="1285"/>
                  </a:lnTo>
                  <a:lnTo>
                    <a:pt x="1554" y="1269"/>
                  </a:lnTo>
                  <a:lnTo>
                    <a:pt x="1575" y="1254"/>
                  </a:lnTo>
                  <a:lnTo>
                    <a:pt x="1594" y="1242"/>
                  </a:lnTo>
                  <a:lnTo>
                    <a:pt x="1608" y="1229"/>
                  </a:lnTo>
                  <a:lnTo>
                    <a:pt x="1618" y="1219"/>
                  </a:lnTo>
                  <a:lnTo>
                    <a:pt x="1633" y="1196"/>
                  </a:lnTo>
                  <a:lnTo>
                    <a:pt x="1648" y="1168"/>
                  </a:lnTo>
                  <a:lnTo>
                    <a:pt x="1661" y="1138"/>
                  </a:lnTo>
                  <a:lnTo>
                    <a:pt x="1672" y="1107"/>
                  </a:lnTo>
                  <a:lnTo>
                    <a:pt x="1681" y="1079"/>
                  </a:lnTo>
                  <a:lnTo>
                    <a:pt x="1688" y="1056"/>
                  </a:lnTo>
                  <a:lnTo>
                    <a:pt x="1693" y="1040"/>
                  </a:lnTo>
                  <a:lnTo>
                    <a:pt x="1694" y="1034"/>
                  </a:lnTo>
                  <a:lnTo>
                    <a:pt x="1698" y="1037"/>
                  </a:lnTo>
                  <a:lnTo>
                    <a:pt x="1707" y="1044"/>
                  </a:lnTo>
                  <a:lnTo>
                    <a:pt x="1722" y="1055"/>
                  </a:lnTo>
                  <a:lnTo>
                    <a:pt x="1741" y="1070"/>
                  </a:lnTo>
                  <a:lnTo>
                    <a:pt x="1765" y="1087"/>
                  </a:lnTo>
                  <a:lnTo>
                    <a:pt x="1793" y="1106"/>
                  </a:lnTo>
                  <a:lnTo>
                    <a:pt x="1824" y="1126"/>
                  </a:lnTo>
                  <a:lnTo>
                    <a:pt x="1858" y="1147"/>
                  </a:lnTo>
                  <a:lnTo>
                    <a:pt x="1893" y="1168"/>
                  </a:lnTo>
                  <a:lnTo>
                    <a:pt x="1931" y="1188"/>
                  </a:lnTo>
                  <a:lnTo>
                    <a:pt x="1970" y="1206"/>
                  </a:lnTo>
                  <a:lnTo>
                    <a:pt x="2010" y="1223"/>
                  </a:lnTo>
                  <a:lnTo>
                    <a:pt x="2049" y="1237"/>
                  </a:lnTo>
                  <a:lnTo>
                    <a:pt x="2087" y="1247"/>
                  </a:lnTo>
                  <a:lnTo>
                    <a:pt x="2125" y="1253"/>
                  </a:lnTo>
                  <a:lnTo>
                    <a:pt x="2160" y="1254"/>
                  </a:lnTo>
                  <a:lnTo>
                    <a:pt x="2164" y="1254"/>
                  </a:lnTo>
                  <a:lnTo>
                    <a:pt x="2167" y="1253"/>
                  </a:lnTo>
                  <a:lnTo>
                    <a:pt x="2170" y="1253"/>
                  </a:lnTo>
                  <a:lnTo>
                    <a:pt x="2173" y="1253"/>
                  </a:lnTo>
                  <a:lnTo>
                    <a:pt x="2201" y="1249"/>
                  </a:lnTo>
                  <a:lnTo>
                    <a:pt x="2224" y="1240"/>
                  </a:lnTo>
                  <a:lnTo>
                    <a:pt x="2243" y="1229"/>
                  </a:lnTo>
                  <a:lnTo>
                    <a:pt x="2258" y="1215"/>
                  </a:lnTo>
                  <a:lnTo>
                    <a:pt x="2270" y="1199"/>
                  </a:lnTo>
                  <a:lnTo>
                    <a:pt x="2278" y="1181"/>
                  </a:lnTo>
                  <a:lnTo>
                    <a:pt x="2284" y="1161"/>
                  </a:lnTo>
                  <a:lnTo>
                    <a:pt x="2285" y="1139"/>
                  </a:lnTo>
                  <a:lnTo>
                    <a:pt x="2284" y="1113"/>
                  </a:lnTo>
                  <a:lnTo>
                    <a:pt x="2278" y="1085"/>
                  </a:lnTo>
                  <a:lnTo>
                    <a:pt x="2269" y="1056"/>
                  </a:lnTo>
                  <a:lnTo>
                    <a:pt x="2257" y="1027"/>
                  </a:lnTo>
                  <a:lnTo>
                    <a:pt x="2242" y="1000"/>
                  </a:lnTo>
                  <a:lnTo>
                    <a:pt x="2224" y="972"/>
                  </a:lnTo>
                  <a:lnTo>
                    <a:pt x="2203" y="947"/>
                  </a:lnTo>
                  <a:lnTo>
                    <a:pt x="2180" y="923"/>
                  </a:lnTo>
                  <a:close/>
                </a:path>
              </a:pathLst>
            </a:custGeom>
            <a:solidFill>
              <a:srgbClr val="F75C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6"/>
            <p:cNvSpPr>
              <a:spLocks/>
            </p:cNvSpPr>
            <p:nvPr/>
          </p:nvSpPr>
          <p:spPr bwMode="auto">
            <a:xfrm>
              <a:off x="4127907" y="3381502"/>
              <a:ext cx="1588" cy="20637"/>
            </a:xfrm>
            <a:custGeom>
              <a:avLst/>
              <a:gdLst>
                <a:gd name="T0" fmla="*/ 1 w 1"/>
                <a:gd name="T1" fmla="*/ 25 h 25"/>
                <a:gd name="T2" fmla="*/ 1 w 1"/>
                <a:gd name="T3" fmla="*/ 19 h 25"/>
                <a:gd name="T4" fmla="*/ 1 w 1"/>
                <a:gd name="T5" fmla="*/ 12 h 25"/>
                <a:gd name="T6" fmla="*/ 1 w 1"/>
                <a:gd name="T7" fmla="*/ 5 h 25"/>
                <a:gd name="T8" fmla="*/ 0 w 1"/>
                <a:gd name="T9" fmla="*/ 0 h 25"/>
                <a:gd name="T10" fmla="*/ 1 w 1"/>
                <a:gd name="T11" fmla="*/ 5 h 25"/>
                <a:gd name="T12" fmla="*/ 1 w 1"/>
                <a:gd name="T13" fmla="*/ 12 h 25"/>
                <a:gd name="T14" fmla="*/ 1 w 1"/>
                <a:gd name="T15" fmla="*/ 19 h 25"/>
                <a:gd name="T16" fmla="*/ 1 w 1"/>
                <a:gd name="T1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25">
                  <a:moveTo>
                    <a:pt x="1" y="25"/>
                  </a:moveTo>
                  <a:lnTo>
                    <a:pt x="1" y="19"/>
                  </a:lnTo>
                  <a:lnTo>
                    <a:pt x="1" y="12"/>
                  </a:lnTo>
                  <a:lnTo>
                    <a:pt x="1" y="5"/>
                  </a:lnTo>
                  <a:lnTo>
                    <a:pt x="0" y="0"/>
                  </a:lnTo>
                  <a:lnTo>
                    <a:pt x="1" y="5"/>
                  </a:lnTo>
                  <a:lnTo>
                    <a:pt x="1" y="12"/>
                  </a:lnTo>
                  <a:lnTo>
                    <a:pt x="1" y="19"/>
                  </a:lnTo>
                  <a:lnTo>
                    <a:pt x="1" y="2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7"/>
            <p:cNvSpPr>
              <a:spLocks/>
            </p:cNvSpPr>
            <p:nvPr/>
          </p:nvSpPr>
          <p:spPr bwMode="auto">
            <a:xfrm>
              <a:off x="4123144" y="3310064"/>
              <a:ext cx="3175" cy="22225"/>
            </a:xfrm>
            <a:custGeom>
              <a:avLst/>
              <a:gdLst>
                <a:gd name="T0" fmla="*/ 4 w 4"/>
                <a:gd name="T1" fmla="*/ 27 h 27"/>
                <a:gd name="T2" fmla="*/ 2 w 4"/>
                <a:gd name="T3" fmla="*/ 21 h 27"/>
                <a:gd name="T4" fmla="*/ 2 w 4"/>
                <a:gd name="T5" fmla="*/ 14 h 27"/>
                <a:gd name="T6" fmla="*/ 1 w 4"/>
                <a:gd name="T7" fmla="*/ 7 h 27"/>
                <a:gd name="T8" fmla="*/ 0 w 4"/>
                <a:gd name="T9" fmla="*/ 0 h 27"/>
                <a:gd name="T10" fmla="*/ 1 w 4"/>
                <a:gd name="T11" fmla="*/ 7 h 27"/>
                <a:gd name="T12" fmla="*/ 2 w 4"/>
                <a:gd name="T13" fmla="*/ 14 h 27"/>
                <a:gd name="T14" fmla="*/ 2 w 4"/>
                <a:gd name="T15" fmla="*/ 21 h 27"/>
                <a:gd name="T16" fmla="*/ 4 w 4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7">
                  <a:moveTo>
                    <a:pt x="4" y="27"/>
                  </a:moveTo>
                  <a:lnTo>
                    <a:pt x="2" y="21"/>
                  </a:lnTo>
                  <a:lnTo>
                    <a:pt x="2" y="14"/>
                  </a:lnTo>
                  <a:lnTo>
                    <a:pt x="1" y="7"/>
                  </a:lnTo>
                  <a:lnTo>
                    <a:pt x="0" y="0"/>
                  </a:lnTo>
                  <a:lnTo>
                    <a:pt x="1" y="7"/>
                  </a:lnTo>
                  <a:lnTo>
                    <a:pt x="2" y="14"/>
                  </a:lnTo>
                  <a:lnTo>
                    <a:pt x="2" y="21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8"/>
            <p:cNvSpPr>
              <a:spLocks/>
            </p:cNvSpPr>
            <p:nvPr/>
          </p:nvSpPr>
          <p:spPr bwMode="auto">
            <a:xfrm>
              <a:off x="4126319" y="3346577"/>
              <a:ext cx="1588" cy="20637"/>
            </a:xfrm>
            <a:custGeom>
              <a:avLst/>
              <a:gdLst>
                <a:gd name="T0" fmla="*/ 2 w 2"/>
                <a:gd name="T1" fmla="*/ 26 h 26"/>
                <a:gd name="T2" fmla="*/ 1 w 2"/>
                <a:gd name="T3" fmla="*/ 19 h 26"/>
                <a:gd name="T4" fmla="*/ 1 w 2"/>
                <a:gd name="T5" fmla="*/ 12 h 26"/>
                <a:gd name="T6" fmla="*/ 1 w 2"/>
                <a:gd name="T7" fmla="*/ 7 h 26"/>
                <a:gd name="T8" fmla="*/ 0 w 2"/>
                <a:gd name="T9" fmla="*/ 0 h 26"/>
                <a:gd name="T10" fmla="*/ 1 w 2"/>
                <a:gd name="T11" fmla="*/ 7 h 26"/>
                <a:gd name="T12" fmla="*/ 1 w 2"/>
                <a:gd name="T13" fmla="*/ 12 h 26"/>
                <a:gd name="T14" fmla="*/ 1 w 2"/>
                <a:gd name="T15" fmla="*/ 19 h 26"/>
                <a:gd name="T16" fmla="*/ 2 w 2"/>
                <a:gd name="T1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6">
                  <a:moveTo>
                    <a:pt x="2" y="26"/>
                  </a:moveTo>
                  <a:lnTo>
                    <a:pt x="1" y="19"/>
                  </a:lnTo>
                  <a:lnTo>
                    <a:pt x="1" y="12"/>
                  </a:lnTo>
                  <a:lnTo>
                    <a:pt x="1" y="7"/>
                  </a:lnTo>
                  <a:lnTo>
                    <a:pt x="0" y="0"/>
                  </a:lnTo>
                  <a:lnTo>
                    <a:pt x="1" y="7"/>
                  </a:lnTo>
                  <a:lnTo>
                    <a:pt x="1" y="12"/>
                  </a:lnTo>
                  <a:lnTo>
                    <a:pt x="1" y="19"/>
                  </a:lnTo>
                  <a:lnTo>
                    <a:pt x="2" y="26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9"/>
            <p:cNvSpPr>
              <a:spLocks/>
            </p:cNvSpPr>
            <p:nvPr/>
          </p:nvSpPr>
          <p:spPr bwMode="auto">
            <a:xfrm>
              <a:off x="4123144" y="3491039"/>
              <a:ext cx="1588" cy="11112"/>
            </a:xfrm>
            <a:custGeom>
              <a:avLst/>
              <a:gdLst>
                <a:gd name="T0" fmla="*/ 1 w 1"/>
                <a:gd name="T1" fmla="*/ 0 h 14"/>
                <a:gd name="T2" fmla="*/ 1 w 1"/>
                <a:gd name="T3" fmla="*/ 3 h 14"/>
                <a:gd name="T4" fmla="*/ 1 w 1"/>
                <a:gd name="T5" fmla="*/ 7 h 14"/>
                <a:gd name="T6" fmla="*/ 0 w 1"/>
                <a:gd name="T7" fmla="*/ 10 h 14"/>
                <a:gd name="T8" fmla="*/ 0 w 1"/>
                <a:gd name="T9" fmla="*/ 14 h 14"/>
                <a:gd name="T10" fmla="*/ 0 w 1"/>
                <a:gd name="T11" fmla="*/ 10 h 14"/>
                <a:gd name="T12" fmla="*/ 1 w 1"/>
                <a:gd name="T13" fmla="*/ 7 h 14"/>
                <a:gd name="T14" fmla="*/ 1 w 1"/>
                <a:gd name="T15" fmla="*/ 3 h 14"/>
                <a:gd name="T16" fmla="*/ 1 w 1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4">
                  <a:moveTo>
                    <a:pt x="1" y="0"/>
                  </a:moveTo>
                  <a:lnTo>
                    <a:pt x="1" y="3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7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0"/>
            <p:cNvSpPr>
              <a:spLocks/>
            </p:cNvSpPr>
            <p:nvPr/>
          </p:nvSpPr>
          <p:spPr bwMode="auto">
            <a:xfrm>
              <a:off x="4127907" y="3421189"/>
              <a:ext cx="1588" cy="14287"/>
            </a:xfrm>
            <a:custGeom>
              <a:avLst/>
              <a:gdLst>
                <a:gd name="T0" fmla="*/ 1 w 1"/>
                <a:gd name="T1" fmla="*/ 0 h 17"/>
                <a:gd name="T2" fmla="*/ 0 w 1"/>
                <a:gd name="T3" fmla="*/ 5 h 17"/>
                <a:gd name="T4" fmla="*/ 0 w 1"/>
                <a:gd name="T5" fmla="*/ 8 h 17"/>
                <a:gd name="T6" fmla="*/ 0 w 1"/>
                <a:gd name="T7" fmla="*/ 13 h 17"/>
                <a:gd name="T8" fmla="*/ 0 w 1"/>
                <a:gd name="T9" fmla="*/ 17 h 17"/>
                <a:gd name="T10" fmla="*/ 0 w 1"/>
                <a:gd name="T11" fmla="*/ 13 h 17"/>
                <a:gd name="T12" fmla="*/ 0 w 1"/>
                <a:gd name="T13" fmla="*/ 8 h 17"/>
                <a:gd name="T14" fmla="*/ 0 w 1"/>
                <a:gd name="T15" fmla="*/ 5 h 17"/>
                <a:gd name="T16" fmla="*/ 1 w 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7">
                  <a:moveTo>
                    <a:pt x="1" y="0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1"/>
            <p:cNvSpPr>
              <a:spLocks/>
            </p:cNvSpPr>
            <p:nvPr/>
          </p:nvSpPr>
          <p:spPr bwMode="auto">
            <a:xfrm>
              <a:off x="4126319" y="3454527"/>
              <a:ext cx="1588" cy="14287"/>
            </a:xfrm>
            <a:custGeom>
              <a:avLst/>
              <a:gdLst>
                <a:gd name="T0" fmla="*/ 1 w 1"/>
                <a:gd name="T1" fmla="*/ 0 h 17"/>
                <a:gd name="T2" fmla="*/ 1 w 1"/>
                <a:gd name="T3" fmla="*/ 4 h 17"/>
                <a:gd name="T4" fmla="*/ 1 w 1"/>
                <a:gd name="T5" fmla="*/ 8 h 17"/>
                <a:gd name="T6" fmla="*/ 0 w 1"/>
                <a:gd name="T7" fmla="*/ 12 h 17"/>
                <a:gd name="T8" fmla="*/ 0 w 1"/>
                <a:gd name="T9" fmla="*/ 17 h 17"/>
                <a:gd name="T10" fmla="*/ 0 w 1"/>
                <a:gd name="T11" fmla="*/ 12 h 17"/>
                <a:gd name="T12" fmla="*/ 1 w 1"/>
                <a:gd name="T13" fmla="*/ 8 h 17"/>
                <a:gd name="T14" fmla="*/ 1 w 1"/>
                <a:gd name="T15" fmla="*/ 4 h 17"/>
                <a:gd name="T16" fmla="*/ 1 w 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7">
                  <a:moveTo>
                    <a:pt x="1" y="0"/>
                  </a:moveTo>
                  <a:lnTo>
                    <a:pt x="1" y="4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1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2"/>
            <p:cNvSpPr>
              <a:spLocks/>
            </p:cNvSpPr>
            <p:nvPr/>
          </p:nvSpPr>
          <p:spPr bwMode="auto">
            <a:xfrm>
              <a:off x="2870607" y="2987802"/>
              <a:ext cx="1246188" cy="1089025"/>
            </a:xfrm>
            <a:custGeom>
              <a:avLst/>
              <a:gdLst>
                <a:gd name="T0" fmla="*/ 1375 w 1570"/>
                <a:gd name="T1" fmla="*/ 289 h 1373"/>
                <a:gd name="T2" fmla="*/ 1305 w 1570"/>
                <a:gd name="T3" fmla="*/ 234 h 1373"/>
                <a:gd name="T4" fmla="*/ 1230 w 1570"/>
                <a:gd name="T5" fmla="*/ 182 h 1373"/>
                <a:gd name="T6" fmla="*/ 1153 w 1570"/>
                <a:gd name="T7" fmla="*/ 134 h 1373"/>
                <a:gd name="T8" fmla="*/ 1075 w 1570"/>
                <a:gd name="T9" fmla="*/ 91 h 1373"/>
                <a:gd name="T10" fmla="*/ 999 w 1570"/>
                <a:gd name="T11" fmla="*/ 55 h 1373"/>
                <a:gd name="T12" fmla="*/ 927 w 1570"/>
                <a:gd name="T13" fmla="*/ 28 h 1373"/>
                <a:gd name="T14" fmla="*/ 863 w 1570"/>
                <a:gd name="T15" fmla="*/ 9 h 1373"/>
                <a:gd name="T16" fmla="*/ 801 w 1570"/>
                <a:gd name="T17" fmla="*/ 1 h 1373"/>
                <a:gd name="T18" fmla="*/ 732 w 1570"/>
                <a:gd name="T19" fmla="*/ 0 h 1373"/>
                <a:gd name="T20" fmla="*/ 660 w 1570"/>
                <a:gd name="T21" fmla="*/ 5 h 1373"/>
                <a:gd name="T22" fmla="*/ 588 w 1570"/>
                <a:gd name="T23" fmla="*/ 17 h 1373"/>
                <a:gd name="T24" fmla="*/ 513 w 1570"/>
                <a:gd name="T25" fmla="*/ 39 h 1373"/>
                <a:gd name="T26" fmla="*/ 438 w 1570"/>
                <a:gd name="T27" fmla="*/ 70 h 1373"/>
                <a:gd name="T28" fmla="*/ 362 w 1570"/>
                <a:gd name="T29" fmla="*/ 111 h 1373"/>
                <a:gd name="T30" fmla="*/ 286 w 1570"/>
                <a:gd name="T31" fmla="*/ 164 h 1373"/>
                <a:gd name="T32" fmla="*/ 231 w 1570"/>
                <a:gd name="T33" fmla="*/ 209 h 1373"/>
                <a:gd name="T34" fmla="*/ 196 w 1570"/>
                <a:gd name="T35" fmla="*/ 244 h 1373"/>
                <a:gd name="T36" fmla="*/ 163 w 1570"/>
                <a:gd name="T37" fmla="*/ 286 h 1373"/>
                <a:gd name="T38" fmla="*/ 132 w 1570"/>
                <a:gd name="T39" fmla="*/ 333 h 1373"/>
                <a:gd name="T40" fmla="*/ 103 w 1570"/>
                <a:gd name="T41" fmla="*/ 385 h 1373"/>
                <a:gd name="T42" fmla="*/ 76 w 1570"/>
                <a:gd name="T43" fmla="*/ 442 h 1373"/>
                <a:gd name="T44" fmla="*/ 56 w 1570"/>
                <a:gd name="T45" fmla="*/ 503 h 1373"/>
                <a:gd name="T46" fmla="*/ 39 w 1570"/>
                <a:gd name="T47" fmla="*/ 569 h 1373"/>
                <a:gd name="T48" fmla="*/ 23 w 1570"/>
                <a:gd name="T49" fmla="*/ 681 h 1373"/>
                <a:gd name="T50" fmla="*/ 5 w 1570"/>
                <a:gd name="T51" fmla="*/ 821 h 1373"/>
                <a:gd name="T52" fmla="*/ 0 w 1570"/>
                <a:gd name="T53" fmla="*/ 877 h 1373"/>
                <a:gd name="T54" fmla="*/ 4 w 1570"/>
                <a:gd name="T55" fmla="*/ 1063 h 1373"/>
                <a:gd name="T56" fmla="*/ 23 w 1570"/>
                <a:gd name="T57" fmla="*/ 1215 h 1373"/>
                <a:gd name="T58" fmla="*/ 42 w 1570"/>
                <a:gd name="T59" fmla="*/ 1283 h 1373"/>
                <a:gd name="T60" fmla="*/ 68 w 1570"/>
                <a:gd name="T61" fmla="*/ 1335 h 1373"/>
                <a:gd name="T62" fmla="*/ 103 w 1570"/>
                <a:gd name="T63" fmla="*/ 1367 h 1373"/>
                <a:gd name="T64" fmla="*/ 133 w 1570"/>
                <a:gd name="T65" fmla="*/ 1373 h 1373"/>
                <a:gd name="T66" fmla="*/ 147 w 1570"/>
                <a:gd name="T67" fmla="*/ 1364 h 1373"/>
                <a:gd name="T68" fmla="*/ 159 w 1570"/>
                <a:gd name="T69" fmla="*/ 1346 h 1373"/>
                <a:gd name="T70" fmla="*/ 170 w 1570"/>
                <a:gd name="T71" fmla="*/ 1321 h 1373"/>
                <a:gd name="T72" fmla="*/ 187 w 1570"/>
                <a:gd name="T73" fmla="*/ 1240 h 1373"/>
                <a:gd name="T74" fmla="*/ 201 w 1570"/>
                <a:gd name="T75" fmla="*/ 1084 h 1373"/>
                <a:gd name="T76" fmla="*/ 204 w 1570"/>
                <a:gd name="T77" fmla="*/ 930 h 1373"/>
                <a:gd name="T78" fmla="*/ 202 w 1570"/>
                <a:gd name="T79" fmla="*/ 828 h 1373"/>
                <a:gd name="T80" fmla="*/ 317 w 1570"/>
                <a:gd name="T81" fmla="*/ 811 h 1373"/>
                <a:gd name="T82" fmla="*/ 874 w 1570"/>
                <a:gd name="T83" fmla="*/ 544 h 1373"/>
                <a:gd name="T84" fmla="*/ 1128 w 1570"/>
                <a:gd name="T85" fmla="*/ 361 h 1373"/>
                <a:gd name="T86" fmla="*/ 1143 w 1570"/>
                <a:gd name="T87" fmla="*/ 370 h 1373"/>
                <a:gd name="T88" fmla="*/ 1181 w 1570"/>
                <a:gd name="T89" fmla="*/ 395 h 1373"/>
                <a:gd name="T90" fmla="*/ 1237 w 1570"/>
                <a:gd name="T91" fmla="*/ 431 h 1373"/>
                <a:gd name="T92" fmla="*/ 1303 w 1570"/>
                <a:gd name="T93" fmla="*/ 470 h 1373"/>
                <a:gd name="T94" fmla="*/ 1373 w 1570"/>
                <a:gd name="T95" fmla="*/ 509 h 1373"/>
                <a:gd name="T96" fmla="*/ 1439 w 1570"/>
                <a:gd name="T97" fmla="*/ 541 h 1373"/>
                <a:gd name="T98" fmla="*/ 1493 w 1570"/>
                <a:gd name="T99" fmla="*/ 562 h 1373"/>
                <a:gd name="T100" fmla="*/ 1530 w 1570"/>
                <a:gd name="T101" fmla="*/ 566 h 1373"/>
                <a:gd name="T102" fmla="*/ 1554 w 1570"/>
                <a:gd name="T103" fmla="*/ 555 h 1373"/>
                <a:gd name="T104" fmla="*/ 1568 w 1570"/>
                <a:gd name="T105" fmla="*/ 538 h 1373"/>
                <a:gd name="T106" fmla="*/ 1570 w 1570"/>
                <a:gd name="T107" fmla="*/ 516 h 1373"/>
                <a:gd name="T108" fmla="*/ 1561 w 1570"/>
                <a:gd name="T109" fmla="*/ 488 h 1373"/>
                <a:gd name="T110" fmla="*/ 1541 w 1570"/>
                <a:gd name="T111" fmla="*/ 455 h 1373"/>
                <a:gd name="T112" fmla="*/ 1509 w 1570"/>
                <a:gd name="T113" fmla="*/ 415 h 1373"/>
                <a:gd name="T114" fmla="*/ 1464 w 1570"/>
                <a:gd name="T115" fmla="*/ 370 h 1373"/>
                <a:gd name="T116" fmla="*/ 1408 w 1570"/>
                <a:gd name="T117" fmla="*/ 317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70" h="1373">
                  <a:moveTo>
                    <a:pt x="1408" y="317"/>
                  </a:moveTo>
                  <a:lnTo>
                    <a:pt x="1375" y="289"/>
                  </a:lnTo>
                  <a:lnTo>
                    <a:pt x="1341" y="262"/>
                  </a:lnTo>
                  <a:lnTo>
                    <a:pt x="1305" y="234"/>
                  </a:lnTo>
                  <a:lnTo>
                    <a:pt x="1268" y="207"/>
                  </a:lnTo>
                  <a:lnTo>
                    <a:pt x="1230" y="182"/>
                  </a:lnTo>
                  <a:lnTo>
                    <a:pt x="1192" y="158"/>
                  </a:lnTo>
                  <a:lnTo>
                    <a:pt x="1153" y="134"/>
                  </a:lnTo>
                  <a:lnTo>
                    <a:pt x="1114" y="112"/>
                  </a:lnTo>
                  <a:lnTo>
                    <a:pt x="1075" y="91"/>
                  </a:lnTo>
                  <a:lnTo>
                    <a:pt x="1037" y="73"/>
                  </a:lnTo>
                  <a:lnTo>
                    <a:pt x="999" y="55"/>
                  </a:lnTo>
                  <a:lnTo>
                    <a:pt x="963" y="40"/>
                  </a:lnTo>
                  <a:lnTo>
                    <a:pt x="927" y="28"/>
                  </a:lnTo>
                  <a:lnTo>
                    <a:pt x="894" y="17"/>
                  </a:lnTo>
                  <a:lnTo>
                    <a:pt x="863" y="9"/>
                  </a:lnTo>
                  <a:lnTo>
                    <a:pt x="834" y="5"/>
                  </a:lnTo>
                  <a:lnTo>
                    <a:pt x="801" y="1"/>
                  </a:lnTo>
                  <a:lnTo>
                    <a:pt x="766" y="0"/>
                  </a:lnTo>
                  <a:lnTo>
                    <a:pt x="732" y="0"/>
                  </a:lnTo>
                  <a:lnTo>
                    <a:pt x="697" y="1"/>
                  </a:lnTo>
                  <a:lnTo>
                    <a:pt x="660" y="5"/>
                  </a:lnTo>
                  <a:lnTo>
                    <a:pt x="624" y="11"/>
                  </a:lnTo>
                  <a:lnTo>
                    <a:pt x="588" y="17"/>
                  </a:lnTo>
                  <a:lnTo>
                    <a:pt x="551" y="28"/>
                  </a:lnTo>
                  <a:lnTo>
                    <a:pt x="513" y="39"/>
                  </a:lnTo>
                  <a:lnTo>
                    <a:pt x="476" y="53"/>
                  </a:lnTo>
                  <a:lnTo>
                    <a:pt x="438" y="70"/>
                  </a:lnTo>
                  <a:lnTo>
                    <a:pt x="400" y="89"/>
                  </a:lnTo>
                  <a:lnTo>
                    <a:pt x="362" y="111"/>
                  </a:lnTo>
                  <a:lnTo>
                    <a:pt x="324" y="136"/>
                  </a:lnTo>
                  <a:lnTo>
                    <a:pt x="286" y="164"/>
                  </a:lnTo>
                  <a:lnTo>
                    <a:pt x="248" y="194"/>
                  </a:lnTo>
                  <a:lnTo>
                    <a:pt x="231" y="209"/>
                  </a:lnTo>
                  <a:lnTo>
                    <a:pt x="213" y="226"/>
                  </a:lnTo>
                  <a:lnTo>
                    <a:pt x="196" y="244"/>
                  </a:lnTo>
                  <a:lnTo>
                    <a:pt x="180" y="264"/>
                  </a:lnTo>
                  <a:lnTo>
                    <a:pt x="163" y="286"/>
                  </a:lnTo>
                  <a:lnTo>
                    <a:pt x="147" y="309"/>
                  </a:lnTo>
                  <a:lnTo>
                    <a:pt x="132" y="333"/>
                  </a:lnTo>
                  <a:lnTo>
                    <a:pt x="117" y="358"/>
                  </a:lnTo>
                  <a:lnTo>
                    <a:pt x="103" y="385"/>
                  </a:lnTo>
                  <a:lnTo>
                    <a:pt x="89" y="414"/>
                  </a:lnTo>
                  <a:lnTo>
                    <a:pt x="76" y="442"/>
                  </a:lnTo>
                  <a:lnTo>
                    <a:pt x="66" y="472"/>
                  </a:lnTo>
                  <a:lnTo>
                    <a:pt x="56" y="503"/>
                  </a:lnTo>
                  <a:lnTo>
                    <a:pt x="46" y="536"/>
                  </a:lnTo>
                  <a:lnTo>
                    <a:pt x="39" y="569"/>
                  </a:lnTo>
                  <a:lnTo>
                    <a:pt x="34" y="602"/>
                  </a:lnTo>
                  <a:lnTo>
                    <a:pt x="23" y="681"/>
                  </a:lnTo>
                  <a:lnTo>
                    <a:pt x="13" y="760"/>
                  </a:lnTo>
                  <a:lnTo>
                    <a:pt x="5" y="821"/>
                  </a:lnTo>
                  <a:lnTo>
                    <a:pt x="1" y="845"/>
                  </a:lnTo>
                  <a:lnTo>
                    <a:pt x="0" y="877"/>
                  </a:lnTo>
                  <a:lnTo>
                    <a:pt x="0" y="956"/>
                  </a:lnTo>
                  <a:lnTo>
                    <a:pt x="4" y="1063"/>
                  </a:lnTo>
                  <a:lnTo>
                    <a:pt x="16" y="1178"/>
                  </a:lnTo>
                  <a:lnTo>
                    <a:pt x="23" y="1215"/>
                  </a:lnTo>
                  <a:lnTo>
                    <a:pt x="31" y="1251"/>
                  </a:lnTo>
                  <a:lnTo>
                    <a:pt x="42" y="1283"/>
                  </a:lnTo>
                  <a:lnTo>
                    <a:pt x="53" y="1311"/>
                  </a:lnTo>
                  <a:lnTo>
                    <a:pt x="68" y="1335"/>
                  </a:lnTo>
                  <a:lnTo>
                    <a:pt x="84" y="1353"/>
                  </a:lnTo>
                  <a:lnTo>
                    <a:pt x="103" y="1367"/>
                  </a:lnTo>
                  <a:lnTo>
                    <a:pt x="125" y="1373"/>
                  </a:lnTo>
                  <a:lnTo>
                    <a:pt x="133" y="1373"/>
                  </a:lnTo>
                  <a:lnTo>
                    <a:pt x="140" y="1369"/>
                  </a:lnTo>
                  <a:lnTo>
                    <a:pt x="147" y="1364"/>
                  </a:lnTo>
                  <a:lnTo>
                    <a:pt x="153" y="1356"/>
                  </a:lnTo>
                  <a:lnTo>
                    <a:pt x="159" y="1346"/>
                  </a:lnTo>
                  <a:lnTo>
                    <a:pt x="165" y="1335"/>
                  </a:lnTo>
                  <a:lnTo>
                    <a:pt x="170" y="1321"/>
                  </a:lnTo>
                  <a:lnTo>
                    <a:pt x="174" y="1305"/>
                  </a:lnTo>
                  <a:lnTo>
                    <a:pt x="187" y="1240"/>
                  </a:lnTo>
                  <a:lnTo>
                    <a:pt x="196" y="1164"/>
                  </a:lnTo>
                  <a:lnTo>
                    <a:pt x="201" y="1084"/>
                  </a:lnTo>
                  <a:lnTo>
                    <a:pt x="204" y="1003"/>
                  </a:lnTo>
                  <a:lnTo>
                    <a:pt x="204" y="930"/>
                  </a:lnTo>
                  <a:lnTo>
                    <a:pt x="203" y="869"/>
                  </a:lnTo>
                  <a:lnTo>
                    <a:pt x="202" y="828"/>
                  </a:lnTo>
                  <a:lnTo>
                    <a:pt x="202" y="813"/>
                  </a:lnTo>
                  <a:lnTo>
                    <a:pt x="317" y="811"/>
                  </a:lnTo>
                  <a:lnTo>
                    <a:pt x="530" y="752"/>
                  </a:lnTo>
                  <a:lnTo>
                    <a:pt x="874" y="544"/>
                  </a:lnTo>
                  <a:lnTo>
                    <a:pt x="1101" y="283"/>
                  </a:lnTo>
                  <a:lnTo>
                    <a:pt x="1128" y="361"/>
                  </a:lnTo>
                  <a:lnTo>
                    <a:pt x="1131" y="363"/>
                  </a:lnTo>
                  <a:lnTo>
                    <a:pt x="1143" y="370"/>
                  </a:lnTo>
                  <a:lnTo>
                    <a:pt x="1159" y="381"/>
                  </a:lnTo>
                  <a:lnTo>
                    <a:pt x="1181" y="395"/>
                  </a:lnTo>
                  <a:lnTo>
                    <a:pt x="1207" y="412"/>
                  </a:lnTo>
                  <a:lnTo>
                    <a:pt x="1237" y="431"/>
                  </a:lnTo>
                  <a:lnTo>
                    <a:pt x="1269" y="450"/>
                  </a:lnTo>
                  <a:lnTo>
                    <a:pt x="1303" y="470"/>
                  </a:lnTo>
                  <a:lnTo>
                    <a:pt x="1339" y="490"/>
                  </a:lnTo>
                  <a:lnTo>
                    <a:pt x="1373" y="509"/>
                  </a:lnTo>
                  <a:lnTo>
                    <a:pt x="1406" y="526"/>
                  </a:lnTo>
                  <a:lnTo>
                    <a:pt x="1439" y="541"/>
                  </a:lnTo>
                  <a:lnTo>
                    <a:pt x="1467" y="554"/>
                  </a:lnTo>
                  <a:lnTo>
                    <a:pt x="1493" y="562"/>
                  </a:lnTo>
                  <a:lnTo>
                    <a:pt x="1514" y="567"/>
                  </a:lnTo>
                  <a:lnTo>
                    <a:pt x="1530" y="566"/>
                  </a:lnTo>
                  <a:lnTo>
                    <a:pt x="1544" y="561"/>
                  </a:lnTo>
                  <a:lnTo>
                    <a:pt x="1554" y="555"/>
                  </a:lnTo>
                  <a:lnTo>
                    <a:pt x="1562" y="547"/>
                  </a:lnTo>
                  <a:lnTo>
                    <a:pt x="1568" y="538"/>
                  </a:lnTo>
                  <a:lnTo>
                    <a:pt x="1570" y="528"/>
                  </a:lnTo>
                  <a:lnTo>
                    <a:pt x="1570" y="516"/>
                  </a:lnTo>
                  <a:lnTo>
                    <a:pt x="1567" y="503"/>
                  </a:lnTo>
                  <a:lnTo>
                    <a:pt x="1561" y="488"/>
                  </a:lnTo>
                  <a:lnTo>
                    <a:pt x="1553" y="472"/>
                  </a:lnTo>
                  <a:lnTo>
                    <a:pt x="1541" y="455"/>
                  </a:lnTo>
                  <a:lnTo>
                    <a:pt x="1526" y="435"/>
                  </a:lnTo>
                  <a:lnTo>
                    <a:pt x="1509" y="415"/>
                  </a:lnTo>
                  <a:lnTo>
                    <a:pt x="1488" y="393"/>
                  </a:lnTo>
                  <a:lnTo>
                    <a:pt x="1464" y="370"/>
                  </a:lnTo>
                  <a:lnTo>
                    <a:pt x="1438" y="343"/>
                  </a:lnTo>
                  <a:lnTo>
                    <a:pt x="1408" y="3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3"/>
            <p:cNvSpPr>
              <a:spLocks/>
            </p:cNvSpPr>
            <p:nvPr/>
          </p:nvSpPr>
          <p:spPr bwMode="auto">
            <a:xfrm>
              <a:off x="2891244" y="3262439"/>
              <a:ext cx="347663" cy="311150"/>
            </a:xfrm>
            <a:custGeom>
              <a:avLst/>
              <a:gdLst>
                <a:gd name="T0" fmla="*/ 75 w 436"/>
                <a:gd name="T1" fmla="*/ 360 h 393"/>
                <a:gd name="T2" fmla="*/ 92 w 436"/>
                <a:gd name="T3" fmla="*/ 371 h 393"/>
                <a:gd name="T4" fmla="*/ 110 w 436"/>
                <a:gd name="T5" fmla="*/ 379 h 393"/>
                <a:gd name="T6" fmla="*/ 130 w 436"/>
                <a:gd name="T7" fmla="*/ 386 h 393"/>
                <a:gd name="T8" fmla="*/ 151 w 436"/>
                <a:gd name="T9" fmla="*/ 390 h 393"/>
                <a:gd name="T10" fmla="*/ 170 w 436"/>
                <a:gd name="T11" fmla="*/ 393 h 393"/>
                <a:gd name="T12" fmla="*/ 191 w 436"/>
                <a:gd name="T13" fmla="*/ 393 h 393"/>
                <a:gd name="T14" fmla="*/ 213 w 436"/>
                <a:gd name="T15" fmla="*/ 393 h 393"/>
                <a:gd name="T16" fmla="*/ 234 w 436"/>
                <a:gd name="T17" fmla="*/ 389 h 393"/>
                <a:gd name="T18" fmla="*/ 254 w 436"/>
                <a:gd name="T19" fmla="*/ 384 h 393"/>
                <a:gd name="T20" fmla="*/ 275 w 436"/>
                <a:gd name="T21" fmla="*/ 379 h 393"/>
                <a:gd name="T22" fmla="*/ 295 w 436"/>
                <a:gd name="T23" fmla="*/ 371 h 393"/>
                <a:gd name="T24" fmla="*/ 314 w 436"/>
                <a:gd name="T25" fmla="*/ 360 h 393"/>
                <a:gd name="T26" fmla="*/ 333 w 436"/>
                <a:gd name="T27" fmla="*/ 349 h 393"/>
                <a:gd name="T28" fmla="*/ 351 w 436"/>
                <a:gd name="T29" fmla="*/ 336 h 393"/>
                <a:gd name="T30" fmla="*/ 367 w 436"/>
                <a:gd name="T31" fmla="*/ 321 h 393"/>
                <a:gd name="T32" fmla="*/ 383 w 436"/>
                <a:gd name="T33" fmla="*/ 305 h 393"/>
                <a:gd name="T34" fmla="*/ 409 w 436"/>
                <a:gd name="T35" fmla="*/ 270 h 393"/>
                <a:gd name="T36" fmla="*/ 426 w 436"/>
                <a:gd name="T37" fmla="*/ 234 h 393"/>
                <a:gd name="T38" fmla="*/ 435 w 436"/>
                <a:gd name="T39" fmla="*/ 196 h 393"/>
                <a:gd name="T40" fmla="*/ 436 w 436"/>
                <a:gd name="T41" fmla="*/ 158 h 393"/>
                <a:gd name="T42" fmla="*/ 428 w 436"/>
                <a:gd name="T43" fmla="*/ 122 h 393"/>
                <a:gd name="T44" fmla="*/ 413 w 436"/>
                <a:gd name="T45" fmla="*/ 88 h 393"/>
                <a:gd name="T46" fmla="*/ 391 w 436"/>
                <a:gd name="T47" fmla="*/ 59 h 393"/>
                <a:gd name="T48" fmla="*/ 360 w 436"/>
                <a:gd name="T49" fmla="*/ 33 h 393"/>
                <a:gd name="T50" fmla="*/ 343 w 436"/>
                <a:gd name="T51" fmla="*/ 23 h 393"/>
                <a:gd name="T52" fmla="*/ 325 w 436"/>
                <a:gd name="T53" fmla="*/ 15 h 393"/>
                <a:gd name="T54" fmla="*/ 305 w 436"/>
                <a:gd name="T55" fmla="*/ 8 h 393"/>
                <a:gd name="T56" fmla="*/ 285 w 436"/>
                <a:gd name="T57" fmla="*/ 3 h 393"/>
                <a:gd name="T58" fmla="*/ 265 w 436"/>
                <a:gd name="T59" fmla="*/ 1 h 393"/>
                <a:gd name="T60" fmla="*/ 244 w 436"/>
                <a:gd name="T61" fmla="*/ 0 h 393"/>
                <a:gd name="T62" fmla="*/ 223 w 436"/>
                <a:gd name="T63" fmla="*/ 1 h 393"/>
                <a:gd name="T64" fmla="*/ 201 w 436"/>
                <a:gd name="T65" fmla="*/ 3 h 393"/>
                <a:gd name="T66" fmla="*/ 181 w 436"/>
                <a:gd name="T67" fmla="*/ 8 h 393"/>
                <a:gd name="T68" fmla="*/ 161 w 436"/>
                <a:gd name="T69" fmla="*/ 15 h 393"/>
                <a:gd name="T70" fmla="*/ 140 w 436"/>
                <a:gd name="T71" fmla="*/ 23 h 393"/>
                <a:gd name="T72" fmla="*/ 121 w 436"/>
                <a:gd name="T73" fmla="*/ 32 h 393"/>
                <a:gd name="T74" fmla="*/ 102 w 436"/>
                <a:gd name="T75" fmla="*/ 44 h 393"/>
                <a:gd name="T76" fmla="*/ 85 w 436"/>
                <a:gd name="T77" fmla="*/ 56 h 393"/>
                <a:gd name="T78" fmla="*/ 68 w 436"/>
                <a:gd name="T79" fmla="*/ 71 h 393"/>
                <a:gd name="T80" fmla="*/ 53 w 436"/>
                <a:gd name="T81" fmla="*/ 87 h 393"/>
                <a:gd name="T82" fmla="*/ 27 w 436"/>
                <a:gd name="T83" fmla="*/ 123 h 393"/>
                <a:gd name="T84" fmla="*/ 10 w 436"/>
                <a:gd name="T85" fmla="*/ 160 h 393"/>
                <a:gd name="T86" fmla="*/ 1 w 436"/>
                <a:gd name="T87" fmla="*/ 198 h 393"/>
                <a:gd name="T88" fmla="*/ 0 w 436"/>
                <a:gd name="T89" fmla="*/ 236 h 393"/>
                <a:gd name="T90" fmla="*/ 7 w 436"/>
                <a:gd name="T91" fmla="*/ 272 h 393"/>
                <a:gd name="T92" fmla="*/ 22 w 436"/>
                <a:gd name="T93" fmla="*/ 305 h 393"/>
                <a:gd name="T94" fmla="*/ 45 w 436"/>
                <a:gd name="T95" fmla="*/ 335 h 393"/>
                <a:gd name="T96" fmla="*/ 75 w 436"/>
                <a:gd name="T97" fmla="*/ 36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36" h="393">
                  <a:moveTo>
                    <a:pt x="75" y="360"/>
                  </a:moveTo>
                  <a:lnTo>
                    <a:pt x="92" y="371"/>
                  </a:lnTo>
                  <a:lnTo>
                    <a:pt x="110" y="379"/>
                  </a:lnTo>
                  <a:lnTo>
                    <a:pt x="130" y="386"/>
                  </a:lnTo>
                  <a:lnTo>
                    <a:pt x="151" y="390"/>
                  </a:lnTo>
                  <a:lnTo>
                    <a:pt x="170" y="393"/>
                  </a:lnTo>
                  <a:lnTo>
                    <a:pt x="191" y="393"/>
                  </a:lnTo>
                  <a:lnTo>
                    <a:pt x="213" y="393"/>
                  </a:lnTo>
                  <a:lnTo>
                    <a:pt x="234" y="389"/>
                  </a:lnTo>
                  <a:lnTo>
                    <a:pt x="254" y="384"/>
                  </a:lnTo>
                  <a:lnTo>
                    <a:pt x="275" y="379"/>
                  </a:lnTo>
                  <a:lnTo>
                    <a:pt x="295" y="371"/>
                  </a:lnTo>
                  <a:lnTo>
                    <a:pt x="314" y="360"/>
                  </a:lnTo>
                  <a:lnTo>
                    <a:pt x="333" y="349"/>
                  </a:lnTo>
                  <a:lnTo>
                    <a:pt x="351" y="336"/>
                  </a:lnTo>
                  <a:lnTo>
                    <a:pt x="367" y="321"/>
                  </a:lnTo>
                  <a:lnTo>
                    <a:pt x="383" y="305"/>
                  </a:lnTo>
                  <a:lnTo>
                    <a:pt x="409" y="270"/>
                  </a:lnTo>
                  <a:lnTo>
                    <a:pt x="426" y="234"/>
                  </a:lnTo>
                  <a:lnTo>
                    <a:pt x="435" y="196"/>
                  </a:lnTo>
                  <a:lnTo>
                    <a:pt x="436" y="158"/>
                  </a:lnTo>
                  <a:lnTo>
                    <a:pt x="428" y="122"/>
                  </a:lnTo>
                  <a:lnTo>
                    <a:pt x="413" y="88"/>
                  </a:lnTo>
                  <a:lnTo>
                    <a:pt x="391" y="59"/>
                  </a:lnTo>
                  <a:lnTo>
                    <a:pt x="360" y="33"/>
                  </a:lnTo>
                  <a:lnTo>
                    <a:pt x="343" y="23"/>
                  </a:lnTo>
                  <a:lnTo>
                    <a:pt x="325" y="15"/>
                  </a:lnTo>
                  <a:lnTo>
                    <a:pt x="305" y="8"/>
                  </a:lnTo>
                  <a:lnTo>
                    <a:pt x="285" y="3"/>
                  </a:lnTo>
                  <a:lnTo>
                    <a:pt x="265" y="1"/>
                  </a:lnTo>
                  <a:lnTo>
                    <a:pt x="244" y="0"/>
                  </a:lnTo>
                  <a:lnTo>
                    <a:pt x="223" y="1"/>
                  </a:lnTo>
                  <a:lnTo>
                    <a:pt x="201" y="3"/>
                  </a:lnTo>
                  <a:lnTo>
                    <a:pt x="181" y="8"/>
                  </a:lnTo>
                  <a:lnTo>
                    <a:pt x="161" y="15"/>
                  </a:lnTo>
                  <a:lnTo>
                    <a:pt x="140" y="23"/>
                  </a:lnTo>
                  <a:lnTo>
                    <a:pt x="121" y="32"/>
                  </a:lnTo>
                  <a:lnTo>
                    <a:pt x="102" y="44"/>
                  </a:lnTo>
                  <a:lnTo>
                    <a:pt x="85" y="56"/>
                  </a:lnTo>
                  <a:lnTo>
                    <a:pt x="68" y="71"/>
                  </a:lnTo>
                  <a:lnTo>
                    <a:pt x="53" y="87"/>
                  </a:lnTo>
                  <a:lnTo>
                    <a:pt x="27" y="123"/>
                  </a:lnTo>
                  <a:lnTo>
                    <a:pt x="10" y="160"/>
                  </a:lnTo>
                  <a:lnTo>
                    <a:pt x="1" y="198"/>
                  </a:lnTo>
                  <a:lnTo>
                    <a:pt x="0" y="236"/>
                  </a:lnTo>
                  <a:lnTo>
                    <a:pt x="7" y="272"/>
                  </a:lnTo>
                  <a:lnTo>
                    <a:pt x="22" y="305"/>
                  </a:lnTo>
                  <a:lnTo>
                    <a:pt x="45" y="335"/>
                  </a:lnTo>
                  <a:lnTo>
                    <a:pt x="75" y="360"/>
                  </a:lnTo>
                  <a:close/>
                </a:path>
              </a:pathLst>
            </a:custGeom>
            <a:solidFill>
              <a:srgbClr val="F75C8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4"/>
            <p:cNvSpPr>
              <a:spLocks/>
            </p:cNvSpPr>
            <p:nvPr/>
          </p:nvSpPr>
          <p:spPr bwMode="auto">
            <a:xfrm>
              <a:off x="2940457" y="3302127"/>
              <a:ext cx="239713" cy="222250"/>
            </a:xfrm>
            <a:custGeom>
              <a:avLst/>
              <a:gdLst>
                <a:gd name="T0" fmla="*/ 52 w 302"/>
                <a:gd name="T1" fmla="*/ 257 h 280"/>
                <a:gd name="T2" fmla="*/ 64 w 302"/>
                <a:gd name="T3" fmla="*/ 264 h 280"/>
                <a:gd name="T4" fmla="*/ 77 w 302"/>
                <a:gd name="T5" fmla="*/ 270 h 280"/>
                <a:gd name="T6" fmla="*/ 90 w 302"/>
                <a:gd name="T7" fmla="*/ 274 h 280"/>
                <a:gd name="T8" fmla="*/ 105 w 302"/>
                <a:gd name="T9" fmla="*/ 278 h 280"/>
                <a:gd name="T10" fmla="*/ 118 w 302"/>
                <a:gd name="T11" fmla="*/ 280 h 280"/>
                <a:gd name="T12" fmla="*/ 132 w 302"/>
                <a:gd name="T13" fmla="*/ 280 h 280"/>
                <a:gd name="T14" fmla="*/ 147 w 302"/>
                <a:gd name="T15" fmla="*/ 279 h 280"/>
                <a:gd name="T16" fmla="*/ 162 w 302"/>
                <a:gd name="T17" fmla="*/ 277 h 280"/>
                <a:gd name="T18" fmla="*/ 176 w 302"/>
                <a:gd name="T19" fmla="*/ 273 h 280"/>
                <a:gd name="T20" fmla="*/ 190 w 302"/>
                <a:gd name="T21" fmla="*/ 269 h 280"/>
                <a:gd name="T22" fmla="*/ 204 w 302"/>
                <a:gd name="T23" fmla="*/ 263 h 280"/>
                <a:gd name="T24" fmla="*/ 217 w 302"/>
                <a:gd name="T25" fmla="*/ 256 h 280"/>
                <a:gd name="T26" fmla="*/ 230 w 302"/>
                <a:gd name="T27" fmla="*/ 248 h 280"/>
                <a:gd name="T28" fmla="*/ 243 w 302"/>
                <a:gd name="T29" fmla="*/ 239 h 280"/>
                <a:gd name="T30" fmla="*/ 254 w 302"/>
                <a:gd name="T31" fmla="*/ 228 h 280"/>
                <a:gd name="T32" fmla="*/ 265 w 302"/>
                <a:gd name="T33" fmla="*/ 217 h 280"/>
                <a:gd name="T34" fmla="*/ 282 w 302"/>
                <a:gd name="T35" fmla="*/ 191 h 280"/>
                <a:gd name="T36" fmla="*/ 295 w 302"/>
                <a:gd name="T37" fmla="*/ 165 h 280"/>
                <a:gd name="T38" fmla="*/ 300 w 302"/>
                <a:gd name="T39" fmla="*/ 139 h 280"/>
                <a:gd name="T40" fmla="*/ 302 w 302"/>
                <a:gd name="T41" fmla="*/ 112 h 280"/>
                <a:gd name="T42" fmla="*/ 297 w 302"/>
                <a:gd name="T43" fmla="*/ 87 h 280"/>
                <a:gd name="T44" fmla="*/ 287 w 302"/>
                <a:gd name="T45" fmla="*/ 63 h 280"/>
                <a:gd name="T46" fmla="*/ 270 w 302"/>
                <a:gd name="T47" fmla="*/ 42 h 280"/>
                <a:gd name="T48" fmla="*/ 250 w 302"/>
                <a:gd name="T49" fmla="*/ 23 h 280"/>
                <a:gd name="T50" fmla="*/ 237 w 302"/>
                <a:gd name="T51" fmla="*/ 16 h 280"/>
                <a:gd name="T52" fmla="*/ 224 w 302"/>
                <a:gd name="T53" fmla="*/ 11 h 280"/>
                <a:gd name="T54" fmla="*/ 212 w 302"/>
                <a:gd name="T55" fmla="*/ 6 h 280"/>
                <a:gd name="T56" fmla="*/ 198 w 302"/>
                <a:gd name="T57" fmla="*/ 3 h 280"/>
                <a:gd name="T58" fmla="*/ 183 w 302"/>
                <a:gd name="T59" fmla="*/ 0 h 280"/>
                <a:gd name="T60" fmla="*/ 169 w 302"/>
                <a:gd name="T61" fmla="*/ 0 h 280"/>
                <a:gd name="T62" fmla="*/ 154 w 302"/>
                <a:gd name="T63" fmla="*/ 0 h 280"/>
                <a:gd name="T64" fmla="*/ 140 w 302"/>
                <a:gd name="T65" fmla="*/ 3 h 280"/>
                <a:gd name="T66" fmla="*/ 125 w 302"/>
                <a:gd name="T67" fmla="*/ 6 h 280"/>
                <a:gd name="T68" fmla="*/ 112 w 302"/>
                <a:gd name="T69" fmla="*/ 11 h 280"/>
                <a:gd name="T70" fmla="*/ 98 w 302"/>
                <a:gd name="T71" fmla="*/ 16 h 280"/>
                <a:gd name="T72" fmla="*/ 84 w 302"/>
                <a:gd name="T73" fmla="*/ 23 h 280"/>
                <a:gd name="T74" fmla="*/ 71 w 302"/>
                <a:gd name="T75" fmla="*/ 31 h 280"/>
                <a:gd name="T76" fmla="*/ 59 w 302"/>
                <a:gd name="T77" fmla="*/ 41 h 280"/>
                <a:gd name="T78" fmla="*/ 47 w 302"/>
                <a:gd name="T79" fmla="*/ 51 h 280"/>
                <a:gd name="T80" fmla="*/ 37 w 302"/>
                <a:gd name="T81" fmla="*/ 63 h 280"/>
                <a:gd name="T82" fmla="*/ 19 w 302"/>
                <a:gd name="T83" fmla="*/ 88 h 280"/>
                <a:gd name="T84" fmla="*/ 7 w 302"/>
                <a:gd name="T85" fmla="*/ 114 h 280"/>
                <a:gd name="T86" fmla="*/ 1 w 302"/>
                <a:gd name="T87" fmla="*/ 141 h 280"/>
                <a:gd name="T88" fmla="*/ 0 w 302"/>
                <a:gd name="T89" fmla="*/ 168 h 280"/>
                <a:gd name="T90" fmla="*/ 4 w 302"/>
                <a:gd name="T91" fmla="*/ 194 h 280"/>
                <a:gd name="T92" fmla="*/ 15 w 302"/>
                <a:gd name="T93" fmla="*/ 218 h 280"/>
                <a:gd name="T94" fmla="*/ 31 w 302"/>
                <a:gd name="T95" fmla="*/ 239 h 280"/>
                <a:gd name="T96" fmla="*/ 52 w 302"/>
                <a:gd name="T97" fmla="*/ 257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2" h="280">
                  <a:moveTo>
                    <a:pt x="52" y="257"/>
                  </a:moveTo>
                  <a:lnTo>
                    <a:pt x="64" y="264"/>
                  </a:lnTo>
                  <a:lnTo>
                    <a:pt x="77" y="270"/>
                  </a:lnTo>
                  <a:lnTo>
                    <a:pt x="90" y="274"/>
                  </a:lnTo>
                  <a:lnTo>
                    <a:pt x="105" y="278"/>
                  </a:lnTo>
                  <a:lnTo>
                    <a:pt x="118" y="280"/>
                  </a:lnTo>
                  <a:lnTo>
                    <a:pt x="132" y="280"/>
                  </a:lnTo>
                  <a:lnTo>
                    <a:pt x="147" y="279"/>
                  </a:lnTo>
                  <a:lnTo>
                    <a:pt x="162" y="277"/>
                  </a:lnTo>
                  <a:lnTo>
                    <a:pt x="176" y="273"/>
                  </a:lnTo>
                  <a:lnTo>
                    <a:pt x="190" y="269"/>
                  </a:lnTo>
                  <a:lnTo>
                    <a:pt x="204" y="263"/>
                  </a:lnTo>
                  <a:lnTo>
                    <a:pt x="217" y="256"/>
                  </a:lnTo>
                  <a:lnTo>
                    <a:pt x="230" y="248"/>
                  </a:lnTo>
                  <a:lnTo>
                    <a:pt x="243" y="239"/>
                  </a:lnTo>
                  <a:lnTo>
                    <a:pt x="254" y="228"/>
                  </a:lnTo>
                  <a:lnTo>
                    <a:pt x="265" y="217"/>
                  </a:lnTo>
                  <a:lnTo>
                    <a:pt x="282" y="191"/>
                  </a:lnTo>
                  <a:lnTo>
                    <a:pt x="295" y="165"/>
                  </a:lnTo>
                  <a:lnTo>
                    <a:pt x="300" y="139"/>
                  </a:lnTo>
                  <a:lnTo>
                    <a:pt x="302" y="112"/>
                  </a:lnTo>
                  <a:lnTo>
                    <a:pt x="297" y="87"/>
                  </a:lnTo>
                  <a:lnTo>
                    <a:pt x="287" y="63"/>
                  </a:lnTo>
                  <a:lnTo>
                    <a:pt x="270" y="42"/>
                  </a:lnTo>
                  <a:lnTo>
                    <a:pt x="250" y="23"/>
                  </a:lnTo>
                  <a:lnTo>
                    <a:pt x="237" y="16"/>
                  </a:lnTo>
                  <a:lnTo>
                    <a:pt x="224" y="11"/>
                  </a:lnTo>
                  <a:lnTo>
                    <a:pt x="212" y="6"/>
                  </a:lnTo>
                  <a:lnTo>
                    <a:pt x="198" y="3"/>
                  </a:lnTo>
                  <a:lnTo>
                    <a:pt x="183" y="0"/>
                  </a:lnTo>
                  <a:lnTo>
                    <a:pt x="169" y="0"/>
                  </a:lnTo>
                  <a:lnTo>
                    <a:pt x="154" y="0"/>
                  </a:lnTo>
                  <a:lnTo>
                    <a:pt x="140" y="3"/>
                  </a:lnTo>
                  <a:lnTo>
                    <a:pt x="125" y="6"/>
                  </a:lnTo>
                  <a:lnTo>
                    <a:pt x="112" y="11"/>
                  </a:lnTo>
                  <a:lnTo>
                    <a:pt x="98" y="16"/>
                  </a:lnTo>
                  <a:lnTo>
                    <a:pt x="84" y="23"/>
                  </a:lnTo>
                  <a:lnTo>
                    <a:pt x="71" y="31"/>
                  </a:lnTo>
                  <a:lnTo>
                    <a:pt x="59" y="41"/>
                  </a:lnTo>
                  <a:lnTo>
                    <a:pt x="47" y="51"/>
                  </a:lnTo>
                  <a:lnTo>
                    <a:pt x="37" y="63"/>
                  </a:lnTo>
                  <a:lnTo>
                    <a:pt x="19" y="88"/>
                  </a:lnTo>
                  <a:lnTo>
                    <a:pt x="7" y="114"/>
                  </a:lnTo>
                  <a:lnTo>
                    <a:pt x="1" y="141"/>
                  </a:lnTo>
                  <a:lnTo>
                    <a:pt x="0" y="168"/>
                  </a:lnTo>
                  <a:lnTo>
                    <a:pt x="4" y="194"/>
                  </a:lnTo>
                  <a:lnTo>
                    <a:pt x="15" y="218"/>
                  </a:lnTo>
                  <a:lnTo>
                    <a:pt x="31" y="239"/>
                  </a:lnTo>
                  <a:lnTo>
                    <a:pt x="52" y="2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5"/>
            <p:cNvSpPr>
              <a:spLocks/>
            </p:cNvSpPr>
            <p:nvPr/>
          </p:nvSpPr>
          <p:spPr bwMode="auto">
            <a:xfrm>
              <a:off x="3330982" y="3170364"/>
              <a:ext cx="79375" cy="77787"/>
            </a:xfrm>
            <a:custGeom>
              <a:avLst/>
              <a:gdLst>
                <a:gd name="T0" fmla="*/ 94 w 101"/>
                <a:gd name="T1" fmla="*/ 85 h 96"/>
                <a:gd name="T2" fmla="*/ 101 w 101"/>
                <a:gd name="T3" fmla="*/ 70 h 96"/>
                <a:gd name="T4" fmla="*/ 101 w 101"/>
                <a:gd name="T5" fmla="*/ 51 h 96"/>
                <a:gd name="T6" fmla="*/ 93 w 101"/>
                <a:gd name="T7" fmla="*/ 33 h 96"/>
                <a:gd name="T8" fmla="*/ 78 w 101"/>
                <a:gd name="T9" fmla="*/ 16 h 96"/>
                <a:gd name="T10" fmla="*/ 69 w 101"/>
                <a:gd name="T11" fmla="*/ 9 h 96"/>
                <a:gd name="T12" fmla="*/ 58 w 101"/>
                <a:gd name="T13" fmla="*/ 4 h 96"/>
                <a:gd name="T14" fmla="*/ 48 w 101"/>
                <a:gd name="T15" fmla="*/ 1 h 96"/>
                <a:gd name="T16" fmla="*/ 39 w 101"/>
                <a:gd name="T17" fmla="*/ 0 h 96"/>
                <a:gd name="T18" fmla="*/ 30 w 101"/>
                <a:gd name="T19" fmla="*/ 0 h 96"/>
                <a:gd name="T20" fmla="*/ 20 w 101"/>
                <a:gd name="T21" fmla="*/ 2 h 96"/>
                <a:gd name="T22" fmla="*/ 12 w 101"/>
                <a:gd name="T23" fmla="*/ 5 h 96"/>
                <a:gd name="T24" fmla="*/ 6 w 101"/>
                <a:gd name="T25" fmla="*/ 11 h 96"/>
                <a:gd name="T26" fmla="*/ 0 w 101"/>
                <a:gd name="T27" fmla="*/ 26 h 96"/>
                <a:gd name="T28" fmla="*/ 1 w 101"/>
                <a:gd name="T29" fmla="*/ 45 h 96"/>
                <a:gd name="T30" fmla="*/ 9 w 101"/>
                <a:gd name="T31" fmla="*/ 63 h 96"/>
                <a:gd name="T32" fmla="*/ 24 w 101"/>
                <a:gd name="T33" fmla="*/ 80 h 96"/>
                <a:gd name="T34" fmla="*/ 33 w 101"/>
                <a:gd name="T35" fmla="*/ 87 h 96"/>
                <a:gd name="T36" fmla="*/ 43 w 101"/>
                <a:gd name="T37" fmla="*/ 92 h 96"/>
                <a:gd name="T38" fmla="*/ 53 w 101"/>
                <a:gd name="T39" fmla="*/ 95 h 96"/>
                <a:gd name="T40" fmla="*/ 63 w 101"/>
                <a:gd name="T41" fmla="*/ 96 h 96"/>
                <a:gd name="T42" fmla="*/ 72 w 101"/>
                <a:gd name="T43" fmla="*/ 96 h 96"/>
                <a:gd name="T44" fmla="*/ 80 w 101"/>
                <a:gd name="T45" fmla="*/ 94 h 96"/>
                <a:gd name="T46" fmla="*/ 88 w 101"/>
                <a:gd name="T47" fmla="*/ 91 h 96"/>
                <a:gd name="T48" fmla="*/ 94 w 101"/>
                <a:gd name="T49" fmla="*/ 8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" h="96">
                  <a:moveTo>
                    <a:pt x="94" y="85"/>
                  </a:moveTo>
                  <a:lnTo>
                    <a:pt x="101" y="70"/>
                  </a:lnTo>
                  <a:lnTo>
                    <a:pt x="101" y="51"/>
                  </a:lnTo>
                  <a:lnTo>
                    <a:pt x="93" y="33"/>
                  </a:lnTo>
                  <a:lnTo>
                    <a:pt x="78" y="16"/>
                  </a:lnTo>
                  <a:lnTo>
                    <a:pt x="69" y="9"/>
                  </a:lnTo>
                  <a:lnTo>
                    <a:pt x="58" y="4"/>
                  </a:lnTo>
                  <a:lnTo>
                    <a:pt x="48" y="1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0" y="2"/>
                  </a:lnTo>
                  <a:lnTo>
                    <a:pt x="12" y="5"/>
                  </a:lnTo>
                  <a:lnTo>
                    <a:pt x="6" y="11"/>
                  </a:lnTo>
                  <a:lnTo>
                    <a:pt x="0" y="26"/>
                  </a:lnTo>
                  <a:lnTo>
                    <a:pt x="1" y="45"/>
                  </a:lnTo>
                  <a:lnTo>
                    <a:pt x="9" y="63"/>
                  </a:lnTo>
                  <a:lnTo>
                    <a:pt x="24" y="80"/>
                  </a:lnTo>
                  <a:lnTo>
                    <a:pt x="33" y="87"/>
                  </a:lnTo>
                  <a:lnTo>
                    <a:pt x="43" y="92"/>
                  </a:lnTo>
                  <a:lnTo>
                    <a:pt x="53" y="95"/>
                  </a:lnTo>
                  <a:lnTo>
                    <a:pt x="63" y="96"/>
                  </a:lnTo>
                  <a:lnTo>
                    <a:pt x="72" y="96"/>
                  </a:lnTo>
                  <a:lnTo>
                    <a:pt x="80" y="94"/>
                  </a:lnTo>
                  <a:lnTo>
                    <a:pt x="88" y="91"/>
                  </a:lnTo>
                  <a:lnTo>
                    <a:pt x="94" y="85"/>
                  </a:lnTo>
                  <a:close/>
                </a:path>
              </a:pathLst>
            </a:custGeom>
            <a:solidFill>
              <a:srgbClr val="F75C8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6"/>
            <p:cNvSpPr>
              <a:spLocks/>
            </p:cNvSpPr>
            <p:nvPr/>
          </p:nvSpPr>
          <p:spPr bwMode="auto">
            <a:xfrm>
              <a:off x="3388132" y="3087814"/>
              <a:ext cx="80963" cy="77787"/>
            </a:xfrm>
            <a:custGeom>
              <a:avLst/>
              <a:gdLst>
                <a:gd name="T0" fmla="*/ 96 w 103"/>
                <a:gd name="T1" fmla="*/ 86 h 98"/>
                <a:gd name="T2" fmla="*/ 103 w 103"/>
                <a:gd name="T3" fmla="*/ 70 h 98"/>
                <a:gd name="T4" fmla="*/ 101 w 103"/>
                <a:gd name="T5" fmla="*/ 52 h 98"/>
                <a:gd name="T6" fmla="*/ 93 w 103"/>
                <a:gd name="T7" fmla="*/ 33 h 98"/>
                <a:gd name="T8" fmla="*/ 78 w 103"/>
                <a:gd name="T9" fmla="*/ 17 h 98"/>
                <a:gd name="T10" fmla="*/ 69 w 103"/>
                <a:gd name="T11" fmla="*/ 10 h 98"/>
                <a:gd name="T12" fmla="*/ 59 w 103"/>
                <a:gd name="T13" fmla="*/ 6 h 98"/>
                <a:gd name="T14" fmla="*/ 50 w 103"/>
                <a:gd name="T15" fmla="*/ 2 h 98"/>
                <a:gd name="T16" fmla="*/ 39 w 103"/>
                <a:gd name="T17" fmla="*/ 0 h 98"/>
                <a:gd name="T18" fmla="*/ 30 w 103"/>
                <a:gd name="T19" fmla="*/ 0 h 98"/>
                <a:gd name="T20" fmla="*/ 21 w 103"/>
                <a:gd name="T21" fmla="*/ 2 h 98"/>
                <a:gd name="T22" fmla="*/ 14 w 103"/>
                <a:gd name="T23" fmla="*/ 7 h 98"/>
                <a:gd name="T24" fmla="*/ 7 w 103"/>
                <a:gd name="T25" fmla="*/ 13 h 98"/>
                <a:gd name="T26" fmla="*/ 0 w 103"/>
                <a:gd name="T27" fmla="*/ 28 h 98"/>
                <a:gd name="T28" fmla="*/ 1 w 103"/>
                <a:gd name="T29" fmla="*/ 46 h 98"/>
                <a:gd name="T30" fmla="*/ 9 w 103"/>
                <a:gd name="T31" fmla="*/ 64 h 98"/>
                <a:gd name="T32" fmla="*/ 24 w 103"/>
                <a:gd name="T33" fmla="*/ 82 h 98"/>
                <a:gd name="T34" fmla="*/ 34 w 103"/>
                <a:gd name="T35" fmla="*/ 89 h 98"/>
                <a:gd name="T36" fmla="*/ 44 w 103"/>
                <a:gd name="T37" fmla="*/ 93 h 98"/>
                <a:gd name="T38" fmla="*/ 53 w 103"/>
                <a:gd name="T39" fmla="*/ 97 h 98"/>
                <a:gd name="T40" fmla="*/ 63 w 103"/>
                <a:gd name="T41" fmla="*/ 98 h 98"/>
                <a:gd name="T42" fmla="*/ 73 w 103"/>
                <a:gd name="T43" fmla="*/ 98 h 98"/>
                <a:gd name="T44" fmla="*/ 82 w 103"/>
                <a:gd name="T45" fmla="*/ 96 h 98"/>
                <a:gd name="T46" fmla="*/ 89 w 103"/>
                <a:gd name="T47" fmla="*/ 92 h 98"/>
                <a:gd name="T48" fmla="*/ 96 w 103"/>
                <a:gd name="T49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3" h="98">
                  <a:moveTo>
                    <a:pt x="96" y="86"/>
                  </a:moveTo>
                  <a:lnTo>
                    <a:pt x="103" y="70"/>
                  </a:lnTo>
                  <a:lnTo>
                    <a:pt x="101" y="52"/>
                  </a:lnTo>
                  <a:lnTo>
                    <a:pt x="93" y="33"/>
                  </a:lnTo>
                  <a:lnTo>
                    <a:pt x="78" y="17"/>
                  </a:lnTo>
                  <a:lnTo>
                    <a:pt x="69" y="10"/>
                  </a:lnTo>
                  <a:lnTo>
                    <a:pt x="59" y="6"/>
                  </a:lnTo>
                  <a:lnTo>
                    <a:pt x="50" y="2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4" y="7"/>
                  </a:lnTo>
                  <a:lnTo>
                    <a:pt x="7" y="13"/>
                  </a:lnTo>
                  <a:lnTo>
                    <a:pt x="0" y="28"/>
                  </a:lnTo>
                  <a:lnTo>
                    <a:pt x="1" y="46"/>
                  </a:lnTo>
                  <a:lnTo>
                    <a:pt x="9" y="64"/>
                  </a:lnTo>
                  <a:lnTo>
                    <a:pt x="24" y="82"/>
                  </a:lnTo>
                  <a:lnTo>
                    <a:pt x="34" y="89"/>
                  </a:lnTo>
                  <a:lnTo>
                    <a:pt x="44" y="93"/>
                  </a:lnTo>
                  <a:lnTo>
                    <a:pt x="53" y="97"/>
                  </a:lnTo>
                  <a:lnTo>
                    <a:pt x="63" y="98"/>
                  </a:lnTo>
                  <a:lnTo>
                    <a:pt x="73" y="98"/>
                  </a:lnTo>
                  <a:lnTo>
                    <a:pt x="82" y="96"/>
                  </a:lnTo>
                  <a:lnTo>
                    <a:pt x="89" y="92"/>
                  </a:lnTo>
                  <a:lnTo>
                    <a:pt x="96" y="86"/>
                  </a:lnTo>
                  <a:close/>
                </a:path>
              </a:pathLst>
            </a:custGeom>
            <a:solidFill>
              <a:srgbClr val="F75C8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7"/>
            <p:cNvSpPr>
              <a:spLocks/>
            </p:cNvSpPr>
            <p:nvPr/>
          </p:nvSpPr>
          <p:spPr bwMode="auto">
            <a:xfrm>
              <a:off x="3446869" y="3006852"/>
              <a:ext cx="80963" cy="77787"/>
            </a:xfrm>
            <a:custGeom>
              <a:avLst/>
              <a:gdLst>
                <a:gd name="T0" fmla="*/ 94 w 101"/>
                <a:gd name="T1" fmla="*/ 86 h 98"/>
                <a:gd name="T2" fmla="*/ 101 w 101"/>
                <a:gd name="T3" fmla="*/ 71 h 98"/>
                <a:gd name="T4" fmla="*/ 100 w 101"/>
                <a:gd name="T5" fmla="*/ 52 h 98"/>
                <a:gd name="T6" fmla="*/ 92 w 101"/>
                <a:gd name="T7" fmla="*/ 34 h 98"/>
                <a:gd name="T8" fmla="*/ 77 w 101"/>
                <a:gd name="T9" fmla="*/ 17 h 98"/>
                <a:gd name="T10" fmla="*/ 68 w 101"/>
                <a:gd name="T11" fmla="*/ 10 h 98"/>
                <a:gd name="T12" fmla="*/ 57 w 101"/>
                <a:gd name="T13" fmla="*/ 5 h 98"/>
                <a:gd name="T14" fmla="*/ 48 w 101"/>
                <a:gd name="T15" fmla="*/ 2 h 98"/>
                <a:gd name="T16" fmla="*/ 39 w 101"/>
                <a:gd name="T17" fmla="*/ 0 h 98"/>
                <a:gd name="T18" fmla="*/ 29 w 101"/>
                <a:gd name="T19" fmla="*/ 0 h 98"/>
                <a:gd name="T20" fmla="*/ 21 w 101"/>
                <a:gd name="T21" fmla="*/ 3 h 98"/>
                <a:gd name="T22" fmla="*/ 13 w 101"/>
                <a:gd name="T23" fmla="*/ 6 h 98"/>
                <a:gd name="T24" fmla="*/ 7 w 101"/>
                <a:gd name="T25" fmla="*/ 12 h 98"/>
                <a:gd name="T26" fmla="*/ 0 w 101"/>
                <a:gd name="T27" fmla="*/ 28 h 98"/>
                <a:gd name="T28" fmla="*/ 0 w 101"/>
                <a:gd name="T29" fmla="*/ 47 h 98"/>
                <a:gd name="T30" fmla="*/ 8 w 101"/>
                <a:gd name="T31" fmla="*/ 65 h 98"/>
                <a:gd name="T32" fmla="*/ 23 w 101"/>
                <a:gd name="T33" fmla="*/ 81 h 98"/>
                <a:gd name="T34" fmla="*/ 32 w 101"/>
                <a:gd name="T35" fmla="*/ 88 h 98"/>
                <a:gd name="T36" fmla="*/ 42 w 101"/>
                <a:gd name="T37" fmla="*/ 93 h 98"/>
                <a:gd name="T38" fmla="*/ 52 w 101"/>
                <a:gd name="T39" fmla="*/ 96 h 98"/>
                <a:gd name="T40" fmla="*/ 62 w 101"/>
                <a:gd name="T41" fmla="*/ 98 h 98"/>
                <a:gd name="T42" fmla="*/ 71 w 101"/>
                <a:gd name="T43" fmla="*/ 98 h 98"/>
                <a:gd name="T44" fmla="*/ 80 w 101"/>
                <a:gd name="T45" fmla="*/ 96 h 98"/>
                <a:gd name="T46" fmla="*/ 87 w 101"/>
                <a:gd name="T47" fmla="*/ 91 h 98"/>
                <a:gd name="T48" fmla="*/ 94 w 101"/>
                <a:gd name="T49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" h="98">
                  <a:moveTo>
                    <a:pt x="94" y="86"/>
                  </a:moveTo>
                  <a:lnTo>
                    <a:pt x="101" y="71"/>
                  </a:lnTo>
                  <a:lnTo>
                    <a:pt x="100" y="52"/>
                  </a:lnTo>
                  <a:lnTo>
                    <a:pt x="92" y="34"/>
                  </a:lnTo>
                  <a:lnTo>
                    <a:pt x="77" y="17"/>
                  </a:lnTo>
                  <a:lnTo>
                    <a:pt x="68" y="10"/>
                  </a:lnTo>
                  <a:lnTo>
                    <a:pt x="57" y="5"/>
                  </a:lnTo>
                  <a:lnTo>
                    <a:pt x="48" y="2"/>
                  </a:lnTo>
                  <a:lnTo>
                    <a:pt x="39" y="0"/>
                  </a:lnTo>
                  <a:lnTo>
                    <a:pt x="29" y="0"/>
                  </a:lnTo>
                  <a:lnTo>
                    <a:pt x="21" y="3"/>
                  </a:lnTo>
                  <a:lnTo>
                    <a:pt x="13" y="6"/>
                  </a:lnTo>
                  <a:lnTo>
                    <a:pt x="7" y="12"/>
                  </a:lnTo>
                  <a:lnTo>
                    <a:pt x="0" y="28"/>
                  </a:lnTo>
                  <a:lnTo>
                    <a:pt x="0" y="47"/>
                  </a:lnTo>
                  <a:lnTo>
                    <a:pt x="8" y="65"/>
                  </a:lnTo>
                  <a:lnTo>
                    <a:pt x="23" y="81"/>
                  </a:lnTo>
                  <a:lnTo>
                    <a:pt x="32" y="88"/>
                  </a:lnTo>
                  <a:lnTo>
                    <a:pt x="42" y="93"/>
                  </a:lnTo>
                  <a:lnTo>
                    <a:pt x="52" y="96"/>
                  </a:lnTo>
                  <a:lnTo>
                    <a:pt x="62" y="98"/>
                  </a:lnTo>
                  <a:lnTo>
                    <a:pt x="71" y="98"/>
                  </a:lnTo>
                  <a:lnTo>
                    <a:pt x="80" y="96"/>
                  </a:lnTo>
                  <a:lnTo>
                    <a:pt x="87" y="91"/>
                  </a:lnTo>
                  <a:lnTo>
                    <a:pt x="94" y="86"/>
                  </a:lnTo>
                  <a:close/>
                </a:path>
              </a:pathLst>
            </a:custGeom>
            <a:solidFill>
              <a:srgbClr val="F75C8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8"/>
            <p:cNvSpPr>
              <a:spLocks/>
            </p:cNvSpPr>
            <p:nvPr/>
          </p:nvSpPr>
          <p:spPr bwMode="auto">
            <a:xfrm>
              <a:off x="3434169" y="3235452"/>
              <a:ext cx="96838" cy="96837"/>
            </a:xfrm>
            <a:custGeom>
              <a:avLst/>
              <a:gdLst>
                <a:gd name="T0" fmla="*/ 56 w 122"/>
                <a:gd name="T1" fmla="*/ 122 h 122"/>
                <a:gd name="T2" fmla="*/ 69 w 122"/>
                <a:gd name="T3" fmla="*/ 122 h 122"/>
                <a:gd name="T4" fmla="*/ 80 w 122"/>
                <a:gd name="T5" fmla="*/ 120 h 122"/>
                <a:gd name="T6" fmla="*/ 91 w 122"/>
                <a:gd name="T7" fmla="*/ 116 h 122"/>
                <a:gd name="T8" fmla="*/ 101 w 122"/>
                <a:gd name="T9" fmla="*/ 109 h 122"/>
                <a:gd name="T10" fmla="*/ 109 w 122"/>
                <a:gd name="T11" fmla="*/ 101 h 122"/>
                <a:gd name="T12" fmla="*/ 115 w 122"/>
                <a:gd name="T13" fmla="*/ 90 h 122"/>
                <a:gd name="T14" fmla="*/ 120 w 122"/>
                <a:gd name="T15" fmla="*/ 80 h 122"/>
                <a:gd name="T16" fmla="*/ 122 w 122"/>
                <a:gd name="T17" fmla="*/ 67 h 122"/>
                <a:gd name="T18" fmla="*/ 122 w 122"/>
                <a:gd name="T19" fmla="*/ 55 h 122"/>
                <a:gd name="T20" fmla="*/ 118 w 122"/>
                <a:gd name="T21" fmla="*/ 43 h 122"/>
                <a:gd name="T22" fmla="*/ 114 w 122"/>
                <a:gd name="T23" fmla="*/ 32 h 122"/>
                <a:gd name="T24" fmla="*/ 108 w 122"/>
                <a:gd name="T25" fmla="*/ 22 h 122"/>
                <a:gd name="T26" fmla="*/ 99 w 122"/>
                <a:gd name="T27" fmla="*/ 14 h 122"/>
                <a:gd name="T28" fmla="*/ 90 w 122"/>
                <a:gd name="T29" fmla="*/ 7 h 122"/>
                <a:gd name="T30" fmla="*/ 78 w 122"/>
                <a:gd name="T31" fmla="*/ 3 h 122"/>
                <a:gd name="T32" fmla="*/ 66 w 122"/>
                <a:gd name="T33" fmla="*/ 0 h 122"/>
                <a:gd name="T34" fmla="*/ 53 w 122"/>
                <a:gd name="T35" fmla="*/ 0 h 122"/>
                <a:gd name="T36" fmla="*/ 41 w 122"/>
                <a:gd name="T37" fmla="*/ 4 h 122"/>
                <a:gd name="T38" fmla="*/ 31 w 122"/>
                <a:gd name="T39" fmla="*/ 8 h 122"/>
                <a:gd name="T40" fmla="*/ 22 w 122"/>
                <a:gd name="T41" fmla="*/ 15 h 122"/>
                <a:gd name="T42" fmla="*/ 14 w 122"/>
                <a:gd name="T43" fmla="*/ 23 h 122"/>
                <a:gd name="T44" fmla="*/ 7 w 122"/>
                <a:gd name="T45" fmla="*/ 34 h 122"/>
                <a:gd name="T46" fmla="*/ 2 w 122"/>
                <a:gd name="T47" fmla="*/ 44 h 122"/>
                <a:gd name="T48" fmla="*/ 0 w 122"/>
                <a:gd name="T49" fmla="*/ 57 h 122"/>
                <a:gd name="T50" fmla="*/ 0 w 122"/>
                <a:gd name="T51" fmla="*/ 70 h 122"/>
                <a:gd name="T52" fmla="*/ 3 w 122"/>
                <a:gd name="T53" fmla="*/ 81 h 122"/>
                <a:gd name="T54" fmla="*/ 8 w 122"/>
                <a:gd name="T55" fmla="*/ 93 h 122"/>
                <a:gd name="T56" fmla="*/ 15 w 122"/>
                <a:gd name="T57" fmla="*/ 102 h 122"/>
                <a:gd name="T58" fmla="*/ 23 w 122"/>
                <a:gd name="T59" fmla="*/ 110 h 122"/>
                <a:gd name="T60" fmla="*/ 33 w 122"/>
                <a:gd name="T61" fmla="*/ 116 h 122"/>
                <a:gd name="T62" fmla="*/ 44 w 122"/>
                <a:gd name="T63" fmla="*/ 120 h 122"/>
                <a:gd name="T64" fmla="*/ 56 w 122"/>
                <a:gd name="T65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" h="122">
                  <a:moveTo>
                    <a:pt x="56" y="122"/>
                  </a:moveTo>
                  <a:lnTo>
                    <a:pt x="69" y="122"/>
                  </a:lnTo>
                  <a:lnTo>
                    <a:pt x="80" y="120"/>
                  </a:lnTo>
                  <a:lnTo>
                    <a:pt x="91" y="116"/>
                  </a:lnTo>
                  <a:lnTo>
                    <a:pt x="101" y="109"/>
                  </a:lnTo>
                  <a:lnTo>
                    <a:pt x="109" y="101"/>
                  </a:lnTo>
                  <a:lnTo>
                    <a:pt x="115" y="90"/>
                  </a:lnTo>
                  <a:lnTo>
                    <a:pt x="120" y="80"/>
                  </a:lnTo>
                  <a:lnTo>
                    <a:pt x="122" y="67"/>
                  </a:lnTo>
                  <a:lnTo>
                    <a:pt x="122" y="55"/>
                  </a:lnTo>
                  <a:lnTo>
                    <a:pt x="118" y="43"/>
                  </a:lnTo>
                  <a:lnTo>
                    <a:pt x="114" y="32"/>
                  </a:lnTo>
                  <a:lnTo>
                    <a:pt x="108" y="22"/>
                  </a:lnTo>
                  <a:lnTo>
                    <a:pt x="99" y="14"/>
                  </a:lnTo>
                  <a:lnTo>
                    <a:pt x="90" y="7"/>
                  </a:lnTo>
                  <a:lnTo>
                    <a:pt x="78" y="3"/>
                  </a:lnTo>
                  <a:lnTo>
                    <a:pt x="66" y="0"/>
                  </a:lnTo>
                  <a:lnTo>
                    <a:pt x="53" y="0"/>
                  </a:lnTo>
                  <a:lnTo>
                    <a:pt x="41" y="4"/>
                  </a:lnTo>
                  <a:lnTo>
                    <a:pt x="31" y="8"/>
                  </a:lnTo>
                  <a:lnTo>
                    <a:pt x="22" y="15"/>
                  </a:lnTo>
                  <a:lnTo>
                    <a:pt x="14" y="23"/>
                  </a:lnTo>
                  <a:lnTo>
                    <a:pt x="7" y="34"/>
                  </a:lnTo>
                  <a:lnTo>
                    <a:pt x="2" y="44"/>
                  </a:lnTo>
                  <a:lnTo>
                    <a:pt x="0" y="57"/>
                  </a:lnTo>
                  <a:lnTo>
                    <a:pt x="0" y="70"/>
                  </a:lnTo>
                  <a:lnTo>
                    <a:pt x="3" y="81"/>
                  </a:lnTo>
                  <a:lnTo>
                    <a:pt x="8" y="93"/>
                  </a:lnTo>
                  <a:lnTo>
                    <a:pt x="15" y="102"/>
                  </a:lnTo>
                  <a:lnTo>
                    <a:pt x="23" y="110"/>
                  </a:lnTo>
                  <a:lnTo>
                    <a:pt x="33" y="116"/>
                  </a:lnTo>
                  <a:lnTo>
                    <a:pt x="44" y="120"/>
                  </a:lnTo>
                  <a:lnTo>
                    <a:pt x="56" y="122"/>
                  </a:lnTo>
                  <a:close/>
                </a:path>
              </a:pathLst>
            </a:custGeom>
            <a:solidFill>
              <a:srgbClr val="F75C8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9"/>
            <p:cNvSpPr>
              <a:spLocks/>
            </p:cNvSpPr>
            <p:nvPr/>
          </p:nvSpPr>
          <p:spPr bwMode="auto">
            <a:xfrm>
              <a:off x="3499257" y="3129089"/>
              <a:ext cx="95250" cy="96837"/>
            </a:xfrm>
            <a:custGeom>
              <a:avLst/>
              <a:gdLst>
                <a:gd name="T0" fmla="*/ 54 w 119"/>
                <a:gd name="T1" fmla="*/ 122 h 122"/>
                <a:gd name="T2" fmla="*/ 66 w 119"/>
                <a:gd name="T3" fmla="*/ 122 h 122"/>
                <a:gd name="T4" fmla="*/ 78 w 119"/>
                <a:gd name="T5" fmla="*/ 119 h 122"/>
                <a:gd name="T6" fmla="*/ 89 w 119"/>
                <a:gd name="T7" fmla="*/ 115 h 122"/>
                <a:gd name="T8" fmla="*/ 99 w 119"/>
                <a:gd name="T9" fmla="*/ 108 h 122"/>
                <a:gd name="T10" fmla="*/ 107 w 119"/>
                <a:gd name="T11" fmla="*/ 99 h 122"/>
                <a:gd name="T12" fmla="*/ 112 w 119"/>
                <a:gd name="T13" fmla="*/ 89 h 122"/>
                <a:gd name="T14" fmla="*/ 117 w 119"/>
                <a:gd name="T15" fmla="*/ 78 h 122"/>
                <a:gd name="T16" fmla="*/ 119 w 119"/>
                <a:gd name="T17" fmla="*/ 65 h 122"/>
                <a:gd name="T18" fmla="*/ 119 w 119"/>
                <a:gd name="T19" fmla="*/ 53 h 122"/>
                <a:gd name="T20" fmla="*/ 117 w 119"/>
                <a:gd name="T21" fmla="*/ 41 h 122"/>
                <a:gd name="T22" fmla="*/ 112 w 119"/>
                <a:gd name="T23" fmla="*/ 31 h 122"/>
                <a:gd name="T24" fmla="*/ 106 w 119"/>
                <a:gd name="T25" fmla="*/ 22 h 122"/>
                <a:gd name="T26" fmla="*/ 98 w 119"/>
                <a:gd name="T27" fmla="*/ 13 h 122"/>
                <a:gd name="T28" fmla="*/ 87 w 119"/>
                <a:gd name="T29" fmla="*/ 7 h 122"/>
                <a:gd name="T30" fmla="*/ 77 w 119"/>
                <a:gd name="T31" fmla="*/ 2 h 122"/>
                <a:gd name="T32" fmla="*/ 64 w 119"/>
                <a:gd name="T33" fmla="*/ 0 h 122"/>
                <a:gd name="T34" fmla="*/ 51 w 119"/>
                <a:gd name="T35" fmla="*/ 0 h 122"/>
                <a:gd name="T36" fmla="*/ 40 w 119"/>
                <a:gd name="T37" fmla="*/ 3 h 122"/>
                <a:gd name="T38" fmla="*/ 30 w 119"/>
                <a:gd name="T39" fmla="*/ 8 h 122"/>
                <a:gd name="T40" fmla="*/ 20 w 119"/>
                <a:gd name="T41" fmla="*/ 15 h 122"/>
                <a:gd name="T42" fmla="*/ 12 w 119"/>
                <a:gd name="T43" fmla="*/ 23 h 122"/>
                <a:gd name="T44" fmla="*/ 7 w 119"/>
                <a:gd name="T45" fmla="*/ 33 h 122"/>
                <a:gd name="T46" fmla="*/ 2 w 119"/>
                <a:gd name="T47" fmla="*/ 43 h 122"/>
                <a:gd name="T48" fmla="*/ 0 w 119"/>
                <a:gd name="T49" fmla="*/ 56 h 122"/>
                <a:gd name="T50" fmla="*/ 0 w 119"/>
                <a:gd name="T51" fmla="*/ 69 h 122"/>
                <a:gd name="T52" fmla="*/ 2 w 119"/>
                <a:gd name="T53" fmla="*/ 80 h 122"/>
                <a:gd name="T54" fmla="*/ 7 w 119"/>
                <a:gd name="T55" fmla="*/ 92 h 122"/>
                <a:gd name="T56" fmla="*/ 13 w 119"/>
                <a:gd name="T57" fmla="*/ 101 h 122"/>
                <a:gd name="T58" fmla="*/ 22 w 119"/>
                <a:gd name="T59" fmla="*/ 109 h 122"/>
                <a:gd name="T60" fmla="*/ 31 w 119"/>
                <a:gd name="T61" fmla="*/ 115 h 122"/>
                <a:gd name="T62" fmla="*/ 42 w 119"/>
                <a:gd name="T63" fmla="*/ 119 h 122"/>
                <a:gd name="T64" fmla="*/ 54 w 119"/>
                <a:gd name="T65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9" h="122">
                  <a:moveTo>
                    <a:pt x="54" y="122"/>
                  </a:moveTo>
                  <a:lnTo>
                    <a:pt x="66" y="122"/>
                  </a:lnTo>
                  <a:lnTo>
                    <a:pt x="78" y="119"/>
                  </a:lnTo>
                  <a:lnTo>
                    <a:pt x="89" y="115"/>
                  </a:lnTo>
                  <a:lnTo>
                    <a:pt x="99" y="108"/>
                  </a:lnTo>
                  <a:lnTo>
                    <a:pt x="107" y="99"/>
                  </a:lnTo>
                  <a:lnTo>
                    <a:pt x="112" y="89"/>
                  </a:lnTo>
                  <a:lnTo>
                    <a:pt x="117" y="78"/>
                  </a:lnTo>
                  <a:lnTo>
                    <a:pt x="119" y="65"/>
                  </a:lnTo>
                  <a:lnTo>
                    <a:pt x="119" y="53"/>
                  </a:lnTo>
                  <a:lnTo>
                    <a:pt x="117" y="41"/>
                  </a:lnTo>
                  <a:lnTo>
                    <a:pt x="112" y="31"/>
                  </a:lnTo>
                  <a:lnTo>
                    <a:pt x="106" y="22"/>
                  </a:lnTo>
                  <a:lnTo>
                    <a:pt x="98" y="13"/>
                  </a:lnTo>
                  <a:lnTo>
                    <a:pt x="87" y="7"/>
                  </a:lnTo>
                  <a:lnTo>
                    <a:pt x="77" y="2"/>
                  </a:lnTo>
                  <a:lnTo>
                    <a:pt x="64" y="0"/>
                  </a:lnTo>
                  <a:lnTo>
                    <a:pt x="51" y="0"/>
                  </a:lnTo>
                  <a:lnTo>
                    <a:pt x="40" y="3"/>
                  </a:lnTo>
                  <a:lnTo>
                    <a:pt x="30" y="8"/>
                  </a:lnTo>
                  <a:lnTo>
                    <a:pt x="20" y="15"/>
                  </a:lnTo>
                  <a:lnTo>
                    <a:pt x="12" y="23"/>
                  </a:lnTo>
                  <a:lnTo>
                    <a:pt x="7" y="33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69"/>
                  </a:lnTo>
                  <a:lnTo>
                    <a:pt x="2" y="80"/>
                  </a:lnTo>
                  <a:lnTo>
                    <a:pt x="7" y="92"/>
                  </a:lnTo>
                  <a:lnTo>
                    <a:pt x="13" y="101"/>
                  </a:lnTo>
                  <a:lnTo>
                    <a:pt x="22" y="109"/>
                  </a:lnTo>
                  <a:lnTo>
                    <a:pt x="31" y="115"/>
                  </a:lnTo>
                  <a:lnTo>
                    <a:pt x="42" y="119"/>
                  </a:lnTo>
                  <a:lnTo>
                    <a:pt x="54" y="122"/>
                  </a:lnTo>
                  <a:close/>
                </a:path>
              </a:pathLst>
            </a:custGeom>
            <a:solidFill>
              <a:srgbClr val="F75C8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0"/>
            <p:cNvSpPr>
              <a:spLocks/>
            </p:cNvSpPr>
            <p:nvPr/>
          </p:nvSpPr>
          <p:spPr bwMode="auto">
            <a:xfrm>
              <a:off x="3570694" y="3030664"/>
              <a:ext cx="96838" cy="96837"/>
            </a:xfrm>
            <a:custGeom>
              <a:avLst/>
              <a:gdLst>
                <a:gd name="T0" fmla="*/ 57 w 122"/>
                <a:gd name="T1" fmla="*/ 123 h 123"/>
                <a:gd name="T2" fmla="*/ 69 w 122"/>
                <a:gd name="T3" fmla="*/ 123 h 123"/>
                <a:gd name="T4" fmla="*/ 81 w 122"/>
                <a:gd name="T5" fmla="*/ 120 h 123"/>
                <a:gd name="T6" fmla="*/ 92 w 122"/>
                <a:gd name="T7" fmla="*/ 116 h 123"/>
                <a:gd name="T8" fmla="*/ 102 w 122"/>
                <a:gd name="T9" fmla="*/ 109 h 123"/>
                <a:gd name="T10" fmla="*/ 110 w 122"/>
                <a:gd name="T11" fmla="*/ 99 h 123"/>
                <a:gd name="T12" fmla="*/ 115 w 122"/>
                <a:gd name="T13" fmla="*/ 90 h 123"/>
                <a:gd name="T14" fmla="*/ 120 w 122"/>
                <a:gd name="T15" fmla="*/ 79 h 123"/>
                <a:gd name="T16" fmla="*/ 122 w 122"/>
                <a:gd name="T17" fmla="*/ 66 h 123"/>
                <a:gd name="T18" fmla="*/ 122 w 122"/>
                <a:gd name="T19" fmla="*/ 53 h 123"/>
                <a:gd name="T20" fmla="*/ 120 w 122"/>
                <a:gd name="T21" fmla="*/ 42 h 123"/>
                <a:gd name="T22" fmla="*/ 115 w 122"/>
                <a:gd name="T23" fmla="*/ 32 h 123"/>
                <a:gd name="T24" fmla="*/ 109 w 122"/>
                <a:gd name="T25" fmla="*/ 22 h 123"/>
                <a:gd name="T26" fmla="*/ 99 w 122"/>
                <a:gd name="T27" fmla="*/ 14 h 123"/>
                <a:gd name="T28" fmla="*/ 90 w 122"/>
                <a:gd name="T29" fmla="*/ 7 h 123"/>
                <a:gd name="T30" fmla="*/ 79 w 122"/>
                <a:gd name="T31" fmla="*/ 3 h 123"/>
                <a:gd name="T32" fmla="*/ 66 w 122"/>
                <a:gd name="T33" fmla="*/ 0 h 123"/>
                <a:gd name="T34" fmla="*/ 53 w 122"/>
                <a:gd name="T35" fmla="*/ 0 h 123"/>
                <a:gd name="T36" fmla="*/ 42 w 122"/>
                <a:gd name="T37" fmla="*/ 4 h 123"/>
                <a:gd name="T38" fmla="*/ 31 w 122"/>
                <a:gd name="T39" fmla="*/ 8 h 123"/>
                <a:gd name="T40" fmla="*/ 22 w 122"/>
                <a:gd name="T41" fmla="*/ 15 h 123"/>
                <a:gd name="T42" fmla="*/ 14 w 122"/>
                <a:gd name="T43" fmla="*/ 23 h 123"/>
                <a:gd name="T44" fmla="*/ 7 w 122"/>
                <a:gd name="T45" fmla="*/ 34 h 123"/>
                <a:gd name="T46" fmla="*/ 3 w 122"/>
                <a:gd name="T47" fmla="*/ 44 h 123"/>
                <a:gd name="T48" fmla="*/ 0 w 122"/>
                <a:gd name="T49" fmla="*/ 57 h 123"/>
                <a:gd name="T50" fmla="*/ 0 w 122"/>
                <a:gd name="T51" fmla="*/ 70 h 123"/>
                <a:gd name="T52" fmla="*/ 4 w 122"/>
                <a:gd name="T53" fmla="*/ 81 h 123"/>
                <a:gd name="T54" fmla="*/ 8 w 122"/>
                <a:gd name="T55" fmla="*/ 93 h 123"/>
                <a:gd name="T56" fmla="*/ 15 w 122"/>
                <a:gd name="T57" fmla="*/ 102 h 123"/>
                <a:gd name="T58" fmla="*/ 23 w 122"/>
                <a:gd name="T59" fmla="*/ 110 h 123"/>
                <a:gd name="T60" fmla="*/ 34 w 122"/>
                <a:gd name="T61" fmla="*/ 116 h 123"/>
                <a:gd name="T62" fmla="*/ 44 w 122"/>
                <a:gd name="T63" fmla="*/ 120 h 123"/>
                <a:gd name="T64" fmla="*/ 57 w 122"/>
                <a:gd name="T65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" h="123">
                  <a:moveTo>
                    <a:pt x="57" y="123"/>
                  </a:moveTo>
                  <a:lnTo>
                    <a:pt x="69" y="123"/>
                  </a:lnTo>
                  <a:lnTo>
                    <a:pt x="81" y="120"/>
                  </a:lnTo>
                  <a:lnTo>
                    <a:pt x="92" y="116"/>
                  </a:lnTo>
                  <a:lnTo>
                    <a:pt x="102" y="109"/>
                  </a:lnTo>
                  <a:lnTo>
                    <a:pt x="110" y="99"/>
                  </a:lnTo>
                  <a:lnTo>
                    <a:pt x="115" y="90"/>
                  </a:lnTo>
                  <a:lnTo>
                    <a:pt x="120" y="79"/>
                  </a:lnTo>
                  <a:lnTo>
                    <a:pt x="122" y="66"/>
                  </a:lnTo>
                  <a:lnTo>
                    <a:pt x="122" y="53"/>
                  </a:lnTo>
                  <a:lnTo>
                    <a:pt x="120" y="42"/>
                  </a:lnTo>
                  <a:lnTo>
                    <a:pt x="115" y="32"/>
                  </a:lnTo>
                  <a:lnTo>
                    <a:pt x="109" y="22"/>
                  </a:lnTo>
                  <a:lnTo>
                    <a:pt x="99" y="14"/>
                  </a:lnTo>
                  <a:lnTo>
                    <a:pt x="90" y="7"/>
                  </a:lnTo>
                  <a:lnTo>
                    <a:pt x="79" y="3"/>
                  </a:lnTo>
                  <a:lnTo>
                    <a:pt x="66" y="0"/>
                  </a:lnTo>
                  <a:lnTo>
                    <a:pt x="53" y="0"/>
                  </a:lnTo>
                  <a:lnTo>
                    <a:pt x="42" y="4"/>
                  </a:lnTo>
                  <a:lnTo>
                    <a:pt x="31" y="8"/>
                  </a:lnTo>
                  <a:lnTo>
                    <a:pt x="22" y="15"/>
                  </a:lnTo>
                  <a:lnTo>
                    <a:pt x="14" y="23"/>
                  </a:lnTo>
                  <a:lnTo>
                    <a:pt x="7" y="34"/>
                  </a:lnTo>
                  <a:lnTo>
                    <a:pt x="3" y="44"/>
                  </a:lnTo>
                  <a:lnTo>
                    <a:pt x="0" y="57"/>
                  </a:lnTo>
                  <a:lnTo>
                    <a:pt x="0" y="70"/>
                  </a:lnTo>
                  <a:lnTo>
                    <a:pt x="4" y="81"/>
                  </a:lnTo>
                  <a:lnTo>
                    <a:pt x="8" y="93"/>
                  </a:lnTo>
                  <a:lnTo>
                    <a:pt x="15" y="102"/>
                  </a:lnTo>
                  <a:lnTo>
                    <a:pt x="23" y="110"/>
                  </a:lnTo>
                  <a:lnTo>
                    <a:pt x="34" y="116"/>
                  </a:lnTo>
                  <a:lnTo>
                    <a:pt x="44" y="120"/>
                  </a:lnTo>
                  <a:lnTo>
                    <a:pt x="57" y="123"/>
                  </a:lnTo>
                  <a:close/>
                </a:path>
              </a:pathLst>
            </a:custGeom>
            <a:solidFill>
              <a:srgbClr val="F75C8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21"/>
            <p:cNvSpPr>
              <a:spLocks/>
            </p:cNvSpPr>
            <p:nvPr/>
          </p:nvSpPr>
          <p:spPr bwMode="auto">
            <a:xfrm>
              <a:off x="3335744" y="3383089"/>
              <a:ext cx="92075" cy="76200"/>
            </a:xfrm>
            <a:custGeom>
              <a:avLst/>
              <a:gdLst>
                <a:gd name="T0" fmla="*/ 79 w 117"/>
                <a:gd name="T1" fmla="*/ 79 h 94"/>
                <a:gd name="T2" fmla="*/ 89 w 117"/>
                <a:gd name="T3" fmla="*/ 71 h 94"/>
                <a:gd name="T4" fmla="*/ 98 w 117"/>
                <a:gd name="T5" fmla="*/ 63 h 94"/>
                <a:gd name="T6" fmla="*/ 106 w 117"/>
                <a:gd name="T7" fmla="*/ 54 h 94"/>
                <a:gd name="T8" fmla="*/ 112 w 117"/>
                <a:gd name="T9" fmla="*/ 45 h 94"/>
                <a:gd name="T10" fmla="*/ 116 w 117"/>
                <a:gd name="T11" fmla="*/ 36 h 94"/>
                <a:gd name="T12" fmla="*/ 117 w 117"/>
                <a:gd name="T13" fmla="*/ 28 h 94"/>
                <a:gd name="T14" fmla="*/ 117 w 117"/>
                <a:gd name="T15" fmla="*/ 20 h 94"/>
                <a:gd name="T16" fmla="*/ 113 w 117"/>
                <a:gd name="T17" fmla="*/ 13 h 94"/>
                <a:gd name="T18" fmla="*/ 107 w 117"/>
                <a:gd name="T19" fmla="*/ 7 h 94"/>
                <a:gd name="T20" fmla="*/ 101 w 117"/>
                <a:gd name="T21" fmla="*/ 2 h 94"/>
                <a:gd name="T22" fmla="*/ 92 w 117"/>
                <a:gd name="T23" fmla="*/ 0 h 94"/>
                <a:gd name="T24" fmla="*/ 82 w 117"/>
                <a:gd name="T25" fmla="*/ 0 h 94"/>
                <a:gd name="T26" fmla="*/ 72 w 117"/>
                <a:gd name="T27" fmla="*/ 1 h 94"/>
                <a:gd name="T28" fmla="*/ 60 w 117"/>
                <a:gd name="T29" fmla="*/ 3 h 94"/>
                <a:gd name="T30" fmla="*/ 49 w 117"/>
                <a:gd name="T31" fmla="*/ 8 h 94"/>
                <a:gd name="T32" fmla="*/ 37 w 117"/>
                <a:gd name="T33" fmla="*/ 15 h 94"/>
                <a:gd name="T34" fmla="*/ 27 w 117"/>
                <a:gd name="T35" fmla="*/ 23 h 94"/>
                <a:gd name="T36" fmla="*/ 18 w 117"/>
                <a:gd name="T37" fmla="*/ 31 h 94"/>
                <a:gd name="T38" fmla="*/ 11 w 117"/>
                <a:gd name="T39" fmla="*/ 40 h 94"/>
                <a:gd name="T40" fmla="*/ 5 w 117"/>
                <a:gd name="T41" fmla="*/ 49 h 94"/>
                <a:gd name="T42" fmla="*/ 1 w 117"/>
                <a:gd name="T43" fmla="*/ 59 h 94"/>
                <a:gd name="T44" fmla="*/ 0 w 117"/>
                <a:gd name="T45" fmla="*/ 68 h 94"/>
                <a:gd name="T46" fmla="*/ 0 w 117"/>
                <a:gd name="T47" fmla="*/ 76 h 94"/>
                <a:gd name="T48" fmla="*/ 4 w 117"/>
                <a:gd name="T49" fmla="*/ 83 h 94"/>
                <a:gd name="T50" fmla="*/ 10 w 117"/>
                <a:gd name="T51" fmla="*/ 89 h 94"/>
                <a:gd name="T52" fmla="*/ 16 w 117"/>
                <a:gd name="T53" fmla="*/ 92 h 94"/>
                <a:gd name="T54" fmla="*/ 25 w 117"/>
                <a:gd name="T55" fmla="*/ 94 h 94"/>
                <a:gd name="T56" fmla="*/ 35 w 117"/>
                <a:gd name="T57" fmla="*/ 94 h 94"/>
                <a:gd name="T58" fmla="*/ 45 w 117"/>
                <a:gd name="T59" fmla="*/ 93 h 94"/>
                <a:gd name="T60" fmla="*/ 56 w 117"/>
                <a:gd name="T61" fmla="*/ 91 h 94"/>
                <a:gd name="T62" fmla="*/ 67 w 117"/>
                <a:gd name="T63" fmla="*/ 86 h 94"/>
                <a:gd name="T64" fmla="*/ 79 w 117"/>
                <a:gd name="T65" fmla="*/ 7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7" h="94">
                  <a:moveTo>
                    <a:pt x="79" y="79"/>
                  </a:moveTo>
                  <a:lnTo>
                    <a:pt x="89" y="71"/>
                  </a:lnTo>
                  <a:lnTo>
                    <a:pt x="98" y="63"/>
                  </a:lnTo>
                  <a:lnTo>
                    <a:pt x="106" y="54"/>
                  </a:lnTo>
                  <a:lnTo>
                    <a:pt x="112" y="45"/>
                  </a:lnTo>
                  <a:lnTo>
                    <a:pt x="116" y="36"/>
                  </a:lnTo>
                  <a:lnTo>
                    <a:pt x="117" y="28"/>
                  </a:lnTo>
                  <a:lnTo>
                    <a:pt x="117" y="20"/>
                  </a:lnTo>
                  <a:lnTo>
                    <a:pt x="113" y="13"/>
                  </a:lnTo>
                  <a:lnTo>
                    <a:pt x="107" y="7"/>
                  </a:lnTo>
                  <a:lnTo>
                    <a:pt x="101" y="2"/>
                  </a:lnTo>
                  <a:lnTo>
                    <a:pt x="92" y="0"/>
                  </a:lnTo>
                  <a:lnTo>
                    <a:pt x="82" y="0"/>
                  </a:lnTo>
                  <a:lnTo>
                    <a:pt x="72" y="1"/>
                  </a:lnTo>
                  <a:lnTo>
                    <a:pt x="60" y="3"/>
                  </a:lnTo>
                  <a:lnTo>
                    <a:pt x="49" y="8"/>
                  </a:lnTo>
                  <a:lnTo>
                    <a:pt x="37" y="15"/>
                  </a:lnTo>
                  <a:lnTo>
                    <a:pt x="27" y="23"/>
                  </a:lnTo>
                  <a:lnTo>
                    <a:pt x="18" y="31"/>
                  </a:lnTo>
                  <a:lnTo>
                    <a:pt x="11" y="40"/>
                  </a:lnTo>
                  <a:lnTo>
                    <a:pt x="5" y="49"/>
                  </a:lnTo>
                  <a:lnTo>
                    <a:pt x="1" y="59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4" y="83"/>
                  </a:lnTo>
                  <a:lnTo>
                    <a:pt x="10" y="89"/>
                  </a:lnTo>
                  <a:lnTo>
                    <a:pt x="16" y="92"/>
                  </a:lnTo>
                  <a:lnTo>
                    <a:pt x="25" y="94"/>
                  </a:lnTo>
                  <a:lnTo>
                    <a:pt x="35" y="94"/>
                  </a:lnTo>
                  <a:lnTo>
                    <a:pt x="45" y="93"/>
                  </a:lnTo>
                  <a:lnTo>
                    <a:pt x="56" y="91"/>
                  </a:lnTo>
                  <a:lnTo>
                    <a:pt x="67" y="86"/>
                  </a:lnTo>
                  <a:lnTo>
                    <a:pt x="79" y="79"/>
                  </a:lnTo>
                  <a:close/>
                </a:path>
              </a:pathLst>
            </a:custGeom>
            <a:solidFill>
              <a:srgbClr val="F75C8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2"/>
            <p:cNvSpPr>
              <a:spLocks/>
            </p:cNvSpPr>
            <p:nvPr/>
          </p:nvSpPr>
          <p:spPr bwMode="auto">
            <a:xfrm>
              <a:off x="3262719" y="3233864"/>
              <a:ext cx="47625" cy="49212"/>
            </a:xfrm>
            <a:custGeom>
              <a:avLst/>
              <a:gdLst>
                <a:gd name="T0" fmla="*/ 28 w 61"/>
                <a:gd name="T1" fmla="*/ 61 h 61"/>
                <a:gd name="T2" fmla="*/ 41 w 61"/>
                <a:gd name="T3" fmla="*/ 60 h 61"/>
                <a:gd name="T4" fmla="*/ 50 w 61"/>
                <a:gd name="T5" fmla="*/ 54 h 61"/>
                <a:gd name="T6" fmla="*/ 58 w 61"/>
                <a:gd name="T7" fmla="*/ 45 h 61"/>
                <a:gd name="T8" fmla="*/ 61 w 61"/>
                <a:gd name="T9" fmla="*/ 34 h 61"/>
                <a:gd name="T10" fmla="*/ 60 w 61"/>
                <a:gd name="T11" fmla="*/ 21 h 61"/>
                <a:gd name="T12" fmla="*/ 54 w 61"/>
                <a:gd name="T13" fmla="*/ 10 h 61"/>
                <a:gd name="T14" fmla="*/ 44 w 61"/>
                <a:gd name="T15" fmla="*/ 4 h 61"/>
                <a:gd name="T16" fmla="*/ 32 w 61"/>
                <a:gd name="T17" fmla="*/ 0 h 61"/>
                <a:gd name="T18" fmla="*/ 20 w 61"/>
                <a:gd name="T19" fmla="*/ 1 h 61"/>
                <a:gd name="T20" fmla="*/ 11 w 61"/>
                <a:gd name="T21" fmla="*/ 7 h 61"/>
                <a:gd name="T22" fmla="*/ 4 w 61"/>
                <a:gd name="T23" fmla="*/ 17 h 61"/>
                <a:gd name="T24" fmla="*/ 0 w 61"/>
                <a:gd name="T25" fmla="*/ 29 h 61"/>
                <a:gd name="T26" fmla="*/ 1 w 61"/>
                <a:gd name="T27" fmla="*/ 40 h 61"/>
                <a:gd name="T28" fmla="*/ 7 w 61"/>
                <a:gd name="T29" fmla="*/ 51 h 61"/>
                <a:gd name="T30" fmla="*/ 16 w 61"/>
                <a:gd name="T31" fmla="*/ 58 h 61"/>
                <a:gd name="T32" fmla="*/ 28 w 61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61">
                  <a:moveTo>
                    <a:pt x="28" y="61"/>
                  </a:moveTo>
                  <a:lnTo>
                    <a:pt x="41" y="60"/>
                  </a:lnTo>
                  <a:lnTo>
                    <a:pt x="50" y="54"/>
                  </a:lnTo>
                  <a:lnTo>
                    <a:pt x="58" y="45"/>
                  </a:lnTo>
                  <a:lnTo>
                    <a:pt x="61" y="34"/>
                  </a:lnTo>
                  <a:lnTo>
                    <a:pt x="60" y="21"/>
                  </a:lnTo>
                  <a:lnTo>
                    <a:pt x="54" y="10"/>
                  </a:lnTo>
                  <a:lnTo>
                    <a:pt x="44" y="4"/>
                  </a:lnTo>
                  <a:lnTo>
                    <a:pt x="32" y="0"/>
                  </a:lnTo>
                  <a:lnTo>
                    <a:pt x="20" y="1"/>
                  </a:lnTo>
                  <a:lnTo>
                    <a:pt x="11" y="7"/>
                  </a:lnTo>
                  <a:lnTo>
                    <a:pt x="4" y="17"/>
                  </a:lnTo>
                  <a:lnTo>
                    <a:pt x="0" y="29"/>
                  </a:lnTo>
                  <a:lnTo>
                    <a:pt x="1" y="40"/>
                  </a:lnTo>
                  <a:lnTo>
                    <a:pt x="7" y="51"/>
                  </a:lnTo>
                  <a:lnTo>
                    <a:pt x="16" y="58"/>
                  </a:lnTo>
                  <a:lnTo>
                    <a:pt x="28" y="61"/>
                  </a:lnTo>
                  <a:close/>
                </a:path>
              </a:pathLst>
            </a:custGeom>
            <a:solidFill>
              <a:srgbClr val="F75C8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23"/>
            <p:cNvSpPr>
              <a:spLocks/>
            </p:cNvSpPr>
            <p:nvPr/>
          </p:nvSpPr>
          <p:spPr bwMode="auto">
            <a:xfrm>
              <a:off x="3307169" y="3314827"/>
              <a:ext cx="47625" cy="49212"/>
            </a:xfrm>
            <a:custGeom>
              <a:avLst/>
              <a:gdLst>
                <a:gd name="T0" fmla="*/ 28 w 61"/>
                <a:gd name="T1" fmla="*/ 61 h 61"/>
                <a:gd name="T2" fmla="*/ 40 w 61"/>
                <a:gd name="T3" fmla="*/ 59 h 61"/>
                <a:gd name="T4" fmla="*/ 50 w 61"/>
                <a:gd name="T5" fmla="*/ 53 h 61"/>
                <a:gd name="T6" fmla="*/ 57 w 61"/>
                <a:gd name="T7" fmla="*/ 43 h 61"/>
                <a:gd name="T8" fmla="*/ 61 w 61"/>
                <a:gd name="T9" fmla="*/ 32 h 61"/>
                <a:gd name="T10" fmla="*/ 60 w 61"/>
                <a:gd name="T11" fmla="*/ 20 h 61"/>
                <a:gd name="T12" fmla="*/ 54 w 61"/>
                <a:gd name="T13" fmla="*/ 10 h 61"/>
                <a:gd name="T14" fmla="*/ 45 w 61"/>
                <a:gd name="T15" fmla="*/ 3 h 61"/>
                <a:gd name="T16" fmla="*/ 33 w 61"/>
                <a:gd name="T17" fmla="*/ 0 h 61"/>
                <a:gd name="T18" fmla="*/ 20 w 61"/>
                <a:gd name="T19" fmla="*/ 1 h 61"/>
                <a:gd name="T20" fmla="*/ 10 w 61"/>
                <a:gd name="T21" fmla="*/ 7 h 61"/>
                <a:gd name="T22" fmla="*/ 3 w 61"/>
                <a:gd name="T23" fmla="*/ 16 h 61"/>
                <a:gd name="T24" fmla="*/ 0 w 61"/>
                <a:gd name="T25" fmla="*/ 27 h 61"/>
                <a:gd name="T26" fmla="*/ 1 w 61"/>
                <a:gd name="T27" fmla="*/ 40 h 61"/>
                <a:gd name="T28" fmla="*/ 8 w 61"/>
                <a:gd name="T29" fmla="*/ 49 h 61"/>
                <a:gd name="T30" fmla="*/ 17 w 61"/>
                <a:gd name="T31" fmla="*/ 57 h 61"/>
                <a:gd name="T32" fmla="*/ 28 w 61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61">
                  <a:moveTo>
                    <a:pt x="28" y="61"/>
                  </a:moveTo>
                  <a:lnTo>
                    <a:pt x="40" y="59"/>
                  </a:lnTo>
                  <a:lnTo>
                    <a:pt x="50" y="53"/>
                  </a:lnTo>
                  <a:lnTo>
                    <a:pt x="57" y="43"/>
                  </a:lnTo>
                  <a:lnTo>
                    <a:pt x="61" y="32"/>
                  </a:lnTo>
                  <a:lnTo>
                    <a:pt x="60" y="20"/>
                  </a:lnTo>
                  <a:lnTo>
                    <a:pt x="54" y="10"/>
                  </a:lnTo>
                  <a:lnTo>
                    <a:pt x="45" y="3"/>
                  </a:lnTo>
                  <a:lnTo>
                    <a:pt x="33" y="0"/>
                  </a:lnTo>
                  <a:lnTo>
                    <a:pt x="20" y="1"/>
                  </a:lnTo>
                  <a:lnTo>
                    <a:pt x="10" y="7"/>
                  </a:lnTo>
                  <a:lnTo>
                    <a:pt x="3" y="16"/>
                  </a:lnTo>
                  <a:lnTo>
                    <a:pt x="0" y="27"/>
                  </a:lnTo>
                  <a:lnTo>
                    <a:pt x="1" y="40"/>
                  </a:lnTo>
                  <a:lnTo>
                    <a:pt x="8" y="49"/>
                  </a:lnTo>
                  <a:lnTo>
                    <a:pt x="17" y="57"/>
                  </a:lnTo>
                  <a:lnTo>
                    <a:pt x="28" y="61"/>
                  </a:lnTo>
                  <a:close/>
                </a:path>
              </a:pathLst>
            </a:custGeom>
            <a:solidFill>
              <a:srgbClr val="F75C8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24"/>
            <p:cNvSpPr>
              <a:spLocks/>
            </p:cNvSpPr>
            <p:nvPr/>
          </p:nvSpPr>
          <p:spPr bwMode="auto">
            <a:xfrm>
              <a:off x="3120343" y="3086354"/>
              <a:ext cx="182563" cy="163512"/>
            </a:xfrm>
            <a:custGeom>
              <a:avLst/>
              <a:gdLst>
                <a:gd name="T0" fmla="*/ 230 w 230"/>
                <a:gd name="T1" fmla="*/ 134 h 207"/>
                <a:gd name="T2" fmla="*/ 137 w 230"/>
                <a:gd name="T3" fmla="*/ 136 h 207"/>
                <a:gd name="T4" fmla="*/ 89 w 230"/>
                <a:gd name="T5" fmla="*/ 207 h 207"/>
                <a:gd name="T6" fmla="*/ 71 w 230"/>
                <a:gd name="T7" fmla="*/ 135 h 207"/>
                <a:gd name="T8" fmla="*/ 0 w 230"/>
                <a:gd name="T9" fmla="*/ 123 h 207"/>
                <a:gd name="T10" fmla="*/ 65 w 230"/>
                <a:gd name="T11" fmla="*/ 72 h 207"/>
                <a:gd name="T12" fmla="*/ 69 w 230"/>
                <a:gd name="T13" fmla="*/ 6 h 207"/>
                <a:gd name="T14" fmla="*/ 129 w 230"/>
                <a:gd name="T15" fmla="*/ 34 h 207"/>
                <a:gd name="T16" fmla="*/ 203 w 230"/>
                <a:gd name="T17" fmla="*/ 0 h 207"/>
                <a:gd name="T18" fmla="*/ 172 w 230"/>
                <a:gd name="T19" fmla="*/ 74 h 207"/>
                <a:gd name="T20" fmla="*/ 230 w 230"/>
                <a:gd name="T21" fmla="*/ 13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07">
                  <a:moveTo>
                    <a:pt x="230" y="134"/>
                  </a:moveTo>
                  <a:lnTo>
                    <a:pt x="137" y="136"/>
                  </a:lnTo>
                  <a:lnTo>
                    <a:pt x="89" y="207"/>
                  </a:lnTo>
                  <a:lnTo>
                    <a:pt x="71" y="135"/>
                  </a:lnTo>
                  <a:lnTo>
                    <a:pt x="0" y="123"/>
                  </a:lnTo>
                  <a:lnTo>
                    <a:pt x="65" y="72"/>
                  </a:lnTo>
                  <a:lnTo>
                    <a:pt x="69" y="6"/>
                  </a:lnTo>
                  <a:lnTo>
                    <a:pt x="129" y="34"/>
                  </a:lnTo>
                  <a:lnTo>
                    <a:pt x="203" y="0"/>
                  </a:lnTo>
                  <a:lnTo>
                    <a:pt x="172" y="74"/>
                  </a:lnTo>
                  <a:lnTo>
                    <a:pt x="230" y="134"/>
                  </a:lnTo>
                  <a:close/>
                </a:path>
              </a:pathLst>
            </a:custGeom>
            <a:solidFill>
              <a:srgbClr val="F75C8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25"/>
            <p:cNvSpPr>
              <a:spLocks/>
            </p:cNvSpPr>
            <p:nvPr/>
          </p:nvSpPr>
          <p:spPr bwMode="auto">
            <a:xfrm>
              <a:off x="2932519" y="3354514"/>
              <a:ext cx="87313" cy="80962"/>
            </a:xfrm>
            <a:custGeom>
              <a:avLst/>
              <a:gdLst>
                <a:gd name="T0" fmla="*/ 94 w 111"/>
                <a:gd name="T1" fmla="*/ 89 h 103"/>
                <a:gd name="T2" fmla="*/ 106 w 111"/>
                <a:gd name="T3" fmla="*/ 73 h 103"/>
                <a:gd name="T4" fmla="*/ 111 w 111"/>
                <a:gd name="T5" fmla="*/ 54 h 103"/>
                <a:gd name="T6" fmla="*/ 108 w 111"/>
                <a:gd name="T7" fmla="*/ 35 h 103"/>
                <a:gd name="T8" fmla="*/ 97 w 111"/>
                <a:gd name="T9" fmla="*/ 16 h 103"/>
                <a:gd name="T10" fmla="*/ 89 w 111"/>
                <a:gd name="T11" fmla="*/ 9 h 103"/>
                <a:gd name="T12" fmla="*/ 79 w 111"/>
                <a:gd name="T13" fmla="*/ 5 h 103"/>
                <a:gd name="T14" fmla="*/ 70 w 111"/>
                <a:gd name="T15" fmla="*/ 1 h 103"/>
                <a:gd name="T16" fmla="*/ 58 w 111"/>
                <a:gd name="T17" fmla="*/ 0 h 103"/>
                <a:gd name="T18" fmla="*/ 48 w 111"/>
                <a:gd name="T19" fmla="*/ 0 h 103"/>
                <a:gd name="T20" fmla="*/ 37 w 111"/>
                <a:gd name="T21" fmla="*/ 2 h 103"/>
                <a:gd name="T22" fmla="*/ 28 w 111"/>
                <a:gd name="T23" fmla="*/ 7 h 103"/>
                <a:gd name="T24" fmla="*/ 19 w 111"/>
                <a:gd name="T25" fmla="*/ 13 h 103"/>
                <a:gd name="T26" fmla="*/ 6 w 111"/>
                <a:gd name="T27" fmla="*/ 29 h 103"/>
                <a:gd name="T28" fmla="*/ 0 w 111"/>
                <a:gd name="T29" fmla="*/ 48 h 103"/>
                <a:gd name="T30" fmla="*/ 4 w 111"/>
                <a:gd name="T31" fmla="*/ 68 h 103"/>
                <a:gd name="T32" fmla="*/ 15 w 111"/>
                <a:gd name="T33" fmla="*/ 85 h 103"/>
                <a:gd name="T34" fmla="*/ 23 w 111"/>
                <a:gd name="T35" fmla="*/ 92 h 103"/>
                <a:gd name="T36" fmla="*/ 33 w 111"/>
                <a:gd name="T37" fmla="*/ 98 h 103"/>
                <a:gd name="T38" fmla="*/ 43 w 111"/>
                <a:gd name="T39" fmla="*/ 101 h 103"/>
                <a:gd name="T40" fmla="*/ 53 w 111"/>
                <a:gd name="T41" fmla="*/ 103 h 103"/>
                <a:gd name="T42" fmla="*/ 64 w 111"/>
                <a:gd name="T43" fmla="*/ 103 h 103"/>
                <a:gd name="T44" fmla="*/ 74 w 111"/>
                <a:gd name="T45" fmla="*/ 99 h 103"/>
                <a:gd name="T46" fmla="*/ 85 w 111"/>
                <a:gd name="T47" fmla="*/ 96 h 103"/>
                <a:gd name="T48" fmla="*/ 94 w 111"/>
                <a:gd name="T49" fmla="*/ 8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1" h="103">
                  <a:moveTo>
                    <a:pt x="94" y="89"/>
                  </a:moveTo>
                  <a:lnTo>
                    <a:pt x="106" y="73"/>
                  </a:lnTo>
                  <a:lnTo>
                    <a:pt x="111" y="54"/>
                  </a:lnTo>
                  <a:lnTo>
                    <a:pt x="108" y="35"/>
                  </a:lnTo>
                  <a:lnTo>
                    <a:pt x="97" y="16"/>
                  </a:lnTo>
                  <a:lnTo>
                    <a:pt x="89" y="9"/>
                  </a:lnTo>
                  <a:lnTo>
                    <a:pt x="79" y="5"/>
                  </a:lnTo>
                  <a:lnTo>
                    <a:pt x="70" y="1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7" y="2"/>
                  </a:lnTo>
                  <a:lnTo>
                    <a:pt x="28" y="7"/>
                  </a:lnTo>
                  <a:lnTo>
                    <a:pt x="19" y="13"/>
                  </a:lnTo>
                  <a:lnTo>
                    <a:pt x="6" y="29"/>
                  </a:lnTo>
                  <a:lnTo>
                    <a:pt x="0" y="48"/>
                  </a:lnTo>
                  <a:lnTo>
                    <a:pt x="4" y="68"/>
                  </a:lnTo>
                  <a:lnTo>
                    <a:pt x="15" y="85"/>
                  </a:lnTo>
                  <a:lnTo>
                    <a:pt x="23" y="92"/>
                  </a:lnTo>
                  <a:lnTo>
                    <a:pt x="33" y="98"/>
                  </a:lnTo>
                  <a:lnTo>
                    <a:pt x="43" y="101"/>
                  </a:lnTo>
                  <a:lnTo>
                    <a:pt x="53" y="103"/>
                  </a:lnTo>
                  <a:lnTo>
                    <a:pt x="64" y="103"/>
                  </a:lnTo>
                  <a:lnTo>
                    <a:pt x="74" y="99"/>
                  </a:lnTo>
                  <a:lnTo>
                    <a:pt x="85" y="96"/>
                  </a:lnTo>
                  <a:lnTo>
                    <a:pt x="94" y="89"/>
                  </a:lnTo>
                  <a:close/>
                </a:path>
              </a:pathLst>
            </a:custGeom>
            <a:solidFill>
              <a:srgbClr val="F75C8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26"/>
            <p:cNvSpPr>
              <a:spLocks/>
            </p:cNvSpPr>
            <p:nvPr/>
          </p:nvSpPr>
          <p:spPr bwMode="auto">
            <a:xfrm>
              <a:off x="2994432" y="3465639"/>
              <a:ext cx="88900" cy="80962"/>
            </a:xfrm>
            <a:custGeom>
              <a:avLst/>
              <a:gdLst>
                <a:gd name="T0" fmla="*/ 92 w 110"/>
                <a:gd name="T1" fmla="*/ 90 h 103"/>
                <a:gd name="T2" fmla="*/ 105 w 110"/>
                <a:gd name="T3" fmla="*/ 74 h 103"/>
                <a:gd name="T4" fmla="*/ 110 w 110"/>
                <a:gd name="T5" fmla="*/ 55 h 103"/>
                <a:gd name="T6" fmla="*/ 107 w 110"/>
                <a:gd name="T7" fmla="*/ 35 h 103"/>
                <a:gd name="T8" fmla="*/ 96 w 110"/>
                <a:gd name="T9" fmla="*/ 18 h 103"/>
                <a:gd name="T10" fmla="*/ 87 w 110"/>
                <a:gd name="T11" fmla="*/ 11 h 103"/>
                <a:gd name="T12" fmla="*/ 78 w 110"/>
                <a:gd name="T13" fmla="*/ 5 h 103"/>
                <a:gd name="T14" fmla="*/ 68 w 110"/>
                <a:gd name="T15" fmla="*/ 2 h 103"/>
                <a:gd name="T16" fmla="*/ 58 w 110"/>
                <a:gd name="T17" fmla="*/ 0 h 103"/>
                <a:gd name="T18" fmla="*/ 47 w 110"/>
                <a:gd name="T19" fmla="*/ 0 h 103"/>
                <a:gd name="T20" fmla="*/ 37 w 110"/>
                <a:gd name="T21" fmla="*/ 3 h 103"/>
                <a:gd name="T22" fmla="*/ 26 w 110"/>
                <a:gd name="T23" fmla="*/ 7 h 103"/>
                <a:gd name="T24" fmla="*/ 17 w 110"/>
                <a:gd name="T25" fmla="*/ 13 h 103"/>
                <a:gd name="T26" fmla="*/ 5 w 110"/>
                <a:gd name="T27" fmla="*/ 29 h 103"/>
                <a:gd name="T28" fmla="*/ 0 w 110"/>
                <a:gd name="T29" fmla="*/ 49 h 103"/>
                <a:gd name="T30" fmla="*/ 3 w 110"/>
                <a:gd name="T31" fmla="*/ 68 h 103"/>
                <a:gd name="T32" fmla="*/ 15 w 110"/>
                <a:gd name="T33" fmla="*/ 86 h 103"/>
                <a:gd name="T34" fmla="*/ 23 w 110"/>
                <a:gd name="T35" fmla="*/ 93 h 103"/>
                <a:gd name="T36" fmla="*/ 32 w 110"/>
                <a:gd name="T37" fmla="*/ 98 h 103"/>
                <a:gd name="T38" fmla="*/ 43 w 110"/>
                <a:gd name="T39" fmla="*/ 102 h 103"/>
                <a:gd name="T40" fmla="*/ 53 w 110"/>
                <a:gd name="T41" fmla="*/ 103 h 103"/>
                <a:gd name="T42" fmla="*/ 63 w 110"/>
                <a:gd name="T43" fmla="*/ 103 h 103"/>
                <a:gd name="T44" fmla="*/ 74 w 110"/>
                <a:gd name="T45" fmla="*/ 101 h 103"/>
                <a:gd name="T46" fmla="*/ 83 w 110"/>
                <a:gd name="T47" fmla="*/ 96 h 103"/>
                <a:gd name="T48" fmla="*/ 92 w 110"/>
                <a:gd name="T49" fmla="*/ 9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0" h="103">
                  <a:moveTo>
                    <a:pt x="92" y="90"/>
                  </a:moveTo>
                  <a:lnTo>
                    <a:pt x="105" y="74"/>
                  </a:lnTo>
                  <a:lnTo>
                    <a:pt x="110" y="55"/>
                  </a:lnTo>
                  <a:lnTo>
                    <a:pt x="107" y="35"/>
                  </a:lnTo>
                  <a:lnTo>
                    <a:pt x="96" y="18"/>
                  </a:lnTo>
                  <a:lnTo>
                    <a:pt x="87" y="11"/>
                  </a:lnTo>
                  <a:lnTo>
                    <a:pt x="78" y="5"/>
                  </a:lnTo>
                  <a:lnTo>
                    <a:pt x="68" y="2"/>
                  </a:lnTo>
                  <a:lnTo>
                    <a:pt x="58" y="0"/>
                  </a:lnTo>
                  <a:lnTo>
                    <a:pt x="47" y="0"/>
                  </a:lnTo>
                  <a:lnTo>
                    <a:pt x="37" y="3"/>
                  </a:lnTo>
                  <a:lnTo>
                    <a:pt x="26" y="7"/>
                  </a:lnTo>
                  <a:lnTo>
                    <a:pt x="17" y="13"/>
                  </a:lnTo>
                  <a:lnTo>
                    <a:pt x="5" y="29"/>
                  </a:lnTo>
                  <a:lnTo>
                    <a:pt x="0" y="49"/>
                  </a:lnTo>
                  <a:lnTo>
                    <a:pt x="3" y="68"/>
                  </a:lnTo>
                  <a:lnTo>
                    <a:pt x="15" y="86"/>
                  </a:lnTo>
                  <a:lnTo>
                    <a:pt x="23" y="93"/>
                  </a:lnTo>
                  <a:lnTo>
                    <a:pt x="32" y="98"/>
                  </a:lnTo>
                  <a:lnTo>
                    <a:pt x="43" y="102"/>
                  </a:lnTo>
                  <a:lnTo>
                    <a:pt x="53" y="103"/>
                  </a:lnTo>
                  <a:lnTo>
                    <a:pt x="63" y="103"/>
                  </a:lnTo>
                  <a:lnTo>
                    <a:pt x="74" y="101"/>
                  </a:lnTo>
                  <a:lnTo>
                    <a:pt x="83" y="96"/>
                  </a:lnTo>
                  <a:lnTo>
                    <a:pt x="92" y="90"/>
                  </a:lnTo>
                  <a:close/>
                </a:path>
              </a:pathLst>
            </a:custGeom>
            <a:solidFill>
              <a:srgbClr val="F75C8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27"/>
            <p:cNvSpPr>
              <a:spLocks/>
            </p:cNvSpPr>
            <p:nvPr/>
          </p:nvSpPr>
          <p:spPr bwMode="auto">
            <a:xfrm>
              <a:off x="3107144" y="3387852"/>
              <a:ext cx="88900" cy="82550"/>
            </a:xfrm>
            <a:custGeom>
              <a:avLst/>
              <a:gdLst>
                <a:gd name="T0" fmla="*/ 93 w 110"/>
                <a:gd name="T1" fmla="*/ 90 h 103"/>
                <a:gd name="T2" fmla="*/ 106 w 110"/>
                <a:gd name="T3" fmla="*/ 73 h 103"/>
                <a:gd name="T4" fmla="*/ 110 w 110"/>
                <a:gd name="T5" fmla="*/ 54 h 103"/>
                <a:gd name="T6" fmla="*/ 107 w 110"/>
                <a:gd name="T7" fmla="*/ 34 h 103"/>
                <a:gd name="T8" fmla="*/ 95 w 110"/>
                <a:gd name="T9" fmla="*/ 17 h 103"/>
                <a:gd name="T10" fmla="*/ 87 w 110"/>
                <a:gd name="T11" fmla="*/ 10 h 103"/>
                <a:gd name="T12" fmla="*/ 78 w 110"/>
                <a:gd name="T13" fmla="*/ 5 h 103"/>
                <a:gd name="T14" fmla="*/ 68 w 110"/>
                <a:gd name="T15" fmla="*/ 2 h 103"/>
                <a:gd name="T16" fmla="*/ 57 w 110"/>
                <a:gd name="T17" fmla="*/ 0 h 103"/>
                <a:gd name="T18" fmla="*/ 47 w 110"/>
                <a:gd name="T19" fmla="*/ 1 h 103"/>
                <a:gd name="T20" fmla="*/ 36 w 110"/>
                <a:gd name="T21" fmla="*/ 3 h 103"/>
                <a:gd name="T22" fmla="*/ 27 w 110"/>
                <a:gd name="T23" fmla="*/ 8 h 103"/>
                <a:gd name="T24" fmla="*/ 18 w 110"/>
                <a:gd name="T25" fmla="*/ 14 h 103"/>
                <a:gd name="T26" fmla="*/ 5 w 110"/>
                <a:gd name="T27" fmla="*/ 30 h 103"/>
                <a:gd name="T28" fmla="*/ 0 w 110"/>
                <a:gd name="T29" fmla="*/ 48 h 103"/>
                <a:gd name="T30" fmla="*/ 3 w 110"/>
                <a:gd name="T31" fmla="*/ 68 h 103"/>
                <a:gd name="T32" fmla="*/ 15 w 110"/>
                <a:gd name="T33" fmla="*/ 86 h 103"/>
                <a:gd name="T34" fmla="*/ 23 w 110"/>
                <a:gd name="T35" fmla="*/ 93 h 103"/>
                <a:gd name="T36" fmla="*/ 32 w 110"/>
                <a:gd name="T37" fmla="*/ 98 h 103"/>
                <a:gd name="T38" fmla="*/ 42 w 110"/>
                <a:gd name="T39" fmla="*/ 101 h 103"/>
                <a:gd name="T40" fmla="*/ 53 w 110"/>
                <a:gd name="T41" fmla="*/ 103 h 103"/>
                <a:gd name="T42" fmla="*/ 63 w 110"/>
                <a:gd name="T43" fmla="*/ 102 h 103"/>
                <a:gd name="T44" fmla="*/ 73 w 110"/>
                <a:gd name="T45" fmla="*/ 100 h 103"/>
                <a:gd name="T46" fmla="*/ 84 w 110"/>
                <a:gd name="T47" fmla="*/ 95 h 103"/>
                <a:gd name="T48" fmla="*/ 93 w 110"/>
                <a:gd name="T49" fmla="*/ 9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0" h="103">
                  <a:moveTo>
                    <a:pt x="93" y="90"/>
                  </a:moveTo>
                  <a:lnTo>
                    <a:pt x="106" y="73"/>
                  </a:lnTo>
                  <a:lnTo>
                    <a:pt x="110" y="54"/>
                  </a:lnTo>
                  <a:lnTo>
                    <a:pt x="107" y="34"/>
                  </a:lnTo>
                  <a:lnTo>
                    <a:pt x="95" y="17"/>
                  </a:lnTo>
                  <a:lnTo>
                    <a:pt x="87" y="10"/>
                  </a:lnTo>
                  <a:lnTo>
                    <a:pt x="78" y="5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6" y="3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5" y="30"/>
                  </a:lnTo>
                  <a:lnTo>
                    <a:pt x="0" y="48"/>
                  </a:lnTo>
                  <a:lnTo>
                    <a:pt x="3" y="68"/>
                  </a:lnTo>
                  <a:lnTo>
                    <a:pt x="15" y="86"/>
                  </a:lnTo>
                  <a:lnTo>
                    <a:pt x="23" y="93"/>
                  </a:lnTo>
                  <a:lnTo>
                    <a:pt x="32" y="98"/>
                  </a:lnTo>
                  <a:lnTo>
                    <a:pt x="42" y="101"/>
                  </a:lnTo>
                  <a:lnTo>
                    <a:pt x="53" y="103"/>
                  </a:lnTo>
                  <a:lnTo>
                    <a:pt x="63" y="102"/>
                  </a:lnTo>
                  <a:lnTo>
                    <a:pt x="73" y="100"/>
                  </a:lnTo>
                  <a:lnTo>
                    <a:pt x="84" y="95"/>
                  </a:lnTo>
                  <a:lnTo>
                    <a:pt x="93" y="90"/>
                  </a:lnTo>
                  <a:close/>
                </a:path>
              </a:pathLst>
            </a:custGeom>
            <a:solidFill>
              <a:srgbClr val="F75C8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28"/>
            <p:cNvSpPr>
              <a:spLocks/>
            </p:cNvSpPr>
            <p:nvPr/>
          </p:nvSpPr>
          <p:spPr bwMode="auto">
            <a:xfrm>
              <a:off x="3046819" y="3283077"/>
              <a:ext cx="87313" cy="82550"/>
            </a:xfrm>
            <a:custGeom>
              <a:avLst/>
              <a:gdLst>
                <a:gd name="T0" fmla="*/ 94 w 111"/>
                <a:gd name="T1" fmla="*/ 90 h 104"/>
                <a:gd name="T2" fmla="*/ 106 w 111"/>
                <a:gd name="T3" fmla="*/ 74 h 104"/>
                <a:gd name="T4" fmla="*/ 111 w 111"/>
                <a:gd name="T5" fmla="*/ 54 h 104"/>
                <a:gd name="T6" fmla="*/ 108 w 111"/>
                <a:gd name="T7" fmla="*/ 35 h 104"/>
                <a:gd name="T8" fmla="*/ 96 w 111"/>
                <a:gd name="T9" fmla="*/ 18 h 104"/>
                <a:gd name="T10" fmla="*/ 88 w 111"/>
                <a:gd name="T11" fmla="*/ 11 h 104"/>
                <a:gd name="T12" fmla="*/ 79 w 111"/>
                <a:gd name="T13" fmla="*/ 6 h 104"/>
                <a:gd name="T14" fmla="*/ 68 w 111"/>
                <a:gd name="T15" fmla="*/ 3 h 104"/>
                <a:gd name="T16" fmla="*/ 58 w 111"/>
                <a:gd name="T17" fmla="*/ 0 h 104"/>
                <a:gd name="T18" fmla="*/ 48 w 111"/>
                <a:gd name="T19" fmla="*/ 1 h 104"/>
                <a:gd name="T20" fmla="*/ 37 w 111"/>
                <a:gd name="T21" fmla="*/ 4 h 104"/>
                <a:gd name="T22" fmla="*/ 28 w 111"/>
                <a:gd name="T23" fmla="*/ 8 h 104"/>
                <a:gd name="T24" fmla="*/ 19 w 111"/>
                <a:gd name="T25" fmla="*/ 14 h 104"/>
                <a:gd name="T26" fmla="*/ 6 w 111"/>
                <a:gd name="T27" fmla="*/ 30 h 104"/>
                <a:gd name="T28" fmla="*/ 0 w 111"/>
                <a:gd name="T29" fmla="*/ 49 h 104"/>
                <a:gd name="T30" fmla="*/ 4 w 111"/>
                <a:gd name="T31" fmla="*/ 68 h 104"/>
                <a:gd name="T32" fmla="*/ 15 w 111"/>
                <a:gd name="T33" fmla="*/ 87 h 104"/>
                <a:gd name="T34" fmla="*/ 23 w 111"/>
                <a:gd name="T35" fmla="*/ 94 h 104"/>
                <a:gd name="T36" fmla="*/ 33 w 111"/>
                <a:gd name="T37" fmla="*/ 98 h 104"/>
                <a:gd name="T38" fmla="*/ 43 w 111"/>
                <a:gd name="T39" fmla="*/ 102 h 104"/>
                <a:gd name="T40" fmla="*/ 53 w 111"/>
                <a:gd name="T41" fmla="*/ 104 h 104"/>
                <a:gd name="T42" fmla="*/ 64 w 111"/>
                <a:gd name="T43" fmla="*/ 103 h 104"/>
                <a:gd name="T44" fmla="*/ 74 w 111"/>
                <a:gd name="T45" fmla="*/ 100 h 104"/>
                <a:gd name="T46" fmla="*/ 84 w 111"/>
                <a:gd name="T47" fmla="*/ 96 h 104"/>
                <a:gd name="T48" fmla="*/ 94 w 111"/>
                <a:gd name="T49" fmla="*/ 9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1" h="104">
                  <a:moveTo>
                    <a:pt x="94" y="90"/>
                  </a:moveTo>
                  <a:lnTo>
                    <a:pt x="106" y="74"/>
                  </a:lnTo>
                  <a:lnTo>
                    <a:pt x="111" y="54"/>
                  </a:lnTo>
                  <a:lnTo>
                    <a:pt x="108" y="35"/>
                  </a:lnTo>
                  <a:lnTo>
                    <a:pt x="96" y="18"/>
                  </a:lnTo>
                  <a:lnTo>
                    <a:pt x="88" y="11"/>
                  </a:lnTo>
                  <a:lnTo>
                    <a:pt x="79" y="6"/>
                  </a:lnTo>
                  <a:lnTo>
                    <a:pt x="68" y="3"/>
                  </a:lnTo>
                  <a:lnTo>
                    <a:pt x="58" y="0"/>
                  </a:lnTo>
                  <a:lnTo>
                    <a:pt x="48" y="1"/>
                  </a:lnTo>
                  <a:lnTo>
                    <a:pt x="37" y="4"/>
                  </a:lnTo>
                  <a:lnTo>
                    <a:pt x="28" y="8"/>
                  </a:lnTo>
                  <a:lnTo>
                    <a:pt x="19" y="14"/>
                  </a:lnTo>
                  <a:lnTo>
                    <a:pt x="6" y="30"/>
                  </a:lnTo>
                  <a:lnTo>
                    <a:pt x="0" y="49"/>
                  </a:lnTo>
                  <a:lnTo>
                    <a:pt x="4" y="68"/>
                  </a:lnTo>
                  <a:lnTo>
                    <a:pt x="15" y="87"/>
                  </a:lnTo>
                  <a:lnTo>
                    <a:pt x="23" y="94"/>
                  </a:lnTo>
                  <a:lnTo>
                    <a:pt x="33" y="98"/>
                  </a:lnTo>
                  <a:lnTo>
                    <a:pt x="43" y="102"/>
                  </a:lnTo>
                  <a:lnTo>
                    <a:pt x="53" y="104"/>
                  </a:lnTo>
                  <a:lnTo>
                    <a:pt x="64" y="103"/>
                  </a:lnTo>
                  <a:lnTo>
                    <a:pt x="74" y="100"/>
                  </a:lnTo>
                  <a:lnTo>
                    <a:pt x="84" y="96"/>
                  </a:lnTo>
                  <a:lnTo>
                    <a:pt x="94" y="90"/>
                  </a:lnTo>
                  <a:close/>
                </a:path>
              </a:pathLst>
            </a:custGeom>
            <a:solidFill>
              <a:srgbClr val="F75C8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29"/>
            <p:cNvSpPr>
              <a:spLocks/>
            </p:cNvSpPr>
            <p:nvPr/>
          </p:nvSpPr>
          <p:spPr bwMode="auto">
            <a:xfrm>
              <a:off x="3199219" y="3364039"/>
              <a:ext cx="487363" cy="298450"/>
            </a:xfrm>
            <a:custGeom>
              <a:avLst/>
              <a:gdLst>
                <a:gd name="T0" fmla="*/ 179 w 614"/>
                <a:gd name="T1" fmla="*/ 333 h 374"/>
                <a:gd name="T2" fmla="*/ 491 w 614"/>
                <a:gd name="T3" fmla="*/ 141 h 374"/>
                <a:gd name="T4" fmla="*/ 614 w 614"/>
                <a:gd name="T5" fmla="*/ 0 h 374"/>
                <a:gd name="T6" fmla="*/ 524 w 614"/>
                <a:gd name="T7" fmla="*/ 171 h 374"/>
                <a:gd name="T8" fmla="*/ 199 w 614"/>
                <a:gd name="T9" fmla="*/ 363 h 374"/>
                <a:gd name="T10" fmla="*/ 0 w 614"/>
                <a:gd name="T11" fmla="*/ 374 h 374"/>
                <a:gd name="T12" fmla="*/ 179 w 614"/>
                <a:gd name="T13" fmla="*/ 333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4" h="374">
                  <a:moveTo>
                    <a:pt x="179" y="333"/>
                  </a:moveTo>
                  <a:lnTo>
                    <a:pt x="491" y="141"/>
                  </a:lnTo>
                  <a:lnTo>
                    <a:pt x="614" y="0"/>
                  </a:lnTo>
                  <a:lnTo>
                    <a:pt x="524" y="171"/>
                  </a:lnTo>
                  <a:lnTo>
                    <a:pt x="199" y="363"/>
                  </a:lnTo>
                  <a:lnTo>
                    <a:pt x="0" y="374"/>
                  </a:lnTo>
                  <a:lnTo>
                    <a:pt x="179" y="3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30"/>
            <p:cNvSpPr>
              <a:spLocks/>
            </p:cNvSpPr>
            <p:nvPr/>
          </p:nvSpPr>
          <p:spPr bwMode="auto">
            <a:xfrm>
              <a:off x="3775482" y="3165602"/>
              <a:ext cx="290513" cy="214312"/>
            </a:xfrm>
            <a:custGeom>
              <a:avLst/>
              <a:gdLst>
                <a:gd name="T0" fmla="*/ 366 w 366"/>
                <a:gd name="T1" fmla="*/ 269 h 269"/>
                <a:gd name="T2" fmla="*/ 363 w 366"/>
                <a:gd name="T3" fmla="*/ 267 h 269"/>
                <a:gd name="T4" fmla="*/ 355 w 366"/>
                <a:gd name="T5" fmla="*/ 262 h 269"/>
                <a:gd name="T6" fmla="*/ 341 w 366"/>
                <a:gd name="T7" fmla="*/ 254 h 269"/>
                <a:gd name="T8" fmla="*/ 323 w 366"/>
                <a:gd name="T9" fmla="*/ 243 h 269"/>
                <a:gd name="T10" fmla="*/ 302 w 366"/>
                <a:gd name="T11" fmla="*/ 229 h 269"/>
                <a:gd name="T12" fmla="*/ 277 w 366"/>
                <a:gd name="T13" fmla="*/ 213 h 269"/>
                <a:gd name="T14" fmla="*/ 250 w 366"/>
                <a:gd name="T15" fmla="*/ 196 h 269"/>
                <a:gd name="T16" fmla="*/ 223 w 366"/>
                <a:gd name="T17" fmla="*/ 176 h 269"/>
                <a:gd name="T18" fmla="*/ 195 w 366"/>
                <a:gd name="T19" fmla="*/ 155 h 269"/>
                <a:gd name="T20" fmla="*/ 166 w 366"/>
                <a:gd name="T21" fmla="*/ 133 h 269"/>
                <a:gd name="T22" fmla="*/ 138 w 366"/>
                <a:gd name="T23" fmla="*/ 112 h 269"/>
                <a:gd name="T24" fmla="*/ 112 w 366"/>
                <a:gd name="T25" fmla="*/ 89 h 269"/>
                <a:gd name="T26" fmla="*/ 89 w 366"/>
                <a:gd name="T27" fmla="*/ 66 h 269"/>
                <a:gd name="T28" fmla="*/ 67 w 366"/>
                <a:gd name="T29" fmla="*/ 44 h 269"/>
                <a:gd name="T30" fmla="*/ 50 w 366"/>
                <a:gd name="T31" fmla="*/ 21 h 269"/>
                <a:gd name="T32" fmla="*/ 37 w 366"/>
                <a:gd name="T33" fmla="*/ 0 h 269"/>
                <a:gd name="T34" fmla="*/ 0 w 366"/>
                <a:gd name="T35" fmla="*/ 62 h 269"/>
                <a:gd name="T36" fmla="*/ 3 w 366"/>
                <a:gd name="T37" fmla="*/ 64 h 269"/>
                <a:gd name="T38" fmla="*/ 7 w 366"/>
                <a:gd name="T39" fmla="*/ 69 h 269"/>
                <a:gd name="T40" fmla="*/ 15 w 366"/>
                <a:gd name="T41" fmla="*/ 78 h 269"/>
                <a:gd name="T42" fmla="*/ 28 w 366"/>
                <a:gd name="T43" fmla="*/ 89 h 269"/>
                <a:gd name="T44" fmla="*/ 42 w 366"/>
                <a:gd name="T45" fmla="*/ 102 h 269"/>
                <a:gd name="T46" fmla="*/ 60 w 366"/>
                <a:gd name="T47" fmla="*/ 117 h 269"/>
                <a:gd name="T48" fmla="*/ 80 w 366"/>
                <a:gd name="T49" fmla="*/ 135 h 269"/>
                <a:gd name="T50" fmla="*/ 103 w 366"/>
                <a:gd name="T51" fmla="*/ 152 h 269"/>
                <a:gd name="T52" fmla="*/ 128 w 366"/>
                <a:gd name="T53" fmla="*/ 169 h 269"/>
                <a:gd name="T54" fmla="*/ 157 w 366"/>
                <a:gd name="T55" fmla="*/ 188 h 269"/>
                <a:gd name="T56" fmla="*/ 187 w 366"/>
                <a:gd name="T57" fmla="*/ 205 h 269"/>
                <a:gd name="T58" fmla="*/ 219 w 366"/>
                <a:gd name="T59" fmla="*/ 221 h 269"/>
                <a:gd name="T60" fmla="*/ 254 w 366"/>
                <a:gd name="T61" fmla="*/ 236 h 269"/>
                <a:gd name="T62" fmla="*/ 289 w 366"/>
                <a:gd name="T63" fmla="*/ 250 h 269"/>
                <a:gd name="T64" fmla="*/ 327 w 366"/>
                <a:gd name="T65" fmla="*/ 261 h 269"/>
                <a:gd name="T66" fmla="*/ 366 w 366"/>
                <a:gd name="T67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6" h="269">
                  <a:moveTo>
                    <a:pt x="366" y="269"/>
                  </a:moveTo>
                  <a:lnTo>
                    <a:pt x="363" y="267"/>
                  </a:lnTo>
                  <a:lnTo>
                    <a:pt x="355" y="262"/>
                  </a:lnTo>
                  <a:lnTo>
                    <a:pt x="341" y="254"/>
                  </a:lnTo>
                  <a:lnTo>
                    <a:pt x="323" y="243"/>
                  </a:lnTo>
                  <a:lnTo>
                    <a:pt x="302" y="229"/>
                  </a:lnTo>
                  <a:lnTo>
                    <a:pt x="277" y="213"/>
                  </a:lnTo>
                  <a:lnTo>
                    <a:pt x="250" y="196"/>
                  </a:lnTo>
                  <a:lnTo>
                    <a:pt x="223" y="176"/>
                  </a:lnTo>
                  <a:lnTo>
                    <a:pt x="195" y="155"/>
                  </a:lnTo>
                  <a:lnTo>
                    <a:pt x="166" y="133"/>
                  </a:lnTo>
                  <a:lnTo>
                    <a:pt x="138" y="112"/>
                  </a:lnTo>
                  <a:lnTo>
                    <a:pt x="112" y="89"/>
                  </a:lnTo>
                  <a:lnTo>
                    <a:pt x="89" y="66"/>
                  </a:lnTo>
                  <a:lnTo>
                    <a:pt x="67" y="44"/>
                  </a:lnTo>
                  <a:lnTo>
                    <a:pt x="50" y="21"/>
                  </a:lnTo>
                  <a:lnTo>
                    <a:pt x="37" y="0"/>
                  </a:lnTo>
                  <a:lnTo>
                    <a:pt x="0" y="62"/>
                  </a:lnTo>
                  <a:lnTo>
                    <a:pt x="3" y="64"/>
                  </a:lnTo>
                  <a:lnTo>
                    <a:pt x="7" y="69"/>
                  </a:lnTo>
                  <a:lnTo>
                    <a:pt x="15" y="78"/>
                  </a:lnTo>
                  <a:lnTo>
                    <a:pt x="28" y="89"/>
                  </a:lnTo>
                  <a:lnTo>
                    <a:pt x="42" y="102"/>
                  </a:lnTo>
                  <a:lnTo>
                    <a:pt x="60" y="117"/>
                  </a:lnTo>
                  <a:lnTo>
                    <a:pt x="80" y="135"/>
                  </a:lnTo>
                  <a:lnTo>
                    <a:pt x="103" y="152"/>
                  </a:lnTo>
                  <a:lnTo>
                    <a:pt x="128" y="169"/>
                  </a:lnTo>
                  <a:lnTo>
                    <a:pt x="157" y="188"/>
                  </a:lnTo>
                  <a:lnTo>
                    <a:pt x="187" y="205"/>
                  </a:lnTo>
                  <a:lnTo>
                    <a:pt x="219" y="221"/>
                  </a:lnTo>
                  <a:lnTo>
                    <a:pt x="254" y="236"/>
                  </a:lnTo>
                  <a:lnTo>
                    <a:pt x="289" y="250"/>
                  </a:lnTo>
                  <a:lnTo>
                    <a:pt x="327" y="261"/>
                  </a:lnTo>
                  <a:lnTo>
                    <a:pt x="366" y="269"/>
                  </a:lnTo>
                  <a:close/>
                </a:path>
              </a:pathLst>
            </a:custGeom>
            <a:solidFill>
              <a:srgbClr val="F75C8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31"/>
            <p:cNvSpPr>
              <a:spLocks/>
            </p:cNvSpPr>
            <p:nvPr/>
          </p:nvSpPr>
          <p:spPr bwMode="auto">
            <a:xfrm>
              <a:off x="3054757" y="3684714"/>
              <a:ext cx="58738" cy="328612"/>
            </a:xfrm>
            <a:custGeom>
              <a:avLst/>
              <a:gdLst>
                <a:gd name="T0" fmla="*/ 32 w 72"/>
                <a:gd name="T1" fmla="*/ 0 h 413"/>
                <a:gd name="T2" fmla="*/ 72 w 72"/>
                <a:gd name="T3" fmla="*/ 3 h 413"/>
                <a:gd name="T4" fmla="*/ 72 w 72"/>
                <a:gd name="T5" fmla="*/ 15 h 413"/>
                <a:gd name="T6" fmla="*/ 72 w 72"/>
                <a:gd name="T7" fmla="*/ 46 h 413"/>
                <a:gd name="T8" fmla="*/ 70 w 72"/>
                <a:gd name="T9" fmla="*/ 94 h 413"/>
                <a:gd name="T10" fmla="*/ 66 w 72"/>
                <a:gd name="T11" fmla="*/ 153 h 413"/>
                <a:gd name="T12" fmla="*/ 56 w 72"/>
                <a:gd name="T13" fmla="*/ 219 h 413"/>
                <a:gd name="T14" fmla="*/ 44 w 72"/>
                <a:gd name="T15" fmla="*/ 287 h 413"/>
                <a:gd name="T16" fmla="*/ 25 w 72"/>
                <a:gd name="T17" fmla="*/ 353 h 413"/>
                <a:gd name="T18" fmla="*/ 0 w 72"/>
                <a:gd name="T19" fmla="*/ 413 h 413"/>
                <a:gd name="T20" fmla="*/ 2 w 72"/>
                <a:gd name="T21" fmla="*/ 403 h 413"/>
                <a:gd name="T22" fmla="*/ 9 w 72"/>
                <a:gd name="T23" fmla="*/ 374 h 413"/>
                <a:gd name="T24" fmla="*/ 17 w 72"/>
                <a:gd name="T25" fmla="*/ 330 h 413"/>
                <a:gd name="T26" fmla="*/ 26 w 72"/>
                <a:gd name="T27" fmla="*/ 275 h 413"/>
                <a:gd name="T28" fmla="*/ 33 w 72"/>
                <a:gd name="T29" fmla="*/ 211 h 413"/>
                <a:gd name="T30" fmla="*/ 38 w 72"/>
                <a:gd name="T31" fmla="*/ 142 h 413"/>
                <a:gd name="T32" fmla="*/ 38 w 72"/>
                <a:gd name="T33" fmla="*/ 70 h 413"/>
                <a:gd name="T34" fmla="*/ 32 w 72"/>
                <a:gd name="T35" fmla="*/ 0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413">
                  <a:moveTo>
                    <a:pt x="32" y="0"/>
                  </a:moveTo>
                  <a:lnTo>
                    <a:pt x="72" y="3"/>
                  </a:lnTo>
                  <a:lnTo>
                    <a:pt x="72" y="15"/>
                  </a:lnTo>
                  <a:lnTo>
                    <a:pt x="72" y="46"/>
                  </a:lnTo>
                  <a:lnTo>
                    <a:pt x="70" y="94"/>
                  </a:lnTo>
                  <a:lnTo>
                    <a:pt x="66" y="153"/>
                  </a:lnTo>
                  <a:lnTo>
                    <a:pt x="56" y="219"/>
                  </a:lnTo>
                  <a:lnTo>
                    <a:pt x="44" y="287"/>
                  </a:lnTo>
                  <a:lnTo>
                    <a:pt x="25" y="353"/>
                  </a:lnTo>
                  <a:lnTo>
                    <a:pt x="0" y="413"/>
                  </a:lnTo>
                  <a:lnTo>
                    <a:pt x="2" y="403"/>
                  </a:lnTo>
                  <a:lnTo>
                    <a:pt x="9" y="374"/>
                  </a:lnTo>
                  <a:lnTo>
                    <a:pt x="17" y="330"/>
                  </a:lnTo>
                  <a:lnTo>
                    <a:pt x="26" y="275"/>
                  </a:lnTo>
                  <a:lnTo>
                    <a:pt x="33" y="211"/>
                  </a:lnTo>
                  <a:lnTo>
                    <a:pt x="38" y="142"/>
                  </a:lnTo>
                  <a:lnTo>
                    <a:pt x="38" y="7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32"/>
            <p:cNvSpPr>
              <a:spLocks/>
            </p:cNvSpPr>
            <p:nvPr/>
          </p:nvSpPr>
          <p:spPr bwMode="auto">
            <a:xfrm>
              <a:off x="3592919" y="3067177"/>
              <a:ext cx="31750" cy="31750"/>
            </a:xfrm>
            <a:custGeom>
              <a:avLst/>
              <a:gdLst>
                <a:gd name="T0" fmla="*/ 19 w 40"/>
                <a:gd name="T1" fmla="*/ 40 h 40"/>
                <a:gd name="T2" fmla="*/ 27 w 40"/>
                <a:gd name="T3" fmla="*/ 39 h 40"/>
                <a:gd name="T4" fmla="*/ 33 w 40"/>
                <a:gd name="T5" fmla="*/ 35 h 40"/>
                <a:gd name="T6" fmla="*/ 38 w 40"/>
                <a:gd name="T7" fmla="*/ 29 h 40"/>
                <a:gd name="T8" fmla="*/ 40 w 40"/>
                <a:gd name="T9" fmla="*/ 21 h 40"/>
                <a:gd name="T10" fmla="*/ 39 w 40"/>
                <a:gd name="T11" fmla="*/ 13 h 40"/>
                <a:gd name="T12" fmla="*/ 36 w 40"/>
                <a:gd name="T13" fmla="*/ 6 h 40"/>
                <a:gd name="T14" fmla="*/ 29 w 40"/>
                <a:gd name="T15" fmla="*/ 2 h 40"/>
                <a:gd name="T16" fmla="*/ 22 w 40"/>
                <a:gd name="T17" fmla="*/ 0 h 40"/>
                <a:gd name="T18" fmla="*/ 14 w 40"/>
                <a:gd name="T19" fmla="*/ 1 h 40"/>
                <a:gd name="T20" fmla="*/ 7 w 40"/>
                <a:gd name="T21" fmla="*/ 5 h 40"/>
                <a:gd name="T22" fmla="*/ 2 w 40"/>
                <a:gd name="T23" fmla="*/ 11 h 40"/>
                <a:gd name="T24" fmla="*/ 0 w 40"/>
                <a:gd name="T25" fmla="*/ 18 h 40"/>
                <a:gd name="T26" fmla="*/ 1 w 40"/>
                <a:gd name="T27" fmla="*/ 26 h 40"/>
                <a:gd name="T28" fmla="*/ 5 w 40"/>
                <a:gd name="T29" fmla="*/ 33 h 40"/>
                <a:gd name="T30" fmla="*/ 10 w 40"/>
                <a:gd name="T31" fmla="*/ 38 h 40"/>
                <a:gd name="T32" fmla="*/ 19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19" y="40"/>
                  </a:moveTo>
                  <a:lnTo>
                    <a:pt x="27" y="39"/>
                  </a:lnTo>
                  <a:lnTo>
                    <a:pt x="33" y="35"/>
                  </a:lnTo>
                  <a:lnTo>
                    <a:pt x="38" y="29"/>
                  </a:lnTo>
                  <a:lnTo>
                    <a:pt x="40" y="21"/>
                  </a:lnTo>
                  <a:lnTo>
                    <a:pt x="39" y="13"/>
                  </a:lnTo>
                  <a:lnTo>
                    <a:pt x="36" y="6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5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3"/>
                  </a:lnTo>
                  <a:lnTo>
                    <a:pt x="10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33"/>
            <p:cNvSpPr>
              <a:spLocks/>
            </p:cNvSpPr>
            <p:nvPr/>
          </p:nvSpPr>
          <p:spPr bwMode="auto">
            <a:xfrm>
              <a:off x="3592919" y="3067177"/>
              <a:ext cx="31750" cy="31750"/>
            </a:xfrm>
            <a:custGeom>
              <a:avLst/>
              <a:gdLst>
                <a:gd name="T0" fmla="*/ 19 w 40"/>
                <a:gd name="T1" fmla="*/ 40 h 40"/>
                <a:gd name="T2" fmla="*/ 27 w 40"/>
                <a:gd name="T3" fmla="*/ 39 h 40"/>
                <a:gd name="T4" fmla="*/ 33 w 40"/>
                <a:gd name="T5" fmla="*/ 35 h 40"/>
                <a:gd name="T6" fmla="*/ 38 w 40"/>
                <a:gd name="T7" fmla="*/ 29 h 40"/>
                <a:gd name="T8" fmla="*/ 40 w 40"/>
                <a:gd name="T9" fmla="*/ 21 h 40"/>
                <a:gd name="T10" fmla="*/ 39 w 40"/>
                <a:gd name="T11" fmla="*/ 13 h 40"/>
                <a:gd name="T12" fmla="*/ 36 w 40"/>
                <a:gd name="T13" fmla="*/ 6 h 40"/>
                <a:gd name="T14" fmla="*/ 29 w 40"/>
                <a:gd name="T15" fmla="*/ 2 h 40"/>
                <a:gd name="T16" fmla="*/ 22 w 40"/>
                <a:gd name="T17" fmla="*/ 0 h 40"/>
                <a:gd name="T18" fmla="*/ 14 w 40"/>
                <a:gd name="T19" fmla="*/ 1 h 40"/>
                <a:gd name="T20" fmla="*/ 7 w 40"/>
                <a:gd name="T21" fmla="*/ 5 h 40"/>
                <a:gd name="T22" fmla="*/ 2 w 40"/>
                <a:gd name="T23" fmla="*/ 11 h 40"/>
                <a:gd name="T24" fmla="*/ 0 w 40"/>
                <a:gd name="T25" fmla="*/ 18 h 40"/>
                <a:gd name="T26" fmla="*/ 1 w 40"/>
                <a:gd name="T27" fmla="*/ 26 h 40"/>
                <a:gd name="T28" fmla="*/ 5 w 40"/>
                <a:gd name="T29" fmla="*/ 33 h 40"/>
                <a:gd name="T30" fmla="*/ 10 w 40"/>
                <a:gd name="T31" fmla="*/ 38 h 40"/>
                <a:gd name="T32" fmla="*/ 19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19" y="40"/>
                  </a:moveTo>
                  <a:lnTo>
                    <a:pt x="27" y="39"/>
                  </a:lnTo>
                  <a:lnTo>
                    <a:pt x="33" y="35"/>
                  </a:lnTo>
                  <a:lnTo>
                    <a:pt x="38" y="29"/>
                  </a:lnTo>
                  <a:lnTo>
                    <a:pt x="40" y="21"/>
                  </a:lnTo>
                  <a:lnTo>
                    <a:pt x="39" y="13"/>
                  </a:lnTo>
                  <a:lnTo>
                    <a:pt x="36" y="6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5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3"/>
                  </a:lnTo>
                  <a:lnTo>
                    <a:pt x="10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34"/>
            <p:cNvSpPr>
              <a:spLocks/>
            </p:cNvSpPr>
            <p:nvPr/>
          </p:nvSpPr>
          <p:spPr bwMode="auto">
            <a:xfrm>
              <a:off x="3518307" y="3168777"/>
              <a:ext cx="30163" cy="31750"/>
            </a:xfrm>
            <a:custGeom>
              <a:avLst/>
              <a:gdLst>
                <a:gd name="T0" fmla="*/ 18 w 39"/>
                <a:gd name="T1" fmla="*/ 39 h 39"/>
                <a:gd name="T2" fmla="*/ 25 w 39"/>
                <a:gd name="T3" fmla="*/ 38 h 39"/>
                <a:gd name="T4" fmla="*/ 32 w 39"/>
                <a:gd name="T5" fmla="*/ 35 h 39"/>
                <a:gd name="T6" fmla="*/ 37 w 39"/>
                <a:gd name="T7" fmla="*/ 29 h 39"/>
                <a:gd name="T8" fmla="*/ 39 w 39"/>
                <a:gd name="T9" fmla="*/ 21 h 39"/>
                <a:gd name="T10" fmla="*/ 38 w 39"/>
                <a:gd name="T11" fmla="*/ 13 h 39"/>
                <a:gd name="T12" fmla="*/ 34 w 39"/>
                <a:gd name="T13" fmla="*/ 7 h 39"/>
                <a:gd name="T14" fmla="*/ 28 w 39"/>
                <a:gd name="T15" fmla="*/ 3 h 39"/>
                <a:gd name="T16" fmla="*/ 20 w 39"/>
                <a:gd name="T17" fmla="*/ 0 h 39"/>
                <a:gd name="T18" fmla="*/ 13 w 39"/>
                <a:gd name="T19" fmla="*/ 1 h 39"/>
                <a:gd name="T20" fmla="*/ 7 w 39"/>
                <a:gd name="T21" fmla="*/ 5 h 39"/>
                <a:gd name="T22" fmla="*/ 2 w 39"/>
                <a:gd name="T23" fmla="*/ 11 h 39"/>
                <a:gd name="T24" fmla="*/ 0 w 39"/>
                <a:gd name="T25" fmla="*/ 19 h 39"/>
                <a:gd name="T26" fmla="*/ 1 w 39"/>
                <a:gd name="T27" fmla="*/ 27 h 39"/>
                <a:gd name="T28" fmla="*/ 5 w 39"/>
                <a:gd name="T29" fmla="*/ 33 h 39"/>
                <a:gd name="T30" fmla="*/ 11 w 39"/>
                <a:gd name="T31" fmla="*/ 37 h 39"/>
                <a:gd name="T32" fmla="*/ 18 w 39"/>
                <a:gd name="T3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39">
                  <a:moveTo>
                    <a:pt x="18" y="39"/>
                  </a:moveTo>
                  <a:lnTo>
                    <a:pt x="25" y="38"/>
                  </a:lnTo>
                  <a:lnTo>
                    <a:pt x="32" y="35"/>
                  </a:lnTo>
                  <a:lnTo>
                    <a:pt x="37" y="29"/>
                  </a:lnTo>
                  <a:lnTo>
                    <a:pt x="39" y="21"/>
                  </a:lnTo>
                  <a:lnTo>
                    <a:pt x="38" y="13"/>
                  </a:lnTo>
                  <a:lnTo>
                    <a:pt x="34" y="7"/>
                  </a:lnTo>
                  <a:lnTo>
                    <a:pt x="28" y="3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7" y="5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5" y="33"/>
                  </a:lnTo>
                  <a:lnTo>
                    <a:pt x="11" y="37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35"/>
            <p:cNvSpPr>
              <a:spLocks/>
            </p:cNvSpPr>
            <p:nvPr/>
          </p:nvSpPr>
          <p:spPr bwMode="auto">
            <a:xfrm>
              <a:off x="3456394" y="3275139"/>
              <a:ext cx="31750" cy="31750"/>
            </a:xfrm>
            <a:custGeom>
              <a:avLst/>
              <a:gdLst>
                <a:gd name="T0" fmla="*/ 18 w 40"/>
                <a:gd name="T1" fmla="*/ 40 h 40"/>
                <a:gd name="T2" fmla="*/ 26 w 40"/>
                <a:gd name="T3" fmla="*/ 39 h 40"/>
                <a:gd name="T4" fmla="*/ 33 w 40"/>
                <a:gd name="T5" fmla="*/ 36 h 40"/>
                <a:gd name="T6" fmla="*/ 38 w 40"/>
                <a:gd name="T7" fmla="*/ 30 h 40"/>
                <a:gd name="T8" fmla="*/ 40 w 40"/>
                <a:gd name="T9" fmla="*/ 22 h 40"/>
                <a:gd name="T10" fmla="*/ 39 w 40"/>
                <a:gd name="T11" fmla="*/ 14 h 40"/>
                <a:gd name="T12" fmla="*/ 35 w 40"/>
                <a:gd name="T13" fmla="*/ 7 h 40"/>
                <a:gd name="T14" fmla="*/ 28 w 40"/>
                <a:gd name="T15" fmla="*/ 2 h 40"/>
                <a:gd name="T16" fmla="*/ 21 w 40"/>
                <a:gd name="T17" fmla="*/ 0 h 40"/>
                <a:gd name="T18" fmla="*/ 13 w 40"/>
                <a:gd name="T19" fmla="*/ 1 h 40"/>
                <a:gd name="T20" fmla="*/ 6 w 40"/>
                <a:gd name="T21" fmla="*/ 6 h 40"/>
                <a:gd name="T22" fmla="*/ 2 w 40"/>
                <a:gd name="T23" fmla="*/ 11 h 40"/>
                <a:gd name="T24" fmla="*/ 0 w 40"/>
                <a:gd name="T25" fmla="*/ 18 h 40"/>
                <a:gd name="T26" fmla="*/ 1 w 40"/>
                <a:gd name="T27" fmla="*/ 26 h 40"/>
                <a:gd name="T28" fmla="*/ 4 w 40"/>
                <a:gd name="T29" fmla="*/ 33 h 40"/>
                <a:gd name="T30" fmla="*/ 11 w 40"/>
                <a:gd name="T31" fmla="*/ 38 h 40"/>
                <a:gd name="T32" fmla="*/ 18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18" y="40"/>
                  </a:moveTo>
                  <a:lnTo>
                    <a:pt x="26" y="39"/>
                  </a:lnTo>
                  <a:lnTo>
                    <a:pt x="33" y="36"/>
                  </a:lnTo>
                  <a:lnTo>
                    <a:pt x="38" y="30"/>
                  </a:lnTo>
                  <a:lnTo>
                    <a:pt x="40" y="22"/>
                  </a:lnTo>
                  <a:lnTo>
                    <a:pt x="39" y="14"/>
                  </a:lnTo>
                  <a:lnTo>
                    <a:pt x="35" y="7"/>
                  </a:lnTo>
                  <a:lnTo>
                    <a:pt x="28" y="2"/>
                  </a:lnTo>
                  <a:lnTo>
                    <a:pt x="21" y="0"/>
                  </a:lnTo>
                  <a:lnTo>
                    <a:pt x="13" y="1"/>
                  </a:lnTo>
                  <a:lnTo>
                    <a:pt x="6" y="6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4" y="33"/>
                  </a:lnTo>
                  <a:lnTo>
                    <a:pt x="11" y="38"/>
                  </a:lnTo>
                  <a:lnTo>
                    <a:pt x="18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36"/>
            <p:cNvSpPr>
              <a:spLocks/>
            </p:cNvSpPr>
            <p:nvPr/>
          </p:nvSpPr>
          <p:spPr bwMode="auto">
            <a:xfrm>
              <a:off x="2932519" y="3967289"/>
              <a:ext cx="20638" cy="44450"/>
            </a:xfrm>
            <a:custGeom>
              <a:avLst/>
              <a:gdLst>
                <a:gd name="T0" fmla="*/ 27 w 27"/>
                <a:gd name="T1" fmla="*/ 55 h 55"/>
                <a:gd name="T2" fmla="*/ 26 w 27"/>
                <a:gd name="T3" fmla="*/ 46 h 55"/>
                <a:gd name="T4" fmla="*/ 26 w 27"/>
                <a:gd name="T5" fmla="*/ 37 h 55"/>
                <a:gd name="T6" fmla="*/ 25 w 27"/>
                <a:gd name="T7" fmla="*/ 29 h 55"/>
                <a:gd name="T8" fmla="*/ 25 w 27"/>
                <a:gd name="T9" fmla="*/ 19 h 55"/>
                <a:gd name="T10" fmla="*/ 19 w 27"/>
                <a:gd name="T11" fmla="*/ 15 h 55"/>
                <a:gd name="T12" fmla="*/ 13 w 27"/>
                <a:gd name="T13" fmla="*/ 9 h 55"/>
                <a:gd name="T14" fmla="*/ 6 w 27"/>
                <a:gd name="T15" fmla="*/ 4 h 55"/>
                <a:gd name="T16" fmla="*/ 0 w 27"/>
                <a:gd name="T17" fmla="*/ 0 h 55"/>
                <a:gd name="T18" fmla="*/ 11 w 27"/>
                <a:gd name="T19" fmla="*/ 24 h 55"/>
                <a:gd name="T20" fmla="*/ 19 w 27"/>
                <a:gd name="T21" fmla="*/ 41 h 55"/>
                <a:gd name="T22" fmla="*/ 25 w 27"/>
                <a:gd name="T23" fmla="*/ 52 h 55"/>
                <a:gd name="T24" fmla="*/ 27 w 27"/>
                <a:gd name="T25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55">
                  <a:moveTo>
                    <a:pt x="27" y="55"/>
                  </a:moveTo>
                  <a:lnTo>
                    <a:pt x="26" y="46"/>
                  </a:lnTo>
                  <a:lnTo>
                    <a:pt x="26" y="37"/>
                  </a:lnTo>
                  <a:lnTo>
                    <a:pt x="25" y="29"/>
                  </a:lnTo>
                  <a:lnTo>
                    <a:pt x="25" y="19"/>
                  </a:lnTo>
                  <a:lnTo>
                    <a:pt x="19" y="15"/>
                  </a:lnTo>
                  <a:lnTo>
                    <a:pt x="13" y="9"/>
                  </a:lnTo>
                  <a:lnTo>
                    <a:pt x="6" y="4"/>
                  </a:lnTo>
                  <a:lnTo>
                    <a:pt x="0" y="0"/>
                  </a:lnTo>
                  <a:lnTo>
                    <a:pt x="11" y="24"/>
                  </a:lnTo>
                  <a:lnTo>
                    <a:pt x="19" y="41"/>
                  </a:lnTo>
                  <a:lnTo>
                    <a:pt x="25" y="52"/>
                  </a:lnTo>
                  <a:lnTo>
                    <a:pt x="27" y="5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37"/>
            <p:cNvSpPr>
              <a:spLocks/>
            </p:cNvSpPr>
            <p:nvPr/>
          </p:nvSpPr>
          <p:spPr bwMode="auto">
            <a:xfrm>
              <a:off x="2903944" y="3627564"/>
              <a:ext cx="57150" cy="355600"/>
            </a:xfrm>
            <a:custGeom>
              <a:avLst/>
              <a:gdLst>
                <a:gd name="T0" fmla="*/ 72 w 72"/>
                <a:gd name="T1" fmla="*/ 28 h 447"/>
                <a:gd name="T2" fmla="*/ 11 w 72"/>
                <a:gd name="T3" fmla="*/ 0 h 447"/>
                <a:gd name="T4" fmla="*/ 3 w 72"/>
                <a:gd name="T5" fmla="*/ 80 h 447"/>
                <a:gd name="T6" fmla="*/ 0 w 72"/>
                <a:gd name="T7" fmla="*/ 151 h 447"/>
                <a:gd name="T8" fmla="*/ 0 w 72"/>
                <a:gd name="T9" fmla="*/ 216 h 447"/>
                <a:gd name="T10" fmla="*/ 3 w 72"/>
                <a:gd name="T11" fmla="*/ 272 h 447"/>
                <a:gd name="T12" fmla="*/ 10 w 72"/>
                <a:gd name="T13" fmla="*/ 322 h 447"/>
                <a:gd name="T14" fmla="*/ 17 w 72"/>
                <a:gd name="T15" fmla="*/ 363 h 447"/>
                <a:gd name="T16" fmla="*/ 26 w 72"/>
                <a:gd name="T17" fmla="*/ 399 h 447"/>
                <a:gd name="T18" fmla="*/ 35 w 72"/>
                <a:gd name="T19" fmla="*/ 428 h 447"/>
                <a:gd name="T20" fmla="*/ 41 w 72"/>
                <a:gd name="T21" fmla="*/ 432 h 447"/>
                <a:gd name="T22" fmla="*/ 48 w 72"/>
                <a:gd name="T23" fmla="*/ 437 h 447"/>
                <a:gd name="T24" fmla="*/ 54 w 72"/>
                <a:gd name="T25" fmla="*/ 443 h 447"/>
                <a:gd name="T26" fmla="*/ 60 w 72"/>
                <a:gd name="T27" fmla="*/ 447 h 447"/>
                <a:gd name="T28" fmla="*/ 56 w 72"/>
                <a:gd name="T29" fmla="*/ 258 h 447"/>
                <a:gd name="T30" fmla="*/ 61 w 72"/>
                <a:gd name="T31" fmla="*/ 128 h 447"/>
                <a:gd name="T32" fmla="*/ 69 w 72"/>
                <a:gd name="T33" fmla="*/ 52 h 447"/>
                <a:gd name="T34" fmla="*/ 72 w 72"/>
                <a:gd name="T35" fmla="*/ 28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447">
                  <a:moveTo>
                    <a:pt x="72" y="28"/>
                  </a:moveTo>
                  <a:lnTo>
                    <a:pt x="11" y="0"/>
                  </a:lnTo>
                  <a:lnTo>
                    <a:pt x="3" y="80"/>
                  </a:lnTo>
                  <a:lnTo>
                    <a:pt x="0" y="151"/>
                  </a:lnTo>
                  <a:lnTo>
                    <a:pt x="0" y="216"/>
                  </a:lnTo>
                  <a:lnTo>
                    <a:pt x="3" y="272"/>
                  </a:lnTo>
                  <a:lnTo>
                    <a:pt x="10" y="322"/>
                  </a:lnTo>
                  <a:lnTo>
                    <a:pt x="17" y="363"/>
                  </a:lnTo>
                  <a:lnTo>
                    <a:pt x="26" y="399"/>
                  </a:lnTo>
                  <a:lnTo>
                    <a:pt x="35" y="428"/>
                  </a:lnTo>
                  <a:lnTo>
                    <a:pt x="41" y="432"/>
                  </a:lnTo>
                  <a:lnTo>
                    <a:pt x="48" y="437"/>
                  </a:lnTo>
                  <a:lnTo>
                    <a:pt x="54" y="443"/>
                  </a:lnTo>
                  <a:lnTo>
                    <a:pt x="60" y="447"/>
                  </a:lnTo>
                  <a:lnTo>
                    <a:pt x="56" y="258"/>
                  </a:lnTo>
                  <a:lnTo>
                    <a:pt x="61" y="128"/>
                  </a:lnTo>
                  <a:lnTo>
                    <a:pt x="69" y="52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F75C8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196" name="图片 195"/>
          <p:cNvPicPr>
            <a:picLocks noChangeAspect="1"/>
          </p:cNvPicPr>
          <p:nvPr/>
        </p:nvPicPr>
        <p:blipFill rotWithShape="1">
          <a:blip r:embed="rId15" cstate="print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8772" t="38282" r="26759" b="21682"/>
          <a:stretch/>
        </p:blipFill>
        <p:spPr>
          <a:xfrm>
            <a:off x="5198044" y="3572067"/>
            <a:ext cx="1996216" cy="967287"/>
          </a:xfrm>
          <a:prstGeom prst="rect">
            <a:avLst/>
          </a:prstGeom>
        </p:spPr>
      </p:pic>
      <p:sp>
        <p:nvSpPr>
          <p:cNvPr id="197" name="椭圆形标注 196"/>
          <p:cNvSpPr/>
          <p:nvPr/>
        </p:nvSpPr>
        <p:spPr>
          <a:xfrm>
            <a:off x="5619004" y="2580928"/>
            <a:ext cx="838057" cy="833635"/>
          </a:xfrm>
          <a:prstGeom prst="wedgeEllipseCallout">
            <a:avLst>
              <a:gd name="adj1" fmla="val 49179"/>
              <a:gd name="adj2" fmla="val -42618"/>
            </a:avLst>
          </a:prstGeom>
          <a:solidFill>
            <a:srgbClr val="FEA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8" name="椭圆形标注 197"/>
          <p:cNvSpPr/>
          <p:nvPr/>
        </p:nvSpPr>
        <p:spPr>
          <a:xfrm>
            <a:off x="5633865" y="2140089"/>
            <a:ext cx="838057" cy="833635"/>
          </a:xfrm>
          <a:prstGeom prst="wedgeEllipseCallout">
            <a:avLst>
              <a:gd name="adj1" fmla="val -10831"/>
              <a:gd name="adj2" fmla="val -60899"/>
            </a:avLst>
          </a:prstGeom>
          <a:solidFill>
            <a:srgbClr val="FEA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9" name="椭圆 198"/>
          <p:cNvSpPr/>
          <p:nvPr/>
        </p:nvSpPr>
        <p:spPr>
          <a:xfrm>
            <a:off x="5339176" y="2628206"/>
            <a:ext cx="1464680" cy="1464680"/>
          </a:xfrm>
          <a:prstGeom prst="ellipse">
            <a:avLst/>
          </a:prstGeom>
          <a:solidFill>
            <a:srgbClr val="FEA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0" name="椭圆 199"/>
          <p:cNvSpPr/>
          <p:nvPr/>
        </p:nvSpPr>
        <p:spPr>
          <a:xfrm>
            <a:off x="4341066" y="1748305"/>
            <a:ext cx="3353341" cy="3353341"/>
          </a:xfrm>
          <a:prstGeom prst="ellipse">
            <a:avLst/>
          </a:prstGeom>
          <a:solidFill>
            <a:srgbClr val="FEA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1" name="椭圆 200"/>
          <p:cNvSpPr/>
          <p:nvPr/>
        </p:nvSpPr>
        <p:spPr>
          <a:xfrm>
            <a:off x="3359188" y="813766"/>
            <a:ext cx="5317097" cy="5317097"/>
          </a:xfrm>
          <a:prstGeom prst="ellipse">
            <a:avLst/>
          </a:prstGeom>
          <a:solidFill>
            <a:srgbClr val="FEA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2" name="椭圆 201"/>
          <p:cNvSpPr/>
          <p:nvPr/>
        </p:nvSpPr>
        <p:spPr>
          <a:xfrm>
            <a:off x="1808936" y="-736336"/>
            <a:ext cx="8700222" cy="8700222"/>
          </a:xfrm>
          <a:prstGeom prst="ellipse">
            <a:avLst/>
          </a:prstGeom>
          <a:solidFill>
            <a:srgbClr val="FEA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3" name="椭圆 202"/>
          <p:cNvSpPr/>
          <p:nvPr/>
        </p:nvSpPr>
        <p:spPr>
          <a:xfrm>
            <a:off x="-936195" y="-3629650"/>
            <a:ext cx="14114284" cy="14114284"/>
          </a:xfrm>
          <a:prstGeom prst="ellipse">
            <a:avLst/>
          </a:prstGeom>
          <a:solidFill>
            <a:srgbClr val="FEA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" name="新录音 6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7000"/>
                </p14:media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-1545795" y="813766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20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21"/>
    </mc:Choice>
    <mc:Fallback xmlns="">
      <p:transition spd="slow" advTm="10021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42" presetClass="path" presetSubtype="0" accel="83333" fill="hold" nodeType="withEffect" p14:presetBounceEnd="10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0 0.25 E" pathEditMode="relative" ptsTypes="" p14:bounceEnd="10000">
                                          <p:cBhvr>
                                            <p:cTn id="8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42" presetClass="path" presetSubtype="0" accel="83333" fill="hold" nodeType="withEffect" p14:presetBounceEnd="10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75E-6 7.40741E-7 L -3.75E-6 -0.22176 " pathEditMode="relative" rAng="0" ptsTypes="AA" p14:bounceEnd="10000">
                                          <p:cBhvr>
                                            <p:cTn id="10" dur="3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108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" presetID="16" presetClass="exit" presetSubtype="2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barn(inHorizontal)">
                                          <p:cBhvr>
                                            <p:cTn id="12" dur="3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" presetID="10" presetClass="exit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" dur="1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10" presetClass="exit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" dur="1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400"/>
                                </p:stCondLst>
                                <p:childTnLst>
                                  <p:par>
                                    <p:cTn id="21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16" presetClass="exit" presetSubtype="2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barn(inVertical)">
                                          <p:cBhvr>
                                            <p:cTn id="24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" presetID="5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4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4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4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8" presetClass="emph" presetSubtype="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32" dur="93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300" fill="hold"/>
                                            <p:tgtEl>
                                              <p:spTgt spid="8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nodeType="withEffect" p14:presetBounceEnd="43333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333">
                                          <p:cBhvr additive="base">
                                            <p:cTn id="42" dur="3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333">
                                          <p:cBhvr additive="base">
                                            <p:cTn id="43" dur="3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1" fill="hold" nodeType="withEffect" p14:presetBounceEnd="46667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667">
                                          <p:cBhvr additive="base">
                                            <p:cTn id="46" dur="3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667">
                                          <p:cBhvr additive="base">
                                            <p:cTn id="47" dur="3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fill="hold" grpId="0" nodeType="withEffect" p14:presetBounceEnd="8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50" dur="3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51" dur="3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1" presetClass="entr" presetSubtype="1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4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3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3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3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3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64" dur="100" fill="hold"/>
                                            <p:tgtEl>
                                              <p:spTgt spid="9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" presetID="22" presetClass="exit" presetSubtype="4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66" dur="2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8" presetID="6" presetClass="exit" presetSubtype="32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9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42" presetClass="exit" presetSubtype="0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" dur="33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3" dur="330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330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329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" presetID="42" presetClass="exit" presetSubtype="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" dur="33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8" dur="330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330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329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53" presetClass="exit" presetSubtype="32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82" dur="200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200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84" dur="2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6" presetID="53" presetClass="exit" presetSubtype="32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87" dur="400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400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89" dur="4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3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3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3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6" presetClass="emph" presetSubtype="0" autoRev="1" fill="hold" grpId="1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Scale>
                                          <p:cBhvr>
                                            <p:cTn id="97" dur="300" fill="hold"/>
                                            <p:tgtEl>
                                              <p:spTgt spid="12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1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3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3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3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8" presetClass="emph" presetSubtype="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04" dur="68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4" fill="hold" grpId="0" nodeType="withEffect" p14:presetBounceEnd="80000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107" dur="3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108" dur="3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autoRev="1" fill="hold" grpId="1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300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2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2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20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2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2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2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2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2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2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xit" presetSubtype="32" fill="hold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7" dur="200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200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29" dur="20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" presetID="53" presetClass="exit" presetSubtype="32" fill="hold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2" dur="2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2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34" dur="2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" presetID="53" presetClass="exit" presetSubtype="32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7" dur="200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200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39" dur="2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" presetID="12" presetClass="entr" presetSubtype="2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4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44" dur="4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2" presetClass="entr" presetSubtype="2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400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48" dur="40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3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3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35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6" presetClass="emph" presetSubtype="0" decel="100000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155" dur="1000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35000" y="13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" presetID="8" presetClass="exit" presetSubtype="32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Effect transition="out" filter="diamond(out)">
                                          <p:cBhvr>
                                            <p:cTn id="157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3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3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35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6" presetClass="emph" presetSubtype="0" decel="100000" fill="hold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animScale>
                                          <p:cBhvr>
                                            <p:cTn id="165" dur="1000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35000" y="13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8" presetClass="exit" presetSubtype="32" fill="hold" nodeType="withEffect">
                                      <p:stCondLst>
                                        <p:cond delay="5400"/>
                                      </p:stCondLst>
                                      <p:childTnLst>
                                        <p:animEffect transition="out" filter="diamond(out)">
                                          <p:cBhvr>
                                            <p:cTn id="167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53" presetClass="exit" presetSubtype="32" fill="hold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70" dur="2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2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72" dur="2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4" presetID="53" presetClass="exit" presetSubtype="32" fill="hold" nodeType="withEffect">
                                      <p:stCondLst>
                                        <p:cond delay="57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75" dur="200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200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77" dur="20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9" presetID="49" presetClass="entr" presetSubtype="0" decel="100000" fill="hold" nodeType="withEffect">
                                      <p:stCondLst>
                                        <p:cond delay="59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2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2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2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2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xit" presetSubtype="32" fill="hold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6" dur="500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88" dur="5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0" presetID="22" presetClass="entr" presetSubtype="2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92" dur="30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12" presetClass="entr" presetSubtype="1" fill="hold" grpId="0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5" dur="200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96" dur="20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42" presetClass="path" presetSubtype="0" accel="50000" fill="hold" grpId="1" nodeType="withEffect" p14:presetBounceEnd="75000">
                                      <p:stCondLst>
                                        <p:cond delay="6900"/>
                                      </p:stCondLst>
                                      <p:childTnLst>
                                        <p:animMotion origin="layout" path="M -2.29167E-6 2.96296E-6 L -2.29167E-6 0.13287 " pathEditMode="relative" rAng="0" ptsTypes="AA" p14:bounceEnd="75000">
                                          <p:cBhvr>
                                            <p:cTn id="198" dur="4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66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9" presetID="12" presetClass="entr" presetSubtype="1" fill="hold" grpId="0" nodeType="withEffect">
                                      <p:stCondLst>
                                        <p:cond delay="72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1" dur="200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02" dur="20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42" presetClass="path" presetSubtype="0" accel="50000" fill="hold" grpId="1" nodeType="withEffect" p14:presetBounceEnd="75000">
                                      <p:stCondLst>
                                        <p:cond delay="7400"/>
                                      </p:stCondLst>
                                      <p:childTnLst>
                                        <p:animMotion origin="layout" path="M -4.375E-6 4.81481E-6 L -0.00131 0.06435 " pathEditMode="relative" rAng="0" ptsTypes="AA" p14:bounceEnd="75000">
                                          <p:cBhvr>
                                            <p:cTn id="204" dur="4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79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5" presetID="17" presetClass="exit" presetSubtype="4" fill="hold" grpId="2" nodeType="withEffect">
                                      <p:stCondLst>
                                        <p:cond delay="8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6" dur="200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200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ppt_h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200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200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1" presetID="22" presetClass="exit" presetSubtype="2" fill="hold" nodeType="withEffect">
                                      <p:stCondLst>
                                        <p:cond delay="8100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212" dur="30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42" presetClass="path" presetSubtype="0" accel="50000" fill="hold" grpId="2" nodeType="withEffect" p14:presetBounceEnd="83333">
                                      <p:stCondLst>
                                        <p:cond delay="8100"/>
                                      </p:stCondLst>
                                      <p:childTnLst>
                                        <p:animMotion origin="layout" path="M -0.00078 0.06435 L -0.00078 0.13217 " pathEditMode="relative" rAng="0" ptsTypes="AA" p14:bounceEnd="83333">
                                          <p:cBhvr>
                                            <p:cTn id="215" dur="3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3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6" presetID="53" presetClass="exit" presetSubtype="32" fill="hold" grpId="2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7" dur="250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8" dur="250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19" dur="25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1" presetID="53" presetClass="exit" presetSubtype="32" fill="hold" grpId="2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2" dur="250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3" dur="250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24" dur="25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6" presetID="21" presetClass="entr" presetSubtype="1" fill="hold" grpId="0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28" dur="31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21" presetClass="entr" presetSubtype="1" fill="hold" grpId="0" nodeType="withEffect">
                                      <p:stCondLst>
                                        <p:cond delay="870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31" dur="31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21" presetClass="entr" presetSubtype="1" fill="hold" grpId="0" nodeType="withEffect">
                                      <p:stCondLst>
                                        <p:cond delay="890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34" dur="31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5" presetID="21" presetClass="entr" presetSubtype="1" fill="hold" grpId="0" nodeType="withEffect">
                                      <p:stCondLst>
                                        <p:cond delay="910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37" dur="31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8" presetID="21" presetClass="entr" presetSubtype="1" fill="hold" grpId="0" nodeType="withEffect">
                                      <p:stCondLst>
                                        <p:cond delay="930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40" dur="31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100000" numSld="999" showWhenStopped="0">
                    <p:cTn id="24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"/>
                    </p:tgtEl>
                  </p:cMediaNode>
                </p:audio>
              </p:childTnLst>
            </p:cTn>
          </p:par>
        </p:tnLst>
        <p:bldLst>
          <p:bldP spid="86" grpId="0" animBg="1"/>
          <p:bldP spid="87" grpId="0" animBg="1"/>
          <p:bldP spid="87" grpId="1" animBg="1"/>
          <p:bldP spid="87" grpId="2" animBg="1"/>
          <p:bldP spid="89" grpId="0" animBg="1"/>
          <p:bldP spid="89" grpId="1" animBg="1"/>
          <p:bldP spid="89" grpId="2" animBg="1"/>
          <p:bldP spid="93" grpId="0" animBg="1"/>
          <p:bldP spid="93" grpId="1" animBg="1"/>
          <p:bldP spid="129" grpId="0" animBg="1"/>
          <p:bldP spid="129" grpId="1" animBg="1"/>
          <p:bldP spid="130" grpId="0" animBg="1"/>
          <p:bldP spid="130" grpId="1" animBg="1"/>
          <p:bldP spid="130" grpId="2" animBg="1"/>
          <p:bldP spid="131" grpId="0" animBg="1"/>
          <p:bldP spid="131" grpId="1" animBg="1"/>
          <p:bldP spid="131" grpId="2" animBg="1"/>
          <p:bldP spid="197" grpId="0" animBg="1"/>
          <p:bldP spid="197" grpId="1" animBg="1"/>
          <p:bldP spid="197" grpId="2" animBg="1"/>
          <p:bldP spid="198" grpId="0" animBg="1"/>
          <p:bldP spid="198" grpId="1" animBg="1"/>
          <p:bldP spid="198" grpId="2" animBg="1"/>
          <p:bldP spid="199" grpId="0" animBg="1"/>
          <p:bldP spid="200" grpId="0" animBg="1"/>
          <p:bldP spid="201" grpId="0" animBg="1"/>
          <p:bldP spid="202" grpId="0" animBg="1"/>
          <p:bldP spid="20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42" presetClass="path" presetSubtype="0" accel="83333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0 0.25 E" pathEditMode="relative" ptsTypes="">
                                          <p:cBhvr>
                                            <p:cTn id="8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42" presetClass="path" presetSubtype="0" accel="83333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75E-6 7.40741E-7 L -3.75E-6 -0.22176 " pathEditMode="relative" rAng="0" ptsTypes="AA">
                                          <p:cBhvr>
                                            <p:cTn id="10" dur="3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108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" presetID="16" presetClass="exit" presetSubtype="2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barn(inHorizontal)">
                                          <p:cBhvr>
                                            <p:cTn id="12" dur="3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" presetID="10" presetClass="exit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" dur="1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10" presetClass="exit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" dur="1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400"/>
                                </p:stCondLst>
                                <p:childTnLst>
                                  <p:par>
                                    <p:cTn id="21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16" presetClass="exit" presetSubtype="2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barn(inVertical)">
                                          <p:cBhvr>
                                            <p:cTn id="24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" presetID="5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4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4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4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8" presetClass="emph" presetSubtype="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32" dur="93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300" fill="hold"/>
                                            <p:tgtEl>
                                              <p:spTgt spid="8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3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3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3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3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3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3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1" presetClass="entr" presetSubtype="1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4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3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3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3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3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64" dur="100" fill="hold"/>
                                            <p:tgtEl>
                                              <p:spTgt spid="9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" presetID="22" presetClass="exit" presetSubtype="4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66" dur="2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8" presetID="6" presetClass="exit" presetSubtype="32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9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42" presetClass="exit" presetSubtype="0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" dur="33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3" dur="330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330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329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" presetID="42" presetClass="exit" presetSubtype="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" dur="33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8" dur="330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330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329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53" presetClass="exit" presetSubtype="32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82" dur="200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200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84" dur="2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6" presetID="53" presetClass="exit" presetSubtype="32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87" dur="400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400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89" dur="4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3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3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3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6" presetClass="emph" presetSubtype="0" autoRev="1" fill="hold" grpId="1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Scale>
                                          <p:cBhvr>
                                            <p:cTn id="97" dur="300" fill="hold"/>
                                            <p:tgtEl>
                                              <p:spTgt spid="12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1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3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3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3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8" presetClass="emph" presetSubtype="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04" dur="68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4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3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3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autoRev="1" fill="hold" grpId="1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300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2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2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20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2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2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2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2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2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2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xit" presetSubtype="32" fill="hold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7" dur="200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200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29" dur="20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" presetID="53" presetClass="exit" presetSubtype="32" fill="hold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2" dur="2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2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34" dur="2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" presetID="53" presetClass="exit" presetSubtype="32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7" dur="200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200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39" dur="2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" presetID="12" presetClass="entr" presetSubtype="2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4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44" dur="4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2" presetClass="entr" presetSubtype="2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400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48" dur="40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3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3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35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6" presetClass="emph" presetSubtype="0" decel="100000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155" dur="1000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35000" y="13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" presetID="8" presetClass="exit" presetSubtype="32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Effect transition="out" filter="diamond(out)">
                                          <p:cBhvr>
                                            <p:cTn id="157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3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3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35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6" presetClass="emph" presetSubtype="0" decel="100000" fill="hold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animScale>
                                          <p:cBhvr>
                                            <p:cTn id="165" dur="1000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35000" y="13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8" presetClass="exit" presetSubtype="32" fill="hold" nodeType="withEffect">
                                      <p:stCondLst>
                                        <p:cond delay="5400"/>
                                      </p:stCondLst>
                                      <p:childTnLst>
                                        <p:animEffect transition="out" filter="diamond(out)">
                                          <p:cBhvr>
                                            <p:cTn id="167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53" presetClass="exit" presetSubtype="32" fill="hold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70" dur="2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2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72" dur="2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4" presetID="53" presetClass="exit" presetSubtype="32" fill="hold" nodeType="withEffect">
                                      <p:stCondLst>
                                        <p:cond delay="57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75" dur="200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200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77" dur="20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9" presetID="49" presetClass="entr" presetSubtype="0" decel="100000" fill="hold" nodeType="withEffect">
                                      <p:stCondLst>
                                        <p:cond delay="59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2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2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2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2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xit" presetSubtype="32" fill="hold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6" dur="500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88" dur="5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0" presetID="22" presetClass="entr" presetSubtype="2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92" dur="30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12" presetClass="entr" presetSubtype="1" fill="hold" grpId="0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5" dur="200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96" dur="20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42" presetClass="path" presetSubtype="0" accel="50000" fill="hold" grpId="1" nodeType="withEffect">
                                      <p:stCondLst>
                                        <p:cond delay="6900"/>
                                      </p:stCondLst>
                                      <p:childTnLst>
                                        <p:animMotion origin="layout" path="M -2.29167E-6 2.96296E-6 L -2.29167E-6 0.13287 " pathEditMode="relative" rAng="0" ptsTypes="AA">
                                          <p:cBhvr>
                                            <p:cTn id="198" dur="4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66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9" presetID="12" presetClass="entr" presetSubtype="1" fill="hold" grpId="0" nodeType="withEffect">
                                      <p:stCondLst>
                                        <p:cond delay="72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1" dur="200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02" dur="20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42" presetClass="path" presetSubtype="0" accel="50000" fill="hold" grpId="1" nodeType="withEffect">
                                      <p:stCondLst>
                                        <p:cond delay="7400"/>
                                      </p:stCondLst>
                                      <p:childTnLst>
                                        <p:animMotion origin="layout" path="M -4.375E-6 4.81481E-6 L -0.00131 0.06435 " pathEditMode="relative" rAng="0" ptsTypes="AA">
                                          <p:cBhvr>
                                            <p:cTn id="204" dur="4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79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5" presetID="17" presetClass="exit" presetSubtype="4" fill="hold" grpId="2" nodeType="withEffect">
                                      <p:stCondLst>
                                        <p:cond delay="8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6" dur="200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200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ppt_h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200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200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1" presetID="22" presetClass="exit" presetSubtype="2" fill="hold" nodeType="withEffect">
                                      <p:stCondLst>
                                        <p:cond delay="8100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212" dur="30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42" presetClass="path" presetSubtype="0" accel="50000" fill="hold" grpId="2" nodeType="withEffect">
                                      <p:stCondLst>
                                        <p:cond delay="8100"/>
                                      </p:stCondLst>
                                      <p:childTnLst>
                                        <p:animMotion origin="layout" path="M -0.00078 0.06435 L -0.00078 0.13217 " pathEditMode="relative" rAng="0" ptsTypes="AA">
                                          <p:cBhvr>
                                            <p:cTn id="215" dur="3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3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6" presetID="53" presetClass="exit" presetSubtype="32" fill="hold" grpId="2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7" dur="250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8" dur="250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19" dur="25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1" presetID="53" presetClass="exit" presetSubtype="32" fill="hold" grpId="2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2" dur="250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3" dur="250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24" dur="25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6" presetID="21" presetClass="entr" presetSubtype="1" fill="hold" grpId="0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28" dur="31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21" presetClass="entr" presetSubtype="1" fill="hold" grpId="0" nodeType="withEffect">
                                      <p:stCondLst>
                                        <p:cond delay="870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31" dur="31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21" presetClass="entr" presetSubtype="1" fill="hold" grpId="0" nodeType="withEffect">
                                      <p:stCondLst>
                                        <p:cond delay="890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34" dur="31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5" presetID="21" presetClass="entr" presetSubtype="1" fill="hold" grpId="0" nodeType="withEffect">
                                      <p:stCondLst>
                                        <p:cond delay="910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37" dur="31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8" presetID="21" presetClass="entr" presetSubtype="1" fill="hold" grpId="0" nodeType="withEffect">
                                      <p:stCondLst>
                                        <p:cond delay="930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40" dur="31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100000" numSld="999" showWhenStopped="0">
                    <p:cTn id="24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"/>
                    </p:tgtEl>
                  </p:cMediaNode>
                </p:audio>
              </p:childTnLst>
            </p:cTn>
          </p:par>
        </p:tnLst>
        <p:bldLst>
          <p:bldP spid="86" grpId="0" animBg="1"/>
          <p:bldP spid="87" grpId="0" animBg="1"/>
          <p:bldP spid="87" grpId="1" animBg="1"/>
          <p:bldP spid="87" grpId="2" animBg="1"/>
          <p:bldP spid="89" grpId="0" animBg="1"/>
          <p:bldP spid="89" grpId="1" animBg="1"/>
          <p:bldP spid="89" grpId="2" animBg="1"/>
          <p:bldP spid="93" grpId="0" animBg="1"/>
          <p:bldP spid="93" grpId="1" animBg="1"/>
          <p:bldP spid="129" grpId="0" animBg="1"/>
          <p:bldP spid="129" grpId="1" animBg="1"/>
          <p:bldP spid="130" grpId="0" animBg="1"/>
          <p:bldP spid="130" grpId="1" animBg="1"/>
          <p:bldP spid="130" grpId="2" animBg="1"/>
          <p:bldP spid="131" grpId="0" animBg="1"/>
          <p:bldP spid="131" grpId="1" animBg="1"/>
          <p:bldP spid="131" grpId="2" animBg="1"/>
          <p:bldP spid="197" grpId="0" animBg="1"/>
          <p:bldP spid="197" grpId="1" animBg="1"/>
          <p:bldP spid="197" grpId="2" animBg="1"/>
          <p:bldP spid="198" grpId="0" animBg="1"/>
          <p:bldP spid="198" grpId="1" animBg="1"/>
          <p:bldP spid="198" grpId="2" animBg="1"/>
          <p:bldP spid="199" grpId="0" animBg="1"/>
          <p:bldP spid="200" grpId="0" animBg="1"/>
          <p:bldP spid="201" grpId="0" animBg="1"/>
          <p:bldP spid="202" grpId="0" animBg="1"/>
          <p:bldP spid="203" grpId="0" animBg="1"/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AB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组合 41"/>
          <p:cNvGrpSpPr/>
          <p:nvPr/>
        </p:nvGrpSpPr>
        <p:grpSpPr>
          <a:xfrm>
            <a:off x="9947770" y="2249114"/>
            <a:ext cx="1549732" cy="2248353"/>
            <a:chOff x="5061726" y="2114134"/>
            <a:chExt cx="1965325" cy="2899025"/>
          </a:xfrm>
          <a:solidFill>
            <a:schemeClr val="bg2"/>
          </a:solidFill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43" name="椭圆 42"/>
            <p:cNvSpPr/>
            <p:nvPr/>
          </p:nvSpPr>
          <p:spPr>
            <a:xfrm>
              <a:off x="5446528" y="2114134"/>
              <a:ext cx="1059912" cy="104152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4" name="弦形 43"/>
            <p:cNvSpPr/>
            <p:nvPr/>
          </p:nvSpPr>
          <p:spPr>
            <a:xfrm rot="7605308">
              <a:off x="5078775" y="3064883"/>
              <a:ext cx="1931227" cy="1965325"/>
            </a:xfrm>
            <a:prstGeom prst="chord">
              <a:avLst>
                <a:gd name="adj1" fmla="val 2700000"/>
                <a:gd name="adj2" fmla="val 144695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8657002" y="2248646"/>
            <a:ext cx="1549732" cy="2248353"/>
            <a:chOff x="5061726" y="2114134"/>
            <a:chExt cx="1965325" cy="2899025"/>
          </a:xfrm>
          <a:solidFill>
            <a:schemeClr val="bg2"/>
          </a:solidFill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16" name="椭圆 15"/>
            <p:cNvSpPr/>
            <p:nvPr/>
          </p:nvSpPr>
          <p:spPr>
            <a:xfrm>
              <a:off x="5446528" y="2114134"/>
              <a:ext cx="1059912" cy="104152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弦形 16"/>
            <p:cNvSpPr/>
            <p:nvPr/>
          </p:nvSpPr>
          <p:spPr>
            <a:xfrm rot="7605308">
              <a:off x="5078775" y="3064883"/>
              <a:ext cx="1931227" cy="1965325"/>
            </a:xfrm>
            <a:prstGeom prst="chord">
              <a:avLst>
                <a:gd name="adj1" fmla="val 2700000"/>
                <a:gd name="adj2" fmla="val 144695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7410701" y="2244059"/>
            <a:ext cx="1549732" cy="2248353"/>
            <a:chOff x="5061726" y="2114134"/>
            <a:chExt cx="1965325" cy="2899025"/>
          </a:xfrm>
          <a:solidFill>
            <a:schemeClr val="bg2"/>
          </a:solidFill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19" name="椭圆 18"/>
            <p:cNvSpPr/>
            <p:nvPr/>
          </p:nvSpPr>
          <p:spPr>
            <a:xfrm>
              <a:off x="5446528" y="2114134"/>
              <a:ext cx="1059912" cy="104152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弦形 19"/>
            <p:cNvSpPr/>
            <p:nvPr/>
          </p:nvSpPr>
          <p:spPr>
            <a:xfrm rot="7605308">
              <a:off x="5078775" y="3064883"/>
              <a:ext cx="1931227" cy="1965325"/>
            </a:xfrm>
            <a:prstGeom prst="chord">
              <a:avLst>
                <a:gd name="adj1" fmla="val 2700000"/>
                <a:gd name="adj2" fmla="val 144695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6254501" y="2244059"/>
            <a:ext cx="1549732" cy="2248353"/>
            <a:chOff x="5061726" y="2114134"/>
            <a:chExt cx="1965325" cy="2899025"/>
          </a:xfrm>
          <a:solidFill>
            <a:schemeClr val="bg2"/>
          </a:solidFill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13" name="椭圆 12"/>
            <p:cNvSpPr/>
            <p:nvPr/>
          </p:nvSpPr>
          <p:spPr>
            <a:xfrm>
              <a:off x="5446528" y="2114134"/>
              <a:ext cx="1059912" cy="104152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弦形 13"/>
            <p:cNvSpPr/>
            <p:nvPr/>
          </p:nvSpPr>
          <p:spPr>
            <a:xfrm rot="7605308">
              <a:off x="5078775" y="3064883"/>
              <a:ext cx="1931227" cy="1965325"/>
            </a:xfrm>
            <a:prstGeom prst="chord">
              <a:avLst>
                <a:gd name="adj1" fmla="val 2700000"/>
                <a:gd name="adj2" fmla="val 144695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5169409" y="2244059"/>
            <a:ext cx="1549732" cy="2248353"/>
            <a:chOff x="5061726" y="2114134"/>
            <a:chExt cx="1965325" cy="2899025"/>
          </a:xfrm>
          <a:solidFill>
            <a:schemeClr val="bg2"/>
          </a:solidFill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10" name="椭圆 9"/>
            <p:cNvSpPr/>
            <p:nvPr/>
          </p:nvSpPr>
          <p:spPr>
            <a:xfrm>
              <a:off x="5446528" y="2114134"/>
              <a:ext cx="1059912" cy="104152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弦形 10"/>
            <p:cNvSpPr/>
            <p:nvPr/>
          </p:nvSpPr>
          <p:spPr>
            <a:xfrm rot="7605308">
              <a:off x="5078775" y="3064883"/>
              <a:ext cx="1931227" cy="1965325"/>
            </a:xfrm>
            <a:prstGeom prst="chord">
              <a:avLst>
                <a:gd name="adj1" fmla="val 2700000"/>
                <a:gd name="adj2" fmla="val 144695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10058472" y="4163103"/>
            <a:ext cx="1549732" cy="2248353"/>
            <a:chOff x="5061726" y="2114134"/>
            <a:chExt cx="1965325" cy="2899025"/>
          </a:xfrm>
          <a:solidFill>
            <a:schemeClr val="bg2"/>
          </a:solidFill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37" name="椭圆 36"/>
            <p:cNvSpPr/>
            <p:nvPr/>
          </p:nvSpPr>
          <p:spPr>
            <a:xfrm>
              <a:off x="5446528" y="2114134"/>
              <a:ext cx="1059912" cy="104152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8" name="弦形 37"/>
            <p:cNvSpPr/>
            <p:nvPr/>
          </p:nvSpPr>
          <p:spPr>
            <a:xfrm rot="7605308">
              <a:off x="5078775" y="3064883"/>
              <a:ext cx="1931227" cy="1965325"/>
            </a:xfrm>
            <a:prstGeom prst="chord">
              <a:avLst>
                <a:gd name="adj1" fmla="val 2700000"/>
                <a:gd name="adj2" fmla="val 144695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8943187" y="4160700"/>
            <a:ext cx="1549732" cy="2248353"/>
            <a:chOff x="5061726" y="2114134"/>
            <a:chExt cx="1965325" cy="2899025"/>
          </a:xfrm>
          <a:solidFill>
            <a:schemeClr val="bg2"/>
          </a:solidFill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34" name="椭圆 33"/>
            <p:cNvSpPr/>
            <p:nvPr/>
          </p:nvSpPr>
          <p:spPr>
            <a:xfrm>
              <a:off x="5446528" y="2114134"/>
              <a:ext cx="1059912" cy="104152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5" name="弦形 34"/>
            <p:cNvSpPr/>
            <p:nvPr/>
          </p:nvSpPr>
          <p:spPr>
            <a:xfrm rot="7605308">
              <a:off x="5078775" y="3064883"/>
              <a:ext cx="1931227" cy="1965325"/>
            </a:xfrm>
            <a:prstGeom prst="chord">
              <a:avLst>
                <a:gd name="adj1" fmla="val 2700000"/>
                <a:gd name="adj2" fmla="val 144695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7578387" y="4160700"/>
            <a:ext cx="1549732" cy="2248353"/>
            <a:chOff x="5061726" y="2114134"/>
            <a:chExt cx="1965325" cy="2899025"/>
          </a:xfrm>
          <a:solidFill>
            <a:schemeClr val="bg2"/>
          </a:solidFill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31" name="椭圆 30"/>
            <p:cNvSpPr/>
            <p:nvPr/>
          </p:nvSpPr>
          <p:spPr>
            <a:xfrm>
              <a:off x="5446528" y="2114134"/>
              <a:ext cx="1059912" cy="104152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2" name="弦形 31"/>
            <p:cNvSpPr/>
            <p:nvPr/>
          </p:nvSpPr>
          <p:spPr>
            <a:xfrm rot="7605308">
              <a:off x="5078775" y="3064883"/>
              <a:ext cx="1931227" cy="1965325"/>
            </a:xfrm>
            <a:prstGeom prst="chord">
              <a:avLst>
                <a:gd name="adj1" fmla="val 2700000"/>
                <a:gd name="adj2" fmla="val 144695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6385559" y="4160700"/>
            <a:ext cx="1549732" cy="2248353"/>
            <a:chOff x="5061726" y="2114134"/>
            <a:chExt cx="1965325" cy="2899025"/>
          </a:xfrm>
          <a:solidFill>
            <a:schemeClr val="bg2"/>
          </a:solidFill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40" name="椭圆 39"/>
            <p:cNvSpPr/>
            <p:nvPr/>
          </p:nvSpPr>
          <p:spPr>
            <a:xfrm>
              <a:off x="5446528" y="2114134"/>
              <a:ext cx="1059912" cy="104152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" name="弦形 40"/>
            <p:cNvSpPr/>
            <p:nvPr/>
          </p:nvSpPr>
          <p:spPr>
            <a:xfrm rot="7605308">
              <a:off x="5078775" y="3064883"/>
              <a:ext cx="1931227" cy="1965325"/>
            </a:xfrm>
            <a:prstGeom prst="chord">
              <a:avLst>
                <a:gd name="adj1" fmla="val 2700000"/>
                <a:gd name="adj2" fmla="val 144695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5124154" y="4163701"/>
            <a:ext cx="1549732" cy="2248353"/>
            <a:chOff x="5061726" y="2114134"/>
            <a:chExt cx="1965325" cy="2899025"/>
          </a:xfrm>
          <a:solidFill>
            <a:schemeClr val="bg2"/>
          </a:solidFill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25" name="椭圆 24"/>
            <p:cNvSpPr/>
            <p:nvPr/>
          </p:nvSpPr>
          <p:spPr>
            <a:xfrm>
              <a:off x="5446528" y="2114134"/>
              <a:ext cx="1059912" cy="104152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弦形 25"/>
            <p:cNvSpPr/>
            <p:nvPr/>
          </p:nvSpPr>
          <p:spPr>
            <a:xfrm rot="7605308">
              <a:off x="5078775" y="3064883"/>
              <a:ext cx="1931227" cy="1965325"/>
            </a:xfrm>
            <a:prstGeom prst="chord">
              <a:avLst>
                <a:gd name="adj1" fmla="val 2700000"/>
                <a:gd name="adj2" fmla="val 144695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2904" t="24160" r="11059" b="64122"/>
          <a:stretch/>
        </p:blipFill>
        <p:spPr>
          <a:xfrm>
            <a:off x="2295924" y="499776"/>
            <a:ext cx="7915275" cy="685801"/>
          </a:xfrm>
          <a:prstGeom prst="rect">
            <a:avLst/>
          </a:prstGeom>
        </p:spPr>
      </p:pic>
      <p:sp>
        <p:nvSpPr>
          <p:cNvPr id="46" name="椭圆 45"/>
          <p:cNvSpPr/>
          <p:nvPr/>
        </p:nvSpPr>
        <p:spPr>
          <a:xfrm>
            <a:off x="6109427" y="961077"/>
            <a:ext cx="405628" cy="405628"/>
          </a:xfrm>
          <a:prstGeom prst="ellipse">
            <a:avLst/>
          </a:prstGeom>
          <a:solidFill>
            <a:srgbClr val="E939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7" name="椭圆 46"/>
          <p:cNvSpPr/>
          <p:nvPr/>
        </p:nvSpPr>
        <p:spPr>
          <a:xfrm>
            <a:off x="6068662" y="907612"/>
            <a:ext cx="487158" cy="487158"/>
          </a:xfrm>
          <a:prstGeom prst="ellipse">
            <a:avLst/>
          </a:prstGeom>
          <a:noFill/>
          <a:ln w="6350">
            <a:solidFill>
              <a:srgbClr val="E9391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8" name="椭圆 47"/>
          <p:cNvSpPr/>
          <p:nvPr/>
        </p:nvSpPr>
        <p:spPr>
          <a:xfrm>
            <a:off x="6109427" y="961077"/>
            <a:ext cx="405628" cy="405628"/>
          </a:xfrm>
          <a:prstGeom prst="ellipse">
            <a:avLst/>
          </a:prstGeom>
          <a:solidFill>
            <a:srgbClr val="E939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cxnSp>
        <p:nvCxnSpPr>
          <p:cNvPr id="49" name="直接连接符 48"/>
          <p:cNvCxnSpPr/>
          <p:nvPr/>
        </p:nvCxnSpPr>
        <p:spPr>
          <a:xfrm flipH="1">
            <a:off x="2247900" y="1163891"/>
            <a:ext cx="4069104" cy="0"/>
          </a:xfrm>
          <a:prstGeom prst="line">
            <a:avLst/>
          </a:prstGeom>
          <a:ln>
            <a:solidFill>
              <a:srgbClr val="E9391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接连接符 49"/>
          <p:cNvCxnSpPr/>
          <p:nvPr/>
        </p:nvCxnSpPr>
        <p:spPr>
          <a:xfrm flipH="1">
            <a:off x="6321532" y="1163891"/>
            <a:ext cx="3927368" cy="0"/>
          </a:xfrm>
          <a:prstGeom prst="line">
            <a:avLst/>
          </a:prstGeom>
          <a:ln>
            <a:solidFill>
              <a:srgbClr val="E9391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等腰三角形 53"/>
          <p:cNvSpPr/>
          <p:nvPr/>
        </p:nvSpPr>
        <p:spPr>
          <a:xfrm rot="16200000">
            <a:off x="10387983" y="536078"/>
            <a:ext cx="125512" cy="270186"/>
          </a:xfrm>
          <a:prstGeom prst="triangle">
            <a:avLst>
              <a:gd name="adj" fmla="val 55499"/>
            </a:avLst>
          </a:prstGeom>
          <a:solidFill>
            <a:srgbClr val="E939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55" name="等腰三角形 54"/>
          <p:cNvSpPr/>
          <p:nvPr/>
        </p:nvSpPr>
        <p:spPr>
          <a:xfrm rot="13339599">
            <a:off x="10337913" y="485901"/>
            <a:ext cx="62120" cy="174653"/>
          </a:xfrm>
          <a:prstGeom prst="triangle">
            <a:avLst>
              <a:gd name="adj" fmla="val 55499"/>
            </a:avLst>
          </a:prstGeom>
          <a:solidFill>
            <a:srgbClr val="E939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60" name="组合 59"/>
          <p:cNvGrpSpPr/>
          <p:nvPr/>
        </p:nvGrpSpPr>
        <p:grpSpPr>
          <a:xfrm>
            <a:off x="5172484" y="2245821"/>
            <a:ext cx="1549732" cy="2248353"/>
            <a:chOff x="4737056" y="2245821"/>
            <a:chExt cx="1549732" cy="2248353"/>
          </a:xfrm>
        </p:grpSpPr>
        <p:grpSp>
          <p:nvGrpSpPr>
            <p:cNvPr id="56" name="组合 55"/>
            <p:cNvGrpSpPr/>
            <p:nvPr/>
          </p:nvGrpSpPr>
          <p:grpSpPr>
            <a:xfrm>
              <a:off x="4737056" y="2245821"/>
              <a:ext cx="1549732" cy="2248353"/>
              <a:chOff x="5061726" y="2114134"/>
              <a:chExt cx="1965325" cy="2899025"/>
            </a:xfrm>
            <a:pattFill prst="ltUpDiag">
              <a:fgClr>
                <a:srgbClr val="291842"/>
              </a:fgClr>
              <a:bgClr>
                <a:schemeClr val="tx1">
                  <a:lumMod val="95000"/>
                  <a:lumOff val="5000"/>
                </a:schemeClr>
              </a:bgClr>
            </a:pattFill>
            <a:effectLst/>
          </p:grpSpPr>
          <p:sp>
            <p:nvSpPr>
              <p:cNvPr id="57" name="椭圆 56"/>
              <p:cNvSpPr/>
              <p:nvPr/>
            </p:nvSpPr>
            <p:spPr>
              <a:xfrm>
                <a:off x="5446528" y="2114134"/>
                <a:ext cx="1059912" cy="104152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弦形 57"/>
              <p:cNvSpPr/>
              <p:nvPr/>
            </p:nvSpPr>
            <p:spPr>
              <a:xfrm rot="7605308">
                <a:off x="5078775" y="3064883"/>
                <a:ext cx="1931227" cy="1965325"/>
              </a:xfrm>
              <a:prstGeom prst="chord">
                <a:avLst>
                  <a:gd name="adj1" fmla="val 2700000"/>
                  <a:gd name="adj2" fmla="val 144695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59" name="弧形 58"/>
            <p:cNvSpPr/>
            <p:nvPr/>
          </p:nvSpPr>
          <p:spPr>
            <a:xfrm rot="19395541">
              <a:off x="5350251" y="2815938"/>
              <a:ext cx="263067" cy="263067"/>
            </a:xfrm>
            <a:prstGeom prst="arc">
              <a:avLst>
                <a:gd name="adj1" fmla="val 14911898"/>
                <a:gd name="adj2" fmla="val 21584742"/>
              </a:avLst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6252619" y="2244854"/>
            <a:ext cx="1549732" cy="2248353"/>
            <a:chOff x="4737056" y="2245821"/>
            <a:chExt cx="1549732" cy="2248353"/>
          </a:xfrm>
        </p:grpSpPr>
        <p:grpSp>
          <p:nvGrpSpPr>
            <p:cNvPr id="67" name="组合 66"/>
            <p:cNvGrpSpPr/>
            <p:nvPr/>
          </p:nvGrpSpPr>
          <p:grpSpPr>
            <a:xfrm>
              <a:off x="4737056" y="2245821"/>
              <a:ext cx="1549732" cy="2248353"/>
              <a:chOff x="5061726" y="2114134"/>
              <a:chExt cx="1965325" cy="2899025"/>
            </a:xfrm>
            <a:pattFill prst="ltUpDiag">
              <a:fgClr>
                <a:srgbClr val="291842"/>
              </a:fgClr>
              <a:bgClr>
                <a:schemeClr val="tx1">
                  <a:lumMod val="95000"/>
                  <a:lumOff val="5000"/>
                </a:schemeClr>
              </a:bgClr>
            </a:pattFill>
            <a:effectLst/>
          </p:grpSpPr>
          <p:sp>
            <p:nvSpPr>
              <p:cNvPr id="69" name="椭圆 68"/>
              <p:cNvSpPr/>
              <p:nvPr/>
            </p:nvSpPr>
            <p:spPr>
              <a:xfrm>
                <a:off x="5446528" y="2114134"/>
                <a:ext cx="1059912" cy="104152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弦形 69"/>
              <p:cNvSpPr/>
              <p:nvPr/>
            </p:nvSpPr>
            <p:spPr>
              <a:xfrm rot="7605308">
                <a:off x="5078775" y="3064883"/>
                <a:ext cx="1931227" cy="1965325"/>
              </a:xfrm>
              <a:prstGeom prst="chord">
                <a:avLst>
                  <a:gd name="adj1" fmla="val 2700000"/>
                  <a:gd name="adj2" fmla="val 144695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8" name="弧形 67"/>
            <p:cNvSpPr/>
            <p:nvPr/>
          </p:nvSpPr>
          <p:spPr>
            <a:xfrm rot="19395541">
              <a:off x="5350251" y="2815938"/>
              <a:ext cx="263067" cy="263067"/>
            </a:xfrm>
            <a:prstGeom prst="arc">
              <a:avLst>
                <a:gd name="adj1" fmla="val 14911898"/>
                <a:gd name="adj2" fmla="val 21584742"/>
              </a:avLst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1" name="组合 70"/>
          <p:cNvGrpSpPr/>
          <p:nvPr/>
        </p:nvGrpSpPr>
        <p:grpSpPr>
          <a:xfrm>
            <a:off x="7409182" y="2248646"/>
            <a:ext cx="1549732" cy="2248353"/>
            <a:chOff x="4737056" y="2245821"/>
            <a:chExt cx="1549732" cy="2248353"/>
          </a:xfrm>
        </p:grpSpPr>
        <p:grpSp>
          <p:nvGrpSpPr>
            <p:cNvPr id="72" name="组合 71"/>
            <p:cNvGrpSpPr/>
            <p:nvPr/>
          </p:nvGrpSpPr>
          <p:grpSpPr>
            <a:xfrm>
              <a:off x="4737056" y="2245821"/>
              <a:ext cx="1549732" cy="2248353"/>
              <a:chOff x="5061726" y="2114134"/>
              <a:chExt cx="1965325" cy="2899025"/>
            </a:xfrm>
            <a:pattFill prst="ltUpDiag">
              <a:fgClr>
                <a:srgbClr val="291842"/>
              </a:fgClr>
              <a:bgClr>
                <a:schemeClr val="tx1">
                  <a:lumMod val="95000"/>
                  <a:lumOff val="5000"/>
                </a:schemeClr>
              </a:bgClr>
            </a:pattFill>
            <a:effectLst/>
          </p:grpSpPr>
          <p:sp>
            <p:nvSpPr>
              <p:cNvPr id="74" name="椭圆 73"/>
              <p:cNvSpPr/>
              <p:nvPr/>
            </p:nvSpPr>
            <p:spPr>
              <a:xfrm>
                <a:off x="5446528" y="2114134"/>
                <a:ext cx="1059912" cy="104152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5" name="弦形 74"/>
              <p:cNvSpPr/>
              <p:nvPr/>
            </p:nvSpPr>
            <p:spPr>
              <a:xfrm rot="7605308">
                <a:off x="5078775" y="3064883"/>
                <a:ext cx="1931227" cy="1965325"/>
              </a:xfrm>
              <a:prstGeom prst="chord">
                <a:avLst>
                  <a:gd name="adj1" fmla="val 2700000"/>
                  <a:gd name="adj2" fmla="val 144695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73" name="弧形 72"/>
            <p:cNvSpPr/>
            <p:nvPr/>
          </p:nvSpPr>
          <p:spPr>
            <a:xfrm rot="19395541">
              <a:off x="5350251" y="2815938"/>
              <a:ext cx="263067" cy="263067"/>
            </a:xfrm>
            <a:prstGeom prst="arc">
              <a:avLst>
                <a:gd name="adj1" fmla="val 14911898"/>
                <a:gd name="adj2" fmla="val 21584742"/>
              </a:avLst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6" name="组合 75"/>
          <p:cNvGrpSpPr/>
          <p:nvPr/>
        </p:nvGrpSpPr>
        <p:grpSpPr>
          <a:xfrm>
            <a:off x="8662016" y="2247790"/>
            <a:ext cx="1549732" cy="2248353"/>
            <a:chOff x="4737056" y="2245821"/>
            <a:chExt cx="1549732" cy="2248353"/>
          </a:xfrm>
        </p:grpSpPr>
        <p:grpSp>
          <p:nvGrpSpPr>
            <p:cNvPr id="77" name="组合 76"/>
            <p:cNvGrpSpPr/>
            <p:nvPr/>
          </p:nvGrpSpPr>
          <p:grpSpPr>
            <a:xfrm>
              <a:off x="4737056" y="2245821"/>
              <a:ext cx="1549732" cy="2248353"/>
              <a:chOff x="5061726" y="2114134"/>
              <a:chExt cx="1965325" cy="2899025"/>
            </a:xfrm>
            <a:pattFill prst="ltUpDiag">
              <a:fgClr>
                <a:srgbClr val="291842"/>
              </a:fgClr>
              <a:bgClr>
                <a:schemeClr val="tx1">
                  <a:lumMod val="95000"/>
                  <a:lumOff val="5000"/>
                </a:schemeClr>
              </a:bgClr>
            </a:pattFill>
            <a:effectLst/>
          </p:grpSpPr>
          <p:sp>
            <p:nvSpPr>
              <p:cNvPr id="79" name="椭圆 78"/>
              <p:cNvSpPr/>
              <p:nvPr/>
            </p:nvSpPr>
            <p:spPr>
              <a:xfrm>
                <a:off x="5446528" y="2114134"/>
                <a:ext cx="1059912" cy="104152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80" name="弦形 79"/>
              <p:cNvSpPr/>
              <p:nvPr/>
            </p:nvSpPr>
            <p:spPr>
              <a:xfrm rot="7605308">
                <a:off x="5078775" y="3064883"/>
                <a:ext cx="1931227" cy="1965325"/>
              </a:xfrm>
              <a:prstGeom prst="chord">
                <a:avLst>
                  <a:gd name="adj1" fmla="val 2700000"/>
                  <a:gd name="adj2" fmla="val 144695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78" name="弧形 77"/>
            <p:cNvSpPr/>
            <p:nvPr/>
          </p:nvSpPr>
          <p:spPr>
            <a:xfrm rot="19395541">
              <a:off x="5350251" y="2815938"/>
              <a:ext cx="263067" cy="263067"/>
            </a:xfrm>
            <a:prstGeom prst="arc">
              <a:avLst>
                <a:gd name="adj1" fmla="val 14911898"/>
                <a:gd name="adj2" fmla="val 21584742"/>
              </a:avLst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1" name="组合 80"/>
          <p:cNvGrpSpPr/>
          <p:nvPr/>
        </p:nvGrpSpPr>
        <p:grpSpPr>
          <a:xfrm>
            <a:off x="9938380" y="2246014"/>
            <a:ext cx="1590497" cy="2248353"/>
            <a:chOff x="4737056" y="2245821"/>
            <a:chExt cx="1549732" cy="2248353"/>
          </a:xfrm>
        </p:grpSpPr>
        <p:grpSp>
          <p:nvGrpSpPr>
            <p:cNvPr id="82" name="组合 81"/>
            <p:cNvGrpSpPr/>
            <p:nvPr/>
          </p:nvGrpSpPr>
          <p:grpSpPr>
            <a:xfrm>
              <a:off x="4737056" y="2245821"/>
              <a:ext cx="1549732" cy="2248353"/>
              <a:chOff x="5061726" y="2114134"/>
              <a:chExt cx="1965325" cy="2899025"/>
            </a:xfrm>
            <a:pattFill prst="ltUpDiag">
              <a:fgClr>
                <a:srgbClr val="291842"/>
              </a:fgClr>
              <a:bgClr>
                <a:schemeClr val="tx1">
                  <a:lumMod val="95000"/>
                  <a:lumOff val="5000"/>
                </a:schemeClr>
              </a:bgClr>
            </a:pattFill>
            <a:effectLst/>
          </p:grpSpPr>
          <p:sp>
            <p:nvSpPr>
              <p:cNvPr id="84" name="椭圆 83"/>
              <p:cNvSpPr/>
              <p:nvPr/>
            </p:nvSpPr>
            <p:spPr>
              <a:xfrm>
                <a:off x="5446528" y="2114134"/>
                <a:ext cx="1059912" cy="104152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85" name="弦形 84"/>
              <p:cNvSpPr/>
              <p:nvPr/>
            </p:nvSpPr>
            <p:spPr>
              <a:xfrm rot="7605308">
                <a:off x="5078775" y="3064883"/>
                <a:ext cx="1931227" cy="1965325"/>
              </a:xfrm>
              <a:prstGeom prst="chord">
                <a:avLst>
                  <a:gd name="adj1" fmla="val 2700000"/>
                  <a:gd name="adj2" fmla="val 144695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83" name="弧形 82"/>
            <p:cNvSpPr/>
            <p:nvPr/>
          </p:nvSpPr>
          <p:spPr>
            <a:xfrm rot="19395541">
              <a:off x="5350251" y="2815938"/>
              <a:ext cx="263067" cy="263067"/>
            </a:xfrm>
            <a:prstGeom prst="arc">
              <a:avLst>
                <a:gd name="adj1" fmla="val 14911898"/>
                <a:gd name="adj2" fmla="val 21584742"/>
              </a:avLst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6" name="组合 85"/>
          <p:cNvGrpSpPr/>
          <p:nvPr/>
        </p:nvGrpSpPr>
        <p:grpSpPr>
          <a:xfrm>
            <a:off x="7580567" y="4160700"/>
            <a:ext cx="1549732" cy="2248353"/>
            <a:chOff x="4737056" y="2245821"/>
            <a:chExt cx="1549732" cy="2248353"/>
          </a:xfrm>
        </p:grpSpPr>
        <p:grpSp>
          <p:nvGrpSpPr>
            <p:cNvPr id="87" name="组合 86"/>
            <p:cNvGrpSpPr/>
            <p:nvPr/>
          </p:nvGrpSpPr>
          <p:grpSpPr>
            <a:xfrm>
              <a:off x="4737056" y="2245821"/>
              <a:ext cx="1549732" cy="2248353"/>
              <a:chOff x="5061726" y="2114134"/>
              <a:chExt cx="1965325" cy="2899025"/>
            </a:xfrm>
            <a:pattFill prst="ltUpDiag">
              <a:fgClr>
                <a:srgbClr val="291842"/>
              </a:fgClr>
              <a:bgClr>
                <a:schemeClr val="tx1">
                  <a:lumMod val="95000"/>
                  <a:lumOff val="5000"/>
                </a:schemeClr>
              </a:bgClr>
            </a:pattFill>
            <a:effectLst/>
          </p:grpSpPr>
          <p:sp>
            <p:nvSpPr>
              <p:cNvPr id="89" name="椭圆 88"/>
              <p:cNvSpPr/>
              <p:nvPr/>
            </p:nvSpPr>
            <p:spPr>
              <a:xfrm>
                <a:off x="5446528" y="2114134"/>
                <a:ext cx="1059912" cy="104152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0" name="弦形 89"/>
              <p:cNvSpPr/>
              <p:nvPr/>
            </p:nvSpPr>
            <p:spPr>
              <a:xfrm rot="7605308">
                <a:off x="5078775" y="3064883"/>
                <a:ext cx="1931227" cy="1965325"/>
              </a:xfrm>
              <a:prstGeom prst="chord">
                <a:avLst>
                  <a:gd name="adj1" fmla="val 2700000"/>
                  <a:gd name="adj2" fmla="val 144695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88" name="弧形 87"/>
            <p:cNvSpPr/>
            <p:nvPr/>
          </p:nvSpPr>
          <p:spPr>
            <a:xfrm rot="19395541">
              <a:off x="5350251" y="2815938"/>
              <a:ext cx="263067" cy="263067"/>
            </a:xfrm>
            <a:prstGeom prst="arc">
              <a:avLst>
                <a:gd name="adj1" fmla="val 14911898"/>
                <a:gd name="adj2" fmla="val 21584742"/>
              </a:avLst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91" name="组合 90"/>
          <p:cNvGrpSpPr/>
          <p:nvPr/>
        </p:nvGrpSpPr>
        <p:grpSpPr>
          <a:xfrm>
            <a:off x="8951816" y="4160700"/>
            <a:ext cx="1549732" cy="2248353"/>
            <a:chOff x="4737056" y="2245821"/>
            <a:chExt cx="1549732" cy="2248353"/>
          </a:xfrm>
        </p:grpSpPr>
        <p:grpSp>
          <p:nvGrpSpPr>
            <p:cNvPr id="92" name="组合 91"/>
            <p:cNvGrpSpPr/>
            <p:nvPr/>
          </p:nvGrpSpPr>
          <p:grpSpPr>
            <a:xfrm>
              <a:off x="4737056" y="2245821"/>
              <a:ext cx="1549732" cy="2248353"/>
              <a:chOff x="5061726" y="2114134"/>
              <a:chExt cx="1965325" cy="2899025"/>
            </a:xfrm>
            <a:pattFill prst="ltUpDiag">
              <a:fgClr>
                <a:srgbClr val="291842"/>
              </a:fgClr>
              <a:bgClr>
                <a:schemeClr val="tx1">
                  <a:lumMod val="95000"/>
                  <a:lumOff val="5000"/>
                </a:schemeClr>
              </a:bgClr>
            </a:pattFill>
            <a:effectLst/>
          </p:grpSpPr>
          <p:sp>
            <p:nvSpPr>
              <p:cNvPr id="94" name="椭圆 93"/>
              <p:cNvSpPr/>
              <p:nvPr/>
            </p:nvSpPr>
            <p:spPr>
              <a:xfrm>
                <a:off x="5446528" y="2114134"/>
                <a:ext cx="1059912" cy="104152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5" name="弦形 94"/>
              <p:cNvSpPr/>
              <p:nvPr/>
            </p:nvSpPr>
            <p:spPr>
              <a:xfrm rot="7605308">
                <a:off x="5078775" y="3064883"/>
                <a:ext cx="1931227" cy="1965325"/>
              </a:xfrm>
              <a:prstGeom prst="chord">
                <a:avLst>
                  <a:gd name="adj1" fmla="val 2700000"/>
                  <a:gd name="adj2" fmla="val 144695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3" name="弧形 92"/>
            <p:cNvSpPr/>
            <p:nvPr/>
          </p:nvSpPr>
          <p:spPr>
            <a:xfrm rot="19395541">
              <a:off x="5350251" y="2815938"/>
              <a:ext cx="263067" cy="263067"/>
            </a:xfrm>
            <a:prstGeom prst="arc">
              <a:avLst>
                <a:gd name="adj1" fmla="val 14911898"/>
                <a:gd name="adj2" fmla="val 21584742"/>
              </a:avLst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10053376" y="4160700"/>
            <a:ext cx="1583452" cy="2248353"/>
            <a:chOff x="4737056" y="2245821"/>
            <a:chExt cx="1549732" cy="2248353"/>
          </a:xfrm>
        </p:grpSpPr>
        <p:grpSp>
          <p:nvGrpSpPr>
            <p:cNvPr id="97" name="组合 96"/>
            <p:cNvGrpSpPr/>
            <p:nvPr/>
          </p:nvGrpSpPr>
          <p:grpSpPr>
            <a:xfrm>
              <a:off x="4737056" y="2245821"/>
              <a:ext cx="1549732" cy="2248353"/>
              <a:chOff x="5061726" y="2114134"/>
              <a:chExt cx="1965325" cy="2899025"/>
            </a:xfrm>
            <a:pattFill prst="ltUpDiag">
              <a:fgClr>
                <a:srgbClr val="291842"/>
              </a:fgClr>
              <a:bgClr>
                <a:schemeClr val="tx1">
                  <a:lumMod val="95000"/>
                  <a:lumOff val="5000"/>
                </a:schemeClr>
              </a:bgClr>
            </a:pattFill>
            <a:effectLst/>
          </p:grpSpPr>
          <p:sp>
            <p:nvSpPr>
              <p:cNvPr id="99" name="椭圆 98"/>
              <p:cNvSpPr/>
              <p:nvPr/>
            </p:nvSpPr>
            <p:spPr>
              <a:xfrm>
                <a:off x="5446528" y="2114134"/>
                <a:ext cx="1059912" cy="104152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弦形 99"/>
              <p:cNvSpPr/>
              <p:nvPr/>
            </p:nvSpPr>
            <p:spPr>
              <a:xfrm rot="7605308">
                <a:off x="5078775" y="3064883"/>
                <a:ext cx="1931227" cy="1965325"/>
              </a:xfrm>
              <a:prstGeom prst="chord">
                <a:avLst>
                  <a:gd name="adj1" fmla="val 2700000"/>
                  <a:gd name="adj2" fmla="val 144695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8" name="弧形 97"/>
            <p:cNvSpPr/>
            <p:nvPr/>
          </p:nvSpPr>
          <p:spPr>
            <a:xfrm rot="19395541">
              <a:off x="5350251" y="2815938"/>
              <a:ext cx="263067" cy="263067"/>
            </a:xfrm>
            <a:prstGeom prst="arc">
              <a:avLst>
                <a:gd name="adj1" fmla="val 14911898"/>
                <a:gd name="adj2" fmla="val 21584742"/>
              </a:avLst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black"/>
                </a:solidFill>
              </a:endParaRPr>
            </a:p>
          </p:txBody>
        </p:sp>
      </p:grpSp>
      <p:pic>
        <p:nvPicPr>
          <p:cNvPr id="122" name="图片 121"/>
          <p:cNvPicPr>
            <a:picLocks noChangeAspect="1"/>
          </p:cNvPicPr>
          <p:nvPr/>
        </p:nvPicPr>
        <p:blipFill rotWithShape="1">
          <a:blip r:embed="rId4">
            <a:grayscl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-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3687" t="42498" r="37312" b="45846"/>
          <a:stretch/>
        </p:blipFill>
        <p:spPr>
          <a:xfrm>
            <a:off x="2015804" y="2855212"/>
            <a:ext cx="2126132" cy="480424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</p:pic>
      <p:pic>
        <p:nvPicPr>
          <p:cNvPr id="130" name="图片 129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827" t="45474" r="18489" b="46590"/>
          <a:stretch/>
        </p:blipFill>
        <p:spPr>
          <a:xfrm>
            <a:off x="2085422" y="3335636"/>
            <a:ext cx="2050855" cy="185845"/>
          </a:xfrm>
          <a:prstGeom prst="rect">
            <a:avLst/>
          </a:prstGeom>
        </p:spPr>
      </p:pic>
      <p:pic>
        <p:nvPicPr>
          <p:cNvPr id="131" name="图片 130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687" t="45722" r="62827" b="47334"/>
          <a:stretch/>
        </p:blipFill>
        <p:spPr>
          <a:xfrm>
            <a:off x="357349" y="2743483"/>
            <a:ext cx="734452" cy="822587"/>
          </a:xfrm>
          <a:prstGeom prst="rect">
            <a:avLst/>
          </a:prstGeom>
        </p:spPr>
      </p:pic>
      <p:sp>
        <p:nvSpPr>
          <p:cNvPr id="138" name="椭圆 137"/>
          <p:cNvSpPr/>
          <p:nvPr/>
        </p:nvSpPr>
        <p:spPr>
          <a:xfrm>
            <a:off x="4338255" y="2928892"/>
            <a:ext cx="487158" cy="487158"/>
          </a:xfrm>
          <a:prstGeom prst="ellipse">
            <a:avLst/>
          </a:prstGeom>
          <a:solidFill>
            <a:srgbClr val="FEA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39" name="椭圆 138"/>
          <p:cNvSpPr/>
          <p:nvPr/>
        </p:nvSpPr>
        <p:spPr>
          <a:xfrm>
            <a:off x="4379020" y="2982357"/>
            <a:ext cx="405628" cy="405628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40" name="椭圆 139"/>
          <p:cNvSpPr/>
          <p:nvPr/>
        </p:nvSpPr>
        <p:spPr>
          <a:xfrm>
            <a:off x="4338255" y="2928892"/>
            <a:ext cx="487158" cy="487158"/>
          </a:xfrm>
          <a:prstGeom prst="ellipse">
            <a:avLst/>
          </a:prstGeom>
          <a:noFill/>
          <a:ln w="6350">
            <a:solidFill>
              <a:srgbClr val="2918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141" name="图片 140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524" t="45744" r="62805" b="46794"/>
          <a:stretch/>
        </p:blipFill>
        <p:spPr>
          <a:xfrm>
            <a:off x="950379" y="2761507"/>
            <a:ext cx="746625" cy="853288"/>
          </a:xfrm>
          <a:prstGeom prst="rect">
            <a:avLst/>
          </a:prstGeom>
        </p:spPr>
      </p:pic>
      <p:pic>
        <p:nvPicPr>
          <p:cNvPr id="142" name="图片 141"/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93" t="45278" r="61625" b="46094"/>
          <a:stretch/>
        </p:blipFill>
        <p:spPr>
          <a:xfrm>
            <a:off x="1608344" y="3178011"/>
            <a:ext cx="315107" cy="306815"/>
          </a:xfrm>
          <a:prstGeom prst="rect">
            <a:avLst/>
          </a:prstGeom>
        </p:spPr>
      </p:pic>
      <p:grpSp>
        <p:nvGrpSpPr>
          <p:cNvPr id="156" name="组合 155"/>
          <p:cNvGrpSpPr/>
          <p:nvPr/>
        </p:nvGrpSpPr>
        <p:grpSpPr>
          <a:xfrm>
            <a:off x="6388558" y="4160700"/>
            <a:ext cx="1549732" cy="2248353"/>
            <a:chOff x="6388558" y="4160700"/>
            <a:chExt cx="1549732" cy="2248353"/>
          </a:xfrm>
        </p:grpSpPr>
        <p:grpSp>
          <p:nvGrpSpPr>
            <p:cNvPr id="144" name="组合 143"/>
            <p:cNvGrpSpPr/>
            <p:nvPr/>
          </p:nvGrpSpPr>
          <p:grpSpPr>
            <a:xfrm>
              <a:off x="6388558" y="4160700"/>
              <a:ext cx="1549732" cy="2248353"/>
              <a:chOff x="5061726" y="2114134"/>
              <a:chExt cx="1965325" cy="2899025"/>
            </a:xfrm>
            <a:solidFill>
              <a:srgbClr val="008972"/>
            </a:solidFill>
            <a:effectLst/>
          </p:grpSpPr>
          <p:sp>
            <p:nvSpPr>
              <p:cNvPr id="146" name="椭圆 145"/>
              <p:cNvSpPr/>
              <p:nvPr/>
            </p:nvSpPr>
            <p:spPr>
              <a:xfrm>
                <a:off x="5446528" y="2114134"/>
                <a:ext cx="1059912" cy="104152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47" name="弦形 146"/>
              <p:cNvSpPr/>
              <p:nvPr/>
            </p:nvSpPr>
            <p:spPr>
              <a:xfrm rot="7605308">
                <a:off x="5078775" y="3064883"/>
                <a:ext cx="1931227" cy="1965325"/>
              </a:xfrm>
              <a:prstGeom prst="chord">
                <a:avLst>
                  <a:gd name="adj1" fmla="val 2700000"/>
                  <a:gd name="adj2" fmla="val 144695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149" name="直接连接符 148"/>
            <p:cNvCxnSpPr/>
            <p:nvPr/>
          </p:nvCxnSpPr>
          <p:spPr>
            <a:xfrm>
              <a:off x="6978297" y="4781812"/>
              <a:ext cx="289560" cy="0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50" name="图片 149"/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670" t="43311" r="39907" b="46025"/>
          <a:stretch/>
        </p:blipFill>
        <p:spPr>
          <a:xfrm>
            <a:off x="2125228" y="3825258"/>
            <a:ext cx="1825090" cy="467136"/>
          </a:xfrm>
          <a:prstGeom prst="rect">
            <a:avLst/>
          </a:prstGeom>
          <a:effectLst>
            <a:outerShdw blurRad="50800" dist="12700" dir="5400000" algn="t" rotWithShape="0">
              <a:prstClr val="black">
                <a:alpha val="30000"/>
              </a:prstClr>
            </a:outerShdw>
          </a:effectLst>
        </p:spPr>
      </p:pic>
      <p:pic>
        <p:nvPicPr>
          <p:cNvPr id="151" name="图片 150"/>
          <p:cNvPicPr>
            <a:picLocks noChangeAspect="1"/>
          </p:cNvPicPr>
          <p:nvPr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908" t="22163" r="43306" b="68661"/>
          <a:stretch/>
        </p:blipFill>
        <p:spPr>
          <a:xfrm>
            <a:off x="2147188" y="4301919"/>
            <a:ext cx="1765920" cy="199284"/>
          </a:xfrm>
          <a:prstGeom prst="rect">
            <a:avLst/>
          </a:prstGeom>
        </p:spPr>
      </p:pic>
      <p:pic>
        <p:nvPicPr>
          <p:cNvPr id="153" name="图片 152"/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581" t="58618" r="48188" b="33446"/>
          <a:stretch/>
        </p:blipFill>
        <p:spPr>
          <a:xfrm>
            <a:off x="559323" y="3711359"/>
            <a:ext cx="445930" cy="869355"/>
          </a:xfrm>
          <a:prstGeom prst="rect">
            <a:avLst/>
          </a:prstGeom>
        </p:spPr>
      </p:pic>
      <p:pic>
        <p:nvPicPr>
          <p:cNvPr id="154" name="图片 153"/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519" t="51108" r="44057" b="32569"/>
          <a:stretch/>
        </p:blipFill>
        <p:spPr>
          <a:xfrm>
            <a:off x="978814" y="3739838"/>
            <a:ext cx="587230" cy="838899"/>
          </a:xfrm>
          <a:prstGeom prst="rect">
            <a:avLst/>
          </a:prstGeom>
        </p:spPr>
      </p:pic>
      <p:pic>
        <p:nvPicPr>
          <p:cNvPr id="155" name="图片 154"/>
          <p:cNvPicPr>
            <a:picLocks noChangeAspect="1"/>
          </p:cNvPicPr>
          <p:nvPr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94" t="44579" r="61493" b="45627"/>
          <a:stretch/>
        </p:blipFill>
        <p:spPr>
          <a:xfrm>
            <a:off x="1574463" y="4139107"/>
            <a:ext cx="333211" cy="358843"/>
          </a:xfrm>
          <a:prstGeom prst="rect">
            <a:avLst/>
          </a:prstGeom>
        </p:spPr>
      </p:pic>
      <p:grpSp>
        <p:nvGrpSpPr>
          <p:cNvPr id="163" name="组合 162"/>
          <p:cNvGrpSpPr/>
          <p:nvPr/>
        </p:nvGrpSpPr>
        <p:grpSpPr>
          <a:xfrm>
            <a:off x="5124108" y="4160700"/>
            <a:ext cx="1549732" cy="2248353"/>
            <a:chOff x="5124108" y="4160700"/>
            <a:chExt cx="1549732" cy="2248353"/>
          </a:xfrm>
        </p:grpSpPr>
        <p:grpSp>
          <p:nvGrpSpPr>
            <p:cNvPr id="158" name="组合 157"/>
            <p:cNvGrpSpPr/>
            <p:nvPr/>
          </p:nvGrpSpPr>
          <p:grpSpPr>
            <a:xfrm>
              <a:off x="5124108" y="4160700"/>
              <a:ext cx="1549732" cy="2248353"/>
              <a:chOff x="5061726" y="2114134"/>
              <a:chExt cx="1965325" cy="2899025"/>
            </a:xfrm>
            <a:solidFill>
              <a:srgbClr val="E93914"/>
            </a:solidFill>
            <a:effectLst/>
          </p:grpSpPr>
          <p:sp>
            <p:nvSpPr>
              <p:cNvPr id="160" name="椭圆 159"/>
              <p:cNvSpPr/>
              <p:nvPr/>
            </p:nvSpPr>
            <p:spPr>
              <a:xfrm>
                <a:off x="5446528" y="2114134"/>
                <a:ext cx="1059912" cy="104152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61" name="弦形 160"/>
              <p:cNvSpPr/>
              <p:nvPr/>
            </p:nvSpPr>
            <p:spPr>
              <a:xfrm rot="7605308">
                <a:off x="5078775" y="3064883"/>
                <a:ext cx="1931227" cy="1965325"/>
              </a:xfrm>
              <a:prstGeom prst="chord">
                <a:avLst>
                  <a:gd name="adj1" fmla="val 2700000"/>
                  <a:gd name="adj2" fmla="val 144695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62" name="弧形 161"/>
            <p:cNvSpPr/>
            <p:nvPr/>
          </p:nvSpPr>
          <p:spPr>
            <a:xfrm rot="9000000">
              <a:off x="5734293" y="4551139"/>
              <a:ext cx="263067" cy="263067"/>
            </a:xfrm>
            <a:prstGeom prst="arc">
              <a:avLst>
                <a:gd name="adj1" fmla="val 14668184"/>
                <a:gd name="adj2" fmla="val 21584742"/>
              </a:avLst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black"/>
                </a:solidFill>
              </a:endParaRPr>
            </a:p>
          </p:txBody>
        </p:sp>
      </p:grpSp>
      <p:pic>
        <p:nvPicPr>
          <p:cNvPr id="164" name="图片 163"/>
          <p:cNvPicPr>
            <a:picLocks noChangeAspect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146" t="42946" r="40124" b="46794"/>
          <a:stretch/>
        </p:blipFill>
        <p:spPr>
          <a:xfrm>
            <a:off x="2033977" y="4802710"/>
            <a:ext cx="1931990" cy="469656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</p:pic>
      <p:pic>
        <p:nvPicPr>
          <p:cNvPr id="165" name="图片 164"/>
          <p:cNvPicPr>
            <a:picLocks noChangeAspect="1"/>
          </p:cNvPicPr>
          <p:nvPr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41" t="21959" r="45630" b="68714"/>
          <a:stretch/>
        </p:blipFill>
        <p:spPr>
          <a:xfrm>
            <a:off x="2125250" y="5314984"/>
            <a:ext cx="1825068" cy="258639"/>
          </a:xfrm>
          <a:prstGeom prst="rect">
            <a:avLst/>
          </a:prstGeom>
        </p:spPr>
      </p:pic>
      <p:pic>
        <p:nvPicPr>
          <p:cNvPr id="166" name="图片 165"/>
          <p:cNvPicPr>
            <a:picLocks noChangeAspect="1"/>
          </p:cNvPicPr>
          <p:nvPr/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437" t="51341" r="46679" b="33735"/>
          <a:stretch/>
        </p:blipFill>
        <p:spPr>
          <a:xfrm>
            <a:off x="1199429" y="4701856"/>
            <a:ext cx="300250" cy="873456"/>
          </a:xfrm>
          <a:prstGeom prst="rect">
            <a:avLst/>
          </a:prstGeom>
        </p:spPr>
      </p:pic>
      <p:sp>
        <p:nvSpPr>
          <p:cNvPr id="167" name="椭圆 166"/>
          <p:cNvSpPr/>
          <p:nvPr/>
        </p:nvSpPr>
        <p:spPr>
          <a:xfrm>
            <a:off x="4297490" y="3859644"/>
            <a:ext cx="487158" cy="487158"/>
          </a:xfrm>
          <a:prstGeom prst="ellipse">
            <a:avLst/>
          </a:prstGeom>
          <a:solidFill>
            <a:srgbClr val="FEA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68" name="椭圆 167"/>
          <p:cNvSpPr/>
          <p:nvPr/>
        </p:nvSpPr>
        <p:spPr>
          <a:xfrm>
            <a:off x="4338255" y="3913109"/>
            <a:ext cx="405628" cy="405628"/>
          </a:xfrm>
          <a:prstGeom prst="ellipse">
            <a:avLst/>
          </a:prstGeom>
          <a:solidFill>
            <a:srgbClr val="00897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69" name="椭圆 168"/>
          <p:cNvSpPr/>
          <p:nvPr/>
        </p:nvSpPr>
        <p:spPr>
          <a:xfrm>
            <a:off x="4297490" y="3859644"/>
            <a:ext cx="487158" cy="487158"/>
          </a:xfrm>
          <a:prstGeom prst="ellipse">
            <a:avLst/>
          </a:prstGeom>
          <a:noFill/>
          <a:ln w="6350">
            <a:solidFill>
              <a:srgbClr val="00897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170" name="图片 169"/>
          <p:cNvPicPr>
            <a:picLocks noChangeAspect="1"/>
          </p:cNvPicPr>
          <p:nvPr/>
        </p:nvPicPr>
        <p:blipFill rotWithShape="1"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786" t="45045" r="61363" b="46327"/>
          <a:stretch/>
        </p:blipFill>
        <p:spPr>
          <a:xfrm>
            <a:off x="1544406" y="5162646"/>
            <a:ext cx="346494" cy="346494"/>
          </a:xfrm>
          <a:prstGeom prst="rect">
            <a:avLst/>
          </a:prstGeom>
        </p:spPr>
      </p:pic>
      <p:sp>
        <p:nvSpPr>
          <p:cNvPr id="171" name="椭圆 170"/>
          <p:cNvSpPr/>
          <p:nvPr/>
        </p:nvSpPr>
        <p:spPr>
          <a:xfrm>
            <a:off x="4285833" y="4906367"/>
            <a:ext cx="487158" cy="487158"/>
          </a:xfrm>
          <a:prstGeom prst="ellipse">
            <a:avLst/>
          </a:prstGeom>
          <a:solidFill>
            <a:srgbClr val="FEA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72" name="椭圆 171"/>
          <p:cNvSpPr/>
          <p:nvPr/>
        </p:nvSpPr>
        <p:spPr>
          <a:xfrm>
            <a:off x="4326598" y="4959832"/>
            <a:ext cx="405628" cy="405628"/>
          </a:xfrm>
          <a:prstGeom prst="ellipse">
            <a:avLst/>
          </a:prstGeom>
          <a:solidFill>
            <a:srgbClr val="E939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73" name="椭圆 172"/>
          <p:cNvSpPr/>
          <p:nvPr/>
        </p:nvSpPr>
        <p:spPr>
          <a:xfrm>
            <a:off x="4285833" y="4906367"/>
            <a:ext cx="487158" cy="487158"/>
          </a:xfrm>
          <a:prstGeom prst="ellipse">
            <a:avLst/>
          </a:prstGeom>
          <a:noFill/>
          <a:ln w="6350">
            <a:solidFill>
              <a:srgbClr val="E9391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0552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245"/>
    </mc:Choice>
    <mc:Fallback xmlns="">
      <p:transition spd="slow" advTm="10245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82857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2857">
                                          <p:cBhvr additive="base">
                                            <p:cTn id="7" dur="3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2857">
                                          <p:cBhvr additive="base">
                                            <p:cTn id="8" dur="3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82857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2857">
                                          <p:cBhvr additive="base">
                                            <p:cTn id="11" dur="3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2857">
                                          <p:cBhvr additive="base">
                                            <p:cTn id="12" dur="3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82857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2857">
                                          <p:cBhvr additive="base">
                                            <p:cTn id="15" dur="3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2857">
                                          <p:cBhvr additive="base">
                                            <p:cTn id="16" dur="3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82857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2857">
                                          <p:cBhvr additive="base">
                                            <p:cTn id="19" dur="3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2857">
                                          <p:cBhvr additive="base">
                                            <p:cTn id="20" dur="3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82857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2857">
                                          <p:cBhvr additive="base">
                                            <p:cTn id="23" dur="3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2857">
                                          <p:cBhvr additive="base">
                                            <p:cTn id="24" dur="3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82857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2857">
                                          <p:cBhvr additive="base">
                                            <p:cTn id="27" dur="3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2857">
                                          <p:cBhvr additive="base">
                                            <p:cTn id="28" dur="3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 p14:presetBounceEnd="82857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2857">
                                          <p:cBhvr additive="base">
                                            <p:cTn id="31" dur="3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2857">
                                          <p:cBhvr additive="base">
                                            <p:cTn id="32" dur="3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82857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2857">
                                          <p:cBhvr additive="base">
                                            <p:cTn id="35" dur="3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2857">
                                          <p:cBhvr additive="base">
                                            <p:cTn id="36" dur="3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 p14:presetBounceEnd="82857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2857">
                                          <p:cBhvr additive="base">
                                            <p:cTn id="39" dur="3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2857">
                                          <p:cBhvr additive="base">
                                            <p:cTn id="40" dur="3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 p14:presetBounceEnd="82857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2857">
                                          <p:cBhvr additive="base">
                                            <p:cTn id="43" dur="3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2857">
                                          <p:cBhvr additive="base">
                                            <p:cTn id="44" dur="3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5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3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3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3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6" presetClass="emph" presetSubtype="0" autoRev="1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51" dur="200" fill="hold"/>
                                            <p:tgtEl>
                                              <p:spTgt spid="46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2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1" presetClass="exit" presetSubtype="8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wheel(8)">
                                          <p:cBhvr>
                                            <p:cTn id="58" dur="3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35" presetClass="path" presetSubtype="0" accel="100000" fill="hold" grpId="2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1.66667E-6 4.07407E-6 L -0.32943 4.07407E-6 " pathEditMode="relative" rAng="0" ptsTypes="AA" p14:bounceEnd="60000">
                                          <p:cBhvr>
                                            <p:cTn id="61" dur="3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471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" presetID="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4" presetID="63" presetClass="path" presetSubtype="0" accel="51429" fill="hold" grpId="1" nodeType="withEffect" p14:presetBounceEnd="65714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1.66667E-6 4.07407E-6 L 0.31979 4.07407E-6 " pathEditMode="relative" rAng="0" ptsTypes="AA" p14:bounceEnd="65714">
                                          <p:cBhvr>
                                            <p:cTn id="65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99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6" presetID="53" presetClass="exit" presetSubtype="32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7" dur="40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40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9" dur="4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53" presetClass="exit" presetSubtype="32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2" dur="40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40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4" dur="4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" presetID="22" presetClass="entr" presetSubtype="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8" dur="3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1" dur="3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4" dur="3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1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1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15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1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1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15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49" presetClass="path" presetSubtype="0" accel="100000" fill="hold" grpId="1" nodeType="withEffect" p14:presetBounceEnd="80000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45833E-6 3.33333E-6 L 0.03594 3.33333E-6 " pathEditMode="relative" rAng="0" ptsTypes="AA" p14:bounceEnd="80000">
                                          <p:cBhvr>
                                            <p:cTn id="96" dur="1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797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49" presetClass="path" presetSubtype="0" accel="100000" fill="hold" grpId="1" nodeType="withEffect" p14:presetBounceEnd="80000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6.25E-7 -4.81481E-6 L 0.01693 -0.02962 " pathEditMode="relative" rAng="0" ptsTypes="AA" p14:bounceEnd="80000">
                                          <p:cBhvr>
                                            <p:cTn id="98" dur="1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46" y="-14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9" presetID="22" presetClass="exit" presetSubtype="1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00" dur="34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339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2" presetID="22" presetClass="exit" presetSubtype="1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03" dur="34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339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5" presetID="2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" dur="4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2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0" dur="4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3" dur="4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22" presetClass="entr" presetSubtype="4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6" dur="4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4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9" dur="4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4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2" dur="4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4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2" presetClass="entr" presetSubtype="4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8" dur="3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3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3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3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6" presetClass="emph" presetSubtype="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35" dur="200" fill="hold"/>
                                            <p:tgtEl>
                                              <p:spTgt spid="13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3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3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3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6" presetClass="emph" presetSubtype="0" autoRev="1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Scale>
                                          <p:cBhvr>
                                            <p:cTn id="142" dur="200" fill="hold"/>
                                            <p:tgtEl>
                                              <p:spTgt spid="13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2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2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2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xit" presetSubtype="32" fill="hold" grpId="2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49" dur="5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51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3" presetID="21" presetClass="exit" presetSubtype="8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Effect transition="out" filter="wheel(8)">
                                          <p:cBhvr>
                                            <p:cTn id="154" dur="3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6" presetID="53" presetClass="entr" presetSubtype="16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8" dur="3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9" dur="3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0" dur="3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autoRev="1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200" fill="hold"/>
                                            <p:tgtEl>
                                              <p:spTgt spid="122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3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3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3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6" presetClass="emph" presetSubtype="0" autoRev="1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animScale>
                                          <p:cBhvr>
                                            <p:cTn id="169" dur="200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0" presetID="12" presetClass="entr" presetSubtype="2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300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73" dur="3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12" presetClass="entr" presetSubtype="2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3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77" dur="3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12" presetClass="entr" presetSubtype="4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3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81" dur="3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22" presetClass="entr" presetSubtype="4" fill="hold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4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3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3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3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6" presetClass="emph" presetSubtype="0" autoRev="1" fill="hold" grpId="1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191" dur="200" fill="hold"/>
                                            <p:tgtEl>
                                              <p:spTgt spid="16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grpId="0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3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3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30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6" presetClass="emph" presetSubtype="0" autoRev="1" fill="hold" grpId="1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198" dur="200" fill="hold"/>
                                            <p:tgtEl>
                                              <p:spTgt spid="16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2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2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2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53" presetClass="exit" presetSubtype="32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5" dur="5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5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07" dur="50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9" presetID="21" presetClass="exit" presetSubtype="8" fill="hold" grpId="1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Effect transition="out" filter="wheel(8)">
                                          <p:cBhvr>
                                            <p:cTn id="210" dur="3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2" presetID="53" presetClass="entr" presetSubtype="16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4" dur="3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5" dur="3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6" dur="3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7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18" dur="200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3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3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3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6" presetClass="emph" presetSubtype="0" autoRev="1" fill="hold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animScale>
                                          <p:cBhvr>
                                            <p:cTn id="225" dur="200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" presetID="12" presetClass="entr" presetSubtype="2" fill="hold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8" dur="300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229" dur="3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0" presetID="12" presetClass="entr" presetSubtype="2" fill="hold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2" dur="300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233" dur="3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12" presetClass="entr" presetSubtype="4" fill="hold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6" dur="300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37" dur="3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8" presetID="22" presetClass="entr" presetSubtype="4" fill="hold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40" dur="40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1" presetID="53" presetClass="entr" presetSubtype="16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2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3" dur="3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4" dur="3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5" dur="3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6" presetID="6" presetClass="emph" presetSubtype="0" autoRev="1" fill="hold" grpId="1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animScale>
                                          <p:cBhvr>
                                            <p:cTn id="247" dur="200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8" presetID="53" presetClass="entr" presetSubtype="16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2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0" dur="3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1" dur="3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2" dur="3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3" presetID="6" presetClass="emph" presetSubtype="0" autoRev="1" fill="hold" grpId="1" nodeType="withEffect">
                                      <p:stCondLst>
                                        <p:cond delay="5900"/>
                                      </p:stCondLst>
                                      <p:childTnLst>
                                        <p:animScale>
                                          <p:cBhvr>
                                            <p:cTn id="254" dur="200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53" presetClass="entr" presetSubtype="16" fill="hold" grpId="0" nodeType="withEffect">
                                      <p:stCondLst>
                                        <p:cond delay="5900"/>
                                      </p:stCondLst>
                                      <p:childTnLs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7" dur="3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8" dur="3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9" dur="3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0" presetID="53" presetClass="exit" presetSubtype="32" fill="hold" grpId="2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1" dur="500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500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3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5" presetID="21" presetClass="exit" presetSubtype="8" fill="hold" grpId="1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Effect transition="out" filter="wheel(8)">
                                          <p:cBhvr>
                                            <p:cTn id="266" dur="3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7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8" presetID="53" presetClass="entr" presetSubtype="16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0" dur="3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" dur="3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" dur="30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" presetID="6" presetClass="emph" presetSubtype="0" autoRev="1" fill="hold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Scale>
                                          <p:cBhvr>
                                            <p:cTn id="274" dur="200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5" presetID="53" presetClass="entr" presetSubtype="16" fill="hold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" dur="30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" dur="30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" dur="3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0" presetID="6" presetClass="emph" presetSubtype="0" autoRev="1" fill="hold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animScale>
                                          <p:cBhvr>
                                            <p:cTn id="281" dur="200" fill="hold"/>
                                            <p:tgtEl>
                                              <p:spTgt spid="16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2" presetID="12" presetClass="entr" presetSubtype="2" fill="hold" nodeType="withEffect">
                                      <p:stCondLst>
                                        <p:cond delay="76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4" dur="300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285" dur="30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6" presetID="12" presetClass="entr" presetSubtype="4" fill="hold" nodeType="withEffect">
                                      <p:stCondLst>
                                        <p:cond delay="7800"/>
                                      </p:stCondLst>
                                      <p:childTnLst>
                                        <p:set>
                                          <p:cBhvr>
                                            <p:cTn id="2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8" dur="300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9" dur="30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6" grpId="0" animBg="1"/>
          <p:bldP spid="46" grpId="1" animBg="1"/>
          <p:bldP spid="46" grpId="2" animBg="1"/>
          <p:bldP spid="46" grpId="3" animBg="1"/>
          <p:bldP spid="47" grpId="0" animBg="1"/>
          <p:bldP spid="47" grpId="1" animBg="1"/>
          <p:bldP spid="48" grpId="0" animBg="1"/>
          <p:bldP spid="48" grpId="1" animBg="1"/>
          <p:bldP spid="48" grpId="2" animBg="1"/>
          <p:bldP spid="54" grpId="0" animBg="1"/>
          <p:bldP spid="54" grpId="1" animBg="1"/>
          <p:bldP spid="54" grpId="2" animBg="1"/>
          <p:bldP spid="55" grpId="0" animBg="1"/>
          <p:bldP spid="55" grpId="1" animBg="1"/>
          <p:bldP spid="55" grpId="2" animBg="1"/>
          <p:bldP spid="138" grpId="0" animBg="1"/>
          <p:bldP spid="138" grpId="1" animBg="1"/>
          <p:bldP spid="138" grpId="2" animBg="1"/>
          <p:bldP spid="139" grpId="0" animBg="1"/>
          <p:bldP spid="139" grpId="1" animBg="1"/>
          <p:bldP spid="140" grpId="0" animBg="1"/>
          <p:bldP spid="140" grpId="1" animBg="1"/>
          <p:bldP spid="167" grpId="0" animBg="1"/>
          <p:bldP spid="167" grpId="1" animBg="1"/>
          <p:bldP spid="167" grpId="2" animBg="1"/>
          <p:bldP spid="168" grpId="0" animBg="1"/>
          <p:bldP spid="168" grpId="1" animBg="1"/>
          <p:bldP spid="169" grpId="0" animBg="1"/>
          <p:bldP spid="169" grpId="1" animBg="1"/>
          <p:bldP spid="171" grpId="0" animBg="1"/>
          <p:bldP spid="171" grpId="1" animBg="1"/>
          <p:bldP spid="171" grpId="2" animBg="1"/>
          <p:bldP spid="172" grpId="0" animBg="1"/>
          <p:bldP spid="172" grpId="1" animBg="1"/>
          <p:bldP spid="173" grpId="0" animBg="1"/>
          <p:bldP spid="173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3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3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3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3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3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3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3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3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3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3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3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3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3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3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3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3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3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3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3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3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5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3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3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3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6" presetClass="emph" presetSubtype="0" autoRev="1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51" dur="200" fill="hold"/>
                                            <p:tgtEl>
                                              <p:spTgt spid="46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2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1" presetClass="exit" presetSubtype="8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wheel(8)">
                                          <p:cBhvr>
                                            <p:cTn id="58" dur="3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35" presetClass="path" presetSubtype="0" accel="10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1.66667E-6 4.07407E-6 L -0.32943 4.07407E-6 " pathEditMode="relative" rAng="0" ptsTypes="AA">
                                          <p:cBhvr>
                                            <p:cTn id="61" dur="3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471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" presetID="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4" presetID="63" presetClass="path" presetSubtype="0" accel="51429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1.66667E-6 4.07407E-6 L 0.31979 4.07407E-6 " pathEditMode="relative" rAng="0" ptsTypes="AA">
                                          <p:cBhvr>
                                            <p:cTn id="65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99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6" presetID="53" presetClass="exit" presetSubtype="32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7" dur="40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40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9" dur="4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53" presetClass="exit" presetSubtype="32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2" dur="40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40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4" dur="4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" presetID="22" presetClass="entr" presetSubtype="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8" dur="3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1" dur="3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4" dur="3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1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1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15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1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1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15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49" presetClass="path" presetSubtype="0" ac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45833E-6 3.33333E-6 L 0.03594 3.33333E-6 " pathEditMode="relative" rAng="0" ptsTypes="AA">
                                          <p:cBhvr>
                                            <p:cTn id="96" dur="1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797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49" presetClass="path" presetSubtype="0" ac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6.25E-7 -4.81481E-6 L 0.01693 -0.02962 " pathEditMode="relative" rAng="0" ptsTypes="AA">
                                          <p:cBhvr>
                                            <p:cTn id="98" dur="1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46" y="-14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9" presetID="22" presetClass="exit" presetSubtype="1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00" dur="34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339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2" presetID="22" presetClass="exit" presetSubtype="1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03" dur="34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339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5" presetID="2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" dur="4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2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0" dur="4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3" dur="4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22" presetClass="entr" presetSubtype="4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6" dur="4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4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9" dur="4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4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2" dur="4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4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2" presetClass="entr" presetSubtype="4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8" dur="3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3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3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3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6" presetClass="emph" presetSubtype="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35" dur="200" fill="hold"/>
                                            <p:tgtEl>
                                              <p:spTgt spid="13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3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3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3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6" presetClass="emph" presetSubtype="0" autoRev="1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Scale>
                                          <p:cBhvr>
                                            <p:cTn id="142" dur="200" fill="hold"/>
                                            <p:tgtEl>
                                              <p:spTgt spid="13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2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2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2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xit" presetSubtype="32" fill="hold" grpId="2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49" dur="5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51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3" presetID="21" presetClass="exit" presetSubtype="8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Effect transition="out" filter="wheel(8)">
                                          <p:cBhvr>
                                            <p:cTn id="154" dur="3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6" presetID="53" presetClass="entr" presetSubtype="16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8" dur="3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9" dur="3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0" dur="3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autoRev="1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200" fill="hold"/>
                                            <p:tgtEl>
                                              <p:spTgt spid="122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3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3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3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6" presetClass="emph" presetSubtype="0" autoRev="1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animScale>
                                          <p:cBhvr>
                                            <p:cTn id="169" dur="200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0" presetID="12" presetClass="entr" presetSubtype="2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300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73" dur="3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12" presetClass="entr" presetSubtype="2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3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77" dur="3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12" presetClass="entr" presetSubtype="4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3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81" dur="3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22" presetClass="entr" presetSubtype="4" fill="hold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4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3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3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3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6" presetClass="emph" presetSubtype="0" autoRev="1" fill="hold" grpId="1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191" dur="200" fill="hold"/>
                                            <p:tgtEl>
                                              <p:spTgt spid="16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grpId="0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3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3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30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6" presetClass="emph" presetSubtype="0" autoRev="1" fill="hold" grpId="1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198" dur="200" fill="hold"/>
                                            <p:tgtEl>
                                              <p:spTgt spid="16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2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2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2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53" presetClass="exit" presetSubtype="32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5" dur="5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5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07" dur="50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9" presetID="21" presetClass="exit" presetSubtype="8" fill="hold" grpId="1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Effect transition="out" filter="wheel(8)">
                                          <p:cBhvr>
                                            <p:cTn id="210" dur="3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2" presetID="53" presetClass="entr" presetSubtype="16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4" dur="3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5" dur="3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6" dur="3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7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18" dur="200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3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3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3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6" presetClass="emph" presetSubtype="0" autoRev="1" fill="hold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animScale>
                                          <p:cBhvr>
                                            <p:cTn id="225" dur="200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" presetID="12" presetClass="entr" presetSubtype="2" fill="hold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8" dur="300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229" dur="3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0" presetID="12" presetClass="entr" presetSubtype="2" fill="hold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2" dur="300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233" dur="3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12" presetClass="entr" presetSubtype="4" fill="hold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6" dur="300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37" dur="3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8" presetID="22" presetClass="entr" presetSubtype="4" fill="hold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40" dur="40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1" presetID="53" presetClass="entr" presetSubtype="16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2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3" dur="3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4" dur="3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5" dur="3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6" presetID="6" presetClass="emph" presetSubtype="0" autoRev="1" fill="hold" grpId="1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animScale>
                                          <p:cBhvr>
                                            <p:cTn id="247" dur="200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8" presetID="53" presetClass="entr" presetSubtype="16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2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0" dur="3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1" dur="3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2" dur="3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3" presetID="6" presetClass="emph" presetSubtype="0" autoRev="1" fill="hold" grpId="1" nodeType="withEffect">
                                      <p:stCondLst>
                                        <p:cond delay="5900"/>
                                      </p:stCondLst>
                                      <p:childTnLst>
                                        <p:animScale>
                                          <p:cBhvr>
                                            <p:cTn id="254" dur="200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53" presetClass="entr" presetSubtype="16" fill="hold" grpId="0" nodeType="withEffect">
                                      <p:stCondLst>
                                        <p:cond delay="5900"/>
                                      </p:stCondLst>
                                      <p:childTnLs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7" dur="3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8" dur="3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9" dur="3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0" presetID="53" presetClass="exit" presetSubtype="32" fill="hold" grpId="2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1" dur="500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500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3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5" presetID="21" presetClass="exit" presetSubtype="8" fill="hold" grpId="1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Effect transition="out" filter="wheel(8)">
                                          <p:cBhvr>
                                            <p:cTn id="266" dur="3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7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8" presetID="53" presetClass="entr" presetSubtype="16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0" dur="3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" dur="3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" dur="30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" presetID="6" presetClass="emph" presetSubtype="0" autoRev="1" fill="hold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Scale>
                                          <p:cBhvr>
                                            <p:cTn id="274" dur="200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5" presetID="53" presetClass="entr" presetSubtype="16" fill="hold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" dur="30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" dur="30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" dur="3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0" presetID="6" presetClass="emph" presetSubtype="0" autoRev="1" fill="hold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animScale>
                                          <p:cBhvr>
                                            <p:cTn id="281" dur="200" fill="hold"/>
                                            <p:tgtEl>
                                              <p:spTgt spid="16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2" presetID="12" presetClass="entr" presetSubtype="2" fill="hold" nodeType="withEffect">
                                      <p:stCondLst>
                                        <p:cond delay="76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4" dur="300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285" dur="30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6" presetID="12" presetClass="entr" presetSubtype="4" fill="hold" nodeType="withEffect">
                                      <p:stCondLst>
                                        <p:cond delay="7800"/>
                                      </p:stCondLst>
                                      <p:childTnLst>
                                        <p:set>
                                          <p:cBhvr>
                                            <p:cTn id="2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8" dur="300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9" dur="30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6" grpId="0" animBg="1"/>
          <p:bldP spid="46" grpId="1" animBg="1"/>
          <p:bldP spid="46" grpId="2" animBg="1"/>
          <p:bldP spid="46" grpId="3" animBg="1"/>
          <p:bldP spid="47" grpId="0" animBg="1"/>
          <p:bldP spid="47" grpId="1" animBg="1"/>
          <p:bldP spid="48" grpId="0" animBg="1"/>
          <p:bldP spid="48" grpId="1" animBg="1"/>
          <p:bldP spid="48" grpId="2" animBg="1"/>
          <p:bldP spid="54" grpId="0" animBg="1"/>
          <p:bldP spid="54" grpId="1" animBg="1"/>
          <p:bldP spid="54" grpId="2" animBg="1"/>
          <p:bldP spid="55" grpId="0" animBg="1"/>
          <p:bldP spid="55" grpId="1" animBg="1"/>
          <p:bldP spid="55" grpId="2" animBg="1"/>
          <p:bldP spid="138" grpId="0" animBg="1"/>
          <p:bldP spid="138" grpId="1" animBg="1"/>
          <p:bldP spid="138" grpId="2" animBg="1"/>
          <p:bldP spid="139" grpId="0" animBg="1"/>
          <p:bldP spid="139" grpId="1" animBg="1"/>
          <p:bldP spid="140" grpId="0" animBg="1"/>
          <p:bldP spid="140" grpId="1" animBg="1"/>
          <p:bldP spid="167" grpId="0" animBg="1"/>
          <p:bldP spid="167" grpId="1" animBg="1"/>
          <p:bldP spid="167" grpId="2" animBg="1"/>
          <p:bldP spid="168" grpId="0" animBg="1"/>
          <p:bldP spid="168" grpId="1" animBg="1"/>
          <p:bldP spid="169" grpId="0" animBg="1"/>
          <p:bldP spid="169" grpId="1" animBg="1"/>
          <p:bldP spid="171" grpId="0" animBg="1"/>
          <p:bldP spid="171" grpId="1" animBg="1"/>
          <p:bldP spid="171" grpId="2" animBg="1"/>
          <p:bldP spid="172" grpId="0" animBg="1"/>
          <p:bldP spid="172" grpId="1" animBg="1"/>
          <p:bldP spid="173" grpId="0" animBg="1"/>
          <p:bldP spid="173" grpId="1" animBg="1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AB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组合 41"/>
          <p:cNvGrpSpPr/>
          <p:nvPr/>
        </p:nvGrpSpPr>
        <p:grpSpPr>
          <a:xfrm>
            <a:off x="9947770" y="2249114"/>
            <a:ext cx="1549732" cy="2248353"/>
            <a:chOff x="5061726" y="2114134"/>
            <a:chExt cx="1965325" cy="2899025"/>
          </a:xfrm>
          <a:solidFill>
            <a:schemeClr val="bg2"/>
          </a:solidFill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43" name="椭圆 42"/>
            <p:cNvSpPr/>
            <p:nvPr/>
          </p:nvSpPr>
          <p:spPr>
            <a:xfrm>
              <a:off x="5446528" y="2114134"/>
              <a:ext cx="1059912" cy="104152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4" name="弦形 43"/>
            <p:cNvSpPr/>
            <p:nvPr/>
          </p:nvSpPr>
          <p:spPr>
            <a:xfrm rot="7605308">
              <a:off x="5078775" y="3064883"/>
              <a:ext cx="1931227" cy="1965325"/>
            </a:xfrm>
            <a:prstGeom prst="chord">
              <a:avLst>
                <a:gd name="adj1" fmla="val 2700000"/>
                <a:gd name="adj2" fmla="val 144695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8657002" y="2248646"/>
            <a:ext cx="1549732" cy="2248353"/>
            <a:chOff x="5061726" y="2114134"/>
            <a:chExt cx="1965325" cy="2899025"/>
          </a:xfrm>
          <a:solidFill>
            <a:schemeClr val="bg2"/>
          </a:solidFill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16" name="椭圆 15"/>
            <p:cNvSpPr/>
            <p:nvPr/>
          </p:nvSpPr>
          <p:spPr>
            <a:xfrm>
              <a:off x="5446528" y="2114134"/>
              <a:ext cx="1059912" cy="104152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弦形 16"/>
            <p:cNvSpPr/>
            <p:nvPr/>
          </p:nvSpPr>
          <p:spPr>
            <a:xfrm rot="7605308">
              <a:off x="5078775" y="3064883"/>
              <a:ext cx="1931227" cy="1965325"/>
            </a:xfrm>
            <a:prstGeom prst="chord">
              <a:avLst>
                <a:gd name="adj1" fmla="val 2700000"/>
                <a:gd name="adj2" fmla="val 144695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7410701" y="2244059"/>
            <a:ext cx="1549732" cy="2248353"/>
            <a:chOff x="5061726" y="2114134"/>
            <a:chExt cx="1965325" cy="2899025"/>
          </a:xfrm>
          <a:solidFill>
            <a:schemeClr val="bg2"/>
          </a:solidFill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19" name="椭圆 18"/>
            <p:cNvSpPr/>
            <p:nvPr/>
          </p:nvSpPr>
          <p:spPr>
            <a:xfrm>
              <a:off x="5446528" y="2114134"/>
              <a:ext cx="1059912" cy="104152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弦形 19"/>
            <p:cNvSpPr/>
            <p:nvPr/>
          </p:nvSpPr>
          <p:spPr>
            <a:xfrm rot="7605308">
              <a:off x="5078775" y="3064883"/>
              <a:ext cx="1931227" cy="1965325"/>
            </a:xfrm>
            <a:prstGeom prst="chord">
              <a:avLst>
                <a:gd name="adj1" fmla="val 2700000"/>
                <a:gd name="adj2" fmla="val 144695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6254501" y="2244059"/>
            <a:ext cx="1549732" cy="2248353"/>
            <a:chOff x="5061726" y="2114134"/>
            <a:chExt cx="1965325" cy="2899025"/>
          </a:xfrm>
          <a:solidFill>
            <a:schemeClr val="bg2"/>
          </a:solidFill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13" name="椭圆 12"/>
            <p:cNvSpPr/>
            <p:nvPr/>
          </p:nvSpPr>
          <p:spPr>
            <a:xfrm>
              <a:off x="5446528" y="2114134"/>
              <a:ext cx="1059912" cy="104152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弦形 13"/>
            <p:cNvSpPr/>
            <p:nvPr/>
          </p:nvSpPr>
          <p:spPr>
            <a:xfrm rot="7605308">
              <a:off x="5078775" y="3064883"/>
              <a:ext cx="1931227" cy="1965325"/>
            </a:xfrm>
            <a:prstGeom prst="chord">
              <a:avLst>
                <a:gd name="adj1" fmla="val 2700000"/>
                <a:gd name="adj2" fmla="val 144695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5169409" y="2244059"/>
            <a:ext cx="1549732" cy="2248353"/>
            <a:chOff x="5061726" y="2114134"/>
            <a:chExt cx="1965325" cy="2899025"/>
          </a:xfrm>
          <a:solidFill>
            <a:schemeClr val="bg2"/>
          </a:solidFill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10" name="椭圆 9"/>
            <p:cNvSpPr/>
            <p:nvPr/>
          </p:nvSpPr>
          <p:spPr>
            <a:xfrm>
              <a:off x="5446528" y="2114134"/>
              <a:ext cx="1059912" cy="104152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弦形 10"/>
            <p:cNvSpPr/>
            <p:nvPr/>
          </p:nvSpPr>
          <p:spPr>
            <a:xfrm rot="7605308">
              <a:off x="5078775" y="3064883"/>
              <a:ext cx="1931227" cy="1965325"/>
            </a:xfrm>
            <a:prstGeom prst="chord">
              <a:avLst>
                <a:gd name="adj1" fmla="val 2700000"/>
                <a:gd name="adj2" fmla="val 144695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10058472" y="4163103"/>
            <a:ext cx="1549732" cy="2248353"/>
            <a:chOff x="5061726" y="2114134"/>
            <a:chExt cx="1965325" cy="2899025"/>
          </a:xfrm>
          <a:solidFill>
            <a:schemeClr val="bg2"/>
          </a:solidFill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37" name="椭圆 36"/>
            <p:cNvSpPr/>
            <p:nvPr/>
          </p:nvSpPr>
          <p:spPr>
            <a:xfrm>
              <a:off x="5446528" y="2114134"/>
              <a:ext cx="1059912" cy="104152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8" name="弦形 37"/>
            <p:cNvSpPr/>
            <p:nvPr/>
          </p:nvSpPr>
          <p:spPr>
            <a:xfrm rot="7605308">
              <a:off x="5078775" y="3064883"/>
              <a:ext cx="1931227" cy="1965325"/>
            </a:xfrm>
            <a:prstGeom prst="chord">
              <a:avLst>
                <a:gd name="adj1" fmla="val 2700000"/>
                <a:gd name="adj2" fmla="val 144695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8943187" y="4160700"/>
            <a:ext cx="1549732" cy="2248353"/>
            <a:chOff x="5061726" y="2114134"/>
            <a:chExt cx="1965325" cy="2899025"/>
          </a:xfrm>
          <a:solidFill>
            <a:schemeClr val="bg2"/>
          </a:solidFill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34" name="椭圆 33"/>
            <p:cNvSpPr/>
            <p:nvPr/>
          </p:nvSpPr>
          <p:spPr>
            <a:xfrm>
              <a:off x="5446528" y="2114134"/>
              <a:ext cx="1059912" cy="104152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5" name="弦形 34"/>
            <p:cNvSpPr/>
            <p:nvPr/>
          </p:nvSpPr>
          <p:spPr>
            <a:xfrm rot="7605308">
              <a:off x="5078775" y="3064883"/>
              <a:ext cx="1931227" cy="1965325"/>
            </a:xfrm>
            <a:prstGeom prst="chord">
              <a:avLst>
                <a:gd name="adj1" fmla="val 2700000"/>
                <a:gd name="adj2" fmla="val 144695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7578387" y="4160700"/>
            <a:ext cx="1549732" cy="2248353"/>
            <a:chOff x="5061726" y="2114134"/>
            <a:chExt cx="1965325" cy="2899025"/>
          </a:xfrm>
          <a:solidFill>
            <a:schemeClr val="bg2"/>
          </a:solidFill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31" name="椭圆 30"/>
            <p:cNvSpPr/>
            <p:nvPr/>
          </p:nvSpPr>
          <p:spPr>
            <a:xfrm>
              <a:off x="5446528" y="2114134"/>
              <a:ext cx="1059912" cy="104152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2" name="弦形 31"/>
            <p:cNvSpPr/>
            <p:nvPr/>
          </p:nvSpPr>
          <p:spPr>
            <a:xfrm rot="7605308">
              <a:off x="5078775" y="3064883"/>
              <a:ext cx="1931227" cy="1965325"/>
            </a:xfrm>
            <a:prstGeom prst="chord">
              <a:avLst>
                <a:gd name="adj1" fmla="val 2700000"/>
                <a:gd name="adj2" fmla="val 144695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6385559" y="4160700"/>
            <a:ext cx="1549732" cy="2248353"/>
            <a:chOff x="5061726" y="2114134"/>
            <a:chExt cx="1965325" cy="2899025"/>
          </a:xfrm>
          <a:solidFill>
            <a:schemeClr val="bg2"/>
          </a:solidFill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40" name="椭圆 39"/>
            <p:cNvSpPr/>
            <p:nvPr/>
          </p:nvSpPr>
          <p:spPr>
            <a:xfrm>
              <a:off x="5446528" y="2114134"/>
              <a:ext cx="1059912" cy="104152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" name="弦形 40"/>
            <p:cNvSpPr/>
            <p:nvPr/>
          </p:nvSpPr>
          <p:spPr>
            <a:xfrm rot="7605308">
              <a:off x="5078775" y="3064883"/>
              <a:ext cx="1931227" cy="1965325"/>
            </a:xfrm>
            <a:prstGeom prst="chord">
              <a:avLst>
                <a:gd name="adj1" fmla="val 2700000"/>
                <a:gd name="adj2" fmla="val 144695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5124154" y="4163701"/>
            <a:ext cx="1549732" cy="2248353"/>
            <a:chOff x="5061726" y="2114134"/>
            <a:chExt cx="1965325" cy="2899025"/>
          </a:xfrm>
          <a:solidFill>
            <a:schemeClr val="bg2"/>
          </a:solidFill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25" name="椭圆 24"/>
            <p:cNvSpPr/>
            <p:nvPr/>
          </p:nvSpPr>
          <p:spPr>
            <a:xfrm>
              <a:off x="5446528" y="2114134"/>
              <a:ext cx="1059912" cy="104152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弦形 25"/>
            <p:cNvSpPr/>
            <p:nvPr/>
          </p:nvSpPr>
          <p:spPr>
            <a:xfrm rot="7605308">
              <a:off x="5078775" y="3064883"/>
              <a:ext cx="1931227" cy="1965325"/>
            </a:xfrm>
            <a:prstGeom prst="chord">
              <a:avLst>
                <a:gd name="adj1" fmla="val 2700000"/>
                <a:gd name="adj2" fmla="val 144695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2904" t="24160" r="11059" b="64122"/>
          <a:stretch/>
        </p:blipFill>
        <p:spPr>
          <a:xfrm>
            <a:off x="2295924" y="499776"/>
            <a:ext cx="7915275" cy="685801"/>
          </a:xfrm>
          <a:prstGeom prst="rect">
            <a:avLst/>
          </a:prstGeom>
        </p:spPr>
      </p:pic>
      <p:cxnSp>
        <p:nvCxnSpPr>
          <p:cNvPr id="49" name="直接连接符 48"/>
          <p:cNvCxnSpPr/>
          <p:nvPr/>
        </p:nvCxnSpPr>
        <p:spPr>
          <a:xfrm flipH="1">
            <a:off x="2247900" y="1163891"/>
            <a:ext cx="4069104" cy="0"/>
          </a:xfrm>
          <a:prstGeom prst="line">
            <a:avLst/>
          </a:prstGeom>
          <a:ln>
            <a:solidFill>
              <a:srgbClr val="E9391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接连接符 49"/>
          <p:cNvCxnSpPr/>
          <p:nvPr/>
        </p:nvCxnSpPr>
        <p:spPr>
          <a:xfrm flipH="1">
            <a:off x="6321532" y="1163891"/>
            <a:ext cx="3927368" cy="0"/>
          </a:xfrm>
          <a:prstGeom prst="line">
            <a:avLst/>
          </a:prstGeom>
          <a:ln>
            <a:solidFill>
              <a:srgbClr val="E9391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0" name="组合 59"/>
          <p:cNvGrpSpPr/>
          <p:nvPr/>
        </p:nvGrpSpPr>
        <p:grpSpPr>
          <a:xfrm>
            <a:off x="5172484" y="2245821"/>
            <a:ext cx="1549732" cy="2248353"/>
            <a:chOff x="4737056" y="2245821"/>
            <a:chExt cx="1549732" cy="2248353"/>
          </a:xfrm>
        </p:grpSpPr>
        <p:grpSp>
          <p:nvGrpSpPr>
            <p:cNvPr id="56" name="组合 55"/>
            <p:cNvGrpSpPr/>
            <p:nvPr/>
          </p:nvGrpSpPr>
          <p:grpSpPr>
            <a:xfrm>
              <a:off x="4737056" y="2245821"/>
              <a:ext cx="1549732" cy="2248353"/>
              <a:chOff x="5061726" y="2114134"/>
              <a:chExt cx="1965325" cy="2899025"/>
            </a:xfrm>
            <a:pattFill prst="ltUpDiag">
              <a:fgClr>
                <a:srgbClr val="291842"/>
              </a:fgClr>
              <a:bgClr>
                <a:schemeClr val="tx1">
                  <a:lumMod val="95000"/>
                  <a:lumOff val="5000"/>
                </a:schemeClr>
              </a:bgClr>
            </a:pattFill>
            <a:effectLst/>
          </p:grpSpPr>
          <p:sp>
            <p:nvSpPr>
              <p:cNvPr id="57" name="椭圆 56"/>
              <p:cNvSpPr/>
              <p:nvPr/>
            </p:nvSpPr>
            <p:spPr>
              <a:xfrm>
                <a:off x="5446528" y="2114134"/>
                <a:ext cx="1059912" cy="104152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弦形 57"/>
              <p:cNvSpPr/>
              <p:nvPr/>
            </p:nvSpPr>
            <p:spPr>
              <a:xfrm rot="7605308">
                <a:off x="5078775" y="3064883"/>
                <a:ext cx="1931227" cy="1965325"/>
              </a:xfrm>
              <a:prstGeom prst="chord">
                <a:avLst>
                  <a:gd name="adj1" fmla="val 2700000"/>
                  <a:gd name="adj2" fmla="val 144695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59" name="弧形 58"/>
            <p:cNvSpPr/>
            <p:nvPr/>
          </p:nvSpPr>
          <p:spPr>
            <a:xfrm rot="19395541">
              <a:off x="5350251" y="2815938"/>
              <a:ext cx="263067" cy="263067"/>
            </a:xfrm>
            <a:prstGeom prst="arc">
              <a:avLst>
                <a:gd name="adj1" fmla="val 14911898"/>
                <a:gd name="adj2" fmla="val 21584742"/>
              </a:avLst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6252619" y="2244854"/>
            <a:ext cx="1549732" cy="2248353"/>
            <a:chOff x="4737056" y="2245821"/>
            <a:chExt cx="1549732" cy="2248353"/>
          </a:xfrm>
        </p:grpSpPr>
        <p:grpSp>
          <p:nvGrpSpPr>
            <p:cNvPr id="67" name="组合 66"/>
            <p:cNvGrpSpPr/>
            <p:nvPr/>
          </p:nvGrpSpPr>
          <p:grpSpPr>
            <a:xfrm>
              <a:off x="4737056" y="2245821"/>
              <a:ext cx="1549732" cy="2248353"/>
              <a:chOff x="5061726" y="2114134"/>
              <a:chExt cx="1965325" cy="2899025"/>
            </a:xfrm>
            <a:pattFill prst="ltUpDiag">
              <a:fgClr>
                <a:srgbClr val="291842"/>
              </a:fgClr>
              <a:bgClr>
                <a:schemeClr val="tx1">
                  <a:lumMod val="95000"/>
                  <a:lumOff val="5000"/>
                </a:schemeClr>
              </a:bgClr>
            </a:pattFill>
            <a:effectLst/>
          </p:grpSpPr>
          <p:sp>
            <p:nvSpPr>
              <p:cNvPr id="69" name="椭圆 68"/>
              <p:cNvSpPr/>
              <p:nvPr/>
            </p:nvSpPr>
            <p:spPr>
              <a:xfrm>
                <a:off x="5446528" y="2114134"/>
                <a:ext cx="1059912" cy="104152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弦形 69"/>
              <p:cNvSpPr/>
              <p:nvPr/>
            </p:nvSpPr>
            <p:spPr>
              <a:xfrm rot="7605308">
                <a:off x="5078775" y="3064883"/>
                <a:ext cx="1931227" cy="1965325"/>
              </a:xfrm>
              <a:prstGeom prst="chord">
                <a:avLst>
                  <a:gd name="adj1" fmla="val 2700000"/>
                  <a:gd name="adj2" fmla="val 144695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8" name="弧形 67"/>
            <p:cNvSpPr/>
            <p:nvPr/>
          </p:nvSpPr>
          <p:spPr>
            <a:xfrm rot="19395541">
              <a:off x="5350251" y="2815938"/>
              <a:ext cx="263067" cy="263067"/>
            </a:xfrm>
            <a:prstGeom prst="arc">
              <a:avLst>
                <a:gd name="adj1" fmla="val 14911898"/>
                <a:gd name="adj2" fmla="val 21584742"/>
              </a:avLst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1" name="组合 70"/>
          <p:cNvGrpSpPr/>
          <p:nvPr/>
        </p:nvGrpSpPr>
        <p:grpSpPr>
          <a:xfrm>
            <a:off x="7409182" y="2248646"/>
            <a:ext cx="1549732" cy="2248353"/>
            <a:chOff x="4737056" y="2245821"/>
            <a:chExt cx="1549732" cy="2248353"/>
          </a:xfrm>
        </p:grpSpPr>
        <p:grpSp>
          <p:nvGrpSpPr>
            <p:cNvPr id="72" name="组合 71"/>
            <p:cNvGrpSpPr/>
            <p:nvPr/>
          </p:nvGrpSpPr>
          <p:grpSpPr>
            <a:xfrm>
              <a:off x="4737056" y="2245821"/>
              <a:ext cx="1549732" cy="2248353"/>
              <a:chOff x="5061726" y="2114134"/>
              <a:chExt cx="1965325" cy="2899025"/>
            </a:xfrm>
            <a:pattFill prst="ltUpDiag">
              <a:fgClr>
                <a:srgbClr val="291842"/>
              </a:fgClr>
              <a:bgClr>
                <a:schemeClr val="tx1">
                  <a:lumMod val="95000"/>
                  <a:lumOff val="5000"/>
                </a:schemeClr>
              </a:bgClr>
            </a:pattFill>
            <a:effectLst/>
          </p:grpSpPr>
          <p:sp>
            <p:nvSpPr>
              <p:cNvPr id="74" name="椭圆 73"/>
              <p:cNvSpPr/>
              <p:nvPr/>
            </p:nvSpPr>
            <p:spPr>
              <a:xfrm>
                <a:off x="5446528" y="2114134"/>
                <a:ext cx="1059912" cy="104152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5" name="弦形 74"/>
              <p:cNvSpPr/>
              <p:nvPr/>
            </p:nvSpPr>
            <p:spPr>
              <a:xfrm rot="7605308">
                <a:off x="5078775" y="3064883"/>
                <a:ext cx="1931227" cy="1965325"/>
              </a:xfrm>
              <a:prstGeom prst="chord">
                <a:avLst>
                  <a:gd name="adj1" fmla="val 2700000"/>
                  <a:gd name="adj2" fmla="val 144695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73" name="弧形 72"/>
            <p:cNvSpPr/>
            <p:nvPr/>
          </p:nvSpPr>
          <p:spPr>
            <a:xfrm rot="19395541">
              <a:off x="5350251" y="2815938"/>
              <a:ext cx="263067" cy="263067"/>
            </a:xfrm>
            <a:prstGeom prst="arc">
              <a:avLst>
                <a:gd name="adj1" fmla="val 14911898"/>
                <a:gd name="adj2" fmla="val 21584742"/>
              </a:avLst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6" name="组合 75"/>
          <p:cNvGrpSpPr/>
          <p:nvPr/>
        </p:nvGrpSpPr>
        <p:grpSpPr>
          <a:xfrm>
            <a:off x="8662016" y="2247790"/>
            <a:ext cx="1549732" cy="2248353"/>
            <a:chOff x="4737056" y="2245821"/>
            <a:chExt cx="1549732" cy="2248353"/>
          </a:xfrm>
        </p:grpSpPr>
        <p:grpSp>
          <p:nvGrpSpPr>
            <p:cNvPr id="77" name="组合 76"/>
            <p:cNvGrpSpPr/>
            <p:nvPr/>
          </p:nvGrpSpPr>
          <p:grpSpPr>
            <a:xfrm>
              <a:off x="4737056" y="2245821"/>
              <a:ext cx="1549732" cy="2248353"/>
              <a:chOff x="5061726" y="2114134"/>
              <a:chExt cx="1965325" cy="2899025"/>
            </a:xfrm>
            <a:pattFill prst="ltUpDiag">
              <a:fgClr>
                <a:srgbClr val="291842"/>
              </a:fgClr>
              <a:bgClr>
                <a:schemeClr val="tx1">
                  <a:lumMod val="95000"/>
                  <a:lumOff val="5000"/>
                </a:schemeClr>
              </a:bgClr>
            </a:pattFill>
            <a:effectLst/>
          </p:grpSpPr>
          <p:sp>
            <p:nvSpPr>
              <p:cNvPr id="79" name="椭圆 78"/>
              <p:cNvSpPr/>
              <p:nvPr/>
            </p:nvSpPr>
            <p:spPr>
              <a:xfrm>
                <a:off x="5446528" y="2114134"/>
                <a:ext cx="1059912" cy="104152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80" name="弦形 79"/>
              <p:cNvSpPr/>
              <p:nvPr/>
            </p:nvSpPr>
            <p:spPr>
              <a:xfrm rot="7605308">
                <a:off x="5078775" y="3064883"/>
                <a:ext cx="1931227" cy="1965325"/>
              </a:xfrm>
              <a:prstGeom prst="chord">
                <a:avLst>
                  <a:gd name="adj1" fmla="val 2700000"/>
                  <a:gd name="adj2" fmla="val 144695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78" name="弧形 77"/>
            <p:cNvSpPr/>
            <p:nvPr/>
          </p:nvSpPr>
          <p:spPr>
            <a:xfrm rot="19395541">
              <a:off x="5350251" y="2815938"/>
              <a:ext cx="263067" cy="263067"/>
            </a:xfrm>
            <a:prstGeom prst="arc">
              <a:avLst>
                <a:gd name="adj1" fmla="val 14911898"/>
                <a:gd name="adj2" fmla="val 21584742"/>
              </a:avLst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1" name="组合 80"/>
          <p:cNvGrpSpPr/>
          <p:nvPr/>
        </p:nvGrpSpPr>
        <p:grpSpPr>
          <a:xfrm>
            <a:off x="9938380" y="2246014"/>
            <a:ext cx="1590497" cy="2248353"/>
            <a:chOff x="4737056" y="2245821"/>
            <a:chExt cx="1549732" cy="2248353"/>
          </a:xfrm>
        </p:grpSpPr>
        <p:grpSp>
          <p:nvGrpSpPr>
            <p:cNvPr id="82" name="组合 81"/>
            <p:cNvGrpSpPr/>
            <p:nvPr/>
          </p:nvGrpSpPr>
          <p:grpSpPr>
            <a:xfrm>
              <a:off x="4737056" y="2245821"/>
              <a:ext cx="1549732" cy="2248353"/>
              <a:chOff x="5061726" y="2114134"/>
              <a:chExt cx="1965325" cy="2899025"/>
            </a:xfrm>
            <a:pattFill prst="ltUpDiag">
              <a:fgClr>
                <a:srgbClr val="291842"/>
              </a:fgClr>
              <a:bgClr>
                <a:schemeClr val="tx1">
                  <a:lumMod val="95000"/>
                  <a:lumOff val="5000"/>
                </a:schemeClr>
              </a:bgClr>
            </a:pattFill>
            <a:effectLst/>
          </p:grpSpPr>
          <p:sp>
            <p:nvSpPr>
              <p:cNvPr id="84" name="椭圆 83"/>
              <p:cNvSpPr/>
              <p:nvPr/>
            </p:nvSpPr>
            <p:spPr>
              <a:xfrm>
                <a:off x="5446528" y="2114134"/>
                <a:ext cx="1059912" cy="104152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85" name="弦形 84"/>
              <p:cNvSpPr/>
              <p:nvPr/>
            </p:nvSpPr>
            <p:spPr>
              <a:xfrm rot="7605308">
                <a:off x="5078775" y="3064883"/>
                <a:ext cx="1931227" cy="1965325"/>
              </a:xfrm>
              <a:prstGeom prst="chord">
                <a:avLst>
                  <a:gd name="adj1" fmla="val 2700000"/>
                  <a:gd name="adj2" fmla="val 144695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83" name="弧形 82"/>
            <p:cNvSpPr/>
            <p:nvPr/>
          </p:nvSpPr>
          <p:spPr>
            <a:xfrm rot="19395541">
              <a:off x="5350251" y="2815938"/>
              <a:ext cx="263067" cy="263067"/>
            </a:xfrm>
            <a:prstGeom prst="arc">
              <a:avLst>
                <a:gd name="adj1" fmla="val 14911898"/>
                <a:gd name="adj2" fmla="val 21584742"/>
              </a:avLst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6" name="组合 85"/>
          <p:cNvGrpSpPr/>
          <p:nvPr/>
        </p:nvGrpSpPr>
        <p:grpSpPr>
          <a:xfrm>
            <a:off x="7580567" y="4160700"/>
            <a:ext cx="1549732" cy="2248353"/>
            <a:chOff x="4737056" y="2245821"/>
            <a:chExt cx="1549732" cy="2248353"/>
          </a:xfrm>
        </p:grpSpPr>
        <p:grpSp>
          <p:nvGrpSpPr>
            <p:cNvPr id="87" name="组合 86"/>
            <p:cNvGrpSpPr/>
            <p:nvPr/>
          </p:nvGrpSpPr>
          <p:grpSpPr>
            <a:xfrm>
              <a:off x="4737056" y="2245821"/>
              <a:ext cx="1549732" cy="2248353"/>
              <a:chOff x="5061726" y="2114134"/>
              <a:chExt cx="1965325" cy="2899025"/>
            </a:xfrm>
            <a:pattFill prst="ltUpDiag">
              <a:fgClr>
                <a:srgbClr val="291842"/>
              </a:fgClr>
              <a:bgClr>
                <a:schemeClr val="tx1">
                  <a:lumMod val="95000"/>
                  <a:lumOff val="5000"/>
                </a:schemeClr>
              </a:bgClr>
            </a:pattFill>
            <a:effectLst/>
          </p:grpSpPr>
          <p:sp>
            <p:nvSpPr>
              <p:cNvPr id="89" name="椭圆 88"/>
              <p:cNvSpPr/>
              <p:nvPr/>
            </p:nvSpPr>
            <p:spPr>
              <a:xfrm>
                <a:off x="5446528" y="2114134"/>
                <a:ext cx="1059912" cy="104152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0" name="弦形 89"/>
              <p:cNvSpPr/>
              <p:nvPr/>
            </p:nvSpPr>
            <p:spPr>
              <a:xfrm rot="7605308">
                <a:off x="5078775" y="3064883"/>
                <a:ext cx="1931227" cy="1965325"/>
              </a:xfrm>
              <a:prstGeom prst="chord">
                <a:avLst>
                  <a:gd name="adj1" fmla="val 2700000"/>
                  <a:gd name="adj2" fmla="val 144695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88" name="弧形 87"/>
            <p:cNvSpPr/>
            <p:nvPr/>
          </p:nvSpPr>
          <p:spPr>
            <a:xfrm rot="19395541">
              <a:off x="5350251" y="2815938"/>
              <a:ext cx="263067" cy="263067"/>
            </a:xfrm>
            <a:prstGeom prst="arc">
              <a:avLst>
                <a:gd name="adj1" fmla="val 14911898"/>
                <a:gd name="adj2" fmla="val 21584742"/>
              </a:avLst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91" name="组合 90"/>
          <p:cNvGrpSpPr/>
          <p:nvPr/>
        </p:nvGrpSpPr>
        <p:grpSpPr>
          <a:xfrm>
            <a:off x="8951816" y="4160700"/>
            <a:ext cx="1549732" cy="2248353"/>
            <a:chOff x="4737056" y="2245821"/>
            <a:chExt cx="1549732" cy="2248353"/>
          </a:xfrm>
        </p:grpSpPr>
        <p:grpSp>
          <p:nvGrpSpPr>
            <p:cNvPr id="92" name="组合 91"/>
            <p:cNvGrpSpPr/>
            <p:nvPr/>
          </p:nvGrpSpPr>
          <p:grpSpPr>
            <a:xfrm>
              <a:off x="4737056" y="2245821"/>
              <a:ext cx="1549732" cy="2248353"/>
              <a:chOff x="5061726" y="2114134"/>
              <a:chExt cx="1965325" cy="2899025"/>
            </a:xfrm>
            <a:pattFill prst="ltUpDiag">
              <a:fgClr>
                <a:srgbClr val="291842"/>
              </a:fgClr>
              <a:bgClr>
                <a:schemeClr val="tx1">
                  <a:lumMod val="95000"/>
                  <a:lumOff val="5000"/>
                </a:schemeClr>
              </a:bgClr>
            </a:pattFill>
            <a:effectLst/>
          </p:grpSpPr>
          <p:sp>
            <p:nvSpPr>
              <p:cNvPr id="94" name="椭圆 93"/>
              <p:cNvSpPr/>
              <p:nvPr/>
            </p:nvSpPr>
            <p:spPr>
              <a:xfrm>
                <a:off x="5446528" y="2114134"/>
                <a:ext cx="1059912" cy="104152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5" name="弦形 94"/>
              <p:cNvSpPr/>
              <p:nvPr/>
            </p:nvSpPr>
            <p:spPr>
              <a:xfrm rot="7605308">
                <a:off x="5078775" y="3064883"/>
                <a:ext cx="1931227" cy="1965325"/>
              </a:xfrm>
              <a:prstGeom prst="chord">
                <a:avLst>
                  <a:gd name="adj1" fmla="val 2700000"/>
                  <a:gd name="adj2" fmla="val 144695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3" name="弧形 92"/>
            <p:cNvSpPr/>
            <p:nvPr/>
          </p:nvSpPr>
          <p:spPr>
            <a:xfrm rot="19395541">
              <a:off x="5350251" y="2815938"/>
              <a:ext cx="263067" cy="263067"/>
            </a:xfrm>
            <a:prstGeom prst="arc">
              <a:avLst>
                <a:gd name="adj1" fmla="val 14911898"/>
                <a:gd name="adj2" fmla="val 21584742"/>
              </a:avLst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10053376" y="4160700"/>
            <a:ext cx="1583452" cy="2248353"/>
            <a:chOff x="4737056" y="2245821"/>
            <a:chExt cx="1549732" cy="2248353"/>
          </a:xfrm>
        </p:grpSpPr>
        <p:grpSp>
          <p:nvGrpSpPr>
            <p:cNvPr id="97" name="组合 96"/>
            <p:cNvGrpSpPr/>
            <p:nvPr/>
          </p:nvGrpSpPr>
          <p:grpSpPr>
            <a:xfrm>
              <a:off x="4737056" y="2245821"/>
              <a:ext cx="1549732" cy="2248353"/>
              <a:chOff x="5061726" y="2114134"/>
              <a:chExt cx="1965325" cy="2899025"/>
            </a:xfrm>
            <a:pattFill prst="ltUpDiag">
              <a:fgClr>
                <a:srgbClr val="291842"/>
              </a:fgClr>
              <a:bgClr>
                <a:schemeClr val="tx1">
                  <a:lumMod val="95000"/>
                  <a:lumOff val="5000"/>
                </a:schemeClr>
              </a:bgClr>
            </a:pattFill>
            <a:effectLst/>
          </p:grpSpPr>
          <p:sp>
            <p:nvSpPr>
              <p:cNvPr id="99" name="椭圆 98"/>
              <p:cNvSpPr/>
              <p:nvPr/>
            </p:nvSpPr>
            <p:spPr>
              <a:xfrm>
                <a:off x="5446528" y="2114134"/>
                <a:ext cx="1059912" cy="104152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弦形 99"/>
              <p:cNvSpPr/>
              <p:nvPr/>
            </p:nvSpPr>
            <p:spPr>
              <a:xfrm rot="7605308">
                <a:off x="5078775" y="3064883"/>
                <a:ext cx="1931227" cy="1965325"/>
              </a:xfrm>
              <a:prstGeom prst="chord">
                <a:avLst>
                  <a:gd name="adj1" fmla="val 2700000"/>
                  <a:gd name="adj2" fmla="val 144695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8" name="弧形 97"/>
            <p:cNvSpPr/>
            <p:nvPr/>
          </p:nvSpPr>
          <p:spPr>
            <a:xfrm rot="19395541">
              <a:off x="5350251" y="2815938"/>
              <a:ext cx="263067" cy="263067"/>
            </a:xfrm>
            <a:prstGeom prst="arc">
              <a:avLst>
                <a:gd name="adj1" fmla="val 14911898"/>
                <a:gd name="adj2" fmla="val 21584742"/>
              </a:avLst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336698" y="2728479"/>
            <a:ext cx="4447950" cy="893064"/>
            <a:chOff x="336698" y="2728479"/>
            <a:chExt cx="4447950" cy="893064"/>
          </a:xfrm>
        </p:grpSpPr>
        <p:pic>
          <p:nvPicPr>
            <p:cNvPr id="122" name="图片 121"/>
            <p:cNvPicPr>
              <a:picLocks noChangeAspect="1"/>
            </p:cNvPicPr>
            <p:nvPr/>
          </p:nvPicPr>
          <p:blipFill rotWithShape="1">
            <a:blip r:embed="rId4">
              <a:grayscl/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-2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687" t="42498" r="37312" b="45846"/>
            <a:stretch/>
          </p:blipFill>
          <p:spPr>
            <a:xfrm>
              <a:off x="2015804" y="2855212"/>
              <a:ext cx="2126132" cy="480424"/>
            </a:xfrm>
            <a:prstGeom prst="rect">
              <a:avLst/>
            </a:prstGeo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130" name="图片 129"/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827" t="45474" r="18489" b="46590"/>
            <a:stretch/>
          </p:blipFill>
          <p:spPr>
            <a:xfrm>
              <a:off x="2085422" y="3335636"/>
              <a:ext cx="2050855" cy="185845"/>
            </a:xfrm>
            <a:prstGeom prst="rect">
              <a:avLst/>
            </a:prstGeom>
          </p:spPr>
        </p:pic>
        <p:pic>
          <p:nvPicPr>
            <p:cNvPr id="131" name="图片 130"/>
            <p:cNvPicPr>
              <a:picLocks noChangeAspect="1"/>
            </p:cNvPicPr>
            <p:nvPr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687" t="45722" r="62827" b="47334"/>
            <a:stretch/>
          </p:blipFill>
          <p:spPr>
            <a:xfrm>
              <a:off x="336698" y="2728479"/>
              <a:ext cx="734452" cy="822587"/>
            </a:xfrm>
            <a:prstGeom prst="rect">
              <a:avLst/>
            </a:prstGeom>
          </p:spPr>
        </p:pic>
        <p:sp>
          <p:nvSpPr>
            <p:cNvPr id="139" name="椭圆 138"/>
            <p:cNvSpPr/>
            <p:nvPr/>
          </p:nvSpPr>
          <p:spPr>
            <a:xfrm>
              <a:off x="4379020" y="2982357"/>
              <a:ext cx="405628" cy="405628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pic>
          <p:nvPicPr>
            <p:cNvPr id="141" name="图片 140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524" t="45744" r="62805" b="46794"/>
            <a:stretch/>
          </p:blipFill>
          <p:spPr>
            <a:xfrm>
              <a:off x="946736" y="2774232"/>
              <a:ext cx="741395" cy="847311"/>
            </a:xfrm>
            <a:prstGeom prst="rect">
              <a:avLst/>
            </a:prstGeom>
          </p:spPr>
        </p:pic>
        <p:pic>
          <p:nvPicPr>
            <p:cNvPr id="142" name="图片 141"/>
            <p:cNvPicPr>
              <a:picLocks noChangeAspect="1"/>
            </p:cNvPicPr>
            <p:nvPr/>
          </p:nvPicPr>
          <p:blipFill rotWithShape="1"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393" t="45278" r="61625" b="46094"/>
            <a:stretch/>
          </p:blipFill>
          <p:spPr>
            <a:xfrm>
              <a:off x="1608344" y="3178011"/>
              <a:ext cx="315107" cy="306815"/>
            </a:xfrm>
            <a:prstGeom prst="rect">
              <a:avLst/>
            </a:prstGeom>
          </p:spPr>
        </p:pic>
      </p:grpSp>
      <p:grpSp>
        <p:nvGrpSpPr>
          <p:cNvPr id="156" name="组合 155"/>
          <p:cNvGrpSpPr/>
          <p:nvPr/>
        </p:nvGrpSpPr>
        <p:grpSpPr>
          <a:xfrm>
            <a:off x="6388558" y="4160700"/>
            <a:ext cx="1549732" cy="2248353"/>
            <a:chOff x="6388558" y="4160700"/>
            <a:chExt cx="1549732" cy="2248353"/>
          </a:xfrm>
        </p:grpSpPr>
        <p:grpSp>
          <p:nvGrpSpPr>
            <p:cNvPr id="144" name="组合 143"/>
            <p:cNvGrpSpPr/>
            <p:nvPr/>
          </p:nvGrpSpPr>
          <p:grpSpPr>
            <a:xfrm>
              <a:off x="6388558" y="4160700"/>
              <a:ext cx="1549732" cy="2248353"/>
              <a:chOff x="5061726" y="2114134"/>
              <a:chExt cx="1965325" cy="2899025"/>
            </a:xfrm>
            <a:solidFill>
              <a:srgbClr val="008972"/>
            </a:solidFill>
            <a:effectLst/>
          </p:grpSpPr>
          <p:sp>
            <p:nvSpPr>
              <p:cNvPr id="146" name="椭圆 145"/>
              <p:cNvSpPr/>
              <p:nvPr/>
            </p:nvSpPr>
            <p:spPr>
              <a:xfrm>
                <a:off x="5446528" y="2114134"/>
                <a:ext cx="1059912" cy="104152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47" name="弦形 146"/>
              <p:cNvSpPr/>
              <p:nvPr/>
            </p:nvSpPr>
            <p:spPr>
              <a:xfrm rot="7605308">
                <a:off x="5078775" y="3064883"/>
                <a:ext cx="1931227" cy="1965325"/>
              </a:xfrm>
              <a:prstGeom prst="chord">
                <a:avLst>
                  <a:gd name="adj1" fmla="val 2700000"/>
                  <a:gd name="adj2" fmla="val 144695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149" name="直接连接符 148"/>
            <p:cNvCxnSpPr/>
            <p:nvPr/>
          </p:nvCxnSpPr>
          <p:spPr>
            <a:xfrm>
              <a:off x="6978297" y="4781812"/>
              <a:ext cx="289560" cy="0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3" name="组合 162"/>
          <p:cNvGrpSpPr/>
          <p:nvPr/>
        </p:nvGrpSpPr>
        <p:grpSpPr>
          <a:xfrm>
            <a:off x="5124108" y="4160700"/>
            <a:ext cx="1549732" cy="2248353"/>
            <a:chOff x="5124108" y="4160700"/>
            <a:chExt cx="1549732" cy="2248353"/>
          </a:xfrm>
        </p:grpSpPr>
        <p:grpSp>
          <p:nvGrpSpPr>
            <p:cNvPr id="158" name="组合 157"/>
            <p:cNvGrpSpPr/>
            <p:nvPr/>
          </p:nvGrpSpPr>
          <p:grpSpPr>
            <a:xfrm>
              <a:off x="5124108" y="4160700"/>
              <a:ext cx="1549732" cy="2248353"/>
              <a:chOff x="5061726" y="2114134"/>
              <a:chExt cx="1965325" cy="2899025"/>
            </a:xfrm>
            <a:solidFill>
              <a:srgbClr val="E93914"/>
            </a:solidFill>
            <a:effectLst/>
          </p:grpSpPr>
          <p:sp>
            <p:nvSpPr>
              <p:cNvPr id="160" name="椭圆 159"/>
              <p:cNvSpPr/>
              <p:nvPr/>
            </p:nvSpPr>
            <p:spPr>
              <a:xfrm>
                <a:off x="5446528" y="2114134"/>
                <a:ext cx="1059912" cy="104152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61" name="弦形 160"/>
              <p:cNvSpPr/>
              <p:nvPr/>
            </p:nvSpPr>
            <p:spPr>
              <a:xfrm rot="7605308">
                <a:off x="5078775" y="3064883"/>
                <a:ext cx="1931227" cy="1965325"/>
              </a:xfrm>
              <a:prstGeom prst="chord">
                <a:avLst>
                  <a:gd name="adj1" fmla="val 2700000"/>
                  <a:gd name="adj2" fmla="val 144695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62" name="弧形 161"/>
            <p:cNvSpPr/>
            <p:nvPr/>
          </p:nvSpPr>
          <p:spPr>
            <a:xfrm rot="9000000">
              <a:off x="5734293" y="4551139"/>
              <a:ext cx="263067" cy="263067"/>
            </a:xfrm>
            <a:prstGeom prst="arc">
              <a:avLst>
                <a:gd name="adj1" fmla="val 14668184"/>
                <a:gd name="adj2" fmla="val 21584742"/>
              </a:avLst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562781" y="3696242"/>
            <a:ext cx="4181102" cy="872074"/>
            <a:chOff x="562781" y="3696242"/>
            <a:chExt cx="4181102" cy="872074"/>
          </a:xfrm>
        </p:grpSpPr>
        <p:pic>
          <p:nvPicPr>
            <p:cNvPr id="150" name="图片 149"/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670" t="43311" r="39907" b="46025"/>
            <a:stretch/>
          </p:blipFill>
          <p:spPr>
            <a:xfrm>
              <a:off x="2125228" y="3825258"/>
              <a:ext cx="1825090" cy="467136"/>
            </a:xfrm>
            <a:prstGeom prst="rect">
              <a:avLst/>
            </a:prstGeom>
            <a:effectLst>
              <a:outerShdw blurRad="50800" dist="12700" dir="5400000" algn="t" rotWithShape="0">
                <a:prstClr val="black">
                  <a:alpha val="30000"/>
                </a:prstClr>
              </a:outerShdw>
            </a:effectLst>
          </p:spPr>
        </p:pic>
        <p:pic>
          <p:nvPicPr>
            <p:cNvPr id="151" name="图片 150"/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908" t="22163" r="43306" b="68661"/>
            <a:stretch/>
          </p:blipFill>
          <p:spPr>
            <a:xfrm>
              <a:off x="2147188" y="4301919"/>
              <a:ext cx="1765920" cy="199284"/>
            </a:xfrm>
            <a:prstGeom prst="rect">
              <a:avLst/>
            </a:prstGeom>
          </p:spPr>
        </p:pic>
        <p:pic>
          <p:nvPicPr>
            <p:cNvPr id="153" name="图片 152"/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581" t="58618" r="48188" b="33446"/>
            <a:stretch/>
          </p:blipFill>
          <p:spPr>
            <a:xfrm>
              <a:off x="562781" y="3696242"/>
              <a:ext cx="445930" cy="869355"/>
            </a:xfrm>
            <a:prstGeom prst="rect">
              <a:avLst/>
            </a:prstGeom>
          </p:spPr>
        </p:pic>
        <p:pic>
          <p:nvPicPr>
            <p:cNvPr id="154" name="图片 153"/>
            <p:cNvPicPr>
              <a:picLocks noChangeAspect="1"/>
            </p:cNvPicPr>
            <p:nvPr/>
          </p:nvPicPr>
          <p:blipFill rotWithShape="1"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519" t="51108" r="44057" b="32569"/>
            <a:stretch/>
          </p:blipFill>
          <p:spPr>
            <a:xfrm>
              <a:off x="946736" y="3753084"/>
              <a:ext cx="570663" cy="815232"/>
            </a:xfrm>
            <a:prstGeom prst="rect">
              <a:avLst/>
            </a:prstGeom>
          </p:spPr>
        </p:pic>
        <p:pic>
          <p:nvPicPr>
            <p:cNvPr id="155" name="图片 154"/>
            <p:cNvPicPr>
              <a:picLocks noChangeAspect="1"/>
            </p:cNvPicPr>
            <p:nvPr/>
          </p:nvPicPr>
          <p:blipFill rotWithShape="1"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394" t="44579" r="61493" b="45627"/>
            <a:stretch/>
          </p:blipFill>
          <p:spPr>
            <a:xfrm>
              <a:off x="1560838" y="4150121"/>
              <a:ext cx="333211" cy="358843"/>
            </a:xfrm>
            <a:prstGeom prst="rect">
              <a:avLst/>
            </a:prstGeom>
          </p:spPr>
        </p:pic>
        <p:sp>
          <p:nvSpPr>
            <p:cNvPr id="168" name="椭圆 167"/>
            <p:cNvSpPr/>
            <p:nvPr/>
          </p:nvSpPr>
          <p:spPr>
            <a:xfrm>
              <a:off x="4338255" y="3913109"/>
              <a:ext cx="405628" cy="405628"/>
            </a:xfrm>
            <a:prstGeom prst="ellipse">
              <a:avLst/>
            </a:prstGeom>
            <a:solidFill>
              <a:srgbClr val="00897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7" name="矩形 6"/>
          <p:cNvSpPr/>
          <p:nvPr/>
        </p:nvSpPr>
        <p:spPr>
          <a:xfrm>
            <a:off x="0" y="3484826"/>
            <a:ext cx="12192000" cy="124360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1199429" y="4701856"/>
            <a:ext cx="3532797" cy="873456"/>
            <a:chOff x="1199429" y="4701856"/>
            <a:chExt cx="3532797" cy="873456"/>
          </a:xfrm>
        </p:grpSpPr>
        <p:pic>
          <p:nvPicPr>
            <p:cNvPr id="164" name="图片 163"/>
            <p:cNvPicPr>
              <a:picLocks noChangeAspect="1"/>
            </p:cNvPicPr>
            <p:nvPr/>
          </p:nvPicPr>
          <p:blipFill rotWithShape="1"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146" t="42946" r="40124" b="46794"/>
            <a:stretch/>
          </p:blipFill>
          <p:spPr>
            <a:xfrm>
              <a:off x="2033977" y="4802710"/>
              <a:ext cx="1931990" cy="469656"/>
            </a:xfrm>
            <a:prstGeom prst="rect">
              <a:avLst/>
            </a:prstGeo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165" name="图片 164"/>
            <p:cNvPicPr>
              <a:picLocks noChangeAspect="1"/>
            </p:cNvPicPr>
            <p:nvPr/>
          </p:nvPicPr>
          <p:blipFill rotWithShape="1"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841" t="21959" r="45630" b="68714"/>
            <a:stretch/>
          </p:blipFill>
          <p:spPr>
            <a:xfrm>
              <a:off x="2125250" y="5314984"/>
              <a:ext cx="1825068" cy="258639"/>
            </a:xfrm>
            <a:prstGeom prst="rect">
              <a:avLst/>
            </a:prstGeom>
          </p:spPr>
        </p:pic>
        <p:pic>
          <p:nvPicPr>
            <p:cNvPr id="166" name="图片 165"/>
            <p:cNvPicPr>
              <a:picLocks noChangeAspect="1"/>
            </p:cNvPicPr>
            <p:nvPr/>
          </p:nvPicPr>
          <p:blipFill rotWithShape="1"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437" t="51341" r="46679" b="33735"/>
            <a:stretch/>
          </p:blipFill>
          <p:spPr>
            <a:xfrm>
              <a:off x="1199429" y="4701856"/>
              <a:ext cx="300250" cy="873456"/>
            </a:xfrm>
            <a:prstGeom prst="rect">
              <a:avLst/>
            </a:prstGeom>
          </p:spPr>
        </p:pic>
        <p:pic>
          <p:nvPicPr>
            <p:cNvPr id="170" name="图片 169"/>
            <p:cNvPicPr>
              <a:picLocks noChangeAspect="1"/>
            </p:cNvPicPr>
            <p:nvPr/>
          </p:nvPicPr>
          <p:blipFill rotWithShape="1"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786" t="45045" r="61363" b="46327"/>
            <a:stretch/>
          </p:blipFill>
          <p:spPr>
            <a:xfrm>
              <a:off x="1544406" y="5162646"/>
              <a:ext cx="346494" cy="346494"/>
            </a:xfrm>
            <a:prstGeom prst="rect">
              <a:avLst/>
            </a:prstGeom>
          </p:spPr>
        </p:pic>
        <p:sp>
          <p:nvSpPr>
            <p:cNvPr id="172" name="椭圆 171"/>
            <p:cNvSpPr/>
            <p:nvPr/>
          </p:nvSpPr>
          <p:spPr>
            <a:xfrm>
              <a:off x="4326598" y="4959832"/>
              <a:ext cx="405628" cy="405628"/>
            </a:xfrm>
            <a:prstGeom prst="ellipse">
              <a:avLst/>
            </a:prstGeom>
            <a:solidFill>
              <a:srgbClr val="E9391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18" name="矩形 117"/>
          <p:cNvSpPr/>
          <p:nvPr/>
        </p:nvSpPr>
        <p:spPr>
          <a:xfrm>
            <a:off x="-4529" y="1"/>
            <a:ext cx="12192000" cy="356101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19" name="矩形 118"/>
          <p:cNvSpPr/>
          <p:nvPr/>
        </p:nvSpPr>
        <p:spPr>
          <a:xfrm>
            <a:off x="5300" y="4710489"/>
            <a:ext cx="12192000" cy="214751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cxnSp>
        <p:nvCxnSpPr>
          <p:cNvPr id="21" name="直接连接符 20"/>
          <p:cNvCxnSpPr/>
          <p:nvPr/>
        </p:nvCxnSpPr>
        <p:spPr>
          <a:xfrm>
            <a:off x="901657" y="4105693"/>
            <a:ext cx="10205900" cy="0"/>
          </a:xfrm>
          <a:prstGeom prst="line">
            <a:avLst/>
          </a:prstGeom>
          <a:ln w="57150">
            <a:solidFill>
              <a:srgbClr val="29184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矩形 62"/>
          <p:cNvSpPr/>
          <p:nvPr/>
        </p:nvSpPr>
        <p:spPr>
          <a:xfrm>
            <a:off x="-6093" y="1"/>
            <a:ext cx="6350538" cy="6857190"/>
          </a:xfrm>
          <a:prstGeom prst="rect">
            <a:avLst/>
          </a:prstGeom>
          <a:solidFill>
            <a:srgbClr val="29184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34" name="矩形 133"/>
          <p:cNvSpPr/>
          <p:nvPr/>
        </p:nvSpPr>
        <p:spPr>
          <a:xfrm>
            <a:off x="6289714" y="-11424"/>
            <a:ext cx="5938146" cy="6869424"/>
          </a:xfrm>
          <a:prstGeom prst="rect">
            <a:avLst/>
          </a:prstGeom>
          <a:solidFill>
            <a:srgbClr val="29184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23" name="矩形 222"/>
          <p:cNvSpPr/>
          <p:nvPr/>
        </p:nvSpPr>
        <p:spPr>
          <a:xfrm>
            <a:off x="0" y="-742950"/>
            <a:ext cx="542925" cy="54292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mtClean="0">
                <a:solidFill>
                  <a:prstClr val="white"/>
                </a:solidFill>
              </a:rPr>
              <a:t>延时</a:t>
            </a:r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224" name="图片 223"/>
          <p:cNvPicPr>
            <a:picLocks noChangeAspect="1"/>
          </p:cNvPicPr>
          <p:nvPr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457" t="33888" r="10014" b="46094"/>
          <a:stretch/>
        </p:blipFill>
        <p:spPr>
          <a:xfrm>
            <a:off x="9542731" y="2453493"/>
            <a:ext cx="1458644" cy="1423915"/>
          </a:xfrm>
          <a:prstGeom prst="rect">
            <a:avLst/>
          </a:prstGeom>
        </p:spPr>
      </p:pic>
      <p:pic>
        <p:nvPicPr>
          <p:cNvPr id="225" name="图片 224"/>
          <p:cNvPicPr>
            <a:picLocks noChangeAspect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889" t="54882" r="18524" b="36329"/>
          <a:stretch/>
        </p:blipFill>
        <p:spPr>
          <a:xfrm>
            <a:off x="7320036" y="3946866"/>
            <a:ext cx="2604721" cy="625134"/>
          </a:xfrm>
          <a:prstGeom prst="rect">
            <a:avLst/>
          </a:prstGeom>
        </p:spPr>
      </p:pic>
      <p:pic>
        <p:nvPicPr>
          <p:cNvPr id="226" name="图片 225"/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536" t="54882" r="39935" b="37306"/>
          <a:stretch/>
        </p:blipFill>
        <p:spPr>
          <a:xfrm>
            <a:off x="3985993" y="3946866"/>
            <a:ext cx="3229854" cy="555675"/>
          </a:xfrm>
          <a:prstGeom prst="rect">
            <a:avLst/>
          </a:prstGeom>
        </p:spPr>
      </p:pic>
      <p:pic>
        <p:nvPicPr>
          <p:cNvPr id="227" name="图片 226"/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321" t="54883" r="66561" b="37305"/>
          <a:stretch/>
        </p:blipFill>
        <p:spPr>
          <a:xfrm>
            <a:off x="1554920" y="3946868"/>
            <a:ext cx="2292155" cy="555674"/>
          </a:xfrm>
          <a:prstGeom prst="rect">
            <a:avLst/>
          </a:prstGeom>
        </p:spPr>
      </p:pic>
      <p:pic>
        <p:nvPicPr>
          <p:cNvPr id="228" name="图片 227"/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497" t="44141" r="21544" b="45118"/>
          <a:stretch/>
        </p:blipFill>
        <p:spPr>
          <a:xfrm>
            <a:off x="4993150" y="3182817"/>
            <a:ext cx="4549580" cy="764052"/>
          </a:xfrm>
          <a:prstGeom prst="rect">
            <a:avLst/>
          </a:prstGeom>
        </p:spPr>
      </p:pic>
      <p:pic>
        <p:nvPicPr>
          <p:cNvPr id="229" name="图片 228"/>
          <p:cNvPicPr>
            <a:picLocks noChangeAspect="1"/>
          </p:cNvPicPr>
          <p:nvPr/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771" t="31935" r="22367" b="55371"/>
          <a:stretch/>
        </p:blipFill>
        <p:spPr>
          <a:xfrm>
            <a:off x="5027881" y="2314575"/>
            <a:ext cx="4410661" cy="902970"/>
          </a:xfrm>
          <a:prstGeom prst="rect">
            <a:avLst/>
          </a:prstGeom>
        </p:spPr>
      </p:pic>
      <p:pic>
        <p:nvPicPr>
          <p:cNvPr id="230" name="图片 229"/>
          <p:cNvPicPr>
            <a:picLocks noChangeAspect="1"/>
          </p:cNvPicPr>
          <p:nvPr/>
        </p:nvPicPr>
        <p:blipFill rotWithShape="1"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047" t="31935" r="58601" b="46094"/>
          <a:stretch/>
        </p:blipFill>
        <p:spPr>
          <a:xfrm>
            <a:off x="1520190" y="2314575"/>
            <a:ext cx="3334043" cy="1562833"/>
          </a:xfrm>
          <a:prstGeom prst="rect">
            <a:avLst/>
          </a:prstGeom>
        </p:spPr>
      </p:pic>
      <p:sp>
        <p:nvSpPr>
          <p:cNvPr id="231" name="矩形 230"/>
          <p:cNvSpPr/>
          <p:nvPr/>
        </p:nvSpPr>
        <p:spPr>
          <a:xfrm>
            <a:off x="-57151" y="2344734"/>
            <a:ext cx="12312651" cy="2257425"/>
          </a:xfrm>
          <a:prstGeom prst="rect">
            <a:avLst/>
          </a:prstGeom>
          <a:solidFill>
            <a:srgbClr val="FEA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232" name="图片 231"/>
          <p:cNvPicPr>
            <a:picLocks noChangeAspect="1"/>
          </p:cNvPicPr>
          <p:nvPr/>
        </p:nvPicPr>
        <p:blipFill rotWithShape="1"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909" t="55860" r="49359" b="37793"/>
          <a:stretch/>
        </p:blipFill>
        <p:spPr>
          <a:xfrm>
            <a:off x="5391148" y="4007535"/>
            <a:ext cx="1858375" cy="450165"/>
          </a:xfrm>
          <a:prstGeom prst="rect">
            <a:avLst/>
          </a:prstGeom>
        </p:spPr>
      </p:pic>
      <p:pic>
        <p:nvPicPr>
          <p:cNvPr id="233" name="图片 232"/>
          <p:cNvPicPr>
            <a:picLocks noChangeAspect="1"/>
          </p:cNvPicPr>
          <p:nvPr/>
        </p:nvPicPr>
        <p:blipFill rotWithShape="1"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367" t="54543" r="17939" b="36033"/>
          <a:stretch/>
        </p:blipFill>
        <p:spPr>
          <a:xfrm>
            <a:off x="353452" y="3462730"/>
            <a:ext cx="6602432" cy="551542"/>
          </a:xfrm>
          <a:prstGeom prst="rect">
            <a:avLst/>
          </a:prstGeom>
        </p:spPr>
      </p:pic>
      <p:pic>
        <p:nvPicPr>
          <p:cNvPr id="234" name="图片 233"/>
          <p:cNvPicPr>
            <a:picLocks noChangeAspect="1"/>
          </p:cNvPicPr>
          <p:nvPr/>
        </p:nvPicPr>
        <p:blipFill rotWithShape="1">
          <a:blip r:embed="rId28">
            <a:extLst>
              <a:ext uri="{BEBA8EAE-BF5A-486C-A8C5-ECC9F3942E4B}">
                <a14:imgProps xmlns:a14="http://schemas.microsoft.com/office/drawing/2010/main">
                  <a14:imgLayer r:embed="rId29">
                    <a14:imgEffect>
                      <a14:brightnessContrast bright="-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909" t="55860" r="49359" b="37793"/>
          <a:stretch/>
        </p:blipFill>
        <p:spPr>
          <a:xfrm>
            <a:off x="5374310" y="3999620"/>
            <a:ext cx="1858375" cy="450165"/>
          </a:xfrm>
          <a:prstGeom prst="rect">
            <a:avLst/>
          </a:prstGeom>
        </p:spPr>
      </p:pic>
      <p:pic>
        <p:nvPicPr>
          <p:cNvPr id="235" name="图片 234"/>
          <p:cNvPicPr>
            <a:picLocks noChangeAspect="1"/>
          </p:cNvPicPr>
          <p:nvPr/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293" t="50911" r="46705" b="35158"/>
          <a:stretch/>
        </p:blipFill>
        <p:spPr>
          <a:xfrm>
            <a:off x="7993728" y="3609096"/>
            <a:ext cx="312420" cy="815341"/>
          </a:xfrm>
          <a:prstGeom prst="rect">
            <a:avLst/>
          </a:prstGeom>
        </p:spPr>
      </p:pic>
      <p:pic>
        <p:nvPicPr>
          <p:cNvPr id="236" name="图片 235"/>
          <p:cNvPicPr>
            <a:picLocks noChangeAspect="1"/>
          </p:cNvPicPr>
          <p:nvPr/>
        </p:nvPicPr>
        <p:blipFill rotWithShape="1"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39" t="50978" r="44327" b="33942"/>
          <a:stretch/>
        </p:blipFill>
        <p:spPr>
          <a:xfrm>
            <a:off x="7851488" y="3575441"/>
            <a:ext cx="596900" cy="882651"/>
          </a:xfrm>
          <a:prstGeom prst="rect">
            <a:avLst/>
          </a:prstGeom>
        </p:spPr>
      </p:pic>
      <p:pic>
        <p:nvPicPr>
          <p:cNvPr id="237" name="图片 236"/>
          <p:cNvPicPr>
            <a:picLocks noChangeAspect="1"/>
          </p:cNvPicPr>
          <p:nvPr/>
        </p:nvPicPr>
        <p:blipFill rotWithShape="1"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34" t="50977" r="43778" b="33399"/>
          <a:stretch/>
        </p:blipFill>
        <p:spPr>
          <a:xfrm>
            <a:off x="7807038" y="3559566"/>
            <a:ext cx="685800" cy="914400"/>
          </a:xfrm>
          <a:prstGeom prst="rect">
            <a:avLst/>
          </a:prstGeom>
        </p:spPr>
      </p:pic>
      <p:pic>
        <p:nvPicPr>
          <p:cNvPr id="238" name="图片 237"/>
          <p:cNvPicPr>
            <a:picLocks noChangeAspect="1"/>
          </p:cNvPicPr>
          <p:nvPr/>
        </p:nvPicPr>
        <p:blipFill rotWithShape="1"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360" t="50977" r="43778" b="33888"/>
          <a:stretch/>
        </p:blipFill>
        <p:spPr>
          <a:xfrm>
            <a:off x="7792751" y="3573854"/>
            <a:ext cx="714375" cy="885825"/>
          </a:xfrm>
          <a:prstGeom prst="rect">
            <a:avLst/>
          </a:prstGeom>
        </p:spPr>
      </p:pic>
      <p:pic>
        <p:nvPicPr>
          <p:cNvPr id="239" name="图片 238"/>
          <p:cNvPicPr>
            <a:picLocks noChangeAspect="1"/>
          </p:cNvPicPr>
          <p:nvPr/>
        </p:nvPicPr>
        <p:blipFill rotWithShape="1"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09" t="49511" r="44326" b="33201"/>
          <a:stretch/>
        </p:blipFill>
        <p:spPr>
          <a:xfrm>
            <a:off x="7849901" y="3510864"/>
            <a:ext cx="600075" cy="1011805"/>
          </a:xfrm>
          <a:prstGeom prst="rect">
            <a:avLst/>
          </a:prstGeom>
        </p:spPr>
      </p:pic>
      <p:pic>
        <p:nvPicPr>
          <p:cNvPr id="240" name="图片 239"/>
          <p:cNvPicPr>
            <a:picLocks noChangeAspect="1"/>
          </p:cNvPicPr>
          <p:nvPr/>
        </p:nvPicPr>
        <p:blipFill rotWithShape="1"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085" t="49512" r="43595" b="33400"/>
          <a:stretch/>
        </p:blipFill>
        <p:spPr>
          <a:xfrm>
            <a:off x="7768938" y="3516704"/>
            <a:ext cx="762000" cy="1000125"/>
          </a:xfrm>
          <a:prstGeom prst="rect">
            <a:avLst/>
          </a:prstGeom>
        </p:spPr>
      </p:pic>
      <p:pic>
        <p:nvPicPr>
          <p:cNvPr id="241" name="图片 240"/>
          <p:cNvPicPr>
            <a:picLocks noChangeAspect="1"/>
          </p:cNvPicPr>
          <p:nvPr/>
        </p:nvPicPr>
        <p:blipFill rotWithShape="1">
          <a:blip r:embed="rId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262" t="50000" r="44052" b="33400"/>
          <a:stretch/>
        </p:blipFill>
        <p:spPr>
          <a:xfrm>
            <a:off x="7749888" y="3530991"/>
            <a:ext cx="800100" cy="971550"/>
          </a:xfrm>
          <a:prstGeom prst="rect">
            <a:avLst/>
          </a:prstGeom>
        </p:spPr>
      </p:pic>
      <p:pic>
        <p:nvPicPr>
          <p:cNvPr id="242" name="图片 241"/>
          <p:cNvPicPr>
            <a:picLocks noChangeAspect="1"/>
          </p:cNvPicPr>
          <p:nvPr/>
        </p:nvPicPr>
        <p:blipFill rotWithShape="1">
          <a:blip r:embed="rId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34" t="50000" r="44327" b="32912"/>
          <a:stretch/>
        </p:blipFill>
        <p:spPr>
          <a:xfrm>
            <a:off x="7835613" y="3516704"/>
            <a:ext cx="628650" cy="1000125"/>
          </a:xfrm>
          <a:prstGeom prst="rect">
            <a:avLst/>
          </a:prstGeom>
        </p:spPr>
      </p:pic>
      <p:pic>
        <p:nvPicPr>
          <p:cNvPr id="243" name="图片 242"/>
          <p:cNvPicPr>
            <a:picLocks noChangeAspect="1"/>
          </p:cNvPicPr>
          <p:nvPr/>
        </p:nvPicPr>
        <p:blipFill rotWithShape="1"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360" t="50488" r="44052" b="33400"/>
          <a:stretch/>
        </p:blipFill>
        <p:spPr>
          <a:xfrm>
            <a:off x="8507125" y="3559566"/>
            <a:ext cx="685800" cy="942975"/>
          </a:xfrm>
          <a:prstGeom prst="rect">
            <a:avLst/>
          </a:prstGeom>
        </p:spPr>
      </p:pic>
      <p:pic>
        <p:nvPicPr>
          <p:cNvPr id="244" name="图片 243"/>
          <p:cNvPicPr>
            <a:picLocks noChangeAspect="1"/>
          </p:cNvPicPr>
          <p:nvPr/>
        </p:nvPicPr>
        <p:blipFill rotWithShape="1"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360" t="50488" r="44052" b="33400"/>
          <a:stretch/>
        </p:blipFill>
        <p:spPr>
          <a:xfrm>
            <a:off x="9192925" y="3559565"/>
            <a:ext cx="685800" cy="942975"/>
          </a:xfrm>
          <a:prstGeom prst="rect">
            <a:avLst/>
          </a:prstGeom>
        </p:spPr>
      </p:pic>
      <p:pic>
        <p:nvPicPr>
          <p:cNvPr id="245" name="图片 244"/>
          <p:cNvPicPr>
            <a:picLocks noChangeAspect="1"/>
          </p:cNvPicPr>
          <p:nvPr/>
        </p:nvPicPr>
        <p:blipFill rotWithShape="1">
          <a:blip r:embed="rId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360" t="50488" r="43778" b="32912"/>
          <a:stretch/>
        </p:blipFill>
        <p:spPr>
          <a:xfrm>
            <a:off x="7792751" y="3552423"/>
            <a:ext cx="714375" cy="971550"/>
          </a:xfrm>
          <a:prstGeom prst="rect">
            <a:avLst/>
          </a:prstGeom>
        </p:spPr>
      </p:pic>
      <p:pic>
        <p:nvPicPr>
          <p:cNvPr id="246" name="图片 245"/>
          <p:cNvPicPr>
            <a:picLocks noChangeAspect="1"/>
          </p:cNvPicPr>
          <p:nvPr/>
        </p:nvPicPr>
        <p:blipFill rotWithShape="1"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360" t="50488" r="44052" b="33400"/>
          <a:stretch/>
        </p:blipFill>
        <p:spPr>
          <a:xfrm>
            <a:off x="7778463" y="3552423"/>
            <a:ext cx="685800" cy="942975"/>
          </a:xfrm>
          <a:prstGeom prst="rect">
            <a:avLst/>
          </a:prstGeom>
        </p:spPr>
      </p:pic>
      <p:pic>
        <p:nvPicPr>
          <p:cNvPr id="247" name="图片 246"/>
          <p:cNvPicPr>
            <a:picLocks noChangeAspect="1"/>
          </p:cNvPicPr>
          <p:nvPr/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293" t="50911" r="46705" b="35158"/>
          <a:stretch/>
        </p:blipFill>
        <p:spPr>
          <a:xfrm>
            <a:off x="7302689" y="3642751"/>
            <a:ext cx="312420" cy="815341"/>
          </a:xfrm>
          <a:prstGeom prst="rect">
            <a:avLst/>
          </a:prstGeom>
        </p:spPr>
      </p:pic>
      <p:pic>
        <p:nvPicPr>
          <p:cNvPr id="248" name="图片 247"/>
          <p:cNvPicPr>
            <a:picLocks noChangeAspect="1"/>
          </p:cNvPicPr>
          <p:nvPr/>
        </p:nvPicPr>
        <p:blipFill rotWithShape="1">
          <a:blip r:embed="rId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203" t="55615" r="62582" b="37550"/>
          <a:stretch/>
        </p:blipFill>
        <p:spPr>
          <a:xfrm>
            <a:off x="9919210" y="4028557"/>
            <a:ext cx="2000250" cy="400050"/>
          </a:xfrm>
          <a:prstGeom prst="rect">
            <a:avLst/>
          </a:prstGeom>
        </p:spPr>
      </p:pic>
      <p:sp>
        <p:nvSpPr>
          <p:cNvPr id="249" name="矩形 248"/>
          <p:cNvSpPr/>
          <p:nvPr/>
        </p:nvSpPr>
        <p:spPr>
          <a:xfrm>
            <a:off x="0" y="4571998"/>
            <a:ext cx="12192000" cy="525487"/>
          </a:xfrm>
          <a:prstGeom prst="rect">
            <a:avLst/>
          </a:prstGeom>
          <a:solidFill>
            <a:srgbClr val="FEA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50" name="矩形 249"/>
          <p:cNvSpPr/>
          <p:nvPr/>
        </p:nvSpPr>
        <p:spPr>
          <a:xfrm>
            <a:off x="-57151" y="4539589"/>
            <a:ext cx="12325351" cy="2318411"/>
          </a:xfrm>
          <a:prstGeom prst="rect">
            <a:avLst/>
          </a:prstGeom>
          <a:solidFill>
            <a:srgbClr val="FEA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cxnSp>
        <p:nvCxnSpPr>
          <p:cNvPr id="251" name="直接连接符 250"/>
          <p:cNvCxnSpPr/>
          <p:nvPr/>
        </p:nvCxnSpPr>
        <p:spPr>
          <a:xfrm>
            <a:off x="4719985" y="4588265"/>
            <a:ext cx="7172325" cy="0"/>
          </a:xfrm>
          <a:prstGeom prst="line">
            <a:avLst/>
          </a:prstGeom>
          <a:ln w="9525">
            <a:solidFill>
              <a:srgbClr val="FF72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99511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216"/>
    </mc:Choice>
    <mc:Fallback xmlns="">
      <p:transition spd="slow" advTm="10216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4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" presetID="64" presetClass="path" presetSubtype="0" decel="10000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-4.07407E-6 L 0.0026 -0.13726 " pathEditMode="relative" rAng="0" ptsTypes="AA">
                                          <p:cBhvr>
                                            <p:cTn id="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0" y="-687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" presetID="64" presetClass="path" presetSubtype="0" decel="10000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8.33333E-7 4.44444E-6 L 0.00052 -0.15209 " pathEditMode="relative" rAng="0" ptsTypes="AA">
                                          <p:cBhvr>
                                            <p:cTn id="1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6" y="-761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" presetID="10" presetClass="exit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" dur="4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8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" dur="3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1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3" dur="3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6" presetClass="exit" presetSubtype="26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barn(inHorizontal)">
                                          <p:cBhvr>
                                            <p:cTn id="25" dur="2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8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9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8" presetClass="emph" presetSubtype="0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31" dur="2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2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4" dur="3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7" dur="3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1" presetClass="entr" presetSubtype="1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40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1" fill="hold">
                                <p:stCondLst>
                                  <p:cond delay="3100"/>
                                </p:stCondLst>
                                <p:childTnLst>
                                  <p:par>
                                    <p:cTn id="42" presetID="2" presetClass="entr" presetSubtype="1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44" dur="4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5" dur="4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48" dur="4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9" dur="4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4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52" dur="4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53" dur="4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2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56" dur="4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57" dur="4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60" dur="4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61" dur="4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6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64" dur="4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65" dur="4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17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2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2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2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2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32" presetClass="emph" presetSubtype="0" repeatCount="200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2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80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22" presetClass="entr" presetSubtype="1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3" dur="3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22" presetClass="entr" presetSubtype="8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6" dur="2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8" fill="hold" nodeType="withEffect" p14:presetBounceEnd="84000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4000">
                                          <p:cBhvr additive="base">
                                            <p:cTn id="89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4000">
                                          <p:cBhvr additive="base">
                                            <p:cTn id="9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1" fill="hold">
                                <p:stCondLst>
                                  <p:cond delay="7000"/>
                                </p:stCondLst>
                                <p:childTnLst>
                                  <p:par>
                                    <p:cTn id="92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" presetID="1" presetClass="exit" presetSubtype="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6" presetID="1" presetClass="entr" presetSubtype="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8" presetID="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0" presetID="1" presetClass="entr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2" presetID="1" presetClass="exit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4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1" presetClass="exit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8" presetID="1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0" presetID="1" presetClass="exit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4" presetID="1" presetClass="exit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6" presetID="1" presetClass="entr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1" presetClass="exit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0" presetID="1" presetClass="entr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" presetID="17" presetClass="entr" presetSubtype="1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2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2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17" presetClass="entr" presetSubtype="1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2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2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1" presetClass="exit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2" presetID="1" presetClass="entr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4" presetID="1" presetClass="exit" presetSubtype="0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" presetID="1" presetClass="entr" presetSubtype="0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" presetID="1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0" dur="300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1" dur="30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2" presetClass="entr" presetSubtype="2" fill="hold" nodeType="withEffect" p14:presetBounceEnd="76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6000">
                                          <p:cBhvr additive="base">
                                            <p:cTn id="144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6000">
                                          <p:cBhvr additive="base">
                                            <p:cTn id="145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22" presetClass="entr" presetSubtype="1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8" dur="30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xit" presetSubtype="4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50" dur="20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2" presetID="22" presetClass="entr" presetSubtype="1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4" dur="40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22" presetClass="entr" presetSubtype="8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7" dur="40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18" grpId="0" animBg="1"/>
          <p:bldP spid="119" grpId="0" animBg="1"/>
          <p:bldP spid="63" grpId="0" animBg="1"/>
          <p:bldP spid="134" grpId="0" animBg="1"/>
          <p:bldP spid="223" grpId="0" animBg="1"/>
          <p:bldP spid="231" grpId="0" animBg="1"/>
          <p:bldP spid="249" grpId="0" animBg="1"/>
          <p:bldP spid="249" grpId="1" animBg="1"/>
          <p:bldP spid="25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4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" presetID="64" presetClass="path" presetSubtype="0" decel="10000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-4.07407E-6 L 0.0026 -0.13726 " pathEditMode="relative" rAng="0" ptsTypes="AA">
                                          <p:cBhvr>
                                            <p:cTn id="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0" y="-687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" presetID="64" presetClass="path" presetSubtype="0" decel="10000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8.33333E-7 4.44444E-6 L 0.00052 -0.15209 " pathEditMode="relative" rAng="0" ptsTypes="AA">
                                          <p:cBhvr>
                                            <p:cTn id="1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6" y="-761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" presetID="10" presetClass="exit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" dur="4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8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" dur="3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1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3" dur="3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6" presetClass="exit" presetSubtype="26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barn(inHorizontal)">
                                          <p:cBhvr>
                                            <p:cTn id="25" dur="2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8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9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8" presetClass="emph" presetSubtype="0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31" dur="2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2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4" dur="3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7" dur="3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1" presetClass="entr" presetSubtype="1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40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1" fill="hold">
                                <p:stCondLst>
                                  <p:cond delay="3100"/>
                                </p:stCondLst>
                                <p:childTnLst>
                                  <p:par>
                                    <p:cTn id="42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4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4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4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4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4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4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4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4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4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4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4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4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17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2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2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2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2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32" presetClass="emph" presetSubtype="0" repeatCount="200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2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80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22" presetClass="entr" presetSubtype="1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3" dur="3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22" presetClass="entr" presetSubtype="8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6" dur="2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8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1" fill="hold">
                                <p:stCondLst>
                                  <p:cond delay="7000"/>
                                </p:stCondLst>
                                <p:childTnLst>
                                  <p:par>
                                    <p:cTn id="92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" presetID="1" presetClass="exit" presetSubtype="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6" presetID="1" presetClass="entr" presetSubtype="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8" presetID="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0" presetID="1" presetClass="entr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2" presetID="1" presetClass="exit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4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1" presetClass="exit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8" presetID="1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0" presetID="1" presetClass="exit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4" presetID="1" presetClass="exit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6" presetID="1" presetClass="entr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1" presetClass="exit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0" presetID="1" presetClass="entr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" presetID="17" presetClass="entr" presetSubtype="1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2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2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17" presetClass="entr" presetSubtype="1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2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2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1" presetClass="exit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2" presetID="1" presetClass="entr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4" presetID="1" presetClass="exit" presetSubtype="0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" presetID="1" presetClass="entr" presetSubtype="0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" presetID="1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0" dur="300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1" dur="30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2" presetClass="entr" presetSubtype="2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5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22" presetClass="entr" presetSubtype="1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8" dur="30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xit" presetSubtype="4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50" dur="20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2" presetID="22" presetClass="entr" presetSubtype="1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4" dur="40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22" presetClass="entr" presetSubtype="8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7" dur="40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18" grpId="0" animBg="1"/>
          <p:bldP spid="119" grpId="0" animBg="1"/>
          <p:bldP spid="63" grpId="0" animBg="1"/>
          <p:bldP spid="134" grpId="0" animBg="1"/>
          <p:bldP spid="223" grpId="0" animBg="1"/>
          <p:bldP spid="231" grpId="0" animBg="1"/>
          <p:bldP spid="249" grpId="0" animBg="1"/>
          <p:bldP spid="249" grpId="1" animBg="1"/>
          <p:bldP spid="250" grpId="0" animBg="1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9184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组合 34"/>
          <p:cNvGrpSpPr/>
          <p:nvPr/>
        </p:nvGrpSpPr>
        <p:grpSpPr>
          <a:xfrm>
            <a:off x="0" y="2571161"/>
            <a:ext cx="12192000" cy="4527160"/>
            <a:chOff x="0" y="2330840"/>
            <a:chExt cx="12192000" cy="4527160"/>
          </a:xfrm>
        </p:grpSpPr>
        <p:sp>
          <p:nvSpPr>
            <p:cNvPr id="36" name="矩形 35"/>
            <p:cNvSpPr/>
            <p:nvPr/>
          </p:nvSpPr>
          <p:spPr>
            <a:xfrm>
              <a:off x="0" y="2330840"/>
              <a:ext cx="12192000" cy="2257425"/>
            </a:xfrm>
            <a:prstGeom prst="rect">
              <a:avLst/>
            </a:prstGeom>
            <a:solidFill>
              <a:srgbClr val="FEAB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0" y="4539589"/>
              <a:ext cx="12192000" cy="2318411"/>
            </a:xfrm>
            <a:prstGeom prst="rect">
              <a:avLst/>
            </a:prstGeom>
            <a:solidFill>
              <a:srgbClr val="FEAB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0" y="0"/>
            <a:ext cx="12192000" cy="2571160"/>
            <a:chOff x="0" y="2330840"/>
            <a:chExt cx="12192000" cy="4527160"/>
          </a:xfrm>
        </p:grpSpPr>
        <p:sp>
          <p:nvSpPr>
            <p:cNvPr id="12" name="矩形 11"/>
            <p:cNvSpPr/>
            <p:nvPr/>
          </p:nvSpPr>
          <p:spPr>
            <a:xfrm>
              <a:off x="0" y="2330840"/>
              <a:ext cx="12192000" cy="2257425"/>
            </a:xfrm>
            <a:prstGeom prst="rect">
              <a:avLst/>
            </a:prstGeom>
            <a:solidFill>
              <a:srgbClr val="FEAB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2" name="矩形 31"/>
            <p:cNvSpPr/>
            <p:nvPr/>
          </p:nvSpPr>
          <p:spPr>
            <a:xfrm>
              <a:off x="0" y="4539589"/>
              <a:ext cx="12192000" cy="2318411"/>
            </a:xfrm>
            <a:prstGeom prst="rect">
              <a:avLst/>
            </a:prstGeom>
            <a:solidFill>
              <a:srgbClr val="FEAB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1" name="矩形 30"/>
          <p:cNvSpPr/>
          <p:nvPr/>
        </p:nvSpPr>
        <p:spPr>
          <a:xfrm>
            <a:off x="0" y="4571998"/>
            <a:ext cx="12192000" cy="525487"/>
          </a:xfrm>
          <a:prstGeom prst="rect">
            <a:avLst/>
          </a:prstGeom>
          <a:solidFill>
            <a:srgbClr val="FEA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14" name="组合 13"/>
          <p:cNvGrpSpPr/>
          <p:nvPr/>
        </p:nvGrpSpPr>
        <p:grpSpPr>
          <a:xfrm>
            <a:off x="353452" y="3462730"/>
            <a:ext cx="11566008" cy="1125535"/>
            <a:chOff x="353452" y="3462730"/>
            <a:chExt cx="11566008" cy="1125535"/>
          </a:xfrm>
        </p:grpSpPr>
        <p:pic>
          <p:nvPicPr>
            <p:cNvPr id="13" name="图片 12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5909" t="55860" r="49359" b="37793"/>
            <a:stretch/>
          </p:blipFill>
          <p:spPr>
            <a:xfrm>
              <a:off x="5391148" y="4007535"/>
              <a:ext cx="1858375" cy="450165"/>
            </a:xfrm>
            <a:prstGeom prst="rect">
              <a:avLst/>
            </a:prstGeom>
          </p:spPr>
        </p:pic>
        <p:grpSp>
          <p:nvGrpSpPr>
            <p:cNvPr id="11" name="组合 10"/>
            <p:cNvGrpSpPr/>
            <p:nvPr/>
          </p:nvGrpSpPr>
          <p:grpSpPr>
            <a:xfrm>
              <a:off x="353452" y="3462730"/>
              <a:ext cx="11566008" cy="1125535"/>
              <a:chOff x="353452" y="3462730"/>
              <a:chExt cx="11566008" cy="1125535"/>
            </a:xfrm>
          </p:grpSpPr>
          <p:pic>
            <p:nvPicPr>
              <p:cNvPr id="15" name="图片 14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7367" t="54543" r="17939" b="36033"/>
              <a:stretch/>
            </p:blipFill>
            <p:spPr>
              <a:xfrm>
                <a:off x="353452" y="3462730"/>
                <a:ext cx="6602432" cy="551542"/>
              </a:xfrm>
              <a:prstGeom prst="rect">
                <a:avLst/>
              </a:prstGeom>
            </p:spPr>
          </p:pic>
          <p:pic>
            <p:nvPicPr>
              <p:cNvPr id="16" name="图片 15"/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rightnessContrast bright="-2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5909" t="55860" r="49359" b="37793"/>
              <a:stretch/>
            </p:blipFill>
            <p:spPr>
              <a:xfrm>
                <a:off x="5374310" y="3999620"/>
                <a:ext cx="1858375" cy="450165"/>
              </a:xfrm>
              <a:prstGeom prst="rect">
                <a:avLst/>
              </a:prstGeom>
            </p:spPr>
          </p:pic>
          <p:pic>
            <p:nvPicPr>
              <p:cNvPr id="25" name="图片 24"/>
              <p:cNvPicPr>
                <a:picLocks noChangeAspect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360" t="50488" r="44052" b="33400"/>
              <a:stretch/>
            </p:blipFill>
            <p:spPr>
              <a:xfrm>
                <a:off x="8507125" y="3559566"/>
                <a:ext cx="685800" cy="942975"/>
              </a:xfrm>
              <a:prstGeom prst="rect">
                <a:avLst/>
              </a:prstGeom>
            </p:spPr>
          </p:pic>
          <p:pic>
            <p:nvPicPr>
              <p:cNvPr id="26" name="图片 25"/>
              <p:cNvPicPr>
                <a:picLocks noChangeAspect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360" t="50488" r="44052" b="33400"/>
              <a:stretch/>
            </p:blipFill>
            <p:spPr>
              <a:xfrm>
                <a:off x="9192925" y="3559565"/>
                <a:ext cx="685800" cy="942975"/>
              </a:xfrm>
              <a:prstGeom prst="rect">
                <a:avLst/>
              </a:prstGeom>
            </p:spPr>
          </p:pic>
          <p:pic>
            <p:nvPicPr>
              <p:cNvPr id="28" name="图片 27"/>
              <p:cNvPicPr>
                <a:picLocks noChangeAspect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360" t="50488" r="44052" b="33400"/>
              <a:stretch/>
            </p:blipFill>
            <p:spPr>
              <a:xfrm>
                <a:off x="7778463" y="3559565"/>
                <a:ext cx="685800" cy="942975"/>
              </a:xfrm>
              <a:prstGeom prst="rect">
                <a:avLst/>
              </a:prstGeom>
            </p:spPr>
          </p:pic>
          <p:pic>
            <p:nvPicPr>
              <p:cNvPr id="29" name="图片 28"/>
              <p:cNvPicPr>
                <a:picLocks noChangeAspect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0293" t="50911" r="46705" b="35158"/>
              <a:stretch/>
            </p:blipFill>
            <p:spPr>
              <a:xfrm>
                <a:off x="7302689" y="3642751"/>
                <a:ext cx="312420" cy="815341"/>
              </a:xfrm>
              <a:prstGeom prst="rect">
                <a:avLst/>
              </a:prstGeom>
            </p:spPr>
          </p:pic>
          <p:pic>
            <p:nvPicPr>
              <p:cNvPr id="30" name="图片 29"/>
              <p:cNvPicPr>
                <a:picLocks noChangeAspect="1"/>
              </p:cNvPicPr>
              <p:nvPr/>
            </p:nvPicPr>
            <p:blipFill rotWithShape="1"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8203" t="55615" r="62582" b="37550"/>
              <a:stretch/>
            </p:blipFill>
            <p:spPr>
              <a:xfrm>
                <a:off x="9919210" y="4028557"/>
                <a:ext cx="2000250" cy="400050"/>
              </a:xfrm>
              <a:prstGeom prst="rect">
                <a:avLst/>
              </a:prstGeom>
            </p:spPr>
          </p:pic>
          <p:cxnSp>
            <p:nvCxnSpPr>
              <p:cNvPr id="34" name="直接连接符 33"/>
              <p:cNvCxnSpPr/>
              <p:nvPr/>
            </p:nvCxnSpPr>
            <p:spPr>
              <a:xfrm>
                <a:off x="4719985" y="4588265"/>
                <a:ext cx="7172325" cy="0"/>
              </a:xfrm>
              <a:prstGeom prst="line">
                <a:avLst/>
              </a:prstGeom>
              <a:ln w="9525">
                <a:solidFill>
                  <a:srgbClr val="FF723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2176271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40"/>
    </mc:Choice>
    <mc:Fallback xmlns="">
      <p:transition spd="slow" advTm="64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4.44444E-6 L 4.79167E-6 -0.33056 " pathEditMode="relative" rAng="0" ptsTypes="AA">
                                      <p:cBhvr>
                                        <p:cTn id="6" dur="6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6528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AB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椭圆 200"/>
          <p:cNvSpPr/>
          <p:nvPr/>
        </p:nvSpPr>
        <p:spPr>
          <a:xfrm>
            <a:off x="525474" y="3890287"/>
            <a:ext cx="2263626" cy="2263626"/>
          </a:xfrm>
          <a:prstGeom prst="ellipse">
            <a:avLst/>
          </a:prstGeom>
          <a:solidFill>
            <a:srgbClr val="00897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53452" y="1198502"/>
            <a:ext cx="11566008" cy="1125535"/>
            <a:chOff x="353452" y="3462730"/>
            <a:chExt cx="11566008" cy="1125535"/>
          </a:xfrm>
        </p:grpSpPr>
        <p:pic>
          <p:nvPicPr>
            <p:cNvPr id="6" name="图片 5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5909" t="55860" r="49359" b="37793"/>
            <a:stretch/>
          </p:blipFill>
          <p:spPr>
            <a:xfrm>
              <a:off x="5391148" y="4007535"/>
              <a:ext cx="1858375" cy="450165"/>
            </a:xfrm>
            <a:prstGeom prst="rect">
              <a:avLst/>
            </a:prstGeom>
          </p:spPr>
        </p:pic>
        <p:grpSp>
          <p:nvGrpSpPr>
            <p:cNvPr id="7" name="组合 6"/>
            <p:cNvGrpSpPr/>
            <p:nvPr/>
          </p:nvGrpSpPr>
          <p:grpSpPr>
            <a:xfrm>
              <a:off x="353452" y="3462730"/>
              <a:ext cx="11566008" cy="1125535"/>
              <a:chOff x="353452" y="3462730"/>
              <a:chExt cx="11566008" cy="1125535"/>
            </a:xfrm>
          </p:grpSpPr>
          <p:pic>
            <p:nvPicPr>
              <p:cNvPr id="8" name="图片 7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7367" t="54543" r="17939" b="36033"/>
              <a:stretch/>
            </p:blipFill>
            <p:spPr>
              <a:xfrm>
                <a:off x="353452" y="3462730"/>
                <a:ext cx="6602432" cy="551542"/>
              </a:xfrm>
              <a:prstGeom prst="rect">
                <a:avLst/>
              </a:prstGeom>
            </p:spPr>
          </p:pic>
          <p:pic>
            <p:nvPicPr>
              <p:cNvPr id="9" name="图片 8"/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rightnessContrast bright="-2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5909" t="55860" r="49359" b="37793"/>
              <a:stretch/>
            </p:blipFill>
            <p:spPr>
              <a:xfrm>
                <a:off x="5374310" y="3999620"/>
                <a:ext cx="1858375" cy="450165"/>
              </a:xfrm>
              <a:prstGeom prst="rect">
                <a:avLst/>
              </a:prstGeom>
            </p:spPr>
          </p:pic>
          <p:pic>
            <p:nvPicPr>
              <p:cNvPr id="10" name="图片 9"/>
              <p:cNvPicPr>
                <a:picLocks noChangeAspect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360" t="50488" r="44052" b="33400"/>
              <a:stretch/>
            </p:blipFill>
            <p:spPr>
              <a:xfrm>
                <a:off x="8507125" y="3559566"/>
                <a:ext cx="685800" cy="942975"/>
              </a:xfrm>
              <a:prstGeom prst="rect">
                <a:avLst/>
              </a:prstGeom>
            </p:spPr>
          </p:pic>
          <p:pic>
            <p:nvPicPr>
              <p:cNvPr id="11" name="图片 10"/>
              <p:cNvPicPr>
                <a:picLocks noChangeAspect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360" t="50488" r="44052" b="33400"/>
              <a:stretch/>
            </p:blipFill>
            <p:spPr>
              <a:xfrm>
                <a:off x="9192925" y="3559565"/>
                <a:ext cx="685800" cy="942975"/>
              </a:xfrm>
              <a:prstGeom prst="rect">
                <a:avLst/>
              </a:prstGeom>
            </p:spPr>
          </p:pic>
          <p:pic>
            <p:nvPicPr>
              <p:cNvPr id="12" name="图片 11"/>
              <p:cNvPicPr>
                <a:picLocks noChangeAspect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360" t="50488" r="44052" b="33400"/>
              <a:stretch/>
            </p:blipFill>
            <p:spPr>
              <a:xfrm>
                <a:off x="7778463" y="3559565"/>
                <a:ext cx="685800" cy="942975"/>
              </a:xfrm>
              <a:prstGeom prst="rect">
                <a:avLst/>
              </a:prstGeom>
            </p:spPr>
          </p:pic>
          <p:pic>
            <p:nvPicPr>
              <p:cNvPr id="13" name="图片 12"/>
              <p:cNvPicPr>
                <a:picLocks noChangeAspect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0293" t="50911" r="46705" b="35158"/>
              <a:stretch/>
            </p:blipFill>
            <p:spPr>
              <a:xfrm>
                <a:off x="7302689" y="3642751"/>
                <a:ext cx="312420" cy="815341"/>
              </a:xfrm>
              <a:prstGeom prst="rect">
                <a:avLst/>
              </a:prstGeom>
            </p:spPr>
          </p:pic>
          <p:pic>
            <p:nvPicPr>
              <p:cNvPr id="14" name="图片 13"/>
              <p:cNvPicPr>
                <a:picLocks noChangeAspect="1"/>
              </p:cNvPicPr>
              <p:nvPr/>
            </p:nvPicPr>
            <p:blipFill rotWithShape="1"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8203" t="55615" r="62582" b="37550"/>
              <a:stretch/>
            </p:blipFill>
            <p:spPr>
              <a:xfrm>
                <a:off x="9919210" y="4028557"/>
                <a:ext cx="2000250" cy="400050"/>
              </a:xfrm>
              <a:prstGeom prst="rect">
                <a:avLst/>
              </a:prstGeom>
            </p:spPr>
          </p:pic>
          <p:cxnSp>
            <p:nvCxnSpPr>
              <p:cNvPr id="15" name="直接连接符 14"/>
              <p:cNvCxnSpPr/>
              <p:nvPr/>
            </p:nvCxnSpPr>
            <p:spPr>
              <a:xfrm>
                <a:off x="4719985" y="4588265"/>
                <a:ext cx="7172325" cy="0"/>
              </a:xfrm>
              <a:prstGeom prst="line">
                <a:avLst/>
              </a:prstGeom>
              <a:ln w="9525">
                <a:solidFill>
                  <a:srgbClr val="FF723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16" name="图片 15"/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277" t="44224" r="16143" b="45214"/>
          <a:stretch/>
        </p:blipFill>
        <p:spPr>
          <a:xfrm>
            <a:off x="6747811" y="2437783"/>
            <a:ext cx="5144499" cy="473057"/>
          </a:xfrm>
          <a:prstGeom prst="rect">
            <a:avLst/>
          </a:prstGeom>
        </p:spPr>
      </p:pic>
      <p:pic>
        <p:nvPicPr>
          <p:cNvPr id="30" name="图片 29"/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465" t="44234" r="15840" b="45350"/>
          <a:stretch/>
        </p:blipFill>
        <p:spPr>
          <a:xfrm>
            <a:off x="6797951" y="2969943"/>
            <a:ext cx="3016391" cy="273035"/>
          </a:xfrm>
          <a:prstGeom prst="rect">
            <a:avLst/>
          </a:prstGeom>
        </p:spPr>
      </p:pic>
      <p:grpSp>
        <p:nvGrpSpPr>
          <p:cNvPr id="17" name="组合 16"/>
          <p:cNvGrpSpPr/>
          <p:nvPr/>
        </p:nvGrpSpPr>
        <p:grpSpPr>
          <a:xfrm>
            <a:off x="5774073" y="2437784"/>
            <a:ext cx="826620" cy="876053"/>
            <a:chOff x="2540070" y="4019550"/>
            <a:chExt cx="1222305" cy="1295400"/>
          </a:xfrm>
        </p:grpSpPr>
        <p:sp>
          <p:nvSpPr>
            <p:cNvPr id="18" name="矩形 17"/>
            <p:cNvSpPr/>
            <p:nvPr/>
          </p:nvSpPr>
          <p:spPr>
            <a:xfrm>
              <a:off x="2540070" y="4019550"/>
              <a:ext cx="1222305" cy="12954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矩形 18"/>
            <p:cNvSpPr/>
            <p:nvPr/>
          </p:nvSpPr>
          <p:spPr>
            <a:xfrm>
              <a:off x="2609850" y="4105275"/>
              <a:ext cx="1066800" cy="3810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矩形 19"/>
            <p:cNvSpPr/>
            <p:nvPr/>
          </p:nvSpPr>
          <p:spPr>
            <a:xfrm>
              <a:off x="2609850" y="4552950"/>
              <a:ext cx="295275" cy="2952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矩形 20"/>
            <p:cNvSpPr/>
            <p:nvPr/>
          </p:nvSpPr>
          <p:spPr>
            <a:xfrm>
              <a:off x="2974904" y="4552949"/>
              <a:ext cx="295275" cy="2952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矩形 21"/>
            <p:cNvSpPr/>
            <p:nvPr/>
          </p:nvSpPr>
          <p:spPr>
            <a:xfrm>
              <a:off x="2616060" y="4914899"/>
              <a:ext cx="295275" cy="2952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矩形 22"/>
            <p:cNvSpPr/>
            <p:nvPr/>
          </p:nvSpPr>
          <p:spPr>
            <a:xfrm>
              <a:off x="2974904" y="4914898"/>
              <a:ext cx="295275" cy="2952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矩形 23"/>
            <p:cNvSpPr/>
            <p:nvPr/>
          </p:nvSpPr>
          <p:spPr>
            <a:xfrm>
              <a:off x="3354845" y="4552949"/>
              <a:ext cx="312280" cy="657224"/>
            </a:xfrm>
            <a:prstGeom prst="rect">
              <a:avLst/>
            </a:prstGeom>
            <a:solidFill>
              <a:srgbClr val="FF723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5" name="十字形 24"/>
            <p:cNvSpPr/>
            <p:nvPr/>
          </p:nvSpPr>
          <p:spPr>
            <a:xfrm>
              <a:off x="2650332" y="4593430"/>
              <a:ext cx="214312" cy="214312"/>
            </a:xfrm>
            <a:prstGeom prst="plus">
              <a:avLst>
                <a:gd name="adj" fmla="val 42778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十字形 25"/>
            <p:cNvSpPr/>
            <p:nvPr/>
          </p:nvSpPr>
          <p:spPr>
            <a:xfrm rot="2700000">
              <a:off x="2650331" y="4959284"/>
              <a:ext cx="214312" cy="214312"/>
            </a:xfrm>
            <a:prstGeom prst="plus">
              <a:avLst>
                <a:gd name="adj" fmla="val 42778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除号 26"/>
            <p:cNvSpPr/>
            <p:nvPr/>
          </p:nvSpPr>
          <p:spPr>
            <a:xfrm>
              <a:off x="3002885" y="4823219"/>
              <a:ext cx="239312" cy="478631"/>
            </a:xfrm>
            <a:prstGeom prst="mathDivide">
              <a:avLst>
                <a:gd name="adj1" fmla="val 6043"/>
                <a:gd name="adj2" fmla="val 3890"/>
                <a:gd name="adj3" fmla="val 417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减号 27"/>
            <p:cNvSpPr/>
            <p:nvPr/>
          </p:nvSpPr>
          <p:spPr>
            <a:xfrm>
              <a:off x="2989790" y="4659881"/>
              <a:ext cx="259823" cy="96664"/>
            </a:xfrm>
            <a:prstGeom prst="mathMinus">
              <a:avLst>
                <a:gd name="adj1" fmla="val 28447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9" name="等于号 28"/>
            <p:cNvSpPr/>
            <p:nvPr/>
          </p:nvSpPr>
          <p:spPr>
            <a:xfrm>
              <a:off x="3371844" y="4806441"/>
              <a:ext cx="276225" cy="188343"/>
            </a:xfrm>
            <a:prstGeom prst="mathEqual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02" name="椭圆 201"/>
          <p:cNvSpPr/>
          <p:nvPr/>
        </p:nvSpPr>
        <p:spPr>
          <a:xfrm>
            <a:off x="683354" y="4035969"/>
            <a:ext cx="1956053" cy="195605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200" name="组合 199"/>
          <p:cNvGrpSpPr/>
          <p:nvPr/>
        </p:nvGrpSpPr>
        <p:grpSpPr>
          <a:xfrm>
            <a:off x="812862" y="4170508"/>
            <a:ext cx="1725613" cy="1631879"/>
            <a:chOff x="2003425" y="3757613"/>
            <a:chExt cx="1725613" cy="1492250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58" name="AutoShape 3"/>
            <p:cNvSpPr>
              <a:spLocks noChangeAspect="1" noChangeArrowheads="1" noTextEdit="1"/>
            </p:cNvSpPr>
            <p:nvPr/>
          </p:nvSpPr>
          <p:spPr bwMode="auto">
            <a:xfrm>
              <a:off x="2003425" y="3757613"/>
              <a:ext cx="1725613" cy="1492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 5"/>
            <p:cNvSpPr>
              <a:spLocks/>
            </p:cNvSpPr>
            <p:nvPr/>
          </p:nvSpPr>
          <p:spPr bwMode="auto">
            <a:xfrm>
              <a:off x="2005013" y="3759201"/>
              <a:ext cx="1722438" cy="1489075"/>
            </a:xfrm>
            <a:custGeom>
              <a:avLst/>
              <a:gdLst>
                <a:gd name="T0" fmla="*/ 16225 w 16267"/>
                <a:gd name="T1" fmla="*/ 7750 h 14062"/>
                <a:gd name="T2" fmla="*/ 16011 w 16267"/>
                <a:gd name="T3" fmla="*/ 8789 h 14062"/>
                <a:gd name="T4" fmla="*/ 15628 w 16267"/>
                <a:gd name="T5" fmla="*/ 9768 h 14062"/>
                <a:gd name="T6" fmla="*/ 15089 w 16267"/>
                <a:gd name="T7" fmla="*/ 10677 h 14062"/>
                <a:gd name="T8" fmla="*/ 14409 w 16267"/>
                <a:gd name="T9" fmla="*/ 11504 h 14062"/>
                <a:gd name="T10" fmla="*/ 13602 w 16267"/>
                <a:gd name="T11" fmla="*/ 12235 h 14062"/>
                <a:gd name="T12" fmla="*/ 12681 w 16267"/>
                <a:gd name="T13" fmla="*/ 12861 h 14062"/>
                <a:gd name="T14" fmla="*/ 11659 w 16267"/>
                <a:gd name="T15" fmla="*/ 13369 h 14062"/>
                <a:gd name="T16" fmla="*/ 10552 w 16267"/>
                <a:gd name="T17" fmla="*/ 13746 h 14062"/>
                <a:gd name="T18" fmla="*/ 9372 w 16267"/>
                <a:gd name="T19" fmla="*/ 13980 h 14062"/>
                <a:gd name="T20" fmla="*/ 8134 w 16267"/>
                <a:gd name="T21" fmla="*/ 14062 h 14062"/>
                <a:gd name="T22" fmla="*/ 6894 w 16267"/>
                <a:gd name="T23" fmla="*/ 13980 h 14062"/>
                <a:gd name="T24" fmla="*/ 5715 w 16267"/>
                <a:gd name="T25" fmla="*/ 13746 h 14062"/>
                <a:gd name="T26" fmla="*/ 4608 w 16267"/>
                <a:gd name="T27" fmla="*/ 13369 h 14062"/>
                <a:gd name="T28" fmla="*/ 3586 w 16267"/>
                <a:gd name="T29" fmla="*/ 12861 h 14062"/>
                <a:gd name="T30" fmla="*/ 2665 w 16267"/>
                <a:gd name="T31" fmla="*/ 12235 h 14062"/>
                <a:gd name="T32" fmla="*/ 1857 w 16267"/>
                <a:gd name="T33" fmla="*/ 11504 h 14062"/>
                <a:gd name="T34" fmla="*/ 1177 w 16267"/>
                <a:gd name="T35" fmla="*/ 10677 h 14062"/>
                <a:gd name="T36" fmla="*/ 639 w 16267"/>
                <a:gd name="T37" fmla="*/ 9768 h 14062"/>
                <a:gd name="T38" fmla="*/ 256 w 16267"/>
                <a:gd name="T39" fmla="*/ 8789 h 14062"/>
                <a:gd name="T40" fmla="*/ 42 w 16267"/>
                <a:gd name="T41" fmla="*/ 7750 h 14062"/>
                <a:gd name="T42" fmla="*/ 11 w 16267"/>
                <a:gd name="T43" fmla="*/ 6669 h 14062"/>
                <a:gd name="T44" fmla="*/ 165 w 16267"/>
                <a:gd name="T45" fmla="*/ 5614 h 14062"/>
                <a:gd name="T46" fmla="*/ 494 w 16267"/>
                <a:gd name="T47" fmla="*/ 4614 h 14062"/>
                <a:gd name="T48" fmla="*/ 982 w 16267"/>
                <a:gd name="T49" fmla="*/ 3680 h 14062"/>
                <a:gd name="T50" fmla="*/ 1616 w 16267"/>
                <a:gd name="T51" fmla="*/ 2824 h 14062"/>
                <a:gd name="T52" fmla="*/ 2383 w 16267"/>
                <a:gd name="T53" fmla="*/ 2060 h 14062"/>
                <a:gd name="T54" fmla="*/ 3267 w 16267"/>
                <a:gd name="T55" fmla="*/ 1398 h 14062"/>
                <a:gd name="T56" fmla="*/ 4257 w 16267"/>
                <a:gd name="T57" fmla="*/ 849 h 14062"/>
                <a:gd name="T58" fmla="*/ 5337 w 16267"/>
                <a:gd name="T59" fmla="*/ 427 h 14062"/>
                <a:gd name="T60" fmla="*/ 6494 w 16267"/>
                <a:gd name="T61" fmla="*/ 143 h 14062"/>
                <a:gd name="T62" fmla="*/ 7715 w 16267"/>
                <a:gd name="T63" fmla="*/ 10 h 14062"/>
                <a:gd name="T64" fmla="*/ 8965 w 16267"/>
                <a:gd name="T65" fmla="*/ 37 h 14062"/>
                <a:gd name="T66" fmla="*/ 10166 w 16267"/>
                <a:gd name="T67" fmla="*/ 222 h 14062"/>
                <a:gd name="T68" fmla="*/ 11299 w 16267"/>
                <a:gd name="T69" fmla="*/ 553 h 14062"/>
                <a:gd name="T70" fmla="*/ 12350 w 16267"/>
                <a:gd name="T71" fmla="*/ 1018 h 14062"/>
                <a:gd name="T72" fmla="*/ 13306 w 16267"/>
                <a:gd name="T73" fmla="*/ 1606 h 14062"/>
                <a:gd name="T74" fmla="*/ 14153 w 16267"/>
                <a:gd name="T75" fmla="*/ 2304 h 14062"/>
                <a:gd name="T76" fmla="*/ 14878 w 16267"/>
                <a:gd name="T77" fmla="*/ 3101 h 14062"/>
                <a:gd name="T78" fmla="*/ 15465 w 16267"/>
                <a:gd name="T79" fmla="*/ 3983 h 14062"/>
                <a:gd name="T80" fmla="*/ 15901 w 16267"/>
                <a:gd name="T81" fmla="*/ 4940 h 14062"/>
                <a:gd name="T82" fmla="*/ 16173 w 16267"/>
                <a:gd name="T83" fmla="*/ 5960 h 14062"/>
                <a:gd name="T84" fmla="*/ 16267 w 16267"/>
                <a:gd name="T85" fmla="*/ 7030 h 14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267" h="14062">
                  <a:moveTo>
                    <a:pt x="16267" y="7030"/>
                  </a:moveTo>
                  <a:lnTo>
                    <a:pt x="16256" y="7392"/>
                  </a:lnTo>
                  <a:lnTo>
                    <a:pt x="16225" y="7750"/>
                  </a:lnTo>
                  <a:lnTo>
                    <a:pt x="16173" y="8102"/>
                  </a:lnTo>
                  <a:lnTo>
                    <a:pt x="16102" y="8448"/>
                  </a:lnTo>
                  <a:lnTo>
                    <a:pt x="16011" y="8789"/>
                  </a:lnTo>
                  <a:lnTo>
                    <a:pt x="15901" y="9122"/>
                  </a:lnTo>
                  <a:lnTo>
                    <a:pt x="15773" y="9448"/>
                  </a:lnTo>
                  <a:lnTo>
                    <a:pt x="15628" y="9768"/>
                  </a:lnTo>
                  <a:lnTo>
                    <a:pt x="15465" y="10079"/>
                  </a:lnTo>
                  <a:lnTo>
                    <a:pt x="15285" y="10382"/>
                  </a:lnTo>
                  <a:lnTo>
                    <a:pt x="15089" y="10677"/>
                  </a:lnTo>
                  <a:lnTo>
                    <a:pt x="14878" y="10961"/>
                  </a:lnTo>
                  <a:lnTo>
                    <a:pt x="14650" y="11238"/>
                  </a:lnTo>
                  <a:lnTo>
                    <a:pt x="14409" y="11504"/>
                  </a:lnTo>
                  <a:lnTo>
                    <a:pt x="14153" y="11758"/>
                  </a:lnTo>
                  <a:lnTo>
                    <a:pt x="13884" y="12002"/>
                  </a:lnTo>
                  <a:lnTo>
                    <a:pt x="13602" y="12235"/>
                  </a:lnTo>
                  <a:lnTo>
                    <a:pt x="13306" y="12456"/>
                  </a:lnTo>
                  <a:lnTo>
                    <a:pt x="13000" y="12665"/>
                  </a:lnTo>
                  <a:lnTo>
                    <a:pt x="12681" y="12861"/>
                  </a:lnTo>
                  <a:lnTo>
                    <a:pt x="12350" y="13044"/>
                  </a:lnTo>
                  <a:lnTo>
                    <a:pt x="12010" y="13213"/>
                  </a:lnTo>
                  <a:lnTo>
                    <a:pt x="11659" y="13369"/>
                  </a:lnTo>
                  <a:lnTo>
                    <a:pt x="11299" y="13509"/>
                  </a:lnTo>
                  <a:lnTo>
                    <a:pt x="10930" y="13635"/>
                  </a:lnTo>
                  <a:lnTo>
                    <a:pt x="10552" y="13746"/>
                  </a:lnTo>
                  <a:lnTo>
                    <a:pt x="10166" y="13840"/>
                  </a:lnTo>
                  <a:lnTo>
                    <a:pt x="9772" y="13919"/>
                  </a:lnTo>
                  <a:lnTo>
                    <a:pt x="9372" y="13980"/>
                  </a:lnTo>
                  <a:lnTo>
                    <a:pt x="8965" y="14025"/>
                  </a:lnTo>
                  <a:lnTo>
                    <a:pt x="8552" y="14052"/>
                  </a:lnTo>
                  <a:lnTo>
                    <a:pt x="8134" y="14062"/>
                  </a:lnTo>
                  <a:lnTo>
                    <a:pt x="7715" y="14052"/>
                  </a:lnTo>
                  <a:lnTo>
                    <a:pt x="7302" y="14025"/>
                  </a:lnTo>
                  <a:lnTo>
                    <a:pt x="6894" y="13980"/>
                  </a:lnTo>
                  <a:lnTo>
                    <a:pt x="6494" y="13919"/>
                  </a:lnTo>
                  <a:lnTo>
                    <a:pt x="6100" y="13840"/>
                  </a:lnTo>
                  <a:lnTo>
                    <a:pt x="5715" y="13746"/>
                  </a:lnTo>
                  <a:lnTo>
                    <a:pt x="5337" y="13635"/>
                  </a:lnTo>
                  <a:lnTo>
                    <a:pt x="4967" y="13509"/>
                  </a:lnTo>
                  <a:lnTo>
                    <a:pt x="4608" y="13369"/>
                  </a:lnTo>
                  <a:lnTo>
                    <a:pt x="4257" y="13213"/>
                  </a:lnTo>
                  <a:lnTo>
                    <a:pt x="3916" y="13044"/>
                  </a:lnTo>
                  <a:lnTo>
                    <a:pt x="3586" y="12861"/>
                  </a:lnTo>
                  <a:lnTo>
                    <a:pt x="3267" y="12665"/>
                  </a:lnTo>
                  <a:lnTo>
                    <a:pt x="2960" y="12456"/>
                  </a:lnTo>
                  <a:lnTo>
                    <a:pt x="2665" y="12235"/>
                  </a:lnTo>
                  <a:lnTo>
                    <a:pt x="2383" y="12002"/>
                  </a:lnTo>
                  <a:lnTo>
                    <a:pt x="2113" y="11758"/>
                  </a:lnTo>
                  <a:lnTo>
                    <a:pt x="1857" y="11504"/>
                  </a:lnTo>
                  <a:lnTo>
                    <a:pt x="1616" y="11238"/>
                  </a:lnTo>
                  <a:lnTo>
                    <a:pt x="1389" y="10961"/>
                  </a:lnTo>
                  <a:lnTo>
                    <a:pt x="1177" y="10677"/>
                  </a:lnTo>
                  <a:lnTo>
                    <a:pt x="982" y="10382"/>
                  </a:lnTo>
                  <a:lnTo>
                    <a:pt x="802" y="10079"/>
                  </a:lnTo>
                  <a:lnTo>
                    <a:pt x="639" y="9768"/>
                  </a:lnTo>
                  <a:lnTo>
                    <a:pt x="494" y="9448"/>
                  </a:lnTo>
                  <a:lnTo>
                    <a:pt x="366" y="9122"/>
                  </a:lnTo>
                  <a:lnTo>
                    <a:pt x="256" y="8789"/>
                  </a:lnTo>
                  <a:lnTo>
                    <a:pt x="165" y="8448"/>
                  </a:lnTo>
                  <a:lnTo>
                    <a:pt x="94" y="8102"/>
                  </a:lnTo>
                  <a:lnTo>
                    <a:pt x="42" y="7750"/>
                  </a:lnTo>
                  <a:lnTo>
                    <a:pt x="11" y="7392"/>
                  </a:lnTo>
                  <a:lnTo>
                    <a:pt x="0" y="7030"/>
                  </a:lnTo>
                  <a:lnTo>
                    <a:pt x="11" y="6669"/>
                  </a:lnTo>
                  <a:lnTo>
                    <a:pt x="42" y="6312"/>
                  </a:lnTo>
                  <a:lnTo>
                    <a:pt x="94" y="5960"/>
                  </a:lnTo>
                  <a:lnTo>
                    <a:pt x="165" y="5614"/>
                  </a:lnTo>
                  <a:lnTo>
                    <a:pt x="256" y="5274"/>
                  </a:lnTo>
                  <a:lnTo>
                    <a:pt x="366" y="4940"/>
                  </a:lnTo>
                  <a:lnTo>
                    <a:pt x="494" y="4614"/>
                  </a:lnTo>
                  <a:lnTo>
                    <a:pt x="639" y="4294"/>
                  </a:lnTo>
                  <a:lnTo>
                    <a:pt x="802" y="3983"/>
                  </a:lnTo>
                  <a:lnTo>
                    <a:pt x="982" y="3680"/>
                  </a:lnTo>
                  <a:lnTo>
                    <a:pt x="1177" y="3386"/>
                  </a:lnTo>
                  <a:lnTo>
                    <a:pt x="1389" y="3101"/>
                  </a:lnTo>
                  <a:lnTo>
                    <a:pt x="1616" y="2824"/>
                  </a:lnTo>
                  <a:lnTo>
                    <a:pt x="1857" y="2559"/>
                  </a:lnTo>
                  <a:lnTo>
                    <a:pt x="2113" y="2304"/>
                  </a:lnTo>
                  <a:lnTo>
                    <a:pt x="2383" y="2060"/>
                  </a:lnTo>
                  <a:lnTo>
                    <a:pt x="2665" y="1827"/>
                  </a:lnTo>
                  <a:lnTo>
                    <a:pt x="2960" y="1606"/>
                  </a:lnTo>
                  <a:lnTo>
                    <a:pt x="3267" y="1398"/>
                  </a:lnTo>
                  <a:lnTo>
                    <a:pt x="3586" y="1201"/>
                  </a:lnTo>
                  <a:lnTo>
                    <a:pt x="3916" y="1018"/>
                  </a:lnTo>
                  <a:lnTo>
                    <a:pt x="4257" y="849"/>
                  </a:lnTo>
                  <a:lnTo>
                    <a:pt x="4608" y="693"/>
                  </a:lnTo>
                  <a:lnTo>
                    <a:pt x="4967" y="553"/>
                  </a:lnTo>
                  <a:lnTo>
                    <a:pt x="5337" y="427"/>
                  </a:lnTo>
                  <a:lnTo>
                    <a:pt x="5715" y="316"/>
                  </a:lnTo>
                  <a:lnTo>
                    <a:pt x="6100" y="222"/>
                  </a:lnTo>
                  <a:lnTo>
                    <a:pt x="6494" y="143"/>
                  </a:lnTo>
                  <a:lnTo>
                    <a:pt x="6894" y="82"/>
                  </a:lnTo>
                  <a:lnTo>
                    <a:pt x="7302" y="37"/>
                  </a:lnTo>
                  <a:lnTo>
                    <a:pt x="7715" y="10"/>
                  </a:lnTo>
                  <a:lnTo>
                    <a:pt x="8134" y="0"/>
                  </a:lnTo>
                  <a:lnTo>
                    <a:pt x="8552" y="10"/>
                  </a:lnTo>
                  <a:lnTo>
                    <a:pt x="8965" y="37"/>
                  </a:lnTo>
                  <a:lnTo>
                    <a:pt x="9372" y="82"/>
                  </a:lnTo>
                  <a:lnTo>
                    <a:pt x="9772" y="143"/>
                  </a:lnTo>
                  <a:lnTo>
                    <a:pt x="10166" y="222"/>
                  </a:lnTo>
                  <a:lnTo>
                    <a:pt x="10552" y="316"/>
                  </a:lnTo>
                  <a:lnTo>
                    <a:pt x="10930" y="427"/>
                  </a:lnTo>
                  <a:lnTo>
                    <a:pt x="11299" y="553"/>
                  </a:lnTo>
                  <a:lnTo>
                    <a:pt x="11659" y="693"/>
                  </a:lnTo>
                  <a:lnTo>
                    <a:pt x="12010" y="849"/>
                  </a:lnTo>
                  <a:lnTo>
                    <a:pt x="12350" y="1018"/>
                  </a:lnTo>
                  <a:lnTo>
                    <a:pt x="12681" y="1201"/>
                  </a:lnTo>
                  <a:lnTo>
                    <a:pt x="13000" y="1398"/>
                  </a:lnTo>
                  <a:lnTo>
                    <a:pt x="13306" y="1606"/>
                  </a:lnTo>
                  <a:lnTo>
                    <a:pt x="13602" y="1827"/>
                  </a:lnTo>
                  <a:lnTo>
                    <a:pt x="13884" y="2060"/>
                  </a:lnTo>
                  <a:lnTo>
                    <a:pt x="14153" y="2304"/>
                  </a:lnTo>
                  <a:lnTo>
                    <a:pt x="14409" y="2559"/>
                  </a:lnTo>
                  <a:lnTo>
                    <a:pt x="14650" y="2824"/>
                  </a:lnTo>
                  <a:lnTo>
                    <a:pt x="14878" y="3101"/>
                  </a:lnTo>
                  <a:lnTo>
                    <a:pt x="15089" y="3386"/>
                  </a:lnTo>
                  <a:lnTo>
                    <a:pt x="15285" y="3680"/>
                  </a:lnTo>
                  <a:lnTo>
                    <a:pt x="15465" y="3983"/>
                  </a:lnTo>
                  <a:lnTo>
                    <a:pt x="15628" y="4294"/>
                  </a:lnTo>
                  <a:lnTo>
                    <a:pt x="15773" y="4614"/>
                  </a:lnTo>
                  <a:lnTo>
                    <a:pt x="15901" y="4940"/>
                  </a:lnTo>
                  <a:lnTo>
                    <a:pt x="16011" y="5274"/>
                  </a:lnTo>
                  <a:lnTo>
                    <a:pt x="16102" y="5614"/>
                  </a:lnTo>
                  <a:lnTo>
                    <a:pt x="16173" y="5960"/>
                  </a:lnTo>
                  <a:lnTo>
                    <a:pt x="16225" y="6312"/>
                  </a:lnTo>
                  <a:lnTo>
                    <a:pt x="16256" y="6669"/>
                  </a:lnTo>
                  <a:lnTo>
                    <a:pt x="16267" y="7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6"/>
            <p:cNvSpPr>
              <a:spLocks noEditPoints="1"/>
            </p:cNvSpPr>
            <p:nvPr/>
          </p:nvSpPr>
          <p:spPr bwMode="auto">
            <a:xfrm>
              <a:off x="2003425" y="3757613"/>
              <a:ext cx="1725613" cy="1492250"/>
            </a:xfrm>
            <a:custGeom>
              <a:avLst/>
              <a:gdLst>
                <a:gd name="T0" fmla="*/ 166 w 16305"/>
                <a:gd name="T1" fmla="*/ 8469 h 14100"/>
                <a:gd name="T2" fmla="*/ 805 w 16305"/>
                <a:gd name="T3" fmla="*/ 10104 h 14100"/>
                <a:gd name="T4" fmla="*/ 1864 w 16305"/>
                <a:gd name="T5" fmla="*/ 11532 h 14100"/>
                <a:gd name="T6" fmla="*/ 3277 w 16305"/>
                <a:gd name="T7" fmla="*/ 12698 h 14100"/>
                <a:gd name="T8" fmla="*/ 4982 w 16305"/>
                <a:gd name="T9" fmla="*/ 13546 h 14100"/>
                <a:gd name="T10" fmla="*/ 6912 w 16305"/>
                <a:gd name="T11" fmla="*/ 14018 h 14100"/>
                <a:gd name="T12" fmla="*/ 8985 w 16305"/>
                <a:gd name="T13" fmla="*/ 14063 h 14100"/>
                <a:gd name="T14" fmla="*/ 10953 w 16305"/>
                <a:gd name="T15" fmla="*/ 13672 h 14100"/>
                <a:gd name="T16" fmla="*/ 12708 w 16305"/>
                <a:gd name="T17" fmla="*/ 12894 h 14100"/>
                <a:gd name="T18" fmla="*/ 14184 w 16305"/>
                <a:gd name="T19" fmla="*/ 11788 h 14100"/>
                <a:gd name="T20" fmla="*/ 15320 w 16305"/>
                <a:gd name="T21" fmla="*/ 10408 h 14100"/>
                <a:gd name="T22" fmla="*/ 16048 w 16305"/>
                <a:gd name="T23" fmla="*/ 8810 h 14100"/>
                <a:gd name="T24" fmla="*/ 16305 w 16305"/>
                <a:gd name="T25" fmla="*/ 7049 h 14100"/>
                <a:gd name="T26" fmla="*/ 16048 w 16305"/>
                <a:gd name="T27" fmla="*/ 5290 h 14100"/>
                <a:gd name="T28" fmla="*/ 15320 w 16305"/>
                <a:gd name="T29" fmla="*/ 3692 h 14100"/>
                <a:gd name="T30" fmla="*/ 14184 w 16305"/>
                <a:gd name="T31" fmla="*/ 2312 h 14100"/>
                <a:gd name="T32" fmla="*/ 12708 w 16305"/>
                <a:gd name="T33" fmla="*/ 1206 h 14100"/>
                <a:gd name="T34" fmla="*/ 10953 w 16305"/>
                <a:gd name="T35" fmla="*/ 429 h 14100"/>
                <a:gd name="T36" fmla="*/ 8985 w 16305"/>
                <a:gd name="T37" fmla="*/ 37 h 14100"/>
                <a:gd name="T38" fmla="*/ 6912 w 16305"/>
                <a:gd name="T39" fmla="*/ 82 h 14100"/>
                <a:gd name="T40" fmla="*/ 4982 w 16305"/>
                <a:gd name="T41" fmla="*/ 554 h 14100"/>
                <a:gd name="T42" fmla="*/ 3277 w 16305"/>
                <a:gd name="T43" fmla="*/ 1402 h 14100"/>
                <a:gd name="T44" fmla="*/ 1864 w 16305"/>
                <a:gd name="T45" fmla="*/ 2568 h 14100"/>
                <a:gd name="T46" fmla="*/ 805 w 16305"/>
                <a:gd name="T47" fmla="*/ 3996 h 14100"/>
                <a:gd name="T48" fmla="*/ 166 w 16305"/>
                <a:gd name="T49" fmla="*/ 5631 h 14100"/>
                <a:gd name="T50" fmla="*/ 39 w 16305"/>
                <a:gd name="T51" fmla="*/ 7049 h 14100"/>
                <a:gd name="T52" fmla="*/ 295 w 16305"/>
                <a:gd name="T53" fmla="*/ 5300 h 14100"/>
                <a:gd name="T54" fmla="*/ 1019 w 16305"/>
                <a:gd name="T55" fmla="*/ 3711 h 14100"/>
                <a:gd name="T56" fmla="*/ 2149 w 16305"/>
                <a:gd name="T57" fmla="*/ 2338 h 14100"/>
                <a:gd name="T58" fmla="*/ 3619 w 16305"/>
                <a:gd name="T59" fmla="*/ 1238 h 14100"/>
                <a:gd name="T60" fmla="*/ 5365 w 16305"/>
                <a:gd name="T61" fmla="*/ 465 h 14100"/>
                <a:gd name="T62" fmla="*/ 7324 w 16305"/>
                <a:gd name="T63" fmla="*/ 75 h 14100"/>
                <a:gd name="T64" fmla="*/ 9387 w 16305"/>
                <a:gd name="T65" fmla="*/ 120 h 14100"/>
                <a:gd name="T66" fmla="*/ 11308 w 16305"/>
                <a:gd name="T67" fmla="*/ 591 h 14100"/>
                <a:gd name="T68" fmla="*/ 13004 w 16305"/>
                <a:gd name="T69" fmla="*/ 1434 h 14100"/>
                <a:gd name="T70" fmla="*/ 14411 w 16305"/>
                <a:gd name="T71" fmla="*/ 2593 h 14100"/>
                <a:gd name="T72" fmla="*/ 15464 w 16305"/>
                <a:gd name="T73" fmla="*/ 4013 h 14100"/>
                <a:gd name="T74" fmla="*/ 16101 w 16305"/>
                <a:gd name="T75" fmla="*/ 5639 h 14100"/>
                <a:gd name="T76" fmla="*/ 16255 w 16305"/>
                <a:gd name="T77" fmla="*/ 7410 h 14100"/>
                <a:gd name="T78" fmla="*/ 15900 w 16305"/>
                <a:gd name="T79" fmla="*/ 9133 h 14100"/>
                <a:gd name="T80" fmla="*/ 15089 w 16305"/>
                <a:gd name="T81" fmla="*/ 10683 h 14100"/>
                <a:gd name="T82" fmla="*/ 13887 w 16305"/>
                <a:gd name="T83" fmla="*/ 12006 h 14100"/>
                <a:gd name="T84" fmla="*/ 12356 w 16305"/>
                <a:gd name="T85" fmla="*/ 13044 h 14100"/>
                <a:gd name="T86" fmla="*/ 10563 w 16305"/>
                <a:gd name="T87" fmla="*/ 13745 h 14100"/>
                <a:gd name="T88" fmla="*/ 8569 w 16305"/>
                <a:gd name="T89" fmla="*/ 14052 h 14100"/>
                <a:gd name="T90" fmla="*/ 6519 w 16305"/>
                <a:gd name="T91" fmla="*/ 13919 h 14100"/>
                <a:gd name="T92" fmla="*/ 4638 w 16305"/>
                <a:gd name="T93" fmla="*/ 13368 h 14100"/>
                <a:gd name="T94" fmla="*/ 2994 w 16305"/>
                <a:gd name="T95" fmla="*/ 12458 h 14100"/>
                <a:gd name="T96" fmla="*/ 1653 w 16305"/>
                <a:gd name="T97" fmla="*/ 11242 h 14100"/>
                <a:gd name="T98" fmla="*/ 678 w 16305"/>
                <a:gd name="T99" fmla="*/ 9777 h 14100"/>
                <a:gd name="T100" fmla="*/ 132 w 16305"/>
                <a:gd name="T101" fmla="*/ 8117 h 14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305" h="14100">
                  <a:moveTo>
                    <a:pt x="0" y="7049"/>
                  </a:moveTo>
                  <a:lnTo>
                    <a:pt x="10" y="7412"/>
                  </a:lnTo>
                  <a:lnTo>
                    <a:pt x="42" y="7770"/>
                  </a:lnTo>
                  <a:lnTo>
                    <a:pt x="94" y="8122"/>
                  </a:lnTo>
                  <a:lnTo>
                    <a:pt x="166" y="8469"/>
                  </a:lnTo>
                  <a:lnTo>
                    <a:pt x="257" y="8810"/>
                  </a:lnTo>
                  <a:lnTo>
                    <a:pt x="367" y="9144"/>
                  </a:lnTo>
                  <a:lnTo>
                    <a:pt x="495" y="9471"/>
                  </a:lnTo>
                  <a:lnTo>
                    <a:pt x="642" y="9791"/>
                  </a:lnTo>
                  <a:lnTo>
                    <a:pt x="805" y="10104"/>
                  </a:lnTo>
                  <a:lnTo>
                    <a:pt x="985" y="10408"/>
                  </a:lnTo>
                  <a:lnTo>
                    <a:pt x="1182" y="10703"/>
                  </a:lnTo>
                  <a:lnTo>
                    <a:pt x="1394" y="10989"/>
                  </a:lnTo>
                  <a:lnTo>
                    <a:pt x="1621" y="11266"/>
                  </a:lnTo>
                  <a:lnTo>
                    <a:pt x="1864" y="11532"/>
                  </a:lnTo>
                  <a:lnTo>
                    <a:pt x="2121" y="11788"/>
                  </a:lnTo>
                  <a:lnTo>
                    <a:pt x="2391" y="12033"/>
                  </a:lnTo>
                  <a:lnTo>
                    <a:pt x="2674" y="12267"/>
                  </a:lnTo>
                  <a:lnTo>
                    <a:pt x="2970" y="12488"/>
                  </a:lnTo>
                  <a:lnTo>
                    <a:pt x="3277" y="12698"/>
                  </a:lnTo>
                  <a:lnTo>
                    <a:pt x="3597" y="12894"/>
                  </a:lnTo>
                  <a:lnTo>
                    <a:pt x="3928" y="13078"/>
                  </a:lnTo>
                  <a:lnTo>
                    <a:pt x="4270" y="13248"/>
                  </a:lnTo>
                  <a:lnTo>
                    <a:pt x="4621" y="13404"/>
                  </a:lnTo>
                  <a:lnTo>
                    <a:pt x="4982" y="13546"/>
                  </a:lnTo>
                  <a:lnTo>
                    <a:pt x="5352" y="13672"/>
                  </a:lnTo>
                  <a:lnTo>
                    <a:pt x="5731" y="13783"/>
                  </a:lnTo>
                  <a:lnTo>
                    <a:pt x="6117" y="13878"/>
                  </a:lnTo>
                  <a:lnTo>
                    <a:pt x="6512" y="13956"/>
                  </a:lnTo>
                  <a:lnTo>
                    <a:pt x="6912" y="14018"/>
                  </a:lnTo>
                  <a:lnTo>
                    <a:pt x="7320" y="14063"/>
                  </a:lnTo>
                  <a:lnTo>
                    <a:pt x="7734" y="14091"/>
                  </a:lnTo>
                  <a:lnTo>
                    <a:pt x="8153" y="14100"/>
                  </a:lnTo>
                  <a:lnTo>
                    <a:pt x="8571" y="14091"/>
                  </a:lnTo>
                  <a:lnTo>
                    <a:pt x="8985" y="14063"/>
                  </a:lnTo>
                  <a:lnTo>
                    <a:pt x="9393" y="14018"/>
                  </a:lnTo>
                  <a:lnTo>
                    <a:pt x="9793" y="13956"/>
                  </a:lnTo>
                  <a:lnTo>
                    <a:pt x="10188" y="13878"/>
                  </a:lnTo>
                  <a:lnTo>
                    <a:pt x="10574" y="13783"/>
                  </a:lnTo>
                  <a:lnTo>
                    <a:pt x="10953" y="13672"/>
                  </a:lnTo>
                  <a:lnTo>
                    <a:pt x="11323" y="13546"/>
                  </a:lnTo>
                  <a:lnTo>
                    <a:pt x="11684" y="13404"/>
                  </a:lnTo>
                  <a:lnTo>
                    <a:pt x="12035" y="13248"/>
                  </a:lnTo>
                  <a:lnTo>
                    <a:pt x="12377" y="13078"/>
                  </a:lnTo>
                  <a:lnTo>
                    <a:pt x="12708" y="12894"/>
                  </a:lnTo>
                  <a:lnTo>
                    <a:pt x="13027" y="12698"/>
                  </a:lnTo>
                  <a:lnTo>
                    <a:pt x="13335" y="12488"/>
                  </a:lnTo>
                  <a:lnTo>
                    <a:pt x="13631" y="12267"/>
                  </a:lnTo>
                  <a:lnTo>
                    <a:pt x="13914" y="12033"/>
                  </a:lnTo>
                  <a:lnTo>
                    <a:pt x="14184" y="11788"/>
                  </a:lnTo>
                  <a:lnTo>
                    <a:pt x="14441" y="11532"/>
                  </a:lnTo>
                  <a:lnTo>
                    <a:pt x="14684" y="11266"/>
                  </a:lnTo>
                  <a:lnTo>
                    <a:pt x="14911" y="10989"/>
                  </a:lnTo>
                  <a:lnTo>
                    <a:pt x="15123" y="10703"/>
                  </a:lnTo>
                  <a:lnTo>
                    <a:pt x="15320" y="10408"/>
                  </a:lnTo>
                  <a:lnTo>
                    <a:pt x="15500" y="10104"/>
                  </a:lnTo>
                  <a:lnTo>
                    <a:pt x="15663" y="9791"/>
                  </a:lnTo>
                  <a:lnTo>
                    <a:pt x="15810" y="9471"/>
                  </a:lnTo>
                  <a:lnTo>
                    <a:pt x="15938" y="9144"/>
                  </a:lnTo>
                  <a:lnTo>
                    <a:pt x="16048" y="8810"/>
                  </a:lnTo>
                  <a:lnTo>
                    <a:pt x="16139" y="8469"/>
                  </a:lnTo>
                  <a:lnTo>
                    <a:pt x="16211" y="8122"/>
                  </a:lnTo>
                  <a:lnTo>
                    <a:pt x="16263" y="7770"/>
                  </a:lnTo>
                  <a:lnTo>
                    <a:pt x="16295" y="7412"/>
                  </a:lnTo>
                  <a:lnTo>
                    <a:pt x="16305" y="7049"/>
                  </a:lnTo>
                  <a:lnTo>
                    <a:pt x="16295" y="6688"/>
                  </a:lnTo>
                  <a:lnTo>
                    <a:pt x="16263" y="6330"/>
                  </a:lnTo>
                  <a:lnTo>
                    <a:pt x="16211" y="5977"/>
                  </a:lnTo>
                  <a:lnTo>
                    <a:pt x="16139" y="5631"/>
                  </a:lnTo>
                  <a:lnTo>
                    <a:pt x="16048" y="5290"/>
                  </a:lnTo>
                  <a:lnTo>
                    <a:pt x="15938" y="4956"/>
                  </a:lnTo>
                  <a:lnTo>
                    <a:pt x="15810" y="4629"/>
                  </a:lnTo>
                  <a:lnTo>
                    <a:pt x="15663" y="4308"/>
                  </a:lnTo>
                  <a:lnTo>
                    <a:pt x="15500" y="3996"/>
                  </a:lnTo>
                  <a:lnTo>
                    <a:pt x="15320" y="3692"/>
                  </a:lnTo>
                  <a:lnTo>
                    <a:pt x="15123" y="3397"/>
                  </a:lnTo>
                  <a:lnTo>
                    <a:pt x="14911" y="3111"/>
                  </a:lnTo>
                  <a:lnTo>
                    <a:pt x="14684" y="2834"/>
                  </a:lnTo>
                  <a:lnTo>
                    <a:pt x="14441" y="2568"/>
                  </a:lnTo>
                  <a:lnTo>
                    <a:pt x="14184" y="2312"/>
                  </a:lnTo>
                  <a:lnTo>
                    <a:pt x="13914" y="2067"/>
                  </a:lnTo>
                  <a:lnTo>
                    <a:pt x="13631" y="1833"/>
                  </a:lnTo>
                  <a:lnTo>
                    <a:pt x="13335" y="1612"/>
                  </a:lnTo>
                  <a:lnTo>
                    <a:pt x="13027" y="1402"/>
                  </a:lnTo>
                  <a:lnTo>
                    <a:pt x="12708" y="1206"/>
                  </a:lnTo>
                  <a:lnTo>
                    <a:pt x="12377" y="1022"/>
                  </a:lnTo>
                  <a:lnTo>
                    <a:pt x="12035" y="852"/>
                  </a:lnTo>
                  <a:lnTo>
                    <a:pt x="11684" y="696"/>
                  </a:lnTo>
                  <a:lnTo>
                    <a:pt x="11323" y="554"/>
                  </a:lnTo>
                  <a:lnTo>
                    <a:pt x="10953" y="429"/>
                  </a:lnTo>
                  <a:lnTo>
                    <a:pt x="10574" y="318"/>
                  </a:lnTo>
                  <a:lnTo>
                    <a:pt x="10188" y="222"/>
                  </a:lnTo>
                  <a:lnTo>
                    <a:pt x="9793" y="144"/>
                  </a:lnTo>
                  <a:lnTo>
                    <a:pt x="9393" y="82"/>
                  </a:lnTo>
                  <a:lnTo>
                    <a:pt x="8985" y="37"/>
                  </a:lnTo>
                  <a:lnTo>
                    <a:pt x="8571" y="9"/>
                  </a:lnTo>
                  <a:lnTo>
                    <a:pt x="8153" y="0"/>
                  </a:lnTo>
                  <a:lnTo>
                    <a:pt x="7734" y="9"/>
                  </a:lnTo>
                  <a:lnTo>
                    <a:pt x="7320" y="37"/>
                  </a:lnTo>
                  <a:lnTo>
                    <a:pt x="6912" y="82"/>
                  </a:lnTo>
                  <a:lnTo>
                    <a:pt x="6512" y="144"/>
                  </a:lnTo>
                  <a:lnTo>
                    <a:pt x="6117" y="222"/>
                  </a:lnTo>
                  <a:lnTo>
                    <a:pt x="5731" y="318"/>
                  </a:lnTo>
                  <a:lnTo>
                    <a:pt x="5352" y="429"/>
                  </a:lnTo>
                  <a:lnTo>
                    <a:pt x="4982" y="554"/>
                  </a:lnTo>
                  <a:lnTo>
                    <a:pt x="4621" y="696"/>
                  </a:lnTo>
                  <a:lnTo>
                    <a:pt x="4270" y="852"/>
                  </a:lnTo>
                  <a:lnTo>
                    <a:pt x="3928" y="1022"/>
                  </a:lnTo>
                  <a:lnTo>
                    <a:pt x="3597" y="1206"/>
                  </a:lnTo>
                  <a:lnTo>
                    <a:pt x="3277" y="1402"/>
                  </a:lnTo>
                  <a:lnTo>
                    <a:pt x="2970" y="1612"/>
                  </a:lnTo>
                  <a:lnTo>
                    <a:pt x="2674" y="1833"/>
                  </a:lnTo>
                  <a:lnTo>
                    <a:pt x="2391" y="2067"/>
                  </a:lnTo>
                  <a:lnTo>
                    <a:pt x="2121" y="2312"/>
                  </a:lnTo>
                  <a:lnTo>
                    <a:pt x="1864" y="2568"/>
                  </a:lnTo>
                  <a:lnTo>
                    <a:pt x="1621" y="2834"/>
                  </a:lnTo>
                  <a:lnTo>
                    <a:pt x="1394" y="3111"/>
                  </a:lnTo>
                  <a:lnTo>
                    <a:pt x="1182" y="3397"/>
                  </a:lnTo>
                  <a:lnTo>
                    <a:pt x="985" y="3692"/>
                  </a:lnTo>
                  <a:lnTo>
                    <a:pt x="805" y="3996"/>
                  </a:lnTo>
                  <a:lnTo>
                    <a:pt x="642" y="4308"/>
                  </a:lnTo>
                  <a:lnTo>
                    <a:pt x="495" y="4629"/>
                  </a:lnTo>
                  <a:lnTo>
                    <a:pt x="367" y="4956"/>
                  </a:lnTo>
                  <a:lnTo>
                    <a:pt x="257" y="5290"/>
                  </a:lnTo>
                  <a:lnTo>
                    <a:pt x="166" y="5631"/>
                  </a:lnTo>
                  <a:lnTo>
                    <a:pt x="94" y="5977"/>
                  </a:lnTo>
                  <a:lnTo>
                    <a:pt x="42" y="6330"/>
                  </a:lnTo>
                  <a:lnTo>
                    <a:pt x="10" y="6688"/>
                  </a:lnTo>
                  <a:lnTo>
                    <a:pt x="0" y="7049"/>
                  </a:lnTo>
                  <a:close/>
                  <a:moveTo>
                    <a:pt x="39" y="7049"/>
                  </a:moveTo>
                  <a:lnTo>
                    <a:pt x="50" y="6690"/>
                  </a:lnTo>
                  <a:lnTo>
                    <a:pt x="81" y="6334"/>
                  </a:lnTo>
                  <a:lnTo>
                    <a:pt x="132" y="5983"/>
                  </a:lnTo>
                  <a:lnTo>
                    <a:pt x="204" y="5639"/>
                  </a:lnTo>
                  <a:lnTo>
                    <a:pt x="295" y="5300"/>
                  </a:lnTo>
                  <a:lnTo>
                    <a:pt x="405" y="4967"/>
                  </a:lnTo>
                  <a:lnTo>
                    <a:pt x="532" y="4642"/>
                  </a:lnTo>
                  <a:lnTo>
                    <a:pt x="678" y="4323"/>
                  </a:lnTo>
                  <a:lnTo>
                    <a:pt x="840" y="4013"/>
                  </a:lnTo>
                  <a:lnTo>
                    <a:pt x="1019" y="3711"/>
                  </a:lnTo>
                  <a:lnTo>
                    <a:pt x="1215" y="3417"/>
                  </a:lnTo>
                  <a:lnTo>
                    <a:pt x="1427" y="3133"/>
                  </a:lnTo>
                  <a:lnTo>
                    <a:pt x="1653" y="2858"/>
                  </a:lnTo>
                  <a:lnTo>
                    <a:pt x="1894" y="2593"/>
                  </a:lnTo>
                  <a:lnTo>
                    <a:pt x="2149" y="2338"/>
                  </a:lnTo>
                  <a:lnTo>
                    <a:pt x="2418" y="2094"/>
                  </a:lnTo>
                  <a:lnTo>
                    <a:pt x="2699" y="1863"/>
                  </a:lnTo>
                  <a:lnTo>
                    <a:pt x="2994" y="1642"/>
                  </a:lnTo>
                  <a:lnTo>
                    <a:pt x="3301" y="1434"/>
                  </a:lnTo>
                  <a:lnTo>
                    <a:pt x="3619" y="1238"/>
                  </a:lnTo>
                  <a:lnTo>
                    <a:pt x="3949" y="1056"/>
                  </a:lnTo>
                  <a:lnTo>
                    <a:pt x="4288" y="887"/>
                  </a:lnTo>
                  <a:lnTo>
                    <a:pt x="4638" y="732"/>
                  </a:lnTo>
                  <a:lnTo>
                    <a:pt x="4997" y="591"/>
                  </a:lnTo>
                  <a:lnTo>
                    <a:pt x="5365" y="465"/>
                  </a:lnTo>
                  <a:lnTo>
                    <a:pt x="5742" y="355"/>
                  </a:lnTo>
                  <a:lnTo>
                    <a:pt x="6127" y="260"/>
                  </a:lnTo>
                  <a:lnTo>
                    <a:pt x="6519" y="181"/>
                  </a:lnTo>
                  <a:lnTo>
                    <a:pt x="6918" y="120"/>
                  </a:lnTo>
                  <a:lnTo>
                    <a:pt x="7324" y="75"/>
                  </a:lnTo>
                  <a:lnTo>
                    <a:pt x="7736" y="48"/>
                  </a:lnTo>
                  <a:lnTo>
                    <a:pt x="8153" y="39"/>
                  </a:lnTo>
                  <a:lnTo>
                    <a:pt x="8569" y="48"/>
                  </a:lnTo>
                  <a:lnTo>
                    <a:pt x="8981" y="75"/>
                  </a:lnTo>
                  <a:lnTo>
                    <a:pt x="9387" y="120"/>
                  </a:lnTo>
                  <a:lnTo>
                    <a:pt x="9785" y="181"/>
                  </a:lnTo>
                  <a:lnTo>
                    <a:pt x="10177" y="260"/>
                  </a:lnTo>
                  <a:lnTo>
                    <a:pt x="10563" y="355"/>
                  </a:lnTo>
                  <a:lnTo>
                    <a:pt x="10940" y="465"/>
                  </a:lnTo>
                  <a:lnTo>
                    <a:pt x="11308" y="591"/>
                  </a:lnTo>
                  <a:lnTo>
                    <a:pt x="11667" y="732"/>
                  </a:lnTo>
                  <a:lnTo>
                    <a:pt x="12017" y="887"/>
                  </a:lnTo>
                  <a:lnTo>
                    <a:pt x="12356" y="1056"/>
                  </a:lnTo>
                  <a:lnTo>
                    <a:pt x="12685" y="1238"/>
                  </a:lnTo>
                  <a:lnTo>
                    <a:pt x="13004" y="1434"/>
                  </a:lnTo>
                  <a:lnTo>
                    <a:pt x="13310" y="1642"/>
                  </a:lnTo>
                  <a:lnTo>
                    <a:pt x="13604" y="1863"/>
                  </a:lnTo>
                  <a:lnTo>
                    <a:pt x="13887" y="2094"/>
                  </a:lnTo>
                  <a:lnTo>
                    <a:pt x="14156" y="2338"/>
                  </a:lnTo>
                  <a:lnTo>
                    <a:pt x="14411" y="2593"/>
                  </a:lnTo>
                  <a:lnTo>
                    <a:pt x="14652" y="2858"/>
                  </a:lnTo>
                  <a:lnTo>
                    <a:pt x="14878" y="3133"/>
                  </a:lnTo>
                  <a:lnTo>
                    <a:pt x="15089" y="3417"/>
                  </a:lnTo>
                  <a:lnTo>
                    <a:pt x="15285" y="3711"/>
                  </a:lnTo>
                  <a:lnTo>
                    <a:pt x="15464" y="4013"/>
                  </a:lnTo>
                  <a:lnTo>
                    <a:pt x="15627" y="4323"/>
                  </a:lnTo>
                  <a:lnTo>
                    <a:pt x="15773" y="4642"/>
                  </a:lnTo>
                  <a:lnTo>
                    <a:pt x="15900" y="4967"/>
                  </a:lnTo>
                  <a:lnTo>
                    <a:pt x="16010" y="5300"/>
                  </a:lnTo>
                  <a:lnTo>
                    <a:pt x="16101" y="5639"/>
                  </a:lnTo>
                  <a:lnTo>
                    <a:pt x="16173" y="5983"/>
                  </a:lnTo>
                  <a:lnTo>
                    <a:pt x="16224" y="6334"/>
                  </a:lnTo>
                  <a:lnTo>
                    <a:pt x="16255" y="6690"/>
                  </a:lnTo>
                  <a:lnTo>
                    <a:pt x="16266" y="7049"/>
                  </a:lnTo>
                  <a:lnTo>
                    <a:pt x="16255" y="7410"/>
                  </a:lnTo>
                  <a:lnTo>
                    <a:pt x="16224" y="7766"/>
                  </a:lnTo>
                  <a:lnTo>
                    <a:pt x="16173" y="8117"/>
                  </a:lnTo>
                  <a:lnTo>
                    <a:pt x="16101" y="8461"/>
                  </a:lnTo>
                  <a:lnTo>
                    <a:pt x="16010" y="8800"/>
                  </a:lnTo>
                  <a:lnTo>
                    <a:pt x="15900" y="9133"/>
                  </a:lnTo>
                  <a:lnTo>
                    <a:pt x="15773" y="9458"/>
                  </a:lnTo>
                  <a:lnTo>
                    <a:pt x="15627" y="9777"/>
                  </a:lnTo>
                  <a:lnTo>
                    <a:pt x="15464" y="10087"/>
                  </a:lnTo>
                  <a:lnTo>
                    <a:pt x="15285" y="10389"/>
                  </a:lnTo>
                  <a:lnTo>
                    <a:pt x="15089" y="10683"/>
                  </a:lnTo>
                  <a:lnTo>
                    <a:pt x="14878" y="10967"/>
                  </a:lnTo>
                  <a:lnTo>
                    <a:pt x="14652" y="11242"/>
                  </a:lnTo>
                  <a:lnTo>
                    <a:pt x="14411" y="11507"/>
                  </a:lnTo>
                  <a:lnTo>
                    <a:pt x="14156" y="11762"/>
                  </a:lnTo>
                  <a:lnTo>
                    <a:pt x="13887" y="12006"/>
                  </a:lnTo>
                  <a:lnTo>
                    <a:pt x="13604" y="12237"/>
                  </a:lnTo>
                  <a:lnTo>
                    <a:pt x="13310" y="12458"/>
                  </a:lnTo>
                  <a:lnTo>
                    <a:pt x="13004" y="12666"/>
                  </a:lnTo>
                  <a:lnTo>
                    <a:pt x="12685" y="12862"/>
                  </a:lnTo>
                  <a:lnTo>
                    <a:pt x="12356" y="13044"/>
                  </a:lnTo>
                  <a:lnTo>
                    <a:pt x="12017" y="13213"/>
                  </a:lnTo>
                  <a:lnTo>
                    <a:pt x="11667" y="13368"/>
                  </a:lnTo>
                  <a:lnTo>
                    <a:pt x="11308" y="13509"/>
                  </a:lnTo>
                  <a:lnTo>
                    <a:pt x="10940" y="13635"/>
                  </a:lnTo>
                  <a:lnTo>
                    <a:pt x="10563" y="13745"/>
                  </a:lnTo>
                  <a:lnTo>
                    <a:pt x="10177" y="13840"/>
                  </a:lnTo>
                  <a:lnTo>
                    <a:pt x="9785" y="13919"/>
                  </a:lnTo>
                  <a:lnTo>
                    <a:pt x="9387" y="13980"/>
                  </a:lnTo>
                  <a:lnTo>
                    <a:pt x="8981" y="14025"/>
                  </a:lnTo>
                  <a:lnTo>
                    <a:pt x="8569" y="14052"/>
                  </a:lnTo>
                  <a:lnTo>
                    <a:pt x="8153" y="14061"/>
                  </a:lnTo>
                  <a:lnTo>
                    <a:pt x="7736" y="14052"/>
                  </a:lnTo>
                  <a:lnTo>
                    <a:pt x="7324" y="14025"/>
                  </a:lnTo>
                  <a:lnTo>
                    <a:pt x="6918" y="13980"/>
                  </a:lnTo>
                  <a:lnTo>
                    <a:pt x="6519" y="13919"/>
                  </a:lnTo>
                  <a:lnTo>
                    <a:pt x="6127" y="13840"/>
                  </a:lnTo>
                  <a:lnTo>
                    <a:pt x="5742" y="13745"/>
                  </a:lnTo>
                  <a:lnTo>
                    <a:pt x="5365" y="13635"/>
                  </a:lnTo>
                  <a:lnTo>
                    <a:pt x="4997" y="13509"/>
                  </a:lnTo>
                  <a:lnTo>
                    <a:pt x="4638" y="13368"/>
                  </a:lnTo>
                  <a:lnTo>
                    <a:pt x="4288" y="13213"/>
                  </a:lnTo>
                  <a:lnTo>
                    <a:pt x="3949" y="13044"/>
                  </a:lnTo>
                  <a:lnTo>
                    <a:pt x="3619" y="12862"/>
                  </a:lnTo>
                  <a:lnTo>
                    <a:pt x="3301" y="12666"/>
                  </a:lnTo>
                  <a:lnTo>
                    <a:pt x="2994" y="12458"/>
                  </a:lnTo>
                  <a:lnTo>
                    <a:pt x="2699" y="12237"/>
                  </a:lnTo>
                  <a:lnTo>
                    <a:pt x="2418" y="12006"/>
                  </a:lnTo>
                  <a:lnTo>
                    <a:pt x="2149" y="11762"/>
                  </a:lnTo>
                  <a:lnTo>
                    <a:pt x="1894" y="11507"/>
                  </a:lnTo>
                  <a:lnTo>
                    <a:pt x="1653" y="11242"/>
                  </a:lnTo>
                  <a:lnTo>
                    <a:pt x="1427" y="10967"/>
                  </a:lnTo>
                  <a:lnTo>
                    <a:pt x="1215" y="10683"/>
                  </a:lnTo>
                  <a:lnTo>
                    <a:pt x="1019" y="10389"/>
                  </a:lnTo>
                  <a:lnTo>
                    <a:pt x="840" y="10087"/>
                  </a:lnTo>
                  <a:lnTo>
                    <a:pt x="678" y="9777"/>
                  </a:lnTo>
                  <a:lnTo>
                    <a:pt x="532" y="9458"/>
                  </a:lnTo>
                  <a:lnTo>
                    <a:pt x="405" y="9133"/>
                  </a:lnTo>
                  <a:lnTo>
                    <a:pt x="295" y="8800"/>
                  </a:lnTo>
                  <a:lnTo>
                    <a:pt x="204" y="8461"/>
                  </a:lnTo>
                  <a:lnTo>
                    <a:pt x="132" y="8117"/>
                  </a:lnTo>
                  <a:lnTo>
                    <a:pt x="81" y="7766"/>
                  </a:lnTo>
                  <a:lnTo>
                    <a:pt x="50" y="7410"/>
                  </a:lnTo>
                  <a:lnTo>
                    <a:pt x="39" y="704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7"/>
            <p:cNvSpPr>
              <a:spLocks/>
            </p:cNvSpPr>
            <p:nvPr/>
          </p:nvSpPr>
          <p:spPr bwMode="auto">
            <a:xfrm>
              <a:off x="2024063" y="3776663"/>
              <a:ext cx="1684338" cy="1454150"/>
            </a:xfrm>
            <a:custGeom>
              <a:avLst/>
              <a:gdLst>
                <a:gd name="T0" fmla="*/ 15869 w 15909"/>
                <a:gd name="T1" fmla="*/ 7580 h 13754"/>
                <a:gd name="T2" fmla="*/ 15659 w 15909"/>
                <a:gd name="T3" fmla="*/ 8596 h 13754"/>
                <a:gd name="T4" fmla="*/ 15285 w 15909"/>
                <a:gd name="T5" fmla="*/ 9554 h 13754"/>
                <a:gd name="T6" fmla="*/ 14758 w 15909"/>
                <a:gd name="T7" fmla="*/ 10443 h 13754"/>
                <a:gd name="T8" fmla="*/ 14093 w 15909"/>
                <a:gd name="T9" fmla="*/ 11251 h 13754"/>
                <a:gd name="T10" fmla="*/ 13304 w 15909"/>
                <a:gd name="T11" fmla="*/ 11967 h 13754"/>
                <a:gd name="T12" fmla="*/ 12402 w 15909"/>
                <a:gd name="T13" fmla="*/ 12579 h 13754"/>
                <a:gd name="T14" fmla="*/ 11403 w 15909"/>
                <a:gd name="T15" fmla="*/ 13075 h 13754"/>
                <a:gd name="T16" fmla="*/ 10320 w 15909"/>
                <a:gd name="T17" fmla="*/ 13444 h 13754"/>
                <a:gd name="T18" fmla="*/ 9166 w 15909"/>
                <a:gd name="T19" fmla="*/ 13674 h 13754"/>
                <a:gd name="T20" fmla="*/ 7955 w 15909"/>
                <a:gd name="T21" fmla="*/ 13754 h 13754"/>
                <a:gd name="T22" fmla="*/ 6743 w 15909"/>
                <a:gd name="T23" fmla="*/ 13674 h 13754"/>
                <a:gd name="T24" fmla="*/ 5589 w 15909"/>
                <a:gd name="T25" fmla="*/ 13444 h 13754"/>
                <a:gd name="T26" fmla="*/ 4506 w 15909"/>
                <a:gd name="T27" fmla="*/ 13075 h 13754"/>
                <a:gd name="T28" fmla="*/ 3506 w 15909"/>
                <a:gd name="T29" fmla="*/ 12579 h 13754"/>
                <a:gd name="T30" fmla="*/ 2605 w 15909"/>
                <a:gd name="T31" fmla="*/ 11967 h 13754"/>
                <a:gd name="T32" fmla="*/ 1816 w 15909"/>
                <a:gd name="T33" fmla="*/ 11251 h 13754"/>
                <a:gd name="T34" fmla="*/ 1151 w 15909"/>
                <a:gd name="T35" fmla="*/ 10443 h 13754"/>
                <a:gd name="T36" fmla="*/ 624 w 15909"/>
                <a:gd name="T37" fmla="*/ 9554 h 13754"/>
                <a:gd name="T38" fmla="*/ 250 w 15909"/>
                <a:gd name="T39" fmla="*/ 8596 h 13754"/>
                <a:gd name="T40" fmla="*/ 40 w 15909"/>
                <a:gd name="T41" fmla="*/ 7580 h 13754"/>
                <a:gd name="T42" fmla="*/ 10 w 15909"/>
                <a:gd name="T43" fmla="*/ 6523 h 13754"/>
                <a:gd name="T44" fmla="*/ 161 w 15909"/>
                <a:gd name="T45" fmla="*/ 5491 h 13754"/>
                <a:gd name="T46" fmla="*/ 483 w 15909"/>
                <a:gd name="T47" fmla="*/ 4513 h 13754"/>
                <a:gd name="T48" fmla="*/ 960 w 15909"/>
                <a:gd name="T49" fmla="*/ 3599 h 13754"/>
                <a:gd name="T50" fmla="*/ 1580 w 15909"/>
                <a:gd name="T51" fmla="*/ 2763 h 13754"/>
                <a:gd name="T52" fmla="*/ 2329 w 15909"/>
                <a:gd name="T53" fmla="*/ 2014 h 13754"/>
                <a:gd name="T54" fmla="*/ 3194 w 15909"/>
                <a:gd name="T55" fmla="*/ 1367 h 13754"/>
                <a:gd name="T56" fmla="*/ 4163 w 15909"/>
                <a:gd name="T57" fmla="*/ 831 h 13754"/>
                <a:gd name="T58" fmla="*/ 5219 w 15909"/>
                <a:gd name="T59" fmla="*/ 418 h 13754"/>
                <a:gd name="T60" fmla="*/ 6352 w 15909"/>
                <a:gd name="T61" fmla="*/ 140 h 13754"/>
                <a:gd name="T62" fmla="*/ 7545 w 15909"/>
                <a:gd name="T63" fmla="*/ 9 h 13754"/>
                <a:gd name="T64" fmla="*/ 8768 w 15909"/>
                <a:gd name="T65" fmla="*/ 36 h 13754"/>
                <a:gd name="T66" fmla="*/ 9943 w 15909"/>
                <a:gd name="T67" fmla="*/ 217 h 13754"/>
                <a:gd name="T68" fmla="*/ 11050 w 15909"/>
                <a:gd name="T69" fmla="*/ 540 h 13754"/>
                <a:gd name="T70" fmla="*/ 12080 w 15909"/>
                <a:gd name="T71" fmla="*/ 996 h 13754"/>
                <a:gd name="T72" fmla="*/ 13014 w 15909"/>
                <a:gd name="T73" fmla="*/ 1571 h 13754"/>
                <a:gd name="T74" fmla="*/ 13843 w 15909"/>
                <a:gd name="T75" fmla="*/ 2254 h 13754"/>
                <a:gd name="T76" fmla="*/ 14551 w 15909"/>
                <a:gd name="T77" fmla="*/ 3032 h 13754"/>
                <a:gd name="T78" fmla="*/ 15125 w 15909"/>
                <a:gd name="T79" fmla="*/ 3895 h 13754"/>
                <a:gd name="T80" fmla="*/ 15552 w 15909"/>
                <a:gd name="T81" fmla="*/ 4832 h 13754"/>
                <a:gd name="T82" fmla="*/ 15818 w 15909"/>
                <a:gd name="T83" fmla="*/ 5830 h 13754"/>
                <a:gd name="T84" fmla="*/ 15909 w 15909"/>
                <a:gd name="T85" fmla="*/ 6876 h 13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909" h="13754">
                  <a:moveTo>
                    <a:pt x="15909" y="6876"/>
                  </a:moveTo>
                  <a:lnTo>
                    <a:pt x="15899" y="7231"/>
                  </a:lnTo>
                  <a:lnTo>
                    <a:pt x="15869" y="7580"/>
                  </a:lnTo>
                  <a:lnTo>
                    <a:pt x="15818" y="7924"/>
                  </a:lnTo>
                  <a:lnTo>
                    <a:pt x="15748" y="8263"/>
                  </a:lnTo>
                  <a:lnTo>
                    <a:pt x="15659" y="8596"/>
                  </a:lnTo>
                  <a:lnTo>
                    <a:pt x="15552" y="8922"/>
                  </a:lnTo>
                  <a:lnTo>
                    <a:pt x="15427" y="9242"/>
                  </a:lnTo>
                  <a:lnTo>
                    <a:pt x="15285" y="9554"/>
                  </a:lnTo>
                  <a:lnTo>
                    <a:pt x="15125" y="9859"/>
                  </a:lnTo>
                  <a:lnTo>
                    <a:pt x="14949" y="10155"/>
                  </a:lnTo>
                  <a:lnTo>
                    <a:pt x="14758" y="10443"/>
                  </a:lnTo>
                  <a:lnTo>
                    <a:pt x="14551" y="10722"/>
                  </a:lnTo>
                  <a:lnTo>
                    <a:pt x="14329" y="10992"/>
                  </a:lnTo>
                  <a:lnTo>
                    <a:pt x="14093" y="11251"/>
                  </a:lnTo>
                  <a:lnTo>
                    <a:pt x="13843" y="11500"/>
                  </a:lnTo>
                  <a:lnTo>
                    <a:pt x="13580" y="11740"/>
                  </a:lnTo>
                  <a:lnTo>
                    <a:pt x="13304" y="11967"/>
                  </a:lnTo>
                  <a:lnTo>
                    <a:pt x="13014" y="12183"/>
                  </a:lnTo>
                  <a:lnTo>
                    <a:pt x="12714" y="12387"/>
                  </a:lnTo>
                  <a:lnTo>
                    <a:pt x="12402" y="12579"/>
                  </a:lnTo>
                  <a:lnTo>
                    <a:pt x="12080" y="12758"/>
                  </a:lnTo>
                  <a:lnTo>
                    <a:pt x="11746" y="12923"/>
                  </a:lnTo>
                  <a:lnTo>
                    <a:pt x="11403" y="13075"/>
                  </a:lnTo>
                  <a:lnTo>
                    <a:pt x="11050" y="13213"/>
                  </a:lnTo>
                  <a:lnTo>
                    <a:pt x="10690" y="13336"/>
                  </a:lnTo>
                  <a:lnTo>
                    <a:pt x="10320" y="13444"/>
                  </a:lnTo>
                  <a:lnTo>
                    <a:pt x="9943" y="13537"/>
                  </a:lnTo>
                  <a:lnTo>
                    <a:pt x="9557" y="13614"/>
                  </a:lnTo>
                  <a:lnTo>
                    <a:pt x="9166" y="13674"/>
                  </a:lnTo>
                  <a:lnTo>
                    <a:pt x="8768" y="13718"/>
                  </a:lnTo>
                  <a:lnTo>
                    <a:pt x="8364" y="13745"/>
                  </a:lnTo>
                  <a:lnTo>
                    <a:pt x="7955" y="13754"/>
                  </a:lnTo>
                  <a:lnTo>
                    <a:pt x="7545" y="13745"/>
                  </a:lnTo>
                  <a:lnTo>
                    <a:pt x="7141" y="13718"/>
                  </a:lnTo>
                  <a:lnTo>
                    <a:pt x="6743" y="13674"/>
                  </a:lnTo>
                  <a:lnTo>
                    <a:pt x="6352" y="13614"/>
                  </a:lnTo>
                  <a:lnTo>
                    <a:pt x="5966" y="13537"/>
                  </a:lnTo>
                  <a:lnTo>
                    <a:pt x="5589" y="13444"/>
                  </a:lnTo>
                  <a:lnTo>
                    <a:pt x="5219" y="13336"/>
                  </a:lnTo>
                  <a:lnTo>
                    <a:pt x="4858" y="13213"/>
                  </a:lnTo>
                  <a:lnTo>
                    <a:pt x="4506" y="13075"/>
                  </a:lnTo>
                  <a:lnTo>
                    <a:pt x="4163" y="12923"/>
                  </a:lnTo>
                  <a:lnTo>
                    <a:pt x="3829" y="12758"/>
                  </a:lnTo>
                  <a:lnTo>
                    <a:pt x="3506" y="12579"/>
                  </a:lnTo>
                  <a:lnTo>
                    <a:pt x="3194" y="12387"/>
                  </a:lnTo>
                  <a:lnTo>
                    <a:pt x="2895" y="12183"/>
                  </a:lnTo>
                  <a:lnTo>
                    <a:pt x="2605" y="11967"/>
                  </a:lnTo>
                  <a:lnTo>
                    <a:pt x="2329" y="11740"/>
                  </a:lnTo>
                  <a:lnTo>
                    <a:pt x="2066" y="11500"/>
                  </a:lnTo>
                  <a:lnTo>
                    <a:pt x="1816" y="11251"/>
                  </a:lnTo>
                  <a:lnTo>
                    <a:pt x="1580" y="10992"/>
                  </a:lnTo>
                  <a:lnTo>
                    <a:pt x="1358" y="10722"/>
                  </a:lnTo>
                  <a:lnTo>
                    <a:pt x="1151" y="10443"/>
                  </a:lnTo>
                  <a:lnTo>
                    <a:pt x="960" y="10155"/>
                  </a:lnTo>
                  <a:lnTo>
                    <a:pt x="784" y="9859"/>
                  </a:lnTo>
                  <a:lnTo>
                    <a:pt x="624" y="9554"/>
                  </a:lnTo>
                  <a:lnTo>
                    <a:pt x="483" y="9242"/>
                  </a:lnTo>
                  <a:lnTo>
                    <a:pt x="357" y="8922"/>
                  </a:lnTo>
                  <a:lnTo>
                    <a:pt x="250" y="8596"/>
                  </a:lnTo>
                  <a:lnTo>
                    <a:pt x="161" y="8263"/>
                  </a:lnTo>
                  <a:lnTo>
                    <a:pt x="91" y="7924"/>
                  </a:lnTo>
                  <a:lnTo>
                    <a:pt x="40" y="7580"/>
                  </a:lnTo>
                  <a:lnTo>
                    <a:pt x="10" y="7231"/>
                  </a:lnTo>
                  <a:lnTo>
                    <a:pt x="0" y="6876"/>
                  </a:lnTo>
                  <a:lnTo>
                    <a:pt x="10" y="6523"/>
                  </a:lnTo>
                  <a:lnTo>
                    <a:pt x="40" y="6174"/>
                  </a:lnTo>
                  <a:lnTo>
                    <a:pt x="91" y="5830"/>
                  </a:lnTo>
                  <a:lnTo>
                    <a:pt x="161" y="5491"/>
                  </a:lnTo>
                  <a:lnTo>
                    <a:pt x="250" y="5158"/>
                  </a:lnTo>
                  <a:lnTo>
                    <a:pt x="357" y="4832"/>
                  </a:lnTo>
                  <a:lnTo>
                    <a:pt x="483" y="4513"/>
                  </a:lnTo>
                  <a:lnTo>
                    <a:pt x="624" y="4200"/>
                  </a:lnTo>
                  <a:lnTo>
                    <a:pt x="784" y="3895"/>
                  </a:lnTo>
                  <a:lnTo>
                    <a:pt x="960" y="3599"/>
                  </a:lnTo>
                  <a:lnTo>
                    <a:pt x="1151" y="3311"/>
                  </a:lnTo>
                  <a:lnTo>
                    <a:pt x="1358" y="3032"/>
                  </a:lnTo>
                  <a:lnTo>
                    <a:pt x="1580" y="2763"/>
                  </a:lnTo>
                  <a:lnTo>
                    <a:pt x="1816" y="2503"/>
                  </a:lnTo>
                  <a:lnTo>
                    <a:pt x="2066" y="2254"/>
                  </a:lnTo>
                  <a:lnTo>
                    <a:pt x="2329" y="2014"/>
                  </a:lnTo>
                  <a:lnTo>
                    <a:pt x="2605" y="1787"/>
                  </a:lnTo>
                  <a:lnTo>
                    <a:pt x="2895" y="1571"/>
                  </a:lnTo>
                  <a:lnTo>
                    <a:pt x="3194" y="1367"/>
                  </a:lnTo>
                  <a:lnTo>
                    <a:pt x="3506" y="1175"/>
                  </a:lnTo>
                  <a:lnTo>
                    <a:pt x="3829" y="996"/>
                  </a:lnTo>
                  <a:lnTo>
                    <a:pt x="4163" y="831"/>
                  </a:lnTo>
                  <a:lnTo>
                    <a:pt x="4506" y="679"/>
                  </a:lnTo>
                  <a:lnTo>
                    <a:pt x="4858" y="540"/>
                  </a:lnTo>
                  <a:lnTo>
                    <a:pt x="5219" y="418"/>
                  </a:lnTo>
                  <a:lnTo>
                    <a:pt x="5589" y="310"/>
                  </a:lnTo>
                  <a:lnTo>
                    <a:pt x="5966" y="217"/>
                  </a:lnTo>
                  <a:lnTo>
                    <a:pt x="6352" y="140"/>
                  </a:lnTo>
                  <a:lnTo>
                    <a:pt x="6743" y="80"/>
                  </a:lnTo>
                  <a:lnTo>
                    <a:pt x="7141" y="36"/>
                  </a:lnTo>
                  <a:lnTo>
                    <a:pt x="7545" y="9"/>
                  </a:lnTo>
                  <a:lnTo>
                    <a:pt x="7955" y="0"/>
                  </a:lnTo>
                  <a:lnTo>
                    <a:pt x="8364" y="9"/>
                  </a:lnTo>
                  <a:lnTo>
                    <a:pt x="8768" y="36"/>
                  </a:lnTo>
                  <a:lnTo>
                    <a:pt x="9166" y="80"/>
                  </a:lnTo>
                  <a:lnTo>
                    <a:pt x="9557" y="140"/>
                  </a:lnTo>
                  <a:lnTo>
                    <a:pt x="9943" y="217"/>
                  </a:lnTo>
                  <a:lnTo>
                    <a:pt x="10320" y="310"/>
                  </a:lnTo>
                  <a:lnTo>
                    <a:pt x="10690" y="418"/>
                  </a:lnTo>
                  <a:lnTo>
                    <a:pt x="11050" y="540"/>
                  </a:lnTo>
                  <a:lnTo>
                    <a:pt x="11403" y="679"/>
                  </a:lnTo>
                  <a:lnTo>
                    <a:pt x="11746" y="831"/>
                  </a:lnTo>
                  <a:lnTo>
                    <a:pt x="12080" y="996"/>
                  </a:lnTo>
                  <a:lnTo>
                    <a:pt x="12402" y="1175"/>
                  </a:lnTo>
                  <a:lnTo>
                    <a:pt x="12714" y="1367"/>
                  </a:lnTo>
                  <a:lnTo>
                    <a:pt x="13014" y="1571"/>
                  </a:lnTo>
                  <a:lnTo>
                    <a:pt x="13304" y="1787"/>
                  </a:lnTo>
                  <a:lnTo>
                    <a:pt x="13580" y="2014"/>
                  </a:lnTo>
                  <a:lnTo>
                    <a:pt x="13843" y="2254"/>
                  </a:lnTo>
                  <a:lnTo>
                    <a:pt x="14093" y="2503"/>
                  </a:lnTo>
                  <a:lnTo>
                    <a:pt x="14329" y="2763"/>
                  </a:lnTo>
                  <a:lnTo>
                    <a:pt x="14551" y="3032"/>
                  </a:lnTo>
                  <a:lnTo>
                    <a:pt x="14758" y="3311"/>
                  </a:lnTo>
                  <a:lnTo>
                    <a:pt x="14949" y="3599"/>
                  </a:lnTo>
                  <a:lnTo>
                    <a:pt x="15125" y="3895"/>
                  </a:lnTo>
                  <a:lnTo>
                    <a:pt x="15285" y="4200"/>
                  </a:lnTo>
                  <a:lnTo>
                    <a:pt x="15427" y="4513"/>
                  </a:lnTo>
                  <a:lnTo>
                    <a:pt x="15552" y="4832"/>
                  </a:lnTo>
                  <a:lnTo>
                    <a:pt x="15659" y="5158"/>
                  </a:lnTo>
                  <a:lnTo>
                    <a:pt x="15748" y="5491"/>
                  </a:lnTo>
                  <a:lnTo>
                    <a:pt x="15818" y="5830"/>
                  </a:lnTo>
                  <a:lnTo>
                    <a:pt x="15869" y="6174"/>
                  </a:lnTo>
                  <a:lnTo>
                    <a:pt x="15899" y="6523"/>
                  </a:lnTo>
                  <a:lnTo>
                    <a:pt x="15909" y="6876"/>
                  </a:lnTo>
                  <a:close/>
                </a:path>
              </a:pathLst>
            </a:custGeom>
            <a:solidFill>
              <a:srgbClr val="687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8"/>
            <p:cNvSpPr>
              <a:spLocks/>
            </p:cNvSpPr>
            <p:nvPr/>
          </p:nvSpPr>
          <p:spPr bwMode="auto">
            <a:xfrm>
              <a:off x="2147888" y="4032251"/>
              <a:ext cx="1485900" cy="1201738"/>
            </a:xfrm>
            <a:custGeom>
              <a:avLst/>
              <a:gdLst>
                <a:gd name="T0" fmla="*/ 14003 w 14039"/>
                <a:gd name="T1" fmla="*/ 6264 h 11367"/>
                <a:gd name="T2" fmla="*/ 13818 w 14039"/>
                <a:gd name="T3" fmla="*/ 7104 h 11367"/>
                <a:gd name="T4" fmla="*/ 13488 w 14039"/>
                <a:gd name="T5" fmla="*/ 7896 h 11367"/>
                <a:gd name="T6" fmla="*/ 13022 w 14039"/>
                <a:gd name="T7" fmla="*/ 8631 h 11367"/>
                <a:gd name="T8" fmla="*/ 12436 w 14039"/>
                <a:gd name="T9" fmla="*/ 9299 h 11367"/>
                <a:gd name="T10" fmla="*/ 11739 w 14039"/>
                <a:gd name="T11" fmla="*/ 9891 h 11367"/>
                <a:gd name="T12" fmla="*/ 10944 w 14039"/>
                <a:gd name="T13" fmla="*/ 10397 h 11367"/>
                <a:gd name="T14" fmla="*/ 10063 w 14039"/>
                <a:gd name="T15" fmla="*/ 10807 h 11367"/>
                <a:gd name="T16" fmla="*/ 9107 w 14039"/>
                <a:gd name="T17" fmla="*/ 11112 h 11367"/>
                <a:gd name="T18" fmla="*/ 8088 w 14039"/>
                <a:gd name="T19" fmla="*/ 11302 h 11367"/>
                <a:gd name="T20" fmla="*/ 7019 w 14039"/>
                <a:gd name="T21" fmla="*/ 11367 h 11367"/>
                <a:gd name="T22" fmla="*/ 5950 w 14039"/>
                <a:gd name="T23" fmla="*/ 11302 h 11367"/>
                <a:gd name="T24" fmla="*/ 4932 w 14039"/>
                <a:gd name="T25" fmla="*/ 11112 h 11367"/>
                <a:gd name="T26" fmla="*/ 3976 w 14039"/>
                <a:gd name="T27" fmla="*/ 10807 h 11367"/>
                <a:gd name="T28" fmla="*/ 3094 w 14039"/>
                <a:gd name="T29" fmla="*/ 10397 h 11367"/>
                <a:gd name="T30" fmla="*/ 2300 w 14039"/>
                <a:gd name="T31" fmla="*/ 9891 h 11367"/>
                <a:gd name="T32" fmla="*/ 1603 w 14039"/>
                <a:gd name="T33" fmla="*/ 9299 h 11367"/>
                <a:gd name="T34" fmla="*/ 1016 w 14039"/>
                <a:gd name="T35" fmla="*/ 8631 h 11367"/>
                <a:gd name="T36" fmla="*/ 551 w 14039"/>
                <a:gd name="T37" fmla="*/ 7896 h 11367"/>
                <a:gd name="T38" fmla="*/ 221 w 14039"/>
                <a:gd name="T39" fmla="*/ 7104 h 11367"/>
                <a:gd name="T40" fmla="*/ 36 w 14039"/>
                <a:gd name="T41" fmla="*/ 6264 h 11367"/>
                <a:gd name="T42" fmla="*/ 9 w 14039"/>
                <a:gd name="T43" fmla="*/ 5391 h 11367"/>
                <a:gd name="T44" fmla="*/ 142 w 14039"/>
                <a:gd name="T45" fmla="*/ 4538 h 11367"/>
                <a:gd name="T46" fmla="*/ 426 w 14039"/>
                <a:gd name="T47" fmla="*/ 3730 h 11367"/>
                <a:gd name="T48" fmla="*/ 846 w 14039"/>
                <a:gd name="T49" fmla="*/ 2975 h 11367"/>
                <a:gd name="T50" fmla="*/ 1395 w 14039"/>
                <a:gd name="T51" fmla="*/ 2283 h 11367"/>
                <a:gd name="T52" fmla="*/ 2056 w 14039"/>
                <a:gd name="T53" fmla="*/ 1665 h 11367"/>
                <a:gd name="T54" fmla="*/ 2819 w 14039"/>
                <a:gd name="T55" fmla="*/ 1129 h 11367"/>
                <a:gd name="T56" fmla="*/ 3673 w 14039"/>
                <a:gd name="T57" fmla="*/ 686 h 11367"/>
                <a:gd name="T58" fmla="*/ 4606 w 14039"/>
                <a:gd name="T59" fmla="*/ 345 h 11367"/>
                <a:gd name="T60" fmla="*/ 5604 w 14039"/>
                <a:gd name="T61" fmla="*/ 116 h 11367"/>
                <a:gd name="T62" fmla="*/ 6658 w 14039"/>
                <a:gd name="T63" fmla="*/ 8 h 11367"/>
                <a:gd name="T64" fmla="*/ 7737 w 14039"/>
                <a:gd name="T65" fmla="*/ 29 h 11367"/>
                <a:gd name="T66" fmla="*/ 8774 w 14039"/>
                <a:gd name="T67" fmla="*/ 179 h 11367"/>
                <a:gd name="T68" fmla="*/ 9752 w 14039"/>
                <a:gd name="T69" fmla="*/ 447 h 11367"/>
                <a:gd name="T70" fmla="*/ 10659 w 14039"/>
                <a:gd name="T71" fmla="*/ 823 h 11367"/>
                <a:gd name="T72" fmla="*/ 11484 w 14039"/>
                <a:gd name="T73" fmla="*/ 1298 h 11367"/>
                <a:gd name="T74" fmla="*/ 12215 w 14039"/>
                <a:gd name="T75" fmla="*/ 1862 h 11367"/>
                <a:gd name="T76" fmla="*/ 12840 w 14039"/>
                <a:gd name="T77" fmla="*/ 2506 h 11367"/>
                <a:gd name="T78" fmla="*/ 13347 w 14039"/>
                <a:gd name="T79" fmla="*/ 3219 h 11367"/>
                <a:gd name="T80" fmla="*/ 13723 w 14039"/>
                <a:gd name="T81" fmla="*/ 3994 h 11367"/>
                <a:gd name="T82" fmla="*/ 13958 w 14039"/>
                <a:gd name="T83" fmla="*/ 4818 h 11367"/>
                <a:gd name="T84" fmla="*/ 14039 w 14039"/>
                <a:gd name="T85" fmla="*/ 5683 h 11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039" h="11367">
                  <a:moveTo>
                    <a:pt x="14039" y="5683"/>
                  </a:moveTo>
                  <a:lnTo>
                    <a:pt x="14030" y="5976"/>
                  </a:lnTo>
                  <a:lnTo>
                    <a:pt x="14003" y="6264"/>
                  </a:lnTo>
                  <a:lnTo>
                    <a:pt x="13958" y="6550"/>
                  </a:lnTo>
                  <a:lnTo>
                    <a:pt x="13897" y="6829"/>
                  </a:lnTo>
                  <a:lnTo>
                    <a:pt x="13818" y="7104"/>
                  </a:lnTo>
                  <a:lnTo>
                    <a:pt x="13723" y="7374"/>
                  </a:lnTo>
                  <a:lnTo>
                    <a:pt x="13613" y="7638"/>
                  </a:lnTo>
                  <a:lnTo>
                    <a:pt x="13488" y="7896"/>
                  </a:lnTo>
                  <a:lnTo>
                    <a:pt x="13347" y="8148"/>
                  </a:lnTo>
                  <a:lnTo>
                    <a:pt x="13191" y="8392"/>
                  </a:lnTo>
                  <a:lnTo>
                    <a:pt x="13022" y="8631"/>
                  </a:lnTo>
                  <a:lnTo>
                    <a:pt x="12840" y="8861"/>
                  </a:lnTo>
                  <a:lnTo>
                    <a:pt x="12644" y="9084"/>
                  </a:lnTo>
                  <a:lnTo>
                    <a:pt x="12436" y="9299"/>
                  </a:lnTo>
                  <a:lnTo>
                    <a:pt x="12215" y="9505"/>
                  </a:lnTo>
                  <a:lnTo>
                    <a:pt x="11983" y="9703"/>
                  </a:lnTo>
                  <a:lnTo>
                    <a:pt x="11739" y="9891"/>
                  </a:lnTo>
                  <a:lnTo>
                    <a:pt x="11484" y="10070"/>
                  </a:lnTo>
                  <a:lnTo>
                    <a:pt x="11219" y="10238"/>
                  </a:lnTo>
                  <a:lnTo>
                    <a:pt x="10944" y="10397"/>
                  </a:lnTo>
                  <a:lnTo>
                    <a:pt x="10659" y="10545"/>
                  </a:lnTo>
                  <a:lnTo>
                    <a:pt x="10365" y="10681"/>
                  </a:lnTo>
                  <a:lnTo>
                    <a:pt x="10063" y="10807"/>
                  </a:lnTo>
                  <a:lnTo>
                    <a:pt x="9752" y="10921"/>
                  </a:lnTo>
                  <a:lnTo>
                    <a:pt x="9433" y="11023"/>
                  </a:lnTo>
                  <a:lnTo>
                    <a:pt x="9107" y="11112"/>
                  </a:lnTo>
                  <a:lnTo>
                    <a:pt x="8774" y="11189"/>
                  </a:lnTo>
                  <a:lnTo>
                    <a:pt x="8434" y="11252"/>
                  </a:lnTo>
                  <a:lnTo>
                    <a:pt x="8088" y="11302"/>
                  </a:lnTo>
                  <a:lnTo>
                    <a:pt x="7737" y="11338"/>
                  </a:lnTo>
                  <a:lnTo>
                    <a:pt x="7381" y="11360"/>
                  </a:lnTo>
                  <a:lnTo>
                    <a:pt x="7019" y="11367"/>
                  </a:lnTo>
                  <a:lnTo>
                    <a:pt x="6658" y="11360"/>
                  </a:lnTo>
                  <a:lnTo>
                    <a:pt x="6301" y="11338"/>
                  </a:lnTo>
                  <a:lnTo>
                    <a:pt x="5950" y="11302"/>
                  </a:lnTo>
                  <a:lnTo>
                    <a:pt x="5604" y="11252"/>
                  </a:lnTo>
                  <a:lnTo>
                    <a:pt x="5265" y="11189"/>
                  </a:lnTo>
                  <a:lnTo>
                    <a:pt x="4932" y="11112"/>
                  </a:lnTo>
                  <a:lnTo>
                    <a:pt x="4606" y="11023"/>
                  </a:lnTo>
                  <a:lnTo>
                    <a:pt x="4287" y="10921"/>
                  </a:lnTo>
                  <a:lnTo>
                    <a:pt x="3976" y="10807"/>
                  </a:lnTo>
                  <a:lnTo>
                    <a:pt x="3673" y="10681"/>
                  </a:lnTo>
                  <a:lnTo>
                    <a:pt x="3380" y="10545"/>
                  </a:lnTo>
                  <a:lnTo>
                    <a:pt x="3094" y="10397"/>
                  </a:lnTo>
                  <a:lnTo>
                    <a:pt x="2819" y="10238"/>
                  </a:lnTo>
                  <a:lnTo>
                    <a:pt x="2554" y="10070"/>
                  </a:lnTo>
                  <a:lnTo>
                    <a:pt x="2300" y="9891"/>
                  </a:lnTo>
                  <a:lnTo>
                    <a:pt x="2056" y="9703"/>
                  </a:lnTo>
                  <a:lnTo>
                    <a:pt x="1824" y="9505"/>
                  </a:lnTo>
                  <a:lnTo>
                    <a:pt x="1603" y="9299"/>
                  </a:lnTo>
                  <a:lnTo>
                    <a:pt x="1395" y="9084"/>
                  </a:lnTo>
                  <a:lnTo>
                    <a:pt x="1198" y="8861"/>
                  </a:lnTo>
                  <a:lnTo>
                    <a:pt x="1016" y="8631"/>
                  </a:lnTo>
                  <a:lnTo>
                    <a:pt x="846" y="8392"/>
                  </a:lnTo>
                  <a:lnTo>
                    <a:pt x="692" y="8148"/>
                  </a:lnTo>
                  <a:lnTo>
                    <a:pt x="551" y="7896"/>
                  </a:lnTo>
                  <a:lnTo>
                    <a:pt x="426" y="7638"/>
                  </a:lnTo>
                  <a:lnTo>
                    <a:pt x="315" y="7374"/>
                  </a:lnTo>
                  <a:lnTo>
                    <a:pt x="221" y="7104"/>
                  </a:lnTo>
                  <a:lnTo>
                    <a:pt x="142" y="6829"/>
                  </a:lnTo>
                  <a:lnTo>
                    <a:pt x="80" y="6550"/>
                  </a:lnTo>
                  <a:lnTo>
                    <a:pt x="36" y="6264"/>
                  </a:lnTo>
                  <a:lnTo>
                    <a:pt x="9" y="5976"/>
                  </a:lnTo>
                  <a:lnTo>
                    <a:pt x="0" y="5683"/>
                  </a:lnTo>
                  <a:lnTo>
                    <a:pt x="9" y="5391"/>
                  </a:lnTo>
                  <a:lnTo>
                    <a:pt x="36" y="5103"/>
                  </a:lnTo>
                  <a:lnTo>
                    <a:pt x="80" y="4818"/>
                  </a:lnTo>
                  <a:lnTo>
                    <a:pt x="142" y="4538"/>
                  </a:lnTo>
                  <a:lnTo>
                    <a:pt x="221" y="4264"/>
                  </a:lnTo>
                  <a:lnTo>
                    <a:pt x="315" y="3994"/>
                  </a:lnTo>
                  <a:lnTo>
                    <a:pt x="426" y="3730"/>
                  </a:lnTo>
                  <a:lnTo>
                    <a:pt x="551" y="3471"/>
                  </a:lnTo>
                  <a:lnTo>
                    <a:pt x="692" y="3219"/>
                  </a:lnTo>
                  <a:lnTo>
                    <a:pt x="846" y="2975"/>
                  </a:lnTo>
                  <a:lnTo>
                    <a:pt x="1016" y="2736"/>
                  </a:lnTo>
                  <a:lnTo>
                    <a:pt x="1198" y="2506"/>
                  </a:lnTo>
                  <a:lnTo>
                    <a:pt x="1395" y="2283"/>
                  </a:lnTo>
                  <a:lnTo>
                    <a:pt x="1603" y="2069"/>
                  </a:lnTo>
                  <a:lnTo>
                    <a:pt x="1824" y="1862"/>
                  </a:lnTo>
                  <a:lnTo>
                    <a:pt x="2056" y="1665"/>
                  </a:lnTo>
                  <a:lnTo>
                    <a:pt x="2300" y="1476"/>
                  </a:lnTo>
                  <a:lnTo>
                    <a:pt x="2554" y="1298"/>
                  </a:lnTo>
                  <a:lnTo>
                    <a:pt x="2819" y="1129"/>
                  </a:lnTo>
                  <a:lnTo>
                    <a:pt x="3094" y="971"/>
                  </a:lnTo>
                  <a:lnTo>
                    <a:pt x="3380" y="823"/>
                  </a:lnTo>
                  <a:lnTo>
                    <a:pt x="3673" y="686"/>
                  </a:lnTo>
                  <a:lnTo>
                    <a:pt x="3976" y="560"/>
                  </a:lnTo>
                  <a:lnTo>
                    <a:pt x="4287" y="447"/>
                  </a:lnTo>
                  <a:lnTo>
                    <a:pt x="4606" y="345"/>
                  </a:lnTo>
                  <a:lnTo>
                    <a:pt x="4932" y="255"/>
                  </a:lnTo>
                  <a:lnTo>
                    <a:pt x="5265" y="179"/>
                  </a:lnTo>
                  <a:lnTo>
                    <a:pt x="5604" y="116"/>
                  </a:lnTo>
                  <a:lnTo>
                    <a:pt x="5950" y="66"/>
                  </a:lnTo>
                  <a:lnTo>
                    <a:pt x="6301" y="29"/>
                  </a:lnTo>
                  <a:lnTo>
                    <a:pt x="6658" y="8"/>
                  </a:lnTo>
                  <a:lnTo>
                    <a:pt x="7019" y="0"/>
                  </a:lnTo>
                  <a:lnTo>
                    <a:pt x="7381" y="8"/>
                  </a:lnTo>
                  <a:lnTo>
                    <a:pt x="7737" y="29"/>
                  </a:lnTo>
                  <a:lnTo>
                    <a:pt x="8088" y="66"/>
                  </a:lnTo>
                  <a:lnTo>
                    <a:pt x="8434" y="116"/>
                  </a:lnTo>
                  <a:lnTo>
                    <a:pt x="8774" y="179"/>
                  </a:lnTo>
                  <a:lnTo>
                    <a:pt x="9107" y="255"/>
                  </a:lnTo>
                  <a:lnTo>
                    <a:pt x="9433" y="345"/>
                  </a:lnTo>
                  <a:lnTo>
                    <a:pt x="9752" y="447"/>
                  </a:lnTo>
                  <a:lnTo>
                    <a:pt x="10063" y="560"/>
                  </a:lnTo>
                  <a:lnTo>
                    <a:pt x="10365" y="686"/>
                  </a:lnTo>
                  <a:lnTo>
                    <a:pt x="10659" y="823"/>
                  </a:lnTo>
                  <a:lnTo>
                    <a:pt x="10944" y="971"/>
                  </a:lnTo>
                  <a:lnTo>
                    <a:pt x="11219" y="1129"/>
                  </a:lnTo>
                  <a:lnTo>
                    <a:pt x="11484" y="1298"/>
                  </a:lnTo>
                  <a:lnTo>
                    <a:pt x="11739" y="1476"/>
                  </a:lnTo>
                  <a:lnTo>
                    <a:pt x="11983" y="1665"/>
                  </a:lnTo>
                  <a:lnTo>
                    <a:pt x="12215" y="1862"/>
                  </a:lnTo>
                  <a:lnTo>
                    <a:pt x="12436" y="2069"/>
                  </a:lnTo>
                  <a:lnTo>
                    <a:pt x="12644" y="2283"/>
                  </a:lnTo>
                  <a:lnTo>
                    <a:pt x="12840" y="2506"/>
                  </a:lnTo>
                  <a:lnTo>
                    <a:pt x="13022" y="2736"/>
                  </a:lnTo>
                  <a:lnTo>
                    <a:pt x="13191" y="2975"/>
                  </a:lnTo>
                  <a:lnTo>
                    <a:pt x="13347" y="3219"/>
                  </a:lnTo>
                  <a:lnTo>
                    <a:pt x="13488" y="3471"/>
                  </a:lnTo>
                  <a:lnTo>
                    <a:pt x="13613" y="3730"/>
                  </a:lnTo>
                  <a:lnTo>
                    <a:pt x="13723" y="3994"/>
                  </a:lnTo>
                  <a:lnTo>
                    <a:pt x="13818" y="4264"/>
                  </a:lnTo>
                  <a:lnTo>
                    <a:pt x="13897" y="4538"/>
                  </a:lnTo>
                  <a:lnTo>
                    <a:pt x="13958" y="4818"/>
                  </a:lnTo>
                  <a:lnTo>
                    <a:pt x="14003" y="5103"/>
                  </a:lnTo>
                  <a:lnTo>
                    <a:pt x="14030" y="5391"/>
                  </a:lnTo>
                  <a:lnTo>
                    <a:pt x="14039" y="5683"/>
                  </a:lnTo>
                  <a:close/>
                </a:path>
              </a:pathLst>
            </a:custGeom>
            <a:solidFill>
              <a:srgbClr val="B7BB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9"/>
            <p:cNvSpPr>
              <a:spLocks/>
            </p:cNvSpPr>
            <p:nvPr/>
          </p:nvSpPr>
          <p:spPr bwMode="auto">
            <a:xfrm>
              <a:off x="2206625" y="4276726"/>
              <a:ext cx="1328738" cy="942975"/>
            </a:xfrm>
            <a:custGeom>
              <a:avLst/>
              <a:gdLst>
                <a:gd name="T0" fmla="*/ 12523 w 12556"/>
                <a:gd name="T1" fmla="*/ 4907 h 8904"/>
                <a:gd name="T2" fmla="*/ 12358 w 12556"/>
                <a:gd name="T3" fmla="*/ 5564 h 8904"/>
                <a:gd name="T4" fmla="*/ 12063 w 12556"/>
                <a:gd name="T5" fmla="*/ 6185 h 8904"/>
                <a:gd name="T6" fmla="*/ 11647 w 12556"/>
                <a:gd name="T7" fmla="*/ 6760 h 8904"/>
                <a:gd name="T8" fmla="*/ 11122 w 12556"/>
                <a:gd name="T9" fmla="*/ 7283 h 8904"/>
                <a:gd name="T10" fmla="*/ 10499 w 12556"/>
                <a:gd name="T11" fmla="*/ 7747 h 8904"/>
                <a:gd name="T12" fmla="*/ 9788 w 12556"/>
                <a:gd name="T13" fmla="*/ 8143 h 8904"/>
                <a:gd name="T14" fmla="*/ 8999 w 12556"/>
                <a:gd name="T15" fmla="*/ 8464 h 8904"/>
                <a:gd name="T16" fmla="*/ 8144 w 12556"/>
                <a:gd name="T17" fmla="*/ 8703 h 8904"/>
                <a:gd name="T18" fmla="*/ 7234 w 12556"/>
                <a:gd name="T19" fmla="*/ 8852 h 8904"/>
                <a:gd name="T20" fmla="*/ 6278 w 12556"/>
                <a:gd name="T21" fmla="*/ 8904 h 8904"/>
                <a:gd name="T22" fmla="*/ 5322 w 12556"/>
                <a:gd name="T23" fmla="*/ 8852 h 8904"/>
                <a:gd name="T24" fmla="*/ 4411 w 12556"/>
                <a:gd name="T25" fmla="*/ 8703 h 8904"/>
                <a:gd name="T26" fmla="*/ 3557 w 12556"/>
                <a:gd name="T27" fmla="*/ 8464 h 8904"/>
                <a:gd name="T28" fmla="*/ 2768 w 12556"/>
                <a:gd name="T29" fmla="*/ 8143 h 8904"/>
                <a:gd name="T30" fmla="*/ 2056 w 12556"/>
                <a:gd name="T31" fmla="*/ 7747 h 8904"/>
                <a:gd name="T32" fmla="*/ 1434 w 12556"/>
                <a:gd name="T33" fmla="*/ 7283 h 8904"/>
                <a:gd name="T34" fmla="*/ 909 w 12556"/>
                <a:gd name="T35" fmla="*/ 6760 h 8904"/>
                <a:gd name="T36" fmla="*/ 493 w 12556"/>
                <a:gd name="T37" fmla="*/ 6185 h 8904"/>
                <a:gd name="T38" fmla="*/ 198 w 12556"/>
                <a:gd name="T39" fmla="*/ 5564 h 8904"/>
                <a:gd name="T40" fmla="*/ 33 w 12556"/>
                <a:gd name="T41" fmla="*/ 4907 h 8904"/>
                <a:gd name="T42" fmla="*/ 8 w 12556"/>
                <a:gd name="T43" fmla="*/ 4223 h 8904"/>
                <a:gd name="T44" fmla="*/ 127 w 12556"/>
                <a:gd name="T45" fmla="*/ 3554 h 8904"/>
                <a:gd name="T46" fmla="*/ 381 w 12556"/>
                <a:gd name="T47" fmla="*/ 2921 h 8904"/>
                <a:gd name="T48" fmla="*/ 757 w 12556"/>
                <a:gd name="T49" fmla="*/ 2330 h 8904"/>
                <a:gd name="T50" fmla="*/ 1247 w 12556"/>
                <a:gd name="T51" fmla="*/ 1788 h 8904"/>
                <a:gd name="T52" fmla="*/ 1838 w 12556"/>
                <a:gd name="T53" fmla="*/ 1304 h 8904"/>
                <a:gd name="T54" fmla="*/ 2521 w 12556"/>
                <a:gd name="T55" fmla="*/ 884 h 8904"/>
                <a:gd name="T56" fmla="*/ 3285 w 12556"/>
                <a:gd name="T57" fmla="*/ 537 h 8904"/>
                <a:gd name="T58" fmla="*/ 4119 w 12556"/>
                <a:gd name="T59" fmla="*/ 270 h 8904"/>
                <a:gd name="T60" fmla="*/ 5013 w 12556"/>
                <a:gd name="T61" fmla="*/ 90 h 8904"/>
                <a:gd name="T62" fmla="*/ 5955 w 12556"/>
                <a:gd name="T63" fmla="*/ 5 h 8904"/>
                <a:gd name="T64" fmla="*/ 6919 w 12556"/>
                <a:gd name="T65" fmla="*/ 23 h 8904"/>
                <a:gd name="T66" fmla="*/ 7847 w 12556"/>
                <a:gd name="T67" fmla="*/ 140 h 8904"/>
                <a:gd name="T68" fmla="*/ 8722 w 12556"/>
                <a:gd name="T69" fmla="*/ 350 h 8904"/>
                <a:gd name="T70" fmla="*/ 9533 w 12556"/>
                <a:gd name="T71" fmla="*/ 644 h 8904"/>
                <a:gd name="T72" fmla="*/ 10271 w 12556"/>
                <a:gd name="T73" fmla="*/ 1016 h 8904"/>
                <a:gd name="T74" fmla="*/ 10925 w 12556"/>
                <a:gd name="T75" fmla="*/ 1459 h 8904"/>
                <a:gd name="T76" fmla="*/ 11484 w 12556"/>
                <a:gd name="T77" fmla="*/ 1962 h 8904"/>
                <a:gd name="T78" fmla="*/ 11937 w 12556"/>
                <a:gd name="T79" fmla="*/ 2522 h 8904"/>
                <a:gd name="T80" fmla="*/ 12274 w 12556"/>
                <a:gd name="T81" fmla="*/ 3128 h 8904"/>
                <a:gd name="T82" fmla="*/ 12484 w 12556"/>
                <a:gd name="T83" fmla="*/ 3774 h 8904"/>
                <a:gd name="T84" fmla="*/ 12556 w 12556"/>
                <a:gd name="T85" fmla="*/ 4452 h 8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56" h="8904">
                  <a:moveTo>
                    <a:pt x="12556" y="4452"/>
                  </a:moveTo>
                  <a:lnTo>
                    <a:pt x="12548" y="4681"/>
                  </a:lnTo>
                  <a:lnTo>
                    <a:pt x="12523" y="4907"/>
                  </a:lnTo>
                  <a:lnTo>
                    <a:pt x="12484" y="5130"/>
                  </a:lnTo>
                  <a:lnTo>
                    <a:pt x="12428" y="5349"/>
                  </a:lnTo>
                  <a:lnTo>
                    <a:pt x="12358" y="5564"/>
                  </a:lnTo>
                  <a:lnTo>
                    <a:pt x="12274" y="5776"/>
                  </a:lnTo>
                  <a:lnTo>
                    <a:pt x="12175" y="5983"/>
                  </a:lnTo>
                  <a:lnTo>
                    <a:pt x="12063" y="6185"/>
                  </a:lnTo>
                  <a:lnTo>
                    <a:pt x="11937" y="6381"/>
                  </a:lnTo>
                  <a:lnTo>
                    <a:pt x="11799" y="6574"/>
                  </a:lnTo>
                  <a:lnTo>
                    <a:pt x="11647" y="6760"/>
                  </a:lnTo>
                  <a:lnTo>
                    <a:pt x="11484" y="6941"/>
                  </a:lnTo>
                  <a:lnTo>
                    <a:pt x="11309" y="7115"/>
                  </a:lnTo>
                  <a:lnTo>
                    <a:pt x="11122" y="7283"/>
                  </a:lnTo>
                  <a:lnTo>
                    <a:pt x="10925" y="7445"/>
                  </a:lnTo>
                  <a:lnTo>
                    <a:pt x="10717" y="7599"/>
                  </a:lnTo>
                  <a:lnTo>
                    <a:pt x="10499" y="7747"/>
                  </a:lnTo>
                  <a:lnTo>
                    <a:pt x="10271" y="7887"/>
                  </a:lnTo>
                  <a:lnTo>
                    <a:pt x="10034" y="8019"/>
                  </a:lnTo>
                  <a:lnTo>
                    <a:pt x="9788" y="8143"/>
                  </a:lnTo>
                  <a:lnTo>
                    <a:pt x="9533" y="8259"/>
                  </a:lnTo>
                  <a:lnTo>
                    <a:pt x="9270" y="8367"/>
                  </a:lnTo>
                  <a:lnTo>
                    <a:pt x="8999" y="8464"/>
                  </a:lnTo>
                  <a:lnTo>
                    <a:pt x="8722" y="8554"/>
                  </a:lnTo>
                  <a:lnTo>
                    <a:pt x="8437" y="8634"/>
                  </a:lnTo>
                  <a:lnTo>
                    <a:pt x="8144" y="8703"/>
                  </a:lnTo>
                  <a:lnTo>
                    <a:pt x="7847" y="8763"/>
                  </a:lnTo>
                  <a:lnTo>
                    <a:pt x="7543" y="8813"/>
                  </a:lnTo>
                  <a:lnTo>
                    <a:pt x="7234" y="8852"/>
                  </a:lnTo>
                  <a:lnTo>
                    <a:pt x="6919" y="8880"/>
                  </a:lnTo>
                  <a:lnTo>
                    <a:pt x="6601" y="8898"/>
                  </a:lnTo>
                  <a:lnTo>
                    <a:pt x="6278" y="8904"/>
                  </a:lnTo>
                  <a:lnTo>
                    <a:pt x="5955" y="8898"/>
                  </a:lnTo>
                  <a:lnTo>
                    <a:pt x="5636" y="8880"/>
                  </a:lnTo>
                  <a:lnTo>
                    <a:pt x="5322" y="8852"/>
                  </a:lnTo>
                  <a:lnTo>
                    <a:pt x="5013" y="8813"/>
                  </a:lnTo>
                  <a:lnTo>
                    <a:pt x="4709" y="8763"/>
                  </a:lnTo>
                  <a:lnTo>
                    <a:pt x="4411" y="8703"/>
                  </a:lnTo>
                  <a:lnTo>
                    <a:pt x="4119" y="8634"/>
                  </a:lnTo>
                  <a:lnTo>
                    <a:pt x="3834" y="8554"/>
                  </a:lnTo>
                  <a:lnTo>
                    <a:pt x="3557" y="8464"/>
                  </a:lnTo>
                  <a:lnTo>
                    <a:pt x="3285" y="8367"/>
                  </a:lnTo>
                  <a:lnTo>
                    <a:pt x="3023" y="8259"/>
                  </a:lnTo>
                  <a:lnTo>
                    <a:pt x="2768" y="8143"/>
                  </a:lnTo>
                  <a:lnTo>
                    <a:pt x="2521" y="8019"/>
                  </a:lnTo>
                  <a:lnTo>
                    <a:pt x="2285" y="7887"/>
                  </a:lnTo>
                  <a:lnTo>
                    <a:pt x="2056" y="7747"/>
                  </a:lnTo>
                  <a:lnTo>
                    <a:pt x="1838" y="7599"/>
                  </a:lnTo>
                  <a:lnTo>
                    <a:pt x="1631" y="7445"/>
                  </a:lnTo>
                  <a:lnTo>
                    <a:pt x="1434" y="7283"/>
                  </a:lnTo>
                  <a:lnTo>
                    <a:pt x="1247" y="7115"/>
                  </a:lnTo>
                  <a:lnTo>
                    <a:pt x="1072" y="6941"/>
                  </a:lnTo>
                  <a:lnTo>
                    <a:pt x="909" y="6760"/>
                  </a:lnTo>
                  <a:lnTo>
                    <a:pt x="757" y="6574"/>
                  </a:lnTo>
                  <a:lnTo>
                    <a:pt x="619" y="6381"/>
                  </a:lnTo>
                  <a:lnTo>
                    <a:pt x="493" y="6185"/>
                  </a:lnTo>
                  <a:lnTo>
                    <a:pt x="381" y="5983"/>
                  </a:lnTo>
                  <a:lnTo>
                    <a:pt x="282" y="5776"/>
                  </a:lnTo>
                  <a:lnTo>
                    <a:pt x="198" y="5564"/>
                  </a:lnTo>
                  <a:lnTo>
                    <a:pt x="127" y="5349"/>
                  </a:lnTo>
                  <a:lnTo>
                    <a:pt x="72" y="5130"/>
                  </a:lnTo>
                  <a:lnTo>
                    <a:pt x="33" y="4907"/>
                  </a:lnTo>
                  <a:lnTo>
                    <a:pt x="8" y="4681"/>
                  </a:lnTo>
                  <a:lnTo>
                    <a:pt x="0" y="4452"/>
                  </a:lnTo>
                  <a:lnTo>
                    <a:pt x="8" y="4223"/>
                  </a:lnTo>
                  <a:lnTo>
                    <a:pt x="33" y="3996"/>
                  </a:lnTo>
                  <a:lnTo>
                    <a:pt x="72" y="3774"/>
                  </a:lnTo>
                  <a:lnTo>
                    <a:pt x="127" y="3554"/>
                  </a:lnTo>
                  <a:lnTo>
                    <a:pt x="198" y="3339"/>
                  </a:lnTo>
                  <a:lnTo>
                    <a:pt x="282" y="3128"/>
                  </a:lnTo>
                  <a:lnTo>
                    <a:pt x="381" y="2921"/>
                  </a:lnTo>
                  <a:lnTo>
                    <a:pt x="493" y="2718"/>
                  </a:lnTo>
                  <a:lnTo>
                    <a:pt x="619" y="2522"/>
                  </a:lnTo>
                  <a:lnTo>
                    <a:pt x="757" y="2330"/>
                  </a:lnTo>
                  <a:lnTo>
                    <a:pt x="909" y="2144"/>
                  </a:lnTo>
                  <a:lnTo>
                    <a:pt x="1072" y="1962"/>
                  </a:lnTo>
                  <a:lnTo>
                    <a:pt x="1247" y="1788"/>
                  </a:lnTo>
                  <a:lnTo>
                    <a:pt x="1434" y="1620"/>
                  </a:lnTo>
                  <a:lnTo>
                    <a:pt x="1631" y="1459"/>
                  </a:lnTo>
                  <a:lnTo>
                    <a:pt x="1838" y="1304"/>
                  </a:lnTo>
                  <a:lnTo>
                    <a:pt x="2056" y="1156"/>
                  </a:lnTo>
                  <a:lnTo>
                    <a:pt x="2285" y="1016"/>
                  </a:lnTo>
                  <a:lnTo>
                    <a:pt x="2521" y="884"/>
                  </a:lnTo>
                  <a:lnTo>
                    <a:pt x="2768" y="761"/>
                  </a:lnTo>
                  <a:lnTo>
                    <a:pt x="3023" y="644"/>
                  </a:lnTo>
                  <a:lnTo>
                    <a:pt x="3285" y="537"/>
                  </a:lnTo>
                  <a:lnTo>
                    <a:pt x="3557" y="439"/>
                  </a:lnTo>
                  <a:lnTo>
                    <a:pt x="3834" y="350"/>
                  </a:lnTo>
                  <a:lnTo>
                    <a:pt x="4119" y="270"/>
                  </a:lnTo>
                  <a:lnTo>
                    <a:pt x="4411" y="200"/>
                  </a:lnTo>
                  <a:lnTo>
                    <a:pt x="4709" y="140"/>
                  </a:lnTo>
                  <a:lnTo>
                    <a:pt x="5013" y="90"/>
                  </a:lnTo>
                  <a:lnTo>
                    <a:pt x="5322" y="51"/>
                  </a:lnTo>
                  <a:lnTo>
                    <a:pt x="5636" y="23"/>
                  </a:lnTo>
                  <a:lnTo>
                    <a:pt x="5955" y="5"/>
                  </a:lnTo>
                  <a:lnTo>
                    <a:pt x="6278" y="0"/>
                  </a:lnTo>
                  <a:lnTo>
                    <a:pt x="6601" y="5"/>
                  </a:lnTo>
                  <a:lnTo>
                    <a:pt x="6919" y="23"/>
                  </a:lnTo>
                  <a:lnTo>
                    <a:pt x="7234" y="51"/>
                  </a:lnTo>
                  <a:lnTo>
                    <a:pt x="7543" y="90"/>
                  </a:lnTo>
                  <a:lnTo>
                    <a:pt x="7847" y="140"/>
                  </a:lnTo>
                  <a:lnTo>
                    <a:pt x="8144" y="200"/>
                  </a:lnTo>
                  <a:lnTo>
                    <a:pt x="8437" y="270"/>
                  </a:lnTo>
                  <a:lnTo>
                    <a:pt x="8722" y="350"/>
                  </a:lnTo>
                  <a:lnTo>
                    <a:pt x="8999" y="439"/>
                  </a:lnTo>
                  <a:lnTo>
                    <a:pt x="9270" y="537"/>
                  </a:lnTo>
                  <a:lnTo>
                    <a:pt x="9533" y="644"/>
                  </a:lnTo>
                  <a:lnTo>
                    <a:pt x="9788" y="761"/>
                  </a:lnTo>
                  <a:lnTo>
                    <a:pt x="10034" y="884"/>
                  </a:lnTo>
                  <a:lnTo>
                    <a:pt x="10271" y="1016"/>
                  </a:lnTo>
                  <a:lnTo>
                    <a:pt x="10499" y="1156"/>
                  </a:lnTo>
                  <a:lnTo>
                    <a:pt x="10717" y="1304"/>
                  </a:lnTo>
                  <a:lnTo>
                    <a:pt x="10925" y="1459"/>
                  </a:lnTo>
                  <a:lnTo>
                    <a:pt x="11122" y="1620"/>
                  </a:lnTo>
                  <a:lnTo>
                    <a:pt x="11309" y="1788"/>
                  </a:lnTo>
                  <a:lnTo>
                    <a:pt x="11484" y="1962"/>
                  </a:lnTo>
                  <a:lnTo>
                    <a:pt x="11647" y="2144"/>
                  </a:lnTo>
                  <a:lnTo>
                    <a:pt x="11799" y="2330"/>
                  </a:lnTo>
                  <a:lnTo>
                    <a:pt x="11937" y="2522"/>
                  </a:lnTo>
                  <a:lnTo>
                    <a:pt x="12063" y="2718"/>
                  </a:lnTo>
                  <a:lnTo>
                    <a:pt x="12175" y="2921"/>
                  </a:lnTo>
                  <a:lnTo>
                    <a:pt x="12274" y="3128"/>
                  </a:lnTo>
                  <a:lnTo>
                    <a:pt x="12358" y="3339"/>
                  </a:lnTo>
                  <a:lnTo>
                    <a:pt x="12428" y="3554"/>
                  </a:lnTo>
                  <a:lnTo>
                    <a:pt x="12484" y="3774"/>
                  </a:lnTo>
                  <a:lnTo>
                    <a:pt x="12523" y="3996"/>
                  </a:lnTo>
                  <a:lnTo>
                    <a:pt x="12548" y="4223"/>
                  </a:lnTo>
                  <a:lnTo>
                    <a:pt x="12556" y="4452"/>
                  </a:lnTo>
                  <a:close/>
                </a:path>
              </a:pathLst>
            </a:custGeom>
            <a:solidFill>
              <a:srgbClr val="8D51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 10"/>
            <p:cNvSpPr>
              <a:spLocks/>
            </p:cNvSpPr>
            <p:nvPr/>
          </p:nvSpPr>
          <p:spPr bwMode="auto">
            <a:xfrm>
              <a:off x="2228850" y="4276726"/>
              <a:ext cx="1284288" cy="942975"/>
            </a:xfrm>
            <a:custGeom>
              <a:avLst/>
              <a:gdLst>
                <a:gd name="T0" fmla="*/ 12104 w 12136"/>
                <a:gd name="T1" fmla="*/ 4907 h 8904"/>
                <a:gd name="T2" fmla="*/ 11944 w 12136"/>
                <a:gd name="T3" fmla="*/ 5564 h 8904"/>
                <a:gd name="T4" fmla="*/ 11659 w 12136"/>
                <a:gd name="T5" fmla="*/ 6185 h 8904"/>
                <a:gd name="T6" fmla="*/ 11258 w 12136"/>
                <a:gd name="T7" fmla="*/ 6760 h 8904"/>
                <a:gd name="T8" fmla="*/ 10750 w 12136"/>
                <a:gd name="T9" fmla="*/ 7283 h 8904"/>
                <a:gd name="T10" fmla="*/ 10148 w 12136"/>
                <a:gd name="T11" fmla="*/ 7747 h 8904"/>
                <a:gd name="T12" fmla="*/ 9461 w 12136"/>
                <a:gd name="T13" fmla="*/ 8143 h 8904"/>
                <a:gd name="T14" fmla="*/ 8699 w 12136"/>
                <a:gd name="T15" fmla="*/ 8464 h 8904"/>
                <a:gd name="T16" fmla="*/ 7872 w 12136"/>
                <a:gd name="T17" fmla="*/ 8703 h 8904"/>
                <a:gd name="T18" fmla="*/ 6992 w 12136"/>
                <a:gd name="T19" fmla="*/ 8852 h 8904"/>
                <a:gd name="T20" fmla="*/ 6068 w 12136"/>
                <a:gd name="T21" fmla="*/ 8904 h 8904"/>
                <a:gd name="T22" fmla="*/ 5144 w 12136"/>
                <a:gd name="T23" fmla="*/ 8852 h 8904"/>
                <a:gd name="T24" fmla="*/ 4264 w 12136"/>
                <a:gd name="T25" fmla="*/ 8703 h 8904"/>
                <a:gd name="T26" fmla="*/ 3437 w 12136"/>
                <a:gd name="T27" fmla="*/ 8464 h 8904"/>
                <a:gd name="T28" fmla="*/ 2675 w 12136"/>
                <a:gd name="T29" fmla="*/ 8143 h 8904"/>
                <a:gd name="T30" fmla="*/ 1988 w 12136"/>
                <a:gd name="T31" fmla="*/ 7747 h 8904"/>
                <a:gd name="T32" fmla="*/ 1386 w 12136"/>
                <a:gd name="T33" fmla="*/ 7283 h 8904"/>
                <a:gd name="T34" fmla="*/ 878 w 12136"/>
                <a:gd name="T35" fmla="*/ 6760 h 8904"/>
                <a:gd name="T36" fmla="*/ 477 w 12136"/>
                <a:gd name="T37" fmla="*/ 6185 h 8904"/>
                <a:gd name="T38" fmla="*/ 192 w 12136"/>
                <a:gd name="T39" fmla="*/ 5564 h 8904"/>
                <a:gd name="T40" fmla="*/ 32 w 12136"/>
                <a:gd name="T41" fmla="*/ 4907 h 8904"/>
                <a:gd name="T42" fmla="*/ 8 w 12136"/>
                <a:gd name="T43" fmla="*/ 4223 h 8904"/>
                <a:gd name="T44" fmla="*/ 123 w 12136"/>
                <a:gd name="T45" fmla="*/ 3554 h 8904"/>
                <a:gd name="T46" fmla="*/ 368 w 12136"/>
                <a:gd name="T47" fmla="*/ 2921 h 8904"/>
                <a:gd name="T48" fmla="*/ 733 w 12136"/>
                <a:gd name="T49" fmla="*/ 2330 h 8904"/>
                <a:gd name="T50" fmla="*/ 1205 w 12136"/>
                <a:gd name="T51" fmla="*/ 1788 h 8904"/>
                <a:gd name="T52" fmla="*/ 1777 w 12136"/>
                <a:gd name="T53" fmla="*/ 1304 h 8904"/>
                <a:gd name="T54" fmla="*/ 2438 w 12136"/>
                <a:gd name="T55" fmla="*/ 884 h 8904"/>
                <a:gd name="T56" fmla="*/ 3175 w 12136"/>
                <a:gd name="T57" fmla="*/ 537 h 8904"/>
                <a:gd name="T58" fmla="*/ 3981 w 12136"/>
                <a:gd name="T59" fmla="*/ 270 h 8904"/>
                <a:gd name="T60" fmla="*/ 4846 w 12136"/>
                <a:gd name="T61" fmla="*/ 90 h 8904"/>
                <a:gd name="T62" fmla="*/ 5756 w 12136"/>
                <a:gd name="T63" fmla="*/ 5 h 8904"/>
                <a:gd name="T64" fmla="*/ 6688 w 12136"/>
                <a:gd name="T65" fmla="*/ 23 h 8904"/>
                <a:gd name="T66" fmla="*/ 7585 w 12136"/>
                <a:gd name="T67" fmla="*/ 140 h 8904"/>
                <a:gd name="T68" fmla="*/ 8430 w 12136"/>
                <a:gd name="T69" fmla="*/ 350 h 8904"/>
                <a:gd name="T70" fmla="*/ 9214 w 12136"/>
                <a:gd name="T71" fmla="*/ 644 h 8904"/>
                <a:gd name="T72" fmla="*/ 9928 w 12136"/>
                <a:gd name="T73" fmla="*/ 1016 h 8904"/>
                <a:gd name="T74" fmla="*/ 10559 w 12136"/>
                <a:gd name="T75" fmla="*/ 1459 h 8904"/>
                <a:gd name="T76" fmla="*/ 11100 w 12136"/>
                <a:gd name="T77" fmla="*/ 1962 h 8904"/>
                <a:gd name="T78" fmla="*/ 11537 w 12136"/>
                <a:gd name="T79" fmla="*/ 2522 h 8904"/>
                <a:gd name="T80" fmla="*/ 11863 w 12136"/>
                <a:gd name="T81" fmla="*/ 3128 h 8904"/>
                <a:gd name="T82" fmla="*/ 12066 w 12136"/>
                <a:gd name="T83" fmla="*/ 3774 h 8904"/>
                <a:gd name="T84" fmla="*/ 12136 w 12136"/>
                <a:gd name="T85" fmla="*/ 4452 h 8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136" h="8904">
                  <a:moveTo>
                    <a:pt x="12136" y="4452"/>
                  </a:moveTo>
                  <a:lnTo>
                    <a:pt x="12128" y="4681"/>
                  </a:lnTo>
                  <a:lnTo>
                    <a:pt x="12104" y="4907"/>
                  </a:lnTo>
                  <a:lnTo>
                    <a:pt x="12066" y="5130"/>
                  </a:lnTo>
                  <a:lnTo>
                    <a:pt x="12013" y="5349"/>
                  </a:lnTo>
                  <a:lnTo>
                    <a:pt x="11944" y="5564"/>
                  </a:lnTo>
                  <a:lnTo>
                    <a:pt x="11863" y="5776"/>
                  </a:lnTo>
                  <a:lnTo>
                    <a:pt x="11767" y="5983"/>
                  </a:lnTo>
                  <a:lnTo>
                    <a:pt x="11659" y="6185"/>
                  </a:lnTo>
                  <a:lnTo>
                    <a:pt x="11537" y="6381"/>
                  </a:lnTo>
                  <a:lnTo>
                    <a:pt x="11403" y="6574"/>
                  </a:lnTo>
                  <a:lnTo>
                    <a:pt x="11258" y="6760"/>
                  </a:lnTo>
                  <a:lnTo>
                    <a:pt x="11100" y="6941"/>
                  </a:lnTo>
                  <a:lnTo>
                    <a:pt x="10930" y="7115"/>
                  </a:lnTo>
                  <a:lnTo>
                    <a:pt x="10750" y="7283"/>
                  </a:lnTo>
                  <a:lnTo>
                    <a:pt x="10559" y="7445"/>
                  </a:lnTo>
                  <a:lnTo>
                    <a:pt x="10359" y="7599"/>
                  </a:lnTo>
                  <a:lnTo>
                    <a:pt x="10148" y="7747"/>
                  </a:lnTo>
                  <a:lnTo>
                    <a:pt x="9928" y="7887"/>
                  </a:lnTo>
                  <a:lnTo>
                    <a:pt x="9698" y="8019"/>
                  </a:lnTo>
                  <a:lnTo>
                    <a:pt x="9461" y="8143"/>
                  </a:lnTo>
                  <a:lnTo>
                    <a:pt x="9214" y="8259"/>
                  </a:lnTo>
                  <a:lnTo>
                    <a:pt x="8961" y="8367"/>
                  </a:lnTo>
                  <a:lnTo>
                    <a:pt x="8699" y="8464"/>
                  </a:lnTo>
                  <a:lnTo>
                    <a:pt x="8430" y="8554"/>
                  </a:lnTo>
                  <a:lnTo>
                    <a:pt x="8154" y="8634"/>
                  </a:lnTo>
                  <a:lnTo>
                    <a:pt x="7872" y="8703"/>
                  </a:lnTo>
                  <a:lnTo>
                    <a:pt x="7585" y="8763"/>
                  </a:lnTo>
                  <a:lnTo>
                    <a:pt x="7291" y="8813"/>
                  </a:lnTo>
                  <a:lnTo>
                    <a:pt x="6992" y="8852"/>
                  </a:lnTo>
                  <a:lnTo>
                    <a:pt x="6688" y="8880"/>
                  </a:lnTo>
                  <a:lnTo>
                    <a:pt x="6380" y="8898"/>
                  </a:lnTo>
                  <a:lnTo>
                    <a:pt x="6068" y="8904"/>
                  </a:lnTo>
                  <a:lnTo>
                    <a:pt x="5756" y="8898"/>
                  </a:lnTo>
                  <a:lnTo>
                    <a:pt x="5448" y="8880"/>
                  </a:lnTo>
                  <a:lnTo>
                    <a:pt x="5144" y="8852"/>
                  </a:lnTo>
                  <a:lnTo>
                    <a:pt x="4846" y="8813"/>
                  </a:lnTo>
                  <a:lnTo>
                    <a:pt x="4551" y="8763"/>
                  </a:lnTo>
                  <a:lnTo>
                    <a:pt x="4264" y="8703"/>
                  </a:lnTo>
                  <a:lnTo>
                    <a:pt x="3981" y="8634"/>
                  </a:lnTo>
                  <a:lnTo>
                    <a:pt x="3706" y="8554"/>
                  </a:lnTo>
                  <a:lnTo>
                    <a:pt x="3437" y="8464"/>
                  </a:lnTo>
                  <a:lnTo>
                    <a:pt x="3175" y="8367"/>
                  </a:lnTo>
                  <a:lnTo>
                    <a:pt x="2922" y="8259"/>
                  </a:lnTo>
                  <a:lnTo>
                    <a:pt x="2675" y="8143"/>
                  </a:lnTo>
                  <a:lnTo>
                    <a:pt x="2438" y="8019"/>
                  </a:lnTo>
                  <a:lnTo>
                    <a:pt x="2208" y="7887"/>
                  </a:lnTo>
                  <a:lnTo>
                    <a:pt x="1988" y="7747"/>
                  </a:lnTo>
                  <a:lnTo>
                    <a:pt x="1777" y="7599"/>
                  </a:lnTo>
                  <a:lnTo>
                    <a:pt x="1576" y="7445"/>
                  </a:lnTo>
                  <a:lnTo>
                    <a:pt x="1386" y="7283"/>
                  </a:lnTo>
                  <a:lnTo>
                    <a:pt x="1205" y="7115"/>
                  </a:lnTo>
                  <a:lnTo>
                    <a:pt x="1036" y="6941"/>
                  </a:lnTo>
                  <a:lnTo>
                    <a:pt x="878" y="6760"/>
                  </a:lnTo>
                  <a:lnTo>
                    <a:pt x="733" y="6574"/>
                  </a:lnTo>
                  <a:lnTo>
                    <a:pt x="598" y="6381"/>
                  </a:lnTo>
                  <a:lnTo>
                    <a:pt x="477" y="6185"/>
                  </a:lnTo>
                  <a:lnTo>
                    <a:pt x="368" y="5983"/>
                  </a:lnTo>
                  <a:lnTo>
                    <a:pt x="273" y="5776"/>
                  </a:lnTo>
                  <a:lnTo>
                    <a:pt x="192" y="5564"/>
                  </a:lnTo>
                  <a:lnTo>
                    <a:pt x="123" y="5349"/>
                  </a:lnTo>
                  <a:lnTo>
                    <a:pt x="70" y="5130"/>
                  </a:lnTo>
                  <a:lnTo>
                    <a:pt x="32" y="4907"/>
                  </a:lnTo>
                  <a:lnTo>
                    <a:pt x="8" y="4681"/>
                  </a:lnTo>
                  <a:lnTo>
                    <a:pt x="0" y="4452"/>
                  </a:lnTo>
                  <a:lnTo>
                    <a:pt x="8" y="4223"/>
                  </a:lnTo>
                  <a:lnTo>
                    <a:pt x="32" y="3996"/>
                  </a:lnTo>
                  <a:lnTo>
                    <a:pt x="70" y="3774"/>
                  </a:lnTo>
                  <a:lnTo>
                    <a:pt x="123" y="3554"/>
                  </a:lnTo>
                  <a:lnTo>
                    <a:pt x="192" y="3339"/>
                  </a:lnTo>
                  <a:lnTo>
                    <a:pt x="273" y="3128"/>
                  </a:lnTo>
                  <a:lnTo>
                    <a:pt x="368" y="2921"/>
                  </a:lnTo>
                  <a:lnTo>
                    <a:pt x="477" y="2718"/>
                  </a:lnTo>
                  <a:lnTo>
                    <a:pt x="598" y="2522"/>
                  </a:lnTo>
                  <a:lnTo>
                    <a:pt x="733" y="2330"/>
                  </a:lnTo>
                  <a:lnTo>
                    <a:pt x="878" y="2144"/>
                  </a:lnTo>
                  <a:lnTo>
                    <a:pt x="1036" y="1962"/>
                  </a:lnTo>
                  <a:lnTo>
                    <a:pt x="1205" y="1788"/>
                  </a:lnTo>
                  <a:lnTo>
                    <a:pt x="1386" y="1620"/>
                  </a:lnTo>
                  <a:lnTo>
                    <a:pt x="1576" y="1459"/>
                  </a:lnTo>
                  <a:lnTo>
                    <a:pt x="1777" y="1304"/>
                  </a:lnTo>
                  <a:lnTo>
                    <a:pt x="1988" y="1156"/>
                  </a:lnTo>
                  <a:lnTo>
                    <a:pt x="2208" y="1016"/>
                  </a:lnTo>
                  <a:lnTo>
                    <a:pt x="2438" y="884"/>
                  </a:lnTo>
                  <a:lnTo>
                    <a:pt x="2675" y="761"/>
                  </a:lnTo>
                  <a:lnTo>
                    <a:pt x="2922" y="644"/>
                  </a:lnTo>
                  <a:lnTo>
                    <a:pt x="3175" y="537"/>
                  </a:lnTo>
                  <a:lnTo>
                    <a:pt x="3437" y="439"/>
                  </a:lnTo>
                  <a:lnTo>
                    <a:pt x="3706" y="350"/>
                  </a:lnTo>
                  <a:lnTo>
                    <a:pt x="3981" y="270"/>
                  </a:lnTo>
                  <a:lnTo>
                    <a:pt x="4264" y="200"/>
                  </a:lnTo>
                  <a:lnTo>
                    <a:pt x="4551" y="140"/>
                  </a:lnTo>
                  <a:lnTo>
                    <a:pt x="4846" y="90"/>
                  </a:lnTo>
                  <a:lnTo>
                    <a:pt x="5144" y="51"/>
                  </a:lnTo>
                  <a:lnTo>
                    <a:pt x="5448" y="23"/>
                  </a:lnTo>
                  <a:lnTo>
                    <a:pt x="5756" y="5"/>
                  </a:lnTo>
                  <a:lnTo>
                    <a:pt x="6068" y="0"/>
                  </a:lnTo>
                  <a:lnTo>
                    <a:pt x="6380" y="5"/>
                  </a:lnTo>
                  <a:lnTo>
                    <a:pt x="6688" y="23"/>
                  </a:lnTo>
                  <a:lnTo>
                    <a:pt x="6992" y="51"/>
                  </a:lnTo>
                  <a:lnTo>
                    <a:pt x="7291" y="90"/>
                  </a:lnTo>
                  <a:lnTo>
                    <a:pt x="7585" y="140"/>
                  </a:lnTo>
                  <a:lnTo>
                    <a:pt x="7872" y="200"/>
                  </a:lnTo>
                  <a:lnTo>
                    <a:pt x="8154" y="270"/>
                  </a:lnTo>
                  <a:lnTo>
                    <a:pt x="8430" y="350"/>
                  </a:lnTo>
                  <a:lnTo>
                    <a:pt x="8699" y="439"/>
                  </a:lnTo>
                  <a:lnTo>
                    <a:pt x="8961" y="537"/>
                  </a:lnTo>
                  <a:lnTo>
                    <a:pt x="9214" y="644"/>
                  </a:lnTo>
                  <a:lnTo>
                    <a:pt x="9461" y="761"/>
                  </a:lnTo>
                  <a:lnTo>
                    <a:pt x="9698" y="884"/>
                  </a:lnTo>
                  <a:lnTo>
                    <a:pt x="9928" y="1016"/>
                  </a:lnTo>
                  <a:lnTo>
                    <a:pt x="10148" y="1156"/>
                  </a:lnTo>
                  <a:lnTo>
                    <a:pt x="10359" y="1304"/>
                  </a:lnTo>
                  <a:lnTo>
                    <a:pt x="10559" y="1459"/>
                  </a:lnTo>
                  <a:lnTo>
                    <a:pt x="10750" y="1620"/>
                  </a:lnTo>
                  <a:lnTo>
                    <a:pt x="10930" y="1788"/>
                  </a:lnTo>
                  <a:lnTo>
                    <a:pt x="11100" y="1962"/>
                  </a:lnTo>
                  <a:lnTo>
                    <a:pt x="11258" y="2144"/>
                  </a:lnTo>
                  <a:lnTo>
                    <a:pt x="11403" y="2330"/>
                  </a:lnTo>
                  <a:lnTo>
                    <a:pt x="11537" y="2522"/>
                  </a:lnTo>
                  <a:lnTo>
                    <a:pt x="11659" y="2718"/>
                  </a:lnTo>
                  <a:lnTo>
                    <a:pt x="11767" y="2921"/>
                  </a:lnTo>
                  <a:lnTo>
                    <a:pt x="11863" y="3128"/>
                  </a:lnTo>
                  <a:lnTo>
                    <a:pt x="11944" y="3339"/>
                  </a:lnTo>
                  <a:lnTo>
                    <a:pt x="12013" y="3554"/>
                  </a:lnTo>
                  <a:lnTo>
                    <a:pt x="12066" y="3774"/>
                  </a:lnTo>
                  <a:lnTo>
                    <a:pt x="12104" y="3996"/>
                  </a:lnTo>
                  <a:lnTo>
                    <a:pt x="12128" y="4223"/>
                  </a:lnTo>
                  <a:lnTo>
                    <a:pt x="12136" y="4452"/>
                  </a:lnTo>
                  <a:close/>
                </a:path>
              </a:pathLst>
            </a:custGeom>
            <a:solidFill>
              <a:srgbClr val="BB7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11"/>
            <p:cNvSpPr>
              <a:spLocks/>
            </p:cNvSpPr>
            <p:nvPr/>
          </p:nvSpPr>
          <p:spPr bwMode="auto">
            <a:xfrm>
              <a:off x="2286000" y="4194176"/>
              <a:ext cx="1225550" cy="938213"/>
            </a:xfrm>
            <a:custGeom>
              <a:avLst/>
              <a:gdLst>
                <a:gd name="T0" fmla="*/ 3135 w 11584"/>
                <a:gd name="T1" fmla="*/ 7939 h 8862"/>
                <a:gd name="T2" fmla="*/ 2034 w 11584"/>
                <a:gd name="T3" fmla="*/ 7389 h 8862"/>
                <a:gd name="T4" fmla="*/ 1659 w 11584"/>
                <a:gd name="T5" fmla="*/ 7003 h 8862"/>
                <a:gd name="T6" fmla="*/ 1786 w 11584"/>
                <a:gd name="T7" fmla="*/ 6791 h 8862"/>
                <a:gd name="T8" fmla="*/ 1401 w 11584"/>
                <a:gd name="T9" fmla="*/ 6868 h 8862"/>
                <a:gd name="T10" fmla="*/ 1072 w 11584"/>
                <a:gd name="T11" fmla="*/ 6697 h 8862"/>
                <a:gd name="T12" fmla="*/ 784 w 11584"/>
                <a:gd name="T13" fmla="*/ 6363 h 8862"/>
                <a:gd name="T14" fmla="*/ 691 w 11584"/>
                <a:gd name="T15" fmla="*/ 5982 h 8862"/>
                <a:gd name="T16" fmla="*/ 529 w 11584"/>
                <a:gd name="T17" fmla="*/ 5657 h 8862"/>
                <a:gd name="T18" fmla="*/ 68 w 11584"/>
                <a:gd name="T19" fmla="*/ 5594 h 8862"/>
                <a:gd name="T20" fmla="*/ 721 w 11584"/>
                <a:gd name="T21" fmla="*/ 5516 h 8862"/>
                <a:gd name="T22" fmla="*/ 182 w 11584"/>
                <a:gd name="T23" fmla="*/ 5015 h 8862"/>
                <a:gd name="T24" fmla="*/ 165 w 11584"/>
                <a:gd name="T25" fmla="*/ 4713 h 8862"/>
                <a:gd name="T26" fmla="*/ 546 w 11584"/>
                <a:gd name="T27" fmla="*/ 5231 h 8862"/>
                <a:gd name="T28" fmla="*/ 623 w 11584"/>
                <a:gd name="T29" fmla="*/ 4879 h 8862"/>
                <a:gd name="T30" fmla="*/ 41 w 11584"/>
                <a:gd name="T31" fmla="*/ 5281 h 8862"/>
                <a:gd name="T32" fmla="*/ 235 w 11584"/>
                <a:gd name="T33" fmla="*/ 4821 h 8862"/>
                <a:gd name="T34" fmla="*/ 733 w 11584"/>
                <a:gd name="T35" fmla="*/ 4793 h 8862"/>
                <a:gd name="T36" fmla="*/ 646 w 11584"/>
                <a:gd name="T37" fmla="*/ 4435 h 8862"/>
                <a:gd name="T38" fmla="*/ 108 w 11584"/>
                <a:gd name="T39" fmla="*/ 3680 h 8862"/>
                <a:gd name="T40" fmla="*/ 479 w 11584"/>
                <a:gd name="T41" fmla="*/ 3105 h 8862"/>
                <a:gd name="T42" fmla="*/ 482 w 11584"/>
                <a:gd name="T43" fmla="*/ 2041 h 8862"/>
                <a:gd name="T44" fmla="*/ 2197 w 11584"/>
                <a:gd name="T45" fmla="*/ 282 h 8862"/>
                <a:gd name="T46" fmla="*/ 9045 w 11584"/>
                <a:gd name="T47" fmla="*/ 346 h 8862"/>
                <a:gd name="T48" fmla="*/ 10433 w 11584"/>
                <a:gd name="T49" fmla="*/ 1129 h 8862"/>
                <a:gd name="T50" fmla="*/ 10771 w 11584"/>
                <a:gd name="T51" fmla="*/ 864 h 8862"/>
                <a:gd name="T52" fmla="*/ 10790 w 11584"/>
                <a:gd name="T53" fmla="*/ 1091 h 8862"/>
                <a:gd name="T54" fmla="*/ 10848 w 11584"/>
                <a:gd name="T55" fmla="*/ 1575 h 8862"/>
                <a:gd name="T56" fmla="*/ 11393 w 11584"/>
                <a:gd name="T57" fmla="*/ 2974 h 8862"/>
                <a:gd name="T58" fmla="*/ 11261 w 11584"/>
                <a:gd name="T59" fmla="*/ 3140 h 8862"/>
                <a:gd name="T60" fmla="*/ 11083 w 11584"/>
                <a:gd name="T61" fmla="*/ 2372 h 8862"/>
                <a:gd name="T62" fmla="*/ 11154 w 11584"/>
                <a:gd name="T63" fmla="*/ 3272 h 8862"/>
                <a:gd name="T64" fmla="*/ 11557 w 11584"/>
                <a:gd name="T65" fmla="*/ 4209 h 8862"/>
                <a:gd name="T66" fmla="*/ 11573 w 11584"/>
                <a:gd name="T67" fmla="*/ 4561 h 8862"/>
                <a:gd name="T68" fmla="*/ 11554 w 11584"/>
                <a:gd name="T69" fmla="*/ 5343 h 8862"/>
                <a:gd name="T70" fmla="*/ 11336 w 11584"/>
                <a:gd name="T71" fmla="*/ 5355 h 8862"/>
                <a:gd name="T72" fmla="*/ 11351 w 11584"/>
                <a:gd name="T73" fmla="*/ 5127 h 8862"/>
                <a:gd name="T74" fmla="*/ 11180 w 11584"/>
                <a:gd name="T75" fmla="*/ 5801 h 8862"/>
                <a:gd name="T76" fmla="*/ 11040 w 11584"/>
                <a:gd name="T77" fmla="*/ 5685 h 8862"/>
                <a:gd name="T78" fmla="*/ 10732 w 11584"/>
                <a:gd name="T79" fmla="*/ 5676 h 8862"/>
                <a:gd name="T80" fmla="*/ 10642 w 11584"/>
                <a:gd name="T81" fmla="*/ 5970 h 8862"/>
                <a:gd name="T82" fmla="*/ 10399 w 11584"/>
                <a:gd name="T83" fmla="*/ 6295 h 8862"/>
                <a:gd name="T84" fmla="*/ 10162 w 11584"/>
                <a:gd name="T85" fmla="*/ 6563 h 8862"/>
                <a:gd name="T86" fmla="*/ 10074 w 11584"/>
                <a:gd name="T87" fmla="*/ 6455 h 8862"/>
                <a:gd name="T88" fmla="*/ 9873 w 11584"/>
                <a:gd name="T89" fmla="*/ 6483 h 8862"/>
                <a:gd name="T90" fmla="*/ 9701 w 11584"/>
                <a:gd name="T91" fmla="*/ 6670 h 8862"/>
                <a:gd name="T92" fmla="*/ 9560 w 11584"/>
                <a:gd name="T93" fmla="*/ 7081 h 8862"/>
                <a:gd name="T94" fmla="*/ 9180 w 11584"/>
                <a:gd name="T95" fmla="*/ 7396 h 8862"/>
                <a:gd name="T96" fmla="*/ 9056 w 11584"/>
                <a:gd name="T97" fmla="*/ 7465 h 8862"/>
                <a:gd name="T98" fmla="*/ 8682 w 11584"/>
                <a:gd name="T99" fmla="*/ 7745 h 8862"/>
                <a:gd name="T100" fmla="*/ 8162 w 11584"/>
                <a:gd name="T101" fmla="*/ 8120 h 8862"/>
                <a:gd name="T102" fmla="*/ 6963 w 11584"/>
                <a:gd name="T103" fmla="*/ 8197 h 8862"/>
                <a:gd name="T104" fmla="*/ 6291 w 11584"/>
                <a:gd name="T105" fmla="*/ 8696 h 8862"/>
                <a:gd name="T106" fmla="*/ 5806 w 11584"/>
                <a:gd name="T107" fmla="*/ 8486 h 8862"/>
                <a:gd name="T108" fmla="*/ 4789 w 11584"/>
                <a:gd name="T109" fmla="*/ 8775 h 8862"/>
                <a:gd name="T110" fmla="*/ 4992 w 11584"/>
                <a:gd name="T111" fmla="*/ 8481 h 8862"/>
                <a:gd name="T112" fmla="*/ 4451 w 11584"/>
                <a:gd name="T113" fmla="*/ 8827 h 8862"/>
                <a:gd name="T114" fmla="*/ 3909 w 11584"/>
                <a:gd name="T115" fmla="*/ 8657 h 8862"/>
                <a:gd name="T116" fmla="*/ 3958 w 11584"/>
                <a:gd name="T117" fmla="*/ 8404 h 8862"/>
                <a:gd name="T118" fmla="*/ 4452 w 11584"/>
                <a:gd name="T119" fmla="*/ 8727 h 8862"/>
                <a:gd name="T120" fmla="*/ 4505 w 11584"/>
                <a:gd name="T121" fmla="*/ 8570 h 8862"/>
                <a:gd name="T122" fmla="*/ 3749 w 11584"/>
                <a:gd name="T123" fmla="*/ 7919 h 8862"/>
                <a:gd name="T124" fmla="*/ 3430 w 11584"/>
                <a:gd name="T125" fmla="*/ 7991 h 8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84" h="8862">
                  <a:moveTo>
                    <a:pt x="3378" y="8082"/>
                  </a:moveTo>
                  <a:lnTo>
                    <a:pt x="3376" y="8078"/>
                  </a:lnTo>
                  <a:lnTo>
                    <a:pt x="3371" y="8067"/>
                  </a:lnTo>
                  <a:lnTo>
                    <a:pt x="3360" y="8049"/>
                  </a:lnTo>
                  <a:lnTo>
                    <a:pt x="3342" y="8021"/>
                  </a:lnTo>
                  <a:lnTo>
                    <a:pt x="3330" y="8005"/>
                  </a:lnTo>
                  <a:lnTo>
                    <a:pt x="3316" y="7986"/>
                  </a:lnTo>
                  <a:lnTo>
                    <a:pt x="3300" y="7965"/>
                  </a:lnTo>
                  <a:lnTo>
                    <a:pt x="3280" y="7942"/>
                  </a:lnTo>
                  <a:lnTo>
                    <a:pt x="3258" y="7916"/>
                  </a:lnTo>
                  <a:lnTo>
                    <a:pt x="3232" y="7889"/>
                  </a:lnTo>
                  <a:lnTo>
                    <a:pt x="3204" y="7858"/>
                  </a:lnTo>
                  <a:lnTo>
                    <a:pt x="3172" y="7826"/>
                  </a:lnTo>
                  <a:lnTo>
                    <a:pt x="3173" y="7833"/>
                  </a:lnTo>
                  <a:lnTo>
                    <a:pt x="3174" y="7849"/>
                  </a:lnTo>
                  <a:lnTo>
                    <a:pt x="3175" y="7860"/>
                  </a:lnTo>
                  <a:lnTo>
                    <a:pt x="3175" y="7871"/>
                  </a:lnTo>
                  <a:lnTo>
                    <a:pt x="3174" y="7884"/>
                  </a:lnTo>
                  <a:lnTo>
                    <a:pt x="3172" y="7896"/>
                  </a:lnTo>
                  <a:lnTo>
                    <a:pt x="3169" y="7908"/>
                  </a:lnTo>
                  <a:lnTo>
                    <a:pt x="3165" y="7918"/>
                  </a:lnTo>
                  <a:lnTo>
                    <a:pt x="3162" y="7923"/>
                  </a:lnTo>
                  <a:lnTo>
                    <a:pt x="3159" y="7928"/>
                  </a:lnTo>
                  <a:lnTo>
                    <a:pt x="3155" y="7931"/>
                  </a:lnTo>
                  <a:lnTo>
                    <a:pt x="3151" y="7934"/>
                  </a:lnTo>
                  <a:lnTo>
                    <a:pt x="3146" y="7937"/>
                  </a:lnTo>
                  <a:lnTo>
                    <a:pt x="3141" y="7938"/>
                  </a:lnTo>
                  <a:lnTo>
                    <a:pt x="3135" y="7939"/>
                  </a:lnTo>
                  <a:lnTo>
                    <a:pt x="3128" y="7939"/>
                  </a:lnTo>
                  <a:lnTo>
                    <a:pt x="3121" y="7938"/>
                  </a:lnTo>
                  <a:lnTo>
                    <a:pt x="3113" y="7936"/>
                  </a:lnTo>
                  <a:lnTo>
                    <a:pt x="3105" y="7933"/>
                  </a:lnTo>
                  <a:lnTo>
                    <a:pt x="3096" y="7929"/>
                  </a:lnTo>
                  <a:lnTo>
                    <a:pt x="3036" y="7899"/>
                  </a:lnTo>
                  <a:lnTo>
                    <a:pt x="3006" y="7884"/>
                  </a:lnTo>
                  <a:lnTo>
                    <a:pt x="2995" y="7878"/>
                  </a:lnTo>
                  <a:lnTo>
                    <a:pt x="2993" y="7877"/>
                  </a:lnTo>
                  <a:lnTo>
                    <a:pt x="2977" y="7870"/>
                  </a:lnTo>
                  <a:lnTo>
                    <a:pt x="2933" y="7851"/>
                  </a:lnTo>
                  <a:lnTo>
                    <a:pt x="2867" y="7821"/>
                  </a:lnTo>
                  <a:lnTo>
                    <a:pt x="2784" y="7781"/>
                  </a:lnTo>
                  <a:lnTo>
                    <a:pt x="2738" y="7758"/>
                  </a:lnTo>
                  <a:lnTo>
                    <a:pt x="2691" y="7734"/>
                  </a:lnTo>
                  <a:lnTo>
                    <a:pt x="2641" y="7708"/>
                  </a:lnTo>
                  <a:lnTo>
                    <a:pt x="2592" y="7682"/>
                  </a:lnTo>
                  <a:lnTo>
                    <a:pt x="2543" y="7654"/>
                  </a:lnTo>
                  <a:lnTo>
                    <a:pt x="2495" y="7627"/>
                  </a:lnTo>
                  <a:lnTo>
                    <a:pt x="2448" y="7598"/>
                  </a:lnTo>
                  <a:lnTo>
                    <a:pt x="2403" y="7569"/>
                  </a:lnTo>
                  <a:lnTo>
                    <a:pt x="2377" y="7558"/>
                  </a:lnTo>
                  <a:lnTo>
                    <a:pt x="2309" y="7527"/>
                  </a:lnTo>
                  <a:lnTo>
                    <a:pt x="2262" y="7505"/>
                  </a:lnTo>
                  <a:lnTo>
                    <a:pt x="2210" y="7480"/>
                  </a:lnTo>
                  <a:lnTo>
                    <a:pt x="2154" y="7452"/>
                  </a:lnTo>
                  <a:lnTo>
                    <a:pt x="2095" y="7421"/>
                  </a:lnTo>
                  <a:lnTo>
                    <a:pt x="2034" y="7389"/>
                  </a:lnTo>
                  <a:lnTo>
                    <a:pt x="1974" y="7356"/>
                  </a:lnTo>
                  <a:lnTo>
                    <a:pt x="1944" y="7339"/>
                  </a:lnTo>
                  <a:lnTo>
                    <a:pt x="1916" y="7322"/>
                  </a:lnTo>
                  <a:lnTo>
                    <a:pt x="1888" y="7305"/>
                  </a:lnTo>
                  <a:lnTo>
                    <a:pt x="1862" y="7287"/>
                  </a:lnTo>
                  <a:lnTo>
                    <a:pt x="1836" y="7270"/>
                  </a:lnTo>
                  <a:lnTo>
                    <a:pt x="1812" y="7254"/>
                  </a:lnTo>
                  <a:lnTo>
                    <a:pt x="1789" y="7237"/>
                  </a:lnTo>
                  <a:lnTo>
                    <a:pt x="1769" y="7220"/>
                  </a:lnTo>
                  <a:lnTo>
                    <a:pt x="1751" y="7204"/>
                  </a:lnTo>
                  <a:lnTo>
                    <a:pt x="1734" y="7189"/>
                  </a:lnTo>
                  <a:lnTo>
                    <a:pt x="1721" y="7173"/>
                  </a:lnTo>
                  <a:lnTo>
                    <a:pt x="1710" y="7158"/>
                  </a:lnTo>
                  <a:lnTo>
                    <a:pt x="1701" y="7144"/>
                  </a:lnTo>
                  <a:lnTo>
                    <a:pt x="1693" y="7131"/>
                  </a:lnTo>
                  <a:lnTo>
                    <a:pt x="1685" y="7117"/>
                  </a:lnTo>
                  <a:lnTo>
                    <a:pt x="1678" y="7105"/>
                  </a:lnTo>
                  <a:lnTo>
                    <a:pt x="1673" y="7093"/>
                  </a:lnTo>
                  <a:lnTo>
                    <a:pt x="1668" y="7081"/>
                  </a:lnTo>
                  <a:lnTo>
                    <a:pt x="1664" y="7069"/>
                  </a:lnTo>
                  <a:lnTo>
                    <a:pt x="1661" y="7059"/>
                  </a:lnTo>
                  <a:lnTo>
                    <a:pt x="1658" y="7049"/>
                  </a:lnTo>
                  <a:lnTo>
                    <a:pt x="1657" y="7040"/>
                  </a:lnTo>
                  <a:lnTo>
                    <a:pt x="1656" y="7032"/>
                  </a:lnTo>
                  <a:lnTo>
                    <a:pt x="1656" y="7024"/>
                  </a:lnTo>
                  <a:lnTo>
                    <a:pt x="1656" y="7016"/>
                  </a:lnTo>
                  <a:lnTo>
                    <a:pt x="1657" y="7009"/>
                  </a:lnTo>
                  <a:lnTo>
                    <a:pt x="1659" y="7003"/>
                  </a:lnTo>
                  <a:lnTo>
                    <a:pt x="1662" y="6998"/>
                  </a:lnTo>
                  <a:lnTo>
                    <a:pt x="1665" y="6994"/>
                  </a:lnTo>
                  <a:lnTo>
                    <a:pt x="1669" y="6990"/>
                  </a:lnTo>
                  <a:lnTo>
                    <a:pt x="1674" y="6988"/>
                  </a:lnTo>
                  <a:lnTo>
                    <a:pt x="1679" y="6986"/>
                  </a:lnTo>
                  <a:lnTo>
                    <a:pt x="1685" y="6984"/>
                  </a:lnTo>
                  <a:lnTo>
                    <a:pt x="1692" y="6984"/>
                  </a:lnTo>
                  <a:lnTo>
                    <a:pt x="1699" y="6984"/>
                  </a:lnTo>
                  <a:lnTo>
                    <a:pt x="1707" y="6986"/>
                  </a:lnTo>
                  <a:lnTo>
                    <a:pt x="1715" y="6988"/>
                  </a:lnTo>
                  <a:lnTo>
                    <a:pt x="1723" y="6991"/>
                  </a:lnTo>
                  <a:lnTo>
                    <a:pt x="1732" y="6995"/>
                  </a:lnTo>
                  <a:lnTo>
                    <a:pt x="1743" y="7000"/>
                  </a:lnTo>
                  <a:lnTo>
                    <a:pt x="1753" y="7006"/>
                  </a:lnTo>
                  <a:lnTo>
                    <a:pt x="1764" y="7013"/>
                  </a:lnTo>
                  <a:lnTo>
                    <a:pt x="1775" y="7021"/>
                  </a:lnTo>
                  <a:lnTo>
                    <a:pt x="1787" y="7031"/>
                  </a:lnTo>
                  <a:lnTo>
                    <a:pt x="1832" y="7066"/>
                  </a:lnTo>
                  <a:lnTo>
                    <a:pt x="1873" y="7098"/>
                  </a:lnTo>
                  <a:lnTo>
                    <a:pt x="1909" y="7124"/>
                  </a:lnTo>
                  <a:lnTo>
                    <a:pt x="1938" y="7146"/>
                  </a:lnTo>
                  <a:lnTo>
                    <a:pt x="1962" y="7162"/>
                  </a:lnTo>
                  <a:lnTo>
                    <a:pt x="1978" y="7174"/>
                  </a:lnTo>
                  <a:lnTo>
                    <a:pt x="1989" y="7181"/>
                  </a:lnTo>
                  <a:lnTo>
                    <a:pt x="1992" y="7185"/>
                  </a:lnTo>
                  <a:lnTo>
                    <a:pt x="1813" y="6748"/>
                  </a:lnTo>
                  <a:lnTo>
                    <a:pt x="1806" y="6761"/>
                  </a:lnTo>
                  <a:lnTo>
                    <a:pt x="1786" y="6791"/>
                  </a:lnTo>
                  <a:lnTo>
                    <a:pt x="1773" y="6813"/>
                  </a:lnTo>
                  <a:lnTo>
                    <a:pt x="1757" y="6835"/>
                  </a:lnTo>
                  <a:lnTo>
                    <a:pt x="1740" y="6858"/>
                  </a:lnTo>
                  <a:lnTo>
                    <a:pt x="1720" y="6883"/>
                  </a:lnTo>
                  <a:lnTo>
                    <a:pt x="1699" y="6906"/>
                  </a:lnTo>
                  <a:lnTo>
                    <a:pt x="1676" y="6929"/>
                  </a:lnTo>
                  <a:lnTo>
                    <a:pt x="1664" y="6939"/>
                  </a:lnTo>
                  <a:lnTo>
                    <a:pt x="1653" y="6948"/>
                  </a:lnTo>
                  <a:lnTo>
                    <a:pt x="1641" y="6957"/>
                  </a:lnTo>
                  <a:lnTo>
                    <a:pt x="1628" y="6964"/>
                  </a:lnTo>
                  <a:lnTo>
                    <a:pt x="1616" y="6972"/>
                  </a:lnTo>
                  <a:lnTo>
                    <a:pt x="1604" y="6977"/>
                  </a:lnTo>
                  <a:lnTo>
                    <a:pt x="1592" y="6981"/>
                  </a:lnTo>
                  <a:lnTo>
                    <a:pt x="1580" y="6984"/>
                  </a:lnTo>
                  <a:lnTo>
                    <a:pt x="1567" y="6985"/>
                  </a:lnTo>
                  <a:lnTo>
                    <a:pt x="1555" y="6985"/>
                  </a:lnTo>
                  <a:lnTo>
                    <a:pt x="1543" y="6983"/>
                  </a:lnTo>
                  <a:lnTo>
                    <a:pt x="1531" y="6979"/>
                  </a:lnTo>
                  <a:lnTo>
                    <a:pt x="1518" y="6974"/>
                  </a:lnTo>
                  <a:lnTo>
                    <a:pt x="1507" y="6967"/>
                  </a:lnTo>
                  <a:lnTo>
                    <a:pt x="1495" y="6960"/>
                  </a:lnTo>
                  <a:lnTo>
                    <a:pt x="1484" y="6952"/>
                  </a:lnTo>
                  <a:lnTo>
                    <a:pt x="1473" y="6943"/>
                  </a:lnTo>
                  <a:lnTo>
                    <a:pt x="1461" y="6934"/>
                  </a:lnTo>
                  <a:lnTo>
                    <a:pt x="1451" y="6924"/>
                  </a:lnTo>
                  <a:lnTo>
                    <a:pt x="1440" y="6913"/>
                  </a:lnTo>
                  <a:lnTo>
                    <a:pt x="1421" y="6891"/>
                  </a:lnTo>
                  <a:lnTo>
                    <a:pt x="1401" y="6868"/>
                  </a:lnTo>
                  <a:lnTo>
                    <a:pt x="1383" y="6843"/>
                  </a:lnTo>
                  <a:lnTo>
                    <a:pt x="1367" y="6819"/>
                  </a:lnTo>
                  <a:lnTo>
                    <a:pt x="1352" y="6795"/>
                  </a:lnTo>
                  <a:lnTo>
                    <a:pt x="1339" y="6773"/>
                  </a:lnTo>
                  <a:lnTo>
                    <a:pt x="1327" y="6752"/>
                  </a:lnTo>
                  <a:lnTo>
                    <a:pt x="1318" y="6734"/>
                  </a:lnTo>
                  <a:lnTo>
                    <a:pt x="1304" y="6707"/>
                  </a:lnTo>
                  <a:lnTo>
                    <a:pt x="1299" y="6696"/>
                  </a:lnTo>
                  <a:lnTo>
                    <a:pt x="1298" y="6698"/>
                  </a:lnTo>
                  <a:lnTo>
                    <a:pt x="1293" y="6705"/>
                  </a:lnTo>
                  <a:lnTo>
                    <a:pt x="1290" y="6708"/>
                  </a:lnTo>
                  <a:lnTo>
                    <a:pt x="1285" y="6712"/>
                  </a:lnTo>
                  <a:lnTo>
                    <a:pt x="1278" y="6716"/>
                  </a:lnTo>
                  <a:lnTo>
                    <a:pt x="1271" y="6719"/>
                  </a:lnTo>
                  <a:lnTo>
                    <a:pt x="1262" y="6723"/>
                  </a:lnTo>
                  <a:lnTo>
                    <a:pt x="1250" y="6726"/>
                  </a:lnTo>
                  <a:lnTo>
                    <a:pt x="1238" y="6728"/>
                  </a:lnTo>
                  <a:lnTo>
                    <a:pt x="1224" y="6729"/>
                  </a:lnTo>
                  <a:lnTo>
                    <a:pt x="1208" y="6730"/>
                  </a:lnTo>
                  <a:lnTo>
                    <a:pt x="1189" y="6729"/>
                  </a:lnTo>
                  <a:lnTo>
                    <a:pt x="1169" y="6726"/>
                  </a:lnTo>
                  <a:lnTo>
                    <a:pt x="1145" y="6723"/>
                  </a:lnTo>
                  <a:lnTo>
                    <a:pt x="1133" y="6720"/>
                  </a:lnTo>
                  <a:lnTo>
                    <a:pt x="1121" y="6717"/>
                  </a:lnTo>
                  <a:lnTo>
                    <a:pt x="1109" y="6713"/>
                  </a:lnTo>
                  <a:lnTo>
                    <a:pt x="1096" y="6708"/>
                  </a:lnTo>
                  <a:lnTo>
                    <a:pt x="1084" y="6704"/>
                  </a:lnTo>
                  <a:lnTo>
                    <a:pt x="1072" y="6697"/>
                  </a:lnTo>
                  <a:lnTo>
                    <a:pt x="1060" y="6691"/>
                  </a:lnTo>
                  <a:lnTo>
                    <a:pt x="1047" y="6685"/>
                  </a:lnTo>
                  <a:lnTo>
                    <a:pt x="1034" y="6678"/>
                  </a:lnTo>
                  <a:lnTo>
                    <a:pt x="1022" y="6670"/>
                  </a:lnTo>
                  <a:lnTo>
                    <a:pt x="1011" y="6662"/>
                  </a:lnTo>
                  <a:lnTo>
                    <a:pt x="999" y="6653"/>
                  </a:lnTo>
                  <a:lnTo>
                    <a:pt x="986" y="6643"/>
                  </a:lnTo>
                  <a:lnTo>
                    <a:pt x="975" y="6634"/>
                  </a:lnTo>
                  <a:lnTo>
                    <a:pt x="964" y="6624"/>
                  </a:lnTo>
                  <a:lnTo>
                    <a:pt x="953" y="6613"/>
                  </a:lnTo>
                  <a:lnTo>
                    <a:pt x="943" y="6603"/>
                  </a:lnTo>
                  <a:lnTo>
                    <a:pt x="932" y="6590"/>
                  </a:lnTo>
                  <a:lnTo>
                    <a:pt x="922" y="6579"/>
                  </a:lnTo>
                  <a:lnTo>
                    <a:pt x="913" y="6567"/>
                  </a:lnTo>
                  <a:lnTo>
                    <a:pt x="904" y="6554"/>
                  </a:lnTo>
                  <a:lnTo>
                    <a:pt x="895" y="6540"/>
                  </a:lnTo>
                  <a:lnTo>
                    <a:pt x="887" y="6527"/>
                  </a:lnTo>
                  <a:lnTo>
                    <a:pt x="878" y="6513"/>
                  </a:lnTo>
                  <a:lnTo>
                    <a:pt x="871" y="6499"/>
                  </a:lnTo>
                  <a:lnTo>
                    <a:pt x="865" y="6484"/>
                  </a:lnTo>
                  <a:lnTo>
                    <a:pt x="859" y="6469"/>
                  </a:lnTo>
                  <a:lnTo>
                    <a:pt x="853" y="6454"/>
                  </a:lnTo>
                  <a:lnTo>
                    <a:pt x="848" y="6438"/>
                  </a:lnTo>
                  <a:lnTo>
                    <a:pt x="844" y="6422"/>
                  </a:lnTo>
                  <a:lnTo>
                    <a:pt x="841" y="6406"/>
                  </a:lnTo>
                  <a:lnTo>
                    <a:pt x="838" y="6389"/>
                  </a:lnTo>
                  <a:lnTo>
                    <a:pt x="822" y="6381"/>
                  </a:lnTo>
                  <a:lnTo>
                    <a:pt x="784" y="6363"/>
                  </a:lnTo>
                  <a:lnTo>
                    <a:pt x="758" y="6350"/>
                  </a:lnTo>
                  <a:lnTo>
                    <a:pt x="731" y="6335"/>
                  </a:lnTo>
                  <a:lnTo>
                    <a:pt x="702" y="6317"/>
                  </a:lnTo>
                  <a:lnTo>
                    <a:pt x="675" y="6299"/>
                  </a:lnTo>
                  <a:lnTo>
                    <a:pt x="660" y="6289"/>
                  </a:lnTo>
                  <a:lnTo>
                    <a:pt x="647" y="6280"/>
                  </a:lnTo>
                  <a:lnTo>
                    <a:pt x="635" y="6269"/>
                  </a:lnTo>
                  <a:lnTo>
                    <a:pt x="624" y="6258"/>
                  </a:lnTo>
                  <a:lnTo>
                    <a:pt x="613" y="6248"/>
                  </a:lnTo>
                  <a:lnTo>
                    <a:pt x="603" y="6237"/>
                  </a:lnTo>
                  <a:lnTo>
                    <a:pt x="595" y="6227"/>
                  </a:lnTo>
                  <a:lnTo>
                    <a:pt x="589" y="6215"/>
                  </a:lnTo>
                  <a:lnTo>
                    <a:pt x="584" y="6205"/>
                  </a:lnTo>
                  <a:lnTo>
                    <a:pt x="581" y="6194"/>
                  </a:lnTo>
                  <a:lnTo>
                    <a:pt x="579" y="6183"/>
                  </a:lnTo>
                  <a:lnTo>
                    <a:pt x="580" y="6173"/>
                  </a:lnTo>
                  <a:lnTo>
                    <a:pt x="583" y="6162"/>
                  </a:lnTo>
                  <a:lnTo>
                    <a:pt x="588" y="6152"/>
                  </a:lnTo>
                  <a:lnTo>
                    <a:pt x="596" y="6142"/>
                  </a:lnTo>
                  <a:lnTo>
                    <a:pt x="607" y="6132"/>
                  </a:lnTo>
                  <a:lnTo>
                    <a:pt x="681" y="6073"/>
                  </a:lnTo>
                  <a:lnTo>
                    <a:pt x="719" y="6042"/>
                  </a:lnTo>
                  <a:lnTo>
                    <a:pt x="733" y="6032"/>
                  </a:lnTo>
                  <a:lnTo>
                    <a:pt x="735" y="6030"/>
                  </a:lnTo>
                  <a:lnTo>
                    <a:pt x="729" y="6024"/>
                  </a:lnTo>
                  <a:lnTo>
                    <a:pt x="712" y="6007"/>
                  </a:lnTo>
                  <a:lnTo>
                    <a:pt x="702" y="5996"/>
                  </a:lnTo>
                  <a:lnTo>
                    <a:pt x="691" y="5982"/>
                  </a:lnTo>
                  <a:lnTo>
                    <a:pt x="679" y="5967"/>
                  </a:lnTo>
                  <a:lnTo>
                    <a:pt x="667" y="5949"/>
                  </a:lnTo>
                  <a:lnTo>
                    <a:pt x="657" y="5931"/>
                  </a:lnTo>
                  <a:lnTo>
                    <a:pt x="648" y="5911"/>
                  </a:lnTo>
                  <a:lnTo>
                    <a:pt x="645" y="5900"/>
                  </a:lnTo>
                  <a:lnTo>
                    <a:pt x="642" y="5889"/>
                  </a:lnTo>
                  <a:lnTo>
                    <a:pt x="639" y="5878"/>
                  </a:lnTo>
                  <a:lnTo>
                    <a:pt x="638" y="5867"/>
                  </a:lnTo>
                  <a:lnTo>
                    <a:pt x="637" y="5856"/>
                  </a:lnTo>
                  <a:lnTo>
                    <a:pt x="637" y="5844"/>
                  </a:lnTo>
                  <a:lnTo>
                    <a:pt x="637" y="5833"/>
                  </a:lnTo>
                  <a:lnTo>
                    <a:pt x="639" y="5821"/>
                  </a:lnTo>
                  <a:lnTo>
                    <a:pt x="642" y="5809"/>
                  </a:lnTo>
                  <a:lnTo>
                    <a:pt x="646" y="5797"/>
                  </a:lnTo>
                  <a:lnTo>
                    <a:pt x="651" y="5785"/>
                  </a:lnTo>
                  <a:lnTo>
                    <a:pt x="658" y="5773"/>
                  </a:lnTo>
                  <a:lnTo>
                    <a:pt x="655" y="5768"/>
                  </a:lnTo>
                  <a:lnTo>
                    <a:pt x="648" y="5753"/>
                  </a:lnTo>
                  <a:lnTo>
                    <a:pt x="642" y="5743"/>
                  </a:lnTo>
                  <a:lnTo>
                    <a:pt x="634" y="5732"/>
                  </a:lnTo>
                  <a:lnTo>
                    <a:pt x="625" y="5721"/>
                  </a:lnTo>
                  <a:lnTo>
                    <a:pt x="613" y="5709"/>
                  </a:lnTo>
                  <a:lnTo>
                    <a:pt x="600" y="5697"/>
                  </a:lnTo>
                  <a:lnTo>
                    <a:pt x="586" y="5685"/>
                  </a:lnTo>
                  <a:lnTo>
                    <a:pt x="569" y="5674"/>
                  </a:lnTo>
                  <a:lnTo>
                    <a:pt x="550" y="5665"/>
                  </a:lnTo>
                  <a:lnTo>
                    <a:pt x="540" y="5661"/>
                  </a:lnTo>
                  <a:lnTo>
                    <a:pt x="529" y="5657"/>
                  </a:lnTo>
                  <a:lnTo>
                    <a:pt x="518" y="5653"/>
                  </a:lnTo>
                  <a:lnTo>
                    <a:pt x="506" y="5651"/>
                  </a:lnTo>
                  <a:lnTo>
                    <a:pt x="493" y="5648"/>
                  </a:lnTo>
                  <a:lnTo>
                    <a:pt x="481" y="5647"/>
                  </a:lnTo>
                  <a:lnTo>
                    <a:pt x="467" y="5646"/>
                  </a:lnTo>
                  <a:lnTo>
                    <a:pt x="453" y="5645"/>
                  </a:lnTo>
                  <a:lnTo>
                    <a:pt x="424" y="5646"/>
                  </a:lnTo>
                  <a:lnTo>
                    <a:pt x="393" y="5647"/>
                  </a:lnTo>
                  <a:lnTo>
                    <a:pt x="363" y="5649"/>
                  </a:lnTo>
                  <a:lnTo>
                    <a:pt x="331" y="5651"/>
                  </a:lnTo>
                  <a:lnTo>
                    <a:pt x="301" y="5654"/>
                  </a:lnTo>
                  <a:lnTo>
                    <a:pt x="270" y="5656"/>
                  </a:lnTo>
                  <a:lnTo>
                    <a:pt x="240" y="5657"/>
                  </a:lnTo>
                  <a:lnTo>
                    <a:pt x="212" y="5658"/>
                  </a:lnTo>
                  <a:lnTo>
                    <a:pt x="185" y="5657"/>
                  </a:lnTo>
                  <a:lnTo>
                    <a:pt x="160" y="5655"/>
                  </a:lnTo>
                  <a:lnTo>
                    <a:pt x="149" y="5653"/>
                  </a:lnTo>
                  <a:lnTo>
                    <a:pt x="138" y="5651"/>
                  </a:lnTo>
                  <a:lnTo>
                    <a:pt x="127" y="5648"/>
                  </a:lnTo>
                  <a:lnTo>
                    <a:pt x="117" y="5645"/>
                  </a:lnTo>
                  <a:lnTo>
                    <a:pt x="108" y="5641"/>
                  </a:lnTo>
                  <a:lnTo>
                    <a:pt x="100" y="5636"/>
                  </a:lnTo>
                  <a:lnTo>
                    <a:pt x="93" y="5631"/>
                  </a:lnTo>
                  <a:lnTo>
                    <a:pt x="86" y="5625"/>
                  </a:lnTo>
                  <a:lnTo>
                    <a:pt x="79" y="5618"/>
                  </a:lnTo>
                  <a:lnTo>
                    <a:pt x="74" y="5611"/>
                  </a:lnTo>
                  <a:lnTo>
                    <a:pt x="71" y="5603"/>
                  </a:lnTo>
                  <a:lnTo>
                    <a:pt x="68" y="5594"/>
                  </a:lnTo>
                  <a:lnTo>
                    <a:pt x="66" y="5584"/>
                  </a:lnTo>
                  <a:lnTo>
                    <a:pt x="64" y="5575"/>
                  </a:lnTo>
                  <a:lnTo>
                    <a:pt x="63" y="5568"/>
                  </a:lnTo>
                  <a:lnTo>
                    <a:pt x="63" y="5561"/>
                  </a:lnTo>
                  <a:lnTo>
                    <a:pt x="63" y="5554"/>
                  </a:lnTo>
                  <a:lnTo>
                    <a:pt x="64" y="5548"/>
                  </a:lnTo>
                  <a:lnTo>
                    <a:pt x="66" y="5543"/>
                  </a:lnTo>
                  <a:lnTo>
                    <a:pt x="68" y="5538"/>
                  </a:lnTo>
                  <a:lnTo>
                    <a:pt x="71" y="5534"/>
                  </a:lnTo>
                  <a:lnTo>
                    <a:pt x="74" y="5530"/>
                  </a:lnTo>
                  <a:lnTo>
                    <a:pt x="78" y="5526"/>
                  </a:lnTo>
                  <a:lnTo>
                    <a:pt x="84" y="5524"/>
                  </a:lnTo>
                  <a:lnTo>
                    <a:pt x="90" y="5521"/>
                  </a:lnTo>
                  <a:lnTo>
                    <a:pt x="96" y="5519"/>
                  </a:lnTo>
                  <a:lnTo>
                    <a:pt x="102" y="5518"/>
                  </a:lnTo>
                  <a:lnTo>
                    <a:pt x="110" y="5516"/>
                  </a:lnTo>
                  <a:lnTo>
                    <a:pt x="126" y="5514"/>
                  </a:lnTo>
                  <a:lnTo>
                    <a:pt x="147" y="5514"/>
                  </a:lnTo>
                  <a:lnTo>
                    <a:pt x="169" y="5514"/>
                  </a:lnTo>
                  <a:lnTo>
                    <a:pt x="195" y="5514"/>
                  </a:lnTo>
                  <a:lnTo>
                    <a:pt x="254" y="5515"/>
                  </a:lnTo>
                  <a:lnTo>
                    <a:pt x="325" y="5516"/>
                  </a:lnTo>
                  <a:lnTo>
                    <a:pt x="402" y="5516"/>
                  </a:lnTo>
                  <a:lnTo>
                    <a:pt x="479" y="5516"/>
                  </a:lnTo>
                  <a:lnTo>
                    <a:pt x="552" y="5516"/>
                  </a:lnTo>
                  <a:lnTo>
                    <a:pt x="620" y="5516"/>
                  </a:lnTo>
                  <a:lnTo>
                    <a:pt x="677" y="5516"/>
                  </a:lnTo>
                  <a:lnTo>
                    <a:pt x="721" y="5516"/>
                  </a:lnTo>
                  <a:lnTo>
                    <a:pt x="750" y="5516"/>
                  </a:lnTo>
                  <a:lnTo>
                    <a:pt x="761" y="5516"/>
                  </a:lnTo>
                  <a:lnTo>
                    <a:pt x="755" y="5516"/>
                  </a:lnTo>
                  <a:lnTo>
                    <a:pt x="737" y="5512"/>
                  </a:lnTo>
                  <a:lnTo>
                    <a:pt x="723" y="5509"/>
                  </a:lnTo>
                  <a:lnTo>
                    <a:pt x="706" y="5503"/>
                  </a:lnTo>
                  <a:lnTo>
                    <a:pt x="687" y="5495"/>
                  </a:lnTo>
                  <a:lnTo>
                    <a:pt x="664" y="5485"/>
                  </a:lnTo>
                  <a:lnTo>
                    <a:pt x="639" y="5470"/>
                  </a:lnTo>
                  <a:lnTo>
                    <a:pt x="610" y="5454"/>
                  </a:lnTo>
                  <a:lnTo>
                    <a:pt x="579" y="5433"/>
                  </a:lnTo>
                  <a:lnTo>
                    <a:pt x="544" y="5408"/>
                  </a:lnTo>
                  <a:lnTo>
                    <a:pt x="506" y="5379"/>
                  </a:lnTo>
                  <a:lnTo>
                    <a:pt x="466" y="5345"/>
                  </a:lnTo>
                  <a:lnTo>
                    <a:pt x="444" y="5326"/>
                  </a:lnTo>
                  <a:lnTo>
                    <a:pt x="423" y="5305"/>
                  </a:lnTo>
                  <a:lnTo>
                    <a:pt x="399" y="5283"/>
                  </a:lnTo>
                  <a:lnTo>
                    <a:pt x="376" y="5259"/>
                  </a:lnTo>
                  <a:lnTo>
                    <a:pt x="353" y="5236"/>
                  </a:lnTo>
                  <a:lnTo>
                    <a:pt x="330" y="5211"/>
                  </a:lnTo>
                  <a:lnTo>
                    <a:pt x="308" y="5187"/>
                  </a:lnTo>
                  <a:lnTo>
                    <a:pt x="287" y="5162"/>
                  </a:lnTo>
                  <a:lnTo>
                    <a:pt x="267" y="5137"/>
                  </a:lnTo>
                  <a:lnTo>
                    <a:pt x="249" y="5113"/>
                  </a:lnTo>
                  <a:lnTo>
                    <a:pt x="230" y="5088"/>
                  </a:lnTo>
                  <a:lnTo>
                    <a:pt x="213" y="5064"/>
                  </a:lnTo>
                  <a:lnTo>
                    <a:pt x="197" y="5039"/>
                  </a:lnTo>
                  <a:lnTo>
                    <a:pt x="182" y="5015"/>
                  </a:lnTo>
                  <a:lnTo>
                    <a:pt x="168" y="4991"/>
                  </a:lnTo>
                  <a:lnTo>
                    <a:pt x="155" y="4969"/>
                  </a:lnTo>
                  <a:lnTo>
                    <a:pt x="143" y="4945"/>
                  </a:lnTo>
                  <a:lnTo>
                    <a:pt x="131" y="4924"/>
                  </a:lnTo>
                  <a:lnTo>
                    <a:pt x="122" y="4903"/>
                  </a:lnTo>
                  <a:lnTo>
                    <a:pt x="113" y="4881"/>
                  </a:lnTo>
                  <a:lnTo>
                    <a:pt x="105" y="4861"/>
                  </a:lnTo>
                  <a:lnTo>
                    <a:pt x="98" y="4843"/>
                  </a:lnTo>
                  <a:lnTo>
                    <a:pt x="93" y="4824"/>
                  </a:lnTo>
                  <a:lnTo>
                    <a:pt x="88" y="4806"/>
                  </a:lnTo>
                  <a:lnTo>
                    <a:pt x="85" y="4790"/>
                  </a:lnTo>
                  <a:lnTo>
                    <a:pt x="81" y="4774"/>
                  </a:lnTo>
                  <a:lnTo>
                    <a:pt x="80" y="4761"/>
                  </a:lnTo>
                  <a:lnTo>
                    <a:pt x="80" y="4748"/>
                  </a:lnTo>
                  <a:lnTo>
                    <a:pt x="80" y="4736"/>
                  </a:lnTo>
                  <a:lnTo>
                    <a:pt x="83" y="4725"/>
                  </a:lnTo>
                  <a:lnTo>
                    <a:pt x="86" y="4717"/>
                  </a:lnTo>
                  <a:lnTo>
                    <a:pt x="91" y="4709"/>
                  </a:lnTo>
                  <a:lnTo>
                    <a:pt x="96" y="4703"/>
                  </a:lnTo>
                  <a:lnTo>
                    <a:pt x="103" y="4699"/>
                  </a:lnTo>
                  <a:lnTo>
                    <a:pt x="110" y="4697"/>
                  </a:lnTo>
                  <a:lnTo>
                    <a:pt x="119" y="4696"/>
                  </a:lnTo>
                  <a:lnTo>
                    <a:pt x="128" y="4696"/>
                  </a:lnTo>
                  <a:lnTo>
                    <a:pt x="138" y="4698"/>
                  </a:lnTo>
                  <a:lnTo>
                    <a:pt x="145" y="4700"/>
                  </a:lnTo>
                  <a:lnTo>
                    <a:pt x="152" y="4704"/>
                  </a:lnTo>
                  <a:lnTo>
                    <a:pt x="159" y="4708"/>
                  </a:lnTo>
                  <a:lnTo>
                    <a:pt x="165" y="4713"/>
                  </a:lnTo>
                  <a:lnTo>
                    <a:pt x="170" y="4719"/>
                  </a:lnTo>
                  <a:lnTo>
                    <a:pt x="176" y="4725"/>
                  </a:lnTo>
                  <a:lnTo>
                    <a:pt x="180" y="4733"/>
                  </a:lnTo>
                  <a:lnTo>
                    <a:pt x="185" y="4741"/>
                  </a:lnTo>
                  <a:lnTo>
                    <a:pt x="188" y="4750"/>
                  </a:lnTo>
                  <a:lnTo>
                    <a:pt x="193" y="4759"/>
                  </a:lnTo>
                  <a:lnTo>
                    <a:pt x="200" y="4779"/>
                  </a:lnTo>
                  <a:lnTo>
                    <a:pt x="206" y="4802"/>
                  </a:lnTo>
                  <a:lnTo>
                    <a:pt x="218" y="4850"/>
                  </a:lnTo>
                  <a:lnTo>
                    <a:pt x="231" y="4901"/>
                  </a:lnTo>
                  <a:lnTo>
                    <a:pt x="239" y="4927"/>
                  </a:lnTo>
                  <a:lnTo>
                    <a:pt x="249" y="4954"/>
                  </a:lnTo>
                  <a:lnTo>
                    <a:pt x="254" y="4966"/>
                  </a:lnTo>
                  <a:lnTo>
                    <a:pt x="260" y="4978"/>
                  </a:lnTo>
                  <a:lnTo>
                    <a:pt x="266" y="4991"/>
                  </a:lnTo>
                  <a:lnTo>
                    <a:pt x="273" y="5003"/>
                  </a:lnTo>
                  <a:lnTo>
                    <a:pt x="281" y="5016"/>
                  </a:lnTo>
                  <a:lnTo>
                    <a:pt x="291" y="5028"/>
                  </a:lnTo>
                  <a:lnTo>
                    <a:pt x="303" y="5041"/>
                  </a:lnTo>
                  <a:lnTo>
                    <a:pt x="316" y="5056"/>
                  </a:lnTo>
                  <a:lnTo>
                    <a:pt x="331" y="5070"/>
                  </a:lnTo>
                  <a:lnTo>
                    <a:pt x="346" y="5084"/>
                  </a:lnTo>
                  <a:lnTo>
                    <a:pt x="364" y="5098"/>
                  </a:lnTo>
                  <a:lnTo>
                    <a:pt x="382" y="5114"/>
                  </a:lnTo>
                  <a:lnTo>
                    <a:pt x="421" y="5143"/>
                  </a:lnTo>
                  <a:lnTo>
                    <a:pt x="462" y="5173"/>
                  </a:lnTo>
                  <a:lnTo>
                    <a:pt x="503" y="5202"/>
                  </a:lnTo>
                  <a:lnTo>
                    <a:pt x="546" y="5231"/>
                  </a:lnTo>
                  <a:lnTo>
                    <a:pt x="627" y="5283"/>
                  </a:lnTo>
                  <a:lnTo>
                    <a:pt x="695" y="5325"/>
                  </a:lnTo>
                  <a:lnTo>
                    <a:pt x="743" y="5352"/>
                  </a:lnTo>
                  <a:lnTo>
                    <a:pt x="761" y="5362"/>
                  </a:lnTo>
                  <a:lnTo>
                    <a:pt x="763" y="5349"/>
                  </a:lnTo>
                  <a:lnTo>
                    <a:pt x="770" y="5312"/>
                  </a:lnTo>
                  <a:lnTo>
                    <a:pt x="773" y="5286"/>
                  </a:lnTo>
                  <a:lnTo>
                    <a:pt x="775" y="5257"/>
                  </a:lnTo>
                  <a:lnTo>
                    <a:pt x="778" y="5225"/>
                  </a:lnTo>
                  <a:lnTo>
                    <a:pt x="776" y="5189"/>
                  </a:lnTo>
                  <a:lnTo>
                    <a:pt x="775" y="5171"/>
                  </a:lnTo>
                  <a:lnTo>
                    <a:pt x="774" y="5152"/>
                  </a:lnTo>
                  <a:lnTo>
                    <a:pt x="772" y="5133"/>
                  </a:lnTo>
                  <a:lnTo>
                    <a:pt x="769" y="5115"/>
                  </a:lnTo>
                  <a:lnTo>
                    <a:pt x="766" y="5095"/>
                  </a:lnTo>
                  <a:lnTo>
                    <a:pt x="761" y="5076"/>
                  </a:lnTo>
                  <a:lnTo>
                    <a:pt x="756" y="5057"/>
                  </a:lnTo>
                  <a:lnTo>
                    <a:pt x="750" y="5037"/>
                  </a:lnTo>
                  <a:lnTo>
                    <a:pt x="743" y="5019"/>
                  </a:lnTo>
                  <a:lnTo>
                    <a:pt x="735" y="5001"/>
                  </a:lnTo>
                  <a:lnTo>
                    <a:pt x="725" y="4982"/>
                  </a:lnTo>
                  <a:lnTo>
                    <a:pt x="714" y="4965"/>
                  </a:lnTo>
                  <a:lnTo>
                    <a:pt x="702" y="4948"/>
                  </a:lnTo>
                  <a:lnTo>
                    <a:pt x="689" y="4931"/>
                  </a:lnTo>
                  <a:lnTo>
                    <a:pt x="675" y="4915"/>
                  </a:lnTo>
                  <a:lnTo>
                    <a:pt x="658" y="4901"/>
                  </a:lnTo>
                  <a:lnTo>
                    <a:pt x="641" y="4888"/>
                  </a:lnTo>
                  <a:lnTo>
                    <a:pt x="623" y="4879"/>
                  </a:lnTo>
                  <a:lnTo>
                    <a:pt x="603" y="4874"/>
                  </a:lnTo>
                  <a:lnTo>
                    <a:pt x="584" y="4873"/>
                  </a:lnTo>
                  <a:lnTo>
                    <a:pt x="562" y="4874"/>
                  </a:lnTo>
                  <a:lnTo>
                    <a:pt x="542" y="4879"/>
                  </a:lnTo>
                  <a:lnTo>
                    <a:pt x="520" y="4886"/>
                  </a:lnTo>
                  <a:lnTo>
                    <a:pt x="498" y="4896"/>
                  </a:lnTo>
                  <a:lnTo>
                    <a:pt x="476" y="4908"/>
                  </a:lnTo>
                  <a:lnTo>
                    <a:pt x="453" y="4922"/>
                  </a:lnTo>
                  <a:lnTo>
                    <a:pt x="431" y="4937"/>
                  </a:lnTo>
                  <a:lnTo>
                    <a:pt x="409" y="4955"/>
                  </a:lnTo>
                  <a:lnTo>
                    <a:pt x="386" y="4973"/>
                  </a:lnTo>
                  <a:lnTo>
                    <a:pt x="365" y="4993"/>
                  </a:lnTo>
                  <a:lnTo>
                    <a:pt x="342" y="5014"/>
                  </a:lnTo>
                  <a:lnTo>
                    <a:pt x="321" y="5035"/>
                  </a:lnTo>
                  <a:lnTo>
                    <a:pt x="301" y="5058"/>
                  </a:lnTo>
                  <a:lnTo>
                    <a:pt x="280" y="5079"/>
                  </a:lnTo>
                  <a:lnTo>
                    <a:pt x="261" y="5101"/>
                  </a:lnTo>
                  <a:lnTo>
                    <a:pt x="242" y="5123"/>
                  </a:lnTo>
                  <a:lnTo>
                    <a:pt x="208" y="5166"/>
                  </a:lnTo>
                  <a:lnTo>
                    <a:pt x="178" y="5203"/>
                  </a:lnTo>
                  <a:lnTo>
                    <a:pt x="135" y="5262"/>
                  </a:lnTo>
                  <a:lnTo>
                    <a:pt x="119" y="5286"/>
                  </a:lnTo>
                  <a:lnTo>
                    <a:pt x="110" y="5287"/>
                  </a:lnTo>
                  <a:lnTo>
                    <a:pt x="86" y="5289"/>
                  </a:lnTo>
                  <a:lnTo>
                    <a:pt x="71" y="5288"/>
                  </a:lnTo>
                  <a:lnTo>
                    <a:pt x="56" y="5286"/>
                  </a:lnTo>
                  <a:lnTo>
                    <a:pt x="48" y="5284"/>
                  </a:lnTo>
                  <a:lnTo>
                    <a:pt x="41" y="5281"/>
                  </a:lnTo>
                  <a:lnTo>
                    <a:pt x="34" y="5277"/>
                  </a:lnTo>
                  <a:lnTo>
                    <a:pt x="26" y="5273"/>
                  </a:lnTo>
                  <a:lnTo>
                    <a:pt x="20" y="5268"/>
                  </a:lnTo>
                  <a:lnTo>
                    <a:pt x="14" y="5261"/>
                  </a:lnTo>
                  <a:lnTo>
                    <a:pt x="9" y="5254"/>
                  </a:lnTo>
                  <a:lnTo>
                    <a:pt x="5" y="5245"/>
                  </a:lnTo>
                  <a:lnTo>
                    <a:pt x="2" y="5236"/>
                  </a:lnTo>
                  <a:lnTo>
                    <a:pt x="0" y="5225"/>
                  </a:lnTo>
                  <a:lnTo>
                    <a:pt x="0" y="5212"/>
                  </a:lnTo>
                  <a:lnTo>
                    <a:pt x="0" y="5199"/>
                  </a:lnTo>
                  <a:lnTo>
                    <a:pt x="2" y="5184"/>
                  </a:lnTo>
                  <a:lnTo>
                    <a:pt x="6" y="5167"/>
                  </a:lnTo>
                  <a:lnTo>
                    <a:pt x="11" y="5148"/>
                  </a:lnTo>
                  <a:lnTo>
                    <a:pt x="18" y="5129"/>
                  </a:lnTo>
                  <a:lnTo>
                    <a:pt x="27" y="5106"/>
                  </a:lnTo>
                  <a:lnTo>
                    <a:pt x="39" y="5083"/>
                  </a:lnTo>
                  <a:lnTo>
                    <a:pt x="52" y="5057"/>
                  </a:lnTo>
                  <a:lnTo>
                    <a:pt x="68" y="5029"/>
                  </a:lnTo>
                  <a:lnTo>
                    <a:pt x="85" y="5002"/>
                  </a:lnTo>
                  <a:lnTo>
                    <a:pt x="102" y="4975"/>
                  </a:lnTo>
                  <a:lnTo>
                    <a:pt x="118" y="4951"/>
                  </a:lnTo>
                  <a:lnTo>
                    <a:pt x="135" y="4927"/>
                  </a:lnTo>
                  <a:lnTo>
                    <a:pt x="152" y="4906"/>
                  </a:lnTo>
                  <a:lnTo>
                    <a:pt x="169" y="4886"/>
                  </a:lnTo>
                  <a:lnTo>
                    <a:pt x="185" y="4868"/>
                  </a:lnTo>
                  <a:lnTo>
                    <a:pt x="203" y="4851"/>
                  </a:lnTo>
                  <a:lnTo>
                    <a:pt x="219" y="4835"/>
                  </a:lnTo>
                  <a:lnTo>
                    <a:pt x="235" y="4821"/>
                  </a:lnTo>
                  <a:lnTo>
                    <a:pt x="252" y="4808"/>
                  </a:lnTo>
                  <a:lnTo>
                    <a:pt x="269" y="4797"/>
                  </a:lnTo>
                  <a:lnTo>
                    <a:pt x="285" y="4785"/>
                  </a:lnTo>
                  <a:lnTo>
                    <a:pt x="302" y="4776"/>
                  </a:lnTo>
                  <a:lnTo>
                    <a:pt x="318" y="4767"/>
                  </a:lnTo>
                  <a:lnTo>
                    <a:pt x="334" y="4760"/>
                  </a:lnTo>
                  <a:lnTo>
                    <a:pt x="351" y="4753"/>
                  </a:lnTo>
                  <a:lnTo>
                    <a:pt x="367" y="4747"/>
                  </a:lnTo>
                  <a:lnTo>
                    <a:pt x="382" y="4742"/>
                  </a:lnTo>
                  <a:lnTo>
                    <a:pt x="398" y="4738"/>
                  </a:lnTo>
                  <a:lnTo>
                    <a:pt x="415" y="4733"/>
                  </a:lnTo>
                  <a:lnTo>
                    <a:pt x="430" y="4730"/>
                  </a:lnTo>
                  <a:lnTo>
                    <a:pt x="445" y="4728"/>
                  </a:lnTo>
                  <a:lnTo>
                    <a:pt x="462" y="4726"/>
                  </a:lnTo>
                  <a:lnTo>
                    <a:pt x="492" y="4723"/>
                  </a:lnTo>
                  <a:lnTo>
                    <a:pt x="522" y="4721"/>
                  </a:lnTo>
                  <a:lnTo>
                    <a:pt x="552" y="4721"/>
                  </a:lnTo>
                  <a:lnTo>
                    <a:pt x="581" y="4721"/>
                  </a:lnTo>
                  <a:lnTo>
                    <a:pt x="596" y="4722"/>
                  </a:lnTo>
                  <a:lnTo>
                    <a:pt x="610" y="4724"/>
                  </a:lnTo>
                  <a:lnTo>
                    <a:pt x="626" y="4728"/>
                  </a:lnTo>
                  <a:lnTo>
                    <a:pt x="641" y="4735"/>
                  </a:lnTo>
                  <a:lnTo>
                    <a:pt x="656" y="4742"/>
                  </a:lnTo>
                  <a:lnTo>
                    <a:pt x="672" y="4750"/>
                  </a:lnTo>
                  <a:lnTo>
                    <a:pt x="687" y="4759"/>
                  </a:lnTo>
                  <a:lnTo>
                    <a:pt x="702" y="4769"/>
                  </a:lnTo>
                  <a:lnTo>
                    <a:pt x="717" y="4780"/>
                  </a:lnTo>
                  <a:lnTo>
                    <a:pt x="733" y="4793"/>
                  </a:lnTo>
                  <a:lnTo>
                    <a:pt x="748" y="4806"/>
                  </a:lnTo>
                  <a:lnTo>
                    <a:pt x="762" y="4819"/>
                  </a:lnTo>
                  <a:lnTo>
                    <a:pt x="791" y="4847"/>
                  </a:lnTo>
                  <a:lnTo>
                    <a:pt x="818" y="4875"/>
                  </a:lnTo>
                  <a:lnTo>
                    <a:pt x="844" y="4904"/>
                  </a:lnTo>
                  <a:lnTo>
                    <a:pt x="867" y="4932"/>
                  </a:lnTo>
                  <a:lnTo>
                    <a:pt x="888" y="4958"/>
                  </a:lnTo>
                  <a:lnTo>
                    <a:pt x="906" y="4981"/>
                  </a:lnTo>
                  <a:lnTo>
                    <a:pt x="931" y="5016"/>
                  </a:lnTo>
                  <a:lnTo>
                    <a:pt x="941" y="5029"/>
                  </a:lnTo>
                  <a:lnTo>
                    <a:pt x="934" y="5007"/>
                  </a:lnTo>
                  <a:lnTo>
                    <a:pt x="916" y="4946"/>
                  </a:lnTo>
                  <a:lnTo>
                    <a:pt x="903" y="4906"/>
                  </a:lnTo>
                  <a:lnTo>
                    <a:pt x="887" y="4859"/>
                  </a:lnTo>
                  <a:lnTo>
                    <a:pt x="867" y="4808"/>
                  </a:lnTo>
                  <a:lnTo>
                    <a:pt x="844" y="4753"/>
                  </a:lnTo>
                  <a:lnTo>
                    <a:pt x="832" y="4725"/>
                  </a:lnTo>
                  <a:lnTo>
                    <a:pt x="818" y="4697"/>
                  </a:lnTo>
                  <a:lnTo>
                    <a:pt x="805" y="4669"/>
                  </a:lnTo>
                  <a:lnTo>
                    <a:pt x="790" y="4641"/>
                  </a:lnTo>
                  <a:lnTo>
                    <a:pt x="774" y="4612"/>
                  </a:lnTo>
                  <a:lnTo>
                    <a:pt x="758" y="4585"/>
                  </a:lnTo>
                  <a:lnTo>
                    <a:pt x="742" y="4557"/>
                  </a:lnTo>
                  <a:lnTo>
                    <a:pt x="723" y="4531"/>
                  </a:lnTo>
                  <a:lnTo>
                    <a:pt x="705" y="4505"/>
                  </a:lnTo>
                  <a:lnTo>
                    <a:pt x="686" y="4481"/>
                  </a:lnTo>
                  <a:lnTo>
                    <a:pt x="666" y="4457"/>
                  </a:lnTo>
                  <a:lnTo>
                    <a:pt x="646" y="4435"/>
                  </a:lnTo>
                  <a:lnTo>
                    <a:pt x="625" y="4413"/>
                  </a:lnTo>
                  <a:lnTo>
                    <a:pt x="602" y="4395"/>
                  </a:lnTo>
                  <a:lnTo>
                    <a:pt x="579" y="4377"/>
                  </a:lnTo>
                  <a:lnTo>
                    <a:pt x="555" y="4361"/>
                  </a:lnTo>
                  <a:lnTo>
                    <a:pt x="531" y="4346"/>
                  </a:lnTo>
                  <a:lnTo>
                    <a:pt x="506" y="4329"/>
                  </a:lnTo>
                  <a:lnTo>
                    <a:pt x="482" y="4311"/>
                  </a:lnTo>
                  <a:lnTo>
                    <a:pt x="458" y="4289"/>
                  </a:lnTo>
                  <a:lnTo>
                    <a:pt x="433" y="4268"/>
                  </a:lnTo>
                  <a:lnTo>
                    <a:pt x="409" y="4243"/>
                  </a:lnTo>
                  <a:lnTo>
                    <a:pt x="385" y="4219"/>
                  </a:lnTo>
                  <a:lnTo>
                    <a:pt x="362" y="4192"/>
                  </a:lnTo>
                  <a:lnTo>
                    <a:pt x="338" y="4165"/>
                  </a:lnTo>
                  <a:lnTo>
                    <a:pt x="316" y="4136"/>
                  </a:lnTo>
                  <a:lnTo>
                    <a:pt x="293" y="4107"/>
                  </a:lnTo>
                  <a:lnTo>
                    <a:pt x="272" y="4076"/>
                  </a:lnTo>
                  <a:lnTo>
                    <a:pt x="252" y="4046"/>
                  </a:lnTo>
                  <a:lnTo>
                    <a:pt x="232" y="4013"/>
                  </a:lnTo>
                  <a:lnTo>
                    <a:pt x="214" y="3981"/>
                  </a:lnTo>
                  <a:lnTo>
                    <a:pt x="197" y="3948"/>
                  </a:lnTo>
                  <a:lnTo>
                    <a:pt x="180" y="3915"/>
                  </a:lnTo>
                  <a:lnTo>
                    <a:pt x="165" y="3881"/>
                  </a:lnTo>
                  <a:lnTo>
                    <a:pt x="152" y="3848"/>
                  </a:lnTo>
                  <a:lnTo>
                    <a:pt x="140" y="3814"/>
                  </a:lnTo>
                  <a:lnTo>
                    <a:pt x="129" y="3781"/>
                  </a:lnTo>
                  <a:lnTo>
                    <a:pt x="120" y="3747"/>
                  </a:lnTo>
                  <a:lnTo>
                    <a:pt x="113" y="3713"/>
                  </a:lnTo>
                  <a:lnTo>
                    <a:pt x="108" y="3680"/>
                  </a:lnTo>
                  <a:lnTo>
                    <a:pt x="105" y="3647"/>
                  </a:lnTo>
                  <a:lnTo>
                    <a:pt x="104" y="3615"/>
                  </a:lnTo>
                  <a:lnTo>
                    <a:pt x="105" y="3584"/>
                  </a:lnTo>
                  <a:lnTo>
                    <a:pt x="108" y="3552"/>
                  </a:lnTo>
                  <a:lnTo>
                    <a:pt x="113" y="3523"/>
                  </a:lnTo>
                  <a:lnTo>
                    <a:pt x="121" y="3493"/>
                  </a:lnTo>
                  <a:lnTo>
                    <a:pt x="131" y="3466"/>
                  </a:lnTo>
                  <a:lnTo>
                    <a:pt x="145" y="3438"/>
                  </a:lnTo>
                  <a:lnTo>
                    <a:pt x="159" y="3413"/>
                  </a:lnTo>
                  <a:lnTo>
                    <a:pt x="174" y="3388"/>
                  </a:lnTo>
                  <a:lnTo>
                    <a:pt x="188" y="3365"/>
                  </a:lnTo>
                  <a:lnTo>
                    <a:pt x="204" y="3342"/>
                  </a:lnTo>
                  <a:lnTo>
                    <a:pt x="218" y="3322"/>
                  </a:lnTo>
                  <a:lnTo>
                    <a:pt x="233" y="3303"/>
                  </a:lnTo>
                  <a:lnTo>
                    <a:pt x="248" y="3284"/>
                  </a:lnTo>
                  <a:lnTo>
                    <a:pt x="262" y="3267"/>
                  </a:lnTo>
                  <a:lnTo>
                    <a:pt x="276" y="3251"/>
                  </a:lnTo>
                  <a:lnTo>
                    <a:pt x="290" y="3235"/>
                  </a:lnTo>
                  <a:lnTo>
                    <a:pt x="305" y="3222"/>
                  </a:lnTo>
                  <a:lnTo>
                    <a:pt x="318" y="3209"/>
                  </a:lnTo>
                  <a:lnTo>
                    <a:pt x="344" y="3185"/>
                  </a:lnTo>
                  <a:lnTo>
                    <a:pt x="370" y="3166"/>
                  </a:lnTo>
                  <a:lnTo>
                    <a:pt x="392" y="3149"/>
                  </a:lnTo>
                  <a:lnTo>
                    <a:pt x="414" y="3135"/>
                  </a:lnTo>
                  <a:lnTo>
                    <a:pt x="432" y="3125"/>
                  </a:lnTo>
                  <a:lnTo>
                    <a:pt x="448" y="3117"/>
                  </a:lnTo>
                  <a:lnTo>
                    <a:pt x="471" y="3107"/>
                  </a:lnTo>
                  <a:lnTo>
                    <a:pt x="479" y="3105"/>
                  </a:lnTo>
                  <a:lnTo>
                    <a:pt x="476" y="3099"/>
                  </a:lnTo>
                  <a:lnTo>
                    <a:pt x="468" y="3080"/>
                  </a:lnTo>
                  <a:lnTo>
                    <a:pt x="457" y="3053"/>
                  </a:lnTo>
                  <a:lnTo>
                    <a:pt x="441" y="3015"/>
                  </a:lnTo>
                  <a:lnTo>
                    <a:pt x="425" y="2968"/>
                  </a:lnTo>
                  <a:lnTo>
                    <a:pt x="407" y="2915"/>
                  </a:lnTo>
                  <a:lnTo>
                    <a:pt x="398" y="2886"/>
                  </a:lnTo>
                  <a:lnTo>
                    <a:pt x="389" y="2855"/>
                  </a:lnTo>
                  <a:lnTo>
                    <a:pt x="381" y="2824"/>
                  </a:lnTo>
                  <a:lnTo>
                    <a:pt x="373" y="2790"/>
                  </a:lnTo>
                  <a:lnTo>
                    <a:pt x="365" y="2756"/>
                  </a:lnTo>
                  <a:lnTo>
                    <a:pt x="359" y="2721"/>
                  </a:lnTo>
                  <a:lnTo>
                    <a:pt x="353" y="2685"/>
                  </a:lnTo>
                  <a:lnTo>
                    <a:pt x="347" y="2648"/>
                  </a:lnTo>
                  <a:lnTo>
                    <a:pt x="342" y="2612"/>
                  </a:lnTo>
                  <a:lnTo>
                    <a:pt x="340" y="2574"/>
                  </a:lnTo>
                  <a:lnTo>
                    <a:pt x="338" y="2536"/>
                  </a:lnTo>
                  <a:lnTo>
                    <a:pt x="338" y="2498"/>
                  </a:lnTo>
                  <a:lnTo>
                    <a:pt x="339" y="2461"/>
                  </a:lnTo>
                  <a:lnTo>
                    <a:pt x="342" y="2423"/>
                  </a:lnTo>
                  <a:lnTo>
                    <a:pt x="346" y="2385"/>
                  </a:lnTo>
                  <a:lnTo>
                    <a:pt x="354" y="2349"/>
                  </a:lnTo>
                  <a:lnTo>
                    <a:pt x="362" y="2312"/>
                  </a:lnTo>
                  <a:lnTo>
                    <a:pt x="373" y="2275"/>
                  </a:lnTo>
                  <a:lnTo>
                    <a:pt x="386" y="2241"/>
                  </a:lnTo>
                  <a:lnTo>
                    <a:pt x="401" y="2206"/>
                  </a:lnTo>
                  <a:lnTo>
                    <a:pt x="438" y="2131"/>
                  </a:lnTo>
                  <a:lnTo>
                    <a:pt x="482" y="2041"/>
                  </a:lnTo>
                  <a:lnTo>
                    <a:pt x="506" y="1991"/>
                  </a:lnTo>
                  <a:lnTo>
                    <a:pt x="533" y="1937"/>
                  </a:lnTo>
                  <a:lnTo>
                    <a:pt x="561" y="1881"/>
                  </a:lnTo>
                  <a:lnTo>
                    <a:pt x="592" y="1823"/>
                  </a:lnTo>
                  <a:lnTo>
                    <a:pt x="625" y="1762"/>
                  </a:lnTo>
                  <a:lnTo>
                    <a:pt x="660" y="1699"/>
                  </a:lnTo>
                  <a:lnTo>
                    <a:pt x="697" y="1634"/>
                  </a:lnTo>
                  <a:lnTo>
                    <a:pt x="738" y="1568"/>
                  </a:lnTo>
                  <a:lnTo>
                    <a:pt x="781" y="1501"/>
                  </a:lnTo>
                  <a:lnTo>
                    <a:pt x="825" y="1432"/>
                  </a:lnTo>
                  <a:lnTo>
                    <a:pt x="873" y="1362"/>
                  </a:lnTo>
                  <a:lnTo>
                    <a:pt x="924" y="1293"/>
                  </a:lnTo>
                  <a:lnTo>
                    <a:pt x="978" y="1221"/>
                  </a:lnTo>
                  <a:lnTo>
                    <a:pt x="1035" y="1151"/>
                  </a:lnTo>
                  <a:lnTo>
                    <a:pt x="1094" y="1081"/>
                  </a:lnTo>
                  <a:lnTo>
                    <a:pt x="1158" y="1011"/>
                  </a:lnTo>
                  <a:lnTo>
                    <a:pt x="1224" y="941"/>
                  </a:lnTo>
                  <a:lnTo>
                    <a:pt x="1294" y="872"/>
                  </a:lnTo>
                  <a:lnTo>
                    <a:pt x="1368" y="805"/>
                  </a:lnTo>
                  <a:lnTo>
                    <a:pt x="1444" y="737"/>
                  </a:lnTo>
                  <a:lnTo>
                    <a:pt x="1524" y="673"/>
                  </a:lnTo>
                  <a:lnTo>
                    <a:pt x="1609" y="610"/>
                  </a:lnTo>
                  <a:lnTo>
                    <a:pt x="1697" y="549"/>
                  </a:lnTo>
                  <a:lnTo>
                    <a:pt x="1788" y="490"/>
                  </a:lnTo>
                  <a:lnTo>
                    <a:pt x="1884" y="434"/>
                  </a:lnTo>
                  <a:lnTo>
                    <a:pt x="1985" y="380"/>
                  </a:lnTo>
                  <a:lnTo>
                    <a:pt x="2089" y="330"/>
                  </a:lnTo>
                  <a:lnTo>
                    <a:pt x="2197" y="282"/>
                  </a:lnTo>
                  <a:lnTo>
                    <a:pt x="2320" y="238"/>
                  </a:lnTo>
                  <a:lnTo>
                    <a:pt x="2466" y="198"/>
                  </a:lnTo>
                  <a:lnTo>
                    <a:pt x="2634" y="163"/>
                  </a:lnTo>
                  <a:lnTo>
                    <a:pt x="2822" y="130"/>
                  </a:lnTo>
                  <a:lnTo>
                    <a:pt x="3029" y="101"/>
                  </a:lnTo>
                  <a:lnTo>
                    <a:pt x="3251" y="76"/>
                  </a:lnTo>
                  <a:lnTo>
                    <a:pt x="3489" y="55"/>
                  </a:lnTo>
                  <a:lnTo>
                    <a:pt x="3741" y="37"/>
                  </a:lnTo>
                  <a:lnTo>
                    <a:pt x="4004" y="23"/>
                  </a:lnTo>
                  <a:lnTo>
                    <a:pt x="4277" y="12"/>
                  </a:lnTo>
                  <a:lnTo>
                    <a:pt x="4558" y="5"/>
                  </a:lnTo>
                  <a:lnTo>
                    <a:pt x="4847" y="1"/>
                  </a:lnTo>
                  <a:lnTo>
                    <a:pt x="5141" y="0"/>
                  </a:lnTo>
                  <a:lnTo>
                    <a:pt x="5438" y="2"/>
                  </a:lnTo>
                  <a:lnTo>
                    <a:pt x="5737" y="8"/>
                  </a:lnTo>
                  <a:lnTo>
                    <a:pt x="6036" y="16"/>
                  </a:lnTo>
                  <a:lnTo>
                    <a:pt x="6334" y="28"/>
                  </a:lnTo>
                  <a:lnTo>
                    <a:pt x="6629" y="42"/>
                  </a:lnTo>
                  <a:lnTo>
                    <a:pt x="6919" y="61"/>
                  </a:lnTo>
                  <a:lnTo>
                    <a:pt x="7203" y="81"/>
                  </a:lnTo>
                  <a:lnTo>
                    <a:pt x="7478" y="104"/>
                  </a:lnTo>
                  <a:lnTo>
                    <a:pt x="7744" y="131"/>
                  </a:lnTo>
                  <a:lnTo>
                    <a:pt x="7999" y="161"/>
                  </a:lnTo>
                  <a:lnTo>
                    <a:pt x="8241" y="192"/>
                  </a:lnTo>
                  <a:lnTo>
                    <a:pt x="8467" y="227"/>
                  </a:lnTo>
                  <a:lnTo>
                    <a:pt x="8678" y="263"/>
                  </a:lnTo>
                  <a:lnTo>
                    <a:pt x="8871" y="303"/>
                  </a:lnTo>
                  <a:lnTo>
                    <a:pt x="9045" y="346"/>
                  </a:lnTo>
                  <a:lnTo>
                    <a:pt x="9197" y="391"/>
                  </a:lnTo>
                  <a:lnTo>
                    <a:pt x="9326" y="438"/>
                  </a:lnTo>
                  <a:lnTo>
                    <a:pt x="9430" y="487"/>
                  </a:lnTo>
                  <a:lnTo>
                    <a:pt x="9510" y="539"/>
                  </a:lnTo>
                  <a:lnTo>
                    <a:pt x="9573" y="590"/>
                  </a:lnTo>
                  <a:lnTo>
                    <a:pt x="9634" y="639"/>
                  </a:lnTo>
                  <a:lnTo>
                    <a:pt x="9692" y="683"/>
                  </a:lnTo>
                  <a:lnTo>
                    <a:pt x="9748" y="726"/>
                  </a:lnTo>
                  <a:lnTo>
                    <a:pt x="9801" y="766"/>
                  </a:lnTo>
                  <a:lnTo>
                    <a:pt x="9852" y="803"/>
                  </a:lnTo>
                  <a:lnTo>
                    <a:pt x="9900" y="837"/>
                  </a:lnTo>
                  <a:lnTo>
                    <a:pt x="9946" y="869"/>
                  </a:lnTo>
                  <a:lnTo>
                    <a:pt x="9990" y="898"/>
                  </a:lnTo>
                  <a:lnTo>
                    <a:pt x="10031" y="926"/>
                  </a:lnTo>
                  <a:lnTo>
                    <a:pt x="10069" y="950"/>
                  </a:lnTo>
                  <a:lnTo>
                    <a:pt x="10106" y="974"/>
                  </a:lnTo>
                  <a:lnTo>
                    <a:pt x="10141" y="994"/>
                  </a:lnTo>
                  <a:lnTo>
                    <a:pt x="10173" y="1014"/>
                  </a:lnTo>
                  <a:lnTo>
                    <a:pt x="10203" y="1030"/>
                  </a:lnTo>
                  <a:lnTo>
                    <a:pt x="10231" y="1045"/>
                  </a:lnTo>
                  <a:lnTo>
                    <a:pt x="10281" y="1072"/>
                  </a:lnTo>
                  <a:lnTo>
                    <a:pt x="10324" y="1091"/>
                  </a:lnTo>
                  <a:lnTo>
                    <a:pt x="10359" y="1106"/>
                  </a:lnTo>
                  <a:lnTo>
                    <a:pt x="10386" y="1117"/>
                  </a:lnTo>
                  <a:lnTo>
                    <a:pt x="10408" y="1123"/>
                  </a:lnTo>
                  <a:lnTo>
                    <a:pt x="10422" y="1127"/>
                  </a:lnTo>
                  <a:lnTo>
                    <a:pt x="10430" y="1129"/>
                  </a:lnTo>
                  <a:lnTo>
                    <a:pt x="10433" y="1129"/>
                  </a:lnTo>
                  <a:lnTo>
                    <a:pt x="10439" y="1130"/>
                  </a:lnTo>
                  <a:lnTo>
                    <a:pt x="10456" y="1130"/>
                  </a:lnTo>
                  <a:lnTo>
                    <a:pt x="10467" y="1129"/>
                  </a:lnTo>
                  <a:lnTo>
                    <a:pt x="10480" y="1127"/>
                  </a:lnTo>
                  <a:lnTo>
                    <a:pt x="10496" y="1123"/>
                  </a:lnTo>
                  <a:lnTo>
                    <a:pt x="10514" y="1117"/>
                  </a:lnTo>
                  <a:lnTo>
                    <a:pt x="10532" y="1107"/>
                  </a:lnTo>
                  <a:lnTo>
                    <a:pt x="10552" y="1096"/>
                  </a:lnTo>
                  <a:lnTo>
                    <a:pt x="10563" y="1090"/>
                  </a:lnTo>
                  <a:lnTo>
                    <a:pt x="10574" y="1082"/>
                  </a:lnTo>
                  <a:lnTo>
                    <a:pt x="10584" y="1074"/>
                  </a:lnTo>
                  <a:lnTo>
                    <a:pt x="10595" y="1064"/>
                  </a:lnTo>
                  <a:lnTo>
                    <a:pt x="10606" y="1053"/>
                  </a:lnTo>
                  <a:lnTo>
                    <a:pt x="10619" y="1042"/>
                  </a:lnTo>
                  <a:lnTo>
                    <a:pt x="10630" y="1030"/>
                  </a:lnTo>
                  <a:lnTo>
                    <a:pt x="10642" y="1016"/>
                  </a:lnTo>
                  <a:lnTo>
                    <a:pt x="10653" y="1001"/>
                  </a:lnTo>
                  <a:lnTo>
                    <a:pt x="10665" y="985"/>
                  </a:lnTo>
                  <a:lnTo>
                    <a:pt x="10678" y="968"/>
                  </a:lnTo>
                  <a:lnTo>
                    <a:pt x="10690" y="949"/>
                  </a:lnTo>
                  <a:lnTo>
                    <a:pt x="10701" y="931"/>
                  </a:lnTo>
                  <a:lnTo>
                    <a:pt x="10712" y="916"/>
                  </a:lnTo>
                  <a:lnTo>
                    <a:pt x="10724" y="901"/>
                  </a:lnTo>
                  <a:lnTo>
                    <a:pt x="10734" y="890"/>
                  </a:lnTo>
                  <a:lnTo>
                    <a:pt x="10744" y="881"/>
                  </a:lnTo>
                  <a:lnTo>
                    <a:pt x="10753" y="874"/>
                  </a:lnTo>
                  <a:lnTo>
                    <a:pt x="10762" y="868"/>
                  </a:lnTo>
                  <a:lnTo>
                    <a:pt x="10771" y="864"/>
                  </a:lnTo>
                  <a:lnTo>
                    <a:pt x="10779" y="862"/>
                  </a:lnTo>
                  <a:lnTo>
                    <a:pt x="10787" y="862"/>
                  </a:lnTo>
                  <a:lnTo>
                    <a:pt x="10794" y="863"/>
                  </a:lnTo>
                  <a:lnTo>
                    <a:pt x="10800" y="865"/>
                  </a:lnTo>
                  <a:lnTo>
                    <a:pt x="10806" y="868"/>
                  </a:lnTo>
                  <a:lnTo>
                    <a:pt x="10812" y="873"/>
                  </a:lnTo>
                  <a:lnTo>
                    <a:pt x="10816" y="878"/>
                  </a:lnTo>
                  <a:lnTo>
                    <a:pt x="10821" y="885"/>
                  </a:lnTo>
                  <a:lnTo>
                    <a:pt x="10825" y="892"/>
                  </a:lnTo>
                  <a:lnTo>
                    <a:pt x="10829" y="901"/>
                  </a:lnTo>
                  <a:lnTo>
                    <a:pt x="10832" y="911"/>
                  </a:lnTo>
                  <a:lnTo>
                    <a:pt x="10834" y="920"/>
                  </a:lnTo>
                  <a:lnTo>
                    <a:pt x="10836" y="931"/>
                  </a:lnTo>
                  <a:lnTo>
                    <a:pt x="10837" y="941"/>
                  </a:lnTo>
                  <a:lnTo>
                    <a:pt x="10838" y="952"/>
                  </a:lnTo>
                  <a:lnTo>
                    <a:pt x="10838" y="964"/>
                  </a:lnTo>
                  <a:lnTo>
                    <a:pt x="10838" y="975"/>
                  </a:lnTo>
                  <a:lnTo>
                    <a:pt x="10837" y="987"/>
                  </a:lnTo>
                  <a:lnTo>
                    <a:pt x="10835" y="998"/>
                  </a:lnTo>
                  <a:lnTo>
                    <a:pt x="10833" y="1009"/>
                  </a:lnTo>
                  <a:lnTo>
                    <a:pt x="10830" y="1021"/>
                  </a:lnTo>
                  <a:lnTo>
                    <a:pt x="10826" y="1032"/>
                  </a:lnTo>
                  <a:lnTo>
                    <a:pt x="10822" y="1042"/>
                  </a:lnTo>
                  <a:lnTo>
                    <a:pt x="10818" y="1052"/>
                  </a:lnTo>
                  <a:lnTo>
                    <a:pt x="10812" y="1061"/>
                  </a:lnTo>
                  <a:lnTo>
                    <a:pt x="10806" y="1072"/>
                  </a:lnTo>
                  <a:lnTo>
                    <a:pt x="10799" y="1082"/>
                  </a:lnTo>
                  <a:lnTo>
                    <a:pt x="10790" y="1091"/>
                  </a:lnTo>
                  <a:lnTo>
                    <a:pt x="10770" y="1111"/>
                  </a:lnTo>
                  <a:lnTo>
                    <a:pt x="10748" y="1131"/>
                  </a:lnTo>
                  <a:lnTo>
                    <a:pt x="10724" y="1151"/>
                  </a:lnTo>
                  <a:lnTo>
                    <a:pt x="10698" y="1171"/>
                  </a:lnTo>
                  <a:lnTo>
                    <a:pt x="10672" y="1189"/>
                  </a:lnTo>
                  <a:lnTo>
                    <a:pt x="10645" y="1206"/>
                  </a:lnTo>
                  <a:lnTo>
                    <a:pt x="10594" y="1237"/>
                  </a:lnTo>
                  <a:lnTo>
                    <a:pt x="10551" y="1261"/>
                  </a:lnTo>
                  <a:lnTo>
                    <a:pt x="10521" y="1278"/>
                  </a:lnTo>
                  <a:lnTo>
                    <a:pt x="10510" y="1283"/>
                  </a:lnTo>
                  <a:lnTo>
                    <a:pt x="10521" y="1288"/>
                  </a:lnTo>
                  <a:lnTo>
                    <a:pt x="10551" y="1302"/>
                  </a:lnTo>
                  <a:lnTo>
                    <a:pt x="10573" y="1313"/>
                  </a:lnTo>
                  <a:lnTo>
                    <a:pt x="10596" y="1327"/>
                  </a:lnTo>
                  <a:lnTo>
                    <a:pt x="10623" y="1344"/>
                  </a:lnTo>
                  <a:lnTo>
                    <a:pt x="10651" y="1363"/>
                  </a:lnTo>
                  <a:lnTo>
                    <a:pt x="10681" y="1385"/>
                  </a:lnTo>
                  <a:lnTo>
                    <a:pt x="10710" y="1409"/>
                  </a:lnTo>
                  <a:lnTo>
                    <a:pt x="10726" y="1422"/>
                  </a:lnTo>
                  <a:lnTo>
                    <a:pt x="10741" y="1437"/>
                  </a:lnTo>
                  <a:lnTo>
                    <a:pt x="10755" y="1452"/>
                  </a:lnTo>
                  <a:lnTo>
                    <a:pt x="10769" y="1467"/>
                  </a:lnTo>
                  <a:lnTo>
                    <a:pt x="10784" y="1483"/>
                  </a:lnTo>
                  <a:lnTo>
                    <a:pt x="10798" y="1500"/>
                  </a:lnTo>
                  <a:lnTo>
                    <a:pt x="10811" y="1517"/>
                  </a:lnTo>
                  <a:lnTo>
                    <a:pt x="10824" y="1535"/>
                  </a:lnTo>
                  <a:lnTo>
                    <a:pt x="10837" y="1555"/>
                  </a:lnTo>
                  <a:lnTo>
                    <a:pt x="10848" y="1575"/>
                  </a:lnTo>
                  <a:lnTo>
                    <a:pt x="10859" y="1596"/>
                  </a:lnTo>
                  <a:lnTo>
                    <a:pt x="10869" y="1617"/>
                  </a:lnTo>
                  <a:lnTo>
                    <a:pt x="10891" y="1664"/>
                  </a:lnTo>
                  <a:lnTo>
                    <a:pt x="10915" y="1720"/>
                  </a:lnTo>
                  <a:lnTo>
                    <a:pt x="10943" y="1783"/>
                  </a:lnTo>
                  <a:lnTo>
                    <a:pt x="10973" y="1850"/>
                  </a:lnTo>
                  <a:lnTo>
                    <a:pt x="11004" y="1921"/>
                  </a:lnTo>
                  <a:lnTo>
                    <a:pt x="11036" y="1994"/>
                  </a:lnTo>
                  <a:lnTo>
                    <a:pt x="11068" y="2067"/>
                  </a:lnTo>
                  <a:lnTo>
                    <a:pt x="11101" y="2139"/>
                  </a:lnTo>
                  <a:lnTo>
                    <a:pt x="11131" y="2208"/>
                  </a:lnTo>
                  <a:lnTo>
                    <a:pt x="11160" y="2273"/>
                  </a:lnTo>
                  <a:lnTo>
                    <a:pt x="11185" y="2333"/>
                  </a:lnTo>
                  <a:lnTo>
                    <a:pt x="11209" y="2385"/>
                  </a:lnTo>
                  <a:lnTo>
                    <a:pt x="11227" y="2428"/>
                  </a:lnTo>
                  <a:lnTo>
                    <a:pt x="11242" y="2461"/>
                  </a:lnTo>
                  <a:lnTo>
                    <a:pt x="11251" y="2481"/>
                  </a:lnTo>
                  <a:lnTo>
                    <a:pt x="11254" y="2488"/>
                  </a:lnTo>
                  <a:lnTo>
                    <a:pt x="11257" y="2496"/>
                  </a:lnTo>
                  <a:lnTo>
                    <a:pt x="11264" y="2519"/>
                  </a:lnTo>
                  <a:lnTo>
                    <a:pt x="11275" y="2554"/>
                  </a:lnTo>
                  <a:lnTo>
                    <a:pt x="11289" y="2597"/>
                  </a:lnTo>
                  <a:lnTo>
                    <a:pt x="11305" y="2651"/>
                  </a:lnTo>
                  <a:lnTo>
                    <a:pt x="11323" y="2710"/>
                  </a:lnTo>
                  <a:lnTo>
                    <a:pt x="11341" y="2775"/>
                  </a:lnTo>
                  <a:lnTo>
                    <a:pt x="11359" y="2842"/>
                  </a:lnTo>
                  <a:lnTo>
                    <a:pt x="11378" y="2909"/>
                  </a:lnTo>
                  <a:lnTo>
                    <a:pt x="11393" y="2974"/>
                  </a:lnTo>
                  <a:lnTo>
                    <a:pt x="11400" y="3007"/>
                  </a:lnTo>
                  <a:lnTo>
                    <a:pt x="11406" y="3038"/>
                  </a:lnTo>
                  <a:lnTo>
                    <a:pt x="11411" y="3067"/>
                  </a:lnTo>
                  <a:lnTo>
                    <a:pt x="11417" y="3095"/>
                  </a:lnTo>
                  <a:lnTo>
                    <a:pt x="11420" y="3121"/>
                  </a:lnTo>
                  <a:lnTo>
                    <a:pt x="11423" y="3146"/>
                  </a:lnTo>
                  <a:lnTo>
                    <a:pt x="11424" y="3167"/>
                  </a:lnTo>
                  <a:lnTo>
                    <a:pt x="11424" y="3186"/>
                  </a:lnTo>
                  <a:lnTo>
                    <a:pt x="11422" y="3203"/>
                  </a:lnTo>
                  <a:lnTo>
                    <a:pt x="11419" y="3216"/>
                  </a:lnTo>
                  <a:lnTo>
                    <a:pt x="11414" y="3226"/>
                  </a:lnTo>
                  <a:lnTo>
                    <a:pt x="11408" y="3233"/>
                  </a:lnTo>
                  <a:lnTo>
                    <a:pt x="11400" y="3237"/>
                  </a:lnTo>
                  <a:lnTo>
                    <a:pt x="11393" y="3239"/>
                  </a:lnTo>
                  <a:lnTo>
                    <a:pt x="11385" y="3241"/>
                  </a:lnTo>
                  <a:lnTo>
                    <a:pt x="11376" y="3241"/>
                  </a:lnTo>
                  <a:lnTo>
                    <a:pt x="11367" y="3240"/>
                  </a:lnTo>
                  <a:lnTo>
                    <a:pt x="11358" y="3237"/>
                  </a:lnTo>
                  <a:lnTo>
                    <a:pt x="11348" y="3233"/>
                  </a:lnTo>
                  <a:lnTo>
                    <a:pt x="11339" y="3228"/>
                  </a:lnTo>
                  <a:lnTo>
                    <a:pt x="11330" y="3222"/>
                  </a:lnTo>
                  <a:lnTo>
                    <a:pt x="11320" y="3214"/>
                  </a:lnTo>
                  <a:lnTo>
                    <a:pt x="11310" y="3205"/>
                  </a:lnTo>
                  <a:lnTo>
                    <a:pt x="11299" y="3195"/>
                  </a:lnTo>
                  <a:lnTo>
                    <a:pt x="11290" y="3182"/>
                  </a:lnTo>
                  <a:lnTo>
                    <a:pt x="11280" y="3170"/>
                  </a:lnTo>
                  <a:lnTo>
                    <a:pt x="11270" y="3156"/>
                  </a:lnTo>
                  <a:lnTo>
                    <a:pt x="11261" y="3140"/>
                  </a:lnTo>
                  <a:lnTo>
                    <a:pt x="11251" y="3123"/>
                  </a:lnTo>
                  <a:lnTo>
                    <a:pt x="11241" y="3105"/>
                  </a:lnTo>
                  <a:lnTo>
                    <a:pt x="11232" y="3086"/>
                  </a:lnTo>
                  <a:lnTo>
                    <a:pt x="11224" y="3065"/>
                  </a:lnTo>
                  <a:lnTo>
                    <a:pt x="11215" y="3043"/>
                  </a:lnTo>
                  <a:lnTo>
                    <a:pt x="11207" y="3019"/>
                  </a:lnTo>
                  <a:lnTo>
                    <a:pt x="11199" y="2995"/>
                  </a:lnTo>
                  <a:lnTo>
                    <a:pt x="11191" y="2969"/>
                  </a:lnTo>
                  <a:lnTo>
                    <a:pt x="11184" y="2943"/>
                  </a:lnTo>
                  <a:lnTo>
                    <a:pt x="11178" y="2914"/>
                  </a:lnTo>
                  <a:lnTo>
                    <a:pt x="11172" y="2885"/>
                  </a:lnTo>
                  <a:lnTo>
                    <a:pt x="11167" y="2854"/>
                  </a:lnTo>
                  <a:lnTo>
                    <a:pt x="11162" y="2823"/>
                  </a:lnTo>
                  <a:lnTo>
                    <a:pt x="11158" y="2790"/>
                  </a:lnTo>
                  <a:lnTo>
                    <a:pt x="11155" y="2755"/>
                  </a:lnTo>
                  <a:lnTo>
                    <a:pt x="11152" y="2720"/>
                  </a:lnTo>
                  <a:lnTo>
                    <a:pt x="11149" y="2684"/>
                  </a:lnTo>
                  <a:lnTo>
                    <a:pt x="11145" y="2650"/>
                  </a:lnTo>
                  <a:lnTo>
                    <a:pt x="11141" y="2617"/>
                  </a:lnTo>
                  <a:lnTo>
                    <a:pt x="11136" y="2585"/>
                  </a:lnTo>
                  <a:lnTo>
                    <a:pt x="11131" y="2555"/>
                  </a:lnTo>
                  <a:lnTo>
                    <a:pt x="11125" y="2525"/>
                  </a:lnTo>
                  <a:lnTo>
                    <a:pt x="11119" y="2496"/>
                  </a:lnTo>
                  <a:lnTo>
                    <a:pt x="11113" y="2469"/>
                  </a:lnTo>
                  <a:lnTo>
                    <a:pt x="11106" y="2443"/>
                  </a:lnTo>
                  <a:lnTo>
                    <a:pt x="11099" y="2418"/>
                  </a:lnTo>
                  <a:lnTo>
                    <a:pt x="11091" y="2395"/>
                  </a:lnTo>
                  <a:lnTo>
                    <a:pt x="11083" y="2372"/>
                  </a:lnTo>
                  <a:lnTo>
                    <a:pt x="11068" y="2330"/>
                  </a:lnTo>
                  <a:lnTo>
                    <a:pt x="11052" y="2294"/>
                  </a:lnTo>
                  <a:lnTo>
                    <a:pt x="11036" y="2261"/>
                  </a:lnTo>
                  <a:lnTo>
                    <a:pt x="11022" y="2232"/>
                  </a:lnTo>
                  <a:lnTo>
                    <a:pt x="11008" y="2209"/>
                  </a:lnTo>
                  <a:lnTo>
                    <a:pt x="10997" y="2190"/>
                  </a:lnTo>
                  <a:lnTo>
                    <a:pt x="10978" y="2164"/>
                  </a:lnTo>
                  <a:lnTo>
                    <a:pt x="10972" y="2155"/>
                  </a:lnTo>
                  <a:lnTo>
                    <a:pt x="10973" y="2166"/>
                  </a:lnTo>
                  <a:lnTo>
                    <a:pt x="10975" y="2199"/>
                  </a:lnTo>
                  <a:lnTo>
                    <a:pt x="10980" y="2249"/>
                  </a:lnTo>
                  <a:lnTo>
                    <a:pt x="10986" y="2314"/>
                  </a:lnTo>
                  <a:lnTo>
                    <a:pt x="10994" y="2392"/>
                  </a:lnTo>
                  <a:lnTo>
                    <a:pt x="11003" y="2480"/>
                  </a:lnTo>
                  <a:lnTo>
                    <a:pt x="11014" y="2575"/>
                  </a:lnTo>
                  <a:lnTo>
                    <a:pt x="11026" y="2675"/>
                  </a:lnTo>
                  <a:lnTo>
                    <a:pt x="11040" y="2777"/>
                  </a:lnTo>
                  <a:lnTo>
                    <a:pt x="11056" y="2877"/>
                  </a:lnTo>
                  <a:lnTo>
                    <a:pt x="11064" y="2927"/>
                  </a:lnTo>
                  <a:lnTo>
                    <a:pt x="11073" y="2974"/>
                  </a:lnTo>
                  <a:lnTo>
                    <a:pt x="11081" y="3020"/>
                  </a:lnTo>
                  <a:lnTo>
                    <a:pt x="11091" y="3064"/>
                  </a:lnTo>
                  <a:lnTo>
                    <a:pt x="11101" y="3107"/>
                  </a:lnTo>
                  <a:lnTo>
                    <a:pt x="11111" y="3147"/>
                  </a:lnTo>
                  <a:lnTo>
                    <a:pt x="11121" y="3183"/>
                  </a:lnTo>
                  <a:lnTo>
                    <a:pt x="11131" y="3216"/>
                  </a:lnTo>
                  <a:lnTo>
                    <a:pt x="11142" y="3246"/>
                  </a:lnTo>
                  <a:lnTo>
                    <a:pt x="11154" y="3272"/>
                  </a:lnTo>
                  <a:lnTo>
                    <a:pt x="11165" y="3293"/>
                  </a:lnTo>
                  <a:lnTo>
                    <a:pt x="11177" y="3310"/>
                  </a:lnTo>
                  <a:lnTo>
                    <a:pt x="11203" y="3342"/>
                  </a:lnTo>
                  <a:lnTo>
                    <a:pt x="11230" y="3380"/>
                  </a:lnTo>
                  <a:lnTo>
                    <a:pt x="11261" y="3423"/>
                  </a:lnTo>
                  <a:lnTo>
                    <a:pt x="11291" y="3471"/>
                  </a:lnTo>
                  <a:lnTo>
                    <a:pt x="11323" y="3522"/>
                  </a:lnTo>
                  <a:lnTo>
                    <a:pt x="11355" y="3577"/>
                  </a:lnTo>
                  <a:lnTo>
                    <a:pt x="11387" y="3633"/>
                  </a:lnTo>
                  <a:lnTo>
                    <a:pt x="11418" y="3692"/>
                  </a:lnTo>
                  <a:lnTo>
                    <a:pt x="11447" y="3751"/>
                  </a:lnTo>
                  <a:lnTo>
                    <a:pt x="11474" y="3810"/>
                  </a:lnTo>
                  <a:lnTo>
                    <a:pt x="11487" y="3840"/>
                  </a:lnTo>
                  <a:lnTo>
                    <a:pt x="11498" y="3869"/>
                  </a:lnTo>
                  <a:lnTo>
                    <a:pt x="11509" y="3898"/>
                  </a:lnTo>
                  <a:lnTo>
                    <a:pt x="11519" y="3926"/>
                  </a:lnTo>
                  <a:lnTo>
                    <a:pt x="11529" y="3955"/>
                  </a:lnTo>
                  <a:lnTo>
                    <a:pt x="11538" y="3982"/>
                  </a:lnTo>
                  <a:lnTo>
                    <a:pt x="11545" y="4010"/>
                  </a:lnTo>
                  <a:lnTo>
                    <a:pt x="11551" y="4035"/>
                  </a:lnTo>
                  <a:lnTo>
                    <a:pt x="11555" y="4061"/>
                  </a:lnTo>
                  <a:lnTo>
                    <a:pt x="11559" y="4085"/>
                  </a:lnTo>
                  <a:lnTo>
                    <a:pt x="11561" y="4109"/>
                  </a:lnTo>
                  <a:lnTo>
                    <a:pt x="11562" y="4131"/>
                  </a:lnTo>
                  <a:lnTo>
                    <a:pt x="11561" y="4152"/>
                  </a:lnTo>
                  <a:lnTo>
                    <a:pt x="11561" y="4172"/>
                  </a:lnTo>
                  <a:lnTo>
                    <a:pt x="11559" y="4190"/>
                  </a:lnTo>
                  <a:lnTo>
                    <a:pt x="11557" y="4209"/>
                  </a:lnTo>
                  <a:lnTo>
                    <a:pt x="11555" y="4225"/>
                  </a:lnTo>
                  <a:lnTo>
                    <a:pt x="11552" y="4240"/>
                  </a:lnTo>
                  <a:lnTo>
                    <a:pt x="11549" y="4254"/>
                  </a:lnTo>
                  <a:lnTo>
                    <a:pt x="11546" y="4269"/>
                  </a:lnTo>
                  <a:lnTo>
                    <a:pt x="11542" y="4281"/>
                  </a:lnTo>
                  <a:lnTo>
                    <a:pt x="11538" y="4293"/>
                  </a:lnTo>
                  <a:lnTo>
                    <a:pt x="11534" y="4303"/>
                  </a:lnTo>
                  <a:lnTo>
                    <a:pt x="11530" y="4314"/>
                  </a:lnTo>
                  <a:lnTo>
                    <a:pt x="11520" y="4331"/>
                  </a:lnTo>
                  <a:lnTo>
                    <a:pt x="11510" y="4346"/>
                  </a:lnTo>
                  <a:lnTo>
                    <a:pt x="11501" y="4357"/>
                  </a:lnTo>
                  <a:lnTo>
                    <a:pt x="11492" y="4368"/>
                  </a:lnTo>
                  <a:lnTo>
                    <a:pt x="11483" y="4375"/>
                  </a:lnTo>
                  <a:lnTo>
                    <a:pt x="11476" y="4380"/>
                  </a:lnTo>
                  <a:lnTo>
                    <a:pt x="11463" y="4386"/>
                  </a:lnTo>
                  <a:lnTo>
                    <a:pt x="11459" y="4387"/>
                  </a:lnTo>
                  <a:lnTo>
                    <a:pt x="11468" y="4394"/>
                  </a:lnTo>
                  <a:lnTo>
                    <a:pt x="11493" y="4416"/>
                  </a:lnTo>
                  <a:lnTo>
                    <a:pt x="11507" y="4432"/>
                  </a:lnTo>
                  <a:lnTo>
                    <a:pt x="11523" y="4451"/>
                  </a:lnTo>
                  <a:lnTo>
                    <a:pt x="11531" y="4462"/>
                  </a:lnTo>
                  <a:lnTo>
                    <a:pt x="11538" y="4474"/>
                  </a:lnTo>
                  <a:lnTo>
                    <a:pt x="11546" y="4487"/>
                  </a:lnTo>
                  <a:lnTo>
                    <a:pt x="11552" y="4500"/>
                  </a:lnTo>
                  <a:lnTo>
                    <a:pt x="11558" y="4514"/>
                  </a:lnTo>
                  <a:lnTo>
                    <a:pt x="11564" y="4529"/>
                  </a:lnTo>
                  <a:lnTo>
                    <a:pt x="11569" y="4545"/>
                  </a:lnTo>
                  <a:lnTo>
                    <a:pt x="11573" y="4561"/>
                  </a:lnTo>
                  <a:lnTo>
                    <a:pt x="11577" y="4580"/>
                  </a:lnTo>
                  <a:lnTo>
                    <a:pt x="11579" y="4598"/>
                  </a:lnTo>
                  <a:lnTo>
                    <a:pt x="11579" y="4616"/>
                  </a:lnTo>
                  <a:lnTo>
                    <a:pt x="11579" y="4637"/>
                  </a:lnTo>
                  <a:lnTo>
                    <a:pt x="11577" y="4657"/>
                  </a:lnTo>
                  <a:lnTo>
                    <a:pt x="11572" y="4678"/>
                  </a:lnTo>
                  <a:lnTo>
                    <a:pt x="11567" y="4701"/>
                  </a:lnTo>
                  <a:lnTo>
                    <a:pt x="11560" y="4724"/>
                  </a:lnTo>
                  <a:lnTo>
                    <a:pt x="11551" y="4748"/>
                  </a:lnTo>
                  <a:lnTo>
                    <a:pt x="11540" y="4772"/>
                  </a:lnTo>
                  <a:lnTo>
                    <a:pt x="11527" y="4798"/>
                  </a:lnTo>
                  <a:lnTo>
                    <a:pt x="11511" y="4824"/>
                  </a:lnTo>
                  <a:lnTo>
                    <a:pt x="11520" y="4850"/>
                  </a:lnTo>
                  <a:lnTo>
                    <a:pt x="11541" y="4917"/>
                  </a:lnTo>
                  <a:lnTo>
                    <a:pt x="11553" y="4962"/>
                  </a:lnTo>
                  <a:lnTo>
                    <a:pt x="11565" y="5013"/>
                  </a:lnTo>
                  <a:lnTo>
                    <a:pt x="11570" y="5040"/>
                  </a:lnTo>
                  <a:lnTo>
                    <a:pt x="11574" y="5068"/>
                  </a:lnTo>
                  <a:lnTo>
                    <a:pt x="11579" y="5096"/>
                  </a:lnTo>
                  <a:lnTo>
                    <a:pt x="11582" y="5125"/>
                  </a:lnTo>
                  <a:lnTo>
                    <a:pt x="11583" y="5154"/>
                  </a:lnTo>
                  <a:lnTo>
                    <a:pt x="11584" y="5183"/>
                  </a:lnTo>
                  <a:lnTo>
                    <a:pt x="11583" y="5211"/>
                  </a:lnTo>
                  <a:lnTo>
                    <a:pt x="11581" y="5240"/>
                  </a:lnTo>
                  <a:lnTo>
                    <a:pt x="11577" y="5268"/>
                  </a:lnTo>
                  <a:lnTo>
                    <a:pt x="11571" y="5294"/>
                  </a:lnTo>
                  <a:lnTo>
                    <a:pt x="11563" y="5320"/>
                  </a:lnTo>
                  <a:lnTo>
                    <a:pt x="11554" y="5343"/>
                  </a:lnTo>
                  <a:lnTo>
                    <a:pt x="11542" y="5366"/>
                  </a:lnTo>
                  <a:lnTo>
                    <a:pt x="11528" y="5387"/>
                  </a:lnTo>
                  <a:lnTo>
                    <a:pt x="11510" y="5406"/>
                  </a:lnTo>
                  <a:lnTo>
                    <a:pt x="11491" y="5422"/>
                  </a:lnTo>
                  <a:lnTo>
                    <a:pt x="11468" y="5438"/>
                  </a:lnTo>
                  <a:lnTo>
                    <a:pt x="11443" y="5450"/>
                  </a:lnTo>
                  <a:lnTo>
                    <a:pt x="11414" y="5459"/>
                  </a:lnTo>
                  <a:lnTo>
                    <a:pt x="11383" y="5465"/>
                  </a:lnTo>
                  <a:lnTo>
                    <a:pt x="11376" y="5464"/>
                  </a:lnTo>
                  <a:lnTo>
                    <a:pt x="11360" y="5459"/>
                  </a:lnTo>
                  <a:lnTo>
                    <a:pt x="11350" y="5456"/>
                  </a:lnTo>
                  <a:lnTo>
                    <a:pt x="11340" y="5452"/>
                  </a:lnTo>
                  <a:lnTo>
                    <a:pt x="11331" y="5446"/>
                  </a:lnTo>
                  <a:lnTo>
                    <a:pt x="11322" y="5440"/>
                  </a:lnTo>
                  <a:lnTo>
                    <a:pt x="11318" y="5436"/>
                  </a:lnTo>
                  <a:lnTo>
                    <a:pt x="11314" y="5432"/>
                  </a:lnTo>
                  <a:lnTo>
                    <a:pt x="11311" y="5428"/>
                  </a:lnTo>
                  <a:lnTo>
                    <a:pt x="11308" y="5422"/>
                  </a:lnTo>
                  <a:lnTo>
                    <a:pt x="11306" y="5417"/>
                  </a:lnTo>
                  <a:lnTo>
                    <a:pt x="11305" y="5412"/>
                  </a:lnTo>
                  <a:lnTo>
                    <a:pt x="11305" y="5406"/>
                  </a:lnTo>
                  <a:lnTo>
                    <a:pt x="11306" y="5400"/>
                  </a:lnTo>
                  <a:lnTo>
                    <a:pt x="11308" y="5394"/>
                  </a:lnTo>
                  <a:lnTo>
                    <a:pt x="11312" y="5387"/>
                  </a:lnTo>
                  <a:lnTo>
                    <a:pt x="11316" y="5380"/>
                  </a:lnTo>
                  <a:lnTo>
                    <a:pt x="11321" y="5371"/>
                  </a:lnTo>
                  <a:lnTo>
                    <a:pt x="11328" y="5363"/>
                  </a:lnTo>
                  <a:lnTo>
                    <a:pt x="11336" y="5355"/>
                  </a:lnTo>
                  <a:lnTo>
                    <a:pt x="11345" y="5346"/>
                  </a:lnTo>
                  <a:lnTo>
                    <a:pt x="11356" y="5337"/>
                  </a:lnTo>
                  <a:lnTo>
                    <a:pt x="11369" y="5327"/>
                  </a:lnTo>
                  <a:lnTo>
                    <a:pt x="11378" y="5316"/>
                  </a:lnTo>
                  <a:lnTo>
                    <a:pt x="11387" y="5305"/>
                  </a:lnTo>
                  <a:lnTo>
                    <a:pt x="11395" y="5294"/>
                  </a:lnTo>
                  <a:lnTo>
                    <a:pt x="11401" y="5283"/>
                  </a:lnTo>
                  <a:lnTo>
                    <a:pt x="11406" y="5271"/>
                  </a:lnTo>
                  <a:lnTo>
                    <a:pt x="11411" y="5258"/>
                  </a:lnTo>
                  <a:lnTo>
                    <a:pt x="11414" y="5245"/>
                  </a:lnTo>
                  <a:lnTo>
                    <a:pt x="11418" y="5233"/>
                  </a:lnTo>
                  <a:lnTo>
                    <a:pt x="11420" y="5220"/>
                  </a:lnTo>
                  <a:lnTo>
                    <a:pt x="11421" y="5207"/>
                  </a:lnTo>
                  <a:lnTo>
                    <a:pt x="11422" y="5194"/>
                  </a:lnTo>
                  <a:lnTo>
                    <a:pt x="11422" y="5182"/>
                  </a:lnTo>
                  <a:lnTo>
                    <a:pt x="11421" y="5169"/>
                  </a:lnTo>
                  <a:lnTo>
                    <a:pt x="11420" y="5156"/>
                  </a:lnTo>
                  <a:lnTo>
                    <a:pt x="11418" y="5144"/>
                  </a:lnTo>
                  <a:lnTo>
                    <a:pt x="11413" y="5121"/>
                  </a:lnTo>
                  <a:lnTo>
                    <a:pt x="11408" y="5099"/>
                  </a:lnTo>
                  <a:lnTo>
                    <a:pt x="11402" y="5080"/>
                  </a:lnTo>
                  <a:lnTo>
                    <a:pt x="11396" y="5063"/>
                  </a:lnTo>
                  <a:lnTo>
                    <a:pt x="11387" y="5038"/>
                  </a:lnTo>
                  <a:lnTo>
                    <a:pt x="11383" y="5029"/>
                  </a:lnTo>
                  <a:lnTo>
                    <a:pt x="11379" y="5042"/>
                  </a:lnTo>
                  <a:lnTo>
                    <a:pt x="11369" y="5077"/>
                  </a:lnTo>
                  <a:lnTo>
                    <a:pt x="11360" y="5100"/>
                  </a:lnTo>
                  <a:lnTo>
                    <a:pt x="11351" y="5127"/>
                  </a:lnTo>
                  <a:lnTo>
                    <a:pt x="11340" y="5154"/>
                  </a:lnTo>
                  <a:lnTo>
                    <a:pt x="11328" y="5183"/>
                  </a:lnTo>
                  <a:lnTo>
                    <a:pt x="11314" y="5211"/>
                  </a:lnTo>
                  <a:lnTo>
                    <a:pt x="11298" y="5239"/>
                  </a:lnTo>
                  <a:lnTo>
                    <a:pt x="11290" y="5253"/>
                  </a:lnTo>
                  <a:lnTo>
                    <a:pt x="11282" y="5265"/>
                  </a:lnTo>
                  <a:lnTo>
                    <a:pt x="11273" y="5278"/>
                  </a:lnTo>
                  <a:lnTo>
                    <a:pt x="11264" y="5289"/>
                  </a:lnTo>
                  <a:lnTo>
                    <a:pt x="11253" y="5299"/>
                  </a:lnTo>
                  <a:lnTo>
                    <a:pt x="11243" y="5308"/>
                  </a:lnTo>
                  <a:lnTo>
                    <a:pt x="11233" y="5316"/>
                  </a:lnTo>
                  <a:lnTo>
                    <a:pt x="11223" y="5324"/>
                  </a:lnTo>
                  <a:lnTo>
                    <a:pt x="11212" y="5330"/>
                  </a:lnTo>
                  <a:lnTo>
                    <a:pt x="11200" y="5334"/>
                  </a:lnTo>
                  <a:lnTo>
                    <a:pt x="11189" y="5336"/>
                  </a:lnTo>
                  <a:lnTo>
                    <a:pt x="11177" y="5337"/>
                  </a:lnTo>
                  <a:lnTo>
                    <a:pt x="11178" y="5344"/>
                  </a:lnTo>
                  <a:lnTo>
                    <a:pt x="11180" y="5364"/>
                  </a:lnTo>
                  <a:lnTo>
                    <a:pt x="11183" y="5397"/>
                  </a:lnTo>
                  <a:lnTo>
                    <a:pt x="11186" y="5439"/>
                  </a:lnTo>
                  <a:lnTo>
                    <a:pt x="11188" y="5489"/>
                  </a:lnTo>
                  <a:lnTo>
                    <a:pt x="11190" y="5546"/>
                  </a:lnTo>
                  <a:lnTo>
                    <a:pt x="11191" y="5606"/>
                  </a:lnTo>
                  <a:lnTo>
                    <a:pt x="11190" y="5670"/>
                  </a:lnTo>
                  <a:lnTo>
                    <a:pt x="11188" y="5703"/>
                  </a:lnTo>
                  <a:lnTo>
                    <a:pt x="11186" y="5735"/>
                  </a:lnTo>
                  <a:lnTo>
                    <a:pt x="11183" y="5768"/>
                  </a:lnTo>
                  <a:lnTo>
                    <a:pt x="11180" y="5801"/>
                  </a:lnTo>
                  <a:lnTo>
                    <a:pt x="11175" y="5832"/>
                  </a:lnTo>
                  <a:lnTo>
                    <a:pt x="11170" y="5863"/>
                  </a:lnTo>
                  <a:lnTo>
                    <a:pt x="11163" y="5892"/>
                  </a:lnTo>
                  <a:lnTo>
                    <a:pt x="11156" y="5922"/>
                  </a:lnTo>
                  <a:lnTo>
                    <a:pt x="11146" y="5948"/>
                  </a:lnTo>
                  <a:lnTo>
                    <a:pt x="11137" y="5974"/>
                  </a:lnTo>
                  <a:lnTo>
                    <a:pt x="11126" y="5998"/>
                  </a:lnTo>
                  <a:lnTo>
                    <a:pt x="11113" y="6020"/>
                  </a:lnTo>
                  <a:lnTo>
                    <a:pt x="11100" y="6039"/>
                  </a:lnTo>
                  <a:lnTo>
                    <a:pt x="11084" y="6055"/>
                  </a:lnTo>
                  <a:lnTo>
                    <a:pt x="11067" y="6070"/>
                  </a:lnTo>
                  <a:lnTo>
                    <a:pt x="11049" y="6081"/>
                  </a:lnTo>
                  <a:lnTo>
                    <a:pt x="11052" y="6078"/>
                  </a:lnTo>
                  <a:lnTo>
                    <a:pt x="11060" y="6070"/>
                  </a:lnTo>
                  <a:lnTo>
                    <a:pt x="11065" y="6062"/>
                  </a:lnTo>
                  <a:lnTo>
                    <a:pt x="11070" y="6053"/>
                  </a:lnTo>
                  <a:lnTo>
                    <a:pt x="11076" y="6043"/>
                  </a:lnTo>
                  <a:lnTo>
                    <a:pt x="11081" y="6030"/>
                  </a:lnTo>
                  <a:lnTo>
                    <a:pt x="11085" y="6014"/>
                  </a:lnTo>
                  <a:lnTo>
                    <a:pt x="11088" y="5996"/>
                  </a:lnTo>
                  <a:lnTo>
                    <a:pt x="11091" y="5975"/>
                  </a:lnTo>
                  <a:lnTo>
                    <a:pt x="11092" y="5951"/>
                  </a:lnTo>
                  <a:lnTo>
                    <a:pt x="11091" y="5925"/>
                  </a:lnTo>
                  <a:lnTo>
                    <a:pt x="11088" y="5894"/>
                  </a:lnTo>
                  <a:lnTo>
                    <a:pt x="11082" y="5861"/>
                  </a:lnTo>
                  <a:lnTo>
                    <a:pt x="11075" y="5824"/>
                  </a:lnTo>
                  <a:lnTo>
                    <a:pt x="11057" y="5752"/>
                  </a:lnTo>
                  <a:lnTo>
                    <a:pt x="11040" y="5685"/>
                  </a:lnTo>
                  <a:lnTo>
                    <a:pt x="11027" y="5628"/>
                  </a:lnTo>
                  <a:lnTo>
                    <a:pt x="11017" y="5580"/>
                  </a:lnTo>
                  <a:lnTo>
                    <a:pt x="11009" y="5543"/>
                  </a:lnTo>
                  <a:lnTo>
                    <a:pt x="11003" y="5514"/>
                  </a:lnTo>
                  <a:lnTo>
                    <a:pt x="10999" y="5497"/>
                  </a:lnTo>
                  <a:lnTo>
                    <a:pt x="10998" y="5491"/>
                  </a:lnTo>
                  <a:lnTo>
                    <a:pt x="10844" y="5491"/>
                  </a:lnTo>
                  <a:lnTo>
                    <a:pt x="10846" y="5502"/>
                  </a:lnTo>
                  <a:lnTo>
                    <a:pt x="10849" y="5529"/>
                  </a:lnTo>
                  <a:lnTo>
                    <a:pt x="10850" y="5548"/>
                  </a:lnTo>
                  <a:lnTo>
                    <a:pt x="10851" y="5568"/>
                  </a:lnTo>
                  <a:lnTo>
                    <a:pt x="10850" y="5589"/>
                  </a:lnTo>
                  <a:lnTo>
                    <a:pt x="10847" y="5609"/>
                  </a:lnTo>
                  <a:lnTo>
                    <a:pt x="10845" y="5619"/>
                  </a:lnTo>
                  <a:lnTo>
                    <a:pt x="10842" y="5629"/>
                  </a:lnTo>
                  <a:lnTo>
                    <a:pt x="10839" y="5638"/>
                  </a:lnTo>
                  <a:lnTo>
                    <a:pt x="10835" y="5648"/>
                  </a:lnTo>
                  <a:lnTo>
                    <a:pt x="10831" y="5656"/>
                  </a:lnTo>
                  <a:lnTo>
                    <a:pt x="10824" y="5663"/>
                  </a:lnTo>
                  <a:lnTo>
                    <a:pt x="10818" y="5669"/>
                  </a:lnTo>
                  <a:lnTo>
                    <a:pt x="10811" y="5675"/>
                  </a:lnTo>
                  <a:lnTo>
                    <a:pt x="10803" y="5679"/>
                  </a:lnTo>
                  <a:lnTo>
                    <a:pt x="10794" y="5682"/>
                  </a:lnTo>
                  <a:lnTo>
                    <a:pt x="10784" y="5684"/>
                  </a:lnTo>
                  <a:lnTo>
                    <a:pt x="10772" y="5684"/>
                  </a:lnTo>
                  <a:lnTo>
                    <a:pt x="10760" y="5683"/>
                  </a:lnTo>
                  <a:lnTo>
                    <a:pt x="10746" y="5681"/>
                  </a:lnTo>
                  <a:lnTo>
                    <a:pt x="10732" y="5676"/>
                  </a:lnTo>
                  <a:lnTo>
                    <a:pt x="10715" y="5670"/>
                  </a:lnTo>
                  <a:lnTo>
                    <a:pt x="10721" y="5678"/>
                  </a:lnTo>
                  <a:lnTo>
                    <a:pt x="10732" y="5700"/>
                  </a:lnTo>
                  <a:lnTo>
                    <a:pt x="10738" y="5714"/>
                  </a:lnTo>
                  <a:lnTo>
                    <a:pt x="10744" y="5730"/>
                  </a:lnTo>
                  <a:lnTo>
                    <a:pt x="10746" y="5738"/>
                  </a:lnTo>
                  <a:lnTo>
                    <a:pt x="10748" y="5748"/>
                  </a:lnTo>
                  <a:lnTo>
                    <a:pt x="10750" y="5757"/>
                  </a:lnTo>
                  <a:lnTo>
                    <a:pt x="10751" y="5767"/>
                  </a:lnTo>
                  <a:lnTo>
                    <a:pt x="10751" y="5776"/>
                  </a:lnTo>
                  <a:lnTo>
                    <a:pt x="10750" y="5786"/>
                  </a:lnTo>
                  <a:lnTo>
                    <a:pt x="10749" y="5796"/>
                  </a:lnTo>
                  <a:lnTo>
                    <a:pt x="10747" y="5806"/>
                  </a:lnTo>
                  <a:lnTo>
                    <a:pt x="10743" y="5816"/>
                  </a:lnTo>
                  <a:lnTo>
                    <a:pt x="10739" y="5825"/>
                  </a:lnTo>
                  <a:lnTo>
                    <a:pt x="10733" y="5834"/>
                  </a:lnTo>
                  <a:lnTo>
                    <a:pt x="10727" y="5843"/>
                  </a:lnTo>
                  <a:lnTo>
                    <a:pt x="10717" y="5853"/>
                  </a:lnTo>
                  <a:lnTo>
                    <a:pt x="10708" y="5861"/>
                  </a:lnTo>
                  <a:lnTo>
                    <a:pt x="10696" y="5869"/>
                  </a:lnTo>
                  <a:lnTo>
                    <a:pt x="10684" y="5877"/>
                  </a:lnTo>
                  <a:lnTo>
                    <a:pt x="10669" y="5884"/>
                  </a:lnTo>
                  <a:lnTo>
                    <a:pt x="10652" y="5890"/>
                  </a:lnTo>
                  <a:lnTo>
                    <a:pt x="10633" y="5896"/>
                  </a:lnTo>
                  <a:lnTo>
                    <a:pt x="10612" y="5901"/>
                  </a:lnTo>
                  <a:lnTo>
                    <a:pt x="10619" y="5914"/>
                  </a:lnTo>
                  <a:lnTo>
                    <a:pt x="10634" y="5946"/>
                  </a:lnTo>
                  <a:lnTo>
                    <a:pt x="10642" y="5970"/>
                  </a:lnTo>
                  <a:lnTo>
                    <a:pt x="10650" y="5995"/>
                  </a:lnTo>
                  <a:lnTo>
                    <a:pt x="10658" y="6023"/>
                  </a:lnTo>
                  <a:lnTo>
                    <a:pt x="10664" y="6052"/>
                  </a:lnTo>
                  <a:lnTo>
                    <a:pt x="10666" y="6068"/>
                  </a:lnTo>
                  <a:lnTo>
                    <a:pt x="10668" y="6083"/>
                  </a:lnTo>
                  <a:lnTo>
                    <a:pt x="10668" y="6098"/>
                  </a:lnTo>
                  <a:lnTo>
                    <a:pt x="10668" y="6113"/>
                  </a:lnTo>
                  <a:lnTo>
                    <a:pt x="10666" y="6128"/>
                  </a:lnTo>
                  <a:lnTo>
                    <a:pt x="10664" y="6143"/>
                  </a:lnTo>
                  <a:lnTo>
                    <a:pt x="10660" y="6157"/>
                  </a:lnTo>
                  <a:lnTo>
                    <a:pt x="10656" y="6172"/>
                  </a:lnTo>
                  <a:lnTo>
                    <a:pt x="10650" y="6186"/>
                  </a:lnTo>
                  <a:lnTo>
                    <a:pt x="10642" y="6199"/>
                  </a:lnTo>
                  <a:lnTo>
                    <a:pt x="10633" y="6211"/>
                  </a:lnTo>
                  <a:lnTo>
                    <a:pt x="10623" y="6222"/>
                  </a:lnTo>
                  <a:lnTo>
                    <a:pt x="10610" y="6234"/>
                  </a:lnTo>
                  <a:lnTo>
                    <a:pt x="10596" y="6244"/>
                  </a:lnTo>
                  <a:lnTo>
                    <a:pt x="10580" y="6253"/>
                  </a:lnTo>
                  <a:lnTo>
                    <a:pt x="10562" y="6260"/>
                  </a:lnTo>
                  <a:lnTo>
                    <a:pt x="10542" y="6267"/>
                  </a:lnTo>
                  <a:lnTo>
                    <a:pt x="10524" y="6273"/>
                  </a:lnTo>
                  <a:lnTo>
                    <a:pt x="10506" y="6279"/>
                  </a:lnTo>
                  <a:lnTo>
                    <a:pt x="10489" y="6283"/>
                  </a:lnTo>
                  <a:lnTo>
                    <a:pt x="10473" y="6286"/>
                  </a:lnTo>
                  <a:lnTo>
                    <a:pt x="10457" y="6289"/>
                  </a:lnTo>
                  <a:lnTo>
                    <a:pt x="10441" y="6292"/>
                  </a:lnTo>
                  <a:lnTo>
                    <a:pt x="10427" y="6293"/>
                  </a:lnTo>
                  <a:lnTo>
                    <a:pt x="10399" y="6295"/>
                  </a:lnTo>
                  <a:lnTo>
                    <a:pt x="10374" y="6294"/>
                  </a:lnTo>
                  <a:lnTo>
                    <a:pt x="10351" y="6293"/>
                  </a:lnTo>
                  <a:lnTo>
                    <a:pt x="10330" y="6290"/>
                  </a:lnTo>
                  <a:lnTo>
                    <a:pt x="10313" y="6286"/>
                  </a:lnTo>
                  <a:lnTo>
                    <a:pt x="10297" y="6281"/>
                  </a:lnTo>
                  <a:lnTo>
                    <a:pt x="10283" y="6275"/>
                  </a:lnTo>
                  <a:lnTo>
                    <a:pt x="10273" y="6271"/>
                  </a:lnTo>
                  <a:lnTo>
                    <a:pt x="10258" y="6263"/>
                  </a:lnTo>
                  <a:lnTo>
                    <a:pt x="10254" y="6260"/>
                  </a:lnTo>
                  <a:lnTo>
                    <a:pt x="10255" y="6271"/>
                  </a:lnTo>
                  <a:lnTo>
                    <a:pt x="10256" y="6301"/>
                  </a:lnTo>
                  <a:lnTo>
                    <a:pt x="10256" y="6321"/>
                  </a:lnTo>
                  <a:lnTo>
                    <a:pt x="10255" y="6345"/>
                  </a:lnTo>
                  <a:lnTo>
                    <a:pt x="10253" y="6369"/>
                  </a:lnTo>
                  <a:lnTo>
                    <a:pt x="10251" y="6395"/>
                  </a:lnTo>
                  <a:lnTo>
                    <a:pt x="10246" y="6422"/>
                  </a:lnTo>
                  <a:lnTo>
                    <a:pt x="10240" y="6449"/>
                  </a:lnTo>
                  <a:lnTo>
                    <a:pt x="10235" y="6462"/>
                  </a:lnTo>
                  <a:lnTo>
                    <a:pt x="10231" y="6474"/>
                  </a:lnTo>
                  <a:lnTo>
                    <a:pt x="10226" y="6486"/>
                  </a:lnTo>
                  <a:lnTo>
                    <a:pt x="10221" y="6499"/>
                  </a:lnTo>
                  <a:lnTo>
                    <a:pt x="10215" y="6510"/>
                  </a:lnTo>
                  <a:lnTo>
                    <a:pt x="10208" y="6521"/>
                  </a:lnTo>
                  <a:lnTo>
                    <a:pt x="10201" y="6531"/>
                  </a:lnTo>
                  <a:lnTo>
                    <a:pt x="10193" y="6540"/>
                  </a:lnTo>
                  <a:lnTo>
                    <a:pt x="10183" y="6549"/>
                  </a:lnTo>
                  <a:lnTo>
                    <a:pt x="10173" y="6557"/>
                  </a:lnTo>
                  <a:lnTo>
                    <a:pt x="10162" y="6563"/>
                  </a:lnTo>
                  <a:lnTo>
                    <a:pt x="10151" y="6568"/>
                  </a:lnTo>
                  <a:lnTo>
                    <a:pt x="10140" y="6572"/>
                  </a:lnTo>
                  <a:lnTo>
                    <a:pt x="10129" y="6574"/>
                  </a:lnTo>
                  <a:lnTo>
                    <a:pt x="10120" y="6573"/>
                  </a:lnTo>
                  <a:lnTo>
                    <a:pt x="10113" y="6571"/>
                  </a:lnTo>
                  <a:lnTo>
                    <a:pt x="10106" y="6567"/>
                  </a:lnTo>
                  <a:lnTo>
                    <a:pt x="10101" y="6562"/>
                  </a:lnTo>
                  <a:lnTo>
                    <a:pt x="10096" y="6555"/>
                  </a:lnTo>
                  <a:lnTo>
                    <a:pt x="10093" y="6546"/>
                  </a:lnTo>
                  <a:lnTo>
                    <a:pt x="10090" y="6536"/>
                  </a:lnTo>
                  <a:lnTo>
                    <a:pt x="10088" y="6526"/>
                  </a:lnTo>
                  <a:lnTo>
                    <a:pt x="10087" y="6514"/>
                  </a:lnTo>
                  <a:lnTo>
                    <a:pt x="10087" y="6502"/>
                  </a:lnTo>
                  <a:lnTo>
                    <a:pt x="10087" y="6475"/>
                  </a:lnTo>
                  <a:lnTo>
                    <a:pt x="10090" y="6447"/>
                  </a:lnTo>
                  <a:lnTo>
                    <a:pt x="10094" y="6417"/>
                  </a:lnTo>
                  <a:lnTo>
                    <a:pt x="10100" y="6389"/>
                  </a:lnTo>
                  <a:lnTo>
                    <a:pt x="10105" y="6362"/>
                  </a:lnTo>
                  <a:lnTo>
                    <a:pt x="10111" y="6338"/>
                  </a:lnTo>
                  <a:lnTo>
                    <a:pt x="10121" y="6300"/>
                  </a:lnTo>
                  <a:lnTo>
                    <a:pt x="10125" y="6286"/>
                  </a:lnTo>
                  <a:lnTo>
                    <a:pt x="10122" y="6299"/>
                  </a:lnTo>
                  <a:lnTo>
                    <a:pt x="10115" y="6335"/>
                  </a:lnTo>
                  <a:lnTo>
                    <a:pt x="10109" y="6358"/>
                  </a:lnTo>
                  <a:lnTo>
                    <a:pt x="10101" y="6384"/>
                  </a:lnTo>
                  <a:lnTo>
                    <a:pt x="10092" y="6411"/>
                  </a:lnTo>
                  <a:lnTo>
                    <a:pt x="10081" y="6441"/>
                  </a:lnTo>
                  <a:lnTo>
                    <a:pt x="10074" y="6455"/>
                  </a:lnTo>
                  <a:lnTo>
                    <a:pt x="10067" y="6469"/>
                  </a:lnTo>
                  <a:lnTo>
                    <a:pt x="10060" y="6483"/>
                  </a:lnTo>
                  <a:lnTo>
                    <a:pt x="10053" y="6497"/>
                  </a:lnTo>
                  <a:lnTo>
                    <a:pt x="10045" y="6510"/>
                  </a:lnTo>
                  <a:lnTo>
                    <a:pt x="10036" y="6523"/>
                  </a:lnTo>
                  <a:lnTo>
                    <a:pt x="10027" y="6534"/>
                  </a:lnTo>
                  <a:lnTo>
                    <a:pt x="10017" y="6546"/>
                  </a:lnTo>
                  <a:lnTo>
                    <a:pt x="10007" y="6557"/>
                  </a:lnTo>
                  <a:lnTo>
                    <a:pt x="9996" y="6566"/>
                  </a:lnTo>
                  <a:lnTo>
                    <a:pt x="9985" y="6574"/>
                  </a:lnTo>
                  <a:lnTo>
                    <a:pt x="9974" y="6581"/>
                  </a:lnTo>
                  <a:lnTo>
                    <a:pt x="9960" y="6586"/>
                  </a:lnTo>
                  <a:lnTo>
                    <a:pt x="9948" y="6590"/>
                  </a:lnTo>
                  <a:lnTo>
                    <a:pt x="9934" y="6593"/>
                  </a:lnTo>
                  <a:lnTo>
                    <a:pt x="9921" y="6594"/>
                  </a:lnTo>
                  <a:lnTo>
                    <a:pt x="9906" y="6593"/>
                  </a:lnTo>
                  <a:lnTo>
                    <a:pt x="9895" y="6590"/>
                  </a:lnTo>
                  <a:lnTo>
                    <a:pt x="9886" y="6586"/>
                  </a:lnTo>
                  <a:lnTo>
                    <a:pt x="9878" y="6581"/>
                  </a:lnTo>
                  <a:lnTo>
                    <a:pt x="9872" y="6574"/>
                  </a:lnTo>
                  <a:lnTo>
                    <a:pt x="9868" y="6566"/>
                  </a:lnTo>
                  <a:lnTo>
                    <a:pt x="9864" y="6557"/>
                  </a:lnTo>
                  <a:lnTo>
                    <a:pt x="9863" y="6546"/>
                  </a:lnTo>
                  <a:lnTo>
                    <a:pt x="9862" y="6534"/>
                  </a:lnTo>
                  <a:lnTo>
                    <a:pt x="9863" y="6523"/>
                  </a:lnTo>
                  <a:lnTo>
                    <a:pt x="9866" y="6510"/>
                  </a:lnTo>
                  <a:lnTo>
                    <a:pt x="9869" y="6497"/>
                  </a:lnTo>
                  <a:lnTo>
                    <a:pt x="9873" y="6483"/>
                  </a:lnTo>
                  <a:lnTo>
                    <a:pt x="9877" y="6469"/>
                  </a:lnTo>
                  <a:lnTo>
                    <a:pt x="9882" y="6455"/>
                  </a:lnTo>
                  <a:lnTo>
                    <a:pt x="9888" y="6441"/>
                  </a:lnTo>
                  <a:lnTo>
                    <a:pt x="9900" y="6411"/>
                  </a:lnTo>
                  <a:lnTo>
                    <a:pt x="9914" y="6384"/>
                  </a:lnTo>
                  <a:lnTo>
                    <a:pt x="9929" y="6358"/>
                  </a:lnTo>
                  <a:lnTo>
                    <a:pt x="9942" y="6335"/>
                  </a:lnTo>
                  <a:lnTo>
                    <a:pt x="9962" y="6299"/>
                  </a:lnTo>
                  <a:lnTo>
                    <a:pt x="9971" y="6286"/>
                  </a:lnTo>
                  <a:lnTo>
                    <a:pt x="9964" y="6303"/>
                  </a:lnTo>
                  <a:lnTo>
                    <a:pt x="9945" y="6346"/>
                  </a:lnTo>
                  <a:lnTo>
                    <a:pt x="9932" y="6375"/>
                  </a:lnTo>
                  <a:lnTo>
                    <a:pt x="9915" y="6408"/>
                  </a:lnTo>
                  <a:lnTo>
                    <a:pt x="9898" y="6443"/>
                  </a:lnTo>
                  <a:lnTo>
                    <a:pt x="9879" y="6478"/>
                  </a:lnTo>
                  <a:lnTo>
                    <a:pt x="9857" y="6515"/>
                  </a:lnTo>
                  <a:lnTo>
                    <a:pt x="9835" y="6550"/>
                  </a:lnTo>
                  <a:lnTo>
                    <a:pt x="9823" y="6566"/>
                  </a:lnTo>
                  <a:lnTo>
                    <a:pt x="9811" y="6582"/>
                  </a:lnTo>
                  <a:lnTo>
                    <a:pt x="9799" y="6597"/>
                  </a:lnTo>
                  <a:lnTo>
                    <a:pt x="9787" y="6611"/>
                  </a:lnTo>
                  <a:lnTo>
                    <a:pt x="9775" y="6624"/>
                  </a:lnTo>
                  <a:lnTo>
                    <a:pt x="9763" y="6635"/>
                  </a:lnTo>
                  <a:lnTo>
                    <a:pt x="9750" y="6645"/>
                  </a:lnTo>
                  <a:lnTo>
                    <a:pt x="9738" y="6655"/>
                  </a:lnTo>
                  <a:lnTo>
                    <a:pt x="9726" y="6662"/>
                  </a:lnTo>
                  <a:lnTo>
                    <a:pt x="9714" y="6667"/>
                  </a:lnTo>
                  <a:lnTo>
                    <a:pt x="9701" y="6670"/>
                  </a:lnTo>
                  <a:lnTo>
                    <a:pt x="9689" y="6671"/>
                  </a:lnTo>
                  <a:lnTo>
                    <a:pt x="9615" y="6671"/>
                  </a:lnTo>
                  <a:lnTo>
                    <a:pt x="9577" y="6671"/>
                  </a:lnTo>
                  <a:lnTo>
                    <a:pt x="9563" y="6671"/>
                  </a:lnTo>
                  <a:lnTo>
                    <a:pt x="9561" y="6671"/>
                  </a:lnTo>
                  <a:lnTo>
                    <a:pt x="9571" y="6689"/>
                  </a:lnTo>
                  <a:lnTo>
                    <a:pt x="9596" y="6735"/>
                  </a:lnTo>
                  <a:lnTo>
                    <a:pt x="9612" y="6767"/>
                  </a:lnTo>
                  <a:lnTo>
                    <a:pt x="9627" y="6801"/>
                  </a:lnTo>
                  <a:lnTo>
                    <a:pt x="9634" y="6820"/>
                  </a:lnTo>
                  <a:lnTo>
                    <a:pt x="9641" y="6838"/>
                  </a:lnTo>
                  <a:lnTo>
                    <a:pt x="9648" y="6857"/>
                  </a:lnTo>
                  <a:lnTo>
                    <a:pt x="9654" y="6877"/>
                  </a:lnTo>
                  <a:lnTo>
                    <a:pt x="9659" y="6896"/>
                  </a:lnTo>
                  <a:lnTo>
                    <a:pt x="9663" y="6914"/>
                  </a:lnTo>
                  <a:lnTo>
                    <a:pt x="9666" y="6934"/>
                  </a:lnTo>
                  <a:lnTo>
                    <a:pt x="9667" y="6952"/>
                  </a:lnTo>
                  <a:lnTo>
                    <a:pt x="9668" y="6970"/>
                  </a:lnTo>
                  <a:lnTo>
                    <a:pt x="9666" y="6987"/>
                  </a:lnTo>
                  <a:lnTo>
                    <a:pt x="9663" y="7003"/>
                  </a:lnTo>
                  <a:lnTo>
                    <a:pt x="9659" y="7017"/>
                  </a:lnTo>
                  <a:lnTo>
                    <a:pt x="9652" y="7032"/>
                  </a:lnTo>
                  <a:lnTo>
                    <a:pt x="9642" y="7044"/>
                  </a:lnTo>
                  <a:lnTo>
                    <a:pt x="9631" y="7055"/>
                  </a:lnTo>
                  <a:lnTo>
                    <a:pt x="9618" y="7064"/>
                  </a:lnTo>
                  <a:lnTo>
                    <a:pt x="9601" y="7071"/>
                  </a:lnTo>
                  <a:lnTo>
                    <a:pt x="9582" y="7078"/>
                  </a:lnTo>
                  <a:lnTo>
                    <a:pt x="9560" y="7081"/>
                  </a:lnTo>
                  <a:lnTo>
                    <a:pt x="9535" y="7082"/>
                  </a:lnTo>
                  <a:lnTo>
                    <a:pt x="9443" y="7082"/>
                  </a:lnTo>
                  <a:lnTo>
                    <a:pt x="9372" y="7082"/>
                  </a:lnTo>
                  <a:lnTo>
                    <a:pt x="9322" y="7082"/>
                  </a:lnTo>
                  <a:lnTo>
                    <a:pt x="9289" y="7082"/>
                  </a:lnTo>
                  <a:lnTo>
                    <a:pt x="9268" y="7082"/>
                  </a:lnTo>
                  <a:lnTo>
                    <a:pt x="9257" y="7082"/>
                  </a:lnTo>
                  <a:lnTo>
                    <a:pt x="9253" y="7082"/>
                  </a:lnTo>
                  <a:lnTo>
                    <a:pt x="9253" y="7082"/>
                  </a:lnTo>
                  <a:lnTo>
                    <a:pt x="9249" y="7087"/>
                  </a:lnTo>
                  <a:lnTo>
                    <a:pt x="9238" y="7101"/>
                  </a:lnTo>
                  <a:lnTo>
                    <a:pt x="9230" y="7111"/>
                  </a:lnTo>
                  <a:lnTo>
                    <a:pt x="9221" y="7123"/>
                  </a:lnTo>
                  <a:lnTo>
                    <a:pt x="9213" y="7139"/>
                  </a:lnTo>
                  <a:lnTo>
                    <a:pt x="9205" y="7155"/>
                  </a:lnTo>
                  <a:lnTo>
                    <a:pt x="9197" y="7174"/>
                  </a:lnTo>
                  <a:lnTo>
                    <a:pt x="9189" y="7196"/>
                  </a:lnTo>
                  <a:lnTo>
                    <a:pt x="9183" y="7219"/>
                  </a:lnTo>
                  <a:lnTo>
                    <a:pt x="9178" y="7244"/>
                  </a:lnTo>
                  <a:lnTo>
                    <a:pt x="9175" y="7257"/>
                  </a:lnTo>
                  <a:lnTo>
                    <a:pt x="9174" y="7271"/>
                  </a:lnTo>
                  <a:lnTo>
                    <a:pt x="9173" y="7285"/>
                  </a:lnTo>
                  <a:lnTo>
                    <a:pt x="9172" y="7300"/>
                  </a:lnTo>
                  <a:lnTo>
                    <a:pt x="9172" y="7315"/>
                  </a:lnTo>
                  <a:lnTo>
                    <a:pt x="9173" y="7331"/>
                  </a:lnTo>
                  <a:lnTo>
                    <a:pt x="9174" y="7348"/>
                  </a:lnTo>
                  <a:lnTo>
                    <a:pt x="9176" y="7364"/>
                  </a:lnTo>
                  <a:lnTo>
                    <a:pt x="9180" y="7396"/>
                  </a:lnTo>
                  <a:lnTo>
                    <a:pt x="9182" y="7425"/>
                  </a:lnTo>
                  <a:lnTo>
                    <a:pt x="9183" y="7452"/>
                  </a:lnTo>
                  <a:lnTo>
                    <a:pt x="9182" y="7475"/>
                  </a:lnTo>
                  <a:lnTo>
                    <a:pt x="9180" y="7496"/>
                  </a:lnTo>
                  <a:lnTo>
                    <a:pt x="9177" y="7515"/>
                  </a:lnTo>
                  <a:lnTo>
                    <a:pt x="9172" y="7530"/>
                  </a:lnTo>
                  <a:lnTo>
                    <a:pt x="9166" y="7543"/>
                  </a:lnTo>
                  <a:lnTo>
                    <a:pt x="9160" y="7555"/>
                  </a:lnTo>
                  <a:lnTo>
                    <a:pt x="9152" y="7563"/>
                  </a:lnTo>
                  <a:lnTo>
                    <a:pt x="9149" y="7567"/>
                  </a:lnTo>
                  <a:lnTo>
                    <a:pt x="9145" y="7569"/>
                  </a:lnTo>
                  <a:lnTo>
                    <a:pt x="9141" y="7572"/>
                  </a:lnTo>
                  <a:lnTo>
                    <a:pt x="9136" y="7573"/>
                  </a:lnTo>
                  <a:lnTo>
                    <a:pt x="9132" y="7575"/>
                  </a:lnTo>
                  <a:lnTo>
                    <a:pt x="9128" y="7575"/>
                  </a:lnTo>
                  <a:lnTo>
                    <a:pt x="9123" y="7575"/>
                  </a:lnTo>
                  <a:lnTo>
                    <a:pt x="9119" y="7575"/>
                  </a:lnTo>
                  <a:lnTo>
                    <a:pt x="9108" y="7573"/>
                  </a:lnTo>
                  <a:lnTo>
                    <a:pt x="9099" y="7569"/>
                  </a:lnTo>
                  <a:lnTo>
                    <a:pt x="9094" y="7566"/>
                  </a:lnTo>
                  <a:lnTo>
                    <a:pt x="9090" y="7563"/>
                  </a:lnTo>
                  <a:lnTo>
                    <a:pt x="9086" y="7558"/>
                  </a:lnTo>
                  <a:lnTo>
                    <a:pt x="9082" y="7551"/>
                  </a:lnTo>
                  <a:lnTo>
                    <a:pt x="9075" y="7538"/>
                  </a:lnTo>
                  <a:lnTo>
                    <a:pt x="9070" y="7522"/>
                  </a:lnTo>
                  <a:lnTo>
                    <a:pt x="9065" y="7505"/>
                  </a:lnTo>
                  <a:lnTo>
                    <a:pt x="9060" y="7485"/>
                  </a:lnTo>
                  <a:lnTo>
                    <a:pt x="9056" y="7465"/>
                  </a:lnTo>
                  <a:lnTo>
                    <a:pt x="9054" y="7444"/>
                  </a:lnTo>
                  <a:lnTo>
                    <a:pt x="9050" y="7405"/>
                  </a:lnTo>
                  <a:lnTo>
                    <a:pt x="9048" y="7371"/>
                  </a:lnTo>
                  <a:lnTo>
                    <a:pt x="9048" y="7347"/>
                  </a:lnTo>
                  <a:lnTo>
                    <a:pt x="9047" y="7338"/>
                  </a:lnTo>
                  <a:lnTo>
                    <a:pt x="9036" y="7348"/>
                  </a:lnTo>
                  <a:lnTo>
                    <a:pt x="9006" y="7374"/>
                  </a:lnTo>
                  <a:lnTo>
                    <a:pt x="8961" y="7411"/>
                  </a:lnTo>
                  <a:lnTo>
                    <a:pt x="8907" y="7454"/>
                  </a:lnTo>
                  <a:lnTo>
                    <a:pt x="8877" y="7475"/>
                  </a:lnTo>
                  <a:lnTo>
                    <a:pt x="8847" y="7496"/>
                  </a:lnTo>
                  <a:lnTo>
                    <a:pt x="8817" y="7516"/>
                  </a:lnTo>
                  <a:lnTo>
                    <a:pt x="8788" y="7533"/>
                  </a:lnTo>
                  <a:lnTo>
                    <a:pt x="8774" y="7541"/>
                  </a:lnTo>
                  <a:lnTo>
                    <a:pt x="8760" y="7547"/>
                  </a:lnTo>
                  <a:lnTo>
                    <a:pt x="8747" y="7553"/>
                  </a:lnTo>
                  <a:lnTo>
                    <a:pt x="8733" y="7560"/>
                  </a:lnTo>
                  <a:lnTo>
                    <a:pt x="8721" y="7564"/>
                  </a:lnTo>
                  <a:lnTo>
                    <a:pt x="8710" y="7567"/>
                  </a:lnTo>
                  <a:lnTo>
                    <a:pt x="8699" y="7569"/>
                  </a:lnTo>
                  <a:lnTo>
                    <a:pt x="8688" y="7569"/>
                  </a:lnTo>
                  <a:lnTo>
                    <a:pt x="8691" y="7582"/>
                  </a:lnTo>
                  <a:lnTo>
                    <a:pt x="8693" y="7618"/>
                  </a:lnTo>
                  <a:lnTo>
                    <a:pt x="8694" y="7642"/>
                  </a:lnTo>
                  <a:lnTo>
                    <a:pt x="8693" y="7670"/>
                  </a:lnTo>
                  <a:lnTo>
                    <a:pt x="8691" y="7698"/>
                  </a:lnTo>
                  <a:lnTo>
                    <a:pt x="8685" y="7730"/>
                  </a:lnTo>
                  <a:lnTo>
                    <a:pt x="8682" y="7745"/>
                  </a:lnTo>
                  <a:lnTo>
                    <a:pt x="8678" y="7761"/>
                  </a:lnTo>
                  <a:lnTo>
                    <a:pt x="8673" y="7777"/>
                  </a:lnTo>
                  <a:lnTo>
                    <a:pt x="8667" y="7792"/>
                  </a:lnTo>
                  <a:lnTo>
                    <a:pt x="8661" y="7807"/>
                  </a:lnTo>
                  <a:lnTo>
                    <a:pt x="8653" y="7823"/>
                  </a:lnTo>
                  <a:lnTo>
                    <a:pt x="8645" y="7837"/>
                  </a:lnTo>
                  <a:lnTo>
                    <a:pt x="8634" y="7851"/>
                  </a:lnTo>
                  <a:lnTo>
                    <a:pt x="8623" y="7864"/>
                  </a:lnTo>
                  <a:lnTo>
                    <a:pt x="8611" y="7877"/>
                  </a:lnTo>
                  <a:lnTo>
                    <a:pt x="8598" y="7888"/>
                  </a:lnTo>
                  <a:lnTo>
                    <a:pt x="8583" y="7898"/>
                  </a:lnTo>
                  <a:lnTo>
                    <a:pt x="8566" y="7908"/>
                  </a:lnTo>
                  <a:lnTo>
                    <a:pt x="8549" y="7916"/>
                  </a:lnTo>
                  <a:lnTo>
                    <a:pt x="8530" y="7922"/>
                  </a:lnTo>
                  <a:lnTo>
                    <a:pt x="8509" y="7929"/>
                  </a:lnTo>
                  <a:lnTo>
                    <a:pt x="8498" y="7938"/>
                  </a:lnTo>
                  <a:lnTo>
                    <a:pt x="8466" y="7960"/>
                  </a:lnTo>
                  <a:lnTo>
                    <a:pt x="8444" y="7976"/>
                  </a:lnTo>
                  <a:lnTo>
                    <a:pt x="8418" y="7994"/>
                  </a:lnTo>
                  <a:lnTo>
                    <a:pt x="8390" y="8012"/>
                  </a:lnTo>
                  <a:lnTo>
                    <a:pt x="8358" y="8030"/>
                  </a:lnTo>
                  <a:lnTo>
                    <a:pt x="8325" y="8050"/>
                  </a:lnTo>
                  <a:lnTo>
                    <a:pt x="8290" y="8068"/>
                  </a:lnTo>
                  <a:lnTo>
                    <a:pt x="8253" y="8085"/>
                  </a:lnTo>
                  <a:lnTo>
                    <a:pt x="8217" y="8102"/>
                  </a:lnTo>
                  <a:lnTo>
                    <a:pt x="8198" y="8108"/>
                  </a:lnTo>
                  <a:lnTo>
                    <a:pt x="8180" y="8114"/>
                  </a:lnTo>
                  <a:lnTo>
                    <a:pt x="8162" y="8120"/>
                  </a:lnTo>
                  <a:lnTo>
                    <a:pt x="8143" y="8124"/>
                  </a:lnTo>
                  <a:lnTo>
                    <a:pt x="8125" y="8128"/>
                  </a:lnTo>
                  <a:lnTo>
                    <a:pt x="8108" y="8131"/>
                  </a:lnTo>
                  <a:lnTo>
                    <a:pt x="8089" y="8132"/>
                  </a:lnTo>
                  <a:lnTo>
                    <a:pt x="8073" y="8133"/>
                  </a:lnTo>
                  <a:lnTo>
                    <a:pt x="8036" y="8134"/>
                  </a:lnTo>
                  <a:lnTo>
                    <a:pt x="7997" y="8136"/>
                  </a:lnTo>
                  <a:lnTo>
                    <a:pt x="7954" y="8141"/>
                  </a:lnTo>
                  <a:lnTo>
                    <a:pt x="7909" y="8146"/>
                  </a:lnTo>
                  <a:lnTo>
                    <a:pt x="7815" y="8158"/>
                  </a:lnTo>
                  <a:lnTo>
                    <a:pt x="7723" y="8172"/>
                  </a:lnTo>
                  <a:lnTo>
                    <a:pt x="7640" y="8186"/>
                  </a:lnTo>
                  <a:lnTo>
                    <a:pt x="7572" y="8199"/>
                  </a:lnTo>
                  <a:lnTo>
                    <a:pt x="7525" y="8207"/>
                  </a:lnTo>
                  <a:lnTo>
                    <a:pt x="7508" y="8211"/>
                  </a:lnTo>
                  <a:lnTo>
                    <a:pt x="7501" y="8210"/>
                  </a:lnTo>
                  <a:lnTo>
                    <a:pt x="7482" y="8208"/>
                  </a:lnTo>
                  <a:lnTo>
                    <a:pt x="7450" y="8204"/>
                  </a:lnTo>
                  <a:lnTo>
                    <a:pt x="7410" y="8201"/>
                  </a:lnTo>
                  <a:lnTo>
                    <a:pt x="7362" y="8197"/>
                  </a:lnTo>
                  <a:lnTo>
                    <a:pt x="7307" y="8192"/>
                  </a:lnTo>
                  <a:lnTo>
                    <a:pt x="7247" y="8190"/>
                  </a:lnTo>
                  <a:lnTo>
                    <a:pt x="7184" y="8188"/>
                  </a:lnTo>
                  <a:lnTo>
                    <a:pt x="7120" y="8187"/>
                  </a:lnTo>
                  <a:lnTo>
                    <a:pt x="7056" y="8189"/>
                  </a:lnTo>
                  <a:lnTo>
                    <a:pt x="7024" y="8191"/>
                  </a:lnTo>
                  <a:lnTo>
                    <a:pt x="6994" y="8194"/>
                  </a:lnTo>
                  <a:lnTo>
                    <a:pt x="6963" y="8197"/>
                  </a:lnTo>
                  <a:lnTo>
                    <a:pt x="6935" y="8200"/>
                  </a:lnTo>
                  <a:lnTo>
                    <a:pt x="6907" y="8205"/>
                  </a:lnTo>
                  <a:lnTo>
                    <a:pt x="6881" y="8210"/>
                  </a:lnTo>
                  <a:lnTo>
                    <a:pt x="6856" y="8216"/>
                  </a:lnTo>
                  <a:lnTo>
                    <a:pt x="6833" y="8223"/>
                  </a:lnTo>
                  <a:lnTo>
                    <a:pt x="6812" y="8231"/>
                  </a:lnTo>
                  <a:lnTo>
                    <a:pt x="6794" y="8240"/>
                  </a:lnTo>
                  <a:lnTo>
                    <a:pt x="6778" y="8251"/>
                  </a:lnTo>
                  <a:lnTo>
                    <a:pt x="6764" y="8262"/>
                  </a:lnTo>
                  <a:lnTo>
                    <a:pt x="6739" y="8288"/>
                  </a:lnTo>
                  <a:lnTo>
                    <a:pt x="6710" y="8319"/>
                  </a:lnTo>
                  <a:lnTo>
                    <a:pt x="6680" y="8353"/>
                  </a:lnTo>
                  <a:lnTo>
                    <a:pt x="6648" y="8388"/>
                  </a:lnTo>
                  <a:lnTo>
                    <a:pt x="6614" y="8425"/>
                  </a:lnTo>
                  <a:lnTo>
                    <a:pt x="6579" y="8464"/>
                  </a:lnTo>
                  <a:lnTo>
                    <a:pt x="6543" y="8501"/>
                  </a:lnTo>
                  <a:lnTo>
                    <a:pt x="6508" y="8538"/>
                  </a:lnTo>
                  <a:lnTo>
                    <a:pt x="6472" y="8573"/>
                  </a:lnTo>
                  <a:lnTo>
                    <a:pt x="6436" y="8605"/>
                  </a:lnTo>
                  <a:lnTo>
                    <a:pt x="6418" y="8621"/>
                  </a:lnTo>
                  <a:lnTo>
                    <a:pt x="6401" y="8634"/>
                  </a:lnTo>
                  <a:lnTo>
                    <a:pt x="6384" y="8647"/>
                  </a:lnTo>
                  <a:lnTo>
                    <a:pt x="6367" y="8659"/>
                  </a:lnTo>
                  <a:lnTo>
                    <a:pt x="6351" y="8669"/>
                  </a:lnTo>
                  <a:lnTo>
                    <a:pt x="6335" y="8679"/>
                  </a:lnTo>
                  <a:lnTo>
                    <a:pt x="6319" y="8686"/>
                  </a:lnTo>
                  <a:lnTo>
                    <a:pt x="6305" y="8692"/>
                  </a:lnTo>
                  <a:lnTo>
                    <a:pt x="6291" y="8696"/>
                  </a:lnTo>
                  <a:lnTo>
                    <a:pt x="6276" y="8699"/>
                  </a:lnTo>
                  <a:lnTo>
                    <a:pt x="6263" y="8699"/>
                  </a:lnTo>
                  <a:lnTo>
                    <a:pt x="6251" y="8698"/>
                  </a:lnTo>
                  <a:lnTo>
                    <a:pt x="6240" y="8695"/>
                  </a:lnTo>
                  <a:lnTo>
                    <a:pt x="6228" y="8692"/>
                  </a:lnTo>
                  <a:lnTo>
                    <a:pt x="6217" y="8688"/>
                  </a:lnTo>
                  <a:lnTo>
                    <a:pt x="6207" y="8683"/>
                  </a:lnTo>
                  <a:lnTo>
                    <a:pt x="6197" y="8678"/>
                  </a:lnTo>
                  <a:lnTo>
                    <a:pt x="6187" y="8673"/>
                  </a:lnTo>
                  <a:lnTo>
                    <a:pt x="6178" y="8665"/>
                  </a:lnTo>
                  <a:lnTo>
                    <a:pt x="6169" y="8659"/>
                  </a:lnTo>
                  <a:lnTo>
                    <a:pt x="6153" y="8645"/>
                  </a:lnTo>
                  <a:lnTo>
                    <a:pt x="6138" y="8630"/>
                  </a:lnTo>
                  <a:lnTo>
                    <a:pt x="6125" y="8614"/>
                  </a:lnTo>
                  <a:lnTo>
                    <a:pt x="6113" y="8598"/>
                  </a:lnTo>
                  <a:lnTo>
                    <a:pt x="6103" y="8583"/>
                  </a:lnTo>
                  <a:lnTo>
                    <a:pt x="6095" y="8569"/>
                  </a:lnTo>
                  <a:lnTo>
                    <a:pt x="6088" y="8555"/>
                  </a:lnTo>
                  <a:lnTo>
                    <a:pt x="6082" y="8543"/>
                  </a:lnTo>
                  <a:lnTo>
                    <a:pt x="6074" y="8525"/>
                  </a:lnTo>
                  <a:lnTo>
                    <a:pt x="6072" y="8519"/>
                  </a:lnTo>
                  <a:lnTo>
                    <a:pt x="5892" y="8416"/>
                  </a:lnTo>
                  <a:lnTo>
                    <a:pt x="5888" y="8421"/>
                  </a:lnTo>
                  <a:lnTo>
                    <a:pt x="5874" y="8434"/>
                  </a:lnTo>
                  <a:lnTo>
                    <a:pt x="5863" y="8444"/>
                  </a:lnTo>
                  <a:lnTo>
                    <a:pt x="5847" y="8456"/>
                  </a:lnTo>
                  <a:lnTo>
                    <a:pt x="5828" y="8471"/>
                  </a:lnTo>
                  <a:lnTo>
                    <a:pt x="5806" y="8486"/>
                  </a:lnTo>
                  <a:lnTo>
                    <a:pt x="5778" y="8504"/>
                  </a:lnTo>
                  <a:lnTo>
                    <a:pt x="5745" y="8524"/>
                  </a:lnTo>
                  <a:lnTo>
                    <a:pt x="5708" y="8545"/>
                  </a:lnTo>
                  <a:lnTo>
                    <a:pt x="5665" y="8568"/>
                  </a:lnTo>
                  <a:lnTo>
                    <a:pt x="5616" y="8592"/>
                  </a:lnTo>
                  <a:lnTo>
                    <a:pt x="5560" y="8617"/>
                  </a:lnTo>
                  <a:lnTo>
                    <a:pt x="5499" y="8644"/>
                  </a:lnTo>
                  <a:lnTo>
                    <a:pt x="5431" y="8673"/>
                  </a:lnTo>
                  <a:lnTo>
                    <a:pt x="5395" y="8686"/>
                  </a:lnTo>
                  <a:lnTo>
                    <a:pt x="5359" y="8699"/>
                  </a:lnTo>
                  <a:lnTo>
                    <a:pt x="5326" y="8710"/>
                  </a:lnTo>
                  <a:lnTo>
                    <a:pt x="5292" y="8721"/>
                  </a:lnTo>
                  <a:lnTo>
                    <a:pt x="5259" y="8731"/>
                  </a:lnTo>
                  <a:lnTo>
                    <a:pt x="5228" y="8739"/>
                  </a:lnTo>
                  <a:lnTo>
                    <a:pt x="5197" y="8747"/>
                  </a:lnTo>
                  <a:lnTo>
                    <a:pt x="5168" y="8753"/>
                  </a:lnTo>
                  <a:lnTo>
                    <a:pt x="5139" y="8759"/>
                  </a:lnTo>
                  <a:lnTo>
                    <a:pt x="5111" y="8764"/>
                  </a:lnTo>
                  <a:lnTo>
                    <a:pt x="5084" y="8769"/>
                  </a:lnTo>
                  <a:lnTo>
                    <a:pt x="5058" y="8772"/>
                  </a:lnTo>
                  <a:lnTo>
                    <a:pt x="5010" y="8779"/>
                  </a:lnTo>
                  <a:lnTo>
                    <a:pt x="4965" y="8782"/>
                  </a:lnTo>
                  <a:lnTo>
                    <a:pt x="4925" y="8784"/>
                  </a:lnTo>
                  <a:lnTo>
                    <a:pt x="4890" y="8784"/>
                  </a:lnTo>
                  <a:lnTo>
                    <a:pt x="4860" y="8783"/>
                  </a:lnTo>
                  <a:lnTo>
                    <a:pt x="4834" y="8781"/>
                  </a:lnTo>
                  <a:lnTo>
                    <a:pt x="4801" y="8777"/>
                  </a:lnTo>
                  <a:lnTo>
                    <a:pt x="4789" y="8775"/>
                  </a:lnTo>
                  <a:lnTo>
                    <a:pt x="4783" y="8767"/>
                  </a:lnTo>
                  <a:lnTo>
                    <a:pt x="4771" y="8746"/>
                  </a:lnTo>
                  <a:lnTo>
                    <a:pt x="4764" y="8732"/>
                  </a:lnTo>
                  <a:lnTo>
                    <a:pt x="4758" y="8715"/>
                  </a:lnTo>
                  <a:lnTo>
                    <a:pt x="4752" y="8698"/>
                  </a:lnTo>
                  <a:lnTo>
                    <a:pt x="4747" y="8679"/>
                  </a:lnTo>
                  <a:lnTo>
                    <a:pt x="4746" y="8669"/>
                  </a:lnTo>
                  <a:lnTo>
                    <a:pt x="4745" y="8659"/>
                  </a:lnTo>
                  <a:lnTo>
                    <a:pt x="4745" y="8649"/>
                  </a:lnTo>
                  <a:lnTo>
                    <a:pt x="4745" y="8640"/>
                  </a:lnTo>
                  <a:lnTo>
                    <a:pt x="4746" y="8630"/>
                  </a:lnTo>
                  <a:lnTo>
                    <a:pt x="4749" y="8621"/>
                  </a:lnTo>
                  <a:lnTo>
                    <a:pt x="4752" y="8611"/>
                  </a:lnTo>
                  <a:lnTo>
                    <a:pt x="4756" y="8602"/>
                  </a:lnTo>
                  <a:lnTo>
                    <a:pt x="4762" y="8593"/>
                  </a:lnTo>
                  <a:lnTo>
                    <a:pt x="4768" y="8585"/>
                  </a:lnTo>
                  <a:lnTo>
                    <a:pt x="4776" y="8577"/>
                  </a:lnTo>
                  <a:lnTo>
                    <a:pt x="4786" y="8569"/>
                  </a:lnTo>
                  <a:lnTo>
                    <a:pt x="4797" y="8561"/>
                  </a:lnTo>
                  <a:lnTo>
                    <a:pt x="4810" y="8555"/>
                  </a:lnTo>
                  <a:lnTo>
                    <a:pt x="4824" y="8549"/>
                  </a:lnTo>
                  <a:lnTo>
                    <a:pt x="4841" y="8544"/>
                  </a:lnTo>
                  <a:lnTo>
                    <a:pt x="4872" y="8534"/>
                  </a:lnTo>
                  <a:lnTo>
                    <a:pt x="4902" y="8524"/>
                  </a:lnTo>
                  <a:lnTo>
                    <a:pt x="4928" y="8514"/>
                  </a:lnTo>
                  <a:lnTo>
                    <a:pt x="4952" y="8502"/>
                  </a:lnTo>
                  <a:lnTo>
                    <a:pt x="4973" y="8491"/>
                  </a:lnTo>
                  <a:lnTo>
                    <a:pt x="4992" y="8481"/>
                  </a:lnTo>
                  <a:lnTo>
                    <a:pt x="5009" y="8471"/>
                  </a:lnTo>
                  <a:lnTo>
                    <a:pt x="5023" y="8461"/>
                  </a:lnTo>
                  <a:lnTo>
                    <a:pt x="5035" y="8451"/>
                  </a:lnTo>
                  <a:lnTo>
                    <a:pt x="5045" y="8443"/>
                  </a:lnTo>
                  <a:lnTo>
                    <a:pt x="5053" y="8435"/>
                  </a:lnTo>
                  <a:lnTo>
                    <a:pt x="5061" y="8429"/>
                  </a:lnTo>
                  <a:lnTo>
                    <a:pt x="5069" y="8419"/>
                  </a:lnTo>
                  <a:lnTo>
                    <a:pt x="5071" y="8416"/>
                  </a:lnTo>
                  <a:lnTo>
                    <a:pt x="4942" y="8313"/>
                  </a:lnTo>
                  <a:lnTo>
                    <a:pt x="4929" y="8334"/>
                  </a:lnTo>
                  <a:lnTo>
                    <a:pt x="4890" y="8390"/>
                  </a:lnTo>
                  <a:lnTo>
                    <a:pt x="4863" y="8428"/>
                  </a:lnTo>
                  <a:lnTo>
                    <a:pt x="4831" y="8470"/>
                  </a:lnTo>
                  <a:lnTo>
                    <a:pt x="4796" y="8516"/>
                  </a:lnTo>
                  <a:lnTo>
                    <a:pt x="4757" y="8563"/>
                  </a:lnTo>
                  <a:lnTo>
                    <a:pt x="4736" y="8588"/>
                  </a:lnTo>
                  <a:lnTo>
                    <a:pt x="4714" y="8611"/>
                  </a:lnTo>
                  <a:lnTo>
                    <a:pt x="4692" y="8636"/>
                  </a:lnTo>
                  <a:lnTo>
                    <a:pt x="4669" y="8659"/>
                  </a:lnTo>
                  <a:lnTo>
                    <a:pt x="4646" y="8682"/>
                  </a:lnTo>
                  <a:lnTo>
                    <a:pt x="4622" y="8704"/>
                  </a:lnTo>
                  <a:lnTo>
                    <a:pt x="4599" y="8726"/>
                  </a:lnTo>
                  <a:lnTo>
                    <a:pt x="4575" y="8746"/>
                  </a:lnTo>
                  <a:lnTo>
                    <a:pt x="4550" y="8765"/>
                  </a:lnTo>
                  <a:lnTo>
                    <a:pt x="4526" y="8784"/>
                  </a:lnTo>
                  <a:lnTo>
                    <a:pt x="4501" y="8800"/>
                  </a:lnTo>
                  <a:lnTo>
                    <a:pt x="4476" y="8814"/>
                  </a:lnTo>
                  <a:lnTo>
                    <a:pt x="4451" y="8827"/>
                  </a:lnTo>
                  <a:lnTo>
                    <a:pt x="4427" y="8838"/>
                  </a:lnTo>
                  <a:lnTo>
                    <a:pt x="4402" y="8846"/>
                  </a:lnTo>
                  <a:lnTo>
                    <a:pt x="4378" y="8852"/>
                  </a:lnTo>
                  <a:lnTo>
                    <a:pt x="4354" y="8856"/>
                  </a:lnTo>
                  <a:lnTo>
                    <a:pt x="4330" y="8859"/>
                  </a:lnTo>
                  <a:lnTo>
                    <a:pt x="4307" y="8861"/>
                  </a:lnTo>
                  <a:lnTo>
                    <a:pt x="4283" y="8862"/>
                  </a:lnTo>
                  <a:lnTo>
                    <a:pt x="4261" y="8862"/>
                  </a:lnTo>
                  <a:lnTo>
                    <a:pt x="4238" y="8860"/>
                  </a:lnTo>
                  <a:lnTo>
                    <a:pt x="4216" y="8858"/>
                  </a:lnTo>
                  <a:lnTo>
                    <a:pt x="4193" y="8854"/>
                  </a:lnTo>
                  <a:lnTo>
                    <a:pt x="4172" y="8850"/>
                  </a:lnTo>
                  <a:lnTo>
                    <a:pt x="4151" y="8844"/>
                  </a:lnTo>
                  <a:lnTo>
                    <a:pt x="4130" y="8838"/>
                  </a:lnTo>
                  <a:lnTo>
                    <a:pt x="4110" y="8830"/>
                  </a:lnTo>
                  <a:lnTo>
                    <a:pt x="4090" y="8821"/>
                  </a:lnTo>
                  <a:lnTo>
                    <a:pt x="4071" y="8812"/>
                  </a:lnTo>
                  <a:lnTo>
                    <a:pt x="4053" y="8802"/>
                  </a:lnTo>
                  <a:lnTo>
                    <a:pt x="4035" y="8791"/>
                  </a:lnTo>
                  <a:lnTo>
                    <a:pt x="4018" y="8780"/>
                  </a:lnTo>
                  <a:lnTo>
                    <a:pt x="4002" y="8766"/>
                  </a:lnTo>
                  <a:lnTo>
                    <a:pt x="3986" y="8753"/>
                  </a:lnTo>
                  <a:lnTo>
                    <a:pt x="3971" y="8739"/>
                  </a:lnTo>
                  <a:lnTo>
                    <a:pt x="3957" y="8724"/>
                  </a:lnTo>
                  <a:lnTo>
                    <a:pt x="3944" y="8708"/>
                  </a:lnTo>
                  <a:lnTo>
                    <a:pt x="3932" y="8692"/>
                  </a:lnTo>
                  <a:lnTo>
                    <a:pt x="3920" y="8676"/>
                  </a:lnTo>
                  <a:lnTo>
                    <a:pt x="3909" y="8657"/>
                  </a:lnTo>
                  <a:lnTo>
                    <a:pt x="3900" y="8640"/>
                  </a:lnTo>
                  <a:lnTo>
                    <a:pt x="3892" y="8621"/>
                  </a:lnTo>
                  <a:lnTo>
                    <a:pt x="3884" y="8601"/>
                  </a:lnTo>
                  <a:lnTo>
                    <a:pt x="3877" y="8582"/>
                  </a:lnTo>
                  <a:lnTo>
                    <a:pt x="3872" y="8560"/>
                  </a:lnTo>
                  <a:lnTo>
                    <a:pt x="3868" y="8540"/>
                  </a:lnTo>
                  <a:lnTo>
                    <a:pt x="3865" y="8519"/>
                  </a:lnTo>
                  <a:lnTo>
                    <a:pt x="3861" y="8477"/>
                  </a:lnTo>
                  <a:lnTo>
                    <a:pt x="3860" y="8438"/>
                  </a:lnTo>
                  <a:lnTo>
                    <a:pt x="3860" y="8401"/>
                  </a:lnTo>
                  <a:lnTo>
                    <a:pt x="3862" y="8369"/>
                  </a:lnTo>
                  <a:lnTo>
                    <a:pt x="3865" y="8339"/>
                  </a:lnTo>
                  <a:lnTo>
                    <a:pt x="3870" y="8312"/>
                  </a:lnTo>
                  <a:lnTo>
                    <a:pt x="3875" y="8287"/>
                  </a:lnTo>
                  <a:lnTo>
                    <a:pt x="3882" y="8265"/>
                  </a:lnTo>
                  <a:lnTo>
                    <a:pt x="3888" y="8247"/>
                  </a:lnTo>
                  <a:lnTo>
                    <a:pt x="3894" y="8229"/>
                  </a:lnTo>
                  <a:lnTo>
                    <a:pt x="3899" y="8216"/>
                  </a:lnTo>
                  <a:lnTo>
                    <a:pt x="3905" y="8205"/>
                  </a:lnTo>
                  <a:lnTo>
                    <a:pt x="3913" y="8190"/>
                  </a:lnTo>
                  <a:lnTo>
                    <a:pt x="3916" y="8185"/>
                  </a:lnTo>
                  <a:lnTo>
                    <a:pt x="3994" y="8262"/>
                  </a:lnTo>
                  <a:lnTo>
                    <a:pt x="3987" y="8281"/>
                  </a:lnTo>
                  <a:lnTo>
                    <a:pt x="3972" y="8331"/>
                  </a:lnTo>
                  <a:lnTo>
                    <a:pt x="3968" y="8348"/>
                  </a:lnTo>
                  <a:lnTo>
                    <a:pt x="3964" y="8366"/>
                  </a:lnTo>
                  <a:lnTo>
                    <a:pt x="3961" y="8384"/>
                  </a:lnTo>
                  <a:lnTo>
                    <a:pt x="3958" y="8404"/>
                  </a:lnTo>
                  <a:lnTo>
                    <a:pt x="3956" y="8425"/>
                  </a:lnTo>
                  <a:lnTo>
                    <a:pt x="3955" y="8446"/>
                  </a:lnTo>
                  <a:lnTo>
                    <a:pt x="3954" y="8468"/>
                  </a:lnTo>
                  <a:lnTo>
                    <a:pt x="3955" y="8490"/>
                  </a:lnTo>
                  <a:lnTo>
                    <a:pt x="3957" y="8513"/>
                  </a:lnTo>
                  <a:lnTo>
                    <a:pt x="3960" y="8535"/>
                  </a:lnTo>
                  <a:lnTo>
                    <a:pt x="3964" y="8557"/>
                  </a:lnTo>
                  <a:lnTo>
                    <a:pt x="3971" y="8579"/>
                  </a:lnTo>
                  <a:lnTo>
                    <a:pt x="3978" y="8601"/>
                  </a:lnTo>
                  <a:lnTo>
                    <a:pt x="3989" y="8622"/>
                  </a:lnTo>
                  <a:lnTo>
                    <a:pt x="4001" y="8643"/>
                  </a:lnTo>
                  <a:lnTo>
                    <a:pt x="4015" y="8662"/>
                  </a:lnTo>
                  <a:lnTo>
                    <a:pt x="4031" y="8682"/>
                  </a:lnTo>
                  <a:lnTo>
                    <a:pt x="4051" y="8699"/>
                  </a:lnTo>
                  <a:lnTo>
                    <a:pt x="4072" y="8715"/>
                  </a:lnTo>
                  <a:lnTo>
                    <a:pt x="4097" y="8731"/>
                  </a:lnTo>
                  <a:lnTo>
                    <a:pt x="4124" y="8745"/>
                  </a:lnTo>
                  <a:lnTo>
                    <a:pt x="4154" y="8757"/>
                  </a:lnTo>
                  <a:lnTo>
                    <a:pt x="4187" y="8767"/>
                  </a:lnTo>
                  <a:lnTo>
                    <a:pt x="4224" y="8775"/>
                  </a:lnTo>
                  <a:lnTo>
                    <a:pt x="4238" y="8773"/>
                  </a:lnTo>
                  <a:lnTo>
                    <a:pt x="4276" y="8769"/>
                  </a:lnTo>
                  <a:lnTo>
                    <a:pt x="4301" y="8765"/>
                  </a:lnTo>
                  <a:lnTo>
                    <a:pt x="4330" y="8760"/>
                  </a:lnTo>
                  <a:lnTo>
                    <a:pt x="4360" y="8754"/>
                  </a:lnTo>
                  <a:lnTo>
                    <a:pt x="4391" y="8746"/>
                  </a:lnTo>
                  <a:lnTo>
                    <a:pt x="4422" y="8737"/>
                  </a:lnTo>
                  <a:lnTo>
                    <a:pt x="4452" y="8727"/>
                  </a:lnTo>
                  <a:lnTo>
                    <a:pt x="4467" y="8720"/>
                  </a:lnTo>
                  <a:lnTo>
                    <a:pt x="4481" y="8713"/>
                  </a:lnTo>
                  <a:lnTo>
                    <a:pt x="4493" y="8707"/>
                  </a:lnTo>
                  <a:lnTo>
                    <a:pt x="4505" y="8699"/>
                  </a:lnTo>
                  <a:lnTo>
                    <a:pt x="4516" y="8692"/>
                  </a:lnTo>
                  <a:lnTo>
                    <a:pt x="4527" y="8683"/>
                  </a:lnTo>
                  <a:lnTo>
                    <a:pt x="4536" y="8675"/>
                  </a:lnTo>
                  <a:lnTo>
                    <a:pt x="4544" y="8664"/>
                  </a:lnTo>
                  <a:lnTo>
                    <a:pt x="4549" y="8654"/>
                  </a:lnTo>
                  <a:lnTo>
                    <a:pt x="4554" y="8644"/>
                  </a:lnTo>
                  <a:lnTo>
                    <a:pt x="4557" y="8633"/>
                  </a:lnTo>
                  <a:lnTo>
                    <a:pt x="4558" y="8622"/>
                  </a:lnTo>
                  <a:lnTo>
                    <a:pt x="4557" y="8599"/>
                  </a:lnTo>
                  <a:lnTo>
                    <a:pt x="4557" y="8582"/>
                  </a:lnTo>
                  <a:lnTo>
                    <a:pt x="4555" y="8569"/>
                  </a:lnTo>
                  <a:lnTo>
                    <a:pt x="4554" y="8559"/>
                  </a:lnTo>
                  <a:lnTo>
                    <a:pt x="4552" y="8552"/>
                  </a:lnTo>
                  <a:lnTo>
                    <a:pt x="4550" y="8548"/>
                  </a:lnTo>
                  <a:lnTo>
                    <a:pt x="4547" y="8547"/>
                  </a:lnTo>
                  <a:lnTo>
                    <a:pt x="4545" y="8547"/>
                  </a:lnTo>
                  <a:lnTo>
                    <a:pt x="4543" y="8549"/>
                  </a:lnTo>
                  <a:lnTo>
                    <a:pt x="4540" y="8552"/>
                  </a:lnTo>
                  <a:lnTo>
                    <a:pt x="4538" y="8556"/>
                  </a:lnTo>
                  <a:lnTo>
                    <a:pt x="4536" y="8559"/>
                  </a:lnTo>
                  <a:lnTo>
                    <a:pt x="4534" y="8567"/>
                  </a:lnTo>
                  <a:lnTo>
                    <a:pt x="4533" y="8570"/>
                  </a:lnTo>
                  <a:lnTo>
                    <a:pt x="4526" y="8570"/>
                  </a:lnTo>
                  <a:lnTo>
                    <a:pt x="4505" y="8570"/>
                  </a:lnTo>
                  <a:lnTo>
                    <a:pt x="4475" y="8569"/>
                  </a:lnTo>
                  <a:lnTo>
                    <a:pt x="4434" y="8566"/>
                  </a:lnTo>
                  <a:lnTo>
                    <a:pt x="4410" y="8563"/>
                  </a:lnTo>
                  <a:lnTo>
                    <a:pt x="4385" y="8560"/>
                  </a:lnTo>
                  <a:lnTo>
                    <a:pt x="4358" y="8556"/>
                  </a:lnTo>
                  <a:lnTo>
                    <a:pt x="4331" y="8551"/>
                  </a:lnTo>
                  <a:lnTo>
                    <a:pt x="4301" y="8545"/>
                  </a:lnTo>
                  <a:lnTo>
                    <a:pt x="4271" y="8537"/>
                  </a:lnTo>
                  <a:lnTo>
                    <a:pt x="4240" y="8529"/>
                  </a:lnTo>
                  <a:lnTo>
                    <a:pt x="4209" y="8519"/>
                  </a:lnTo>
                  <a:lnTo>
                    <a:pt x="4176" y="8506"/>
                  </a:lnTo>
                  <a:lnTo>
                    <a:pt x="4144" y="8494"/>
                  </a:lnTo>
                  <a:lnTo>
                    <a:pt x="4112" y="8479"/>
                  </a:lnTo>
                  <a:lnTo>
                    <a:pt x="4080" y="8463"/>
                  </a:lnTo>
                  <a:lnTo>
                    <a:pt x="4049" y="8443"/>
                  </a:lnTo>
                  <a:lnTo>
                    <a:pt x="4017" y="8423"/>
                  </a:lnTo>
                  <a:lnTo>
                    <a:pt x="3988" y="8400"/>
                  </a:lnTo>
                  <a:lnTo>
                    <a:pt x="3959" y="8375"/>
                  </a:lnTo>
                  <a:lnTo>
                    <a:pt x="3930" y="8347"/>
                  </a:lnTo>
                  <a:lnTo>
                    <a:pt x="3904" y="8318"/>
                  </a:lnTo>
                  <a:lnTo>
                    <a:pt x="3880" y="8285"/>
                  </a:lnTo>
                  <a:lnTo>
                    <a:pt x="3857" y="8251"/>
                  </a:lnTo>
                  <a:lnTo>
                    <a:pt x="3836" y="8213"/>
                  </a:lnTo>
                  <a:lnTo>
                    <a:pt x="3817" y="8172"/>
                  </a:lnTo>
                  <a:lnTo>
                    <a:pt x="3801" y="8129"/>
                  </a:lnTo>
                  <a:lnTo>
                    <a:pt x="3788" y="8082"/>
                  </a:lnTo>
                  <a:lnTo>
                    <a:pt x="3766" y="7994"/>
                  </a:lnTo>
                  <a:lnTo>
                    <a:pt x="3749" y="7919"/>
                  </a:lnTo>
                  <a:lnTo>
                    <a:pt x="3736" y="7858"/>
                  </a:lnTo>
                  <a:lnTo>
                    <a:pt x="3726" y="7809"/>
                  </a:lnTo>
                  <a:lnTo>
                    <a:pt x="3720" y="7772"/>
                  </a:lnTo>
                  <a:lnTo>
                    <a:pt x="3715" y="7743"/>
                  </a:lnTo>
                  <a:lnTo>
                    <a:pt x="3714" y="7723"/>
                  </a:lnTo>
                  <a:lnTo>
                    <a:pt x="3714" y="7710"/>
                  </a:lnTo>
                  <a:lnTo>
                    <a:pt x="3715" y="7706"/>
                  </a:lnTo>
                  <a:lnTo>
                    <a:pt x="3716" y="7703"/>
                  </a:lnTo>
                  <a:lnTo>
                    <a:pt x="3718" y="7702"/>
                  </a:lnTo>
                  <a:lnTo>
                    <a:pt x="3720" y="7701"/>
                  </a:lnTo>
                  <a:lnTo>
                    <a:pt x="3723" y="7703"/>
                  </a:lnTo>
                  <a:lnTo>
                    <a:pt x="3727" y="7707"/>
                  </a:lnTo>
                  <a:lnTo>
                    <a:pt x="3734" y="7718"/>
                  </a:lnTo>
                  <a:lnTo>
                    <a:pt x="3737" y="7723"/>
                  </a:lnTo>
                  <a:lnTo>
                    <a:pt x="3301" y="7723"/>
                  </a:lnTo>
                  <a:lnTo>
                    <a:pt x="3310" y="7737"/>
                  </a:lnTo>
                  <a:lnTo>
                    <a:pt x="3334" y="7772"/>
                  </a:lnTo>
                  <a:lnTo>
                    <a:pt x="3350" y="7796"/>
                  </a:lnTo>
                  <a:lnTo>
                    <a:pt x="3366" y="7824"/>
                  </a:lnTo>
                  <a:lnTo>
                    <a:pt x="3382" y="7853"/>
                  </a:lnTo>
                  <a:lnTo>
                    <a:pt x="3396" y="7884"/>
                  </a:lnTo>
                  <a:lnTo>
                    <a:pt x="3404" y="7899"/>
                  </a:lnTo>
                  <a:lnTo>
                    <a:pt x="3411" y="7915"/>
                  </a:lnTo>
                  <a:lnTo>
                    <a:pt x="3416" y="7931"/>
                  </a:lnTo>
                  <a:lnTo>
                    <a:pt x="3421" y="7946"/>
                  </a:lnTo>
                  <a:lnTo>
                    <a:pt x="3425" y="7961"/>
                  </a:lnTo>
                  <a:lnTo>
                    <a:pt x="3428" y="7976"/>
                  </a:lnTo>
                  <a:lnTo>
                    <a:pt x="3430" y="7991"/>
                  </a:lnTo>
                  <a:lnTo>
                    <a:pt x="3431" y="8005"/>
                  </a:lnTo>
                  <a:lnTo>
                    <a:pt x="3430" y="8018"/>
                  </a:lnTo>
                  <a:lnTo>
                    <a:pt x="3428" y="8030"/>
                  </a:lnTo>
                  <a:lnTo>
                    <a:pt x="3424" y="8042"/>
                  </a:lnTo>
                  <a:lnTo>
                    <a:pt x="3419" y="8052"/>
                  </a:lnTo>
                  <a:lnTo>
                    <a:pt x="3412" y="8062"/>
                  </a:lnTo>
                  <a:lnTo>
                    <a:pt x="3403" y="8070"/>
                  </a:lnTo>
                  <a:lnTo>
                    <a:pt x="3391" y="8077"/>
                  </a:lnTo>
                  <a:lnTo>
                    <a:pt x="3378" y="8082"/>
                  </a:lnTo>
                  <a:close/>
                </a:path>
              </a:pathLst>
            </a:custGeom>
            <a:solidFill>
              <a:srgbClr val="5970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12"/>
            <p:cNvSpPr>
              <a:spLocks/>
            </p:cNvSpPr>
            <p:nvPr/>
          </p:nvSpPr>
          <p:spPr bwMode="auto">
            <a:xfrm>
              <a:off x="2466975" y="4930776"/>
              <a:ext cx="787400" cy="90488"/>
            </a:xfrm>
            <a:custGeom>
              <a:avLst/>
              <a:gdLst>
                <a:gd name="T0" fmla="*/ 161 w 7443"/>
                <a:gd name="T1" fmla="*/ 167 h 862"/>
                <a:gd name="T2" fmla="*/ 384 w 7443"/>
                <a:gd name="T3" fmla="*/ 309 h 862"/>
                <a:gd name="T4" fmla="*/ 696 w 7443"/>
                <a:gd name="T5" fmla="*/ 451 h 862"/>
                <a:gd name="T6" fmla="*/ 1089 w 7443"/>
                <a:gd name="T7" fmla="*/ 553 h 862"/>
                <a:gd name="T8" fmla="*/ 1550 w 7443"/>
                <a:gd name="T9" fmla="*/ 605 h 862"/>
                <a:gd name="T10" fmla="*/ 2223 w 7443"/>
                <a:gd name="T11" fmla="*/ 628 h 862"/>
                <a:gd name="T12" fmla="*/ 2890 w 7443"/>
                <a:gd name="T13" fmla="*/ 621 h 862"/>
                <a:gd name="T14" fmla="*/ 3260 w 7443"/>
                <a:gd name="T15" fmla="*/ 662 h 862"/>
                <a:gd name="T16" fmla="*/ 3592 w 7443"/>
                <a:gd name="T17" fmla="*/ 717 h 862"/>
                <a:gd name="T18" fmla="*/ 3978 w 7443"/>
                <a:gd name="T19" fmla="*/ 712 h 862"/>
                <a:gd name="T20" fmla="*/ 4536 w 7443"/>
                <a:gd name="T21" fmla="*/ 679 h 862"/>
                <a:gd name="T22" fmla="*/ 4812 w 7443"/>
                <a:gd name="T23" fmla="*/ 643 h 862"/>
                <a:gd name="T24" fmla="*/ 5011 w 7443"/>
                <a:gd name="T25" fmla="*/ 593 h 862"/>
                <a:gd name="T26" fmla="*/ 5124 w 7443"/>
                <a:gd name="T27" fmla="*/ 597 h 862"/>
                <a:gd name="T28" fmla="*/ 5292 w 7443"/>
                <a:gd name="T29" fmla="*/ 650 h 862"/>
                <a:gd name="T30" fmla="*/ 5610 w 7443"/>
                <a:gd name="T31" fmla="*/ 719 h 862"/>
                <a:gd name="T32" fmla="*/ 5954 w 7443"/>
                <a:gd name="T33" fmla="*/ 741 h 862"/>
                <a:gd name="T34" fmla="*/ 6364 w 7443"/>
                <a:gd name="T35" fmla="*/ 701 h 862"/>
                <a:gd name="T36" fmla="*/ 6675 w 7443"/>
                <a:gd name="T37" fmla="*/ 646 h 862"/>
                <a:gd name="T38" fmla="*/ 6468 w 7443"/>
                <a:gd name="T39" fmla="*/ 669 h 862"/>
                <a:gd name="T40" fmla="*/ 5979 w 7443"/>
                <a:gd name="T41" fmla="*/ 698 h 862"/>
                <a:gd name="T42" fmla="*/ 5635 w 7443"/>
                <a:gd name="T43" fmla="*/ 676 h 862"/>
                <a:gd name="T44" fmla="*/ 5462 w 7443"/>
                <a:gd name="T45" fmla="*/ 607 h 862"/>
                <a:gd name="T46" fmla="*/ 5529 w 7443"/>
                <a:gd name="T47" fmla="*/ 566 h 862"/>
                <a:gd name="T48" fmla="*/ 5633 w 7443"/>
                <a:gd name="T49" fmla="*/ 552 h 862"/>
                <a:gd name="T50" fmla="*/ 5832 w 7443"/>
                <a:gd name="T51" fmla="*/ 568 h 862"/>
                <a:gd name="T52" fmla="*/ 6227 w 7443"/>
                <a:gd name="T53" fmla="*/ 574 h 862"/>
                <a:gd name="T54" fmla="*/ 6473 w 7443"/>
                <a:gd name="T55" fmla="*/ 546 h 862"/>
                <a:gd name="T56" fmla="*/ 6710 w 7443"/>
                <a:gd name="T57" fmla="*/ 489 h 862"/>
                <a:gd name="T58" fmla="*/ 6922 w 7443"/>
                <a:gd name="T59" fmla="*/ 398 h 862"/>
                <a:gd name="T60" fmla="*/ 7094 w 7443"/>
                <a:gd name="T61" fmla="*/ 277 h 862"/>
                <a:gd name="T62" fmla="*/ 7285 w 7443"/>
                <a:gd name="T63" fmla="*/ 75 h 862"/>
                <a:gd name="T64" fmla="*/ 7344 w 7443"/>
                <a:gd name="T65" fmla="*/ 27 h 862"/>
                <a:gd name="T66" fmla="*/ 7356 w 7443"/>
                <a:gd name="T67" fmla="*/ 156 h 862"/>
                <a:gd name="T68" fmla="*/ 7330 w 7443"/>
                <a:gd name="T69" fmla="*/ 242 h 862"/>
                <a:gd name="T70" fmla="*/ 7394 w 7443"/>
                <a:gd name="T71" fmla="*/ 240 h 862"/>
                <a:gd name="T72" fmla="*/ 7440 w 7443"/>
                <a:gd name="T73" fmla="*/ 245 h 862"/>
                <a:gd name="T74" fmla="*/ 7427 w 7443"/>
                <a:gd name="T75" fmla="*/ 287 h 862"/>
                <a:gd name="T76" fmla="*/ 7272 w 7443"/>
                <a:gd name="T77" fmla="*/ 444 h 862"/>
                <a:gd name="T78" fmla="*/ 7118 w 7443"/>
                <a:gd name="T79" fmla="*/ 564 h 862"/>
                <a:gd name="T80" fmla="*/ 6903 w 7443"/>
                <a:gd name="T81" fmla="*/ 676 h 862"/>
                <a:gd name="T82" fmla="*/ 6610 w 7443"/>
                <a:gd name="T83" fmla="*/ 760 h 862"/>
                <a:gd name="T84" fmla="*/ 6229 w 7443"/>
                <a:gd name="T85" fmla="*/ 795 h 862"/>
                <a:gd name="T86" fmla="*/ 5820 w 7443"/>
                <a:gd name="T87" fmla="*/ 786 h 862"/>
                <a:gd name="T88" fmla="*/ 5207 w 7443"/>
                <a:gd name="T89" fmla="*/ 723 h 862"/>
                <a:gd name="T90" fmla="*/ 4992 w 7443"/>
                <a:gd name="T91" fmla="*/ 717 h 862"/>
                <a:gd name="T92" fmla="*/ 4416 w 7443"/>
                <a:gd name="T93" fmla="*/ 811 h 862"/>
                <a:gd name="T94" fmla="*/ 3960 w 7443"/>
                <a:gd name="T95" fmla="*/ 862 h 862"/>
                <a:gd name="T96" fmla="*/ 3673 w 7443"/>
                <a:gd name="T97" fmla="*/ 840 h 862"/>
                <a:gd name="T98" fmla="*/ 3183 w 7443"/>
                <a:gd name="T99" fmla="*/ 755 h 862"/>
                <a:gd name="T100" fmla="*/ 2972 w 7443"/>
                <a:gd name="T101" fmla="*/ 723 h 862"/>
                <a:gd name="T102" fmla="*/ 2176 w 7443"/>
                <a:gd name="T103" fmla="*/ 733 h 862"/>
                <a:gd name="T104" fmla="*/ 1308 w 7443"/>
                <a:gd name="T105" fmla="*/ 741 h 862"/>
                <a:gd name="T106" fmla="*/ 977 w 7443"/>
                <a:gd name="T107" fmla="*/ 689 h 862"/>
                <a:gd name="T108" fmla="*/ 580 w 7443"/>
                <a:gd name="T109" fmla="*/ 554 h 862"/>
                <a:gd name="T110" fmla="*/ 225 w 7443"/>
                <a:gd name="T111" fmla="*/ 365 h 862"/>
                <a:gd name="T112" fmla="*/ 17 w 7443"/>
                <a:gd name="T113" fmla="*/ 157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443" h="862">
                  <a:moveTo>
                    <a:pt x="7" y="41"/>
                  </a:moveTo>
                  <a:lnTo>
                    <a:pt x="11" y="45"/>
                  </a:lnTo>
                  <a:lnTo>
                    <a:pt x="24" y="57"/>
                  </a:lnTo>
                  <a:lnTo>
                    <a:pt x="46" y="77"/>
                  </a:lnTo>
                  <a:lnTo>
                    <a:pt x="76" y="102"/>
                  </a:lnTo>
                  <a:lnTo>
                    <a:pt x="114" y="133"/>
                  </a:lnTo>
                  <a:lnTo>
                    <a:pt x="161" y="167"/>
                  </a:lnTo>
                  <a:lnTo>
                    <a:pt x="187" y="186"/>
                  </a:lnTo>
                  <a:lnTo>
                    <a:pt x="215" y="205"/>
                  </a:lnTo>
                  <a:lnTo>
                    <a:pt x="245" y="226"/>
                  </a:lnTo>
                  <a:lnTo>
                    <a:pt x="277" y="246"/>
                  </a:lnTo>
                  <a:lnTo>
                    <a:pt x="311" y="267"/>
                  </a:lnTo>
                  <a:lnTo>
                    <a:pt x="346" y="288"/>
                  </a:lnTo>
                  <a:lnTo>
                    <a:pt x="384" y="309"/>
                  </a:lnTo>
                  <a:lnTo>
                    <a:pt x="423" y="331"/>
                  </a:lnTo>
                  <a:lnTo>
                    <a:pt x="465" y="351"/>
                  </a:lnTo>
                  <a:lnTo>
                    <a:pt x="507" y="372"/>
                  </a:lnTo>
                  <a:lnTo>
                    <a:pt x="552" y="393"/>
                  </a:lnTo>
                  <a:lnTo>
                    <a:pt x="598" y="412"/>
                  </a:lnTo>
                  <a:lnTo>
                    <a:pt x="646" y="432"/>
                  </a:lnTo>
                  <a:lnTo>
                    <a:pt x="696" y="451"/>
                  </a:lnTo>
                  <a:lnTo>
                    <a:pt x="747" y="468"/>
                  </a:lnTo>
                  <a:lnTo>
                    <a:pt x="800" y="485"/>
                  </a:lnTo>
                  <a:lnTo>
                    <a:pt x="855" y="502"/>
                  </a:lnTo>
                  <a:lnTo>
                    <a:pt x="911" y="516"/>
                  </a:lnTo>
                  <a:lnTo>
                    <a:pt x="969" y="529"/>
                  </a:lnTo>
                  <a:lnTo>
                    <a:pt x="1028" y="542"/>
                  </a:lnTo>
                  <a:lnTo>
                    <a:pt x="1089" y="553"/>
                  </a:lnTo>
                  <a:lnTo>
                    <a:pt x="1151" y="562"/>
                  </a:lnTo>
                  <a:lnTo>
                    <a:pt x="1216" y="571"/>
                  </a:lnTo>
                  <a:lnTo>
                    <a:pt x="1281" y="579"/>
                  </a:lnTo>
                  <a:lnTo>
                    <a:pt x="1347" y="586"/>
                  </a:lnTo>
                  <a:lnTo>
                    <a:pt x="1413" y="593"/>
                  </a:lnTo>
                  <a:lnTo>
                    <a:pt x="1482" y="600"/>
                  </a:lnTo>
                  <a:lnTo>
                    <a:pt x="1550" y="605"/>
                  </a:lnTo>
                  <a:lnTo>
                    <a:pt x="1618" y="609"/>
                  </a:lnTo>
                  <a:lnTo>
                    <a:pt x="1687" y="613"/>
                  </a:lnTo>
                  <a:lnTo>
                    <a:pt x="1757" y="617"/>
                  </a:lnTo>
                  <a:lnTo>
                    <a:pt x="1825" y="620"/>
                  </a:lnTo>
                  <a:lnTo>
                    <a:pt x="1962" y="624"/>
                  </a:lnTo>
                  <a:lnTo>
                    <a:pt x="2094" y="626"/>
                  </a:lnTo>
                  <a:lnTo>
                    <a:pt x="2223" y="628"/>
                  </a:lnTo>
                  <a:lnTo>
                    <a:pt x="2347" y="628"/>
                  </a:lnTo>
                  <a:lnTo>
                    <a:pt x="2463" y="627"/>
                  </a:lnTo>
                  <a:lnTo>
                    <a:pt x="2571" y="626"/>
                  </a:lnTo>
                  <a:lnTo>
                    <a:pt x="2669" y="624"/>
                  </a:lnTo>
                  <a:lnTo>
                    <a:pt x="2756" y="623"/>
                  </a:lnTo>
                  <a:lnTo>
                    <a:pt x="2830" y="622"/>
                  </a:lnTo>
                  <a:lnTo>
                    <a:pt x="2890" y="621"/>
                  </a:lnTo>
                  <a:lnTo>
                    <a:pt x="2943" y="622"/>
                  </a:lnTo>
                  <a:lnTo>
                    <a:pt x="2996" y="626"/>
                  </a:lnTo>
                  <a:lnTo>
                    <a:pt x="3049" y="630"/>
                  </a:lnTo>
                  <a:lnTo>
                    <a:pt x="3103" y="637"/>
                  </a:lnTo>
                  <a:lnTo>
                    <a:pt x="3156" y="644"/>
                  </a:lnTo>
                  <a:lnTo>
                    <a:pt x="3208" y="653"/>
                  </a:lnTo>
                  <a:lnTo>
                    <a:pt x="3260" y="662"/>
                  </a:lnTo>
                  <a:lnTo>
                    <a:pt x="3311" y="671"/>
                  </a:lnTo>
                  <a:lnTo>
                    <a:pt x="3361" y="681"/>
                  </a:lnTo>
                  <a:lnTo>
                    <a:pt x="3411" y="690"/>
                  </a:lnTo>
                  <a:lnTo>
                    <a:pt x="3458" y="698"/>
                  </a:lnTo>
                  <a:lnTo>
                    <a:pt x="3504" y="706"/>
                  </a:lnTo>
                  <a:lnTo>
                    <a:pt x="3549" y="713"/>
                  </a:lnTo>
                  <a:lnTo>
                    <a:pt x="3592" y="717"/>
                  </a:lnTo>
                  <a:lnTo>
                    <a:pt x="3633" y="721"/>
                  </a:lnTo>
                  <a:lnTo>
                    <a:pt x="3672" y="722"/>
                  </a:lnTo>
                  <a:lnTo>
                    <a:pt x="3715" y="721"/>
                  </a:lnTo>
                  <a:lnTo>
                    <a:pt x="3769" y="720"/>
                  </a:lnTo>
                  <a:lnTo>
                    <a:pt x="3832" y="718"/>
                  </a:lnTo>
                  <a:lnTo>
                    <a:pt x="3902" y="715"/>
                  </a:lnTo>
                  <a:lnTo>
                    <a:pt x="3978" y="712"/>
                  </a:lnTo>
                  <a:lnTo>
                    <a:pt x="4059" y="708"/>
                  </a:lnTo>
                  <a:lnTo>
                    <a:pt x="4141" y="704"/>
                  </a:lnTo>
                  <a:lnTo>
                    <a:pt x="4225" y="699"/>
                  </a:lnTo>
                  <a:lnTo>
                    <a:pt x="4307" y="694"/>
                  </a:lnTo>
                  <a:lnTo>
                    <a:pt x="4388" y="689"/>
                  </a:lnTo>
                  <a:lnTo>
                    <a:pt x="4465" y="684"/>
                  </a:lnTo>
                  <a:lnTo>
                    <a:pt x="4536" y="679"/>
                  </a:lnTo>
                  <a:lnTo>
                    <a:pt x="4600" y="675"/>
                  </a:lnTo>
                  <a:lnTo>
                    <a:pt x="4655" y="670"/>
                  </a:lnTo>
                  <a:lnTo>
                    <a:pt x="4700" y="666"/>
                  </a:lnTo>
                  <a:lnTo>
                    <a:pt x="4732" y="662"/>
                  </a:lnTo>
                  <a:lnTo>
                    <a:pt x="4759" y="657"/>
                  </a:lnTo>
                  <a:lnTo>
                    <a:pt x="4785" y="651"/>
                  </a:lnTo>
                  <a:lnTo>
                    <a:pt x="4812" y="643"/>
                  </a:lnTo>
                  <a:lnTo>
                    <a:pt x="4838" y="635"/>
                  </a:lnTo>
                  <a:lnTo>
                    <a:pt x="4866" y="627"/>
                  </a:lnTo>
                  <a:lnTo>
                    <a:pt x="4893" y="619"/>
                  </a:lnTo>
                  <a:lnTo>
                    <a:pt x="4922" y="611"/>
                  </a:lnTo>
                  <a:lnTo>
                    <a:pt x="4950" y="604"/>
                  </a:lnTo>
                  <a:lnTo>
                    <a:pt x="4980" y="599"/>
                  </a:lnTo>
                  <a:lnTo>
                    <a:pt x="5011" y="593"/>
                  </a:lnTo>
                  <a:lnTo>
                    <a:pt x="5026" y="592"/>
                  </a:lnTo>
                  <a:lnTo>
                    <a:pt x="5041" y="591"/>
                  </a:lnTo>
                  <a:lnTo>
                    <a:pt x="5057" y="590"/>
                  </a:lnTo>
                  <a:lnTo>
                    <a:pt x="5074" y="591"/>
                  </a:lnTo>
                  <a:lnTo>
                    <a:pt x="5090" y="592"/>
                  </a:lnTo>
                  <a:lnTo>
                    <a:pt x="5106" y="593"/>
                  </a:lnTo>
                  <a:lnTo>
                    <a:pt x="5124" y="597"/>
                  </a:lnTo>
                  <a:lnTo>
                    <a:pt x="5141" y="600"/>
                  </a:lnTo>
                  <a:lnTo>
                    <a:pt x="5158" y="604"/>
                  </a:lnTo>
                  <a:lnTo>
                    <a:pt x="5177" y="609"/>
                  </a:lnTo>
                  <a:lnTo>
                    <a:pt x="5195" y="614"/>
                  </a:lnTo>
                  <a:lnTo>
                    <a:pt x="5213" y="621"/>
                  </a:lnTo>
                  <a:lnTo>
                    <a:pt x="5252" y="636"/>
                  </a:lnTo>
                  <a:lnTo>
                    <a:pt x="5292" y="650"/>
                  </a:lnTo>
                  <a:lnTo>
                    <a:pt x="5334" y="662"/>
                  </a:lnTo>
                  <a:lnTo>
                    <a:pt x="5377" y="674"/>
                  </a:lnTo>
                  <a:lnTo>
                    <a:pt x="5421" y="685"/>
                  </a:lnTo>
                  <a:lnTo>
                    <a:pt x="5467" y="694"/>
                  </a:lnTo>
                  <a:lnTo>
                    <a:pt x="5514" y="704"/>
                  </a:lnTo>
                  <a:lnTo>
                    <a:pt x="5562" y="712"/>
                  </a:lnTo>
                  <a:lnTo>
                    <a:pt x="5610" y="719"/>
                  </a:lnTo>
                  <a:lnTo>
                    <a:pt x="5659" y="725"/>
                  </a:lnTo>
                  <a:lnTo>
                    <a:pt x="5708" y="730"/>
                  </a:lnTo>
                  <a:lnTo>
                    <a:pt x="5758" y="734"/>
                  </a:lnTo>
                  <a:lnTo>
                    <a:pt x="5806" y="737"/>
                  </a:lnTo>
                  <a:lnTo>
                    <a:pt x="5856" y="739"/>
                  </a:lnTo>
                  <a:lnTo>
                    <a:pt x="5905" y="741"/>
                  </a:lnTo>
                  <a:lnTo>
                    <a:pt x="5954" y="741"/>
                  </a:lnTo>
                  <a:lnTo>
                    <a:pt x="6006" y="740"/>
                  </a:lnTo>
                  <a:lnTo>
                    <a:pt x="6061" y="737"/>
                  </a:lnTo>
                  <a:lnTo>
                    <a:pt x="6119" y="732"/>
                  </a:lnTo>
                  <a:lnTo>
                    <a:pt x="6180" y="726"/>
                  </a:lnTo>
                  <a:lnTo>
                    <a:pt x="6242" y="719"/>
                  </a:lnTo>
                  <a:lnTo>
                    <a:pt x="6304" y="710"/>
                  </a:lnTo>
                  <a:lnTo>
                    <a:pt x="6364" y="701"/>
                  </a:lnTo>
                  <a:lnTo>
                    <a:pt x="6423" y="691"/>
                  </a:lnTo>
                  <a:lnTo>
                    <a:pt x="6478" y="682"/>
                  </a:lnTo>
                  <a:lnTo>
                    <a:pt x="6530" y="673"/>
                  </a:lnTo>
                  <a:lnTo>
                    <a:pt x="6576" y="665"/>
                  </a:lnTo>
                  <a:lnTo>
                    <a:pt x="6617" y="658"/>
                  </a:lnTo>
                  <a:lnTo>
                    <a:pt x="6649" y="651"/>
                  </a:lnTo>
                  <a:lnTo>
                    <a:pt x="6675" y="646"/>
                  </a:lnTo>
                  <a:lnTo>
                    <a:pt x="6690" y="642"/>
                  </a:lnTo>
                  <a:lnTo>
                    <a:pt x="6695" y="641"/>
                  </a:lnTo>
                  <a:lnTo>
                    <a:pt x="6685" y="643"/>
                  </a:lnTo>
                  <a:lnTo>
                    <a:pt x="6654" y="648"/>
                  </a:lnTo>
                  <a:lnTo>
                    <a:pt x="6606" y="654"/>
                  </a:lnTo>
                  <a:lnTo>
                    <a:pt x="6544" y="661"/>
                  </a:lnTo>
                  <a:lnTo>
                    <a:pt x="6468" y="669"/>
                  </a:lnTo>
                  <a:lnTo>
                    <a:pt x="6382" y="678"/>
                  </a:lnTo>
                  <a:lnTo>
                    <a:pt x="6287" y="685"/>
                  </a:lnTo>
                  <a:lnTo>
                    <a:pt x="6188" y="691"/>
                  </a:lnTo>
                  <a:lnTo>
                    <a:pt x="6136" y="694"/>
                  </a:lnTo>
                  <a:lnTo>
                    <a:pt x="6084" y="696"/>
                  </a:lnTo>
                  <a:lnTo>
                    <a:pt x="6032" y="697"/>
                  </a:lnTo>
                  <a:lnTo>
                    <a:pt x="5979" y="698"/>
                  </a:lnTo>
                  <a:lnTo>
                    <a:pt x="5927" y="698"/>
                  </a:lnTo>
                  <a:lnTo>
                    <a:pt x="5875" y="697"/>
                  </a:lnTo>
                  <a:lnTo>
                    <a:pt x="5824" y="695"/>
                  </a:lnTo>
                  <a:lnTo>
                    <a:pt x="5775" y="692"/>
                  </a:lnTo>
                  <a:lnTo>
                    <a:pt x="5726" y="688"/>
                  </a:lnTo>
                  <a:lnTo>
                    <a:pt x="5680" y="683"/>
                  </a:lnTo>
                  <a:lnTo>
                    <a:pt x="5635" y="676"/>
                  </a:lnTo>
                  <a:lnTo>
                    <a:pt x="5594" y="668"/>
                  </a:lnTo>
                  <a:lnTo>
                    <a:pt x="5554" y="659"/>
                  </a:lnTo>
                  <a:lnTo>
                    <a:pt x="5517" y="649"/>
                  </a:lnTo>
                  <a:lnTo>
                    <a:pt x="5483" y="635"/>
                  </a:lnTo>
                  <a:lnTo>
                    <a:pt x="5454" y="621"/>
                  </a:lnTo>
                  <a:lnTo>
                    <a:pt x="5455" y="617"/>
                  </a:lnTo>
                  <a:lnTo>
                    <a:pt x="5462" y="607"/>
                  </a:lnTo>
                  <a:lnTo>
                    <a:pt x="5468" y="600"/>
                  </a:lnTo>
                  <a:lnTo>
                    <a:pt x="5476" y="591"/>
                  </a:lnTo>
                  <a:lnTo>
                    <a:pt x="5488" y="584"/>
                  </a:lnTo>
                  <a:lnTo>
                    <a:pt x="5502" y="576"/>
                  </a:lnTo>
                  <a:lnTo>
                    <a:pt x="5510" y="573"/>
                  </a:lnTo>
                  <a:lnTo>
                    <a:pt x="5519" y="569"/>
                  </a:lnTo>
                  <a:lnTo>
                    <a:pt x="5529" y="566"/>
                  </a:lnTo>
                  <a:lnTo>
                    <a:pt x="5541" y="563"/>
                  </a:lnTo>
                  <a:lnTo>
                    <a:pt x="5554" y="560"/>
                  </a:lnTo>
                  <a:lnTo>
                    <a:pt x="5567" y="558"/>
                  </a:lnTo>
                  <a:lnTo>
                    <a:pt x="5581" y="556"/>
                  </a:lnTo>
                  <a:lnTo>
                    <a:pt x="5598" y="554"/>
                  </a:lnTo>
                  <a:lnTo>
                    <a:pt x="5615" y="553"/>
                  </a:lnTo>
                  <a:lnTo>
                    <a:pt x="5633" y="552"/>
                  </a:lnTo>
                  <a:lnTo>
                    <a:pt x="5653" y="552"/>
                  </a:lnTo>
                  <a:lnTo>
                    <a:pt x="5674" y="553"/>
                  </a:lnTo>
                  <a:lnTo>
                    <a:pt x="5697" y="554"/>
                  </a:lnTo>
                  <a:lnTo>
                    <a:pt x="5721" y="556"/>
                  </a:lnTo>
                  <a:lnTo>
                    <a:pt x="5747" y="558"/>
                  </a:lnTo>
                  <a:lnTo>
                    <a:pt x="5775" y="561"/>
                  </a:lnTo>
                  <a:lnTo>
                    <a:pt x="5832" y="568"/>
                  </a:lnTo>
                  <a:lnTo>
                    <a:pt x="5893" y="573"/>
                  </a:lnTo>
                  <a:lnTo>
                    <a:pt x="5956" y="577"/>
                  </a:lnTo>
                  <a:lnTo>
                    <a:pt x="6022" y="579"/>
                  </a:lnTo>
                  <a:lnTo>
                    <a:pt x="6089" y="579"/>
                  </a:lnTo>
                  <a:lnTo>
                    <a:pt x="6158" y="578"/>
                  </a:lnTo>
                  <a:lnTo>
                    <a:pt x="6193" y="576"/>
                  </a:lnTo>
                  <a:lnTo>
                    <a:pt x="6227" y="574"/>
                  </a:lnTo>
                  <a:lnTo>
                    <a:pt x="6262" y="572"/>
                  </a:lnTo>
                  <a:lnTo>
                    <a:pt x="6298" y="569"/>
                  </a:lnTo>
                  <a:lnTo>
                    <a:pt x="6332" y="565"/>
                  </a:lnTo>
                  <a:lnTo>
                    <a:pt x="6368" y="561"/>
                  </a:lnTo>
                  <a:lnTo>
                    <a:pt x="6403" y="557"/>
                  </a:lnTo>
                  <a:lnTo>
                    <a:pt x="6438" y="552"/>
                  </a:lnTo>
                  <a:lnTo>
                    <a:pt x="6473" y="546"/>
                  </a:lnTo>
                  <a:lnTo>
                    <a:pt x="6508" y="539"/>
                  </a:lnTo>
                  <a:lnTo>
                    <a:pt x="6542" y="532"/>
                  </a:lnTo>
                  <a:lnTo>
                    <a:pt x="6577" y="525"/>
                  </a:lnTo>
                  <a:lnTo>
                    <a:pt x="6611" y="517"/>
                  </a:lnTo>
                  <a:lnTo>
                    <a:pt x="6644" y="508"/>
                  </a:lnTo>
                  <a:lnTo>
                    <a:pt x="6678" y="499"/>
                  </a:lnTo>
                  <a:lnTo>
                    <a:pt x="6710" y="489"/>
                  </a:lnTo>
                  <a:lnTo>
                    <a:pt x="6743" y="477"/>
                  </a:lnTo>
                  <a:lnTo>
                    <a:pt x="6775" y="466"/>
                  </a:lnTo>
                  <a:lnTo>
                    <a:pt x="6805" y="454"/>
                  </a:lnTo>
                  <a:lnTo>
                    <a:pt x="6836" y="442"/>
                  </a:lnTo>
                  <a:lnTo>
                    <a:pt x="6865" y="427"/>
                  </a:lnTo>
                  <a:lnTo>
                    <a:pt x="6894" y="413"/>
                  </a:lnTo>
                  <a:lnTo>
                    <a:pt x="6922" y="398"/>
                  </a:lnTo>
                  <a:lnTo>
                    <a:pt x="6949" y="382"/>
                  </a:lnTo>
                  <a:lnTo>
                    <a:pt x="6975" y="365"/>
                  </a:lnTo>
                  <a:lnTo>
                    <a:pt x="7001" y="349"/>
                  </a:lnTo>
                  <a:lnTo>
                    <a:pt x="7025" y="331"/>
                  </a:lnTo>
                  <a:lnTo>
                    <a:pt x="7049" y="313"/>
                  </a:lnTo>
                  <a:lnTo>
                    <a:pt x="7072" y="295"/>
                  </a:lnTo>
                  <a:lnTo>
                    <a:pt x="7094" y="277"/>
                  </a:lnTo>
                  <a:lnTo>
                    <a:pt x="7115" y="258"/>
                  </a:lnTo>
                  <a:lnTo>
                    <a:pt x="7135" y="240"/>
                  </a:lnTo>
                  <a:lnTo>
                    <a:pt x="7172" y="203"/>
                  </a:lnTo>
                  <a:lnTo>
                    <a:pt x="7207" y="169"/>
                  </a:lnTo>
                  <a:lnTo>
                    <a:pt x="7236" y="135"/>
                  </a:lnTo>
                  <a:lnTo>
                    <a:pt x="7263" y="103"/>
                  </a:lnTo>
                  <a:lnTo>
                    <a:pt x="7285" y="75"/>
                  </a:lnTo>
                  <a:lnTo>
                    <a:pt x="7303" y="49"/>
                  </a:lnTo>
                  <a:lnTo>
                    <a:pt x="7318" y="29"/>
                  </a:lnTo>
                  <a:lnTo>
                    <a:pt x="7328" y="14"/>
                  </a:lnTo>
                  <a:lnTo>
                    <a:pt x="7334" y="3"/>
                  </a:lnTo>
                  <a:lnTo>
                    <a:pt x="7336" y="0"/>
                  </a:lnTo>
                  <a:lnTo>
                    <a:pt x="7339" y="7"/>
                  </a:lnTo>
                  <a:lnTo>
                    <a:pt x="7344" y="27"/>
                  </a:lnTo>
                  <a:lnTo>
                    <a:pt x="7347" y="41"/>
                  </a:lnTo>
                  <a:lnTo>
                    <a:pt x="7351" y="56"/>
                  </a:lnTo>
                  <a:lnTo>
                    <a:pt x="7354" y="74"/>
                  </a:lnTo>
                  <a:lnTo>
                    <a:pt x="7356" y="93"/>
                  </a:lnTo>
                  <a:lnTo>
                    <a:pt x="7358" y="113"/>
                  </a:lnTo>
                  <a:lnTo>
                    <a:pt x="7358" y="135"/>
                  </a:lnTo>
                  <a:lnTo>
                    <a:pt x="7356" y="156"/>
                  </a:lnTo>
                  <a:lnTo>
                    <a:pt x="7353" y="178"/>
                  </a:lnTo>
                  <a:lnTo>
                    <a:pt x="7350" y="189"/>
                  </a:lnTo>
                  <a:lnTo>
                    <a:pt x="7348" y="200"/>
                  </a:lnTo>
                  <a:lnTo>
                    <a:pt x="7344" y="210"/>
                  </a:lnTo>
                  <a:lnTo>
                    <a:pt x="7340" y="220"/>
                  </a:lnTo>
                  <a:lnTo>
                    <a:pt x="7335" y="232"/>
                  </a:lnTo>
                  <a:lnTo>
                    <a:pt x="7330" y="242"/>
                  </a:lnTo>
                  <a:lnTo>
                    <a:pt x="7324" y="251"/>
                  </a:lnTo>
                  <a:lnTo>
                    <a:pt x="7317" y="260"/>
                  </a:lnTo>
                  <a:lnTo>
                    <a:pt x="7326" y="257"/>
                  </a:lnTo>
                  <a:lnTo>
                    <a:pt x="7348" y="250"/>
                  </a:lnTo>
                  <a:lnTo>
                    <a:pt x="7363" y="247"/>
                  </a:lnTo>
                  <a:lnTo>
                    <a:pt x="7379" y="243"/>
                  </a:lnTo>
                  <a:lnTo>
                    <a:pt x="7394" y="240"/>
                  </a:lnTo>
                  <a:lnTo>
                    <a:pt x="7408" y="238"/>
                  </a:lnTo>
                  <a:lnTo>
                    <a:pt x="7416" y="238"/>
                  </a:lnTo>
                  <a:lnTo>
                    <a:pt x="7422" y="239"/>
                  </a:lnTo>
                  <a:lnTo>
                    <a:pt x="7428" y="239"/>
                  </a:lnTo>
                  <a:lnTo>
                    <a:pt x="7433" y="241"/>
                  </a:lnTo>
                  <a:lnTo>
                    <a:pt x="7437" y="242"/>
                  </a:lnTo>
                  <a:lnTo>
                    <a:pt x="7440" y="245"/>
                  </a:lnTo>
                  <a:lnTo>
                    <a:pt x="7442" y="248"/>
                  </a:lnTo>
                  <a:lnTo>
                    <a:pt x="7443" y="252"/>
                  </a:lnTo>
                  <a:lnTo>
                    <a:pt x="7443" y="257"/>
                  </a:lnTo>
                  <a:lnTo>
                    <a:pt x="7441" y="263"/>
                  </a:lnTo>
                  <a:lnTo>
                    <a:pt x="7438" y="270"/>
                  </a:lnTo>
                  <a:lnTo>
                    <a:pt x="7433" y="279"/>
                  </a:lnTo>
                  <a:lnTo>
                    <a:pt x="7427" y="287"/>
                  </a:lnTo>
                  <a:lnTo>
                    <a:pt x="7419" y="297"/>
                  </a:lnTo>
                  <a:lnTo>
                    <a:pt x="7408" y="308"/>
                  </a:lnTo>
                  <a:lnTo>
                    <a:pt x="7396" y="321"/>
                  </a:lnTo>
                  <a:lnTo>
                    <a:pt x="7369" y="349"/>
                  </a:lnTo>
                  <a:lnTo>
                    <a:pt x="7339" y="378"/>
                  </a:lnTo>
                  <a:lnTo>
                    <a:pt x="7308" y="410"/>
                  </a:lnTo>
                  <a:lnTo>
                    <a:pt x="7272" y="444"/>
                  </a:lnTo>
                  <a:lnTo>
                    <a:pt x="7253" y="461"/>
                  </a:lnTo>
                  <a:lnTo>
                    <a:pt x="7233" y="478"/>
                  </a:lnTo>
                  <a:lnTo>
                    <a:pt x="7212" y="496"/>
                  </a:lnTo>
                  <a:lnTo>
                    <a:pt x="7190" y="513"/>
                  </a:lnTo>
                  <a:lnTo>
                    <a:pt x="7167" y="530"/>
                  </a:lnTo>
                  <a:lnTo>
                    <a:pt x="7144" y="548"/>
                  </a:lnTo>
                  <a:lnTo>
                    <a:pt x="7118" y="564"/>
                  </a:lnTo>
                  <a:lnTo>
                    <a:pt x="7092" y="581"/>
                  </a:lnTo>
                  <a:lnTo>
                    <a:pt x="7063" y="599"/>
                  </a:lnTo>
                  <a:lnTo>
                    <a:pt x="7034" y="615"/>
                  </a:lnTo>
                  <a:lnTo>
                    <a:pt x="7003" y="631"/>
                  </a:lnTo>
                  <a:lnTo>
                    <a:pt x="6971" y="646"/>
                  </a:lnTo>
                  <a:lnTo>
                    <a:pt x="6938" y="662"/>
                  </a:lnTo>
                  <a:lnTo>
                    <a:pt x="6903" y="676"/>
                  </a:lnTo>
                  <a:lnTo>
                    <a:pt x="6866" y="690"/>
                  </a:lnTo>
                  <a:lnTo>
                    <a:pt x="6828" y="705"/>
                  </a:lnTo>
                  <a:lnTo>
                    <a:pt x="6788" y="717"/>
                  </a:lnTo>
                  <a:lnTo>
                    <a:pt x="6746" y="729"/>
                  </a:lnTo>
                  <a:lnTo>
                    <a:pt x="6702" y="740"/>
                  </a:lnTo>
                  <a:lnTo>
                    <a:pt x="6656" y="750"/>
                  </a:lnTo>
                  <a:lnTo>
                    <a:pt x="6610" y="760"/>
                  </a:lnTo>
                  <a:lnTo>
                    <a:pt x="6560" y="769"/>
                  </a:lnTo>
                  <a:lnTo>
                    <a:pt x="6509" y="776"/>
                  </a:lnTo>
                  <a:lnTo>
                    <a:pt x="6456" y="782"/>
                  </a:lnTo>
                  <a:lnTo>
                    <a:pt x="6401" y="787"/>
                  </a:lnTo>
                  <a:lnTo>
                    <a:pt x="6345" y="791"/>
                  </a:lnTo>
                  <a:lnTo>
                    <a:pt x="6286" y="793"/>
                  </a:lnTo>
                  <a:lnTo>
                    <a:pt x="6229" y="795"/>
                  </a:lnTo>
                  <a:lnTo>
                    <a:pt x="6170" y="796"/>
                  </a:lnTo>
                  <a:lnTo>
                    <a:pt x="6112" y="796"/>
                  </a:lnTo>
                  <a:lnTo>
                    <a:pt x="6053" y="796"/>
                  </a:lnTo>
                  <a:lnTo>
                    <a:pt x="5994" y="794"/>
                  </a:lnTo>
                  <a:lnTo>
                    <a:pt x="5936" y="792"/>
                  </a:lnTo>
                  <a:lnTo>
                    <a:pt x="5878" y="790"/>
                  </a:lnTo>
                  <a:lnTo>
                    <a:pt x="5820" y="786"/>
                  </a:lnTo>
                  <a:lnTo>
                    <a:pt x="5763" y="783"/>
                  </a:lnTo>
                  <a:lnTo>
                    <a:pt x="5652" y="774"/>
                  </a:lnTo>
                  <a:lnTo>
                    <a:pt x="5547" y="764"/>
                  </a:lnTo>
                  <a:lnTo>
                    <a:pt x="5448" y="753"/>
                  </a:lnTo>
                  <a:lnTo>
                    <a:pt x="5357" y="742"/>
                  </a:lnTo>
                  <a:lnTo>
                    <a:pt x="5277" y="732"/>
                  </a:lnTo>
                  <a:lnTo>
                    <a:pt x="5207" y="723"/>
                  </a:lnTo>
                  <a:lnTo>
                    <a:pt x="5151" y="714"/>
                  </a:lnTo>
                  <a:lnTo>
                    <a:pt x="5109" y="708"/>
                  </a:lnTo>
                  <a:lnTo>
                    <a:pt x="5083" y="704"/>
                  </a:lnTo>
                  <a:lnTo>
                    <a:pt x="5074" y="702"/>
                  </a:lnTo>
                  <a:lnTo>
                    <a:pt x="5064" y="704"/>
                  </a:lnTo>
                  <a:lnTo>
                    <a:pt x="5036" y="709"/>
                  </a:lnTo>
                  <a:lnTo>
                    <a:pt x="4992" y="717"/>
                  </a:lnTo>
                  <a:lnTo>
                    <a:pt x="4934" y="727"/>
                  </a:lnTo>
                  <a:lnTo>
                    <a:pt x="4865" y="739"/>
                  </a:lnTo>
                  <a:lnTo>
                    <a:pt x="4786" y="752"/>
                  </a:lnTo>
                  <a:lnTo>
                    <a:pt x="4700" y="767"/>
                  </a:lnTo>
                  <a:lnTo>
                    <a:pt x="4608" y="782"/>
                  </a:lnTo>
                  <a:lnTo>
                    <a:pt x="4512" y="796"/>
                  </a:lnTo>
                  <a:lnTo>
                    <a:pt x="4416" y="811"/>
                  </a:lnTo>
                  <a:lnTo>
                    <a:pt x="4321" y="825"/>
                  </a:lnTo>
                  <a:lnTo>
                    <a:pt x="4229" y="837"/>
                  </a:lnTo>
                  <a:lnTo>
                    <a:pt x="4141" y="847"/>
                  </a:lnTo>
                  <a:lnTo>
                    <a:pt x="4062" y="854"/>
                  </a:lnTo>
                  <a:lnTo>
                    <a:pt x="4025" y="857"/>
                  </a:lnTo>
                  <a:lnTo>
                    <a:pt x="3991" y="859"/>
                  </a:lnTo>
                  <a:lnTo>
                    <a:pt x="3960" y="862"/>
                  </a:lnTo>
                  <a:lnTo>
                    <a:pt x="3931" y="862"/>
                  </a:lnTo>
                  <a:lnTo>
                    <a:pt x="3905" y="862"/>
                  </a:lnTo>
                  <a:lnTo>
                    <a:pt x="3875" y="861"/>
                  </a:lnTo>
                  <a:lnTo>
                    <a:pt x="3845" y="858"/>
                  </a:lnTo>
                  <a:lnTo>
                    <a:pt x="3812" y="855"/>
                  </a:lnTo>
                  <a:lnTo>
                    <a:pt x="3745" y="849"/>
                  </a:lnTo>
                  <a:lnTo>
                    <a:pt x="3673" y="840"/>
                  </a:lnTo>
                  <a:lnTo>
                    <a:pt x="3598" y="829"/>
                  </a:lnTo>
                  <a:lnTo>
                    <a:pt x="3524" y="818"/>
                  </a:lnTo>
                  <a:lnTo>
                    <a:pt x="3448" y="804"/>
                  </a:lnTo>
                  <a:lnTo>
                    <a:pt x="3376" y="791"/>
                  </a:lnTo>
                  <a:lnTo>
                    <a:pt x="3307" y="779"/>
                  </a:lnTo>
                  <a:lnTo>
                    <a:pt x="3242" y="766"/>
                  </a:lnTo>
                  <a:lnTo>
                    <a:pt x="3183" y="755"/>
                  </a:lnTo>
                  <a:lnTo>
                    <a:pt x="3131" y="743"/>
                  </a:lnTo>
                  <a:lnTo>
                    <a:pt x="3090" y="734"/>
                  </a:lnTo>
                  <a:lnTo>
                    <a:pt x="3058" y="728"/>
                  </a:lnTo>
                  <a:lnTo>
                    <a:pt x="3038" y="723"/>
                  </a:lnTo>
                  <a:lnTo>
                    <a:pt x="3031" y="722"/>
                  </a:lnTo>
                  <a:lnTo>
                    <a:pt x="3015" y="722"/>
                  </a:lnTo>
                  <a:lnTo>
                    <a:pt x="2972" y="723"/>
                  </a:lnTo>
                  <a:lnTo>
                    <a:pt x="2906" y="724"/>
                  </a:lnTo>
                  <a:lnTo>
                    <a:pt x="2818" y="725"/>
                  </a:lnTo>
                  <a:lnTo>
                    <a:pt x="2712" y="726"/>
                  </a:lnTo>
                  <a:lnTo>
                    <a:pt x="2591" y="728"/>
                  </a:lnTo>
                  <a:lnTo>
                    <a:pt x="2459" y="730"/>
                  </a:lnTo>
                  <a:lnTo>
                    <a:pt x="2319" y="731"/>
                  </a:lnTo>
                  <a:lnTo>
                    <a:pt x="2176" y="733"/>
                  </a:lnTo>
                  <a:lnTo>
                    <a:pt x="2029" y="735"/>
                  </a:lnTo>
                  <a:lnTo>
                    <a:pt x="1885" y="737"/>
                  </a:lnTo>
                  <a:lnTo>
                    <a:pt x="1747" y="738"/>
                  </a:lnTo>
                  <a:lnTo>
                    <a:pt x="1616" y="739"/>
                  </a:lnTo>
                  <a:lnTo>
                    <a:pt x="1497" y="740"/>
                  </a:lnTo>
                  <a:lnTo>
                    <a:pt x="1394" y="741"/>
                  </a:lnTo>
                  <a:lnTo>
                    <a:pt x="1308" y="741"/>
                  </a:lnTo>
                  <a:lnTo>
                    <a:pt x="1269" y="740"/>
                  </a:lnTo>
                  <a:lnTo>
                    <a:pt x="1227" y="737"/>
                  </a:lnTo>
                  <a:lnTo>
                    <a:pt x="1181" y="731"/>
                  </a:lnTo>
                  <a:lnTo>
                    <a:pt x="1133" y="724"/>
                  </a:lnTo>
                  <a:lnTo>
                    <a:pt x="1083" y="714"/>
                  </a:lnTo>
                  <a:lnTo>
                    <a:pt x="1031" y="703"/>
                  </a:lnTo>
                  <a:lnTo>
                    <a:pt x="977" y="689"/>
                  </a:lnTo>
                  <a:lnTo>
                    <a:pt x="922" y="674"/>
                  </a:lnTo>
                  <a:lnTo>
                    <a:pt x="866" y="658"/>
                  </a:lnTo>
                  <a:lnTo>
                    <a:pt x="809" y="639"/>
                  </a:lnTo>
                  <a:lnTo>
                    <a:pt x="751" y="620"/>
                  </a:lnTo>
                  <a:lnTo>
                    <a:pt x="694" y="599"/>
                  </a:lnTo>
                  <a:lnTo>
                    <a:pt x="637" y="577"/>
                  </a:lnTo>
                  <a:lnTo>
                    <a:pt x="580" y="554"/>
                  </a:lnTo>
                  <a:lnTo>
                    <a:pt x="525" y="529"/>
                  </a:lnTo>
                  <a:lnTo>
                    <a:pt x="470" y="504"/>
                  </a:lnTo>
                  <a:lnTo>
                    <a:pt x="417" y="477"/>
                  </a:lnTo>
                  <a:lnTo>
                    <a:pt x="365" y="451"/>
                  </a:lnTo>
                  <a:lnTo>
                    <a:pt x="316" y="423"/>
                  </a:lnTo>
                  <a:lnTo>
                    <a:pt x="269" y="395"/>
                  </a:lnTo>
                  <a:lnTo>
                    <a:pt x="225" y="365"/>
                  </a:lnTo>
                  <a:lnTo>
                    <a:pt x="183" y="337"/>
                  </a:lnTo>
                  <a:lnTo>
                    <a:pt x="146" y="307"/>
                  </a:lnTo>
                  <a:lnTo>
                    <a:pt x="112" y="277"/>
                  </a:lnTo>
                  <a:lnTo>
                    <a:pt x="81" y="247"/>
                  </a:lnTo>
                  <a:lnTo>
                    <a:pt x="55" y="217"/>
                  </a:lnTo>
                  <a:lnTo>
                    <a:pt x="34" y="187"/>
                  </a:lnTo>
                  <a:lnTo>
                    <a:pt x="17" y="157"/>
                  </a:lnTo>
                  <a:lnTo>
                    <a:pt x="6" y="128"/>
                  </a:lnTo>
                  <a:lnTo>
                    <a:pt x="0" y="98"/>
                  </a:lnTo>
                  <a:lnTo>
                    <a:pt x="1" y="70"/>
                  </a:lnTo>
                  <a:lnTo>
                    <a:pt x="7" y="41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13"/>
            <p:cNvSpPr>
              <a:spLocks/>
            </p:cNvSpPr>
            <p:nvPr/>
          </p:nvSpPr>
          <p:spPr bwMode="auto">
            <a:xfrm>
              <a:off x="2813050" y="5014913"/>
              <a:ext cx="127000" cy="104775"/>
            </a:xfrm>
            <a:custGeom>
              <a:avLst/>
              <a:gdLst>
                <a:gd name="T0" fmla="*/ 976 w 1202"/>
                <a:gd name="T1" fmla="*/ 78 h 982"/>
                <a:gd name="T2" fmla="*/ 817 w 1202"/>
                <a:gd name="T3" fmla="*/ 262 h 982"/>
                <a:gd name="T4" fmla="*/ 683 w 1202"/>
                <a:gd name="T5" fmla="*/ 401 h 982"/>
                <a:gd name="T6" fmla="*/ 559 w 1202"/>
                <a:gd name="T7" fmla="*/ 517 h 982"/>
                <a:gd name="T8" fmla="*/ 481 w 1202"/>
                <a:gd name="T9" fmla="*/ 581 h 982"/>
                <a:gd name="T10" fmla="*/ 332 w 1202"/>
                <a:gd name="T11" fmla="*/ 689 h 982"/>
                <a:gd name="T12" fmla="*/ 205 w 1202"/>
                <a:gd name="T13" fmla="*/ 767 h 982"/>
                <a:gd name="T14" fmla="*/ 105 w 1202"/>
                <a:gd name="T15" fmla="*/ 819 h 982"/>
                <a:gd name="T16" fmla="*/ 36 w 1202"/>
                <a:gd name="T17" fmla="*/ 849 h 982"/>
                <a:gd name="T18" fmla="*/ 9 w 1202"/>
                <a:gd name="T19" fmla="*/ 862 h 982"/>
                <a:gd name="T20" fmla="*/ 81 w 1202"/>
                <a:gd name="T21" fmla="*/ 851 h 982"/>
                <a:gd name="T22" fmla="*/ 176 w 1202"/>
                <a:gd name="T23" fmla="*/ 827 h 982"/>
                <a:gd name="T24" fmla="*/ 304 w 1202"/>
                <a:gd name="T25" fmla="*/ 778 h 982"/>
                <a:gd name="T26" fmla="*/ 379 w 1202"/>
                <a:gd name="T27" fmla="*/ 741 h 982"/>
                <a:gd name="T28" fmla="*/ 462 w 1202"/>
                <a:gd name="T29" fmla="*/ 696 h 982"/>
                <a:gd name="T30" fmla="*/ 550 w 1202"/>
                <a:gd name="T31" fmla="*/ 642 h 982"/>
                <a:gd name="T32" fmla="*/ 631 w 1202"/>
                <a:gd name="T33" fmla="*/ 586 h 982"/>
                <a:gd name="T34" fmla="*/ 700 w 1202"/>
                <a:gd name="T35" fmla="*/ 530 h 982"/>
                <a:gd name="T36" fmla="*/ 760 w 1202"/>
                <a:gd name="T37" fmla="*/ 475 h 982"/>
                <a:gd name="T38" fmla="*/ 824 w 1202"/>
                <a:gd name="T39" fmla="*/ 407 h 982"/>
                <a:gd name="T40" fmla="*/ 893 w 1202"/>
                <a:gd name="T41" fmla="*/ 321 h 982"/>
                <a:gd name="T42" fmla="*/ 937 w 1202"/>
                <a:gd name="T43" fmla="*/ 251 h 982"/>
                <a:gd name="T44" fmla="*/ 925 w 1202"/>
                <a:gd name="T45" fmla="*/ 263 h 982"/>
                <a:gd name="T46" fmla="*/ 845 w 1202"/>
                <a:gd name="T47" fmla="*/ 365 h 982"/>
                <a:gd name="T48" fmla="*/ 756 w 1202"/>
                <a:gd name="T49" fmla="*/ 465 h 982"/>
                <a:gd name="T50" fmla="*/ 671 w 1202"/>
                <a:gd name="T51" fmla="*/ 551 h 982"/>
                <a:gd name="T52" fmla="*/ 572 w 1202"/>
                <a:gd name="T53" fmla="*/ 642 h 982"/>
                <a:gd name="T54" fmla="*/ 459 w 1202"/>
                <a:gd name="T55" fmla="*/ 735 h 982"/>
                <a:gd name="T56" fmla="*/ 331 w 1202"/>
                <a:gd name="T57" fmla="*/ 825 h 982"/>
                <a:gd name="T58" fmla="*/ 192 w 1202"/>
                <a:gd name="T59" fmla="*/ 908 h 982"/>
                <a:gd name="T60" fmla="*/ 40 w 1202"/>
                <a:gd name="T61" fmla="*/ 982 h 982"/>
                <a:gd name="T62" fmla="*/ 161 w 1202"/>
                <a:gd name="T63" fmla="*/ 963 h 982"/>
                <a:gd name="T64" fmla="*/ 313 w 1202"/>
                <a:gd name="T65" fmla="*/ 932 h 982"/>
                <a:gd name="T66" fmla="*/ 455 w 1202"/>
                <a:gd name="T67" fmla="*/ 893 h 982"/>
                <a:gd name="T68" fmla="*/ 538 w 1202"/>
                <a:gd name="T69" fmla="*/ 864 h 982"/>
                <a:gd name="T70" fmla="*/ 616 w 1202"/>
                <a:gd name="T71" fmla="*/ 830 h 982"/>
                <a:gd name="T72" fmla="*/ 684 w 1202"/>
                <a:gd name="T73" fmla="*/ 791 h 982"/>
                <a:gd name="T74" fmla="*/ 738 w 1202"/>
                <a:gd name="T75" fmla="*/ 745 h 982"/>
                <a:gd name="T76" fmla="*/ 793 w 1202"/>
                <a:gd name="T77" fmla="*/ 683 h 982"/>
                <a:gd name="T78" fmla="*/ 852 w 1202"/>
                <a:gd name="T79" fmla="*/ 605 h 982"/>
                <a:gd name="T80" fmla="*/ 952 w 1202"/>
                <a:gd name="T81" fmla="*/ 451 h 982"/>
                <a:gd name="T82" fmla="*/ 1064 w 1202"/>
                <a:gd name="T83" fmla="*/ 258 h 982"/>
                <a:gd name="T84" fmla="*/ 1152 w 1202"/>
                <a:gd name="T85" fmla="*/ 97 h 982"/>
                <a:gd name="T86" fmla="*/ 1198 w 1202"/>
                <a:gd name="T87" fmla="*/ 8 h 9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02" h="982">
                  <a:moveTo>
                    <a:pt x="1021" y="21"/>
                  </a:moveTo>
                  <a:lnTo>
                    <a:pt x="1010" y="36"/>
                  </a:lnTo>
                  <a:lnTo>
                    <a:pt x="976" y="78"/>
                  </a:lnTo>
                  <a:lnTo>
                    <a:pt x="924" y="140"/>
                  </a:lnTo>
                  <a:lnTo>
                    <a:pt x="856" y="218"/>
                  </a:lnTo>
                  <a:lnTo>
                    <a:pt x="817" y="262"/>
                  </a:lnTo>
                  <a:lnTo>
                    <a:pt x="775" y="307"/>
                  </a:lnTo>
                  <a:lnTo>
                    <a:pt x="730" y="354"/>
                  </a:lnTo>
                  <a:lnTo>
                    <a:pt x="683" y="401"/>
                  </a:lnTo>
                  <a:lnTo>
                    <a:pt x="635" y="448"/>
                  </a:lnTo>
                  <a:lnTo>
                    <a:pt x="584" y="494"/>
                  </a:lnTo>
                  <a:lnTo>
                    <a:pt x="559" y="517"/>
                  </a:lnTo>
                  <a:lnTo>
                    <a:pt x="533" y="539"/>
                  </a:lnTo>
                  <a:lnTo>
                    <a:pt x="507" y="561"/>
                  </a:lnTo>
                  <a:lnTo>
                    <a:pt x="481" y="581"/>
                  </a:lnTo>
                  <a:lnTo>
                    <a:pt x="429" y="621"/>
                  </a:lnTo>
                  <a:lnTo>
                    <a:pt x="379" y="657"/>
                  </a:lnTo>
                  <a:lnTo>
                    <a:pt x="332" y="689"/>
                  </a:lnTo>
                  <a:lnTo>
                    <a:pt x="287" y="718"/>
                  </a:lnTo>
                  <a:lnTo>
                    <a:pt x="245" y="744"/>
                  </a:lnTo>
                  <a:lnTo>
                    <a:pt x="205" y="767"/>
                  </a:lnTo>
                  <a:lnTo>
                    <a:pt x="169" y="787"/>
                  </a:lnTo>
                  <a:lnTo>
                    <a:pt x="136" y="805"/>
                  </a:lnTo>
                  <a:lnTo>
                    <a:pt x="105" y="819"/>
                  </a:lnTo>
                  <a:lnTo>
                    <a:pt x="79" y="831"/>
                  </a:lnTo>
                  <a:lnTo>
                    <a:pt x="55" y="841"/>
                  </a:lnTo>
                  <a:lnTo>
                    <a:pt x="36" y="849"/>
                  </a:lnTo>
                  <a:lnTo>
                    <a:pt x="9" y="860"/>
                  </a:lnTo>
                  <a:lnTo>
                    <a:pt x="0" y="862"/>
                  </a:lnTo>
                  <a:lnTo>
                    <a:pt x="9" y="862"/>
                  </a:lnTo>
                  <a:lnTo>
                    <a:pt x="37" y="859"/>
                  </a:lnTo>
                  <a:lnTo>
                    <a:pt x="56" y="856"/>
                  </a:lnTo>
                  <a:lnTo>
                    <a:pt x="81" y="851"/>
                  </a:lnTo>
                  <a:lnTo>
                    <a:pt x="108" y="845"/>
                  </a:lnTo>
                  <a:lnTo>
                    <a:pt x="141" y="837"/>
                  </a:lnTo>
                  <a:lnTo>
                    <a:pt x="176" y="827"/>
                  </a:lnTo>
                  <a:lnTo>
                    <a:pt x="215" y="814"/>
                  </a:lnTo>
                  <a:lnTo>
                    <a:pt x="258" y="797"/>
                  </a:lnTo>
                  <a:lnTo>
                    <a:pt x="304" y="778"/>
                  </a:lnTo>
                  <a:lnTo>
                    <a:pt x="328" y="767"/>
                  </a:lnTo>
                  <a:lnTo>
                    <a:pt x="354" y="755"/>
                  </a:lnTo>
                  <a:lnTo>
                    <a:pt x="379" y="741"/>
                  </a:lnTo>
                  <a:lnTo>
                    <a:pt x="407" y="728"/>
                  </a:lnTo>
                  <a:lnTo>
                    <a:pt x="434" y="713"/>
                  </a:lnTo>
                  <a:lnTo>
                    <a:pt x="462" y="696"/>
                  </a:lnTo>
                  <a:lnTo>
                    <a:pt x="491" y="680"/>
                  </a:lnTo>
                  <a:lnTo>
                    <a:pt x="521" y="662"/>
                  </a:lnTo>
                  <a:lnTo>
                    <a:pt x="550" y="642"/>
                  </a:lnTo>
                  <a:lnTo>
                    <a:pt x="578" y="624"/>
                  </a:lnTo>
                  <a:lnTo>
                    <a:pt x="605" y="605"/>
                  </a:lnTo>
                  <a:lnTo>
                    <a:pt x="631" y="586"/>
                  </a:lnTo>
                  <a:lnTo>
                    <a:pt x="655" y="567"/>
                  </a:lnTo>
                  <a:lnTo>
                    <a:pt x="679" y="549"/>
                  </a:lnTo>
                  <a:lnTo>
                    <a:pt x="700" y="530"/>
                  </a:lnTo>
                  <a:lnTo>
                    <a:pt x="722" y="511"/>
                  </a:lnTo>
                  <a:lnTo>
                    <a:pt x="742" y="494"/>
                  </a:lnTo>
                  <a:lnTo>
                    <a:pt x="760" y="475"/>
                  </a:lnTo>
                  <a:lnTo>
                    <a:pt x="778" y="458"/>
                  </a:lnTo>
                  <a:lnTo>
                    <a:pt x="795" y="441"/>
                  </a:lnTo>
                  <a:lnTo>
                    <a:pt x="824" y="407"/>
                  </a:lnTo>
                  <a:lnTo>
                    <a:pt x="851" y="376"/>
                  </a:lnTo>
                  <a:lnTo>
                    <a:pt x="873" y="348"/>
                  </a:lnTo>
                  <a:lnTo>
                    <a:pt x="893" y="321"/>
                  </a:lnTo>
                  <a:lnTo>
                    <a:pt x="908" y="298"/>
                  </a:lnTo>
                  <a:lnTo>
                    <a:pt x="920" y="279"/>
                  </a:lnTo>
                  <a:lnTo>
                    <a:pt x="937" y="251"/>
                  </a:lnTo>
                  <a:lnTo>
                    <a:pt x="942" y="241"/>
                  </a:lnTo>
                  <a:lnTo>
                    <a:pt x="938" y="247"/>
                  </a:lnTo>
                  <a:lnTo>
                    <a:pt x="925" y="263"/>
                  </a:lnTo>
                  <a:lnTo>
                    <a:pt x="906" y="289"/>
                  </a:lnTo>
                  <a:lnTo>
                    <a:pt x="880" y="323"/>
                  </a:lnTo>
                  <a:lnTo>
                    <a:pt x="845" y="365"/>
                  </a:lnTo>
                  <a:lnTo>
                    <a:pt x="804" y="412"/>
                  </a:lnTo>
                  <a:lnTo>
                    <a:pt x="781" y="439"/>
                  </a:lnTo>
                  <a:lnTo>
                    <a:pt x="756" y="465"/>
                  </a:lnTo>
                  <a:lnTo>
                    <a:pt x="730" y="493"/>
                  </a:lnTo>
                  <a:lnTo>
                    <a:pt x="701" y="521"/>
                  </a:lnTo>
                  <a:lnTo>
                    <a:pt x="671" y="551"/>
                  </a:lnTo>
                  <a:lnTo>
                    <a:pt x="639" y="581"/>
                  </a:lnTo>
                  <a:lnTo>
                    <a:pt x="606" y="612"/>
                  </a:lnTo>
                  <a:lnTo>
                    <a:pt x="572" y="642"/>
                  </a:lnTo>
                  <a:lnTo>
                    <a:pt x="535" y="673"/>
                  </a:lnTo>
                  <a:lnTo>
                    <a:pt x="497" y="704"/>
                  </a:lnTo>
                  <a:lnTo>
                    <a:pt x="459" y="735"/>
                  </a:lnTo>
                  <a:lnTo>
                    <a:pt x="418" y="765"/>
                  </a:lnTo>
                  <a:lnTo>
                    <a:pt x="375" y="795"/>
                  </a:lnTo>
                  <a:lnTo>
                    <a:pt x="331" y="825"/>
                  </a:lnTo>
                  <a:lnTo>
                    <a:pt x="286" y="853"/>
                  </a:lnTo>
                  <a:lnTo>
                    <a:pt x="240" y="882"/>
                  </a:lnTo>
                  <a:lnTo>
                    <a:pt x="192" y="908"/>
                  </a:lnTo>
                  <a:lnTo>
                    <a:pt x="143" y="934"/>
                  </a:lnTo>
                  <a:lnTo>
                    <a:pt x="92" y="959"/>
                  </a:lnTo>
                  <a:lnTo>
                    <a:pt x="40" y="982"/>
                  </a:lnTo>
                  <a:lnTo>
                    <a:pt x="62" y="980"/>
                  </a:lnTo>
                  <a:lnTo>
                    <a:pt x="121" y="971"/>
                  </a:lnTo>
                  <a:lnTo>
                    <a:pt x="161" y="963"/>
                  </a:lnTo>
                  <a:lnTo>
                    <a:pt x="208" y="955"/>
                  </a:lnTo>
                  <a:lnTo>
                    <a:pt x="259" y="944"/>
                  </a:lnTo>
                  <a:lnTo>
                    <a:pt x="313" y="932"/>
                  </a:lnTo>
                  <a:lnTo>
                    <a:pt x="369" y="918"/>
                  </a:lnTo>
                  <a:lnTo>
                    <a:pt x="426" y="902"/>
                  </a:lnTo>
                  <a:lnTo>
                    <a:pt x="455" y="893"/>
                  </a:lnTo>
                  <a:lnTo>
                    <a:pt x="483" y="884"/>
                  </a:lnTo>
                  <a:lnTo>
                    <a:pt x="511" y="874"/>
                  </a:lnTo>
                  <a:lnTo>
                    <a:pt x="538" y="864"/>
                  </a:lnTo>
                  <a:lnTo>
                    <a:pt x="566" y="853"/>
                  </a:lnTo>
                  <a:lnTo>
                    <a:pt x="591" y="842"/>
                  </a:lnTo>
                  <a:lnTo>
                    <a:pt x="616" y="830"/>
                  </a:lnTo>
                  <a:lnTo>
                    <a:pt x="640" y="818"/>
                  </a:lnTo>
                  <a:lnTo>
                    <a:pt x="662" y="805"/>
                  </a:lnTo>
                  <a:lnTo>
                    <a:pt x="684" y="791"/>
                  </a:lnTo>
                  <a:lnTo>
                    <a:pt x="703" y="777"/>
                  </a:lnTo>
                  <a:lnTo>
                    <a:pt x="721" y="762"/>
                  </a:lnTo>
                  <a:lnTo>
                    <a:pt x="738" y="745"/>
                  </a:lnTo>
                  <a:lnTo>
                    <a:pt x="756" y="727"/>
                  </a:lnTo>
                  <a:lnTo>
                    <a:pt x="775" y="706"/>
                  </a:lnTo>
                  <a:lnTo>
                    <a:pt x="793" y="683"/>
                  </a:lnTo>
                  <a:lnTo>
                    <a:pt x="812" y="659"/>
                  </a:lnTo>
                  <a:lnTo>
                    <a:pt x="833" y="632"/>
                  </a:lnTo>
                  <a:lnTo>
                    <a:pt x="852" y="605"/>
                  </a:lnTo>
                  <a:lnTo>
                    <a:pt x="872" y="575"/>
                  </a:lnTo>
                  <a:lnTo>
                    <a:pt x="912" y="514"/>
                  </a:lnTo>
                  <a:lnTo>
                    <a:pt x="952" y="451"/>
                  </a:lnTo>
                  <a:lnTo>
                    <a:pt x="992" y="386"/>
                  </a:lnTo>
                  <a:lnTo>
                    <a:pt x="1029" y="321"/>
                  </a:lnTo>
                  <a:lnTo>
                    <a:pt x="1064" y="258"/>
                  </a:lnTo>
                  <a:lnTo>
                    <a:pt x="1097" y="199"/>
                  </a:lnTo>
                  <a:lnTo>
                    <a:pt x="1126" y="145"/>
                  </a:lnTo>
                  <a:lnTo>
                    <a:pt x="1152" y="97"/>
                  </a:lnTo>
                  <a:lnTo>
                    <a:pt x="1173" y="57"/>
                  </a:lnTo>
                  <a:lnTo>
                    <a:pt x="1188" y="27"/>
                  </a:lnTo>
                  <a:lnTo>
                    <a:pt x="1198" y="8"/>
                  </a:lnTo>
                  <a:lnTo>
                    <a:pt x="1202" y="0"/>
                  </a:lnTo>
                  <a:lnTo>
                    <a:pt x="1021" y="21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14"/>
            <p:cNvSpPr>
              <a:spLocks/>
            </p:cNvSpPr>
            <p:nvPr/>
          </p:nvSpPr>
          <p:spPr bwMode="auto">
            <a:xfrm>
              <a:off x="2959100" y="4865688"/>
              <a:ext cx="36513" cy="204788"/>
            </a:xfrm>
            <a:custGeom>
              <a:avLst/>
              <a:gdLst>
                <a:gd name="T0" fmla="*/ 147 w 340"/>
                <a:gd name="T1" fmla="*/ 1931 h 1942"/>
                <a:gd name="T2" fmla="*/ 174 w 340"/>
                <a:gd name="T3" fmla="*/ 1873 h 1942"/>
                <a:gd name="T4" fmla="*/ 199 w 340"/>
                <a:gd name="T5" fmla="*/ 1808 h 1942"/>
                <a:gd name="T6" fmla="*/ 216 w 340"/>
                <a:gd name="T7" fmla="*/ 1745 h 1942"/>
                <a:gd name="T8" fmla="*/ 225 w 340"/>
                <a:gd name="T9" fmla="*/ 1697 h 1942"/>
                <a:gd name="T10" fmla="*/ 233 w 340"/>
                <a:gd name="T11" fmla="*/ 1644 h 1942"/>
                <a:gd name="T12" fmla="*/ 239 w 340"/>
                <a:gd name="T13" fmla="*/ 1585 h 1942"/>
                <a:gd name="T14" fmla="*/ 242 w 340"/>
                <a:gd name="T15" fmla="*/ 1521 h 1942"/>
                <a:gd name="T16" fmla="*/ 241 w 340"/>
                <a:gd name="T17" fmla="*/ 1453 h 1942"/>
                <a:gd name="T18" fmla="*/ 236 w 340"/>
                <a:gd name="T19" fmla="*/ 1381 h 1942"/>
                <a:gd name="T20" fmla="*/ 227 w 340"/>
                <a:gd name="T21" fmla="*/ 1302 h 1942"/>
                <a:gd name="T22" fmla="*/ 205 w 340"/>
                <a:gd name="T23" fmla="*/ 1175 h 1942"/>
                <a:gd name="T24" fmla="*/ 170 w 340"/>
                <a:gd name="T25" fmla="*/ 981 h 1942"/>
                <a:gd name="T26" fmla="*/ 133 w 340"/>
                <a:gd name="T27" fmla="*/ 773 h 1942"/>
                <a:gd name="T28" fmla="*/ 97 w 340"/>
                <a:gd name="T29" fmla="*/ 565 h 1942"/>
                <a:gd name="T30" fmla="*/ 63 w 340"/>
                <a:gd name="T31" fmla="*/ 371 h 1942"/>
                <a:gd name="T32" fmla="*/ 35 w 340"/>
                <a:gd name="T33" fmla="*/ 204 h 1942"/>
                <a:gd name="T34" fmla="*/ 13 w 340"/>
                <a:gd name="T35" fmla="*/ 78 h 1942"/>
                <a:gd name="T36" fmla="*/ 1 w 340"/>
                <a:gd name="T37" fmla="*/ 9 h 1942"/>
                <a:gd name="T38" fmla="*/ 100 w 340"/>
                <a:gd name="T39" fmla="*/ 20 h 1942"/>
                <a:gd name="T40" fmla="*/ 110 w 340"/>
                <a:gd name="T41" fmla="*/ 65 h 1942"/>
                <a:gd name="T42" fmla="*/ 137 w 340"/>
                <a:gd name="T43" fmla="*/ 188 h 1942"/>
                <a:gd name="T44" fmla="*/ 176 w 340"/>
                <a:gd name="T45" fmla="*/ 370 h 1942"/>
                <a:gd name="T46" fmla="*/ 220 w 340"/>
                <a:gd name="T47" fmla="*/ 588 h 1942"/>
                <a:gd name="T48" fmla="*/ 264 w 340"/>
                <a:gd name="T49" fmla="*/ 824 h 1942"/>
                <a:gd name="T50" fmla="*/ 303 w 340"/>
                <a:gd name="T51" fmla="*/ 1059 h 1942"/>
                <a:gd name="T52" fmla="*/ 318 w 340"/>
                <a:gd name="T53" fmla="*/ 1170 h 1942"/>
                <a:gd name="T54" fmla="*/ 330 w 340"/>
                <a:gd name="T55" fmla="*/ 1272 h 1942"/>
                <a:gd name="T56" fmla="*/ 337 w 340"/>
                <a:gd name="T57" fmla="*/ 1363 h 1942"/>
                <a:gd name="T58" fmla="*/ 340 w 340"/>
                <a:gd name="T59" fmla="*/ 1442 h 1942"/>
                <a:gd name="T60" fmla="*/ 339 w 340"/>
                <a:gd name="T61" fmla="*/ 1572 h 1942"/>
                <a:gd name="T62" fmla="*/ 334 w 340"/>
                <a:gd name="T63" fmla="*/ 1678 h 1942"/>
                <a:gd name="T64" fmla="*/ 324 w 340"/>
                <a:gd name="T65" fmla="*/ 1762 h 1942"/>
                <a:gd name="T66" fmla="*/ 317 w 340"/>
                <a:gd name="T67" fmla="*/ 1797 h 1942"/>
                <a:gd name="T68" fmla="*/ 308 w 340"/>
                <a:gd name="T69" fmla="*/ 1827 h 1942"/>
                <a:gd name="T70" fmla="*/ 296 w 340"/>
                <a:gd name="T71" fmla="*/ 1854 h 1942"/>
                <a:gd name="T72" fmla="*/ 282 w 340"/>
                <a:gd name="T73" fmla="*/ 1876 h 1942"/>
                <a:gd name="T74" fmla="*/ 266 w 340"/>
                <a:gd name="T75" fmla="*/ 1894 h 1942"/>
                <a:gd name="T76" fmla="*/ 248 w 340"/>
                <a:gd name="T77" fmla="*/ 1910 h 1942"/>
                <a:gd name="T78" fmla="*/ 225 w 340"/>
                <a:gd name="T79" fmla="*/ 1922 h 1942"/>
                <a:gd name="T80" fmla="*/ 201 w 340"/>
                <a:gd name="T81" fmla="*/ 1931 h 1942"/>
                <a:gd name="T82" fmla="*/ 172 w 340"/>
                <a:gd name="T83" fmla="*/ 1938 h 1942"/>
                <a:gd name="T84" fmla="*/ 140 w 340"/>
                <a:gd name="T85" fmla="*/ 1942 h 1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0" h="1942">
                  <a:moveTo>
                    <a:pt x="140" y="1942"/>
                  </a:moveTo>
                  <a:lnTo>
                    <a:pt x="147" y="1931"/>
                  </a:lnTo>
                  <a:lnTo>
                    <a:pt x="164" y="1898"/>
                  </a:lnTo>
                  <a:lnTo>
                    <a:pt x="174" y="1873"/>
                  </a:lnTo>
                  <a:lnTo>
                    <a:pt x="186" y="1843"/>
                  </a:lnTo>
                  <a:lnTo>
                    <a:pt x="199" y="1808"/>
                  </a:lnTo>
                  <a:lnTo>
                    <a:pt x="210" y="1767"/>
                  </a:lnTo>
                  <a:lnTo>
                    <a:pt x="216" y="1745"/>
                  </a:lnTo>
                  <a:lnTo>
                    <a:pt x="221" y="1722"/>
                  </a:lnTo>
                  <a:lnTo>
                    <a:pt x="225" y="1697"/>
                  </a:lnTo>
                  <a:lnTo>
                    <a:pt x="230" y="1671"/>
                  </a:lnTo>
                  <a:lnTo>
                    <a:pt x="233" y="1644"/>
                  </a:lnTo>
                  <a:lnTo>
                    <a:pt x="237" y="1615"/>
                  </a:lnTo>
                  <a:lnTo>
                    <a:pt x="239" y="1585"/>
                  </a:lnTo>
                  <a:lnTo>
                    <a:pt x="241" y="1554"/>
                  </a:lnTo>
                  <a:lnTo>
                    <a:pt x="242" y="1521"/>
                  </a:lnTo>
                  <a:lnTo>
                    <a:pt x="242" y="1488"/>
                  </a:lnTo>
                  <a:lnTo>
                    <a:pt x="241" y="1453"/>
                  </a:lnTo>
                  <a:lnTo>
                    <a:pt x="239" y="1417"/>
                  </a:lnTo>
                  <a:lnTo>
                    <a:pt x="236" y="1381"/>
                  </a:lnTo>
                  <a:lnTo>
                    <a:pt x="232" y="1342"/>
                  </a:lnTo>
                  <a:lnTo>
                    <a:pt x="227" y="1302"/>
                  </a:lnTo>
                  <a:lnTo>
                    <a:pt x="220" y="1261"/>
                  </a:lnTo>
                  <a:lnTo>
                    <a:pt x="205" y="1175"/>
                  </a:lnTo>
                  <a:lnTo>
                    <a:pt x="187" y="1081"/>
                  </a:lnTo>
                  <a:lnTo>
                    <a:pt x="170" y="981"/>
                  </a:lnTo>
                  <a:lnTo>
                    <a:pt x="152" y="878"/>
                  </a:lnTo>
                  <a:lnTo>
                    <a:pt x="133" y="773"/>
                  </a:lnTo>
                  <a:lnTo>
                    <a:pt x="115" y="668"/>
                  </a:lnTo>
                  <a:lnTo>
                    <a:pt x="97" y="565"/>
                  </a:lnTo>
                  <a:lnTo>
                    <a:pt x="79" y="465"/>
                  </a:lnTo>
                  <a:lnTo>
                    <a:pt x="63" y="371"/>
                  </a:lnTo>
                  <a:lnTo>
                    <a:pt x="48" y="283"/>
                  </a:lnTo>
                  <a:lnTo>
                    <a:pt x="35" y="204"/>
                  </a:lnTo>
                  <a:lnTo>
                    <a:pt x="23" y="135"/>
                  </a:lnTo>
                  <a:lnTo>
                    <a:pt x="13" y="78"/>
                  </a:lnTo>
                  <a:lnTo>
                    <a:pt x="6" y="36"/>
                  </a:lnTo>
                  <a:lnTo>
                    <a:pt x="1" y="9"/>
                  </a:lnTo>
                  <a:lnTo>
                    <a:pt x="0" y="0"/>
                  </a:lnTo>
                  <a:lnTo>
                    <a:pt x="100" y="20"/>
                  </a:lnTo>
                  <a:lnTo>
                    <a:pt x="103" y="31"/>
                  </a:lnTo>
                  <a:lnTo>
                    <a:pt x="110" y="65"/>
                  </a:lnTo>
                  <a:lnTo>
                    <a:pt x="122" y="119"/>
                  </a:lnTo>
                  <a:lnTo>
                    <a:pt x="137" y="188"/>
                  </a:lnTo>
                  <a:lnTo>
                    <a:pt x="156" y="273"/>
                  </a:lnTo>
                  <a:lnTo>
                    <a:pt x="176" y="370"/>
                  </a:lnTo>
                  <a:lnTo>
                    <a:pt x="198" y="476"/>
                  </a:lnTo>
                  <a:lnTo>
                    <a:pt x="220" y="588"/>
                  </a:lnTo>
                  <a:lnTo>
                    <a:pt x="242" y="705"/>
                  </a:lnTo>
                  <a:lnTo>
                    <a:pt x="264" y="824"/>
                  </a:lnTo>
                  <a:lnTo>
                    <a:pt x="284" y="943"/>
                  </a:lnTo>
                  <a:lnTo>
                    <a:pt x="303" y="1059"/>
                  </a:lnTo>
                  <a:lnTo>
                    <a:pt x="311" y="1115"/>
                  </a:lnTo>
                  <a:lnTo>
                    <a:pt x="318" y="1170"/>
                  </a:lnTo>
                  <a:lnTo>
                    <a:pt x="324" y="1222"/>
                  </a:lnTo>
                  <a:lnTo>
                    <a:pt x="330" y="1272"/>
                  </a:lnTo>
                  <a:lnTo>
                    <a:pt x="334" y="1318"/>
                  </a:lnTo>
                  <a:lnTo>
                    <a:pt x="337" y="1363"/>
                  </a:lnTo>
                  <a:lnTo>
                    <a:pt x="339" y="1404"/>
                  </a:lnTo>
                  <a:lnTo>
                    <a:pt x="340" y="1442"/>
                  </a:lnTo>
                  <a:lnTo>
                    <a:pt x="340" y="1510"/>
                  </a:lnTo>
                  <a:lnTo>
                    <a:pt x="339" y="1572"/>
                  </a:lnTo>
                  <a:lnTo>
                    <a:pt x="337" y="1627"/>
                  </a:lnTo>
                  <a:lnTo>
                    <a:pt x="334" y="1678"/>
                  </a:lnTo>
                  <a:lnTo>
                    <a:pt x="330" y="1723"/>
                  </a:lnTo>
                  <a:lnTo>
                    <a:pt x="324" y="1762"/>
                  </a:lnTo>
                  <a:lnTo>
                    <a:pt x="321" y="1780"/>
                  </a:lnTo>
                  <a:lnTo>
                    <a:pt x="317" y="1797"/>
                  </a:lnTo>
                  <a:lnTo>
                    <a:pt x="313" y="1813"/>
                  </a:lnTo>
                  <a:lnTo>
                    <a:pt x="308" y="1827"/>
                  </a:lnTo>
                  <a:lnTo>
                    <a:pt x="303" y="1841"/>
                  </a:lnTo>
                  <a:lnTo>
                    <a:pt x="296" y="1854"/>
                  </a:lnTo>
                  <a:lnTo>
                    <a:pt x="289" y="1865"/>
                  </a:lnTo>
                  <a:lnTo>
                    <a:pt x="282" y="1876"/>
                  </a:lnTo>
                  <a:lnTo>
                    <a:pt x="275" y="1885"/>
                  </a:lnTo>
                  <a:lnTo>
                    <a:pt x="266" y="1894"/>
                  </a:lnTo>
                  <a:lnTo>
                    <a:pt x="257" y="1902"/>
                  </a:lnTo>
                  <a:lnTo>
                    <a:pt x="248" y="1910"/>
                  </a:lnTo>
                  <a:lnTo>
                    <a:pt x="236" y="1916"/>
                  </a:lnTo>
                  <a:lnTo>
                    <a:pt x="225" y="1922"/>
                  </a:lnTo>
                  <a:lnTo>
                    <a:pt x="213" y="1927"/>
                  </a:lnTo>
                  <a:lnTo>
                    <a:pt x="201" y="1931"/>
                  </a:lnTo>
                  <a:lnTo>
                    <a:pt x="186" y="1935"/>
                  </a:lnTo>
                  <a:lnTo>
                    <a:pt x="172" y="1938"/>
                  </a:lnTo>
                  <a:lnTo>
                    <a:pt x="157" y="1940"/>
                  </a:lnTo>
                  <a:lnTo>
                    <a:pt x="140" y="1942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15"/>
            <p:cNvSpPr>
              <a:spLocks/>
            </p:cNvSpPr>
            <p:nvPr/>
          </p:nvSpPr>
          <p:spPr bwMode="auto">
            <a:xfrm>
              <a:off x="2947988" y="4868863"/>
              <a:ext cx="38100" cy="136525"/>
            </a:xfrm>
            <a:custGeom>
              <a:avLst/>
              <a:gdLst>
                <a:gd name="T0" fmla="*/ 360 w 360"/>
                <a:gd name="T1" fmla="*/ 41 h 1283"/>
                <a:gd name="T2" fmla="*/ 359 w 360"/>
                <a:gd name="T3" fmla="*/ 53 h 1283"/>
                <a:gd name="T4" fmla="*/ 355 w 360"/>
                <a:gd name="T5" fmla="*/ 88 h 1283"/>
                <a:gd name="T6" fmla="*/ 349 w 360"/>
                <a:gd name="T7" fmla="*/ 143 h 1283"/>
                <a:gd name="T8" fmla="*/ 339 w 360"/>
                <a:gd name="T9" fmla="*/ 214 h 1283"/>
                <a:gd name="T10" fmla="*/ 328 w 360"/>
                <a:gd name="T11" fmla="*/ 300 h 1283"/>
                <a:gd name="T12" fmla="*/ 315 w 360"/>
                <a:gd name="T13" fmla="*/ 396 h 1283"/>
                <a:gd name="T14" fmla="*/ 300 w 360"/>
                <a:gd name="T15" fmla="*/ 499 h 1283"/>
                <a:gd name="T16" fmla="*/ 282 w 360"/>
                <a:gd name="T17" fmla="*/ 607 h 1283"/>
                <a:gd name="T18" fmla="*/ 264 w 360"/>
                <a:gd name="T19" fmla="*/ 716 h 1283"/>
                <a:gd name="T20" fmla="*/ 244 w 360"/>
                <a:gd name="T21" fmla="*/ 823 h 1283"/>
                <a:gd name="T22" fmla="*/ 233 w 360"/>
                <a:gd name="T23" fmla="*/ 876 h 1283"/>
                <a:gd name="T24" fmla="*/ 222 w 360"/>
                <a:gd name="T25" fmla="*/ 926 h 1283"/>
                <a:gd name="T26" fmla="*/ 211 w 360"/>
                <a:gd name="T27" fmla="*/ 975 h 1283"/>
                <a:gd name="T28" fmla="*/ 200 w 360"/>
                <a:gd name="T29" fmla="*/ 1021 h 1283"/>
                <a:gd name="T30" fmla="*/ 188 w 360"/>
                <a:gd name="T31" fmla="*/ 1064 h 1283"/>
                <a:gd name="T32" fmla="*/ 175 w 360"/>
                <a:gd name="T33" fmla="*/ 1105 h 1283"/>
                <a:gd name="T34" fmla="*/ 163 w 360"/>
                <a:gd name="T35" fmla="*/ 1142 h 1283"/>
                <a:gd name="T36" fmla="*/ 151 w 360"/>
                <a:gd name="T37" fmla="*/ 1176 h 1283"/>
                <a:gd name="T38" fmla="*/ 139 w 360"/>
                <a:gd name="T39" fmla="*/ 1205 h 1283"/>
                <a:gd name="T40" fmla="*/ 125 w 360"/>
                <a:gd name="T41" fmla="*/ 1230 h 1283"/>
                <a:gd name="T42" fmla="*/ 113 w 360"/>
                <a:gd name="T43" fmla="*/ 1249 h 1283"/>
                <a:gd name="T44" fmla="*/ 100 w 360"/>
                <a:gd name="T45" fmla="*/ 1262 h 1283"/>
                <a:gd name="T46" fmla="*/ 0 w 360"/>
                <a:gd name="T47" fmla="*/ 1283 h 1283"/>
                <a:gd name="T48" fmla="*/ 3 w 360"/>
                <a:gd name="T49" fmla="*/ 1271 h 1283"/>
                <a:gd name="T50" fmla="*/ 12 w 360"/>
                <a:gd name="T51" fmla="*/ 1239 h 1283"/>
                <a:gd name="T52" fmla="*/ 26 w 360"/>
                <a:gd name="T53" fmla="*/ 1187 h 1283"/>
                <a:gd name="T54" fmla="*/ 44 w 360"/>
                <a:gd name="T55" fmla="*/ 1118 h 1283"/>
                <a:gd name="T56" fmla="*/ 65 w 360"/>
                <a:gd name="T57" fmla="*/ 1038 h 1283"/>
                <a:gd name="T58" fmla="*/ 89 w 360"/>
                <a:gd name="T59" fmla="*/ 945 h 1283"/>
                <a:gd name="T60" fmla="*/ 114 w 360"/>
                <a:gd name="T61" fmla="*/ 845 h 1283"/>
                <a:gd name="T62" fmla="*/ 140 w 360"/>
                <a:gd name="T63" fmla="*/ 739 h 1283"/>
                <a:gd name="T64" fmla="*/ 166 w 360"/>
                <a:gd name="T65" fmla="*/ 630 h 1283"/>
                <a:gd name="T66" fmla="*/ 192 w 360"/>
                <a:gd name="T67" fmla="*/ 521 h 1283"/>
                <a:gd name="T68" fmla="*/ 215 w 360"/>
                <a:gd name="T69" fmla="*/ 413 h 1283"/>
                <a:gd name="T70" fmla="*/ 236 w 360"/>
                <a:gd name="T71" fmla="*/ 311 h 1283"/>
                <a:gd name="T72" fmla="*/ 246 w 360"/>
                <a:gd name="T73" fmla="*/ 262 h 1283"/>
                <a:gd name="T74" fmla="*/ 254 w 360"/>
                <a:gd name="T75" fmla="*/ 215 h 1283"/>
                <a:gd name="T76" fmla="*/ 262 w 360"/>
                <a:gd name="T77" fmla="*/ 172 h 1283"/>
                <a:gd name="T78" fmla="*/ 268 w 360"/>
                <a:gd name="T79" fmla="*/ 131 h 1283"/>
                <a:gd name="T80" fmla="*/ 273 w 360"/>
                <a:gd name="T81" fmla="*/ 93 h 1283"/>
                <a:gd name="T82" fmla="*/ 277 w 360"/>
                <a:gd name="T83" fmla="*/ 59 h 1283"/>
                <a:gd name="T84" fmla="*/ 279 w 360"/>
                <a:gd name="T85" fmla="*/ 28 h 1283"/>
                <a:gd name="T86" fmla="*/ 280 w 360"/>
                <a:gd name="T87" fmla="*/ 0 h 1283"/>
                <a:gd name="T88" fmla="*/ 360 w 360"/>
                <a:gd name="T89" fmla="*/ 41 h 1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0" h="1283">
                  <a:moveTo>
                    <a:pt x="360" y="41"/>
                  </a:moveTo>
                  <a:lnTo>
                    <a:pt x="359" y="53"/>
                  </a:lnTo>
                  <a:lnTo>
                    <a:pt x="355" y="88"/>
                  </a:lnTo>
                  <a:lnTo>
                    <a:pt x="349" y="143"/>
                  </a:lnTo>
                  <a:lnTo>
                    <a:pt x="339" y="214"/>
                  </a:lnTo>
                  <a:lnTo>
                    <a:pt x="328" y="300"/>
                  </a:lnTo>
                  <a:lnTo>
                    <a:pt x="315" y="396"/>
                  </a:lnTo>
                  <a:lnTo>
                    <a:pt x="300" y="499"/>
                  </a:lnTo>
                  <a:lnTo>
                    <a:pt x="282" y="607"/>
                  </a:lnTo>
                  <a:lnTo>
                    <a:pt x="264" y="716"/>
                  </a:lnTo>
                  <a:lnTo>
                    <a:pt x="244" y="823"/>
                  </a:lnTo>
                  <a:lnTo>
                    <a:pt x="233" y="876"/>
                  </a:lnTo>
                  <a:lnTo>
                    <a:pt x="222" y="926"/>
                  </a:lnTo>
                  <a:lnTo>
                    <a:pt x="211" y="975"/>
                  </a:lnTo>
                  <a:lnTo>
                    <a:pt x="200" y="1021"/>
                  </a:lnTo>
                  <a:lnTo>
                    <a:pt x="188" y="1064"/>
                  </a:lnTo>
                  <a:lnTo>
                    <a:pt x="175" y="1105"/>
                  </a:lnTo>
                  <a:lnTo>
                    <a:pt x="163" y="1142"/>
                  </a:lnTo>
                  <a:lnTo>
                    <a:pt x="151" y="1176"/>
                  </a:lnTo>
                  <a:lnTo>
                    <a:pt x="139" y="1205"/>
                  </a:lnTo>
                  <a:lnTo>
                    <a:pt x="125" y="1230"/>
                  </a:lnTo>
                  <a:lnTo>
                    <a:pt x="113" y="1249"/>
                  </a:lnTo>
                  <a:lnTo>
                    <a:pt x="100" y="1262"/>
                  </a:lnTo>
                  <a:lnTo>
                    <a:pt x="0" y="1283"/>
                  </a:lnTo>
                  <a:lnTo>
                    <a:pt x="3" y="1271"/>
                  </a:lnTo>
                  <a:lnTo>
                    <a:pt x="12" y="1239"/>
                  </a:lnTo>
                  <a:lnTo>
                    <a:pt x="26" y="1187"/>
                  </a:lnTo>
                  <a:lnTo>
                    <a:pt x="44" y="1118"/>
                  </a:lnTo>
                  <a:lnTo>
                    <a:pt x="65" y="1038"/>
                  </a:lnTo>
                  <a:lnTo>
                    <a:pt x="89" y="945"/>
                  </a:lnTo>
                  <a:lnTo>
                    <a:pt x="114" y="845"/>
                  </a:lnTo>
                  <a:lnTo>
                    <a:pt x="140" y="739"/>
                  </a:lnTo>
                  <a:lnTo>
                    <a:pt x="166" y="630"/>
                  </a:lnTo>
                  <a:lnTo>
                    <a:pt x="192" y="521"/>
                  </a:lnTo>
                  <a:lnTo>
                    <a:pt x="215" y="413"/>
                  </a:lnTo>
                  <a:lnTo>
                    <a:pt x="236" y="311"/>
                  </a:lnTo>
                  <a:lnTo>
                    <a:pt x="246" y="262"/>
                  </a:lnTo>
                  <a:lnTo>
                    <a:pt x="254" y="215"/>
                  </a:lnTo>
                  <a:lnTo>
                    <a:pt x="262" y="172"/>
                  </a:lnTo>
                  <a:lnTo>
                    <a:pt x="268" y="131"/>
                  </a:lnTo>
                  <a:lnTo>
                    <a:pt x="273" y="93"/>
                  </a:lnTo>
                  <a:lnTo>
                    <a:pt x="277" y="59"/>
                  </a:lnTo>
                  <a:lnTo>
                    <a:pt x="279" y="28"/>
                  </a:lnTo>
                  <a:lnTo>
                    <a:pt x="280" y="0"/>
                  </a:lnTo>
                  <a:lnTo>
                    <a:pt x="360" y="41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16"/>
            <p:cNvSpPr>
              <a:spLocks/>
            </p:cNvSpPr>
            <p:nvPr/>
          </p:nvSpPr>
          <p:spPr bwMode="auto">
            <a:xfrm>
              <a:off x="2921000" y="5024438"/>
              <a:ext cx="55563" cy="58738"/>
            </a:xfrm>
            <a:custGeom>
              <a:avLst/>
              <a:gdLst>
                <a:gd name="T0" fmla="*/ 515 w 521"/>
                <a:gd name="T1" fmla="*/ 3 h 560"/>
                <a:gd name="T2" fmla="*/ 488 w 521"/>
                <a:gd name="T3" fmla="*/ 19 h 560"/>
                <a:gd name="T4" fmla="*/ 464 w 521"/>
                <a:gd name="T5" fmla="*/ 40 h 560"/>
                <a:gd name="T6" fmla="*/ 437 w 521"/>
                <a:gd name="T7" fmla="*/ 67 h 560"/>
                <a:gd name="T8" fmla="*/ 419 w 521"/>
                <a:gd name="T9" fmla="*/ 95 h 560"/>
                <a:gd name="T10" fmla="*/ 408 w 521"/>
                <a:gd name="T11" fmla="*/ 115 h 560"/>
                <a:gd name="T12" fmla="*/ 398 w 521"/>
                <a:gd name="T13" fmla="*/ 139 h 560"/>
                <a:gd name="T14" fmla="*/ 389 w 521"/>
                <a:gd name="T15" fmla="*/ 164 h 560"/>
                <a:gd name="T16" fmla="*/ 384 w 521"/>
                <a:gd name="T17" fmla="*/ 193 h 560"/>
                <a:gd name="T18" fmla="*/ 381 w 521"/>
                <a:gd name="T19" fmla="*/ 223 h 560"/>
                <a:gd name="T20" fmla="*/ 380 w 521"/>
                <a:gd name="T21" fmla="*/ 257 h 560"/>
                <a:gd name="T22" fmla="*/ 376 w 521"/>
                <a:gd name="T23" fmla="*/ 288 h 560"/>
                <a:gd name="T24" fmla="*/ 368 w 521"/>
                <a:gd name="T25" fmla="*/ 318 h 560"/>
                <a:gd name="T26" fmla="*/ 357 w 521"/>
                <a:gd name="T27" fmla="*/ 344 h 560"/>
                <a:gd name="T28" fmla="*/ 342 w 521"/>
                <a:gd name="T29" fmla="*/ 368 h 560"/>
                <a:gd name="T30" fmla="*/ 323 w 521"/>
                <a:gd name="T31" fmla="*/ 388 h 560"/>
                <a:gd name="T32" fmla="*/ 302 w 521"/>
                <a:gd name="T33" fmla="*/ 405 h 560"/>
                <a:gd name="T34" fmla="*/ 278 w 521"/>
                <a:gd name="T35" fmla="*/ 417 h 560"/>
                <a:gd name="T36" fmla="*/ 252 w 521"/>
                <a:gd name="T37" fmla="*/ 424 h 560"/>
                <a:gd name="T38" fmla="*/ 223 w 521"/>
                <a:gd name="T39" fmla="*/ 426 h 560"/>
                <a:gd name="T40" fmla="*/ 193 w 521"/>
                <a:gd name="T41" fmla="*/ 424 h 560"/>
                <a:gd name="T42" fmla="*/ 161 w 521"/>
                <a:gd name="T43" fmla="*/ 416 h 560"/>
                <a:gd name="T44" fmla="*/ 128 w 521"/>
                <a:gd name="T45" fmla="*/ 401 h 560"/>
                <a:gd name="T46" fmla="*/ 92 w 521"/>
                <a:gd name="T47" fmla="*/ 381 h 560"/>
                <a:gd name="T48" fmla="*/ 56 w 521"/>
                <a:gd name="T49" fmla="*/ 355 h 560"/>
                <a:gd name="T50" fmla="*/ 19 w 521"/>
                <a:gd name="T51" fmla="*/ 320 h 560"/>
                <a:gd name="T52" fmla="*/ 0 w 521"/>
                <a:gd name="T53" fmla="*/ 309 h 560"/>
                <a:gd name="T54" fmla="*/ 4 w 521"/>
                <a:gd name="T55" fmla="*/ 344 h 560"/>
                <a:gd name="T56" fmla="*/ 12 w 521"/>
                <a:gd name="T57" fmla="*/ 379 h 560"/>
                <a:gd name="T58" fmla="*/ 26 w 521"/>
                <a:gd name="T59" fmla="*/ 418 h 560"/>
                <a:gd name="T60" fmla="*/ 40 w 521"/>
                <a:gd name="T61" fmla="*/ 448 h 560"/>
                <a:gd name="T62" fmla="*/ 52 w 521"/>
                <a:gd name="T63" fmla="*/ 468 h 560"/>
                <a:gd name="T64" fmla="*/ 67 w 521"/>
                <a:gd name="T65" fmla="*/ 487 h 560"/>
                <a:gd name="T66" fmla="*/ 85 w 521"/>
                <a:gd name="T67" fmla="*/ 504 h 560"/>
                <a:gd name="T68" fmla="*/ 105 w 521"/>
                <a:gd name="T69" fmla="*/ 521 h 560"/>
                <a:gd name="T70" fmla="*/ 128 w 521"/>
                <a:gd name="T71" fmla="*/ 535 h 560"/>
                <a:gd name="T72" fmla="*/ 154 w 521"/>
                <a:gd name="T73" fmla="*/ 546 h 560"/>
                <a:gd name="T74" fmla="*/ 179 w 521"/>
                <a:gd name="T75" fmla="*/ 554 h 560"/>
                <a:gd name="T76" fmla="*/ 203 w 521"/>
                <a:gd name="T77" fmla="*/ 558 h 560"/>
                <a:gd name="T78" fmla="*/ 226 w 521"/>
                <a:gd name="T79" fmla="*/ 560 h 560"/>
                <a:gd name="T80" fmla="*/ 249 w 521"/>
                <a:gd name="T81" fmla="*/ 558 h 560"/>
                <a:gd name="T82" fmla="*/ 271 w 521"/>
                <a:gd name="T83" fmla="*/ 553 h 560"/>
                <a:gd name="T84" fmla="*/ 292 w 521"/>
                <a:gd name="T85" fmla="*/ 544 h 560"/>
                <a:gd name="T86" fmla="*/ 311 w 521"/>
                <a:gd name="T87" fmla="*/ 533 h 560"/>
                <a:gd name="T88" fmla="*/ 330 w 521"/>
                <a:gd name="T89" fmla="*/ 518 h 560"/>
                <a:gd name="T90" fmla="*/ 348 w 521"/>
                <a:gd name="T91" fmla="*/ 499 h 560"/>
                <a:gd name="T92" fmla="*/ 365 w 521"/>
                <a:gd name="T93" fmla="*/ 478 h 560"/>
                <a:gd name="T94" fmla="*/ 380 w 521"/>
                <a:gd name="T95" fmla="*/ 453 h 560"/>
                <a:gd name="T96" fmla="*/ 396 w 521"/>
                <a:gd name="T97" fmla="*/ 425 h 560"/>
                <a:gd name="T98" fmla="*/ 410 w 521"/>
                <a:gd name="T99" fmla="*/ 393 h 560"/>
                <a:gd name="T100" fmla="*/ 429 w 521"/>
                <a:gd name="T101" fmla="*/ 340 h 560"/>
                <a:gd name="T102" fmla="*/ 462 w 521"/>
                <a:gd name="T103" fmla="*/ 224 h 560"/>
                <a:gd name="T104" fmla="*/ 492 w 521"/>
                <a:gd name="T105" fmla="*/ 108 h 560"/>
                <a:gd name="T106" fmla="*/ 512 w 521"/>
                <a:gd name="T107" fmla="*/ 37 h 560"/>
                <a:gd name="T108" fmla="*/ 520 w 521"/>
                <a:gd name="T109" fmla="*/ 4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21" h="560">
                  <a:moveTo>
                    <a:pt x="521" y="0"/>
                  </a:moveTo>
                  <a:lnTo>
                    <a:pt x="515" y="3"/>
                  </a:lnTo>
                  <a:lnTo>
                    <a:pt x="500" y="12"/>
                  </a:lnTo>
                  <a:lnTo>
                    <a:pt x="488" y="19"/>
                  </a:lnTo>
                  <a:lnTo>
                    <a:pt x="477" y="28"/>
                  </a:lnTo>
                  <a:lnTo>
                    <a:pt x="464" y="40"/>
                  </a:lnTo>
                  <a:lnTo>
                    <a:pt x="451" y="52"/>
                  </a:lnTo>
                  <a:lnTo>
                    <a:pt x="437" y="67"/>
                  </a:lnTo>
                  <a:lnTo>
                    <a:pt x="425" y="84"/>
                  </a:lnTo>
                  <a:lnTo>
                    <a:pt x="419" y="95"/>
                  </a:lnTo>
                  <a:lnTo>
                    <a:pt x="413" y="105"/>
                  </a:lnTo>
                  <a:lnTo>
                    <a:pt x="408" y="115"/>
                  </a:lnTo>
                  <a:lnTo>
                    <a:pt x="403" y="126"/>
                  </a:lnTo>
                  <a:lnTo>
                    <a:pt x="398" y="139"/>
                  </a:lnTo>
                  <a:lnTo>
                    <a:pt x="394" y="151"/>
                  </a:lnTo>
                  <a:lnTo>
                    <a:pt x="389" y="164"/>
                  </a:lnTo>
                  <a:lnTo>
                    <a:pt x="386" y="178"/>
                  </a:lnTo>
                  <a:lnTo>
                    <a:pt x="384" y="193"/>
                  </a:lnTo>
                  <a:lnTo>
                    <a:pt x="382" y="208"/>
                  </a:lnTo>
                  <a:lnTo>
                    <a:pt x="381" y="223"/>
                  </a:lnTo>
                  <a:lnTo>
                    <a:pt x="381" y="240"/>
                  </a:lnTo>
                  <a:lnTo>
                    <a:pt x="380" y="257"/>
                  </a:lnTo>
                  <a:lnTo>
                    <a:pt x="378" y="273"/>
                  </a:lnTo>
                  <a:lnTo>
                    <a:pt x="376" y="288"/>
                  </a:lnTo>
                  <a:lnTo>
                    <a:pt x="372" y="304"/>
                  </a:lnTo>
                  <a:lnTo>
                    <a:pt x="368" y="318"/>
                  </a:lnTo>
                  <a:lnTo>
                    <a:pt x="363" y="331"/>
                  </a:lnTo>
                  <a:lnTo>
                    <a:pt x="357" y="344"/>
                  </a:lnTo>
                  <a:lnTo>
                    <a:pt x="350" y="357"/>
                  </a:lnTo>
                  <a:lnTo>
                    <a:pt x="342" y="368"/>
                  </a:lnTo>
                  <a:lnTo>
                    <a:pt x="332" y="378"/>
                  </a:lnTo>
                  <a:lnTo>
                    <a:pt x="323" y="388"/>
                  </a:lnTo>
                  <a:lnTo>
                    <a:pt x="313" y="396"/>
                  </a:lnTo>
                  <a:lnTo>
                    <a:pt x="302" y="405"/>
                  </a:lnTo>
                  <a:lnTo>
                    <a:pt x="291" y="411"/>
                  </a:lnTo>
                  <a:lnTo>
                    <a:pt x="278" y="417"/>
                  </a:lnTo>
                  <a:lnTo>
                    <a:pt x="266" y="421"/>
                  </a:lnTo>
                  <a:lnTo>
                    <a:pt x="252" y="424"/>
                  </a:lnTo>
                  <a:lnTo>
                    <a:pt x="239" y="426"/>
                  </a:lnTo>
                  <a:lnTo>
                    <a:pt x="223" y="426"/>
                  </a:lnTo>
                  <a:lnTo>
                    <a:pt x="209" y="426"/>
                  </a:lnTo>
                  <a:lnTo>
                    <a:pt x="193" y="424"/>
                  </a:lnTo>
                  <a:lnTo>
                    <a:pt x="177" y="421"/>
                  </a:lnTo>
                  <a:lnTo>
                    <a:pt x="161" y="416"/>
                  </a:lnTo>
                  <a:lnTo>
                    <a:pt x="144" y="410"/>
                  </a:lnTo>
                  <a:lnTo>
                    <a:pt x="128" y="401"/>
                  </a:lnTo>
                  <a:lnTo>
                    <a:pt x="109" y="392"/>
                  </a:lnTo>
                  <a:lnTo>
                    <a:pt x="92" y="381"/>
                  </a:lnTo>
                  <a:lnTo>
                    <a:pt x="75" y="369"/>
                  </a:lnTo>
                  <a:lnTo>
                    <a:pt x="56" y="355"/>
                  </a:lnTo>
                  <a:lnTo>
                    <a:pt x="38" y="338"/>
                  </a:lnTo>
                  <a:lnTo>
                    <a:pt x="19" y="320"/>
                  </a:lnTo>
                  <a:lnTo>
                    <a:pt x="0" y="301"/>
                  </a:lnTo>
                  <a:lnTo>
                    <a:pt x="0" y="309"/>
                  </a:lnTo>
                  <a:lnTo>
                    <a:pt x="2" y="329"/>
                  </a:lnTo>
                  <a:lnTo>
                    <a:pt x="4" y="344"/>
                  </a:lnTo>
                  <a:lnTo>
                    <a:pt x="7" y="361"/>
                  </a:lnTo>
                  <a:lnTo>
                    <a:pt x="12" y="379"/>
                  </a:lnTo>
                  <a:lnTo>
                    <a:pt x="17" y="398"/>
                  </a:lnTo>
                  <a:lnTo>
                    <a:pt x="26" y="418"/>
                  </a:lnTo>
                  <a:lnTo>
                    <a:pt x="35" y="438"/>
                  </a:lnTo>
                  <a:lnTo>
                    <a:pt x="40" y="448"/>
                  </a:lnTo>
                  <a:lnTo>
                    <a:pt x="46" y="459"/>
                  </a:lnTo>
                  <a:lnTo>
                    <a:pt x="52" y="468"/>
                  </a:lnTo>
                  <a:lnTo>
                    <a:pt x="59" y="478"/>
                  </a:lnTo>
                  <a:lnTo>
                    <a:pt x="67" y="487"/>
                  </a:lnTo>
                  <a:lnTo>
                    <a:pt x="76" y="496"/>
                  </a:lnTo>
                  <a:lnTo>
                    <a:pt x="85" y="504"/>
                  </a:lnTo>
                  <a:lnTo>
                    <a:pt x="94" y="514"/>
                  </a:lnTo>
                  <a:lnTo>
                    <a:pt x="105" y="521"/>
                  </a:lnTo>
                  <a:lnTo>
                    <a:pt x="116" y="528"/>
                  </a:lnTo>
                  <a:lnTo>
                    <a:pt x="128" y="535"/>
                  </a:lnTo>
                  <a:lnTo>
                    <a:pt x="141" y="541"/>
                  </a:lnTo>
                  <a:lnTo>
                    <a:pt x="154" y="546"/>
                  </a:lnTo>
                  <a:lnTo>
                    <a:pt x="166" y="550"/>
                  </a:lnTo>
                  <a:lnTo>
                    <a:pt x="179" y="554"/>
                  </a:lnTo>
                  <a:lnTo>
                    <a:pt x="191" y="556"/>
                  </a:lnTo>
                  <a:lnTo>
                    <a:pt x="203" y="558"/>
                  </a:lnTo>
                  <a:lnTo>
                    <a:pt x="215" y="559"/>
                  </a:lnTo>
                  <a:lnTo>
                    <a:pt x="226" y="560"/>
                  </a:lnTo>
                  <a:lnTo>
                    <a:pt x="239" y="559"/>
                  </a:lnTo>
                  <a:lnTo>
                    <a:pt x="249" y="558"/>
                  </a:lnTo>
                  <a:lnTo>
                    <a:pt x="260" y="556"/>
                  </a:lnTo>
                  <a:lnTo>
                    <a:pt x="271" y="553"/>
                  </a:lnTo>
                  <a:lnTo>
                    <a:pt x="281" y="549"/>
                  </a:lnTo>
                  <a:lnTo>
                    <a:pt x="292" y="544"/>
                  </a:lnTo>
                  <a:lnTo>
                    <a:pt x="302" y="539"/>
                  </a:lnTo>
                  <a:lnTo>
                    <a:pt x="311" y="533"/>
                  </a:lnTo>
                  <a:lnTo>
                    <a:pt x="321" y="526"/>
                  </a:lnTo>
                  <a:lnTo>
                    <a:pt x="330" y="518"/>
                  </a:lnTo>
                  <a:lnTo>
                    <a:pt x="338" y="509"/>
                  </a:lnTo>
                  <a:lnTo>
                    <a:pt x="348" y="499"/>
                  </a:lnTo>
                  <a:lnTo>
                    <a:pt x="356" y="489"/>
                  </a:lnTo>
                  <a:lnTo>
                    <a:pt x="365" y="478"/>
                  </a:lnTo>
                  <a:lnTo>
                    <a:pt x="373" y="466"/>
                  </a:lnTo>
                  <a:lnTo>
                    <a:pt x="380" y="453"/>
                  </a:lnTo>
                  <a:lnTo>
                    <a:pt x="388" y="439"/>
                  </a:lnTo>
                  <a:lnTo>
                    <a:pt x="396" y="425"/>
                  </a:lnTo>
                  <a:lnTo>
                    <a:pt x="403" y="410"/>
                  </a:lnTo>
                  <a:lnTo>
                    <a:pt x="410" y="393"/>
                  </a:lnTo>
                  <a:lnTo>
                    <a:pt x="416" y="376"/>
                  </a:lnTo>
                  <a:lnTo>
                    <a:pt x="429" y="340"/>
                  </a:lnTo>
                  <a:lnTo>
                    <a:pt x="440" y="301"/>
                  </a:lnTo>
                  <a:lnTo>
                    <a:pt x="462" y="224"/>
                  </a:lnTo>
                  <a:lnTo>
                    <a:pt x="479" y="160"/>
                  </a:lnTo>
                  <a:lnTo>
                    <a:pt x="492" y="108"/>
                  </a:lnTo>
                  <a:lnTo>
                    <a:pt x="504" y="67"/>
                  </a:lnTo>
                  <a:lnTo>
                    <a:pt x="512" y="37"/>
                  </a:lnTo>
                  <a:lnTo>
                    <a:pt x="517" y="16"/>
                  </a:lnTo>
                  <a:lnTo>
                    <a:pt x="520" y="4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17"/>
            <p:cNvSpPr>
              <a:spLocks/>
            </p:cNvSpPr>
            <p:nvPr/>
          </p:nvSpPr>
          <p:spPr bwMode="auto">
            <a:xfrm>
              <a:off x="2913063" y="5067301"/>
              <a:ext cx="39688" cy="22225"/>
            </a:xfrm>
            <a:custGeom>
              <a:avLst/>
              <a:gdLst>
                <a:gd name="T0" fmla="*/ 382 w 382"/>
                <a:gd name="T1" fmla="*/ 185 h 201"/>
                <a:gd name="T2" fmla="*/ 367 w 382"/>
                <a:gd name="T3" fmla="*/ 188 h 201"/>
                <a:gd name="T4" fmla="*/ 325 w 382"/>
                <a:gd name="T5" fmla="*/ 195 h 201"/>
                <a:gd name="T6" fmla="*/ 297 w 382"/>
                <a:gd name="T7" fmla="*/ 198 h 201"/>
                <a:gd name="T8" fmla="*/ 267 w 382"/>
                <a:gd name="T9" fmla="*/ 200 h 201"/>
                <a:gd name="T10" fmla="*/ 233 w 382"/>
                <a:gd name="T11" fmla="*/ 201 h 201"/>
                <a:gd name="T12" fmla="*/ 199 w 382"/>
                <a:gd name="T13" fmla="*/ 200 h 201"/>
                <a:gd name="T14" fmla="*/ 182 w 382"/>
                <a:gd name="T15" fmla="*/ 199 h 201"/>
                <a:gd name="T16" fmla="*/ 165 w 382"/>
                <a:gd name="T17" fmla="*/ 197 h 201"/>
                <a:gd name="T18" fmla="*/ 147 w 382"/>
                <a:gd name="T19" fmla="*/ 195 h 201"/>
                <a:gd name="T20" fmla="*/ 130 w 382"/>
                <a:gd name="T21" fmla="*/ 191 h 201"/>
                <a:gd name="T22" fmla="*/ 114 w 382"/>
                <a:gd name="T23" fmla="*/ 187 h 201"/>
                <a:gd name="T24" fmla="*/ 98 w 382"/>
                <a:gd name="T25" fmla="*/ 182 h 201"/>
                <a:gd name="T26" fmla="*/ 83 w 382"/>
                <a:gd name="T27" fmla="*/ 176 h 201"/>
                <a:gd name="T28" fmla="*/ 69 w 382"/>
                <a:gd name="T29" fmla="*/ 169 h 201"/>
                <a:gd name="T30" fmla="*/ 56 w 382"/>
                <a:gd name="T31" fmla="*/ 161 h 201"/>
                <a:gd name="T32" fmla="*/ 43 w 382"/>
                <a:gd name="T33" fmla="*/ 151 h 201"/>
                <a:gd name="T34" fmla="*/ 33 w 382"/>
                <a:gd name="T35" fmla="*/ 140 h 201"/>
                <a:gd name="T36" fmla="*/ 23 w 382"/>
                <a:gd name="T37" fmla="*/ 128 h 201"/>
                <a:gd name="T38" fmla="*/ 15 w 382"/>
                <a:gd name="T39" fmla="*/ 115 h 201"/>
                <a:gd name="T40" fmla="*/ 9 w 382"/>
                <a:gd name="T41" fmla="*/ 100 h 201"/>
                <a:gd name="T42" fmla="*/ 4 w 382"/>
                <a:gd name="T43" fmla="*/ 83 h 201"/>
                <a:gd name="T44" fmla="*/ 2 w 382"/>
                <a:gd name="T45" fmla="*/ 65 h 201"/>
                <a:gd name="T46" fmla="*/ 0 w 382"/>
                <a:gd name="T47" fmla="*/ 49 h 201"/>
                <a:gd name="T48" fmla="*/ 0 w 382"/>
                <a:gd name="T49" fmla="*/ 33 h 201"/>
                <a:gd name="T50" fmla="*/ 0 w 382"/>
                <a:gd name="T51" fmla="*/ 22 h 201"/>
                <a:gd name="T52" fmla="*/ 2 w 382"/>
                <a:gd name="T53" fmla="*/ 13 h 201"/>
                <a:gd name="T54" fmla="*/ 4 w 382"/>
                <a:gd name="T55" fmla="*/ 7 h 201"/>
                <a:gd name="T56" fmla="*/ 7 w 382"/>
                <a:gd name="T57" fmla="*/ 2 h 201"/>
                <a:gd name="T58" fmla="*/ 11 w 382"/>
                <a:gd name="T59" fmla="*/ 0 h 201"/>
                <a:gd name="T60" fmla="*/ 16 w 382"/>
                <a:gd name="T61" fmla="*/ 0 h 201"/>
                <a:gd name="T62" fmla="*/ 21 w 382"/>
                <a:gd name="T63" fmla="*/ 2 h 201"/>
                <a:gd name="T64" fmla="*/ 28 w 382"/>
                <a:gd name="T65" fmla="*/ 5 h 201"/>
                <a:gd name="T66" fmla="*/ 35 w 382"/>
                <a:gd name="T67" fmla="*/ 9 h 201"/>
                <a:gd name="T68" fmla="*/ 44 w 382"/>
                <a:gd name="T69" fmla="*/ 15 h 201"/>
                <a:gd name="T70" fmla="*/ 64 w 382"/>
                <a:gd name="T71" fmla="*/ 31 h 201"/>
                <a:gd name="T72" fmla="*/ 86 w 382"/>
                <a:gd name="T73" fmla="*/ 51 h 201"/>
                <a:gd name="T74" fmla="*/ 113 w 382"/>
                <a:gd name="T75" fmla="*/ 72 h 201"/>
                <a:gd name="T76" fmla="*/ 141 w 382"/>
                <a:gd name="T77" fmla="*/ 94 h 201"/>
                <a:gd name="T78" fmla="*/ 158 w 382"/>
                <a:gd name="T79" fmla="*/ 107 h 201"/>
                <a:gd name="T80" fmla="*/ 174 w 382"/>
                <a:gd name="T81" fmla="*/ 118 h 201"/>
                <a:gd name="T82" fmla="*/ 191 w 382"/>
                <a:gd name="T83" fmla="*/ 128 h 201"/>
                <a:gd name="T84" fmla="*/ 210 w 382"/>
                <a:gd name="T85" fmla="*/ 138 h 201"/>
                <a:gd name="T86" fmla="*/ 229 w 382"/>
                <a:gd name="T87" fmla="*/ 149 h 201"/>
                <a:gd name="T88" fmla="*/ 248 w 382"/>
                <a:gd name="T89" fmla="*/ 158 h 201"/>
                <a:gd name="T90" fmla="*/ 269 w 382"/>
                <a:gd name="T91" fmla="*/ 166 h 201"/>
                <a:gd name="T92" fmla="*/ 290 w 382"/>
                <a:gd name="T93" fmla="*/ 172 h 201"/>
                <a:gd name="T94" fmla="*/ 311 w 382"/>
                <a:gd name="T95" fmla="*/ 178 h 201"/>
                <a:gd name="T96" fmla="*/ 334 w 382"/>
                <a:gd name="T97" fmla="*/ 182 h 201"/>
                <a:gd name="T98" fmla="*/ 357 w 382"/>
                <a:gd name="T99" fmla="*/ 185 h 201"/>
                <a:gd name="T100" fmla="*/ 382 w 382"/>
                <a:gd name="T101" fmla="*/ 185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82" h="201">
                  <a:moveTo>
                    <a:pt x="382" y="185"/>
                  </a:moveTo>
                  <a:lnTo>
                    <a:pt x="367" y="188"/>
                  </a:lnTo>
                  <a:lnTo>
                    <a:pt x="325" y="195"/>
                  </a:lnTo>
                  <a:lnTo>
                    <a:pt x="297" y="198"/>
                  </a:lnTo>
                  <a:lnTo>
                    <a:pt x="267" y="200"/>
                  </a:lnTo>
                  <a:lnTo>
                    <a:pt x="233" y="201"/>
                  </a:lnTo>
                  <a:lnTo>
                    <a:pt x="199" y="200"/>
                  </a:lnTo>
                  <a:lnTo>
                    <a:pt x="182" y="199"/>
                  </a:lnTo>
                  <a:lnTo>
                    <a:pt x="165" y="197"/>
                  </a:lnTo>
                  <a:lnTo>
                    <a:pt x="147" y="195"/>
                  </a:lnTo>
                  <a:lnTo>
                    <a:pt x="130" y="191"/>
                  </a:lnTo>
                  <a:lnTo>
                    <a:pt x="114" y="187"/>
                  </a:lnTo>
                  <a:lnTo>
                    <a:pt x="98" y="182"/>
                  </a:lnTo>
                  <a:lnTo>
                    <a:pt x="83" y="176"/>
                  </a:lnTo>
                  <a:lnTo>
                    <a:pt x="69" y="169"/>
                  </a:lnTo>
                  <a:lnTo>
                    <a:pt x="56" y="161"/>
                  </a:lnTo>
                  <a:lnTo>
                    <a:pt x="43" y="151"/>
                  </a:lnTo>
                  <a:lnTo>
                    <a:pt x="33" y="140"/>
                  </a:lnTo>
                  <a:lnTo>
                    <a:pt x="23" y="128"/>
                  </a:lnTo>
                  <a:lnTo>
                    <a:pt x="15" y="115"/>
                  </a:lnTo>
                  <a:lnTo>
                    <a:pt x="9" y="100"/>
                  </a:lnTo>
                  <a:lnTo>
                    <a:pt x="4" y="83"/>
                  </a:lnTo>
                  <a:lnTo>
                    <a:pt x="2" y="65"/>
                  </a:lnTo>
                  <a:lnTo>
                    <a:pt x="0" y="49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2" y="13"/>
                  </a:lnTo>
                  <a:lnTo>
                    <a:pt x="4" y="7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1" y="2"/>
                  </a:lnTo>
                  <a:lnTo>
                    <a:pt x="28" y="5"/>
                  </a:lnTo>
                  <a:lnTo>
                    <a:pt x="35" y="9"/>
                  </a:lnTo>
                  <a:lnTo>
                    <a:pt x="44" y="15"/>
                  </a:lnTo>
                  <a:lnTo>
                    <a:pt x="64" y="31"/>
                  </a:lnTo>
                  <a:lnTo>
                    <a:pt x="86" y="51"/>
                  </a:lnTo>
                  <a:lnTo>
                    <a:pt x="113" y="72"/>
                  </a:lnTo>
                  <a:lnTo>
                    <a:pt x="141" y="94"/>
                  </a:lnTo>
                  <a:lnTo>
                    <a:pt x="158" y="107"/>
                  </a:lnTo>
                  <a:lnTo>
                    <a:pt x="174" y="118"/>
                  </a:lnTo>
                  <a:lnTo>
                    <a:pt x="191" y="128"/>
                  </a:lnTo>
                  <a:lnTo>
                    <a:pt x="210" y="138"/>
                  </a:lnTo>
                  <a:lnTo>
                    <a:pt x="229" y="149"/>
                  </a:lnTo>
                  <a:lnTo>
                    <a:pt x="248" y="158"/>
                  </a:lnTo>
                  <a:lnTo>
                    <a:pt x="269" y="166"/>
                  </a:lnTo>
                  <a:lnTo>
                    <a:pt x="290" y="172"/>
                  </a:lnTo>
                  <a:lnTo>
                    <a:pt x="311" y="178"/>
                  </a:lnTo>
                  <a:lnTo>
                    <a:pt x="334" y="182"/>
                  </a:lnTo>
                  <a:lnTo>
                    <a:pt x="357" y="185"/>
                  </a:lnTo>
                  <a:lnTo>
                    <a:pt x="382" y="185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18"/>
            <p:cNvSpPr>
              <a:spLocks/>
            </p:cNvSpPr>
            <p:nvPr/>
          </p:nvSpPr>
          <p:spPr bwMode="auto">
            <a:xfrm>
              <a:off x="3001963" y="5011738"/>
              <a:ext cx="58738" cy="41275"/>
            </a:xfrm>
            <a:custGeom>
              <a:avLst/>
              <a:gdLst>
                <a:gd name="T0" fmla="*/ 341 w 561"/>
                <a:gd name="T1" fmla="*/ 0 h 387"/>
                <a:gd name="T2" fmla="*/ 106 w 561"/>
                <a:gd name="T3" fmla="*/ 260 h 387"/>
                <a:gd name="T4" fmla="*/ 0 w 561"/>
                <a:gd name="T5" fmla="*/ 320 h 387"/>
                <a:gd name="T6" fmla="*/ 2 w 561"/>
                <a:gd name="T7" fmla="*/ 325 h 387"/>
                <a:gd name="T8" fmla="*/ 9 w 561"/>
                <a:gd name="T9" fmla="*/ 337 h 387"/>
                <a:gd name="T10" fmla="*/ 14 w 561"/>
                <a:gd name="T11" fmla="*/ 345 h 387"/>
                <a:gd name="T12" fmla="*/ 21 w 561"/>
                <a:gd name="T13" fmla="*/ 353 h 387"/>
                <a:gd name="T14" fmla="*/ 28 w 561"/>
                <a:gd name="T15" fmla="*/ 361 h 387"/>
                <a:gd name="T16" fmla="*/ 37 w 561"/>
                <a:gd name="T17" fmla="*/ 370 h 387"/>
                <a:gd name="T18" fmla="*/ 47 w 561"/>
                <a:gd name="T19" fmla="*/ 376 h 387"/>
                <a:gd name="T20" fmla="*/ 58 w 561"/>
                <a:gd name="T21" fmla="*/ 382 h 387"/>
                <a:gd name="T22" fmla="*/ 65 w 561"/>
                <a:gd name="T23" fmla="*/ 384 h 387"/>
                <a:gd name="T24" fmla="*/ 72 w 561"/>
                <a:gd name="T25" fmla="*/ 385 h 387"/>
                <a:gd name="T26" fmla="*/ 79 w 561"/>
                <a:gd name="T27" fmla="*/ 386 h 387"/>
                <a:gd name="T28" fmla="*/ 86 w 561"/>
                <a:gd name="T29" fmla="*/ 387 h 387"/>
                <a:gd name="T30" fmla="*/ 94 w 561"/>
                <a:gd name="T31" fmla="*/ 386 h 387"/>
                <a:gd name="T32" fmla="*/ 102 w 561"/>
                <a:gd name="T33" fmla="*/ 385 h 387"/>
                <a:gd name="T34" fmla="*/ 111 w 561"/>
                <a:gd name="T35" fmla="*/ 384 h 387"/>
                <a:gd name="T36" fmla="*/ 121 w 561"/>
                <a:gd name="T37" fmla="*/ 381 h 387"/>
                <a:gd name="T38" fmla="*/ 130 w 561"/>
                <a:gd name="T39" fmla="*/ 377 h 387"/>
                <a:gd name="T40" fmla="*/ 140 w 561"/>
                <a:gd name="T41" fmla="*/ 373 h 387"/>
                <a:gd name="T42" fmla="*/ 150 w 561"/>
                <a:gd name="T43" fmla="*/ 367 h 387"/>
                <a:gd name="T44" fmla="*/ 160 w 561"/>
                <a:gd name="T45" fmla="*/ 360 h 387"/>
                <a:gd name="T46" fmla="*/ 185 w 561"/>
                <a:gd name="T47" fmla="*/ 343 h 387"/>
                <a:gd name="T48" fmla="*/ 212 w 561"/>
                <a:gd name="T49" fmla="*/ 324 h 387"/>
                <a:gd name="T50" fmla="*/ 242 w 561"/>
                <a:gd name="T51" fmla="*/ 301 h 387"/>
                <a:gd name="T52" fmla="*/ 274 w 561"/>
                <a:gd name="T53" fmla="*/ 276 h 387"/>
                <a:gd name="T54" fmla="*/ 340 w 561"/>
                <a:gd name="T55" fmla="*/ 224 h 387"/>
                <a:gd name="T56" fmla="*/ 406 w 561"/>
                <a:gd name="T57" fmla="*/ 170 h 387"/>
                <a:gd name="T58" fmla="*/ 466 w 561"/>
                <a:gd name="T59" fmla="*/ 120 h 387"/>
                <a:gd name="T60" fmla="*/ 515 w 561"/>
                <a:gd name="T61" fmla="*/ 78 h 387"/>
                <a:gd name="T62" fmla="*/ 549 w 561"/>
                <a:gd name="T63" fmla="*/ 51 h 387"/>
                <a:gd name="T64" fmla="*/ 561 w 561"/>
                <a:gd name="T65" fmla="*/ 39 h 387"/>
                <a:gd name="T66" fmla="*/ 341 w 561"/>
                <a:gd name="T67" fmla="*/ 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61" h="387">
                  <a:moveTo>
                    <a:pt x="341" y="0"/>
                  </a:moveTo>
                  <a:lnTo>
                    <a:pt x="106" y="260"/>
                  </a:lnTo>
                  <a:lnTo>
                    <a:pt x="0" y="320"/>
                  </a:lnTo>
                  <a:lnTo>
                    <a:pt x="2" y="325"/>
                  </a:lnTo>
                  <a:lnTo>
                    <a:pt x="9" y="337"/>
                  </a:lnTo>
                  <a:lnTo>
                    <a:pt x="14" y="345"/>
                  </a:lnTo>
                  <a:lnTo>
                    <a:pt x="21" y="353"/>
                  </a:lnTo>
                  <a:lnTo>
                    <a:pt x="28" y="361"/>
                  </a:lnTo>
                  <a:lnTo>
                    <a:pt x="37" y="370"/>
                  </a:lnTo>
                  <a:lnTo>
                    <a:pt x="47" y="376"/>
                  </a:lnTo>
                  <a:lnTo>
                    <a:pt x="58" y="382"/>
                  </a:lnTo>
                  <a:lnTo>
                    <a:pt x="65" y="384"/>
                  </a:lnTo>
                  <a:lnTo>
                    <a:pt x="72" y="385"/>
                  </a:lnTo>
                  <a:lnTo>
                    <a:pt x="79" y="386"/>
                  </a:lnTo>
                  <a:lnTo>
                    <a:pt x="86" y="387"/>
                  </a:lnTo>
                  <a:lnTo>
                    <a:pt x="94" y="386"/>
                  </a:lnTo>
                  <a:lnTo>
                    <a:pt x="102" y="385"/>
                  </a:lnTo>
                  <a:lnTo>
                    <a:pt x="111" y="384"/>
                  </a:lnTo>
                  <a:lnTo>
                    <a:pt x="121" y="381"/>
                  </a:lnTo>
                  <a:lnTo>
                    <a:pt x="130" y="377"/>
                  </a:lnTo>
                  <a:lnTo>
                    <a:pt x="140" y="373"/>
                  </a:lnTo>
                  <a:lnTo>
                    <a:pt x="150" y="367"/>
                  </a:lnTo>
                  <a:lnTo>
                    <a:pt x="160" y="360"/>
                  </a:lnTo>
                  <a:lnTo>
                    <a:pt x="185" y="343"/>
                  </a:lnTo>
                  <a:lnTo>
                    <a:pt x="212" y="324"/>
                  </a:lnTo>
                  <a:lnTo>
                    <a:pt x="242" y="301"/>
                  </a:lnTo>
                  <a:lnTo>
                    <a:pt x="274" y="276"/>
                  </a:lnTo>
                  <a:lnTo>
                    <a:pt x="340" y="224"/>
                  </a:lnTo>
                  <a:lnTo>
                    <a:pt x="406" y="170"/>
                  </a:lnTo>
                  <a:lnTo>
                    <a:pt x="466" y="120"/>
                  </a:lnTo>
                  <a:lnTo>
                    <a:pt x="515" y="78"/>
                  </a:lnTo>
                  <a:lnTo>
                    <a:pt x="549" y="51"/>
                  </a:lnTo>
                  <a:lnTo>
                    <a:pt x="561" y="39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19"/>
            <p:cNvSpPr>
              <a:spLocks/>
            </p:cNvSpPr>
            <p:nvPr/>
          </p:nvSpPr>
          <p:spPr bwMode="auto">
            <a:xfrm>
              <a:off x="2990850" y="5027613"/>
              <a:ext cx="200025" cy="31750"/>
            </a:xfrm>
            <a:custGeom>
              <a:avLst/>
              <a:gdLst>
                <a:gd name="T0" fmla="*/ 9 w 1882"/>
                <a:gd name="T1" fmla="*/ 294 h 300"/>
                <a:gd name="T2" fmla="*/ 59 w 1882"/>
                <a:gd name="T3" fmla="*/ 269 h 300"/>
                <a:gd name="T4" fmla="*/ 116 w 1882"/>
                <a:gd name="T5" fmla="*/ 245 h 300"/>
                <a:gd name="T6" fmla="*/ 193 w 1882"/>
                <a:gd name="T7" fmla="*/ 221 h 300"/>
                <a:gd name="T8" fmla="*/ 263 w 1882"/>
                <a:gd name="T9" fmla="*/ 205 h 300"/>
                <a:gd name="T10" fmla="*/ 317 w 1882"/>
                <a:gd name="T11" fmla="*/ 194 h 300"/>
                <a:gd name="T12" fmla="*/ 376 w 1882"/>
                <a:gd name="T13" fmla="*/ 187 h 300"/>
                <a:gd name="T14" fmla="*/ 439 w 1882"/>
                <a:gd name="T15" fmla="*/ 181 h 300"/>
                <a:gd name="T16" fmla="*/ 508 w 1882"/>
                <a:gd name="T17" fmla="*/ 178 h 300"/>
                <a:gd name="T18" fmla="*/ 581 w 1882"/>
                <a:gd name="T19" fmla="*/ 179 h 300"/>
                <a:gd name="T20" fmla="*/ 700 w 1882"/>
                <a:gd name="T21" fmla="*/ 183 h 300"/>
                <a:gd name="T22" fmla="*/ 861 w 1882"/>
                <a:gd name="T23" fmla="*/ 185 h 300"/>
                <a:gd name="T24" fmla="*/ 1019 w 1882"/>
                <a:gd name="T25" fmla="*/ 182 h 300"/>
                <a:gd name="T26" fmla="*/ 1171 w 1882"/>
                <a:gd name="T27" fmla="*/ 174 h 300"/>
                <a:gd name="T28" fmla="*/ 1312 w 1882"/>
                <a:gd name="T29" fmla="*/ 161 h 300"/>
                <a:gd name="T30" fmla="*/ 1407 w 1882"/>
                <a:gd name="T31" fmla="*/ 147 h 300"/>
                <a:gd name="T32" fmla="*/ 1464 w 1882"/>
                <a:gd name="T33" fmla="*/ 137 h 300"/>
                <a:gd name="T34" fmla="*/ 1515 w 1882"/>
                <a:gd name="T35" fmla="*/ 127 h 300"/>
                <a:gd name="T36" fmla="*/ 1561 w 1882"/>
                <a:gd name="T37" fmla="*/ 115 h 300"/>
                <a:gd name="T38" fmla="*/ 1598 w 1882"/>
                <a:gd name="T39" fmla="*/ 102 h 300"/>
                <a:gd name="T40" fmla="*/ 1629 w 1882"/>
                <a:gd name="T41" fmla="*/ 87 h 300"/>
                <a:gd name="T42" fmla="*/ 1711 w 1882"/>
                <a:gd name="T43" fmla="*/ 33 h 300"/>
                <a:gd name="T44" fmla="*/ 1759 w 1882"/>
                <a:gd name="T45" fmla="*/ 2 h 300"/>
                <a:gd name="T46" fmla="*/ 1882 w 1882"/>
                <a:gd name="T47" fmla="*/ 0 h 300"/>
                <a:gd name="T48" fmla="*/ 1832 w 1882"/>
                <a:gd name="T49" fmla="*/ 40 h 300"/>
                <a:gd name="T50" fmla="*/ 1771 w 1882"/>
                <a:gd name="T51" fmla="*/ 82 h 300"/>
                <a:gd name="T52" fmla="*/ 1689 w 1882"/>
                <a:gd name="T53" fmla="*/ 130 h 300"/>
                <a:gd name="T54" fmla="*/ 1640 w 1882"/>
                <a:gd name="T55" fmla="*/ 155 h 300"/>
                <a:gd name="T56" fmla="*/ 1587 w 1882"/>
                <a:gd name="T57" fmla="*/ 178 h 300"/>
                <a:gd name="T58" fmla="*/ 1529 w 1882"/>
                <a:gd name="T59" fmla="*/ 200 h 300"/>
                <a:gd name="T60" fmla="*/ 1468 w 1882"/>
                <a:gd name="T61" fmla="*/ 220 h 300"/>
                <a:gd name="T62" fmla="*/ 1402 w 1882"/>
                <a:gd name="T63" fmla="*/ 236 h 300"/>
                <a:gd name="T64" fmla="*/ 1331 w 1882"/>
                <a:gd name="T65" fmla="*/ 249 h 300"/>
                <a:gd name="T66" fmla="*/ 1258 w 1882"/>
                <a:gd name="T67" fmla="*/ 258 h 300"/>
                <a:gd name="T68" fmla="*/ 1181 w 1882"/>
                <a:gd name="T69" fmla="*/ 261 h 300"/>
                <a:gd name="T70" fmla="*/ 1016 w 1882"/>
                <a:gd name="T71" fmla="*/ 259 h 300"/>
                <a:gd name="T72" fmla="*/ 841 w 1882"/>
                <a:gd name="T73" fmla="*/ 255 h 300"/>
                <a:gd name="T74" fmla="*/ 664 w 1882"/>
                <a:gd name="T75" fmla="*/ 252 h 300"/>
                <a:gd name="T76" fmla="*/ 493 w 1882"/>
                <a:gd name="T77" fmla="*/ 250 h 300"/>
                <a:gd name="T78" fmla="*/ 333 w 1882"/>
                <a:gd name="T79" fmla="*/ 252 h 300"/>
                <a:gd name="T80" fmla="*/ 192 w 1882"/>
                <a:gd name="T81" fmla="*/ 261 h 300"/>
                <a:gd name="T82" fmla="*/ 132 w 1882"/>
                <a:gd name="T83" fmla="*/ 267 h 300"/>
                <a:gd name="T84" fmla="*/ 79 w 1882"/>
                <a:gd name="T85" fmla="*/ 276 h 300"/>
                <a:gd name="T86" fmla="*/ 34 w 1882"/>
                <a:gd name="T87" fmla="*/ 287 h 300"/>
                <a:gd name="T88" fmla="*/ 0 w 1882"/>
                <a:gd name="T89" fmla="*/ 30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82" h="300">
                  <a:moveTo>
                    <a:pt x="0" y="300"/>
                  </a:moveTo>
                  <a:lnTo>
                    <a:pt x="9" y="294"/>
                  </a:lnTo>
                  <a:lnTo>
                    <a:pt x="37" y="279"/>
                  </a:lnTo>
                  <a:lnTo>
                    <a:pt x="59" y="269"/>
                  </a:lnTo>
                  <a:lnTo>
                    <a:pt x="85" y="258"/>
                  </a:lnTo>
                  <a:lnTo>
                    <a:pt x="116" y="245"/>
                  </a:lnTo>
                  <a:lnTo>
                    <a:pt x="152" y="233"/>
                  </a:lnTo>
                  <a:lnTo>
                    <a:pt x="193" y="221"/>
                  </a:lnTo>
                  <a:lnTo>
                    <a:pt x="239" y="210"/>
                  </a:lnTo>
                  <a:lnTo>
                    <a:pt x="263" y="205"/>
                  </a:lnTo>
                  <a:lnTo>
                    <a:pt x="290" y="199"/>
                  </a:lnTo>
                  <a:lnTo>
                    <a:pt x="317" y="194"/>
                  </a:lnTo>
                  <a:lnTo>
                    <a:pt x="346" y="190"/>
                  </a:lnTo>
                  <a:lnTo>
                    <a:pt x="376" y="187"/>
                  </a:lnTo>
                  <a:lnTo>
                    <a:pt x="406" y="184"/>
                  </a:lnTo>
                  <a:lnTo>
                    <a:pt x="439" y="181"/>
                  </a:lnTo>
                  <a:lnTo>
                    <a:pt x="472" y="179"/>
                  </a:lnTo>
                  <a:lnTo>
                    <a:pt x="508" y="178"/>
                  </a:lnTo>
                  <a:lnTo>
                    <a:pt x="544" y="178"/>
                  </a:lnTo>
                  <a:lnTo>
                    <a:pt x="581" y="179"/>
                  </a:lnTo>
                  <a:lnTo>
                    <a:pt x="620" y="180"/>
                  </a:lnTo>
                  <a:lnTo>
                    <a:pt x="700" y="183"/>
                  </a:lnTo>
                  <a:lnTo>
                    <a:pt x="780" y="185"/>
                  </a:lnTo>
                  <a:lnTo>
                    <a:pt x="861" y="185"/>
                  </a:lnTo>
                  <a:lnTo>
                    <a:pt x="940" y="184"/>
                  </a:lnTo>
                  <a:lnTo>
                    <a:pt x="1019" y="182"/>
                  </a:lnTo>
                  <a:lnTo>
                    <a:pt x="1096" y="178"/>
                  </a:lnTo>
                  <a:lnTo>
                    <a:pt x="1171" y="174"/>
                  </a:lnTo>
                  <a:lnTo>
                    <a:pt x="1244" y="168"/>
                  </a:lnTo>
                  <a:lnTo>
                    <a:pt x="1312" y="161"/>
                  </a:lnTo>
                  <a:lnTo>
                    <a:pt x="1376" y="153"/>
                  </a:lnTo>
                  <a:lnTo>
                    <a:pt x="1407" y="147"/>
                  </a:lnTo>
                  <a:lnTo>
                    <a:pt x="1436" y="142"/>
                  </a:lnTo>
                  <a:lnTo>
                    <a:pt x="1464" y="137"/>
                  </a:lnTo>
                  <a:lnTo>
                    <a:pt x="1490" y="132"/>
                  </a:lnTo>
                  <a:lnTo>
                    <a:pt x="1515" y="127"/>
                  </a:lnTo>
                  <a:lnTo>
                    <a:pt x="1538" y="121"/>
                  </a:lnTo>
                  <a:lnTo>
                    <a:pt x="1561" y="115"/>
                  </a:lnTo>
                  <a:lnTo>
                    <a:pt x="1580" y="108"/>
                  </a:lnTo>
                  <a:lnTo>
                    <a:pt x="1598" y="102"/>
                  </a:lnTo>
                  <a:lnTo>
                    <a:pt x="1615" y="94"/>
                  </a:lnTo>
                  <a:lnTo>
                    <a:pt x="1629" y="87"/>
                  </a:lnTo>
                  <a:lnTo>
                    <a:pt x="1641" y="80"/>
                  </a:lnTo>
                  <a:lnTo>
                    <a:pt x="1711" y="33"/>
                  </a:lnTo>
                  <a:lnTo>
                    <a:pt x="1746" y="10"/>
                  </a:lnTo>
                  <a:lnTo>
                    <a:pt x="1759" y="2"/>
                  </a:lnTo>
                  <a:lnTo>
                    <a:pt x="1761" y="0"/>
                  </a:lnTo>
                  <a:lnTo>
                    <a:pt x="1882" y="0"/>
                  </a:lnTo>
                  <a:lnTo>
                    <a:pt x="1868" y="11"/>
                  </a:lnTo>
                  <a:lnTo>
                    <a:pt x="1832" y="40"/>
                  </a:lnTo>
                  <a:lnTo>
                    <a:pt x="1804" y="61"/>
                  </a:lnTo>
                  <a:lnTo>
                    <a:pt x="1771" y="82"/>
                  </a:lnTo>
                  <a:lnTo>
                    <a:pt x="1732" y="106"/>
                  </a:lnTo>
                  <a:lnTo>
                    <a:pt x="1689" y="130"/>
                  </a:lnTo>
                  <a:lnTo>
                    <a:pt x="1666" y="142"/>
                  </a:lnTo>
                  <a:lnTo>
                    <a:pt x="1640" y="155"/>
                  </a:lnTo>
                  <a:lnTo>
                    <a:pt x="1615" y="167"/>
                  </a:lnTo>
                  <a:lnTo>
                    <a:pt x="1587" y="178"/>
                  </a:lnTo>
                  <a:lnTo>
                    <a:pt x="1559" y="189"/>
                  </a:lnTo>
                  <a:lnTo>
                    <a:pt x="1529" y="200"/>
                  </a:lnTo>
                  <a:lnTo>
                    <a:pt x="1500" y="211"/>
                  </a:lnTo>
                  <a:lnTo>
                    <a:pt x="1468" y="220"/>
                  </a:lnTo>
                  <a:lnTo>
                    <a:pt x="1435" y="229"/>
                  </a:lnTo>
                  <a:lnTo>
                    <a:pt x="1402" y="236"/>
                  </a:lnTo>
                  <a:lnTo>
                    <a:pt x="1367" y="243"/>
                  </a:lnTo>
                  <a:lnTo>
                    <a:pt x="1331" y="249"/>
                  </a:lnTo>
                  <a:lnTo>
                    <a:pt x="1295" y="254"/>
                  </a:lnTo>
                  <a:lnTo>
                    <a:pt x="1258" y="258"/>
                  </a:lnTo>
                  <a:lnTo>
                    <a:pt x="1219" y="260"/>
                  </a:lnTo>
                  <a:lnTo>
                    <a:pt x="1181" y="261"/>
                  </a:lnTo>
                  <a:lnTo>
                    <a:pt x="1100" y="260"/>
                  </a:lnTo>
                  <a:lnTo>
                    <a:pt x="1016" y="259"/>
                  </a:lnTo>
                  <a:lnTo>
                    <a:pt x="929" y="258"/>
                  </a:lnTo>
                  <a:lnTo>
                    <a:pt x="841" y="255"/>
                  </a:lnTo>
                  <a:lnTo>
                    <a:pt x="753" y="253"/>
                  </a:lnTo>
                  <a:lnTo>
                    <a:pt x="664" y="252"/>
                  </a:lnTo>
                  <a:lnTo>
                    <a:pt x="577" y="250"/>
                  </a:lnTo>
                  <a:lnTo>
                    <a:pt x="493" y="250"/>
                  </a:lnTo>
                  <a:lnTo>
                    <a:pt x="410" y="251"/>
                  </a:lnTo>
                  <a:lnTo>
                    <a:pt x="333" y="252"/>
                  </a:lnTo>
                  <a:lnTo>
                    <a:pt x="259" y="255"/>
                  </a:lnTo>
                  <a:lnTo>
                    <a:pt x="192" y="261"/>
                  </a:lnTo>
                  <a:lnTo>
                    <a:pt x="162" y="264"/>
                  </a:lnTo>
                  <a:lnTo>
                    <a:pt x="132" y="267"/>
                  </a:lnTo>
                  <a:lnTo>
                    <a:pt x="104" y="271"/>
                  </a:lnTo>
                  <a:lnTo>
                    <a:pt x="79" y="276"/>
                  </a:lnTo>
                  <a:lnTo>
                    <a:pt x="56" y="281"/>
                  </a:lnTo>
                  <a:lnTo>
                    <a:pt x="34" y="287"/>
                  </a:lnTo>
                  <a:lnTo>
                    <a:pt x="16" y="293"/>
                  </a:lnTo>
                  <a:lnTo>
                    <a:pt x="0" y="30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20"/>
            <p:cNvSpPr>
              <a:spLocks/>
            </p:cNvSpPr>
            <p:nvPr/>
          </p:nvSpPr>
          <p:spPr bwMode="auto">
            <a:xfrm>
              <a:off x="3054350" y="5018088"/>
              <a:ext cx="38100" cy="20638"/>
            </a:xfrm>
            <a:custGeom>
              <a:avLst/>
              <a:gdLst>
                <a:gd name="T0" fmla="*/ 261 w 361"/>
                <a:gd name="T1" fmla="*/ 0 h 202"/>
                <a:gd name="T2" fmla="*/ 254 w 361"/>
                <a:gd name="T3" fmla="*/ 6 h 202"/>
                <a:gd name="T4" fmla="*/ 234 w 361"/>
                <a:gd name="T5" fmla="*/ 22 h 202"/>
                <a:gd name="T6" fmla="*/ 205 w 361"/>
                <a:gd name="T7" fmla="*/ 48 h 202"/>
                <a:gd name="T8" fmla="*/ 168 w 361"/>
                <a:gd name="T9" fmla="*/ 77 h 202"/>
                <a:gd name="T10" fmla="*/ 126 w 361"/>
                <a:gd name="T11" fmla="*/ 110 h 202"/>
                <a:gd name="T12" fmla="*/ 83 w 361"/>
                <a:gd name="T13" fmla="*/ 143 h 202"/>
                <a:gd name="T14" fmla="*/ 61 w 361"/>
                <a:gd name="T15" fmla="*/ 159 h 202"/>
                <a:gd name="T16" fmla="*/ 40 w 361"/>
                <a:gd name="T17" fmla="*/ 174 h 202"/>
                <a:gd name="T18" fmla="*/ 19 w 361"/>
                <a:gd name="T19" fmla="*/ 187 h 202"/>
                <a:gd name="T20" fmla="*/ 0 w 361"/>
                <a:gd name="T21" fmla="*/ 200 h 202"/>
                <a:gd name="T22" fmla="*/ 5 w 361"/>
                <a:gd name="T23" fmla="*/ 201 h 202"/>
                <a:gd name="T24" fmla="*/ 20 w 361"/>
                <a:gd name="T25" fmla="*/ 202 h 202"/>
                <a:gd name="T26" fmla="*/ 31 w 361"/>
                <a:gd name="T27" fmla="*/ 202 h 202"/>
                <a:gd name="T28" fmla="*/ 45 w 361"/>
                <a:gd name="T29" fmla="*/ 201 h 202"/>
                <a:gd name="T30" fmla="*/ 59 w 361"/>
                <a:gd name="T31" fmla="*/ 200 h 202"/>
                <a:gd name="T32" fmla="*/ 75 w 361"/>
                <a:gd name="T33" fmla="*/ 197 h 202"/>
                <a:gd name="T34" fmla="*/ 92 w 361"/>
                <a:gd name="T35" fmla="*/ 194 h 202"/>
                <a:gd name="T36" fmla="*/ 112 w 361"/>
                <a:gd name="T37" fmla="*/ 189 h 202"/>
                <a:gd name="T38" fmla="*/ 131 w 361"/>
                <a:gd name="T39" fmla="*/ 183 h 202"/>
                <a:gd name="T40" fmla="*/ 152 w 361"/>
                <a:gd name="T41" fmla="*/ 175 h 202"/>
                <a:gd name="T42" fmla="*/ 173 w 361"/>
                <a:gd name="T43" fmla="*/ 165 h 202"/>
                <a:gd name="T44" fmla="*/ 195 w 361"/>
                <a:gd name="T45" fmla="*/ 153 h 202"/>
                <a:gd name="T46" fmla="*/ 218 w 361"/>
                <a:gd name="T47" fmla="*/ 137 h 202"/>
                <a:gd name="T48" fmla="*/ 240 w 361"/>
                <a:gd name="T49" fmla="*/ 120 h 202"/>
                <a:gd name="T50" fmla="*/ 310 w 361"/>
                <a:gd name="T51" fmla="*/ 62 h 202"/>
                <a:gd name="T52" fmla="*/ 345 w 361"/>
                <a:gd name="T53" fmla="*/ 32 h 202"/>
                <a:gd name="T54" fmla="*/ 358 w 361"/>
                <a:gd name="T55" fmla="*/ 21 h 202"/>
                <a:gd name="T56" fmla="*/ 361 w 361"/>
                <a:gd name="T57" fmla="*/ 20 h 202"/>
                <a:gd name="T58" fmla="*/ 261 w 361"/>
                <a:gd name="T59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1" h="202">
                  <a:moveTo>
                    <a:pt x="261" y="0"/>
                  </a:moveTo>
                  <a:lnTo>
                    <a:pt x="254" y="6"/>
                  </a:lnTo>
                  <a:lnTo>
                    <a:pt x="234" y="22"/>
                  </a:lnTo>
                  <a:lnTo>
                    <a:pt x="205" y="48"/>
                  </a:lnTo>
                  <a:lnTo>
                    <a:pt x="168" y="77"/>
                  </a:lnTo>
                  <a:lnTo>
                    <a:pt x="126" y="110"/>
                  </a:lnTo>
                  <a:lnTo>
                    <a:pt x="83" y="143"/>
                  </a:lnTo>
                  <a:lnTo>
                    <a:pt x="61" y="159"/>
                  </a:lnTo>
                  <a:lnTo>
                    <a:pt x="40" y="174"/>
                  </a:lnTo>
                  <a:lnTo>
                    <a:pt x="19" y="187"/>
                  </a:lnTo>
                  <a:lnTo>
                    <a:pt x="0" y="200"/>
                  </a:lnTo>
                  <a:lnTo>
                    <a:pt x="5" y="201"/>
                  </a:lnTo>
                  <a:lnTo>
                    <a:pt x="20" y="202"/>
                  </a:lnTo>
                  <a:lnTo>
                    <a:pt x="31" y="202"/>
                  </a:lnTo>
                  <a:lnTo>
                    <a:pt x="45" y="201"/>
                  </a:lnTo>
                  <a:lnTo>
                    <a:pt x="59" y="200"/>
                  </a:lnTo>
                  <a:lnTo>
                    <a:pt x="75" y="197"/>
                  </a:lnTo>
                  <a:lnTo>
                    <a:pt x="92" y="194"/>
                  </a:lnTo>
                  <a:lnTo>
                    <a:pt x="112" y="189"/>
                  </a:lnTo>
                  <a:lnTo>
                    <a:pt x="131" y="183"/>
                  </a:lnTo>
                  <a:lnTo>
                    <a:pt x="152" y="175"/>
                  </a:lnTo>
                  <a:lnTo>
                    <a:pt x="173" y="165"/>
                  </a:lnTo>
                  <a:lnTo>
                    <a:pt x="195" y="153"/>
                  </a:lnTo>
                  <a:lnTo>
                    <a:pt x="218" y="137"/>
                  </a:lnTo>
                  <a:lnTo>
                    <a:pt x="240" y="120"/>
                  </a:lnTo>
                  <a:lnTo>
                    <a:pt x="310" y="62"/>
                  </a:lnTo>
                  <a:lnTo>
                    <a:pt x="345" y="32"/>
                  </a:lnTo>
                  <a:lnTo>
                    <a:pt x="358" y="21"/>
                  </a:lnTo>
                  <a:lnTo>
                    <a:pt x="361" y="2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21"/>
            <p:cNvSpPr>
              <a:spLocks/>
            </p:cNvSpPr>
            <p:nvPr/>
          </p:nvSpPr>
          <p:spPr bwMode="auto">
            <a:xfrm>
              <a:off x="3084513" y="5018088"/>
              <a:ext cx="41275" cy="12700"/>
            </a:xfrm>
            <a:custGeom>
              <a:avLst/>
              <a:gdLst>
                <a:gd name="T0" fmla="*/ 399 w 399"/>
                <a:gd name="T1" fmla="*/ 0 h 120"/>
                <a:gd name="T2" fmla="*/ 391 w 399"/>
                <a:gd name="T3" fmla="*/ 5 h 120"/>
                <a:gd name="T4" fmla="*/ 366 w 399"/>
                <a:gd name="T5" fmla="*/ 18 h 120"/>
                <a:gd name="T6" fmla="*/ 328 w 399"/>
                <a:gd name="T7" fmla="*/ 37 h 120"/>
                <a:gd name="T8" fmla="*/ 280 w 399"/>
                <a:gd name="T9" fmla="*/ 60 h 120"/>
                <a:gd name="T10" fmla="*/ 253 w 399"/>
                <a:gd name="T11" fmla="*/ 71 h 120"/>
                <a:gd name="T12" fmla="*/ 224 w 399"/>
                <a:gd name="T13" fmla="*/ 82 h 120"/>
                <a:gd name="T14" fmla="*/ 194 w 399"/>
                <a:gd name="T15" fmla="*/ 93 h 120"/>
                <a:gd name="T16" fmla="*/ 163 w 399"/>
                <a:gd name="T17" fmla="*/ 101 h 120"/>
                <a:gd name="T18" fmla="*/ 133 w 399"/>
                <a:gd name="T19" fmla="*/ 109 h 120"/>
                <a:gd name="T20" fmla="*/ 101 w 399"/>
                <a:gd name="T21" fmla="*/ 115 h 120"/>
                <a:gd name="T22" fmla="*/ 86 w 399"/>
                <a:gd name="T23" fmla="*/ 117 h 120"/>
                <a:gd name="T24" fmla="*/ 69 w 399"/>
                <a:gd name="T25" fmla="*/ 119 h 120"/>
                <a:gd name="T26" fmla="*/ 54 w 399"/>
                <a:gd name="T27" fmla="*/ 120 h 120"/>
                <a:gd name="T28" fmla="*/ 40 w 399"/>
                <a:gd name="T29" fmla="*/ 120 h 120"/>
                <a:gd name="T30" fmla="*/ 26 w 399"/>
                <a:gd name="T31" fmla="*/ 120 h 120"/>
                <a:gd name="T32" fmla="*/ 15 w 399"/>
                <a:gd name="T33" fmla="*/ 119 h 120"/>
                <a:gd name="T34" fmla="*/ 8 w 399"/>
                <a:gd name="T35" fmla="*/ 117 h 120"/>
                <a:gd name="T36" fmla="*/ 3 w 399"/>
                <a:gd name="T37" fmla="*/ 115 h 120"/>
                <a:gd name="T38" fmla="*/ 0 w 399"/>
                <a:gd name="T39" fmla="*/ 112 h 120"/>
                <a:gd name="T40" fmla="*/ 0 w 399"/>
                <a:gd name="T41" fmla="*/ 109 h 120"/>
                <a:gd name="T42" fmla="*/ 2 w 399"/>
                <a:gd name="T43" fmla="*/ 106 h 120"/>
                <a:gd name="T44" fmla="*/ 6 w 399"/>
                <a:gd name="T45" fmla="*/ 101 h 120"/>
                <a:gd name="T46" fmla="*/ 12 w 399"/>
                <a:gd name="T47" fmla="*/ 97 h 120"/>
                <a:gd name="T48" fmla="*/ 19 w 399"/>
                <a:gd name="T49" fmla="*/ 93 h 120"/>
                <a:gd name="T50" fmla="*/ 29 w 399"/>
                <a:gd name="T51" fmla="*/ 87 h 120"/>
                <a:gd name="T52" fmla="*/ 39 w 399"/>
                <a:gd name="T53" fmla="*/ 82 h 120"/>
                <a:gd name="T54" fmla="*/ 62 w 399"/>
                <a:gd name="T55" fmla="*/ 71 h 120"/>
                <a:gd name="T56" fmla="*/ 90 w 399"/>
                <a:gd name="T57" fmla="*/ 60 h 120"/>
                <a:gd name="T58" fmla="*/ 148 w 399"/>
                <a:gd name="T59" fmla="*/ 37 h 120"/>
                <a:gd name="T60" fmla="*/ 203 w 399"/>
                <a:gd name="T61" fmla="*/ 18 h 120"/>
                <a:gd name="T62" fmla="*/ 244 w 399"/>
                <a:gd name="T63" fmla="*/ 5 h 120"/>
                <a:gd name="T64" fmla="*/ 260 w 399"/>
                <a:gd name="T65" fmla="*/ 0 h 120"/>
                <a:gd name="T66" fmla="*/ 399 w 399"/>
                <a:gd name="T67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9" h="120">
                  <a:moveTo>
                    <a:pt x="399" y="0"/>
                  </a:moveTo>
                  <a:lnTo>
                    <a:pt x="391" y="5"/>
                  </a:lnTo>
                  <a:lnTo>
                    <a:pt x="366" y="18"/>
                  </a:lnTo>
                  <a:lnTo>
                    <a:pt x="328" y="37"/>
                  </a:lnTo>
                  <a:lnTo>
                    <a:pt x="280" y="60"/>
                  </a:lnTo>
                  <a:lnTo>
                    <a:pt x="253" y="71"/>
                  </a:lnTo>
                  <a:lnTo>
                    <a:pt x="224" y="82"/>
                  </a:lnTo>
                  <a:lnTo>
                    <a:pt x="194" y="93"/>
                  </a:lnTo>
                  <a:lnTo>
                    <a:pt x="163" y="101"/>
                  </a:lnTo>
                  <a:lnTo>
                    <a:pt x="133" y="109"/>
                  </a:lnTo>
                  <a:lnTo>
                    <a:pt x="101" y="115"/>
                  </a:lnTo>
                  <a:lnTo>
                    <a:pt x="86" y="117"/>
                  </a:lnTo>
                  <a:lnTo>
                    <a:pt x="69" y="119"/>
                  </a:lnTo>
                  <a:lnTo>
                    <a:pt x="54" y="120"/>
                  </a:lnTo>
                  <a:lnTo>
                    <a:pt x="40" y="120"/>
                  </a:lnTo>
                  <a:lnTo>
                    <a:pt x="26" y="120"/>
                  </a:lnTo>
                  <a:lnTo>
                    <a:pt x="15" y="119"/>
                  </a:lnTo>
                  <a:lnTo>
                    <a:pt x="8" y="117"/>
                  </a:lnTo>
                  <a:lnTo>
                    <a:pt x="3" y="115"/>
                  </a:lnTo>
                  <a:lnTo>
                    <a:pt x="0" y="112"/>
                  </a:lnTo>
                  <a:lnTo>
                    <a:pt x="0" y="109"/>
                  </a:lnTo>
                  <a:lnTo>
                    <a:pt x="2" y="106"/>
                  </a:lnTo>
                  <a:lnTo>
                    <a:pt x="6" y="101"/>
                  </a:lnTo>
                  <a:lnTo>
                    <a:pt x="12" y="97"/>
                  </a:lnTo>
                  <a:lnTo>
                    <a:pt x="19" y="93"/>
                  </a:lnTo>
                  <a:lnTo>
                    <a:pt x="29" y="87"/>
                  </a:lnTo>
                  <a:lnTo>
                    <a:pt x="39" y="82"/>
                  </a:lnTo>
                  <a:lnTo>
                    <a:pt x="62" y="71"/>
                  </a:lnTo>
                  <a:lnTo>
                    <a:pt x="90" y="60"/>
                  </a:lnTo>
                  <a:lnTo>
                    <a:pt x="148" y="37"/>
                  </a:lnTo>
                  <a:lnTo>
                    <a:pt x="203" y="18"/>
                  </a:lnTo>
                  <a:lnTo>
                    <a:pt x="244" y="5"/>
                  </a:lnTo>
                  <a:lnTo>
                    <a:pt x="26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22"/>
            <p:cNvSpPr>
              <a:spLocks/>
            </p:cNvSpPr>
            <p:nvPr/>
          </p:nvSpPr>
          <p:spPr bwMode="auto">
            <a:xfrm>
              <a:off x="3103563" y="5014913"/>
              <a:ext cx="34925" cy="31750"/>
            </a:xfrm>
            <a:custGeom>
              <a:avLst/>
              <a:gdLst>
                <a:gd name="T0" fmla="*/ 341 w 341"/>
                <a:gd name="T1" fmla="*/ 0 h 301"/>
                <a:gd name="T2" fmla="*/ 337 w 341"/>
                <a:gd name="T3" fmla="*/ 11 h 301"/>
                <a:gd name="T4" fmla="*/ 323 w 341"/>
                <a:gd name="T5" fmla="*/ 36 h 301"/>
                <a:gd name="T6" fmla="*/ 314 w 341"/>
                <a:gd name="T7" fmla="*/ 53 h 301"/>
                <a:gd name="T8" fmla="*/ 303 w 341"/>
                <a:gd name="T9" fmla="*/ 73 h 301"/>
                <a:gd name="T10" fmla="*/ 290 w 341"/>
                <a:gd name="T11" fmla="*/ 94 h 301"/>
                <a:gd name="T12" fmla="*/ 276 w 341"/>
                <a:gd name="T13" fmla="*/ 116 h 301"/>
                <a:gd name="T14" fmla="*/ 260 w 341"/>
                <a:gd name="T15" fmla="*/ 139 h 301"/>
                <a:gd name="T16" fmla="*/ 243 w 341"/>
                <a:gd name="T17" fmla="*/ 161 h 301"/>
                <a:gd name="T18" fmla="*/ 225 w 341"/>
                <a:gd name="T19" fmla="*/ 183 h 301"/>
                <a:gd name="T20" fmla="*/ 206 w 341"/>
                <a:gd name="T21" fmla="*/ 203 h 301"/>
                <a:gd name="T22" fmla="*/ 196 w 341"/>
                <a:gd name="T23" fmla="*/ 213 h 301"/>
                <a:gd name="T24" fmla="*/ 186 w 341"/>
                <a:gd name="T25" fmla="*/ 223 h 301"/>
                <a:gd name="T26" fmla="*/ 176 w 341"/>
                <a:gd name="T27" fmla="*/ 231 h 301"/>
                <a:gd name="T28" fmla="*/ 164 w 341"/>
                <a:gd name="T29" fmla="*/ 239 h 301"/>
                <a:gd name="T30" fmla="*/ 154 w 341"/>
                <a:gd name="T31" fmla="*/ 245 h 301"/>
                <a:gd name="T32" fmla="*/ 143 w 341"/>
                <a:gd name="T33" fmla="*/ 251 h 301"/>
                <a:gd name="T34" fmla="*/ 132 w 341"/>
                <a:gd name="T35" fmla="*/ 257 h 301"/>
                <a:gd name="T36" fmla="*/ 121 w 341"/>
                <a:gd name="T37" fmla="*/ 261 h 301"/>
                <a:gd name="T38" fmla="*/ 51 w 341"/>
                <a:gd name="T39" fmla="*/ 285 h 301"/>
                <a:gd name="T40" fmla="*/ 16 w 341"/>
                <a:gd name="T41" fmla="*/ 296 h 301"/>
                <a:gd name="T42" fmla="*/ 2 w 341"/>
                <a:gd name="T43" fmla="*/ 300 h 301"/>
                <a:gd name="T44" fmla="*/ 0 w 341"/>
                <a:gd name="T45" fmla="*/ 301 h 301"/>
                <a:gd name="T46" fmla="*/ 220 w 341"/>
                <a:gd name="T47" fmla="*/ 21 h 301"/>
                <a:gd name="T48" fmla="*/ 341 w 341"/>
                <a:gd name="T49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1" h="301">
                  <a:moveTo>
                    <a:pt x="341" y="0"/>
                  </a:moveTo>
                  <a:lnTo>
                    <a:pt x="337" y="11"/>
                  </a:lnTo>
                  <a:lnTo>
                    <a:pt x="323" y="36"/>
                  </a:lnTo>
                  <a:lnTo>
                    <a:pt x="314" y="53"/>
                  </a:lnTo>
                  <a:lnTo>
                    <a:pt x="303" y="73"/>
                  </a:lnTo>
                  <a:lnTo>
                    <a:pt x="290" y="94"/>
                  </a:lnTo>
                  <a:lnTo>
                    <a:pt x="276" y="116"/>
                  </a:lnTo>
                  <a:lnTo>
                    <a:pt x="260" y="139"/>
                  </a:lnTo>
                  <a:lnTo>
                    <a:pt x="243" y="161"/>
                  </a:lnTo>
                  <a:lnTo>
                    <a:pt x="225" y="183"/>
                  </a:lnTo>
                  <a:lnTo>
                    <a:pt x="206" y="203"/>
                  </a:lnTo>
                  <a:lnTo>
                    <a:pt x="196" y="213"/>
                  </a:lnTo>
                  <a:lnTo>
                    <a:pt x="186" y="223"/>
                  </a:lnTo>
                  <a:lnTo>
                    <a:pt x="176" y="231"/>
                  </a:lnTo>
                  <a:lnTo>
                    <a:pt x="164" y="239"/>
                  </a:lnTo>
                  <a:lnTo>
                    <a:pt x="154" y="245"/>
                  </a:lnTo>
                  <a:lnTo>
                    <a:pt x="143" y="251"/>
                  </a:lnTo>
                  <a:lnTo>
                    <a:pt x="132" y="257"/>
                  </a:lnTo>
                  <a:lnTo>
                    <a:pt x="121" y="261"/>
                  </a:lnTo>
                  <a:lnTo>
                    <a:pt x="51" y="285"/>
                  </a:lnTo>
                  <a:lnTo>
                    <a:pt x="16" y="296"/>
                  </a:lnTo>
                  <a:lnTo>
                    <a:pt x="2" y="300"/>
                  </a:lnTo>
                  <a:lnTo>
                    <a:pt x="0" y="301"/>
                  </a:lnTo>
                  <a:lnTo>
                    <a:pt x="220" y="21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23"/>
            <p:cNvSpPr>
              <a:spLocks/>
            </p:cNvSpPr>
            <p:nvPr/>
          </p:nvSpPr>
          <p:spPr bwMode="auto">
            <a:xfrm>
              <a:off x="3149600" y="5006976"/>
              <a:ext cx="50800" cy="30163"/>
            </a:xfrm>
            <a:custGeom>
              <a:avLst/>
              <a:gdLst>
                <a:gd name="T0" fmla="*/ 461 w 488"/>
                <a:gd name="T1" fmla="*/ 6 h 284"/>
                <a:gd name="T2" fmla="*/ 446 w 488"/>
                <a:gd name="T3" fmla="*/ 33 h 284"/>
                <a:gd name="T4" fmla="*/ 428 w 488"/>
                <a:gd name="T5" fmla="*/ 57 h 284"/>
                <a:gd name="T6" fmla="*/ 403 w 488"/>
                <a:gd name="T7" fmla="*/ 82 h 284"/>
                <a:gd name="T8" fmla="*/ 373 w 488"/>
                <a:gd name="T9" fmla="*/ 107 h 284"/>
                <a:gd name="T10" fmla="*/ 344 w 488"/>
                <a:gd name="T11" fmla="*/ 122 h 284"/>
                <a:gd name="T12" fmla="*/ 324 w 488"/>
                <a:gd name="T13" fmla="*/ 130 h 284"/>
                <a:gd name="T14" fmla="*/ 301 w 488"/>
                <a:gd name="T15" fmla="*/ 136 h 284"/>
                <a:gd name="T16" fmla="*/ 277 w 488"/>
                <a:gd name="T17" fmla="*/ 140 h 284"/>
                <a:gd name="T18" fmla="*/ 237 w 488"/>
                <a:gd name="T19" fmla="*/ 139 h 284"/>
                <a:gd name="T20" fmla="*/ 187 w 488"/>
                <a:gd name="T21" fmla="*/ 132 h 284"/>
                <a:gd name="T22" fmla="*/ 141 w 488"/>
                <a:gd name="T23" fmla="*/ 121 h 284"/>
                <a:gd name="T24" fmla="*/ 99 w 488"/>
                <a:gd name="T25" fmla="*/ 107 h 284"/>
                <a:gd name="T26" fmla="*/ 48 w 488"/>
                <a:gd name="T27" fmla="*/ 86 h 284"/>
                <a:gd name="T28" fmla="*/ 9 w 488"/>
                <a:gd name="T29" fmla="*/ 63 h 284"/>
                <a:gd name="T30" fmla="*/ 2 w 488"/>
                <a:gd name="T31" fmla="*/ 68 h 284"/>
                <a:gd name="T32" fmla="*/ 0 w 488"/>
                <a:gd name="T33" fmla="*/ 107 h 284"/>
                <a:gd name="T34" fmla="*/ 2 w 488"/>
                <a:gd name="T35" fmla="*/ 143 h 284"/>
                <a:gd name="T36" fmla="*/ 9 w 488"/>
                <a:gd name="T37" fmla="*/ 172 h 284"/>
                <a:gd name="T38" fmla="*/ 16 w 488"/>
                <a:gd name="T39" fmla="*/ 192 h 284"/>
                <a:gd name="T40" fmla="*/ 25 w 488"/>
                <a:gd name="T41" fmla="*/ 211 h 284"/>
                <a:gd name="T42" fmla="*/ 38 w 488"/>
                <a:gd name="T43" fmla="*/ 229 h 284"/>
                <a:gd name="T44" fmla="*/ 54 w 488"/>
                <a:gd name="T45" fmla="*/ 244 h 284"/>
                <a:gd name="T46" fmla="*/ 74 w 488"/>
                <a:gd name="T47" fmla="*/ 259 h 284"/>
                <a:gd name="T48" fmla="*/ 98 w 488"/>
                <a:gd name="T49" fmla="*/ 270 h 284"/>
                <a:gd name="T50" fmla="*/ 127 w 488"/>
                <a:gd name="T51" fmla="*/ 277 h 284"/>
                <a:gd name="T52" fmla="*/ 178 w 488"/>
                <a:gd name="T53" fmla="*/ 283 h 284"/>
                <a:gd name="T54" fmla="*/ 231 w 488"/>
                <a:gd name="T55" fmla="*/ 284 h 284"/>
                <a:gd name="T56" fmla="*/ 267 w 488"/>
                <a:gd name="T57" fmla="*/ 282 h 284"/>
                <a:gd name="T58" fmla="*/ 301 w 488"/>
                <a:gd name="T59" fmla="*/ 279 h 284"/>
                <a:gd name="T60" fmla="*/ 334 w 488"/>
                <a:gd name="T61" fmla="*/ 273 h 284"/>
                <a:gd name="T62" fmla="*/ 365 w 488"/>
                <a:gd name="T63" fmla="*/ 264 h 284"/>
                <a:gd name="T64" fmla="*/ 395 w 488"/>
                <a:gd name="T65" fmla="*/ 252 h 284"/>
                <a:gd name="T66" fmla="*/ 421 w 488"/>
                <a:gd name="T67" fmla="*/ 237 h 284"/>
                <a:gd name="T68" fmla="*/ 444 w 488"/>
                <a:gd name="T69" fmla="*/ 219 h 284"/>
                <a:gd name="T70" fmla="*/ 462 w 488"/>
                <a:gd name="T71" fmla="*/ 197 h 284"/>
                <a:gd name="T72" fmla="*/ 476 w 488"/>
                <a:gd name="T73" fmla="*/ 170 h 284"/>
                <a:gd name="T74" fmla="*/ 485 w 488"/>
                <a:gd name="T75" fmla="*/ 141 h 284"/>
                <a:gd name="T76" fmla="*/ 488 w 488"/>
                <a:gd name="T77" fmla="*/ 106 h 284"/>
                <a:gd name="T78" fmla="*/ 484 w 488"/>
                <a:gd name="T79" fmla="*/ 67 h 284"/>
                <a:gd name="T80" fmla="*/ 472 w 488"/>
                <a:gd name="T81" fmla="*/ 2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88" h="284">
                  <a:moveTo>
                    <a:pt x="464" y="0"/>
                  </a:moveTo>
                  <a:lnTo>
                    <a:pt x="461" y="6"/>
                  </a:lnTo>
                  <a:lnTo>
                    <a:pt x="452" y="21"/>
                  </a:lnTo>
                  <a:lnTo>
                    <a:pt x="446" y="33"/>
                  </a:lnTo>
                  <a:lnTo>
                    <a:pt x="438" y="44"/>
                  </a:lnTo>
                  <a:lnTo>
                    <a:pt x="428" y="57"/>
                  </a:lnTo>
                  <a:lnTo>
                    <a:pt x="416" y="69"/>
                  </a:lnTo>
                  <a:lnTo>
                    <a:pt x="403" y="82"/>
                  </a:lnTo>
                  <a:lnTo>
                    <a:pt x="389" y="96"/>
                  </a:lnTo>
                  <a:lnTo>
                    <a:pt x="373" y="107"/>
                  </a:lnTo>
                  <a:lnTo>
                    <a:pt x="354" y="118"/>
                  </a:lnTo>
                  <a:lnTo>
                    <a:pt x="344" y="122"/>
                  </a:lnTo>
                  <a:lnTo>
                    <a:pt x="334" y="127"/>
                  </a:lnTo>
                  <a:lnTo>
                    <a:pt x="324" y="130"/>
                  </a:lnTo>
                  <a:lnTo>
                    <a:pt x="312" y="133"/>
                  </a:lnTo>
                  <a:lnTo>
                    <a:pt x="301" y="136"/>
                  </a:lnTo>
                  <a:lnTo>
                    <a:pt x="289" y="139"/>
                  </a:lnTo>
                  <a:lnTo>
                    <a:pt x="277" y="140"/>
                  </a:lnTo>
                  <a:lnTo>
                    <a:pt x="263" y="140"/>
                  </a:lnTo>
                  <a:lnTo>
                    <a:pt x="237" y="139"/>
                  </a:lnTo>
                  <a:lnTo>
                    <a:pt x="213" y="136"/>
                  </a:lnTo>
                  <a:lnTo>
                    <a:pt x="187" y="132"/>
                  </a:lnTo>
                  <a:lnTo>
                    <a:pt x="164" y="127"/>
                  </a:lnTo>
                  <a:lnTo>
                    <a:pt x="141" y="121"/>
                  </a:lnTo>
                  <a:lnTo>
                    <a:pt x="120" y="114"/>
                  </a:lnTo>
                  <a:lnTo>
                    <a:pt x="99" y="107"/>
                  </a:lnTo>
                  <a:lnTo>
                    <a:pt x="81" y="100"/>
                  </a:lnTo>
                  <a:lnTo>
                    <a:pt x="48" y="86"/>
                  </a:lnTo>
                  <a:lnTo>
                    <a:pt x="24" y="72"/>
                  </a:lnTo>
                  <a:lnTo>
                    <a:pt x="9" y="63"/>
                  </a:lnTo>
                  <a:lnTo>
                    <a:pt x="4" y="60"/>
                  </a:lnTo>
                  <a:lnTo>
                    <a:pt x="2" y="68"/>
                  </a:lnTo>
                  <a:lnTo>
                    <a:pt x="0" y="92"/>
                  </a:lnTo>
                  <a:lnTo>
                    <a:pt x="0" y="107"/>
                  </a:lnTo>
                  <a:lnTo>
                    <a:pt x="1" y="124"/>
                  </a:lnTo>
                  <a:lnTo>
                    <a:pt x="2" y="143"/>
                  </a:lnTo>
                  <a:lnTo>
                    <a:pt x="6" y="162"/>
                  </a:lnTo>
                  <a:lnTo>
                    <a:pt x="9" y="172"/>
                  </a:lnTo>
                  <a:lnTo>
                    <a:pt x="12" y="182"/>
                  </a:lnTo>
                  <a:lnTo>
                    <a:pt x="16" y="192"/>
                  </a:lnTo>
                  <a:lnTo>
                    <a:pt x="20" y="202"/>
                  </a:lnTo>
                  <a:lnTo>
                    <a:pt x="25" y="211"/>
                  </a:lnTo>
                  <a:lnTo>
                    <a:pt x="31" y="220"/>
                  </a:lnTo>
                  <a:lnTo>
                    <a:pt x="38" y="229"/>
                  </a:lnTo>
                  <a:lnTo>
                    <a:pt x="45" y="237"/>
                  </a:lnTo>
                  <a:lnTo>
                    <a:pt x="54" y="244"/>
                  </a:lnTo>
                  <a:lnTo>
                    <a:pt x="64" y="253"/>
                  </a:lnTo>
                  <a:lnTo>
                    <a:pt x="74" y="259"/>
                  </a:lnTo>
                  <a:lnTo>
                    <a:pt x="86" y="265"/>
                  </a:lnTo>
                  <a:lnTo>
                    <a:pt x="98" y="270"/>
                  </a:lnTo>
                  <a:lnTo>
                    <a:pt x="113" y="274"/>
                  </a:lnTo>
                  <a:lnTo>
                    <a:pt x="127" y="277"/>
                  </a:lnTo>
                  <a:lnTo>
                    <a:pt x="143" y="280"/>
                  </a:lnTo>
                  <a:lnTo>
                    <a:pt x="178" y="283"/>
                  </a:lnTo>
                  <a:lnTo>
                    <a:pt x="213" y="284"/>
                  </a:lnTo>
                  <a:lnTo>
                    <a:pt x="231" y="284"/>
                  </a:lnTo>
                  <a:lnTo>
                    <a:pt x="248" y="283"/>
                  </a:lnTo>
                  <a:lnTo>
                    <a:pt x="267" y="282"/>
                  </a:lnTo>
                  <a:lnTo>
                    <a:pt x="284" y="281"/>
                  </a:lnTo>
                  <a:lnTo>
                    <a:pt x="301" y="279"/>
                  </a:lnTo>
                  <a:lnTo>
                    <a:pt x="318" y="276"/>
                  </a:lnTo>
                  <a:lnTo>
                    <a:pt x="334" y="273"/>
                  </a:lnTo>
                  <a:lnTo>
                    <a:pt x="350" y="269"/>
                  </a:lnTo>
                  <a:lnTo>
                    <a:pt x="365" y="264"/>
                  </a:lnTo>
                  <a:lnTo>
                    <a:pt x="381" y="258"/>
                  </a:lnTo>
                  <a:lnTo>
                    <a:pt x="395" y="252"/>
                  </a:lnTo>
                  <a:lnTo>
                    <a:pt x="409" y="244"/>
                  </a:lnTo>
                  <a:lnTo>
                    <a:pt x="421" y="237"/>
                  </a:lnTo>
                  <a:lnTo>
                    <a:pt x="434" y="228"/>
                  </a:lnTo>
                  <a:lnTo>
                    <a:pt x="444" y="219"/>
                  </a:lnTo>
                  <a:lnTo>
                    <a:pt x="454" y="208"/>
                  </a:lnTo>
                  <a:lnTo>
                    <a:pt x="462" y="197"/>
                  </a:lnTo>
                  <a:lnTo>
                    <a:pt x="470" y="184"/>
                  </a:lnTo>
                  <a:lnTo>
                    <a:pt x="476" y="170"/>
                  </a:lnTo>
                  <a:lnTo>
                    <a:pt x="482" y="156"/>
                  </a:lnTo>
                  <a:lnTo>
                    <a:pt x="485" y="141"/>
                  </a:lnTo>
                  <a:lnTo>
                    <a:pt x="487" y="124"/>
                  </a:lnTo>
                  <a:lnTo>
                    <a:pt x="488" y="106"/>
                  </a:lnTo>
                  <a:lnTo>
                    <a:pt x="487" y="88"/>
                  </a:lnTo>
                  <a:lnTo>
                    <a:pt x="484" y="67"/>
                  </a:lnTo>
                  <a:lnTo>
                    <a:pt x="479" y="46"/>
                  </a:lnTo>
                  <a:lnTo>
                    <a:pt x="472" y="23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24"/>
            <p:cNvSpPr>
              <a:spLocks/>
            </p:cNvSpPr>
            <p:nvPr/>
          </p:nvSpPr>
          <p:spPr bwMode="auto">
            <a:xfrm>
              <a:off x="3025775" y="4897438"/>
              <a:ext cx="104775" cy="96838"/>
            </a:xfrm>
            <a:custGeom>
              <a:avLst/>
              <a:gdLst>
                <a:gd name="T0" fmla="*/ 987 w 987"/>
                <a:gd name="T1" fmla="*/ 0 h 922"/>
                <a:gd name="T2" fmla="*/ 980 w 987"/>
                <a:gd name="T3" fmla="*/ 8 h 922"/>
                <a:gd name="T4" fmla="*/ 962 w 987"/>
                <a:gd name="T5" fmla="*/ 32 h 922"/>
                <a:gd name="T6" fmla="*/ 931 w 987"/>
                <a:gd name="T7" fmla="*/ 70 h 922"/>
                <a:gd name="T8" fmla="*/ 890 w 987"/>
                <a:gd name="T9" fmla="*/ 119 h 922"/>
                <a:gd name="T10" fmla="*/ 841 w 987"/>
                <a:gd name="T11" fmla="*/ 178 h 922"/>
                <a:gd name="T12" fmla="*/ 782 w 987"/>
                <a:gd name="T13" fmla="*/ 244 h 922"/>
                <a:gd name="T14" fmla="*/ 717 w 987"/>
                <a:gd name="T15" fmla="*/ 316 h 922"/>
                <a:gd name="T16" fmla="*/ 647 w 987"/>
                <a:gd name="T17" fmla="*/ 394 h 922"/>
                <a:gd name="T18" fmla="*/ 609 w 987"/>
                <a:gd name="T19" fmla="*/ 432 h 922"/>
                <a:gd name="T20" fmla="*/ 571 w 987"/>
                <a:gd name="T21" fmla="*/ 472 h 922"/>
                <a:gd name="T22" fmla="*/ 532 w 987"/>
                <a:gd name="T23" fmla="*/ 512 h 922"/>
                <a:gd name="T24" fmla="*/ 492 w 987"/>
                <a:gd name="T25" fmla="*/ 551 h 922"/>
                <a:gd name="T26" fmla="*/ 451 w 987"/>
                <a:gd name="T27" fmla="*/ 589 h 922"/>
                <a:gd name="T28" fmla="*/ 410 w 987"/>
                <a:gd name="T29" fmla="*/ 628 h 922"/>
                <a:gd name="T30" fmla="*/ 370 w 987"/>
                <a:gd name="T31" fmla="*/ 665 h 922"/>
                <a:gd name="T32" fmla="*/ 328 w 987"/>
                <a:gd name="T33" fmla="*/ 702 h 922"/>
                <a:gd name="T34" fmla="*/ 286 w 987"/>
                <a:gd name="T35" fmla="*/ 736 h 922"/>
                <a:gd name="T36" fmla="*/ 244 w 987"/>
                <a:gd name="T37" fmla="*/ 770 h 922"/>
                <a:gd name="T38" fmla="*/ 204 w 987"/>
                <a:gd name="T39" fmla="*/ 800 h 922"/>
                <a:gd name="T40" fmla="*/ 163 w 987"/>
                <a:gd name="T41" fmla="*/ 830 h 922"/>
                <a:gd name="T42" fmla="*/ 122 w 987"/>
                <a:gd name="T43" fmla="*/ 857 h 922"/>
                <a:gd name="T44" fmla="*/ 82 w 987"/>
                <a:gd name="T45" fmla="*/ 881 h 922"/>
                <a:gd name="T46" fmla="*/ 44 w 987"/>
                <a:gd name="T47" fmla="*/ 903 h 922"/>
                <a:gd name="T48" fmla="*/ 6 w 987"/>
                <a:gd name="T49" fmla="*/ 922 h 922"/>
                <a:gd name="T50" fmla="*/ 4 w 987"/>
                <a:gd name="T51" fmla="*/ 921 h 922"/>
                <a:gd name="T52" fmla="*/ 0 w 987"/>
                <a:gd name="T53" fmla="*/ 919 h 922"/>
                <a:gd name="T54" fmla="*/ 0 w 987"/>
                <a:gd name="T55" fmla="*/ 916 h 922"/>
                <a:gd name="T56" fmla="*/ 1 w 987"/>
                <a:gd name="T57" fmla="*/ 910 h 922"/>
                <a:gd name="T58" fmla="*/ 3 w 987"/>
                <a:gd name="T59" fmla="*/ 904 h 922"/>
                <a:gd name="T60" fmla="*/ 8 w 987"/>
                <a:gd name="T61" fmla="*/ 896 h 922"/>
                <a:gd name="T62" fmla="*/ 16 w 987"/>
                <a:gd name="T63" fmla="*/ 886 h 922"/>
                <a:gd name="T64" fmla="*/ 28 w 987"/>
                <a:gd name="T65" fmla="*/ 873 h 922"/>
                <a:gd name="T66" fmla="*/ 44 w 987"/>
                <a:gd name="T67" fmla="*/ 856 h 922"/>
                <a:gd name="T68" fmla="*/ 65 w 987"/>
                <a:gd name="T69" fmla="*/ 837 h 922"/>
                <a:gd name="T70" fmla="*/ 90 w 987"/>
                <a:gd name="T71" fmla="*/ 814 h 922"/>
                <a:gd name="T72" fmla="*/ 122 w 987"/>
                <a:gd name="T73" fmla="*/ 787 h 922"/>
                <a:gd name="T74" fmla="*/ 161 w 987"/>
                <a:gd name="T75" fmla="*/ 757 h 922"/>
                <a:gd name="T76" fmla="*/ 206 w 987"/>
                <a:gd name="T77" fmla="*/ 721 h 922"/>
                <a:gd name="T78" fmla="*/ 231 w 987"/>
                <a:gd name="T79" fmla="*/ 702 h 922"/>
                <a:gd name="T80" fmla="*/ 257 w 987"/>
                <a:gd name="T81" fmla="*/ 681 h 922"/>
                <a:gd name="T82" fmla="*/ 282 w 987"/>
                <a:gd name="T83" fmla="*/ 658 h 922"/>
                <a:gd name="T84" fmla="*/ 310 w 987"/>
                <a:gd name="T85" fmla="*/ 634 h 922"/>
                <a:gd name="T86" fmla="*/ 364 w 987"/>
                <a:gd name="T87" fmla="*/ 584 h 922"/>
                <a:gd name="T88" fmla="*/ 419 w 987"/>
                <a:gd name="T89" fmla="*/ 530 h 922"/>
                <a:gd name="T90" fmla="*/ 475 w 987"/>
                <a:gd name="T91" fmla="*/ 474 h 922"/>
                <a:gd name="T92" fmla="*/ 530 w 987"/>
                <a:gd name="T93" fmla="*/ 418 h 922"/>
                <a:gd name="T94" fmla="*/ 583 w 987"/>
                <a:gd name="T95" fmla="*/ 361 h 922"/>
                <a:gd name="T96" fmla="*/ 634 w 987"/>
                <a:gd name="T97" fmla="*/ 305 h 922"/>
                <a:gd name="T98" fmla="*/ 726 w 987"/>
                <a:gd name="T99" fmla="*/ 203 h 922"/>
                <a:gd name="T100" fmla="*/ 800 w 987"/>
                <a:gd name="T101" fmla="*/ 119 h 922"/>
                <a:gd name="T102" fmla="*/ 849 w 987"/>
                <a:gd name="T103" fmla="*/ 61 h 922"/>
                <a:gd name="T104" fmla="*/ 867 w 987"/>
                <a:gd name="T105" fmla="*/ 40 h 922"/>
                <a:gd name="T106" fmla="*/ 987 w 987"/>
                <a:gd name="T107" fmla="*/ 0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7" h="922">
                  <a:moveTo>
                    <a:pt x="987" y="0"/>
                  </a:moveTo>
                  <a:lnTo>
                    <a:pt x="980" y="8"/>
                  </a:lnTo>
                  <a:lnTo>
                    <a:pt x="962" y="32"/>
                  </a:lnTo>
                  <a:lnTo>
                    <a:pt x="931" y="70"/>
                  </a:lnTo>
                  <a:lnTo>
                    <a:pt x="890" y="119"/>
                  </a:lnTo>
                  <a:lnTo>
                    <a:pt x="841" y="178"/>
                  </a:lnTo>
                  <a:lnTo>
                    <a:pt x="782" y="244"/>
                  </a:lnTo>
                  <a:lnTo>
                    <a:pt x="717" y="316"/>
                  </a:lnTo>
                  <a:lnTo>
                    <a:pt x="647" y="394"/>
                  </a:lnTo>
                  <a:lnTo>
                    <a:pt x="609" y="432"/>
                  </a:lnTo>
                  <a:lnTo>
                    <a:pt x="571" y="472"/>
                  </a:lnTo>
                  <a:lnTo>
                    <a:pt x="532" y="512"/>
                  </a:lnTo>
                  <a:lnTo>
                    <a:pt x="492" y="551"/>
                  </a:lnTo>
                  <a:lnTo>
                    <a:pt x="451" y="589"/>
                  </a:lnTo>
                  <a:lnTo>
                    <a:pt x="410" y="628"/>
                  </a:lnTo>
                  <a:lnTo>
                    <a:pt x="370" y="665"/>
                  </a:lnTo>
                  <a:lnTo>
                    <a:pt x="328" y="702"/>
                  </a:lnTo>
                  <a:lnTo>
                    <a:pt x="286" y="736"/>
                  </a:lnTo>
                  <a:lnTo>
                    <a:pt x="244" y="770"/>
                  </a:lnTo>
                  <a:lnTo>
                    <a:pt x="204" y="800"/>
                  </a:lnTo>
                  <a:lnTo>
                    <a:pt x="163" y="830"/>
                  </a:lnTo>
                  <a:lnTo>
                    <a:pt x="122" y="857"/>
                  </a:lnTo>
                  <a:lnTo>
                    <a:pt x="82" y="881"/>
                  </a:lnTo>
                  <a:lnTo>
                    <a:pt x="44" y="903"/>
                  </a:lnTo>
                  <a:lnTo>
                    <a:pt x="6" y="922"/>
                  </a:lnTo>
                  <a:lnTo>
                    <a:pt x="4" y="921"/>
                  </a:lnTo>
                  <a:lnTo>
                    <a:pt x="0" y="919"/>
                  </a:lnTo>
                  <a:lnTo>
                    <a:pt x="0" y="916"/>
                  </a:lnTo>
                  <a:lnTo>
                    <a:pt x="1" y="910"/>
                  </a:lnTo>
                  <a:lnTo>
                    <a:pt x="3" y="904"/>
                  </a:lnTo>
                  <a:lnTo>
                    <a:pt x="8" y="896"/>
                  </a:lnTo>
                  <a:lnTo>
                    <a:pt x="16" y="886"/>
                  </a:lnTo>
                  <a:lnTo>
                    <a:pt x="28" y="873"/>
                  </a:lnTo>
                  <a:lnTo>
                    <a:pt x="44" y="856"/>
                  </a:lnTo>
                  <a:lnTo>
                    <a:pt x="65" y="837"/>
                  </a:lnTo>
                  <a:lnTo>
                    <a:pt x="90" y="814"/>
                  </a:lnTo>
                  <a:lnTo>
                    <a:pt x="122" y="787"/>
                  </a:lnTo>
                  <a:lnTo>
                    <a:pt x="161" y="757"/>
                  </a:lnTo>
                  <a:lnTo>
                    <a:pt x="206" y="721"/>
                  </a:lnTo>
                  <a:lnTo>
                    <a:pt x="231" y="702"/>
                  </a:lnTo>
                  <a:lnTo>
                    <a:pt x="257" y="681"/>
                  </a:lnTo>
                  <a:lnTo>
                    <a:pt x="282" y="658"/>
                  </a:lnTo>
                  <a:lnTo>
                    <a:pt x="310" y="634"/>
                  </a:lnTo>
                  <a:lnTo>
                    <a:pt x="364" y="584"/>
                  </a:lnTo>
                  <a:lnTo>
                    <a:pt x="419" y="530"/>
                  </a:lnTo>
                  <a:lnTo>
                    <a:pt x="475" y="474"/>
                  </a:lnTo>
                  <a:lnTo>
                    <a:pt x="530" y="418"/>
                  </a:lnTo>
                  <a:lnTo>
                    <a:pt x="583" y="361"/>
                  </a:lnTo>
                  <a:lnTo>
                    <a:pt x="634" y="305"/>
                  </a:lnTo>
                  <a:lnTo>
                    <a:pt x="726" y="203"/>
                  </a:lnTo>
                  <a:lnTo>
                    <a:pt x="800" y="119"/>
                  </a:lnTo>
                  <a:lnTo>
                    <a:pt x="849" y="61"/>
                  </a:lnTo>
                  <a:lnTo>
                    <a:pt x="867" y="40"/>
                  </a:lnTo>
                  <a:lnTo>
                    <a:pt x="987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25"/>
            <p:cNvSpPr>
              <a:spLocks/>
            </p:cNvSpPr>
            <p:nvPr/>
          </p:nvSpPr>
          <p:spPr bwMode="auto">
            <a:xfrm>
              <a:off x="3097213" y="4903788"/>
              <a:ext cx="60325" cy="82550"/>
            </a:xfrm>
            <a:custGeom>
              <a:avLst/>
              <a:gdLst>
                <a:gd name="T0" fmla="*/ 581 w 581"/>
                <a:gd name="T1" fmla="*/ 0 h 781"/>
                <a:gd name="T2" fmla="*/ 578 w 581"/>
                <a:gd name="T3" fmla="*/ 8 h 781"/>
                <a:gd name="T4" fmla="*/ 567 w 581"/>
                <a:gd name="T5" fmla="*/ 29 h 781"/>
                <a:gd name="T6" fmla="*/ 550 w 581"/>
                <a:gd name="T7" fmla="*/ 62 h 781"/>
                <a:gd name="T8" fmla="*/ 527 w 581"/>
                <a:gd name="T9" fmla="*/ 105 h 781"/>
                <a:gd name="T10" fmla="*/ 500 w 581"/>
                <a:gd name="T11" fmla="*/ 157 h 781"/>
                <a:gd name="T12" fmla="*/ 468 w 581"/>
                <a:gd name="T13" fmla="*/ 215 h 781"/>
                <a:gd name="T14" fmla="*/ 434 w 581"/>
                <a:gd name="T15" fmla="*/ 279 h 781"/>
                <a:gd name="T16" fmla="*/ 399 w 581"/>
                <a:gd name="T17" fmla="*/ 346 h 781"/>
                <a:gd name="T18" fmla="*/ 361 w 581"/>
                <a:gd name="T19" fmla="*/ 413 h 781"/>
                <a:gd name="T20" fmla="*/ 324 w 581"/>
                <a:gd name="T21" fmla="*/ 481 h 781"/>
                <a:gd name="T22" fmla="*/ 288 w 581"/>
                <a:gd name="T23" fmla="*/ 547 h 781"/>
                <a:gd name="T24" fmla="*/ 252 w 581"/>
                <a:gd name="T25" fmla="*/ 609 h 781"/>
                <a:gd name="T26" fmla="*/ 218 w 581"/>
                <a:gd name="T27" fmla="*/ 665 h 781"/>
                <a:gd name="T28" fmla="*/ 189 w 581"/>
                <a:gd name="T29" fmla="*/ 713 h 781"/>
                <a:gd name="T30" fmla="*/ 175 w 581"/>
                <a:gd name="T31" fmla="*/ 734 h 781"/>
                <a:gd name="T32" fmla="*/ 162 w 581"/>
                <a:gd name="T33" fmla="*/ 753 h 781"/>
                <a:gd name="T34" fmla="*/ 151 w 581"/>
                <a:gd name="T35" fmla="*/ 769 h 781"/>
                <a:gd name="T36" fmla="*/ 141 w 581"/>
                <a:gd name="T37" fmla="*/ 781 h 781"/>
                <a:gd name="T38" fmla="*/ 0 w 581"/>
                <a:gd name="T39" fmla="*/ 781 h 781"/>
                <a:gd name="T40" fmla="*/ 14 w 581"/>
                <a:gd name="T41" fmla="*/ 768 h 781"/>
                <a:gd name="T42" fmla="*/ 48 w 581"/>
                <a:gd name="T43" fmla="*/ 731 h 781"/>
                <a:gd name="T44" fmla="*/ 72 w 581"/>
                <a:gd name="T45" fmla="*/ 707 h 781"/>
                <a:gd name="T46" fmla="*/ 98 w 581"/>
                <a:gd name="T47" fmla="*/ 677 h 781"/>
                <a:gd name="T48" fmla="*/ 127 w 581"/>
                <a:gd name="T49" fmla="*/ 645 h 781"/>
                <a:gd name="T50" fmla="*/ 156 w 581"/>
                <a:gd name="T51" fmla="*/ 609 h 781"/>
                <a:gd name="T52" fmla="*/ 186 w 581"/>
                <a:gd name="T53" fmla="*/ 571 h 781"/>
                <a:gd name="T54" fmla="*/ 215 w 581"/>
                <a:gd name="T55" fmla="*/ 532 h 781"/>
                <a:gd name="T56" fmla="*/ 244 w 581"/>
                <a:gd name="T57" fmla="*/ 492 h 781"/>
                <a:gd name="T58" fmla="*/ 271 w 581"/>
                <a:gd name="T59" fmla="*/ 452 h 781"/>
                <a:gd name="T60" fmla="*/ 284 w 581"/>
                <a:gd name="T61" fmla="*/ 432 h 781"/>
                <a:gd name="T62" fmla="*/ 295 w 581"/>
                <a:gd name="T63" fmla="*/ 412 h 781"/>
                <a:gd name="T64" fmla="*/ 305 w 581"/>
                <a:gd name="T65" fmla="*/ 393 h 781"/>
                <a:gd name="T66" fmla="*/ 315 w 581"/>
                <a:gd name="T67" fmla="*/ 373 h 781"/>
                <a:gd name="T68" fmla="*/ 323 w 581"/>
                <a:gd name="T69" fmla="*/ 354 h 781"/>
                <a:gd name="T70" fmla="*/ 330 w 581"/>
                <a:gd name="T71" fmla="*/ 336 h 781"/>
                <a:gd name="T72" fmla="*/ 337 w 581"/>
                <a:gd name="T73" fmla="*/ 318 h 781"/>
                <a:gd name="T74" fmla="*/ 341 w 581"/>
                <a:gd name="T75" fmla="*/ 301 h 781"/>
                <a:gd name="T76" fmla="*/ 349 w 581"/>
                <a:gd name="T77" fmla="*/ 267 h 781"/>
                <a:gd name="T78" fmla="*/ 357 w 581"/>
                <a:gd name="T79" fmla="*/ 237 h 781"/>
                <a:gd name="T80" fmla="*/ 365 w 581"/>
                <a:gd name="T81" fmla="*/ 208 h 781"/>
                <a:gd name="T82" fmla="*/ 373 w 581"/>
                <a:gd name="T83" fmla="*/ 181 h 781"/>
                <a:gd name="T84" fmla="*/ 391 w 581"/>
                <a:gd name="T85" fmla="*/ 133 h 781"/>
                <a:gd name="T86" fmla="*/ 406 w 581"/>
                <a:gd name="T87" fmla="*/ 93 h 781"/>
                <a:gd name="T88" fmla="*/ 420 w 581"/>
                <a:gd name="T89" fmla="*/ 62 h 781"/>
                <a:gd name="T90" fmla="*/ 431 w 581"/>
                <a:gd name="T91" fmla="*/ 39 h 781"/>
                <a:gd name="T92" fmla="*/ 438 w 581"/>
                <a:gd name="T93" fmla="*/ 25 h 781"/>
                <a:gd name="T94" fmla="*/ 442 w 581"/>
                <a:gd name="T95" fmla="*/ 21 h 781"/>
                <a:gd name="T96" fmla="*/ 581 w 581"/>
                <a:gd name="T97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81" h="781">
                  <a:moveTo>
                    <a:pt x="581" y="0"/>
                  </a:moveTo>
                  <a:lnTo>
                    <a:pt x="578" y="8"/>
                  </a:lnTo>
                  <a:lnTo>
                    <a:pt x="567" y="29"/>
                  </a:lnTo>
                  <a:lnTo>
                    <a:pt x="550" y="62"/>
                  </a:lnTo>
                  <a:lnTo>
                    <a:pt x="527" y="105"/>
                  </a:lnTo>
                  <a:lnTo>
                    <a:pt x="500" y="157"/>
                  </a:lnTo>
                  <a:lnTo>
                    <a:pt x="468" y="215"/>
                  </a:lnTo>
                  <a:lnTo>
                    <a:pt x="434" y="279"/>
                  </a:lnTo>
                  <a:lnTo>
                    <a:pt x="399" y="346"/>
                  </a:lnTo>
                  <a:lnTo>
                    <a:pt x="361" y="413"/>
                  </a:lnTo>
                  <a:lnTo>
                    <a:pt x="324" y="481"/>
                  </a:lnTo>
                  <a:lnTo>
                    <a:pt x="288" y="547"/>
                  </a:lnTo>
                  <a:lnTo>
                    <a:pt x="252" y="609"/>
                  </a:lnTo>
                  <a:lnTo>
                    <a:pt x="218" y="665"/>
                  </a:lnTo>
                  <a:lnTo>
                    <a:pt x="189" y="713"/>
                  </a:lnTo>
                  <a:lnTo>
                    <a:pt x="175" y="734"/>
                  </a:lnTo>
                  <a:lnTo>
                    <a:pt x="162" y="753"/>
                  </a:lnTo>
                  <a:lnTo>
                    <a:pt x="151" y="769"/>
                  </a:lnTo>
                  <a:lnTo>
                    <a:pt x="141" y="781"/>
                  </a:lnTo>
                  <a:lnTo>
                    <a:pt x="0" y="781"/>
                  </a:lnTo>
                  <a:lnTo>
                    <a:pt x="14" y="768"/>
                  </a:lnTo>
                  <a:lnTo>
                    <a:pt x="48" y="731"/>
                  </a:lnTo>
                  <a:lnTo>
                    <a:pt x="72" y="707"/>
                  </a:lnTo>
                  <a:lnTo>
                    <a:pt x="98" y="677"/>
                  </a:lnTo>
                  <a:lnTo>
                    <a:pt x="127" y="645"/>
                  </a:lnTo>
                  <a:lnTo>
                    <a:pt x="156" y="609"/>
                  </a:lnTo>
                  <a:lnTo>
                    <a:pt x="186" y="571"/>
                  </a:lnTo>
                  <a:lnTo>
                    <a:pt x="215" y="532"/>
                  </a:lnTo>
                  <a:lnTo>
                    <a:pt x="244" y="492"/>
                  </a:lnTo>
                  <a:lnTo>
                    <a:pt x="271" y="452"/>
                  </a:lnTo>
                  <a:lnTo>
                    <a:pt x="284" y="432"/>
                  </a:lnTo>
                  <a:lnTo>
                    <a:pt x="295" y="412"/>
                  </a:lnTo>
                  <a:lnTo>
                    <a:pt x="305" y="393"/>
                  </a:lnTo>
                  <a:lnTo>
                    <a:pt x="315" y="373"/>
                  </a:lnTo>
                  <a:lnTo>
                    <a:pt x="323" y="354"/>
                  </a:lnTo>
                  <a:lnTo>
                    <a:pt x="330" y="336"/>
                  </a:lnTo>
                  <a:lnTo>
                    <a:pt x="337" y="318"/>
                  </a:lnTo>
                  <a:lnTo>
                    <a:pt x="341" y="301"/>
                  </a:lnTo>
                  <a:lnTo>
                    <a:pt x="349" y="267"/>
                  </a:lnTo>
                  <a:lnTo>
                    <a:pt x="357" y="237"/>
                  </a:lnTo>
                  <a:lnTo>
                    <a:pt x="365" y="208"/>
                  </a:lnTo>
                  <a:lnTo>
                    <a:pt x="373" y="181"/>
                  </a:lnTo>
                  <a:lnTo>
                    <a:pt x="391" y="133"/>
                  </a:lnTo>
                  <a:lnTo>
                    <a:pt x="406" y="93"/>
                  </a:lnTo>
                  <a:lnTo>
                    <a:pt x="420" y="62"/>
                  </a:lnTo>
                  <a:lnTo>
                    <a:pt x="431" y="39"/>
                  </a:lnTo>
                  <a:lnTo>
                    <a:pt x="438" y="25"/>
                  </a:lnTo>
                  <a:lnTo>
                    <a:pt x="442" y="21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26"/>
            <p:cNvSpPr>
              <a:spLocks/>
            </p:cNvSpPr>
            <p:nvPr/>
          </p:nvSpPr>
          <p:spPr bwMode="auto">
            <a:xfrm>
              <a:off x="3087688" y="4906963"/>
              <a:ext cx="46038" cy="77788"/>
            </a:xfrm>
            <a:custGeom>
              <a:avLst/>
              <a:gdLst>
                <a:gd name="T0" fmla="*/ 415 w 431"/>
                <a:gd name="T1" fmla="*/ 24 h 728"/>
                <a:gd name="T2" fmla="*/ 367 w 431"/>
                <a:gd name="T3" fmla="*/ 128 h 728"/>
                <a:gd name="T4" fmla="*/ 319 w 431"/>
                <a:gd name="T5" fmla="*/ 225 h 728"/>
                <a:gd name="T6" fmla="*/ 262 w 431"/>
                <a:gd name="T7" fmla="*/ 332 h 728"/>
                <a:gd name="T8" fmla="*/ 202 w 431"/>
                <a:gd name="T9" fmla="*/ 435 h 728"/>
                <a:gd name="T10" fmla="*/ 158 w 431"/>
                <a:gd name="T11" fmla="*/ 504 h 728"/>
                <a:gd name="T12" fmla="*/ 129 w 431"/>
                <a:gd name="T13" fmla="*/ 541 h 728"/>
                <a:gd name="T14" fmla="*/ 103 w 431"/>
                <a:gd name="T15" fmla="*/ 573 h 728"/>
                <a:gd name="T16" fmla="*/ 77 w 431"/>
                <a:gd name="T17" fmla="*/ 594 h 728"/>
                <a:gd name="T18" fmla="*/ 55 w 431"/>
                <a:gd name="T19" fmla="*/ 608 h 728"/>
                <a:gd name="T20" fmla="*/ 36 w 431"/>
                <a:gd name="T21" fmla="*/ 620 h 728"/>
                <a:gd name="T22" fmla="*/ 22 w 431"/>
                <a:gd name="T23" fmla="*/ 633 h 728"/>
                <a:gd name="T24" fmla="*/ 11 w 431"/>
                <a:gd name="T25" fmla="*/ 646 h 728"/>
                <a:gd name="T26" fmla="*/ 4 w 431"/>
                <a:gd name="T27" fmla="*/ 661 h 728"/>
                <a:gd name="T28" fmla="*/ 1 w 431"/>
                <a:gd name="T29" fmla="*/ 674 h 728"/>
                <a:gd name="T30" fmla="*/ 1 w 431"/>
                <a:gd name="T31" fmla="*/ 687 h 728"/>
                <a:gd name="T32" fmla="*/ 3 w 431"/>
                <a:gd name="T33" fmla="*/ 698 h 728"/>
                <a:gd name="T34" fmla="*/ 9 w 431"/>
                <a:gd name="T35" fmla="*/ 709 h 728"/>
                <a:gd name="T36" fmla="*/ 17 w 431"/>
                <a:gd name="T37" fmla="*/ 718 h 728"/>
                <a:gd name="T38" fmla="*/ 28 w 431"/>
                <a:gd name="T39" fmla="*/ 724 h 728"/>
                <a:gd name="T40" fmla="*/ 41 w 431"/>
                <a:gd name="T41" fmla="*/ 727 h 728"/>
                <a:gd name="T42" fmla="*/ 57 w 431"/>
                <a:gd name="T43" fmla="*/ 728 h 728"/>
                <a:gd name="T44" fmla="*/ 74 w 431"/>
                <a:gd name="T45" fmla="*/ 725 h 728"/>
                <a:gd name="T46" fmla="*/ 93 w 431"/>
                <a:gd name="T47" fmla="*/ 719 h 728"/>
                <a:gd name="T48" fmla="*/ 115 w 431"/>
                <a:gd name="T49" fmla="*/ 709 h 728"/>
                <a:gd name="T50" fmla="*/ 137 w 431"/>
                <a:gd name="T51" fmla="*/ 693 h 728"/>
                <a:gd name="T52" fmla="*/ 162 w 431"/>
                <a:gd name="T53" fmla="*/ 671 h 728"/>
                <a:gd name="T54" fmla="*/ 188 w 431"/>
                <a:gd name="T55" fmla="*/ 642 h 728"/>
                <a:gd name="T56" fmla="*/ 215 w 431"/>
                <a:gd name="T57" fmla="*/ 608 h 728"/>
                <a:gd name="T58" fmla="*/ 242 w 431"/>
                <a:gd name="T59" fmla="*/ 569 h 728"/>
                <a:gd name="T60" fmla="*/ 271 w 431"/>
                <a:gd name="T61" fmla="*/ 525 h 728"/>
                <a:gd name="T62" fmla="*/ 297 w 431"/>
                <a:gd name="T63" fmla="*/ 478 h 728"/>
                <a:gd name="T64" fmla="*/ 324 w 431"/>
                <a:gd name="T65" fmla="*/ 429 h 728"/>
                <a:gd name="T66" fmla="*/ 348 w 431"/>
                <a:gd name="T67" fmla="*/ 377 h 728"/>
                <a:gd name="T68" fmla="*/ 370 w 431"/>
                <a:gd name="T69" fmla="*/ 324 h 728"/>
                <a:gd name="T70" fmla="*/ 390 w 431"/>
                <a:gd name="T71" fmla="*/ 271 h 728"/>
                <a:gd name="T72" fmla="*/ 406 w 431"/>
                <a:gd name="T73" fmla="*/ 218 h 728"/>
                <a:gd name="T74" fmla="*/ 418 w 431"/>
                <a:gd name="T75" fmla="*/ 165 h 728"/>
                <a:gd name="T76" fmla="*/ 427 w 431"/>
                <a:gd name="T77" fmla="*/ 115 h 728"/>
                <a:gd name="T78" fmla="*/ 431 w 431"/>
                <a:gd name="T79" fmla="*/ 66 h 728"/>
                <a:gd name="T80" fmla="*/ 429 w 431"/>
                <a:gd name="T81" fmla="*/ 22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728">
                  <a:moveTo>
                    <a:pt x="426" y="0"/>
                  </a:moveTo>
                  <a:lnTo>
                    <a:pt x="415" y="24"/>
                  </a:lnTo>
                  <a:lnTo>
                    <a:pt x="387" y="86"/>
                  </a:lnTo>
                  <a:lnTo>
                    <a:pt x="367" y="128"/>
                  </a:lnTo>
                  <a:lnTo>
                    <a:pt x="344" y="174"/>
                  </a:lnTo>
                  <a:lnTo>
                    <a:pt x="319" y="225"/>
                  </a:lnTo>
                  <a:lnTo>
                    <a:pt x="291" y="278"/>
                  </a:lnTo>
                  <a:lnTo>
                    <a:pt x="262" y="332"/>
                  </a:lnTo>
                  <a:lnTo>
                    <a:pt x="232" y="384"/>
                  </a:lnTo>
                  <a:lnTo>
                    <a:pt x="202" y="435"/>
                  </a:lnTo>
                  <a:lnTo>
                    <a:pt x="173" y="482"/>
                  </a:lnTo>
                  <a:lnTo>
                    <a:pt x="158" y="504"/>
                  </a:lnTo>
                  <a:lnTo>
                    <a:pt x="143" y="524"/>
                  </a:lnTo>
                  <a:lnTo>
                    <a:pt x="129" y="541"/>
                  </a:lnTo>
                  <a:lnTo>
                    <a:pt x="116" y="559"/>
                  </a:lnTo>
                  <a:lnTo>
                    <a:pt x="103" y="573"/>
                  </a:lnTo>
                  <a:lnTo>
                    <a:pt x="89" y="584"/>
                  </a:lnTo>
                  <a:lnTo>
                    <a:pt x="77" y="594"/>
                  </a:lnTo>
                  <a:lnTo>
                    <a:pt x="66" y="602"/>
                  </a:lnTo>
                  <a:lnTo>
                    <a:pt x="55" y="608"/>
                  </a:lnTo>
                  <a:lnTo>
                    <a:pt x="46" y="614"/>
                  </a:lnTo>
                  <a:lnTo>
                    <a:pt x="36" y="620"/>
                  </a:lnTo>
                  <a:lnTo>
                    <a:pt x="28" y="626"/>
                  </a:lnTo>
                  <a:lnTo>
                    <a:pt x="22" y="633"/>
                  </a:lnTo>
                  <a:lnTo>
                    <a:pt x="16" y="640"/>
                  </a:lnTo>
                  <a:lnTo>
                    <a:pt x="11" y="646"/>
                  </a:lnTo>
                  <a:lnTo>
                    <a:pt x="7" y="653"/>
                  </a:lnTo>
                  <a:lnTo>
                    <a:pt x="4" y="661"/>
                  </a:lnTo>
                  <a:lnTo>
                    <a:pt x="2" y="668"/>
                  </a:lnTo>
                  <a:lnTo>
                    <a:pt x="1" y="674"/>
                  </a:lnTo>
                  <a:lnTo>
                    <a:pt x="0" y="680"/>
                  </a:lnTo>
                  <a:lnTo>
                    <a:pt x="1" y="687"/>
                  </a:lnTo>
                  <a:lnTo>
                    <a:pt x="1" y="693"/>
                  </a:lnTo>
                  <a:lnTo>
                    <a:pt x="3" y="698"/>
                  </a:lnTo>
                  <a:lnTo>
                    <a:pt x="6" y="703"/>
                  </a:lnTo>
                  <a:lnTo>
                    <a:pt x="9" y="709"/>
                  </a:lnTo>
                  <a:lnTo>
                    <a:pt x="12" y="714"/>
                  </a:lnTo>
                  <a:lnTo>
                    <a:pt x="17" y="718"/>
                  </a:lnTo>
                  <a:lnTo>
                    <a:pt x="22" y="721"/>
                  </a:lnTo>
                  <a:lnTo>
                    <a:pt x="28" y="724"/>
                  </a:lnTo>
                  <a:lnTo>
                    <a:pt x="34" y="726"/>
                  </a:lnTo>
                  <a:lnTo>
                    <a:pt x="41" y="727"/>
                  </a:lnTo>
                  <a:lnTo>
                    <a:pt x="49" y="728"/>
                  </a:lnTo>
                  <a:lnTo>
                    <a:pt x="57" y="728"/>
                  </a:lnTo>
                  <a:lnTo>
                    <a:pt x="65" y="727"/>
                  </a:lnTo>
                  <a:lnTo>
                    <a:pt x="74" y="725"/>
                  </a:lnTo>
                  <a:lnTo>
                    <a:pt x="83" y="723"/>
                  </a:lnTo>
                  <a:lnTo>
                    <a:pt x="93" y="719"/>
                  </a:lnTo>
                  <a:lnTo>
                    <a:pt x="104" y="714"/>
                  </a:lnTo>
                  <a:lnTo>
                    <a:pt x="115" y="709"/>
                  </a:lnTo>
                  <a:lnTo>
                    <a:pt x="126" y="701"/>
                  </a:lnTo>
                  <a:lnTo>
                    <a:pt x="137" y="693"/>
                  </a:lnTo>
                  <a:lnTo>
                    <a:pt x="149" y="683"/>
                  </a:lnTo>
                  <a:lnTo>
                    <a:pt x="162" y="671"/>
                  </a:lnTo>
                  <a:lnTo>
                    <a:pt x="175" y="658"/>
                  </a:lnTo>
                  <a:lnTo>
                    <a:pt x="188" y="642"/>
                  </a:lnTo>
                  <a:lnTo>
                    <a:pt x="201" y="626"/>
                  </a:lnTo>
                  <a:lnTo>
                    <a:pt x="215" y="608"/>
                  </a:lnTo>
                  <a:lnTo>
                    <a:pt x="229" y="589"/>
                  </a:lnTo>
                  <a:lnTo>
                    <a:pt x="242" y="569"/>
                  </a:lnTo>
                  <a:lnTo>
                    <a:pt x="256" y="547"/>
                  </a:lnTo>
                  <a:lnTo>
                    <a:pt x="271" y="525"/>
                  </a:lnTo>
                  <a:lnTo>
                    <a:pt x="284" y="503"/>
                  </a:lnTo>
                  <a:lnTo>
                    <a:pt x="297" y="478"/>
                  </a:lnTo>
                  <a:lnTo>
                    <a:pt x="310" y="454"/>
                  </a:lnTo>
                  <a:lnTo>
                    <a:pt x="324" y="429"/>
                  </a:lnTo>
                  <a:lnTo>
                    <a:pt x="336" y="404"/>
                  </a:lnTo>
                  <a:lnTo>
                    <a:pt x="348" y="377"/>
                  </a:lnTo>
                  <a:lnTo>
                    <a:pt x="359" y="351"/>
                  </a:lnTo>
                  <a:lnTo>
                    <a:pt x="370" y="324"/>
                  </a:lnTo>
                  <a:lnTo>
                    <a:pt x="380" y="298"/>
                  </a:lnTo>
                  <a:lnTo>
                    <a:pt x="390" y="271"/>
                  </a:lnTo>
                  <a:lnTo>
                    <a:pt x="398" y="245"/>
                  </a:lnTo>
                  <a:lnTo>
                    <a:pt x="406" y="218"/>
                  </a:lnTo>
                  <a:lnTo>
                    <a:pt x="412" y="192"/>
                  </a:lnTo>
                  <a:lnTo>
                    <a:pt x="418" y="165"/>
                  </a:lnTo>
                  <a:lnTo>
                    <a:pt x="424" y="140"/>
                  </a:lnTo>
                  <a:lnTo>
                    <a:pt x="427" y="115"/>
                  </a:lnTo>
                  <a:lnTo>
                    <a:pt x="430" y="91"/>
                  </a:lnTo>
                  <a:lnTo>
                    <a:pt x="431" y="66"/>
                  </a:lnTo>
                  <a:lnTo>
                    <a:pt x="431" y="44"/>
                  </a:lnTo>
                  <a:lnTo>
                    <a:pt x="429" y="22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27"/>
            <p:cNvSpPr>
              <a:spLocks/>
            </p:cNvSpPr>
            <p:nvPr/>
          </p:nvSpPr>
          <p:spPr bwMode="auto">
            <a:xfrm>
              <a:off x="3119438" y="4914901"/>
              <a:ext cx="53975" cy="69850"/>
            </a:xfrm>
            <a:custGeom>
              <a:avLst/>
              <a:gdLst>
                <a:gd name="T0" fmla="*/ 514 w 514"/>
                <a:gd name="T1" fmla="*/ 10 h 655"/>
                <a:gd name="T2" fmla="*/ 497 w 514"/>
                <a:gd name="T3" fmla="*/ 33 h 655"/>
                <a:gd name="T4" fmla="*/ 453 w 514"/>
                <a:gd name="T5" fmla="*/ 93 h 655"/>
                <a:gd name="T6" fmla="*/ 388 w 514"/>
                <a:gd name="T7" fmla="*/ 180 h 655"/>
                <a:gd name="T8" fmla="*/ 313 w 514"/>
                <a:gd name="T9" fmla="*/ 283 h 655"/>
                <a:gd name="T10" fmla="*/ 234 w 514"/>
                <a:gd name="T11" fmla="*/ 391 h 655"/>
                <a:gd name="T12" fmla="*/ 159 w 514"/>
                <a:gd name="T13" fmla="*/ 492 h 655"/>
                <a:gd name="T14" fmla="*/ 96 w 514"/>
                <a:gd name="T15" fmla="*/ 575 h 655"/>
                <a:gd name="T16" fmla="*/ 53 w 514"/>
                <a:gd name="T17" fmla="*/ 631 h 655"/>
                <a:gd name="T18" fmla="*/ 46 w 514"/>
                <a:gd name="T19" fmla="*/ 640 h 655"/>
                <a:gd name="T20" fmla="*/ 39 w 514"/>
                <a:gd name="T21" fmla="*/ 646 h 655"/>
                <a:gd name="T22" fmla="*/ 32 w 514"/>
                <a:gd name="T23" fmla="*/ 651 h 655"/>
                <a:gd name="T24" fmla="*/ 26 w 514"/>
                <a:gd name="T25" fmla="*/ 654 h 655"/>
                <a:gd name="T26" fmla="*/ 21 w 514"/>
                <a:gd name="T27" fmla="*/ 655 h 655"/>
                <a:gd name="T28" fmla="*/ 15 w 514"/>
                <a:gd name="T29" fmla="*/ 654 h 655"/>
                <a:gd name="T30" fmla="*/ 11 w 514"/>
                <a:gd name="T31" fmla="*/ 652 h 655"/>
                <a:gd name="T32" fmla="*/ 7 w 514"/>
                <a:gd name="T33" fmla="*/ 647 h 655"/>
                <a:gd name="T34" fmla="*/ 4 w 514"/>
                <a:gd name="T35" fmla="*/ 642 h 655"/>
                <a:gd name="T36" fmla="*/ 2 w 514"/>
                <a:gd name="T37" fmla="*/ 634 h 655"/>
                <a:gd name="T38" fmla="*/ 0 w 514"/>
                <a:gd name="T39" fmla="*/ 626 h 655"/>
                <a:gd name="T40" fmla="*/ 0 w 514"/>
                <a:gd name="T41" fmla="*/ 616 h 655"/>
                <a:gd name="T42" fmla="*/ 0 w 514"/>
                <a:gd name="T43" fmla="*/ 605 h 655"/>
                <a:gd name="T44" fmla="*/ 0 w 514"/>
                <a:gd name="T45" fmla="*/ 593 h 655"/>
                <a:gd name="T46" fmla="*/ 2 w 514"/>
                <a:gd name="T47" fmla="*/ 578 h 655"/>
                <a:gd name="T48" fmla="*/ 5 w 514"/>
                <a:gd name="T49" fmla="*/ 564 h 655"/>
                <a:gd name="T50" fmla="*/ 9 w 514"/>
                <a:gd name="T51" fmla="*/ 548 h 655"/>
                <a:gd name="T52" fmla="*/ 13 w 514"/>
                <a:gd name="T53" fmla="*/ 530 h 655"/>
                <a:gd name="T54" fmla="*/ 20 w 514"/>
                <a:gd name="T55" fmla="*/ 512 h 655"/>
                <a:gd name="T56" fmla="*/ 27 w 514"/>
                <a:gd name="T57" fmla="*/ 494 h 655"/>
                <a:gd name="T58" fmla="*/ 35 w 514"/>
                <a:gd name="T59" fmla="*/ 473 h 655"/>
                <a:gd name="T60" fmla="*/ 44 w 514"/>
                <a:gd name="T61" fmla="*/ 453 h 655"/>
                <a:gd name="T62" fmla="*/ 55 w 514"/>
                <a:gd name="T63" fmla="*/ 431 h 655"/>
                <a:gd name="T64" fmla="*/ 67 w 514"/>
                <a:gd name="T65" fmla="*/ 409 h 655"/>
                <a:gd name="T66" fmla="*/ 81 w 514"/>
                <a:gd name="T67" fmla="*/ 386 h 655"/>
                <a:gd name="T68" fmla="*/ 95 w 514"/>
                <a:gd name="T69" fmla="*/ 362 h 655"/>
                <a:gd name="T70" fmla="*/ 111 w 514"/>
                <a:gd name="T71" fmla="*/ 338 h 655"/>
                <a:gd name="T72" fmla="*/ 129 w 514"/>
                <a:gd name="T73" fmla="*/ 313 h 655"/>
                <a:gd name="T74" fmla="*/ 147 w 514"/>
                <a:gd name="T75" fmla="*/ 288 h 655"/>
                <a:gd name="T76" fmla="*/ 167 w 514"/>
                <a:gd name="T77" fmla="*/ 262 h 655"/>
                <a:gd name="T78" fmla="*/ 190 w 514"/>
                <a:gd name="T79" fmla="*/ 237 h 655"/>
                <a:gd name="T80" fmla="*/ 213 w 514"/>
                <a:gd name="T81" fmla="*/ 210 h 655"/>
                <a:gd name="T82" fmla="*/ 260 w 514"/>
                <a:gd name="T83" fmla="*/ 163 h 655"/>
                <a:gd name="T84" fmla="*/ 301 w 514"/>
                <a:gd name="T85" fmla="*/ 122 h 655"/>
                <a:gd name="T86" fmla="*/ 337 w 514"/>
                <a:gd name="T87" fmla="*/ 88 h 655"/>
                <a:gd name="T88" fmla="*/ 370 w 514"/>
                <a:gd name="T89" fmla="*/ 61 h 655"/>
                <a:gd name="T90" fmla="*/ 384 w 514"/>
                <a:gd name="T91" fmla="*/ 49 h 655"/>
                <a:gd name="T92" fmla="*/ 399 w 514"/>
                <a:gd name="T93" fmla="*/ 40 h 655"/>
                <a:gd name="T94" fmla="*/ 411 w 514"/>
                <a:gd name="T95" fmla="*/ 31 h 655"/>
                <a:gd name="T96" fmla="*/ 423 w 514"/>
                <a:gd name="T97" fmla="*/ 24 h 655"/>
                <a:gd name="T98" fmla="*/ 433 w 514"/>
                <a:gd name="T99" fmla="*/ 18 h 655"/>
                <a:gd name="T100" fmla="*/ 443 w 514"/>
                <a:gd name="T101" fmla="*/ 13 h 655"/>
                <a:gd name="T102" fmla="*/ 453 w 514"/>
                <a:gd name="T103" fmla="*/ 9 h 655"/>
                <a:gd name="T104" fmla="*/ 461 w 514"/>
                <a:gd name="T105" fmla="*/ 6 h 655"/>
                <a:gd name="T106" fmla="*/ 475 w 514"/>
                <a:gd name="T107" fmla="*/ 2 h 655"/>
                <a:gd name="T108" fmla="*/ 487 w 514"/>
                <a:gd name="T109" fmla="*/ 0 h 655"/>
                <a:gd name="T110" fmla="*/ 496 w 514"/>
                <a:gd name="T111" fmla="*/ 1 h 655"/>
                <a:gd name="T112" fmla="*/ 504 w 514"/>
                <a:gd name="T113" fmla="*/ 3 h 655"/>
                <a:gd name="T114" fmla="*/ 512 w 514"/>
                <a:gd name="T115" fmla="*/ 8 h 655"/>
                <a:gd name="T116" fmla="*/ 514 w 514"/>
                <a:gd name="T117" fmla="*/ 1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4" h="655">
                  <a:moveTo>
                    <a:pt x="514" y="10"/>
                  </a:moveTo>
                  <a:lnTo>
                    <a:pt x="497" y="33"/>
                  </a:lnTo>
                  <a:lnTo>
                    <a:pt x="453" y="93"/>
                  </a:lnTo>
                  <a:lnTo>
                    <a:pt x="388" y="180"/>
                  </a:lnTo>
                  <a:lnTo>
                    <a:pt x="313" y="283"/>
                  </a:lnTo>
                  <a:lnTo>
                    <a:pt x="234" y="391"/>
                  </a:lnTo>
                  <a:lnTo>
                    <a:pt x="159" y="492"/>
                  </a:lnTo>
                  <a:lnTo>
                    <a:pt x="96" y="575"/>
                  </a:lnTo>
                  <a:lnTo>
                    <a:pt x="53" y="631"/>
                  </a:lnTo>
                  <a:lnTo>
                    <a:pt x="46" y="640"/>
                  </a:lnTo>
                  <a:lnTo>
                    <a:pt x="39" y="646"/>
                  </a:lnTo>
                  <a:lnTo>
                    <a:pt x="32" y="651"/>
                  </a:lnTo>
                  <a:lnTo>
                    <a:pt x="26" y="654"/>
                  </a:lnTo>
                  <a:lnTo>
                    <a:pt x="21" y="655"/>
                  </a:lnTo>
                  <a:lnTo>
                    <a:pt x="15" y="654"/>
                  </a:lnTo>
                  <a:lnTo>
                    <a:pt x="11" y="652"/>
                  </a:lnTo>
                  <a:lnTo>
                    <a:pt x="7" y="647"/>
                  </a:lnTo>
                  <a:lnTo>
                    <a:pt x="4" y="642"/>
                  </a:lnTo>
                  <a:lnTo>
                    <a:pt x="2" y="634"/>
                  </a:lnTo>
                  <a:lnTo>
                    <a:pt x="0" y="626"/>
                  </a:lnTo>
                  <a:lnTo>
                    <a:pt x="0" y="616"/>
                  </a:lnTo>
                  <a:lnTo>
                    <a:pt x="0" y="605"/>
                  </a:lnTo>
                  <a:lnTo>
                    <a:pt x="0" y="593"/>
                  </a:lnTo>
                  <a:lnTo>
                    <a:pt x="2" y="578"/>
                  </a:lnTo>
                  <a:lnTo>
                    <a:pt x="5" y="564"/>
                  </a:lnTo>
                  <a:lnTo>
                    <a:pt x="9" y="548"/>
                  </a:lnTo>
                  <a:lnTo>
                    <a:pt x="13" y="530"/>
                  </a:lnTo>
                  <a:lnTo>
                    <a:pt x="20" y="512"/>
                  </a:lnTo>
                  <a:lnTo>
                    <a:pt x="27" y="494"/>
                  </a:lnTo>
                  <a:lnTo>
                    <a:pt x="35" y="473"/>
                  </a:lnTo>
                  <a:lnTo>
                    <a:pt x="44" y="453"/>
                  </a:lnTo>
                  <a:lnTo>
                    <a:pt x="55" y="431"/>
                  </a:lnTo>
                  <a:lnTo>
                    <a:pt x="67" y="409"/>
                  </a:lnTo>
                  <a:lnTo>
                    <a:pt x="81" y="386"/>
                  </a:lnTo>
                  <a:lnTo>
                    <a:pt x="95" y="362"/>
                  </a:lnTo>
                  <a:lnTo>
                    <a:pt x="111" y="338"/>
                  </a:lnTo>
                  <a:lnTo>
                    <a:pt x="129" y="313"/>
                  </a:lnTo>
                  <a:lnTo>
                    <a:pt x="147" y="288"/>
                  </a:lnTo>
                  <a:lnTo>
                    <a:pt x="167" y="262"/>
                  </a:lnTo>
                  <a:lnTo>
                    <a:pt x="190" y="237"/>
                  </a:lnTo>
                  <a:lnTo>
                    <a:pt x="213" y="210"/>
                  </a:lnTo>
                  <a:lnTo>
                    <a:pt x="260" y="163"/>
                  </a:lnTo>
                  <a:lnTo>
                    <a:pt x="301" y="122"/>
                  </a:lnTo>
                  <a:lnTo>
                    <a:pt x="337" y="88"/>
                  </a:lnTo>
                  <a:lnTo>
                    <a:pt x="370" y="61"/>
                  </a:lnTo>
                  <a:lnTo>
                    <a:pt x="384" y="49"/>
                  </a:lnTo>
                  <a:lnTo>
                    <a:pt x="399" y="40"/>
                  </a:lnTo>
                  <a:lnTo>
                    <a:pt x="411" y="31"/>
                  </a:lnTo>
                  <a:lnTo>
                    <a:pt x="423" y="24"/>
                  </a:lnTo>
                  <a:lnTo>
                    <a:pt x="433" y="18"/>
                  </a:lnTo>
                  <a:lnTo>
                    <a:pt x="443" y="13"/>
                  </a:lnTo>
                  <a:lnTo>
                    <a:pt x="453" y="9"/>
                  </a:lnTo>
                  <a:lnTo>
                    <a:pt x="461" y="6"/>
                  </a:lnTo>
                  <a:lnTo>
                    <a:pt x="475" y="2"/>
                  </a:lnTo>
                  <a:lnTo>
                    <a:pt x="487" y="0"/>
                  </a:lnTo>
                  <a:lnTo>
                    <a:pt x="496" y="1"/>
                  </a:lnTo>
                  <a:lnTo>
                    <a:pt x="504" y="3"/>
                  </a:lnTo>
                  <a:lnTo>
                    <a:pt x="512" y="8"/>
                  </a:lnTo>
                  <a:lnTo>
                    <a:pt x="514" y="1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28"/>
            <p:cNvSpPr>
              <a:spLocks/>
            </p:cNvSpPr>
            <p:nvPr/>
          </p:nvSpPr>
          <p:spPr bwMode="auto">
            <a:xfrm>
              <a:off x="3144838" y="4911726"/>
              <a:ext cx="55563" cy="77788"/>
            </a:xfrm>
            <a:custGeom>
              <a:avLst/>
              <a:gdLst>
                <a:gd name="T0" fmla="*/ 521 w 521"/>
                <a:gd name="T1" fmla="*/ 40 h 741"/>
                <a:gd name="T2" fmla="*/ 513 w 521"/>
                <a:gd name="T3" fmla="*/ 63 h 741"/>
                <a:gd name="T4" fmla="*/ 491 w 521"/>
                <a:gd name="T5" fmla="*/ 123 h 741"/>
                <a:gd name="T6" fmla="*/ 459 w 521"/>
                <a:gd name="T7" fmla="*/ 209 h 741"/>
                <a:gd name="T8" fmla="*/ 421 w 521"/>
                <a:gd name="T9" fmla="*/ 311 h 741"/>
                <a:gd name="T10" fmla="*/ 399 w 521"/>
                <a:gd name="T11" fmla="*/ 364 h 741"/>
                <a:gd name="T12" fmla="*/ 378 w 521"/>
                <a:gd name="T13" fmla="*/ 416 h 741"/>
                <a:gd name="T14" fmla="*/ 357 w 521"/>
                <a:gd name="T15" fmla="*/ 467 h 741"/>
                <a:gd name="T16" fmla="*/ 335 w 521"/>
                <a:gd name="T17" fmla="*/ 514 h 741"/>
                <a:gd name="T18" fmla="*/ 315 w 521"/>
                <a:gd name="T19" fmla="*/ 556 h 741"/>
                <a:gd name="T20" fmla="*/ 294 w 521"/>
                <a:gd name="T21" fmla="*/ 592 h 741"/>
                <a:gd name="T22" fmla="*/ 285 w 521"/>
                <a:gd name="T23" fmla="*/ 608 h 741"/>
                <a:gd name="T24" fmla="*/ 277 w 521"/>
                <a:gd name="T25" fmla="*/ 622 h 741"/>
                <a:gd name="T26" fmla="*/ 268 w 521"/>
                <a:gd name="T27" fmla="*/ 633 h 741"/>
                <a:gd name="T28" fmla="*/ 261 w 521"/>
                <a:gd name="T29" fmla="*/ 641 h 741"/>
                <a:gd name="T30" fmla="*/ 253 w 521"/>
                <a:gd name="T31" fmla="*/ 648 h 741"/>
                <a:gd name="T32" fmla="*/ 244 w 521"/>
                <a:gd name="T33" fmla="*/ 655 h 741"/>
                <a:gd name="T34" fmla="*/ 235 w 521"/>
                <a:gd name="T35" fmla="*/ 662 h 741"/>
                <a:gd name="T36" fmla="*/ 226 w 521"/>
                <a:gd name="T37" fmla="*/ 669 h 741"/>
                <a:gd name="T38" fmla="*/ 207 w 521"/>
                <a:gd name="T39" fmla="*/ 681 h 741"/>
                <a:gd name="T40" fmla="*/ 186 w 521"/>
                <a:gd name="T41" fmla="*/ 691 h 741"/>
                <a:gd name="T42" fmla="*/ 165 w 521"/>
                <a:gd name="T43" fmla="*/ 700 h 741"/>
                <a:gd name="T44" fmla="*/ 143 w 521"/>
                <a:gd name="T45" fmla="*/ 708 h 741"/>
                <a:gd name="T46" fmla="*/ 121 w 521"/>
                <a:gd name="T47" fmla="*/ 715 h 741"/>
                <a:gd name="T48" fmla="*/ 101 w 521"/>
                <a:gd name="T49" fmla="*/ 722 h 741"/>
                <a:gd name="T50" fmla="*/ 61 w 521"/>
                <a:gd name="T51" fmla="*/ 731 h 741"/>
                <a:gd name="T52" fmla="*/ 29 w 521"/>
                <a:gd name="T53" fmla="*/ 737 h 741"/>
                <a:gd name="T54" fmla="*/ 8 w 521"/>
                <a:gd name="T55" fmla="*/ 740 h 741"/>
                <a:gd name="T56" fmla="*/ 0 w 521"/>
                <a:gd name="T57" fmla="*/ 741 h 741"/>
                <a:gd name="T58" fmla="*/ 13 w 521"/>
                <a:gd name="T59" fmla="*/ 731 h 741"/>
                <a:gd name="T60" fmla="*/ 48 w 521"/>
                <a:gd name="T61" fmla="*/ 701 h 741"/>
                <a:gd name="T62" fmla="*/ 70 w 521"/>
                <a:gd name="T63" fmla="*/ 680 h 741"/>
                <a:gd name="T64" fmla="*/ 97 w 521"/>
                <a:gd name="T65" fmla="*/ 656 h 741"/>
                <a:gd name="T66" fmla="*/ 124 w 521"/>
                <a:gd name="T67" fmla="*/ 629 h 741"/>
                <a:gd name="T68" fmla="*/ 153 w 521"/>
                <a:gd name="T69" fmla="*/ 598 h 741"/>
                <a:gd name="T70" fmla="*/ 182 w 521"/>
                <a:gd name="T71" fmla="*/ 567 h 741"/>
                <a:gd name="T72" fmla="*/ 211 w 521"/>
                <a:gd name="T73" fmla="*/ 533 h 741"/>
                <a:gd name="T74" fmla="*/ 224 w 521"/>
                <a:gd name="T75" fmla="*/ 516 h 741"/>
                <a:gd name="T76" fmla="*/ 237 w 521"/>
                <a:gd name="T77" fmla="*/ 498 h 741"/>
                <a:gd name="T78" fmla="*/ 250 w 521"/>
                <a:gd name="T79" fmla="*/ 481 h 741"/>
                <a:gd name="T80" fmla="*/ 262 w 521"/>
                <a:gd name="T81" fmla="*/ 463 h 741"/>
                <a:gd name="T82" fmla="*/ 273 w 521"/>
                <a:gd name="T83" fmla="*/ 444 h 741"/>
                <a:gd name="T84" fmla="*/ 283 w 521"/>
                <a:gd name="T85" fmla="*/ 427 h 741"/>
                <a:gd name="T86" fmla="*/ 292 w 521"/>
                <a:gd name="T87" fmla="*/ 409 h 741"/>
                <a:gd name="T88" fmla="*/ 302 w 521"/>
                <a:gd name="T89" fmla="*/ 390 h 741"/>
                <a:gd name="T90" fmla="*/ 308 w 521"/>
                <a:gd name="T91" fmla="*/ 373 h 741"/>
                <a:gd name="T92" fmla="*/ 314 w 521"/>
                <a:gd name="T93" fmla="*/ 356 h 741"/>
                <a:gd name="T94" fmla="*/ 318 w 521"/>
                <a:gd name="T95" fmla="*/ 338 h 741"/>
                <a:gd name="T96" fmla="*/ 321 w 521"/>
                <a:gd name="T97" fmla="*/ 321 h 741"/>
                <a:gd name="T98" fmla="*/ 325 w 521"/>
                <a:gd name="T99" fmla="*/ 287 h 741"/>
                <a:gd name="T100" fmla="*/ 331 w 521"/>
                <a:gd name="T101" fmla="*/ 256 h 741"/>
                <a:gd name="T102" fmla="*/ 337 w 521"/>
                <a:gd name="T103" fmla="*/ 224 h 741"/>
                <a:gd name="T104" fmla="*/ 344 w 521"/>
                <a:gd name="T105" fmla="*/ 195 h 741"/>
                <a:gd name="T106" fmla="*/ 352 w 521"/>
                <a:gd name="T107" fmla="*/ 167 h 741"/>
                <a:gd name="T108" fmla="*/ 361 w 521"/>
                <a:gd name="T109" fmla="*/ 141 h 741"/>
                <a:gd name="T110" fmla="*/ 370 w 521"/>
                <a:gd name="T111" fmla="*/ 115 h 741"/>
                <a:gd name="T112" fmla="*/ 378 w 521"/>
                <a:gd name="T113" fmla="*/ 93 h 741"/>
                <a:gd name="T114" fmla="*/ 394 w 521"/>
                <a:gd name="T115" fmla="*/ 54 h 741"/>
                <a:gd name="T116" fmla="*/ 407 w 521"/>
                <a:gd name="T117" fmla="*/ 25 h 741"/>
                <a:gd name="T118" fmla="*/ 417 w 521"/>
                <a:gd name="T119" fmla="*/ 7 h 741"/>
                <a:gd name="T120" fmla="*/ 421 w 521"/>
                <a:gd name="T121" fmla="*/ 0 h 741"/>
                <a:gd name="T122" fmla="*/ 521 w 521"/>
                <a:gd name="T123" fmla="*/ 40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1" h="741">
                  <a:moveTo>
                    <a:pt x="521" y="40"/>
                  </a:moveTo>
                  <a:lnTo>
                    <a:pt x="513" y="63"/>
                  </a:lnTo>
                  <a:lnTo>
                    <a:pt x="491" y="123"/>
                  </a:lnTo>
                  <a:lnTo>
                    <a:pt x="459" y="209"/>
                  </a:lnTo>
                  <a:lnTo>
                    <a:pt x="421" y="311"/>
                  </a:lnTo>
                  <a:lnTo>
                    <a:pt x="399" y="364"/>
                  </a:lnTo>
                  <a:lnTo>
                    <a:pt x="378" y="416"/>
                  </a:lnTo>
                  <a:lnTo>
                    <a:pt x="357" y="467"/>
                  </a:lnTo>
                  <a:lnTo>
                    <a:pt x="335" y="514"/>
                  </a:lnTo>
                  <a:lnTo>
                    <a:pt x="315" y="556"/>
                  </a:lnTo>
                  <a:lnTo>
                    <a:pt x="294" y="592"/>
                  </a:lnTo>
                  <a:lnTo>
                    <a:pt x="285" y="608"/>
                  </a:lnTo>
                  <a:lnTo>
                    <a:pt x="277" y="622"/>
                  </a:lnTo>
                  <a:lnTo>
                    <a:pt x="268" y="633"/>
                  </a:lnTo>
                  <a:lnTo>
                    <a:pt x="261" y="641"/>
                  </a:lnTo>
                  <a:lnTo>
                    <a:pt x="253" y="648"/>
                  </a:lnTo>
                  <a:lnTo>
                    <a:pt x="244" y="655"/>
                  </a:lnTo>
                  <a:lnTo>
                    <a:pt x="235" y="662"/>
                  </a:lnTo>
                  <a:lnTo>
                    <a:pt x="226" y="669"/>
                  </a:lnTo>
                  <a:lnTo>
                    <a:pt x="207" y="681"/>
                  </a:lnTo>
                  <a:lnTo>
                    <a:pt x="186" y="691"/>
                  </a:lnTo>
                  <a:lnTo>
                    <a:pt x="165" y="700"/>
                  </a:lnTo>
                  <a:lnTo>
                    <a:pt x="143" y="708"/>
                  </a:lnTo>
                  <a:lnTo>
                    <a:pt x="121" y="715"/>
                  </a:lnTo>
                  <a:lnTo>
                    <a:pt x="101" y="722"/>
                  </a:lnTo>
                  <a:lnTo>
                    <a:pt x="61" y="731"/>
                  </a:lnTo>
                  <a:lnTo>
                    <a:pt x="29" y="737"/>
                  </a:lnTo>
                  <a:lnTo>
                    <a:pt x="8" y="740"/>
                  </a:lnTo>
                  <a:lnTo>
                    <a:pt x="0" y="741"/>
                  </a:lnTo>
                  <a:lnTo>
                    <a:pt x="13" y="731"/>
                  </a:lnTo>
                  <a:lnTo>
                    <a:pt x="48" y="701"/>
                  </a:lnTo>
                  <a:lnTo>
                    <a:pt x="70" y="680"/>
                  </a:lnTo>
                  <a:lnTo>
                    <a:pt x="97" y="656"/>
                  </a:lnTo>
                  <a:lnTo>
                    <a:pt x="124" y="629"/>
                  </a:lnTo>
                  <a:lnTo>
                    <a:pt x="153" y="598"/>
                  </a:lnTo>
                  <a:lnTo>
                    <a:pt x="182" y="567"/>
                  </a:lnTo>
                  <a:lnTo>
                    <a:pt x="211" y="533"/>
                  </a:lnTo>
                  <a:lnTo>
                    <a:pt x="224" y="516"/>
                  </a:lnTo>
                  <a:lnTo>
                    <a:pt x="237" y="498"/>
                  </a:lnTo>
                  <a:lnTo>
                    <a:pt x="250" y="481"/>
                  </a:lnTo>
                  <a:lnTo>
                    <a:pt x="262" y="463"/>
                  </a:lnTo>
                  <a:lnTo>
                    <a:pt x="273" y="444"/>
                  </a:lnTo>
                  <a:lnTo>
                    <a:pt x="283" y="427"/>
                  </a:lnTo>
                  <a:lnTo>
                    <a:pt x="292" y="409"/>
                  </a:lnTo>
                  <a:lnTo>
                    <a:pt x="302" y="390"/>
                  </a:lnTo>
                  <a:lnTo>
                    <a:pt x="308" y="373"/>
                  </a:lnTo>
                  <a:lnTo>
                    <a:pt x="314" y="356"/>
                  </a:lnTo>
                  <a:lnTo>
                    <a:pt x="318" y="338"/>
                  </a:lnTo>
                  <a:lnTo>
                    <a:pt x="321" y="321"/>
                  </a:lnTo>
                  <a:lnTo>
                    <a:pt x="325" y="287"/>
                  </a:lnTo>
                  <a:lnTo>
                    <a:pt x="331" y="256"/>
                  </a:lnTo>
                  <a:lnTo>
                    <a:pt x="337" y="224"/>
                  </a:lnTo>
                  <a:lnTo>
                    <a:pt x="344" y="195"/>
                  </a:lnTo>
                  <a:lnTo>
                    <a:pt x="352" y="167"/>
                  </a:lnTo>
                  <a:lnTo>
                    <a:pt x="361" y="141"/>
                  </a:lnTo>
                  <a:lnTo>
                    <a:pt x="370" y="115"/>
                  </a:lnTo>
                  <a:lnTo>
                    <a:pt x="378" y="93"/>
                  </a:lnTo>
                  <a:lnTo>
                    <a:pt x="394" y="54"/>
                  </a:lnTo>
                  <a:lnTo>
                    <a:pt x="407" y="25"/>
                  </a:lnTo>
                  <a:lnTo>
                    <a:pt x="417" y="7"/>
                  </a:lnTo>
                  <a:lnTo>
                    <a:pt x="421" y="0"/>
                  </a:lnTo>
                  <a:lnTo>
                    <a:pt x="521" y="4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29"/>
            <p:cNvSpPr>
              <a:spLocks/>
            </p:cNvSpPr>
            <p:nvPr/>
          </p:nvSpPr>
          <p:spPr bwMode="auto">
            <a:xfrm>
              <a:off x="2998788" y="4943476"/>
              <a:ext cx="73025" cy="31750"/>
            </a:xfrm>
            <a:custGeom>
              <a:avLst/>
              <a:gdLst>
                <a:gd name="T0" fmla="*/ 681 w 681"/>
                <a:gd name="T1" fmla="*/ 0 h 300"/>
                <a:gd name="T2" fmla="*/ 665 w 681"/>
                <a:gd name="T3" fmla="*/ 8 h 300"/>
                <a:gd name="T4" fmla="*/ 623 w 681"/>
                <a:gd name="T5" fmla="*/ 31 h 300"/>
                <a:gd name="T6" fmla="*/ 561 w 681"/>
                <a:gd name="T7" fmla="*/ 63 h 300"/>
                <a:gd name="T8" fmla="*/ 486 w 681"/>
                <a:gd name="T9" fmla="*/ 99 h 300"/>
                <a:gd name="T10" fmla="*/ 446 w 681"/>
                <a:gd name="T11" fmla="*/ 119 h 300"/>
                <a:gd name="T12" fmla="*/ 406 w 681"/>
                <a:gd name="T13" fmla="*/ 136 h 300"/>
                <a:gd name="T14" fmla="*/ 365 w 681"/>
                <a:gd name="T15" fmla="*/ 153 h 300"/>
                <a:gd name="T16" fmla="*/ 326 w 681"/>
                <a:gd name="T17" fmla="*/ 169 h 300"/>
                <a:gd name="T18" fmla="*/ 289 w 681"/>
                <a:gd name="T19" fmla="*/ 182 h 300"/>
                <a:gd name="T20" fmla="*/ 256 w 681"/>
                <a:gd name="T21" fmla="*/ 191 h 300"/>
                <a:gd name="T22" fmla="*/ 241 w 681"/>
                <a:gd name="T23" fmla="*/ 195 h 300"/>
                <a:gd name="T24" fmla="*/ 225 w 681"/>
                <a:gd name="T25" fmla="*/ 197 h 300"/>
                <a:gd name="T26" fmla="*/ 212 w 681"/>
                <a:gd name="T27" fmla="*/ 199 h 300"/>
                <a:gd name="T28" fmla="*/ 201 w 681"/>
                <a:gd name="T29" fmla="*/ 200 h 300"/>
                <a:gd name="T30" fmla="*/ 190 w 681"/>
                <a:gd name="T31" fmla="*/ 200 h 300"/>
                <a:gd name="T32" fmla="*/ 178 w 681"/>
                <a:gd name="T33" fmla="*/ 201 h 300"/>
                <a:gd name="T34" fmla="*/ 168 w 681"/>
                <a:gd name="T35" fmla="*/ 202 h 300"/>
                <a:gd name="T36" fmla="*/ 157 w 681"/>
                <a:gd name="T37" fmla="*/ 204 h 300"/>
                <a:gd name="T38" fmla="*/ 138 w 681"/>
                <a:gd name="T39" fmla="*/ 210 h 300"/>
                <a:gd name="T40" fmla="*/ 118 w 681"/>
                <a:gd name="T41" fmla="*/ 216 h 300"/>
                <a:gd name="T42" fmla="*/ 101 w 681"/>
                <a:gd name="T43" fmla="*/ 224 h 300"/>
                <a:gd name="T44" fmla="*/ 85 w 681"/>
                <a:gd name="T45" fmla="*/ 232 h 300"/>
                <a:gd name="T46" fmla="*/ 69 w 681"/>
                <a:gd name="T47" fmla="*/ 241 h 300"/>
                <a:gd name="T48" fmla="*/ 55 w 681"/>
                <a:gd name="T49" fmla="*/ 250 h 300"/>
                <a:gd name="T50" fmla="*/ 43 w 681"/>
                <a:gd name="T51" fmla="*/ 259 h 300"/>
                <a:gd name="T52" fmla="*/ 32 w 681"/>
                <a:gd name="T53" fmla="*/ 269 h 300"/>
                <a:gd name="T54" fmla="*/ 22 w 681"/>
                <a:gd name="T55" fmla="*/ 277 h 300"/>
                <a:gd name="T56" fmla="*/ 14 w 681"/>
                <a:gd name="T57" fmla="*/ 285 h 300"/>
                <a:gd name="T58" fmla="*/ 4 w 681"/>
                <a:gd name="T59" fmla="*/ 296 h 300"/>
                <a:gd name="T60" fmla="*/ 0 w 681"/>
                <a:gd name="T61" fmla="*/ 300 h 300"/>
                <a:gd name="T62" fmla="*/ 401 w 681"/>
                <a:gd name="T63" fmla="*/ 261 h 300"/>
                <a:gd name="T64" fmla="*/ 681 w 681"/>
                <a:gd name="T65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1" h="300">
                  <a:moveTo>
                    <a:pt x="681" y="0"/>
                  </a:moveTo>
                  <a:lnTo>
                    <a:pt x="665" y="8"/>
                  </a:lnTo>
                  <a:lnTo>
                    <a:pt x="623" y="31"/>
                  </a:lnTo>
                  <a:lnTo>
                    <a:pt x="561" y="63"/>
                  </a:lnTo>
                  <a:lnTo>
                    <a:pt x="486" y="99"/>
                  </a:lnTo>
                  <a:lnTo>
                    <a:pt x="446" y="119"/>
                  </a:lnTo>
                  <a:lnTo>
                    <a:pt x="406" y="136"/>
                  </a:lnTo>
                  <a:lnTo>
                    <a:pt x="365" y="153"/>
                  </a:lnTo>
                  <a:lnTo>
                    <a:pt x="326" y="169"/>
                  </a:lnTo>
                  <a:lnTo>
                    <a:pt x="289" y="182"/>
                  </a:lnTo>
                  <a:lnTo>
                    <a:pt x="256" y="191"/>
                  </a:lnTo>
                  <a:lnTo>
                    <a:pt x="241" y="195"/>
                  </a:lnTo>
                  <a:lnTo>
                    <a:pt x="225" y="197"/>
                  </a:lnTo>
                  <a:lnTo>
                    <a:pt x="212" y="199"/>
                  </a:lnTo>
                  <a:lnTo>
                    <a:pt x="201" y="200"/>
                  </a:lnTo>
                  <a:lnTo>
                    <a:pt x="190" y="200"/>
                  </a:lnTo>
                  <a:lnTo>
                    <a:pt x="178" y="201"/>
                  </a:lnTo>
                  <a:lnTo>
                    <a:pt x="168" y="202"/>
                  </a:lnTo>
                  <a:lnTo>
                    <a:pt x="157" y="204"/>
                  </a:lnTo>
                  <a:lnTo>
                    <a:pt x="138" y="210"/>
                  </a:lnTo>
                  <a:lnTo>
                    <a:pt x="118" y="216"/>
                  </a:lnTo>
                  <a:lnTo>
                    <a:pt x="101" y="224"/>
                  </a:lnTo>
                  <a:lnTo>
                    <a:pt x="85" y="232"/>
                  </a:lnTo>
                  <a:lnTo>
                    <a:pt x="69" y="241"/>
                  </a:lnTo>
                  <a:lnTo>
                    <a:pt x="55" y="250"/>
                  </a:lnTo>
                  <a:lnTo>
                    <a:pt x="43" y="259"/>
                  </a:lnTo>
                  <a:lnTo>
                    <a:pt x="32" y="269"/>
                  </a:lnTo>
                  <a:lnTo>
                    <a:pt x="22" y="277"/>
                  </a:lnTo>
                  <a:lnTo>
                    <a:pt x="14" y="285"/>
                  </a:lnTo>
                  <a:lnTo>
                    <a:pt x="4" y="296"/>
                  </a:lnTo>
                  <a:lnTo>
                    <a:pt x="0" y="300"/>
                  </a:lnTo>
                  <a:lnTo>
                    <a:pt x="401" y="261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30"/>
            <p:cNvSpPr>
              <a:spLocks/>
            </p:cNvSpPr>
            <p:nvPr/>
          </p:nvSpPr>
          <p:spPr bwMode="auto">
            <a:xfrm>
              <a:off x="3016250" y="4886326"/>
              <a:ext cx="30163" cy="71438"/>
            </a:xfrm>
            <a:custGeom>
              <a:avLst/>
              <a:gdLst>
                <a:gd name="T0" fmla="*/ 280 w 280"/>
                <a:gd name="T1" fmla="*/ 0 h 681"/>
                <a:gd name="T2" fmla="*/ 273 w 280"/>
                <a:gd name="T3" fmla="*/ 14 h 681"/>
                <a:gd name="T4" fmla="*/ 255 w 280"/>
                <a:gd name="T5" fmla="*/ 49 h 681"/>
                <a:gd name="T6" fmla="*/ 229 w 280"/>
                <a:gd name="T7" fmla="*/ 102 h 681"/>
                <a:gd name="T8" fmla="*/ 200 w 280"/>
                <a:gd name="T9" fmla="*/ 167 h 681"/>
                <a:gd name="T10" fmla="*/ 184 w 280"/>
                <a:gd name="T11" fmla="*/ 200 h 681"/>
                <a:gd name="T12" fmla="*/ 170 w 280"/>
                <a:gd name="T13" fmla="*/ 236 h 681"/>
                <a:gd name="T14" fmla="*/ 157 w 280"/>
                <a:gd name="T15" fmla="*/ 271 h 681"/>
                <a:gd name="T16" fmla="*/ 145 w 280"/>
                <a:gd name="T17" fmla="*/ 305 h 681"/>
                <a:gd name="T18" fmla="*/ 135 w 280"/>
                <a:gd name="T19" fmla="*/ 338 h 681"/>
                <a:gd name="T20" fmla="*/ 126 w 280"/>
                <a:gd name="T21" fmla="*/ 369 h 681"/>
                <a:gd name="T22" fmla="*/ 123 w 280"/>
                <a:gd name="T23" fmla="*/ 384 h 681"/>
                <a:gd name="T24" fmla="*/ 121 w 280"/>
                <a:gd name="T25" fmla="*/ 397 h 681"/>
                <a:gd name="T26" fmla="*/ 120 w 280"/>
                <a:gd name="T27" fmla="*/ 410 h 681"/>
                <a:gd name="T28" fmla="*/ 119 w 280"/>
                <a:gd name="T29" fmla="*/ 421 h 681"/>
                <a:gd name="T30" fmla="*/ 119 w 280"/>
                <a:gd name="T31" fmla="*/ 467 h 681"/>
                <a:gd name="T32" fmla="*/ 119 w 280"/>
                <a:gd name="T33" fmla="*/ 513 h 681"/>
                <a:gd name="T34" fmla="*/ 119 w 280"/>
                <a:gd name="T35" fmla="*/ 557 h 681"/>
                <a:gd name="T36" fmla="*/ 119 w 280"/>
                <a:gd name="T37" fmla="*/ 597 h 681"/>
                <a:gd name="T38" fmla="*/ 119 w 280"/>
                <a:gd name="T39" fmla="*/ 631 h 681"/>
                <a:gd name="T40" fmla="*/ 119 w 280"/>
                <a:gd name="T41" fmla="*/ 658 h 681"/>
                <a:gd name="T42" fmla="*/ 119 w 280"/>
                <a:gd name="T43" fmla="*/ 675 h 681"/>
                <a:gd name="T44" fmla="*/ 119 w 280"/>
                <a:gd name="T45" fmla="*/ 681 h 681"/>
                <a:gd name="T46" fmla="*/ 0 w 280"/>
                <a:gd name="T47" fmla="*/ 662 h 681"/>
                <a:gd name="T48" fmla="*/ 0 w 280"/>
                <a:gd name="T49" fmla="*/ 652 h 681"/>
                <a:gd name="T50" fmla="*/ 3 w 280"/>
                <a:gd name="T51" fmla="*/ 623 h 681"/>
                <a:gd name="T52" fmla="*/ 6 w 280"/>
                <a:gd name="T53" fmla="*/ 580 h 681"/>
                <a:gd name="T54" fmla="*/ 9 w 280"/>
                <a:gd name="T55" fmla="*/ 529 h 681"/>
                <a:gd name="T56" fmla="*/ 13 w 280"/>
                <a:gd name="T57" fmla="*/ 473 h 681"/>
                <a:gd name="T58" fmla="*/ 16 w 280"/>
                <a:gd name="T59" fmla="*/ 417 h 681"/>
                <a:gd name="T60" fmla="*/ 18 w 280"/>
                <a:gd name="T61" fmla="*/ 365 h 681"/>
                <a:gd name="T62" fmla="*/ 19 w 280"/>
                <a:gd name="T63" fmla="*/ 321 h 681"/>
                <a:gd name="T64" fmla="*/ 20 w 280"/>
                <a:gd name="T65" fmla="*/ 312 h 681"/>
                <a:gd name="T66" fmla="*/ 20 w 280"/>
                <a:gd name="T67" fmla="*/ 301 h 681"/>
                <a:gd name="T68" fmla="*/ 22 w 280"/>
                <a:gd name="T69" fmla="*/ 291 h 681"/>
                <a:gd name="T70" fmla="*/ 24 w 280"/>
                <a:gd name="T71" fmla="*/ 279 h 681"/>
                <a:gd name="T72" fmla="*/ 31 w 280"/>
                <a:gd name="T73" fmla="*/ 255 h 681"/>
                <a:gd name="T74" fmla="*/ 39 w 280"/>
                <a:gd name="T75" fmla="*/ 229 h 681"/>
                <a:gd name="T76" fmla="*/ 47 w 280"/>
                <a:gd name="T77" fmla="*/ 203 h 681"/>
                <a:gd name="T78" fmla="*/ 57 w 280"/>
                <a:gd name="T79" fmla="*/ 176 h 681"/>
                <a:gd name="T80" fmla="*/ 68 w 280"/>
                <a:gd name="T81" fmla="*/ 149 h 681"/>
                <a:gd name="T82" fmla="*/ 80 w 280"/>
                <a:gd name="T83" fmla="*/ 124 h 681"/>
                <a:gd name="T84" fmla="*/ 102 w 280"/>
                <a:gd name="T85" fmla="*/ 76 h 681"/>
                <a:gd name="T86" fmla="*/ 121 w 280"/>
                <a:gd name="T87" fmla="*/ 37 h 681"/>
                <a:gd name="T88" fmla="*/ 135 w 280"/>
                <a:gd name="T89" fmla="*/ 11 h 681"/>
                <a:gd name="T90" fmla="*/ 140 w 280"/>
                <a:gd name="T91" fmla="*/ 0 h 681"/>
                <a:gd name="T92" fmla="*/ 280 w 280"/>
                <a:gd name="T93" fmla="*/ 0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0" h="681">
                  <a:moveTo>
                    <a:pt x="280" y="0"/>
                  </a:moveTo>
                  <a:lnTo>
                    <a:pt x="273" y="14"/>
                  </a:lnTo>
                  <a:lnTo>
                    <a:pt x="255" y="49"/>
                  </a:lnTo>
                  <a:lnTo>
                    <a:pt x="229" y="102"/>
                  </a:lnTo>
                  <a:lnTo>
                    <a:pt x="200" y="167"/>
                  </a:lnTo>
                  <a:lnTo>
                    <a:pt x="184" y="200"/>
                  </a:lnTo>
                  <a:lnTo>
                    <a:pt x="170" y="236"/>
                  </a:lnTo>
                  <a:lnTo>
                    <a:pt x="157" y="271"/>
                  </a:lnTo>
                  <a:lnTo>
                    <a:pt x="145" y="305"/>
                  </a:lnTo>
                  <a:lnTo>
                    <a:pt x="135" y="338"/>
                  </a:lnTo>
                  <a:lnTo>
                    <a:pt x="126" y="369"/>
                  </a:lnTo>
                  <a:lnTo>
                    <a:pt x="123" y="384"/>
                  </a:lnTo>
                  <a:lnTo>
                    <a:pt x="121" y="397"/>
                  </a:lnTo>
                  <a:lnTo>
                    <a:pt x="120" y="410"/>
                  </a:lnTo>
                  <a:lnTo>
                    <a:pt x="119" y="421"/>
                  </a:lnTo>
                  <a:lnTo>
                    <a:pt x="119" y="467"/>
                  </a:lnTo>
                  <a:lnTo>
                    <a:pt x="119" y="513"/>
                  </a:lnTo>
                  <a:lnTo>
                    <a:pt x="119" y="557"/>
                  </a:lnTo>
                  <a:lnTo>
                    <a:pt x="119" y="597"/>
                  </a:lnTo>
                  <a:lnTo>
                    <a:pt x="119" y="631"/>
                  </a:lnTo>
                  <a:lnTo>
                    <a:pt x="119" y="658"/>
                  </a:lnTo>
                  <a:lnTo>
                    <a:pt x="119" y="675"/>
                  </a:lnTo>
                  <a:lnTo>
                    <a:pt x="119" y="681"/>
                  </a:lnTo>
                  <a:lnTo>
                    <a:pt x="0" y="662"/>
                  </a:lnTo>
                  <a:lnTo>
                    <a:pt x="0" y="652"/>
                  </a:lnTo>
                  <a:lnTo>
                    <a:pt x="3" y="623"/>
                  </a:lnTo>
                  <a:lnTo>
                    <a:pt x="6" y="580"/>
                  </a:lnTo>
                  <a:lnTo>
                    <a:pt x="9" y="529"/>
                  </a:lnTo>
                  <a:lnTo>
                    <a:pt x="13" y="473"/>
                  </a:lnTo>
                  <a:lnTo>
                    <a:pt x="16" y="417"/>
                  </a:lnTo>
                  <a:lnTo>
                    <a:pt x="18" y="365"/>
                  </a:lnTo>
                  <a:lnTo>
                    <a:pt x="19" y="321"/>
                  </a:lnTo>
                  <a:lnTo>
                    <a:pt x="20" y="312"/>
                  </a:lnTo>
                  <a:lnTo>
                    <a:pt x="20" y="301"/>
                  </a:lnTo>
                  <a:lnTo>
                    <a:pt x="22" y="291"/>
                  </a:lnTo>
                  <a:lnTo>
                    <a:pt x="24" y="279"/>
                  </a:lnTo>
                  <a:lnTo>
                    <a:pt x="31" y="255"/>
                  </a:lnTo>
                  <a:lnTo>
                    <a:pt x="39" y="229"/>
                  </a:lnTo>
                  <a:lnTo>
                    <a:pt x="47" y="203"/>
                  </a:lnTo>
                  <a:lnTo>
                    <a:pt x="57" y="176"/>
                  </a:lnTo>
                  <a:lnTo>
                    <a:pt x="68" y="149"/>
                  </a:lnTo>
                  <a:lnTo>
                    <a:pt x="80" y="124"/>
                  </a:lnTo>
                  <a:lnTo>
                    <a:pt x="102" y="76"/>
                  </a:lnTo>
                  <a:lnTo>
                    <a:pt x="121" y="37"/>
                  </a:lnTo>
                  <a:lnTo>
                    <a:pt x="135" y="11"/>
                  </a:lnTo>
                  <a:lnTo>
                    <a:pt x="140" y="0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31"/>
            <p:cNvSpPr>
              <a:spLocks/>
            </p:cNvSpPr>
            <p:nvPr/>
          </p:nvSpPr>
          <p:spPr bwMode="auto">
            <a:xfrm>
              <a:off x="2990850" y="4886326"/>
              <a:ext cx="39688" cy="84138"/>
            </a:xfrm>
            <a:custGeom>
              <a:avLst/>
              <a:gdLst>
                <a:gd name="T0" fmla="*/ 259 w 380"/>
                <a:gd name="T1" fmla="*/ 0 h 794"/>
                <a:gd name="T2" fmla="*/ 0 w 380"/>
                <a:gd name="T3" fmla="*/ 662 h 794"/>
                <a:gd name="T4" fmla="*/ 2 w 380"/>
                <a:gd name="T5" fmla="*/ 670 h 794"/>
                <a:gd name="T6" fmla="*/ 7 w 380"/>
                <a:gd name="T7" fmla="*/ 689 h 794"/>
                <a:gd name="T8" fmla="*/ 11 w 380"/>
                <a:gd name="T9" fmla="*/ 702 h 794"/>
                <a:gd name="T10" fmla="*/ 16 w 380"/>
                <a:gd name="T11" fmla="*/ 716 h 794"/>
                <a:gd name="T12" fmla="*/ 22 w 380"/>
                <a:gd name="T13" fmla="*/ 730 h 794"/>
                <a:gd name="T14" fmla="*/ 29 w 380"/>
                <a:gd name="T15" fmla="*/ 744 h 794"/>
                <a:gd name="T16" fmla="*/ 37 w 380"/>
                <a:gd name="T17" fmla="*/ 759 h 794"/>
                <a:gd name="T18" fmla="*/ 46 w 380"/>
                <a:gd name="T19" fmla="*/ 771 h 794"/>
                <a:gd name="T20" fmla="*/ 50 w 380"/>
                <a:gd name="T21" fmla="*/ 776 h 794"/>
                <a:gd name="T22" fmla="*/ 56 w 380"/>
                <a:gd name="T23" fmla="*/ 781 h 794"/>
                <a:gd name="T24" fmla="*/ 61 w 380"/>
                <a:gd name="T25" fmla="*/ 785 h 794"/>
                <a:gd name="T26" fmla="*/ 67 w 380"/>
                <a:gd name="T27" fmla="*/ 788 h 794"/>
                <a:gd name="T28" fmla="*/ 73 w 380"/>
                <a:gd name="T29" fmla="*/ 791 h 794"/>
                <a:gd name="T30" fmla="*/ 78 w 380"/>
                <a:gd name="T31" fmla="*/ 793 h 794"/>
                <a:gd name="T32" fmla="*/ 85 w 380"/>
                <a:gd name="T33" fmla="*/ 794 h 794"/>
                <a:gd name="T34" fmla="*/ 91 w 380"/>
                <a:gd name="T35" fmla="*/ 794 h 794"/>
                <a:gd name="T36" fmla="*/ 97 w 380"/>
                <a:gd name="T37" fmla="*/ 793 h 794"/>
                <a:gd name="T38" fmla="*/ 104 w 380"/>
                <a:gd name="T39" fmla="*/ 790 h 794"/>
                <a:gd name="T40" fmla="*/ 112 w 380"/>
                <a:gd name="T41" fmla="*/ 787 h 794"/>
                <a:gd name="T42" fmla="*/ 120 w 380"/>
                <a:gd name="T43" fmla="*/ 782 h 794"/>
                <a:gd name="T44" fmla="*/ 127 w 380"/>
                <a:gd name="T45" fmla="*/ 775 h 794"/>
                <a:gd name="T46" fmla="*/ 135 w 380"/>
                <a:gd name="T47" fmla="*/ 764 h 794"/>
                <a:gd name="T48" fmla="*/ 144 w 380"/>
                <a:gd name="T49" fmla="*/ 748 h 794"/>
                <a:gd name="T50" fmla="*/ 153 w 380"/>
                <a:gd name="T51" fmla="*/ 731 h 794"/>
                <a:gd name="T52" fmla="*/ 164 w 380"/>
                <a:gd name="T53" fmla="*/ 711 h 794"/>
                <a:gd name="T54" fmla="*/ 173 w 380"/>
                <a:gd name="T55" fmla="*/ 687 h 794"/>
                <a:gd name="T56" fmla="*/ 183 w 380"/>
                <a:gd name="T57" fmla="*/ 662 h 794"/>
                <a:gd name="T58" fmla="*/ 194 w 380"/>
                <a:gd name="T59" fmla="*/ 634 h 794"/>
                <a:gd name="T60" fmla="*/ 216 w 380"/>
                <a:gd name="T61" fmla="*/ 574 h 794"/>
                <a:gd name="T62" fmla="*/ 237 w 380"/>
                <a:gd name="T63" fmla="*/ 509 h 794"/>
                <a:gd name="T64" fmla="*/ 258 w 380"/>
                <a:gd name="T65" fmla="*/ 440 h 794"/>
                <a:gd name="T66" fmla="*/ 280 w 380"/>
                <a:gd name="T67" fmla="*/ 369 h 794"/>
                <a:gd name="T68" fmla="*/ 300 w 380"/>
                <a:gd name="T69" fmla="*/ 299 h 794"/>
                <a:gd name="T70" fmla="*/ 319 w 380"/>
                <a:gd name="T71" fmla="*/ 232 h 794"/>
                <a:gd name="T72" fmla="*/ 336 w 380"/>
                <a:gd name="T73" fmla="*/ 170 h 794"/>
                <a:gd name="T74" fmla="*/ 350 w 380"/>
                <a:gd name="T75" fmla="*/ 115 h 794"/>
                <a:gd name="T76" fmla="*/ 362 w 380"/>
                <a:gd name="T77" fmla="*/ 68 h 794"/>
                <a:gd name="T78" fmla="*/ 371 w 380"/>
                <a:gd name="T79" fmla="*/ 32 h 794"/>
                <a:gd name="T80" fmla="*/ 378 w 380"/>
                <a:gd name="T81" fmla="*/ 9 h 794"/>
                <a:gd name="T82" fmla="*/ 380 w 380"/>
                <a:gd name="T83" fmla="*/ 0 h 794"/>
                <a:gd name="T84" fmla="*/ 259 w 380"/>
                <a:gd name="T85" fmla="*/ 0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0" h="794">
                  <a:moveTo>
                    <a:pt x="259" y="0"/>
                  </a:moveTo>
                  <a:lnTo>
                    <a:pt x="0" y="662"/>
                  </a:lnTo>
                  <a:lnTo>
                    <a:pt x="2" y="670"/>
                  </a:lnTo>
                  <a:lnTo>
                    <a:pt x="7" y="689"/>
                  </a:lnTo>
                  <a:lnTo>
                    <a:pt x="11" y="702"/>
                  </a:lnTo>
                  <a:lnTo>
                    <a:pt x="16" y="716"/>
                  </a:lnTo>
                  <a:lnTo>
                    <a:pt x="22" y="730"/>
                  </a:lnTo>
                  <a:lnTo>
                    <a:pt x="29" y="744"/>
                  </a:lnTo>
                  <a:lnTo>
                    <a:pt x="37" y="759"/>
                  </a:lnTo>
                  <a:lnTo>
                    <a:pt x="46" y="771"/>
                  </a:lnTo>
                  <a:lnTo>
                    <a:pt x="50" y="776"/>
                  </a:lnTo>
                  <a:lnTo>
                    <a:pt x="56" y="781"/>
                  </a:lnTo>
                  <a:lnTo>
                    <a:pt x="61" y="785"/>
                  </a:lnTo>
                  <a:lnTo>
                    <a:pt x="67" y="788"/>
                  </a:lnTo>
                  <a:lnTo>
                    <a:pt x="73" y="791"/>
                  </a:lnTo>
                  <a:lnTo>
                    <a:pt x="78" y="793"/>
                  </a:lnTo>
                  <a:lnTo>
                    <a:pt x="85" y="794"/>
                  </a:lnTo>
                  <a:lnTo>
                    <a:pt x="91" y="794"/>
                  </a:lnTo>
                  <a:lnTo>
                    <a:pt x="97" y="793"/>
                  </a:lnTo>
                  <a:lnTo>
                    <a:pt x="104" y="790"/>
                  </a:lnTo>
                  <a:lnTo>
                    <a:pt x="112" y="787"/>
                  </a:lnTo>
                  <a:lnTo>
                    <a:pt x="120" y="782"/>
                  </a:lnTo>
                  <a:lnTo>
                    <a:pt x="127" y="775"/>
                  </a:lnTo>
                  <a:lnTo>
                    <a:pt x="135" y="764"/>
                  </a:lnTo>
                  <a:lnTo>
                    <a:pt x="144" y="748"/>
                  </a:lnTo>
                  <a:lnTo>
                    <a:pt x="153" y="731"/>
                  </a:lnTo>
                  <a:lnTo>
                    <a:pt x="164" y="711"/>
                  </a:lnTo>
                  <a:lnTo>
                    <a:pt x="173" y="687"/>
                  </a:lnTo>
                  <a:lnTo>
                    <a:pt x="183" y="662"/>
                  </a:lnTo>
                  <a:lnTo>
                    <a:pt x="194" y="634"/>
                  </a:lnTo>
                  <a:lnTo>
                    <a:pt x="216" y="574"/>
                  </a:lnTo>
                  <a:lnTo>
                    <a:pt x="237" y="509"/>
                  </a:lnTo>
                  <a:lnTo>
                    <a:pt x="258" y="440"/>
                  </a:lnTo>
                  <a:lnTo>
                    <a:pt x="280" y="369"/>
                  </a:lnTo>
                  <a:lnTo>
                    <a:pt x="300" y="299"/>
                  </a:lnTo>
                  <a:lnTo>
                    <a:pt x="319" y="232"/>
                  </a:lnTo>
                  <a:lnTo>
                    <a:pt x="336" y="170"/>
                  </a:lnTo>
                  <a:lnTo>
                    <a:pt x="350" y="115"/>
                  </a:lnTo>
                  <a:lnTo>
                    <a:pt x="362" y="68"/>
                  </a:lnTo>
                  <a:lnTo>
                    <a:pt x="371" y="32"/>
                  </a:lnTo>
                  <a:lnTo>
                    <a:pt x="378" y="9"/>
                  </a:lnTo>
                  <a:lnTo>
                    <a:pt x="380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32"/>
            <p:cNvSpPr>
              <a:spLocks/>
            </p:cNvSpPr>
            <p:nvPr/>
          </p:nvSpPr>
          <p:spPr bwMode="auto">
            <a:xfrm>
              <a:off x="3030538" y="4895851"/>
              <a:ext cx="55563" cy="58738"/>
            </a:xfrm>
            <a:custGeom>
              <a:avLst/>
              <a:gdLst>
                <a:gd name="T0" fmla="*/ 481 w 513"/>
                <a:gd name="T1" fmla="*/ 94 h 553"/>
                <a:gd name="T2" fmla="*/ 20 w 513"/>
                <a:gd name="T3" fmla="*/ 553 h 553"/>
                <a:gd name="T4" fmla="*/ 0 w 513"/>
                <a:gd name="T5" fmla="*/ 454 h 553"/>
                <a:gd name="T6" fmla="*/ 421 w 513"/>
                <a:gd name="T7" fmla="*/ 13 h 553"/>
                <a:gd name="T8" fmla="*/ 427 w 513"/>
                <a:gd name="T9" fmla="*/ 11 h 553"/>
                <a:gd name="T10" fmla="*/ 444 w 513"/>
                <a:gd name="T11" fmla="*/ 6 h 553"/>
                <a:gd name="T12" fmla="*/ 454 w 513"/>
                <a:gd name="T13" fmla="*/ 3 h 553"/>
                <a:gd name="T14" fmla="*/ 465 w 513"/>
                <a:gd name="T15" fmla="*/ 1 h 553"/>
                <a:gd name="T16" fmla="*/ 478 w 513"/>
                <a:gd name="T17" fmla="*/ 0 h 553"/>
                <a:gd name="T18" fmla="*/ 488 w 513"/>
                <a:gd name="T19" fmla="*/ 0 h 553"/>
                <a:gd name="T20" fmla="*/ 493 w 513"/>
                <a:gd name="T21" fmla="*/ 1 h 553"/>
                <a:gd name="T22" fmla="*/ 498 w 513"/>
                <a:gd name="T23" fmla="*/ 2 h 553"/>
                <a:gd name="T24" fmla="*/ 502 w 513"/>
                <a:gd name="T25" fmla="*/ 4 h 553"/>
                <a:gd name="T26" fmla="*/ 505 w 513"/>
                <a:gd name="T27" fmla="*/ 6 h 553"/>
                <a:gd name="T28" fmla="*/ 508 w 513"/>
                <a:gd name="T29" fmla="*/ 9 h 553"/>
                <a:gd name="T30" fmla="*/ 511 w 513"/>
                <a:gd name="T31" fmla="*/ 12 h 553"/>
                <a:gd name="T32" fmla="*/ 512 w 513"/>
                <a:gd name="T33" fmla="*/ 16 h 553"/>
                <a:gd name="T34" fmla="*/ 513 w 513"/>
                <a:gd name="T35" fmla="*/ 21 h 553"/>
                <a:gd name="T36" fmla="*/ 513 w 513"/>
                <a:gd name="T37" fmla="*/ 28 h 553"/>
                <a:gd name="T38" fmla="*/ 512 w 513"/>
                <a:gd name="T39" fmla="*/ 34 h 553"/>
                <a:gd name="T40" fmla="*/ 510 w 513"/>
                <a:gd name="T41" fmla="*/ 41 h 553"/>
                <a:gd name="T42" fmla="*/ 506 w 513"/>
                <a:gd name="T43" fmla="*/ 50 h 553"/>
                <a:gd name="T44" fmla="*/ 502 w 513"/>
                <a:gd name="T45" fmla="*/ 59 h 553"/>
                <a:gd name="T46" fmla="*/ 496 w 513"/>
                <a:gd name="T47" fmla="*/ 69 h 553"/>
                <a:gd name="T48" fmla="*/ 489 w 513"/>
                <a:gd name="T49" fmla="*/ 81 h 553"/>
                <a:gd name="T50" fmla="*/ 481 w 513"/>
                <a:gd name="T51" fmla="*/ 9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3" h="553">
                  <a:moveTo>
                    <a:pt x="481" y="94"/>
                  </a:moveTo>
                  <a:lnTo>
                    <a:pt x="20" y="553"/>
                  </a:lnTo>
                  <a:lnTo>
                    <a:pt x="0" y="454"/>
                  </a:lnTo>
                  <a:lnTo>
                    <a:pt x="421" y="13"/>
                  </a:lnTo>
                  <a:lnTo>
                    <a:pt x="427" y="11"/>
                  </a:lnTo>
                  <a:lnTo>
                    <a:pt x="444" y="6"/>
                  </a:lnTo>
                  <a:lnTo>
                    <a:pt x="454" y="3"/>
                  </a:lnTo>
                  <a:lnTo>
                    <a:pt x="465" y="1"/>
                  </a:lnTo>
                  <a:lnTo>
                    <a:pt x="478" y="0"/>
                  </a:lnTo>
                  <a:lnTo>
                    <a:pt x="488" y="0"/>
                  </a:lnTo>
                  <a:lnTo>
                    <a:pt x="493" y="1"/>
                  </a:lnTo>
                  <a:lnTo>
                    <a:pt x="498" y="2"/>
                  </a:lnTo>
                  <a:lnTo>
                    <a:pt x="502" y="4"/>
                  </a:lnTo>
                  <a:lnTo>
                    <a:pt x="505" y="6"/>
                  </a:lnTo>
                  <a:lnTo>
                    <a:pt x="508" y="9"/>
                  </a:lnTo>
                  <a:lnTo>
                    <a:pt x="511" y="12"/>
                  </a:lnTo>
                  <a:lnTo>
                    <a:pt x="512" y="16"/>
                  </a:lnTo>
                  <a:lnTo>
                    <a:pt x="513" y="21"/>
                  </a:lnTo>
                  <a:lnTo>
                    <a:pt x="513" y="28"/>
                  </a:lnTo>
                  <a:lnTo>
                    <a:pt x="512" y="34"/>
                  </a:lnTo>
                  <a:lnTo>
                    <a:pt x="510" y="41"/>
                  </a:lnTo>
                  <a:lnTo>
                    <a:pt x="506" y="50"/>
                  </a:lnTo>
                  <a:lnTo>
                    <a:pt x="502" y="59"/>
                  </a:lnTo>
                  <a:lnTo>
                    <a:pt x="496" y="69"/>
                  </a:lnTo>
                  <a:lnTo>
                    <a:pt x="489" y="81"/>
                  </a:lnTo>
                  <a:lnTo>
                    <a:pt x="481" y="94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33"/>
            <p:cNvSpPr>
              <a:spLocks/>
            </p:cNvSpPr>
            <p:nvPr/>
          </p:nvSpPr>
          <p:spPr bwMode="auto">
            <a:xfrm>
              <a:off x="2776538" y="4846638"/>
              <a:ext cx="498475" cy="58738"/>
            </a:xfrm>
            <a:custGeom>
              <a:avLst/>
              <a:gdLst>
                <a:gd name="T0" fmla="*/ 93 w 4706"/>
                <a:gd name="T1" fmla="*/ 303 h 562"/>
                <a:gd name="T2" fmla="*/ 274 w 4706"/>
                <a:gd name="T3" fmla="*/ 299 h 562"/>
                <a:gd name="T4" fmla="*/ 509 w 4706"/>
                <a:gd name="T5" fmla="*/ 276 h 562"/>
                <a:gd name="T6" fmla="*/ 668 w 4706"/>
                <a:gd name="T7" fmla="*/ 248 h 562"/>
                <a:gd name="T8" fmla="*/ 792 w 4706"/>
                <a:gd name="T9" fmla="*/ 216 h 562"/>
                <a:gd name="T10" fmla="*/ 978 w 4706"/>
                <a:gd name="T11" fmla="*/ 154 h 562"/>
                <a:gd name="T12" fmla="*/ 1147 w 4706"/>
                <a:gd name="T13" fmla="*/ 102 h 562"/>
                <a:gd name="T14" fmla="*/ 1245 w 4706"/>
                <a:gd name="T15" fmla="*/ 87 h 562"/>
                <a:gd name="T16" fmla="*/ 1350 w 4706"/>
                <a:gd name="T17" fmla="*/ 88 h 562"/>
                <a:gd name="T18" fmla="*/ 1465 w 4706"/>
                <a:gd name="T19" fmla="*/ 108 h 562"/>
                <a:gd name="T20" fmla="*/ 1630 w 4706"/>
                <a:gd name="T21" fmla="*/ 166 h 562"/>
                <a:gd name="T22" fmla="*/ 1911 w 4706"/>
                <a:gd name="T23" fmla="*/ 263 h 562"/>
                <a:gd name="T24" fmla="*/ 2195 w 4706"/>
                <a:gd name="T25" fmla="*/ 341 h 562"/>
                <a:gd name="T26" fmla="*/ 2430 w 4706"/>
                <a:gd name="T27" fmla="*/ 385 h 562"/>
                <a:gd name="T28" fmla="*/ 2556 w 4706"/>
                <a:gd name="T29" fmla="*/ 398 h 562"/>
                <a:gd name="T30" fmla="*/ 2701 w 4706"/>
                <a:gd name="T31" fmla="*/ 402 h 562"/>
                <a:gd name="T32" fmla="*/ 2952 w 4706"/>
                <a:gd name="T33" fmla="*/ 420 h 562"/>
                <a:gd name="T34" fmla="*/ 3205 w 4706"/>
                <a:gd name="T35" fmla="*/ 452 h 562"/>
                <a:gd name="T36" fmla="*/ 3417 w 4706"/>
                <a:gd name="T37" fmla="*/ 484 h 562"/>
                <a:gd name="T38" fmla="*/ 3552 w 4706"/>
                <a:gd name="T39" fmla="*/ 505 h 562"/>
                <a:gd name="T40" fmla="*/ 3694 w 4706"/>
                <a:gd name="T41" fmla="*/ 524 h 562"/>
                <a:gd name="T42" fmla="*/ 3876 w 4706"/>
                <a:gd name="T43" fmla="*/ 543 h 562"/>
                <a:gd name="T44" fmla="*/ 4090 w 4706"/>
                <a:gd name="T45" fmla="*/ 558 h 562"/>
                <a:gd name="T46" fmla="*/ 4323 w 4706"/>
                <a:gd name="T47" fmla="*/ 561 h 562"/>
                <a:gd name="T48" fmla="*/ 4509 w 4706"/>
                <a:gd name="T49" fmla="*/ 548 h 562"/>
                <a:gd name="T50" fmla="*/ 4630 w 4706"/>
                <a:gd name="T51" fmla="*/ 525 h 562"/>
                <a:gd name="T52" fmla="*/ 4700 w 4706"/>
                <a:gd name="T53" fmla="*/ 504 h 562"/>
                <a:gd name="T54" fmla="*/ 4605 w 4706"/>
                <a:gd name="T55" fmla="*/ 447 h 562"/>
                <a:gd name="T56" fmla="*/ 4446 w 4706"/>
                <a:gd name="T57" fmla="*/ 478 h 562"/>
                <a:gd name="T58" fmla="*/ 4315 w 4706"/>
                <a:gd name="T59" fmla="*/ 494 h 562"/>
                <a:gd name="T60" fmla="*/ 4154 w 4706"/>
                <a:gd name="T61" fmla="*/ 503 h 562"/>
                <a:gd name="T62" fmla="*/ 3967 w 4706"/>
                <a:gd name="T63" fmla="*/ 501 h 562"/>
                <a:gd name="T64" fmla="*/ 3756 w 4706"/>
                <a:gd name="T65" fmla="*/ 481 h 562"/>
                <a:gd name="T66" fmla="*/ 3525 w 4706"/>
                <a:gd name="T67" fmla="*/ 442 h 562"/>
                <a:gd name="T68" fmla="*/ 3086 w 4706"/>
                <a:gd name="T69" fmla="*/ 356 h 562"/>
                <a:gd name="T70" fmla="*/ 2726 w 4706"/>
                <a:gd name="T71" fmla="*/ 303 h 562"/>
                <a:gd name="T72" fmla="*/ 2429 w 4706"/>
                <a:gd name="T73" fmla="*/ 269 h 562"/>
                <a:gd name="T74" fmla="*/ 2183 w 4706"/>
                <a:gd name="T75" fmla="*/ 241 h 562"/>
                <a:gd name="T76" fmla="*/ 2061 w 4706"/>
                <a:gd name="T77" fmla="*/ 219 h 562"/>
                <a:gd name="T78" fmla="*/ 1784 w 4706"/>
                <a:gd name="T79" fmla="*/ 147 h 562"/>
                <a:gd name="T80" fmla="*/ 1497 w 4706"/>
                <a:gd name="T81" fmla="*/ 66 h 562"/>
                <a:gd name="T82" fmla="*/ 1301 w 4706"/>
                <a:gd name="T83" fmla="*/ 20 h 562"/>
                <a:gd name="T84" fmla="*/ 1189 w 4706"/>
                <a:gd name="T85" fmla="*/ 2 h 562"/>
                <a:gd name="T86" fmla="*/ 1094 w 4706"/>
                <a:gd name="T87" fmla="*/ 4 h 562"/>
                <a:gd name="T88" fmla="*/ 989 w 4706"/>
                <a:gd name="T89" fmla="*/ 32 h 562"/>
                <a:gd name="T90" fmla="*/ 806 w 4706"/>
                <a:gd name="T91" fmla="*/ 106 h 562"/>
                <a:gd name="T92" fmla="*/ 594 w 4706"/>
                <a:gd name="T93" fmla="*/ 195 h 562"/>
                <a:gd name="T94" fmla="*/ 438 w 4706"/>
                <a:gd name="T95" fmla="*/ 249 h 562"/>
                <a:gd name="T96" fmla="*/ 270 w 4706"/>
                <a:gd name="T97" fmla="*/ 288 h 562"/>
                <a:gd name="T98" fmla="*/ 92 w 4706"/>
                <a:gd name="T99" fmla="*/ 304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706" h="562">
                  <a:moveTo>
                    <a:pt x="0" y="301"/>
                  </a:moveTo>
                  <a:lnTo>
                    <a:pt x="16" y="302"/>
                  </a:lnTo>
                  <a:lnTo>
                    <a:pt x="61" y="303"/>
                  </a:lnTo>
                  <a:lnTo>
                    <a:pt x="93" y="303"/>
                  </a:lnTo>
                  <a:lnTo>
                    <a:pt x="131" y="303"/>
                  </a:lnTo>
                  <a:lnTo>
                    <a:pt x="175" y="303"/>
                  </a:lnTo>
                  <a:lnTo>
                    <a:pt x="223" y="301"/>
                  </a:lnTo>
                  <a:lnTo>
                    <a:pt x="274" y="299"/>
                  </a:lnTo>
                  <a:lnTo>
                    <a:pt x="329" y="295"/>
                  </a:lnTo>
                  <a:lnTo>
                    <a:pt x="387" y="291"/>
                  </a:lnTo>
                  <a:lnTo>
                    <a:pt x="447" y="284"/>
                  </a:lnTo>
                  <a:lnTo>
                    <a:pt x="509" y="276"/>
                  </a:lnTo>
                  <a:lnTo>
                    <a:pt x="572" y="266"/>
                  </a:lnTo>
                  <a:lnTo>
                    <a:pt x="604" y="261"/>
                  </a:lnTo>
                  <a:lnTo>
                    <a:pt x="637" y="255"/>
                  </a:lnTo>
                  <a:lnTo>
                    <a:pt x="668" y="248"/>
                  </a:lnTo>
                  <a:lnTo>
                    <a:pt x="701" y="241"/>
                  </a:lnTo>
                  <a:lnTo>
                    <a:pt x="731" y="233"/>
                  </a:lnTo>
                  <a:lnTo>
                    <a:pt x="762" y="225"/>
                  </a:lnTo>
                  <a:lnTo>
                    <a:pt x="792" y="216"/>
                  </a:lnTo>
                  <a:lnTo>
                    <a:pt x="820" y="207"/>
                  </a:lnTo>
                  <a:lnTo>
                    <a:pt x="875" y="190"/>
                  </a:lnTo>
                  <a:lnTo>
                    <a:pt x="928" y="172"/>
                  </a:lnTo>
                  <a:lnTo>
                    <a:pt x="978" y="154"/>
                  </a:lnTo>
                  <a:lnTo>
                    <a:pt x="1027" y="137"/>
                  </a:lnTo>
                  <a:lnTo>
                    <a:pt x="1076" y="122"/>
                  </a:lnTo>
                  <a:lnTo>
                    <a:pt x="1124" y="108"/>
                  </a:lnTo>
                  <a:lnTo>
                    <a:pt x="1147" y="102"/>
                  </a:lnTo>
                  <a:lnTo>
                    <a:pt x="1172" y="97"/>
                  </a:lnTo>
                  <a:lnTo>
                    <a:pt x="1196" y="93"/>
                  </a:lnTo>
                  <a:lnTo>
                    <a:pt x="1221" y="90"/>
                  </a:lnTo>
                  <a:lnTo>
                    <a:pt x="1245" y="87"/>
                  </a:lnTo>
                  <a:lnTo>
                    <a:pt x="1270" y="86"/>
                  </a:lnTo>
                  <a:lnTo>
                    <a:pt x="1296" y="85"/>
                  </a:lnTo>
                  <a:lnTo>
                    <a:pt x="1322" y="86"/>
                  </a:lnTo>
                  <a:lnTo>
                    <a:pt x="1350" y="88"/>
                  </a:lnTo>
                  <a:lnTo>
                    <a:pt x="1377" y="91"/>
                  </a:lnTo>
                  <a:lnTo>
                    <a:pt x="1406" y="95"/>
                  </a:lnTo>
                  <a:lnTo>
                    <a:pt x="1436" y="101"/>
                  </a:lnTo>
                  <a:lnTo>
                    <a:pt x="1465" y="108"/>
                  </a:lnTo>
                  <a:lnTo>
                    <a:pt x="1497" y="117"/>
                  </a:lnTo>
                  <a:lnTo>
                    <a:pt x="1528" y="129"/>
                  </a:lnTo>
                  <a:lnTo>
                    <a:pt x="1562" y="141"/>
                  </a:lnTo>
                  <a:lnTo>
                    <a:pt x="1630" y="166"/>
                  </a:lnTo>
                  <a:lnTo>
                    <a:pt x="1699" y="192"/>
                  </a:lnTo>
                  <a:lnTo>
                    <a:pt x="1770" y="216"/>
                  </a:lnTo>
                  <a:lnTo>
                    <a:pt x="1840" y="241"/>
                  </a:lnTo>
                  <a:lnTo>
                    <a:pt x="1911" y="263"/>
                  </a:lnTo>
                  <a:lnTo>
                    <a:pt x="1983" y="285"/>
                  </a:lnTo>
                  <a:lnTo>
                    <a:pt x="2054" y="305"/>
                  </a:lnTo>
                  <a:lnTo>
                    <a:pt x="2124" y="323"/>
                  </a:lnTo>
                  <a:lnTo>
                    <a:pt x="2195" y="341"/>
                  </a:lnTo>
                  <a:lnTo>
                    <a:pt x="2264" y="356"/>
                  </a:lnTo>
                  <a:lnTo>
                    <a:pt x="2331" y="369"/>
                  </a:lnTo>
                  <a:lnTo>
                    <a:pt x="2398" y="379"/>
                  </a:lnTo>
                  <a:lnTo>
                    <a:pt x="2430" y="385"/>
                  </a:lnTo>
                  <a:lnTo>
                    <a:pt x="2463" y="389"/>
                  </a:lnTo>
                  <a:lnTo>
                    <a:pt x="2494" y="393"/>
                  </a:lnTo>
                  <a:lnTo>
                    <a:pt x="2525" y="396"/>
                  </a:lnTo>
                  <a:lnTo>
                    <a:pt x="2556" y="398"/>
                  </a:lnTo>
                  <a:lnTo>
                    <a:pt x="2585" y="400"/>
                  </a:lnTo>
                  <a:lnTo>
                    <a:pt x="2615" y="401"/>
                  </a:lnTo>
                  <a:lnTo>
                    <a:pt x="2643" y="401"/>
                  </a:lnTo>
                  <a:lnTo>
                    <a:pt x="2701" y="402"/>
                  </a:lnTo>
                  <a:lnTo>
                    <a:pt x="2761" y="405"/>
                  </a:lnTo>
                  <a:lnTo>
                    <a:pt x="2824" y="409"/>
                  </a:lnTo>
                  <a:lnTo>
                    <a:pt x="2888" y="414"/>
                  </a:lnTo>
                  <a:lnTo>
                    <a:pt x="2952" y="420"/>
                  </a:lnTo>
                  <a:lnTo>
                    <a:pt x="3017" y="427"/>
                  </a:lnTo>
                  <a:lnTo>
                    <a:pt x="3081" y="435"/>
                  </a:lnTo>
                  <a:lnTo>
                    <a:pt x="3144" y="444"/>
                  </a:lnTo>
                  <a:lnTo>
                    <a:pt x="3205" y="452"/>
                  </a:lnTo>
                  <a:lnTo>
                    <a:pt x="3263" y="461"/>
                  </a:lnTo>
                  <a:lnTo>
                    <a:pt x="3319" y="469"/>
                  </a:lnTo>
                  <a:lnTo>
                    <a:pt x="3370" y="477"/>
                  </a:lnTo>
                  <a:lnTo>
                    <a:pt x="3417" y="484"/>
                  </a:lnTo>
                  <a:lnTo>
                    <a:pt x="3458" y="492"/>
                  </a:lnTo>
                  <a:lnTo>
                    <a:pt x="3495" y="497"/>
                  </a:lnTo>
                  <a:lnTo>
                    <a:pt x="3525" y="501"/>
                  </a:lnTo>
                  <a:lnTo>
                    <a:pt x="3552" y="505"/>
                  </a:lnTo>
                  <a:lnTo>
                    <a:pt x="3584" y="510"/>
                  </a:lnTo>
                  <a:lnTo>
                    <a:pt x="3617" y="514"/>
                  </a:lnTo>
                  <a:lnTo>
                    <a:pt x="3654" y="519"/>
                  </a:lnTo>
                  <a:lnTo>
                    <a:pt x="3694" y="524"/>
                  </a:lnTo>
                  <a:lnTo>
                    <a:pt x="3736" y="529"/>
                  </a:lnTo>
                  <a:lnTo>
                    <a:pt x="3780" y="534"/>
                  </a:lnTo>
                  <a:lnTo>
                    <a:pt x="3827" y="538"/>
                  </a:lnTo>
                  <a:lnTo>
                    <a:pt x="3876" y="543"/>
                  </a:lnTo>
                  <a:lnTo>
                    <a:pt x="3927" y="548"/>
                  </a:lnTo>
                  <a:lnTo>
                    <a:pt x="3979" y="552"/>
                  </a:lnTo>
                  <a:lnTo>
                    <a:pt x="4034" y="555"/>
                  </a:lnTo>
                  <a:lnTo>
                    <a:pt x="4090" y="558"/>
                  </a:lnTo>
                  <a:lnTo>
                    <a:pt x="4147" y="560"/>
                  </a:lnTo>
                  <a:lnTo>
                    <a:pt x="4205" y="561"/>
                  </a:lnTo>
                  <a:lnTo>
                    <a:pt x="4265" y="562"/>
                  </a:lnTo>
                  <a:lnTo>
                    <a:pt x="4323" y="561"/>
                  </a:lnTo>
                  <a:lnTo>
                    <a:pt x="4377" y="559"/>
                  </a:lnTo>
                  <a:lnTo>
                    <a:pt x="4424" y="556"/>
                  </a:lnTo>
                  <a:lnTo>
                    <a:pt x="4469" y="552"/>
                  </a:lnTo>
                  <a:lnTo>
                    <a:pt x="4509" y="548"/>
                  </a:lnTo>
                  <a:lnTo>
                    <a:pt x="4546" y="542"/>
                  </a:lnTo>
                  <a:lnTo>
                    <a:pt x="4577" y="537"/>
                  </a:lnTo>
                  <a:lnTo>
                    <a:pt x="4606" y="531"/>
                  </a:lnTo>
                  <a:lnTo>
                    <a:pt x="4630" y="525"/>
                  </a:lnTo>
                  <a:lnTo>
                    <a:pt x="4651" y="520"/>
                  </a:lnTo>
                  <a:lnTo>
                    <a:pt x="4668" y="515"/>
                  </a:lnTo>
                  <a:lnTo>
                    <a:pt x="4682" y="511"/>
                  </a:lnTo>
                  <a:lnTo>
                    <a:pt x="4700" y="504"/>
                  </a:lnTo>
                  <a:lnTo>
                    <a:pt x="4706" y="501"/>
                  </a:lnTo>
                  <a:lnTo>
                    <a:pt x="4626" y="442"/>
                  </a:lnTo>
                  <a:lnTo>
                    <a:pt x="4620" y="443"/>
                  </a:lnTo>
                  <a:lnTo>
                    <a:pt x="4605" y="447"/>
                  </a:lnTo>
                  <a:lnTo>
                    <a:pt x="4579" y="453"/>
                  </a:lnTo>
                  <a:lnTo>
                    <a:pt x="4544" y="461"/>
                  </a:lnTo>
                  <a:lnTo>
                    <a:pt x="4499" y="469"/>
                  </a:lnTo>
                  <a:lnTo>
                    <a:pt x="4446" y="478"/>
                  </a:lnTo>
                  <a:lnTo>
                    <a:pt x="4416" y="482"/>
                  </a:lnTo>
                  <a:lnTo>
                    <a:pt x="4385" y="486"/>
                  </a:lnTo>
                  <a:lnTo>
                    <a:pt x="4351" y="490"/>
                  </a:lnTo>
                  <a:lnTo>
                    <a:pt x="4315" y="494"/>
                  </a:lnTo>
                  <a:lnTo>
                    <a:pt x="4278" y="497"/>
                  </a:lnTo>
                  <a:lnTo>
                    <a:pt x="4238" y="500"/>
                  </a:lnTo>
                  <a:lnTo>
                    <a:pt x="4197" y="502"/>
                  </a:lnTo>
                  <a:lnTo>
                    <a:pt x="4154" y="503"/>
                  </a:lnTo>
                  <a:lnTo>
                    <a:pt x="4110" y="504"/>
                  </a:lnTo>
                  <a:lnTo>
                    <a:pt x="4064" y="504"/>
                  </a:lnTo>
                  <a:lnTo>
                    <a:pt x="4016" y="503"/>
                  </a:lnTo>
                  <a:lnTo>
                    <a:pt x="3967" y="501"/>
                  </a:lnTo>
                  <a:lnTo>
                    <a:pt x="3916" y="498"/>
                  </a:lnTo>
                  <a:lnTo>
                    <a:pt x="3864" y="494"/>
                  </a:lnTo>
                  <a:lnTo>
                    <a:pt x="3810" y="488"/>
                  </a:lnTo>
                  <a:lnTo>
                    <a:pt x="3756" y="481"/>
                  </a:lnTo>
                  <a:lnTo>
                    <a:pt x="3700" y="473"/>
                  </a:lnTo>
                  <a:lnTo>
                    <a:pt x="3642" y="464"/>
                  </a:lnTo>
                  <a:lnTo>
                    <a:pt x="3584" y="454"/>
                  </a:lnTo>
                  <a:lnTo>
                    <a:pt x="3525" y="442"/>
                  </a:lnTo>
                  <a:lnTo>
                    <a:pt x="3407" y="416"/>
                  </a:lnTo>
                  <a:lnTo>
                    <a:pt x="3295" y="394"/>
                  </a:lnTo>
                  <a:lnTo>
                    <a:pt x="3188" y="374"/>
                  </a:lnTo>
                  <a:lnTo>
                    <a:pt x="3086" y="356"/>
                  </a:lnTo>
                  <a:lnTo>
                    <a:pt x="2990" y="341"/>
                  </a:lnTo>
                  <a:lnTo>
                    <a:pt x="2897" y="326"/>
                  </a:lnTo>
                  <a:lnTo>
                    <a:pt x="2809" y="314"/>
                  </a:lnTo>
                  <a:lnTo>
                    <a:pt x="2726" y="303"/>
                  </a:lnTo>
                  <a:lnTo>
                    <a:pt x="2646" y="294"/>
                  </a:lnTo>
                  <a:lnTo>
                    <a:pt x="2570" y="285"/>
                  </a:lnTo>
                  <a:lnTo>
                    <a:pt x="2497" y="276"/>
                  </a:lnTo>
                  <a:lnTo>
                    <a:pt x="2429" y="269"/>
                  </a:lnTo>
                  <a:lnTo>
                    <a:pt x="2363" y="262"/>
                  </a:lnTo>
                  <a:lnTo>
                    <a:pt x="2300" y="255"/>
                  </a:lnTo>
                  <a:lnTo>
                    <a:pt x="2240" y="248"/>
                  </a:lnTo>
                  <a:lnTo>
                    <a:pt x="2183" y="241"/>
                  </a:lnTo>
                  <a:lnTo>
                    <a:pt x="2154" y="237"/>
                  </a:lnTo>
                  <a:lnTo>
                    <a:pt x="2123" y="232"/>
                  </a:lnTo>
                  <a:lnTo>
                    <a:pt x="2093" y="226"/>
                  </a:lnTo>
                  <a:lnTo>
                    <a:pt x="2061" y="219"/>
                  </a:lnTo>
                  <a:lnTo>
                    <a:pt x="1995" y="204"/>
                  </a:lnTo>
                  <a:lnTo>
                    <a:pt x="1927" y="187"/>
                  </a:lnTo>
                  <a:lnTo>
                    <a:pt x="1856" y="167"/>
                  </a:lnTo>
                  <a:lnTo>
                    <a:pt x="1784" y="147"/>
                  </a:lnTo>
                  <a:lnTo>
                    <a:pt x="1712" y="127"/>
                  </a:lnTo>
                  <a:lnTo>
                    <a:pt x="1639" y="105"/>
                  </a:lnTo>
                  <a:lnTo>
                    <a:pt x="1567" y="85"/>
                  </a:lnTo>
                  <a:lnTo>
                    <a:pt x="1497" y="66"/>
                  </a:lnTo>
                  <a:lnTo>
                    <a:pt x="1428" y="48"/>
                  </a:lnTo>
                  <a:lnTo>
                    <a:pt x="1363" y="32"/>
                  </a:lnTo>
                  <a:lnTo>
                    <a:pt x="1332" y="26"/>
                  </a:lnTo>
                  <a:lnTo>
                    <a:pt x="1301" y="20"/>
                  </a:lnTo>
                  <a:lnTo>
                    <a:pt x="1270" y="14"/>
                  </a:lnTo>
                  <a:lnTo>
                    <a:pt x="1242" y="9"/>
                  </a:lnTo>
                  <a:lnTo>
                    <a:pt x="1215" y="5"/>
                  </a:lnTo>
                  <a:lnTo>
                    <a:pt x="1189" y="2"/>
                  </a:lnTo>
                  <a:lnTo>
                    <a:pt x="1164" y="1"/>
                  </a:lnTo>
                  <a:lnTo>
                    <a:pt x="1141" y="0"/>
                  </a:lnTo>
                  <a:lnTo>
                    <a:pt x="1118" y="1"/>
                  </a:lnTo>
                  <a:lnTo>
                    <a:pt x="1094" y="4"/>
                  </a:lnTo>
                  <a:lnTo>
                    <a:pt x="1070" y="8"/>
                  </a:lnTo>
                  <a:lnTo>
                    <a:pt x="1043" y="15"/>
                  </a:lnTo>
                  <a:lnTo>
                    <a:pt x="1017" y="23"/>
                  </a:lnTo>
                  <a:lnTo>
                    <a:pt x="989" y="32"/>
                  </a:lnTo>
                  <a:lnTo>
                    <a:pt x="961" y="42"/>
                  </a:lnTo>
                  <a:lnTo>
                    <a:pt x="932" y="53"/>
                  </a:lnTo>
                  <a:lnTo>
                    <a:pt x="871" y="78"/>
                  </a:lnTo>
                  <a:lnTo>
                    <a:pt x="806" y="106"/>
                  </a:lnTo>
                  <a:lnTo>
                    <a:pt x="739" y="136"/>
                  </a:lnTo>
                  <a:lnTo>
                    <a:pt x="668" y="165"/>
                  </a:lnTo>
                  <a:lnTo>
                    <a:pt x="632" y="181"/>
                  </a:lnTo>
                  <a:lnTo>
                    <a:pt x="594" y="195"/>
                  </a:lnTo>
                  <a:lnTo>
                    <a:pt x="556" y="209"/>
                  </a:lnTo>
                  <a:lnTo>
                    <a:pt x="517" y="223"/>
                  </a:lnTo>
                  <a:lnTo>
                    <a:pt x="478" y="237"/>
                  </a:lnTo>
                  <a:lnTo>
                    <a:pt x="438" y="249"/>
                  </a:lnTo>
                  <a:lnTo>
                    <a:pt x="397" y="260"/>
                  </a:lnTo>
                  <a:lnTo>
                    <a:pt x="355" y="271"/>
                  </a:lnTo>
                  <a:lnTo>
                    <a:pt x="313" y="281"/>
                  </a:lnTo>
                  <a:lnTo>
                    <a:pt x="270" y="288"/>
                  </a:lnTo>
                  <a:lnTo>
                    <a:pt x="227" y="295"/>
                  </a:lnTo>
                  <a:lnTo>
                    <a:pt x="182" y="300"/>
                  </a:lnTo>
                  <a:lnTo>
                    <a:pt x="137" y="303"/>
                  </a:lnTo>
                  <a:lnTo>
                    <a:pt x="92" y="304"/>
                  </a:lnTo>
                  <a:lnTo>
                    <a:pt x="47" y="304"/>
                  </a:lnTo>
                  <a:lnTo>
                    <a:pt x="0" y="301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34"/>
            <p:cNvSpPr>
              <a:spLocks/>
            </p:cNvSpPr>
            <p:nvPr/>
          </p:nvSpPr>
          <p:spPr bwMode="auto">
            <a:xfrm>
              <a:off x="2746375" y="4841876"/>
              <a:ext cx="141288" cy="68263"/>
            </a:xfrm>
            <a:custGeom>
              <a:avLst/>
              <a:gdLst>
                <a:gd name="T0" fmla="*/ 30 w 1327"/>
                <a:gd name="T1" fmla="*/ 616 h 634"/>
                <a:gd name="T2" fmla="*/ 50 w 1327"/>
                <a:gd name="T3" fmla="*/ 556 h 634"/>
                <a:gd name="T4" fmla="*/ 65 w 1327"/>
                <a:gd name="T5" fmla="*/ 524 h 634"/>
                <a:gd name="T6" fmla="*/ 82 w 1327"/>
                <a:gd name="T7" fmla="*/ 489 h 634"/>
                <a:gd name="T8" fmla="*/ 104 w 1327"/>
                <a:gd name="T9" fmla="*/ 452 h 634"/>
                <a:gd name="T10" fmla="*/ 132 w 1327"/>
                <a:gd name="T11" fmla="*/ 414 h 634"/>
                <a:gd name="T12" fmla="*/ 164 w 1327"/>
                <a:gd name="T13" fmla="*/ 378 h 634"/>
                <a:gd name="T14" fmla="*/ 202 w 1327"/>
                <a:gd name="T15" fmla="*/ 342 h 634"/>
                <a:gd name="T16" fmla="*/ 246 w 1327"/>
                <a:gd name="T17" fmla="*/ 311 h 634"/>
                <a:gd name="T18" fmla="*/ 296 w 1327"/>
                <a:gd name="T19" fmla="*/ 282 h 634"/>
                <a:gd name="T20" fmla="*/ 353 w 1327"/>
                <a:gd name="T21" fmla="*/ 260 h 634"/>
                <a:gd name="T22" fmla="*/ 416 w 1327"/>
                <a:gd name="T23" fmla="*/ 243 h 634"/>
                <a:gd name="T24" fmla="*/ 487 w 1327"/>
                <a:gd name="T25" fmla="*/ 234 h 634"/>
                <a:gd name="T26" fmla="*/ 565 w 1327"/>
                <a:gd name="T27" fmla="*/ 232 h 634"/>
                <a:gd name="T28" fmla="*/ 642 w 1327"/>
                <a:gd name="T29" fmla="*/ 227 h 634"/>
                <a:gd name="T30" fmla="*/ 719 w 1327"/>
                <a:gd name="T31" fmla="*/ 219 h 634"/>
                <a:gd name="T32" fmla="*/ 792 w 1327"/>
                <a:gd name="T33" fmla="*/ 206 h 634"/>
                <a:gd name="T34" fmla="*/ 864 w 1327"/>
                <a:gd name="T35" fmla="*/ 190 h 634"/>
                <a:gd name="T36" fmla="*/ 932 w 1327"/>
                <a:gd name="T37" fmla="*/ 173 h 634"/>
                <a:gd name="T38" fmla="*/ 996 w 1327"/>
                <a:gd name="T39" fmla="*/ 154 h 634"/>
                <a:gd name="T40" fmla="*/ 1056 w 1327"/>
                <a:gd name="T41" fmla="*/ 133 h 634"/>
                <a:gd name="T42" fmla="*/ 1137 w 1327"/>
                <a:gd name="T43" fmla="*/ 102 h 634"/>
                <a:gd name="T44" fmla="*/ 1225 w 1327"/>
                <a:gd name="T45" fmla="*/ 64 h 634"/>
                <a:gd name="T46" fmla="*/ 1288 w 1327"/>
                <a:gd name="T47" fmla="*/ 33 h 634"/>
                <a:gd name="T48" fmla="*/ 1322 w 1327"/>
                <a:gd name="T49" fmla="*/ 15 h 634"/>
                <a:gd name="T50" fmla="*/ 1319 w 1327"/>
                <a:gd name="T51" fmla="*/ 11 h 634"/>
                <a:gd name="T52" fmla="*/ 1282 w 1327"/>
                <a:gd name="T53" fmla="*/ 5 h 634"/>
                <a:gd name="T54" fmla="*/ 1244 w 1327"/>
                <a:gd name="T55" fmla="*/ 2 h 634"/>
                <a:gd name="T56" fmla="*/ 1193 w 1327"/>
                <a:gd name="T57" fmla="*/ 0 h 634"/>
                <a:gd name="T58" fmla="*/ 1133 w 1327"/>
                <a:gd name="T59" fmla="*/ 2 h 634"/>
                <a:gd name="T60" fmla="*/ 1063 w 1327"/>
                <a:gd name="T61" fmla="*/ 8 h 634"/>
                <a:gd name="T62" fmla="*/ 987 w 1327"/>
                <a:gd name="T63" fmla="*/ 22 h 634"/>
                <a:gd name="T64" fmla="*/ 868 w 1327"/>
                <a:gd name="T65" fmla="*/ 55 h 634"/>
                <a:gd name="T66" fmla="*/ 724 w 1327"/>
                <a:gd name="T67" fmla="*/ 96 h 634"/>
                <a:gd name="T68" fmla="*/ 622 w 1327"/>
                <a:gd name="T69" fmla="*/ 123 h 634"/>
                <a:gd name="T70" fmla="*/ 554 w 1327"/>
                <a:gd name="T71" fmla="*/ 137 h 634"/>
                <a:gd name="T72" fmla="*/ 482 w 1327"/>
                <a:gd name="T73" fmla="*/ 146 h 634"/>
                <a:gd name="T74" fmla="*/ 406 w 1327"/>
                <a:gd name="T75" fmla="*/ 152 h 634"/>
                <a:gd name="T76" fmla="*/ 345 w 1327"/>
                <a:gd name="T77" fmla="*/ 154 h 634"/>
                <a:gd name="T78" fmla="*/ 304 w 1327"/>
                <a:gd name="T79" fmla="*/ 159 h 634"/>
                <a:gd name="T80" fmla="*/ 263 w 1327"/>
                <a:gd name="T81" fmla="*/ 169 h 634"/>
                <a:gd name="T82" fmla="*/ 225 w 1327"/>
                <a:gd name="T83" fmla="*/ 184 h 634"/>
                <a:gd name="T84" fmla="*/ 187 w 1327"/>
                <a:gd name="T85" fmla="*/ 205 h 634"/>
                <a:gd name="T86" fmla="*/ 151 w 1327"/>
                <a:gd name="T87" fmla="*/ 228 h 634"/>
                <a:gd name="T88" fmla="*/ 119 w 1327"/>
                <a:gd name="T89" fmla="*/ 255 h 634"/>
                <a:gd name="T90" fmla="*/ 89 w 1327"/>
                <a:gd name="T91" fmla="*/ 286 h 634"/>
                <a:gd name="T92" fmla="*/ 63 w 1327"/>
                <a:gd name="T93" fmla="*/ 320 h 634"/>
                <a:gd name="T94" fmla="*/ 40 w 1327"/>
                <a:gd name="T95" fmla="*/ 356 h 634"/>
                <a:gd name="T96" fmla="*/ 23 w 1327"/>
                <a:gd name="T97" fmla="*/ 395 h 634"/>
                <a:gd name="T98" fmla="*/ 10 w 1327"/>
                <a:gd name="T99" fmla="*/ 436 h 634"/>
                <a:gd name="T100" fmla="*/ 2 w 1327"/>
                <a:gd name="T101" fmla="*/ 478 h 634"/>
                <a:gd name="T102" fmla="*/ 0 w 1327"/>
                <a:gd name="T103" fmla="*/ 521 h 634"/>
                <a:gd name="T104" fmla="*/ 5 w 1327"/>
                <a:gd name="T105" fmla="*/ 566 h 634"/>
                <a:gd name="T106" fmla="*/ 17 w 1327"/>
                <a:gd name="T107" fmla="*/ 611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7" h="634">
                  <a:moveTo>
                    <a:pt x="25" y="634"/>
                  </a:moveTo>
                  <a:lnTo>
                    <a:pt x="30" y="616"/>
                  </a:lnTo>
                  <a:lnTo>
                    <a:pt x="44" y="570"/>
                  </a:lnTo>
                  <a:lnTo>
                    <a:pt x="50" y="556"/>
                  </a:lnTo>
                  <a:lnTo>
                    <a:pt x="56" y="541"/>
                  </a:lnTo>
                  <a:lnTo>
                    <a:pt x="65" y="524"/>
                  </a:lnTo>
                  <a:lnTo>
                    <a:pt x="73" y="506"/>
                  </a:lnTo>
                  <a:lnTo>
                    <a:pt x="82" y="489"/>
                  </a:lnTo>
                  <a:lnTo>
                    <a:pt x="93" y="471"/>
                  </a:lnTo>
                  <a:lnTo>
                    <a:pt x="104" y="452"/>
                  </a:lnTo>
                  <a:lnTo>
                    <a:pt x="118" y="433"/>
                  </a:lnTo>
                  <a:lnTo>
                    <a:pt x="132" y="414"/>
                  </a:lnTo>
                  <a:lnTo>
                    <a:pt x="147" y="396"/>
                  </a:lnTo>
                  <a:lnTo>
                    <a:pt x="164" y="378"/>
                  </a:lnTo>
                  <a:lnTo>
                    <a:pt x="183" y="359"/>
                  </a:lnTo>
                  <a:lnTo>
                    <a:pt x="202" y="342"/>
                  </a:lnTo>
                  <a:lnTo>
                    <a:pt x="224" y="326"/>
                  </a:lnTo>
                  <a:lnTo>
                    <a:pt x="246" y="311"/>
                  </a:lnTo>
                  <a:lnTo>
                    <a:pt x="270" y="295"/>
                  </a:lnTo>
                  <a:lnTo>
                    <a:pt x="296" y="282"/>
                  </a:lnTo>
                  <a:lnTo>
                    <a:pt x="323" y="270"/>
                  </a:lnTo>
                  <a:lnTo>
                    <a:pt x="353" y="260"/>
                  </a:lnTo>
                  <a:lnTo>
                    <a:pt x="384" y="250"/>
                  </a:lnTo>
                  <a:lnTo>
                    <a:pt x="416" y="243"/>
                  </a:lnTo>
                  <a:lnTo>
                    <a:pt x="451" y="237"/>
                  </a:lnTo>
                  <a:lnTo>
                    <a:pt x="487" y="234"/>
                  </a:lnTo>
                  <a:lnTo>
                    <a:pt x="526" y="233"/>
                  </a:lnTo>
                  <a:lnTo>
                    <a:pt x="565" y="232"/>
                  </a:lnTo>
                  <a:lnTo>
                    <a:pt x="604" y="230"/>
                  </a:lnTo>
                  <a:lnTo>
                    <a:pt x="642" y="227"/>
                  </a:lnTo>
                  <a:lnTo>
                    <a:pt x="681" y="223"/>
                  </a:lnTo>
                  <a:lnTo>
                    <a:pt x="719" y="219"/>
                  </a:lnTo>
                  <a:lnTo>
                    <a:pt x="755" y="213"/>
                  </a:lnTo>
                  <a:lnTo>
                    <a:pt x="792" y="206"/>
                  </a:lnTo>
                  <a:lnTo>
                    <a:pt x="829" y="198"/>
                  </a:lnTo>
                  <a:lnTo>
                    <a:pt x="864" y="190"/>
                  </a:lnTo>
                  <a:lnTo>
                    <a:pt x="898" y="182"/>
                  </a:lnTo>
                  <a:lnTo>
                    <a:pt x="932" y="173"/>
                  </a:lnTo>
                  <a:lnTo>
                    <a:pt x="964" y="163"/>
                  </a:lnTo>
                  <a:lnTo>
                    <a:pt x="996" y="154"/>
                  </a:lnTo>
                  <a:lnTo>
                    <a:pt x="1027" y="143"/>
                  </a:lnTo>
                  <a:lnTo>
                    <a:pt x="1056" y="133"/>
                  </a:lnTo>
                  <a:lnTo>
                    <a:pt x="1084" y="123"/>
                  </a:lnTo>
                  <a:lnTo>
                    <a:pt x="1137" y="102"/>
                  </a:lnTo>
                  <a:lnTo>
                    <a:pt x="1185" y="82"/>
                  </a:lnTo>
                  <a:lnTo>
                    <a:pt x="1225" y="64"/>
                  </a:lnTo>
                  <a:lnTo>
                    <a:pt x="1261" y="47"/>
                  </a:lnTo>
                  <a:lnTo>
                    <a:pt x="1288" y="33"/>
                  </a:lnTo>
                  <a:lnTo>
                    <a:pt x="1310" y="22"/>
                  </a:lnTo>
                  <a:lnTo>
                    <a:pt x="1322" y="15"/>
                  </a:lnTo>
                  <a:lnTo>
                    <a:pt x="1327" y="13"/>
                  </a:lnTo>
                  <a:lnTo>
                    <a:pt x="1319" y="11"/>
                  </a:lnTo>
                  <a:lnTo>
                    <a:pt x="1299" y="7"/>
                  </a:lnTo>
                  <a:lnTo>
                    <a:pt x="1282" y="5"/>
                  </a:lnTo>
                  <a:lnTo>
                    <a:pt x="1264" y="3"/>
                  </a:lnTo>
                  <a:lnTo>
                    <a:pt x="1244" y="2"/>
                  </a:lnTo>
                  <a:lnTo>
                    <a:pt x="1219" y="0"/>
                  </a:lnTo>
                  <a:lnTo>
                    <a:pt x="1193" y="0"/>
                  </a:lnTo>
                  <a:lnTo>
                    <a:pt x="1163" y="0"/>
                  </a:lnTo>
                  <a:lnTo>
                    <a:pt x="1133" y="2"/>
                  </a:lnTo>
                  <a:lnTo>
                    <a:pt x="1099" y="4"/>
                  </a:lnTo>
                  <a:lnTo>
                    <a:pt x="1063" y="8"/>
                  </a:lnTo>
                  <a:lnTo>
                    <a:pt x="1026" y="14"/>
                  </a:lnTo>
                  <a:lnTo>
                    <a:pt x="987" y="22"/>
                  </a:lnTo>
                  <a:lnTo>
                    <a:pt x="946" y="32"/>
                  </a:lnTo>
                  <a:lnTo>
                    <a:pt x="868" y="55"/>
                  </a:lnTo>
                  <a:lnTo>
                    <a:pt x="793" y="76"/>
                  </a:lnTo>
                  <a:lnTo>
                    <a:pt x="724" y="96"/>
                  </a:lnTo>
                  <a:lnTo>
                    <a:pt x="656" y="115"/>
                  </a:lnTo>
                  <a:lnTo>
                    <a:pt x="622" y="123"/>
                  </a:lnTo>
                  <a:lnTo>
                    <a:pt x="588" y="130"/>
                  </a:lnTo>
                  <a:lnTo>
                    <a:pt x="554" y="137"/>
                  </a:lnTo>
                  <a:lnTo>
                    <a:pt x="518" y="142"/>
                  </a:lnTo>
                  <a:lnTo>
                    <a:pt x="482" y="146"/>
                  </a:lnTo>
                  <a:lnTo>
                    <a:pt x="445" y="149"/>
                  </a:lnTo>
                  <a:lnTo>
                    <a:pt x="406" y="152"/>
                  </a:lnTo>
                  <a:lnTo>
                    <a:pt x="366" y="153"/>
                  </a:lnTo>
                  <a:lnTo>
                    <a:pt x="345" y="154"/>
                  </a:lnTo>
                  <a:lnTo>
                    <a:pt x="324" y="156"/>
                  </a:lnTo>
                  <a:lnTo>
                    <a:pt x="304" y="159"/>
                  </a:lnTo>
                  <a:lnTo>
                    <a:pt x="284" y="164"/>
                  </a:lnTo>
                  <a:lnTo>
                    <a:pt x="263" y="169"/>
                  </a:lnTo>
                  <a:lnTo>
                    <a:pt x="244" y="176"/>
                  </a:lnTo>
                  <a:lnTo>
                    <a:pt x="225" y="184"/>
                  </a:lnTo>
                  <a:lnTo>
                    <a:pt x="205" y="194"/>
                  </a:lnTo>
                  <a:lnTo>
                    <a:pt x="187" y="205"/>
                  </a:lnTo>
                  <a:lnTo>
                    <a:pt x="169" y="216"/>
                  </a:lnTo>
                  <a:lnTo>
                    <a:pt x="151" y="228"/>
                  </a:lnTo>
                  <a:lnTo>
                    <a:pt x="135" y="241"/>
                  </a:lnTo>
                  <a:lnTo>
                    <a:pt x="119" y="255"/>
                  </a:lnTo>
                  <a:lnTo>
                    <a:pt x="103" y="271"/>
                  </a:lnTo>
                  <a:lnTo>
                    <a:pt x="89" y="286"/>
                  </a:lnTo>
                  <a:lnTo>
                    <a:pt x="75" y="302"/>
                  </a:lnTo>
                  <a:lnTo>
                    <a:pt x="63" y="320"/>
                  </a:lnTo>
                  <a:lnTo>
                    <a:pt x="51" y="338"/>
                  </a:lnTo>
                  <a:lnTo>
                    <a:pt x="40" y="356"/>
                  </a:lnTo>
                  <a:lnTo>
                    <a:pt x="31" y="376"/>
                  </a:lnTo>
                  <a:lnTo>
                    <a:pt x="23" y="395"/>
                  </a:lnTo>
                  <a:lnTo>
                    <a:pt x="16" y="415"/>
                  </a:lnTo>
                  <a:lnTo>
                    <a:pt x="10" y="436"/>
                  </a:lnTo>
                  <a:lnTo>
                    <a:pt x="5" y="457"/>
                  </a:lnTo>
                  <a:lnTo>
                    <a:pt x="2" y="478"/>
                  </a:lnTo>
                  <a:lnTo>
                    <a:pt x="0" y="500"/>
                  </a:lnTo>
                  <a:lnTo>
                    <a:pt x="0" y="521"/>
                  </a:lnTo>
                  <a:lnTo>
                    <a:pt x="2" y="544"/>
                  </a:lnTo>
                  <a:lnTo>
                    <a:pt x="5" y="566"/>
                  </a:lnTo>
                  <a:lnTo>
                    <a:pt x="10" y="589"/>
                  </a:lnTo>
                  <a:lnTo>
                    <a:pt x="17" y="611"/>
                  </a:lnTo>
                  <a:lnTo>
                    <a:pt x="25" y="634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35"/>
            <p:cNvSpPr>
              <a:spLocks/>
            </p:cNvSpPr>
            <p:nvPr/>
          </p:nvSpPr>
          <p:spPr bwMode="auto">
            <a:xfrm>
              <a:off x="2825750" y="4830763"/>
              <a:ext cx="438150" cy="53975"/>
            </a:xfrm>
            <a:custGeom>
              <a:avLst/>
              <a:gdLst>
                <a:gd name="T0" fmla="*/ 42 w 4145"/>
                <a:gd name="T1" fmla="*/ 93 h 513"/>
                <a:gd name="T2" fmla="*/ 111 w 4145"/>
                <a:gd name="T3" fmla="*/ 61 h 513"/>
                <a:gd name="T4" fmla="*/ 170 w 4145"/>
                <a:gd name="T5" fmla="*/ 40 h 513"/>
                <a:gd name="T6" fmla="*/ 242 w 4145"/>
                <a:gd name="T7" fmla="*/ 22 h 513"/>
                <a:gd name="T8" fmla="*/ 325 w 4145"/>
                <a:gd name="T9" fmla="*/ 8 h 513"/>
                <a:gd name="T10" fmla="*/ 422 w 4145"/>
                <a:gd name="T11" fmla="*/ 1 h 513"/>
                <a:gd name="T12" fmla="*/ 533 w 4145"/>
                <a:gd name="T13" fmla="*/ 2 h 513"/>
                <a:gd name="T14" fmla="*/ 657 w 4145"/>
                <a:gd name="T15" fmla="*/ 14 h 513"/>
                <a:gd name="T16" fmla="*/ 895 w 4145"/>
                <a:gd name="T17" fmla="*/ 57 h 513"/>
                <a:gd name="T18" fmla="*/ 1224 w 4145"/>
                <a:gd name="T19" fmla="*/ 130 h 513"/>
                <a:gd name="T20" fmla="*/ 1575 w 4145"/>
                <a:gd name="T21" fmla="*/ 211 h 513"/>
                <a:gd name="T22" fmla="*/ 1919 w 4145"/>
                <a:gd name="T23" fmla="*/ 283 h 513"/>
                <a:gd name="T24" fmla="*/ 2131 w 4145"/>
                <a:gd name="T25" fmla="*/ 318 h 513"/>
                <a:gd name="T26" fmla="*/ 2276 w 4145"/>
                <a:gd name="T27" fmla="*/ 335 h 513"/>
                <a:gd name="T28" fmla="*/ 2403 w 4145"/>
                <a:gd name="T29" fmla="*/ 341 h 513"/>
                <a:gd name="T30" fmla="*/ 2527 w 4145"/>
                <a:gd name="T31" fmla="*/ 345 h 513"/>
                <a:gd name="T32" fmla="*/ 2748 w 4145"/>
                <a:gd name="T33" fmla="*/ 363 h 513"/>
                <a:gd name="T34" fmla="*/ 3027 w 4145"/>
                <a:gd name="T35" fmla="*/ 394 h 513"/>
                <a:gd name="T36" fmla="*/ 3210 w 4145"/>
                <a:gd name="T37" fmla="*/ 411 h 513"/>
                <a:gd name="T38" fmla="*/ 3343 w 4145"/>
                <a:gd name="T39" fmla="*/ 417 h 513"/>
                <a:gd name="T40" fmla="*/ 3468 w 4145"/>
                <a:gd name="T41" fmla="*/ 416 h 513"/>
                <a:gd name="T42" fmla="*/ 3582 w 4145"/>
                <a:gd name="T43" fmla="*/ 406 h 513"/>
                <a:gd name="T44" fmla="*/ 3685 w 4145"/>
                <a:gd name="T45" fmla="*/ 384 h 513"/>
                <a:gd name="T46" fmla="*/ 3773 w 4145"/>
                <a:gd name="T47" fmla="*/ 348 h 513"/>
                <a:gd name="T48" fmla="*/ 3854 w 4145"/>
                <a:gd name="T49" fmla="*/ 316 h 513"/>
                <a:gd name="T50" fmla="*/ 3931 w 4145"/>
                <a:gd name="T51" fmla="*/ 291 h 513"/>
                <a:gd name="T52" fmla="*/ 4000 w 4145"/>
                <a:gd name="T53" fmla="*/ 275 h 513"/>
                <a:gd name="T54" fmla="*/ 4058 w 4145"/>
                <a:gd name="T55" fmla="*/ 266 h 513"/>
                <a:gd name="T56" fmla="*/ 4103 w 4145"/>
                <a:gd name="T57" fmla="*/ 264 h 513"/>
                <a:gd name="T58" fmla="*/ 4133 w 4145"/>
                <a:gd name="T59" fmla="*/ 268 h 513"/>
                <a:gd name="T60" fmla="*/ 4145 w 4145"/>
                <a:gd name="T61" fmla="*/ 279 h 513"/>
                <a:gd name="T62" fmla="*/ 4137 w 4145"/>
                <a:gd name="T63" fmla="*/ 297 h 513"/>
                <a:gd name="T64" fmla="*/ 4106 w 4145"/>
                <a:gd name="T65" fmla="*/ 321 h 513"/>
                <a:gd name="T66" fmla="*/ 4050 w 4145"/>
                <a:gd name="T67" fmla="*/ 350 h 513"/>
                <a:gd name="T68" fmla="*/ 3921 w 4145"/>
                <a:gd name="T69" fmla="*/ 403 h 513"/>
                <a:gd name="T70" fmla="*/ 3787 w 4145"/>
                <a:gd name="T71" fmla="*/ 447 h 513"/>
                <a:gd name="T72" fmla="*/ 3703 w 4145"/>
                <a:gd name="T73" fmla="*/ 468 h 513"/>
                <a:gd name="T74" fmla="*/ 3614 w 4145"/>
                <a:gd name="T75" fmla="*/ 486 h 513"/>
                <a:gd name="T76" fmla="*/ 3518 w 4145"/>
                <a:gd name="T77" fmla="*/ 499 h 513"/>
                <a:gd name="T78" fmla="*/ 3414 w 4145"/>
                <a:gd name="T79" fmla="*/ 508 h 513"/>
                <a:gd name="T80" fmla="*/ 3302 w 4145"/>
                <a:gd name="T81" fmla="*/ 513 h 513"/>
                <a:gd name="T82" fmla="*/ 3178 w 4145"/>
                <a:gd name="T83" fmla="*/ 512 h 513"/>
                <a:gd name="T84" fmla="*/ 3042 w 4145"/>
                <a:gd name="T85" fmla="*/ 507 h 513"/>
                <a:gd name="T86" fmla="*/ 2840 w 4145"/>
                <a:gd name="T87" fmla="*/ 493 h 513"/>
                <a:gd name="T88" fmla="*/ 2516 w 4145"/>
                <a:gd name="T89" fmla="*/ 464 h 513"/>
                <a:gd name="T90" fmla="*/ 2186 w 4145"/>
                <a:gd name="T91" fmla="*/ 429 h 513"/>
                <a:gd name="T92" fmla="*/ 1869 w 4145"/>
                <a:gd name="T93" fmla="*/ 389 h 513"/>
                <a:gd name="T94" fmla="*/ 1588 w 4145"/>
                <a:gd name="T95" fmla="*/ 345 h 513"/>
                <a:gd name="T96" fmla="*/ 1362 w 4145"/>
                <a:gd name="T97" fmla="*/ 300 h 513"/>
                <a:gd name="T98" fmla="*/ 1127 w 4145"/>
                <a:gd name="T99" fmla="*/ 244 h 513"/>
                <a:gd name="T100" fmla="*/ 834 w 4145"/>
                <a:gd name="T101" fmla="*/ 177 h 513"/>
                <a:gd name="T102" fmla="*/ 577 w 4145"/>
                <a:gd name="T103" fmla="*/ 126 h 513"/>
                <a:gd name="T104" fmla="*/ 429 w 4145"/>
                <a:gd name="T105" fmla="*/ 104 h 513"/>
                <a:gd name="T106" fmla="*/ 292 w 4145"/>
                <a:gd name="T107" fmla="*/ 89 h 513"/>
                <a:gd name="T108" fmla="*/ 170 w 4145"/>
                <a:gd name="T109" fmla="*/ 85 h 513"/>
                <a:gd name="T110" fmla="*/ 72 w 4145"/>
                <a:gd name="T111" fmla="*/ 95 h 513"/>
                <a:gd name="T112" fmla="*/ 0 w 4145"/>
                <a:gd name="T113" fmla="*/ 121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45" h="513">
                  <a:moveTo>
                    <a:pt x="0" y="121"/>
                  </a:moveTo>
                  <a:lnTo>
                    <a:pt x="11" y="113"/>
                  </a:lnTo>
                  <a:lnTo>
                    <a:pt x="42" y="93"/>
                  </a:lnTo>
                  <a:lnTo>
                    <a:pt x="66" y="81"/>
                  </a:lnTo>
                  <a:lnTo>
                    <a:pt x="95" y="68"/>
                  </a:lnTo>
                  <a:lnTo>
                    <a:pt x="111" y="61"/>
                  </a:lnTo>
                  <a:lnTo>
                    <a:pt x="130" y="54"/>
                  </a:lnTo>
                  <a:lnTo>
                    <a:pt x="149" y="48"/>
                  </a:lnTo>
                  <a:lnTo>
                    <a:pt x="170" y="40"/>
                  </a:lnTo>
                  <a:lnTo>
                    <a:pt x="193" y="34"/>
                  </a:lnTo>
                  <a:lnTo>
                    <a:pt x="216" y="28"/>
                  </a:lnTo>
                  <a:lnTo>
                    <a:pt x="242" y="22"/>
                  </a:lnTo>
                  <a:lnTo>
                    <a:pt x="268" y="17"/>
                  </a:lnTo>
                  <a:lnTo>
                    <a:pt x="296" y="12"/>
                  </a:lnTo>
                  <a:lnTo>
                    <a:pt x="325" y="8"/>
                  </a:lnTo>
                  <a:lnTo>
                    <a:pt x="356" y="5"/>
                  </a:lnTo>
                  <a:lnTo>
                    <a:pt x="389" y="2"/>
                  </a:lnTo>
                  <a:lnTo>
                    <a:pt x="422" y="1"/>
                  </a:lnTo>
                  <a:lnTo>
                    <a:pt x="458" y="0"/>
                  </a:lnTo>
                  <a:lnTo>
                    <a:pt x="495" y="1"/>
                  </a:lnTo>
                  <a:lnTo>
                    <a:pt x="533" y="2"/>
                  </a:lnTo>
                  <a:lnTo>
                    <a:pt x="573" y="5"/>
                  </a:lnTo>
                  <a:lnTo>
                    <a:pt x="614" y="8"/>
                  </a:lnTo>
                  <a:lnTo>
                    <a:pt x="657" y="14"/>
                  </a:lnTo>
                  <a:lnTo>
                    <a:pt x="701" y="20"/>
                  </a:lnTo>
                  <a:lnTo>
                    <a:pt x="795" y="37"/>
                  </a:lnTo>
                  <a:lnTo>
                    <a:pt x="895" y="57"/>
                  </a:lnTo>
                  <a:lnTo>
                    <a:pt x="1001" y="79"/>
                  </a:lnTo>
                  <a:lnTo>
                    <a:pt x="1111" y="105"/>
                  </a:lnTo>
                  <a:lnTo>
                    <a:pt x="1224" y="130"/>
                  </a:lnTo>
                  <a:lnTo>
                    <a:pt x="1340" y="157"/>
                  </a:lnTo>
                  <a:lnTo>
                    <a:pt x="1458" y="184"/>
                  </a:lnTo>
                  <a:lnTo>
                    <a:pt x="1575" y="211"/>
                  </a:lnTo>
                  <a:lnTo>
                    <a:pt x="1691" y="236"/>
                  </a:lnTo>
                  <a:lnTo>
                    <a:pt x="1806" y="261"/>
                  </a:lnTo>
                  <a:lnTo>
                    <a:pt x="1919" y="283"/>
                  </a:lnTo>
                  <a:lnTo>
                    <a:pt x="2027" y="302"/>
                  </a:lnTo>
                  <a:lnTo>
                    <a:pt x="2080" y="310"/>
                  </a:lnTo>
                  <a:lnTo>
                    <a:pt x="2131" y="318"/>
                  </a:lnTo>
                  <a:lnTo>
                    <a:pt x="2181" y="325"/>
                  </a:lnTo>
                  <a:lnTo>
                    <a:pt x="2229" y="330"/>
                  </a:lnTo>
                  <a:lnTo>
                    <a:pt x="2276" y="335"/>
                  </a:lnTo>
                  <a:lnTo>
                    <a:pt x="2320" y="338"/>
                  </a:lnTo>
                  <a:lnTo>
                    <a:pt x="2363" y="340"/>
                  </a:lnTo>
                  <a:lnTo>
                    <a:pt x="2403" y="341"/>
                  </a:lnTo>
                  <a:lnTo>
                    <a:pt x="2443" y="341"/>
                  </a:lnTo>
                  <a:lnTo>
                    <a:pt x="2485" y="343"/>
                  </a:lnTo>
                  <a:lnTo>
                    <a:pt x="2527" y="345"/>
                  </a:lnTo>
                  <a:lnTo>
                    <a:pt x="2569" y="347"/>
                  </a:lnTo>
                  <a:lnTo>
                    <a:pt x="2658" y="354"/>
                  </a:lnTo>
                  <a:lnTo>
                    <a:pt x="2748" y="363"/>
                  </a:lnTo>
                  <a:lnTo>
                    <a:pt x="2840" y="374"/>
                  </a:lnTo>
                  <a:lnTo>
                    <a:pt x="2933" y="384"/>
                  </a:lnTo>
                  <a:lnTo>
                    <a:pt x="3027" y="394"/>
                  </a:lnTo>
                  <a:lnTo>
                    <a:pt x="3120" y="403"/>
                  </a:lnTo>
                  <a:lnTo>
                    <a:pt x="3166" y="407"/>
                  </a:lnTo>
                  <a:lnTo>
                    <a:pt x="3210" y="411"/>
                  </a:lnTo>
                  <a:lnTo>
                    <a:pt x="3255" y="413"/>
                  </a:lnTo>
                  <a:lnTo>
                    <a:pt x="3299" y="416"/>
                  </a:lnTo>
                  <a:lnTo>
                    <a:pt x="3343" y="417"/>
                  </a:lnTo>
                  <a:lnTo>
                    <a:pt x="3386" y="419"/>
                  </a:lnTo>
                  <a:lnTo>
                    <a:pt x="3427" y="419"/>
                  </a:lnTo>
                  <a:lnTo>
                    <a:pt x="3468" y="416"/>
                  </a:lnTo>
                  <a:lnTo>
                    <a:pt x="3507" y="414"/>
                  </a:lnTo>
                  <a:lnTo>
                    <a:pt x="3546" y="411"/>
                  </a:lnTo>
                  <a:lnTo>
                    <a:pt x="3582" y="406"/>
                  </a:lnTo>
                  <a:lnTo>
                    <a:pt x="3618" y="400"/>
                  </a:lnTo>
                  <a:lnTo>
                    <a:pt x="3653" y="393"/>
                  </a:lnTo>
                  <a:lnTo>
                    <a:pt x="3685" y="384"/>
                  </a:lnTo>
                  <a:lnTo>
                    <a:pt x="3716" y="373"/>
                  </a:lnTo>
                  <a:lnTo>
                    <a:pt x="3745" y="360"/>
                  </a:lnTo>
                  <a:lnTo>
                    <a:pt x="3773" y="348"/>
                  </a:lnTo>
                  <a:lnTo>
                    <a:pt x="3800" y="336"/>
                  </a:lnTo>
                  <a:lnTo>
                    <a:pt x="3828" y="326"/>
                  </a:lnTo>
                  <a:lnTo>
                    <a:pt x="3854" y="316"/>
                  </a:lnTo>
                  <a:lnTo>
                    <a:pt x="3881" y="306"/>
                  </a:lnTo>
                  <a:lnTo>
                    <a:pt x="3906" y="298"/>
                  </a:lnTo>
                  <a:lnTo>
                    <a:pt x="3931" y="291"/>
                  </a:lnTo>
                  <a:lnTo>
                    <a:pt x="3955" y="285"/>
                  </a:lnTo>
                  <a:lnTo>
                    <a:pt x="3978" y="279"/>
                  </a:lnTo>
                  <a:lnTo>
                    <a:pt x="4000" y="275"/>
                  </a:lnTo>
                  <a:lnTo>
                    <a:pt x="4021" y="271"/>
                  </a:lnTo>
                  <a:lnTo>
                    <a:pt x="4040" y="268"/>
                  </a:lnTo>
                  <a:lnTo>
                    <a:pt x="4058" y="266"/>
                  </a:lnTo>
                  <a:lnTo>
                    <a:pt x="4075" y="264"/>
                  </a:lnTo>
                  <a:lnTo>
                    <a:pt x="4090" y="264"/>
                  </a:lnTo>
                  <a:lnTo>
                    <a:pt x="4103" y="264"/>
                  </a:lnTo>
                  <a:lnTo>
                    <a:pt x="4115" y="264"/>
                  </a:lnTo>
                  <a:lnTo>
                    <a:pt x="4124" y="266"/>
                  </a:lnTo>
                  <a:lnTo>
                    <a:pt x="4133" y="268"/>
                  </a:lnTo>
                  <a:lnTo>
                    <a:pt x="4140" y="271"/>
                  </a:lnTo>
                  <a:lnTo>
                    <a:pt x="4143" y="275"/>
                  </a:lnTo>
                  <a:lnTo>
                    <a:pt x="4145" y="279"/>
                  </a:lnTo>
                  <a:lnTo>
                    <a:pt x="4145" y="285"/>
                  </a:lnTo>
                  <a:lnTo>
                    <a:pt x="4142" y="290"/>
                  </a:lnTo>
                  <a:lnTo>
                    <a:pt x="4137" y="297"/>
                  </a:lnTo>
                  <a:lnTo>
                    <a:pt x="4130" y="304"/>
                  </a:lnTo>
                  <a:lnTo>
                    <a:pt x="4119" y="313"/>
                  </a:lnTo>
                  <a:lnTo>
                    <a:pt x="4106" y="321"/>
                  </a:lnTo>
                  <a:lnTo>
                    <a:pt x="4091" y="330"/>
                  </a:lnTo>
                  <a:lnTo>
                    <a:pt x="4071" y="339"/>
                  </a:lnTo>
                  <a:lnTo>
                    <a:pt x="4050" y="350"/>
                  </a:lnTo>
                  <a:lnTo>
                    <a:pt x="4026" y="360"/>
                  </a:lnTo>
                  <a:lnTo>
                    <a:pt x="3973" y="383"/>
                  </a:lnTo>
                  <a:lnTo>
                    <a:pt x="3921" y="403"/>
                  </a:lnTo>
                  <a:lnTo>
                    <a:pt x="3868" y="422"/>
                  </a:lnTo>
                  <a:lnTo>
                    <a:pt x="3815" y="439"/>
                  </a:lnTo>
                  <a:lnTo>
                    <a:pt x="3787" y="447"/>
                  </a:lnTo>
                  <a:lnTo>
                    <a:pt x="3760" y="454"/>
                  </a:lnTo>
                  <a:lnTo>
                    <a:pt x="3731" y="462"/>
                  </a:lnTo>
                  <a:lnTo>
                    <a:pt x="3703" y="468"/>
                  </a:lnTo>
                  <a:lnTo>
                    <a:pt x="3673" y="475"/>
                  </a:lnTo>
                  <a:lnTo>
                    <a:pt x="3643" y="481"/>
                  </a:lnTo>
                  <a:lnTo>
                    <a:pt x="3614" y="486"/>
                  </a:lnTo>
                  <a:lnTo>
                    <a:pt x="3582" y="491"/>
                  </a:lnTo>
                  <a:lnTo>
                    <a:pt x="3551" y="495"/>
                  </a:lnTo>
                  <a:lnTo>
                    <a:pt x="3518" y="499"/>
                  </a:lnTo>
                  <a:lnTo>
                    <a:pt x="3484" y="503"/>
                  </a:lnTo>
                  <a:lnTo>
                    <a:pt x="3450" y="506"/>
                  </a:lnTo>
                  <a:lnTo>
                    <a:pt x="3414" y="508"/>
                  </a:lnTo>
                  <a:lnTo>
                    <a:pt x="3377" y="510"/>
                  </a:lnTo>
                  <a:lnTo>
                    <a:pt x="3341" y="512"/>
                  </a:lnTo>
                  <a:lnTo>
                    <a:pt x="3302" y="513"/>
                  </a:lnTo>
                  <a:lnTo>
                    <a:pt x="3261" y="513"/>
                  </a:lnTo>
                  <a:lnTo>
                    <a:pt x="3221" y="513"/>
                  </a:lnTo>
                  <a:lnTo>
                    <a:pt x="3178" y="512"/>
                  </a:lnTo>
                  <a:lnTo>
                    <a:pt x="3134" y="511"/>
                  </a:lnTo>
                  <a:lnTo>
                    <a:pt x="3089" y="509"/>
                  </a:lnTo>
                  <a:lnTo>
                    <a:pt x="3042" y="507"/>
                  </a:lnTo>
                  <a:lnTo>
                    <a:pt x="2994" y="504"/>
                  </a:lnTo>
                  <a:lnTo>
                    <a:pt x="2944" y="501"/>
                  </a:lnTo>
                  <a:lnTo>
                    <a:pt x="2840" y="493"/>
                  </a:lnTo>
                  <a:lnTo>
                    <a:pt x="2734" y="484"/>
                  </a:lnTo>
                  <a:lnTo>
                    <a:pt x="2626" y="475"/>
                  </a:lnTo>
                  <a:lnTo>
                    <a:pt x="2516" y="464"/>
                  </a:lnTo>
                  <a:lnTo>
                    <a:pt x="2406" y="453"/>
                  </a:lnTo>
                  <a:lnTo>
                    <a:pt x="2295" y="441"/>
                  </a:lnTo>
                  <a:lnTo>
                    <a:pt x="2186" y="429"/>
                  </a:lnTo>
                  <a:lnTo>
                    <a:pt x="2078" y="415"/>
                  </a:lnTo>
                  <a:lnTo>
                    <a:pt x="1972" y="402"/>
                  </a:lnTo>
                  <a:lnTo>
                    <a:pt x="1869" y="389"/>
                  </a:lnTo>
                  <a:lnTo>
                    <a:pt x="1770" y="375"/>
                  </a:lnTo>
                  <a:lnTo>
                    <a:pt x="1677" y="360"/>
                  </a:lnTo>
                  <a:lnTo>
                    <a:pt x="1588" y="345"/>
                  </a:lnTo>
                  <a:lnTo>
                    <a:pt x="1505" y="331"/>
                  </a:lnTo>
                  <a:lnTo>
                    <a:pt x="1430" y="316"/>
                  </a:lnTo>
                  <a:lnTo>
                    <a:pt x="1362" y="300"/>
                  </a:lnTo>
                  <a:lnTo>
                    <a:pt x="1292" y="284"/>
                  </a:lnTo>
                  <a:lnTo>
                    <a:pt x="1214" y="265"/>
                  </a:lnTo>
                  <a:lnTo>
                    <a:pt x="1127" y="244"/>
                  </a:lnTo>
                  <a:lnTo>
                    <a:pt x="1034" y="222"/>
                  </a:lnTo>
                  <a:lnTo>
                    <a:pt x="936" y="199"/>
                  </a:lnTo>
                  <a:lnTo>
                    <a:pt x="834" y="177"/>
                  </a:lnTo>
                  <a:lnTo>
                    <a:pt x="731" y="156"/>
                  </a:lnTo>
                  <a:lnTo>
                    <a:pt x="628" y="135"/>
                  </a:lnTo>
                  <a:lnTo>
                    <a:pt x="577" y="126"/>
                  </a:lnTo>
                  <a:lnTo>
                    <a:pt x="527" y="118"/>
                  </a:lnTo>
                  <a:lnTo>
                    <a:pt x="477" y="111"/>
                  </a:lnTo>
                  <a:lnTo>
                    <a:pt x="429" y="104"/>
                  </a:lnTo>
                  <a:lnTo>
                    <a:pt x="381" y="97"/>
                  </a:lnTo>
                  <a:lnTo>
                    <a:pt x="336" y="93"/>
                  </a:lnTo>
                  <a:lnTo>
                    <a:pt x="292" y="89"/>
                  </a:lnTo>
                  <a:lnTo>
                    <a:pt x="249" y="86"/>
                  </a:lnTo>
                  <a:lnTo>
                    <a:pt x="209" y="85"/>
                  </a:lnTo>
                  <a:lnTo>
                    <a:pt x="170" y="85"/>
                  </a:lnTo>
                  <a:lnTo>
                    <a:pt x="135" y="87"/>
                  </a:lnTo>
                  <a:lnTo>
                    <a:pt x="102" y="90"/>
                  </a:lnTo>
                  <a:lnTo>
                    <a:pt x="72" y="95"/>
                  </a:lnTo>
                  <a:lnTo>
                    <a:pt x="44" y="102"/>
                  </a:lnTo>
                  <a:lnTo>
                    <a:pt x="21" y="110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36"/>
            <p:cNvSpPr>
              <a:spLocks/>
            </p:cNvSpPr>
            <p:nvPr/>
          </p:nvSpPr>
          <p:spPr bwMode="auto">
            <a:xfrm>
              <a:off x="3055938" y="4833938"/>
              <a:ext cx="182563" cy="41275"/>
            </a:xfrm>
            <a:custGeom>
              <a:avLst/>
              <a:gdLst>
                <a:gd name="T0" fmla="*/ 30 w 1714"/>
                <a:gd name="T1" fmla="*/ 142 h 395"/>
                <a:gd name="T2" fmla="*/ 98 w 1714"/>
                <a:gd name="T3" fmla="*/ 155 h 395"/>
                <a:gd name="T4" fmla="*/ 219 w 1714"/>
                <a:gd name="T5" fmla="*/ 177 h 395"/>
                <a:gd name="T6" fmla="*/ 377 w 1714"/>
                <a:gd name="T7" fmla="*/ 204 h 395"/>
                <a:gd name="T8" fmla="*/ 558 w 1714"/>
                <a:gd name="T9" fmla="*/ 232 h 395"/>
                <a:gd name="T10" fmla="*/ 742 w 1714"/>
                <a:gd name="T11" fmla="*/ 257 h 395"/>
                <a:gd name="T12" fmla="*/ 875 w 1714"/>
                <a:gd name="T13" fmla="*/ 271 h 395"/>
                <a:gd name="T14" fmla="*/ 956 w 1714"/>
                <a:gd name="T15" fmla="*/ 278 h 395"/>
                <a:gd name="T16" fmla="*/ 1029 w 1714"/>
                <a:gd name="T17" fmla="*/ 281 h 395"/>
                <a:gd name="T18" fmla="*/ 1094 w 1714"/>
                <a:gd name="T19" fmla="*/ 282 h 395"/>
                <a:gd name="T20" fmla="*/ 1174 w 1714"/>
                <a:gd name="T21" fmla="*/ 276 h 395"/>
                <a:gd name="T22" fmla="*/ 1275 w 1714"/>
                <a:gd name="T23" fmla="*/ 263 h 395"/>
                <a:gd name="T24" fmla="*/ 1347 w 1714"/>
                <a:gd name="T25" fmla="*/ 249 h 395"/>
                <a:gd name="T26" fmla="*/ 1393 w 1714"/>
                <a:gd name="T27" fmla="*/ 237 h 395"/>
                <a:gd name="T28" fmla="*/ 1437 w 1714"/>
                <a:gd name="T29" fmla="*/ 224 h 395"/>
                <a:gd name="T30" fmla="*/ 1478 w 1714"/>
                <a:gd name="T31" fmla="*/ 209 h 395"/>
                <a:gd name="T32" fmla="*/ 1515 w 1714"/>
                <a:gd name="T33" fmla="*/ 192 h 395"/>
                <a:gd name="T34" fmla="*/ 1549 w 1714"/>
                <a:gd name="T35" fmla="*/ 173 h 395"/>
                <a:gd name="T36" fmla="*/ 1580 w 1714"/>
                <a:gd name="T37" fmla="*/ 152 h 395"/>
                <a:gd name="T38" fmla="*/ 1605 w 1714"/>
                <a:gd name="T39" fmla="*/ 129 h 395"/>
                <a:gd name="T40" fmla="*/ 1628 w 1714"/>
                <a:gd name="T41" fmla="*/ 105 h 395"/>
                <a:gd name="T42" fmla="*/ 1644 w 1714"/>
                <a:gd name="T43" fmla="*/ 77 h 395"/>
                <a:gd name="T44" fmla="*/ 1655 w 1714"/>
                <a:gd name="T45" fmla="*/ 48 h 395"/>
                <a:gd name="T46" fmla="*/ 1661 w 1714"/>
                <a:gd name="T47" fmla="*/ 16 h 395"/>
                <a:gd name="T48" fmla="*/ 1667 w 1714"/>
                <a:gd name="T49" fmla="*/ 4 h 395"/>
                <a:gd name="T50" fmla="*/ 1689 w 1714"/>
                <a:gd name="T51" fmla="*/ 23 h 395"/>
                <a:gd name="T52" fmla="*/ 1704 w 1714"/>
                <a:gd name="T53" fmla="*/ 46 h 395"/>
                <a:gd name="T54" fmla="*/ 1712 w 1714"/>
                <a:gd name="T55" fmla="*/ 68 h 395"/>
                <a:gd name="T56" fmla="*/ 1714 w 1714"/>
                <a:gd name="T57" fmla="*/ 85 h 395"/>
                <a:gd name="T58" fmla="*/ 1713 w 1714"/>
                <a:gd name="T59" fmla="*/ 104 h 395"/>
                <a:gd name="T60" fmla="*/ 1708 w 1714"/>
                <a:gd name="T61" fmla="*/ 124 h 395"/>
                <a:gd name="T62" fmla="*/ 1699 w 1714"/>
                <a:gd name="T63" fmla="*/ 147 h 395"/>
                <a:gd name="T64" fmla="*/ 1685 w 1714"/>
                <a:gd name="T65" fmla="*/ 171 h 395"/>
                <a:gd name="T66" fmla="*/ 1665 w 1714"/>
                <a:gd name="T67" fmla="*/ 198 h 395"/>
                <a:gd name="T68" fmla="*/ 1638 w 1714"/>
                <a:gd name="T69" fmla="*/ 226 h 395"/>
                <a:gd name="T70" fmla="*/ 1605 w 1714"/>
                <a:gd name="T71" fmla="*/ 255 h 395"/>
                <a:gd name="T72" fmla="*/ 1572 w 1714"/>
                <a:gd name="T73" fmla="*/ 282 h 395"/>
                <a:gd name="T74" fmla="*/ 1537 w 1714"/>
                <a:gd name="T75" fmla="*/ 307 h 395"/>
                <a:gd name="T76" fmla="*/ 1500 w 1714"/>
                <a:gd name="T77" fmla="*/ 328 h 395"/>
                <a:gd name="T78" fmla="*/ 1461 w 1714"/>
                <a:gd name="T79" fmla="*/ 347 h 395"/>
                <a:gd name="T80" fmla="*/ 1419 w 1714"/>
                <a:gd name="T81" fmla="*/ 363 h 395"/>
                <a:gd name="T82" fmla="*/ 1372 w 1714"/>
                <a:gd name="T83" fmla="*/ 375 h 395"/>
                <a:gd name="T84" fmla="*/ 1320 w 1714"/>
                <a:gd name="T85" fmla="*/ 384 h 395"/>
                <a:gd name="T86" fmla="*/ 1262 w 1714"/>
                <a:gd name="T87" fmla="*/ 391 h 395"/>
                <a:gd name="T88" fmla="*/ 1197 w 1714"/>
                <a:gd name="T89" fmla="*/ 394 h 395"/>
                <a:gd name="T90" fmla="*/ 1123 w 1714"/>
                <a:gd name="T91" fmla="*/ 395 h 395"/>
                <a:gd name="T92" fmla="*/ 1042 w 1714"/>
                <a:gd name="T93" fmla="*/ 392 h 395"/>
                <a:gd name="T94" fmla="*/ 950 w 1714"/>
                <a:gd name="T95" fmla="*/ 386 h 395"/>
                <a:gd name="T96" fmla="*/ 848 w 1714"/>
                <a:gd name="T97" fmla="*/ 377 h 395"/>
                <a:gd name="T98" fmla="*/ 673 w 1714"/>
                <a:gd name="T99" fmla="*/ 358 h 395"/>
                <a:gd name="T100" fmla="*/ 533 w 1714"/>
                <a:gd name="T101" fmla="*/ 340 h 395"/>
                <a:gd name="T102" fmla="*/ 480 w 1714"/>
                <a:gd name="T103" fmla="*/ 339 h 395"/>
                <a:gd name="T104" fmla="*/ 391 w 1714"/>
                <a:gd name="T105" fmla="*/ 334 h 395"/>
                <a:gd name="T106" fmla="*/ 312 w 1714"/>
                <a:gd name="T107" fmla="*/ 327 h 395"/>
                <a:gd name="T108" fmla="*/ 256 w 1714"/>
                <a:gd name="T109" fmla="*/ 320 h 395"/>
                <a:gd name="T110" fmla="*/ 200 w 1714"/>
                <a:gd name="T111" fmla="*/ 311 h 395"/>
                <a:gd name="T112" fmla="*/ 148 w 1714"/>
                <a:gd name="T113" fmla="*/ 299 h 395"/>
                <a:gd name="T114" fmla="*/ 100 w 1714"/>
                <a:gd name="T115" fmla="*/ 284 h 395"/>
                <a:gd name="T116" fmla="*/ 59 w 1714"/>
                <a:gd name="T117" fmla="*/ 266 h 395"/>
                <a:gd name="T118" fmla="*/ 28 w 1714"/>
                <a:gd name="T119" fmla="*/ 246 h 395"/>
                <a:gd name="T120" fmla="*/ 7 w 1714"/>
                <a:gd name="T121" fmla="*/ 220 h 395"/>
                <a:gd name="T122" fmla="*/ 0 w 1714"/>
                <a:gd name="T123" fmla="*/ 192 h 395"/>
                <a:gd name="T124" fmla="*/ 9 w 1714"/>
                <a:gd name="T125" fmla="*/ 159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4" h="395">
                  <a:moveTo>
                    <a:pt x="21" y="141"/>
                  </a:moveTo>
                  <a:lnTo>
                    <a:pt x="30" y="142"/>
                  </a:lnTo>
                  <a:lnTo>
                    <a:pt x="56" y="147"/>
                  </a:lnTo>
                  <a:lnTo>
                    <a:pt x="98" y="155"/>
                  </a:lnTo>
                  <a:lnTo>
                    <a:pt x="153" y="165"/>
                  </a:lnTo>
                  <a:lnTo>
                    <a:pt x="219" y="177"/>
                  </a:lnTo>
                  <a:lnTo>
                    <a:pt x="295" y="190"/>
                  </a:lnTo>
                  <a:lnTo>
                    <a:pt x="377" y="204"/>
                  </a:lnTo>
                  <a:lnTo>
                    <a:pt x="466" y="218"/>
                  </a:lnTo>
                  <a:lnTo>
                    <a:pt x="558" y="232"/>
                  </a:lnTo>
                  <a:lnTo>
                    <a:pt x="649" y="245"/>
                  </a:lnTo>
                  <a:lnTo>
                    <a:pt x="742" y="257"/>
                  </a:lnTo>
                  <a:lnTo>
                    <a:pt x="831" y="267"/>
                  </a:lnTo>
                  <a:lnTo>
                    <a:pt x="875" y="271"/>
                  </a:lnTo>
                  <a:lnTo>
                    <a:pt x="915" y="275"/>
                  </a:lnTo>
                  <a:lnTo>
                    <a:pt x="956" y="278"/>
                  </a:lnTo>
                  <a:lnTo>
                    <a:pt x="994" y="280"/>
                  </a:lnTo>
                  <a:lnTo>
                    <a:pt x="1029" y="281"/>
                  </a:lnTo>
                  <a:lnTo>
                    <a:pt x="1063" y="282"/>
                  </a:lnTo>
                  <a:lnTo>
                    <a:pt x="1094" y="282"/>
                  </a:lnTo>
                  <a:lnTo>
                    <a:pt x="1121" y="280"/>
                  </a:lnTo>
                  <a:lnTo>
                    <a:pt x="1174" y="276"/>
                  </a:lnTo>
                  <a:lnTo>
                    <a:pt x="1225" y="270"/>
                  </a:lnTo>
                  <a:lnTo>
                    <a:pt x="1275" y="263"/>
                  </a:lnTo>
                  <a:lnTo>
                    <a:pt x="1324" y="254"/>
                  </a:lnTo>
                  <a:lnTo>
                    <a:pt x="1347" y="249"/>
                  </a:lnTo>
                  <a:lnTo>
                    <a:pt x="1371" y="243"/>
                  </a:lnTo>
                  <a:lnTo>
                    <a:pt x="1393" y="237"/>
                  </a:lnTo>
                  <a:lnTo>
                    <a:pt x="1416" y="230"/>
                  </a:lnTo>
                  <a:lnTo>
                    <a:pt x="1437" y="224"/>
                  </a:lnTo>
                  <a:lnTo>
                    <a:pt x="1457" y="216"/>
                  </a:lnTo>
                  <a:lnTo>
                    <a:pt x="1478" y="209"/>
                  </a:lnTo>
                  <a:lnTo>
                    <a:pt x="1497" y="201"/>
                  </a:lnTo>
                  <a:lnTo>
                    <a:pt x="1515" y="192"/>
                  </a:lnTo>
                  <a:lnTo>
                    <a:pt x="1533" y="182"/>
                  </a:lnTo>
                  <a:lnTo>
                    <a:pt x="1549" y="173"/>
                  </a:lnTo>
                  <a:lnTo>
                    <a:pt x="1565" y="163"/>
                  </a:lnTo>
                  <a:lnTo>
                    <a:pt x="1580" y="152"/>
                  </a:lnTo>
                  <a:lnTo>
                    <a:pt x="1593" y="142"/>
                  </a:lnTo>
                  <a:lnTo>
                    <a:pt x="1605" y="129"/>
                  </a:lnTo>
                  <a:lnTo>
                    <a:pt x="1617" y="117"/>
                  </a:lnTo>
                  <a:lnTo>
                    <a:pt x="1628" y="105"/>
                  </a:lnTo>
                  <a:lnTo>
                    <a:pt x="1636" y="92"/>
                  </a:lnTo>
                  <a:lnTo>
                    <a:pt x="1644" y="77"/>
                  </a:lnTo>
                  <a:lnTo>
                    <a:pt x="1650" y="63"/>
                  </a:lnTo>
                  <a:lnTo>
                    <a:pt x="1655" y="48"/>
                  </a:lnTo>
                  <a:lnTo>
                    <a:pt x="1659" y="33"/>
                  </a:lnTo>
                  <a:lnTo>
                    <a:pt x="1661" y="16"/>
                  </a:lnTo>
                  <a:lnTo>
                    <a:pt x="1662" y="0"/>
                  </a:lnTo>
                  <a:lnTo>
                    <a:pt x="1667" y="4"/>
                  </a:lnTo>
                  <a:lnTo>
                    <a:pt x="1682" y="15"/>
                  </a:lnTo>
                  <a:lnTo>
                    <a:pt x="1689" y="23"/>
                  </a:lnTo>
                  <a:lnTo>
                    <a:pt x="1697" y="34"/>
                  </a:lnTo>
                  <a:lnTo>
                    <a:pt x="1704" y="46"/>
                  </a:lnTo>
                  <a:lnTo>
                    <a:pt x="1710" y="60"/>
                  </a:lnTo>
                  <a:lnTo>
                    <a:pt x="1712" y="68"/>
                  </a:lnTo>
                  <a:lnTo>
                    <a:pt x="1713" y="76"/>
                  </a:lnTo>
                  <a:lnTo>
                    <a:pt x="1714" y="85"/>
                  </a:lnTo>
                  <a:lnTo>
                    <a:pt x="1714" y="94"/>
                  </a:lnTo>
                  <a:lnTo>
                    <a:pt x="1713" y="104"/>
                  </a:lnTo>
                  <a:lnTo>
                    <a:pt x="1711" y="114"/>
                  </a:lnTo>
                  <a:lnTo>
                    <a:pt x="1708" y="124"/>
                  </a:lnTo>
                  <a:lnTo>
                    <a:pt x="1704" y="136"/>
                  </a:lnTo>
                  <a:lnTo>
                    <a:pt x="1699" y="147"/>
                  </a:lnTo>
                  <a:lnTo>
                    <a:pt x="1693" y="159"/>
                  </a:lnTo>
                  <a:lnTo>
                    <a:pt x="1685" y="171"/>
                  </a:lnTo>
                  <a:lnTo>
                    <a:pt x="1675" y="184"/>
                  </a:lnTo>
                  <a:lnTo>
                    <a:pt x="1665" y="198"/>
                  </a:lnTo>
                  <a:lnTo>
                    <a:pt x="1652" y="212"/>
                  </a:lnTo>
                  <a:lnTo>
                    <a:pt x="1638" y="226"/>
                  </a:lnTo>
                  <a:lnTo>
                    <a:pt x="1622" y="241"/>
                  </a:lnTo>
                  <a:lnTo>
                    <a:pt x="1605" y="255"/>
                  </a:lnTo>
                  <a:lnTo>
                    <a:pt x="1589" y="269"/>
                  </a:lnTo>
                  <a:lnTo>
                    <a:pt x="1572" y="282"/>
                  </a:lnTo>
                  <a:lnTo>
                    <a:pt x="1554" y="295"/>
                  </a:lnTo>
                  <a:lnTo>
                    <a:pt x="1537" y="307"/>
                  </a:lnTo>
                  <a:lnTo>
                    <a:pt x="1519" y="318"/>
                  </a:lnTo>
                  <a:lnTo>
                    <a:pt x="1500" y="328"/>
                  </a:lnTo>
                  <a:lnTo>
                    <a:pt x="1482" y="337"/>
                  </a:lnTo>
                  <a:lnTo>
                    <a:pt x="1461" y="347"/>
                  </a:lnTo>
                  <a:lnTo>
                    <a:pt x="1441" y="355"/>
                  </a:lnTo>
                  <a:lnTo>
                    <a:pt x="1419" y="363"/>
                  </a:lnTo>
                  <a:lnTo>
                    <a:pt x="1396" y="369"/>
                  </a:lnTo>
                  <a:lnTo>
                    <a:pt x="1372" y="375"/>
                  </a:lnTo>
                  <a:lnTo>
                    <a:pt x="1346" y="380"/>
                  </a:lnTo>
                  <a:lnTo>
                    <a:pt x="1320" y="384"/>
                  </a:lnTo>
                  <a:lnTo>
                    <a:pt x="1291" y="388"/>
                  </a:lnTo>
                  <a:lnTo>
                    <a:pt x="1262" y="391"/>
                  </a:lnTo>
                  <a:lnTo>
                    <a:pt x="1230" y="393"/>
                  </a:lnTo>
                  <a:lnTo>
                    <a:pt x="1197" y="394"/>
                  </a:lnTo>
                  <a:lnTo>
                    <a:pt x="1161" y="395"/>
                  </a:lnTo>
                  <a:lnTo>
                    <a:pt x="1123" y="395"/>
                  </a:lnTo>
                  <a:lnTo>
                    <a:pt x="1083" y="394"/>
                  </a:lnTo>
                  <a:lnTo>
                    <a:pt x="1042" y="392"/>
                  </a:lnTo>
                  <a:lnTo>
                    <a:pt x="997" y="390"/>
                  </a:lnTo>
                  <a:lnTo>
                    <a:pt x="950" y="386"/>
                  </a:lnTo>
                  <a:lnTo>
                    <a:pt x="900" y="382"/>
                  </a:lnTo>
                  <a:lnTo>
                    <a:pt x="848" y="377"/>
                  </a:lnTo>
                  <a:lnTo>
                    <a:pt x="793" y="372"/>
                  </a:lnTo>
                  <a:lnTo>
                    <a:pt x="673" y="358"/>
                  </a:lnTo>
                  <a:lnTo>
                    <a:pt x="540" y="340"/>
                  </a:lnTo>
                  <a:lnTo>
                    <a:pt x="533" y="340"/>
                  </a:lnTo>
                  <a:lnTo>
                    <a:pt x="513" y="340"/>
                  </a:lnTo>
                  <a:lnTo>
                    <a:pt x="480" y="339"/>
                  </a:lnTo>
                  <a:lnTo>
                    <a:pt x="439" y="337"/>
                  </a:lnTo>
                  <a:lnTo>
                    <a:pt x="391" y="334"/>
                  </a:lnTo>
                  <a:lnTo>
                    <a:pt x="339" y="330"/>
                  </a:lnTo>
                  <a:lnTo>
                    <a:pt x="312" y="327"/>
                  </a:lnTo>
                  <a:lnTo>
                    <a:pt x="283" y="324"/>
                  </a:lnTo>
                  <a:lnTo>
                    <a:pt x="256" y="320"/>
                  </a:lnTo>
                  <a:lnTo>
                    <a:pt x="227" y="316"/>
                  </a:lnTo>
                  <a:lnTo>
                    <a:pt x="200" y="311"/>
                  </a:lnTo>
                  <a:lnTo>
                    <a:pt x="173" y="305"/>
                  </a:lnTo>
                  <a:lnTo>
                    <a:pt x="148" y="299"/>
                  </a:lnTo>
                  <a:lnTo>
                    <a:pt x="123" y="292"/>
                  </a:lnTo>
                  <a:lnTo>
                    <a:pt x="100" y="284"/>
                  </a:lnTo>
                  <a:lnTo>
                    <a:pt x="79" y="276"/>
                  </a:lnTo>
                  <a:lnTo>
                    <a:pt x="59" y="266"/>
                  </a:lnTo>
                  <a:lnTo>
                    <a:pt x="42" y="256"/>
                  </a:lnTo>
                  <a:lnTo>
                    <a:pt x="28" y="246"/>
                  </a:lnTo>
                  <a:lnTo>
                    <a:pt x="16" y="233"/>
                  </a:lnTo>
                  <a:lnTo>
                    <a:pt x="7" y="220"/>
                  </a:lnTo>
                  <a:lnTo>
                    <a:pt x="2" y="207"/>
                  </a:lnTo>
                  <a:lnTo>
                    <a:pt x="0" y="192"/>
                  </a:lnTo>
                  <a:lnTo>
                    <a:pt x="3" y="175"/>
                  </a:lnTo>
                  <a:lnTo>
                    <a:pt x="9" y="159"/>
                  </a:lnTo>
                  <a:lnTo>
                    <a:pt x="21" y="141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37"/>
            <p:cNvSpPr>
              <a:spLocks/>
            </p:cNvSpPr>
            <p:nvPr/>
          </p:nvSpPr>
          <p:spPr bwMode="auto">
            <a:xfrm>
              <a:off x="2984500" y="4837113"/>
              <a:ext cx="77788" cy="23813"/>
            </a:xfrm>
            <a:custGeom>
              <a:avLst/>
              <a:gdLst>
                <a:gd name="T0" fmla="*/ 95 w 740"/>
                <a:gd name="T1" fmla="*/ 8 h 227"/>
                <a:gd name="T2" fmla="*/ 139 w 740"/>
                <a:gd name="T3" fmla="*/ 30 h 227"/>
                <a:gd name="T4" fmla="*/ 185 w 740"/>
                <a:gd name="T5" fmla="*/ 50 h 227"/>
                <a:gd name="T6" fmla="*/ 241 w 740"/>
                <a:gd name="T7" fmla="*/ 70 h 227"/>
                <a:gd name="T8" fmla="*/ 305 w 740"/>
                <a:gd name="T9" fmla="*/ 88 h 227"/>
                <a:gd name="T10" fmla="*/ 357 w 740"/>
                <a:gd name="T11" fmla="*/ 99 h 227"/>
                <a:gd name="T12" fmla="*/ 394 w 740"/>
                <a:gd name="T13" fmla="*/ 103 h 227"/>
                <a:gd name="T14" fmla="*/ 430 w 740"/>
                <a:gd name="T15" fmla="*/ 105 h 227"/>
                <a:gd name="T16" fmla="*/ 468 w 740"/>
                <a:gd name="T17" fmla="*/ 104 h 227"/>
                <a:gd name="T18" fmla="*/ 522 w 740"/>
                <a:gd name="T19" fmla="*/ 99 h 227"/>
                <a:gd name="T20" fmla="*/ 580 w 740"/>
                <a:gd name="T21" fmla="*/ 87 h 227"/>
                <a:gd name="T22" fmla="*/ 622 w 740"/>
                <a:gd name="T23" fmla="*/ 75 h 227"/>
                <a:gd name="T24" fmla="*/ 651 w 740"/>
                <a:gd name="T25" fmla="*/ 62 h 227"/>
                <a:gd name="T26" fmla="*/ 670 w 740"/>
                <a:gd name="T27" fmla="*/ 49 h 227"/>
                <a:gd name="T28" fmla="*/ 681 w 740"/>
                <a:gd name="T29" fmla="*/ 37 h 227"/>
                <a:gd name="T30" fmla="*/ 687 w 740"/>
                <a:gd name="T31" fmla="*/ 25 h 227"/>
                <a:gd name="T32" fmla="*/ 692 w 740"/>
                <a:gd name="T33" fmla="*/ 19 h 227"/>
                <a:gd name="T34" fmla="*/ 712 w 740"/>
                <a:gd name="T35" fmla="*/ 8 h 227"/>
                <a:gd name="T36" fmla="*/ 726 w 740"/>
                <a:gd name="T37" fmla="*/ 2 h 227"/>
                <a:gd name="T38" fmla="*/ 735 w 740"/>
                <a:gd name="T39" fmla="*/ 0 h 227"/>
                <a:gd name="T40" fmla="*/ 738 w 740"/>
                <a:gd name="T41" fmla="*/ 1 h 227"/>
                <a:gd name="T42" fmla="*/ 740 w 740"/>
                <a:gd name="T43" fmla="*/ 4 h 227"/>
                <a:gd name="T44" fmla="*/ 739 w 740"/>
                <a:gd name="T45" fmla="*/ 10 h 227"/>
                <a:gd name="T46" fmla="*/ 732 w 740"/>
                <a:gd name="T47" fmla="*/ 25 h 227"/>
                <a:gd name="T48" fmla="*/ 707 w 740"/>
                <a:gd name="T49" fmla="*/ 59 h 227"/>
                <a:gd name="T50" fmla="*/ 676 w 740"/>
                <a:gd name="T51" fmla="*/ 96 h 227"/>
                <a:gd name="T52" fmla="*/ 651 w 740"/>
                <a:gd name="T53" fmla="*/ 121 h 227"/>
                <a:gd name="T54" fmla="*/ 625 w 740"/>
                <a:gd name="T55" fmla="*/ 144 h 227"/>
                <a:gd name="T56" fmla="*/ 596 w 740"/>
                <a:gd name="T57" fmla="*/ 166 h 227"/>
                <a:gd name="T58" fmla="*/ 566 w 740"/>
                <a:gd name="T59" fmla="*/ 184 h 227"/>
                <a:gd name="T60" fmla="*/ 534 w 740"/>
                <a:gd name="T61" fmla="*/ 201 h 227"/>
                <a:gd name="T62" fmla="*/ 500 w 740"/>
                <a:gd name="T63" fmla="*/ 214 h 227"/>
                <a:gd name="T64" fmla="*/ 463 w 740"/>
                <a:gd name="T65" fmla="*/ 222 h 227"/>
                <a:gd name="T66" fmla="*/ 424 w 740"/>
                <a:gd name="T67" fmla="*/ 227 h 227"/>
                <a:gd name="T68" fmla="*/ 384 w 740"/>
                <a:gd name="T69" fmla="*/ 227 h 227"/>
                <a:gd name="T70" fmla="*/ 342 w 740"/>
                <a:gd name="T71" fmla="*/ 222 h 227"/>
                <a:gd name="T72" fmla="*/ 296 w 740"/>
                <a:gd name="T73" fmla="*/ 211 h 227"/>
                <a:gd name="T74" fmla="*/ 249 w 740"/>
                <a:gd name="T75" fmla="*/ 194 h 227"/>
                <a:gd name="T76" fmla="*/ 200 w 740"/>
                <a:gd name="T77" fmla="*/ 171 h 227"/>
                <a:gd name="T78" fmla="*/ 148 w 740"/>
                <a:gd name="T79" fmla="*/ 141 h 227"/>
                <a:gd name="T80" fmla="*/ 94 w 740"/>
                <a:gd name="T81" fmla="*/ 104 h 227"/>
                <a:gd name="T82" fmla="*/ 59 w 740"/>
                <a:gd name="T83" fmla="*/ 79 h 227"/>
                <a:gd name="T84" fmla="*/ 35 w 740"/>
                <a:gd name="T85" fmla="*/ 64 h 227"/>
                <a:gd name="T86" fmla="*/ 17 w 740"/>
                <a:gd name="T87" fmla="*/ 50 h 227"/>
                <a:gd name="T88" fmla="*/ 5 w 740"/>
                <a:gd name="T89" fmla="*/ 38 h 227"/>
                <a:gd name="T90" fmla="*/ 1 w 740"/>
                <a:gd name="T91" fmla="*/ 31 h 227"/>
                <a:gd name="T92" fmla="*/ 0 w 740"/>
                <a:gd name="T93" fmla="*/ 24 h 227"/>
                <a:gd name="T94" fmla="*/ 3 w 740"/>
                <a:gd name="T95" fmla="*/ 18 h 227"/>
                <a:gd name="T96" fmla="*/ 12 w 740"/>
                <a:gd name="T97" fmla="*/ 12 h 227"/>
                <a:gd name="T98" fmla="*/ 25 w 740"/>
                <a:gd name="T99" fmla="*/ 8 h 227"/>
                <a:gd name="T100" fmla="*/ 44 w 740"/>
                <a:gd name="T101" fmla="*/ 5 h 227"/>
                <a:gd name="T102" fmla="*/ 71 w 740"/>
                <a:gd name="T103" fmla="*/ 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0" h="227">
                  <a:moveTo>
                    <a:pt x="86" y="3"/>
                  </a:moveTo>
                  <a:lnTo>
                    <a:pt x="95" y="8"/>
                  </a:lnTo>
                  <a:lnTo>
                    <a:pt x="121" y="21"/>
                  </a:lnTo>
                  <a:lnTo>
                    <a:pt x="139" y="30"/>
                  </a:lnTo>
                  <a:lnTo>
                    <a:pt x="160" y="39"/>
                  </a:lnTo>
                  <a:lnTo>
                    <a:pt x="185" y="50"/>
                  </a:lnTo>
                  <a:lnTo>
                    <a:pt x="211" y="60"/>
                  </a:lnTo>
                  <a:lnTo>
                    <a:pt x="241" y="70"/>
                  </a:lnTo>
                  <a:lnTo>
                    <a:pt x="272" y="79"/>
                  </a:lnTo>
                  <a:lnTo>
                    <a:pt x="305" y="88"/>
                  </a:lnTo>
                  <a:lnTo>
                    <a:pt x="340" y="96"/>
                  </a:lnTo>
                  <a:lnTo>
                    <a:pt x="357" y="99"/>
                  </a:lnTo>
                  <a:lnTo>
                    <a:pt x="375" y="101"/>
                  </a:lnTo>
                  <a:lnTo>
                    <a:pt x="394" y="103"/>
                  </a:lnTo>
                  <a:lnTo>
                    <a:pt x="412" y="104"/>
                  </a:lnTo>
                  <a:lnTo>
                    <a:pt x="430" y="105"/>
                  </a:lnTo>
                  <a:lnTo>
                    <a:pt x="450" y="105"/>
                  </a:lnTo>
                  <a:lnTo>
                    <a:pt x="468" y="104"/>
                  </a:lnTo>
                  <a:lnTo>
                    <a:pt x="487" y="103"/>
                  </a:lnTo>
                  <a:lnTo>
                    <a:pt x="522" y="99"/>
                  </a:lnTo>
                  <a:lnTo>
                    <a:pt x="553" y="93"/>
                  </a:lnTo>
                  <a:lnTo>
                    <a:pt x="580" y="87"/>
                  </a:lnTo>
                  <a:lnTo>
                    <a:pt x="603" y="81"/>
                  </a:lnTo>
                  <a:lnTo>
                    <a:pt x="622" y="75"/>
                  </a:lnTo>
                  <a:lnTo>
                    <a:pt x="638" y="68"/>
                  </a:lnTo>
                  <a:lnTo>
                    <a:pt x="651" y="62"/>
                  </a:lnTo>
                  <a:lnTo>
                    <a:pt x="662" y="55"/>
                  </a:lnTo>
                  <a:lnTo>
                    <a:pt x="670" y="49"/>
                  </a:lnTo>
                  <a:lnTo>
                    <a:pt x="677" y="43"/>
                  </a:lnTo>
                  <a:lnTo>
                    <a:pt x="681" y="37"/>
                  </a:lnTo>
                  <a:lnTo>
                    <a:pt x="684" y="32"/>
                  </a:lnTo>
                  <a:lnTo>
                    <a:pt x="687" y="25"/>
                  </a:lnTo>
                  <a:lnTo>
                    <a:pt x="687" y="22"/>
                  </a:lnTo>
                  <a:lnTo>
                    <a:pt x="692" y="19"/>
                  </a:lnTo>
                  <a:lnTo>
                    <a:pt x="704" y="12"/>
                  </a:lnTo>
                  <a:lnTo>
                    <a:pt x="712" y="8"/>
                  </a:lnTo>
                  <a:lnTo>
                    <a:pt x="719" y="5"/>
                  </a:lnTo>
                  <a:lnTo>
                    <a:pt x="726" y="2"/>
                  </a:lnTo>
                  <a:lnTo>
                    <a:pt x="732" y="0"/>
                  </a:lnTo>
                  <a:lnTo>
                    <a:pt x="735" y="0"/>
                  </a:lnTo>
                  <a:lnTo>
                    <a:pt x="737" y="0"/>
                  </a:lnTo>
                  <a:lnTo>
                    <a:pt x="738" y="1"/>
                  </a:lnTo>
                  <a:lnTo>
                    <a:pt x="740" y="2"/>
                  </a:lnTo>
                  <a:lnTo>
                    <a:pt x="740" y="4"/>
                  </a:lnTo>
                  <a:lnTo>
                    <a:pt x="740" y="7"/>
                  </a:lnTo>
                  <a:lnTo>
                    <a:pt x="739" y="10"/>
                  </a:lnTo>
                  <a:lnTo>
                    <a:pt x="738" y="14"/>
                  </a:lnTo>
                  <a:lnTo>
                    <a:pt x="732" y="25"/>
                  </a:lnTo>
                  <a:lnTo>
                    <a:pt x="722" y="39"/>
                  </a:lnTo>
                  <a:lnTo>
                    <a:pt x="707" y="59"/>
                  </a:lnTo>
                  <a:lnTo>
                    <a:pt x="687" y="82"/>
                  </a:lnTo>
                  <a:lnTo>
                    <a:pt x="676" y="96"/>
                  </a:lnTo>
                  <a:lnTo>
                    <a:pt x="664" y="108"/>
                  </a:lnTo>
                  <a:lnTo>
                    <a:pt x="651" y="121"/>
                  </a:lnTo>
                  <a:lnTo>
                    <a:pt x="638" y="132"/>
                  </a:lnTo>
                  <a:lnTo>
                    <a:pt x="625" y="144"/>
                  </a:lnTo>
                  <a:lnTo>
                    <a:pt x="611" y="155"/>
                  </a:lnTo>
                  <a:lnTo>
                    <a:pt x="596" y="166"/>
                  </a:lnTo>
                  <a:lnTo>
                    <a:pt x="581" y="175"/>
                  </a:lnTo>
                  <a:lnTo>
                    <a:pt x="566" y="184"/>
                  </a:lnTo>
                  <a:lnTo>
                    <a:pt x="551" y="193"/>
                  </a:lnTo>
                  <a:lnTo>
                    <a:pt x="534" y="201"/>
                  </a:lnTo>
                  <a:lnTo>
                    <a:pt x="517" y="208"/>
                  </a:lnTo>
                  <a:lnTo>
                    <a:pt x="500" y="214"/>
                  </a:lnTo>
                  <a:lnTo>
                    <a:pt x="481" y="218"/>
                  </a:lnTo>
                  <a:lnTo>
                    <a:pt x="463" y="222"/>
                  </a:lnTo>
                  <a:lnTo>
                    <a:pt x="445" y="225"/>
                  </a:lnTo>
                  <a:lnTo>
                    <a:pt x="424" y="227"/>
                  </a:lnTo>
                  <a:lnTo>
                    <a:pt x="405" y="227"/>
                  </a:lnTo>
                  <a:lnTo>
                    <a:pt x="384" y="227"/>
                  </a:lnTo>
                  <a:lnTo>
                    <a:pt x="363" y="225"/>
                  </a:lnTo>
                  <a:lnTo>
                    <a:pt x="342" y="222"/>
                  </a:lnTo>
                  <a:lnTo>
                    <a:pt x="319" y="217"/>
                  </a:lnTo>
                  <a:lnTo>
                    <a:pt x="296" y="211"/>
                  </a:lnTo>
                  <a:lnTo>
                    <a:pt x="273" y="204"/>
                  </a:lnTo>
                  <a:lnTo>
                    <a:pt x="249" y="194"/>
                  </a:lnTo>
                  <a:lnTo>
                    <a:pt x="224" y="183"/>
                  </a:lnTo>
                  <a:lnTo>
                    <a:pt x="200" y="171"/>
                  </a:lnTo>
                  <a:lnTo>
                    <a:pt x="175" y="157"/>
                  </a:lnTo>
                  <a:lnTo>
                    <a:pt x="148" y="141"/>
                  </a:lnTo>
                  <a:lnTo>
                    <a:pt x="122" y="123"/>
                  </a:lnTo>
                  <a:lnTo>
                    <a:pt x="94" y="104"/>
                  </a:lnTo>
                  <a:lnTo>
                    <a:pt x="67" y="82"/>
                  </a:lnTo>
                  <a:lnTo>
                    <a:pt x="59" y="79"/>
                  </a:lnTo>
                  <a:lnTo>
                    <a:pt x="44" y="70"/>
                  </a:lnTo>
                  <a:lnTo>
                    <a:pt x="35" y="64"/>
                  </a:lnTo>
                  <a:lnTo>
                    <a:pt x="25" y="57"/>
                  </a:lnTo>
                  <a:lnTo>
                    <a:pt x="17" y="50"/>
                  </a:lnTo>
                  <a:lnTo>
                    <a:pt x="8" y="43"/>
                  </a:lnTo>
                  <a:lnTo>
                    <a:pt x="5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3" y="18"/>
                  </a:lnTo>
                  <a:lnTo>
                    <a:pt x="7" y="15"/>
                  </a:lnTo>
                  <a:lnTo>
                    <a:pt x="12" y="12"/>
                  </a:lnTo>
                  <a:lnTo>
                    <a:pt x="18" y="10"/>
                  </a:lnTo>
                  <a:lnTo>
                    <a:pt x="25" y="8"/>
                  </a:lnTo>
                  <a:lnTo>
                    <a:pt x="34" y="6"/>
                  </a:lnTo>
                  <a:lnTo>
                    <a:pt x="44" y="5"/>
                  </a:lnTo>
                  <a:lnTo>
                    <a:pt x="56" y="4"/>
                  </a:lnTo>
                  <a:lnTo>
                    <a:pt x="71" y="3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38"/>
            <p:cNvSpPr>
              <a:spLocks/>
            </p:cNvSpPr>
            <p:nvPr/>
          </p:nvSpPr>
          <p:spPr bwMode="auto">
            <a:xfrm>
              <a:off x="3016250" y="4791076"/>
              <a:ext cx="153988" cy="52388"/>
            </a:xfrm>
            <a:custGeom>
              <a:avLst/>
              <a:gdLst>
                <a:gd name="T0" fmla="*/ 4 w 1461"/>
                <a:gd name="T1" fmla="*/ 459 h 494"/>
                <a:gd name="T2" fmla="*/ 39 w 1461"/>
                <a:gd name="T3" fmla="*/ 445 h 494"/>
                <a:gd name="T4" fmla="*/ 102 w 1461"/>
                <a:gd name="T5" fmla="*/ 417 h 494"/>
                <a:gd name="T6" fmla="*/ 189 w 1461"/>
                <a:gd name="T7" fmla="*/ 382 h 494"/>
                <a:gd name="T8" fmla="*/ 294 w 1461"/>
                <a:gd name="T9" fmla="*/ 340 h 494"/>
                <a:gd name="T10" fmla="*/ 410 w 1461"/>
                <a:gd name="T11" fmla="*/ 296 h 494"/>
                <a:gd name="T12" fmla="*/ 532 w 1461"/>
                <a:gd name="T13" fmla="*/ 252 h 494"/>
                <a:gd name="T14" fmla="*/ 655 w 1461"/>
                <a:gd name="T15" fmla="*/ 212 h 494"/>
                <a:gd name="T16" fmla="*/ 754 w 1461"/>
                <a:gd name="T17" fmla="*/ 185 h 494"/>
                <a:gd name="T18" fmla="*/ 826 w 1461"/>
                <a:gd name="T19" fmla="*/ 168 h 494"/>
                <a:gd name="T20" fmla="*/ 919 w 1461"/>
                <a:gd name="T21" fmla="*/ 149 h 494"/>
                <a:gd name="T22" fmla="*/ 1029 w 1461"/>
                <a:gd name="T23" fmla="*/ 124 h 494"/>
                <a:gd name="T24" fmla="*/ 1128 w 1461"/>
                <a:gd name="T25" fmla="*/ 97 h 494"/>
                <a:gd name="T26" fmla="*/ 1214 w 1461"/>
                <a:gd name="T27" fmla="*/ 71 h 494"/>
                <a:gd name="T28" fmla="*/ 1315 w 1461"/>
                <a:gd name="T29" fmla="*/ 35 h 494"/>
                <a:gd name="T30" fmla="*/ 1391 w 1461"/>
                <a:gd name="T31" fmla="*/ 5 h 494"/>
                <a:gd name="T32" fmla="*/ 1461 w 1461"/>
                <a:gd name="T33" fmla="*/ 100 h 494"/>
                <a:gd name="T34" fmla="*/ 1440 w 1461"/>
                <a:gd name="T35" fmla="*/ 108 h 494"/>
                <a:gd name="T36" fmla="*/ 1383 w 1461"/>
                <a:gd name="T37" fmla="*/ 124 h 494"/>
                <a:gd name="T38" fmla="*/ 1296 w 1461"/>
                <a:gd name="T39" fmla="*/ 149 h 494"/>
                <a:gd name="T40" fmla="*/ 1191 w 1461"/>
                <a:gd name="T41" fmla="*/ 181 h 494"/>
                <a:gd name="T42" fmla="*/ 1074 w 1461"/>
                <a:gd name="T43" fmla="*/ 217 h 494"/>
                <a:gd name="T44" fmla="*/ 955 w 1461"/>
                <a:gd name="T45" fmla="*/ 253 h 494"/>
                <a:gd name="T46" fmla="*/ 841 w 1461"/>
                <a:gd name="T47" fmla="*/ 289 h 494"/>
                <a:gd name="T48" fmla="*/ 741 w 1461"/>
                <a:gd name="T49" fmla="*/ 322 h 494"/>
                <a:gd name="T50" fmla="*/ 646 w 1461"/>
                <a:gd name="T51" fmla="*/ 354 h 494"/>
                <a:gd name="T52" fmla="*/ 546 w 1461"/>
                <a:gd name="T53" fmla="*/ 391 h 494"/>
                <a:gd name="T54" fmla="*/ 442 w 1461"/>
                <a:gd name="T55" fmla="*/ 428 h 494"/>
                <a:gd name="T56" fmla="*/ 340 w 1461"/>
                <a:gd name="T57" fmla="*/ 459 h 494"/>
                <a:gd name="T58" fmla="*/ 289 w 1461"/>
                <a:gd name="T59" fmla="*/ 472 h 494"/>
                <a:gd name="T60" fmla="*/ 241 w 1461"/>
                <a:gd name="T61" fmla="*/ 483 h 494"/>
                <a:gd name="T62" fmla="*/ 194 w 1461"/>
                <a:gd name="T63" fmla="*/ 490 h 494"/>
                <a:gd name="T64" fmla="*/ 149 w 1461"/>
                <a:gd name="T65" fmla="*/ 493 h 494"/>
                <a:gd name="T66" fmla="*/ 107 w 1461"/>
                <a:gd name="T67" fmla="*/ 493 h 494"/>
                <a:gd name="T68" fmla="*/ 67 w 1461"/>
                <a:gd name="T69" fmla="*/ 488 h 494"/>
                <a:gd name="T70" fmla="*/ 32 w 1461"/>
                <a:gd name="T71" fmla="*/ 477 h 494"/>
                <a:gd name="T72" fmla="*/ 0 w 1461"/>
                <a:gd name="T73" fmla="*/ 461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61" h="494">
                  <a:moveTo>
                    <a:pt x="0" y="461"/>
                  </a:moveTo>
                  <a:lnTo>
                    <a:pt x="4" y="459"/>
                  </a:lnTo>
                  <a:lnTo>
                    <a:pt x="17" y="454"/>
                  </a:lnTo>
                  <a:lnTo>
                    <a:pt x="39" y="445"/>
                  </a:lnTo>
                  <a:lnTo>
                    <a:pt x="67" y="433"/>
                  </a:lnTo>
                  <a:lnTo>
                    <a:pt x="102" y="417"/>
                  </a:lnTo>
                  <a:lnTo>
                    <a:pt x="143" y="401"/>
                  </a:lnTo>
                  <a:lnTo>
                    <a:pt x="189" y="382"/>
                  </a:lnTo>
                  <a:lnTo>
                    <a:pt x="240" y="361"/>
                  </a:lnTo>
                  <a:lnTo>
                    <a:pt x="294" y="340"/>
                  </a:lnTo>
                  <a:lnTo>
                    <a:pt x="351" y="318"/>
                  </a:lnTo>
                  <a:lnTo>
                    <a:pt x="410" y="296"/>
                  </a:lnTo>
                  <a:lnTo>
                    <a:pt x="471" y="274"/>
                  </a:lnTo>
                  <a:lnTo>
                    <a:pt x="532" y="252"/>
                  </a:lnTo>
                  <a:lnTo>
                    <a:pt x="594" y="232"/>
                  </a:lnTo>
                  <a:lnTo>
                    <a:pt x="655" y="212"/>
                  </a:lnTo>
                  <a:lnTo>
                    <a:pt x="715" y="195"/>
                  </a:lnTo>
                  <a:lnTo>
                    <a:pt x="754" y="185"/>
                  </a:lnTo>
                  <a:lnTo>
                    <a:pt x="791" y="176"/>
                  </a:lnTo>
                  <a:lnTo>
                    <a:pt x="826" y="168"/>
                  </a:lnTo>
                  <a:lnTo>
                    <a:pt x="861" y="161"/>
                  </a:lnTo>
                  <a:lnTo>
                    <a:pt x="919" y="149"/>
                  </a:lnTo>
                  <a:lnTo>
                    <a:pt x="976" y="137"/>
                  </a:lnTo>
                  <a:lnTo>
                    <a:pt x="1029" y="124"/>
                  </a:lnTo>
                  <a:lnTo>
                    <a:pt x="1080" y="111"/>
                  </a:lnTo>
                  <a:lnTo>
                    <a:pt x="1128" y="97"/>
                  </a:lnTo>
                  <a:lnTo>
                    <a:pt x="1173" y="84"/>
                  </a:lnTo>
                  <a:lnTo>
                    <a:pt x="1214" y="71"/>
                  </a:lnTo>
                  <a:lnTo>
                    <a:pt x="1251" y="59"/>
                  </a:lnTo>
                  <a:lnTo>
                    <a:pt x="1315" y="35"/>
                  </a:lnTo>
                  <a:lnTo>
                    <a:pt x="1363" y="17"/>
                  </a:lnTo>
                  <a:lnTo>
                    <a:pt x="1391" y="5"/>
                  </a:lnTo>
                  <a:lnTo>
                    <a:pt x="1401" y="0"/>
                  </a:lnTo>
                  <a:lnTo>
                    <a:pt x="1461" y="100"/>
                  </a:lnTo>
                  <a:lnTo>
                    <a:pt x="1456" y="102"/>
                  </a:lnTo>
                  <a:lnTo>
                    <a:pt x="1440" y="108"/>
                  </a:lnTo>
                  <a:lnTo>
                    <a:pt x="1416" y="115"/>
                  </a:lnTo>
                  <a:lnTo>
                    <a:pt x="1383" y="124"/>
                  </a:lnTo>
                  <a:lnTo>
                    <a:pt x="1343" y="136"/>
                  </a:lnTo>
                  <a:lnTo>
                    <a:pt x="1296" y="149"/>
                  </a:lnTo>
                  <a:lnTo>
                    <a:pt x="1246" y="165"/>
                  </a:lnTo>
                  <a:lnTo>
                    <a:pt x="1191" y="181"/>
                  </a:lnTo>
                  <a:lnTo>
                    <a:pt x="1133" y="198"/>
                  </a:lnTo>
                  <a:lnTo>
                    <a:pt x="1074" y="217"/>
                  </a:lnTo>
                  <a:lnTo>
                    <a:pt x="1014" y="235"/>
                  </a:lnTo>
                  <a:lnTo>
                    <a:pt x="955" y="253"/>
                  </a:lnTo>
                  <a:lnTo>
                    <a:pt x="896" y="272"/>
                  </a:lnTo>
                  <a:lnTo>
                    <a:pt x="841" y="289"/>
                  </a:lnTo>
                  <a:lnTo>
                    <a:pt x="788" y="305"/>
                  </a:lnTo>
                  <a:lnTo>
                    <a:pt x="741" y="322"/>
                  </a:lnTo>
                  <a:lnTo>
                    <a:pt x="694" y="337"/>
                  </a:lnTo>
                  <a:lnTo>
                    <a:pt x="646" y="354"/>
                  </a:lnTo>
                  <a:lnTo>
                    <a:pt x="596" y="372"/>
                  </a:lnTo>
                  <a:lnTo>
                    <a:pt x="546" y="391"/>
                  </a:lnTo>
                  <a:lnTo>
                    <a:pt x="494" y="409"/>
                  </a:lnTo>
                  <a:lnTo>
                    <a:pt x="442" y="428"/>
                  </a:lnTo>
                  <a:lnTo>
                    <a:pt x="391" y="444"/>
                  </a:lnTo>
                  <a:lnTo>
                    <a:pt x="340" y="459"/>
                  </a:lnTo>
                  <a:lnTo>
                    <a:pt x="315" y="465"/>
                  </a:lnTo>
                  <a:lnTo>
                    <a:pt x="289" y="472"/>
                  </a:lnTo>
                  <a:lnTo>
                    <a:pt x="265" y="477"/>
                  </a:lnTo>
                  <a:lnTo>
                    <a:pt x="241" y="483"/>
                  </a:lnTo>
                  <a:lnTo>
                    <a:pt x="217" y="487"/>
                  </a:lnTo>
                  <a:lnTo>
                    <a:pt x="194" y="490"/>
                  </a:lnTo>
                  <a:lnTo>
                    <a:pt x="171" y="492"/>
                  </a:lnTo>
                  <a:lnTo>
                    <a:pt x="149" y="493"/>
                  </a:lnTo>
                  <a:lnTo>
                    <a:pt x="127" y="494"/>
                  </a:lnTo>
                  <a:lnTo>
                    <a:pt x="107" y="493"/>
                  </a:lnTo>
                  <a:lnTo>
                    <a:pt x="87" y="491"/>
                  </a:lnTo>
                  <a:lnTo>
                    <a:pt x="67" y="488"/>
                  </a:lnTo>
                  <a:lnTo>
                    <a:pt x="49" y="484"/>
                  </a:lnTo>
                  <a:lnTo>
                    <a:pt x="32" y="477"/>
                  </a:lnTo>
                  <a:lnTo>
                    <a:pt x="15" y="470"/>
                  </a:lnTo>
                  <a:lnTo>
                    <a:pt x="0" y="461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39"/>
            <p:cNvSpPr>
              <a:spLocks/>
            </p:cNvSpPr>
            <p:nvPr/>
          </p:nvSpPr>
          <p:spPr bwMode="auto">
            <a:xfrm>
              <a:off x="3149600" y="4760913"/>
              <a:ext cx="127000" cy="85725"/>
            </a:xfrm>
            <a:custGeom>
              <a:avLst/>
              <a:gdLst>
                <a:gd name="T0" fmla="*/ 1201 w 1201"/>
                <a:gd name="T1" fmla="*/ 801 h 803"/>
                <a:gd name="T2" fmla="*/ 1192 w 1201"/>
                <a:gd name="T3" fmla="*/ 802 h 803"/>
                <a:gd name="T4" fmla="*/ 1163 w 1201"/>
                <a:gd name="T5" fmla="*/ 803 h 803"/>
                <a:gd name="T6" fmla="*/ 1143 w 1201"/>
                <a:gd name="T7" fmla="*/ 802 h 803"/>
                <a:gd name="T8" fmla="*/ 1119 w 1201"/>
                <a:gd name="T9" fmla="*/ 799 h 803"/>
                <a:gd name="T10" fmla="*/ 1089 w 1201"/>
                <a:gd name="T11" fmla="*/ 794 h 803"/>
                <a:gd name="T12" fmla="*/ 1055 w 1201"/>
                <a:gd name="T13" fmla="*/ 786 h 803"/>
                <a:gd name="T14" fmla="*/ 1037 w 1201"/>
                <a:gd name="T15" fmla="*/ 781 h 803"/>
                <a:gd name="T16" fmla="*/ 1018 w 1201"/>
                <a:gd name="T17" fmla="*/ 776 h 803"/>
                <a:gd name="T18" fmla="*/ 997 w 1201"/>
                <a:gd name="T19" fmla="*/ 769 h 803"/>
                <a:gd name="T20" fmla="*/ 976 w 1201"/>
                <a:gd name="T21" fmla="*/ 761 h 803"/>
                <a:gd name="T22" fmla="*/ 953 w 1201"/>
                <a:gd name="T23" fmla="*/ 751 h 803"/>
                <a:gd name="T24" fmla="*/ 930 w 1201"/>
                <a:gd name="T25" fmla="*/ 741 h 803"/>
                <a:gd name="T26" fmla="*/ 906 w 1201"/>
                <a:gd name="T27" fmla="*/ 730 h 803"/>
                <a:gd name="T28" fmla="*/ 880 w 1201"/>
                <a:gd name="T29" fmla="*/ 717 h 803"/>
                <a:gd name="T30" fmla="*/ 853 w 1201"/>
                <a:gd name="T31" fmla="*/ 702 h 803"/>
                <a:gd name="T32" fmla="*/ 826 w 1201"/>
                <a:gd name="T33" fmla="*/ 687 h 803"/>
                <a:gd name="T34" fmla="*/ 797 w 1201"/>
                <a:gd name="T35" fmla="*/ 671 h 803"/>
                <a:gd name="T36" fmla="*/ 768 w 1201"/>
                <a:gd name="T37" fmla="*/ 651 h 803"/>
                <a:gd name="T38" fmla="*/ 737 w 1201"/>
                <a:gd name="T39" fmla="*/ 632 h 803"/>
                <a:gd name="T40" fmla="*/ 706 w 1201"/>
                <a:gd name="T41" fmla="*/ 610 h 803"/>
                <a:gd name="T42" fmla="*/ 673 w 1201"/>
                <a:gd name="T43" fmla="*/ 586 h 803"/>
                <a:gd name="T44" fmla="*/ 640 w 1201"/>
                <a:gd name="T45" fmla="*/ 561 h 803"/>
                <a:gd name="T46" fmla="*/ 573 w 1201"/>
                <a:gd name="T47" fmla="*/ 509 h 803"/>
                <a:gd name="T48" fmla="*/ 509 w 1201"/>
                <a:gd name="T49" fmla="*/ 457 h 803"/>
                <a:gd name="T50" fmla="*/ 447 w 1201"/>
                <a:gd name="T51" fmla="*/ 405 h 803"/>
                <a:gd name="T52" fmla="*/ 388 w 1201"/>
                <a:gd name="T53" fmla="*/ 355 h 803"/>
                <a:gd name="T54" fmla="*/ 332 w 1201"/>
                <a:gd name="T55" fmla="*/ 307 h 803"/>
                <a:gd name="T56" fmla="*/ 279 w 1201"/>
                <a:gd name="T57" fmla="*/ 260 h 803"/>
                <a:gd name="T58" fmla="*/ 230 w 1201"/>
                <a:gd name="T59" fmla="*/ 216 h 803"/>
                <a:gd name="T60" fmla="*/ 184 w 1201"/>
                <a:gd name="T61" fmla="*/ 176 h 803"/>
                <a:gd name="T62" fmla="*/ 107 w 1201"/>
                <a:gd name="T63" fmla="*/ 104 h 803"/>
                <a:gd name="T64" fmla="*/ 49 w 1201"/>
                <a:gd name="T65" fmla="*/ 48 h 803"/>
                <a:gd name="T66" fmla="*/ 12 w 1201"/>
                <a:gd name="T67" fmla="*/ 12 h 803"/>
                <a:gd name="T68" fmla="*/ 0 w 1201"/>
                <a:gd name="T69" fmla="*/ 0 h 803"/>
                <a:gd name="T70" fmla="*/ 8 w 1201"/>
                <a:gd name="T71" fmla="*/ 5 h 803"/>
                <a:gd name="T72" fmla="*/ 32 w 1201"/>
                <a:gd name="T73" fmla="*/ 20 h 803"/>
                <a:gd name="T74" fmla="*/ 71 w 1201"/>
                <a:gd name="T75" fmla="*/ 44 h 803"/>
                <a:gd name="T76" fmla="*/ 124 w 1201"/>
                <a:gd name="T77" fmla="*/ 78 h 803"/>
                <a:gd name="T78" fmla="*/ 191 w 1201"/>
                <a:gd name="T79" fmla="*/ 123 h 803"/>
                <a:gd name="T80" fmla="*/ 270 w 1201"/>
                <a:gd name="T81" fmla="*/ 178 h 803"/>
                <a:gd name="T82" fmla="*/ 314 w 1201"/>
                <a:gd name="T83" fmla="*/ 209 h 803"/>
                <a:gd name="T84" fmla="*/ 359 w 1201"/>
                <a:gd name="T85" fmla="*/ 244 h 803"/>
                <a:gd name="T86" fmla="*/ 408 w 1201"/>
                <a:gd name="T87" fmla="*/ 280 h 803"/>
                <a:gd name="T88" fmla="*/ 460 w 1201"/>
                <a:gd name="T89" fmla="*/ 320 h 803"/>
                <a:gd name="T90" fmla="*/ 514 w 1201"/>
                <a:gd name="T91" fmla="*/ 362 h 803"/>
                <a:gd name="T92" fmla="*/ 572 w 1201"/>
                <a:gd name="T93" fmla="*/ 405 h 803"/>
                <a:gd name="T94" fmla="*/ 632 w 1201"/>
                <a:gd name="T95" fmla="*/ 447 h 803"/>
                <a:gd name="T96" fmla="*/ 694 w 1201"/>
                <a:gd name="T97" fmla="*/ 488 h 803"/>
                <a:gd name="T98" fmla="*/ 756 w 1201"/>
                <a:gd name="T99" fmla="*/ 530 h 803"/>
                <a:gd name="T100" fmla="*/ 818 w 1201"/>
                <a:gd name="T101" fmla="*/ 570 h 803"/>
                <a:gd name="T102" fmla="*/ 878 w 1201"/>
                <a:gd name="T103" fmla="*/ 608 h 803"/>
                <a:gd name="T104" fmla="*/ 935 w 1201"/>
                <a:gd name="T105" fmla="*/ 643 h 803"/>
                <a:gd name="T106" fmla="*/ 990 w 1201"/>
                <a:gd name="T107" fmla="*/ 677 h 803"/>
                <a:gd name="T108" fmla="*/ 1040 w 1201"/>
                <a:gd name="T109" fmla="*/ 708 h 803"/>
                <a:gd name="T110" fmla="*/ 1085 w 1201"/>
                <a:gd name="T111" fmla="*/ 734 h 803"/>
                <a:gd name="T112" fmla="*/ 1125 w 1201"/>
                <a:gd name="T113" fmla="*/ 757 h 803"/>
                <a:gd name="T114" fmla="*/ 1156 w 1201"/>
                <a:gd name="T115" fmla="*/ 776 h 803"/>
                <a:gd name="T116" fmla="*/ 1181 w 1201"/>
                <a:gd name="T117" fmla="*/ 790 h 803"/>
                <a:gd name="T118" fmla="*/ 1196 w 1201"/>
                <a:gd name="T119" fmla="*/ 798 h 803"/>
                <a:gd name="T120" fmla="*/ 1201 w 1201"/>
                <a:gd name="T121" fmla="*/ 801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01" h="803">
                  <a:moveTo>
                    <a:pt x="1201" y="801"/>
                  </a:moveTo>
                  <a:lnTo>
                    <a:pt x="1192" y="802"/>
                  </a:lnTo>
                  <a:lnTo>
                    <a:pt x="1163" y="803"/>
                  </a:lnTo>
                  <a:lnTo>
                    <a:pt x="1143" y="802"/>
                  </a:lnTo>
                  <a:lnTo>
                    <a:pt x="1119" y="799"/>
                  </a:lnTo>
                  <a:lnTo>
                    <a:pt x="1089" y="794"/>
                  </a:lnTo>
                  <a:lnTo>
                    <a:pt x="1055" y="786"/>
                  </a:lnTo>
                  <a:lnTo>
                    <a:pt x="1037" y="781"/>
                  </a:lnTo>
                  <a:lnTo>
                    <a:pt x="1018" y="776"/>
                  </a:lnTo>
                  <a:lnTo>
                    <a:pt x="997" y="769"/>
                  </a:lnTo>
                  <a:lnTo>
                    <a:pt x="976" y="761"/>
                  </a:lnTo>
                  <a:lnTo>
                    <a:pt x="953" y="751"/>
                  </a:lnTo>
                  <a:lnTo>
                    <a:pt x="930" y="741"/>
                  </a:lnTo>
                  <a:lnTo>
                    <a:pt x="906" y="730"/>
                  </a:lnTo>
                  <a:lnTo>
                    <a:pt x="880" y="717"/>
                  </a:lnTo>
                  <a:lnTo>
                    <a:pt x="853" y="702"/>
                  </a:lnTo>
                  <a:lnTo>
                    <a:pt x="826" y="687"/>
                  </a:lnTo>
                  <a:lnTo>
                    <a:pt x="797" y="671"/>
                  </a:lnTo>
                  <a:lnTo>
                    <a:pt x="768" y="651"/>
                  </a:lnTo>
                  <a:lnTo>
                    <a:pt x="737" y="632"/>
                  </a:lnTo>
                  <a:lnTo>
                    <a:pt x="706" y="610"/>
                  </a:lnTo>
                  <a:lnTo>
                    <a:pt x="673" y="586"/>
                  </a:lnTo>
                  <a:lnTo>
                    <a:pt x="640" y="561"/>
                  </a:lnTo>
                  <a:lnTo>
                    <a:pt x="573" y="509"/>
                  </a:lnTo>
                  <a:lnTo>
                    <a:pt x="509" y="457"/>
                  </a:lnTo>
                  <a:lnTo>
                    <a:pt x="447" y="405"/>
                  </a:lnTo>
                  <a:lnTo>
                    <a:pt x="388" y="355"/>
                  </a:lnTo>
                  <a:lnTo>
                    <a:pt x="332" y="307"/>
                  </a:lnTo>
                  <a:lnTo>
                    <a:pt x="279" y="260"/>
                  </a:lnTo>
                  <a:lnTo>
                    <a:pt x="230" y="216"/>
                  </a:lnTo>
                  <a:lnTo>
                    <a:pt x="184" y="176"/>
                  </a:lnTo>
                  <a:lnTo>
                    <a:pt x="107" y="104"/>
                  </a:lnTo>
                  <a:lnTo>
                    <a:pt x="49" y="48"/>
                  </a:lnTo>
                  <a:lnTo>
                    <a:pt x="12" y="12"/>
                  </a:lnTo>
                  <a:lnTo>
                    <a:pt x="0" y="0"/>
                  </a:lnTo>
                  <a:lnTo>
                    <a:pt x="8" y="5"/>
                  </a:lnTo>
                  <a:lnTo>
                    <a:pt x="32" y="20"/>
                  </a:lnTo>
                  <a:lnTo>
                    <a:pt x="71" y="44"/>
                  </a:lnTo>
                  <a:lnTo>
                    <a:pt x="124" y="78"/>
                  </a:lnTo>
                  <a:lnTo>
                    <a:pt x="191" y="123"/>
                  </a:lnTo>
                  <a:lnTo>
                    <a:pt x="270" y="178"/>
                  </a:lnTo>
                  <a:lnTo>
                    <a:pt x="314" y="209"/>
                  </a:lnTo>
                  <a:lnTo>
                    <a:pt x="359" y="244"/>
                  </a:lnTo>
                  <a:lnTo>
                    <a:pt x="408" y="280"/>
                  </a:lnTo>
                  <a:lnTo>
                    <a:pt x="460" y="320"/>
                  </a:lnTo>
                  <a:lnTo>
                    <a:pt x="514" y="362"/>
                  </a:lnTo>
                  <a:lnTo>
                    <a:pt x="572" y="405"/>
                  </a:lnTo>
                  <a:lnTo>
                    <a:pt x="632" y="447"/>
                  </a:lnTo>
                  <a:lnTo>
                    <a:pt x="694" y="488"/>
                  </a:lnTo>
                  <a:lnTo>
                    <a:pt x="756" y="530"/>
                  </a:lnTo>
                  <a:lnTo>
                    <a:pt x="818" y="570"/>
                  </a:lnTo>
                  <a:lnTo>
                    <a:pt x="878" y="608"/>
                  </a:lnTo>
                  <a:lnTo>
                    <a:pt x="935" y="643"/>
                  </a:lnTo>
                  <a:lnTo>
                    <a:pt x="990" y="677"/>
                  </a:lnTo>
                  <a:lnTo>
                    <a:pt x="1040" y="708"/>
                  </a:lnTo>
                  <a:lnTo>
                    <a:pt x="1085" y="734"/>
                  </a:lnTo>
                  <a:lnTo>
                    <a:pt x="1125" y="757"/>
                  </a:lnTo>
                  <a:lnTo>
                    <a:pt x="1156" y="776"/>
                  </a:lnTo>
                  <a:lnTo>
                    <a:pt x="1181" y="790"/>
                  </a:lnTo>
                  <a:lnTo>
                    <a:pt x="1196" y="798"/>
                  </a:lnTo>
                  <a:lnTo>
                    <a:pt x="1201" y="801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40"/>
            <p:cNvSpPr>
              <a:spLocks/>
            </p:cNvSpPr>
            <p:nvPr/>
          </p:nvSpPr>
          <p:spPr bwMode="auto">
            <a:xfrm>
              <a:off x="3302000" y="4865688"/>
              <a:ext cx="15875" cy="22225"/>
            </a:xfrm>
            <a:custGeom>
              <a:avLst/>
              <a:gdLst>
                <a:gd name="T0" fmla="*/ 0 w 152"/>
                <a:gd name="T1" fmla="*/ 0 h 220"/>
                <a:gd name="T2" fmla="*/ 9 w 152"/>
                <a:gd name="T3" fmla="*/ 9 h 220"/>
                <a:gd name="T4" fmla="*/ 35 w 152"/>
                <a:gd name="T5" fmla="*/ 34 h 220"/>
                <a:gd name="T6" fmla="*/ 52 w 152"/>
                <a:gd name="T7" fmla="*/ 51 h 220"/>
                <a:gd name="T8" fmla="*/ 69 w 152"/>
                <a:gd name="T9" fmla="*/ 69 h 220"/>
                <a:gd name="T10" fmla="*/ 87 w 152"/>
                <a:gd name="T11" fmla="*/ 89 h 220"/>
                <a:gd name="T12" fmla="*/ 105 w 152"/>
                <a:gd name="T13" fmla="*/ 110 h 220"/>
                <a:gd name="T14" fmla="*/ 120 w 152"/>
                <a:gd name="T15" fmla="*/ 130 h 220"/>
                <a:gd name="T16" fmla="*/ 134 w 152"/>
                <a:gd name="T17" fmla="*/ 151 h 220"/>
                <a:gd name="T18" fmla="*/ 140 w 152"/>
                <a:gd name="T19" fmla="*/ 160 h 220"/>
                <a:gd name="T20" fmla="*/ 144 w 152"/>
                <a:gd name="T21" fmla="*/ 169 h 220"/>
                <a:gd name="T22" fmla="*/ 148 w 152"/>
                <a:gd name="T23" fmla="*/ 177 h 220"/>
                <a:gd name="T24" fmla="*/ 151 w 152"/>
                <a:gd name="T25" fmla="*/ 185 h 220"/>
                <a:gd name="T26" fmla="*/ 152 w 152"/>
                <a:gd name="T27" fmla="*/ 193 h 220"/>
                <a:gd name="T28" fmla="*/ 152 w 152"/>
                <a:gd name="T29" fmla="*/ 199 h 220"/>
                <a:gd name="T30" fmla="*/ 151 w 152"/>
                <a:gd name="T31" fmla="*/ 206 h 220"/>
                <a:gd name="T32" fmla="*/ 148 w 152"/>
                <a:gd name="T33" fmla="*/ 211 h 220"/>
                <a:gd name="T34" fmla="*/ 144 w 152"/>
                <a:gd name="T35" fmla="*/ 215 h 220"/>
                <a:gd name="T36" fmla="*/ 138 w 152"/>
                <a:gd name="T37" fmla="*/ 218 h 220"/>
                <a:gd name="T38" fmla="*/ 130 w 152"/>
                <a:gd name="T39" fmla="*/ 219 h 220"/>
                <a:gd name="T40" fmla="*/ 120 w 152"/>
                <a:gd name="T41" fmla="*/ 220 h 220"/>
                <a:gd name="T42" fmla="*/ 109 w 152"/>
                <a:gd name="T43" fmla="*/ 219 h 220"/>
                <a:gd name="T44" fmla="*/ 98 w 152"/>
                <a:gd name="T45" fmla="*/ 218 h 220"/>
                <a:gd name="T46" fmla="*/ 88 w 152"/>
                <a:gd name="T47" fmla="*/ 215 h 220"/>
                <a:gd name="T48" fmla="*/ 80 w 152"/>
                <a:gd name="T49" fmla="*/ 211 h 220"/>
                <a:gd name="T50" fmla="*/ 71 w 152"/>
                <a:gd name="T51" fmla="*/ 206 h 220"/>
                <a:gd name="T52" fmla="*/ 64 w 152"/>
                <a:gd name="T53" fmla="*/ 199 h 220"/>
                <a:gd name="T54" fmla="*/ 57 w 152"/>
                <a:gd name="T55" fmla="*/ 193 h 220"/>
                <a:gd name="T56" fmla="*/ 50 w 152"/>
                <a:gd name="T57" fmla="*/ 185 h 220"/>
                <a:gd name="T58" fmla="*/ 43 w 152"/>
                <a:gd name="T59" fmla="*/ 177 h 220"/>
                <a:gd name="T60" fmla="*/ 38 w 152"/>
                <a:gd name="T61" fmla="*/ 169 h 220"/>
                <a:gd name="T62" fmla="*/ 33 w 152"/>
                <a:gd name="T63" fmla="*/ 160 h 220"/>
                <a:gd name="T64" fmla="*/ 28 w 152"/>
                <a:gd name="T65" fmla="*/ 151 h 220"/>
                <a:gd name="T66" fmla="*/ 20 w 152"/>
                <a:gd name="T67" fmla="*/ 130 h 220"/>
                <a:gd name="T68" fmla="*/ 14 w 152"/>
                <a:gd name="T69" fmla="*/ 110 h 220"/>
                <a:gd name="T70" fmla="*/ 9 w 152"/>
                <a:gd name="T71" fmla="*/ 89 h 220"/>
                <a:gd name="T72" fmla="*/ 6 w 152"/>
                <a:gd name="T73" fmla="*/ 69 h 220"/>
                <a:gd name="T74" fmla="*/ 3 w 152"/>
                <a:gd name="T75" fmla="*/ 51 h 220"/>
                <a:gd name="T76" fmla="*/ 1 w 152"/>
                <a:gd name="T77" fmla="*/ 34 h 220"/>
                <a:gd name="T78" fmla="*/ 0 w 152"/>
                <a:gd name="T79" fmla="*/ 9 h 220"/>
                <a:gd name="T80" fmla="*/ 0 w 152"/>
                <a:gd name="T8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2" h="220">
                  <a:moveTo>
                    <a:pt x="0" y="0"/>
                  </a:moveTo>
                  <a:lnTo>
                    <a:pt x="9" y="9"/>
                  </a:lnTo>
                  <a:lnTo>
                    <a:pt x="35" y="34"/>
                  </a:lnTo>
                  <a:lnTo>
                    <a:pt x="52" y="51"/>
                  </a:lnTo>
                  <a:lnTo>
                    <a:pt x="69" y="69"/>
                  </a:lnTo>
                  <a:lnTo>
                    <a:pt x="87" y="89"/>
                  </a:lnTo>
                  <a:lnTo>
                    <a:pt x="105" y="110"/>
                  </a:lnTo>
                  <a:lnTo>
                    <a:pt x="120" y="130"/>
                  </a:lnTo>
                  <a:lnTo>
                    <a:pt x="134" y="151"/>
                  </a:lnTo>
                  <a:lnTo>
                    <a:pt x="140" y="160"/>
                  </a:lnTo>
                  <a:lnTo>
                    <a:pt x="144" y="169"/>
                  </a:lnTo>
                  <a:lnTo>
                    <a:pt x="148" y="177"/>
                  </a:lnTo>
                  <a:lnTo>
                    <a:pt x="151" y="185"/>
                  </a:lnTo>
                  <a:lnTo>
                    <a:pt x="152" y="193"/>
                  </a:lnTo>
                  <a:lnTo>
                    <a:pt x="152" y="199"/>
                  </a:lnTo>
                  <a:lnTo>
                    <a:pt x="151" y="206"/>
                  </a:lnTo>
                  <a:lnTo>
                    <a:pt x="148" y="211"/>
                  </a:lnTo>
                  <a:lnTo>
                    <a:pt x="144" y="215"/>
                  </a:lnTo>
                  <a:lnTo>
                    <a:pt x="138" y="218"/>
                  </a:lnTo>
                  <a:lnTo>
                    <a:pt x="130" y="219"/>
                  </a:lnTo>
                  <a:lnTo>
                    <a:pt x="120" y="220"/>
                  </a:lnTo>
                  <a:lnTo>
                    <a:pt x="109" y="219"/>
                  </a:lnTo>
                  <a:lnTo>
                    <a:pt x="98" y="218"/>
                  </a:lnTo>
                  <a:lnTo>
                    <a:pt x="88" y="215"/>
                  </a:lnTo>
                  <a:lnTo>
                    <a:pt x="80" y="211"/>
                  </a:lnTo>
                  <a:lnTo>
                    <a:pt x="71" y="206"/>
                  </a:lnTo>
                  <a:lnTo>
                    <a:pt x="64" y="199"/>
                  </a:lnTo>
                  <a:lnTo>
                    <a:pt x="57" y="193"/>
                  </a:lnTo>
                  <a:lnTo>
                    <a:pt x="50" y="185"/>
                  </a:lnTo>
                  <a:lnTo>
                    <a:pt x="43" y="177"/>
                  </a:lnTo>
                  <a:lnTo>
                    <a:pt x="38" y="169"/>
                  </a:lnTo>
                  <a:lnTo>
                    <a:pt x="33" y="160"/>
                  </a:lnTo>
                  <a:lnTo>
                    <a:pt x="28" y="151"/>
                  </a:lnTo>
                  <a:lnTo>
                    <a:pt x="20" y="130"/>
                  </a:lnTo>
                  <a:lnTo>
                    <a:pt x="14" y="110"/>
                  </a:lnTo>
                  <a:lnTo>
                    <a:pt x="9" y="89"/>
                  </a:lnTo>
                  <a:lnTo>
                    <a:pt x="6" y="69"/>
                  </a:lnTo>
                  <a:lnTo>
                    <a:pt x="3" y="51"/>
                  </a:lnTo>
                  <a:lnTo>
                    <a:pt x="1" y="34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41"/>
            <p:cNvSpPr>
              <a:spLocks/>
            </p:cNvSpPr>
            <p:nvPr/>
          </p:nvSpPr>
          <p:spPr bwMode="auto">
            <a:xfrm>
              <a:off x="3305175" y="4848226"/>
              <a:ext cx="23813" cy="36513"/>
            </a:xfrm>
            <a:custGeom>
              <a:avLst/>
              <a:gdLst>
                <a:gd name="T0" fmla="*/ 60 w 225"/>
                <a:gd name="T1" fmla="*/ 0 h 347"/>
                <a:gd name="T2" fmla="*/ 70 w 225"/>
                <a:gd name="T3" fmla="*/ 12 h 347"/>
                <a:gd name="T4" fmla="*/ 96 w 225"/>
                <a:gd name="T5" fmla="*/ 45 h 347"/>
                <a:gd name="T6" fmla="*/ 113 w 225"/>
                <a:gd name="T7" fmla="*/ 66 h 347"/>
                <a:gd name="T8" fmla="*/ 131 w 225"/>
                <a:gd name="T9" fmla="*/ 91 h 347"/>
                <a:gd name="T10" fmla="*/ 150 w 225"/>
                <a:gd name="T11" fmla="*/ 119 h 347"/>
                <a:gd name="T12" fmla="*/ 168 w 225"/>
                <a:gd name="T13" fmla="*/ 147 h 347"/>
                <a:gd name="T14" fmla="*/ 185 w 225"/>
                <a:gd name="T15" fmla="*/ 176 h 347"/>
                <a:gd name="T16" fmla="*/ 200 w 225"/>
                <a:gd name="T17" fmla="*/ 206 h 347"/>
                <a:gd name="T18" fmla="*/ 207 w 225"/>
                <a:gd name="T19" fmla="*/ 220 h 347"/>
                <a:gd name="T20" fmla="*/ 212 w 225"/>
                <a:gd name="T21" fmla="*/ 234 h 347"/>
                <a:gd name="T22" fmla="*/ 217 w 225"/>
                <a:gd name="T23" fmla="*/ 248 h 347"/>
                <a:gd name="T24" fmla="*/ 221 w 225"/>
                <a:gd name="T25" fmla="*/ 262 h 347"/>
                <a:gd name="T26" fmla="*/ 223 w 225"/>
                <a:gd name="T27" fmla="*/ 274 h 347"/>
                <a:gd name="T28" fmla="*/ 225 w 225"/>
                <a:gd name="T29" fmla="*/ 286 h 347"/>
                <a:gd name="T30" fmla="*/ 224 w 225"/>
                <a:gd name="T31" fmla="*/ 297 h 347"/>
                <a:gd name="T32" fmla="*/ 223 w 225"/>
                <a:gd name="T33" fmla="*/ 308 h 347"/>
                <a:gd name="T34" fmla="*/ 220 w 225"/>
                <a:gd name="T35" fmla="*/ 318 h 347"/>
                <a:gd name="T36" fmla="*/ 215 w 225"/>
                <a:gd name="T37" fmla="*/ 326 h 347"/>
                <a:gd name="T38" fmla="*/ 209 w 225"/>
                <a:gd name="T39" fmla="*/ 334 h 347"/>
                <a:gd name="T40" fmla="*/ 201 w 225"/>
                <a:gd name="T41" fmla="*/ 340 h 347"/>
                <a:gd name="T42" fmla="*/ 192 w 225"/>
                <a:gd name="T43" fmla="*/ 344 h 347"/>
                <a:gd name="T44" fmla="*/ 181 w 225"/>
                <a:gd name="T45" fmla="*/ 347 h 347"/>
                <a:gd name="T46" fmla="*/ 172 w 225"/>
                <a:gd name="T47" fmla="*/ 347 h 347"/>
                <a:gd name="T48" fmla="*/ 163 w 225"/>
                <a:gd name="T49" fmla="*/ 346 h 347"/>
                <a:gd name="T50" fmla="*/ 154 w 225"/>
                <a:gd name="T51" fmla="*/ 343 h 347"/>
                <a:gd name="T52" fmla="*/ 145 w 225"/>
                <a:gd name="T53" fmla="*/ 338 h 347"/>
                <a:gd name="T54" fmla="*/ 136 w 225"/>
                <a:gd name="T55" fmla="*/ 332 h 347"/>
                <a:gd name="T56" fmla="*/ 127 w 225"/>
                <a:gd name="T57" fmla="*/ 325 h 347"/>
                <a:gd name="T58" fmla="*/ 118 w 225"/>
                <a:gd name="T59" fmla="*/ 316 h 347"/>
                <a:gd name="T60" fmla="*/ 110 w 225"/>
                <a:gd name="T61" fmla="*/ 306 h 347"/>
                <a:gd name="T62" fmla="*/ 101 w 225"/>
                <a:gd name="T63" fmla="*/ 295 h 347"/>
                <a:gd name="T64" fmla="*/ 93 w 225"/>
                <a:gd name="T65" fmla="*/ 284 h 347"/>
                <a:gd name="T66" fmla="*/ 77 w 225"/>
                <a:gd name="T67" fmla="*/ 259 h 347"/>
                <a:gd name="T68" fmla="*/ 63 w 225"/>
                <a:gd name="T69" fmla="*/ 232 h 347"/>
                <a:gd name="T70" fmla="*/ 49 w 225"/>
                <a:gd name="T71" fmla="*/ 205 h 347"/>
                <a:gd name="T72" fmla="*/ 37 w 225"/>
                <a:gd name="T73" fmla="*/ 178 h 347"/>
                <a:gd name="T74" fmla="*/ 26 w 225"/>
                <a:gd name="T75" fmla="*/ 153 h 347"/>
                <a:gd name="T76" fmla="*/ 17 w 225"/>
                <a:gd name="T77" fmla="*/ 129 h 347"/>
                <a:gd name="T78" fmla="*/ 5 w 225"/>
                <a:gd name="T79" fmla="*/ 93 h 347"/>
                <a:gd name="T80" fmla="*/ 0 w 225"/>
                <a:gd name="T81" fmla="*/ 79 h 347"/>
                <a:gd name="T82" fmla="*/ 60 w 225"/>
                <a:gd name="T8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5" h="347">
                  <a:moveTo>
                    <a:pt x="60" y="0"/>
                  </a:moveTo>
                  <a:lnTo>
                    <a:pt x="70" y="12"/>
                  </a:lnTo>
                  <a:lnTo>
                    <a:pt x="96" y="45"/>
                  </a:lnTo>
                  <a:lnTo>
                    <a:pt x="113" y="66"/>
                  </a:lnTo>
                  <a:lnTo>
                    <a:pt x="131" y="91"/>
                  </a:lnTo>
                  <a:lnTo>
                    <a:pt x="150" y="119"/>
                  </a:lnTo>
                  <a:lnTo>
                    <a:pt x="168" y="147"/>
                  </a:lnTo>
                  <a:lnTo>
                    <a:pt x="185" y="176"/>
                  </a:lnTo>
                  <a:lnTo>
                    <a:pt x="200" y="206"/>
                  </a:lnTo>
                  <a:lnTo>
                    <a:pt x="207" y="220"/>
                  </a:lnTo>
                  <a:lnTo>
                    <a:pt x="212" y="234"/>
                  </a:lnTo>
                  <a:lnTo>
                    <a:pt x="217" y="248"/>
                  </a:lnTo>
                  <a:lnTo>
                    <a:pt x="221" y="262"/>
                  </a:lnTo>
                  <a:lnTo>
                    <a:pt x="223" y="274"/>
                  </a:lnTo>
                  <a:lnTo>
                    <a:pt x="225" y="286"/>
                  </a:lnTo>
                  <a:lnTo>
                    <a:pt x="224" y="297"/>
                  </a:lnTo>
                  <a:lnTo>
                    <a:pt x="223" y="308"/>
                  </a:lnTo>
                  <a:lnTo>
                    <a:pt x="220" y="318"/>
                  </a:lnTo>
                  <a:lnTo>
                    <a:pt x="215" y="326"/>
                  </a:lnTo>
                  <a:lnTo>
                    <a:pt x="209" y="334"/>
                  </a:lnTo>
                  <a:lnTo>
                    <a:pt x="201" y="340"/>
                  </a:lnTo>
                  <a:lnTo>
                    <a:pt x="192" y="344"/>
                  </a:lnTo>
                  <a:lnTo>
                    <a:pt x="181" y="347"/>
                  </a:lnTo>
                  <a:lnTo>
                    <a:pt x="172" y="347"/>
                  </a:lnTo>
                  <a:lnTo>
                    <a:pt x="163" y="346"/>
                  </a:lnTo>
                  <a:lnTo>
                    <a:pt x="154" y="343"/>
                  </a:lnTo>
                  <a:lnTo>
                    <a:pt x="145" y="338"/>
                  </a:lnTo>
                  <a:lnTo>
                    <a:pt x="136" y="332"/>
                  </a:lnTo>
                  <a:lnTo>
                    <a:pt x="127" y="325"/>
                  </a:lnTo>
                  <a:lnTo>
                    <a:pt x="118" y="316"/>
                  </a:lnTo>
                  <a:lnTo>
                    <a:pt x="110" y="306"/>
                  </a:lnTo>
                  <a:lnTo>
                    <a:pt x="101" y="295"/>
                  </a:lnTo>
                  <a:lnTo>
                    <a:pt x="93" y="284"/>
                  </a:lnTo>
                  <a:lnTo>
                    <a:pt x="77" y="259"/>
                  </a:lnTo>
                  <a:lnTo>
                    <a:pt x="63" y="232"/>
                  </a:lnTo>
                  <a:lnTo>
                    <a:pt x="49" y="205"/>
                  </a:lnTo>
                  <a:lnTo>
                    <a:pt x="37" y="178"/>
                  </a:lnTo>
                  <a:lnTo>
                    <a:pt x="26" y="153"/>
                  </a:lnTo>
                  <a:lnTo>
                    <a:pt x="17" y="129"/>
                  </a:lnTo>
                  <a:lnTo>
                    <a:pt x="5" y="93"/>
                  </a:lnTo>
                  <a:lnTo>
                    <a:pt x="0" y="79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42"/>
            <p:cNvSpPr>
              <a:spLocks/>
            </p:cNvSpPr>
            <p:nvPr/>
          </p:nvSpPr>
          <p:spPr bwMode="auto">
            <a:xfrm>
              <a:off x="3257550" y="4738688"/>
              <a:ext cx="60325" cy="219075"/>
            </a:xfrm>
            <a:custGeom>
              <a:avLst/>
              <a:gdLst>
                <a:gd name="T0" fmla="*/ 563 w 564"/>
                <a:gd name="T1" fmla="*/ 112 h 2082"/>
                <a:gd name="T2" fmla="*/ 555 w 564"/>
                <a:gd name="T3" fmla="*/ 199 h 2082"/>
                <a:gd name="T4" fmla="*/ 539 w 564"/>
                <a:gd name="T5" fmla="*/ 356 h 2082"/>
                <a:gd name="T6" fmla="*/ 513 w 564"/>
                <a:gd name="T7" fmla="*/ 563 h 2082"/>
                <a:gd name="T8" fmla="*/ 488 w 564"/>
                <a:gd name="T9" fmla="*/ 739 h 2082"/>
                <a:gd name="T10" fmla="*/ 466 w 564"/>
                <a:gd name="T11" fmla="*/ 862 h 2082"/>
                <a:gd name="T12" fmla="*/ 444 w 564"/>
                <a:gd name="T13" fmla="*/ 988 h 2082"/>
                <a:gd name="T14" fmla="*/ 417 w 564"/>
                <a:gd name="T15" fmla="*/ 1112 h 2082"/>
                <a:gd name="T16" fmla="*/ 389 w 564"/>
                <a:gd name="T17" fmla="*/ 1233 h 2082"/>
                <a:gd name="T18" fmla="*/ 357 w 564"/>
                <a:gd name="T19" fmla="*/ 1350 h 2082"/>
                <a:gd name="T20" fmla="*/ 323 w 564"/>
                <a:gd name="T21" fmla="*/ 1459 h 2082"/>
                <a:gd name="T22" fmla="*/ 284 w 564"/>
                <a:gd name="T23" fmla="*/ 1557 h 2082"/>
                <a:gd name="T24" fmla="*/ 225 w 564"/>
                <a:gd name="T25" fmla="*/ 1684 h 2082"/>
                <a:gd name="T26" fmla="*/ 158 w 564"/>
                <a:gd name="T27" fmla="*/ 1818 h 2082"/>
                <a:gd name="T28" fmla="*/ 106 w 564"/>
                <a:gd name="T29" fmla="*/ 1918 h 2082"/>
                <a:gd name="T30" fmla="*/ 67 w 564"/>
                <a:gd name="T31" fmla="*/ 1989 h 2082"/>
                <a:gd name="T32" fmla="*/ 28 w 564"/>
                <a:gd name="T33" fmla="*/ 2053 h 2082"/>
                <a:gd name="T34" fmla="*/ 6 w 564"/>
                <a:gd name="T35" fmla="*/ 2081 h 2082"/>
                <a:gd name="T36" fmla="*/ 3 w 564"/>
                <a:gd name="T37" fmla="*/ 2080 h 2082"/>
                <a:gd name="T38" fmla="*/ 0 w 564"/>
                <a:gd name="T39" fmla="*/ 2061 h 2082"/>
                <a:gd name="T40" fmla="*/ 1 w 564"/>
                <a:gd name="T41" fmla="*/ 2033 h 2082"/>
                <a:gd name="T42" fmla="*/ 9 w 564"/>
                <a:gd name="T43" fmla="*/ 1987 h 2082"/>
                <a:gd name="T44" fmla="*/ 25 w 564"/>
                <a:gd name="T45" fmla="*/ 1922 h 2082"/>
                <a:gd name="T46" fmla="*/ 53 w 564"/>
                <a:gd name="T47" fmla="*/ 1832 h 2082"/>
                <a:gd name="T48" fmla="*/ 95 w 564"/>
                <a:gd name="T49" fmla="*/ 1713 h 2082"/>
                <a:gd name="T50" fmla="*/ 138 w 564"/>
                <a:gd name="T51" fmla="*/ 1602 h 2082"/>
                <a:gd name="T52" fmla="*/ 169 w 564"/>
                <a:gd name="T53" fmla="*/ 1509 h 2082"/>
                <a:gd name="T54" fmla="*/ 199 w 564"/>
                <a:gd name="T55" fmla="*/ 1401 h 2082"/>
                <a:gd name="T56" fmla="*/ 230 w 564"/>
                <a:gd name="T57" fmla="*/ 1280 h 2082"/>
                <a:gd name="T58" fmla="*/ 274 w 564"/>
                <a:gd name="T59" fmla="*/ 1083 h 2082"/>
                <a:gd name="T60" fmla="*/ 329 w 564"/>
                <a:gd name="T61" fmla="*/ 808 h 2082"/>
                <a:gd name="T62" fmla="*/ 378 w 564"/>
                <a:gd name="T63" fmla="*/ 538 h 2082"/>
                <a:gd name="T64" fmla="*/ 417 w 564"/>
                <a:gd name="T65" fmla="*/ 301 h 2082"/>
                <a:gd name="T66" fmla="*/ 447 w 564"/>
                <a:gd name="T67" fmla="*/ 117 h 2082"/>
                <a:gd name="T68" fmla="*/ 462 w 564"/>
                <a:gd name="T69" fmla="*/ 14 h 2082"/>
                <a:gd name="T70" fmla="*/ 564 w 564"/>
                <a:gd name="T71" fmla="*/ 100 h 2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64" h="2082">
                  <a:moveTo>
                    <a:pt x="564" y="100"/>
                  </a:moveTo>
                  <a:lnTo>
                    <a:pt x="563" y="112"/>
                  </a:lnTo>
                  <a:lnTo>
                    <a:pt x="560" y="146"/>
                  </a:lnTo>
                  <a:lnTo>
                    <a:pt x="555" y="199"/>
                  </a:lnTo>
                  <a:lnTo>
                    <a:pt x="548" y="270"/>
                  </a:lnTo>
                  <a:lnTo>
                    <a:pt x="539" y="356"/>
                  </a:lnTo>
                  <a:lnTo>
                    <a:pt x="528" y="454"/>
                  </a:lnTo>
                  <a:lnTo>
                    <a:pt x="513" y="563"/>
                  </a:lnTo>
                  <a:lnTo>
                    <a:pt x="497" y="679"/>
                  </a:lnTo>
                  <a:lnTo>
                    <a:pt x="488" y="739"/>
                  </a:lnTo>
                  <a:lnTo>
                    <a:pt x="478" y="800"/>
                  </a:lnTo>
                  <a:lnTo>
                    <a:pt x="466" y="862"/>
                  </a:lnTo>
                  <a:lnTo>
                    <a:pt x="456" y="924"/>
                  </a:lnTo>
                  <a:lnTo>
                    <a:pt x="444" y="988"/>
                  </a:lnTo>
                  <a:lnTo>
                    <a:pt x="431" y="1050"/>
                  </a:lnTo>
                  <a:lnTo>
                    <a:pt x="417" y="1112"/>
                  </a:lnTo>
                  <a:lnTo>
                    <a:pt x="404" y="1173"/>
                  </a:lnTo>
                  <a:lnTo>
                    <a:pt x="389" y="1233"/>
                  </a:lnTo>
                  <a:lnTo>
                    <a:pt x="374" y="1292"/>
                  </a:lnTo>
                  <a:lnTo>
                    <a:pt x="357" y="1350"/>
                  </a:lnTo>
                  <a:lnTo>
                    <a:pt x="340" y="1406"/>
                  </a:lnTo>
                  <a:lnTo>
                    <a:pt x="323" y="1459"/>
                  </a:lnTo>
                  <a:lnTo>
                    <a:pt x="303" y="1509"/>
                  </a:lnTo>
                  <a:lnTo>
                    <a:pt x="284" y="1557"/>
                  </a:lnTo>
                  <a:lnTo>
                    <a:pt x="264" y="1602"/>
                  </a:lnTo>
                  <a:lnTo>
                    <a:pt x="225" y="1684"/>
                  </a:lnTo>
                  <a:lnTo>
                    <a:pt x="189" y="1755"/>
                  </a:lnTo>
                  <a:lnTo>
                    <a:pt x="158" y="1818"/>
                  </a:lnTo>
                  <a:lnTo>
                    <a:pt x="130" y="1872"/>
                  </a:lnTo>
                  <a:lnTo>
                    <a:pt x="106" y="1918"/>
                  </a:lnTo>
                  <a:lnTo>
                    <a:pt x="85" y="1957"/>
                  </a:lnTo>
                  <a:lnTo>
                    <a:pt x="67" y="1989"/>
                  </a:lnTo>
                  <a:lnTo>
                    <a:pt x="52" y="2015"/>
                  </a:lnTo>
                  <a:lnTo>
                    <a:pt x="28" y="2053"/>
                  </a:lnTo>
                  <a:lnTo>
                    <a:pt x="13" y="2072"/>
                  </a:lnTo>
                  <a:lnTo>
                    <a:pt x="6" y="2081"/>
                  </a:lnTo>
                  <a:lnTo>
                    <a:pt x="4" y="2082"/>
                  </a:lnTo>
                  <a:lnTo>
                    <a:pt x="3" y="2080"/>
                  </a:lnTo>
                  <a:lnTo>
                    <a:pt x="0" y="2070"/>
                  </a:lnTo>
                  <a:lnTo>
                    <a:pt x="0" y="2061"/>
                  </a:lnTo>
                  <a:lnTo>
                    <a:pt x="0" y="2049"/>
                  </a:lnTo>
                  <a:lnTo>
                    <a:pt x="1" y="2033"/>
                  </a:lnTo>
                  <a:lnTo>
                    <a:pt x="4" y="2013"/>
                  </a:lnTo>
                  <a:lnTo>
                    <a:pt x="9" y="1987"/>
                  </a:lnTo>
                  <a:lnTo>
                    <a:pt x="15" y="1958"/>
                  </a:lnTo>
                  <a:lnTo>
                    <a:pt x="25" y="1922"/>
                  </a:lnTo>
                  <a:lnTo>
                    <a:pt x="37" y="1880"/>
                  </a:lnTo>
                  <a:lnTo>
                    <a:pt x="53" y="1832"/>
                  </a:lnTo>
                  <a:lnTo>
                    <a:pt x="73" y="1776"/>
                  </a:lnTo>
                  <a:lnTo>
                    <a:pt x="95" y="1713"/>
                  </a:lnTo>
                  <a:lnTo>
                    <a:pt x="124" y="1642"/>
                  </a:lnTo>
                  <a:lnTo>
                    <a:pt x="138" y="1602"/>
                  </a:lnTo>
                  <a:lnTo>
                    <a:pt x="154" y="1558"/>
                  </a:lnTo>
                  <a:lnTo>
                    <a:pt x="169" y="1509"/>
                  </a:lnTo>
                  <a:lnTo>
                    <a:pt x="184" y="1456"/>
                  </a:lnTo>
                  <a:lnTo>
                    <a:pt x="199" y="1401"/>
                  </a:lnTo>
                  <a:lnTo>
                    <a:pt x="215" y="1342"/>
                  </a:lnTo>
                  <a:lnTo>
                    <a:pt x="230" y="1280"/>
                  </a:lnTo>
                  <a:lnTo>
                    <a:pt x="244" y="1217"/>
                  </a:lnTo>
                  <a:lnTo>
                    <a:pt x="274" y="1083"/>
                  </a:lnTo>
                  <a:lnTo>
                    <a:pt x="302" y="947"/>
                  </a:lnTo>
                  <a:lnTo>
                    <a:pt x="329" y="808"/>
                  </a:lnTo>
                  <a:lnTo>
                    <a:pt x="354" y="671"/>
                  </a:lnTo>
                  <a:lnTo>
                    <a:pt x="378" y="538"/>
                  </a:lnTo>
                  <a:lnTo>
                    <a:pt x="399" y="414"/>
                  </a:lnTo>
                  <a:lnTo>
                    <a:pt x="417" y="301"/>
                  </a:lnTo>
                  <a:lnTo>
                    <a:pt x="434" y="200"/>
                  </a:lnTo>
                  <a:lnTo>
                    <a:pt x="447" y="117"/>
                  </a:lnTo>
                  <a:lnTo>
                    <a:pt x="456" y="54"/>
                  </a:lnTo>
                  <a:lnTo>
                    <a:pt x="462" y="14"/>
                  </a:lnTo>
                  <a:lnTo>
                    <a:pt x="464" y="0"/>
                  </a:lnTo>
                  <a:lnTo>
                    <a:pt x="564" y="10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43"/>
            <p:cNvSpPr>
              <a:spLocks/>
            </p:cNvSpPr>
            <p:nvPr/>
          </p:nvSpPr>
          <p:spPr bwMode="auto">
            <a:xfrm>
              <a:off x="3268663" y="4748213"/>
              <a:ext cx="68263" cy="114300"/>
            </a:xfrm>
            <a:custGeom>
              <a:avLst/>
              <a:gdLst>
                <a:gd name="T0" fmla="*/ 641 w 641"/>
                <a:gd name="T1" fmla="*/ 101 h 1081"/>
                <a:gd name="T2" fmla="*/ 635 w 641"/>
                <a:gd name="T3" fmla="*/ 110 h 1081"/>
                <a:gd name="T4" fmla="*/ 623 w 641"/>
                <a:gd name="T5" fmla="*/ 136 h 1081"/>
                <a:gd name="T6" fmla="*/ 602 w 641"/>
                <a:gd name="T7" fmla="*/ 177 h 1081"/>
                <a:gd name="T8" fmla="*/ 575 w 641"/>
                <a:gd name="T9" fmla="*/ 231 h 1081"/>
                <a:gd name="T10" fmla="*/ 542 w 641"/>
                <a:gd name="T11" fmla="*/ 296 h 1081"/>
                <a:gd name="T12" fmla="*/ 504 w 641"/>
                <a:gd name="T13" fmla="*/ 369 h 1081"/>
                <a:gd name="T14" fmla="*/ 462 w 641"/>
                <a:gd name="T15" fmla="*/ 447 h 1081"/>
                <a:gd name="T16" fmla="*/ 417 w 641"/>
                <a:gd name="T17" fmla="*/ 531 h 1081"/>
                <a:gd name="T18" fmla="*/ 371 w 641"/>
                <a:gd name="T19" fmla="*/ 616 h 1081"/>
                <a:gd name="T20" fmla="*/ 323 w 641"/>
                <a:gd name="T21" fmla="*/ 701 h 1081"/>
                <a:gd name="T22" fmla="*/ 275 w 641"/>
                <a:gd name="T23" fmla="*/ 783 h 1081"/>
                <a:gd name="T24" fmla="*/ 227 w 641"/>
                <a:gd name="T25" fmla="*/ 860 h 1081"/>
                <a:gd name="T26" fmla="*/ 203 w 641"/>
                <a:gd name="T27" fmla="*/ 897 h 1081"/>
                <a:gd name="T28" fmla="*/ 180 w 641"/>
                <a:gd name="T29" fmla="*/ 931 h 1081"/>
                <a:gd name="T30" fmla="*/ 158 w 641"/>
                <a:gd name="T31" fmla="*/ 964 h 1081"/>
                <a:gd name="T32" fmla="*/ 136 w 641"/>
                <a:gd name="T33" fmla="*/ 994 h 1081"/>
                <a:gd name="T34" fmla="*/ 116 w 641"/>
                <a:gd name="T35" fmla="*/ 1020 h 1081"/>
                <a:gd name="T36" fmla="*/ 96 w 641"/>
                <a:gd name="T37" fmla="*/ 1044 h 1081"/>
                <a:gd name="T38" fmla="*/ 77 w 641"/>
                <a:gd name="T39" fmla="*/ 1065 h 1081"/>
                <a:gd name="T40" fmla="*/ 60 w 641"/>
                <a:gd name="T41" fmla="*/ 1081 h 1081"/>
                <a:gd name="T42" fmla="*/ 0 w 641"/>
                <a:gd name="T43" fmla="*/ 962 h 1081"/>
                <a:gd name="T44" fmla="*/ 520 w 641"/>
                <a:gd name="T45" fmla="*/ 0 h 1081"/>
                <a:gd name="T46" fmla="*/ 641 w 641"/>
                <a:gd name="T47" fmla="*/ 101 h 1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1" h="1081">
                  <a:moveTo>
                    <a:pt x="641" y="101"/>
                  </a:moveTo>
                  <a:lnTo>
                    <a:pt x="635" y="110"/>
                  </a:lnTo>
                  <a:lnTo>
                    <a:pt x="623" y="136"/>
                  </a:lnTo>
                  <a:lnTo>
                    <a:pt x="602" y="177"/>
                  </a:lnTo>
                  <a:lnTo>
                    <a:pt x="575" y="231"/>
                  </a:lnTo>
                  <a:lnTo>
                    <a:pt x="542" y="296"/>
                  </a:lnTo>
                  <a:lnTo>
                    <a:pt x="504" y="369"/>
                  </a:lnTo>
                  <a:lnTo>
                    <a:pt x="462" y="447"/>
                  </a:lnTo>
                  <a:lnTo>
                    <a:pt x="417" y="531"/>
                  </a:lnTo>
                  <a:lnTo>
                    <a:pt x="371" y="616"/>
                  </a:lnTo>
                  <a:lnTo>
                    <a:pt x="323" y="701"/>
                  </a:lnTo>
                  <a:lnTo>
                    <a:pt x="275" y="783"/>
                  </a:lnTo>
                  <a:lnTo>
                    <a:pt x="227" y="860"/>
                  </a:lnTo>
                  <a:lnTo>
                    <a:pt x="203" y="897"/>
                  </a:lnTo>
                  <a:lnTo>
                    <a:pt x="180" y="931"/>
                  </a:lnTo>
                  <a:lnTo>
                    <a:pt x="158" y="964"/>
                  </a:lnTo>
                  <a:lnTo>
                    <a:pt x="136" y="994"/>
                  </a:lnTo>
                  <a:lnTo>
                    <a:pt x="116" y="1020"/>
                  </a:lnTo>
                  <a:lnTo>
                    <a:pt x="96" y="1044"/>
                  </a:lnTo>
                  <a:lnTo>
                    <a:pt x="77" y="1065"/>
                  </a:lnTo>
                  <a:lnTo>
                    <a:pt x="60" y="1081"/>
                  </a:lnTo>
                  <a:lnTo>
                    <a:pt x="0" y="962"/>
                  </a:lnTo>
                  <a:lnTo>
                    <a:pt x="520" y="0"/>
                  </a:lnTo>
                  <a:lnTo>
                    <a:pt x="641" y="101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44"/>
            <p:cNvSpPr>
              <a:spLocks/>
            </p:cNvSpPr>
            <p:nvPr/>
          </p:nvSpPr>
          <p:spPr bwMode="auto">
            <a:xfrm>
              <a:off x="3300413" y="4635501"/>
              <a:ext cx="74613" cy="225425"/>
            </a:xfrm>
            <a:custGeom>
              <a:avLst/>
              <a:gdLst>
                <a:gd name="T0" fmla="*/ 31 w 709"/>
                <a:gd name="T1" fmla="*/ 68 h 2118"/>
                <a:gd name="T2" fmla="*/ 73 w 709"/>
                <a:gd name="T3" fmla="*/ 201 h 2118"/>
                <a:gd name="T4" fmla="*/ 91 w 709"/>
                <a:gd name="T5" fmla="*/ 307 h 2118"/>
                <a:gd name="T6" fmla="*/ 95 w 709"/>
                <a:gd name="T7" fmla="*/ 400 h 2118"/>
                <a:gd name="T8" fmla="*/ 85 w 709"/>
                <a:gd name="T9" fmla="*/ 496 h 2118"/>
                <a:gd name="T10" fmla="*/ 53 w 709"/>
                <a:gd name="T11" fmla="*/ 656 h 2118"/>
                <a:gd name="T12" fmla="*/ 42 w 709"/>
                <a:gd name="T13" fmla="*/ 792 h 2118"/>
                <a:gd name="T14" fmla="*/ 47 w 709"/>
                <a:gd name="T15" fmla="*/ 859 h 2118"/>
                <a:gd name="T16" fmla="*/ 62 w 709"/>
                <a:gd name="T17" fmla="*/ 920 h 2118"/>
                <a:gd name="T18" fmla="*/ 88 w 709"/>
                <a:gd name="T19" fmla="*/ 976 h 2118"/>
                <a:gd name="T20" fmla="*/ 125 w 709"/>
                <a:gd name="T21" fmla="*/ 1026 h 2118"/>
                <a:gd name="T22" fmla="*/ 188 w 709"/>
                <a:gd name="T23" fmla="*/ 1083 h 2118"/>
                <a:gd name="T24" fmla="*/ 312 w 709"/>
                <a:gd name="T25" fmla="*/ 1169 h 2118"/>
                <a:gd name="T26" fmla="*/ 423 w 709"/>
                <a:gd name="T27" fmla="*/ 1255 h 2118"/>
                <a:gd name="T28" fmla="*/ 480 w 709"/>
                <a:gd name="T29" fmla="*/ 1314 h 2118"/>
                <a:gd name="T30" fmla="*/ 529 w 709"/>
                <a:gd name="T31" fmla="*/ 1384 h 2118"/>
                <a:gd name="T32" fmla="*/ 565 w 709"/>
                <a:gd name="T33" fmla="*/ 1469 h 2118"/>
                <a:gd name="T34" fmla="*/ 583 w 709"/>
                <a:gd name="T35" fmla="*/ 1569 h 2118"/>
                <a:gd name="T36" fmla="*/ 572 w 709"/>
                <a:gd name="T37" fmla="*/ 1671 h 2118"/>
                <a:gd name="T38" fmla="*/ 532 w 709"/>
                <a:gd name="T39" fmla="*/ 1768 h 2118"/>
                <a:gd name="T40" fmla="*/ 475 w 709"/>
                <a:gd name="T41" fmla="*/ 1858 h 2118"/>
                <a:gd name="T42" fmla="*/ 409 w 709"/>
                <a:gd name="T43" fmla="*/ 1935 h 2118"/>
                <a:gd name="T44" fmla="*/ 327 w 709"/>
                <a:gd name="T45" fmla="*/ 2014 h 2118"/>
                <a:gd name="T46" fmla="*/ 245 w 709"/>
                <a:gd name="T47" fmla="*/ 2087 h 2118"/>
                <a:gd name="T48" fmla="*/ 283 w 709"/>
                <a:gd name="T49" fmla="*/ 2113 h 2118"/>
                <a:gd name="T50" fmla="*/ 314 w 709"/>
                <a:gd name="T51" fmla="*/ 2118 h 2118"/>
                <a:gd name="T52" fmla="*/ 355 w 709"/>
                <a:gd name="T53" fmla="*/ 2114 h 2118"/>
                <a:gd name="T54" fmla="*/ 406 w 709"/>
                <a:gd name="T55" fmla="*/ 2092 h 2118"/>
                <a:gd name="T56" fmla="*/ 468 w 709"/>
                <a:gd name="T57" fmla="*/ 2051 h 2118"/>
                <a:gd name="T58" fmla="*/ 539 w 709"/>
                <a:gd name="T59" fmla="*/ 1983 h 2118"/>
                <a:gd name="T60" fmla="*/ 606 w 709"/>
                <a:gd name="T61" fmla="*/ 1895 h 2118"/>
                <a:gd name="T62" fmla="*/ 657 w 709"/>
                <a:gd name="T63" fmla="*/ 1792 h 2118"/>
                <a:gd name="T64" fmla="*/ 692 w 709"/>
                <a:gd name="T65" fmla="*/ 1681 h 2118"/>
                <a:gd name="T66" fmla="*/ 708 w 709"/>
                <a:gd name="T67" fmla="*/ 1565 h 2118"/>
                <a:gd name="T68" fmla="*/ 703 w 709"/>
                <a:gd name="T69" fmla="*/ 1454 h 2118"/>
                <a:gd name="T70" fmla="*/ 675 w 709"/>
                <a:gd name="T71" fmla="*/ 1349 h 2118"/>
                <a:gd name="T72" fmla="*/ 620 w 709"/>
                <a:gd name="T73" fmla="*/ 1258 h 2118"/>
                <a:gd name="T74" fmla="*/ 516 w 709"/>
                <a:gd name="T75" fmla="*/ 1168 h 2118"/>
                <a:gd name="T76" fmla="*/ 354 w 709"/>
                <a:gd name="T77" fmla="*/ 1039 h 2118"/>
                <a:gd name="T78" fmla="*/ 270 w 709"/>
                <a:gd name="T79" fmla="*/ 956 h 2118"/>
                <a:gd name="T80" fmla="*/ 217 w 709"/>
                <a:gd name="T81" fmla="*/ 885 h 2118"/>
                <a:gd name="T82" fmla="*/ 180 w 709"/>
                <a:gd name="T83" fmla="*/ 808 h 2118"/>
                <a:gd name="T84" fmla="*/ 158 w 709"/>
                <a:gd name="T85" fmla="*/ 723 h 2118"/>
                <a:gd name="T86" fmla="*/ 157 w 709"/>
                <a:gd name="T87" fmla="*/ 626 h 2118"/>
                <a:gd name="T88" fmla="*/ 173 w 709"/>
                <a:gd name="T89" fmla="*/ 470 h 2118"/>
                <a:gd name="T90" fmla="*/ 174 w 709"/>
                <a:gd name="T91" fmla="*/ 369 h 2118"/>
                <a:gd name="T92" fmla="*/ 166 w 709"/>
                <a:gd name="T93" fmla="*/ 275 h 2118"/>
                <a:gd name="T94" fmla="*/ 150 w 709"/>
                <a:gd name="T95" fmla="*/ 190 h 2118"/>
                <a:gd name="T96" fmla="*/ 125 w 709"/>
                <a:gd name="T97" fmla="*/ 116 h 2118"/>
                <a:gd name="T98" fmla="*/ 88 w 709"/>
                <a:gd name="T99" fmla="*/ 58 h 2118"/>
                <a:gd name="T100" fmla="*/ 42 w 709"/>
                <a:gd name="T101" fmla="*/ 17 h 2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9" h="2118">
                  <a:moveTo>
                    <a:pt x="0" y="0"/>
                  </a:moveTo>
                  <a:lnTo>
                    <a:pt x="6" y="11"/>
                  </a:lnTo>
                  <a:lnTo>
                    <a:pt x="21" y="45"/>
                  </a:lnTo>
                  <a:lnTo>
                    <a:pt x="31" y="68"/>
                  </a:lnTo>
                  <a:lnTo>
                    <a:pt x="41" y="96"/>
                  </a:lnTo>
                  <a:lnTo>
                    <a:pt x="52" y="127"/>
                  </a:lnTo>
                  <a:lnTo>
                    <a:pt x="62" y="162"/>
                  </a:lnTo>
                  <a:lnTo>
                    <a:pt x="73" y="201"/>
                  </a:lnTo>
                  <a:lnTo>
                    <a:pt x="81" y="242"/>
                  </a:lnTo>
                  <a:lnTo>
                    <a:pt x="85" y="263"/>
                  </a:lnTo>
                  <a:lnTo>
                    <a:pt x="88" y="284"/>
                  </a:lnTo>
                  <a:lnTo>
                    <a:pt x="91" y="307"/>
                  </a:lnTo>
                  <a:lnTo>
                    <a:pt x="93" y="329"/>
                  </a:lnTo>
                  <a:lnTo>
                    <a:pt x="94" y="353"/>
                  </a:lnTo>
                  <a:lnTo>
                    <a:pt x="95" y="376"/>
                  </a:lnTo>
                  <a:lnTo>
                    <a:pt x="95" y="400"/>
                  </a:lnTo>
                  <a:lnTo>
                    <a:pt x="94" y="423"/>
                  </a:lnTo>
                  <a:lnTo>
                    <a:pt x="92" y="447"/>
                  </a:lnTo>
                  <a:lnTo>
                    <a:pt x="89" y="472"/>
                  </a:lnTo>
                  <a:lnTo>
                    <a:pt x="85" y="496"/>
                  </a:lnTo>
                  <a:lnTo>
                    <a:pt x="80" y="521"/>
                  </a:lnTo>
                  <a:lnTo>
                    <a:pt x="70" y="568"/>
                  </a:lnTo>
                  <a:lnTo>
                    <a:pt x="60" y="614"/>
                  </a:lnTo>
                  <a:lnTo>
                    <a:pt x="53" y="656"/>
                  </a:lnTo>
                  <a:lnTo>
                    <a:pt x="48" y="698"/>
                  </a:lnTo>
                  <a:lnTo>
                    <a:pt x="44" y="737"/>
                  </a:lnTo>
                  <a:lnTo>
                    <a:pt x="42" y="775"/>
                  </a:lnTo>
                  <a:lnTo>
                    <a:pt x="42" y="792"/>
                  </a:lnTo>
                  <a:lnTo>
                    <a:pt x="42" y="809"/>
                  </a:lnTo>
                  <a:lnTo>
                    <a:pt x="43" y="827"/>
                  </a:lnTo>
                  <a:lnTo>
                    <a:pt x="45" y="843"/>
                  </a:lnTo>
                  <a:lnTo>
                    <a:pt x="47" y="859"/>
                  </a:lnTo>
                  <a:lnTo>
                    <a:pt x="50" y="875"/>
                  </a:lnTo>
                  <a:lnTo>
                    <a:pt x="53" y="891"/>
                  </a:lnTo>
                  <a:lnTo>
                    <a:pt x="57" y="906"/>
                  </a:lnTo>
                  <a:lnTo>
                    <a:pt x="62" y="920"/>
                  </a:lnTo>
                  <a:lnTo>
                    <a:pt x="67" y="935"/>
                  </a:lnTo>
                  <a:lnTo>
                    <a:pt x="74" y="949"/>
                  </a:lnTo>
                  <a:lnTo>
                    <a:pt x="80" y="962"/>
                  </a:lnTo>
                  <a:lnTo>
                    <a:pt x="88" y="976"/>
                  </a:lnTo>
                  <a:lnTo>
                    <a:pt x="96" y="989"/>
                  </a:lnTo>
                  <a:lnTo>
                    <a:pt x="104" y="1002"/>
                  </a:lnTo>
                  <a:lnTo>
                    <a:pt x="114" y="1014"/>
                  </a:lnTo>
                  <a:lnTo>
                    <a:pt x="125" y="1026"/>
                  </a:lnTo>
                  <a:lnTo>
                    <a:pt x="136" y="1039"/>
                  </a:lnTo>
                  <a:lnTo>
                    <a:pt x="148" y="1050"/>
                  </a:lnTo>
                  <a:lnTo>
                    <a:pt x="160" y="1061"/>
                  </a:lnTo>
                  <a:lnTo>
                    <a:pt x="188" y="1083"/>
                  </a:lnTo>
                  <a:lnTo>
                    <a:pt x="217" y="1105"/>
                  </a:lnTo>
                  <a:lnTo>
                    <a:pt x="248" y="1126"/>
                  </a:lnTo>
                  <a:lnTo>
                    <a:pt x="279" y="1148"/>
                  </a:lnTo>
                  <a:lnTo>
                    <a:pt x="312" y="1169"/>
                  </a:lnTo>
                  <a:lnTo>
                    <a:pt x="345" y="1192"/>
                  </a:lnTo>
                  <a:lnTo>
                    <a:pt x="376" y="1216"/>
                  </a:lnTo>
                  <a:lnTo>
                    <a:pt x="408" y="1241"/>
                  </a:lnTo>
                  <a:lnTo>
                    <a:pt x="423" y="1255"/>
                  </a:lnTo>
                  <a:lnTo>
                    <a:pt x="438" y="1269"/>
                  </a:lnTo>
                  <a:lnTo>
                    <a:pt x="453" y="1283"/>
                  </a:lnTo>
                  <a:lnTo>
                    <a:pt x="467" y="1298"/>
                  </a:lnTo>
                  <a:lnTo>
                    <a:pt x="480" y="1314"/>
                  </a:lnTo>
                  <a:lnTo>
                    <a:pt x="493" y="1330"/>
                  </a:lnTo>
                  <a:lnTo>
                    <a:pt x="506" y="1347"/>
                  </a:lnTo>
                  <a:lnTo>
                    <a:pt x="518" y="1366"/>
                  </a:lnTo>
                  <a:lnTo>
                    <a:pt x="529" y="1384"/>
                  </a:lnTo>
                  <a:lnTo>
                    <a:pt x="539" y="1403"/>
                  </a:lnTo>
                  <a:lnTo>
                    <a:pt x="548" y="1425"/>
                  </a:lnTo>
                  <a:lnTo>
                    <a:pt x="557" y="1446"/>
                  </a:lnTo>
                  <a:lnTo>
                    <a:pt x="565" y="1469"/>
                  </a:lnTo>
                  <a:lnTo>
                    <a:pt x="571" y="1492"/>
                  </a:lnTo>
                  <a:lnTo>
                    <a:pt x="577" y="1517"/>
                  </a:lnTo>
                  <a:lnTo>
                    <a:pt x="581" y="1542"/>
                  </a:lnTo>
                  <a:lnTo>
                    <a:pt x="583" y="1569"/>
                  </a:lnTo>
                  <a:lnTo>
                    <a:pt x="583" y="1594"/>
                  </a:lnTo>
                  <a:lnTo>
                    <a:pt x="582" y="1620"/>
                  </a:lnTo>
                  <a:lnTo>
                    <a:pt x="578" y="1646"/>
                  </a:lnTo>
                  <a:lnTo>
                    <a:pt x="572" y="1671"/>
                  </a:lnTo>
                  <a:lnTo>
                    <a:pt x="565" y="1696"/>
                  </a:lnTo>
                  <a:lnTo>
                    <a:pt x="556" y="1720"/>
                  </a:lnTo>
                  <a:lnTo>
                    <a:pt x="544" y="1745"/>
                  </a:lnTo>
                  <a:lnTo>
                    <a:pt x="532" y="1768"/>
                  </a:lnTo>
                  <a:lnTo>
                    <a:pt x="520" y="1792"/>
                  </a:lnTo>
                  <a:lnTo>
                    <a:pt x="506" y="1814"/>
                  </a:lnTo>
                  <a:lnTo>
                    <a:pt x="490" y="1837"/>
                  </a:lnTo>
                  <a:lnTo>
                    <a:pt x="475" y="1858"/>
                  </a:lnTo>
                  <a:lnTo>
                    <a:pt x="459" y="1878"/>
                  </a:lnTo>
                  <a:lnTo>
                    <a:pt x="442" y="1899"/>
                  </a:lnTo>
                  <a:lnTo>
                    <a:pt x="426" y="1917"/>
                  </a:lnTo>
                  <a:lnTo>
                    <a:pt x="409" y="1935"/>
                  </a:lnTo>
                  <a:lnTo>
                    <a:pt x="392" y="1954"/>
                  </a:lnTo>
                  <a:lnTo>
                    <a:pt x="375" y="1970"/>
                  </a:lnTo>
                  <a:lnTo>
                    <a:pt x="359" y="1985"/>
                  </a:lnTo>
                  <a:lnTo>
                    <a:pt x="327" y="2014"/>
                  </a:lnTo>
                  <a:lnTo>
                    <a:pt x="299" y="2037"/>
                  </a:lnTo>
                  <a:lnTo>
                    <a:pt x="257" y="2071"/>
                  </a:lnTo>
                  <a:lnTo>
                    <a:pt x="241" y="2082"/>
                  </a:lnTo>
                  <a:lnTo>
                    <a:pt x="245" y="2087"/>
                  </a:lnTo>
                  <a:lnTo>
                    <a:pt x="256" y="2098"/>
                  </a:lnTo>
                  <a:lnTo>
                    <a:pt x="265" y="2105"/>
                  </a:lnTo>
                  <a:lnTo>
                    <a:pt x="276" y="2110"/>
                  </a:lnTo>
                  <a:lnTo>
                    <a:pt x="283" y="2113"/>
                  </a:lnTo>
                  <a:lnTo>
                    <a:pt x="290" y="2115"/>
                  </a:lnTo>
                  <a:lnTo>
                    <a:pt x="298" y="2117"/>
                  </a:lnTo>
                  <a:lnTo>
                    <a:pt x="306" y="2118"/>
                  </a:lnTo>
                  <a:lnTo>
                    <a:pt x="314" y="2118"/>
                  </a:lnTo>
                  <a:lnTo>
                    <a:pt x="323" y="2118"/>
                  </a:lnTo>
                  <a:lnTo>
                    <a:pt x="333" y="2118"/>
                  </a:lnTo>
                  <a:lnTo>
                    <a:pt x="344" y="2116"/>
                  </a:lnTo>
                  <a:lnTo>
                    <a:pt x="355" y="2114"/>
                  </a:lnTo>
                  <a:lnTo>
                    <a:pt x="367" y="2110"/>
                  </a:lnTo>
                  <a:lnTo>
                    <a:pt x="379" y="2106"/>
                  </a:lnTo>
                  <a:lnTo>
                    <a:pt x="393" y="2099"/>
                  </a:lnTo>
                  <a:lnTo>
                    <a:pt x="406" y="2092"/>
                  </a:lnTo>
                  <a:lnTo>
                    <a:pt x="420" y="2084"/>
                  </a:lnTo>
                  <a:lnTo>
                    <a:pt x="435" y="2075"/>
                  </a:lnTo>
                  <a:lnTo>
                    <a:pt x="452" y="2064"/>
                  </a:lnTo>
                  <a:lnTo>
                    <a:pt x="468" y="2051"/>
                  </a:lnTo>
                  <a:lnTo>
                    <a:pt x="484" y="2036"/>
                  </a:lnTo>
                  <a:lnTo>
                    <a:pt x="503" y="2020"/>
                  </a:lnTo>
                  <a:lnTo>
                    <a:pt x="521" y="2003"/>
                  </a:lnTo>
                  <a:lnTo>
                    <a:pt x="539" y="1983"/>
                  </a:lnTo>
                  <a:lnTo>
                    <a:pt x="557" y="1962"/>
                  </a:lnTo>
                  <a:lnTo>
                    <a:pt x="574" y="1941"/>
                  </a:lnTo>
                  <a:lnTo>
                    <a:pt x="590" y="1918"/>
                  </a:lnTo>
                  <a:lnTo>
                    <a:pt x="606" y="1895"/>
                  </a:lnTo>
                  <a:lnTo>
                    <a:pt x="620" y="1869"/>
                  </a:lnTo>
                  <a:lnTo>
                    <a:pt x="633" y="1845"/>
                  </a:lnTo>
                  <a:lnTo>
                    <a:pt x="645" y="1818"/>
                  </a:lnTo>
                  <a:lnTo>
                    <a:pt x="657" y="1792"/>
                  </a:lnTo>
                  <a:lnTo>
                    <a:pt x="668" y="1764"/>
                  </a:lnTo>
                  <a:lnTo>
                    <a:pt x="677" y="1737"/>
                  </a:lnTo>
                  <a:lnTo>
                    <a:pt x="685" y="1708"/>
                  </a:lnTo>
                  <a:lnTo>
                    <a:pt x="692" y="1681"/>
                  </a:lnTo>
                  <a:lnTo>
                    <a:pt x="698" y="1652"/>
                  </a:lnTo>
                  <a:lnTo>
                    <a:pt x="702" y="1624"/>
                  </a:lnTo>
                  <a:lnTo>
                    <a:pt x="706" y="1595"/>
                  </a:lnTo>
                  <a:lnTo>
                    <a:pt x="708" y="1565"/>
                  </a:lnTo>
                  <a:lnTo>
                    <a:pt x="709" y="1538"/>
                  </a:lnTo>
                  <a:lnTo>
                    <a:pt x="708" y="1509"/>
                  </a:lnTo>
                  <a:lnTo>
                    <a:pt x="706" y="1482"/>
                  </a:lnTo>
                  <a:lnTo>
                    <a:pt x="703" y="1454"/>
                  </a:lnTo>
                  <a:lnTo>
                    <a:pt x="698" y="1427"/>
                  </a:lnTo>
                  <a:lnTo>
                    <a:pt x="692" y="1400"/>
                  </a:lnTo>
                  <a:lnTo>
                    <a:pt x="684" y="1375"/>
                  </a:lnTo>
                  <a:lnTo>
                    <a:pt x="675" y="1349"/>
                  </a:lnTo>
                  <a:lnTo>
                    <a:pt x="664" y="1325"/>
                  </a:lnTo>
                  <a:lnTo>
                    <a:pt x="650" y="1301"/>
                  </a:lnTo>
                  <a:lnTo>
                    <a:pt x="636" y="1279"/>
                  </a:lnTo>
                  <a:lnTo>
                    <a:pt x="620" y="1258"/>
                  </a:lnTo>
                  <a:lnTo>
                    <a:pt x="602" y="1238"/>
                  </a:lnTo>
                  <a:lnTo>
                    <a:pt x="582" y="1219"/>
                  </a:lnTo>
                  <a:lnTo>
                    <a:pt x="561" y="1202"/>
                  </a:lnTo>
                  <a:lnTo>
                    <a:pt x="516" y="1168"/>
                  </a:lnTo>
                  <a:lnTo>
                    <a:pt x="473" y="1135"/>
                  </a:lnTo>
                  <a:lnTo>
                    <a:pt x="431" y="1103"/>
                  </a:lnTo>
                  <a:lnTo>
                    <a:pt x="392" y="1071"/>
                  </a:lnTo>
                  <a:lnTo>
                    <a:pt x="354" y="1039"/>
                  </a:lnTo>
                  <a:lnTo>
                    <a:pt x="318" y="1006"/>
                  </a:lnTo>
                  <a:lnTo>
                    <a:pt x="301" y="990"/>
                  </a:lnTo>
                  <a:lnTo>
                    <a:pt x="286" y="972"/>
                  </a:lnTo>
                  <a:lnTo>
                    <a:pt x="270" y="956"/>
                  </a:lnTo>
                  <a:lnTo>
                    <a:pt x="255" y="939"/>
                  </a:lnTo>
                  <a:lnTo>
                    <a:pt x="242" y="921"/>
                  </a:lnTo>
                  <a:lnTo>
                    <a:pt x="228" y="903"/>
                  </a:lnTo>
                  <a:lnTo>
                    <a:pt x="217" y="885"/>
                  </a:lnTo>
                  <a:lnTo>
                    <a:pt x="206" y="866"/>
                  </a:lnTo>
                  <a:lnTo>
                    <a:pt x="196" y="847"/>
                  </a:lnTo>
                  <a:lnTo>
                    <a:pt x="187" y="828"/>
                  </a:lnTo>
                  <a:lnTo>
                    <a:pt x="180" y="808"/>
                  </a:lnTo>
                  <a:lnTo>
                    <a:pt x="172" y="787"/>
                  </a:lnTo>
                  <a:lnTo>
                    <a:pt x="166" y="766"/>
                  </a:lnTo>
                  <a:lnTo>
                    <a:pt x="162" y="744"/>
                  </a:lnTo>
                  <a:lnTo>
                    <a:pt x="158" y="723"/>
                  </a:lnTo>
                  <a:lnTo>
                    <a:pt x="156" y="699"/>
                  </a:lnTo>
                  <a:lnTo>
                    <a:pt x="155" y="676"/>
                  </a:lnTo>
                  <a:lnTo>
                    <a:pt x="155" y="651"/>
                  </a:lnTo>
                  <a:lnTo>
                    <a:pt x="157" y="626"/>
                  </a:lnTo>
                  <a:lnTo>
                    <a:pt x="160" y="600"/>
                  </a:lnTo>
                  <a:lnTo>
                    <a:pt x="166" y="548"/>
                  </a:lnTo>
                  <a:lnTo>
                    <a:pt x="171" y="495"/>
                  </a:lnTo>
                  <a:lnTo>
                    <a:pt x="173" y="470"/>
                  </a:lnTo>
                  <a:lnTo>
                    <a:pt x="174" y="444"/>
                  </a:lnTo>
                  <a:lnTo>
                    <a:pt x="174" y="419"/>
                  </a:lnTo>
                  <a:lnTo>
                    <a:pt x="174" y="393"/>
                  </a:lnTo>
                  <a:lnTo>
                    <a:pt x="174" y="369"/>
                  </a:lnTo>
                  <a:lnTo>
                    <a:pt x="173" y="345"/>
                  </a:lnTo>
                  <a:lnTo>
                    <a:pt x="171" y="321"/>
                  </a:lnTo>
                  <a:lnTo>
                    <a:pt x="169" y="298"/>
                  </a:lnTo>
                  <a:lnTo>
                    <a:pt x="166" y="275"/>
                  </a:lnTo>
                  <a:lnTo>
                    <a:pt x="163" y="253"/>
                  </a:lnTo>
                  <a:lnTo>
                    <a:pt x="159" y="231"/>
                  </a:lnTo>
                  <a:lnTo>
                    <a:pt x="155" y="210"/>
                  </a:lnTo>
                  <a:lnTo>
                    <a:pt x="150" y="190"/>
                  </a:lnTo>
                  <a:lnTo>
                    <a:pt x="145" y="170"/>
                  </a:lnTo>
                  <a:lnTo>
                    <a:pt x="139" y="151"/>
                  </a:lnTo>
                  <a:lnTo>
                    <a:pt x="132" y="134"/>
                  </a:lnTo>
                  <a:lnTo>
                    <a:pt x="125" y="116"/>
                  </a:lnTo>
                  <a:lnTo>
                    <a:pt x="116" y="100"/>
                  </a:lnTo>
                  <a:lnTo>
                    <a:pt x="107" y="86"/>
                  </a:lnTo>
                  <a:lnTo>
                    <a:pt x="98" y="71"/>
                  </a:lnTo>
                  <a:lnTo>
                    <a:pt x="88" y="58"/>
                  </a:lnTo>
                  <a:lnTo>
                    <a:pt x="78" y="46"/>
                  </a:lnTo>
                  <a:lnTo>
                    <a:pt x="66" y="35"/>
                  </a:lnTo>
                  <a:lnTo>
                    <a:pt x="54" y="26"/>
                  </a:lnTo>
                  <a:lnTo>
                    <a:pt x="42" y="17"/>
                  </a:lnTo>
                  <a:lnTo>
                    <a:pt x="29" y="10"/>
                  </a:lnTo>
                  <a:lnTo>
                    <a:pt x="1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45"/>
            <p:cNvSpPr>
              <a:spLocks/>
            </p:cNvSpPr>
            <p:nvPr/>
          </p:nvSpPr>
          <p:spPr bwMode="auto">
            <a:xfrm>
              <a:off x="3144838" y="4591051"/>
              <a:ext cx="277813" cy="149225"/>
            </a:xfrm>
            <a:custGeom>
              <a:avLst/>
              <a:gdLst>
                <a:gd name="T0" fmla="*/ 2587 w 2620"/>
                <a:gd name="T1" fmla="*/ 84 h 1406"/>
                <a:gd name="T2" fmla="*/ 2535 w 2620"/>
                <a:gd name="T3" fmla="*/ 225 h 1406"/>
                <a:gd name="T4" fmla="*/ 2486 w 2620"/>
                <a:gd name="T5" fmla="*/ 337 h 1406"/>
                <a:gd name="T6" fmla="*/ 2442 w 2620"/>
                <a:gd name="T7" fmla="*/ 424 h 1406"/>
                <a:gd name="T8" fmla="*/ 2392 w 2620"/>
                <a:gd name="T9" fmla="*/ 507 h 1406"/>
                <a:gd name="T10" fmla="*/ 2337 w 2620"/>
                <a:gd name="T11" fmla="*/ 583 h 1406"/>
                <a:gd name="T12" fmla="*/ 2276 w 2620"/>
                <a:gd name="T13" fmla="*/ 647 h 1406"/>
                <a:gd name="T14" fmla="*/ 2208 w 2620"/>
                <a:gd name="T15" fmla="*/ 696 h 1406"/>
                <a:gd name="T16" fmla="*/ 2121 w 2620"/>
                <a:gd name="T17" fmla="*/ 739 h 1406"/>
                <a:gd name="T18" fmla="*/ 2013 w 2620"/>
                <a:gd name="T19" fmla="*/ 782 h 1406"/>
                <a:gd name="T20" fmla="*/ 1890 w 2620"/>
                <a:gd name="T21" fmla="*/ 822 h 1406"/>
                <a:gd name="T22" fmla="*/ 1707 w 2620"/>
                <a:gd name="T23" fmla="*/ 876 h 1406"/>
                <a:gd name="T24" fmla="*/ 1409 w 2620"/>
                <a:gd name="T25" fmla="*/ 954 h 1406"/>
                <a:gd name="T26" fmla="*/ 1114 w 2620"/>
                <a:gd name="T27" fmla="*/ 1036 h 1406"/>
                <a:gd name="T28" fmla="*/ 932 w 2620"/>
                <a:gd name="T29" fmla="*/ 1092 h 1406"/>
                <a:gd name="T30" fmla="*/ 772 w 2620"/>
                <a:gd name="T31" fmla="*/ 1151 h 1406"/>
                <a:gd name="T32" fmla="*/ 548 w 2620"/>
                <a:gd name="T33" fmla="*/ 1223 h 1406"/>
                <a:gd name="T34" fmla="*/ 350 w 2620"/>
                <a:gd name="T35" fmla="*/ 1278 h 1406"/>
                <a:gd name="T36" fmla="*/ 192 w 2620"/>
                <a:gd name="T37" fmla="*/ 1315 h 1406"/>
                <a:gd name="T38" fmla="*/ 87 w 2620"/>
                <a:gd name="T39" fmla="*/ 1335 h 1406"/>
                <a:gd name="T40" fmla="*/ 50 w 2620"/>
                <a:gd name="T41" fmla="*/ 1342 h 1406"/>
                <a:gd name="T42" fmla="*/ 15 w 2620"/>
                <a:gd name="T43" fmla="*/ 1360 h 1406"/>
                <a:gd name="T44" fmla="*/ 2 w 2620"/>
                <a:gd name="T45" fmla="*/ 1373 h 1406"/>
                <a:gd name="T46" fmla="*/ 0 w 2620"/>
                <a:gd name="T47" fmla="*/ 1383 h 1406"/>
                <a:gd name="T48" fmla="*/ 10 w 2620"/>
                <a:gd name="T49" fmla="*/ 1392 h 1406"/>
                <a:gd name="T50" fmla="*/ 36 w 2620"/>
                <a:gd name="T51" fmla="*/ 1399 h 1406"/>
                <a:gd name="T52" fmla="*/ 82 w 2620"/>
                <a:gd name="T53" fmla="*/ 1403 h 1406"/>
                <a:gd name="T54" fmla="*/ 181 w 2620"/>
                <a:gd name="T55" fmla="*/ 1405 h 1406"/>
                <a:gd name="T56" fmla="*/ 325 w 2620"/>
                <a:gd name="T57" fmla="*/ 1396 h 1406"/>
                <a:gd name="T58" fmla="*/ 437 w 2620"/>
                <a:gd name="T59" fmla="*/ 1380 h 1406"/>
                <a:gd name="T60" fmla="*/ 549 w 2620"/>
                <a:gd name="T61" fmla="*/ 1358 h 1406"/>
                <a:gd name="T62" fmla="*/ 661 w 2620"/>
                <a:gd name="T63" fmla="*/ 1328 h 1406"/>
                <a:gd name="T64" fmla="*/ 846 w 2620"/>
                <a:gd name="T65" fmla="*/ 1269 h 1406"/>
                <a:gd name="T66" fmla="*/ 1063 w 2620"/>
                <a:gd name="T67" fmla="*/ 1189 h 1406"/>
                <a:gd name="T68" fmla="*/ 1274 w 2620"/>
                <a:gd name="T69" fmla="*/ 1110 h 1406"/>
                <a:gd name="T70" fmla="*/ 1479 w 2620"/>
                <a:gd name="T71" fmla="*/ 1040 h 1406"/>
                <a:gd name="T72" fmla="*/ 1694 w 2620"/>
                <a:gd name="T73" fmla="*/ 980 h 1406"/>
                <a:gd name="T74" fmla="*/ 1913 w 2620"/>
                <a:gd name="T75" fmla="*/ 919 h 1406"/>
                <a:gd name="T76" fmla="*/ 2054 w 2620"/>
                <a:gd name="T77" fmla="*/ 877 h 1406"/>
                <a:gd name="T78" fmla="*/ 2154 w 2620"/>
                <a:gd name="T79" fmla="*/ 840 h 1406"/>
                <a:gd name="T80" fmla="*/ 2248 w 2620"/>
                <a:gd name="T81" fmla="*/ 799 h 1406"/>
                <a:gd name="T82" fmla="*/ 2332 w 2620"/>
                <a:gd name="T83" fmla="*/ 753 h 1406"/>
                <a:gd name="T84" fmla="*/ 2409 w 2620"/>
                <a:gd name="T85" fmla="*/ 700 h 1406"/>
                <a:gd name="T86" fmla="*/ 2472 w 2620"/>
                <a:gd name="T87" fmla="*/ 639 h 1406"/>
                <a:gd name="T88" fmla="*/ 2523 w 2620"/>
                <a:gd name="T89" fmla="*/ 569 h 1406"/>
                <a:gd name="T90" fmla="*/ 2561 w 2620"/>
                <a:gd name="T91" fmla="*/ 491 h 1406"/>
                <a:gd name="T92" fmla="*/ 2587 w 2620"/>
                <a:gd name="T93" fmla="*/ 410 h 1406"/>
                <a:gd name="T94" fmla="*/ 2604 w 2620"/>
                <a:gd name="T95" fmla="*/ 327 h 1406"/>
                <a:gd name="T96" fmla="*/ 2616 w 2620"/>
                <a:gd name="T97" fmla="*/ 248 h 1406"/>
                <a:gd name="T98" fmla="*/ 2620 w 2620"/>
                <a:gd name="T99" fmla="*/ 109 h 1406"/>
                <a:gd name="T100" fmla="*/ 2613 w 2620"/>
                <a:gd name="T101" fmla="*/ 0 h 1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20" h="1406">
                  <a:moveTo>
                    <a:pt x="2613" y="0"/>
                  </a:moveTo>
                  <a:lnTo>
                    <a:pt x="2606" y="23"/>
                  </a:lnTo>
                  <a:lnTo>
                    <a:pt x="2587" y="84"/>
                  </a:lnTo>
                  <a:lnTo>
                    <a:pt x="2573" y="125"/>
                  </a:lnTo>
                  <a:lnTo>
                    <a:pt x="2556" y="173"/>
                  </a:lnTo>
                  <a:lnTo>
                    <a:pt x="2535" y="225"/>
                  </a:lnTo>
                  <a:lnTo>
                    <a:pt x="2513" y="280"/>
                  </a:lnTo>
                  <a:lnTo>
                    <a:pt x="2499" y="309"/>
                  </a:lnTo>
                  <a:lnTo>
                    <a:pt x="2486" y="337"/>
                  </a:lnTo>
                  <a:lnTo>
                    <a:pt x="2473" y="366"/>
                  </a:lnTo>
                  <a:lnTo>
                    <a:pt x="2458" y="396"/>
                  </a:lnTo>
                  <a:lnTo>
                    <a:pt x="2442" y="424"/>
                  </a:lnTo>
                  <a:lnTo>
                    <a:pt x="2427" y="452"/>
                  </a:lnTo>
                  <a:lnTo>
                    <a:pt x="2410" y="480"/>
                  </a:lnTo>
                  <a:lnTo>
                    <a:pt x="2392" y="507"/>
                  </a:lnTo>
                  <a:lnTo>
                    <a:pt x="2375" y="533"/>
                  </a:lnTo>
                  <a:lnTo>
                    <a:pt x="2357" y="559"/>
                  </a:lnTo>
                  <a:lnTo>
                    <a:pt x="2337" y="583"/>
                  </a:lnTo>
                  <a:lnTo>
                    <a:pt x="2317" y="605"/>
                  </a:lnTo>
                  <a:lnTo>
                    <a:pt x="2297" y="627"/>
                  </a:lnTo>
                  <a:lnTo>
                    <a:pt x="2276" y="647"/>
                  </a:lnTo>
                  <a:lnTo>
                    <a:pt x="2255" y="665"/>
                  </a:lnTo>
                  <a:lnTo>
                    <a:pt x="2232" y="681"/>
                  </a:lnTo>
                  <a:lnTo>
                    <a:pt x="2208" y="696"/>
                  </a:lnTo>
                  <a:lnTo>
                    <a:pt x="2182" y="710"/>
                  </a:lnTo>
                  <a:lnTo>
                    <a:pt x="2153" y="725"/>
                  </a:lnTo>
                  <a:lnTo>
                    <a:pt x="2121" y="739"/>
                  </a:lnTo>
                  <a:lnTo>
                    <a:pt x="2087" y="753"/>
                  </a:lnTo>
                  <a:lnTo>
                    <a:pt x="2051" y="768"/>
                  </a:lnTo>
                  <a:lnTo>
                    <a:pt x="2013" y="782"/>
                  </a:lnTo>
                  <a:lnTo>
                    <a:pt x="1974" y="795"/>
                  </a:lnTo>
                  <a:lnTo>
                    <a:pt x="1933" y="808"/>
                  </a:lnTo>
                  <a:lnTo>
                    <a:pt x="1890" y="822"/>
                  </a:lnTo>
                  <a:lnTo>
                    <a:pt x="1845" y="836"/>
                  </a:lnTo>
                  <a:lnTo>
                    <a:pt x="1800" y="849"/>
                  </a:lnTo>
                  <a:lnTo>
                    <a:pt x="1707" y="876"/>
                  </a:lnTo>
                  <a:lnTo>
                    <a:pt x="1609" y="901"/>
                  </a:lnTo>
                  <a:lnTo>
                    <a:pt x="1509" y="928"/>
                  </a:lnTo>
                  <a:lnTo>
                    <a:pt x="1409" y="954"/>
                  </a:lnTo>
                  <a:lnTo>
                    <a:pt x="1309" y="981"/>
                  </a:lnTo>
                  <a:lnTo>
                    <a:pt x="1210" y="1008"/>
                  </a:lnTo>
                  <a:lnTo>
                    <a:pt x="1114" y="1036"/>
                  </a:lnTo>
                  <a:lnTo>
                    <a:pt x="1021" y="1063"/>
                  </a:lnTo>
                  <a:lnTo>
                    <a:pt x="976" y="1077"/>
                  </a:lnTo>
                  <a:lnTo>
                    <a:pt x="932" y="1092"/>
                  </a:lnTo>
                  <a:lnTo>
                    <a:pt x="890" y="1107"/>
                  </a:lnTo>
                  <a:lnTo>
                    <a:pt x="851" y="1121"/>
                  </a:lnTo>
                  <a:lnTo>
                    <a:pt x="772" y="1151"/>
                  </a:lnTo>
                  <a:lnTo>
                    <a:pt x="695" y="1177"/>
                  </a:lnTo>
                  <a:lnTo>
                    <a:pt x="620" y="1202"/>
                  </a:lnTo>
                  <a:lnTo>
                    <a:pt x="548" y="1223"/>
                  </a:lnTo>
                  <a:lnTo>
                    <a:pt x="478" y="1243"/>
                  </a:lnTo>
                  <a:lnTo>
                    <a:pt x="412" y="1262"/>
                  </a:lnTo>
                  <a:lnTo>
                    <a:pt x="350" y="1278"/>
                  </a:lnTo>
                  <a:lnTo>
                    <a:pt x="292" y="1291"/>
                  </a:lnTo>
                  <a:lnTo>
                    <a:pt x="239" y="1304"/>
                  </a:lnTo>
                  <a:lnTo>
                    <a:pt x="192" y="1315"/>
                  </a:lnTo>
                  <a:lnTo>
                    <a:pt x="151" y="1323"/>
                  </a:lnTo>
                  <a:lnTo>
                    <a:pt x="116" y="1330"/>
                  </a:lnTo>
                  <a:lnTo>
                    <a:pt x="87" y="1335"/>
                  </a:lnTo>
                  <a:lnTo>
                    <a:pt x="67" y="1339"/>
                  </a:lnTo>
                  <a:lnTo>
                    <a:pt x="54" y="1341"/>
                  </a:lnTo>
                  <a:lnTo>
                    <a:pt x="50" y="1342"/>
                  </a:lnTo>
                  <a:lnTo>
                    <a:pt x="41" y="1345"/>
                  </a:lnTo>
                  <a:lnTo>
                    <a:pt x="24" y="1355"/>
                  </a:lnTo>
                  <a:lnTo>
                    <a:pt x="15" y="1360"/>
                  </a:lnTo>
                  <a:lnTo>
                    <a:pt x="7" y="1366"/>
                  </a:lnTo>
                  <a:lnTo>
                    <a:pt x="4" y="1370"/>
                  </a:lnTo>
                  <a:lnTo>
                    <a:pt x="2" y="1373"/>
                  </a:lnTo>
                  <a:lnTo>
                    <a:pt x="0" y="1376"/>
                  </a:lnTo>
                  <a:lnTo>
                    <a:pt x="0" y="1379"/>
                  </a:lnTo>
                  <a:lnTo>
                    <a:pt x="0" y="1383"/>
                  </a:lnTo>
                  <a:lnTo>
                    <a:pt x="2" y="1386"/>
                  </a:lnTo>
                  <a:lnTo>
                    <a:pt x="5" y="1389"/>
                  </a:lnTo>
                  <a:lnTo>
                    <a:pt x="10" y="1392"/>
                  </a:lnTo>
                  <a:lnTo>
                    <a:pt x="17" y="1394"/>
                  </a:lnTo>
                  <a:lnTo>
                    <a:pt x="25" y="1397"/>
                  </a:lnTo>
                  <a:lnTo>
                    <a:pt x="36" y="1399"/>
                  </a:lnTo>
                  <a:lnTo>
                    <a:pt x="50" y="1401"/>
                  </a:lnTo>
                  <a:lnTo>
                    <a:pt x="65" y="1402"/>
                  </a:lnTo>
                  <a:lnTo>
                    <a:pt x="82" y="1403"/>
                  </a:lnTo>
                  <a:lnTo>
                    <a:pt x="103" y="1405"/>
                  </a:lnTo>
                  <a:lnTo>
                    <a:pt x="126" y="1406"/>
                  </a:lnTo>
                  <a:lnTo>
                    <a:pt x="181" y="1405"/>
                  </a:lnTo>
                  <a:lnTo>
                    <a:pt x="249" y="1401"/>
                  </a:lnTo>
                  <a:lnTo>
                    <a:pt x="287" y="1399"/>
                  </a:lnTo>
                  <a:lnTo>
                    <a:pt x="325" y="1396"/>
                  </a:lnTo>
                  <a:lnTo>
                    <a:pt x="362" y="1392"/>
                  </a:lnTo>
                  <a:lnTo>
                    <a:pt x="399" y="1386"/>
                  </a:lnTo>
                  <a:lnTo>
                    <a:pt x="437" y="1380"/>
                  </a:lnTo>
                  <a:lnTo>
                    <a:pt x="475" y="1373"/>
                  </a:lnTo>
                  <a:lnTo>
                    <a:pt x="512" y="1366"/>
                  </a:lnTo>
                  <a:lnTo>
                    <a:pt x="549" y="1358"/>
                  </a:lnTo>
                  <a:lnTo>
                    <a:pt x="587" y="1348"/>
                  </a:lnTo>
                  <a:lnTo>
                    <a:pt x="623" y="1338"/>
                  </a:lnTo>
                  <a:lnTo>
                    <a:pt x="661" y="1328"/>
                  </a:lnTo>
                  <a:lnTo>
                    <a:pt x="698" y="1317"/>
                  </a:lnTo>
                  <a:lnTo>
                    <a:pt x="772" y="1294"/>
                  </a:lnTo>
                  <a:lnTo>
                    <a:pt x="846" y="1269"/>
                  </a:lnTo>
                  <a:lnTo>
                    <a:pt x="918" y="1243"/>
                  </a:lnTo>
                  <a:lnTo>
                    <a:pt x="990" y="1217"/>
                  </a:lnTo>
                  <a:lnTo>
                    <a:pt x="1063" y="1189"/>
                  </a:lnTo>
                  <a:lnTo>
                    <a:pt x="1134" y="1163"/>
                  </a:lnTo>
                  <a:lnTo>
                    <a:pt x="1204" y="1136"/>
                  </a:lnTo>
                  <a:lnTo>
                    <a:pt x="1274" y="1110"/>
                  </a:lnTo>
                  <a:lnTo>
                    <a:pt x="1343" y="1086"/>
                  </a:lnTo>
                  <a:lnTo>
                    <a:pt x="1411" y="1062"/>
                  </a:lnTo>
                  <a:lnTo>
                    <a:pt x="1479" y="1040"/>
                  </a:lnTo>
                  <a:lnTo>
                    <a:pt x="1551" y="1019"/>
                  </a:lnTo>
                  <a:lnTo>
                    <a:pt x="1622" y="999"/>
                  </a:lnTo>
                  <a:lnTo>
                    <a:pt x="1694" y="980"/>
                  </a:lnTo>
                  <a:lnTo>
                    <a:pt x="1768" y="960"/>
                  </a:lnTo>
                  <a:lnTo>
                    <a:pt x="1841" y="940"/>
                  </a:lnTo>
                  <a:lnTo>
                    <a:pt x="1913" y="919"/>
                  </a:lnTo>
                  <a:lnTo>
                    <a:pt x="1984" y="899"/>
                  </a:lnTo>
                  <a:lnTo>
                    <a:pt x="2019" y="888"/>
                  </a:lnTo>
                  <a:lnTo>
                    <a:pt x="2054" y="877"/>
                  </a:lnTo>
                  <a:lnTo>
                    <a:pt x="2088" y="865"/>
                  </a:lnTo>
                  <a:lnTo>
                    <a:pt x="2121" y="853"/>
                  </a:lnTo>
                  <a:lnTo>
                    <a:pt x="2154" y="840"/>
                  </a:lnTo>
                  <a:lnTo>
                    <a:pt x="2186" y="828"/>
                  </a:lnTo>
                  <a:lnTo>
                    <a:pt x="2217" y="813"/>
                  </a:lnTo>
                  <a:lnTo>
                    <a:pt x="2248" y="799"/>
                  </a:lnTo>
                  <a:lnTo>
                    <a:pt x="2277" y="785"/>
                  </a:lnTo>
                  <a:lnTo>
                    <a:pt x="2306" y="770"/>
                  </a:lnTo>
                  <a:lnTo>
                    <a:pt x="2332" y="753"/>
                  </a:lnTo>
                  <a:lnTo>
                    <a:pt x="2359" y="736"/>
                  </a:lnTo>
                  <a:lnTo>
                    <a:pt x="2384" y="719"/>
                  </a:lnTo>
                  <a:lnTo>
                    <a:pt x="2409" y="700"/>
                  </a:lnTo>
                  <a:lnTo>
                    <a:pt x="2431" y="681"/>
                  </a:lnTo>
                  <a:lnTo>
                    <a:pt x="2453" y="661"/>
                  </a:lnTo>
                  <a:lnTo>
                    <a:pt x="2472" y="639"/>
                  </a:lnTo>
                  <a:lnTo>
                    <a:pt x="2490" y="617"/>
                  </a:lnTo>
                  <a:lnTo>
                    <a:pt x="2508" y="593"/>
                  </a:lnTo>
                  <a:lnTo>
                    <a:pt x="2523" y="569"/>
                  </a:lnTo>
                  <a:lnTo>
                    <a:pt x="2536" y="544"/>
                  </a:lnTo>
                  <a:lnTo>
                    <a:pt x="2549" y="518"/>
                  </a:lnTo>
                  <a:lnTo>
                    <a:pt x="2561" y="491"/>
                  </a:lnTo>
                  <a:lnTo>
                    <a:pt x="2571" y="465"/>
                  </a:lnTo>
                  <a:lnTo>
                    <a:pt x="2579" y="437"/>
                  </a:lnTo>
                  <a:lnTo>
                    <a:pt x="2587" y="410"/>
                  </a:lnTo>
                  <a:lnTo>
                    <a:pt x="2594" y="382"/>
                  </a:lnTo>
                  <a:lnTo>
                    <a:pt x="2600" y="355"/>
                  </a:lnTo>
                  <a:lnTo>
                    <a:pt x="2604" y="327"/>
                  </a:lnTo>
                  <a:lnTo>
                    <a:pt x="2610" y="301"/>
                  </a:lnTo>
                  <a:lnTo>
                    <a:pt x="2613" y="274"/>
                  </a:lnTo>
                  <a:lnTo>
                    <a:pt x="2616" y="248"/>
                  </a:lnTo>
                  <a:lnTo>
                    <a:pt x="2619" y="198"/>
                  </a:lnTo>
                  <a:lnTo>
                    <a:pt x="2620" y="151"/>
                  </a:lnTo>
                  <a:lnTo>
                    <a:pt x="2620" y="109"/>
                  </a:lnTo>
                  <a:lnTo>
                    <a:pt x="2619" y="72"/>
                  </a:lnTo>
                  <a:lnTo>
                    <a:pt x="2615" y="19"/>
                  </a:lnTo>
                  <a:lnTo>
                    <a:pt x="2613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46"/>
            <p:cNvSpPr>
              <a:spLocks/>
            </p:cNvSpPr>
            <p:nvPr/>
          </p:nvSpPr>
          <p:spPr bwMode="auto">
            <a:xfrm>
              <a:off x="3346450" y="4689476"/>
              <a:ext cx="85725" cy="103188"/>
            </a:xfrm>
            <a:custGeom>
              <a:avLst/>
              <a:gdLst>
                <a:gd name="T0" fmla="*/ 11 w 800"/>
                <a:gd name="T1" fmla="*/ 20 h 981"/>
                <a:gd name="T2" fmla="*/ 54 w 800"/>
                <a:gd name="T3" fmla="*/ 32 h 981"/>
                <a:gd name="T4" fmla="*/ 97 w 800"/>
                <a:gd name="T5" fmla="*/ 51 h 981"/>
                <a:gd name="T6" fmla="*/ 133 w 800"/>
                <a:gd name="T7" fmla="*/ 75 h 981"/>
                <a:gd name="T8" fmla="*/ 158 w 800"/>
                <a:gd name="T9" fmla="*/ 94 h 981"/>
                <a:gd name="T10" fmla="*/ 184 w 800"/>
                <a:gd name="T11" fmla="*/ 118 h 981"/>
                <a:gd name="T12" fmla="*/ 208 w 800"/>
                <a:gd name="T13" fmla="*/ 146 h 981"/>
                <a:gd name="T14" fmla="*/ 232 w 800"/>
                <a:gd name="T15" fmla="*/ 179 h 981"/>
                <a:gd name="T16" fmla="*/ 254 w 800"/>
                <a:gd name="T17" fmla="*/ 218 h 981"/>
                <a:gd name="T18" fmla="*/ 276 w 800"/>
                <a:gd name="T19" fmla="*/ 261 h 981"/>
                <a:gd name="T20" fmla="*/ 293 w 800"/>
                <a:gd name="T21" fmla="*/ 311 h 981"/>
                <a:gd name="T22" fmla="*/ 309 w 800"/>
                <a:gd name="T23" fmla="*/ 367 h 981"/>
                <a:gd name="T24" fmla="*/ 329 w 800"/>
                <a:gd name="T25" fmla="*/ 424 h 981"/>
                <a:gd name="T26" fmla="*/ 351 w 800"/>
                <a:gd name="T27" fmla="*/ 483 h 981"/>
                <a:gd name="T28" fmla="*/ 376 w 800"/>
                <a:gd name="T29" fmla="*/ 540 h 981"/>
                <a:gd name="T30" fmla="*/ 404 w 800"/>
                <a:gd name="T31" fmla="*/ 597 h 981"/>
                <a:gd name="T32" fmla="*/ 434 w 800"/>
                <a:gd name="T33" fmla="*/ 652 h 981"/>
                <a:gd name="T34" fmla="*/ 465 w 800"/>
                <a:gd name="T35" fmla="*/ 705 h 981"/>
                <a:gd name="T36" fmla="*/ 498 w 800"/>
                <a:gd name="T37" fmla="*/ 756 h 981"/>
                <a:gd name="T38" fmla="*/ 530 w 800"/>
                <a:gd name="T39" fmla="*/ 803 h 981"/>
                <a:gd name="T40" fmla="*/ 563 w 800"/>
                <a:gd name="T41" fmla="*/ 845 h 981"/>
                <a:gd name="T42" fmla="*/ 596 w 800"/>
                <a:gd name="T43" fmla="*/ 883 h 981"/>
                <a:gd name="T44" fmla="*/ 627 w 800"/>
                <a:gd name="T45" fmla="*/ 916 h 981"/>
                <a:gd name="T46" fmla="*/ 657 w 800"/>
                <a:gd name="T47" fmla="*/ 943 h 981"/>
                <a:gd name="T48" fmla="*/ 684 w 800"/>
                <a:gd name="T49" fmla="*/ 963 h 981"/>
                <a:gd name="T50" fmla="*/ 710 w 800"/>
                <a:gd name="T51" fmla="*/ 976 h 981"/>
                <a:gd name="T52" fmla="*/ 732 w 800"/>
                <a:gd name="T53" fmla="*/ 981 h 981"/>
                <a:gd name="T54" fmla="*/ 759 w 800"/>
                <a:gd name="T55" fmla="*/ 976 h 981"/>
                <a:gd name="T56" fmla="*/ 785 w 800"/>
                <a:gd name="T57" fmla="*/ 971 h 981"/>
                <a:gd name="T58" fmla="*/ 796 w 800"/>
                <a:gd name="T59" fmla="*/ 965 h 981"/>
                <a:gd name="T60" fmla="*/ 799 w 800"/>
                <a:gd name="T61" fmla="*/ 959 h 981"/>
                <a:gd name="T62" fmla="*/ 800 w 800"/>
                <a:gd name="T63" fmla="*/ 952 h 981"/>
                <a:gd name="T64" fmla="*/ 797 w 800"/>
                <a:gd name="T65" fmla="*/ 943 h 981"/>
                <a:gd name="T66" fmla="*/ 786 w 800"/>
                <a:gd name="T67" fmla="*/ 923 h 981"/>
                <a:gd name="T68" fmla="*/ 759 w 800"/>
                <a:gd name="T69" fmla="*/ 884 h 981"/>
                <a:gd name="T70" fmla="*/ 688 w 800"/>
                <a:gd name="T71" fmla="*/ 791 h 981"/>
                <a:gd name="T72" fmla="*/ 603 w 800"/>
                <a:gd name="T73" fmla="*/ 672 h 981"/>
                <a:gd name="T74" fmla="*/ 568 w 800"/>
                <a:gd name="T75" fmla="*/ 615 h 981"/>
                <a:gd name="T76" fmla="*/ 519 w 800"/>
                <a:gd name="T77" fmla="*/ 522 h 981"/>
                <a:gd name="T78" fmla="*/ 457 w 800"/>
                <a:gd name="T79" fmla="*/ 393 h 981"/>
                <a:gd name="T80" fmla="*/ 411 w 800"/>
                <a:gd name="T81" fmla="*/ 298 h 981"/>
                <a:gd name="T82" fmla="*/ 380 w 800"/>
                <a:gd name="T83" fmla="*/ 238 h 981"/>
                <a:gd name="T84" fmla="*/ 347 w 800"/>
                <a:gd name="T85" fmla="*/ 181 h 981"/>
                <a:gd name="T86" fmla="*/ 312 w 800"/>
                <a:gd name="T87" fmla="*/ 130 h 981"/>
                <a:gd name="T88" fmla="*/ 275 w 800"/>
                <a:gd name="T89" fmla="*/ 86 h 981"/>
                <a:gd name="T90" fmla="*/ 235 w 800"/>
                <a:gd name="T91" fmla="*/ 49 h 981"/>
                <a:gd name="T92" fmla="*/ 191 w 800"/>
                <a:gd name="T93" fmla="*/ 23 h 981"/>
                <a:gd name="T94" fmla="*/ 143 w 800"/>
                <a:gd name="T95" fmla="*/ 6 h 981"/>
                <a:gd name="T96" fmla="*/ 90 w 800"/>
                <a:gd name="T97" fmla="*/ 0 h 981"/>
                <a:gd name="T98" fmla="*/ 32 w 800"/>
                <a:gd name="T99" fmla="*/ 9 h 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00" h="981">
                  <a:moveTo>
                    <a:pt x="0" y="19"/>
                  </a:moveTo>
                  <a:lnTo>
                    <a:pt x="11" y="20"/>
                  </a:lnTo>
                  <a:lnTo>
                    <a:pt x="36" y="26"/>
                  </a:lnTo>
                  <a:lnTo>
                    <a:pt x="54" y="32"/>
                  </a:lnTo>
                  <a:lnTo>
                    <a:pt x="75" y="40"/>
                  </a:lnTo>
                  <a:lnTo>
                    <a:pt x="97" y="51"/>
                  </a:lnTo>
                  <a:lnTo>
                    <a:pt x="121" y="66"/>
                  </a:lnTo>
                  <a:lnTo>
                    <a:pt x="133" y="75"/>
                  </a:lnTo>
                  <a:lnTo>
                    <a:pt x="145" y="84"/>
                  </a:lnTo>
                  <a:lnTo>
                    <a:pt x="158" y="94"/>
                  </a:lnTo>
                  <a:lnTo>
                    <a:pt x="171" y="105"/>
                  </a:lnTo>
                  <a:lnTo>
                    <a:pt x="184" y="118"/>
                  </a:lnTo>
                  <a:lnTo>
                    <a:pt x="196" y="132"/>
                  </a:lnTo>
                  <a:lnTo>
                    <a:pt x="208" y="146"/>
                  </a:lnTo>
                  <a:lnTo>
                    <a:pt x="221" y="163"/>
                  </a:lnTo>
                  <a:lnTo>
                    <a:pt x="232" y="179"/>
                  </a:lnTo>
                  <a:lnTo>
                    <a:pt x="244" y="198"/>
                  </a:lnTo>
                  <a:lnTo>
                    <a:pt x="254" y="218"/>
                  </a:lnTo>
                  <a:lnTo>
                    <a:pt x="265" y="239"/>
                  </a:lnTo>
                  <a:lnTo>
                    <a:pt x="276" y="261"/>
                  </a:lnTo>
                  <a:lnTo>
                    <a:pt x="285" y="286"/>
                  </a:lnTo>
                  <a:lnTo>
                    <a:pt x="293" y="311"/>
                  </a:lnTo>
                  <a:lnTo>
                    <a:pt x="301" y="339"/>
                  </a:lnTo>
                  <a:lnTo>
                    <a:pt x="309" y="367"/>
                  </a:lnTo>
                  <a:lnTo>
                    <a:pt x="318" y="396"/>
                  </a:lnTo>
                  <a:lnTo>
                    <a:pt x="329" y="424"/>
                  </a:lnTo>
                  <a:lnTo>
                    <a:pt x="339" y="453"/>
                  </a:lnTo>
                  <a:lnTo>
                    <a:pt x="351" y="483"/>
                  </a:lnTo>
                  <a:lnTo>
                    <a:pt x="363" y="511"/>
                  </a:lnTo>
                  <a:lnTo>
                    <a:pt x="376" y="540"/>
                  </a:lnTo>
                  <a:lnTo>
                    <a:pt x="390" y="568"/>
                  </a:lnTo>
                  <a:lnTo>
                    <a:pt x="404" y="597"/>
                  </a:lnTo>
                  <a:lnTo>
                    <a:pt x="418" y="624"/>
                  </a:lnTo>
                  <a:lnTo>
                    <a:pt x="434" y="652"/>
                  </a:lnTo>
                  <a:lnTo>
                    <a:pt x="449" y="679"/>
                  </a:lnTo>
                  <a:lnTo>
                    <a:pt x="465" y="705"/>
                  </a:lnTo>
                  <a:lnTo>
                    <a:pt x="481" y="730"/>
                  </a:lnTo>
                  <a:lnTo>
                    <a:pt x="498" y="756"/>
                  </a:lnTo>
                  <a:lnTo>
                    <a:pt x="514" y="779"/>
                  </a:lnTo>
                  <a:lnTo>
                    <a:pt x="530" y="803"/>
                  </a:lnTo>
                  <a:lnTo>
                    <a:pt x="547" y="824"/>
                  </a:lnTo>
                  <a:lnTo>
                    <a:pt x="563" y="845"/>
                  </a:lnTo>
                  <a:lnTo>
                    <a:pt x="579" y="865"/>
                  </a:lnTo>
                  <a:lnTo>
                    <a:pt x="596" y="883"/>
                  </a:lnTo>
                  <a:lnTo>
                    <a:pt x="611" y="900"/>
                  </a:lnTo>
                  <a:lnTo>
                    <a:pt x="627" y="916"/>
                  </a:lnTo>
                  <a:lnTo>
                    <a:pt x="641" y="930"/>
                  </a:lnTo>
                  <a:lnTo>
                    <a:pt x="657" y="943"/>
                  </a:lnTo>
                  <a:lnTo>
                    <a:pt x="671" y="953"/>
                  </a:lnTo>
                  <a:lnTo>
                    <a:pt x="684" y="963"/>
                  </a:lnTo>
                  <a:lnTo>
                    <a:pt x="698" y="970"/>
                  </a:lnTo>
                  <a:lnTo>
                    <a:pt x="710" y="976"/>
                  </a:lnTo>
                  <a:lnTo>
                    <a:pt x="721" y="979"/>
                  </a:lnTo>
                  <a:lnTo>
                    <a:pt x="732" y="981"/>
                  </a:lnTo>
                  <a:lnTo>
                    <a:pt x="742" y="980"/>
                  </a:lnTo>
                  <a:lnTo>
                    <a:pt x="759" y="976"/>
                  </a:lnTo>
                  <a:lnTo>
                    <a:pt x="774" y="974"/>
                  </a:lnTo>
                  <a:lnTo>
                    <a:pt x="785" y="971"/>
                  </a:lnTo>
                  <a:lnTo>
                    <a:pt x="793" y="967"/>
                  </a:lnTo>
                  <a:lnTo>
                    <a:pt x="796" y="965"/>
                  </a:lnTo>
                  <a:lnTo>
                    <a:pt x="798" y="963"/>
                  </a:lnTo>
                  <a:lnTo>
                    <a:pt x="799" y="959"/>
                  </a:lnTo>
                  <a:lnTo>
                    <a:pt x="800" y="956"/>
                  </a:lnTo>
                  <a:lnTo>
                    <a:pt x="800" y="952"/>
                  </a:lnTo>
                  <a:lnTo>
                    <a:pt x="799" y="948"/>
                  </a:lnTo>
                  <a:lnTo>
                    <a:pt x="797" y="943"/>
                  </a:lnTo>
                  <a:lnTo>
                    <a:pt x="794" y="937"/>
                  </a:lnTo>
                  <a:lnTo>
                    <a:pt x="786" y="923"/>
                  </a:lnTo>
                  <a:lnTo>
                    <a:pt x="774" y="905"/>
                  </a:lnTo>
                  <a:lnTo>
                    <a:pt x="759" y="884"/>
                  </a:lnTo>
                  <a:lnTo>
                    <a:pt x="739" y="859"/>
                  </a:lnTo>
                  <a:lnTo>
                    <a:pt x="688" y="791"/>
                  </a:lnTo>
                  <a:lnTo>
                    <a:pt x="621" y="700"/>
                  </a:lnTo>
                  <a:lnTo>
                    <a:pt x="603" y="672"/>
                  </a:lnTo>
                  <a:lnTo>
                    <a:pt x="585" y="645"/>
                  </a:lnTo>
                  <a:lnTo>
                    <a:pt x="568" y="615"/>
                  </a:lnTo>
                  <a:lnTo>
                    <a:pt x="551" y="584"/>
                  </a:lnTo>
                  <a:lnTo>
                    <a:pt x="519" y="522"/>
                  </a:lnTo>
                  <a:lnTo>
                    <a:pt x="488" y="458"/>
                  </a:lnTo>
                  <a:lnTo>
                    <a:pt x="457" y="393"/>
                  </a:lnTo>
                  <a:lnTo>
                    <a:pt x="426" y="329"/>
                  </a:lnTo>
                  <a:lnTo>
                    <a:pt x="411" y="298"/>
                  </a:lnTo>
                  <a:lnTo>
                    <a:pt x="396" y="267"/>
                  </a:lnTo>
                  <a:lnTo>
                    <a:pt x="380" y="238"/>
                  </a:lnTo>
                  <a:lnTo>
                    <a:pt x="363" y="208"/>
                  </a:lnTo>
                  <a:lnTo>
                    <a:pt x="347" y="181"/>
                  </a:lnTo>
                  <a:lnTo>
                    <a:pt x="330" y="155"/>
                  </a:lnTo>
                  <a:lnTo>
                    <a:pt x="312" y="130"/>
                  </a:lnTo>
                  <a:lnTo>
                    <a:pt x="294" y="107"/>
                  </a:lnTo>
                  <a:lnTo>
                    <a:pt x="275" y="86"/>
                  </a:lnTo>
                  <a:lnTo>
                    <a:pt x="255" y="67"/>
                  </a:lnTo>
                  <a:lnTo>
                    <a:pt x="235" y="49"/>
                  </a:lnTo>
                  <a:lnTo>
                    <a:pt x="213" y="35"/>
                  </a:lnTo>
                  <a:lnTo>
                    <a:pt x="191" y="23"/>
                  </a:lnTo>
                  <a:lnTo>
                    <a:pt x="168" y="13"/>
                  </a:lnTo>
                  <a:lnTo>
                    <a:pt x="143" y="6"/>
                  </a:lnTo>
                  <a:lnTo>
                    <a:pt x="117" y="1"/>
                  </a:lnTo>
                  <a:lnTo>
                    <a:pt x="90" y="0"/>
                  </a:lnTo>
                  <a:lnTo>
                    <a:pt x="62" y="4"/>
                  </a:lnTo>
                  <a:lnTo>
                    <a:pt x="32" y="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47"/>
            <p:cNvSpPr>
              <a:spLocks/>
            </p:cNvSpPr>
            <p:nvPr/>
          </p:nvSpPr>
          <p:spPr bwMode="auto">
            <a:xfrm>
              <a:off x="3324225" y="4689476"/>
              <a:ext cx="44450" cy="180975"/>
            </a:xfrm>
            <a:custGeom>
              <a:avLst/>
              <a:gdLst>
                <a:gd name="T0" fmla="*/ 8 w 427"/>
                <a:gd name="T1" fmla="*/ 94 h 1712"/>
                <a:gd name="T2" fmla="*/ 57 w 427"/>
                <a:gd name="T3" fmla="*/ 189 h 1712"/>
                <a:gd name="T4" fmla="*/ 107 w 427"/>
                <a:gd name="T5" fmla="*/ 296 h 1712"/>
                <a:gd name="T6" fmla="*/ 139 w 427"/>
                <a:gd name="T7" fmla="*/ 372 h 1712"/>
                <a:gd name="T8" fmla="*/ 164 w 427"/>
                <a:gd name="T9" fmla="*/ 447 h 1712"/>
                <a:gd name="T10" fmla="*/ 177 w 427"/>
                <a:gd name="T11" fmla="*/ 498 h 1712"/>
                <a:gd name="T12" fmla="*/ 180 w 427"/>
                <a:gd name="T13" fmla="*/ 527 h 1712"/>
                <a:gd name="T14" fmla="*/ 180 w 427"/>
                <a:gd name="T15" fmla="*/ 570 h 1712"/>
                <a:gd name="T16" fmla="*/ 178 w 427"/>
                <a:gd name="T17" fmla="*/ 646 h 1712"/>
                <a:gd name="T18" fmla="*/ 174 w 427"/>
                <a:gd name="T19" fmla="*/ 738 h 1712"/>
                <a:gd name="T20" fmla="*/ 170 w 427"/>
                <a:gd name="T21" fmla="*/ 841 h 1712"/>
                <a:gd name="T22" fmla="*/ 167 w 427"/>
                <a:gd name="T23" fmla="*/ 947 h 1712"/>
                <a:gd name="T24" fmla="*/ 170 w 427"/>
                <a:gd name="T25" fmla="*/ 1052 h 1712"/>
                <a:gd name="T26" fmla="*/ 174 w 427"/>
                <a:gd name="T27" fmla="*/ 1126 h 1712"/>
                <a:gd name="T28" fmla="*/ 179 w 427"/>
                <a:gd name="T29" fmla="*/ 1170 h 1712"/>
                <a:gd name="T30" fmla="*/ 186 w 427"/>
                <a:gd name="T31" fmla="*/ 1211 h 1712"/>
                <a:gd name="T32" fmla="*/ 195 w 427"/>
                <a:gd name="T33" fmla="*/ 1247 h 1712"/>
                <a:gd name="T34" fmla="*/ 211 w 427"/>
                <a:gd name="T35" fmla="*/ 1293 h 1712"/>
                <a:gd name="T36" fmla="*/ 232 w 427"/>
                <a:gd name="T37" fmla="*/ 1359 h 1712"/>
                <a:gd name="T38" fmla="*/ 259 w 427"/>
                <a:gd name="T39" fmla="*/ 1460 h 1712"/>
                <a:gd name="T40" fmla="*/ 285 w 427"/>
                <a:gd name="T41" fmla="*/ 1578 h 1712"/>
                <a:gd name="T42" fmla="*/ 299 w 427"/>
                <a:gd name="T43" fmla="*/ 1652 h 1712"/>
                <a:gd name="T44" fmla="*/ 303 w 427"/>
                <a:gd name="T45" fmla="*/ 1666 h 1712"/>
                <a:gd name="T46" fmla="*/ 320 w 427"/>
                <a:gd name="T47" fmla="*/ 1681 h 1712"/>
                <a:gd name="T48" fmla="*/ 340 w 427"/>
                <a:gd name="T49" fmla="*/ 1696 h 1712"/>
                <a:gd name="T50" fmla="*/ 355 w 427"/>
                <a:gd name="T51" fmla="*/ 1704 h 1712"/>
                <a:gd name="T52" fmla="*/ 371 w 427"/>
                <a:gd name="T53" fmla="*/ 1711 h 1712"/>
                <a:gd name="T54" fmla="*/ 387 w 427"/>
                <a:gd name="T55" fmla="*/ 1712 h 1712"/>
                <a:gd name="T56" fmla="*/ 400 w 427"/>
                <a:gd name="T57" fmla="*/ 1708 h 1712"/>
                <a:gd name="T58" fmla="*/ 412 w 427"/>
                <a:gd name="T59" fmla="*/ 1694 h 1712"/>
                <a:gd name="T60" fmla="*/ 421 w 427"/>
                <a:gd name="T61" fmla="*/ 1673 h 1712"/>
                <a:gd name="T62" fmla="*/ 426 w 427"/>
                <a:gd name="T63" fmla="*/ 1641 h 1712"/>
                <a:gd name="T64" fmla="*/ 427 w 427"/>
                <a:gd name="T65" fmla="*/ 1596 h 1712"/>
                <a:gd name="T66" fmla="*/ 422 w 427"/>
                <a:gd name="T67" fmla="*/ 1538 h 1712"/>
                <a:gd name="T68" fmla="*/ 411 w 427"/>
                <a:gd name="T69" fmla="*/ 1465 h 1712"/>
                <a:gd name="T70" fmla="*/ 393 w 427"/>
                <a:gd name="T71" fmla="*/ 1374 h 1712"/>
                <a:gd name="T72" fmla="*/ 368 w 427"/>
                <a:gd name="T73" fmla="*/ 1268 h 1712"/>
                <a:gd name="T74" fmla="*/ 347 w 427"/>
                <a:gd name="T75" fmla="*/ 1163 h 1712"/>
                <a:gd name="T76" fmla="*/ 328 w 427"/>
                <a:gd name="T77" fmla="*/ 1063 h 1712"/>
                <a:gd name="T78" fmla="*/ 314 w 427"/>
                <a:gd name="T79" fmla="*/ 968 h 1712"/>
                <a:gd name="T80" fmla="*/ 303 w 427"/>
                <a:gd name="T81" fmla="*/ 877 h 1712"/>
                <a:gd name="T82" fmla="*/ 295 w 427"/>
                <a:gd name="T83" fmla="*/ 790 h 1712"/>
                <a:gd name="T84" fmla="*/ 287 w 427"/>
                <a:gd name="T85" fmla="*/ 670 h 1712"/>
                <a:gd name="T86" fmla="*/ 281 w 427"/>
                <a:gd name="T87" fmla="*/ 527 h 1712"/>
                <a:gd name="T88" fmla="*/ 279 w 427"/>
                <a:gd name="T89" fmla="*/ 406 h 1712"/>
                <a:gd name="T90" fmla="*/ 274 w 427"/>
                <a:gd name="T91" fmla="*/ 306 h 1712"/>
                <a:gd name="T92" fmla="*/ 269 w 427"/>
                <a:gd name="T93" fmla="*/ 247 h 1712"/>
                <a:gd name="T94" fmla="*/ 264 w 427"/>
                <a:gd name="T95" fmla="*/ 214 h 1712"/>
                <a:gd name="T96" fmla="*/ 252 w 427"/>
                <a:gd name="T97" fmla="*/ 176 h 1712"/>
                <a:gd name="T98" fmla="*/ 233 w 427"/>
                <a:gd name="T99" fmla="*/ 130 h 1712"/>
                <a:gd name="T100" fmla="*/ 210 w 427"/>
                <a:gd name="T101" fmla="*/ 92 h 1712"/>
                <a:gd name="T102" fmla="*/ 187 w 427"/>
                <a:gd name="T103" fmla="*/ 61 h 1712"/>
                <a:gd name="T104" fmla="*/ 164 w 427"/>
                <a:gd name="T105" fmla="*/ 37 h 1712"/>
                <a:gd name="T106" fmla="*/ 145 w 427"/>
                <a:gd name="T107" fmla="*/ 19 h 1712"/>
                <a:gd name="T108" fmla="*/ 125 w 427"/>
                <a:gd name="T109" fmla="*/ 3 h 1712"/>
                <a:gd name="T110" fmla="*/ 0 w 427"/>
                <a:gd name="T111" fmla="*/ 80 h 1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7" h="1712">
                  <a:moveTo>
                    <a:pt x="0" y="80"/>
                  </a:moveTo>
                  <a:lnTo>
                    <a:pt x="8" y="94"/>
                  </a:lnTo>
                  <a:lnTo>
                    <a:pt x="29" y="133"/>
                  </a:lnTo>
                  <a:lnTo>
                    <a:pt x="57" y="189"/>
                  </a:lnTo>
                  <a:lnTo>
                    <a:pt x="91" y="258"/>
                  </a:lnTo>
                  <a:lnTo>
                    <a:pt x="107" y="296"/>
                  </a:lnTo>
                  <a:lnTo>
                    <a:pt x="124" y="334"/>
                  </a:lnTo>
                  <a:lnTo>
                    <a:pt x="139" y="372"/>
                  </a:lnTo>
                  <a:lnTo>
                    <a:pt x="152" y="410"/>
                  </a:lnTo>
                  <a:lnTo>
                    <a:pt x="164" y="447"/>
                  </a:lnTo>
                  <a:lnTo>
                    <a:pt x="173" y="481"/>
                  </a:lnTo>
                  <a:lnTo>
                    <a:pt x="177" y="498"/>
                  </a:lnTo>
                  <a:lnTo>
                    <a:pt x="179" y="513"/>
                  </a:lnTo>
                  <a:lnTo>
                    <a:pt x="180" y="527"/>
                  </a:lnTo>
                  <a:lnTo>
                    <a:pt x="181" y="542"/>
                  </a:lnTo>
                  <a:lnTo>
                    <a:pt x="180" y="570"/>
                  </a:lnTo>
                  <a:lnTo>
                    <a:pt x="179" y="606"/>
                  </a:lnTo>
                  <a:lnTo>
                    <a:pt x="178" y="646"/>
                  </a:lnTo>
                  <a:lnTo>
                    <a:pt x="176" y="690"/>
                  </a:lnTo>
                  <a:lnTo>
                    <a:pt x="174" y="738"/>
                  </a:lnTo>
                  <a:lnTo>
                    <a:pt x="172" y="788"/>
                  </a:lnTo>
                  <a:lnTo>
                    <a:pt x="170" y="841"/>
                  </a:lnTo>
                  <a:lnTo>
                    <a:pt x="168" y="894"/>
                  </a:lnTo>
                  <a:lnTo>
                    <a:pt x="167" y="947"/>
                  </a:lnTo>
                  <a:lnTo>
                    <a:pt x="167" y="1000"/>
                  </a:lnTo>
                  <a:lnTo>
                    <a:pt x="170" y="1052"/>
                  </a:lnTo>
                  <a:lnTo>
                    <a:pt x="173" y="1102"/>
                  </a:lnTo>
                  <a:lnTo>
                    <a:pt x="174" y="1126"/>
                  </a:lnTo>
                  <a:lnTo>
                    <a:pt x="177" y="1148"/>
                  </a:lnTo>
                  <a:lnTo>
                    <a:pt x="179" y="1170"/>
                  </a:lnTo>
                  <a:lnTo>
                    <a:pt x="183" y="1191"/>
                  </a:lnTo>
                  <a:lnTo>
                    <a:pt x="186" y="1211"/>
                  </a:lnTo>
                  <a:lnTo>
                    <a:pt x="191" y="1230"/>
                  </a:lnTo>
                  <a:lnTo>
                    <a:pt x="195" y="1247"/>
                  </a:lnTo>
                  <a:lnTo>
                    <a:pt x="201" y="1262"/>
                  </a:lnTo>
                  <a:lnTo>
                    <a:pt x="211" y="1293"/>
                  </a:lnTo>
                  <a:lnTo>
                    <a:pt x="222" y="1325"/>
                  </a:lnTo>
                  <a:lnTo>
                    <a:pt x="232" y="1359"/>
                  </a:lnTo>
                  <a:lnTo>
                    <a:pt x="242" y="1393"/>
                  </a:lnTo>
                  <a:lnTo>
                    <a:pt x="259" y="1460"/>
                  </a:lnTo>
                  <a:lnTo>
                    <a:pt x="273" y="1523"/>
                  </a:lnTo>
                  <a:lnTo>
                    <a:pt x="285" y="1578"/>
                  </a:lnTo>
                  <a:lnTo>
                    <a:pt x="294" y="1623"/>
                  </a:lnTo>
                  <a:lnTo>
                    <a:pt x="299" y="1652"/>
                  </a:lnTo>
                  <a:lnTo>
                    <a:pt x="301" y="1663"/>
                  </a:lnTo>
                  <a:lnTo>
                    <a:pt x="303" y="1666"/>
                  </a:lnTo>
                  <a:lnTo>
                    <a:pt x="310" y="1672"/>
                  </a:lnTo>
                  <a:lnTo>
                    <a:pt x="320" y="1681"/>
                  </a:lnTo>
                  <a:lnTo>
                    <a:pt x="334" y="1691"/>
                  </a:lnTo>
                  <a:lnTo>
                    <a:pt x="340" y="1696"/>
                  </a:lnTo>
                  <a:lnTo>
                    <a:pt x="348" y="1700"/>
                  </a:lnTo>
                  <a:lnTo>
                    <a:pt x="355" y="1704"/>
                  </a:lnTo>
                  <a:lnTo>
                    <a:pt x="363" y="1709"/>
                  </a:lnTo>
                  <a:lnTo>
                    <a:pt x="371" y="1711"/>
                  </a:lnTo>
                  <a:lnTo>
                    <a:pt x="378" y="1712"/>
                  </a:lnTo>
                  <a:lnTo>
                    <a:pt x="387" y="1712"/>
                  </a:lnTo>
                  <a:lnTo>
                    <a:pt x="394" y="1711"/>
                  </a:lnTo>
                  <a:lnTo>
                    <a:pt x="400" y="1708"/>
                  </a:lnTo>
                  <a:lnTo>
                    <a:pt x="407" y="1702"/>
                  </a:lnTo>
                  <a:lnTo>
                    <a:pt x="412" y="1694"/>
                  </a:lnTo>
                  <a:lnTo>
                    <a:pt x="417" y="1685"/>
                  </a:lnTo>
                  <a:lnTo>
                    <a:pt x="421" y="1673"/>
                  </a:lnTo>
                  <a:lnTo>
                    <a:pt x="424" y="1659"/>
                  </a:lnTo>
                  <a:lnTo>
                    <a:pt x="426" y="1641"/>
                  </a:lnTo>
                  <a:lnTo>
                    <a:pt x="427" y="1621"/>
                  </a:lnTo>
                  <a:lnTo>
                    <a:pt x="427" y="1596"/>
                  </a:lnTo>
                  <a:lnTo>
                    <a:pt x="425" y="1569"/>
                  </a:lnTo>
                  <a:lnTo>
                    <a:pt x="422" y="1538"/>
                  </a:lnTo>
                  <a:lnTo>
                    <a:pt x="418" y="1504"/>
                  </a:lnTo>
                  <a:lnTo>
                    <a:pt x="411" y="1465"/>
                  </a:lnTo>
                  <a:lnTo>
                    <a:pt x="403" y="1422"/>
                  </a:lnTo>
                  <a:lnTo>
                    <a:pt x="393" y="1374"/>
                  </a:lnTo>
                  <a:lnTo>
                    <a:pt x="381" y="1322"/>
                  </a:lnTo>
                  <a:lnTo>
                    <a:pt x="368" y="1268"/>
                  </a:lnTo>
                  <a:lnTo>
                    <a:pt x="357" y="1215"/>
                  </a:lnTo>
                  <a:lnTo>
                    <a:pt x="347" y="1163"/>
                  </a:lnTo>
                  <a:lnTo>
                    <a:pt x="338" y="1113"/>
                  </a:lnTo>
                  <a:lnTo>
                    <a:pt x="328" y="1063"/>
                  </a:lnTo>
                  <a:lnTo>
                    <a:pt x="321" y="1016"/>
                  </a:lnTo>
                  <a:lnTo>
                    <a:pt x="314" y="968"/>
                  </a:lnTo>
                  <a:lnTo>
                    <a:pt x="309" y="922"/>
                  </a:lnTo>
                  <a:lnTo>
                    <a:pt x="303" y="877"/>
                  </a:lnTo>
                  <a:lnTo>
                    <a:pt x="299" y="833"/>
                  </a:lnTo>
                  <a:lnTo>
                    <a:pt x="295" y="790"/>
                  </a:lnTo>
                  <a:lnTo>
                    <a:pt x="292" y="748"/>
                  </a:lnTo>
                  <a:lnTo>
                    <a:pt x="287" y="670"/>
                  </a:lnTo>
                  <a:lnTo>
                    <a:pt x="284" y="596"/>
                  </a:lnTo>
                  <a:lnTo>
                    <a:pt x="281" y="527"/>
                  </a:lnTo>
                  <a:lnTo>
                    <a:pt x="280" y="464"/>
                  </a:lnTo>
                  <a:lnTo>
                    <a:pt x="279" y="406"/>
                  </a:lnTo>
                  <a:lnTo>
                    <a:pt x="277" y="353"/>
                  </a:lnTo>
                  <a:lnTo>
                    <a:pt x="274" y="306"/>
                  </a:lnTo>
                  <a:lnTo>
                    <a:pt x="271" y="265"/>
                  </a:lnTo>
                  <a:lnTo>
                    <a:pt x="269" y="247"/>
                  </a:lnTo>
                  <a:lnTo>
                    <a:pt x="267" y="230"/>
                  </a:lnTo>
                  <a:lnTo>
                    <a:pt x="264" y="214"/>
                  </a:lnTo>
                  <a:lnTo>
                    <a:pt x="261" y="200"/>
                  </a:lnTo>
                  <a:lnTo>
                    <a:pt x="252" y="176"/>
                  </a:lnTo>
                  <a:lnTo>
                    <a:pt x="243" y="151"/>
                  </a:lnTo>
                  <a:lnTo>
                    <a:pt x="233" y="130"/>
                  </a:lnTo>
                  <a:lnTo>
                    <a:pt x="221" y="111"/>
                  </a:lnTo>
                  <a:lnTo>
                    <a:pt x="210" y="92"/>
                  </a:lnTo>
                  <a:lnTo>
                    <a:pt x="199" y="76"/>
                  </a:lnTo>
                  <a:lnTo>
                    <a:pt x="187" y="61"/>
                  </a:lnTo>
                  <a:lnTo>
                    <a:pt x="176" y="48"/>
                  </a:lnTo>
                  <a:lnTo>
                    <a:pt x="164" y="37"/>
                  </a:lnTo>
                  <a:lnTo>
                    <a:pt x="154" y="27"/>
                  </a:lnTo>
                  <a:lnTo>
                    <a:pt x="145" y="19"/>
                  </a:lnTo>
                  <a:lnTo>
                    <a:pt x="137" y="12"/>
                  </a:lnTo>
                  <a:lnTo>
                    <a:pt x="125" y="3"/>
                  </a:lnTo>
                  <a:lnTo>
                    <a:pt x="121" y="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48"/>
            <p:cNvSpPr>
              <a:spLocks/>
            </p:cNvSpPr>
            <p:nvPr/>
          </p:nvSpPr>
          <p:spPr bwMode="auto">
            <a:xfrm>
              <a:off x="3187700" y="4587876"/>
              <a:ext cx="184150" cy="84138"/>
            </a:xfrm>
            <a:custGeom>
              <a:avLst/>
              <a:gdLst>
                <a:gd name="T0" fmla="*/ 1734 w 1743"/>
                <a:gd name="T1" fmla="*/ 778 h 799"/>
                <a:gd name="T2" fmla="*/ 1692 w 1743"/>
                <a:gd name="T3" fmla="*/ 752 h 799"/>
                <a:gd name="T4" fmla="*/ 1648 w 1743"/>
                <a:gd name="T5" fmla="*/ 722 h 799"/>
                <a:gd name="T6" fmla="*/ 1595 w 1743"/>
                <a:gd name="T7" fmla="*/ 681 h 799"/>
                <a:gd name="T8" fmla="*/ 1537 w 1743"/>
                <a:gd name="T9" fmla="*/ 628 h 799"/>
                <a:gd name="T10" fmla="*/ 1491 w 1743"/>
                <a:gd name="T11" fmla="*/ 580 h 799"/>
                <a:gd name="T12" fmla="*/ 1460 w 1743"/>
                <a:gd name="T13" fmla="*/ 546 h 799"/>
                <a:gd name="T14" fmla="*/ 1428 w 1743"/>
                <a:gd name="T15" fmla="*/ 507 h 799"/>
                <a:gd name="T16" fmla="*/ 1397 w 1743"/>
                <a:gd name="T17" fmla="*/ 465 h 799"/>
                <a:gd name="T18" fmla="*/ 1353 w 1743"/>
                <a:gd name="T19" fmla="*/ 398 h 799"/>
                <a:gd name="T20" fmla="*/ 1305 w 1743"/>
                <a:gd name="T21" fmla="*/ 333 h 799"/>
                <a:gd name="T22" fmla="*/ 1271 w 1743"/>
                <a:gd name="T23" fmla="*/ 290 h 799"/>
                <a:gd name="T24" fmla="*/ 1236 w 1743"/>
                <a:gd name="T25" fmla="*/ 249 h 799"/>
                <a:gd name="T26" fmla="*/ 1199 w 1743"/>
                <a:gd name="T27" fmla="*/ 211 h 799"/>
                <a:gd name="T28" fmla="*/ 1159 w 1743"/>
                <a:gd name="T29" fmla="*/ 175 h 799"/>
                <a:gd name="T30" fmla="*/ 1115 w 1743"/>
                <a:gd name="T31" fmla="*/ 141 h 799"/>
                <a:gd name="T32" fmla="*/ 1068 w 1743"/>
                <a:gd name="T33" fmla="*/ 109 h 799"/>
                <a:gd name="T34" fmla="*/ 1017 w 1743"/>
                <a:gd name="T35" fmla="*/ 82 h 799"/>
                <a:gd name="T36" fmla="*/ 962 w 1743"/>
                <a:gd name="T37" fmla="*/ 57 h 799"/>
                <a:gd name="T38" fmla="*/ 902 w 1743"/>
                <a:gd name="T39" fmla="*/ 37 h 799"/>
                <a:gd name="T40" fmla="*/ 837 w 1743"/>
                <a:gd name="T41" fmla="*/ 21 h 799"/>
                <a:gd name="T42" fmla="*/ 766 w 1743"/>
                <a:gd name="T43" fmla="*/ 10 h 799"/>
                <a:gd name="T44" fmla="*/ 689 w 1743"/>
                <a:gd name="T45" fmla="*/ 2 h 799"/>
                <a:gd name="T46" fmla="*/ 606 w 1743"/>
                <a:gd name="T47" fmla="*/ 0 h 799"/>
                <a:gd name="T48" fmla="*/ 476 w 1743"/>
                <a:gd name="T49" fmla="*/ 6 h 799"/>
                <a:gd name="T50" fmla="*/ 332 w 1743"/>
                <a:gd name="T51" fmla="*/ 17 h 799"/>
                <a:gd name="T52" fmla="*/ 218 w 1743"/>
                <a:gd name="T53" fmla="*/ 30 h 799"/>
                <a:gd name="T54" fmla="*/ 134 w 1743"/>
                <a:gd name="T55" fmla="*/ 43 h 799"/>
                <a:gd name="T56" fmla="*/ 74 w 1743"/>
                <a:gd name="T57" fmla="*/ 56 h 799"/>
                <a:gd name="T58" fmla="*/ 34 w 1743"/>
                <a:gd name="T59" fmla="*/ 68 h 799"/>
                <a:gd name="T60" fmla="*/ 5 w 1743"/>
                <a:gd name="T61" fmla="*/ 79 h 799"/>
                <a:gd name="T62" fmla="*/ 11 w 1743"/>
                <a:gd name="T63" fmla="*/ 85 h 799"/>
                <a:gd name="T64" fmla="*/ 84 w 1743"/>
                <a:gd name="T65" fmla="*/ 101 h 799"/>
                <a:gd name="T66" fmla="*/ 178 w 1743"/>
                <a:gd name="T67" fmla="*/ 118 h 799"/>
                <a:gd name="T68" fmla="*/ 254 w 1743"/>
                <a:gd name="T69" fmla="*/ 128 h 799"/>
                <a:gd name="T70" fmla="*/ 341 w 1743"/>
                <a:gd name="T71" fmla="*/ 137 h 799"/>
                <a:gd name="T72" fmla="*/ 433 w 1743"/>
                <a:gd name="T73" fmla="*/ 141 h 799"/>
                <a:gd name="T74" fmla="*/ 529 w 1743"/>
                <a:gd name="T75" fmla="*/ 141 h 799"/>
                <a:gd name="T76" fmla="*/ 623 w 1743"/>
                <a:gd name="T77" fmla="*/ 136 h 799"/>
                <a:gd name="T78" fmla="*/ 713 w 1743"/>
                <a:gd name="T79" fmla="*/ 130 h 799"/>
                <a:gd name="T80" fmla="*/ 798 w 1743"/>
                <a:gd name="T81" fmla="*/ 128 h 799"/>
                <a:gd name="T82" fmla="*/ 859 w 1743"/>
                <a:gd name="T83" fmla="*/ 132 h 799"/>
                <a:gd name="T84" fmla="*/ 898 w 1743"/>
                <a:gd name="T85" fmla="*/ 137 h 799"/>
                <a:gd name="T86" fmla="*/ 937 w 1743"/>
                <a:gd name="T87" fmla="*/ 146 h 799"/>
                <a:gd name="T88" fmla="*/ 974 w 1743"/>
                <a:gd name="T89" fmla="*/ 159 h 799"/>
                <a:gd name="T90" fmla="*/ 1008 w 1743"/>
                <a:gd name="T91" fmla="*/ 177 h 799"/>
                <a:gd name="T92" fmla="*/ 1043 w 1743"/>
                <a:gd name="T93" fmla="*/ 200 h 799"/>
                <a:gd name="T94" fmla="*/ 1075 w 1743"/>
                <a:gd name="T95" fmla="*/ 228 h 799"/>
                <a:gd name="T96" fmla="*/ 1107 w 1743"/>
                <a:gd name="T97" fmla="*/ 262 h 799"/>
                <a:gd name="T98" fmla="*/ 1187 w 1743"/>
                <a:gd name="T99" fmla="*/ 371 h 799"/>
                <a:gd name="T100" fmla="*/ 1297 w 1743"/>
                <a:gd name="T101" fmla="*/ 516 h 799"/>
                <a:gd name="T102" fmla="*/ 1356 w 1743"/>
                <a:gd name="T103" fmla="*/ 587 h 799"/>
                <a:gd name="T104" fmla="*/ 1396 w 1743"/>
                <a:gd name="T105" fmla="*/ 632 h 799"/>
                <a:gd name="T106" fmla="*/ 1438 w 1743"/>
                <a:gd name="T107" fmla="*/ 673 h 799"/>
                <a:gd name="T108" fmla="*/ 1480 w 1743"/>
                <a:gd name="T109" fmla="*/ 710 h 799"/>
                <a:gd name="T110" fmla="*/ 1522 w 1743"/>
                <a:gd name="T111" fmla="*/ 742 h 799"/>
                <a:gd name="T112" fmla="*/ 1564 w 1743"/>
                <a:gd name="T113" fmla="*/ 768 h 799"/>
                <a:gd name="T114" fmla="*/ 1604 w 1743"/>
                <a:gd name="T115" fmla="*/ 786 h 799"/>
                <a:gd name="T116" fmla="*/ 1645 w 1743"/>
                <a:gd name="T117" fmla="*/ 797 h 799"/>
                <a:gd name="T118" fmla="*/ 1685 w 1743"/>
                <a:gd name="T119" fmla="*/ 799 h 799"/>
                <a:gd name="T120" fmla="*/ 1724 w 1743"/>
                <a:gd name="T121" fmla="*/ 791 h 7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43" h="799">
                  <a:moveTo>
                    <a:pt x="1743" y="783"/>
                  </a:moveTo>
                  <a:lnTo>
                    <a:pt x="1734" y="778"/>
                  </a:lnTo>
                  <a:lnTo>
                    <a:pt x="1709" y="764"/>
                  </a:lnTo>
                  <a:lnTo>
                    <a:pt x="1692" y="752"/>
                  </a:lnTo>
                  <a:lnTo>
                    <a:pt x="1671" y="739"/>
                  </a:lnTo>
                  <a:lnTo>
                    <a:pt x="1648" y="722"/>
                  </a:lnTo>
                  <a:lnTo>
                    <a:pt x="1623" y="703"/>
                  </a:lnTo>
                  <a:lnTo>
                    <a:pt x="1595" y="681"/>
                  </a:lnTo>
                  <a:lnTo>
                    <a:pt x="1567" y="656"/>
                  </a:lnTo>
                  <a:lnTo>
                    <a:pt x="1537" y="628"/>
                  </a:lnTo>
                  <a:lnTo>
                    <a:pt x="1507" y="598"/>
                  </a:lnTo>
                  <a:lnTo>
                    <a:pt x="1491" y="580"/>
                  </a:lnTo>
                  <a:lnTo>
                    <a:pt x="1475" y="563"/>
                  </a:lnTo>
                  <a:lnTo>
                    <a:pt x="1460" y="546"/>
                  </a:lnTo>
                  <a:lnTo>
                    <a:pt x="1444" y="526"/>
                  </a:lnTo>
                  <a:lnTo>
                    <a:pt x="1428" y="507"/>
                  </a:lnTo>
                  <a:lnTo>
                    <a:pt x="1413" y="486"/>
                  </a:lnTo>
                  <a:lnTo>
                    <a:pt x="1397" y="465"/>
                  </a:lnTo>
                  <a:lnTo>
                    <a:pt x="1382" y="443"/>
                  </a:lnTo>
                  <a:lnTo>
                    <a:pt x="1353" y="398"/>
                  </a:lnTo>
                  <a:lnTo>
                    <a:pt x="1321" y="354"/>
                  </a:lnTo>
                  <a:lnTo>
                    <a:pt x="1305" y="333"/>
                  </a:lnTo>
                  <a:lnTo>
                    <a:pt x="1288" y="311"/>
                  </a:lnTo>
                  <a:lnTo>
                    <a:pt x="1271" y="290"/>
                  </a:lnTo>
                  <a:lnTo>
                    <a:pt x="1254" y="269"/>
                  </a:lnTo>
                  <a:lnTo>
                    <a:pt x="1236" y="249"/>
                  </a:lnTo>
                  <a:lnTo>
                    <a:pt x="1218" y="230"/>
                  </a:lnTo>
                  <a:lnTo>
                    <a:pt x="1199" y="211"/>
                  </a:lnTo>
                  <a:lnTo>
                    <a:pt x="1179" y="192"/>
                  </a:lnTo>
                  <a:lnTo>
                    <a:pt x="1159" y="175"/>
                  </a:lnTo>
                  <a:lnTo>
                    <a:pt x="1138" y="157"/>
                  </a:lnTo>
                  <a:lnTo>
                    <a:pt x="1115" y="141"/>
                  </a:lnTo>
                  <a:lnTo>
                    <a:pt x="1092" y="125"/>
                  </a:lnTo>
                  <a:lnTo>
                    <a:pt x="1068" y="109"/>
                  </a:lnTo>
                  <a:lnTo>
                    <a:pt x="1043" y="95"/>
                  </a:lnTo>
                  <a:lnTo>
                    <a:pt x="1017" y="82"/>
                  </a:lnTo>
                  <a:lnTo>
                    <a:pt x="990" y="70"/>
                  </a:lnTo>
                  <a:lnTo>
                    <a:pt x="962" y="57"/>
                  </a:lnTo>
                  <a:lnTo>
                    <a:pt x="933" y="47"/>
                  </a:lnTo>
                  <a:lnTo>
                    <a:pt x="902" y="37"/>
                  </a:lnTo>
                  <a:lnTo>
                    <a:pt x="870" y="29"/>
                  </a:lnTo>
                  <a:lnTo>
                    <a:pt x="837" y="21"/>
                  </a:lnTo>
                  <a:lnTo>
                    <a:pt x="802" y="15"/>
                  </a:lnTo>
                  <a:lnTo>
                    <a:pt x="766" y="10"/>
                  </a:lnTo>
                  <a:lnTo>
                    <a:pt x="728" y="5"/>
                  </a:lnTo>
                  <a:lnTo>
                    <a:pt x="689" y="2"/>
                  </a:lnTo>
                  <a:lnTo>
                    <a:pt x="648" y="1"/>
                  </a:lnTo>
                  <a:lnTo>
                    <a:pt x="606" y="0"/>
                  </a:lnTo>
                  <a:lnTo>
                    <a:pt x="562" y="1"/>
                  </a:lnTo>
                  <a:lnTo>
                    <a:pt x="476" y="6"/>
                  </a:lnTo>
                  <a:lnTo>
                    <a:pt x="400" y="12"/>
                  </a:lnTo>
                  <a:lnTo>
                    <a:pt x="332" y="17"/>
                  </a:lnTo>
                  <a:lnTo>
                    <a:pt x="271" y="23"/>
                  </a:lnTo>
                  <a:lnTo>
                    <a:pt x="218" y="30"/>
                  </a:lnTo>
                  <a:lnTo>
                    <a:pt x="173" y="36"/>
                  </a:lnTo>
                  <a:lnTo>
                    <a:pt x="134" y="43"/>
                  </a:lnTo>
                  <a:lnTo>
                    <a:pt x="101" y="49"/>
                  </a:lnTo>
                  <a:lnTo>
                    <a:pt x="74" y="56"/>
                  </a:lnTo>
                  <a:lnTo>
                    <a:pt x="51" y="61"/>
                  </a:lnTo>
                  <a:lnTo>
                    <a:pt x="34" y="68"/>
                  </a:lnTo>
                  <a:lnTo>
                    <a:pt x="21" y="73"/>
                  </a:lnTo>
                  <a:lnTo>
                    <a:pt x="5" y="79"/>
                  </a:lnTo>
                  <a:lnTo>
                    <a:pt x="0" y="82"/>
                  </a:lnTo>
                  <a:lnTo>
                    <a:pt x="11" y="85"/>
                  </a:lnTo>
                  <a:lnTo>
                    <a:pt x="39" y="91"/>
                  </a:lnTo>
                  <a:lnTo>
                    <a:pt x="84" y="101"/>
                  </a:lnTo>
                  <a:lnTo>
                    <a:pt x="143" y="112"/>
                  </a:lnTo>
                  <a:lnTo>
                    <a:pt x="178" y="118"/>
                  </a:lnTo>
                  <a:lnTo>
                    <a:pt x="214" y="123"/>
                  </a:lnTo>
                  <a:lnTo>
                    <a:pt x="254" y="128"/>
                  </a:lnTo>
                  <a:lnTo>
                    <a:pt x="296" y="133"/>
                  </a:lnTo>
                  <a:lnTo>
                    <a:pt x="341" y="137"/>
                  </a:lnTo>
                  <a:lnTo>
                    <a:pt x="386" y="139"/>
                  </a:lnTo>
                  <a:lnTo>
                    <a:pt x="433" y="141"/>
                  </a:lnTo>
                  <a:lnTo>
                    <a:pt x="481" y="142"/>
                  </a:lnTo>
                  <a:lnTo>
                    <a:pt x="529" y="141"/>
                  </a:lnTo>
                  <a:lnTo>
                    <a:pt x="577" y="139"/>
                  </a:lnTo>
                  <a:lnTo>
                    <a:pt x="623" y="136"/>
                  </a:lnTo>
                  <a:lnTo>
                    <a:pt x="669" y="133"/>
                  </a:lnTo>
                  <a:lnTo>
                    <a:pt x="713" y="130"/>
                  </a:lnTo>
                  <a:lnTo>
                    <a:pt x="757" y="129"/>
                  </a:lnTo>
                  <a:lnTo>
                    <a:pt x="798" y="128"/>
                  </a:lnTo>
                  <a:lnTo>
                    <a:pt x="839" y="130"/>
                  </a:lnTo>
                  <a:lnTo>
                    <a:pt x="859" y="132"/>
                  </a:lnTo>
                  <a:lnTo>
                    <a:pt x="879" y="134"/>
                  </a:lnTo>
                  <a:lnTo>
                    <a:pt x="898" y="137"/>
                  </a:lnTo>
                  <a:lnTo>
                    <a:pt x="918" y="141"/>
                  </a:lnTo>
                  <a:lnTo>
                    <a:pt x="937" y="146"/>
                  </a:lnTo>
                  <a:lnTo>
                    <a:pt x="955" y="152"/>
                  </a:lnTo>
                  <a:lnTo>
                    <a:pt x="974" y="159"/>
                  </a:lnTo>
                  <a:lnTo>
                    <a:pt x="991" y="167"/>
                  </a:lnTo>
                  <a:lnTo>
                    <a:pt x="1008" y="177"/>
                  </a:lnTo>
                  <a:lnTo>
                    <a:pt x="1026" y="188"/>
                  </a:lnTo>
                  <a:lnTo>
                    <a:pt x="1043" y="200"/>
                  </a:lnTo>
                  <a:lnTo>
                    <a:pt x="1059" y="213"/>
                  </a:lnTo>
                  <a:lnTo>
                    <a:pt x="1075" y="228"/>
                  </a:lnTo>
                  <a:lnTo>
                    <a:pt x="1092" y="245"/>
                  </a:lnTo>
                  <a:lnTo>
                    <a:pt x="1107" y="262"/>
                  </a:lnTo>
                  <a:lnTo>
                    <a:pt x="1122" y="283"/>
                  </a:lnTo>
                  <a:lnTo>
                    <a:pt x="1187" y="371"/>
                  </a:lnTo>
                  <a:lnTo>
                    <a:pt x="1259" y="468"/>
                  </a:lnTo>
                  <a:lnTo>
                    <a:pt x="1297" y="516"/>
                  </a:lnTo>
                  <a:lnTo>
                    <a:pt x="1336" y="564"/>
                  </a:lnTo>
                  <a:lnTo>
                    <a:pt x="1356" y="587"/>
                  </a:lnTo>
                  <a:lnTo>
                    <a:pt x="1376" y="610"/>
                  </a:lnTo>
                  <a:lnTo>
                    <a:pt x="1396" y="632"/>
                  </a:lnTo>
                  <a:lnTo>
                    <a:pt x="1418" y="653"/>
                  </a:lnTo>
                  <a:lnTo>
                    <a:pt x="1438" y="673"/>
                  </a:lnTo>
                  <a:lnTo>
                    <a:pt x="1459" y="692"/>
                  </a:lnTo>
                  <a:lnTo>
                    <a:pt x="1480" y="710"/>
                  </a:lnTo>
                  <a:lnTo>
                    <a:pt x="1500" y="727"/>
                  </a:lnTo>
                  <a:lnTo>
                    <a:pt x="1522" y="742"/>
                  </a:lnTo>
                  <a:lnTo>
                    <a:pt x="1542" y="756"/>
                  </a:lnTo>
                  <a:lnTo>
                    <a:pt x="1564" y="768"/>
                  </a:lnTo>
                  <a:lnTo>
                    <a:pt x="1584" y="778"/>
                  </a:lnTo>
                  <a:lnTo>
                    <a:pt x="1604" y="786"/>
                  </a:lnTo>
                  <a:lnTo>
                    <a:pt x="1625" y="793"/>
                  </a:lnTo>
                  <a:lnTo>
                    <a:pt x="1645" y="797"/>
                  </a:lnTo>
                  <a:lnTo>
                    <a:pt x="1666" y="799"/>
                  </a:lnTo>
                  <a:lnTo>
                    <a:pt x="1685" y="799"/>
                  </a:lnTo>
                  <a:lnTo>
                    <a:pt x="1704" y="796"/>
                  </a:lnTo>
                  <a:lnTo>
                    <a:pt x="1724" y="791"/>
                  </a:lnTo>
                  <a:lnTo>
                    <a:pt x="1743" y="783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49"/>
            <p:cNvSpPr>
              <a:spLocks/>
            </p:cNvSpPr>
            <p:nvPr/>
          </p:nvSpPr>
          <p:spPr bwMode="auto">
            <a:xfrm>
              <a:off x="3227388" y="4684713"/>
              <a:ext cx="39688" cy="25400"/>
            </a:xfrm>
            <a:custGeom>
              <a:avLst/>
              <a:gdLst>
                <a:gd name="T0" fmla="*/ 282 w 368"/>
                <a:gd name="T1" fmla="*/ 2 h 242"/>
                <a:gd name="T2" fmla="*/ 268 w 368"/>
                <a:gd name="T3" fmla="*/ 8 h 242"/>
                <a:gd name="T4" fmla="*/ 235 w 368"/>
                <a:gd name="T5" fmla="*/ 23 h 242"/>
                <a:gd name="T6" fmla="*/ 212 w 368"/>
                <a:gd name="T7" fmla="*/ 33 h 242"/>
                <a:gd name="T8" fmla="*/ 188 w 368"/>
                <a:gd name="T9" fmla="*/ 47 h 242"/>
                <a:gd name="T10" fmla="*/ 161 w 368"/>
                <a:gd name="T11" fmla="*/ 61 h 242"/>
                <a:gd name="T12" fmla="*/ 134 w 368"/>
                <a:gd name="T13" fmla="*/ 77 h 242"/>
                <a:gd name="T14" fmla="*/ 106 w 368"/>
                <a:gd name="T15" fmla="*/ 94 h 242"/>
                <a:gd name="T16" fmla="*/ 81 w 368"/>
                <a:gd name="T17" fmla="*/ 114 h 242"/>
                <a:gd name="T18" fmla="*/ 69 w 368"/>
                <a:gd name="T19" fmla="*/ 124 h 242"/>
                <a:gd name="T20" fmla="*/ 58 w 368"/>
                <a:gd name="T21" fmla="*/ 133 h 242"/>
                <a:gd name="T22" fmla="*/ 46 w 368"/>
                <a:gd name="T23" fmla="*/ 144 h 242"/>
                <a:gd name="T24" fmla="*/ 36 w 368"/>
                <a:gd name="T25" fmla="*/ 155 h 242"/>
                <a:gd name="T26" fmla="*/ 28 w 368"/>
                <a:gd name="T27" fmla="*/ 165 h 242"/>
                <a:gd name="T28" fmla="*/ 20 w 368"/>
                <a:gd name="T29" fmla="*/ 176 h 242"/>
                <a:gd name="T30" fmla="*/ 13 w 368"/>
                <a:gd name="T31" fmla="*/ 187 h 242"/>
                <a:gd name="T32" fmla="*/ 8 w 368"/>
                <a:gd name="T33" fmla="*/ 197 h 242"/>
                <a:gd name="T34" fmla="*/ 4 w 368"/>
                <a:gd name="T35" fmla="*/ 209 h 242"/>
                <a:gd name="T36" fmla="*/ 1 w 368"/>
                <a:gd name="T37" fmla="*/ 220 h 242"/>
                <a:gd name="T38" fmla="*/ 0 w 368"/>
                <a:gd name="T39" fmla="*/ 231 h 242"/>
                <a:gd name="T40" fmla="*/ 1 w 368"/>
                <a:gd name="T41" fmla="*/ 242 h 242"/>
                <a:gd name="T42" fmla="*/ 362 w 368"/>
                <a:gd name="T43" fmla="*/ 82 h 242"/>
                <a:gd name="T44" fmla="*/ 363 w 368"/>
                <a:gd name="T45" fmla="*/ 78 h 242"/>
                <a:gd name="T46" fmla="*/ 366 w 368"/>
                <a:gd name="T47" fmla="*/ 67 h 242"/>
                <a:gd name="T48" fmla="*/ 367 w 368"/>
                <a:gd name="T49" fmla="*/ 60 h 242"/>
                <a:gd name="T50" fmla="*/ 368 w 368"/>
                <a:gd name="T51" fmla="*/ 52 h 242"/>
                <a:gd name="T52" fmla="*/ 368 w 368"/>
                <a:gd name="T53" fmla="*/ 43 h 242"/>
                <a:gd name="T54" fmla="*/ 366 w 368"/>
                <a:gd name="T55" fmla="*/ 35 h 242"/>
                <a:gd name="T56" fmla="*/ 364 w 368"/>
                <a:gd name="T57" fmla="*/ 26 h 242"/>
                <a:gd name="T58" fmla="*/ 359 w 368"/>
                <a:gd name="T59" fmla="*/ 19 h 242"/>
                <a:gd name="T60" fmla="*/ 357 w 368"/>
                <a:gd name="T61" fmla="*/ 15 h 242"/>
                <a:gd name="T62" fmla="*/ 353 w 368"/>
                <a:gd name="T63" fmla="*/ 12 h 242"/>
                <a:gd name="T64" fmla="*/ 349 w 368"/>
                <a:gd name="T65" fmla="*/ 9 h 242"/>
                <a:gd name="T66" fmla="*/ 345 w 368"/>
                <a:gd name="T67" fmla="*/ 7 h 242"/>
                <a:gd name="T68" fmla="*/ 340 w 368"/>
                <a:gd name="T69" fmla="*/ 4 h 242"/>
                <a:gd name="T70" fmla="*/ 334 w 368"/>
                <a:gd name="T71" fmla="*/ 3 h 242"/>
                <a:gd name="T72" fmla="*/ 327 w 368"/>
                <a:gd name="T73" fmla="*/ 1 h 242"/>
                <a:gd name="T74" fmla="*/ 319 w 368"/>
                <a:gd name="T75" fmla="*/ 0 h 242"/>
                <a:gd name="T76" fmla="*/ 311 w 368"/>
                <a:gd name="T77" fmla="*/ 0 h 242"/>
                <a:gd name="T78" fmla="*/ 302 w 368"/>
                <a:gd name="T79" fmla="*/ 0 h 242"/>
                <a:gd name="T80" fmla="*/ 293 w 368"/>
                <a:gd name="T81" fmla="*/ 1 h 242"/>
                <a:gd name="T82" fmla="*/ 282 w 368"/>
                <a:gd name="T83" fmla="*/ 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68" h="242">
                  <a:moveTo>
                    <a:pt x="282" y="2"/>
                  </a:moveTo>
                  <a:lnTo>
                    <a:pt x="268" y="8"/>
                  </a:lnTo>
                  <a:lnTo>
                    <a:pt x="235" y="23"/>
                  </a:lnTo>
                  <a:lnTo>
                    <a:pt x="212" y="33"/>
                  </a:lnTo>
                  <a:lnTo>
                    <a:pt x="188" y="47"/>
                  </a:lnTo>
                  <a:lnTo>
                    <a:pt x="161" y="61"/>
                  </a:lnTo>
                  <a:lnTo>
                    <a:pt x="134" y="77"/>
                  </a:lnTo>
                  <a:lnTo>
                    <a:pt x="106" y="94"/>
                  </a:lnTo>
                  <a:lnTo>
                    <a:pt x="81" y="114"/>
                  </a:lnTo>
                  <a:lnTo>
                    <a:pt x="69" y="124"/>
                  </a:lnTo>
                  <a:lnTo>
                    <a:pt x="58" y="133"/>
                  </a:lnTo>
                  <a:lnTo>
                    <a:pt x="46" y="144"/>
                  </a:lnTo>
                  <a:lnTo>
                    <a:pt x="36" y="155"/>
                  </a:lnTo>
                  <a:lnTo>
                    <a:pt x="28" y="165"/>
                  </a:lnTo>
                  <a:lnTo>
                    <a:pt x="20" y="176"/>
                  </a:lnTo>
                  <a:lnTo>
                    <a:pt x="13" y="187"/>
                  </a:lnTo>
                  <a:lnTo>
                    <a:pt x="8" y="197"/>
                  </a:lnTo>
                  <a:lnTo>
                    <a:pt x="4" y="209"/>
                  </a:lnTo>
                  <a:lnTo>
                    <a:pt x="1" y="220"/>
                  </a:lnTo>
                  <a:lnTo>
                    <a:pt x="0" y="231"/>
                  </a:lnTo>
                  <a:lnTo>
                    <a:pt x="1" y="242"/>
                  </a:lnTo>
                  <a:lnTo>
                    <a:pt x="362" y="82"/>
                  </a:lnTo>
                  <a:lnTo>
                    <a:pt x="363" y="78"/>
                  </a:lnTo>
                  <a:lnTo>
                    <a:pt x="366" y="67"/>
                  </a:lnTo>
                  <a:lnTo>
                    <a:pt x="367" y="60"/>
                  </a:lnTo>
                  <a:lnTo>
                    <a:pt x="368" y="52"/>
                  </a:lnTo>
                  <a:lnTo>
                    <a:pt x="368" y="43"/>
                  </a:lnTo>
                  <a:lnTo>
                    <a:pt x="366" y="35"/>
                  </a:lnTo>
                  <a:lnTo>
                    <a:pt x="364" y="26"/>
                  </a:lnTo>
                  <a:lnTo>
                    <a:pt x="359" y="19"/>
                  </a:lnTo>
                  <a:lnTo>
                    <a:pt x="357" y="15"/>
                  </a:lnTo>
                  <a:lnTo>
                    <a:pt x="353" y="12"/>
                  </a:lnTo>
                  <a:lnTo>
                    <a:pt x="349" y="9"/>
                  </a:lnTo>
                  <a:lnTo>
                    <a:pt x="345" y="7"/>
                  </a:lnTo>
                  <a:lnTo>
                    <a:pt x="340" y="4"/>
                  </a:lnTo>
                  <a:lnTo>
                    <a:pt x="334" y="3"/>
                  </a:lnTo>
                  <a:lnTo>
                    <a:pt x="327" y="1"/>
                  </a:lnTo>
                  <a:lnTo>
                    <a:pt x="319" y="0"/>
                  </a:lnTo>
                  <a:lnTo>
                    <a:pt x="311" y="0"/>
                  </a:lnTo>
                  <a:lnTo>
                    <a:pt x="302" y="0"/>
                  </a:lnTo>
                  <a:lnTo>
                    <a:pt x="293" y="1"/>
                  </a:lnTo>
                  <a:lnTo>
                    <a:pt x="282" y="2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50"/>
            <p:cNvSpPr>
              <a:spLocks/>
            </p:cNvSpPr>
            <p:nvPr/>
          </p:nvSpPr>
          <p:spPr bwMode="auto">
            <a:xfrm>
              <a:off x="3211513" y="4676776"/>
              <a:ext cx="52388" cy="39688"/>
            </a:xfrm>
            <a:custGeom>
              <a:avLst/>
              <a:gdLst>
                <a:gd name="T0" fmla="*/ 342 w 502"/>
                <a:gd name="T1" fmla="*/ 0 h 381"/>
                <a:gd name="T2" fmla="*/ 327 w 502"/>
                <a:gd name="T3" fmla="*/ 0 h 381"/>
                <a:gd name="T4" fmla="*/ 288 w 502"/>
                <a:gd name="T5" fmla="*/ 3 h 381"/>
                <a:gd name="T6" fmla="*/ 276 w 502"/>
                <a:gd name="T7" fmla="*/ 5 h 381"/>
                <a:gd name="T8" fmla="*/ 262 w 502"/>
                <a:gd name="T9" fmla="*/ 8 h 381"/>
                <a:gd name="T10" fmla="*/ 248 w 502"/>
                <a:gd name="T11" fmla="*/ 11 h 381"/>
                <a:gd name="T12" fmla="*/ 234 w 502"/>
                <a:gd name="T13" fmla="*/ 15 h 381"/>
                <a:gd name="T14" fmla="*/ 219 w 502"/>
                <a:gd name="T15" fmla="*/ 20 h 381"/>
                <a:gd name="T16" fmla="*/ 203 w 502"/>
                <a:gd name="T17" fmla="*/ 26 h 381"/>
                <a:gd name="T18" fmla="*/ 187 w 502"/>
                <a:gd name="T19" fmla="*/ 33 h 381"/>
                <a:gd name="T20" fmla="*/ 172 w 502"/>
                <a:gd name="T21" fmla="*/ 40 h 381"/>
                <a:gd name="T22" fmla="*/ 155 w 502"/>
                <a:gd name="T23" fmla="*/ 49 h 381"/>
                <a:gd name="T24" fmla="*/ 139 w 502"/>
                <a:gd name="T25" fmla="*/ 59 h 381"/>
                <a:gd name="T26" fmla="*/ 124 w 502"/>
                <a:gd name="T27" fmla="*/ 72 h 381"/>
                <a:gd name="T28" fmla="*/ 109 w 502"/>
                <a:gd name="T29" fmla="*/ 85 h 381"/>
                <a:gd name="T30" fmla="*/ 94 w 502"/>
                <a:gd name="T31" fmla="*/ 99 h 381"/>
                <a:gd name="T32" fmla="*/ 80 w 502"/>
                <a:gd name="T33" fmla="*/ 115 h 381"/>
                <a:gd name="T34" fmla="*/ 67 w 502"/>
                <a:gd name="T35" fmla="*/ 133 h 381"/>
                <a:gd name="T36" fmla="*/ 54 w 502"/>
                <a:gd name="T37" fmla="*/ 152 h 381"/>
                <a:gd name="T38" fmla="*/ 42 w 502"/>
                <a:gd name="T39" fmla="*/ 173 h 381"/>
                <a:gd name="T40" fmla="*/ 32 w 502"/>
                <a:gd name="T41" fmla="*/ 197 h 381"/>
                <a:gd name="T42" fmla="*/ 23 w 502"/>
                <a:gd name="T43" fmla="*/ 222 h 381"/>
                <a:gd name="T44" fmla="*/ 16 w 502"/>
                <a:gd name="T45" fmla="*/ 250 h 381"/>
                <a:gd name="T46" fmla="*/ 10 w 502"/>
                <a:gd name="T47" fmla="*/ 279 h 381"/>
                <a:gd name="T48" fmla="*/ 5 w 502"/>
                <a:gd name="T49" fmla="*/ 311 h 381"/>
                <a:gd name="T50" fmla="*/ 2 w 502"/>
                <a:gd name="T51" fmla="*/ 345 h 381"/>
                <a:gd name="T52" fmla="*/ 0 w 502"/>
                <a:gd name="T53" fmla="*/ 381 h 381"/>
                <a:gd name="T54" fmla="*/ 161 w 502"/>
                <a:gd name="T55" fmla="*/ 320 h 381"/>
                <a:gd name="T56" fmla="*/ 165 w 502"/>
                <a:gd name="T57" fmla="*/ 308 h 381"/>
                <a:gd name="T58" fmla="*/ 175 w 502"/>
                <a:gd name="T59" fmla="*/ 273 h 381"/>
                <a:gd name="T60" fmla="*/ 184 w 502"/>
                <a:gd name="T61" fmla="*/ 251 h 381"/>
                <a:gd name="T62" fmla="*/ 195 w 502"/>
                <a:gd name="T63" fmla="*/ 225 h 381"/>
                <a:gd name="T64" fmla="*/ 201 w 502"/>
                <a:gd name="T65" fmla="*/ 212 h 381"/>
                <a:gd name="T66" fmla="*/ 209 w 502"/>
                <a:gd name="T67" fmla="*/ 199 h 381"/>
                <a:gd name="T68" fmla="*/ 218 w 502"/>
                <a:gd name="T69" fmla="*/ 185 h 381"/>
                <a:gd name="T70" fmla="*/ 227 w 502"/>
                <a:gd name="T71" fmla="*/ 170 h 381"/>
                <a:gd name="T72" fmla="*/ 236 w 502"/>
                <a:gd name="T73" fmla="*/ 156 h 381"/>
                <a:gd name="T74" fmla="*/ 247 w 502"/>
                <a:gd name="T75" fmla="*/ 143 h 381"/>
                <a:gd name="T76" fmla="*/ 258 w 502"/>
                <a:gd name="T77" fmla="*/ 129 h 381"/>
                <a:gd name="T78" fmla="*/ 271 w 502"/>
                <a:gd name="T79" fmla="*/ 115 h 381"/>
                <a:gd name="T80" fmla="*/ 284 w 502"/>
                <a:gd name="T81" fmla="*/ 102 h 381"/>
                <a:gd name="T82" fmla="*/ 298 w 502"/>
                <a:gd name="T83" fmla="*/ 90 h 381"/>
                <a:gd name="T84" fmla="*/ 314 w 502"/>
                <a:gd name="T85" fmla="*/ 79 h 381"/>
                <a:gd name="T86" fmla="*/ 331 w 502"/>
                <a:gd name="T87" fmla="*/ 67 h 381"/>
                <a:gd name="T88" fmla="*/ 348 w 502"/>
                <a:gd name="T89" fmla="*/ 57 h 381"/>
                <a:gd name="T90" fmla="*/ 366 w 502"/>
                <a:gd name="T91" fmla="*/ 48 h 381"/>
                <a:gd name="T92" fmla="*/ 386 w 502"/>
                <a:gd name="T93" fmla="*/ 40 h 381"/>
                <a:gd name="T94" fmla="*/ 407 w 502"/>
                <a:gd name="T95" fmla="*/ 33 h 381"/>
                <a:gd name="T96" fmla="*/ 428 w 502"/>
                <a:gd name="T97" fmla="*/ 28 h 381"/>
                <a:gd name="T98" fmla="*/ 452 w 502"/>
                <a:gd name="T99" fmla="*/ 24 h 381"/>
                <a:gd name="T100" fmla="*/ 476 w 502"/>
                <a:gd name="T101" fmla="*/ 22 h 381"/>
                <a:gd name="T102" fmla="*/ 502 w 502"/>
                <a:gd name="T103" fmla="*/ 21 h 381"/>
                <a:gd name="T104" fmla="*/ 342 w 502"/>
                <a:gd name="T105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2" h="381">
                  <a:moveTo>
                    <a:pt x="342" y="0"/>
                  </a:moveTo>
                  <a:lnTo>
                    <a:pt x="327" y="0"/>
                  </a:lnTo>
                  <a:lnTo>
                    <a:pt x="288" y="3"/>
                  </a:lnTo>
                  <a:lnTo>
                    <a:pt x="276" y="5"/>
                  </a:lnTo>
                  <a:lnTo>
                    <a:pt x="262" y="8"/>
                  </a:lnTo>
                  <a:lnTo>
                    <a:pt x="248" y="11"/>
                  </a:lnTo>
                  <a:lnTo>
                    <a:pt x="234" y="15"/>
                  </a:lnTo>
                  <a:lnTo>
                    <a:pt x="219" y="20"/>
                  </a:lnTo>
                  <a:lnTo>
                    <a:pt x="203" y="26"/>
                  </a:lnTo>
                  <a:lnTo>
                    <a:pt x="187" y="33"/>
                  </a:lnTo>
                  <a:lnTo>
                    <a:pt x="172" y="40"/>
                  </a:lnTo>
                  <a:lnTo>
                    <a:pt x="155" y="49"/>
                  </a:lnTo>
                  <a:lnTo>
                    <a:pt x="139" y="59"/>
                  </a:lnTo>
                  <a:lnTo>
                    <a:pt x="124" y="72"/>
                  </a:lnTo>
                  <a:lnTo>
                    <a:pt x="109" y="85"/>
                  </a:lnTo>
                  <a:lnTo>
                    <a:pt x="94" y="99"/>
                  </a:lnTo>
                  <a:lnTo>
                    <a:pt x="80" y="115"/>
                  </a:lnTo>
                  <a:lnTo>
                    <a:pt x="67" y="133"/>
                  </a:lnTo>
                  <a:lnTo>
                    <a:pt x="54" y="152"/>
                  </a:lnTo>
                  <a:lnTo>
                    <a:pt x="42" y="173"/>
                  </a:lnTo>
                  <a:lnTo>
                    <a:pt x="32" y="197"/>
                  </a:lnTo>
                  <a:lnTo>
                    <a:pt x="23" y="222"/>
                  </a:lnTo>
                  <a:lnTo>
                    <a:pt x="16" y="250"/>
                  </a:lnTo>
                  <a:lnTo>
                    <a:pt x="10" y="279"/>
                  </a:lnTo>
                  <a:lnTo>
                    <a:pt x="5" y="311"/>
                  </a:lnTo>
                  <a:lnTo>
                    <a:pt x="2" y="345"/>
                  </a:lnTo>
                  <a:lnTo>
                    <a:pt x="0" y="381"/>
                  </a:lnTo>
                  <a:lnTo>
                    <a:pt x="161" y="320"/>
                  </a:lnTo>
                  <a:lnTo>
                    <a:pt x="165" y="308"/>
                  </a:lnTo>
                  <a:lnTo>
                    <a:pt x="175" y="273"/>
                  </a:lnTo>
                  <a:lnTo>
                    <a:pt x="184" y="251"/>
                  </a:lnTo>
                  <a:lnTo>
                    <a:pt x="195" y="225"/>
                  </a:lnTo>
                  <a:lnTo>
                    <a:pt x="201" y="212"/>
                  </a:lnTo>
                  <a:lnTo>
                    <a:pt x="209" y="199"/>
                  </a:lnTo>
                  <a:lnTo>
                    <a:pt x="218" y="185"/>
                  </a:lnTo>
                  <a:lnTo>
                    <a:pt x="227" y="170"/>
                  </a:lnTo>
                  <a:lnTo>
                    <a:pt x="236" y="156"/>
                  </a:lnTo>
                  <a:lnTo>
                    <a:pt x="247" y="143"/>
                  </a:lnTo>
                  <a:lnTo>
                    <a:pt x="258" y="129"/>
                  </a:lnTo>
                  <a:lnTo>
                    <a:pt x="271" y="115"/>
                  </a:lnTo>
                  <a:lnTo>
                    <a:pt x="284" y="102"/>
                  </a:lnTo>
                  <a:lnTo>
                    <a:pt x="298" y="90"/>
                  </a:lnTo>
                  <a:lnTo>
                    <a:pt x="314" y="79"/>
                  </a:lnTo>
                  <a:lnTo>
                    <a:pt x="331" y="67"/>
                  </a:lnTo>
                  <a:lnTo>
                    <a:pt x="348" y="57"/>
                  </a:lnTo>
                  <a:lnTo>
                    <a:pt x="366" y="48"/>
                  </a:lnTo>
                  <a:lnTo>
                    <a:pt x="386" y="40"/>
                  </a:lnTo>
                  <a:lnTo>
                    <a:pt x="407" y="33"/>
                  </a:lnTo>
                  <a:lnTo>
                    <a:pt x="428" y="28"/>
                  </a:lnTo>
                  <a:lnTo>
                    <a:pt x="452" y="24"/>
                  </a:lnTo>
                  <a:lnTo>
                    <a:pt x="476" y="22"/>
                  </a:lnTo>
                  <a:lnTo>
                    <a:pt x="502" y="21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51"/>
            <p:cNvSpPr>
              <a:spLocks/>
            </p:cNvSpPr>
            <p:nvPr/>
          </p:nvSpPr>
          <p:spPr bwMode="auto">
            <a:xfrm>
              <a:off x="3201988" y="4660901"/>
              <a:ext cx="26988" cy="57150"/>
            </a:xfrm>
            <a:custGeom>
              <a:avLst/>
              <a:gdLst>
                <a:gd name="T0" fmla="*/ 241 w 248"/>
                <a:gd name="T1" fmla="*/ 116 h 536"/>
                <a:gd name="T2" fmla="*/ 211 w 248"/>
                <a:gd name="T3" fmla="*/ 156 h 536"/>
                <a:gd name="T4" fmla="*/ 183 w 248"/>
                <a:gd name="T5" fmla="*/ 200 h 536"/>
                <a:gd name="T6" fmla="*/ 153 w 248"/>
                <a:gd name="T7" fmla="*/ 256 h 536"/>
                <a:gd name="T8" fmla="*/ 131 w 248"/>
                <a:gd name="T9" fmla="*/ 306 h 536"/>
                <a:gd name="T10" fmla="*/ 119 w 248"/>
                <a:gd name="T11" fmla="*/ 342 h 536"/>
                <a:gd name="T12" fmla="*/ 108 w 248"/>
                <a:gd name="T13" fmla="*/ 380 h 536"/>
                <a:gd name="T14" fmla="*/ 99 w 248"/>
                <a:gd name="T15" fmla="*/ 420 h 536"/>
                <a:gd name="T16" fmla="*/ 92 w 248"/>
                <a:gd name="T17" fmla="*/ 462 h 536"/>
                <a:gd name="T18" fmla="*/ 89 w 248"/>
                <a:gd name="T19" fmla="*/ 506 h 536"/>
                <a:gd name="T20" fmla="*/ 82 w 248"/>
                <a:gd name="T21" fmla="*/ 530 h 536"/>
                <a:gd name="T22" fmla="*/ 61 w 248"/>
                <a:gd name="T23" fmla="*/ 536 h 536"/>
                <a:gd name="T24" fmla="*/ 47 w 248"/>
                <a:gd name="T25" fmla="*/ 535 h 536"/>
                <a:gd name="T26" fmla="*/ 38 w 248"/>
                <a:gd name="T27" fmla="*/ 531 h 536"/>
                <a:gd name="T28" fmla="*/ 28 w 248"/>
                <a:gd name="T29" fmla="*/ 523 h 536"/>
                <a:gd name="T30" fmla="*/ 19 w 248"/>
                <a:gd name="T31" fmla="*/ 512 h 536"/>
                <a:gd name="T32" fmla="*/ 12 w 248"/>
                <a:gd name="T33" fmla="*/ 496 h 536"/>
                <a:gd name="T34" fmla="*/ 6 w 248"/>
                <a:gd name="T35" fmla="*/ 473 h 536"/>
                <a:gd name="T36" fmla="*/ 2 w 248"/>
                <a:gd name="T37" fmla="*/ 445 h 536"/>
                <a:gd name="T38" fmla="*/ 0 w 248"/>
                <a:gd name="T39" fmla="*/ 410 h 536"/>
                <a:gd name="T40" fmla="*/ 1 w 248"/>
                <a:gd name="T41" fmla="*/ 367 h 536"/>
                <a:gd name="T42" fmla="*/ 5 w 248"/>
                <a:gd name="T43" fmla="*/ 316 h 536"/>
                <a:gd name="T44" fmla="*/ 12 w 248"/>
                <a:gd name="T45" fmla="*/ 258 h 536"/>
                <a:gd name="T46" fmla="*/ 22 w 248"/>
                <a:gd name="T47" fmla="*/ 204 h 536"/>
                <a:gd name="T48" fmla="*/ 34 w 248"/>
                <a:gd name="T49" fmla="*/ 157 h 536"/>
                <a:gd name="T50" fmla="*/ 49 w 248"/>
                <a:gd name="T51" fmla="*/ 117 h 536"/>
                <a:gd name="T52" fmla="*/ 65 w 248"/>
                <a:gd name="T53" fmla="*/ 82 h 536"/>
                <a:gd name="T54" fmla="*/ 82 w 248"/>
                <a:gd name="T55" fmla="*/ 54 h 536"/>
                <a:gd name="T56" fmla="*/ 100 w 248"/>
                <a:gd name="T57" fmla="*/ 32 h 536"/>
                <a:gd name="T58" fmla="*/ 119 w 248"/>
                <a:gd name="T59" fmla="*/ 16 h 536"/>
                <a:gd name="T60" fmla="*/ 137 w 248"/>
                <a:gd name="T61" fmla="*/ 6 h 536"/>
                <a:gd name="T62" fmla="*/ 156 w 248"/>
                <a:gd name="T63" fmla="*/ 0 h 536"/>
                <a:gd name="T64" fmla="*/ 174 w 248"/>
                <a:gd name="T65" fmla="*/ 1 h 536"/>
                <a:gd name="T66" fmla="*/ 191 w 248"/>
                <a:gd name="T67" fmla="*/ 9 h 536"/>
                <a:gd name="T68" fmla="*/ 207 w 248"/>
                <a:gd name="T69" fmla="*/ 21 h 536"/>
                <a:gd name="T70" fmla="*/ 221 w 248"/>
                <a:gd name="T71" fmla="*/ 39 h 536"/>
                <a:gd name="T72" fmla="*/ 234 w 248"/>
                <a:gd name="T73" fmla="*/ 63 h 536"/>
                <a:gd name="T74" fmla="*/ 244 w 248"/>
                <a:gd name="T75" fmla="*/ 91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8" h="536">
                  <a:moveTo>
                    <a:pt x="248" y="107"/>
                  </a:moveTo>
                  <a:lnTo>
                    <a:pt x="241" y="116"/>
                  </a:lnTo>
                  <a:lnTo>
                    <a:pt x="223" y="139"/>
                  </a:lnTo>
                  <a:lnTo>
                    <a:pt x="211" y="156"/>
                  </a:lnTo>
                  <a:lnTo>
                    <a:pt x="198" y="177"/>
                  </a:lnTo>
                  <a:lnTo>
                    <a:pt x="183" y="200"/>
                  </a:lnTo>
                  <a:lnTo>
                    <a:pt x="168" y="227"/>
                  </a:lnTo>
                  <a:lnTo>
                    <a:pt x="153" y="256"/>
                  </a:lnTo>
                  <a:lnTo>
                    <a:pt x="138" y="289"/>
                  </a:lnTo>
                  <a:lnTo>
                    <a:pt x="131" y="306"/>
                  </a:lnTo>
                  <a:lnTo>
                    <a:pt x="125" y="323"/>
                  </a:lnTo>
                  <a:lnTo>
                    <a:pt x="119" y="342"/>
                  </a:lnTo>
                  <a:lnTo>
                    <a:pt x="113" y="360"/>
                  </a:lnTo>
                  <a:lnTo>
                    <a:pt x="108" y="380"/>
                  </a:lnTo>
                  <a:lnTo>
                    <a:pt x="103" y="400"/>
                  </a:lnTo>
                  <a:lnTo>
                    <a:pt x="99" y="420"/>
                  </a:lnTo>
                  <a:lnTo>
                    <a:pt x="95" y="441"/>
                  </a:lnTo>
                  <a:lnTo>
                    <a:pt x="92" y="462"/>
                  </a:lnTo>
                  <a:lnTo>
                    <a:pt x="90" y="483"/>
                  </a:lnTo>
                  <a:lnTo>
                    <a:pt x="89" y="506"/>
                  </a:lnTo>
                  <a:lnTo>
                    <a:pt x="87" y="528"/>
                  </a:lnTo>
                  <a:lnTo>
                    <a:pt x="82" y="530"/>
                  </a:lnTo>
                  <a:lnTo>
                    <a:pt x="70" y="535"/>
                  </a:lnTo>
                  <a:lnTo>
                    <a:pt x="61" y="536"/>
                  </a:lnTo>
                  <a:lnTo>
                    <a:pt x="52" y="536"/>
                  </a:lnTo>
                  <a:lnTo>
                    <a:pt x="47" y="535"/>
                  </a:lnTo>
                  <a:lnTo>
                    <a:pt x="43" y="533"/>
                  </a:lnTo>
                  <a:lnTo>
                    <a:pt x="38" y="531"/>
                  </a:lnTo>
                  <a:lnTo>
                    <a:pt x="32" y="527"/>
                  </a:lnTo>
                  <a:lnTo>
                    <a:pt x="28" y="523"/>
                  </a:lnTo>
                  <a:lnTo>
                    <a:pt x="23" y="518"/>
                  </a:lnTo>
                  <a:lnTo>
                    <a:pt x="19" y="512"/>
                  </a:lnTo>
                  <a:lnTo>
                    <a:pt x="15" y="504"/>
                  </a:lnTo>
                  <a:lnTo>
                    <a:pt x="12" y="496"/>
                  </a:lnTo>
                  <a:lnTo>
                    <a:pt x="9" y="486"/>
                  </a:lnTo>
                  <a:lnTo>
                    <a:pt x="6" y="473"/>
                  </a:lnTo>
                  <a:lnTo>
                    <a:pt x="4" y="460"/>
                  </a:lnTo>
                  <a:lnTo>
                    <a:pt x="2" y="445"/>
                  </a:lnTo>
                  <a:lnTo>
                    <a:pt x="1" y="428"/>
                  </a:lnTo>
                  <a:lnTo>
                    <a:pt x="0" y="410"/>
                  </a:lnTo>
                  <a:lnTo>
                    <a:pt x="0" y="390"/>
                  </a:lnTo>
                  <a:lnTo>
                    <a:pt x="1" y="367"/>
                  </a:lnTo>
                  <a:lnTo>
                    <a:pt x="2" y="343"/>
                  </a:lnTo>
                  <a:lnTo>
                    <a:pt x="5" y="316"/>
                  </a:lnTo>
                  <a:lnTo>
                    <a:pt x="8" y="288"/>
                  </a:lnTo>
                  <a:lnTo>
                    <a:pt x="12" y="258"/>
                  </a:lnTo>
                  <a:lnTo>
                    <a:pt x="17" y="231"/>
                  </a:lnTo>
                  <a:lnTo>
                    <a:pt x="22" y="204"/>
                  </a:lnTo>
                  <a:lnTo>
                    <a:pt x="28" y="181"/>
                  </a:lnTo>
                  <a:lnTo>
                    <a:pt x="34" y="157"/>
                  </a:lnTo>
                  <a:lnTo>
                    <a:pt x="42" y="136"/>
                  </a:lnTo>
                  <a:lnTo>
                    <a:pt x="49" y="117"/>
                  </a:lnTo>
                  <a:lnTo>
                    <a:pt x="57" y="98"/>
                  </a:lnTo>
                  <a:lnTo>
                    <a:pt x="65" y="82"/>
                  </a:lnTo>
                  <a:lnTo>
                    <a:pt x="73" y="68"/>
                  </a:lnTo>
                  <a:lnTo>
                    <a:pt x="82" y="54"/>
                  </a:lnTo>
                  <a:lnTo>
                    <a:pt x="91" y="42"/>
                  </a:lnTo>
                  <a:lnTo>
                    <a:pt x="100" y="32"/>
                  </a:lnTo>
                  <a:lnTo>
                    <a:pt x="109" y="23"/>
                  </a:lnTo>
                  <a:lnTo>
                    <a:pt x="119" y="16"/>
                  </a:lnTo>
                  <a:lnTo>
                    <a:pt x="128" y="10"/>
                  </a:lnTo>
                  <a:lnTo>
                    <a:pt x="137" y="6"/>
                  </a:lnTo>
                  <a:lnTo>
                    <a:pt x="147" y="2"/>
                  </a:lnTo>
                  <a:lnTo>
                    <a:pt x="156" y="0"/>
                  </a:lnTo>
                  <a:lnTo>
                    <a:pt x="165" y="0"/>
                  </a:lnTo>
                  <a:lnTo>
                    <a:pt x="174" y="1"/>
                  </a:lnTo>
                  <a:lnTo>
                    <a:pt x="182" y="4"/>
                  </a:lnTo>
                  <a:lnTo>
                    <a:pt x="191" y="9"/>
                  </a:lnTo>
                  <a:lnTo>
                    <a:pt x="200" y="14"/>
                  </a:lnTo>
                  <a:lnTo>
                    <a:pt x="207" y="21"/>
                  </a:lnTo>
                  <a:lnTo>
                    <a:pt x="215" y="29"/>
                  </a:lnTo>
                  <a:lnTo>
                    <a:pt x="221" y="39"/>
                  </a:lnTo>
                  <a:lnTo>
                    <a:pt x="228" y="50"/>
                  </a:lnTo>
                  <a:lnTo>
                    <a:pt x="234" y="63"/>
                  </a:lnTo>
                  <a:lnTo>
                    <a:pt x="239" y="76"/>
                  </a:lnTo>
                  <a:lnTo>
                    <a:pt x="244" y="91"/>
                  </a:lnTo>
                  <a:lnTo>
                    <a:pt x="248" y="107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52"/>
            <p:cNvSpPr>
              <a:spLocks/>
            </p:cNvSpPr>
            <p:nvPr/>
          </p:nvSpPr>
          <p:spPr bwMode="auto">
            <a:xfrm>
              <a:off x="3286125" y="4549776"/>
              <a:ext cx="142875" cy="31750"/>
            </a:xfrm>
            <a:custGeom>
              <a:avLst/>
              <a:gdLst>
                <a:gd name="T0" fmla="*/ 9 w 1362"/>
                <a:gd name="T1" fmla="*/ 188 h 289"/>
                <a:gd name="T2" fmla="*/ 70 w 1362"/>
                <a:gd name="T3" fmla="*/ 183 h 289"/>
                <a:gd name="T4" fmla="*/ 180 w 1362"/>
                <a:gd name="T5" fmla="*/ 176 h 289"/>
                <a:gd name="T6" fmla="*/ 323 w 1362"/>
                <a:gd name="T7" fmla="*/ 168 h 289"/>
                <a:gd name="T8" fmla="*/ 486 w 1362"/>
                <a:gd name="T9" fmla="*/ 160 h 289"/>
                <a:gd name="T10" fmla="*/ 654 w 1362"/>
                <a:gd name="T11" fmla="*/ 156 h 289"/>
                <a:gd name="T12" fmla="*/ 812 w 1362"/>
                <a:gd name="T13" fmla="*/ 156 h 289"/>
                <a:gd name="T14" fmla="*/ 917 w 1362"/>
                <a:gd name="T15" fmla="*/ 160 h 289"/>
                <a:gd name="T16" fmla="*/ 976 w 1362"/>
                <a:gd name="T17" fmla="*/ 165 h 289"/>
                <a:gd name="T18" fmla="*/ 1048 w 1362"/>
                <a:gd name="T19" fmla="*/ 177 h 289"/>
                <a:gd name="T20" fmla="*/ 1130 w 1362"/>
                <a:gd name="T21" fmla="*/ 194 h 289"/>
                <a:gd name="T22" fmla="*/ 1196 w 1362"/>
                <a:gd name="T23" fmla="*/ 215 h 289"/>
                <a:gd name="T24" fmla="*/ 1248 w 1362"/>
                <a:gd name="T25" fmla="*/ 234 h 289"/>
                <a:gd name="T26" fmla="*/ 1288 w 1362"/>
                <a:gd name="T27" fmla="*/ 253 h 289"/>
                <a:gd name="T28" fmla="*/ 1315 w 1362"/>
                <a:gd name="T29" fmla="*/ 269 h 289"/>
                <a:gd name="T30" fmla="*/ 1338 w 1362"/>
                <a:gd name="T31" fmla="*/ 285 h 289"/>
                <a:gd name="T32" fmla="*/ 1346 w 1362"/>
                <a:gd name="T33" fmla="*/ 281 h 289"/>
                <a:gd name="T34" fmla="*/ 1359 w 1362"/>
                <a:gd name="T35" fmla="*/ 244 h 289"/>
                <a:gd name="T36" fmla="*/ 1362 w 1362"/>
                <a:gd name="T37" fmla="*/ 219 h 289"/>
                <a:gd name="T38" fmla="*/ 1361 w 1362"/>
                <a:gd name="T39" fmla="*/ 200 h 289"/>
                <a:gd name="T40" fmla="*/ 1356 w 1362"/>
                <a:gd name="T41" fmla="*/ 178 h 289"/>
                <a:gd name="T42" fmla="*/ 1347 w 1362"/>
                <a:gd name="T43" fmla="*/ 157 h 289"/>
                <a:gd name="T44" fmla="*/ 1333 w 1362"/>
                <a:gd name="T45" fmla="*/ 135 h 289"/>
                <a:gd name="T46" fmla="*/ 1312 w 1362"/>
                <a:gd name="T47" fmla="*/ 114 h 289"/>
                <a:gd name="T48" fmla="*/ 1285 w 1362"/>
                <a:gd name="T49" fmla="*/ 93 h 289"/>
                <a:gd name="T50" fmla="*/ 1250 w 1362"/>
                <a:gd name="T51" fmla="*/ 72 h 289"/>
                <a:gd name="T52" fmla="*/ 1205 w 1362"/>
                <a:gd name="T53" fmla="*/ 54 h 289"/>
                <a:gd name="T54" fmla="*/ 1152 w 1362"/>
                <a:gd name="T55" fmla="*/ 36 h 289"/>
                <a:gd name="T56" fmla="*/ 1089 w 1362"/>
                <a:gd name="T57" fmla="*/ 21 h 289"/>
                <a:gd name="T58" fmla="*/ 1020 w 1362"/>
                <a:gd name="T59" fmla="*/ 11 h 289"/>
                <a:gd name="T60" fmla="*/ 945 w 1362"/>
                <a:gd name="T61" fmla="*/ 4 h 289"/>
                <a:gd name="T62" fmla="*/ 868 w 1362"/>
                <a:gd name="T63" fmla="*/ 1 h 289"/>
                <a:gd name="T64" fmla="*/ 787 w 1362"/>
                <a:gd name="T65" fmla="*/ 1 h 289"/>
                <a:gd name="T66" fmla="*/ 706 w 1362"/>
                <a:gd name="T67" fmla="*/ 4 h 289"/>
                <a:gd name="T68" fmla="*/ 623 w 1362"/>
                <a:gd name="T69" fmla="*/ 11 h 289"/>
                <a:gd name="T70" fmla="*/ 541 w 1362"/>
                <a:gd name="T71" fmla="*/ 20 h 289"/>
                <a:gd name="T72" fmla="*/ 460 w 1362"/>
                <a:gd name="T73" fmla="*/ 32 h 289"/>
                <a:gd name="T74" fmla="*/ 382 w 1362"/>
                <a:gd name="T75" fmla="*/ 48 h 289"/>
                <a:gd name="T76" fmla="*/ 307 w 1362"/>
                <a:gd name="T77" fmla="*/ 64 h 289"/>
                <a:gd name="T78" fmla="*/ 237 w 1362"/>
                <a:gd name="T79" fmla="*/ 83 h 289"/>
                <a:gd name="T80" fmla="*/ 172 w 1362"/>
                <a:gd name="T81" fmla="*/ 104 h 289"/>
                <a:gd name="T82" fmla="*/ 113 w 1362"/>
                <a:gd name="T83" fmla="*/ 126 h 289"/>
                <a:gd name="T84" fmla="*/ 61 w 1362"/>
                <a:gd name="T85" fmla="*/ 151 h 289"/>
                <a:gd name="T86" fmla="*/ 18 w 1362"/>
                <a:gd name="T87" fmla="*/ 176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2" h="289">
                  <a:moveTo>
                    <a:pt x="0" y="188"/>
                  </a:moveTo>
                  <a:lnTo>
                    <a:pt x="9" y="188"/>
                  </a:lnTo>
                  <a:lnTo>
                    <a:pt x="32" y="186"/>
                  </a:lnTo>
                  <a:lnTo>
                    <a:pt x="70" y="183"/>
                  </a:lnTo>
                  <a:lnTo>
                    <a:pt x="120" y="180"/>
                  </a:lnTo>
                  <a:lnTo>
                    <a:pt x="180" y="176"/>
                  </a:lnTo>
                  <a:lnTo>
                    <a:pt x="248" y="172"/>
                  </a:lnTo>
                  <a:lnTo>
                    <a:pt x="323" y="168"/>
                  </a:lnTo>
                  <a:lnTo>
                    <a:pt x="403" y="164"/>
                  </a:lnTo>
                  <a:lnTo>
                    <a:pt x="486" y="160"/>
                  </a:lnTo>
                  <a:lnTo>
                    <a:pt x="570" y="158"/>
                  </a:lnTo>
                  <a:lnTo>
                    <a:pt x="654" y="156"/>
                  </a:lnTo>
                  <a:lnTo>
                    <a:pt x="735" y="155"/>
                  </a:lnTo>
                  <a:lnTo>
                    <a:pt x="812" y="156"/>
                  </a:lnTo>
                  <a:lnTo>
                    <a:pt x="883" y="158"/>
                  </a:lnTo>
                  <a:lnTo>
                    <a:pt x="917" y="160"/>
                  </a:lnTo>
                  <a:lnTo>
                    <a:pt x="947" y="163"/>
                  </a:lnTo>
                  <a:lnTo>
                    <a:pt x="976" y="165"/>
                  </a:lnTo>
                  <a:lnTo>
                    <a:pt x="1001" y="169"/>
                  </a:lnTo>
                  <a:lnTo>
                    <a:pt x="1048" y="177"/>
                  </a:lnTo>
                  <a:lnTo>
                    <a:pt x="1091" y="185"/>
                  </a:lnTo>
                  <a:lnTo>
                    <a:pt x="1130" y="194"/>
                  </a:lnTo>
                  <a:lnTo>
                    <a:pt x="1164" y="205"/>
                  </a:lnTo>
                  <a:lnTo>
                    <a:pt x="1196" y="215"/>
                  </a:lnTo>
                  <a:lnTo>
                    <a:pt x="1223" y="224"/>
                  </a:lnTo>
                  <a:lnTo>
                    <a:pt x="1248" y="234"/>
                  </a:lnTo>
                  <a:lnTo>
                    <a:pt x="1269" y="243"/>
                  </a:lnTo>
                  <a:lnTo>
                    <a:pt x="1288" y="253"/>
                  </a:lnTo>
                  <a:lnTo>
                    <a:pt x="1303" y="262"/>
                  </a:lnTo>
                  <a:lnTo>
                    <a:pt x="1315" y="269"/>
                  </a:lnTo>
                  <a:lnTo>
                    <a:pt x="1325" y="276"/>
                  </a:lnTo>
                  <a:lnTo>
                    <a:pt x="1338" y="285"/>
                  </a:lnTo>
                  <a:lnTo>
                    <a:pt x="1342" y="289"/>
                  </a:lnTo>
                  <a:lnTo>
                    <a:pt x="1346" y="281"/>
                  </a:lnTo>
                  <a:lnTo>
                    <a:pt x="1355" y="260"/>
                  </a:lnTo>
                  <a:lnTo>
                    <a:pt x="1359" y="244"/>
                  </a:lnTo>
                  <a:lnTo>
                    <a:pt x="1362" y="228"/>
                  </a:lnTo>
                  <a:lnTo>
                    <a:pt x="1362" y="219"/>
                  </a:lnTo>
                  <a:lnTo>
                    <a:pt x="1362" y="209"/>
                  </a:lnTo>
                  <a:lnTo>
                    <a:pt x="1361" y="200"/>
                  </a:lnTo>
                  <a:lnTo>
                    <a:pt x="1359" y="188"/>
                  </a:lnTo>
                  <a:lnTo>
                    <a:pt x="1356" y="178"/>
                  </a:lnTo>
                  <a:lnTo>
                    <a:pt x="1352" y="168"/>
                  </a:lnTo>
                  <a:lnTo>
                    <a:pt x="1347" y="157"/>
                  </a:lnTo>
                  <a:lnTo>
                    <a:pt x="1341" y="147"/>
                  </a:lnTo>
                  <a:lnTo>
                    <a:pt x="1333" y="135"/>
                  </a:lnTo>
                  <a:lnTo>
                    <a:pt x="1323" y="124"/>
                  </a:lnTo>
                  <a:lnTo>
                    <a:pt x="1312" y="114"/>
                  </a:lnTo>
                  <a:lnTo>
                    <a:pt x="1300" y="103"/>
                  </a:lnTo>
                  <a:lnTo>
                    <a:pt x="1285" y="93"/>
                  </a:lnTo>
                  <a:lnTo>
                    <a:pt x="1268" y="82"/>
                  </a:lnTo>
                  <a:lnTo>
                    <a:pt x="1250" y="72"/>
                  </a:lnTo>
                  <a:lnTo>
                    <a:pt x="1229" y="63"/>
                  </a:lnTo>
                  <a:lnTo>
                    <a:pt x="1205" y="54"/>
                  </a:lnTo>
                  <a:lnTo>
                    <a:pt x="1180" y="45"/>
                  </a:lnTo>
                  <a:lnTo>
                    <a:pt x="1152" y="36"/>
                  </a:lnTo>
                  <a:lnTo>
                    <a:pt x="1122" y="28"/>
                  </a:lnTo>
                  <a:lnTo>
                    <a:pt x="1089" y="21"/>
                  </a:lnTo>
                  <a:lnTo>
                    <a:pt x="1054" y="15"/>
                  </a:lnTo>
                  <a:lnTo>
                    <a:pt x="1020" y="11"/>
                  </a:lnTo>
                  <a:lnTo>
                    <a:pt x="983" y="7"/>
                  </a:lnTo>
                  <a:lnTo>
                    <a:pt x="945" y="4"/>
                  </a:lnTo>
                  <a:lnTo>
                    <a:pt x="907" y="2"/>
                  </a:lnTo>
                  <a:lnTo>
                    <a:pt x="868" y="1"/>
                  </a:lnTo>
                  <a:lnTo>
                    <a:pt x="828" y="0"/>
                  </a:lnTo>
                  <a:lnTo>
                    <a:pt x="787" y="1"/>
                  </a:lnTo>
                  <a:lnTo>
                    <a:pt x="747" y="2"/>
                  </a:lnTo>
                  <a:lnTo>
                    <a:pt x="706" y="4"/>
                  </a:lnTo>
                  <a:lnTo>
                    <a:pt x="664" y="7"/>
                  </a:lnTo>
                  <a:lnTo>
                    <a:pt x="623" y="11"/>
                  </a:lnTo>
                  <a:lnTo>
                    <a:pt x="582" y="15"/>
                  </a:lnTo>
                  <a:lnTo>
                    <a:pt x="541" y="20"/>
                  </a:lnTo>
                  <a:lnTo>
                    <a:pt x="501" y="26"/>
                  </a:lnTo>
                  <a:lnTo>
                    <a:pt x="460" y="32"/>
                  </a:lnTo>
                  <a:lnTo>
                    <a:pt x="420" y="40"/>
                  </a:lnTo>
                  <a:lnTo>
                    <a:pt x="382" y="48"/>
                  </a:lnTo>
                  <a:lnTo>
                    <a:pt x="344" y="56"/>
                  </a:lnTo>
                  <a:lnTo>
                    <a:pt x="307" y="64"/>
                  </a:lnTo>
                  <a:lnTo>
                    <a:pt x="272" y="73"/>
                  </a:lnTo>
                  <a:lnTo>
                    <a:pt x="237" y="83"/>
                  </a:lnTo>
                  <a:lnTo>
                    <a:pt x="203" y="94"/>
                  </a:lnTo>
                  <a:lnTo>
                    <a:pt x="172" y="104"/>
                  </a:lnTo>
                  <a:lnTo>
                    <a:pt x="141" y="115"/>
                  </a:lnTo>
                  <a:lnTo>
                    <a:pt x="113" y="126"/>
                  </a:lnTo>
                  <a:lnTo>
                    <a:pt x="86" y="138"/>
                  </a:lnTo>
                  <a:lnTo>
                    <a:pt x="61" y="151"/>
                  </a:lnTo>
                  <a:lnTo>
                    <a:pt x="38" y="163"/>
                  </a:lnTo>
                  <a:lnTo>
                    <a:pt x="18" y="176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53"/>
            <p:cNvSpPr>
              <a:spLocks/>
            </p:cNvSpPr>
            <p:nvPr/>
          </p:nvSpPr>
          <p:spPr bwMode="auto">
            <a:xfrm>
              <a:off x="3286125" y="4581526"/>
              <a:ext cx="85725" cy="14288"/>
            </a:xfrm>
            <a:custGeom>
              <a:avLst/>
              <a:gdLst>
                <a:gd name="T0" fmla="*/ 0 w 809"/>
                <a:gd name="T1" fmla="*/ 59 h 140"/>
                <a:gd name="T2" fmla="*/ 200 w 809"/>
                <a:gd name="T3" fmla="*/ 140 h 140"/>
                <a:gd name="T4" fmla="*/ 801 w 809"/>
                <a:gd name="T5" fmla="*/ 20 h 140"/>
                <a:gd name="T6" fmla="*/ 804 w 809"/>
                <a:gd name="T7" fmla="*/ 19 h 140"/>
                <a:gd name="T8" fmla="*/ 808 w 809"/>
                <a:gd name="T9" fmla="*/ 17 h 140"/>
                <a:gd name="T10" fmla="*/ 809 w 809"/>
                <a:gd name="T11" fmla="*/ 16 h 140"/>
                <a:gd name="T12" fmla="*/ 808 w 809"/>
                <a:gd name="T13" fmla="*/ 13 h 140"/>
                <a:gd name="T14" fmla="*/ 804 w 809"/>
                <a:gd name="T15" fmla="*/ 11 h 140"/>
                <a:gd name="T16" fmla="*/ 795 w 809"/>
                <a:gd name="T17" fmla="*/ 10 h 140"/>
                <a:gd name="T18" fmla="*/ 784 w 809"/>
                <a:gd name="T19" fmla="*/ 8 h 140"/>
                <a:gd name="T20" fmla="*/ 768 w 809"/>
                <a:gd name="T21" fmla="*/ 6 h 140"/>
                <a:gd name="T22" fmla="*/ 746 w 809"/>
                <a:gd name="T23" fmla="*/ 4 h 140"/>
                <a:gd name="T24" fmla="*/ 716 w 809"/>
                <a:gd name="T25" fmla="*/ 3 h 140"/>
                <a:gd name="T26" fmla="*/ 637 w 809"/>
                <a:gd name="T27" fmla="*/ 1 h 140"/>
                <a:gd name="T28" fmla="*/ 520 w 809"/>
                <a:gd name="T29" fmla="*/ 0 h 140"/>
                <a:gd name="T30" fmla="*/ 455 w 809"/>
                <a:gd name="T31" fmla="*/ 0 h 140"/>
                <a:gd name="T32" fmla="*/ 395 w 809"/>
                <a:gd name="T33" fmla="*/ 2 h 140"/>
                <a:gd name="T34" fmla="*/ 339 w 809"/>
                <a:gd name="T35" fmla="*/ 5 h 140"/>
                <a:gd name="T36" fmla="*/ 287 w 809"/>
                <a:gd name="T37" fmla="*/ 9 h 140"/>
                <a:gd name="T38" fmla="*/ 240 w 809"/>
                <a:gd name="T39" fmla="*/ 13 h 140"/>
                <a:gd name="T40" fmla="*/ 197 w 809"/>
                <a:gd name="T41" fmla="*/ 19 h 140"/>
                <a:gd name="T42" fmla="*/ 160 w 809"/>
                <a:gd name="T43" fmla="*/ 25 h 140"/>
                <a:gd name="T44" fmla="*/ 125 w 809"/>
                <a:gd name="T45" fmla="*/ 30 h 140"/>
                <a:gd name="T46" fmla="*/ 95 w 809"/>
                <a:gd name="T47" fmla="*/ 36 h 140"/>
                <a:gd name="T48" fmla="*/ 70 w 809"/>
                <a:gd name="T49" fmla="*/ 41 h 140"/>
                <a:gd name="T50" fmla="*/ 49 w 809"/>
                <a:gd name="T51" fmla="*/ 46 h 140"/>
                <a:gd name="T52" fmla="*/ 30 w 809"/>
                <a:gd name="T53" fmla="*/ 50 h 140"/>
                <a:gd name="T54" fmla="*/ 8 w 809"/>
                <a:gd name="T55" fmla="*/ 57 h 140"/>
                <a:gd name="T56" fmla="*/ 0 w 809"/>
                <a:gd name="T57" fmla="*/ 5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09" h="140">
                  <a:moveTo>
                    <a:pt x="0" y="59"/>
                  </a:moveTo>
                  <a:lnTo>
                    <a:pt x="200" y="140"/>
                  </a:lnTo>
                  <a:lnTo>
                    <a:pt x="801" y="20"/>
                  </a:lnTo>
                  <a:lnTo>
                    <a:pt x="804" y="19"/>
                  </a:lnTo>
                  <a:lnTo>
                    <a:pt x="808" y="17"/>
                  </a:lnTo>
                  <a:lnTo>
                    <a:pt x="809" y="16"/>
                  </a:lnTo>
                  <a:lnTo>
                    <a:pt x="808" y="13"/>
                  </a:lnTo>
                  <a:lnTo>
                    <a:pt x="804" y="11"/>
                  </a:lnTo>
                  <a:lnTo>
                    <a:pt x="795" y="10"/>
                  </a:lnTo>
                  <a:lnTo>
                    <a:pt x="784" y="8"/>
                  </a:lnTo>
                  <a:lnTo>
                    <a:pt x="768" y="6"/>
                  </a:lnTo>
                  <a:lnTo>
                    <a:pt x="746" y="4"/>
                  </a:lnTo>
                  <a:lnTo>
                    <a:pt x="716" y="3"/>
                  </a:lnTo>
                  <a:lnTo>
                    <a:pt x="637" y="1"/>
                  </a:lnTo>
                  <a:lnTo>
                    <a:pt x="520" y="0"/>
                  </a:lnTo>
                  <a:lnTo>
                    <a:pt x="455" y="0"/>
                  </a:lnTo>
                  <a:lnTo>
                    <a:pt x="395" y="2"/>
                  </a:lnTo>
                  <a:lnTo>
                    <a:pt x="339" y="5"/>
                  </a:lnTo>
                  <a:lnTo>
                    <a:pt x="287" y="9"/>
                  </a:lnTo>
                  <a:lnTo>
                    <a:pt x="240" y="13"/>
                  </a:lnTo>
                  <a:lnTo>
                    <a:pt x="197" y="19"/>
                  </a:lnTo>
                  <a:lnTo>
                    <a:pt x="160" y="25"/>
                  </a:lnTo>
                  <a:lnTo>
                    <a:pt x="125" y="30"/>
                  </a:lnTo>
                  <a:lnTo>
                    <a:pt x="95" y="36"/>
                  </a:lnTo>
                  <a:lnTo>
                    <a:pt x="70" y="41"/>
                  </a:lnTo>
                  <a:lnTo>
                    <a:pt x="49" y="46"/>
                  </a:lnTo>
                  <a:lnTo>
                    <a:pt x="30" y="50"/>
                  </a:lnTo>
                  <a:lnTo>
                    <a:pt x="8" y="57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54"/>
            <p:cNvSpPr>
              <a:spLocks/>
            </p:cNvSpPr>
            <p:nvPr/>
          </p:nvSpPr>
          <p:spPr bwMode="auto">
            <a:xfrm>
              <a:off x="3351213" y="4311651"/>
              <a:ext cx="60325" cy="233363"/>
            </a:xfrm>
            <a:custGeom>
              <a:avLst/>
              <a:gdLst>
                <a:gd name="T0" fmla="*/ 288 w 566"/>
                <a:gd name="T1" fmla="*/ 34 h 2204"/>
                <a:gd name="T2" fmla="*/ 328 w 566"/>
                <a:gd name="T3" fmla="*/ 97 h 2204"/>
                <a:gd name="T4" fmla="*/ 369 w 566"/>
                <a:gd name="T5" fmla="*/ 181 h 2204"/>
                <a:gd name="T6" fmla="*/ 383 w 566"/>
                <a:gd name="T7" fmla="*/ 229 h 2204"/>
                <a:gd name="T8" fmla="*/ 392 w 566"/>
                <a:gd name="T9" fmla="*/ 279 h 2204"/>
                <a:gd name="T10" fmla="*/ 392 w 566"/>
                <a:gd name="T11" fmla="*/ 330 h 2204"/>
                <a:gd name="T12" fmla="*/ 380 w 566"/>
                <a:gd name="T13" fmla="*/ 381 h 2204"/>
                <a:gd name="T14" fmla="*/ 366 w 566"/>
                <a:gd name="T15" fmla="*/ 431 h 2204"/>
                <a:gd name="T16" fmla="*/ 357 w 566"/>
                <a:gd name="T17" fmla="*/ 480 h 2204"/>
                <a:gd name="T18" fmla="*/ 354 w 566"/>
                <a:gd name="T19" fmla="*/ 528 h 2204"/>
                <a:gd name="T20" fmla="*/ 355 w 566"/>
                <a:gd name="T21" fmla="*/ 576 h 2204"/>
                <a:gd name="T22" fmla="*/ 362 w 566"/>
                <a:gd name="T23" fmla="*/ 623 h 2204"/>
                <a:gd name="T24" fmla="*/ 374 w 566"/>
                <a:gd name="T25" fmla="*/ 670 h 2204"/>
                <a:gd name="T26" fmla="*/ 392 w 566"/>
                <a:gd name="T27" fmla="*/ 716 h 2204"/>
                <a:gd name="T28" fmla="*/ 414 w 566"/>
                <a:gd name="T29" fmla="*/ 761 h 2204"/>
                <a:gd name="T30" fmla="*/ 442 w 566"/>
                <a:gd name="T31" fmla="*/ 807 h 2204"/>
                <a:gd name="T32" fmla="*/ 501 w 566"/>
                <a:gd name="T33" fmla="*/ 882 h 2204"/>
                <a:gd name="T34" fmla="*/ 533 w 566"/>
                <a:gd name="T35" fmla="*/ 935 h 2204"/>
                <a:gd name="T36" fmla="*/ 555 w 566"/>
                <a:gd name="T37" fmla="*/ 1002 h 2204"/>
                <a:gd name="T38" fmla="*/ 565 w 566"/>
                <a:gd name="T39" fmla="*/ 1082 h 2204"/>
                <a:gd name="T40" fmla="*/ 564 w 566"/>
                <a:gd name="T41" fmla="*/ 1170 h 2204"/>
                <a:gd name="T42" fmla="*/ 554 w 566"/>
                <a:gd name="T43" fmla="*/ 1266 h 2204"/>
                <a:gd name="T44" fmla="*/ 534 w 566"/>
                <a:gd name="T45" fmla="*/ 1367 h 2204"/>
                <a:gd name="T46" fmla="*/ 506 w 566"/>
                <a:gd name="T47" fmla="*/ 1470 h 2204"/>
                <a:gd name="T48" fmla="*/ 469 w 566"/>
                <a:gd name="T49" fmla="*/ 1572 h 2204"/>
                <a:gd name="T50" fmla="*/ 426 w 566"/>
                <a:gd name="T51" fmla="*/ 1671 h 2204"/>
                <a:gd name="T52" fmla="*/ 376 w 566"/>
                <a:gd name="T53" fmla="*/ 1765 h 2204"/>
                <a:gd name="T54" fmla="*/ 304 w 566"/>
                <a:gd name="T55" fmla="*/ 1877 h 2204"/>
                <a:gd name="T56" fmla="*/ 202 w 566"/>
                <a:gd name="T57" fmla="*/ 2009 h 2204"/>
                <a:gd name="T58" fmla="*/ 118 w 566"/>
                <a:gd name="T59" fmla="*/ 2103 h 2204"/>
                <a:gd name="T60" fmla="*/ 54 w 566"/>
                <a:gd name="T61" fmla="*/ 2162 h 2204"/>
                <a:gd name="T62" fmla="*/ 6 w 566"/>
                <a:gd name="T63" fmla="*/ 2200 h 2204"/>
                <a:gd name="T64" fmla="*/ 9 w 566"/>
                <a:gd name="T65" fmla="*/ 2170 h 2204"/>
                <a:gd name="T66" fmla="*/ 36 w 566"/>
                <a:gd name="T67" fmla="*/ 2102 h 2204"/>
                <a:gd name="T68" fmla="*/ 86 w 566"/>
                <a:gd name="T69" fmla="*/ 1997 h 2204"/>
                <a:gd name="T70" fmla="*/ 165 w 566"/>
                <a:gd name="T71" fmla="*/ 1857 h 2204"/>
                <a:gd name="T72" fmla="*/ 280 w 566"/>
                <a:gd name="T73" fmla="*/ 1683 h 2204"/>
                <a:gd name="T74" fmla="*/ 340 w 566"/>
                <a:gd name="T75" fmla="*/ 1590 h 2204"/>
                <a:gd name="T76" fmla="*/ 385 w 566"/>
                <a:gd name="T77" fmla="*/ 1503 h 2204"/>
                <a:gd name="T78" fmla="*/ 416 w 566"/>
                <a:gd name="T79" fmla="*/ 1420 h 2204"/>
                <a:gd name="T80" fmla="*/ 434 w 566"/>
                <a:gd name="T81" fmla="*/ 1342 h 2204"/>
                <a:gd name="T82" fmla="*/ 440 w 566"/>
                <a:gd name="T83" fmla="*/ 1266 h 2204"/>
                <a:gd name="T84" fmla="*/ 436 w 566"/>
                <a:gd name="T85" fmla="*/ 1194 h 2204"/>
                <a:gd name="T86" fmla="*/ 422 w 566"/>
                <a:gd name="T87" fmla="*/ 1123 h 2204"/>
                <a:gd name="T88" fmla="*/ 399 w 566"/>
                <a:gd name="T89" fmla="*/ 1052 h 2204"/>
                <a:gd name="T90" fmla="*/ 367 w 566"/>
                <a:gd name="T91" fmla="*/ 981 h 2204"/>
                <a:gd name="T92" fmla="*/ 300 w 566"/>
                <a:gd name="T93" fmla="*/ 862 h 2204"/>
                <a:gd name="T94" fmla="*/ 263 w 566"/>
                <a:gd name="T95" fmla="*/ 788 h 2204"/>
                <a:gd name="T96" fmla="*/ 241 w 566"/>
                <a:gd name="T97" fmla="*/ 715 h 2204"/>
                <a:gd name="T98" fmla="*/ 231 w 566"/>
                <a:gd name="T99" fmla="*/ 644 h 2204"/>
                <a:gd name="T100" fmla="*/ 230 w 566"/>
                <a:gd name="T101" fmla="*/ 576 h 2204"/>
                <a:gd name="T102" fmla="*/ 237 w 566"/>
                <a:gd name="T103" fmla="*/ 513 h 2204"/>
                <a:gd name="T104" fmla="*/ 248 w 566"/>
                <a:gd name="T105" fmla="*/ 457 h 2204"/>
                <a:gd name="T106" fmla="*/ 268 w 566"/>
                <a:gd name="T107" fmla="*/ 394 h 2204"/>
                <a:gd name="T108" fmla="*/ 300 w 566"/>
                <a:gd name="T109" fmla="*/ 320 h 2204"/>
                <a:gd name="T110" fmla="*/ 251 w 566"/>
                <a:gd name="T111" fmla="*/ 246 h 2204"/>
                <a:gd name="T112" fmla="*/ 205 w 566"/>
                <a:gd name="T113" fmla="*/ 160 h 2204"/>
                <a:gd name="T114" fmla="*/ 189 w 566"/>
                <a:gd name="T115" fmla="*/ 116 h 2204"/>
                <a:gd name="T116" fmla="*/ 181 w 566"/>
                <a:gd name="T117" fmla="*/ 75 h 2204"/>
                <a:gd name="T118" fmla="*/ 185 w 566"/>
                <a:gd name="T119" fmla="*/ 39 h 2204"/>
                <a:gd name="T120" fmla="*/ 204 w 566"/>
                <a:gd name="T121" fmla="*/ 14 h 2204"/>
                <a:gd name="T122" fmla="*/ 243 w 566"/>
                <a:gd name="T123" fmla="*/ 1 h 2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66" h="2204">
                  <a:moveTo>
                    <a:pt x="260" y="0"/>
                  </a:moveTo>
                  <a:lnTo>
                    <a:pt x="268" y="10"/>
                  </a:lnTo>
                  <a:lnTo>
                    <a:pt x="288" y="34"/>
                  </a:lnTo>
                  <a:lnTo>
                    <a:pt x="300" y="52"/>
                  </a:lnTo>
                  <a:lnTo>
                    <a:pt x="314" y="73"/>
                  </a:lnTo>
                  <a:lnTo>
                    <a:pt x="328" y="97"/>
                  </a:lnTo>
                  <a:lnTo>
                    <a:pt x="343" y="123"/>
                  </a:lnTo>
                  <a:lnTo>
                    <a:pt x="356" y="151"/>
                  </a:lnTo>
                  <a:lnTo>
                    <a:pt x="369" y="181"/>
                  </a:lnTo>
                  <a:lnTo>
                    <a:pt x="374" y="197"/>
                  </a:lnTo>
                  <a:lnTo>
                    <a:pt x="379" y="212"/>
                  </a:lnTo>
                  <a:lnTo>
                    <a:pt x="383" y="229"/>
                  </a:lnTo>
                  <a:lnTo>
                    <a:pt x="386" y="245"/>
                  </a:lnTo>
                  <a:lnTo>
                    <a:pt x="390" y="262"/>
                  </a:lnTo>
                  <a:lnTo>
                    <a:pt x="392" y="279"/>
                  </a:lnTo>
                  <a:lnTo>
                    <a:pt x="393" y="296"/>
                  </a:lnTo>
                  <a:lnTo>
                    <a:pt x="393" y="312"/>
                  </a:lnTo>
                  <a:lnTo>
                    <a:pt x="392" y="330"/>
                  </a:lnTo>
                  <a:lnTo>
                    <a:pt x="388" y="347"/>
                  </a:lnTo>
                  <a:lnTo>
                    <a:pt x="385" y="364"/>
                  </a:lnTo>
                  <a:lnTo>
                    <a:pt x="380" y="381"/>
                  </a:lnTo>
                  <a:lnTo>
                    <a:pt x="375" y="398"/>
                  </a:lnTo>
                  <a:lnTo>
                    <a:pt x="370" y="414"/>
                  </a:lnTo>
                  <a:lnTo>
                    <a:pt x="366" y="431"/>
                  </a:lnTo>
                  <a:lnTo>
                    <a:pt x="362" y="448"/>
                  </a:lnTo>
                  <a:lnTo>
                    <a:pt x="359" y="464"/>
                  </a:lnTo>
                  <a:lnTo>
                    <a:pt x="357" y="480"/>
                  </a:lnTo>
                  <a:lnTo>
                    <a:pt x="355" y="497"/>
                  </a:lnTo>
                  <a:lnTo>
                    <a:pt x="354" y="512"/>
                  </a:lnTo>
                  <a:lnTo>
                    <a:pt x="354" y="528"/>
                  </a:lnTo>
                  <a:lnTo>
                    <a:pt x="353" y="545"/>
                  </a:lnTo>
                  <a:lnTo>
                    <a:pt x="354" y="560"/>
                  </a:lnTo>
                  <a:lnTo>
                    <a:pt x="355" y="576"/>
                  </a:lnTo>
                  <a:lnTo>
                    <a:pt x="357" y="592"/>
                  </a:lnTo>
                  <a:lnTo>
                    <a:pt x="359" y="608"/>
                  </a:lnTo>
                  <a:lnTo>
                    <a:pt x="362" y="623"/>
                  </a:lnTo>
                  <a:lnTo>
                    <a:pt x="365" y="638"/>
                  </a:lnTo>
                  <a:lnTo>
                    <a:pt x="369" y="654"/>
                  </a:lnTo>
                  <a:lnTo>
                    <a:pt x="374" y="670"/>
                  </a:lnTo>
                  <a:lnTo>
                    <a:pt x="379" y="685"/>
                  </a:lnTo>
                  <a:lnTo>
                    <a:pt x="385" y="701"/>
                  </a:lnTo>
                  <a:lnTo>
                    <a:pt x="392" y="716"/>
                  </a:lnTo>
                  <a:lnTo>
                    <a:pt x="399" y="731"/>
                  </a:lnTo>
                  <a:lnTo>
                    <a:pt x="406" y="746"/>
                  </a:lnTo>
                  <a:lnTo>
                    <a:pt x="414" y="761"/>
                  </a:lnTo>
                  <a:lnTo>
                    <a:pt x="423" y="776"/>
                  </a:lnTo>
                  <a:lnTo>
                    <a:pt x="432" y="791"/>
                  </a:lnTo>
                  <a:lnTo>
                    <a:pt x="442" y="807"/>
                  </a:lnTo>
                  <a:lnTo>
                    <a:pt x="453" y="822"/>
                  </a:lnTo>
                  <a:lnTo>
                    <a:pt x="475" y="851"/>
                  </a:lnTo>
                  <a:lnTo>
                    <a:pt x="501" y="882"/>
                  </a:lnTo>
                  <a:lnTo>
                    <a:pt x="513" y="897"/>
                  </a:lnTo>
                  <a:lnTo>
                    <a:pt x="524" y="916"/>
                  </a:lnTo>
                  <a:lnTo>
                    <a:pt x="533" y="935"/>
                  </a:lnTo>
                  <a:lnTo>
                    <a:pt x="542" y="955"/>
                  </a:lnTo>
                  <a:lnTo>
                    <a:pt x="549" y="979"/>
                  </a:lnTo>
                  <a:lnTo>
                    <a:pt x="555" y="1002"/>
                  </a:lnTo>
                  <a:lnTo>
                    <a:pt x="560" y="1028"/>
                  </a:lnTo>
                  <a:lnTo>
                    <a:pt x="563" y="1054"/>
                  </a:lnTo>
                  <a:lnTo>
                    <a:pt x="565" y="1082"/>
                  </a:lnTo>
                  <a:lnTo>
                    <a:pt x="566" y="1110"/>
                  </a:lnTo>
                  <a:lnTo>
                    <a:pt x="566" y="1140"/>
                  </a:lnTo>
                  <a:lnTo>
                    <a:pt x="564" y="1170"/>
                  </a:lnTo>
                  <a:lnTo>
                    <a:pt x="562" y="1202"/>
                  </a:lnTo>
                  <a:lnTo>
                    <a:pt x="558" y="1234"/>
                  </a:lnTo>
                  <a:lnTo>
                    <a:pt x="554" y="1266"/>
                  </a:lnTo>
                  <a:lnTo>
                    <a:pt x="548" y="1300"/>
                  </a:lnTo>
                  <a:lnTo>
                    <a:pt x="541" y="1333"/>
                  </a:lnTo>
                  <a:lnTo>
                    <a:pt x="534" y="1367"/>
                  </a:lnTo>
                  <a:lnTo>
                    <a:pt x="525" y="1401"/>
                  </a:lnTo>
                  <a:lnTo>
                    <a:pt x="516" y="1435"/>
                  </a:lnTo>
                  <a:lnTo>
                    <a:pt x="506" y="1470"/>
                  </a:lnTo>
                  <a:lnTo>
                    <a:pt x="494" y="1504"/>
                  </a:lnTo>
                  <a:lnTo>
                    <a:pt x="482" y="1537"/>
                  </a:lnTo>
                  <a:lnTo>
                    <a:pt x="469" y="1572"/>
                  </a:lnTo>
                  <a:lnTo>
                    <a:pt x="456" y="1606"/>
                  </a:lnTo>
                  <a:lnTo>
                    <a:pt x="441" y="1638"/>
                  </a:lnTo>
                  <a:lnTo>
                    <a:pt x="426" y="1671"/>
                  </a:lnTo>
                  <a:lnTo>
                    <a:pt x="410" y="1702"/>
                  </a:lnTo>
                  <a:lnTo>
                    <a:pt x="394" y="1734"/>
                  </a:lnTo>
                  <a:lnTo>
                    <a:pt x="376" y="1765"/>
                  </a:lnTo>
                  <a:lnTo>
                    <a:pt x="359" y="1794"/>
                  </a:lnTo>
                  <a:lnTo>
                    <a:pt x="341" y="1823"/>
                  </a:lnTo>
                  <a:lnTo>
                    <a:pt x="304" y="1877"/>
                  </a:lnTo>
                  <a:lnTo>
                    <a:pt x="268" y="1926"/>
                  </a:lnTo>
                  <a:lnTo>
                    <a:pt x="235" y="1969"/>
                  </a:lnTo>
                  <a:lnTo>
                    <a:pt x="202" y="2009"/>
                  </a:lnTo>
                  <a:lnTo>
                    <a:pt x="172" y="2045"/>
                  </a:lnTo>
                  <a:lnTo>
                    <a:pt x="144" y="2075"/>
                  </a:lnTo>
                  <a:lnTo>
                    <a:pt x="118" y="2103"/>
                  </a:lnTo>
                  <a:lnTo>
                    <a:pt x="95" y="2125"/>
                  </a:lnTo>
                  <a:lnTo>
                    <a:pt x="74" y="2146"/>
                  </a:lnTo>
                  <a:lnTo>
                    <a:pt x="54" y="2162"/>
                  </a:lnTo>
                  <a:lnTo>
                    <a:pt x="38" y="2175"/>
                  </a:lnTo>
                  <a:lnTo>
                    <a:pt x="25" y="2187"/>
                  </a:lnTo>
                  <a:lnTo>
                    <a:pt x="6" y="2200"/>
                  </a:lnTo>
                  <a:lnTo>
                    <a:pt x="0" y="2204"/>
                  </a:lnTo>
                  <a:lnTo>
                    <a:pt x="2" y="2195"/>
                  </a:lnTo>
                  <a:lnTo>
                    <a:pt x="9" y="2170"/>
                  </a:lnTo>
                  <a:lnTo>
                    <a:pt x="17" y="2151"/>
                  </a:lnTo>
                  <a:lnTo>
                    <a:pt x="25" y="2128"/>
                  </a:lnTo>
                  <a:lnTo>
                    <a:pt x="36" y="2102"/>
                  </a:lnTo>
                  <a:lnTo>
                    <a:pt x="50" y="2070"/>
                  </a:lnTo>
                  <a:lnTo>
                    <a:pt x="66" y="2036"/>
                  </a:lnTo>
                  <a:lnTo>
                    <a:pt x="86" y="1997"/>
                  </a:lnTo>
                  <a:lnTo>
                    <a:pt x="108" y="1954"/>
                  </a:lnTo>
                  <a:lnTo>
                    <a:pt x="135" y="1908"/>
                  </a:lnTo>
                  <a:lnTo>
                    <a:pt x="165" y="1857"/>
                  </a:lnTo>
                  <a:lnTo>
                    <a:pt x="199" y="1803"/>
                  </a:lnTo>
                  <a:lnTo>
                    <a:pt x="238" y="1744"/>
                  </a:lnTo>
                  <a:lnTo>
                    <a:pt x="280" y="1683"/>
                  </a:lnTo>
                  <a:lnTo>
                    <a:pt x="302" y="1651"/>
                  </a:lnTo>
                  <a:lnTo>
                    <a:pt x="322" y="1620"/>
                  </a:lnTo>
                  <a:lnTo>
                    <a:pt x="340" y="1590"/>
                  </a:lnTo>
                  <a:lnTo>
                    <a:pt x="357" y="1561"/>
                  </a:lnTo>
                  <a:lnTo>
                    <a:pt x="371" y="1531"/>
                  </a:lnTo>
                  <a:lnTo>
                    <a:pt x="385" y="1503"/>
                  </a:lnTo>
                  <a:lnTo>
                    <a:pt x="397" y="1475"/>
                  </a:lnTo>
                  <a:lnTo>
                    <a:pt x="407" y="1448"/>
                  </a:lnTo>
                  <a:lnTo>
                    <a:pt x="416" y="1420"/>
                  </a:lnTo>
                  <a:lnTo>
                    <a:pt x="423" y="1394"/>
                  </a:lnTo>
                  <a:lnTo>
                    <a:pt x="429" y="1368"/>
                  </a:lnTo>
                  <a:lnTo>
                    <a:pt x="434" y="1342"/>
                  </a:lnTo>
                  <a:lnTo>
                    <a:pt x="437" y="1316"/>
                  </a:lnTo>
                  <a:lnTo>
                    <a:pt x="439" y="1292"/>
                  </a:lnTo>
                  <a:lnTo>
                    <a:pt x="440" y="1266"/>
                  </a:lnTo>
                  <a:lnTo>
                    <a:pt x="440" y="1242"/>
                  </a:lnTo>
                  <a:lnTo>
                    <a:pt x="438" y="1218"/>
                  </a:lnTo>
                  <a:lnTo>
                    <a:pt x="436" y="1194"/>
                  </a:lnTo>
                  <a:lnTo>
                    <a:pt x="432" y="1170"/>
                  </a:lnTo>
                  <a:lnTo>
                    <a:pt x="427" y="1146"/>
                  </a:lnTo>
                  <a:lnTo>
                    <a:pt x="422" y="1123"/>
                  </a:lnTo>
                  <a:lnTo>
                    <a:pt x="415" y="1099"/>
                  </a:lnTo>
                  <a:lnTo>
                    <a:pt x="407" y="1076"/>
                  </a:lnTo>
                  <a:lnTo>
                    <a:pt x="399" y="1052"/>
                  </a:lnTo>
                  <a:lnTo>
                    <a:pt x="388" y="1029"/>
                  </a:lnTo>
                  <a:lnTo>
                    <a:pt x="378" y="1005"/>
                  </a:lnTo>
                  <a:lnTo>
                    <a:pt x="367" y="981"/>
                  </a:lnTo>
                  <a:lnTo>
                    <a:pt x="355" y="957"/>
                  </a:lnTo>
                  <a:lnTo>
                    <a:pt x="329" y="910"/>
                  </a:lnTo>
                  <a:lnTo>
                    <a:pt x="300" y="862"/>
                  </a:lnTo>
                  <a:lnTo>
                    <a:pt x="286" y="837"/>
                  </a:lnTo>
                  <a:lnTo>
                    <a:pt x="273" y="813"/>
                  </a:lnTo>
                  <a:lnTo>
                    <a:pt x="263" y="788"/>
                  </a:lnTo>
                  <a:lnTo>
                    <a:pt x="254" y="764"/>
                  </a:lnTo>
                  <a:lnTo>
                    <a:pt x="247" y="739"/>
                  </a:lnTo>
                  <a:lnTo>
                    <a:pt x="241" y="715"/>
                  </a:lnTo>
                  <a:lnTo>
                    <a:pt x="236" y="691"/>
                  </a:lnTo>
                  <a:lnTo>
                    <a:pt x="233" y="667"/>
                  </a:lnTo>
                  <a:lnTo>
                    <a:pt x="231" y="644"/>
                  </a:lnTo>
                  <a:lnTo>
                    <a:pt x="230" y="621"/>
                  </a:lnTo>
                  <a:lnTo>
                    <a:pt x="228" y="599"/>
                  </a:lnTo>
                  <a:lnTo>
                    <a:pt x="230" y="576"/>
                  </a:lnTo>
                  <a:lnTo>
                    <a:pt x="232" y="555"/>
                  </a:lnTo>
                  <a:lnTo>
                    <a:pt x="234" y="533"/>
                  </a:lnTo>
                  <a:lnTo>
                    <a:pt x="237" y="513"/>
                  </a:lnTo>
                  <a:lnTo>
                    <a:pt x="240" y="494"/>
                  </a:lnTo>
                  <a:lnTo>
                    <a:pt x="244" y="474"/>
                  </a:lnTo>
                  <a:lnTo>
                    <a:pt x="248" y="457"/>
                  </a:lnTo>
                  <a:lnTo>
                    <a:pt x="253" y="440"/>
                  </a:lnTo>
                  <a:lnTo>
                    <a:pt x="258" y="423"/>
                  </a:lnTo>
                  <a:lnTo>
                    <a:pt x="268" y="394"/>
                  </a:lnTo>
                  <a:lnTo>
                    <a:pt x="277" y="368"/>
                  </a:lnTo>
                  <a:lnTo>
                    <a:pt x="294" y="334"/>
                  </a:lnTo>
                  <a:lnTo>
                    <a:pt x="300" y="320"/>
                  </a:lnTo>
                  <a:lnTo>
                    <a:pt x="291" y="307"/>
                  </a:lnTo>
                  <a:lnTo>
                    <a:pt x="266" y="271"/>
                  </a:lnTo>
                  <a:lnTo>
                    <a:pt x="251" y="246"/>
                  </a:lnTo>
                  <a:lnTo>
                    <a:pt x="235" y="220"/>
                  </a:lnTo>
                  <a:lnTo>
                    <a:pt x="219" y="190"/>
                  </a:lnTo>
                  <a:lnTo>
                    <a:pt x="205" y="160"/>
                  </a:lnTo>
                  <a:lnTo>
                    <a:pt x="199" y="145"/>
                  </a:lnTo>
                  <a:lnTo>
                    <a:pt x="193" y="131"/>
                  </a:lnTo>
                  <a:lnTo>
                    <a:pt x="189" y="116"/>
                  </a:lnTo>
                  <a:lnTo>
                    <a:pt x="185" y="101"/>
                  </a:lnTo>
                  <a:lnTo>
                    <a:pt x="183" y="88"/>
                  </a:lnTo>
                  <a:lnTo>
                    <a:pt x="181" y="75"/>
                  </a:lnTo>
                  <a:lnTo>
                    <a:pt x="181" y="62"/>
                  </a:lnTo>
                  <a:lnTo>
                    <a:pt x="182" y="50"/>
                  </a:lnTo>
                  <a:lnTo>
                    <a:pt x="185" y="39"/>
                  </a:lnTo>
                  <a:lnTo>
                    <a:pt x="190" y="30"/>
                  </a:lnTo>
                  <a:lnTo>
                    <a:pt x="196" y="21"/>
                  </a:lnTo>
                  <a:lnTo>
                    <a:pt x="204" y="14"/>
                  </a:lnTo>
                  <a:lnTo>
                    <a:pt x="215" y="9"/>
                  </a:lnTo>
                  <a:lnTo>
                    <a:pt x="227" y="3"/>
                  </a:lnTo>
                  <a:lnTo>
                    <a:pt x="243" y="1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55"/>
            <p:cNvSpPr>
              <a:spLocks/>
            </p:cNvSpPr>
            <p:nvPr/>
          </p:nvSpPr>
          <p:spPr bwMode="auto">
            <a:xfrm>
              <a:off x="3332163" y="4295776"/>
              <a:ext cx="123825" cy="65088"/>
            </a:xfrm>
            <a:custGeom>
              <a:avLst/>
              <a:gdLst>
                <a:gd name="T0" fmla="*/ 713 w 1163"/>
                <a:gd name="T1" fmla="*/ 472 h 607"/>
                <a:gd name="T2" fmla="*/ 784 w 1163"/>
                <a:gd name="T3" fmla="*/ 492 h 607"/>
                <a:gd name="T4" fmla="*/ 830 w 1163"/>
                <a:gd name="T5" fmla="*/ 499 h 607"/>
                <a:gd name="T6" fmla="*/ 878 w 1163"/>
                <a:gd name="T7" fmla="*/ 500 h 607"/>
                <a:gd name="T8" fmla="*/ 922 w 1163"/>
                <a:gd name="T9" fmla="*/ 491 h 607"/>
                <a:gd name="T10" fmla="*/ 959 w 1163"/>
                <a:gd name="T11" fmla="*/ 468 h 607"/>
                <a:gd name="T12" fmla="*/ 986 w 1163"/>
                <a:gd name="T13" fmla="*/ 431 h 607"/>
                <a:gd name="T14" fmla="*/ 1000 w 1163"/>
                <a:gd name="T15" fmla="*/ 375 h 607"/>
                <a:gd name="T16" fmla="*/ 998 w 1163"/>
                <a:gd name="T17" fmla="*/ 306 h 607"/>
                <a:gd name="T18" fmla="*/ 981 w 1163"/>
                <a:gd name="T19" fmla="*/ 249 h 607"/>
                <a:gd name="T20" fmla="*/ 954 w 1163"/>
                <a:gd name="T21" fmla="*/ 204 h 607"/>
                <a:gd name="T22" fmla="*/ 916 w 1163"/>
                <a:gd name="T23" fmla="*/ 171 h 607"/>
                <a:gd name="T24" fmla="*/ 870 w 1163"/>
                <a:gd name="T25" fmla="*/ 145 h 607"/>
                <a:gd name="T26" fmla="*/ 817 w 1163"/>
                <a:gd name="T27" fmla="*/ 129 h 607"/>
                <a:gd name="T28" fmla="*/ 760 w 1163"/>
                <a:gd name="T29" fmla="*/ 119 h 607"/>
                <a:gd name="T30" fmla="*/ 598 w 1163"/>
                <a:gd name="T31" fmla="*/ 111 h 607"/>
                <a:gd name="T32" fmla="*/ 444 w 1163"/>
                <a:gd name="T33" fmla="*/ 114 h 607"/>
                <a:gd name="T34" fmla="*/ 334 w 1163"/>
                <a:gd name="T35" fmla="*/ 125 h 607"/>
                <a:gd name="T36" fmla="*/ 235 w 1163"/>
                <a:gd name="T37" fmla="*/ 141 h 607"/>
                <a:gd name="T38" fmla="*/ 110 w 1163"/>
                <a:gd name="T39" fmla="*/ 169 h 607"/>
                <a:gd name="T40" fmla="*/ 13 w 1163"/>
                <a:gd name="T41" fmla="*/ 47 h 607"/>
                <a:gd name="T42" fmla="*/ 112 w 1163"/>
                <a:gd name="T43" fmla="*/ 28 h 607"/>
                <a:gd name="T44" fmla="*/ 238 w 1163"/>
                <a:gd name="T45" fmla="*/ 11 h 607"/>
                <a:gd name="T46" fmla="*/ 396 w 1163"/>
                <a:gd name="T47" fmla="*/ 1 h 607"/>
                <a:gd name="T48" fmla="*/ 546 w 1163"/>
                <a:gd name="T49" fmla="*/ 3 h 607"/>
                <a:gd name="T50" fmla="*/ 640 w 1163"/>
                <a:gd name="T51" fmla="*/ 11 h 607"/>
                <a:gd name="T52" fmla="*/ 734 w 1163"/>
                <a:gd name="T53" fmla="*/ 25 h 607"/>
                <a:gd name="T54" fmla="*/ 821 w 1163"/>
                <a:gd name="T55" fmla="*/ 42 h 607"/>
                <a:gd name="T56" fmla="*/ 903 w 1163"/>
                <a:gd name="T57" fmla="*/ 66 h 607"/>
                <a:gd name="T58" fmla="*/ 975 w 1163"/>
                <a:gd name="T59" fmla="*/ 93 h 607"/>
                <a:gd name="T60" fmla="*/ 1037 w 1163"/>
                <a:gd name="T61" fmla="*/ 127 h 607"/>
                <a:gd name="T62" fmla="*/ 1089 w 1163"/>
                <a:gd name="T63" fmla="*/ 166 h 607"/>
                <a:gd name="T64" fmla="*/ 1128 w 1163"/>
                <a:gd name="T65" fmla="*/ 211 h 607"/>
                <a:gd name="T66" fmla="*/ 1153 w 1163"/>
                <a:gd name="T67" fmla="*/ 262 h 607"/>
                <a:gd name="T68" fmla="*/ 1163 w 1163"/>
                <a:gd name="T69" fmla="*/ 320 h 607"/>
                <a:gd name="T70" fmla="*/ 1155 w 1163"/>
                <a:gd name="T71" fmla="*/ 385 h 607"/>
                <a:gd name="T72" fmla="*/ 1131 w 1163"/>
                <a:gd name="T73" fmla="*/ 455 h 607"/>
                <a:gd name="T74" fmla="*/ 1095 w 1163"/>
                <a:gd name="T75" fmla="*/ 514 h 607"/>
                <a:gd name="T76" fmla="*/ 1054 w 1163"/>
                <a:gd name="T77" fmla="*/ 559 h 607"/>
                <a:gd name="T78" fmla="*/ 1006 w 1163"/>
                <a:gd name="T79" fmla="*/ 588 h 607"/>
                <a:gd name="T80" fmla="*/ 954 w 1163"/>
                <a:gd name="T81" fmla="*/ 604 h 607"/>
                <a:gd name="T82" fmla="*/ 901 w 1163"/>
                <a:gd name="T83" fmla="*/ 607 h 607"/>
                <a:gd name="T84" fmla="*/ 848 w 1163"/>
                <a:gd name="T85" fmla="*/ 599 h 607"/>
                <a:gd name="T86" fmla="*/ 796 w 1163"/>
                <a:gd name="T87" fmla="*/ 579 h 607"/>
                <a:gd name="T88" fmla="*/ 748 w 1163"/>
                <a:gd name="T89" fmla="*/ 551 h 607"/>
                <a:gd name="T90" fmla="*/ 706 w 1163"/>
                <a:gd name="T91" fmla="*/ 513 h 607"/>
                <a:gd name="T92" fmla="*/ 670 w 1163"/>
                <a:gd name="T93" fmla="*/ 46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63" h="607">
                  <a:moveTo>
                    <a:pt x="660" y="452"/>
                  </a:moveTo>
                  <a:lnTo>
                    <a:pt x="675" y="458"/>
                  </a:lnTo>
                  <a:lnTo>
                    <a:pt x="713" y="472"/>
                  </a:lnTo>
                  <a:lnTo>
                    <a:pt x="740" y="481"/>
                  </a:lnTo>
                  <a:lnTo>
                    <a:pt x="768" y="489"/>
                  </a:lnTo>
                  <a:lnTo>
                    <a:pt x="784" y="492"/>
                  </a:lnTo>
                  <a:lnTo>
                    <a:pt x="799" y="495"/>
                  </a:lnTo>
                  <a:lnTo>
                    <a:pt x="815" y="498"/>
                  </a:lnTo>
                  <a:lnTo>
                    <a:pt x="830" y="499"/>
                  </a:lnTo>
                  <a:lnTo>
                    <a:pt x="847" y="500"/>
                  </a:lnTo>
                  <a:lnTo>
                    <a:pt x="862" y="501"/>
                  </a:lnTo>
                  <a:lnTo>
                    <a:pt x="878" y="500"/>
                  </a:lnTo>
                  <a:lnTo>
                    <a:pt x="894" y="498"/>
                  </a:lnTo>
                  <a:lnTo>
                    <a:pt x="908" y="495"/>
                  </a:lnTo>
                  <a:lnTo>
                    <a:pt x="922" y="491"/>
                  </a:lnTo>
                  <a:lnTo>
                    <a:pt x="935" y="485"/>
                  </a:lnTo>
                  <a:lnTo>
                    <a:pt x="948" y="478"/>
                  </a:lnTo>
                  <a:lnTo>
                    <a:pt x="959" y="468"/>
                  </a:lnTo>
                  <a:lnTo>
                    <a:pt x="969" y="457"/>
                  </a:lnTo>
                  <a:lnTo>
                    <a:pt x="978" y="445"/>
                  </a:lnTo>
                  <a:lnTo>
                    <a:pt x="986" y="431"/>
                  </a:lnTo>
                  <a:lnTo>
                    <a:pt x="992" y="414"/>
                  </a:lnTo>
                  <a:lnTo>
                    <a:pt x="998" y="396"/>
                  </a:lnTo>
                  <a:lnTo>
                    <a:pt x="1000" y="375"/>
                  </a:lnTo>
                  <a:lnTo>
                    <a:pt x="1001" y="351"/>
                  </a:lnTo>
                  <a:lnTo>
                    <a:pt x="1000" y="328"/>
                  </a:lnTo>
                  <a:lnTo>
                    <a:pt x="998" y="306"/>
                  </a:lnTo>
                  <a:lnTo>
                    <a:pt x="993" y="286"/>
                  </a:lnTo>
                  <a:lnTo>
                    <a:pt x="988" y="267"/>
                  </a:lnTo>
                  <a:lnTo>
                    <a:pt x="981" y="249"/>
                  </a:lnTo>
                  <a:lnTo>
                    <a:pt x="974" y="233"/>
                  </a:lnTo>
                  <a:lnTo>
                    <a:pt x="964" y="218"/>
                  </a:lnTo>
                  <a:lnTo>
                    <a:pt x="954" y="204"/>
                  </a:lnTo>
                  <a:lnTo>
                    <a:pt x="942" y="192"/>
                  </a:lnTo>
                  <a:lnTo>
                    <a:pt x="929" y="181"/>
                  </a:lnTo>
                  <a:lnTo>
                    <a:pt x="916" y="171"/>
                  </a:lnTo>
                  <a:lnTo>
                    <a:pt x="902" y="162"/>
                  </a:lnTo>
                  <a:lnTo>
                    <a:pt x="886" y="153"/>
                  </a:lnTo>
                  <a:lnTo>
                    <a:pt x="870" y="145"/>
                  </a:lnTo>
                  <a:lnTo>
                    <a:pt x="853" y="139"/>
                  </a:lnTo>
                  <a:lnTo>
                    <a:pt x="835" y="134"/>
                  </a:lnTo>
                  <a:lnTo>
                    <a:pt x="817" y="129"/>
                  </a:lnTo>
                  <a:lnTo>
                    <a:pt x="799" y="125"/>
                  </a:lnTo>
                  <a:lnTo>
                    <a:pt x="779" y="122"/>
                  </a:lnTo>
                  <a:lnTo>
                    <a:pt x="760" y="119"/>
                  </a:lnTo>
                  <a:lnTo>
                    <a:pt x="720" y="115"/>
                  </a:lnTo>
                  <a:lnTo>
                    <a:pt x="680" y="113"/>
                  </a:lnTo>
                  <a:lnTo>
                    <a:pt x="598" y="111"/>
                  </a:lnTo>
                  <a:lnTo>
                    <a:pt x="521" y="112"/>
                  </a:lnTo>
                  <a:lnTo>
                    <a:pt x="483" y="112"/>
                  </a:lnTo>
                  <a:lnTo>
                    <a:pt x="444" y="114"/>
                  </a:lnTo>
                  <a:lnTo>
                    <a:pt x="407" y="117"/>
                  </a:lnTo>
                  <a:lnTo>
                    <a:pt x="370" y="121"/>
                  </a:lnTo>
                  <a:lnTo>
                    <a:pt x="334" y="125"/>
                  </a:lnTo>
                  <a:lnTo>
                    <a:pt x="299" y="130"/>
                  </a:lnTo>
                  <a:lnTo>
                    <a:pt x="266" y="136"/>
                  </a:lnTo>
                  <a:lnTo>
                    <a:pt x="235" y="141"/>
                  </a:lnTo>
                  <a:lnTo>
                    <a:pt x="180" y="152"/>
                  </a:lnTo>
                  <a:lnTo>
                    <a:pt x="137" y="162"/>
                  </a:lnTo>
                  <a:lnTo>
                    <a:pt x="110" y="169"/>
                  </a:lnTo>
                  <a:lnTo>
                    <a:pt x="100" y="172"/>
                  </a:lnTo>
                  <a:lnTo>
                    <a:pt x="0" y="52"/>
                  </a:lnTo>
                  <a:lnTo>
                    <a:pt x="13" y="47"/>
                  </a:lnTo>
                  <a:lnTo>
                    <a:pt x="52" y="39"/>
                  </a:lnTo>
                  <a:lnTo>
                    <a:pt x="79" y="34"/>
                  </a:lnTo>
                  <a:lnTo>
                    <a:pt x="112" y="28"/>
                  </a:lnTo>
                  <a:lnTo>
                    <a:pt x="150" y="22"/>
                  </a:lnTo>
                  <a:lnTo>
                    <a:pt x="192" y="16"/>
                  </a:lnTo>
                  <a:lnTo>
                    <a:pt x="238" y="11"/>
                  </a:lnTo>
                  <a:lnTo>
                    <a:pt x="288" y="7"/>
                  </a:lnTo>
                  <a:lnTo>
                    <a:pt x="341" y="3"/>
                  </a:lnTo>
                  <a:lnTo>
                    <a:pt x="396" y="1"/>
                  </a:lnTo>
                  <a:lnTo>
                    <a:pt x="454" y="0"/>
                  </a:lnTo>
                  <a:lnTo>
                    <a:pt x="515" y="2"/>
                  </a:lnTo>
                  <a:lnTo>
                    <a:pt x="546" y="3"/>
                  </a:lnTo>
                  <a:lnTo>
                    <a:pt x="577" y="5"/>
                  </a:lnTo>
                  <a:lnTo>
                    <a:pt x="608" y="8"/>
                  </a:lnTo>
                  <a:lnTo>
                    <a:pt x="640" y="11"/>
                  </a:lnTo>
                  <a:lnTo>
                    <a:pt x="671" y="15"/>
                  </a:lnTo>
                  <a:lnTo>
                    <a:pt x="703" y="20"/>
                  </a:lnTo>
                  <a:lnTo>
                    <a:pt x="734" y="25"/>
                  </a:lnTo>
                  <a:lnTo>
                    <a:pt x="764" y="30"/>
                  </a:lnTo>
                  <a:lnTo>
                    <a:pt x="793" y="36"/>
                  </a:lnTo>
                  <a:lnTo>
                    <a:pt x="821" y="42"/>
                  </a:lnTo>
                  <a:lnTo>
                    <a:pt x="850" y="50"/>
                  </a:lnTo>
                  <a:lnTo>
                    <a:pt x="876" y="57"/>
                  </a:lnTo>
                  <a:lnTo>
                    <a:pt x="903" y="66"/>
                  </a:lnTo>
                  <a:lnTo>
                    <a:pt x="927" y="74"/>
                  </a:lnTo>
                  <a:lnTo>
                    <a:pt x="952" y="83"/>
                  </a:lnTo>
                  <a:lnTo>
                    <a:pt x="975" y="93"/>
                  </a:lnTo>
                  <a:lnTo>
                    <a:pt x="996" y="104"/>
                  </a:lnTo>
                  <a:lnTo>
                    <a:pt x="1018" y="115"/>
                  </a:lnTo>
                  <a:lnTo>
                    <a:pt x="1037" y="127"/>
                  </a:lnTo>
                  <a:lnTo>
                    <a:pt x="1056" y="139"/>
                  </a:lnTo>
                  <a:lnTo>
                    <a:pt x="1073" y="151"/>
                  </a:lnTo>
                  <a:lnTo>
                    <a:pt x="1089" y="166"/>
                  </a:lnTo>
                  <a:lnTo>
                    <a:pt x="1103" y="180"/>
                  </a:lnTo>
                  <a:lnTo>
                    <a:pt x="1117" y="195"/>
                  </a:lnTo>
                  <a:lnTo>
                    <a:pt x="1128" y="211"/>
                  </a:lnTo>
                  <a:lnTo>
                    <a:pt x="1138" y="227"/>
                  </a:lnTo>
                  <a:lnTo>
                    <a:pt x="1146" y="244"/>
                  </a:lnTo>
                  <a:lnTo>
                    <a:pt x="1153" y="262"/>
                  </a:lnTo>
                  <a:lnTo>
                    <a:pt x="1158" y="281"/>
                  </a:lnTo>
                  <a:lnTo>
                    <a:pt x="1162" y="299"/>
                  </a:lnTo>
                  <a:lnTo>
                    <a:pt x="1163" y="320"/>
                  </a:lnTo>
                  <a:lnTo>
                    <a:pt x="1163" y="341"/>
                  </a:lnTo>
                  <a:lnTo>
                    <a:pt x="1160" y="362"/>
                  </a:lnTo>
                  <a:lnTo>
                    <a:pt x="1155" y="385"/>
                  </a:lnTo>
                  <a:lnTo>
                    <a:pt x="1149" y="408"/>
                  </a:lnTo>
                  <a:lnTo>
                    <a:pt x="1141" y="432"/>
                  </a:lnTo>
                  <a:lnTo>
                    <a:pt x="1131" y="455"/>
                  </a:lnTo>
                  <a:lnTo>
                    <a:pt x="1120" y="477"/>
                  </a:lnTo>
                  <a:lnTo>
                    <a:pt x="1109" y="497"/>
                  </a:lnTo>
                  <a:lnTo>
                    <a:pt x="1095" y="514"/>
                  </a:lnTo>
                  <a:lnTo>
                    <a:pt x="1082" y="532"/>
                  </a:lnTo>
                  <a:lnTo>
                    <a:pt x="1068" y="546"/>
                  </a:lnTo>
                  <a:lnTo>
                    <a:pt x="1054" y="559"/>
                  </a:lnTo>
                  <a:lnTo>
                    <a:pt x="1038" y="570"/>
                  </a:lnTo>
                  <a:lnTo>
                    <a:pt x="1022" y="579"/>
                  </a:lnTo>
                  <a:lnTo>
                    <a:pt x="1006" y="588"/>
                  </a:lnTo>
                  <a:lnTo>
                    <a:pt x="988" y="595"/>
                  </a:lnTo>
                  <a:lnTo>
                    <a:pt x="971" y="600"/>
                  </a:lnTo>
                  <a:lnTo>
                    <a:pt x="954" y="604"/>
                  </a:lnTo>
                  <a:lnTo>
                    <a:pt x="936" y="606"/>
                  </a:lnTo>
                  <a:lnTo>
                    <a:pt x="918" y="607"/>
                  </a:lnTo>
                  <a:lnTo>
                    <a:pt x="901" y="607"/>
                  </a:lnTo>
                  <a:lnTo>
                    <a:pt x="882" y="605"/>
                  </a:lnTo>
                  <a:lnTo>
                    <a:pt x="865" y="603"/>
                  </a:lnTo>
                  <a:lnTo>
                    <a:pt x="848" y="599"/>
                  </a:lnTo>
                  <a:lnTo>
                    <a:pt x="830" y="594"/>
                  </a:lnTo>
                  <a:lnTo>
                    <a:pt x="813" y="587"/>
                  </a:lnTo>
                  <a:lnTo>
                    <a:pt x="796" y="579"/>
                  </a:lnTo>
                  <a:lnTo>
                    <a:pt x="779" y="571"/>
                  </a:lnTo>
                  <a:lnTo>
                    <a:pt x="764" y="561"/>
                  </a:lnTo>
                  <a:lnTo>
                    <a:pt x="748" y="551"/>
                  </a:lnTo>
                  <a:lnTo>
                    <a:pt x="734" y="539"/>
                  </a:lnTo>
                  <a:lnTo>
                    <a:pt x="719" y="526"/>
                  </a:lnTo>
                  <a:lnTo>
                    <a:pt x="706" y="513"/>
                  </a:lnTo>
                  <a:lnTo>
                    <a:pt x="693" y="499"/>
                  </a:lnTo>
                  <a:lnTo>
                    <a:pt x="682" y="484"/>
                  </a:lnTo>
                  <a:lnTo>
                    <a:pt x="670" y="468"/>
                  </a:lnTo>
                  <a:lnTo>
                    <a:pt x="660" y="452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56"/>
            <p:cNvSpPr>
              <a:spLocks/>
            </p:cNvSpPr>
            <p:nvPr/>
          </p:nvSpPr>
          <p:spPr bwMode="auto">
            <a:xfrm>
              <a:off x="3367088" y="4470401"/>
              <a:ext cx="44450" cy="79375"/>
            </a:xfrm>
            <a:custGeom>
              <a:avLst/>
              <a:gdLst>
                <a:gd name="T0" fmla="*/ 386 w 419"/>
                <a:gd name="T1" fmla="*/ 11 h 741"/>
                <a:gd name="T2" fmla="*/ 400 w 419"/>
                <a:gd name="T3" fmla="*/ 67 h 741"/>
                <a:gd name="T4" fmla="*/ 409 w 419"/>
                <a:gd name="T5" fmla="*/ 124 h 741"/>
                <a:gd name="T6" fmla="*/ 417 w 419"/>
                <a:gd name="T7" fmla="*/ 193 h 741"/>
                <a:gd name="T8" fmla="*/ 419 w 419"/>
                <a:gd name="T9" fmla="*/ 271 h 741"/>
                <a:gd name="T10" fmla="*/ 416 w 419"/>
                <a:gd name="T11" fmla="*/ 333 h 741"/>
                <a:gd name="T12" fmla="*/ 410 w 419"/>
                <a:gd name="T13" fmla="*/ 375 h 741"/>
                <a:gd name="T14" fmla="*/ 402 w 419"/>
                <a:gd name="T15" fmla="*/ 418 h 741"/>
                <a:gd name="T16" fmla="*/ 390 w 419"/>
                <a:gd name="T17" fmla="*/ 459 h 741"/>
                <a:gd name="T18" fmla="*/ 369 w 419"/>
                <a:gd name="T19" fmla="*/ 518 h 741"/>
                <a:gd name="T20" fmla="*/ 341 w 419"/>
                <a:gd name="T21" fmla="*/ 579 h 741"/>
                <a:gd name="T22" fmla="*/ 315 w 419"/>
                <a:gd name="T23" fmla="*/ 619 h 741"/>
                <a:gd name="T24" fmla="*/ 294 w 419"/>
                <a:gd name="T25" fmla="*/ 645 h 741"/>
                <a:gd name="T26" fmla="*/ 274 w 419"/>
                <a:gd name="T27" fmla="*/ 658 h 741"/>
                <a:gd name="T28" fmla="*/ 260 w 419"/>
                <a:gd name="T29" fmla="*/ 663 h 741"/>
                <a:gd name="T30" fmla="*/ 246 w 419"/>
                <a:gd name="T31" fmla="*/ 662 h 741"/>
                <a:gd name="T32" fmla="*/ 3 w 419"/>
                <a:gd name="T33" fmla="*/ 741 h 741"/>
                <a:gd name="T34" fmla="*/ 0 w 419"/>
                <a:gd name="T35" fmla="*/ 734 h 741"/>
                <a:gd name="T36" fmla="*/ 1 w 419"/>
                <a:gd name="T37" fmla="*/ 724 h 741"/>
                <a:gd name="T38" fmla="*/ 8 w 419"/>
                <a:gd name="T39" fmla="*/ 708 h 741"/>
                <a:gd name="T40" fmla="*/ 25 w 419"/>
                <a:gd name="T41" fmla="*/ 683 h 741"/>
                <a:gd name="T42" fmla="*/ 54 w 419"/>
                <a:gd name="T43" fmla="*/ 648 h 741"/>
                <a:gd name="T44" fmla="*/ 99 w 419"/>
                <a:gd name="T45" fmla="*/ 601 h 741"/>
                <a:gd name="T46" fmla="*/ 163 w 419"/>
                <a:gd name="T47" fmla="*/ 540 h 741"/>
                <a:gd name="T48" fmla="*/ 198 w 419"/>
                <a:gd name="T49" fmla="*/ 504 h 741"/>
                <a:gd name="T50" fmla="*/ 225 w 419"/>
                <a:gd name="T51" fmla="*/ 466 h 741"/>
                <a:gd name="T52" fmla="*/ 248 w 419"/>
                <a:gd name="T53" fmla="*/ 425 h 741"/>
                <a:gd name="T54" fmla="*/ 265 w 419"/>
                <a:gd name="T55" fmla="*/ 383 h 741"/>
                <a:gd name="T56" fmla="*/ 278 w 419"/>
                <a:gd name="T57" fmla="*/ 339 h 741"/>
                <a:gd name="T58" fmla="*/ 290 w 419"/>
                <a:gd name="T59" fmla="*/ 295 h 741"/>
                <a:gd name="T60" fmla="*/ 304 w 419"/>
                <a:gd name="T61" fmla="*/ 210 h 741"/>
                <a:gd name="T62" fmla="*/ 314 w 419"/>
                <a:gd name="T63" fmla="*/ 132 h 741"/>
                <a:gd name="T64" fmla="*/ 319 w 419"/>
                <a:gd name="T65" fmla="*/ 98 h 741"/>
                <a:gd name="T66" fmla="*/ 326 w 419"/>
                <a:gd name="T67" fmla="*/ 67 h 741"/>
                <a:gd name="T68" fmla="*/ 335 w 419"/>
                <a:gd name="T69" fmla="*/ 41 h 741"/>
                <a:gd name="T70" fmla="*/ 348 w 419"/>
                <a:gd name="T71" fmla="*/ 21 h 741"/>
                <a:gd name="T72" fmla="*/ 363 w 419"/>
                <a:gd name="T73" fmla="*/ 7 h 741"/>
                <a:gd name="T74" fmla="*/ 383 w 419"/>
                <a:gd name="T75" fmla="*/ 0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19" h="741">
                  <a:moveTo>
                    <a:pt x="383" y="0"/>
                  </a:moveTo>
                  <a:lnTo>
                    <a:pt x="386" y="11"/>
                  </a:lnTo>
                  <a:lnTo>
                    <a:pt x="395" y="43"/>
                  </a:lnTo>
                  <a:lnTo>
                    <a:pt x="400" y="67"/>
                  </a:lnTo>
                  <a:lnTo>
                    <a:pt x="405" y="93"/>
                  </a:lnTo>
                  <a:lnTo>
                    <a:pt x="409" y="124"/>
                  </a:lnTo>
                  <a:lnTo>
                    <a:pt x="414" y="158"/>
                  </a:lnTo>
                  <a:lnTo>
                    <a:pt x="417" y="193"/>
                  </a:lnTo>
                  <a:lnTo>
                    <a:pt x="419" y="231"/>
                  </a:lnTo>
                  <a:lnTo>
                    <a:pt x="419" y="271"/>
                  </a:lnTo>
                  <a:lnTo>
                    <a:pt x="417" y="313"/>
                  </a:lnTo>
                  <a:lnTo>
                    <a:pt x="416" y="333"/>
                  </a:lnTo>
                  <a:lnTo>
                    <a:pt x="413" y="354"/>
                  </a:lnTo>
                  <a:lnTo>
                    <a:pt x="410" y="375"/>
                  </a:lnTo>
                  <a:lnTo>
                    <a:pt x="407" y="396"/>
                  </a:lnTo>
                  <a:lnTo>
                    <a:pt x="402" y="418"/>
                  </a:lnTo>
                  <a:lnTo>
                    <a:pt x="397" y="439"/>
                  </a:lnTo>
                  <a:lnTo>
                    <a:pt x="390" y="459"/>
                  </a:lnTo>
                  <a:lnTo>
                    <a:pt x="383" y="480"/>
                  </a:lnTo>
                  <a:lnTo>
                    <a:pt x="369" y="518"/>
                  </a:lnTo>
                  <a:lnTo>
                    <a:pt x="355" y="551"/>
                  </a:lnTo>
                  <a:lnTo>
                    <a:pt x="341" y="579"/>
                  </a:lnTo>
                  <a:lnTo>
                    <a:pt x="327" y="601"/>
                  </a:lnTo>
                  <a:lnTo>
                    <a:pt x="315" y="619"/>
                  </a:lnTo>
                  <a:lnTo>
                    <a:pt x="304" y="634"/>
                  </a:lnTo>
                  <a:lnTo>
                    <a:pt x="294" y="645"/>
                  </a:lnTo>
                  <a:lnTo>
                    <a:pt x="283" y="653"/>
                  </a:lnTo>
                  <a:lnTo>
                    <a:pt x="274" y="658"/>
                  </a:lnTo>
                  <a:lnTo>
                    <a:pt x="266" y="661"/>
                  </a:lnTo>
                  <a:lnTo>
                    <a:pt x="260" y="663"/>
                  </a:lnTo>
                  <a:lnTo>
                    <a:pt x="254" y="663"/>
                  </a:lnTo>
                  <a:lnTo>
                    <a:pt x="246" y="662"/>
                  </a:lnTo>
                  <a:lnTo>
                    <a:pt x="244" y="660"/>
                  </a:lnTo>
                  <a:lnTo>
                    <a:pt x="3" y="741"/>
                  </a:lnTo>
                  <a:lnTo>
                    <a:pt x="2" y="740"/>
                  </a:lnTo>
                  <a:lnTo>
                    <a:pt x="0" y="734"/>
                  </a:lnTo>
                  <a:lnTo>
                    <a:pt x="0" y="730"/>
                  </a:lnTo>
                  <a:lnTo>
                    <a:pt x="1" y="724"/>
                  </a:lnTo>
                  <a:lnTo>
                    <a:pt x="3" y="717"/>
                  </a:lnTo>
                  <a:lnTo>
                    <a:pt x="8" y="708"/>
                  </a:lnTo>
                  <a:lnTo>
                    <a:pt x="15" y="697"/>
                  </a:lnTo>
                  <a:lnTo>
                    <a:pt x="25" y="683"/>
                  </a:lnTo>
                  <a:lnTo>
                    <a:pt x="38" y="666"/>
                  </a:lnTo>
                  <a:lnTo>
                    <a:pt x="54" y="648"/>
                  </a:lnTo>
                  <a:lnTo>
                    <a:pt x="75" y="625"/>
                  </a:lnTo>
                  <a:lnTo>
                    <a:pt x="99" y="601"/>
                  </a:lnTo>
                  <a:lnTo>
                    <a:pt x="129" y="572"/>
                  </a:lnTo>
                  <a:lnTo>
                    <a:pt x="163" y="540"/>
                  </a:lnTo>
                  <a:lnTo>
                    <a:pt x="182" y="522"/>
                  </a:lnTo>
                  <a:lnTo>
                    <a:pt x="198" y="504"/>
                  </a:lnTo>
                  <a:lnTo>
                    <a:pt x="212" y="486"/>
                  </a:lnTo>
                  <a:lnTo>
                    <a:pt x="225" y="466"/>
                  </a:lnTo>
                  <a:lnTo>
                    <a:pt x="237" y="446"/>
                  </a:lnTo>
                  <a:lnTo>
                    <a:pt x="248" y="425"/>
                  </a:lnTo>
                  <a:lnTo>
                    <a:pt x="257" y="404"/>
                  </a:lnTo>
                  <a:lnTo>
                    <a:pt x="265" y="383"/>
                  </a:lnTo>
                  <a:lnTo>
                    <a:pt x="272" y="360"/>
                  </a:lnTo>
                  <a:lnTo>
                    <a:pt x="278" y="339"/>
                  </a:lnTo>
                  <a:lnTo>
                    <a:pt x="284" y="317"/>
                  </a:lnTo>
                  <a:lnTo>
                    <a:pt x="290" y="295"/>
                  </a:lnTo>
                  <a:lnTo>
                    <a:pt x="297" y="251"/>
                  </a:lnTo>
                  <a:lnTo>
                    <a:pt x="304" y="210"/>
                  </a:lnTo>
                  <a:lnTo>
                    <a:pt x="309" y="170"/>
                  </a:lnTo>
                  <a:lnTo>
                    <a:pt x="314" y="132"/>
                  </a:lnTo>
                  <a:lnTo>
                    <a:pt x="316" y="114"/>
                  </a:lnTo>
                  <a:lnTo>
                    <a:pt x="319" y="98"/>
                  </a:lnTo>
                  <a:lnTo>
                    <a:pt x="323" y="81"/>
                  </a:lnTo>
                  <a:lnTo>
                    <a:pt x="326" y="67"/>
                  </a:lnTo>
                  <a:lnTo>
                    <a:pt x="330" y="54"/>
                  </a:lnTo>
                  <a:lnTo>
                    <a:pt x="335" y="41"/>
                  </a:lnTo>
                  <a:lnTo>
                    <a:pt x="342" y="30"/>
                  </a:lnTo>
                  <a:lnTo>
                    <a:pt x="348" y="21"/>
                  </a:lnTo>
                  <a:lnTo>
                    <a:pt x="355" y="13"/>
                  </a:lnTo>
                  <a:lnTo>
                    <a:pt x="363" y="7"/>
                  </a:lnTo>
                  <a:lnTo>
                    <a:pt x="373" y="3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57"/>
            <p:cNvSpPr>
              <a:spLocks/>
            </p:cNvSpPr>
            <p:nvPr/>
          </p:nvSpPr>
          <p:spPr bwMode="auto">
            <a:xfrm>
              <a:off x="3375025" y="4527551"/>
              <a:ext cx="88900" cy="26988"/>
            </a:xfrm>
            <a:custGeom>
              <a:avLst/>
              <a:gdLst>
                <a:gd name="T0" fmla="*/ 0 w 841"/>
                <a:gd name="T1" fmla="*/ 201 h 244"/>
                <a:gd name="T2" fmla="*/ 841 w 841"/>
                <a:gd name="T3" fmla="*/ 0 h 244"/>
                <a:gd name="T4" fmla="*/ 831 w 841"/>
                <a:gd name="T5" fmla="*/ 10 h 244"/>
                <a:gd name="T6" fmla="*/ 801 w 841"/>
                <a:gd name="T7" fmla="*/ 34 h 244"/>
                <a:gd name="T8" fmla="*/ 781 w 841"/>
                <a:gd name="T9" fmla="*/ 52 h 244"/>
                <a:gd name="T10" fmla="*/ 758 w 841"/>
                <a:gd name="T11" fmla="*/ 71 h 244"/>
                <a:gd name="T12" fmla="*/ 732 w 841"/>
                <a:gd name="T13" fmla="*/ 92 h 244"/>
                <a:gd name="T14" fmla="*/ 703 w 841"/>
                <a:gd name="T15" fmla="*/ 113 h 244"/>
                <a:gd name="T16" fmla="*/ 674 w 841"/>
                <a:gd name="T17" fmla="*/ 134 h 244"/>
                <a:gd name="T18" fmla="*/ 642 w 841"/>
                <a:gd name="T19" fmla="*/ 156 h 244"/>
                <a:gd name="T20" fmla="*/ 611 w 841"/>
                <a:gd name="T21" fmla="*/ 176 h 244"/>
                <a:gd name="T22" fmla="*/ 579 w 841"/>
                <a:gd name="T23" fmla="*/ 194 h 244"/>
                <a:gd name="T24" fmla="*/ 564 w 841"/>
                <a:gd name="T25" fmla="*/ 203 h 244"/>
                <a:gd name="T26" fmla="*/ 548 w 841"/>
                <a:gd name="T27" fmla="*/ 211 h 244"/>
                <a:gd name="T28" fmla="*/ 532 w 841"/>
                <a:gd name="T29" fmla="*/ 218 h 244"/>
                <a:gd name="T30" fmla="*/ 517 w 841"/>
                <a:gd name="T31" fmla="*/ 224 h 244"/>
                <a:gd name="T32" fmla="*/ 503 w 841"/>
                <a:gd name="T33" fmla="*/ 230 h 244"/>
                <a:gd name="T34" fmla="*/ 488 w 841"/>
                <a:gd name="T35" fmla="*/ 234 h 244"/>
                <a:gd name="T36" fmla="*/ 474 w 841"/>
                <a:gd name="T37" fmla="*/ 238 h 244"/>
                <a:gd name="T38" fmla="*/ 461 w 841"/>
                <a:gd name="T39" fmla="*/ 240 h 244"/>
                <a:gd name="T40" fmla="*/ 432 w 841"/>
                <a:gd name="T41" fmla="*/ 243 h 244"/>
                <a:gd name="T42" fmla="*/ 401 w 841"/>
                <a:gd name="T43" fmla="*/ 244 h 244"/>
                <a:gd name="T44" fmla="*/ 366 w 841"/>
                <a:gd name="T45" fmla="*/ 244 h 244"/>
                <a:gd name="T46" fmla="*/ 329 w 841"/>
                <a:gd name="T47" fmla="*/ 242 h 244"/>
                <a:gd name="T48" fmla="*/ 292 w 841"/>
                <a:gd name="T49" fmla="*/ 240 h 244"/>
                <a:gd name="T50" fmla="*/ 253 w 841"/>
                <a:gd name="T51" fmla="*/ 236 h 244"/>
                <a:gd name="T52" fmla="*/ 215 w 841"/>
                <a:gd name="T53" fmla="*/ 233 h 244"/>
                <a:gd name="T54" fmla="*/ 178 w 841"/>
                <a:gd name="T55" fmla="*/ 228 h 244"/>
                <a:gd name="T56" fmla="*/ 108 w 841"/>
                <a:gd name="T57" fmla="*/ 219 h 244"/>
                <a:gd name="T58" fmla="*/ 52 w 841"/>
                <a:gd name="T59" fmla="*/ 210 h 244"/>
                <a:gd name="T60" fmla="*/ 15 w 841"/>
                <a:gd name="T61" fmla="*/ 203 h 244"/>
                <a:gd name="T62" fmla="*/ 0 w 841"/>
                <a:gd name="T63" fmla="*/ 201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41" h="244">
                  <a:moveTo>
                    <a:pt x="0" y="201"/>
                  </a:moveTo>
                  <a:lnTo>
                    <a:pt x="841" y="0"/>
                  </a:lnTo>
                  <a:lnTo>
                    <a:pt x="831" y="10"/>
                  </a:lnTo>
                  <a:lnTo>
                    <a:pt x="801" y="34"/>
                  </a:lnTo>
                  <a:lnTo>
                    <a:pt x="781" y="52"/>
                  </a:lnTo>
                  <a:lnTo>
                    <a:pt x="758" y="71"/>
                  </a:lnTo>
                  <a:lnTo>
                    <a:pt x="732" y="92"/>
                  </a:lnTo>
                  <a:lnTo>
                    <a:pt x="703" y="113"/>
                  </a:lnTo>
                  <a:lnTo>
                    <a:pt x="674" y="134"/>
                  </a:lnTo>
                  <a:lnTo>
                    <a:pt x="642" y="156"/>
                  </a:lnTo>
                  <a:lnTo>
                    <a:pt x="611" y="176"/>
                  </a:lnTo>
                  <a:lnTo>
                    <a:pt x="579" y="194"/>
                  </a:lnTo>
                  <a:lnTo>
                    <a:pt x="564" y="203"/>
                  </a:lnTo>
                  <a:lnTo>
                    <a:pt x="548" y="211"/>
                  </a:lnTo>
                  <a:lnTo>
                    <a:pt x="532" y="218"/>
                  </a:lnTo>
                  <a:lnTo>
                    <a:pt x="517" y="224"/>
                  </a:lnTo>
                  <a:lnTo>
                    <a:pt x="503" y="230"/>
                  </a:lnTo>
                  <a:lnTo>
                    <a:pt x="488" y="234"/>
                  </a:lnTo>
                  <a:lnTo>
                    <a:pt x="474" y="238"/>
                  </a:lnTo>
                  <a:lnTo>
                    <a:pt x="461" y="240"/>
                  </a:lnTo>
                  <a:lnTo>
                    <a:pt x="432" y="243"/>
                  </a:lnTo>
                  <a:lnTo>
                    <a:pt x="401" y="244"/>
                  </a:lnTo>
                  <a:lnTo>
                    <a:pt x="366" y="244"/>
                  </a:lnTo>
                  <a:lnTo>
                    <a:pt x="329" y="242"/>
                  </a:lnTo>
                  <a:lnTo>
                    <a:pt x="292" y="240"/>
                  </a:lnTo>
                  <a:lnTo>
                    <a:pt x="253" y="236"/>
                  </a:lnTo>
                  <a:lnTo>
                    <a:pt x="215" y="233"/>
                  </a:lnTo>
                  <a:lnTo>
                    <a:pt x="178" y="228"/>
                  </a:lnTo>
                  <a:lnTo>
                    <a:pt x="108" y="219"/>
                  </a:lnTo>
                  <a:lnTo>
                    <a:pt x="52" y="210"/>
                  </a:lnTo>
                  <a:lnTo>
                    <a:pt x="15" y="203"/>
                  </a:lnTo>
                  <a:lnTo>
                    <a:pt x="0" y="201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58"/>
            <p:cNvSpPr>
              <a:spLocks/>
            </p:cNvSpPr>
            <p:nvPr/>
          </p:nvSpPr>
          <p:spPr bwMode="auto">
            <a:xfrm>
              <a:off x="3427413" y="4603751"/>
              <a:ext cx="63500" cy="38100"/>
            </a:xfrm>
            <a:custGeom>
              <a:avLst/>
              <a:gdLst>
                <a:gd name="T0" fmla="*/ 24 w 602"/>
                <a:gd name="T1" fmla="*/ 12 h 352"/>
                <a:gd name="T2" fmla="*/ 42 w 602"/>
                <a:gd name="T3" fmla="*/ 59 h 352"/>
                <a:gd name="T4" fmla="*/ 65 w 602"/>
                <a:gd name="T5" fmla="*/ 104 h 352"/>
                <a:gd name="T6" fmla="*/ 89 w 602"/>
                <a:gd name="T7" fmla="*/ 140 h 352"/>
                <a:gd name="T8" fmla="*/ 110 w 602"/>
                <a:gd name="T9" fmla="*/ 162 h 352"/>
                <a:gd name="T10" fmla="*/ 132 w 602"/>
                <a:gd name="T11" fmla="*/ 184 h 352"/>
                <a:gd name="T12" fmla="*/ 159 w 602"/>
                <a:gd name="T13" fmla="*/ 203 h 352"/>
                <a:gd name="T14" fmla="*/ 188 w 602"/>
                <a:gd name="T15" fmla="*/ 219 h 352"/>
                <a:gd name="T16" fmla="*/ 221 w 602"/>
                <a:gd name="T17" fmla="*/ 232 h 352"/>
                <a:gd name="T18" fmla="*/ 259 w 602"/>
                <a:gd name="T19" fmla="*/ 239 h 352"/>
                <a:gd name="T20" fmla="*/ 299 w 602"/>
                <a:gd name="T21" fmla="*/ 242 h 352"/>
                <a:gd name="T22" fmla="*/ 343 w 602"/>
                <a:gd name="T23" fmla="*/ 238 h 352"/>
                <a:gd name="T24" fmla="*/ 384 w 602"/>
                <a:gd name="T25" fmla="*/ 232 h 352"/>
                <a:gd name="T26" fmla="*/ 420 w 602"/>
                <a:gd name="T27" fmla="*/ 223 h 352"/>
                <a:gd name="T28" fmla="*/ 452 w 602"/>
                <a:gd name="T29" fmla="*/ 210 h 352"/>
                <a:gd name="T30" fmla="*/ 480 w 602"/>
                <a:gd name="T31" fmla="*/ 197 h 352"/>
                <a:gd name="T32" fmla="*/ 504 w 602"/>
                <a:gd name="T33" fmla="*/ 183 h 352"/>
                <a:gd name="T34" fmla="*/ 526 w 602"/>
                <a:gd name="T35" fmla="*/ 167 h 352"/>
                <a:gd name="T36" fmla="*/ 544 w 602"/>
                <a:gd name="T37" fmla="*/ 151 h 352"/>
                <a:gd name="T38" fmla="*/ 565 w 602"/>
                <a:gd name="T39" fmla="*/ 127 h 352"/>
                <a:gd name="T40" fmla="*/ 585 w 602"/>
                <a:gd name="T41" fmla="*/ 98 h 352"/>
                <a:gd name="T42" fmla="*/ 599 w 602"/>
                <a:gd name="T43" fmla="*/ 68 h 352"/>
                <a:gd name="T44" fmla="*/ 600 w 602"/>
                <a:gd name="T45" fmla="*/ 76 h 352"/>
                <a:gd name="T46" fmla="*/ 587 w 602"/>
                <a:gd name="T47" fmla="*/ 142 h 352"/>
                <a:gd name="T48" fmla="*/ 571 w 602"/>
                <a:gd name="T49" fmla="*/ 185 h 352"/>
                <a:gd name="T50" fmla="*/ 557 w 602"/>
                <a:gd name="T51" fmla="*/ 215 h 352"/>
                <a:gd name="T52" fmla="*/ 540 w 602"/>
                <a:gd name="T53" fmla="*/ 246 h 352"/>
                <a:gd name="T54" fmla="*/ 517 w 602"/>
                <a:gd name="T55" fmla="*/ 274 h 352"/>
                <a:gd name="T56" fmla="*/ 491 w 602"/>
                <a:gd name="T57" fmla="*/ 300 h 352"/>
                <a:gd name="T58" fmla="*/ 459 w 602"/>
                <a:gd name="T59" fmla="*/ 321 h 352"/>
                <a:gd name="T60" fmla="*/ 422 w 602"/>
                <a:gd name="T61" fmla="*/ 339 h 352"/>
                <a:gd name="T62" fmla="*/ 379 w 602"/>
                <a:gd name="T63" fmla="*/ 349 h 352"/>
                <a:gd name="T64" fmla="*/ 329 w 602"/>
                <a:gd name="T65" fmla="*/ 352 h 352"/>
                <a:gd name="T66" fmla="*/ 272 w 602"/>
                <a:gd name="T67" fmla="*/ 347 h 352"/>
                <a:gd name="T68" fmla="*/ 211 w 602"/>
                <a:gd name="T69" fmla="*/ 333 h 352"/>
                <a:gd name="T70" fmla="*/ 157 w 602"/>
                <a:gd name="T71" fmla="*/ 313 h 352"/>
                <a:gd name="T72" fmla="*/ 113 w 602"/>
                <a:gd name="T73" fmla="*/ 292 h 352"/>
                <a:gd name="T74" fmla="*/ 77 w 602"/>
                <a:gd name="T75" fmla="*/ 266 h 352"/>
                <a:gd name="T76" fmla="*/ 51 w 602"/>
                <a:gd name="T77" fmla="*/ 240 h 352"/>
                <a:gd name="T78" fmla="*/ 29 w 602"/>
                <a:gd name="T79" fmla="*/ 212 h 352"/>
                <a:gd name="T80" fmla="*/ 15 w 602"/>
                <a:gd name="T81" fmla="*/ 184 h 352"/>
                <a:gd name="T82" fmla="*/ 6 w 602"/>
                <a:gd name="T83" fmla="*/ 154 h 352"/>
                <a:gd name="T84" fmla="*/ 2 w 602"/>
                <a:gd name="T85" fmla="*/ 127 h 352"/>
                <a:gd name="T86" fmla="*/ 0 w 602"/>
                <a:gd name="T87" fmla="*/ 99 h 352"/>
                <a:gd name="T88" fmla="*/ 4 w 602"/>
                <a:gd name="T89" fmla="*/ 64 h 352"/>
                <a:gd name="T90" fmla="*/ 16 w 602"/>
                <a:gd name="T91" fmla="*/ 1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02" h="352">
                  <a:moveTo>
                    <a:pt x="21" y="0"/>
                  </a:moveTo>
                  <a:lnTo>
                    <a:pt x="24" y="12"/>
                  </a:lnTo>
                  <a:lnTo>
                    <a:pt x="34" y="40"/>
                  </a:lnTo>
                  <a:lnTo>
                    <a:pt x="42" y="59"/>
                  </a:lnTo>
                  <a:lnTo>
                    <a:pt x="53" y="82"/>
                  </a:lnTo>
                  <a:lnTo>
                    <a:pt x="65" y="104"/>
                  </a:lnTo>
                  <a:lnTo>
                    <a:pt x="81" y="128"/>
                  </a:lnTo>
                  <a:lnTo>
                    <a:pt x="89" y="140"/>
                  </a:lnTo>
                  <a:lnTo>
                    <a:pt x="100" y="151"/>
                  </a:lnTo>
                  <a:lnTo>
                    <a:pt x="110" y="162"/>
                  </a:lnTo>
                  <a:lnTo>
                    <a:pt x="121" y="174"/>
                  </a:lnTo>
                  <a:lnTo>
                    <a:pt x="132" y="184"/>
                  </a:lnTo>
                  <a:lnTo>
                    <a:pt x="145" y="194"/>
                  </a:lnTo>
                  <a:lnTo>
                    <a:pt x="159" y="203"/>
                  </a:lnTo>
                  <a:lnTo>
                    <a:pt x="173" y="211"/>
                  </a:lnTo>
                  <a:lnTo>
                    <a:pt x="188" y="219"/>
                  </a:lnTo>
                  <a:lnTo>
                    <a:pt x="205" y="226"/>
                  </a:lnTo>
                  <a:lnTo>
                    <a:pt x="221" y="232"/>
                  </a:lnTo>
                  <a:lnTo>
                    <a:pt x="239" y="236"/>
                  </a:lnTo>
                  <a:lnTo>
                    <a:pt x="259" y="239"/>
                  </a:lnTo>
                  <a:lnTo>
                    <a:pt x="278" y="241"/>
                  </a:lnTo>
                  <a:lnTo>
                    <a:pt x="299" y="242"/>
                  </a:lnTo>
                  <a:lnTo>
                    <a:pt x="322" y="241"/>
                  </a:lnTo>
                  <a:lnTo>
                    <a:pt x="343" y="238"/>
                  </a:lnTo>
                  <a:lnTo>
                    <a:pt x="363" y="235"/>
                  </a:lnTo>
                  <a:lnTo>
                    <a:pt x="384" y="232"/>
                  </a:lnTo>
                  <a:lnTo>
                    <a:pt x="402" y="227"/>
                  </a:lnTo>
                  <a:lnTo>
                    <a:pt x="420" y="223"/>
                  </a:lnTo>
                  <a:lnTo>
                    <a:pt x="436" y="216"/>
                  </a:lnTo>
                  <a:lnTo>
                    <a:pt x="452" y="210"/>
                  </a:lnTo>
                  <a:lnTo>
                    <a:pt x="466" y="204"/>
                  </a:lnTo>
                  <a:lnTo>
                    <a:pt x="480" y="197"/>
                  </a:lnTo>
                  <a:lnTo>
                    <a:pt x="493" y="190"/>
                  </a:lnTo>
                  <a:lnTo>
                    <a:pt x="504" y="183"/>
                  </a:lnTo>
                  <a:lnTo>
                    <a:pt x="515" y="175"/>
                  </a:lnTo>
                  <a:lnTo>
                    <a:pt x="526" y="167"/>
                  </a:lnTo>
                  <a:lnTo>
                    <a:pt x="535" y="159"/>
                  </a:lnTo>
                  <a:lnTo>
                    <a:pt x="544" y="151"/>
                  </a:lnTo>
                  <a:lnTo>
                    <a:pt x="552" y="143"/>
                  </a:lnTo>
                  <a:lnTo>
                    <a:pt x="565" y="127"/>
                  </a:lnTo>
                  <a:lnTo>
                    <a:pt x="576" y="112"/>
                  </a:lnTo>
                  <a:lnTo>
                    <a:pt x="585" y="98"/>
                  </a:lnTo>
                  <a:lnTo>
                    <a:pt x="592" y="86"/>
                  </a:lnTo>
                  <a:lnTo>
                    <a:pt x="599" y="68"/>
                  </a:lnTo>
                  <a:lnTo>
                    <a:pt x="602" y="61"/>
                  </a:lnTo>
                  <a:lnTo>
                    <a:pt x="600" y="76"/>
                  </a:lnTo>
                  <a:lnTo>
                    <a:pt x="593" y="116"/>
                  </a:lnTo>
                  <a:lnTo>
                    <a:pt x="587" y="142"/>
                  </a:lnTo>
                  <a:lnTo>
                    <a:pt x="577" y="171"/>
                  </a:lnTo>
                  <a:lnTo>
                    <a:pt x="571" y="185"/>
                  </a:lnTo>
                  <a:lnTo>
                    <a:pt x="565" y="200"/>
                  </a:lnTo>
                  <a:lnTo>
                    <a:pt x="557" y="215"/>
                  </a:lnTo>
                  <a:lnTo>
                    <a:pt x="549" y="231"/>
                  </a:lnTo>
                  <a:lnTo>
                    <a:pt x="540" y="246"/>
                  </a:lnTo>
                  <a:lnTo>
                    <a:pt x="529" y="260"/>
                  </a:lnTo>
                  <a:lnTo>
                    <a:pt x="517" y="274"/>
                  </a:lnTo>
                  <a:lnTo>
                    <a:pt x="505" y="287"/>
                  </a:lnTo>
                  <a:lnTo>
                    <a:pt x="491" y="300"/>
                  </a:lnTo>
                  <a:lnTo>
                    <a:pt x="476" y="311"/>
                  </a:lnTo>
                  <a:lnTo>
                    <a:pt x="459" y="321"/>
                  </a:lnTo>
                  <a:lnTo>
                    <a:pt x="441" y="331"/>
                  </a:lnTo>
                  <a:lnTo>
                    <a:pt x="422" y="339"/>
                  </a:lnTo>
                  <a:lnTo>
                    <a:pt x="401" y="345"/>
                  </a:lnTo>
                  <a:lnTo>
                    <a:pt x="379" y="349"/>
                  </a:lnTo>
                  <a:lnTo>
                    <a:pt x="354" y="352"/>
                  </a:lnTo>
                  <a:lnTo>
                    <a:pt x="329" y="352"/>
                  </a:lnTo>
                  <a:lnTo>
                    <a:pt x="301" y="351"/>
                  </a:lnTo>
                  <a:lnTo>
                    <a:pt x="272" y="347"/>
                  </a:lnTo>
                  <a:lnTo>
                    <a:pt x="241" y="341"/>
                  </a:lnTo>
                  <a:lnTo>
                    <a:pt x="211" y="333"/>
                  </a:lnTo>
                  <a:lnTo>
                    <a:pt x="182" y="323"/>
                  </a:lnTo>
                  <a:lnTo>
                    <a:pt x="157" y="313"/>
                  </a:lnTo>
                  <a:lnTo>
                    <a:pt x="134" y="303"/>
                  </a:lnTo>
                  <a:lnTo>
                    <a:pt x="113" y="292"/>
                  </a:lnTo>
                  <a:lnTo>
                    <a:pt x="94" y="280"/>
                  </a:lnTo>
                  <a:lnTo>
                    <a:pt x="77" y="266"/>
                  </a:lnTo>
                  <a:lnTo>
                    <a:pt x="63" y="254"/>
                  </a:lnTo>
                  <a:lnTo>
                    <a:pt x="51" y="240"/>
                  </a:lnTo>
                  <a:lnTo>
                    <a:pt x="39" y="227"/>
                  </a:lnTo>
                  <a:lnTo>
                    <a:pt x="29" y="212"/>
                  </a:lnTo>
                  <a:lnTo>
                    <a:pt x="22" y="198"/>
                  </a:lnTo>
                  <a:lnTo>
                    <a:pt x="15" y="184"/>
                  </a:lnTo>
                  <a:lnTo>
                    <a:pt x="10" y="169"/>
                  </a:lnTo>
                  <a:lnTo>
                    <a:pt x="6" y="154"/>
                  </a:lnTo>
                  <a:lnTo>
                    <a:pt x="4" y="140"/>
                  </a:lnTo>
                  <a:lnTo>
                    <a:pt x="2" y="127"/>
                  </a:lnTo>
                  <a:lnTo>
                    <a:pt x="1" y="112"/>
                  </a:lnTo>
                  <a:lnTo>
                    <a:pt x="0" y="99"/>
                  </a:lnTo>
                  <a:lnTo>
                    <a:pt x="1" y="87"/>
                  </a:lnTo>
                  <a:lnTo>
                    <a:pt x="4" y="64"/>
                  </a:lnTo>
                  <a:lnTo>
                    <a:pt x="8" y="42"/>
                  </a:lnTo>
                  <a:lnTo>
                    <a:pt x="16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59"/>
            <p:cNvSpPr>
              <a:spLocks/>
            </p:cNvSpPr>
            <p:nvPr/>
          </p:nvSpPr>
          <p:spPr bwMode="auto">
            <a:xfrm>
              <a:off x="3414713" y="4627563"/>
              <a:ext cx="95250" cy="87313"/>
            </a:xfrm>
            <a:custGeom>
              <a:avLst/>
              <a:gdLst>
                <a:gd name="T0" fmla="*/ 49 w 904"/>
                <a:gd name="T1" fmla="*/ 25 h 824"/>
                <a:gd name="T2" fmla="*/ 92 w 904"/>
                <a:gd name="T3" fmla="*/ 136 h 824"/>
                <a:gd name="T4" fmla="*/ 135 w 904"/>
                <a:gd name="T5" fmla="*/ 239 h 824"/>
                <a:gd name="T6" fmla="*/ 188 w 904"/>
                <a:gd name="T7" fmla="*/ 351 h 824"/>
                <a:gd name="T8" fmla="*/ 232 w 904"/>
                <a:gd name="T9" fmla="*/ 434 h 824"/>
                <a:gd name="T10" fmla="*/ 261 w 904"/>
                <a:gd name="T11" fmla="*/ 484 h 824"/>
                <a:gd name="T12" fmla="*/ 293 w 904"/>
                <a:gd name="T13" fmla="*/ 528 h 824"/>
                <a:gd name="T14" fmla="*/ 323 w 904"/>
                <a:gd name="T15" fmla="*/ 566 h 824"/>
                <a:gd name="T16" fmla="*/ 355 w 904"/>
                <a:gd name="T17" fmla="*/ 596 h 824"/>
                <a:gd name="T18" fmla="*/ 386 w 904"/>
                <a:gd name="T19" fmla="*/ 615 h 824"/>
                <a:gd name="T20" fmla="*/ 461 w 904"/>
                <a:gd name="T21" fmla="*/ 636 h 824"/>
                <a:gd name="T22" fmla="*/ 549 w 904"/>
                <a:gd name="T23" fmla="*/ 657 h 824"/>
                <a:gd name="T24" fmla="*/ 603 w 904"/>
                <a:gd name="T25" fmla="*/ 666 h 824"/>
                <a:gd name="T26" fmla="*/ 641 w 904"/>
                <a:gd name="T27" fmla="*/ 668 h 824"/>
                <a:gd name="T28" fmla="*/ 666 w 904"/>
                <a:gd name="T29" fmla="*/ 667 h 824"/>
                <a:gd name="T30" fmla="*/ 688 w 904"/>
                <a:gd name="T31" fmla="*/ 663 h 824"/>
                <a:gd name="T32" fmla="*/ 710 w 904"/>
                <a:gd name="T33" fmla="*/ 656 h 824"/>
                <a:gd name="T34" fmla="*/ 729 w 904"/>
                <a:gd name="T35" fmla="*/ 646 h 824"/>
                <a:gd name="T36" fmla="*/ 746 w 904"/>
                <a:gd name="T37" fmla="*/ 632 h 824"/>
                <a:gd name="T38" fmla="*/ 762 w 904"/>
                <a:gd name="T39" fmla="*/ 615 h 824"/>
                <a:gd name="T40" fmla="*/ 776 w 904"/>
                <a:gd name="T41" fmla="*/ 593 h 824"/>
                <a:gd name="T42" fmla="*/ 787 w 904"/>
                <a:gd name="T43" fmla="*/ 567 h 824"/>
                <a:gd name="T44" fmla="*/ 795 w 904"/>
                <a:gd name="T45" fmla="*/ 543 h 824"/>
                <a:gd name="T46" fmla="*/ 800 w 904"/>
                <a:gd name="T47" fmla="*/ 520 h 824"/>
                <a:gd name="T48" fmla="*/ 803 w 904"/>
                <a:gd name="T49" fmla="*/ 500 h 824"/>
                <a:gd name="T50" fmla="*/ 803 w 904"/>
                <a:gd name="T51" fmla="*/ 471 h 824"/>
                <a:gd name="T52" fmla="*/ 798 w 904"/>
                <a:gd name="T53" fmla="*/ 441 h 824"/>
                <a:gd name="T54" fmla="*/ 789 w 904"/>
                <a:gd name="T55" fmla="*/ 416 h 824"/>
                <a:gd name="T56" fmla="*/ 778 w 904"/>
                <a:gd name="T57" fmla="*/ 398 h 824"/>
                <a:gd name="T58" fmla="*/ 765 w 904"/>
                <a:gd name="T59" fmla="*/ 383 h 824"/>
                <a:gd name="T60" fmla="*/ 775 w 904"/>
                <a:gd name="T61" fmla="*/ 386 h 824"/>
                <a:gd name="T62" fmla="*/ 826 w 904"/>
                <a:gd name="T63" fmla="*/ 414 h 824"/>
                <a:gd name="T64" fmla="*/ 855 w 904"/>
                <a:gd name="T65" fmla="*/ 439 h 824"/>
                <a:gd name="T66" fmla="*/ 874 w 904"/>
                <a:gd name="T67" fmla="*/ 457 h 824"/>
                <a:gd name="T68" fmla="*/ 889 w 904"/>
                <a:gd name="T69" fmla="*/ 479 h 824"/>
                <a:gd name="T70" fmla="*/ 899 w 904"/>
                <a:gd name="T71" fmla="*/ 503 h 824"/>
                <a:gd name="T72" fmla="*/ 904 w 904"/>
                <a:gd name="T73" fmla="*/ 529 h 824"/>
                <a:gd name="T74" fmla="*/ 901 w 904"/>
                <a:gd name="T75" fmla="*/ 559 h 824"/>
                <a:gd name="T76" fmla="*/ 890 w 904"/>
                <a:gd name="T77" fmla="*/ 591 h 824"/>
                <a:gd name="T78" fmla="*/ 869 w 904"/>
                <a:gd name="T79" fmla="*/ 625 h 824"/>
                <a:gd name="T80" fmla="*/ 836 w 904"/>
                <a:gd name="T81" fmla="*/ 661 h 824"/>
                <a:gd name="T82" fmla="*/ 790 w 904"/>
                <a:gd name="T83" fmla="*/ 701 h 824"/>
                <a:gd name="T84" fmla="*/ 732 w 904"/>
                <a:gd name="T85" fmla="*/ 740 h 824"/>
                <a:gd name="T86" fmla="*/ 676 w 904"/>
                <a:gd name="T87" fmla="*/ 773 h 824"/>
                <a:gd name="T88" fmla="*/ 625 w 904"/>
                <a:gd name="T89" fmla="*/ 798 h 824"/>
                <a:gd name="T90" fmla="*/ 577 w 904"/>
                <a:gd name="T91" fmla="*/ 815 h 824"/>
                <a:gd name="T92" fmla="*/ 532 w 904"/>
                <a:gd name="T93" fmla="*/ 823 h 824"/>
                <a:gd name="T94" fmla="*/ 491 w 904"/>
                <a:gd name="T95" fmla="*/ 824 h 824"/>
                <a:gd name="T96" fmla="*/ 452 w 904"/>
                <a:gd name="T97" fmla="*/ 817 h 824"/>
                <a:gd name="T98" fmla="*/ 414 w 904"/>
                <a:gd name="T99" fmla="*/ 803 h 824"/>
                <a:gd name="T100" fmla="*/ 379 w 904"/>
                <a:gd name="T101" fmla="*/ 781 h 824"/>
                <a:gd name="T102" fmla="*/ 344 w 904"/>
                <a:gd name="T103" fmla="*/ 753 h 824"/>
                <a:gd name="T104" fmla="*/ 310 w 904"/>
                <a:gd name="T105" fmla="*/ 717 h 824"/>
                <a:gd name="T106" fmla="*/ 277 w 904"/>
                <a:gd name="T107" fmla="*/ 674 h 824"/>
                <a:gd name="T108" fmla="*/ 244 w 904"/>
                <a:gd name="T109" fmla="*/ 624 h 824"/>
                <a:gd name="T110" fmla="*/ 209 w 904"/>
                <a:gd name="T111" fmla="*/ 568 h 824"/>
                <a:gd name="T112" fmla="*/ 157 w 904"/>
                <a:gd name="T113" fmla="*/ 472 h 824"/>
                <a:gd name="T114" fmla="*/ 0 w 904"/>
                <a:gd name="T115" fmla="*/ 199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4" h="824">
                  <a:moveTo>
                    <a:pt x="40" y="0"/>
                  </a:moveTo>
                  <a:lnTo>
                    <a:pt x="49" y="25"/>
                  </a:lnTo>
                  <a:lnTo>
                    <a:pt x="75" y="91"/>
                  </a:lnTo>
                  <a:lnTo>
                    <a:pt x="92" y="136"/>
                  </a:lnTo>
                  <a:lnTo>
                    <a:pt x="113" y="186"/>
                  </a:lnTo>
                  <a:lnTo>
                    <a:pt x="135" y="239"/>
                  </a:lnTo>
                  <a:lnTo>
                    <a:pt x="160" y="295"/>
                  </a:lnTo>
                  <a:lnTo>
                    <a:pt x="188" y="351"/>
                  </a:lnTo>
                  <a:lnTo>
                    <a:pt x="216" y="406"/>
                  </a:lnTo>
                  <a:lnTo>
                    <a:pt x="232" y="434"/>
                  </a:lnTo>
                  <a:lnTo>
                    <a:pt x="246" y="459"/>
                  </a:lnTo>
                  <a:lnTo>
                    <a:pt x="261" y="484"/>
                  </a:lnTo>
                  <a:lnTo>
                    <a:pt x="278" y="507"/>
                  </a:lnTo>
                  <a:lnTo>
                    <a:pt x="293" y="528"/>
                  </a:lnTo>
                  <a:lnTo>
                    <a:pt x="308" y="549"/>
                  </a:lnTo>
                  <a:lnTo>
                    <a:pt x="323" y="566"/>
                  </a:lnTo>
                  <a:lnTo>
                    <a:pt x="340" y="582"/>
                  </a:lnTo>
                  <a:lnTo>
                    <a:pt x="355" y="596"/>
                  </a:lnTo>
                  <a:lnTo>
                    <a:pt x="370" y="607"/>
                  </a:lnTo>
                  <a:lnTo>
                    <a:pt x="386" y="615"/>
                  </a:lnTo>
                  <a:lnTo>
                    <a:pt x="401" y="620"/>
                  </a:lnTo>
                  <a:lnTo>
                    <a:pt x="461" y="636"/>
                  </a:lnTo>
                  <a:lnTo>
                    <a:pt x="520" y="651"/>
                  </a:lnTo>
                  <a:lnTo>
                    <a:pt x="549" y="657"/>
                  </a:lnTo>
                  <a:lnTo>
                    <a:pt x="576" y="662"/>
                  </a:lnTo>
                  <a:lnTo>
                    <a:pt x="603" y="666"/>
                  </a:lnTo>
                  <a:lnTo>
                    <a:pt x="629" y="668"/>
                  </a:lnTo>
                  <a:lnTo>
                    <a:pt x="641" y="668"/>
                  </a:lnTo>
                  <a:lnTo>
                    <a:pt x="654" y="668"/>
                  </a:lnTo>
                  <a:lnTo>
                    <a:pt x="666" y="667"/>
                  </a:lnTo>
                  <a:lnTo>
                    <a:pt x="677" y="665"/>
                  </a:lnTo>
                  <a:lnTo>
                    <a:pt x="688" y="663"/>
                  </a:lnTo>
                  <a:lnTo>
                    <a:pt x="700" y="660"/>
                  </a:lnTo>
                  <a:lnTo>
                    <a:pt x="710" y="656"/>
                  </a:lnTo>
                  <a:lnTo>
                    <a:pt x="720" y="652"/>
                  </a:lnTo>
                  <a:lnTo>
                    <a:pt x="729" y="646"/>
                  </a:lnTo>
                  <a:lnTo>
                    <a:pt x="738" y="640"/>
                  </a:lnTo>
                  <a:lnTo>
                    <a:pt x="746" y="632"/>
                  </a:lnTo>
                  <a:lnTo>
                    <a:pt x="755" y="624"/>
                  </a:lnTo>
                  <a:lnTo>
                    <a:pt x="762" y="615"/>
                  </a:lnTo>
                  <a:lnTo>
                    <a:pt x="769" y="605"/>
                  </a:lnTo>
                  <a:lnTo>
                    <a:pt x="776" y="593"/>
                  </a:lnTo>
                  <a:lnTo>
                    <a:pt x="782" y="580"/>
                  </a:lnTo>
                  <a:lnTo>
                    <a:pt x="787" y="567"/>
                  </a:lnTo>
                  <a:lnTo>
                    <a:pt x="791" y="555"/>
                  </a:lnTo>
                  <a:lnTo>
                    <a:pt x="795" y="543"/>
                  </a:lnTo>
                  <a:lnTo>
                    <a:pt x="798" y="532"/>
                  </a:lnTo>
                  <a:lnTo>
                    <a:pt x="800" y="520"/>
                  </a:lnTo>
                  <a:lnTo>
                    <a:pt x="802" y="510"/>
                  </a:lnTo>
                  <a:lnTo>
                    <a:pt x="803" y="500"/>
                  </a:lnTo>
                  <a:lnTo>
                    <a:pt x="803" y="490"/>
                  </a:lnTo>
                  <a:lnTo>
                    <a:pt x="803" y="471"/>
                  </a:lnTo>
                  <a:lnTo>
                    <a:pt x="801" y="455"/>
                  </a:lnTo>
                  <a:lnTo>
                    <a:pt x="798" y="441"/>
                  </a:lnTo>
                  <a:lnTo>
                    <a:pt x="794" y="428"/>
                  </a:lnTo>
                  <a:lnTo>
                    <a:pt x="789" y="416"/>
                  </a:lnTo>
                  <a:lnTo>
                    <a:pt x="784" y="406"/>
                  </a:lnTo>
                  <a:lnTo>
                    <a:pt x="778" y="398"/>
                  </a:lnTo>
                  <a:lnTo>
                    <a:pt x="773" y="392"/>
                  </a:lnTo>
                  <a:lnTo>
                    <a:pt x="765" y="383"/>
                  </a:lnTo>
                  <a:lnTo>
                    <a:pt x="762" y="380"/>
                  </a:lnTo>
                  <a:lnTo>
                    <a:pt x="775" y="386"/>
                  </a:lnTo>
                  <a:lnTo>
                    <a:pt x="807" y="402"/>
                  </a:lnTo>
                  <a:lnTo>
                    <a:pt x="826" y="414"/>
                  </a:lnTo>
                  <a:lnTo>
                    <a:pt x="846" y="430"/>
                  </a:lnTo>
                  <a:lnTo>
                    <a:pt x="855" y="439"/>
                  </a:lnTo>
                  <a:lnTo>
                    <a:pt x="866" y="448"/>
                  </a:lnTo>
                  <a:lnTo>
                    <a:pt x="874" y="457"/>
                  </a:lnTo>
                  <a:lnTo>
                    <a:pt x="882" y="467"/>
                  </a:lnTo>
                  <a:lnTo>
                    <a:pt x="889" y="479"/>
                  </a:lnTo>
                  <a:lnTo>
                    <a:pt x="894" y="491"/>
                  </a:lnTo>
                  <a:lnTo>
                    <a:pt x="899" y="503"/>
                  </a:lnTo>
                  <a:lnTo>
                    <a:pt x="902" y="516"/>
                  </a:lnTo>
                  <a:lnTo>
                    <a:pt x="904" y="529"/>
                  </a:lnTo>
                  <a:lnTo>
                    <a:pt x="903" y="544"/>
                  </a:lnTo>
                  <a:lnTo>
                    <a:pt x="901" y="559"/>
                  </a:lnTo>
                  <a:lnTo>
                    <a:pt x="897" y="574"/>
                  </a:lnTo>
                  <a:lnTo>
                    <a:pt x="890" y="591"/>
                  </a:lnTo>
                  <a:lnTo>
                    <a:pt x="881" y="607"/>
                  </a:lnTo>
                  <a:lnTo>
                    <a:pt x="869" y="625"/>
                  </a:lnTo>
                  <a:lnTo>
                    <a:pt x="853" y="643"/>
                  </a:lnTo>
                  <a:lnTo>
                    <a:pt x="836" y="661"/>
                  </a:lnTo>
                  <a:lnTo>
                    <a:pt x="815" y="680"/>
                  </a:lnTo>
                  <a:lnTo>
                    <a:pt x="790" y="701"/>
                  </a:lnTo>
                  <a:lnTo>
                    <a:pt x="762" y="721"/>
                  </a:lnTo>
                  <a:lnTo>
                    <a:pt x="732" y="740"/>
                  </a:lnTo>
                  <a:lnTo>
                    <a:pt x="704" y="758"/>
                  </a:lnTo>
                  <a:lnTo>
                    <a:pt x="676" y="773"/>
                  </a:lnTo>
                  <a:lnTo>
                    <a:pt x="651" y="786"/>
                  </a:lnTo>
                  <a:lnTo>
                    <a:pt x="625" y="798"/>
                  </a:lnTo>
                  <a:lnTo>
                    <a:pt x="601" y="807"/>
                  </a:lnTo>
                  <a:lnTo>
                    <a:pt x="577" y="815"/>
                  </a:lnTo>
                  <a:lnTo>
                    <a:pt x="555" y="820"/>
                  </a:lnTo>
                  <a:lnTo>
                    <a:pt x="532" y="823"/>
                  </a:lnTo>
                  <a:lnTo>
                    <a:pt x="511" y="824"/>
                  </a:lnTo>
                  <a:lnTo>
                    <a:pt x="491" y="824"/>
                  </a:lnTo>
                  <a:lnTo>
                    <a:pt x="471" y="822"/>
                  </a:lnTo>
                  <a:lnTo>
                    <a:pt x="452" y="817"/>
                  </a:lnTo>
                  <a:lnTo>
                    <a:pt x="433" y="811"/>
                  </a:lnTo>
                  <a:lnTo>
                    <a:pt x="414" y="803"/>
                  </a:lnTo>
                  <a:lnTo>
                    <a:pt x="396" y="793"/>
                  </a:lnTo>
                  <a:lnTo>
                    <a:pt x="379" y="781"/>
                  </a:lnTo>
                  <a:lnTo>
                    <a:pt x="361" y="768"/>
                  </a:lnTo>
                  <a:lnTo>
                    <a:pt x="344" y="753"/>
                  </a:lnTo>
                  <a:lnTo>
                    <a:pt x="327" y="735"/>
                  </a:lnTo>
                  <a:lnTo>
                    <a:pt x="310" y="717"/>
                  </a:lnTo>
                  <a:lnTo>
                    <a:pt x="294" y="697"/>
                  </a:lnTo>
                  <a:lnTo>
                    <a:pt x="277" y="674"/>
                  </a:lnTo>
                  <a:lnTo>
                    <a:pt x="260" y="650"/>
                  </a:lnTo>
                  <a:lnTo>
                    <a:pt x="244" y="624"/>
                  </a:lnTo>
                  <a:lnTo>
                    <a:pt x="227" y="597"/>
                  </a:lnTo>
                  <a:lnTo>
                    <a:pt x="209" y="568"/>
                  </a:lnTo>
                  <a:lnTo>
                    <a:pt x="192" y="538"/>
                  </a:lnTo>
                  <a:lnTo>
                    <a:pt x="157" y="472"/>
                  </a:lnTo>
                  <a:lnTo>
                    <a:pt x="121" y="400"/>
                  </a:lnTo>
                  <a:lnTo>
                    <a:pt x="0" y="19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60"/>
            <p:cNvSpPr>
              <a:spLocks/>
            </p:cNvSpPr>
            <p:nvPr/>
          </p:nvSpPr>
          <p:spPr bwMode="auto">
            <a:xfrm>
              <a:off x="3440113" y="4559301"/>
              <a:ext cx="66675" cy="122238"/>
            </a:xfrm>
            <a:custGeom>
              <a:avLst/>
              <a:gdLst>
                <a:gd name="T0" fmla="*/ 573 w 632"/>
                <a:gd name="T1" fmla="*/ 0 h 1157"/>
                <a:gd name="T2" fmla="*/ 541 w 632"/>
                <a:gd name="T3" fmla="*/ 4 h 1157"/>
                <a:gd name="T4" fmla="*/ 520 w 632"/>
                <a:gd name="T5" fmla="*/ 11 h 1157"/>
                <a:gd name="T6" fmla="*/ 505 w 632"/>
                <a:gd name="T7" fmla="*/ 19 h 1157"/>
                <a:gd name="T8" fmla="*/ 491 w 632"/>
                <a:gd name="T9" fmla="*/ 29 h 1157"/>
                <a:gd name="T10" fmla="*/ 478 w 632"/>
                <a:gd name="T11" fmla="*/ 42 h 1157"/>
                <a:gd name="T12" fmla="*/ 467 w 632"/>
                <a:gd name="T13" fmla="*/ 60 h 1157"/>
                <a:gd name="T14" fmla="*/ 458 w 632"/>
                <a:gd name="T15" fmla="*/ 81 h 1157"/>
                <a:gd name="T16" fmla="*/ 451 w 632"/>
                <a:gd name="T17" fmla="*/ 107 h 1157"/>
                <a:gd name="T18" fmla="*/ 448 w 632"/>
                <a:gd name="T19" fmla="*/ 138 h 1157"/>
                <a:gd name="T20" fmla="*/ 449 w 632"/>
                <a:gd name="T21" fmla="*/ 175 h 1157"/>
                <a:gd name="T22" fmla="*/ 455 w 632"/>
                <a:gd name="T23" fmla="*/ 218 h 1157"/>
                <a:gd name="T24" fmla="*/ 471 w 632"/>
                <a:gd name="T25" fmla="*/ 291 h 1157"/>
                <a:gd name="T26" fmla="*/ 487 w 632"/>
                <a:gd name="T27" fmla="*/ 396 h 1157"/>
                <a:gd name="T28" fmla="*/ 494 w 632"/>
                <a:gd name="T29" fmla="*/ 476 h 1157"/>
                <a:gd name="T30" fmla="*/ 495 w 632"/>
                <a:gd name="T31" fmla="*/ 530 h 1157"/>
                <a:gd name="T32" fmla="*/ 494 w 632"/>
                <a:gd name="T33" fmla="*/ 583 h 1157"/>
                <a:gd name="T34" fmla="*/ 491 w 632"/>
                <a:gd name="T35" fmla="*/ 636 h 1157"/>
                <a:gd name="T36" fmla="*/ 484 w 632"/>
                <a:gd name="T37" fmla="*/ 686 h 1157"/>
                <a:gd name="T38" fmla="*/ 475 w 632"/>
                <a:gd name="T39" fmla="*/ 735 h 1157"/>
                <a:gd name="T40" fmla="*/ 462 w 632"/>
                <a:gd name="T41" fmla="*/ 781 h 1157"/>
                <a:gd name="T42" fmla="*/ 445 w 632"/>
                <a:gd name="T43" fmla="*/ 824 h 1157"/>
                <a:gd name="T44" fmla="*/ 425 w 632"/>
                <a:gd name="T45" fmla="*/ 863 h 1157"/>
                <a:gd name="T46" fmla="*/ 400 w 632"/>
                <a:gd name="T47" fmla="*/ 897 h 1157"/>
                <a:gd name="T48" fmla="*/ 372 w 632"/>
                <a:gd name="T49" fmla="*/ 927 h 1157"/>
                <a:gd name="T50" fmla="*/ 338 w 632"/>
                <a:gd name="T51" fmla="*/ 951 h 1157"/>
                <a:gd name="T52" fmla="*/ 302 w 632"/>
                <a:gd name="T53" fmla="*/ 971 h 1157"/>
                <a:gd name="T54" fmla="*/ 266 w 632"/>
                <a:gd name="T55" fmla="*/ 984 h 1157"/>
                <a:gd name="T56" fmla="*/ 232 w 632"/>
                <a:gd name="T57" fmla="*/ 991 h 1157"/>
                <a:gd name="T58" fmla="*/ 201 w 632"/>
                <a:gd name="T59" fmla="*/ 994 h 1157"/>
                <a:gd name="T60" fmla="*/ 171 w 632"/>
                <a:gd name="T61" fmla="*/ 994 h 1157"/>
                <a:gd name="T62" fmla="*/ 144 w 632"/>
                <a:gd name="T63" fmla="*/ 990 h 1157"/>
                <a:gd name="T64" fmla="*/ 118 w 632"/>
                <a:gd name="T65" fmla="*/ 983 h 1157"/>
                <a:gd name="T66" fmla="*/ 96 w 632"/>
                <a:gd name="T67" fmla="*/ 975 h 1157"/>
                <a:gd name="T68" fmla="*/ 65 w 632"/>
                <a:gd name="T69" fmla="*/ 958 h 1157"/>
                <a:gd name="T70" fmla="*/ 34 w 632"/>
                <a:gd name="T71" fmla="*/ 936 h 1157"/>
                <a:gd name="T72" fmla="*/ 5 w 632"/>
                <a:gd name="T73" fmla="*/ 909 h 1157"/>
                <a:gd name="T74" fmla="*/ 120 w 632"/>
                <a:gd name="T75" fmla="*/ 1142 h 1157"/>
                <a:gd name="T76" fmla="*/ 138 w 632"/>
                <a:gd name="T77" fmla="*/ 1147 h 1157"/>
                <a:gd name="T78" fmla="*/ 184 w 632"/>
                <a:gd name="T79" fmla="*/ 1154 h 1157"/>
                <a:gd name="T80" fmla="*/ 215 w 632"/>
                <a:gd name="T81" fmla="*/ 1157 h 1157"/>
                <a:gd name="T82" fmla="*/ 251 w 632"/>
                <a:gd name="T83" fmla="*/ 1157 h 1157"/>
                <a:gd name="T84" fmla="*/ 289 w 632"/>
                <a:gd name="T85" fmla="*/ 1154 h 1157"/>
                <a:gd name="T86" fmla="*/ 330 w 632"/>
                <a:gd name="T87" fmla="*/ 1147 h 1157"/>
                <a:gd name="T88" fmla="*/ 372 w 632"/>
                <a:gd name="T89" fmla="*/ 1135 h 1157"/>
                <a:gd name="T90" fmla="*/ 414 w 632"/>
                <a:gd name="T91" fmla="*/ 1116 h 1157"/>
                <a:gd name="T92" fmla="*/ 453 w 632"/>
                <a:gd name="T93" fmla="*/ 1091 h 1157"/>
                <a:gd name="T94" fmla="*/ 492 w 632"/>
                <a:gd name="T95" fmla="*/ 1057 h 1157"/>
                <a:gd name="T96" fmla="*/ 527 w 632"/>
                <a:gd name="T97" fmla="*/ 1015 h 1157"/>
                <a:gd name="T98" fmla="*/ 557 w 632"/>
                <a:gd name="T99" fmla="*/ 962 h 1157"/>
                <a:gd name="T100" fmla="*/ 582 w 632"/>
                <a:gd name="T101" fmla="*/ 898 h 1157"/>
                <a:gd name="T102" fmla="*/ 601 w 632"/>
                <a:gd name="T103" fmla="*/ 822 h 1157"/>
                <a:gd name="T104" fmla="*/ 613 w 632"/>
                <a:gd name="T105" fmla="*/ 740 h 1157"/>
                <a:gd name="T106" fmla="*/ 623 w 632"/>
                <a:gd name="T107" fmla="*/ 660 h 1157"/>
                <a:gd name="T108" fmla="*/ 629 w 632"/>
                <a:gd name="T109" fmla="*/ 582 h 1157"/>
                <a:gd name="T110" fmla="*/ 632 w 632"/>
                <a:gd name="T111" fmla="*/ 508 h 1157"/>
                <a:gd name="T112" fmla="*/ 632 w 632"/>
                <a:gd name="T113" fmla="*/ 436 h 1157"/>
                <a:gd name="T114" fmla="*/ 630 w 632"/>
                <a:gd name="T115" fmla="*/ 368 h 1157"/>
                <a:gd name="T116" fmla="*/ 621 w 632"/>
                <a:gd name="T117" fmla="*/ 246 h 1157"/>
                <a:gd name="T118" fmla="*/ 608 w 632"/>
                <a:gd name="T119" fmla="*/ 144 h 1157"/>
                <a:gd name="T120" fmla="*/ 595 w 632"/>
                <a:gd name="T121" fmla="*/ 67 h 1157"/>
                <a:gd name="T122" fmla="*/ 585 w 632"/>
                <a:gd name="T123" fmla="*/ 18 h 1157"/>
                <a:gd name="T124" fmla="*/ 581 w 632"/>
                <a:gd name="T125" fmla="*/ 0 h 1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2" h="1157">
                  <a:moveTo>
                    <a:pt x="581" y="0"/>
                  </a:moveTo>
                  <a:lnTo>
                    <a:pt x="573" y="0"/>
                  </a:lnTo>
                  <a:lnTo>
                    <a:pt x="553" y="1"/>
                  </a:lnTo>
                  <a:lnTo>
                    <a:pt x="541" y="4"/>
                  </a:lnTo>
                  <a:lnTo>
                    <a:pt x="527" y="8"/>
                  </a:lnTo>
                  <a:lnTo>
                    <a:pt x="520" y="11"/>
                  </a:lnTo>
                  <a:lnTo>
                    <a:pt x="513" y="15"/>
                  </a:lnTo>
                  <a:lnTo>
                    <a:pt x="505" y="19"/>
                  </a:lnTo>
                  <a:lnTo>
                    <a:pt x="498" y="23"/>
                  </a:lnTo>
                  <a:lnTo>
                    <a:pt x="491" y="29"/>
                  </a:lnTo>
                  <a:lnTo>
                    <a:pt x="484" y="35"/>
                  </a:lnTo>
                  <a:lnTo>
                    <a:pt x="478" y="42"/>
                  </a:lnTo>
                  <a:lnTo>
                    <a:pt x="472" y="50"/>
                  </a:lnTo>
                  <a:lnTo>
                    <a:pt x="467" y="60"/>
                  </a:lnTo>
                  <a:lnTo>
                    <a:pt x="462" y="70"/>
                  </a:lnTo>
                  <a:lnTo>
                    <a:pt x="458" y="81"/>
                  </a:lnTo>
                  <a:lnTo>
                    <a:pt x="454" y="93"/>
                  </a:lnTo>
                  <a:lnTo>
                    <a:pt x="451" y="107"/>
                  </a:lnTo>
                  <a:lnTo>
                    <a:pt x="449" y="122"/>
                  </a:lnTo>
                  <a:lnTo>
                    <a:pt x="448" y="138"/>
                  </a:lnTo>
                  <a:lnTo>
                    <a:pt x="448" y="155"/>
                  </a:lnTo>
                  <a:lnTo>
                    <a:pt x="449" y="175"/>
                  </a:lnTo>
                  <a:lnTo>
                    <a:pt x="452" y="195"/>
                  </a:lnTo>
                  <a:lnTo>
                    <a:pt x="455" y="218"/>
                  </a:lnTo>
                  <a:lnTo>
                    <a:pt x="461" y="241"/>
                  </a:lnTo>
                  <a:lnTo>
                    <a:pt x="471" y="291"/>
                  </a:lnTo>
                  <a:lnTo>
                    <a:pt x="480" y="343"/>
                  </a:lnTo>
                  <a:lnTo>
                    <a:pt x="487" y="396"/>
                  </a:lnTo>
                  <a:lnTo>
                    <a:pt x="492" y="449"/>
                  </a:lnTo>
                  <a:lnTo>
                    <a:pt x="494" y="476"/>
                  </a:lnTo>
                  <a:lnTo>
                    <a:pt x="495" y="503"/>
                  </a:lnTo>
                  <a:lnTo>
                    <a:pt x="495" y="530"/>
                  </a:lnTo>
                  <a:lnTo>
                    <a:pt x="495" y="557"/>
                  </a:lnTo>
                  <a:lnTo>
                    <a:pt x="494" y="583"/>
                  </a:lnTo>
                  <a:lnTo>
                    <a:pt x="493" y="610"/>
                  </a:lnTo>
                  <a:lnTo>
                    <a:pt x="491" y="636"/>
                  </a:lnTo>
                  <a:lnTo>
                    <a:pt x="488" y="662"/>
                  </a:lnTo>
                  <a:lnTo>
                    <a:pt x="484" y="686"/>
                  </a:lnTo>
                  <a:lnTo>
                    <a:pt x="480" y="711"/>
                  </a:lnTo>
                  <a:lnTo>
                    <a:pt x="475" y="735"/>
                  </a:lnTo>
                  <a:lnTo>
                    <a:pt x="469" y="759"/>
                  </a:lnTo>
                  <a:lnTo>
                    <a:pt x="462" y="781"/>
                  </a:lnTo>
                  <a:lnTo>
                    <a:pt x="453" y="803"/>
                  </a:lnTo>
                  <a:lnTo>
                    <a:pt x="445" y="824"/>
                  </a:lnTo>
                  <a:lnTo>
                    <a:pt x="435" y="843"/>
                  </a:lnTo>
                  <a:lnTo>
                    <a:pt x="425" y="863"/>
                  </a:lnTo>
                  <a:lnTo>
                    <a:pt x="413" y="880"/>
                  </a:lnTo>
                  <a:lnTo>
                    <a:pt x="400" y="897"/>
                  </a:lnTo>
                  <a:lnTo>
                    <a:pt x="386" y="913"/>
                  </a:lnTo>
                  <a:lnTo>
                    <a:pt x="372" y="927"/>
                  </a:lnTo>
                  <a:lnTo>
                    <a:pt x="356" y="940"/>
                  </a:lnTo>
                  <a:lnTo>
                    <a:pt x="338" y="951"/>
                  </a:lnTo>
                  <a:lnTo>
                    <a:pt x="321" y="962"/>
                  </a:lnTo>
                  <a:lnTo>
                    <a:pt x="302" y="971"/>
                  </a:lnTo>
                  <a:lnTo>
                    <a:pt x="284" y="978"/>
                  </a:lnTo>
                  <a:lnTo>
                    <a:pt x="266" y="984"/>
                  </a:lnTo>
                  <a:lnTo>
                    <a:pt x="250" y="988"/>
                  </a:lnTo>
                  <a:lnTo>
                    <a:pt x="232" y="991"/>
                  </a:lnTo>
                  <a:lnTo>
                    <a:pt x="216" y="993"/>
                  </a:lnTo>
                  <a:lnTo>
                    <a:pt x="201" y="994"/>
                  </a:lnTo>
                  <a:lnTo>
                    <a:pt x="185" y="995"/>
                  </a:lnTo>
                  <a:lnTo>
                    <a:pt x="171" y="994"/>
                  </a:lnTo>
                  <a:lnTo>
                    <a:pt x="157" y="992"/>
                  </a:lnTo>
                  <a:lnTo>
                    <a:pt x="144" y="990"/>
                  </a:lnTo>
                  <a:lnTo>
                    <a:pt x="131" y="987"/>
                  </a:lnTo>
                  <a:lnTo>
                    <a:pt x="118" y="983"/>
                  </a:lnTo>
                  <a:lnTo>
                    <a:pt x="107" y="979"/>
                  </a:lnTo>
                  <a:lnTo>
                    <a:pt x="96" y="975"/>
                  </a:lnTo>
                  <a:lnTo>
                    <a:pt x="86" y="970"/>
                  </a:lnTo>
                  <a:lnTo>
                    <a:pt x="65" y="958"/>
                  </a:lnTo>
                  <a:lnTo>
                    <a:pt x="49" y="947"/>
                  </a:lnTo>
                  <a:lnTo>
                    <a:pt x="34" y="936"/>
                  </a:lnTo>
                  <a:lnTo>
                    <a:pt x="22" y="926"/>
                  </a:lnTo>
                  <a:lnTo>
                    <a:pt x="5" y="909"/>
                  </a:lnTo>
                  <a:lnTo>
                    <a:pt x="0" y="901"/>
                  </a:lnTo>
                  <a:lnTo>
                    <a:pt x="120" y="1142"/>
                  </a:lnTo>
                  <a:lnTo>
                    <a:pt x="124" y="1144"/>
                  </a:lnTo>
                  <a:lnTo>
                    <a:pt x="138" y="1147"/>
                  </a:lnTo>
                  <a:lnTo>
                    <a:pt x="158" y="1150"/>
                  </a:lnTo>
                  <a:lnTo>
                    <a:pt x="184" y="1154"/>
                  </a:lnTo>
                  <a:lnTo>
                    <a:pt x="199" y="1155"/>
                  </a:lnTo>
                  <a:lnTo>
                    <a:pt x="215" y="1157"/>
                  </a:lnTo>
                  <a:lnTo>
                    <a:pt x="232" y="1157"/>
                  </a:lnTo>
                  <a:lnTo>
                    <a:pt x="251" y="1157"/>
                  </a:lnTo>
                  <a:lnTo>
                    <a:pt x="270" y="1156"/>
                  </a:lnTo>
                  <a:lnTo>
                    <a:pt x="289" y="1154"/>
                  </a:lnTo>
                  <a:lnTo>
                    <a:pt x="310" y="1151"/>
                  </a:lnTo>
                  <a:lnTo>
                    <a:pt x="330" y="1147"/>
                  </a:lnTo>
                  <a:lnTo>
                    <a:pt x="352" y="1142"/>
                  </a:lnTo>
                  <a:lnTo>
                    <a:pt x="372" y="1135"/>
                  </a:lnTo>
                  <a:lnTo>
                    <a:pt x="392" y="1127"/>
                  </a:lnTo>
                  <a:lnTo>
                    <a:pt x="414" y="1116"/>
                  </a:lnTo>
                  <a:lnTo>
                    <a:pt x="434" y="1105"/>
                  </a:lnTo>
                  <a:lnTo>
                    <a:pt x="453" y="1091"/>
                  </a:lnTo>
                  <a:lnTo>
                    <a:pt x="473" y="1076"/>
                  </a:lnTo>
                  <a:lnTo>
                    <a:pt x="492" y="1057"/>
                  </a:lnTo>
                  <a:lnTo>
                    <a:pt x="509" y="1038"/>
                  </a:lnTo>
                  <a:lnTo>
                    <a:pt x="527" y="1015"/>
                  </a:lnTo>
                  <a:lnTo>
                    <a:pt x="542" y="990"/>
                  </a:lnTo>
                  <a:lnTo>
                    <a:pt x="557" y="962"/>
                  </a:lnTo>
                  <a:lnTo>
                    <a:pt x="571" y="931"/>
                  </a:lnTo>
                  <a:lnTo>
                    <a:pt x="582" y="898"/>
                  </a:lnTo>
                  <a:lnTo>
                    <a:pt x="592" y="862"/>
                  </a:lnTo>
                  <a:lnTo>
                    <a:pt x="601" y="822"/>
                  </a:lnTo>
                  <a:lnTo>
                    <a:pt x="607" y="780"/>
                  </a:lnTo>
                  <a:lnTo>
                    <a:pt x="613" y="740"/>
                  </a:lnTo>
                  <a:lnTo>
                    <a:pt x="619" y="700"/>
                  </a:lnTo>
                  <a:lnTo>
                    <a:pt x="623" y="660"/>
                  </a:lnTo>
                  <a:lnTo>
                    <a:pt x="626" y="621"/>
                  </a:lnTo>
                  <a:lnTo>
                    <a:pt x="629" y="582"/>
                  </a:lnTo>
                  <a:lnTo>
                    <a:pt x="631" y="545"/>
                  </a:lnTo>
                  <a:lnTo>
                    <a:pt x="632" y="508"/>
                  </a:lnTo>
                  <a:lnTo>
                    <a:pt x="632" y="471"/>
                  </a:lnTo>
                  <a:lnTo>
                    <a:pt x="632" y="436"/>
                  </a:lnTo>
                  <a:lnTo>
                    <a:pt x="631" y="402"/>
                  </a:lnTo>
                  <a:lnTo>
                    <a:pt x="630" y="368"/>
                  </a:lnTo>
                  <a:lnTo>
                    <a:pt x="626" y="305"/>
                  </a:lnTo>
                  <a:lnTo>
                    <a:pt x="621" y="246"/>
                  </a:lnTo>
                  <a:lnTo>
                    <a:pt x="614" y="192"/>
                  </a:lnTo>
                  <a:lnTo>
                    <a:pt x="608" y="144"/>
                  </a:lnTo>
                  <a:lnTo>
                    <a:pt x="601" y="102"/>
                  </a:lnTo>
                  <a:lnTo>
                    <a:pt x="595" y="67"/>
                  </a:lnTo>
                  <a:lnTo>
                    <a:pt x="589" y="38"/>
                  </a:lnTo>
                  <a:lnTo>
                    <a:pt x="585" y="18"/>
                  </a:lnTo>
                  <a:lnTo>
                    <a:pt x="582" y="5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61"/>
            <p:cNvSpPr>
              <a:spLocks/>
            </p:cNvSpPr>
            <p:nvPr/>
          </p:nvSpPr>
          <p:spPr bwMode="auto">
            <a:xfrm>
              <a:off x="3397250" y="4660901"/>
              <a:ext cx="31750" cy="41275"/>
            </a:xfrm>
            <a:custGeom>
              <a:avLst/>
              <a:gdLst>
                <a:gd name="T0" fmla="*/ 0 w 289"/>
                <a:gd name="T1" fmla="*/ 80 h 387"/>
                <a:gd name="T2" fmla="*/ 10 w 289"/>
                <a:gd name="T3" fmla="*/ 95 h 387"/>
                <a:gd name="T4" fmla="*/ 36 w 289"/>
                <a:gd name="T5" fmla="*/ 135 h 387"/>
                <a:gd name="T6" fmla="*/ 53 w 289"/>
                <a:gd name="T7" fmla="*/ 162 h 387"/>
                <a:gd name="T8" fmla="*/ 73 w 289"/>
                <a:gd name="T9" fmla="*/ 191 h 387"/>
                <a:gd name="T10" fmla="*/ 95 w 289"/>
                <a:gd name="T11" fmla="*/ 222 h 387"/>
                <a:gd name="T12" fmla="*/ 118 w 289"/>
                <a:gd name="T13" fmla="*/ 253 h 387"/>
                <a:gd name="T14" fmla="*/ 142 w 289"/>
                <a:gd name="T15" fmla="*/ 283 h 387"/>
                <a:gd name="T16" fmla="*/ 166 w 289"/>
                <a:gd name="T17" fmla="*/ 312 h 387"/>
                <a:gd name="T18" fmla="*/ 178 w 289"/>
                <a:gd name="T19" fmla="*/ 326 h 387"/>
                <a:gd name="T20" fmla="*/ 189 w 289"/>
                <a:gd name="T21" fmla="*/ 338 h 387"/>
                <a:gd name="T22" fmla="*/ 200 w 289"/>
                <a:gd name="T23" fmla="*/ 349 h 387"/>
                <a:gd name="T24" fmla="*/ 211 w 289"/>
                <a:gd name="T25" fmla="*/ 359 h 387"/>
                <a:gd name="T26" fmla="*/ 223 w 289"/>
                <a:gd name="T27" fmla="*/ 367 h 387"/>
                <a:gd name="T28" fmla="*/ 233 w 289"/>
                <a:gd name="T29" fmla="*/ 376 h 387"/>
                <a:gd name="T30" fmla="*/ 242 w 289"/>
                <a:gd name="T31" fmla="*/ 381 h 387"/>
                <a:gd name="T32" fmla="*/ 251 w 289"/>
                <a:gd name="T33" fmla="*/ 385 h 387"/>
                <a:gd name="T34" fmla="*/ 259 w 289"/>
                <a:gd name="T35" fmla="*/ 387 h 387"/>
                <a:gd name="T36" fmla="*/ 267 w 289"/>
                <a:gd name="T37" fmla="*/ 387 h 387"/>
                <a:gd name="T38" fmla="*/ 275 w 289"/>
                <a:gd name="T39" fmla="*/ 385 h 387"/>
                <a:gd name="T40" fmla="*/ 281 w 289"/>
                <a:gd name="T41" fmla="*/ 381 h 387"/>
                <a:gd name="T42" fmla="*/ 285 w 289"/>
                <a:gd name="T43" fmla="*/ 375 h 387"/>
                <a:gd name="T44" fmla="*/ 288 w 289"/>
                <a:gd name="T45" fmla="*/ 366 h 387"/>
                <a:gd name="T46" fmla="*/ 289 w 289"/>
                <a:gd name="T47" fmla="*/ 357 h 387"/>
                <a:gd name="T48" fmla="*/ 289 w 289"/>
                <a:gd name="T49" fmla="*/ 347 h 387"/>
                <a:gd name="T50" fmla="*/ 286 w 289"/>
                <a:gd name="T51" fmla="*/ 336 h 387"/>
                <a:gd name="T52" fmla="*/ 283 w 289"/>
                <a:gd name="T53" fmla="*/ 324 h 387"/>
                <a:gd name="T54" fmla="*/ 278 w 289"/>
                <a:gd name="T55" fmla="*/ 310 h 387"/>
                <a:gd name="T56" fmla="*/ 272 w 289"/>
                <a:gd name="T57" fmla="*/ 296 h 387"/>
                <a:gd name="T58" fmla="*/ 264 w 289"/>
                <a:gd name="T59" fmla="*/ 281 h 387"/>
                <a:gd name="T60" fmla="*/ 256 w 289"/>
                <a:gd name="T61" fmla="*/ 266 h 387"/>
                <a:gd name="T62" fmla="*/ 247 w 289"/>
                <a:gd name="T63" fmla="*/ 250 h 387"/>
                <a:gd name="T64" fmla="*/ 237 w 289"/>
                <a:gd name="T65" fmla="*/ 234 h 387"/>
                <a:gd name="T66" fmla="*/ 217 w 289"/>
                <a:gd name="T67" fmla="*/ 200 h 387"/>
                <a:gd name="T68" fmla="*/ 193 w 289"/>
                <a:gd name="T69" fmla="*/ 168 h 387"/>
                <a:gd name="T70" fmla="*/ 170 w 289"/>
                <a:gd name="T71" fmla="*/ 135 h 387"/>
                <a:gd name="T72" fmla="*/ 146 w 289"/>
                <a:gd name="T73" fmla="*/ 105 h 387"/>
                <a:gd name="T74" fmla="*/ 124 w 289"/>
                <a:gd name="T75" fmla="*/ 76 h 387"/>
                <a:gd name="T76" fmla="*/ 103 w 289"/>
                <a:gd name="T77" fmla="*/ 50 h 387"/>
                <a:gd name="T78" fmla="*/ 73 w 289"/>
                <a:gd name="T79" fmla="*/ 14 h 387"/>
                <a:gd name="T80" fmla="*/ 61 w 289"/>
                <a:gd name="T81" fmla="*/ 0 h 387"/>
                <a:gd name="T82" fmla="*/ 0 w 289"/>
                <a:gd name="T83" fmla="*/ 8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9" h="387">
                  <a:moveTo>
                    <a:pt x="0" y="80"/>
                  </a:moveTo>
                  <a:lnTo>
                    <a:pt x="10" y="95"/>
                  </a:lnTo>
                  <a:lnTo>
                    <a:pt x="36" y="135"/>
                  </a:lnTo>
                  <a:lnTo>
                    <a:pt x="53" y="162"/>
                  </a:lnTo>
                  <a:lnTo>
                    <a:pt x="73" y="191"/>
                  </a:lnTo>
                  <a:lnTo>
                    <a:pt x="95" y="222"/>
                  </a:lnTo>
                  <a:lnTo>
                    <a:pt x="118" y="253"/>
                  </a:lnTo>
                  <a:lnTo>
                    <a:pt x="142" y="283"/>
                  </a:lnTo>
                  <a:lnTo>
                    <a:pt x="166" y="312"/>
                  </a:lnTo>
                  <a:lnTo>
                    <a:pt x="178" y="326"/>
                  </a:lnTo>
                  <a:lnTo>
                    <a:pt x="189" y="338"/>
                  </a:lnTo>
                  <a:lnTo>
                    <a:pt x="200" y="349"/>
                  </a:lnTo>
                  <a:lnTo>
                    <a:pt x="211" y="359"/>
                  </a:lnTo>
                  <a:lnTo>
                    <a:pt x="223" y="367"/>
                  </a:lnTo>
                  <a:lnTo>
                    <a:pt x="233" y="376"/>
                  </a:lnTo>
                  <a:lnTo>
                    <a:pt x="242" y="381"/>
                  </a:lnTo>
                  <a:lnTo>
                    <a:pt x="251" y="385"/>
                  </a:lnTo>
                  <a:lnTo>
                    <a:pt x="259" y="387"/>
                  </a:lnTo>
                  <a:lnTo>
                    <a:pt x="267" y="387"/>
                  </a:lnTo>
                  <a:lnTo>
                    <a:pt x="275" y="385"/>
                  </a:lnTo>
                  <a:lnTo>
                    <a:pt x="281" y="381"/>
                  </a:lnTo>
                  <a:lnTo>
                    <a:pt x="285" y="375"/>
                  </a:lnTo>
                  <a:lnTo>
                    <a:pt x="288" y="366"/>
                  </a:lnTo>
                  <a:lnTo>
                    <a:pt x="289" y="357"/>
                  </a:lnTo>
                  <a:lnTo>
                    <a:pt x="289" y="347"/>
                  </a:lnTo>
                  <a:lnTo>
                    <a:pt x="286" y="336"/>
                  </a:lnTo>
                  <a:lnTo>
                    <a:pt x="283" y="324"/>
                  </a:lnTo>
                  <a:lnTo>
                    <a:pt x="278" y="310"/>
                  </a:lnTo>
                  <a:lnTo>
                    <a:pt x="272" y="296"/>
                  </a:lnTo>
                  <a:lnTo>
                    <a:pt x="264" y="281"/>
                  </a:lnTo>
                  <a:lnTo>
                    <a:pt x="256" y="266"/>
                  </a:lnTo>
                  <a:lnTo>
                    <a:pt x="247" y="250"/>
                  </a:lnTo>
                  <a:lnTo>
                    <a:pt x="237" y="234"/>
                  </a:lnTo>
                  <a:lnTo>
                    <a:pt x="217" y="200"/>
                  </a:lnTo>
                  <a:lnTo>
                    <a:pt x="193" y="168"/>
                  </a:lnTo>
                  <a:lnTo>
                    <a:pt x="170" y="135"/>
                  </a:lnTo>
                  <a:lnTo>
                    <a:pt x="146" y="105"/>
                  </a:lnTo>
                  <a:lnTo>
                    <a:pt x="124" y="76"/>
                  </a:lnTo>
                  <a:lnTo>
                    <a:pt x="103" y="50"/>
                  </a:lnTo>
                  <a:lnTo>
                    <a:pt x="73" y="14"/>
                  </a:lnTo>
                  <a:lnTo>
                    <a:pt x="61" y="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62"/>
            <p:cNvSpPr>
              <a:spLocks/>
            </p:cNvSpPr>
            <p:nvPr/>
          </p:nvSpPr>
          <p:spPr bwMode="auto">
            <a:xfrm>
              <a:off x="3427413" y="4670426"/>
              <a:ext cx="44450" cy="165100"/>
            </a:xfrm>
            <a:custGeom>
              <a:avLst/>
              <a:gdLst>
                <a:gd name="T0" fmla="*/ 242 w 423"/>
                <a:gd name="T1" fmla="*/ 1495 h 1559"/>
                <a:gd name="T2" fmla="*/ 254 w 423"/>
                <a:gd name="T3" fmla="*/ 1443 h 1559"/>
                <a:gd name="T4" fmla="*/ 274 w 423"/>
                <a:gd name="T5" fmla="*/ 1351 h 1559"/>
                <a:gd name="T6" fmla="*/ 295 w 423"/>
                <a:gd name="T7" fmla="*/ 1231 h 1559"/>
                <a:gd name="T8" fmla="*/ 309 w 423"/>
                <a:gd name="T9" fmla="*/ 1129 h 1559"/>
                <a:gd name="T10" fmla="*/ 318 w 423"/>
                <a:gd name="T11" fmla="*/ 1059 h 1559"/>
                <a:gd name="T12" fmla="*/ 323 w 423"/>
                <a:gd name="T13" fmla="*/ 989 h 1559"/>
                <a:gd name="T14" fmla="*/ 325 w 423"/>
                <a:gd name="T15" fmla="*/ 919 h 1559"/>
                <a:gd name="T16" fmla="*/ 324 w 423"/>
                <a:gd name="T17" fmla="*/ 852 h 1559"/>
                <a:gd name="T18" fmla="*/ 318 w 423"/>
                <a:gd name="T19" fmla="*/ 790 h 1559"/>
                <a:gd name="T20" fmla="*/ 306 w 423"/>
                <a:gd name="T21" fmla="*/ 733 h 1559"/>
                <a:gd name="T22" fmla="*/ 290 w 423"/>
                <a:gd name="T23" fmla="*/ 683 h 1559"/>
                <a:gd name="T24" fmla="*/ 258 w 423"/>
                <a:gd name="T25" fmla="*/ 621 h 1559"/>
                <a:gd name="T26" fmla="*/ 210 w 423"/>
                <a:gd name="T27" fmla="*/ 546 h 1559"/>
                <a:gd name="T28" fmla="*/ 162 w 423"/>
                <a:gd name="T29" fmla="*/ 480 h 1559"/>
                <a:gd name="T30" fmla="*/ 116 w 423"/>
                <a:gd name="T31" fmla="*/ 423 h 1559"/>
                <a:gd name="T32" fmla="*/ 57 w 423"/>
                <a:gd name="T33" fmla="*/ 357 h 1559"/>
                <a:gd name="T34" fmla="*/ 7 w 423"/>
                <a:gd name="T35" fmla="*/ 307 h 1559"/>
                <a:gd name="T36" fmla="*/ 0 w 423"/>
                <a:gd name="T37" fmla="*/ 0 h 1559"/>
                <a:gd name="T38" fmla="*/ 35 w 423"/>
                <a:gd name="T39" fmla="*/ 56 h 1559"/>
                <a:gd name="T40" fmla="*/ 122 w 423"/>
                <a:gd name="T41" fmla="*/ 193 h 1559"/>
                <a:gd name="T42" fmla="*/ 228 w 423"/>
                <a:gd name="T43" fmla="*/ 364 h 1559"/>
                <a:gd name="T44" fmla="*/ 321 w 423"/>
                <a:gd name="T45" fmla="*/ 521 h 1559"/>
                <a:gd name="T46" fmla="*/ 339 w 423"/>
                <a:gd name="T47" fmla="*/ 565 h 1559"/>
                <a:gd name="T48" fmla="*/ 357 w 423"/>
                <a:gd name="T49" fmla="*/ 628 h 1559"/>
                <a:gd name="T50" fmla="*/ 374 w 423"/>
                <a:gd name="T51" fmla="*/ 705 h 1559"/>
                <a:gd name="T52" fmla="*/ 389 w 423"/>
                <a:gd name="T53" fmla="*/ 795 h 1559"/>
                <a:gd name="T54" fmla="*/ 402 w 423"/>
                <a:gd name="T55" fmla="*/ 893 h 1559"/>
                <a:gd name="T56" fmla="*/ 412 w 423"/>
                <a:gd name="T57" fmla="*/ 995 h 1559"/>
                <a:gd name="T58" fmla="*/ 420 w 423"/>
                <a:gd name="T59" fmla="*/ 1099 h 1559"/>
                <a:gd name="T60" fmla="*/ 423 w 423"/>
                <a:gd name="T61" fmla="*/ 1200 h 1559"/>
                <a:gd name="T62" fmla="*/ 422 w 423"/>
                <a:gd name="T63" fmla="*/ 1294 h 1559"/>
                <a:gd name="T64" fmla="*/ 415 w 423"/>
                <a:gd name="T65" fmla="*/ 1380 h 1559"/>
                <a:gd name="T66" fmla="*/ 403 w 423"/>
                <a:gd name="T67" fmla="*/ 1453 h 1559"/>
                <a:gd name="T68" fmla="*/ 385 w 423"/>
                <a:gd name="T69" fmla="*/ 1509 h 1559"/>
                <a:gd name="T70" fmla="*/ 360 w 423"/>
                <a:gd name="T71" fmla="*/ 1546 h 1559"/>
                <a:gd name="T72" fmla="*/ 328 w 423"/>
                <a:gd name="T73" fmla="*/ 1559 h 1559"/>
                <a:gd name="T74" fmla="*/ 288 w 423"/>
                <a:gd name="T75" fmla="*/ 1546 h 1559"/>
                <a:gd name="T76" fmla="*/ 240 w 423"/>
                <a:gd name="T77" fmla="*/ 1502 h 1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23" h="1559">
                  <a:moveTo>
                    <a:pt x="240" y="1502"/>
                  </a:moveTo>
                  <a:lnTo>
                    <a:pt x="242" y="1495"/>
                  </a:lnTo>
                  <a:lnTo>
                    <a:pt x="246" y="1475"/>
                  </a:lnTo>
                  <a:lnTo>
                    <a:pt x="254" y="1443"/>
                  </a:lnTo>
                  <a:lnTo>
                    <a:pt x="264" y="1401"/>
                  </a:lnTo>
                  <a:lnTo>
                    <a:pt x="274" y="1351"/>
                  </a:lnTo>
                  <a:lnTo>
                    <a:pt x="284" y="1294"/>
                  </a:lnTo>
                  <a:lnTo>
                    <a:pt x="295" y="1231"/>
                  </a:lnTo>
                  <a:lnTo>
                    <a:pt x="305" y="1164"/>
                  </a:lnTo>
                  <a:lnTo>
                    <a:pt x="309" y="1129"/>
                  </a:lnTo>
                  <a:lnTo>
                    <a:pt x="314" y="1095"/>
                  </a:lnTo>
                  <a:lnTo>
                    <a:pt x="318" y="1059"/>
                  </a:lnTo>
                  <a:lnTo>
                    <a:pt x="321" y="1024"/>
                  </a:lnTo>
                  <a:lnTo>
                    <a:pt x="323" y="989"/>
                  </a:lnTo>
                  <a:lnTo>
                    <a:pt x="324" y="954"/>
                  </a:lnTo>
                  <a:lnTo>
                    <a:pt x="325" y="919"/>
                  </a:lnTo>
                  <a:lnTo>
                    <a:pt x="325" y="886"/>
                  </a:lnTo>
                  <a:lnTo>
                    <a:pt x="324" y="852"/>
                  </a:lnTo>
                  <a:lnTo>
                    <a:pt x="321" y="820"/>
                  </a:lnTo>
                  <a:lnTo>
                    <a:pt x="318" y="790"/>
                  </a:lnTo>
                  <a:lnTo>
                    <a:pt x="313" y="760"/>
                  </a:lnTo>
                  <a:lnTo>
                    <a:pt x="306" y="733"/>
                  </a:lnTo>
                  <a:lnTo>
                    <a:pt x="299" y="706"/>
                  </a:lnTo>
                  <a:lnTo>
                    <a:pt x="290" y="683"/>
                  </a:lnTo>
                  <a:lnTo>
                    <a:pt x="280" y="660"/>
                  </a:lnTo>
                  <a:lnTo>
                    <a:pt x="258" y="621"/>
                  </a:lnTo>
                  <a:lnTo>
                    <a:pt x="233" y="582"/>
                  </a:lnTo>
                  <a:lnTo>
                    <a:pt x="210" y="546"/>
                  </a:lnTo>
                  <a:lnTo>
                    <a:pt x="185" y="512"/>
                  </a:lnTo>
                  <a:lnTo>
                    <a:pt x="162" y="480"/>
                  </a:lnTo>
                  <a:lnTo>
                    <a:pt x="138" y="451"/>
                  </a:lnTo>
                  <a:lnTo>
                    <a:pt x="116" y="423"/>
                  </a:lnTo>
                  <a:lnTo>
                    <a:pt x="94" y="399"/>
                  </a:lnTo>
                  <a:lnTo>
                    <a:pt x="57" y="357"/>
                  </a:lnTo>
                  <a:lnTo>
                    <a:pt x="26" y="326"/>
                  </a:lnTo>
                  <a:lnTo>
                    <a:pt x="7" y="307"/>
                  </a:lnTo>
                  <a:lnTo>
                    <a:pt x="0" y="301"/>
                  </a:lnTo>
                  <a:lnTo>
                    <a:pt x="0" y="0"/>
                  </a:lnTo>
                  <a:lnTo>
                    <a:pt x="9" y="15"/>
                  </a:lnTo>
                  <a:lnTo>
                    <a:pt x="35" y="56"/>
                  </a:lnTo>
                  <a:lnTo>
                    <a:pt x="75" y="117"/>
                  </a:lnTo>
                  <a:lnTo>
                    <a:pt x="122" y="193"/>
                  </a:lnTo>
                  <a:lnTo>
                    <a:pt x="175" y="277"/>
                  </a:lnTo>
                  <a:lnTo>
                    <a:pt x="228" y="364"/>
                  </a:lnTo>
                  <a:lnTo>
                    <a:pt x="278" y="446"/>
                  </a:lnTo>
                  <a:lnTo>
                    <a:pt x="321" y="521"/>
                  </a:lnTo>
                  <a:lnTo>
                    <a:pt x="330" y="540"/>
                  </a:lnTo>
                  <a:lnTo>
                    <a:pt x="339" y="565"/>
                  </a:lnTo>
                  <a:lnTo>
                    <a:pt x="348" y="594"/>
                  </a:lnTo>
                  <a:lnTo>
                    <a:pt x="357" y="628"/>
                  </a:lnTo>
                  <a:lnTo>
                    <a:pt x="366" y="666"/>
                  </a:lnTo>
                  <a:lnTo>
                    <a:pt x="374" y="705"/>
                  </a:lnTo>
                  <a:lnTo>
                    <a:pt x="382" y="749"/>
                  </a:lnTo>
                  <a:lnTo>
                    <a:pt x="389" y="795"/>
                  </a:lnTo>
                  <a:lnTo>
                    <a:pt x="396" y="843"/>
                  </a:lnTo>
                  <a:lnTo>
                    <a:pt x="402" y="893"/>
                  </a:lnTo>
                  <a:lnTo>
                    <a:pt x="408" y="944"/>
                  </a:lnTo>
                  <a:lnTo>
                    <a:pt x="412" y="995"/>
                  </a:lnTo>
                  <a:lnTo>
                    <a:pt x="416" y="1047"/>
                  </a:lnTo>
                  <a:lnTo>
                    <a:pt x="420" y="1099"/>
                  </a:lnTo>
                  <a:lnTo>
                    <a:pt x="422" y="1150"/>
                  </a:lnTo>
                  <a:lnTo>
                    <a:pt x="423" y="1200"/>
                  </a:lnTo>
                  <a:lnTo>
                    <a:pt x="423" y="1247"/>
                  </a:lnTo>
                  <a:lnTo>
                    <a:pt x="422" y="1294"/>
                  </a:lnTo>
                  <a:lnTo>
                    <a:pt x="419" y="1338"/>
                  </a:lnTo>
                  <a:lnTo>
                    <a:pt x="415" y="1380"/>
                  </a:lnTo>
                  <a:lnTo>
                    <a:pt x="409" y="1419"/>
                  </a:lnTo>
                  <a:lnTo>
                    <a:pt x="403" y="1453"/>
                  </a:lnTo>
                  <a:lnTo>
                    <a:pt x="395" y="1483"/>
                  </a:lnTo>
                  <a:lnTo>
                    <a:pt x="385" y="1509"/>
                  </a:lnTo>
                  <a:lnTo>
                    <a:pt x="374" y="1531"/>
                  </a:lnTo>
                  <a:lnTo>
                    <a:pt x="360" y="1546"/>
                  </a:lnTo>
                  <a:lnTo>
                    <a:pt x="345" y="1556"/>
                  </a:lnTo>
                  <a:lnTo>
                    <a:pt x="328" y="1559"/>
                  </a:lnTo>
                  <a:lnTo>
                    <a:pt x="309" y="1556"/>
                  </a:lnTo>
                  <a:lnTo>
                    <a:pt x="288" y="1546"/>
                  </a:lnTo>
                  <a:lnTo>
                    <a:pt x="266" y="1528"/>
                  </a:lnTo>
                  <a:lnTo>
                    <a:pt x="240" y="1502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63"/>
            <p:cNvSpPr>
              <a:spLocks/>
            </p:cNvSpPr>
            <p:nvPr/>
          </p:nvSpPr>
          <p:spPr bwMode="auto">
            <a:xfrm>
              <a:off x="3190875" y="4745038"/>
              <a:ext cx="98425" cy="90488"/>
            </a:xfrm>
            <a:custGeom>
              <a:avLst/>
              <a:gdLst>
                <a:gd name="T0" fmla="*/ 943 w 943"/>
                <a:gd name="T1" fmla="*/ 743 h 855"/>
                <a:gd name="T2" fmla="*/ 938 w 943"/>
                <a:gd name="T3" fmla="*/ 690 h 855"/>
                <a:gd name="T4" fmla="*/ 928 w 943"/>
                <a:gd name="T5" fmla="*/ 654 h 855"/>
                <a:gd name="T6" fmla="*/ 912 w 943"/>
                <a:gd name="T7" fmla="*/ 615 h 855"/>
                <a:gd name="T8" fmla="*/ 887 w 943"/>
                <a:gd name="T9" fmla="*/ 577 h 855"/>
                <a:gd name="T10" fmla="*/ 852 w 943"/>
                <a:gd name="T11" fmla="*/ 541 h 855"/>
                <a:gd name="T12" fmla="*/ 805 w 943"/>
                <a:gd name="T13" fmla="*/ 511 h 855"/>
                <a:gd name="T14" fmla="*/ 745 w 943"/>
                <a:gd name="T15" fmla="*/ 486 h 855"/>
                <a:gd name="T16" fmla="*/ 596 w 943"/>
                <a:gd name="T17" fmla="*/ 451 h 855"/>
                <a:gd name="T18" fmla="*/ 464 w 943"/>
                <a:gd name="T19" fmla="*/ 414 h 855"/>
                <a:gd name="T20" fmla="*/ 397 w 943"/>
                <a:gd name="T21" fmla="*/ 389 h 855"/>
                <a:gd name="T22" fmla="*/ 339 w 943"/>
                <a:gd name="T23" fmla="*/ 359 h 855"/>
                <a:gd name="T24" fmla="*/ 291 w 943"/>
                <a:gd name="T25" fmla="*/ 325 h 855"/>
                <a:gd name="T26" fmla="*/ 252 w 943"/>
                <a:gd name="T27" fmla="*/ 287 h 855"/>
                <a:gd name="T28" fmla="*/ 220 w 943"/>
                <a:gd name="T29" fmla="*/ 241 h 855"/>
                <a:gd name="T30" fmla="*/ 170 w 943"/>
                <a:gd name="T31" fmla="*/ 166 h 855"/>
                <a:gd name="T32" fmla="*/ 115 w 943"/>
                <a:gd name="T33" fmla="*/ 103 h 855"/>
                <a:gd name="T34" fmla="*/ 49 w 943"/>
                <a:gd name="T35" fmla="*/ 39 h 855"/>
                <a:gd name="T36" fmla="*/ 0 w 943"/>
                <a:gd name="T37" fmla="*/ 0 h 855"/>
                <a:gd name="T38" fmla="*/ 12 w 943"/>
                <a:gd name="T39" fmla="*/ 94 h 855"/>
                <a:gd name="T40" fmla="*/ 28 w 943"/>
                <a:gd name="T41" fmla="*/ 166 h 855"/>
                <a:gd name="T42" fmla="*/ 47 w 943"/>
                <a:gd name="T43" fmla="*/ 225 h 855"/>
                <a:gd name="T44" fmla="*/ 72 w 943"/>
                <a:gd name="T45" fmla="*/ 284 h 855"/>
                <a:gd name="T46" fmla="*/ 105 w 943"/>
                <a:gd name="T47" fmla="*/ 339 h 855"/>
                <a:gd name="T48" fmla="*/ 146 w 943"/>
                <a:gd name="T49" fmla="*/ 385 h 855"/>
                <a:gd name="T50" fmla="*/ 198 w 943"/>
                <a:gd name="T51" fmla="*/ 420 h 855"/>
                <a:gd name="T52" fmla="*/ 260 w 943"/>
                <a:gd name="T53" fmla="*/ 440 h 855"/>
                <a:gd name="T54" fmla="*/ 385 w 943"/>
                <a:gd name="T55" fmla="*/ 455 h 855"/>
                <a:gd name="T56" fmla="*/ 491 w 943"/>
                <a:gd name="T57" fmla="*/ 462 h 855"/>
                <a:gd name="T58" fmla="*/ 567 w 943"/>
                <a:gd name="T59" fmla="*/ 471 h 855"/>
                <a:gd name="T60" fmla="*/ 608 w 943"/>
                <a:gd name="T61" fmla="*/ 481 h 855"/>
                <a:gd name="T62" fmla="*/ 646 w 943"/>
                <a:gd name="T63" fmla="*/ 499 h 855"/>
                <a:gd name="T64" fmla="*/ 679 w 943"/>
                <a:gd name="T65" fmla="*/ 523 h 855"/>
                <a:gd name="T66" fmla="*/ 711 w 943"/>
                <a:gd name="T67" fmla="*/ 557 h 855"/>
                <a:gd name="T68" fmla="*/ 741 w 943"/>
                <a:gd name="T69" fmla="*/ 601 h 855"/>
                <a:gd name="T70" fmla="*/ 785 w 943"/>
                <a:gd name="T71" fmla="*/ 700 h 855"/>
                <a:gd name="T72" fmla="*/ 816 w 943"/>
                <a:gd name="T73" fmla="*/ 785 h 855"/>
                <a:gd name="T74" fmla="*/ 837 w 943"/>
                <a:gd name="T75" fmla="*/ 834 h 855"/>
                <a:gd name="T76" fmla="*/ 851 w 943"/>
                <a:gd name="T77" fmla="*/ 851 h 855"/>
                <a:gd name="T78" fmla="*/ 867 w 943"/>
                <a:gd name="T79" fmla="*/ 855 h 855"/>
                <a:gd name="T80" fmla="*/ 886 w 943"/>
                <a:gd name="T81" fmla="*/ 847 h 855"/>
                <a:gd name="T82" fmla="*/ 911 w 943"/>
                <a:gd name="T83" fmla="*/ 823 h 855"/>
                <a:gd name="T84" fmla="*/ 941 w 943"/>
                <a:gd name="T85" fmla="*/ 781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43" h="855">
                  <a:moveTo>
                    <a:pt x="941" y="781"/>
                  </a:moveTo>
                  <a:lnTo>
                    <a:pt x="942" y="771"/>
                  </a:lnTo>
                  <a:lnTo>
                    <a:pt x="943" y="743"/>
                  </a:lnTo>
                  <a:lnTo>
                    <a:pt x="942" y="724"/>
                  </a:lnTo>
                  <a:lnTo>
                    <a:pt x="940" y="702"/>
                  </a:lnTo>
                  <a:lnTo>
                    <a:pt x="938" y="690"/>
                  </a:lnTo>
                  <a:lnTo>
                    <a:pt x="935" y="679"/>
                  </a:lnTo>
                  <a:lnTo>
                    <a:pt x="932" y="666"/>
                  </a:lnTo>
                  <a:lnTo>
                    <a:pt x="928" y="654"/>
                  </a:lnTo>
                  <a:lnTo>
                    <a:pt x="924" y="641"/>
                  </a:lnTo>
                  <a:lnTo>
                    <a:pt x="918" y="628"/>
                  </a:lnTo>
                  <a:lnTo>
                    <a:pt x="912" y="615"/>
                  </a:lnTo>
                  <a:lnTo>
                    <a:pt x="905" y="603"/>
                  </a:lnTo>
                  <a:lnTo>
                    <a:pt x="897" y="589"/>
                  </a:lnTo>
                  <a:lnTo>
                    <a:pt x="887" y="577"/>
                  </a:lnTo>
                  <a:lnTo>
                    <a:pt x="876" y="565"/>
                  </a:lnTo>
                  <a:lnTo>
                    <a:pt x="865" y="553"/>
                  </a:lnTo>
                  <a:lnTo>
                    <a:pt x="852" y="541"/>
                  </a:lnTo>
                  <a:lnTo>
                    <a:pt x="837" y="531"/>
                  </a:lnTo>
                  <a:lnTo>
                    <a:pt x="822" y="521"/>
                  </a:lnTo>
                  <a:lnTo>
                    <a:pt x="805" y="511"/>
                  </a:lnTo>
                  <a:lnTo>
                    <a:pt x="786" y="502"/>
                  </a:lnTo>
                  <a:lnTo>
                    <a:pt x="766" y="493"/>
                  </a:lnTo>
                  <a:lnTo>
                    <a:pt x="745" y="486"/>
                  </a:lnTo>
                  <a:lnTo>
                    <a:pt x="721" y="480"/>
                  </a:lnTo>
                  <a:lnTo>
                    <a:pt x="656" y="466"/>
                  </a:lnTo>
                  <a:lnTo>
                    <a:pt x="596" y="451"/>
                  </a:lnTo>
                  <a:lnTo>
                    <a:pt x="540" y="436"/>
                  </a:lnTo>
                  <a:lnTo>
                    <a:pt x="489" y="421"/>
                  </a:lnTo>
                  <a:lnTo>
                    <a:pt x="464" y="414"/>
                  </a:lnTo>
                  <a:lnTo>
                    <a:pt x="441" y="406"/>
                  </a:lnTo>
                  <a:lnTo>
                    <a:pt x="419" y="397"/>
                  </a:lnTo>
                  <a:lnTo>
                    <a:pt x="397" y="389"/>
                  </a:lnTo>
                  <a:lnTo>
                    <a:pt x="377" y="379"/>
                  </a:lnTo>
                  <a:lnTo>
                    <a:pt x="357" y="369"/>
                  </a:lnTo>
                  <a:lnTo>
                    <a:pt x="339" y="359"/>
                  </a:lnTo>
                  <a:lnTo>
                    <a:pt x="322" y="348"/>
                  </a:lnTo>
                  <a:lnTo>
                    <a:pt x="306" y="337"/>
                  </a:lnTo>
                  <a:lnTo>
                    <a:pt x="291" y="325"/>
                  </a:lnTo>
                  <a:lnTo>
                    <a:pt x="277" y="313"/>
                  </a:lnTo>
                  <a:lnTo>
                    <a:pt x="265" y="300"/>
                  </a:lnTo>
                  <a:lnTo>
                    <a:pt x="252" y="287"/>
                  </a:lnTo>
                  <a:lnTo>
                    <a:pt x="240" y="272"/>
                  </a:lnTo>
                  <a:lnTo>
                    <a:pt x="230" y="257"/>
                  </a:lnTo>
                  <a:lnTo>
                    <a:pt x="220" y="241"/>
                  </a:lnTo>
                  <a:lnTo>
                    <a:pt x="205" y="215"/>
                  </a:lnTo>
                  <a:lnTo>
                    <a:pt x="187" y="190"/>
                  </a:lnTo>
                  <a:lnTo>
                    <a:pt x="170" y="166"/>
                  </a:lnTo>
                  <a:lnTo>
                    <a:pt x="152" y="144"/>
                  </a:lnTo>
                  <a:lnTo>
                    <a:pt x="133" y="123"/>
                  </a:lnTo>
                  <a:lnTo>
                    <a:pt x="115" y="103"/>
                  </a:lnTo>
                  <a:lnTo>
                    <a:pt x="97" y="85"/>
                  </a:lnTo>
                  <a:lnTo>
                    <a:pt x="80" y="67"/>
                  </a:lnTo>
                  <a:lnTo>
                    <a:pt x="49" y="39"/>
                  </a:lnTo>
                  <a:lnTo>
                    <a:pt x="23" y="18"/>
                  </a:lnTo>
                  <a:lnTo>
                    <a:pt x="6" y="4"/>
                  </a:lnTo>
                  <a:lnTo>
                    <a:pt x="0" y="0"/>
                  </a:lnTo>
                  <a:lnTo>
                    <a:pt x="1" y="18"/>
                  </a:lnTo>
                  <a:lnTo>
                    <a:pt x="7" y="63"/>
                  </a:lnTo>
                  <a:lnTo>
                    <a:pt x="12" y="94"/>
                  </a:lnTo>
                  <a:lnTo>
                    <a:pt x="19" y="129"/>
                  </a:lnTo>
                  <a:lnTo>
                    <a:pt x="23" y="148"/>
                  </a:lnTo>
                  <a:lnTo>
                    <a:pt x="28" y="166"/>
                  </a:lnTo>
                  <a:lnTo>
                    <a:pt x="33" y="186"/>
                  </a:lnTo>
                  <a:lnTo>
                    <a:pt x="39" y="205"/>
                  </a:lnTo>
                  <a:lnTo>
                    <a:pt x="47" y="225"/>
                  </a:lnTo>
                  <a:lnTo>
                    <a:pt x="55" y="245"/>
                  </a:lnTo>
                  <a:lnTo>
                    <a:pt x="63" y="264"/>
                  </a:lnTo>
                  <a:lnTo>
                    <a:pt x="72" y="284"/>
                  </a:lnTo>
                  <a:lnTo>
                    <a:pt x="82" y="303"/>
                  </a:lnTo>
                  <a:lnTo>
                    <a:pt x="93" y="321"/>
                  </a:lnTo>
                  <a:lnTo>
                    <a:pt x="105" y="339"/>
                  </a:lnTo>
                  <a:lnTo>
                    <a:pt x="118" y="355"/>
                  </a:lnTo>
                  <a:lnTo>
                    <a:pt x="132" y="371"/>
                  </a:lnTo>
                  <a:lnTo>
                    <a:pt x="146" y="385"/>
                  </a:lnTo>
                  <a:lnTo>
                    <a:pt x="163" y="399"/>
                  </a:lnTo>
                  <a:lnTo>
                    <a:pt x="180" y="410"/>
                  </a:lnTo>
                  <a:lnTo>
                    <a:pt x="198" y="420"/>
                  </a:lnTo>
                  <a:lnTo>
                    <a:pt x="218" y="429"/>
                  </a:lnTo>
                  <a:lnTo>
                    <a:pt x="238" y="435"/>
                  </a:lnTo>
                  <a:lnTo>
                    <a:pt x="260" y="440"/>
                  </a:lnTo>
                  <a:lnTo>
                    <a:pt x="303" y="447"/>
                  </a:lnTo>
                  <a:lnTo>
                    <a:pt x="345" y="452"/>
                  </a:lnTo>
                  <a:lnTo>
                    <a:pt x="385" y="455"/>
                  </a:lnTo>
                  <a:lnTo>
                    <a:pt x="423" y="457"/>
                  </a:lnTo>
                  <a:lnTo>
                    <a:pt x="457" y="459"/>
                  </a:lnTo>
                  <a:lnTo>
                    <a:pt x="491" y="462"/>
                  </a:lnTo>
                  <a:lnTo>
                    <a:pt x="523" y="464"/>
                  </a:lnTo>
                  <a:lnTo>
                    <a:pt x="553" y="468"/>
                  </a:lnTo>
                  <a:lnTo>
                    <a:pt x="567" y="471"/>
                  </a:lnTo>
                  <a:lnTo>
                    <a:pt x="582" y="474"/>
                  </a:lnTo>
                  <a:lnTo>
                    <a:pt x="595" y="477"/>
                  </a:lnTo>
                  <a:lnTo>
                    <a:pt x="608" y="481"/>
                  </a:lnTo>
                  <a:lnTo>
                    <a:pt x="620" y="486"/>
                  </a:lnTo>
                  <a:lnTo>
                    <a:pt x="634" y="491"/>
                  </a:lnTo>
                  <a:lnTo>
                    <a:pt x="646" y="499"/>
                  </a:lnTo>
                  <a:lnTo>
                    <a:pt x="657" y="506"/>
                  </a:lnTo>
                  <a:lnTo>
                    <a:pt x="668" y="514"/>
                  </a:lnTo>
                  <a:lnTo>
                    <a:pt x="679" y="523"/>
                  </a:lnTo>
                  <a:lnTo>
                    <a:pt x="691" y="532"/>
                  </a:lnTo>
                  <a:lnTo>
                    <a:pt x="701" y="543"/>
                  </a:lnTo>
                  <a:lnTo>
                    <a:pt x="711" y="557"/>
                  </a:lnTo>
                  <a:lnTo>
                    <a:pt x="721" y="570"/>
                  </a:lnTo>
                  <a:lnTo>
                    <a:pt x="731" y="584"/>
                  </a:lnTo>
                  <a:lnTo>
                    <a:pt x="741" y="601"/>
                  </a:lnTo>
                  <a:lnTo>
                    <a:pt x="758" y="634"/>
                  </a:lnTo>
                  <a:lnTo>
                    <a:pt x="773" y="668"/>
                  </a:lnTo>
                  <a:lnTo>
                    <a:pt x="785" y="700"/>
                  </a:lnTo>
                  <a:lnTo>
                    <a:pt x="798" y="730"/>
                  </a:lnTo>
                  <a:lnTo>
                    <a:pt x="807" y="758"/>
                  </a:lnTo>
                  <a:lnTo>
                    <a:pt x="816" y="785"/>
                  </a:lnTo>
                  <a:lnTo>
                    <a:pt x="825" y="807"/>
                  </a:lnTo>
                  <a:lnTo>
                    <a:pt x="833" y="826"/>
                  </a:lnTo>
                  <a:lnTo>
                    <a:pt x="837" y="834"/>
                  </a:lnTo>
                  <a:lnTo>
                    <a:pt x="841" y="841"/>
                  </a:lnTo>
                  <a:lnTo>
                    <a:pt x="847" y="846"/>
                  </a:lnTo>
                  <a:lnTo>
                    <a:pt x="851" y="851"/>
                  </a:lnTo>
                  <a:lnTo>
                    <a:pt x="856" y="854"/>
                  </a:lnTo>
                  <a:lnTo>
                    <a:pt x="862" y="855"/>
                  </a:lnTo>
                  <a:lnTo>
                    <a:pt x="867" y="855"/>
                  </a:lnTo>
                  <a:lnTo>
                    <a:pt x="873" y="854"/>
                  </a:lnTo>
                  <a:lnTo>
                    <a:pt x="879" y="851"/>
                  </a:lnTo>
                  <a:lnTo>
                    <a:pt x="886" y="847"/>
                  </a:lnTo>
                  <a:lnTo>
                    <a:pt x="893" y="841"/>
                  </a:lnTo>
                  <a:lnTo>
                    <a:pt x="902" y="833"/>
                  </a:lnTo>
                  <a:lnTo>
                    <a:pt x="911" y="823"/>
                  </a:lnTo>
                  <a:lnTo>
                    <a:pt x="920" y="810"/>
                  </a:lnTo>
                  <a:lnTo>
                    <a:pt x="930" y="797"/>
                  </a:lnTo>
                  <a:lnTo>
                    <a:pt x="941" y="781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64"/>
            <p:cNvSpPr>
              <a:spLocks/>
            </p:cNvSpPr>
            <p:nvPr/>
          </p:nvSpPr>
          <p:spPr bwMode="auto">
            <a:xfrm>
              <a:off x="2844800" y="4859338"/>
              <a:ext cx="95250" cy="138113"/>
            </a:xfrm>
            <a:custGeom>
              <a:avLst/>
              <a:gdLst>
                <a:gd name="T0" fmla="*/ 771 w 901"/>
                <a:gd name="T1" fmla="*/ 13 h 1317"/>
                <a:gd name="T2" fmla="*/ 706 w 901"/>
                <a:gd name="T3" fmla="*/ 108 h 1317"/>
                <a:gd name="T4" fmla="*/ 632 w 901"/>
                <a:gd name="T5" fmla="*/ 221 h 1317"/>
                <a:gd name="T6" fmla="*/ 579 w 901"/>
                <a:gd name="T7" fmla="*/ 308 h 1317"/>
                <a:gd name="T8" fmla="*/ 527 w 901"/>
                <a:gd name="T9" fmla="*/ 401 h 1317"/>
                <a:gd name="T10" fmla="*/ 480 w 901"/>
                <a:gd name="T11" fmla="*/ 495 h 1317"/>
                <a:gd name="T12" fmla="*/ 420 w 901"/>
                <a:gd name="T13" fmla="*/ 640 h 1317"/>
                <a:gd name="T14" fmla="*/ 352 w 901"/>
                <a:gd name="T15" fmla="*/ 810 h 1317"/>
                <a:gd name="T16" fmla="*/ 304 w 901"/>
                <a:gd name="T17" fmla="*/ 925 h 1317"/>
                <a:gd name="T18" fmla="*/ 255 w 901"/>
                <a:gd name="T19" fmla="*/ 1034 h 1317"/>
                <a:gd name="T20" fmla="*/ 219 w 901"/>
                <a:gd name="T21" fmla="*/ 1105 h 1317"/>
                <a:gd name="T22" fmla="*/ 195 w 901"/>
                <a:gd name="T23" fmla="*/ 1147 h 1317"/>
                <a:gd name="T24" fmla="*/ 173 w 901"/>
                <a:gd name="T25" fmla="*/ 1183 h 1317"/>
                <a:gd name="T26" fmla="*/ 151 w 901"/>
                <a:gd name="T27" fmla="*/ 1210 h 1317"/>
                <a:gd name="T28" fmla="*/ 129 w 901"/>
                <a:gd name="T29" fmla="*/ 1230 h 1317"/>
                <a:gd name="T30" fmla="*/ 109 w 901"/>
                <a:gd name="T31" fmla="*/ 1240 h 1317"/>
                <a:gd name="T32" fmla="*/ 41 w 901"/>
                <a:gd name="T33" fmla="*/ 1241 h 1317"/>
                <a:gd name="T34" fmla="*/ 1 w 901"/>
                <a:gd name="T35" fmla="*/ 1241 h 1317"/>
                <a:gd name="T36" fmla="*/ 5 w 901"/>
                <a:gd name="T37" fmla="*/ 1247 h 1317"/>
                <a:gd name="T38" fmla="*/ 31 w 901"/>
                <a:gd name="T39" fmla="*/ 1270 h 1317"/>
                <a:gd name="T40" fmla="*/ 58 w 901"/>
                <a:gd name="T41" fmla="*/ 1290 h 1317"/>
                <a:gd name="T42" fmla="*/ 83 w 901"/>
                <a:gd name="T43" fmla="*/ 1303 h 1317"/>
                <a:gd name="T44" fmla="*/ 102 w 901"/>
                <a:gd name="T45" fmla="*/ 1310 h 1317"/>
                <a:gd name="T46" fmla="*/ 121 w 901"/>
                <a:gd name="T47" fmla="*/ 1315 h 1317"/>
                <a:gd name="T48" fmla="*/ 141 w 901"/>
                <a:gd name="T49" fmla="*/ 1317 h 1317"/>
                <a:gd name="T50" fmla="*/ 162 w 901"/>
                <a:gd name="T51" fmla="*/ 1316 h 1317"/>
                <a:gd name="T52" fmla="*/ 184 w 901"/>
                <a:gd name="T53" fmla="*/ 1312 h 1317"/>
                <a:gd name="T54" fmla="*/ 206 w 901"/>
                <a:gd name="T55" fmla="*/ 1303 h 1317"/>
                <a:gd name="T56" fmla="*/ 228 w 901"/>
                <a:gd name="T57" fmla="*/ 1290 h 1317"/>
                <a:gd name="T58" fmla="*/ 250 w 901"/>
                <a:gd name="T59" fmla="*/ 1270 h 1317"/>
                <a:gd name="T60" fmla="*/ 273 w 901"/>
                <a:gd name="T61" fmla="*/ 1243 h 1317"/>
                <a:gd name="T62" fmla="*/ 293 w 901"/>
                <a:gd name="T63" fmla="*/ 1207 h 1317"/>
                <a:gd name="T64" fmla="*/ 314 w 901"/>
                <a:gd name="T65" fmla="*/ 1165 h 1317"/>
                <a:gd name="T66" fmla="*/ 344 w 901"/>
                <a:gd name="T67" fmla="*/ 1090 h 1317"/>
                <a:gd name="T68" fmla="*/ 385 w 901"/>
                <a:gd name="T69" fmla="*/ 975 h 1317"/>
                <a:gd name="T70" fmla="*/ 426 w 901"/>
                <a:gd name="T71" fmla="*/ 850 h 1317"/>
                <a:gd name="T72" fmla="*/ 469 w 901"/>
                <a:gd name="T73" fmla="*/ 722 h 1317"/>
                <a:gd name="T74" fmla="*/ 505 w 901"/>
                <a:gd name="T75" fmla="*/ 628 h 1317"/>
                <a:gd name="T76" fmla="*/ 531 w 901"/>
                <a:gd name="T77" fmla="*/ 569 h 1317"/>
                <a:gd name="T78" fmla="*/ 557 w 901"/>
                <a:gd name="T79" fmla="*/ 514 h 1317"/>
                <a:gd name="T80" fmla="*/ 586 w 901"/>
                <a:gd name="T81" fmla="*/ 463 h 1317"/>
                <a:gd name="T82" fmla="*/ 630 w 901"/>
                <a:gd name="T83" fmla="*/ 396 h 1317"/>
                <a:gd name="T84" fmla="*/ 688 w 901"/>
                <a:gd name="T85" fmla="*/ 314 h 1317"/>
                <a:gd name="T86" fmla="*/ 766 w 901"/>
                <a:gd name="T87" fmla="*/ 207 h 1317"/>
                <a:gd name="T88" fmla="*/ 848 w 901"/>
                <a:gd name="T89" fmla="*/ 102 h 1317"/>
                <a:gd name="T90" fmla="*/ 894 w 901"/>
                <a:gd name="T91" fmla="*/ 46 h 1317"/>
                <a:gd name="T92" fmla="*/ 780 w 901"/>
                <a:gd name="T93" fmla="*/ 0 h 1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01" h="1317">
                  <a:moveTo>
                    <a:pt x="780" y="0"/>
                  </a:moveTo>
                  <a:lnTo>
                    <a:pt x="771" y="13"/>
                  </a:lnTo>
                  <a:lnTo>
                    <a:pt x="745" y="51"/>
                  </a:lnTo>
                  <a:lnTo>
                    <a:pt x="706" y="108"/>
                  </a:lnTo>
                  <a:lnTo>
                    <a:pt x="658" y="180"/>
                  </a:lnTo>
                  <a:lnTo>
                    <a:pt x="632" y="221"/>
                  </a:lnTo>
                  <a:lnTo>
                    <a:pt x="605" y="264"/>
                  </a:lnTo>
                  <a:lnTo>
                    <a:pt x="579" y="308"/>
                  </a:lnTo>
                  <a:lnTo>
                    <a:pt x="552" y="354"/>
                  </a:lnTo>
                  <a:lnTo>
                    <a:pt x="527" y="401"/>
                  </a:lnTo>
                  <a:lnTo>
                    <a:pt x="502" y="448"/>
                  </a:lnTo>
                  <a:lnTo>
                    <a:pt x="480" y="495"/>
                  </a:lnTo>
                  <a:lnTo>
                    <a:pt x="460" y="540"/>
                  </a:lnTo>
                  <a:lnTo>
                    <a:pt x="420" y="640"/>
                  </a:lnTo>
                  <a:lnTo>
                    <a:pt x="376" y="752"/>
                  </a:lnTo>
                  <a:lnTo>
                    <a:pt x="352" y="810"/>
                  </a:lnTo>
                  <a:lnTo>
                    <a:pt x="328" y="868"/>
                  </a:lnTo>
                  <a:lnTo>
                    <a:pt x="304" y="925"/>
                  </a:lnTo>
                  <a:lnTo>
                    <a:pt x="280" y="981"/>
                  </a:lnTo>
                  <a:lnTo>
                    <a:pt x="255" y="1034"/>
                  </a:lnTo>
                  <a:lnTo>
                    <a:pt x="231" y="1083"/>
                  </a:lnTo>
                  <a:lnTo>
                    <a:pt x="219" y="1105"/>
                  </a:lnTo>
                  <a:lnTo>
                    <a:pt x="208" y="1127"/>
                  </a:lnTo>
                  <a:lnTo>
                    <a:pt x="195" y="1147"/>
                  </a:lnTo>
                  <a:lnTo>
                    <a:pt x="184" y="1165"/>
                  </a:lnTo>
                  <a:lnTo>
                    <a:pt x="173" y="1183"/>
                  </a:lnTo>
                  <a:lnTo>
                    <a:pt x="162" y="1197"/>
                  </a:lnTo>
                  <a:lnTo>
                    <a:pt x="151" y="1210"/>
                  </a:lnTo>
                  <a:lnTo>
                    <a:pt x="139" y="1222"/>
                  </a:lnTo>
                  <a:lnTo>
                    <a:pt x="129" y="1230"/>
                  </a:lnTo>
                  <a:lnTo>
                    <a:pt x="119" y="1236"/>
                  </a:lnTo>
                  <a:lnTo>
                    <a:pt x="109" y="1240"/>
                  </a:lnTo>
                  <a:lnTo>
                    <a:pt x="100" y="1241"/>
                  </a:lnTo>
                  <a:lnTo>
                    <a:pt x="41" y="1241"/>
                  </a:lnTo>
                  <a:lnTo>
                    <a:pt x="12" y="1241"/>
                  </a:lnTo>
                  <a:lnTo>
                    <a:pt x="1" y="1241"/>
                  </a:lnTo>
                  <a:lnTo>
                    <a:pt x="0" y="1241"/>
                  </a:lnTo>
                  <a:lnTo>
                    <a:pt x="5" y="1247"/>
                  </a:lnTo>
                  <a:lnTo>
                    <a:pt x="20" y="1261"/>
                  </a:lnTo>
                  <a:lnTo>
                    <a:pt x="31" y="1270"/>
                  </a:lnTo>
                  <a:lnTo>
                    <a:pt x="44" y="1281"/>
                  </a:lnTo>
                  <a:lnTo>
                    <a:pt x="58" y="1290"/>
                  </a:lnTo>
                  <a:lnTo>
                    <a:pt x="74" y="1299"/>
                  </a:lnTo>
                  <a:lnTo>
                    <a:pt x="83" y="1303"/>
                  </a:lnTo>
                  <a:lnTo>
                    <a:pt x="92" y="1307"/>
                  </a:lnTo>
                  <a:lnTo>
                    <a:pt x="102" y="1310"/>
                  </a:lnTo>
                  <a:lnTo>
                    <a:pt x="111" y="1313"/>
                  </a:lnTo>
                  <a:lnTo>
                    <a:pt x="121" y="1315"/>
                  </a:lnTo>
                  <a:lnTo>
                    <a:pt x="131" y="1316"/>
                  </a:lnTo>
                  <a:lnTo>
                    <a:pt x="141" y="1317"/>
                  </a:lnTo>
                  <a:lnTo>
                    <a:pt x="152" y="1317"/>
                  </a:lnTo>
                  <a:lnTo>
                    <a:pt x="162" y="1316"/>
                  </a:lnTo>
                  <a:lnTo>
                    <a:pt x="173" y="1315"/>
                  </a:lnTo>
                  <a:lnTo>
                    <a:pt x="184" y="1312"/>
                  </a:lnTo>
                  <a:lnTo>
                    <a:pt x="194" y="1308"/>
                  </a:lnTo>
                  <a:lnTo>
                    <a:pt x="206" y="1303"/>
                  </a:lnTo>
                  <a:lnTo>
                    <a:pt x="217" y="1297"/>
                  </a:lnTo>
                  <a:lnTo>
                    <a:pt x="228" y="1290"/>
                  </a:lnTo>
                  <a:lnTo>
                    <a:pt x="240" y="1282"/>
                  </a:lnTo>
                  <a:lnTo>
                    <a:pt x="250" y="1270"/>
                  </a:lnTo>
                  <a:lnTo>
                    <a:pt x="262" y="1258"/>
                  </a:lnTo>
                  <a:lnTo>
                    <a:pt x="273" y="1243"/>
                  </a:lnTo>
                  <a:lnTo>
                    <a:pt x="283" y="1227"/>
                  </a:lnTo>
                  <a:lnTo>
                    <a:pt x="293" y="1207"/>
                  </a:lnTo>
                  <a:lnTo>
                    <a:pt x="303" y="1187"/>
                  </a:lnTo>
                  <a:lnTo>
                    <a:pt x="314" y="1165"/>
                  </a:lnTo>
                  <a:lnTo>
                    <a:pt x="324" y="1141"/>
                  </a:lnTo>
                  <a:lnTo>
                    <a:pt x="344" y="1090"/>
                  </a:lnTo>
                  <a:lnTo>
                    <a:pt x="365" y="1035"/>
                  </a:lnTo>
                  <a:lnTo>
                    <a:pt x="385" y="975"/>
                  </a:lnTo>
                  <a:lnTo>
                    <a:pt x="405" y="914"/>
                  </a:lnTo>
                  <a:lnTo>
                    <a:pt x="426" y="850"/>
                  </a:lnTo>
                  <a:lnTo>
                    <a:pt x="447" y="785"/>
                  </a:lnTo>
                  <a:lnTo>
                    <a:pt x="469" y="722"/>
                  </a:lnTo>
                  <a:lnTo>
                    <a:pt x="493" y="659"/>
                  </a:lnTo>
                  <a:lnTo>
                    <a:pt x="505" y="628"/>
                  </a:lnTo>
                  <a:lnTo>
                    <a:pt x="517" y="599"/>
                  </a:lnTo>
                  <a:lnTo>
                    <a:pt x="531" y="569"/>
                  </a:lnTo>
                  <a:lnTo>
                    <a:pt x="544" y="542"/>
                  </a:lnTo>
                  <a:lnTo>
                    <a:pt x="557" y="514"/>
                  </a:lnTo>
                  <a:lnTo>
                    <a:pt x="571" y="489"/>
                  </a:lnTo>
                  <a:lnTo>
                    <a:pt x="586" y="463"/>
                  </a:lnTo>
                  <a:lnTo>
                    <a:pt x="600" y="441"/>
                  </a:lnTo>
                  <a:lnTo>
                    <a:pt x="630" y="396"/>
                  </a:lnTo>
                  <a:lnTo>
                    <a:pt x="659" y="354"/>
                  </a:lnTo>
                  <a:lnTo>
                    <a:pt x="688" y="314"/>
                  </a:lnTo>
                  <a:lnTo>
                    <a:pt x="715" y="277"/>
                  </a:lnTo>
                  <a:lnTo>
                    <a:pt x="766" y="207"/>
                  </a:lnTo>
                  <a:lnTo>
                    <a:pt x="811" y="149"/>
                  </a:lnTo>
                  <a:lnTo>
                    <a:pt x="848" y="102"/>
                  </a:lnTo>
                  <a:lnTo>
                    <a:pt x="876" y="68"/>
                  </a:lnTo>
                  <a:lnTo>
                    <a:pt x="894" y="46"/>
                  </a:lnTo>
                  <a:lnTo>
                    <a:pt x="901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65"/>
            <p:cNvSpPr>
              <a:spLocks/>
            </p:cNvSpPr>
            <p:nvPr/>
          </p:nvSpPr>
          <p:spPr bwMode="auto">
            <a:xfrm>
              <a:off x="2482850" y="4708526"/>
              <a:ext cx="404813" cy="300038"/>
            </a:xfrm>
            <a:custGeom>
              <a:avLst/>
              <a:gdLst>
                <a:gd name="T0" fmla="*/ 3795 w 3825"/>
                <a:gd name="T1" fmla="*/ 2817 h 2832"/>
                <a:gd name="T2" fmla="*/ 3658 w 3825"/>
                <a:gd name="T3" fmla="*/ 2786 h 2832"/>
                <a:gd name="T4" fmla="*/ 3447 w 3825"/>
                <a:gd name="T5" fmla="*/ 2733 h 2832"/>
                <a:gd name="T6" fmla="*/ 3205 w 3825"/>
                <a:gd name="T7" fmla="*/ 2664 h 2832"/>
                <a:gd name="T8" fmla="*/ 3046 w 3825"/>
                <a:gd name="T9" fmla="*/ 2611 h 2832"/>
                <a:gd name="T10" fmla="*/ 2938 w 3825"/>
                <a:gd name="T11" fmla="*/ 2568 h 2832"/>
                <a:gd name="T12" fmla="*/ 2844 w 3825"/>
                <a:gd name="T13" fmla="*/ 2523 h 2832"/>
                <a:gd name="T14" fmla="*/ 2612 w 3825"/>
                <a:gd name="T15" fmla="*/ 2400 h 2832"/>
                <a:gd name="T16" fmla="*/ 2296 w 3825"/>
                <a:gd name="T17" fmla="*/ 2232 h 2832"/>
                <a:gd name="T18" fmla="*/ 1950 w 3825"/>
                <a:gd name="T19" fmla="*/ 2049 h 2832"/>
                <a:gd name="T20" fmla="*/ 1635 w 3825"/>
                <a:gd name="T21" fmla="*/ 1884 h 2832"/>
                <a:gd name="T22" fmla="*/ 1408 w 3825"/>
                <a:gd name="T23" fmla="*/ 1766 h 2832"/>
                <a:gd name="T24" fmla="*/ 1288 w 3825"/>
                <a:gd name="T25" fmla="*/ 1703 h 2832"/>
                <a:gd name="T26" fmla="*/ 1153 w 3825"/>
                <a:gd name="T27" fmla="*/ 1622 h 2832"/>
                <a:gd name="T28" fmla="*/ 1013 w 3825"/>
                <a:gd name="T29" fmla="*/ 1526 h 2832"/>
                <a:gd name="T30" fmla="*/ 972 w 3825"/>
                <a:gd name="T31" fmla="*/ 1492 h 2832"/>
                <a:gd name="T32" fmla="*/ 851 w 3825"/>
                <a:gd name="T33" fmla="*/ 1361 h 2832"/>
                <a:gd name="T34" fmla="*/ 628 w 3825"/>
                <a:gd name="T35" fmla="*/ 1130 h 2832"/>
                <a:gd name="T36" fmla="*/ 453 w 3825"/>
                <a:gd name="T37" fmla="*/ 959 h 2832"/>
                <a:gd name="T38" fmla="*/ 337 w 3825"/>
                <a:gd name="T39" fmla="*/ 855 h 2832"/>
                <a:gd name="T40" fmla="*/ 270 w 3825"/>
                <a:gd name="T41" fmla="*/ 792 h 2832"/>
                <a:gd name="T42" fmla="*/ 227 w 3825"/>
                <a:gd name="T43" fmla="*/ 745 h 2832"/>
                <a:gd name="T44" fmla="*/ 189 w 3825"/>
                <a:gd name="T45" fmla="*/ 694 h 2832"/>
                <a:gd name="T46" fmla="*/ 160 w 3825"/>
                <a:gd name="T47" fmla="*/ 639 h 2832"/>
                <a:gd name="T48" fmla="*/ 138 w 3825"/>
                <a:gd name="T49" fmla="*/ 576 h 2832"/>
                <a:gd name="T50" fmla="*/ 125 w 3825"/>
                <a:gd name="T51" fmla="*/ 504 h 2832"/>
                <a:gd name="T52" fmla="*/ 120 w 3825"/>
                <a:gd name="T53" fmla="*/ 420 h 2832"/>
                <a:gd name="T54" fmla="*/ 126 w 3825"/>
                <a:gd name="T55" fmla="*/ 147 h 2832"/>
                <a:gd name="T56" fmla="*/ 137 w 3825"/>
                <a:gd name="T57" fmla="*/ 20 h 2832"/>
                <a:gd name="T58" fmla="*/ 134 w 3825"/>
                <a:gd name="T59" fmla="*/ 4 h 2832"/>
                <a:gd name="T60" fmla="*/ 95 w 3825"/>
                <a:gd name="T61" fmla="*/ 43 h 2832"/>
                <a:gd name="T62" fmla="*/ 64 w 3825"/>
                <a:gd name="T63" fmla="*/ 95 h 2832"/>
                <a:gd name="T64" fmla="*/ 44 w 3825"/>
                <a:gd name="T65" fmla="*/ 137 h 2832"/>
                <a:gd name="T66" fmla="*/ 27 w 3825"/>
                <a:gd name="T67" fmla="*/ 190 h 2832"/>
                <a:gd name="T68" fmla="*/ 13 w 3825"/>
                <a:gd name="T69" fmla="*/ 255 h 2832"/>
                <a:gd name="T70" fmla="*/ 4 w 3825"/>
                <a:gd name="T71" fmla="*/ 331 h 2832"/>
                <a:gd name="T72" fmla="*/ 0 w 3825"/>
                <a:gd name="T73" fmla="*/ 420 h 2832"/>
                <a:gd name="T74" fmla="*/ 10 w 3825"/>
                <a:gd name="T75" fmla="*/ 513 h 2832"/>
                <a:gd name="T76" fmla="*/ 37 w 3825"/>
                <a:gd name="T77" fmla="*/ 602 h 2832"/>
                <a:gd name="T78" fmla="*/ 80 w 3825"/>
                <a:gd name="T79" fmla="*/ 688 h 2832"/>
                <a:gd name="T80" fmla="*/ 136 w 3825"/>
                <a:gd name="T81" fmla="*/ 770 h 2832"/>
                <a:gd name="T82" fmla="*/ 203 w 3825"/>
                <a:gd name="T83" fmla="*/ 852 h 2832"/>
                <a:gd name="T84" fmla="*/ 279 w 3825"/>
                <a:gd name="T85" fmla="*/ 931 h 2832"/>
                <a:gd name="T86" fmla="*/ 390 w 3825"/>
                <a:gd name="T87" fmla="*/ 1039 h 2832"/>
                <a:gd name="T88" fmla="*/ 565 w 3825"/>
                <a:gd name="T89" fmla="*/ 1204 h 2832"/>
                <a:gd name="T90" fmla="*/ 734 w 3825"/>
                <a:gd name="T91" fmla="*/ 1379 h 2832"/>
                <a:gd name="T92" fmla="*/ 871 w 3825"/>
                <a:gd name="T93" fmla="*/ 1521 h 2832"/>
                <a:gd name="T94" fmla="*/ 975 w 3825"/>
                <a:gd name="T95" fmla="*/ 1618 h 2832"/>
                <a:gd name="T96" fmla="*/ 1041 w 3825"/>
                <a:gd name="T97" fmla="*/ 1672 h 2832"/>
                <a:gd name="T98" fmla="*/ 1117 w 3825"/>
                <a:gd name="T99" fmla="*/ 1726 h 2832"/>
                <a:gd name="T100" fmla="*/ 1272 w 3825"/>
                <a:gd name="T101" fmla="*/ 1823 h 2832"/>
                <a:gd name="T102" fmla="*/ 1532 w 3825"/>
                <a:gd name="T103" fmla="*/ 1966 h 2832"/>
                <a:gd name="T104" fmla="*/ 1875 w 3825"/>
                <a:gd name="T105" fmla="*/ 2145 h 2832"/>
                <a:gd name="T106" fmla="*/ 2219 w 3825"/>
                <a:gd name="T107" fmla="*/ 2333 h 2832"/>
                <a:gd name="T108" fmla="*/ 2543 w 3825"/>
                <a:gd name="T109" fmla="*/ 2508 h 2832"/>
                <a:gd name="T110" fmla="*/ 2788 w 3825"/>
                <a:gd name="T111" fmla="*/ 2632 h 2832"/>
                <a:gd name="T112" fmla="*/ 2920 w 3825"/>
                <a:gd name="T113" fmla="*/ 2692 h 2832"/>
                <a:gd name="T114" fmla="*/ 3039 w 3825"/>
                <a:gd name="T115" fmla="*/ 2740 h 2832"/>
                <a:gd name="T116" fmla="*/ 3143 w 3825"/>
                <a:gd name="T117" fmla="*/ 2772 h 2832"/>
                <a:gd name="T118" fmla="*/ 3311 w 3825"/>
                <a:gd name="T119" fmla="*/ 2797 h 2832"/>
                <a:gd name="T120" fmla="*/ 3549 w 3825"/>
                <a:gd name="T121" fmla="*/ 2823 h 2832"/>
                <a:gd name="T122" fmla="*/ 3661 w 3825"/>
                <a:gd name="T123" fmla="*/ 2832 h 2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25" h="2832">
                  <a:moveTo>
                    <a:pt x="3825" y="2824"/>
                  </a:moveTo>
                  <a:lnTo>
                    <a:pt x="3817" y="2822"/>
                  </a:lnTo>
                  <a:lnTo>
                    <a:pt x="3795" y="2817"/>
                  </a:lnTo>
                  <a:lnTo>
                    <a:pt x="3760" y="2810"/>
                  </a:lnTo>
                  <a:lnTo>
                    <a:pt x="3714" y="2799"/>
                  </a:lnTo>
                  <a:lnTo>
                    <a:pt x="3658" y="2786"/>
                  </a:lnTo>
                  <a:lnTo>
                    <a:pt x="3594" y="2771"/>
                  </a:lnTo>
                  <a:lnTo>
                    <a:pt x="3523" y="2754"/>
                  </a:lnTo>
                  <a:lnTo>
                    <a:pt x="3447" y="2733"/>
                  </a:lnTo>
                  <a:lnTo>
                    <a:pt x="3368" y="2712"/>
                  </a:lnTo>
                  <a:lnTo>
                    <a:pt x="3286" y="2688"/>
                  </a:lnTo>
                  <a:lnTo>
                    <a:pt x="3205" y="2664"/>
                  </a:lnTo>
                  <a:lnTo>
                    <a:pt x="3124" y="2637"/>
                  </a:lnTo>
                  <a:lnTo>
                    <a:pt x="3084" y="2624"/>
                  </a:lnTo>
                  <a:lnTo>
                    <a:pt x="3046" y="2611"/>
                  </a:lnTo>
                  <a:lnTo>
                    <a:pt x="3008" y="2597"/>
                  </a:lnTo>
                  <a:lnTo>
                    <a:pt x="2972" y="2582"/>
                  </a:lnTo>
                  <a:lnTo>
                    <a:pt x="2938" y="2568"/>
                  </a:lnTo>
                  <a:lnTo>
                    <a:pt x="2904" y="2553"/>
                  </a:lnTo>
                  <a:lnTo>
                    <a:pt x="2872" y="2539"/>
                  </a:lnTo>
                  <a:lnTo>
                    <a:pt x="2844" y="2523"/>
                  </a:lnTo>
                  <a:lnTo>
                    <a:pt x="2780" y="2490"/>
                  </a:lnTo>
                  <a:lnTo>
                    <a:pt x="2702" y="2448"/>
                  </a:lnTo>
                  <a:lnTo>
                    <a:pt x="2612" y="2400"/>
                  </a:lnTo>
                  <a:lnTo>
                    <a:pt x="2514" y="2348"/>
                  </a:lnTo>
                  <a:lnTo>
                    <a:pt x="2407" y="2291"/>
                  </a:lnTo>
                  <a:lnTo>
                    <a:pt x="2296" y="2232"/>
                  </a:lnTo>
                  <a:lnTo>
                    <a:pt x="2180" y="2172"/>
                  </a:lnTo>
                  <a:lnTo>
                    <a:pt x="2065" y="2109"/>
                  </a:lnTo>
                  <a:lnTo>
                    <a:pt x="1950" y="2049"/>
                  </a:lnTo>
                  <a:lnTo>
                    <a:pt x="1839" y="1991"/>
                  </a:lnTo>
                  <a:lnTo>
                    <a:pt x="1734" y="1935"/>
                  </a:lnTo>
                  <a:lnTo>
                    <a:pt x="1635" y="1884"/>
                  </a:lnTo>
                  <a:lnTo>
                    <a:pt x="1547" y="1837"/>
                  </a:lnTo>
                  <a:lnTo>
                    <a:pt x="1470" y="1798"/>
                  </a:lnTo>
                  <a:lnTo>
                    <a:pt x="1408" y="1766"/>
                  </a:lnTo>
                  <a:lnTo>
                    <a:pt x="1362" y="1743"/>
                  </a:lnTo>
                  <a:lnTo>
                    <a:pt x="1324" y="1723"/>
                  </a:lnTo>
                  <a:lnTo>
                    <a:pt x="1288" y="1703"/>
                  </a:lnTo>
                  <a:lnTo>
                    <a:pt x="1252" y="1682"/>
                  </a:lnTo>
                  <a:lnTo>
                    <a:pt x="1217" y="1662"/>
                  </a:lnTo>
                  <a:lnTo>
                    <a:pt x="1153" y="1622"/>
                  </a:lnTo>
                  <a:lnTo>
                    <a:pt x="1096" y="1585"/>
                  </a:lnTo>
                  <a:lnTo>
                    <a:pt x="1049" y="1551"/>
                  </a:lnTo>
                  <a:lnTo>
                    <a:pt x="1013" y="1526"/>
                  </a:lnTo>
                  <a:lnTo>
                    <a:pt x="989" y="1508"/>
                  </a:lnTo>
                  <a:lnTo>
                    <a:pt x="981" y="1502"/>
                  </a:lnTo>
                  <a:lnTo>
                    <a:pt x="972" y="1492"/>
                  </a:lnTo>
                  <a:lnTo>
                    <a:pt x="946" y="1463"/>
                  </a:lnTo>
                  <a:lnTo>
                    <a:pt x="906" y="1420"/>
                  </a:lnTo>
                  <a:lnTo>
                    <a:pt x="851" y="1361"/>
                  </a:lnTo>
                  <a:lnTo>
                    <a:pt x="785" y="1292"/>
                  </a:lnTo>
                  <a:lnTo>
                    <a:pt x="711" y="1215"/>
                  </a:lnTo>
                  <a:lnTo>
                    <a:pt x="628" y="1130"/>
                  </a:lnTo>
                  <a:lnTo>
                    <a:pt x="541" y="1041"/>
                  </a:lnTo>
                  <a:lnTo>
                    <a:pt x="496" y="998"/>
                  </a:lnTo>
                  <a:lnTo>
                    <a:pt x="453" y="959"/>
                  </a:lnTo>
                  <a:lnTo>
                    <a:pt x="412" y="922"/>
                  </a:lnTo>
                  <a:lnTo>
                    <a:pt x="374" y="888"/>
                  </a:lnTo>
                  <a:lnTo>
                    <a:pt x="337" y="855"/>
                  </a:lnTo>
                  <a:lnTo>
                    <a:pt x="302" y="823"/>
                  </a:lnTo>
                  <a:lnTo>
                    <a:pt x="285" y="808"/>
                  </a:lnTo>
                  <a:lnTo>
                    <a:pt x="270" y="792"/>
                  </a:lnTo>
                  <a:lnTo>
                    <a:pt x="254" y="776"/>
                  </a:lnTo>
                  <a:lnTo>
                    <a:pt x="240" y="760"/>
                  </a:lnTo>
                  <a:lnTo>
                    <a:pt x="227" y="745"/>
                  </a:lnTo>
                  <a:lnTo>
                    <a:pt x="214" y="729"/>
                  </a:lnTo>
                  <a:lnTo>
                    <a:pt x="201" y="711"/>
                  </a:lnTo>
                  <a:lnTo>
                    <a:pt x="189" y="694"/>
                  </a:lnTo>
                  <a:lnTo>
                    <a:pt x="179" y="677"/>
                  </a:lnTo>
                  <a:lnTo>
                    <a:pt x="169" y="658"/>
                  </a:lnTo>
                  <a:lnTo>
                    <a:pt x="160" y="639"/>
                  </a:lnTo>
                  <a:lnTo>
                    <a:pt x="151" y="618"/>
                  </a:lnTo>
                  <a:lnTo>
                    <a:pt x="144" y="598"/>
                  </a:lnTo>
                  <a:lnTo>
                    <a:pt x="138" y="576"/>
                  </a:lnTo>
                  <a:lnTo>
                    <a:pt x="133" y="553"/>
                  </a:lnTo>
                  <a:lnTo>
                    <a:pt x="128" y="529"/>
                  </a:lnTo>
                  <a:lnTo>
                    <a:pt x="125" y="504"/>
                  </a:lnTo>
                  <a:lnTo>
                    <a:pt x="122" y="478"/>
                  </a:lnTo>
                  <a:lnTo>
                    <a:pt x="121" y="449"/>
                  </a:lnTo>
                  <a:lnTo>
                    <a:pt x="120" y="420"/>
                  </a:lnTo>
                  <a:lnTo>
                    <a:pt x="121" y="310"/>
                  </a:lnTo>
                  <a:lnTo>
                    <a:pt x="123" y="219"/>
                  </a:lnTo>
                  <a:lnTo>
                    <a:pt x="126" y="147"/>
                  </a:lnTo>
                  <a:lnTo>
                    <a:pt x="130" y="90"/>
                  </a:lnTo>
                  <a:lnTo>
                    <a:pt x="134" y="48"/>
                  </a:lnTo>
                  <a:lnTo>
                    <a:pt x="137" y="20"/>
                  </a:lnTo>
                  <a:lnTo>
                    <a:pt x="139" y="5"/>
                  </a:lnTo>
                  <a:lnTo>
                    <a:pt x="140" y="0"/>
                  </a:lnTo>
                  <a:lnTo>
                    <a:pt x="134" y="4"/>
                  </a:lnTo>
                  <a:lnTo>
                    <a:pt x="118" y="17"/>
                  </a:lnTo>
                  <a:lnTo>
                    <a:pt x="108" y="28"/>
                  </a:lnTo>
                  <a:lnTo>
                    <a:pt x="95" y="43"/>
                  </a:lnTo>
                  <a:lnTo>
                    <a:pt x="83" y="61"/>
                  </a:lnTo>
                  <a:lnTo>
                    <a:pt x="70" y="82"/>
                  </a:lnTo>
                  <a:lnTo>
                    <a:pt x="64" y="95"/>
                  </a:lnTo>
                  <a:lnTo>
                    <a:pt x="57" y="108"/>
                  </a:lnTo>
                  <a:lnTo>
                    <a:pt x="51" y="122"/>
                  </a:lnTo>
                  <a:lnTo>
                    <a:pt x="44" y="137"/>
                  </a:lnTo>
                  <a:lnTo>
                    <a:pt x="38" y="154"/>
                  </a:lnTo>
                  <a:lnTo>
                    <a:pt x="32" y="172"/>
                  </a:lnTo>
                  <a:lnTo>
                    <a:pt x="27" y="190"/>
                  </a:lnTo>
                  <a:lnTo>
                    <a:pt x="22" y="211"/>
                  </a:lnTo>
                  <a:lnTo>
                    <a:pt x="17" y="232"/>
                  </a:lnTo>
                  <a:lnTo>
                    <a:pt x="13" y="255"/>
                  </a:lnTo>
                  <a:lnTo>
                    <a:pt x="9" y="279"/>
                  </a:lnTo>
                  <a:lnTo>
                    <a:pt x="6" y="305"/>
                  </a:lnTo>
                  <a:lnTo>
                    <a:pt x="4" y="331"/>
                  </a:lnTo>
                  <a:lnTo>
                    <a:pt x="2" y="360"/>
                  </a:lnTo>
                  <a:lnTo>
                    <a:pt x="1" y="389"/>
                  </a:lnTo>
                  <a:lnTo>
                    <a:pt x="0" y="420"/>
                  </a:lnTo>
                  <a:lnTo>
                    <a:pt x="1" y="451"/>
                  </a:lnTo>
                  <a:lnTo>
                    <a:pt x="5" y="483"/>
                  </a:lnTo>
                  <a:lnTo>
                    <a:pt x="10" y="513"/>
                  </a:lnTo>
                  <a:lnTo>
                    <a:pt x="17" y="543"/>
                  </a:lnTo>
                  <a:lnTo>
                    <a:pt x="26" y="574"/>
                  </a:lnTo>
                  <a:lnTo>
                    <a:pt x="37" y="602"/>
                  </a:lnTo>
                  <a:lnTo>
                    <a:pt x="50" y="631"/>
                  </a:lnTo>
                  <a:lnTo>
                    <a:pt x="64" y="659"/>
                  </a:lnTo>
                  <a:lnTo>
                    <a:pt x="80" y="688"/>
                  </a:lnTo>
                  <a:lnTo>
                    <a:pt x="97" y="715"/>
                  </a:lnTo>
                  <a:lnTo>
                    <a:pt x="116" y="743"/>
                  </a:lnTo>
                  <a:lnTo>
                    <a:pt x="136" y="770"/>
                  </a:lnTo>
                  <a:lnTo>
                    <a:pt x="158" y="798"/>
                  </a:lnTo>
                  <a:lnTo>
                    <a:pt x="180" y="824"/>
                  </a:lnTo>
                  <a:lnTo>
                    <a:pt x="203" y="852"/>
                  </a:lnTo>
                  <a:lnTo>
                    <a:pt x="228" y="878"/>
                  </a:lnTo>
                  <a:lnTo>
                    <a:pt x="253" y="905"/>
                  </a:lnTo>
                  <a:lnTo>
                    <a:pt x="279" y="931"/>
                  </a:lnTo>
                  <a:lnTo>
                    <a:pt x="306" y="959"/>
                  </a:lnTo>
                  <a:lnTo>
                    <a:pt x="333" y="985"/>
                  </a:lnTo>
                  <a:lnTo>
                    <a:pt x="390" y="1039"/>
                  </a:lnTo>
                  <a:lnTo>
                    <a:pt x="448" y="1093"/>
                  </a:lnTo>
                  <a:lnTo>
                    <a:pt x="506" y="1148"/>
                  </a:lnTo>
                  <a:lnTo>
                    <a:pt x="565" y="1204"/>
                  </a:lnTo>
                  <a:lnTo>
                    <a:pt x="623" y="1263"/>
                  </a:lnTo>
                  <a:lnTo>
                    <a:pt x="680" y="1322"/>
                  </a:lnTo>
                  <a:lnTo>
                    <a:pt x="734" y="1379"/>
                  </a:lnTo>
                  <a:lnTo>
                    <a:pt x="783" y="1431"/>
                  </a:lnTo>
                  <a:lnTo>
                    <a:pt x="828" y="1478"/>
                  </a:lnTo>
                  <a:lnTo>
                    <a:pt x="871" y="1521"/>
                  </a:lnTo>
                  <a:lnTo>
                    <a:pt x="912" y="1561"/>
                  </a:lnTo>
                  <a:lnTo>
                    <a:pt x="953" y="1600"/>
                  </a:lnTo>
                  <a:lnTo>
                    <a:pt x="975" y="1618"/>
                  </a:lnTo>
                  <a:lnTo>
                    <a:pt x="996" y="1637"/>
                  </a:lnTo>
                  <a:lnTo>
                    <a:pt x="1019" y="1654"/>
                  </a:lnTo>
                  <a:lnTo>
                    <a:pt x="1041" y="1672"/>
                  </a:lnTo>
                  <a:lnTo>
                    <a:pt x="1066" y="1690"/>
                  </a:lnTo>
                  <a:lnTo>
                    <a:pt x="1090" y="1708"/>
                  </a:lnTo>
                  <a:lnTo>
                    <a:pt x="1117" y="1726"/>
                  </a:lnTo>
                  <a:lnTo>
                    <a:pt x="1144" y="1745"/>
                  </a:lnTo>
                  <a:lnTo>
                    <a:pt x="1204" y="1782"/>
                  </a:lnTo>
                  <a:lnTo>
                    <a:pt x="1272" y="1823"/>
                  </a:lnTo>
                  <a:lnTo>
                    <a:pt x="1349" y="1866"/>
                  </a:lnTo>
                  <a:lnTo>
                    <a:pt x="1434" y="1914"/>
                  </a:lnTo>
                  <a:lnTo>
                    <a:pt x="1532" y="1966"/>
                  </a:lnTo>
                  <a:lnTo>
                    <a:pt x="1642" y="2023"/>
                  </a:lnTo>
                  <a:lnTo>
                    <a:pt x="1759" y="2084"/>
                  </a:lnTo>
                  <a:lnTo>
                    <a:pt x="1875" y="2145"/>
                  </a:lnTo>
                  <a:lnTo>
                    <a:pt x="1991" y="2208"/>
                  </a:lnTo>
                  <a:lnTo>
                    <a:pt x="2106" y="2272"/>
                  </a:lnTo>
                  <a:lnTo>
                    <a:pt x="2219" y="2333"/>
                  </a:lnTo>
                  <a:lnTo>
                    <a:pt x="2330" y="2394"/>
                  </a:lnTo>
                  <a:lnTo>
                    <a:pt x="2438" y="2452"/>
                  </a:lnTo>
                  <a:lnTo>
                    <a:pt x="2543" y="2508"/>
                  </a:lnTo>
                  <a:lnTo>
                    <a:pt x="2644" y="2561"/>
                  </a:lnTo>
                  <a:lnTo>
                    <a:pt x="2742" y="2610"/>
                  </a:lnTo>
                  <a:lnTo>
                    <a:pt x="2788" y="2632"/>
                  </a:lnTo>
                  <a:lnTo>
                    <a:pt x="2834" y="2654"/>
                  </a:lnTo>
                  <a:lnTo>
                    <a:pt x="2877" y="2674"/>
                  </a:lnTo>
                  <a:lnTo>
                    <a:pt x="2920" y="2692"/>
                  </a:lnTo>
                  <a:lnTo>
                    <a:pt x="2962" y="2710"/>
                  </a:lnTo>
                  <a:lnTo>
                    <a:pt x="3002" y="2726"/>
                  </a:lnTo>
                  <a:lnTo>
                    <a:pt x="3039" y="2740"/>
                  </a:lnTo>
                  <a:lnTo>
                    <a:pt x="3076" y="2753"/>
                  </a:lnTo>
                  <a:lnTo>
                    <a:pt x="3111" y="2763"/>
                  </a:lnTo>
                  <a:lnTo>
                    <a:pt x="3143" y="2772"/>
                  </a:lnTo>
                  <a:lnTo>
                    <a:pt x="3175" y="2779"/>
                  </a:lnTo>
                  <a:lnTo>
                    <a:pt x="3205" y="2783"/>
                  </a:lnTo>
                  <a:lnTo>
                    <a:pt x="3311" y="2797"/>
                  </a:lnTo>
                  <a:lnTo>
                    <a:pt x="3403" y="2808"/>
                  </a:lnTo>
                  <a:lnTo>
                    <a:pt x="3483" y="2817"/>
                  </a:lnTo>
                  <a:lnTo>
                    <a:pt x="3549" y="2823"/>
                  </a:lnTo>
                  <a:lnTo>
                    <a:pt x="3601" y="2827"/>
                  </a:lnTo>
                  <a:lnTo>
                    <a:pt x="3639" y="2830"/>
                  </a:lnTo>
                  <a:lnTo>
                    <a:pt x="3661" y="2832"/>
                  </a:lnTo>
                  <a:lnTo>
                    <a:pt x="3668" y="2832"/>
                  </a:lnTo>
                  <a:lnTo>
                    <a:pt x="3825" y="2824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66"/>
            <p:cNvSpPr>
              <a:spLocks/>
            </p:cNvSpPr>
            <p:nvPr/>
          </p:nvSpPr>
          <p:spPr bwMode="auto">
            <a:xfrm>
              <a:off x="2470150" y="4803776"/>
              <a:ext cx="287338" cy="179388"/>
            </a:xfrm>
            <a:custGeom>
              <a:avLst/>
              <a:gdLst>
                <a:gd name="T0" fmla="*/ 2502 w 2712"/>
                <a:gd name="T1" fmla="*/ 1548 h 1702"/>
                <a:gd name="T2" fmla="*/ 2361 w 2712"/>
                <a:gd name="T3" fmla="*/ 1565 h 1702"/>
                <a:gd name="T4" fmla="*/ 2213 w 2712"/>
                <a:gd name="T5" fmla="*/ 1574 h 1702"/>
                <a:gd name="T6" fmla="*/ 2081 w 2712"/>
                <a:gd name="T7" fmla="*/ 1573 h 1702"/>
                <a:gd name="T8" fmla="*/ 1934 w 2712"/>
                <a:gd name="T9" fmla="*/ 1564 h 1702"/>
                <a:gd name="T10" fmla="*/ 1776 w 2712"/>
                <a:gd name="T11" fmla="*/ 1544 h 1702"/>
                <a:gd name="T12" fmla="*/ 1610 w 2712"/>
                <a:gd name="T13" fmla="*/ 1508 h 1702"/>
                <a:gd name="T14" fmla="*/ 1441 w 2712"/>
                <a:gd name="T15" fmla="*/ 1455 h 1702"/>
                <a:gd name="T16" fmla="*/ 1270 w 2712"/>
                <a:gd name="T17" fmla="*/ 1382 h 1702"/>
                <a:gd name="T18" fmla="*/ 971 w 2712"/>
                <a:gd name="T19" fmla="*/ 1227 h 1702"/>
                <a:gd name="T20" fmla="*/ 738 w 2712"/>
                <a:gd name="T21" fmla="*/ 1094 h 1702"/>
                <a:gd name="T22" fmla="*/ 561 w 2712"/>
                <a:gd name="T23" fmla="*/ 979 h 1702"/>
                <a:gd name="T24" fmla="*/ 426 w 2712"/>
                <a:gd name="T25" fmla="*/ 875 h 1702"/>
                <a:gd name="T26" fmla="*/ 320 w 2712"/>
                <a:gd name="T27" fmla="*/ 774 h 1702"/>
                <a:gd name="T28" fmla="*/ 259 w 2712"/>
                <a:gd name="T29" fmla="*/ 703 h 1702"/>
                <a:gd name="T30" fmla="*/ 218 w 2712"/>
                <a:gd name="T31" fmla="*/ 633 h 1702"/>
                <a:gd name="T32" fmla="*/ 178 w 2712"/>
                <a:gd name="T33" fmla="*/ 549 h 1702"/>
                <a:gd name="T34" fmla="*/ 141 w 2712"/>
                <a:gd name="T35" fmla="*/ 458 h 1702"/>
                <a:gd name="T36" fmla="*/ 89 w 2712"/>
                <a:gd name="T37" fmla="*/ 302 h 1702"/>
                <a:gd name="T38" fmla="*/ 41 w 2712"/>
                <a:gd name="T39" fmla="*/ 135 h 1702"/>
                <a:gd name="T40" fmla="*/ 14 w 2712"/>
                <a:gd name="T41" fmla="*/ 24 h 1702"/>
                <a:gd name="T42" fmla="*/ 8 w 2712"/>
                <a:gd name="T43" fmla="*/ 5 h 1702"/>
                <a:gd name="T44" fmla="*/ 1 w 2712"/>
                <a:gd name="T45" fmla="*/ 75 h 1702"/>
                <a:gd name="T46" fmla="*/ 0 w 2712"/>
                <a:gd name="T47" fmla="*/ 186 h 1702"/>
                <a:gd name="T48" fmla="*/ 7 w 2712"/>
                <a:gd name="T49" fmla="*/ 270 h 1702"/>
                <a:gd name="T50" fmla="*/ 20 w 2712"/>
                <a:gd name="T51" fmla="*/ 366 h 1702"/>
                <a:gd name="T52" fmla="*/ 44 w 2712"/>
                <a:gd name="T53" fmla="*/ 469 h 1702"/>
                <a:gd name="T54" fmla="*/ 81 w 2712"/>
                <a:gd name="T55" fmla="*/ 578 h 1702"/>
                <a:gd name="T56" fmla="*/ 133 w 2712"/>
                <a:gd name="T57" fmla="*/ 690 h 1702"/>
                <a:gd name="T58" fmla="*/ 202 w 2712"/>
                <a:gd name="T59" fmla="*/ 804 h 1702"/>
                <a:gd name="T60" fmla="*/ 287 w 2712"/>
                <a:gd name="T61" fmla="*/ 914 h 1702"/>
                <a:gd name="T62" fmla="*/ 380 w 2712"/>
                <a:gd name="T63" fmla="*/ 1012 h 1702"/>
                <a:gd name="T64" fmla="*/ 479 w 2712"/>
                <a:gd name="T65" fmla="*/ 1099 h 1702"/>
                <a:gd name="T66" fmla="*/ 579 w 2712"/>
                <a:gd name="T67" fmla="*/ 1177 h 1702"/>
                <a:gd name="T68" fmla="*/ 681 w 2712"/>
                <a:gd name="T69" fmla="*/ 1244 h 1702"/>
                <a:gd name="T70" fmla="*/ 783 w 2712"/>
                <a:gd name="T71" fmla="*/ 1303 h 1702"/>
                <a:gd name="T72" fmla="*/ 882 w 2712"/>
                <a:gd name="T73" fmla="*/ 1354 h 1702"/>
                <a:gd name="T74" fmla="*/ 1063 w 2712"/>
                <a:gd name="T75" fmla="*/ 1438 h 1702"/>
                <a:gd name="T76" fmla="*/ 1210 w 2712"/>
                <a:gd name="T77" fmla="*/ 1502 h 1702"/>
                <a:gd name="T78" fmla="*/ 1286 w 2712"/>
                <a:gd name="T79" fmla="*/ 1533 h 1702"/>
                <a:gd name="T80" fmla="*/ 1386 w 2712"/>
                <a:gd name="T81" fmla="*/ 1564 h 1702"/>
                <a:gd name="T82" fmla="*/ 1507 w 2712"/>
                <a:gd name="T83" fmla="*/ 1597 h 1702"/>
                <a:gd name="T84" fmla="*/ 1645 w 2712"/>
                <a:gd name="T85" fmla="*/ 1628 h 1702"/>
                <a:gd name="T86" fmla="*/ 1796 w 2712"/>
                <a:gd name="T87" fmla="*/ 1657 h 1702"/>
                <a:gd name="T88" fmla="*/ 1956 w 2712"/>
                <a:gd name="T89" fmla="*/ 1679 h 1702"/>
                <a:gd name="T90" fmla="*/ 2121 w 2712"/>
                <a:gd name="T91" fmla="*/ 1696 h 1702"/>
                <a:gd name="T92" fmla="*/ 2288 w 2712"/>
                <a:gd name="T93" fmla="*/ 1702 h 1702"/>
                <a:gd name="T94" fmla="*/ 2453 w 2712"/>
                <a:gd name="T95" fmla="*/ 1698 h 1702"/>
                <a:gd name="T96" fmla="*/ 2611 w 2712"/>
                <a:gd name="T97" fmla="*/ 1681 h 1702"/>
                <a:gd name="T98" fmla="*/ 2532 w 2712"/>
                <a:gd name="T99" fmla="*/ 1542 h 1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12" h="1702">
                  <a:moveTo>
                    <a:pt x="2532" y="1542"/>
                  </a:moveTo>
                  <a:lnTo>
                    <a:pt x="2525" y="1544"/>
                  </a:lnTo>
                  <a:lnTo>
                    <a:pt x="2502" y="1548"/>
                  </a:lnTo>
                  <a:lnTo>
                    <a:pt x="2467" y="1553"/>
                  </a:lnTo>
                  <a:lnTo>
                    <a:pt x="2419" y="1559"/>
                  </a:lnTo>
                  <a:lnTo>
                    <a:pt x="2361" y="1565"/>
                  </a:lnTo>
                  <a:lnTo>
                    <a:pt x="2291" y="1570"/>
                  </a:lnTo>
                  <a:lnTo>
                    <a:pt x="2253" y="1572"/>
                  </a:lnTo>
                  <a:lnTo>
                    <a:pt x="2213" y="1574"/>
                  </a:lnTo>
                  <a:lnTo>
                    <a:pt x="2170" y="1574"/>
                  </a:lnTo>
                  <a:lnTo>
                    <a:pt x="2126" y="1574"/>
                  </a:lnTo>
                  <a:lnTo>
                    <a:pt x="2081" y="1573"/>
                  </a:lnTo>
                  <a:lnTo>
                    <a:pt x="2033" y="1571"/>
                  </a:lnTo>
                  <a:lnTo>
                    <a:pt x="1984" y="1569"/>
                  </a:lnTo>
                  <a:lnTo>
                    <a:pt x="1934" y="1564"/>
                  </a:lnTo>
                  <a:lnTo>
                    <a:pt x="1882" y="1559"/>
                  </a:lnTo>
                  <a:lnTo>
                    <a:pt x="1829" y="1552"/>
                  </a:lnTo>
                  <a:lnTo>
                    <a:pt x="1776" y="1544"/>
                  </a:lnTo>
                  <a:lnTo>
                    <a:pt x="1721" y="1534"/>
                  </a:lnTo>
                  <a:lnTo>
                    <a:pt x="1666" y="1522"/>
                  </a:lnTo>
                  <a:lnTo>
                    <a:pt x="1610" y="1508"/>
                  </a:lnTo>
                  <a:lnTo>
                    <a:pt x="1554" y="1493"/>
                  </a:lnTo>
                  <a:lnTo>
                    <a:pt x="1497" y="1475"/>
                  </a:lnTo>
                  <a:lnTo>
                    <a:pt x="1441" y="1455"/>
                  </a:lnTo>
                  <a:lnTo>
                    <a:pt x="1383" y="1434"/>
                  </a:lnTo>
                  <a:lnTo>
                    <a:pt x="1326" y="1409"/>
                  </a:lnTo>
                  <a:lnTo>
                    <a:pt x="1270" y="1382"/>
                  </a:lnTo>
                  <a:lnTo>
                    <a:pt x="1162" y="1328"/>
                  </a:lnTo>
                  <a:lnTo>
                    <a:pt x="1062" y="1276"/>
                  </a:lnTo>
                  <a:lnTo>
                    <a:pt x="971" y="1227"/>
                  </a:lnTo>
                  <a:lnTo>
                    <a:pt x="886" y="1180"/>
                  </a:lnTo>
                  <a:lnTo>
                    <a:pt x="809" y="1136"/>
                  </a:lnTo>
                  <a:lnTo>
                    <a:pt x="738" y="1094"/>
                  </a:lnTo>
                  <a:lnTo>
                    <a:pt x="673" y="1055"/>
                  </a:lnTo>
                  <a:lnTo>
                    <a:pt x="614" y="1016"/>
                  </a:lnTo>
                  <a:lnTo>
                    <a:pt x="561" y="979"/>
                  </a:lnTo>
                  <a:lnTo>
                    <a:pt x="511" y="943"/>
                  </a:lnTo>
                  <a:lnTo>
                    <a:pt x="466" y="909"/>
                  </a:lnTo>
                  <a:lnTo>
                    <a:pt x="426" y="875"/>
                  </a:lnTo>
                  <a:lnTo>
                    <a:pt x="388" y="842"/>
                  </a:lnTo>
                  <a:lnTo>
                    <a:pt x="352" y="808"/>
                  </a:lnTo>
                  <a:lnTo>
                    <a:pt x="320" y="774"/>
                  </a:lnTo>
                  <a:lnTo>
                    <a:pt x="289" y="741"/>
                  </a:lnTo>
                  <a:lnTo>
                    <a:pt x="274" y="723"/>
                  </a:lnTo>
                  <a:lnTo>
                    <a:pt x="259" y="703"/>
                  </a:lnTo>
                  <a:lnTo>
                    <a:pt x="245" y="681"/>
                  </a:lnTo>
                  <a:lnTo>
                    <a:pt x="231" y="657"/>
                  </a:lnTo>
                  <a:lnTo>
                    <a:pt x="218" y="633"/>
                  </a:lnTo>
                  <a:lnTo>
                    <a:pt x="203" y="605"/>
                  </a:lnTo>
                  <a:lnTo>
                    <a:pt x="190" y="578"/>
                  </a:lnTo>
                  <a:lnTo>
                    <a:pt x="178" y="549"/>
                  </a:lnTo>
                  <a:lnTo>
                    <a:pt x="165" y="520"/>
                  </a:lnTo>
                  <a:lnTo>
                    <a:pt x="153" y="489"/>
                  </a:lnTo>
                  <a:lnTo>
                    <a:pt x="141" y="458"/>
                  </a:lnTo>
                  <a:lnTo>
                    <a:pt x="130" y="427"/>
                  </a:lnTo>
                  <a:lnTo>
                    <a:pt x="109" y="365"/>
                  </a:lnTo>
                  <a:lnTo>
                    <a:pt x="89" y="302"/>
                  </a:lnTo>
                  <a:lnTo>
                    <a:pt x="71" y="243"/>
                  </a:lnTo>
                  <a:lnTo>
                    <a:pt x="56" y="186"/>
                  </a:lnTo>
                  <a:lnTo>
                    <a:pt x="41" y="135"/>
                  </a:lnTo>
                  <a:lnTo>
                    <a:pt x="30" y="90"/>
                  </a:lnTo>
                  <a:lnTo>
                    <a:pt x="21" y="53"/>
                  </a:lnTo>
                  <a:lnTo>
                    <a:pt x="14" y="24"/>
                  </a:lnTo>
                  <a:lnTo>
                    <a:pt x="10" y="6"/>
                  </a:lnTo>
                  <a:lnTo>
                    <a:pt x="9" y="0"/>
                  </a:lnTo>
                  <a:lnTo>
                    <a:pt x="8" y="5"/>
                  </a:lnTo>
                  <a:lnTo>
                    <a:pt x="6" y="19"/>
                  </a:lnTo>
                  <a:lnTo>
                    <a:pt x="4" y="44"/>
                  </a:lnTo>
                  <a:lnTo>
                    <a:pt x="1" y="75"/>
                  </a:lnTo>
                  <a:lnTo>
                    <a:pt x="0" y="114"/>
                  </a:lnTo>
                  <a:lnTo>
                    <a:pt x="0" y="161"/>
                  </a:lnTo>
                  <a:lnTo>
                    <a:pt x="0" y="186"/>
                  </a:lnTo>
                  <a:lnTo>
                    <a:pt x="2" y="213"/>
                  </a:lnTo>
                  <a:lnTo>
                    <a:pt x="4" y="241"/>
                  </a:lnTo>
                  <a:lnTo>
                    <a:pt x="7" y="270"/>
                  </a:lnTo>
                  <a:lnTo>
                    <a:pt x="10" y="301"/>
                  </a:lnTo>
                  <a:lnTo>
                    <a:pt x="15" y="333"/>
                  </a:lnTo>
                  <a:lnTo>
                    <a:pt x="20" y="366"/>
                  </a:lnTo>
                  <a:lnTo>
                    <a:pt x="27" y="399"/>
                  </a:lnTo>
                  <a:lnTo>
                    <a:pt x="35" y="434"/>
                  </a:lnTo>
                  <a:lnTo>
                    <a:pt x="44" y="469"/>
                  </a:lnTo>
                  <a:lnTo>
                    <a:pt x="56" y="504"/>
                  </a:lnTo>
                  <a:lnTo>
                    <a:pt x="68" y="541"/>
                  </a:lnTo>
                  <a:lnTo>
                    <a:pt x="81" y="578"/>
                  </a:lnTo>
                  <a:lnTo>
                    <a:pt x="97" y="615"/>
                  </a:lnTo>
                  <a:lnTo>
                    <a:pt x="114" y="652"/>
                  </a:lnTo>
                  <a:lnTo>
                    <a:pt x="133" y="690"/>
                  </a:lnTo>
                  <a:lnTo>
                    <a:pt x="154" y="727"/>
                  </a:lnTo>
                  <a:lnTo>
                    <a:pt x="177" y="766"/>
                  </a:lnTo>
                  <a:lnTo>
                    <a:pt x="202" y="804"/>
                  </a:lnTo>
                  <a:lnTo>
                    <a:pt x="229" y="842"/>
                  </a:lnTo>
                  <a:lnTo>
                    <a:pt x="257" y="878"/>
                  </a:lnTo>
                  <a:lnTo>
                    <a:pt x="287" y="914"/>
                  </a:lnTo>
                  <a:lnTo>
                    <a:pt x="318" y="948"/>
                  </a:lnTo>
                  <a:lnTo>
                    <a:pt x="348" y="980"/>
                  </a:lnTo>
                  <a:lnTo>
                    <a:pt x="380" y="1012"/>
                  </a:lnTo>
                  <a:lnTo>
                    <a:pt x="412" y="1042"/>
                  </a:lnTo>
                  <a:lnTo>
                    <a:pt x="445" y="1072"/>
                  </a:lnTo>
                  <a:lnTo>
                    <a:pt x="479" y="1099"/>
                  </a:lnTo>
                  <a:lnTo>
                    <a:pt x="511" y="1126"/>
                  </a:lnTo>
                  <a:lnTo>
                    <a:pt x="546" y="1151"/>
                  </a:lnTo>
                  <a:lnTo>
                    <a:pt x="579" y="1177"/>
                  </a:lnTo>
                  <a:lnTo>
                    <a:pt x="613" y="1200"/>
                  </a:lnTo>
                  <a:lnTo>
                    <a:pt x="648" y="1223"/>
                  </a:lnTo>
                  <a:lnTo>
                    <a:pt x="681" y="1244"/>
                  </a:lnTo>
                  <a:lnTo>
                    <a:pt x="716" y="1265"/>
                  </a:lnTo>
                  <a:lnTo>
                    <a:pt x="750" y="1284"/>
                  </a:lnTo>
                  <a:lnTo>
                    <a:pt x="783" y="1303"/>
                  </a:lnTo>
                  <a:lnTo>
                    <a:pt x="817" y="1321"/>
                  </a:lnTo>
                  <a:lnTo>
                    <a:pt x="849" y="1338"/>
                  </a:lnTo>
                  <a:lnTo>
                    <a:pt x="882" y="1354"/>
                  </a:lnTo>
                  <a:lnTo>
                    <a:pt x="945" y="1385"/>
                  </a:lnTo>
                  <a:lnTo>
                    <a:pt x="1006" y="1413"/>
                  </a:lnTo>
                  <a:lnTo>
                    <a:pt x="1063" y="1438"/>
                  </a:lnTo>
                  <a:lnTo>
                    <a:pt x="1117" y="1461"/>
                  </a:lnTo>
                  <a:lnTo>
                    <a:pt x="1166" y="1483"/>
                  </a:lnTo>
                  <a:lnTo>
                    <a:pt x="1210" y="1502"/>
                  </a:lnTo>
                  <a:lnTo>
                    <a:pt x="1233" y="1512"/>
                  </a:lnTo>
                  <a:lnTo>
                    <a:pt x="1258" y="1521"/>
                  </a:lnTo>
                  <a:lnTo>
                    <a:pt x="1286" y="1533"/>
                  </a:lnTo>
                  <a:lnTo>
                    <a:pt x="1316" y="1543"/>
                  </a:lnTo>
                  <a:lnTo>
                    <a:pt x="1350" y="1554"/>
                  </a:lnTo>
                  <a:lnTo>
                    <a:pt x="1386" y="1564"/>
                  </a:lnTo>
                  <a:lnTo>
                    <a:pt x="1424" y="1575"/>
                  </a:lnTo>
                  <a:lnTo>
                    <a:pt x="1465" y="1587"/>
                  </a:lnTo>
                  <a:lnTo>
                    <a:pt x="1507" y="1597"/>
                  </a:lnTo>
                  <a:lnTo>
                    <a:pt x="1552" y="1608"/>
                  </a:lnTo>
                  <a:lnTo>
                    <a:pt x="1597" y="1618"/>
                  </a:lnTo>
                  <a:lnTo>
                    <a:pt x="1645" y="1628"/>
                  </a:lnTo>
                  <a:lnTo>
                    <a:pt x="1694" y="1639"/>
                  </a:lnTo>
                  <a:lnTo>
                    <a:pt x="1744" y="1648"/>
                  </a:lnTo>
                  <a:lnTo>
                    <a:pt x="1796" y="1657"/>
                  </a:lnTo>
                  <a:lnTo>
                    <a:pt x="1848" y="1665"/>
                  </a:lnTo>
                  <a:lnTo>
                    <a:pt x="1902" y="1672"/>
                  </a:lnTo>
                  <a:lnTo>
                    <a:pt x="1956" y="1679"/>
                  </a:lnTo>
                  <a:lnTo>
                    <a:pt x="2011" y="1685"/>
                  </a:lnTo>
                  <a:lnTo>
                    <a:pt x="2066" y="1691"/>
                  </a:lnTo>
                  <a:lnTo>
                    <a:pt x="2121" y="1696"/>
                  </a:lnTo>
                  <a:lnTo>
                    <a:pt x="2177" y="1699"/>
                  </a:lnTo>
                  <a:lnTo>
                    <a:pt x="2233" y="1701"/>
                  </a:lnTo>
                  <a:lnTo>
                    <a:pt x="2288" y="1702"/>
                  </a:lnTo>
                  <a:lnTo>
                    <a:pt x="2344" y="1702"/>
                  </a:lnTo>
                  <a:lnTo>
                    <a:pt x="2399" y="1701"/>
                  </a:lnTo>
                  <a:lnTo>
                    <a:pt x="2453" y="1698"/>
                  </a:lnTo>
                  <a:lnTo>
                    <a:pt x="2507" y="1694"/>
                  </a:lnTo>
                  <a:lnTo>
                    <a:pt x="2560" y="1688"/>
                  </a:lnTo>
                  <a:lnTo>
                    <a:pt x="2611" y="1681"/>
                  </a:lnTo>
                  <a:lnTo>
                    <a:pt x="2662" y="1672"/>
                  </a:lnTo>
                  <a:lnTo>
                    <a:pt x="2712" y="1662"/>
                  </a:lnTo>
                  <a:lnTo>
                    <a:pt x="2532" y="1542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67"/>
            <p:cNvSpPr>
              <a:spLocks/>
            </p:cNvSpPr>
            <p:nvPr/>
          </p:nvSpPr>
          <p:spPr bwMode="auto">
            <a:xfrm>
              <a:off x="2528888" y="4733926"/>
              <a:ext cx="82550" cy="255588"/>
            </a:xfrm>
            <a:custGeom>
              <a:avLst/>
              <a:gdLst>
                <a:gd name="T0" fmla="*/ 383 w 780"/>
                <a:gd name="T1" fmla="*/ 1175 h 2420"/>
                <a:gd name="T2" fmla="*/ 307 w 780"/>
                <a:gd name="T3" fmla="*/ 1066 h 2420"/>
                <a:gd name="T4" fmla="*/ 200 w 780"/>
                <a:gd name="T5" fmla="*/ 893 h 2420"/>
                <a:gd name="T6" fmla="*/ 144 w 780"/>
                <a:gd name="T7" fmla="*/ 790 h 2420"/>
                <a:gd name="T8" fmla="*/ 93 w 780"/>
                <a:gd name="T9" fmla="*/ 681 h 2420"/>
                <a:gd name="T10" fmla="*/ 49 w 780"/>
                <a:gd name="T11" fmla="*/ 570 h 2420"/>
                <a:gd name="T12" fmla="*/ 16 w 780"/>
                <a:gd name="T13" fmla="*/ 459 h 2420"/>
                <a:gd name="T14" fmla="*/ 1 w 780"/>
                <a:gd name="T15" fmla="*/ 352 h 2420"/>
                <a:gd name="T16" fmla="*/ 1 w 780"/>
                <a:gd name="T17" fmla="*/ 253 h 2420"/>
                <a:gd name="T18" fmla="*/ 8 w 780"/>
                <a:gd name="T19" fmla="*/ 170 h 2420"/>
                <a:gd name="T20" fmla="*/ 20 w 780"/>
                <a:gd name="T21" fmla="*/ 101 h 2420"/>
                <a:gd name="T22" fmla="*/ 36 w 780"/>
                <a:gd name="T23" fmla="*/ 50 h 2420"/>
                <a:gd name="T24" fmla="*/ 53 w 780"/>
                <a:gd name="T25" fmla="*/ 17 h 2420"/>
                <a:gd name="T26" fmla="*/ 70 w 780"/>
                <a:gd name="T27" fmla="*/ 1 h 2420"/>
                <a:gd name="T28" fmla="*/ 85 w 780"/>
                <a:gd name="T29" fmla="*/ 4 h 2420"/>
                <a:gd name="T30" fmla="*/ 98 w 780"/>
                <a:gd name="T31" fmla="*/ 27 h 2420"/>
                <a:gd name="T32" fmla="*/ 105 w 780"/>
                <a:gd name="T33" fmla="*/ 69 h 2420"/>
                <a:gd name="T34" fmla="*/ 106 w 780"/>
                <a:gd name="T35" fmla="*/ 132 h 2420"/>
                <a:gd name="T36" fmla="*/ 100 w 780"/>
                <a:gd name="T37" fmla="*/ 217 h 2420"/>
                <a:gd name="T38" fmla="*/ 95 w 780"/>
                <a:gd name="T39" fmla="*/ 311 h 2420"/>
                <a:gd name="T40" fmla="*/ 103 w 780"/>
                <a:gd name="T41" fmla="*/ 401 h 2420"/>
                <a:gd name="T42" fmla="*/ 120 w 780"/>
                <a:gd name="T43" fmla="*/ 487 h 2420"/>
                <a:gd name="T44" fmla="*/ 148 w 780"/>
                <a:gd name="T45" fmla="*/ 568 h 2420"/>
                <a:gd name="T46" fmla="*/ 181 w 780"/>
                <a:gd name="T47" fmla="*/ 648 h 2420"/>
                <a:gd name="T48" fmla="*/ 222 w 780"/>
                <a:gd name="T49" fmla="*/ 723 h 2420"/>
                <a:gd name="T50" fmla="*/ 282 w 780"/>
                <a:gd name="T51" fmla="*/ 819 h 2420"/>
                <a:gd name="T52" fmla="*/ 378 w 780"/>
                <a:gd name="T53" fmla="*/ 954 h 2420"/>
                <a:gd name="T54" fmla="*/ 454 w 780"/>
                <a:gd name="T55" fmla="*/ 1059 h 2420"/>
                <a:gd name="T56" fmla="*/ 494 w 780"/>
                <a:gd name="T57" fmla="*/ 1128 h 2420"/>
                <a:gd name="T58" fmla="*/ 527 w 780"/>
                <a:gd name="T59" fmla="*/ 1203 h 2420"/>
                <a:gd name="T60" fmla="*/ 553 w 780"/>
                <a:gd name="T61" fmla="*/ 1283 h 2420"/>
                <a:gd name="T62" fmla="*/ 582 w 780"/>
                <a:gd name="T63" fmla="*/ 1395 h 2420"/>
                <a:gd name="T64" fmla="*/ 610 w 780"/>
                <a:gd name="T65" fmla="*/ 1566 h 2420"/>
                <a:gd name="T66" fmla="*/ 628 w 780"/>
                <a:gd name="T67" fmla="*/ 1732 h 2420"/>
                <a:gd name="T68" fmla="*/ 640 w 780"/>
                <a:gd name="T69" fmla="*/ 1880 h 2420"/>
                <a:gd name="T70" fmla="*/ 660 w 780"/>
                <a:gd name="T71" fmla="*/ 2018 h 2420"/>
                <a:gd name="T72" fmla="*/ 694 w 780"/>
                <a:gd name="T73" fmla="*/ 2156 h 2420"/>
                <a:gd name="T74" fmla="*/ 742 w 780"/>
                <a:gd name="T75" fmla="*/ 2313 h 2420"/>
                <a:gd name="T76" fmla="*/ 780 w 780"/>
                <a:gd name="T77" fmla="*/ 2420 h 2420"/>
                <a:gd name="T78" fmla="*/ 626 w 780"/>
                <a:gd name="T79" fmla="*/ 2373 h 2420"/>
                <a:gd name="T80" fmla="*/ 601 w 780"/>
                <a:gd name="T81" fmla="*/ 2308 h 2420"/>
                <a:gd name="T82" fmla="*/ 574 w 780"/>
                <a:gd name="T83" fmla="*/ 2193 h 2420"/>
                <a:gd name="T84" fmla="*/ 555 w 780"/>
                <a:gd name="T85" fmla="*/ 2063 h 2420"/>
                <a:gd name="T86" fmla="*/ 545 w 780"/>
                <a:gd name="T87" fmla="*/ 1925 h 2420"/>
                <a:gd name="T88" fmla="*/ 541 w 780"/>
                <a:gd name="T89" fmla="*/ 1785 h 2420"/>
                <a:gd name="T90" fmla="*/ 539 w 780"/>
                <a:gd name="T91" fmla="*/ 1695 h 2420"/>
                <a:gd name="T92" fmla="*/ 530 w 780"/>
                <a:gd name="T93" fmla="*/ 1609 h 2420"/>
                <a:gd name="T94" fmla="*/ 504 w 780"/>
                <a:gd name="T95" fmla="*/ 1492 h 2420"/>
                <a:gd name="T96" fmla="*/ 474 w 780"/>
                <a:gd name="T97" fmla="*/ 1396 h 2420"/>
                <a:gd name="T98" fmla="*/ 445 w 780"/>
                <a:gd name="T99" fmla="*/ 1327 h 2420"/>
                <a:gd name="T100" fmla="*/ 400 w 780"/>
                <a:gd name="T101" fmla="*/ 1199 h 2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80" h="2420">
                  <a:moveTo>
                    <a:pt x="400" y="1199"/>
                  </a:moveTo>
                  <a:lnTo>
                    <a:pt x="395" y="1193"/>
                  </a:lnTo>
                  <a:lnTo>
                    <a:pt x="383" y="1175"/>
                  </a:lnTo>
                  <a:lnTo>
                    <a:pt x="363" y="1148"/>
                  </a:lnTo>
                  <a:lnTo>
                    <a:pt x="337" y="1111"/>
                  </a:lnTo>
                  <a:lnTo>
                    <a:pt x="307" y="1066"/>
                  </a:lnTo>
                  <a:lnTo>
                    <a:pt x="273" y="1014"/>
                  </a:lnTo>
                  <a:lnTo>
                    <a:pt x="237" y="956"/>
                  </a:lnTo>
                  <a:lnTo>
                    <a:pt x="200" y="893"/>
                  </a:lnTo>
                  <a:lnTo>
                    <a:pt x="181" y="860"/>
                  </a:lnTo>
                  <a:lnTo>
                    <a:pt x="162" y="826"/>
                  </a:lnTo>
                  <a:lnTo>
                    <a:pt x="144" y="790"/>
                  </a:lnTo>
                  <a:lnTo>
                    <a:pt x="126" y="755"/>
                  </a:lnTo>
                  <a:lnTo>
                    <a:pt x="109" y="718"/>
                  </a:lnTo>
                  <a:lnTo>
                    <a:pt x="93" y="681"/>
                  </a:lnTo>
                  <a:lnTo>
                    <a:pt x="76" y="645"/>
                  </a:lnTo>
                  <a:lnTo>
                    <a:pt x="62" y="607"/>
                  </a:lnTo>
                  <a:lnTo>
                    <a:pt x="49" y="570"/>
                  </a:lnTo>
                  <a:lnTo>
                    <a:pt x="37" y="532"/>
                  </a:lnTo>
                  <a:lnTo>
                    <a:pt x="25" y="496"/>
                  </a:lnTo>
                  <a:lnTo>
                    <a:pt x="16" y="459"/>
                  </a:lnTo>
                  <a:lnTo>
                    <a:pt x="9" y="422"/>
                  </a:lnTo>
                  <a:lnTo>
                    <a:pt x="4" y="387"/>
                  </a:lnTo>
                  <a:lnTo>
                    <a:pt x="1" y="352"/>
                  </a:lnTo>
                  <a:lnTo>
                    <a:pt x="0" y="317"/>
                  </a:lnTo>
                  <a:lnTo>
                    <a:pt x="0" y="285"/>
                  </a:lnTo>
                  <a:lnTo>
                    <a:pt x="1" y="253"/>
                  </a:lnTo>
                  <a:lnTo>
                    <a:pt x="3" y="224"/>
                  </a:lnTo>
                  <a:lnTo>
                    <a:pt x="5" y="195"/>
                  </a:lnTo>
                  <a:lnTo>
                    <a:pt x="8" y="170"/>
                  </a:lnTo>
                  <a:lnTo>
                    <a:pt x="12" y="145"/>
                  </a:lnTo>
                  <a:lnTo>
                    <a:pt x="16" y="123"/>
                  </a:lnTo>
                  <a:lnTo>
                    <a:pt x="20" y="101"/>
                  </a:lnTo>
                  <a:lnTo>
                    <a:pt x="25" y="83"/>
                  </a:lnTo>
                  <a:lnTo>
                    <a:pt x="30" y="66"/>
                  </a:lnTo>
                  <a:lnTo>
                    <a:pt x="36" y="50"/>
                  </a:lnTo>
                  <a:lnTo>
                    <a:pt x="42" y="37"/>
                  </a:lnTo>
                  <a:lnTo>
                    <a:pt x="47" y="26"/>
                  </a:lnTo>
                  <a:lnTo>
                    <a:pt x="53" y="17"/>
                  </a:lnTo>
                  <a:lnTo>
                    <a:pt x="59" y="10"/>
                  </a:lnTo>
                  <a:lnTo>
                    <a:pt x="64" y="4"/>
                  </a:lnTo>
                  <a:lnTo>
                    <a:pt x="70" y="1"/>
                  </a:lnTo>
                  <a:lnTo>
                    <a:pt x="75" y="0"/>
                  </a:lnTo>
                  <a:lnTo>
                    <a:pt x="80" y="1"/>
                  </a:lnTo>
                  <a:lnTo>
                    <a:pt x="85" y="4"/>
                  </a:lnTo>
                  <a:lnTo>
                    <a:pt x="90" y="10"/>
                  </a:lnTo>
                  <a:lnTo>
                    <a:pt x="94" y="17"/>
                  </a:lnTo>
                  <a:lnTo>
                    <a:pt x="98" y="27"/>
                  </a:lnTo>
                  <a:lnTo>
                    <a:pt x="101" y="38"/>
                  </a:lnTo>
                  <a:lnTo>
                    <a:pt x="103" y="52"/>
                  </a:lnTo>
                  <a:lnTo>
                    <a:pt x="105" y="69"/>
                  </a:lnTo>
                  <a:lnTo>
                    <a:pt x="106" y="88"/>
                  </a:lnTo>
                  <a:lnTo>
                    <a:pt x="107" y="108"/>
                  </a:lnTo>
                  <a:lnTo>
                    <a:pt x="106" y="132"/>
                  </a:lnTo>
                  <a:lnTo>
                    <a:pt x="105" y="158"/>
                  </a:lnTo>
                  <a:lnTo>
                    <a:pt x="103" y="186"/>
                  </a:lnTo>
                  <a:lnTo>
                    <a:pt x="100" y="217"/>
                  </a:lnTo>
                  <a:lnTo>
                    <a:pt x="97" y="249"/>
                  </a:lnTo>
                  <a:lnTo>
                    <a:pt x="95" y="280"/>
                  </a:lnTo>
                  <a:lnTo>
                    <a:pt x="95" y="311"/>
                  </a:lnTo>
                  <a:lnTo>
                    <a:pt x="96" y="341"/>
                  </a:lnTo>
                  <a:lnTo>
                    <a:pt x="99" y="371"/>
                  </a:lnTo>
                  <a:lnTo>
                    <a:pt x="103" y="401"/>
                  </a:lnTo>
                  <a:lnTo>
                    <a:pt x="107" y="429"/>
                  </a:lnTo>
                  <a:lnTo>
                    <a:pt x="113" y="458"/>
                  </a:lnTo>
                  <a:lnTo>
                    <a:pt x="120" y="487"/>
                  </a:lnTo>
                  <a:lnTo>
                    <a:pt x="128" y="514"/>
                  </a:lnTo>
                  <a:lnTo>
                    <a:pt x="137" y="542"/>
                  </a:lnTo>
                  <a:lnTo>
                    <a:pt x="148" y="568"/>
                  </a:lnTo>
                  <a:lnTo>
                    <a:pt x="158" y="596"/>
                  </a:lnTo>
                  <a:lnTo>
                    <a:pt x="170" y="621"/>
                  </a:lnTo>
                  <a:lnTo>
                    <a:pt x="181" y="648"/>
                  </a:lnTo>
                  <a:lnTo>
                    <a:pt x="195" y="673"/>
                  </a:lnTo>
                  <a:lnTo>
                    <a:pt x="208" y="698"/>
                  </a:lnTo>
                  <a:lnTo>
                    <a:pt x="222" y="723"/>
                  </a:lnTo>
                  <a:lnTo>
                    <a:pt x="236" y="747"/>
                  </a:lnTo>
                  <a:lnTo>
                    <a:pt x="252" y="772"/>
                  </a:lnTo>
                  <a:lnTo>
                    <a:pt x="282" y="819"/>
                  </a:lnTo>
                  <a:lnTo>
                    <a:pt x="314" y="865"/>
                  </a:lnTo>
                  <a:lnTo>
                    <a:pt x="345" y="909"/>
                  </a:lnTo>
                  <a:lnTo>
                    <a:pt x="378" y="954"/>
                  </a:lnTo>
                  <a:lnTo>
                    <a:pt x="410" y="997"/>
                  </a:lnTo>
                  <a:lnTo>
                    <a:pt x="440" y="1039"/>
                  </a:lnTo>
                  <a:lnTo>
                    <a:pt x="454" y="1059"/>
                  </a:lnTo>
                  <a:lnTo>
                    <a:pt x="469" y="1082"/>
                  </a:lnTo>
                  <a:lnTo>
                    <a:pt x="482" y="1104"/>
                  </a:lnTo>
                  <a:lnTo>
                    <a:pt x="494" y="1128"/>
                  </a:lnTo>
                  <a:lnTo>
                    <a:pt x="505" y="1152"/>
                  </a:lnTo>
                  <a:lnTo>
                    <a:pt x="517" y="1178"/>
                  </a:lnTo>
                  <a:lnTo>
                    <a:pt x="527" y="1203"/>
                  </a:lnTo>
                  <a:lnTo>
                    <a:pt x="536" y="1230"/>
                  </a:lnTo>
                  <a:lnTo>
                    <a:pt x="545" y="1256"/>
                  </a:lnTo>
                  <a:lnTo>
                    <a:pt x="553" y="1283"/>
                  </a:lnTo>
                  <a:lnTo>
                    <a:pt x="561" y="1310"/>
                  </a:lnTo>
                  <a:lnTo>
                    <a:pt x="569" y="1339"/>
                  </a:lnTo>
                  <a:lnTo>
                    <a:pt x="582" y="1395"/>
                  </a:lnTo>
                  <a:lnTo>
                    <a:pt x="593" y="1452"/>
                  </a:lnTo>
                  <a:lnTo>
                    <a:pt x="602" y="1509"/>
                  </a:lnTo>
                  <a:lnTo>
                    <a:pt x="610" y="1566"/>
                  </a:lnTo>
                  <a:lnTo>
                    <a:pt x="617" y="1623"/>
                  </a:lnTo>
                  <a:lnTo>
                    <a:pt x="624" y="1678"/>
                  </a:lnTo>
                  <a:lnTo>
                    <a:pt x="628" y="1732"/>
                  </a:lnTo>
                  <a:lnTo>
                    <a:pt x="633" y="1784"/>
                  </a:lnTo>
                  <a:lnTo>
                    <a:pt x="637" y="1833"/>
                  </a:lnTo>
                  <a:lnTo>
                    <a:pt x="640" y="1880"/>
                  </a:lnTo>
                  <a:lnTo>
                    <a:pt x="645" y="1926"/>
                  </a:lnTo>
                  <a:lnTo>
                    <a:pt x="652" y="1971"/>
                  </a:lnTo>
                  <a:lnTo>
                    <a:pt x="660" y="2018"/>
                  </a:lnTo>
                  <a:lnTo>
                    <a:pt x="670" y="2065"/>
                  </a:lnTo>
                  <a:lnTo>
                    <a:pt x="682" y="2111"/>
                  </a:lnTo>
                  <a:lnTo>
                    <a:pt x="694" y="2156"/>
                  </a:lnTo>
                  <a:lnTo>
                    <a:pt x="705" y="2200"/>
                  </a:lnTo>
                  <a:lnTo>
                    <a:pt x="718" y="2241"/>
                  </a:lnTo>
                  <a:lnTo>
                    <a:pt x="742" y="2313"/>
                  </a:lnTo>
                  <a:lnTo>
                    <a:pt x="761" y="2370"/>
                  </a:lnTo>
                  <a:lnTo>
                    <a:pt x="775" y="2407"/>
                  </a:lnTo>
                  <a:lnTo>
                    <a:pt x="780" y="2420"/>
                  </a:lnTo>
                  <a:lnTo>
                    <a:pt x="640" y="2401"/>
                  </a:lnTo>
                  <a:lnTo>
                    <a:pt x="633" y="2387"/>
                  </a:lnTo>
                  <a:lnTo>
                    <a:pt x="626" y="2373"/>
                  </a:lnTo>
                  <a:lnTo>
                    <a:pt x="619" y="2358"/>
                  </a:lnTo>
                  <a:lnTo>
                    <a:pt x="613" y="2341"/>
                  </a:lnTo>
                  <a:lnTo>
                    <a:pt x="601" y="2308"/>
                  </a:lnTo>
                  <a:lnTo>
                    <a:pt x="591" y="2272"/>
                  </a:lnTo>
                  <a:lnTo>
                    <a:pt x="582" y="2233"/>
                  </a:lnTo>
                  <a:lnTo>
                    <a:pt x="574" y="2193"/>
                  </a:lnTo>
                  <a:lnTo>
                    <a:pt x="566" y="2151"/>
                  </a:lnTo>
                  <a:lnTo>
                    <a:pt x="560" y="2107"/>
                  </a:lnTo>
                  <a:lnTo>
                    <a:pt x="555" y="2063"/>
                  </a:lnTo>
                  <a:lnTo>
                    <a:pt x="551" y="2017"/>
                  </a:lnTo>
                  <a:lnTo>
                    <a:pt x="547" y="1971"/>
                  </a:lnTo>
                  <a:lnTo>
                    <a:pt x="545" y="1925"/>
                  </a:lnTo>
                  <a:lnTo>
                    <a:pt x="543" y="1878"/>
                  </a:lnTo>
                  <a:lnTo>
                    <a:pt x="541" y="1831"/>
                  </a:lnTo>
                  <a:lnTo>
                    <a:pt x="541" y="1785"/>
                  </a:lnTo>
                  <a:lnTo>
                    <a:pt x="540" y="1739"/>
                  </a:lnTo>
                  <a:lnTo>
                    <a:pt x="540" y="1717"/>
                  </a:lnTo>
                  <a:lnTo>
                    <a:pt x="539" y="1695"/>
                  </a:lnTo>
                  <a:lnTo>
                    <a:pt x="537" y="1673"/>
                  </a:lnTo>
                  <a:lnTo>
                    <a:pt x="536" y="1651"/>
                  </a:lnTo>
                  <a:lnTo>
                    <a:pt x="530" y="1609"/>
                  </a:lnTo>
                  <a:lnTo>
                    <a:pt x="523" y="1568"/>
                  </a:lnTo>
                  <a:lnTo>
                    <a:pt x="514" y="1529"/>
                  </a:lnTo>
                  <a:lnTo>
                    <a:pt x="504" y="1492"/>
                  </a:lnTo>
                  <a:lnTo>
                    <a:pt x="494" y="1458"/>
                  </a:lnTo>
                  <a:lnTo>
                    <a:pt x="484" y="1425"/>
                  </a:lnTo>
                  <a:lnTo>
                    <a:pt x="474" y="1396"/>
                  </a:lnTo>
                  <a:lnTo>
                    <a:pt x="464" y="1370"/>
                  </a:lnTo>
                  <a:lnTo>
                    <a:pt x="454" y="1347"/>
                  </a:lnTo>
                  <a:lnTo>
                    <a:pt x="445" y="1327"/>
                  </a:lnTo>
                  <a:lnTo>
                    <a:pt x="433" y="1301"/>
                  </a:lnTo>
                  <a:lnTo>
                    <a:pt x="428" y="1292"/>
                  </a:lnTo>
                  <a:lnTo>
                    <a:pt x="400" y="1199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68"/>
            <p:cNvSpPr>
              <a:spLocks/>
            </p:cNvSpPr>
            <p:nvPr/>
          </p:nvSpPr>
          <p:spPr bwMode="auto">
            <a:xfrm>
              <a:off x="2681288" y="4765676"/>
              <a:ext cx="106363" cy="215900"/>
            </a:xfrm>
            <a:custGeom>
              <a:avLst/>
              <a:gdLst>
                <a:gd name="T0" fmla="*/ 227 w 1001"/>
                <a:gd name="T1" fmla="*/ 23 h 2043"/>
                <a:gd name="T2" fmla="*/ 262 w 1001"/>
                <a:gd name="T3" fmla="*/ 129 h 2043"/>
                <a:gd name="T4" fmla="*/ 313 w 1001"/>
                <a:gd name="T5" fmla="*/ 296 h 2043"/>
                <a:gd name="T6" fmla="*/ 365 w 1001"/>
                <a:gd name="T7" fmla="*/ 491 h 2043"/>
                <a:gd name="T8" fmla="*/ 405 w 1001"/>
                <a:gd name="T9" fmla="*/ 687 h 2043"/>
                <a:gd name="T10" fmla="*/ 418 w 1001"/>
                <a:gd name="T11" fmla="*/ 775 h 2043"/>
                <a:gd name="T12" fmla="*/ 426 w 1001"/>
                <a:gd name="T13" fmla="*/ 857 h 2043"/>
                <a:gd name="T14" fmla="*/ 443 w 1001"/>
                <a:gd name="T15" fmla="*/ 947 h 2043"/>
                <a:gd name="T16" fmla="*/ 468 w 1001"/>
                <a:gd name="T17" fmla="*/ 1045 h 2043"/>
                <a:gd name="T18" fmla="*/ 500 w 1001"/>
                <a:gd name="T19" fmla="*/ 1148 h 2043"/>
                <a:gd name="T20" fmla="*/ 565 w 1001"/>
                <a:gd name="T21" fmla="*/ 1320 h 2043"/>
                <a:gd name="T22" fmla="*/ 654 w 1001"/>
                <a:gd name="T23" fmla="*/ 1516 h 2043"/>
                <a:gd name="T24" fmla="*/ 715 w 1001"/>
                <a:gd name="T25" fmla="*/ 1632 h 2043"/>
                <a:gd name="T26" fmla="*/ 759 w 1001"/>
                <a:gd name="T27" fmla="*/ 1704 h 2043"/>
                <a:gd name="T28" fmla="*/ 801 w 1001"/>
                <a:gd name="T29" fmla="*/ 1763 h 2043"/>
                <a:gd name="T30" fmla="*/ 925 w 1001"/>
                <a:gd name="T31" fmla="*/ 1931 h 2043"/>
                <a:gd name="T32" fmla="*/ 989 w 1001"/>
                <a:gd name="T33" fmla="*/ 2025 h 2043"/>
                <a:gd name="T34" fmla="*/ 720 w 1001"/>
                <a:gd name="T35" fmla="*/ 1923 h 2043"/>
                <a:gd name="T36" fmla="*/ 697 w 1001"/>
                <a:gd name="T37" fmla="*/ 1878 h 2043"/>
                <a:gd name="T38" fmla="*/ 639 w 1001"/>
                <a:gd name="T39" fmla="*/ 1757 h 2043"/>
                <a:gd name="T40" fmla="*/ 559 w 1001"/>
                <a:gd name="T41" fmla="*/ 1582 h 2043"/>
                <a:gd name="T42" fmla="*/ 475 w 1001"/>
                <a:gd name="T43" fmla="*/ 1374 h 2043"/>
                <a:gd name="T44" fmla="*/ 412 w 1001"/>
                <a:gd name="T45" fmla="*/ 1190 h 2043"/>
                <a:gd name="T46" fmla="*/ 380 w 1001"/>
                <a:gd name="T47" fmla="*/ 1082 h 2043"/>
                <a:gd name="T48" fmla="*/ 322 w 1001"/>
                <a:gd name="T49" fmla="*/ 856 h 2043"/>
                <a:gd name="T50" fmla="*/ 266 w 1001"/>
                <a:gd name="T51" fmla="*/ 624 h 2043"/>
                <a:gd name="T52" fmla="*/ 217 w 1001"/>
                <a:gd name="T53" fmla="*/ 413 h 2043"/>
                <a:gd name="T54" fmla="*/ 180 w 1001"/>
                <a:gd name="T55" fmla="*/ 252 h 2043"/>
                <a:gd name="T56" fmla="*/ 161 w 1001"/>
                <a:gd name="T57" fmla="*/ 167 h 2043"/>
                <a:gd name="T58" fmla="*/ 165 w 1001"/>
                <a:gd name="T59" fmla="*/ 190 h 2043"/>
                <a:gd name="T60" fmla="*/ 188 w 1001"/>
                <a:gd name="T61" fmla="*/ 323 h 2043"/>
                <a:gd name="T62" fmla="*/ 222 w 1001"/>
                <a:gd name="T63" fmla="*/ 529 h 2043"/>
                <a:gd name="T64" fmla="*/ 259 w 1001"/>
                <a:gd name="T65" fmla="*/ 766 h 2043"/>
                <a:gd name="T66" fmla="*/ 288 w 1001"/>
                <a:gd name="T67" fmla="*/ 995 h 2043"/>
                <a:gd name="T68" fmla="*/ 303 w 1001"/>
                <a:gd name="T69" fmla="*/ 1151 h 2043"/>
                <a:gd name="T70" fmla="*/ 315 w 1001"/>
                <a:gd name="T71" fmla="*/ 1236 h 2043"/>
                <a:gd name="T72" fmla="*/ 335 w 1001"/>
                <a:gd name="T73" fmla="*/ 1321 h 2043"/>
                <a:gd name="T74" fmla="*/ 360 w 1001"/>
                <a:gd name="T75" fmla="*/ 1403 h 2043"/>
                <a:gd name="T76" fmla="*/ 397 w 1001"/>
                <a:gd name="T77" fmla="*/ 1507 h 2043"/>
                <a:gd name="T78" fmla="*/ 455 w 1001"/>
                <a:gd name="T79" fmla="*/ 1639 h 2043"/>
                <a:gd name="T80" fmla="*/ 511 w 1001"/>
                <a:gd name="T81" fmla="*/ 1748 h 2043"/>
                <a:gd name="T82" fmla="*/ 338 w 1001"/>
                <a:gd name="T83" fmla="*/ 1656 h 2043"/>
                <a:gd name="T84" fmla="*/ 314 w 1001"/>
                <a:gd name="T85" fmla="*/ 1568 h 2043"/>
                <a:gd name="T86" fmla="*/ 271 w 1001"/>
                <a:gd name="T87" fmla="*/ 1397 h 2043"/>
                <a:gd name="T88" fmla="*/ 220 w 1001"/>
                <a:gd name="T89" fmla="*/ 1172 h 2043"/>
                <a:gd name="T90" fmla="*/ 173 w 1001"/>
                <a:gd name="T91" fmla="*/ 917 h 2043"/>
                <a:gd name="T92" fmla="*/ 149 w 1001"/>
                <a:gd name="T93" fmla="*/ 745 h 2043"/>
                <a:gd name="T94" fmla="*/ 131 w 1001"/>
                <a:gd name="T95" fmla="*/ 581 h 2043"/>
                <a:gd name="T96" fmla="*/ 101 w 1001"/>
                <a:gd name="T97" fmla="*/ 375 h 2043"/>
                <a:gd name="T98" fmla="*/ 66 w 1001"/>
                <a:gd name="T99" fmla="*/ 218 h 2043"/>
                <a:gd name="T100" fmla="*/ 33 w 1001"/>
                <a:gd name="T101" fmla="*/ 107 h 2043"/>
                <a:gd name="T102" fmla="*/ 4 w 1001"/>
                <a:gd name="T103" fmla="*/ 30 h 2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1" h="2043">
                  <a:moveTo>
                    <a:pt x="220" y="0"/>
                  </a:moveTo>
                  <a:lnTo>
                    <a:pt x="222" y="6"/>
                  </a:lnTo>
                  <a:lnTo>
                    <a:pt x="227" y="23"/>
                  </a:lnTo>
                  <a:lnTo>
                    <a:pt x="236" y="50"/>
                  </a:lnTo>
                  <a:lnTo>
                    <a:pt x="248" y="86"/>
                  </a:lnTo>
                  <a:lnTo>
                    <a:pt x="262" y="129"/>
                  </a:lnTo>
                  <a:lnTo>
                    <a:pt x="278" y="179"/>
                  </a:lnTo>
                  <a:lnTo>
                    <a:pt x="294" y="235"/>
                  </a:lnTo>
                  <a:lnTo>
                    <a:pt x="313" y="296"/>
                  </a:lnTo>
                  <a:lnTo>
                    <a:pt x="330" y="359"/>
                  </a:lnTo>
                  <a:lnTo>
                    <a:pt x="347" y="425"/>
                  </a:lnTo>
                  <a:lnTo>
                    <a:pt x="365" y="491"/>
                  </a:lnTo>
                  <a:lnTo>
                    <a:pt x="380" y="558"/>
                  </a:lnTo>
                  <a:lnTo>
                    <a:pt x="394" y="624"/>
                  </a:lnTo>
                  <a:lnTo>
                    <a:pt x="405" y="687"/>
                  </a:lnTo>
                  <a:lnTo>
                    <a:pt x="411" y="717"/>
                  </a:lnTo>
                  <a:lnTo>
                    <a:pt x="415" y="746"/>
                  </a:lnTo>
                  <a:lnTo>
                    <a:pt x="418" y="775"/>
                  </a:lnTo>
                  <a:lnTo>
                    <a:pt x="420" y="802"/>
                  </a:lnTo>
                  <a:lnTo>
                    <a:pt x="422" y="829"/>
                  </a:lnTo>
                  <a:lnTo>
                    <a:pt x="426" y="857"/>
                  </a:lnTo>
                  <a:lnTo>
                    <a:pt x="430" y="886"/>
                  </a:lnTo>
                  <a:lnTo>
                    <a:pt x="436" y="916"/>
                  </a:lnTo>
                  <a:lnTo>
                    <a:pt x="443" y="947"/>
                  </a:lnTo>
                  <a:lnTo>
                    <a:pt x="450" y="979"/>
                  </a:lnTo>
                  <a:lnTo>
                    <a:pt x="458" y="1012"/>
                  </a:lnTo>
                  <a:lnTo>
                    <a:pt x="468" y="1045"/>
                  </a:lnTo>
                  <a:lnTo>
                    <a:pt x="478" y="1078"/>
                  </a:lnTo>
                  <a:lnTo>
                    <a:pt x="489" y="1113"/>
                  </a:lnTo>
                  <a:lnTo>
                    <a:pt x="500" y="1148"/>
                  </a:lnTo>
                  <a:lnTo>
                    <a:pt x="512" y="1181"/>
                  </a:lnTo>
                  <a:lnTo>
                    <a:pt x="538" y="1250"/>
                  </a:lnTo>
                  <a:lnTo>
                    <a:pt x="565" y="1320"/>
                  </a:lnTo>
                  <a:lnTo>
                    <a:pt x="594" y="1388"/>
                  </a:lnTo>
                  <a:lnTo>
                    <a:pt x="624" y="1453"/>
                  </a:lnTo>
                  <a:lnTo>
                    <a:pt x="654" y="1516"/>
                  </a:lnTo>
                  <a:lnTo>
                    <a:pt x="685" y="1577"/>
                  </a:lnTo>
                  <a:lnTo>
                    <a:pt x="700" y="1604"/>
                  </a:lnTo>
                  <a:lnTo>
                    <a:pt x="715" y="1632"/>
                  </a:lnTo>
                  <a:lnTo>
                    <a:pt x="729" y="1657"/>
                  </a:lnTo>
                  <a:lnTo>
                    <a:pt x="745" y="1682"/>
                  </a:lnTo>
                  <a:lnTo>
                    <a:pt x="759" y="1704"/>
                  </a:lnTo>
                  <a:lnTo>
                    <a:pt x="773" y="1725"/>
                  </a:lnTo>
                  <a:lnTo>
                    <a:pt x="787" y="1745"/>
                  </a:lnTo>
                  <a:lnTo>
                    <a:pt x="801" y="1763"/>
                  </a:lnTo>
                  <a:lnTo>
                    <a:pt x="849" y="1826"/>
                  </a:lnTo>
                  <a:lnTo>
                    <a:pt x="891" y="1882"/>
                  </a:lnTo>
                  <a:lnTo>
                    <a:pt x="925" y="1931"/>
                  </a:lnTo>
                  <a:lnTo>
                    <a:pt x="953" y="1971"/>
                  </a:lnTo>
                  <a:lnTo>
                    <a:pt x="974" y="2002"/>
                  </a:lnTo>
                  <a:lnTo>
                    <a:pt x="989" y="2025"/>
                  </a:lnTo>
                  <a:lnTo>
                    <a:pt x="998" y="2038"/>
                  </a:lnTo>
                  <a:lnTo>
                    <a:pt x="1001" y="2043"/>
                  </a:lnTo>
                  <a:lnTo>
                    <a:pt x="720" y="1923"/>
                  </a:lnTo>
                  <a:lnTo>
                    <a:pt x="717" y="1918"/>
                  </a:lnTo>
                  <a:lnTo>
                    <a:pt x="710" y="1903"/>
                  </a:lnTo>
                  <a:lnTo>
                    <a:pt x="697" y="1878"/>
                  </a:lnTo>
                  <a:lnTo>
                    <a:pt x="682" y="1845"/>
                  </a:lnTo>
                  <a:lnTo>
                    <a:pt x="661" y="1805"/>
                  </a:lnTo>
                  <a:lnTo>
                    <a:pt x="639" y="1757"/>
                  </a:lnTo>
                  <a:lnTo>
                    <a:pt x="614" y="1704"/>
                  </a:lnTo>
                  <a:lnTo>
                    <a:pt x="588" y="1645"/>
                  </a:lnTo>
                  <a:lnTo>
                    <a:pt x="559" y="1582"/>
                  </a:lnTo>
                  <a:lnTo>
                    <a:pt x="532" y="1515"/>
                  </a:lnTo>
                  <a:lnTo>
                    <a:pt x="503" y="1446"/>
                  </a:lnTo>
                  <a:lnTo>
                    <a:pt x="475" y="1374"/>
                  </a:lnTo>
                  <a:lnTo>
                    <a:pt x="448" y="1301"/>
                  </a:lnTo>
                  <a:lnTo>
                    <a:pt x="423" y="1227"/>
                  </a:lnTo>
                  <a:lnTo>
                    <a:pt x="412" y="1190"/>
                  </a:lnTo>
                  <a:lnTo>
                    <a:pt x="400" y="1155"/>
                  </a:lnTo>
                  <a:lnTo>
                    <a:pt x="389" y="1118"/>
                  </a:lnTo>
                  <a:lnTo>
                    <a:pt x="380" y="1082"/>
                  </a:lnTo>
                  <a:lnTo>
                    <a:pt x="361" y="1009"/>
                  </a:lnTo>
                  <a:lnTo>
                    <a:pt x="341" y="934"/>
                  </a:lnTo>
                  <a:lnTo>
                    <a:pt x="322" y="856"/>
                  </a:lnTo>
                  <a:lnTo>
                    <a:pt x="304" y="778"/>
                  </a:lnTo>
                  <a:lnTo>
                    <a:pt x="284" y="700"/>
                  </a:lnTo>
                  <a:lnTo>
                    <a:pt x="266" y="624"/>
                  </a:lnTo>
                  <a:lnTo>
                    <a:pt x="248" y="549"/>
                  </a:lnTo>
                  <a:lnTo>
                    <a:pt x="232" y="479"/>
                  </a:lnTo>
                  <a:lnTo>
                    <a:pt x="217" y="413"/>
                  </a:lnTo>
                  <a:lnTo>
                    <a:pt x="203" y="352"/>
                  </a:lnTo>
                  <a:lnTo>
                    <a:pt x="190" y="298"/>
                  </a:lnTo>
                  <a:lnTo>
                    <a:pt x="180" y="252"/>
                  </a:lnTo>
                  <a:lnTo>
                    <a:pt x="171" y="213"/>
                  </a:lnTo>
                  <a:lnTo>
                    <a:pt x="165" y="184"/>
                  </a:lnTo>
                  <a:lnTo>
                    <a:pt x="161" y="167"/>
                  </a:lnTo>
                  <a:lnTo>
                    <a:pt x="160" y="161"/>
                  </a:lnTo>
                  <a:lnTo>
                    <a:pt x="161" y="168"/>
                  </a:lnTo>
                  <a:lnTo>
                    <a:pt x="165" y="190"/>
                  </a:lnTo>
                  <a:lnTo>
                    <a:pt x="171" y="224"/>
                  </a:lnTo>
                  <a:lnTo>
                    <a:pt x="178" y="269"/>
                  </a:lnTo>
                  <a:lnTo>
                    <a:pt x="188" y="323"/>
                  </a:lnTo>
                  <a:lnTo>
                    <a:pt x="199" y="386"/>
                  </a:lnTo>
                  <a:lnTo>
                    <a:pt x="210" y="455"/>
                  </a:lnTo>
                  <a:lnTo>
                    <a:pt x="222" y="529"/>
                  </a:lnTo>
                  <a:lnTo>
                    <a:pt x="234" y="606"/>
                  </a:lnTo>
                  <a:lnTo>
                    <a:pt x="246" y="686"/>
                  </a:lnTo>
                  <a:lnTo>
                    <a:pt x="259" y="766"/>
                  </a:lnTo>
                  <a:lnTo>
                    <a:pt x="270" y="845"/>
                  </a:lnTo>
                  <a:lnTo>
                    <a:pt x="279" y="921"/>
                  </a:lnTo>
                  <a:lnTo>
                    <a:pt x="288" y="995"/>
                  </a:lnTo>
                  <a:lnTo>
                    <a:pt x="294" y="1062"/>
                  </a:lnTo>
                  <a:lnTo>
                    <a:pt x="299" y="1122"/>
                  </a:lnTo>
                  <a:lnTo>
                    <a:pt x="303" y="1151"/>
                  </a:lnTo>
                  <a:lnTo>
                    <a:pt x="306" y="1179"/>
                  </a:lnTo>
                  <a:lnTo>
                    <a:pt x="310" y="1208"/>
                  </a:lnTo>
                  <a:lnTo>
                    <a:pt x="315" y="1236"/>
                  </a:lnTo>
                  <a:lnTo>
                    <a:pt x="321" y="1265"/>
                  </a:lnTo>
                  <a:lnTo>
                    <a:pt x="327" y="1292"/>
                  </a:lnTo>
                  <a:lnTo>
                    <a:pt x="335" y="1321"/>
                  </a:lnTo>
                  <a:lnTo>
                    <a:pt x="342" y="1348"/>
                  </a:lnTo>
                  <a:lnTo>
                    <a:pt x="350" y="1377"/>
                  </a:lnTo>
                  <a:lnTo>
                    <a:pt x="360" y="1403"/>
                  </a:lnTo>
                  <a:lnTo>
                    <a:pt x="369" y="1431"/>
                  </a:lnTo>
                  <a:lnTo>
                    <a:pt x="378" y="1456"/>
                  </a:lnTo>
                  <a:lnTo>
                    <a:pt x="397" y="1507"/>
                  </a:lnTo>
                  <a:lnTo>
                    <a:pt x="418" y="1555"/>
                  </a:lnTo>
                  <a:lnTo>
                    <a:pt x="437" y="1599"/>
                  </a:lnTo>
                  <a:lnTo>
                    <a:pt x="455" y="1639"/>
                  </a:lnTo>
                  <a:lnTo>
                    <a:pt x="473" y="1674"/>
                  </a:lnTo>
                  <a:lnTo>
                    <a:pt x="488" y="1705"/>
                  </a:lnTo>
                  <a:lnTo>
                    <a:pt x="511" y="1748"/>
                  </a:lnTo>
                  <a:lnTo>
                    <a:pt x="520" y="1763"/>
                  </a:lnTo>
                  <a:lnTo>
                    <a:pt x="340" y="1662"/>
                  </a:lnTo>
                  <a:lnTo>
                    <a:pt x="338" y="1656"/>
                  </a:lnTo>
                  <a:lnTo>
                    <a:pt x="333" y="1638"/>
                  </a:lnTo>
                  <a:lnTo>
                    <a:pt x="325" y="1608"/>
                  </a:lnTo>
                  <a:lnTo>
                    <a:pt x="314" y="1568"/>
                  </a:lnTo>
                  <a:lnTo>
                    <a:pt x="301" y="1520"/>
                  </a:lnTo>
                  <a:lnTo>
                    <a:pt x="287" y="1462"/>
                  </a:lnTo>
                  <a:lnTo>
                    <a:pt x="271" y="1397"/>
                  </a:lnTo>
                  <a:lnTo>
                    <a:pt x="255" y="1327"/>
                  </a:lnTo>
                  <a:lnTo>
                    <a:pt x="237" y="1251"/>
                  </a:lnTo>
                  <a:lnTo>
                    <a:pt x="220" y="1172"/>
                  </a:lnTo>
                  <a:lnTo>
                    <a:pt x="204" y="1088"/>
                  </a:lnTo>
                  <a:lnTo>
                    <a:pt x="187" y="1004"/>
                  </a:lnTo>
                  <a:lnTo>
                    <a:pt x="173" y="917"/>
                  </a:lnTo>
                  <a:lnTo>
                    <a:pt x="160" y="831"/>
                  </a:lnTo>
                  <a:lnTo>
                    <a:pt x="154" y="788"/>
                  </a:lnTo>
                  <a:lnTo>
                    <a:pt x="149" y="745"/>
                  </a:lnTo>
                  <a:lnTo>
                    <a:pt x="144" y="703"/>
                  </a:lnTo>
                  <a:lnTo>
                    <a:pt x="139" y="661"/>
                  </a:lnTo>
                  <a:lnTo>
                    <a:pt x="131" y="581"/>
                  </a:lnTo>
                  <a:lnTo>
                    <a:pt x="122" y="508"/>
                  </a:lnTo>
                  <a:lnTo>
                    <a:pt x="112" y="438"/>
                  </a:lnTo>
                  <a:lnTo>
                    <a:pt x="101" y="375"/>
                  </a:lnTo>
                  <a:lnTo>
                    <a:pt x="90" y="317"/>
                  </a:lnTo>
                  <a:lnTo>
                    <a:pt x="77" y="265"/>
                  </a:lnTo>
                  <a:lnTo>
                    <a:pt x="66" y="218"/>
                  </a:lnTo>
                  <a:lnTo>
                    <a:pt x="55" y="175"/>
                  </a:lnTo>
                  <a:lnTo>
                    <a:pt x="44" y="139"/>
                  </a:lnTo>
                  <a:lnTo>
                    <a:pt x="33" y="107"/>
                  </a:lnTo>
                  <a:lnTo>
                    <a:pt x="23" y="80"/>
                  </a:lnTo>
                  <a:lnTo>
                    <a:pt x="16" y="58"/>
                  </a:lnTo>
                  <a:lnTo>
                    <a:pt x="4" y="30"/>
                  </a:lnTo>
                  <a:lnTo>
                    <a:pt x="0" y="20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69"/>
            <p:cNvSpPr>
              <a:spLocks/>
            </p:cNvSpPr>
            <p:nvPr/>
          </p:nvSpPr>
          <p:spPr bwMode="auto">
            <a:xfrm>
              <a:off x="2559050" y="4727576"/>
              <a:ext cx="195263" cy="46038"/>
            </a:xfrm>
            <a:custGeom>
              <a:avLst/>
              <a:gdLst>
                <a:gd name="T0" fmla="*/ 1696 w 1845"/>
                <a:gd name="T1" fmla="*/ 412 h 431"/>
                <a:gd name="T2" fmla="*/ 1646 w 1845"/>
                <a:gd name="T3" fmla="*/ 418 h 431"/>
                <a:gd name="T4" fmla="*/ 1555 w 1845"/>
                <a:gd name="T5" fmla="*/ 425 h 431"/>
                <a:gd name="T6" fmla="*/ 1432 w 1845"/>
                <a:gd name="T7" fmla="*/ 430 h 431"/>
                <a:gd name="T8" fmla="*/ 1324 w 1845"/>
                <a:gd name="T9" fmla="*/ 431 h 431"/>
                <a:gd name="T10" fmla="*/ 1247 w 1845"/>
                <a:gd name="T11" fmla="*/ 429 h 431"/>
                <a:gd name="T12" fmla="*/ 1167 w 1845"/>
                <a:gd name="T13" fmla="*/ 424 h 431"/>
                <a:gd name="T14" fmla="*/ 1084 w 1845"/>
                <a:gd name="T15" fmla="*/ 416 h 431"/>
                <a:gd name="T16" fmla="*/ 1002 w 1845"/>
                <a:gd name="T17" fmla="*/ 405 h 431"/>
                <a:gd name="T18" fmla="*/ 918 w 1845"/>
                <a:gd name="T19" fmla="*/ 390 h 431"/>
                <a:gd name="T20" fmla="*/ 838 w 1845"/>
                <a:gd name="T21" fmla="*/ 370 h 431"/>
                <a:gd name="T22" fmla="*/ 759 w 1845"/>
                <a:gd name="T23" fmla="*/ 346 h 431"/>
                <a:gd name="T24" fmla="*/ 646 w 1845"/>
                <a:gd name="T25" fmla="*/ 302 h 431"/>
                <a:gd name="T26" fmla="*/ 506 w 1845"/>
                <a:gd name="T27" fmla="*/ 244 h 431"/>
                <a:gd name="T28" fmla="*/ 376 w 1845"/>
                <a:gd name="T29" fmla="*/ 191 h 431"/>
                <a:gd name="T30" fmla="*/ 261 w 1845"/>
                <a:gd name="T31" fmla="*/ 143 h 431"/>
                <a:gd name="T32" fmla="*/ 163 w 1845"/>
                <a:gd name="T33" fmla="*/ 101 h 431"/>
                <a:gd name="T34" fmla="*/ 87 w 1845"/>
                <a:gd name="T35" fmla="*/ 69 h 431"/>
                <a:gd name="T36" fmla="*/ 32 w 1845"/>
                <a:gd name="T37" fmla="*/ 45 h 431"/>
                <a:gd name="T38" fmla="*/ 3 w 1845"/>
                <a:gd name="T39" fmla="*/ 33 h 431"/>
                <a:gd name="T40" fmla="*/ 2 w 1845"/>
                <a:gd name="T41" fmla="*/ 27 h 431"/>
                <a:gd name="T42" fmla="*/ 19 w 1845"/>
                <a:gd name="T43" fmla="*/ 13 h 431"/>
                <a:gd name="T44" fmla="*/ 37 w 1845"/>
                <a:gd name="T45" fmla="*/ 5 h 431"/>
                <a:gd name="T46" fmla="*/ 53 w 1845"/>
                <a:gd name="T47" fmla="*/ 2 h 431"/>
                <a:gd name="T48" fmla="*/ 72 w 1845"/>
                <a:gd name="T49" fmla="*/ 0 h 431"/>
                <a:gd name="T50" fmla="*/ 97 w 1845"/>
                <a:gd name="T51" fmla="*/ 0 h 431"/>
                <a:gd name="T52" fmla="*/ 125 w 1845"/>
                <a:gd name="T53" fmla="*/ 3 h 431"/>
                <a:gd name="T54" fmla="*/ 158 w 1845"/>
                <a:gd name="T55" fmla="*/ 10 h 431"/>
                <a:gd name="T56" fmla="*/ 197 w 1845"/>
                <a:gd name="T57" fmla="*/ 20 h 431"/>
                <a:gd name="T58" fmla="*/ 242 w 1845"/>
                <a:gd name="T59" fmla="*/ 34 h 431"/>
                <a:gd name="T60" fmla="*/ 293 w 1845"/>
                <a:gd name="T61" fmla="*/ 52 h 431"/>
                <a:gd name="T62" fmla="*/ 350 w 1845"/>
                <a:gd name="T63" fmla="*/ 77 h 431"/>
                <a:gd name="T64" fmla="*/ 441 w 1845"/>
                <a:gd name="T65" fmla="*/ 121 h 431"/>
                <a:gd name="T66" fmla="*/ 549 w 1845"/>
                <a:gd name="T67" fmla="*/ 178 h 431"/>
                <a:gd name="T68" fmla="*/ 644 w 1845"/>
                <a:gd name="T69" fmla="*/ 231 h 431"/>
                <a:gd name="T70" fmla="*/ 730 w 1845"/>
                <a:gd name="T71" fmla="*/ 279 h 431"/>
                <a:gd name="T72" fmla="*/ 792 w 1845"/>
                <a:gd name="T73" fmla="*/ 308 h 431"/>
                <a:gd name="T74" fmla="*/ 833 w 1845"/>
                <a:gd name="T75" fmla="*/ 327 h 431"/>
                <a:gd name="T76" fmla="*/ 875 w 1845"/>
                <a:gd name="T77" fmla="*/ 341 h 431"/>
                <a:gd name="T78" fmla="*/ 920 w 1845"/>
                <a:gd name="T79" fmla="*/ 353 h 431"/>
                <a:gd name="T80" fmla="*/ 967 w 1845"/>
                <a:gd name="T81" fmla="*/ 363 h 431"/>
                <a:gd name="T82" fmla="*/ 1017 w 1845"/>
                <a:gd name="T83" fmla="*/ 369 h 431"/>
                <a:gd name="T84" fmla="*/ 1071 w 1845"/>
                <a:gd name="T85" fmla="*/ 373 h 431"/>
                <a:gd name="T86" fmla="*/ 1130 w 1845"/>
                <a:gd name="T87" fmla="*/ 372 h 431"/>
                <a:gd name="T88" fmla="*/ 1224 w 1845"/>
                <a:gd name="T89" fmla="*/ 367 h 431"/>
                <a:gd name="T90" fmla="*/ 1337 w 1845"/>
                <a:gd name="T91" fmla="*/ 355 h 431"/>
                <a:gd name="T92" fmla="*/ 1438 w 1845"/>
                <a:gd name="T93" fmla="*/ 339 h 431"/>
                <a:gd name="T94" fmla="*/ 1523 w 1845"/>
                <a:gd name="T95" fmla="*/ 322 h 431"/>
                <a:gd name="T96" fmla="*/ 1620 w 1845"/>
                <a:gd name="T97" fmla="*/ 298 h 431"/>
                <a:gd name="T98" fmla="*/ 1693 w 1845"/>
                <a:gd name="T99" fmla="*/ 275 h 431"/>
                <a:gd name="T100" fmla="*/ 1715 w 1845"/>
                <a:gd name="T101" fmla="*/ 276 h 431"/>
                <a:gd name="T102" fmla="*/ 1766 w 1845"/>
                <a:gd name="T103" fmla="*/ 296 h 431"/>
                <a:gd name="T104" fmla="*/ 1806 w 1845"/>
                <a:gd name="T105" fmla="*/ 315 h 431"/>
                <a:gd name="T106" fmla="*/ 1829 w 1845"/>
                <a:gd name="T107" fmla="*/ 332 h 431"/>
                <a:gd name="T108" fmla="*/ 1840 w 1845"/>
                <a:gd name="T109" fmla="*/ 344 h 431"/>
                <a:gd name="T110" fmla="*/ 1845 w 1845"/>
                <a:gd name="T111" fmla="*/ 355 h 431"/>
                <a:gd name="T112" fmla="*/ 1842 w 1845"/>
                <a:gd name="T113" fmla="*/ 367 h 431"/>
                <a:gd name="T114" fmla="*/ 1830 w 1845"/>
                <a:gd name="T115" fmla="*/ 378 h 431"/>
                <a:gd name="T116" fmla="*/ 1809 w 1845"/>
                <a:gd name="T117" fmla="*/ 389 h 431"/>
                <a:gd name="T118" fmla="*/ 1776 w 1845"/>
                <a:gd name="T119" fmla="*/ 399 h 431"/>
                <a:gd name="T120" fmla="*/ 1730 w 1845"/>
                <a:gd name="T121" fmla="*/ 408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45" h="431">
                  <a:moveTo>
                    <a:pt x="1702" y="411"/>
                  </a:moveTo>
                  <a:lnTo>
                    <a:pt x="1696" y="412"/>
                  </a:lnTo>
                  <a:lnTo>
                    <a:pt x="1676" y="415"/>
                  </a:lnTo>
                  <a:lnTo>
                    <a:pt x="1646" y="418"/>
                  </a:lnTo>
                  <a:lnTo>
                    <a:pt x="1605" y="421"/>
                  </a:lnTo>
                  <a:lnTo>
                    <a:pt x="1555" y="425"/>
                  </a:lnTo>
                  <a:lnTo>
                    <a:pt x="1497" y="428"/>
                  </a:lnTo>
                  <a:lnTo>
                    <a:pt x="1432" y="430"/>
                  </a:lnTo>
                  <a:lnTo>
                    <a:pt x="1362" y="431"/>
                  </a:lnTo>
                  <a:lnTo>
                    <a:pt x="1324" y="431"/>
                  </a:lnTo>
                  <a:lnTo>
                    <a:pt x="1286" y="430"/>
                  </a:lnTo>
                  <a:lnTo>
                    <a:pt x="1247" y="429"/>
                  </a:lnTo>
                  <a:lnTo>
                    <a:pt x="1207" y="427"/>
                  </a:lnTo>
                  <a:lnTo>
                    <a:pt x="1167" y="424"/>
                  </a:lnTo>
                  <a:lnTo>
                    <a:pt x="1126" y="421"/>
                  </a:lnTo>
                  <a:lnTo>
                    <a:pt x="1084" y="416"/>
                  </a:lnTo>
                  <a:lnTo>
                    <a:pt x="1043" y="411"/>
                  </a:lnTo>
                  <a:lnTo>
                    <a:pt x="1002" y="405"/>
                  </a:lnTo>
                  <a:lnTo>
                    <a:pt x="960" y="398"/>
                  </a:lnTo>
                  <a:lnTo>
                    <a:pt x="918" y="390"/>
                  </a:lnTo>
                  <a:lnTo>
                    <a:pt x="878" y="381"/>
                  </a:lnTo>
                  <a:lnTo>
                    <a:pt x="838" y="370"/>
                  </a:lnTo>
                  <a:lnTo>
                    <a:pt x="798" y="359"/>
                  </a:lnTo>
                  <a:lnTo>
                    <a:pt x="759" y="346"/>
                  </a:lnTo>
                  <a:lnTo>
                    <a:pt x="721" y="332"/>
                  </a:lnTo>
                  <a:lnTo>
                    <a:pt x="646" y="302"/>
                  </a:lnTo>
                  <a:lnTo>
                    <a:pt x="575" y="273"/>
                  </a:lnTo>
                  <a:lnTo>
                    <a:pt x="506" y="244"/>
                  </a:lnTo>
                  <a:lnTo>
                    <a:pt x="439" y="216"/>
                  </a:lnTo>
                  <a:lnTo>
                    <a:pt x="376" y="191"/>
                  </a:lnTo>
                  <a:lnTo>
                    <a:pt x="317" y="165"/>
                  </a:lnTo>
                  <a:lnTo>
                    <a:pt x="261" y="143"/>
                  </a:lnTo>
                  <a:lnTo>
                    <a:pt x="210" y="121"/>
                  </a:lnTo>
                  <a:lnTo>
                    <a:pt x="163" y="101"/>
                  </a:lnTo>
                  <a:lnTo>
                    <a:pt x="122" y="84"/>
                  </a:lnTo>
                  <a:lnTo>
                    <a:pt x="87" y="69"/>
                  </a:lnTo>
                  <a:lnTo>
                    <a:pt x="56" y="55"/>
                  </a:lnTo>
                  <a:lnTo>
                    <a:pt x="32" y="45"/>
                  </a:lnTo>
                  <a:lnTo>
                    <a:pt x="14" y="37"/>
                  </a:lnTo>
                  <a:lnTo>
                    <a:pt x="3" y="33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11" y="18"/>
                  </a:lnTo>
                  <a:lnTo>
                    <a:pt x="19" y="13"/>
                  </a:lnTo>
                  <a:lnTo>
                    <a:pt x="31" y="8"/>
                  </a:lnTo>
                  <a:lnTo>
                    <a:pt x="37" y="5"/>
                  </a:lnTo>
                  <a:lnTo>
                    <a:pt x="45" y="3"/>
                  </a:lnTo>
                  <a:lnTo>
                    <a:pt x="53" y="2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7" y="0"/>
                  </a:lnTo>
                  <a:lnTo>
                    <a:pt x="110" y="1"/>
                  </a:lnTo>
                  <a:lnTo>
                    <a:pt x="125" y="3"/>
                  </a:lnTo>
                  <a:lnTo>
                    <a:pt x="141" y="7"/>
                  </a:lnTo>
                  <a:lnTo>
                    <a:pt x="158" y="10"/>
                  </a:lnTo>
                  <a:lnTo>
                    <a:pt x="177" y="14"/>
                  </a:lnTo>
                  <a:lnTo>
                    <a:pt x="197" y="20"/>
                  </a:lnTo>
                  <a:lnTo>
                    <a:pt x="218" y="26"/>
                  </a:lnTo>
                  <a:lnTo>
                    <a:pt x="242" y="34"/>
                  </a:lnTo>
                  <a:lnTo>
                    <a:pt x="266" y="42"/>
                  </a:lnTo>
                  <a:lnTo>
                    <a:pt x="293" y="52"/>
                  </a:lnTo>
                  <a:lnTo>
                    <a:pt x="320" y="64"/>
                  </a:lnTo>
                  <a:lnTo>
                    <a:pt x="350" y="77"/>
                  </a:lnTo>
                  <a:lnTo>
                    <a:pt x="380" y="91"/>
                  </a:lnTo>
                  <a:lnTo>
                    <a:pt x="441" y="121"/>
                  </a:lnTo>
                  <a:lnTo>
                    <a:pt x="497" y="150"/>
                  </a:lnTo>
                  <a:lnTo>
                    <a:pt x="549" y="178"/>
                  </a:lnTo>
                  <a:lnTo>
                    <a:pt x="598" y="205"/>
                  </a:lnTo>
                  <a:lnTo>
                    <a:pt x="644" y="231"/>
                  </a:lnTo>
                  <a:lnTo>
                    <a:pt x="687" y="255"/>
                  </a:lnTo>
                  <a:lnTo>
                    <a:pt x="730" y="279"/>
                  </a:lnTo>
                  <a:lnTo>
                    <a:pt x="771" y="299"/>
                  </a:lnTo>
                  <a:lnTo>
                    <a:pt x="792" y="308"/>
                  </a:lnTo>
                  <a:lnTo>
                    <a:pt x="812" y="317"/>
                  </a:lnTo>
                  <a:lnTo>
                    <a:pt x="833" y="327"/>
                  </a:lnTo>
                  <a:lnTo>
                    <a:pt x="854" y="334"/>
                  </a:lnTo>
                  <a:lnTo>
                    <a:pt x="875" y="341"/>
                  </a:lnTo>
                  <a:lnTo>
                    <a:pt x="898" y="348"/>
                  </a:lnTo>
                  <a:lnTo>
                    <a:pt x="920" y="353"/>
                  </a:lnTo>
                  <a:lnTo>
                    <a:pt x="944" y="358"/>
                  </a:lnTo>
                  <a:lnTo>
                    <a:pt x="967" y="363"/>
                  </a:lnTo>
                  <a:lnTo>
                    <a:pt x="992" y="366"/>
                  </a:lnTo>
                  <a:lnTo>
                    <a:pt x="1017" y="369"/>
                  </a:lnTo>
                  <a:lnTo>
                    <a:pt x="1044" y="371"/>
                  </a:lnTo>
                  <a:lnTo>
                    <a:pt x="1071" y="373"/>
                  </a:lnTo>
                  <a:lnTo>
                    <a:pt x="1101" y="373"/>
                  </a:lnTo>
                  <a:lnTo>
                    <a:pt x="1130" y="372"/>
                  </a:lnTo>
                  <a:lnTo>
                    <a:pt x="1162" y="371"/>
                  </a:lnTo>
                  <a:lnTo>
                    <a:pt x="1224" y="367"/>
                  </a:lnTo>
                  <a:lnTo>
                    <a:pt x="1282" y="361"/>
                  </a:lnTo>
                  <a:lnTo>
                    <a:pt x="1337" y="355"/>
                  </a:lnTo>
                  <a:lnTo>
                    <a:pt x="1389" y="347"/>
                  </a:lnTo>
                  <a:lnTo>
                    <a:pt x="1438" y="339"/>
                  </a:lnTo>
                  <a:lnTo>
                    <a:pt x="1482" y="331"/>
                  </a:lnTo>
                  <a:lnTo>
                    <a:pt x="1523" y="322"/>
                  </a:lnTo>
                  <a:lnTo>
                    <a:pt x="1559" y="313"/>
                  </a:lnTo>
                  <a:lnTo>
                    <a:pt x="1620" y="298"/>
                  </a:lnTo>
                  <a:lnTo>
                    <a:pt x="1665" y="284"/>
                  </a:lnTo>
                  <a:lnTo>
                    <a:pt x="1693" y="275"/>
                  </a:lnTo>
                  <a:lnTo>
                    <a:pt x="1702" y="271"/>
                  </a:lnTo>
                  <a:lnTo>
                    <a:pt x="1715" y="276"/>
                  </a:lnTo>
                  <a:lnTo>
                    <a:pt x="1747" y="288"/>
                  </a:lnTo>
                  <a:lnTo>
                    <a:pt x="1766" y="296"/>
                  </a:lnTo>
                  <a:lnTo>
                    <a:pt x="1787" y="305"/>
                  </a:lnTo>
                  <a:lnTo>
                    <a:pt x="1806" y="315"/>
                  </a:lnTo>
                  <a:lnTo>
                    <a:pt x="1822" y="327"/>
                  </a:lnTo>
                  <a:lnTo>
                    <a:pt x="1829" y="332"/>
                  </a:lnTo>
                  <a:lnTo>
                    <a:pt x="1835" y="338"/>
                  </a:lnTo>
                  <a:lnTo>
                    <a:pt x="1840" y="344"/>
                  </a:lnTo>
                  <a:lnTo>
                    <a:pt x="1843" y="349"/>
                  </a:lnTo>
                  <a:lnTo>
                    <a:pt x="1845" y="355"/>
                  </a:lnTo>
                  <a:lnTo>
                    <a:pt x="1844" y="361"/>
                  </a:lnTo>
                  <a:lnTo>
                    <a:pt x="1842" y="367"/>
                  </a:lnTo>
                  <a:lnTo>
                    <a:pt x="1837" y="372"/>
                  </a:lnTo>
                  <a:lnTo>
                    <a:pt x="1830" y="378"/>
                  </a:lnTo>
                  <a:lnTo>
                    <a:pt x="1821" y="384"/>
                  </a:lnTo>
                  <a:lnTo>
                    <a:pt x="1809" y="389"/>
                  </a:lnTo>
                  <a:lnTo>
                    <a:pt x="1794" y="394"/>
                  </a:lnTo>
                  <a:lnTo>
                    <a:pt x="1776" y="399"/>
                  </a:lnTo>
                  <a:lnTo>
                    <a:pt x="1755" y="403"/>
                  </a:lnTo>
                  <a:lnTo>
                    <a:pt x="1730" y="408"/>
                  </a:lnTo>
                  <a:lnTo>
                    <a:pt x="1702" y="411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70"/>
            <p:cNvSpPr>
              <a:spLocks/>
            </p:cNvSpPr>
            <p:nvPr/>
          </p:nvSpPr>
          <p:spPr bwMode="auto">
            <a:xfrm>
              <a:off x="2668588" y="4819651"/>
              <a:ext cx="147638" cy="106363"/>
            </a:xfrm>
            <a:custGeom>
              <a:avLst/>
              <a:gdLst>
                <a:gd name="T0" fmla="*/ 321 w 1407"/>
                <a:gd name="T1" fmla="*/ 598 h 1019"/>
                <a:gd name="T2" fmla="*/ 264 w 1407"/>
                <a:gd name="T3" fmla="*/ 605 h 1019"/>
                <a:gd name="T4" fmla="*/ 228 w 1407"/>
                <a:gd name="T5" fmla="*/ 614 h 1019"/>
                <a:gd name="T6" fmla="*/ 192 w 1407"/>
                <a:gd name="T7" fmla="*/ 630 h 1019"/>
                <a:gd name="T8" fmla="*/ 162 w 1407"/>
                <a:gd name="T9" fmla="*/ 653 h 1019"/>
                <a:gd name="T10" fmla="*/ 142 w 1407"/>
                <a:gd name="T11" fmla="*/ 684 h 1019"/>
                <a:gd name="T12" fmla="*/ 134 w 1407"/>
                <a:gd name="T13" fmla="*/ 725 h 1019"/>
                <a:gd name="T14" fmla="*/ 141 w 1407"/>
                <a:gd name="T15" fmla="*/ 777 h 1019"/>
                <a:gd name="T16" fmla="*/ 165 w 1407"/>
                <a:gd name="T17" fmla="*/ 831 h 1019"/>
                <a:gd name="T18" fmla="*/ 200 w 1407"/>
                <a:gd name="T19" fmla="*/ 860 h 1019"/>
                <a:gd name="T20" fmla="*/ 244 w 1407"/>
                <a:gd name="T21" fmla="*/ 865 h 1019"/>
                <a:gd name="T22" fmla="*/ 292 w 1407"/>
                <a:gd name="T23" fmla="*/ 851 h 1019"/>
                <a:gd name="T24" fmla="*/ 344 w 1407"/>
                <a:gd name="T25" fmla="*/ 824 h 1019"/>
                <a:gd name="T26" fmla="*/ 411 w 1407"/>
                <a:gd name="T27" fmla="*/ 773 h 1019"/>
                <a:gd name="T28" fmla="*/ 497 w 1407"/>
                <a:gd name="T29" fmla="*/ 692 h 1019"/>
                <a:gd name="T30" fmla="*/ 541 w 1407"/>
                <a:gd name="T31" fmla="*/ 654 h 1019"/>
                <a:gd name="T32" fmla="*/ 489 w 1407"/>
                <a:gd name="T33" fmla="*/ 763 h 1019"/>
                <a:gd name="T34" fmla="*/ 436 w 1407"/>
                <a:gd name="T35" fmla="*/ 852 h 1019"/>
                <a:gd name="T36" fmla="*/ 399 w 1407"/>
                <a:gd name="T37" fmla="*/ 905 h 1019"/>
                <a:gd name="T38" fmla="*/ 359 w 1407"/>
                <a:gd name="T39" fmla="*/ 952 h 1019"/>
                <a:gd name="T40" fmla="*/ 316 w 1407"/>
                <a:gd name="T41" fmla="*/ 990 h 1019"/>
                <a:gd name="T42" fmla="*/ 273 w 1407"/>
                <a:gd name="T43" fmla="*/ 1012 h 1019"/>
                <a:gd name="T44" fmla="*/ 228 w 1407"/>
                <a:gd name="T45" fmla="*/ 1018 h 1019"/>
                <a:gd name="T46" fmla="*/ 183 w 1407"/>
                <a:gd name="T47" fmla="*/ 1005 h 1019"/>
                <a:gd name="T48" fmla="*/ 139 w 1407"/>
                <a:gd name="T49" fmla="*/ 983 h 1019"/>
                <a:gd name="T50" fmla="*/ 99 w 1407"/>
                <a:gd name="T51" fmla="*/ 951 h 1019"/>
                <a:gd name="T52" fmla="*/ 64 w 1407"/>
                <a:gd name="T53" fmla="*/ 913 h 1019"/>
                <a:gd name="T54" fmla="*/ 35 w 1407"/>
                <a:gd name="T55" fmla="*/ 868 h 1019"/>
                <a:gd name="T56" fmla="*/ 14 w 1407"/>
                <a:gd name="T57" fmla="*/ 820 h 1019"/>
                <a:gd name="T58" fmla="*/ 3 w 1407"/>
                <a:gd name="T59" fmla="*/ 770 h 1019"/>
                <a:gd name="T60" fmla="*/ 3 w 1407"/>
                <a:gd name="T61" fmla="*/ 719 h 1019"/>
                <a:gd name="T62" fmla="*/ 15 w 1407"/>
                <a:gd name="T63" fmla="*/ 670 h 1019"/>
                <a:gd name="T64" fmla="*/ 41 w 1407"/>
                <a:gd name="T65" fmla="*/ 624 h 1019"/>
                <a:gd name="T66" fmla="*/ 83 w 1407"/>
                <a:gd name="T67" fmla="*/ 584 h 1019"/>
                <a:gd name="T68" fmla="*/ 133 w 1407"/>
                <a:gd name="T69" fmla="*/ 551 h 1019"/>
                <a:gd name="T70" fmla="*/ 187 w 1407"/>
                <a:gd name="T71" fmla="*/ 523 h 1019"/>
                <a:gd name="T72" fmla="*/ 246 w 1407"/>
                <a:gd name="T73" fmla="*/ 502 h 1019"/>
                <a:gd name="T74" fmla="*/ 330 w 1407"/>
                <a:gd name="T75" fmla="*/ 481 h 1019"/>
                <a:gd name="T76" fmla="*/ 459 w 1407"/>
                <a:gd name="T77" fmla="*/ 459 h 1019"/>
                <a:gd name="T78" fmla="*/ 629 w 1407"/>
                <a:gd name="T79" fmla="*/ 444 h 1019"/>
                <a:gd name="T80" fmla="*/ 747 w 1407"/>
                <a:gd name="T81" fmla="*/ 431 h 1019"/>
                <a:gd name="T82" fmla="*/ 811 w 1407"/>
                <a:gd name="T83" fmla="*/ 410 h 1019"/>
                <a:gd name="T84" fmla="*/ 877 w 1407"/>
                <a:gd name="T85" fmla="*/ 382 h 1019"/>
                <a:gd name="T86" fmla="*/ 1011 w 1407"/>
                <a:gd name="T87" fmla="*/ 306 h 1019"/>
                <a:gd name="T88" fmla="*/ 1131 w 1407"/>
                <a:gd name="T89" fmla="*/ 226 h 1019"/>
                <a:gd name="T90" fmla="*/ 1234 w 1407"/>
                <a:gd name="T91" fmla="*/ 148 h 1019"/>
                <a:gd name="T92" fmla="*/ 1282 w 1407"/>
                <a:gd name="T93" fmla="*/ 98 h 1019"/>
                <a:gd name="T94" fmla="*/ 1331 w 1407"/>
                <a:gd name="T95" fmla="*/ 47 h 1019"/>
                <a:gd name="T96" fmla="*/ 1380 w 1407"/>
                <a:gd name="T97" fmla="*/ 8 h 1019"/>
                <a:gd name="T98" fmla="*/ 1397 w 1407"/>
                <a:gd name="T99" fmla="*/ 0 h 1019"/>
                <a:gd name="T100" fmla="*/ 1406 w 1407"/>
                <a:gd name="T101" fmla="*/ 8 h 1019"/>
                <a:gd name="T102" fmla="*/ 1404 w 1407"/>
                <a:gd name="T103" fmla="*/ 31 h 1019"/>
                <a:gd name="T104" fmla="*/ 1389 w 1407"/>
                <a:gd name="T105" fmla="*/ 76 h 1019"/>
                <a:gd name="T106" fmla="*/ 1355 w 1407"/>
                <a:gd name="T107" fmla="*/ 136 h 1019"/>
                <a:gd name="T108" fmla="*/ 1298 w 1407"/>
                <a:gd name="T109" fmla="*/ 200 h 1019"/>
                <a:gd name="T110" fmla="*/ 1222 w 1407"/>
                <a:gd name="T111" fmla="*/ 267 h 1019"/>
                <a:gd name="T112" fmla="*/ 1131 w 1407"/>
                <a:gd name="T113" fmla="*/ 335 h 1019"/>
                <a:gd name="T114" fmla="*/ 1028 w 1407"/>
                <a:gd name="T115" fmla="*/ 399 h 1019"/>
                <a:gd name="T116" fmla="*/ 916 w 1407"/>
                <a:gd name="T117" fmla="*/ 458 h 1019"/>
                <a:gd name="T118" fmla="*/ 797 w 1407"/>
                <a:gd name="T119" fmla="*/ 510 h 1019"/>
                <a:gd name="T120" fmla="*/ 676 w 1407"/>
                <a:gd name="T121" fmla="*/ 552 h 1019"/>
                <a:gd name="T122" fmla="*/ 557 w 1407"/>
                <a:gd name="T123" fmla="*/ 582 h 1019"/>
                <a:gd name="T124" fmla="*/ 441 w 1407"/>
                <a:gd name="T125" fmla="*/ 597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07" h="1019">
                  <a:moveTo>
                    <a:pt x="367" y="597"/>
                  </a:moveTo>
                  <a:lnTo>
                    <a:pt x="355" y="597"/>
                  </a:lnTo>
                  <a:lnTo>
                    <a:pt x="321" y="598"/>
                  </a:lnTo>
                  <a:lnTo>
                    <a:pt x="300" y="599"/>
                  </a:lnTo>
                  <a:lnTo>
                    <a:pt x="277" y="603"/>
                  </a:lnTo>
                  <a:lnTo>
                    <a:pt x="264" y="605"/>
                  </a:lnTo>
                  <a:lnTo>
                    <a:pt x="252" y="607"/>
                  </a:lnTo>
                  <a:lnTo>
                    <a:pt x="240" y="611"/>
                  </a:lnTo>
                  <a:lnTo>
                    <a:pt x="228" y="614"/>
                  </a:lnTo>
                  <a:lnTo>
                    <a:pt x="215" y="619"/>
                  </a:lnTo>
                  <a:lnTo>
                    <a:pt x="203" y="624"/>
                  </a:lnTo>
                  <a:lnTo>
                    <a:pt x="192" y="630"/>
                  </a:lnTo>
                  <a:lnTo>
                    <a:pt x="182" y="637"/>
                  </a:lnTo>
                  <a:lnTo>
                    <a:pt x="172" y="645"/>
                  </a:lnTo>
                  <a:lnTo>
                    <a:pt x="162" y="653"/>
                  </a:lnTo>
                  <a:lnTo>
                    <a:pt x="154" y="663"/>
                  </a:lnTo>
                  <a:lnTo>
                    <a:pt x="148" y="673"/>
                  </a:lnTo>
                  <a:lnTo>
                    <a:pt x="142" y="684"/>
                  </a:lnTo>
                  <a:lnTo>
                    <a:pt x="138" y="697"/>
                  </a:lnTo>
                  <a:lnTo>
                    <a:pt x="135" y="711"/>
                  </a:lnTo>
                  <a:lnTo>
                    <a:pt x="134" y="725"/>
                  </a:lnTo>
                  <a:lnTo>
                    <a:pt x="134" y="741"/>
                  </a:lnTo>
                  <a:lnTo>
                    <a:pt x="137" y="759"/>
                  </a:lnTo>
                  <a:lnTo>
                    <a:pt x="141" y="777"/>
                  </a:lnTo>
                  <a:lnTo>
                    <a:pt x="147" y="797"/>
                  </a:lnTo>
                  <a:lnTo>
                    <a:pt x="155" y="816"/>
                  </a:lnTo>
                  <a:lnTo>
                    <a:pt x="165" y="831"/>
                  </a:lnTo>
                  <a:lnTo>
                    <a:pt x="176" y="844"/>
                  </a:lnTo>
                  <a:lnTo>
                    <a:pt x="188" y="854"/>
                  </a:lnTo>
                  <a:lnTo>
                    <a:pt x="200" y="860"/>
                  </a:lnTo>
                  <a:lnTo>
                    <a:pt x="214" y="864"/>
                  </a:lnTo>
                  <a:lnTo>
                    <a:pt x="229" y="866"/>
                  </a:lnTo>
                  <a:lnTo>
                    <a:pt x="244" y="865"/>
                  </a:lnTo>
                  <a:lnTo>
                    <a:pt x="259" y="863"/>
                  </a:lnTo>
                  <a:lnTo>
                    <a:pt x="276" y="858"/>
                  </a:lnTo>
                  <a:lnTo>
                    <a:pt x="292" y="851"/>
                  </a:lnTo>
                  <a:lnTo>
                    <a:pt x="309" y="843"/>
                  </a:lnTo>
                  <a:lnTo>
                    <a:pt x="327" y="834"/>
                  </a:lnTo>
                  <a:lnTo>
                    <a:pt x="344" y="824"/>
                  </a:lnTo>
                  <a:lnTo>
                    <a:pt x="360" y="812"/>
                  </a:lnTo>
                  <a:lnTo>
                    <a:pt x="378" y="799"/>
                  </a:lnTo>
                  <a:lnTo>
                    <a:pt x="411" y="773"/>
                  </a:lnTo>
                  <a:lnTo>
                    <a:pt x="442" y="745"/>
                  </a:lnTo>
                  <a:lnTo>
                    <a:pt x="471" y="719"/>
                  </a:lnTo>
                  <a:lnTo>
                    <a:pt x="497" y="692"/>
                  </a:lnTo>
                  <a:lnTo>
                    <a:pt x="533" y="653"/>
                  </a:lnTo>
                  <a:lnTo>
                    <a:pt x="548" y="636"/>
                  </a:lnTo>
                  <a:lnTo>
                    <a:pt x="541" y="654"/>
                  </a:lnTo>
                  <a:lnTo>
                    <a:pt x="520" y="700"/>
                  </a:lnTo>
                  <a:lnTo>
                    <a:pt x="506" y="729"/>
                  </a:lnTo>
                  <a:lnTo>
                    <a:pt x="489" y="763"/>
                  </a:lnTo>
                  <a:lnTo>
                    <a:pt x="469" y="798"/>
                  </a:lnTo>
                  <a:lnTo>
                    <a:pt x="448" y="835"/>
                  </a:lnTo>
                  <a:lnTo>
                    <a:pt x="436" y="852"/>
                  </a:lnTo>
                  <a:lnTo>
                    <a:pt x="424" y="871"/>
                  </a:lnTo>
                  <a:lnTo>
                    <a:pt x="412" y="889"/>
                  </a:lnTo>
                  <a:lnTo>
                    <a:pt x="399" y="905"/>
                  </a:lnTo>
                  <a:lnTo>
                    <a:pt x="386" y="923"/>
                  </a:lnTo>
                  <a:lnTo>
                    <a:pt x="372" y="938"/>
                  </a:lnTo>
                  <a:lnTo>
                    <a:pt x="359" y="952"/>
                  </a:lnTo>
                  <a:lnTo>
                    <a:pt x="345" y="967"/>
                  </a:lnTo>
                  <a:lnTo>
                    <a:pt x="331" y="979"/>
                  </a:lnTo>
                  <a:lnTo>
                    <a:pt x="316" y="990"/>
                  </a:lnTo>
                  <a:lnTo>
                    <a:pt x="302" y="999"/>
                  </a:lnTo>
                  <a:lnTo>
                    <a:pt x="287" y="1006"/>
                  </a:lnTo>
                  <a:lnTo>
                    <a:pt x="273" y="1012"/>
                  </a:lnTo>
                  <a:lnTo>
                    <a:pt x="257" y="1017"/>
                  </a:lnTo>
                  <a:lnTo>
                    <a:pt x="242" y="1019"/>
                  </a:lnTo>
                  <a:lnTo>
                    <a:pt x="228" y="1018"/>
                  </a:lnTo>
                  <a:lnTo>
                    <a:pt x="212" y="1015"/>
                  </a:lnTo>
                  <a:lnTo>
                    <a:pt x="197" y="1011"/>
                  </a:lnTo>
                  <a:lnTo>
                    <a:pt x="183" y="1005"/>
                  </a:lnTo>
                  <a:lnTo>
                    <a:pt x="168" y="999"/>
                  </a:lnTo>
                  <a:lnTo>
                    <a:pt x="153" y="992"/>
                  </a:lnTo>
                  <a:lnTo>
                    <a:pt x="139" y="983"/>
                  </a:lnTo>
                  <a:lnTo>
                    <a:pt x="126" y="974"/>
                  </a:lnTo>
                  <a:lnTo>
                    <a:pt x="113" y="963"/>
                  </a:lnTo>
                  <a:lnTo>
                    <a:pt x="99" y="951"/>
                  </a:lnTo>
                  <a:lnTo>
                    <a:pt x="87" y="939"/>
                  </a:lnTo>
                  <a:lnTo>
                    <a:pt x="75" y="926"/>
                  </a:lnTo>
                  <a:lnTo>
                    <a:pt x="64" y="913"/>
                  </a:lnTo>
                  <a:lnTo>
                    <a:pt x="53" y="898"/>
                  </a:lnTo>
                  <a:lnTo>
                    <a:pt x="44" y="883"/>
                  </a:lnTo>
                  <a:lnTo>
                    <a:pt x="35" y="868"/>
                  </a:lnTo>
                  <a:lnTo>
                    <a:pt x="27" y="852"/>
                  </a:lnTo>
                  <a:lnTo>
                    <a:pt x="20" y="836"/>
                  </a:lnTo>
                  <a:lnTo>
                    <a:pt x="14" y="820"/>
                  </a:lnTo>
                  <a:lnTo>
                    <a:pt x="9" y="804"/>
                  </a:lnTo>
                  <a:lnTo>
                    <a:pt x="6" y="786"/>
                  </a:lnTo>
                  <a:lnTo>
                    <a:pt x="3" y="770"/>
                  </a:lnTo>
                  <a:lnTo>
                    <a:pt x="1" y="753"/>
                  </a:lnTo>
                  <a:lnTo>
                    <a:pt x="0" y="736"/>
                  </a:lnTo>
                  <a:lnTo>
                    <a:pt x="3" y="719"/>
                  </a:lnTo>
                  <a:lnTo>
                    <a:pt x="5" y="703"/>
                  </a:lnTo>
                  <a:lnTo>
                    <a:pt x="9" y="686"/>
                  </a:lnTo>
                  <a:lnTo>
                    <a:pt x="15" y="670"/>
                  </a:lnTo>
                  <a:lnTo>
                    <a:pt x="22" y="655"/>
                  </a:lnTo>
                  <a:lnTo>
                    <a:pt x="30" y="639"/>
                  </a:lnTo>
                  <a:lnTo>
                    <a:pt x="41" y="624"/>
                  </a:lnTo>
                  <a:lnTo>
                    <a:pt x="53" y="611"/>
                  </a:lnTo>
                  <a:lnTo>
                    <a:pt x="68" y="597"/>
                  </a:lnTo>
                  <a:lnTo>
                    <a:pt x="83" y="584"/>
                  </a:lnTo>
                  <a:lnTo>
                    <a:pt x="98" y="572"/>
                  </a:lnTo>
                  <a:lnTo>
                    <a:pt x="116" y="561"/>
                  </a:lnTo>
                  <a:lnTo>
                    <a:pt x="133" y="551"/>
                  </a:lnTo>
                  <a:lnTo>
                    <a:pt x="150" y="541"/>
                  </a:lnTo>
                  <a:lnTo>
                    <a:pt x="169" y="531"/>
                  </a:lnTo>
                  <a:lnTo>
                    <a:pt x="187" y="523"/>
                  </a:lnTo>
                  <a:lnTo>
                    <a:pt x="206" y="515"/>
                  </a:lnTo>
                  <a:lnTo>
                    <a:pt x="227" y="508"/>
                  </a:lnTo>
                  <a:lnTo>
                    <a:pt x="246" y="502"/>
                  </a:lnTo>
                  <a:lnTo>
                    <a:pt x="266" y="496"/>
                  </a:lnTo>
                  <a:lnTo>
                    <a:pt x="288" y="490"/>
                  </a:lnTo>
                  <a:lnTo>
                    <a:pt x="330" y="481"/>
                  </a:lnTo>
                  <a:lnTo>
                    <a:pt x="372" y="471"/>
                  </a:lnTo>
                  <a:lnTo>
                    <a:pt x="416" y="465"/>
                  </a:lnTo>
                  <a:lnTo>
                    <a:pt x="459" y="459"/>
                  </a:lnTo>
                  <a:lnTo>
                    <a:pt x="503" y="455"/>
                  </a:lnTo>
                  <a:lnTo>
                    <a:pt x="546" y="451"/>
                  </a:lnTo>
                  <a:lnTo>
                    <a:pt x="629" y="444"/>
                  </a:lnTo>
                  <a:lnTo>
                    <a:pt x="708" y="437"/>
                  </a:lnTo>
                  <a:lnTo>
                    <a:pt x="727" y="435"/>
                  </a:lnTo>
                  <a:lnTo>
                    <a:pt x="747" y="431"/>
                  </a:lnTo>
                  <a:lnTo>
                    <a:pt x="768" y="424"/>
                  </a:lnTo>
                  <a:lnTo>
                    <a:pt x="789" y="418"/>
                  </a:lnTo>
                  <a:lnTo>
                    <a:pt x="811" y="410"/>
                  </a:lnTo>
                  <a:lnTo>
                    <a:pt x="832" y="402"/>
                  </a:lnTo>
                  <a:lnTo>
                    <a:pt x="854" y="392"/>
                  </a:lnTo>
                  <a:lnTo>
                    <a:pt x="877" y="382"/>
                  </a:lnTo>
                  <a:lnTo>
                    <a:pt x="922" y="358"/>
                  </a:lnTo>
                  <a:lnTo>
                    <a:pt x="968" y="333"/>
                  </a:lnTo>
                  <a:lnTo>
                    <a:pt x="1011" y="306"/>
                  </a:lnTo>
                  <a:lnTo>
                    <a:pt x="1053" y="279"/>
                  </a:lnTo>
                  <a:lnTo>
                    <a:pt x="1094" y="252"/>
                  </a:lnTo>
                  <a:lnTo>
                    <a:pt x="1131" y="226"/>
                  </a:lnTo>
                  <a:lnTo>
                    <a:pt x="1164" y="202"/>
                  </a:lnTo>
                  <a:lnTo>
                    <a:pt x="1193" y="180"/>
                  </a:lnTo>
                  <a:lnTo>
                    <a:pt x="1234" y="148"/>
                  </a:lnTo>
                  <a:lnTo>
                    <a:pt x="1249" y="136"/>
                  </a:lnTo>
                  <a:lnTo>
                    <a:pt x="1258" y="126"/>
                  </a:lnTo>
                  <a:lnTo>
                    <a:pt x="1282" y="98"/>
                  </a:lnTo>
                  <a:lnTo>
                    <a:pt x="1298" y="82"/>
                  </a:lnTo>
                  <a:lnTo>
                    <a:pt x="1314" y="65"/>
                  </a:lnTo>
                  <a:lnTo>
                    <a:pt x="1331" y="47"/>
                  </a:lnTo>
                  <a:lnTo>
                    <a:pt x="1349" y="31"/>
                  </a:lnTo>
                  <a:lnTo>
                    <a:pt x="1365" y="18"/>
                  </a:lnTo>
                  <a:lnTo>
                    <a:pt x="1380" y="8"/>
                  </a:lnTo>
                  <a:lnTo>
                    <a:pt x="1386" y="4"/>
                  </a:lnTo>
                  <a:lnTo>
                    <a:pt x="1391" y="1"/>
                  </a:lnTo>
                  <a:lnTo>
                    <a:pt x="1397" y="0"/>
                  </a:lnTo>
                  <a:lnTo>
                    <a:pt x="1401" y="1"/>
                  </a:lnTo>
                  <a:lnTo>
                    <a:pt x="1404" y="4"/>
                  </a:lnTo>
                  <a:lnTo>
                    <a:pt x="1406" y="8"/>
                  </a:lnTo>
                  <a:lnTo>
                    <a:pt x="1407" y="14"/>
                  </a:lnTo>
                  <a:lnTo>
                    <a:pt x="1406" y="21"/>
                  </a:lnTo>
                  <a:lnTo>
                    <a:pt x="1404" y="31"/>
                  </a:lnTo>
                  <a:lnTo>
                    <a:pt x="1401" y="44"/>
                  </a:lnTo>
                  <a:lnTo>
                    <a:pt x="1396" y="59"/>
                  </a:lnTo>
                  <a:lnTo>
                    <a:pt x="1389" y="76"/>
                  </a:lnTo>
                  <a:lnTo>
                    <a:pt x="1380" y="95"/>
                  </a:lnTo>
                  <a:lnTo>
                    <a:pt x="1369" y="116"/>
                  </a:lnTo>
                  <a:lnTo>
                    <a:pt x="1355" y="136"/>
                  </a:lnTo>
                  <a:lnTo>
                    <a:pt x="1337" y="157"/>
                  </a:lnTo>
                  <a:lnTo>
                    <a:pt x="1319" y="179"/>
                  </a:lnTo>
                  <a:lnTo>
                    <a:pt x="1298" y="200"/>
                  </a:lnTo>
                  <a:lnTo>
                    <a:pt x="1274" y="223"/>
                  </a:lnTo>
                  <a:lnTo>
                    <a:pt x="1249" y="245"/>
                  </a:lnTo>
                  <a:lnTo>
                    <a:pt x="1222" y="267"/>
                  </a:lnTo>
                  <a:lnTo>
                    <a:pt x="1194" y="290"/>
                  </a:lnTo>
                  <a:lnTo>
                    <a:pt x="1163" y="312"/>
                  </a:lnTo>
                  <a:lnTo>
                    <a:pt x="1131" y="335"/>
                  </a:lnTo>
                  <a:lnTo>
                    <a:pt x="1098" y="356"/>
                  </a:lnTo>
                  <a:lnTo>
                    <a:pt x="1063" y="378"/>
                  </a:lnTo>
                  <a:lnTo>
                    <a:pt x="1028" y="399"/>
                  </a:lnTo>
                  <a:lnTo>
                    <a:pt x="991" y="419"/>
                  </a:lnTo>
                  <a:lnTo>
                    <a:pt x="953" y="439"/>
                  </a:lnTo>
                  <a:lnTo>
                    <a:pt x="916" y="458"/>
                  </a:lnTo>
                  <a:lnTo>
                    <a:pt x="876" y="476"/>
                  </a:lnTo>
                  <a:lnTo>
                    <a:pt x="837" y="494"/>
                  </a:lnTo>
                  <a:lnTo>
                    <a:pt x="797" y="510"/>
                  </a:lnTo>
                  <a:lnTo>
                    <a:pt x="757" y="525"/>
                  </a:lnTo>
                  <a:lnTo>
                    <a:pt x="717" y="540"/>
                  </a:lnTo>
                  <a:lnTo>
                    <a:pt x="676" y="552"/>
                  </a:lnTo>
                  <a:lnTo>
                    <a:pt x="636" y="564"/>
                  </a:lnTo>
                  <a:lnTo>
                    <a:pt x="597" y="573"/>
                  </a:lnTo>
                  <a:lnTo>
                    <a:pt x="557" y="582"/>
                  </a:lnTo>
                  <a:lnTo>
                    <a:pt x="517" y="589"/>
                  </a:lnTo>
                  <a:lnTo>
                    <a:pt x="478" y="594"/>
                  </a:lnTo>
                  <a:lnTo>
                    <a:pt x="441" y="597"/>
                  </a:lnTo>
                  <a:lnTo>
                    <a:pt x="404" y="598"/>
                  </a:lnTo>
                  <a:lnTo>
                    <a:pt x="367" y="597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71"/>
            <p:cNvSpPr>
              <a:spLocks/>
            </p:cNvSpPr>
            <p:nvPr/>
          </p:nvSpPr>
          <p:spPr bwMode="auto">
            <a:xfrm>
              <a:off x="2824163" y="4875213"/>
              <a:ext cx="20638" cy="119063"/>
            </a:xfrm>
            <a:custGeom>
              <a:avLst/>
              <a:gdLst>
                <a:gd name="T0" fmla="*/ 120 w 201"/>
                <a:gd name="T1" fmla="*/ 7 h 1122"/>
                <a:gd name="T2" fmla="*/ 117 w 201"/>
                <a:gd name="T3" fmla="*/ 62 h 1122"/>
                <a:gd name="T4" fmla="*/ 113 w 201"/>
                <a:gd name="T5" fmla="*/ 160 h 1122"/>
                <a:gd name="T6" fmla="*/ 109 w 201"/>
                <a:gd name="T7" fmla="*/ 287 h 1122"/>
                <a:gd name="T8" fmla="*/ 107 w 201"/>
                <a:gd name="T9" fmla="*/ 432 h 1122"/>
                <a:gd name="T10" fmla="*/ 109 w 201"/>
                <a:gd name="T11" fmla="*/ 579 h 1122"/>
                <a:gd name="T12" fmla="*/ 114 w 201"/>
                <a:gd name="T13" fmla="*/ 684 h 1122"/>
                <a:gd name="T14" fmla="*/ 119 w 201"/>
                <a:gd name="T15" fmla="*/ 750 h 1122"/>
                <a:gd name="T16" fmla="*/ 126 w 201"/>
                <a:gd name="T17" fmla="*/ 809 h 1122"/>
                <a:gd name="T18" fmla="*/ 134 w 201"/>
                <a:gd name="T19" fmla="*/ 859 h 1122"/>
                <a:gd name="T20" fmla="*/ 160 w 201"/>
                <a:gd name="T21" fmla="*/ 953 h 1122"/>
                <a:gd name="T22" fmla="*/ 185 w 201"/>
                <a:gd name="T23" fmla="*/ 1047 h 1122"/>
                <a:gd name="T24" fmla="*/ 198 w 201"/>
                <a:gd name="T25" fmla="*/ 1090 h 1122"/>
                <a:gd name="T26" fmla="*/ 201 w 201"/>
                <a:gd name="T27" fmla="*/ 1101 h 1122"/>
                <a:gd name="T28" fmla="*/ 197 w 201"/>
                <a:gd name="T29" fmla="*/ 1105 h 1122"/>
                <a:gd name="T30" fmla="*/ 180 w 201"/>
                <a:gd name="T31" fmla="*/ 1118 h 1122"/>
                <a:gd name="T32" fmla="*/ 167 w 201"/>
                <a:gd name="T33" fmla="*/ 1122 h 1122"/>
                <a:gd name="T34" fmla="*/ 158 w 201"/>
                <a:gd name="T35" fmla="*/ 1122 h 1122"/>
                <a:gd name="T36" fmla="*/ 148 w 201"/>
                <a:gd name="T37" fmla="*/ 1121 h 1122"/>
                <a:gd name="T38" fmla="*/ 136 w 201"/>
                <a:gd name="T39" fmla="*/ 1116 h 1122"/>
                <a:gd name="T40" fmla="*/ 125 w 201"/>
                <a:gd name="T41" fmla="*/ 1106 h 1122"/>
                <a:gd name="T42" fmla="*/ 113 w 201"/>
                <a:gd name="T43" fmla="*/ 1093 h 1122"/>
                <a:gd name="T44" fmla="*/ 102 w 201"/>
                <a:gd name="T45" fmla="*/ 1075 h 1122"/>
                <a:gd name="T46" fmla="*/ 90 w 201"/>
                <a:gd name="T47" fmla="*/ 1050 h 1122"/>
                <a:gd name="T48" fmla="*/ 77 w 201"/>
                <a:gd name="T49" fmla="*/ 1021 h 1122"/>
                <a:gd name="T50" fmla="*/ 66 w 201"/>
                <a:gd name="T51" fmla="*/ 983 h 1122"/>
                <a:gd name="T52" fmla="*/ 55 w 201"/>
                <a:gd name="T53" fmla="*/ 937 h 1122"/>
                <a:gd name="T54" fmla="*/ 45 w 201"/>
                <a:gd name="T55" fmla="*/ 882 h 1122"/>
                <a:gd name="T56" fmla="*/ 33 w 201"/>
                <a:gd name="T57" fmla="*/ 783 h 1122"/>
                <a:gd name="T58" fmla="*/ 19 w 201"/>
                <a:gd name="T59" fmla="*/ 631 h 1122"/>
                <a:gd name="T60" fmla="*/ 11 w 201"/>
                <a:gd name="T61" fmla="*/ 470 h 1122"/>
                <a:gd name="T62" fmla="*/ 5 w 201"/>
                <a:gd name="T63" fmla="*/ 313 h 1122"/>
                <a:gd name="T64" fmla="*/ 2 w 201"/>
                <a:gd name="T65" fmla="*/ 174 h 1122"/>
                <a:gd name="T66" fmla="*/ 1 w 201"/>
                <a:gd name="T67" fmla="*/ 68 h 1122"/>
                <a:gd name="T68" fmla="*/ 0 w 201"/>
                <a:gd name="T69" fmla="*/ 8 h 1122"/>
                <a:gd name="T70" fmla="*/ 120 w 201"/>
                <a:gd name="T71" fmla="*/ 0 h 1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1" h="1122">
                  <a:moveTo>
                    <a:pt x="120" y="0"/>
                  </a:moveTo>
                  <a:lnTo>
                    <a:pt x="120" y="7"/>
                  </a:lnTo>
                  <a:lnTo>
                    <a:pt x="118" y="28"/>
                  </a:lnTo>
                  <a:lnTo>
                    <a:pt x="117" y="62"/>
                  </a:lnTo>
                  <a:lnTo>
                    <a:pt x="115" y="107"/>
                  </a:lnTo>
                  <a:lnTo>
                    <a:pt x="113" y="160"/>
                  </a:lnTo>
                  <a:lnTo>
                    <a:pt x="111" y="221"/>
                  </a:lnTo>
                  <a:lnTo>
                    <a:pt x="109" y="287"/>
                  </a:lnTo>
                  <a:lnTo>
                    <a:pt x="108" y="358"/>
                  </a:lnTo>
                  <a:lnTo>
                    <a:pt x="107" y="432"/>
                  </a:lnTo>
                  <a:lnTo>
                    <a:pt x="108" y="505"/>
                  </a:lnTo>
                  <a:lnTo>
                    <a:pt x="109" y="579"/>
                  </a:lnTo>
                  <a:lnTo>
                    <a:pt x="112" y="651"/>
                  </a:lnTo>
                  <a:lnTo>
                    <a:pt x="114" y="684"/>
                  </a:lnTo>
                  <a:lnTo>
                    <a:pt x="116" y="718"/>
                  </a:lnTo>
                  <a:lnTo>
                    <a:pt x="119" y="750"/>
                  </a:lnTo>
                  <a:lnTo>
                    <a:pt x="122" y="780"/>
                  </a:lnTo>
                  <a:lnTo>
                    <a:pt x="126" y="809"/>
                  </a:lnTo>
                  <a:lnTo>
                    <a:pt x="130" y="835"/>
                  </a:lnTo>
                  <a:lnTo>
                    <a:pt x="134" y="859"/>
                  </a:lnTo>
                  <a:lnTo>
                    <a:pt x="141" y="881"/>
                  </a:lnTo>
                  <a:lnTo>
                    <a:pt x="160" y="953"/>
                  </a:lnTo>
                  <a:lnTo>
                    <a:pt x="175" y="1009"/>
                  </a:lnTo>
                  <a:lnTo>
                    <a:pt x="185" y="1047"/>
                  </a:lnTo>
                  <a:lnTo>
                    <a:pt x="193" y="1074"/>
                  </a:lnTo>
                  <a:lnTo>
                    <a:pt x="198" y="1090"/>
                  </a:lnTo>
                  <a:lnTo>
                    <a:pt x="200" y="1098"/>
                  </a:lnTo>
                  <a:lnTo>
                    <a:pt x="201" y="1101"/>
                  </a:lnTo>
                  <a:lnTo>
                    <a:pt x="201" y="1101"/>
                  </a:lnTo>
                  <a:lnTo>
                    <a:pt x="197" y="1105"/>
                  </a:lnTo>
                  <a:lnTo>
                    <a:pt x="186" y="1113"/>
                  </a:lnTo>
                  <a:lnTo>
                    <a:pt x="180" y="1118"/>
                  </a:lnTo>
                  <a:lnTo>
                    <a:pt x="172" y="1121"/>
                  </a:lnTo>
                  <a:lnTo>
                    <a:pt x="167" y="1122"/>
                  </a:lnTo>
                  <a:lnTo>
                    <a:pt x="163" y="1122"/>
                  </a:lnTo>
                  <a:lnTo>
                    <a:pt x="158" y="1122"/>
                  </a:lnTo>
                  <a:lnTo>
                    <a:pt x="153" y="1122"/>
                  </a:lnTo>
                  <a:lnTo>
                    <a:pt x="148" y="1121"/>
                  </a:lnTo>
                  <a:lnTo>
                    <a:pt x="143" y="1119"/>
                  </a:lnTo>
                  <a:lnTo>
                    <a:pt x="136" y="1116"/>
                  </a:lnTo>
                  <a:lnTo>
                    <a:pt x="131" y="1111"/>
                  </a:lnTo>
                  <a:lnTo>
                    <a:pt x="125" y="1106"/>
                  </a:lnTo>
                  <a:lnTo>
                    <a:pt x="119" y="1100"/>
                  </a:lnTo>
                  <a:lnTo>
                    <a:pt x="113" y="1093"/>
                  </a:lnTo>
                  <a:lnTo>
                    <a:pt x="107" y="1085"/>
                  </a:lnTo>
                  <a:lnTo>
                    <a:pt x="102" y="1075"/>
                  </a:lnTo>
                  <a:lnTo>
                    <a:pt x="96" y="1064"/>
                  </a:lnTo>
                  <a:lnTo>
                    <a:pt x="90" y="1050"/>
                  </a:lnTo>
                  <a:lnTo>
                    <a:pt x="83" y="1036"/>
                  </a:lnTo>
                  <a:lnTo>
                    <a:pt x="77" y="1021"/>
                  </a:lnTo>
                  <a:lnTo>
                    <a:pt x="71" y="1002"/>
                  </a:lnTo>
                  <a:lnTo>
                    <a:pt x="66" y="983"/>
                  </a:lnTo>
                  <a:lnTo>
                    <a:pt x="60" y="962"/>
                  </a:lnTo>
                  <a:lnTo>
                    <a:pt x="55" y="937"/>
                  </a:lnTo>
                  <a:lnTo>
                    <a:pt x="50" y="911"/>
                  </a:lnTo>
                  <a:lnTo>
                    <a:pt x="45" y="882"/>
                  </a:lnTo>
                  <a:lnTo>
                    <a:pt x="41" y="851"/>
                  </a:lnTo>
                  <a:lnTo>
                    <a:pt x="33" y="783"/>
                  </a:lnTo>
                  <a:lnTo>
                    <a:pt x="25" y="710"/>
                  </a:lnTo>
                  <a:lnTo>
                    <a:pt x="19" y="631"/>
                  </a:lnTo>
                  <a:lnTo>
                    <a:pt x="15" y="551"/>
                  </a:lnTo>
                  <a:lnTo>
                    <a:pt x="11" y="470"/>
                  </a:lnTo>
                  <a:lnTo>
                    <a:pt x="8" y="390"/>
                  </a:lnTo>
                  <a:lnTo>
                    <a:pt x="5" y="313"/>
                  </a:lnTo>
                  <a:lnTo>
                    <a:pt x="3" y="240"/>
                  </a:lnTo>
                  <a:lnTo>
                    <a:pt x="2" y="174"/>
                  </a:lnTo>
                  <a:lnTo>
                    <a:pt x="1" y="116"/>
                  </a:lnTo>
                  <a:lnTo>
                    <a:pt x="1" y="68"/>
                  </a:lnTo>
                  <a:lnTo>
                    <a:pt x="0" y="31"/>
                  </a:lnTo>
                  <a:lnTo>
                    <a:pt x="0" y="8"/>
                  </a:lnTo>
                  <a:lnTo>
                    <a:pt x="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72"/>
            <p:cNvSpPr>
              <a:spLocks/>
            </p:cNvSpPr>
            <p:nvPr/>
          </p:nvSpPr>
          <p:spPr bwMode="auto">
            <a:xfrm>
              <a:off x="2806700" y="4875213"/>
              <a:ext cx="19050" cy="115888"/>
            </a:xfrm>
            <a:custGeom>
              <a:avLst/>
              <a:gdLst>
                <a:gd name="T0" fmla="*/ 1 w 183"/>
                <a:gd name="T1" fmla="*/ 154 h 1094"/>
                <a:gd name="T2" fmla="*/ 4 w 183"/>
                <a:gd name="T3" fmla="*/ 222 h 1094"/>
                <a:gd name="T4" fmla="*/ 12 w 183"/>
                <a:gd name="T5" fmla="*/ 339 h 1094"/>
                <a:gd name="T6" fmla="*/ 24 w 183"/>
                <a:gd name="T7" fmla="*/ 488 h 1094"/>
                <a:gd name="T8" fmla="*/ 42 w 183"/>
                <a:gd name="T9" fmla="*/ 650 h 1094"/>
                <a:gd name="T10" fmla="*/ 57 w 183"/>
                <a:gd name="T11" fmla="*/ 770 h 1094"/>
                <a:gd name="T12" fmla="*/ 69 w 183"/>
                <a:gd name="T13" fmla="*/ 845 h 1094"/>
                <a:gd name="T14" fmla="*/ 82 w 183"/>
                <a:gd name="T15" fmla="*/ 914 h 1094"/>
                <a:gd name="T16" fmla="*/ 98 w 183"/>
                <a:gd name="T17" fmla="*/ 973 h 1094"/>
                <a:gd name="T18" fmla="*/ 113 w 183"/>
                <a:gd name="T19" fmla="*/ 1021 h 1094"/>
                <a:gd name="T20" fmla="*/ 131 w 183"/>
                <a:gd name="T21" fmla="*/ 1055 h 1094"/>
                <a:gd name="T22" fmla="*/ 149 w 183"/>
                <a:gd name="T23" fmla="*/ 1075 h 1094"/>
                <a:gd name="T24" fmla="*/ 163 w 183"/>
                <a:gd name="T25" fmla="*/ 1087 h 1094"/>
                <a:gd name="T26" fmla="*/ 173 w 183"/>
                <a:gd name="T27" fmla="*/ 1093 h 1094"/>
                <a:gd name="T28" fmla="*/ 180 w 183"/>
                <a:gd name="T29" fmla="*/ 1093 h 1094"/>
                <a:gd name="T30" fmla="*/ 183 w 183"/>
                <a:gd name="T31" fmla="*/ 1086 h 1094"/>
                <a:gd name="T32" fmla="*/ 183 w 183"/>
                <a:gd name="T33" fmla="*/ 1073 h 1094"/>
                <a:gd name="T34" fmla="*/ 180 w 183"/>
                <a:gd name="T35" fmla="*/ 1042 h 1094"/>
                <a:gd name="T36" fmla="*/ 162 w 183"/>
                <a:gd name="T37" fmla="*/ 940 h 1094"/>
                <a:gd name="T38" fmla="*/ 138 w 183"/>
                <a:gd name="T39" fmla="*/ 787 h 1094"/>
                <a:gd name="T40" fmla="*/ 124 w 183"/>
                <a:gd name="T41" fmla="*/ 658 h 1094"/>
                <a:gd name="T42" fmla="*/ 117 w 183"/>
                <a:gd name="T43" fmla="*/ 513 h 1094"/>
                <a:gd name="T44" fmla="*/ 116 w 183"/>
                <a:gd name="T45" fmla="*/ 384 h 1094"/>
                <a:gd name="T46" fmla="*/ 120 w 183"/>
                <a:gd name="T47" fmla="*/ 274 h 1094"/>
                <a:gd name="T48" fmla="*/ 128 w 183"/>
                <a:gd name="T49" fmla="*/ 183 h 1094"/>
                <a:gd name="T50" fmla="*/ 138 w 183"/>
                <a:gd name="T51" fmla="*/ 112 h 1094"/>
                <a:gd name="T52" fmla="*/ 147 w 183"/>
                <a:gd name="T53" fmla="*/ 59 h 1094"/>
                <a:gd name="T54" fmla="*/ 158 w 183"/>
                <a:gd name="T55" fmla="*/ 13 h 1094"/>
                <a:gd name="T56" fmla="*/ 154 w 183"/>
                <a:gd name="T57" fmla="*/ 4 h 1094"/>
                <a:gd name="T58" fmla="*/ 127 w 183"/>
                <a:gd name="T59" fmla="*/ 0 h 1094"/>
                <a:gd name="T60" fmla="*/ 102 w 183"/>
                <a:gd name="T61" fmla="*/ 4 h 1094"/>
                <a:gd name="T62" fmla="*/ 80 w 183"/>
                <a:gd name="T63" fmla="*/ 10 h 1094"/>
                <a:gd name="T64" fmla="*/ 66 w 183"/>
                <a:gd name="T65" fmla="*/ 17 h 1094"/>
                <a:gd name="T66" fmla="*/ 53 w 183"/>
                <a:gd name="T67" fmla="*/ 27 h 1094"/>
                <a:gd name="T68" fmla="*/ 40 w 183"/>
                <a:gd name="T69" fmla="*/ 39 h 1094"/>
                <a:gd name="T70" fmla="*/ 27 w 183"/>
                <a:gd name="T71" fmla="*/ 56 h 1094"/>
                <a:gd name="T72" fmla="*/ 17 w 183"/>
                <a:gd name="T73" fmla="*/ 76 h 1094"/>
                <a:gd name="T74" fmla="*/ 8 w 183"/>
                <a:gd name="T75" fmla="*/ 99 h 1094"/>
                <a:gd name="T76" fmla="*/ 2 w 183"/>
                <a:gd name="T77" fmla="*/ 129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3" h="1094">
                  <a:moveTo>
                    <a:pt x="0" y="145"/>
                  </a:moveTo>
                  <a:lnTo>
                    <a:pt x="1" y="154"/>
                  </a:lnTo>
                  <a:lnTo>
                    <a:pt x="2" y="180"/>
                  </a:lnTo>
                  <a:lnTo>
                    <a:pt x="4" y="222"/>
                  </a:lnTo>
                  <a:lnTo>
                    <a:pt x="8" y="275"/>
                  </a:lnTo>
                  <a:lnTo>
                    <a:pt x="12" y="339"/>
                  </a:lnTo>
                  <a:lnTo>
                    <a:pt x="18" y="410"/>
                  </a:lnTo>
                  <a:lnTo>
                    <a:pt x="24" y="488"/>
                  </a:lnTo>
                  <a:lnTo>
                    <a:pt x="33" y="568"/>
                  </a:lnTo>
                  <a:lnTo>
                    <a:pt x="42" y="650"/>
                  </a:lnTo>
                  <a:lnTo>
                    <a:pt x="52" y="731"/>
                  </a:lnTo>
                  <a:lnTo>
                    <a:pt x="57" y="770"/>
                  </a:lnTo>
                  <a:lnTo>
                    <a:pt x="63" y="809"/>
                  </a:lnTo>
                  <a:lnTo>
                    <a:pt x="69" y="845"/>
                  </a:lnTo>
                  <a:lnTo>
                    <a:pt x="76" y="880"/>
                  </a:lnTo>
                  <a:lnTo>
                    <a:pt x="82" y="914"/>
                  </a:lnTo>
                  <a:lnTo>
                    <a:pt x="90" y="944"/>
                  </a:lnTo>
                  <a:lnTo>
                    <a:pt x="98" y="973"/>
                  </a:lnTo>
                  <a:lnTo>
                    <a:pt x="105" y="998"/>
                  </a:lnTo>
                  <a:lnTo>
                    <a:pt x="113" y="1021"/>
                  </a:lnTo>
                  <a:lnTo>
                    <a:pt x="122" y="1040"/>
                  </a:lnTo>
                  <a:lnTo>
                    <a:pt x="131" y="1055"/>
                  </a:lnTo>
                  <a:lnTo>
                    <a:pt x="141" y="1067"/>
                  </a:lnTo>
                  <a:lnTo>
                    <a:pt x="149" y="1075"/>
                  </a:lnTo>
                  <a:lnTo>
                    <a:pt x="157" y="1082"/>
                  </a:lnTo>
                  <a:lnTo>
                    <a:pt x="163" y="1087"/>
                  </a:lnTo>
                  <a:lnTo>
                    <a:pt x="169" y="1091"/>
                  </a:lnTo>
                  <a:lnTo>
                    <a:pt x="173" y="1093"/>
                  </a:lnTo>
                  <a:lnTo>
                    <a:pt x="177" y="1094"/>
                  </a:lnTo>
                  <a:lnTo>
                    <a:pt x="180" y="1093"/>
                  </a:lnTo>
                  <a:lnTo>
                    <a:pt x="182" y="1090"/>
                  </a:lnTo>
                  <a:lnTo>
                    <a:pt x="183" y="1086"/>
                  </a:lnTo>
                  <a:lnTo>
                    <a:pt x="183" y="1080"/>
                  </a:lnTo>
                  <a:lnTo>
                    <a:pt x="183" y="1073"/>
                  </a:lnTo>
                  <a:lnTo>
                    <a:pt x="183" y="1064"/>
                  </a:lnTo>
                  <a:lnTo>
                    <a:pt x="180" y="1042"/>
                  </a:lnTo>
                  <a:lnTo>
                    <a:pt x="175" y="1014"/>
                  </a:lnTo>
                  <a:lnTo>
                    <a:pt x="162" y="940"/>
                  </a:lnTo>
                  <a:lnTo>
                    <a:pt x="146" y="844"/>
                  </a:lnTo>
                  <a:lnTo>
                    <a:pt x="138" y="787"/>
                  </a:lnTo>
                  <a:lnTo>
                    <a:pt x="130" y="725"/>
                  </a:lnTo>
                  <a:lnTo>
                    <a:pt x="124" y="658"/>
                  </a:lnTo>
                  <a:lnTo>
                    <a:pt x="120" y="585"/>
                  </a:lnTo>
                  <a:lnTo>
                    <a:pt x="117" y="513"/>
                  </a:lnTo>
                  <a:lnTo>
                    <a:pt x="116" y="446"/>
                  </a:lnTo>
                  <a:lnTo>
                    <a:pt x="116" y="384"/>
                  </a:lnTo>
                  <a:lnTo>
                    <a:pt x="118" y="326"/>
                  </a:lnTo>
                  <a:lnTo>
                    <a:pt x="120" y="274"/>
                  </a:lnTo>
                  <a:lnTo>
                    <a:pt x="124" y="226"/>
                  </a:lnTo>
                  <a:lnTo>
                    <a:pt x="128" y="183"/>
                  </a:lnTo>
                  <a:lnTo>
                    <a:pt x="132" y="145"/>
                  </a:lnTo>
                  <a:lnTo>
                    <a:pt x="138" y="112"/>
                  </a:lnTo>
                  <a:lnTo>
                    <a:pt x="142" y="83"/>
                  </a:lnTo>
                  <a:lnTo>
                    <a:pt x="147" y="59"/>
                  </a:lnTo>
                  <a:lnTo>
                    <a:pt x="151" y="39"/>
                  </a:lnTo>
                  <a:lnTo>
                    <a:pt x="158" y="13"/>
                  </a:lnTo>
                  <a:lnTo>
                    <a:pt x="160" y="5"/>
                  </a:lnTo>
                  <a:lnTo>
                    <a:pt x="154" y="4"/>
                  </a:lnTo>
                  <a:lnTo>
                    <a:pt x="138" y="1"/>
                  </a:lnTo>
                  <a:lnTo>
                    <a:pt x="127" y="0"/>
                  </a:lnTo>
                  <a:lnTo>
                    <a:pt x="115" y="1"/>
                  </a:lnTo>
                  <a:lnTo>
                    <a:pt x="102" y="4"/>
                  </a:lnTo>
                  <a:lnTo>
                    <a:pt x="88" y="8"/>
                  </a:lnTo>
                  <a:lnTo>
                    <a:pt x="80" y="10"/>
                  </a:lnTo>
                  <a:lnTo>
                    <a:pt x="73" y="13"/>
                  </a:lnTo>
                  <a:lnTo>
                    <a:pt x="66" y="17"/>
                  </a:lnTo>
                  <a:lnTo>
                    <a:pt x="59" y="21"/>
                  </a:lnTo>
                  <a:lnTo>
                    <a:pt x="53" y="27"/>
                  </a:lnTo>
                  <a:lnTo>
                    <a:pt x="46" y="32"/>
                  </a:lnTo>
                  <a:lnTo>
                    <a:pt x="40" y="39"/>
                  </a:lnTo>
                  <a:lnTo>
                    <a:pt x="34" y="47"/>
                  </a:lnTo>
                  <a:lnTo>
                    <a:pt x="27" y="56"/>
                  </a:lnTo>
                  <a:lnTo>
                    <a:pt x="22" y="65"/>
                  </a:lnTo>
                  <a:lnTo>
                    <a:pt x="17" y="76"/>
                  </a:lnTo>
                  <a:lnTo>
                    <a:pt x="12" y="87"/>
                  </a:lnTo>
                  <a:lnTo>
                    <a:pt x="8" y="99"/>
                  </a:lnTo>
                  <a:lnTo>
                    <a:pt x="5" y="114"/>
                  </a:lnTo>
                  <a:lnTo>
                    <a:pt x="2" y="129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73"/>
            <p:cNvSpPr>
              <a:spLocks/>
            </p:cNvSpPr>
            <p:nvPr/>
          </p:nvSpPr>
          <p:spPr bwMode="auto">
            <a:xfrm>
              <a:off x="2774950" y="5018088"/>
              <a:ext cx="88900" cy="58738"/>
            </a:xfrm>
            <a:custGeom>
              <a:avLst/>
              <a:gdLst>
                <a:gd name="T0" fmla="*/ 9 w 842"/>
                <a:gd name="T1" fmla="*/ 5 h 562"/>
                <a:gd name="T2" fmla="*/ 67 w 842"/>
                <a:gd name="T3" fmla="*/ 44 h 562"/>
                <a:gd name="T4" fmla="*/ 130 w 842"/>
                <a:gd name="T5" fmla="*/ 89 h 562"/>
                <a:gd name="T6" fmla="*/ 174 w 842"/>
                <a:gd name="T7" fmla="*/ 125 h 562"/>
                <a:gd name="T8" fmla="*/ 214 w 842"/>
                <a:gd name="T9" fmla="*/ 163 h 562"/>
                <a:gd name="T10" fmla="*/ 241 w 842"/>
                <a:gd name="T11" fmla="*/ 191 h 562"/>
                <a:gd name="T12" fmla="*/ 255 w 842"/>
                <a:gd name="T13" fmla="*/ 211 h 562"/>
                <a:gd name="T14" fmla="*/ 267 w 842"/>
                <a:gd name="T15" fmla="*/ 230 h 562"/>
                <a:gd name="T16" fmla="*/ 283 w 842"/>
                <a:gd name="T17" fmla="*/ 249 h 562"/>
                <a:gd name="T18" fmla="*/ 302 w 842"/>
                <a:gd name="T19" fmla="*/ 271 h 562"/>
                <a:gd name="T20" fmla="*/ 324 w 842"/>
                <a:gd name="T21" fmla="*/ 292 h 562"/>
                <a:gd name="T22" fmla="*/ 351 w 842"/>
                <a:gd name="T23" fmla="*/ 315 h 562"/>
                <a:gd name="T24" fmla="*/ 381 w 842"/>
                <a:gd name="T25" fmla="*/ 337 h 562"/>
                <a:gd name="T26" fmla="*/ 414 w 842"/>
                <a:gd name="T27" fmla="*/ 359 h 562"/>
                <a:gd name="T28" fmla="*/ 450 w 842"/>
                <a:gd name="T29" fmla="*/ 380 h 562"/>
                <a:gd name="T30" fmla="*/ 488 w 842"/>
                <a:gd name="T31" fmla="*/ 400 h 562"/>
                <a:gd name="T32" fmla="*/ 529 w 842"/>
                <a:gd name="T33" fmla="*/ 421 h 562"/>
                <a:gd name="T34" fmla="*/ 572 w 842"/>
                <a:gd name="T35" fmla="*/ 438 h 562"/>
                <a:gd name="T36" fmla="*/ 618 w 842"/>
                <a:gd name="T37" fmla="*/ 455 h 562"/>
                <a:gd name="T38" fmla="*/ 665 w 842"/>
                <a:gd name="T39" fmla="*/ 470 h 562"/>
                <a:gd name="T40" fmla="*/ 714 w 842"/>
                <a:gd name="T41" fmla="*/ 482 h 562"/>
                <a:gd name="T42" fmla="*/ 764 w 842"/>
                <a:gd name="T43" fmla="*/ 491 h 562"/>
                <a:gd name="T44" fmla="*/ 816 w 842"/>
                <a:gd name="T45" fmla="*/ 498 h 562"/>
                <a:gd name="T46" fmla="*/ 837 w 842"/>
                <a:gd name="T47" fmla="*/ 506 h 562"/>
                <a:gd name="T48" fmla="*/ 809 w 842"/>
                <a:gd name="T49" fmla="*/ 529 h 562"/>
                <a:gd name="T50" fmla="*/ 785 w 842"/>
                <a:gd name="T51" fmla="*/ 542 h 562"/>
                <a:gd name="T52" fmla="*/ 766 w 842"/>
                <a:gd name="T53" fmla="*/ 550 h 562"/>
                <a:gd name="T54" fmla="*/ 742 w 842"/>
                <a:gd name="T55" fmla="*/ 556 h 562"/>
                <a:gd name="T56" fmla="*/ 715 w 842"/>
                <a:gd name="T57" fmla="*/ 560 h 562"/>
                <a:gd name="T58" fmla="*/ 684 w 842"/>
                <a:gd name="T59" fmla="*/ 562 h 562"/>
                <a:gd name="T60" fmla="*/ 649 w 842"/>
                <a:gd name="T61" fmla="*/ 561 h 562"/>
                <a:gd name="T62" fmla="*/ 611 w 842"/>
                <a:gd name="T63" fmla="*/ 556 h 562"/>
                <a:gd name="T64" fmla="*/ 568 w 842"/>
                <a:gd name="T65" fmla="*/ 547 h 562"/>
                <a:gd name="T66" fmla="*/ 520 w 842"/>
                <a:gd name="T67" fmla="*/ 533 h 562"/>
                <a:gd name="T68" fmla="*/ 469 w 842"/>
                <a:gd name="T69" fmla="*/ 512 h 562"/>
                <a:gd name="T70" fmla="*/ 413 w 842"/>
                <a:gd name="T71" fmla="*/ 487 h 562"/>
                <a:gd name="T72" fmla="*/ 361 w 842"/>
                <a:gd name="T73" fmla="*/ 456 h 562"/>
                <a:gd name="T74" fmla="*/ 312 w 842"/>
                <a:gd name="T75" fmla="*/ 421 h 562"/>
                <a:gd name="T76" fmla="*/ 266 w 842"/>
                <a:gd name="T77" fmla="*/ 383 h 562"/>
                <a:gd name="T78" fmla="*/ 226 w 842"/>
                <a:gd name="T79" fmla="*/ 343 h 562"/>
                <a:gd name="T80" fmla="*/ 187 w 842"/>
                <a:gd name="T81" fmla="*/ 301 h 562"/>
                <a:gd name="T82" fmla="*/ 153 w 842"/>
                <a:gd name="T83" fmla="*/ 260 h 562"/>
                <a:gd name="T84" fmla="*/ 123 w 842"/>
                <a:gd name="T85" fmla="*/ 218 h 562"/>
                <a:gd name="T86" fmla="*/ 83 w 842"/>
                <a:gd name="T87" fmla="*/ 158 h 562"/>
                <a:gd name="T88" fmla="*/ 42 w 842"/>
                <a:gd name="T89" fmla="*/ 87 h 562"/>
                <a:gd name="T90" fmla="*/ 7 w 842"/>
                <a:gd name="T91" fmla="*/ 15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42" h="562">
                  <a:moveTo>
                    <a:pt x="0" y="0"/>
                  </a:moveTo>
                  <a:lnTo>
                    <a:pt x="9" y="5"/>
                  </a:lnTo>
                  <a:lnTo>
                    <a:pt x="33" y="20"/>
                  </a:lnTo>
                  <a:lnTo>
                    <a:pt x="67" y="44"/>
                  </a:lnTo>
                  <a:lnTo>
                    <a:pt x="108" y="72"/>
                  </a:lnTo>
                  <a:lnTo>
                    <a:pt x="130" y="89"/>
                  </a:lnTo>
                  <a:lnTo>
                    <a:pt x="152" y="107"/>
                  </a:lnTo>
                  <a:lnTo>
                    <a:pt x="174" y="125"/>
                  </a:lnTo>
                  <a:lnTo>
                    <a:pt x="195" y="143"/>
                  </a:lnTo>
                  <a:lnTo>
                    <a:pt x="214" y="163"/>
                  </a:lnTo>
                  <a:lnTo>
                    <a:pt x="233" y="182"/>
                  </a:lnTo>
                  <a:lnTo>
                    <a:pt x="241" y="191"/>
                  </a:lnTo>
                  <a:lnTo>
                    <a:pt x="248" y="202"/>
                  </a:lnTo>
                  <a:lnTo>
                    <a:pt x="255" y="211"/>
                  </a:lnTo>
                  <a:lnTo>
                    <a:pt x="261" y="220"/>
                  </a:lnTo>
                  <a:lnTo>
                    <a:pt x="267" y="230"/>
                  </a:lnTo>
                  <a:lnTo>
                    <a:pt x="274" y="239"/>
                  </a:lnTo>
                  <a:lnTo>
                    <a:pt x="283" y="249"/>
                  </a:lnTo>
                  <a:lnTo>
                    <a:pt x="292" y="261"/>
                  </a:lnTo>
                  <a:lnTo>
                    <a:pt x="302" y="271"/>
                  </a:lnTo>
                  <a:lnTo>
                    <a:pt x="313" y="282"/>
                  </a:lnTo>
                  <a:lnTo>
                    <a:pt x="324" y="292"/>
                  </a:lnTo>
                  <a:lnTo>
                    <a:pt x="338" y="303"/>
                  </a:lnTo>
                  <a:lnTo>
                    <a:pt x="351" y="315"/>
                  </a:lnTo>
                  <a:lnTo>
                    <a:pt x="366" y="326"/>
                  </a:lnTo>
                  <a:lnTo>
                    <a:pt x="381" y="337"/>
                  </a:lnTo>
                  <a:lnTo>
                    <a:pt x="397" y="347"/>
                  </a:lnTo>
                  <a:lnTo>
                    <a:pt x="414" y="359"/>
                  </a:lnTo>
                  <a:lnTo>
                    <a:pt x="431" y="370"/>
                  </a:lnTo>
                  <a:lnTo>
                    <a:pt x="450" y="380"/>
                  </a:lnTo>
                  <a:lnTo>
                    <a:pt x="469" y="390"/>
                  </a:lnTo>
                  <a:lnTo>
                    <a:pt x="488" y="400"/>
                  </a:lnTo>
                  <a:lnTo>
                    <a:pt x="509" y="410"/>
                  </a:lnTo>
                  <a:lnTo>
                    <a:pt x="529" y="421"/>
                  </a:lnTo>
                  <a:lnTo>
                    <a:pt x="551" y="430"/>
                  </a:lnTo>
                  <a:lnTo>
                    <a:pt x="572" y="438"/>
                  </a:lnTo>
                  <a:lnTo>
                    <a:pt x="594" y="447"/>
                  </a:lnTo>
                  <a:lnTo>
                    <a:pt x="618" y="455"/>
                  </a:lnTo>
                  <a:lnTo>
                    <a:pt x="641" y="462"/>
                  </a:lnTo>
                  <a:lnTo>
                    <a:pt x="665" y="470"/>
                  </a:lnTo>
                  <a:lnTo>
                    <a:pt x="689" y="476"/>
                  </a:lnTo>
                  <a:lnTo>
                    <a:pt x="714" y="482"/>
                  </a:lnTo>
                  <a:lnTo>
                    <a:pt x="739" y="487"/>
                  </a:lnTo>
                  <a:lnTo>
                    <a:pt x="764" y="491"/>
                  </a:lnTo>
                  <a:lnTo>
                    <a:pt x="789" y="495"/>
                  </a:lnTo>
                  <a:lnTo>
                    <a:pt x="816" y="498"/>
                  </a:lnTo>
                  <a:lnTo>
                    <a:pt x="842" y="500"/>
                  </a:lnTo>
                  <a:lnTo>
                    <a:pt x="837" y="506"/>
                  </a:lnTo>
                  <a:lnTo>
                    <a:pt x="822" y="521"/>
                  </a:lnTo>
                  <a:lnTo>
                    <a:pt x="809" y="529"/>
                  </a:lnTo>
                  <a:lnTo>
                    <a:pt x="794" y="538"/>
                  </a:lnTo>
                  <a:lnTo>
                    <a:pt x="785" y="542"/>
                  </a:lnTo>
                  <a:lnTo>
                    <a:pt x="776" y="546"/>
                  </a:lnTo>
                  <a:lnTo>
                    <a:pt x="766" y="550"/>
                  </a:lnTo>
                  <a:lnTo>
                    <a:pt x="754" y="553"/>
                  </a:lnTo>
                  <a:lnTo>
                    <a:pt x="742" y="556"/>
                  </a:lnTo>
                  <a:lnTo>
                    <a:pt x="729" y="559"/>
                  </a:lnTo>
                  <a:lnTo>
                    <a:pt x="715" y="560"/>
                  </a:lnTo>
                  <a:lnTo>
                    <a:pt x="699" y="562"/>
                  </a:lnTo>
                  <a:lnTo>
                    <a:pt x="684" y="562"/>
                  </a:lnTo>
                  <a:lnTo>
                    <a:pt x="667" y="562"/>
                  </a:lnTo>
                  <a:lnTo>
                    <a:pt x="649" y="561"/>
                  </a:lnTo>
                  <a:lnTo>
                    <a:pt x="630" y="559"/>
                  </a:lnTo>
                  <a:lnTo>
                    <a:pt x="611" y="556"/>
                  </a:lnTo>
                  <a:lnTo>
                    <a:pt x="589" y="552"/>
                  </a:lnTo>
                  <a:lnTo>
                    <a:pt x="568" y="547"/>
                  </a:lnTo>
                  <a:lnTo>
                    <a:pt x="544" y="541"/>
                  </a:lnTo>
                  <a:lnTo>
                    <a:pt x="520" y="533"/>
                  </a:lnTo>
                  <a:lnTo>
                    <a:pt x="496" y="524"/>
                  </a:lnTo>
                  <a:lnTo>
                    <a:pt x="469" y="512"/>
                  </a:lnTo>
                  <a:lnTo>
                    <a:pt x="442" y="500"/>
                  </a:lnTo>
                  <a:lnTo>
                    <a:pt x="413" y="487"/>
                  </a:lnTo>
                  <a:lnTo>
                    <a:pt x="387" y="472"/>
                  </a:lnTo>
                  <a:lnTo>
                    <a:pt x="361" y="456"/>
                  </a:lnTo>
                  <a:lnTo>
                    <a:pt x="336" y="439"/>
                  </a:lnTo>
                  <a:lnTo>
                    <a:pt x="312" y="421"/>
                  </a:lnTo>
                  <a:lnTo>
                    <a:pt x="289" y="402"/>
                  </a:lnTo>
                  <a:lnTo>
                    <a:pt x="266" y="383"/>
                  </a:lnTo>
                  <a:lnTo>
                    <a:pt x="246" y="364"/>
                  </a:lnTo>
                  <a:lnTo>
                    <a:pt x="226" y="343"/>
                  </a:lnTo>
                  <a:lnTo>
                    <a:pt x="206" y="322"/>
                  </a:lnTo>
                  <a:lnTo>
                    <a:pt x="187" y="301"/>
                  </a:lnTo>
                  <a:lnTo>
                    <a:pt x="169" y="280"/>
                  </a:lnTo>
                  <a:lnTo>
                    <a:pt x="153" y="260"/>
                  </a:lnTo>
                  <a:lnTo>
                    <a:pt x="137" y="238"/>
                  </a:lnTo>
                  <a:lnTo>
                    <a:pt x="123" y="218"/>
                  </a:lnTo>
                  <a:lnTo>
                    <a:pt x="108" y="197"/>
                  </a:lnTo>
                  <a:lnTo>
                    <a:pt x="83" y="158"/>
                  </a:lnTo>
                  <a:lnTo>
                    <a:pt x="60" y="121"/>
                  </a:lnTo>
                  <a:lnTo>
                    <a:pt x="42" y="87"/>
                  </a:lnTo>
                  <a:lnTo>
                    <a:pt x="27" y="58"/>
                  </a:lnTo>
                  <a:lnTo>
                    <a:pt x="7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74"/>
            <p:cNvSpPr>
              <a:spLocks/>
            </p:cNvSpPr>
            <p:nvPr/>
          </p:nvSpPr>
          <p:spPr bwMode="auto">
            <a:xfrm>
              <a:off x="2730500" y="5006976"/>
              <a:ext cx="44450" cy="76200"/>
            </a:xfrm>
            <a:custGeom>
              <a:avLst/>
              <a:gdLst>
                <a:gd name="T0" fmla="*/ 287 w 417"/>
                <a:gd name="T1" fmla="*/ 75 h 714"/>
                <a:gd name="T2" fmla="*/ 241 w 417"/>
                <a:gd name="T3" fmla="*/ 149 h 714"/>
                <a:gd name="T4" fmla="*/ 201 w 417"/>
                <a:gd name="T5" fmla="*/ 220 h 714"/>
                <a:gd name="T6" fmla="*/ 173 w 417"/>
                <a:gd name="T7" fmla="*/ 281 h 714"/>
                <a:gd name="T8" fmla="*/ 156 w 417"/>
                <a:gd name="T9" fmla="*/ 324 h 714"/>
                <a:gd name="T10" fmla="*/ 142 w 417"/>
                <a:gd name="T11" fmla="*/ 367 h 714"/>
                <a:gd name="T12" fmla="*/ 132 w 417"/>
                <a:gd name="T13" fmla="*/ 411 h 714"/>
                <a:gd name="T14" fmla="*/ 126 w 417"/>
                <a:gd name="T15" fmla="*/ 452 h 714"/>
                <a:gd name="T16" fmla="*/ 126 w 417"/>
                <a:gd name="T17" fmla="*/ 493 h 714"/>
                <a:gd name="T18" fmla="*/ 133 w 417"/>
                <a:gd name="T19" fmla="*/ 531 h 714"/>
                <a:gd name="T20" fmla="*/ 147 w 417"/>
                <a:gd name="T21" fmla="*/ 565 h 714"/>
                <a:gd name="T22" fmla="*/ 169 w 417"/>
                <a:gd name="T23" fmla="*/ 595 h 714"/>
                <a:gd name="T24" fmla="*/ 191 w 417"/>
                <a:gd name="T25" fmla="*/ 619 h 714"/>
                <a:gd name="T26" fmla="*/ 215 w 417"/>
                <a:gd name="T27" fmla="*/ 636 h 714"/>
                <a:gd name="T28" fmla="*/ 237 w 417"/>
                <a:gd name="T29" fmla="*/ 647 h 714"/>
                <a:gd name="T30" fmla="*/ 259 w 417"/>
                <a:gd name="T31" fmla="*/ 654 h 714"/>
                <a:gd name="T32" fmla="*/ 282 w 417"/>
                <a:gd name="T33" fmla="*/ 657 h 714"/>
                <a:gd name="T34" fmla="*/ 302 w 417"/>
                <a:gd name="T35" fmla="*/ 656 h 714"/>
                <a:gd name="T36" fmla="*/ 323 w 417"/>
                <a:gd name="T37" fmla="*/ 653 h 714"/>
                <a:gd name="T38" fmla="*/ 350 w 417"/>
                <a:gd name="T39" fmla="*/ 644 h 714"/>
                <a:gd name="T40" fmla="*/ 382 w 417"/>
                <a:gd name="T41" fmla="*/ 628 h 714"/>
                <a:gd name="T42" fmla="*/ 411 w 417"/>
                <a:gd name="T43" fmla="*/ 606 h 714"/>
                <a:gd name="T44" fmla="*/ 415 w 417"/>
                <a:gd name="T45" fmla="*/ 607 h 714"/>
                <a:gd name="T46" fmla="*/ 401 w 417"/>
                <a:gd name="T47" fmla="*/ 636 h 714"/>
                <a:gd name="T48" fmla="*/ 381 w 417"/>
                <a:gd name="T49" fmla="*/ 660 h 714"/>
                <a:gd name="T50" fmla="*/ 359 w 417"/>
                <a:gd name="T51" fmla="*/ 680 h 714"/>
                <a:gd name="T52" fmla="*/ 342 w 417"/>
                <a:gd name="T53" fmla="*/ 690 h 714"/>
                <a:gd name="T54" fmla="*/ 321 w 417"/>
                <a:gd name="T55" fmla="*/ 700 h 714"/>
                <a:gd name="T56" fmla="*/ 296 w 417"/>
                <a:gd name="T57" fmla="*/ 707 h 714"/>
                <a:gd name="T58" fmla="*/ 268 w 417"/>
                <a:gd name="T59" fmla="*/ 712 h 714"/>
                <a:gd name="T60" fmla="*/ 236 w 417"/>
                <a:gd name="T61" fmla="*/ 714 h 714"/>
                <a:gd name="T62" fmla="*/ 199 w 417"/>
                <a:gd name="T63" fmla="*/ 712 h 714"/>
                <a:gd name="T64" fmla="*/ 158 w 417"/>
                <a:gd name="T65" fmla="*/ 706 h 714"/>
                <a:gd name="T66" fmla="*/ 116 w 417"/>
                <a:gd name="T67" fmla="*/ 695 h 714"/>
                <a:gd name="T68" fmla="*/ 79 w 417"/>
                <a:gd name="T69" fmla="*/ 679 h 714"/>
                <a:gd name="T70" fmla="*/ 50 w 417"/>
                <a:gd name="T71" fmla="*/ 659 h 714"/>
                <a:gd name="T72" fmla="*/ 29 w 417"/>
                <a:gd name="T73" fmla="*/ 636 h 714"/>
                <a:gd name="T74" fmla="*/ 14 w 417"/>
                <a:gd name="T75" fmla="*/ 609 h 714"/>
                <a:gd name="T76" fmla="*/ 5 w 417"/>
                <a:gd name="T77" fmla="*/ 580 h 714"/>
                <a:gd name="T78" fmla="*/ 1 w 417"/>
                <a:gd name="T79" fmla="*/ 548 h 714"/>
                <a:gd name="T80" fmla="*/ 1 w 417"/>
                <a:gd name="T81" fmla="*/ 515 h 714"/>
                <a:gd name="T82" fmla="*/ 5 w 417"/>
                <a:gd name="T83" fmla="*/ 480 h 714"/>
                <a:gd name="T84" fmla="*/ 11 w 417"/>
                <a:gd name="T85" fmla="*/ 444 h 714"/>
                <a:gd name="T86" fmla="*/ 25 w 417"/>
                <a:gd name="T87" fmla="*/ 390 h 714"/>
                <a:gd name="T88" fmla="*/ 59 w 417"/>
                <a:gd name="T89" fmla="*/ 284 h 714"/>
                <a:gd name="T90" fmla="*/ 92 w 417"/>
                <a:gd name="T91" fmla="*/ 165 h 714"/>
                <a:gd name="T92" fmla="*/ 120 w 417"/>
                <a:gd name="T93" fmla="*/ 79 h 714"/>
                <a:gd name="T94" fmla="*/ 142 w 417"/>
                <a:gd name="T95" fmla="*/ 27 h 714"/>
                <a:gd name="T96" fmla="*/ 155 w 417"/>
                <a:gd name="T97" fmla="*/ 3 h 714"/>
                <a:gd name="T98" fmla="*/ 297 w 417"/>
                <a:gd name="T99" fmla="*/ 60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7" h="714">
                  <a:moveTo>
                    <a:pt x="297" y="60"/>
                  </a:moveTo>
                  <a:lnTo>
                    <a:pt x="287" y="75"/>
                  </a:lnTo>
                  <a:lnTo>
                    <a:pt x="258" y="119"/>
                  </a:lnTo>
                  <a:lnTo>
                    <a:pt x="241" y="149"/>
                  </a:lnTo>
                  <a:lnTo>
                    <a:pt x="222" y="182"/>
                  </a:lnTo>
                  <a:lnTo>
                    <a:pt x="201" y="220"/>
                  </a:lnTo>
                  <a:lnTo>
                    <a:pt x="182" y="260"/>
                  </a:lnTo>
                  <a:lnTo>
                    <a:pt x="173" y="281"/>
                  </a:lnTo>
                  <a:lnTo>
                    <a:pt x="165" y="303"/>
                  </a:lnTo>
                  <a:lnTo>
                    <a:pt x="156" y="324"/>
                  </a:lnTo>
                  <a:lnTo>
                    <a:pt x="148" y="345"/>
                  </a:lnTo>
                  <a:lnTo>
                    <a:pt x="142" y="367"/>
                  </a:lnTo>
                  <a:lnTo>
                    <a:pt x="136" y="389"/>
                  </a:lnTo>
                  <a:lnTo>
                    <a:pt x="132" y="411"/>
                  </a:lnTo>
                  <a:lnTo>
                    <a:pt x="129" y="432"/>
                  </a:lnTo>
                  <a:lnTo>
                    <a:pt x="126" y="452"/>
                  </a:lnTo>
                  <a:lnTo>
                    <a:pt x="126" y="473"/>
                  </a:lnTo>
                  <a:lnTo>
                    <a:pt x="126" y="493"/>
                  </a:lnTo>
                  <a:lnTo>
                    <a:pt x="129" y="513"/>
                  </a:lnTo>
                  <a:lnTo>
                    <a:pt x="133" y="531"/>
                  </a:lnTo>
                  <a:lnTo>
                    <a:pt x="139" y="548"/>
                  </a:lnTo>
                  <a:lnTo>
                    <a:pt x="147" y="565"/>
                  </a:lnTo>
                  <a:lnTo>
                    <a:pt x="157" y="581"/>
                  </a:lnTo>
                  <a:lnTo>
                    <a:pt x="169" y="595"/>
                  </a:lnTo>
                  <a:lnTo>
                    <a:pt x="180" y="607"/>
                  </a:lnTo>
                  <a:lnTo>
                    <a:pt x="191" y="619"/>
                  </a:lnTo>
                  <a:lnTo>
                    <a:pt x="203" y="628"/>
                  </a:lnTo>
                  <a:lnTo>
                    <a:pt x="215" y="636"/>
                  </a:lnTo>
                  <a:lnTo>
                    <a:pt x="226" y="642"/>
                  </a:lnTo>
                  <a:lnTo>
                    <a:pt x="237" y="647"/>
                  </a:lnTo>
                  <a:lnTo>
                    <a:pt x="248" y="651"/>
                  </a:lnTo>
                  <a:lnTo>
                    <a:pt x="259" y="654"/>
                  </a:lnTo>
                  <a:lnTo>
                    <a:pt x="271" y="656"/>
                  </a:lnTo>
                  <a:lnTo>
                    <a:pt x="282" y="657"/>
                  </a:lnTo>
                  <a:lnTo>
                    <a:pt x="292" y="657"/>
                  </a:lnTo>
                  <a:lnTo>
                    <a:pt x="302" y="656"/>
                  </a:lnTo>
                  <a:lnTo>
                    <a:pt x="313" y="655"/>
                  </a:lnTo>
                  <a:lnTo>
                    <a:pt x="323" y="653"/>
                  </a:lnTo>
                  <a:lnTo>
                    <a:pt x="333" y="650"/>
                  </a:lnTo>
                  <a:lnTo>
                    <a:pt x="350" y="644"/>
                  </a:lnTo>
                  <a:lnTo>
                    <a:pt x="366" y="637"/>
                  </a:lnTo>
                  <a:lnTo>
                    <a:pt x="382" y="628"/>
                  </a:lnTo>
                  <a:lnTo>
                    <a:pt x="394" y="620"/>
                  </a:lnTo>
                  <a:lnTo>
                    <a:pt x="411" y="606"/>
                  </a:lnTo>
                  <a:lnTo>
                    <a:pt x="417" y="600"/>
                  </a:lnTo>
                  <a:lnTo>
                    <a:pt x="415" y="607"/>
                  </a:lnTo>
                  <a:lnTo>
                    <a:pt x="407" y="625"/>
                  </a:lnTo>
                  <a:lnTo>
                    <a:pt x="401" y="636"/>
                  </a:lnTo>
                  <a:lnTo>
                    <a:pt x="392" y="648"/>
                  </a:lnTo>
                  <a:lnTo>
                    <a:pt x="381" y="660"/>
                  </a:lnTo>
                  <a:lnTo>
                    <a:pt x="367" y="674"/>
                  </a:lnTo>
                  <a:lnTo>
                    <a:pt x="359" y="680"/>
                  </a:lnTo>
                  <a:lnTo>
                    <a:pt x="351" y="685"/>
                  </a:lnTo>
                  <a:lnTo>
                    <a:pt x="342" y="690"/>
                  </a:lnTo>
                  <a:lnTo>
                    <a:pt x="332" y="695"/>
                  </a:lnTo>
                  <a:lnTo>
                    <a:pt x="321" y="700"/>
                  </a:lnTo>
                  <a:lnTo>
                    <a:pt x="308" y="704"/>
                  </a:lnTo>
                  <a:lnTo>
                    <a:pt x="296" y="707"/>
                  </a:lnTo>
                  <a:lnTo>
                    <a:pt x="282" y="710"/>
                  </a:lnTo>
                  <a:lnTo>
                    <a:pt x="268" y="712"/>
                  </a:lnTo>
                  <a:lnTo>
                    <a:pt x="252" y="713"/>
                  </a:lnTo>
                  <a:lnTo>
                    <a:pt x="236" y="714"/>
                  </a:lnTo>
                  <a:lnTo>
                    <a:pt x="218" y="713"/>
                  </a:lnTo>
                  <a:lnTo>
                    <a:pt x="199" y="712"/>
                  </a:lnTo>
                  <a:lnTo>
                    <a:pt x="180" y="709"/>
                  </a:lnTo>
                  <a:lnTo>
                    <a:pt x="158" y="706"/>
                  </a:lnTo>
                  <a:lnTo>
                    <a:pt x="137" y="701"/>
                  </a:lnTo>
                  <a:lnTo>
                    <a:pt x="116" y="695"/>
                  </a:lnTo>
                  <a:lnTo>
                    <a:pt x="96" y="687"/>
                  </a:lnTo>
                  <a:lnTo>
                    <a:pt x="79" y="679"/>
                  </a:lnTo>
                  <a:lnTo>
                    <a:pt x="64" y="669"/>
                  </a:lnTo>
                  <a:lnTo>
                    <a:pt x="50" y="659"/>
                  </a:lnTo>
                  <a:lnTo>
                    <a:pt x="39" y="648"/>
                  </a:lnTo>
                  <a:lnTo>
                    <a:pt x="29" y="636"/>
                  </a:lnTo>
                  <a:lnTo>
                    <a:pt x="21" y="623"/>
                  </a:lnTo>
                  <a:lnTo>
                    <a:pt x="14" y="609"/>
                  </a:lnTo>
                  <a:lnTo>
                    <a:pt x="9" y="595"/>
                  </a:lnTo>
                  <a:lnTo>
                    <a:pt x="5" y="580"/>
                  </a:lnTo>
                  <a:lnTo>
                    <a:pt x="2" y="565"/>
                  </a:lnTo>
                  <a:lnTo>
                    <a:pt x="1" y="548"/>
                  </a:lnTo>
                  <a:lnTo>
                    <a:pt x="0" y="532"/>
                  </a:lnTo>
                  <a:lnTo>
                    <a:pt x="1" y="515"/>
                  </a:lnTo>
                  <a:lnTo>
                    <a:pt x="2" y="498"/>
                  </a:lnTo>
                  <a:lnTo>
                    <a:pt x="5" y="480"/>
                  </a:lnTo>
                  <a:lnTo>
                    <a:pt x="8" y="463"/>
                  </a:lnTo>
                  <a:lnTo>
                    <a:pt x="11" y="444"/>
                  </a:lnTo>
                  <a:lnTo>
                    <a:pt x="15" y="427"/>
                  </a:lnTo>
                  <a:lnTo>
                    <a:pt x="25" y="390"/>
                  </a:lnTo>
                  <a:lnTo>
                    <a:pt x="36" y="355"/>
                  </a:lnTo>
                  <a:lnTo>
                    <a:pt x="59" y="284"/>
                  </a:lnTo>
                  <a:lnTo>
                    <a:pt x="77" y="220"/>
                  </a:lnTo>
                  <a:lnTo>
                    <a:pt x="92" y="165"/>
                  </a:lnTo>
                  <a:lnTo>
                    <a:pt x="107" y="118"/>
                  </a:lnTo>
                  <a:lnTo>
                    <a:pt x="120" y="79"/>
                  </a:lnTo>
                  <a:lnTo>
                    <a:pt x="132" y="50"/>
                  </a:lnTo>
                  <a:lnTo>
                    <a:pt x="142" y="27"/>
                  </a:lnTo>
                  <a:lnTo>
                    <a:pt x="150" y="11"/>
                  </a:lnTo>
                  <a:lnTo>
                    <a:pt x="155" y="3"/>
                  </a:lnTo>
                  <a:lnTo>
                    <a:pt x="157" y="0"/>
                  </a:lnTo>
                  <a:lnTo>
                    <a:pt x="297" y="6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75"/>
            <p:cNvSpPr>
              <a:spLocks/>
            </p:cNvSpPr>
            <p:nvPr/>
          </p:nvSpPr>
          <p:spPr bwMode="auto">
            <a:xfrm>
              <a:off x="2500313" y="4899026"/>
              <a:ext cx="60325" cy="79375"/>
            </a:xfrm>
            <a:custGeom>
              <a:avLst/>
              <a:gdLst>
                <a:gd name="T0" fmla="*/ 8 w 571"/>
                <a:gd name="T1" fmla="*/ 12 h 754"/>
                <a:gd name="T2" fmla="*/ 1 w 571"/>
                <a:gd name="T3" fmla="*/ 72 h 754"/>
                <a:gd name="T4" fmla="*/ 0 w 571"/>
                <a:gd name="T5" fmla="*/ 118 h 754"/>
                <a:gd name="T6" fmla="*/ 2 w 571"/>
                <a:gd name="T7" fmla="*/ 156 h 754"/>
                <a:gd name="T8" fmla="*/ 6 w 571"/>
                <a:gd name="T9" fmla="*/ 196 h 754"/>
                <a:gd name="T10" fmla="*/ 14 w 571"/>
                <a:gd name="T11" fmla="*/ 242 h 754"/>
                <a:gd name="T12" fmla="*/ 26 w 571"/>
                <a:gd name="T13" fmla="*/ 291 h 754"/>
                <a:gd name="T14" fmla="*/ 43 w 571"/>
                <a:gd name="T15" fmla="*/ 344 h 754"/>
                <a:gd name="T16" fmla="*/ 65 w 571"/>
                <a:gd name="T17" fmla="*/ 400 h 754"/>
                <a:gd name="T18" fmla="*/ 93 w 571"/>
                <a:gd name="T19" fmla="*/ 460 h 754"/>
                <a:gd name="T20" fmla="*/ 127 w 571"/>
                <a:gd name="T21" fmla="*/ 523 h 754"/>
                <a:gd name="T22" fmla="*/ 168 w 571"/>
                <a:gd name="T23" fmla="*/ 588 h 754"/>
                <a:gd name="T24" fmla="*/ 197 w 571"/>
                <a:gd name="T25" fmla="*/ 629 h 754"/>
                <a:gd name="T26" fmla="*/ 227 w 571"/>
                <a:gd name="T27" fmla="*/ 661 h 754"/>
                <a:gd name="T28" fmla="*/ 257 w 571"/>
                <a:gd name="T29" fmla="*/ 690 h 754"/>
                <a:gd name="T30" fmla="*/ 292 w 571"/>
                <a:gd name="T31" fmla="*/ 717 h 754"/>
                <a:gd name="T32" fmla="*/ 322 w 571"/>
                <a:gd name="T33" fmla="*/ 736 h 754"/>
                <a:gd name="T34" fmla="*/ 341 w 571"/>
                <a:gd name="T35" fmla="*/ 745 h 754"/>
                <a:gd name="T36" fmla="*/ 362 w 571"/>
                <a:gd name="T37" fmla="*/ 751 h 754"/>
                <a:gd name="T38" fmla="*/ 382 w 571"/>
                <a:gd name="T39" fmla="*/ 754 h 754"/>
                <a:gd name="T40" fmla="*/ 402 w 571"/>
                <a:gd name="T41" fmla="*/ 752 h 754"/>
                <a:gd name="T42" fmla="*/ 422 w 571"/>
                <a:gd name="T43" fmla="*/ 746 h 754"/>
                <a:gd name="T44" fmla="*/ 441 w 571"/>
                <a:gd name="T45" fmla="*/ 735 h 754"/>
                <a:gd name="T46" fmla="*/ 458 w 571"/>
                <a:gd name="T47" fmla="*/ 719 h 754"/>
                <a:gd name="T48" fmla="*/ 475 w 571"/>
                <a:gd name="T49" fmla="*/ 699 h 754"/>
                <a:gd name="T50" fmla="*/ 489 w 571"/>
                <a:gd name="T51" fmla="*/ 675 h 754"/>
                <a:gd name="T52" fmla="*/ 508 w 571"/>
                <a:gd name="T53" fmla="*/ 636 h 754"/>
                <a:gd name="T54" fmla="*/ 530 w 571"/>
                <a:gd name="T55" fmla="*/ 578 h 754"/>
                <a:gd name="T56" fmla="*/ 547 w 571"/>
                <a:gd name="T57" fmla="*/ 519 h 754"/>
                <a:gd name="T58" fmla="*/ 559 w 571"/>
                <a:gd name="T59" fmla="*/ 467 h 754"/>
                <a:gd name="T60" fmla="*/ 569 w 571"/>
                <a:gd name="T61" fmla="*/ 412 h 754"/>
                <a:gd name="T62" fmla="*/ 492 w 571"/>
                <a:gd name="T63" fmla="*/ 381 h 754"/>
                <a:gd name="T64" fmla="*/ 471 w 571"/>
                <a:gd name="T65" fmla="*/ 404 h 754"/>
                <a:gd name="T66" fmla="*/ 448 w 571"/>
                <a:gd name="T67" fmla="*/ 432 h 754"/>
                <a:gd name="T68" fmla="*/ 425 w 571"/>
                <a:gd name="T69" fmla="*/ 465 h 754"/>
                <a:gd name="T70" fmla="*/ 401 w 571"/>
                <a:gd name="T71" fmla="*/ 506 h 754"/>
                <a:gd name="T72" fmla="*/ 382 w 571"/>
                <a:gd name="T73" fmla="*/ 550 h 754"/>
                <a:gd name="T74" fmla="*/ 375 w 571"/>
                <a:gd name="T75" fmla="*/ 572 h 754"/>
                <a:gd name="T76" fmla="*/ 371 w 571"/>
                <a:gd name="T77" fmla="*/ 596 h 754"/>
                <a:gd name="T78" fmla="*/ 370 w 571"/>
                <a:gd name="T79" fmla="*/ 618 h 754"/>
                <a:gd name="T80" fmla="*/ 372 w 571"/>
                <a:gd name="T81" fmla="*/ 641 h 754"/>
                <a:gd name="T82" fmla="*/ 363 w 571"/>
                <a:gd name="T83" fmla="*/ 614 h 754"/>
                <a:gd name="T84" fmla="*/ 354 w 571"/>
                <a:gd name="T85" fmla="*/ 583 h 754"/>
                <a:gd name="T86" fmla="*/ 346 w 571"/>
                <a:gd name="T87" fmla="*/ 544 h 754"/>
                <a:gd name="T88" fmla="*/ 340 w 571"/>
                <a:gd name="T89" fmla="*/ 497 h 754"/>
                <a:gd name="T90" fmla="*/ 338 w 571"/>
                <a:gd name="T91" fmla="*/ 447 h 754"/>
                <a:gd name="T92" fmla="*/ 341 w 571"/>
                <a:gd name="T93" fmla="*/ 394 h 754"/>
                <a:gd name="T94" fmla="*/ 345 w 571"/>
                <a:gd name="T95" fmla="*/ 368 h 754"/>
                <a:gd name="T96" fmla="*/ 351 w 571"/>
                <a:gd name="T97" fmla="*/ 341 h 754"/>
                <a:gd name="T98" fmla="*/ 212 w 571"/>
                <a:gd name="T99" fmla="*/ 245 h 754"/>
                <a:gd name="T100" fmla="*/ 212 w 571"/>
                <a:gd name="T101" fmla="*/ 280 h 754"/>
                <a:gd name="T102" fmla="*/ 212 w 571"/>
                <a:gd name="T103" fmla="*/ 343 h 754"/>
                <a:gd name="T104" fmla="*/ 212 w 571"/>
                <a:gd name="T105" fmla="*/ 431 h 754"/>
                <a:gd name="T106" fmla="*/ 205 w 571"/>
                <a:gd name="T107" fmla="*/ 471 h 754"/>
                <a:gd name="T108" fmla="*/ 175 w 571"/>
                <a:gd name="T109" fmla="*/ 422 h 754"/>
                <a:gd name="T110" fmla="*/ 150 w 571"/>
                <a:gd name="T111" fmla="*/ 373 h 754"/>
                <a:gd name="T112" fmla="*/ 123 w 571"/>
                <a:gd name="T113" fmla="*/ 317 h 754"/>
                <a:gd name="T114" fmla="*/ 102 w 571"/>
                <a:gd name="T115" fmla="*/ 258 h 754"/>
                <a:gd name="T116" fmla="*/ 89 w 571"/>
                <a:gd name="T117" fmla="*/ 213 h 754"/>
                <a:gd name="T118" fmla="*/ 85 w 571"/>
                <a:gd name="T119" fmla="*/ 184 h 754"/>
                <a:gd name="T120" fmla="*/ 84 w 571"/>
                <a:gd name="T121" fmla="*/ 157 h 754"/>
                <a:gd name="T122" fmla="*/ 87 w 571"/>
                <a:gd name="T123" fmla="*/ 132 h 754"/>
                <a:gd name="T124" fmla="*/ 11 w 571"/>
                <a:gd name="T125" fmla="*/ 0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1" h="754">
                  <a:moveTo>
                    <a:pt x="11" y="0"/>
                  </a:moveTo>
                  <a:lnTo>
                    <a:pt x="8" y="12"/>
                  </a:lnTo>
                  <a:lnTo>
                    <a:pt x="3" y="47"/>
                  </a:lnTo>
                  <a:lnTo>
                    <a:pt x="1" y="72"/>
                  </a:lnTo>
                  <a:lnTo>
                    <a:pt x="0" y="102"/>
                  </a:lnTo>
                  <a:lnTo>
                    <a:pt x="0" y="118"/>
                  </a:lnTo>
                  <a:lnTo>
                    <a:pt x="0" y="136"/>
                  </a:lnTo>
                  <a:lnTo>
                    <a:pt x="2" y="156"/>
                  </a:lnTo>
                  <a:lnTo>
                    <a:pt x="4" y="175"/>
                  </a:lnTo>
                  <a:lnTo>
                    <a:pt x="6" y="196"/>
                  </a:lnTo>
                  <a:lnTo>
                    <a:pt x="10" y="219"/>
                  </a:lnTo>
                  <a:lnTo>
                    <a:pt x="14" y="242"/>
                  </a:lnTo>
                  <a:lnTo>
                    <a:pt x="20" y="266"/>
                  </a:lnTo>
                  <a:lnTo>
                    <a:pt x="26" y="291"/>
                  </a:lnTo>
                  <a:lnTo>
                    <a:pt x="34" y="318"/>
                  </a:lnTo>
                  <a:lnTo>
                    <a:pt x="43" y="344"/>
                  </a:lnTo>
                  <a:lnTo>
                    <a:pt x="54" y="372"/>
                  </a:lnTo>
                  <a:lnTo>
                    <a:pt x="65" y="400"/>
                  </a:lnTo>
                  <a:lnTo>
                    <a:pt x="78" y="430"/>
                  </a:lnTo>
                  <a:lnTo>
                    <a:pt x="93" y="460"/>
                  </a:lnTo>
                  <a:lnTo>
                    <a:pt x="109" y="491"/>
                  </a:lnTo>
                  <a:lnTo>
                    <a:pt x="127" y="523"/>
                  </a:lnTo>
                  <a:lnTo>
                    <a:pt x="147" y="555"/>
                  </a:lnTo>
                  <a:lnTo>
                    <a:pt x="168" y="588"/>
                  </a:lnTo>
                  <a:lnTo>
                    <a:pt x="191" y="621"/>
                  </a:lnTo>
                  <a:lnTo>
                    <a:pt x="197" y="629"/>
                  </a:lnTo>
                  <a:lnTo>
                    <a:pt x="215" y="648"/>
                  </a:lnTo>
                  <a:lnTo>
                    <a:pt x="227" y="661"/>
                  </a:lnTo>
                  <a:lnTo>
                    <a:pt x="241" y="675"/>
                  </a:lnTo>
                  <a:lnTo>
                    <a:pt x="257" y="690"/>
                  </a:lnTo>
                  <a:lnTo>
                    <a:pt x="274" y="704"/>
                  </a:lnTo>
                  <a:lnTo>
                    <a:pt x="292" y="717"/>
                  </a:lnTo>
                  <a:lnTo>
                    <a:pt x="312" y="729"/>
                  </a:lnTo>
                  <a:lnTo>
                    <a:pt x="322" y="736"/>
                  </a:lnTo>
                  <a:lnTo>
                    <a:pt x="332" y="740"/>
                  </a:lnTo>
                  <a:lnTo>
                    <a:pt x="341" y="745"/>
                  </a:lnTo>
                  <a:lnTo>
                    <a:pt x="351" y="748"/>
                  </a:lnTo>
                  <a:lnTo>
                    <a:pt x="362" y="751"/>
                  </a:lnTo>
                  <a:lnTo>
                    <a:pt x="373" y="753"/>
                  </a:lnTo>
                  <a:lnTo>
                    <a:pt x="382" y="754"/>
                  </a:lnTo>
                  <a:lnTo>
                    <a:pt x="392" y="754"/>
                  </a:lnTo>
                  <a:lnTo>
                    <a:pt x="402" y="752"/>
                  </a:lnTo>
                  <a:lnTo>
                    <a:pt x="413" y="750"/>
                  </a:lnTo>
                  <a:lnTo>
                    <a:pt x="422" y="746"/>
                  </a:lnTo>
                  <a:lnTo>
                    <a:pt x="432" y="742"/>
                  </a:lnTo>
                  <a:lnTo>
                    <a:pt x="441" y="735"/>
                  </a:lnTo>
                  <a:lnTo>
                    <a:pt x="450" y="727"/>
                  </a:lnTo>
                  <a:lnTo>
                    <a:pt x="458" y="719"/>
                  </a:lnTo>
                  <a:lnTo>
                    <a:pt x="467" y="709"/>
                  </a:lnTo>
                  <a:lnTo>
                    <a:pt x="475" y="699"/>
                  </a:lnTo>
                  <a:lnTo>
                    <a:pt x="482" y="688"/>
                  </a:lnTo>
                  <a:lnTo>
                    <a:pt x="489" y="675"/>
                  </a:lnTo>
                  <a:lnTo>
                    <a:pt x="496" y="663"/>
                  </a:lnTo>
                  <a:lnTo>
                    <a:pt x="508" y="636"/>
                  </a:lnTo>
                  <a:lnTo>
                    <a:pt x="520" y="607"/>
                  </a:lnTo>
                  <a:lnTo>
                    <a:pt x="530" y="578"/>
                  </a:lnTo>
                  <a:lnTo>
                    <a:pt x="539" y="548"/>
                  </a:lnTo>
                  <a:lnTo>
                    <a:pt x="547" y="519"/>
                  </a:lnTo>
                  <a:lnTo>
                    <a:pt x="554" y="493"/>
                  </a:lnTo>
                  <a:lnTo>
                    <a:pt x="559" y="467"/>
                  </a:lnTo>
                  <a:lnTo>
                    <a:pt x="564" y="445"/>
                  </a:lnTo>
                  <a:lnTo>
                    <a:pt x="569" y="412"/>
                  </a:lnTo>
                  <a:lnTo>
                    <a:pt x="571" y="400"/>
                  </a:lnTo>
                  <a:lnTo>
                    <a:pt x="492" y="381"/>
                  </a:lnTo>
                  <a:lnTo>
                    <a:pt x="486" y="387"/>
                  </a:lnTo>
                  <a:lnTo>
                    <a:pt x="471" y="404"/>
                  </a:lnTo>
                  <a:lnTo>
                    <a:pt x="460" y="417"/>
                  </a:lnTo>
                  <a:lnTo>
                    <a:pt x="448" y="432"/>
                  </a:lnTo>
                  <a:lnTo>
                    <a:pt x="436" y="448"/>
                  </a:lnTo>
                  <a:lnTo>
                    <a:pt x="425" y="465"/>
                  </a:lnTo>
                  <a:lnTo>
                    <a:pt x="413" y="485"/>
                  </a:lnTo>
                  <a:lnTo>
                    <a:pt x="401" y="506"/>
                  </a:lnTo>
                  <a:lnTo>
                    <a:pt x="390" y="528"/>
                  </a:lnTo>
                  <a:lnTo>
                    <a:pt x="382" y="550"/>
                  </a:lnTo>
                  <a:lnTo>
                    <a:pt x="378" y="561"/>
                  </a:lnTo>
                  <a:lnTo>
                    <a:pt x="375" y="572"/>
                  </a:lnTo>
                  <a:lnTo>
                    <a:pt x="373" y="584"/>
                  </a:lnTo>
                  <a:lnTo>
                    <a:pt x="371" y="596"/>
                  </a:lnTo>
                  <a:lnTo>
                    <a:pt x="370" y="607"/>
                  </a:lnTo>
                  <a:lnTo>
                    <a:pt x="370" y="618"/>
                  </a:lnTo>
                  <a:lnTo>
                    <a:pt x="370" y="630"/>
                  </a:lnTo>
                  <a:lnTo>
                    <a:pt x="372" y="641"/>
                  </a:lnTo>
                  <a:lnTo>
                    <a:pt x="369" y="634"/>
                  </a:lnTo>
                  <a:lnTo>
                    <a:pt x="363" y="614"/>
                  </a:lnTo>
                  <a:lnTo>
                    <a:pt x="358" y="600"/>
                  </a:lnTo>
                  <a:lnTo>
                    <a:pt x="354" y="583"/>
                  </a:lnTo>
                  <a:lnTo>
                    <a:pt x="350" y="564"/>
                  </a:lnTo>
                  <a:lnTo>
                    <a:pt x="346" y="544"/>
                  </a:lnTo>
                  <a:lnTo>
                    <a:pt x="343" y="521"/>
                  </a:lnTo>
                  <a:lnTo>
                    <a:pt x="340" y="497"/>
                  </a:lnTo>
                  <a:lnTo>
                    <a:pt x="338" y="473"/>
                  </a:lnTo>
                  <a:lnTo>
                    <a:pt x="338" y="447"/>
                  </a:lnTo>
                  <a:lnTo>
                    <a:pt x="338" y="421"/>
                  </a:lnTo>
                  <a:lnTo>
                    <a:pt x="341" y="394"/>
                  </a:lnTo>
                  <a:lnTo>
                    <a:pt x="343" y="381"/>
                  </a:lnTo>
                  <a:lnTo>
                    <a:pt x="345" y="368"/>
                  </a:lnTo>
                  <a:lnTo>
                    <a:pt x="348" y="354"/>
                  </a:lnTo>
                  <a:lnTo>
                    <a:pt x="351" y="341"/>
                  </a:lnTo>
                  <a:lnTo>
                    <a:pt x="212" y="240"/>
                  </a:lnTo>
                  <a:lnTo>
                    <a:pt x="212" y="245"/>
                  </a:lnTo>
                  <a:lnTo>
                    <a:pt x="212" y="259"/>
                  </a:lnTo>
                  <a:lnTo>
                    <a:pt x="212" y="280"/>
                  </a:lnTo>
                  <a:lnTo>
                    <a:pt x="212" y="308"/>
                  </a:lnTo>
                  <a:lnTo>
                    <a:pt x="212" y="343"/>
                  </a:lnTo>
                  <a:lnTo>
                    <a:pt x="212" y="384"/>
                  </a:lnTo>
                  <a:lnTo>
                    <a:pt x="212" y="431"/>
                  </a:lnTo>
                  <a:lnTo>
                    <a:pt x="212" y="481"/>
                  </a:lnTo>
                  <a:lnTo>
                    <a:pt x="205" y="471"/>
                  </a:lnTo>
                  <a:lnTo>
                    <a:pt x="187" y="441"/>
                  </a:lnTo>
                  <a:lnTo>
                    <a:pt x="175" y="422"/>
                  </a:lnTo>
                  <a:lnTo>
                    <a:pt x="163" y="398"/>
                  </a:lnTo>
                  <a:lnTo>
                    <a:pt x="150" y="373"/>
                  </a:lnTo>
                  <a:lnTo>
                    <a:pt x="136" y="345"/>
                  </a:lnTo>
                  <a:lnTo>
                    <a:pt x="123" y="317"/>
                  </a:lnTo>
                  <a:lnTo>
                    <a:pt x="112" y="287"/>
                  </a:lnTo>
                  <a:lnTo>
                    <a:pt x="102" y="258"/>
                  </a:lnTo>
                  <a:lnTo>
                    <a:pt x="94" y="227"/>
                  </a:lnTo>
                  <a:lnTo>
                    <a:pt x="89" y="213"/>
                  </a:lnTo>
                  <a:lnTo>
                    <a:pt x="87" y="198"/>
                  </a:lnTo>
                  <a:lnTo>
                    <a:pt x="85" y="184"/>
                  </a:lnTo>
                  <a:lnTo>
                    <a:pt x="84" y="170"/>
                  </a:lnTo>
                  <a:lnTo>
                    <a:pt x="84" y="157"/>
                  </a:lnTo>
                  <a:lnTo>
                    <a:pt x="85" y="144"/>
                  </a:lnTo>
                  <a:lnTo>
                    <a:pt x="87" y="132"/>
                  </a:lnTo>
                  <a:lnTo>
                    <a:pt x="91" y="12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76"/>
            <p:cNvSpPr>
              <a:spLocks/>
            </p:cNvSpPr>
            <p:nvPr/>
          </p:nvSpPr>
          <p:spPr bwMode="auto">
            <a:xfrm>
              <a:off x="2432050" y="4859338"/>
              <a:ext cx="36513" cy="53975"/>
            </a:xfrm>
            <a:custGeom>
              <a:avLst/>
              <a:gdLst>
                <a:gd name="T0" fmla="*/ 193 w 345"/>
                <a:gd name="T1" fmla="*/ 3 h 510"/>
                <a:gd name="T2" fmla="*/ 214 w 345"/>
                <a:gd name="T3" fmla="*/ 20 h 510"/>
                <a:gd name="T4" fmla="*/ 230 w 345"/>
                <a:gd name="T5" fmla="*/ 42 h 510"/>
                <a:gd name="T6" fmla="*/ 242 w 345"/>
                <a:gd name="T7" fmla="*/ 66 h 510"/>
                <a:gd name="T8" fmla="*/ 249 w 345"/>
                <a:gd name="T9" fmla="*/ 84 h 510"/>
                <a:gd name="T10" fmla="*/ 254 w 345"/>
                <a:gd name="T11" fmla="*/ 106 h 510"/>
                <a:gd name="T12" fmla="*/ 256 w 345"/>
                <a:gd name="T13" fmla="*/ 130 h 510"/>
                <a:gd name="T14" fmla="*/ 256 w 345"/>
                <a:gd name="T15" fmla="*/ 158 h 510"/>
                <a:gd name="T16" fmla="*/ 253 w 345"/>
                <a:gd name="T17" fmla="*/ 188 h 510"/>
                <a:gd name="T18" fmla="*/ 246 w 345"/>
                <a:gd name="T19" fmla="*/ 222 h 510"/>
                <a:gd name="T20" fmla="*/ 235 w 345"/>
                <a:gd name="T21" fmla="*/ 259 h 510"/>
                <a:gd name="T22" fmla="*/ 221 w 345"/>
                <a:gd name="T23" fmla="*/ 299 h 510"/>
                <a:gd name="T24" fmla="*/ 205 w 345"/>
                <a:gd name="T25" fmla="*/ 332 h 510"/>
                <a:gd name="T26" fmla="*/ 187 w 345"/>
                <a:gd name="T27" fmla="*/ 356 h 510"/>
                <a:gd name="T28" fmla="*/ 169 w 345"/>
                <a:gd name="T29" fmla="*/ 374 h 510"/>
                <a:gd name="T30" fmla="*/ 151 w 345"/>
                <a:gd name="T31" fmla="*/ 384 h 510"/>
                <a:gd name="T32" fmla="*/ 132 w 345"/>
                <a:gd name="T33" fmla="*/ 389 h 510"/>
                <a:gd name="T34" fmla="*/ 115 w 345"/>
                <a:gd name="T35" fmla="*/ 389 h 510"/>
                <a:gd name="T36" fmla="*/ 97 w 345"/>
                <a:gd name="T37" fmla="*/ 386 h 510"/>
                <a:gd name="T38" fmla="*/ 80 w 345"/>
                <a:gd name="T39" fmla="*/ 379 h 510"/>
                <a:gd name="T40" fmla="*/ 64 w 345"/>
                <a:gd name="T41" fmla="*/ 371 h 510"/>
                <a:gd name="T42" fmla="*/ 43 w 345"/>
                <a:gd name="T43" fmla="*/ 355 h 510"/>
                <a:gd name="T44" fmla="*/ 14 w 345"/>
                <a:gd name="T45" fmla="*/ 328 h 510"/>
                <a:gd name="T46" fmla="*/ 6 w 345"/>
                <a:gd name="T47" fmla="*/ 331 h 510"/>
                <a:gd name="T48" fmla="*/ 1 w 345"/>
                <a:gd name="T49" fmla="*/ 375 h 510"/>
                <a:gd name="T50" fmla="*/ 1 w 345"/>
                <a:gd name="T51" fmla="*/ 413 h 510"/>
                <a:gd name="T52" fmla="*/ 5 w 345"/>
                <a:gd name="T53" fmla="*/ 443 h 510"/>
                <a:gd name="T54" fmla="*/ 12 w 345"/>
                <a:gd name="T55" fmla="*/ 461 h 510"/>
                <a:gd name="T56" fmla="*/ 21 w 345"/>
                <a:gd name="T57" fmla="*/ 478 h 510"/>
                <a:gd name="T58" fmla="*/ 34 w 345"/>
                <a:gd name="T59" fmla="*/ 492 h 510"/>
                <a:gd name="T60" fmla="*/ 51 w 345"/>
                <a:gd name="T61" fmla="*/ 502 h 510"/>
                <a:gd name="T62" fmla="*/ 72 w 345"/>
                <a:gd name="T63" fmla="*/ 509 h 510"/>
                <a:gd name="T64" fmla="*/ 99 w 345"/>
                <a:gd name="T65" fmla="*/ 510 h 510"/>
                <a:gd name="T66" fmla="*/ 130 w 345"/>
                <a:gd name="T67" fmla="*/ 505 h 510"/>
                <a:gd name="T68" fmla="*/ 167 w 345"/>
                <a:gd name="T69" fmla="*/ 494 h 510"/>
                <a:gd name="T70" fmla="*/ 202 w 345"/>
                <a:gd name="T71" fmla="*/ 475 h 510"/>
                <a:gd name="T72" fmla="*/ 234 w 345"/>
                <a:gd name="T73" fmla="*/ 450 h 510"/>
                <a:gd name="T74" fmla="*/ 263 w 345"/>
                <a:gd name="T75" fmla="*/ 419 h 510"/>
                <a:gd name="T76" fmla="*/ 287 w 345"/>
                <a:gd name="T77" fmla="*/ 385 h 510"/>
                <a:gd name="T78" fmla="*/ 309 w 345"/>
                <a:gd name="T79" fmla="*/ 346 h 510"/>
                <a:gd name="T80" fmla="*/ 325 w 345"/>
                <a:gd name="T81" fmla="*/ 305 h 510"/>
                <a:gd name="T82" fmla="*/ 337 w 345"/>
                <a:gd name="T83" fmla="*/ 264 h 510"/>
                <a:gd name="T84" fmla="*/ 343 w 345"/>
                <a:gd name="T85" fmla="*/ 222 h 510"/>
                <a:gd name="T86" fmla="*/ 344 w 345"/>
                <a:gd name="T87" fmla="*/ 180 h 510"/>
                <a:gd name="T88" fmla="*/ 339 w 345"/>
                <a:gd name="T89" fmla="*/ 140 h 510"/>
                <a:gd name="T90" fmla="*/ 328 w 345"/>
                <a:gd name="T91" fmla="*/ 104 h 510"/>
                <a:gd name="T92" fmla="*/ 311 w 345"/>
                <a:gd name="T93" fmla="*/ 70 h 510"/>
                <a:gd name="T94" fmla="*/ 285 w 345"/>
                <a:gd name="T95" fmla="*/ 42 h 510"/>
                <a:gd name="T96" fmla="*/ 253 w 345"/>
                <a:gd name="T97" fmla="*/ 20 h 510"/>
                <a:gd name="T98" fmla="*/ 212 w 345"/>
                <a:gd name="T99" fmla="*/ 5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5" h="510">
                  <a:moveTo>
                    <a:pt x="188" y="0"/>
                  </a:moveTo>
                  <a:lnTo>
                    <a:pt x="193" y="3"/>
                  </a:lnTo>
                  <a:lnTo>
                    <a:pt x="206" y="13"/>
                  </a:lnTo>
                  <a:lnTo>
                    <a:pt x="214" y="20"/>
                  </a:lnTo>
                  <a:lnTo>
                    <a:pt x="222" y="30"/>
                  </a:lnTo>
                  <a:lnTo>
                    <a:pt x="230" y="42"/>
                  </a:lnTo>
                  <a:lnTo>
                    <a:pt x="238" y="58"/>
                  </a:lnTo>
                  <a:lnTo>
                    <a:pt x="242" y="66"/>
                  </a:lnTo>
                  <a:lnTo>
                    <a:pt x="245" y="75"/>
                  </a:lnTo>
                  <a:lnTo>
                    <a:pt x="249" y="84"/>
                  </a:lnTo>
                  <a:lnTo>
                    <a:pt x="252" y="94"/>
                  </a:lnTo>
                  <a:lnTo>
                    <a:pt x="254" y="106"/>
                  </a:lnTo>
                  <a:lnTo>
                    <a:pt x="255" y="118"/>
                  </a:lnTo>
                  <a:lnTo>
                    <a:pt x="256" y="130"/>
                  </a:lnTo>
                  <a:lnTo>
                    <a:pt x="256" y="143"/>
                  </a:lnTo>
                  <a:lnTo>
                    <a:pt x="256" y="158"/>
                  </a:lnTo>
                  <a:lnTo>
                    <a:pt x="255" y="173"/>
                  </a:lnTo>
                  <a:lnTo>
                    <a:pt x="253" y="188"/>
                  </a:lnTo>
                  <a:lnTo>
                    <a:pt x="250" y="204"/>
                  </a:lnTo>
                  <a:lnTo>
                    <a:pt x="246" y="222"/>
                  </a:lnTo>
                  <a:lnTo>
                    <a:pt x="241" y="240"/>
                  </a:lnTo>
                  <a:lnTo>
                    <a:pt x="235" y="259"/>
                  </a:lnTo>
                  <a:lnTo>
                    <a:pt x="229" y="280"/>
                  </a:lnTo>
                  <a:lnTo>
                    <a:pt x="221" y="299"/>
                  </a:lnTo>
                  <a:lnTo>
                    <a:pt x="213" y="317"/>
                  </a:lnTo>
                  <a:lnTo>
                    <a:pt x="205" y="332"/>
                  </a:lnTo>
                  <a:lnTo>
                    <a:pt x="197" y="345"/>
                  </a:lnTo>
                  <a:lnTo>
                    <a:pt x="187" y="356"/>
                  </a:lnTo>
                  <a:lnTo>
                    <a:pt x="178" y="365"/>
                  </a:lnTo>
                  <a:lnTo>
                    <a:pt x="169" y="374"/>
                  </a:lnTo>
                  <a:lnTo>
                    <a:pt x="160" y="379"/>
                  </a:lnTo>
                  <a:lnTo>
                    <a:pt x="151" y="384"/>
                  </a:lnTo>
                  <a:lnTo>
                    <a:pt x="141" y="387"/>
                  </a:lnTo>
                  <a:lnTo>
                    <a:pt x="132" y="389"/>
                  </a:lnTo>
                  <a:lnTo>
                    <a:pt x="123" y="390"/>
                  </a:lnTo>
                  <a:lnTo>
                    <a:pt x="115" y="389"/>
                  </a:lnTo>
                  <a:lnTo>
                    <a:pt x="106" y="388"/>
                  </a:lnTo>
                  <a:lnTo>
                    <a:pt x="97" y="386"/>
                  </a:lnTo>
                  <a:lnTo>
                    <a:pt x="89" y="383"/>
                  </a:lnTo>
                  <a:lnTo>
                    <a:pt x="80" y="379"/>
                  </a:lnTo>
                  <a:lnTo>
                    <a:pt x="72" y="375"/>
                  </a:lnTo>
                  <a:lnTo>
                    <a:pt x="64" y="371"/>
                  </a:lnTo>
                  <a:lnTo>
                    <a:pt x="57" y="365"/>
                  </a:lnTo>
                  <a:lnTo>
                    <a:pt x="43" y="355"/>
                  </a:lnTo>
                  <a:lnTo>
                    <a:pt x="31" y="345"/>
                  </a:lnTo>
                  <a:lnTo>
                    <a:pt x="14" y="328"/>
                  </a:lnTo>
                  <a:lnTo>
                    <a:pt x="8" y="321"/>
                  </a:lnTo>
                  <a:lnTo>
                    <a:pt x="6" y="331"/>
                  </a:lnTo>
                  <a:lnTo>
                    <a:pt x="2" y="357"/>
                  </a:lnTo>
                  <a:lnTo>
                    <a:pt x="1" y="375"/>
                  </a:lnTo>
                  <a:lnTo>
                    <a:pt x="0" y="393"/>
                  </a:lnTo>
                  <a:lnTo>
                    <a:pt x="1" y="413"/>
                  </a:lnTo>
                  <a:lnTo>
                    <a:pt x="3" y="433"/>
                  </a:lnTo>
                  <a:lnTo>
                    <a:pt x="5" y="443"/>
                  </a:lnTo>
                  <a:lnTo>
                    <a:pt x="8" y="452"/>
                  </a:lnTo>
                  <a:lnTo>
                    <a:pt x="12" y="461"/>
                  </a:lnTo>
                  <a:lnTo>
                    <a:pt x="16" y="469"/>
                  </a:lnTo>
                  <a:lnTo>
                    <a:pt x="21" y="478"/>
                  </a:lnTo>
                  <a:lnTo>
                    <a:pt x="27" y="486"/>
                  </a:lnTo>
                  <a:lnTo>
                    <a:pt x="34" y="492"/>
                  </a:lnTo>
                  <a:lnTo>
                    <a:pt x="42" y="498"/>
                  </a:lnTo>
                  <a:lnTo>
                    <a:pt x="51" y="502"/>
                  </a:lnTo>
                  <a:lnTo>
                    <a:pt x="61" y="506"/>
                  </a:lnTo>
                  <a:lnTo>
                    <a:pt x="72" y="509"/>
                  </a:lnTo>
                  <a:lnTo>
                    <a:pt x="84" y="510"/>
                  </a:lnTo>
                  <a:lnTo>
                    <a:pt x="99" y="510"/>
                  </a:lnTo>
                  <a:lnTo>
                    <a:pt x="114" y="508"/>
                  </a:lnTo>
                  <a:lnTo>
                    <a:pt x="130" y="505"/>
                  </a:lnTo>
                  <a:lnTo>
                    <a:pt x="149" y="500"/>
                  </a:lnTo>
                  <a:lnTo>
                    <a:pt x="167" y="494"/>
                  </a:lnTo>
                  <a:lnTo>
                    <a:pt x="184" y="486"/>
                  </a:lnTo>
                  <a:lnTo>
                    <a:pt x="202" y="475"/>
                  </a:lnTo>
                  <a:lnTo>
                    <a:pt x="218" y="463"/>
                  </a:lnTo>
                  <a:lnTo>
                    <a:pt x="234" y="450"/>
                  </a:lnTo>
                  <a:lnTo>
                    <a:pt x="249" y="436"/>
                  </a:lnTo>
                  <a:lnTo>
                    <a:pt x="263" y="419"/>
                  </a:lnTo>
                  <a:lnTo>
                    <a:pt x="276" y="402"/>
                  </a:lnTo>
                  <a:lnTo>
                    <a:pt x="287" y="385"/>
                  </a:lnTo>
                  <a:lnTo>
                    <a:pt x="298" y="365"/>
                  </a:lnTo>
                  <a:lnTo>
                    <a:pt x="309" y="346"/>
                  </a:lnTo>
                  <a:lnTo>
                    <a:pt x="318" y="326"/>
                  </a:lnTo>
                  <a:lnTo>
                    <a:pt x="325" y="305"/>
                  </a:lnTo>
                  <a:lnTo>
                    <a:pt x="332" y="285"/>
                  </a:lnTo>
                  <a:lnTo>
                    <a:pt x="337" y="264"/>
                  </a:lnTo>
                  <a:lnTo>
                    <a:pt x="341" y="242"/>
                  </a:lnTo>
                  <a:lnTo>
                    <a:pt x="343" y="222"/>
                  </a:lnTo>
                  <a:lnTo>
                    <a:pt x="345" y="200"/>
                  </a:lnTo>
                  <a:lnTo>
                    <a:pt x="344" y="180"/>
                  </a:lnTo>
                  <a:lnTo>
                    <a:pt x="343" y="160"/>
                  </a:lnTo>
                  <a:lnTo>
                    <a:pt x="339" y="140"/>
                  </a:lnTo>
                  <a:lnTo>
                    <a:pt x="335" y="122"/>
                  </a:lnTo>
                  <a:lnTo>
                    <a:pt x="328" y="104"/>
                  </a:lnTo>
                  <a:lnTo>
                    <a:pt x="320" y="86"/>
                  </a:lnTo>
                  <a:lnTo>
                    <a:pt x="311" y="70"/>
                  </a:lnTo>
                  <a:lnTo>
                    <a:pt x="298" y="56"/>
                  </a:lnTo>
                  <a:lnTo>
                    <a:pt x="285" y="42"/>
                  </a:lnTo>
                  <a:lnTo>
                    <a:pt x="270" y="30"/>
                  </a:lnTo>
                  <a:lnTo>
                    <a:pt x="253" y="20"/>
                  </a:lnTo>
                  <a:lnTo>
                    <a:pt x="233" y="11"/>
                  </a:lnTo>
                  <a:lnTo>
                    <a:pt x="212" y="5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77"/>
            <p:cNvSpPr>
              <a:spLocks/>
            </p:cNvSpPr>
            <p:nvPr/>
          </p:nvSpPr>
          <p:spPr bwMode="auto">
            <a:xfrm>
              <a:off x="2447925" y="4852988"/>
              <a:ext cx="36513" cy="71438"/>
            </a:xfrm>
            <a:custGeom>
              <a:avLst/>
              <a:gdLst>
                <a:gd name="T0" fmla="*/ 349 w 351"/>
                <a:gd name="T1" fmla="*/ 260 h 681"/>
                <a:gd name="T2" fmla="*/ 336 w 351"/>
                <a:gd name="T3" fmla="*/ 343 h 681"/>
                <a:gd name="T4" fmla="*/ 319 w 351"/>
                <a:gd name="T5" fmla="*/ 420 h 681"/>
                <a:gd name="T6" fmla="*/ 302 w 351"/>
                <a:gd name="T7" fmla="*/ 482 h 681"/>
                <a:gd name="T8" fmla="*/ 288 w 351"/>
                <a:gd name="T9" fmla="*/ 522 h 681"/>
                <a:gd name="T10" fmla="*/ 270 w 351"/>
                <a:gd name="T11" fmla="*/ 561 h 681"/>
                <a:gd name="T12" fmla="*/ 252 w 351"/>
                <a:gd name="T13" fmla="*/ 597 h 681"/>
                <a:gd name="T14" fmla="*/ 230 w 351"/>
                <a:gd name="T15" fmla="*/ 627 h 681"/>
                <a:gd name="T16" fmla="*/ 205 w 351"/>
                <a:gd name="T17" fmla="*/ 653 h 681"/>
                <a:gd name="T18" fmla="*/ 178 w 351"/>
                <a:gd name="T19" fmla="*/ 671 h 681"/>
                <a:gd name="T20" fmla="*/ 147 w 351"/>
                <a:gd name="T21" fmla="*/ 680 h 681"/>
                <a:gd name="T22" fmla="*/ 99 w 351"/>
                <a:gd name="T23" fmla="*/ 680 h 681"/>
                <a:gd name="T24" fmla="*/ 63 w 351"/>
                <a:gd name="T25" fmla="*/ 676 h 681"/>
                <a:gd name="T26" fmla="*/ 43 w 351"/>
                <a:gd name="T27" fmla="*/ 672 h 681"/>
                <a:gd name="T28" fmla="*/ 29 w 351"/>
                <a:gd name="T29" fmla="*/ 666 h 681"/>
                <a:gd name="T30" fmla="*/ 18 w 351"/>
                <a:gd name="T31" fmla="*/ 660 h 681"/>
                <a:gd name="T32" fmla="*/ 10 w 351"/>
                <a:gd name="T33" fmla="*/ 653 h 681"/>
                <a:gd name="T34" fmla="*/ 5 w 351"/>
                <a:gd name="T35" fmla="*/ 646 h 681"/>
                <a:gd name="T36" fmla="*/ 1 w 351"/>
                <a:gd name="T37" fmla="*/ 634 h 681"/>
                <a:gd name="T38" fmla="*/ 1 w 351"/>
                <a:gd name="T39" fmla="*/ 620 h 681"/>
                <a:gd name="T40" fmla="*/ 9 w 351"/>
                <a:gd name="T41" fmla="*/ 605 h 681"/>
                <a:gd name="T42" fmla="*/ 22 w 351"/>
                <a:gd name="T43" fmla="*/ 594 h 681"/>
                <a:gd name="T44" fmla="*/ 71 w 351"/>
                <a:gd name="T45" fmla="*/ 559 h 681"/>
                <a:gd name="T46" fmla="*/ 117 w 351"/>
                <a:gd name="T47" fmla="*/ 521 h 681"/>
                <a:gd name="T48" fmla="*/ 165 w 351"/>
                <a:gd name="T49" fmla="*/ 474 h 681"/>
                <a:gd name="T50" fmla="*/ 199 w 351"/>
                <a:gd name="T51" fmla="*/ 434 h 681"/>
                <a:gd name="T52" fmla="*/ 221 w 351"/>
                <a:gd name="T53" fmla="*/ 405 h 681"/>
                <a:gd name="T54" fmla="*/ 239 w 351"/>
                <a:gd name="T55" fmla="*/ 374 h 681"/>
                <a:gd name="T56" fmla="*/ 253 w 351"/>
                <a:gd name="T57" fmla="*/ 344 h 681"/>
                <a:gd name="T58" fmla="*/ 264 w 351"/>
                <a:gd name="T59" fmla="*/ 311 h 681"/>
                <a:gd name="T60" fmla="*/ 269 w 351"/>
                <a:gd name="T61" fmla="*/ 278 h 681"/>
                <a:gd name="T62" fmla="*/ 270 w 351"/>
                <a:gd name="T63" fmla="*/ 244 h 681"/>
                <a:gd name="T64" fmla="*/ 266 w 351"/>
                <a:gd name="T65" fmla="*/ 213 h 681"/>
                <a:gd name="T66" fmla="*/ 259 w 351"/>
                <a:gd name="T67" fmla="*/ 184 h 681"/>
                <a:gd name="T68" fmla="*/ 248 w 351"/>
                <a:gd name="T69" fmla="*/ 157 h 681"/>
                <a:gd name="T70" fmla="*/ 236 w 351"/>
                <a:gd name="T71" fmla="*/ 132 h 681"/>
                <a:gd name="T72" fmla="*/ 222 w 351"/>
                <a:gd name="T73" fmla="*/ 109 h 681"/>
                <a:gd name="T74" fmla="*/ 197 w 351"/>
                <a:gd name="T75" fmla="*/ 80 h 681"/>
                <a:gd name="T76" fmla="*/ 163 w 351"/>
                <a:gd name="T77" fmla="*/ 48 h 681"/>
                <a:gd name="T78" fmla="*/ 132 w 351"/>
                <a:gd name="T79" fmla="*/ 25 h 681"/>
                <a:gd name="T80" fmla="*/ 98 w 351"/>
                <a:gd name="T81" fmla="*/ 4 h 681"/>
                <a:gd name="T82" fmla="*/ 100 w 351"/>
                <a:gd name="T83" fmla="*/ 2 h 681"/>
                <a:gd name="T84" fmla="*/ 143 w 351"/>
                <a:gd name="T85" fmla="*/ 12 h 681"/>
                <a:gd name="T86" fmla="*/ 184 w 351"/>
                <a:gd name="T87" fmla="*/ 27 h 681"/>
                <a:gd name="T88" fmla="*/ 218 w 351"/>
                <a:gd name="T89" fmla="*/ 44 h 681"/>
                <a:gd name="T90" fmla="*/ 240 w 351"/>
                <a:gd name="T91" fmla="*/ 60 h 681"/>
                <a:gd name="T92" fmla="*/ 262 w 351"/>
                <a:gd name="T93" fmla="*/ 78 h 681"/>
                <a:gd name="T94" fmla="*/ 283 w 351"/>
                <a:gd name="T95" fmla="*/ 98 h 681"/>
                <a:gd name="T96" fmla="*/ 303 w 351"/>
                <a:gd name="T97" fmla="*/ 124 h 681"/>
                <a:gd name="T98" fmla="*/ 320 w 351"/>
                <a:gd name="T99" fmla="*/ 152 h 681"/>
                <a:gd name="T100" fmla="*/ 336 w 351"/>
                <a:gd name="T101" fmla="*/ 184 h 681"/>
                <a:gd name="T102" fmla="*/ 347 w 351"/>
                <a:gd name="T103" fmla="*/ 221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1" h="681">
                  <a:moveTo>
                    <a:pt x="351" y="241"/>
                  </a:moveTo>
                  <a:lnTo>
                    <a:pt x="349" y="260"/>
                  </a:lnTo>
                  <a:lnTo>
                    <a:pt x="342" y="310"/>
                  </a:lnTo>
                  <a:lnTo>
                    <a:pt x="336" y="343"/>
                  </a:lnTo>
                  <a:lnTo>
                    <a:pt x="329" y="381"/>
                  </a:lnTo>
                  <a:lnTo>
                    <a:pt x="319" y="420"/>
                  </a:lnTo>
                  <a:lnTo>
                    <a:pt x="308" y="461"/>
                  </a:lnTo>
                  <a:lnTo>
                    <a:pt x="302" y="482"/>
                  </a:lnTo>
                  <a:lnTo>
                    <a:pt x="295" y="503"/>
                  </a:lnTo>
                  <a:lnTo>
                    <a:pt x="288" y="522"/>
                  </a:lnTo>
                  <a:lnTo>
                    <a:pt x="280" y="543"/>
                  </a:lnTo>
                  <a:lnTo>
                    <a:pt x="270" y="561"/>
                  </a:lnTo>
                  <a:lnTo>
                    <a:pt x="261" y="579"/>
                  </a:lnTo>
                  <a:lnTo>
                    <a:pt x="252" y="597"/>
                  </a:lnTo>
                  <a:lnTo>
                    <a:pt x="241" y="613"/>
                  </a:lnTo>
                  <a:lnTo>
                    <a:pt x="230" y="627"/>
                  </a:lnTo>
                  <a:lnTo>
                    <a:pt x="218" y="640"/>
                  </a:lnTo>
                  <a:lnTo>
                    <a:pt x="205" y="653"/>
                  </a:lnTo>
                  <a:lnTo>
                    <a:pt x="192" y="663"/>
                  </a:lnTo>
                  <a:lnTo>
                    <a:pt x="178" y="671"/>
                  </a:lnTo>
                  <a:lnTo>
                    <a:pt x="162" y="676"/>
                  </a:lnTo>
                  <a:lnTo>
                    <a:pt x="147" y="680"/>
                  </a:lnTo>
                  <a:lnTo>
                    <a:pt x="131" y="681"/>
                  </a:lnTo>
                  <a:lnTo>
                    <a:pt x="99" y="680"/>
                  </a:lnTo>
                  <a:lnTo>
                    <a:pt x="74" y="678"/>
                  </a:lnTo>
                  <a:lnTo>
                    <a:pt x="63" y="676"/>
                  </a:lnTo>
                  <a:lnTo>
                    <a:pt x="52" y="674"/>
                  </a:lnTo>
                  <a:lnTo>
                    <a:pt x="43" y="672"/>
                  </a:lnTo>
                  <a:lnTo>
                    <a:pt x="36" y="669"/>
                  </a:lnTo>
                  <a:lnTo>
                    <a:pt x="29" y="666"/>
                  </a:lnTo>
                  <a:lnTo>
                    <a:pt x="23" y="663"/>
                  </a:lnTo>
                  <a:lnTo>
                    <a:pt x="18" y="660"/>
                  </a:lnTo>
                  <a:lnTo>
                    <a:pt x="14" y="656"/>
                  </a:lnTo>
                  <a:lnTo>
                    <a:pt x="10" y="653"/>
                  </a:lnTo>
                  <a:lnTo>
                    <a:pt x="7" y="649"/>
                  </a:lnTo>
                  <a:lnTo>
                    <a:pt x="5" y="646"/>
                  </a:lnTo>
                  <a:lnTo>
                    <a:pt x="2" y="641"/>
                  </a:lnTo>
                  <a:lnTo>
                    <a:pt x="1" y="634"/>
                  </a:lnTo>
                  <a:lnTo>
                    <a:pt x="0" y="626"/>
                  </a:lnTo>
                  <a:lnTo>
                    <a:pt x="1" y="620"/>
                  </a:lnTo>
                  <a:lnTo>
                    <a:pt x="3" y="614"/>
                  </a:lnTo>
                  <a:lnTo>
                    <a:pt x="9" y="605"/>
                  </a:lnTo>
                  <a:lnTo>
                    <a:pt x="11" y="601"/>
                  </a:lnTo>
                  <a:lnTo>
                    <a:pt x="22" y="594"/>
                  </a:lnTo>
                  <a:lnTo>
                    <a:pt x="51" y="573"/>
                  </a:lnTo>
                  <a:lnTo>
                    <a:pt x="71" y="559"/>
                  </a:lnTo>
                  <a:lnTo>
                    <a:pt x="93" y="542"/>
                  </a:lnTo>
                  <a:lnTo>
                    <a:pt x="117" y="521"/>
                  </a:lnTo>
                  <a:lnTo>
                    <a:pt x="140" y="499"/>
                  </a:lnTo>
                  <a:lnTo>
                    <a:pt x="165" y="474"/>
                  </a:lnTo>
                  <a:lnTo>
                    <a:pt x="188" y="448"/>
                  </a:lnTo>
                  <a:lnTo>
                    <a:pt x="199" y="434"/>
                  </a:lnTo>
                  <a:lnTo>
                    <a:pt x="210" y="419"/>
                  </a:lnTo>
                  <a:lnTo>
                    <a:pt x="221" y="405"/>
                  </a:lnTo>
                  <a:lnTo>
                    <a:pt x="230" y="390"/>
                  </a:lnTo>
                  <a:lnTo>
                    <a:pt x="239" y="374"/>
                  </a:lnTo>
                  <a:lnTo>
                    <a:pt x="247" y="359"/>
                  </a:lnTo>
                  <a:lnTo>
                    <a:pt x="253" y="344"/>
                  </a:lnTo>
                  <a:lnTo>
                    <a:pt x="259" y="328"/>
                  </a:lnTo>
                  <a:lnTo>
                    <a:pt x="264" y="311"/>
                  </a:lnTo>
                  <a:lnTo>
                    <a:pt x="267" y="295"/>
                  </a:lnTo>
                  <a:lnTo>
                    <a:pt x="269" y="278"/>
                  </a:lnTo>
                  <a:lnTo>
                    <a:pt x="270" y="261"/>
                  </a:lnTo>
                  <a:lnTo>
                    <a:pt x="270" y="244"/>
                  </a:lnTo>
                  <a:lnTo>
                    <a:pt x="268" y="229"/>
                  </a:lnTo>
                  <a:lnTo>
                    <a:pt x="266" y="213"/>
                  </a:lnTo>
                  <a:lnTo>
                    <a:pt x="263" y="198"/>
                  </a:lnTo>
                  <a:lnTo>
                    <a:pt x="259" y="184"/>
                  </a:lnTo>
                  <a:lnTo>
                    <a:pt x="254" y="170"/>
                  </a:lnTo>
                  <a:lnTo>
                    <a:pt x="248" y="157"/>
                  </a:lnTo>
                  <a:lnTo>
                    <a:pt x="243" y="144"/>
                  </a:lnTo>
                  <a:lnTo>
                    <a:pt x="236" y="132"/>
                  </a:lnTo>
                  <a:lnTo>
                    <a:pt x="229" y="121"/>
                  </a:lnTo>
                  <a:lnTo>
                    <a:pt x="222" y="109"/>
                  </a:lnTo>
                  <a:lnTo>
                    <a:pt x="213" y="99"/>
                  </a:lnTo>
                  <a:lnTo>
                    <a:pt x="197" y="80"/>
                  </a:lnTo>
                  <a:lnTo>
                    <a:pt x="181" y="64"/>
                  </a:lnTo>
                  <a:lnTo>
                    <a:pt x="163" y="48"/>
                  </a:lnTo>
                  <a:lnTo>
                    <a:pt x="147" y="35"/>
                  </a:lnTo>
                  <a:lnTo>
                    <a:pt x="132" y="25"/>
                  </a:lnTo>
                  <a:lnTo>
                    <a:pt x="119" y="16"/>
                  </a:lnTo>
                  <a:lnTo>
                    <a:pt x="98" y="4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26" y="8"/>
                  </a:lnTo>
                  <a:lnTo>
                    <a:pt x="143" y="12"/>
                  </a:lnTo>
                  <a:lnTo>
                    <a:pt x="162" y="19"/>
                  </a:lnTo>
                  <a:lnTo>
                    <a:pt x="184" y="27"/>
                  </a:lnTo>
                  <a:lnTo>
                    <a:pt x="205" y="38"/>
                  </a:lnTo>
                  <a:lnTo>
                    <a:pt x="218" y="44"/>
                  </a:lnTo>
                  <a:lnTo>
                    <a:pt x="229" y="51"/>
                  </a:lnTo>
                  <a:lnTo>
                    <a:pt x="240" y="60"/>
                  </a:lnTo>
                  <a:lnTo>
                    <a:pt x="251" y="68"/>
                  </a:lnTo>
                  <a:lnTo>
                    <a:pt x="262" y="78"/>
                  </a:lnTo>
                  <a:lnTo>
                    <a:pt x="273" y="88"/>
                  </a:lnTo>
                  <a:lnTo>
                    <a:pt x="283" y="98"/>
                  </a:lnTo>
                  <a:lnTo>
                    <a:pt x="293" y="110"/>
                  </a:lnTo>
                  <a:lnTo>
                    <a:pt x="303" y="124"/>
                  </a:lnTo>
                  <a:lnTo>
                    <a:pt x="312" y="137"/>
                  </a:lnTo>
                  <a:lnTo>
                    <a:pt x="320" y="152"/>
                  </a:lnTo>
                  <a:lnTo>
                    <a:pt x="329" y="168"/>
                  </a:lnTo>
                  <a:lnTo>
                    <a:pt x="336" y="184"/>
                  </a:lnTo>
                  <a:lnTo>
                    <a:pt x="342" y="202"/>
                  </a:lnTo>
                  <a:lnTo>
                    <a:pt x="347" y="221"/>
                  </a:lnTo>
                  <a:lnTo>
                    <a:pt x="351" y="241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78"/>
            <p:cNvSpPr>
              <a:spLocks/>
            </p:cNvSpPr>
            <p:nvPr/>
          </p:nvSpPr>
          <p:spPr bwMode="auto">
            <a:xfrm>
              <a:off x="2427288" y="4738688"/>
              <a:ext cx="36513" cy="149225"/>
            </a:xfrm>
            <a:custGeom>
              <a:avLst/>
              <a:gdLst>
                <a:gd name="T0" fmla="*/ 278 w 340"/>
                <a:gd name="T1" fmla="*/ 5 h 1422"/>
                <a:gd name="T2" fmla="*/ 263 w 340"/>
                <a:gd name="T3" fmla="*/ 41 h 1422"/>
                <a:gd name="T4" fmla="*/ 235 w 340"/>
                <a:gd name="T5" fmla="*/ 107 h 1422"/>
                <a:gd name="T6" fmla="*/ 203 w 340"/>
                <a:gd name="T7" fmla="*/ 198 h 1422"/>
                <a:gd name="T8" fmla="*/ 169 w 340"/>
                <a:gd name="T9" fmla="*/ 307 h 1422"/>
                <a:gd name="T10" fmla="*/ 147 w 340"/>
                <a:gd name="T11" fmla="*/ 397 h 1422"/>
                <a:gd name="T12" fmla="*/ 133 w 340"/>
                <a:gd name="T13" fmla="*/ 459 h 1422"/>
                <a:gd name="T14" fmla="*/ 124 w 340"/>
                <a:gd name="T15" fmla="*/ 522 h 1422"/>
                <a:gd name="T16" fmla="*/ 117 w 340"/>
                <a:gd name="T17" fmla="*/ 586 h 1422"/>
                <a:gd name="T18" fmla="*/ 115 w 340"/>
                <a:gd name="T19" fmla="*/ 649 h 1422"/>
                <a:gd name="T20" fmla="*/ 117 w 340"/>
                <a:gd name="T21" fmla="*/ 710 h 1422"/>
                <a:gd name="T22" fmla="*/ 124 w 340"/>
                <a:gd name="T23" fmla="*/ 771 h 1422"/>
                <a:gd name="T24" fmla="*/ 135 w 340"/>
                <a:gd name="T25" fmla="*/ 830 h 1422"/>
                <a:gd name="T26" fmla="*/ 148 w 340"/>
                <a:gd name="T27" fmla="*/ 888 h 1422"/>
                <a:gd name="T28" fmla="*/ 163 w 340"/>
                <a:gd name="T29" fmla="*/ 943 h 1422"/>
                <a:gd name="T30" fmla="*/ 189 w 340"/>
                <a:gd name="T31" fmla="*/ 1022 h 1422"/>
                <a:gd name="T32" fmla="*/ 226 w 340"/>
                <a:gd name="T33" fmla="*/ 1119 h 1422"/>
                <a:gd name="T34" fmla="*/ 264 w 340"/>
                <a:gd name="T35" fmla="*/ 1202 h 1422"/>
                <a:gd name="T36" fmla="*/ 297 w 340"/>
                <a:gd name="T37" fmla="*/ 1267 h 1422"/>
                <a:gd name="T38" fmla="*/ 333 w 340"/>
                <a:gd name="T39" fmla="*/ 1329 h 1422"/>
                <a:gd name="T40" fmla="*/ 281 w 340"/>
                <a:gd name="T41" fmla="*/ 1422 h 1422"/>
                <a:gd name="T42" fmla="*/ 236 w 340"/>
                <a:gd name="T43" fmla="*/ 1356 h 1422"/>
                <a:gd name="T44" fmla="*/ 191 w 340"/>
                <a:gd name="T45" fmla="*/ 1281 h 1422"/>
                <a:gd name="T46" fmla="*/ 141 w 340"/>
                <a:gd name="T47" fmla="*/ 1189 h 1422"/>
                <a:gd name="T48" fmla="*/ 89 w 340"/>
                <a:gd name="T49" fmla="*/ 1084 h 1422"/>
                <a:gd name="T50" fmla="*/ 65 w 340"/>
                <a:gd name="T51" fmla="*/ 1029 h 1422"/>
                <a:gd name="T52" fmla="*/ 44 w 340"/>
                <a:gd name="T53" fmla="*/ 974 h 1422"/>
                <a:gd name="T54" fmla="*/ 26 w 340"/>
                <a:gd name="T55" fmla="*/ 918 h 1422"/>
                <a:gd name="T56" fmla="*/ 12 w 340"/>
                <a:gd name="T57" fmla="*/ 864 h 1422"/>
                <a:gd name="T58" fmla="*/ 3 w 340"/>
                <a:gd name="T59" fmla="*/ 811 h 1422"/>
                <a:gd name="T60" fmla="*/ 0 w 340"/>
                <a:gd name="T61" fmla="*/ 761 h 1422"/>
                <a:gd name="T62" fmla="*/ 3 w 340"/>
                <a:gd name="T63" fmla="*/ 709 h 1422"/>
                <a:gd name="T64" fmla="*/ 12 w 340"/>
                <a:gd name="T65" fmla="*/ 653 h 1422"/>
                <a:gd name="T66" fmla="*/ 26 w 340"/>
                <a:gd name="T67" fmla="*/ 594 h 1422"/>
                <a:gd name="T68" fmla="*/ 44 w 340"/>
                <a:gd name="T69" fmla="*/ 532 h 1422"/>
                <a:gd name="T70" fmla="*/ 65 w 340"/>
                <a:gd name="T71" fmla="*/ 469 h 1422"/>
                <a:gd name="T72" fmla="*/ 89 w 340"/>
                <a:gd name="T73" fmla="*/ 406 h 1422"/>
                <a:gd name="T74" fmla="*/ 141 w 340"/>
                <a:gd name="T75" fmla="*/ 282 h 1422"/>
                <a:gd name="T76" fmla="*/ 191 w 340"/>
                <a:gd name="T77" fmla="*/ 172 h 1422"/>
                <a:gd name="T78" fmla="*/ 236 w 340"/>
                <a:gd name="T79" fmla="*/ 83 h 1422"/>
                <a:gd name="T80" fmla="*/ 269 w 340"/>
                <a:gd name="T81" fmla="*/ 21 h 1422"/>
                <a:gd name="T82" fmla="*/ 281 w 340"/>
                <a:gd name="T83" fmla="*/ 0 h 1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0" h="1422">
                  <a:moveTo>
                    <a:pt x="281" y="0"/>
                  </a:moveTo>
                  <a:lnTo>
                    <a:pt x="278" y="5"/>
                  </a:lnTo>
                  <a:lnTo>
                    <a:pt x="272" y="18"/>
                  </a:lnTo>
                  <a:lnTo>
                    <a:pt x="263" y="41"/>
                  </a:lnTo>
                  <a:lnTo>
                    <a:pt x="250" y="70"/>
                  </a:lnTo>
                  <a:lnTo>
                    <a:pt x="235" y="107"/>
                  </a:lnTo>
                  <a:lnTo>
                    <a:pt x="219" y="150"/>
                  </a:lnTo>
                  <a:lnTo>
                    <a:pt x="203" y="198"/>
                  </a:lnTo>
                  <a:lnTo>
                    <a:pt x="185" y="251"/>
                  </a:lnTo>
                  <a:lnTo>
                    <a:pt x="169" y="307"/>
                  </a:lnTo>
                  <a:lnTo>
                    <a:pt x="154" y="366"/>
                  </a:lnTo>
                  <a:lnTo>
                    <a:pt x="147" y="397"/>
                  </a:lnTo>
                  <a:lnTo>
                    <a:pt x="139" y="427"/>
                  </a:lnTo>
                  <a:lnTo>
                    <a:pt x="133" y="459"/>
                  </a:lnTo>
                  <a:lnTo>
                    <a:pt x="128" y="490"/>
                  </a:lnTo>
                  <a:lnTo>
                    <a:pt x="124" y="522"/>
                  </a:lnTo>
                  <a:lnTo>
                    <a:pt x="120" y="553"/>
                  </a:lnTo>
                  <a:lnTo>
                    <a:pt x="117" y="586"/>
                  </a:lnTo>
                  <a:lnTo>
                    <a:pt x="116" y="618"/>
                  </a:lnTo>
                  <a:lnTo>
                    <a:pt x="115" y="649"/>
                  </a:lnTo>
                  <a:lnTo>
                    <a:pt x="115" y="680"/>
                  </a:lnTo>
                  <a:lnTo>
                    <a:pt x="117" y="710"/>
                  </a:lnTo>
                  <a:lnTo>
                    <a:pt x="120" y="741"/>
                  </a:lnTo>
                  <a:lnTo>
                    <a:pt x="124" y="771"/>
                  </a:lnTo>
                  <a:lnTo>
                    <a:pt x="129" y="801"/>
                  </a:lnTo>
                  <a:lnTo>
                    <a:pt x="135" y="830"/>
                  </a:lnTo>
                  <a:lnTo>
                    <a:pt x="142" y="859"/>
                  </a:lnTo>
                  <a:lnTo>
                    <a:pt x="148" y="888"/>
                  </a:lnTo>
                  <a:lnTo>
                    <a:pt x="156" y="915"/>
                  </a:lnTo>
                  <a:lnTo>
                    <a:pt x="163" y="943"/>
                  </a:lnTo>
                  <a:lnTo>
                    <a:pt x="172" y="970"/>
                  </a:lnTo>
                  <a:lnTo>
                    <a:pt x="189" y="1022"/>
                  </a:lnTo>
                  <a:lnTo>
                    <a:pt x="208" y="1072"/>
                  </a:lnTo>
                  <a:lnTo>
                    <a:pt x="226" y="1119"/>
                  </a:lnTo>
                  <a:lnTo>
                    <a:pt x="245" y="1162"/>
                  </a:lnTo>
                  <a:lnTo>
                    <a:pt x="264" y="1202"/>
                  </a:lnTo>
                  <a:lnTo>
                    <a:pt x="281" y="1236"/>
                  </a:lnTo>
                  <a:lnTo>
                    <a:pt x="297" y="1267"/>
                  </a:lnTo>
                  <a:lnTo>
                    <a:pt x="312" y="1293"/>
                  </a:lnTo>
                  <a:lnTo>
                    <a:pt x="333" y="1329"/>
                  </a:lnTo>
                  <a:lnTo>
                    <a:pt x="340" y="1342"/>
                  </a:lnTo>
                  <a:lnTo>
                    <a:pt x="281" y="1422"/>
                  </a:lnTo>
                  <a:lnTo>
                    <a:pt x="269" y="1404"/>
                  </a:lnTo>
                  <a:lnTo>
                    <a:pt x="236" y="1356"/>
                  </a:lnTo>
                  <a:lnTo>
                    <a:pt x="216" y="1321"/>
                  </a:lnTo>
                  <a:lnTo>
                    <a:pt x="191" y="1281"/>
                  </a:lnTo>
                  <a:lnTo>
                    <a:pt x="166" y="1237"/>
                  </a:lnTo>
                  <a:lnTo>
                    <a:pt x="141" y="1189"/>
                  </a:lnTo>
                  <a:lnTo>
                    <a:pt x="114" y="1137"/>
                  </a:lnTo>
                  <a:lnTo>
                    <a:pt x="89" y="1084"/>
                  </a:lnTo>
                  <a:lnTo>
                    <a:pt x="76" y="1057"/>
                  </a:lnTo>
                  <a:lnTo>
                    <a:pt x="65" y="1029"/>
                  </a:lnTo>
                  <a:lnTo>
                    <a:pt x="54" y="1002"/>
                  </a:lnTo>
                  <a:lnTo>
                    <a:pt x="44" y="974"/>
                  </a:lnTo>
                  <a:lnTo>
                    <a:pt x="35" y="946"/>
                  </a:lnTo>
                  <a:lnTo>
                    <a:pt x="26" y="918"/>
                  </a:lnTo>
                  <a:lnTo>
                    <a:pt x="18" y="891"/>
                  </a:lnTo>
                  <a:lnTo>
                    <a:pt x="12" y="864"/>
                  </a:lnTo>
                  <a:lnTo>
                    <a:pt x="7" y="838"/>
                  </a:lnTo>
                  <a:lnTo>
                    <a:pt x="3" y="811"/>
                  </a:lnTo>
                  <a:lnTo>
                    <a:pt x="1" y="786"/>
                  </a:lnTo>
                  <a:lnTo>
                    <a:pt x="0" y="761"/>
                  </a:lnTo>
                  <a:lnTo>
                    <a:pt x="1" y="736"/>
                  </a:lnTo>
                  <a:lnTo>
                    <a:pt x="3" y="709"/>
                  </a:lnTo>
                  <a:lnTo>
                    <a:pt x="7" y="682"/>
                  </a:lnTo>
                  <a:lnTo>
                    <a:pt x="12" y="653"/>
                  </a:lnTo>
                  <a:lnTo>
                    <a:pt x="18" y="624"/>
                  </a:lnTo>
                  <a:lnTo>
                    <a:pt x="26" y="594"/>
                  </a:lnTo>
                  <a:lnTo>
                    <a:pt x="35" y="564"/>
                  </a:lnTo>
                  <a:lnTo>
                    <a:pt x="44" y="532"/>
                  </a:lnTo>
                  <a:lnTo>
                    <a:pt x="54" y="500"/>
                  </a:lnTo>
                  <a:lnTo>
                    <a:pt x="65" y="469"/>
                  </a:lnTo>
                  <a:lnTo>
                    <a:pt x="76" y="437"/>
                  </a:lnTo>
                  <a:lnTo>
                    <a:pt x="89" y="406"/>
                  </a:lnTo>
                  <a:lnTo>
                    <a:pt x="114" y="344"/>
                  </a:lnTo>
                  <a:lnTo>
                    <a:pt x="141" y="282"/>
                  </a:lnTo>
                  <a:lnTo>
                    <a:pt x="166" y="225"/>
                  </a:lnTo>
                  <a:lnTo>
                    <a:pt x="191" y="172"/>
                  </a:lnTo>
                  <a:lnTo>
                    <a:pt x="216" y="124"/>
                  </a:lnTo>
                  <a:lnTo>
                    <a:pt x="236" y="83"/>
                  </a:lnTo>
                  <a:lnTo>
                    <a:pt x="255" y="48"/>
                  </a:lnTo>
                  <a:lnTo>
                    <a:pt x="269" y="21"/>
                  </a:lnTo>
                  <a:lnTo>
                    <a:pt x="277" y="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79"/>
            <p:cNvSpPr>
              <a:spLocks/>
            </p:cNvSpPr>
            <p:nvPr/>
          </p:nvSpPr>
          <p:spPr bwMode="auto">
            <a:xfrm>
              <a:off x="2363788" y="4691063"/>
              <a:ext cx="88900" cy="117475"/>
            </a:xfrm>
            <a:custGeom>
              <a:avLst/>
              <a:gdLst>
                <a:gd name="T0" fmla="*/ 835 w 842"/>
                <a:gd name="T1" fmla="*/ 136 h 1120"/>
                <a:gd name="T2" fmla="*/ 810 w 842"/>
                <a:gd name="T3" fmla="*/ 275 h 1120"/>
                <a:gd name="T4" fmla="*/ 760 w 842"/>
                <a:gd name="T5" fmla="*/ 484 h 1120"/>
                <a:gd name="T6" fmla="*/ 726 w 842"/>
                <a:gd name="T7" fmla="*/ 600 h 1120"/>
                <a:gd name="T8" fmla="*/ 685 w 842"/>
                <a:gd name="T9" fmla="*/ 715 h 1120"/>
                <a:gd name="T10" fmla="*/ 638 w 842"/>
                <a:gd name="T11" fmla="*/ 826 h 1120"/>
                <a:gd name="T12" fmla="*/ 584 w 842"/>
                <a:gd name="T13" fmla="*/ 924 h 1120"/>
                <a:gd name="T14" fmla="*/ 522 w 842"/>
                <a:gd name="T15" fmla="*/ 1005 h 1120"/>
                <a:gd name="T16" fmla="*/ 454 w 842"/>
                <a:gd name="T17" fmla="*/ 1063 h 1120"/>
                <a:gd name="T18" fmla="*/ 387 w 842"/>
                <a:gd name="T19" fmla="*/ 1099 h 1120"/>
                <a:gd name="T20" fmla="*/ 321 w 842"/>
                <a:gd name="T21" fmla="*/ 1117 h 1120"/>
                <a:gd name="T22" fmla="*/ 256 w 842"/>
                <a:gd name="T23" fmla="*/ 1120 h 1120"/>
                <a:gd name="T24" fmla="*/ 196 w 842"/>
                <a:gd name="T25" fmla="*/ 1111 h 1120"/>
                <a:gd name="T26" fmla="*/ 142 w 842"/>
                <a:gd name="T27" fmla="*/ 1093 h 1120"/>
                <a:gd name="T28" fmla="*/ 94 w 842"/>
                <a:gd name="T29" fmla="*/ 1072 h 1120"/>
                <a:gd name="T30" fmla="*/ 11 w 842"/>
                <a:gd name="T31" fmla="*/ 1017 h 1120"/>
                <a:gd name="T32" fmla="*/ 5 w 842"/>
                <a:gd name="T33" fmla="*/ 992 h 1120"/>
                <a:gd name="T34" fmla="*/ 21 w 842"/>
                <a:gd name="T35" fmla="*/ 970 h 1120"/>
                <a:gd name="T36" fmla="*/ 53 w 842"/>
                <a:gd name="T37" fmla="*/ 949 h 1120"/>
                <a:gd name="T38" fmla="*/ 75 w 842"/>
                <a:gd name="T39" fmla="*/ 941 h 1120"/>
                <a:gd name="T40" fmla="*/ 104 w 842"/>
                <a:gd name="T41" fmla="*/ 937 h 1120"/>
                <a:gd name="T42" fmla="*/ 138 w 842"/>
                <a:gd name="T43" fmla="*/ 939 h 1120"/>
                <a:gd name="T44" fmla="*/ 180 w 842"/>
                <a:gd name="T45" fmla="*/ 946 h 1120"/>
                <a:gd name="T46" fmla="*/ 225 w 842"/>
                <a:gd name="T47" fmla="*/ 954 h 1120"/>
                <a:gd name="T48" fmla="*/ 269 w 842"/>
                <a:gd name="T49" fmla="*/ 951 h 1120"/>
                <a:gd name="T50" fmla="*/ 313 w 842"/>
                <a:gd name="T51" fmla="*/ 940 h 1120"/>
                <a:gd name="T52" fmla="*/ 354 w 842"/>
                <a:gd name="T53" fmla="*/ 922 h 1120"/>
                <a:gd name="T54" fmla="*/ 395 w 842"/>
                <a:gd name="T55" fmla="*/ 897 h 1120"/>
                <a:gd name="T56" fmla="*/ 432 w 842"/>
                <a:gd name="T57" fmla="*/ 865 h 1120"/>
                <a:gd name="T58" fmla="*/ 466 w 842"/>
                <a:gd name="T59" fmla="*/ 826 h 1120"/>
                <a:gd name="T60" fmla="*/ 498 w 842"/>
                <a:gd name="T61" fmla="*/ 783 h 1120"/>
                <a:gd name="T62" fmla="*/ 524 w 842"/>
                <a:gd name="T63" fmla="*/ 736 h 1120"/>
                <a:gd name="T64" fmla="*/ 548 w 842"/>
                <a:gd name="T65" fmla="*/ 684 h 1120"/>
                <a:gd name="T66" fmla="*/ 583 w 842"/>
                <a:gd name="T67" fmla="*/ 567 h 1120"/>
                <a:gd name="T68" fmla="*/ 643 w 842"/>
                <a:gd name="T69" fmla="*/ 321 h 1120"/>
                <a:gd name="T70" fmla="*/ 677 w 842"/>
                <a:gd name="T71" fmla="*/ 159 h 1120"/>
                <a:gd name="T72" fmla="*/ 708 w 842"/>
                <a:gd name="T73" fmla="*/ 103 h 1120"/>
                <a:gd name="T74" fmla="*/ 752 w 842"/>
                <a:gd name="T75" fmla="*/ 46 h 1120"/>
                <a:gd name="T76" fmla="*/ 783 w 842"/>
                <a:gd name="T77" fmla="*/ 14 h 1120"/>
                <a:gd name="T78" fmla="*/ 806 w 842"/>
                <a:gd name="T79" fmla="*/ 1 h 1120"/>
                <a:gd name="T80" fmla="*/ 824 w 842"/>
                <a:gd name="T81" fmla="*/ 2 h 1120"/>
                <a:gd name="T82" fmla="*/ 836 w 842"/>
                <a:gd name="T83" fmla="*/ 21 h 1120"/>
                <a:gd name="T84" fmla="*/ 842 w 842"/>
                <a:gd name="T85" fmla="*/ 63 h 1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42" h="1120">
                  <a:moveTo>
                    <a:pt x="840" y="106"/>
                  </a:moveTo>
                  <a:lnTo>
                    <a:pt x="839" y="114"/>
                  </a:lnTo>
                  <a:lnTo>
                    <a:pt x="835" y="136"/>
                  </a:lnTo>
                  <a:lnTo>
                    <a:pt x="829" y="172"/>
                  </a:lnTo>
                  <a:lnTo>
                    <a:pt x="821" y="219"/>
                  </a:lnTo>
                  <a:lnTo>
                    <a:pt x="810" y="275"/>
                  </a:lnTo>
                  <a:lnTo>
                    <a:pt x="797" y="339"/>
                  </a:lnTo>
                  <a:lnTo>
                    <a:pt x="779" y="409"/>
                  </a:lnTo>
                  <a:lnTo>
                    <a:pt x="760" y="484"/>
                  </a:lnTo>
                  <a:lnTo>
                    <a:pt x="750" y="522"/>
                  </a:lnTo>
                  <a:lnTo>
                    <a:pt x="738" y="560"/>
                  </a:lnTo>
                  <a:lnTo>
                    <a:pt x="726" y="600"/>
                  </a:lnTo>
                  <a:lnTo>
                    <a:pt x="713" y="639"/>
                  </a:lnTo>
                  <a:lnTo>
                    <a:pt x="700" y="677"/>
                  </a:lnTo>
                  <a:lnTo>
                    <a:pt x="685" y="715"/>
                  </a:lnTo>
                  <a:lnTo>
                    <a:pt x="670" y="753"/>
                  </a:lnTo>
                  <a:lnTo>
                    <a:pt x="655" y="790"/>
                  </a:lnTo>
                  <a:lnTo>
                    <a:pt x="638" y="826"/>
                  </a:lnTo>
                  <a:lnTo>
                    <a:pt x="620" y="860"/>
                  </a:lnTo>
                  <a:lnTo>
                    <a:pt x="602" y="894"/>
                  </a:lnTo>
                  <a:lnTo>
                    <a:pt x="584" y="924"/>
                  </a:lnTo>
                  <a:lnTo>
                    <a:pt x="564" y="954"/>
                  </a:lnTo>
                  <a:lnTo>
                    <a:pt x="543" y="980"/>
                  </a:lnTo>
                  <a:lnTo>
                    <a:pt x="522" y="1005"/>
                  </a:lnTo>
                  <a:lnTo>
                    <a:pt x="500" y="1027"/>
                  </a:lnTo>
                  <a:lnTo>
                    <a:pt x="478" y="1046"/>
                  </a:lnTo>
                  <a:lnTo>
                    <a:pt x="454" y="1063"/>
                  </a:lnTo>
                  <a:lnTo>
                    <a:pt x="432" y="1077"/>
                  </a:lnTo>
                  <a:lnTo>
                    <a:pt x="409" y="1089"/>
                  </a:lnTo>
                  <a:lnTo>
                    <a:pt x="387" y="1099"/>
                  </a:lnTo>
                  <a:lnTo>
                    <a:pt x="364" y="1107"/>
                  </a:lnTo>
                  <a:lnTo>
                    <a:pt x="342" y="1113"/>
                  </a:lnTo>
                  <a:lnTo>
                    <a:pt x="321" y="1117"/>
                  </a:lnTo>
                  <a:lnTo>
                    <a:pt x="298" y="1119"/>
                  </a:lnTo>
                  <a:lnTo>
                    <a:pt x="278" y="1120"/>
                  </a:lnTo>
                  <a:lnTo>
                    <a:pt x="256" y="1120"/>
                  </a:lnTo>
                  <a:lnTo>
                    <a:pt x="236" y="1118"/>
                  </a:lnTo>
                  <a:lnTo>
                    <a:pt x="216" y="1115"/>
                  </a:lnTo>
                  <a:lnTo>
                    <a:pt x="196" y="1111"/>
                  </a:lnTo>
                  <a:lnTo>
                    <a:pt x="178" y="1105"/>
                  </a:lnTo>
                  <a:lnTo>
                    <a:pt x="160" y="1099"/>
                  </a:lnTo>
                  <a:lnTo>
                    <a:pt x="142" y="1093"/>
                  </a:lnTo>
                  <a:lnTo>
                    <a:pt x="125" y="1086"/>
                  </a:lnTo>
                  <a:lnTo>
                    <a:pt x="110" y="1079"/>
                  </a:lnTo>
                  <a:lnTo>
                    <a:pt x="94" y="1072"/>
                  </a:lnTo>
                  <a:lnTo>
                    <a:pt x="67" y="1056"/>
                  </a:lnTo>
                  <a:lnTo>
                    <a:pt x="43" y="1041"/>
                  </a:lnTo>
                  <a:lnTo>
                    <a:pt x="11" y="1017"/>
                  </a:lnTo>
                  <a:lnTo>
                    <a:pt x="0" y="1007"/>
                  </a:lnTo>
                  <a:lnTo>
                    <a:pt x="1" y="1003"/>
                  </a:lnTo>
                  <a:lnTo>
                    <a:pt x="5" y="992"/>
                  </a:lnTo>
                  <a:lnTo>
                    <a:pt x="9" y="985"/>
                  </a:lnTo>
                  <a:lnTo>
                    <a:pt x="14" y="977"/>
                  </a:lnTo>
                  <a:lnTo>
                    <a:pt x="21" y="970"/>
                  </a:lnTo>
                  <a:lnTo>
                    <a:pt x="29" y="962"/>
                  </a:lnTo>
                  <a:lnTo>
                    <a:pt x="39" y="955"/>
                  </a:lnTo>
                  <a:lnTo>
                    <a:pt x="53" y="949"/>
                  </a:lnTo>
                  <a:lnTo>
                    <a:pt x="59" y="945"/>
                  </a:lnTo>
                  <a:lnTo>
                    <a:pt x="67" y="943"/>
                  </a:lnTo>
                  <a:lnTo>
                    <a:pt x="75" y="941"/>
                  </a:lnTo>
                  <a:lnTo>
                    <a:pt x="84" y="939"/>
                  </a:lnTo>
                  <a:lnTo>
                    <a:pt x="93" y="938"/>
                  </a:lnTo>
                  <a:lnTo>
                    <a:pt x="104" y="937"/>
                  </a:lnTo>
                  <a:lnTo>
                    <a:pt x="115" y="937"/>
                  </a:lnTo>
                  <a:lnTo>
                    <a:pt x="126" y="937"/>
                  </a:lnTo>
                  <a:lnTo>
                    <a:pt x="138" y="939"/>
                  </a:lnTo>
                  <a:lnTo>
                    <a:pt x="151" y="940"/>
                  </a:lnTo>
                  <a:lnTo>
                    <a:pt x="165" y="943"/>
                  </a:lnTo>
                  <a:lnTo>
                    <a:pt x="180" y="946"/>
                  </a:lnTo>
                  <a:lnTo>
                    <a:pt x="194" y="950"/>
                  </a:lnTo>
                  <a:lnTo>
                    <a:pt x="210" y="952"/>
                  </a:lnTo>
                  <a:lnTo>
                    <a:pt x="225" y="954"/>
                  </a:lnTo>
                  <a:lnTo>
                    <a:pt x="239" y="954"/>
                  </a:lnTo>
                  <a:lnTo>
                    <a:pt x="254" y="953"/>
                  </a:lnTo>
                  <a:lnTo>
                    <a:pt x="269" y="951"/>
                  </a:lnTo>
                  <a:lnTo>
                    <a:pt x="284" y="949"/>
                  </a:lnTo>
                  <a:lnTo>
                    <a:pt x="298" y="944"/>
                  </a:lnTo>
                  <a:lnTo>
                    <a:pt x="313" y="940"/>
                  </a:lnTo>
                  <a:lnTo>
                    <a:pt x="327" y="935"/>
                  </a:lnTo>
                  <a:lnTo>
                    <a:pt x="341" y="929"/>
                  </a:lnTo>
                  <a:lnTo>
                    <a:pt x="354" y="922"/>
                  </a:lnTo>
                  <a:lnTo>
                    <a:pt x="369" y="914"/>
                  </a:lnTo>
                  <a:lnTo>
                    <a:pt x="382" y="906"/>
                  </a:lnTo>
                  <a:lnTo>
                    <a:pt x="395" y="897"/>
                  </a:lnTo>
                  <a:lnTo>
                    <a:pt x="407" y="886"/>
                  </a:lnTo>
                  <a:lnTo>
                    <a:pt x="420" y="876"/>
                  </a:lnTo>
                  <a:lnTo>
                    <a:pt x="432" y="865"/>
                  </a:lnTo>
                  <a:lnTo>
                    <a:pt x="444" y="853"/>
                  </a:lnTo>
                  <a:lnTo>
                    <a:pt x="455" y="839"/>
                  </a:lnTo>
                  <a:lnTo>
                    <a:pt x="466" y="826"/>
                  </a:lnTo>
                  <a:lnTo>
                    <a:pt x="478" y="813"/>
                  </a:lnTo>
                  <a:lnTo>
                    <a:pt x="488" y="799"/>
                  </a:lnTo>
                  <a:lnTo>
                    <a:pt x="498" y="783"/>
                  </a:lnTo>
                  <a:lnTo>
                    <a:pt x="507" y="768"/>
                  </a:lnTo>
                  <a:lnTo>
                    <a:pt x="516" y="752"/>
                  </a:lnTo>
                  <a:lnTo>
                    <a:pt x="524" y="736"/>
                  </a:lnTo>
                  <a:lnTo>
                    <a:pt x="533" y="718"/>
                  </a:lnTo>
                  <a:lnTo>
                    <a:pt x="541" y="701"/>
                  </a:lnTo>
                  <a:lnTo>
                    <a:pt x="548" y="684"/>
                  </a:lnTo>
                  <a:lnTo>
                    <a:pt x="554" y="665"/>
                  </a:lnTo>
                  <a:lnTo>
                    <a:pt x="560" y="647"/>
                  </a:lnTo>
                  <a:lnTo>
                    <a:pt x="583" y="567"/>
                  </a:lnTo>
                  <a:lnTo>
                    <a:pt x="604" y="484"/>
                  </a:lnTo>
                  <a:lnTo>
                    <a:pt x="624" y="400"/>
                  </a:lnTo>
                  <a:lnTo>
                    <a:pt x="643" y="321"/>
                  </a:lnTo>
                  <a:lnTo>
                    <a:pt x="658" y="251"/>
                  </a:lnTo>
                  <a:lnTo>
                    <a:pt x="670" y="195"/>
                  </a:lnTo>
                  <a:lnTo>
                    <a:pt x="677" y="159"/>
                  </a:lnTo>
                  <a:lnTo>
                    <a:pt x="680" y="145"/>
                  </a:lnTo>
                  <a:lnTo>
                    <a:pt x="688" y="133"/>
                  </a:lnTo>
                  <a:lnTo>
                    <a:pt x="708" y="103"/>
                  </a:lnTo>
                  <a:lnTo>
                    <a:pt x="721" y="84"/>
                  </a:lnTo>
                  <a:lnTo>
                    <a:pt x="736" y="64"/>
                  </a:lnTo>
                  <a:lnTo>
                    <a:pt x="752" y="46"/>
                  </a:lnTo>
                  <a:lnTo>
                    <a:pt x="768" y="28"/>
                  </a:lnTo>
                  <a:lnTo>
                    <a:pt x="776" y="20"/>
                  </a:lnTo>
                  <a:lnTo>
                    <a:pt x="783" y="14"/>
                  </a:lnTo>
                  <a:lnTo>
                    <a:pt x="791" y="8"/>
                  </a:lnTo>
                  <a:lnTo>
                    <a:pt x="799" y="4"/>
                  </a:lnTo>
                  <a:lnTo>
                    <a:pt x="806" y="1"/>
                  </a:lnTo>
                  <a:lnTo>
                    <a:pt x="812" y="0"/>
                  </a:lnTo>
                  <a:lnTo>
                    <a:pt x="818" y="0"/>
                  </a:lnTo>
                  <a:lnTo>
                    <a:pt x="824" y="2"/>
                  </a:lnTo>
                  <a:lnTo>
                    <a:pt x="829" y="7"/>
                  </a:lnTo>
                  <a:lnTo>
                    <a:pt x="833" y="13"/>
                  </a:lnTo>
                  <a:lnTo>
                    <a:pt x="836" y="21"/>
                  </a:lnTo>
                  <a:lnTo>
                    <a:pt x="839" y="32"/>
                  </a:lnTo>
                  <a:lnTo>
                    <a:pt x="841" y="47"/>
                  </a:lnTo>
                  <a:lnTo>
                    <a:pt x="842" y="63"/>
                  </a:lnTo>
                  <a:lnTo>
                    <a:pt x="841" y="83"/>
                  </a:lnTo>
                  <a:lnTo>
                    <a:pt x="840" y="106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80"/>
            <p:cNvSpPr>
              <a:spLocks/>
            </p:cNvSpPr>
            <p:nvPr/>
          </p:nvSpPr>
          <p:spPr bwMode="auto">
            <a:xfrm>
              <a:off x="2344738" y="4532313"/>
              <a:ext cx="125413" cy="184150"/>
            </a:xfrm>
            <a:custGeom>
              <a:avLst/>
              <a:gdLst>
                <a:gd name="T0" fmla="*/ 1100 w 1193"/>
                <a:gd name="T1" fmla="*/ 1600 h 1742"/>
                <a:gd name="T2" fmla="*/ 1083 w 1193"/>
                <a:gd name="T3" fmla="*/ 1587 h 1742"/>
                <a:gd name="T4" fmla="*/ 1025 w 1193"/>
                <a:gd name="T5" fmla="*/ 1544 h 1742"/>
                <a:gd name="T6" fmla="*/ 933 w 1193"/>
                <a:gd name="T7" fmla="*/ 1468 h 1742"/>
                <a:gd name="T8" fmla="*/ 856 w 1193"/>
                <a:gd name="T9" fmla="*/ 1403 h 1742"/>
                <a:gd name="T10" fmla="*/ 773 w 1193"/>
                <a:gd name="T11" fmla="*/ 1328 h 1742"/>
                <a:gd name="T12" fmla="*/ 685 w 1193"/>
                <a:gd name="T13" fmla="*/ 1244 h 1742"/>
                <a:gd name="T14" fmla="*/ 594 w 1193"/>
                <a:gd name="T15" fmla="*/ 1151 h 1742"/>
                <a:gd name="T16" fmla="*/ 505 w 1193"/>
                <a:gd name="T17" fmla="*/ 1052 h 1742"/>
                <a:gd name="T18" fmla="*/ 435 w 1193"/>
                <a:gd name="T19" fmla="*/ 968 h 1742"/>
                <a:gd name="T20" fmla="*/ 387 w 1193"/>
                <a:gd name="T21" fmla="*/ 897 h 1742"/>
                <a:gd name="T22" fmla="*/ 342 w 1193"/>
                <a:gd name="T23" fmla="*/ 821 h 1742"/>
                <a:gd name="T24" fmla="*/ 302 w 1193"/>
                <a:gd name="T25" fmla="*/ 742 h 1742"/>
                <a:gd name="T26" fmla="*/ 265 w 1193"/>
                <a:gd name="T27" fmla="*/ 659 h 1742"/>
                <a:gd name="T28" fmla="*/ 233 w 1193"/>
                <a:gd name="T29" fmla="*/ 575 h 1742"/>
                <a:gd name="T30" fmla="*/ 203 w 1193"/>
                <a:gd name="T31" fmla="*/ 493 h 1742"/>
                <a:gd name="T32" fmla="*/ 177 w 1193"/>
                <a:gd name="T33" fmla="*/ 411 h 1742"/>
                <a:gd name="T34" fmla="*/ 144 w 1193"/>
                <a:gd name="T35" fmla="*/ 296 h 1742"/>
                <a:gd name="T36" fmla="*/ 112 w 1193"/>
                <a:gd name="T37" fmla="*/ 163 h 1742"/>
                <a:gd name="T38" fmla="*/ 91 w 1193"/>
                <a:gd name="T39" fmla="*/ 63 h 1742"/>
                <a:gd name="T40" fmla="*/ 82 w 1193"/>
                <a:gd name="T41" fmla="*/ 7 h 1742"/>
                <a:gd name="T42" fmla="*/ 77 w 1193"/>
                <a:gd name="T43" fmla="*/ 0 h 1742"/>
                <a:gd name="T44" fmla="*/ 61 w 1193"/>
                <a:gd name="T45" fmla="*/ 8 h 1742"/>
                <a:gd name="T46" fmla="*/ 47 w 1193"/>
                <a:gd name="T47" fmla="*/ 21 h 1742"/>
                <a:gd name="T48" fmla="*/ 33 w 1193"/>
                <a:gd name="T49" fmla="*/ 45 h 1742"/>
                <a:gd name="T50" fmla="*/ 19 w 1193"/>
                <a:gd name="T51" fmla="*/ 84 h 1742"/>
                <a:gd name="T52" fmla="*/ 7 w 1193"/>
                <a:gd name="T53" fmla="*/ 139 h 1742"/>
                <a:gd name="T54" fmla="*/ 1 w 1193"/>
                <a:gd name="T55" fmla="*/ 214 h 1742"/>
                <a:gd name="T56" fmla="*/ 0 w 1193"/>
                <a:gd name="T57" fmla="*/ 284 h 1742"/>
                <a:gd name="T58" fmla="*/ 5 w 1193"/>
                <a:gd name="T59" fmla="*/ 336 h 1742"/>
                <a:gd name="T60" fmla="*/ 14 w 1193"/>
                <a:gd name="T61" fmla="*/ 389 h 1742"/>
                <a:gd name="T62" fmla="*/ 27 w 1193"/>
                <a:gd name="T63" fmla="*/ 445 h 1742"/>
                <a:gd name="T64" fmla="*/ 43 w 1193"/>
                <a:gd name="T65" fmla="*/ 501 h 1742"/>
                <a:gd name="T66" fmla="*/ 63 w 1193"/>
                <a:gd name="T67" fmla="*/ 558 h 1742"/>
                <a:gd name="T68" fmla="*/ 86 w 1193"/>
                <a:gd name="T69" fmla="*/ 616 h 1742"/>
                <a:gd name="T70" fmla="*/ 111 w 1193"/>
                <a:gd name="T71" fmla="*/ 674 h 1742"/>
                <a:gd name="T72" fmla="*/ 140 w 1193"/>
                <a:gd name="T73" fmla="*/ 731 h 1742"/>
                <a:gd name="T74" fmla="*/ 169 w 1193"/>
                <a:gd name="T75" fmla="*/ 787 h 1742"/>
                <a:gd name="T76" fmla="*/ 202 w 1193"/>
                <a:gd name="T77" fmla="*/ 842 h 1742"/>
                <a:gd name="T78" fmla="*/ 236 w 1193"/>
                <a:gd name="T79" fmla="*/ 895 h 1742"/>
                <a:gd name="T80" fmla="*/ 271 w 1193"/>
                <a:gd name="T81" fmla="*/ 946 h 1742"/>
                <a:gd name="T82" fmla="*/ 307 w 1193"/>
                <a:gd name="T83" fmla="*/ 995 h 1742"/>
                <a:gd name="T84" fmla="*/ 345 w 1193"/>
                <a:gd name="T85" fmla="*/ 1040 h 1742"/>
                <a:gd name="T86" fmla="*/ 381 w 1193"/>
                <a:gd name="T87" fmla="*/ 1081 h 1742"/>
                <a:gd name="T88" fmla="*/ 443 w 1193"/>
                <a:gd name="T89" fmla="*/ 1141 h 1742"/>
                <a:gd name="T90" fmla="*/ 545 w 1193"/>
                <a:gd name="T91" fmla="*/ 1234 h 1742"/>
                <a:gd name="T92" fmla="*/ 666 w 1193"/>
                <a:gd name="T93" fmla="*/ 1338 h 1742"/>
                <a:gd name="T94" fmla="*/ 793 w 1193"/>
                <a:gd name="T95" fmla="*/ 1445 h 1742"/>
                <a:gd name="T96" fmla="*/ 916 w 1193"/>
                <a:gd name="T97" fmla="*/ 1546 h 1742"/>
                <a:gd name="T98" fmla="*/ 1025 w 1193"/>
                <a:gd name="T99" fmla="*/ 1633 h 1742"/>
                <a:gd name="T100" fmla="*/ 1109 w 1193"/>
                <a:gd name="T101" fmla="*/ 1700 h 1742"/>
                <a:gd name="T102" fmla="*/ 1155 w 1193"/>
                <a:gd name="T103" fmla="*/ 1737 h 1742"/>
                <a:gd name="T104" fmla="*/ 1166 w 1193"/>
                <a:gd name="T105" fmla="*/ 1740 h 1742"/>
                <a:gd name="T106" fmla="*/ 1180 w 1193"/>
                <a:gd name="T107" fmla="*/ 1733 h 1742"/>
                <a:gd name="T108" fmla="*/ 1189 w 1193"/>
                <a:gd name="T109" fmla="*/ 1724 h 1742"/>
                <a:gd name="T110" fmla="*/ 1193 w 1193"/>
                <a:gd name="T111" fmla="*/ 1713 h 1742"/>
                <a:gd name="T112" fmla="*/ 1192 w 1193"/>
                <a:gd name="T113" fmla="*/ 1704 h 1742"/>
                <a:gd name="T114" fmla="*/ 1189 w 1193"/>
                <a:gd name="T115" fmla="*/ 1693 h 1742"/>
                <a:gd name="T116" fmla="*/ 1182 w 1193"/>
                <a:gd name="T117" fmla="*/ 1681 h 1742"/>
                <a:gd name="T118" fmla="*/ 1166 w 1193"/>
                <a:gd name="T119" fmla="*/ 1660 h 1742"/>
                <a:gd name="T120" fmla="*/ 1128 w 1193"/>
                <a:gd name="T121" fmla="*/ 1623 h 1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93" h="1742">
                  <a:moveTo>
                    <a:pt x="1102" y="1602"/>
                  </a:moveTo>
                  <a:lnTo>
                    <a:pt x="1100" y="1600"/>
                  </a:lnTo>
                  <a:lnTo>
                    <a:pt x="1093" y="1596"/>
                  </a:lnTo>
                  <a:lnTo>
                    <a:pt x="1083" y="1587"/>
                  </a:lnTo>
                  <a:lnTo>
                    <a:pt x="1069" y="1577"/>
                  </a:lnTo>
                  <a:lnTo>
                    <a:pt x="1025" y="1544"/>
                  </a:lnTo>
                  <a:lnTo>
                    <a:pt x="966" y="1496"/>
                  </a:lnTo>
                  <a:lnTo>
                    <a:pt x="933" y="1468"/>
                  </a:lnTo>
                  <a:lnTo>
                    <a:pt x="896" y="1437"/>
                  </a:lnTo>
                  <a:lnTo>
                    <a:pt x="856" y="1403"/>
                  </a:lnTo>
                  <a:lnTo>
                    <a:pt x="816" y="1366"/>
                  </a:lnTo>
                  <a:lnTo>
                    <a:pt x="773" y="1328"/>
                  </a:lnTo>
                  <a:lnTo>
                    <a:pt x="729" y="1287"/>
                  </a:lnTo>
                  <a:lnTo>
                    <a:pt x="685" y="1244"/>
                  </a:lnTo>
                  <a:lnTo>
                    <a:pt x="639" y="1198"/>
                  </a:lnTo>
                  <a:lnTo>
                    <a:pt x="594" y="1151"/>
                  </a:lnTo>
                  <a:lnTo>
                    <a:pt x="549" y="1102"/>
                  </a:lnTo>
                  <a:lnTo>
                    <a:pt x="505" y="1052"/>
                  </a:lnTo>
                  <a:lnTo>
                    <a:pt x="461" y="1000"/>
                  </a:lnTo>
                  <a:lnTo>
                    <a:pt x="435" y="968"/>
                  </a:lnTo>
                  <a:lnTo>
                    <a:pt x="410" y="933"/>
                  </a:lnTo>
                  <a:lnTo>
                    <a:pt x="387" y="897"/>
                  </a:lnTo>
                  <a:lnTo>
                    <a:pt x="364" y="860"/>
                  </a:lnTo>
                  <a:lnTo>
                    <a:pt x="342" y="821"/>
                  </a:lnTo>
                  <a:lnTo>
                    <a:pt x="321" y="782"/>
                  </a:lnTo>
                  <a:lnTo>
                    <a:pt x="302" y="742"/>
                  </a:lnTo>
                  <a:lnTo>
                    <a:pt x="283" y="701"/>
                  </a:lnTo>
                  <a:lnTo>
                    <a:pt x="265" y="659"/>
                  </a:lnTo>
                  <a:lnTo>
                    <a:pt x="248" y="617"/>
                  </a:lnTo>
                  <a:lnTo>
                    <a:pt x="233" y="575"/>
                  </a:lnTo>
                  <a:lnTo>
                    <a:pt x="217" y="535"/>
                  </a:lnTo>
                  <a:lnTo>
                    <a:pt x="203" y="493"/>
                  </a:lnTo>
                  <a:lnTo>
                    <a:pt x="190" y="452"/>
                  </a:lnTo>
                  <a:lnTo>
                    <a:pt x="177" y="411"/>
                  </a:lnTo>
                  <a:lnTo>
                    <a:pt x="165" y="373"/>
                  </a:lnTo>
                  <a:lnTo>
                    <a:pt x="144" y="296"/>
                  </a:lnTo>
                  <a:lnTo>
                    <a:pt x="127" y="227"/>
                  </a:lnTo>
                  <a:lnTo>
                    <a:pt x="112" y="163"/>
                  </a:lnTo>
                  <a:lnTo>
                    <a:pt x="100" y="108"/>
                  </a:lnTo>
                  <a:lnTo>
                    <a:pt x="91" y="63"/>
                  </a:lnTo>
                  <a:lnTo>
                    <a:pt x="85" y="28"/>
                  </a:lnTo>
                  <a:lnTo>
                    <a:pt x="82" y="7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68" y="4"/>
                  </a:lnTo>
                  <a:lnTo>
                    <a:pt x="61" y="8"/>
                  </a:lnTo>
                  <a:lnTo>
                    <a:pt x="55" y="13"/>
                  </a:lnTo>
                  <a:lnTo>
                    <a:pt x="47" y="21"/>
                  </a:lnTo>
                  <a:lnTo>
                    <a:pt x="40" y="32"/>
                  </a:lnTo>
                  <a:lnTo>
                    <a:pt x="33" y="45"/>
                  </a:lnTo>
                  <a:lnTo>
                    <a:pt x="26" y="63"/>
                  </a:lnTo>
                  <a:lnTo>
                    <a:pt x="19" y="84"/>
                  </a:lnTo>
                  <a:lnTo>
                    <a:pt x="13" y="110"/>
                  </a:lnTo>
                  <a:lnTo>
                    <a:pt x="7" y="139"/>
                  </a:lnTo>
                  <a:lnTo>
                    <a:pt x="3" y="174"/>
                  </a:lnTo>
                  <a:lnTo>
                    <a:pt x="1" y="214"/>
                  </a:lnTo>
                  <a:lnTo>
                    <a:pt x="0" y="259"/>
                  </a:lnTo>
                  <a:lnTo>
                    <a:pt x="0" y="284"/>
                  </a:lnTo>
                  <a:lnTo>
                    <a:pt x="2" y="309"/>
                  </a:lnTo>
                  <a:lnTo>
                    <a:pt x="5" y="336"/>
                  </a:lnTo>
                  <a:lnTo>
                    <a:pt x="9" y="362"/>
                  </a:lnTo>
                  <a:lnTo>
                    <a:pt x="14" y="389"/>
                  </a:lnTo>
                  <a:lnTo>
                    <a:pt x="20" y="416"/>
                  </a:lnTo>
                  <a:lnTo>
                    <a:pt x="27" y="445"/>
                  </a:lnTo>
                  <a:lnTo>
                    <a:pt x="35" y="472"/>
                  </a:lnTo>
                  <a:lnTo>
                    <a:pt x="43" y="501"/>
                  </a:lnTo>
                  <a:lnTo>
                    <a:pt x="52" y="530"/>
                  </a:lnTo>
                  <a:lnTo>
                    <a:pt x="63" y="558"/>
                  </a:lnTo>
                  <a:lnTo>
                    <a:pt x="74" y="588"/>
                  </a:lnTo>
                  <a:lnTo>
                    <a:pt x="86" y="616"/>
                  </a:lnTo>
                  <a:lnTo>
                    <a:pt x="98" y="645"/>
                  </a:lnTo>
                  <a:lnTo>
                    <a:pt x="111" y="674"/>
                  </a:lnTo>
                  <a:lnTo>
                    <a:pt x="126" y="703"/>
                  </a:lnTo>
                  <a:lnTo>
                    <a:pt x="140" y="731"/>
                  </a:lnTo>
                  <a:lnTo>
                    <a:pt x="154" y="760"/>
                  </a:lnTo>
                  <a:lnTo>
                    <a:pt x="169" y="787"/>
                  </a:lnTo>
                  <a:lnTo>
                    <a:pt x="186" y="815"/>
                  </a:lnTo>
                  <a:lnTo>
                    <a:pt x="202" y="842"/>
                  </a:lnTo>
                  <a:lnTo>
                    <a:pt x="219" y="869"/>
                  </a:lnTo>
                  <a:lnTo>
                    <a:pt x="236" y="895"/>
                  </a:lnTo>
                  <a:lnTo>
                    <a:pt x="254" y="921"/>
                  </a:lnTo>
                  <a:lnTo>
                    <a:pt x="271" y="946"/>
                  </a:lnTo>
                  <a:lnTo>
                    <a:pt x="290" y="971"/>
                  </a:lnTo>
                  <a:lnTo>
                    <a:pt x="307" y="995"/>
                  </a:lnTo>
                  <a:lnTo>
                    <a:pt x="326" y="1018"/>
                  </a:lnTo>
                  <a:lnTo>
                    <a:pt x="345" y="1040"/>
                  </a:lnTo>
                  <a:lnTo>
                    <a:pt x="363" y="1062"/>
                  </a:lnTo>
                  <a:lnTo>
                    <a:pt x="381" y="1081"/>
                  </a:lnTo>
                  <a:lnTo>
                    <a:pt x="401" y="1100"/>
                  </a:lnTo>
                  <a:lnTo>
                    <a:pt x="443" y="1141"/>
                  </a:lnTo>
                  <a:lnTo>
                    <a:pt x="490" y="1186"/>
                  </a:lnTo>
                  <a:lnTo>
                    <a:pt x="545" y="1234"/>
                  </a:lnTo>
                  <a:lnTo>
                    <a:pt x="604" y="1286"/>
                  </a:lnTo>
                  <a:lnTo>
                    <a:pt x="666" y="1338"/>
                  </a:lnTo>
                  <a:lnTo>
                    <a:pt x="729" y="1392"/>
                  </a:lnTo>
                  <a:lnTo>
                    <a:pt x="793" y="1445"/>
                  </a:lnTo>
                  <a:lnTo>
                    <a:pt x="856" y="1497"/>
                  </a:lnTo>
                  <a:lnTo>
                    <a:pt x="916" y="1546"/>
                  </a:lnTo>
                  <a:lnTo>
                    <a:pt x="973" y="1592"/>
                  </a:lnTo>
                  <a:lnTo>
                    <a:pt x="1025" y="1633"/>
                  </a:lnTo>
                  <a:lnTo>
                    <a:pt x="1071" y="1670"/>
                  </a:lnTo>
                  <a:lnTo>
                    <a:pt x="1109" y="1700"/>
                  </a:lnTo>
                  <a:lnTo>
                    <a:pt x="1138" y="1723"/>
                  </a:lnTo>
                  <a:lnTo>
                    <a:pt x="1155" y="1737"/>
                  </a:lnTo>
                  <a:lnTo>
                    <a:pt x="1162" y="1742"/>
                  </a:lnTo>
                  <a:lnTo>
                    <a:pt x="1166" y="1740"/>
                  </a:lnTo>
                  <a:lnTo>
                    <a:pt x="1175" y="1737"/>
                  </a:lnTo>
                  <a:lnTo>
                    <a:pt x="1180" y="1733"/>
                  </a:lnTo>
                  <a:lnTo>
                    <a:pt x="1184" y="1729"/>
                  </a:lnTo>
                  <a:lnTo>
                    <a:pt x="1189" y="1724"/>
                  </a:lnTo>
                  <a:lnTo>
                    <a:pt x="1192" y="1717"/>
                  </a:lnTo>
                  <a:lnTo>
                    <a:pt x="1193" y="1713"/>
                  </a:lnTo>
                  <a:lnTo>
                    <a:pt x="1193" y="1709"/>
                  </a:lnTo>
                  <a:lnTo>
                    <a:pt x="1192" y="1704"/>
                  </a:lnTo>
                  <a:lnTo>
                    <a:pt x="1191" y="1699"/>
                  </a:lnTo>
                  <a:lnTo>
                    <a:pt x="1189" y="1693"/>
                  </a:lnTo>
                  <a:lnTo>
                    <a:pt x="1186" y="1687"/>
                  </a:lnTo>
                  <a:lnTo>
                    <a:pt x="1182" y="1681"/>
                  </a:lnTo>
                  <a:lnTo>
                    <a:pt x="1178" y="1674"/>
                  </a:lnTo>
                  <a:lnTo>
                    <a:pt x="1166" y="1660"/>
                  </a:lnTo>
                  <a:lnTo>
                    <a:pt x="1150" y="1642"/>
                  </a:lnTo>
                  <a:lnTo>
                    <a:pt x="1128" y="1623"/>
                  </a:lnTo>
                  <a:lnTo>
                    <a:pt x="1102" y="1602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81"/>
            <p:cNvSpPr>
              <a:spLocks/>
            </p:cNvSpPr>
            <p:nvPr/>
          </p:nvSpPr>
          <p:spPr bwMode="auto">
            <a:xfrm>
              <a:off x="2316163" y="4598988"/>
              <a:ext cx="179388" cy="73025"/>
            </a:xfrm>
            <a:custGeom>
              <a:avLst/>
              <a:gdLst>
                <a:gd name="T0" fmla="*/ 1514 w 1688"/>
                <a:gd name="T1" fmla="*/ 686 h 692"/>
                <a:gd name="T2" fmla="*/ 1446 w 1688"/>
                <a:gd name="T3" fmla="*/ 660 h 692"/>
                <a:gd name="T4" fmla="*/ 1377 w 1688"/>
                <a:gd name="T5" fmla="*/ 635 h 692"/>
                <a:gd name="T6" fmla="*/ 1295 w 1688"/>
                <a:gd name="T7" fmla="*/ 609 h 692"/>
                <a:gd name="T8" fmla="*/ 1204 w 1688"/>
                <a:gd name="T9" fmla="*/ 584 h 692"/>
                <a:gd name="T10" fmla="*/ 1108 w 1688"/>
                <a:gd name="T11" fmla="*/ 565 h 692"/>
                <a:gd name="T12" fmla="*/ 1037 w 1688"/>
                <a:gd name="T13" fmla="*/ 556 h 692"/>
                <a:gd name="T14" fmla="*/ 990 w 1688"/>
                <a:gd name="T15" fmla="*/ 552 h 692"/>
                <a:gd name="T16" fmla="*/ 944 w 1688"/>
                <a:gd name="T17" fmla="*/ 552 h 692"/>
                <a:gd name="T18" fmla="*/ 895 w 1688"/>
                <a:gd name="T19" fmla="*/ 549 h 692"/>
                <a:gd name="T20" fmla="*/ 841 w 1688"/>
                <a:gd name="T21" fmla="*/ 544 h 692"/>
                <a:gd name="T22" fmla="*/ 785 w 1688"/>
                <a:gd name="T23" fmla="*/ 535 h 692"/>
                <a:gd name="T24" fmla="*/ 727 w 1688"/>
                <a:gd name="T25" fmla="*/ 524 h 692"/>
                <a:gd name="T26" fmla="*/ 667 w 1688"/>
                <a:gd name="T27" fmla="*/ 511 h 692"/>
                <a:gd name="T28" fmla="*/ 606 w 1688"/>
                <a:gd name="T29" fmla="*/ 495 h 692"/>
                <a:gd name="T30" fmla="*/ 544 w 1688"/>
                <a:gd name="T31" fmla="*/ 476 h 692"/>
                <a:gd name="T32" fmla="*/ 483 w 1688"/>
                <a:gd name="T33" fmla="*/ 456 h 692"/>
                <a:gd name="T34" fmla="*/ 423 w 1688"/>
                <a:gd name="T35" fmla="*/ 434 h 692"/>
                <a:gd name="T36" fmla="*/ 365 w 1688"/>
                <a:gd name="T37" fmla="*/ 408 h 692"/>
                <a:gd name="T38" fmla="*/ 309 w 1688"/>
                <a:gd name="T39" fmla="*/ 381 h 692"/>
                <a:gd name="T40" fmla="*/ 257 w 1688"/>
                <a:gd name="T41" fmla="*/ 351 h 692"/>
                <a:gd name="T42" fmla="*/ 207 w 1688"/>
                <a:gd name="T43" fmla="*/ 319 h 692"/>
                <a:gd name="T44" fmla="*/ 163 w 1688"/>
                <a:gd name="T45" fmla="*/ 286 h 692"/>
                <a:gd name="T46" fmla="*/ 124 w 1688"/>
                <a:gd name="T47" fmla="*/ 250 h 692"/>
                <a:gd name="T48" fmla="*/ 90 w 1688"/>
                <a:gd name="T49" fmla="*/ 213 h 692"/>
                <a:gd name="T50" fmla="*/ 61 w 1688"/>
                <a:gd name="T51" fmla="*/ 179 h 692"/>
                <a:gd name="T52" fmla="*/ 39 w 1688"/>
                <a:gd name="T53" fmla="*/ 146 h 692"/>
                <a:gd name="T54" fmla="*/ 23 w 1688"/>
                <a:gd name="T55" fmla="*/ 118 h 692"/>
                <a:gd name="T56" fmla="*/ 10 w 1688"/>
                <a:gd name="T57" fmla="*/ 92 h 692"/>
                <a:gd name="T58" fmla="*/ 3 w 1688"/>
                <a:gd name="T59" fmla="*/ 69 h 692"/>
                <a:gd name="T60" fmla="*/ 0 w 1688"/>
                <a:gd name="T61" fmla="*/ 49 h 692"/>
                <a:gd name="T62" fmla="*/ 1 w 1688"/>
                <a:gd name="T63" fmla="*/ 33 h 692"/>
                <a:gd name="T64" fmla="*/ 6 w 1688"/>
                <a:gd name="T65" fmla="*/ 20 h 692"/>
                <a:gd name="T66" fmla="*/ 14 w 1688"/>
                <a:gd name="T67" fmla="*/ 11 h 692"/>
                <a:gd name="T68" fmla="*/ 25 w 1688"/>
                <a:gd name="T69" fmla="*/ 3 h 692"/>
                <a:gd name="T70" fmla="*/ 39 w 1688"/>
                <a:gd name="T71" fmla="*/ 0 h 692"/>
                <a:gd name="T72" fmla="*/ 55 w 1688"/>
                <a:gd name="T73" fmla="*/ 1 h 692"/>
                <a:gd name="T74" fmla="*/ 74 w 1688"/>
                <a:gd name="T75" fmla="*/ 6 h 692"/>
                <a:gd name="T76" fmla="*/ 93 w 1688"/>
                <a:gd name="T77" fmla="*/ 13 h 692"/>
                <a:gd name="T78" fmla="*/ 114 w 1688"/>
                <a:gd name="T79" fmla="*/ 24 h 692"/>
                <a:gd name="T80" fmla="*/ 137 w 1688"/>
                <a:gd name="T81" fmla="*/ 39 h 692"/>
                <a:gd name="T82" fmla="*/ 159 w 1688"/>
                <a:gd name="T83" fmla="*/ 57 h 692"/>
                <a:gd name="T84" fmla="*/ 191 w 1688"/>
                <a:gd name="T85" fmla="*/ 89 h 692"/>
                <a:gd name="T86" fmla="*/ 234 w 1688"/>
                <a:gd name="T87" fmla="*/ 138 h 692"/>
                <a:gd name="T88" fmla="*/ 281 w 1688"/>
                <a:gd name="T89" fmla="*/ 190 h 692"/>
                <a:gd name="T90" fmla="*/ 319 w 1688"/>
                <a:gd name="T91" fmla="*/ 230 h 692"/>
                <a:gd name="T92" fmla="*/ 348 w 1688"/>
                <a:gd name="T93" fmla="*/ 255 h 692"/>
                <a:gd name="T94" fmla="*/ 378 w 1688"/>
                <a:gd name="T95" fmla="*/ 280 h 692"/>
                <a:gd name="T96" fmla="*/ 412 w 1688"/>
                <a:gd name="T97" fmla="*/ 302 h 692"/>
                <a:gd name="T98" fmla="*/ 449 w 1688"/>
                <a:gd name="T99" fmla="*/ 322 h 692"/>
                <a:gd name="T100" fmla="*/ 488 w 1688"/>
                <a:gd name="T101" fmla="*/ 341 h 692"/>
                <a:gd name="T102" fmla="*/ 533 w 1688"/>
                <a:gd name="T103" fmla="*/ 356 h 692"/>
                <a:gd name="T104" fmla="*/ 581 w 1688"/>
                <a:gd name="T105" fmla="*/ 367 h 692"/>
                <a:gd name="T106" fmla="*/ 662 w 1688"/>
                <a:gd name="T107" fmla="*/ 380 h 692"/>
                <a:gd name="T108" fmla="*/ 785 w 1688"/>
                <a:gd name="T109" fmla="*/ 398 h 692"/>
                <a:gd name="T110" fmla="*/ 916 w 1688"/>
                <a:gd name="T111" fmla="*/ 417 h 692"/>
                <a:gd name="T112" fmla="*/ 1049 w 1688"/>
                <a:gd name="T113" fmla="*/ 438 h 692"/>
                <a:gd name="T114" fmla="*/ 1172 w 1688"/>
                <a:gd name="T115" fmla="*/ 456 h 692"/>
                <a:gd name="T116" fmla="*/ 1278 w 1688"/>
                <a:gd name="T117" fmla="*/ 472 h 692"/>
                <a:gd name="T118" fmla="*/ 1358 w 1688"/>
                <a:gd name="T119" fmla="*/ 485 h 692"/>
                <a:gd name="T120" fmla="*/ 1402 w 1688"/>
                <a:gd name="T121" fmla="*/ 491 h 692"/>
                <a:gd name="T122" fmla="*/ 1688 w 1688"/>
                <a:gd name="T123" fmla="*/ 612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88" h="692">
                  <a:moveTo>
                    <a:pt x="1528" y="692"/>
                  </a:moveTo>
                  <a:lnTo>
                    <a:pt x="1514" y="686"/>
                  </a:lnTo>
                  <a:lnTo>
                    <a:pt x="1474" y="670"/>
                  </a:lnTo>
                  <a:lnTo>
                    <a:pt x="1446" y="660"/>
                  </a:lnTo>
                  <a:lnTo>
                    <a:pt x="1414" y="648"/>
                  </a:lnTo>
                  <a:lnTo>
                    <a:pt x="1377" y="635"/>
                  </a:lnTo>
                  <a:lnTo>
                    <a:pt x="1337" y="622"/>
                  </a:lnTo>
                  <a:lnTo>
                    <a:pt x="1295" y="609"/>
                  </a:lnTo>
                  <a:lnTo>
                    <a:pt x="1250" y="597"/>
                  </a:lnTo>
                  <a:lnTo>
                    <a:pt x="1204" y="584"/>
                  </a:lnTo>
                  <a:lnTo>
                    <a:pt x="1156" y="574"/>
                  </a:lnTo>
                  <a:lnTo>
                    <a:pt x="1108" y="565"/>
                  </a:lnTo>
                  <a:lnTo>
                    <a:pt x="1060" y="558"/>
                  </a:lnTo>
                  <a:lnTo>
                    <a:pt x="1037" y="556"/>
                  </a:lnTo>
                  <a:lnTo>
                    <a:pt x="1013" y="554"/>
                  </a:lnTo>
                  <a:lnTo>
                    <a:pt x="990" y="552"/>
                  </a:lnTo>
                  <a:lnTo>
                    <a:pt x="967" y="552"/>
                  </a:lnTo>
                  <a:lnTo>
                    <a:pt x="944" y="552"/>
                  </a:lnTo>
                  <a:lnTo>
                    <a:pt x="919" y="551"/>
                  </a:lnTo>
                  <a:lnTo>
                    <a:pt x="895" y="549"/>
                  </a:lnTo>
                  <a:lnTo>
                    <a:pt x="869" y="547"/>
                  </a:lnTo>
                  <a:lnTo>
                    <a:pt x="841" y="544"/>
                  </a:lnTo>
                  <a:lnTo>
                    <a:pt x="814" y="540"/>
                  </a:lnTo>
                  <a:lnTo>
                    <a:pt x="785" y="535"/>
                  </a:lnTo>
                  <a:lnTo>
                    <a:pt x="756" y="530"/>
                  </a:lnTo>
                  <a:lnTo>
                    <a:pt x="727" y="524"/>
                  </a:lnTo>
                  <a:lnTo>
                    <a:pt x="697" y="518"/>
                  </a:lnTo>
                  <a:lnTo>
                    <a:pt x="667" y="511"/>
                  </a:lnTo>
                  <a:lnTo>
                    <a:pt x="636" y="503"/>
                  </a:lnTo>
                  <a:lnTo>
                    <a:pt x="606" y="495"/>
                  </a:lnTo>
                  <a:lnTo>
                    <a:pt x="575" y="487"/>
                  </a:lnTo>
                  <a:lnTo>
                    <a:pt x="544" y="476"/>
                  </a:lnTo>
                  <a:lnTo>
                    <a:pt x="514" y="467"/>
                  </a:lnTo>
                  <a:lnTo>
                    <a:pt x="483" y="456"/>
                  </a:lnTo>
                  <a:lnTo>
                    <a:pt x="454" y="445"/>
                  </a:lnTo>
                  <a:lnTo>
                    <a:pt x="423" y="434"/>
                  </a:lnTo>
                  <a:lnTo>
                    <a:pt x="395" y="421"/>
                  </a:lnTo>
                  <a:lnTo>
                    <a:pt x="365" y="408"/>
                  </a:lnTo>
                  <a:lnTo>
                    <a:pt x="337" y="395"/>
                  </a:lnTo>
                  <a:lnTo>
                    <a:pt x="309" y="381"/>
                  </a:lnTo>
                  <a:lnTo>
                    <a:pt x="283" y="366"/>
                  </a:lnTo>
                  <a:lnTo>
                    <a:pt x="257" y="351"/>
                  </a:lnTo>
                  <a:lnTo>
                    <a:pt x="232" y="336"/>
                  </a:lnTo>
                  <a:lnTo>
                    <a:pt x="207" y="319"/>
                  </a:lnTo>
                  <a:lnTo>
                    <a:pt x="185" y="303"/>
                  </a:lnTo>
                  <a:lnTo>
                    <a:pt x="163" y="286"/>
                  </a:lnTo>
                  <a:lnTo>
                    <a:pt x="143" y="268"/>
                  </a:lnTo>
                  <a:lnTo>
                    <a:pt x="124" y="250"/>
                  </a:lnTo>
                  <a:lnTo>
                    <a:pt x="106" y="232"/>
                  </a:lnTo>
                  <a:lnTo>
                    <a:pt x="90" y="213"/>
                  </a:lnTo>
                  <a:lnTo>
                    <a:pt x="75" y="195"/>
                  </a:lnTo>
                  <a:lnTo>
                    <a:pt x="61" y="179"/>
                  </a:lnTo>
                  <a:lnTo>
                    <a:pt x="50" y="162"/>
                  </a:lnTo>
                  <a:lnTo>
                    <a:pt x="39" y="146"/>
                  </a:lnTo>
                  <a:lnTo>
                    <a:pt x="31" y="132"/>
                  </a:lnTo>
                  <a:lnTo>
                    <a:pt x="23" y="118"/>
                  </a:lnTo>
                  <a:lnTo>
                    <a:pt x="16" y="104"/>
                  </a:lnTo>
                  <a:lnTo>
                    <a:pt x="10" y="92"/>
                  </a:lnTo>
                  <a:lnTo>
                    <a:pt x="6" y="80"/>
                  </a:lnTo>
                  <a:lnTo>
                    <a:pt x="3" y="69"/>
                  </a:lnTo>
                  <a:lnTo>
                    <a:pt x="1" y="59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1" y="33"/>
                  </a:lnTo>
                  <a:lnTo>
                    <a:pt x="3" y="26"/>
                  </a:lnTo>
                  <a:lnTo>
                    <a:pt x="6" y="20"/>
                  </a:lnTo>
                  <a:lnTo>
                    <a:pt x="9" y="15"/>
                  </a:lnTo>
                  <a:lnTo>
                    <a:pt x="14" y="11"/>
                  </a:lnTo>
                  <a:lnTo>
                    <a:pt x="20" y="7"/>
                  </a:lnTo>
                  <a:lnTo>
                    <a:pt x="25" y="3"/>
                  </a:lnTo>
                  <a:lnTo>
                    <a:pt x="32" y="1"/>
                  </a:lnTo>
                  <a:lnTo>
                    <a:pt x="39" y="0"/>
                  </a:lnTo>
                  <a:lnTo>
                    <a:pt x="47" y="0"/>
                  </a:lnTo>
                  <a:lnTo>
                    <a:pt x="55" y="1"/>
                  </a:lnTo>
                  <a:lnTo>
                    <a:pt x="65" y="2"/>
                  </a:lnTo>
                  <a:lnTo>
                    <a:pt x="74" y="6"/>
                  </a:lnTo>
                  <a:lnTo>
                    <a:pt x="83" y="9"/>
                  </a:lnTo>
                  <a:lnTo>
                    <a:pt x="93" y="13"/>
                  </a:lnTo>
                  <a:lnTo>
                    <a:pt x="104" y="18"/>
                  </a:lnTo>
                  <a:lnTo>
                    <a:pt x="114" y="24"/>
                  </a:lnTo>
                  <a:lnTo>
                    <a:pt x="126" y="31"/>
                  </a:lnTo>
                  <a:lnTo>
                    <a:pt x="137" y="39"/>
                  </a:lnTo>
                  <a:lnTo>
                    <a:pt x="148" y="47"/>
                  </a:lnTo>
                  <a:lnTo>
                    <a:pt x="159" y="57"/>
                  </a:lnTo>
                  <a:lnTo>
                    <a:pt x="169" y="67"/>
                  </a:lnTo>
                  <a:lnTo>
                    <a:pt x="191" y="89"/>
                  </a:lnTo>
                  <a:lnTo>
                    <a:pt x="212" y="113"/>
                  </a:lnTo>
                  <a:lnTo>
                    <a:pt x="234" y="138"/>
                  </a:lnTo>
                  <a:lnTo>
                    <a:pt x="257" y="163"/>
                  </a:lnTo>
                  <a:lnTo>
                    <a:pt x="281" y="190"/>
                  </a:lnTo>
                  <a:lnTo>
                    <a:pt x="306" y="216"/>
                  </a:lnTo>
                  <a:lnTo>
                    <a:pt x="319" y="230"/>
                  </a:lnTo>
                  <a:lnTo>
                    <a:pt x="334" y="242"/>
                  </a:lnTo>
                  <a:lnTo>
                    <a:pt x="348" y="255"/>
                  </a:lnTo>
                  <a:lnTo>
                    <a:pt x="363" y="267"/>
                  </a:lnTo>
                  <a:lnTo>
                    <a:pt x="378" y="280"/>
                  </a:lnTo>
                  <a:lnTo>
                    <a:pt x="395" y="291"/>
                  </a:lnTo>
                  <a:lnTo>
                    <a:pt x="412" y="302"/>
                  </a:lnTo>
                  <a:lnTo>
                    <a:pt x="430" y="313"/>
                  </a:lnTo>
                  <a:lnTo>
                    <a:pt x="449" y="322"/>
                  </a:lnTo>
                  <a:lnTo>
                    <a:pt x="468" y="333"/>
                  </a:lnTo>
                  <a:lnTo>
                    <a:pt x="488" y="341"/>
                  </a:lnTo>
                  <a:lnTo>
                    <a:pt x="511" y="349"/>
                  </a:lnTo>
                  <a:lnTo>
                    <a:pt x="533" y="356"/>
                  </a:lnTo>
                  <a:lnTo>
                    <a:pt x="557" y="362"/>
                  </a:lnTo>
                  <a:lnTo>
                    <a:pt x="581" y="367"/>
                  </a:lnTo>
                  <a:lnTo>
                    <a:pt x="607" y="371"/>
                  </a:lnTo>
                  <a:lnTo>
                    <a:pt x="662" y="380"/>
                  </a:lnTo>
                  <a:lnTo>
                    <a:pt x="722" y="389"/>
                  </a:lnTo>
                  <a:lnTo>
                    <a:pt x="785" y="398"/>
                  </a:lnTo>
                  <a:lnTo>
                    <a:pt x="850" y="407"/>
                  </a:lnTo>
                  <a:lnTo>
                    <a:pt x="916" y="417"/>
                  </a:lnTo>
                  <a:lnTo>
                    <a:pt x="984" y="427"/>
                  </a:lnTo>
                  <a:lnTo>
                    <a:pt x="1049" y="438"/>
                  </a:lnTo>
                  <a:lnTo>
                    <a:pt x="1112" y="447"/>
                  </a:lnTo>
                  <a:lnTo>
                    <a:pt x="1172" y="456"/>
                  </a:lnTo>
                  <a:lnTo>
                    <a:pt x="1228" y="464"/>
                  </a:lnTo>
                  <a:lnTo>
                    <a:pt x="1278" y="472"/>
                  </a:lnTo>
                  <a:lnTo>
                    <a:pt x="1322" y="478"/>
                  </a:lnTo>
                  <a:lnTo>
                    <a:pt x="1358" y="485"/>
                  </a:lnTo>
                  <a:lnTo>
                    <a:pt x="1385" y="489"/>
                  </a:lnTo>
                  <a:lnTo>
                    <a:pt x="1402" y="491"/>
                  </a:lnTo>
                  <a:lnTo>
                    <a:pt x="1408" y="492"/>
                  </a:lnTo>
                  <a:lnTo>
                    <a:pt x="1688" y="612"/>
                  </a:lnTo>
                  <a:lnTo>
                    <a:pt x="1528" y="692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82"/>
            <p:cNvSpPr>
              <a:spLocks/>
            </p:cNvSpPr>
            <p:nvPr/>
          </p:nvSpPr>
          <p:spPr bwMode="auto">
            <a:xfrm>
              <a:off x="2382838" y="4589463"/>
              <a:ext cx="106363" cy="69850"/>
            </a:xfrm>
            <a:custGeom>
              <a:avLst/>
              <a:gdLst>
                <a:gd name="T0" fmla="*/ 1001 w 1001"/>
                <a:gd name="T1" fmla="*/ 581 h 661"/>
                <a:gd name="T2" fmla="*/ 993 w 1001"/>
                <a:gd name="T3" fmla="*/ 577 h 661"/>
                <a:gd name="T4" fmla="*/ 967 w 1001"/>
                <a:gd name="T5" fmla="*/ 562 h 661"/>
                <a:gd name="T6" fmla="*/ 926 w 1001"/>
                <a:gd name="T7" fmla="*/ 540 h 661"/>
                <a:gd name="T8" fmla="*/ 868 w 1001"/>
                <a:gd name="T9" fmla="*/ 508 h 661"/>
                <a:gd name="T10" fmla="*/ 795 w 1001"/>
                <a:gd name="T11" fmla="*/ 469 h 661"/>
                <a:gd name="T12" fmla="*/ 705 w 1001"/>
                <a:gd name="T13" fmla="*/ 421 h 661"/>
                <a:gd name="T14" fmla="*/ 600 w 1001"/>
                <a:gd name="T15" fmla="*/ 365 h 661"/>
                <a:gd name="T16" fmla="*/ 480 w 1001"/>
                <a:gd name="T17" fmla="*/ 300 h 661"/>
                <a:gd name="T18" fmla="*/ 419 w 1001"/>
                <a:gd name="T19" fmla="*/ 268 h 661"/>
                <a:gd name="T20" fmla="*/ 362 w 1001"/>
                <a:gd name="T21" fmla="*/ 236 h 661"/>
                <a:gd name="T22" fmla="*/ 310 w 1001"/>
                <a:gd name="T23" fmla="*/ 206 h 661"/>
                <a:gd name="T24" fmla="*/ 262 w 1001"/>
                <a:gd name="T25" fmla="*/ 177 h 661"/>
                <a:gd name="T26" fmla="*/ 218 w 1001"/>
                <a:gd name="T27" fmla="*/ 151 h 661"/>
                <a:gd name="T28" fmla="*/ 178 w 1001"/>
                <a:gd name="T29" fmla="*/ 126 h 661"/>
                <a:gd name="T30" fmla="*/ 144 w 1001"/>
                <a:gd name="T31" fmla="*/ 104 h 661"/>
                <a:gd name="T32" fmla="*/ 112 w 1001"/>
                <a:gd name="T33" fmla="*/ 82 h 661"/>
                <a:gd name="T34" fmla="*/ 62 w 1001"/>
                <a:gd name="T35" fmla="*/ 48 h 661"/>
                <a:gd name="T36" fmla="*/ 27 w 1001"/>
                <a:gd name="T37" fmla="*/ 21 h 661"/>
                <a:gd name="T38" fmla="*/ 6 w 1001"/>
                <a:gd name="T39" fmla="*/ 6 h 661"/>
                <a:gd name="T40" fmla="*/ 0 w 1001"/>
                <a:gd name="T41" fmla="*/ 0 h 661"/>
                <a:gd name="T42" fmla="*/ 13 w 1001"/>
                <a:gd name="T43" fmla="*/ 12 h 661"/>
                <a:gd name="T44" fmla="*/ 49 w 1001"/>
                <a:gd name="T45" fmla="*/ 46 h 661"/>
                <a:gd name="T46" fmla="*/ 102 w 1001"/>
                <a:gd name="T47" fmla="*/ 96 h 661"/>
                <a:gd name="T48" fmla="*/ 167 w 1001"/>
                <a:gd name="T49" fmla="*/ 156 h 661"/>
                <a:gd name="T50" fmla="*/ 240 w 1001"/>
                <a:gd name="T51" fmla="*/ 221 h 661"/>
                <a:gd name="T52" fmla="*/ 312 w 1001"/>
                <a:gd name="T53" fmla="*/ 287 h 661"/>
                <a:gd name="T54" fmla="*/ 381 w 1001"/>
                <a:gd name="T55" fmla="*/ 349 h 661"/>
                <a:gd name="T56" fmla="*/ 440 w 1001"/>
                <a:gd name="T57" fmla="*/ 400 h 661"/>
                <a:gd name="T58" fmla="*/ 469 w 1001"/>
                <a:gd name="T59" fmla="*/ 424 h 661"/>
                <a:gd name="T60" fmla="*/ 499 w 1001"/>
                <a:gd name="T61" fmla="*/ 446 h 661"/>
                <a:gd name="T62" fmla="*/ 533 w 1001"/>
                <a:gd name="T63" fmla="*/ 470 h 661"/>
                <a:gd name="T64" fmla="*/ 569 w 1001"/>
                <a:gd name="T65" fmla="*/ 492 h 661"/>
                <a:gd name="T66" fmla="*/ 604 w 1001"/>
                <a:gd name="T67" fmla="*/ 514 h 661"/>
                <a:gd name="T68" fmla="*/ 641 w 1001"/>
                <a:gd name="T69" fmla="*/ 536 h 661"/>
                <a:gd name="T70" fmla="*/ 678 w 1001"/>
                <a:gd name="T71" fmla="*/ 556 h 661"/>
                <a:gd name="T72" fmla="*/ 713 w 1001"/>
                <a:gd name="T73" fmla="*/ 576 h 661"/>
                <a:gd name="T74" fmla="*/ 779 w 1001"/>
                <a:gd name="T75" fmla="*/ 610 h 661"/>
                <a:gd name="T76" fmla="*/ 832 w 1001"/>
                <a:gd name="T77" fmla="*/ 637 h 661"/>
                <a:gd name="T78" fmla="*/ 867 w 1001"/>
                <a:gd name="T79" fmla="*/ 654 h 661"/>
                <a:gd name="T80" fmla="*/ 880 w 1001"/>
                <a:gd name="T81" fmla="*/ 661 h 661"/>
                <a:gd name="T82" fmla="*/ 1001 w 1001"/>
                <a:gd name="T83" fmla="*/ 58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01" h="661">
                  <a:moveTo>
                    <a:pt x="1001" y="581"/>
                  </a:moveTo>
                  <a:lnTo>
                    <a:pt x="993" y="577"/>
                  </a:lnTo>
                  <a:lnTo>
                    <a:pt x="967" y="562"/>
                  </a:lnTo>
                  <a:lnTo>
                    <a:pt x="926" y="540"/>
                  </a:lnTo>
                  <a:lnTo>
                    <a:pt x="868" y="508"/>
                  </a:lnTo>
                  <a:lnTo>
                    <a:pt x="795" y="469"/>
                  </a:lnTo>
                  <a:lnTo>
                    <a:pt x="705" y="421"/>
                  </a:lnTo>
                  <a:lnTo>
                    <a:pt x="600" y="365"/>
                  </a:lnTo>
                  <a:lnTo>
                    <a:pt x="480" y="300"/>
                  </a:lnTo>
                  <a:lnTo>
                    <a:pt x="419" y="268"/>
                  </a:lnTo>
                  <a:lnTo>
                    <a:pt x="362" y="236"/>
                  </a:lnTo>
                  <a:lnTo>
                    <a:pt x="310" y="206"/>
                  </a:lnTo>
                  <a:lnTo>
                    <a:pt x="262" y="177"/>
                  </a:lnTo>
                  <a:lnTo>
                    <a:pt x="218" y="151"/>
                  </a:lnTo>
                  <a:lnTo>
                    <a:pt x="178" y="126"/>
                  </a:lnTo>
                  <a:lnTo>
                    <a:pt x="144" y="104"/>
                  </a:lnTo>
                  <a:lnTo>
                    <a:pt x="112" y="82"/>
                  </a:lnTo>
                  <a:lnTo>
                    <a:pt x="62" y="48"/>
                  </a:lnTo>
                  <a:lnTo>
                    <a:pt x="27" y="21"/>
                  </a:lnTo>
                  <a:lnTo>
                    <a:pt x="6" y="6"/>
                  </a:lnTo>
                  <a:lnTo>
                    <a:pt x="0" y="0"/>
                  </a:lnTo>
                  <a:lnTo>
                    <a:pt x="13" y="12"/>
                  </a:lnTo>
                  <a:lnTo>
                    <a:pt x="49" y="46"/>
                  </a:lnTo>
                  <a:lnTo>
                    <a:pt x="102" y="96"/>
                  </a:lnTo>
                  <a:lnTo>
                    <a:pt x="167" y="156"/>
                  </a:lnTo>
                  <a:lnTo>
                    <a:pt x="240" y="221"/>
                  </a:lnTo>
                  <a:lnTo>
                    <a:pt x="312" y="287"/>
                  </a:lnTo>
                  <a:lnTo>
                    <a:pt x="381" y="349"/>
                  </a:lnTo>
                  <a:lnTo>
                    <a:pt x="440" y="400"/>
                  </a:lnTo>
                  <a:lnTo>
                    <a:pt x="469" y="424"/>
                  </a:lnTo>
                  <a:lnTo>
                    <a:pt x="499" y="446"/>
                  </a:lnTo>
                  <a:lnTo>
                    <a:pt x="533" y="470"/>
                  </a:lnTo>
                  <a:lnTo>
                    <a:pt x="569" y="492"/>
                  </a:lnTo>
                  <a:lnTo>
                    <a:pt x="604" y="514"/>
                  </a:lnTo>
                  <a:lnTo>
                    <a:pt x="641" y="536"/>
                  </a:lnTo>
                  <a:lnTo>
                    <a:pt x="678" y="556"/>
                  </a:lnTo>
                  <a:lnTo>
                    <a:pt x="713" y="576"/>
                  </a:lnTo>
                  <a:lnTo>
                    <a:pt x="779" y="610"/>
                  </a:lnTo>
                  <a:lnTo>
                    <a:pt x="832" y="637"/>
                  </a:lnTo>
                  <a:lnTo>
                    <a:pt x="867" y="654"/>
                  </a:lnTo>
                  <a:lnTo>
                    <a:pt x="880" y="661"/>
                  </a:lnTo>
                  <a:lnTo>
                    <a:pt x="1001" y="581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83"/>
            <p:cNvSpPr>
              <a:spLocks/>
            </p:cNvSpPr>
            <p:nvPr/>
          </p:nvSpPr>
          <p:spPr bwMode="auto">
            <a:xfrm>
              <a:off x="2414588" y="4564063"/>
              <a:ext cx="82550" cy="71438"/>
            </a:xfrm>
            <a:custGeom>
              <a:avLst/>
              <a:gdLst>
                <a:gd name="T0" fmla="*/ 781 w 781"/>
                <a:gd name="T1" fmla="*/ 562 h 682"/>
                <a:gd name="T2" fmla="*/ 759 w 781"/>
                <a:gd name="T3" fmla="*/ 550 h 682"/>
                <a:gd name="T4" fmla="*/ 701 w 781"/>
                <a:gd name="T5" fmla="*/ 516 h 682"/>
                <a:gd name="T6" fmla="*/ 615 w 781"/>
                <a:gd name="T7" fmla="*/ 466 h 682"/>
                <a:gd name="T8" fmla="*/ 513 w 781"/>
                <a:gd name="T9" fmla="*/ 406 h 682"/>
                <a:gd name="T10" fmla="*/ 459 w 781"/>
                <a:gd name="T11" fmla="*/ 373 h 682"/>
                <a:gd name="T12" fmla="*/ 404 w 781"/>
                <a:gd name="T13" fmla="*/ 341 h 682"/>
                <a:gd name="T14" fmla="*/ 351 w 781"/>
                <a:gd name="T15" fmla="*/ 307 h 682"/>
                <a:gd name="T16" fmla="*/ 299 w 781"/>
                <a:gd name="T17" fmla="*/ 274 h 682"/>
                <a:gd name="T18" fmla="*/ 251 w 781"/>
                <a:gd name="T19" fmla="*/ 243 h 682"/>
                <a:gd name="T20" fmla="*/ 209 w 781"/>
                <a:gd name="T21" fmla="*/ 212 h 682"/>
                <a:gd name="T22" fmla="*/ 171 w 781"/>
                <a:gd name="T23" fmla="*/ 186 h 682"/>
                <a:gd name="T24" fmla="*/ 140 w 781"/>
                <a:gd name="T25" fmla="*/ 161 h 682"/>
                <a:gd name="T26" fmla="*/ 116 w 781"/>
                <a:gd name="T27" fmla="*/ 140 h 682"/>
                <a:gd name="T28" fmla="*/ 94 w 781"/>
                <a:gd name="T29" fmla="*/ 119 h 682"/>
                <a:gd name="T30" fmla="*/ 75 w 781"/>
                <a:gd name="T31" fmla="*/ 101 h 682"/>
                <a:gd name="T32" fmla="*/ 59 w 781"/>
                <a:gd name="T33" fmla="*/ 85 h 682"/>
                <a:gd name="T34" fmla="*/ 45 w 781"/>
                <a:gd name="T35" fmla="*/ 71 h 682"/>
                <a:gd name="T36" fmla="*/ 34 w 781"/>
                <a:gd name="T37" fmla="*/ 57 h 682"/>
                <a:gd name="T38" fmla="*/ 25 w 781"/>
                <a:gd name="T39" fmla="*/ 46 h 682"/>
                <a:gd name="T40" fmla="*/ 18 w 781"/>
                <a:gd name="T41" fmla="*/ 36 h 682"/>
                <a:gd name="T42" fmla="*/ 8 w 781"/>
                <a:gd name="T43" fmla="*/ 20 h 682"/>
                <a:gd name="T44" fmla="*/ 2 w 781"/>
                <a:gd name="T45" fmla="*/ 8 h 682"/>
                <a:gd name="T46" fmla="*/ 1 w 781"/>
                <a:gd name="T47" fmla="*/ 2 h 682"/>
                <a:gd name="T48" fmla="*/ 0 w 781"/>
                <a:gd name="T49" fmla="*/ 0 h 682"/>
                <a:gd name="T50" fmla="*/ 18 w 781"/>
                <a:gd name="T51" fmla="*/ 25 h 682"/>
                <a:gd name="T52" fmla="*/ 67 w 781"/>
                <a:gd name="T53" fmla="*/ 90 h 682"/>
                <a:gd name="T54" fmla="*/ 102 w 781"/>
                <a:gd name="T55" fmla="*/ 135 h 682"/>
                <a:gd name="T56" fmla="*/ 142 w 781"/>
                <a:gd name="T57" fmla="*/ 185 h 682"/>
                <a:gd name="T58" fmla="*/ 188 w 781"/>
                <a:gd name="T59" fmla="*/ 239 h 682"/>
                <a:gd name="T60" fmla="*/ 238 w 781"/>
                <a:gd name="T61" fmla="*/ 296 h 682"/>
                <a:gd name="T62" fmla="*/ 264 w 781"/>
                <a:gd name="T63" fmla="*/ 325 h 682"/>
                <a:gd name="T64" fmla="*/ 291 w 781"/>
                <a:gd name="T65" fmla="*/ 355 h 682"/>
                <a:gd name="T66" fmla="*/ 319 w 781"/>
                <a:gd name="T67" fmla="*/ 384 h 682"/>
                <a:gd name="T68" fmla="*/ 347 w 781"/>
                <a:gd name="T69" fmla="*/ 413 h 682"/>
                <a:gd name="T70" fmla="*/ 376 w 781"/>
                <a:gd name="T71" fmla="*/ 443 h 682"/>
                <a:gd name="T72" fmla="*/ 405 w 781"/>
                <a:gd name="T73" fmla="*/ 470 h 682"/>
                <a:gd name="T74" fmla="*/ 435 w 781"/>
                <a:gd name="T75" fmla="*/ 498 h 682"/>
                <a:gd name="T76" fmla="*/ 464 w 781"/>
                <a:gd name="T77" fmla="*/ 524 h 682"/>
                <a:gd name="T78" fmla="*/ 495 w 781"/>
                <a:gd name="T79" fmla="*/ 551 h 682"/>
                <a:gd name="T80" fmla="*/ 524 w 781"/>
                <a:gd name="T81" fmla="*/ 574 h 682"/>
                <a:gd name="T82" fmla="*/ 555 w 781"/>
                <a:gd name="T83" fmla="*/ 597 h 682"/>
                <a:gd name="T84" fmla="*/ 585 w 781"/>
                <a:gd name="T85" fmla="*/ 618 h 682"/>
                <a:gd name="T86" fmla="*/ 614 w 781"/>
                <a:gd name="T87" fmla="*/ 637 h 682"/>
                <a:gd name="T88" fmla="*/ 644 w 781"/>
                <a:gd name="T89" fmla="*/ 655 h 682"/>
                <a:gd name="T90" fmla="*/ 672 w 781"/>
                <a:gd name="T91" fmla="*/ 669 h 682"/>
                <a:gd name="T92" fmla="*/ 701 w 781"/>
                <a:gd name="T93" fmla="*/ 682 h 682"/>
                <a:gd name="T94" fmla="*/ 781 w 781"/>
                <a:gd name="T95" fmla="*/ 562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81" h="682">
                  <a:moveTo>
                    <a:pt x="781" y="562"/>
                  </a:moveTo>
                  <a:lnTo>
                    <a:pt x="759" y="550"/>
                  </a:lnTo>
                  <a:lnTo>
                    <a:pt x="701" y="516"/>
                  </a:lnTo>
                  <a:lnTo>
                    <a:pt x="615" y="466"/>
                  </a:lnTo>
                  <a:lnTo>
                    <a:pt x="513" y="406"/>
                  </a:lnTo>
                  <a:lnTo>
                    <a:pt x="459" y="373"/>
                  </a:lnTo>
                  <a:lnTo>
                    <a:pt x="404" y="341"/>
                  </a:lnTo>
                  <a:lnTo>
                    <a:pt x="351" y="307"/>
                  </a:lnTo>
                  <a:lnTo>
                    <a:pt x="299" y="274"/>
                  </a:lnTo>
                  <a:lnTo>
                    <a:pt x="251" y="243"/>
                  </a:lnTo>
                  <a:lnTo>
                    <a:pt x="209" y="212"/>
                  </a:lnTo>
                  <a:lnTo>
                    <a:pt x="171" y="186"/>
                  </a:lnTo>
                  <a:lnTo>
                    <a:pt x="140" y="161"/>
                  </a:lnTo>
                  <a:lnTo>
                    <a:pt x="116" y="140"/>
                  </a:lnTo>
                  <a:lnTo>
                    <a:pt x="94" y="119"/>
                  </a:lnTo>
                  <a:lnTo>
                    <a:pt x="75" y="101"/>
                  </a:lnTo>
                  <a:lnTo>
                    <a:pt x="59" y="85"/>
                  </a:lnTo>
                  <a:lnTo>
                    <a:pt x="45" y="71"/>
                  </a:lnTo>
                  <a:lnTo>
                    <a:pt x="34" y="57"/>
                  </a:lnTo>
                  <a:lnTo>
                    <a:pt x="25" y="46"/>
                  </a:lnTo>
                  <a:lnTo>
                    <a:pt x="18" y="36"/>
                  </a:lnTo>
                  <a:lnTo>
                    <a:pt x="8" y="20"/>
                  </a:lnTo>
                  <a:lnTo>
                    <a:pt x="2" y="8"/>
                  </a:lnTo>
                  <a:lnTo>
                    <a:pt x="1" y="2"/>
                  </a:lnTo>
                  <a:lnTo>
                    <a:pt x="0" y="0"/>
                  </a:lnTo>
                  <a:lnTo>
                    <a:pt x="18" y="25"/>
                  </a:lnTo>
                  <a:lnTo>
                    <a:pt x="67" y="90"/>
                  </a:lnTo>
                  <a:lnTo>
                    <a:pt x="102" y="135"/>
                  </a:lnTo>
                  <a:lnTo>
                    <a:pt x="142" y="185"/>
                  </a:lnTo>
                  <a:lnTo>
                    <a:pt x="188" y="239"/>
                  </a:lnTo>
                  <a:lnTo>
                    <a:pt x="238" y="296"/>
                  </a:lnTo>
                  <a:lnTo>
                    <a:pt x="264" y="325"/>
                  </a:lnTo>
                  <a:lnTo>
                    <a:pt x="291" y="355"/>
                  </a:lnTo>
                  <a:lnTo>
                    <a:pt x="319" y="384"/>
                  </a:lnTo>
                  <a:lnTo>
                    <a:pt x="347" y="413"/>
                  </a:lnTo>
                  <a:lnTo>
                    <a:pt x="376" y="443"/>
                  </a:lnTo>
                  <a:lnTo>
                    <a:pt x="405" y="470"/>
                  </a:lnTo>
                  <a:lnTo>
                    <a:pt x="435" y="498"/>
                  </a:lnTo>
                  <a:lnTo>
                    <a:pt x="464" y="524"/>
                  </a:lnTo>
                  <a:lnTo>
                    <a:pt x="495" y="551"/>
                  </a:lnTo>
                  <a:lnTo>
                    <a:pt x="524" y="574"/>
                  </a:lnTo>
                  <a:lnTo>
                    <a:pt x="555" y="597"/>
                  </a:lnTo>
                  <a:lnTo>
                    <a:pt x="585" y="618"/>
                  </a:lnTo>
                  <a:lnTo>
                    <a:pt x="614" y="637"/>
                  </a:lnTo>
                  <a:lnTo>
                    <a:pt x="644" y="655"/>
                  </a:lnTo>
                  <a:lnTo>
                    <a:pt x="672" y="669"/>
                  </a:lnTo>
                  <a:lnTo>
                    <a:pt x="701" y="682"/>
                  </a:lnTo>
                  <a:lnTo>
                    <a:pt x="781" y="562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84"/>
            <p:cNvSpPr>
              <a:spLocks/>
            </p:cNvSpPr>
            <p:nvPr/>
          </p:nvSpPr>
          <p:spPr bwMode="auto">
            <a:xfrm>
              <a:off x="2352675" y="4833938"/>
              <a:ext cx="79375" cy="20638"/>
            </a:xfrm>
            <a:custGeom>
              <a:avLst/>
              <a:gdLst>
                <a:gd name="T0" fmla="*/ 665 w 745"/>
                <a:gd name="T1" fmla="*/ 5 h 203"/>
                <a:gd name="T2" fmla="*/ 534 w 745"/>
                <a:gd name="T3" fmla="*/ 37 h 203"/>
                <a:gd name="T4" fmla="*/ 394 w 745"/>
                <a:gd name="T5" fmla="*/ 68 h 203"/>
                <a:gd name="T6" fmla="*/ 298 w 745"/>
                <a:gd name="T7" fmla="*/ 86 h 203"/>
                <a:gd name="T8" fmla="*/ 213 w 745"/>
                <a:gd name="T9" fmla="*/ 99 h 203"/>
                <a:gd name="T10" fmla="*/ 162 w 745"/>
                <a:gd name="T11" fmla="*/ 103 h 203"/>
                <a:gd name="T12" fmla="*/ 135 w 745"/>
                <a:gd name="T13" fmla="*/ 102 h 203"/>
                <a:gd name="T14" fmla="*/ 115 w 745"/>
                <a:gd name="T15" fmla="*/ 99 h 203"/>
                <a:gd name="T16" fmla="*/ 95 w 745"/>
                <a:gd name="T17" fmla="*/ 98 h 203"/>
                <a:gd name="T18" fmla="*/ 76 w 745"/>
                <a:gd name="T19" fmla="*/ 99 h 203"/>
                <a:gd name="T20" fmla="*/ 58 w 745"/>
                <a:gd name="T21" fmla="*/ 103 h 203"/>
                <a:gd name="T22" fmla="*/ 40 w 745"/>
                <a:gd name="T23" fmla="*/ 108 h 203"/>
                <a:gd name="T24" fmla="*/ 25 w 745"/>
                <a:gd name="T25" fmla="*/ 114 h 203"/>
                <a:gd name="T26" fmla="*/ 13 w 745"/>
                <a:gd name="T27" fmla="*/ 122 h 203"/>
                <a:gd name="T28" fmla="*/ 5 w 745"/>
                <a:gd name="T29" fmla="*/ 130 h 203"/>
                <a:gd name="T30" fmla="*/ 0 w 745"/>
                <a:gd name="T31" fmla="*/ 141 h 203"/>
                <a:gd name="T32" fmla="*/ 0 w 745"/>
                <a:gd name="T33" fmla="*/ 150 h 203"/>
                <a:gd name="T34" fmla="*/ 6 w 745"/>
                <a:gd name="T35" fmla="*/ 160 h 203"/>
                <a:gd name="T36" fmla="*/ 17 w 745"/>
                <a:gd name="T37" fmla="*/ 169 h 203"/>
                <a:gd name="T38" fmla="*/ 35 w 745"/>
                <a:gd name="T39" fmla="*/ 178 h 203"/>
                <a:gd name="T40" fmla="*/ 62 w 745"/>
                <a:gd name="T41" fmla="*/ 187 h 203"/>
                <a:gd name="T42" fmla="*/ 96 w 745"/>
                <a:gd name="T43" fmla="*/ 193 h 203"/>
                <a:gd name="T44" fmla="*/ 139 w 745"/>
                <a:gd name="T45" fmla="*/ 199 h 203"/>
                <a:gd name="T46" fmla="*/ 190 w 745"/>
                <a:gd name="T47" fmla="*/ 202 h 203"/>
                <a:gd name="T48" fmla="*/ 243 w 745"/>
                <a:gd name="T49" fmla="*/ 203 h 203"/>
                <a:gd name="T50" fmla="*/ 296 w 745"/>
                <a:gd name="T51" fmla="*/ 200 h 203"/>
                <a:gd name="T52" fmla="*/ 348 w 745"/>
                <a:gd name="T53" fmla="*/ 194 h 203"/>
                <a:gd name="T54" fmla="*/ 424 w 745"/>
                <a:gd name="T55" fmla="*/ 181 h 203"/>
                <a:gd name="T56" fmla="*/ 517 w 745"/>
                <a:gd name="T57" fmla="*/ 160 h 203"/>
                <a:gd name="T58" fmla="*/ 600 w 745"/>
                <a:gd name="T59" fmla="*/ 136 h 203"/>
                <a:gd name="T60" fmla="*/ 667 w 745"/>
                <a:gd name="T61" fmla="*/ 112 h 203"/>
                <a:gd name="T62" fmla="*/ 731 w 745"/>
                <a:gd name="T63" fmla="*/ 87 h 203"/>
                <a:gd name="T64" fmla="*/ 684 w 745"/>
                <a:gd name="T65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5" h="203">
                  <a:moveTo>
                    <a:pt x="684" y="0"/>
                  </a:moveTo>
                  <a:lnTo>
                    <a:pt x="665" y="5"/>
                  </a:lnTo>
                  <a:lnTo>
                    <a:pt x="611" y="18"/>
                  </a:lnTo>
                  <a:lnTo>
                    <a:pt x="534" y="37"/>
                  </a:lnTo>
                  <a:lnTo>
                    <a:pt x="442" y="58"/>
                  </a:lnTo>
                  <a:lnTo>
                    <a:pt x="394" y="68"/>
                  </a:lnTo>
                  <a:lnTo>
                    <a:pt x="346" y="77"/>
                  </a:lnTo>
                  <a:lnTo>
                    <a:pt x="298" y="86"/>
                  </a:lnTo>
                  <a:lnTo>
                    <a:pt x="254" y="93"/>
                  </a:lnTo>
                  <a:lnTo>
                    <a:pt x="213" y="99"/>
                  </a:lnTo>
                  <a:lnTo>
                    <a:pt x="177" y="102"/>
                  </a:lnTo>
                  <a:lnTo>
                    <a:pt x="162" y="103"/>
                  </a:lnTo>
                  <a:lnTo>
                    <a:pt x="147" y="103"/>
                  </a:lnTo>
                  <a:lnTo>
                    <a:pt x="135" y="102"/>
                  </a:lnTo>
                  <a:lnTo>
                    <a:pt x="124" y="101"/>
                  </a:lnTo>
                  <a:lnTo>
                    <a:pt x="115" y="99"/>
                  </a:lnTo>
                  <a:lnTo>
                    <a:pt x="106" y="98"/>
                  </a:lnTo>
                  <a:lnTo>
                    <a:pt x="95" y="98"/>
                  </a:lnTo>
                  <a:lnTo>
                    <a:pt x="86" y="98"/>
                  </a:lnTo>
                  <a:lnTo>
                    <a:pt x="76" y="99"/>
                  </a:lnTo>
                  <a:lnTo>
                    <a:pt x="67" y="101"/>
                  </a:lnTo>
                  <a:lnTo>
                    <a:pt x="58" y="103"/>
                  </a:lnTo>
                  <a:lnTo>
                    <a:pt x="49" y="105"/>
                  </a:lnTo>
                  <a:lnTo>
                    <a:pt x="40" y="108"/>
                  </a:lnTo>
                  <a:lnTo>
                    <a:pt x="33" y="111"/>
                  </a:lnTo>
                  <a:lnTo>
                    <a:pt x="25" y="114"/>
                  </a:lnTo>
                  <a:lnTo>
                    <a:pt x="19" y="118"/>
                  </a:lnTo>
                  <a:lnTo>
                    <a:pt x="13" y="122"/>
                  </a:lnTo>
                  <a:lnTo>
                    <a:pt x="9" y="126"/>
                  </a:lnTo>
                  <a:lnTo>
                    <a:pt x="5" y="130"/>
                  </a:lnTo>
                  <a:lnTo>
                    <a:pt x="2" y="136"/>
                  </a:lnTo>
                  <a:lnTo>
                    <a:pt x="0" y="141"/>
                  </a:lnTo>
                  <a:lnTo>
                    <a:pt x="0" y="145"/>
                  </a:lnTo>
                  <a:lnTo>
                    <a:pt x="0" y="150"/>
                  </a:lnTo>
                  <a:lnTo>
                    <a:pt x="2" y="155"/>
                  </a:lnTo>
                  <a:lnTo>
                    <a:pt x="6" y="160"/>
                  </a:lnTo>
                  <a:lnTo>
                    <a:pt x="11" y="164"/>
                  </a:lnTo>
                  <a:lnTo>
                    <a:pt x="17" y="169"/>
                  </a:lnTo>
                  <a:lnTo>
                    <a:pt x="26" y="173"/>
                  </a:lnTo>
                  <a:lnTo>
                    <a:pt x="35" y="178"/>
                  </a:lnTo>
                  <a:lnTo>
                    <a:pt x="48" y="182"/>
                  </a:lnTo>
                  <a:lnTo>
                    <a:pt x="62" y="187"/>
                  </a:lnTo>
                  <a:lnTo>
                    <a:pt x="78" y="190"/>
                  </a:lnTo>
                  <a:lnTo>
                    <a:pt x="96" y="193"/>
                  </a:lnTo>
                  <a:lnTo>
                    <a:pt x="117" y="196"/>
                  </a:lnTo>
                  <a:lnTo>
                    <a:pt x="139" y="199"/>
                  </a:lnTo>
                  <a:lnTo>
                    <a:pt x="165" y="201"/>
                  </a:lnTo>
                  <a:lnTo>
                    <a:pt x="190" y="202"/>
                  </a:lnTo>
                  <a:lnTo>
                    <a:pt x="217" y="203"/>
                  </a:lnTo>
                  <a:lnTo>
                    <a:pt x="243" y="203"/>
                  </a:lnTo>
                  <a:lnTo>
                    <a:pt x="270" y="201"/>
                  </a:lnTo>
                  <a:lnTo>
                    <a:pt x="296" y="200"/>
                  </a:lnTo>
                  <a:lnTo>
                    <a:pt x="322" y="197"/>
                  </a:lnTo>
                  <a:lnTo>
                    <a:pt x="348" y="194"/>
                  </a:lnTo>
                  <a:lnTo>
                    <a:pt x="374" y="191"/>
                  </a:lnTo>
                  <a:lnTo>
                    <a:pt x="424" y="181"/>
                  </a:lnTo>
                  <a:lnTo>
                    <a:pt x="472" y="171"/>
                  </a:lnTo>
                  <a:lnTo>
                    <a:pt x="517" y="160"/>
                  </a:lnTo>
                  <a:lnTo>
                    <a:pt x="560" y="148"/>
                  </a:lnTo>
                  <a:lnTo>
                    <a:pt x="600" y="136"/>
                  </a:lnTo>
                  <a:lnTo>
                    <a:pt x="636" y="123"/>
                  </a:lnTo>
                  <a:lnTo>
                    <a:pt x="667" y="112"/>
                  </a:lnTo>
                  <a:lnTo>
                    <a:pt x="694" y="102"/>
                  </a:lnTo>
                  <a:lnTo>
                    <a:pt x="731" y="87"/>
                  </a:lnTo>
                  <a:lnTo>
                    <a:pt x="745" y="81"/>
                  </a:lnTo>
                  <a:lnTo>
                    <a:pt x="684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85"/>
            <p:cNvSpPr>
              <a:spLocks/>
            </p:cNvSpPr>
            <p:nvPr/>
          </p:nvSpPr>
          <p:spPr bwMode="auto">
            <a:xfrm>
              <a:off x="2409825" y="4852988"/>
              <a:ext cx="30163" cy="50800"/>
            </a:xfrm>
            <a:custGeom>
              <a:avLst/>
              <a:gdLst>
                <a:gd name="T0" fmla="*/ 248 w 288"/>
                <a:gd name="T1" fmla="*/ 0 h 482"/>
                <a:gd name="T2" fmla="*/ 235 w 288"/>
                <a:gd name="T3" fmla="*/ 16 h 482"/>
                <a:gd name="T4" fmla="*/ 203 w 288"/>
                <a:gd name="T5" fmla="*/ 55 h 482"/>
                <a:gd name="T6" fmla="*/ 180 w 288"/>
                <a:gd name="T7" fmla="*/ 83 h 482"/>
                <a:gd name="T8" fmla="*/ 157 w 288"/>
                <a:gd name="T9" fmla="*/ 114 h 482"/>
                <a:gd name="T10" fmla="*/ 131 w 288"/>
                <a:gd name="T11" fmla="*/ 147 h 482"/>
                <a:gd name="T12" fmla="*/ 106 w 288"/>
                <a:gd name="T13" fmla="*/ 183 h 482"/>
                <a:gd name="T14" fmla="*/ 80 w 288"/>
                <a:gd name="T15" fmla="*/ 221 h 482"/>
                <a:gd name="T16" fmla="*/ 58 w 288"/>
                <a:gd name="T17" fmla="*/ 257 h 482"/>
                <a:gd name="T18" fmla="*/ 47 w 288"/>
                <a:gd name="T19" fmla="*/ 277 h 482"/>
                <a:gd name="T20" fmla="*/ 37 w 288"/>
                <a:gd name="T21" fmla="*/ 295 h 482"/>
                <a:gd name="T22" fmla="*/ 28 w 288"/>
                <a:gd name="T23" fmla="*/ 312 h 482"/>
                <a:gd name="T24" fmla="*/ 20 w 288"/>
                <a:gd name="T25" fmla="*/ 330 h 482"/>
                <a:gd name="T26" fmla="*/ 13 w 288"/>
                <a:gd name="T27" fmla="*/ 347 h 482"/>
                <a:gd name="T28" fmla="*/ 8 w 288"/>
                <a:gd name="T29" fmla="*/ 363 h 482"/>
                <a:gd name="T30" fmla="*/ 4 w 288"/>
                <a:gd name="T31" fmla="*/ 379 h 482"/>
                <a:gd name="T32" fmla="*/ 1 w 288"/>
                <a:gd name="T33" fmla="*/ 394 h 482"/>
                <a:gd name="T34" fmla="*/ 0 w 288"/>
                <a:gd name="T35" fmla="*/ 407 h 482"/>
                <a:gd name="T36" fmla="*/ 1 w 288"/>
                <a:gd name="T37" fmla="*/ 419 h 482"/>
                <a:gd name="T38" fmla="*/ 4 w 288"/>
                <a:gd name="T39" fmla="*/ 432 h 482"/>
                <a:gd name="T40" fmla="*/ 8 w 288"/>
                <a:gd name="T41" fmla="*/ 441 h 482"/>
                <a:gd name="T42" fmla="*/ 14 w 288"/>
                <a:gd name="T43" fmla="*/ 450 h 482"/>
                <a:gd name="T44" fmla="*/ 19 w 288"/>
                <a:gd name="T45" fmla="*/ 458 h 482"/>
                <a:gd name="T46" fmla="*/ 25 w 288"/>
                <a:gd name="T47" fmla="*/ 464 h 482"/>
                <a:gd name="T48" fmla="*/ 30 w 288"/>
                <a:gd name="T49" fmla="*/ 469 h 482"/>
                <a:gd name="T50" fmla="*/ 36 w 288"/>
                <a:gd name="T51" fmla="*/ 474 h 482"/>
                <a:gd name="T52" fmla="*/ 42 w 288"/>
                <a:gd name="T53" fmla="*/ 477 h 482"/>
                <a:gd name="T54" fmla="*/ 47 w 288"/>
                <a:gd name="T55" fmla="*/ 480 h 482"/>
                <a:gd name="T56" fmla="*/ 53 w 288"/>
                <a:gd name="T57" fmla="*/ 481 h 482"/>
                <a:gd name="T58" fmla="*/ 58 w 288"/>
                <a:gd name="T59" fmla="*/ 482 h 482"/>
                <a:gd name="T60" fmla="*/ 64 w 288"/>
                <a:gd name="T61" fmla="*/ 482 h 482"/>
                <a:gd name="T62" fmla="*/ 69 w 288"/>
                <a:gd name="T63" fmla="*/ 481 h 482"/>
                <a:gd name="T64" fmla="*/ 74 w 288"/>
                <a:gd name="T65" fmla="*/ 479 h 482"/>
                <a:gd name="T66" fmla="*/ 79 w 288"/>
                <a:gd name="T67" fmla="*/ 477 h 482"/>
                <a:gd name="T68" fmla="*/ 85 w 288"/>
                <a:gd name="T69" fmla="*/ 474 h 482"/>
                <a:gd name="T70" fmla="*/ 90 w 288"/>
                <a:gd name="T71" fmla="*/ 470 h 482"/>
                <a:gd name="T72" fmla="*/ 96 w 288"/>
                <a:gd name="T73" fmla="*/ 466 h 482"/>
                <a:gd name="T74" fmla="*/ 106 w 288"/>
                <a:gd name="T75" fmla="*/ 456 h 482"/>
                <a:gd name="T76" fmla="*/ 116 w 288"/>
                <a:gd name="T77" fmla="*/ 443 h 482"/>
                <a:gd name="T78" fmla="*/ 125 w 288"/>
                <a:gd name="T79" fmla="*/ 428 h 482"/>
                <a:gd name="T80" fmla="*/ 134 w 288"/>
                <a:gd name="T81" fmla="*/ 413 h 482"/>
                <a:gd name="T82" fmla="*/ 143 w 288"/>
                <a:gd name="T83" fmla="*/ 396 h 482"/>
                <a:gd name="T84" fmla="*/ 153 w 288"/>
                <a:gd name="T85" fmla="*/ 379 h 482"/>
                <a:gd name="T86" fmla="*/ 161 w 288"/>
                <a:gd name="T87" fmla="*/ 359 h 482"/>
                <a:gd name="T88" fmla="*/ 168 w 288"/>
                <a:gd name="T89" fmla="*/ 341 h 482"/>
                <a:gd name="T90" fmla="*/ 176 w 288"/>
                <a:gd name="T91" fmla="*/ 322 h 482"/>
                <a:gd name="T92" fmla="*/ 185 w 288"/>
                <a:gd name="T93" fmla="*/ 303 h 482"/>
                <a:gd name="T94" fmla="*/ 194 w 288"/>
                <a:gd name="T95" fmla="*/ 284 h 482"/>
                <a:gd name="T96" fmla="*/ 204 w 288"/>
                <a:gd name="T97" fmla="*/ 264 h 482"/>
                <a:gd name="T98" fmla="*/ 224 w 288"/>
                <a:gd name="T99" fmla="*/ 228 h 482"/>
                <a:gd name="T100" fmla="*/ 243 w 288"/>
                <a:gd name="T101" fmla="*/ 193 h 482"/>
                <a:gd name="T102" fmla="*/ 261 w 288"/>
                <a:gd name="T103" fmla="*/ 165 h 482"/>
                <a:gd name="T104" fmla="*/ 275 w 288"/>
                <a:gd name="T105" fmla="*/ 141 h 482"/>
                <a:gd name="T106" fmla="*/ 285 w 288"/>
                <a:gd name="T107" fmla="*/ 126 h 482"/>
                <a:gd name="T108" fmla="*/ 288 w 288"/>
                <a:gd name="T109" fmla="*/ 121 h 482"/>
                <a:gd name="T110" fmla="*/ 248 w 288"/>
                <a:gd name="T111" fmla="*/ 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8" h="482">
                  <a:moveTo>
                    <a:pt x="248" y="0"/>
                  </a:moveTo>
                  <a:lnTo>
                    <a:pt x="235" y="16"/>
                  </a:lnTo>
                  <a:lnTo>
                    <a:pt x="203" y="55"/>
                  </a:lnTo>
                  <a:lnTo>
                    <a:pt x="180" y="83"/>
                  </a:lnTo>
                  <a:lnTo>
                    <a:pt x="157" y="114"/>
                  </a:lnTo>
                  <a:lnTo>
                    <a:pt x="131" y="147"/>
                  </a:lnTo>
                  <a:lnTo>
                    <a:pt x="106" y="183"/>
                  </a:lnTo>
                  <a:lnTo>
                    <a:pt x="80" y="221"/>
                  </a:lnTo>
                  <a:lnTo>
                    <a:pt x="58" y="257"/>
                  </a:lnTo>
                  <a:lnTo>
                    <a:pt x="47" y="277"/>
                  </a:lnTo>
                  <a:lnTo>
                    <a:pt x="37" y="295"/>
                  </a:lnTo>
                  <a:lnTo>
                    <a:pt x="28" y="312"/>
                  </a:lnTo>
                  <a:lnTo>
                    <a:pt x="20" y="330"/>
                  </a:lnTo>
                  <a:lnTo>
                    <a:pt x="13" y="347"/>
                  </a:lnTo>
                  <a:lnTo>
                    <a:pt x="8" y="363"/>
                  </a:lnTo>
                  <a:lnTo>
                    <a:pt x="4" y="379"/>
                  </a:lnTo>
                  <a:lnTo>
                    <a:pt x="1" y="394"/>
                  </a:lnTo>
                  <a:lnTo>
                    <a:pt x="0" y="407"/>
                  </a:lnTo>
                  <a:lnTo>
                    <a:pt x="1" y="419"/>
                  </a:lnTo>
                  <a:lnTo>
                    <a:pt x="4" y="432"/>
                  </a:lnTo>
                  <a:lnTo>
                    <a:pt x="8" y="441"/>
                  </a:lnTo>
                  <a:lnTo>
                    <a:pt x="14" y="450"/>
                  </a:lnTo>
                  <a:lnTo>
                    <a:pt x="19" y="458"/>
                  </a:lnTo>
                  <a:lnTo>
                    <a:pt x="25" y="464"/>
                  </a:lnTo>
                  <a:lnTo>
                    <a:pt x="30" y="469"/>
                  </a:lnTo>
                  <a:lnTo>
                    <a:pt x="36" y="474"/>
                  </a:lnTo>
                  <a:lnTo>
                    <a:pt x="42" y="477"/>
                  </a:lnTo>
                  <a:lnTo>
                    <a:pt x="47" y="480"/>
                  </a:lnTo>
                  <a:lnTo>
                    <a:pt x="53" y="481"/>
                  </a:lnTo>
                  <a:lnTo>
                    <a:pt x="58" y="482"/>
                  </a:lnTo>
                  <a:lnTo>
                    <a:pt x="64" y="482"/>
                  </a:lnTo>
                  <a:lnTo>
                    <a:pt x="69" y="481"/>
                  </a:lnTo>
                  <a:lnTo>
                    <a:pt x="74" y="479"/>
                  </a:lnTo>
                  <a:lnTo>
                    <a:pt x="79" y="477"/>
                  </a:lnTo>
                  <a:lnTo>
                    <a:pt x="85" y="474"/>
                  </a:lnTo>
                  <a:lnTo>
                    <a:pt x="90" y="470"/>
                  </a:lnTo>
                  <a:lnTo>
                    <a:pt x="96" y="466"/>
                  </a:lnTo>
                  <a:lnTo>
                    <a:pt x="106" y="456"/>
                  </a:lnTo>
                  <a:lnTo>
                    <a:pt x="116" y="443"/>
                  </a:lnTo>
                  <a:lnTo>
                    <a:pt x="125" y="428"/>
                  </a:lnTo>
                  <a:lnTo>
                    <a:pt x="134" y="413"/>
                  </a:lnTo>
                  <a:lnTo>
                    <a:pt x="143" y="396"/>
                  </a:lnTo>
                  <a:lnTo>
                    <a:pt x="153" y="379"/>
                  </a:lnTo>
                  <a:lnTo>
                    <a:pt x="161" y="359"/>
                  </a:lnTo>
                  <a:lnTo>
                    <a:pt x="168" y="341"/>
                  </a:lnTo>
                  <a:lnTo>
                    <a:pt x="176" y="322"/>
                  </a:lnTo>
                  <a:lnTo>
                    <a:pt x="185" y="303"/>
                  </a:lnTo>
                  <a:lnTo>
                    <a:pt x="194" y="284"/>
                  </a:lnTo>
                  <a:lnTo>
                    <a:pt x="204" y="264"/>
                  </a:lnTo>
                  <a:lnTo>
                    <a:pt x="224" y="228"/>
                  </a:lnTo>
                  <a:lnTo>
                    <a:pt x="243" y="193"/>
                  </a:lnTo>
                  <a:lnTo>
                    <a:pt x="261" y="165"/>
                  </a:lnTo>
                  <a:lnTo>
                    <a:pt x="275" y="141"/>
                  </a:lnTo>
                  <a:lnTo>
                    <a:pt x="285" y="126"/>
                  </a:lnTo>
                  <a:lnTo>
                    <a:pt x="288" y="121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86"/>
            <p:cNvSpPr>
              <a:spLocks/>
            </p:cNvSpPr>
            <p:nvPr/>
          </p:nvSpPr>
          <p:spPr bwMode="auto">
            <a:xfrm>
              <a:off x="2479675" y="4770438"/>
              <a:ext cx="23813" cy="90488"/>
            </a:xfrm>
            <a:custGeom>
              <a:avLst/>
              <a:gdLst>
                <a:gd name="T0" fmla="*/ 146 w 222"/>
                <a:gd name="T1" fmla="*/ 162 h 842"/>
                <a:gd name="T2" fmla="*/ 138 w 222"/>
                <a:gd name="T3" fmla="*/ 269 h 842"/>
                <a:gd name="T4" fmla="*/ 132 w 222"/>
                <a:gd name="T5" fmla="*/ 389 h 842"/>
                <a:gd name="T6" fmla="*/ 131 w 222"/>
                <a:gd name="T7" fmla="*/ 476 h 842"/>
                <a:gd name="T8" fmla="*/ 133 w 222"/>
                <a:gd name="T9" fmla="*/ 560 h 842"/>
                <a:gd name="T10" fmla="*/ 139 w 222"/>
                <a:gd name="T11" fmla="*/ 618 h 842"/>
                <a:gd name="T12" fmla="*/ 145 w 222"/>
                <a:gd name="T13" fmla="*/ 652 h 842"/>
                <a:gd name="T14" fmla="*/ 156 w 222"/>
                <a:gd name="T15" fmla="*/ 696 h 842"/>
                <a:gd name="T16" fmla="*/ 173 w 222"/>
                <a:gd name="T17" fmla="*/ 745 h 842"/>
                <a:gd name="T18" fmla="*/ 200 w 222"/>
                <a:gd name="T19" fmla="*/ 799 h 842"/>
                <a:gd name="T20" fmla="*/ 218 w 222"/>
                <a:gd name="T21" fmla="*/ 831 h 842"/>
                <a:gd name="T22" fmla="*/ 222 w 222"/>
                <a:gd name="T23" fmla="*/ 839 h 842"/>
                <a:gd name="T24" fmla="*/ 222 w 222"/>
                <a:gd name="T25" fmla="*/ 842 h 842"/>
                <a:gd name="T26" fmla="*/ 217 w 222"/>
                <a:gd name="T27" fmla="*/ 842 h 842"/>
                <a:gd name="T28" fmla="*/ 201 w 222"/>
                <a:gd name="T29" fmla="*/ 834 h 842"/>
                <a:gd name="T30" fmla="*/ 180 w 222"/>
                <a:gd name="T31" fmla="*/ 823 h 842"/>
                <a:gd name="T32" fmla="*/ 165 w 222"/>
                <a:gd name="T33" fmla="*/ 809 h 842"/>
                <a:gd name="T34" fmla="*/ 150 w 222"/>
                <a:gd name="T35" fmla="*/ 790 h 842"/>
                <a:gd name="T36" fmla="*/ 134 w 222"/>
                <a:gd name="T37" fmla="*/ 765 h 842"/>
                <a:gd name="T38" fmla="*/ 111 w 222"/>
                <a:gd name="T39" fmla="*/ 722 h 842"/>
                <a:gd name="T40" fmla="*/ 82 w 222"/>
                <a:gd name="T41" fmla="*/ 656 h 842"/>
                <a:gd name="T42" fmla="*/ 44 w 222"/>
                <a:gd name="T43" fmla="*/ 556 h 842"/>
                <a:gd name="T44" fmla="*/ 12 w 222"/>
                <a:gd name="T45" fmla="*/ 462 h 842"/>
                <a:gd name="T46" fmla="*/ 6 w 222"/>
                <a:gd name="T47" fmla="*/ 433 h 842"/>
                <a:gd name="T48" fmla="*/ 1 w 222"/>
                <a:gd name="T49" fmla="*/ 370 h 842"/>
                <a:gd name="T50" fmla="*/ 0 w 222"/>
                <a:gd name="T51" fmla="*/ 309 h 842"/>
                <a:gd name="T52" fmla="*/ 2 w 222"/>
                <a:gd name="T53" fmla="*/ 239 h 842"/>
                <a:gd name="T54" fmla="*/ 7 w 222"/>
                <a:gd name="T55" fmla="*/ 186 h 842"/>
                <a:gd name="T56" fmla="*/ 12 w 222"/>
                <a:gd name="T57" fmla="*/ 152 h 842"/>
                <a:gd name="T58" fmla="*/ 20 w 222"/>
                <a:gd name="T59" fmla="*/ 118 h 842"/>
                <a:gd name="T60" fmla="*/ 31 w 222"/>
                <a:gd name="T61" fmla="*/ 88 h 842"/>
                <a:gd name="T62" fmla="*/ 43 w 222"/>
                <a:gd name="T63" fmla="*/ 60 h 842"/>
                <a:gd name="T64" fmla="*/ 59 w 222"/>
                <a:gd name="T65" fmla="*/ 37 h 842"/>
                <a:gd name="T66" fmla="*/ 77 w 222"/>
                <a:gd name="T67" fmla="*/ 18 h 842"/>
                <a:gd name="T68" fmla="*/ 93 w 222"/>
                <a:gd name="T69" fmla="*/ 6 h 842"/>
                <a:gd name="T70" fmla="*/ 106 w 222"/>
                <a:gd name="T71" fmla="*/ 1 h 842"/>
                <a:gd name="T72" fmla="*/ 118 w 222"/>
                <a:gd name="T73" fmla="*/ 1 h 842"/>
                <a:gd name="T74" fmla="*/ 127 w 222"/>
                <a:gd name="T75" fmla="*/ 6 h 842"/>
                <a:gd name="T76" fmla="*/ 135 w 222"/>
                <a:gd name="T77" fmla="*/ 15 h 842"/>
                <a:gd name="T78" fmla="*/ 142 w 222"/>
                <a:gd name="T79" fmla="*/ 34 h 842"/>
                <a:gd name="T80" fmla="*/ 148 w 222"/>
                <a:gd name="T81" fmla="*/ 65 h 842"/>
                <a:gd name="T82" fmla="*/ 150 w 222"/>
                <a:gd name="T83" fmla="*/ 99 h 842"/>
                <a:gd name="T84" fmla="*/ 149 w 222"/>
                <a:gd name="T85" fmla="*/ 138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2" h="842">
                  <a:moveTo>
                    <a:pt x="148" y="147"/>
                  </a:moveTo>
                  <a:lnTo>
                    <a:pt x="146" y="162"/>
                  </a:lnTo>
                  <a:lnTo>
                    <a:pt x="143" y="206"/>
                  </a:lnTo>
                  <a:lnTo>
                    <a:pt x="138" y="269"/>
                  </a:lnTo>
                  <a:lnTo>
                    <a:pt x="133" y="347"/>
                  </a:lnTo>
                  <a:lnTo>
                    <a:pt x="132" y="389"/>
                  </a:lnTo>
                  <a:lnTo>
                    <a:pt x="131" y="432"/>
                  </a:lnTo>
                  <a:lnTo>
                    <a:pt x="131" y="476"/>
                  </a:lnTo>
                  <a:lnTo>
                    <a:pt x="131" y="519"/>
                  </a:lnTo>
                  <a:lnTo>
                    <a:pt x="133" y="560"/>
                  </a:lnTo>
                  <a:lnTo>
                    <a:pt x="137" y="599"/>
                  </a:lnTo>
                  <a:lnTo>
                    <a:pt x="139" y="618"/>
                  </a:lnTo>
                  <a:lnTo>
                    <a:pt x="142" y="635"/>
                  </a:lnTo>
                  <a:lnTo>
                    <a:pt x="145" y="652"/>
                  </a:lnTo>
                  <a:lnTo>
                    <a:pt x="148" y="668"/>
                  </a:lnTo>
                  <a:lnTo>
                    <a:pt x="156" y="696"/>
                  </a:lnTo>
                  <a:lnTo>
                    <a:pt x="164" y="722"/>
                  </a:lnTo>
                  <a:lnTo>
                    <a:pt x="173" y="745"/>
                  </a:lnTo>
                  <a:lnTo>
                    <a:pt x="183" y="765"/>
                  </a:lnTo>
                  <a:lnTo>
                    <a:pt x="200" y="799"/>
                  </a:lnTo>
                  <a:lnTo>
                    <a:pt x="213" y="822"/>
                  </a:lnTo>
                  <a:lnTo>
                    <a:pt x="218" y="831"/>
                  </a:lnTo>
                  <a:lnTo>
                    <a:pt x="221" y="837"/>
                  </a:lnTo>
                  <a:lnTo>
                    <a:pt x="222" y="839"/>
                  </a:lnTo>
                  <a:lnTo>
                    <a:pt x="222" y="841"/>
                  </a:lnTo>
                  <a:lnTo>
                    <a:pt x="222" y="842"/>
                  </a:lnTo>
                  <a:lnTo>
                    <a:pt x="221" y="842"/>
                  </a:lnTo>
                  <a:lnTo>
                    <a:pt x="217" y="842"/>
                  </a:lnTo>
                  <a:lnTo>
                    <a:pt x="211" y="839"/>
                  </a:lnTo>
                  <a:lnTo>
                    <a:pt x="201" y="834"/>
                  </a:lnTo>
                  <a:lnTo>
                    <a:pt x="189" y="828"/>
                  </a:lnTo>
                  <a:lnTo>
                    <a:pt x="180" y="823"/>
                  </a:lnTo>
                  <a:lnTo>
                    <a:pt x="172" y="816"/>
                  </a:lnTo>
                  <a:lnTo>
                    <a:pt x="165" y="809"/>
                  </a:lnTo>
                  <a:lnTo>
                    <a:pt x="157" y="800"/>
                  </a:lnTo>
                  <a:lnTo>
                    <a:pt x="150" y="790"/>
                  </a:lnTo>
                  <a:lnTo>
                    <a:pt x="142" y="778"/>
                  </a:lnTo>
                  <a:lnTo>
                    <a:pt x="134" y="765"/>
                  </a:lnTo>
                  <a:lnTo>
                    <a:pt x="126" y="751"/>
                  </a:lnTo>
                  <a:lnTo>
                    <a:pt x="111" y="722"/>
                  </a:lnTo>
                  <a:lnTo>
                    <a:pt x="96" y="690"/>
                  </a:lnTo>
                  <a:lnTo>
                    <a:pt x="82" y="656"/>
                  </a:lnTo>
                  <a:lnTo>
                    <a:pt x="68" y="623"/>
                  </a:lnTo>
                  <a:lnTo>
                    <a:pt x="44" y="556"/>
                  </a:lnTo>
                  <a:lnTo>
                    <a:pt x="25" y="500"/>
                  </a:lnTo>
                  <a:lnTo>
                    <a:pt x="12" y="462"/>
                  </a:lnTo>
                  <a:lnTo>
                    <a:pt x="8" y="447"/>
                  </a:lnTo>
                  <a:lnTo>
                    <a:pt x="6" y="433"/>
                  </a:lnTo>
                  <a:lnTo>
                    <a:pt x="3" y="395"/>
                  </a:lnTo>
                  <a:lnTo>
                    <a:pt x="1" y="370"/>
                  </a:lnTo>
                  <a:lnTo>
                    <a:pt x="0" y="340"/>
                  </a:lnTo>
                  <a:lnTo>
                    <a:pt x="0" y="309"/>
                  </a:lnTo>
                  <a:lnTo>
                    <a:pt x="0" y="274"/>
                  </a:lnTo>
                  <a:lnTo>
                    <a:pt x="2" y="239"/>
                  </a:lnTo>
                  <a:lnTo>
                    <a:pt x="5" y="204"/>
                  </a:lnTo>
                  <a:lnTo>
                    <a:pt x="7" y="186"/>
                  </a:lnTo>
                  <a:lnTo>
                    <a:pt x="9" y="168"/>
                  </a:lnTo>
                  <a:lnTo>
                    <a:pt x="12" y="152"/>
                  </a:lnTo>
                  <a:lnTo>
                    <a:pt x="16" y="135"/>
                  </a:lnTo>
                  <a:lnTo>
                    <a:pt x="20" y="118"/>
                  </a:lnTo>
                  <a:lnTo>
                    <a:pt x="26" y="103"/>
                  </a:lnTo>
                  <a:lnTo>
                    <a:pt x="31" y="88"/>
                  </a:lnTo>
                  <a:lnTo>
                    <a:pt x="37" y="73"/>
                  </a:lnTo>
                  <a:lnTo>
                    <a:pt x="43" y="60"/>
                  </a:lnTo>
                  <a:lnTo>
                    <a:pt x="51" y="48"/>
                  </a:lnTo>
                  <a:lnTo>
                    <a:pt x="59" y="37"/>
                  </a:lnTo>
                  <a:lnTo>
                    <a:pt x="68" y="26"/>
                  </a:lnTo>
                  <a:lnTo>
                    <a:pt x="77" y="18"/>
                  </a:lnTo>
                  <a:lnTo>
                    <a:pt x="86" y="11"/>
                  </a:lnTo>
                  <a:lnTo>
                    <a:pt x="93" y="6"/>
                  </a:lnTo>
                  <a:lnTo>
                    <a:pt x="100" y="3"/>
                  </a:lnTo>
                  <a:lnTo>
                    <a:pt x="106" y="1"/>
                  </a:lnTo>
                  <a:lnTo>
                    <a:pt x="112" y="0"/>
                  </a:lnTo>
                  <a:lnTo>
                    <a:pt x="118" y="1"/>
                  </a:lnTo>
                  <a:lnTo>
                    <a:pt x="122" y="3"/>
                  </a:lnTo>
                  <a:lnTo>
                    <a:pt x="127" y="6"/>
                  </a:lnTo>
                  <a:lnTo>
                    <a:pt x="131" y="10"/>
                  </a:lnTo>
                  <a:lnTo>
                    <a:pt x="135" y="15"/>
                  </a:lnTo>
                  <a:lnTo>
                    <a:pt x="138" y="20"/>
                  </a:lnTo>
                  <a:lnTo>
                    <a:pt x="142" y="34"/>
                  </a:lnTo>
                  <a:lnTo>
                    <a:pt x="146" y="49"/>
                  </a:lnTo>
                  <a:lnTo>
                    <a:pt x="148" y="65"/>
                  </a:lnTo>
                  <a:lnTo>
                    <a:pt x="149" y="83"/>
                  </a:lnTo>
                  <a:lnTo>
                    <a:pt x="150" y="99"/>
                  </a:lnTo>
                  <a:lnTo>
                    <a:pt x="150" y="114"/>
                  </a:lnTo>
                  <a:lnTo>
                    <a:pt x="149" y="138"/>
                  </a:lnTo>
                  <a:lnTo>
                    <a:pt x="148" y="147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87"/>
            <p:cNvSpPr>
              <a:spLocks/>
            </p:cNvSpPr>
            <p:nvPr/>
          </p:nvSpPr>
          <p:spPr bwMode="auto">
            <a:xfrm>
              <a:off x="2505075" y="4814888"/>
              <a:ext cx="19050" cy="71438"/>
            </a:xfrm>
            <a:custGeom>
              <a:avLst/>
              <a:gdLst>
                <a:gd name="T0" fmla="*/ 180 w 180"/>
                <a:gd name="T1" fmla="*/ 80 h 674"/>
                <a:gd name="T2" fmla="*/ 176 w 180"/>
                <a:gd name="T3" fmla="*/ 97 h 674"/>
                <a:gd name="T4" fmla="*/ 166 w 180"/>
                <a:gd name="T5" fmla="*/ 143 h 674"/>
                <a:gd name="T6" fmla="*/ 159 w 180"/>
                <a:gd name="T7" fmla="*/ 175 h 674"/>
                <a:gd name="T8" fmla="*/ 151 w 180"/>
                <a:gd name="T9" fmla="*/ 212 h 674"/>
                <a:gd name="T10" fmla="*/ 143 w 180"/>
                <a:gd name="T11" fmla="*/ 251 h 674"/>
                <a:gd name="T12" fmla="*/ 135 w 180"/>
                <a:gd name="T13" fmla="*/ 295 h 674"/>
                <a:gd name="T14" fmla="*/ 128 w 180"/>
                <a:gd name="T15" fmla="*/ 342 h 674"/>
                <a:gd name="T16" fmla="*/ 122 w 180"/>
                <a:gd name="T17" fmla="*/ 389 h 674"/>
                <a:gd name="T18" fmla="*/ 117 w 180"/>
                <a:gd name="T19" fmla="*/ 438 h 674"/>
                <a:gd name="T20" fmla="*/ 113 w 180"/>
                <a:gd name="T21" fmla="*/ 486 h 674"/>
                <a:gd name="T22" fmla="*/ 112 w 180"/>
                <a:gd name="T23" fmla="*/ 509 h 674"/>
                <a:gd name="T24" fmla="*/ 111 w 180"/>
                <a:gd name="T25" fmla="*/ 533 h 674"/>
                <a:gd name="T26" fmla="*/ 111 w 180"/>
                <a:gd name="T27" fmla="*/ 556 h 674"/>
                <a:gd name="T28" fmla="*/ 112 w 180"/>
                <a:gd name="T29" fmla="*/ 579 h 674"/>
                <a:gd name="T30" fmla="*/ 113 w 180"/>
                <a:gd name="T31" fmla="*/ 600 h 674"/>
                <a:gd name="T32" fmla="*/ 115 w 180"/>
                <a:gd name="T33" fmla="*/ 621 h 674"/>
                <a:gd name="T34" fmla="*/ 117 w 180"/>
                <a:gd name="T35" fmla="*/ 642 h 674"/>
                <a:gd name="T36" fmla="*/ 120 w 180"/>
                <a:gd name="T37" fmla="*/ 661 h 674"/>
                <a:gd name="T38" fmla="*/ 115 w 180"/>
                <a:gd name="T39" fmla="*/ 664 h 674"/>
                <a:gd name="T40" fmla="*/ 102 w 180"/>
                <a:gd name="T41" fmla="*/ 669 h 674"/>
                <a:gd name="T42" fmla="*/ 92 w 180"/>
                <a:gd name="T43" fmla="*/ 672 h 674"/>
                <a:gd name="T44" fmla="*/ 82 w 180"/>
                <a:gd name="T45" fmla="*/ 673 h 674"/>
                <a:gd name="T46" fmla="*/ 77 w 180"/>
                <a:gd name="T47" fmla="*/ 674 h 674"/>
                <a:gd name="T48" fmla="*/ 71 w 180"/>
                <a:gd name="T49" fmla="*/ 673 h 674"/>
                <a:gd name="T50" fmla="*/ 66 w 180"/>
                <a:gd name="T51" fmla="*/ 672 h 674"/>
                <a:gd name="T52" fmla="*/ 60 w 180"/>
                <a:gd name="T53" fmla="*/ 671 h 674"/>
                <a:gd name="T54" fmla="*/ 55 w 180"/>
                <a:gd name="T55" fmla="*/ 669 h 674"/>
                <a:gd name="T56" fmla="*/ 49 w 180"/>
                <a:gd name="T57" fmla="*/ 666 h 674"/>
                <a:gd name="T58" fmla="*/ 44 w 180"/>
                <a:gd name="T59" fmla="*/ 662 h 674"/>
                <a:gd name="T60" fmla="*/ 38 w 180"/>
                <a:gd name="T61" fmla="*/ 657 h 674"/>
                <a:gd name="T62" fmla="*/ 33 w 180"/>
                <a:gd name="T63" fmla="*/ 651 h 674"/>
                <a:gd name="T64" fmla="*/ 28 w 180"/>
                <a:gd name="T65" fmla="*/ 645 h 674"/>
                <a:gd name="T66" fmla="*/ 23 w 180"/>
                <a:gd name="T67" fmla="*/ 637 h 674"/>
                <a:gd name="T68" fmla="*/ 19 w 180"/>
                <a:gd name="T69" fmla="*/ 627 h 674"/>
                <a:gd name="T70" fmla="*/ 15 w 180"/>
                <a:gd name="T71" fmla="*/ 617 h 674"/>
                <a:gd name="T72" fmla="*/ 11 w 180"/>
                <a:gd name="T73" fmla="*/ 605 h 674"/>
                <a:gd name="T74" fmla="*/ 8 w 180"/>
                <a:gd name="T75" fmla="*/ 592 h 674"/>
                <a:gd name="T76" fmla="*/ 6 w 180"/>
                <a:gd name="T77" fmla="*/ 576 h 674"/>
                <a:gd name="T78" fmla="*/ 3 w 180"/>
                <a:gd name="T79" fmla="*/ 560 h 674"/>
                <a:gd name="T80" fmla="*/ 2 w 180"/>
                <a:gd name="T81" fmla="*/ 542 h 674"/>
                <a:gd name="T82" fmla="*/ 1 w 180"/>
                <a:gd name="T83" fmla="*/ 522 h 674"/>
                <a:gd name="T84" fmla="*/ 0 w 180"/>
                <a:gd name="T85" fmla="*/ 501 h 674"/>
                <a:gd name="T86" fmla="*/ 1 w 180"/>
                <a:gd name="T87" fmla="*/ 455 h 674"/>
                <a:gd name="T88" fmla="*/ 3 w 180"/>
                <a:gd name="T89" fmla="*/ 410 h 674"/>
                <a:gd name="T90" fmla="*/ 6 w 180"/>
                <a:gd name="T91" fmla="*/ 366 h 674"/>
                <a:gd name="T92" fmla="*/ 10 w 180"/>
                <a:gd name="T93" fmla="*/ 321 h 674"/>
                <a:gd name="T94" fmla="*/ 14 w 180"/>
                <a:gd name="T95" fmla="*/ 278 h 674"/>
                <a:gd name="T96" fmla="*/ 19 w 180"/>
                <a:gd name="T97" fmla="*/ 237 h 674"/>
                <a:gd name="T98" fmla="*/ 24 w 180"/>
                <a:gd name="T99" fmla="*/ 197 h 674"/>
                <a:gd name="T100" fmla="*/ 30 w 180"/>
                <a:gd name="T101" fmla="*/ 161 h 674"/>
                <a:gd name="T102" fmla="*/ 42 w 180"/>
                <a:gd name="T103" fmla="*/ 95 h 674"/>
                <a:gd name="T104" fmla="*/ 51 w 180"/>
                <a:gd name="T105" fmla="*/ 44 h 674"/>
                <a:gd name="T106" fmla="*/ 58 w 180"/>
                <a:gd name="T107" fmla="*/ 12 h 674"/>
                <a:gd name="T108" fmla="*/ 60 w 180"/>
                <a:gd name="T109" fmla="*/ 0 h 674"/>
                <a:gd name="T110" fmla="*/ 180 w 180"/>
                <a:gd name="T111" fmla="*/ 8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0" h="674">
                  <a:moveTo>
                    <a:pt x="180" y="80"/>
                  </a:moveTo>
                  <a:lnTo>
                    <a:pt x="176" y="97"/>
                  </a:lnTo>
                  <a:lnTo>
                    <a:pt x="166" y="143"/>
                  </a:lnTo>
                  <a:lnTo>
                    <a:pt x="159" y="175"/>
                  </a:lnTo>
                  <a:lnTo>
                    <a:pt x="151" y="212"/>
                  </a:lnTo>
                  <a:lnTo>
                    <a:pt x="143" y="251"/>
                  </a:lnTo>
                  <a:lnTo>
                    <a:pt x="135" y="295"/>
                  </a:lnTo>
                  <a:lnTo>
                    <a:pt x="128" y="342"/>
                  </a:lnTo>
                  <a:lnTo>
                    <a:pt x="122" y="389"/>
                  </a:lnTo>
                  <a:lnTo>
                    <a:pt x="117" y="438"/>
                  </a:lnTo>
                  <a:lnTo>
                    <a:pt x="113" y="486"/>
                  </a:lnTo>
                  <a:lnTo>
                    <a:pt x="112" y="509"/>
                  </a:lnTo>
                  <a:lnTo>
                    <a:pt x="111" y="533"/>
                  </a:lnTo>
                  <a:lnTo>
                    <a:pt x="111" y="556"/>
                  </a:lnTo>
                  <a:lnTo>
                    <a:pt x="112" y="579"/>
                  </a:lnTo>
                  <a:lnTo>
                    <a:pt x="113" y="600"/>
                  </a:lnTo>
                  <a:lnTo>
                    <a:pt x="115" y="621"/>
                  </a:lnTo>
                  <a:lnTo>
                    <a:pt x="117" y="642"/>
                  </a:lnTo>
                  <a:lnTo>
                    <a:pt x="120" y="661"/>
                  </a:lnTo>
                  <a:lnTo>
                    <a:pt x="115" y="664"/>
                  </a:lnTo>
                  <a:lnTo>
                    <a:pt x="102" y="669"/>
                  </a:lnTo>
                  <a:lnTo>
                    <a:pt x="92" y="672"/>
                  </a:lnTo>
                  <a:lnTo>
                    <a:pt x="82" y="673"/>
                  </a:lnTo>
                  <a:lnTo>
                    <a:pt x="77" y="674"/>
                  </a:lnTo>
                  <a:lnTo>
                    <a:pt x="71" y="673"/>
                  </a:lnTo>
                  <a:lnTo>
                    <a:pt x="66" y="672"/>
                  </a:lnTo>
                  <a:lnTo>
                    <a:pt x="60" y="671"/>
                  </a:lnTo>
                  <a:lnTo>
                    <a:pt x="55" y="669"/>
                  </a:lnTo>
                  <a:lnTo>
                    <a:pt x="49" y="666"/>
                  </a:lnTo>
                  <a:lnTo>
                    <a:pt x="44" y="662"/>
                  </a:lnTo>
                  <a:lnTo>
                    <a:pt x="38" y="657"/>
                  </a:lnTo>
                  <a:lnTo>
                    <a:pt x="33" y="651"/>
                  </a:lnTo>
                  <a:lnTo>
                    <a:pt x="28" y="645"/>
                  </a:lnTo>
                  <a:lnTo>
                    <a:pt x="23" y="637"/>
                  </a:lnTo>
                  <a:lnTo>
                    <a:pt x="19" y="627"/>
                  </a:lnTo>
                  <a:lnTo>
                    <a:pt x="15" y="617"/>
                  </a:lnTo>
                  <a:lnTo>
                    <a:pt x="11" y="605"/>
                  </a:lnTo>
                  <a:lnTo>
                    <a:pt x="8" y="592"/>
                  </a:lnTo>
                  <a:lnTo>
                    <a:pt x="6" y="576"/>
                  </a:lnTo>
                  <a:lnTo>
                    <a:pt x="3" y="560"/>
                  </a:lnTo>
                  <a:lnTo>
                    <a:pt x="2" y="542"/>
                  </a:lnTo>
                  <a:lnTo>
                    <a:pt x="1" y="522"/>
                  </a:lnTo>
                  <a:lnTo>
                    <a:pt x="0" y="501"/>
                  </a:lnTo>
                  <a:lnTo>
                    <a:pt x="1" y="455"/>
                  </a:lnTo>
                  <a:lnTo>
                    <a:pt x="3" y="410"/>
                  </a:lnTo>
                  <a:lnTo>
                    <a:pt x="6" y="366"/>
                  </a:lnTo>
                  <a:lnTo>
                    <a:pt x="10" y="321"/>
                  </a:lnTo>
                  <a:lnTo>
                    <a:pt x="14" y="278"/>
                  </a:lnTo>
                  <a:lnTo>
                    <a:pt x="19" y="237"/>
                  </a:lnTo>
                  <a:lnTo>
                    <a:pt x="24" y="197"/>
                  </a:lnTo>
                  <a:lnTo>
                    <a:pt x="30" y="161"/>
                  </a:lnTo>
                  <a:lnTo>
                    <a:pt x="42" y="95"/>
                  </a:lnTo>
                  <a:lnTo>
                    <a:pt x="51" y="44"/>
                  </a:lnTo>
                  <a:lnTo>
                    <a:pt x="58" y="12"/>
                  </a:lnTo>
                  <a:lnTo>
                    <a:pt x="60" y="0"/>
                  </a:lnTo>
                  <a:lnTo>
                    <a:pt x="180" y="8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88"/>
            <p:cNvSpPr>
              <a:spLocks/>
            </p:cNvSpPr>
            <p:nvPr/>
          </p:nvSpPr>
          <p:spPr bwMode="auto">
            <a:xfrm>
              <a:off x="2541588" y="4848226"/>
              <a:ext cx="22225" cy="68263"/>
            </a:xfrm>
            <a:custGeom>
              <a:avLst/>
              <a:gdLst>
                <a:gd name="T0" fmla="*/ 119 w 215"/>
                <a:gd name="T1" fmla="*/ 15 h 640"/>
                <a:gd name="T2" fmla="*/ 116 w 215"/>
                <a:gd name="T3" fmla="*/ 120 h 640"/>
                <a:gd name="T4" fmla="*/ 109 w 215"/>
                <a:gd name="T5" fmla="*/ 235 h 640"/>
                <a:gd name="T6" fmla="*/ 100 w 215"/>
                <a:gd name="T7" fmla="*/ 316 h 640"/>
                <a:gd name="T8" fmla="*/ 88 w 215"/>
                <a:gd name="T9" fmla="*/ 391 h 640"/>
                <a:gd name="T10" fmla="*/ 75 w 215"/>
                <a:gd name="T11" fmla="*/ 441 h 640"/>
                <a:gd name="T12" fmla="*/ 65 w 215"/>
                <a:gd name="T13" fmla="*/ 468 h 640"/>
                <a:gd name="T14" fmla="*/ 25 w 215"/>
                <a:gd name="T15" fmla="*/ 550 h 640"/>
                <a:gd name="T16" fmla="*/ 0 w 215"/>
                <a:gd name="T17" fmla="*/ 598 h 640"/>
                <a:gd name="T18" fmla="*/ 1 w 215"/>
                <a:gd name="T19" fmla="*/ 605 h 640"/>
                <a:gd name="T20" fmla="*/ 8 w 215"/>
                <a:gd name="T21" fmla="*/ 622 h 640"/>
                <a:gd name="T22" fmla="*/ 14 w 215"/>
                <a:gd name="T23" fmla="*/ 632 h 640"/>
                <a:gd name="T24" fmla="*/ 22 w 215"/>
                <a:gd name="T25" fmla="*/ 637 h 640"/>
                <a:gd name="T26" fmla="*/ 29 w 215"/>
                <a:gd name="T27" fmla="*/ 639 h 640"/>
                <a:gd name="T28" fmla="*/ 38 w 215"/>
                <a:gd name="T29" fmla="*/ 640 h 640"/>
                <a:gd name="T30" fmla="*/ 48 w 215"/>
                <a:gd name="T31" fmla="*/ 637 h 640"/>
                <a:gd name="T32" fmla="*/ 60 w 215"/>
                <a:gd name="T33" fmla="*/ 631 h 640"/>
                <a:gd name="T34" fmla="*/ 75 w 215"/>
                <a:gd name="T35" fmla="*/ 620 h 640"/>
                <a:gd name="T36" fmla="*/ 91 w 215"/>
                <a:gd name="T37" fmla="*/ 604 h 640"/>
                <a:gd name="T38" fmla="*/ 108 w 215"/>
                <a:gd name="T39" fmla="*/ 584 h 640"/>
                <a:gd name="T40" fmla="*/ 129 w 215"/>
                <a:gd name="T41" fmla="*/ 556 h 640"/>
                <a:gd name="T42" fmla="*/ 151 w 215"/>
                <a:gd name="T43" fmla="*/ 524 h 640"/>
                <a:gd name="T44" fmla="*/ 169 w 215"/>
                <a:gd name="T45" fmla="*/ 488 h 640"/>
                <a:gd name="T46" fmla="*/ 184 w 215"/>
                <a:gd name="T47" fmla="*/ 451 h 640"/>
                <a:gd name="T48" fmla="*/ 195 w 215"/>
                <a:gd name="T49" fmla="*/ 414 h 640"/>
                <a:gd name="T50" fmla="*/ 204 w 215"/>
                <a:gd name="T51" fmla="*/ 377 h 640"/>
                <a:gd name="T52" fmla="*/ 209 w 215"/>
                <a:gd name="T53" fmla="*/ 340 h 640"/>
                <a:gd name="T54" fmla="*/ 214 w 215"/>
                <a:gd name="T55" fmla="*/ 286 h 640"/>
                <a:gd name="T56" fmla="*/ 214 w 215"/>
                <a:gd name="T57" fmla="*/ 221 h 640"/>
                <a:gd name="T58" fmla="*/ 210 w 215"/>
                <a:gd name="T59" fmla="*/ 166 h 640"/>
                <a:gd name="T60" fmla="*/ 202 w 215"/>
                <a:gd name="T61" fmla="*/ 111 h 640"/>
                <a:gd name="T62" fmla="*/ 119 w 215"/>
                <a:gd name="T63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5" h="640">
                  <a:moveTo>
                    <a:pt x="119" y="0"/>
                  </a:moveTo>
                  <a:lnTo>
                    <a:pt x="119" y="15"/>
                  </a:lnTo>
                  <a:lnTo>
                    <a:pt x="118" y="58"/>
                  </a:lnTo>
                  <a:lnTo>
                    <a:pt x="116" y="120"/>
                  </a:lnTo>
                  <a:lnTo>
                    <a:pt x="112" y="194"/>
                  </a:lnTo>
                  <a:lnTo>
                    <a:pt x="109" y="235"/>
                  </a:lnTo>
                  <a:lnTo>
                    <a:pt x="105" y="275"/>
                  </a:lnTo>
                  <a:lnTo>
                    <a:pt x="100" y="316"/>
                  </a:lnTo>
                  <a:lnTo>
                    <a:pt x="95" y="354"/>
                  </a:lnTo>
                  <a:lnTo>
                    <a:pt x="88" y="391"/>
                  </a:lnTo>
                  <a:lnTo>
                    <a:pt x="80" y="425"/>
                  </a:lnTo>
                  <a:lnTo>
                    <a:pt x="75" y="441"/>
                  </a:lnTo>
                  <a:lnTo>
                    <a:pt x="70" y="455"/>
                  </a:lnTo>
                  <a:lnTo>
                    <a:pt x="65" y="468"/>
                  </a:lnTo>
                  <a:lnTo>
                    <a:pt x="59" y="480"/>
                  </a:lnTo>
                  <a:lnTo>
                    <a:pt x="25" y="550"/>
                  </a:lnTo>
                  <a:lnTo>
                    <a:pt x="7" y="586"/>
                  </a:lnTo>
                  <a:lnTo>
                    <a:pt x="0" y="598"/>
                  </a:lnTo>
                  <a:lnTo>
                    <a:pt x="0" y="600"/>
                  </a:lnTo>
                  <a:lnTo>
                    <a:pt x="1" y="605"/>
                  </a:lnTo>
                  <a:lnTo>
                    <a:pt x="4" y="616"/>
                  </a:lnTo>
                  <a:lnTo>
                    <a:pt x="8" y="622"/>
                  </a:lnTo>
                  <a:lnTo>
                    <a:pt x="12" y="628"/>
                  </a:lnTo>
                  <a:lnTo>
                    <a:pt x="14" y="632"/>
                  </a:lnTo>
                  <a:lnTo>
                    <a:pt x="17" y="635"/>
                  </a:lnTo>
                  <a:lnTo>
                    <a:pt x="22" y="637"/>
                  </a:lnTo>
                  <a:lnTo>
                    <a:pt x="25" y="638"/>
                  </a:lnTo>
                  <a:lnTo>
                    <a:pt x="29" y="639"/>
                  </a:lnTo>
                  <a:lnTo>
                    <a:pt x="33" y="640"/>
                  </a:lnTo>
                  <a:lnTo>
                    <a:pt x="38" y="640"/>
                  </a:lnTo>
                  <a:lnTo>
                    <a:pt x="43" y="639"/>
                  </a:lnTo>
                  <a:lnTo>
                    <a:pt x="48" y="637"/>
                  </a:lnTo>
                  <a:lnTo>
                    <a:pt x="54" y="635"/>
                  </a:lnTo>
                  <a:lnTo>
                    <a:pt x="60" y="631"/>
                  </a:lnTo>
                  <a:lnTo>
                    <a:pt x="67" y="625"/>
                  </a:lnTo>
                  <a:lnTo>
                    <a:pt x="75" y="620"/>
                  </a:lnTo>
                  <a:lnTo>
                    <a:pt x="83" y="613"/>
                  </a:lnTo>
                  <a:lnTo>
                    <a:pt x="91" y="604"/>
                  </a:lnTo>
                  <a:lnTo>
                    <a:pt x="99" y="595"/>
                  </a:lnTo>
                  <a:lnTo>
                    <a:pt x="108" y="584"/>
                  </a:lnTo>
                  <a:lnTo>
                    <a:pt x="118" y="570"/>
                  </a:lnTo>
                  <a:lnTo>
                    <a:pt x="129" y="556"/>
                  </a:lnTo>
                  <a:lnTo>
                    <a:pt x="140" y="541"/>
                  </a:lnTo>
                  <a:lnTo>
                    <a:pt x="151" y="524"/>
                  </a:lnTo>
                  <a:lnTo>
                    <a:pt x="160" y="506"/>
                  </a:lnTo>
                  <a:lnTo>
                    <a:pt x="169" y="488"/>
                  </a:lnTo>
                  <a:lnTo>
                    <a:pt x="176" y="469"/>
                  </a:lnTo>
                  <a:lnTo>
                    <a:pt x="184" y="451"/>
                  </a:lnTo>
                  <a:lnTo>
                    <a:pt x="190" y="433"/>
                  </a:lnTo>
                  <a:lnTo>
                    <a:pt x="195" y="414"/>
                  </a:lnTo>
                  <a:lnTo>
                    <a:pt x="200" y="395"/>
                  </a:lnTo>
                  <a:lnTo>
                    <a:pt x="204" y="377"/>
                  </a:lnTo>
                  <a:lnTo>
                    <a:pt x="207" y="358"/>
                  </a:lnTo>
                  <a:lnTo>
                    <a:pt x="209" y="340"/>
                  </a:lnTo>
                  <a:lnTo>
                    <a:pt x="211" y="322"/>
                  </a:lnTo>
                  <a:lnTo>
                    <a:pt x="214" y="286"/>
                  </a:lnTo>
                  <a:lnTo>
                    <a:pt x="215" y="252"/>
                  </a:lnTo>
                  <a:lnTo>
                    <a:pt x="214" y="221"/>
                  </a:lnTo>
                  <a:lnTo>
                    <a:pt x="212" y="191"/>
                  </a:lnTo>
                  <a:lnTo>
                    <a:pt x="210" y="166"/>
                  </a:lnTo>
                  <a:lnTo>
                    <a:pt x="207" y="143"/>
                  </a:lnTo>
                  <a:lnTo>
                    <a:pt x="202" y="111"/>
                  </a:lnTo>
                  <a:lnTo>
                    <a:pt x="200" y="100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89"/>
            <p:cNvSpPr>
              <a:spLocks/>
            </p:cNvSpPr>
            <p:nvPr/>
          </p:nvSpPr>
          <p:spPr bwMode="auto">
            <a:xfrm>
              <a:off x="2752725" y="4916488"/>
              <a:ext cx="60325" cy="69850"/>
            </a:xfrm>
            <a:custGeom>
              <a:avLst/>
              <a:gdLst>
                <a:gd name="T0" fmla="*/ 30 w 565"/>
                <a:gd name="T1" fmla="*/ 8 h 649"/>
                <a:gd name="T2" fmla="*/ 60 w 565"/>
                <a:gd name="T3" fmla="*/ 2 h 649"/>
                <a:gd name="T4" fmla="*/ 92 w 565"/>
                <a:gd name="T5" fmla="*/ 0 h 649"/>
                <a:gd name="T6" fmla="*/ 131 w 565"/>
                <a:gd name="T7" fmla="*/ 3 h 649"/>
                <a:gd name="T8" fmla="*/ 165 w 565"/>
                <a:gd name="T9" fmla="*/ 12 h 649"/>
                <a:gd name="T10" fmla="*/ 188 w 565"/>
                <a:gd name="T11" fmla="*/ 21 h 649"/>
                <a:gd name="T12" fmla="*/ 214 w 565"/>
                <a:gd name="T13" fmla="*/ 35 h 649"/>
                <a:gd name="T14" fmla="*/ 238 w 565"/>
                <a:gd name="T15" fmla="*/ 51 h 649"/>
                <a:gd name="T16" fmla="*/ 264 w 565"/>
                <a:gd name="T17" fmla="*/ 71 h 649"/>
                <a:gd name="T18" fmla="*/ 291 w 565"/>
                <a:gd name="T19" fmla="*/ 96 h 649"/>
                <a:gd name="T20" fmla="*/ 316 w 565"/>
                <a:gd name="T21" fmla="*/ 126 h 649"/>
                <a:gd name="T22" fmla="*/ 343 w 565"/>
                <a:gd name="T23" fmla="*/ 161 h 649"/>
                <a:gd name="T24" fmla="*/ 380 w 565"/>
                <a:gd name="T25" fmla="*/ 218 h 649"/>
                <a:gd name="T26" fmla="*/ 426 w 565"/>
                <a:gd name="T27" fmla="*/ 303 h 649"/>
                <a:gd name="T28" fmla="*/ 468 w 565"/>
                <a:gd name="T29" fmla="*/ 389 h 649"/>
                <a:gd name="T30" fmla="*/ 518 w 565"/>
                <a:gd name="T31" fmla="*/ 508 h 649"/>
                <a:gd name="T32" fmla="*/ 559 w 565"/>
                <a:gd name="T33" fmla="*/ 615 h 649"/>
                <a:gd name="T34" fmla="*/ 565 w 565"/>
                <a:gd name="T35" fmla="*/ 634 h 649"/>
                <a:gd name="T36" fmla="*/ 564 w 565"/>
                <a:gd name="T37" fmla="*/ 644 h 649"/>
                <a:gd name="T38" fmla="*/ 559 w 565"/>
                <a:gd name="T39" fmla="*/ 649 h 649"/>
                <a:gd name="T40" fmla="*/ 548 w 565"/>
                <a:gd name="T41" fmla="*/ 647 h 649"/>
                <a:gd name="T42" fmla="*/ 527 w 565"/>
                <a:gd name="T43" fmla="*/ 635 h 649"/>
                <a:gd name="T44" fmla="*/ 496 w 565"/>
                <a:gd name="T45" fmla="*/ 607 h 649"/>
                <a:gd name="T46" fmla="*/ 452 w 565"/>
                <a:gd name="T47" fmla="*/ 562 h 649"/>
                <a:gd name="T48" fmla="*/ 409 w 565"/>
                <a:gd name="T49" fmla="*/ 515 h 649"/>
                <a:gd name="T50" fmla="*/ 382 w 565"/>
                <a:gd name="T51" fmla="*/ 480 h 649"/>
                <a:gd name="T52" fmla="*/ 347 w 565"/>
                <a:gd name="T53" fmla="*/ 429 h 649"/>
                <a:gd name="T54" fmla="*/ 308 w 565"/>
                <a:gd name="T55" fmla="*/ 363 h 649"/>
                <a:gd name="T56" fmla="*/ 277 w 565"/>
                <a:gd name="T57" fmla="*/ 300 h 649"/>
                <a:gd name="T58" fmla="*/ 251 w 565"/>
                <a:gd name="T59" fmla="*/ 243 h 649"/>
                <a:gd name="T60" fmla="*/ 227 w 565"/>
                <a:gd name="T61" fmla="*/ 197 h 649"/>
                <a:gd name="T62" fmla="*/ 209 w 565"/>
                <a:gd name="T63" fmla="*/ 167 h 649"/>
                <a:gd name="T64" fmla="*/ 197 w 565"/>
                <a:gd name="T65" fmla="*/ 153 h 649"/>
                <a:gd name="T66" fmla="*/ 184 w 565"/>
                <a:gd name="T67" fmla="*/ 141 h 649"/>
                <a:gd name="T68" fmla="*/ 171 w 565"/>
                <a:gd name="T69" fmla="*/ 132 h 649"/>
                <a:gd name="T70" fmla="*/ 131 w 565"/>
                <a:gd name="T71" fmla="*/ 123 h 649"/>
                <a:gd name="T72" fmla="*/ 79 w 565"/>
                <a:gd name="T73" fmla="*/ 110 h 649"/>
                <a:gd name="T74" fmla="*/ 47 w 565"/>
                <a:gd name="T75" fmla="*/ 99 h 649"/>
                <a:gd name="T76" fmla="*/ 21 w 565"/>
                <a:gd name="T77" fmla="*/ 87 h 649"/>
                <a:gd name="T78" fmla="*/ 8 w 565"/>
                <a:gd name="T79" fmla="*/ 74 h 649"/>
                <a:gd name="T80" fmla="*/ 2 w 565"/>
                <a:gd name="T81" fmla="*/ 65 h 649"/>
                <a:gd name="T82" fmla="*/ 0 w 565"/>
                <a:gd name="T83" fmla="*/ 55 h 649"/>
                <a:gd name="T84" fmla="*/ 1 w 565"/>
                <a:gd name="T85" fmla="*/ 44 h 649"/>
                <a:gd name="T86" fmla="*/ 7 w 565"/>
                <a:gd name="T87" fmla="*/ 31 h 649"/>
                <a:gd name="T88" fmla="*/ 17 w 565"/>
                <a:gd name="T89" fmla="*/ 18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5" h="649">
                  <a:moveTo>
                    <a:pt x="23" y="10"/>
                  </a:moveTo>
                  <a:lnTo>
                    <a:pt x="30" y="8"/>
                  </a:lnTo>
                  <a:lnTo>
                    <a:pt x="47" y="4"/>
                  </a:lnTo>
                  <a:lnTo>
                    <a:pt x="60" y="2"/>
                  </a:lnTo>
                  <a:lnTo>
                    <a:pt x="75" y="0"/>
                  </a:lnTo>
                  <a:lnTo>
                    <a:pt x="92" y="0"/>
                  </a:lnTo>
                  <a:lnTo>
                    <a:pt x="111" y="1"/>
                  </a:lnTo>
                  <a:lnTo>
                    <a:pt x="131" y="3"/>
                  </a:lnTo>
                  <a:lnTo>
                    <a:pt x="153" y="8"/>
                  </a:lnTo>
                  <a:lnTo>
                    <a:pt x="165" y="12"/>
                  </a:lnTo>
                  <a:lnTo>
                    <a:pt x="177" y="16"/>
                  </a:lnTo>
                  <a:lnTo>
                    <a:pt x="188" y="21"/>
                  </a:lnTo>
                  <a:lnTo>
                    <a:pt x="200" y="27"/>
                  </a:lnTo>
                  <a:lnTo>
                    <a:pt x="214" y="35"/>
                  </a:lnTo>
                  <a:lnTo>
                    <a:pt x="226" y="42"/>
                  </a:lnTo>
                  <a:lnTo>
                    <a:pt x="238" y="51"/>
                  </a:lnTo>
                  <a:lnTo>
                    <a:pt x="251" y="60"/>
                  </a:lnTo>
                  <a:lnTo>
                    <a:pt x="264" y="71"/>
                  </a:lnTo>
                  <a:lnTo>
                    <a:pt x="278" y="82"/>
                  </a:lnTo>
                  <a:lnTo>
                    <a:pt x="291" y="96"/>
                  </a:lnTo>
                  <a:lnTo>
                    <a:pt x="304" y="110"/>
                  </a:lnTo>
                  <a:lnTo>
                    <a:pt x="316" y="126"/>
                  </a:lnTo>
                  <a:lnTo>
                    <a:pt x="330" y="143"/>
                  </a:lnTo>
                  <a:lnTo>
                    <a:pt x="343" y="161"/>
                  </a:lnTo>
                  <a:lnTo>
                    <a:pt x="355" y="179"/>
                  </a:lnTo>
                  <a:lnTo>
                    <a:pt x="380" y="218"/>
                  </a:lnTo>
                  <a:lnTo>
                    <a:pt x="403" y="260"/>
                  </a:lnTo>
                  <a:lnTo>
                    <a:pt x="426" y="303"/>
                  </a:lnTo>
                  <a:lnTo>
                    <a:pt x="448" y="345"/>
                  </a:lnTo>
                  <a:lnTo>
                    <a:pt x="468" y="389"/>
                  </a:lnTo>
                  <a:lnTo>
                    <a:pt x="487" y="431"/>
                  </a:lnTo>
                  <a:lnTo>
                    <a:pt x="518" y="508"/>
                  </a:lnTo>
                  <a:lnTo>
                    <a:pt x="543" y="573"/>
                  </a:lnTo>
                  <a:lnTo>
                    <a:pt x="559" y="615"/>
                  </a:lnTo>
                  <a:lnTo>
                    <a:pt x="564" y="631"/>
                  </a:lnTo>
                  <a:lnTo>
                    <a:pt x="565" y="634"/>
                  </a:lnTo>
                  <a:lnTo>
                    <a:pt x="565" y="641"/>
                  </a:lnTo>
                  <a:lnTo>
                    <a:pt x="564" y="644"/>
                  </a:lnTo>
                  <a:lnTo>
                    <a:pt x="562" y="647"/>
                  </a:lnTo>
                  <a:lnTo>
                    <a:pt x="559" y="649"/>
                  </a:lnTo>
                  <a:lnTo>
                    <a:pt x="554" y="649"/>
                  </a:lnTo>
                  <a:lnTo>
                    <a:pt x="548" y="647"/>
                  </a:lnTo>
                  <a:lnTo>
                    <a:pt x="539" y="642"/>
                  </a:lnTo>
                  <a:lnTo>
                    <a:pt x="527" y="635"/>
                  </a:lnTo>
                  <a:lnTo>
                    <a:pt x="513" y="623"/>
                  </a:lnTo>
                  <a:lnTo>
                    <a:pt x="496" y="607"/>
                  </a:lnTo>
                  <a:lnTo>
                    <a:pt x="475" y="587"/>
                  </a:lnTo>
                  <a:lnTo>
                    <a:pt x="452" y="562"/>
                  </a:lnTo>
                  <a:lnTo>
                    <a:pt x="423" y="531"/>
                  </a:lnTo>
                  <a:lnTo>
                    <a:pt x="409" y="515"/>
                  </a:lnTo>
                  <a:lnTo>
                    <a:pt x="395" y="497"/>
                  </a:lnTo>
                  <a:lnTo>
                    <a:pt x="382" y="480"/>
                  </a:lnTo>
                  <a:lnTo>
                    <a:pt x="369" y="463"/>
                  </a:lnTo>
                  <a:lnTo>
                    <a:pt x="347" y="429"/>
                  </a:lnTo>
                  <a:lnTo>
                    <a:pt x="327" y="395"/>
                  </a:lnTo>
                  <a:lnTo>
                    <a:pt x="308" y="363"/>
                  </a:lnTo>
                  <a:lnTo>
                    <a:pt x="292" y="330"/>
                  </a:lnTo>
                  <a:lnTo>
                    <a:pt x="277" y="300"/>
                  </a:lnTo>
                  <a:lnTo>
                    <a:pt x="263" y="271"/>
                  </a:lnTo>
                  <a:lnTo>
                    <a:pt x="251" y="243"/>
                  </a:lnTo>
                  <a:lnTo>
                    <a:pt x="239" y="219"/>
                  </a:lnTo>
                  <a:lnTo>
                    <a:pt x="227" y="197"/>
                  </a:lnTo>
                  <a:lnTo>
                    <a:pt x="216" y="176"/>
                  </a:lnTo>
                  <a:lnTo>
                    <a:pt x="209" y="167"/>
                  </a:lnTo>
                  <a:lnTo>
                    <a:pt x="203" y="160"/>
                  </a:lnTo>
                  <a:lnTo>
                    <a:pt x="197" y="153"/>
                  </a:lnTo>
                  <a:lnTo>
                    <a:pt x="191" y="146"/>
                  </a:lnTo>
                  <a:lnTo>
                    <a:pt x="184" y="141"/>
                  </a:lnTo>
                  <a:lnTo>
                    <a:pt x="178" y="136"/>
                  </a:lnTo>
                  <a:lnTo>
                    <a:pt x="171" y="132"/>
                  </a:lnTo>
                  <a:lnTo>
                    <a:pt x="164" y="130"/>
                  </a:lnTo>
                  <a:lnTo>
                    <a:pt x="131" y="123"/>
                  </a:lnTo>
                  <a:lnTo>
                    <a:pt x="96" y="114"/>
                  </a:lnTo>
                  <a:lnTo>
                    <a:pt x="79" y="110"/>
                  </a:lnTo>
                  <a:lnTo>
                    <a:pt x="63" y="105"/>
                  </a:lnTo>
                  <a:lnTo>
                    <a:pt x="47" y="99"/>
                  </a:lnTo>
                  <a:lnTo>
                    <a:pt x="33" y="93"/>
                  </a:lnTo>
                  <a:lnTo>
                    <a:pt x="21" y="87"/>
                  </a:lnTo>
                  <a:lnTo>
                    <a:pt x="12" y="78"/>
                  </a:lnTo>
                  <a:lnTo>
                    <a:pt x="8" y="74"/>
                  </a:lnTo>
                  <a:lnTo>
                    <a:pt x="5" y="70"/>
                  </a:lnTo>
                  <a:lnTo>
                    <a:pt x="2" y="65"/>
                  </a:lnTo>
                  <a:lnTo>
                    <a:pt x="1" y="60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1" y="44"/>
                  </a:lnTo>
                  <a:lnTo>
                    <a:pt x="3" y="38"/>
                  </a:lnTo>
                  <a:lnTo>
                    <a:pt x="7" y="31"/>
                  </a:lnTo>
                  <a:lnTo>
                    <a:pt x="11" y="24"/>
                  </a:lnTo>
                  <a:lnTo>
                    <a:pt x="17" y="18"/>
                  </a:lnTo>
                  <a:lnTo>
                    <a:pt x="23" y="1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90"/>
            <p:cNvSpPr>
              <a:spLocks/>
            </p:cNvSpPr>
            <p:nvPr/>
          </p:nvSpPr>
          <p:spPr bwMode="auto">
            <a:xfrm>
              <a:off x="2762250" y="5008563"/>
              <a:ext cx="114300" cy="20638"/>
            </a:xfrm>
            <a:custGeom>
              <a:avLst/>
              <a:gdLst>
                <a:gd name="T0" fmla="*/ 0 w 1082"/>
                <a:gd name="T1" fmla="*/ 42 h 184"/>
                <a:gd name="T2" fmla="*/ 6 w 1082"/>
                <a:gd name="T3" fmla="*/ 44 h 184"/>
                <a:gd name="T4" fmla="*/ 25 w 1082"/>
                <a:gd name="T5" fmla="*/ 49 h 184"/>
                <a:gd name="T6" fmla="*/ 52 w 1082"/>
                <a:gd name="T7" fmla="*/ 56 h 184"/>
                <a:gd name="T8" fmla="*/ 89 w 1082"/>
                <a:gd name="T9" fmla="*/ 66 h 184"/>
                <a:gd name="T10" fmla="*/ 133 w 1082"/>
                <a:gd name="T11" fmla="*/ 79 h 184"/>
                <a:gd name="T12" fmla="*/ 183 w 1082"/>
                <a:gd name="T13" fmla="*/ 92 h 184"/>
                <a:gd name="T14" fmla="*/ 239 w 1082"/>
                <a:gd name="T15" fmla="*/ 105 h 184"/>
                <a:gd name="T16" fmla="*/ 299 w 1082"/>
                <a:gd name="T17" fmla="*/ 119 h 184"/>
                <a:gd name="T18" fmla="*/ 360 w 1082"/>
                <a:gd name="T19" fmla="*/ 134 h 184"/>
                <a:gd name="T20" fmla="*/ 424 w 1082"/>
                <a:gd name="T21" fmla="*/ 146 h 184"/>
                <a:gd name="T22" fmla="*/ 487 w 1082"/>
                <a:gd name="T23" fmla="*/ 158 h 184"/>
                <a:gd name="T24" fmla="*/ 549 w 1082"/>
                <a:gd name="T25" fmla="*/ 168 h 184"/>
                <a:gd name="T26" fmla="*/ 580 w 1082"/>
                <a:gd name="T27" fmla="*/ 172 h 184"/>
                <a:gd name="T28" fmla="*/ 609 w 1082"/>
                <a:gd name="T29" fmla="*/ 177 h 184"/>
                <a:gd name="T30" fmla="*/ 638 w 1082"/>
                <a:gd name="T31" fmla="*/ 180 h 184"/>
                <a:gd name="T32" fmla="*/ 666 w 1082"/>
                <a:gd name="T33" fmla="*/ 182 h 184"/>
                <a:gd name="T34" fmla="*/ 692 w 1082"/>
                <a:gd name="T35" fmla="*/ 184 h 184"/>
                <a:gd name="T36" fmla="*/ 716 w 1082"/>
                <a:gd name="T37" fmla="*/ 184 h 184"/>
                <a:gd name="T38" fmla="*/ 740 w 1082"/>
                <a:gd name="T39" fmla="*/ 184 h 184"/>
                <a:gd name="T40" fmla="*/ 761 w 1082"/>
                <a:gd name="T41" fmla="*/ 182 h 184"/>
                <a:gd name="T42" fmla="*/ 839 w 1082"/>
                <a:gd name="T43" fmla="*/ 176 h 184"/>
                <a:gd name="T44" fmla="*/ 904 w 1082"/>
                <a:gd name="T45" fmla="*/ 170 h 184"/>
                <a:gd name="T46" fmla="*/ 959 w 1082"/>
                <a:gd name="T47" fmla="*/ 166 h 184"/>
                <a:gd name="T48" fmla="*/ 1004 w 1082"/>
                <a:gd name="T49" fmla="*/ 164 h 184"/>
                <a:gd name="T50" fmla="*/ 1038 w 1082"/>
                <a:gd name="T51" fmla="*/ 162 h 184"/>
                <a:gd name="T52" fmla="*/ 1063 w 1082"/>
                <a:gd name="T53" fmla="*/ 162 h 184"/>
                <a:gd name="T54" fmla="*/ 1077 w 1082"/>
                <a:gd name="T55" fmla="*/ 161 h 184"/>
                <a:gd name="T56" fmla="*/ 1082 w 1082"/>
                <a:gd name="T57" fmla="*/ 161 h 184"/>
                <a:gd name="T58" fmla="*/ 1070 w 1082"/>
                <a:gd name="T59" fmla="*/ 159 h 184"/>
                <a:gd name="T60" fmla="*/ 1038 w 1082"/>
                <a:gd name="T61" fmla="*/ 151 h 184"/>
                <a:gd name="T62" fmla="*/ 989 w 1082"/>
                <a:gd name="T63" fmla="*/ 139 h 184"/>
                <a:gd name="T64" fmla="*/ 924 w 1082"/>
                <a:gd name="T65" fmla="*/ 124 h 184"/>
                <a:gd name="T66" fmla="*/ 847 w 1082"/>
                <a:gd name="T67" fmla="*/ 105 h 184"/>
                <a:gd name="T68" fmla="*/ 760 w 1082"/>
                <a:gd name="T69" fmla="*/ 87 h 184"/>
                <a:gd name="T70" fmla="*/ 668 w 1082"/>
                <a:gd name="T71" fmla="*/ 68 h 184"/>
                <a:gd name="T72" fmla="*/ 571 w 1082"/>
                <a:gd name="T73" fmla="*/ 49 h 184"/>
                <a:gd name="T74" fmla="*/ 522 w 1082"/>
                <a:gd name="T75" fmla="*/ 40 h 184"/>
                <a:gd name="T76" fmla="*/ 473 w 1082"/>
                <a:gd name="T77" fmla="*/ 32 h 184"/>
                <a:gd name="T78" fmla="*/ 425 w 1082"/>
                <a:gd name="T79" fmla="*/ 25 h 184"/>
                <a:gd name="T80" fmla="*/ 378 w 1082"/>
                <a:gd name="T81" fmla="*/ 18 h 184"/>
                <a:gd name="T82" fmla="*/ 331 w 1082"/>
                <a:gd name="T83" fmla="*/ 12 h 184"/>
                <a:gd name="T84" fmla="*/ 286 w 1082"/>
                <a:gd name="T85" fmla="*/ 7 h 184"/>
                <a:gd name="T86" fmla="*/ 244 w 1082"/>
                <a:gd name="T87" fmla="*/ 3 h 184"/>
                <a:gd name="T88" fmla="*/ 203 w 1082"/>
                <a:gd name="T89" fmla="*/ 1 h 184"/>
                <a:gd name="T90" fmla="*/ 165 w 1082"/>
                <a:gd name="T91" fmla="*/ 0 h 184"/>
                <a:gd name="T92" fmla="*/ 129 w 1082"/>
                <a:gd name="T93" fmla="*/ 1 h 184"/>
                <a:gd name="T94" fmla="*/ 98 w 1082"/>
                <a:gd name="T95" fmla="*/ 3 h 184"/>
                <a:gd name="T96" fmla="*/ 69 w 1082"/>
                <a:gd name="T97" fmla="*/ 6 h 184"/>
                <a:gd name="T98" fmla="*/ 46 w 1082"/>
                <a:gd name="T99" fmla="*/ 12 h 184"/>
                <a:gd name="T100" fmla="*/ 26 w 1082"/>
                <a:gd name="T101" fmla="*/ 20 h 184"/>
                <a:gd name="T102" fmla="*/ 10 w 1082"/>
                <a:gd name="T103" fmla="*/ 30 h 184"/>
                <a:gd name="T104" fmla="*/ 0 w 1082"/>
                <a:gd name="T105" fmla="*/ 4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82" h="184">
                  <a:moveTo>
                    <a:pt x="0" y="42"/>
                  </a:moveTo>
                  <a:lnTo>
                    <a:pt x="6" y="44"/>
                  </a:lnTo>
                  <a:lnTo>
                    <a:pt x="25" y="49"/>
                  </a:lnTo>
                  <a:lnTo>
                    <a:pt x="52" y="56"/>
                  </a:lnTo>
                  <a:lnTo>
                    <a:pt x="89" y="66"/>
                  </a:lnTo>
                  <a:lnTo>
                    <a:pt x="133" y="79"/>
                  </a:lnTo>
                  <a:lnTo>
                    <a:pt x="183" y="92"/>
                  </a:lnTo>
                  <a:lnTo>
                    <a:pt x="239" y="105"/>
                  </a:lnTo>
                  <a:lnTo>
                    <a:pt x="299" y="119"/>
                  </a:lnTo>
                  <a:lnTo>
                    <a:pt x="360" y="134"/>
                  </a:lnTo>
                  <a:lnTo>
                    <a:pt x="424" y="146"/>
                  </a:lnTo>
                  <a:lnTo>
                    <a:pt x="487" y="158"/>
                  </a:lnTo>
                  <a:lnTo>
                    <a:pt x="549" y="168"/>
                  </a:lnTo>
                  <a:lnTo>
                    <a:pt x="580" y="172"/>
                  </a:lnTo>
                  <a:lnTo>
                    <a:pt x="609" y="177"/>
                  </a:lnTo>
                  <a:lnTo>
                    <a:pt x="638" y="180"/>
                  </a:lnTo>
                  <a:lnTo>
                    <a:pt x="666" y="182"/>
                  </a:lnTo>
                  <a:lnTo>
                    <a:pt x="692" y="184"/>
                  </a:lnTo>
                  <a:lnTo>
                    <a:pt x="716" y="184"/>
                  </a:lnTo>
                  <a:lnTo>
                    <a:pt x="740" y="184"/>
                  </a:lnTo>
                  <a:lnTo>
                    <a:pt x="761" y="182"/>
                  </a:lnTo>
                  <a:lnTo>
                    <a:pt x="839" y="176"/>
                  </a:lnTo>
                  <a:lnTo>
                    <a:pt x="904" y="170"/>
                  </a:lnTo>
                  <a:lnTo>
                    <a:pt x="959" y="166"/>
                  </a:lnTo>
                  <a:lnTo>
                    <a:pt x="1004" y="164"/>
                  </a:lnTo>
                  <a:lnTo>
                    <a:pt x="1038" y="162"/>
                  </a:lnTo>
                  <a:lnTo>
                    <a:pt x="1063" y="162"/>
                  </a:lnTo>
                  <a:lnTo>
                    <a:pt x="1077" y="161"/>
                  </a:lnTo>
                  <a:lnTo>
                    <a:pt x="1082" y="161"/>
                  </a:lnTo>
                  <a:lnTo>
                    <a:pt x="1070" y="159"/>
                  </a:lnTo>
                  <a:lnTo>
                    <a:pt x="1038" y="151"/>
                  </a:lnTo>
                  <a:lnTo>
                    <a:pt x="989" y="139"/>
                  </a:lnTo>
                  <a:lnTo>
                    <a:pt x="924" y="124"/>
                  </a:lnTo>
                  <a:lnTo>
                    <a:pt x="847" y="105"/>
                  </a:lnTo>
                  <a:lnTo>
                    <a:pt x="760" y="87"/>
                  </a:lnTo>
                  <a:lnTo>
                    <a:pt x="668" y="68"/>
                  </a:lnTo>
                  <a:lnTo>
                    <a:pt x="571" y="49"/>
                  </a:lnTo>
                  <a:lnTo>
                    <a:pt x="522" y="40"/>
                  </a:lnTo>
                  <a:lnTo>
                    <a:pt x="473" y="32"/>
                  </a:lnTo>
                  <a:lnTo>
                    <a:pt x="425" y="25"/>
                  </a:lnTo>
                  <a:lnTo>
                    <a:pt x="378" y="18"/>
                  </a:lnTo>
                  <a:lnTo>
                    <a:pt x="331" y="12"/>
                  </a:lnTo>
                  <a:lnTo>
                    <a:pt x="286" y="7"/>
                  </a:lnTo>
                  <a:lnTo>
                    <a:pt x="244" y="3"/>
                  </a:lnTo>
                  <a:lnTo>
                    <a:pt x="203" y="1"/>
                  </a:lnTo>
                  <a:lnTo>
                    <a:pt x="165" y="0"/>
                  </a:lnTo>
                  <a:lnTo>
                    <a:pt x="129" y="1"/>
                  </a:lnTo>
                  <a:lnTo>
                    <a:pt x="98" y="3"/>
                  </a:lnTo>
                  <a:lnTo>
                    <a:pt x="69" y="6"/>
                  </a:lnTo>
                  <a:lnTo>
                    <a:pt x="46" y="12"/>
                  </a:lnTo>
                  <a:lnTo>
                    <a:pt x="26" y="20"/>
                  </a:lnTo>
                  <a:lnTo>
                    <a:pt x="10" y="3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91"/>
            <p:cNvSpPr>
              <a:spLocks/>
            </p:cNvSpPr>
            <p:nvPr/>
          </p:nvSpPr>
          <p:spPr bwMode="auto">
            <a:xfrm>
              <a:off x="2838450" y="4879976"/>
              <a:ext cx="125413" cy="34925"/>
            </a:xfrm>
            <a:custGeom>
              <a:avLst/>
              <a:gdLst>
                <a:gd name="T0" fmla="*/ 27 w 1179"/>
                <a:gd name="T1" fmla="*/ 264 h 330"/>
                <a:gd name="T2" fmla="*/ 75 w 1179"/>
                <a:gd name="T3" fmla="*/ 283 h 330"/>
                <a:gd name="T4" fmla="*/ 125 w 1179"/>
                <a:gd name="T5" fmla="*/ 298 h 330"/>
                <a:gd name="T6" fmla="*/ 187 w 1179"/>
                <a:gd name="T7" fmla="*/ 313 h 330"/>
                <a:gd name="T8" fmla="*/ 258 w 1179"/>
                <a:gd name="T9" fmla="*/ 324 h 330"/>
                <a:gd name="T10" fmla="*/ 316 w 1179"/>
                <a:gd name="T11" fmla="*/ 330 h 330"/>
                <a:gd name="T12" fmla="*/ 355 w 1179"/>
                <a:gd name="T13" fmla="*/ 330 h 330"/>
                <a:gd name="T14" fmla="*/ 396 w 1179"/>
                <a:gd name="T15" fmla="*/ 328 h 330"/>
                <a:gd name="T16" fmla="*/ 437 w 1179"/>
                <a:gd name="T17" fmla="*/ 323 h 330"/>
                <a:gd name="T18" fmla="*/ 502 w 1179"/>
                <a:gd name="T19" fmla="*/ 312 h 330"/>
                <a:gd name="T20" fmla="*/ 606 w 1179"/>
                <a:gd name="T21" fmla="*/ 291 h 330"/>
                <a:gd name="T22" fmla="*/ 723 w 1179"/>
                <a:gd name="T23" fmla="*/ 265 h 330"/>
                <a:gd name="T24" fmla="*/ 842 w 1179"/>
                <a:gd name="T25" fmla="*/ 239 h 330"/>
                <a:gd name="T26" fmla="*/ 957 w 1179"/>
                <a:gd name="T27" fmla="*/ 212 h 330"/>
                <a:gd name="T28" fmla="*/ 1056 w 1179"/>
                <a:gd name="T29" fmla="*/ 189 h 330"/>
                <a:gd name="T30" fmla="*/ 1131 w 1179"/>
                <a:gd name="T31" fmla="*/ 172 h 330"/>
                <a:gd name="T32" fmla="*/ 1174 w 1179"/>
                <a:gd name="T33" fmla="*/ 161 h 330"/>
                <a:gd name="T34" fmla="*/ 1159 w 1179"/>
                <a:gd name="T35" fmla="*/ 0 h 330"/>
                <a:gd name="T36" fmla="*/ 1139 w 1179"/>
                <a:gd name="T37" fmla="*/ 6 h 330"/>
                <a:gd name="T38" fmla="*/ 1083 w 1179"/>
                <a:gd name="T39" fmla="*/ 25 h 330"/>
                <a:gd name="T40" fmla="*/ 998 w 1179"/>
                <a:gd name="T41" fmla="*/ 50 h 330"/>
                <a:gd name="T42" fmla="*/ 893 w 1179"/>
                <a:gd name="T43" fmla="*/ 80 h 330"/>
                <a:gd name="T44" fmla="*/ 775 w 1179"/>
                <a:gd name="T45" fmla="*/ 109 h 330"/>
                <a:gd name="T46" fmla="*/ 652 w 1179"/>
                <a:gd name="T47" fmla="*/ 135 h 330"/>
                <a:gd name="T48" fmla="*/ 591 w 1179"/>
                <a:gd name="T49" fmla="*/ 145 h 330"/>
                <a:gd name="T50" fmla="*/ 531 w 1179"/>
                <a:gd name="T51" fmla="*/ 153 h 330"/>
                <a:gd name="T52" fmla="*/ 472 w 1179"/>
                <a:gd name="T53" fmla="*/ 158 h 330"/>
                <a:gd name="T54" fmla="*/ 417 w 1179"/>
                <a:gd name="T55" fmla="*/ 160 h 330"/>
                <a:gd name="T56" fmla="*/ 226 w 1179"/>
                <a:gd name="T57" fmla="*/ 161 h 330"/>
                <a:gd name="T58" fmla="*/ 146 w 1179"/>
                <a:gd name="T59" fmla="*/ 165 h 330"/>
                <a:gd name="T60" fmla="*/ 82 w 1179"/>
                <a:gd name="T61" fmla="*/ 173 h 330"/>
                <a:gd name="T62" fmla="*/ 57 w 1179"/>
                <a:gd name="T63" fmla="*/ 178 h 330"/>
                <a:gd name="T64" fmla="*/ 35 w 1179"/>
                <a:gd name="T65" fmla="*/ 185 h 330"/>
                <a:gd name="T66" fmla="*/ 18 w 1179"/>
                <a:gd name="T67" fmla="*/ 193 h 330"/>
                <a:gd name="T68" fmla="*/ 7 w 1179"/>
                <a:gd name="T69" fmla="*/ 202 h 330"/>
                <a:gd name="T70" fmla="*/ 1 w 1179"/>
                <a:gd name="T71" fmla="*/ 214 h 330"/>
                <a:gd name="T72" fmla="*/ 0 w 1179"/>
                <a:gd name="T73" fmla="*/ 228 h 330"/>
                <a:gd name="T74" fmla="*/ 6 w 1179"/>
                <a:gd name="T75" fmla="*/ 243 h 330"/>
                <a:gd name="T76" fmla="*/ 17 w 1179"/>
                <a:gd name="T77" fmla="*/ 26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79" h="330">
                  <a:moveTo>
                    <a:pt x="17" y="260"/>
                  </a:moveTo>
                  <a:lnTo>
                    <a:pt x="27" y="264"/>
                  </a:lnTo>
                  <a:lnTo>
                    <a:pt x="55" y="275"/>
                  </a:lnTo>
                  <a:lnTo>
                    <a:pt x="75" y="283"/>
                  </a:lnTo>
                  <a:lnTo>
                    <a:pt x="98" y="290"/>
                  </a:lnTo>
                  <a:lnTo>
                    <a:pt x="125" y="298"/>
                  </a:lnTo>
                  <a:lnTo>
                    <a:pt x="154" y="305"/>
                  </a:lnTo>
                  <a:lnTo>
                    <a:pt x="187" y="313"/>
                  </a:lnTo>
                  <a:lnTo>
                    <a:pt x="222" y="319"/>
                  </a:lnTo>
                  <a:lnTo>
                    <a:pt x="258" y="324"/>
                  </a:lnTo>
                  <a:lnTo>
                    <a:pt x="296" y="327"/>
                  </a:lnTo>
                  <a:lnTo>
                    <a:pt x="316" y="330"/>
                  </a:lnTo>
                  <a:lnTo>
                    <a:pt x="335" y="330"/>
                  </a:lnTo>
                  <a:lnTo>
                    <a:pt x="355" y="330"/>
                  </a:lnTo>
                  <a:lnTo>
                    <a:pt x="376" y="330"/>
                  </a:lnTo>
                  <a:lnTo>
                    <a:pt x="396" y="328"/>
                  </a:lnTo>
                  <a:lnTo>
                    <a:pt x="416" y="326"/>
                  </a:lnTo>
                  <a:lnTo>
                    <a:pt x="437" y="323"/>
                  </a:lnTo>
                  <a:lnTo>
                    <a:pt x="458" y="320"/>
                  </a:lnTo>
                  <a:lnTo>
                    <a:pt x="502" y="312"/>
                  </a:lnTo>
                  <a:lnTo>
                    <a:pt x="552" y="302"/>
                  </a:lnTo>
                  <a:lnTo>
                    <a:pt x="606" y="291"/>
                  </a:lnTo>
                  <a:lnTo>
                    <a:pt x="663" y="279"/>
                  </a:lnTo>
                  <a:lnTo>
                    <a:pt x="723" y="265"/>
                  </a:lnTo>
                  <a:lnTo>
                    <a:pt x="783" y="252"/>
                  </a:lnTo>
                  <a:lnTo>
                    <a:pt x="842" y="239"/>
                  </a:lnTo>
                  <a:lnTo>
                    <a:pt x="901" y="226"/>
                  </a:lnTo>
                  <a:lnTo>
                    <a:pt x="957" y="212"/>
                  </a:lnTo>
                  <a:lnTo>
                    <a:pt x="1008" y="200"/>
                  </a:lnTo>
                  <a:lnTo>
                    <a:pt x="1056" y="189"/>
                  </a:lnTo>
                  <a:lnTo>
                    <a:pt x="1097" y="180"/>
                  </a:lnTo>
                  <a:lnTo>
                    <a:pt x="1131" y="172"/>
                  </a:lnTo>
                  <a:lnTo>
                    <a:pt x="1157" y="165"/>
                  </a:lnTo>
                  <a:lnTo>
                    <a:pt x="1174" y="161"/>
                  </a:lnTo>
                  <a:lnTo>
                    <a:pt x="1179" y="160"/>
                  </a:lnTo>
                  <a:lnTo>
                    <a:pt x="1159" y="0"/>
                  </a:lnTo>
                  <a:lnTo>
                    <a:pt x="1153" y="2"/>
                  </a:lnTo>
                  <a:lnTo>
                    <a:pt x="1139" y="6"/>
                  </a:lnTo>
                  <a:lnTo>
                    <a:pt x="1114" y="15"/>
                  </a:lnTo>
                  <a:lnTo>
                    <a:pt x="1083" y="25"/>
                  </a:lnTo>
                  <a:lnTo>
                    <a:pt x="1043" y="37"/>
                  </a:lnTo>
                  <a:lnTo>
                    <a:pt x="998" y="50"/>
                  </a:lnTo>
                  <a:lnTo>
                    <a:pt x="948" y="66"/>
                  </a:lnTo>
                  <a:lnTo>
                    <a:pt x="893" y="80"/>
                  </a:lnTo>
                  <a:lnTo>
                    <a:pt x="835" y="95"/>
                  </a:lnTo>
                  <a:lnTo>
                    <a:pt x="775" y="109"/>
                  </a:lnTo>
                  <a:lnTo>
                    <a:pt x="714" y="123"/>
                  </a:lnTo>
                  <a:lnTo>
                    <a:pt x="652" y="135"/>
                  </a:lnTo>
                  <a:lnTo>
                    <a:pt x="621" y="141"/>
                  </a:lnTo>
                  <a:lnTo>
                    <a:pt x="591" y="145"/>
                  </a:lnTo>
                  <a:lnTo>
                    <a:pt x="560" y="150"/>
                  </a:lnTo>
                  <a:lnTo>
                    <a:pt x="531" y="153"/>
                  </a:lnTo>
                  <a:lnTo>
                    <a:pt x="501" y="156"/>
                  </a:lnTo>
                  <a:lnTo>
                    <a:pt x="472" y="158"/>
                  </a:lnTo>
                  <a:lnTo>
                    <a:pt x="445" y="159"/>
                  </a:lnTo>
                  <a:lnTo>
                    <a:pt x="417" y="160"/>
                  </a:lnTo>
                  <a:lnTo>
                    <a:pt x="317" y="160"/>
                  </a:lnTo>
                  <a:lnTo>
                    <a:pt x="226" y="161"/>
                  </a:lnTo>
                  <a:lnTo>
                    <a:pt x="185" y="163"/>
                  </a:lnTo>
                  <a:lnTo>
                    <a:pt x="146" y="165"/>
                  </a:lnTo>
                  <a:lnTo>
                    <a:pt x="113" y="168"/>
                  </a:lnTo>
                  <a:lnTo>
                    <a:pt x="82" y="173"/>
                  </a:lnTo>
                  <a:lnTo>
                    <a:pt x="69" y="176"/>
                  </a:lnTo>
                  <a:lnTo>
                    <a:pt x="57" y="178"/>
                  </a:lnTo>
                  <a:lnTo>
                    <a:pt x="45" y="181"/>
                  </a:lnTo>
                  <a:lnTo>
                    <a:pt x="35" y="185"/>
                  </a:lnTo>
                  <a:lnTo>
                    <a:pt x="26" y="189"/>
                  </a:lnTo>
                  <a:lnTo>
                    <a:pt x="18" y="193"/>
                  </a:lnTo>
                  <a:lnTo>
                    <a:pt x="12" y="197"/>
                  </a:lnTo>
                  <a:lnTo>
                    <a:pt x="7" y="202"/>
                  </a:lnTo>
                  <a:lnTo>
                    <a:pt x="3" y="208"/>
                  </a:lnTo>
                  <a:lnTo>
                    <a:pt x="1" y="214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2" y="235"/>
                  </a:lnTo>
                  <a:lnTo>
                    <a:pt x="6" y="243"/>
                  </a:lnTo>
                  <a:lnTo>
                    <a:pt x="11" y="251"/>
                  </a:lnTo>
                  <a:lnTo>
                    <a:pt x="17" y="26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92"/>
            <p:cNvSpPr>
              <a:spLocks/>
            </p:cNvSpPr>
            <p:nvPr/>
          </p:nvSpPr>
          <p:spPr bwMode="auto">
            <a:xfrm>
              <a:off x="3078163" y="4824413"/>
              <a:ext cx="46038" cy="33338"/>
            </a:xfrm>
            <a:custGeom>
              <a:avLst/>
              <a:gdLst>
                <a:gd name="T0" fmla="*/ 440 w 440"/>
                <a:gd name="T1" fmla="*/ 259 h 315"/>
                <a:gd name="T2" fmla="*/ 160 w 440"/>
                <a:gd name="T3" fmla="*/ 0 h 315"/>
                <a:gd name="T4" fmla="*/ 0 w 440"/>
                <a:gd name="T5" fmla="*/ 60 h 315"/>
                <a:gd name="T6" fmla="*/ 17 w 440"/>
                <a:gd name="T7" fmla="*/ 76 h 315"/>
                <a:gd name="T8" fmla="*/ 65 w 440"/>
                <a:gd name="T9" fmla="*/ 119 h 315"/>
                <a:gd name="T10" fmla="*/ 98 w 440"/>
                <a:gd name="T11" fmla="*/ 146 h 315"/>
                <a:gd name="T12" fmla="*/ 133 w 440"/>
                <a:gd name="T13" fmla="*/ 176 h 315"/>
                <a:gd name="T14" fmla="*/ 172 w 440"/>
                <a:gd name="T15" fmla="*/ 205 h 315"/>
                <a:gd name="T16" fmla="*/ 212 w 440"/>
                <a:gd name="T17" fmla="*/ 235 h 315"/>
                <a:gd name="T18" fmla="*/ 232 w 440"/>
                <a:gd name="T19" fmla="*/ 248 h 315"/>
                <a:gd name="T20" fmla="*/ 253 w 440"/>
                <a:gd name="T21" fmla="*/ 261 h 315"/>
                <a:gd name="T22" fmla="*/ 272 w 440"/>
                <a:gd name="T23" fmla="*/ 274 h 315"/>
                <a:gd name="T24" fmla="*/ 291 w 440"/>
                <a:gd name="T25" fmla="*/ 284 h 315"/>
                <a:gd name="T26" fmla="*/ 311 w 440"/>
                <a:gd name="T27" fmla="*/ 294 h 315"/>
                <a:gd name="T28" fmla="*/ 329 w 440"/>
                <a:gd name="T29" fmla="*/ 302 h 315"/>
                <a:gd name="T30" fmla="*/ 346 w 440"/>
                <a:gd name="T31" fmla="*/ 308 h 315"/>
                <a:gd name="T32" fmla="*/ 363 w 440"/>
                <a:gd name="T33" fmla="*/ 312 h 315"/>
                <a:gd name="T34" fmla="*/ 378 w 440"/>
                <a:gd name="T35" fmla="*/ 315 h 315"/>
                <a:gd name="T36" fmla="*/ 392 w 440"/>
                <a:gd name="T37" fmla="*/ 315 h 315"/>
                <a:gd name="T38" fmla="*/ 404 w 440"/>
                <a:gd name="T39" fmla="*/ 313 h 315"/>
                <a:gd name="T40" fmla="*/ 416 w 440"/>
                <a:gd name="T41" fmla="*/ 308 h 315"/>
                <a:gd name="T42" fmla="*/ 425 w 440"/>
                <a:gd name="T43" fmla="*/ 301 h 315"/>
                <a:gd name="T44" fmla="*/ 432 w 440"/>
                <a:gd name="T45" fmla="*/ 290 h 315"/>
                <a:gd name="T46" fmla="*/ 437 w 440"/>
                <a:gd name="T47" fmla="*/ 277 h 315"/>
                <a:gd name="T48" fmla="*/ 440 w 440"/>
                <a:gd name="T49" fmla="*/ 25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0" h="315">
                  <a:moveTo>
                    <a:pt x="440" y="259"/>
                  </a:moveTo>
                  <a:lnTo>
                    <a:pt x="160" y="0"/>
                  </a:lnTo>
                  <a:lnTo>
                    <a:pt x="0" y="60"/>
                  </a:lnTo>
                  <a:lnTo>
                    <a:pt x="17" y="76"/>
                  </a:lnTo>
                  <a:lnTo>
                    <a:pt x="65" y="119"/>
                  </a:lnTo>
                  <a:lnTo>
                    <a:pt x="98" y="146"/>
                  </a:lnTo>
                  <a:lnTo>
                    <a:pt x="133" y="176"/>
                  </a:lnTo>
                  <a:lnTo>
                    <a:pt x="172" y="205"/>
                  </a:lnTo>
                  <a:lnTo>
                    <a:pt x="212" y="235"/>
                  </a:lnTo>
                  <a:lnTo>
                    <a:pt x="232" y="248"/>
                  </a:lnTo>
                  <a:lnTo>
                    <a:pt x="253" y="261"/>
                  </a:lnTo>
                  <a:lnTo>
                    <a:pt x="272" y="274"/>
                  </a:lnTo>
                  <a:lnTo>
                    <a:pt x="291" y="284"/>
                  </a:lnTo>
                  <a:lnTo>
                    <a:pt x="311" y="294"/>
                  </a:lnTo>
                  <a:lnTo>
                    <a:pt x="329" y="302"/>
                  </a:lnTo>
                  <a:lnTo>
                    <a:pt x="346" y="308"/>
                  </a:lnTo>
                  <a:lnTo>
                    <a:pt x="363" y="312"/>
                  </a:lnTo>
                  <a:lnTo>
                    <a:pt x="378" y="315"/>
                  </a:lnTo>
                  <a:lnTo>
                    <a:pt x="392" y="315"/>
                  </a:lnTo>
                  <a:lnTo>
                    <a:pt x="404" y="313"/>
                  </a:lnTo>
                  <a:lnTo>
                    <a:pt x="416" y="308"/>
                  </a:lnTo>
                  <a:lnTo>
                    <a:pt x="425" y="301"/>
                  </a:lnTo>
                  <a:lnTo>
                    <a:pt x="432" y="290"/>
                  </a:lnTo>
                  <a:lnTo>
                    <a:pt x="437" y="277"/>
                  </a:lnTo>
                  <a:lnTo>
                    <a:pt x="440" y="259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93"/>
            <p:cNvSpPr>
              <a:spLocks/>
            </p:cNvSpPr>
            <p:nvPr/>
          </p:nvSpPr>
          <p:spPr bwMode="auto">
            <a:xfrm>
              <a:off x="3122613" y="4816476"/>
              <a:ext cx="57150" cy="46038"/>
            </a:xfrm>
            <a:custGeom>
              <a:avLst/>
              <a:gdLst>
                <a:gd name="T0" fmla="*/ 500 w 545"/>
                <a:gd name="T1" fmla="*/ 440 h 440"/>
                <a:gd name="T2" fmla="*/ 502 w 545"/>
                <a:gd name="T3" fmla="*/ 437 h 440"/>
                <a:gd name="T4" fmla="*/ 504 w 545"/>
                <a:gd name="T5" fmla="*/ 427 h 440"/>
                <a:gd name="T6" fmla="*/ 505 w 545"/>
                <a:gd name="T7" fmla="*/ 420 h 440"/>
                <a:gd name="T8" fmla="*/ 506 w 545"/>
                <a:gd name="T9" fmla="*/ 411 h 440"/>
                <a:gd name="T10" fmla="*/ 505 w 545"/>
                <a:gd name="T11" fmla="*/ 402 h 440"/>
                <a:gd name="T12" fmla="*/ 503 w 545"/>
                <a:gd name="T13" fmla="*/ 390 h 440"/>
                <a:gd name="T14" fmla="*/ 499 w 545"/>
                <a:gd name="T15" fmla="*/ 379 h 440"/>
                <a:gd name="T16" fmla="*/ 494 w 545"/>
                <a:gd name="T17" fmla="*/ 366 h 440"/>
                <a:gd name="T18" fmla="*/ 486 w 545"/>
                <a:gd name="T19" fmla="*/ 353 h 440"/>
                <a:gd name="T20" fmla="*/ 476 w 545"/>
                <a:gd name="T21" fmla="*/ 339 h 440"/>
                <a:gd name="T22" fmla="*/ 461 w 545"/>
                <a:gd name="T23" fmla="*/ 325 h 440"/>
                <a:gd name="T24" fmla="*/ 445 w 545"/>
                <a:gd name="T25" fmla="*/ 310 h 440"/>
                <a:gd name="T26" fmla="*/ 425 w 545"/>
                <a:gd name="T27" fmla="*/ 296 h 440"/>
                <a:gd name="T28" fmla="*/ 400 w 545"/>
                <a:gd name="T29" fmla="*/ 280 h 440"/>
                <a:gd name="T30" fmla="*/ 343 w 545"/>
                <a:gd name="T31" fmla="*/ 247 h 440"/>
                <a:gd name="T32" fmla="*/ 279 w 545"/>
                <a:gd name="T33" fmla="*/ 209 h 440"/>
                <a:gd name="T34" fmla="*/ 212 w 545"/>
                <a:gd name="T35" fmla="*/ 169 h 440"/>
                <a:gd name="T36" fmla="*/ 148 w 545"/>
                <a:gd name="T37" fmla="*/ 130 h 440"/>
                <a:gd name="T38" fmla="*/ 89 w 545"/>
                <a:gd name="T39" fmla="*/ 95 h 440"/>
                <a:gd name="T40" fmla="*/ 43 w 545"/>
                <a:gd name="T41" fmla="*/ 66 h 440"/>
                <a:gd name="T42" fmla="*/ 11 w 545"/>
                <a:gd name="T43" fmla="*/ 47 h 440"/>
                <a:gd name="T44" fmla="*/ 0 w 545"/>
                <a:gd name="T45" fmla="*/ 40 h 440"/>
                <a:gd name="T46" fmla="*/ 140 w 545"/>
                <a:gd name="T47" fmla="*/ 0 h 440"/>
                <a:gd name="T48" fmla="*/ 157 w 545"/>
                <a:gd name="T49" fmla="*/ 9 h 440"/>
                <a:gd name="T50" fmla="*/ 199 w 545"/>
                <a:gd name="T51" fmla="*/ 34 h 440"/>
                <a:gd name="T52" fmla="*/ 229 w 545"/>
                <a:gd name="T53" fmla="*/ 50 h 440"/>
                <a:gd name="T54" fmla="*/ 262 w 545"/>
                <a:gd name="T55" fmla="*/ 70 h 440"/>
                <a:gd name="T56" fmla="*/ 296 w 545"/>
                <a:gd name="T57" fmla="*/ 92 h 440"/>
                <a:gd name="T58" fmla="*/ 333 w 545"/>
                <a:gd name="T59" fmla="*/ 115 h 440"/>
                <a:gd name="T60" fmla="*/ 370 w 545"/>
                <a:gd name="T61" fmla="*/ 141 h 440"/>
                <a:gd name="T62" fmla="*/ 405 w 545"/>
                <a:gd name="T63" fmla="*/ 166 h 440"/>
                <a:gd name="T64" fmla="*/ 439 w 545"/>
                <a:gd name="T65" fmla="*/ 193 h 440"/>
                <a:gd name="T66" fmla="*/ 470 w 545"/>
                <a:gd name="T67" fmla="*/ 220 h 440"/>
                <a:gd name="T68" fmla="*/ 484 w 545"/>
                <a:gd name="T69" fmla="*/ 233 h 440"/>
                <a:gd name="T70" fmla="*/ 496 w 545"/>
                <a:gd name="T71" fmla="*/ 247 h 440"/>
                <a:gd name="T72" fmla="*/ 507 w 545"/>
                <a:gd name="T73" fmla="*/ 260 h 440"/>
                <a:gd name="T74" fmla="*/ 517 w 545"/>
                <a:gd name="T75" fmla="*/ 272 h 440"/>
                <a:gd name="T76" fmla="*/ 526 w 545"/>
                <a:gd name="T77" fmla="*/ 285 h 440"/>
                <a:gd name="T78" fmla="*/ 533 w 545"/>
                <a:gd name="T79" fmla="*/ 298 h 440"/>
                <a:gd name="T80" fmla="*/ 538 w 545"/>
                <a:gd name="T81" fmla="*/ 309 h 440"/>
                <a:gd name="T82" fmla="*/ 541 w 545"/>
                <a:gd name="T83" fmla="*/ 321 h 440"/>
                <a:gd name="T84" fmla="*/ 544 w 545"/>
                <a:gd name="T85" fmla="*/ 341 h 440"/>
                <a:gd name="T86" fmla="*/ 545 w 545"/>
                <a:gd name="T87" fmla="*/ 360 h 440"/>
                <a:gd name="T88" fmla="*/ 544 w 545"/>
                <a:gd name="T89" fmla="*/ 376 h 440"/>
                <a:gd name="T90" fmla="*/ 543 w 545"/>
                <a:gd name="T91" fmla="*/ 390 h 440"/>
                <a:gd name="T92" fmla="*/ 540 w 545"/>
                <a:gd name="T93" fmla="*/ 402 h 440"/>
                <a:gd name="T94" fmla="*/ 537 w 545"/>
                <a:gd name="T95" fmla="*/ 412 h 440"/>
                <a:gd name="T96" fmla="*/ 533 w 545"/>
                <a:gd name="T97" fmla="*/ 419 h 440"/>
                <a:gd name="T98" fmla="*/ 528 w 545"/>
                <a:gd name="T99" fmla="*/ 425 h 440"/>
                <a:gd name="T100" fmla="*/ 524 w 545"/>
                <a:gd name="T101" fmla="*/ 430 h 440"/>
                <a:gd name="T102" fmla="*/ 518 w 545"/>
                <a:gd name="T103" fmla="*/ 434 h 440"/>
                <a:gd name="T104" fmla="*/ 513 w 545"/>
                <a:gd name="T105" fmla="*/ 437 h 440"/>
                <a:gd name="T106" fmla="*/ 509 w 545"/>
                <a:gd name="T107" fmla="*/ 438 h 440"/>
                <a:gd name="T108" fmla="*/ 503 w 545"/>
                <a:gd name="T109" fmla="*/ 440 h 440"/>
                <a:gd name="T110" fmla="*/ 500 w 545"/>
                <a:gd name="T111" fmla="*/ 44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45" h="440">
                  <a:moveTo>
                    <a:pt x="500" y="440"/>
                  </a:moveTo>
                  <a:lnTo>
                    <a:pt x="502" y="437"/>
                  </a:lnTo>
                  <a:lnTo>
                    <a:pt x="504" y="427"/>
                  </a:lnTo>
                  <a:lnTo>
                    <a:pt x="505" y="420"/>
                  </a:lnTo>
                  <a:lnTo>
                    <a:pt x="506" y="411"/>
                  </a:lnTo>
                  <a:lnTo>
                    <a:pt x="505" y="402"/>
                  </a:lnTo>
                  <a:lnTo>
                    <a:pt x="503" y="390"/>
                  </a:lnTo>
                  <a:lnTo>
                    <a:pt x="499" y="379"/>
                  </a:lnTo>
                  <a:lnTo>
                    <a:pt x="494" y="366"/>
                  </a:lnTo>
                  <a:lnTo>
                    <a:pt x="486" y="353"/>
                  </a:lnTo>
                  <a:lnTo>
                    <a:pt x="476" y="339"/>
                  </a:lnTo>
                  <a:lnTo>
                    <a:pt x="461" y="325"/>
                  </a:lnTo>
                  <a:lnTo>
                    <a:pt x="445" y="310"/>
                  </a:lnTo>
                  <a:lnTo>
                    <a:pt x="425" y="296"/>
                  </a:lnTo>
                  <a:lnTo>
                    <a:pt x="400" y="280"/>
                  </a:lnTo>
                  <a:lnTo>
                    <a:pt x="343" y="247"/>
                  </a:lnTo>
                  <a:lnTo>
                    <a:pt x="279" y="209"/>
                  </a:lnTo>
                  <a:lnTo>
                    <a:pt x="212" y="169"/>
                  </a:lnTo>
                  <a:lnTo>
                    <a:pt x="148" y="130"/>
                  </a:lnTo>
                  <a:lnTo>
                    <a:pt x="89" y="95"/>
                  </a:lnTo>
                  <a:lnTo>
                    <a:pt x="43" y="66"/>
                  </a:lnTo>
                  <a:lnTo>
                    <a:pt x="11" y="47"/>
                  </a:lnTo>
                  <a:lnTo>
                    <a:pt x="0" y="40"/>
                  </a:lnTo>
                  <a:lnTo>
                    <a:pt x="140" y="0"/>
                  </a:lnTo>
                  <a:lnTo>
                    <a:pt x="157" y="9"/>
                  </a:lnTo>
                  <a:lnTo>
                    <a:pt x="199" y="34"/>
                  </a:lnTo>
                  <a:lnTo>
                    <a:pt x="229" y="50"/>
                  </a:lnTo>
                  <a:lnTo>
                    <a:pt x="262" y="70"/>
                  </a:lnTo>
                  <a:lnTo>
                    <a:pt x="296" y="92"/>
                  </a:lnTo>
                  <a:lnTo>
                    <a:pt x="333" y="115"/>
                  </a:lnTo>
                  <a:lnTo>
                    <a:pt x="370" y="141"/>
                  </a:lnTo>
                  <a:lnTo>
                    <a:pt x="405" y="166"/>
                  </a:lnTo>
                  <a:lnTo>
                    <a:pt x="439" y="193"/>
                  </a:lnTo>
                  <a:lnTo>
                    <a:pt x="470" y="220"/>
                  </a:lnTo>
                  <a:lnTo>
                    <a:pt x="484" y="233"/>
                  </a:lnTo>
                  <a:lnTo>
                    <a:pt x="496" y="247"/>
                  </a:lnTo>
                  <a:lnTo>
                    <a:pt x="507" y="260"/>
                  </a:lnTo>
                  <a:lnTo>
                    <a:pt x="517" y="272"/>
                  </a:lnTo>
                  <a:lnTo>
                    <a:pt x="526" y="285"/>
                  </a:lnTo>
                  <a:lnTo>
                    <a:pt x="533" y="298"/>
                  </a:lnTo>
                  <a:lnTo>
                    <a:pt x="538" y="309"/>
                  </a:lnTo>
                  <a:lnTo>
                    <a:pt x="541" y="321"/>
                  </a:lnTo>
                  <a:lnTo>
                    <a:pt x="544" y="341"/>
                  </a:lnTo>
                  <a:lnTo>
                    <a:pt x="545" y="360"/>
                  </a:lnTo>
                  <a:lnTo>
                    <a:pt x="544" y="376"/>
                  </a:lnTo>
                  <a:lnTo>
                    <a:pt x="543" y="390"/>
                  </a:lnTo>
                  <a:lnTo>
                    <a:pt x="540" y="402"/>
                  </a:lnTo>
                  <a:lnTo>
                    <a:pt x="537" y="412"/>
                  </a:lnTo>
                  <a:lnTo>
                    <a:pt x="533" y="419"/>
                  </a:lnTo>
                  <a:lnTo>
                    <a:pt x="528" y="425"/>
                  </a:lnTo>
                  <a:lnTo>
                    <a:pt x="524" y="430"/>
                  </a:lnTo>
                  <a:lnTo>
                    <a:pt x="518" y="434"/>
                  </a:lnTo>
                  <a:lnTo>
                    <a:pt x="513" y="437"/>
                  </a:lnTo>
                  <a:lnTo>
                    <a:pt x="509" y="438"/>
                  </a:lnTo>
                  <a:lnTo>
                    <a:pt x="503" y="440"/>
                  </a:lnTo>
                  <a:lnTo>
                    <a:pt x="500" y="44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94"/>
            <p:cNvSpPr>
              <a:spLocks/>
            </p:cNvSpPr>
            <p:nvPr/>
          </p:nvSpPr>
          <p:spPr bwMode="auto">
            <a:xfrm>
              <a:off x="3224213" y="4602163"/>
              <a:ext cx="101600" cy="44450"/>
            </a:xfrm>
            <a:custGeom>
              <a:avLst/>
              <a:gdLst>
                <a:gd name="T0" fmla="*/ 954 w 962"/>
                <a:gd name="T1" fmla="*/ 420 h 427"/>
                <a:gd name="T2" fmla="*/ 913 w 962"/>
                <a:gd name="T3" fmla="*/ 389 h 427"/>
                <a:gd name="T4" fmla="*/ 870 w 962"/>
                <a:gd name="T5" fmla="*/ 360 h 427"/>
                <a:gd name="T6" fmla="*/ 815 w 962"/>
                <a:gd name="T7" fmla="*/ 328 h 427"/>
                <a:gd name="T8" fmla="*/ 752 w 962"/>
                <a:gd name="T9" fmla="*/ 297 h 427"/>
                <a:gd name="T10" fmla="*/ 698 w 962"/>
                <a:gd name="T11" fmla="*/ 277 h 427"/>
                <a:gd name="T12" fmla="*/ 661 w 962"/>
                <a:gd name="T13" fmla="*/ 265 h 427"/>
                <a:gd name="T14" fmla="*/ 621 w 962"/>
                <a:gd name="T15" fmla="*/ 256 h 427"/>
                <a:gd name="T16" fmla="*/ 582 w 962"/>
                <a:gd name="T17" fmla="*/ 249 h 427"/>
                <a:gd name="T18" fmla="*/ 518 w 962"/>
                <a:gd name="T19" fmla="*/ 242 h 427"/>
                <a:gd name="T20" fmla="*/ 433 w 962"/>
                <a:gd name="T21" fmla="*/ 230 h 427"/>
                <a:gd name="T22" fmla="*/ 305 w 962"/>
                <a:gd name="T23" fmla="*/ 206 h 427"/>
                <a:gd name="T24" fmla="*/ 161 w 962"/>
                <a:gd name="T25" fmla="*/ 173 h 427"/>
                <a:gd name="T26" fmla="*/ 73 w 962"/>
                <a:gd name="T27" fmla="*/ 150 h 427"/>
                <a:gd name="T28" fmla="*/ 53 w 962"/>
                <a:gd name="T29" fmla="*/ 138 h 427"/>
                <a:gd name="T30" fmla="*/ 26 w 962"/>
                <a:gd name="T31" fmla="*/ 106 h 427"/>
                <a:gd name="T32" fmla="*/ 13 w 962"/>
                <a:gd name="T33" fmla="*/ 84 h 427"/>
                <a:gd name="T34" fmla="*/ 6 w 962"/>
                <a:gd name="T35" fmla="*/ 69 h 427"/>
                <a:gd name="T36" fmla="*/ 1 w 962"/>
                <a:gd name="T37" fmla="*/ 54 h 427"/>
                <a:gd name="T38" fmla="*/ 0 w 962"/>
                <a:gd name="T39" fmla="*/ 40 h 427"/>
                <a:gd name="T40" fmla="*/ 3 w 962"/>
                <a:gd name="T41" fmla="*/ 26 h 427"/>
                <a:gd name="T42" fmla="*/ 11 w 962"/>
                <a:gd name="T43" fmla="*/ 16 h 427"/>
                <a:gd name="T44" fmla="*/ 26 w 962"/>
                <a:gd name="T45" fmla="*/ 7 h 427"/>
                <a:gd name="T46" fmla="*/ 49 w 962"/>
                <a:gd name="T47" fmla="*/ 2 h 427"/>
                <a:gd name="T48" fmla="*/ 78 w 962"/>
                <a:gd name="T49" fmla="*/ 0 h 427"/>
                <a:gd name="T50" fmla="*/ 117 w 962"/>
                <a:gd name="T51" fmla="*/ 3 h 427"/>
                <a:gd name="T52" fmla="*/ 189 w 962"/>
                <a:gd name="T53" fmla="*/ 14 h 427"/>
                <a:gd name="T54" fmla="*/ 287 w 962"/>
                <a:gd name="T55" fmla="*/ 36 h 427"/>
                <a:gd name="T56" fmla="*/ 381 w 962"/>
                <a:gd name="T57" fmla="*/ 61 h 427"/>
                <a:gd name="T58" fmla="*/ 468 w 962"/>
                <a:gd name="T59" fmla="*/ 88 h 427"/>
                <a:gd name="T60" fmla="*/ 579 w 962"/>
                <a:gd name="T61" fmla="*/ 126 h 427"/>
                <a:gd name="T62" fmla="*/ 668 w 962"/>
                <a:gd name="T63" fmla="*/ 161 h 427"/>
                <a:gd name="T64" fmla="*/ 962 w 962"/>
                <a:gd name="T65" fmla="*/ 42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2" h="427">
                  <a:moveTo>
                    <a:pt x="962" y="427"/>
                  </a:moveTo>
                  <a:lnTo>
                    <a:pt x="954" y="420"/>
                  </a:lnTo>
                  <a:lnTo>
                    <a:pt x="930" y="401"/>
                  </a:lnTo>
                  <a:lnTo>
                    <a:pt x="913" y="389"/>
                  </a:lnTo>
                  <a:lnTo>
                    <a:pt x="892" y="375"/>
                  </a:lnTo>
                  <a:lnTo>
                    <a:pt x="870" y="360"/>
                  </a:lnTo>
                  <a:lnTo>
                    <a:pt x="844" y="344"/>
                  </a:lnTo>
                  <a:lnTo>
                    <a:pt x="815" y="328"/>
                  </a:lnTo>
                  <a:lnTo>
                    <a:pt x="784" y="313"/>
                  </a:lnTo>
                  <a:lnTo>
                    <a:pt x="752" y="297"/>
                  </a:lnTo>
                  <a:lnTo>
                    <a:pt x="716" y="283"/>
                  </a:lnTo>
                  <a:lnTo>
                    <a:pt x="698" y="277"/>
                  </a:lnTo>
                  <a:lnTo>
                    <a:pt x="679" y="271"/>
                  </a:lnTo>
                  <a:lnTo>
                    <a:pt x="661" y="265"/>
                  </a:lnTo>
                  <a:lnTo>
                    <a:pt x="642" y="260"/>
                  </a:lnTo>
                  <a:lnTo>
                    <a:pt x="621" y="256"/>
                  </a:lnTo>
                  <a:lnTo>
                    <a:pt x="602" y="252"/>
                  </a:lnTo>
                  <a:lnTo>
                    <a:pt x="582" y="249"/>
                  </a:lnTo>
                  <a:lnTo>
                    <a:pt x="561" y="247"/>
                  </a:lnTo>
                  <a:lnTo>
                    <a:pt x="518" y="242"/>
                  </a:lnTo>
                  <a:lnTo>
                    <a:pt x="476" y="236"/>
                  </a:lnTo>
                  <a:lnTo>
                    <a:pt x="433" y="230"/>
                  </a:lnTo>
                  <a:lnTo>
                    <a:pt x="390" y="222"/>
                  </a:lnTo>
                  <a:lnTo>
                    <a:pt x="305" y="206"/>
                  </a:lnTo>
                  <a:lnTo>
                    <a:pt x="228" y="188"/>
                  </a:lnTo>
                  <a:lnTo>
                    <a:pt x="161" y="173"/>
                  </a:lnTo>
                  <a:lnTo>
                    <a:pt x="108" y="159"/>
                  </a:lnTo>
                  <a:lnTo>
                    <a:pt x="73" y="150"/>
                  </a:lnTo>
                  <a:lnTo>
                    <a:pt x="61" y="147"/>
                  </a:lnTo>
                  <a:lnTo>
                    <a:pt x="53" y="138"/>
                  </a:lnTo>
                  <a:lnTo>
                    <a:pt x="36" y="119"/>
                  </a:lnTo>
                  <a:lnTo>
                    <a:pt x="26" y="106"/>
                  </a:lnTo>
                  <a:lnTo>
                    <a:pt x="17" y="92"/>
                  </a:lnTo>
                  <a:lnTo>
                    <a:pt x="13" y="84"/>
                  </a:lnTo>
                  <a:lnTo>
                    <a:pt x="9" y="76"/>
                  </a:lnTo>
                  <a:lnTo>
                    <a:pt x="6" y="69"/>
                  </a:lnTo>
                  <a:lnTo>
                    <a:pt x="3" y="61"/>
                  </a:lnTo>
                  <a:lnTo>
                    <a:pt x="1" y="54"/>
                  </a:lnTo>
                  <a:lnTo>
                    <a:pt x="0" y="47"/>
                  </a:lnTo>
                  <a:lnTo>
                    <a:pt x="0" y="40"/>
                  </a:lnTo>
                  <a:lnTo>
                    <a:pt x="1" y="32"/>
                  </a:lnTo>
                  <a:lnTo>
                    <a:pt x="3" y="26"/>
                  </a:lnTo>
                  <a:lnTo>
                    <a:pt x="6" y="21"/>
                  </a:lnTo>
                  <a:lnTo>
                    <a:pt x="11" y="16"/>
                  </a:lnTo>
                  <a:lnTo>
                    <a:pt x="18" y="11"/>
                  </a:lnTo>
                  <a:lnTo>
                    <a:pt x="26" y="7"/>
                  </a:lnTo>
                  <a:lnTo>
                    <a:pt x="36" y="4"/>
                  </a:lnTo>
                  <a:lnTo>
                    <a:pt x="49" y="2"/>
                  </a:lnTo>
                  <a:lnTo>
                    <a:pt x="62" y="1"/>
                  </a:lnTo>
                  <a:lnTo>
                    <a:pt x="78" y="0"/>
                  </a:lnTo>
                  <a:lnTo>
                    <a:pt x="97" y="1"/>
                  </a:lnTo>
                  <a:lnTo>
                    <a:pt x="117" y="3"/>
                  </a:lnTo>
                  <a:lnTo>
                    <a:pt x="140" y="6"/>
                  </a:lnTo>
                  <a:lnTo>
                    <a:pt x="189" y="14"/>
                  </a:lnTo>
                  <a:lnTo>
                    <a:pt x="238" y="24"/>
                  </a:lnTo>
                  <a:lnTo>
                    <a:pt x="287" y="36"/>
                  </a:lnTo>
                  <a:lnTo>
                    <a:pt x="335" y="48"/>
                  </a:lnTo>
                  <a:lnTo>
                    <a:pt x="381" y="61"/>
                  </a:lnTo>
                  <a:lnTo>
                    <a:pt x="426" y="74"/>
                  </a:lnTo>
                  <a:lnTo>
                    <a:pt x="468" y="88"/>
                  </a:lnTo>
                  <a:lnTo>
                    <a:pt x="508" y="101"/>
                  </a:lnTo>
                  <a:lnTo>
                    <a:pt x="579" y="126"/>
                  </a:lnTo>
                  <a:lnTo>
                    <a:pt x="634" y="147"/>
                  </a:lnTo>
                  <a:lnTo>
                    <a:pt x="668" y="161"/>
                  </a:lnTo>
                  <a:lnTo>
                    <a:pt x="681" y="166"/>
                  </a:lnTo>
                  <a:lnTo>
                    <a:pt x="962" y="427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95"/>
            <p:cNvSpPr>
              <a:spLocks/>
            </p:cNvSpPr>
            <p:nvPr/>
          </p:nvSpPr>
          <p:spPr bwMode="auto">
            <a:xfrm>
              <a:off x="3211513" y="4635501"/>
              <a:ext cx="88900" cy="25400"/>
            </a:xfrm>
            <a:custGeom>
              <a:avLst/>
              <a:gdLst>
                <a:gd name="T0" fmla="*/ 842 w 842"/>
                <a:gd name="T1" fmla="*/ 19 h 240"/>
                <a:gd name="T2" fmla="*/ 837 w 842"/>
                <a:gd name="T3" fmla="*/ 28 h 240"/>
                <a:gd name="T4" fmla="*/ 823 w 842"/>
                <a:gd name="T5" fmla="*/ 48 h 240"/>
                <a:gd name="T6" fmla="*/ 813 w 842"/>
                <a:gd name="T7" fmla="*/ 62 h 240"/>
                <a:gd name="T8" fmla="*/ 799 w 842"/>
                <a:gd name="T9" fmla="*/ 77 h 240"/>
                <a:gd name="T10" fmla="*/ 784 w 842"/>
                <a:gd name="T11" fmla="*/ 95 h 240"/>
                <a:gd name="T12" fmla="*/ 767 w 842"/>
                <a:gd name="T13" fmla="*/ 112 h 240"/>
                <a:gd name="T14" fmla="*/ 746 w 842"/>
                <a:gd name="T15" fmla="*/ 130 h 240"/>
                <a:gd name="T16" fmla="*/ 725 w 842"/>
                <a:gd name="T17" fmla="*/ 148 h 240"/>
                <a:gd name="T18" fmla="*/ 713 w 842"/>
                <a:gd name="T19" fmla="*/ 156 h 240"/>
                <a:gd name="T20" fmla="*/ 700 w 842"/>
                <a:gd name="T21" fmla="*/ 164 h 240"/>
                <a:gd name="T22" fmla="*/ 686 w 842"/>
                <a:gd name="T23" fmla="*/ 172 h 240"/>
                <a:gd name="T24" fmla="*/ 673 w 842"/>
                <a:gd name="T25" fmla="*/ 180 h 240"/>
                <a:gd name="T26" fmla="*/ 659 w 842"/>
                <a:gd name="T27" fmla="*/ 188 h 240"/>
                <a:gd name="T28" fmla="*/ 644 w 842"/>
                <a:gd name="T29" fmla="*/ 194 h 240"/>
                <a:gd name="T30" fmla="*/ 628 w 842"/>
                <a:gd name="T31" fmla="*/ 200 h 240"/>
                <a:gd name="T32" fmla="*/ 612 w 842"/>
                <a:gd name="T33" fmla="*/ 206 h 240"/>
                <a:gd name="T34" fmla="*/ 596 w 842"/>
                <a:gd name="T35" fmla="*/ 210 h 240"/>
                <a:gd name="T36" fmla="*/ 578 w 842"/>
                <a:gd name="T37" fmla="*/ 214 h 240"/>
                <a:gd name="T38" fmla="*/ 560 w 842"/>
                <a:gd name="T39" fmla="*/ 217 h 240"/>
                <a:gd name="T40" fmla="*/ 542 w 842"/>
                <a:gd name="T41" fmla="*/ 220 h 240"/>
                <a:gd name="T42" fmla="*/ 503 w 842"/>
                <a:gd name="T43" fmla="*/ 223 h 240"/>
                <a:gd name="T44" fmla="*/ 461 w 842"/>
                <a:gd name="T45" fmla="*/ 226 h 240"/>
                <a:gd name="T46" fmla="*/ 417 w 842"/>
                <a:gd name="T47" fmla="*/ 229 h 240"/>
                <a:gd name="T48" fmla="*/ 372 w 842"/>
                <a:gd name="T49" fmla="*/ 231 h 240"/>
                <a:gd name="T50" fmla="*/ 283 w 842"/>
                <a:gd name="T51" fmla="*/ 234 h 240"/>
                <a:gd name="T52" fmla="*/ 196 w 842"/>
                <a:gd name="T53" fmla="*/ 237 h 240"/>
                <a:gd name="T54" fmla="*/ 119 w 842"/>
                <a:gd name="T55" fmla="*/ 239 h 240"/>
                <a:gd name="T56" fmla="*/ 58 w 842"/>
                <a:gd name="T57" fmla="*/ 240 h 240"/>
                <a:gd name="T58" fmla="*/ 16 w 842"/>
                <a:gd name="T59" fmla="*/ 240 h 240"/>
                <a:gd name="T60" fmla="*/ 0 w 842"/>
                <a:gd name="T61" fmla="*/ 240 h 240"/>
                <a:gd name="T62" fmla="*/ 61 w 842"/>
                <a:gd name="T63" fmla="*/ 119 h 240"/>
                <a:gd name="T64" fmla="*/ 81 w 842"/>
                <a:gd name="T65" fmla="*/ 119 h 240"/>
                <a:gd name="T66" fmla="*/ 135 w 842"/>
                <a:gd name="T67" fmla="*/ 118 h 240"/>
                <a:gd name="T68" fmla="*/ 213 w 842"/>
                <a:gd name="T69" fmla="*/ 116 h 240"/>
                <a:gd name="T70" fmla="*/ 306 w 842"/>
                <a:gd name="T71" fmla="*/ 112 h 240"/>
                <a:gd name="T72" fmla="*/ 355 w 842"/>
                <a:gd name="T73" fmla="*/ 109 h 240"/>
                <a:gd name="T74" fmla="*/ 405 w 842"/>
                <a:gd name="T75" fmla="*/ 105 h 240"/>
                <a:gd name="T76" fmla="*/ 454 w 842"/>
                <a:gd name="T77" fmla="*/ 100 h 240"/>
                <a:gd name="T78" fmla="*/ 501 w 842"/>
                <a:gd name="T79" fmla="*/ 95 h 240"/>
                <a:gd name="T80" fmla="*/ 544 w 842"/>
                <a:gd name="T81" fmla="*/ 88 h 240"/>
                <a:gd name="T82" fmla="*/ 582 w 842"/>
                <a:gd name="T83" fmla="*/ 80 h 240"/>
                <a:gd name="T84" fmla="*/ 600 w 842"/>
                <a:gd name="T85" fmla="*/ 75 h 240"/>
                <a:gd name="T86" fmla="*/ 615 w 842"/>
                <a:gd name="T87" fmla="*/ 70 h 240"/>
                <a:gd name="T88" fmla="*/ 629 w 842"/>
                <a:gd name="T89" fmla="*/ 65 h 240"/>
                <a:gd name="T90" fmla="*/ 641 w 842"/>
                <a:gd name="T91" fmla="*/ 60 h 240"/>
                <a:gd name="T92" fmla="*/ 712 w 842"/>
                <a:gd name="T93" fmla="*/ 26 h 240"/>
                <a:gd name="T94" fmla="*/ 747 w 842"/>
                <a:gd name="T95" fmla="*/ 7 h 240"/>
                <a:gd name="T96" fmla="*/ 761 w 842"/>
                <a:gd name="T97" fmla="*/ 1 h 240"/>
                <a:gd name="T98" fmla="*/ 762 w 842"/>
                <a:gd name="T99" fmla="*/ 0 h 240"/>
                <a:gd name="T100" fmla="*/ 842 w 842"/>
                <a:gd name="T101" fmla="*/ 1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42" h="240">
                  <a:moveTo>
                    <a:pt x="842" y="19"/>
                  </a:moveTo>
                  <a:lnTo>
                    <a:pt x="837" y="28"/>
                  </a:lnTo>
                  <a:lnTo>
                    <a:pt x="823" y="48"/>
                  </a:lnTo>
                  <a:lnTo>
                    <a:pt x="813" y="62"/>
                  </a:lnTo>
                  <a:lnTo>
                    <a:pt x="799" y="77"/>
                  </a:lnTo>
                  <a:lnTo>
                    <a:pt x="784" y="95"/>
                  </a:lnTo>
                  <a:lnTo>
                    <a:pt x="767" y="112"/>
                  </a:lnTo>
                  <a:lnTo>
                    <a:pt x="746" y="130"/>
                  </a:lnTo>
                  <a:lnTo>
                    <a:pt x="725" y="148"/>
                  </a:lnTo>
                  <a:lnTo>
                    <a:pt x="713" y="156"/>
                  </a:lnTo>
                  <a:lnTo>
                    <a:pt x="700" y="164"/>
                  </a:lnTo>
                  <a:lnTo>
                    <a:pt x="686" y="172"/>
                  </a:lnTo>
                  <a:lnTo>
                    <a:pt x="673" y="180"/>
                  </a:lnTo>
                  <a:lnTo>
                    <a:pt x="659" y="188"/>
                  </a:lnTo>
                  <a:lnTo>
                    <a:pt x="644" y="194"/>
                  </a:lnTo>
                  <a:lnTo>
                    <a:pt x="628" y="200"/>
                  </a:lnTo>
                  <a:lnTo>
                    <a:pt x="612" y="206"/>
                  </a:lnTo>
                  <a:lnTo>
                    <a:pt x="596" y="210"/>
                  </a:lnTo>
                  <a:lnTo>
                    <a:pt x="578" y="214"/>
                  </a:lnTo>
                  <a:lnTo>
                    <a:pt x="560" y="217"/>
                  </a:lnTo>
                  <a:lnTo>
                    <a:pt x="542" y="220"/>
                  </a:lnTo>
                  <a:lnTo>
                    <a:pt x="503" y="223"/>
                  </a:lnTo>
                  <a:lnTo>
                    <a:pt x="461" y="226"/>
                  </a:lnTo>
                  <a:lnTo>
                    <a:pt x="417" y="229"/>
                  </a:lnTo>
                  <a:lnTo>
                    <a:pt x="372" y="231"/>
                  </a:lnTo>
                  <a:lnTo>
                    <a:pt x="283" y="234"/>
                  </a:lnTo>
                  <a:lnTo>
                    <a:pt x="196" y="237"/>
                  </a:lnTo>
                  <a:lnTo>
                    <a:pt x="119" y="239"/>
                  </a:lnTo>
                  <a:lnTo>
                    <a:pt x="58" y="240"/>
                  </a:lnTo>
                  <a:lnTo>
                    <a:pt x="16" y="240"/>
                  </a:lnTo>
                  <a:lnTo>
                    <a:pt x="0" y="240"/>
                  </a:lnTo>
                  <a:lnTo>
                    <a:pt x="61" y="119"/>
                  </a:lnTo>
                  <a:lnTo>
                    <a:pt x="81" y="119"/>
                  </a:lnTo>
                  <a:lnTo>
                    <a:pt x="135" y="118"/>
                  </a:lnTo>
                  <a:lnTo>
                    <a:pt x="213" y="116"/>
                  </a:lnTo>
                  <a:lnTo>
                    <a:pt x="306" y="112"/>
                  </a:lnTo>
                  <a:lnTo>
                    <a:pt x="355" y="109"/>
                  </a:lnTo>
                  <a:lnTo>
                    <a:pt x="405" y="105"/>
                  </a:lnTo>
                  <a:lnTo>
                    <a:pt x="454" y="100"/>
                  </a:lnTo>
                  <a:lnTo>
                    <a:pt x="501" y="95"/>
                  </a:lnTo>
                  <a:lnTo>
                    <a:pt x="544" y="88"/>
                  </a:lnTo>
                  <a:lnTo>
                    <a:pt x="582" y="80"/>
                  </a:lnTo>
                  <a:lnTo>
                    <a:pt x="600" y="75"/>
                  </a:lnTo>
                  <a:lnTo>
                    <a:pt x="615" y="70"/>
                  </a:lnTo>
                  <a:lnTo>
                    <a:pt x="629" y="65"/>
                  </a:lnTo>
                  <a:lnTo>
                    <a:pt x="641" y="60"/>
                  </a:lnTo>
                  <a:lnTo>
                    <a:pt x="712" y="26"/>
                  </a:lnTo>
                  <a:lnTo>
                    <a:pt x="747" y="7"/>
                  </a:lnTo>
                  <a:lnTo>
                    <a:pt x="761" y="1"/>
                  </a:lnTo>
                  <a:lnTo>
                    <a:pt x="762" y="0"/>
                  </a:lnTo>
                  <a:lnTo>
                    <a:pt x="842" y="19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96"/>
            <p:cNvSpPr>
              <a:spLocks/>
            </p:cNvSpPr>
            <p:nvPr/>
          </p:nvSpPr>
          <p:spPr bwMode="auto">
            <a:xfrm>
              <a:off x="2435225" y="4527551"/>
              <a:ext cx="41275" cy="60325"/>
            </a:xfrm>
            <a:custGeom>
              <a:avLst/>
              <a:gdLst>
                <a:gd name="T0" fmla="*/ 383 w 383"/>
                <a:gd name="T1" fmla="*/ 460 h 560"/>
                <a:gd name="T2" fmla="*/ 377 w 383"/>
                <a:gd name="T3" fmla="*/ 454 h 560"/>
                <a:gd name="T4" fmla="*/ 360 w 383"/>
                <a:gd name="T5" fmla="*/ 436 h 560"/>
                <a:gd name="T6" fmla="*/ 333 w 383"/>
                <a:gd name="T7" fmla="*/ 409 h 560"/>
                <a:gd name="T8" fmla="*/ 299 w 383"/>
                <a:gd name="T9" fmla="*/ 371 h 560"/>
                <a:gd name="T10" fmla="*/ 258 w 383"/>
                <a:gd name="T11" fmla="*/ 326 h 560"/>
                <a:gd name="T12" fmla="*/ 214 w 383"/>
                <a:gd name="T13" fmla="*/ 275 h 560"/>
                <a:gd name="T14" fmla="*/ 192 w 383"/>
                <a:gd name="T15" fmla="*/ 247 h 560"/>
                <a:gd name="T16" fmla="*/ 169 w 383"/>
                <a:gd name="T17" fmla="*/ 219 h 560"/>
                <a:gd name="T18" fmla="*/ 146 w 383"/>
                <a:gd name="T19" fmla="*/ 190 h 560"/>
                <a:gd name="T20" fmla="*/ 124 w 383"/>
                <a:gd name="T21" fmla="*/ 161 h 560"/>
                <a:gd name="T22" fmla="*/ 84 w 383"/>
                <a:gd name="T23" fmla="*/ 108 h 560"/>
                <a:gd name="T24" fmla="*/ 54 w 383"/>
                <a:gd name="T25" fmla="*/ 68 h 560"/>
                <a:gd name="T26" fmla="*/ 33 w 383"/>
                <a:gd name="T27" fmla="*/ 40 h 560"/>
                <a:gd name="T28" fmla="*/ 19 w 383"/>
                <a:gd name="T29" fmla="*/ 20 h 560"/>
                <a:gd name="T30" fmla="*/ 9 w 383"/>
                <a:gd name="T31" fmla="*/ 9 h 560"/>
                <a:gd name="T32" fmla="*/ 5 w 383"/>
                <a:gd name="T33" fmla="*/ 3 h 560"/>
                <a:gd name="T34" fmla="*/ 3 w 383"/>
                <a:gd name="T35" fmla="*/ 1 h 560"/>
                <a:gd name="T36" fmla="*/ 3 w 383"/>
                <a:gd name="T37" fmla="*/ 0 h 560"/>
                <a:gd name="T38" fmla="*/ 2 w 383"/>
                <a:gd name="T39" fmla="*/ 3 h 560"/>
                <a:gd name="T40" fmla="*/ 1 w 383"/>
                <a:gd name="T41" fmla="*/ 11 h 560"/>
                <a:gd name="T42" fmla="*/ 0 w 383"/>
                <a:gd name="T43" fmla="*/ 24 h 560"/>
                <a:gd name="T44" fmla="*/ 0 w 383"/>
                <a:gd name="T45" fmla="*/ 43 h 560"/>
                <a:gd name="T46" fmla="*/ 1 w 383"/>
                <a:gd name="T47" fmla="*/ 54 h 560"/>
                <a:gd name="T48" fmla="*/ 2 w 383"/>
                <a:gd name="T49" fmla="*/ 66 h 560"/>
                <a:gd name="T50" fmla="*/ 3 w 383"/>
                <a:gd name="T51" fmla="*/ 79 h 560"/>
                <a:gd name="T52" fmla="*/ 6 w 383"/>
                <a:gd name="T53" fmla="*/ 93 h 560"/>
                <a:gd name="T54" fmla="*/ 9 w 383"/>
                <a:gd name="T55" fmla="*/ 109 h 560"/>
                <a:gd name="T56" fmla="*/ 14 w 383"/>
                <a:gd name="T57" fmla="*/ 125 h 560"/>
                <a:gd name="T58" fmla="*/ 20 w 383"/>
                <a:gd name="T59" fmla="*/ 143 h 560"/>
                <a:gd name="T60" fmla="*/ 26 w 383"/>
                <a:gd name="T61" fmla="*/ 160 h 560"/>
                <a:gd name="T62" fmla="*/ 34 w 383"/>
                <a:gd name="T63" fmla="*/ 179 h 560"/>
                <a:gd name="T64" fmla="*/ 42 w 383"/>
                <a:gd name="T65" fmla="*/ 200 h 560"/>
                <a:gd name="T66" fmla="*/ 53 w 383"/>
                <a:gd name="T67" fmla="*/ 221 h 560"/>
                <a:gd name="T68" fmla="*/ 65 w 383"/>
                <a:gd name="T69" fmla="*/ 242 h 560"/>
                <a:gd name="T70" fmla="*/ 79 w 383"/>
                <a:gd name="T71" fmla="*/ 266 h 560"/>
                <a:gd name="T72" fmla="*/ 94 w 383"/>
                <a:gd name="T73" fmla="*/ 289 h 560"/>
                <a:gd name="T74" fmla="*/ 111 w 383"/>
                <a:gd name="T75" fmla="*/ 313 h 560"/>
                <a:gd name="T76" fmla="*/ 130 w 383"/>
                <a:gd name="T77" fmla="*/ 338 h 560"/>
                <a:gd name="T78" fmla="*/ 151 w 383"/>
                <a:gd name="T79" fmla="*/ 364 h 560"/>
                <a:gd name="T80" fmla="*/ 175 w 383"/>
                <a:gd name="T81" fmla="*/ 390 h 560"/>
                <a:gd name="T82" fmla="*/ 200 w 383"/>
                <a:gd name="T83" fmla="*/ 418 h 560"/>
                <a:gd name="T84" fmla="*/ 228 w 383"/>
                <a:gd name="T85" fmla="*/ 445 h 560"/>
                <a:gd name="T86" fmla="*/ 257 w 383"/>
                <a:gd name="T87" fmla="*/ 473 h 560"/>
                <a:gd name="T88" fmla="*/ 291 w 383"/>
                <a:gd name="T89" fmla="*/ 502 h 560"/>
                <a:gd name="T90" fmla="*/ 325 w 383"/>
                <a:gd name="T91" fmla="*/ 531 h 560"/>
                <a:gd name="T92" fmla="*/ 364 w 383"/>
                <a:gd name="T93" fmla="*/ 560 h 560"/>
                <a:gd name="T94" fmla="*/ 383 w 383"/>
                <a:gd name="T95" fmla="*/ 46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83" h="560">
                  <a:moveTo>
                    <a:pt x="383" y="460"/>
                  </a:moveTo>
                  <a:lnTo>
                    <a:pt x="377" y="454"/>
                  </a:lnTo>
                  <a:lnTo>
                    <a:pt x="360" y="436"/>
                  </a:lnTo>
                  <a:lnTo>
                    <a:pt x="333" y="409"/>
                  </a:lnTo>
                  <a:lnTo>
                    <a:pt x="299" y="371"/>
                  </a:lnTo>
                  <a:lnTo>
                    <a:pt x="258" y="326"/>
                  </a:lnTo>
                  <a:lnTo>
                    <a:pt x="214" y="275"/>
                  </a:lnTo>
                  <a:lnTo>
                    <a:pt x="192" y="247"/>
                  </a:lnTo>
                  <a:lnTo>
                    <a:pt x="169" y="219"/>
                  </a:lnTo>
                  <a:lnTo>
                    <a:pt x="146" y="190"/>
                  </a:lnTo>
                  <a:lnTo>
                    <a:pt x="124" y="161"/>
                  </a:lnTo>
                  <a:lnTo>
                    <a:pt x="84" y="108"/>
                  </a:lnTo>
                  <a:lnTo>
                    <a:pt x="54" y="68"/>
                  </a:lnTo>
                  <a:lnTo>
                    <a:pt x="33" y="40"/>
                  </a:lnTo>
                  <a:lnTo>
                    <a:pt x="19" y="20"/>
                  </a:lnTo>
                  <a:lnTo>
                    <a:pt x="9" y="9"/>
                  </a:lnTo>
                  <a:lnTo>
                    <a:pt x="5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3"/>
                  </a:lnTo>
                  <a:lnTo>
                    <a:pt x="1" y="11"/>
                  </a:lnTo>
                  <a:lnTo>
                    <a:pt x="0" y="24"/>
                  </a:lnTo>
                  <a:lnTo>
                    <a:pt x="0" y="43"/>
                  </a:lnTo>
                  <a:lnTo>
                    <a:pt x="1" y="54"/>
                  </a:lnTo>
                  <a:lnTo>
                    <a:pt x="2" y="66"/>
                  </a:lnTo>
                  <a:lnTo>
                    <a:pt x="3" y="79"/>
                  </a:lnTo>
                  <a:lnTo>
                    <a:pt x="6" y="93"/>
                  </a:lnTo>
                  <a:lnTo>
                    <a:pt x="9" y="109"/>
                  </a:lnTo>
                  <a:lnTo>
                    <a:pt x="14" y="125"/>
                  </a:lnTo>
                  <a:lnTo>
                    <a:pt x="20" y="143"/>
                  </a:lnTo>
                  <a:lnTo>
                    <a:pt x="26" y="160"/>
                  </a:lnTo>
                  <a:lnTo>
                    <a:pt x="34" y="179"/>
                  </a:lnTo>
                  <a:lnTo>
                    <a:pt x="42" y="200"/>
                  </a:lnTo>
                  <a:lnTo>
                    <a:pt x="53" y="221"/>
                  </a:lnTo>
                  <a:lnTo>
                    <a:pt x="65" y="242"/>
                  </a:lnTo>
                  <a:lnTo>
                    <a:pt x="79" y="266"/>
                  </a:lnTo>
                  <a:lnTo>
                    <a:pt x="94" y="289"/>
                  </a:lnTo>
                  <a:lnTo>
                    <a:pt x="111" y="313"/>
                  </a:lnTo>
                  <a:lnTo>
                    <a:pt x="130" y="338"/>
                  </a:lnTo>
                  <a:lnTo>
                    <a:pt x="151" y="364"/>
                  </a:lnTo>
                  <a:lnTo>
                    <a:pt x="175" y="390"/>
                  </a:lnTo>
                  <a:lnTo>
                    <a:pt x="200" y="418"/>
                  </a:lnTo>
                  <a:lnTo>
                    <a:pt x="228" y="445"/>
                  </a:lnTo>
                  <a:lnTo>
                    <a:pt x="257" y="473"/>
                  </a:lnTo>
                  <a:lnTo>
                    <a:pt x="291" y="502"/>
                  </a:lnTo>
                  <a:lnTo>
                    <a:pt x="325" y="531"/>
                  </a:lnTo>
                  <a:lnTo>
                    <a:pt x="364" y="560"/>
                  </a:lnTo>
                  <a:lnTo>
                    <a:pt x="383" y="460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97"/>
            <p:cNvSpPr>
              <a:spLocks/>
            </p:cNvSpPr>
            <p:nvPr/>
          </p:nvSpPr>
          <p:spPr bwMode="auto">
            <a:xfrm>
              <a:off x="2414588" y="4492626"/>
              <a:ext cx="57150" cy="107950"/>
            </a:xfrm>
            <a:custGeom>
              <a:avLst/>
              <a:gdLst>
                <a:gd name="T0" fmla="*/ 525 w 541"/>
                <a:gd name="T1" fmla="*/ 940 h 1014"/>
                <a:gd name="T2" fmla="*/ 455 w 541"/>
                <a:gd name="T3" fmla="*/ 876 h 1014"/>
                <a:gd name="T4" fmla="*/ 388 w 541"/>
                <a:gd name="T5" fmla="*/ 806 h 1014"/>
                <a:gd name="T6" fmla="*/ 332 w 541"/>
                <a:gd name="T7" fmla="*/ 739 h 1014"/>
                <a:gd name="T8" fmla="*/ 293 w 541"/>
                <a:gd name="T9" fmla="*/ 691 h 1014"/>
                <a:gd name="T10" fmla="*/ 256 w 541"/>
                <a:gd name="T11" fmla="*/ 637 h 1014"/>
                <a:gd name="T12" fmla="*/ 220 w 541"/>
                <a:gd name="T13" fmla="*/ 578 h 1014"/>
                <a:gd name="T14" fmla="*/ 186 w 541"/>
                <a:gd name="T15" fmla="*/ 516 h 1014"/>
                <a:gd name="T16" fmla="*/ 156 w 541"/>
                <a:gd name="T17" fmla="*/ 451 h 1014"/>
                <a:gd name="T18" fmla="*/ 129 w 541"/>
                <a:gd name="T19" fmla="*/ 382 h 1014"/>
                <a:gd name="T20" fmla="*/ 109 w 541"/>
                <a:gd name="T21" fmla="*/ 309 h 1014"/>
                <a:gd name="T22" fmla="*/ 80 w 541"/>
                <a:gd name="T23" fmla="*/ 32 h 1014"/>
                <a:gd name="T24" fmla="*/ 68 w 541"/>
                <a:gd name="T25" fmla="*/ 15 h 1014"/>
                <a:gd name="T26" fmla="*/ 55 w 541"/>
                <a:gd name="T27" fmla="*/ 4 h 1014"/>
                <a:gd name="T28" fmla="*/ 48 w 541"/>
                <a:gd name="T29" fmla="*/ 0 h 1014"/>
                <a:gd name="T30" fmla="*/ 40 w 541"/>
                <a:gd name="T31" fmla="*/ 0 h 1014"/>
                <a:gd name="T32" fmla="*/ 32 w 541"/>
                <a:gd name="T33" fmla="*/ 3 h 1014"/>
                <a:gd name="T34" fmla="*/ 25 w 541"/>
                <a:gd name="T35" fmla="*/ 10 h 1014"/>
                <a:gd name="T36" fmla="*/ 19 w 541"/>
                <a:gd name="T37" fmla="*/ 22 h 1014"/>
                <a:gd name="T38" fmla="*/ 13 w 541"/>
                <a:gd name="T39" fmla="*/ 40 h 1014"/>
                <a:gd name="T40" fmla="*/ 8 w 541"/>
                <a:gd name="T41" fmla="*/ 66 h 1014"/>
                <a:gd name="T42" fmla="*/ 4 w 541"/>
                <a:gd name="T43" fmla="*/ 98 h 1014"/>
                <a:gd name="T44" fmla="*/ 0 w 541"/>
                <a:gd name="T45" fmla="*/ 192 h 1014"/>
                <a:gd name="T46" fmla="*/ 3 w 541"/>
                <a:gd name="T47" fmla="*/ 248 h 1014"/>
                <a:gd name="T48" fmla="*/ 9 w 541"/>
                <a:gd name="T49" fmla="*/ 306 h 1014"/>
                <a:gd name="T50" fmla="*/ 20 w 541"/>
                <a:gd name="T51" fmla="*/ 363 h 1014"/>
                <a:gd name="T52" fmla="*/ 35 w 541"/>
                <a:gd name="T53" fmla="*/ 422 h 1014"/>
                <a:gd name="T54" fmla="*/ 55 w 541"/>
                <a:gd name="T55" fmla="*/ 480 h 1014"/>
                <a:gd name="T56" fmla="*/ 78 w 541"/>
                <a:gd name="T57" fmla="*/ 537 h 1014"/>
                <a:gd name="T58" fmla="*/ 105 w 541"/>
                <a:gd name="T59" fmla="*/ 593 h 1014"/>
                <a:gd name="T60" fmla="*/ 135 w 541"/>
                <a:gd name="T61" fmla="*/ 648 h 1014"/>
                <a:gd name="T62" fmla="*/ 169 w 541"/>
                <a:gd name="T63" fmla="*/ 702 h 1014"/>
                <a:gd name="T64" fmla="*/ 205 w 541"/>
                <a:gd name="T65" fmla="*/ 754 h 1014"/>
                <a:gd name="T66" fmla="*/ 245 w 541"/>
                <a:gd name="T67" fmla="*/ 804 h 1014"/>
                <a:gd name="T68" fmla="*/ 287 w 541"/>
                <a:gd name="T69" fmla="*/ 852 h 1014"/>
                <a:gd name="T70" fmla="*/ 332 w 541"/>
                <a:gd name="T71" fmla="*/ 896 h 1014"/>
                <a:gd name="T72" fmla="*/ 380 w 541"/>
                <a:gd name="T73" fmla="*/ 938 h 1014"/>
                <a:gd name="T74" fmla="*/ 429 w 541"/>
                <a:gd name="T75" fmla="*/ 978 h 1014"/>
                <a:gd name="T76" fmla="*/ 481 w 541"/>
                <a:gd name="T77" fmla="*/ 1014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1" h="1014">
                  <a:moveTo>
                    <a:pt x="541" y="952"/>
                  </a:moveTo>
                  <a:lnTo>
                    <a:pt x="525" y="940"/>
                  </a:lnTo>
                  <a:lnTo>
                    <a:pt x="484" y="903"/>
                  </a:lnTo>
                  <a:lnTo>
                    <a:pt x="455" y="876"/>
                  </a:lnTo>
                  <a:lnTo>
                    <a:pt x="423" y="843"/>
                  </a:lnTo>
                  <a:lnTo>
                    <a:pt x="388" y="806"/>
                  </a:lnTo>
                  <a:lnTo>
                    <a:pt x="350" y="763"/>
                  </a:lnTo>
                  <a:lnTo>
                    <a:pt x="332" y="739"/>
                  </a:lnTo>
                  <a:lnTo>
                    <a:pt x="312" y="715"/>
                  </a:lnTo>
                  <a:lnTo>
                    <a:pt x="293" y="691"/>
                  </a:lnTo>
                  <a:lnTo>
                    <a:pt x="275" y="664"/>
                  </a:lnTo>
                  <a:lnTo>
                    <a:pt x="256" y="637"/>
                  </a:lnTo>
                  <a:lnTo>
                    <a:pt x="238" y="608"/>
                  </a:lnTo>
                  <a:lnTo>
                    <a:pt x="220" y="578"/>
                  </a:lnTo>
                  <a:lnTo>
                    <a:pt x="202" y="548"/>
                  </a:lnTo>
                  <a:lnTo>
                    <a:pt x="186" y="516"/>
                  </a:lnTo>
                  <a:lnTo>
                    <a:pt x="171" y="484"/>
                  </a:lnTo>
                  <a:lnTo>
                    <a:pt x="156" y="451"/>
                  </a:lnTo>
                  <a:lnTo>
                    <a:pt x="142" y="416"/>
                  </a:lnTo>
                  <a:lnTo>
                    <a:pt x="129" y="382"/>
                  </a:lnTo>
                  <a:lnTo>
                    <a:pt x="118" y="346"/>
                  </a:lnTo>
                  <a:lnTo>
                    <a:pt x="109" y="309"/>
                  </a:lnTo>
                  <a:lnTo>
                    <a:pt x="99" y="272"/>
                  </a:lnTo>
                  <a:lnTo>
                    <a:pt x="80" y="32"/>
                  </a:lnTo>
                  <a:lnTo>
                    <a:pt x="77" y="26"/>
                  </a:lnTo>
                  <a:lnTo>
                    <a:pt x="68" y="15"/>
                  </a:lnTo>
                  <a:lnTo>
                    <a:pt x="62" y="9"/>
                  </a:lnTo>
                  <a:lnTo>
                    <a:pt x="55" y="4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2" y="3"/>
                  </a:lnTo>
                  <a:lnTo>
                    <a:pt x="29" y="5"/>
                  </a:lnTo>
                  <a:lnTo>
                    <a:pt x="25" y="10"/>
                  </a:lnTo>
                  <a:lnTo>
                    <a:pt x="22" y="15"/>
                  </a:lnTo>
                  <a:lnTo>
                    <a:pt x="19" y="22"/>
                  </a:lnTo>
                  <a:lnTo>
                    <a:pt x="15" y="30"/>
                  </a:lnTo>
                  <a:lnTo>
                    <a:pt x="13" y="40"/>
                  </a:lnTo>
                  <a:lnTo>
                    <a:pt x="10" y="52"/>
                  </a:lnTo>
                  <a:lnTo>
                    <a:pt x="8" y="66"/>
                  </a:lnTo>
                  <a:lnTo>
                    <a:pt x="5" y="81"/>
                  </a:lnTo>
                  <a:lnTo>
                    <a:pt x="4" y="98"/>
                  </a:lnTo>
                  <a:lnTo>
                    <a:pt x="1" y="140"/>
                  </a:lnTo>
                  <a:lnTo>
                    <a:pt x="0" y="192"/>
                  </a:lnTo>
                  <a:lnTo>
                    <a:pt x="1" y="220"/>
                  </a:lnTo>
                  <a:lnTo>
                    <a:pt x="3" y="248"/>
                  </a:lnTo>
                  <a:lnTo>
                    <a:pt x="5" y="278"/>
                  </a:lnTo>
                  <a:lnTo>
                    <a:pt x="9" y="306"/>
                  </a:lnTo>
                  <a:lnTo>
                    <a:pt x="14" y="335"/>
                  </a:lnTo>
                  <a:lnTo>
                    <a:pt x="20" y="363"/>
                  </a:lnTo>
                  <a:lnTo>
                    <a:pt x="27" y="393"/>
                  </a:lnTo>
                  <a:lnTo>
                    <a:pt x="35" y="422"/>
                  </a:lnTo>
                  <a:lnTo>
                    <a:pt x="44" y="451"/>
                  </a:lnTo>
                  <a:lnTo>
                    <a:pt x="55" y="480"/>
                  </a:lnTo>
                  <a:lnTo>
                    <a:pt x="66" y="508"/>
                  </a:lnTo>
                  <a:lnTo>
                    <a:pt x="78" y="537"/>
                  </a:lnTo>
                  <a:lnTo>
                    <a:pt x="91" y="564"/>
                  </a:lnTo>
                  <a:lnTo>
                    <a:pt x="105" y="593"/>
                  </a:lnTo>
                  <a:lnTo>
                    <a:pt x="120" y="620"/>
                  </a:lnTo>
                  <a:lnTo>
                    <a:pt x="135" y="648"/>
                  </a:lnTo>
                  <a:lnTo>
                    <a:pt x="151" y="675"/>
                  </a:lnTo>
                  <a:lnTo>
                    <a:pt x="169" y="702"/>
                  </a:lnTo>
                  <a:lnTo>
                    <a:pt x="186" y="727"/>
                  </a:lnTo>
                  <a:lnTo>
                    <a:pt x="205" y="754"/>
                  </a:lnTo>
                  <a:lnTo>
                    <a:pt x="225" y="778"/>
                  </a:lnTo>
                  <a:lnTo>
                    <a:pt x="245" y="804"/>
                  </a:lnTo>
                  <a:lnTo>
                    <a:pt x="266" y="827"/>
                  </a:lnTo>
                  <a:lnTo>
                    <a:pt x="287" y="852"/>
                  </a:lnTo>
                  <a:lnTo>
                    <a:pt x="309" y="874"/>
                  </a:lnTo>
                  <a:lnTo>
                    <a:pt x="332" y="896"/>
                  </a:lnTo>
                  <a:lnTo>
                    <a:pt x="355" y="918"/>
                  </a:lnTo>
                  <a:lnTo>
                    <a:pt x="380" y="938"/>
                  </a:lnTo>
                  <a:lnTo>
                    <a:pt x="404" y="959"/>
                  </a:lnTo>
                  <a:lnTo>
                    <a:pt x="429" y="978"/>
                  </a:lnTo>
                  <a:lnTo>
                    <a:pt x="454" y="996"/>
                  </a:lnTo>
                  <a:lnTo>
                    <a:pt x="481" y="1014"/>
                  </a:lnTo>
                  <a:lnTo>
                    <a:pt x="541" y="952"/>
                  </a:lnTo>
                  <a:close/>
                </a:path>
              </a:pathLst>
            </a:custGeom>
            <a:solidFill>
              <a:srgbClr val="CA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98"/>
            <p:cNvSpPr>
              <a:spLocks/>
            </p:cNvSpPr>
            <p:nvPr/>
          </p:nvSpPr>
          <p:spPr bwMode="auto">
            <a:xfrm>
              <a:off x="2366963" y="3984626"/>
              <a:ext cx="1025525" cy="862013"/>
            </a:xfrm>
            <a:custGeom>
              <a:avLst/>
              <a:gdLst>
                <a:gd name="T0" fmla="*/ 6135 w 9696"/>
                <a:gd name="T1" fmla="*/ 7928 h 8141"/>
                <a:gd name="T2" fmla="*/ 5856 w 9696"/>
                <a:gd name="T3" fmla="*/ 7876 h 8141"/>
                <a:gd name="T4" fmla="*/ 5668 w 9696"/>
                <a:gd name="T5" fmla="*/ 8023 h 8141"/>
                <a:gd name="T6" fmla="*/ 5263 w 9696"/>
                <a:gd name="T7" fmla="*/ 7872 h 8141"/>
                <a:gd name="T8" fmla="*/ 5064 w 9696"/>
                <a:gd name="T9" fmla="*/ 7831 h 8141"/>
                <a:gd name="T10" fmla="*/ 4801 w 9696"/>
                <a:gd name="T11" fmla="*/ 7306 h 8141"/>
                <a:gd name="T12" fmla="*/ 4690 w 9696"/>
                <a:gd name="T13" fmla="*/ 7708 h 8141"/>
                <a:gd name="T14" fmla="*/ 4473 w 9696"/>
                <a:gd name="T15" fmla="*/ 8067 h 8141"/>
                <a:gd name="T16" fmla="*/ 4136 w 9696"/>
                <a:gd name="T17" fmla="*/ 8106 h 8141"/>
                <a:gd name="T18" fmla="*/ 3726 w 9696"/>
                <a:gd name="T19" fmla="*/ 7801 h 8141"/>
                <a:gd name="T20" fmla="*/ 3577 w 9696"/>
                <a:gd name="T21" fmla="*/ 7600 h 8141"/>
                <a:gd name="T22" fmla="*/ 3348 w 9696"/>
                <a:gd name="T23" fmla="*/ 7234 h 8141"/>
                <a:gd name="T24" fmla="*/ 3137 w 9696"/>
                <a:gd name="T25" fmla="*/ 7087 h 8141"/>
                <a:gd name="T26" fmla="*/ 3113 w 9696"/>
                <a:gd name="T27" fmla="*/ 6689 h 8141"/>
                <a:gd name="T28" fmla="*/ 2619 w 9696"/>
                <a:gd name="T29" fmla="*/ 6683 h 8141"/>
                <a:gd name="T30" fmla="*/ 2080 w 9696"/>
                <a:gd name="T31" fmla="*/ 6588 h 8141"/>
                <a:gd name="T32" fmla="*/ 1637 w 9696"/>
                <a:gd name="T33" fmla="*/ 6125 h 8141"/>
                <a:gd name="T34" fmla="*/ 1420 w 9696"/>
                <a:gd name="T35" fmla="*/ 6058 h 8141"/>
                <a:gd name="T36" fmla="*/ 895 w 9696"/>
                <a:gd name="T37" fmla="*/ 5162 h 8141"/>
                <a:gd name="T38" fmla="*/ 503 w 9696"/>
                <a:gd name="T39" fmla="*/ 4808 h 8141"/>
                <a:gd name="T40" fmla="*/ 26 w 9696"/>
                <a:gd name="T41" fmla="*/ 4634 h 8141"/>
                <a:gd name="T42" fmla="*/ 55 w 9696"/>
                <a:gd name="T43" fmla="*/ 4308 h 8141"/>
                <a:gd name="T44" fmla="*/ 323 w 9696"/>
                <a:gd name="T45" fmla="*/ 4129 h 8141"/>
                <a:gd name="T46" fmla="*/ 817 w 9696"/>
                <a:gd name="T47" fmla="*/ 4132 h 8141"/>
                <a:gd name="T48" fmla="*/ 755 w 9696"/>
                <a:gd name="T49" fmla="*/ 3754 h 8141"/>
                <a:gd name="T50" fmla="*/ 715 w 9696"/>
                <a:gd name="T51" fmla="*/ 3514 h 8141"/>
                <a:gd name="T52" fmla="*/ 698 w 9696"/>
                <a:gd name="T53" fmla="*/ 3382 h 8141"/>
                <a:gd name="T54" fmla="*/ 959 w 9696"/>
                <a:gd name="T55" fmla="*/ 3317 h 8141"/>
                <a:gd name="T56" fmla="*/ 1309 w 9696"/>
                <a:gd name="T57" fmla="*/ 3263 h 8141"/>
                <a:gd name="T58" fmla="*/ 1614 w 9696"/>
                <a:gd name="T59" fmla="*/ 3258 h 8141"/>
                <a:gd name="T60" fmla="*/ 1530 w 9696"/>
                <a:gd name="T61" fmla="*/ 3029 h 8141"/>
                <a:gd name="T62" fmla="*/ 2033 w 9696"/>
                <a:gd name="T63" fmla="*/ 2866 h 8141"/>
                <a:gd name="T64" fmla="*/ 3339 w 9696"/>
                <a:gd name="T65" fmla="*/ 1793 h 8141"/>
                <a:gd name="T66" fmla="*/ 5134 w 9696"/>
                <a:gd name="T67" fmla="*/ 643 h 8141"/>
                <a:gd name="T68" fmla="*/ 5071 w 9696"/>
                <a:gd name="T69" fmla="*/ 46 h 8141"/>
                <a:gd name="T70" fmla="*/ 5273 w 9696"/>
                <a:gd name="T71" fmla="*/ 251 h 8141"/>
                <a:gd name="T72" fmla="*/ 5475 w 9696"/>
                <a:gd name="T73" fmla="*/ 683 h 8141"/>
                <a:gd name="T74" fmla="*/ 5864 w 9696"/>
                <a:gd name="T75" fmla="*/ 360 h 8141"/>
                <a:gd name="T76" fmla="*/ 6079 w 9696"/>
                <a:gd name="T77" fmla="*/ 521 h 8141"/>
                <a:gd name="T78" fmla="*/ 6472 w 9696"/>
                <a:gd name="T79" fmla="*/ 1010 h 8141"/>
                <a:gd name="T80" fmla="*/ 6616 w 9696"/>
                <a:gd name="T81" fmla="*/ 1373 h 8141"/>
                <a:gd name="T82" fmla="*/ 7545 w 9696"/>
                <a:gd name="T83" fmla="*/ 1412 h 8141"/>
                <a:gd name="T84" fmla="*/ 7989 w 9696"/>
                <a:gd name="T85" fmla="*/ 1557 h 8141"/>
                <a:gd name="T86" fmla="*/ 8319 w 9696"/>
                <a:gd name="T87" fmla="*/ 2124 h 8141"/>
                <a:gd name="T88" fmla="*/ 8259 w 9696"/>
                <a:gd name="T89" fmla="*/ 2385 h 8141"/>
                <a:gd name="T90" fmla="*/ 8901 w 9696"/>
                <a:gd name="T91" fmla="*/ 2588 h 8141"/>
                <a:gd name="T92" fmla="*/ 8995 w 9696"/>
                <a:gd name="T93" fmla="*/ 2896 h 8141"/>
                <a:gd name="T94" fmla="*/ 9108 w 9696"/>
                <a:gd name="T95" fmla="*/ 2911 h 8141"/>
                <a:gd name="T96" fmla="*/ 9400 w 9696"/>
                <a:gd name="T97" fmla="*/ 3267 h 8141"/>
                <a:gd name="T98" fmla="*/ 9501 w 9696"/>
                <a:gd name="T99" fmla="*/ 3815 h 8141"/>
                <a:gd name="T100" fmla="*/ 9680 w 9696"/>
                <a:gd name="T101" fmla="*/ 4208 h 8141"/>
                <a:gd name="T102" fmla="*/ 9495 w 9696"/>
                <a:gd name="T103" fmla="*/ 4384 h 8141"/>
                <a:gd name="T104" fmla="*/ 9360 w 9696"/>
                <a:gd name="T105" fmla="*/ 4829 h 8141"/>
                <a:gd name="T106" fmla="*/ 9188 w 9696"/>
                <a:gd name="T107" fmla="*/ 5026 h 8141"/>
                <a:gd name="T108" fmla="*/ 8979 w 9696"/>
                <a:gd name="T109" fmla="*/ 5410 h 8141"/>
                <a:gd name="T110" fmla="*/ 8285 w 9696"/>
                <a:gd name="T111" fmla="*/ 5734 h 8141"/>
                <a:gd name="T112" fmla="*/ 8188 w 9696"/>
                <a:gd name="T113" fmla="*/ 6046 h 8141"/>
                <a:gd name="T114" fmla="*/ 8159 w 9696"/>
                <a:gd name="T115" fmla="*/ 6356 h 8141"/>
                <a:gd name="T116" fmla="*/ 7697 w 9696"/>
                <a:gd name="T117" fmla="*/ 6874 h 8141"/>
                <a:gd name="T118" fmla="*/ 7268 w 9696"/>
                <a:gd name="T119" fmla="*/ 7488 h 8141"/>
                <a:gd name="T120" fmla="*/ 6901 w 9696"/>
                <a:gd name="T121" fmla="*/ 7707 h 8141"/>
                <a:gd name="T122" fmla="*/ 6656 w 9696"/>
                <a:gd name="T123" fmla="*/ 7573 h 8141"/>
                <a:gd name="T124" fmla="*/ 6345 w 9696"/>
                <a:gd name="T125" fmla="*/ 7692 h 8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96" h="8141">
                  <a:moveTo>
                    <a:pt x="6255" y="7573"/>
                  </a:moveTo>
                  <a:lnTo>
                    <a:pt x="6255" y="7589"/>
                  </a:lnTo>
                  <a:lnTo>
                    <a:pt x="6252" y="7632"/>
                  </a:lnTo>
                  <a:lnTo>
                    <a:pt x="6249" y="7661"/>
                  </a:lnTo>
                  <a:lnTo>
                    <a:pt x="6245" y="7693"/>
                  </a:lnTo>
                  <a:lnTo>
                    <a:pt x="6239" y="7728"/>
                  </a:lnTo>
                  <a:lnTo>
                    <a:pt x="6231" y="7763"/>
                  </a:lnTo>
                  <a:lnTo>
                    <a:pt x="6226" y="7781"/>
                  </a:lnTo>
                  <a:lnTo>
                    <a:pt x="6220" y="7799"/>
                  </a:lnTo>
                  <a:lnTo>
                    <a:pt x="6213" y="7816"/>
                  </a:lnTo>
                  <a:lnTo>
                    <a:pt x="6206" y="7833"/>
                  </a:lnTo>
                  <a:lnTo>
                    <a:pt x="6199" y="7849"/>
                  </a:lnTo>
                  <a:lnTo>
                    <a:pt x="6190" y="7865"/>
                  </a:lnTo>
                  <a:lnTo>
                    <a:pt x="6181" y="7880"/>
                  </a:lnTo>
                  <a:lnTo>
                    <a:pt x="6171" y="7894"/>
                  </a:lnTo>
                  <a:lnTo>
                    <a:pt x="6160" y="7907"/>
                  </a:lnTo>
                  <a:lnTo>
                    <a:pt x="6148" y="7918"/>
                  </a:lnTo>
                  <a:lnTo>
                    <a:pt x="6135" y="7928"/>
                  </a:lnTo>
                  <a:lnTo>
                    <a:pt x="6122" y="7937"/>
                  </a:lnTo>
                  <a:lnTo>
                    <a:pt x="6106" y="7944"/>
                  </a:lnTo>
                  <a:lnTo>
                    <a:pt x="6090" y="7949"/>
                  </a:lnTo>
                  <a:lnTo>
                    <a:pt x="6074" y="7952"/>
                  </a:lnTo>
                  <a:lnTo>
                    <a:pt x="6056" y="7953"/>
                  </a:lnTo>
                  <a:lnTo>
                    <a:pt x="6020" y="7952"/>
                  </a:lnTo>
                  <a:lnTo>
                    <a:pt x="5989" y="7950"/>
                  </a:lnTo>
                  <a:lnTo>
                    <a:pt x="5963" y="7946"/>
                  </a:lnTo>
                  <a:lnTo>
                    <a:pt x="5939" y="7941"/>
                  </a:lnTo>
                  <a:lnTo>
                    <a:pt x="5920" y="7935"/>
                  </a:lnTo>
                  <a:lnTo>
                    <a:pt x="5904" y="7927"/>
                  </a:lnTo>
                  <a:lnTo>
                    <a:pt x="5890" y="7920"/>
                  </a:lnTo>
                  <a:lnTo>
                    <a:pt x="5880" y="7913"/>
                  </a:lnTo>
                  <a:lnTo>
                    <a:pt x="5872" y="7906"/>
                  </a:lnTo>
                  <a:lnTo>
                    <a:pt x="5866" y="7899"/>
                  </a:lnTo>
                  <a:lnTo>
                    <a:pt x="5861" y="7892"/>
                  </a:lnTo>
                  <a:lnTo>
                    <a:pt x="5858" y="7886"/>
                  </a:lnTo>
                  <a:lnTo>
                    <a:pt x="5856" y="7876"/>
                  </a:lnTo>
                  <a:lnTo>
                    <a:pt x="5855" y="7873"/>
                  </a:lnTo>
                  <a:lnTo>
                    <a:pt x="5851" y="7882"/>
                  </a:lnTo>
                  <a:lnTo>
                    <a:pt x="5837" y="7903"/>
                  </a:lnTo>
                  <a:lnTo>
                    <a:pt x="5828" y="7917"/>
                  </a:lnTo>
                  <a:lnTo>
                    <a:pt x="5817" y="7934"/>
                  </a:lnTo>
                  <a:lnTo>
                    <a:pt x="5804" y="7950"/>
                  </a:lnTo>
                  <a:lnTo>
                    <a:pt x="5791" y="7966"/>
                  </a:lnTo>
                  <a:lnTo>
                    <a:pt x="5774" y="7981"/>
                  </a:lnTo>
                  <a:lnTo>
                    <a:pt x="5757" y="7996"/>
                  </a:lnTo>
                  <a:lnTo>
                    <a:pt x="5749" y="8002"/>
                  </a:lnTo>
                  <a:lnTo>
                    <a:pt x="5740" y="8008"/>
                  </a:lnTo>
                  <a:lnTo>
                    <a:pt x="5729" y="8012"/>
                  </a:lnTo>
                  <a:lnTo>
                    <a:pt x="5720" y="8017"/>
                  </a:lnTo>
                  <a:lnTo>
                    <a:pt x="5710" y="8020"/>
                  </a:lnTo>
                  <a:lnTo>
                    <a:pt x="5700" y="8022"/>
                  </a:lnTo>
                  <a:lnTo>
                    <a:pt x="5690" y="8024"/>
                  </a:lnTo>
                  <a:lnTo>
                    <a:pt x="5678" y="8024"/>
                  </a:lnTo>
                  <a:lnTo>
                    <a:pt x="5668" y="8023"/>
                  </a:lnTo>
                  <a:lnTo>
                    <a:pt x="5657" y="8021"/>
                  </a:lnTo>
                  <a:lnTo>
                    <a:pt x="5646" y="8018"/>
                  </a:lnTo>
                  <a:lnTo>
                    <a:pt x="5635" y="8013"/>
                  </a:lnTo>
                  <a:lnTo>
                    <a:pt x="5611" y="8001"/>
                  </a:lnTo>
                  <a:lnTo>
                    <a:pt x="5588" y="7988"/>
                  </a:lnTo>
                  <a:lnTo>
                    <a:pt x="5562" y="7972"/>
                  </a:lnTo>
                  <a:lnTo>
                    <a:pt x="5537" y="7957"/>
                  </a:lnTo>
                  <a:lnTo>
                    <a:pt x="5487" y="7923"/>
                  </a:lnTo>
                  <a:lnTo>
                    <a:pt x="5440" y="7891"/>
                  </a:lnTo>
                  <a:lnTo>
                    <a:pt x="5398" y="7860"/>
                  </a:lnTo>
                  <a:lnTo>
                    <a:pt x="5365" y="7836"/>
                  </a:lnTo>
                  <a:lnTo>
                    <a:pt x="5342" y="7819"/>
                  </a:lnTo>
                  <a:lnTo>
                    <a:pt x="5334" y="7813"/>
                  </a:lnTo>
                  <a:lnTo>
                    <a:pt x="5327" y="7821"/>
                  </a:lnTo>
                  <a:lnTo>
                    <a:pt x="5304" y="7841"/>
                  </a:lnTo>
                  <a:lnTo>
                    <a:pt x="5289" y="7853"/>
                  </a:lnTo>
                  <a:lnTo>
                    <a:pt x="5272" y="7866"/>
                  </a:lnTo>
                  <a:lnTo>
                    <a:pt x="5263" y="7872"/>
                  </a:lnTo>
                  <a:lnTo>
                    <a:pt x="5253" y="7877"/>
                  </a:lnTo>
                  <a:lnTo>
                    <a:pt x="5242" y="7884"/>
                  </a:lnTo>
                  <a:lnTo>
                    <a:pt x="5232" y="7888"/>
                  </a:lnTo>
                  <a:lnTo>
                    <a:pt x="5221" y="7893"/>
                  </a:lnTo>
                  <a:lnTo>
                    <a:pt x="5210" y="7896"/>
                  </a:lnTo>
                  <a:lnTo>
                    <a:pt x="5198" y="7899"/>
                  </a:lnTo>
                  <a:lnTo>
                    <a:pt x="5187" y="7901"/>
                  </a:lnTo>
                  <a:lnTo>
                    <a:pt x="5175" y="7902"/>
                  </a:lnTo>
                  <a:lnTo>
                    <a:pt x="5164" y="7902"/>
                  </a:lnTo>
                  <a:lnTo>
                    <a:pt x="5152" y="7900"/>
                  </a:lnTo>
                  <a:lnTo>
                    <a:pt x="5140" y="7898"/>
                  </a:lnTo>
                  <a:lnTo>
                    <a:pt x="5128" y="7894"/>
                  </a:lnTo>
                  <a:lnTo>
                    <a:pt x="5117" y="7888"/>
                  </a:lnTo>
                  <a:lnTo>
                    <a:pt x="5106" y="7880"/>
                  </a:lnTo>
                  <a:lnTo>
                    <a:pt x="5095" y="7870"/>
                  </a:lnTo>
                  <a:lnTo>
                    <a:pt x="5084" y="7859"/>
                  </a:lnTo>
                  <a:lnTo>
                    <a:pt x="5074" y="7846"/>
                  </a:lnTo>
                  <a:lnTo>
                    <a:pt x="5064" y="7831"/>
                  </a:lnTo>
                  <a:lnTo>
                    <a:pt x="5054" y="7813"/>
                  </a:lnTo>
                  <a:lnTo>
                    <a:pt x="5035" y="7774"/>
                  </a:lnTo>
                  <a:lnTo>
                    <a:pt x="5017" y="7732"/>
                  </a:lnTo>
                  <a:lnTo>
                    <a:pt x="5000" y="7687"/>
                  </a:lnTo>
                  <a:lnTo>
                    <a:pt x="4982" y="7642"/>
                  </a:lnTo>
                  <a:lnTo>
                    <a:pt x="4948" y="7550"/>
                  </a:lnTo>
                  <a:lnTo>
                    <a:pt x="4914" y="7465"/>
                  </a:lnTo>
                  <a:lnTo>
                    <a:pt x="4897" y="7426"/>
                  </a:lnTo>
                  <a:lnTo>
                    <a:pt x="4880" y="7391"/>
                  </a:lnTo>
                  <a:lnTo>
                    <a:pt x="4871" y="7376"/>
                  </a:lnTo>
                  <a:lnTo>
                    <a:pt x="4863" y="7362"/>
                  </a:lnTo>
                  <a:lnTo>
                    <a:pt x="4854" y="7349"/>
                  </a:lnTo>
                  <a:lnTo>
                    <a:pt x="4846" y="7337"/>
                  </a:lnTo>
                  <a:lnTo>
                    <a:pt x="4837" y="7327"/>
                  </a:lnTo>
                  <a:lnTo>
                    <a:pt x="4829" y="7319"/>
                  </a:lnTo>
                  <a:lnTo>
                    <a:pt x="4819" y="7313"/>
                  </a:lnTo>
                  <a:lnTo>
                    <a:pt x="4810" y="7309"/>
                  </a:lnTo>
                  <a:lnTo>
                    <a:pt x="4801" y="7306"/>
                  </a:lnTo>
                  <a:lnTo>
                    <a:pt x="4792" y="7306"/>
                  </a:lnTo>
                  <a:lnTo>
                    <a:pt x="4783" y="7308"/>
                  </a:lnTo>
                  <a:lnTo>
                    <a:pt x="4774" y="7313"/>
                  </a:lnTo>
                  <a:lnTo>
                    <a:pt x="4764" y="7319"/>
                  </a:lnTo>
                  <a:lnTo>
                    <a:pt x="4756" y="7327"/>
                  </a:lnTo>
                  <a:lnTo>
                    <a:pt x="4749" y="7337"/>
                  </a:lnTo>
                  <a:lnTo>
                    <a:pt x="4743" y="7349"/>
                  </a:lnTo>
                  <a:lnTo>
                    <a:pt x="4737" y="7362"/>
                  </a:lnTo>
                  <a:lnTo>
                    <a:pt x="4732" y="7376"/>
                  </a:lnTo>
                  <a:lnTo>
                    <a:pt x="4728" y="7392"/>
                  </a:lnTo>
                  <a:lnTo>
                    <a:pt x="4724" y="7409"/>
                  </a:lnTo>
                  <a:lnTo>
                    <a:pt x="4716" y="7445"/>
                  </a:lnTo>
                  <a:lnTo>
                    <a:pt x="4711" y="7485"/>
                  </a:lnTo>
                  <a:lnTo>
                    <a:pt x="4707" y="7528"/>
                  </a:lnTo>
                  <a:lnTo>
                    <a:pt x="4703" y="7573"/>
                  </a:lnTo>
                  <a:lnTo>
                    <a:pt x="4700" y="7618"/>
                  </a:lnTo>
                  <a:lnTo>
                    <a:pt x="4695" y="7663"/>
                  </a:lnTo>
                  <a:lnTo>
                    <a:pt x="4690" y="7708"/>
                  </a:lnTo>
                  <a:lnTo>
                    <a:pt x="4684" y="7751"/>
                  </a:lnTo>
                  <a:lnTo>
                    <a:pt x="4680" y="7773"/>
                  </a:lnTo>
                  <a:lnTo>
                    <a:pt x="4675" y="7793"/>
                  </a:lnTo>
                  <a:lnTo>
                    <a:pt x="4670" y="7812"/>
                  </a:lnTo>
                  <a:lnTo>
                    <a:pt x="4665" y="7831"/>
                  </a:lnTo>
                  <a:lnTo>
                    <a:pt x="4657" y="7848"/>
                  </a:lnTo>
                  <a:lnTo>
                    <a:pt x="4650" y="7864"/>
                  </a:lnTo>
                  <a:lnTo>
                    <a:pt x="4642" y="7880"/>
                  </a:lnTo>
                  <a:lnTo>
                    <a:pt x="4634" y="7893"/>
                  </a:lnTo>
                  <a:lnTo>
                    <a:pt x="4614" y="7920"/>
                  </a:lnTo>
                  <a:lnTo>
                    <a:pt x="4592" y="7948"/>
                  </a:lnTo>
                  <a:lnTo>
                    <a:pt x="4569" y="7975"/>
                  </a:lnTo>
                  <a:lnTo>
                    <a:pt x="4543" y="8003"/>
                  </a:lnTo>
                  <a:lnTo>
                    <a:pt x="4530" y="8017"/>
                  </a:lnTo>
                  <a:lnTo>
                    <a:pt x="4517" y="8030"/>
                  </a:lnTo>
                  <a:lnTo>
                    <a:pt x="4502" y="8043"/>
                  </a:lnTo>
                  <a:lnTo>
                    <a:pt x="4488" y="8055"/>
                  </a:lnTo>
                  <a:lnTo>
                    <a:pt x="4473" y="8067"/>
                  </a:lnTo>
                  <a:lnTo>
                    <a:pt x="4458" y="8078"/>
                  </a:lnTo>
                  <a:lnTo>
                    <a:pt x="4442" y="8088"/>
                  </a:lnTo>
                  <a:lnTo>
                    <a:pt x="4426" y="8099"/>
                  </a:lnTo>
                  <a:lnTo>
                    <a:pt x="4409" y="8108"/>
                  </a:lnTo>
                  <a:lnTo>
                    <a:pt x="4392" y="8115"/>
                  </a:lnTo>
                  <a:lnTo>
                    <a:pt x="4374" y="8122"/>
                  </a:lnTo>
                  <a:lnTo>
                    <a:pt x="4357" y="8128"/>
                  </a:lnTo>
                  <a:lnTo>
                    <a:pt x="4338" y="8133"/>
                  </a:lnTo>
                  <a:lnTo>
                    <a:pt x="4320" y="8137"/>
                  </a:lnTo>
                  <a:lnTo>
                    <a:pt x="4301" y="8139"/>
                  </a:lnTo>
                  <a:lnTo>
                    <a:pt x="4281" y="8141"/>
                  </a:lnTo>
                  <a:lnTo>
                    <a:pt x="4262" y="8140"/>
                  </a:lnTo>
                  <a:lnTo>
                    <a:pt x="4242" y="8139"/>
                  </a:lnTo>
                  <a:lnTo>
                    <a:pt x="4221" y="8135"/>
                  </a:lnTo>
                  <a:lnTo>
                    <a:pt x="4200" y="8131"/>
                  </a:lnTo>
                  <a:lnTo>
                    <a:pt x="4178" y="8124"/>
                  </a:lnTo>
                  <a:lnTo>
                    <a:pt x="4157" y="8116"/>
                  </a:lnTo>
                  <a:lnTo>
                    <a:pt x="4136" y="8106"/>
                  </a:lnTo>
                  <a:lnTo>
                    <a:pt x="4113" y="8094"/>
                  </a:lnTo>
                  <a:lnTo>
                    <a:pt x="4069" y="8067"/>
                  </a:lnTo>
                  <a:lnTo>
                    <a:pt x="4030" y="8042"/>
                  </a:lnTo>
                  <a:lnTo>
                    <a:pt x="3992" y="8015"/>
                  </a:lnTo>
                  <a:lnTo>
                    <a:pt x="3958" y="7991"/>
                  </a:lnTo>
                  <a:lnTo>
                    <a:pt x="3928" y="7966"/>
                  </a:lnTo>
                  <a:lnTo>
                    <a:pt x="3899" y="7943"/>
                  </a:lnTo>
                  <a:lnTo>
                    <a:pt x="3875" y="7921"/>
                  </a:lnTo>
                  <a:lnTo>
                    <a:pt x="3852" y="7901"/>
                  </a:lnTo>
                  <a:lnTo>
                    <a:pt x="3833" y="7882"/>
                  </a:lnTo>
                  <a:lnTo>
                    <a:pt x="3817" y="7865"/>
                  </a:lnTo>
                  <a:lnTo>
                    <a:pt x="3802" y="7850"/>
                  </a:lnTo>
                  <a:lnTo>
                    <a:pt x="3792" y="7837"/>
                  </a:lnTo>
                  <a:lnTo>
                    <a:pt x="3777" y="7819"/>
                  </a:lnTo>
                  <a:lnTo>
                    <a:pt x="3773" y="7813"/>
                  </a:lnTo>
                  <a:lnTo>
                    <a:pt x="3764" y="7811"/>
                  </a:lnTo>
                  <a:lnTo>
                    <a:pt x="3741" y="7806"/>
                  </a:lnTo>
                  <a:lnTo>
                    <a:pt x="3726" y="7801"/>
                  </a:lnTo>
                  <a:lnTo>
                    <a:pt x="3709" y="7793"/>
                  </a:lnTo>
                  <a:lnTo>
                    <a:pt x="3699" y="7789"/>
                  </a:lnTo>
                  <a:lnTo>
                    <a:pt x="3691" y="7784"/>
                  </a:lnTo>
                  <a:lnTo>
                    <a:pt x="3681" y="7778"/>
                  </a:lnTo>
                  <a:lnTo>
                    <a:pt x="3672" y="7770"/>
                  </a:lnTo>
                  <a:lnTo>
                    <a:pt x="3663" y="7763"/>
                  </a:lnTo>
                  <a:lnTo>
                    <a:pt x="3654" y="7755"/>
                  </a:lnTo>
                  <a:lnTo>
                    <a:pt x="3644" y="7746"/>
                  </a:lnTo>
                  <a:lnTo>
                    <a:pt x="3635" y="7736"/>
                  </a:lnTo>
                  <a:lnTo>
                    <a:pt x="3627" y="7725"/>
                  </a:lnTo>
                  <a:lnTo>
                    <a:pt x="3619" y="7713"/>
                  </a:lnTo>
                  <a:lnTo>
                    <a:pt x="3611" y="7700"/>
                  </a:lnTo>
                  <a:lnTo>
                    <a:pt x="3604" y="7687"/>
                  </a:lnTo>
                  <a:lnTo>
                    <a:pt x="3597" y="7672"/>
                  </a:lnTo>
                  <a:lnTo>
                    <a:pt x="3590" y="7655"/>
                  </a:lnTo>
                  <a:lnTo>
                    <a:pt x="3585" y="7638"/>
                  </a:lnTo>
                  <a:lnTo>
                    <a:pt x="3580" y="7620"/>
                  </a:lnTo>
                  <a:lnTo>
                    <a:pt x="3577" y="7600"/>
                  </a:lnTo>
                  <a:lnTo>
                    <a:pt x="3574" y="7579"/>
                  </a:lnTo>
                  <a:lnTo>
                    <a:pt x="3573" y="7556"/>
                  </a:lnTo>
                  <a:lnTo>
                    <a:pt x="3572" y="7533"/>
                  </a:lnTo>
                  <a:lnTo>
                    <a:pt x="3572" y="7445"/>
                  </a:lnTo>
                  <a:lnTo>
                    <a:pt x="3572" y="7376"/>
                  </a:lnTo>
                  <a:lnTo>
                    <a:pt x="3572" y="7323"/>
                  </a:lnTo>
                  <a:lnTo>
                    <a:pt x="3572" y="7284"/>
                  </a:lnTo>
                  <a:lnTo>
                    <a:pt x="3572" y="7259"/>
                  </a:lnTo>
                  <a:lnTo>
                    <a:pt x="3572" y="7243"/>
                  </a:lnTo>
                  <a:lnTo>
                    <a:pt x="3572" y="7234"/>
                  </a:lnTo>
                  <a:lnTo>
                    <a:pt x="3572" y="7232"/>
                  </a:lnTo>
                  <a:lnTo>
                    <a:pt x="3557" y="7233"/>
                  </a:lnTo>
                  <a:lnTo>
                    <a:pt x="3515" y="7236"/>
                  </a:lnTo>
                  <a:lnTo>
                    <a:pt x="3486" y="7237"/>
                  </a:lnTo>
                  <a:lnTo>
                    <a:pt x="3455" y="7238"/>
                  </a:lnTo>
                  <a:lnTo>
                    <a:pt x="3420" y="7238"/>
                  </a:lnTo>
                  <a:lnTo>
                    <a:pt x="3385" y="7237"/>
                  </a:lnTo>
                  <a:lnTo>
                    <a:pt x="3348" y="7234"/>
                  </a:lnTo>
                  <a:lnTo>
                    <a:pt x="3311" y="7230"/>
                  </a:lnTo>
                  <a:lnTo>
                    <a:pt x="3293" y="7227"/>
                  </a:lnTo>
                  <a:lnTo>
                    <a:pt x="3276" y="7224"/>
                  </a:lnTo>
                  <a:lnTo>
                    <a:pt x="3258" y="7220"/>
                  </a:lnTo>
                  <a:lnTo>
                    <a:pt x="3243" y="7215"/>
                  </a:lnTo>
                  <a:lnTo>
                    <a:pt x="3227" y="7210"/>
                  </a:lnTo>
                  <a:lnTo>
                    <a:pt x="3212" y="7204"/>
                  </a:lnTo>
                  <a:lnTo>
                    <a:pt x="3199" y="7198"/>
                  </a:lnTo>
                  <a:lnTo>
                    <a:pt x="3187" y="7190"/>
                  </a:lnTo>
                  <a:lnTo>
                    <a:pt x="3176" y="7181"/>
                  </a:lnTo>
                  <a:lnTo>
                    <a:pt x="3166" y="7172"/>
                  </a:lnTo>
                  <a:lnTo>
                    <a:pt x="3158" y="7163"/>
                  </a:lnTo>
                  <a:lnTo>
                    <a:pt x="3151" y="7152"/>
                  </a:lnTo>
                  <a:lnTo>
                    <a:pt x="3146" y="7141"/>
                  </a:lnTo>
                  <a:lnTo>
                    <a:pt x="3143" y="7127"/>
                  </a:lnTo>
                  <a:lnTo>
                    <a:pt x="3140" y="7115"/>
                  </a:lnTo>
                  <a:lnTo>
                    <a:pt x="3138" y="7101"/>
                  </a:lnTo>
                  <a:lnTo>
                    <a:pt x="3137" y="7087"/>
                  </a:lnTo>
                  <a:lnTo>
                    <a:pt x="3137" y="7071"/>
                  </a:lnTo>
                  <a:lnTo>
                    <a:pt x="3138" y="7056"/>
                  </a:lnTo>
                  <a:lnTo>
                    <a:pt x="3139" y="7040"/>
                  </a:lnTo>
                  <a:lnTo>
                    <a:pt x="3147" y="6972"/>
                  </a:lnTo>
                  <a:lnTo>
                    <a:pt x="3156" y="6901"/>
                  </a:lnTo>
                  <a:lnTo>
                    <a:pt x="3158" y="6884"/>
                  </a:lnTo>
                  <a:lnTo>
                    <a:pt x="3159" y="6866"/>
                  </a:lnTo>
                  <a:lnTo>
                    <a:pt x="3160" y="6848"/>
                  </a:lnTo>
                  <a:lnTo>
                    <a:pt x="3160" y="6831"/>
                  </a:lnTo>
                  <a:lnTo>
                    <a:pt x="3159" y="6813"/>
                  </a:lnTo>
                  <a:lnTo>
                    <a:pt x="3157" y="6796"/>
                  </a:lnTo>
                  <a:lnTo>
                    <a:pt x="3155" y="6780"/>
                  </a:lnTo>
                  <a:lnTo>
                    <a:pt x="3151" y="6764"/>
                  </a:lnTo>
                  <a:lnTo>
                    <a:pt x="3146" y="6747"/>
                  </a:lnTo>
                  <a:lnTo>
                    <a:pt x="3141" y="6732"/>
                  </a:lnTo>
                  <a:lnTo>
                    <a:pt x="3133" y="6717"/>
                  </a:lnTo>
                  <a:lnTo>
                    <a:pt x="3124" y="6702"/>
                  </a:lnTo>
                  <a:lnTo>
                    <a:pt x="3113" y="6689"/>
                  </a:lnTo>
                  <a:lnTo>
                    <a:pt x="3101" y="6676"/>
                  </a:lnTo>
                  <a:lnTo>
                    <a:pt x="3087" y="6664"/>
                  </a:lnTo>
                  <a:lnTo>
                    <a:pt x="3072" y="6651"/>
                  </a:lnTo>
                  <a:lnTo>
                    <a:pt x="3053" y="6641"/>
                  </a:lnTo>
                  <a:lnTo>
                    <a:pt x="3035" y="6633"/>
                  </a:lnTo>
                  <a:lnTo>
                    <a:pt x="3016" y="6628"/>
                  </a:lnTo>
                  <a:lnTo>
                    <a:pt x="2994" y="6624"/>
                  </a:lnTo>
                  <a:lnTo>
                    <a:pt x="2972" y="6622"/>
                  </a:lnTo>
                  <a:lnTo>
                    <a:pt x="2949" y="6621"/>
                  </a:lnTo>
                  <a:lnTo>
                    <a:pt x="2925" y="6622"/>
                  </a:lnTo>
                  <a:lnTo>
                    <a:pt x="2901" y="6624"/>
                  </a:lnTo>
                  <a:lnTo>
                    <a:pt x="2875" y="6627"/>
                  </a:lnTo>
                  <a:lnTo>
                    <a:pt x="2849" y="6631"/>
                  </a:lnTo>
                  <a:lnTo>
                    <a:pt x="2821" y="6636"/>
                  </a:lnTo>
                  <a:lnTo>
                    <a:pt x="2794" y="6642"/>
                  </a:lnTo>
                  <a:lnTo>
                    <a:pt x="2736" y="6656"/>
                  </a:lnTo>
                  <a:lnTo>
                    <a:pt x="2678" y="6669"/>
                  </a:lnTo>
                  <a:lnTo>
                    <a:pt x="2619" y="6683"/>
                  </a:lnTo>
                  <a:lnTo>
                    <a:pt x="2558" y="6695"/>
                  </a:lnTo>
                  <a:lnTo>
                    <a:pt x="2529" y="6700"/>
                  </a:lnTo>
                  <a:lnTo>
                    <a:pt x="2498" y="6704"/>
                  </a:lnTo>
                  <a:lnTo>
                    <a:pt x="2467" y="6709"/>
                  </a:lnTo>
                  <a:lnTo>
                    <a:pt x="2438" y="6711"/>
                  </a:lnTo>
                  <a:lnTo>
                    <a:pt x="2408" y="6712"/>
                  </a:lnTo>
                  <a:lnTo>
                    <a:pt x="2379" y="6712"/>
                  </a:lnTo>
                  <a:lnTo>
                    <a:pt x="2349" y="6710"/>
                  </a:lnTo>
                  <a:lnTo>
                    <a:pt x="2321" y="6706"/>
                  </a:lnTo>
                  <a:lnTo>
                    <a:pt x="2292" y="6700"/>
                  </a:lnTo>
                  <a:lnTo>
                    <a:pt x="2265" y="6693"/>
                  </a:lnTo>
                  <a:lnTo>
                    <a:pt x="2237" y="6683"/>
                  </a:lnTo>
                  <a:lnTo>
                    <a:pt x="2211" y="6672"/>
                  </a:lnTo>
                  <a:lnTo>
                    <a:pt x="2184" y="6658"/>
                  </a:lnTo>
                  <a:lnTo>
                    <a:pt x="2158" y="6642"/>
                  </a:lnTo>
                  <a:lnTo>
                    <a:pt x="2132" y="6625"/>
                  </a:lnTo>
                  <a:lnTo>
                    <a:pt x="2106" y="6608"/>
                  </a:lnTo>
                  <a:lnTo>
                    <a:pt x="2080" y="6588"/>
                  </a:lnTo>
                  <a:lnTo>
                    <a:pt x="2055" y="6568"/>
                  </a:lnTo>
                  <a:lnTo>
                    <a:pt x="2029" y="6546"/>
                  </a:lnTo>
                  <a:lnTo>
                    <a:pt x="2005" y="6525"/>
                  </a:lnTo>
                  <a:lnTo>
                    <a:pt x="1980" y="6503"/>
                  </a:lnTo>
                  <a:lnTo>
                    <a:pt x="1956" y="6479"/>
                  </a:lnTo>
                  <a:lnTo>
                    <a:pt x="1932" y="6456"/>
                  </a:lnTo>
                  <a:lnTo>
                    <a:pt x="1910" y="6432"/>
                  </a:lnTo>
                  <a:lnTo>
                    <a:pt x="1866" y="6385"/>
                  </a:lnTo>
                  <a:lnTo>
                    <a:pt x="1824" y="6339"/>
                  </a:lnTo>
                  <a:lnTo>
                    <a:pt x="1787" y="6294"/>
                  </a:lnTo>
                  <a:lnTo>
                    <a:pt x="1753" y="6251"/>
                  </a:lnTo>
                  <a:lnTo>
                    <a:pt x="1723" y="6212"/>
                  </a:lnTo>
                  <a:lnTo>
                    <a:pt x="1698" y="6179"/>
                  </a:lnTo>
                  <a:lnTo>
                    <a:pt x="1662" y="6129"/>
                  </a:lnTo>
                  <a:lnTo>
                    <a:pt x="1650" y="6110"/>
                  </a:lnTo>
                  <a:lnTo>
                    <a:pt x="1648" y="6112"/>
                  </a:lnTo>
                  <a:lnTo>
                    <a:pt x="1644" y="6117"/>
                  </a:lnTo>
                  <a:lnTo>
                    <a:pt x="1637" y="6125"/>
                  </a:lnTo>
                  <a:lnTo>
                    <a:pt x="1627" y="6132"/>
                  </a:lnTo>
                  <a:lnTo>
                    <a:pt x="1621" y="6136"/>
                  </a:lnTo>
                  <a:lnTo>
                    <a:pt x="1613" y="6139"/>
                  </a:lnTo>
                  <a:lnTo>
                    <a:pt x="1606" y="6142"/>
                  </a:lnTo>
                  <a:lnTo>
                    <a:pt x="1598" y="6144"/>
                  </a:lnTo>
                  <a:lnTo>
                    <a:pt x="1589" y="6146"/>
                  </a:lnTo>
                  <a:lnTo>
                    <a:pt x="1579" y="6147"/>
                  </a:lnTo>
                  <a:lnTo>
                    <a:pt x="1569" y="6147"/>
                  </a:lnTo>
                  <a:lnTo>
                    <a:pt x="1557" y="6146"/>
                  </a:lnTo>
                  <a:lnTo>
                    <a:pt x="1545" y="6143"/>
                  </a:lnTo>
                  <a:lnTo>
                    <a:pt x="1532" y="6139"/>
                  </a:lnTo>
                  <a:lnTo>
                    <a:pt x="1519" y="6134"/>
                  </a:lnTo>
                  <a:lnTo>
                    <a:pt x="1503" y="6127"/>
                  </a:lnTo>
                  <a:lnTo>
                    <a:pt x="1488" y="6117"/>
                  </a:lnTo>
                  <a:lnTo>
                    <a:pt x="1473" y="6106"/>
                  </a:lnTo>
                  <a:lnTo>
                    <a:pt x="1455" y="6093"/>
                  </a:lnTo>
                  <a:lnTo>
                    <a:pt x="1438" y="6077"/>
                  </a:lnTo>
                  <a:lnTo>
                    <a:pt x="1420" y="6058"/>
                  </a:lnTo>
                  <a:lnTo>
                    <a:pt x="1400" y="6038"/>
                  </a:lnTo>
                  <a:lnTo>
                    <a:pt x="1381" y="6014"/>
                  </a:lnTo>
                  <a:lnTo>
                    <a:pt x="1360" y="5988"/>
                  </a:lnTo>
                  <a:lnTo>
                    <a:pt x="1338" y="5958"/>
                  </a:lnTo>
                  <a:lnTo>
                    <a:pt x="1316" y="5926"/>
                  </a:lnTo>
                  <a:lnTo>
                    <a:pt x="1293" y="5890"/>
                  </a:lnTo>
                  <a:lnTo>
                    <a:pt x="1269" y="5850"/>
                  </a:lnTo>
                  <a:lnTo>
                    <a:pt x="1222" y="5769"/>
                  </a:lnTo>
                  <a:lnTo>
                    <a:pt x="1177" y="5688"/>
                  </a:lnTo>
                  <a:lnTo>
                    <a:pt x="1135" y="5610"/>
                  </a:lnTo>
                  <a:lnTo>
                    <a:pt x="1096" y="5533"/>
                  </a:lnTo>
                  <a:lnTo>
                    <a:pt x="1057" y="5460"/>
                  </a:lnTo>
                  <a:lnTo>
                    <a:pt x="1020" y="5389"/>
                  </a:lnTo>
                  <a:lnTo>
                    <a:pt x="985" y="5319"/>
                  </a:lnTo>
                  <a:lnTo>
                    <a:pt x="949" y="5254"/>
                  </a:lnTo>
                  <a:lnTo>
                    <a:pt x="931" y="5223"/>
                  </a:lnTo>
                  <a:lnTo>
                    <a:pt x="913" y="5192"/>
                  </a:lnTo>
                  <a:lnTo>
                    <a:pt x="895" y="5162"/>
                  </a:lnTo>
                  <a:lnTo>
                    <a:pt x="877" y="5134"/>
                  </a:lnTo>
                  <a:lnTo>
                    <a:pt x="858" y="5105"/>
                  </a:lnTo>
                  <a:lnTo>
                    <a:pt x="840" y="5079"/>
                  </a:lnTo>
                  <a:lnTo>
                    <a:pt x="821" y="5052"/>
                  </a:lnTo>
                  <a:lnTo>
                    <a:pt x="801" y="5028"/>
                  </a:lnTo>
                  <a:lnTo>
                    <a:pt x="782" y="5003"/>
                  </a:lnTo>
                  <a:lnTo>
                    <a:pt x="761" y="4981"/>
                  </a:lnTo>
                  <a:lnTo>
                    <a:pt x="741" y="4960"/>
                  </a:lnTo>
                  <a:lnTo>
                    <a:pt x="720" y="4939"/>
                  </a:lnTo>
                  <a:lnTo>
                    <a:pt x="698" y="4920"/>
                  </a:lnTo>
                  <a:lnTo>
                    <a:pt x="676" y="4902"/>
                  </a:lnTo>
                  <a:lnTo>
                    <a:pt x="652" y="4884"/>
                  </a:lnTo>
                  <a:lnTo>
                    <a:pt x="628" y="4869"/>
                  </a:lnTo>
                  <a:lnTo>
                    <a:pt x="604" y="4855"/>
                  </a:lnTo>
                  <a:lnTo>
                    <a:pt x="579" y="4841"/>
                  </a:lnTo>
                  <a:lnTo>
                    <a:pt x="554" y="4829"/>
                  </a:lnTo>
                  <a:lnTo>
                    <a:pt x="528" y="4818"/>
                  </a:lnTo>
                  <a:lnTo>
                    <a:pt x="503" y="4808"/>
                  </a:lnTo>
                  <a:lnTo>
                    <a:pt x="478" y="4799"/>
                  </a:lnTo>
                  <a:lnTo>
                    <a:pt x="453" y="4790"/>
                  </a:lnTo>
                  <a:lnTo>
                    <a:pt x="427" y="4782"/>
                  </a:lnTo>
                  <a:lnTo>
                    <a:pt x="377" y="4769"/>
                  </a:lnTo>
                  <a:lnTo>
                    <a:pt x="328" y="4757"/>
                  </a:lnTo>
                  <a:lnTo>
                    <a:pt x="281" y="4747"/>
                  </a:lnTo>
                  <a:lnTo>
                    <a:pt x="236" y="4736"/>
                  </a:lnTo>
                  <a:lnTo>
                    <a:pt x="193" y="4725"/>
                  </a:lnTo>
                  <a:lnTo>
                    <a:pt x="153" y="4714"/>
                  </a:lnTo>
                  <a:lnTo>
                    <a:pt x="134" y="4708"/>
                  </a:lnTo>
                  <a:lnTo>
                    <a:pt x="116" y="4701"/>
                  </a:lnTo>
                  <a:lnTo>
                    <a:pt x="100" y="4694"/>
                  </a:lnTo>
                  <a:lnTo>
                    <a:pt x="85" y="4685"/>
                  </a:lnTo>
                  <a:lnTo>
                    <a:pt x="71" y="4677"/>
                  </a:lnTo>
                  <a:lnTo>
                    <a:pt x="57" y="4667"/>
                  </a:lnTo>
                  <a:lnTo>
                    <a:pt x="45" y="4657"/>
                  </a:lnTo>
                  <a:lnTo>
                    <a:pt x="35" y="4646"/>
                  </a:lnTo>
                  <a:lnTo>
                    <a:pt x="26" y="4634"/>
                  </a:lnTo>
                  <a:lnTo>
                    <a:pt x="18" y="4619"/>
                  </a:lnTo>
                  <a:lnTo>
                    <a:pt x="11" y="4605"/>
                  </a:lnTo>
                  <a:lnTo>
                    <a:pt x="7" y="4589"/>
                  </a:lnTo>
                  <a:lnTo>
                    <a:pt x="4" y="4571"/>
                  </a:lnTo>
                  <a:lnTo>
                    <a:pt x="2" y="4554"/>
                  </a:lnTo>
                  <a:lnTo>
                    <a:pt x="0" y="4536"/>
                  </a:lnTo>
                  <a:lnTo>
                    <a:pt x="0" y="4517"/>
                  </a:lnTo>
                  <a:lnTo>
                    <a:pt x="1" y="4498"/>
                  </a:lnTo>
                  <a:lnTo>
                    <a:pt x="3" y="4479"/>
                  </a:lnTo>
                  <a:lnTo>
                    <a:pt x="5" y="4460"/>
                  </a:lnTo>
                  <a:lnTo>
                    <a:pt x="9" y="4441"/>
                  </a:lnTo>
                  <a:lnTo>
                    <a:pt x="14" y="4422"/>
                  </a:lnTo>
                  <a:lnTo>
                    <a:pt x="19" y="4402"/>
                  </a:lnTo>
                  <a:lnTo>
                    <a:pt x="25" y="4383"/>
                  </a:lnTo>
                  <a:lnTo>
                    <a:pt x="31" y="4363"/>
                  </a:lnTo>
                  <a:lnTo>
                    <a:pt x="38" y="4345"/>
                  </a:lnTo>
                  <a:lnTo>
                    <a:pt x="46" y="4327"/>
                  </a:lnTo>
                  <a:lnTo>
                    <a:pt x="55" y="4308"/>
                  </a:lnTo>
                  <a:lnTo>
                    <a:pt x="65" y="4290"/>
                  </a:lnTo>
                  <a:lnTo>
                    <a:pt x="76" y="4274"/>
                  </a:lnTo>
                  <a:lnTo>
                    <a:pt x="86" y="4257"/>
                  </a:lnTo>
                  <a:lnTo>
                    <a:pt x="97" y="4241"/>
                  </a:lnTo>
                  <a:lnTo>
                    <a:pt x="109" y="4226"/>
                  </a:lnTo>
                  <a:lnTo>
                    <a:pt x="122" y="4212"/>
                  </a:lnTo>
                  <a:lnTo>
                    <a:pt x="135" y="4198"/>
                  </a:lnTo>
                  <a:lnTo>
                    <a:pt x="148" y="4186"/>
                  </a:lnTo>
                  <a:lnTo>
                    <a:pt x="162" y="4175"/>
                  </a:lnTo>
                  <a:lnTo>
                    <a:pt x="177" y="4164"/>
                  </a:lnTo>
                  <a:lnTo>
                    <a:pt x="192" y="4155"/>
                  </a:lnTo>
                  <a:lnTo>
                    <a:pt x="207" y="4147"/>
                  </a:lnTo>
                  <a:lnTo>
                    <a:pt x="222" y="4140"/>
                  </a:lnTo>
                  <a:lnTo>
                    <a:pt x="239" y="4135"/>
                  </a:lnTo>
                  <a:lnTo>
                    <a:pt x="255" y="4131"/>
                  </a:lnTo>
                  <a:lnTo>
                    <a:pt x="271" y="4129"/>
                  </a:lnTo>
                  <a:lnTo>
                    <a:pt x="288" y="4128"/>
                  </a:lnTo>
                  <a:lnTo>
                    <a:pt x="323" y="4129"/>
                  </a:lnTo>
                  <a:lnTo>
                    <a:pt x="363" y="4133"/>
                  </a:lnTo>
                  <a:lnTo>
                    <a:pt x="405" y="4138"/>
                  </a:lnTo>
                  <a:lnTo>
                    <a:pt x="449" y="4144"/>
                  </a:lnTo>
                  <a:lnTo>
                    <a:pt x="493" y="4150"/>
                  </a:lnTo>
                  <a:lnTo>
                    <a:pt x="539" y="4157"/>
                  </a:lnTo>
                  <a:lnTo>
                    <a:pt x="584" y="4162"/>
                  </a:lnTo>
                  <a:lnTo>
                    <a:pt x="628" y="4166"/>
                  </a:lnTo>
                  <a:lnTo>
                    <a:pt x="649" y="4167"/>
                  </a:lnTo>
                  <a:lnTo>
                    <a:pt x="670" y="4167"/>
                  </a:lnTo>
                  <a:lnTo>
                    <a:pt x="690" y="4167"/>
                  </a:lnTo>
                  <a:lnTo>
                    <a:pt x="710" y="4166"/>
                  </a:lnTo>
                  <a:lnTo>
                    <a:pt x="728" y="4165"/>
                  </a:lnTo>
                  <a:lnTo>
                    <a:pt x="746" y="4162"/>
                  </a:lnTo>
                  <a:lnTo>
                    <a:pt x="763" y="4158"/>
                  </a:lnTo>
                  <a:lnTo>
                    <a:pt x="778" y="4153"/>
                  </a:lnTo>
                  <a:lnTo>
                    <a:pt x="792" y="4147"/>
                  </a:lnTo>
                  <a:lnTo>
                    <a:pt x="804" y="4140"/>
                  </a:lnTo>
                  <a:lnTo>
                    <a:pt x="817" y="4132"/>
                  </a:lnTo>
                  <a:lnTo>
                    <a:pt x="826" y="4122"/>
                  </a:lnTo>
                  <a:lnTo>
                    <a:pt x="834" y="4111"/>
                  </a:lnTo>
                  <a:lnTo>
                    <a:pt x="841" y="4098"/>
                  </a:lnTo>
                  <a:lnTo>
                    <a:pt x="846" y="4084"/>
                  </a:lnTo>
                  <a:lnTo>
                    <a:pt x="849" y="4068"/>
                  </a:lnTo>
                  <a:lnTo>
                    <a:pt x="850" y="4051"/>
                  </a:lnTo>
                  <a:lnTo>
                    <a:pt x="850" y="4033"/>
                  </a:lnTo>
                  <a:lnTo>
                    <a:pt x="849" y="4016"/>
                  </a:lnTo>
                  <a:lnTo>
                    <a:pt x="847" y="3999"/>
                  </a:lnTo>
                  <a:lnTo>
                    <a:pt x="843" y="3981"/>
                  </a:lnTo>
                  <a:lnTo>
                    <a:pt x="840" y="3963"/>
                  </a:lnTo>
                  <a:lnTo>
                    <a:pt x="835" y="3946"/>
                  </a:lnTo>
                  <a:lnTo>
                    <a:pt x="830" y="3927"/>
                  </a:lnTo>
                  <a:lnTo>
                    <a:pt x="817" y="3892"/>
                  </a:lnTo>
                  <a:lnTo>
                    <a:pt x="802" y="3857"/>
                  </a:lnTo>
                  <a:lnTo>
                    <a:pt x="787" y="3821"/>
                  </a:lnTo>
                  <a:lnTo>
                    <a:pt x="771" y="3788"/>
                  </a:lnTo>
                  <a:lnTo>
                    <a:pt x="755" y="3754"/>
                  </a:lnTo>
                  <a:lnTo>
                    <a:pt x="740" y="3722"/>
                  </a:lnTo>
                  <a:lnTo>
                    <a:pt x="727" y="3691"/>
                  </a:lnTo>
                  <a:lnTo>
                    <a:pt x="717" y="3662"/>
                  </a:lnTo>
                  <a:lnTo>
                    <a:pt x="712" y="3648"/>
                  </a:lnTo>
                  <a:lnTo>
                    <a:pt x="709" y="3635"/>
                  </a:lnTo>
                  <a:lnTo>
                    <a:pt x="705" y="3623"/>
                  </a:lnTo>
                  <a:lnTo>
                    <a:pt x="703" y="3610"/>
                  </a:lnTo>
                  <a:lnTo>
                    <a:pt x="703" y="3598"/>
                  </a:lnTo>
                  <a:lnTo>
                    <a:pt x="703" y="3587"/>
                  </a:lnTo>
                  <a:lnTo>
                    <a:pt x="705" y="3577"/>
                  </a:lnTo>
                  <a:lnTo>
                    <a:pt x="709" y="3567"/>
                  </a:lnTo>
                  <a:lnTo>
                    <a:pt x="712" y="3558"/>
                  </a:lnTo>
                  <a:lnTo>
                    <a:pt x="714" y="3549"/>
                  </a:lnTo>
                  <a:lnTo>
                    <a:pt x="716" y="3541"/>
                  </a:lnTo>
                  <a:lnTo>
                    <a:pt x="717" y="3534"/>
                  </a:lnTo>
                  <a:lnTo>
                    <a:pt x="717" y="3527"/>
                  </a:lnTo>
                  <a:lnTo>
                    <a:pt x="716" y="3521"/>
                  </a:lnTo>
                  <a:lnTo>
                    <a:pt x="715" y="3514"/>
                  </a:lnTo>
                  <a:lnTo>
                    <a:pt x="713" y="3509"/>
                  </a:lnTo>
                  <a:lnTo>
                    <a:pt x="711" y="3504"/>
                  </a:lnTo>
                  <a:lnTo>
                    <a:pt x="707" y="3499"/>
                  </a:lnTo>
                  <a:lnTo>
                    <a:pt x="704" y="3495"/>
                  </a:lnTo>
                  <a:lnTo>
                    <a:pt x="700" y="3491"/>
                  </a:lnTo>
                  <a:lnTo>
                    <a:pt x="692" y="3485"/>
                  </a:lnTo>
                  <a:lnTo>
                    <a:pt x="683" y="3479"/>
                  </a:lnTo>
                  <a:lnTo>
                    <a:pt x="674" y="3475"/>
                  </a:lnTo>
                  <a:lnTo>
                    <a:pt x="664" y="3472"/>
                  </a:lnTo>
                  <a:lnTo>
                    <a:pt x="654" y="3470"/>
                  </a:lnTo>
                  <a:lnTo>
                    <a:pt x="646" y="3469"/>
                  </a:lnTo>
                  <a:lnTo>
                    <a:pt x="633" y="3467"/>
                  </a:lnTo>
                  <a:lnTo>
                    <a:pt x="628" y="3467"/>
                  </a:lnTo>
                  <a:lnTo>
                    <a:pt x="634" y="3457"/>
                  </a:lnTo>
                  <a:lnTo>
                    <a:pt x="652" y="3433"/>
                  </a:lnTo>
                  <a:lnTo>
                    <a:pt x="666" y="3418"/>
                  </a:lnTo>
                  <a:lnTo>
                    <a:pt x="681" y="3400"/>
                  </a:lnTo>
                  <a:lnTo>
                    <a:pt x="698" y="3382"/>
                  </a:lnTo>
                  <a:lnTo>
                    <a:pt x="719" y="3364"/>
                  </a:lnTo>
                  <a:lnTo>
                    <a:pt x="729" y="3355"/>
                  </a:lnTo>
                  <a:lnTo>
                    <a:pt x="740" y="3347"/>
                  </a:lnTo>
                  <a:lnTo>
                    <a:pt x="751" y="3339"/>
                  </a:lnTo>
                  <a:lnTo>
                    <a:pt x="764" y="3331"/>
                  </a:lnTo>
                  <a:lnTo>
                    <a:pt x="776" y="3324"/>
                  </a:lnTo>
                  <a:lnTo>
                    <a:pt x="788" y="3317"/>
                  </a:lnTo>
                  <a:lnTo>
                    <a:pt x="801" y="3312"/>
                  </a:lnTo>
                  <a:lnTo>
                    <a:pt x="814" y="3307"/>
                  </a:lnTo>
                  <a:lnTo>
                    <a:pt x="828" y="3302"/>
                  </a:lnTo>
                  <a:lnTo>
                    <a:pt x="841" y="3299"/>
                  </a:lnTo>
                  <a:lnTo>
                    <a:pt x="855" y="3297"/>
                  </a:lnTo>
                  <a:lnTo>
                    <a:pt x="870" y="3296"/>
                  </a:lnTo>
                  <a:lnTo>
                    <a:pt x="884" y="3296"/>
                  </a:lnTo>
                  <a:lnTo>
                    <a:pt x="899" y="3298"/>
                  </a:lnTo>
                  <a:lnTo>
                    <a:pt x="913" y="3301"/>
                  </a:lnTo>
                  <a:lnTo>
                    <a:pt x="929" y="3307"/>
                  </a:lnTo>
                  <a:lnTo>
                    <a:pt x="959" y="3317"/>
                  </a:lnTo>
                  <a:lnTo>
                    <a:pt x="990" y="3327"/>
                  </a:lnTo>
                  <a:lnTo>
                    <a:pt x="1019" y="3334"/>
                  </a:lnTo>
                  <a:lnTo>
                    <a:pt x="1050" y="3341"/>
                  </a:lnTo>
                  <a:lnTo>
                    <a:pt x="1078" y="3347"/>
                  </a:lnTo>
                  <a:lnTo>
                    <a:pt x="1107" y="3352"/>
                  </a:lnTo>
                  <a:lnTo>
                    <a:pt x="1133" y="3357"/>
                  </a:lnTo>
                  <a:lnTo>
                    <a:pt x="1159" y="3360"/>
                  </a:lnTo>
                  <a:lnTo>
                    <a:pt x="1204" y="3364"/>
                  </a:lnTo>
                  <a:lnTo>
                    <a:pt x="1238" y="3366"/>
                  </a:lnTo>
                  <a:lnTo>
                    <a:pt x="1261" y="3367"/>
                  </a:lnTo>
                  <a:lnTo>
                    <a:pt x="1269" y="3367"/>
                  </a:lnTo>
                  <a:lnTo>
                    <a:pt x="1271" y="3355"/>
                  </a:lnTo>
                  <a:lnTo>
                    <a:pt x="1277" y="3328"/>
                  </a:lnTo>
                  <a:lnTo>
                    <a:pt x="1283" y="3311"/>
                  </a:lnTo>
                  <a:lnTo>
                    <a:pt x="1291" y="3291"/>
                  </a:lnTo>
                  <a:lnTo>
                    <a:pt x="1297" y="3282"/>
                  </a:lnTo>
                  <a:lnTo>
                    <a:pt x="1303" y="3273"/>
                  </a:lnTo>
                  <a:lnTo>
                    <a:pt x="1309" y="3263"/>
                  </a:lnTo>
                  <a:lnTo>
                    <a:pt x="1317" y="3254"/>
                  </a:lnTo>
                  <a:lnTo>
                    <a:pt x="1325" y="3245"/>
                  </a:lnTo>
                  <a:lnTo>
                    <a:pt x="1334" y="3237"/>
                  </a:lnTo>
                  <a:lnTo>
                    <a:pt x="1344" y="3230"/>
                  </a:lnTo>
                  <a:lnTo>
                    <a:pt x="1356" y="3223"/>
                  </a:lnTo>
                  <a:lnTo>
                    <a:pt x="1369" y="3217"/>
                  </a:lnTo>
                  <a:lnTo>
                    <a:pt x="1382" y="3213"/>
                  </a:lnTo>
                  <a:lnTo>
                    <a:pt x="1396" y="3209"/>
                  </a:lnTo>
                  <a:lnTo>
                    <a:pt x="1413" y="3207"/>
                  </a:lnTo>
                  <a:lnTo>
                    <a:pt x="1430" y="3206"/>
                  </a:lnTo>
                  <a:lnTo>
                    <a:pt x="1448" y="3206"/>
                  </a:lnTo>
                  <a:lnTo>
                    <a:pt x="1468" y="3208"/>
                  </a:lnTo>
                  <a:lnTo>
                    <a:pt x="1489" y="3212"/>
                  </a:lnTo>
                  <a:lnTo>
                    <a:pt x="1513" y="3217"/>
                  </a:lnTo>
                  <a:lnTo>
                    <a:pt x="1536" y="3225"/>
                  </a:lnTo>
                  <a:lnTo>
                    <a:pt x="1562" y="3234"/>
                  </a:lnTo>
                  <a:lnTo>
                    <a:pt x="1590" y="3246"/>
                  </a:lnTo>
                  <a:lnTo>
                    <a:pt x="1614" y="3258"/>
                  </a:lnTo>
                  <a:lnTo>
                    <a:pt x="1635" y="3267"/>
                  </a:lnTo>
                  <a:lnTo>
                    <a:pt x="1651" y="3272"/>
                  </a:lnTo>
                  <a:lnTo>
                    <a:pt x="1662" y="3275"/>
                  </a:lnTo>
                  <a:lnTo>
                    <a:pt x="1669" y="3275"/>
                  </a:lnTo>
                  <a:lnTo>
                    <a:pt x="1673" y="3273"/>
                  </a:lnTo>
                  <a:lnTo>
                    <a:pt x="1673" y="3268"/>
                  </a:lnTo>
                  <a:lnTo>
                    <a:pt x="1669" y="3262"/>
                  </a:lnTo>
                  <a:lnTo>
                    <a:pt x="1657" y="3242"/>
                  </a:lnTo>
                  <a:lnTo>
                    <a:pt x="1637" y="3217"/>
                  </a:lnTo>
                  <a:lnTo>
                    <a:pt x="1612" y="3187"/>
                  </a:lnTo>
                  <a:lnTo>
                    <a:pt x="1587" y="3154"/>
                  </a:lnTo>
                  <a:lnTo>
                    <a:pt x="1575" y="3136"/>
                  </a:lnTo>
                  <a:lnTo>
                    <a:pt x="1562" y="3118"/>
                  </a:lnTo>
                  <a:lnTo>
                    <a:pt x="1552" y="3101"/>
                  </a:lnTo>
                  <a:lnTo>
                    <a:pt x="1543" y="3082"/>
                  </a:lnTo>
                  <a:lnTo>
                    <a:pt x="1536" y="3064"/>
                  </a:lnTo>
                  <a:lnTo>
                    <a:pt x="1532" y="3047"/>
                  </a:lnTo>
                  <a:lnTo>
                    <a:pt x="1530" y="3029"/>
                  </a:lnTo>
                  <a:lnTo>
                    <a:pt x="1531" y="3013"/>
                  </a:lnTo>
                  <a:lnTo>
                    <a:pt x="1535" y="2997"/>
                  </a:lnTo>
                  <a:lnTo>
                    <a:pt x="1542" y="2982"/>
                  </a:lnTo>
                  <a:lnTo>
                    <a:pt x="1554" y="2969"/>
                  </a:lnTo>
                  <a:lnTo>
                    <a:pt x="1572" y="2957"/>
                  </a:lnTo>
                  <a:lnTo>
                    <a:pt x="1593" y="2947"/>
                  </a:lnTo>
                  <a:lnTo>
                    <a:pt x="1620" y="2938"/>
                  </a:lnTo>
                  <a:lnTo>
                    <a:pt x="1651" y="2931"/>
                  </a:lnTo>
                  <a:lnTo>
                    <a:pt x="1690" y="2926"/>
                  </a:lnTo>
                  <a:lnTo>
                    <a:pt x="1731" y="2922"/>
                  </a:lnTo>
                  <a:lnTo>
                    <a:pt x="1769" y="2917"/>
                  </a:lnTo>
                  <a:lnTo>
                    <a:pt x="1807" y="2912"/>
                  </a:lnTo>
                  <a:lnTo>
                    <a:pt x="1844" y="2907"/>
                  </a:lnTo>
                  <a:lnTo>
                    <a:pt x="1878" y="2901"/>
                  </a:lnTo>
                  <a:lnTo>
                    <a:pt x="1912" y="2895"/>
                  </a:lnTo>
                  <a:lnTo>
                    <a:pt x="1945" y="2888"/>
                  </a:lnTo>
                  <a:lnTo>
                    <a:pt x="1975" y="2881"/>
                  </a:lnTo>
                  <a:lnTo>
                    <a:pt x="2033" y="2866"/>
                  </a:lnTo>
                  <a:lnTo>
                    <a:pt x="2086" y="2851"/>
                  </a:lnTo>
                  <a:lnTo>
                    <a:pt x="2133" y="2836"/>
                  </a:lnTo>
                  <a:lnTo>
                    <a:pt x="2175" y="2820"/>
                  </a:lnTo>
                  <a:lnTo>
                    <a:pt x="2213" y="2806"/>
                  </a:lnTo>
                  <a:lnTo>
                    <a:pt x="2244" y="2792"/>
                  </a:lnTo>
                  <a:lnTo>
                    <a:pt x="2271" y="2780"/>
                  </a:lnTo>
                  <a:lnTo>
                    <a:pt x="2292" y="2768"/>
                  </a:lnTo>
                  <a:lnTo>
                    <a:pt x="2321" y="2752"/>
                  </a:lnTo>
                  <a:lnTo>
                    <a:pt x="2331" y="2746"/>
                  </a:lnTo>
                  <a:lnTo>
                    <a:pt x="2354" y="2723"/>
                  </a:lnTo>
                  <a:lnTo>
                    <a:pt x="2422" y="2655"/>
                  </a:lnTo>
                  <a:lnTo>
                    <a:pt x="2529" y="2551"/>
                  </a:lnTo>
                  <a:lnTo>
                    <a:pt x="2667" y="2417"/>
                  </a:lnTo>
                  <a:lnTo>
                    <a:pt x="2834" y="2258"/>
                  </a:lnTo>
                  <a:lnTo>
                    <a:pt x="3025" y="2081"/>
                  </a:lnTo>
                  <a:lnTo>
                    <a:pt x="3126" y="1987"/>
                  </a:lnTo>
                  <a:lnTo>
                    <a:pt x="3231" y="1890"/>
                  </a:lnTo>
                  <a:lnTo>
                    <a:pt x="3339" y="1793"/>
                  </a:lnTo>
                  <a:lnTo>
                    <a:pt x="3450" y="1694"/>
                  </a:lnTo>
                  <a:lnTo>
                    <a:pt x="3561" y="1595"/>
                  </a:lnTo>
                  <a:lnTo>
                    <a:pt x="3674" y="1499"/>
                  </a:lnTo>
                  <a:lnTo>
                    <a:pt x="3787" y="1402"/>
                  </a:lnTo>
                  <a:lnTo>
                    <a:pt x="3900" y="1308"/>
                  </a:lnTo>
                  <a:lnTo>
                    <a:pt x="4011" y="1217"/>
                  </a:lnTo>
                  <a:lnTo>
                    <a:pt x="4121" y="1131"/>
                  </a:lnTo>
                  <a:lnTo>
                    <a:pt x="4228" y="1048"/>
                  </a:lnTo>
                  <a:lnTo>
                    <a:pt x="4333" y="972"/>
                  </a:lnTo>
                  <a:lnTo>
                    <a:pt x="4433" y="900"/>
                  </a:lnTo>
                  <a:lnTo>
                    <a:pt x="4529" y="837"/>
                  </a:lnTo>
                  <a:lnTo>
                    <a:pt x="4620" y="781"/>
                  </a:lnTo>
                  <a:lnTo>
                    <a:pt x="4705" y="733"/>
                  </a:lnTo>
                  <a:lnTo>
                    <a:pt x="4784" y="694"/>
                  </a:lnTo>
                  <a:lnTo>
                    <a:pt x="4855" y="666"/>
                  </a:lnTo>
                  <a:lnTo>
                    <a:pt x="4918" y="649"/>
                  </a:lnTo>
                  <a:lnTo>
                    <a:pt x="4974" y="643"/>
                  </a:lnTo>
                  <a:lnTo>
                    <a:pt x="5134" y="643"/>
                  </a:lnTo>
                  <a:lnTo>
                    <a:pt x="5132" y="635"/>
                  </a:lnTo>
                  <a:lnTo>
                    <a:pt x="5126" y="614"/>
                  </a:lnTo>
                  <a:lnTo>
                    <a:pt x="5117" y="580"/>
                  </a:lnTo>
                  <a:lnTo>
                    <a:pt x="5107" y="538"/>
                  </a:lnTo>
                  <a:lnTo>
                    <a:pt x="5095" y="487"/>
                  </a:lnTo>
                  <a:lnTo>
                    <a:pt x="5082" y="429"/>
                  </a:lnTo>
                  <a:lnTo>
                    <a:pt x="5071" y="369"/>
                  </a:lnTo>
                  <a:lnTo>
                    <a:pt x="5062" y="307"/>
                  </a:lnTo>
                  <a:lnTo>
                    <a:pt x="5058" y="277"/>
                  </a:lnTo>
                  <a:lnTo>
                    <a:pt x="5055" y="246"/>
                  </a:lnTo>
                  <a:lnTo>
                    <a:pt x="5053" y="216"/>
                  </a:lnTo>
                  <a:lnTo>
                    <a:pt x="5051" y="187"/>
                  </a:lnTo>
                  <a:lnTo>
                    <a:pt x="5051" y="159"/>
                  </a:lnTo>
                  <a:lnTo>
                    <a:pt x="5052" y="133"/>
                  </a:lnTo>
                  <a:lnTo>
                    <a:pt x="5055" y="108"/>
                  </a:lnTo>
                  <a:lnTo>
                    <a:pt x="5058" y="85"/>
                  </a:lnTo>
                  <a:lnTo>
                    <a:pt x="5064" y="65"/>
                  </a:lnTo>
                  <a:lnTo>
                    <a:pt x="5071" y="46"/>
                  </a:lnTo>
                  <a:lnTo>
                    <a:pt x="5079" y="31"/>
                  </a:lnTo>
                  <a:lnTo>
                    <a:pt x="5090" y="18"/>
                  </a:lnTo>
                  <a:lnTo>
                    <a:pt x="5103" y="9"/>
                  </a:lnTo>
                  <a:lnTo>
                    <a:pt x="5118" y="2"/>
                  </a:lnTo>
                  <a:lnTo>
                    <a:pt x="5135" y="0"/>
                  </a:lnTo>
                  <a:lnTo>
                    <a:pt x="5155" y="2"/>
                  </a:lnTo>
                  <a:lnTo>
                    <a:pt x="5174" y="8"/>
                  </a:lnTo>
                  <a:lnTo>
                    <a:pt x="5191" y="17"/>
                  </a:lnTo>
                  <a:lnTo>
                    <a:pt x="5206" y="30"/>
                  </a:lnTo>
                  <a:lnTo>
                    <a:pt x="5219" y="45"/>
                  </a:lnTo>
                  <a:lnTo>
                    <a:pt x="5230" y="64"/>
                  </a:lnTo>
                  <a:lnTo>
                    <a:pt x="5240" y="85"/>
                  </a:lnTo>
                  <a:lnTo>
                    <a:pt x="5248" y="108"/>
                  </a:lnTo>
                  <a:lnTo>
                    <a:pt x="5256" y="134"/>
                  </a:lnTo>
                  <a:lnTo>
                    <a:pt x="5261" y="161"/>
                  </a:lnTo>
                  <a:lnTo>
                    <a:pt x="5266" y="190"/>
                  </a:lnTo>
                  <a:lnTo>
                    <a:pt x="5270" y="220"/>
                  </a:lnTo>
                  <a:lnTo>
                    <a:pt x="5273" y="251"/>
                  </a:lnTo>
                  <a:lnTo>
                    <a:pt x="5279" y="315"/>
                  </a:lnTo>
                  <a:lnTo>
                    <a:pt x="5284" y="380"/>
                  </a:lnTo>
                  <a:lnTo>
                    <a:pt x="5287" y="412"/>
                  </a:lnTo>
                  <a:lnTo>
                    <a:pt x="5290" y="444"/>
                  </a:lnTo>
                  <a:lnTo>
                    <a:pt x="5294" y="474"/>
                  </a:lnTo>
                  <a:lnTo>
                    <a:pt x="5299" y="505"/>
                  </a:lnTo>
                  <a:lnTo>
                    <a:pt x="5304" y="532"/>
                  </a:lnTo>
                  <a:lnTo>
                    <a:pt x="5312" y="560"/>
                  </a:lnTo>
                  <a:lnTo>
                    <a:pt x="5320" y="584"/>
                  </a:lnTo>
                  <a:lnTo>
                    <a:pt x="5329" y="608"/>
                  </a:lnTo>
                  <a:lnTo>
                    <a:pt x="5340" y="628"/>
                  </a:lnTo>
                  <a:lnTo>
                    <a:pt x="5352" y="646"/>
                  </a:lnTo>
                  <a:lnTo>
                    <a:pt x="5367" y="661"/>
                  </a:lnTo>
                  <a:lnTo>
                    <a:pt x="5384" y="673"/>
                  </a:lnTo>
                  <a:lnTo>
                    <a:pt x="5402" y="681"/>
                  </a:lnTo>
                  <a:lnTo>
                    <a:pt x="5424" y="685"/>
                  </a:lnTo>
                  <a:lnTo>
                    <a:pt x="5448" y="686"/>
                  </a:lnTo>
                  <a:lnTo>
                    <a:pt x="5475" y="683"/>
                  </a:lnTo>
                  <a:lnTo>
                    <a:pt x="5502" y="676"/>
                  </a:lnTo>
                  <a:lnTo>
                    <a:pt x="5529" y="668"/>
                  </a:lnTo>
                  <a:lnTo>
                    <a:pt x="5553" y="658"/>
                  </a:lnTo>
                  <a:lnTo>
                    <a:pt x="5577" y="646"/>
                  </a:lnTo>
                  <a:lnTo>
                    <a:pt x="5599" y="632"/>
                  </a:lnTo>
                  <a:lnTo>
                    <a:pt x="5620" y="617"/>
                  </a:lnTo>
                  <a:lnTo>
                    <a:pt x="5641" y="602"/>
                  </a:lnTo>
                  <a:lnTo>
                    <a:pt x="5660" y="585"/>
                  </a:lnTo>
                  <a:lnTo>
                    <a:pt x="5678" y="568"/>
                  </a:lnTo>
                  <a:lnTo>
                    <a:pt x="5696" y="551"/>
                  </a:lnTo>
                  <a:lnTo>
                    <a:pt x="5713" y="532"/>
                  </a:lnTo>
                  <a:lnTo>
                    <a:pt x="5729" y="514"/>
                  </a:lnTo>
                  <a:lnTo>
                    <a:pt x="5759" y="477"/>
                  </a:lnTo>
                  <a:lnTo>
                    <a:pt x="5788" y="443"/>
                  </a:lnTo>
                  <a:lnTo>
                    <a:pt x="5814" y="410"/>
                  </a:lnTo>
                  <a:lnTo>
                    <a:pt x="5839" y="383"/>
                  </a:lnTo>
                  <a:lnTo>
                    <a:pt x="5852" y="370"/>
                  </a:lnTo>
                  <a:lnTo>
                    <a:pt x="5864" y="360"/>
                  </a:lnTo>
                  <a:lnTo>
                    <a:pt x="5876" y="352"/>
                  </a:lnTo>
                  <a:lnTo>
                    <a:pt x="5888" y="345"/>
                  </a:lnTo>
                  <a:lnTo>
                    <a:pt x="5901" y="341"/>
                  </a:lnTo>
                  <a:lnTo>
                    <a:pt x="5914" y="338"/>
                  </a:lnTo>
                  <a:lnTo>
                    <a:pt x="5926" y="339"/>
                  </a:lnTo>
                  <a:lnTo>
                    <a:pt x="5939" y="341"/>
                  </a:lnTo>
                  <a:lnTo>
                    <a:pt x="5953" y="347"/>
                  </a:lnTo>
                  <a:lnTo>
                    <a:pt x="5967" y="355"/>
                  </a:lnTo>
                  <a:lnTo>
                    <a:pt x="5981" y="367"/>
                  </a:lnTo>
                  <a:lnTo>
                    <a:pt x="5995" y="383"/>
                  </a:lnTo>
                  <a:lnTo>
                    <a:pt x="6010" y="400"/>
                  </a:lnTo>
                  <a:lnTo>
                    <a:pt x="6023" y="416"/>
                  </a:lnTo>
                  <a:lnTo>
                    <a:pt x="6035" y="435"/>
                  </a:lnTo>
                  <a:lnTo>
                    <a:pt x="6045" y="452"/>
                  </a:lnTo>
                  <a:lnTo>
                    <a:pt x="6056" y="469"/>
                  </a:lnTo>
                  <a:lnTo>
                    <a:pt x="6064" y="487"/>
                  </a:lnTo>
                  <a:lnTo>
                    <a:pt x="6072" y="504"/>
                  </a:lnTo>
                  <a:lnTo>
                    <a:pt x="6079" y="521"/>
                  </a:lnTo>
                  <a:lnTo>
                    <a:pt x="6084" y="539"/>
                  </a:lnTo>
                  <a:lnTo>
                    <a:pt x="6089" y="555"/>
                  </a:lnTo>
                  <a:lnTo>
                    <a:pt x="6094" y="572"/>
                  </a:lnTo>
                  <a:lnTo>
                    <a:pt x="6097" y="588"/>
                  </a:lnTo>
                  <a:lnTo>
                    <a:pt x="6102" y="620"/>
                  </a:lnTo>
                  <a:lnTo>
                    <a:pt x="6105" y="651"/>
                  </a:lnTo>
                  <a:lnTo>
                    <a:pt x="6106" y="678"/>
                  </a:lnTo>
                  <a:lnTo>
                    <a:pt x="6106" y="704"/>
                  </a:lnTo>
                  <a:lnTo>
                    <a:pt x="6104" y="726"/>
                  </a:lnTo>
                  <a:lnTo>
                    <a:pt x="6102" y="745"/>
                  </a:lnTo>
                  <a:lnTo>
                    <a:pt x="6097" y="773"/>
                  </a:lnTo>
                  <a:lnTo>
                    <a:pt x="6095" y="783"/>
                  </a:lnTo>
                  <a:lnTo>
                    <a:pt x="6496" y="823"/>
                  </a:lnTo>
                  <a:lnTo>
                    <a:pt x="6492" y="842"/>
                  </a:lnTo>
                  <a:lnTo>
                    <a:pt x="6484" y="893"/>
                  </a:lnTo>
                  <a:lnTo>
                    <a:pt x="6478" y="928"/>
                  </a:lnTo>
                  <a:lnTo>
                    <a:pt x="6474" y="968"/>
                  </a:lnTo>
                  <a:lnTo>
                    <a:pt x="6472" y="1010"/>
                  </a:lnTo>
                  <a:lnTo>
                    <a:pt x="6471" y="1056"/>
                  </a:lnTo>
                  <a:lnTo>
                    <a:pt x="6471" y="1079"/>
                  </a:lnTo>
                  <a:lnTo>
                    <a:pt x="6472" y="1102"/>
                  </a:lnTo>
                  <a:lnTo>
                    <a:pt x="6474" y="1126"/>
                  </a:lnTo>
                  <a:lnTo>
                    <a:pt x="6476" y="1149"/>
                  </a:lnTo>
                  <a:lnTo>
                    <a:pt x="6479" y="1171"/>
                  </a:lnTo>
                  <a:lnTo>
                    <a:pt x="6485" y="1194"/>
                  </a:lnTo>
                  <a:lnTo>
                    <a:pt x="6490" y="1216"/>
                  </a:lnTo>
                  <a:lnTo>
                    <a:pt x="6496" y="1237"/>
                  </a:lnTo>
                  <a:lnTo>
                    <a:pt x="6504" y="1257"/>
                  </a:lnTo>
                  <a:lnTo>
                    <a:pt x="6512" y="1276"/>
                  </a:lnTo>
                  <a:lnTo>
                    <a:pt x="6522" y="1295"/>
                  </a:lnTo>
                  <a:lnTo>
                    <a:pt x="6534" y="1312"/>
                  </a:lnTo>
                  <a:lnTo>
                    <a:pt x="6548" y="1327"/>
                  </a:lnTo>
                  <a:lnTo>
                    <a:pt x="6562" y="1342"/>
                  </a:lnTo>
                  <a:lnTo>
                    <a:pt x="6578" y="1354"/>
                  </a:lnTo>
                  <a:lnTo>
                    <a:pt x="6597" y="1364"/>
                  </a:lnTo>
                  <a:lnTo>
                    <a:pt x="6616" y="1373"/>
                  </a:lnTo>
                  <a:lnTo>
                    <a:pt x="6638" y="1380"/>
                  </a:lnTo>
                  <a:lnTo>
                    <a:pt x="6664" y="1388"/>
                  </a:lnTo>
                  <a:lnTo>
                    <a:pt x="6691" y="1394"/>
                  </a:lnTo>
                  <a:lnTo>
                    <a:pt x="6721" y="1399"/>
                  </a:lnTo>
                  <a:lnTo>
                    <a:pt x="6752" y="1403"/>
                  </a:lnTo>
                  <a:lnTo>
                    <a:pt x="6785" y="1407"/>
                  </a:lnTo>
                  <a:lnTo>
                    <a:pt x="6820" y="1410"/>
                  </a:lnTo>
                  <a:lnTo>
                    <a:pt x="6855" y="1412"/>
                  </a:lnTo>
                  <a:lnTo>
                    <a:pt x="6893" y="1414"/>
                  </a:lnTo>
                  <a:lnTo>
                    <a:pt x="6932" y="1416"/>
                  </a:lnTo>
                  <a:lnTo>
                    <a:pt x="6972" y="1416"/>
                  </a:lnTo>
                  <a:lnTo>
                    <a:pt x="7053" y="1417"/>
                  </a:lnTo>
                  <a:lnTo>
                    <a:pt x="7137" y="1416"/>
                  </a:lnTo>
                  <a:lnTo>
                    <a:pt x="7221" y="1415"/>
                  </a:lnTo>
                  <a:lnTo>
                    <a:pt x="7306" y="1414"/>
                  </a:lnTo>
                  <a:lnTo>
                    <a:pt x="7388" y="1413"/>
                  </a:lnTo>
                  <a:lnTo>
                    <a:pt x="7469" y="1412"/>
                  </a:lnTo>
                  <a:lnTo>
                    <a:pt x="7545" y="1412"/>
                  </a:lnTo>
                  <a:lnTo>
                    <a:pt x="7617" y="1414"/>
                  </a:lnTo>
                  <a:lnTo>
                    <a:pt x="7649" y="1416"/>
                  </a:lnTo>
                  <a:lnTo>
                    <a:pt x="7681" y="1418"/>
                  </a:lnTo>
                  <a:lnTo>
                    <a:pt x="7710" y="1420"/>
                  </a:lnTo>
                  <a:lnTo>
                    <a:pt x="7738" y="1424"/>
                  </a:lnTo>
                  <a:lnTo>
                    <a:pt x="7763" y="1428"/>
                  </a:lnTo>
                  <a:lnTo>
                    <a:pt x="7788" y="1434"/>
                  </a:lnTo>
                  <a:lnTo>
                    <a:pt x="7811" y="1442"/>
                  </a:lnTo>
                  <a:lnTo>
                    <a:pt x="7834" y="1450"/>
                  </a:lnTo>
                  <a:lnTo>
                    <a:pt x="7855" y="1459"/>
                  </a:lnTo>
                  <a:lnTo>
                    <a:pt x="7876" y="1468"/>
                  </a:lnTo>
                  <a:lnTo>
                    <a:pt x="7894" y="1479"/>
                  </a:lnTo>
                  <a:lnTo>
                    <a:pt x="7912" y="1490"/>
                  </a:lnTo>
                  <a:lnTo>
                    <a:pt x="7930" y="1504"/>
                  </a:lnTo>
                  <a:lnTo>
                    <a:pt x="7946" y="1516"/>
                  </a:lnTo>
                  <a:lnTo>
                    <a:pt x="7960" y="1529"/>
                  </a:lnTo>
                  <a:lnTo>
                    <a:pt x="7974" y="1543"/>
                  </a:lnTo>
                  <a:lnTo>
                    <a:pt x="7989" y="1557"/>
                  </a:lnTo>
                  <a:lnTo>
                    <a:pt x="8001" y="1571"/>
                  </a:lnTo>
                  <a:lnTo>
                    <a:pt x="8012" y="1585"/>
                  </a:lnTo>
                  <a:lnTo>
                    <a:pt x="8023" y="1599"/>
                  </a:lnTo>
                  <a:lnTo>
                    <a:pt x="8042" y="1627"/>
                  </a:lnTo>
                  <a:lnTo>
                    <a:pt x="8058" y="1654"/>
                  </a:lnTo>
                  <a:lnTo>
                    <a:pt x="8071" y="1678"/>
                  </a:lnTo>
                  <a:lnTo>
                    <a:pt x="8081" y="1700"/>
                  </a:lnTo>
                  <a:lnTo>
                    <a:pt x="8095" y="1732"/>
                  </a:lnTo>
                  <a:lnTo>
                    <a:pt x="8099" y="1744"/>
                  </a:lnTo>
                  <a:lnTo>
                    <a:pt x="7998" y="1784"/>
                  </a:lnTo>
                  <a:lnTo>
                    <a:pt x="8009" y="1796"/>
                  </a:lnTo>
                  <a:lnTo>
                    <a:pt x="8040" y="1829"/>
                  </a:lnTo>
                  <a:lnTo>
                    <a:pt x="8083" y="1877"/>
                  </a:lnTo>
                  <a:lnTo>
                    <a:pt x="8135" y="1932"/>
                  </a:lnTo>
                  <a:lnTo>
                    <a:pt x="8190" y="1991"/>
                  </a:lnTo>
                  <a:lnTo>
                    <a:pt x="8243" y="2046"/>
                  </a:lnTo>
                  <a:lnTo>
                    <a:pt x="8287" y="2093"/>
                  </a:lnTo>
                  <a:lnTo>
                    <a:pt x="8319" y="2124"/>
                  </a:lnTo>
                  <a:lnTo>
                    <a:pt x="8324" y="2130"/>
                  </a:lnTo>
                  <a:lnTo>
                    <a:pt x="8328" y="2138"/>
                  </a:lnTo>
                  <a:lnTo>
                    <a:pt x="8331" y="2145"/>
                  </a:lnTo>
                  <a:lnTo>
                    <a:pt x="8333" y="2153"/>
                  </a:lnTo>
                  <a:lnTo>
                    <a:pt x="8334" y="2162"/>
                  </a:lnTo>
                  <a:lnTo>
                    <a:pt x="8335" y="2171"/>
                  </a:lnTo>
                  <a:lnTo>
                    <a:pt x="8335" y="2180"/>
                  </a:lnTo>
                  <a:lnTo>
                    <a:pt x="8334" y="2191"/>
                  </a:lnTo>
                  <a:lnTo>
                    <a:pt x="8331" y="2212"/>
                  </a:lnTo>
                  <a:lnTo>
                    <a:pt x="8326" y="2233"/>
                  </a:lnTo>
                  <a:lnTo>
                    <a:pt x="8319" y="2256"/>
                  </a:lnTo>
                  <a:lnTo>
                    <a:pt x="8311" y="2277"/>
                  </a:lnTo>
                  <a:lnTo>
                    <a:pt x="8303" y="2299"/>
                  </a:lnTo>
                  <a:lnTo>
                    <a:pt x="8293" y="2319"/>
                  </a:lnTo>
                  <a:lnTo>
                    <a:pt x="8284" y="2337"/>
                  </a:lnTo>
                  <a:lnTo>
                    <a:pt x="8276" y="2353"/>
                  </a:lnTo>
                  <a:lnTo>
                    <a:pt x="8264" y="2376"/>
                  </a:lnTo>
                  <a:lnTo>
                    <a:pt x="8259" y="2385"/>
                  </a:lnTo>
                  <a:lnTo>
                    <a:pt x="8267" y="2386"/>
                  </a:lnTo>
                  <a:lnTo>
                    <a:pt x="8291" y="2391"/>
                  </a:lnTo>
                  <a:lnTo>
                    <a:pt x="8329" y="2399"/>
                  </a:lnTo>
                  <a:lnTo>
                    <a:pt x="8377" y="2408"/>
                  </a:lnTo>
                  <a:lnTo>
                    <a:pt x="8435" y="2421"/>
                  </a:lnTo>
                  <a:lnTo>
                    <a:pt x="8499" y="2436"/>
                  </a:lnTo>
                  <a:lnTo>
                    <a:pt x="8533" y="2445"/>
                  </a:lnTo>
                  <a:lnTo>
                    <a:pt x="8568" y="2455"/>
                  </a:lnTo>
                  <a:lnTo>
                    <a:pt x="8603" y="2465"/>
                  </a:lnTo>
                  <a:lnTo>
                    <a:pt x="8639" y="2475"/>
                  </a:lnTo>
                  <a:lnTo>
                    <a:pt x="8675" y="2487"/>
                  </a:lnTo>
                  <a:lnTo>
                    <a:pt x="8710" y="2499"/>
                  </a:lnTo>
                  <a:lnTo>
                    <a:pt x="8745" y="2513"/>
                  </a:lnTo>
                  <a:lnTo>
                    <a:pt x="8778" y="2526"/>
                  </a:lnTo>
                  <a:lnTo>
                    <a:pt x="8811" y="2541"/>
                  </a:lnTo>
                  <a:lnTo>
                    <a:pt x="8843" y="2555"/>
                  </a:lnTo>
                  <a:lnTo>
                    <a:pt x="8872" y="2572"/>
                  </a:lnTo>
                  <a:lnTo>
                    <a:pt x="8901" y="2588"/>
                  </a:lnTo>
                  <a:lnTo>
                    <a:pt x="8926" y="2605"/>
                  </a:lnTo>
                  <a:lnTo>
                    <a:pt x="8949" y="2624"/>
                  </a:lnTo>
                  <a:lnTo>
                    <a:pt x="8969" y="2642"/>
                  </a:lnTo>
                  <a:lnTo>
                    <a:pt x="8986" y="2661"/>
                  </a:lnTo>
                  <a:lnTo>
                    <a:pt x="9001" y="2682"/>
                  </a:lnTo>
                  <a:lnTo>
                    <a:pt x="9011" y="2702"/>
                  </a:lnTo>
                  <a:lnTo>
                    <a:pt x="9017" y="2724"/>
                  </a:lnTo>
                  <a:lnTo>
                    <a:pt x="9019" y="2746"/>
                  </a:lnTo>
                  <a:lnTo>
                    <a:pt x="9019" y="2787"/>
                  </a:lnTo>
                  <a:lnTo>
                    <a:pt x="9016" y="2820"/>
                  </a:lnTo>
                  <a:lnTo>
                    <a:pt x="9014" y="2836"/>
                  </a:lnTo>
                  <a:lnTo>
                    <a:pt x="9012" y="2848"/>
                  </a:lnTo>
                  <a:lnTo>
                    <a:pt x="9010" y="2859"/>
                  </a:lnTo>
                  <a:lnTo>
                    <a:pt x="9007" y="2869"/>
                  </a:lnTo>
                  <a:lnTo>
                    <a:pt x="9004" y="2878"/>
                  </a:lnTo>
                  <a:lnTo>
                    <a:pt x="9001" y="2885"/>
                  </a:lnTo>
                  <a:lnTo>
                    <a:pt x="8998" y="2891"/>
                  </a:lnTo>
                  <a:lnTo>
                    <a:pt x="8995" y="2896"/>
                  </a:lnTo>
                  <a:lnTo>
                    <a:pt x="8990" y="2900"/>
                  </a:lnTo>
                  <a:lnTo>
                    <a:pt x="8986" y="2903"/>
                  </a:lnTo>
                  <a:lnTo>
                    <a:pt x="8983" y="2905"/>
                  </a:lnTo>
                  <a:lnTo>
                    <a:pt x="8979" y="2906"/>
                  </a:lnTo>
                  <a:lnTo>
                    <a:pt x="8975" y="2907"/>
                  </a:lnTo>
                  <a:lnTo>
                    <a:pt x="8972" y="2907"/>
                  </a:lnTo>
                  <a:lnTo>
                    <a:pt x="8968" y="2906"/>
                  </a:lnTo>
                  <a:lnTo>
                    <a:pt x="8965" y="2905"/>
                  </a:lnTo>
                  <a:lnTo>
                    <a:pt x="8958" y="2902"/>
                  </a:lnTo>
                  <a:lnTo>
                    <a:pt x="8952" y="2898"/>
                  </a:lnTo>
                  <a:lnTo>
                    <a:pt x="8943" y="2890"/>
                  </a:lnTo>
                  <a:lnTo>
                    <a:pt x="8939" y="2886"/>
                  </a:lnTo>
                  <a:lnTo>
                    <a:pt x="8957" y="2886"/>
                  </a:lnTo>
                  <a:lnTo>
                    <a:pt x="9003" y="2889"/>
                  </a:lnTo>
                  <a:lnTo>
                    <a:pt x="9034" y="2894"/>
                  </a:lnTo>
                  <a:lnTo>
                    <a:pt x="9069" y="2901"/>
                  </a:lnTo>
                  <a:lnTo>
                    <a:pt x="9088" y="2906"/>
                  </a:lnTo>
                  <a:lnTo>
                    <a:pt x="9108" y="2911"/>
                  </a:lnTo>
                  <a:lnTo>
                    <a:pt x="9127" y="2918"/>
                  </a:lnTo>
                  <a:lnTo>
                    <a:pt x="9147" y="2926"/>
                  </a:lnTo>
                  <a:lnTo>
                    <a:pt x="9168" y="2936"/>
                  </a:lnTo>
                  <a:lnTo>
                    <a:pt x="9187" y="2946"/>
                  </a:lnTo>
                  <a:lnTo>
                    <a:pt x="9207" y="2957"/>
                  </a:lnTo>
                  <a:lnTo>
                    <a:pt x="9228" y="2970"/>
                  </a:lnTo>
                  <a:lnTo>
                    <a:pt x="9247" y="2985"/>
                  </a:lnTo>
                  <a:lnTo>
                    <a:pt x="9267" y="3001"/>
                  </a:lnTo>
                  <a:lnTo>
                    <a:pt x="9285" y="3018"/>
                  </a:lnTo>
                  <a:lnTo>
                    <a:pt x="9302" y="3039"/>
                  </a:lnTo>
                  <a:lnTo>
                    <a:pt x="9320" y="3060"/>
                  </a:lnTo>
                  <a:lnTo>
                    <a:pt x="9335" y="3082"/>
                  </a:lnTo>
                  <a:lnTo>
                    <a:pt x="9349" y="3108"/>
                  </a:lnTo>
                  <a:lnTo>
                    <a:pt x="9362" y="3135"/>
                  </a:lnTo>
                  <a:lnTo>
                    <a:pt x="9375" y="3165"/>
                  </a:lnTo>
                  <a:lnTo>
                    <a:pt x="9385" y="3197"/>
                  </a:lnTo>
                  <a:lnTo>
                    <a:pt x="9393" y="3230"/>
                  </a:lnTo>
                  <a:lnTo>
                    <a:pt x="9400" y="3267"/>
                  </a:lnTo>
                  <a:lnTo>
                    <a:pt x="9409" y="3337"/>
                  </a:lnTo>
                  <a:lnTo>
                    <a:pt x="9416" y="3399"/>
                  </a:lnTo>
                  <a:lnTo>
                    <a:pt x="9420" y="3454"/>
                  </a:lnTo>
                  <a:lnTo>
                    <a:pt x="9423" y="3501"/>
                  </a:lnTo>
                  <a:lnTo>
                    <a:pt x="9421" y="3542"/>
                  </a:lnTo>
                  <a:lnTo>
                    <a:pt x="9419" y="3576"/>
                  </a:lnTo>
                  <a:lnTo>
                    <a:pt x="9416" y="3604"/>
                  </a:lnTo>
                  <a:lnTo>
                    <a:pt x="9412" y="3627"/>
                  </a:lnTo>
                  <a:lnTo>
                    <a:pt x="9407" y="3646"/>
                  </a:lnTo>
                  <a:lnTo>
                    <a:pt x="9402" y="3659"/>
                  </a:lnTo>
                  <a:lnTo>
                    <a:pt x="9396" y="3670"/>
                  </a:lnTo>
                  <a:lnTo>
                    <a:pt x="9391" y="3678"/>
                  </a:lnTo>
                  <a:lnTo>
                    <a:pt x="9383" y="3686"/>
                  </a:lnTo>
                  <a:lnTo>
                    <a:pt x="9380" y="3687"/>
                  </a:lnTo>
                  <a:lnTo>
                    <a:pt x="9397" y="3704"/>
                  </a:lnTo>
                  <a:lnTo>
                    <a:pt x="9441" y="3749"/>
                  </a:lnTo>
                  <a:lnTo>
                    <a:pt x="9469" y="3779"/>
                  </a:lnTo>
                  <a:lnTo>
                    <a:pt x="9501" y="3815"/>
                  </a:lnTo>
                  <a:lnTo>
                    <a:pt x="9535" y="3854"/>
                  </a:lnTo>
                  <a:lnTo>
                    <a:pt x="9567" y="3895"/>
                  </a:lnTo>
                  <a:lnTo>
                    <a:pt x="9584" y="3916"/>
                  </a:lnTo>
                  <a:lnTo>
                    <a:pt x="9600" y="3938"/>
                  </a:lnTo>
                  <a:lnTo>
                    <a:pt x="9615" y="3960"/>
                  </a:lnTo>
                  <a:lnTo>
                    <a:pt x="9629" y="3981"/>
                  </a:lnTo>
                  <a:lnTo>
                    <a:pt x="9643" y="4004"/>
                  </a:lnTo>
                  <a:lnTo>
                    <a:pt x="9655" y="4025"/>
                  </a:lnTo>
                  <a:lnTo>
                    <a:pt x="9666" y="4046"/>
                  </a:lnTo>
                  <a:lnTo>
                    <a:pt x="9675" y="4068"/>
                  </a:lnTo>
                  <a:lnTo>
                    <a:pt x="9683" y="4088"/>
                  </a:lnTo>
                  <a:lnTo>
                    <a:pt x="9690" y="4108"/>
                  </a:lnTo>
                  <a:lnTo>
                    <a:pt x="9694" y="4127"/>
                  </a:lnTo>
                  <a:lnTo>
                    <a:pt x="9696" y="4145"/>
                  </a:lnTo>
                  <a:lnTo>
                    <a:pt x="9696" y="4163"/>
                  </a:lnTo>
                  <a:lnTo>
                    <a:pt x="9694" y="4179"/>
                  </a:lnTo>
                  <a:lnTo>
                    <a:pt x="9688" y="4194"/>
                  </a:lnTo>
                  <a:lnTo>
                    <a:pt x="9680" y="4208"/>
                  </a:lnTo>
                  <a:lnTo>
                    <a:pt x="9671" y="4221"/>
                  </a:lnTo>
                  <a:lnTo>
                    <a:pt x="9662" y="4232"/>
                  </a:lnTo>
                  <a:lnTo>
                    <a:pt x="9653" y="4243"/>
                  </a:lnTo>
                  <a:lnTo>
                    <a:pt x="9644" y="4252"/>
                  </a:lnTo>
                  <a:lnTo>
                    <a:pt x="9626" y="4270"/>
                  </a:lnTo>
                  <a:lnTo>
                    <a:pt x="9610" y="4283"/>
                  </a:lnTo>
                  <a:lnTo>
                    <a:pt x="9594" y="4293"/>
                  </a:lnTo>
                  <a:lnTo>
                    <a:pt x="9579" y="4301"/>
                  </a:lnTo>
                  <a:lnTo>
                    <a:pt x="9565" y="4307"/>
                  </a:lnTo>
                  <a:lnTo>
                    <a:pt x="9553" y="4310"/>
                  </a:lnTo>
                  <a:lnTo>
                    <a:pt x="9541" y="4312"/>
                  </a:lnTo>
                  <a:lnTo>
                    <a:pt x="9531" y="4313"/>
                  </a:lnTo>
                  <a:lnTo>
                    <a:pt x="9521" y="4313"/>
                  </a:lnTo>
                  <a:lnTo>
                    <a:pt x="9514" y="4312"/>
                  </a:lnTo>
                  <a:lnTo>
                    <a:pt x="9504" y="4309"/>
                  </a:lnTo>
                  <a:lnTo>
                    <a:pt x="9500" y="4308"/>
                  </a:lnTo>
                  <a:lnTo>
                    <a:pt x="9499" y="4329"/>
                  </a:lnTo>
                  <a:lnTo>
                    <a:pt x="9495" y="4384"/>
                  </a:lnTo>
                  <a:lnTo>
                    <a:pt x="9492" y="4421"/>
                  </a:lnTo>
                  <a:lnTo>
                    <a:pt x="9488" y="4462"/>
                  </a:lnTo>
                  <a:lnTo>
                    <a:pt x="9482" y="4507"/>
                  </a:lnTo>
                  <a:lnTo>
                    <a:pt x="9474" y="4553"/>
                  </a:lnTo>
                  <a:lnTo>
                    <a:pt x="9466" y="4601"/>
                  </a:lnTo>
                  <a:lnTo>
                    <a:pt x="9457" y="4647"/>
                  </a:lnTo>
                  <a:lnTo>
                    <a:pt x="9451" y="4669"/>
                  </a:lnTo>
                  <a:lnTo>
                    <a:pt x="9446" y="4691"/>
                  </a:lnTo>
                  <a:lnTo>
                    <a:pt x="9439" y="4711"/>
                  </a:lnTo>
                  <a:lnTo>
                    <a:pt x="9433" y="4730"/>
                  </a:lnTo>
                  <a:lnTo>
                    <a:pt x="9426" y="4749"/>
                  </a:lnTo>
                  <a:lnTo>
                    <a:pt x="9417" y="4766"/>
                  </a:lnTo>
                  <a:lnTo>
                    <a:pt x="9409" y="4781"/>
                  </a:lnTo>
                  <a:lnTo>
                    <a:pt x="9400" y="4795"/>
                  </a:lnTo>
                  <a:lnTo>
                    <a:pt x="9391" y="4807"/>
                  </a:lnTo>
                  <a:lnTo>
                    <a:pt x="9382" y="4816"/>
                  </a:lnTo>
                  <a:lnTo>
                    <a:pt x="9371" y="4824"/>
                  </a:lnTo>
                  <a:lnTo>
                    <a:pt x="9360" y="4829"/>
                  </a:lnTo>
                  <a:lnTo>
                    <a:pt x="9338" y="4835"/>
                  </a:lnTo>
                  <a:lnTo>
                    <a:pt x="9318" y="4840"/>
                  </a:lnTo>
                  <a:lnTo>
                    <a:pt x="9298" y="4843"/>
                  </a:lnTo>
                  <a:lnTo>
                    <a:pt x="9281" y="4845"/>
                  </a:lnTo>
                  <a:lnTo>
                    <a:pt x="9265" y="4847"/>
                  </a:lnTo>
                  <a:lnTo>
                    <a:pt x="9250" y="4847"/>
                  </a:lnTo>
                  <a:lnTo>
                    <a:pt x="9237" y="4845"/>
                  </a:lnTo>
                  <a:lnTo>
                    <a:pt x="9225" y="4843"/>
                  </a:lnTo>
                  <a:lnTo>
                    <a:pt x="9204" y="4839"/>
                  </a:lnTo>
                  <a:lnTo>
                    <a:pt x="9191" y="4834"/>
                  </a:lnTo>
                  <a:lnTo>
                    <a:pt x="9182" y="4830"/>
                  </a:lnTo>
                  <a:lnTo>
                    <a:pt x="9180" y="4829"/>
                  </a:lnTo>
                  <a:lnTo>
                    <a:pt x="9182" y="4849"/>
                  </a:lnTo>
                  <a:lnTo>
                    <a:pt x="9188" y="4903"/>
                  </a:lnTo>
                  <a:lnTo>
                    <a:pt x="9189" y="4939"/>
                  </a:lnTo>
                  <a:lnTo>
                    <a:pt x="9190" y="4981"/>
                  </a:lnTo>
                  <a:lnTo>
                    <a:pt x="9189" y="5003"/>
                  </a:lnTo>
                  <a:lnTo>
                    <a:pt x="9188" y="5026"/>
                  </a:lnTo>
                  <a:lnTo>
                    <a:pt x="9187" y="5050"/>
                  </a:lnTo>
                  <a:lnTo>
                    <a:pt x="9185" y="5074"/>
                  </a:lnTo>
                  <a:lnTo>
                    <a:pt x="9181" y="5099"/>
                  </a:lnTo>
                  <a:lnTo>
                    <a:pt x="9177" y="5124"/>
                  </a:lnTo>
                  <a:lnTo>
                    <a:pt x="9172" y="5148"/>
                  </a:lnTo>
                  <a:lnTo>
                    <a:pt x="9166" y="5173"/>
                  </a:lnTo>
                  <a:lnTo>
                    <a:pt x="9159" y="5198"/>
                  </a:lnTo>
                  <a:lnTo>
                    <a:pt x="9150" y="5222"/>
                  </a:lnTo>
                  <a:lnTo>
                    <a:pt x="9140" y="5245"/>
                  </a:lnTo>
                  <a:lnTo>
                    <a:pt x="9129" y="5268"/>
                  </a:lnTo>
                  <a:lnTo>
                    <a:pt x="9116" y="5290"/>
                  </a:lnTo>
                  <a:lnTo>
                    <a:pt x="9102" y="5311"/>
                  </a:lnTo>
                  <a:lnTo>
                    <a:pt x="9086" y="5332"/>
                  </a:lnTo>
                  <a:lnTo>
                    <a:pt x="9069" y="5350"/>
                  </a:lnTo>
                  <a:lnTo>
                    <a:pt x="9049" y="5367"/>
                  </a:lnTo>
                  <a:lnTo>
                    <a:pt x="9028" y="5384"/>
                  </a:lnTo>
                  <a:lnTo>
                    <a:pt x="9005" y="5398"/>
                  </a:lnTo>
                  <a:lnTo>
                    <a:pt x="8979" y="5410"/>
                  </a:lnTo>
                  <a:lnTo>
                    <a:pt x="8878" y="5454"/>
                  </a:lnTo>
                  <a:lnTo>
                    <a:pt x="8787" y="5496"/>
                  </a:lnTo>
                  <a:lnTo>
                    <a:pt x="8703" y="5534"/>
                  </a:lnTo>
                  <a:lnTo>
                    <a:pt x="8627" y="5570"/>
                  </a:lnTo>
                  <a:lnTo>
                    <a:pt x="8556" y="5602"/>
                  </a:lnTo>
                  <a:lnTo>
                    <a:pt x="8492" y="5629"/>
                  </a:lnTo>
                  <a:lnTo>
                    <a:pt x="8462" y="5641"/>
                  </a:lnTo>
                  <a:lnTo>
                    <a:pt x="8433" y="5652"/>
                  </a:lnTo>
                  <a:lnTo>
                    <a:pt x="8405" y="5662"/>
                  </a:lnTo>
                  <a:lnTo>
                    <a:pt x="8379" y="5670"/>
                  </a:lnTo>
                  <a:lnTo>
                    <a:pt x="8366" y="5674"/>
                  </a:lnTo>
                  <a:lnTo>
                    <a:pt x="8354" y="5680"/>
                  </a:lnTo>
                  <a:lnTo>
                    <a:pt x="8340" y="5686"/>
                  </a:lnTo>
                  <a:lnTo>
                    <a:pt x="8329" y="5693"/>
                  </a:lnTo>
                  <a:lnTo>
                    <a:pt x="8318" y="5703"/>
                  </a:lnTo>
                  <a:lnTo>
                    <a:pt x="8307" y="5712"/>
                  </a:lnTo>
                  <a:lnTo>
                    <a:pt x="8295" y="5723"/>
                  </a:lnTo>
                  <a:lnTo>
                    <a:pt x="8285" y="5734"/>
                  </a:lnTo>
                  <a:lnTo>
                    <a:pt x="8276" y="5746"/>
                  </a:lnTo>
                  <a:lnTo>
                    <a:pt x="8267" y="5760"/>
                  </a:lnTo>
                  <a:lnTo>
                    <a:pt x="8258" y="5773"/>
                  </a:lnTo>
                  <a:lnTo>
                    <a:pt x="8250" y="5788"/>
                  </a:lnTo>
                  <a:lnTo>
                    <a:pt x="8241" y="5803"/>
                  </a:lnTo>
                  <a:lnTo>
                    <a:pt x="8234" y="5819"/>
                  </a:lnTo>
                  <a:lnTo>
                    <a:pt x="8227" y="5836"/>
                  </a:lnTo>
                  <a:lnTo>
                    <a:pt x="8221" y="5852"/>
                  </a:lnTo>
                  <a:lnTo>
                    <a:pt x="8215" y="5871"/>
                  </a:lnTo>
                  <a:lnTo>
                    <a:pt x="8210" y="5888"/>
                  </a:lnTo>
                  <a:lnTo>
                    <a:pt x="8205" y="5907"/>
                  </a:lnTo>
                  <a:lnTo>
                    <a:pt x="8201" y="5926"/>
                  </a:lnTo>
                  <a:lnTo>
                    <a:pt x="8198" y="5945"/>
                  </a:lnTo>
                  <a:lnTo>
                    <a:pt x="8195" y="5966"/>
                  </a:lnTo>
                  <a:lnTo>
                    <a:pt x="8191" y="5985"/>
                  </a:lnTo>
                  <a:lnTo>
                    <a:pt x="8189" y="6005"/>
                  </a:lnTo>
                  <a:lnTo>
                    <a:pt x="8188" y="6026"/>
                  </a:lnTo>
                  <a:lnTo>
                    <a:pt x="8188" y="6046"/>
                  </a:lnTo>
                  <a:lnTo>
                    <a:pt x="8188" y="6066"/>
                  </a:lnTo>
                  <a:lnTo>
                    <a:pt x="8188" y="6088"/>
                  </a:lnTo>
                  <a:lnTo>
                    <a:pt x="8190" y="6108"/>
                  </a:lnTo>
                  <a:lnTo>
                    <a:pt x="8193" y="6130"/>
                  </a:lnTo>
                  <a:lnTo>
                    <a:pt x="8195" y="6150"/>
                  </a:lnTo>
                  <a:lnTo>
                    <a:pt x="8199" y="6170"/>
                  </a:lnTo>
                  <a:lnTo>
                    <a:pt x="8202" y="6191"/>
                  </a:lnTo>
                  <a:lnTo>
                    <a:pt x="8203" y="6210"/>
                  </a:lnTo>
                  <a:lnTo>
                    <a:pt x="8203" y="6228"/>
                  </a:lnTo>
                  <a:lnTo>
                    <a:pt x="8202" y="6246"/>
                  </a:lnTo>
                  <a:lnTo>
                    <a:pt x="8200" y="6262"/>
                  </a:lnTo>
                  <a:lnTo>
                    <a:pt x="8197" y="6278"/>
                  </a:lnTo>
                  <a:lnTo>
                    <a:pt x="8193" y="6294"/>
                  </a:lnTo>
                  <a:lnTo>
                    <a:pt x="8187" y="6307"/>
                  </a:lnTo>
                  <a:lnTo>
                    <a:pt x="8181" y="6320"/>
                  </a:lnTo>
                  <a:lnTo>
                    <a:pt x="8174" y="6333"/>
                  </a:lnTo>
                  <a:lnTo>
                    <a:pt x="8167" y="6345"/>
                  </a:lnTo>
                  <a:lnTo>
                    <a:pt x="8159" y="6356"/>
                  </a:lnTo>
                  <a:lnTo>
                    <a:pt x="8151" y="6366"/>
                  </a:lnTo>
                  <a:lnTo>
                    <a:pt x="8142" y="6376"/>
                  </a:lnTo>
                  <a:lnTo>
                    <a:pt x="8132" y="6385"/>
                  </a:lnTo>
                  <a:lnTo>
                    <a:pt x="8123" y="6394"/>
                  </a:lnTo>
                  <a:lnTo>
                    <a:pt x="8104" y="6408"/>
                  </a:lnTo>
                  <a:lnTo>
                    <a:pt x="8086" y="6420"/>
                  </a:lnTo>
                  <a:lnTo>
                    <a:pt x="8068" y="6430"/>
                  </a:lnTo>
                  <a:lnTo>
                    <a:pt x="8052" y="6438"/>
                  </a:lnTo>
                  <a:lnTo>
                    <a:pt x="8027" y="6448"/>
                  </a:lnTo>
                  <a:lnTo>
                    <a:pt x="8018" y="6451"/>
                  </a:lnTo>
                  <a:lnTo>
                    <a:pt x="8006" y="6469"/>
                  </a:lnTo>
                  <a:lnTo>
                    <a:pt x="7971" y="6519"/>
                  </a:lnTo>
                  <a:lnTo>
                    <a:pt x="7918" y="6592"/>
                  </a:lnTo>
                  <a:lnTo>
                    <a:pt x="7853" y="6681"/>
                  </a:lnTo>
                  <a:lnTo>
                    <a:pt x="7816" y="6729"/>
                  </a:lnTo>
                  <a:lnTo>
                    <a:pt x="7778" y="6778"/>
                  </a:lnTo>
                  <a:lnTo>
                    <a:pt x="7738" y="6826"/>
                  </a:lnTo>
                  <a:lnTo>
                    <a:pt x="7697" y="6874"/>
                  </a:lnTo>
                  <a:lnTo>
                    <a:pt x="7656" y="6918"/>
                  </a:lnTo>
                  <a:lnTo>
                    <a:pt x="7616" y="6961"/>
                  </a:lnTo>
                  <a:lnTo>
                    <a:pt x="7595" y="6981"/>
                  </a:lnTo>
                  <a:lnTo>
                    <a:pt x="7576" y="6999"/>
                  </a:lnTo>
                  <a:lnTo>
                    <a:pt x="7557" y="7016"/>
                  </a:lnTo>
                  <a:lnTo>
                    <a:pt x="7537" y="7032"/>
                  </a:lnTo>
                  <a:lnTo>
                    <a:pt x="7519" y="7048"/>
                  </a:lnTo>
                  <a:lnTo>
                    <a:pt x="7502" y="7066"/>
                  </a:lnTo>
                  <a:lnTo>
                    <a:pt x="7484" y="7086"/>
                  </a:lnTo>
                  <a:lnTo>
                    <a:pt x="7468" y="7107"/>
                  </a:lnTo>
                  <a:lnTo>
                    <a:pt x="7453" y="7130"/>
                  </a:lnTo>
                  <a:lnTo>
                    <a:pt x="7437" y="7154"/>
                  </a:lnTo>
                  <a:lnTo>
                    <a:pt x="7422" y="7179"/>
                  </a:lnTo>
                  <a:lnTo>
                    <a:pt x="7408" y="7206"/>
                  </a:lnTo>
                  <a:lnTo>
                    <a:pt x="7352" y="7318"/>
                  </a:lnTo>
                  <a:lnTo>
                    <a:pt x="7297" y="7432"/>
                  </a:lnTo>
                  <a:lnTo>
                    <a:pt x="7282" y="7461"/>
                  </a:lnTo>
                  <a:lnTo>
                    <a:pt x="7268" y="7488"/>
                  </a:lnTo>
                  <a:lnTo>
                    <a:pt x="7253" y="7515"/>
                  </a:lnTo>
                  <a:lnTo>
                    <a:pt x="7238" y="7540"/>
                  </a:lnTo>
                  <a:lnTo>
                    <a:pt x="7222" y="7565"/>
                  </a:lnTo>
                  <a:lnTo>
                    <a:pt x="7206" y="7587"/>
                  </a:lnTo>
                  <a:lnTo>
                    <a:pt x="7189" y="7609"/>
                  </a:lnTo>
                  <a:lnTo>
                    <a:pt x="7171" y="7629"/>
                  </a:lnTo>
                  <a:lnTo>
                    <a:pt x="7153" y="7647"/>
                  </a:lnTo>
                  <a:lnTo>
                    <a:pt x="7134" y="7663"/>
                  </a:lnTo>
                  <a:lnTo>
                    <a:pt x="7113" y="7678"/>
                  </a:lnTo>
                  <a:lnTo>
                    <a:pt x="7092" y="7690"/>
                  </a:lnTo>
                  <a:lnTo>
                    <a:pt x="7069" y="7700"/>
                  </a:lnTo>
                  <a:lnTo>
                    <a:pt x="7047" y="7707"/>
                  </a:lnTo>
                  <a:lnTo>
                    <a:pt x="7023" y="7711"/>
                  </a:lnTo>
                  <a:lnTo>
                    <a:pt x="6997" y="7712"/>
                  </a:lnTo>
                  <a:lnTo>
                    <a:pt x="6971" y="7712"/>
                  </a:lnTo>
                  <a:lnTo>
                    <a:pt x="6946" y="7711"/>
                  </a:lnTo>
                  <a:lnTo>
                    <a:pt x="6924" y="7709"/>
                  </a:lnTo>
                  <a:lnTo>
                    <a:pt x="6901" y="7707"/>
                  </a:lnTo>
                  <a:lnTo>
                    <a:pt x="6881" y="7704"/>
                  </a:lnTo>
                  <a:lnTo>
                    <a:pt x="6862" y="7700"/>
                  </a:lnTo>
                  <a:lnTo>
                    <a:pt x="6842" y="7696"/>
                  </a:lnTo>
                  <a:lnTo>
                    <a:pt x="6825" y="7691"/>
                  </a:lnTo>
                  <a:lnTo>
                    <a:pt x="6809" y="7686"/>
                  </a:lnTo>
                  <a:lnTo>
                    <a:pt x="6793" y="7681"/>
                  </a:lnTo>
                  <a:lnTo>
                    <a:pt x="6779" y="7675"/>
                  </a:lnTo>
                  <a:lnTo>
                    <a:pt x="6766" y="7669"/>
                  </a:lnTo>
                  <a:lnTo>
                    <a:pt x="6754" y="7662"/>
                  </a:lnTo>
                  <a:lnTo>
                    <a:pt x="6741" y="7656"/>
                  </a:lnTo>
                  <a:lnTo>
                    <a:pt x="6731" y="7649"/>
                  </a:lnTo>
                  <a:lnTo>
                    <a:pt x="6721" y="7643"/>
                  </a:lnTo>
                  <a:lnTo>
                    <a:pt x="6705" y="7630"/>
                  </a:lnTo>
                  <a:lnTo>
                    <a:pt x="6690" y="7618"/>
                  </a:lnTo>
                  <a:lnTo>
                    <a:pt x="6678" y="7605"/>
                  </a:lnTo>
                  <a:lnTo>
                    <a:pt x="6670" y="7594"/>
                  </a:lnTo>
                  <a:lnTo>
                    <a:pt x="6660" y="7579"/>
                  </a:lnTo>
                  <a:lnTo>
                    <a:pt x="6656" y="7573"/>
                  </a:lnTo>
                  <a:lnTo>
                    <a:pt x="6645" y="7586"/>
                  </a:lnTo>
                  <a:lnTo>
                    <a:pt x="6613" y="7618"/>
                  </a:lnTo>
                  <a:lnTo>
                    <a:pt x="6592" y="7637"/>
                  </a:lnTo>
                  <a:lnTo>
                    <a:pt x="6566" y="7657"/>
                  </a:lnTo>
                  <a:lnTo>
                    <a:pt x="6553" y="7667"/>
                  </a:lnTo>
                  <a:lnTo>
                    <a:pt x="6539" y="7676"/>
                  </a:lnTo>
                  <a:lnTo>
                    <a:pt x="6523" y="7685"/>
                  </a:lnTo>
                  <a:lnTo>
                    <a:pt x="6509" y="7693"/>
                  </a:lnTo>
                  <a:lnTo>
                    <a:pt x="6493" y="7700"/>
                  </a:lnTo>
                  <a:lnTo>
                    <a:pt x="6476" y="7705"/>
                  </a:lnTo>
                  <a:lnTo>
                    <a:pt x="6460" y="7710"/>
                  </a:lnTo>
                  <a:lnTo>
                    <a:pt x="6444" y="7713"/>
                  </a:lnTo>
                  <a:lnTo>
                    <a:pt x="6427" y="7715"/>
                  </a:lnTo>
                  <a:lnTo>
                    <a:pt x="6410" y="7714"/>
                  </a:lnTo>
                  <a:lnTo>
                    <a:pt x="6394" y="7712"/>
                  </a:lnTo>
                  <a:lnTo>
                    <a:pt x="6378" y="7708"/>
                  </a:lnTo>
                  <a:lnTo>
                    <a:pt x="6361" y="7701"/>
                  </a:lnTo>
                  <a:lnTo>
                    <a:pt x="6345" y="7692"/>
                  </a:lnTo>
                  <a:lnTo>
                    <a:pt x="6329" y="7680"/>
                  </a:lnTo>
                  <a:lnTo>
                    <a:pt x="6313" y="7664"/>
                  </a:lnTo>
                  <a:lnTo>
                    <a:pt x="6298" y="7647"/>
                  </a:lnTo>
                  <a:lnTo>
                    <a:pt x="6283" y="7626"/>
                  </a:lnTo>
                  <a:lnTo>
                    <a:pt x="6270" y="7601"/>
                  </a:lnTo>
                  <a:lnTo>
                    <a:pt x="6255" y="7573"/>
                  </a:lnTo>
                  <a:close/>
                </a:path>
              </a:pathLst>
            </a:custGeom>
            <a:solidFill>
              <a:srgbClr val="CD6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99"/>
            <p:cNvSpPr>
              <a:spLocks/>
            </p:cNvSpPr>
            <p:nvPr/>
          </p:nvSpPr>
          <p:spPr bwMode="auto">
            <a:xfrm>
              <a:off x="3030538" y="4697413"/>
              <a:ext cx="92075" cy="98425"/>
            </a:xfrm>
            <a:custGeom>
              <a:avLst/>
              <a:gdLst>
                <a:gd name="T0" fmla="*/ 281 w 861"/>
                <a:gd name="T1" fmla="*/ 16 h 925"/>
                <a:gd name="T2" fmla="*/ 326 w 861"/>
                <a:gd name="T3" fmla="*/ 5 h 925"/>
                <a:gd name="T4" fmla="*/ 373 w 861"/>
                <a:gd name="T5" fmla="*/ 0 h 925"/>
                <a:gd name="T6" fmla="*/ 422 w 861"/>
                <a:gd name="T7" fmla="*/ 2 h 925"/>
                <a:gd name="T8" fmla="*/ 471 w 861"/>
                <a:gd name="T9" fmla="*/ 8 h 925"/>
                <a:gd name="T10" fmla="*/ 522 w 861"/>
                <a:gd name="T11" fmla="*/ 18 h 925"/>
                <a:gd name="T12" fmla="*/ 571 w 861"/>
                <a:gd name="T13" fmla="*/ 32 h 925"/>
                <a:gd name="T14" fmla="*/ 619 w 861"/>
                <a:gd name="T15" fmla="*/ 49 h 925"/>
                <a:gd name="T16" fmla="*/ 688 w 861"/>
                <a:gd name="T17" fmla="*/ 75 h 925"/>
                <a:gd name="T18" fmla="*/ 766 w 861"/>
                <a:gd name="T19" fmla="*/ 112 h 925"/>
                <a:gd name="T20" fmla="*/ 844 w 861"/>
                <a:gd name="T21" fmla="*/ 155 h 925"/>
                <a:gd name="T22" fmla="*/ 855 w 861"/>
                <a:gd name="T23" fmla="*/ 162 h 925"/>
                <a:gd name="T24" fmla="*/ 820 w 861"/>
                <a:gd name="T25" fmla="*/ 156 h 925"/>
                <a:gd name="T26" fmla="*/ 782 w 861"/>
                <a:gd name="T27" fmla="*/ 154 h 925"/>
                <a:gd name="T28" fmla="*/ 731 w 861"/>
                <a:gd name="T29" fmla="*/ 158 h 925"/>
                <a:gd name="T30" fmla="*/ 685 w 861"/>
                <a:gd name="T31" fmla="*/ 166 h 925"/>
                <a:gd name="T32" fmla="*/ 651 w 861"/>
                <a:gd name="T33" fmla="*/ 176 h 925"/>
                <a:gd name="T34" fmla="*/ 613 w 861"/>
                <a:gd name="T35" fmla="*/ 188 h 925"/>
                <a:gd name="T36" fmla="*/ 573 w 861"/>
                <a:gd name="T37" fmla="*/ 205 h 925"/>
                <a:gd name="T38" fmla="*/ 531 w 861"/>
                <a:gd name="T39" fmla="*/ 225 h 925"/>
                <a:gd name="T40" fmla="*/ 485 w 861"/>
                <a:gd name="T41" fmla="*/ 251 h 925"/>
                <a:gd name="T42" fmla="*/ 438 w 861"/>
                <a:gd name="T43" fmla="*/ 279 h 925"/>
                <a:gd name="T44" fmla="*/ 408 w 861"/>
                <a:gd name="T45" fmla="*/ 304 h 925"/>
                <a:gd name="T46" fmla="*/ 394 w 861"/>
                <a:gd name="T47" fmla="*/ 324 h 925"/>
                <a:gd name="T48" fmla="*/ 395 w 861"/>
                <a:gd name="T49" fmla="*/ 339 h 925"/>
                <a:gd name="T50" fmla="*/ 408 w 861"/>
                <a:gd name="T51" fmla="*/ 350 h 925"/>
                <a:gd name="T52" fmla="*/ 432 w 861"/>
                <a:gd name="T53" fmla="*/ 358 h 925"/>
                <a:gd name="T54" fmla="*/ 464 w 861"/>
                <a:gd name="T55" fmla="*/ 363 h 925"/>
                <a:gd name="T56" fmla="*/ 502 w 861"/>
                <a:gd name="T57" fmla="*/ 365 h 925"/>
                <a:gd name="T58" fmla="*/ 566 w 861"/>
                <a:gd name="T59" fmla="*/ 364 h 925"/>
                <a:gd name="T60" fmla="*/ 654 w 861"/>
                <a:gd name="T61" fmla="*/ 359 h 925"/>
                <a:gd name="T62" fmla="*/ 728 w 861"/>
                <a:gd name="T63" fmla="*/ 351 h 925"/>
                <a:gd name="T64" fmla="*/ 774 w 861"/>
                <a:gd name="T65" fmla="*/ 346 h 925"/>
                <a:gd name="T66" fmla="*/ 766 w 861"/>
                <a:gd name="T67" fmla="*/ 363 h 925"/>
                <a:gd name="T68" fmla="*/ 729 w 861"/>
                <a:gd name="T69" fmla="*/ 401 h 925"/>
                <a:gd name="T70" fmla="*/ 682 w 861"/>
                <a:gd name="T71" fmla="*/ 443 h 925"/>
                <a:gd name="T72" fmla="*/ 628 w 861"/>
                <a:gd name="T73" fmla="*/ 488 h 925"/>
                <a:gd name="T74" fmla="*/ 538 w 861"/>
                <a:gd name="T75" fmla="*/ 559 h 925"/>
                <a:gd name="T76" fmla="*/ 405 w 861"/>
                <a:gd name="T77" fmla="*/ 656 h 925"/>
                <a:gd name="T78" fmla="*/ 272 w 861"/>
                <a:gd name="T79" fmla="*/ 748 h 925"/>
                <a:gd name="T80" fmla="*/ 153 w 861"/>
                <a:gd name="T81" fmla="*/ 827 h 925"/>
                <a:gd name="T82" fmla="*/ 60 w 861"/>
                <a:gd name="T83" fmla="*/ 888 h 925"/>
                <a:gd name="T84" fmla="*/ 7 w 861"/>
                <a:gd name="T85" fmla="*/ 921 h 925"/>
                <a:gd name="T86" fmla="*/ 220 w 861"/>
                <a:gd name="T87" fmla="*/ 265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61" h="925">
                  <a:moveTo>
                    <a:pt x="261" y="24"/>
                  </a:moveTo>
                  <a:lnTo>
                    <a:pt x="281" y="16"/>
                  </a:lnTo>
                  <a:lnTo>
                    <a:pt x="303" y="9"/>
                  </a:lnTo>
                  <a:lnTo>
                    <a:pt x="326" y="5"/>
                  </a:lnTo>
                  <a:lnTo>
                    <a:pt x="349" y="2"/>
                  </a:lnTo>
                  <a:lnTo>
                    <a:pt x="373" y="0"/>
                  </a:lnTo>
                  <a:lnTo>
                    <a:pt x="397" y="0"/>
                  </a:lnTo>
                  <a:lnTo>
                    <a:pt x="422" y="2"/>
                  </a:lnTo>
                  <a:lnTo>
                    <a:pt x="447" y="4"/>
                  </a:lnTo>
                  <a:lnTo>
                    <a:pt x="471" y="8"/>
                  </a:lnTo>
                  <a:lnTo>
                    <a:pt x="497" y="13"/>
                  </a:lnTo>
                  <a:lnTo>
                    <a:pt x="522" y="18"/>
                  </a:lnTo>
                  <a:lnTo>
                    <a:pt x="547" y="25"/>
                  </a:lnTo>
                  <a:lnTo>
                    <a:pt x="571" y="32"/>
                  </a:lnTo>
                  <a:lnTo>
                    <a:pt x="596" y="40"/>
                  </a:lnTo>
                  <a:lnTo>
                    <a:pt x="619" y="49"/>
                  </a:lnTo>
                  <a:lnTo>
                    <a:pt x="643" y="57"/>
                  </a:lnTo>
                  <a:lnTo>
                    <a:pt x="688" y="75"/>
                  </a:lnTo>
                  <a:lnTo>
                    <a:pt x="728" y="94"/>
                  </a:lnTo>
                  <a:lnTo>
                    <a:pt x="766" y="112"/>
                  </a:lnTo>
                  <a:lnTo>
                    <a:pt x="798" y="128"/>
                  </a:lnTo>
                  <a:lnTo>
                    <a:pt x="844" y="155"/>
                  </a:lnTo>
                  <a:lnTo>
                    <a:pt x="861" y="165"/>
                  </a:lnTo>
                  <a:lnTo>
                    <a:pt x="855" y="162"/>
                  </a:lnTo>
                  <a:lnTo>
                    <a:pt x="835" y="158"/>
                  </a:lnTo>
                  <a:lnTo>
                    <a:pt x="820" y="156"/>
                  </a:lnTo>
                  <a:lnTo>
                    <a:pt x="803" y="154"/>
                  </a:lnTo>
                  <a:lnTo>
                    <a:pt x="782" y="154"/>
                  </a:lnTo>
                  <a:lnTo>
                    <a:pt x="758" y="155"/>
                  </a:lnTo>
                  <a:lnTo>
                    <a:pt x="731" y="158"/>
                  </a:lnTo>
                  <a:lnTo>
                    <a:pt x="702" y="163"/>
                  </a:lnTo>
                  <a:lnTo>
                    <a:pt x="685" y="166"/>
                  </a:lnTo>
                  <a:lnTo>
                    <a:pt x="668" y="171"/>
                  </a:lnTo>
                  <a:lnTo>
                    <a:pt x="651" y="176"/>
                  </a:lnTo>
                  <a:lnTo>
                    <a:pt x="632" y="181"/>
                  </a:lnTo>
                  <a:lnTo>
                    <a:pt x="613" y="188"/>
                  </a:lnTo>
                  <a:lnTo>
                    <a:pt x="594" y="197"/>
                  </a:lnTo>
                  <a:lnTo>
                    <a:pt x="573" y="205"/>
                  </a:lnTo>
                  <a:lnTo>
                    <a:pt x="552" y="215"/>
                  </a:lnTo>
                  <a:lnTo>
                    <a:pt x="531" y="225"/>
                  </a:lnTo>
                  <a:lnTo>
                    <a:pt x="508" y="237"/>
                  </a:lnTo>
                  <a:lnTo>
                    <a:pt x="485" y="251"/>
                  </a:lnTo>
                  <a:lnTo>
                    <a:pt x="460" y="265"/>
                  </a:lnTo>
                  <a:lnTo>
                    <a:pt x="438" y="279"/>
                  </a:lnTo>
                  <a:lnTo>
                    <a:pt x="421" y="292"/>
                  </a:lnTo>
                  <a:lnTo>
                    <a:pt x="408" y="304"/>
                  </a:lnTo>
                  <a:lnTo>
                    <a:pt x="399" y="314"/>
                  </a:lnTo>
                  <a:lnTo>
                    <a:pt x="394" y="324"/>
                  </a:lnTo>
                  <a:lnTo>
                    <a:pt x="393" y="332"/>
                  </a:lnTo>
                  <a:lnTo>
                    <a:pt x="395" y="339"/>
                  </a:lnTo>
                  <a:lnTo>
                    <a:pt x="400" y="345"/>
                  </a:lnTo>
                  <a:lnTo>
                    <a:pt x="408" y="350"/>
                  </a:lnTo>
                  <a:lnTo>
                    <a:pt x="420" y="355"/>
                  </a:lnTo>
                  <a:lnTo>
                    <a:pt x="432" y="358"/>
                  </a:lnTo>
                  <a:lnTo>
                    <a:pt x="447" y="361"/>
                  </a:lnTo>
                  <a:lnTo>
                    <a:pt x="464" y="363"/>
                  </a:lnTo>
                  <a:lnTo>
                    <a:pt x="483" y="364"/>
                  </a:lnTo>
                  <a:lnTo>
                    <a:pt x="502" y="365"/>
                  </a:lnTo>
                  <a:lnTo>
                    <a:pt x="522" y="365"/>
                  </a:lnTo>
                  <a:lnTo>
                    <a:pt x="566" y="364"/>
                  </a:lnTo>
                  <a:lnTo>
                    <a:pt x="611" y="362"/>
                  </a:lnTo>
                  <a:lnTo>
                    <a:pt x="654" y="359"/>
                  </a:lnTo>
                  <a:lnTo>
                    <a:pt x="694" y="355"/>
                  </a:lnTo>
                  <a:lnTo>
                    <a:pt x="728" y="351"/>
                  </a:lnTo>
                  <a:lnTo>
                    <a:pt x="756" y="348"/>
                  </a:lnTo>
                  <a:lnTo>
                    <a:pt x="774" y="346"/>
                  </a:lnTo>
                  <a:lnTo>
                    <a:pt x="780" y="345"/>
                  </a:lnTo>
                  <a:lnTo>
                    <a:pt x="766" y="363"/>
                  </a:lnTo>
                  <a:lnTo>
                    <a:pt x="749" y="381"/>
                  </a:lnTo>
                  <a:lnTo>
                    <a:pt x="729" y="401"/>
                  </a:lnTo>
                  <a:lnTo>
                    <a:pt x="707" y="422"/>
                  </a:lnTo>
                  <a:lnTo>
                    <a:pt x="682" y="443"/>
                  </a:lnTo>
                  <a:lnTo>
                    <a:pt x="657" y="466"/>
                  </a:lnTo>
                  <a:lnTo>
                    <a:pt x="628" y="488"/>
                  </a:lnTo>
                  <a:lnTo>
                    <a:pt x="600" y="511"/>
                  </a:lnTo>
                  <a:lnTo>
                    <a:pt x="538" y="559"/>
                  </a:lnTo>
                  <a:lnTo>
                    <a:pt x="472" y="608"/>
                  </a:lnTo>
                  <a:lnTo>
                    <a:pt x="405" y="656"/>
                  </a:lnTo>
                  <a:lnTo>
                    <a:pt x="338" y="703"/>
                  </a:lnTo>
                  <a:lnTo>
                    <a:pt x="272" y="748"/>
                  </a:lnTo>
                  <a:lnTo>
                    <a:pt x="210" y="790"/>
                  </a:lnTo>
                  <a:lnTo>
                    <a:pt x="153" y="827"/>
                  </a:lnTo>
                  <a:lnTo>
                    <a:pt x="103" y="860"/>
                  </a:lnTo>
                  <a:lnTo>
                    <a:pt x="60" y="888"/>
                  </a:lnTo>
                  <a:lnTo>
                    <a:pt x="27" y="908"/>
                  </a:lnTo>
                  <a:lnTo>
                    <a:pt x="7" y="921"/>
                  </a:lnTo>
                  <a:lnTo>
                    <a:pt x="0" y="925"/>
                  </a:lnTo>
                  <a:lnTo>
                    <a:pt x="220" y="265"/>
                  </a:lnTo>
                  <a:lnTo>
                    <a:pt x="261" y="24"/>
                  </a:lnTo>
                  <a:close/>
                </a:path>
              </a:pathLst>
            </a:custGeom>
            <a:solidFill>
              <a:srgbClr val="009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100"/>
            <p:cNvSpPr>
              <a:spLocks/>
            </p:cNvSpPr>
            <p:nvPr/>
          </p:nvSpPr>
          <p:spPr bwMode="auto">
            <a:xfrm>
              <a:off x="3265488" y="4216401"/>
              <a:ext cx="33338" cy="36513"/>
            </a:xfrm>
            <a:custGeom>
              <a:avLst/>
              <a:gdLst>
                <a:gd name="T0" fmla="*/ 58 w 316"/>
                <a:gd name="T1" fmla="*/ 151 h 348"/>
                <a:gd name="T2" fmla="*/ 91 w 316"/>
                <a:gd name="T3" fmla="*/ 106 h 348"/>
                <a:gd name="T4" fmla="*/ 122 w 316"/>
                <a:gd name="T5" fmla="*/ 68 h 348"/>
                <a:gd name="T6" fmla="*/ 150 w 316"/>
                <a:gd name="T7" fmla="*/ 41 h 348"/>
                <a:gd name="T8" fmla="*/ 170 w 316"/>
                <a:gd name="T9" fmla="*/ 25 h 348"/>
                <a:gd name="T10" fmla="*/ 190 w 316"/>
                <a:gd name="T11" fmla="*/ 13 h 348"/>
                <a:gd name="T12" fmla="*/ 210 w 316"/>
                <a:gd name="T13" fmla="*/ 5 h 348"/>
                <a:gd name="T14" fmla="*/ 229 w 316"/>
                <a:gd name="T15" fmla="*/ 0 h 348"/>
                <a:gd name="T16" fmla="*/ 249 w 316"/>
                <a:gd name="T17" fmla="*/ 4 h 348"/>
                <a:gd name="T18" fmla="*/ 267 w 316"/>
                <a:gd name="T19" fmla="*/ 13 h 348"/>
                <a:gd name="T20" fmla="*/ 283 w 316"/>
                <a:gd name="T21" fmla="*/ 30 h 348"/>
                <a:gd name="T22" fmla="*/ 298 w 316"/>
                <a:gd name="T23" fmla="*/ 55 h 348"/>
                <a:gd name="T24" fmla="*/ 308 w 316"/>
                <a:gd name="T25" fmla="*/ 81 h 348"/>
                <a:gd name="T26" fmla="*/ 314 w 316"/>
                <a:gd name="T27" fmla="*/ 107 h 348"/>
                <a:gd name="T28" fmla="*/ 316 w 316"/>
                <a:gd name="T29" fmla="*/ 133 h 348"/>
                <a:gd name="T30" fmla="*/ 314 w 316"/>
                <a:gd name="T31" fmla="*/ 157 h 348"/>
                <a:gd name="T32" fmla="*/ 310 w 316"/>
                <a:gd name="T33" fmla="*/ 181 h 348"/>
                <a:gd name="T34" fmla="*/ 300 w 316"/>
                <a:gd name="T35" fmla="*/ 214 h 348"/>
                <a:gd name="T36" fmla="*/ 281 w 316"/>
                <a:gd name="T37" fmla="*/ 253 h 348"/>
                <a:gd name="T38" fmla="*/ 261 w 316"/>
                <a:gd name="T39" fmla="*/ 286 h 348"/>
                <a:gd name="T40" fmla="*/ 236 w 316"/>
                <a:gd name="T41" fmla="*/ 316 h 348"/>
                <a:gd name="T42" fmla="*/ 216 w 316"/>
                <a:gd name="T43" fmla="*/ 327 h 348"/>
                <a:gd name="T44" fmla="*/ 153 w 316"/>
                <a:gd name="T45" fmla="*/ 342 h 348"/>
                <a:gd name="T46" fmla="*/ 113 w 316"/>
                <a:gd name="T47" fmla="*/ 347 h 348"/>
                <a:gd name="T48" fmla="*/ 87 w 316"/>
                <a:gd name="T49" fmla="*/ 348 h 348"/>
                <a:gd name="T50" fmla="*/ 61 w 316"/>
                <a:gd name="T51" fmla="*/ 346 h 348"/>
                <a:gd name="T52" fmla="*/ 39 w 316"/>
                <a:gd name="T53" fmla="*/ 341 h 348"/>
                <a:gd name="T54" fmla="*/ 19 w 316"/>
                <a:gd name="T55" fmla="*/ 331 h 348"/>
                <a:gd name="T56" fmla="*/ 7 w 316"/>
                <a:gd name="T57" fmla="*/ 315 h 348"/>
                <a:gd name="T58" fmla="*/ 1 w 316"/>
                <a:gd name="T59" fmla="*/ 294 h 348"/>
                <a:gd name="T60" fmla="*/ 2 w 316"/>
                <a:gd name="T61" fmla="*/ 266 h 348"/>
                <a:gd name="T62" fmla="*/ 13 w 316"/>
                <a:gd name="T63" fmla="*/ 231 h 348"/>
                <a:gd name="T64" fmla="*/ 36 w 316"/>
                <a:gd name="T65" fmla="*/ 187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6" h="348">
                  <a:moveTo>
                    <a:pt x="51" y="163"/>
                  </a:moveTo>
                  <a:lnTo>
                    <a:pt x="58" y="151"/>
                  </a:lnTo>
                  <a:lnTo>
                    <a:pt x="77" y="124"/>
                  </a:lnTo>
                  <a:lnTo>
                    <a:pt x="91" y="106"/>
                  </a:lnTo>
                  <a:lnTo>
                    <a:pt x="106" y="87"/>
                  </a:lnTo>
                  <a:lnTo>
                    <a:pt x="122" y="68"/>
                  </a:lnTo>
                  <a:lnTo>
                    <a:pt x="141" y="49"/>
                  </a:lnTo>
                  <a:lnTo>
                    <a:pt x="150" y="41"/>
                  </a:lnTo>
                  <a:lnTo>
                    <a:pt x="160" y="33"/>
                  </a:lnTo>
                  <a:lnTo>
                    <a:pt x="170" y="25"/>
                  </a:lnTo>
                  <a:lnTo>
                    <a:pt x="179" y="19"/>
                  </a:lnTo>
                  <a:lnTo>
                    <a:pt x="190" y="13"/>
                  </a:lnTo>
                  <a:lnTo>
                    <a:pt x="200" y="8"/>
                  </a:lnTo>
                  <a:lnTo>
                    <a:pt x="210" y="5"/>
                  </a:lnTo>
                  <a:lnTo>
                    <a:pt x="220" y="1"/>
                  </a:lnTo>
                  <a:lnTo>
                    <a:pt x="229" y="0"/>
                  </a:lnTo>
                  <a:lnTo>
                    <a:pt x="240" y="1"/>
                  </a:lnTo>
                  <a:lnTo>
                    <a:pt x="249" y="4"/>
                  </a:lnTo>
                  <a:lnTo>
                    <a:pt x="258" y="7"/>
                  </a:lnTo>
                  <a:lnTo>
                    <a:pt x="267" y="13"/>
                  </a:lnTo>
                  <a:lnTo>
                    <a:pt x="275" y="21"/>
                  </a:lnTo>
                  <a:lnTo>
                    <a:pt x="283" y="30"/>
                  </a:lnTo>
                  <a:lnTo>
                    <a:pt x="291" y="42"/>
                  </a:lnTo>
                  <a:lnTo>
                    <a:pt x="298" y="55"/>
                  </a:lnTo>
                  <a:lnTo>
                    <a:pt x="304" y="69"/>
                  </a:lnTo>
                  <a:lnTo>
                    <a:pt x="308" y="81"/>
                  </a:lnTo>
                  <a:lnTo>
                    <a:pt x="312" y="94"/>
                  </a:lnTo>
                  <a:lnTo>
                    <a:pt x="314" y="107"/>
                  </a:lnTo>
                  <a:lnTo>
                    <a:pt x="315" y="120"/>
                  </a:lnTo>
                  <a:lnTo>
                    <a:pt x="316" y="133"/>
                  </a:lnTo>
                  <a:lnTo>
                    <a:pt x="315" y="145"/>
                  </a:lnTo>
                  <a:lnTo>
                    <a:pt x="314" y="157"/>
                  </a:lnTo>
                  <a:lnTo>
                    <a:pt x="313" y="170"/>
                  </a:lnTo>
                  <a:lnTo>
                    <a:pt x="310" y="181"/>
                  </a:lnTo>
                  <a:lnTo>
                    <a:pt x="307" y="192"/>
                  </a:lnTo>
                  <a:lnTo>
                    <a:pt x="300" y="214"/>
                  </a:lnTo>
                  <a:lnTo>
                    <a:pt x="291" y="235"/>
                  </a:lnTo>
                  <a:lnTo>
                    <a:pt x="281" y="253"/>
                  </a:lnTo>
                  <a:lnTo>
                    <a:pt x="271" y="271"/>
                  </a:lnTo>
                  <a:lnTo>
                    <a:pt x="261" y="286"/>
                  </a:lnTo>
                  <a:lnTo>
                    <a:pt x="252" y="298"/>
                  </a:lnTo>
                  <a:lnTo>
                    <a:pt x="236" y="316"/>
                  </a:lnTo>
                  <a:lnTo>
                    <a:pt x="231" y="323"/>
                  </a:lnTo>
                  <a:lnTo>
                    <a:pt x="216" y="327"/>
                  </a:lnTo>
                  <a:lnTo>
                    <a:pt x="177" y="337"/>
                  </a:lnTo>
                  <a:lnTo>
                    <a:pt x="153" y="342"/>
                  </a:lnTo>
                  <a:lnTo>
                    <a:pt x="126" y="346"/>
                  </a:lnTo>
                  <a:lnTo>
                    <a:pt x="113" y="347"/>
                  </a:lnTo>
                  <a:lnTo>
                    <a:pt x="100" y="348"/>
                  </a:lnTo>
                  <a:lnTo>
                    <a:pt x="87" y="348"/>
                  </a:lnTo>
                  <a:lnTo>
                    <a:pt x="73" y="347"/>
                  </a:lnTo>
                  <a:lnTo>
                    <a:pt x="61" y="346"/>
                  </a:lnTo>
                  <a:lnTo>
                    <a:pt x="49" y="344"/>
                  </a:lnTo>
                  <a:lnTo>
                    <a:pt x="39" y="341"/>
                  </a:lnTo>
                  <a:lnTo>
                    <a:pt x="29" y="336"/>
                  </a:lnTo>
                  <a:lnTo>
                    <a:pt x="19" y="331"/>
                  </a:lnTo>
                  <a:lnTo>
                    <a:pt x="12" y="324"/>
                  </a:lnTo>
                  <a:lnTo>
                    <a:pt x="7" y="315"/>
                  </a:lnTo>
                  <a:lnTo>
                    <a:pt x="3" y="305"/>
                  </a:lnTo>
                  <a:lnTo>
                    <a:pt x="1" y="294"/>
                  </a:lnTo>
                  <a:lnTo>
                    <a:pt x="0" y="281"/>
                  </a:lnTo>
                  <a:lnTo>
                    <a:pt x="2" y="266"/>
                  </a:lnTo>
                  <a:lnTo>
                    <a:pt x="7" y="250"/>
                  </a:lnTo>
                  <a:lnTo>
                    <a:pt x="13" y="231"/>
                  </a:lnTo>
                  <a:lnTo>
                    <a:pt x="23" y="210"/>
                  </a:lnTo>
                  <a:lnTo>
                    <a:pt x="36" y="187"/>
                  </a:lnTo>
                  <a:lnTo>
                    <a:pt x="51" y="163"/>
                  </a:lnTo>
                  <a:close/>
                </a:path>
              </a:pathLst>
            </a:custGeom>
            <a:solidFill>
              <a:srgbClr val="009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01"/>
            <p:cNvSpPr>
              <a:spLocks/>
            </p:cNvSpPr>
            <p:nvPr/>
          </p:nvSpPr>
          <p:spPr bwMode="auto">
            <a:xfrm>
              <a:off x="3101975" y="4129088"/>
              <a:ext cx="69850" cy="98425"/>
            </a:xfrm>
            <a:custGeom>
              <a:avLst/>
              <a:gdLst>
                <a:gd name="T0" fmla="*/ 171 w 665"/>
                <a:gd name="T1" fmla="*/ 926 h 927"/>
                <a:gd name="T2" fmla="*/ 133 w 665"/>
                <a:gd name="T3" fmla="*/ 927 h 927"/>
                <a:gd name="T4" fmla="*/ 96 w 665"/>
                <a:gd name="T5" fmla="*/ 923 h 927"/>
                <a:gd name="T6" fmla="*/ 76 w 665"/>
                <a:gd name="T7" fmla="*/ 917 h 927"/>
                <a:gd name="T8" fmla="*/ 56 w 665"/>
                <a:gd name="T9" fmla="*/ 909 h 927"/>
                <a:gd name="T10" fmla="*/ 39 w 665"/>
                <a:gd name="T11" fmla="*/ 897 h 927"/>
                <a:gd name="T12" fmla="*/ 24 w 665"/>
                <a:gd name="T13" fmla="*/ 881 h 927"/>
                <a:gd name="T14" fmla="*/ 11 w 665"/>
                <a:gd name="T15" fmla="*/ 859 h 927"/>
                <a:gd name="T16" fmla="*/ 3 w 665"/>
                <a:gd name="T17" fmla="*/ 834 h 927"/>
                <a:gd name="T18" fmla="*/ 0 w 665"/>
                <a:gd name="T19" fmla="*/ 801 h 927"/>
                <a:gd name="T20" fmla="*/ 3 w 665"/>
                <a:gd name="T21" fmla="*/ 763 h 927"/>
                <a:gd name="T22" fmla="*/ 13 w 665"/>
                <a:gd name="T23" fmla="*/ 718 h 927"/>
                <a:gd name="T24" fmla="*/ 32 w 665"/>
                <a:gd name="T25" fmla="*/ 665 h 927"/>
                <a:gd name="T26" fmla="*/ 57 w 665"/>
                <a:gd name="T27" fmla="*/ 609 h 927"/>
                <a:gd name="T28" fmla="*/ 88 w 665"/>
                <a:gd name="T29" fmla="*/ 552 h 927"/>
                <a:gd name="T30" fmla="*/ 122 w 665"/>
                <a:gd name="T31" fmla="*/ 495 h 927"/>
                <a:gd name="T32" fmla="*/ 160 w 665"/>
                <a:gd name="T33" fmla="*/ 439 h 927"/>
                <a:gd name="T34" fmla="*/ 201 w 665"/>
                <a:gd name="T35" fmla="*/ 384 h 927"/>
                <a:gd name="T36" fmla="*/ 243 w 665"/>
                <a:gd name="T37" fmla="*/ 331 h 927"/>
                <a:gd name="T38" fmla="*/ 327 w 665"/>
                <a:gd name="T39" fmla="*/ 232 h 927"/>
                <a:gd name="T40" fmla="*/ 406 w 665"/>
                <a:gd name="T41" fmla="*/ 149 h 927"/>
                <a:gd name="T42" fmla="*/ 471 w 665"/>
                <a:gd name="T43" fmla="*/ 83 h 927"/>
                <a:gd name="T44" fmla="*/ 532 w 665"/>
                <a:gd name="T45" fmla="*/ 24 h 927"/>
                <a:gd name="T46" fmla="*/ 560 w 665"/>
                <a:gd name="T47" fmla="*/ 12 h 927"/>
                <a:gd name="T48" fmla="*/ 586 w 665"/>
                <a:gd name="T49" fmla="*/ 4 h 927"/>
                <a:gd name="T50" fmla="*/ 615 w 665"/>
                <a:gd name="T51" fmla="*/ 0 h 927"/>
                <a:gd name="T52" fmla="*/ 629 w 665"/>
                <a:gd name="T53" fmla="*/ 1 h 927"/>
                <a:gd name="T54" fmla="*/ 641 w 665"/>
                <a:gd name="T55" fmla="*/ 5 h 927"/>
                <a:gd name="T56" fmla="*/ 651 w 665"/>
                <a:gd name="T57" fmla="*/ 13 h 927"/>
                <a:gd name="T58" fmla="*/ 660 w 665"/>
                <a:gd name="T59" fmla="*/ 24 h 927"/>
                <a:gd name="T60" fmla="*/ 664 w 665"/>
                <a:gd name="T61" fmla="*/ 42 h 927"/>
                <a:gd name="T62" fmla="*/ 665 w 665"/>
                <a:gd name="T63" fmla="*/ 63 h 927"/>
                <a:gd name="T64" fmla="*/ 662 w 665"/>
                <a:gd name="T65" fmla="*/ 91 h 927"/>
                <a:gd name="T66" fmla="*/ 652 w 665"/>
                <a:gd name="T67" fmla="*/ 125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65" h="927">
                  <a:moveTo>
                    <a:pt x="652" y="125"/>
                  </a:moveTo>
                  <a:lnTo>
                    <a:pt x="171" y="926"/>
                  </a:lnTo>
                  <a:lnTo>
                    <a:pt x="161" y="927"/>
                  </a:lnTo>
                  <a:lnTo>
                    <a:pt x="133" y="927"/>
                  </a:lnTo>
                  <a:lnTo>
                    <a:pt x="115" y="926"/>
                  </a:lnTo>
                  <a:lnTo>
                    <a:pt x="96" y="923"/>
                  </a:lnTo>
                  <a:lnTo>
                    <a:pt x="86" y="920"/>
                  </a:lnTo>
                  <a:lnTo>
                    <a:pt x="76" y="917"/>
                  </a:lnTo>
                  <a:lnTo>
                    <a:pt x="66" y="913"/>
                  </a:lnTo>
                  <a:lnTo>
                    <a:pt x="56" y="909"/>
                  </a:lnTo>
                  <a:lnTo>
                    <a:pt x="47" y="903"/>
                  </a:lnTo>
                  <a:lnTo>
                    <a:pt x="39" y="897"/>
                  </a:lnTo>
                  <a:lnTo>
                    <a:pt x="31" y="889"/>
                  </a:lnTo>
                  <a:lnTo>
                    <a:pt x="24" y="881"/>
                  </a:lnTo>
                  <a:lnTo>
                    <a:pt x="16" y="870"/>
                  </a:lnTo>
                  <a:lnTo>
                    <a:pt x="11" y="859"/>
                  </a:lnTo>
                  <a:lnTo>
                    <a:pt x="6" y="847"/>
                  </a:lnTo>
                  <a:lnTo>
                    <a:pt x="3" y="834"/>
                  </a:lnTo>
                  <a:lnTo>
                    <a:pt x="1" y="818"/>
                  </a:lnTo>
                  <a:lnTo>
                    <a:pt x="0" y="801"/>
                  </a:lnTo>
                  <a:lnTo>
                    <a:pt x="1" y="784"/>
                  </a:lnTo>
                  <a:lnTo>
                    <a:pt x="3" y="763"/>
                  </a:lnTo>
                  <a:lnTo>
                    <a:pt x="7" y="742"/>
                  </a:lnTo>
                  <a:lnTo>
                    <a:pt x="13" y="718"/>
                  </a:lnTo>
                  <a:lnTo>
                    <a:pt x="22" y="693"/>
                  </a:lnTo>
                  <a:lnTo>
                    <a:pt x="32" y="665"/>
                  </a:lnTo>
                  <a:lnTo>
                    <a:pt x="44" y="638"/>
                  </a:lnTo>
                  <a:lnTo>
                    <a:pt x="57" y="609"/>
                  </a:lnTo>
                  <a:lnTo>
                    <a:pt x="72" y="581"/>
                  </a:lnTo>
                  <a:lnTo>
                    <a:pt x="88" y="552"/>
                  </a:lnTo>
                  <a:lnTo>
                    <a:pt x="104" y="524"/>
                  </a:lnTo>
                  <a:lnTo>
                    <a:pt x="122" y="495"/>
                  </a:lnTo>
                  <a:lnTo>
                    <a:pt x="141" y="467"/>
                  </a:lnTo>
                  <a:lnTo>
                    <a:pt x="160" y="439"/>
                  </a:lnTo>
                  <a:lnTo>
                    <a:pt x="181" y="412"/>
                  </a:lnTo>
                  <a:lnTo>
                    <a:pt x="201" y="384"/>
                  </a:lnTo>
                  <a:lnTo>
                    <a:pt x="222" y="358"/>
                  </a:lnTo>
                  <a:lnTo>
                    <a:pt x="243" y="331"/>
                  </a:lnTo>
                  <a:lnTo>
                    <a:pt x="286" y="280"/>
                  </a:lnTo>
                  <a:lnTo>
                    <a:pt x="327" y="232"/>
                  </a:lnTo>
                  <a:lnTo>
                    <a:pt x="368" y="189"/>
                  </a:lnTo>
                  <a:lnTo>
                    <a:pt x="406" y="149"/>
                  </a:lnTo>
                  <a:lnTo>
                    <a:pt x="440" y="113"/>
                  </a:lnTo>
                  <a:lnTo>
                    <a:pt x="471" y="83"/>
                  </a:lnTo>
                  <a:lnTo>
                    <a:pt x="516" y="40"/>
                  </a:lnTo>
                  <a:lnTo>
                    <a:pt x="532" y="24"/>
                  </a:lnTo>
                  <a:lnTo>
                    <a:pt x="540" y="21"/>
                  </a:lnTo>
                  <a:lnTo>
                    <a:pt x="560" y="12"/>
                  </a:lnTo>
                  <a:lnTo>
                    <a:pt x="572" y="8"/>
                  </a:lnTo>
                  <a:lnTo>
                    <a:pt x="586" y="4"/>
                  </a:lnTo>
                  <a:lnTo>
                    <a:pt x="600" y="1"/>
                  </a:lnTo>
                  <a:lnTo>
                    <a:pt x="615" y="0"/>
                  </a:lnTo>
                  <a:lnTo>
                    <a:pt x="622" y="0"/>
                  </a:lnTo>
                  <a:lnTo>
                    <a:pt x="629" y="1"/>
                  </a:lnTo>
                  <a:lnTo>
                    <a:pt x="635" y="3"/>
                  </a:lnTo>
                  <a:lnTo>
                    <a:pt x="641" y="5"/>
                  </a:lnTo>
                  <a:lnTo>
                    <a:pt x="646" y="9"/>
                  </a:lnTo>
                  <a:lnTo>
                    <a:pt x="651" y="13"/>
                  </a:lnTo>
                  <a:lnTo>
                    <a:pt x="655" y="18"/>
                  </a:lnTo>
                  <a:lnTo>
                    <a:pt x="660" y="24"/>
                  </a:lnTo>
                  <a:lnTo>
                    <a:pt x="662" y="33"/>
                  </a:lnTo>
                  <a:lnTo>
                    <a:pt x="664" y="42"/>
                  </a:lnTo>
                  <a:lnTo>
                    <a:pt x="665" y="52"/>
                  </a:lnTo>
                  <a:lnTo>
                    <a:pt x="665" y="63"/>
                  </a:lnTo>
                  <a:lnTo>
                    <a:pt x="664" y="76"/>
                  </a:lnTo>
                  <a:lnTo>
                    <a:pt x="662" y="91"/>
                  </a:lnTo>
                  <a:lnTo>
                    <a:pt x="657" y="107"/>
                  </a:lnTo>
                  <a:lnTo>
                    <a:pt x="652" y="125"/>
                  </a:lnTo>
                  <a:close/>
                </a:path>
              </a:pathLst>
            </a:custGeom>
            <a:solidFill>
              <a:srgbClr val="009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102"/>
            <p:cNvSpPr>
              <a:spLocks/>
            </p:cNvSpPr>
            <p:nvPr/>
          </p:nvSpPr>
          <p:spPr bwMode="auto">
            <a:xfrm>
              <a:off x="2497138" y="4322763"/>
              <a:ext cx="58738" cy="30163"/>
            </a:xfrm>
            <a:custGeom>
              <a:avLst/>
              <a:gdLst>
                <a:gd name="T0" fmla="*/ 556 w 561"/>
                <a:gd name="T1" fmla="*/ 270 h 282"/>
                <a:gd name="T2" fmla="*/ 531 w 561"/>
                <a:gd name="T3" fmla="*/ 220 h 282"/>
                <a:gd name="T4" fmla="*/ 502 w 561"/>
                <a:gd name="T5" fmla="*/ 175 h 282"/>
                <a:gd name="T6" fmla="*/ 473 w 561"/>
                <a:gd name="T7" fmla="*/ 137 h 282"/>
                <a:gd name="T8" fmla="*/ 451 w 561"/>
                <a:gd name="T9" fmla="*/ 111 h 282"/>
                <a:gd name="T10" fmla="*/ 425 w 561"/>
                <a:gd name="T11" fmla="*/ 87 h 282"/>
                <a:gd name="T12" fmla="*/ 398 w 561"/>
                <a:gd name="T13" fmla="*/ 64 h 282"/>
                <a:gd name="T14" fmla="*/ 368 w 561"/>
                <a:gd name="T15" fmla="*/ 44 h 282"/>
                <a:gd name="T16" fmla="*/ 335 w 561"/>
                <a:gd name="T17" fmla="*/ 27 h 282"/>
                <a:gd name="T18" fmla="*/ 299 w 561"/>
                <a:gd name="T19" fmla="*/ 14 h 282"/>
                <a:gd name="T20" fmla="*/ 261 w 561"/>
                <a:gd name="T21" fmla="*/ 4 h 282"/>
                <a:gd name="T22" fmla="*/ 220 w 561"/>
                <a:gd name="T23" fmla="*/ 0 h 282"/>
                <a:gd name="T24" fmla="*/ 184 w 561"/>
                <a:gd name="T25" fmla="*/ 2 h 282"/>
                <a:gd name="T26" fmla="*/ 151 w 561"/>
                <a:gd name="T27" fmla="*/ 9 h 282"/>
                <a:gd name="T28" fmla="*/ 123 w 561"/>
                <a:gd name="T29" fmla="*/ 21 h 282"/>
                <a:gd name="T30" fmla="*/ 98 w 561"/>
                <a:gd name="T31" fmla="*/ 35 h 282"/>
                <a:gd name="T32" fmla="*/ 77 w 561"/>
                <a:gd name="T33" fmla="*/ 53 h 282"/>
                <a:gd name="T34" fmla="*/ 59 w 561"/>
                <a:gd name="T35" fmla="*/ 73 h 282"/>
                <a:gd name="T36" fmla="*/ 44 w 561"/>
                <a:gd name="T37" fmla="*/ 93 h 282"/>
                <a:gd name="T38" fmla="*/ 27 w 561"/>
                <a:gd name="T39" fmla="*/ 126 h 282"/>
                <a:gd name="T40" fmla="*/ 11 w 561"/>
                <a:gd name="T41" fmla="*/ 166 h 282"/>
                <a:gd name="T42" fmla="*/ 1 w 561"/>
                <a:gd name="T43" fmla="*/ 211 h 282"/>
                <a:gd name="T44" fmla="*/ 15 w 561"/>
                <a:gd name="T45" fmla="*/ 217 h 282"/>
                <a:gd name="T46" fmla="*/ 82 w 561"/>
                <a:gd name="T47" fmla="*/ 200 h 282"/>
                <a:gd name="T48" fmla="*/ 150 w 561"/>
                <a:gd name="T49" fmla="*/ 188 h 282"/>
                <a:gd name="T50" fmla="*/ 211 w 561"/>
                <a:gd name="T51" fmla="*/ 183 h 282"/>
                <a:gd name="T52" fmla="*/ 255 w 561"/>
                <a:gd name="T53" fmla="*/ 183 h 282"/>
                <a:gd name="T54" fmla="*/ 301 w 561"/>
                <a:gd name="T55" fmla="*/ 186 h 282"/>
                <a:gd name="T56" fmla="*/ 348 w 561"/>
                <a:gd name="T57" fmla="*/ 192 h 282"/>
                <a:gd name="T58" fmla="*/ 396 w 561"/>
                <a:gd name="T59" fmla="*/ 202 h 282"/>
                <a:gd name="T60" fmla="*/ 444 w 561"/>
                <a:gd name="T61" fmla="*/ 217 h 282"/>
                <a:gd name="T62" fmla="*/ 491 w 561"/>
                <a:gd name="T63" fmla="*/ 239 h 282"/>
                <a:gd name="T64" fmla="*/ 538 w 561"/>
                <a:gd name="T65" fmla="*/ 26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1" h="282">
                  <a:moveTo>
                    <a:pt x="561" y="282"/>
                  </a:moveTo>
                  <a:lnTo>
                    <a:pt x="556" y="270"/>
                  </a:lnTo>
                  <a:lnTo>
                    <a:pt x="541" y="241"/>
                  </a:lnTo>
                  <a:lnTo>
                    <a:pt x="531" y="220"/>
                  </a:lnTo>
                  <a:lnTo>
                    <a:pt x="518" y="198"/>
                  </a:lnTo>
                  <a:lnTo>
                    <a:pt x="502" y="175"/>
                  </a:lnTo>
                  <a:lnTo>
                    <a:pt x="483" y="149"/>
                  </a:lnTo>
                  <a:lnTo>
                    <a:pt x="473" y="137"/>
                  </a:lnTo>
                  <a:lnTo>
                    <a:pt x="462" y="124"/>
                  </a:lnTo>
                  <a:lnTo>
                    <a:pt x="451" y="111"/>
                  </a:lnTo>
                  <a:lnTo>
                    <a:pt x="438" y="99"/>
                  </a:lnTo>
                  <a:lnTo>
                    <a:pt x="425" y="87"/>
                  </a:lnTo>
                  <a:lnTo>
                    <a:pt x="412" y="76"/>
                  </a:lnTo>
                  <a:lnTo>
                    <a:pt x="398" y="64"/>
                  </a:lnTo>
                  <a:lnTo>
                    <a:pt x="383" y="53"/>
                  </a:lnTo>
                  <a:lnTo>
                    <a:pt x="368" y="44"/>
                  </a:lnTo>
                  <a:lnTo>
                    <a:pt x="352" y="35"/>
                  </a:lnTo>
                  <a:lnTo>
                    <a:pt x="335" y="27"/>
                  </a:lnTo>
                  <a:lnTo>
                    <a:pt x="317" y="20"/>
                  </a:lnTo>
                  <a:lnTo>
                    <a:pt x="299" y="14"/>
                  </a:lnTo>
                  <a:lnTo>
                    <a:pt x="280" y="8"/>
                  </a:lnTo>
                  <a:lnTo>
                    <a:pt x="261" y="4"/>
                  </a:lnTo>
                  <a:lnTo>
                    <a:pt x="241" y="1"/>
                  </a:lnTo>
                  <a:lnTo>
                    <a:pt x="220" y="0"/>
                  </a:lnTo>
                  <a:lnTo>
                    <a:pt x="201" y="0"/>
                  </a:lnTo>
                  <a:lnTo>
                    <a:pt x="184" y="2"/>
                  </a:lnTo>
                  <a:lnTo>
                    <a:pt x="166" y="5"/>
                  </a:lnTo>
                  <a:lnTo>
                    <a:pt x="151" y="9"/>
                  </a:lnTo>
                  <a:lnTo>
                    <a:pt x="137" y="15"/>
                  </a:lnTo>
                  <a:lnTo>
                    <a:pt x="123" y="21"/>
                  </a:lnTo>
                  <a:lnTo>
                    <a:pt x="110" y="28"/>
                  </a:lnTo>
                  <a:lnTo>
                    <a:pt x="98" y="35"/>
                  </a:lnTo>
                  <a:lnTo>
                    <a:pt x="87" y="44"/>
                  </a:lnTo>
                  <a:lnTo>
                    <a:pt x="77" y="53"/>
                  </a:lnTo>
                  <a:lnTo>
                    <a:pt x="68" y="62"/>
                  </a:lnTo>
                  <a:lnTo>
                    <a:pt x="59" y="73"/>
                  </a:lnTo>
                  <a:lnTo>
                    <a:pt x="51" y="83"/>
                  </a:lnTo>
                  <a:lnTo>
                    <a:pt x="44" y="93"/>
                  </a:lnTo>
                  <a:lnTo>
                    <a:pt x="38" y="104"/>
                  </a:lnTo>
                  <a:lnTo>
                    <a:pt x="27" y="126"/>
                  </a:lnTo>
                  <a:lnTo>
                    <a:pt x="18" y="147"/>
                  </a:lnTo>
                  <a:lnTo>
                    <a:pt x="11" y="166"/>
                  </a:lnTo>
                  <a:lnTo>
                    <a:pt x="6" y="185"/>
                  </a:lnTo>
                  <a:lnTo>
                    <a:pt x="1" y="211"/>
                  </a:lnTo>
                  <a:lnTo>
                    <a:pt x="0" y="221"/>
                  </a:lnTo>
                  <a:lnTo>
                    <a:pt x="15" y="217"/>
                  </a:lnTo>
                  <a:lnTo>
                    <a:pt x="54" y="206"/>
                  </a:lnTo>
                  <a:lnTo>
                    <a:pt x="82" y="200"/>
                  </a:lnTo>
                  <a:lnTo>
                    <a:pt x="114" y="193"/>
                  </a:lnTo>
                  <a:lnTo>
                    <a:pt x="150" y="188"/>
                  </a:lnTo>
                  <a:lnTo>
                    <a:pt x="191" y="185"/>
                  </a:lnTo>
                  <a:lnTo>
                    <a:pt x="211" y="183"/>
                  </a:lnTo>
                  <a:lnTo>
                    <a:pt x="233" y="183"/>
                  </a:lnTo>
                  <a:lnTo>
                    <a:pt x="255" y="183"/>
                  </a:lnTo>
                  <a:lnTo>
                    <a:pt x="277" y="184"/>
                  </a:lnTo>
                  <a:lnTo>
                    <a:pt x="301" y="186"/>
                  </a:lnTo>
                  <a:lnTo>
                    <a:pt x="324" y="188"/>
                  </a:lnTo>
                  <a:lnTo>
                    <a:pt x="348" y="192"/>
                  </a:lnTo>
                  <a:lnTo>
                    <a:pt x="372" y="196"/>
                  </a:lnTo>
                  <a:lnTo>
                    <a:pt x="396" y="202"/>
                  </a:lnTo>
                  <a:lnTo>
                    <a:pt x="420" y="209"/>
                  </a:lnTo>
                  <a:lnTo>
                    <a:pt x="444" y="217"/>
                  </a:lnTo>
                  <a:lnTo>
                    <a:pt x="468" y="228"/>
                  </a:lnTo>
                  <a:lnTo>
                    <a:pt x="491" y="239"/>
                  </a:lnTo>
                  <a:lnTo>
                    <a:pt x="515" y="251"/>
                  </a:lnTo>
                  <a:lnTo>
                    <a:pt x="538" y="265"/>
                  </a:lnTo>
                  <a:lnTo>
                    <a:pt x="561" y="282"/>
                  </a:lnTo>
                  <a:close/>
                </a:path>
              </a:pathLst>
            </a:custGeom>
            <a:solidFill>
              <a:srgbClr val="009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03"/>
            <p:cNvSpPr>
              <a:spLocks/>
            </p:cNvSpPr>
            <p:nvPr/>
          </p:nvSpPr>
          <p:spPr bwMode="auto">
            <a:xfrm>
              <a:off x="2465388" y="4065588"/>
              <a:ext cx="730250" cy="584200"/>
            </a:xfrm>
            <a:custGeom>
              <a:avLst/>
              <a:gdLst>
                <a:gd name="T0" fmla="*/ 6432 w 6908"/>
                <a:gd name="T1" fmla="*/ 3682 h 5518"/>
                <a:gd name="T2" fmla="*/ 6509 w 6908"/>
                <a:gd name="T3" fmla="*/ 3851 h 5518"/>
                <a:gd name="T4" fmla="*/ 6731 w 6908"/>
                <a:gd name="T5" fmla="*/ 4033 h 5518"/>
                <a:gd name="T6" fmla="*/ 6888 w 6908"/>
                <a:gd name="T7" fmla="*/ 4193 h 5518"/>
                <a:gd name="T8" fmla="*/ 6901 w 6908"/>
                <a:gd name="T9" fmla="*/ 4289 h 5518"/>
                <a:gd name="T10" fmla="*/ 6769 w 6908"/>
                <a:gd name="T11" fmla="*/ 4413 h 5518"/>
                <a:gd name="T12" fmla="*/ 6499 w 6908"/>
                <a:gd name="T13" fmla="*/ 4586 h 5518"/>
                <a:gd name="T14" fmla="*/ 5994 w 6908"/>
                <a:gd name="T15" fmla="*/ 4922 h 5518"/>
                <a:gd name="T16" fmla="*/ 5739 w 6908"/>
                <a:gd name="T17" fmla="*/ 5146 h 5518"/>
                <a:gd name="T18" fmla="*/ 5617 w 6908"/>
                <a:gd name="T19" fmla="*/ 5277 h 5518"/>
                <a:gd name="T20" fmla="*/ 5512 w 6908"/>
                <a:gd name="T21" fmla="*/ 5277 h 5518"/>
                <a:gd name="T22" fmla="*/ 5416 w 6908"/>
                <a:gd name="T23" fmla="*/ 5265 h 5518"/>
                <a:gd name="T24" fmla="*/ 5396 w 6908"/>
                <a:gd name="T25" fmla="*/ 5432 h 5518"/>
                <a:gd name="T26" fmla="*/ 5360 w 6908"/>
                <a:gd name="T27" fmla="*/ 5515 h 5518"/>
                <a:gd name="T28" fmla="*/ 5267 w 6908"/>
                <a:gd name="T29" fmla="*/ 5490 h 5518"/>
                <a:gd name="T30" fmla="*/ 5103 w 6908"/>
                <a:gd name="T31" fmla="*/ 5339 h 5518"/>
                <a:gd name="T32" fmla="*/ 4782 w 6908"/>
                <a:gd name="T33" fmla="*/ 4975 h 5518"/>
                <a:gd name="T34" fmla="*/ 4448 w 6908"/>
                <a:gd name="T35" fmla="*/ 4812 h 5518"/>
                <a:gd name="T36" fmla="*/ 4236 w 6908"/>
                <a:gd name="T37" fmla="*/ 4805 h 5518"/>
                <a:gd name="T38" fmla="*/ 4111 w 6908"/>
                <a:gd name="T39" fmla="*/ 4865 h 5518"/>
                <a:gd name="T40" fmla="*/ 3987 w 6908"/>
                <a:gd name="T41" fmla="*/ 4763 h 5518"/>
                <a:gd name="T42" fmla="*/ 3796 w 6908"/>
                <a:gd name="T43" fmla="*/ 4500 h 5518"/>
                <a:gd name="T44" fmla="*/ 3616 w 6908"/>
                <a:gd name="T45" fmla="*/ 4332 h 5518"/>
                <a:gd name="T46" fmla="*/ 3537 w 6908"/>
                <a:gd name="T47" fmla="*/ 4334 h 5518"/>
                <a:gd name="T48" fmla="*/ 3525 w 6908"/>
                <a:gd name="T49" fmla="*/ 4529 h 5518"/>
                <a:gd name="T50" fmla="*/ 3586 w 6908"/>
                <a:gd name="T51" fmla="*/ 5145 h 5518"/>
                <a:gd name="T52" fmla="*/ 3574 w 6908"/>
                <a:gd name="T53" fmla="*/ 5378 h 5518"/>
                <a:gd name="T54" fmla="*/ 3462 w 6908"/>
                <a:gd name="T55" fmla="*/ 5348 h 5518"/>
                <a:gd name="T56" fmla="*/ 3226 w 6908"/>
                <a:gd name="T57" fmla="*/ 5127 h 5518"/>
                <a:gd name="T58" fmla="*/ 3014 w 6908"/>
                <a:gd name="T59" fmla="*/ 4767 h 5518"/>
                <a:gd name="T60" fmla="*/ 2969 w 6908"/>
                <a:gd name="T61" fmla="*/ 4329 h 5518"/>
                <a:gd name="T62" fmla="*/ 2956 w 6908"/>
                <a:gd name="T63" fmla="*/ 3837 h 5518"/>
                <a:gd name="T64" fmla="*/ 2903 w 6908"/>
                <a:gd name="T65" fmla="*/ 3527 h 5518"/>
                <a:gd name="T66" fmla="*/ 1854 w 6908"/>
                <a:gd name="T67" fmla="*/ 3935 h 5518"/>
                <a:gd name="T68" fmla="*/ 1050 w 6908"/>
                <a:gd name="T69" fmla="*/ 4193 h 5518"/>
                <a:gd name="T70" fmla="*/ 669 w 6908"/>
                <a:gd name="T71" fmla="*/ 4211 h 5518"/>
                <a:gd name="T72" fmla="*/ 460 w 6908"/>
                <a:gd name="T73" fmla="*/ 4076 h 5518"/>
                <a:gd name="T74" fmla="*/ 284 w 6908"/>
                <a:gd name="T75" fmla="*/ 3838 h 5518"/>
                <a:gd name="T76" fmla="*/ 122 w 6908"/>
                <a:gd name="T77" fmla="*/ 3674 h 5518"/>
                <a:gd name="T78" fmla="*/ 15 w 6908"/>
                <a:gd name="T79" fmla="*/ 3472 h 5518"/>
                <a:gd name="T80" fmla="*/ 9 w 6908"/>
                <a:gd name="T81" fmla="*/ 3254 h 5518"/>
                <a:gd name="T82" fmla="*/ 93 w 6908"/>
                <a:gd name="T83" fmla="*/ 3117 h 5518"/>
                <a:gd name="T84" fmla="*/ 455 w 6908"/>
                <a:gd name="T85" fmla="*/ 3097 h 5518"/>
                <a:gd name="T86" fmla="*/ 783 w 6908"/>
                <a:gd name="T87" fmla="*/ 3040 h 5518"/>
                <a:gd name="T88" fmla="*/ 921 w 6908"/>
                <a:gd name="T89" fmla="*/ 2926 h 5518"/>
                <a:gd name="T90" fmla="*/ 979 w 6908"/>
                <a:gd name="T91" fmla="*/ 2669 h 5518"/>
                <a:gd name="T92" fmla="*/ 1049 w 6908"/>
                <a:gd name="T93" fmla="*/ 2612 h 5518"/>
                <a:gd name="T94" fmla="*/ 1267 w 6908"/>
                <a:gd name="T95" fmla="*/ 2580 h 5518"/>
                <a:gd name="T96" fmla="*/ 2104 w 6908"/>
                <a:gd name="T97" fmla="*/ 2369 h 5518"/>
                <a:gd name="T98" fmla="*/ 2578 w 6908"/>
                <a:gd name="T99" fmla="*/ 1794 h 5518"/>
                <a:gd name="T100" fmla="*/ 3369 w 6908"/>
                <a:gd name="T101" fmla="*/ 558 h 5518"/>
                <a:gd name="T102" fmla="*/ 3835 w 6908"/>
                <a:gd name="T103" fmla="*/ 12 h 5518"/>
                <a:gd name="T104" fmla="*/ 3973 w 6908"/>
                <a:gd name="T105" fmla="*/ 66 h 5518"/>
                <a:gd name="T106" fmla="*/ 3963 w 6908"/>
                <a:gd name="T107" fmla="*/ 352 h 5518"/>
                <a:gd name="T108" fmla="*/ 4035 w 6908"/>
                <a:gd name="T109" fmla="*/ 613 h 5518"/>
                <a:gd name="T110" fmla="*/ 4298 w 6908"/>
                <a:gd name="T111" fmla="*/ 731 h 5518"/>
                <a:gd name="T112" fmla="*/ 4466 w 6908"/>
                <a:gd name="T113" fmla="*/ 550 h 5518"/>
                <a:gd name="T114" fmla="*/ 4533 w 6908"/>
                <a:gd name="T115" fmla="*/ 269 h 5518"/>
                <a:gd name="T116" fmla="*/ 4709 w 6908"/>
                <a:gd name="T117" fmla="*/ 263 h 5518"/>
                <a:gd name="T118" fmla="*/ 4914 w 6908"/>
                <a:gd name="T119" fmla="*/ 395 h 5518"/>
                <a:gd name="T120" fmla="*/ 5053 w 6908"/>
                <a:gd name="T121" fmla="*/ 475 h 5518"/>
                <a:gd name="T122" fmla="*/ 5550 w 6908"/>
                <a:gd name="T123" fmla="*/ 1003 h 5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908" h="5518">
                  <a:moveTo>
                    <a:pt x="6409" y="3467"/>
                  </a:moveTo>
                  <a:lnTo>
                    <a:pt x="6407" y="3481"/>
                  </a:lnTo>
                  <a:lnTo>
                    <a:pt x="6409" y="3519"/>
                  </a:lnTo>
                  <a:lnTo>
                    <a:pt x="6410" y="3545"/>
                  </a:lnTo>
                  <a:lnTo>
                    <a:pt x="6413" y="3576"/>
                  </a:lnTo>
                  <a:lnTo>
                    <a:pt x="6417" y="3609"/>
                  </a:lnTo>
                  <a:lnTo>
                    <a:pt x="6423" y="3644"/>
                  </a:lnTo>
                  <a:lnTo>
                    <a:pt x="6427" y="3664"/>
                  </a:lnTo>
                  <a:lnTo>
                    <a:pt x="6432" y="3682"/>
                  </a:lnTo>
                  <a:lnTo>
                    <a:pt x="6437" y="3701"/>
                  </a:lnTo>
                  <a:lnTo>
                    <a:pt x="6443" y="3721"/>
                  </a:lnTo>
                  <a:lnTo>
                    <a:pt x="6450" y="3740"/>
                  </a:lnTo>
                  <a:lnTo>
                    <a:pt x="6457" y="3758"/>
                  </a:lnTo>
                  <a:lnTo>
                    <a:pt x="6467" y="3778"/>
                  </a:lnTo>
                  <a:lnTo>
                    <a:pt x="6476" y="3796"/>
                  </a:lnTo>
                  <a:lnTo>
                    <a:pt x="6486" y="3815"/>
                  </a:lnTo>
                  <a:lnTo>
                    <a:pt x="6497" y="3833"/>
                  </a:lnTo>
                  <a:lnTo>
                    <a:pt x="6509" y="3851"/>
                  </a:lnTo>
                  <a:lnTo>
                    <a:pt x="6523" y="3867"/>
                  </a:lnTo>
                  <a:lnTo>
                    <a:pt x="6538" y="3884"/>
                  </a:lnTo>
                  <a:lnTo>
                    <a:pt x="6553" y="3899"/>
                  </a:lnTo>
                  <a:lnTo>
                    <a:pt x="6571" y="3914"/>
                  </a:lnTo>
                  <a:lnTo>
                    <a:pt x="6588" y="3928"/>
                  </a:lnTo>
                  <a:lnTo>
                    <a:pt x="6626" y="3954"/>
                  </a:lnTo>
                  <a:lnTo>
                    <a:pt x="6662" y="3981"/>
                  </a:lnTo>
                  <a:lnTo>
                    <a:pt x="6697" y="4006"/>
                  </a:lnTo>
                  <a:lnTo>
                    <a:pt x="6731" y="4033"/>
                  </a:lnTo>
                  <a:lnTo>
                    <a:pt x="6763" y="4058"/>
                  </a:lnTo>
                  <a:lnTo>
                    <a:pt x="6793" y="4083"/>
                  </a:lnTo>
                  <a:lnTo>
                    <a:pt x="6819" y="4108"/>
                  </a:lnTo>
                  <a:lnTo>
                    <a:pt x="6844" y="4133"/>
                  </a:lnTo>
                  <a:lnTo>
                    <a:pt x="6855" y="4145"/>
                  </a:lnTo>
                  <a:lnTo>
                    <a:pt x="6864" y="4157"/>
                  </a:lnTo>
                  <a:lnTo>
                    <a:pt x="6873" y="4169"/>
                  </a:lnTo>
                  <a:lnTo>
                    <a:pt x="6881" y="4180"/>
                  </a:lnTo>
                  <a:lnTo>
                    <a:pt x="6888" y="4193"/>
                  </a:lnTo>
                  <a:lnTo>
                    <a:pt x="6895" y="4204"/>
                  </a:lnTo>
                  <a:lnTo>
                    <a:pt x="6900" y="4215"/>
                  </a:lnTo>
                  <a:lnTo>
                    <a:pt x="6904" y="4226"/>
                  </a:lnTo>
                  <a:lnTo>
                    <a:pt x="6907" y="4237"/>
                  </a:lnTo>
                  <a:lnTo>
                    <a:pt x="6908" y="4248"/>
                  </a:lnTo>
                  <a:lnTo>
                    <a:pt x="6908" y="4259"/>
                  </a:lnTo>
                  <a:lnTo>
                    <a:pt x="6907" y="4269"/>
                  </a:lnTo>
                  <a:lnTo>
                    <a:pt x="6905" y="4279"/>
                  </a:lnTo>
                  <a:lnTo>
                    <a:pt x="6901" y="4289"/>
                  </a:lnTo>
                  <a:lnTo>
                    <a:pt x="6896" y="4299"/>
                  </a:lnTo>
                  <a:lnTo>
                    <a:pt x="6888" y="4308"/>
                  </a:lnTo>
                  <a:lnTo>
                    <a:pt x="6880" y="4318"/>
                  </a:lnTo>
                  <a:lnTo>
                    <a:pt x="6871" y="4328"/>
                  </a:lnTo>
                  <a:lnTo>
                    <a:pt x="6861" y="4338"/>
                  </a:lnTo>
                  <a:lnTo>
                    <a:pt x="6851" y="4348"/>
                  </a:lnTo>
                  <a:lnTo>
                    <a:pt x="6825" y="4370"/>
                  </a:lnTo>
                  <a:lnTo>
                    <a:pt x="6799" y="4391"/>
                  </a:lnTo>
                  <a:lnTo>
                    <a:pt x="6769" y="4413"/>
                  </a:lnTo>
                  <a:lnTo>
                    <a:pt x="6740" y="4435"/>
                  </a:lnTo>
                  <a:lnTo>
                    <a:pt x="6709" y="4455"/>
                  </a:lnTo>
                  <a:lnTo>
                    <a:pt x="6679" y="4476"/>
                  </a:lnTo>
                  <a:lnTo>
                    <a:pt x="6621" y="4513"/>
                  </a:lnTo>
                  <a:lnTo>
                    <a:pt x="6574" y="4542"/>
                  </a:lnTo>
                  <a:lnTo>
                    <a:pt x="6540" y="4561"/>
                  </a:lnTo>
                  <a:lnTo>
                    <a:pt x="6529" y="4569"/>
                  </a:lnTo>
                  <a:lnTo>
                    <a:pt x="6521" y="4573"/>
                  </a:lnTo>
                  <a:lnTo>
                    <a:pt x="6499" y="4586"/>
                  </a:lnTo>
                  <a:lnTo>
                    <a:pt x="6465" y="4607"/>
                  </a:lnTo>
                  <a:lnTo>
                    <a:pt x="6420" y="4635"/>
                  </a:lnTo>
                  <a:lnTo>
                    <a:pt x="6366" y="4668"/>
                  </a:lnTo>
                  <a:lnTo>
                    <a:pt x="6306" y="4707"/>
                  </a:lnTo>
                  <a:lnTo>
                    <a:pt x="6239" y="4750"/>
                  </a:lnTo>
                  <a:lnTo>
                    <a:pt x="6170" y="4796"/>
                  </a:lnTo>
                  <a:lnTo>
                    <a:pt x="6100" y="4846"/>
                  </a:lnTo>
                  <a:lnTo>
                    <a:pt x="6028" y="4896"/>
                  </a:lnTo>
                  <a:lnTo>
                    <a:pt x="5994" y="4922"/>
                  </a:lnTo>
                  <a:lnTo>
                    <a:pt x="5959" y="4948"/>
                  </a:lnTo>
                  <a:lnTo>
                    <a:pt x="5926" y="4973"/>
                  </a:lnTo>
                  <a:lnTo>
                    <a:pt x="5895" y="5000"/>
                  </a:lnTo>
                  <a:lnTo>
                    <a:pt x="5864" y="5025"/>
                  </a:lnTo>
                  <a:lnTo>
                    <a:pt x="5835" y="5051"/>
                  </a:lnTo>
                  <a:lnTo>
                    <a:pt x="5807" y="5075"/>
                  </a:lnTo>
                  <a:lnTo>
                    <a:pt x="5783" y="5100"/>
                  </a:lnTo>
                  <a:lnTo>
                    <a:pt x="5759" y="5123"/>
                  </a:lnTo>
                  <a:lnTo>
                    <a:pt x="5739" y="5146"/>
                  </a:lnTo>
                  <a:lnTo>
                    <a:pt x="5722" y="5168"/>
                  </a:lnTo>
                  <a:lnTo>
                    <a:pt x="5707" y="5189"/>
                  </a:lnTo>
                  <a:lnTo>
                    <a:pt x="5694" y="5209"/>
                  </a:lnTo>
                  <a:lnTo>
                    <a:pt x="5681" y="5226"/>
                  </a:lnTo>
                  <a:lnTo>
                    <a:pt x="5668" y="5240"/>
                  </a:lnTo>
                  <a:lnTo>
                    <a:pt x="5654" y="5252"/>
                  </a:lnTo>
                  <a:lnTo>
                    <a:pt x="5642" y="5262"/>
                  </a:lnTo>
                  <a:lnTo>
                    <a:pt x="5629" y="5270"/>
                  </a:lnTo>
                  <a:lnTo>
                    <a:pt x="5617" y="5277"/>
                  </a:lnTo>
                  <a:lnTo>
                    <a:pt x="5603" y="5281"/>
                  </a:lnTo>
                  <a:lnTo>
                    <a:pt x="5591" y="5284"/>
                  </a:lnTo>
                  <a:lnTo>
                    <a:pt x="5579" y="5286"/>
                  </a:lnTo>
                  <a:lnTo>
                    <a:pt x="5568" y="5287"/>
                  </a:lnTo>
                  <a:lnTo>
                    <a:pt x="5556" y="5286"/>
                  </a:lnTo>
                  <a:lnTo>
                    <a:pt x="5544" y="5285"/>
                  </a:lnTo>
                  <a:lnTo>
                    <a:pt x="5533" y="5283"/>
                  </a:lnTo>
                  <a:lnTo>
                    <a:pt x="5522" y="5280"/>
                  </a:lnTo>
                  <a:lnTo>
                    <a:pt x="5512" y="5277"/>
                  </a:lnTo>
                  <a:lnTo>
                    <a:pt x="5492" y="5270"/>
                  </a:lnTo>
                  <a:lnTo>
                    <a:pt x="5474" y="5263"/>
                  </a:lnTo>
                  <a:lnTo>
                    <a:pt x="5457" y="5258"/>
                  </a:lnTo>
                  <a:lnTo>
                    <a:pt x="5442" y="5254"/>
                  </a:lnTo>
                  <a:lnTo>
                    <a:pt x="5436" y="5253"/>
                  </a:lnTo>
                  <a:lnTo>
                    <a:pt x="5430" y="5254"/>
                  </a:lnTo>
                  <a:lnTo>
                    <a:pt x="5424" y="5257"/>
                  </a:lnTo>
                  <a:lnTo>
                    <a:pt x="5420" y="5260"/>
                  </a:lnTo>
                  <a:lnTo>
                    <a:pt x="5416" y="5265"/>
                  </a:lnTo>
                  <a:lnTo>
                    <a:pt x="5412" y="5271"/>
                  </a:lnTo>
                  <a:lnTo>
                    <a:pt x="5409" y="5279"/>
                  </a:lnTo>
                  <a:lnTo>
                    <a:pt x="5407" y="5289"/>
                  </a:lnTo>
                  <a:lnTo>
                    <a:pt x="5404" y="5313"/>
                  </a:lnTo>
                  <a:lnTo>
                    <a:pt x="5402" y="5337"/>
                  </a:lnTo>
                  <a:lnTo>
                    <a:pt x="5401" y="5361"/>
                  </a:lnTo>
                  <a:lnTo>
                    <a:pt x="5399" y="5386"/>
                  </a:lnTo>
                  <a:lnTo>
                    <a:pt x="5398" y="5409"/>
                  </a:lnTo>
                  <a:lnTo>
                    <a:pt x="5396" y="5432"/>
                  </a:lnTo>
                  <a:lnTo>
                    <a:pt x="5394" y="5453"/>
                  </a:lnTo>
                  <a:lnTo>
                    <a:pt x="5389" y="5473"/>
                  </a:lnTo>
                  <a:lnTo>
                    <a:pt x="5386" y="5481"/>
                  </a:lnTo>
                  <a:lnTo>
                    <a:pt x="5383" y="5489"/>
                  </a:lnTo>
                  <a:lnTo>
                    <a:pt x="5380" y="5496"/>
                  </a:lnTo>
                  <a:lnTo>
                    <a:pt x="5376" y="5502"/>
                  </a:lnTo>
                  <a:lnTo>
                    <a:pt x="5371" y="5507"/>
                  </a:lnTo>
                  <a:lnTo>
                    <a:pt x="5366" y="5512"/>
                  </a:lnTo>
                  <a:lnTo>
                    <a:pt x="5360" y="5515"/>
                  </a:lnTo>
                  <a:lnTo>
                    <a:pt x="5354" y="5517"/>
                  </a:lnTo>
                  <a:lnTo>
                    <a:pt x="5346" y="5518"/>
                  </a:lnTo>
                  <a:lnTo>
                    <a:pt x="5337" y="5518"/>
                  </a:lnTo>
                  <a:lnTo>
                    <a:pt x="5328" y="5517"/>
                  </a:lnTo>
                  <a:lnTo>
                    <a:pt x="5318" y="5514"/>
                  </a:lnTo>
                  <a:lnTo>
                    <a:pt x="5307" y="5510"/>
                  </a:lnTo>
                  <a:lnTo>
                    <a:pt x="5295" y="5505"/>
                  </a:lnTo>
                  <a:lnTo>
                    <a:pt x="5281" y="5498"/>
                  </a:lnTo>
                  <a:lnTo>
                    <a:pt x="5267" y="5490"/>
                  </a:lnTo>
                  <a:lnTo>
                    <a:pt x="5252" y="5480"/>
                  </a:lnTo>
                  <a:lnTo>
                    <a:pt x="5236" y="5469"/>
                  </a:lnTo>
                  <a:lnTo>
                    <a:pt x="5219" y="5455"/>
                  </a:lnTo>
                  <a:lnTo>
                    <a:pt x="5203" y="5441"/>
                  </a:lnTo>
                  <a:lnTo>
                    <a:pt x="5187" y="5426"/>
                  </a:lnTo>
                  <a:lnTo>
                    <a:pt x="5170" y="5410"/>
                  </a:lnTo>
                  <a:lnTo>
                    <a:pt x="5153" y="5393"/>
                  </a:lnTo>
                  <a:lnTo>
                    <a:pt x="5137" y="5376"/>
                  </a:lnTo>
                  <a:lnTo>
                    <a:pt x="5103" y="5339"/>
                  </a:lnTo>
                  <a:lnTo>
                    <a:pt x="5069" y="5300"/>
                  </a:lnTo>
                  <a:lnTo>
                    <a:pt x="5037" y="5261"/>
                  </a:lnTo>
                  <a:lnTo>
                    <a:pt x="5006" y="5222"/>
                  </a:lnTo>
                  <a:lnTo>
                    <a:pt x="4950" y="5148"/>
                  </a:lnTo>
                  <a:lnTo>
                    <a:pt x="4906" y="5087"/>
                  </a:lnTo>
                  <a:lnTo>
                    <a:pt x="4877" y="5045"/>
                  </a:lnTo>
                  <a:lnTo>
                    <a:pt x="4866" y="5029"/>
                  </a:lnTo>
                  <a:lnTo>
                    <a:pt x="4843" y="5014"/>
                  </a:lnTo>
                  <a:lnTo>
                    <a:pt x="4782" y="4975"/>
                  </a:lnTo>
                  <a:lnTo>
                    <a:pt x="4741" y="4951"/>
                  </a:lnTo>
                  <a:lnTo>
                    <a:pt x="4693" y="4923"/>
                  </a:lnTo>
                  <a:lnTo>
                    <a:pt x="4642" y="4896"/>
                  </a:lnTo>
                  <a:lnTo>
                    <a:pt x="4588" y="4869"/>
                  </a:lnTo>
                  <a:lnTo>
                    <a:pt x="4560" y="4856"/>
                  </a:lnTo>
                  <a:lnTo>
                    <a:pt x="4532" y="4844"/>
                  </a:lnTo>
                  <a:lnTo>
                    <a:pt x="4504" y="4833"/>
                  </a:lnTo>
                  <a:lnTo>
                    <a:pt x="4476" y="4821"/>
                  </a:lnTo>
                  <a:lnTo>
                    <a:pt x="4448" y="4812"/>
                  </a:lnTo>
                  <a:lnTo>
                    <a:pt x="4420" y="4804"/>
                  </a:lnTo>
                  <a:lnTo>
                    <a:pt x="4394" y="4798"/>
                  </a:lnTo>
                  <a:lnTo>
                    <a:pt x="4367" y="4793"/>
                  </a:lnTo>
                  <a:lnTo>
                    <a:pt x="4342" y="4790"/>
                  </a:lnTo>
                  <a:lnTo>
                    <a:pt x="4318" y="4788"/>
                  </a:lnTo>
                  <a:lnTo>
                    <a:pt x="4295" y="4789"/>
                  </a:lnTo>
                  <a:lnTo>
                    <a:pt x="4274" y="4792"/>
                  </a:lnTo>
                  <a:lnTo>
                    <a:pt x="4254" y="4797"/>
                  </a:lnTo>
                  <a:lnTo>
                    <a:pt x="4236" y="4805"/>
                  </a:lnTo>
                  <a:lnTo>
                    <a:pt x="4220" y="4815"/>
                  </a:lnTo>
                  <a:lnTo>
                    <a:pt x="4205" y="4828"/>
                  </a:lnTo>
                  <a:lnTo>
                    <a:pt x="4192" y="4843"/>
                  </a:lnTo>
                  <a:lnTo>
                    <a:pt x="4179" y="4853"/>
                  </a:lnTo>
                  <a:lnTo>
                    <a:pt x="4166" y="4860"/>
                  </a:lnTo>
                  <a:lnTo>
                    <a:pt x="4152" y="4865"/>
                  </a:lnTo>
                  <a:lnTo>
                    <a:pt x="4138" y="4867"/>
                  </a:lnTo>
                  <a:lnTo>
                    <a:pt x="4125" y="4867"/>
                  </a:lnTo>
                  <a:lnTo>
                    <a:pt x="4111" y="4865"/>
                  </a:lnTo>
                  <a:lnTo>
                    <a:pt x="4097" y="4860"/>
                  </a:lnTo>
                  <a:lnTo>
                    <a:pt x="4083" y="4854"/>
                  </a:lnTo>
                  <a:lnTo>
                    <a:pt x="4070" y="4845"/>
                  </a:lnTo>
                  <a:lnTo>
                    <a:pt x="4055" y="4835"/>
                  </a:lnTo>
                  <a:lnTo>
                    <a:pt x="4042" y="4823"/>
                  </a:lnTo>
                  <a:lnTo>
                    <a:pt x="4028" y="4810"/>
                  </a:lnTo>
                  <a:lnTo>
                    <a:pt x="4015" y="4796"/>
                  </a:lnTo>
                  <a:lnTo>
                    <a:pt x="4001" y="4781"/>
                  </a:lnTo>
                  <a:lnTo>
                    <a:pt x="3987" y="4763"/>
                  </a:lnTo>
                  <a:lnTo>
                    <a:pt x="3961" y="4729"/>
                  </a:lnTo>
                  <a:lnTo>
                    <a:pt x="3933" y="4691"/>
                  </a:lnTo>
                  <a:lnTo>
                    <a:pt x="3907" y="4653"/>
                  </a:lnTo>
                  <a:lnTo>
                    <a:pt x="3881" y="4614"/>
                  </a:lnTo>
                  <a:lnTo>
                    <a:pt x="3856" y="4578"/>
                  </a:lnTo>
                  <a:lnTo>
                    <a:pt x="3831" y="4544"/>
                  </a:lnTo>
                  <a:lnTo>
                    <a:pt x="3819" y="4529"/>
                  </a:lnTo>
                  <a:lnTo>
                    <a:pt x="3808" y="4514"/>
                  </a:lnTo>
                  <a:lnTo>
                    <a:pt x="3796" y="4500"/>
                  </a:lnTo>
                  <a:lnTo>
                    <a:pt x="3784" y="4488"/>
                  </a:lnTo>
                  <a:lnTo>
                    <a:pt x="3761" y="4465"/>
                  </a:lnTo>
                  <a:lnTo>
                    <a:pt x="3738" y="4440"/>
                  </a:lnTo>
                  <a:lnTo>
                    <a:pt x="3712" y="4415"/>
                  </a:lnTo>
                  <a:lnTo>
                    <a:pt x="3688" y="4390"/>
                  </a:lnTo>
                  <a:lnTo>
                    <a:pt x="3663" y="4368"/>
                  </a:lnTo>
                  <a:lnTo>
                    <a:pt x="3639" y="4347"/>
                  </a:lnTo>
                  <a:lnTo>
                    <a:pt x="3627" y="4339"/>
                  </a:lnTo>
                  <a:lnTo>
                    <a:pt x="3616" y="4332"/>
                  </a:lnTo>
                  <a:lnTo>
                    <a:pt x="3605" y="4326"/>
                  </a:lnTo>
                  <a:lnTo>
                    <a:pt x="3595" y="4321"/>
                  </a:lnTo>
                  <a:lnTo>
                    <a:pt x="3585" y="4317"/>
                  </a:lnTo>
                  <a:lnTo>
                    <a:pt x="3574" y="4315"/>
                  </a:lnTo>
                  <a:lnTo>
                    <a:pt x="3565" y="4315"/>
                  </a:lnTo>
                  <a:lnTo>
                    <a:pt x="3557" y="4317"/>
                  </a:lnTo>
                  <a:lnTo>
                    <a:pt x="3550" y="4321"/>
                  </a:lnTo>
                  <a:lnTo>
                    <a:pt x="3543" y="4326"/>
                  </a:lnTo>
                  <a:lnTo>
                    <a:pt x="3537" y="4334"/>
                  </a:lnTo>
                  <a:lnTo>
                    <a:pt x="3532" y="4344"/>
                  </a:lnTo>
                  <a:lnTo>
                    <a:pt x="3527" y="4358"/>
                  </a:lnTo>
                  <a:lnTo>
                    <a:pt x="3524" y="4373"/>
                  </a:lnTo>
                  <a:lnTo>
                    <a:pt x="3520" y="4391"/>
                  </a:lnTo>
                  <a:lnTo>
                    <a:pt x="3519" y="4413"/>
                  </a:lnTo>
                  <a:lnTo>
                    <a:pt x="3518" y="4437"/>
                  </a:lnTo>
                  <a:lnTo>
                    <a:pt x="3519" y="4464"/>
                  </a:lnTo>
                  <a:lnTo>
                    <a:pt x="3522" y="4494"/>
                  </a:lnTo>
                  <a:lnTo>
                    <a:pt x="3525" y="4529"/>
                  </a:lnTo>
                  <a:lnTo>
                    <a:pt x="3532" y="4600"/>
                  </a:lnTo>
                  <a:lnTo>
                    <a:pt x="3540" y="4674"/>
                  </a:lnTo>
                  <a:lnTo>
                    <a:pt x="3548" y="4746"/>
                  </a:lnTo>
                  <a:lnTo>
                    <a:pt x="3556" y="4818"/>
                  </a:lnTo>
                  <a:lnTo>
                    <a:pt x="3563" y="4889"/>
                  </a:lnTo>
                  <a:lnTo>
                    <a:pt x="3570" y="4958"/>
                  </a:lnTo>
                  <a:lnTo>
                    <a:pt x="3577" y="5024"/>
                  </a:lnTo>
                  <a:lnTo>
                    <a:pt x="3582" y="5086"/>
                  </a:lnTo>
                  <a:lnTo>
                    <a:pt x="3586" y="5145"/>
                  </a:lnTo>
                  <a:lnTo>
                    <a:pt x="3589" y="5199"/>
                  </a:lnTo>
                  <a:lnTo>
                    <a:pt x="3590" y="5249"/>
                  </a:lnTo>
                  <a:lnTo>
                    <a:pt x="3589" y="5292"/>
                  </a:lnTo>
                  <a:lnTo>
                    <a:pt x="3588" y="5311"/>
                  </a:lnTo>
                  <a:lnTo>
                    <a:pt x="3587" y="5328"/>
                  </a:lnTo>
                  <a:lnTo>
                    <a:pt x="3585" y="5343"/>
                  </a:lnTo>
                  <a:lnTo>
                    <a:pt x="3582" y="5356"/>
                  </a:lnTo>
                  <a:lnTo>
                    <a:pt x="3579" y="5369"/>
                  </a:lnTo>
                  <a:lnTo>
                    <a:pt x="3574" y="5378"/>
                  </a:lnTo>
                  <a:lnTo>
                    <a:pt x="3569" y="5385"/>
                  </a:lnTo>
                  <a:lnTo>
                    <a:pt x="3564" y="5390"/>
                  </a:lnTo>
                  <a:lnTo>
                    <a:pt x="3557" y="5392"/>
                  </a:lnTo>
                  <a:lnTo>
                    <a:pt x="3547" y="5391"/>
                  </a:lnTo>
                  <a:lnTo>
                    <a:pt x="3535" y="5388"/>
                  </a:lnTo>
                  <a:lnTo>
                    <a:pt x="3519" y="5382"/>
                  </a:lnTo>
                  <a:lnTo>
                    <a:pt x="3502" y="5374"/>
                  </a:lnTo>
                  <a:lnTo>
                    <a:pt x="3483" y="5363"/>
                  </a:lnTo>
                  <a:lnTo>
                    <a:pt x="3462" y="5348"/>
                  </a:lnTo>
                  <a:lnTo>
                    <a:pt x="3440" y="5332"/>
                  </a:lnTo>
                  <a:lnTo>
                    <a:pt x="3416" y="5314"/>
                  </a:lnTo>
                  <a:lnTo>
                    <a:pt x="3390" y="5293"/>
                  </a:lnTo>
                  <a:lnTo>
                    <a:pt x="3365" y="5271"/>
                  </a:lnTo>
                  <a:lnTo>
                    <a:pt x="3337" y="5245"/>
                  </a:lnTo>
                  <a:lnTo>
                    <a:pt x="3310" y="5219"/>
                  </a:lnTo>
                  <a:lnTo>
                    <a:pt x="3282" y="5190"/>
                  </a:lnTo>
                  <a:lnTo>
                    <a:pt x="3255" y="5160"/>
                  </a:lnTo>
                  <a:lnTo>
                    <a:pt x="3226" y="5127"/>
                  </a:lnTo>
                  <a:lnTo>
                    <a:pt x="3198" y="5092"/>
                  </a:lnTo>
                  <a:lnTo>
                    <a:pt x="3172" y="5057"/>
                  </a:lnTo>
                  <a:lnTo>
                    <a:pt x="3145" y="5019"/>
                  </a:lnTo>
                  <a:lnTo>
                    <a:pt x="3120" y="4980"/>
                  </a:lnTo>
                  <a:lnTo>
                    <a:pt x="3096" y="4941"/>
                  </a:lnTo>
                  <a:lnTo>
                    <a:pt x="3073" y="4899"/>
                  </a:lnTo>
                  <a:lnTo>
                    <a:pt x="3052" y="4856"/>
                  </a:lnTo>
                  <a:lnTo>
                    <a:pt x="3032" y="4812"/>
                  </a:lnTo>
                  <a:lnTo>
                    <a:pt x="3014" y="4767"/>
                  </a:lnTo>
                  <a:lnTo>
                    <a:pt x="2999" y="4721"/>
                  </a:lnTo>
                  <a:lnTo>
                    <a:pt x="2985" y="4675"/>
                  </a:lnTo>
                  <a:lnTo>
                    <a:pt x="2975" y="4627"/>
                  </a:lnTo>
                  <a:lnTo>
                    <a:pt x="2968" y="4578"/>
                  </a:lnTo>
                  <a:lnTo>
                    <a:pt x="2963" y="4529"/>
                  </a:lnTo>
                  <a:lnTo>
                    <a:pt x="2962" y="4479"/>
                  </a:lnTo>
                  <a:lnTo>
                    <a:pt x="2964" y="4428"/>
                  </a:lnTo>
                  <a:lnTo>
                    <a:pt x="2967" y="4378"/>
                  </a:lnTo>
                  <a:lnTo>
                    <a:pt x="2969" y="4329"/>
                  </a:lnTo>
                  <a:lnTo>
                    <a:pt x="2971" y="4281"/>
                  </a:lnTo>
                  <a:lnTo>
                    <a:pt x="2972" y="4234"/>
                  </a:lnTo>
                  <a:lnTo>
                    <a:pt x="2973" y="4188"/>
                  </a:lnTo>
                  <a:lnTo>
                    <a:pt x="2973" y="4145"/>
                  </a:lnTo>
                  <a:lnTo>
                    <a:pt x="2972" y="4101"/>
                  </a:lnTo>
                  <a:lnTo>
                    <a:pt x="2971" y="4059"/>
                  </a:lnTo>
                  <a:lnTo>
                    <a:pt x="2967" y="3980"/>
                  </a:lnTo>
                  <a:lnTo>
                    <a:pt x="2962" y="3905"/>
                  </a:lnTo>
                  <a:lnTo>
                    <a:pt x="2956" y="3837"/>
                  </a:lnTo>
                  <a:lnTo>
                    <a:pt x="2949" y="3775"/>
                  </a:lnTo>
                  <a:lnTo>
                    <a:pt x="2941" y="3719"/>
                  </a:lnTo>
                  <a:lnTo>
                    <a:pt x="2932" y="3670"/>
                  </a:lnTo>
                  <a:lnTo>
                    <a:pt x="2925" y="3627"/>
                  </a:lnTo>
                  <a:lnTo>
                    <a:pt x="2918" y="3592"/>
                  </a:lnTo>
                  <a:lnTo>
                    <a:pt x="2912" y="3564"/>
                  </a:lnTo>
                  <a:lnTo>
                    <a:pt x="2908" y="3543"/>
                  </a:lnTo>
                  <a:lnTo>
                    <a:pt x="2905" y="3531"/>
                  </a:lnTo>
                  <a:lnTo>
                    <a:pt x="2903" y="3527"/>
                  </a:lnTo>
                  <a:lnTo>
                    <a:pt x="2885" y="3534"/>
                  </a:lnTo>
                  <a:lnTo>
                    <a:pt x="2832" y="3557"/>
                  </a:lnTo>
                  <a:lnTo>
                    <a:pt x="2749" y="3590"/>
                  </a:lnTo>
                  <a:lnTo>
                    <a:pt x="2640" y="3634"/>
                  </a:lnTo>
                  <a:lnTo>
                    <a:pt x="2510" y="3686"/>
                  </a:lnTo>
                  <a:lnTo>
                    <a:pt x="2362" y="3743"/>
                  </a:lnTo>
                  <a:lnTo>
                    <a:pt x="2200" y="3805"/>
                  </a:lnTo>
                  <a:lnTo>
                    <a:pt x="2030" y="3870"/>
                  </a:lnTo>
                  <a:lnTo>
                    <a:pt x="1854" y="3935"/>
                  </a:lnTo>
                  <a:lnTo>
                    <a:pt x="1678" y="3998"/>
                  </a:lnTo>
                  <a:lnTo>
                    <a:pt x="1591" y="4027"/>
                  </a:lnTo>
                  <a:lnTo>
                    <a:pt x="1506" y="4057"/>
                  </a:lnTo>
                  <a:lnTo>
                    <a:pt x="1421" y="4084"/>
                  </a:lnTo>
                  <a:lnTo>
                    <a:pt x="1341" y="4110"/>
                  </a:lnTo>
                  <a:lnTo>
                    <a:pt x="1262" y="4134"/>
                  </a:lnTo>
                  <a:lnTo>
                    <a:pt x="1187" y="4156"/>
                  </a:lnTo>
                  <a:lnTo>
                    <a:pt x="1117" y="4175"/>
                  </a:lnTo>
                  <a:lnTo>
                    <a:pt x="1050" y="4193"/>
                  </a:lnTo>
                  <a:lnTo>
                    <a:pt x="989" y="4206"/>
                  </a:lnTo>
                  <a:lnTo>
                    <a:pt x="933" y="4217"/>
                  </a:lnTo>
                  <a:lnTo>
                    <a:pt x="883" y="4224"/>
                  </a:lnTo>
                  <a:lnTo>
                    <a:pt x="840" y="4228"/>
                  </a:lnTo>
                  <a:lnTo>
                    <a:pt x="803" y="4228"/>
                  </a:lnTo>
                  <a:lnTo>
                    <a:pt x="766" y="4227"/>
                  </a:lnTo>
                  <a:lnTo>
                    <a:pt x="732" y="4223"/>
                  </a:lnTo>
                  <a:lnTo>
                    <a:pt x="700" y="4218"/>
                  </a:lnTo>
                  <a:lnTo>
                    <a:pt x="669" y="4211"/>
                  </a:lnTo>
                  <a:lnTo>
                    <a:pt x="641" y="4201"/>
                  </a:lnTo>
                  <a:lnTo>
                    <a:pt x="613" y="4190"/>
                  </a:lnTo>
                  <a:lnTo>
                    <a:pt x="588" y="4177"/>
                  </a:lnTo>
                  <a:lnTo>
                    <a:pt x="563" y="4164"/>
                  </a:lnTo>
                  <a:lnTo>
                    <a:pt x="541" y="4149"/>
                  </a:lnTo>
                  <a:lnTo>
                    <a:pt x="519" y="4132"/>
                  </a:lnTo>
                  <a:lnTo>
                    <a:pt x="499" y="4114"/>
                  </a:lnTo>
                  <a:lnTo>
                    <a:pt x="479" y="4096"/>
                  </a:lnTo>
                  <a:lnTo>
                    <a:pt x="460" y="4076"/>
                  </a:lnTo>
                  <a:lnTo>
                    <a:pt x="442" y="4056"/>
                  </a:lnTo>
                  <a:lnTo>
                    <a:pt x="426" y="4036"/>
                  </a:lnTo>
                  <a:lnTo>
                    <a:pt x="408" y="4014"/>
                  </a:lnTo>
                  <a:lnTo>
                    <a:pt x="392" y="3992"/>
                  </a:lnTo>
                  <a:lnTo>
                    <a:pt x="377" y="3970"/>
                  </a:lnTo>
                  <a:lnTo>
                    <a:pt x="361" y="3948"/>
                  </a:lnTo>
                  <a:lnTo>
                    <a:pt x="331" y="3903"/>
                  </a:lnTo>
                  <a:lnTo>
                    <a:pt x="300" y="3859"/>
                  </a:lnTo>
                  <a:lnTo>
                    <a:pt x="284" y="3838"/>
                  </a:lnTo>
                  <a:lnTo>
                    <a:pt x="269" y="3816"/>
                  </a:lnTo>
                  <a:lnTo>
                    <a:pt x="252" y="3796"/>
                  </a:lnTo>
                  <a:lnTo>
                    <a:pt x="235" y="3777"/>
                  </a:lnTo>
                  <a:lnTo>
                    <a:pt x="218" y="3757"/>
                  </a:lnTo>
                  <a:lnTo>
                    <a:pt x="199" y="3740"/>
                  </a:lnTo>
                  <a:lnTo>
                    <a:pt x="180" y="3723"/>
                  </a:lnTo>
                  <a:lnTo>
                    <a:pt x="160" y="3707"/>
                  </a:lnTo>
                  <a:lnTo>
                    <a:pt x="140" y="3691"/>
                  </a:lnTo>
                  <a:lnTo>
                    <a:pt x="122" y="3674"/>
                  </a:lnTo>
                  <a:lnTo>
                    <a:pt x="105" y="3655"/>
                  </a:lnTo>
                  <a:lnTo>
                    <a:pt x="88" y="3635"/>
                  </a:lnTo>
                  <a:lnTo>
                    <a:pt x="74" y="3615"/>
                  </a:lnTo>
                  <a:lnTo>
                    <a:pt x="61" y="3592"/>
                  </a:lnTo>
                  <a:lnTo>
                    <a:pt x="49" y="3570"/>
                  </a:lnTo>
                  <a:lnTo>
                    <a:pt x="38" y="3545"/>
                  </a:lnTo>
                  <a:lnTo>
                    <a:pt x="29" y="3522"/>
                  </a:lnTo>
                  <a:lnTo>
                    <a:pt x="21" y="3497"/>
                  </a:lnTo>
                  <a:lnTo>
                    <a:pt x="15" y="3472"/>
                  </a:lnTo>
                  <a:lnTo>
                    <a:pt x="9" y="3447"/>
                  </a:lnTo>
                  <a:lnTo>
                    <a:pt x="5" y="3422"/>
                  </a:lnTo>
                  <a:lnTo>
                    <a:pt x="2" y="3397"/>
                  </a:lnTo>
                  <a:lnTo>
                    <a:pt x="1" y="3371"/>
                  </a:lnTo>
                  <a:lnTo>
                    <a:pt x="0" y="3347"/>
                  </a:lnTo>
                  <a:lnTo>
                    <a:pt x="1" y="3323"/>
                  </a:lnTo>
                  <a:lnTo>
                    <a:pt x="2" y="3299"/>
                  </a:lnTo>
                  <a:lnTo>
                    <a:pt x="5" y="3276"/>
                  </a:lnTo>
                  <a:lnTo>
                    <a:pt x="9" y="3254"/>
                  </a:lnTo>
                  <a:lnTo>
                    <a:pt x="14" y="3234"/>
                  </a:lnTo>
                  <a:lnTo>
                    <a:pt x="20" y="3213"/>
                  </a:lnTo>
                  <a:lnTo>
                    <a:pt x="27" y="3195"/>
                  </a:lnTo>
                  <a:lnTo>
                    <a:pt x="36" y="3177"/>
                  </a:lnTo>
                  <a:lnTo>
                    <a:pt x="45" y="3162"/>
                  </a:lnTo>
                  <a:lnTo>
                    <a:pt x="56" y="3148"/>
                  </a:lnTo>
                  <a:lnTo>
                    <a:pt x="67" y="3136"/>
                  </a:lnTo>
                  <a:lnTo>
                    <a:pt x="80" y="3125"/>
                  </a:lnTo>
                  <a:lnTo>
                    <a:pt x="93" y="3117"/>
                  </a:lnTo>
                  <a:lnTo>
                    <a:pt x="108" y="3111"/>
                  </a:lnTo>
                  <a:lnTo>
                    <a:pt x="124" y="3108"/>
                  </a:lnTo>
                  <a:lnTo>
                    <a:pt x="140" y="3106"/>
                  </a:lnTo>
                  <a:lnTo>
                    <a:pt x="178" y="3106"/>
                  </a:lnTo>
                  <a:lnTo>
                    <a:pt x="224" y="3106"/>
                  </a:lnTo>
                  <a:lnTo>
                    <a:pt x="276" y="3105"/>
                  </a:lnTo>
                  <a:lnTo>
                    <a:pt x="332" y="3104"/>
                  </a:lnTo>
                  <a:lnTo>
                    <a:pt x="393" y="3101"/>
                  </a:lnTo>
                  <a:lnTo>
                    <a:pt x="455" y="3097"/>
                  </a:lnTo>
                  <a:lnTo>
                    <a:pt x="519" y="3092"/>
                  </a:lnTo>
                  <a:lnTo>
                    <a:pt x="583" y="3084"/>
                  </a:lnTo>
                  <a:lnTo>
                    <a:pt x="614" y="3080"/>
                  </a:lnTo>
                  <a:lnTo>
                    <a:pt x="645" y="3075"/>
                  </a:lnTo>
                  <a:lnTo>
                    <a:pt x="674" y="3068"/>
                  </a:lnTo>
                  <a:lnTo>
                    <a:pt x="704" y="3062"/>
                  </a:lnTo>
                  <a:lnTo>
                    <a:pt x="731" y="3055"/>
                  </a:lnTo>
                  <a:lnTo>
                    <a:pt x="758" y="3048"/>
                  </a:lnTo>
                  <a:lnTo>
                    <a:pt x="783" y="3040"/>
                  </a:lnTo>
                  <a:lnTo>
                    <a:pt x="808" y="3031"/>
                  </a:lnTo>
                  <a:lnTo>
                    <a:pt x="829" y="3020"/>
                  </a:lnTo>
                  <a:lnTo>
                    <a:pt x="850" y="3009"/>
                  </a:lnTo>
                  <a:lnTo>
                    <a:pt x="867" y="2998"/>
                  </a:lnTo>
                  <a:lnTo>
                    <a:pt x="883" y="2986"/>
                  </a:lnTo>
                  <a:lnTo>
                    <a:pt x="896" y="2973"/>
                  </a:lnTo>
                  <a:lnTo>
                    <a:pt x="908" y="2958"/>
                  </a:lnTo>
                  <a:lnTo>
                    <a:pt x="916" y="2942"/>
                  </a:lnTo>
                  <a:lnTo>
                    <a:pt x="921" y="2926"/>
                  </a:lnTo>
                  <a:lnTo>
                    <a:pt x="933" y="2860"/>
                  </a:lnTo>
                  <a:lnTo>
                    <a:pt x="943" y="2800"/>
                  </a:lnTo>
                  <a:lnTo>
                    <a:pt x="948" y="2772"/>
                  </a:lnTo>
                  <a:lnTo>
                    <a:pt x="953" y="2745"/>
                  </a:lnTo>
                  <a:lnTo>
                    <a:pt x="959" y="2721"/>
                  </a:lnTo>
                  <a:lnTo>
                    <a:pt x="966" y="2698"/>
                  </a:lnTo>
                  <a:lnTo>
                    <a:pt x="970" y="2688"/>
                  </a:lnTo>
                  <a:lnTo>
                    <a:pt x="974" y="2678"/>
                  </a:lnTo>
                  <a:lnTo>
                    <a:pt x="979" y="2669"/>
                  </a:lnTo>
                  <a:lnTo>
                    <a:pt x="984" y="2660"/>
                  </a:lnTo>
                  <a:lnTo>
                    <a:pt x="990" y="2652"/>
                  </a:lnTo>
                  <a:lnTo>
                    <a:pt x="996" y="2643"/>
                  </a:lnTo>
                  <a:lnTo>
                    <a:pt x="1003" y="2637"/>
                  </a:lnTo>
                  <a:lnTo>
                    <a:pt x="1011" y="2630"/>
                  </a:lnTo>
                  <a:lnTo>
                    <a:pt x="1020" y="2625"/>
                  </a:lnTo>
                  <a:lnTo>
                    <a:pt x="1028" y="2620"/>
                  </a:lnTo>
                  <a:lnTo>
                    <a:pt x="1038" y="2616"/>
                  </a:lnTo>
                  <a:lnTo>
                    <a:pt x="1049" y="2612"/>
                  </a:lnTo>
                  <a:lnTo>
                    <a:pt x="1060" y="2610"/>
                  </a:lnTo>
                  <a:lnTo>
                    <a:pt x="1073" y="2608"/>
                  </a:lnTo>
                  <a:lnTo>
                    <a:pt x="1087" y="2606"/>
                  </a:lnTo>
                  <a:lnTo>
                    <a:pt x="1101" y="2606"/>
                  </a:lnTo>
                  <a:lnTo>
                    <a:pt x="1119" y="2605"/>
                  </a:lnTo>
                  <a:lnTo>
                    <a:pt x="1141" y="2603"/>
                  </a:lnTo>
                  <a:lnTo>
                    <a:pt x="1166" y="2599"/>
                  </a:lnTo>
                  <a:lnTo>
                    <a:pt x="1197" y="2593"/>
                  </a:lnTo>
                  <a:lnTo>
                    <a:pt x="1267" y="2580"/>
                  </a:lnTo>
                  <a:lnTo>
                    <a:pt x="1350" y="2562"/>
                  </a:lnTo>
                  <a:lnTo>
                    <a:pt x="1442" y="2540"/>
                  </a:lnTo>
                  <a:lnTo>
                    <a:pt x="1539" y="2517"/>
                  </a:lnTo>
                  <a:lnTo>
                    <a:pt x="1640" y="2492"/>
                  </a:lnTo>
                  <a:lnTo>
                    <a:pt x="1742" y="2465"/>
                  </a:lnTo>
                  <a:lnTo>
                    <a:pt x="1842" y="2440"/>
                  </a:lnTo>
                  <a:lnTo>
                    <a:pt x="1938" y="2414"/>
                  </a:lnTo>
                  <a:lnTo>
                    <a:pt x="2026" y="2391"/>
                  </a:lnTo>
                  <a:lnTo>
                    <a:pt x="2104" y="2369"/>
                  </a:lnTo>
                  <a:lnTo>
                    <a:pt x="2169" y="2351"/>
                  </a:lnTo>
                  <a:lnTo>
                    <a:pt x="2219" y="2338"/>
                  </a:lnTo>
                  <a:lnTo>
                    <a:pt x="2252" y="2328"/>
                  </a:lnTo>
                  <a:lnTo>
                    <a:pt x="2263" y="2325"/>
                  </a:lnTo>
                  <a:lnTo>
                    <a:pt x="2277" y="2300"/>
                  </a:lnTo>
                  <a:lnTo>
                    <a:pt x="2320" y="2227"/>
                  </a:lnTo>
                  <a:lnTo>
                    <a:pt x="2386" y="2114"/>
                  </a:lnTo>
                  <a:lnTo>
                    <a:pt x="2474" y="1968"/>
                  </a:lnTo>
                  <a:lnTo>
                    <a:pt x="2578" y="1794"/>
                  </a:lnTo>
                  <a:lnTo>
                    <a:pt x="2696" y="1601"/>
                  </a:lnTo>
                  <a:lnTo>
                    <a:pt x="2823" y="1393"/>
                  </a:lnTo>
                  <a:lnTo>
                    <a:pt x="2959" y="1179"/>
                  </a:lnTo>
                  <a:lnTo>
                    <a:pt x="3027" y="1071"/>
                  </a:lnTo>
                  <a:lnTo>
                    <a:pt x="3097" y="964"/>
                  </a:lnTo>
                  <a:lnTo>
                    <a:pt x="3166" y="858"/>
                  </a:lnTo>
                  <a:lnTo>
                    <a:pt x="3234" y="755"/>
                  </a:lnTo>
                  <a:lnTo>
                    <a:pt x="3302" y="655"/>
                  </a:lnTo>
                  <a:lnTo>
                    <a:pt x="3369" y="558"/>
                  </a:lnTo>
                  <a:lnTo>
                    <a:pt x="3434" y="468"/>
                  </a:lnTo>
                  <a:lnTo>
                    <a:pt x="3496" y="382"/>
                  </a:lnTo>
                  <a:lnTo>
                    <a:pt x="3556" y="303"/>
                  </a:lnTo>
                  <a:lnTo>
                    <a:pt x="3613" y="231"/>
                  </a:lnTo>
                  <a:lnTo>
                    <a:pt x="3666" y="168"/>
                  </a:lnTo>
                  <a:lnTo>
                    <a:pt x="3715" y="113"/>
                  </a:lnTo>
                  <a:lnTo>
                    <a:pt x="3760" y="69"/>
                  </a:lnTo>
                  <a:lnTo>
                    <a:pt x="3801" y="34"/>
                  </a:lnTo>
                  <a:lnTo>
                    <a:pt x="3835" y="12"/>
                  </a:lnTo>
                  <a:lnTo>
                    <a:pt x="3865" y="2"/>
                  </a:lnTo>
                  <a:lnTo>
                    <a:pt x="3889" y="0"/>
                  </a:lnTo>
                  <a:lnTo>
                    <a:pt x="3910" y="1"/>
                  </a:lnTo>
                  <a:lnTo>
                    <a:pt x="3927" y="6"/>
                  </a:lnTo>
                  <a:lnTo>
                    <a:pt x="3941" y="12"/>
                  </a:lnTo>
                  <a:lnTo>
                    <a:pt x="3954" y="22"/>
                  </a:lnTo>
                  <a:lnTo>
                    <a:pt x="3962" y="34"/>
                  </a:lnTo>
                  <a:lnTo>
                    <a:pt x="3969" y="50"/>
                  </a:lnTo>
                  <a:lnTo>
                    <a:pt x="3973" y="66"/>
                  </a:lnTo>
                  <a:lnTo>
                    <a:pt x="3976" y="85"/>
                  </a:lnTo>
                  <a:lnTo>
                    <a:pt x="3977" y="107"/>
                  </a:lnTo>
                  <a:lnTo>
                    <a:pt x="3977" y="129"/>
                  </a:lnTo>
                  <a:lnTo>
                    <a:pt x="3976" y="154"/>
                  </a:lnTo>
                  <a:lnTo>
                    <a:pt x="3972" y="206"/>
                  </a:lnTo>
                  <a:lnTo>
                    <a:pt x="3968" y="263"/>
                  </a:lnTo>
                  <a:lnTo>
                    <a:pt x="3965" y="292"/>
                  </a:lnTo>
                  <a:lnTo>
                    <a:pt x="3964" y="322"/>
                  </a:lnTo>
                  <a:lnTo>
                    <a:pt x="3963" y="352"/>
                  </a:lnTo>
                  <a:lnTo>
                    <a:pt x="3963" y="383"/>
                  </a:lnTo>
                  <a:lnTo>
                    <a:pt x="3965" y="414"/>
                  </a:lnTo>
                  <a:lnTo>
                    <a:pt x="3968" y="444"/>
                  </a:lnTo>
                  <a:lnTo>
                    <a:pt x="3973" y="474"/>
                  </a:lnTo>
                  <a:lnTo>
                    <a:pt x="3980" y="503"/>
                  </a:lnTo>
                  <a:lnTo>
                    <a:pt x="3989" y="533"/>
                  </a:lnTo>
                  <a:lnTo>
                    <a:pt x="4001" y="560"/>
                  </a:lnTo>
                  <a:lnTo>
                    <a:pt x="4017" y="588"/>
                  </a:lnTo>
                  <a:lnTo>
                    <a:pt x="4035" y="613"/>
                  </a:lnTo>
                  <a:lnTo>
                    <a:pt x="4057" y="639"/>
                  </a:lnTo>
                  <a:lnTo>
                    <a:pt x="4082" y="662"/>
                  </a:lnTo>
                  <a:lnTo>
                    <a:pt x="4112" y="684"/>
                  </a:lnTo>
                  <a:lnTo>
                    <a:pt x="4145" y="703"/>
                  </a:lnTo>
                  <a:lnTo>
                    <a:pt x="4180" y="719"/>
                  </a:lnTo>
                  <a:lnTo>
                    <a:pt x="4212" y="729"/>
                  </a:lnTo>
                  <a:lnTo>
                    <a:pt x="4243" y="735"/>
                  </a:lnTo>
                  <a:lnTo>
                    <a:pt x="4272" y="736"/>
                  </a:lnTo>
                  <a:lnTo>
                    <a:pt x="4298" y="731"/>
                  </a:lnTo>
                  <a:lnTo>
                    <a:pt x="4324" y="723"/>
                  </a:lnTo>
                  <a:lnTo>
                    <a:pt x="4347" y="712"/>
                  </a:lnTo>
                  <a:lnTo>
                    <a:pt x="4368" y="697"/>
                  </a:lnTo>
                  <a:lnTo>
                    <a:pt x="4388" y="678"/>
                  </a:lnTo>
                  <a:lnTo>
                    <a:pt x="4407" y="657"/>
                  </a:lnTo>
                  <a:lnTo>
                    <a:pt x="4423" y="634"/>
                  </a:lnTo>
                  <a:lnTo>
                    <a:pt x="4439" y="607"/>
                  </a:lnTo>
                  <a:lnTo>
                    <a:pt x="4453" y="580"/>
                  </a:lnTo>
                  <a:lnTo>
                    <a:pt x="4466" y="550"/>
                  </a:lnTo>
                  <a:lnTo>
                    <a:pt x="4477" y="519"/>
                  </a:lnTo>
                  <a:lnTo>
                    <a:pt x="4489" y="488"/>
                  </a:lnTo>
                  <a:lnTo>
                    <a:pt x="4498" y="455"/>
                  </a:lnTo>
                  <a:lnTo>
                    <a:pt x="4506" y="423"/>
                  </a:lnTo>
                  <a:lnTo>
                    <a:pt x="4513" y="391"/>
                  </a:lnTo>
                  <a:lnTo>
                    <a:pt x="4519" y="358"/>
                  </a:lnTo>
                  <a:lnTo>
                    <a:pt x="4524" y="328"/>
                  </a:lnTo>
                  <a:lnTo>
                    <a:pt x="4529" y="297"/>
                  </a:lnTo>
                  <a:lnTo>
                    <a:pt x="4533" y="269"/>
                  </a:lnTo>
                  <a:lnTo>
                    <a:pt x="4536" y="241"/>
                  </a:lnTo>
                  <a:lnTo>
                    <a:pt x="4542" y="193"/>
                  </a:lnTo>
                  <a:lnTo>
                    <a:pt x="4544" y="156"/>
                  </a:lnTo>
                  <a:lnTo>
                    <a:pt x="4546" y="131"/>
                  </a:lnTo>
                  <a:lnTo>
                    <a:pt x="4546" y="122"/>
                  </a:lnTo>
                  <a:lnTo>
                    <a:pt x="4559" y="134"/>
                  </a:lnTo>
                  <a:lnTo>
                    <a:pt x="4595" y="166"/>
                  </a:lnTo>
                  <a:lnTo>
                    <a:pt x="4646" y="211"/>
                  </a:lnTo>
                  <a:lnTo>
                    <a:pt x="4709" y="263"/>
                  </a:lnTo>
                  <a:lnTo>
                    <a:pt x="4741" y="288"/>
                  </a:lnTo>
                  <a:lnTo>
                    <a:pt x="4775" y="314"/>
                  </a:lnTo>
                  <a:lnTo>
                    <a:pt x="4809" y="337"/>
                  </a:lnTo>
                  <a:lnTo>
                    <a:pt x="4841" y="358"/>
                  </a:lnTo>
                  <a:lnTo>
                    <a:pt x="4856" y="368"/>
                  </a:lnTo>
                  <a:lnTo>
                    <a:pt x="4872" y="377"/>
                  </a:lnTo>
                  <a:lnTo>
                    <a:pt x="4886" y="384"/>
                  </a:lnTo>
                  <a:lnTo>
                    <a:pt x="4900" y="390"/>
                  </a:lnTo>
                  <a:lnTo>
                    <a:pt x="4914" y="395"/>
                  </a:lnTo>
                  <a:lnTo>
                    <a:pt x="4925" y="399"/>
                  </a:lnTo>
                  <a:lnTo>
                    <a:pt x="4936" y="401"/>
                  </a:lnTo>
                  <a:lnTo>
                    <a:pt x="4946" y="402"/>
                  </a:lnTo>
                  <a:lnTo>
                    <a:pt x="4957" y="404"/>
                  </a:lnTo>
                  <a:lnTo>
                    <a:pt x="4972" y="411"/>
                  </a:lnTo>
                  <a:lnTo>
                    <a:pt x="4988" y="422"/>
                  </a:lnTo>
                  <a:lnTo>
                    <a:pt x="5007" y="436"/>
                  </a:lnTo>
                  <a:lnTo>
                    <a:pt x="5030" y="454"/>
                  </a:lnTo>
                  <a:lnTo>
                    <a:pt x="5053" y="475"/>
                  </a:lnTo>
                  <a:lnTo>
                    <a:pt x="5080" y="498"/>
                  </a:lnTo>
                  <a:lnTo>
                    <a:pt x="5107" y="525"/>
                  </a:lnTo>
                  <a:lnTo>
                    <a:pt x="5167" y="584"/>
                  </a:lnTo>
                  <a:lnTo>
                    <a:pt x="5230" y="650"/>
                  </a:lnTo>
                  <a:lnTo>
                    <a:pt x="5297" y="720"/>
                  </a:lnTo>
                  <a:lnTo>
                    <a:pt x="5364" y="794"/>
                  </a:lnTo>
                  <a:lnTo>
                    <a:pt x="5430" y="866"/>
                  </a:lnTo>
                  <a:lnTo>
                    <a:pt x="5492" y="936"/>
                  </a:lnTo>
                  <a:lnTo>
                    <a:pt x="5550" y="1003"/>
                  </a:lnTo>
                  <a:lnTo>
                    <a:pt x="5602" y="1062"/>
                  </a:lnTo>
                  <a:lnTo>
                    <a:pt x="5645" y="1112"/>
                  </a:lnTo>
                  <a:lnTo>
                    <a:pt x="5679" y="1150"/>
                  </a:lnTo>
                  <a:lnTo>
                    <a:pt x="5699" y="1175"/>
                  </a:lnTo>
                  <a:lnTo>
                    <a:pt x="5707" y="1184"/>
                  </a:lnTo>
                  <a:lnTo>
                    <a:pt x="6409" y="3467"/>
                  </a:lnTo>
                  <a:close/>
                </a:path>
              </a:pathLst>
            </a:custGeom>
            <a:solidFill>
              <a:srgbClr val="854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04"/>
            <p:cNvSpPr>
              <a:spLocks/>
            </p:cNvSpPr>
            <p:nvPr/>
          </p:nvSpPr>
          <p:spPr bwMode="auto">
            <a:xfrm>
              <a:off x="3071813" y="4541838"/>
              <a:ext cx="122238" cy="130175"/>
            </a:xfrm>
            <a:custGeom>
              <a:avLst/>
              <a:gdLst>
                <a:gd name="T0" fmla="*/ 876 w 1151"/>
                <a:gd name="T1" fmla="*/ 142 h 1222"/>
                <a:gd name="T2" fmla="*/ 844 w 1151"/>
                <a:gd name="T3" fmla="*/ 117 h 1222"/>
                <a:gd name="T4" fmla="*/ 801 w 1151"/>
                <a:gd name="T5" fmla="*/ 88 h 1222"/>
                <a:gd name="T6" fmla="*/ 765 w 1151"/>
                <a:gd name="T7" fmla="*/ 68 h 1222"/>
                <a:gd name="T8" fmla="*/ 724 w 1151"/>
                <a:gd name="T9" fmla="*/ 47 h 1222"/>
                <a:gd name="T10" fmla="*/ 679 w 1151"/>
                <a:gd name="T11" fmla="*/ 29 h 1222"/>
                <a:gd name="T12" fmla="*/ 631 w 1151"/>
                <a:gd name="T13" fmla="*/ 14 h 1222"/>
                <a:gd name="T14" fmla="*/ 579 w 1151"/>
                <a:gd name="T15" fmla="*/ 3 h 1222"/>
                <a:gd name="T16" fmla="*/ 525 w 1151"/>
                <a:gd name="T17" fmla="*/ 0 h 1222"/>
                <a:gd name="T18" fmla="*/ 470 w 1151"/>
                <a:gd name="T19" fmla="*/ 4 h 1222"/>
                <a:gd name="T20" fmla="*/ 412 w 1151"/>
                <a:gd name="T21" fmla="*/ 19 h 1222"/>
                <a:gd name="T22" fmla="*/ 356 w 1151"/>
                <a:gd name="T23" fmla="*/ 44 h 1222"/>
                <a:gd name="T24" fmla="*/ 300 w 1151"/>
                <a:gd name="T25" fmla="*/ 82 h 1222"/>
                <a:gd name="T26" fmla="*/ 246 w 1151"/>
                <a:gd name="T27" fmla="*/ 134 h 1222"/>
                <a:gd name="T28" fmla="*/ 194 w 1151"/>
                <a:gd name="T29" fmla="*/ 199 h 1222"/>
                <a:gd name="T30" fmla="*/ 149 w 1151"/>
                <a:gd name="T31" fmla="*/ 264 h 1222"/>
                <a:gd name="T32" fmla="*/ 109 w 1151"/>
                <a:gd name="T33" fmla="*/ 326 h 1222"/>
                <a:gd name="T34" fmla="*/ 76 w 1151"/>
                <a:gd name="T35" fmla="*/ 387 h 1222"/>
                <a:gd name="T36" fmla="*/ 50 w 1151"/>
                <a:gd name="T37" fmla="*/ 446 h 1222"/>
                <a:gd name="T38" fmla="*/ 29 w 1151"/>
                <a:gd name="T39" fmla="*/ 502 h 1222"/>
                <a:gd name="T40" fmla="*/ 14 w 1151"/>
                <a:gd name="T41" fmla="*/ 558 h 1222"/>
                <a:gd name="T42" fmla="*/ 5 w 1151"/>
                <a:gd name="T43" fmla="*/ 612 h 1222"/>
                <a:gd name="T44" fmla="*/ 0 w 1151"/>
                <a:gd name="T45" fmla="*/ 666 h 1222"/>
                <a:gd name="T46" fmla="*/ 0 w 1151"/>
                <a:gd name="T47" fmla="*/ 719 h 1222"/>
                <a:gd name="T48" fmla="*/ 5 w 1151"/>
                <a:gd name="T49" fmla="*/ 771 h 1222"/>
                <a:gd name="T50" fmla="*/ 13 w 1151"/>
                <a:gd name="T51" fmla="*/ 824 h 1222"/>
                <a:gd name="T52" fmla="*/ 26 w 1151"/>
                <a:gd name="T53" fmla="*/ 877 h 1222"/>
                <a:gd name="T54" fmla="*/ 43 w 1151"/>
                <a:gd name="T55" fmla="*/ 930 h 1222"/>
                <a:gd name="T56" fmla="*/ 63 w 1151"/>
                <a:gd name="T57" fmla="*/ 984 h 1222"/>
                <a:gd name="T58" fmla="*/ 86 w 1151"/>
                <a:gd name="T59" fmla="*/ 1039 h 1222"/>
                <a:gd name="T60" fmla="*/ 114 w 1151"/>
                <a:gd name="T61" fmla="*/ 1094 h 1222"/>
                <a:gd name="T62" fmla="*/ 154 w 1151"/>
                <a:gd name="T63" fmla="*/ 1140 h 1222"/>
                <a:gd name="T64" fmla="*/ 205 w 1151"/>
                <a:gd name="T65" fmla="*/ 1174 h 1222"/>
                <a:gd name="T66" fmla="*/ 265 w 1151"/>
                <a:gd name="T67" fmla="*/ 1200 h 1222"/>
                <a:gd name="T68" fmla="*/ 333 w 1151"/>
                <a:gd name="T69" fmla="*/ 1216 h 1222"/>
                <a:gd name="T70" fmla="*/ 408 w 1151"/>
                <a:gd name="T71" fmla="*/ 1222 h 1222"/>
                <a:gd name="T72" fmla="*/ 487 w 1151"/>
                <a:gd name="T73" fmla="*/ 1219 h 1222"/>
                <a:gd name="T74" fmla="*/ 568 w 1151"/>
                <a:gd name="T75" fmla="*/ 1208 h 1222"/>
                <a:gd name="T76" fmla="*/ 651 w 1151"/>
                <a:gd name="T77" fmla="*/ 1189 h 1222"/>
                <a:gd name="T78" fmla="*/ 732 w 1151"/>
                <a:gd name="T79" fmla="*/ 1161 h 1222"/>
                <a:gd name="T80" fmla="*/ 812 w 1151"/>
                <a:gd name="T81" fmla="*/ 1126 h 1222"/>
                <a:gd name="T82" fmla="*/ 886 w 1151"/>
                <a:gd name="T83" fmla="*/ 1083 h 1222"/>
                <a:gd name="T84" fmla="*/ 955 w 1151"/>
                <a:gd name="T85" fmla="*/ 1033 h 1222"/>
                <a:gd name="T86" fmla="*/ 1016 w 1151"/>
                <a:gd name="T87" fmla="*/ 976 h 1222"/>
                <a:gd name="T88" fmla="*/ 1067 w 1151"/>
                <a:gd name="T89" fmla="*/ 913 h 1222"/>
                <a:gd name="T90" fmla="*/ 1105 w 1151"/>
                <a:gd name="T91" fmla="*/ 843 h 1222"/>
                <a:gd name="T92" fmla="*/ 1132 w 1151"/>
                <a:gd name="T93" fmla="*/ 770 h 1222"/>
                <a:gd name="T94" fmla="*/ 1147 w 1151"/>
                <a:gd name="T95" fmla="*/ 697 h 1222"/>
                <a:gd name="T96" fmla="*/ 1151 w 1151"/>
                <a:gd name="T97" fmla="*/ 629 h 1222"/>
                <a:gd name="T98" fmla="*/ 1147 w 1151"/>
                <a:gd name="T99" fmla="*/ 565 h 1222"/>
                <a:gd name="T100" fmla="*/ 1135 w 1151"/>
                <a:gd name="T101" fmla="*/ 505 h 1222"/>
                <a:gd name="T102" fmla="*/ 1118 w 1151"/>
                <a:gd name="T103" fmla="*/ 448 h 1222"/>
                <a:gd name="T104" fmla="*/ 1094 w 1151"/>
                <a:gd name="T105" fmla="*/ 396 h 1222"/>
                <a:gd name="T106" fmla="*/ 1068 w 1151"/>
                <a:gd name="T107" fmla="*/ 348 h 1222"/>
                <a:gd name="T108" fmla="*/ 1038 w 1151"/>
                <a:gd name="T109" fmla="*/ 305 h 1222"/>
                <a:gd name="T110" fmla="*/ 1009 w 1151"/>
                <a:gd name="T111" fmla="*/ 266 h 1222"/>
                <a:gd name="T112" fmla="*/ 965 w 1151"/>
                <a:gd name="T113" fmla="*/ 218 h 1222"/>
                <a:gd name="T114" fmla="*/ 897 w 1151"/>
                <a:gd name="T115" fmla="*/ 157 h 1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1" h="1222">
                  <a:moveTo>
                    <a:pt x="880" y="146"/>
                  </a:moveTo>
                  <a:lnTo>
                    <a:pt x="876" y="142"/>
                  </a:lnTo>
                  <a:lnTo>
                    <a:pt x="864" y="132"/>
                  </a:lnTo>
                  <a:lnTo>
                    <a:pt x="844" y="117"/>
                  </a:lnTo>
                  <a:lnTo>
                    <a:pt x="817" y="98"/>
                  </a:lnTo>
                  <a:lnTo>
                    <a:pt x="801" y="88"/>
                  </a:lnTo>
                  <a:lnTo>
                    <a:pt x="783" y="78"/>
                  </a:lnTo>
                  <a:lnTo>
                    <a:pt x="765" y="68"/>
                  </a:lnTo>
                  <a:lnTo>
                    <a:pt x="746" y="57"/>
                  </a:lnTo>
                  <a:lnTo>
                    <a:pt x="724" y="47"/>
                  </a:lnTo>
                  <a:lnTo>
                    <a:pt x="702" y="37"/>
                  </a:lnTo>
                  <a:lnTo>
                    <a:pt x="679" y="29"/>
                  </a:lnTo>
                  <a:lnTo>
                    <a:pt x="655" y="21"/>
                  </a:lnTo>
                  <a:lnTo>
                    <a:pt x="631" y="14"/>
                  </a:lnTo>
                  <a:lnTo>
                    <a:pt x="605" y="8"/>
                  </a:lnTo>
                  <a:lnTo>
                    <a:pt x="579" y="3"/>
                  </a:lnTo>
                  <a:lnTo>
                    <a:pt x="552" y="1"/>
                  </a:lnTo>
                  <a:lnTo>
                    <a:pt x="525" y="0"/>
                  </a:lnTo>
                  <a:lnTo>
                    <a:pt x="497" y="1"/>
                  </a:lnTo>
                  <a:lnTo>
                    <a:pt x="470" y="4"/>
                  </a:lnTo>
                  <a:lnTo>
                    <a:pt x="441" y="11"/>
                  </a:lnTo>
                  <a:lnTo>
                    <a:pt x="412" y="19"/>
                  </a:lnTo>
                  <a:lnTo>
                    <a:pt x="385" y="30"/>
                  </a:lnTo>
                  <a:lnTo>
                    <a:pt x="356" y="44"/>
                  </a:lnTo>
                  <a:lnTo>
                    <a:pt x="328" y="62"/>
                  </a:lnTo>
                  <a:lnTo>
                    <a:pt x="300" y="82"/>
                  </a:lnTo>
                  <a:lnTo>
                    <a:pt x="273" y="106"/>
                  </a:lnTo>
                  <a:lnTo>
                    <a:pt x="246" y="134"/>
                  </a:lnTo>
                  <a:lnTo>
                    <a:pt x="220" y="165"/>
                  </a:lnTo>
                  <a:lnTo>
                    <a:pt x="194" y="199"/>
                  </a:lnTo>
                  <a:lnTo>
                    <a:pt x="170" y="232"/>
                  </a:lnTo>
                  <a:lnTo>
                    <a:pt x="149" y="264"/>
                  </a:lnTo>
                  <a:lnTo>
                    <a:pt x="128" y="296"/>
                  </a:lnTo>
                  <a:lnTo>
                    <a:pt x="109" y="326"/>
                  </a:lnTo>
                  <a:lnTo>
                    <a:pt x="93" y="357"/>
                  </a:lnTo>
                  <a:lnTo>
                    <a:pt x="76" y="387"/>
                  </a:lnTo>
                  <a:lnTo>
                    <a:pt x="63" y="416"/>
                  </a:lnTo>
                  <a:lnTo>
                    <a:pt x="50" y="446"/>
                  </a:lnTo>
                  <a:lnTo>
                    <a:pt x="40" y="474"/>
                  </a:lnTo>
                  <a:lnTo>
                    <a:pt x="29" y="502"/>
                  </a:lnTo>
                  <a:lnTo>
                    <a:pt x="21" y="530"/>
                  </a:lnTo>
                  <a:lnTo>
                    <a:pt x="14" y="558"/>
                  </a:lnTo>
                  <a:lnTo>
                    <a:pt x="9" y="585"/>
                  </a:lnTo>
                  <a:lnTo>
                    <a:pt x="5" y="612"/>
                  </a:lnTo>
                  <a:lnTo>
                    <a:pt x="2" y="638"/>
                  </a:lnTo>
                  <a:lnTo>
                    <a:pt x="0" y="666"/>
                  </a:lnTo>
                  <a:lnTo>
                    <a:pt x="0" y="692"/>
                  </a:lnTo>
                  <a:lnTo>
                    <a:pt x="0" y="719"/>
                  </a:lnTo>
                  <a:lnTo>
                    <a:pt x="2" y="744"/>
                  </a:lnTo>
                  <a:lnTo>
                    <a:pt x="5" y="771"/>
                  </a:lnTo>
                  <a:lnTo>
                    <a:pt x="9" y="797"/>
                  </a:lnTo>
                  <a:lnTo>
                    <a:pt x="13" y="824"/>
                  </a:lnTo>
                  <a:lnTo>
                    <a:pt x="19" y="850"/>
                  </a:lnTo>
                  <a:lnTo>
                    <a:pt x="26" y="877"/>
                  </a:lnTo>
                  <a:lnTo>
                    <a:pt x="34" y="903"/>
                  </a:lnTo>
                  <a:lnTo>
                    <a:pt x="43" y="930"/>
                  </a:lnTo>
                  <a:lnTo>
                    <a:pt x="53" y="956"/>
                  </a:lnTo>
                  <a:lnTo>
                    <a:pt x="63" y="984"/>
                  </a:lnTo>
                  <a:lnTo>
                    <a:pt x="74" y="1011"/>
                  </a:lnTo>
                  <a:lnTo>
                    <a:pt x="86" y="1039"/>
                  </a:lnTo>
                  <a:lnTo>
                    <a:pt x="100" y="1066"/>
                  </a:lnTo>
                  <a:lnTo>
                    <a:pt x="114" y="1094"/>
                  </a:lnTo>
                  <a:lnTo>
                    <a:pt x="132" y="1117"/>
                  </a:lnTo>
                  <a:lnTo>
                    <a:pt x="154" y="1140"/>
                  </a:lnTo>
                  <a:lnTo>
                    <a:pt x="178" y="1158"/>
                  </a:lnTo>
                  <a:lnTo>
                    <a:pt x="205" y="1174"/>
                  </a:lnTo>
                  <a:lnTo>
                    <a:pt x="233" y="1189"/>
                  </a:lnTo>
                  <a:lnTo>
                    <a:pt x="265" y="1200"/>
                  </a:lnTo>
                  <a:lnTo>
                    <a:pt x="298" y="1209"/>
                  </a:lnTo>
                  <a:lnTo>
                    <a:pt x="333" y="1216"/>
                  </a:lnTo>
                  <a:lnTo>
                    <a:pt x="370" y="1220"/>
                  </a:lnTo>
                  <a:lnTo>
                    <a:pt x="408" y="1222"/>
                  </a:lnTo>
                  <a:lnTo>
                    <a:pt x="447" y="1222"/>
                  </a:lnTo>
                  <a:lnTo>
                    <a:pt x="487" y="1219"/>
                  </a:lnTo>
                  <a:lnTo>
                    <a:pt x="528" y="1215"/>
                  </a:lnTo>
                  <a:lnTo>
                    <a:pt x="568" y="1208"/>
                  </a:lnTo>
                  <a:lnTo>
                    <a:pt x="610" y="1200"/>
                  </a:lnTo>
                  <a:lnTo>
                    <a:pt x="651" y="1189"/>
                  </a:lnTo>
                  <a:lnTo>
                    <a:pt x="693" y="1175"/>
                  </a:lnTo>
                  <a:lnTo>
                    <a:pt x="732" y="1161"/>
                  </a:lnTo>
                  <a:lnTo>
                    <a:pt x="773" y="1144"/>
                  </a:lnTo>
                  <a:lnTo>
                    <a:pt x="812" y="1126"/>
                  </a:lnTo>
                  <a:lnTo>
                    <a:pt x="850" y="1105"/>
                  </a:lnTo>
                  <a:lnTo>
                    <a:pt x="886" y="1083"/>
                  </a:lnTo>
                  <a:lnTo>
                    <a:pt x="922" y="1058"/>
                  </a:lnTo>
                  <a:lnTo>
                    <a:pt x="955" y="1033"/>
                  </a:lnTo>
                  <a:lnTo>
                    <a:pt x="986" y="1005"/>
                  </a:lnTo>
                  <a:lnTo>
                    <a:pt x="1016" y="976"/>
                  </a:lnTo>
                  <a:lnTo>
                    <a:pt x="1042" y="945"/>
                  </a:lnTo>
                  <a:lnTo>
                    <a:pt x="1067" y="913"/>
                  </a:lnTo>
                  <a:lnTo>
                    <a:pt x="1088" y="879"/>
                  </a:lnTo>
                  <a:lnTo>
                    <a:pt x="1105" y="843"/>
                  </a:lnTo>
                  <a:lnTo>
                    <a:pt x="1121" y="807"/>
                  </a:lnTo>
                  <a:lnTo>
                    <a:pt x="1132" y="770"/>
                  </a:lnTo>
                  <a:lnTo>
                    <a:pt x="1141" y="733"/>
                  </a:lnTo>
                  <a:lnTo>
                    <a:pt x="1147" y="697"/>
                  </a:lnTo>
                  <a:lnTo>
                    <a:pt x="1150" y="663"/>
                  </a:lnTo>
                  <a:lnTo>
                    <a:pt x="1151" y="629"/>
                  </a:lnTo>
                  <a:lnTo>
                    <a:pt x="1150" y="597"/>
                  </a:lnTo>
                  <a:lnTo>
                    <a:pt x="1147" y="565"/>
                  </a:lnTo>
                  <a:lnTo>
                    <a:pt x="1142" y="534"/>
                  </a:lnTo>
                  <a:lnTo>
                    <a:pt x="1135" y="505"/>
                  </a:lnTo>
                  <a:lnTo>
                    <a:pt x="1127" y="476"/>
                  </a:lnTo>
                  <a:lnTo>
                    <a:pt x="1118" y="448"/>
                  </a:lnTo>
                  <a:lnTo>
                    <a:pt x="1106" y="421"/>
                  </a:lnTo>
                  <a:lnTo>
                    <a:pt x="1094" y="396"/>
                  </a:lnTo>
                  <a:lnTo>
                    <a:pt x="1081" y="371"/>
                  </a:lnTo>
                  <a:lnTo>
                    <a:pt x="1068" y="348"/>
                  </a:lnTo>
                  <a:lnTo>
                    <a:pt x="1053" y="325"/>
                  </a:lnTo>
                  <a:lnTo>
                    <a:pt x="1038" y="305"/>
                  </a:lnTo>
                  <a:lnTo>
                    <a:pt x="1023" y="285"/>
                  </a:lnTo>
                  <a:lnTo>
                    <a:pt x="1009" y="266"/>
                  </a:lnTo>
                  <a:lnTo>
                    <a:pt x="993" y="249"/>
                  </a:lnTo>
                  <a:lnTo>
                    <a:pt x="965" y="218"/>
                  </a:lnTo>
                  <a:lnTo>
                    <a:pt x="937" y="193"/>
                  </a:lnTo>
                  <a:lnTo>
                    <a:pt x="897" y="157"/>
                  </a:lnTo>
                  <a:lnTo>
                    <a:pt x="880" y="146"/>
                  </a:lnTo>
                  <a:close/>
                </a:path>
              </a:pathLst>
            </a:custGeom>
            <a:solidFill>
              <a:srgbClr val="E89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105"/>
            <p:cNvSpPr>
              <a:spLocks/>
            </p:cNvSpPr>
            <p:nvPr/>
          </p:nvSpPr>
          <p:spPr bwMode="auto">
            <a:xfrm>
              <a:off x="3109913" y="4560888"/>
              <a:ext cx="65088" cy="66675"/>
            </a:xfrm>
            <a:custGeom>
              <a:avLst/>
              <a:gdLst>
                <a:gd name="T0" fmla="*/ 533 w 616"/>
                <a:gd name="T1" fmla="*/ 157 h 632"/>
                <a:gd name="T2" fmla="*/ 520 w 616"/>
                <a:gd name="T3" fmla="*/ 116 h 632"/>
                <a:gd name="T4" fmla="*/ 510 w 616"/>
                <a:gd name="T5" fmla="*/ 95 h 632"/>
                <a:gd name="T6" fmla="*/ 498 w 616"/>
                <a:gd name="T7" fmla="*/ 74 h 632"/>
                <a:gd name="T8" fmla="*/ 483 w 616"/>
                <a:gd name="T9" fmla="*/ 54 h 632"/>
                <a:gd name="T10" fmla="*/ 462 w 616"/>
                <a:gd name="T11" fmla="*/ 34 h 632"/>
                <a:gd name="T12" fmla="*/ 439 w 616"/>
                <a:gd name="T13" fmla="*/ 19 h 632"/>
                <a:gd name="T14" fmla="*/ 410 w 616"/>
                <a:gd name="T15" fmla="*/ 7 h 632"/>
                <a:gd name="T16" fmla="*/ 377 w 616"/>
                <a:gd name="T17" fmla="*/ 1 h 632"/>
                <a:gd name="T18" fmla="*/ 338 w 616"/>
                <a:gd name="T19" fmla="*/ 1 h 632"/>
                <a:gd name="T20" fmla="*/ 293 w 616"/>
                <a:gd name="T21" fmla="*/ 9 h 632"/>
                <a:gd name="T22" fmla="*/ 243 w 616"/>
                <a:gd name="T23" fmla="*/ 25 h 632"/>
                <a:gd name="T24" fmla="*/ 186 w 616"/>
                <a:gd name="T25" fmla="*/ 52 h 632"/>
                <a:gd name="T26" fmla="*/ 125 w 616"/>
                <a:gd name="T27" fmla="*/ 88 h 632"/>
                <a:gd name="T28" fmla="*/ 75 w 616"/>
                <a:gd name="T29" fmla="*/ 128 h 632"/>
                <a:gd name="T30" fmla="*/ 39 w 616"/>
                <a:gd name="T31" fmla="*/ 171 h 632"/>
                <a:gd name="T32" fmla="*/ 16 w 616"/>
                <a:gd name="T33" fmla="*/ 216 h 632"/>
                <a:gd name="T34" fmla="*/ 3 w 616"/>
                <a:gd name="T35" fmla="*/ 261 h 632"/>
                <a:gd name="T36" fmla="*/ 0 w 616"/>
                <a:gd name="T37" fmla="*/ 306 h 632"/>
                <a:gd name="T38" fmla="*/ 6 w 616"/>
                <a:gd name="T39" fmla="*/ 351 h 632"/>
                <a:gd name="T40" fmla="*/ 20 w 616"/>
                <a:gd name="T41" fmla="*/ 395 h 632"/>
                <a:gd name="T42" fmla="*/ 40 w 616"/>
                <a:gd name="T43" fmla="*/ 438 h 632"/>
                <a:gd name="T44" fmla="*/ 67 w 616"/>
                <a:gd name="T45" fmla="*/ 478 h 632"/>
                <a:gd name="T46" fmla="*/ 97 w 616"/>
                <a:gd name="T47" fmla="*/ 514 h 632"/>
                <a:gd name="T48" fmla="*/ 131 w 616"/>
                <a:gd name="T49" fmla="*/ 547 h 632"/>
                <a:gd name="T50" fmla="*/ 168 w 616"/>
                <a:gd name="T51" fmla="*/ 576 h 632"/>
                <a:gd name="T52" fmla="*/ 204 w 616"/>
                <a:gd name="T53" fmla="*/ 599 h 632"/>
                <a:gd name="T54" fmla="*/ 242 w 616"/>
                <a:gd name="T55" fmla="*/ 616 h 632"/>
                <a:gd name="T56" fmla="*/ 278 w 616"/>
                <a:gd name="T57" fmla="*/ 626 h 632"/>
                <a:gd name="T58" fmla="*/ 312 w 616"/>
                <a:gd name="T59" fmla="*/ 631 h 632"/>
                <a:gd name="T60" fmla="*/ 348 w 616"/>
                <a:gd name="T61" fmla="*/ 631 h 632"/>
                <a:gd name="T62" fmla="*/ 385 w 616"/>
                <a:gd name="T63" fmla="*/ 627 h 632"/>
                <a:gd name="T64" fmla="*/ 421 w 616"/>
                <a:gd name="T65" fmla="*/ 619 h 632"/>
                <a:gd name="T66" fmla="*/ 457 w 616"/>
                <a:gd name="T67" fmla="*/ 608 h 632"/>
                <a:gd name="T68" fmla="*/ 492 w 616"/>
                <a:gd name="T69" fmla="*/ 592 h 632"/>
                <a:gd name="T70" fmla="*/ 524 w 616"/>
                <a:gd name="T71" fmla="*/ 572 h 632"/>
                <a:gd name="T72" fmla="*/ 553 w 616"/>
                <a:gd name="T73" fmla="*/ 548 h 632"/>
                <a:gd name="T74" fmla="*/ 577 w 616"/>
                <a:gd name="T75" fmla="*/ 519 h 632"/>
                <a:gd name="T76" fmla="*/ 596 w 616"/>
                <a:gd name="T77" fmla="*/ 488 h 632"/>
                <a:gd name="T78" fmla="*/ 609 w 616"/>
                <a:gd name="T79" fmla="*/ 451 h 632"/>
                <a:gd name="T80" fmla="*/ 616 w 616"/>
                <a:gd name="T81" fmla="*/ 409 h 632"/>
                <a:gd name="T82" fmla="*/ 614 w 616"/>
                <a:gd name="T83" fmla="*/ 365 h 632"/>
                <a:gd name="T84" fmla="*/ 604 w 616"/>
                <a:gd name="T85" fmla="*/ 314 h 632"/>
                <a:gd name="T86" fmla="*/ 585 w 616"/>
                <a:gd name="T87" fmla="*/ 260 h 632"/>
                <a:gd name="T88" fmla="*/ 555 w 616"/>
                <a:gd name="T89" fmla="*/ 200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16" h="632">
                  <a:moveTo>
                    <a:pt x="536" y="169"/>
                  </a:moveTo>
                  <a:lnTo>
                    <a:pt x="533" y="157"/>
                  </a:lnTo>
                  <a:lnTo>
                    <a:pt x="523" y="125"/>
                  </a:lnTo>
                  <a:lnTo>
                    <a:pt x="520" y="116"/>
                  </a:lnTo>
                  <a:lnTo>
                    <a:pt x="515" y="106"/>
                  </a:lnTo>
                  <a:lnTo>
                    <a:pt x="510" y="95"/>
                  </a:lnTo>
                  <a:lnTo>
                    <a:pt x="505" y="84"/>
                  </a:lnTo>
                  <a:lnTo>
                    <a:pt x="498" y="74"/>
                  </a:lnTo>
                  <a:lnTo>
                    <a:pt x="491" y="64"/>
                  </a:lnTo>
                  <a:lnTo>
                    <a:pt x="483" y="54"/>
                  </a:lnTo>
                  <a:lnTo>
                    <a:pt x="472" y="44"/>
                  </a:lnTo>
                  <a:lnTo>
                    <a:pt x="462" y="34"/>
                  </a:lnTo>
                  <a:lnTo>
                    <a:pt x="451" y="26"/>
                  </a:lnTo>
                  <a:lnTo>
                    <a:pt x="439" y="19"/>
                  </a:lnTo>
                  <a:lnTo>
                    <a:pt x="425" y="13"/>
                  </a:lnTo>
                  <a:lnTo>
                    <a:pt x="410" y="7"/>
                  </a:lnTo>
                  <a:lnTo>
                    <a:pt x="394" y="4"/>
                  </a:lnTo>
                  <a:lnTo>
                    <a:pt x="377" y="1"/>
                  </a:lnTo>
                  <a:lnTo>
                    <a:pt x="358" y="0"/>
                  </a:lnTo>
                  <a:lnTo>
                    <a:pt x="338" y="1"/>
                  </a:lnTo>
                  <a:lnTo>
                    <a:pt x="317" y="4"/>
                  </a:lnTo>
                  <a:lnTo>
                    <a:pt x="293" y="9"/>
                  </a:lnTo>
                  <a:lnTo>
                    <a:pt x="269" y="16"/>
                  </a:lnTo>
                  <a:lnTo>
                    <a:pt x="243" y="25"/>
                  </a:lnTo>
                  <a:lnTo>
                    <a:pt x="216" y="37"/>
                  </a:lnTo>
                  <a:lnTo>
                    <a:pt x="186" y="52"/>
                  </a:lnTo>
                  <a:lnTo>
                    <a:pt x="154" y="69"/>
                  </a:lnTo>
                  <a:lnTo>
                    <a:pt x="125" y="88"/>
                  </a:lnTo>
                  <a:lnTo>
                    <a:pt x="98" y="108"/>
                  </a:lnTo>
                  <a:lnTo>
                    <a:pt x="75" y="128"/>
                  </a:lnTo>
                  <a:lnTo>
                    <a:pt x="56" y="149"/>
                  </a:lnTo>
                  <a:lnTo>
                    <a:pt x="39" y="171"/>
                  </a:lnTo>
                  <a:lnTo>
                    <a:pt x="26" y="193"/>
                  </a:lnTo>
                  <a:lnTo>
                    <a:pt x="16" y="216"/>
                  </a:lnTo>
                  <a:lnTo>
                    <a:pt x="8" y="238"/>
                  </a:lnTo>
                  <a:lnTo>
                    <a:pt x="3" y="261"/>
                  </a:lnTo>
                  <a:lnTo>
                    <a:pt x="1" y="284"/>
                  </a:lnTo>
                  <a:lnTo>
                    <a:pt x="0" y="306"/>
                  </a:lnTo>
                  <a:lnTo>
                    <a:pt x="2" y="329"/>
                  </a:lnTo>
                  <a:lnTo>
                    <a:pt x="6" y="351"/>
                  </a:lnTo>
                  <a:lnTo>
                    <a:pt x="12" y="374"/>
                  </a:lnTo>
                  <a:lnTo>
                    <a:pt x="20" y="395"/>
                  </a:lnTo>
                  <a:lnTo>
                    <a:pt x="30" y="417"/>
                  </a:lnTo>
                  <a:lnTo>
                    <a:pt x="40" y="438"/>
                  </a:lnTo>
                  <a:lnTo>
                    <a:pt x="54" y="458"/>
                  </a:lnTo>
                  <a:lnTo>
                    <a:pt x="67" y="478"/>
                  </a:lnTo>
                  <a:lnTo>
                    <a:pt x="82" y="496"/>
                  </a:lnTo>
                  <a:lnTo>
                    <a:pt x="97" y="514"/>
                  </a:lnTo>
                  <a:lnTo>
                    <a:pt x="114" y="531"/>
                  </a:lnTo>
                  <a:lnTo>
                    <a:pt x="131" y="547"/>
                  </a:lnTo>
                  <a:lnTo>
                    <a:pt x="149" y="561"/>
                  </a:lnTo>
                  <a:lnTo>
                    <a:pt x="168" y="576"/>
                  </a:lnTo>
                  <a:lnTo>
                    <a:pt x="186" y="588"/>
                  </a:lnTo>
                  <a:lnTo>
                    <a:pt x="204" y="599"/>
                  </a:lnTo>
                  <a:lnTo>
                    <a:pt x="224" y="608"/>
                  </a:lnTo>
                  <a:lnTo>
                    <a:pt x="242" y="616"/>
                  </a:lnTo>
                  <a:lnTo>
                    <a:pt x="260" y="622"/>
                  </a:lnTo>
                  <a:lnTo>
                    <a:pt x="278" y="626"/>
                  </a:lnTo>
                  <a:lnTo>
                    <a:pt x="295" y="630"/>
                  </a:lnTo>
                  <a:lnTo>
                    <a:pt x="312" y="631"/>
                  </a:lnTo>
                  <a:lnTo>
                    <a:pt x="330" y="632"/>
                  </a:lnTo>
                  <a:lnTo>
                    <a:pt x="348" y="631"/>
                  </a:lnTo>
                  <a:lnTo>
                    <a:pt x="366" y="630"/>
                  </a:lnTo>
                  <a:lnTo>
                    <a:pt x="385" y="627"/>
                  </a:lnTo>
                  <a:lnTo>
                    <a:pt x="403" y="623"/>
                  </a:lnTo>
                  <a:lnTo>
                    <a:pt x="421" y="619"/>
                  </a:lnTo>
                  <a:lnTo>
                    <a:pt x="440" y="614"/>
                  </a:lnTo>
                  <a:lnTo>
                    <a:pt x="457" y="608"/>
                  </a:lnTo>
                  <a:lnTo>
                    <a:pt x="476" y="600"/>
                  </a:lnTo>
                  <a:lnTo>
                    <a:pt x="492" y="592"/>
                  </a:lnTo>
                  <a:lnTo>
                    <a:pt x="508" y="583"/>
                  </a:lnTo>
                  <a:lnTo>
                    <a:pt x="524" y="572"/>
                  </a:lnTo>
                  <a:lnTo>
                    <a:pt x="539" y="560"/>
                  </a:lnTo>
                  <a:lnTo>
                    <a:pt x="553" y="548"/>
                  </a:lnTo>
                  <a:lnTo>
                    <a:pt x="565" y="535"/>
                  </a:lnTo>
                  <a:lnTo>
                    <a:pt x="577" y="519"/>
                  </a:lnTo>
                  <a:lnTo>
                    <a:pt x="588" y="504"/>
                  </a:lnTo>
                  <a:lnTo>
                    <a:pt x="596" y="488"/>
                  </a:lnTo>
                  <a:lnTo>
                    <a:pt x="604" y="470"/>
                  </a:lnTo>
                  <a:lnTo>
                    <a:pt x="609" y="451"/>
                  </a:lnTo>
                  <a:lnTo>
                    <a:pt x="613" y="431"/>
                  </a:lnTo>
                  <a:lnTo>
                    <a:pt x="616" y="409"/>
                  </a:lnTo>
                  <a:lnTo>
                    <a:pt x="616" y="387"/>
                  </a:lnTo>
                  <a:lnTo>
                    <a:pt x="614" y="365"/>
                  </a:lnTo>
                  <a:lnTo>
                    <a:pt x="610" y="339"/>
                  </a:lnTo>
                  <a:lnTo>
                    <a:pt x="604" y="314"/>
                  </a:lnTo>
                  <a:lnTo>
                    <a:pt x="596" y="287"/>
                  </a:lnTo>
                  <a:lnTo>
                    <a:pt x="585" y="260"/>
                  </a:lnTo>
                  <a:lnTo>
                    <a:pt x="571" y="230"/>
                  </a:lnTo>
                  <a:lnTo>
                    <a:pt x="555" y="200"/>
                  </a:lnTo>
                  <a:lnTo>
                    <a:pt x="536" y="169"/>
                  </a:lnTo>
                  <a:close/>
                </a:path>
              </a:pathLst>
            </a:custGeom>
            <a:solidFill>
              <a:srgbClr val="EEC5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06"/>
            <p:cNvSpPr>
              <a:spLocks/>
            </p:cNvSpPr>
            <p:nvPr/>
          </p:nvSpPr>
          <p:spPr bwMode="auto">
            <a:xfrm>
              <a:off x="2906713" y="4556126"/>
              <a:ext cx="160338" cy="157163"/>
            </a:xfrm>
            <a:custGeom>
              <a:avLst/>
              <a:gdLst>
                <a:gd name="T0" fmla="*/ 1388 w 1515"/>
                <a:gd name="T1" fmla="*/ 1274 h 1485"/>
                <a:gd name="T2" fmla="*/ 1231 w 1515"/>
                <a:gd name="T3" fmla="*/ 1197 h 1485"/>
                <a:gd name="T4" fmla="*/ 1129 w 1515"/>
                <a:gd name="T5" fmla="*/ 1133 h 1485"/>
                <a:gd name="T6" fmla="*/ 1027 w 1515"/>
                <a:gd name="T7" fmla="*/ 1053 h 1485"/>
                <a:gd name="T8" fmla="*/ 932 w 1515"/>
                <a:gd name="T9" fmla="*/ 956 h 1485"/>
                <a:gd name="T10" fmla="*/ 852 w 1515"/>
                <a:gd name="T11" fmla="*/ 841 h 1485"/>
                <a:gd name="T12" fmla="*/ 768 w 1515"/>
                <a:gd name="T13" fmla="*/ 687 h 1485"/>
                <a:gd name="T14" fmla="*/ 665 w 1515"/>
                <a:gd name="T15" fmla="*/ 452 h 1485"/>
                <a:gd name="T16" fmla="*/ 599 w 1515"/>
                <a:gd name="T17" fmla="*/ 268 h 1485"/>
                <a:gd name="T18" fmla="*/ 553 w 1515"/>
                <a:gd name="T19" fmla="*/ 157 h 1485"/>
                <a:gd name="T20" fmla="*/ 423 w 1515"/>
                <a:gd name="T21" fmla="*/ 70 h 1485"/>
                <a:gd name="T22" fmla="*/ 341 w 1515"/>
                <a:gd name="T23" fmla="*/ 30 h 1485"/>
                <a:gd name="T24" fmla="*/ 253 w 1515"/>
                <a:gd name="T25" fmla="*/ 5 h 1485"/>
                <a:gd name="T26" fmla="*/ 169 w 1515"/>
                <a:gd name="T27" fmla="*/ 3 h 1485"/>
                <a:gd name="T28" fmla="*/ 95 w 1515"/>
                <a:gd name="T29" fmla="*/ 37 h 1485"/>
                <a:gd name="T30" fmla="*/ 37 w 1515"/>
                <a:gd name="T31" fmla="*/ 113 h 1485"/>
                <a:gd name="T32" fmla="*/ 6 w 1515"/>
                <a:gd name="T33" fmla="*/ 222 h 1485"/>
                <a:gd name="T34" fmla="*/ 1 w 1515"/>
                <a:gd name="T35" fmla="*/ 347 h 1485"/>
                <a:gd name="T36" fmla="*/ 18 w 1515"/>
                <a:gd name="T37" fmla="*/ 483 h 1485"/>
                <a:gd name="T38" fmla="*/ 55 w 1515"/>
                <a:gd name="T39" fmla="*/ 619 h 1485"/>
                <a:gd name="T40" fmla="*/ 108 w 1515"/>
                <a:gd name="T41" fmla="*/ 747 h 1485"/>
                <a:gd name="T42" fmla="*/ 174 w 1515"/>
                <a:gd name="T43" fmla="*/ 859 h 1485"/>
                <a:gd name="T44" fmla="*/ 248 w 1515"/>
                <a:gd name="T45" fmla="*/ 947 h 1485"/>
                <a:gd name="T46" fmla="*/ 330 w 1515"/>
                <a:gd name="T47" fmla="*/ 1002 h 1485"/>
                <a:gd name="T48" fmla="*/ 401 w 1515"/>
                <a:gd name="T49" fmla="*/ 1031 h 1485"/>
                <a:gd name="T50" fmla="*/ 459 w 1515"/>
                <a:gd name="T51" fmla="*/ 1044 h 1485"/>
                <a:gd name="T52" fmla="*/ 505 w 1515"/>
                <a:gd name="T53" fmla="*/ 1043 h 1485"/>
                <a:gd name="T54" fmla="*/ 547 w 1515"/>
                <a:gd name="T55" fmla="*/ 1029 h 1485"/>
                <a:gd name="T56" fmla="*/ 587 w 1515"/>
                <a:gd name="T57" fmla="*/ 996 h 1485"/>
                <a:gd name="T58" fmla="*/ 518 w 1515"/>
                <a:gd name="T59" fmla="*/ 878 h 1485"/>
                <a:gd name="T60" fmla="*/ 418 w 1515"/>
                <a:gd name="T61" fmla="*/ 699 h 1485"/>
                <a:gd name="T62" fmla="*/ 369 w 1515"/>
                <a:gd name="T63" fmla="*/ 588 h 1485"/>
                <a:gd name="T64" fmla="*/ 350 w 1515"/>
                <a:gd name="T65" fmla="*/ 518 h 1485"/>
                <a:gd name="T66" fmla="*/ 362 w 1515"/>
                <a:gd name="T67" fmla="*/ 475 h 1485"/>
                <a:gd name="T68" fmla="*/ 397 w 1515"/>
                <a:gd name="T69" fmla="*/ 468 h 1485"/>
                <a:gd name="T70" fmla="*/ 431 w 1515"/>
                <a:gd name="T71" fmla="*/ 489 h 1485"/>
                <a:gd name="T72" fmla="*/ 464 w 1515"/>
                <a:gd name="T73" fmla="*/ 534 h 1485"/>
                <a:gd name="T74" fmla="*/ 545 w 1515"/>
                <a:gd name="T75" fmla="*/ 701 h 1485"/>
                <a:gd name="T76" fmla="*/ 648 w 1515"/>
                <a:gd name="T77" fmla="*/ 917 h 1485"/>
                <a:gd name="T78" fmla="*/ 706 w 1515"/>
                <a:gd name="T79" fmla="*/ 1015 h 1485"/>
                <a:gd name="T80" fmla="*/ 786 w 1515"/>
                <a:gd name="T81" fmla="*/ 1110 h 1485"/>
                <a:gd name="T82" fmla="*/ 887 w 1515"/>
                <a:gd name="T83" fmla="*/ 1197 h 1485"/>
                <a:gd name="T84" fmla="*/ 997 w 1515"/>
                <a:gd name="T85" fmla="*/ 1277 h 1485"/>
                <a:gd name="T86" fmla="*/ 1134 w 1515"/>
                <a:gd name="T87" fmla="*/ 1360 h 1485"/>
                <a:gd name="T88" fmla="*/ 1330 w 1515"/>
                <a:gd name="T89" fmla="*/ 1461 h 1485"/>
                <a:gd name="T90" fmla="*/ 1404 w 1515"/>
                <a:gd name="T91" fmla="*/ 1483 h 1485"/>
                <a:gd name="T92" fmla="*/ 1450 w 1515"/>
                <a:gd name="T93" fmla="*/ 1483 h 1485"/>
                <a:gd name="T94" fmla="*/ 1483 w 1515"/>
                <a:gd name="T95" fmla="*/ 1473 h 1485"/>
                <a:gd name="T96" fmla="*/ 1508 w 1515"/>
                <a:gd name="T97" fmla="*/ 1447 h 1485"/>
                <a:gd name="T98" fmla="*/ 1515 w 1515"/>
                <a:gd name="T99" fmla="*/ 1402 h 1485"/>
                <a:gd name="T100" fmla="*/ 1500 w 1515"/>
                <a:gd name="T101" fmla="*/ 1333 h 1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15" h="1485">
                  <a:moveTo>
                    <a:pt x="1492" y="1312"/>
                  </a:moveTo>
                  <a:lnTo>
                    <a:pt x="1472" y="1305"/>
                  </a:lnTo>
                  <a:lnTo>
                    <a:pt x="1422" y="1288"/>
                  </a:lnTo>
                  <a:lnTo>
                    <a:pt x="1388" y="1274"/>
                  </a:lnTo>
                  <a:lnTo>
                    <a:pt x="1348" y="1257"/>
                  </a:lnTo>
                  <a:lnTo>
                    <a:pt x="1303" y="1236"/>
                  </a:lnTo>
                  <a:lnTo>
                    <a:pt x="1256" y="1212"/>
                  </a:lnTo>
                  <a:lnTo>
                    <a:pt x="1231" y="1197"/>
                  </a:lnTo>
                  <a:lnTo>
                    <a:pt x="1206" y="1183"/>
                  </a:lnTo>
                  <a:lnTo>
                    <a:pt x="1181" y="1168"/>
                  </a:lnTo>
                  <a:lnTo>
                    <a:pt x="1154" y="1151"/>
                  </a:lnTo>
                  <a:lnTo>
                    <a:pt x="1129" y="1133"/>
                  </a:lnTo>
                  <a:lnTo>
                    <a:pt x="1103" y="1115"/>
                  </a:lnTo>
                  <a:lnTo>
                    <a:pt x="1077" y="1096"/>
                  </a:lnTo>
                  <a:lnTo>
                    <a:pt x="1051" y="1075"/>
                  </a:lnTo>
                  <a:lnTo>
                    <a:pt x="1027" y="1053"/>
                  </a:lnTo>
                  <a:lnTo>
                    <a:pt x="1001" y="1030"/>
                  </a:lnTo>
                  <a:lnTo>
                    <a:pt x="978" y="1007"/>
                  </a:lnTo>
                  <a:lnTo>
                    <a:pt x="955" y="981"/>
                  </a:lnTo>
                  <a:lnTo>
                    <a:pt x="932" y="956"/>
                  </a:lnTo>
                  <a:lnTo>
                    <a:pt x="911" y="928"/>
                  </a:lnTo>
                  <a:lnTo>
                    <a:pt x="889" y="900"/>
                  </a:lnTo>
                  <a:lnTo>
                    <a:pt x="870" y="870"/>
                  </a:lnTo>
                  <a:lnTo>
                    <a:pt x="852" y="841"/>
                  </a:lnTo>
                  <a:lnTo>
                    <a:pt x="834" y="810"/>
                  </a:lnTo>
                  <a:lnTo>
                    <a:pt x="817" y="780"/>
                  </a:lnTo>
                  <a:lnTo>
                    <a:pt x="800" y="749"/>
                  </a:lnTo>
                  <a:lnTo>
                    <a:pt x="768" y="687"/>
                  </a:lnTo>
                  <a:lnTo>
                    <a:pt x="739" y="626"/>
                  </a:lnTo>
                  <a:lnTo>
                    <a:pt x="712" y="567"/>
                  </a:lnTo>
                  <a:lnTo>
                    <a:pt x="688" y="508"/>
                  </a:lnTo>
                  <a:lnTo>
                    <a:pt x="665" y="452"/>
                  </a:lnTo>
                  <a:lnTo>
                    <a:pt x="645" y="400"/>
                  </a:lnTo>
                  <a:lnTo>
                    <a:pt x="627" y="352"/>
                  </a:lnTo>
                  <a:lnTo>
                    <a:pt x="612" y="308"/>
                  </a:lnTo>
                  <a:lnTo>
                    <a:pt x="599" y="268"/>
                  </a:lnTo>
                  <a:lnTo>
                    <a:pt x="589" y="234"/>
                  </a:lnTo>
                  <a:lnTo>
                    <a:pt x="574" y="186"/>
                  </a:lnTo>
                  <a:lnTo>
                    <a:pt x="569" y="170"/>
                  </a:lnTo>
                  <a:lnTo>
                    <a:pt x="553" y="157"/>
                  </a:lnTo>
                  <a:lnTo>
                    <a:pt x="508" y="123"/>
                  </a:lnTo>
                  <a:lnTo>
                    <a:pt x="478" y="103"/>
                  </a:lnTo>
                  <a:lnTo>
                    <a:pt x="442" y="81"/>
                  </a:lnTo>
                  <a:lnTo>
                    <a:pt x="423" y="70"/>
                  </a:lnTo>
                  <a:lnTo>
                    <a:pt x="403" y="60"/>
                  </a:lnTo>
                  <a:lnTo>
                    <a:pt x="383" y="50"/>
                  </a:lnTo>
                  <a:lnTo>
                    <a:pt x="363" y="40"/>
                  </a:lnTo>
                  <a:lnTo>
                    <a:pt x="341" y="30"/>
                  </a:lnTo>
                  <a:lnTo>
                    <a:pt x="319" y="22"/>
                  </a:lnTo>
                  <a:lnTo>
                    <a:pt x="297" y="15"/>
                  </a:lnTo>
                  <a:lnTo>
                    <a:pt x="276" y="9"/>
                  </a:lnTo>
                  <a:lnTo>
                    <a:pt x="253" y="5"/>
                  </a:lnTo>
                  <a:lnTo>
                    <a:pt x="232" y="2"/>
                  </a:lnTo>
                  <a:lnTo>
                    <a:pt x="211" y="0"/>
                  </a:lnTo>
                  <a:lnTo>
                    <a:pt x="190" y="1"/>
                  </a:lnTo>
                  <a:lnTo>
                    <a:pt x="169" y="3"/>
                  </a:lnTo>
                  <a:lnTo>
                    <a:pt x="150" y="8"/>
                  </a:lnTo>
                  <a:lnTo>
                    <a:pt x="130" y="15"/>
                  </a:lnTo>
                  <a:lnTo>
                    <a:pt x="112" y="24"/>
                  </a:lnTo>
                  <a:lnTo>
                    <a:pt x="95" y="37"/>
                  </a:lnTo>
                  <a:lnTo>
                    <a:pt x="78" y="51"/>
                  </a:lnTo>
                  <a:lnTo>
                    <a:pt x="63" y="69"/>
                  </a:lnTo>
                  <a:lnTo>
                    <a:pt x="50" y="90"/>
                  </a:lnTo>
                  <a:lnTo>
                    <a:pt x="37" y="113"/>
                  </a:lnTo>
                  <a:lnTo>
                    <a:pt x="27" y="139"/>
                  </a:lnTo>
                  <a:lnTo>
                    <a:pt x="18" y="165"/>
                  </a:lnTo>
                  <a:lnTo>
                    <a:pt x="11" y="193"/>
                  </a:lnTo>
                  <a:lnTo>
                    <a:pt x="6" y="222"/>
                  </a:lnTo>
                  <a:lnTo>
                    <a:pt x="3" y="252"/>
                  </a:lnTo>
                  <a:lnTo>
                    <a:pt x="1" y="283"/>
                  </a:lnTo>
                  <a:lnTo>
                    <a:pt x="0" y="315"/>
                  </a:lnTo>
                  <a:lnTo>
                    <a:pt x="1" y="347"/>
                  </a:lnTo>
                  <a:lnTo>
                    <a:pt x="3" y="381"/>
                  </a:lnTo>
                  <a:lnTo>
                    <a:pt x="7" y="415"/>
                  </a:lnTo>
                  <a:lnTo>
                    <a:pt x="12" y="448"/>
                  </a:lnTo>
                  <a:lnTo>
                    <a:pt x="18" y="483"/>
                  </a:lnTo>
                  <a:lnTo>
                    <a:pt x="26" y="518"/>
                  </a:lnTo>
                  <a:lnTo>
                    <a:pt x="34" y="551"/>
                  </a:lnTo>
                  <a:lnTo>
                    <a:pt x="45" y="585"/>
                  </a:lnTo>
                  <a:lnTo>
                    <a:pt x="55" y="619"/>
                  </a:lnTo>
                  <a:lnTo>
                    <a:pt x="67" y="652"/>
                  </a:lnTo>
                  <a:lnTo>
                    <a:pt x="79" y="685"/>
                  </a:lnTo>
                  <a:lnTo>
                    <a:pt x="93" y="716"/>
                  </a:lnTo>
                  <a:lnTo>
                    <a:pt x="108" y="747"/>
                  </a:lnTo>
                  <a:lnTo>
                    <a:pt x="123" y="778"/>
                  </a:lnTo>
                  <a:lnTo>
                    <a:pt x="139" y="806"/>
                  </a:lnTo>
                  <a:lnTo>
                    <a:pt x="157" y="834"/>
                  </a:lnTo>
                  <a:lnTo>
                    <a:pt x="174" y="859"/>
                  </a:lnTo>
                  <a:lnTo>
                    <a:pt x="191" y="884"/>
                  </a:lnTo>
                  <a:lnTo>
                    <a:pt x="211" y="907"/>
                  </a:lnTo>
                  <a:lnTo>
                    <a:pt x="229" y="927"/>
                  </a:lnTo>
                  <a:lnTo>
                    <a:pt x="248" y="947"/>
                  </a:lnTo>
                  <a:lnTo>
                    <a:pt x="269" y="964"/>
                  </a:lnTo>
                  <a:lnTo>
                    <a:pt x="289" y="978"/>
                  </a:lnTo>
                  <a:lnTo>
                    <a:pt x="310" y="991"/>
                  </a:lnTo>
                  <a:lnTo>
                    <a:pt x="330" y="1002"/>
                  </a:lnTo>
                  <a:lnTo>
                    <a:pt x="349" y="1011"/>
                  </a:lnTo>
                  <a:lnTo>
                    <a:pt x="368" y="1019"/>
                  </a:lnTo>
                  <a:lnTo>
                    <a:pt x="385" y="1025"/>
                  </a:lnTo>
                  <a:lnTo>
                    <a:pt x="401" y="1031"/>
                  </a:lnTo>
                  <a:lnTo>
                    <a:pt x="418" y="1035"/>
                  </a:lnTo>
                  <a:lnTo>
                    <a:pt x="432" y="1039"/>
                  </a:lnTo>
                  <a:lnTo>
                    <a:pt x="446" y="1041"/>
                  </a:lnTo>
                  <a:lnTo>
                    <a:pt x="459" y="1044"/>
                  </a:lnTo>
                  <a:lnTo>
                    <a:pt x="473" y="1045"/>
                  </a:lnTo>
                  <a:lnTo>
                    <a:pt x="484" y="1045"/>
                  </a:lnTo>
                  <a:lnTo>
                    <a:pt x="495" y="1044"/>
                  </a:lnTo>
                  <a:lnTo>
                    <a:pt x="505" y="1043"/>
                  </a:lnTo>
                  <a:lnTo>
                    <a:pt x="515" y="1040"/>
                  </a:lnTo>
                  <a:lnTo>
                    <a:pt x="524" y="1038"/>
                  </a:lnTo>
                  <a:lnTo>
                    <a:pt x="533" y="1035"/>
                  </a:lnTo>
                  <a:lnTo>
                    <a:pt x="547" y="1029"/>
                  </a:lnTo>
                  <a:lnTo>
                    <a:pt x="559" y="1022"/>
                  </a:lnTo>
                  <a:lnTo>
                    <a:pt x="569" y="1015"/>
                  </a:lnTo>
                  <a:lnTo>
                    <a:pt x="578" y="1008"/>
                  </a:lnTo>
                  <a:lnTo>
                    <a:pt x="587" y="996"/>
                  </a:lnTo>
                  <a:lnTo>
                    <a:pt x="590" y="991"/>
                  </a:lnTo>
                  <a:lnTo>
                    <a:pt x="577" y="970"/>
                  </a:lnTo>
                  <a:lnTo>
                    <a:pt x="542" y="915"/>
                  </a:lnTo>
                  <a:lnTo>
                    <a:pt x="518" y="878"/>
                  </a:lnTo>
                  <a:lnTo>
                    <a:pt x="494" y="837"/>
                  </a:lnTo>
                  <a:lnTo>
                    <a:pt x="469" y="792"/>
                  </a:lnTo>
                  <a:lnTo>
                    <a:pt x="442" y="746"/>
                  </a:lnTo>
                  <a:lnTo>
                    <a:pt x="418" y="699"/>
                  </a:lnTo>
                  <a:lnTo>
                    <a:pt x="395" y="652"/>
                  </a:lnTo>
                  <a:lnTo>
                    <a:pt x="385" y="631"/>
                  </a:lnTo>
                  <a:lnTo>
                    <a:pt x="377" y="608"/>
                  </a:lnTo>
                  <a:lnTo>
                    <a:pt x="369" y="588"/>
                  </a:lnTo>
                  <a:lnTo>
                    <a:pt x="362" y="569"/>
                  </a:lnTo>
                  <a:lnTo>
                    <a:pt x="356" y="550"/>
                  </a:lnTo>
                  <a:lnTo>
                    <a:pt x="352" y="533"/>
                  </a:lnTo>
                  <a:lnTo>
                    <a:pt x="350" y="518"/>
                  </a:lnTo>
                  <a:lnTo>
                    <a:pt x="350" y="504"/>
                  </a:lnTo>
                  <a:lnTo>
                    <a:pt x="352" y="492"/>
                  </a:lnTo>
                  <a:lnTo>
                    <a:pt x="355" y="483"/>
                  </a:lnTo>
                  <a:lnTo>
                    <a:pt x="362" y="475"/>
                  </a:lnTo>
                  <a:lnTo>
                    <a:pt x="370" y="470"/>
                  </a:lnTo>
                  <a:lnTo>
                    <a:pt x="379" y="468"/>
                  </a:lnTo>
                  <a:lnTo>
                    <a:pt x="388" y="467"/>
                  </a:lnTo>
                  <a:lnTo>
                    <a:pt x="397" y="468"/>
                  </a:lnTo>
                  <a:lnTo>
                    <a:pt x="405" y="471"/>
                  </a:lnTo>
                  <a:lnTo>
                    <a:pt x="415" y="475"/>
                  </a:lnTo>
                  <a:lnTo>
                    <a:pt x="423" y="481"/>
                  </a:lnTo>
                  <a:lnTo>
                    <a:pt x="431" y="489"/>
                  </a:lnTo>
                  <a:lnTo>
                    <a:pt x="439" y="498"/>
                  </a:lnTo>
                  <a:lnTo>
                    <a:pt x="448" y="508"/>
                  </a:lnTo>
                  <a:lnTo>
                    <a:pt x="456" y="521"/>
                  </a:lnTo>
                  <a:lnTo>
                    <a:pt x="464" y="534"/>
                  </a:lnTo>
                  <a:lnTo>
                    <a:pt x="473" y="548"/>
                  </a:lnTo>
                  <a:lnTo>
                    <a:pt x="490" y="581"/>
                  </a:lnTo>
                  <a:lnTo>
                    <a:pt x="507" y="618"/>
                  </a:lnTo>
                  <a:lnTo>
                    <a:pt x="545" y="701"/>
                  </a:lnTo>
                  <a:lnTo>
                    <a:pt x="587" y="794"/>
                  </a:lnTo>
                  <a:lnTo>
                    <a:pt x="609" y="843"/>
                  </a:lnTo>
                  <a:lnTo>
                    <a:pt x="635" y="892"/>
                  </a:lnTo>
                  <a:lnTo>
                    <a:pt x="648" y="917"/>
                  </a:lnTo>
                  <a:lnTo>
                    <a:pt x="661" y="942"/>
                  </a:lnTo>
                  <a:lnTo>
                    <a:pt x="675" y="966"/>
                  </a:lnTo>
                  <a:lnTo>
                    <a:pt x="690" y="991"/>
                  </a:lnTo>
                  <a:lnTo>
                    <a:pt x="706" y="1015"/>
                  </a:lnTo>
                  <a:lnTo>
                    <a:pt x="724" y="1039"/>
                  </a:lnTo>
                  <a:lnTo>
                    <a:pt x="744" y="1063"/>
                  </a:lnTo>
                  <a:lnTo>
                    <a:pt x="764" y="1086"/>
                  </a:lnTo>
                  <a:lnTo>
                    <a:pt x="786" y="1110"/>
                  </a:lnTo>
                  <a:lnTo>
                    <a:pt x="811" y="1132"/>
                  </a:lnTo>
                  <a:lnTo>
                    <a:pt x="835" y="1155"/>
                  </a:lnTo>
                  <a:lnTo>
                    <a:pt x="861" y="1176"/>
                  </a:lnTo>
                  <a:lnTo>
                    <a:pt x="887" y="1197"/>
                  </a:lnTo>
                  <a:lnTo>
                    <a:pt x="914" y="1218"/>
                  </a:lnTo>
                  <a:lnTo>
                    <a:pt x="941" y="1238"/>
                  </a:lnTo>
                  <a:lnTo>
                    <a:pt x="970" y="1258"/>
                  </a:lnTo>
                  <a:lnTo>
                    <a:pt x="997" y="1277"/>
                  </a:lnTo>
                  <a:lnTo>
                    <a:pt x="1025" y="1294"/>
                  </a:lnTo>
                  <a:lnTo>
                    <a:pt x="1053" y="1313"/>
                  </a:lnTo>
                  <a:lnTo>
                    <a:pt x="1081" y="1329"/>
                  </a:lnTo>
                  <a:lnTo>
                    <a:pt x="1134" y="1360"/>
                  </a:lnTo>
                  <a:lnTo>
                    <a:pt x="1184" y="1388"/>
                  </a:lnTo>
                  <a:lnTo>
                    <a:pt x="1230" y="1412"/>
                  </a:lnTo>
                  <a:lnTo>
                    <a:pt x="1271" y="1433"/>
                  </a:lnTo>
                  <a:lnTo>
                    <a:pt x="1330" y="1461"/>
                  </a:lnTo>
                  <a:lnTo>
                    <a:pt x="1351" y="1472"/>
                  </a:lnTo>
                  <a:lnTo>
                    <a:pt x="1361" y="1475"/>
                  </a:lnTo>
                  <a:lnTo>
                    <a:pt x="1387" y="1481"/>
                  </a:lnTo>
                  <a:lnTo>
                    <a:pt x="1404" y="1483"/>
                  </a:lnTo>
                  <a:lnTo>
                    <a:pt x="1421" y="1484"/>
                  </a:lnTo>
                  <a:lnTo>
                    <a:pt x="1431" y="1485"/>
                  </a:lnTo>
                  <a:lnTo>
                    <a:pt x="1441" y="1484"/>
                  </a:lnTo>
                  <a:lnTo>
                    <a:pt x="1450" y="1483"/>
                  </a:lnTo>
                  <a:lnTo>
                    <a:pt x="1459" y="1482"/>
                  </a:lnTo>
                  <a:lnTo>
                    <a:pt x="1467" y="1480"/>
                  </a:lnTo>
                  <a:lnTo>
                    <a:pt x="1475" y="1477"/>
                  </a:lnTo>
                  <a:lnTo>
                    <a:pt x="1483" y="1473"/>
                  </a:lnTo>
                  <a:lnTo>
                    <a:pt x="1491" y="1467"/>
                  </a:lnTo>
                  <a:lnTo>
                    <a:pt x="1498" y="1462"/>
                  </a:lnTo>
                  <a:lnTo>
                    <a:pt x="1503" y="1455"/>
                  </a:lnTo>
                  <a:lnTo>
                    <a:pt x="1508" y="1447"/>
                  </a:lnTo>
                  <a:lnTo>
                    <a:pt x="1512" y="1438"/>
                  </a:lnTo>
                  <a:lnTo>
                    <a:pt x="1514" y="1428"/>
                  </a:lnTo>
                  <a:lnTo>
                    <a:pt x="1515" y="1416"/>
                  </a:lnTo>
                  <a:lnTo>
                    <a:pt x="1515" y="1402"/>
                  </a:lnTo>
                  <a:lnTo>
                    <a:pt x="1514" y="1387"/>
                  </a:lnTo>
                  <a:lnTo>
                    <a:pt x="1511" y="1371"/>
                  </a:lnTo>
                  <a:lnTo>
                    <a:pt x="1506" y="1352"/>
                  </a:lnTo>
                  <a:lnTo>
                    <a:pt x="1500" y="1333"/>
                  </a:lnTo>
                  <a:lnTo>
                    <a:pt x="1492" y="1312"/>
                  </a:lnTo>
                  <a:close/>
                </a:path>
              </a:pathLst>
            </a:custGeom>
            <a:solidFill>
              <a:srgbClr val="E89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107"/>
            <p:cNvSpPr>
              <a:spLocks/>
            </p:cNvSpPr>
            <p:nvPr/>
          </p:nvSpPr>
          <p:spPr bwMode="auto">
            <a:xfrm>
              <a:off x="2482850" y="4348163"/>
              <a:ext cx="96838" cy="50800"/>
            </a:xfrm>
            <a:custGeom>
              <a:avLst/>
              <a:gdLst>
                <a:gd name="T0" fmla="*/ 916 w 916"/>
                <a:gd name="T1" fmla="*/ 244 h 485"/>
                <a:gd name="T2" fmla="*/ 900 w 916"/>
                <a:gd name="T3" fmla="*/ 232 h 485"/>
                <a:gd name="T4" fmla="*/ 855 w 916"/>
                <a:gd name="T5" fmla="*/ 201 h 485"/>
                <a:gd name="T6" fmla="*/ 822 w 916"/>
                <a:gd name="T7" fmla="*/ 180 h 485"/>
                <a:gd name="T8" fmla="*/ 785 w 916"/>
                <a:gd name="T9" fmla="*/ 158 h 485"/>
                <a:gd name="T10" fmla="*/ 743 w 916"/>
                <a:gd name="T11" fmla="*/ 133 h 485"/>
                <a:gd name="T12" fmla="*/ 696 w 916"/>
                <a:gd name="T13" fmla="*/ 109 h 485"/>
                <a:gd name="T14" fmla="*/ 671 w 916"/>
                <a:gd name="T15" fmla="*/ 97 h 485"/>
                <a:gd name="T16" fmla="*/ 645 w 916"/>
                <a:gd name="T17" fmla="*/ 85 h 485"/>
                <a:gd name="T18" fmla="*/ 618 w 916"/>
                <a:gd name="T19" fmla="*/ 73 h 485"/>
                <a:gd name="T20" fmla="*/ 592 w 916"/>
                <a:gd name="T21" fmla="*/ 62 h 485"/>
                <a:gd name="T22" fmla="*/ 563 w 916"/>
                <a:gd name="T23" fmla="*/ 52 h 485"/>
                <a:gd name="T24" fmla="*/ 535 w 916"/>
                <a:gd name="T25" fmla="*/ 42 h 485"/>
                <a:gd name="T26" fmla="*/ 506 w 916"/>
                <a:gd name="T27" fmla="*/ 32 h 485"/>
                <a:gd name="T28" fmla="*/ 477 w 916"/>
                <a:gd name="T29" fmla="*/ 24 h 485"/>
                <a:gd name="T30" fmla="*/ 447 w 916"/>
                <a:gd name="T31" fmla="*/ 17 h 485"/>
                <a:gd name="T32" fmla="*/ 417 w 916"/>
                <a:gd name="T33" fmla="*/ 11 h 485"/>
                <a:gd name="T34" fmla="*/ 387 w 916"/>
                <a:gd name="T35" fmla="*/ 6 h 485"/>
                <a:gd name="T36" fmla="*/ 356 w 916"/>
                <a:gd name="T37" fmla="*/ 3 h 485"/>
                <a:gd name="T38" fmla="*/ 326 w 916"/>
                <a:gd name="T39" fmla="*/ 1 h 485"/>
                <a:gd name="T40" fmla="*/ 295 w 916"/>
                <a:gd name="T41" fmla="*/ 0 h 485"/>
                <a:gd name="T42" fmla="*/ 266 w 916"/>
                <a:gd name="T43" fmla="*/ 1 h 485"/>
                <a:gd name="T44" fmla="*/ 235 w 916"/>
                <a:gd name="T45" fmla="*/ 4 h 485"/>
                <a:gd name="T46" fmla="*/ 207 w 916"/>
                <a:gd name="T47" fmla="*/ 8 h 485"/>
                <a:gd name="T48" fmla="*/ 180 w 916"/>
                <a:gd name="T49" fmla="*/ 14 h 485"/>
                <a:gd name="T50" fmla="*/ 156 w 916"/>
                <a:gd name="T51" fmla="*/ 21 h 485"/>
                <a:gd name="T52" fmla="*/ 134 w 916"/>
                <a:gd name="T53" fmla="*/ 29 h 485"/>
                <a:gd name="T54" fmla="*/ 114 w 916"/>
                <a:gd name="T55" fmla="*/ 38 h 485"/>
                <a:gd name="T56" fmla="*/ 96 w 916"/>
                <a:gd name="T57" fmla="*/ 49 h 485"/>
                <a:gd name="T58" fmla="*/ 80 w 916"/>
                <a:gd name="T59" fmla="*/ 59 h 485"/>
                <a:gd name="T60" fmla="*/ 66 w 916"/>
                <a:gd name="T61" fmla="*/ 71 h 485"/>
                <a:gd name="T62" fmla="*/ 53 w 916"/>
                <a:gd name="T63" fmla="*/ 83 h 485"/>
                <a:gd name="T64" fmla="*/ 43 w 916"/>
                <a:gd name="T65" fmla="*/ 96 h 485"/>
                <a:gd name="T66" fmla="*/ 32 w 916"/>
                <a:gd name="T67" fmla="*/ 109 h 485"/>
                <a:gd name="T68" fmla="*/ 24 w 916"/>
                <a:gd name="T69" fmla="*/ 123 h 485"/>
                <a:gd name="T70" fmla="*/ 18 w 916"/>
                <a:gd name="T71" fmla="*/ 136 h 485"/>
                <a:gd name="T72" fmla="*/ 13 w 916"/>
                <a:gd name="T73" fmla="*/ 151 h 485"/>
                <a:gd name="T74" fmla="*/ 8 w 916"/>
                <a:gd name="T75" fmla="*/ 165 h 485"/>
                <a:gd name="T76" fmla="*/ 5 w 916"/>
                <a:gd name="T77" fmla="*/ 179 h 485"/>
                <a:gd name="T78" fmla="*/ 3 w 916"/>
                <a:gd name="T79" fmla="*/ 193 h 485"/>
                <a:gd name="T80" fmla="*/ 1 w 916"/>
                <a:gd name="T81" fmla="*/ 207 h 485"/>
                <a:gd name="T82" fmla="*/ 1 w 916"/>
                <a:gd name="T83" fmla="*/ 220 h 485"/>
                <a:gd name="T84" fmla="*/ 0 w 916"/>
                <a:gd name="T85" fmla="*/ 233 h 485"/>
                <a:gd name="T86" fmla="*/ 2 w 916"/>
                <a:gd name="T87" fmla="*/ 258 h 485"/>
                <a:gd name="T88" fmla="*/ 5 w 916"/>
                <a:gd name="T89" fmla="*/ 280 h 485"/>
                <a:gd name="T90" fmla="*/ 11 w 916"/>
                <a:gd name="T91" fmla="*/ 312 h 485"/>
                <a:gd name="T92" fmla="*/ 15 w 916"/>
                <a:gd name="T93" fmla="*/ 324 h 485"/>
                <a:gd name="T94" fmla="*/ 836 w 916"/>
                <a:gd name="T95" fmla="*/ 485 h 485"/>
                <a:gd name="T96" fmla="*/ 916 w 916"/>
                <a:gd name="T97" fmla="*/ 244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16" h="485">
                  <a:moveTo>
                    <a:pt x="916" y="244"/>
                  </a:moveTo>
                  <a:lnTo>
                    <a:pt x="900" y="232"/>
                  </a:lnTo>
                  <a:lnTo>
                    <a:pt x="855" y="201"/>
                  </a:lnTo>
                  <a:lnTo>
                    <a:pt x="822" y="180"/>
                  </a:lnTo>
                  <a:lnTo>
                    <a:pt x="785" y="158"/>
                  </a:lnTo>
                  <a:lnTo>
                    <a:pt x="743" y="133"/>
                  </a:lnTo>
                  <a:lnTo>
                    <a:pt x="696" y="109"/>
                  </a:lnTo>
                  <a:lnTo>
                    <a:pt x="671" y="97"/>
                  </a:lnTo>
                  <a:lnTo>
                    <a:pt x="645" y="85"/>
                  </a:lnTo>
                  <a:lnTo>
                    <a:pt x="618" y="73"/>
                  </a:lnTo>
                  <a:lnTo>
                    <a:pt x="592" y="62"/>
                  </a:lnTo>
                  <a:lnTo>
                    <a:pt x="563" y="52"/>
                  </a:lnTo>
                  <a:lnTo>
                    <a:pt x="535" y="42"/>
                  </a:lnTo>
                  <a:lnTo>
                    <a:pt x="506" y="32"/>
                  </a:lnTo>
                  <a:lnTo>
                    <a:pt x="477" y="24"/>
                  </a:lnTo>
                  <a:lnTo>
                    <a:pt x="447" y="17"/>
                  </a:lnTo>
                  <a:lnTo>
                    <a:pt x="417" y="11"/>
                  </a:lnTo>
                  <a:lnTo>
                    <a:pt x="387" y="6"/>
                  </a:lnTo>
                  <a:lnTo>
                    <a:pt x="356" y="3"/>
                  </a:lnTo>
                  <a:lnTo>
                    <a:pt x="326" y="1"/>
                  </a:lnTo>
                  <a:lnTo>
                    <a:pt x="295" y="0"/>
                  </a:lnTo>
                  <a:lnTo>
                    <a:pt x="266" y="1"/>
                  </a:lnTo>
                  <a:lnTo>
                    <a:pt x="235" y="4"/>
                  </a:lnTo>
                  <a:lnTo>
                    <a:pt x="207" y="8"/>
                  </a:lnTo>
                  <a:lnTo>
                    <a:pt x="180" y="14"/>
                  </a:lnTo>
                  <a:lnTo>
                    <a:pt x="156" y="21"/>
                  </a:lnTo>
                  <a:lnTo>
                    <a:pt x="134" y="29"/>
                  </a:lnTo>
                  <a:lnTo>
                    <a:pt x="114" y="38"/>
                  </a:lnTo>
                  <a:lnTo>
                    <a:pt x="96" y="49"/>
                  </a:lnTo>
                  <a:lnTo>
                    <a:pt x="80" y="59"/>
                  </a:lnTo>
                  <a:lnTo>
                    <a:pt x="66" y="71"/>
                  </a:lnTo>
                  <a:lnTo>
                    <a:pt x="53" y="83"/>
                  </a:lnTo>
                  <a:lnTo>
                    <a:pt x="43" y="96"/>
                  </a:lnTo>
                  <a:lnTo>
                    <a:pt x="32" y="109"/>
                  </a:lnTo>
                  <a:lnTo>
                    <a:pt x="24" y="123"/>
                  </a:lnTo>
                  <a:lnTo>
                    <a:pt x="18" y="136"/>
                  </a:lnTo>
                  <a:lnTo>
                    <a:pt x="13" y="151"/>
                  </a:lnTo>
                  <a:lnTo>
                    <a:pt x="8" y="165"/>
                  </a:lnTo>
                  <a:lnTo>
                    <a:pt x="5" y="179"/>
                  </a:lnTo>
                  <a:lnTo>
                    <a:pt x="3" y="193"/>
                  </a:lnTo>
                  <a:lnTo>
                    <a:pt x="1" y="207"/>
                  </a:lnTo>
                  <a:lnTo>
                    <a:pt x="1" y="220"/>
                  </a:lnTo>
                  <a:lnTo>
                    <a:pt x="0" y="233"/>
                  </a:lnTo>
                  <a:lnTo>
                    <a:pt x="2" y="258"/>
                  </a:lnTo>
                  <a:lnTo>
                    <a:pt x="5" y="280"/>
                  </a:lnTo>
                  <a:lnTo>
                    <a:pt x="11" y="312"/>
                  </a:lnTo>
                  <a:lnTo>
                    <a:pt x="15" y="324"/>
                  </a:lnTo>
                  <a:lnTo>
                    <a:pt x="836" y="485"/>
                  </a:lnTo>
                  <a:lnTo>
                    <a:pt x="916" y="244"/>
                  </a:lnTo>
                  <a:close/>
                </a:path>
              </a:pathLst>
            </a:custGeom>
            <a:solidFill>
              <a:srgbClr val="009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08"/>
            <p:cNvSpPr>
              <a:spLocks/>
            </p:cNvSpPr>
            <p:nvPr/>
          </p:nvSpPr>
          <p:spPr bwMode="auto">
            <a:xfrm>
              <a:off x="3217863" y="4246563"/>
              <a:ext cx="82550" cy="112713"/>
            </a:xfrm>
            <a:custGeom>
              <a:avLst/>
              <a:gdLst>
                <a:gd name="T0" fmla="*/ 4 w 781"/>
                <a:gd name="T1" fmla="*/ 370 h 1062"/>
                <a:gd name="T2" fmla="*/ 34 w 781"/>
                <a:gd name="T3" fmla="*/ 425 h 1062"/>
                <a:gd name="T4" fmla="*/ 76 w 781"/>
                <a:gd name="T5" fmla="*/ 480 h 1062"/>
                <a:gd name="T6" fmla="*/ 114 w 781"/>
                <a:gd name="T7" fmla="*/ 514 h 1062"/>
                <a:gd name="T8" fmla="*/ 146 w 781"/>
                <a:gd name="T9" fmla="*/ 537 h 1062"/>
                <a:gd name="T10" fmla="*/ 184 w 781"/>
                <a:gd name="T11" fmla="*/ 552 h 1062"/>
                <a:gd name="T12" fmla="*/ 226 w 781"/>
                <a:gd name="T13" fmla="*/ 560 h 1062"/>
                <a:gd name="T14" fmla="*/ 267 w 781"/>
                <a:gd name="T15" fmla="*/ 564 h 1062"/>
                <a:gd name="T16" fmla="*/ 292 w 781"/>
                <a:gd name="T17" fmla="*/ 579 h 1062"/>
                <a:gd name="T18" fmla="*/ 304 w 781"/>
                <a:gd name="T19" fmla="*/ 602 h 1062"/>
                <a:gd name="T20" fmla="*/ 303 w 781"/>
                <a:gd name="T21" fmla="*/ 633 h 1062"/>
                <a:gd name="T22" fmla="*/ 294 w 781"/>
                <a:gd name="T23" fmla="*/ 667 h 1062"/>
                <a:gd name="T24" fmla="*/ 270 w 781"/>
                <a:gd name="T25" fmla="*/ 715 h 1062"/>
                <a:gd name="T26" fmla="*/ 221 w 781"/>
                <a:gd name="T27" fmla="*/ 781 h 1062"/>
                <a:gd name="T28" fmla="*/ 195 w 781"/>
                <a:gd name="T29" fmla="*/ 805 h 1062"/>
                <a:gd name="T30" fmla="*/ 173 w 781"/>
                <a:gd name="T31" fmla="*/ 819 h 1062"/>
                <a:gd name="T32" fmla="*/ 156 w 781"/>
                <a:gd name="T33" fmla="*/ 822 h 1062"/>
                <a:gd name="T34" fmla="*/ 145 w 781"/>
                <a:gd name="T35" fmla="*/ 825 h 1062"/>
                <a:gd name="T36" fmla="*/ 142 w 781"/>
                <a:gd name="T37" fmla="*/ 831 h 1062"/>
                <a:gd name="T38" fmla="*/ 156 w 781"/>
                <a:gd name="T39" fmla="*/ 847 h 1062"/>
                <a:gd name="T40" fmla="*/ 193 w 781"/>
                <a:gd name="T41" fmla="*/ 869 h 1062"/>
                <a:gd name="T42" fmla="*/ 253 w 781"/>
                <a:gd name="T43" fmla="*/ 889 h 1062"/>
                <a:gd name="T44" fmla="*/ 331 w 781"/>
                <a:gd name="T45" fmla="*/ 901 h 1062"/>
                <a:gd name="T46" fmla="*/ 392 w 781"/>
                <a:gd name="T47" fmla="*/ 904 h 1062"/>
                <a:gd name="T48" fmla="*/ 459 w 781"/>
                <a:gd name="T49" fmla="*/ 917 h 1062"/>
                <a:gd name="T50" fmla="*/ 564 w 781"/>
                <a:gd name="T51" fmla="*/ 953 h 1062"/>
                <a:gd name="T52" fmla="*/ 691 w 781"/>
                <a:gd name="T53" fmla="*/ 1012 h 1062"/>
                <a:gd name="T54" fmla="*/ 781 w 781"/>
                <a:gd name="T55" fmla="*/ 1062 h 1062"/>
                <a:gd name="T56" fmla="*/ 731 w 781"/>
                <a:gd name="T57" fmla="*/ 970 h 1062"/>
                <a:gd name="T58" fmla="*/ 661 w 781"/>
                <a:gd name="T59" fmla="*/ 856 h 1062"/>
                <a:gd name="T60" fmla="*/ 600 w 781"/>
                <a:gd name="T61" fmla="*/ 775 h 1062"/>
                <a:gd name="T62" fmla="*/ 560 w 781"/>
                <a:gd name="T63" fmla="*/ 736 h 1062"/>
                <a:gd name="T64" fmla="*/ 533 w 781"/>
                <a:gd name="T65" fmla="*/ 715 h 1062"/>
                <a:gd name="T66" fmla="*/ 517 w 781"/>
                <a:gd name="T67" fmla="*/ 690 h 1062"/>
                <a:gd name="T68" fmla="*/ 514 w 781"/>
                <a:gd name="T69" fmla="*/ 654 h 1062"/>
                <a:gd name="T70" fmla="*/ 527 w 781"/>
                <a:gd name="T71" fmla="*/ 579 h 1062"/>
                <a:gd name="T72" fmla="*/ 555 w 781"/>
                <a:gd name="T73" fmla="*/ 472 h 1062"/>
                <a:gd name="T74" fmla="*/ 567 w 781"/>
                <a:gd name="T75" fmla="*/ 396 h 1062"/>
                <a:gd name="T76" fmla="*/ 568 w 781"/>
                <a:gd name="T77" fmla="*/ 340 h 1062"/>
                <a:gd name="T78" fmla="*/ 558 w 781"/>
                <a:gd name="T79" fmla="*/ 286 h 1062"/>
                <a:gd name="T80" fmla="*/ 533 w 781"/>
                <a:gd name="T81" fmla="*/ 236 h 1062"/>
                <a:gd name="T82" fmla="*/ 493 w 781"/>
                <a:gd name="T83" fmla="*/ 192 h 1062"/>
                <a:gd name="T84" fmla="*/ 446 w 781"/>
                <a:gd name="T85" fmla="*/ 153 h 1062"/>
                <a:gd name="T86" fmla="*/ 396 w 781"/>
                <a:gd name="T87" fmla="*/ 119 h 1062"/>
                <a:gd name="T88" fmla="*/ 291 w 781"/>
                <a:gd name="T89" fmla="*/ 65 h 1062"/>
                <a:gd name="T90" fmla="*/ 196 w 781"/>
                <a:gd name="T91" fmla="*/ 28 h 1062"/>
                <a:gd name="T92" fmla="*/ 113 w 781"/>
                <a:gd name="T93" fmla="*/ 3 h 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81" h="1062">
                  <a:moveTo>
                    <a:pt x="100" y="0"/>
                  </a:moveTo>
                  <a:lnTo>
                    <a:pt x="0" y="361"/>
                  </a:lnTo>
                  <a:lnTo>
                    <a:pt x="4" y="370"/>
                  </a:lnTo>
                  <a:lnTo>
                    <a:pt x="15" y="392"/>
                  </a:lnTo>
                  <a:lnTo>
                    <a:pt x="23" y="407"/>
                  </a:lnTo>
                  <a:lnTo>
                    <a:pt x="34" y="425"/>
                  </a:lnTo>
                  <a:lnTo>
                    <a:pt x="46" y="442"/>
                  </a:lnTo>
                  <a:lnTo>
                    <a:pt x="60" y="461"/>
                  </a:lnTo>
                  <a:lnTo>
                    <a:pt x="76" y="480"/>
                  </a:lnTo>
                  <a:lnTo>
                    <a:pt x="94" y="498"/>
                  </a:lnTo>
                  <a:lnTo>
                    <a:pt x="104" y="506"/>
                  </a:lnTo>
                  <a:lnTo>
                    <a:pt x="114" y="514"/>
                  </a:lnTo>
                  <a:lnTo>
                    <a:pt x="124" y="523"/>
                  </a:lnTo>
                  <a:lnTo>
                    <a:pt x="135" y="530"/>
                  </a:lnTo>
                  <a:lnTo>
                    <a:pt x="146" y="537"/>
                  </a:lnTo>
                  <a:lnTo>
                    <a:pt x="159" y="543"/>
                  </a:lnTo>
                  <a:lnTo>
                    <a:pt x="171" y="548"/>
                  </a:lnTo>
                  <a:lnTo>
                    <a:pt x="184" y="552"/>
                  </a:lnTo>
                  <a:lnTo>
                    <a:pt x="197" y="556"/>
                  </a:lnTo>
                  <a:lnTo>
                    <a:pt x="212" y="559"/>
                  </a:lnTo>
                  <a:lnTo>
                    <a:pt x="226" y="560"/>
                  </a:lnTo>
                  <a:lnTo>
                    <a:pt x="240" y="561"/>
                  </a:lnTo>
                  <a:lnTo>
                    <a:pt x="254" y="562"/>
                  </a:lnTo>
                  <a:lnTo>
                    <a:pt x="267" y="564"/>
                  </a:lnTo>
                  <a:lnTo>
                    <a:pt x="277" y="567"/>
                  </a:lnTo>
                  <a:lnTo>
                    <a:pt x="285" y="573"/>
                  </a:lnTo>
                  <a:lnTo>
                    <a:pt x="292" y="579"/>
                  </a:lnTo>
                  <a:lnTo>
                    <a:pt x="297" y="585"/>
                  </a:lnTo>
                  <a:lnTo>
                    <a:pt x="301" y="593"/>
                  </a:lnTo>
                  <a:lnTo>
                    <a:pt x="304" y="602"/>
                  </a:lnTo>
                  <a:lnTo>
                    <a:pt x="305" y="611"/>
                  </a:lnTo>
                  <a:lnTo>
                    <a:pt x="305" y="621"/>
                  </a:lnTo>
                  <a:lnTo>
                    <a:pt x="303" y="633"/>
                  </a:lnTo>
                  <a:lnTo>
                    <a:pt x="301" y="644"/>
                  </a:lnTo>
                  <a:lnTo>
                    <a:pt x="298" y="655"/>
                  </a:lnTo>
                  <a:lnTo>
                    <a:pt x="294" y="667"/>
                  </a:lnTo>
                  <a:lnTo>
                    <a:pt x="289" y="680"/>
                  </a:lnTo>
                  <a:lnTo>
                    <a:pt x="283" y="692"/>
                  </a:lnTo>
                  <a:lnTo>
                    <a:pt x="270" y="715"/>
                  </a:lnTo>
                  <a:lnTo>
                    <a:pt x="254" y="740"/>
                  </a:lnTo>
                  <a:lnTo>
                    <a:pt x="238" y="761"/>
                  </a:lnTo>
                  <a:lnTo>
                    <a:pt x="221" y="781"/>
                  </a:lnTo>
                  <a:lnTo>
                    <a:pt x="213" y="790"/>
                  </a:lnTo>
                  <a:lnTo>
                    <a:pt x="203" y="798"/>
                  </a:lnTo>
                  <a:lnTo>
                    <a:pt x="195" y="805"/>
                  </a:lnTo>
                  <a:lnTo>
                    <a:pt x="187" y="810"/>
                  </a:lnTo>
                  <a:lnTo>
                    <a:pt x="180" y="815"/>
                  </a:lnTo>
                  <a:lnTo>
                    <a:pt x="173" y="819"/>
                  </a:lnTo>
                  <a:lnTo>
                    <a:pt x="167" y="821"/>
                  </a:lnTo>
                  <a:lnTo>
                    <a:pt x="161" y="821"/>
                  </a:lnTo>
                  <a:lnTo>
                    <a:pt x="156" y="822"/>
                  </a:lnTo>
                  <a:lnTo>
                    <a:pt x="150" y="822"/>
                  </a:lnTo>
                  <a:lnTo>
                    <a:pt x="147" y="823"/>
                  </a:lnTo>
                  <a:lnTo>
                    <a:pt x="145" y="825"/>
                  </a:lnTo>
                  <a:lnTo>
                    <a:pt x="143" y="827"/>
                  </a:lnTo>
                  <a:lnTo>
                    <a:pt x="142" y="829"/>
                  </a:lnTo>
                  <a:lnTo>
                    <a:pt x="142" y="831"/>
                  </a:lnTo>
                  <a:lnTo>
                    <a:pt x="143" y="834"/>
                  </a:lnTo>
                  <a:lnTo>
                    <a:pt x="147" y="841"/>
                  </a:lnTo>
                  <a:lnTo>
                    <a:pt x="156" y="847"/>
                  </a:lnTo>
                  <a:lnTo>
                    <a:pt x="165" y="854"/>
                  </a:lnTo>
                  <a:lnTo>
                    <a:pt x="178" y="862"/>
                  </a:lnTo>
                  <a:lnTo>
                    <a:pt x="193" y="869"/>
                  </a:lnTo>
                  <a:lnTo>
                    <a:pt x="211" y="876"/>
                  </a:lnTo>
                  <a:lnTo>
                    <a:pt x="231" y="883"/>
                  </a:lnTo>
                  <a:lnTo>
                    <a:pt x="253" y="889"/>
                  </a:lnTo>
                  <a:lnTo>
                    <a:pt x="278" y="895"/>
                  </a:lnTo>
                  <a:lnTo>
                    <a:pt x="303" y="899"/>
                  </a:lnTo>
                  <a:lnTo>
                    <a:pt x="331" y="901"/>
                  </a:lnTo>
                  <a:lnTo>
                    <a:pt x="360" y="902"/>
                  </a:lnTo>
                  <a:lnTo>
                    <a:pt x="376" y="903"/>
                  </a:lnTo>
                  <a:lnTo>
                    <a:pt x="392" y="904"/>
                  </a:lnTo>
                  <a:lnTo>
                    <a:pt x="408" y="906"/>
                  </a:lnTo>
                  <a:lnTo>
                    <a:pt x="425" y="909"/>
                  </a:lnTo>
                  <a:lnTo>
                    <a:pt x="459" y="917"/>
                  </a:lnTo>
                  <a:lnTo>
                    <a:pt x="494" y="927"/>
                  </a:lnTo>
                  <a:lnTo>
                    <a:pt x="530" y="939"/>
                  </a:lnTo>
                  <a:lnTo>
                    <a:pt x="564" y="953"/>
                  </a:lnTo>
                  <a:lnTo>
                    <a:pt x="598" y="967"/>
                  </a:lnTo>
                  <a:lnTo>
                    <a:pt x="630" y="982"/>
                  </a:lnTo>
                  <a:lnTo>
                    <a:pt x="691" y="1012"/>
                  </a:lnTo>
                  <a:lnTo>
                    <a:pt x="737" y="1037"/>
                  </a:lnTo>
                  <a:lnTo>
                    <a:pt x="769" y="1056"/>
                  </a:lnTo>
                  <a:lnTo>
                    <a:pt x="781" y="1062"/>
                  </a:lnTo>
                  <a:lnTo>
                    <a:pt x="775" y="1049"/>
                  </a:lnTo>
                  <a:lnTo>
                    <a:pt x="758" y="1017"/>
                  </a:lnTo>
                  <a:lnTo>
                    <a:pt x="731" y="970"/>
                  </a:lnTo>
                  <a:lnTo>
                    <a:pt x="699" y="914"/>
                  </a:lnTo>
                  <a:lnTo>
                    <a:pt x="680" y="885"/>
                  </a:lnTo>
                  <a:lnTo>
                    <a:pt x="661" y="856"/>
                  </a:lnTo>
                  <a:lnTo>
                    <a:pt x="641" y="827"/>
                  </a:lnTo>
                  <a:lnTo>
                    <a:pt x="620" y="800"/>
                  </a:lnTo>
                  <a:lnTo>
                    <a:pt x="600" y="775"/>
                  </a:lnTo>
                  <a:lnTo>
                    <a:pt x="579" y="753"/>
                  </a:lnTo>
                  <a:lnTo>
                    <a:pt x="570" y="744"/>
                  </a:lnTo>
                  <a:lnTo>
                    <a:pt x="560" y="736"/>
                  </a:lnTo>
                  <a:lnTo>
                    <a:pt x="550" y="727"/>
                  </a:lnTo>
                  <a:lnTo>
                    <a:pt x="541" y="721"/>
                  </a:lnTo>
                  <a:lnTo>
                    <a:pt x="533" y="715"/>
                  </a:lnTo>
                  <a:lnTo>
                    <a:pt x="525" y="708"/>
                  </a:lnTo>
                  <a:lnTo>
                    <a:pt x="520" y="699"/>
                  </a:lnTo>
                  <a:lnTo>
                    <a:pt x="517" y="690"/>
                  </a:lnTo>
                  <a:lnTo>
                    <a:pt x="514" y="679"/>
                  </a:lnTo>
                  <a:lnTo>
                    <a:pt x="514" y="666"/>
                  </a:lnTo>
                  <a:lnTo>
                    <a:pt x="514" y="654"/>
                  </a:lnTo>
                  <a:lnTo>
                    <a:pt x="515" y="641"/>
                  </a:lnTo>
                  <a:lnTo>
                    <a:pt x="520" y="611"/>
                  </a:lnTo>
                  <a:lnTo>
                    <a:pt x="527" y="579"/>
                  </a:lnTo>
                  <a:lnTo>
                    <a:pt x="537" y="545"/>
                  </a:lnTo>
                  <a:lnTo>
                    <a:pt x="546" y="508"/>
                  </a:lnTo>
                  <a:lnTo>
                    <a:pt x="555" y="472"/>
                  </a:lnTo>
                  <a:lnTo>
                    <a:pt x="562" y="434"/>
                  </a:lnTo>
                  <a:lnTo>
                    <a:pt x="565" y="415"/>
                  </a:lnTo>
                  <a:lnTo>
                    <a:pt x="567" y="396"/>
                  </a:lnTo>
                  <a:lnTo>
                    <a:pt x="568" y="377"/>
                  </a:lnTo>
                  <a:lnTo>
                    <a:pt x="569" y="358"/>
                  </a:lnTo>
                  <a:lnTo>
                    <a:pt x="568" y="340"/>
                  </a:lnTo>
                  <a:lnTo>
                    <a:pt x="566" y="322"/>
                  </a:lnTo>
                  <a:lnTo>
                    <a:pt x="563" y="303"/>
                  </a:lnTo>
                  <a:lnTo>
                    <a:pt x="558" y="286"/>
                  </a:lnTo>
                  <a:lnTo>
                    <a:pt x="551" y="269"/>
                  </a:lnTo>
                  <a:lnTo>
                    <a:pt x="543" y="253"/>
                  </a:lnTo>
                  <a:lnTo>
                    <a:pt x="533" y="236"/>
                  </a:lnTo>
                  <a:lnTo>
                    <a:pt x="521" y="221"/>
                  </a:lnTo>
                  <a:lnTo>
                    <a:pt x="507" y="206"/>
                  </a:lnTo>
                  <a:lnTo>
                    <a:pt x="493" y="192"/>
                  </a:lnTo>
                  <a:lnTo>
                    <a:pt x="478" y="178"/>
                  </a:lnTo>
                  <a:lnTo>
                    <a:pt x="462" y="165"/>
                  </a:lnTo>
                  <a:lnTo>
                    <a:pt x="446" y="153"/>
                  </a:lnTo>
                  <a:lnTo>
                    <a:pt x="430" y="141"/>
                  </a:lnTo>
                  <a:lnTo>
                    <a:pt x="413" y="129"/>
                  </a:lnTo>
                  <a:lnTo>
                    <a:pt x="396" y="119"/>
                  </a:lnTo>
                  <a:lnTo>
                    <a:pt x="361" y="99"/>
                  </a:lnTo>
                  <a:lnTo>
                    <a:pt x="326" y="80"/>
                  </a:lnTo>
                  <a:lnTo>
                    <a:pt x="291" y="65"/>
                  </a:lnTo>
                  <a:lnTo>
                    <a:pt x="258" y="51"/>
                  </a:lnTo>
                  <a:lnTo>
                    <a:pt x="226" y="38"/>
                  </a:lnTo>
                  <a:lnTo>
                    <a:pt x="196" y="28"/>
                  </a:lnTo>
                  <a:lnTo>
                    <a:pt x="170" y="19"/>
                  </a:lnTo>
                  <a:lnTo>
                    <a:pt x="146" y="12"/>
                  </a:lnTo>
                  <a:lnTo>
                    <a:pt x="113" y="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854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109"/>
            <p:cNvSpPr>
              <a:spLocks/>
            </p:cNvSpPr>
            <p:nvPr/>
          </p:nvSpPr>
          <p:spPr bwMode="auto">
            <a:xfrm>
              <a:off x="2435225" y="3911601"/>
              <a:ext cx="531813" cy="981075"/>
            </a:xfrm>
            <a:custGeom>
              <a:avLst/>
              <a:gdLst>
                <a:gd name="T0" fmla="*/ 977 w 5020"/>
                <a:gd name="T1" fmla="*/ 7283 h 9275"/>
                <a:gd name="T2" fmla="*/ 747 w 5020"/>
                <a:gd name="T3" fmla="*/ 7871 h 9275"/>
                <a:gd name="T4" fmla="*/ 634 w 5020"/>
                <a:gd name="T5" fmla="*/ 8248 h 9275"/>
                <a:gd name="T6" fmla="*/ 653 w 5020"/>
                <a:gd name="T7" fmla="*/ 8417 h 9275"/>
                <a:gd name="T8" fmla="*/ 775 w 5020"/>
                <a:gd name="T9" fmla="*/ 8374 h 9275"/>
                <a:gd name="T10" fmla="*/ 988 w 5020"/>
                <a:gd name="T11" fmla="*/ 8164 h 9275"/>
                <a:gd name="T12" fmla="*/ 1686 w 5020"/>
                <a:gd name="T13" fmla="*/ 8262 h 9275"/>
                <a:gd name="T14" fmla="*/ 1871 w 5020"/>
                <a:gd name="T15" fmla="*/ 8767 h 9275"/>
                <a:gd name="T16" fmla="*/ 1843 w 5020"/>
                <a:gd name="T17" fmla="*/ 6430 h 9275"/>
                <a:gd name="T18" fmla="*/ 2508 w 5020"/>
                <a:gd name="T19" fmla="*/ 6679 h 9275"/>
                <a:gd name="T20" fmla="*/ 2679 w 5020"/>
                <a:gd name="T21" fmla="*/ 7800 h 9275"/>
                <a:gd name="T22" fmla="*/ 2811 w 5020"/>
                <a:gd name="T23" fmla="*/ 8411 h 9275"/>
                <a:gd name="T24" fmla="*/ 2917 w 5020"/>
                <a:gd name="T25" fmla="*/ 8543 h 9275"/>
                <a:gd name="T26" fmla="*/ 2957 w 5020"/>
                <a:gd name="T27" fmla="*/ 8392 h 9275"/>
                <a:gd name="T28" fmla="*/ 2943 w 5020"/>
                <a:gd name="T29" fmla="*/ 8080 h 9275"/>
                <a:gd name="T30" fmla="*/ 2960 w 5020"/>
                <a:gd name="T31" fmla="*/ 7694 h 9275"/>
                <a:gd name="T32" fmla="*/ 3025 w 5020"/>
                <a:gd name="T33" fmla="*/ 7456 h 9275"/>
                <a:gd name="T34" fmla="*/ 3112 w 5020"/>
                <a:gd name="T35" fmla="*/ 7335 h 9275"/>
                <a:gd name="T36" fmla="*/ 3197 w 5020"/>
                <a:gd name="T37" fmla="*/ 7267 h 9275"/>
                <a:gd name="T38" fmla="*/ 3252 w 5020"/>
                <a:gd name="T39" fmla="*/ 7052 h 9275"/>
                <a:gd name="T40" fmla="*/ 3289 w 5020"/>
                <a:gd name="T41" fmla="*/ 6965 h 9275"/>
                <a:gd name="T42" fmla="*/ 3484 w 5020"/>
                <a:gd name="T43" fmla="*/ 7750 h 9275"/>
                <a:gd name="T44" fmla="*/ 3644 w 5020"/>
                <a:gd name="T45" fmla="*/ 8502 h 9275"/>
                <a:gd name="T46" fmla="*/ 4146 w 5020"/>
                <a:gd name="T47" fmla="*/ 8553 h 9275"/>
                <a:gd name="T48" fmla="*/ 4101 w 5020"/>
                <a:gd name="T49" fmla="*/ 7854 h 9275"/>
                <a:gd name="T50" fmla="*/ 4269 w 5020"/>
                <a:gd name="T51" fmla="*/ 7947 h 9275"/>
                <a:gd name="T52" fmla="*/ 4267 w 5020"/>
                <a:gd name="T53" fmla="*/ 7799 h 9275"/>
                <a:gd name="T54" fmla="*/ 4129 w 5020"/>
                <a:gd name="T55" fmla="*/ 7227 h 9275"/>
                <a:gd name="T56" fmla="*/ 4034 w 5020"/>
                <a:gd name="T57" fmla="*/ 6888 h 9275"/>
                <a:gd name="T58" fmla="*/ 3855 w 5020"/>
                <a:gd name="T59" fmla="*/ 6617 h 9275"/>
                <a:gd name="T60" fmla="*/ 3600 w 5020"/>
                <a:gd name="T61" fmla="*/ 6272 h 9275"/>
                <a:gd name="T62" fmla="*/ 3462 w 5020"/>
                <a:gd name="T63" fmla="*/ 5982 h 9275"/>
                <a:gd name="T64" fmla="*/ 3267 w 5020"/>
                <a:gd name="T65" fmla="*/ 5310 h 9275"/>
                <a:gd name="T66" fmla="*/ 3186 w 5020"/>
                <a:gd name="T67" fmla="*/ 4977 h 9275"/>
                <a:gd name="T68" fmla="*/ 3276 w 5020"/>
                <a:gd name="T69" fmla="*/ 4264 h 9275"/>
                <a:gd name="T70" fmla="*/ 3416 w 5020"/>
                <a:gd name="T71" fmla="*/ 3500 h 9275"/>
                <a:gd name="T72" fmla="*/ 3670 w 5020"/>
                <a:gd name="T73" fmla="*/ 2595 h 9275"/>
                <a:gd name="T74" fmla="*/ 3971 w 5020"/>
                <a:gd name="T75" fmla="*/ 1613 h 9275"/>
                <a:gd name="T76" fmla="*/ 4221 w 5020"/>
                <a:gd name="T77" fmla="*/ 1280 h 9275"/>
                <a:gd name="T78" fmla="*/ 4697 w 5020"/>
                <a:gd name="T79" fmla="*/ 748 h 9275"/>
                <a:gd name="T80" fmla="*/ 4963 w 5020"/>
                <a:gd name="T81" fmla="*/ 381 h 9275"/>
                <a:gd name="T82" fmla="*/ 5019 w 5020"/>
                <a:gd name="T83" fmla="*/ 162 h 9275"/>
                <a:gd name="T84" fmla="*/ 4962 w 5020"/>
                <a:gd name="T85" fmla="*/ 51 h 9275"/>
                <a:gd name="T86" fmla="*/ 4854 w 5020"/>
                <a:gd name="T87" fmla="*/ 5 h 9275"/>
                <a:gd name="T88" fmla="*/ 3883 w 5020"/>
                <a:gd name="T89" fmla="*/ 678 h 9275"/>
                <a:gd name="T90" fmla="*/ 4005 w 5020"/>
                <a:gd name="T91" fmla="*/ 345 h 9275"/>
                <a:gd name="T92" fmla="*/ 4012 w 5020"/>
                <a:gd name="T93" fmla="*/ 192 h 9275"/>
                <a:gd name="T94" fmla="*/ 3953 w 5020"/>
                <a:gd name="T95" fmla="*/ 141 h 9275"/>
                <a:gd name="T96" fmla="*/ 3885 w 5020"/>
                <a:gd name="T97" fmla="*/ 149 h 9275"/>
                <a:gd name="T98" fmla="*/ 2944 w 5020"/>
                <a:gd name="T99" fmla="*/ 1083 h 9275"/>
                <a:gd name="T100" fmla="*/ 2284 w 5020"/>
                <a:gd name="T101" fmla="*/ 1973 h 9275"/>
                <a:gd name="T102" fmla="*/ 2365 w 5020"/>
                <a:gd name="T103" fmla="*/ 1393 h 9275"/>
                <a:gd name="T104" fmla="*/ 2463 w 5020"/>
                <a:gd name="T105" fmla="*/ 1062 h 9275"/>
                <a:gd name="T106" fmla="*/ 2544 w 5020"/>
                <a:gd name="T107" fmla="*/ 763 h 9275"/>
                <a:gd name="T108" fmla="*/ 2563 w 5020"/>
                <a:gd name="T109" fmla="*/ 434 h 9275"/>
                <a:gd name="T110" fmla="*/ 2544 w 5020"/>
                <a:gd name="T111" fmla="*/ 61 h 9275"/>
                <a:gd name="T112" fmla="*/ 2266 w 5020"/>
                <a:gd name="T113" fmla="*/ 492 h 9275"/>
                <a:gd name="T114" fmla="*/ 2020 w 5020"/>
                <a:gd name="T115" fmla="*/ 942 h 9275"/>
                <a:gd name="T116" fmla="*/ 1908 w 5020"/>
                <a:gd name="T117" fmla="*/ 1364 h 9275"/>
                <a:gd name="T118" fmla="*/ 1623 w 5020"/>
                <a:gd name="T119" fmla="*/ 1583 h 9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20" h="9275">
                  <a:moveTo>
                    <a:pt x="1403" y="4307"/>
                  </a:moveTo>
                  <a:lnTo>
                    <a:pt x="241" y="7612"/>
                  </a:lnTo>
                  <a:lnTo>
                    <a:pt x="0" y="8473"/>
                  </a:lnTo>
                  <a:lnTo>
                    <a:pt x="361" y="8293"/>
                  </a:lnTo>
                  <a:lnTo>
                    <a:pt x="1342" y="5349"/>
                  </a:lnTo>
                  <a:lnTo>
                    <a:pt x="1002" y="6810"/>
                  </a:lnTo>
                  <a:lnTo>
                    <a:pt x="982" y="7271"/>
                  </a:lnTo>
                  <a:lnTo>
                    <a:pt x="977" y="7283"/>
                  </a:lnTo>
                  <a:lnTo>
                    <a:pt x="962" y="7318"/>
                  </a:lnTo>
                  <a:lnTo>
                    <a:pt x="940" y="7372"/>
                  </a:lnTo>
                  <a:lnTo>
                    <a:pt x="911" y="7441"/>
                  </a:lnTo>
                  <a:lnTo>
                    <a:pt x="879" y="7524"/>
                  </a:lnTo>
                  <a:lnTo>
                    <a:pt x="842" y="7616"/>
                  </a:lnTo>
                  <a:lnTo>
                    <a:pt x="804" y="7716"/>
                  </a:lnTo>
                  <a:lnTo>
                    <a:pt x="767" y="7819"/>
                  </a:lnTo>
                  <a:lnTo>
                    <a:pt x="747" y="7871"/>
                  </a:lnTo>
                  <a:lnTo>
                    <a:pt x="730" y="7923"/>
                  </a:lnTo>
                  <a:lnTo>
                    <a:pt x="713" y="7975"/>
                  </a:lnTo>
                  <a:lnTo>
                    <a:pt x="696" y="8025"/>
                  </a:lnTo>
                  <a:lnTo>
                    <a:pt x="681" y="8074"/>
                  </a:lnTo>
                  <a:lnTo>
                    <a:pt x="667" y="8122"/>
                  </a:lnTo>
                  <a:lnTo>
                    <a:pt x="655" y="8167"/>
                  </a:lnTo>
                  <a:lnTo>
                    <a:pt x="643" y="8210"/>
                  </a:lnTo>
                  <a:lnTo>
                    <a:pt x="634" y="8248"/>
                  </a:lnTo>
                  <a:lnTo>
                    <a:pt x="628" y="8285"/>
                  </a:lnTo>
                  <a:lnTo>
                    <a:pt x="623" y="8318"/>
                  </a:lnTo>
                  <a:lnTo>
                    <a:pt x="621" y="8346"/>
                  </a:lnTo>
                  <a:lnTo>
                    <a:pt x="622" y="8371"/>
                  </a:lnTo>
                  <a:lnTo>
                    <a:pt x="625" y="8390"/>
                  </a:lnTo>
                  <a:lnTo>
                    <a:pt x="631" y="8404"/>
                  </a:lnTo>
                  <a:lnTo>
                    <a:pt x="641" y="8412"/>
                  </a:lnTo>
                  <a:lnTo>
                    <a:pt x="653" y="8417"/>
                  </a:lnTo>
                  <a:lnTo>
                    <a:pt x="666" y="8418"/>
                  </a:lnTo>
                  <a:lnTo>
                    <a:pt x="679" y="8418"/>
                  </a:lnTo>
                  <a:lnTo>
                    <a:pt x="693" y="8415"/>
                  </a:lnTo>
                  <a:lnTo>
                    <a:pt x="709" y="8410"/>
                  </a:lnTo>
                  <a:lnTo>
                    <a:pt x="725" y="8404"/>
                  </a:lnTo>
                  <a:lnTo>
                    <a:pt x="740" y="8395"/>
                  </a:lnTo>
                  <a:lnTo>
                    <a:pt x="758" y="8385"/>
                  </a:lnTo>
                  <a:lnTo>
                    <a:pt x="775" y="8374"/>
                  </a:lnTo>
                  <a:lnTo>
                    <a:pt x="792" y="8360"/>
                  </a:lnTo>
                  <a:lnTo>
                    <a:pt x="810" y="8346"/>
                  </a:lnTo>
                  <a:lnTo>
                    <a:pt x="827" y="8332"/>
                  </a:lnTo>
                  <a:lnTo>
                    <a:pt x="863" y="8299"/>
                  </a:lnTo>
                  <a:lnTo>
                    <a:pt x="896" y="8265"/>
                  </a:lnTo>
                  <a:lnTo>
                    <a:pt x="930" y="8230"/>
                  </a:lnTo>
                  <a:lnTo>
                    <a:pt x="960" y="8196"/>
                  </a:lnTo>
                  <a:lnTo>
                    <a:pt x="988" y="8164"/>
                  </a:lnTo>
                  <a:lnTo>
                    <a:pt x="1013" y="8134"/>
                  </a:lnTo>
                  <a:lnTo>
                    <a:pt x="1049" y="8089"/>
                  </a:lnTo>
                  <a:lnTo>
                    <a:pt x="1061" y="8072"/>
                  </a:lnTo>
                  <a:lnTo>
                    <a:pt x="1522" y="7071"/>
                  </a:lnTo>
                  <a:lnTo>
                    <a:pt x="1502" y="8233"/>
                  </a:lnTo>
                  <a:lnTo>
                    <a:pt x="1683" y="8513"/>
                  </a:lnTo>
                  <a:lnTo>
                    <a:pt x="1683" y="8252"/>
                  </a:lnTo>
                  <a:lnTo>
                    <a:pt x="1686" y="8262"/>
                  </a:lnTo>
                  <a:lnTo>
                    <a:pt x="1695" y="8288"/>
                  </a:lnTo>
                  <a:lnTo>
                    <a:pt x="1710" y="8328"/>
                  </a:lnTo>
                  <a:lnTo>
                    <a:pt x="1731" y="8382"/>
                  </a:lnTo>
                  <a:lnTo>
                    <a:pt x="1754" y="8445"/>
                  </a:lnTo>
                  <a:lnTo>
                    <a:pt x="1781" y="8518"/>
                  </a:lnTo>
                  <a:lnTo>
                    <a:pt x="1810" y="8597"/>
                  </a:lnTo>
                  <a:lnTo>
                    <a:pt x="1841" y="8680"/>
                  </a:lnTo>
                  <a:lnTo>
                    <a:pt x="1871" y="8767"/>
                  </a:lnTo>
                  <a:lnTo>
                    <a:pt x="1903" y="8855"/>
                  </a:lnTo>
                  <a:lnTo>
                    <a:pt x="1933" y="8939"/>
                  </a:lnTo>
                  <a:lnTo>
                    <a:pt x="1961" y="9022"/>
                  </a:lnTo>
                  <a:lnTo>
                    <a:pt x="1988" y="9098"/>
                  </a:lnTo>
                  <a:lnTo>
                    <a:pt x="2010" y="9167"/>
                  </a:lnTo>
                  <a:lnTo>
                    <a:pt x="2029" y="9227"/>
                  </a:lnTo>
                  <a:lnTo>
                    <a:pt x="2044" y="9275"/>
                  </a:lnTo>
                  <a:lnTo>
                    <a:pt x="1843" y="6430"/>
                  </a:lnTo>
                  <a:lnTo>
                    <a:pt x="1983" y="6410"/>
                  </a:lnTo>
                  <a:lnTo>
                    <a:pt x="2063" y="5909"/>
                  </a:lnTo>
                  <a:lnTo>
                    <a:pt x="2003" y="7472"/>
                  </a:lnTo>
                  <a:lnTo>
                    <a:pt x="2264" y="7952"/>
                  </a:lnTo>
                  <a:lnTo>
                    <a:pt x="2484" y="6490"/>
                  </a:lnTo>
                  <a:lnTo>
                    <a:pt x="2487" y="6513"/>
                  </a:lnTo>
                  <a:lnTo>
                    <a:pt x="2495" y="6578"/>
                  </a:lnTo>
                  <a:lnTo>
                    <a:pt x="2508" y="6679"/>
                  </a:lnTo>
                  <a:lnTo>
                    <a:pt x="2527" y="6809"/>
                  </a:lnTo>
                  <a:lnTo>
                    <a:pt x="2548" y="6964"/>
                  </a:lnTo>
                  <a:lnTo>
                    <a:pt x="2574" y="7137"/>
                  </a:lnTo>
                  <a:lnTo>
                    <a:pt x="2601" y="7323"/>
                  </a:lnTo>
                  <a:lnTo>
                    <a:pt x="2632" y="7515"/>
                  </a:lnTo>
                  <a:lnTo>
                    <a:pt x="2647" y="7610"/>
                  </a:lnTo>
                  <a:lnTo>
                    <a:pt x="2663" y="7706"/>
                  </a:lnTo>
                  <a:lnTo>
                    <a:pt x="2679" y="7800"/>
                  </a:lnTo>
                  <a:lnTo>
                    <a:pt x="2696" y="7892"/>
                  </a:lnTo>
                  <a:lnTo>
                    <a:pt x="2712" y="7980"/>
                  </a:lnTo>
                  <a:lnTo>
                    <a:pt x="2729" y="8066"/>
                  </a:lnTo>
                  <a:lnTo>
                    <a:pt x="2746" y="8146"/>
                  </a:lnTo>
                  <a:lnTo>
                    <a:pt x="2762" y="8223"/>
                  </a:lnTo>
                  <a:lnTo>
                    <a:pt x="2778" y="8292"/>
                  </a:lnTo>
                  <a:lnTo>
                    <a:pt x="2795" y="8355"/>
                  </a:lnTo>
                  <a:lnTo>
                    <a:pt x="2811" y="8411"/>
                  </a:lnTo>
                  <a:lnTo>
                    <a:pt x="2826" y="8458"/>
                  </a:lnTo>
                  <a:lnTo>
                    <a:pt x="2842" y="8498"/>
                  </a:lnTo>
                  <a:lnTo>
                    <a:pt x="2857" y="8527"/>
                  </a:lnTo>
                  <a:lnTo>
                    <a:pt x="2871" y="8546"/>
                  </a:lnTo>
                  <a:lnTo>
                    <a:pt x="2884" y="8553"/>
                  </a:lnTo>
                  <a:lnTo>
                    <a:pt x="2897" y="8553"/>
                  </a:lnTo>
                  <a:lnTo>
                    <a:pt x="2908" y="8549"/>
                  </a:lnTo>
                  <a:lnTo>
                    <a:pt x="2917" y="8543"/>
                  </a:lnTo>
                  <a:lnTo>
                    <a:pt x="2926" y="8533"/>
                  </a:lnTo>
                  <a:lnTo>
                    <a:pt x="2933" y="8519"/>
                  </a:lnTo>
                  <a:lnTo>
                    <a:pt x="2939" y="8503"/>
                  </a:lnTo>
                  <a:lnTo>
                    <a:pt x="2945" y="8485"/>
                  </a:lnTo>
                  <a:lnTo>
                    <a:pt x="2950" y="8464"/>
                  </a:lnTo>
                  <a:lnTo>
                    <a:pt x="2953" y="8442"/>
                  </a:lnTo>
                  <a:lnTo>
                    <a:pt x="2956" y="8417"/>
                  </a:lnTo>
                  <a:lnTo>
                    <a:pt x="2957" y="8392"/>
                  </a:lnTo>
                  <a:lnTo>
                    <a:pt x="2959" y="8365"/>
                  </a:lnTo>
                  <a:lnTo>
                    <a:pt x="2959" y="8338"/>
                  </a:lnTo>
                  <a:lnTo>
                    <a:pt x="2959" y="8308"/>
                  </a:lnTo>
                  <a:lnTo>
                    <a:pt x="2958" y="8280"/>
                  </a:lnTo>
                  <a:lnTo>
                    <a:pt x="2957" y="8250"/>
                  </a:lnTo>
                  <a:lnTo>
                    <a:pt x="2953" y="8191"/>
                  </a:lnTo>
                  <a:lnTo>
                    <a:pt x="2949" y="8134"/>
                  </a:lnTo>
                  <a:lnTo>
                    <a:pt x="2943" y="8080"/>
                  </a:lnTo>
                  <a:lnTo>
                    <a:pt x="2937" y="8032"/>
                  </a:lnTo>
                  <a:lnTo>
                    <a:pt x="2928" y="7960"/>
                  </a:lnTo>
                  <a:lnTo>
                    <a:pt x="2924" y="7932"/>
                  </a:lnTo>
                  <a:lnTo>
                    <a:pt x="2927" y="7907"/>
                  </a:lnTo>
                  <a:lnTo>
                    <a:pt x="2935" y="7841"/>
                  </a:lnTo>
                  <a:lnTo>
                    <a:pt x="2942" y="7797"/>
                  </a:lnTo>
                  <a:lnTo>
                    <a:pt x="2951" y="7747"/>
                  </a:lnTo>
                  <a:lnTo>
                    <a:pt x="2960" y="7694"/>
                  </a:lnTo>
                  <a:lnTo>
                    <a:pt x="2972" y="7639"/>
                  </a:lnTo>
                  <a:lnTo>
                    <a:pt x="2978" y="7611"/>
                  </a:lnTo>
                  <a:lnTo>
                    <a:pt x="2984" y="7584"/>
                  </a:lnTo>
                  <a:lnTo>
                    <a:pt x="2991" y="7557"/>
                  </a:lnTo>
                  <a:lnTo>
                    <a:pt x="2999" y="7531"/>
                  </a:lnTo>
                  <a:lnTo>
                    <a:pt x="3008" y="7504"/>
                  </a:lnTo>
                  <a:lnTo>
                    <a:pt x="3016" y="7480"/>
                  </a:lnTo>
                  <a:lnTo>
                    <a:pt x="3025" y="7456"/>
                  </a:lnTo>
                  <a:lnTo>
                    <a:pt x="3034" y="7434"/>
                  </a:lnTo>
                  <a:lnTo>
                    <a:pt x="3043" y="7414"/>
                  </a:lnTo>
                  <a:lnTo>
                    <a:pt x="3053" y="7394"/>
                  </a:lnTo>
                  <a:lnTo>
                    <a:pt x="3065" y="7378"/>
                  </a:lnTo>
                  <a:lnTo>
                    <a:pt x="3076" y="7363"/>
                  </a:lnTo>
                  <a:lnTo>
                    <a:pt x="3087" y="7350"/>
                  </a:lnTo>
                  <a:lnTo>
                    <a:pt x="3099" y="7341"/>
                  </a:lnTo>
                  <a:lnTo>
                    <a:pt x="3112" y="7335"/>
                  </a:lnTo>
                  <a:lnTo>
                    <a:pt x="3125" y="7331"/>
                  </a:lnTo>
                  <a:lnTo>
                    <a:pt x="3137" y="7328"/>
                  </a:lnTo>
                  <a:lnTo>
                    <a:pt x="3149" y="7323"/>
                  </a:lnTo>
                  <a:lnTo>
                    <a:pt x="3160" y="7315"/>
                  </a:lnTo>
                  <a:lnTo>
                    <a:pt x="3171" y="7306"/>
                  </a:lnTo>
                  <a:lnTo>
                    <a:pt x="3180" y="7294"/>
                  </a:lnTo>
                  <a:lnTo>
                    <a:pt x="3189" y="7281"/>
                  </a:lnTo>
                  <a:lnTo>
                    <a:pt x="3197" y="7267"/>
                  </a:lnTo>
                  <a:lnTo>
                    <a:pt x="3205" y="7251"/>
                  </a:lnTo>
                  <a:lnTo>
                    <a:pt x="3212" y="7233"/>
                  </a:lnTo>
                  <a:lnTo>
                    <a:pt x="3219" y="7216"/>
                  </a:lnTo>
                  <a:lnTo>
                    <a:pt x="3225" y="7197"/>
                  </a:lnTo>
                  <a:lnTo>
                    <a:pt x="3230" y="7177"/>
                  </a:lnTo>
                  <a:lnTo>
                    <a:pt x="3239" y="7135"/>
                  </a:lnTo>
                  <a:lnTo>
                    <a:pt x="3247" y="7094"/>
                  </a:lnTo>
                  <a:lnTo>
                    <a:pt x="3252" y="7052"/>
                  </a:lnTo>
                  <a:lnTo>
                    <a:pt x="3257" y="7011"/>
                  </a:lnTo>
                  <a:lnTo>
                    <a:pt x="3260" y="6973"/>
                  </a:lnTo>
                  <a:lnTo>
                    <a:pt x="3262" y="6940"/>
                  </a:lnTo>
                  <a:lnTo>
                    <a:pt x="3264" y="6890"/>
                  </a:lnTo>
                  <a:lnTo>
                    <a:pt x="3264" y="6870"/>
                  </a:lnTo>
                  <a:lnTo>
                    <a:pt x="3267" y="6882"/>
                  </a:lnTo>
                  <a:lnTo>
                    <a:pt x="3276" y="6914"/>
                  </a:lnTo>
                  <a:lnTo>
                    <a:pt x="3289" y="6965"/>
                  </a:lnTo>
                  <a:lnTo>
                    <a:pt x="3306" y="7032"/>
                  </a:lnTo>
                  <a:lnTo>
                    <a:pt x="3327" y="7113"/>
                  </a:lnTo>
                  <a:lnTo>
                    <a:pt x="3350" y="7206"/>
                  </a:lnTo>
                  <a:lnTo>
                    <a:pt x="3376" y="7307"/>
                  </a:lnTo>
                  <a:lnTo>
                    <a:pt x="3402" y="7414"/>
                  </a:lnTo>
                  <a:lnTo>
                    <a:pt x="3430" y="7526"/>
                  </a:lnTo>
                  <a:lnTo>
                    <a:pt x="3457" y="7638"/>
                  </a:lnTo>
                  <a:lnTo>
                    <a:pt x="3484" y="7750"/>
                  </a:lnTo>
                  <a:lnTo>
                    <a:pt x="3510" y="7859"/>
                  </a:lnTo>
                  <a:lnTo>
                    <a:pt x="3533" y="7962"/>
                  </a:lnTo>
                  <a:lnTo>
                    <a:pt x="3554" y="8057"/>
                  </a:lnTo>
                  <a:lnTo>
                    <a:pt x="3571" y="8141"/>
                  </a:lnTo>
                  <a:lnTo>
                    <a:pt x="3585" y="8213"/>
                  </a:lnTo>
                  <a:lnTo>
                    <a:pt x="3607" y="8329"/>
                  </a:lnTo>
                  <a:lnTo>
                    <a:pt x="3626" y="8425"/>
                  </a:lnTo>
                  <a:lnTo>
                    <a:pt x="3644" y="8502"/>
                  </a:lnTo>
                  <a:lnTo>
                    <a:pt x="3658" y="8560"/>
                  </a:lnTo>
                  <a:lnTo>
                    <a:pt x="3669" y="8604"/>
                  </a:lnTo>
                  <a:lnTo>
                    <a:pt x="3678" y="8633"/>
                  </a:lnTo>
                  <a:lnTo>
                    <a:pt x="3683" y="8649"/>
                  </a:lnTo>
                  <a:lnTo>
                    <a:pt x="3685" y="8653"/>
                  </a:lnTo>
                  <a:lnTo>
                    <a:pt x="3866" y="8653"/>
                  </a:lnTo>
                  <a:lnTo>
                    <a:pt x="3725" y="7912"/>
                  </a:lnTo>
                  <a:lnTo>
                    <a:pt x="4146" y="8553"/>
                  </a:lnTo>
                  <a:lnTo>
                    <a:pt x="3926" y="7711"/>
                  </a:lnTo>
                  <a:lnTo>
                    <a:pt x="3937" y="7722"/>
                  </a:lnTo>
                  <a:lnTo>
                    <a:pt x="3968" y="7749"/>
                  </a:lnTo>
                  <a:lnTo>
                    <a:pt x="3989" y="7767"/>
                  </a:lnTo>
                  <a:lnTo>
                    <a:pt x="4014" y="7788"/>
                  </a:lnTo>
                  <a:lnTo>
                    <a:pt x="4041" y="7809"/>
                  </a:lnTo>
                  <a:lnTo>
                    <a:pt x="4071" y="7831"/>
                  </a:lnTo>
                  <a:lnTo>
                    <a:pt x="4101" y="7854"/>
                  </a:lnTo>
                  <a:lnTo>
                    <a:pt x="4133" y="7876"/>
                  </a:lnTo>
                  <a:lnTo>
                    <a:pt x="4164" y="7897"/>
                  </a:lnTo>
                  <a:lnTo>
                    <a:pt x="4196" y="7915"/>
                  </a:lnTo>
                  <a:lnTo>
                    <a:pt x="4211" y="7922"/>
                  </a:lnTo>
                  <a:lnTo>
                    <a:pt x="4226" y="7930"/>
                  </a:lnTo>
                  <a:lnTo>
                    <a:pt x="4241" y="7936"/>
                  </a:lnTo>
                  <a:lnTo>
                    <a:pt x="4255" y="7942"/>
                  </a:lnTo>
                  <a:lnTo>
                    <a:pt x="4269" y="7947"/>
                  </a:lnTo>
                  <a:lnTo>
                    <a:pt x="4281" y="7950"/>
                  </a:lnTo>
                  <a:lnTo>
                    <a:pt x="4295" y="7952"/>
                  </a:lnTo>
                  <a:lnTo>
                    <a:pt x="4306" y="7952"/>
                  </a:lnTo>
                  <a:lnTo>
                    <a:pt x="4304" y="7945"/>
                  </a:lnTo>
                  <a:lnTo>
                    <a:pt x="4299" y="7925"/>
                  </a:lnTo>
                  <a:lnTo>
                    <a:pt x="4291" y="7893"/>
                  </a:lnTo>
                  <a:lnTo>
                    <a:pt x="4280" y="7851"/>
                  </a:lnTo>
                  <a:lnTo>
                    <a:pt x="4267" y="7799"/>
                  </a:lnTo>
                  <a:lnTo>
                    <a:pt x="4252" y="7740"/>
                  </a:lnTo>
                  <a:lnTo>
                    <a:pt x="4236" y="7675"/>
                  </a:lnTo>
                  <a:lnTo>
                    <a:pt x="4218" y="7604"/>
                  </a:lnTo>
                  <a:lnTo>
                    <a:pt x="4200" y="7530"/>
                  </a:lnTo>
                  <a:lnTo>
                    <a:pt x="4182" y="7454"/>
                  </a:lnTo>
                  <a:lnTo>
                    <a:pt x="4163" y="7378"/>
                  </a:lnTo>
                  <a:lnTo>
                    <a:pt x="4146" y="7301"/>
                  </a:lnTo>
                  <a:lnTo>
                    <a:pt x="4129" y="7227"/>
                  </a:lnTo>
                  <a:lnTo>
                    <a:pt x="4112" y="7157"/>
                  </a:lnTo>
                  <a:lnTo>
                    <a:pt x="4098" y="7091"/>
                  </a:lnTo>
                  <a:lnTo>
                    <a:pt x="4086" y="7030"/>
                  </a:lnTo>
                  <a:lnTo>
                    <a:pt x="4079" y="7003"/>
                  </a:lnTo>
                  <a:lnTo>
                    <a:pt x="4071" y="6974"/>
                  </a:lnTo>
                  <a:lnTo>
                    <a:pt x="4059" y="6946"/>
                  </a:lnTo>
                  <a:lnTo>
                    <a:pt x="4047" y="6916"/>
                  </a:lnTo>
                  <a:lnTo>
                    <a:pt x="4034" y="6888"/>
                  </a:lnTo>
                  <a:lnTo>
                    <a:pt x="4019" y="6858"/>
                  </a:lnTo>
                  <a:lnTo>
                    <a:pt x="4001" y="6829"/>
                  </a:lnTo>
                  <a:lnTo>
                    <a:pt x="3983" y="6799"/>
                  </a:lnTo>
                  <a:lnTo>
                    <a:pt x="3965" y="6768"/>
                  </a:lnTo>
                  <a:lnTo>
                    <a:pt x="3944" y="6739"/>
                  </a:lnTo>
                  <a:lnTo>
                    <a:pt x="3923" y="6708"/>
                  </a:lnTo>
                  <a:lnTo>
                    <a:pt x="3900" y="6678"/>
                  </a:lnTo>
                  <a:lnTo>
                    <a:pt x="3855" y="6617"/>
                  </a:lnTo>
                  <a:lnTo>
                    <a:pt x="3808" y="6555"/>
                  </a:lnTo>
                  <a:lnTo>
                    <a:pt x="3760" y="6493"/>
                  </a:lnTo>
                  <a:lnTo>
                    <a:pt x="3712" y="6430"/>
                  </a:lnTo>
                  <a:lnTo>
                    <a:pt x="3688" y="6400"/>
                  </a:lnTo>
                  <a:lnTo>
                    <a:pt x="3665" y="6368"/>
                  </a:lnTo>
                  <a:lnTo>
                    <a:pt x="3643" y="6336"/>
                  </a:lnTo>
                  <a:lnTo>
                    <a:pt x="3621" y="6305"/>
                  </a:lnTo>
                  <a:lnTo>
                    <a:pt x="3600" y="6272"/>
                  </a:lnTo>
                  <a:lnTo>
                    <a:pt x="3579" y="6241"/>
                  </a:lnTo>
                  <a:lnTo>
                    <a:pt x="3561" y="6209"/>
                  </a:lnTo>
                  <a:lnTo>
                    <a:pt x="3543" y="6177"/>
                  </a:lnTo>
                  <a:lnTo>
                    <a:pt x="3526" y="6146"/>
                  </a:lnTo>
                  <a:lnTo>
                    <a:pt x="3511" y="6113"/>
                  </a:lnTo>
                  <a:lnTo>
                    <a:pt x="3497" y="6082"/>
                  </a:lnTo>
                  <a:lnTo>
                    <a:pt x="3485" y="6050"/>
                  </a:lnTo>
                  <a:lnTo>
                    <a:pt x="3462" y="5982"/>
                  </a:lnTo>
                  <a:lnTo>
                    <a:pt x="3438" y="5906"/>
                  </a:lnTo>
                  <a:lnTo>
                    <a:pt x="3412" y="5825"/>
                  </a:lnTo>
                  <a:lnTo>
                    <a:pt x="3387" y="5740"/>
                  </a:lnTo>
                  <a:lnTo>
                    <a:pt x="3362" y="5653"/>
                  </a:lnTo>
                  <a:lnTo>
                    <a:pt x="3337" y="5564"/>
                  </a:lnTo>
                  <a:lnTo>
                    <a:pt x="3312" y="5476"/>
                  </a:lnTo>
                  <a:lnTo>
                    <a:pt x="3290" y="5391"/>
                  </a:lnTo>
                  <a:lnTo>
                    <a:pt x="3267" y="5310"/>
                  </a:lnTo>
                  <a:lnTo>
                    <a:pt x="3248" y="5234"/>
                  </a:lnTo>
                  <a:lnTo>
                    <a:pt x="3230" y="5165"/>
                  </a:lnTo>
                  <a:lnTo>
                    <a:pt x="3215" y="5106"/>
                  </a:lnTo>
                  <a:lnTo>
                    <a:pt x="3202" y="5056"/>
                  </a:lnTo>
                  <a:lnTo>
                    <a:pt x="3192" y="5020"/>
                  </a:lnTo>
                  <a:lnTo>
                    <a:pt x="3186" y="4996"/>
                  </a:lnTo>
                  <a:lnTo>
                    <a:pt x="3184" y="4988"/>
                  </a:lnTo>
                  <a:lnTo>
                    <a:pt x="3186" y="4977"/>
                  </a:lnTo>
                  <a:lnTo>
                    <a:pt x="3189" y="4943"/>
                  </a:lnTo>
                  <a:lnTo>
                    <a:pt x="3195" y="4889"/>
                  </a:lnTo>
                  <a:lnTo>
                    <a:pt x="3203" y="4818"/>
                  </a:lnTo>
                  <a:lnTo>
                    <a:pt x="3213" y="4731"/>
                  </a:lnTo>
                  <a:lnTo>
                    <a:pt x="3226" y="4630"/>
                  </a:lnTo>
                  <a:lnTo>
                    <a:pt x="3240" y="4517"/>
                  </a:lnTo>
                  <a:lnTo>
                    <a:pt x="3257" y="4395"/>
                  </a:lnTo>
                  <a:lnTo>
                    <a:pt x="3276" y="4264"/>
                  </a:lnTo>
                  <a:lnTo>
                    <a:pt x="3297" y="4129"/>
                  </a:lnTo>
                  <a:lnTo>
                    <a:pt x="3319" y="3988"/>
                  </a:lnTo>
                  <a:lnTo>
                    <a:pt x="3345" y="3848"/>
                  </a:lnTo>
                  <a:lnTo>
                    <a:pt x="3358" y="3776"/>
                  </a:lnTo>
                  <a:lnTo>
                    <a:pt x="3372" y="3706"/>
                  </a:lnTo>
                  <a:lnTo>
                    <a:pt x="3387" y="3637"/>
                  </a:lnTo>
                  <a:lnTo>
                    <a:pt x="3401" y="3567"/>
                  </a:lnTo>
                  <a:lnTo>
                    <a:pt x="3416" y="3500"/>
                  </a:lnTo>
                  <a:lnTo>
                    <a:pt x="3432" y="3434"/>
                  </a:lnTo>
                  <a:lnTo>
                    <a:pt x="3448" y="3369"/>
                  </a:lnTo>
                  <a:lnTo>
                    <a:pt x="3465" y="3305"/>
                  </a:lnTo>
                  <a:lnTo>
                    <a:pt x="3501" y="3177"/>
                  </a:lnTo>
                  <a:lnTo>
                    <a:pt x="3540" y="3038"/>
                  </a:lnTo>
                  <a:lnTo>
                    <a:pt x="3581" y="2894"/>
                  </a:lnTo>
                  <a:lnTo>
                    <a:pt x="3625" y="2745"/>
                  </a:lnTo>
                  <a:lnTo>
                    <a:pt x="3670" y="2595"/>
                  </a:lnTo>
                  <a:lnTo>
                    <a:pt x="3715" y="2445"/>
                  </a:lnTo>
                  <a:lnTo>
                    <a:pt x="3760" y="2298"/>
                  </a:lnTo>
                  <a:lnTo>
                    <a:pt x="3803" y="2157"/>
                  </a:lnTo>
                  <a:lnTo>
                    <a:pt x="3844" y="2022"/>
                  </a:lnTo>
                  <a:lnTo>
                    <a:pt x="3882" y="1899"/>
                  </a:lnTo>
                  <a:lnTo>
                    <a:pt x="3917" y="1788"/>
                  </a:lnTo>
                  <a:lnTo>
                    <a:pt x="3946" y="1692"/>
                  </a:lnTo>
                  <a:lnTo>
                    <a:pt x="3971" y="1613"/>
                  </a:lnTo>
                  <a:lnTo>
                    <a:pt x="3990" y="1553"/>
                  </a:lnTo>
                  <a:lnTo>
                    <a:pt x="4001" y="1516"/>
                  </a:lnTo>
                  <a:lnTo>
                    <a:pt x="4005" y="1503"/>
                  </a:lnTo>
                  <a:lnTo>
                    <a:pt x="4015" y="1492"/>
                  </a:lnTo>
                  <a:lnTo>
                    <a:pt x="4045" y="1463"/>
                  </a:lnTo>
                  <a:lnTo>
                    <a:pt x="4091" y="1416"/>
                  </a:lnTo>
                  <a:lnTo>
                    <a:pt x="4151" y="1355"/>
                  </a:lnTo>
                  <a:lnTo>
                    <a:pt x="4221" y="1280"/>
                  </a:lnTo>
                  <a:lnTo>
                    <a:pt x="4301" y="1196"/>
                  </a:lnTo>
                  <a:lnTo>
                    <a:pt x="4386" y="1103"/>
                  </a:lnTo>
                  <a:lnTo>
                    <a:pt x="4476" y="1005"/>
                  </a:lnTo>
                  <a:lnTo>
                    <a:pt x="4521" y="954"/>
                  </a:lnTo>
                  <a:lnTo>
                    <a:pt x="4567" y="903"/>
                  </a:lnTo>
                  <a:lnTo>
                    <a:pt x="4611" y="851"/>
                  </a:lnTo>
                  <a:lnTo>
                    <a:pt x="4654" y="800"/>
                  </a:lnTo>
                  <a:lnTo>
                    <a:pt x="4697" y="748"/>
                  </a:lnTo>
                  <a:lnTo>
                    <a:pt x="4739" y="697"/>
                  </a:lnTo>
                  <a:lnTo>
                    <a:pt x="4779" y="647"/>
                  </a:lnTo>
                  <a:lnTo>
                    <a:pt x="4816" y="599"/>
                  </a:lnTo>
                  <a:lnTo>
                    <a:pt x="4852" y="552"/>
                  </a:lnTo>
                  <a:lnTo>
                    <a:pt x="4885" y="506"/>
                  </a:lnTo>
                  <a:lnTo>
                    <a:pt x="4914" y="462"/>
                  </a:lnTo>
                  <a:lnTo>
                    <a:pt x="4941" y="420"/>
                  </a:lnTo>
                  <a:lnTo>
                    <a:pt x="4963" y="381"/>
                  </a:lnTo>
                  <a:lnTo>
                    <a:pt x="4983" y="345"/>
                  </a:lnTo>
                  <a:lnTo>
                    <a:pt x="4997" y="311"/>
                  </a:lnTo>
                  <a:lnTo>
                    <a:pt x="5007" y="282"/>
                  </a:lnTo>
                  <a:lnTo>
                    <a:pt x="5013" y="254"/>
                  </a:lnTo>
                  <a:lnTo>
                    <a:pt x="5017" y="229"/>
                  </a:lnTo>
                  <a:lnTo>
                    <a:pt x="5020" y="205"/>
                  </a:lnTo>
                  <a:lnTo>
                    <a:pt x="5020" y="183"/>
                  </a:lnTo>
                  <a:lnTo>
                    <a:pt x="5019" y="162"/>
                  </a:lnTo>
                  <a:lnTo>
                    <a:pt x="5016" y="144"/>
                  </a:lnTo>
                  <a:lnTo>
                    <a:pt x="5012" y="127"/>
                  </a:lnTo>
                  <a:lnTo>
                    <a:pt x="5006" y="110"/>
                  </a:lnTo>
                  <a:lnTo>
                    <a:pt x="4999" y="96"/>
                  </a:lnTo>
                  <a:lnTo>
                    <a:pt x="4991" y="83"/>
                  </a:lnTo>
                  <a:lnTo>
                    <a:pt x="4983" y="72"/>
                  </a:lnTo>
                  <a:lnTo>
                    <a:pt x="4972" y="60"/>
                  </a:lnTo>
                  <a:lnTo>
                    <a:pt x="4962" y="51"/>
                  </a:lnTo>
                  <a:lnTo>
                    <a:pt x="4951" y="42"/>
                  </a:lnTo>
                  <a:lnTo>
                    <a:pt x="4939" y="35"/>
                  </a:lnTo>
                  <a:lnTo>
                    <a:pt x="4927" y="29"/>
                  </a:lnTo>
                  <a:lnTo>
                    <a:pt x="4914" y="23"/>
                  </a:lnTo>
                  <a:lnTo>
                    <a:pt x="4902" y="18"/>
                  </a:lnTo>
                  <a:lnTo>
                    <a:pt x="4890" y="14"/>
                  </a:lnTo>
                  <a:lnTo>
                    <a:pt x="4878" y="10"/>
                  </a:lnTo>
                  <a:lnTo>
                    <a:pt x="4854" y="5"/>
                  </a:lnTo>
                  <a:lnTo>
                    <a:pt x="4833" y="2"/>
                  </a:lnTo>
                  <a:lnTo>
                    <a:pt x="4799" y="0"/>
                  </a:lnTo>
                  <a:lnTo>
                    <a:pt x="4787" y="1"/>
                  </a:lnTo>
                  <a:lnTo>
                    <a:pt x="4386" y="402"/>
                  </a:lnTo>
                  <a:lnTo>
                    <a:pt x="3825" y="802"/>
                  </a:lnTo>
                  <a:lnTo>
                    <a:pt x="3836" y="780"/>
                  </a:lnTo>
                  <a:lnTo>
                    <a:pt x="3865" y="719"/>
                  </a:lnTo>
                  <a:lnTo>
                    <a:pt x="3883" y="678"/>
                  </a:lnTo>
                  <a:lnTo>
                    <a:pt x="3903" y="632"/>
                  </a:lnTo>
                  <a:lnTo>
                    <a:pt x="3925" y="582"/>
                  </a:lnTo>
                  <a:lnTo>
                    <a:pt x="3945" y="529"/>
                  </a:lnTo>
                  <a:lnTo>
                    <a:pt x="3966" y="475"/>
                  </a:lnTo>
                  <a:lnTo>
                    <a:pt x="3984" y="422"/>
                  </a:lnTo>
                  <a:lnTo>
                    <a:pt x="3992" y="396"/>
                  </a:lnTo>
                  <a:lnTo>
                    <a:pt x="3999" y="369"/>
                  </a:lnTo>
                  <a:lnTo>
                    <a:pt x="4005" y="345"/>
                  </a:lnTo>
                  <a:lnTo>
                    <a:pt x="4011" y="320"/>
                  </a:lnTo>
                  <a:lnTo>
                    <a:pt x="4015" y="298"/>
                  </a:lnTo>
                  <a:lnTo>
                    <a:pt x="4019" y="275"/>
                  </a:lnTo>
                  <a:lnTo>
                    <a:pt x="4021" y="255"/>
                  </a:lnTo>
                  <a:lnTo>
                    <a:pt x="4021" y="237"/>
                  </a:lnTo>
                  <a:lnTo>
                    <a:pt x="4020" y="219"/>
                  </a:lnTo>
                  <a:lnTo>
                    <a:pt x="4017" y="205"/>
                  </a:lnTo>
                  <a:lnTo>
                    <a:pt x="4012" y="192"/>
                  </a:lnTo>
                  <a:lnTo>
                    <a:pt x="4005" y="182"/>
                  </a:lnTo>
                  <a:lnTo>
                    <a:pt x="3998" y="173"/>
                  </a:lnTo>
                  <a:lnTo>
                    <a:pt x="3990" y="164"/>
                  </a:lnTo>
                  <a:lnTo>
                    <a:pt x="3983" y="158"/>
                  </a:lnTo>
                  <a:lnTo>
                    <a:pt x="3976" y="152"/>
                  </a:lnTo>
                  <a:lnTo>
                    <a:pt x="3969" y="148"/>
                  </a:lnTo>
                  <a:lnTo>
                    <a:pt x="3961" y="144"/>
                  </a:lnTo>
                  <a:lnTo>
                    <a:pt x="3953" y="141"/>
                  </a:lnTo>
                  <a:lnTo>
                    <a:pt x="3947" y="139"/>
                  </a:lnTo>
                  <a:lnTo>
                    <a:pt x="3940" y="138"/>
                  </a:lnTo>
                  <a:lnTo>
                    <a:pt x="3933" y="137"/>
                  </a:lnTo>
                  <a:lnTo>
                    <a:pt x="3926" y="137"/>
                  </a:lnTo>
                  <a:lnTo>
                    <a:pt x="3920" y="137"/>
                  </a:lnTo>
                  <a:lnTo>
                    <a:pt x="3907" y="140"/>
                  </a:lnTo>
                  <a:lnTo>
                    <a:pt x="3895" y="144"/>
                  </a:lnTo>
                  <a:lnTo>
                    <a:pt x="3885" y="149"/>
                  </a:lnTo>
                  <a:lnTo>
                    <a:pt x="3875" y="155"/>
                  </a:lnTo>
                  <a:lnTo>
                    <a:pt x="3867" y="161"/>
                  </a:lnTo>
                  <a:lnTo>
                    <a:pt x="3860" y="167"/>
                  </a:lnTo>
                  <a:lnTo>
                    <a:pt x="3849" y="178"/>
                  </a:lnTo>
                  <a:lnTo>
                    <a:pt x="3845" y="182"/>
                  </a:lnTo>
                  <a:lnTo>
                    <a:pt x="3825" y="41"/>
                  </a:lnTo>
                  <a:lnTo>
                    <a:pt x="3485" y="182"/>
                  </a:lnTo>
                  <a:lnTo>
                    <a:pt x="2944" y="1083"/>
                  </a:lnTo>
                  <a:lnTo>
                    <a:pt x="3005" y="141"/>
                  </a:lnTo>
                  <a:lnTo>
                    <a:pt x="2264" y="2264"/>
                  </a:lnTo>
                  <a:lnTo>
                    <a:pt x="2264" y="2255"/>
                  </a:lnTo>
                  <a:lnTo>
                    <a:pt x="2266" y="2226"/>
                  </a:lnTo>
                  <a:lnTo>
                    <a:pt x="2268" y="2182"/>
                  </a:lnTo>
                  <a:lnTo>
                    <a:pt x="2272" y="2124"/>
                  </a:lnTo>
                  <a:lnTo>
                    <a:pt x="2277" y="2054"/>
                  </a:lnTo>
                  <a:lnTo>
                    <a:pt x="2284" y="1973"/>
                  </a:lnTo>
                  <a:lnTo>
                    <a:pt x="2293" y="1886"/>
                  </a:lnTo>
                  <a:lnTo>
                    <a:pt x="2303" y="1791"/>
                  </a:lnTo>
                  <a:lnTo>
                    <a:pt x="2316" y="1692"/>
                  </a:lnTo>
                  <a:lnTo>
                    <a:pt x="2330" y="1592"/>
                  </a:lnTo>
                  <a:lnTo>
                    <a:pt x="2338" y="1542"/>
                  </a:lnTo>
                  <a:lnTo>
                    <a:pt x="2346" y="1492"/>
                  </a:lnTo>
                  <a:lnTo>
                    <a:pt x="2355" y="1442"/>
                  </a:lnTo>
                  <a:lnTo>
                    <a:pt x="2365" y="1393"/>
                  </a:lnTo>
                  <a:lnTo>
                    <a:pt x="2375" y="1347"/>
                  </a:lnTo>
                  <a:lnTo>
                    <a:pt x="2385" y="1300"/>
                  </a:lnTo>
                  <a:lnTo>
                    <a:pt x="2397" y="1255"/>
                  </a:lnTo>
                  <a:lnTo>
                    <a:pt x="2408" y="1212"/>
                  </a:lnTo>
                  <a:lnTo>
                    <a:pt x="2422" y="1171"/>
                  </a:lnTo>
                  <a:lnTo>
                    <a:pt x="2435" y="1132"/>
                  </a:lnTo>
                  <a:lnTo>
                    <a:pt x="2449" y="1096"/>
                  </a:lnTo>
                  <a:lnTo>
                    <a:pt x="2463" y="1062"/>
                  </a:lnTo>
                  <a:lnTo>
                    <a:pt x="2478" y="1030"/>
                  </a:lnTo>
                  <a:lnTo>
                    <a:pt x="2491" y="995"/>
                  </a:lnTo>
                  <a:lnTo>
                    <a:pt x="2502" y="959"/>
                  </a:lnTo>
                  <a:lnTo>
                    <a:pt x="2513" y="922"/>
                  </a:lnTo>
                  <a:lnTo>
                    <a:pt x="2523" y="883"/>
                  </a:lnTo>
                  <a:lnTo>
                    <a:pt x="2531" y="844"/>
                  </a:lnTo>
                  <a:lnTo>
                    <a:pt x="2538" y="803"/>
                  </a:lnTo>
                  <a:lnTo>
                    <a:pt x="2544" y="763"/>
                  </a:lnTo>
                  <a:lnTo>
                    <a:pt x="2549" y="721"/>
                  </a:lnTo>
                  <a:lnTo>
                    <a:pt x="2553" y="679"/>
                  </a:lnTo>
                  <a:lnTo>
                    <a:pt x="2556" y="637"/>
                  </a:lnTo>
                  <a:lnTo>
                    <a:pt x="2559" y="596"/>
                  </a:lnTo>
                  <a:lnTo>
                    <a:pt x="2561" y="555"/>
                  </a:lnTo>
                  <a:lnTo>
                    <a:pt x="2562" y="514"/>
                  </a:lnTo>
                  <a:lnTo>
                    <a:pt x="2563" y="473"/>
                  </a:lnTo>
                  <a:lnTo>
                    <a:pt x="2563" y="434"/>
                  </a:lnTo>
                  <a:lnTo>
                    <a:pt x="2562" y="358"/>
                  </a:lnTo>
                  <a:lnTo>
                    <a:pt x="2560" y="288"/>
                  </a:lnTo>
                  <a:lnTo>
                    <a:pt x="2557" y="224"/>
                  </a:lnTo>
                  <a:lnTo>
                    <a:pt x="2554" y="169"/>
                  </a:lnTo>
                  <a:lnTo>
                    <a:pt x="2550" y="125"/>
                  </a:lnTo>
                  <a:lnTo>
                    <a:pt x="2547" y="90"/>
                  </a:lnTo>
                  <a:lnTo>
                    <a:pt x="2545" y="69"/>
                  </a:lnTo>
                  <a:lnTo>
                    <a:pt x="2544" y="61"/>
                  </a:lnTo>
                  <a:lnTo>
                    <a:pt x="2538" y="70"/>
                  </a:lnTo>
                  <a:lnTo>
                    <a:pt x="2521" y="95"/>
                  </a:lnTo>
                  <a:lnTo>
                    <a:pt x="2493" y="135"/>
                  </a:lnTo>
                  <a:lnTo>
                    <a:pt x="2458" y="188"/>
                  </a:lnTo>
                  <a:lnTo>
                    <a:pt x="2417" y="252"/>
                  </a:lnTo>
                  <a:lnTo>
                    <a:pt x="2370" y="325"/>
                  </a:lnTo>
                  <a:lnTo>
                    <a:pt x="2319" y="406"/>
                  </a:lnTo>
                  <a:lnTo>
                    <a:pt x="2266" y="492"/>
                  </a:lnTo>
                  <a:lnTo>
                    <a:pt x="2212" y="581"/>
                  </a:lnTo>
                  <a:lnTo>
                    <a:pt x="2160" y="673"/>
                  </a:lnTo>
                  <a:lnTo>
                    <a:pt x="2133" y="719"/>
                  </a:lnTo>
                  <a:lnTo>
                    <a:pt x="2109" y="765"/>
                  </a:lnTo>
                  <a:lnTo>
                    <a:pt x="2084" y="811"/>
                  </a:lnTo>
                  <a:lnTo>
                    <a:pt x="2062" y="855"/>
                  </a:lnTo>
                  <a:lnTo>
                    <a:pt x="2041" y="899"/>
                  </a:lnTo>
                  <a:lnTo>
                    <a:pt x="2020" y="942"/>
                  </a:lnTo>
                  <a:lnTo>
                    <a:pt x="2002" y="984"/>
                  </a:lnTo>
                  <a:lnTo>
                    <a:pt x="1986" y="1024"/>
                  </a:lnTo>
                  <a:lnTo>
                    <a:pt x="1971" y="1061"/>
                  </a:lnTo>
                  <a:lnTo>
                    <a:pt x="1959" y="1097"/>
                  </a:lnTo>
                  <a:lnTo>
                    <a:pt x="1950" y="1132"/>
                  </a:lnTo>
                  <a:lnTo>
                    <a:pt x="1943" y="1162"/>
                  </a:lnTo>
                  <a:lnTo>
                    <a:pt x="1923" y="1272"/>
                  </a:lnTo>
                  <a:lnTo>
                    <a:pt x="1908" y="1364"/>
                  </a:lnTo>
                  <a:lnTo>
                    <a:pt x="1898" y="1436"/>
                  </a:lnTo>
                  <a:lnTo>
                    <a:pt x="1891" y="1493"/>
                  </a:lnTo>
                  <a:lnTo>
                    <a:pt x="1886" y="1534"/>
                  </a:lnTo>
                  <a:lnTo>
                    <a:pt x="1884" y="1563"/>
                  </a:lnTo>
                  <a:lnTo>
                    <a:pt x="1883" y="1578"/>
                  </a:lnTo>
                  <a:lnTo>
                    <a:pt x="1883" y="1583"/>
                  </a:lnTo>
                  <a:lnTo>
                    <a:pt x="1843" y="782"/>
                  </a:lnTo>
                  <a:lnTo>
                    <a:pt x="1623" y="1583"/>
                  </a:lnTo>
                  <a:lnTo>
                    <a:pt x="1502" y="1383"/>
                  </a:lnTo>
                  <a:lnTo>
                    <a:pt x="1202" y="1383"/>
                  </a:lnTo>
                  <a:lnTo>
                    <a:pt x="1502" y="2124"/>
                  </a:lnTo>
                  <a:lnTo>
                    <a:pt x="1142" y="2344"/>
                  </a:lnTo>
                  <a:lnTo>
                    <a:pt x="1522" y="2925"/>
                  </a:lnTo>
                  <a:lnTo>
                    <a:pt x="1403" y="4307"/>
                  </a:lnTo>
                  <a:close/>
                </a:path>
              </a:pathLst>
            </a:custGeom>
            <a:solidFill>
              <a:srgbClr val="7FC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110"/>
            <p:cNvSpPr>
              <a:spLocks/>
            </p:cNvSpPr>
            <p:nvPr/>
          </p:nvSpPr>
          <p:spPr bwMode="auto">
            <a:xfrm>
              <a:off x="2444750" y="4189413"/>
              <a:ext cx="147638" cy="141288"/>
            </a:xfrm>
            <a:custGeom>
              <a:avLst/>
              <a:gdLst>
                <a:gd name="T0" fmla="*/ 600 w 1401"/>
                <a:gd name="T1" fmla="*/ 0 h 1342"/>
                <a:gd name="T2" fmla="*/ 299 w 1401"/>
                <a:gd name="T3" fmla="*/ 300 h 1342"/>
                <a:gd name="T4" fmla="*/ 560 w 1401"/>
                <a:gd name="T5" fmla="*/ 1282 h 1342"/>
                <a:gd name="T6" fmla="*/ 588 w 1401"/>
                <a:gd name="T7" fmla="*/ 1268 h 1342"/>
                <a:gd name="T8" fmla="*/ 622 w 1401"/>
                <a:gd name="T9" fmla="*/ 1258 h 1342"/>
                <a:gd name="T10" fmla="*/ 665 w 1401"/>
                <a:gd name="T11" fmla="*/ 1251 h 1342"/>
                <a:gd name="T12" fmla="*/ 691 w 1401"/>
                <a:gd name="T13" fmla="*/ 1251 h 1342"/>
                <a:gd name="T14" fmla="*/ 718 w 1401"/>
                <a:gd name="T15" fmla="*/ 1252 h 1342"/>
                <a:gd name="T16" fmla="*/ 748 w 1401"/>
                <a:gd name="T17" fmla="*/ 1256 h 1342"/>
                <a:gd name="T18" fmla="*/ 779 w 1401"/>
                <a:gd name="T19" fmla="*/ 1264 h 1342"/>
                <a:gd name="T20" fmla="*/ 813 w 1401"/>
                <a:gd name="T21" fmla="*/ 1277 h 1342"/>
                <a:gd name="T22" fmla="*/ 848 w 1401"/>
                <a:gd name="T23" fmla="*/ 1293 h 1342"/>
                <a:gd name="T24" fmla="*/ 883 w 1401"/>
                <a:gd name="T25" fmla="*/ 1314 h 1342"/>
                <a:gd name="T26" fmla="*/ 921 w 1401"/>
                <a:gd name="T27" fmla="*/ 1342 h 1342"/>
                <a:gd name="T28" fmla="*/ 879 w 1401"/>
                <a:gd name="T29" fmla="*/ 1291 h 1342"/>
                <a:gd name="T30" fmla="*/ 844 w 1401"/>
                <a:gd name="T31" fmla="*/ 1239 h 1342"/>
                <a:gd name="T32" fmla="*/ 827 w 1401"/>
                <a:gd name="T33" fmla="*/ 1209 h 1342"/>
                <a:gd name="T34" fmla="*/ 813 w 1401"/>
                <a:gd name="T35" fmla="*/ 1179 h 1342"/>
                <a:gd name="T36" fmla="*/ 803 w 1401"/>
                <a:gd name="T37" fmla="*/ 1148 h 1342"/>
                <a:gd name="T38" fmla="*/ 799 w 1401"/>
                <a:gd name="T39" fmla="*/ 1118 h 1342"/>
                <a:gd name="T40" fmla="*/ 801 w 1401"/>
                <a:gd name="T41" fmla="*/ 1089 h 1342"/>
                <a:gd name="T42" fmla="*/ 811 w 1401"/>
                <a:gd name="T43" fmla="*/ 1063 h 1342"/>
                <a:gd name="T44" fmla="*/ 830 w 1401"/>
                <a:gd name="T45" fmla="*/ 1040 h 1342"/>
                <a:gd name="T46" fmla="*/ 861 w 1401"/>
                <a:gd name="T47" fmla="*/ 1022 h 1342"/>
                <a:gd name="T48" fmla="*/ 904 w 1401"/>
                <a:gd name="T49" fmla="*/ 1009 h 1342"/>
                <a:gd name="T50" fmla="*/ 961 w 1401"/>
                <a:gd name="T51" fmla="*/ 1001 h 1342"/>
                <a:gd name="T52" fmla="*/ 1076 w 1401"/>
                <a:gd name="T53" fmla="*/ 991 h 1342"/>
                <a:gd name="T54" fmla="*/ 1167 w 1401"/>
                <a:gd name="T55" fmla="*/ 977 h 1342"/>
                <a:gd name="T56" fmla="*/ 1237 w 1401"/>
                <a:gd name="T57" fmla="*/ 961 h 1342"/>
                <a:gd name="T58" fmla="*/ 1289 w 1401"/>
                <a:gd name="T59" fmla="*/ 943 h 1342"/>
                <a:gd name="T60" fmla="*/ 1325 w 1401"/>
                <a:gd name="T61" fmla="*/ 927 h 1342"/>
                <a:gd name="T62" fmla="*/ 1346 w 1401"/>
                <a:gd name="T63" fmla="*/ 914 h 1342"/>
                <a:gd name="T64" fmla="*/ 1361 w 1401"/>
                <a:gd name="T65" fmla="*/ 901 h 1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01" h="1342">
                  <a:moveTo>
                    <a:pt x="1401" y="680"/>
                  </a:moveTo>
                  <a:lnTo>
                    <a:pt x="600" y="0"/>
                  </a:lnTo>
                  <a:lnTo>
                    <a:pt x="60" y="39"/>
                  </a:lnTo>
                  <a:lnTo>
                    <a:pt x="299" y="300"/>
                  </a:lnTo>
                  <a:lnTo>
                    <a:pt x="0" y="560"/>
                  </a:lnTo>
                  <a:lnTo>
                    <a:pt x="560" y="1282"/>
                  </a:lnTo>
                  <a:lnTo>
                    <a:pt x="568" y="1278"/>
                  </a:lnTo>
                  <a:lnTo>
                    <a:pt x="588" y="1268"/>
                  </a:lnTo>
                  <a:lnTo>
                    <a:pt x="603" y="1263"/>
                  </a:lnTo>
                  <a:lnTo>
                    <a:pt x="622" y="1258"/>
                  </a:lnTo>
                  <a:lnTo>
                    <a:pt x="642" y="1254"/>
                  </a:lnTo>
                  <a:lnTo>
                    <a:pt x="665" y="1251"/>
                  </a:lnTo>
                  <a:lnTo>
                    <a:pt x="678" y="1251"/>
                  </a:lnTo>
                  <a:lnTo>
                    <a:pt x="691" y="1251"/>
                  </a:lnTo>
                  <a:lnTo>
                    <a:pt x="704" y="1251"/>
                  </a:lnTo>
                  <a:lnTo>
                    <a:pt x="718" y="1252"/>
                  </a:lnTo>
                  <a:lnTo>
                    <a:pt x="733" y="1254"/>
                  </a:lnTo>
                  <a:lnTo>
                    <a:pt x="748" y="1256"/>
                  </a:lnTo>
                  <a:lnTo>
                    <a:pt x="764" y="1260"/>
                  </a:lnTo>
                  <a:lnTo>
                    <a:pt x="779" y="1264"/>
                  </a:lnTo>
                  <a:lnTo>
                    <a:pt x="796" y="1270"/>
                  </a:lnTo>
                  <a:lnTo>
                    <a:pt x="813" y="1277"/>
                  </a:lnTo>
                  <a:lnTo>
                    <a:pt x="830" y="1284"/>
                  </a:lnTo>
                  <a:lnTo>
                    <a:pt x="848" y="1293"/>
                  </a:lnTo>
                  <a:lnTo>
                    <a:pt x="865" y="1303"/>
                  </a:lnTo>
                  <a:lnTo>
                    <a:pt x="883" y="1314"/>
                  </a:lnTo>
                  <a:lnTo>
                    <a:pt x="902" y="1328"/>
                  </a:lnTo>
                  <a:lnTo>
                    <a:pt x="921" y="1342"/>
                  </a:lnTo>
                  <a:lnTo>
                    <a:pt x="908" y="1328"/>
                  </a:lnTo>
                  <a:lnTo>
                    <a:pt x="879" y="1291"/>
                  </a:lnTo>
                  <a:lnTo>
                    <a:pt x="861" y="1266"/>
                  </a:lnTo>
                  <a:lnTo>
                    <a:pt x="844" y="1239"/>
                  </a:lnTo>
                  <a:lnTo>
                    <a:pt x="835" y="1225"/>
                  </a:lnTo>
                  <a:lnTo>
                    <a:pt x="827" y="1209"/>
                  </a:lnTo>
                  <a:lnTo>
                    <a:pt x="819" y="1194"/>
                  </a:lnTo>
                  <a:lnTo>
                    <a:pt x="813" y="1179"/>
                  </a:lnTo>
                  <a:lnTo>
                    <a:pt x="807" y="1163"/>
                  </a:lnTo>
                  <a:lnTo>
                    <a:pt x="803" y="1148"/>
                  </a:lnTo>
                  <a:lnTo>
                    <a:pt x="800" y="1133"/>
                  </a:lnTo>
                  <a:lnTo>
                    <a:pt x="799" y="1118"/>
                  </a:lnTo>
                  <a:lnTo>
                    <a:pt x="799" y="1103"/>
                  </a:lnTo>
                  <a:lnTo>
                    <a:pt x="801" y="1089"/>
                  </a:lnTo>
                  <a:lnTo>
                    <a:pt x="805" y="1076"/>
                  </a:lnTo>
                  <a:lnTo>
                    <a:pt x="811" y="1063"/>
                  </a:lnTo>
                  <a:lnTo>
                    <a:pt x="819" y="1050"/>
                  </a:lnTo>
                  <a:lnTo>
                    <a:pt x="830" y="1040"/>
                  </a:lnTo>
                  <a:lnTo>
                    <a:pt x="845" y="1030"/>
                  </a:lnTo>
                  <a:lnTo>
                    <a:pt x="861" y="1022"/>
                  </a:lnTo>
                  <a:lnTo>
                    <a:pt x="881" y="1014"/>
                  </a:lnTo>
                  <a:lnTo>
                    <a:pt x="904" y="1009"/>
                  </a:lnTo>
                  <a:lnTo>
                    <a:pt x="930" y="1003"/>
                  </a:lnTo>
                  <a:lnTo>
                    <a:pt x="961" y="1001"/>
                  </a:lnTo>
                  <a:lnTo>
                    <a:pt x="1021" y="996"/>
                  </a:lnTo>
                  <a:lnTo>
                    <a:pt x="1076" y="991"/>
                  </a:lnTo>
                  <a:lnTo>
                    <a:pt x="1124" y="984"/>
                  </a:lnTo>
                  <a:lnTo>
                    <a:pt x="1167" y="977"/>
                  </a:lnTo>
                  <a:lnTo>
                    <a:pt x="1204" y="969"/>
                  </a:lnTo>
                  <a:lnTo>
                    <a:pt x="1237" y="961"/>
                  </a:lnTo>
                  <a:lnTo>
                    <a:pt x="1265" y="953"/>
                  </a:lnTo>
                  <a:lnTo>
                    <a:pt x="1289" y="943"/>
                  </a:lnTo>
                  <a:lnTo>
                    <a:pt x="1308" y="935"/>
                  </a:lnTo>
                  <a:lnTo>
                    <a:pt x="1325" y="927"/>
                  </a:lnTo>
                  <a:lnTo>
                    <a:pt x="1337" y="920"/>
                  </a:lnTo>
                  <a:lnTo>
                    <a:pt x="1346" y="914"/>
                  </a:lnTo>
                  <a:lnTo>
                    <a:pt x="1358" y="905"/>
                  </a:lnTo>
                  <a:lnTo>
                    <a:pt x="1361" y="901"/>
                  </a:lnTo>
                  <a:lnTo>
                    <a:pt x="1401" y="680"/>
                  </a:lnTo>
                  <a:close/>
                </a:path>
              </a:pathLst>
            </a:custGeom>
            <a:solidFill>
              <a:srgbClr val="7FC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111"/>
            <p:cNvSpPr>
              <a:spLocks/>
            </p:cNvSpPr>
            <p:nvPr/>
          </p:nvSpPr>
          <p:spPr bwMode="auto">
            <a:xfrm>
              <a:off x="2452688" y="4189413"/>
              <a:ext cx="120650" cy="104775"/>
            </a:xfrm>
            <a:custGeom>
              <a:avLst/>
              <a:gdLst>
                <a:gd name="T0" fmla="*/ 882 w 1142"/>
                <a:gd name="T1" fmla="*/ 1001 h 1001"/>
                <a:gd name="T2" fmla="*/ 220 w 1142"/>
                <a:gd name="T3" fmla="*/ 300 h 1001"/>
                <a:gd name="T4" fmla="*/ 0 w 1142"/>
                <a:gd name="T5" fmla="*/ 0 h 1001"/>
                <a:gd name="T6" fmla="*/ 561 w 1142"/>
                <a:gd name="T7" fmla="*/ 39 h 1001"/>
                <a:gd name="T8" fmla="*/ 722 w 1142"/>
                <a:gd name="T9" fmla="*/ 180 h 1001"/>
                <a:gd name="T10" fmla="*/ 718 w 1142"/>
                <a:gd name="T11" fmla="*/ 178 h 1001"/>
                <a:gd name="T12" fmla="*/ 708 w 1142"/>
                <a:gd name="T13" fmla="*/ 173 h 1001"/>
                <a:gd name="T14" fmla="*/ 700 w 1142"/>
                <a:gd name="T15" fmla="*/ 171 h 1001"/>
                <a:gd name="T16" fmla="*/ 692 w 1142"/>
                <a:gd name="T17" fmla="*/ 170 h 1001"/>
                <a:gd name="T18" fmla="*/ 683 w 1142"/>
                <a:gd name="T19" fmla="*/ 171 h 1001"/>
                <a:gd name="T20" fmla="*/ 673 w 1142"/>
                <a:gd name="T21" fmla="*/ 172 h 1001"/>
                <a:gd name="T22" fmla="*/ 668 w 1142"/>
                <a:gd name="T23" fmla="*/ 174 h 1001"/>
                <a:gd name="T24" fmla="*/ 662 w 1142"/>
                <a:gd name="T25" fmla="*/ 176 h 1001"/>
                <a:gd name="T26" fmla="*/ 657 w 1142"/>
                <a:gd name="T27" fmla="*/ 179 h 1001"/>
                <a:gd name="T28" fmla="*/ 651 w 1142"/>
                <a:gd name="T29" fmla="*/ 182 h 1001"/>
                <a:gd name="T30" fmla="*/ 644 w 1142"/>
                <a:gd name="T31" fmla="*/ 187 h 1001"/>
                <a:gd name="T32" fmla="*/ 639 w 1142"/>
                <a:gd name="T33" fmla="*/ 192 h 1001"/>
                <a:gd name="T34" fmla="*/ 633 w 1142"/>
                <a:gd name="T35" fmla="*/ 198 h 1001"/>
                <a:gd name="T36" fmla="*/ 627 w 1142"/>
                <a:gd name="T37" fmla="*/ 204 h 1001"/>
                <a:gd name="T38" fmla="*/ 621 w 1142"/>
                <a:gd name="T39" fmla="*/ 213 h 1001"/>
                <a:gd name="T40" fmla="*/ 616 w 1142"/>
                <a:gd name="T41" fmla="*/ 222 h 1001"/>
                <a:gd name="T42" fmla="*/ 610 w 1142"/>
                <a:gd name="T43" fmla="*/ 232 h 1001"/>
                <a:gd name="T44" fmla="*/ 604 w 1142"/>
                <a:gd name="T45" fmla="*/ 243 h 1001"/>
                <a:gd name="T46" fmla="*/ 598 w 1142"/>
                <a:gd name="T47" fmla="*/ 255 h 1001"/>
                <a:gd name="T48" fmla="*/ 592 w 1142"/>
                <a:gd name="T49" fmla="*/ 269 h 1001"/>
                <a:gd name="T50" fmla="*/ 586 w 1142"/>
                <a:gd name="T51" fmla="*/ 284 h 1001"/>
                <a:gd name="T52" fmla="*/ 581 w 1142"/>
                <a:gd name="T53" fmla="*/ 300 h 1001"/>
                <a:gd name="T54" fmla="*/ 572 w 1142"/>
                <a:gd name="T55" fmla="*/ 336 h 1001"/>
                <a:gd name="T56" fmla="*/ 568 w 1142"/>
                <a:gd name="T57" fmla="*/ 371 h 1001"/>
                <a:gd name="T58" fmla="*/ 567 w 1142"/>
                <a:gd name="T59" fmla="*/ 404 h 1001"/>
                <a:gd name="T60" fmla="*/ 571 w 1142"/>
                <a:gd name="T61" fmla="*/ 438 h 1001"/>
                <a:gd name="T62" fmla="*/ 578 w 1142"/>
                <a:gd name="T63" fmla="*/ 470 h 1001"/>
                <a:gd name="T64" fmla="*/ 588 w 1142"/>
                <a:gd name="T65" fmla="*/ 502 h 1001"/>
                <a:gd name="T66" fmla="*/ 602 w 1142"/>
                <a:gd name="T67" fmla="*/ 534 h 1001"/>
                <a:gd name="T68" fmla="*/ 618 w 1142"/>
                <a:gd name="T69" fmla="*/ 564 h 1001"/>
                <a:gd name="T70" fmla="*/ 637 w 1142"/>
                <a:gd name="T71" fmla="*/ 594 h 1001"/>
                <a:gd name="T72" fmla="*/ 658 w 1142"/>
                <a:gd name="T73" fmla="*/ 622 h 1001"/>
                <a:gd name="T74" fmla="*/ 681 w 1142"/>
                <a:gd name="T75" fmla="*/ 650 h 1001"/>
                <a:gd name="T76" fmla="*/ 706 w 1142"/>
                <a:gd name="T77" fmla="*/ 676 h 1001"/>
                <a:gd name="T78" fmla="*/ 732 w 1142"/>
                <a:gd name="T79" fmla="*/ 702 h 1001"/>
                <a:gd name="T80" fmla="*/ 760 w 1142"/>
                <a:gd name="T81" fmla="*/ 727 h 1001"/>
                <a:gd name="T82" fmla="*/ 788 w 1142"/>
                <a:gd name="T83" fmla="*/ 751 h 1001"/>
                <a:gd name="T84" fmla="*/ 817 w 1142"/>
                <a:gd name="T85" fmla="*/ 773 h 1001"/>
                <a:gd name="T86" fmla="*/ 846 w 1142"/>
                <a:gd name="T87" fmla="*/ 795 h 1001"/>
                <a:gd name="T88" fmla="*/ 875 w 1142"/>
                <a:gd name="T89" fmla="*/ 815 h 1001"/>
                <a:gd name="T90" fmla="*/ 904 w 1142"/>
                <a:gd name="T91" fmla="*/ 834 h 1001"/>
                <a:gd name="T92" fmla="*/ 933 w 1142"/>
                <a:gd name="T93" fmla="*/ 853 h 1001"/>
                <a:gd name="T94" fmla="*/ 960 w 1142"/>
                <a:gd name="T95" fmla="*/ 869 h 1001"/>
                <a:gd name="T96" fmla="*/ 988 w 1142"/>
                <a:gd name="T97" fmla="*/ 884 h 1001"/>
                <a:gd name="T98" fmla="*/ 1013 w 1142"/>
                <a:gd name="T99" fmla="*/ 898 h 1001"/>
                <a:gd name="T100" fmla="*/ 1038 w 1142"/>
                <a:gd name="T101" fmla="*/ 912 h 1001"/>
                <a:gd name="T102" fmla="*/ 1080 w 1142"/>
                <a:gd name="T103" fmla="*/ 933 h 1001"/>
                <a:gd name="T104" fmla="*/ 1113 w 1142"/>
                <a:gd name="T105" fmla="*/ 948 h 1001"/>
                <a:gd name="T106" fmla="*/ 1135 w 1142"/>
                <a:gd name="T107" fmla="*/ 958 h 1001"/>
                <a:gd name="T108" fmla="*/ 1142 w 1142"/>
                <a:gd name="T109" fmla="*/ 961 h 1001"/>
                <a:gd name="T110" fmla="*/ 882 w 1142"/>
                <a:gd name="T111" fmla="*/ 1001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42" h="1001">
                  <a:moveTo>
                    <a:pt x="882" y="1001"/>
                  </a:moveTo>
                  <a:lnTo>
                    <a:pt x="220" y="300"/>
                  </a:lnTo>
                  <a:lnTo>
                    <a:pt x="0" y="0"/>
                  </a:lnTo>
                  <a:lnTo>
                    <a:pt x="561" y="39"/>
                  </a:lnTo>
                  <a:lnTo>
                    <a:pt x="722" y="180"/>
                  </a:lnTo>
                  <a:lnTo>
                    <a:pt x="718" y="178"/>
                  </a:lnTo>
                  <a:lnTo>
                    <a:pt x="708" y="173"/>
                  </a:lnTo>
                  <a:lnTo>
                    <a:pt x="700" y="171"/>
                  </a:lnTo>
                  <a:lnTo>
                    <a:pt x="692" y="170"/>
                  </a:lnTo>
                  <a:lnTo>
                    <a:pt x="683" y="171"/>
                  </a:lnTo>
                  <a:lnTo>
                    <a:pt x="673" y="172"/>
                  </a:lnTo>
                  <a:lnTo>
                    <a:pt x="668" y="174"/>
                  </a:lnTo>
                  <a:lnTo>
                    <a:pt x="662" y="176"/>
                  </a:lnTo>
                  <a:lnTo>
                    <a:pt x="657" y="179"/>
                  </a:lnTo>
                  <a:lnTo>
                    <a:pt x="651" y="182"/>
                  </a:lnTo>
                  <a:lnTo>
                    <a:pt x="644" y="187"/>
                  </a:lnTo>
                  <a:lnTo>
                    <a:pt x="639" y="192"/>
                  </a:lnTo>
                  <a:lnTo>
                    <a:pt x="633" y="198"/>
                  </a:lnTo>
                  <a:lnTo>
                    <a:pt x="627" y="204"/>
                  </a:lnTo>
                  <a:lnTo>
                    <a:pt x="621" y="213"/>
                  </a:lnTo>
                  <a:lnTo>
                    <a:pt x="616" y="222"/>
                  </a:lnTo>
                  <a:lnTo>
                    <a:pt x="610" y="232"/>
                  </a:lnTo>
                  <a:lnTo>
                    <a:pt x="604" y="243"/>
                  </a:lnTo>
                  <a:lnTo>
                    <a:pt x="598" y="255"/>
                  </a:lnTo>
                  <a:lnTo>
                    <a:pt x="592" y="269"/>
                  </a:lnTo>
                  <a:lnTo>
                    <a:pt x="586" y="284"/>
                  </a:lnTo>
                  <a:lnTo>
                    <a:pt x="581" y="300"/>
                  </a:lnTo>
                  <a:lnTo>
                    <a:pt x="572" y="336"/>
                  </a:lnTo>
                  <a:lnTo>
                    <a:pt x="568" y="371"/>
                  </a:lnTo>
                  <a:lnTo>
                    <a:pt x="567" y="404"/>
                  </a:lnTo>
                  <a:lnTo>
                    <a:pt x="571" y="438"/>
                  </a:lnTo>
                  <a:lnTo>
                    <a:pt x="578" y="470"/>
                  </a:lnTo>
                  <a:lnTo>
                    <a:pt x="588" y="502"/>
                  </a:lnTo>
                  <a:lnTo>
                    <a:pt x="602" y="534"/>
                  </a:lnTo>
                  <a:lnTo>
                    <a:pt x="618" y="564"/>
                  </a:lnTo>
                  <a:lnTo>
                    <a:pt x="637" y="594"/>
                  </a:lnTo>
                  <a:lnTo>
                    <a:pt x="658" y="622"/>
                  </a:lnTo>
                  <a:lnTo>
                    <a:pt x="681" y="650"/>
                  </a:lnTo>
                  <a:lnTo>
                    <a:pt x="706" y="676"/>
                  </a:lnTo>
                  <a:lnTo>
                    <a:pt x="732" y="702"/>
                  </a:lnTo>
                  <a:lnTo>
                    <a:pt x="760" y="727"/>
                  </a:lnTo>
                  <a:lnTo>
                    <a:pt x="788" y="751"/>
                  </a:lnTo>
                  <a:lnTo>
                    <a:pt x="817" y="773"/>
                  </a:lnTo>
                  <a:lnTo>
                    <a:pt x="846" y="795"/>
                  </a:lnTo>
                  <a:lnTo>
                    <a:pt x="875" y="815"/>
                  </a:lnTo>
                  <a:lnTo>
                    <a:pt x="904" y="834"/>
                  </a:lnTo>
                  <a:lnTo>
                    <a:pt x="933" y="853"/>
                  </a:lnTo>
                  <a:lnTo>
                    <a:pt x="960" y="869"/>
                  </a:lnTo>
                  <a:lnTo>
                    <a:pt x="988" y="884"/>
                  </a:lnTo>
                  <a:lnTo>
                    <a:pt x="1013" y="898"/>
                  </a:lnTo>
                  <a:lnTo>
                    <a:pt x="1038" y="912"/>
                  </a:lnTo>
                  <a:lnTo>
                    <a:pt x="1080" y="933"/>
                  </a:lnTo>
                  <a:lnTo>
                    <a:pt x="1113" y="948"/>
                  </a:lnTo>
                  <a:lnTo>
                    <a:pt x="1135" y="958"/>
                  </a:lnTo>
                  <a:lnTo>
                    <a:pt x="1142" y="961"/>
                  </a:lnTo>
                  <a:lnTo>
                    <a:pt x="882" y="1001"/>
                  </a:lnTo>
                  <a:close/>
                </a:path>
              </a:pathLst>
            </a:custGeom>
            <a:solidFill>
              <a:srgbClr val="7FC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112"/>
            <p:cNvSpPr>
              <a:spLocks/>
            </p:cNvSpPr>
            <p:nvPr/>
          </p:nvSpPr>
          <p:spPr bwMode="auto">
            <a:xfrm>
              <a:off x="2555875" y="4135438"/>
              <a:ext cx="49213" cy="50800"/>
            </a:xfrm>
            <a:custGeom>
              <a:avLst/>
              <a:gdLst>
                <a:gd name="T0" fmla="*/ 180 w 460"/>
                <a:gd name="T1" fmla="*/ 480 h 480"/>
                <a:gd name="T2" fmla="*/ 460 w 460"/>
                <a:gd name="T3" fmla="*/ 220 h 480"/>
                <a:gd name="T4" fmla="*/ 360 w 460"/>
                <a:gd name="T5" fmla="*/ 0 h 480"/>
                <a:gd name="T6" fmla="*/ 0 w 460"/>
                <a:gd name="T7" fmla="*/ 220 h 480"/>
                <a:gd name="T8" fmla="*/ 180 w 460"/>
                <a:gd name="T9" fmla="*/ 48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0" h="480">
                  <a:moveTo>
                    <a:pt x="180" y="480"/>
                  </a:moveTo>
                  <a:lnTo>
                    <a:pt x="460" y="220"/>
                  </a:lnTo>
                  <a:lnTo>
                    <a:pt x="360" y="0"/>
                  </a:lnTo>
                  <a:lnTo>
                    <a:pt x="0" y="220"/>
                  </a:lnTo>
                  <a:lnTo>
                    <a:pt x="180" y="480"/>
                  </a:lnTo>
                  <a:close/>
                </a:path>
              </a:pathLst>
            </a:custGeom>
            <a:solidFill>
              <a:srgbClr val="009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113"/>
            <p:cNvSpPr>
              <a:spLocks/>
            </p:cNvSpPr>
            <p:nvPr/>
          </p:nvSpPr>
          <p:spPr bwMode="auto">
            <a:xfrm>
              <a:off x="2598738" y="3994151"/>
              <a:ext cx="39688" cy="203200"/>
            </a:xfrm>
            <a:custGeom>
              <a:avLst/>
              <a:gdLst>
                <a:gd name="T0" fmla="*/ 0 w 380"/>
                <a:gd name="T1" fmla="*/ 1923 h 1923"/>
                <a:gd name="T2" fmla="*/ 81 w 380"/>
                <a:gd name="T3" fmla="*/ 801 h 1923"/>
                <a:gd name="T4" fmla="*/ 301 w 380"/>
                <a:gd name="T5" fmla="*/ 0 h 1923"/>
                <a:gd name="T6" fmla="*/ 380 w 380"/>
                <a:gd name="T7" fmla="*/ 1102 h 1923"/>
                <a:gd name="T8" fmla="*/ 368 w 380"/>
                <a:gd name="T9" fmla="*/ 1114 h 1923"/>
                <a:gd name="T10" fmla="*/ 333 w 380"/>
                <a:gd name="T11" fmla="*/ 1149 h 1923"/>
                <a:gd name="T12" fmla="*/ 310 w 380"/>
                <a:gd name="T13" fmla="*/ 1172 h 1923"/>
                <a:gd name="T14" fmla="*/ 285 w 380"/>
                <a:gd name="T15" fmla="*/ 1200 h 1923"/>
                <a:gd name="T16" fmla="*/ 257 w 380"/>
                <a:gd name="T17" fmla="*/ 1231 h 1923"/>
                <a:gd name="T18" fmla="*/ 228 w 380"/>
                <a:gd name="T19" fmla="*/ 1265 h 1923"/>
                <a:gd name="T20" fmla="*/ 199 w 380"/>
                <a:gd name="T21" fmla="*/ 1300 h 1923"/>
                <a:gd name="T22" fmla="*/ 170 w 380"/>
                <a:gd name="T23" fmla="*/ 1337 h 1923"/>
                <a:gd name="T24" fmla="*/ 157 w 380"/>
                <a:gd name="T25" fmla="*/ 1356 h 1923"/>
                <a:gd name="T26" fmla="*/ 144 w 380"/>
                <a:gd name="T27" fmla="*/ 1376 h 1923"/>
                <a:gd name="T28" fmla="*/ 131 w 380"/>
                <a:gd name="T29" fmla="*/ 1395 h 1923"/>
                <a:gd name="T30" fmla="*/ 118 w 380"/>
                <a:gd name="T31" fmla="*/ 1415 h 1923"/>
                <a:gd name="T32" fmla="*/ 107 w 380"/>
                <a:gd name="T33" fmla="*/ 1434 h 1923"/>
                <a:gd name="T34" fmla="*/ 97 w 380"/>
                <a:gd name="T35" fmla="*/ 1453 h 1923"/>
                <a:gd name="T36" fmla="*/ 88 w 380"/>
                <a:gd name="T37" fmla="*/ 1472 h 1923"/>
                <a:gd name="T38" fmla="*/ 80 w 380"/>
                <a:gd name="T39" fmla="*/ 1491 h 1923"/>
                <a:gd name="T40" fmla="*/ 73 w 380"/>
                <a:gd name="T41" fmla="*/ 1509 h 1923"/>
                <a:gd name="T42" fmla="*/ 67 w 380"/>
                <a:gd name="T43" fmla="*/ 1528 h 1923"/>
                <a:gd name="T44" fmla="*/ 63 w 380"/>
                <a:gd name="T45" fmla="*/ 1545 h 1923"/>
                <a:gd name="T46" fmla="*/ 60 w 380"/>
                <a:gd name="T47" fmla="*/ 1562 h 1923"/>
                <a:gd name="T48" fmla="*/ 52 w 380"/>
                <a:gd name="T49" fmla="*/ 1630 h 1923"/>
                <a:gd name="T50" fmla="*/ 42 w 380"/>
                <a:gd name="T51" fmla="*/ 1695 h 1923"/>
                <a:gd name="T52" fmla="*/ 33 w 380"/>
                <a:gd name="T53" fmla="*/ 1756 h 1923"/>
                <a:gd name="T54" fmla="*/ 23 w 380"/>
                <a:gd name="T55" fmla="*/ 1810 h 1923"/>
                <a:gd name="T56" fmla="*/ 13 w 380"/>
                <a:gd name="T57" fmla="*/ 1856 h 1923"/>
                <a:gd name="T58" fmla="*/ 6 w 380"/>
                <a:gd name="T59" fmla="*/ 1892 h 1923"/>
                <a:gd name="T60" fmla="*/ 2 w 380"/>
                <a:gd name="T61" fmla="*/ 1915 h 1923"/>
                <a:gd name="T62" fmla="*/ 0 w 380"/>
                <a:gd name="T63" fmla="*/ 1923 h 1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0" h="1923">
                  <a:moveTo>
                    <a:pt x="0" y="1923"/>
                  </a:moveTo>
                  <a:lnTo>
                    <a:pt x="81" y="801"/>
                  </a:lnTo>
                  <a:lnTo>
                    <a:pt x="301" y="0"/>
                  </a:lnTo>
                  <a:lnTo>
                    <a:pt x="380" y="1102"/>
                  </a:lnTo>
                  <a:lnTo>
                    <a:pt x="368" y="1114"/>
                  </a:lnTo>
                  <a:lnTo>
                    <a:pt x="333" y="1149"/>
                  </a:lnTo>
                  <a:lnTo>
                    <a:pt x="310" y="1172"/>
                  </a:lnTo>
                  <a:lnTo>
                    <a:pt x="285" y="1200"/>
                  </a:lnTo>
                  <a:lnTo>
                    <a:pt x="257" y="1231"/>
                  </a:lnTo>
                  <a:lnTo>
                    <a:pt x="228" y="1265"/>
                  </a:lnTo>
                  <a:lnTo>
                    <a:pt x="199" y="1300"/>
                  </a:lnTo>
                  <a:lnTo>
                    <a:pt x="170" y="1337"/>
                  </a:lnTo>
                  <a:lnTo>
                    <a:pt x="157" y="1356"/>
                  </a:lnTo>
                  <a:lnTo>
                    <a:pt x="144" y="1376"/>
                  </a:lnTo>
                  <a:lnTo>
                    <a:pt x="131" y="1395"/>
                  </a:lnTo>
                  <a:lnTo>
                    <a:pt x="118" y="1415"/>
                  </a:lnTo>
                  <a:lnTo>
                    <a:pt x="107" y="1434"/>
                  </a:lnTo>
                  <a:lnTo>
                    <a:pt x="97" y="1453"/>
                  </a:lnTo>
                  <a:lnTo>
                    <a:pt x="88" y="1472"/>
                  </a:lnTo>
                  <a:lnTo>
                    <a:pt x="80" y="1491"/>
                  </a:lnTo>
                  <a:lnTo>
                    <a:pt x="73" y="1509"/>
                  </a:lnTo>
                  <a:lnTo>
                    <a:pt x="67" y="1528"/>
                  </a:lnTo>
                  <a:lnTo>
                    <a:pt x="63" y="1545"/>
                  </a:lnTo>
                  <a:lnTo>
                    <a:pt x="60" y="1562"/>
                  </a:lnTo>
                  <a:lnTo>
                    <a:pt x="52" y="1630"/>
                  </a:lnTo>
                  <a:lnTo>
                    <a:pt x="42" y="1695"/>
                  </a:lnTo>
                  <a:lnTo>
                    <a:pt x="33" y="1756"/>
                  </a:lnTo>
                  <a:lnTo>
                    <a:pt x="23" y="1810"/>
                  </a:lnTo>
                  <a:lnTo>
                    <a:pt x="13" y="1856"/>
                  </a:lnTo>
                  <a:lnTo>
                    <a:pt x="6" y="1892"/>
                  </a:lnTo>
                  <a:lnTo>
                    <a:pt x="2" y="1915"/>
                  </a:lnTo>
                  <a:lnTo>
                    <a:pt x="0" y="1923"/>
                  </a:lnTo>
                  <a:close/>
                </a:path>
              </a:pathLst>
            </a:custGeom>
            <a:solidFill>
              <a:srgbClr val="007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114"/>
            <p:cNvSpPr>
              <a:spLocks/>
            </p:cNvSpPr>
            <p:nvPr/>
          </p:nvSpPr>
          <p:spPr bwMode="auto">
            <a:xfrm>
              <a:off x="2619375" y="4129088"/>
              <a:ext cx="28575" cy="136525"/>
            </a:xfrm>
            <a:custGeom>
              <a:avLst/>
              <a:gdLst>
                <a:gd name="T0" fmla="*/ 0 w 260"/>
                <a:gd name="T1" fmla="*/ 120 h 1282"/>
                <a:gd name="T2" fmla="*/ 19 w 260"/>
                <a:gd name="T3" fmla="*/ 1282 h 1282"/>
                <a:gd name="T4" fmla="*/ 24 w 260"/>
                <a:gd name="T5" fmla="*/ 1266 h 1282"/>
                <a:gd name="T6" fmla="*/ 38 w 260"/>
                <a:gd name="T7" fmla="*/ 1223 h 1282"/>
                <a:gd name="T8" fmla="*/ 47 w 260"/>
                <a:gd name="T9" fmla="*/ 1196 h 1282"/>
                <a:gd name="T10" fmla="*/ 59 w 260"/>
                <a:gd name="T11" fmla="*/ 1165 h 1282"/>
                <a:gd name="T12" fmla="*/ 72 w 260"/>
                <a:gd name="T13" fmla="*/ 1132 h 1282"/>
                <a:gd name="T14" fmla="*/ 88 w 260"/>
                <a:gd name="T15" fmla="*/ 1099 h 1282"/>
                <a:gd name="T16" fmla="*/ 96 w 260"/>
                <a:gd name="T17" fmla="*/ 1082 h 1282"/>
                <a:gd name="T18" fmla="*/ 104 w 260"/>
                <a:gd name="T19" fmla="*/ 1067 h 1282"/>
                <a:gd name="T20" fmla="*/ 113 w 260"/>
                <a:gd name="T21" fmla="*/ 1051 h 1282"/>
                <a:gd name="T22" fmla="*/ 122 w 260"/>
                <a:gd name="T23" fmla="*/ 1037 h 1282"/>
                <a:gd name="T24" fmla="*/ 132 w 260"/>
                <a:gd name="T25" fmla="*/ 1022 h 1282"/>
                <a:gd name="T26" fmla="*/ 142 w 260"/>
                <a:gd name="T27" fmla="*/ 1009 h 1282"/>
                <a:gd name="T28" fmla="*/ 153 w 260"/>
                <a:gd name="T29" fmla="*/ 997 h 1282"/>
                <a:gd name="T30" fmla="*/ 163 w 260"/>
                <a:gd name="T31" fmla="*/ 986 h 1282"/>
                <a:gd name="T32" fmla="*/ 174 w 260"/>
                <a:gd name="T33" fmla="*/ 976 h 1282"/>
                <a:gd name="T34" fmla="*/ 185 w 260"/>
                <a:gd name="T35" fmla="*/ 968 h 1282"/>
                <a:gd name="T36" fmla="*/ 198 w 260"/>
                <a:gd name="T37" fmla="*/ 962 h 1282"/>
                <a:gd name="T38" fmla="*/ 210 w 260"/>
                <a:gd name="T39" fmla="*/ 958 h 1282"/>
                <a:gd name="T40" fmla="*/ 222 w 260"/>
                <a:gd name="T41" fmla="*/ 955 h 1282"/>
                <a:gd name="T42" fmla="*/ 234 w 260"/>
                <a:gd name="T43" fmla="*/ 955 h 1282"/>
                <a:gd name="T44" fmla="*/ 247 w 260"/>
                <a:gd name="T45" fmla="*/ 957 h 1282"/>
                <a:gd name="T46" fmla="*/ 260 w 260"/>
                <a:gd name="T47" fmla="*/ 961 h 1282"/>
                <a:gd name="T48" fmla="*/ 200 w 260"/>
                <a:gd name="T49" fmla="*/ 0 h 1282"/>
                <a:gd name="T50" fmla="*/ 193 w 260"/>
                <a:gd name="T51" fmla="*/ 5 h 1282"/>
                <a:gd name="T52" fmla="*/ 174 w 260"/>
                <a:gd name="T53" fmla="*/ 18 h 1282"/>
                <a:gd name="T54" fmla="*/ 147 w 260"/>
                <a:gd name="T55" fmla="*/ 38 h 1282"/>
                <a:gd name="T56" fmla="*/ 115 w 260"/>
                <a:gd name="T57" fmla="*/ 60 h 1282"/>
                <a:gd name="T58" fmla="*/ 80 w 260"/>
                <a:gd name="T59" fmla="*/ 82 h 1282"/>
                <a:gd name="T60" fmla="*/ 48 w 260"/>
                <a:gd name="T61" fmla="*/ 101 h 1282"/>
                <a:gd name="T62" fmla="*/ 33 w 260"/>
                <a:gd name="T63" fmla="*/ 109 h 1282"/>
                <a:gd name="T64" fmla="*/ 19 w 260"/>
                <a:gd name="T65" fmla="*/ 115 h 1282"/>
                <a:gd name="T66" fmla="*/ 8 w 260"/>
                <a:gd name="T67" fmla="*/ 118 h 1282"/>
                <a:gd name="T68" fmla="*/ 0 w 260"/>
                <a:gd name="T69" fmla="*/ 120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0" h="1282">
                  <a:moveTo>
                    <a:pt x="0" y="120"/>
                  </a:moveTo>
                  <a:lnTo>
                    <a:pt x="19" y="1282"/>
                  </a:lnTo>
                  <a:lnTo>
                    <a:pt x="24" y="1266"/>
                  </a:lnTo>
                  <a:lnTo>
                    <a:pt x="38" y="1223"/>
                  </a:lnTo>
                  <a:lnTo>
                    <a:pt x="47" y="1196"/>
                  </a:lnTo>
                  <a:lnTo>
                    <a:pt x="59" y="1165"/>
                  </a:lnTo>
                  <a:lnTo>
                    <a:pt x="72" y="1132"/>
                  </a:lnTo>
                  <a:lnTo>
                    <a:pt x="88" y="1099"/>
                  </a:lnTo>
                  <a:lnTo>
                    <a:pt x="96" y="1082"/>
                  </a:lnTo>
                  <a:lnTo>
                    <a:pt x="104" y="1067"/>
                  </a:lnTo>
                  <a:lnTo>
                    <a:pt x="113" y="1051"/>
                  </a:lnTo>
                  <a:lnTo>
                    <a:pt x="122" y="1037"/>
                  </a:lnTo>
                  <a:lnTo>
                    <a:pt x="132" y="1022"/>
                  </a:lnTo>
                  <a:lnTo>
                    <a:pt x="142" y="1009"/>
                  </a:lnTo>
                  <a:lnTo>
                    <a:pt x="153" y="997"/>
                  </a:lnTo>
                  <a:lnTo>
                    <a:pt x="163" y="986"/>
                  </a:lnTo>
                  <a:lnTo>
                    <a:pt x="174" y="976"/>
                  </a:lnTo>
                  <a:lnTo>
                    <a:pt x="185" y="968"/>
                  </a:lnTo>
                  <a:lnTo>
                    <a:pt x="198" y="962"/>
                  </a:lnTo>
                  <a:lnTo>
                    <a:pt x="210" y="958"/>
                  </a:lnTo>
                  <a:lnTo>
                    <a:pt x="222" y="955"/>
                  </a:lnTo>
                  <a:lnTo>
                    <a:pt x="234" y="955"/>
                  </a:lnTo>
                  <a:lnTo>
                    <a:pt x="247" y="957"/>
                  </a:lnTo>
                  <a:lnTo>
                    <a:pt x="260" y="961"/>
                  </a:lnTo>
                  <a:lnTo>
                    <a:pt x="200" y="0"/>
                  </a:lnTo>
                  <a:lnTo>
                    <a:pt x="193" y="5"/>
                  </a:lnTo>
                  <a:lnTo>
                    <a:pt x="174" y="18"/>
                  </a:lnTo>
                  <a:lnTo>
                    <a:pt x="147" y="38"/>
                  </a:lnTo>
                  <a:lnTo>
                    <a:pt x="115" y="60"/>
                  </a:lnTo>
                  <a:lnTo>
                    <a:pt x="80" y="82"/>
                  </a:lnTo>
                  <a:lnTo>
                    <a:pt x="48" y="101"/>
                  </a:lnTo>
                  <a:lnTo>
                    <a:pt x="33" y="109"/>
                  </a:lnTo>
                  <a:lnTo>
                    <a:pt x="19" y="115"/>
                  </a:lnTo>
                  <a:lnTo>
                    <a:pt x="8" y="118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009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115"/>
            <p:cNvSpPr>
              <a:spLocks/>
            </p:cNvSpPr>
            <p:nvPr/>
          </p:nvSpPr>
          <p:spPr bwMode="auto">
            <a:xfrm>
              <a:off x="2654300" y="3925888"/>
              <a:ext cx="46038" cy="200025"/>
            </a:xfrm>
            <a:custGeom>
              <a:avLst/>
              <a:gdLst>
                <a:gd name="T0" fmla="*/ 0 w 440"/>
                <a:gd name="T1" fmla="*/ 1883 h 1883"/>
                <a:gd name="T2" fmla="*/ 261 w 440"/>
                <a:gd name="T3" fmla="*/ 240 h 1883"/>
                <a:gd name="T4" fmla="*/ 440 w 440"/>
                <a:gd name="T5" fmla="*/ 0 h 1883"/>
                <a:gd name="T6" fmla="*/ 439 w 440"/>
                <a:gd name="T7" fmla="*/ 8 h 1883"/>
                <a:gd name="T8" fmla="*/ 436 w 440"/>
                <a:gd name="T9" fmla="*/ 32 h 1883"/>
                <a:gd name="T10" fmla="*/ 431 w 440"/>
                <a:gd name="T11" fmla="*/ 69 h 1883"/>
                <a:gd name="T12" fmla="*/ 424 w 440"/>
                <a:gd name="T13" fmla="*/ 118 h 1883"/>
                <a:gd name="T14" fmla="*/ 416 w 440"/>
                <a:gd name="T15" fmla="*/ 177 h 1883"/>
                <a:gd name="T16" fmla="*/ 406 w 440"/>
                <a:gd name="T17" fmla="*/ 246 h 1883"/>
                <a:gd name="T18" fmla="*/ 394 w 440"/>
                <a:gd name="T19" fmla="*/ 320 h 1883"/>
                <a:gd name="T20" fmla="*/ 383 w 440"/>
                <a:gd name="T21" fmla="*/ 400 h 1883"/>
                <a:gd name="T22" fmla="*/ 370 w 440"/>
                <a:gd name="T23" fmla="*/ 485 h 1883"/>
                <a:gd name="T24" fmla="*/ 358 w 440"/>
                <a:gd name="T25" fmla="*/ 572 h 1883"/>
                <a:gd name="T26" fmla="*/ 344 w 440"/>
                <a:gd name="T27" fmla="*/ 658 h 1883"/>
                <a:gd name="T28" fmla="*/ 331 w 440"/>
                <a:gd name="T29" fmla="*/ 744 h 1883"/>
                <a:gd name="T30" fmla="*/ 318 w 440"/>
                <a:gd name="T31" fmla="*/ 826 h 1883"/>
                <a:gd name="T32" fmla="*/ 305 w 440"/>
                <a:gd name="T33" fmla="*/ 905 h 1883"/>
                <a:gd name="T34" fmla="*/ 292 w 440"/>
                <a:gd name="T35" fmla="*/ 977 h 1883"/>
                <a:gd name="T36" fmla="*/ 280 w 440"/>
                <a:gd name="T37" fmla="*/ 1041 h 1883"/>
                <a:gd name="T38" fmla="*/ 258 w 440"/>
                <a:gd name="T39" fmla="*/ 1164 h 1883"/>
                <a:gd name="T40" fmla="*/ 236 w 440"/>
                <a:gd name="T41" fmla="*/ 1286 h 1883"/>
                <a:gd name="T42" fmla="*/ 216 w 440"/>
                <a:gd name="T43" fmla="*/ 1404 h 1883"/>
                <a:gd name="T44" fmla="*/ 198 w 440"/>
                <a:gd name="T45" fmla="*/ 1512 h 1883"/>
                <a:gd name="T46" fmla="*/ 182 w 440"/>
                <a:gd name="T47" fmla="*/ 1605 h 1883"/>
                <a:gd name="T48" fmla="*/ 170 w 440"/>
                <a:gd name="T49" fmla="*/ 1678 h 1883"/>
                <a:gd name="T50" fmla="*/ 163 w 440"/>
                <a:gd name="T51" fmla="*/ 1725 h 1883"/>
                <a:gd name="T52" fmla="*/ 160 w 440"/>
                <a:gd name="T53" fmla="*/ 1743 h 1883"/>
                <a:gd name="T54" fmla="*/ 0 w 440"/>
                <a:gd name="T55" fmla="*/ 1883 h 1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40" h="1883">
                  <a:moveTo>
                    <a:pt x="0" y="1883"/>
                  </a:moveTo>
                  <a:lnTo>
                    <a:pt x="261" y="240"/>
                  </a:lnTo>
                  <a:lnTo>
                    <a:pt x="440" y="0"/>
                  </a:lnTo>
                  <a:lnTo>
                    <a:pt x="439" y="8"/>
                  </a:lnTo>
                  <a:lnTo>
                    <a:pt x="436" y="32"/>
                  </a:lnTo>
                  <a:lnTo>
                    <a:pt x="431" y="69"/>
                  </a:lnTo>
                  <a:lnTo>
                    <a:pt x="424" y="118"/>
                  </a:lnTo>
                  <a:lnTo>
                    <a:pt x="416" y="177"/>
                  </a:lnTo>
                  <a:lnTo>
                    <a:pt x="406" y="246"/>
                  </a:lnTo>
                  <a:lnTo>
                    <a:pt x="394" y="320"/>
                  </a:lnTo>
                  <a:lnTo>
                    <a:pt x="383" y="400"/>
                  </a:lnTo>
                  <a:lnTo>
                    <a:pt x="370" y="485"/>
                  </a:lnTo>
                  <a:lnTo>
                    <a:pt x="358" y="572"/>
                  </a:lnTo>
                  <a:lnTo>
                    <a:pt x="344" y="658"/>
                  </a:lnTo>
                  <a:lnTo>
                    <a:pt x="331" y="744"/>
                  </a:lnTo>
                  <a:lnTo>
                    <a:pt x="318" y="826"/>
                  </a:lnTo>
                  <a:lnTo>
                    <a:pt x="305" y="905"/>
                  </a:lnTo>
                  <a:lnTo>
                    <a:pt x="292" y="977"/>
                  </a:lnTo>
                  <a:lnTo>
                    <a:pt x="280" y="1041"/>
                  </a:lnTo>
                  <a:lnTo>
                    <a:pt x="258" y="1164"/>
                  </a:lnTo>
                  <a:lnTo>
                    <a:pt x="236" y="1286"/>
                  </a:lnTo>
                  <a:lnTo>
                    <a:pt x="216" y="1404"/>
                  </a:lnTo>
                  <a:lnTo>
                    <a:pt x="198" y="1512"/>
                  </a:lnTo>
                  <a:lnTo>
                    <a:pt x="182" y="1605"/>
                  </a:lnTo>
                  <a:lnTo>
                    <a:pt x="170" y="1678"/>
                  </a:lnTo>
                  <a:lnTo>
                    <a:pt x="163" y="1725"/>
                  </a:lnTo>
                  <a:lnTo>
                    <a:pt x="160" y="1743"/>
                  </a:lnTo>
                  <a:lnTo>
                    <a:pt x="0" y="1883"/>
                  </a:lnTo>
                  <a:close/>
                </a:path>
              </a:pathLst>
            </a:custGeom>
            <a:solidFill>
              <a:srgbClr val="009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116"/>
            <p:cNvSpPr>
              <a:spLocks/>
            </p:cNvSpPr>
            <p:nvPr/>
          </p:nvSpPr>
          <p:spPr bwMode="auto">
            <a:xfrm>
              <a:off x="2667000" y="3925888"/>
              <a:ext cx="87313" cy="247650"/>
            </a:xfrm>
            <a:custGeom>
              <a:avLst/>
              <a:gdLst>
                <a:gd name="T0" fmla="*/ 761 w 822"/>
                <a:gd name="T1" fmla="*/ 942 h 2343"/>
                <a:gd name="T2" fmla="*/ 721 w 822"/>
                <a:gd name="T3" fmla="*/ 1302 h 2343"/>
                <a:gd name="T4" fmla="*/ 715 w 822"/>
                <a:gd name="T5" fmla="*/ 1312 h 2343"/>
                <a:gd name="T6" fmla="*/ 696 w 822"/>
                <a:gd name="T7" fmla="*/ 1340 h 2343"/>
                <a:gd name="T8" fmla="*/ 667 w 822"/>
                <a:gd name="T9" fmla="*/ 1384 h 2343"/>
                <a:gd name="T10" fmla="*/ 630 w 822"/>
                <a:gd name="T11" fmla="*/ 1441 h 2343"/>
                <a:gd name="T12" fmla="*/ 585 w 822"/>
                <a:gd name="T13" fmla="*/ 1508 h 2343"/>
                <a:gd name="T14" fmla="*/ 535 w 822"/>
                <a:gd name="T15" fmla="*/ 1584 h 2343"/>
                <a:gd name="T16" fmla="*/ 481 w 822"/>
                <a:gd name="T17" fmla="*/ 1665 h 2343"/>
                <a:gd name="T18" fmla="*/ 426 w 822"/>
                <a:gd name="T19" fmla="*/ 1750 h 2343"/>
                <a:gd name="T20" fmla="*/ 369 w 822"/>
                <a:gd name="T21" fmla="*/ 1835 h 2343"/>
                <a:gd name="T22" fmla="*/ 314 w 822"/>
                <a:gd name="T23" fmla="*/ 1919 h 2343"/>
                <a:gd name="T24" fmla="*/ 262 w 822"/>
                <a:gd name="T25" fmla="*/ 1998 h 2343"/>
                <a:gd name="T26" fmla="*/ 214 w 822"/>
                <a:gd name="T27" fmla="*/ 2071 h 2343"/>
                <a:gd name="T28" fmla="*/ 172 w 822"/>
                <a:gd name="T29" fmla="*/ 2134 h 2343"/>
                <a:gd name="T30" fmla="*/ 139 w 822"/>
                <a:gd name="T31" fmla="*/ 2186 h 2343"/>
                <a:gd name="T32" fmla="*/ 113 w 822"/>
                <a:gd name="T33" fmla="*/ 2223 h 2343"/>
                <a:gd name="T34" fmla="*/ 100 w 822"/>
                <a:gd name="T35" fmla="*/ 2243 h 2343"/>
                <a:gd name="T36" fmla="*/ 0 w 822"/>
                <a:gd name="T37" fmla="*/ 2343 h 2343"/>
                <a:gd name="T38" fmla="*/ 160 w 822"/>
                <a:gd name="T39" fmla="*/ 1903 h 2343"/>
                <a:gd name="T40" fmla="*/ 822 w 822"/>
                <a:gd name="T41" fmla="*/ 0 h 2343"/>
                <a:gd name="T42" fmla="*/ 761 w 822"/>
                <a:gd name="T43" fmla="*/ 942 h 2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22" h="2343">
                  <a:moveTo>
                    <a:pt x="761" y="942"/>
                  </a:moveTo>
                  <a:lnTo>
                    <a:pt x="721" y="1302"/>
                  </a:lnTo>
                  <a:lnTo>
                    <a:pt x="715" y="1312"/>
                  </a:lnTo>
                  <a:lnTo>
                    <a:pt x="696" y="1340"/>
                  </a:lnTo>
                  <a:lnTo>
                    <a:pt x="667" y="1384"/>
                  </a:lnTo>
                  <a:lnTo>
                    <a:pt x="630" y="1441"/>
                  </a:lnTo>
                  <a:lnTo>
                    <a:pt x="585" y="1508"/>
                  </a:lnTo>
                  <a:lnTo>
                    <a:pt x="535" y="1584"/>
                  </a:lnTo>
                  <a:lnTo>
                    <a:pt x="481" y="1665"/>
                  </a:lnTo>
                  <a:lnTo>
                    <a:pt x="426" y="1750"/>
                  </a:lnTo>
                  <a:lnTo>
                    <a:pt x="369" y="1835"/>
                  </a:lnTo>
                  <a:lnTo>
                    <a:pt x="314" y="1919"/>
                  </a:lnTo>
                  <a:lnTo>
                    <a:pt x="262" y="1998"/>
                  </a:lnTo>
                  <a:lnTo>
                    <a:pt x="214" y="2071"/>
                  </a:lnTo>
                  <a:lnTo>
                    <a:pt x="172" y="2134"/>
                  </a:lnTo>
                  <a:lnTo>
                    <a:pt x="139" y="2186"/>
                  </a:lnTo>
                  <a:lnTo>
                    <a:pt x="113" y="2223"/>
                  </a:lnTo>
                  <a:lnTo>
                    <a:pt x="100" y="2243"/>
                  </a:lnTo>
                  <a:lnTo>
                    <a:pt x="0" y="2343"/>
                  </a:lnTo>
                  <a:lnTo>
                    <a:pt x="160" y="1903"/>
                  </a:lnTo>
                  <a:lnTo>
                    <a:pt x="822" y="0"/>
                  </a:lnTo>
                  <a:lnTo>
                    <a:pt x="761" y="942"/>
                  </a:lnTo>
                  <a:close/>
                </a:path>
              </a:pathLst>
            </a:custGeom>
            <a:solidFill>
              <a:srgbClr val="009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117"/>
            <p:cNvSpPr>
              <a:spLocks/>
            </p:cNvSpPr>
            <p:nvPr/>
          </p:nvSpPr>
          <p:spPr bwMode="auto">
            <a:xfrm>
              <a:off x="2790825" y="3925888"/>
              <a:ext cx="68263" cy="106363"/>
            </a:xfrm>
            <a:custGeom>
              <a:avLst/>
              <a:gdLst>
                <a:gd name="T0" fmla="*/ 481 w 641"/>
                <a:gd name="T1" fmla="*/ 36 h 997"/>
                <a:gd name="T2" fmla="*/ 0 w 641"/>
                <a:gd name="T3" fmla="*/ 997 h 997"/>
                <a:gd name="T4" fmla="*/ 342 w 641"/>
                <a:gd name="T5" fmla="*/ 716 h 997"/>
                <a:gd name="T6" fmla="*/ 641 w 641"/>
                <a:gd name="T7" fmla="*/ 36 h 997"/>
                <a:gd name="T8" fmla="*/ 638 w 641"/>
                <a:gd name="T9" fmla="*/ 32 h 997"/>
                <a:gd name="T10" fmla="*/ 630 w 641"/>
                <a:gd name="T11" fmla="*/ 23 h 997"/>
                <a:gd name="T12" fmla="*/ 625 w 641"/>
                <a:gd name="T13" fmla="*/ 19 h 997"/>
                <a:gd name="T14" fmla="*/ 617 w 641"/>
                <a:gd name="T15" fmla="*/ 14 h 997"/>
                <a:gd name="T16" fmla="*/ 609 w 641"/>
                <a:gd name="T17" fmla="*/ 9 h 997"/>
                <a:gd name="T18" fmla="*/ 600 w 641"/>
                <a:gd name="T19" fmla="*/ 5 h 997"/>
                <a:gd name="T20" fmla="*/ 588 w 641"/>
                <a:gd name="T21" fmla="*/ 2 h 997"/>
                <a:gd name="T22" fmla="*/ 576 w 641"/>
                <a:gd name="T23" fmla="*/ 0 h 997"/>
                <a:gd name="T24" fmla="*/ 563 w 641"/>
                <a:gd name="T25" fmla="*/ 0 h 997"/>
                <a:gd name="T26" fmla="*/ 549 w 641"/>
                <a:gd name="T27" fmla="*/ 1 h 997"/>
                <a:gd name="T28" fmla="*/ 541 w 641"/>
                <a:gd name="T29" fmla="*/ 3 h 997"/>
                <a:gd name="T30" fmla="*/ 533 w 641"/>
                <a:gd name="T31" fmla="*/ 5 h 997"/>
                <a:gd name="T32" fmla="*/ 525 w 641"/>
                <a:gd name="T33" fmla="*/ 8 h 997"/>
                <a:gd name="T34" fmla="*/ 517 w 641"/>
                <a:gd name="T35" fmla="*/ 12 h 997"/>
                <a:gd name="T36" fmla="*/ 509 w 641"/>
                <a:gd name="T37" fmla="*/ 16 h 997"/>
                <a:gd name="T38" fmla="*/ 500 w 641"/>
                <a:gd name="T39" fmla="*/ 22 h 997"/>
                <a:gd name="T40" fmla="*/ 490 w 641"/>
                <a:gd name="T41" fmla="*/ 29 h 997"/>
                <a:gd name="T42" fmla="*/ 481 w 641"/>
                <a:gd name="T43" fmla="*/ 36 h 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1" h="997">
                  <a:moveTo>
                    <a:pt x="481" y="36"/>
                  </a:moveTo>
                  <a:lnTo>
                    <a:pt x="0" y="997"/>
                  </a:lnTo>
                  <a:lnTo>
                    <a:pt x="342" y="716"/>
                  </a:lnTo>
                  <a:lnTo>
                    <a:pt x="641" y="36"/>
                  </a:lnTo>
                  <a:lnTo>
                    <a:pt x="638" y="32"/>
                  </a:lnTo>
                  <a:lnTo>
                    <a:pt x="630" y="23"/>
                  </a:lnTo>
                  <a:lnTo>
                    <a:pt x="625" y="19"/>
                  </a:lnTo>
                  <a:lnTo>
                    <a:pt x="617" y="14"/>
                  </a:lnTo>
                  <a:lnTo>
                    <a:pt x="609" y="9"/>
                  </a:lnTo>
                  <a:lnTo>
                    <a:pt x="600" y="5"/>
                  </a:lnTo>
                  <a:lnTo>
                    <a:pt x="588" y="2"/>
                  </a:lnTo>
                  <a:lnTo>
                    <a:pt x="576" y="0"/>
                  </a:lnTo>
                  <a:lnTo>
                    <a:pt x="563" y="0"/>
                  </a:lnTo>
                  <a:lnTo>
                    <a:pt x="549" y="1"/>
                  </a:lnTo>
                  <a:lnTo>
                    <a:pt x="541" y="3"/>
                  </a:lnTo>
                  <a:lnTo>
                    <a:pt x="533" y="5"/>
                  </a:lnTo>
                  <a:lnTo>
                    <a:pt x="525" y="8"/>
                  </a:lnTo>
                  <a:lnTo>
                    <a:pt x="517" y="12"/>
                  </a:lnTo>
                  <a:lnTo>
                    <a:pt x="509" y="16"/>
                  </a:lnTo>
                  <a:lnTo>
                    <a:pt x="500" y="22"/>
                  </a:lnTo>
                  <a:lnTo>
                    <a:pt x="490" y="29"/>
                  </a:lnTo>
                  <a:lnTo>
                    <a:pt x="481" y="36"/>
                  </a:lnTo>
                  <a:close/>
                </a:path>
              </a:pathLst>
            </a:custGeom>
            <a:solidFill>
              <a:srgbClr val="007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118"/>
            <p:cNvSpPr>
              <a:spLocks/>
            </p:cNvSpPr>
            <p:nvPr/>
          </p:nvSpPr>
          <p:spPr bwMode="auto">
            <a:xfrm>
              <a:off x="2925763" y="3917951"/>
              <a:ext cx="36513" cy="42863"/>
            </a:xfrm>
            <a:custGeom>
              <a:avLst/>
              <a:gdLst>
                <a:gd name="T0" fmla="*/ 141 w 358"/>
                <a:gd name="T1" fmla="*/ 1 h 402"/>
                <a:gd name="T2" fmla="*/ 0 w 358"/>
                <a:gd name="T3" fmla="*/ 301 h 402"/>
                <a:gd name="T4" fmla="*/ 240 w 358"/>
                <a:gd name="T5" fmla="*/ 402 h 402"/>
                <a:gd name="T6" fmla="*/ 244 w 358"/>
                <a:gd name="T7" fmla="*/ 397 h 402"/>
                <a:gd name="T8" fmla="*/ 254 w 358"/>
                <a:gd name="T9" fmla="*/ 384 h 402"/>
                <a:gd name="T10" fmla="*/ 268 w 358"/>
                <a:gd name="T11" fmla="*/ 363 h 402"/>
                <a:gd name="T12" fmla="*/ 284 w 358"/>
                <a:gd name="T13" fmla="*/ 336 h 402"/>
                <a:gd name="T14" fmla="*/ 303 w 358"/>
                <a:gd name="T15" fmla="*/ 305 h 402"/>
                <a:gd name="T16" fmla="*/ 320 w 358"/>
                <a:gd name="T17" fmla="*/ 269 h 402"/>
                <a:gd name="T18" fmla="*/ 328 w 358"/>
                <a:gd name="T19" fmla="*/ 251 h 402"/>
                <a:gd name="T20" fmla="*/ 336 w 358"/>
                <a:gd name="T21" fmla="*/ 232 h 402"/>
                <a:gd name="T22" fmla="*/ 342 w 358"/>
                <a:gd name="T23" fmla="*/ 213 h 402"/>
                <a:gd name="T24" fmla="*/ 348 w 358"/>
                <a:gd name="T25" fmla="*/ 194 h 402"/>
                <a:gd name="T26" fmla="*/ 353 w 358"/>
                <a:gd name="T27" fmla="*/ 175 h 402"/>
                <a:gd name="T28" fmla="*/ 356 w 358"/>
                <a:gd name="T29" fmla="*/ 155 h 402"/>
                <a:gd name="T30" fmla="*/ 358 w 358"/>
                <a:gd name="T31" fmla="*/ 137 h 402"/>
                <a:gd name="T32" fmla="*/ 357 w 358"/>
                <a:gd name="T33" fmla="*/ 119 h 402"/>
                <a:gd name="T34" fmla="*/ 355 w 358"/>
                <a:gd name="T35" fmla="*/ 101 h 402"/>
                <a:gd name="T36" fmla="*/ 350 w 358"/>
                <a:gd name="T37" fmla="*/ 85 h 402"/>
                <a:gd name="T38" fmla="*/ 343 w 358"/>
                <a:gd name="T39" fmla="*/ 70 h 402"/>
                <a:gd name="T40" fmla="*/ 333 w 358"/>
                <a:gd name="T41" fmla="*/ 55 h 402"/>
                <a:gd name="T42" fmla="*/ 321 w 358"/>
                <a:gd name="T43" fmla="*/ 42 h 402"/>
                <a:gd name="T44" fmla="*/ 306 w 358"/>
                <a:gd name="T45" fmla="*/ 31 h 402"/>
                <a:gd name="T46" fmla="*/ 287 w 358"/>
                <a:gd name="T47" fmla="*/ 21 h 402"/>
                <a:gd name="T48" fmla="*/ 266 w 358"/>
                <a:gd name="T49" fmla="*/ 13 h 402"/>
                <a:gd name="T50" fmla="*/ 240 w 358"/>
                <a:gd name="T51" fmla="*/ 7 h 402"/>
                <a:gd name="T52" fmla="*/ 211 w 358"/>
                <a:gd name="T53" fmla="*/ 2 h 402"/>
                <a:gd name="T54" fmla="*/ 178 w 358"/>
                <a:gd name="T55" fmla="*/ 0 h 402"/>
                <a:gd name="T56" fmla="*/ 141 w 358"/>
                <a:gd name="T57" fmla="*/ 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8" h="402">
                  <a:moveTo>
                    <a:pt x="141" y="1"/>
                  </a:moveTo>
                  <a:lnTo>
                    <a:pt x="0" y="301"/>
                  </a:lnTo>
                  <a:lnTo>
                    <a:pt x="240" y="402"/>
                  </a:lnTo>
                  <a:lnTo>
                    <a:pt x="244" y="397"/>
                  </a:lnTo>
                  <a:lnTo>
                    <a:pt x="254" y="384"/>
                  </a:lnTo>
                  <a:lnTo>
                    <a:pt x="268" y="363"/>
                  </a:lnTo>
                  <a:lnTo>
                    <a:pt x="284" y="336"/>
                  </a:lnTo>
                  <a:lnTo>
                    <a:pt x="303" y="305"/>
                  </a:lnTo>
                  <a:lnTo>
                    <a:pt x="320" y="269"/>
                  </a:lnTo>
                  <a:lnTo>
                    <a:pt x="328" y="251"/>
                  </a:lnTo>
                  <a:lnTo>
                    <a:pt x="336" y="232"/>
                  </a:lnTo>
                  <a:lnTo>
                    <a:pt x="342" y="213"/>
                  </a:lnTo>
                  <a:lnTo>
                    <a:pt x="348" y="194"/>
                  </a:lnTo>
                  <a:lnTo>
                    <a:pt x="353" y="175"/>
                  </a:lnTo>
                  <a:lnTo>
                    <a:pt x="356" y="155"/>
                  </a:lnTo>
                  <a:lnTo>
                    <a:pt x="358" y="137"/>
                  </a:lnTo>
                  <a:lnTo>
                    <a:pt x="357" y="119"/>
                  </a:lnTo>
                  <a:lnTo>
                    <a:pt x="355" y="101"/>
                  </a:lnTo>
                  <a:lnTo>
                    <a:pt x="350" y="85"/>
                  </a:lnTo>
                  <a:lnTo>
                    <a:pt x="343" y="70"/>
                  </a:lnTo>
                  <a:lnTo>
                    <a:pt x="333" y="55"/>
                  </a:lnTo>
                  <a:lnTo>
                    <a:pt x="321" y="42"/>
                  </a:lnTo>
                  <a:lnTo>
                    <a:pt x="306" y="31"/>
                  </a:lnTo>
                  <a:lnTo>
                    <a:pt x="287" y="21"/>
                  </a:lnTo>
                  <a:lnTo>
                    <a:pt x="266" y="13"/>
                  </a:lnTo>
                  <a:lnTo>
                    <a:pt x="240" y="7"/>
                  </a:lnTo>
                  <a:lnTo>
                    <a:pt x="211" y="2"/>
                  </a:lnTo>
                  <a:lnTo>
                    <a:pt x="178" y="0"/>
                  </a:lnTo>
                  <a:lnTo>
                    <a:pt x="141" y="1"/>
                  </a:lnTo>
                  <a:close/>
                </a:path>
              </a:pathLst>
            </a:custGeom>
            <a:solidFill>
              <a:srgbClr val="007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119"/>
            <p:cNvSpPr>
              <a:spLocks/>
            </p:cNvSpPr>
            <p:nvPr/>
          </p:nvSpPr>
          <p:spPr bwMode="auto">
            <a:xfrm>
              <a:off x="2874963" y="3952876"/>
              <a:ext cx="69850" cy="39688"/>
            </a:xfrm>
            <a:custGeom>
              <a:avLst/>
              <a:gdLst>
                <a:gd name="T0" fmla="*/ 240 w 660"/>
                <a:gd name="T1" fmla="*/ 2 h 362"/>
                <a:gd name="T2" fmla="*/ 256 w 660"/>
                <a:gd name="T3" fmla="*/ 1 h 362"/>
                <a:gd name="T4" fmla="*/ 297 w 660"/>
                <a:gd name="T5" fmla="*/ 0 h 362"/>
                <a:gd name="T6" fmla="*/ 325 w 660"/>
                <a:gd name="T7" fmla="*/ 0 h 362"/>
                <a:gd name="T8" fmla="*/ 358 w 660"/>
                <a:gd name="T9" fmla="*/ 1 h 362"/>
                <a:gd name="T10" fmla="*/ 391 w 660"/>
                <a:gd name="T11" fmla="*/ 2 h 362"/>
                <a:gd name="T12" fmla="*/ 428 w 660"/>
                <a:gd name="T13" fmla="*/ 4 h 362"/>
                <a:gd name="T14" fmla="*/ 465 w 660"/>
                <a:gd name="T15" fmla="*/ 8 h 362"/>
                <a:gd name="T16" fmla="*/ 501 w 660"/>
                <a:gd name="T17" fmla="*/ 12 h 362"/>
                <a:gd name="T18" fmla="*/ 519 w 660"/>
                <a:gd name="T19" fmla="*/ 15 h 362"/>
                <a:gd name="T20" fmla="*/ 536 w 660"/>
                <a:gd name="T21" fmla="*/ 19 h 362"/>
                <a:gd name="T22" fmla="*/ 553 w 660"/>
                <a:gd name="T23" fmla="*/ 22 h 362"/>
                <a:gd name="T24" fmla="*/ 570 w 660"/>
                <a:gd name="T25" fmla="*/ 27 h 362"/>
                <a:gd name="T26" fmla="*/ 585 w 660"/>
                <a:gd name="T27" fmla="*/ 31 h 362"/>
                <a:gd name="T28" fmla="*/ 599 w 660"/>
                <a:gd name="T29" fmla="*/ 37 h 362"/>
                <a:gd name="T30" fmla="*/ 613 w 660"/>
                <a:gd name="T31" fmla="*/ 43 h 362"/>
                <a:gd name="T32" fmla="*/ 626 w 660"/>
                <a:gd name="T33" fmla="*/ 50 h 362"/>
                <a:gd name="T34" fmla="*/ 637 w 660"/>
                <a:gd name="T35" fmla="*/ 57 h 362"/>
                <a:gd name="T36" fmla="*/ 646 w 660"/>
                <a:gd name="T37" fmla="*/ 64 h 362"/>
                <a:gd name="T38" fmla="*/ 654 w 660"/>
                <a:gd name="T39" fmla="*/ 72 h 362"/>
                <a:gd name="T40" fmla="*/ 660 w 660"/>
                <a:gd name="T41" fmla="*/ 81 h 362"/>
                <a:gd name="T42" fmla="*/ 421 w 660"/>
                <a:gd name="T43" fmla="*/ 362 h 362"/>
                <a:gd name="T44" fmla="*/ 0 w 660"/>
                <a:gd name="T45" fmla="*/ 262 h 362"/>
                <a:gd name="T46" fmla="*/ 240 w 660"/>
                <a:gd name="T47" fmla="*/ 2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0" h="362">
                  <a:moveTo>
                    <a:pt x="240" y="2"/>
                  </a:moveTo>
                  <a:lnTo>
                    <a:pt x="256" y="1"/>
                  </a:lnTo>
                  <a:lnTo>
                    <a:pt x="297" y="0"/>
                  </a:lnTo>
                  <a:lnTo>
                    <a:pt x="325" y="0"/>
                  </a:lnTo>
                  <a:lnTo>
                    <a:pt x="358" y="1"/>
                  </a:lnTo>
                  <a:lnTo>
                    <a:pt x="391" y="2"/>
                  </a:lnTo>
                  <a:lnTo>
                    <a:pt x="428" y="4"/>
                  </a:lnTo>
                  <a:lnTo>
                    <a:pt x="465" y="8"/>
                  </a:lnTo>
                  <a:lnTo>
                    <a:pt x="501" y="12"/>
                  </a:lnTo>
                  <a:lnTo>
                    <a:pt x="519" y="15"/>
                  </a:lnTo>
                  <a:lnTo>
                    <a:pt x="536" y="19"/>
                  </a:lnTo>
                  <a:lnTo>
                    <a:pt x="553" y="22"/>
                  </a:lnTo>
                  <a:lnTo>
                    <a:pt x="570" y="27"/>
                  </a:lnTo>
                  <a:lnTo>
                    <a:pt x="585" y="31"/>
                  </a:lnTo>
                  <a:lnTo>
                    <a:pt x="599" y="37"/>
                  </a:lnTo>
                  <a:lnTo>
                    <a:pt x="613" y="43"/>
                  </a:lnTo>
                  <a:lnTo>
                    <a:pt x="626" y="50"/>
                  </a:lnTo>
                  <a:lnTo>
                    <a:pt x="637" y="57"/>
                  </a:lnTo>
                  <a:lnTo>
                    <a:pt x="646" y="64"/>
                  </a:lnTo>
                  <a:lnTo>
                    <a:pt x="654" y="72"/>
                  </a:lnTo>
                  <a:lnTo>
                    <a:pt x="660" y="81"/>
                  </a:lnTo>
                  <a:lnTo>
                    <a:pt x="421" y="362"/>
                  </a:lnTo>
                  <a:lnTo>
                    <a:pt x="0" y="262"/>
                  </a:lnTo>
                  <a:lnTo>
                    <a:pt x="240" y="2"/>
                  </a:lnTo>
                  <a:close/>
                </a:path>
              </a:pathLst>
            </a:custGeom>
            <a:solidFill>
              <a:srgbClr val="009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120"/>
            <p:cNvSpPr>
              <a:spLocks/>
            </p:cNvSpPr>
            <p:nvPr/>
          </p:nvSpPr>
          <p:spPr bwMode="auto">
            <a:xfrm>
              <a:off x="2719388" y="3986213"/>
              <a:ext cx="74613" cy="117475"/>
            </a:xfrm>
            <a:custGeom>
              <a:avLst/>
              <a:gdLst>
                <a:gd name="T0" fmla="*/ 680 w 701"/>
                <a:gd name="T1" fmla="*/ 441 h 1122"/>
                <a:gd name="T2" fmla="*/ 656 w 701"/>
                <a:gd name="T3" fmla="*/ 464 h 1122"/>
                <a:gd name="T4" fmla="*/ 591 w 701"/>
                <a:gd name="T5" fmla="*/ 527 h 1122"/>
                <a:gd name="T6" fmla="*/ 497 w 701"/>
                <a:gd name="T7" fmla="*/ 619 h 1122"/>
                <a:gd name="T8" fmla="*/ 385 w 701"/>
                <a:gd name="T9" fmla="*/ 728 h 1122"/>
                <a:gd name="T10" fmla="*/ 268 w 701"/>
                <a:gd name="T11" fmla="*/ 844 h 1122"/>
                <a:gd name="T12" fmla="*/ 157 w 701"/>
                <a:gd name="T13" fmla="*/ 956 h 1122"/>
                <a:gd name="T14" fmla="*/ 108 w 701"/>
                <a:gd name="T15" fmla="*/ 1006 h 1122"/>
                <a:gd name="T16" fmla="*/ 64 w 701"/>
                <a:gd name="T17" fmla="*/ 1052 h 1122"/>
                <a:gd name="T18" fmla="*/ 27 w 701"/>
                <a:gd name="T19" fmla="*/ 1091 h 1122"/>
                <a:gd name="T20" fmla="*/ 0 w 701"/>
                <a:gd name="T21" fmla="*/ 1122 h 1122"/>
                <a:gd name="T22" fmla="*/ 701 w 701"/>
                <a:gd name="T23" fmla="*/ 0 h 1122"/>
                <a:gd name="T24" fmla="*/ 689 w 701"/>
                <a:gd name="T25" fmla="*/ 23 h 1122"/>
                <a:gd name="T26" fmla="*/ 661 w 701"/>
                <a:gd name="T27" fmla="*/ 83 h 1122"/>
                <a:gd name="T28" fmla="*/ 644 w 701"/>
                <a:gd name="T29" fmla="*/ 123 h 1122"/>
                <a:gd name="T30" fmla="*/ 626 w 701"/>
                <a:gd name="T31" fmla="*/ 166 h 1122"/>
                <a:gd name="T32" fmla="*/ 609 w 701"/>
                <a:gd name="T33" fmla="*/ 211 h 1122"/>
                <a:gd name="T34" fmla="*/ 593 w 701"/>
                <a:gd name="T35" fmla="*/ 258 h 1122"/>
                <a:gd name="T36" fmla="*/ 587 w 701"/>
                <a:gd name="T37" fmla="*/ 281 h 1122"/>
                <a:gd name="T38" fmla="*/ 580 w 701"/>
                <a:gd name="T39" fmla="*/ 303 h 1122"/>
                <a:gd name="T40" fmla="*/ 576 w 701"/>
                <a:gd name="T41" fmla="*/ 325 h 1122"/>
                <a:gd name="T42" fmla="*/ 572 w 701"/>
                <a:gd name="T43" fmla="*/ 345 h 1122"/>
                <a:gd name="T44" fmla="*/ 570 w 701"/>
                <a:gd name="T45" fmla="*/ 364 h 1122"/>
                <a:gd name="T46" fmla="*/ 570 w 701"/>
                <a:gd name="T47" fmla="*/ 383 h 1122"/>
                <a:gd name="T48" fmla="*/ 571 w 701"/>
                <a:gd name="T49" fmla="*/ 399 h 1122"/>
                <a:gd name="T50" fmla="*/ 574 w 701"/>
                <a:gd name="T51" fmla="*/ 414 h 1122"/>
                <a:gd name="T52" fmla="*/ 578 w 701"/>
                <a:gd name="T53" fmla="*/ 426 h 1122"/>
                <a:gd name="T54" fmla="*/ 586 w 701"/>
                <a:gd name="T55" fmla="*/ 437 h 1122"/>
                <a:gd name="T56" fmla="*/ 595 w 701"/>
                <a:gd name="T57" fmla="*/ 445 h 1122"/>
                <a:gd name="T58" fmla="*/ 607 w 701"/>
                <a:gd name="T59" fmla="*/ 450 h 1122"/>
                <a:gd name="T60" fmla="*/ 621 w 701"/>
                <a:gd name="T61" fmla="*/ 453 h 1122"/>
                <a:gd name="T62" fmla="*/ 638 w 701"/>
                <a:gd name="T63" fmla="*/ 452 h 1122"/>
                <a:gd name="T64" fmla="*/ 658 w 701"/>
                <a:gd name="T65" fmla="*/ 448 h 1122"/>
                <a:gd name="T66" fmla="*/ 680 w 701"/>
                <a:gd name="T67" fmla="*/ 441 h 1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1" h="1122">
                  <a:moveTo>
                    <a:pt x="680" y="441"/>
                  </a:moveTo>
                  <a:lnTo>
                    <a:pt x="656" y="464"/>
                  </a:lnTo>
                  <a:lnTo>
                    <a:pt x="591" y="527"/>
                  </a:lnTo>
                  <a:lnTo>
                    <a:pt x="497" y="619"/>
                  </a:lnTo>
                  <a:lnTo>
                    <a:pt x="385" y="728"/>
                  </a:lnTo>
                  <a:lnTo>
                    <a:pt x="268" y="844"/>
                  </a:lnTo>
                  <a:lnTo>
                    <a:pt x="157" y="956"/>
                  </a:lnTo>
                  <a:lnTo>
                    <a:pt x="108" y="1006"/>
                  </a:lnTo>
                  <a:lnTo>
                    <a:pt x="64" y="1052"/>
                  </a:lnTo>
                  <a:lnTo>
                    <a:pt x="27" y="1091"/>
                  </a:lnTo>
                  <a:lnTo>
                    <a:pt x="0" y="1122"/>
                  </a:lnTo>
                  <a:lnTo>
                    <a:pt x="701" y="0"/>
                  </a:lnTo>
                  <a:lnTo>
                    <a:pt x="689" y="23"/>
                  </a:lnTo>
                  <a:lnTo>
                    <a:pt x="661" y="83"/>
                  </a:lnTo>
                  <a:lnTo>
                    <a:pt x="644" y="123"/>
                  </a:lnTo>
                  <a:lnTo>
                    <a:pt x="626" y="166"/>
                  </a:lnTo>
                  <a:lnTo>
                    <a:pt x="609" y="211"/>
                  </a:lnTo>
                  <a:lnTo>
                    <a:pt x="593" y="258"/>
                  </a:lnTo>
                  <a:lnTo>
                    <a:pt x="587" y="281"/>
                  </a:lnTo>
                  <a:lnTo>
                    <a:pt x="580" y="303"/>
                  </a:lnTo>
                  <a:lnTo>
                    <a:pt x="576" y="325"/>
                  </a:lnTo>
                  <a:lnTo>
                    <a:pt x="572" y="345"/>
                  </a:lnTo>
                  <a:lnTo>
                    <a:pt x="570" y="364"/>
                  </a:lnTo>
                  <a:lnTo>
                    <a:pt x="570" y="383"/>
                  </a:lnTo>
                  <a:lnTo>
                    <a:pt x="571" y="399"/>
                  </a:lnTo>
                  <a:lnTo>
                    <a:pt x="574" y="414"/>
                  </a:lnTo>
                  <a:lnTo>
                    <a:pt x="578" y="426"/>
                  </a:lnTo>
                  <a:lnTo>
                    <a:pt x="586" y="437"/>
                  </a:lnTo>
                  <a:lnTo>
                    <a:pt x="595" y="445"/>
                  </a:lnTo>
                  <a:lnTo>
                    <a:pt x="607" y="450"/>
                  </a:lnTo>
                  <a:lnTo>
                    <a:pt x="621" y="453"/>
                  </a:lnTo>
                  <a:lnTo>
                    <a:pt x="638" y="452"/>
                  </a:lnTo>
                  <a:lnTo>
                    <a:pt x="658" y="448"/>
                  </a:lnTo>
                  <a:lnTo>
                    <a:pt x="680" y="441"/>
                  </a:lnTo>
                  <a:close/>
                </a:path>
              </a:pathLst>
            </a:custGeom>
            <a:solidFill>
              <a:srgbClr val="009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121"/>
            <p:cNvSpPr>
              <a:spLocks/>
            </p:cNvSpPr>
            <p:nvPr/>
          </p:nvSpPr>
          <p:spPr bwMode="auto">
            <a:xfrm>
              <a:off x="2681288" y="4146551"/>
              <a:ext cx="69850" cy="449263"/>
            </a:xfrm>
            <a:custGeom>
              <a:avLst/>
              <a:gdLst>
                <a:gd name="T0" fmla="*/ 514 w 660"/>
                <a:gd name="T1" fmla="*/ 162 h 4246"/>
                <a:gd name="T2" fmla="*/ 472 w 660"/>
                <a:gd name="T3" fmla="*/ 320 h 4246"/>
                <a:gd name="T4" fmla="*/ 399 w 660"/>
                <a:gd name="T5" fmla="*/ 593 h 4246"/>
                <a:gd name="T6" fmla="*/ 309 w 660"/>
                <a:gd name="T7" fmla="*/ 938 h 4246"/>
                <a:gd name="T8" fmla="*/ 211 w 660"/>
                <a:gd name="T9" fmla="*/ 1308 h 4246"/>
                <a:gd name="T10" fmla="*/ 120 w 660"/>
                <a:gd name="T11" fmla="*/ 1658 h 4246"/>
                <a:gd name="T12" fmla="*/ 48 w 660"/>
                <a:gd name="T13" fmla="*/ 1947 h 4246"/>
                <a:gd name="T14" fmla="*/ 12 w 660"/>
                <a:gd name="T15" fmla="*/ 2094 h 4246"/>
                <a:gd name="T16" fmla="*/ 1 w 660"/>
                <a:gd name="T17" fmla="*/ 2150 h 4246"/>
                <a:gd name="T18" fmla="*/ 0 w 660"/>
                <a:gd name="T19" fmla="*/ 2199 h 4246"/>
                <a:gd name="T20" fmla="*/ 0 w 660"/>
                <a:gd name="T21" fmla="*/ 2385 h 4246"/>
                <a:gd name="T22" fmla="*/ 0 w 660"/>
                <a:gd name="T23" fmla="*/ 2681 h 4246"/>
                <a:gd name="T24" fmla="*/ 0 w 660"/>
                <a:gd name="T25" fmla="*/ 3043 h 4246"/>
                <a:gd name="T26" fmla="*/ 0 w 660"/>
                <a:gd name="T27" fmla="*/ 3424 h 4246"/>
                <a:gd name="T28" fmla="*/ 0 w 660"/>
                <a:gd name="T29" fmla="*/ 3779 h 4246"/>
                <a:gd name="T30" fmla="*/ 0 w 660"/>
                <a:gd name="T31" fmla="*/ 4060 h 4246"/>
                <a:gd name="T32" fmla="*/ 0 w 660"/>
                <a:gd name="T33" fmla="*/ 4223 h 4246"/>
                <a:gd name="T34" fmla="*/ 1 w 660"/>
                <a:gd name="T35" fmla="*/ 4238 h 4246"/>
                <a:gd name="T36" fmla="*/ 15 w 660"/>
                <a:gd name="T37" fmla="*/ 4171 h 4246"/>
                <a:gd name="T38" fmla="*/ 42 w 660"/>
                <a:gd name="T39" fmla="*/ 4040 h 4246"/>
                <a:gd name="T40" fmla="*/ 78 w 660"/>
                <a:gd name="T41" fmla="*/ 3845 h 4246"/>
                <a:gd name="T42" fmla="*/ 110 w 660"/>
                <a:gd name="T43" fmla="*/ 3663 h 4246"/>
                <a:gd name="T44" fmla="*/ 129 w 660"/>
                <a:gd name="T45" fmla="*/ 3542 h 4246"/>
                <a:gd name="T46" fmla="*/ 151 w 660"/>
                <a:gd name="T47" fmla="*/ 3380 h 4246"/>
                <a:gd name="T48" fmla="*/ 170 w 660"/>
                <a:gd name="T49" fmla="*/ 3211 h 4246"/>
                <a:gd name="T50" fmla="*/ 178 w 660"/>
                <a:gd name="T51" fmla="*/ 3117 h 4246"/>
                <a:gd name="T52" fmla="*/ 179 w 660"/>
                <a:gd name="T53" fmla="*/ 3092 h 4246"/>
                <a:gd name="T54" fmla="*/ 176 w 660"/>
                <a:gd name="T55" fmla="*/ 3006 h 4246"/>
                <a:gd name="T56" fmla="*/ 173 w 660"/>
                <a:gd name="T57" fmla="*/ 2850 h 4246"/>
                <a:gd name="T58" fmla="*/ 170 w 660"/>
                <a:gd name="T59" fmla="*/ 2646 h 4246"/>
                <a:gd name="T60" fmla="*/ 170 w 660"/>
                <a:gd name="T61" fmla="*/ 2411 h 4246"/>
                <a:gd name="T62" fmla="*/ 175 w 660"/>
                <a:gd name="T63" fmla="*/ 2168 h 4246"/>
                <a:gd name="T64" fmla="*/ 182 w 660"/>
                <a:gd name="T65" fmla="*/ 1990 h 4246"/>
                <a:gd name="T66" fmla="*/ 190 w 660"/>
                <a:gd name="T67" fmla="*/ 1878 h 4246"/>
                <a:gd name="T68" fmla="*/ 201 w 660"/>
                <a:gd name="T69" fmla="*/ 1775 h 4246"/>
                <a:gd name="T70" fmla="*/ 213 w 660"/>
                <a:gd name="T71" fmla="*/ 1684 h 4246"/>
                <a:gd name="T72" fmla="*/ 228 w 660"/>
                <a:gd name="T73" fmla="*/ 1601 h 4246"/>
                <a:gd name="T74" fmla="*/ 250 w 660"/>
                <a:gd name="T75" fmla="*/ 1504 h 4246"/>
                <a:gd name="T76" fmla="*/ 290 w 660"/>
                <a:gd name="T77" fmla="*/ 1335 h 4246"/>
                <a:gd name="T78" fmla="*/ 358 w 660"/>
                <a:gd name="T79" fmla="*/ 1075 h 4246"/>
                <a:gd name="T80" fmla="*/ 432 w 660"/>
                <a:gd name="T81" fmla="*/ 800 h 4246"/>
                <a:gd name="T82" fmla="*/ 506 w 660"/>
                <a:gd name="T83" fmla="*/ 532 h 4246"/>
                <a:gd name="T84" fmla="*/ 574 w 660"/>
                <a:gd name="T85" fmla="*/ 297 h 4246"/>
                <a:gd name="T86" fmla="*/ 627 w 660"/>
                <a:gd name="T87" fmla="*/ 115 h 4246"/>
                <a:gd name="T88" fmla="*/ 656 w 660"/>
                <a:gd name="T89" fmla="*/ 14 h 4246"/>
                <a:gd name="T90" fmla="*/ 520 w 660"/>
                <a:gd name="T91" fmla="*/ 141 h 4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0" h="4246">
                  <a:moveTo>
                    <a:pt x="520" y="141"/>
                  </a:moveTo>
                  <a:lnTo>
                    <a:pt x="514" y="162"/>
                  </a:lnTo>
                  <a:lnTo>
                    <a:pt x="497" y="224"/>
                  </a:lnTo>
                  <a:lnTo>
                    <a:pt x="472" y="320"/>
                  </a:lnTo>
                  <a:lnTo>
                    <a:pt x="439" y="445"/>
                  </a:lnTo>
                  <a:lnTo>
                    <a:pt x="399" y="593"/>
                  </a:lnTo>
                  <a:lnTo>
                    <a:pt x="355" y="759"/>
                  </a:lnTo>
                  <a:lnTo>
                    <a:pt x="309" y="938"/>
                  </a:lnTo>
                  <a:lnTo>
                    <a:pt x="260" y="1122"/>
                  </a:lnTo>
                  <a:lnTo>
                    <a:pt x="211" y="1308"/>
                  </a:lnTo>
                  <a:lnTo>
                    <a:pt x="164" y="1488"/>
                  </a:lnTo>
                  <a:lnTo>
                    <a:pt x="120" y="1658"/>
                  </a:lnTo>
                  <a:lnTo>
                    <a:pt x="80" y="1813"/>
                  </a:lnTo>
                  <a:lnTo>
                    <a:pt x="48" y="1947"/>
                  </a:lnTo>
                  <a:lnTo>
                    <a:pt x="22" y="2054"/>
                  </a:lnTo>
                  <a:lnTo>
                    <a:pt x="12" y="2094"/>
                  </a:lnTo>
                  <a:lnTo>
                    <a:pt x="5" y="2127"/>
                  </a:lnTo>
                  <a:lnTo>
                    <a:pt x="1" y="2150"/>
                  </a:lnTo>
                  <a:lnTo>
                    <a:pt x="0" y="2163"/>
                  </a:lnTo>
                  <a:lnTo>
                    <a:pt x="0" y="2199"/>
                  </a:lnTo>
                  <a:lnTo>
                    <a:pt x="0" y="2276"/>
                  </a:lnTo>
                  <a:lnTo>
                    <a:pt x="0" y="2385"/>
                  </a:lnTo>
                  <a:lnTo>
                    <a:pt x="0" y="2522"/>
                  </a:lnTo>
                  <a:lnTo>
                    <a:pt x="0" y="2681"/>
                  </a:lnTo>
                  <a:lnTo>
                    <a:pt x="0" y="2858"/>
                  </a:lnTo>
                  <a:lnTo>
                    <a:pt x="0" y="3043"/>
                  </a:lnTo>
                  <a:lnTo>
                    <a:pt x="0" y="3235"/>
                  </a:lnTo>
                  <a:lnTo>
                    <a:pt x="0" y="3424"/>
                  </a:lnTo>
                  <a:lnTo>
                    <a:pt x="0" y="3608"/>
                  </a:lnTo>
                  <a:lnTo>
                    <a:pt x="0" y="3779"/>
                  </a:lnTo>
                  <a:lnTo>
                    <a:pt x="0" y="3932"/>
                  </a:lnTo>
                  <a:lnTo>
                    <a:pt x="0" y="4060"/>
                  </a:lnTo>
                  <a:lnTo>
                    <a:pt x="0" y="4159"/>
                  </a:lnTo>
                  <a:lnTo>
                    <a:pt x="0" y="4223"/>
                  </a:lnTo>
                  <a:lnTo>
                    <a:pt x="0" y="4246"/>
                  </a:lnTo>
                  <a:lnTo>
                    <a:pt x="1" y="4238"/>
                  </a:lnTo>
                  <a:lnTo>
                    <a:pt x="7" y="4212"/>
                  </a:lnTo>
                  <a:lnTo>
                    <a:pt x="15" y="4171"/>
                  </a:lnTo>
                  <a:lnTo>
                    <a:pt x="27" y="4113"/>
                  </a:lnTo>
                  <a:lnTo>
                    <a:pt x="42" y="4040"/>
                  </a:lnTo>
                  <a:lnTo>
                    <a:pt x="58" y="3950"/>
                  </a:lnTo>
                  <a:lnTo>
                    <a:pt x="78" y="3845"/>
                  </a:lnTo>
                  <a:lnTo>
                    <a:pt x="100" y="3725"/>
                  </a:lnTo>
                  <a:lnTo>
                    <a:pt x="110" y="3663"/>
                  </a:lnTo>
                  <a:lnTo>
                    <a:pt x="120" y="3601"/>
                  </a:lnTo>
                  <a:lnTo>
                    <a:pt x="129" y="3542"/>
                  </a:lnTo>
                  <a:lnTo>
                    <a:pt x="137" y="3485"/>
                  </a:lnTo>
                  <a:lnTo>
                    <a:pt x="151" y="3380"/>
                  </a:lnTo>
                  <a:lnTo>
                    <a:pt x="162" y="3287"/>
                  </a:lnTo>
                  <a:lnTo>
                    <a:pt x="170" y="3211"/>
                  </a:lnTo>
                  <a:lnTo>
                    <a:pt x="175" y="3153"/>
                  </a:lnTo>
                  <a:lnTo>
                    <a:pt x="178" y="3117"/>
                  </a:lnTo>
                  <a:lnTo>
                    <a:pt x="179" y="3104"/>
                  </a:lnTo>
                  <a:lnTo>
                    <a:pt x="179" y="3092"/>
                  </a:lnTo>
                  <a:lnTo>
                    <a:pt x="178" y="3059"/>
                  </a:lnTo>
                  <a:lnTo>
                    <a:pt x="176" y="3006"/>
                  </a:lnTo>
                  <a:lnTo>
                    <a:pt x="174" y="2935"/>
                  </a:lnTo>
                  <a:lnTo>
                    <a:pt x="173" y="2850"/>
                  </a:lnTo>
                  <a:lnTo>
                    <a:pt x="171" y="2753"/>
                  </a:lnTo>
                  <a:lnTo>
                    <a:pt x="170" y="2646"/>
                  </a:lnTo>
                  <a:lnTo>
                    <a:pt x="170" y="2531"/>
                  </a:lnTo>
                  <a:lnTo>
                    <a:pt x="170" y="2411"/>
                  </a:lnTo>
                  <a:lnTo>
                    <a:pt x="172" y="2290"/>
                  </a:lnTo>
                  <a:lnTo>
                    <a:pt x="175" y="2168"/>
                  </a:lnTo>
                  <a:lnTo>
                    <a:pt x="179" y="2049"/>
                  </a:lnTo>
                  <a:lnTo>
                    <a:pt x="182" y="1990"/>
                  </a:lnTo>
                  <a:lnTo>
                    <a:pt x="186" y="1933"/>
                  </a:lnTo>
                  <a:lnTo>
                    <a:pt x="190" y="1878"/>
                  </a:lnTo>
                  <a:lnTo>
                    <a:pt x="194" y="1826"/>
                  </a:lnTo>
                  <a:lnTo>
                    <a:pt x="201" y="1775"/>
                  </a:lnTo>
                  <a:lnTo>
                    <a:pt x="206" y="1729"/>
                  </a:lnTo>
                  <a:lnTo>
                    <a:pt x="213" y="1684"/>
                  </a:lnTo>
                  <a:lnTo>
                    <a:pt x="220" y="1642"/>
                  </a:lnTo>
                  <a:lnTo>
                    <a:pt x="228" y="1601"/>
                  </a:lnTo>
                  <a:lnTo>
                    <a:pt x="238" y="1554"/>
                  </a:lnTo>
                  <a:lnTo>
                    <a:pt x="250" y="1504"/>
                  </a:lnTo>
                  <a:lnTo>
                    <a:pt x="262" y="1451"/>
                  </a:lnTo>
                  <a:lnTo>
                    <a:pt x="290" y="1335"/>
                  </a:lnTo>
                  <a:lnTo>
                    <a:pt x="322" y="1209"/>
                  </a:lnTo>
                  <a:lnTo>
                    <a:pt x="358" y="1075"/>
                  </a:lnTo>
                  <a:lnTo>
                    <a:pt x="394" y="938"/>
                  </a:lnTo>
                  <a:lnTo>
                    <a:pt x="432" y="800"/>
                  </a:lnTo>
                  <a:lnTo>
                    <a:pt x="470" y="664"/>
                  </a:lnTo>
                  <a:lnTo>
                    <a:pt x="506" y="532"/>
                  </a:lnTo>
                  <a:lnTo>
                    <a:pt x="542" y="409"/>
                  </a:lnTo>
                  <a:lnTo>
                    <a:pt x="574" y="297"/>
                  </a:lnTo>
                  <a:lnTo>
                    <a:pt x="602" y="198"/>
                  </a:lnTo>
                  <a:lnTo>
                    <a:pt x="627" y="115"/>
                  </a:lnTo>
                  <a:lnTo>
                    <a:pt x="645" y="53"/>
                  </a:lnTo>
                  <a:lnTo>
                    <a:pt x="656" y="14"/>
                  </a:lnTo>
                  <a:lnTo>
                    <a:pt x="660" y="0"/>
                  </a:lnTo>
                  <a:lnTo>
                    <a:pt x="520" y="141"/>
                  </a:lnTo>
                  <a:close/>
                </a:path>
              </a:pathLst>
            </a:custGeom>
            <a:solidFill>
              <a:srgbClr val="009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122"/>
            <p:cNvSpPr>
              <a:spLocks/>
            </p:cNvSpPr>
            <p:nvPr/>
          </p:nvSpPr>
          <p:spPr bwMode="auto">
            <a:xfrm>
              <a:off x="2730500" y="4233863"/>
              <a:ext cx="74613" cy="107950"/>
            </a:xfrm>
            <a:custGeom>
              <a:avLst/>
              <a:gdLst>
                <a:gd name="T0" fmla="*/ 686 w 691"/>
                <a:gd name="T1" fmla="*/ 6 h 1021"/>
                <a:gd name="T2" fmla="*/ 653 w 691"/>
                <a:gd name="T3" fmla="*/ 50 h 1021"/>
                <a:gd name="T4" fmla="*/ 595 w 691"/>
                <a:gd name="T5" fmla="*/ 135 h 1021"/>
                <a:gd name="T6" fmla="*/ 519 w 691"/>
                <a:gd name="T7" fmla="*/ 253 h 1021"/>
                <a:gd name="T8" fmla="*/ 457 w 691"/>
                <a:gd name="T9" fmla="*/ 359 h 1021"/>
                <a:gd name="T10" fmla="*/ 414 w 691"/>
                <a:gd name="T11" fmla="*/ 437 h 1021"/>
                <a:gd name="T12" fmla="*/ 372 w 691"/>
                <a:gd name="T13" fmla="*/ 519 h 1021"/>
                <a:gd name="T14" fmla="*/ 330 w 691"/>
                <a:gd name="T15" fmla="*/ 606 h 1021"/>
                <a:gd name="T16" fmla="*/ 292 w 691"/>
                <a:gd name="T17" fmla="*/ 695 h 1021"/>
                <a:gd name="T18" fmla="*/ 256 w 691"/>
                <a:gd name="T19" fmla="*/ 786 h 1021"/>
                <a:gd name="T20" fmla="*/ 226 w 691"/>
                <a:gd name="T21" fmla="*/ 880 h 1021"/>
                <a:gd name="T22" fmla="*/ 200 w 691"/>
                <a:gd name="T23" fmla="*/ 974 h 1021"/>
                <a:gd name="T24" fmla="*/ 186 w 691"/>
                <a:gd name="T25" fmla="*/ 1020 h 1021"/>
                <a:gd name="T26" fmla="*/ 156 w 691"/>
                <a:gd name="T27" fmla="*/ 1013 h 1021"/>
                <a:gd name="T28" fmla="*/ 121 w 691"/>
                <a:gd name="T29" fmla="*/ 999 h 1021"/>
                <a:gd name="T30" fmla="*/ 95 w 691"/>
                <a:gd name="T31" fmla="*/ 986 h 1021"/>
                <a:gd name="T32" fmla="*/ 70 w 691"/>
                <a:gd name="T33" fmla="*/ 970 h 1021"/>
                <a:gd name="T34" fmla="*/ 45 w 691"/>
                <a:gd name="T35" fmla="*/ 948 h 1021"/>
                <a:gd name="T36" fmla="*/ 25 w 691"/>
                <a:gd name="T37" fmla="*/ 922 h 1021"/>
                <a:gd name="T38" fmla="*/ 10 w 691"/>
                <a:gd name="T39" fmla="*/ 890 h 1021"/>
                <a:gd name="T40" fmla="*/ 1 w 691"/>
                <a:gd name="T41" fmla="*/ 853 h 1021"/>
                <a:gd name="T42" fmla="*/ 1 w 691"/>
                <a:gd name="T43" fmla="*/ 809 h 1021"/>
                <a:gd name="T44" fmla="*/ 11 w 691"/>
                <a:gd name="T45" fmla="*/ 758 h 1021"/>
                <a:gd name="T46" fmla="*/ 32 w 691"/>
                <a:gd name="T47" fmla="*/ 700 h 1021"/>
                <a:gd name="T48" fmla="*/ 68 w 691"/>
                <a:gd name="T49" fmla="*/ 634 h 1021"/>
                <a:gd name="T50" fmla="*/ 119 w 691"/>
                <a:gd name="T51" fmla="*/ 560 h 1021"/>
                <a:gd name="T52" fmla="*/ 183 w 691"/>
                <a:gd name="T53" fmla="*/ 480 h 1021"/>
                <a:gd name="T54" fmla="*/ 247 w 691"/>
                <a:gd name="T55" fmla="*/ 405 h 1021"/>
                <a:gd name="T56" fmla="*/ 334 w 691"/>
                <a:gd name="T57" fmla="*/ 308 h 1021"/>
                <a:gd name="T58" fmla="*/ 436 w 691"/>
                <a:gd name="T59" fmla="*/ 204 h 1021"/>
                <a:gd name="T60" fmla="*/ 519 w 691"/>
                <a:gd name="T61" fmla="*/ 125 h 1021"/>
                <a:gd name="T62" fmla="*/ 588 w 691"/>
                <a:gd name="T63" fmla="*/ 69 h 1021"/>
                <a:gd name="T64" fmla="*/ 638 w 691"/>
                <a:gd name="T65" fmla="*/ 31 h 1021"/>
                <a:gd name="T66" fmla="*/ 682 w 691"/>
                <a:gd name="T67" fmla="*/ 4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1" h="1021">
                  <a:moveTo>
                    <a:pt x="691" y="0"/>
                  </a:moveTo>
                  <a:lnTo>
                    <a:pt x="686" y="6"/>
                  </a:lnTo>
                  <a:lnTo>
                    <a:pt x="673" y="23"/>
                  </a:lnTo>
                  <a:lnTo>
                    <a:pt x="653" y="50"/>
                  </a:lnTo>
                  <a:lnTo>
                    <a:pt x="626" y="88"/>
                  </a:lnTo>
                  <a:lnTo>
                    <a:pt x="595" y="135"/>
                  </a:lnTo>
                  <a:lnTo>
                    <a:pt x="559" y="190"/>
                  </a:lnTo>
                  <a:lnTo>
                    <a:pt x="519" y="253"/>
                  </a:lnTo>
                  <a:lnTo>
                    <a:pt x="478" y="323"/>
                  </a:lnTo>
                  <a:lnTo>
                    <a:pt x="457" y="359"/>
                  </a:lnTo>
                  <a:lnTo>
                    <a:pt x="436" y="397"/>
                  </a:lnTo>
                  <a:lnTo>
                    <a:pt x="414" y="437"/>
                  </a:lnTo>
                  <a:lnTo>
                    <a:pt x="393" y="477"/>
                  </a:lnTo>
                  <a:lnTo>
                    <a:pt x="372" y="519"/>
                  </a:lnTo>
                  <a:lnTo>
                    <a:pt x="350" y="562"/>
                  </a:lnTo>
                  <a:lnTo>
                    <a:pt x="330" y="606"/>
                  </a:lnTo>
                  <a:lnTo>
                    <a:pt x="310" y="650"/>
                  </a:lnTo>
                  <a:lnTo>
                    <a:pt x="292" y="695"/>
                  </a:lnTo>
                  <a:lnTo>
                    <a:pt x="274" y="740"/>
                  </a:lnTo>
                  <a:lnTo>
                    <a:pt x="256" y="786"/>
                  </a:lnTo>
                  <a:lnTo>
                    <a:pt x="240" y="833"/>
                  </a:lnTo>
                  <a:lnTo>
                    <a:pt x="226" y="880"/>
                  </a:lnTo>
                  <a:lnTo>
                    <a:pt x="213" y="927"/>
                  </a:lnTo>
                  <a:lnTo>
                    <a:pt x="200" y="974"/>
                  </a:lnTo>
                  <a:lnTo>
                    <a:pt x="190" y="1021"/>
                  </a:lnTo>
                  <a:lnTo>
                    <a:pt x="186" y="1020"/>
                  </a:lnTo>
                  <a:lnTo>
                    <a:pt x="174" y="1018"/>
                  </a:lnTo>
                  <a:lnTo>
                    <a:pt x="156" y="1013"/>
                  </a:lnTo>
                  <a:lnTo>
                    <a:pt x="133" y="1004"/>
                  </a:lnTo>
                  <a:lnTo>
                    <a:pt x="121" y="999"/>
                  </a:lnTo>
                  <a:lnTo>
                    <a:pt x="109" y="993"/>
                  </a:lnTo>
                  <a:lnTo>
                    <a:pt x="95" y="986"/>
                  </a:lnTo>
                  <a:lnTo>
                    <a:pt x="82" y="979"/>
                  </a:lnTo>
                  <a:lnTo>
                    <a:pt x="70" y="970"/>
                  </a:lnTo>
                  <a:lnTo>
                    <a:pt x="58" y="960"/>
                  </a:lnTo>
                  <a:lnTo>
                    <a:pt x="45" y="948"/>
                  </a:lnTo>
                  <a:lnTo>
                    <a:pt x="35" y="935"/>
                  </a:lnTo>
                  <a:lnTo>
                    <a:pt x="25" y="922"/>
                  </a:lnTo>
                  <a:lnTo>
                    <a:pt x="17" y="907"/>
                  </a:lnTo>
                  <a:lnTo>
                    <a:pt x="10" y="890"/>
                  </a:lnTo>
                  <a:lnTo>
                    <a:pt x="5" y="872"/>
                  </a:lnTo>
                  <a:lnTo>
                    <a:pt x="1" y="853"/>
                  </a:lnTo>
                  <a:lnTo>
                    <a:pt x="0" y="831"/>
                  </a:lnTo>
                  <a:lnTo>
                    <a:pt x="1" y="809"/>
                  </a:lnTo>
                  <a:lnTo>
                    <a:pt x="5" y="784"/>
                  </a:lnTo>
                  <a:lnTo>
                    <a:pt x="11" y="758"/>
                  </a:lnTo>
                  <a:lnTo>
                    <a:pt x="20" y="730"/>
                  </a:lnTo>
                  <a:lnTo>
                    <a:pt x="32" y="700"/>
                  </a:lnTo>
                  <a:lnTo>
                    <a:pt x="49" y="668"/>
                  </a:lnTo>
                  <a:lnTo>
                    <a:pt x="68" y="634"/>
                  </a:lnTo>
                  <a:lnTo>
                    <a:pt x="91" y="598"/>
                  </a:lnTo>
                  <a:lnTo>
                    <a:pt x="119" y="560"/>
                  </a:lnTo>
                  <a:lnTo>
                    <a:pt x="150" y="520"/>
                  </a:lnTo>
                  <a:lnTo>
                    <a:pt x="183" y="480"/>
                  </a:lnTo>
                  <a:lnTo>
                    <a:pt x="216" y="442"/>
                  </a:lnTo>
                  <a:lnTo>
                    <a:pt x="247" y="405"/>
                  </a:lnTo>
                  <a:lnTo>
                    <a:pt x="277" y="372"/>
                  </a:lnTo>
                  <a:lnTo>
                    <a:pt x="334" y="308"/>
                  </a:lnTo>
                  <a:lnTo>
                    <a:pt x="387" y="252"/>
                  </a:lnTo>
                  <a:lnTo>
                    <a:pt x="436" y="204"/>
                  </a:lnTo>
                  <a:lnTo>
                    <a:pt x="480" y="162"/>
                  </a:lnTo>
                  <a:lnTo>
                    <a:pt x="519" y="125"/>
                  </a:lnTo>
                  <a:lnTo>
                    <a:pt x="556" y="94"/>
                  </a:lnTo>
                  <a:lnTo>
                    <a:pt x="588" y="69"/>
                  </a:lnTo>
                  <a:lnTo>
                    <a:pt x="615" y="47"/>
                  </a:lnTo>
                  <a:lnTo>
                    <a:pt x="638" y="31"/>
                  </a:lnTo>
                  <a:lnTo>
                    <a:pt x="657" y="19"/>
                  </a:lnTo>
                  <a:lnTo>
                    <a:pt x="682" y="4"/>
                  </a:lnTo>
                  <a:lnTo>
                    <a:pt x="691" y="0"/>
                  </a:lnTo>
                  <a:close/>
                </a:path>
              </a:pathLst>
            </a:custGeom>
            <a:solidFill>
              <a:srgbClr val="009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123"/>
            <p:cNvSpPr>
              <a:spLocks/>
            </p:cNvSpPr>
            <p:nvPr/>
          </p:nvSpPr>
          <p:spPr bwMode="auto">
            <a:xfrm>
              <a:off x="2705100" y="4310063"/>
              <a:ext cx="63500" cy="325438"/>
            </a:xfrm>
            <a:custGeom>
              <a:avLst/>
              <a:gdLst>
                <a:gd name="T0" fmla="*/ 40 w 600"/>
                <a:gd name="T1" fmla="*/ 0 h 3085"/>
                <a:gd name="T2" fmla="*/ 461 w 600"/>
                <a:gd name="T3" fmla="*/ 1923 h 3085"/>
                <a:gd name="T4" fmla="*/ 600 w 600"/>
                <a:gd name="T5" fmla="*/ 2523 h 3085"/>
                <a:gd name="T6" fmla="*/ 380 w 600"/>
                <a:gd name="T7" fmla="*/ 3085 h 3085"/>
                <a:gd name="T8" fmla="*/ 0 w 600"/>
                <a:gd name="T9" fmla="*/ 1883 h 3085"/>
                <a:gd name="T10" fmla="*/ 360 w 600"/>
                <a:gd name="T11" fmla="*/ 2704 h 3085"/>
                <a:gd name="T12" fmla="*/ 363 w 600"/>
                <a:gd name="T13" fmla="*/ 2686 h 3085"/>
                <a:gd name="T14" fmla="*/ 370 w 600"/>
                <a:gd name="T15" fmla="*/ 2638 h 3085"/>
                <a:gd name="T16" fmla="*/ 379 w 600"/>
                <a:gd name="T17" fmla="*/ 2567 h 3085"/>
                <a:gd name="T18" fmla="*/ 390 w 600"/>
                <a:gd name="T19" fmla="*/ 2486 h 3085"/>
                <a:gd name="T20" fmla="*/ 401 w 600"/>
                <a:gd name="T21" fmla="*/ 2402 h 3085"/>
                <a:gd name="T22" fmla="*/ 411 w 600"/>
                <a:gd name="T23" fmla="*/ 2324 h 3085"/>
                <a:gd name="T24" fmla="*/ 418 w 600"/>
                <a:gd name="T25" fmla="*/ 2262 h 3085"/>
                <a:gd name="T26" fmla="*/ 420 w 600"/>
                <a:gd name="T27" fmla="*/ 2224 h 3085"/>
                <a:gd name="T28" fmla="*/ 416 w 600"/>
                <a:gd name="T29" fmla="*/ 2190 h 3085"/>
                <a:gd name="T30" fmla="*/ 402 w 600"/>
                <a:gd name="T31" fmla="*/ 2118 h 3085"/>
                <a:gd name="T32" fmla="*/ 381 w 600"/>
                <a:gd name="T33" fmla="*/ 2011 h 3085"/>
                <a:gd name="T34" fmla="*/ 355 w 600"/>
                <a:gd name="T35" fmla="*/ 1875 h 3085"/>
                <a:gd name="T36" fmla="*/ 323 w 600"/>
                <a:gd name="T37" fmla="*/ 1718 h 3085"/>
                <a:gd name="T38" fmla="*/ 287 w 600"/>
                <a:gd name="T39" fmla="*/ 1544 h 3085"/>
                <a:gd name="T40" fmla="*/ 249 w 600"/>
                <a:gd name="T41" fmla="*/ 1360 h 3085"/>
                <a:gd name="T42" fmla="*/ 210 w 600"/>
                <a:gd name="T43" fmla="*/ 1169 h 3085"/>
                <a:gd name="T44" fmla="*/ 171 w 600"/>
                <a:gd name="T45" fmla="*/ 980 h 3085"/>
                <a:gd name="T46" fmla="*/ 132 w 600"/>
                <a:gd name="T47" fmla="*/ 797 h 3085"/>
                <a:gd name="T48" fmla="*/ 97 w 600"/>
                <a:gd name="T49" fmla="*/ 627 h 3085"/>
                <a:gd name="T50" fmla="*/ 65 w 600"/>
                <a:gd name="T51" fmla="*/ 475 h 3085"/>
                <a:gd name="T52" fmla="*/ 39 w 600"/>
                <a:gd name="T53" fmla="*/ 346 h 3085"/>
                <a:gd name="T54" fmla="*/ 17 w 600"/>
                <a:gd name="T55" fmla="*/ 247 h 3085"/>
                <a:gd name="T56" fmla="*/ 4 w 600"/>
                <a:gd name="T57" fmla="*/ 183 h 3085"/>
                <a:gd name="T58" fmla="*/ 0 w 600"/>
                <a:gd name="T59" fmla="*/ 160 h 3085"/>
                <a:gd name="T60" fmla="*/ 40 w 600"/>
                <a:gd name="T61" fmla="*/ 0 h 3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00" h="3085">
                  <a:moveTo>
                    <a:pt x="40" y="0"/>
                  </a:moveTo>
                  <a:lnTo>
                    <a:pt x="461" y="1923"/>
                  </a:lnTo>
                  <a:lnTo>
                    <a:pt x="600" y="2523"/>
                  </a:lnTo>
                  <a:lnTo>
                    <a:pt x="380" y="3085"/>
                  </a:lnTo>
                  <a:lnTo>
                    <a:pt x="0" y="1883"/>
                  </a:lnTo>
                  <a:lnTo>
                    <a:pt x="360" y="2704"/>
                  </a:lnTo>
                  <a:lnTo>
                    <a:pt x="363" y="2686"/>
                  </a:lnTo>
                  <a:lnTo>
                    <a:pt x="370" y="2638"/>
                  </a:lnTo>
                  <a:lnTo>
                    <a:pt x="379" y="2567"/>
                  </a:lnTo>
                  <a:lnTo>
                    <a:pt x="390" y="2486"/>
                  </a:lnTo>
                  <a:lnTo>
                    <a:pt x="401" y="2402"/>
                  </a:lnTo>
                  <a:lnTo>
                    <a:pt x="411" y="2324"/>
                  </a:lnTo>
                  <a:lnTo>
                    <a:pt x="418" y="2262"/>
                  </a:lnTo>
                  <a:lnTo>
                    <a:pt x="420" y="2224"/>
                  </a:lnTo>
                  <a:lnTo>
                    <a:pt x="416" y="2190"/>
                  </a:lnTo>
                  <a:lnTo>
                    <a:pt x="402" y="2118"/>
                  </a:lnTo>
                  <a:lnTo>
                    <a:pt x="381" y="2011"/>
                  </a:lnTo>
                  <a:lnTo>
                    <a:pt x="355" y="1875"/>
                  </a:lnTo>
                  <a:lnTo>
                    <a:pt x="323" y="1718"/>
                  </a:lnTo>
                  <a:lnTo>
                    <a:pt x="287" y="1544"/>
                  </a:lnTo>
                  <a:lnTo>
                    <a:pt x="249" y="1360"/>
                  </a:lnTo>
                  <a:lnTo>
                    <a:pt x="210" y="1169"/>
                  </a:lnTo>
                  <a:lnTo>
                    <a:pt x="171" y="980"/>
                  </a:lnTo>
                  <a:lnTo>
                    <a:pt x="132" y="797"/>
                  </a:lnTo>
                  <a:lnTo>
                    <a:pt x="97" y="627"/>
                  </a:lnTo>
                  <a:lnTo>
                    <a:pt x="65" y="475"/>
                  </a:lnTo>
                  <a:lnTo>
                    <a:pt x="39" y="346"/>
                  </a:lnTo>
                  <a:lnTo>
                    <a:pt x="17" y="247"/>
                  </a:lnTo>
                  <a:lnTo>
                    <a:pt x="4" y="183"/>
                  </a:lnTo>
                  <a:lnTo>
                    <a:pt x="0" y="16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9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124"/>
            <p:cNvSpPr>
              <a:spLocks/>
            </p:cNvSpPr>
            <p:nvPr/>
          </p:nvSpPr>
          <p:spPr bwMode="auto">
            <a:xfrm>
              <a:off x="2733675" y="4297363"/>
              <a:ext cx="46038" cy="222250"/>
            </a:xfrm>
            <a:custGeom>
              <a:avLst/>
              <a:gdLst>
                <a:gd name="T0" fmla="*/ 0 w 421"/>
                <a:gd name="T1" fmla="*/ 261 h 2103"/>
                <a:gd name="T2" fmla="*/ 421 w 421"/>
                <a:gd name="T3" fmla="*/ 2103 h 2103"/>
                <a:gd name="T4" fmla="*/ 421 w 421"/>
                <a:gd name="T5" fmla="*/ 1662 h 2103"/>
                <a:gd name="T6" fmla="*/ 341 w 421"/>
                <a:gd name="T7" fmla="*/ 0 h 2103"/>
                <a:gd name="T8" fmla="*/ 334 w 421"/>
                <a:gd name="T9" fmla="*/ 11 h 2103"/>
                <a:gd name="T10" fmla="*/ 318 w 421"/>
                <a:gd name="T11" fmla="*/ 41 h 2103"/>
                <a:gd name="T12" fmla="*/ 294 w 421"/>
                <a:gd name="T13" fmla="*/ 85 h 2103"/>
                <a:gd name="T14" fmla="*/ 265 w 421"/>
                <a:gd name="T15" fmla="*/ 142 h 2103"/>
                <a:gd name="T16" fmla="*/ 250 w 421"/>
                <a:gd name="T17" fmla="*/ 175 h 2103"/>
                <a:gd name="T18" fmla="*/ 235 w 421"/>
                <a:gd name="T19" fmla="*/ 209 h 2103"/>
                <a:gd name="T20" fmla="*/ 219 w 421"/>
                <a:gd name="T21" fmla="*/ 243 h 2103"/>
                <a:gd name="T22" fmla="*/ 205 w 421"/>
                <a:gd name="T23" fmla="*/ 279 h 2103"/>
                <a:gd name="T24" fmla="*/ 192 w 421"/>
                <a:gd name="T25" fmla="*/ 315 h 2103"/>
                <a:gd name="T26" fmla="*/ 180 w 421"/>
                <a:gd name="T27" fmla="*/ 350 h 2103"/>
                <a:gd name="T28" fmla="*/ 168 w 421"/>
                <a:gd name="T29" fmla="*/ 386 h 2103"/>
                <a:gd name="T30" fmla="*/ 160 w 421"/>
                <a:gd name="T31" fmla="*/ 421 h 2103"/>
                <a:gd name="T32" fmla="*/ 154 w 421"/>
                <a:gd name="T33" fmla="*/ 421 h 2103"/>
                <a:gd name="T34" fmla="*/ 138 w 421"/>
                <a:gd name="T35" fmla="*/ 419 h 2103"/>
                <a:gd name="T36" fmla="*/ 127 w 421"/>
                <a:gd name="T37" fmla="*/ 416 h 2103"/>
                <a:gd name="T38" fmla="*/ 114 w 421"/>
                <a:gd name="T39" fmla="*/ 413 h 2103"/>
                <a:gd name="T40" fmla="*/ 101 w 421"/>
                <a:gd name="T41" fmla="*/ 407 h 2103"/>
                <a:gd name="T42" fmla="*/ 88 w 421"/>
                <a:gd name="T43" fmla="*/ 400 h 2103"/>
                <a:gd name="T44" fmla="*/ 74 w 421"/>
                <a:gd name="T45" fmla="*/ 392 h 2103"/>
                <a:gd name="T46" fmla="*/ 59 w 421"/>
                <a:gd name="T47" fmla="*/ 382 h 2103"/>
                <a:gd name="T48" fmla="*/ 52 w 421"/>
                <a:gd name="T49" fmla="*/ 376 h 2103"/>
                <a:gd name="T50" fmla="*/ 46 w 421"/>
                <a:gd name="T51" fmla="*/ 369 h 2103"/>
                <a:gd name="T52" fmla="*/ 40 w 421"/>
                <a:gd name="T53" fmla="*/ 362 h 2103"/>
                <a:gd name="T54" fmla="*/ 34 w 421"/>
                <a:gd name="T55" fmla="*/ 353 h 2103"/>
                <a:gd name="T56" fmla="*/ 28 w 421"/>
                <a:gd name="T57" fmla="*/ 344 h 2103"/>
                <a:gd name="T58" fmla="*/ 23 w 421"/>
                <a:gd name="T59" fmla="*/ 335 h 2103"/>
                <a:gd name="T60" fmla="*/ 18 w 421"/>
                <a:gd name="T61" fmla="*/ 325 h 2103"/>
                <a:gd name="T62" fmla="*/ 12 w 421"/>
                <a:gd name="T63" fmla="*/ 314 h 2103"/>
                <a:gd name="T64" fmla="*/ 8 w 421"/>
                <a:gd name="T65" fmla="*/ 301 h 2103"/>
                <a:gd name="T66" fmla="*/ 5 w 421"/>
                <a:gd name="T67" fmla="*/ 289 h 2103"/>
                <a:gd name="T68" fmla="*/ 2 w 421"/>
                <a:gd name="T69" fmla="*/ 275 h 2103"/>
                <a:gd name="T70" fmla="*/ 0 w 421"/>
                <a:gd name="T71" fmla="*/ 261 h 2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21" h="2103">
                  <a:moveTo>
                    <a:pt x="0" y="261"/>
                  </a:moveTo>
                  <a:lnTo>
                    <a:pt x="421" y="2103"/>
                  </a:lnTo>
                  <a:lnTo>
                    <a:pt x="421" y="1662"/>
                  </a:lnTo>
                  <a:lnTo>
                    <a:pt x="341" y="0"/>
                  </a:lnTo>
                  <a:lnTo>
                    <a:pt x="334" y="11"/>
                  </a:lnTo>
                  <a:lnTo>
                    <a:pt x="318" y="41"/>
                  </a:lnTo>
                  <a:lnTo>
                    <a:pt x="294" y="85"/>
                  </a:lnTo>
                  <a:lnTo>
                    <a:pt x="265" y="142"/>
                  </a:lnTo>
                  <a:lnTo>
                    <a:pt x="250" y="175"/>
                  </a:lnTo>
                  <a:lnTo>
                    <a:pt x="235" y="209"/>
                  </a:lnTo>
                  <a:lnTo>
                    <a:pt x="219" y="243"/>
                  </a:lnTo>
                  <a:lnTo>
                    <a:pt x="205" y="279"/>
                  </a:lnTo>
                  <a:lnTo>
                    <a:pt x="192" y="315"/>
                  </a:lnTo>
                  <a:lnTo>
                    <a:pt x="180" y="350"/>
                  </a:lnTo>
                  <a:lnTo>
                    <a:pt x="168" y="386"/>
                  </a:lnTo>
                  <a:lnTo>
                    <a:pt x="160" y="421"/>
                  </a:lnTo>
                  <a:lnTo>
                    <a:pt x="154" y="421"/>
                  </a:lnTo>
                  <a:lnTo>
                    <a:pt x="138" y="419"/>
                  </a:lnTo>
                  <a:lnTo>
                    <a:pt x="127" y="416"/>
                  </a:lnTo>
                  <a:lnTo>
                    <a:pt x="114" y="413"/>
                  </a:lnTo>
                  <a:lnTo>
                    <a:pt x="101" y="407"/>
                  </a:lnTo>
                  <a:lnTo>
                    <a:pt x="88" y="400"/>
                  </a:lnTo>
                  <a:lnTo>
                    <a:pt x="74" y="392"/>
                  </a:lnTo>
                  <a:lnTo>
                    <a:pt x="59" y="382"/>
                  </a:lnTo>
                  <a:lnTo>
                    <a:pt x="52" y="376"/>
                  </a:lnTo>
                  <a:lnTo>
                    <a:pt x="46" y="369"/>
                  </a:lnTo>
                  <a:lnTo>
                    <a:pt x="40" y="362"/>
                  </a:lnTo>
                  <a:lnTo>
                    <a:pt x="34" y="353"/>
                  </a:lnTo>
                  <a:lnTo>
                    <a:pt x="28" y="344"/>
                  </a:lnTo>
                  <a:lnTo>
                    <a:pt x="23" y="335"/>
                  </a:lnTo>
                  <a:lnTo>
                    <a:pt x="18" y="325"/>
                  </a:lnTo>
                  <a:lnTo>
                    <a:pt x="12" y="314"/>
                  </a:lnTo>
                  <a:lnTo>
                    <a:pt x="8" y="301"/>
                  </a:lnTo>
                  <a:lnTo>
                    <a:pt x="5" y="289"/>
                  </a:lnTo>
                  <a:lnTo>
                    <a:pt x="2" y="275"/>
                  </a:lnTo>
                  <a:lnTo>
                    <a:pt x="0" y="261"/>
                  </a:lnTo>
                  <a:close/>
                </a:path>
              </a:pathLst>
            </a:custGeom>
            <a:solidFill>
              <a:srgbClr val="009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125"/>
            <p:cNvSpPr>
              <a:spLocks/>
            </p:cNvSpPr>
            <p:nvPr/>
          </p:nvSpPr>
          <p:spPr bwMode="auto">
            <a:xfrm>
              <a:off x="2827338" y="4613276"/>
              <a:ext cx="47625" cy="107950"/>
            </a:xfrm>
            <a:custGeom>
              <a:avLst/>
              <a:gdLst>
                <a:gd name="T0" fmla="*/ 0 w 440"/>
                <a:gd name="T1" fmla="*/ 120 h 1022"/>
                <a:gd name="T2" fmla="*/ 4 w 440"/>
                <a:gd name="T3" fmla="*/ 130 h 1022"/>
                <a:gd name="T4" fmla="*/ 16 w 440"/>
                <a:gd name="T5" fmla="*/ 158 h 1022"/>
                <a:gd name="T6" fmla="*/ 34 w 440"/>
                <a:gd name="T7" fmla="*/ 201 h 1022"/>
                <a:gd name="T8" fmla="*/ 60 w 440"/>
                <a:gd name="T9" fmla="*/ 256 h 1022"/>
                <a:gd name="T10" fmla="*/ 89 w 440"/>
                <a:gd name="T11" fmla="*/ 322 h 1022"/>
                <a:gd name="T12" fmla="*/ 123 w 440"/>
                <a:gd name="T13" fmla="*/ 395 h 1022"/>
                <a:gd name="T14" fmla="*/ 159 w 440"/>
                <a:gd name="T15" fmla="*/ 474 h 1022"/>
                <a:gd name="T16" fmla="*/ 197 w 440"/>
                <a:gd name="T17" fmla="*/ 556 h 1022"/>
                <a:gd name="T18" fmla="*/ 236 w 440"/>
                <a:gd name="T19" fmla="*/ 639 h 1022"/>
                <a:gd name="T20" fmla="*/ 274 w 440"/>
                <a:gd name="T21" fmla="*/ 719 h 1022"/>
                <a:gd name="T22" fmla="*/ 311 w 440"/>
                <a:gd name="T23" fmla="*/ 795 h 1022"/>
                <a:gd name="T24" fmla="*/ 345 w 440"/>
                <a:gd name="T25" fmla="*/ 864 h 1022"/>
                <a:gd name="T26" fmla="*/ 377 w 440"/>
                <a:gd name="T27" fmla="*/ 924 h 1022"/>
                <a:gd name="T28" fmla="*/ 403 w 440"/>
                <a:gd name="T29" fmla="*/ 971 h 1022"/>
                <a:gd name="T30" fmla="*/ 415 w 440"/>
                <a:gd name="T31" fmla="*/ 990 h 1022"/>
                <a:gd name="T32" fmla="*/ 425 w 440"/>
                <a:gd name="T33" fmla="*/ 1005 h 1022"/>
                <a:gd name="T34" fmla="*/ 433 w 440"/>
                <a:gd name="T35" fmla="*/ 1016 h 1022"/>
                <a:gd name="T36" fmla="*/ 440 w 440"/>
                <a:gd name="T37" fmla="*/ 1022 h 1022"/>
                <a:gd name="T38" fmla="*/ 359 w 440"/>
                <a:gd name="T39" fmla="*/ 301 h 1022"/>
                <a:gd name="T40" fmla="*/ 179 w 440"/>
                <a:gd name="T41" fmla="*/ 0 h 1022"/>
                <a:gd name="T42" fmla="*/ 181 w 440"/>
                <a:gd name="T43" fmla="*/ 9 h 1022"/>
                <a:gd name="T44" fmla="*/ 185 w 440"/>
                <a:gd name="T45" fmla="*/ 30 h 1022"/>
                <a:gd name="T46" fmla="*/ 186 w 440"/>
                <a:gd name="T47" fmla="*/ 45 h 1022"/>
                <a:gd name="T48" fmla="*/ 185 w 440"/>
                <a:gd name="T49" fmla="*/ 59 h 1022"/>
                <a:gd name="T50" fmla="*/ 185 w 440"/>
                <a:gd name="T51" fmla="*/ 67 h 1022"/>
                <a:gd name="T52" fmla="*/ 184 w 440"/>
                <a:gd name="T53" fmla="*/ 75 h 1022"/>
                <a:gd name="T54" fmla="*/ 182 w 440"/>
                <a:gd name="T55" fmla="*/ 82 h 1022"/>
                <a:gd name="T56" fmla="*/ 179 w 440"/>
                <a:gd name="T57" fmla="*/ 91 h 1022"/>
                <a:gd name="T58" fmla="*/ 176 w 440"/>
                <a:gd name="T59" fmla="*/ 98 h 1022"/>
                <a:gd name="T60" fmla="*/ 172 w 440"/>
                <a:gd name="T61" fmla="*/ 105 h 1022"/>
                <a:gd name="T62" fmla="*/ 168 w 440"/>
                <a:gd name="T63" fmla="*/ 112 h 1022"/>
                <a:gd name="T64" fmla="*/ 162 w 440"/>
                <a:gd name="T65" fmla="*/ 118 h 1022"/>
                <a:gd name="T66" fmla="*/ 156 w 440"/>
                <a:gd name="T67" fmla="*/ 123 h 1022"/>
                <a:gd name="T68" fmla="*/ 147 w 440"/>
                <a:gd name="T69" fmla="*/ 128 h 1022"/>
                <a:gd name="T70" fmla="*/ 138 w 440"/>
                <a:gd name="T71" fmla="*/ 132 h 1022"/>
                <a:gd name="T72" fmla="*/ 129 w 440"/>
                <a:gd name="T73" fmla="*/ 135 h 1022"/>
                <a:gd name="T74" fmla="*/ 118 w 440"/>
                <a:gd name="T75" fmla="*/ 137 h 1022"/>
                <a:gd name="T76" fmla="*/ 105 w 440"/>
                <a:gd name="T77" fmla="*/ 139 h 1022"/>
                <a:gd name="T78" fmla="*/ 91 w 440"/>
                <a:gd name="T79" fmla="*/ 139 h 1022"/>
                <a:gd name="T80" fmla="*/ 76 w 440"/>
                <a:gd name="T81" fmla="*/ 138 h 1022"/>
                <a:gd name="T82" fmla="*/ 59 w 440"/>
                <a:gd name="T83" fmla="*/ 136 h 1022"/>
                <a:gd name="T84" fmla="*/ 40 w 440"/>
                <a:gd name="T85" fmla="*/ 132 h 1022"/>
                <a:gd name="T86" fmla="*/ 21 w 440"/>
                <a:gd name="T87" fmla="*/ 127 h 1022"/>
                <a:gd name="T88" fmla="*/ 0 w 440"/>
                <a:gd name="T89" fmla="*/ 120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40" h="1022">
                  <a:moveTo>
                    <a:pt x="0" y="120"/>
                  </a:moveTo>
                  <a:lnTo>
                    <a:pt x="4" y="130"/>
                  </a:lnTo>
                  <a:lnTo>
                    <a:pt x="16" y="158"/>
                  </a:lnTo>
                  <a:lnTo>
                    <a:pt x="34" y="201"/>
                  </a:lnTo>
                  <a:lnTo>
                    <a:pt x="60" y="256"/>
                  </a:lnTo>
                  <a:lnTo>
                    <a:pt x="89" y="322"/>
                  </a:lnTo>
                  <a:lnTo>
                    <a:pt x="123" y="395"/>
                  </a:lnTo>
                  <a:lnTo>
                    <a:pt x="159" y="474"/>
                  </a:lnTo>
                  <a:lnTo>
                    <a:pt x="197" y="556"/>
                  </a:lnTo>
                  <a:lnTo>
                    <a:pt x="236" y="639"/>
                  </a:lnTo>
                  <a:lnTo>
                    <a:pt x="274" y="719"/>
                  </a:lnTo>
                  <a:lnTo>
                    <a:pt x="311" y="795"/>
                  </a:lnTo>
                  <a:lnTo>
                    <a:pt x="345" y="864"/>
                  </a:lnTo>
                  <a:lnTo>
                    <a:pt x="377" y="924"/>
                  </a:lnTo>
                  <a:lnTo>
                    <a:pt x="403" y="971"/>
                  </a:lnTo>
                  <a:lnTo>
                    <a:pt x="415" y="990"/>
                  </a:lnTo>
                  <a:lnTo>
                    <a:pt x="425" y="1005"/>
                  </a:lnTo>
                  <a:lnTo>
                    <a:pt x="433" y="1016"/>
                  </a:lnTo>
                  <a:lnTo>
                    <a:pt x="440" y="1022"/>
                  </a:lnTo>
                  <a:lnTo>
                    <a:pt x="359" y="301"/>
                  </a:lnTo>
                  <a:lnTo>
                    <a:pt x="179" y="0"/>
                  </a:lnTo>
                  <a:lnTo>
                    <a:pt x="181" y="9"/>
                  </a:lnTo>
                  <a:lnTo>
                    <a:pt x="185" y="30"/>
                  </a:lnTo>
                  <a:lnTo>
                    <a:pt x="186" y="45"/>
                  </a:lnTo>
                  <a:lnTo>
                    <a:pt x="185" y="59"/>
                  </a:lnTo>
                  <a:lnTo>
                    <a:pt x="185" y="67"/>
                  </a:lnTo>
                  <a:lnTo>
                    <a:pt x="184" y="75"/>
                  </a:lnTo>
                  <a:lnTo>
                    <a:pt x="182" y="82"/>
                  </a:lnTo>
                  <a:lnTo>
                    <a:pt x="179" y="91"/>
                  </a:lnTo>
                  <a:lnTo>
                    <a:pt x="176" y="98"/>
                  </a:lnTo>
                  <a:lnTo>
                    <a:pt x="172" y="105"/>
                  </a:lnTo>
                  <a:lnTo>
                    <a:pt x="168" y="112"/>
                  </a:lnTo>
                  <a:lnTo>
                    <a:pt x="162" y="118"/>
                  </a:lnTo>
                  <a:lnTo>
                    <a:pt x="156" y="123"/>
                  </a:lnTo>
                  <a:lnTo>
                    <a:pt x="147" y="128"/>
                  </a:lnTo>
                  <a:lnTo>
                    <a:pt x="138" y="132"/>
                  </a:lnTo>
                  <a:lnTo>
                    <a:pt x="129" y="135"/>
                  </a:lnTo>
                  <a:lnTo>
                    <a:pt x="118" y="137"/>
                  </a:lnTo>
                  <a:lnTo>
                    <a:pt x="105" y="139"/>
                  </a:lnTo>
                  <a:lnTo>
                    <a:pt x="91" y="139"/>
                  </a:lnTo>
                  <a:lnTo>
                    <a:pt x="76" y="138"/>
                  </a:lnTo>
                  <a:lnTo>
                    <a:pt x="59" y="136"/>
                  </a:lnTo>
                  <a:lnTo>
                    <a:pt x="40" y="132"/>
                  </a:lnTo>
                  <a:lnTo>
                    <a:pt x="21" y="127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009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126"/>
            <p:cNvSpPr>
              <a:spLocks/>
            </p:cNvSpPr>
            <p:nvPr/>
          </p:nvSpPr>
          <p:spPr bwMode="auto">
            <a:xfrm>
              <a:off x="2806700" y="4622801"/>
              <a:ext cx="87313" cy="130175"/>
            </a:xfrm>
            <a:custGeom>
              <a:avLst/>
              <a:gdLst>
                <a:gd name="T0" fmla="*/ 0 w 834"/>
                <a:gd name="T1" fmla="*/ 0 h 1223"/>
                <a:gd name="T2" fmla="*/ 421 w 834"/>
                <a:gd name="T3" fmla="*/ 980 h 1223"/>
                <a:gd name="T4" fmla="*/ 437 w 834"/>
                <a:gd name="T5" fmla="*/ 991 h 1223"/>
                <a:gd name="T6" fmla="*/ 479 w 834"/>
                <a:gd name="T7" fmla="*/ 1018 h 1223"/>
                <a:gd name="T8" fmla="*/ 540 w 834"/>
                <a:gd name="T9" fmla="*/ 1057 h 1223"/>
                <a:gd name="T10" fmla="*/ 609 w 834"/>
                <a:gd name="T11" fmla="*/ 1100 h 1223"/>
                <a:gd name="T12" fmla="*/ 679 w 834"/>
                <a:gd name="T13" fmla="*/ 1144 h 1223"/>
                <a:gd name="T14" fmla="*/ 740 w 834"/>
                <a:gd name="T15" fmla="*/ 1183 h 1223"/>
                <a:gd name="T16" fmla="*/ 784 w 834"/>
                <a:gd name="T17" fmla="*/ 1211 h 1223"/>
                <a:gd name="T18" fmla="*/ 801 w 834"/>
                <a:gd name="T19" fmla="*/ 1221 h 1223"/>
                <a:gd name="T20" fmla="*/ 810 w 834"/>
                <a:gd name="T21" fmla="*/ 1223 h 1223"/>
                <a:gd name="T22" fmla="*/ 817 w 834"/>
                <a:gd name="T23" fmla="*/ 1222 h 1223"/>
                <a:gd name="T24" fmla="*/ 823 w 834"/>
                <a:gd name="T25" fmla="*/ 1221 h 1223"/>
                <a:gd name="T26" fmla="*/ 827 w 834"/>
                <a:gd name="T27" fmla="*/ 1218 h 1223"/>
                <a:gd name="T28" fmla="*/ 830 w 834"/>
                <a:gd name="T29" fmla="*/ 1214 h 1223"/>
                <a:gd name="T30" fmla="*/ 833 w 834"/>
                <a:gd name="T31" fmla="*/ 1208 h 1223"/>
                <a:gd name="T32" fmla="*/ 834 w 834"/>
                <a:gd name="T33" fmla="*/ 1202 h 1223"/>
                <a:gd name="T34" fmla="*/ 833 w 834"/>
                <a:gd name="T35" fmla="*/ 1194 h 1223"/>
                <a:gd name="T36" fmla="*/ 831 w 834"/>
                <a:gd name="T37" fmla="*/ 1186 h 1223"/>
                <a:gd name="T38" fmla="*/ 828 w 834"/>
                <a:gd name="T39" fmla="*/ 1177 h 1223"/>
                <a:gd name="T40" fmla="*/ 823 w 834"/>
                <a:gd name="T41" fmla="*/ 1166 h 1223"/>
                <a:gd name="T42" fmla="*/ 818 w 834"/>
                <a:gd name="T43" fmla="*/ 1154 h 1223"/>
                <a:gd name="T44" fmla="*/ 812 w 834"/>
                <a:gd name="T45" fmla="*/ 1141 h 1223"/>
                <a:gd name="T46" fmla="*/ 804 w 834"/>
                <a:gd name="T47" fmla="*/ 1128 h 1223"/>
                <a:gd name="T48" fmla="*/ 796 w 834"/>
                <a:gd name="T49" fmla="*/ 1114 h 1223"/>
                <a:gd name="T50" fmla="*/ 786 w 834"/>
                <a:gd name="T51" fmla="*/ 1098 h 1223"/>
                <a:gd name="T52" fmla="*/ 763 w 834"/>
                <a:gd name="T53" fmla="*/ 1066 h 1223"/>
                <a:gd name="T54" fmla="*/ 737 w 834"/>
                <a:gd name="T55" fmla="*/ 1031 h 1223"/>
                <a:gd name="T56" fmla="*/ 706 w 834"/>
                <a:gd name="T57" fmla="*/ 993 h 1223"/>
                <a:gd name="T58" fmla="*/ 672 w 834"/>
                <a:gd name="T59" fmla="*/ 954 h 1223"/>
                <a:gd name="T60" fmla="*/ 634 w 834"/>
                <a:gd name="T61" fmla="*/ 912 h 1223"/>
                <a:gd name="T62" fmla="*/ 592 w 834"/>
                <a:gd name="T63" fmla="*/ 869 h 1223"/>
                <a:gd name="T64" fmla="*/ 548 w 834"/>
                <a:gd name="T65" fmla="*/ 825 h 1223"/>
                <a:gd name="T66" fmla="*/ 500 w 834"/>
                <a:gd name="T67" fmla="*/ 780 h 1223"/>
                <a:gd name="T68" fmla="*/ 476 w 834"/>
                <a:gd name="T69" fmla="*/ 757 h 1223"/>
                <a:gd name="T70" fmla="*/ 452 w 834"/>
                <a:gd name="T71" fmla="*/ 733 h 1223"/>
                <a:gd name="T72" fmla="*/ 428 w 834"/>
                <a:gd name="T73" fmla="*/ 706 h 1223"/>
                <a:gd name="T74" fmla="*/ 405 w 834"/>
                <a:gd name="T75" fmla="*/ 679 h 1223"/>
                <a:gd name="T76" fmla="*/ 381 w 834"/>
                <a:gd name="T77" fmla="*/ 649 h 1223"/>
                <a:gd name="T78" fmla="*/ 358 w 834"/>
                <a:gd name="T79" fmla="*/ 619 h 1223"/>
                <a:gd name="T80" fmla="*/ 335 w 834"/>
                <a:gd name="T81" fmla="*/ 589 h 1223"/>
                <a:gd name="T82" fmla="*/ 313 w 834"/>
                <a:gd name="T83" fmla="*/ 557 h 1223"/>
                <a:gd name="T84" fmla="*/ 290 w 834"/>
                <a:gd name="T85" fmla="*/ 526 h 1223"/>
                <a:gd name="T86" fmla="*/ 269 w 834"/>
                <a:gd name="T87" fmla="*/ 493 h 1223"/>
                <a:gd name="T88" fmla="*/ 248 w 834"/>
                <a:gd name="T89" fmla="*/ 460 h 1223"/>
                <a:gd name="T90" fmla="*/ 228 w 834"/>
                <a:gd name="T91" fmla="*/ 428 h 1223"/>
                <a:gd name="T92" fmla="*/ 188 w 834"/>
                <a:gd name="T93" fmla="*/ 364 h 1223"/>
                <a:gd name="T94" fmla="*/ 153 w 834"/>
                <a:gd name="T95" fmla="*/ 300 h 1223"/>
                <a:gd name="T96" fmla="*/ 119 w 834"/>
                <a:gd name="T97" fmla="*/ 239 h 1223"/>
                <a:gd name="T98" fmla="*/ 90 w 834"/>
                <a:gd name="T99" fmla="*/ 183 h 1223"/>
                <a:gd name="T100" fmla="*/ 64 w 834"/>
                <a:gd name="T101" fmla="*/ 132 h 1223"/>
                <a:gd name="T102" fmla="*/ 42 w 834"/>
                <a:gd name="T103" fmla="*/ 87 h 1223"/>
                <a:gd name="T104" fmla="*/ 23 w 834"/>
                <a:gd name="T105" fmla="*/ 51 h 1223"/>
                <a:gd name="T106" fmla="*/ 11 w 834"/>
                <a:gd name="T107" fmla="*/ 23 h 1223"/>
                <a:gd name="T108" fmla="*/ 3 w 834"/>
                <a:gd name="T109" fmla="*/ 6 h 1223"/>
                <a:gd name="T110" fmla="*/ 0 w 834"/>
                <a:gd name="T111" fmla="*/ 0 h 1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34" h="1223">
                  <a:moveTo>
                    <a:pt x="0" y="0"/>
                  </a:moveTo>
                  <a:lnTo>
                    <a:pt x="421" y="980"/>
                  </a:lnTo>
                  <a:lnTo>
                    <a:pt x="437" y="991"/>
                  </a:lnTo>
                  <a:lnTo>
                    <a:pt x="479" y="1018"/>
                  </a:lnTo>
                  <a:lnTo>
                    <a:pt x="540" y="1057"/>
                  </a:lnTo>
                  <a:lnTo>
                    <a:pt x="609" y="1100"/>
                  </a:lnTo>
                  <a:lnTo>
                    <a:pt x="679" y="1144"/>
                  </a:lnTo>
                  <a:lnTo>
                    <a:pt x="740" y="1183"/>
                  </a:lnTo>
                  <a:lnTo>
                    <a:pt x="784" y="1211"/>
                  </a:lnTo>
                  <a:lnTo>
                    <a:pt x="801" y="1221"/>
                  </a:lnTo>
                  <a:lnTo>
                    <a:pt x="810" y="1223"/>
                  </a:lnTo>
                  <a:lnTo>
                    <a:pt x="817" y="1222"/>
                  </a:lnTo>
                  <a:lnTo>
                    <a:pt x="823" y="1221"/>
                  </a:lnTo>
                  <a:lnTo>
                    <a:pt x="827" y="1218"/>
                  </a:lnTo>
                  <a:lnTo>
                    <a:pt x="830" y="1214"/>
                  </a:lnTo>
                  <a:lnTo>
                    <a:pt x="833" y="1208"/>
                  </a:lnTo>
                  <a:lnTo>
                    <a:pt x="834" y="1202"/>
                  </a:lnTo>
                  <a:lnTo>
                    <a:pt x="833" y="1194"/>
                  </a:lnTo>
                  <a:lnTo>
                    <a:pt x="831" y="1186"/>
                  </a:lnTo>
                  <a:lnTo>
                    <a:pt x="828" y="1177"/>
                  </a:lnTo>
                  <a:lnTo>
                    <a:pt x="823" y="1166"/>
                  </a:lnTo>
                  <a:lnTo>
                    <a:pt x="818" y="1154"/>
                  </a:lnTo>
                  <a:lnTo>
                    <a:pt x="812" y="1141"/>
                  </a:lnTo>
                  <a:lnTo>
                    <a:pt x="804" y="1128"/>
                  </a:lnTo>
                  <a:lnTo>
                    <a:pt x="796" y="1114"/>
                  </a:lnTo>
                  <a:lnTo>
                    <a:pt x="786" y="1098"/>
                  </a:lnTo>
                  <a:lnTo>
                    <a:pt x="763" y="1066"/>
                  </a:lnTo>
                  <a:lnTo>
                    <a:pt x="737" y="1031"/>
                  </a:lnTo>
                  <a:lnTo>
                    <a:pt x="706" y="993"/>
                  </a:lnTo>
                  <a:lnTo>
                    <a:pt x="672" y="954"/>
                  </a:lnTo>
                  <a:lnTo>
                    <a:pt x="634" y="912"/>
                  </a:lnTo>
                  <a:lnTo>
                    <a:pt x="592" y="869"/>
                  </a:lnTo>
                  <a:lnTo>
                    <a:pt x="548" y="825"/>
                  </a:lnTo>
                  <a:lnTo>
                    <a:pt x="500" y="780"/>
                  </a:lnTo>
                  <a:lnTo>
                    <a:pt x="476" y="757"/>
                  </a:lnTo>
                  <a:lnTo>
                    <a:pt x="452" y="733"/>
                  </a:lnTo>
                  <a:lnTo>
                    <a:pt x="428" y="706"/>
                  </a:lnTo>
                  <a:lnTo>
                    <a:pt x="405" y="679"/>
                  </a:lnTo>
                  <a:lnTo>
                    <a:pt x="381" y="649"/>
                  </a:lnTo>
                  <a:lnTo>
                    <a:pt x="358" y="619"/>
                  </a:lnTo>
                  <a:lnTo>
                    <a:pt x="335" y="589"/>
                  </a:lnTo>
                  <a:lnTo>
                    <a:pt x="313" y="557"/>
                  </a:lnTo>
                  <a:lnTo>
                    <a:pt x="290" y="526"/>
                  </a:lnTo>
                  <a:lnTo>
                    <a:pt x="269" y="493"/>
                  </a:lnTo>
                  <a:lnTo>
                    <a:pt x="248" y="460"/>
                  </a:lnTo>
                  <a:lnTo>
                    <a:pt x="228" y="428"/>
                  </a:lnTo>
                  <a:lnTo>
                    <a:pt x="188" y="364"/>
                  </a:lnTo>
                  <a:lnTo>
                    <a:pt x="153" y="300"/>
                  </a:lnTo>
                  <a:lnTo>
                    <a:pt x="119" y="239"/>
                  </a:lnTo>
                  <a:lnTo>
                    <a:pt x="90" y="183"/>
                  </a:lnTo>
                  <a:lnTo>
                    <a:pt x="64" y="132"/>
                  </a:lnTo>
                  <a:lnTo>
                    <a:pt x="42" y="87"/>
                  </a:lnTo>
                  <a:lnTo>
                    <a:pt x="23" y="51"/>
                  </a:lnTo>
                  <a:lnTo>
                    <a:pt x="11" y="23"/>
                  </a:lnTo>
                  <a:lnTo>
                    <a:pt x="3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127"/>
            <p:cNvSpPr>
              <a:spLocks/>
            </p:cNvSpPr>
            <p:nvPr/>
          </p:nvSpPr>
          <p:spPr bwMode="auto">
            <a:xfrm>
              <a:off x="2781300" y="4581526"/>
              <a:ext cx="93663" cy="234950"/>
            </a:xfrm>
            <a:custGeom>
              <a:avLst/>
              <a:gdLst>
                <a:gd name="T0" fmla="*/ 882 w 882"/>
                <a:gd name="T1" fmla="*/ 2223 h 2223"/>
                <a:gd name="T2" fmla="*/ 461 w 882"/>
                <a:gd name="T3" fmla="*/ 1582 h 2223"/>
                <a:gd name="T4" fmla="*/ 201 w 882"/>
                <a:gd name="T5" fmla="*/ 1282 h 2223"/>
                <a:gd name="T6" fmla="*/ 0 w 882"/>
                <a:gd name="T7" fmla="*/ 581 h 2223"/>
                <a:gd name="T8" fmla="*/ 41 w 882"/>
                <a:gd name="T9" fmla="*/ 0 h 2223"/>
                <a:gd name="T10" fmla="*/ 100 w 882"/>
                <a:gd name="T11" fmla="*/ 100 h 2223"/>
                <a:gd name="T12" fmla="*/ 98 w 882"/>
                <a:gd name="T13" fmla="*/ 116 h 2223"/>
                <a:gd name="T14" fmla="*/ 92 w 882"/>
                <a:gd name="T15" fmla="*/ 160 h 2223"/>
                <a:gd name="T16" fmla="*/ 88 w 882"/>
                <a:gd name="T17" fmla="*/ 192 h 2223"/>
                <a:gd name="T18" fmla="*/ 85 w 882"/>
                <a:gd name="T19" fmla="*/ 228 h 2223"/>
                <a:gd name="T20" fmla="*/ 81 w 882"/>
                <a:gd name="T21" fmla="*/ 268 h 2223"/>
                <a:gd name="T22" fmla="*/ 78 w 882"/>
                <a:gd name="T23" fmla="*/ 313 h 2223"/>
                <a:gd name="T24" fmla="*/ 76 w 882"/>
                <a:gd name="T25" fmla="*/ 360 h 2223"/>
                <a:gd name="T26" fmla="*/ 75 w 882"/>
                <a:gd name="T27" fmla="*/ 410 h 2223"/>
                <a:gd name="T28" fmla="*/ 74 w 882"/>
                <a:gd name="T29" fmla="*/ 462 h 2223"/>
                <a:gd name="T30" fmla="*/ 76 w 882"/>
                <a:gd name="T31" fmla="*/ 514 h 2223"/>
                <a:gd name="T32" fmla="*/ 77 w 882"/>
                <a:gd name="T33" fmla="*/ 540 h 2223"/>
                <a:gd name="T34" fmla="*/ 78 w 882"/>
                <a:gd name="T35" fmla="*/ 567 h 2223"/>
                <a:gd name="T36" fmla="*/ 81 w 882"/>
                <a:gd name="T37" fmla="*/ 593 h 2223"/>
                <a:gd name="T38" fmla="*/ 83 w 882"/>
                <a:gd name="T39" fmla="*/ 620 h 2223"/>
                <a:gd name="T40" fmla="*/ 87 w 882"/>
                <a:gd name="T41" fmla="*/ 645 h 2223"/>
                <a:gd name="T42" fmla="*/ 91 w 882"/>
                <a:gd name="T43" fmla="*/ 671 h 2223"/>
                <a:gd name="T44" fmla="*/ 95 w 882"/>
                <a:gd name="T45" fmla="*/ 696 h 2223"/>
                <a:gd name="T46" fmla="*/ 100 w 882"/>
                <a:gd name="T47" fmla="*/ 721 h 2223"/>
                <a:gd name="T48" fmla="*/ 106 w 882"/>
                <a:gd name="T49" fmla="*/ 745 h 2223"/>
                <a:gd name="T50" fmla="*/ 114 w 882"/>
                <a:gd name="T51" fmla="*/ 770 h 2223"/>
                <a:gd name="T52" fmla="*/ 121 w 882"/>
                <a:gd name="T53" fmla="*/ 794 h 2223"/>
                <a:gd name="T54" fmla="*/ 128 w 882"/>
                <a:gd name="T55" fmla="*/ 819 h 2223"/>
                <a:gd name="T56" fmla="*/ 145 w 882"/>
                <a:gd name="T57" fmla="*/ 868 h 2223"/>
                <a:gd name="T58" fmla="*/ 163 w 882"/>
                <a:gd name="T59" fmla="*/ 915 h 2223"/>
                <a:gd name="T60" fmla="*/ 183 w 882"/>
                <a:gd name="T61" fmla="*/ 961 h 2223"/>
                <a:gd name="T62" fmla="*/ 203 w 882"/>
                <a:gd name="T63" fmla="*/ 1006 h 2223"/>
                <a:gd name="T64" fmla="*/ 224 w 882"/>
                <a:gd name="T65" fmla="*/ 1049 h 2223"/>
                <a:gd name="T66" fmla="*/ 243 w 882"/>
                <a:gd name="T67" fmla="*/ 1089 h 2223"/>
                <a:gd name="T68" fmla="*/ 262 w 882"/>
                <a:gd name="T69" fmla="*/ 1125 h 2223"/>
                <a:gd name="T70" fmla="*/ 281 w 882"/>
                <a:gd name="T71" fmla="*/ 1159 h 2223"/>
                <a:gd name="T72" fmla="*/ 297 w 882"/>
                <a:gd name="T73" fmla="*/ 1189 h 2223"/>
                <a:gd name="T74" fmla="*/ 312 w 882"/>
                <a:gd name="T75" fmla="*/ 1214 h 2223"/>
                <a:gd name="T76" fmla="*/ 333 w 882"/>
                <a:gd name="T77" fmla="*/ 1249 h 2223"/>
                <a:gd name="T78" fmla="*/ 341 w 882"/>
                <a:gd name="T79" fmla="*/ 1262 h 2223"/>
                <a:gd name="T80" fmla="*/ 681 w 882"/>
                <a:gd name="T81" fmla="*/ 1501 h 2223"/>
                <a:gd name="T82" fmla="*/ 684 w 882"/>
                <a:gd name="T83" fmla="*/ 1509 h 2223"/>
                <a:gd name="T84" fmla="*/ 690 w 882"/>
                <a:gd name="T85" fmla="*/ 1528 h 2223"/>
                <a:gd name="T86" fmla="*/ 700 w 882"/>
                <a:gd name="T87" fmla="*/ 1559 h 2223"/>
                <a:gd name="T88" fmla="*/ 713 w 882"/>
                <a:gd name="T89" fmla="*/ 1597 h 2223"/>
                <a:gd name="T90" fmla="*/ 728 w 882"/>
                <a:gd name="T91" fmla="*/ 1645 h 2223"/>
                <a:gd name="T92" fmla="*/ 745 w 882"/>
                <a:gd name="T93" fmla="*/ 1698 h 2223"/>
                <a:gd name="T94" fmla="*/ 763 w 882"/>
                <a:gd name="T95" fmla="*/ 1756 h 2223"/>
                <a:gd name="T96" fmla="*/ 782 w 882"/>
                <a:gd name="T97" fmla="*/ 1817 h 2223"/>
                <a:gd name="T98" fmla="*/ 800 w 882"/>
                <a:gd name="T99" fmla="*/ 1880 h 2223"/>
                <a:gd name="T100" fmla="*/ 819 w 882"/>
                <a:gd name="T101" fmla="*/ 1942 h 2223"/>
                <a:gd name="T102" fmla="*/ 835 w 882"/>
                <a:gd name="T103" fmla="*/ 2003 h 2223"/>
                <a:gd name="T104" fmla="*/ 850 w 882"/>
                <a:gd name="T105" fmla="*/ 2060 h 2223"/>
                <a:gd name="T106" fmla="*/ 864 w 882"/>
                <a:gd name="T107" fmla="*/ 2112 h 2223"/>
                <a:gd name="T108" fmla="*/ 873 w 882"/>
                <a:gd name="T109" fmla="*/ 2158 h 2223"/>
                <a:gd name="T110" fmla="*/ 877 w 882"/>
                <a:gd name="T111" fmla="*/ 2177 h 2223"/>
                <a:gd name="T112" fmla="*/ 880 w 882"/>
                <a:gd name="T113" fmla="*/ 2196 h 2223"/>
                <a:gd name="T114" fmla="*/ 881 w 882"/>
                <a:gd name="T115" fmla="*/ 2211 h 2223"/>
                <a:gd name="T116" fmla="*/ 882 w 882"/>
                <a:gd name="T117" fmla="*/ 2223 h 2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82" h="2223">
                  <a:moveTo>
                    <a:pt x="882" y="2223"/>
                  </a:moveTo>
                  <a:lnTo>
                    <a:pt x="461" y="1582"/>
                  </a:lnTo>
                  <a:lnTo>
                    <a:pt x="201" y="1282"/>
                  </a:lnTo>
                  <a:lnTo>
                    <a:pt x="0" y="581"/>
                  </a:lnTo>
                  <a:lnTo>
                    <a:pt x="41" y="0"/>
                  </a:lnTo>
                  <a:lnTo>
                    <a:pt x="100" y="100"/>
                  </a:lnTo>
                  <a:lnTo>
                    <a:pt x="98" y="116"/>
                  </a:lnTo>
                  <a:lnTo>
                    <a:pt x="92" y="160"/>
                  </a:lnTo>
                  <a:lnTo>
                    <a:pt x="88" y="192"/>
                  </a:lnTo>
                  <a:lnTo>
                    <a:pt x="85" y="228"/>
                  </a:lnTo>
                  <a:lnTo>
                    <a:pt x="81" y="268"/>
                  </a:lnTo>
                  <a:lnTo>
                    <a:pt x="78" y="313"/>
                  </a:lnTo>
                  <a:lnTo>
                    <a:pt x="76" y="360"/>
                  </a:lnTo>
                  <a:lnTo>
                    <a:pt x="75" y="410"/>
                  </a:lnTo>
                  <a:lnTo>
                    <a:pt x="74" y="462"/>
                  </a:lnTo>
                  <a:lnTo>
                    <a:pt x="76" y="514"/>
                  </a:lnTo>
                  <a:lnTo>
                    <a:pt x="77" y="540"/>
                  </a:lnTo>
                  <a:lnTo>
                    <a:pt x="78" y="567"/>
                  </a:lnTo>
                  <a:lnTo>
                    <a:pt x="81" y="593"/>
                  </a:lnTo>
                  <a:lnTo>
                    <a:pt x="83" y="620"/>
                  </a:lnTo>
                  <a:lnTo>
                    <a:pt x="87" y="645"/>
                  </a:lnTo>
                  <a:lnTo>
                    <a:pt x="91" y="671"/>
                  </a:lnTo>
                  <a:lnTo>
                    <a:pt x="95" y="696"/>
                  </a:lnTo>
                  <a:lnTo>
                    <a:pt x="100" y="721"/>
                  </a:lnTo>
                  <a:lnTo>
                    <a:pt x="106" y="745"/>
                  </a:lnTo>
                  <a:lnTo>
                    <a:pt x="114" y="770"/>
                  </a:lnTo>
                  <a:lnTo>
                    <a:pt x="121" y="794"/>
                  </a:lnTo>
                  <a:lnTo>
                    <a:pt x="128" y="819"/>
                  </a:lnTo>
                  <a:lnTo>
                    <a:pt x="145" y="868"/>
                  </a:lnTo>
                  <a:lnTo>
                    <a:pt x="163" y="915"/>
                  </a:lnTo>
                  <a:lnTo>
                    <a:pt x="183" y="961"/>
                  </a:lnTo>
                  <a:lnTo>
                    <a:pt x="203" y="1006"/>
                  </a:lnTo>
                  <a:lnTo>
                    <a:pt x="224" y="1049"/>
                  </a:lnTo>
                  <a:lnTo>
                    <a:pt x="243" y="1089"/>
                  </a:lnTo>
                  <a:lnTo>
                    <a:pt x="262" y="1125"/>
                  </a:lnTo>
                  <a:lnTo>
                    <a:pt x="281" y="1159"/>
                  </a:lnTo>
                  <a:lnTo>
                    <a:pt x="297" y="1189"/>
                  </a:lnTo>
                  <a:lnTo>
                    <a:pt x="312" y="1214"/>
                  </a:lnTo>
                  <a:lnTo>
                    <a:pt x="333" y="1249"/>
                  </a:lnTo>
                  <a:lnTo>
                    <a:pt x="341" y="1262"/>
                  </a:lnTo>
                  <a:lnTo>
                    <a:pt x="681" y="1501"/>
                  </a:lnTo>
                  <a:lnTo>
                    <a:pt x="684" y="1509"/>
                  </a:lnTo>
                  <a:lnTo>
                    <a:pt x="690" y="1528"/>
                  </a:lnTo>
                  <a:lnTo>
                    <a:pt x="700" y="1559"/>
                  </a:lnTo>
                  <a:lnTo>
                    <a:pt x="713" y="1597"/>
                  </a:lnTo>
                  <a:lnTo>
                    <a:pt x="728" y="1645"/>
                  </a:lnTo>
                  <a:lnTo>
                    <a:pt x="745" y="1698"/>
                  </a:lnTo>
                  <a:lnTo>
                    <a:pt x="763" y="1756"/>
                  </a:lnTo>
                  <a:lnTo>
                    <a:pt x="782" y="1817"/>
                  </a:lnTo>
                  <a:lnTo>
                    <a:pt x="800" y="1880"/>
                  </a:lnTo>
                  <a:lnTo>
                    <a:pt x="819" y="1942"/>
                  </a:lnTo>
                  <a:lnTo>
                    <a:pt x="835" y="2003"/>
                  </a:lnTo>
                  <a:lnTo>
                    <a:pt x="850" y="2060"/>
                  </a:lnTo>
                  <a:lnTo>
                    <a:pt x="864" y="2112"/>
                  </a:lnTo>
                  <a:lnTo>
                    <a:pt x="873" y="2158"/>
                  </a:lnTo>
                  <a:lnTo>
                    <a:pt x="877" y="2177"/>
                  </a:lnTo>
                  <a:lnTo>
                    <a:pt x="880" y="2196"/>
                  </a:lnTo>
                  <a:lnTo>
                    <a:pt x="881" y="2211"/>
                  </a:lnTo>
                  <a:lnTo>
                    <a:pt x="882" y="2223"/>
                  </a:lnTo>
                  <a:close/>
                </a:path>
              </a:pathLst>
            </a:custGeom>
            <a:solidFill>
              <a:srgbClr val="009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128"/>
            <p:cNvSpPr>
              <a:spLocks/>
            </p:cNvSpPr>
            <p:nvPr/>
          </p:nvSpPr>
          <p:spPr bwMode="auto">
            <a:xfrm>
              <a:off x="2698750" y="4492626"/>
              <a:ext cx="49213" cy="320675"/>
            </a:xfrm>
            <a:custGeom>
              <a:avLst/>
              <a:gdLst>
                <a:gd name="T0" fmla="*/ 401 w 464"/>
                <a:gd name="T1" fmla="*/ 3026 h 3032"/>
                <a:gd name="T2" fmla="*/ 407 w 464"/>
                <a:gd name="T3" fmla="*/ 3031 h 3032"/>
                <a:gd name="T4" fmla="*/ 415 w 464"/>
                <a:gd name="T5" fmla="*/ 3032 h 3032"/>
                <a:gd name="T6" fmla="*/ 421 w 464"/>
                <a:gd name="T7" fmla="*/ 3031 h 3032"/>
                <a:gd name="T8" fmla="*/ 428 w 464"/>
                <a:gd name="T9" fmla="*/ 3026 h 3032"/>
                <a:gd name="T10" fmla="*/ 434 w 464"/>
                <a:gd name="T11" fmla="*/ 3017 h 3032"/>
                <a:gd name="T12" fmla="*/ 441 w 464"/>
                <a:gd name="T13" fmla="*/ 3002 h 3032"/>
                <a:gd name="T14" fmla="*/ 447 w 464"/>
                <a:gd name="T15" fmla="*/ 2980 h 3032"/>
                <a:gd name="T16" fmla="*/ 452 w 464"/>
                <a:gd name="T17" fmla="*/ 2951 h 3032"/>
                <a:gd name="T18" fmla="*/ 457 w 464"/>
                <a:gd name="T19" fmla="*/ 2912 h 3032"/>
                <a:gd name="T20" fmla="*/ 462 w 464"/>
                <a:gd name="T21" fmla="*/ 2837 h 3032"/>
                <a:gd name="T22" fmla="*/ 462 w 464"/>
                <a:gd name="T23" fmla="*/ 2695 h 3032"/>
                <a:gd name="T24" fmla="*/ 440 w 464"/>
                <a:gd name="T25" fmla="*/ 2264 h 3032"/>
                <a:gd name="T26" fmla="*/ 412 w 464"/>
                <a:gd name="T27" fmla="*/ 2285 h 3032"/>
                <a:gd name="T28" fmla="*/ 398 w 464"/>
                <a:gd name="T29" fmla="*/ 2294 h 3032"/>
                <a:gd name="T30" fmla="*/ 383 w 464"/>
                <a:gd name="T31" fmla="*/ 2299 h 3032"/>
                <a:gd name="T32" fmla="*/ 367 w 464"/>
                <a:gd name="T33" fmla="*/ 2302 h 3032"/>
                <a:gd name="T34" fmla="*/ 350 w 464"/>
                <a:gd name="T35" fmla="*/ 2302 h 3032"/>
                <a:gd name="T36" fmla="*/ 333 w 464"/>
                <a:gd name="T37" fmla="*/ 2297 h 3032"/>
                <a:gd name="T38" fmla="*/ 317 w 464"/>
                <a:gd name="T39" fmla="*/ 2284 h 3032"/>
                <a:gd name="T40" fmla="*/ 301 w 464"/>
                <a:gd name="T41" fmla="*/ 2266 h 3032"/>
                <a:gd name="T42" fmla="*/ 288 w 464"/>
                <a:gd name="T43" fmla="*/ 2238 h 3032"/>
                <a:gd name="T44" fmla="*/ 276 w 464"/>
                <a:gd name="T45" fmla="*/ 2202 h 3032"/>
                <a:gd name="T46" fmla="*/ 268 w 464"/>
                <a:gd name="T47" fmla="*/ 2155 h 3032"/>
                <a:gd name="T48" fmla="*/ 262 w 464"/>
                <a:gd name="T49" fmla="*/ 2096 h 3032"/>
                <a:gd name="T50" fmla="*/ 260 w 464"/>
                <a:gd name="T51" fmla="*/ 2023 h 3032"/>
                <a:gd name="T52" fmla="*/ 255 w 464"/>
                <a:gd name="T53" fmla="*/ 1835 h 3032"/>
                <a:gd name="T54" fmla="*/ 241 w 464"/>
                <a:gd name="T55" fmla="*/ 1598 h 3032"/>
                <a:gd name="T56" fmla="*/ 222 w 464"/>
                <a:gd name="T57" fmla="*/ 1339 h 3032"/>
                <a:gd name="T58" fmla="*/ 200 w 464"/>
                <a:gd name="T59" fmla="*/ 1075 h 3032"/>
                <a:gd name="T60" fmla="*/ 177 w 464"/>
                <a:gd name="T61" fmla="*/ 831 h 3032"/>
                <a:gd name="T62" fmla="*/ 159 w 464"/>
                <a:gd name="T63" fmla="*/ 629 h 3032"/>
                <a:gd name="T64" fmla="*/ 145 w 464"/>
                <a:gd name="T65" fmla="*/ 492 h 3032"/>
                <a:gd name="T66" fmla="*/ 139 w 464"/>
                <a:gd name="T67" fmla="*/ 442 h 3032"/>
                <a:gd name="T68" fmla="*/ 0 w 464"/>
                <a:gd name="T69" fmla="*/ 1002 h 3032"/>
                <a:gd name="T70" fmla="*/ 9 w 464"/>
                <a:gd name="T71" fmla="*/ 1083 h 3032"/>
                <a:gd name="T72" fmla="*/ 37 w 464"/>
                <a:gd name="T73" fmla="*/ 1296 h 3032"/>
                <a:gd name="T74" fmla="*/ 78 w 464"/>
                <a:gd name="T75" fmla="*/ 1599 h 3032"/>
                <a:gd name="T76" fmla="*/ 132 w 464"/>
                <a:gd name="T77" fmla="*/ 1953 h 3032"/>
                <a:gd name="T78" fmla="*/ 162 w 464"/>
                <a:gd name="T79" fmla="*/ 2136 h 3032"/>
                <a:gd name="T80" fmla="*/ 194 w 464"/>
                <a:gd name="T81" fmla="*/ 2315 h 3032"/>
                <a:gd name="T82" fmla="*/ 227 w 464"/>
                <a:gd name="T83" fmla="*/ 2485 h 3032"/>
                <a:gd name="T84" fmla="*/ 262 w 464"/>
                <a:gd name="T85" fmla="*/ 2641 h 3032"/>
                <a:gd name="T86" fmla="*/ 296 w 464"/>
                <a:gd name="T87" fmla="*/ 2779 h 3032"/>
                <a:gd name="T88" fmla="*/ 331 w 464"/>
                <a:gd name="T89" fmla="*/ 2892 h 3032"/>
                <a:gd name="T90" fmla="*/ 366 w 464"/>
                <a:gd name="T91" fmla="*/ 2976 h 3032"/>
                <a:gd name="T92" fmla="*/ 400 w 464"/>
                <a:gd name="T93" fmla="*/ 3025 h 3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4" h="3032">
                  <a:moveTo>
                    <a:pt x="400" y="3025"/>
                  </a:moveTo>
                  <a:lnTo>
                    <a:pt x="401" y="3026"/>
                  </a:lnTo>
                  <a:lnTo>
                    <a:pt x="403" y="3028"/>
                  </a:lnTo>
                  <a:lnTo>
                    <a:pt x="407" y="3031"/>
                  </a:lnTo>
                  <a:lnTo>
                    <a:pt x="413" y="3032"/>
                  </a:lnTo>
                  <a:lnTo>
                    <a:pt x="415" y="3032"/>
                  </a:lnTo>
                  <a:lnTo>
                    <a:pt x="418" y="3032"/>
                  </a:lnTo>
                  <a:lnTo>
                    <a:pt x="421" y="3031"/>
                  </a:lnTo>
                  <a:lnTo>
                    <a:pt x="425" y="3029"/>
                  </a:lnTo>
                  <a:lnTo>
                    <a:pt x="428" y="3026"/>
                  </a:lnTo>
                  <a:lnTo>
                    <a:pt x="431" y="3022"/>
                  </a:lnTo>
                  <a:lnTo>
                    <a:pt x="434" y="3017"/>
                  </a:lnTo>
                  <a:lnTo>
                    <a:pt x="438" y="3010"/>
                  </a:lnTo>
                  <a:lnTo>
                    <a:pt x="441" y="3002"/>
                  </a:lnTo>
                  <a:lnTo>
                    <a:pt x="444" y="2992"/>
                  </a:lnTo>
                  <a:lnTo>
                    <a:pt x="447" y="2980"/>
                  </a:lnTo>
                  <a:lnTo>
                    <a:pt x="450" y="2966"/>
                  </a:lnTo>
                  <a:lnTo>
                    <a:pt x="452" y="2951"/>
                  </a:lnTo>
                  <a:lnTo>
                    <a:pt x="455" y="2933"/>
                  </a:lnTo>
                  <a:lnTo>
                    <a:pt x="457" y="2912"/>
                  </a:lnTo>
                  <a:lnTo>
                    <a:pt x="459" y="2890"/>
                  </a:lnTo>
                  <a:lnTo>
                    <a:pt x="462" y="2837"/>
                  </a:lnTo>
                  <a:lnTo>
                    <a:pt x="464" y="2772"/>
                  </a:lnTo>
                  <a:lnTo>
                    <a:pt x="462" y="2695"/>
                  </a:lnTo>
                  <a:lnTo>
                    <a:pt x="460" y="2604"/>
                  </a:lnTo>
                  <a:lnTo>
                    <a:pt x="440" y="2264"/>
                  </a:lnTo>
                  <a:lnTo>
                    <a:pt x="432" y="2271"/>
                  </a:lnTo>
                  <a:lnTo>
                    <a:pt x="412" y="2285"/>
                  </a:lnTo>
                  <a:lnTo>
                    <a:pt x="405" y="2289"/>
                  </a:lnTo>
                  <a:lnTo>
                    <a:pt x="398" y="2294"/>
                  </a:lnTo>
                  <a:lnTo>
                    <a:pt x="391" y="2297"/>
                  </a:lnTo>
                  <a:lnTo>
                    <a:pt x="383" y="2299"/>
                  </a:lnTo>
                  <a:lnTo>
                    <a:pt x="375" y="2301"/>
                  </a:lnTo>
                  <a:lnTo>
                    <a:pt x="367" y="2302"/>
                  </a:lnTo>
                  <a:lnTo>
                    <a:pt x="359" y="2303"/>
                  </a:lnTo>
                  <a:lnTo>
                    <a:pt x="350" y="2302"/>
                  </a:lnTo>
                  <a:lnTo>
                    <a:pt x="341" y="2300"/>
                  </a:lnTo>
                  <a:lnTo>
                    <a:pt x="333" y="2297"/>
                  </a:lnTo>
                  <a:lnTo>
                    <a:pt x="325" y="2291"/>
                  </a:lnTo>
                  <a:lnTo>
                    <a:pt x="317" y="2284"/>
                  </a:lnTo>
                  <a:lnTo>
                    <a:pt x="309" y="2276"/>
                  </a:lnTo>
                  <a:lnTo>
                    <a:pt x="301" y="2266"/>
                  </a:lnTo>
                  <a:lnTo>
                    <a:pt x="294" y="2254"/>
                  </a:lnTo>
                  <a:lnTo>
                    <a:pt x="288" y="2238"/>
                  </a:lnTo>
                  <a:lnTo>
                    <a:pt x="282" y="2221"/>
                  </a:lnTo>
                  <a:lnTo>
                    <a:pt x="276" y="2202"/>
                  </a:lnTo>
                  <a:lnTo>
                    <a:pt x="272" y="2179"/>
                  </a:lnTo>
                  <a:lnTo>
                    <a:pt x="268" y="2155"/>
                  </a:lnTo>
                  <a:lnTo>
                    <a:pt x="264" y="2126"/>
                  </a:lnTo>
                  <a:lnTo>
                    <a:pt x="262" y="2096"/>
                  </a:lnTo>
                  <a:lnTo>
                    <a:pt x="261" y="2061"/>
                  </a:lnTo>
                  <a:lnTo>
                    <a:pt x="260" y="2023"/>
                  </a:lnTo>
                  <a:lnTo>
                    <a:pt x="259" y="1937"/>
                  </a:lnTo>
                  <a:lnTo>
                    <a:pt x="255" y="1835"/>
                  </a:lnTo>
                  <a:lnTo>
                    <a:pt x="248" y="1722"/>
                  </a:lnTo>
                  <a:lnTo>
                    <a:pt x="241" y="1598"/>
                  </a:lnTo>
                  <a:lnTo>
                    <a:pt x="232" y="1470"/>
                  </a:lnTo>
                  <a:lnTo>
                    <a:pt x="222" y="1339"/>
                  </a:lnTo>
                  <a:lnTo>
                    <a:pt x="211" y="1205"/>
                  </a:lnTo>
                  <a:lnTo>
                    <a:pt x="200" y="1075"/>
                  </a:lnTo>
                  <a:lnTo>
                    <a:pt x="188" y="949"/>
                  </a:lnTo>
                  <a:lnTo>
                    <a:pt x="177" y="831"/>
                  </a:lnTo>
                  <a:lnTo>
                    <a:pt x="167" y="724"/>
                  </a:lnTo>
                  <a:lnTo>
                    <a:pt x="159" y="629"/>
                  </a:lnTo>
                  <a:lnTo>
                    <a:pt x="151" y="552"/>
                  </a:lnTo>
                  <a:lnTo>
                    <a:pt x="145" y="492"/>
                  </a:lnTo>
                  <a:lnTo>
                    <a:pt x="140" y="455"/>
                  </a:lnTo>
                  <a:lnTo>
                    <a:pt x="139" y="442"/>
                  </a:lnTo>
                  <a:lnTo>
                    <a:pt x="40" y="0"/>
                  </a:lnTo>
                  <a:lnTo>
                    <a:pt x="0" y="1002"/>
                  </a:lnTo>
                  <a:lnTo>
                    <a:pt x="2" y="1023"/>
                  </a:lnTo>
                  <a:lnTo>
                    <a:pt x="9" y="1083"/>
                  </a:lnTo>
                  <a:lnTo>
                    <a:pt x="21" y="1176"/>
                  </a:lnTo>
                  <a:lnTo>
                    <a:pt x="37" y="1296"/>
                  </a:lnTo>
                  <a:lnTo>
                    <a:pt x="56" y="1439"/>
                  </a:lnTo>
                  <a:lnTo>
                    <a:pt x="78" y="1599"/>
                  </a:lnTo>
                  <a:lnTo>
                    <a:pt x="104" y="1773"/>
                  </a:lnTo>
                  <a:lnTo>
                    <a:pt x="132" y="1953"/>
                  </a:lnTo>
                  <a:lnTo>
                    <a:pt x="147" y="2045"/>
                  </a:lnTo>
                  <a:lnTo>
                    <a:pt x="162" y="2136"/>
                  </a:lnTo>
                  <a:lnTo>
                    <a:pt x="178" y="2226"/>
                  </a:lnTo>
                  <a:lnTo>
                    <a:pt x="194" y="2315"/>
                  </a:lnTo>
                  <a:lnTo>
                    <a:pt x="211" y="2402"/>
                  </a:lnTo>
                  <a:lnTo>
                    <a:pt x="227" y="2485"/>
                  </a:lnTo>
                  <a:lnTo>
                    <a:pt x="244" y="2566"/>
                  </a:lnTo>
                  <a:lnTo>
                    <a:pt x="262" y="2641"/>
                  </a:lnTo>
                  <a:lnTo>
                    <a:pt x="279" y="2712"/>
                  </a:lnTo>
                  <a:lnTo>
                    <a:pt x="296" y="2779"/>
                  </a:lnTo>
                  <a:lnTo>
                    <a:pt x="314" y="2839"/>
                  </a:lnTo>
                  <a:lnTo>
                    <a:pt x="331" y="2892"/>
                  </a:lnTo>
                  <a:lnTo>
                    <a:pt x="348" y="2938"/>
                  </a:lnTo>
                  <a:lnTo>
                    <a:pt x="366" y="2976"/>
                  </a:lnTo>
                  <a:lnTo>
                    <a:pt x="383" y="3005"/>
                  </a:lnTo>
                  <a:lnTo>
                    <a:pt x="400" y="3025"/>
                  </a:lnTo>
                  <a:close/>
                </a:path>
              </a:pathLst>
            </a:custGeom>
            <a:solidFill>
              <a:srgbClr val="007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129"/>
            <p:cNvSpPr>
              <a:spLocks/>
            </p:cNvSpPr>
            <p:nvPr/>
          </p:nvSpPr>
          <p:spPr bwMode="auto">
            <a:xfrm>
              <a:off x="2647950" y="4657726"/>
              <a:ext cx="31750" cy="95250"/>
            </a:xfrm>
            <a:custGeom>
              <a:avLst/>
              <a:gdLst>
                <a:gd name="T0" fmla="*/ 300 w 300"/>
                <a:gd name="T1" fmla="*/ 541 h 901"/>
                <a:gd name="T2" fmla="*/ 261 w 300"/>
                <a:gd name="T3" fmla="*/ 901 h 901"/>
                <a:gd name="T4" fmla="*/ 0 w 300"/>
                <a:gd name="T5" fmla="*/ 421 h 901"/>
                <a:gd name="T6" fmla="*/ 20 w 300"/>
                <a:gd name="T7" fmla="*/ 0 h 901"/>
                <a:gd name="T8" fmla="*/ 300 w 300"/>
                <a:gd name="T9" fmla="*/ 541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" h="901">
                  <a:moveTo>
                    <a:pt x="300" y="541"/>
                  </a:moveTo>
                  <a:lnTo>
                    <a:pt x="261" y="901"/>
                  </a:lnTo>
                  <a:lnTo>
                    <a:pt x="0" y="421"/>
                  </a:lnTo>
                  <a:lnTo>
                    <a:pt x="20" y="0"/>
                  </a:lnTo>
                  <a:lnTo>
                    <a:pt x="300" y="541"/>
                  </a:lnTo>
                  <a:close/>
                </a:path>
              </a:pathLst>
            </a:custGeom>
            <a:solidFill>
              <a:srgbClr val="009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130"/>
            <p:cNvSpPr>
              <a:spLocks/>
            </p:cNvSpPr>
            <p:nvPr/>
          </p:nvSpPr>
          <p:spPr bwMode="auto">
            <a:xfrm>
              <a:off x="2603500" y="4365626"/>
              <a:ext cx="52388" cy="244475"/>
            </a:xfrm>
            <a:custGeom>
              <a:avLst/>
              <a:gdLst>
                <a:gd name="T0" fmla="*/ 501 w 501"/>
                <a:gd name="T1" fmla="*/ 1322 h 2324"/>
                <a:gd name="T2" fmla="*/ 401 w 501"/>
                <a:gd name="T3" fmla="*/ 2203 h 2324"/>
                <a:gd name="T4" fmla="*/ 0 w 501"/>
                <a:gd name="T5" fmla="*/ 2324 h 2324"/>
                <a:gd name="T6" fmla="*/ 401 w 501"/>
                <a:gd name="T7" fmla="*/ 0 h 2324"/>
                <a:gd name="T8" fmla="*/ 398 w 501"/>
                <a:gd name="T9" fmla="*/ 17 h 2324"/>
                <a:gd name="T10" fmla="*/ 390 w 501"/>
                <a:gd name="T11" fmla="*/ 65 h 2324"/>
                <a:gd name="T12" fmla="*/ 378 w 501"/>
                <a:gd name="T13" fmla="*/ 138 h 2324"/>
                <a:gd name="T14" fmla="*/ 362 w 501"/>
                <a:gd name="T15" fmla="*/ 234 h 2324"/>
                <a:gd name="T16" fmla="*/ 344 w 501"/>
                <a:gd name="T17" fmla="*/ 348 h 2324"/>
                <a:gd name="T18" fmla="*/ 325 w 501"/>
                <a:gd name="T19" fmla="*/ 475 h 2324"/>
                <a:gd name="T20" fmla="*/ 305 w 501"/>
                <a:gd name="T21" fmla="*/ 609 h 2324"/>
                <a:gd name="T22" fmla="*/ 285 w 501"/>
                <a:gd name="T23" fmla="*/ 749 h 2324"/>
                <a:gd name="T24" fmla="*/ 268 w 501"/>
                <a:gd name="T25" fmla="*/ 888 h 2324"/>
                <a:gd name="T26" fmla="*/ 253 w 501"/>
                <a:gd name="T27" fmla="*/ 1022 h 2324"/>
                <a:gd name="T28" fmla="*/ 246 w 501"/>
                <a:gd name="T29" fmla="*/ 1086 h 2324"/>
                <a:gd name="T30" fmla="*/ 239 w 501"/>
                <a:gd name="T31" fmla="*/ 1147 h 2324"/>
                <a:gd name="T32" fmla="*/ 235 w 501"/>
                <a:gd name="T33" fmla="*/ 1205 h 2324"/>
                <a:gd name="T34" fmla="*/ 232 w 501"/>
                <a:gd name="T35" fmla="*/ 1260 h 2324"/>
                <a:gd name="T36" fmla="*/ 229 w 501"/>
                <a:gd name="T37" fmla="*/ 1308 h 2324"/>
                <a:gd name="T38" fmla="*/ 229 w 501"/>
                <a:gd name="T39" fmla="*/ 1353 h 2324"/>
                <a:gd name="T40" fmla="*/ 229 w 501"/>
                <a:gd name="T41" fmla="*/ 1392 h 2324"/>
                <a:gd name="T42" fmla="*/ 232 w 501"/>
                <a:gd name="T43" fmla="*/ 1425 h 2324"/>
                <a:gd name="T44" fmla="*/ 236 w 501"/>
                <a:gd name="T45" fmla="*/ 1450 h 2324"/>
                <a:gd name="T46" fmla="*/ 243 w 501"/>
                <a:gd name="T47" fmla="*/ 1468 h 2324"/>
                <a:gd name="T48" fmla="*/ 251 w 501"/>
                <a:gd name="T49" fmla="*/ 1480 h 2324"/>
                <a:gd name="T50" fmla="*/ 261 w 501"/>
                <a:gd name="T51" fmla="*/ 1482 h 2324"/>
                <a:gd name="T52" fmla="*/ 272 w 501"/>
                <a:gd name="T53" fmla="*/ 1480 h 2324"/>
                <a:gd name="T54" fmla="*/ 283 w 501"/>
                <a:gd name="T55" fmla="*/ 1478 h 2324"/>
                <a:gd name="T56" fmla="*/ 294 w 501"/>
                <a:gd name="T57" fmla="*/ 1474 h 2324"/>
                <a:gd name="T58" fmla="*/ 306 w 501"/>
                <a:gd name="T59" fmla="*/ 1469 h 2324"/>
                <a:gd name="T60" fmla="*/ 327 w 501"/>
                <a:gd name="T61" fmla="*/ 1460 h 2324"/>
                <a:gd name="T62" fmla="*/ 348 w 501"/>
                <a:gd name="T63" fmla="*/ 1449 h 2324"/>
                <a:gd name="T64" fmla="*/ 370 w 501"/>
                <a:gd name="T65" fmla="*/ 1436 h 2324"/>
                <a:gd name="T66" fmla="*/ 389 w 501"/>
                <a:gd name="T67" fmla="*/ 1423 h 2324"/>
                <a:gd name="T68" fmla="*/ 409 w 501"/>
                <a:gd name="T69" fmla="*/ 1408 h 2324"/>
                <a:gd name="T70" fmla="*/ 426 w 501"/>
                <a:gd name="T71" fmla="*/ 1394 h 2324"/>
                <a:gd name="T72" fmla="*/ 457 w 501"/>
                <a:gd name="T73" fmla="*/ 1368 h 2324"/>
                <a:gd name="T74" fmla="*/ 480 w 501"/>
                <a:gd name="T75" fmla="*/ 1344 h 2324"/>
                <a:gd name="T76" fmla="*/ 495 w 501"/>
                <a:gd name="T77" fmla="*/ 1328 h 2324"/>
                <a:gd name="T78" fmla="*/ 501 w 501"/>
                <a:gd name="T79" fmla="*/ 1322 h 2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01" h="2324">
                  <a:moveTo>
                    <a:pt x="501" y="1322"/>
                  </a:moveTo>
                  <a:lnTo>
                    <a:pt x="401" y="2203"/>
                  </a:lnTo>
                  <a:lnTo>
                    <a:pt x="0" y="2324"/>
                  </a:lnTo>
                  <a:lnTo>
                    <a:pt x="401" y="0"/>
                  </a:lnTo>
                  <a:lnTo>
                    <a:pt x="398" y="17"/>
                  </a:lnTo>
                  <a:lnTo>
                    <a:pt x="390" y="65"/>
                  </a:lnTo>
                  <a:lnTo>
                    <a:pt x="378" y="138"/>
                  </a:lnTo>
                  <a:lnTo>
                    <a:pt x="362" y="234"/>
                  </a:lnTo>
                  <a:lnTo>
                    <a:pt x="344" y="348"/>
                  </a:lnTo>
                  <a:lnTo>
                    <a:pt x="325" y="475"/>
                  </a:lnTo>
                  <a:lnTo>
                    <a:pt x="305" y="609"/>
                  </a:lnTo>
                  <a:lnTo>
                    <a:pt x="285" y="749"/>
                  </a:lnTo>
                  <a:lnTo>
                    <a:pt x="268" y="888"/>
                  </a:lnTo>
                  <a:lnTo>
                    <a:pt x="253" y="1022"/>
                  </a:lnTo>
                  <a:lnTo>
                    <a:pt x="246" y="1086"/>
                  </a:lnTo>
                  <a:lnTo>
                    <a:pt x="239" y="1147"/>
                  </a:lnTo>
                  <a:lnTo>
                    <a:pt x="235" y="1205"/>
                  </a:lnTo>
                  <a:lnTo>
                    <a:pt x="232" y="1260"/>
                  </a:lnTo>
                  <a:lnTo>
                    <a:pt x="229" y="1308"/>
                  </a:lnTo>
                  <a:lnTo>
                    <a:pt x="229" y="1353"/>
                  </a:lnTo>
                  <a:lnTo>
                    <a:pt x="229" y="1392"/>
                  </a:lnTo>
                  <a:lnTo>
                    <a:pt x="232" y="1425"/>
                  </a:lnTo>
                  <a:lnTo>
                    <a:pt x="236" y="1450"/>
                  </a:lnTo>
                  <a:lnTo>
                    <a:pt x="243" y="1468"/>
                  </a:lnTo>
                  <a:lnTo>
                    <a:pt x="251" y="1480"/>
                  </a:lnTo>
                  <a:lnTo>
                    <a:pt x="261" y="1482"/>
                  </a:lnTo>
                  <a:lnTo>
                    <a:pt x="272" y="1480"/>
                  </a:lnTo>
                  <a:lnTo>
                    <a:pt x="283" y="1478"/>
                  </a:lnTo>
                  <a:lnTo>
                    <a:pt x="294" y="1474"/>
                  </a:lnTo>
                  <a:lnTo>
                    <a:pt x="306" y="1469"/>
                  </a:lnTo>
                  <a:lnTo>
                    <a:pt x="327" y="1460"/>
                  </a:lnTo>
                  <a:lnTo>
                    <a:pt x="348" y="1449"/>
                  </a:lnTo>
                  <a:lnTo>
                    <a:pt x="370" y="1436"/>
                  </a:lnTo>
                  <a:lnTo>
                    <a:pt x="389" y="1423"/>
                  </a:lnTo>
                  <a:lnTo>
                    <a:pt x="409" y="1408"/>
                  </a:lnTo>
                  <a:lnTo>
                    <a:pt x="426" y="1394"/>
                  </a:lnTo>
                  <a:lnTo>
                    <a:pt x="457" y="1368"/>
                  </a:lnTo>
                  <a:lnTo>
                    <a:pt x="480" y="1344"/>
                  </a:lnTo>
                  <a:lnTo>
                    <a:pt x="495" y="1328"/>
                  </a:lnTo>
                  <a:lnTo>
                    <a:pt x="501" y="1322"/>
                  </a:lnTo>
                  <a:close/>
                </a:path>
              </a:pathLst>
            </a:custGeom>
            <a:solidFill>
              <a:srgbClr val="009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131"/>
            <p:cNvSpPr>
              <a:spLocks/>
            </p:cNvSpPr>
            <p:nvPr/>
          </p:nvSpPr>
          <p:spPr bwMode="auto">
            <a:xfrm>
              <a:off x="2540000" y="4513263"/>
              <a:ext cx="73025" cy="169863"/>
            </a:xfrm>
            <a:custGeom>
              <a:avLst/>
              <a:gdLst>
                <a:gd name="T0" fmla="*/ 701 w 701"/>
                <a:gd name="T1" fmla="*/ 0 h 1602"/>
                <a:gd name="T2" fmla="*/ 160 w 701"/>
                <a:gd name="T3" fmla="*/ 1602 h 1602"/>
                <a:gd name="T4" fmla="*/ 0 w 701"/>
                <a:gd name="T5" fmla="*/ 1582 h 1602"/>
                <a:gd name="T6" fmla="*/ 20 w 701"/>
                <a:gd name="T7" fmla="*/ 1021 h 1602"/>
                <a:gd name="T8" fmla="*/ 30 w 701"/>
                <a:gd name="T9" fmla="*/ 1005 h 1602"/>
                <a:gd name="T10" fmla="*/ 59 w 701"/>
                <a:gd name="T11" fmla="*/ 962 h 1602"/>
                <a:gd name="T12" fmla="*/ 79 w 701"/>
                <a:gd name="T13" fmla="*/ 935 h 1602"/>
                <a:gd name="T14" fmla="*/ 102 w 701"/>
                <a:gd name="T15" fmla="*/ 903 h 1602"/>
                <a:gd name="T16" fmla="*/ 127 w 701"/>
                <a:gd name="T17" fmla="*/ 870 h 1602"/>
                <a:gd name="T18" fmla="*/ 155 w 701"/>
                <a:gd name="T19" fmla="*/ 836 h 1602"/>
                <a:gd name="T20" fmla="*/ 183 w 701"/>
                <a:gd name="T21" fmla="*/ 803 h 1602"/>
                <a:gd name="T22" fmla="*/ 213 w 701"/>
                <a:gd name="T23" fmla="*/ 771 h 1602"/>
                <a:gd name="T24" fmla="*/ 228 w 701"/>
                <a:gd name="T25" fmla="*/ 756 h 1602"/>
                <a:gd name="T26" fmla="*/ 243 w 701"/>
                <a:gd name="T27" fmla="*/ 742 h 1602"/>
                <a:gd name="T28" fmla="*/ 259 w 701"/>
                <a:gd name="T29" fmla="*/ 729 h 1602"/>
                <a:gd name="T30" fmla="*/ 273 w 701"/>
                <a:gd name="T31" fmla="*/ 718 h 1602"/>
                <a:gd name="T32" fmla="*/ 287 w 701"/>
                <a:gd name="T33" fmla="*/ 706 h 1602"/>
                <a:gd name="T34" fmla="*/ 302 w 701"/>
                <a:gd name="T35" fmla="*/ 697 h 1602"/>
                <a:gd name="T36" fmla="*/ 317 w 701"/>
                <a:gd name="T37" fmla="*/ 690 h 1602"/>
                <a:gd name="T38" fmla="*/ 330 w 701"/>
                <a:gd name="T39" fmla="*/ 684 h 1602"/>
                <a:gd name="T40" fmla="*/ 343 w 701"/>
                <a:gd name="T41" fmla="*/ 680 h 1602"/>
                <a:gd name="T42" fmla="*/ 356 w 701"/>
                <a:gd name="T43" fmla="*/ 678 h 1602"/>
                <a:gd name="T44" fmla="*/ 369 w 701"/>
                <a:gd name="T45" fmla="*/ 678 h 1602"/>
                <a:gd name="T46" fmla="*/ 380 w 701"/>
                <a:gd name="T47" fmla="*/ 681 h 1602"/>
                <a:gd name="T48" fmla="*/ 390 w 701"/>
                <a:gd name="T49" fmla="*/ 685 h 1602"/>
                <a:gd name="T50" fmla="*/ 398 w 701"/>
                <a:gd name="T51" fmla="*/ 691 h 1602"/>
                <a:gd name="T52" fmla="*/ 405 w 701"/>
                <a:gd name="T53" fmla="*/ 697 h 1602"/>
                <a:gd name="T54" fmla="*/ 410 w 701"/>
                <a:gd name="T55" fmla="*/ 705 h 1602"/>
                <a:gd name="T56" fmla="*/ 413 w 701"/>
                <a:gd name="T57" fmla="*/ 714 h 1602"/>
                <a:gd name="T58" fmla="*/ 416 w 701"/>
                <a:gd name="T59" fmla="*/ 724 h 1602"/>
                <a:gd name="T60" fmla="*/ 416 w 701"/>
                <a:gd name="T61" fmla="*/ 734 h 1602"/>
                <a:gd name="T62" fmla="*/ 416 w 701"/>
                <a:gd name="T63" fmla="*/ 745 h 1602"/>
                <a:gd name="T64" fmla="*/ 413 w 701"/>
                <a:gd name="T65" fmla="*/ 756 h 1602"/>
                <a:gd name="T66" fmla="*/ 410 w 701"/>
                <a:gd name="T67" fmla="*/ 769 h 1602"/>
                <a:gd name="T68" fmla="*/ 406 w 701"/>
                <a:gd name="T69" fmla="*/ 781 h 1602"/>
                <a:gd name="T70" fmla="*/ 401 w 701"/>
                <a:gd name="T71" fmla="*/ 794 h 1602"/>
                <a:gd name="T72" fmla="*/ 389 w 701"/>
                <a:gd name="T73" fmla="*/ 820 h 1602"/>
                <a:gd name="T74" fmla="*/ 375 w 701"/>
                <a:gd name="T75" fmla="*/ 846 h 1602"/>
                <a:gd name="T76" fmla="*/ 359 w 701"/>
                <a:gd name="T77" fmla="*/ 873 h 1602"/>
                <a:gd name="T78" fmla="*/ 343 w 701"/>
                <a:gd name="T79" fmla="*/ 897 h 1602"/>
                <a:gd name="T80" fmla="*/ 327 w 701"/>
                <a:gd name="T81" fmla="*/ 919 h 1602"/>
                <a:gd name="T82" fmla="*/ 313 w 701"/>
                <a:gd name="T83" fmla="*/ 940 h 1602"/>
                <a:gd name="T84" fmla="*/ 289 w 701"/>
                <a:gd name="T85" fmla="*/ 970 h 1602"/>
                <a:gd name="T86" fmla="*/ 280 w 701"/>
                <a:gd name="T87" fmla="*/ 982 h 1602"/>
                <a:gd name="T88" fmla="*/ 701 w 701"/>
                <a:gd name="T89" fmla="*/ 0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01" h="1602">
                  <a:moveTo>
                    <a:pt x="701" y="0"/>
                  </a:moveTo>
                  <a:lnTo>
                    <a:pt x="160" y="1602"/>
                  </a:lnTo>
                  <a:lnTo>
                    <a:pt x="0" y="1582"/>
                  </a:lnTo>
                  <a:lnTo>
                    <a:pt x="20" y="1021"/>
                  </a:lnTo>
                  <a:lnTo>
                    <a:pt x="30" y="1005"/>
                  </a:lnTo>
                  <a:lnTo>
                    <a:pt x="59" y="962"/>
                  </a:lnTo>
                  <a:lnTo>
                    <a:pt x="79" y="935"/>
                  </a:lnTo>
                  <a:lnTo>
                    <a:pt x="102" y="903"/>
                  </a:lnTo>
                  <a:lnTo>
                    <a:pt x="127" y="870"/>
                  </a:lnTo>
                  <a:lnTo>
                    <a:pt x="155" y="836"/>
                  </a:lnTo>
                  <a:lnTo>
                    <a:pt x="183" y="803"/>
                  </a:lnTo>
                  <a:lnTo>
                    <a:pt x="213" y="771"/>
                  </a:lnTo>
                  <a:lnTo>
                    <a:pt x="228" y="756"/>
                  </a:lnTo>
                  <a:lnTo>
                    <a:pt x="243" y="742"/>
                  </a:lnTo>
                  <a:lnTo>
                    <a:pt x="259" y="729"/>
                  </a:lnTo>
                  <a:lnTo>
                    <a:pt x="273" y="718"/>
                  </a:lnTo>
                  <a:lnTo>
                    <a:pt x="287" y="706"/>
                  </a:lnTo>
                  <a:lnTo>
                    <a:pt x="302" y="697"/>
                  </a:lnTo>
                  <a:lnTo>
                    <a:pt x="317" y="690"/>
                  </a:lnTo>
                  <a:lnTo>
                    <a:pt x="330" y="684"/>
                  </a:lnTo>
                  <a:lnTo>
                    <a:pt x="343" y="680"/>
                  </a:lnTo>
                  <a:lnTo>
                    <a:pt x="356" y="678"/>
                  </a:lnTo>
                  <a:lnTo>
                    <a:pt x="369" y="678"/>
                  </a:lnTo>
                  <a:lnTo>
                    <a:pt x="380" y="681"/>
                  </a:lnTo>
                  <a:lnTo>
                    <a:pt x="390" y="685"/>
                  </a:lnTo>
                  <a:lnTo>
                    <a:pt x="398" y="691"/>
                  </a:lnTo>
                  <a:lnTo>
                    <a:pt x="405" y="697"/>
                  </a:lnTo>
                  <a:lnTo>
                    <a:pt x="410" y="705"/>
                  </a:lnTo>
                  <a:lnTo>
                    <a:pt x="413" y="714"/>
                  </a:lnTo>
                  <a:lnTo>
                    <a:pt x="416" y="724"/>
                  </a:lnTo>
                  <a:lnTo>
                    <a:pt x="416" y="734"/>
                  </a:lnTo>
                  <a:lnTo>
                    <a:pt x="416" y="745"/>
                  </a:lnTo>
                  <a:lnTo>
                    <a:pt x="413" y="756"/>
                  </a:lnTo>
                  <a:lnTo>
                    <a:pt x="410" y="769"/>
                  </a:lnTo>
                  <a:lnTo>
                    <a:pt x="406" y="781"/>
                  </a:lnTo>
                  <a:lnTo>
                    <a:pt x="401" y="794"/>
                  </a:lnTo>
                  <a:lnTo>
                    <a:pt x="389" y="820"/>
                  </a:lnTo>
                  <a:lnTo>
                    <a:pt x="375" y="846"/>
                  </a:lnTo>
                  <a:lnTo>
                    <a:pt x="359" y="873"/>
                  </a:lnTo>
                  <a:lnTo>
                    <a:pt x="343" y="897"/>
                  </a:lnTo>
                  <a:lnTo>
                    <a:pt x="327" y="919"/>
                  </a:lnTo>
                  <a:lnTo>
                    <a:pt x="313" y="940"/>
                  </a:lnTo>
                  <a:lnTo>
                    <a:pt x="289" y="970"/>
                  </a:lnTo>
                  <a:lnTo>
                    <a:pt x="280" y="982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rgbClr val="009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132"/>
            <p:cNvSpPr>
              <a:spLocks/>
            </p:cNvSpPr>
            <p:nvPr/>
          </p:nvSpPr>
          <p:spPr bwMode="auto">
            <a:xfrm>
              <a:off x="2613025" y="4640263"/>
              <a:ext cx="38100" cy="252413"/>
            </a:xfrm>
            <a:custGeom>
              <a:avLst/>
              <a:gdLst>
                <a:gd name="T0" fmla="*/ 0 w 361"/>
                <a:gd name="T1" fmla="*/ 1361 h 2384"/>
                <a:gd name="T2" fmla="*/ 0 w 361"/>
                <a:gd name="T3" fmla="*/ 0 h 2384"/>
                <a:gd name="T4" fmla="*/ 200 w 361"/>
                <a:gd name="T5" fmla="*/ 1162 h 2384"/>
                <a:gd name="T6" fmla="*/ 361 w 361"/>
                <a:gd name="T7" fmla="*/ 2384 h 2384"/>
                <a:gd name="T8" fmla="*/ 0 w 361"/>
                <a:gd name="T9" fmla="*/ 1361 h 2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1" h="2384">
                  <a:moveTo>
                    <a:pt x="0" y="1361"/>
                  </a:moveTo>
                  <a:lnTo>
                    <a:pt x="0" y="0"/>
                  </a:lnTo>
                  <a:lnTo>
                    <a:pt x="200" y="1162"/>
                  </a:lnTo>
                  <a:lnTo>
                    <a:pt x="361" y="2384"/>
                  </a:lnTo>
                  <a:lnTo>
                    <a:pt x="0" y="1361"/>
                  </a:lnTo>
                  <a:close/>
                </a:path>
              </a:pathLst>
            </a:custGeom>
            <a:solidFill>
              <a:srgbClr val="009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133"/>
            <p:cNvSpPr>
              <a:spLocks/>
            </p:cNvSpPr>
            <p:nvPr/>
          </p:nvSpPr>
          <p:spPr bwMode="auto">
            <a:xfrm>
              <a:off x="2540000" y="4627563"/>
              <a:ext cx="46038" cy="138113"/>
            </a:xfrm>
            <a:custGeom>
              <a:avLst/>
              <a:gdLst>
                <a:gd name="T0" fmla="*/ 440 w 440"/>
                <a:gd name="T1" fmla="*/ 460 h 1301"/>
                <a:gd name="T2" fmla="*/ 360 w 440"/>
                <a:gd name="T3" fmla="*/ 0 h 1301"/>
                <a:gd name="T4" fmla="*/ 160 w 440"/>
                <a:gd name="T5" fmla="*/ 520 h 1301"/>
                <a:gd name="T6" fmla="*/ 0 w 440"/>
                <a:gd name="T7" fmla="*/ 500 h 1301"/>
                <a:gd name="T8" fmla="*/ 2 w 440"/>
                <a:gd name="T9" fmla="*/ 507 h 1301"/>
                <a:gd name="T10" fmla="*/ 8 w 440"/>
                <a:gd name="T11" fmla="*/ 525 h 1301"/>
                <a:gd name="T12" fmla="*/ 17 w 440"/>
                <a:gd name="T13" fmla="*/ 555 h 1301"/>
                <a:gd name="T14" fmla="*/ 29 w 440"/>
                <a:gd name="T15" fmla="*/ 595 h 1301"/>
                <a:gd name="T16" fmla="*/ 43 w 440"/>
                <a:gd name="T17" fmla="*/ 642 h 1301"/>
                <a:gd name="T18" fmla="*/ 57 w 440"/>
                <a:gd name="T19" fmla="*/ 696 h 1301"/>
                <a:gd name="T20" fmla="*/ 71 w 440"/>
                <a:gd name="T21" fmla="*/ 755 h 1301"/>
                <a:gd name="T22" fmla="*/ 84 w 440"/>
                <a:gd name="T23" fmla="*/ 818 h 1301"/>
                <a:gd name="T24" fmla="*/ 91 w 440"/>
                <a:gd name="T25" fmla="*/ 851 h 1301"/>
                <a:gd name="T26" fmla="*/ 97 w 440"/>
                <a:gd name="T27" fmla="*/ 884 h 1301"/>
                <a:gd name="T28" fmla="*/ 103 w 440"/>
                <a:gd name="T29" fmla="*/ 918 h 1301"/>
                <a:gd name="T30" fmla="*/ 107 w 440"/>
                <a:gd name="T31" fmla="*/ 951 h 1301"/>
                <a:gd name="T32" fmla="*/ 111 w 440"/>
                <a:gd name="T33" fmla="*/ 985 h 1301"/>
                <a:gd name="T34" fmla="*/ 114 w 440"/>
                <a:gd name="T35" fmla="*/ 1018 h 1301"/>
                <a:gd name="T36" fmla="*/ 117 w 440"/>
                <a:gd name="T37" fmla="*/ 1051 h 1301"/>
                <a:gd name="T38" fmla="*/ 118 w 440"/>
                <a:gd name="T39" fmla="*/ 1083 h 1301"/>
                <a:gd name="T40" fmla="*/ 118 w 440"/>
                <a:gd name="T41" fmla="*/ 1114 h 1301"/>
                <a:gd name="T42" fmla="*/ 117 w 440"/>
                <a:gd name="T43" fmla="*/ 1145 h 1301"/>
                <a:gd name="T44" fmla="*/ 115 w 440"/>
                <a:gd name="T45" fmla="*/ 1176 h 1301"/>
                <a:gd name="T46" fmla="*/ 111 w 440"/>
                <a:gd name="T47" fmla="*/ 1203 h 1301"/>
                <a:gd name="T48" fmla="*/ 106 w 440"/>
                <a:gd name="T49" fmla="*/ 1231 h 1301"/>
                <a:gd name="T50" fmla="*/ 99 w 440"/>
                <a:gd name="T51" fmla="*/ 1256 h 1301"/>
                <a:gd name="T52" fmla="*/ 90 w 440"/>
                <a:gd name="T53" fmla="*/ 1280 h 1301"/>
                <a:gd name="T54" fmla="*/ 79 w 440"/>
                <a:gd name="T55" fmla="*/ 1301 h 1301"/>
                <a:gd name="T56" fmla="*/ 440 w 440"/>
                <a:gd name="T57" fmla="*/ 460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0" h="1301">
                  <a:moveTo>
                    <a:pt x="440" y="460"/>
                  </a:moveTo>
                  <a:lnTo>
                    <a:pt x="360" y="0"/>
                  </a:lnTo>
                  <a:lnTo>
                    <a:pt x="160" y="520"/>
                  </a:lnTo>
                  <a:lnTo>
                    <a:pt x="0" y="500"/>
                  </a:lnTo>
                  <a:lnTo>
                    <a:pt x="2" y="507"/>
                  </a:lnTo>
                  <a:lnTo>
                    <a:pt x="8" y="525"/>
                  </a:lnTo>
                  <a:lnTo>
                    <a:pt x="17" y="555"/>
                  </a:lnTo>
                  <a:lnTo>
                    <a:pt x="29" y="595"/>
                  </a:lnTo>
                  <a:lnTo>
                    <a:pt x="43" y="642"/>
                  </a:lnTo>
                  <a:lnTo>
                    <a:pt x="57" y="696"/>
                  </a:lnTo>
                  <a:lnTo>
                    <a:pt x="71" y="755"/>
                  </a:lnTo>
                  <a:lnTo>
                    <a:pt x="84" y="818"/>
                  </a:lnTo>
                  <a:lnTo>
                    <a:pt x="91" y="851"/>
                  </a:lnTo>
                  <a:lnTo>
                    <a:pt x="97" y="884"/>
                  </a:lnTo>
                  <a:lnTo>
                    <a:pt x="103" y="918"/>
                  </a:lnTo>
                  <a:lnTo>
                    <a:pt x="107" y="951"/>
                  </a:lnTo>
                  <a:lnTo>
                    <a:pt x="111" y="985"/>
                  </a:lnTo>
                  <a:lnTo>
                    <a:pt x="114" y="1018"/>
                  </a:lnTo>
                  <a:lnTo>
                    <a:pt x="117" y="1051"/>
                  </a:lnTo>
                  <a:lnTo>
                    <a:pt x="118" y="1083"/>
                  </a:lnTo>
                  <a:lnTo>
                    <a:pt x="118" y="1114"/>
                  </a:lnTo>
                  <a:lnTo>
                    <a:pt x="117" y="1145"/>
                  </a:lnTo>
                  <a:lnTo>
                    <a:pt x="115" y="1176"/>
                  </a:lnTo>
                  <a:lnTo>
                    <a:pt x="111" y="1203"/>
                  </a:lnTo>
                  <a:lnTo>
                    <a:pt x="106" y="1231"/>
                  </a:lnTo>
                  <a:lnTo>
                    <a:pt x="99" y="1256"/>
                  </a:lnTo>
                  <a:lnTo>
                    <a:pt x="90" y="1280"/>
                  </a:lnTo>
                  <a:lnTo>
                    <a:pt x="79" y="1301"/>
                  </a:lnTo>
                  <a:lnTo>
                    <a:pt x="440" y="460"/>
                  </a:lnTo>
                  <a:close/>
                </a:path>
              </a:pathLst>
            </a:custGeom>
            <a:solidFill>
              <a:srgbClr val="009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134"/>
            <p:cNvSpPr>
              <a:spLocks/>
            </p:cNvSpPr>
            <p:nvPr/>
          </p:nvSpPr>
          <p:spPr bwMode="auto">
            <a:xfrm>
              <a:off x="2435225" y="4686301"/>
              <a:ext cx="66675" cy="122238"/>
            </a:xfrm>
            <a:custGeom>
              <a:avLst/>
              <a:gdLst>
                <a:gd name="T0" fmla="*/ 361 w 621"/>
                <a:gd name="T1" fmla="*/ 0 h 1142"/>
                <a:gd name="T2" fmla="*/ 366 w 621"/>
                <a:gd name="T3" fmla="*/ 9 h 1142"/>
                <a:gd name="T4" fmla="*/ 382 w 621"/>
                <a:gd name="T5" fmla="*/ 34 h 1142"/>
                <a:gd name="T6" fmla="*/ 393 w 621"/>
                <a:gd name="T7" fmla="*/ 50 h 1142"/>
                <a:gd name="T8" fmla="*/ 406 w 621"/>
                <a:gd name="T9" fmla="*/ 67 h 1142"/>
                <a:gd name="T10" fmla="*/ 421 w 621"/>
                <a:gd name="T11" fmla="*/ 85 h 1142"/>
                <a:gd name="T12" fmla="*/ 439 w 621"/>
                <a:gd name="T13" fmla="*/ 103 h 1142"/>
                <a:gd name="T14" fmla="*/ 448 w 621"/>
                <a:gd name="T15" fmla="*/ 112 h 1142"/>
                <a:gd name="T16" fmla="*/ 457 w 621"/>
                <a:gd name="T17" fmla="*/ 120 h 1142"/>
                <a:gd name="T18" fmla="*/ 467 w 621"/>
                <a:gd name="T19" fmla="*/ 128 h 1142"/>
                <a:gd name="T20" fmla="*/ 477 w 621"/>
                <a:gd name="T21" fmla="*/ 137 h 1142"/>
                <a:gd name="T22" fmla="*/ 487 w 621"/>
                <a:gd name="T23" fmla="*/ 144 h 1142"/>
                <a:gd name="T24" fmla="*/ 499 w 621"/>
                <a:gd name="T25" fmla="*/ 150 h 1142"/>
                <a:gd name="T26" fmla="*/ 510 w 621"/>
                <a:gd name="T27" fmla="*/ 156 h 1142"/>
                <a:gd name="T28" fmla="*/ 521 w 621"/>
                <a:gd name="T29" fmla="*/ 161 h 1142"/>
                <a:gd name="T30" fmla="*/ 533 w 621"/>
                <a:gd name="T31" fmla="*/ 165 h 1142"/>
                <a:gd name="T32" fmla="*/ 545 w 621"/>
                <a:gd name="T33" fmla="*/ 168 h 1142"/>
                <a:gd name="T34" fmla="*/ 557 w 621"/>
                <a:gd name="T35" fmla="*/ 170 h 1142"/>
                <a:gd name="T36" fmla="*/ 570 w 621"/>
                <a:gd name="T37" fmla="*/ 171 h 1142"/>
                <a:gd name="T38" fmla="*/ 582 w 621"/>
                <a:gd name="T39" fmla="*/ 170 h 1142"/>
                <a:gd name="T40" fmla="*/ 596 w 621"/>
                <a:gd name="T41" fmla="*/ 169 h 1142"/>
                <a:gd name="T42" fmla="*/ 608 w 621"/>
                <a:gd name="T43" fmla="*/ 165 h 1142"/>
                <a:gd name="T44" fmla="*/ 621 w 621"/>
                <a:gd name="T45" fmla="*/ 161 h 1142"/>
                <a:gd name="T46" fmla="*/ 361 w 621"/>
                <a:gd name="T47" fmla="*/ 962 h 1142"/>
                <a:gd name="T48" fmla="*/ 0 w 621"/>
                <a:gd name="T49" fmla="*/ 1142 h 1142"/>
                <a:gd name="T50" fmla="*/ 361 w 621"/>
                <a:gd name="T51" fmla="*/ 0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1" h="1142">
                  <a:moveTo>
                    <a:pt x="361" y="0"/>
                  </a:moveTo>
                  <a:lnTo>
                    <a:pt x="366" y="9"/>
                  </a:lnTo>
                  <a:lnTo>
                    <a:pt x="382" y="34"/>
                  </a:lnTo>
                  <a:lnTo>
                    <a:pt x="393" y="50"/>
                  </a:lnTo>
                  <a:lnTo>
                    <a:pt x="406" y="67"/>
                  </a:lnTo>
                  <a:lnTo>
                    <a:pt x="421" y="85"/>
                  </a:lnTo>
                  <a:lnTo>
                    <a:pt x="439" y="103"/>
                  </a:lnTo>
                  <a:lnTo>
                    <a:pt x="448" y="112"/>
                  </a:lnTo>
                  <a:lnTo>
                    <a:pt x="457" y="120"/>
                  </a:lnTo>
                  <a:lnTo>
                    <a:pt x="467" y="128"/>
                  </a:lnTo>
                  <a:lnTo>
                    <a:pt x="477" y="137"/>
                  </a:lnTo>
                  <a:lnTo>
                    <a:pt x="487" y="144"/>
                  </a:lnTo>
                  <a:lnTo>
                    <a:pt x="499" y="150"/>
                  </a:lnTo>
                  <a:lnTo>
                    <a:pt x="510" y="156"/>
                  </a:lnTo>
                  <a:lnTo>
                    <a:pt x="521" y="161"/>
                  </a:lnTo>
                  <a:lnTo>
                    <a:pt x="533" y="165"/>
                  </a:lnTo>
                  <a:lnTo>
                    <a:pt x="545" y="168"/>
                  </a:lnTo>
                  <a:lnTo>
                    <a:pt x="557" y="170"/>
                  </a:lnTo>
                  <a:lnTo>
                    <a:pt x="570" y="171"/>
                  </a:lnTo>
                  <a:lnTo>
                    <a:pt x="582" y="170"/>
                  </a:lnTo>
                  <a:lnTo>
                    <a:pt x="596" y="169"/>
                  </a:lnTo>
                  <a:lnTo>
                    <a:pt x="608" y="165"/>
                  </a:lnTo>
                  <a:lnTo>
                    <a:pt x="621" y="161"/>
                  </a:lnTo>
                  <a:lnTo>
                    <a:pt x="361" y="962"/>
                  </a:lnTo>
                  <a:lnTo>
                    <a:pt x="0" y="1142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007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135"/>
            <p:cNvSpPr>
              <a:spLocks/>
            </p:cNvSpPr>
            <p:nvPr/>
          </p:nvSpPr>
          <p:spPr bwMode="auto">
            <a:xfrm>
              <a:off x="2593975" y="4714876"/>
              <a:ext cx="22225" cy="96838"/>
            </a:xfrm>
            <a:custGeom>
              <a:avLst/>
              <a:gdLst>
                <a:gd name="T0" fmla="*/ 200 w 200"/>
                <a:gd name="T1" fmla="*/ 239 h 921"/>
                <a:gd name="T2" fmla="*/ 40 w 200"/>
                <a:gd name="T3" fmla="*/ 0 h 921"/>
                <a:gd name="T4" fmla="*/ 0 w 200"/>
                <a:gd name="T5" fmla="*/ 641 h 921"/>
                <a:gd name="T6" fmla="*/ 181 w 200"/>
                <a:gd name="T7" fmla="*/ 921 h 921"/>
                <a:gd name="T8" fmla="*/ 200 w 200"/>
                <a:gd name="T9" fmla="*/ 239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921">
                  <a:moveTo>
                    <a:pt x="200" y="239"/>
                  </a:moveTo>
                  <a:lnTo>
                    <a:pt x="40" y="0"/>
                  </a:lnTo>
                  <a:lnTo>
                    <a:pt x="0" y="641"/>
                  </a:lnTo>
                  <a:lnTo>
                    <a:pt x="181" y="921"/>
                  </a:lnTo>
                  <a:lnTo>
                    <a:pt x="200" y="239"/>
                  </a:lnTo>
                  <a:close/>
                </a:path>
              </a:pathLst>
            </a:custGeom>
            <a:solidFill>
              <a:srgbClr val="007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 136"/>
            <p:cNvSpPr>
              <a:spLocks/>
            </p:cNvSpPr>
            <p:nvPr/>
          </p:nvSpPr>
          <p:spPr bwMode="auto">
            <a:xfrm>
              <a:off x="2452688" y="4186238"/>
              <a:ext cx="100013" cy="36513"/>
            </a:xfrm>
            <a:custGeom>
              <a:avLst/>
              <a:gdLst>
                <a:gd name="T0" fmla="*/ 220 w 942"/>
                <a:gd name="T1" fmla="*/ 321 h 341"/>
                <a:gd name="T2" fmla="*/ 942 w 942"/>
                <a:gd name="T3" fmla="*/ 341 h 341"/>
                <a:gd name="T4" fmla="*/ 581 w 942"/>
                <a:gd name="T5" fmla="*/ 0 h 341"/>
                <a:gd name="T6" fmla="*/ 0 w 942"/>
                <a:gd name="T7" fmla="*/ 21 h 341"/>
                <a:gd name="T8" fmla="*/ 220 w 942"/>
                <a:gd name="T9" fmla="*/ 32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2" h="341">
                  <a:moveTo>
                    <a:pt x="220" y="321"/>
                  </a:moveTo>
                  <a:lnTo>
                    <a:pt x="942" y="341"/>
                  </a:lnTo>
                  <a:lnTo>
                    <a:pt x="581" y="0"/>
                  </a:lnTo>
                  <a:lnTo>
                    <a:pt x="0" y="21"/>
                  </a:lnTo>
                  <a:lnTo>
                    <a:pt x="220" y="321"/>
                  </a:lnTo>
                  <a:close/>
                </a:path>
              </a:pathLst>
            </a:custGeom>
            <a:solidFill>
              <a:srgbClr val="007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 141"/>
            <p:cNvSpPr>
              <a:spLocks/>
            </p:cNvSpPr>
            <p:nvPr/>
          </p:nvSpPr>
          <p:spPr bwMode="auto">
            <a:xfrm>
              <a:off x="2508250" y="4994276"/>
              <a:ext cx="117475" cy="55563"/>
            </a:xfrm>
            <a:custGeom>
              <a:avLst/>
              <a:gdLst>
                <a:gd name="T0" fmla="*/ 1102 w 1102"/>
                <a:gd name="T1" fmla="*/ 513 h 513"/>
                <a:gd name="T2" fmla="*/ 1094 w 1102"/>
                <a:gd name="T3" fmla="*/ 511 h 513"/>
                <a:gd name="T4" fmla="*/ 1068 w 1102"/>
                <a:gd name="T5" fmla="*/ 506 h 513"/>
                <a:gd name="T6" fmla="*/ 1029 w 1102"/>
                <a:gd name="T7" fmla="*/ 496 h 513"/>
                <a:gd name="T8" fmla="*/ 975 w 1102"/>
                <a:gd name="T9" fmla="*/ 483 h 513"/>
                <a:gd name="T10" fmla="*/ 907 w 1102"/>
                <a:gd name="T11" fmla="*/ 464 h 513"/>
                <a:gd name="T12" fmla="*/ 830 w 1102"/>
                <a:gd name="T13" fmla="*/ 441 h 513"/>
                <a:gd name="T14" fmla="*/ 787 w 1102"/>
                <a:gd name="T15" fmla="*/ 428 h 513"/>
                <a:gd name="T16" fmla="*/ 742 w 1102"/>
                <a:gd name="T17" fmla="*/ 413 h 513"/>
                <a:gd name="T18" fmla="*/ 695 w 1102"/>
                <a:gd name="T19" fmla="*/ 397 h 513"/>
                <a:gd name="T20" fmla="*/ 646 w 1102"/>
                <a:gd name="T21" fmla="*/ 381 h 513"/>
                <a:gd name="T22" fmla="*/ 621 w 1102"/>
                <a:gd name="T23" fmla="*/ 371 h 513"/>
                <a:gd name="T24" fmla="*/ 595 w 1102"/>
                <a:gd name="T25" fmla="*/ 360 h 513"/>
                <a:gd name="T26" fmla="*/ 569 w 1102"/>
                <a:gd name="T27" fmla="*/ 349 h 513"/>
                <a:gd name="T28" fmla="*/ 542 w 1102"/>
                <a:gd name="T29" fmla="*/ 337 h 513"/>
                <a:gd name="T30" fmla="*/ 488 w 1102"/>
                <a:gd name="T31" fmla="*/ 311 h 513"/>
                <a:gd name="T32" fmla="*/ 433 w 1102"/>
                <a:gd name="T33" fmla="*/ 281 h 513"/>
                <a:gd name="T34" fmla="*/ 378 w 1102"/>
                <a:gd name="T35" fmla="*/ 250 h 513"/>
                <a:gd name="T36" fmla="*/ 325 w 1102"/>
                <a:gd name="T37" fmla="*/ 219 h 513"/>
                <a:gd name="T38" fmla="*/ 273 w 1102"/>
                <a:gd name="T39" fmla="*/ 186 h 513"/>
                <a:gd name="T40" fmla="*/ 224 w 1102"/>
                <a:gd name="T41" fmla="*/ 155 h 513"/>
                <a:gd name="T42" fmla="*/ 135 w 1102"/>
                <a:gd name="T43" fmla="*/ 96 h 513"/>
                <a:gd name="T44" fmla="*/ 65 w 1102"/>
                <a:gd name="T45" fmla="*/ 47 h 513"/>
                <a:gd name="T46" fmla="*/ 18 w 1102"/>
                <a:gd name="T47" fmla="*/ 13 h 513"/>
                <a:gd name="T48" fmla="*/ 0 w 1102"/>
                <a:gd name="T49" fmla="*/ 0 h 513"/>
                <a:gd name="T50" fmla="*/ 21 w 1102"/>
                <a:gd name="T51" fmla="*/ 13 h 513"/>
                <a:gd name="T52" fmla="*/ 75 w 1102"/>
                <a:gd name="T53" fmla="*/ 46 h 513"/>
                <a:gd name="T54" fmla="*/ 112 w 1102"/>
                <a:gd name="T55" fmla="*/ 67 h 513"/>
                <a:gd name="T56" fmla="*/ 156 w 1102"/>
                <a:gd name="T57" fmla="*/ 91 h 513"/>
                <a:gd name="T58" fmla="*/ 203 w 1102"/>
                <a:gd name="T59" fmla="*/ 118 h 513"/>
                <a:gd name="T60" fmla="*/ 255 w 1102"/>
                <a:gd name="T61" fmla="*/ 145 h 513"/>
                <a:gd name="T62" fmla="*/ 308 w 1102"/>
                <a:gd name="T63" fmla="*/ 173 h 513"/>
                <a:gd name="T64" fmla="*/ 363 w 1102"/>
                <a:gd name="T65" fmla="*/ 199 h 513"/>
                <a:gd name="T66" fmla="*/ 418 w 1102"/>
                <a:gd name="T67" fmla="*/ 226 h 513"/>
                <a:gd name="T68" fmla="*/ 473 w 1102"/>
                <a:gd name="T69" fmla="*/ 248 h 513"/>
                <a:gd name="T70" fmla="*/ 500 w 1102"/>
                <a:gd name="T71" fmla="*/ 260 h 513"/>
                <a:gd name="T72" fmla="*/ 526 w 1102"/>
                <a:gd name="T73" fmla="*/ 269 h 513"/>
                <a:gd name="T74" fmla="*/ 552 w 1102"/>
                <a:gd name="T75" fmla="*/ 278 h 513"/>
                <a:gd name="T76" fmla="*/ 577 w 1102"/>
                <a:gd name="T77" fmla="*/ 286 h 513"/>
                <a:gd name="T78" fmla="*/ 601 w 1102"/>
                <a:gd name="T79" fmla="*/ 292 h 513"/>
                <a:gd name="T80" fmla="*/ 624 w 1102"/>
                <a:gd name="T81" fmla="*/ 297 h 513"/>
                <a:gd name="T82" fmla="*/ 645 w 1102"/>
                <a:gd name="T83" fmla="*/ 301 h 513"/>
                <a:gd name="T84" fmla="*/ 666 w 1102"/>
                <a:gd name="T85" fmla="*/ 304 h 513"/>
                <a:gd name="T86" fmla="*/ 685 w 1102"/>
                <a:gd name="T87" fmla="*/ 306 h 513"/>
                <a:gd name="T88" fmla="*/ 704 w 1102"/>
                <a:gd name="T89" fmla="*/ 310 h 513"/>
                <a:gd name="T90" fmla="*/ 725 w 1102"/>
                <a:gd name="T91" fmla="*/ 314 h 513"/>
                <a:gd name="T92" fmla="*/ 744 w 1102"/>
                <a:gd name="T93" fmla="*/ 319 h 513"/>
                <a:gd name="T94" fmla="*/ 764 w 1102"/>
                <a:gd name="T95" fmla="*/ 325 h 513"/>
                <a:gd name="T96" fmla="*/ 783 w 1102"/>
                <a:gd name="T97" fmla="*/ 331 h 513"/>
                <a:gd name="T98" fmla="*/ 802 w 1102"/>
                <a:gd name="T99" fmla="*/ 337 h 513"/>
                <a:gd name="T100" fmla="*/ 822 w 1102"/>
                <a:gd name="T101" fmla="*/ 345 h 513"/>
                <a:gd name="T102" fmla="*/ 859 w 1102"/>
                <a:gd name="T103" fmla="*/ 362 h 513"/>
                <a:gd name="T104" fmla="*/ 895 w 1102"/>
                <a:gd name="T105" fmla="*/ 379 h 513"/>
                <a:gd name="T106" fmla="*/ 930 w 1102"/>
                <a:gd name="T107" fmla="*/ 397 h 513"/>
                <a:gd name="T108" fmla="*/ 962 w 1102"/>
                <a:gd name="T109" fmla="*/ 416 h 513"/>
                <a:gd name="T110" fmla="*/ 992 w 1102"/>
                <a:gd name="T111" fmla="*/ 435 h 513"/>
                <a:gd name="T112" fmla="*/ 1019 w 1102"/>
                <a:gd name="T113" fmla="*/ 452 h 513"/>
                <a:gd name="T114" fmla="*/ 1043 w 1102"/>
                <a:gd name="T115" fmla="*/ 469 h 513"/>
                <a:gd name="T116" fmla="*/ 1063 w 1102"/>
                <a:gd name="T117" fmla="*/ 483 h 513"/>
                <a:gd name="T118" fmla="*/ 1092 w 1102"/>
                <a:gd name="T119" fmla="*/ 505 h 513"/>
                <a:gd name="T120" fmla="*/ 1102 w 1102"/>
                <a:gd name="T121" fmla="*/ 513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02" h="513">
                  <a:moveTo>
                    <a:pt x="1102" y="513"/>
                  </a:moveTo>
                  <a:lnTo>
                    <a:pt x="1094" y="511"/>
                  </a:lnTo>
                  <a:lnTo>
                    <a:pt x="1068" y="506"/>
                  </a:lnTo>
                  <a:lnTo>
                    <a:pt x="1029" y="496"/>
                  </a:lnTo>
                  <a:lnTo>
                    <a:pt x="975" y="483"/>
                  </a:lnTo>
                  <a:lnTo>
                    <a:pt x="907" y="464"/>
                  </a:lnTo>
                  <a:lnTo>
                    <a:pt x="830" y="441"/>
                  </a:lnTo>
                  <a:lnTo>
                    <a:pt x="787" y="428"/>
                  </a:lnTo>
                  <a:lnTo>
                    <a:pt x="742" y="413"/>
                  </a:lnTo>
                  <a:lnTo>
                    <a:pt x="695" y="397"/>
                  </a:lnTo>
                  <a:lnTo>
                    <a:pt x="646" y="381"/>
                  </a:lnTo>
                  <a:lnTo>
                    <a:pt x="621" y="371"/>
                  </a:lnTo>
                  <a:lnTo>
                    <a:pt x="595" y="360"/>
                  </a:lnTo>
                  <a:lnTo>
                    <a:pt x="569" y="349"/>
                  </a:lnTo>
                  <a:lnTo>
                    <a:pt x="542" y="337"/>
                  </a:lnTo>
                  <a:lnTo>
                    <a:pt x="488" y="311"/>
                  </a:lnTo>
                  <a:lnTo>
                    <a:pt x="433" y="281"/>
                  </a:lnTo>
                  <a:lnTo>
                    <a:pt x="378" y="250"/>
                  </a:lnTo>
                  <a:lnTo>
                    <a:pt x="325" y="219"/>
                  </a:lnTo>
                  <a:lnTo>
                    <a:pt x="273" y="186"/>
                  </a:lnTo>
                  <a:lnTo>
                    <a:pt x="224" y="155"/>
                  </a:lnTo>
                  <a:lnTo>
                    <a:pt x="135" y="96"/>
                  </a:lnTo>
                  <a:lnTo>
                    <a:pt x="65" y="47"/>
                  </a:lnTo>
                  <a:lnTo>
                    <a:pt x="18" y="13"/>
                  </a:lnTo>
                  <a:lnTo>
                    <a:pt x="0" y="0"/>
                  </a:lnTo>
                  <a:lnTo>
                    <a:pt x="21" y="13"/>
                  </a:lnTo>
                  <a:lnTo>
                    <a:pt x="75" y="46"/>
                  </a:lnTo>
                  <a:lnTo>
                    <a:pt x="112" y="67"/>
                  </a:lnTo>
                  <a:lnTo>
                    <a:pt x="156" y="91"/>
                  </a:lnTo>
                  <a:lnTo>
                    <a:pt x="203" y="118"/>
                  </a:lnTo>
                  <a:lnTo>
                    <a:pt x="255" y="145"/>
                  </a:lnTo>
                  <a:lnTo>
                    <a:pt x="308" y="173"/>
                  </a:lnTo>
                  <a:lnTo>
                    <a:pt x="363" y="199"/>
                  </a:lnTo>
                  <a:lnTo>
                    <a:pt x="418" y="226"/>
                  </a:lnTo>
                  <a:lnTo>
                    <a:pt x="473" y="248"/>
                  </a:lnTo>
                  <a:lnTo>
                    <a:pt x="500" y="260"/>
                  </a:lnTo>
                  <a:lnTo>
                    <a:pt x="526" y="269"/>
                  </a:lnTo>
                  <a:lnTo>
                    <a:pt x="552" y="278"/>
                  </a:lnTo>
                  <a:lnTo>
                    <a:pt x="577" y="286"/>
                  </a:lnTo>
                  <a:lnTo>
                    <a:pt x="601" y="292"/>
                  </a:lnTo>
                  <a:lnTo>
                    <a:pt x="624" y="297"/>
                  </a:lnTo>
                  <a:lnTo>
                    <a:pt x="645" y="301"/>
                  </a:lnTo>
                  <a:lnTo>
                    <a:pt x="666" y="304"/>
                  </a:lnTo>
                  <a:lnTo>
                    <a:pt x="685" y="306"/>
                  </a:lnTo>
                  <a:lnTo>
                    <a:pt x="704" y="310"/>
                  </a:lnTo>
                  <a:lnTo>
                    <a:pt x="725" y="314"/>
                  </a:lnTo>
                  <a:lnTo>
                    <a:pt x="744" y="319"/>
                  </a:lnTo>
                  <a:lnTo>
                    <a:pt x="764" y="325"/>
                  </a:lnTo>
                  <a:lnTo>
                    <a:pt x="783" y="331"/>
                  </a:lnTo>
                  <a:lnTo>
                    <a:pt x="802" y="337"/>
                  </a:lnTo>
                  <a:lnTo>
                    <a:pt x="822" y="345"/>
                  </a:lnTo>
                  <a:lnTo>
                    <a:pt x="859" y="362"/>
                  </a:lnTo>
                  <a:lnTo>
                    <a:pt x="895" y="379"/>
                  </a:lnTo>
                  <a:lnTo>
                    <a:pt x="930" y="397"/>
                  </a:lnTo>
                  <a:lnTo>
                    <a:pt x="962" y="416"/>
                  </a:lnTo>
                  <a:lnTo>
                    <a:pt x="992" y="435"/>
                  </a:lnTo>
                  <a:lnTo>
                    <a:pt x="1019" y="452"/>
                  </a:lnTo>
                  <a:lnTo>
                    <a:pt x="1043" y="469"/>
                  </a:lnTo>
                  <a:lnTo>
                    <a:pt x="1063" y="483"/>
                  </a:lnTo>
                  <a:lnTo>
                    <a:pt x="1092" y="505"/>
                  </a:lnTo>
                  <a:lnTo>
                    <a:pt x="1102" y="5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142"/>
            <p:cNvSpPr>
              <a:spLocks/>
            </p:cNvSpPr>
            <p:nvPr/>
          </p:nvSpPr>
          <p:spPr bwMode="auto">
            <a:xfrm>
              <a:off x="2355850" y="4895851"/>
              <a:ext cx="195263" cy="139700"/>
            </a:xfrm>
            <a:custGeom>
              <a:avLst/>
              <a:gdLst>
                <a:gd name="T0" fmla="*/ 1825 w 1844"/>
                <a:gd name="T1" fmla="*/ 1306 h 1312"/>
                <a:gd name="T2" fmla="*/ 1741 w 1844"/>
                <a:gd name="T3" fmla="*/ 1279 h 1312"/>
                <a:gd name="T4" fmla="*/ 1657 w 1844"/>
                <a:gd name="T5" fmla="*/ 1251 h 1312"/>
                <a:gd name="T6" fmla="*/ 1562 w 1844"/>
                <a:gd name="T7" fmla="*/ 1213 h 1312"/>
                <a:gd name="T8" fmla="*/ 1461 w 1844"/>
                <a:gd name="T9" fmla="*/ 1168 h 1312"/>
                <a:gd name="T10" fmla="*/ 1386 w 1844"/>
                <a:gd name="T11" fmla="*/ 1129 h 1312"/>
                <a:gd name="T12" fmla="*/ 1338 w 1844"/>
                <a:gd name="T13" fmla="*/ 1102 h 1312"/>
                <a:gd name="T14" fmla="*/ 1295 w 1844"/>
                <a:gd name="T15" fmla="*/ 1072 h 1312"/>
                <a:gd name="T16" fmla="*/ 1254 w 1844"/>
                <a:gd name="T17" fmla="*/ 1042 h 1312"/>
                <a:gd name="T18" fmla="*/ 1200 w 1844"/>
                <a:gd name="T19" fmla="*/ 995 h 1312"/>
                <a:gd name="T20" fmla="*/ 1128 w 1844"/>
                <a:gd name="T21" fmla="*/ 934 h 1312"/>
                <a:gd name="T22" fmla="*/ 1020 w 1844"/>
                <a:gd name="T23" fmla="*/ 846 h 1312"/>
                <a:gd name="T24" fmla="*/ 871 w 1844"/>
                <a:gd name="T25" fmla="*/ 732 h 1312"/>
                <a:gd name="T26" fmla="*/ 712 w 1844"/>
                <a:gd name="T27" fmla="*/ 614 h 1312"/>
                <a:gd name="T28" fmla="*/ 583 w 1844"/>
                <a:gd name="T29" fmla="*/ 517 h 1312"/>
                <a:gd name="T30" fmla="*/ 485 w 1844"/>
                <a:gd name="T31" fmla="*/ 437 h 1312"/>
                <a:gd name="T32" fmla="*/ 329 w 1844"/>
                <a:gd name="T33" fmla="*/ 302 h 1312"/>
                <a:gd name="T34" fmla="*/ 139 w 1844"/>
                <a:gd name="T35" fmla="*/ 130 h 1312"/>
                <a:gd name="T36" fmla="*/ 19 w 1844"/>
                <a:gd name="T37" fmla="*/ 17 h 1312"/>
                <a:gd name="T38" fmla="*/ 7 w 1844"/>
                <a:gd name="T39" fmla="*/ 3 h 1312"/>
                <a:gd name="T40" fmla="*/ 60 w 1844"/>
                <a:gd name="T41" fmla="*/ 28 h 1312"/>
                <a:gd name="T42" fmla="*/ 132 w 1844"/>
                <a:gd name="T43" fmla="*/ 64 h 1312"/>
                <a:gd name="T44" fmla="*/ 192 w 1844"/>
                <a:gd name="T45" fmla="*/ 100 h 1312"/>
                <a:gd name="T46" fmla="*/ 261 w 1844"/>
                <a:gd name="T47" fmla="*/ 144 h 1312"/>
                <a:gd name="T48" fmla="*/ 339 w 1844"/>
                <a:gd name="T49" fmla="*/ 198 h 1312"/>
                <a:gd name="T50" fmla="*/ 425 w 1844"/>
                <a:gd name="T51" fmla="*/ 261 h 1312"/>
                <a:gd name="T52" fmla="*/ 523 w 1844"/>
                <a:gd name="T53" fmla="*/ 327 h 1312"/>
                <a:gd name="T54" fmla="*/ 627 w 1844"/>
                <a:gd name="T55" fmla="*/ 393 h 1312"/>
                <a:gd name="T56" fmla="*/ 730 w 1844"/>
                <a:gd name="T57" fmla="*/ 454 h 1312"/>
                <a:gd name="T58" fmla="*/ 870 w 1844"/>
                <a:gd name="T59" fmla="*/ 533 h 1312"/>
                <a:gd name="T60" fmla="*/ 990 w 1844"/>
                <a:gd name="T61" fmla="*/ 599 h 1312"/>
                <a:gd name="T62" fmla="*/ 871 w 1844"/>
                <a:gd name="T63" fmla="*/ 344 h 1312"/>
                <a:gd name="T64" fmla="*/ 894 w 1844"/>
                <a:gd name="T65" fmla="*/ 367 h 1312"/>
                <a:gd name="T66" fmla="*/ 953 w 1844"/>
                <a:gd name="T67" fmla="*/ 431 h 1312"/>
                <a:gd name="T68" fmla="*/ 1035 w 1844"/>
                <a:gd name="T69" fmla="*/ 527 h 1312"/>
                <a:gd name="T70" fmla="*/ 1078 w 1844"/>
                <a:gd name="T71" fmla="*/ 584 h 1312"/>
                <a:gd name="T72" fmla="*/ 1121 w 1844"/>
                <a:gd name="T73" fmla="*/ 646 h 1312"/>
                <a:gd name="T74" fmla="*/ 1162 w 1844"/>
                <a:gd name="T75" fmla="*/ 702 h 1312"/>
                <a:gd name="T76" fmla="*/ 1200 w 1844"/>
                <a:gd name="T77" fmla="*/ 742 h 1312"/>
                <a:gd name="T78" fmla="*/ 1231 w 1844"/>
                <a:gd name="T79" fmla="*/ 770 h 1312"/>
                <a:gd name="T80" fmla="*/ 1259 w 1844"/>
                <a:gd name="T81" fmla="*/ 786 h 1312"/>
                <a:gd name="T82" fmla="*/ 1281 w 1844"/>
                <a:gd name="T83" fmla="*/ 795 h 1312"/>
                <a:gd name="T84" fmla="*/ 1298 w 1844"/>
                <a:gd name="T85" fmla="*/ 798 h 1312"/>
                <a:gd name="T86" fmla="*/ 1312 w 1844"/>
                <a:gd name="T87" fmla="*/ 798 h 1312"/>
                <a:gd name="T88" fmla="*/ 1330 w 1844"/>
                <a:gd name="T89" fmla="*/ 844 h 1312"/>
                <a:gd name="T90" fmla="*/ 1360 w 1844"/>
                <a:gd name="T91" fmla="*/ 896 h 1312"/>
                <a:gd name="T92" fmla="*/ 1380 w 1844"/>
                <a:gd name="T93" fmla="*/ 928 h 1312"/>
                <a:gd name="T94" fmla="*/ 1407 w 1844"/>
                <a:gd name="T95" fmla="*/ 962 h 1312"/>
                <a:gd name="T96" fmla="*/ 1438 w 1844"/>
                <a:gd name="T97" fmla="*/ 1000 h 1312"/>
                <a:gd name="T98" fmla="*/ 1475 w 1844"/>
                <a:gd name="T99" fmla="*/ 1041 h 1312"/>
                <a:gd name="T100" fmla="*/ 1518 w 1844"/>
                <a:gd name="T101" fmla="*/ 1084 h 1312"/>
                <a:gd name="T102" fmla="*/ 1568 w 1844"/>
                <a:gd name="T103" fmla="*/ 1127 h 1312"/>
                <a:gd name="T104" fmla="*/ 1625 w 1844"/>
                <a:gd name="T105" fmla="*/ 1172 h 1312"/>
                <a:gd name="T106" fmla="*/ 1690 w 1844"/>
                <a:gd name="T107" fmla="*/ 1218 h 1312"/>
                <a:gd name="T108" fmla="*/ 1762 w 1844"/>
                <a:gd name="T109" fmla="*/ 1265 h 1312"/>
                <a:gd name="T110" fmla="*/ 1844 w 1844"/>
                <a:gd name="T111" fmla="*/ 1312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44" h="1312">
                  <a:moveTo>
                    <a:pt x="1844" y="1312"/>
                  </a:moveTo>
                  <a:lnTo>
                    <a:pt x="1825" y="1306"/>
                  </a:lnTo>
                  <a:lnTo>
                    <a:pt x="1776" y="1290"/>
                  </a:lnTo>
                  <a:lnTo>
                    <a:pt x="1741" y="1279"/>
                  </a:lnTo>
                  <a:lnTo>
                    <a:pt x="1701" y="1266"/>
                  </a:lnTo>
                  <a:lnTo>
                    <a:pt x="1657" y="1251"/>
                  </a:lnTo>
                  <a:lnTo>
                    <a:pt x="1610" y="1233"/>
                  </a:lnTo>
                  <a:lnTo>
                    <a:pt x="1562" y="1213"/>
                  </a:lnTo>
                  <a:lnTo>
                    <a:pt x="1512" y="1192"/>
                  </a:lnTo>
                  <a:lnTo>
                    <a:pt x="1461" y="1168"/>
                  </a:lnTo>
                  <a:lnTo>
                    <a:pt x="1411" y="1143"/>
                  </a:lnTo>
                  <a:lnTo>
                    <a:pt x="1386" y="1129"/>
                  </a:lnTo>
                  <a:lnTo>
                    <a:pt x="1362" y="1116"/>
                  </a:lnTo>
                  <a:lnTo>
                    <a:pt x="1338" y="1102"/>
                  </a:lnTo>
                  <a:lnTo>
                    <a:pt x="1316" y="1088"/>
                  </a:lnTo>
                  <a:lnTo>
                    <a:pt x="1295" y="1072"/>
                  </a:lnTo>
                  <a:lnTo>
                    <a:pt x="1274" y="1058"/>
                  </a:lnTo>
                  <a:lnTo>
                    <a:pt x="1254" y="1042"/>
                  </a:lnTo>
                  <a:lnTo>
                    <a:pt x="1235" y="1027"/>
                  </a:lnTo>
                  <a:lnTo>
                    <a:pt x="1200" y="995"/>
                  </a:lnTo>
                  <a:lnTo>
                    <a:pt x="1164" y="963"/>
                  </a:lnTo>
                  <a:lnTo>
                    <a:pt x="1128" y="934"/>
                  </a:lnTo>
                  <a:lnTo>
                    <a:pt x="1093" y="904"/>
                  </a:lnTo>
                  <a:lnTo>
                    <a:pt x="1020" y="846"/>
                  </a:lnTo>
                  <a:lnTo>
                    <a:pt x="946" y="789"/>
                  </a:lnTo>
                  <a:lnTo>
                    <a:pt x="871" y="732"/>
                  </a:lnTo>
                  <a:lnTo>
                    <a:pt x="792" y="674"/>
                  </a:lnTo>
                  <a:lnTo>
                    <a:pt x="712" y="614"/>
                  </a:lnTo>
                  <a:lnTo>
                    <a:pt x="628" y="552"/>
                  </a:lnTo>
                  <a:lnTo>
                    <a:pt x="583" y="517"/>
                  </a:lnTo>
                  <a:lnTo>
                    <a:pt x="535" y="478"/>
                  </a:lnTo>
                  <a:lnTo>
                    <a:pt x="485" y="437"/>
                  </a:lnTo>
                  <a:lnTo>
                    <a:pt x="433" y="394"/>
                  </a:lnTo>
                  <a:lnTo>
                    <a:pt x="329" y="302"/>
                  </a:lnTo>
                  <a:lnTo>
                    <a:pt x="229" y="211"/>
                  </a:lnTo>
                  <a:lnTo>
                    <a:pt x="139" y="130"/>
                  </a:lnTo>
                  <a:lnTo>
                    <a:pt x="67" y="62"/>
                  </a:lnTo>
                  <a:lnTo>
                    <a:pt x="19" y="17"/>
                  </a:lnTo>
                  <a:lnTo>
                    <a:pt x="0" y="0"/>
                  </a:lnTo>
                  <a:lnTo>
                    <a:pt x="7" y="3"/>
                  </a:lnTo>
                  <a:lnTo>
                    <a:pt x="28" y="11"/>
                  </a:lnTo>
                  <a:lnTo>
                    <a:pt x="60" y="28"/>
                  </a:lnTo>
                  <a:lnTo>
                    <a:pt x="105" y="50"/>
                  </a:lnTo>
                  <a:lnTo>
                    <a:pt x="132" y="64"/>
                  </a:lnTo>
                  <a:lnTo>
                    <a:pt x="160" y="81"/>
                  </a:lnTo>
                  <a:lnTo>
                    <a:pt x="192" y="100"/>
                  </a:lnTo>
                  <a:lnTo>
                    <a:pt x="226" y="120"/>
                  </a:lnTo>
                  <a:lnTo>
                    <a:pt x="261" y="144"/>
                  </a:lnTo>
                  <a:lnTo>
                    <a:pt x="299" y="169"/>
                  </a:lnTo>
                  <a:lnTo>
                    <a:pt x="339" y="198"/>
                  </a:lnTo>
                  <a:lnTo>
                    <a:pt x="380" y="229"/>
                  </a:lnTo>
                  <a:lnTo>
                    <a:pt x="425" y="261"/>
                  </a:lnTo>
                  <a:lnTo>
                    <a:pt x="473" y="294"/>
                  </a:lnTo>
                  <a:lnTo>
                    <a:pt x="523" y="327"/>
                  </a:lnTo>
                  <a:lnTo>
                    <a:pt x="575" y="360"/>
                  </a:lnTo>
                  <a:lnTo>
                    <a:pt x="627" y="393"/>
                  </a:lnTo>
                  <a:lnTo>
                    <a:pt x="679" y="424"/>
                  </a:lnTo>
                  <a:lnTo>
                    <a:pt x="730" y="454"/>
                  </a:lnTo>
                  <a:lnTo>
                    <a:pt x="780" y="482"/>
                  </a:lnTo>
                  <a:lnTo>
                    <a:pt x="870" y="533"/>
                  </a:lnTo>
                  <a:lnTo>
                    <a:pt x="942" y="573"/>
                  </a:lnTo>
                  <a:lnTo>
                    <a:pt x="990" y="599"/>
                  </a:lnTo>
                  <a:lnTo>
                    <a:pt x="1008" y="609"/>
                  </a:lnTo>
                  <a:lnTo>
                    <a:pt x="871" y="344"/>
                  </a:lnTo>
                  <a:lnTo>
                    <a:pt x="877" y="350"/>
                  </a:lnTo>
                  <a:lnTo>
                    <a:pt x="894" y="367"/>
                  </a:lnTo>
                  <a:lnTo>
                    <a:pt x="920" y="395"/>
                  </a:lnTo>
                  <a:lnTo>
                    <a:pt x="953" y="431"/>
                  </a:lnTo>
                  <a:lnTo>
                    <a:pt x="992" y="475"/>
                  </a:lnTo>
                  <a:lnTo>
                    <a:pt x="1035" y="527"/>
                  </a:lnTo>
                  <a:lnTo>
                    <a:pt x="1056" y="555"/>
                  </a:lnTo>
                  <a:lnTo>
                    <a:pt x="1078" y="584"/>
                  </a:lnTo>
                  <a:lnTo>
                    <a:pt x="1100" y="615"/>
                  </a:lnTo>
                  <a:lnTo>
                    <a:pt x="1121" y="646"/>
                  </a:lnTo>
                  <a:lnTo>
                    <a:pt x="1143" y="676"/>
                  </a:lnTo>
                  <a:lnTo>
                    <a:pt x="1162" y="702"/>
                  </a:lnTo>
                  <a:lnTo>
                    <a:pt x="1181" y="724"/>
                  </a:lnTo>
                  <a:lnTo>
                    <a:pt x="1200" y="742"/>
                  </a:lnTo>
                  <a:lnTo>
                    <a:pt x="1216" y="757"/>
                  </a:lnTo>
                  <a:lnTo>
                    <a:pt x="1231" y="770"/>
                  </a:lnTo>
                  <a:lnTo>
                    <a:pt x="1247" y="779"/>
                  </a:lnTo>
                  <a:lnTo>
                    <a:pt x="1259" y="786"/>
                  </a:lnTo>
                  <a:lnTo>
                    <a:pt x="1271" y="792"/>
                  </a:lnTo>
                  <a:lnTo>
                    <a:pt x="1281" y="795"/>
                  </a:lnTo>
                  <a:lnTo>
                    <a:pt x="1290" y="797"/>
                  </a:lnTo>
                  <a:lnTo>
                    <a:pt x="1298" y="798"/>
                  </a:lnTo>
                  <a:lnTo>
                    <a:pt x="1308" y="799"/>
                  </a:lnTo>
                  <a:lnTo>
                    <a:pt x="1312" y="798"/>
                  </a:lnTo>
                  <a:lnTo>
                    <a:pt x="1316" y="810"/>
                  </a:lnTo>
                  <a:lnTo>
                    <a:pt x="1330" y="844"/>
                  </a:lnTo>
                  <a:lnTo>
                    <a:pt x="1343" y="868"/>
                  </a:lnTo>
                  <a:lnTo>
                    <a:pt x="1360" y="896"/>
                  </a:lnTo>
                  <a:lnTo>
                    <a:pt x="1370" y="911"/>
                  </a:lnTo>
                  <a:lnTo>
                    <a:pt x="1380" y="928"/>
                  </a:lnTo>
                  <a:lnTo>
                    <a:pt x="1393" y="945"/>
                  </a:lnTo>
                  <a:lnTo>
                    <a:pt x="1407" y="962"/>
                  </a:lnTo>
                  <a:lnTo>
                    <a:pt x="1422" y="981"/>
                  </a:lnTo>
                  <a:lnTo>
                    <a:pt x="1438" y="1000"/>
                  </a:lnTo>
                  <a:lnTo>
                    <a:pt x="1456" y="1020"/>
                  </a:lnTo>
                  <a:lnTo>
                    <a:pt x="1475" y="1041"/>
                  </a:lnTo>
                  <a:lnTo>
                    <a:pt x="1495" y="1061"/>
                  </a:lnTo>
                  <a:lnTo>
                    <a:pt x="1518" y="1084"/>
                  </a:lnTo>
                  <a:lnTo>
                    <a:pt x="1542" y="1105"/>
                  </a:lnTo>
                  <a:lnTo>
                    <a:pt x="1568" y="1127"/>
                  </a:lnTo>
                  <a:lnTo>
                    <a:pt x="1595" y="1150"/>
                  </a:lnTo>
                  <a:lnTo>
                    <a:pt x="1625" y="1172"/>
                  </a:lnTo>
                  <a:lnTo>
                    <a:pt x="1656" y="1196"/>
                  </a:lnTo>
                  <a:lnTo>
                    <a:pt x="1690" y="1218"/>
                  </a:lnTo>
                  <a:lnTo>
                    <a:pt x="1725" y="1242"/>
                  </a:lnTo>
                  <a:lnTo>
                    <a:pt x="1762" y="1265"/>
                  </a:lnTo>
                  <a:lnTo>
                    <a:pt x="1802" y="1288"/>
                  </a:lnTo>
                  <a:lnTo>
                    <a:pt x="1844" y="13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43"/>
            <p:cNvSpPr>
              <a:spLocks/>
            </p:cNvSpPr>
            <p:nvPr/>
          </p:nvSpPr>
          <p:spPr bwMode="auto">
            <a:xfrm>
              <a:off x="3216275" y="4954588"/>
              <a:ext cx="201613" cy="177800"/>
            </a:xfrm>
            <a:custGeom>
              <a:avLst/>
              <a:gdLst>
                <a:gd name="T0" fmla="*/ 1901 w 1901"/>
                <a:gd name="T1" fmla="*/ 0 h 1671"/>
                <a:gd name="T2" fmla="*/ 1894 w 1901"/>
                <a:gd name="T3" fmla="*/ 11 h 1671"/>
                <a:gd name="T4" fmla="*/ 1873 w 1901"/>
                <a:gd name="T5" fmla="*/ 44 h 1671"/>
                <a:gd name="T6" fmla="*/ 1839 w 1901"/>
                <a:gd name="T7" fmla="*/ 98 h 1671"/>
                <a:gd name="T8" fmla="*/ 1791 w 1901"/>
                <a:gd name="T9" fmla="*/ 170 h 1671"/>
                <a:gd name="T10" fmla="*/ 1761 w 1901"/>
                <a:gd name="T11" fmla="*/ 212 h 1671"/>
                <a:gd name="T12" fmla="*/ 1728 w 1901"/>
                <a:gd name="T13" fmla="*/ 257 h 1671"/>
                <a:gd name="T14" fmla="*/ 1691 w 1901"/>
                <a:gd name="T15" fmla="*/ 306 h 1671"/>
                <a:gd name="T16" fmla="*/ 1650 w 1901"/>
                <a:gd name="T17" fmla="*/ 358 h 1671"/>
                <a:gd name="T18" fmla="*/ 1605 w 1901"/>
                <a:gd name="T19" fmla="*/ 413 h 1671"/>
                <a:gd name="T20" fmla="*/ 1558 w 1901"/>
                <a:gd name="T21" fmla="*/ 470 h 1671"/>
                <a:gd name="T22" fmla="*/ 1506 w 1901"/>
                <a:gd name="T23" fmla="*/ 531 h 1671"/>
                <a:gd name="T24" fmla="*/ 1450 w 1901"/>
                <a:gd name="T25" fmla="*/ 593 h 1671"/>
                <a:gd name="T26" fmla="*/ 1389 w 1901"/>
                <a:gd name="T27" fmla="*/ 657 h 1671"/>
                <a:gd name="T28" fmla="*/ 1325 w 1901"/>
                <a:gd name="T29" fmla="*/ 723 h 1671"/>
                <a:gd name="T30" fmla="*/ 1258 w 1901"/>
                <a:gd name="T31" fmla="*/ 790 h 1671"/>
                <a:gd name="T32" fmla="*/ 1187 w 1901"/>
                <a:gd name="T33" fmla="*/ 859 h 1671"/>
                <a:gd name="T34" fmla="*/ 1110 w 1901"/>
                <a:gd name="T35" fmla="*/ 928 h 1671"/>
                <a:gd name="T36" fmla="*/ 1031 w 1901"/>
                <a:gd name="T37" fmla="*/ 997 h 1671"/>
                <a:gd name="T38" fmla="*/ 946 w 1901"/>
                <a:gd name="T39" fmla="*/ 1068 h 1671"/>
                <a:gd name="T40" fmla="*/ 858 w 1901"/>
                <a:gd name="T41" fmla="*/ 1138 h 1671"/>
                <a:gd name="T42" fmla="*/ 766 w 1901"/>
                <a:gd name="T43" fmla="*/ 1207 h 1671"/>
                <a:gd name="T44" fmla="*/ 670 w 1901"/>
                <a:gd name="T45" fmla="*/ 1278 h 1671"/>
                <a:gd name="T46" fmla="*/ 569 w 1901"/>
                <a:gd name="T47" fmla="*/ 1346 h 1671"/>
                <a:gd name="T48" fmla="*/ 464 w 1901"/>
                <a:gd name="T49" fmla="*/ 1414 h 1671"/>
                <a:gd name="T50" fmla="*/ 355 w 1901"/>
                <a:gd name="T51" fmla="*/ 1480 h 1671"/>
                <a:gd name="T52" fmla="*/ 241 w 1901"/>
                <a:gd name="T53" fmla="*/ 1546 h 1671"/>
                <a:gd name="T54" fmla="*/ 123 w 1901"/>
                <a:gd name="T55" fmla="*/ 1610 h 1671"/>
                <a:gd name="T56" fmla="*/ 0 w 1901"/>
                <a:gd name="T57" fmla="*/ 1671 h 1671"/>
                <a:gd name="T58" fmla="*/ 16 w 1901"/>
                <a:gd name="T59" fmla="*/ 1661 h 1671"/>
                <a:gd name="T60" fmla="*/ 61 w 1901"/>
                <a:gd name="T61" fmla="*/ 1632 h 1671"/>
                <a:gd name="T62" fmla="*/ 130 w 1901"/>
                <a:gd name="T63" fmla="*/ 1585 h 1671"/>
                <a:gd name="T64" fmla="*/ 223 w 1901"/>
                <a:gd name="T65" fmla="*/ 1522 h 1671"/>
                <a:gd name="T66" fmla="*/ 334 w 1901"/>
                <a:gd name="T67" fmla="*/ 1444 h 1671"/>
                <a:gd name="T68" fmla="*/ 461 w 1901"/>
                <a:gd name="T69" fmla="*/ 1353 h 1671"/>
                <a:gd name="T70" fmla="*/ 530 w 1901"/>
                <a:gd name="T71" fmla="*/ 1302 h 1671"/>
                <a:gd name="T72" fmla="*/ 602 w 1901"/>
                <a:gd name="T73" fmla="*/ 1249 h 1671"/>
                <a:gd name="T74" fmla="*/ 675 w 1901"/>
                <a:gd name="T75" fmla="*/ 1193 h 1671"/>
                <a:gd name="T76" fmla="*/ 751 w 1901"/>
                <a:gd name="T77" fmla="*/ 1135 h 1671"/>
                <a:gd name="T78" fmla="*/ 828 w 1901"/>
                <a:gd name="T79" fmla="*/ 1074 h 1671"/>
                <a:gd name="T80" fmla="*/ 906 w 1901"/>
                <a:gd name="T81" fmla="*/ 1011 h 1671"/>
                <a:gd name="T82" fmla="*/ 986 w 1901"/>
                <a:gd name="T83" fmla="*/ 945 h 1671"/>
                <a:gd name="T84" fmla="*/ 1065 w 1901"/>
                <a:gd name="T85" fmla="*/ 879 h 1671"/>
                <a:gd name="T86" fmla="*/ 1145 w 1901"/>
                <a:gd name="T87" fmla="*/ 811 h 1671"/>
                <a:gd name="T88" fmla="*/ 1224 w 1901"/>
                <a:gd name="T89" fmla="*/ 741 h 1671"/>
                <a:gd name="T90" fmla="*/ 1302 w 1901"/>
                <a:gd name="T91" fmla="*/ 669 h 1671"/>
                <a:gd name="T92" fmla="*/ 1379 w 1901"/>
                <a:gd name="T93" fmla="*/ 597 h 1671"/>
                <a:gd name="T94" fmla="*/ 1455 w 1901"/>
                <a:gd name="T95" fmla="*/ 524 h 1671"/>
                <a:gd name="T96" fmla="*/ 1528 w 1901"/>
                <a:gd name="T97" fmla="*/ 450 h 1671"/>
                <a:gd name="T98" fmla="*/ 1598 w 1901"/>
                <a:gd name="T99" fmla="*/ 376 h 1671"/>
                <a:gd name="T100" fmla="*/ 1667 w 1901"/>
                <a:gd name="T101" fmla="*/ 300 h 1671"/>
                <a:gd name="T102" fmla="*/ 1731 w 1901"/>
                <a:gd name="T103" fmla="*/ 225 h 1671"/>
                <a:gd name="T104" fmla="*/ 1792 w 1901"/>
                <a:gd name="T105" fmla="*/ 149 h 1671"/>
                <a:gd name="T106" fmla="*/ 1848 w 1901"/>
                <a:gd name="T107" fmla="*/ 74 h 1671"/>
                <a:gd name="T108" fmla="*/ 1901 w 1901"/>
                <a:gd name="T109" fmla="*/ 0 h 1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01" h="1671">
                  <a:moveTo>
                    <a:pt x="1901" y="0"/>
                  </a:moveTo>
                  <a:lnTo>
                    <a:pt x="1894" y="11"/>
                  </a:lnTo>
                  <a:lnTo>
                    <a:pt x="1873" y="44"/>
                  </a:lnTo>
                  <a:lnTo>
                    <a:pt x="1839" y="98"/>
                  </a:lnTo>
                  <a:lnTo>
                    <a:pt x="1791" y="170"/>
                  </a:lnTo>
                  <a:lnTo>
                    <a:pt x="1761" y="212"/>
                  </a:lnTo>
                  <a:lnTo>
                    <a:pt x="1728" y="257"/>
                  </a:lnTo>
                  <a:lnTo>
                    <a:pt x="1691" y="306"/>
                  </a:lnTo>
                  <a:lnTo>
                    <a:pt x="1650" y="358"/>
                  </a:lnTo>
                  <a:lnTo>
                    <a:pt x="1605" y="413"/>
                  </a:lnTo>
                  <a:lnTo>
                    <a:pt x="1558" y="470"/>
                  </a:lnTo>
                  <a:lnTo>
                    <a:pt x="1506" y="531"/>
                  </a:lnTo>
                  <a:lnTo>
                    <a:pt x="1450" y="593"/>
                  </a:lnTo>
                  <a:lnTo>
                    <a:pt x="1389" y="657"/>
                  </a:lnTo>
                  <a:lnTo>
                    <a:pt x="1325" y="723"/>
                  </a:lnTo>
                  <a:lnTo>
                    <a:pt x="1258" y="790"/>
                  </a:lnTo>
                  <a:lnTo>
                    <a:pt x="1187" y="859"/>
                  </a:lnTo>
                  <a:lnTo>
                    <a:pt x="1110" y="928"/>
                  </a:lnTo>
                  <a:lnTo>
                    <a:pt x="1031" y="997"/>
                  </a:lnTo>
                  <a:lnTo>
                    <a:pt x="946" y="1068"/>
                  </a:lnTo>
                  <a:lnTo>
                    <a:pt x="858" y="1138"/>
                  </a:lnTo>
                  <a:lnTo>
                    <a:pt x="766" y="1207"/>
                  </a:lnTo>
                  <a:lnTo>
                    <a:pt x="670" y="1278"/>
                  </a:lnTo>
                  <a:lnTo>
                    <a:pt x="569" y="1346"/>
                  </a:lnTo>
                  <a:lnTo>
                    <a:pt x="464" y="1414"/>
                  </a:lnTo>
                  <a:lnTo>
                    <a:pt x="355" y="1480"/>
                  </a:lnTo>
                  <a:lnTo>
                    <a:pt x="241" y="1546"/>
                  </a:lnTo>
                  <a:lnTo>
                    <a:pt x="123" y="1610"/>
                  </a:lnTo>
                  <a:lnTo>
                    <a:pt x="0" y="1671"/>
                  </a:lnTo>
                  <a:lnTo>
                    <a:pt x="16" y="1661"/>
                  </a:lnTo>
                  <a:lnTo>
                    <a:pt x="61" y="1632"/>
                  </a:lnTo>
                  <a:lnTo>
                    <a:pt x="130" y="1585"/>
                  </a:lnTo>
                  <a:lnTo>
                    <a:pt x="223" y="1522"/>
                  </a:lnTo>
                  <a:lnTo>
                    <a:pt x="334" y="1444"/>
                  </a:lnTo>
                  <a:lnTo>
                    <a:pt x="461" y="1353"/>
                  </a:lnTo>
                  <a:lnTo>
                    <a:pt x="530" y="1302"/>
                  </a:lnTo>
                  <a:lnTo>
                    <a:pt x="602" y="1249"/>
                  </a:lnTo>
                  <a:lnTo>
                    <a:pt x="675" y="1193"/>
                  </a:lnTo>
                  <a:lnTo>
                    <a:pt x="751" y="1135"/>
                  </a:lnTo>
                  <a:lnTo>
                    <a:pt x="828" y="1074"/>
                  </a:lnTo>
                  <a:lnTo>
                    <a:pt x="906" y="1011"/>
                  </a:lnTo>
                  <a:lnTo>
                    <a:pt x="986" y="945"/>
                  </a:lnTo>
                  <a:lnTo>
                    <a:pt x="1065" y="879"/>
                  </a:lnTo>
                  <a:lnTo>
                    <a:pt x="1145" y="811"/>
                  </a:lnTo>
                  <a:lnTo>
                    <a:pt x="1224" y="741"/>
                  </a:lnTo>
                  <a:lnTo>
                    <a:pt x="1302" y="669"/>
                  </a:lnTo>
                  <a:lnTo>
                    <a:pt x="1379" y="597"/>
                  </a:lnTo>
                  <a:lnTo>
                    <a:pt x="1455" y="524"/>
                  </a:lnTo>
                  <a:lnTo>
                    <a:pt x="1528" y="450"/>
                  </a:lnTo>
                  <a:lnTo>
                    <a:pt x="1598" y="376"/>
                  </a:lnTo>
                  <a:lnTo>
                    <a:pt x="1667" y="300"/>
                  </a:lnTo>
                  <a:lnTo>
                    <a:pt x="1731" y="225"/>
                  </a:lnTo>
                  <a:lnTo>
                    <a:pt x="1792" y="149"/>
                  </a:lnTo>
                  <a:lnTo>
                    <a:pt x="1848" y="74"/>
                  </a:lnTo>
                  <a:lnTo>
                    <a:pt x="19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03" name="椭圆 202"/>
          <p:cNvSpPr/>
          <p:nvPr/>
        </p:nvSpPr>
        <p:spPr>
          <a:xfrm>
            <a:off x="431862" y="3797847"/>
            <a:ext cx="2441894" cy="2441894"/>
          </a:xfrm>
          <a:prstGeom prst="ellipse">
            <a:avLst/>
          </a:prstGeom>
          <a:noFill/>
          <a:ln w="9525">
            <a:solidFill>
              <a:srgbClr val="FFFFFF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212" name="组合 211"/>
          <p:cNvGrpSpPr/>
          <p:nvPr/>
        </p:nvGrpSpPr>
        <p:grpSpPr>
          <a:xfrm>
            <a:off x="454560" y="5581888"/>
            <a:ext cx="2334540" cy="373234"/>
            <a:chOff x="1300529" y="5362876"/>
            <a:chExt cx="2334540" cy="373234"/>
          </a:xfrm>
        </p:grpSpPr>
        <p:sp>
          <p:nvSpPr>
            <p:cNvPr id="206" name="平行四边形 205"/>
            <p:cNvSpPr/>
            <p:nvPr/>
          </p:nvSpPr>
          <p:spPr>
            <a:xfrm>
              <a:off x="1300529" y="5437388"/>
              <a:ext cx="207095" cy="298722"/>
            </a:xfrm>
            <a:prstGeom prst="parallelogram">
              <a:avLst>
                <a:gd name="adj" fmla="val 32617"/>
              </a:avLst>
            </a:prstGeom>
            <a:solidFill>
              <a:srgbClr val="FF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05" name="流程图: 离页连接符 204"/>
            <p:cNvSpPr/>
            <p:nvPr/>
          </p:nvSpPr>
          <p:spPr>
            <a:xfrm rot="16200000">
              <a:off x="2405351" y="4484192"/>
              <a:ext cx="351034" cy="210840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8000 h 10000"/>
                <a:gd name="connsiteX3" fmla="*/ 5000 w 10000"/>
                <a:gd name="connsiteY3" fmla="*/ 10000 h 10000"/>
                <a:gd name="connsiteX4" fmla="*/ 0 w 10000"/>
                <a:gd name="connsiteY4" fmla="*/ 8000 h 10000"/>
                <a:gd name="connsiteX5" fmla="*/ 0 w 10000"/>
                <a:gd name="connsiteY5" fmla="*/ 0 h 10000"/>
                <a:gd name="connsiteX0" fmla="*/ 0 w 10000"/>
                <a:gd name="connsiteY0" fmla="*/ 0 h 8000"/>
                <a:gd name="connsiteX1" fmla="*/ 10000 w 10000"/>
                <a:gd name="connsiteY1" fmla="*/ 0 h 8000"/>
                <a:gd name="connsiteX2" fmla="*/ 10000 w 10000"/>
                <a:gd name="connsiteY2" fmla="*/ 8000 h 8000"/>
                <a:gd name="connsiteX3" fmla="*/ 5000 w 10000"/>
                <a:gd name="connsiteY3" fmla="*/ 5665 h 8000"/>
                <a:gd name="connsiteX4" fmla="*/ 0 w 10000"/>
                <a:gd name="connsiteY4" fmla="*/ 8000 h 8000"/>
                <a:gd name="connsiteX5" fmla="*/ 0 w 10000"/>
                <a:gd name="connsiteY5" fmla="*/ 0 h 8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089 w 10000"/>
                <a:gd name="connsiteY3" fmla="*/ 8770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5151 w 10000"/>
                <a:gd name="connsiteY3" fmla="*/ 8770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696 w 10000"/>
                <a:gd name="connsiteY3" fmla="*/ 8770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479 w 10000"/>
                <a:gd name="connsiteY3" fmla="*/ 9320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696 w 10000"/>
                <a:gd name="connsiteY3" fmla="*/ 9442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696 w 10000"/>
                <a:gd name="connsiteY3" fmla="*/ 9289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696 w 10000"/>
                <a:gd name="connsiteY3" fmla="*/ 9318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293 h 10000"/>
                <a:gd name="connsiteX2" fmla="*/ 10000 w 10000"/>
                <a:gd name="connsiteY2" fmla="*/ 10000 h 10000"/>
                <a:gd name="connsiteX3" fmla="*/ 4696 w 10000"/>
                <a:gd name="connsiteY3" fmla="*/ 9318 h 10000"/>
                <a:gd name="connsiteX4" fmla="*/ 0 w 10000"/>
                <a:gd name="connsiteY4" fmla="*/ 10000 h 10000"/>
                <a:gd name="connsiteX5" fmla="*/ 0 w 10000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0" y="0"/>
                  </a:moveTo>
                  <a:lnTo>
                    <a:pt x="10000" y="293"/>
                  </a:lnTo>
                  <a:lnTo>
                    <a:pt x="10000" y="10000"/>
                  </a:lnTo>
                  <a:lnTo>
                    <a:pt x="4696" y="9318"/>
                  </a:lnTo>
                  <a:lnTo>
                    <a:pt x="0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5050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11" name="任意多边形 210"/>
            <p:cNvSpPr/>
            <p:nvPr/>
          </p:nvSpPr>
          <p:spPr>
            <a:xfrm>
              <a:off x="1437401" y="5364635"/>
              <a:ext cx="154781" cy="371475"/>
            </a:xfrm>
            <a:custGeom>
              <a:avLst/>
              <a:gdLst>
                <a:gd name="connsiteX0" fmla="*/ 121443 w 121443"/>
                <a:gd name="connsiteY0" fmla="*/ 88106 h 433388"/>
                <a:gd name="connsiteX1" fmla="*/ 50006 w 121443"/>
                <a:gd name="connsiteY1" fmla="*/ 433388 h 433388"/>
                <a:gd name="connsiteX2" fmla="*/ 0 w 121443"/>
                <a:gd name="connsiteY2" fmla="*/ 297656 h 433388"/>
                <a:gd name="connsiteX3" fmla="*/ 64293 w 121443"/>
                <a:gd name="connsiteY3" fmla="*/ 0 h 433388"/>
                <a:gd name="connsiteX4" fmla="*/ 121443 w 121443"/>
                <a:gd name="connsiteY4" fmla="*/ 88106 h 433388"/>
                <a:gd name="connsiteX0" fmla="*/ 121443 w 121443"/>
                <a:gd name="connsiteY0" fmla="*/ 0 h 345282"/>
                <a:gd name="connsiteX1" fmla="*/ 50006 w 121443"/>
                <a:gd name="connsiteY1" fmla="*/ 345282 h 345282"/>
                <a:gd name="connsiteX2" fmla="*/ 0 w 121443"/>
                <a:gd name="connsiteY2" fmla="*/ 209550 h 345282"/>
                <a:gd name="connsiteX3" fmla="*/ 32543 w 121443"/>
                <a:gd name="connsiteY3" fmla="*/ 51594 h 345282"/>
                <a:gd name="connsiteX4" fmla="*/ 121443 w 121443"/>
                <a:gd name="connsiteY4" fmla="*/ 0 h 345282"/>
                <a:gd name="connsiteX0" fmla="*/ 157162 w 157162"/>
                <a:gd name="connsiteY0" fmla="*/ 0 h 378619"/>
                <a:gd name="connsiteX1" fmla="*/ 85725 w 157162"/>
                <a:gd name="connsiteY1" fmla="*/ 345282 h 378619"/>
                <a:gd name="connsiteX2" fmla="*/ 0 w 157162"/>
                <a:gd name="connsiteY2" fmla="*/ 378619 h 378619"/>
                <a:gd name="connsiteX3" fmla="*/ 68262 w 157162"/>
                <a:gd name="connsiteY3" fmla="*/ 51594 h 378619"/>
                <a:gd name="connsiteX4" fmla="*/ 157162 w 157162"/>
                <a:gd name="connsiteY4" fmla="*/ 0 h 378619"/>
                <a:gd name="connsiteX0" fmla="*/ 154781 w 154781"/>
                <a:gd name="connsiteY0" fmla="*/ 0 h 371475"/>
                <a:gd name="connsiteX1" fmla="*/ 83344 w 154781"/>
                <a:gd name="connsiteY1" fmla="*/ 345282 h 371475"/>
                <a:gd name="connsiteX2" fmla="*/ 0 w 154781"/>
                <a:gd name="connsiteY2" fmla="*/ 371475 h 371475"/>
                <a:gd name="connsiteX3" fmla="*/ 65881 w 154781"/>
                <a:gd name="connsiteY3" fmla="*/ 51594 h 371475"/>
                <a:gd name="connsiteX4" fmla="*/ 154781 w 154781"/>
                <a:gd name="connsiteY4" fmla="*/ 0 h 371475"/>
                <a:gd name="connsiteX0" fmla="*/ 154781 w 154781"/>
                <a:gd name="connsiteY0" fmla="*/ 0 h 371475"/>
                <a:gd name="connsiteX1" fmla="*/ 95251 w 154781"/>
                <a:gd name="connsiteY1" fmla="*/ 345282 h 371475"/>
                <a:gd name="connsiteX2" fmla="*/ 0 w 154781"/>
                <a:gd name="connsiteY2" fmla="*/ 371475 h 371475"/>
                <a:gd name="connsiteX3" fmla="*/ 65881 w 154781"/>
                <a:gd name="connsiteY3" fmla="*/ 51594 h 371475"/>
                <a:gd name="connsiteX4" fmla="*/ 154781 w 154781"/>
                <a:gd name="connsiteY4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81" h="371475">
                  <a:moveTo>
                    <a:pt x="154781" y="0"/>
                  </a:moveTo>
                  <a:lnTo>
                    <a:pt x="95251" y="345282"/>
                  </a:lnTo>
                  <a:lnTo>
                    <a:pt x="0" y="371475"/>
                  </a:lnTo>
                  <a:lnTo>
                    <a:pt x="65881" y="51594"/>
                  </a:lnTo>
                  <a:lnTo>
                    <a:pt x="154781" y="0"/>
                  </a:lnTo>
                  <a:close/>
                </a:path>
              </a:pathLst>
            </a:custGeom>
            <a:solidFill>
              <a:srgbClr val="FF37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pic>
        <p:nvPicPr>
          <p:cNvPr id="213" name="图片 212"/>
          <p:cNvPicPr>
            <a:picLocks noChangeAspect="1"/>
          </p:cNvPicPr>
          <p:nvPr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408" t="32826" r="26297" b="56758"/>
          <a:stretch/>
        </p:blipFill>
        <p:spPr>
          <a:xfrm>
            <a:off x="802846" y="5640955"/>
            <a:ext cx="1718266" cy="249713"/>
          </a:xfrm>
          <a:prstGeom prst="rect">
            <a:avLst/>
          </a:prstGeom>
        </p:spPr>
      </p:pic>
      <p:grpSp>
        <p:nvGrpSpPr>
          <p:cNvPr id="198" name="组合 197"/>
          <p:cNvGrpSpPr/>
          <p:nvPr/>
        </p:nvGrpSpPr>
        <p:grpSpPr>
          <a:xfrm>
            <a:off x="1620900" y="4585618"/>
            <a:ext cx="360363" cy="495300"/>
            <a:chOff x="2806700" y="4108451"/>
            <a:chExt cx="360363" cy="495300"/>
          </a:xfrm>
        </p:grpSpPr>
        <p:sp>
          <p:nvSpPr>
            <p:cNvPr id="191" name="Freeform 137"/>
            <p:cNvSpPr>
              <a:spLocks/>
            </p:cNvSpPr>
            <p:nvPr/>
          </p:nvSpPr>
          <p:spPr bwMode="auto">
            <a:xfrm>
              <a:off x="2806700" y="4108451"/>
              <a:ext cx="360363" cy="495300"/>
            </a:xfrm>
            <a:custGeom>
              <a:avLst/>
              <a:gdLst>
                <a:gd name="T0" fmla="*/ 1309 w 3410"/>
                <a:gd name="T1" fmla="*/ 46 h 4685"/>
                <a:gd name="T2" fmla="*/ 1191 w 3410"/>
                <a:gd name="T3" fmla="*/ 73 h 4685"/>
                <a:gd name="T4" fmla="*/ 1089 w 3410"/>
                <a:gd name="T5" fmla="*/ 104 h 4685"/>
                <a:gd name="T6" fmla="*/ 971 w 3410"/>
                <a:gd name="T7" fmla="*/ 150 h 4685"/>
                <a:gd name="T8" fmla="*/ 842 w 3410"/>
                <a:gd name="T9" fmla="*/ 214 h 4685"/>
                <a:gd name="T10" fmla="*/ 707 w 3410"/>
                <a:gd name="T11" fmla="*/ 298 h 4685"/>
                <a:gd name="T12" fmla="*/ 573 w 3410"/>
                <a:gd name="T13" fmla="*/ 405 h 4685"/>
                <a:gd name="T14" fmla="*/ 445 w 3410"/>
                <a:gd name="T15" fmla="*/ 537 h 4685"/>
                <a:gd name="T16" fmla="*/ 328 w 3410"/>
                <a:gd name="T17" fmla="*/ 698 h 4685"/>
                <a:gd name="T18" fmla="*/ 229 w 3410"/>
                <a:gd name="T19" fmla="*/ 891 h 4685"/>
                <a:gd name="T20" fmla="*/ 145 w 3410"/>
                <a:gd name="T21" fmla="*/ 1123 h 4685"/>
                <a:gd name="T22" fmla="*/ 77 w 3410"/>
                <a:gd name="T23" fmla="*/ 1392 h 4685"/>
                <a:gd name="T24" fmla="*/ 29 w 3410"/>
                <a:gd name="T25" fmla="*/ 1690 h 4685"/>
                <a:gd name="T26" fmla="*/ 3 w 3410"/>
                <a:gd name="T27" fmla="*/ 2007 h 4685"/>
                <a:gd name="T28" fmla="*/ 2 w 3410"/>
                <a:gd name="T29" fmla="*/ 2337 h 4685"/>
                <a:gd name="T30" fmla="*/ 29 w 3410"/>
                <a:gd name="T31" fmla="*/ 2672 h 4685"/>
                <a:gd name="T32" fmla="*/ 88 w 3410"/>
                <a:gd name="T33" fmla="*/ 3004 h 4685"/>
                <a:gd name="T34" fmla="*/ 179 w 3410"/>
                <a:gd name="T35" fmla="*/ 3325 h 4685"/>
                <a:gd name="T36" fmla="*/ 308 w 3410"/>
                <a:gd name="T37" fmla="*/ 3627 h 4685"/>
                <a:gd name="T38" fmla="*/ 476 w 3410"/>
                <a:gd name="T39" fmla="*/ 3903 h 4685"/>
                <a:gd name="T40" fmla="*/ 680 w 3410"/>
                <a:gd name="T41" fmla="*/ 4144 h 4685"/>
                <a:gd name="T42" fmla="*/ 903 w 3410"/>
                <a:gd name="T43" fmla="*/ 4346 h 4685"/>
                <a:gd name="T44" fmla="*/ 1139 w 3410"/>
                <a:gd name="T45" fmla="*/ 4505 h 4685"/>
                <a:gd name="T46" fmla="*/ 1384 w 3410"/>
                <a:gd name="T47" fmla="*/ 4616 h 4685"/>
                <a:gd name="T48" fmla="*/ 1633 w 3410"/>
                <a:gd name="T49" fmla="*/ 4676 h 4685"/>
                <a:gd name="T50" fmla="*/ 1882 w 3410"/>
                <a:gd name="T51" fmla="*/ 4681 h 4685"/>
                <a:gd name="T52" fmla="*/ 2128 w 3410"/>
                <a:gd name="T53" fmla="*/ 4627 h 4685"/>
                <a:gd name="T54" fmla="*/ 2365 w 3410"/>
                <a:gd name="T55" fmla="*/ 4511 h 4685"/>
                <a:gd name="T56" fmla="*/ 2589 w 3410"/>
                <a:gd name="T57" fmla="*/ 4328 h 4685"/>
                <a:gd name="T58" fmla="*/ 2797 w 3410"/>
                <a:gd name="T59" fmla="*/ 4075 h 4685"/>
                <a:gd name="T60" fmla="*/ 2984 w 3410"/>
                <a:gd name="T61" fmla="*/ 3747 h 4685"/>
                <a:gd name="T62" fmla="*/ 3142 w 3410"/>
                <a:gd name="T63" fmla="*/ 3387 h 4685"/>
                <a:gd name="T64" fmla="*/ 3266 w 3410"/>
                <a:gd name="T65" fmla="*/ 3036 h 4685"/>
                <a:gd name="T66" fmla="*/ 3354 w 3410"/>
                <a:gd name="T67" fmla="*/ 2695 h 4685"/>
                <a:gd name="T68" fmla="*/ 3402 w 3410"/>
                <a:gd name="T69" fmla="*/ 2362 h 4685"/>
                <a:gd name="T70" fmla="*/ 3407 w 3410"/>
                <a:gd name="T71" fmla="*/ 2035 h 4685"/>
                <a:gd name="T72" fmla="*/ 3369 w 3410"/>
                <a:gd name="T73" fmla="*/ 1712 h 4685"/>
                <a:gd name="T74" fmla="*/ 3282 w 3410"/>
                <a:gd name="T75" fmla="*/ 1394 h 4685"/>
                <a:gd name="T76" fmla="*/ 3147 w 3410"/>
                <a:gd name="T77" fmla="*/ 1080 h 4685"/>
                <a:gd name="T78" fmla="*/ 2959 w 3410"/>
                <a:gd name="T79" fmla="*/ 766 h 4685"/>
                <a:gd name="T80" fmla="*/ 2717 w 3410"/>
                <a:gd name="T81" fmla="*/ 452 h 4685"/>
                <a:gd name="T82" fmla="*/ 2515 w 3410"/>
                <a:gd name="T83" fmla="*/ 239 h 4685"/>
                <a:gd name="T84" fmla="*/ 2404 w 3410"/>
                <a:gd name="T85" fmla="*/ 202 h 4685"/>
                <a:gd name="T86" fmla="*/ 2203 w 3410"/>
                <a:gd name="T87" fmla="*/ 138 h 4685"/>
                <a:gd name="T88" fmla="*/ 1963 w 3410"/>
                <a:gd name="T89" fmla="*/ 69 h 4685"/>
                <a:gd name="T90" fmla="*/ 1768 w 3410"/>
                <a:gd name="T91" fmla="*/ 23 h 4685"/>
                <a:gd name="T92" fmla="*/ 1666 w 3410"/>
                <a:gd name="T93" fmla="*/ 6 h 4685"/>
                <a:gd name="T94" fmla="*/ 1585 w 3410"/>
                <a:gd name="T95" fmla="*/ 0 h 4685"/>
                <a:gd name="T96" fmla="*/ 1435 w 3410"/>
                <a:gd name="T97" fmla="*/ 17 h 4685"/>
                <a:gd name="T98" fmla="*/ 1353 w 3410"/>
                <a:gd name="T99" fmla="*/ 34 h 4685"/>
                <a:gd name="T100" fmla="*/ 1342 w 3410"/>
                <a:gd name="T101" fmla="*/ 42 h 4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410" h="4685">
                  <a:moveTo>
                    <a:pt x="1342" y="42"/>
                  </a:moveTo>
                  <a:lnTo>
                    <a:pt x="1333" y="43"/>
                  </a:lnTo>
                  <a:lnTo>
                    <a:pt x="1309" y="46"/>
                  </a:lnTo>
                  <a:lnTo>
                    <a:pt x="1271" y="53"/>
                  </a:lnTo>
                  <a:lnTo>
                    <a:pt x="1221" y="65"/>
                  </a:lnTo>
                  <a:lnTo>
                    <a:pt x="1191" y="73"/>
                  </a:lnTo>
                  <a:lnTo>
                    <a:pt x="1160" y="82"/>
                  </a:lnTo>
                  <a:lnTo>
                    <a:pt x="1125" y="92"/>
                  </a:lnTo>
                  <a:lnTo>
                    <a:pt x="1089" y="104"/>
                  </a:lnTo>
                  <a:lnTo>
                    <a:pt x="1052" y="117"/>
                  </a:lnTo>
                  <a:lnTo>
                    <a:pt x="1012" y="133"/>
                  </a:lnTo>
                  <a:lnTo>
                    <a:pt x="971" y="150"/>
                  </a:lnTo>
                  <a:lnTo>
                    <a:pt x="928" y="169"/>
                  </a:lnTo>
                  <a:lnTo>
                    <a:pt x="886" y="191"/>
                  </a:lnTo>
                  <a:lnTo>
                    <a:pt x="842" y="214"/>
                  </a:lnTo>
                  <a:lnTo>
                    <a:pt x="797" y="240"/>
                  </a:lnTo>
                  <a:lnTo>
                    <a:pt x="752" y="267"/>
                  </a:lnTo>
                  <a:lnTo>
                    <a:pt x="707" y="298"/>
                  </a:lnTo>
                  <a:lnTo>
                    <a:pt x="662" y="331"/>
                  </a:lnTo>
                  <a:lnTo>
                    <a:pt x="617" y="366"/>
                  </a:lnTo>
                  <a:lnTo>
                    <a:pt x="573" y="405"/>
                  </a:lnTo>
                  <a:lnTo>
                    <a:pt x="529" y="447"/>
                  </a:lnTo>
                  <a:lnTo>
                    <a:pt x="486" y="490"/>
                  </a:lnTo>
                  <a:lnTo>
                    <a:pt x="445" y="537"/>
                  </a:lnTo>
                  <a:lnTo>
                    <a:pt x="405" y="588"/>
                  </a:lnTo>
                  <a:lnTo>
                    <a:pt x="366" y="641"/>
                  </a:lnTo>
                  <a:lnTo>
                    <a:pt x="328" y="698"/>
                  </a:lnTo>
                  <a:lnTo>
                    <a:pt x="293" y="759"/>
                  </a:lnTo>
                  <a:lnTo>
                    <a:pt x="261" y="823"/>
                  </a:lnTo>
                  <a:lnTo>
                    <a:pt x="229" y="891"/>
                  </a:lnTo>
                  <a:lnTo>
                    <a:pt x="200" y="964"/>
                  </a:lnTo>
                  <a:lnTo>
                    <a:pt x="171" y="1042"/>
                  </a:lnTo>
                  <a:lnTo>
                    <a:pt x="145" y="1123"/>
                  </a:lnTo>
                  <a:lnTo>
                    <a:pt x="120" y="1210"/>
                  </a:lnTo>
                  <a:lnTo>
                    <a:pt x="98" y="1300"/>
                  </a:lnTo>
                  <a:lnTo>
                    <a:pt x="77" y="1392"/>
                  </a:lnTo>
                  <a:lnTo>
                    <a:pt x="59" y="1489"/>
                  </a:lnTo>
                  <a:lnTo>
                    <a:pt x="43" y="1588"/>
                  </a:lnTo>
                  <a:lnTo>
                    <a:pt x="29" y="1690"/>
                  </a:lnTo>
                  <a:lnTo>
                    <a:pt x="18" y="1794"/>
                  </a:lnTo>
                  <a:lnTo>
                    <a:pt x="9" y="1900"/>
                  </a:lnTo>
                  <a:lnTo>
                    <a:pt x="3" y="2007"/>
                  </a:lnTo>
                  <a:lnTo>
                    <a:pt x="0" y="2116"/>
                  </a:lnTo>
                  <a:lnTo>
                    <a:pt x="0" y="2226"/>
                  </a:lnTo>
                  <a:lnTo>
                    <a:pt x="2" y="2337"/>
                  </a:lnTo>
                  <a:lnTo>
                    <a:pt x="8" y="2449"/>
                  </a:lnTo>
                  <a:lnTo>
                    <a:pt x="17" y="2560"/>
                  </a:lnTo>
                  <a:lnTo>
                    <a:pt x="29" y="2672"/>
                  </a:lnTo>
                  <a:lnTo>
                    <a:pt x="45" y="2784"/>
                  </a:lnTo>
                  <a:lnTo>
                    <a:pt x="64" y="2895"/>
                  </a:lnTo>
                  <a:lnTo>
                    <a:pt x="88" y="3004"/>
                  </a:lnTo>
                  <a:lnTo>
                    <a:pt x="114" y="3113"/>
                  </a:lnTo>
                  <a:lnTo>
                    <a:pt x="145" y="3220"/>
                  </a:lnTo>
                  <a:lnTo>
                    <a:pt x="179" y="3325"/>
                  </a:lnTo>
                  <a:lnTo>
                    <a:pt x="218" y="3428"/>
                  </a:lnTo>
                  <a:lnTo>
                    <a:pt x="261" y="3529"/>
                  </a:lnTo>
                  <a:lnTo>
                    <a:pt x="308" y="3627"/>
                  </a:lnTo>
                  <a:lnTo>
                    <a:pt x="359" y="3722"/>
                  </a:lnTo>
                  <a:lnTo>
                    <a:pt x="415" y="3814"/>
                  </a:lnTo>
                  <a:lnTo>
                    <a:pt x="476" y="3903"/>
                  </a:lnTo>
                  <a:lnTo>
                    <a:pt x="541" y="3987"/>
                  </a:lnTo>
                  <a:lnTo>
                    <a:pt x="609" y="4068"/>
                  </a:lnTo>
                  <a:lnTo>
                    <a:pt x="680" y="4144"/>
                  </a:lnTo>
                  <a:lnTo>
                    <a:pt x="753" y="4215"/>
                  </a:lnTo>
                  <a:lnTo>
                    <a:pt x="827" y="4284"/>
                  </a:lnTo>
                  <a:lnTo>
                    <a:pt x="903" y="4346"/>
                  </a:lnTo>
                  <a:lnTo>
                    <a:pt x="980" y="4404"/>
                  </a:lnTo>
                  <a:lnTo>
                    <a:pt x="1060" y="4457"/>
                  </a:lnTo>
                  <a:lnTo>
                    <a:pt x="1139" y="4505"/>
                  </a:lnTo>
                  <a:lnTo>
                    <a:pt x="1220" y="4547"/>
                  </a:lnTo>
                  <a:lnTo>
                    <a:pt x="1301" y="4584"/>
                  </a:lnTo>
                  <a:lnTo>
                    <a:pt x="1384" y="4616"/>
                  </a:lnTo>
                  <a:lnTo>
                    <a:pt x="1466" y="4641"/>
                  </a:lnTo>
                  <a:lnTo>
                    <a:pt x="1550" y="4662"/>
                  </a:lnTo>
                  <a:lnTo>
                    <a:pt x="1633" y="4676"/>
                  </a:lnTo>
                  <a:lnTo>
                    <a:pt x="1716" y="4684"/>
                  </a:lnTo>
                  <a:lnTo>
                    <a:pt x="1800" y="4685"/>
                  </a:lnTo>
                  <a:lnTo>
                    <a:pt x="1882" y="4681"/>
                  </a:lnTo>
                  <a:lnTo>
                    <a:pt x="1965" y="4670"/>
                  </a:lnTo>
                  <a:lnTo>
                    <a:pt x="2047" y="4652"/>
                  </a:lnTo>
                  <a:lnTo>
                    <a:pt x="2128" y="4627"/>
                  </a:lnTo>
                  <a:lnTo>
                    <a:pt x="2208" y="4596"/>
                  </a:lnTo>
                  <a:lnTo>
                    <a:pt x="2288" y="4557"/>
                  </a:lnTo>
                  <a:lnTo>
                    <a:pt x="2365" y="4511"/>
                  </a:lnTo>
                  <a:lnTo>
                    <a:pt x="2442" y="4457"/>
                  </a:lnTo>
                  <a:lnTo>
                    <a:pt x="2516" y="4397"/>
                  </a:lnTo>
                  <a:lnTo>
                    <a:pt x="2589" y="4328"/>
                  </a:lnTo>
                  <a:lnTo>
                    <a:pt x="2661" y="4251"/>
                  </a:lnTo>
                  <a:lnTo>
                    <a:pt x="2730" y="4168"/>
                  </a:lnTo>
                  <a:lnTo>
                    <a:pt x="2797" y="4075"/>
                  </a:lnTo>
                  <a:lnTo>
                    <a:pt x="2861" y="3974"/>
                  </a:lnTo>
                  <a:lnTo>
                    <a:pt x="2925" y="3865"/>
                  </a:lnTo>
                  <a:lnTo>
                    <a:pt x="2984" y="3747"/>
                  </a:lnTo>
                  <a:lnTo>
                    <a:pt x="3040" y="3625"/>
                  </a:lnTo>
                  <a:lnTo>
                    <a:pt x="3093" y="3505"/>
                  </a:lnTo>
                  <a:lnTo>
                    <a:pt x="3142" y="3387"/>
                  </a:lnTo>
                  <a:lnTo>
                    <a:pt x="3188" y="3269"/>
                  </a:lnTo>
                  <a:lnTo>
                    <a:pt x="3228" y="3151"/>
                  </a:lnTo>
                  <a:lnTo>
                    <a:pt x="3266" y="3036"/>
                  </a:lnTo>
                  <a:lnTo>
                    <a:pt x="3300" y="2921"/>
                  </a:lnTo>
                  <a:lnTo>
                    <a:pt x="3328" y="2808"/>
                  </a:lnTo>
                  <a:lnTo>
                    <a:pt x="3354" y="2695"/>
                  </a:lnTo>
                  <a:lnTo>
                    <a:pt x="3374" y="2583"/>
                  </a:lnTo>
                  <a:lnTo>
                    <a:pt x="3390" y="2472"/>
                  </a:lnTo>
                  <a:lnTo>
                    <a:pt x="3402" y="2362"/>
                  </a:lnTo>
                  <a:lnTo>
                    <a:pt x="3408" y="2252"/>
                  </a:lnTo>
                  <a:lnTo>
                    <a:pt x="3410" y="2143"/>
                  </a:lnTo>
                  <a:lnTo>
                    <a:pt x="3407" y="2035"/>
                  </a:lnTo>
                  <a:lnTo>
                    <a:pt x="3400" y="1926"/>
                  </a:lnTo>
                  <a:lnTo>
                    <a:pt x="3386" y="1819"/>
                  </a:lnTo>
                  <a:lnTo>
                    <a:pt x="3369" y="1712"/>
                  </a:lnTo>
                  <a:lnTo>
                    <a:pt x="3346" y="1606"/>
                  </a:lnTo>
                  <a:lnTo>
                    <a:pt x="3317" y="1500"/>
                  </a:lnTo>
                  <a:lnTo>
                    <a:pt x="3282" y="1394"/>
                  </a:lnTo>
                  <a:lnTo>
                    <a:pt x="3244" y="1290"/>
                  </a:lnTo>
                  <a:lnTo>
                    <a:pt x="3198" y="1185"/>
                  </a:lnTo>
                  <a:lnTo>
                    <a:pt x="3147" y="1080"/>
                  </a:lnTo>
                  <a:lnTo>
                    <a:pt x="3091" y="975"/>
                  </a:lnTo>
                  <a:lnTo>
                    <a:pt x="3028" y="871"/>
                  </a:lnTo>
                  <a:lnTo>
                    <a:pt x="2959" y="766"/>
                  </a:lnTo>
                  <a:lnTo>
                    <a:pt x="2885" y="661"/>
                  </a:lnTo>
                  <a:lnTo>
                    <a:pt x="2803" y="557"/>
                  </a:lnTo>
                  <a:lnTo>
                    <a:pt x="2717" y="452"/>
                  </a:lnTo>
                  <a:lnTo>
                    <a:pt x="2623" y="347"/>
                  </a:lnTo>
                  <a:lnTo>
                    <a:pt x="2523" y="242"/>
                  </a:lnTo>
                  <a:lnTo>
                    <a:pt x="2515" y="239"/>
                  </a:lnTo>
                  <a:lnTo>
                    <a:pt x="2491" y="231"/>
                  </a:lnTo>
                  <a:lnTo>
                    <a:pt x="2454" y="218"/>
                  </a:lnTo>
                  <a:lnTo>
                    <a:pt x="2404" y="202"/>
                  </a:lnTo>
                  <a:lnTo>
                    <a:pt x="2345" y="183"/>
                  </a:lnTo>
                  <a:lnTo>
                    <a:pt x="2278" y="160"/>
                  </a:lnTo>
                  <a:lnTo>
                    <a:pt x="2203" y="138"/>
                  </a:lnTo>
                  <a:lnTo>
                    <a:pt x="2125" y="114"/>
                  </a:lnTo>
                  <a:lnTo>
                    <a:pt x="2044" y="91"/>
                  </a:lnTo>
                  <a:lnTo>
                    <a:pt x="1963" y="69"/>
                  </a:lnTo>
                  <a:lnTo>
                    <a:pt x="1882" y="48"/>
                  </a:lnTo>
                  <a:lnTo>
                    <a:pt x="1805" y="31"/>
                  </a:lnTo>
                  <a:lnTo>
                    <a:pt x="1768" y="23"/>
                  </a:lnTo>
                  <a:lnTo>
                    <a:pt x="1732" y="17"/>
                  </a:lnTo>
                  <a:lnTo>
                    <a:pt x="1699" y="10"/>
                  </a:lnTo>
                  <a:lnTo>
                    <a:pt x="1666" y="6"/>
                  </a:lnTo>
                  <a:lnTo>
                    <a:pt x="1637" y="3"/>
                  </a:lnTo>
                  <a:lnTo>
                    <a:pt x="1609" y="1"/>
                  </a:lnTo>
                  <a:lnTo>
                    <a:pt x="1585" y="0"/>
                  </a:lnTo>
                  <a:lnTo>
                    <a:pt x="1562" y="1"/>
                  </a:lnTo>
                  <a:lnTo>
                    <a:pt x="1489" y="9"/>
                  </a:lnTo>
                  <a:lnTo>
                    <a:pt x="1435" y="17"/>
                  </a:lnTo>
                  <a:lnTo>
                    <a:pt x="1395" y="23"/>
                  </a:lnTo>
                  <a:lnTo>
                    <a:pt x="1370" y="29"/>
                  </a:lnTo>
                  <a:lnTo>
                    <a:pt x="1353" y="34"/>
                  </a:lnTo>
                  <a:lnTo>
                    <a:pt x="1345" y="38"/>
                  </a:lnTo>
                  <a:lnTo>
                    <a:pt x="1342" y="41"/>
                  </a:lnTo>
                  <a:lnTo>
                    <a:pt x="134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2" name="Freeform 138"/>
            <p:cNvSpPr>
              <a:spLocks/>
            </p:cNvSpPr>
            <p:nvPr/>
          </p:nvSpPr>
          <p:spPr bwMode="auto">
            <a:xfrm>
              <a:off x="2806700" y="4311651"/>
              <a:ext cx="355600" cy="292100"/>
            </a:xfrm>
            <a:custGeom>
              <a:avLst/>
              <a:gdLst>
                <a:gd name="T0" fmla="*/ 17 w 3361"/>
                <a:gd name="T1" fmla="*/ 62 h 2764"/>
                <a:gd name="T2" fmla="*/ 21 w 3361"/>
                <a:gd name="T3" fmla="*/ 179 h 2764"/>
                <a:gd name="T4" fmla="*/ 35 w 3361"/>
                <a:gd name="T5" fmla="*/ 346 h 2764"/>
                <a:gd name="T6" fmla="*/ 63 w 3361"/>
                <a:gd name="T7" fmla="*/ 551 h 2764"/>
                <a:gd name="T8" fmla="*/ 110 w 3361"/>
                <a:gd name="T9" fmla="*/ 784 h 2764"/>
                <a:gd name="T10" fmla="*/ 180 w 3361"/>
                <a:gd name="T11" fmla="*/ 1035 h 2764"/>
                <a:gd name="T12" fmla="*/ 279 w 3361"/>
                <a:gd name="T13" fmla="*/ 1292 h 2764"/>
                <a:gd name="T14" fmla="*/ 412 w 3361"/>
                <a:gd name="T15" fmla="*/ 1545 h 2764"/>
                <a:gd name="T16" fmla="*/ 582 w 3361"/>
                <a:gd name="T17" fmla="*/ 1785 h 2764"/>
                <a:gd name="T18" fmla="*/ 796 w 3361"/>
                <a:gd name="T19" fmla="*/ 1999 h 2764"/>
                <a:gd name="T20" fmla="*/ 1049 w 3361"/>
                <a:gd name="T21" fmla="*/ 2172 h 2764"/>
                <a:gd name="T22" fmla="*/ 1307 w 3361"/>
                <a:gd name="T23" fmla="*/ 2280 h 2764"/>
                <a:gd name="T24" fmla="*/ 1567 w 3361"/>
                <a:gd name="T25" fmla="*/ 2328 h 2764"/>
                <a:gd name="T26" fmla="*/ 1824 w 3361"/>
                <a:gd name="T27" fmla="*/ 2319 h 2764"/>
                <a:gd name="T28" fmla="*/ 2073 w 3361"/>
                <a:gd name="T29" fmla="*/ 2261 h 2764"/>
                <a:gd name="T30" fmla="*/ 2310 w 3361"/>
                <a:gd name="T31" fmla="*/ 2157 h 2764"/>
                <a:gd name="T32" fmla="*/ 2531 w 3361"/>
                <a:gd name="T33" fmla="*/ 2012 h 2764"/>
                <a:gd name="T34" fmla="*/ 2733 w 3361"/>
                <a:gd name="T35" fmla="*/ 1834 h 2764"/>
                <a:gd name="T36" fmla="*/ 2911 w 3361"/>
                <a:gd name="T37" fmla="*/ 1626 h 2764"/>
                <a:gd name="T38" fmla="*/ 3062 w 3361"/>
                <a:gd name="T39" fmla="*/ 1394 h 2764"/>
                <a:gd name="T40" fmla="*/ 3182 w 3361"/>
                <a:gd name="T41" fmla="*/ 1142 h 2764"/>
                <a:gd name="T42" fmla="*/ 3350 w 3361"/>
                <a:gd name="T43" fmla="*/ 729 h 2764"/>
                <a:gd name="T44" fmla="*/ 3286 w 3361"/>
                <a:gd name="T45" fmla="*/ 950 h 2764"/>
                <a:gd name="T46" fmla="*/ 3217 w 3361"/>
                <a:gd name="T47" fmla="*/ 1169 h 2764"/>
                <a:gd name="T48" fmla="*/ 3150 w 3361"/>
                <a:gd name="T49" fmla="*/ 1360 h 2764"/>
                <a:gd name="T50" fmla="*/ 3071 w 3361"/>
                <a:gd name="T51" fmla="*/ 1563 h 2764"/>
                <a:gd name="T52" fmla="*/ 2980 w 3361"/>
                <a:gd name="T53" fmla="*/ 1770 h 2764"/>
                <a:gd name="T54" fmla="*/ 2878 w 3361"/>
                <a:gd name="T55" fmla="*/ 1975 h 2764"/>
                <a:gd name="T56" fmla="*/ 2765 w 3361"/>
                <a:gd name="T57" fmla="*/ 2168 h 2764"/>
                <a:gd name="T58" fmla="*/ 2640 w 3361"/>
                <a:gd name="T59" fmla="*/ 2343 h 2764"/>
                <a:gd name="T60" fmla="*/ 2504 w 3361"/>
                <a:gd name="T61" fmla="*/ 2490 h 2764"/>
                <a:gd name="T62" fmla="*/ 2355 w 3361"/>
                <a:gd name="T63" fmla="*/ 2603 h 2764"/>
                <a:gd name="T64" fmla="*/ 2197 w 3361"/>
                <a:gd name="T65" fmla="*/ 2685 h 2764"/>
                <a:gd name="T66" fmla="*/ 2031 w 3361"/>
                <a:gd name="T67" fmla="*/ 2737 h 2764"/>
                <a:gd name="T68" fmla="*/ 1862 w 3361"/>
                <a:gd name="T69" fmla="*/ 2762 h 2764"/>
                <a:gd name="T70" fmla="*/ 1690 w 3361"/>
                <a:gd name="T71" fmla="*/ 2760 h 2764"/>
                <a:gd name="T72" fmla="*/ 1518 w 3361"/>
                <a:gd name="T73" fmla="*/ 2735 h 2764"/>
                <a:gd name="T74" fmla="*/ 1350 w 3361"/>
                <a:gd name="T75" fmla="*/ 2687 h 2764"/>
                <a:gd name="T76" fmla="*/ 1188 w 3361"/>
                <a:gd name="T77" fmla="*/ 2619 h 2764"/>
                <a:gd name="T78" fmla="*/ 1034 w 3361"/>
                <a:gd name="T79" fmla="*/ 2532 h 2764"/>
                <a:gd name="T80" fmla="*/ 891 w 3361"/>
                <a:gd name="T81" fmla="*/ 2427 h 2764"/>
                <a:gd name="T82" fmla="*/ 750 w 3361"/>
                <a:gd name="T83" fmla="*/ 2306 h 2764"/>
                <a:gd name="T84" fmla="*/ 611 w 3361"/>
                <a:gd name="T85" fmla="*/ 2164 h 2764"/>
                <a:gd name="T86" fmla="*/ 478 w 3361"/>
                <a:gd name="T87" fmla="*/ 2002 h 2764"/>
                <a:gd name="T88" fmla="*/ 355 w 3361"/>
                <a:gd name="T89" fmla="*/ 1818 h 2764"/>
                <a:gd name="T90" fmla="*/ 245 w 3361"/>
                <a:gd name="T91" fmla="*/ 1608 h 2764"/>
                <a:gd name="T92" fmla="*/ 151 w 3361"/>
                <a:gd name="T93" fmla="*/ 1371 h 2764"/>
                <a:gd name="T94" fmla="*/ 76 w 3361"/>
                <a:gd name="T95" fmla="*/ 1107 h 2764"/>
                <a:gd name="T96" fmla="*/ 25 w 3361"/>
                <a:gd name="T97" fmla="*/ 814 h 2764"/>
                <a:gd name="T98" fmla="*/ 1 w 3361"/>
                <a:gd name="T99" fmla="*/ 488 h 2764"/>
                <a:gd name="T100" fmla="*/ 7 w 3361"/>
                <a:gd name="T101" fmla="*/ 128 h 2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61" h="2764">
                  <a:moveTo>
                    <a:pt x="17" y="0"/>
                  </a:moveTo>
                  <a:lnTo>
                    <a:pt x="16" y="16"/>
                  </a:lnTo>
                  <a:lnTo>
                    <a:pt x="17" y="62"/>
                  </a:lnTo>
                  <a:lnTo>
                    <a:pt x="17" y="95"/>
                  </a:lnTo>
                  <a:lnTo>
                    <a:pt x="19" y="134"/>
                  </a:lnTo>
                  <a:lnTo>
                    <a:pt x="21" y="179"/>
                  </a:lnTo>
                  <a:lnTo>
                    <a:pt x="24" y="230"/>
                  </a:lnTo>
                  <a:lnTo>
                    <a:pt x="30" y="286"/>
                  </a:lnTo>
                  <a:lnTo>
                    <a:pt x="35" y="346"/>
                  </a:lnTo>
                  <a:lnTo>
                    <a:pt x="43" y="410"/>
                  </a:lnTo>
                  <a:lnTo>
                    <a:pt x="52" y="478"/>
                  </a:lnTo>
                  <a:lnTo>
                    <a:pt x="63" y="551"/>
                  </a:lnTo>
                  <a:lnTo>
                    <a:pt x="76" y="626"/>
                  </a:lnTo>
                  <a:lnTo>
                    <a:pt x="92" y="704"/>
                  </a:lnTo>
                  <a:lnTo>
                    <a:pt x="110" y="784"/>
                  </a:lnTo>
                  <a:lnTo>
                    <a:pt x="130" y="866"/>
                  </a:lnTo>
                  <a:lnTo>
                    <a:pt x="154" y="949"/>
                  </a:lnTo>
                  <a:lnTo>
                    <a:pt x="180" y="1035"/>
                  </a:lnTo>
                  <a:lnTo>
                    <a:pt x="210" y="1120"/>
                  </a:lnTo>
                  <a:lnTo>
                    <a:pt x="243" y="1206"/>
                  </a:lnTo>
                  <a:lnTo>
                    <a:pt x="279" y="1292"/>
                  </a:lnTo>
                  <a:lnTo>
                    <a:pt x="319" y="1377"/>
                  </a:lnTo>
                  <a:lnTo>
                    <a:pt x="363" y="1462"/>
                  </a:lnTo>
                  <a:lnTo>
                    <a:pt x="412" y="1545"/>
                  </a:lnTo>
                  <a:lnTo>
                    <a:pt x="464" y="1628"/>
                  </a:lnTo>
                  <a:lnTo>
                    <a:pt x="521" y="1708"/>
                  </a:lnTo>
                  <a:lnTo>
                    <a:pt x="582" y="1785"/>
                  </a:lnTo>
                  <a:lnTo>
                    <a:pt x="648" y="1859"/>
                  </a:lnTo>
                  <a:lnTo>
                    <a:pt x="719" y="1932"/>
                  </a:lnTo>
                  <a:lnTo>
                    <a:pt x="796" y="1999"/>
                  </a:lnTo>
                  <a:lnTo>
                    <a:pt x="878" y="2063"/>
                  </a:lnTo>
                  <a:lnTo>
                    <a:pt x="963" y="2121"/>
                  </a:lnTo>
                  <a:lnTo>
                    <a:pt x="1049" y="2172"/>
                  </a:lnTo>
                  <a:lnTo>
                    <a:pt x="1134" y="2215"/>
                  </a:lnTo>
                  <a:lnTo>
                    <a:pt x="1221" y="2252"/>
                  </a:lnTo>
                  <a:lnTo>
                    <a:pt x="1307" y="2280"/>
                  </a:lnTo>
                  <a:lnTo>
                    <a:pt x="1394" y="2303"/>
                  </a:lnTo>
                  <a:lnTo>
                    <a:pt x="1481" y="2318"/>
                  </a:lnTo>
                  <a:lnTo>
                    <a:pt x="1567" y="2328"/>
                  </a:lnTo>
                  <a:lnTo>
                    <a:pt x="1653" y="2331"/>
                  </a:lnTo>
                  <a:lnTo>
                    <a:pt x="1739" y="2328"/>
                  </a:lnTo>
                  <a:lnTo>
                    <a:pt x="1824" y="2319"/>
                  </a:lnTo>
                  <a:lnTo>
                    <a:pt x="1908" y="2305"/>
                  </a:lnTo>
                  <a:lnTo>
                    <a:pt x="1990" y="2285"/>
                  </a:lnTo>
                  <a:lnTo>
                    <a:pt x="2073" y="2261"/>
                  </a:lnTo>
                  <a:lnTo>
                    <a:pt x="2153" y="2230"/>
                  </a:lnTo>
                  <a:lnTo>
                    <a:pt x="2233" y="2196"/>
                  </a:lnTo>
                  <a:lnTo>
                    <a:pt x="2310" y="2157"/>
                  </a:lnTo>
                  <a:lnTo>
                    <a:pt x="2386" y="2113"/>
                  </a:lnTo>
                  <a:lnTo>
                    <a:pt x="2460" y="2065"/>
                  </a:lnTo>
                  <a:lnTo>
                    <a:pt x="2531" y="2012"/>
                  </a:lnTo>
                  <a:lnTo>
                    <a:pt x="2602" y="1956"/>
                  </a:lnTo>
                  <a:lnTo>
                    <a:pt x="2669" y="1897"/>
                  </a:lnTo>
                  <a:lnTo>
                    <a:pt x="2733" y="1834"/>
                  </a:lnTo>
                  <a:lnTo>
                    <a:pt x="2796" y="1768"/>
                  </a:lnTo>
                  <a:lnTo>
                    <a:pt x="2855" y="1698"/>
                  </a:lnTo>
                  <a:lnTo>
                    <a:pt x="2911" y="1626"/>
                  </a:lnTo>
                  <a:lnTo>
                    <a:pt x="2965" y="1551"/>
                  </a:lnTo>
                  <a:lnTo>
                    <a:pt x="3015" y="1473"/>
                  </a:lnTo>
                  <a:lnTo>
                    <a:pt x="3062" y="1394"/>
                  </a:lnTo>
                  <a:lnTo>
                    <a:pt x="3106" y="1311"/>
                  </a:lnTo>
                  <a:lnTo>
                    <a:pt x="3145" y="1227"/>
                  </a:lnTo>
                  <a:lnTo>
                    <a:pt x="3182" y="1142"/>
                  </a:lnTo>
                  <a:lnTo>
                    <a:pt x="3361" y="681"/>
                  </a:lnTo>
                  <a:lnTo>
                    <a:pt x="3358" y="693"/>
                  </a:lnTo>
                  <a:lnTo>
                    <a:pt x="3350" y="729"/>
                  </a:lnTo>
                  <a:lnTo>
                    <a:pt x="3334" y="785"/>
                  </a:lnTo>
                  <a:lnTo>
                    <a:pt x="3313" y="860"/>
                  </a:lnTo>
                  <a:lnTo>
                    <a:pt x="3286" y="950"/>
                  </a:lnTo>
                  <a:lnTo>
                    <a:pt x="3255" y="1054"/>
                  </a:lnTo>
                  <a:lnTo>
                    <a:pt x="3237" y="1110"/>
                  </a:lnTo>
                  <a:lnTo>
                    <a:pt x="3217" y="1169"/>
                  </a:lnTo>
                  <a:lnTo>
                    <a:pt x="3196" y="1232"/>
                  </a:lnTo>
                  <a:lnTo>
                    <a:pt x="3173" y="1295"/>
                  </a:lnTo>
                  <a:lnTo>
                    <a:pt x="3150" y="1360"/>
                  </a:lnTo>
                  <a:lnTo>
                    <a:pt x="3125" y="1426"/>
                  </a:lnTo>
                  <a:lnTo>
                    <a:pt x="3099" y="1493"/>
                  </a:lnTo>
                  <a:lnTo>
                    <a:pt x="3071" y="1563"/>
                  </a:lnTo>
                  <a:lnTo>
                    <a:pt x="3042" y="1631"/>
                  </a:lnTo>
                  <a:lnTo>
                    <a:pt x="3011" y="1700"/>
                  </a:lnTo>
                  <a:lnTo>
                    <a:pt x="2980" y="1770"/>
                  </a:lnTo>
                  <a:lnTo>
                    <a:pt x="2947" y="1839"/>
                  </a:lnTo>
                  <a:lnTo>
                    <a:pt x="2913" y="1907"/>
                  </a:lnTo>
                  <a:lnTo>
                    <a:pt x="2878" y="1975"/>
                  </a:lnTo>
                  <a:lnTo>
                    <a:pt x="2841" y="2041"/>
                  </a:lnTo>
                  <a:lnTo>
                    <a:pt x="2803" y="2105"/>
                  </a:lnTo>
                  <a:lnTo>
                    <a:pt x="2765" y="2168"/>
                  </a:lnTo>
                  <a:lnTo>
                    <a:pt x="2724" y="2229"/>
                  </a:lnTo>
                  <a:lnTo>
                    <a:pt x="2683" y="2287"/>
                  </a:lnTo>
                  <a:lnTo>
                    <a:pt x="2640" y="2343"/>
                  </a:lnTo>
                  <a:lnTo>
                    <a:pt x="2597" y="2396"/>
                  </a:lnTo>
                  <a:lnTo>
                    <a:pt x="2551" y="2444"/>
                  </a:lnTo>
                  <a:lnTo>
                    <a:pt x="2504" y="2490"/>
                  </a:lnTo>
                  <a:lnTo>
                    <a:pt x="2456" y="2531"/>
                  </a:lnTo>
                  <a:lnTo>
                    <a:pt x="2406" y="2569"/>
                  </a:lnTo>
                  <a:lnTo>
                    <a:pt x="2355" y="2603"/>
                  </a:lnTo>
                  <a:lnTo>
                    <a:pt x="2303" y="2634"/>
                  </a:lnTo>
                  <a:lnTo>
                    <a:pt x="2250" y="2661"/>
                  </a:lnTo>
                  <a:lnTo>
                    <a:pt x="2197" y="2685"/>
                  </a:lnTo>
                  <a:lnTo>
                    <a:pt x="2142" y="2705"/>
                  </a:lnTo>
                  <a:lnTo>
                    <a:pt x="2087" y="2723"/>
                  </a:lnTo>
                  <a:lnTo>
                    <a:pt x="2031" y="2737"/>
                  </a:lnTo>
                  <a:lnTo>
                    <a:pt x="1975" y="2748"/>
                  </a:lnTo>
                  <a:lnTo>
                    <a:pt x="1919" y="2756"/>
                  </a:lnTo>
                  <a:lnTo>
                    <a:pt x="1862" y="2762"/>
                  </a:lnTo>
                  <a:lnTo>
                    <a:pt x="1805" y="2764"/>
                  </a:lnTo>
                  <a:lnTo>
                    <a:pt x="1747" y="2763"/>
                  </a:lnTo>
                  <a:lnTo>
                    <a:pt x="1690" y="2760"/>
                  </a:lnTo>
                  <a:lnTo>
                    <a:pt x="1633" y="2755"/>
                  </a:lnTo>
                  <a:lnTo>
                    <a:pt x="1575" y="2746"/>
                  </a:lnTo>
                  <a:lnTo>
                    <a:pt x="1518" y="2735"/>
                  </a:lnTo>
                  <a:lnTo>
                    <a:pt x="1462" y="2722"/>
                  </a:lnTo>
                  <a:lnTo>
                    <a:pt x="1406" y="2705"/>
                  </a:lnTo>
                  <a:lnTo>
                    <a:pt x="1350" y="2687"/>
                  </a:lnTo>
                  <a:lnTo>
                    <a:pt x="1295" y="2667"/>
                  </a:lnTo>
                  <a:lnTo>
                    <a:pt x="1241" y="2644"/>
                  </a:lnTo>
                  <a:lnTo>
                    <a:pt x="1188" y="2619"/>
                  </a:lnTo>
                  <a:lnTo>
                    <a:pt x="1136" y="2592"/>
                  </a:lnTo>
                  <a:lnTo>
                    <a:pt x="1084" y="2563"/>
                  </a:lnTo>
                  <a:lnTo>
                    <a:pt x="1034" y="2532"/>
                  </a:lnTo>
                  <a:lnTo>
                    <a:pt x="985" y="2498"/>
                  </a:lnTo>
                  <a:lnTo>
                    <a:pt x="939" y="2464"/>
                  </a:lnTo>
                  <a:lnTo>
                    <a:pt x="891" y="2427"/>
                  </a:lnTo>
                  <a:lnTo>
                    <a:pt x="844" y="2388"/>
                  </a:lnTo>
                  <a:lnTo>
                    <a:pt x="797" y="2349"/>
                  </a:lnTo>
                  <a:lnTo>
                    <a:pt x="750" y="2306"/>
                  </a:lnTo>
                  <a:lnTo>
                    <a:pt x="703" y="2261"/>
                  </a:lnTo>
                  <a:lnTo>
                    <a:pt x="657" y="2214"/>
                  </a:lnTo>
                  <a:lnTo>
                    <a:pt x="611" y="2164"/>
                  </a:lnTo>
                  <a:lnTo>
                    <a:pt x="567" y="2113"/>
                  </a:lnTo>
                  <a:lnTo>
                    <a:pt x="522" y="2059"/>
                  </a:lnTo>
                  <a:lnTo>
                    <a:pt x="478" y="2002"/>
                  </a:lnTo>
                  <a:lnTo>
                    <a:pt x="436" y="1943"/>
                  </a:lnTo>
                  <a:lnTo>
                    <a:pt x="395" y="1882"/>
                  </a:lnTo>
                  <a:lnTo>
                    <a:pt x="355" y="1818"/>
                  </a:lnTo>
                  <a:lnTo>
                    <a:pt x="317" y="1750"/>
                  </a:lnTo>
                  <a:lnTo>
                    <a:pt x="280" y="1680"/>
                  </a:lnTo>
                  <a:lnTo>
                    <a:pt x="245" y="1608"/>
                  </a:lnTo>
                  <a:lnTo>
                    <a:pt x="211" y="1532"/>
                  </a:lnTo>
                  <a:lnTo>
                    <a:pt x="180" y="1454"/>
                  </a:lnTo>
                  <a:lnTo>
                    <a:pt x="151" y="1371"/>
                  </a:lnTo>
                  <a:lnTo>
                    <a:pt x="123" y="1287"/>
                  </a:lnTo>
                  <a:lnTo>
                    <a:pt x="99" y="1199"/>
                  </a:lnTo>
                  <a:lnTo>
                    <a:pt x="76" y="1107"/>
                  </a:lnTo>
                  <a:lnTo>
                    <a:pt x="57" y="1012"/>
                  </a:lnTo>
                  <a:lnTo>
                    <a:pt x="40" y="915"/>
                  </a:lnTo>
                  <a:lnTo>
                    <a:pt x="25" y="814"/>
                  </a:lnTo>
                  <a:lnTo>
                    <a:pt x="14" y="708"/>
                  </a:lnTo>
                  <a:lnTo>
                    <a:pt x="6" y="600"/>
                  </a:lnTo>
                  <a:lnTo>
                    <a:pt x="1" y="488"/>
                  </a:lnTo>
                  <a:lnTo>
                    <a:pt x="0" y="371"/>
                  </a:lnTo>
                  <a:lnTo>
                    <a:pt x="2" y="251"/>
                  </a:lnTo>
                  <a:lnTo>
                    <a:pt x="7" y="128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0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3" name="Freeform 139"/>
            <p:cNvSpPr>
              <a:spLocks/>
            </p:cNvSpPr>
            <p:nvPr/>
          </p:nvSpPr>
          <p:spPr bwMode="auto">
            <a:xfrm>
              <a:off x="2835275" y="4137026"/>
              <a:ext cx="274638" cy="260350"/>
            </a:xfrm>
            <a:custGeom>
              <a:avLst/>
              <a:gdLst>
                <a:gd name="T0" fmla="*/ 2033 w 2596"/>
                <a:gd name="T1" fmla="*/ 2282 h 2458"/>
                <a:gd name="T2" fmla="*/ 1968 w 2596"/>
                <a:gd name="T3" fmla="*/ 2313 h 2458"/>
                <a:gd name="T4" fmla="*/ 1899 w 2596"/>
                <a:gd name="T5" fmla="*/ 2342 h 2458"/>
                <a:gd name="T6" fmla="*/ 1810 w 2596"/>
                <a:gd name="T7" fmla="*/ 2374 h 2458"/>
                <a:gd name="T8" fmla="*/ 1705 w 2596"/>
                <a:gd name="T9" fmla="*/ 2405 h 2458"/>
                <a:gd name="T10" fmla="*/ 1587 w 2596"/>
                <a:gd name="T11" fmla="*/ 2431 h 2458"/>
                <a:gd name="T12" fmla="*/ 1456 w 2596"/>
                <a:gd name="T13" fmla="*/ 2450 h 2458"/>
                <a:gd name="T14" fmla="*/ 1317 w 2596"/>
                <a:gd name="T15" fmla="*/ 2458 h 2458"/>
                <a:gd name="T16" fmla="*/ 1170 w 2596"/>
                <a:gd name="T17" fmla="*/ 2450 h 2458"/>
                <a:gd name="T18" fmla="*/ 1018 w 2596"/>
                <a:gd name="T19" fmla="*/ 2424 h 2458"/>
                <a:gd name="T20" fmla="*/ 864 w 2596"/>
                <a:gd name="T21" fmla="*/ 2376 h 2458"/>
                <a:gd name="T22" fmla="*/ 710 w 2596"/>
                <a:gd name="T23" fmla="*/ 2303 h 2458"/>
                <a:gd name="T24" fmla="*/ 559 w 2596"/>
                <a:gd name="T25" fmla="*/ 2201 h 2458"/>
                <a:gd name="T26" fmla="*/ 411 w 2596"/>
                <a:gd name="T27" fmla="*/ 2065 h 2458"/>
                <a:gd name="T28" fmla="*/ 270 w 2596"/>
                <a:gd name="T29" fmla="*/ 1895 h 2458"/>
                <a:gd name="T30" fmla="*/ 154 w 2596"/>
                <a:gd name="T31" fmla="*/ 1710 h 2458"/>
                <a:gd name="T32" fmla="*/ 78 w 2596"/>
                <a:gd name="T33" fmla="*/ 1548 h 2458"/>
                <a:gd name="T34" fmla="*/ 29 w 2596"/>
                <a:gd name="T35" fmla="*/ 1393 h 2458"/>
                <a:gd name="T36" fmla="*/ 3 w 2596"/>
                <a:gd name="T37" fmla="*/ 1244 h 2458"/>
                <a:gd name="T38" fmla="*/ 1 w 2596"/>
                <a:gd name="T39" fmla="*/ 1103 h 2458"/>
                <a:gd name="T40" fmla="*/ 18 w 2596"/>
                <a:gd name="T41" fmla="*/ 970 h 2458"/>
                <a:gd name="T42" fmla="*/ 54 w 2596"/>
                <a:gd name="T43" fmla="*/ 844 h 2458"/>
                <a:gd name="T44" fmla="*/ 104 w 2596"/>
                <a:gd name="T45" fmla="*/ 727 h 2458"/>
                <a:gd name="T46" fmla="*/ 167 w 2596"/>
                <a:gd name="T47" fmla="*/ 619 h 2458"/>
                <a:gd name="T48" fmla="*/ 241 w 2596"/>
                <a:gd name="T49" fmla="*/ 518 h 2458"/>
                <a:gd name="T50" fmla="*/ 322 w 2596"/>
                <a:gd name="T51" fmla="*/ 427 h 2458"/>
                <a:gd name="T52" fmla="*/ 409 w 2596"/>
                <a:gd name="T53" fmla="*/ 345 h 2458"/>
                <a:gd name="T54" fmla="*/ 498 w 2596"/>
                <a:gd name="T55" fmla="*/ 271 h 2458"/>
                <a:gd name="T56" fmla="*/ 589 w 2596"/>
                <a:gd name="T57" fmla="*/ 208 h 2458"/>
                <a:gd name="T58" fmla="*/ 679 w 2596"/>
                <a:gd name="T59" fmla="*/ 154 h 2458"/>
                <a:gd name="T60" fmla="*/ 763 w 2596"/>
                <a:gd name="T61" fmla="*/ 110 h 2458"/>
                <a:gd name="T62" fmla="*/ 845 w 2596"/>
                <a:gd name="T63" fmla="*/ 76 h 2458"/>
                <a:gd name="T64" fmla="*/ 932 w 2596"/>
                <a:gd name="T65" fmla="*/ 47 h 2458"/>
                <a:gd name="T66" fmla="*/ 1026 w 2596"/>
                <a:gd name="T67" fmla="*/ 25 h 2458"/>
                <a:gd name="T68" fmla="*/ 1126 w 2596"/>
                <a:gd name="T69" fmla="*/ 10 h 2458"/>
                <a:gd name="T70" fmla="*/ 1231 w 2596"/>
                <a:gd name="T71" fmla="*/ 1 h 2458"/>
                <a:gd name="T72" fmla="*/ 1339 w 2596"/>
                <a:gd name="T73" fmla="*/ 0 h 2458"/>
                <a:gd name="T74" fmla="*/ 1450 w 2596"/>
                <a:gd name="T75" fmla="*/ 8 h 2458"/>
                <a:gd name="T76" fmla="*/ 1562 w 2596"/>
                <a:gd name="T77" fmla="*/ 25 h 2458"/>
                <a:gd name="T78" fmla="*/ 1673 w 2596"/>
                <a:gd name="T79" fmla="*/ 51 h 2458"/>
                <a:gd name="T80" fmla="*/ 1783 w 2596"/>
                <a:gd name="T81" fmla="*/ 88 h 2458"/>
                <a:gd name="T82" fmla="*/ 1892 w 2596"/>
                <a:gd name="T83" fmla="*/ 135 h 2458"/>
                <a:gd name="T84" fmla="*/ 1995 w 2596"/>
                <a:gd name="T85" fmla="*/ 194 h 2458"/>
                <a:gd name="T86" fmla="*/ 2095 w 2596"/>
                <a:gd name="T87" fmla="*/ 264 h 2458"/>
                <a:gd name="T88" fmla="*/ 2188 w 2596"/>
                <a:gd name="T89" fmla="*/ 347 h 2458"/>
                <a:gd name="T90" fmla="*/ 2274 w 2596"/>
                <a:gd name="T91" fmla="*/ 443 h 2458"/>
                <a:gd name="T92" fmla="*/ 2351 w 2596"/>
                <a:gd name="T93" fmla="*/ 553 h 2458"/>
                <a:gd name="T94" fmla="*/ 2418 w 2596"/>
                <a:gd name="T95" fmla="*/ 674 h 2458"/>
                <a:gd name="T96" fmla="*/ 2475 w 2596"/>
                <a:gd name="T97" fmla="*/ 795 h 2458"/>
                <a:gd name="T98" fmla="*/ 2521 w 2596"/>
                <a:gd name="T99" fmla="*/ 915 h 2458"/>
                <a:gd name="T100" fmla="*/ 2556 w 2596"/>
                <a:gd name="T101" fmla="*/ 1030 h 2458"/>
                <a:gd name="T102" fmla="*/ 2580 w 2596"/>
                <a:gd name="T103" fmla="*/ 1143 h 2458"/>
                <a:gd name="T104" fmla="*/ 2593 w 2596"/>
                <a:gd name="T105" fmla="*/ 1254 h 2458"/>
                <a:gd name="T106" fmla="*/ 2595 w 2596"/>
                <a:gd name="T107" fmla="*/ 1362 h 2458"/>
                <a:gd name="T108" fmla="*/ 2585 w 2596"/>
                <a:gd name="T109" fmla="*/ 1467 h 2458"/>
                <a:gd name="T110" fmla="*/ 2565 w 2596"/>
                <a:gd name="T111" fmla="*/ 1571 h 2458"/>
                <a:gd name="T112" fmla="*/ 2532 w 2596"/>
                <a:gd name="T113" fmla="*/ 1672 h 2458"/>
                <a:gd name="T114" fmla="*/ 2490 w 2596"/>
                <a:gd name="T115" fmla="*/ 1771 h 2458"/>
                <a:gd name="T116" fmla="*/ 2435 w 2596"/>
                <a:gd name="T117" fmla="*/ 1866 h 2458"/>
                <a:gd name="T118" fmla="*/ 2368 w 2596"/>
                <a:gd name="T119" fmla="*/ 1961 h 2458"/>
                <a:gd name="T120" fmla="*/ 2291 w 2596"/>
                <a:gd name="T121" fmla="*/ 2053 h 2458"/>
                <a:gd name="T122" fmla="*/ 2201 w 2596"/>
                <a:gd name="T123" fmla="*/ 2144 h 2458"/>
                <a:gd name="T124" fmla="*/ 2100 w 2596"/>
                <a:gd name="T125" fmla="*/ 2232 h 2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96" h="2458">
                  <a:moveTo>
                    <a:pt x="2046" y="2275"/>
                  </a:moveTo>
                  <a:lnTo>
                    <a:pt x="2033" y="2282"/>
                  </a:lnTo>
                  <a:lnTo>
                    <a:pt x="1995" y="2301"/>
                  </a:lnTo>
                  <a:lnTo>
                    <a:pt x="1968" y="2313"/>
                  </a:lnTo>
                  <a:lnTo>
                    <a:pt x="1936" y="2327"/>
                  </a:lnTo>
                  <a:lnTo>
                    <a:pt x="1899" y="2342"/>
                  </a:lnTo>
                  <a:lnTo>
                    <a:pt x="1857" y="2358"/>
                  </a:lnTo>
                  <a:lnTo>
                    <a:pt x="1810" y="2374"/>
                  </a:lnTo>
                  <a:lnTo>
                    <a:pt x="1760" y="2390"/>
                  </a:lnTo>
                  <a:lnTo>
                    <a:pt x="1705" y="2405"/>
                  </a:lnTo>
                  <a:lnTo>
                    <a:pt x="1648" y="2419"/>
                  </a:lnTo>
                  <a:lnTo>
                    <a:pt x="1587" y="2431"/>
                  </a:lnTo>
                  <a:lnTo>
                    <a:pt x="1523" y="2442"/>
                  </a:lnTo>
                  <a:lnTo>
                    <a:pt x="1456" y="2450"/>
                  </a:lnTo>
                  <a:lnTo>
                    <a:pt x="1388" y="2455"/>
                  </a:lnTo>
                  <a:lnTo>
                    <a:pt x="1317" y="2458"/>
                  </a:lnTo>
                  <a:lnTo>
                    <a:pt x="1244" y="2455"/>
                  </a:lnTo>
                  <a:lnTo>
                    <a:pt x="1170" y="2450"/>
                  </a:lnTo>
                  <a:lnTo>
                    <a:pt x="1095" y="2439"/>
                  </a:lnTo>
                  <a:lnTo>
                    <a:pt x="1018" y="2424"/>
                  </a:lnTo>
                  <a:lnTo>
                    <a:pt x="942" y="2404"/>
                  </a:lnTo>
                  <a:lnTo>
                    <a:pt x="864" y="2376"/>
                  </a:lnTo>
                  <a:lnTo>
                    <a:pt x="787" y="2342"/>
                  </a:lnTo>
                  <a:lnTo>
                    <a:pt x="710" y="2303"/>
                  </a:lnTo>
                  <a:lnTo>
                    <a:pt x="634" y="2256"/>
                  </a:lnTo>
                  <a:lnTo>
                    <a:pt x="559" y="2201"/>
                  </a:lnTo>
                  <a:lnTo>
                    <a:pt x="484" y="2138"/>
                  </a:lnTo>
                  <a:lnTo>
                    <a:pt x="411" y="2065"/>
                  </a:lnTo>
                  <a:lnTo>
                    <a:pt x="339" y="1985"/>
                  </a:lnTo>
                  <a:lnTo>
                    <a:pt x="270" y="1895"/>
                  </a:lnTo>
                  <a:lnTo>
                    <a:pt x="204" y="1794"/>
                  </a:lnTo>
                  <a:lnTo>
                    <a:pt x="154" y="1710"/>
                  </a:lnTo>
                  <a:lnTo>
                    <a:pt x="112" y="1628"/>
                  </a:lnTo>
                  <a:lnTo>
                    <a:pt x="78" y="1548"/>
                  </a:lnTo>
                  <a:lnTo>
                    <a:pt x="50" y="1469"/>
                  </a:lnTo>
                  <a:lnTo>
                    <a:pt x="29" y="1393"/>
                  </a:lnTo>
                  <a:lnTo>
                    <a:pt x="13" y="1317"/>
                  </a:lnTo>
                  <a:lnTo>
                    <a:pt x="3" y="1244"/>
                  </a:lnTo>
                  <a:lnTo>
                    <a:pt x="0" y="1172"/>
                  </a:lnTo>
                  <a:lnTo>
                    <a:pt x="1" y="1103"/>
                  </a:lnTo>
                  <a:lnTo>
                    <a:pt x="7" y="1036"/>
                  </a:lnTo>
                  <a:lnTo>
                    <a:pt x="18" y="970"/>
                  </a:lnTo>
                  <a:lnTo>
                    <a:pt x="35" y="906"/>
                  </a:lnTo>
                  <a:lnTo>
                    <a:pt x="54" y="844"/>
                  </a:lnTo>
                  <a:lnTo>
                    <a:pt x="78" y="785"/>
                  </a:lnTo>
                  <a:lnTo>
                    <a:pt x="104" y="727"/>
                  </a:lnTo>
                  <a:lnTo>
                    <a:pt x="135" y="672"/>
                  </a:lnTo>
                  <a:lnTo>
                    <a:pt x="167" y="619"/>
                  </a:lnTo>
                  <a:lnTo>
                    <a:pt x="203" y="567"/>
                  </a:lnTo>
                  <a:lnTo>
                    <a:pt x="241" y="518"/>
                  </a:lnTo>
                  <a:lnTo>
                    <a:pt x="280" y="471"/>
                  </a:lnTo>
                  <a:lnTo>
                    <a:pt x="322" y="427"/>
                  </a:lnTo>
                  <a:lnTo>
                    <a:pt x="365" y="385"/>
                  </a:lnTo>
                  <a:lnTo>
                    <a:pt x="409" y="345"/>
                  </a:lnTo>
                  <a:lnTo>
                    <a:pt x="454" y="307"/>
                  </a:lnTo>
                  <a:lnTo>
                    <a:pt x="498" y="271"/>
                  </a:lnTo>
                  <a:lnTo>
                    <a:pt x="544" y="239"/>
                  </a:lnTo>
                  <a:lnTo>
                    <a:pt x="589" y="208"/>
                  </a:lnTo>
                  <a:lnTo>
                    <a:pt x="635" y="180"/>
                  </a:lnTo>
                  <a:lnTo>
                    <a:pt x="679" y="154"/>
                  </a:lnTo>
                  <a:lnTo>
                    <a:pt x="722" y="131"/>
                  </a:lnTo>
                  <a:lnTo>
                    <a:pt x="763" y="110"/>
                  </a:lnTo>
                  <a:lnTo>
                    <a:pt x="804" y="92"/>
                  </a:lnTo>
                  <a:lnTo>
                    <a:pt x="845" y="76"/>
                  </a:lnTo>
                  <a:lnTo>
                    <a:pt x="888" y="60"/>
                  </a:lnTo>
                  <a:lnTo>
                    <a:pt x="932" y="47"/>
                  </a:lnTo>
                  <a:lnTo>
                    <a:pt x="978" y="36"/>
                  </a:lnTo>
                  <a:lnTo>
                    <a:pt x="1026" y="25"/>
                  </a:lnTo>
                  <a:lnTo>
                    <a:pt x="1075" y="17"/>
                  </a:lnTo>
                  <a:lnTo>
                    <a:pt x="1126" y="10"/>
                  </a:lnTo>
                  <a:lnTo>
                    <a:pt x="1178" y="4"/>
                  </a:lnTo>
                  <a:lnTo>
                    <a:pt x="1231" y="1"/>
                  </a:lnTo>
                  <a:lnTo>
                    <a:pt x="1285" y="0"/>
                  </a:lnTo>
                  <a:lnTo>
                    <a:pt x="1339" y="0"/>
                  </a:lnTo>
                  <a:lnTo>
                    <a:pt x="1394" y="3"/>
                  </a:lnTo>
                  <a:lnTo>
                    <a:pt x="1450" y="8"/>
                  </a:lnTo>
                  <a:lnTo>
                    <a:pt x="1506" y="16"/>
                  </a:lnTo>
                  <a:lnTo>
                    <a:pt x="1562" y="25"/>
                  </a:lnTo>
                  <a:lnTo>
                    <a:pt x="1618" y="37"/>
                  </a:lnTo>
                  <a:lnTo>
                    <a:pt x="1673" y="51"/>
                  </a:lnTo>
                  <a:lnTo>
                    <a:pt x="1729" y="69"/>
                  </a:lnTo>
                  <a:lnTo>
                    <a:pt x="1783" y="88"/>
                  </a:lnTo>
                  <a:lnTo>
                    <a:pt x="1839" y="110"/>
                  </a:lnTo>
                  <a:lnTo>
                    <a:pt x="1892" y="135"/>
                  </a:lnTo>
                  <a:lnTo>
                    <a:pt x="1944" y="163"/>
                  </a:lnTo>
                  <a:lnTo>
                    <a:pt x="1995" y="194"/>
                  </a:lnTo>
                  <a:lnTo>
                    <a:pt x="2046" y="228"/>
                  </a:lnTo>
                  <a:lnTo>
                    <a:pt x="2095" y="264"/>
                  </a:lnTo>
                  <a:lnTo>
                    <a:pt x="2142" y="304"/>
                  </a:lnTo>
                  <a:lnTo>
                    <a:pt x="2188" y="347"/>
                  </a:lnTo>
                  <a:lnTo>
                    <a:pt x="2232" y="394"/>
                  </a:lnTo>
                  <a:lnTo>
                    <a:pt x="2274" y="443"/>
                  </a:lnTo>
                  <a:lnTo>
                    <a:pt x="2313" y="496"/>
                  </a:lnTo>
                  <a:lnTo>
                    <a:pt x="2351" y="553"/>
                  </a:lnTo>
                  <a:lnTo>
                    <a:pt x="2387" y="613"/>
                  </a:lnTo>
                  <a:lnTo>
                    <a:pt x="2418" y="674"/>
                  </a:lnTo>
                  <a:lnTo>
                    <a:pt x="2449" y="735"/>
                  </a:lnTo>
                  <a:lnTo>
                    <a:pt x="2475" y="795"/>
                  </a:lnTo>
                  <a:lnTo>
                    <a:pt x="2500" y="855"/>
                  </a:lnTo>
                  <a:lnTo>
                    <a:pt x="2521" y="915"/>
                  </a:lnTo>
                  <a:lnTo>
                    <a:pt x="2541" y="973"/>
                  </a:lnTo>
                  <a:lnTo>
                    <a:pt x="2556" y="1030"/>
                  </a:lnTo>
                  <a:lnTo>
                    <a:pt x="2570" y="1087"/>
                  </a:lnTo>
                  <a:lnTo>
                    <a:pt x="2580" y="1143"/>
                  </a:lnTo>
                  <a:lnTo>
                    <a:pt x="2589" y="1199"/>
                  </a:lnTo>
                  <a:lnTo>
                    <a:pt x="2593" y="1254"/>
                  </a:lnTo>
                  <a:lnTo>
                    <a:pt x="2596" y="1308"/>
                  </a:lnTo>
                  <a:lnTo>
                    <a:pt x="2595" y="1362"/>
                  </a:lnTo>
                  <a:lnTo>
                    <a:pt x="2592" y="1415"/>
                  </a:lnTo>
                  <a:lnTo>
                    <a:pt x="2585" y="1467"/>
                  </a:lnTo>
                  <a:lnTo>
                    <a:pt x="2576" y="1519"/>
                  </a:lnTo>
                  <a:lnTo>
                    <a:pt x="2565" y="1571"/>
                  </a:lnTo>
                  <a:lnTo>
                    <a:pt x="2550" y="1622"/>
                  </a:lnTo>
                  <a:lnTo>
                    <a:pt x="2532" y="1672"/>
                  </a:lnTo>
                  <a:lnTo>
                    <a:pt x="2513" y="1721"/>
                  </a:lnTo>
                  <a:lnTo>
                    <a:pt x="2490" y="1771"/>
                  </a:lnTo>
                  <a:lnTo>
                    <a:pt x="2463" y="1819"/>
                  </a:lnTo>
                  <a:lnTo>
                    <a:pt x="2435" y="1866"/>
                  </a:lnTo>
                  <a:lnTo>
                    <a:pt x="2403" y="1914"/>
                  </a:lnTo>
                  <a:lnTo>
                    <a:pt x="2368" y="1961"/>
                  </a:lnTo>
                  <a:lnTo>
                    <a:pt x="2332" y="2007"/>
                  </a:lnTo>
                  <a:lnTo>
                    <a:pt x="2291" y="2053"/>
                  </a:lnTo>
                  <a:lnTo>
                    <a:pt x="2248" y="2099"/>
                  </a:lnTo>
                  <a:lnTo>
                    <a:pt x="2201" y="2144"/>
                  </a:lnTo>
                  <a:lnTo>
                    <a:pt x="2152" y="2188"/>
                  </a:lnTo>
                  <a:lnTo>
                    <a:pt x="2100" y="2232"/>
                  </a:lnTo>
                  <a:lnTo>
                    <a:pt x="2046" y="2275"/>
                  </a:lnTo>
                  <a:close/>
                </a:path>
              </a:pathLst>
            </a:custGeom>
            <a:solidFill>
              <a:srgbClr val="9DC7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 140"/>
            <p:cNvSpPr>
              <a:spLocks/>
            </p:cNvSpPr>
            <p:nvPr/>
          </p:nvSpPr>
          <p:spPr bwMode="auto">
            <a:xfrm>
              <a:off x="2849563" y="4146550"/>
              <a:ext cx="242888" cy="238125"/>
            </a:xfrm>
            <a:custGeom>
              <a:avLst/>
              <a:gdLst>
                <a:gd name="T0" fmla="*/ 1730 w 2304"/>
                <a:gd name="T1" fmla="*/ 118 h 2255"/>
                <a:gd name="T2" fmla="*/ 1777 w 2304"/>
                <a:gd name="T3" fmla="*/ 156 h 2255"/>
                <a:gd name="T4" fmla="*/ 1857 w 2304"/>
                <a:gd name="T5" fmla="*/ 231 h 2255"/>
                <a:gd name="T6" fmla="*/ 1933 w 2304"/>
                <a:gd name="T7" fmla="*/ 307 h 2255"/>
                <a:gd name="T8" fmla="*/ 1986 w 2304"/>
                <a:gd name="T9" fmla="*/ 367 h 2255"/>
                <a:gd name="T10" fmla="*/ 2041 w 2304"/>
                <a:gd name="T11" fmla="*/ 435 h 2255"/>
                <a:gd name="T12" fmla="*/ 2094 w 2304"/>
                <a:gd name="T13" fmla="*/ 507 h 2255"/>
                <a:gd name="T14" fmla="*/ 2145 w 2304"/>
                <a:gd name="T15" fmla="*/ 585 h 2255"/>
                <a:gd name="T16" fmla="*/ 2191 w 2304"/>
                <a:gd name="T17" fmla="*/ 669 h 2255"/>
                <a:gd name="T18" fmla="*/ 2232 w 2304"/>
                <a:gd name="T19" fmla="*/ 757 h 2255"/>
                <a:gd name="T20" fmla="*/ 2266 w 2304"/>
                <a:gd name="T21" fmla="*/ 848 h 2255"/>
                <a:gd name="T22" fmla="*/ 2289 w 2304"/>
                <a:gd name="T23" fmla="*/ 944 h 2255"/>
                <a:gd name="T24" fmla="*/ 2301 w 2304"/>
                <a:gd name="T25" fmla="*/ 1043 h 2255"/>
                <a:gd name="T26" fmla="*/ 2302 w 2304"/>
                <a:gd name="T27" fmla="*/ 1145 h 2255"/>
                <a:gd name="T28" fmla="*/ 2294 w 2304"/>
                <a:gd name="T29" fmla="*/ 1248 h 2255"/>
                <a:gd name="T30" fmla="*/ 2277 w 2304"/>
                <a:gd name="T31" fmla="*/ 1352 h 2255"/>
                <a:gd name="T32" fmla="*/ 2252 w 2304"/>
                <a:gd name="T33" fmla="*/ 1455 h 2255"/>
                <a:gd name="T34" fmla="*/ 2217 w 2304"/>
                <a:gd name="T35" fmla="*/ 1557 h 2255"/>
                <a:gd name="T36" fmla="*/ 2174 w 2304"/>
                <a:gd name="T37" fmla="*/ 1656 h 2255"/>
                <a:gd name="T38" fmla="*/ 2122 w 2304"/>
                <a:gd name="T39" fmla="*/ 1751 h 2255"/>
                <a:gd name="T40" fmla="*/ 2062 w 2304"/>
                <a:gd name="T41" fmla="*/ 1842 h 2255"/>
                <a:gd name="T42" fmla="*/ 1993 w 2304"/>
                <a:gd name="T43" fmla="*/ 1926 h 2255"/>
                <a:gd name="T44" fmla="*/ 1914 w 2304"/>
                <a:gd name="T45" fmla="*/ 2003 h 2255"/>
                <a:gd name="T46" fmla="*/ 1827 w 2304"/>
                <a:gd name="T47" fmla="*/ 2072 h 2255"/>
                <a:gd name="T48" fmla="*/ 1730 w 2304"/>
                <a:gd name="T49" fmla="*/ 2133 h 2255"/>
                <a:gd name="T50" fmla="*/ 1624 w 2304"/>
                <a:gd name="T51" fmla="*/ 2181 h 2255"/>
                <a:gd name="T52" fmla="*/ 1510 w 2304"/>
                <a:gd name="T53" fmla="*/ 2219 h 2255"/>
                <a:gd name="T54" fmla="*/ 1385 w 2304"/>
                <a:gd name="T55" fmla="*/ 2244 h 2255"/>
                <a:gd name="T56" fmla="*/ 1252 w 2304"/>
                <a:gd name="T57" fmla="*/ 2255 h 2255"/>
                <a:gd name="T58" fmla="*/ 1111 w 2304"/>
                <a:gd name="T59" fmla="*/ 2252 h 2255"/>
                <a:gd name="T60" fmla="*/ 977 w 2304"/>
                <a:gd name="T61" fmla="*/ 2233 h 2255"/>
                <a:gd name="T62" fmla="*/ 850 w 2304"/>
                <a:gd name="T63" fmla="*/ 2203 h 2255"/>
                <a:gd name="T64" fmla="*/ 732 w 2304"/>
                <a:gd name="T65" fmla="*/ 2160 h 2255"/>
                <a:gd name="T66" fmla="*/ 622 w 2304"/>
                <a:gd name="T67" fmla="*/ 2106 h 2255"/>
                <a:gd name="T68" fmla="*/ 521 w 2304"/>
                <a:gd name="T69" fmla="*/ 2041 h 2255"/>
                <a:gd name="T70" fmla="*/ 428 w 2304"/>
                <a:gd name="T71" fmla="*/ 1967 h 2255"/>
                <a:gd name="T72" fmla="*/ 345 w 2304"/>
                <a:gd name="T73" fmla="*/ 1886 h 2255"/>
                <a:gd name="T74" fmla="*/ 269 w 2304"/>
                <a:gd name="T75" fmla="*/ 1796 h 2255"/>
                <a:gd name="T76" fmla="*/ 203 w 2304"/>
                <a:gd name="T77" fmla="*/ 1701 h 2255"/>
                <a:gd name="T78" fmla="*/ 146 w 2304"/>
                <a:gd name="T79" fmla="*/ 1601 h 2255"/>
                <a:gd name="T80" fmla="*/ 98 w 2304"/>
                <a:gd name="T81" fmla="*/ 1496 h 2255"/>
                <a:gd name="T82" fmla="*/ 60 w 2304"/>
                <a:gd name="T83" fmla="*/ 1387 h 2255"/>
                <a:gd name="T84" fmla="*/ 31 w 2304"/>
                <a:gd name="T85" fmla="*/ 1275 h 2255"/>
                <a:gd name="T86" fmla="*/ 12 w 2304"/>
                <a:gd name="T87" fmla="*/ 1163 h 2255"/>
                <a:gd name="T88" fmla="*/ 1 w 2304"/>
                <a:gd name="T89" fmla="*/ 1050 h 2255"/>
                <a:gd name="T90" fmla="*/ 3 w 2304"/>
                <a:gd name="T91" fmla="*/ 937 h 2255"/>
                <a:gd name="T92" fmla="*/ 23 w 2304"/>
                <a:gd name="T93" fmla="*/ 824 h 2255"/>
                <a:gd name="T94" fmla="*/ 61 w 2304"/>
                <a:gd name="T95" fmla="*/ 712 h 2255"/>
                <a:gd name="T96" fmla="*/ 116 w 2304"/>
                <a:gd name="T97" fmla="*/ 602 h 2255"/>
                <a:gd name="T98" fmla="*/ 186 w 2304"/>
                <a:gd name="T99" fmla="*/ 497 h 2255"/>
                <a:gd name="T100" fmla="*/ 270 w 2304"/>
                <a:gd name="T101" fmla="*/ 397 h 2255"/>
                <a:gd name="T102" fmla="*/ 369 w 2304"/>
                <a:gd name="T103" fmla="*/ 305 h 2255"/>
                <a:gd name="T104" fmla="*/ 479 w 2304"/>
                <a:gd name="T105" fmla="*/ 223 h 2255"/>
                <a:gd name="T106" fmla="*/ 601 w 2304"/>
                <a:gd name="T107" fmla="*/ 150 h 2255"/>
                <a:gd name="T108" fmla="*/ 731 w 2304"/>
                <a:gd name="T109" fmla="*/ 90 h 2255"/>
                <a:gd name="T110" fmla="*/ 870 w 2304"/>
                <a:gd name="T111" fmla="*/ 44 h 2255"/>
                <a:gd name="T112" fmla="*/ 1015 w 2304"/>
                <a:gd name="T113" fmla="*/ 14 h 2255"/>
                <a:gd name="T114" fmla="*/ 1166 w 2304"/>
                <a:gd name="T115" fmla="*/ 0 h 2255"/>
                <a:gd name="T116" fmla="*/ 1322 w 2304"/>
                <a:gd name="T117" fmla="*/ 6 h 2255"/>
                <a:gd name="T118" fmla="*/ 1481 w 2304"/>
                <a:gd name="T119" fmla="*/ 32 h 2255"/>
                <a:gd name="T120" fmla="*/ 1642 w 2304"/>
                <a:gd name="T121" fmla="*/ 80 h 2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04" h="2255">
                  <a:moveTo>
                    <a:pt x="1723" y="113"/>
                  </a:moveTo>
                  <a:lnTo>
                    <a:pt x="1730" y="118"/>
                  </a:lnTo>
                  <a:lnTo>
                    <a:pt x="1748" y="132"/>
                  </a:lnTo>
                  <a:lnTo>
                    <a:pt x="1777" y="156"/>
                  </a:lnTo>
                  <a:lnTo>
                    <a:pt x="1813" y="189"/>
                  </a:lnTo>
                  <a:lnTo>
                    <a:pt x="1857" y="231"/>
                  </a:lnTo>
                  <a:lnTo>
                    <a:pt x="1906" y="280"/>
                  </a:lnTo>
                  <a:lnTo>
                    <a:pt x="1933" y="307"/>
                  </a:lnTo>
                  <a:lnTo>
                    <a:pt x="1959" y="337"/>
                  </a:lnTo>
                  <a:lnTo>
                    <a:pt x="1986" y="367"/>
                  </a:lnTo>
                  <a:lnTo>
                    <a:pt x="2013" y="400"/>
                  </a:lnTo>
                  <a:lnTo>
                    <a:pt x="2041" y="435"/>
                  </a:lnTo>
                  <a:lnTo>
                    <a:pt x="2067" y="470"/>
                  </a:lnTo>
                  <a:lnTo>
                    <a:pt x="2094" y="507"/>
                  </a:lnTo>
                  <a:lnTo>
                    <a:pt x="2120" y="546"/>
                  </a:lnTo>
                  <a:lnTo>
                    <a:pt x="2145" y="585"/>
                  </a:lnTo>
                  <a:lnTo>
                    <a:pt x="2169" y="626"/>
                  </a:lnTo>
                  <a:lnTo>
                    <a:pt x="2191" y="669"/>
                  </a:lnTo>
                  <a:lnTo>
                    <a:pt x="2213" y="712"/>
                  </a:lnTo>
                  <a:lnTo>
                    <a:pt x="2232" y="757"/>
                  </a:lnTo>
                  <a:lnTo>
                    <a:pt x="2250" y="803"/>
                  </a:lnTo>
                  <a:lnTo>
                    <a:pt x="2266" y="848"/>
                  </a:lnTo>
                  <a:lnTo>
                    <a:pt x="2279" y="896"/>
                  </a:lnTo>
                  <a:lnTo>
                    <a:pt x="2289" y="944"/>
                  </a:lnTo>
                  <a:lnTo>
                    <a:pt x="2297" y="993"/>
                  </a:lnTo>
                  <a:lnTo>
                    <a:pt x="2301" y="1043"/>
                  </a:lnTo>
                  <a:lnTo>
                    <a:pt x="2304" y="1094"/>
                  </a:lnTo>
                  <a:lnTo>
                    <a:pt x="2302" y="1145"/>
                  </a:lnTo>
                  <a:lnTo>
                    <a:pt x="2299" y="1196"/>
                  </a:lnTo>
                  <a:lnTo>
                    <a:pt x="2294" y="1248"/>
                  </a:lnTo>
                  <a:lnTo>
                    <a:pt x="2286" y="1300"/>
                  </a:lnTo>
                  <a:lnTo>
                    <a:pt x="2277" y="1352"/>
                  </a:lnTo>
                  <a:lnTo>
                    <a:pt x="2265" y="1404"/>
                  </a:lnTo>
                  <a:lnTo>
                    <a:pt x="2252" y="1455"/>
                  </a:lnTo>
                  <a:lnTo>
                    <a:pt x="2235" y="1506"/>
                  </a:lnTo>
                  <a:lnTo>
                    <a:pt x="2217" y="1557"/>
                  </a:lnTo>
                  <a:lnTo>
                    <a:pt x="2197" y="1607"/>
                  </a:lnTo>
                  <a:lnTo>
                    <a:pt x="2174" y="1656"/>
                  </a:lnTo>
                  <a:lnTo>
                    <a:pt x="2150" y="1705"/>
                  </a:lnTo>
                  <a:lnTo>
                    <a:pt x="2122" y="1751"/>
                  </a:lnTo>
                  <a:lnTo>
                    <a:pt x="2094" y="1797"/>
                  </a:lnTo>
                  <a:lnTo>
                    <a:pt x="2062" y="1842"/>
                  </a:lnTo>
                  <a:lnTo>
                    <a:pt x="2028" y="1885"/>
                  </a:lnTo>
                  <a:lnTo>
                    <a:pt x="1993" y="1926"/>
                  </a:lnTo>
                  <a:lnTo>
                    <a:pt x="1954" y="1965"/>
                  </a:lnTo>
                  <a:lnTo>
                    <a:pt x="1914" y="2003"/>
                  </a:lnTo>
                  <a:lnTo>
                    <a:pt x="1871" y="2039"/>
                  </a:lnTo>
                  <a:lnTo>
                    <a:pt x="1827" y="2072"/>
                  </a:lnTo>
                  <a:lnTo>
                    <a:pt x="1780" y="2104"/>
                  </a:lnTo>
                  <a:lnTo>
                    <a:pt x="1730" y="2133"/>
                  </a:lnTo>
                  <a:lnTo>
                    <a:pt x="1678" y="2158"/>
                  </a:lnTo>
                  <a:lnTo>
                    <a:pt x="1624" y="2181"/>
                  </a:lnTo>
                  <a:lnTo>
                    <a:pt x="1568" y="2202"/>
                  </a:lnTo>
                  <a:lnTo>
                    <a:pt x="1510" y="2219"/>
                  </a:lnTo>
                  <a:lnTo>
                    <a:pt x="1449" y="2233"/>
                  </a:lnTo>
                  <a:lnTo>
                    <a:pt x="1385" y="2244"/>
                  </a:lnTo>
                  <a:lnTo>
                    <a:pt x="1320" y="2252"/>
                  </a:lnTo>
                  <a:lnTo>
                    <a:pt x="1252" y="2255"/>
                  </a:lnTo>
                  <a:lnTo>
                    <a:pt x="1182" y="2255"/>
                  </a:lnTo>
                  <a:lnTo>
                    <a:pt x="1111" y="2252"/>
                  </a:lnTo>
                  <a:lnTo>
                    <a:pt x="1043" y="2245"/>
                  </a:lnTo>
                  <a:lnTo>
                    <a:pt x="977" y="2233"/>
                  </a:lnTo>
                  <a:lnTo>
                    <a:pt x="912" y="2220"/>
                  </a:lnTo>
                  <a:lnTo>
                    <a:pt x="850" y="2203"/>
                  </a:lnTo>
                  <a:lnTo>
                    <a:pt x="790" y="2182"/>
                  </a:lnTo>
                  <a:lnTo>
                    <a:pt x="732" y="2160"/>
                  </a:lnTo>
                  <a:lnTo>
                    <a:pt x="676" y="2135"/>
                  </a:lnTo>
                  <a:lnTo>
                    <a:pt x="622" y="2106"/>
                  </a:lnTo>
                  <a:lnTo>
                    <a:pt x="571" y="2074"/>
                  </a:lnTo>
                  <a:lnTo>
                    <a:pt x="521" y="2041"/>
                  </a:lnTo>
                  <a:lnTo>
                    <a:pt x="473" y="2005"/>
                  </a:lnTo>
                  <a:lnTo>
                    <a:pt x="428" y="1967"/>
                  </a:lnTo>
                  <a:lnTo>
                    <a:pt x="386" y="1928"/>
                  </a:lnTo>
                  <a:lnTo>
                    <a:pt x="345" y="1886"/>
                  </a:lnTo>
                  <a:lnTo>
                    <a:pt x="306" y="1842"/>
                  </a:lnTo>
                  <a:lnTo>
                    <a:pt x="269" y="1796"/>
                  </a:lnTo>
                  <a:lnTo>
                    <a:pt x="235" y="1749"/>
                  </a:lnTo>
                  <a:lnTo>
                    <a:pt x="203" y="1701"/>
                  </a:lnTo>
                  <a:lnTo>
                    <a:pt x="174" y="1652"/>
                  </a:lnTo>
                  <a:lnTo>
                    <a:pt x="146" y="1601"/>
                  </a:lnTo>
                  <a:lnTo>
                    <a:pt x="122" y="1549"/>
                  </a:lnTo>
                  <a:lnTo>
                    <a:pt x="98" y="1496"/>
                  </a:lnTo>
                  <a:lnTo>
                    <a:pt x="78" y="1442"/>
                  </a:lnTo>
                  <a:lnTo>
                    <a:pt x="60" y="1387"/>
                  </a:lnTo>
                  <a:lnTo>
                    <a:pt x="44" y="1331"/>
                  </a:lnTo>
                  <a:lnTo>
                    <a:pt x="31" y="1275"/>
                  </a:lnTo>
                  <a:lnTo>
                    <a:pt x="20" y="1219"/>
                  </a:lnTo>
                  <a:lnTo>
                    <a:pt x="12" y="1163"/>
                  </a:lnTo>
                  <a:lnTo>
                    <a:pt x="6" y="1106"/>
                  </a:lnTo>
                  <a:lnTo>
                    <a:pt x="1" y="1050"/>
                  </a:lnTo>
                  <a:lnTo>
                    <a:pt x="0" y="993"/>
                  </a:lnTo>
                  <a:lnTo>
                    <a:pt x="3" y="937"/>
                  </a:lnTo>
                  <a:lnTo>
                    <a:pt x="11" y="880"/>
                  </a:lnTo>
                  <a:lnTo>
                    <a:pt x="23" y="824"/>
                  </a:lnTo>
                  <a:lnTo>
                    <a:pt x="39" y="768"/>
                  </a:lnTo>
                  <a:lnTo>
                    <a:pt x="61" y="712"/>
                  </a:lnTo>
                  <a:lnTo>
                    <a:pt x="86" y="657"/>
                  </a:lnTo>
                  <a:lnTo>
                    <a:pt x="116" y="602"/>
                  </a:lnTo>
                  <a:lnTo>
                    <a:pt x="148" y="549"/>
                  </a:lnTo>
                  <a:lnTo>
                    <a:pt x="186" y="497"/>
                  </a:lnTo>
                  <a:lnTo>
                    <a:pt x="227" y="446"/>
                  </a:lnTo>
                  <a:lnTo>
                    <a:pt x="270" y="397"/>
                  </a:lnTo>
                  <a:lnTo>
                    <a:pt x="318" y="350"/>
                  </a:lnTo>
                  <a:lnTo>
                    <a:pt x="369" y="305"/>
                  </a:lnTo>
                  <a:lnTo>
                    <a:pt x="422" y="262"/>
                  </a:lnTo>
                  <a:lnTo>
                    <a:pt x="479" y="223"/>
                  </a:lnTo>
                  <a:lnTo>
                    <a:pt x="538" y="185"/>
                  </a:lnTo>
                  <a:lnTo>
                    <a:pt x="601" y="150"/>
                  </a:lnTo>
                  <a:lnTo>
                    <a:pt x="665" y="119"/>
                  </a:lnTo>
                  <a:lnTo>
                    <a:pt x="731" y="90"/>
                  </a:lnTo>
                  <a:lnTo>
                    <a:pt x="799" y="66"/>
                  </a:lnTo>
                  <a:lnTo>
                    <a:pt x="870" y="44"/>
                  </a:lnTo>
                  <a:lnTo>
                    <a:pt x="942" y="27"/>
                  </a:lnTo>
                  <a:lnTo>
                    <a:pt x="1015" y="14"/>
                  </a:lnTo>
                  <a:lnTo>
                    <a:pt x="1090" y="5"/>
                  </a:lnTo>
                  <a:lnTo>
                    <a:pt x="1166" y="0"/>
                  </a:lnTo>
                  <a:lnTo>
                    <a:pt x="1244" y="0"/>
                  </a:lnTo>
                  <a:lnTo>
                    <a:pt x="1322" y="6"/>
                  </a:lnTo>
                  <a:lnTo>
                    <a:pt x="1402" y="16"/>
                  </a:lnTo>
                  <a:lnTo>
                    <a:pt x="1481" y="32"/>
                  </a:lnTo>
                  <a:lnTo>
                    <a:pt x="1562" y="52"/>
                  </a:lnTo>
                  <a:lnTo>
                    <a:pt x="1642" y="80"/>
                  </a:lnTo>
                  <a:lnTo>
                    <a:pt x="1723" y="113"/>
                  </a:lnTo>
                  <a:close/>
                </a:path>
              </a:pathLst>
            </a:custGeom>
            <a:solidFill>
              <a:srgbClr val="F8F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366" name="椭圆 365"/>
          <p:cNvSpPr/>
          <p:nvPr/>
        </p:nvSpPr>
        <p:spPr>
          <a:xfrm>
            <a:off x="3508932" y="3879174"/>
            <a:ext cx="2263626" cy="2263626"/>
          </a:xfrm>
          <a:prstGeom prst="ellipse">
            <a:avLst/>
          </a:prstGeom>
          <a:solidFill>
            <a:srgbClr val="67B7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67" name="椭圆 366"/>
          <p:cNvSpPr/>
          <p:nvPr/>
        </p:nvSpPr>
        <p:spPr>
          <a:xfrm>
            <a:off x="3652298" y="4039370"/>
            <a:ext cx="1956053" cy="195605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505" name="椭圆 504"/>
          <p:cNvSpPr/>
          <p:nvPr/>
        </p:nvSpPr>
        <p:spPr>
          <a:xfrm>
            <a:off x="3400806" y="3801248"/>
            <a:ext cx="2441894" cy="2441894"/>
          </a:xfrm>
          <a:prstGeom prst="ellipse">
            <a:avLst/>
          </a:prstGeom>
          <a:noFill/>
          <a:ln w="9525">
            <a:solidFill>
              <a:srgbClr val="FFFFFF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520" name="图片 51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6454" y="4217078"/>
            <a:ext cx="1692324" cy="1575905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506" name="组合 505"/>
          <p:cNvGrpSpPr/>
          <p:nvPr/>
        </p:nvGrpSpPr>
        <p:grpSpPr>
          <a:xfrm>
            <a:off x="3423504" y="5585289"/>
            <a:ext cx="2334540" cy="373234"/>
            <a:chOff x="1300529" y="5362876"/>
            <a:chExt cx="2334540" cy="373234"/>
          </a:xfrm>
        </p:grpSpPr>
        <p:sp>
          <p:nvSpPr>
            <p:cNvPr id="507" name="平行四边形 506"/>
            <p:cNvSpPr/>
            <p:nvPr/>
          </p:nvSpPr>
          <p:spPr>
            <a:xfrm>
              <a:off x="1300529" y="5437388"/>
              <a:ext cx="207095" cy="298722"/>
            </a:xfrm>
            <a:prstGeom prst="parallelogram">
              <a:avLst>
                <a:gd name="adj" fmla="val 32617"/>
              </a:avLst>
            </a:prstGeom>
            <a:solidFill>
              <a:srgbClr val="FF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508" name="流程图: 离页连接符 204"/>
            <p:cNvSpPr/>
            <p:nvPr/>
          </p:nvSpPr>
          <p:spPr>
            <a:xfrm rot="16200000">
              <a:off x="2405351" y="4484192"/>
              <a:ext cx="351034" cy="210840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8000 h 10000"/>
                <a:gd name="connsiteX3" fmla="*/ 5000 w 10000"/>
                <a:gd name="connsiteY3" fmla="*/ 10000 h 10000"/>
                <a:gd name="connsiteX4" fmla="*/ 0 w 10000"/>
                <a:gd name="connsiteY4" fmla="*/ 8000 h 10000"/>
                <a:gd name="connsiteX5" fmla="*/ 0 w 10000"/>
                <a:gd name="connsiteY5" fmla="*/ 0 h 10000"/>
                <a:gd name="connsiteX0" fmla="*/ 0 w 10000"/>
                <a:gd name="connsiteY0" fmla="*/ 0 h 8000"/>
                <a:gd name="connsiteX1" fmla="*/ 10000 w 10000"/>
                <a:gd name="connsiteY1" fmla="*/ 0 h 8000"/>
                <a:gd name="connsiteX2" fmla="*/ 10000 w 10000"/>
                <a:gd name="connsiteY2" fmla="*/ 8000 h 8000"/>
                <a:gd name="connsiteX3" fmla="*/ 5000 w 10000"/>
                <a:gd name="connsiteY3" fmla="*/ 5665 h 8000"/>
                <a:gd name="connsiteX4" fmla="*/ 0 w 10000"/>
                <a:gd name="connsiteY4" fmla="*/ 8000 h 8000"/>
                <a:gd name="connsiteX5" fmla="*/ 0 w 10000"/>
                <a:gd name="connsiteY5" fmla="*/ 0 h 8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089 w 10000"/>
                <a:gd name="connsiteY3" fmla="*/ 8770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5151 w 10000"/>
                <a:gd name="connsiteY3" fmla="*/ 8770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696 w 10000"/>
                <a:gd name="connsiteY3" fmla="*/ 8770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479 w 10000"/>
                <a:gd name="connsiteY3" fmla="*/ 9320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696 w 10000"/>
                <a:gd name="connsiteY3" fmla="*/ 9442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696 w 10000"/>
                <a:gd name="connsiteY3" fmla="*/ 9289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696 w 10000"/>
                <a:gd name="connsiteY3" fmla="*/ 9318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293 h 10000"/>
                <a:gd name="connsiteX2" fmla="*/ 10000 w 10000"/>
                <a:gd name="connsiteY2" fmla="*/ 10000 h 10000"/>
                <a:gd name="connsiteX3" fmla="*/ 4696 w 10000"/>
                <a:gd name="connsiteY3" fmla="*/ 9318 h 10000"/>
                <a:gd name="connsiteX4" fmla="*/ 0 w 10000"/>
                <a:gd name="connsiteY4" fmla="*/ 10000 h 10000"/>
                <a:gd name="connsiteX5" fmla="*/ 0 w 10000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0" y="0"/>
                  </a:moveTo>
                  <a:lnTo>
                    <a:pt x="10000" y="293"/>
                  </a:lnTo>
                  <a:lnTo>
                    <a:pt x="10000" y="10000"/>
                  </a:lnTo>
                  <a:lnTo>
                    <a:pt x="4696" y="9318"/>
                  </a:lnTo>
                  <a:lnTo>
                    <a:pt x="0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5050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509" name="任意多边形 508"/>
            <p:cNvSpPr/>
            <p:nvPr/>
          </p:nvSpPr>
          <p:spPr>
            <a:xfrm>
              <a:off x="1437401" y="5364635"/>
              <a:ext cx="154781" cy="371475"/>
            </a:xfrm>
            <a:custGeom>
              <a:avLst/>
              <a:gdLst>
                <a:gd name="connsiteX0" fmla="*/ 121443 w 121443"/>
                <a:gd name="connsiteY0" fmla="*/ 88106 h 433388"/>
                <a:gd name="connsiteX1" fmla="*/ 50006 w 121443"/>
                <a:gd name="connsiteY1" fmla="*/ 433388 h 433388"/>
                <a:gd name="connsiteX2" fmla="*/ 0 w 121443"/>
                <a:gd name="connsiteY2" fmla="*/ 297656 h 433388"/>
                <a:gd name="connsiteX3" fmla="*/ 64293 w 121443"/>
                <a:gd name="connsiteY3" fmla="*/ 0 h 433388"/>
                <a:gd name="connsiteX4" fmla="*/ 121443 w 121443"/>
                <a:gd name="connsiteY4" fmla="*/ 88106 h 433388"/>
                <a:gd name="connsiteX0" fmla="*/ 121443 w 121443"/>
                <a:gd name="connsiteY0" fmla="*/ 0 h 345282"/>
                <a:gd name="connsiteX1" fmla="*/ 50006 w 121443"/>
                <a:gd name="connsiteY1" fmla="*/ 345282 h 345282"/>
                <a:gd name="connsiteX2" fmla="*/ 0 w 121443"/>
                <a:gd name="connsiteY2" fmla="*/ 209550 h 345282"/>
                <a:gd name="connsiteX3" fmla="*/ 32543 w 121443"/>
                <a:gd name="connsiteY3" fmla="*/ 51594 h 345282"/>
                <a:gd name="connsiteX4" fmla="*/ 121443 w 121443"/>
                <a:gd name="connsiteY4" fmla="*/ 0 h 345282"/>
                <a:gd name="connsiteX0" fmla="*/ 157162 w 157162"/>
                <a:gd name="connsiteY0" fmla="*/ 0 h 378619"/>
                <a:gd name="connsiteX1" fmla="*/ 85725 w 157162"/>
                <a:gd name="connsiteY1" fmla="*/ 345282 h 378619"/>
                <a:gd name="connsiteX2" fmla="*/ 0 w 157162"/>
                <a:gd name="connsiteY2" fmla="*/ 378619 h 378619"/>
                <a:gd name="connsiteX3" fmla="*/ 68262 w 157162"/>
                <a:gd name="connsiteY3" fmla="*/ 51594 h 378619"/>
                <a:gd name="connsiteX4" fmla="*/ 157162 w 157162"/>
                <a:gd name="connsiteY4" fmla="*/ 0 h 378619"/>
                <a:gd name="connsiteX0" fmla="*/ 154781 w 154781"/>
                <a:gd name="connsiteY0" fmla="*/ 0 h 371475"/>
                <a:gd name="connsiteX1" fmla="*/ 83344 w 154781"/>
                <a:gd name="connsiteY1" fmla="*/ 345282 h 371475"/>
                <a:gd name="connsiteX2" fmla="*/ 0 w 154781"/>
                <a:gd name="connsiteY2" fmla="*/ 371475 h 371475"/>
                <a:gd name="connsiteX3" fmla="*/ 65881 w 154781"/>
                <a:gd name="connsiteY3" fmla="*/ 51594 h 371475"/>
                <a:gd name="connsiteX4" fmla="*/ 154781 w 154781"/>
                <a:gd name="connsiteY4" fmla="*/ 0 h 371475"/>
                <a:gd name="connsiteX0" fmla="*/ 154781 w 154781"/>
                <a:gd name="connsiteY0" fmla="*/ 0 h 371475"/>
                <a:gd name="connsiteX1" fmla="*/ 95251 w 154781"/>
                <a:gd name="connsiteY1" fmla="*/ 345282 h 371475"/>
                <a:gd name="connsiteX2" fmla="*/ 0 w 154781"/>
                <a:gd name="connsiteY2" fmla="*/ 371475 h 371475"/>
                <a:gd name="connsiteX3" fmla="*/ 65881 w 154781"/>
                <a:gd name="connsiteY3" fmla="*/ 51594 h 371475"/>
                <a:gd name="connsiteX4" fmla="*/ 154781 w 154781"/>
                <a:gd name="connsiteY4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81" h="371475">
                  <a:moveTo>
                    <a:pt x="154781" y="0"/>
                  </a:moveTo>
                  <a:lnTo>
                    <a:pt x="95251" y="345282"/>
                  </a:lnTo>
                  <a:lnTo>
                    <a:pt x="0" y="371475"/>
                  </a:lnTo>
                  <a:lnTo>
                    <a:pt x="65881" y="51594"/>
                  </a:lnTo>
                  <a:lnTo>
                    <a:pt x="154781" y="0"/>
                  </a:lnTo>
                  <a:close/>
                </a:path>
              </a:pathLst>
            </a:custGeom>
            <a:solidFill>
              <a:srgbClr val="FF37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pic>
        <p:nvPicPr>
          <p:cNvPr id="516" name="图片 515"/>
          <p:cNvPicPr>
            <a:picLocks noChangeAspect="1"/>
          </p:cNvPicPr>
          <p:nvPr/>
        </p:nvPicPr>
        <p:blipFill rotWithShape="1"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018" t="32432" r="32432" b="56727"/>
          <a:stretch/>
        </p:blipFill>
        <p:spPr>
          <a:xfrm>
            <a:off x="3965005" y="5638376"/>
            <a:ext cx="1359213" cy="246934"/>
          </a:xfrm>
          <a:prstGeom prst="rect">
            <a:avLst/>
          </a:prstGeom>
        </p:spPr>
      </p:pic>
      <p:sp>
        <p:nvSpPr>
          <p:cNvPr id="521" name="椭圆 520"/>
          <p:cNvSpPr/>
          <p:nvPr/>
        </p:nvSpPr>
        <p:spPr>
          <a:xfrm>
            <a:off x="6482495" y="3807089"/>
            <a:ext cx="2263626" cy="2263626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522" name="椭圆 521"/>
          <p:cNvSpPr/>
          <p:nvPr/>
        </p:nvSpPr>
        <p:spPr>
          <a:xfrm>
            <a:off x="6625861" y="3967285"/>
            <a:ext cx="1956053" cy="195605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523" name="椭圆 522"/>
          <p:cNvSpPr/>
          <p:nvPr/>
        </p:nvSpPr>
        <p:spPr>
          <a:xfrm>
            <a:off x="6374369" y="3729163"/>
            <a:ext cx="2441894" cy="2441894"/>
          </a:xfrm>
          <a:prstGeom prst="ellipse">
            <a:avLst/>
          </a:prstGeom>
          <a:noFill/>
          <a:ln w="9525">
            <a:solidFill>
              <a:srgbClr val="FFFFFF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533" name="Group 146"/>
          <p:cNvGrpSpPr>
            <a:grpSpLocks noChangeAspect="1"/>
          </p:cNvGrpSpPr>
          <p:nvPr/>
        </p:nvGrpSpPr>
        <p:grpSpPr bwMode="auto">
          <a:xfrm>
            <a:off x="6759356" y="4215878"/>
            <a:ext cx="1709903" cy="1641135"/>
            <a:chOff x="4294" y="3233"/>
            <a:chExt cx="920" cy="883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534" name="AutoShape 145"/>
            <p:cNvSpPr>
              <a:spLocks noChangeAspect="1" noChangeArrowheads="1" noTextEdit="1"/>
            </p:cNvSpPr>
            <p:nvPr/>
          </p:nvSpPr>
          <p:spPr bwMode="auto">
            <a:xfrm>
              <a:off x="4294" y="3233"/>
              <a:ext cx="920" cy="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8" name="Freeform 150"/>
            <p:cNvSpPr>
              <a:spLocks/>
            </p:cNvSpPr>
            <p:nvPr/>
          </p:nvSpPr>
          <p:spPr bwMode="auto">
            <a:xfrm>
              <a:off x="4323" y="3430"/>
              <a:ext cx="859" cy="591"/>
            </a:xfrm>
            <a:custGeom>
              <a:avLst/>
              <a:gdLst>
                <a:gd name="T0" fmla="*/ 650 w 15464"/>
                <a:gd name="T1" fmla="*/ 18 h 10643"/>
                <a:gd name="T2" fmla="*/ 596 w 15464"/>
                <a:gd name="T3" fmla="*/ 153 h 10643"/>
                <a:gd name="T4" fmla="*/ 504 w 15464"/>
                <a:gd name="T5" fmla="*/ 412 h 10643"/>
                <a:gd name="T6" fmla="*/ 388 w 15464"/>
                <a:gd name="T7" fmla="*/ 781 h 10643"/>
                <a:gd name="T8" fmla="*/ 265 w 15464"/>
                <a:gd name="T9" fmla="*/ 1249 h 10643"/>
                <a:gd name="T10" fmla="*/ 150 w 15464"/>
                <a:gd name="T11" fmla="*/ 1802 h 10643"/>
                <a:gd name="T12" fmla="*/ 59 w 15464"/>
                <a:gd name="T13" fmla="*/ 2427 h 10643"/>
                <a:gd name="T14" fmla="*/ 6 w 15464"/>
                <a:gd name="T15" fmla="*/ 3111 h 10643"/>
                <a:gd name="T16" fmla="*/ 8 w 15464"/>
                <a:gd name="T17" fmla="*/ 3842 h 10643"/>
                <a:gd name="T18" fmla="*/ 82 w 15464"/>
                <a:gd name="T19" fmla="*/ 4608 h 10643"/>
                <a:gd name="T20" fmla="*/ 241 w 15464"/>
                <a:gd name="T21" fmla="*/ 5395 h 10643"/>
                <a:gd name="T22" fmla="*/ 501 w 15464"/>
                <a:gd name="T23" fmla="*/ 6192 h 10643"/>
                <a:gd name="T24" fmla="*/ 878 w 15464"/>
                <a:gd name="T25" fmla="*/ 6984 h 10643"/>
                <a:gd name="T26" fmla="*/ 1390 w 15464"/>
                <a:gd name="T27" fmla="*/ 7760 h 10643"/>
                <a:gd name="T28" fmla="*/ 2048 w 15464"/>
                <a:gd name="T29" fmla="*/ 8506 h 10643"/>
                <a:gd name="T30" fmla="*/ 2872 w 15464"/>
                <a:gd name="T31" fmla="*/ 9211 h 10643"/>
                <a:gd name="T32" fmla="*/ 3365 w 15464"/>
                <a:gd name="T33" fmla="*/ 9553 h 10643"/>
                <a:gd name="T34" fmla="*/ 3447 w 15464"/>
                <a:gd name="T35" fmla="*/ 9605 h 10643"/>
                <a:gd name="T36" fmla="*/ 3543 w 15464"/>
                <a:gd name="T37" fmla="*/ 9660 h 10643"/>
                <a:gd name="T38" fmla="*/ 3671 w 15464"/>
                <a:gd name="T39" fmla="*/ 9727 h 10643"/>
                <a:gd name="T40" fmla="*/ 3831 w 15464"/>
                <a:gd name="T41" fmla="*/ 9806 h 10643"/>
                <a:gd name="T42" fmla="*/ 4025 w 15464"/>
                <a:gd name="T43" fmla="*/ 9891 h 10643"/>
                <a:gd name="T44" fmla="*/ 4252 w 15464"/>
                <a:gd name="T45" fmla="*/ 9985 h 10643"/>
                <a:gd name="T46" fmla="*/ 4512 w 15464"/>
                <a:gd name="T47" fmla="*/ 10080 h 10643"/>
                <a:gd name="T48" fmla="*/ 4806 w 15464"/>
                <a:gd name="T49" fmla="*/ 10176 h 10643"/>
                <a:gd name="T50" fmla="*/ 5136 w 15464"/>
                <a:gd name="T51" fmla="*/ 10270 h 10643"/>
                <a:gd name="T52" fmla="*/ 5500 w 15464"/>
                <a:gd name="T53" fmla="*/ 10359 h 10643"/>
                <a:gd name="T54" fmla="*/ 5899 w 15464"/>
                <a:gd name="T55" fmla="*/ 10443 h 10643"/>
                <a:gd name="T56" fmla="*/ 6334 w 15464"/>
                <a:gd name="T57" fmla="*/ 10516 h 10643"/>
                <a:gd name="T58" fmla="*/ 6804 w 15464"/>
                <a:gd name="T59" fmla="*/ 10578 h 10643"/>
                <a:gd name="T60" fmla="*/ 7311 w 15464"/>
                <a:gd name="T61" fmla="*/ 10625 h 10643"/>
                <a:gd name="T62" fmla="*/ 7940 w 15464"/>
                <a:gd name="T63" fmla="*/ 10643 h 10643"/>
                <a:gd name="T64" fmla="*/ 8464 w 15464"/>
                <a:gd name="T65" fmla="*/ 10603 h 10643"/>
                <a:gd name="T66" fmla="*/ 8950 w 15464"/>
                <a:gd name="T67" fmla="*/ 10549 h 10643"/>
                <a:gd name="T68" fmla="*/ 9401 w 15464"/>
                <a:gd name="T69" fmla="*/ 10480 h 10643"/>
                <a:gd name="T70" fmla="*/ 9814 w 15464"/>
                <a:gd name="T71" fmla="*/ 10402 h 10643"/>
                <a:gd name="T72" fmla="*/ 10191 w 15464"/>
                <a:gd name="T73" fmla="*/ 10316 h 10643"/>
                <a:gd name="T74" fmla="*/ 10533 w 15464"/>
                <a:gd name="T75" fmla="*/ 10223 h 10643"/>
                <a:gd name="T76" fmla="*/ 10840 w 15464"/>
                <a:gd name="T77" fmla="*/ 10127 h 10643"/>
                <a:gd name="T78" fmla="*/ 11113 w 15464"/>
                <a:gd name="T79" fmla="*/ 10031 h 10643"/>
                <a:gd name="T80" fmla="*/ 11352 w 15464"/>
                <a:gd name="T81" fmla="*/ 9937 h 10643"/>
                <a:gd name="T82" fmla="*/ 11557 w 15464"/>
                <a:gd name="T83" fmla="*/ 9848 h 10643"/>
                <a:gd name="T84" fmla="*/ 11729 w 15464"/>
                <a:gd name="T85" fmla="*/ 9765 h 10643"/>
                <a:gd name="T86" fmla="*/ 11869 w 15464"/>
                <a:gd name="T87" fmla="*/ 9692 h 10643"/>
                <a:gd name="T88" fmla="*/ 11977 w 15464"/>
                <a:gd name="T89" fmla="*/ 9631 h 10643"/>
                <a:gd name="T90" fmla="*/ 12053 w 15464"/>
                <a:gd name="T91" fmla="*/ 9583 h 10643"/>
                <a:gd name="T92" fmla="*/ 12114 w 15464"/>
                <a:gd name="T93" fmla="*/ 9543 h 10643"/>
                <a:gd name="T94" fmla="*/ 13025 w 15464"/>
                <a:gd name="T95" fmla="*/ 8864 h 10643"/>
                <a:gd name="T96" fmla="*/ 13764 w 15464"/>
                <a:gd name="T97" fmla="*/ 8138 h 10643"/>
                <a:gd name="T98" fmla="*/ 14347 w 15464"/>
                <a:gd name="T99" fmla="*/ 7375 h 10643"/>
                <a:gd name="T100" fmla="*/ 14789 w 15464"/>
                <a:gd name="T101" fmla="*/ 6590 h 10643"/>
                <a:gd name="T102" fmla="*/ 15106 w 15464"/>
                <a:gd name="T103" fmla="*/ 5794 h 10643"/>
                <a:gd name="T104" fmla="*/ 15314 w 15464"/>
                <a:gd name="T105" fmla="*/ 5000 h 10643"/>
                <a:gd name="T106" fmla="*/ 15427 w 15464"/>
                <a:gd name="T107" fmla="*/ 4222 h 10643"/>
                <a:gd name="T108" fmla="*/ 15464 w 15464"/>
                <a:gd name="T109" fmla="*/ 3472 h 10643"/>
                <a:gd name="T110" fmla="*/ 15437 w 15464"/>
                <a:gd name="T111" fmla="*/ 2762 h 10643"/>
                <a:gd name="T112" fmla="*/ 15363 w 15464"/>
                <a:gd name="T113" fmla="*/ 2106 h 10643"/>
                <a:gd name="T114" fmla="*/ 15258 w 15464"/>
                <a:gd name="T115" fmla="*/ 1515 h 10643"/>
                <a:gd name="T116" fmla="*/ 15137 w 15464"/>
                <a:gd name="T117" fmla="*/ 1004 h 10643"/>
                <a:gd name="T118" fmla="*/ 15016 w 15464"/>
                <a:gd name="T119" fmla="*/ 584 h 10643"/>
                <a:gd name="T120" fmla="*/ 14910 w 15464"/>
                <a:gd name="T121" fmla="*/ 268 h 10643"/>
                <a:gd name="T122" fmla="*/ 14834 w 15464"/>
                <a:gd name="T123" fmla="*/ 69 h 10643"/>
                <a:gd name="T124" fmla="*/ 14806 w 15464"/>
                <a:gd name="T125" fmla="*/ 0 h 10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464" h="10643">
                  <a:moveTo>
                    <a:pt x="657" y="0"/>
                  </a:moveTo>
                  <a:lnTo>
                    <a:pt x="650" y="18"/>
                  </a:lnTo>
                  <a:lnTo>
                    <a:pt x="629" y="69"/>
                  </a:lnTo>
                  <a:lnTo>
                    <a:pt x="596" y="153"/>
                  </a:lnTo>
                  <a:lnTo>
                    <a:pt x="553" y="268"/>
                  </a:lnTo>
                  <a:lnTo>
                    <a:pt x="504" y="412"/>
                  </a:lnTo>
                  <a:lnTo>
                    <a:pt x="448" y="584"/>
                  </a:lnTo>
                  <a:lnTo>
                    <a:pt x="388" y="781"/>
                  </a:lnTo>
                  <a:lnTo>
                    <a:pt x="327" y="1004"/>
                  </a:lnTo>
                  <a:lnTo>
                    <a:pt x="265" y="1249"/>
                  </a:lnTo>
                  <a:lnTo>
                    <a:pt x="206" y="1515"/>
                  </a:lnTo>
                  <a:lnTo>
                    <a:pt x="150" y="1802"/>
                  </a:lnTo>
                  <a:lnTo>
                    <a:pt x="100" y="2106"/>
                  </a:lnTo>
                  <a:lnTo>
                    <a:pt x="59" y="2427"/>
                  </a:lnTo>
                  <a:lnTo>
                    <a:pt x="27" y="2762"/>
                  </a:lnTo>
                  <a:lnTo>
                    <a:pt x="6" y="3111"/>
                  </a:lnTo>
                  <a:lnTo>
                    <a:pt x="0" y="3472"/>
                  </a:lnTo>
                  <a:lnTo>
                    <a:pt x="8" y="3842"/>
                  </a:lnTo>
                  <a:lnTo>
                    <a:pt x="35" y="4222"/>
                  </a:lnTo>
                  <a:lnTo>
                    <a:pt x="82" y="4608"/>
                  </a:lnTo>
                  <a:lnTo>
                    <a:pt x="150" y="5000"/>
                  </a:lnTo>
                  <a:lnTo>
                    <a:pt x="241" y="5395"/>
                  </a:lnTo>
                  <a:lnTo>
                    <a:pt x="357" y="5794"/>
                  </a:lnTo>
                  <a:lnTo>
                    <a:pt x="501" y="6192"/>
                  </a:lnTo>
                  <a:lnTo>
                    <a:pt x="675" y="6590"/>
                  </a:lnTo>
                  <a:lnTo>
                    <a:pt x="878" y="6984"/>
                  </a:lnTo>
                  <a:lnTo>
                    <a:pt x="1117" y="7375"/>
                  </a:lnTo>
                  <a:lnTo>
                    <a:pt x="1390" y="7760"/>
                  </a:lnTo>
                  <a:lnTo>
                    <a:pt x="1699" y="8138"/>
                  </a:lnTo>
                  <a:lnTo>
                    <a:pt x="2048" y="8506"/>
                  </a:lnTo>
                  <a:lnTo>
                    <a:pt x="2438" y="8864"/>
                  </a:lnTo>
                  <a:lnTo>
                    <a:pt x="2872" y="9211"/>
                  </a:lnTo>
                  <a:lnTo>
                    <a:pt x="3349" y="9543"/>
                  </a:lnTo>
                  <a:lnTo>
                    <a:pt x="3365" y="9553"/>
                  </a:lnTo>
                  <a:lnTo>
                    <a:pt x="3412" y="9583"/>
                  </a:lnTo>
                  <a:lnTo>
                    <a:pt x="3447" y="9605"/>
                  </a:lnTo>
                  <a:lnTo>
                    <a:pt x="3492" y="9631"/>
                  </a:lnTo>
                  <a:lnTo>
                    <a:pt x="3543" y="9660"/>
                  </a:lnTo>
                  <a:lnTo>
                    <a:pt x="3603" y="9692"/>
                  </a:lnTo>
                  <a:lnTo>
                    <a:pt x="3671" y="9727"/>
                  </a:lnTo>
                  <a:lnTo>
                    <a:pt x="3746" y="9765"/>
                  </a:lnTo>
                  <a:lnTo>
                    <a:pt x="3831" y="9806"/>
                  </a:lnTo>
                  <a:lnTo>
                    <a:pt x="3923" y="9848"/>
                  </a:lnTo>
                  <a:lnTo>
                    <a:pt x="4025" y="9891"/>
                  </a:lnTo>
                  <a:lnTo>
                    <a:pt x="4134" y="9937"/>
                  </a:lnTo>
                  <a:lnTo>
                    <a:pt x="4252" y="9985"/>
                  </a:lnTo>
                  <a:lnTo>
                    <a:pt x="4378" y="10031"/>
                  </a:lnTo>
                  <a:lnTo>
                    <a:pt x="4512" y="10080"/>
                  </a:lnTo>
                  <a:lnTo>
                    <a:pt x="4655" y="10127"/>
                  </a:lnTo>
                  <a:lnTo>
                    <a:pt x="4806" y="10176"/>
                  </a:lnTo>
                  <a:lnTo>
                    <a:pt x="4967" y="10223"/>
                  </a:lnTo>
                  <a:lnTo>
                    <a:pt x="5136" y="10270"/>
                  </a:lnTo>
                  <a:lnTo>
                    <a:pt x="5313" y="10316"/>
                  </a:lnTo>
                  <a:lnTo>
                    <a:pt x="5500" y="10359"/>
                  </a:lnTo>
                  <a:lnTo>
                    <a:pt x="5695" y="10402"/>
                  </a:lnTo>
                  <a:lnTo>
                    <a:pt x="5899" y="10443"/>
                  </a:lnTo>
                  <a:lnTo>
                    <a:pt x="6112" y="10480"/>
                  </a:lnTo>
                  <a:lnTo>
                    <a:pt x="6334" y="10516"/>
                  </a:lnTo>
                  <a:lnTo>
                    <a:pt x="6565" y="10549"/>
                  </a:lnTo>
                  <a:lnTo>
                    <a:pt x="6804" y="10578"/>
                  </a:lnTo>
                  <a:lnTo>
                    <a:pt x="7053" y="10603"/>
                  </a:lnTo>
                  <a:lnTo>
                    <a:pt x="7311" y="10625"/>
                  </a:lnTo>
                  <a:lnTo>
                    <a:pt x="7578" y="10643"/>
                  </a:lnTo>
                  <a:lnTo>
                    <a:pt x="7940" y="10643"/>
                  </a:lnTo>
                  <a:lnTo>
                    <a:pt x="8206" y="10625"/>
                  </a:lnTo>
                  <a:lnTo>
                    <a:pt x="8464" y="10603"/>
                  </a:lnTo>
                  <a:lnTo>
                    <a:pt x="8712" y="10578"/>
                  </a:lnTo>
                  <a:lnTo>
                    <a:pt x="8950" y="10549"/>
                  </a:lnTo>
                  <a:lnTo>
                    <a:pt x="9180" y="10516"/>
                  </a:lnTo>
                  <a:lnTo>
                    <a:pt x="9401" y="10480"/>
                  </a:lnTo>
                  <a:lnTo>
                    <a:pt x="9612" y="10443"/>
                  </a:lnTo>
                  <a:lnTo>
                    <a:pt x="9814" y="10402"/>
                  </a:lnTo>
                  <a:lnTo>
                    <a:pt x="10007" y="10359"/>
                  </a:lnTo>
                  <a:lnTo>
                    <a:pt x="10191" y="10316"/>
                  </a:lnTo>
                  <a:lnTo>
                    <a:pt x="10366" y="10270"/>
                  </a:lnTo>
                  <a:lnTo>
                    <a:pt x="10533" y="10223"/>
                  </a:lnTo>
                  <a:lnTo>
                    <a:pt x="10691" y="10176"/>
                  </a:lnTo>
                  <a:lnTo>
                    <a:pt x="10840" y="10127"/>
                  </a:lnTo>
                  <a:lnTo>
                    <a:pt x="10981" y="10080"/>
                  </a:lnTo>
                  <a:lnTo>
                    <a:pt x="11113" y="10031"/>
                  </a:lnTo>
                  <a:lnTo>
                    <a:pt x="11237" y="9985"/>
                  </a:lnTo>
                  <a:lnTo>
                    <a:pt x="11352" y="9937"/>
                  </a:lnTo>
                  <a:lnTo>
                    <a:pt x="11458" y="9891"/>
                  </a:lnTo>
                  <a:lnTo>
                    <a:pt x="11557" y="9848"/>
                  </a:lnTo>
                  <a:lnTo>
                    <a:pt x="11647" y="9806"/>
                  </a:lnTo>
                  <a:lnTo>
                    <a:pt x="11729" y="9765"/>
                  </a:lnTo>
                  <a:lnTo>
                    <a:pt x="11803" y="9727"/>
                  </a:lnTo>
                  <a:lnTo>
                    <a:pt x="11869" y="9692"/>
                  </a:lnTo>
                  <a:lnTo>
                    <a:pt x="11927" y="9660"/>
                  </a:lnTo>
                  <a:lnTo>
                    <a:pt x="11977" y="9631"/>
                  </a:lnTo>
                  <a:lnTo>
                    <a:pt x="12019" y="9605"/>
                  </a:lnTo>
                  <a:lnTo>
                    <a:pt x="12053" y="9583"/>
                  </a:lnTo>
                  <a:lnTo>
                    <a:pt x="12099" y="9553"/>
                  </a:lnTo>
                  <a:lnTo>
                    <a:pt x="12114" y="9543"/>
                  </a:lnTo>
                  <a:lnTo>
                    <a:pt x="12592" y="9211"/>
                  </a:lnTo>
                  <a:lnTo>
                    <a:pt x="13025" y="8864"/>
                  </a:lnTo>
                  <a:lnTo>
                    <a:pt x="13414" y="8506"/>
                  </a:lnTo>
                  <a:lnTo>
                    <a:pt x="13764" y="8138"/>
                  </a:lnTo>
                  <a:lnTo>
                    <a:pt x="14074" y="7760"/>
                  </a:lnTo>
                  <a:lnTo>
                    <a:pt x="14347" y="7375"/>
                  </a:lnTo>
                  <a:lnTo>
                    <a:pt x="14584" y="6984"/>
                  </a:lnTo>
                  <a:lnTo>
                    <a:pt x="14789" y="6590"/>
                  </a:lnTo>
                  <a:lnTo>
                    <a:pt x="14962" y="6192"/>
                  </a:lnTo>
                  <a:lnTo>
                    <a:pt x="15106" y="5794"/>
                  </a:lnTo>
                  <a:lnTo>
                    <a:pt x="15223" y="5395"/>
                  </a:lnTo>
                  <a:lnTo>
                    <a:pt x="15314" y="5000"/>
                  </a:lnTo>
                  <a:lnTo>
                    <a:pt x="15382" y="4608"/>
                  </a:lnTo>
                  <a:lnTo>
                    <a:pt x="15427" y="4222"/>
                  </a:lnTo>
                  <a:lnTo>
                    <a:pt x="15454" y="3842"/>
                  </a:lnTo>
                  <a:lnTo>
                    <a:pt x="15464" y="3472"/>
                  </a:lnTo>
                  <a:lnTo>
                    <a:pt x="15457" y="3111"/>
                  </a:lnTo>
                  <a:lnTo>
                    <a:pt x="15437" y="2762"/>
                  </a:lnTo>
                  <a:lnTo>
                    <a:pt x="15405" y="2427"/>
                  </a:lnTo>
                  <a:lnTo>
                    <a:pt x="15363" y="2106"/>
                  </a:lnTo>
                  <a:lnTo>
                    <a:pt x="15314" y="1802"/>
                  </a:lnTo>
                  <a:lnTo>
                    <a:pt x="15258" y="1515"/>
                  </a:lnTo>
                  <a:lnTo>
                    <a:pt x="15199" y="1249"/>
                  </a:lnTo>
                  <a:lnTo>
                    <a:pt x="15137" y="1004"/>
                  </a:lnTo>
                  <a:lnTo>
                    <a:pt x="15076" y="781"/>
                  </a:lnTo>
                  <a:lnTo>
                    <a:pt x="15016" y="584"/>
                  </a:lnTo>
                  <a:lnTo>
                    <a:pt x="14960" y="412"/>
                  </a:lnTo>
                  <a:lnTo>
                    <a:pt x="14910" y="268"/>
                  </a:lnTo>
                  <a:lnTo>
                    <a:pt x="14868" y="153"/>
                  </a:lnTo>
                  <a:lnTo>
                    <a:pt x="14834" y="69"/>
                  </a:lnTo>
                  <a:lnTo>
                    <a:pt x="14814" y="18"/>
                  </a:lnTo>
                  <a:lnTo>
                    <a:pt x="14806" y="0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373D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9" name="Freeform 151"/>
            <p:cNvSpPr>
              <a:spLocks noEditPoints="1"/>
            </p:cNvSpPr>
            <p:nvPr/>
          </p:nvSpPr>
          <p:spPr bwMode="auto">
            <a:xfrm>
              <a:off x="4322" y="3428"/>
              <a:ext cx="861" cy="595"/>
            </a:xfrm>
            <a:custGeom>
              <a:avLst/>
              <a:gdLst>
                <a:gd name="T0" fmla="*/ 582 w 15505"/>
                <a:gd name="T1" fmla="*/ 188 h 10709"/>
                <a:gd name="T2" fmla="*/ 253 w 15505"/>
                <a:gd name="T3" fmla="*/ 1307 h 10709"/>
                <a:gd name="T4" fmla="*/ 5 w 15505"/>
                <a:gd name="T5" fmla="*/ 3182 h 10709"/>
                <a:gd name="T6" fmla="*/ 251 w 15505"/>
                <a:gd name="T7" fmla="*/ 5471 h 10709"/>
                <a:gd name="T8" fmla="*/ 1402 w 15505"/>
                <a:gd name="T9" fmla="*/ 7830 h 10709"/>
                <a:gd name="T10" fmla="*/ 3370 w 15505"/>
                <a:gd name="T11" fmla="*/ 9615 h 10709"/>
                <a:gd name="T12" fmla="*/ 3686 w 15505"/>
                <a:gd name="T13" fmla="*/ 9793 h 10709"/>
                <a:gd name="T14" fmla="*/ 4275 w 15505"/>
                <a:gd name="T15" fmla="*/ 10052 h 10709"/>
                <a:gd name="T16" fmla="*/ 5164 w 15505"/>
                <a:gd name="T17" fmla="*/ 10337 h 10709"/>
                <a:gd name="T18" fmla="*/ 6360 w 15505"/>
                <a:gd name="T19" fmla="*/ 10583 h 10709"/>
                <a:gd name="T20" fmla="*/ 7961 w 15505"/>
                <a:gd name="T21" fmla="*/ 10709 h 10709"/>
                <a:gd name="T22" fmla="*/ 9414 w 15505"/>
                <a:gd name="T23" fmla="*/ 10547 h 10709"/>
                <a:gd name="T24" fmla="*/ 10548 w 15505"/>
                <a:gd name="T25" fmla="*/ 10290 h 10709"/>
                <a:gd name="T26" fmla="*/ 11372 w 15505"/>
                <a:gd name="T27" fmla="*/ 10004 h 10709"/>
                <a:gd name="T28" fmla="*/ 11898 w 15505"/>
                <a:gd name="T29" fmla="*/ 9757 h 10709"/>
                <a:gd name="T30" fmla="*/ 12155 w 15505"/>
                <a:gd name="T31" fmla="*/ 9603 h 10709"/>
                <a:gd name="T32" fmla="*/ 14376 w 15505"/>
                <a:gd name="T33" fmla="*/ 7445 h 10709"/>
                <a:gd name="T34" fmla="*/ 15348 w 15505"/>
                <a:gd name="T35" fmla="*/ 5075 h 10709"/>
                <a:gd name="T36" fmla="*/ 15483 w 15505"/>
                <a:gd name="T37" fmla="*/ 2831 h 10709"/>
                <a:gd name="T38" fmla="*/ 15192 w 15505"/>
                <a:gd name="T39" fmla="*/ 1059 h 10709"/>
                <a:gd name="T40" fmla="*/ 14890 w 15505"/>
                <a:gd name="T41" fmla="*/ 99 h 10709"/>
                <a:gd name="T42" fmla="*/ 14824 w 15505"/>
                <a:gd name="T43" fmla="*/ 114 h 10709"/>
                <a:gd name="T44" fmla="*/ 15011 w 15505"/>
                <a:gd name="T45" fmla="*/ 656 h 10709"/>
                <a:gd name="T46" fmla="*/ 15177 w 15505"/>
                <a:gd name="T47" fmla="*/ 1275 h 10709"/>
                <a:gd name="T48" fmla="*/ 15328 w 15505"/>
                <a:gd name="T49" fmla="*/ 2058 h 10709"/>
                <a:gd name="T50" fmla="*/ 15425 w 15505"/>
                <a:gd name="T51" fmla="*/ 2974 h 10709"/>
                <a:gd name="T52" fmla="*/ 15421 w 15505"/>
                <a:gd name="T53" fmla="*/ 4030 h 10709"/>
                <a:gd name="T54" fmla="*/ 15252 w 15505"/>
                <a:gd name="T55" fmla="*/ 5200 h 10709"/>
                <a:gd name="T56" fmla="*/ 14865 w 15505"/>
                <a:gd name="T57" fmla="*/ 6396 h 10709"/>
                <a:gd name="T58" fmla="*/ 14206 w 15505"/>
                <a:gd name="T59" fmla="*/ 7576 h 10709"/>
                <a:gd name="T60" fmla="*/ 13223 w 15505"/>
                <a:gd name="T61" fmla="*/ 8694 h 10709"/>
                <a:gd name="T62" fmla="*/ 12099 w 15505"/>
                <a:gd name="T63" fmla="*/ 9560 h 10709"/>
                <a:gd name="T64" fmla="*/ 11795 w 15505"/>
                <a:gd name="T65" fmla="*/ 9736 h 10709"/>
                <a:gd name="T66" fmla="*/ 11226 w 15505"/>
                <a:gd name="T67" fmla="*/ 9992 h 10709"/>
                <a:gd name="T68" fmla="*/ 10358 w 15505"/>
                <a:gd name="T69" fmla="*/ 10274 h 10709"/>
                <a:gd name="T70" fmla="*/ 9183 w 15505"/>
                <a:gd name="T71" fmla="*/ 10518 h 10709"/>
                <a:gd name="T72" fmla="*/ 7599 w 15505"/>
                <a:gd name="T73" fmla="*/ 10643 h 10709"/>
                <a:gd name="T74" fmla="*/ 6153 w 15505"/>
                <a:gd name="T75" fmla="*/ 10483 h 10709"/>
                <a:gd name="T76" fmla="*/ 5018 w 15505"/>
                <a:gd name="T77" fmla="*/ 10229 h 10709"/>
                <a:gd name="T78" fmla="*/ 4187 w 15505"/>
                <a:gd name="T79" fmla="*/ 9946 h 10709"/>
                <a:gd name="T80" fmla="*/ 3652 w 15505"/>
                <a:gd name="T81" fmla="*/ 9701 h 10709"/>
                <a:gd name="T82" fmla="*/ 3390 w 15505"/>
                <a:gd name="T83" fmla="*/ 9549 h 10709"/>
                <a:gd name="T84" fmla="*/ 2094 w 15505"/>
                <a:gd name="T85" fmla="*/ 8514 h 10709"/>
                <a:gd name="T86" fmla="*/ 1169 w 15505"/>
                <a:gd name="T87" fmla="*/ 7382 h 10709"/>
                <a:gd name="T88" fmla="*/ 558 w 15505"/>
                <a:gd name="T89" fmla="*/ 6196 h 10709"/>
                <a:gd name="T90" fmla="*/ 211 w 15505"/>
                <a:gd name="T91" fmla="*/ 5001 h 10709"/>
                <a:gd name="T92" fmla="*/ 75 w 15505"/>
                <a:gd name="T93" fmla="*/ 3841 h 10709"/>
                <a:gd name="T94" fmla="*/ 91 w 15505"/>
                <a:gd name="T95" fmla="*/ 2813 h 10709"/>
                <a:gd name="T96" fmla="*/ 199 w 15505"/>
                <a:gd name="T97" fmla="*/ 1917 h 10709"/>
                <a:gd name="T98" fmla="*/ 356 w 15505"/>
                <a:gd name="T99" fmla="*/ 1159 h 10709"/>
                <a:gd name="T100" fmla="*/ 521 w 15505"/>
                <a:gd name="T101" fmla="*/ 571 h 10709"/>
                <a:gd name="T102" fmla="*/ 652 w 15505"/>
                <a:gd name="T103" fmla="*/ 189 h 10709"/>
                <a:gd name="T104" fmla="*/ 2917 w 15505"/>
                <a:gd name="T105" fmla="*/ 66 h 10709"/>
                <a:gd name="T106" fmla="*/ 10335 w 15505"/>
                <a:gd name="T107" fmla="*/ 66 h 10709"/>
                <a:gd name="T108" fmla="*/ 14805 w 15505"/>
                <a:gd name="T109" fmla="*/ 66 h 10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505" h="10709">
                  <a:moveTo>
                    <a:pt x="14827" y="0"/>
                  </a:moveTo>
                  <a:lnTo>
                    <a:pt x="656" y="0"/>
                  </a:lnTo>
                  <a:lnTo>
                    <a:pt x="648" y="20"/>
                  </a:lnTo>
                  <a:lnTo>
                    <a:pt x="639" y="43"/>
                  </a:lnTo>
                  <a:lnTo>
                    <a:pt x="616" y="99"/>
                  </a:lnTo>
                  <a:lnTo>
                    <a:pt x="582" y="188"/>
                  </a:lnTo>
                  <a:lnTo>
                    <a:pt x="539" y="308"/>
                  </a:lnTo>
                  <a:lnTo>
                    <a:pt x="489" y="456"/>
                  </a:lnTo>
                  <a:lnTo>
                    <a:pt x="433" y="632"/>
                  </a:lnTo>
                  <a:lnTo>
                    <a:pt x="374" y="834"/>
                  </a:lnTo>
                  <a:lnTo>
                    <a:pt x="313" y="1059"/>
                  </a:lnTo>
                  <a:lnTo>
                    <a:pt x="253" y="1307"/>
                  </a:lnTo>
                  <a:lnTo>
                    <a:pt x="195" y="1577"/>
                  </a:lnTo>
                  <a:lnTo>
                    <a:pt x="141" y="1865"/>
                  </a:lnTo>
                  <a:lnTo>
                    <a:pt x="93" y="2172"/>
                  </a:lnTo>
                  <a:lnTo>
                    <a:pt x="53" y="2494"/>
                  </a:lnTo>
                  <a:lnTo>
                    <a:pt x="23" y="2831"/>
                  </a:lnTo>
                  <a:lnTo>
                    <a:pt x="5" y="3182"/>
                  </a:lnTo>
                  <a:lnTo>
                    <a:pt x="0" y="3544"/>
                  </a:lnTo>
                  <a:lnTo>
                    <a:pt x="11" y="3916"/>
                  </a:lnTo>
                  <a:lnTo>
                    <a:pt x="40" y="4296"/>
                  </a:lnTo>
                  <a:lnTo>
                    <a:pt x="88" y="4682"/>
                  </a:lnTo>
                  <a:lnTo>
                    <a:pt x="158" y="5075"/>
                  </a:lnTo>
                  <a:lnTo>
                    <a:pt x="251" y="5471"/>
                  </a:lnTo>
                  <a:lnTo>
                    <a:pt x="369" y="5868"/>
                  </a:lnTo>
                  <a:lnTo>
                    <a:pt x="513" y="6266"/>
                  </a:lnTo>
                  <a:lnTo>
                    <a:pt x="687" y="6663"/>
                  </a:lnTo>
                  <a:lnTo>
                    <a:pt x="892" y="7057"/>
                  </a:lnTo>
                  <a:lnTo>
                    <a:pt x="1130" y="7446"/>
                  </a:lnTo>
                  <a:lnTo>
                    <a:pt x="1402" y="7830"/>
                  </a:lnTo>
                  <a:lnTo>
                    <a:pt x="1712" y="8206"/>
                  </a:lnTo>
                  <a:lnTo>
                    <a:pt x="2060" y="8573"/>
                  </a:lnTo>
                  <a:lnTo>
                    <a:pt x="2447" y="8929"/>
                  </a:lnTo>
                  <a:lnTo>
                    <a:pt x="2877" y="9274"/>
                  </a:lnTo>
                  <a:lnTo>
                    <a:pt x="3352" y="9604"/>
                  </a:lnTo>
                  <a:lnTo>
                    <a:pt x="3370" y="9615"/>
                  </a:lnTo>
                  <a:lnTo>
                    <a:pt x="3421" y="9647"/>
                  </a:lnTo>
                  <a:lnTo>
                    <a:pt x="3457" y="9669"/>
                  </a:lnTo>
                  <a:lnTo>
                    <a:pt x="3502" y="9695"/>
                  </a:lnTo>
                  <a:lnTo>
                    <a:pt x="3555" y="9725"/>
                  </a:lnTo>
                  <a:lnTo>
                    <a:pt x="3616" y="9757"/>
                  </a:lnTo>
                  <a:lnTo>
                    <a:pt x="3686" y="9793"/>
                  </a:lnTo>
                  <a:lnTo>
                    <a:pt x="3763" y="9831"/>
                  </a:lnTo>
                  <a:lnTo>
                    <a:pt x="3849" y="9872"/>
                  </a:lnTo>
                  <a:lnTo>
                    <a:pt x="3943" y="9914"/>
                  </a:lnTo>
                  <a:lnTo>
                    <a:pt x="4046" y="9959"/>
                  </a:lnTo>
                  <a:lnTo>
                    <a:pt x="4156" y="10004"/>
                  </a:lnTo>
                  <a:lnTo>
                    <a:pt x="4275" y="10052"/>
                  </a:lnTo>
                  <a:lnTo>
                    <a:pt x="4402" y="10098"/>
                  </a:lnTo>
                  <a:lnTo>
                    <a:pt x="4537" y="10147"/>
                  </a:lnTo>
                  <a:lnTo>
                    <a:pt x="4681" y="10195"/>
                  </a:lnTo>
                  <a:lnTo>
                    <a:pt x="4833" y="10243"/>
                  </a:lnTo>
                  <a:lnTo>
                    <a:pt x="4995" y="10291"/>
                  </a:lnTo>
                  <a:lnTo>
                    <a:pt x="5164" y="10337"/>
                  </a:lnTo>
                  <a:lnTo>
                    <a:pt x="5342" y="10383"/>
                  </a:lnTo>
                  <a:lnTo>
                    <a:pt x="5528" y="10426"/>
                  </a:lnTo>
                  <a:lnTo>
                    <a:pt x="5724" y="10469"/>
                  </a:lnTo>
                  <a:lnTo>
                    <a:pt x="5927" y="10509"/>
                  </a:lnTo>
                  <a:lnTo>
                    <a:pt x="6140" y="10547"/>
                  </a:lnTo>
                  <a:lnTo>
                    <a:pt x="6360" y="10583"/>
                  </a:lnTo>
                  <a:lnTo>
                    <a:pt x="6590" y="10616"/>
                  </a:lnTo>
                  <a:lnTo>
                    <a:pt x="6829" y="10645"/>
                  </a:lnTo>
                  <a:lnTo>
                    <a:pt x="7076" y="10669"/>
                  </a:lnTo>
                  <a:lnTo>
                    <a:pt x="7332" y="10691"/>
                  </a:lnTo>
                  <a:lnTo>
                    <a:pt x="7597" y="10709"/>
                  </a:lnTo>
                  <a:lnTo>
                    <a:pt x="7961" y="10709"/>
                  </a:lnTo>
                  <a:lnTo>
                    <a:pt x="8226" y="10691"/>
                  </a:lnTo>
                  <a:lnTo>
                    <a:pt x="8482" y="10669"/>
                  </a:lnTo>
                  <a:lnTo>
                    <a:pt x="8728" y="10645"/>
                  </a:lnTo>
                  <a:lnTo>
                    <a:pt x="8966" y="10616"/>
                  </a:lnTo>
                  <a:lnTo>
                    <a:pt x="9195" y="10583"/>
                  </a:lnTo>
                  <a:lnTo>
                    <a:pt x="9414" y="10547"/>
                  </a:lnTo>
                  <a:lnTo>
                    <a:pt x="9626" y="10509"/>
                  </a:lnTo>
                  <a:lnTo>
                    <a:pt x="9827" y="10469"/>
                  </a:lnTo>
                  <a:lnTo>
                    <a:pt x="10020" y="10426"/>
                  </a:lnTo>
                  <a:lnTo>
                    <a:pt x="10205" y="10383"/>
                  </a:lnTo>
                  <a:lnTo>
                    <a:pt x="10380" y="10337"/>
                  </a:lnTo>
                  <a:lnTo>
                    <a:pt x="10548" y="10290"/>
                  </a:lnTo>
                  <a:lnTo>
                    <a:pt x="10706" y="10243"/>
                  </a:lnTo>
                  <a:lnTo>
                    <a:pt x="10856" y="10195"/>
                  </a:lnTo>
                  <a:lnTo>
                    <a:pt x="10998" y="10147"/>
                  </a:lnTo>
                  <a:lnTo>
                    <a:pt x="11130" y="10098"/>
                  </a:lnTo>
                  <a:lnTo>
                    <a:pt x="11256" y="10051"/>
                  </a:lnTo>
                  <a:lnTo>
                    <a:pt x="11372" y="10004"/>
                  </a:lnTo>
                  <a:lnTo>
                    <a:pt x="11480" y="9959"/>
                  </a:lnTo>
                  <a:lnTo>
                    <a:pt x="11580" y="9914"/>
                  </a:lnTo>
                  <a:lnTo>
                    <a:pt x="11672" y="9872"/>
                  </a:lnTo>
                  <a:lnTo>
                    <a:pt x="11756" y="9830"/>
                  </a:lnTo>
                  <a:lnTo>
                    <a:pt x="11830" y="9792"/>
                  </a:lnTo>
                  <a:lnTo>
                    <a:pt x="11898" y="9757"/>
                  </a:lnTo>
                  <a:lnTo>
                    <a:pt x="11957" y="9724"/>
                  </a:lnTo>
                  <a:lnTo>
                    <a:pt x="12009" y="9694"/>
                  </a:lnTo>
                  <a:lnTo>
                    <a:pt x="12053" y="9668"/>
                  </a:lnTo>
                  <a:lnTo>
                    <a:pt x="12089" y="9646"/>
                  </a:lnTo>
                  <a:lnTo>
                    <a:pt x="12136" y="9614"/>
                  </a:lnTo>
                  <a:lnTo>
                    <a:pt x="12155" y="9603"/>
                  </a:lnTo>
                  <a:lnTo>
                    <a:pt x="12629" y="9273"/>
                  </a:lnTo>
                  <a:lnTo>
                    <a:pt x="13060" y="8928"/>
                  </a:lnTo>
                  <a:lnTo>
                    <a:pt x="13447" y="8572"/>
                  </a:lnTo>
                  <a:lnTo>
                    <a:pt x="13795" y="8206"/>
                  </a:lnTo>
                  <a:lnTo>
                    <a:pt x="14104" y="7829"/>
                  </a:lnTo>
                  <a:lnTo>
                    <a:pt x="14376" y="7445"/>
                  </a:lnTo>
                  <a:lnTo>
                    <a:pt x="14613" y="7056"/>
                  </a:lnTo>
                  <a:lnTo>
                    <a:pt x="14818" y="6662"/>
                  </a:lnTo>
                  <a:lnTo>
                    <a:pt x="14992" y="6266"/>
                  </a:lnTo>
                  <a:lnTo>
                    <a:pt x="15137" y="5867"/>
                  </a:lnTo>
                  <a:lnTo>
                    <a:pt x="15255" y="5470"/>
                  </a:lnTo>
                  <a:lnTo>
                    <a:pt x="15348" y="5075"/>
                  </a:lnTo>
                  <a:lnTo>
                    <a:pt x="15417" y="4682"/>
                  </a:lnTo>
                  <a:lnTo>
                    <a:pt x="15465" y="4295"/>
                  </a:lnTo>
                  <a:lnTo>
                    <a:pt x="15494" y="3916"/>
                  </a:lnTo>
                  <a:lnTo>
                    <a:pt x="15505" y="3544"/>
                  </a:lnTo>
                  <a:lnTo>
                    <a:pt x="15500" y="3182"/>
                  </a:lnTo>
                  <a:lnTo>
                    <a:pt x="15483" y="2831"/>
                  </a:lnTo>
                  <a:lnTo>
                    <a:pt x="15453" y="2494"/>
                  </a:lnTo>
                  <a:lnTo>
                    <a:pt x="15412" y="2172"/>
                  </a:lnTo>
                  <a:lnTo>
                    <a:pt x="15365" y="1865"/>
                  </a:lnTo>
                  <a:lnTo>
                    <a:pt x="15311" y="1577"/>
                  </a:lnTo>
                  <a:lnTo>
                    <a:pt x="15253" y="1307"/>
                  </a:lnTo>
                  <a:lnTo>
                    <a:pt x="15192" y="1059"/>
                  </a:lnTo>
                  <a:lnTo>
                    <a:pt x="15132" y="834"/>
                  </a:lnTo>
                  <a:lnTo>
                    <a:pt x="15073" y="632"/>
                  </a:lnTo>
                  <a:lnTo>
                    <a:pt x="15017" y="456"/>
                  </a:lnTo>
                  <a:lnTo>
                    <a:pt x="14966" y="308"/>
                  </a:lnTo>
                  <a:lnTo>
                    <a:pt x="14924" y="188"/>
                  </a:lnTo>
                  <a:lnTo>
                    <a:pt x="14890" y="99"/>
                  </a:lnTo>
                  <a:lnTo>
                    <a:pt x="14867" y="43"/>
                  </a:lnTo>
                  <a:lnTo>
                    <a:pt x="14857" y="20"/>
                  </a:lnTo>
                  <a:lnTo>
                    <a:pt x="14849" y="0"/>
                  </a:lnTo>
                  <a:lnTo>
                    <a:pt x="14827" y="0"/>
                  </a:lnTo>
                  <a:close/>
                  <a:moveTo>
                    <a:pt x="14805" y="66"/>
                  </a:moveTo>
                  <a:lnTo>
                    <a:pt x="14824" y="114"/>
                  </a:lnTo>
                  <a:lnTo>
                    <a:pt x="14853" y="189"/>
                  </a:lnTo>
                  <a:lnTo>
                    <a:pt x="14891" y="292"/>
                  </a:lnTo>
                  <a:lnTo>
                    <a:pt x="14935" y="420"/>
                  </a:lnTo>
                  <a:lnTo>
                    <a:pt x="14959" y="493"/>
                  </a:lnTo>
                  <a:lnTo>
                    <a:pt x="14985" y="571"/>
                  </a:lnTo>
                  <a:lnTo>
                    <a:pt x="15011" y="656"/>
                  </a:lnTo>
                  <a:lnTo>
                    <a:pt x="15038" y="746"/>
                  </a:lnTo>
                  <a:lnTo>
                    <a:pt x="15066" y="842"/>
                  </a:lnTo>
                  <a:lnTo>
                    <a:pt x="15093" y="943"/>
                  </a:lnTo>
                  <a:lnTo>
                    <a:pt x="15121" y="1048"/>
                  </a:lnTo>
                  <a:lnTo>
                    <a:pt x="15149" y="1159"/>
                  </a:lnTo>
                  <a:lnTo>
                    <a:pt x="15177" y="1275"/>
                  </a:lnTo>
                  <a:lnTo>
                    <a:pt x="15204" y="1395"/>
                  </a:lnTo>
                  <a:lnTo>
                    <a:pt x="15231" y="1519"/>
                  </a:lnTo>
                  <a:lnTo>
                    <a:pt x="15257" y="1648"/>
                  </a:lnTo>
                  <a:lnTo>
                    <a:pt x="15283" y="1781"/>
                  </a:lnTo>
                  <a:lnTo>
                    <a:pt x="15307" y="1917"/>
                  </a:lnTo>
                  <a:lnTo>
                    <a:pt x="15328" y="2058"/>
                  </a:lnTo>
                  <a:lnTo>
                    <a:pt x="15350" y="2203"/>
                  </a:lnTo>
                  <a:lnTo>
                    <a:pt x="15369" y="2351"/>
                  </a:lnTo>
                  <a:lnTo>
                    <a:pt x="15386" y="2502"/>
                  </a:lnTo>
                  <a:lnTo>
                    <a:pt x="15402" y="2656"/>
                  </a:lnTo>
                  <a:lnTo>
                    <a:pt x="15414" y="2814"/>
                  </a:lnTo>
                  <a:lnTo>
                    <a:pt x="15425" y="2974"/>
                  </a:lnTo>
                  <a:lnTo>
                    <a:pt x="15432" y="3136"/>
                  </a:lnTo>
                  <a:lnTo>
                    <a:pt x="15437" y="3302"/>
                  </a:lnTo>
                  <a:lnTo>
                    <a:pt x="15439" y="3470"/>
                  </a:lnTo>
                  <a:lnTo>
                    <a:pt x="15437" y="3654"/>
                  </a:lnTo>
                  <a:lnTo>
                    <a:pt x="15431" y="3841"/>
                  </a:lnTo>
                  <a:lnTo>
                    <a:pt x="15421" y="4030"/>
                  </a:lnTo>
                  <a:lnTo>
                    <a:pt x="15405" y="4221"/>
                  </a:lnTo>
                  <a:lnTo>
                    <a:pt x="15385" y="4414"/>
                  </a:lnTo>
                  <a:lnTo>
                    <a:pt x="15360" y="4609"/>
                  </a:lnTo>
                  <a:lnTo>
                    <a:pt x="15329" y="4804"/>
                  </a:lnTo>
                  <a:lnTo>
                    <a:pt x="15294" y="5001"/>
                  </a:lnTo>
                  <a:lnTo>
                    <a:pt x="15252" y="5200"/>
                  </a:lnTo>
                  <a:lnTo>
                    <a:pt x="15204" y="5397"/>
                  </a:lnTo>
                  <a:lnTo>
                    <a:pt x="15150" y="5597"/>
                  </a:lnTo>
                  <a:lnTo>
                    <a:pt x="15089" y="5797"/>
                  </a:lnTo>
                  <a:lnTo>
                    <a:pt x="15022" y="5996"/>
                  </a:lnTo>
                  <a:lnTo>
                    <a:pt x="14948" y="6196"/>
                  </a:lnTo>
                  <a:lnTo>
                    <a:pt x="14865" y="6396"/>
                  </a:lnTo>
                  <a:lnTo>
                    <a:pt x="14776" y="6595"/>
                  </a:lnTo>
                  <a:lnTo>
                    <a:pt x="14678" y="6792"/>
                  </a:lnTo>
                  <a:lnTo>
                    <a:pt x="14573" y="6990"/>
                  </a:lnTo>
                  <a:lnTo>
                    <a:pt x="14459" y="7186"/>
                  </a:lnTo>
                  <a:lnTo>
                    <a:pt x="14338" y="7381"/>
                  </a:lnTo>
                  <a:lnTo>
                    <a:pt x="14206" y="7576"/>
                  </a:lnTo>
                  <a:lnTo>
                    <a:pt x="14067" y="7767"/>
                  </a:lnTo>
                  <a:lnTo>
                    <a:pt x="13918" y="7957"/>
                  </a:lnTo>
                  <a:lnTo>
                    <a:pt x="13758" y="8145"/>
                  </a:lnTo>
                  <a:lnTo>
                    <a:pt x="13591" y="8330"/>
                  </a:lnTo>
                  <a:lnTo>
                    <a:pt x="13412" y="8513"/>
                  </a:lnTo>
                  <a:lnTo>
                    <a:pt x="13223" y="8694"/>
                  </a:lnTo>
                  <a:lnTo>
                    <a:pt x="13023" y="8871"/>
                  </a:lnTo>
                  <a:lnTo>
                    <a:pt x="12813" y="9046"/>
                  </a:lnTo>
                  <a:lnTo>
                    <a:pt x="12593" y="9217"/>
                  </a:lnTo>
                  <a:lnTo>
                    <a:pt x="12361" y="9384"/>
                  </a:lnTo>
                  <a:lnTo>
                    <a:pt x="12117" y="9548"/>
                  </a:lnTo>
                  <a:lnTo>
                    <a:pt x="12099" y="9560"/>
                  </a:lnTo>
                  <a:lnTo>
                    <a:pt x="12052" y="9591"/>
                  </a:lnTo>
                  <a:lnTo>
                    <a:pt x="12015" y="9613"/>
                  </a:lnTo>
                  <a:lnTo>
                    <a:pt x="11972" y="9639"/>
                  </a:lnTo>
                  <a:lnTo>
                    <a:pt x="11921" y="9668"/>
                  </a:lnTo>
                  <a:lnTo>
                    <a:pt x="11862" y="9701"/>
                  </a:lnTo>
                  <a:lnTo>
                    <a:pt x="11795" y="9736"/>
                  </a:lnTo>
                  <a:lnTo>
                    <a:pt x="11720" y="9774"/>
                  </a:lnTo>
                  <a:lnTo>
                    <a:pt x="11638" y="9815"/>
                  </a:lnTo>
                  <a:lnTo>
                    <a:pt x="11547" y="9856"/>
                  </a:lnTo>
                  <a:lnTo>
                    <a:pt x="11448" y="9901"/>
                  </a:lnTo>
                  <a:lnTo>
                    <a:pt x="11341" y="9945"/>
                  </a:lnTo>
                  <a:lnTo>
                    <a:pt x="11226" y="9992"/>
                  </a:lnTo>
                  <a:lnTo>
                    <a:pt x="11101" y="10039"/>
                  </a:lnTo>
                  <a:lnTo>
                    <a:pt x="10970" y="10087"/>
                  </a:lnTo>
                  <a:lnTo>
                    <a:pt x="10829" y="10135"/>
                  </a:lnTo>
                  <a:lnTo>
                    <a:pt x="10681" y="10181"/>
                  </a:lnTo>
                  <a:lnTo>
                    <a:pt x="10524" y="10229"/>
                  </a:lnTo>
                  <a:lnTo>
                    <a:pt x="10358" y="10274"/>
                  </a:lnTo>
                  <a:lnTo>
                    <a:pt x="10183" y="10320"/>
                  </a:lnTo>
                  <a:lnTo>
                    <a:pt x="10001" y="10363"/>
                  </a:lnTo>
                  <a:lnTo>
                    <a:pt x="9810" y="10406"/>
                  </a:lnTo>
                  <a:lnTo>
                    <a:pt x="9609" y="10445"/>
                  </a:lnTo>
                  <a:lnTo>
                    <a:pt x="9400" y="10483"/>
                  </a:lnTo>
                  <a:lnTo>
                    <a:pt x="9183" y="10518"/>
                  </a:lnTo>
                  <a:lnTo>
                    <a:pt x="8956" y="10549"/>
                  </a:lnTo>
                  <a:lnTo>
                    <a:pt x="8720" y="10578"/>
                  </a:lnTo>
                  <a:lnTo>
                    <a:pt x="8476" y="10604"/>
                  </a:lnTo>
                  <a:lnTo>
                    <a:pt x="8222" y="10625"/>
                  </a:lnTo>
                  <a:lnTo>
                    <a:pt x="7959" y="10643"/>
                  </a:lnTo>
                  <a:lnTo>
                    <a:pt x="7599" y="10643"/>
                  </a:lnTo>
                  <a:lnTo>
                    <a:pt x="7336" y="10625"/>
                  </a:lnTo>
                  <a:lnTo>
                    <a:pt x="7082" y="10604"/>
                  </a:lnTo>
                  <a:lnTo>
                    <a:pt x="6836" y="10578"/>
                  </a:lnTo>
                  <a:lnTo>
                    <a:pt x="6600" y="10549"/>
                  </a:lnTo>
                  <a:lnTo>
                    <a:pt x="6373" y="10518"/>
                  </a:lnTo>
                  <a:lnTo>
                    <a:pt x="6153" y="10483"/>
                  </a:lnTo>
                  <a:lnTo>
                    <a:pt x="5943" y="10445"/>
                  </a:lnTo>
                  <a:lnTo>
                    <a:pt x="5741" y="10406"/>
                  </a:lnTo>
                  <a:lnTo>
                    <a:pt x="5548" y="10363"/>
                  </a:lnTo>
                  <a:lnTo>
                    <a:pt x="5362" y="10320"/>
                  </a:lnTo>
                  <a:lnTo>
                    <a:pt x="5186" y="10274"/>
                  </a:lnTo>
                  <a:lnTo>
                    <a:pt x="5018" y="10229"/>
                  </a:lnTo>
                  <a:lnTo>
                    <a:pt x="4858" y="10181"/>
                  </a:lnTo>
                  <a:lnTo>
                    <a:pt x="4707" y="10135"/>
                  </a:lnTo>
                  <a:lnTo>
                    <a:pt x="4564" y="10087"/>
                  </a:lnTo>
                  <a:lnTo>
                    <a:pt x="4431" y="10039"/>
                  </a:lnTo>
                  <a:lnTo>
                    <a:pt x="4305" y="9992"/>
                  </a:lnTo>
                  <a:lnTo>
                    <a:pt x="4187" y="9946"/>
                  </a:lnTo>
                  <a:lnTo>
                    <a:pt x="4077" y="9901"/>
                  </a:lnTo>
                  <a:lnTo>
                    <a:pt x="3975" y="9856"/>
                  </a:lnTo>
                  <a:lnTo>
                    <a:pt x="3882" y="9815"/>
                  </a:lnTo>
                  <a:lnTo>
                    <a:pt x="3797" y="9774"/>
                  </a:lnTo>
                  <a:lnTo>
                    <a:pt x="3721" y="9736"/>
                  </a:lnTo>
                  <a:lnTo>
                    <a:pt x="3652" y="9701"/>
                  </a:lnTo>
                  <a:lnTo>
                    <a:pt x="3591" y="9669"/>
                  </a:lnTo>
                  <a:lnTo>
                    <a:pt x="3539" y="9639"/>
                  </a:lnTo>
                  <a:lnTo>
                    <a:pt x="3494" y="9614"/>
                  </a:lnTo>
                  <a:lnTo>
                    <a:pt x="3457" y="9591"/>
                  </a:lnTo>
                  <a:lnTo>
                    <a:pt x="3407" y="9560"/>
                  </a:lnTo>
                  <a:lnTo>
                    <a:pt x="3390" y="9549"/>
                  </a:lnTo>
                  <a:lnTo>
                    <a:pt x="3145" y="9384"/>
                  </a:lnTo>
                  <a:lnTo>
                    <a:pt x="2914" y="9218"/>
                  </a:lnTo>
                  <a:lnTo>
                    <a:pt x="2692" y="9046"/>
                  </a:lnTo>
                  <a:lnTo>
                    <a:pt x="2482" y="8872"/>
                  </a:lnTo>
                  <a:lnTo>
                    <a:pt x="2283" y="8694"/>
                  </a:lnTo>
                  <a:lnTo>
                    <a:pt x="2094" y="8514"/>
                  </a:lnTo>
                  <a:lnTo>
                    <a:pt x="1916" y="8331"/>
                  </a:lnTo>
                  <a:lnTo>
                    <a:pt x="1747" y="8145"/>
                  </a:lnTo>
                  <a:lnTo>
                    <a:pt x="1589" y="7957"/>
                  </a:lnTo>
                  <a:lnTo>
                    <a:pt x="1439" y="7767"/>
                  </a:lnTo>
                  <a:lnTo>
                    <a:pt x="1299" y="7576"/>
                  </a:lnTo>
                  <a:lnTo>
                    <a:pt x="1169" y="7382"/>
                  </a:lnTo>
                  <a:lnTo>
                    <a:pt x="1046" y="7186"/>
                  </a:lnTo>
                  <a:lnTo>
                    <a:pt x="933" y="6990"/>
                  </a:lnTo>
                  <a:lnTo>
                    <a:pt x="827" y="6793"/>
                  </a:lnTo>
                  <a:lnTo>
                    <a:pt x="730" y="6595"/>
                  </a:lnTo>
                  <a:lnTo>
                    <a:pt x="641" y="6396"/>
                  </a:lnTo>
                  <a:lnTo>
                    <a:pt x="558" y="6196"/>
                  </a:lnTo>
                  <a:lnTo>
                    <a:pt x="483" y="5996"/>
                  </a:lnTo>
                  <a:lnTo>
                    <a:pt x="416" y="5797"/>
                  </a:lnTo>
                  <a:lnTo>
                    <a:pt x="355" y="5597"/>
                  </a:lnTo>
                  <a:lnTo>
                    <a:pt x="301" y="5397"/>
                  </a:lnTo>
                  <a:lnTo>
                    <a:pt x="254" y="5199"/>
                  </a:lnTo>
                  <a:lnTo>
                    <a:pt x="211" y="5001"/>
                  </a:lnTo>
                  <a:lnTo>
                    <a:pt x="175" y="4804"/>
                  </a:lnTo>
                  <a:lnTo>
                    <a:pt x="145" y="4608"/>
                  </a:lnTo>
                  <a:lnTo>
                    <a:pt x="120" y="4413"/>
                  </a:lnTo>
                  <a:lnTo>
                    <a:pt x="100" y="4221"/>
                  </a:lnTo>
                  <a:lnTo>
                    <a:pt x="85" y="4029"/>
                  </a:lnTo>
                  <a:lnTo>
                    <a:pt x="75" y="3841"/>
                  </a:lnTo>
                  <a:lnTo>
                    <a:pt x="68" y="3654"/>
                  </a:lnTo>
                  <a:lnTo>
                    <a:pt x="66" y="3470"/>
                  </a:lnTo>
                  <a:lnTo>
                    <a:pt x="68" y="3302"/>
                  </a:lnTo>
                  <a:lnTo>
                    <a:pt x="72" y="3136"/>
                  </a:lnTo>
                  <a:lnTo>
                    <a:pt x="81" y="2973"/>
                  </a:lnTo>
                  <a:lnTo>
                    <a:pt x="91" y="2813"/>
                  </a:lnTo>
                  <a:lnTo>
                    <a:pt x="104" y="2655"/>
                  </a:lnTo>
                  <a:lnTo>
                    <a:pt x="119" y="2501"/>
                  </a:lnTo>
                  <a:lnTo>
                    <a:pt x="136" y="2350"/>
                  </a:lnTo>
                  <a:lnTo>
                    <a:pt x="155" y="2202"/>
                  </a:lnTo>
                  <a:lnTo>
                    <a:pt x="176" y="2058"/>
                  </a:lnTo>
                  <a:lnTo>
                    <a:pt x="199" y="1917"/>
                  </a:lnTo>
                  <a:lnTo>
                    <a:pt x="223" y="1781"/>
                  </a:lnTo>
                  <a:lnTo>
                    <a:pt x="247" y="1647"/>
                  </a:lnTo>
                  <a:lnTo>
                    <a:pt x="274" y="1519"/>
                  </a:lnTo>
                  <a:lnTo>
                    <a:pt x="301" y="1395"/>
                  </a:lnTo>
                  <a:lnTo>
                    <a:pt x="328" y="1275"/>
                  </a:lnTo>
                  <a:lnTo>
                    <a:pt x="356" y="1159"/>
                  </a:lnTo>
                  <a:lnTo>
                    <a:pt x="384" y="1048"/>
                  </a:lnTo>
                  <a:lnTo>
                    <a:pt x="412" y="943"/>
                  </a:lnTo>
                  <a:lnTo>
                    <a:pt x="440" y="841"/>
                  </a:lnTo>
                  <a:lnTo>
                    <a:pt x="468" y="746"/>
                  </a:lnTo>
                  <a:lnTo>
                    <a:pt x="495" y="656"/>
                  </a:lnTo>
                  <a:lnTo>
                    <a:pt x="521" y="571"/>
                  </a:lnTo>
                  <a:lnTo>
                    <a:pt x="547" y="493"/>
                  </a:lnTo>
                  <a:lnTo>
                    <a:pt x="570" y="420"/>
                  </a:lnTo>
                  <a:lnTo>
                    <a:pt x="593" y="353"/>
                  </a:lnTo>
                  <a:lnTo>
                    <a:pt x="615" y="292"/>
                  </a:lnTo>
                  <a:lnTo>
                    <a:pt x="635" y="238"/>
                  </a:lnTo>
                  <a:lnTo>
                    <a:pt x="652" y="189"/>
                  </a:lnTo>
                  <a:lnTo>
                    <a:pt x="681" y="114"/>
                  </a:lnTo>
                  <a:lnTo>
                    <a:pt x="701" y="66"/>
                  </a:lnTo>
                  <a:lnTo>
                    <a:pt x="865" y="66"/>
                  </a:lnTo>
                  <a:lnTo>
                    <a:pt x="1318" y="66"/>
                  </a:lnTo>
                  <a:lnTo>
                    <a:pt x="2014" y="66"/>
                  </a:lnTo>
                  <a:lnTo>
                    <a:pt x="2917" y="66"/>
                  </a:lnTo>
                  <a:lnTo>
                    <a:pt x="3982" y="66"/>
                  </a:lnTo>
                  <a:lnTo>
                    <a:pt x="5171" y="66"/>
                  </a:lnTo>
                  <a:lnTo>
                    <a:pt x="6441" y="66"/>
                  </a:lnTo>
                  <a:lnTo>
                    <a:pt x="7752" y="66"/>
                  </a:lnTo>
                  <a:lnTo>
                    <a:pt x="9064" y="66"/>
                  </a:lnTo>
                  <a:lnTo>
                    <a:pt x="10335" y="66"/>
                  </a:lnTo>
                  <a:lnTo>
                    <a:pt x="11523" y="66"/>
                  </a:lnTo>
                  <a:lnTo>
                    <a:pt x="12589" y="66"/>
                  </a:lnTo>
                  <a:lnTo>
                    <a:pt x="13490" y="66"/>
                  </a:lnTo>
                  <a:lnTo>
                    <a:pt x="14188" y="66"/>
                  </a:lnTo>
                  <a:lnTo>
                    <a:pt x="14640" y="66"/>
                  </a:lnTo>
                  <a:lnTo>
                    <a:pt x="14805" y="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0" name="Freeform 152"/>
            <p:cNvSpPr>
              <a:spLocks/>
            </p:cNvSpPr>
            <p:nvPr/>
          </p:nvSpPr>
          <p:spPr bwMode="auto">
            <a:xfrm>
              <a:off x="4319" y="3490"/>
              <a:ext cx="358" cy="514"/>
            </a:xfrm>
            <a:custGeom>
              <a:avLst/>
              <a:gdLst>
                <a:gd name="T0" fmla="*/ 3650 w 6439"/>
                <a:gd name="T1" fmla="*/ 8534 h 9252"/>
                <a:gd name="T2" fmla="*/ 3888 w 6439"/>
                <a:gd name="T3" fmla="*/ 8666 h 9252"/>
                <a:gd name="T4" fmla="*/ 4133 w 6439"/>
                <a:gd name="T5" fmla="*/ 8783 h 9252"/>
                <a:gd name="T6" fmla="*/ 4383 w 6439"/>
                <a:gd name="T7" fmla="*/ 8888 h 9252"/>
                <a:gd name="T8" fmla="*/ 4639 w 6439"/>
                <a:gd name="T9" fmla="*/ 8979 h 9252"/>
                <a:gd name="T10" fmla="*/ 4899 w 6439"/>
                <a:gd name="T11" fmla="*/ 9058 h 9252"/>
                <a:gd name="T12" fmla="*/ 5145 w 6439"/>
                <a:gd name="T13" fmla="*/ 9120 h 9252"/>
                <a:gd name="T14" fmla="*/ 5370 w 6439"/>
                <a:gd name="T15" fmla="*/ 9171 h 9252"/>
                <a:gd name="T16" fmla="*/ 5596 w 6439"/>
                <a:gd name="T17" fmla="*/ 9215 h 9252"/>
                <a:gd name="T18" fmla="*/ 5790 w 6439"/>
                <a:gd name="T19" fmla="*/ 9249 h 9252"/>
                <a:gd name="T20" fmla="*/ 5927 w 6439"/>
                <a:gd name="T21" fmla="*/ 9251 h 9252"/>
                <a:gd name="T22" fmla="*/ 6279 w 6439"/>
                <a:gd name="T23" fmla="*/ 9234 h 9252"/>
                <a:gd name="T24" fmla="*/ 6419 w 6439"/>
                <a:gd name="T25" fmla="*/ 9239 h 9252"/>
                <a:gd name="T26" fmla="*/ 6239 w 6439"/>
                <a:gd name="T27" fmla="*/ 9134 h 9252"/>
                <a:gd name="T28" fmla="*/ 5936 w 6439"/>
                <a:gd name="T29" fmla="*/ 8899 h 9252"/>
                <a:gd name="T30" fmla="*/ 5670 w 6439"/>
                <a:gd name="T31" fmla="*/ 8612 h 9252"/>
                <a:gd name="T32" fmla="*/ 5440 w 6439"/>
                <a:gd name="T33" fmla="*/ 8287 h 9252"/>
                <a:gd name="T34" fmla="*/ 5249 w 6439"/>
                <a:gd name="T35" fmla="*/ 7939 h 9252"/>
                <a:gd name="T36" fmla="*/ 5098 w 6439"/>
                <a:gd name="T37" fmla="*/ 7583 h 9252"/>
                <a:gd name="T38" fmla="*/ 4981 w 6439"/>
                <a:gd name="T39" fmla="*/ 7210 h 9252"/>
                <a:gd name="T40" fmla="*/ 4899 w 6439"/>
                <a:gd name="T41" fmla="*/ 6766 h 9252"/>
                <a:gd name="T42" fmla="*/ 4883 w 6439"/>
                <a:gd name="T43" fmla="*/ 6347 h 9252"/>
                <a:gd name="T44" fmla="*/ 4923 w 6439"/>
                <a:gd name="T45" fmla="*/ 5943 h 9252"/>
                <a:gd name="T46" fmla="*/ 5007 w 6439"/>
                <a:gd name="T47" fmla="*/ 5545 h 9252"/>
                <a:gd name="T48" fmla="*/ 5125 w 6439"/>
                <a:gd name="T49" fmla="*/ 5141 h 9252"/>
                <a:gd name="T50" fmla="*/ 5238 w 6439"/>
                <a:gd name="T51" fmla="*/ 4630 h 9252"/>
                <a:gd name="T52" fmla="*/ 4931 w 6439"/>
                <a:gd name="T53" fmla="*/ 4558 h 9252"/>
                <a:gd name="T54" fmla="*/ 4608 w 6439"/>
                <a:gd name="T55" fmla="*/ 4444 h 9252"/>
                <a:gd name="T56" fmla="*/ 4280 w 6439"/>
                <a:gd name="T57" fmla="*/ 4300 h 9252"/>
                <a:gd name="T58" fmla="*/ 3959 w 6439"/>
                <a:gd name="T59" fmla="*/ 4137 h 9252"/>
                <a:gd name="T60" fmla="*/ 3541 w 6439"/>
                <a:gd name="T61" fmla="*/ 3902 h 9252"/>
                <a:gd name="T62" fmla="*/ 3071 w 6439"/>
                <a:gd name="T63" fmla="*/ 3624 h 9252"/>
                <a:gd name="T64" fmla="*/ 2610 w 6439"/>
                <a:gd name="T65" fmla="*/ 3373 h 9252"/>
                <a:gd name="T66" fmla="*/ 2294 w 6439"/>
                <a:gd name="T67" fmla="*/ 3188 h 9252"/>
                <a:gd name="T68" fmla="*/ 2085 w 6439"/>
                <a:gd name="T69" fmla="*/ 3047 h 9252"/>
                <a:gd name="T70" fmla="*/ 1896 w 6439"/>
                <a:gd name="T71" fmla="*/ 2895 h 9252"/>
                <a:gd name="T72" fmla="*/ 1724 w 6439"/>
                <a:gd name="T73" fmla="*/ 2709 h 9252"/>
                <a:gd name="T74" fmla="*/ 1567 w 6439"/>
                <a:gd name="T75" fmla="*/ 2493 h 9252"/>
                <a:gd name="T76" fmla="*/ 1425 w 6439"/>
                <a:gd name="T77" fmla="*/ 2255 h 9252"/>
                <a:gd name="T78" fmla="*/ 1273 w 6439"/>
                <a:gd name="T79" fmla="*/ 1959 h 9252"/>
                <a:gd name="T80" fmla="*/ 1058 w 6439"/>
                <a:gd name="T81" fmla="*/ 1489 h 9252"/>
                <a:gd name="T82" fmla="*/ 886 w 6439"/>
                <a:gd name="T83" fmla="*/ 1096 h 9252"/>
                <a:gd name="T84" fmla="*/ 743 w 6439"/>
                <a:gd name="T85" fmla="*/ 736 h 9252"/>
                <a:gd name="T86" fmla="*/ 642 w 6439"/>
                <a:gd name="T87" fmla="*/ 434 h 9252"/>
                <a:gd name="T88" fmla="*/ 584 w 6439"/>
                <a:gd name="T89" fmla="*/ 179 h 9252"/>
                <a:gd name="T90" fmla="*/ 597 w 6439"/>
                <a:gd name="T91" fmla="*/ 18 h 9252"/>
                <a:gd name="T92" fmla="*/ 310 w 6439"/>
                <a:gd name="T93" fmla="*/ 394 h 9252"/>
                <a:gd name="T94" fmla="*/ 86 w 6439"/>
                <a:gd name="T95" fmla="*/ 1000 h 9252"/>
                <a:gd name="T96" fmla="*/ 3 w 6439"/>
                <a:gd name="T97" fmla="*/ 1689 h 9252"/>
                <a:gd name="T98" fmla="*/ 24 w 6439"/>
                <a:gd name="T99" fmla="*/ 2414 h 9252"/>
                <a:gd name="T100" fmla="*/ 114 w 6439"/>
                <a:gd name="T101" fmla="*/ 3123 h 9252"/>
                <a:gd name="T102" fmla="*/ 239 w 6439"/>
                <a:gd name="T103" fmla="*/ 3772 h 9252"/>
                <a:gd name="T104" fmla="*/ 406 w 6439"/>
                <a:gd name="T105" fmla="*/ 4449 h 9252"/>
                <a:gd name="T106" fmla="*/ 701 w 6439"/>
                <a:gd name="T107" fmla="*/ 5255 h 9252"/>
                <a:gd name="T108" fmla="*/ 1092 w 6439"/>
                <a:gd name="T109" fmla="*/ 6007 h 9252"/>
                <a:gd name="T110" fmla="*/ 1572 w 6439"/>
                <a:gd name="T111" fmla="*/ 6705 h 9252"/>
                <a:gd name="T112" fmla="*/ 2133 w 6439"/>
                <a:gd name="T113" fmla="*/ 7341 h 9252"/>
                <a:gd name="T114" fmla="*/ 2768 w 6439"/>
                <a:gd name="T115" fmla="*/ 7914 h 9252"/>
                <a:gd name="T116" fmla="*/ 3465 w 6439"/>
                <a:gd name="T117" fmla="*/ 8420 h 9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39" h="9252">
                  <a:moveTo>
                    <a:pt x="3465" y="8420"/>
                  </a:moveTo>
                  <a:lnTo>
                    <a:pt x="3511" y="8449"/>
                  </a:lnTo>
                  <a:lnTo>
                    <a:pt x="3556" y="8478"/>
                  </a:lnTo>
                  <a:lnTo>
                    <a:pt x="3603" y="8506"/>
                  </a:lnTo>
                  <a:lnTo>
                    <a:pt x="3650" y="8534"/>
                  </a:lnTo>
                  <a:lnTo>
                    <a:pt x="3696" y="8561"/>
                  </a:lnTo>
                  <a:lnTo>
                    <a:pt x="3744" y="8588"/>
                  </a:lnTo>
                  <a:lnTo>
                    <a:pt x="3791" y="8614"/>
                  </a:lnTo>
                  <a:lnTo>
                    <a:pt x="3839" y="8640"/>
                  </a:lnTo>
                  <a:lnTo>
                    <a:pt x="3888" y="8666"/>
                  </a:lnTo>
                  <a:lnTo>
                    <a:pt x="3936" y="8689"/>
                  </a:lnTo>
                  <a:lnTo>
                    <a:pt x="3985" y="8714"/>
                  </a:lnTo>
                  <a:lnTo>
                    <a:pt x="4034" y="8737"/>
                  </a:lnTo>
                  <a:lnTo>
                    <a:pt x="4083" y="8761"/>
                  </a:lnTo>
                  <a:lnTo>
                    <a:pt x="4133" y="8783"/>
                  </a:lnTo>
                  <a:lnTo>
                    <a:pt x="4183" y="8805"/>
                  </a:lnTo>
                  <a:lnTo>
                    <a:pt x="4232" y="8826"/>
                  </a:lnTo>
                  <a:lnTo>
                    <a:pt x="4282" y="8848"/>
                  </a:lnTo>
                  <a:lnTo>
                    <a:pt x="4333" y="8868"/>
                  </a:lnTo>
                  <a:lnTo>
                    <a:pt x="4383" y="8888"/>
                  </a:lnTo>
                  <a:lnTo>
                    <a:pt x="4434" y="8908"/>
                  </a:lnTo>
                  <a:lnTo>
                    <a:pt x="4485" y="8926"/>
                  </a:lnTo>
                  <a:lnTo>
                    <a:pt x="4537" y="8945"/>
                  </a:lnTo>
                  <a:lnTo>
                    <a:pt x="4587" y="8963"/>
                  </a:lnTo>
                  <a:lnTo>
                    <a:pt x="4639" y="8979"/>
                  </a:lnTo>
                  <a:lnTo>
                    <a:pt x="4691" y="8997"/>
                  </a:lnTo>
                  <a:lnTo>
                    <a:pt x="4743" y="9012"/>
                  </a:lnTo>
                  <a:lnTo>
                    <a:pt x="4794" y="9029"/>
                  </a:lnTo>
                  <a:lnTo>
                    <a:pt x="4847" y="9043"/>
                  </a:lnTo>
                  <a:lnTo>
                    <a:pt x="4899" y="9058"/>
                  </a:lnTo>
                  <a:lnTo>
                    <a:pt x="4952" y="9072"/>
                  </a:lnTo>
                  <a:lnTo>
                    <a:pt x="5003" y="9086"/>
                  </a:lnTo>
                  <a:lnTo>
                    <a:pt x="5056" y="9099"/>
                  </a:lnTo>
                  <a:lnTo>
                    <a:pt x="5101" y="9110"/>
                  </a:lnTo>
                  <a:lnTo>
                    <a:pt x="5145" y="9120"/>
                  </a:lnTo>
                  <a:lnTo>
                    <a:pt x="5190" y="9130"/>
                  </a:lnTo>
                  <a:lnTo>
                    <a:pt x="5234" y="9141"/>
                  </a:lnTo>
                  <a:lnTo>
                    <a:pt x="5280" y="9151"/>
                  </a:lnTo>
                  <a:lnTo>
                    <a:pt x="5325" y="9160"/>
                  </a:lnTo>
                  <a:lnTo>
                    <a:pt x="5370" y="9171"/>
                  </a:lnTo>
                  <a:lnTo>
                    <a:pt x="5415" y="9180"/>
                  </a:lnTo>
                  <a:lnTo>
                    <a:pt x="5461" y="9189"/>
                  </a:lnTo>
                  <a:lnTo>
                    <a:pt x="5506" y="9197"/>
                  </a:lnTo>
                  <a:lnTo>
                    <a:pt x="5551" y="9207"/>
                  </a:lnTo>
                  <a:lnTo>
                    <a:pt x="5596" y="9215"/>
                  </a:lnTo>
                  <a:lnTo>
                    <a:pt x="5642" y="9223"/>
                  </a:lnTo>
                  <a:lnTo>
                    <a:pt x="5687" y="9232"/>
                  </a:lnTo>
                  <a:lnTo>
                    <a:pt x="5732" y="9240"/>
                  </a:lnTo>
                  <a:lnTo>
                    <a:pt x="5777" y="9247"/>
                  </a:lnTo>
                  <a:lnTo>
                    <a:pt x="5790" y="9249"/>
                  </a:lnTo>
                  <a:lnTo>
                    <a:pt x="5806" y="9250"/>
                  </a:lnTo>
                  <a:lnTo>
                    <a:pt x="5823" y="9251"/>
                  </a:lnTo>
                  <a:lnTo>
                    <a:pt x="5842" y="9252"/>
                  </a:lnTo>
                  <a:lnTo>
                    <a:pt x="5882" y="9252"/>
                  </a:lnTo>
                  <a:lnTo>
                    <a:pt x="5927" y="9251"/>
                  </a:lnTo>
                  <a:lnTo>
                    <a:pt x="6026" y="9246"/>
                  </a:lnTo>
                  <a:lnTo>
                    <a:pt x="6129" y="9240"/>
                  </a:lnTo>
                  <a:lnTo>
                    <a:pt x="6181" y="9238"/>
                  </a:lnTo>
                  <a:lnTo>
                    <a:pt x="6231" y="9235"/>
                  </a:lnTo>
                  <a:lnTo>
                    <a:pt x="6279" y="9234"/>
                  </a:lnTo>
                  <a:lnTo>
                    <a:pt x="6322" y="9233"/>
                  </a:lnTo>
                  <a:lnTo>
                    <a:pt x="6360" y="9233"/>
                  </a:lnTo>
                  <a:lnTo>
                    <a:pt x="6393" y="9235"/>
                  </a:lnTo>
                  <a:lnTo>
                    <a:pt x="6407" y="9237"/>
                  </a:lnTo>
                  <a:lnTo>
                    <a:pt x="6419" y="9239"/>
                  </a:lnTo>
                  <a:lnTo>
                    <a:pt x="6430" y="9241"/>
                  </a:lnTo>
                  <a:lnTo>
                    <a:pt x="6439" y="9244"/>
                  </a:lnTo>
                  <a:lnTo>
                    <a:pt x="6371" y="9211"/>
                  </a:lnTo>
                  <a:lnTo>
                    <a:pt x="6304" y="9174"/>
                  </a:lnTo>
                  <a:lnTo>
                    <a:pt x="6239" y="9134"/>
                  </a:lnTo>
                  <a:lnTo>
                    <a:pt x="6176" y="9092"/>
                  </a:lnTo>
                  <a:lnTo>
                    <a:pt x="6114" y="9047"/>
                  </a:lnTo>
                  <a:lnTo>
                    <a:pt x="6053" y="9001"/>
                  </a:lnTo>
                  <a:lnTo>
                    <a:pt x="5994" y="8951"/>
                  </a:lnTo>
                  <a:lnTo>
                    <a:pt x="5936" y="8899"/>
                  </a:lnTo>
                  <a:lnTo>
                    <a:pt x="5880" y="8846"/>
                  </a:lnTo>
                  <a:lnTo>
                    <a:pt x="5825" y="8790"/>
                  </a:lnTo>
                  <a:lnTo>
                    <a:pt x="5771" y="8732"/>
                  </a:lnTo>
                  <a:lnTo>
                    <a:pt x="5720" y="8673"/>
                  </a:lnTo>
                  <a:lnTo>
                    <a:pt x="5670" y="8612"/>
                  </a:lnTo>
                  <a:lnTo>
                    <a:pt x="5620" y="8550"/>
                  </a:lnTo>
                  <a:lnTo>
                    <a:pt x="5574" y="8486"/>
                  </a:lnTo>
                  <a:lnTo>
                    <a:pt x="5527" y="8420"/>
                  </a:lnTo>
                  <a:lnTo>
                    <a:pt x="5483" y="8354"/>
                  </a:lnTo>
                  <a:lnTo>
                    <a:pt x="5440" y="8287"/>
                  </a:lnTo>
                  <a:lnTo>
                    <a:pt x="5399" y="8220"/>
                  </a:lnTo>
                  <a:lnTo>
                    <a:pt x="5359" y="8150"/>
                  </a:lnTo>
                  <a:lnTo>
                    <a:pt x="5321" y="8081"/>
                  </a:lnTo>
                  <a:lnTo>
                    <a:pt x="5284" y="8011"/>
                  </a:lnTo>
                  <a:lnTo>
                    <a:pt x="5249" y="7939"/>
                  </a:lnTo>
                  <a:lnTo>
                    <a:pt x="5216" y="7869"/>
                  </a:lnTo>
                  <a:lnTo>
                    <a:pt x="5184" y="7797"/>
                  </a:lnTo>
                  <a:lnTo>
                    <a:pt x="5153" y="7726"/>
                  </a:lnTo>
                  <a:lnTo>
                    <a:pt x="5125" y="7655"/>
                  </a:lnTo>
                  <a:lnTo>
                    <a:pt x="5098" y="7583"/>
                  </a:lnTo>
                  <a:lnTo>
                    <a:pt x="5072" y="7512"/>
                  </a:lnTo>
                  <a:lnTo>
                    <a:pt x="5048" y="7441"/>
                  </a:lnTo>
                  <a:lnTo>
                    <a:pt x="5026" y="7371"/>
                  </a:lnTo>
                  <a:lnTo>
                    <a:pt x="5005" y="7302"/>
                  </a:lnTo>
                  <a:lnTo>
                    <a:pt x="4981" y="7210"/>
                  </a:lnTo>
                  <a:lnTo>
                    <a:pt x="4958" y="7119"/>
                  </a:lnTo>
                  <a:lnTo>
                    <a:pt x="4939" y="7029"/>
                  </a:lnTo>
                  <a:lnTo>
                    <a:pt x="4923" y="6940"/>
                  </a:lnTo>
                  <a:lnTo>
                    <a:pt x="4909" y="6853"/>
                  </a:lnTo>
                  <a:lnTo>
                    <a:pt x="4899" y="6766"/>
                  </a:lnTo>
                  <a:lnTo>
                    <a:pt x="4891" y="6681"/>
                  </a:lnTo>
                  <a:lnTo>
                    <a:pt x="4885" y="6596"/>
                  </a:lnTo>
                  <a:lnTo>
                    <a:pt x="4882" y="6512"/>
                  </a:lnTo>
                  <a:lnTo>
                    <a:pt x="4881" y="6429"/>
                  </a:lnTo>
                  <a:lnTo>
                    <a:pt x="4883" y="6347"/>
                  </a:lnTo>
                  <a:lnTo>
                    <a:pt x="4886" y="6265"/>
                  </a:lnTo>
                  <a:lnTo>
                    <a:pt x="4893" y="6184"/>
                  </a:lnTo>
                  <a:lnTo>
                    <a:pt x="4901" y="6104"/>
                  </a:lnTo>
                  <a:lnTo>
                    <a:pt x="4910" y="6023"/>
                  </a:lnTo>
                  <a:lnTo>
                    <a:pt x="4923" y="5943"/>
                  </a:lnTo>
                  <a:lnTo>
                    <a:pt x="4936" y="5863"/>
                  </a:lnTo>
                  <a:lnTo>
                    <a:pt x="4952" y="5784"/>
                  </a:lnTo>
                  <a:lnTo>
                    <a:pt x="4968" y="5704"/>
                  </a:lnTo>
                  <a:lnTo>
                    <a:pt x="4987" y="5624"/>
                  </a:lnTo>
                  <a:lnTo>
                    <a:pt x="5007" y="5545"/>
                  </a:lnTo>
                  <a:lnTo>
                    <a:pt x="5028" y="5464"/>
                  </a:lnTo>
                  <a:lnTo>
                    <a:pt x="5050" y="5384"/>
                  </a:lnTo>
                  <a:lnTo>
                    <a:pt x="5074" y="5304"/>
                  </a:lnTo>
                  <a:lnTo>
                    <a:pt x="5099" y="5223"/>
                  </a:lnTo>
                  <a:lnTo>
                    <a:pt x="5125" y="5141"/>
                  </a:lnTo>
                  <a:lnTo>
                    <a:pt x="5151" y="5059"/>
                  </a:lnTo>
                  <a:lnTo>
                    <a:pt x="5179" y="4977"/>
                  </a:lnTo>
                  <a:lnTo>
                    <a:pt x="5237" y="4809"/>
                  </a:lnTo>
                  <a:lnTo>
                    <a:pt x="5297" y="4638"/>
                  </a:lnTo>
                  <a:lnTo>
                    <a:pt x="5238" y="4630"/>
                  </a:lnTo>
                  <a:lnTo>
                    <a:pt x="5178" y="4620"/>
                  </a:lnTo>
                  <a:lnTo>
                    <a:pt x="5117" y="4606"/>
                  </a:lnTo>
                  <a:lnTo>
                    <a:pt x="5056" y="4592"/>
                  </a:lnTo>
                  <a:lnTo>
                    <a:pt x="4994" y="4575"/>
                  </a:lnTo>
                  <a:lnTo>
                    <a:pt x="4931" y="4558"/>
                  </a:lnTo>
                  <a:lnTo>
                    <a:pt x="4867" y="4538"/>
                  </a:lnTo>
                  <a:lnTo>
                    <a:pt x="4803" y="4516"/>
                  </a:lnTo>
                  <a:lnTo>
                    <a:pt x="4737" y="4493"/>
                  </a:lnTo>
                  <a:lnTo>
                    <a:pt x="4673" y="4469"/>
                  </a:lnTo>
                  <a:lnTo>
                    <a:pt x="4608" y="4444"/>
                  </a:lnTo>
                  <a:lnTo>
                    <a:pt x="4542" y="4417"/>
                  </a:lnTo>
                  <a:lnTo>
                    <a:pt x="4477" y="4389"/>
                  </a:lnTo>
                  <a:lnTo>
                    <a:pt x="4411" y="4360"/>
                  </a:lnTo>
                  <a:lnTo>
                    <a:pt x="4345" y="4330"/>
                  </a:lnTo>
                  <a:lnTo>
                    <a:pt x="4280" y="4300"/>
                  </a:lnTo>
                  <a:lnTo>
                    <a:pt x="4215" y="4268"/>
                  </a:lnTo>
                  <a:lnTo>
                    <a:pt x="4151" y="4236"/>
                  </a:lnTo>
                  <a:lnTo>
                    <a:pt x="4086" y="4204"/>
                  </a:lnTo>
                  <a:lnTo>
                    <a:pt x="4022" y="4171"/>
                  </a:lnTo>
                  <a:lnTo>
                    <a:pt x="3959" y="4137"/>
                  </a:lnTo>
                  <a:lnTo>
                    <a:pt x="3897" y="4103"/>
                  </a:lnTo>
                  <a:lnTo>
                    <a:pt x="3835" y="4070"/>
                  </a:lnTo>
                  <a:lnTo>
                    <a:pt x="3774" y="4036"/>
                  </a:lnTo>
                  <a:lnTo>
                    <a:pt x="3656" y="3969"/>
                  </a:lnTo>
                  <a:lnTo>
                    <a:pt x="3541" y="3902"/>
                  </a:lnTo>
                  <a:lnTo>
                    <a:pt x="3432" y="3836"/>
                  </a:lnTo>
                  <a:lnTo>
                    <a:pt x="3329" y="3774"/>
                  </a:lnTo>
                  <a:lnTo>
                    <a:pt x="3246" y="3724"/>
                  </a:lnTo>
                  <a:lnTo>
                    <a:pt x="3159" y="3674"/>
                  </a:lnTo>
                  <a:lnTo>
                    <a:pt x="3071" y="3624"/>
                  </a:lnTo>
                  <a:lnTo>
                    <a:pt x="2980" y="3575"/>
                  </a:lnTo>
                  <a:lnTo>
                    <a:pt x="2889" y="3525"/>
                  </a:lnTo>
                  <a:lnTo>
                    <a:pt x="2796" y="3474"/>
                  </a:lnTo>
                  <a:lnTo>
                    <a:pt x="2704" y="3423"/>
                  </a:lnTo>
                  <a:lnTo>
                    <a:pt x="2610" y="3373"/>
                  </a:lnTo>
                  <a:lnTo>
                    <a:pt x="2518" y="3321"/>
                  </a:lnTo>
                  <a:lnTo>
                    <a:pt x="2427" y="3268"/>
                  </a:lnTo>
                  <a:lnTo>
                    <a:pt x="2383" y="3241"/>
                  </a:lnTo>
                  <a:lnTo>
                    <a:pt x="2338" y="3214"/>
                  </a:lnTo>
                  <a:lnTo>
                    <a:pt x="2294" y="3188"/>
                  </a:lnTo>
                  <a:lnTo>
                    <a:pt x="2250" y="3160"/>
                  </a:lnTo>
                  <a:lnTo>
                    <a:pt x="2208" y="3133"/>
                  </a:lnTo>
                  <a:lnTo>
                    <a:pt x="2165" y="3104"/>
                  </a:lnTo>
                  <a:lnTo>
                    <a:pt x="2125" y="3076"/>
                  </a:lnTo>
                  <a:lnTo>
                    <a:pt x="2085" y="3047"/>
                  </a:lnTo>
                  <a:lnTo>
                    <a:pt x="2044" y="3018"/>
                  </a:lnTo>
                  <a:lnTo>
                    <a:pt x="2006" y="2988"/>
                  </a:lnTo>
                  <a:lnTo>
                    <a:pt x="1969" y="2958"/>
                  </a:lnTo>
                  <a:lnTo>
                    <a:pt x="1933" y="2928"/>
                  </a:lnTo>
                  <a:lnTo>
                    <a:pt x="1896" y="2895"/>
                  </a:lnTo>
                  <a:lnTo>
                    <a:pt x="1860" y="2862"/>
                  </a:lnTo>
                  <a:lnTo>
                    <a:pt x="1825" y="2825"/>
                  </a:lnTo>
                  <a:lnTo>
                    <a:pt x="1791" y="2788"/>
                  </a:lnTo>
                  <a:lnTo>
                    <a:pt x="1757" y="2750"/>
                  </a:lnTo>
                  <a:lnTo>
                    <a:pt x="1724" y="2709"/>
                  </a:lnTo>
                  <a:lnTo>
                    <a:pt x="1691" y="2669"/>
                  </a:lnTo>
                  <a:lnTo>
                    <a:pt x="1659" y="2627"/>
                  </a:lnTo>
                  <a:lnTo>
                    <a:pt x="1628" y="2583"/>
                  </a:lnTo>
                  <a:lnTo>
                    <a:pt x="1597" y="2538"/>
                  </a:lnTo>
                  <a:lnTo>
                    <a:pt x="1567" y="2493"/>
                  </a:lnTo>
                  <a:lnTo>
                    <a:pt x="1538" y="2447"/>
                  </a:lnTo>
                  <a:lnTo>
                    <a:pt x="1509" y="2399"/>
                  </a:lnTo>
                  <a:lnTo>
                    <a:pt x="1480" y="2351"/>
                  </a:lnTo>
                  <a:lnTo>
                    <a:pt x="1452" y="2304"/>
                  </a:lnTo>
                  <a:lnTo>
                    <a:pt x="1425" y="2255"/>
                  </a:lnTo>
                  <a:lnTo>
                    <a:pt x="1399" y="2207"/>
                  </a:lnTo>
                  <a:lnTo>
                    <a:pt x="1373" y="2157"/>
                  </a:lnTo>
                  <a:lnTo>
                    <a:pt x="1347" y="2107"/>
                  </a:lnTo>
                  <a:lnTo>
                    <a:pt x="1322" y="2058"/>
                  </a:lnTo>
                  <a:lnTo>
                    <a:pt x="1273" y="1959"/>
                  </a:lnTo>
                  <a:lnTo>
                    <a:pt x="1227" y="1861"/>
                  </a:lnTo>
                  <a:lnTo>
                    <a:pt x="1181" y="1764"/>
                  </a:lnTo>
                  <a:lnTo>
                    <a:pt x="1139" y="1670"/>
                  </a:lnTo>
                  <a:lnTo>
                    <a:pt x="1097" y="1577"/>
                  </a:lnTo>
                  <a:lnTo>
                    <a:pt x="1058" y="1489"/>
                  </a:lnTo>
                  <a:lnTo>
                    <a:pt x="1038" y="1445"/>
                  </a:lnTo>
                  <a:lnTo>
                    <a:pt x="1009" y="1380"/>
                  </a:lnTo>
                  <a:lnTo>
                    <a:pt x="973" y="1299"/>
                  </a:lnTo>
                  <a:lnTo>
                    <a:pt x="932" y="1203"/>
                  </a:lnTo>
                  <a:lnTo>
                    <a:pt x="886" y="1096"/>
                  </a:lnTo>
                  <a:lnTo>
                    <a:pt x="839" y="980"/>
                  </a:lnTo>
                  <a:lnTo>
                    <a:pt x="814" y="920"/>
                  </a:lnTo>
                  <a:lnTo>
                    <a:pt x="790" y="859"/>
                  </a:lnTo>
                  <a:lnTo>
                    <a:pt x="766" y="798"/>
                  </a:lnTo>
                  <a:lnTo>
                    <a:pt x="743" y="736"/>
                  </a:lnTo>
                  <a:lnTo>
                    <a:pt x="721" y="674"/>
                  </a:lnTo>
                  <a:lnTo>
                    <a:pt x="699" y="612"/>
                  </a:lnTo>
                  <a:lnTo>
                    <a:pt x="678" y="552"/>
                  </a:lnTo>
                  <a:lnTo>
                    <a:pt x="660" y="492"/>
                  </a:lnTo>
                  <a:lnTo>
                    <a:pt x="642" y="434"/>
                  </a:lnTo>
                  <a:lnTo>
                    <a:pt x="625" y="378"/>
                  </a:lnTo>
                  <a:lnTo>
                    <a:pt x="612" y="324"/>
                  </a:lnTo>
                  <a:lnTo>
                    <a:pt x="601" y="274"/>
                  </a:lnTo>
                  <a:lnTo>
                    <a:pt x="591" y="225"/>
                  </a:lnTo>
                  <a:lnTo>
                    <a:pt x="584" y="179"/>
                  </a:lnTo>
                  <a:lnTo>
                    <a:pt x="581" y="139"/>
                  </a:lnTo>
                  <a:lnTo>
                    <a:pt x="580" y="102"/>
                  </a:lnTo>
                  <a:lnTo>
                    <a:pt x="582" y="69"/>
                  </a:lnTo>
                  <a:lnTo>
                    <a:pt x="588" y="41"/>
                  </a:lnTo>
                  <a:lnTo>
                    <a:pt x="597" y="18"/>
                  </a:lnTo>
                  <a:lnTo>
                    <a:pt x="611" y="0"/>
                  </a:lnTo>
                  <a:lnTo>
                    <a:pt x="524" y="89"/>
                  </a:lnTo>
                  <a:lnTo>
                    <a:pt x="445" y="185"/>
                  </a:lnTo>
                  <a:lnTo>
                    <a:pt x="374" y="287"/>
                  </a:lnTo>
                  <a:lnTo>
                    <a:pt x="310" y="394"/>
                  </a:lnTo>
                  <a:lnTo>
                    <a:pt x="252" y="506"/>
                  </a:lnTo>
                  <a:lnTo>
                    <a:pt x="201" y="623"/>
                  </a:lnTo>
                  <a:lnTo>
                    <a:pt x="158" y="746"/>
                  </a:lnTo>
                  <a:lnTo>
                    <a:pt x="119" y="871"/>
                  </a:lnTo>
                  <a:lnTo>
                    <a:pt x="86" y="1000"/>
                  </a:lnTo>
                  <a:lnTo>
                    <a:pt x="60" y="1134"/>
                  </a:lnTo>
                  <a:lnTo>
                    <a:pt x="39" y="1269"/>
                  </a:lnTo>
                  <a:lnTo>
                    <a:pt x="22" y="1407"/>
                  </a:lnTo>
                  <a:lnTo>
                    <a:pt x="11" y="1547"/>
                  </a:lnTo>
                  <a:lnTo>
                    <a:pt x="3" y="1689"/>
                  </a:lnTo>
                  <a:lnTo>
                    <a:pt x="0" y="1833"/>
                  </a:lnTo>
                  <a:lnTo>
                    <a:pt x="1" y="1977"/>
                  </a:lnTo>
                  <a:lnTo>
                    <a:pt x="5" y="2123"/>
                  </a:lnTo>
                  <a:lnTo>
                    <a:pt x="13" y="2268"/>
                  </a:lnTo>
                  <a:lnTo>
                    <a:pt x="24" y="2414"/>
                  </a:lnTo>
                  <a:lnTo>
                    <a:pt x="37" y="2557"/>
                  </a:lnTo>
                  <a:lnTo>
                    <a:pt x="53" y="2701"/>
                  </a:lnTo>
                  <a:lnTo>
                    <a:pt x="72" y="2844"/>
                  </a:lnTo>
                  <a:lnTo>
                    <a:pt x="92" y="2985"/>
                  </a:lnTo>
                  <a:lnTo>
                    <a:pt x="114" y="3123"/>
                  </a:lnTo>
                  <a:lnTo>
                    <a:pt x="138" y="3260"/>
                  </a:lnTo>
                  <a:lnTo>
                    <a:pt x="162" y="3393"/>
                  </a:lnTo>
                  <a:lnTo>
                    <a:pt x="188" y="3523"/>
                  </a:lnTo>
                  <a:lnTo>
                    <a:pt x="213" y="3650"/>
                  </a:lnTo>
                  <a:lnTo>
                    <a:pt x="239" y="3772"/>
                  </a:lnTo>
                  <a:lnTo>
                    <a:pt x="265" y="3891"/>
                  </a:lnTo>
                  <a:lnTo>
                    <a:pt x="291" y="4005"/>
                  </a:lnTo>
                  <a:lnTo>
                    <a:pt x="317" y="4113"/>
                  </a:lnTo>
                  <a:lnTo>
                    <a:pt x="359" y="4282"/>
                  </a:lnTo>
                  <a:lnTo>
                    <a:pt x="406" y="4449"/>
                  </a:lnTo>
                  <a:lnTo>
                    <a:pt x="457" y="4614"/>
                  </a:lnTo>
                  <a:lnTo>
                    <a:pt x="512" y="4778"/>
                  </a:lnTo>
                  <a:lnTo>
                    <a:pt x="571" y="4939"/>
                  </a:lnTo>
                  <a:lnTo>
                    <a:pt x="634" y="5098"/>
                  </a:lnTo>
                  <a:lnTo>
                    <a:pt x="701" y="5255"/>
                  </a:lnTo>
                  <a:lnTo>
                    <a:pt x="771" y="5410"/>
                  </a:lnTo>
                  <a:lnTo>
                    <a:pt x="846" y="5562"/>
                  </a:lnTo>
                  <a:lnTo>
                    <a:pt x="924" y="5713"/>
                  </a:lnTo>
                  <a:lnTo>
                    <a:pt x="1006" y="5861"/>
                  </a:lnTo>
                  <a:lnTo>
                    <a:pt x="1092" y="6007"/>
                  </a:lnTo>
                  <a:lnTo>
                    <a:pt x="1181" y="6152"/>
                  </a:lnTo>
                  <a:lnTo>
                    <a:pt x="1274" y="6293"/>
                  </a:lnTo>
                  <a:lnTo>
                    <a:pt x="1371" y="6433"/>
                  </a:lnTo>
                  <a:lnTo>
                    <a:pt x="1470" y="6569"/>
                  </a:lnTo>
                  <a:lnTo>
                    <a:pt x="1572" y="6705"/>
                  </a:lnTo>
                  <a:lnTo>
                    <a:pt x="1679" y="6836"/>
                  </a:lnTo>
                  <a:lnTo>
                    <a:pt x="1788" y="6967"/>
                  </a:lnTo>
                  <a:lnTo>
                    <a:pt x="1900" y="7094"/>
                  </a:lnTo>
                  <a:lnTo>
                    <a:pt x="2015" y="7219"/>
                  </a:lnTo>
                  <a:lnTo>
                    <a:pt x="2133" y="7341"/>
                  </a:lnTo>
                  <a:lnTo>
                    <a:pt x="2254" y="7461"/>
                  </a:lnTo>
                  <a:lnTo>
                    <a:pt x="2379" y="7578"/>
                  </a:lnTo>
                  <a:lnTo>
                    <a:pt x="2506" y="7693"/>
                  </a:lnTo>
                  <a:lnTo>
                    <a:pt x="2635" y="7805"/>
                  </a:lnTo>
                  <a:lnTo>
                    <a:pt x="2768" y="7914"/>
                  </a:lnTo>
                  <a:lnTo>
                    <a:pt x="2902" y="8021"/>
                  </a:lnTo>
                  <a:lnTo>
                    <a:pt x="3039" y="8125"/>
                  </a:lnTo>
                  <a:lnTo>
                    <a:pt x="3179" y="8226"/>
                  </a:lnTo>
                  <a:lnTo>
                    <a:pt x="3322" y="8325"/>
                  </a:lnTo>
                  <a:lnTo>
                    <a:pt x="3465" y="8420"/>
                  </a:lnTo>
                  <a:close/>
                </a:path>
              </a:pathLst>
            </a:custGeom>
            <a:solidFill>
              <a:srgbClr val="282B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1" name="Freeform 153"/>
            <p:cNvSpPr>
              <a:spLocks/>
            </p:cNvSpPr>
            <p:nvPr/>
          </p:nvSpPr>
          <p:spPr bwMode="auto">
            <a:xfrm>
              <a:off x="4321" y="3492"/>
              <a:ext cx="309" cy="508"/>
            </a:xfrm>
            <a:custGeom>
              <a:avLst/>
              <a:gdLst>
                <a:gd name="T0" fmla="*/ 3648 w 5559"/>
                <a:gd name="T1" fmla="*/ 8534 h 9143"/>
                <a:gd name="T2" fmla="*/ 3895 w 5559"/>
                <a:gd name="T3" fmla="*/ 8669 h 9143"/>
                <a:gd name="T4" fmla="*/ 4147 w 5559"/>
                <a:gd name="T5" fmla="*/ 8788 h 9143"/>
                <a:gd name="T6" fmla="*/ 4405 w 5559"/>
                <a:gd name="T7" fmla="*/ 8892 h 9143"/>
                <a:gd name="T8" fmla="*/ 4666 w 5559"/>
                <a:gd name="T9" fmla="*/ 8977 h 9143"/>
                <a:gd name="T10" fmla="*/ 4934 w 5559"/>
                <a:gd name="T11" fmla="*/ 9047 h 9143"/>
                <a:gd name="T12" fmla="*/ 5208 w 5559"/>
                <a:gd name="T13" fmla="*/ 9100 h 9143"/>
                <a:gd name="T14" fmla="*/ 5488 w 5559"/>
                <a:gd name="T15" fmla="*/ 9136 h 9143"/>
                <a:gd name="T16" fmla="*/ 5337 w 5559"/>
                <a:gd name="T17" fmla="*/ 8765 h 9143"/>
                <a:gd name="T18" fmla="*/ 5047 w 5559"/>
                <a:gd name="T19" fmla="*/ 8233 h 9143"/>
                <a:gd name="T20" fmla="*/ 4785 w 5559"/>
                <a:gd name="T21" fmla="*/ 7676 h 9143"/>
                <a:gd name="T22" fmla="*/ 4578 w 5559"/>
                <a:gd name="T23" fmla="*/ 7102 h 9143"/>
                <a:gd name="T24" fmla="*/ 4451 w 5559"/>
                <a:gd name="T25" fmla="*/ 6521 h 9143"/>
                <a:gd name="T26" fmla="*/ 4429 w 5559"/>
                <a:gd name="T27" fmla="*/ 5938 h 9143"/>
                <a:gd name="T28" fmla="*/ 4539 w 5559"/>
                <a:gd name="T29" fmla="*/ 5365 h 9143"/>
                <a:gd name="T30" fmla="*/ 4805 w 5559"/>
                <a:gd name="T31" fmla="*/ 4809 h 9143"/>
                <a:gd name="T32" fmla="*/ 4629 w 5559"/>
                <a:gd name="T33" fmla="*/ 4490 h 9143"/>
                <a:gd name="T34" fmla="*/ 4259 w 5559"/>
                <a:gd name="T35" fmla="*/ 4270 h 9143"/>
                <a:gd name="T36" fmla="*/ 3879 w 5559"/>
                <a:gd name="T37" fmla="*/ 4071 h 9143"/>
                <a:gd name="T38" fmla="*/ 3304 w 5559"/>
                <a:gd name="T39" fmla="*/ 3784 h 9143"/>
                <a:gd name="T40" fmla="*/ 2923 w 5559"/>
                <a:gd name="T41" fmla="*/ 3586 h 9143"/>
                <a:gd name="T42" fmla="*/ 2551 w 5559"/>
                <a:gd name="T43" fmla="*/ 3373 h 9143"/>
                <a:gd name="T44" fmla="*/ 2191 w 5559"/>
                <a:gd name="T45" fmla="*/ 3132 h 9143"/>
                <a:gd name="T46" fmla="*/ 1896 w 5559"/>
                <a:gd name="T47" fmla="*/ 2895 h 9143"/>
                <a:gd name="T48" fmla="*/ 1757 w 5559"/>
                <a:gd name="T49" fmla="*/ 2750 h 9143"/>
                <a:gd name="T50" fmla="*/ 1629 w 5559"/>
                <a:gd name="T51" fmla="*/ 2583 h 9143"/>
                <a:gd name="T52" fmla="*/ 1509 w 5559"/>
                <a:gd name="T53" fmla="*/ 2399 h 9143"/>
                <a:gd name="T54" fmla="*/ 1399 w 5559"/>
                <a:gd name="T55" fmla="*/ 2206 h 9143"/>
                <a:gd name="T56" fmla="*/ 1274 w 5559"/>
                <a:gd name="T57" fmla="*/ 1959 h 9143"/>
                <a:gd name="T58" fmla="*/ 1098 w 5559"/>
                <a:gd name="T59" fmla="*/ 1578 h 9143"/>
                <a:gd name="T60" fmla="*/ 974 w 5559"/>
                <a:gd name="T61" fmla="*/ 1298 h 9143"/>
                <a:gd name="T62" fmla="*/ 814 w 5559"/>
                <a:gd name="T63" fmla="*/ 921 h 9143"/>
                <a:gd name="T64" fmla="*/ 721 w 5559"/>
                <a:gd name="T65" fmla="*/ 674 h 9143"/>
                <a:gd name="T66" fmla="*/ 641 w 5559"/>
                <a:gd name="T67" fmla="*/ 434 h 9143"/>
                <a:gd name="T68" fmla="*/ 592 w 5559"/>
                <a:gd name="T69" fmla="*/ 225 h 9143"/>
                <a:gd name="T70" fmla="*/ 582 w 5559"/>
                <a:gd name="T71" fmla="*/ 69 h 9143"/>
                <a:gd name="T72" fmla="*/ 524 w 5559"/>
                <a:gd name="T73" fmla="*/ 90 h 9143"/>
                <a:gd name="T74" fmla="*/ 252 w 5559"/>
                <a:gd name="T75" fmla="*/ 507 h 9143"/>
                <a:gd name="T76" fmla="*/ 87 w 5559"/>
                <a:gd name="T77" fmla="*/ 1000 h 9143"/>
                <a:gd name="T78" fmla="*/ 10 w 5559"/>
                <a:gd name="T79" fmla="*/ 1548 h 9143"/>
                <a:gd name="T80" fmla="*/ 5 w 5559"/>
                <a:gd name="T81" fmla="*/ 2122 h 9143"/>
                <a:gd name="T82" fmla="*/ 53 w 5559"/>
                <a:gd name="T83" fmla="*/ 2702 h 9143"/>
                <a:gd name="T84" fmla="*/ 137 w 5559"/>
                <a:gd name="T85" fmla="*/ 3259 h 9143"/>
                <a:gd name="T86" fmla="*/ 240 w 5559"/>
                <a:gd name="T87" fmla="*/ 3773 h 9143"/>
                <a:gd name="T88" fmla="*/ 359 w 5559"/>
                <a:gd name="T89" fmla="*/ 4283 h 9143"/>
                <a:gd name="T90" fmla="*/ 571 w 5559"/>
                <a:gd name="T91" fmla="*/ 4939 h 9143"/>
                <a:gd name="T92" fmla="*/ 846 w 5559"/>
                <a:gd name="T93" fmla="*/ 5563 h 9143"/>
                <a:gd name="T94" fmla="*/ 1182 w 5559"/>
                <a:gd name="T95" fmla="*/ 6152 h 9143"/>
                <a:gd name="T96" fmla="*/ 1573 w 5559"/>
                <a:gd name="T97" fmla="*/ 6704 h 9143"/>
                <a:gd name="T98" fmla="*/ 2016 w 5559"/>
                <a:gd name="T99" fmla="*/ 7218 h 9143"/>
                <a:gd name="T100" fmla="*/ 2505 w 5559"/>
                <a:gd name="T101" fmla="*/ 7693 h 9143"/>
                <a:gd name="T102" fmla="*/ 3039 w 5559"/>
                <a:gd name="T103" fmla="*/ 8125 h 9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559" h="9143">
                  <a:moveTo>
                    <a:pt x="3466" y="8421"/>
                  </a:moveTo>
                  <a:lnTo>
                    <a:pt x="3526" y="8459"/>
                  </a:lnTo>
                  <a:lnTo>
                    <a:pt x="3587" y="8497"/>
                  </a:lnTo>
                  <a:lnTo>
                    <a:pt x="3648" y="8534"/>
                  </a:lnTo>
                  <a:lnTo>
                    <a:pt x="3709" y="8569"/>
                  </a:lnTo>
                  <a:lnTo>
                    <a:pt x="3771" y="8604"/>
                  </a:lnTo>
                  <a:lnTo>
                    <a:pt x="3833" y="8637"/>
                  </a:lnTo>
                  <a:lnTo>
                    <a:pt x="3895" y="8669"/>
                  </a:lnTo>
                  <a:lnTo>
                    <a:pt x="3957" y="8701"/>
                  </a:lnTo>
                  <a:lnTo>
                    <a:pt x="4021" y="8731"/>
                  </a:lnTo>
                  <a:lnTo>
                    <a:pt x="4084" y="8760"/>
                  </a:lnTo>
                  <a:lnTo>
                    <a:pt x="4147" y="8788"/>
                  </a:lnTo>
                  <a:lnTo>
                    <a:pt x="4211" y="8816"/>
                  </a:lnTo>
                  <a:lnTo>
                    <a:pt x="4275" y="8842"/>
                  </a:lnTo>
                  <a:lnTo>
                    <a:pt x="4339" y="8867"/>
                  </a:lnTo>
                  <a:lnTo>
                    <a:pt x="4405" y="8892"/>
                  </a:lnTo>
                  <a:lnTo>
                    <a:pt x="4470" y="8914"/>
                  </a:lnTo>
                  <a:lnTo>
                    <a:pt x="4535" y="8936"/>
                  </a:lnTo>
                  <a:lnTo>
                    <a:pt x="4600" y="8957"/>
                  </a:lnTo>
                  <a:lnTo>
                    <a:pt x="4666" y="8977"/>
                  </a:lnTo>
                  <a:lnTo>
                    <a:pt x="4733" y="8996"/>
                  </a:lnTo>
                  <a:lnTo>
                    <a:pt x="4800" y="9014"/>
                  </a:lnTo>
                  <a:lnTo>
                    <a:pt x="4867" y="9030"/>
                  </a:lnTo>
                  <a:lnTo>
                    <a:pt x="4934" y="9047"/>
                  </a:lnTo>
                  <a:lnTo>
                    <a:pt x="5003" y="9061"/>
                  </a:lnTo>
                  <a:lnTo>
                    <a:pt x="5070" y="9075"/>
                  </a:lnTo>
                  <a:lnTo>
                    <a:pt x="5139" y="9087"/>
                  </a:lnTo>
                  <a:lnTo>
                    <a:pt x="5208" y="9100"/>
                  </a:lnTo>
                  <a:lnTo>
                    <a:pt x="5277" y="9110"/>
                  </a:lnTo>
                  <a:lnTo>
                    <a:pt x="5347" y="9119"/>
                  </a:lnTo>
                  <a:lnTo>
                    <a:pt x="5418" y="9129"/>
                  </a:lnTo>
                  <a:lnTo>
                    <a:pt x="5488" y="9136"/>
                  </a:lnTo>
                  <a:lnTo>
                    <a:pt x="5559" y="9143"/>
                  </a:lnTo>
                  <a:lnTo>
                    <a:pt x="5485" y="9019"/>
                  </a:lnTo>
                  <a:lnTo>
                    <a:pt x="5412" y="8894"/>
                  </a:lnTo>
                  <a:lnTo>
                    <a:pt x="5337" y="8765"/>
                  </a:lnTo>
                  <a:lnTo>
                    <a:pt x="5264" y="8635"/>
                  </a:lnTo>
                  <a:lnTo>
                    <a:pt x="5190" y="8502"/>
                  </a:lnTo>
                  <a:lnTo>
                    <a:pt x="5118" y="8369"/>
                  </a:lnTo>
                  <a:lnTo>
                    <a:pt x="5047" y="8233"/>
                  </a:lnTo>
                  <a:lnTo>
                    <a:pt x="4978" y="8096"/>
                  </a:lnTo>
                  <a:lnTo>
                    <a:pt x="4911" y="7957"/>
                  </a:lnTo>
                  <a:lnTo>
                    <a:pt x="4846" y="7817"/>
                  </a:lnTo>
                  <a:lnTo>
                    <a:pt x="4785" y="7676"/>
                  </a:lnTo>
                  <a:lnTo>
                    <a:pt x="4727" y="7534"/>
                  </a:lnTo>
                  <a:lnTo>
                    <a:pt x="4674" y="7391"/>
                  </a:lnTo>
                  <a:lnTo>
                    <a:pt x="4624" y="7247"/>
                  </a:lnTo>
                  <a:lnTo>
                    <a:pt x="4578" y="7102"/>
                  </a:lnTo>
                  <a:lnTo>
                    <a:pt x="4538" y="6958"/>
                  </a:lnTo>
                  <a:lnTo>
                    <a:pt x="4503" y="6812"/>
                  </a:lnTo>
                  <a:lnTo>
                    <a:pt x="4474" y="6667"/>
                  </a:lnTo>
                  <a:lnTo>
                    <a:pt x="4451" y="6521"/>
                  </a:lnTo>
                  <a:lnTo>
                    <a:pt x="4435" y="6375"/>
                  </a:lnTo>
                  <a:lnTo>
                    <a:pt x="4425" y="6229"/>
                  </a:lnTo>
                  <a:lnTo>
                    <a:pt x="4424" y="6084"/>
                  </a:lnTo>
                  <a:lnTo>
                    <a:pt x="4429" y="5938"/>
                  </a:lnTo>
                  <a:lnTo>
                    <a:pt x="4444" y="5795"/>
                  </a:lnTo>
                  <a:lnTo>
                    <a:pt x="4467" y="5651"/>
                  </a:lnTo>
                  <a:lnTo>
                    <a:pt x="4498" y="5508"/>
                  </a:lnTo>
                  <a:lnTo>
                    <a:pt x="4539" y="5365"/>
                  </a:lnTo>
                  <a:lnTo>
                    <a:pt x="4590" y="5224"/>
                  </a:lnTo>
                  <a:lnTo>
                    <a:pt x="4651" y="5085"/>
                  </a:lnTo>
                  <a:lnTo>
                    <a:pt x="4722" y="4946"/>
                  </a:lnTo>
                  <a:lnTo>
                    <a:pt x="4805" y="4809"/>
                  </a:lnTo>
                  <a:lnTo>
                    <a:pt x="4898" y="4674"/>
                  </a:lnTo>
                  <a:lnTo>
                    <a:pt x="4810" y="4610"/>
                  </a:lnTo>
                  <a:lnTo>
                    <a:pt x="4720" y="4549"/>
                  </a:lnTo>
                  <a:lnTo>
                    <a:pt x="4629" y="4490"/>
                  </a:lnTo>
                  <a:lnTo>
                    <a:pt x="4538" y="4433"/>
                  </a:lnTo>
                  <a:lnTo>
                    <a:pt x="4445" y="4377"/>
                  </a:lnTo>
                  <a:lnTo>
                    <a:pt x="4352" y="4323"/>
                  </a:lnTo>
                  <a:lnTo>
                    <a:pt x="4259" y="4270"/>
                  </a:lnTo>
                  <a:lnTo>
                    <a:pt x="4164" y="4219"/>
                  </a:lnTo>
                  <a:lnTo>
                    <a:pt x="4069" y="4169"/>
                  </a:lnTo>
                  <a:lnTo>
                    <a:pt x="3974" y="4119"/>
                  </a:lnTo>
                  <a:lnTo>
                    <a:pt x="3879" y="4071"/>
                  </a:lnTo>
                  <a:lnTo>
                    <a:pt x="3784" y="4022"/>
                  </a:lnTo>
                  <a:lnTo>
                    <a:pt x="3592" y="3927"/>
                  </a:lnTo>
                  <a:lnTo>
                    <a:pt x="3400" y="3832"/>
                  </a:lnTo>
                  <a:lnTo>
                    <a:pt x="3304" y="3784"/>
                  </a:lnTo>
                  <a:lnTo>
                    <a:pt x="3208" y="3735"/>
                  </a:lnTo>
                  <a:lnTo>
                    <a:pt x="3113" y="3687"/>
                  </a:lnTo>
                  <a:lnTo>
                    <a:pt x="3018" y="3637"/>
                  </a:lnTo>
                  <a:lnTo>
                    <a:pt x="2923" y="3586"/>
                  </a:lnTo>
                  <a:lnTo>
                    <a:pt x="2829" y="3535"/>
                  </a:lnTo>
                  <a:lnTo>
                    <a:pt x="2736" y="3483"/>
                  </a:lnTo>
                  <a:lnTo>
                    <a:pt x="2643" y="3428"/>
                  </a:lnTo>
                  <a:lnTo>
                    <a:pt x="2551" y="3373"/>
                  </a:lnTo>
                  <a:lnTo>
                    <a:pt x="2460" y="3315"/>
                  </a:lnTo>
                  <a:lnTo>
                    <a:pt x="2369" y="3256"/>
                  </a:lnTo>
                  <a:lnTo>
                    <a:pt x="2280" y="3195"/>
                  </a:lnTo>
                  <a:lnTo>
                    <a:pt x="2191" y="3132"/>
                  </a:lnTo>
                  <a:lnTo>
                    <a:pt x="2104" y="3067"/>
                  </a:lnTo>
                  <a:lnTo>
                    <a:pt x="2018" y="2999"/>
                  </a:lnTo>
                  <a:lnTo>
                    <a:pt x="1932" y="2927"/>
                  </a:lnTo>
                  <a:lnTo>
                    <a:pt x="1896" y="2895"/>
                  </a:lnTo>
                  <a:lnTo>
                    <a:pt x="1861" y="2861"/>
                  </a:lnTo>
                  <a:lnTo>
                    <a:pt x="1825" y="2826"/>
                  </a:lnTo>
                  <a:lnTo>
                    <a:pt x="1791" y="2789"/>
                  </a:lnTo>
                  <a:lnTo>
                    <a:pt x="1757" y="2750"/>
                  </a:lnTo>
                  <a:lnTo>
                    <a:pt x="1724" y="2710"/>
                  </a:lnTo>
                  <a:lnTo>
                    <a:pt x="1692" y="2668"/>
                  </a:lnTo>
                  <a:lnTo>
                    <a:pt x="1660" y="2626"/>
                  </a:lnTo>
                  <a:lnTo>
                    <a:pt x="1629" y="2583"/>
                  </a:lnTo>
                  <a:lnTo>
                    <a:pt x="1598" y="2538"/>
                  </a:lnTo>
                  <a:lnTo>
                    <a:pt x="1568" y="2493"/>
                  </a:lnTo>
                  <a:lnTo>
                    <a:pt x="1538" y="2447"/>
                  </a:lnTo>
                  <a:lnTo>
                    <a:pt x="1509" y="2399"/>
                  </a:lnTo>
                  <a:lnTo>
                    <a:pt x="1481" y="2352"/>
                  </a:lnTo>
                  <a:lnTo>
                    <a:pt x="1453" y="2304"/>
                  </a:lnTo>
                  <a:lnTo>
                    <a:pt x="1426" y="2256"/>
                  </a:lnTo>
                  <a:lnTo>
                    <a:pt x="1399" y="2206"/>
                  </a:lnTo>
                  <a:lnTo>
                    <a:pt x="1373" y="2157"/>
                  </a:lnTo>
                  <a:lnTo>
                    <a:pt x="1347" y="2108"/>
                  </a:lnTo>
                  <a:lnTo>
                    <a:pt x="1322" y="2058"/>
                  </a:lnTo>
                  <a:lnTo>
                    <a:pt x="1274" y="1959"/>
                  </a:lnTo>
                  <a:lnTo>
                    <a:pt x="1226" y="1860"/>
                  </a:lnTo>
                  <a:lnTo>
                    <a:pt x="1182" y="1764"/>
                  </a:lnTo>
                  <a:lnTo>
                    <a:pt x="1139" y="1669"/>
                  </a:lnTo>
                  <a:lnTo>
                    <a:pt x="1098" y="1578"/>
                  </a:lnTo>
                  <a:lnTo>
                    <a:pt x="1058" y="1490"/>
                  </a:lnTo>
                  <a:lnTo>
                    <a:pt x="1039" y="1445"/>
                  </a:lnTo>
                  <a:lnTo>
                    <a:pt x="1010" y="1380"/>
                  </a:lnTo>
                  <a:lnTo>
                    <a:pt x="974" y="1298"/>
                  </a:lnTo>
                  <a:lnTo>
                    <a:pt x="931" y="1203"/>
                  </a:lnTo>
                  <a:lnTo>
                    <a:pt x="886" y="1096"/>
                  </a:lnTo>
                  <a:lnTo>
                    <a:pt x="838" y="981"/>
                  </a:lnTo>
                  <a:lnTo>
                    <a:pt x="814" y="921"/>
                  </a:lnTo>
                  <a:lnTo>
                    <a:pt x="790" y="860"/>
                  </a:lnTo>
                  <a:lnTo>
                    <a:pt x="767" y="798"/>
                  </a:lnTo>
                  <a:lnTo>
                    <a:pt x="743" y="736"/>
                  </a:lnTo>
                  <a:lnTo>
                    <a:pt x="721" y="674"/>
                  </a:lnTo>
                  <a:lnTo>
                    <a:pt x="699" y="612"/>
                  </a:lnTo>
                  <a:lnTo>
                    <a:pt x="679" y="552"/>
                  </a:lnTo>
                  <a:lnTo>
                    <a:pt x="659" y="492"/>
                  </a:lnTo>
                  <a:lnTo>
                    <a:pt x="641" y="434"/>
                  </a:lnTo>
                  <a:lnTo>
                    <a:pt x="626" y="379"/>
                  </a:lnTo>
                  <a:lnTo>
                    <a:pt x="612" y="325"/>
                  </a:lnTo>
                  <a:lnTo>
                    <a:pt x="601" y="273"/>
                  </a:lnTo>
                  <a:lnTo>
                    <a:pt x="592" y="225"/>
                  </a:lnTo>
                  <a:lnTo>
                    <a:pt x="584" y="180"/>
                  </a:lnTo>
                  <a:lnTo>
                    <a:pt x="580" y="138"/>
                  </a:lnTo>
                  <a:lnTo>
                    <a:pt x="580" y="101"/>
                  </a:lnTo>
                  <a:lnTo>
                    <a:pt x="582" y="69"/>
                  </a:lnTo>
                  <a:lnTo>
                    <a:pt x="589" y="40"/>
                  </a:lnTo>
                  <a:lnTo>
                    <a:pt x="598" y="17"/>
                  </a:lnTo>
                  <a:lnTo>
                    <a:pt x="611" y="0"/>
                  </a:lnTo>
                  <a:lnTo>
                    <a:pt x="524" y="90"/>
                  </a:lnTo>
                  <a:lnTo>
                    <a:pt x="446" y="185"/>
                  </a:lnTo>
                  <a:lnTo>
                    <a:pt x="373" y="286"/>
                  </a:lnTo>
                  <a:lnTo>
                    <a:pt x="309" y="394"/>
                  </a:lnTo>
                  <a:lnTo>
                    <a:pt x="252" y="507"/>
                  </a:lnTo>
                  <a:lnTo>
                    <a:pt x="201" y="624"/>
                  </a:lnTo>
                  <a:lnTo>
                    <a:pt x="157" y="746"/>
                  </a:lnTo>
                  <a:lnTo>
                    <a:pt x="119" y="871"/>
                  </a:lnTo>
                  <a:lnTo>
                    <a:pt x="87" y="1000"/>
                  </a:lnTo>
                  <a:lnTo>
                    <a:pt x="60" y="1133"/>
                  </a:lnTo>
                  <a:lnTo>
                    <a:pt x="39" y="1269"/>
                  </a:lnTo>
                  <a:lnTo>
                    <a:pt x="22" y="1407"/>
                  </a:lnTo>
                  <a:lnTo>
                    <a:pt x="10" y="1548"/>
                  </a:lnTo>
                  <a:lnTo>
                    <a:pt x="3" y="1690"/>
                  </a:lnTo>
                  <a:lnTo>
                    <a:pt x="0" y="1833"/>
                  </a:lnTo>
                  <a:lnTo>
                    <a:pt x="1" y="1977"/>
                  </a:lnTo>
                  <a:lnTo>
                    <a:pt x="5" y="2122"/>
                  </a:lnTo>
                  <a:lnTo>
                    <a:pt x="13" y="2268"/>
                  </a:lnTo>
                  <a:lnTo>
                    <a:pt x="23" y="2413"/>
                  </a:lnTo>
                  <a:lnTo>
                    <a:pt x="38" y="2558"/>
                  </a:lnTo>
                  <a:lnTo>
                    <a:pt x="53" y="2702"/>
                  </a:lnTo>
                  <a:lnTo>
                    <a:pt x="72" y="2844"/>
                  </a:lnTo>
                  <a:lnTo>
                    <a:pt x="92" y="2985"/>
                  </a:lnTo>
                  <a:lnTo>
                    <a:pt x="114" y="3124"/>
                  </a:lnTo>
                  <a:lnTo>
                    <a:pt x="137" y="3259"/>
                  </a:lnTo>
                  <a:lnTo>
                    <a:pt x="162" y="3393"/>
                  </a:lnTo>
                  <a:lnTo>
                    <a:pt x="187" y="3523"/>
                  </a:lnTo>
                  <a:lnTo>
                    <a:pt x="213" y="3650"/>
                  </a:lnTo>
                  <a:lnTo>
                    <a:pt x="240" y="3773"/>
                  </a:lnTo>
                  <a:lnTo>
                    <a:pt x="266" y="3892"/>
                  </a:lnTo>
                  <a:lnTo>
                    <a:pt x="291" y="4004"/>
                  </a:lnTo>
                  <a:lnTo>
                    <a:pt x="317" y="4113"/>
                  </a:lnTo>
                  <a:lnTo>
                    <a:pt x="359" y="4283"/>
                  </a:lnTo>
                  <a:lnTo>
                    <a:pt x="405" y="4449"/>
                  </a:lnTo>
                  <a:lnTo>
                    <a:pt x="457" y="4615"/>
                  </a:lnTo>
                  <a:lnTo>
                    <a:pt x="512" y="4778"/>
                  </a:lnTo>
                  <a:lnTo>
                    <a:pt x="571" y="4939"/>
                  </a:lnTo>
                  <a:lnTo>
                    <a:pt x="634" y="5098"/>
                  </a:lnTo>
                  <a:lnTo>
                    <a:pt x="700" y="5255"/>
                  </a:lnTo>
                  <a:lnTo>
                    <a:pt x="772" y="5411"/>
                  </a:lnTo>
                  <a:lnTo>
                    <a:pt x="846" y="5563"/>
                  </a:lnTo>
                  <a:lnTo>
                    <a:pt x="925" y="5714"/>
                  </a:lnTo>
                  <a:lnTo>
                    <a:pt x="1007" y="5862"/>
                  </a:lnTo>
                  <a:lnTo>
                    <a:pt x="1093" y="6008"/>
                  </a:lnTo>
                  <a:lnTo>
                    <a:pt x="1182" y="6152"/>
                  </a:lnTo>
                  <a:lnTo>
                    <a:pt x="1275" y="6293"/>
                  </a:lnTo>
                  <a:lnTo>
                    <a:pt x="1371" y="6433"/>
                  </a:lnTo>
                  <a:lnTo>
                    <a:pt x="1470" y="6570"/>
                  </a:lnTo>
                  <a:lnTo>
                    <a:pt x="1573" y="6704"/>
                  </a:lnTo>
                  <a:lnTo>
                    <a:pt x="1678" y="6837"/>
                  </a:lnTo>
                  <a:lnTo>
                    <a:pt x="1788" y="6967"/>
                  </a:lnTo>
                  <a:lnTo>
                    <a:pt x="1900" y="7094"/>
                  </a:lnTo>
                  <a:lnTo>
                    <a:pt x="2016" y="7218"/>
                  </a:lnTo>
                  <a:lnTo>
                    <a:pt x="2134" y="7341"/>
                  </a:lnTo>
                  <a:lnTo>
                    <a:pt x="2255" y="7460"/>
                  </a:lnTo>
                  <a:lnTo>
                    <a:pt x="2379" y="7578"/>
                  </a:lnTo>
                  <a:lnTo>
                    <a:pt x="2505" y="7693"/>
                  </a:lnTo>
                  <a:lnTo>
                    <a:pt x="2636" y="7805"/>
                  </a:lnTo>
                  <a:lnTo>
                    <a:pt x="2767" y="7915"/>
                  </a:lnTo>
                  <a:lnTo>
                    <a:pt x="2902" y="8021"/>
                  </a:lnTo>
                  <a:lnTo>
                    <a:pt x="3039" y="8125"/>
                  </a:lnTo>
                  <a:lnTo>
                    <a:pt x="3179" y="8226"/>
                  </a:lnTo>
                  <a:lnTo>
                    <a:pt x="3321" y="8325"/>
                  </a:lnTo>
                  <a:lnTo>
                    <a:pt x="3466" y="84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2" name="Freeform 154"/>
            <p:cNvSpPr>
              <a:spLocks/>
            </p:cNvSpPr>
            <p:nvPr/>
          </p:nvSpPr>
          <p:spPr bwMode="auto">
            <a:xfrm>
              <a:off x="4342" y="3235"/>
              <a:ext cx="819" cy="557"/>
            </a:xfrm>
            <a:custGeom>
              <a:avLst/>
              <a:gdLst>
                <a:gd name="T0" fmla="*/ 14702 w 14741"/>
                <a:gd name="T1" fmla="*/ 5475 h 10034"/>
                <a:gd name="T2" fmla="*/ 14509 w 14741"/>
                <a:gd name="T3" fmla="*/ 6225 h 10034"/>
                <a:gd name="T4" fmla="*/ 14161 w 14741"/>
                <a:gd name="T5" fmla="*/ 6932 h 10034"/>
                <a:gd name="T6" fmla="*/ 13673 w 14741"/>
                <a:gd name="T7" fmla="*/ 7589 h 10034"/>
                <a:gd name="T8" fmla="*/ 13058 w 14741"/>
                <a:gd name="T9" fmla="*/ 8186 h 10034"/>
                <a:gd name="T10" fmla="*/ 12326 w 14741"/>
                <a:gd name="T11" fmla="*/ 8715 h 10034"/>
                <a:gd name="T12" fmla="*/ 11491 w 14741"/>
                <a:gd name="T13" fmla="*/ 9167 h 10034"/>
                <a:gd name="T14" fmla="*/ 10565 w 14741"/>
                <a:gd name="T15" fmla="*/ 9533 h 10034"/>
                <a:gd name="T16" fmla="*/ 9561 w 14741"/>
                <a:gd name="T17" fmla="*/ 9807 h 10034"/>
                <a:gd name="T18" fmla="*/ 8492 w 14741"/>
                <a:gd name="T19" fmla="*/ 9976 h 10034"/>
                <a:gd name="T20" fmla="*/ 7370 w 14741"/>
                <a:gd name="T21" fmla="*/ 10034 h 10034"/>
                <a:gd name="T22" fmla="*/ 6247 w 14741"/>
                <a:gd name="T23" fmla="*/ 9976 h 10034"/>
                <a:gd name="T24" fmla="*/ 5178 w 14741"/>
                <a:gd name="T25" fmla="*/ 9807 h 10034"/>
                <a:gd name="T26" fmla="*/ 4175 w 14741"/>
                <a:gd name="T27" fmla="*/ 9533 h 10034"/>
                <a:gd name="T28" fmla="*/ 3249 w 14741"/>
                <a:gd name="T29" fmla="*/ 9167 h 10034"/>
                <a:gd name="T30" fmla="*/ 2415 w 14741"/>
                <a:gd name="T31" fmla="*/ 8715 h 10034"/>
                <a:gd name="T32" fmla="*/ 1683 w 14741"/>
                <a:gd name="T33" fmla="*/ 8186 h 10034"/>
                <a:gd name="T34" fmla="*/ 1067 w 14741"/>
                <a:gd name="T35" fmla="*/ 7589 h 10034"/>
                <a:gd name="T36" fmla="*/ 580 w 14741"/>
                <a:gd name="T37" fmla="*/ 6932 h 10034"/>
                <a:gd name="T38" fmla="*/ 232 w 14741"/>
                <a:gd name="T39" fmla="*/ 6225 h 10034"/>
                <a:gd name="T40" fmla="*/ 38 w 14741"/>
                <a:gd name="T41" fmla="*/ 5475 h 10034"/>
                <a:gd name="T42" fmla="*/ 9 w 14741"/>
                <a:gd name="T43" fmla="*/ 4695 h 10034"/>
                <a:gd name="T44" fmla="*/ 149 w 14741"/>
                <a:gd name="T45" fmla="*/ 3937 h 10034"/>
                <a:gd name="T46" fmla="*/ 446 w 14741"/>
                <a:gd name="T47" fmla="*/ 3224 h 10034"/>
                <a:gd name="T48" fmla="*/ 887 w 14741"/>
                <a:gd name="T49" fmla="*/ 2563 h 10034"/>
                <a:gd name="T50" fmla="*/ 1460 w 14741"/>
                <a:gd name="T51" fmla="*/ 1961 h 10034"/>
                <a:gd name="T52" fmla="*/ 2153 w 14741"/>
                <a:gd name="T53" fmla="*/ 1426 h 10034"/>
                <a:gd name="T54" fmla="*/ 2953 w 14741"/>
                <a:gd name="T55" fmla="*/ 965 h 10034"/>
                <a:gd name="T56" fmla="*/ 3848 w 14741"/>
                <a:gd name="T57" fmla="*/ 585 h 10034"/>
                <a:gd name="T58" fmla="*/ 4825 w 14741"/>
                <a:gd name="T59" fmla="*/ 293 h 10034"/>
                <a:gd name="T60" fmla="*/ 5874 w 14741"/>
                <a:gd name="T61" fmla="*/ 98 h 10034"/>
                <a:gd name="T62" fmla="*/ 6979 w 14741"/>
                <a:gd name="T63" fmla="*/ 6 h 10034"/>
                <a:gd name="T64" fmla="*/ 8112 w 14741"/>
                <a:gd name="T65" fmla="*/ 25 h 10034"/>
                <a:gd name="T66" fmla="*/ 9201 w 14741"/>
                <a:gd name="T67" fmla="*/ 152 h 10034"/>
                <a:gd name="T68" fmla="*/ 10229 w 14741"/>
                <a:gd name="T69" fmla="*/ 380 h 10034"/>
                <a:gd name="T70" fmla="*/ 11183 w 14741"/>
                <a:gd name="T71" fmla="*/ 702 h 10034"/>
                <a:gd name="T72" fmla="*/ 12052 w 14741"/>
                <a:gd name="T73" fmla="*/ 1109 h 10034"/>
                <a:gd name="T74" fmla="*/ 12821 w 14741"/>
                <a:gd name="T75" fmla="*/ 1597 h 10034"/>
                <a:gd name="T76" fmla="*/ 13478 w 14741"/>
                <a:gd name="T77" fmla="*/ 2156 h 10034"/>
                <a:gd name="T78" fmla="*/ 14011 w 14741"/>
                <a:gd name="T79" fmla="*/ 2777 h 10034"/>
                <a:gd name="T80" fmla="*/ 14408 w 14741"/>
                <a:gd name="T81" fmla="*/ 3456 h 10034"/>
                <a:gd name="T82" fmla="*/ 14655 w 14741"/>
                <a:gd name="T83" fmla="*/ 4185 h 10034"/>
                <a:gd name="T84" fmla="*/ 14741 w 14741"/>
                <a:gd name="T85" fmla="*/ 4956 h 10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741" h="10034">
                  <a:moveTo>
                    <a:pt x="14741" y="4956"/>
                  </a:moveTo>
                  <a:lnTo>
                    <a:pt x="14731" y="5217"/>
                  </a:lnTo>
                  <a:lnTo>
                    <a:pt x="14702" y="5475"/>
                  </a:lnTo>
                  <a:lnTo>
                    <a:pt x="14656" y="5729"/>
                  </a:lnTo>
                  <a:lnTo>
                    <a:pt x="14590" y="5979"/>
                  </a:lnTo>
                  <a:lnTo>
                    <a:pt x="14509" y="6225"/>
                  </a:lnTo>
                  <a:lnTo>
                    <a:pt x="14409" y="6465"/>
                  </a:lnTo>
                  <a:lnTo>
                    <a:pt x="14293" y="6702"/>
                  </a:lnTo>
                  <a:lnTo>
                    <a:pt x="14161" y="6932"/>
                  </a:lnTo>
                  <a:lnTo>
                    <a:pt x="14014" y="7158"/>
                  </a:lnTo>
                  <a:lnTo>
                    <a:pt x="13850" y="7377"/>
                  </a:lnTo>
                  <a:lnTo>
                    <a:pt x="13673" y="7589"/>
                  </a:lnTo>
                  <a:lnTo>
                    <a:pt x="13482" y="7795"/>
                  </a:lnTo>
                  <a:lnTo>
                    <a:pt x="13276" y="7995"/>
                  </a:lnTo>
                  <a:lnTo>
                    <a:pt x="13058" y="8186"/>
                  </a:lnTo>
                  <a:lnTo>
                    <a:pt x="12826" y="8370"/>
                  </a:lnTo>
                  <a:lnTo>
                    <a:pt x="12582" y="8547"/>
                  </a:lnTo>
                  <a:lnTo>
                    <a:pt x="12326" y="8715"/>
                  </a:lnTo>
                  <a:lnTo>
                    <a:pt x="12058" y="8874"/>
                  </a:lnTo>
                  <a:lnTo>
                    <a:pt x="11779" y="9025"/>
                  </a:lnTo>
                  <a:lnTo>
                    <a:pt x="11491" y="9167"/>
                  </a:lnTo>
                  <a:lnTo>
                    <a:pt x="11192" y="9300"/>
                  </a:lnTo>
                  <a:lnTo>
                    <a:pt x="10883" y="9422"/>
                  </a:lnTo>
                  <a:lnTo>
                    <a:pt x="10565" y="9533"/>
                  </a:lnTo>
                  <a:lnTo>
                    <a:pt x="10239" y="9635"/>
                  </a:lnTo>
                  <a:lnTo>
                    <a:pt x="9904" y="9726"/>
                  </a:lnTo>
                  <a:lnTo>
                    <a:pt x="9561" y="9807"/>
                  </a:lnTo>
                  <a:lnTo>
                    <a:pt x="9212" y="9875"/>
                  </a:lnTo>
                  <a:lnTo>
                    <a:pt x="8856" y="9931"/>
                  </a:lnTo>
                  <a:lnTo>
                    <a:pt x="8492" y="9976"/>
                  </a:lnTo>
                  <a:lnTo>
                    <a:pt x="8124" y="10008"/>
                  </a:lnTo>
                  <a:lnTo>
                    <a:pt x="7749" y="10028"/>
                  </a:lnTo>
                  <a:lnTo>
                    <a:pt x="7370" y="10034"/>
                  </a:lnTo>
                  <a:lnTo>
                    <a:pt x="6990" y="10028"/>
                  </a:lnTo>
                  <a:lnTo>
                    <a:pt x="6617" y="10008"/>
                  </a:lnTo>
                  <a:lnTo>
                    <a:pt x="6247" y="9976"/>
                  </a:lnTo>
                  <a:lnTo>
                    <a:pt x="5885" y="9931"/>
                  </a:lnTo>
                  <a:lnTo>
                    <a:pt x="5528" y="9875"/>
                  </a:lnTo>
                  <a:lnTo>
                    <a:pt x="5178" y="9807"/>
                  </a:lnTo>
                  <a:lnTo>
                    <a:pt x="4836" y="9726"/>
                  </a:lnTo>
                  <a:lnTo>
                    <a:pt x="4501" y="9635"/>
                  </a:lnTo>
                  <a:lnTo>
                    <a:pt x="4175" y="9533"/>
                  </a:lnTo>
                  <a:lnTo>
                    <a:pt x="3858" y="9422"/>
                  </a:lnTo>
                  <a:lnTo>
                    <a:pt x="3548" y="9300"/>
                  </a:lnTo>
                  <a:lnTo>
                    <a:pt x="3249" y="9167"/>
                  </a:lnTo>
                  <a:lnTo>
                    <a:pt x="2960" y="9025"/>
                  </a:lnTo>
                  <a:lnTo>
                    <a:pt x="2682" y="8874"/>
                  </a:lnTo>
                  <a:lnTo>
                    <a:pt x="2415" y="8715"/>
                  </a:lnTo>
                  <a:lnTo>
                    <a:pt x="2159" y="8547"/>
                  </a:lnTo>
                  <a:lnTo>
                    <a:pt x="1915" y="8370"/>
                  </a:lnTo>
                  <a:lnTo>
                    <a:pt x="1683" y="8186"/>
                  </a:lnTo>
                  <a:lnTo>
                    <a:pt x="1465" y="7995"/>
                  </a:lnTo>
                  <a:lnTo>
                    <a:pt x="1259" y="7795"/>
                  </a:lnTo>
                  <a:lnTo>
                    <a:pt x="1067" y="7589"/>
                  </a:lnTo>
                  <a:lnTo>
                    <a:pt x="889" y="7377"/>
                  </a:lnTo>
                  <a:lnTo>
                    <a:pt x="727" y="7158"/>
                  </a:lnTo>
                  <a:lnTo>
                    <a:pt x="580" y="6932"/>
                  </a:lnTo>
                  <a:lnTo>
                    <a:pt x="447" y="6702"/>
                  </a:lnTo>
                  <a:lnTo>
                    <a:pt x="331" y="6465"/>
                  </a:lnTo>
                  <a:lnTo>
                    <a:pt x="232" y="6225"/>
                  </a:lnTo>
                  <a:lnTo>
                    <a:pt x="150" y="5979"/>
                  </a:lnTo>
                  <a:lnTo>
                    <a:pt x="85" y="5729"/>
                  </a:lnTo>
                  <a:lnTo>
                    <a:pt x="38" y="5475"/>
                  </a:lnTo>
                  <a:lnTo>
                    <a:pt x="9" y="5217"/>
                  </a:lnTo>
                  <a:lnTo>
                    <a:pt x="0" y="4956"/>
                  </a:lnTo>
                  <a:lnTo>
                    <a:pt x="9" y="4695"/>
                  </a:lnTo>
                  <a:lnTo>
                    <a:pt x="38" y="4437"/>
                  </a:lnTo>
                  <a:lnTo>
                    <a:pt x="85" y="4185"/>
                  </a:lnTo>
                  <a:lnTo>
                    <a:pt x="149" y="3937"/>
                  </a:lnTo>
                  <a:lnTo>
                    <a:pt x="231" y="3694"/>
                  </a:lnTo>
                  <a:lnTo>
                    <a:pt x="330" y="3456"/>
                  </a:lnTo>
                  <a:lnTo>
                    <a:pt x="446" y="3224"/>
                  </a:lnTo>
                  <a:lnTo>
                    <a:pt x="578" y="2998"/>
                  </a:lnTo>
                  <a:lnTo>
                    <a:pt x="725" y="2777"/>
                  </a:lnTo>
                  <a:lnTo>
                    <a:pt x="887" y="2563"/>
                  </a:lnTo>
                  <a:lnTo>
                    <a:pt x="1064" y="2356"/>
                  </a:lnTo>
                  <a:lnTo>
                    <a:pt x="1256" y="2156"/>
                  </a:lnTo>
                  <a:lnTo>
                    <a:pt x="1460" y="1961"/>
                  </a:lnTo>
                  <a:lnTo>
                    <a:pt x="1678" y="1776"/>
                  </a:lnTo>
                  <a:lnTo>
                    <a:pt x="1910" y="1597"/>
                  </a:lnTo>
                  <a:lnTo>
                    <a:pt x="2153" y="1426"/>
                  </a:lnTo>
                  <a:lnTo>
                    <a:pt x="2409" y="1264"/>
                  </a:lnTo>
                  <a:lnTo>
                    <a:pt x="2676" y="1109"/>
                  </a:lnTo>
                  <a:lnTo>
                    <a:pt x="2953" y="965"/>
                  </a:lnTo>
                  <a:lnTo>
                    <a:pt x="3242" y="829"/>
                  </a:lnTo>
                  <a:lnTo>
                    <a:pt x="3540" y="702"/>
                  </a:lnTo>
                  <a:lnTo>
                    <a:pt x="3848" y="585"/>
                  </a:lnTo>
                  <a:lnTo>
                    <a:pt x="4165" y="477"/>
                  </a:lnTo>
                  <a:lnTo>
                    <a:pt x="4491" y="380"/>
                  </a:lnTo>
                  <a:lnTo>
                    <a:pt x="4825" y="293"/>
                  </a:lnTo>
                  <a:lnTo>
                    <a:pt x="5168" y="217"/>
                  </a:lnTo>
                  <a:lnTo>
                    <a:pt x="5518" y="152"/>
                  </a:lnTo>
                  <a:lnTo>
                    <a:pt x="5874" y="98"/>
                  </a:lnTo>
                  <a:lnTo>
                    <a:pt x="6236" y="56"/>
                  </a:lnTo>
                  <a:lnTo>
                    <a:pt x="6604" y="25"/>
                  </a:lnTo>
                  <a:lnTo>
                    <a:pt x="6979" y="6"/>
                  </a:lnTo>
                  <a:lnTo>
                    <a:pt x="7358" y="0"/>
                  </a:lnTo>
                  <a:lnTo>
                    <a:pt x="7738" y="6"/>
                  </a:lnTo>
                  <a:lnTo>
                    <a:pt x="8112" y="25"/>
                  </a:lnTo>
                  <a:lnTo>
                    <a:pt x="8481" y="56"/>
                  </a:lnTo>
                  <a:lnTo>
                    <a:pt x="8844" y="98"/>
                  </a:lnTo>
                  <a:lnTo>
                    <a:pt x="9201" y="152"/>
                  </a:lnTo>
                  <a:lnTo>
                    <a:pt x="9551" y="217"/>
                  </a:lnTo>
                  <a:lnTo>
                    <a:pt x="9894" y="293"/>
                  </a:lnTo>
                  <a:lnTo>
                    <a:pt x="10229" y="380"/>
                  </a:lnTo>
                  <a:lnTo>
                    <a:pt x="10556" y="477"/>
                  </a:lnTo>
                  <a:lnTo>
                    <a:pt x="10874" y="585"/>
                  </a:lnTo>
                  <a:lnTo>
                    <a:pt x="11183" y="702"/>
                  </a:lnTo>
                  <a:lnTo>
                    <a:pt x="11482" y="829"/>
                  </a:lnTo>
                  <a:lnTo>
                    <a:pt x="11772" y="965"/>
                  </a:lnTo>
                  <a:lnTo>
                    <a:pt x="12052" y="1109"/>
                  </a:lnTo>
                  <a:lnTo>
                    <a:pt x="12320" y="1264"/>
                  </a:lnTo>
                  <a:lnTo>
                    <a:pt x="12575" y="1426"/>
                  </a:lnTo>
                  <a:lnTo>
                    <a:pt x="12821" y="1597"/>
                  </a:lnTo>
                  <a:lnTo>
                    <a:pt x="13052" y="1776"/>
                  </a:lnTo>
                  <a:lnTo>
                    <a:pt x="13272" y="1961"/>
                  </a:lnTo>
                  <a:lnTo>
                    <a:pt x="13478" y="2156"/>
                  </a:lnTo>
                  <a:lnTo>
                    <a:pt x="13670" y="2356"/>
                  </a:lnTo>
                  <a:lnTo>
                    <a:pt x="13848" y="2563"/>
                  </a:lnTo>
                  <a:lnTo>
                    <a:pt x="14011" y="2777"/>
                  </a:lnTo>
                  <a:lnTo>
                    <a:pt x="14159" y="2998"/>
                  </a:lnTo>
                  <a:lnTo>
                    <a:pt x="14291" y="3224"/>
                  </a:lnTo>
                  <a:lnTo>
                    <a:pt x="14408" y="3456"/>
                  </a:lnTo>
                  <a:lnTo>
                    <a:pt x="14508" y="3694"/>
                  </a:lnTo>
                  <a:lnTo>
                    <a:pt x="14590" y="3937"/>
                  </a:lnTo>
                  <a:lnTo>
                    <a:pt x="14655" y="4185"/>
                  </a:lnTo>
                  <a:lnTo>
                    <a:pt x="14702" y="4437"/>
                  </a:lnTo>
                  <a:lnTo>
                    <a:pt x="14731" y="4695"/>
                  </a:lnTo>
                  <a:lnTo>
                    <a:pt x="14741" y="4956"/>
                  </a:lnTo>
                  <a:close/>
                </a:path>
              </a:pathLst>
            </a:custGeom>
            <a:solidFill>
              <a:srgbClr val="4E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3" name="Freeform 155"/>
            <p:cNvSpPr>
              <a:spLocks noEditPoints="1"/>
            </p:cNvSpPr>
            <p:nvPr/>
          </p:nvSpPr>
          <p:spPr bwMode="auto">
            <a:xfrm>
              <a:off x="4340" y="3233"/>
              <a:ext cx="823" cy="561"/>
            </a:xfrm>
            <a:custGeom>
              <a:avLst/>
              <a:gdLst>
                <a:gd name="T0" fmla="*/ 151 w 14807"/>
                <a:gd name="T1" fmla="*/ 6017 h 10100"/>
                <a:gd name="T2" fmla="*/ 731 w 14807"/>
                <a:gd name="T3" fmla="*/ 7203 h 10100"/>
                <a:gd name="T4" fmla="*/ 1692 w 14807"/>
                <a:gd name="T5" fmla="*/ 8239 h 10100"/>
                <a:gd name="T6" fmla="*/ 2977 w 14807"/>
                <a:gd name="T7" fmla="*/ 9084 h 10100"/>
                <a:gd name="T8" fmla="*/ 4524 w 14807"/>
                <a:gd name="T9" fmla="*/ 9698 h 10100"/>
                <a:gd name="T10" fmla="*/ 6277 w 14807"/>
                <a:gd name="T11" fmla="*/ 10041 h 10100"/>
                <a:gd name="T12" fmla="*/ 8159 w 14807"/>
                <a:gd name="T13" fmla="*/ 10074 h 10100"/>
                <a:gd name="T14" fmla="*/ 9946 w 14807"/>
                <a:gd name="T15" fmla="*/ 9790 h 10100"/>
                <a:gd name="T16" fmla="*/ 11539 w 14807"/>
                <a:gd name="T17" fmla="*/ 9226 h 10100"/>
                <a:gd name="T18" fmla="*/ 12881 w 14807"/>
                <a:gd name="T19" fmla="*/ 8424 h 10100"/>
                <a:gd name="T20" fmla="*/ 13911 w 14807"/>
                <a:gd name="T21" fmla="*/ 7423 h 10100"/>
                <a:gd name="T22" fmla="*/ 14573 w 14807"/>
                <a:gd name="T23" fmla="*/ 6264 h 10100"/>
                <a:gd name="T24" fmla="*/ 14807 w 14807"/>
                <a:gd name="T25" fmla="*/ 4989 h 10100"/>
                <a:gd name="T26" fmla="*/ 14577 w 14807"/>
                <a:gd name="T27" fmla="*/ 3728 h 10100"/>
                <a:gd name="T28" fmla="*/ 13924 w 14807"/>
                <a:gd name="T29" fmla="*/ 2592 h 10100"/>
                <a:gd name="T30" fmla="*/ 12902 w 14807"/>
                <a:gd name="T31" fmla="*/ 1617 h 10100"/>
                <a:gd name="T32" fmla="*/ 11565 w 14807"/>
                <a:gd name="T33" fmla="*/ 841 h 10100"/>
                <a:gd name="T34" fmla="*/ 9966 w 14807"/>
                <a:gd name="T35" fmla="*/ 298 h 10100"/>
                <a:gd name="T36" fmla="*/ 8160 w 14807"/>
                <a:gd name="T37" fmla="*/ 25 h 10100"/>
                <a:gd name="T38" fmla="*/ 6251 w 14807"/>
                <a:gd name="T39" fmla="*/ 57 h 10100"/>
                <a:gd name="T40" fmla="*/ 4488 w 14807"/>
                <a:gd name="T41" fmla="*/ 386 h 10100"/>
                <a:gd name="T42" fmla="*/ 2942 w 14807"/>
                <a:gd name="T43" fmla="*/ 979 h 10100"/>
                <a:gd name="T44" fmla="*/ 1667 w 14807"/>
                <a:gd name="T45" fmla="*/ 1797 h 10100"/>
                <a:gd name="T46" fmla="*/ 718 w 14807"/>
                <a:gd name="T47" fmla="*/ 2807 h 10100"/>
                <a:gd name="T48" fmla="*/ 148 w 14807"/>
                <a:gd name="T49" fmla="*/ 3971 h 10100"/>
                <a:gd name="T50" fmla="*/ 66 w 14807"/>
                <a:gd name="T51" fmla="*/ 4989 h 10100"/>
                <a:gd name="T52" fmla="*/ 293 w 14807"/>
                <a:gd name="T53" fmla="*/ 3745 h 10100"/>
                <a:gd name="T54" fmla="*/ 938 w 14807"/>
                <a:gd name="T55" fmla="*/ 2624 h 10100"/>
                <a:gd name="T56" fmla="*/ 1948 w 14807"/>
                <a:gd name="T57" fmla="*/ 1663 h 10100"/>
                <a:gd name="T58" fmla="*/ 3268 w 14807"/>
                <a:gd name="T59" fmla="*/ 896 h 10100"/>
                <a:gd name="T60" fmla="*/ 4848 w 14807"/>
                <a:gd name="T61" fmla="*/ 360 h 10100"/>
                <a:gd name="T62" fmla="*/ 6632 w 14807"/>
                <a:gd name="T63" fmla="*/ 91 h 10100"/>
                <a:gd name="T64" fmla="*/ 8525 w 14807"/>
                <a:gd name="T65" fmla="*/ 122 h 10100"/>
                <a:gd name="T66" fmla="*/ 10279 w 14807"/>
                <a:gd name="T67" fmla="*/ 447 h 10100"/>
                <a:gd name="T68" fmla="*/ 11814 w 14807"/>
                <a:gd name="T69" fmla="*/ 1032 h 10100"/>
                <a:gd name="T70" fmla="*/ 13082 w 14807"/>
                <a:gd name="T71" fmla="*/ 1840 h 10100"/>
                <a:gd name="T72" fmla="*/ 14026 w 14807"/>
                <a:gd name="T73" fmla="*/ 2836 h 10100"/>
                <a:gd name="T74" fmla="*/ 14593 w 14807"/>
                <a:gd name="T75" fmla="*/ 3985 h 10100"/>
                <a:gd name="T76" fmla="*/ 14731 w 14807"/>
                <a:gd name="T77" fmla="*/ 5248 h 10100"/>
                <a:gd name="T78" fmla="*/ 14410 w 14807"/>
                <a:gd name="T79" fmla="*/ 6487 h 10100"/>
                <a:gd name="T80" fmla="*/ 13676 w 14807"/>
                <a:gd name="T81" fmla="*/ 7603 h 10100"/>
                <a:gd name="T82" fmla="*/ 12589 w 14807"/>
                <a:gd name="T83" fmla="*/ 8554 h 10100"/>
                <a:gd name="T84" fmla="*/ 11205 w 14807"/>
                <a:gd name="T85" fmla="*/ 9303 h 10100"/>
                <a:gd name="T86" fmla="*/ 9582 w 14807"/>
                <a:gd name="T87" fmla="*/ 9808 h 10100"/>
                <a:gd name="T88" fmla="*/ 7780 w 14807"/>
                <a:gd name="T89" fmla="*/ 10028 h 10100"/>
                <a:gd name="T90" fmla="*/ 5926 w 14807"/>
                <a:gd name="T91" fmla="*/ 9932 h 10100"/>
                <a:gd name="T92" fmla="*/ 4225 w 14807"/>
                <a:gd name="T93" fmla="*/ 9536 h 10100"/>
                <a:gd name="T94" fmla="*/ 2739 w 14807"/>
                <a:gd name="T95" fmla="*/ 8880 h 10100"/>
                <a:gd name="T96" fmla="*/ 1526 w 14807"/>
                <a:gd name="T97" fmla="*/ 8006 h 10100"/>
                <a:gd name="T98" fmla="*/ 644 w 14807"/>
                <a:gd name="T99" fmla="*/ 6951 h 10100"/>
                <a:gd name="T100" fmla="*/ 151 w 14807"/>
                <a:gd name="T101" fmla="*/ 5756 h 10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807" h="10100">
                  <a:moveTo>
                    <a:pt x="0" y="4989"/>
                  </a:moveTo>
                  <a:lnTo>
                    <a:pt x="9" y="5251"/>
                  </a:lnTo>
                  <a:lnTo>
                    <a:pt x="38" y="5510"/>
                  </a:lnTo>
                  <a:lnTo>
                    <a:pt x="86" y="5766"/>
                  </a:lnTo>
                  <a:lnTo>
                    <a:pt x="151" y="6017"/>
                  </a:lnTo>
                  <a:lnTo>
                    <a:pt x="234" y="6264"/>
                  </a:lnTo>
                  <a:lnTo>
                    <a:pt x="333" y="6507"/>
                  </a:lnTo>
                  <a:lnTo>
                    <a:pt x="450" y="6745"/>
                  </a:lnTo>
                  <a:lnTo>
                    <a:pt x="583" y="6976"/>
                  </a:lnTo>
                  <a:lnTo>
                    <a:pt x="731" y="7203"/>
                  </a:lnTo>
                  <a:lnTo>
                    <a:pt x="895" y="7423"/>
                  </a:lnTo>
                  <a:lnTo>
                    <a:pt x="1073" y="7638"/>
                  </a:lnTo>
                  <a:lnTo>
                    <a:pt x="1266" y="7845"/>
                  </a:lnTo>
                  <a:lnTo>
                    <a:pt x="1473" y="8045"/>
                  </a:lnTo>
                  <a:lnTo>
                    <a:pt x="1692" y="8239"/>
                  </a:lnTo>
                  <a:lnTo>
                    <a:pt x="1925" y="8424"/>
                  </a:lnTo>
                  <a:lnTo>
                    <a:pt x="2170" y="8602"/>
                  </a:lnTo>
                  <a:lnTo>
                    <a:pt x="2428" y="8771"/>
                  </a:lnTo>
                  <a:lnTo>
                    <a:pt x="2697" y="8932"/>
                  </a:lnTo>
                  <a:lnTo>
                    <a:pt x="2977" y="9084"/>
                  </a:lnTo>
                  <a:lnTo>
                    <a:pt x="3266" y="9226"/>
                  </a:lnTo>
                  <a:lnTo>
                    <a:pt x="3568" y="9359"/>
                  </a:lnTo>
                  <a:lnTo>
                    <a:pt x="3877" y="9483"/>
                  </a:lnTo>
                  <a:lnTo>
                    <a:pt x="4196" y="9595"/>
                  </a:lnTo>
                  <a:lnTo>
                    <a:pt x="4524" y="9698"/>
                  </a:lnTo>
                  <a:lnTo>
                    <a:pt x="4860" y="9790"/>
                  </a:lnTo>
                  <a:lnTo>
                    <a:pt x="5204" y="9871"/>
                  </a:lnTo>
                  <a:lnTo>
                    <a:pt x="5555" y="9939"/>
                  </a:lnTo>
                  <a:lnTo>
                    <a:pt x="5913" y="9997"/>
                  </a:lnTo>
                  <a:lnTo>
                    <a:pt x="6277" y="10041"/>
                  </a:lnTo>
                  <a:lnTo>
                    <a:pt x="6647" y="10074"/>
                  </a:lnTo>
                  <a:lnTo>
                    <a:pt x="7022" y="10094"/>
                  </a:lnTo>
                  <a:lnTo>
                    <a:pt x="7403" y="10100"/>
                  </a:lnTo>
                  <a:lnTo>
                    <a:pt x="7783" y="10094"/>
                  </a:lnTo>
                  <a:lnTo>
                    <a:pt x="8159" y="10074"/>
                  </a:lnTo>
                  <a:lnTo>
                    <a:pt x="8528" y="10041"/>
                  </a:lnTo>
                  <a:lnTo>
                    <a:pt x="8893" y="9997"/>
                  </a:lnTo>
                  <a:lnTo>
                    <a:pt x="9251" y="9939"/>
                  </a:lnTo>
                  <a:lnTo>
                    <a:pt x="9602" y="9871"/>
                  </a:lnTo>
                  <a:lnTo>
                    <a:pt x="9946" y="9790"/>
                  </a:lnTo>
                  <a:lnTo>
                    <a:pt x="10282" y="9698"/>
                  </a:lnTo>
                  <a:lnTo>
                    <a:pt x="10610" y="9595"/>
                  </a:lnTo>
                  <a:lnTo>
                    <a:pt x="10929" y="9483"/>
                  </a:lnTo>
                  <a:lnTo>
                    <a:pt x="11239" y="9359"/>
                  </a:lnTo>
                  <a:lnTo>
                    <a:pt x="11539" y="9226"/>
                  </a:lnTo>
                  <a:lnTo>
                    <a:pt x="11830" y="9084"/>
                  </a:lnTo>
                  <a:lnTo>
                    <a:pt x="12109" y="8932"/>
                  </a:lnTo>
                  <a:lnTo>
                    <a:pt x="12379" y="8771"/>
                  </a:lnTo>
                  <a:lnTo>
                    <a:pt x="12635" y="8602"/>
                  </a:lnTo>
                  <a:lnTo>
                    <a:pt x="12881" y="8424"/>
                  </a:lnTo>
                  <a:lnTo>
                    <a:pt x="13113" y="8239"/>
                  </a:lnTo>
                  <a:lnTo>
                    <a:pt x="13334" y="8045"/>
                  </a:lnTo>
                  <a:lnTo>
                    <a:pt x="13540" y="7845"/>
                  </a:lnTo>
                  <a:lnTo>
                    <a:pt x="13733" y="7638"/>
                  </a:lnTo>
                  <a:lnTo>
                    <a:pt x="13911" y="7423"/>
                  </a:lnTo>
                  <a:lnTo>
                    <a:pt x="14075" y="7203"/>
                  </a:lnTo>
                  <a:lnTo>
                    <a:pt x="14224" y="6976"/>
                  </a:lnTo>
                  <a:lnTo>
                    <a:pt x="14356" y="6745"/>
                  </a:lnTo>
                  <a:lnTo>
                    <a:pt x="14473" y="6507"/>
                  </a:lnTo>
                  <a:lnTo>
                    <a:pt x="14573" y="6264"/>
                  </a:lnTo>
                  <a:lnTo>
                    <a:pt x="14656" y="6017"/>
                  </a:lnTo>
                  <a:lnTo>
                    <a:pt x="14721" y="5766"/>
                  </a:lnTo>
                  <a:lnTo>
                    <a:pt x="14768" y="5510"/>
                  </a:lnTo>
                  <a:lnTo>
                    <a:pt x="14797" y="5251"/>
                  </a:lnTo>
                  <a:lnTo>
                    <a:pt x="14807" y="4989"/>
                  </a:lnTo>
                  <a:lnTo>
                    <a:pt x="14797" y="4728"/>
                  </a:lnTo>
                  <a:lnTo>
                    <a:pt x="14769" y="4471"/>
                  </a:lnTo>
                  <a:lnTo>
                    <a:pt x="14723" y="4219"/>
                  </a:lnTo>
                  <a:lnTo>
                    <a:pt x="14659" y="3971"/>
                  </a:lnTo>
                  <a:lnTo>
                    <a:pt x="14577" y="3728"/>
                  </a:lnTo>
                  <a:lnTo>
                    <a:pt x="14479" y="3489"/>
                  </a:lnTo>
                  <a:lnTo>
                    <a:pt x="14364" y="3256"/>
                  </a:lnTo>
                  <a:lnTo>
                    <a:pt x="14232" y="3029"/>
                  </a:lnTo>
                  <a:lnTo>
                    <a:pt x="14086" y="2807"/>
                  </a:lnTo>
                  <a:lnTo>
                    <a:pt x="13924" y="2592"/>
                  </a:lnTo>
                  <a:lnTo>
                    <a:pt x="13748" y="2383"/>
                  </a:lnTo>
                  <a:lnTo>
                    <a:pt x="13556" y="2181"/>
                  </a:lnTo>
                  <a:lnTo>
                    <a:pt x="13351" y="1986"/>
                  </a:lnTo>
                  <a:lnTo>
                    <a:pt x="13133" y="1797"/>
                  </a:lnTo>
                  <a:lnTo>
                    <a:pt x="12902" y="1617"/>
                  </a:lnTo>
                  <a:lnTo>
                    <a:pt x="12658" y="1446"/>
                  </a:lnTo>
                  <a:lnTo>
                    <a:pt x="12402" y="1281"/>
                  </a:lnTo>
                  <a:lnTo>
                    <a:pt x="12134" y="1126"/>
                  </a:lnTo>
                  <a:lnTo>
                    <a:pt x="11855" y="979"/>
                  </a:lnTo>
                  <a:lnTo>
                    <a:pt x="11565" y="841"/>
                  </a:lnTo>
                  <a:lnTo>
                    <a:pt x="11264" y="713"/>
                  </a:lnTo>
                  <a:lnTo>
                    <a:pt x="10953" y="594"/>
                  </a:lnTo>
                  <a:lnTo>
                    <a:pt x="10634" y="485"/>
                  </a:lnTo>
                  <a:lnTo>
                    <a:pt x="10304" y="386"/>
                  </a:lnTo>
                  <a:lnTo>
                    <a:pt x="9966" y="298"/>
                  </a:lnTo>
                  <a:lnTo>
                    <a:pt x="9619" y="220"/>
                  </a:lnTo>
                  <a:lnTo>
                    <a:pt x="9265" y="154"/>
                  </a:lnTo>
                  <a:lnTo>
                    <a:pt x="8904" y="99"/>
                  </a:lnTo>
                  <a:lnTo>
                    <a:pt x="8535" y="57"/>
                  </a:lnTo>
                  <a:lnTo>
                    <a:pt x="8160" y="25"/>
                  </a:lnTo>
                  <a:lnTo>
                    <a:pt x="7778" y="6"/>
                  </a:lnTo>
                  <a:lnTo>
                    <a:pt x="7391" y="0"/>
                  </a:lnTo>
                  <a:lnTo>
                    <a:pt x="7006" y="6"/>
                  </a:lnTo>
                  <a:lnTo>
                    <a:pt x="6625" y="25"/>
                  </a:lnTo>
                  <a:lnTo>
                    <a:pt x="6251" y="57"/>
                  </a:lnTo>
                  <a:lnTo>
                    <a:pt x="5884" y="99"/>
                  </a:lnTo>
                  <a:lnTo>
                    <a:pt x="5523" y="154"/>
                  </a:lnTo>
                  <a:lnTo>
                    <a:pt x="5170" y="220"/>
                  </a:lnTo>
                  <a:lnTo>
                    <a:pt x="4825" y="298"/>
                  </a:lnTo>
                  <a:lnTo>
                    <a:pt x="4488" y="386"/>
                  </a:lnTo>
                  <a:lnTo>
                    <a:pt x="4160" y="485"/>
                  </a:lnTo>
                  <a:lnTo>
                    <a:pt x="3841" y="594"/>
                  </a:lnTo>
                  <a:lnTo>
                    <a:pt x="3530" y="713"/>
                  </a:lnTo>
                  <a:lnTo>
                    <a:pt x="3231" y="841"/>
                  </a:lnTo>
                  <a:lnTo>
                    <a:pt x="2942" y="979"/>
                  </a:lnTo>
                  <a:lnTo>
                    <a:pt x="2664" y="1126"/>
                  </a:lnTo>
                  <a:lnTo>
                    <a:pt x="2397" y="1281"/>
                  </a:lnTo>
                  <a:lnTo>
                    <a:pt x="2141" y="1446"/>
                  </a:lnTo>
                  <a:lnTo>
                    <a:pt x="1898" y="1617"/>
                  </a:lnTo>
                  <a:lnTo>
                    <a:pt x="1667" y="1797"/>
                  </a:lnTo>
                  <a:lnTo>
                    <a:pt x="1450" y="1986"/>
                  </a:lnTo>
                  <a:lnTo>
                    <a:pt x="1246" y="2181"/>
                  </a:lnTo>
                  <a:lnTo>
                    <a:pt x="1056" y="2383"/>
                  </a:lnTo>
                  <a:lnTo>
                    <a:pt x="880" y="2592"/>
                  </a:lnTo>
                  <a:lnTo>
                    <a:pt x="718" y="2807"/>
                  </a:lnTo>
                  <a:lnTo>
                    <a:pt x="572" y="3029"/>
                  </a:lnTo>
                  <a:lnTo>
                    <a:pt x="442" y="3256"/>
                  </a:lnTo>
                  <a:lnTo>
                    <a:pt x="327" y="3489"/>
                  </a:lnTo>
                  <a:lnTo>
                    <a:pt x="229" y="3728"/>
                  </a:lnTo>
                  <a:lnTo>
                    <a:pt x="148" y="3971"/>
                  </a:lnTo>
                  <a:lnTo>
                    <a:pt x="84" y="4219"/>
                  </a:lnTo>
                  <a:lnTo>
                    <a:pt x="37" y="4471"/>
                  </a:lnTo>
                  <a:lnTo>
                    <a:pt x="9" y="4728"/>
                  </a:lnTo>
                  <a:lnTo>
                    <a:pt x="0" y="4989"/>
                  </a:lnTo>
                  <a:close/>
                  <a:moveTo>
                    <a:pt x="66" y="4989"/>
                  </a:moveTo>
                  <a:lnTo>
                    <a:pt x="76" y="4732"/>
                  </a:lnTo>
                  <a:lnTo>
                    <a:pt x="103" y="4478"/>
                  </a:lnTo>
                  <a:lnTo>
                    <a:pt x="149" y="4229"/>
                  </a:lnTo>
                  <a:lnTo>
                    <a:pt x="212" y="3985"/>
                  </a:lnTo>
                  <a:lnTo>
                    <a:pt x="293" y="3745"/>
                  </a:lnTo>
                  <a:lnTo>
                    <a:pt x="390" y="3510"/>
                  </a:lnTo>
                  <a:lnTo>
                    <a:pt x="504" y="3279"/>
                  </a:lnTo>
                  <a:lnTo>
                    <a:pt x="633" y="3055"/>
                  </a:lnTo>
                  <a:lnTo>
                    <a:pt x="778" y="2836"/>
                  </a:lnTo>
                  <a:lnTo>
                    <a:pt x="938" y="2624"/>
                  </a:lnTo>
                  <a:lnTo>
                    <a:pt x="1113" y="2418"/>
                  </a:lnTo>
                  <a:lnTo>
                    <a:pt x="1301" y="2219"/>
                  </a:lnTo>
                  <a:lnTo>
                    <a:pt x="1503" y="2026"/>
                  </a:lnTo>
                  <a:lnTo>
                    <a:pt x="1719" y="1840"/>
                  </a:lnTo>
                  <a:lnTo>
                    <a:pt x="1948" y="1663"/>
                  </a:lnTo>
                  <a:lnTo>
                    <a:pt x="2189" y="1492"/>
                  </a:lnTo>
                  <a:lnTo>
                    <a:pt x="2442" y="1331"/>
                  </a:lnTo>
                  <a:lnTo>
                    <a:pt x="2706" y="1177"/>
                  </a:lnTo>
                  <a:lnTo>
                    <a:pt x="2982" y="1032"/>
                  </a:lnTo>
                  <a:lnTo>
                    <a:pt x="3268" y="896"/>
                  </a:lnTo>
                  <a:lnTo>
                    <a:pt x="3566" y="769"/>
                  </a:lnTo>
                  <a:lnTo>
                    <a:pt x="3872" y="652"/>
                  </a:lnTo>
                  <a:lnTo>
                    <a:pt x="4189" y="544"/>
                  </a:lnTo>
                  <a:lnTo>
                    <a:pt x="4514" y="447"/>
                  </a:lnTo>
                  <a:lnTo>
                    <a:pt x="4848" y="360"/>
                  </a:lnTo>
                  <a:lnTo>
                    <a:pt x="5190" y="285"/>
                  </a:lnTo>
                  <a:lnTo>
                    <a:pt x="5540" y="218"/>
                  </a:lnTo>
                  <a:lnTo>
                    <a:pt x="5897" y="165"/>
                  </a:lnTo>
                  <a:lnTo>
                    <a:pt x="6262" y="122"/>
                  </a:lnTo>
                  <a:lnTo>
                    <a:pt x="6632" y="91"/>
                  </a:lnTo>
                  <a:lnTo>
                    <a:pt x="7009" y="72"/>
                  </a:lnTo>
                  <a:lnTo>
                    <a:pt x="7391" y="66"/>
                  </a:lnTo>
                  <a:lnTo>
                    <a:pt x="7775" y="72"/>
                  </a:lnTo>
                  <a:lnTo>
                    <a:pt x="8153" y="91"/>
                  </a:lnTo>
                  <a:lnTo>
                    <a:pt x="8525" y="122"/>
                  </a:lnTo>
                  <a:lnTo>
                    <a:pt x="8891" y="165"/>
                  </a:lnTo>
                  <a:lnTo>
                    <a:pt x="9249" y="218"/>
                  </a:lnTo>
                  <a:lnTo>
                    <a:pt x="9600" y="285"/>
                  </a:lnTo>
                  <a:lnTo>
                    <a:pt x="9943" y="360"/>
                  </a:lnTo>
                  <a:lnTo>
                    <a:pt x="10279" y="447"/>
                  </a:lnTo>
                  <a:lnTo>
                    <a:pt x="10605" y="544"/>
                  </a:lnTo>
                  <a:lnTo>
                    <a:pt x="10921" y="652"/>
                  </a:lnTo>
                  <a:lnTo>
                    <a:pt x="11230" y="769"/>
                  </a:lnTo>
                  <a:lnTo>
                    <a:pt x="11528" y="896"/>
                  </a:lnTo>
                  <a:lnTo>
                    <a:pt x="11814" y="1032"/>
                  </a:lnTo>
                  <a:lnTo>
                    <a:pt x="12092" y="1177"/>
                  </a:lnTo>
                  <a:lnTo>
                    <a:pt x="12357" y="1331"/>
                  </a:lnTo>
                  <a:lnTo>
                    <a:pt x="12611" y="1492"/>
                  </a:lnTo>
                  <a:lnTo>
                    <a:pt x="12853" y="1663"/>
                  </a:lnTo>
                  <a:lnTo>
                    <a:pt x="13082" y="1840"/>
                  </a:lnTo>
                  <a:lnTo>
                    <a:pt x="13299" y="2026"/>
                  </a:lnTo>
                  <a:lnTo>
                    <a:pt x="13502" y="2219"/>
                  </a:lnTo>
                  <a:lnTo>
                    <a:pt x="13691" y="2418"/>
                  </a:lnTo>
                  <a:lnTo>
                    <a:pt x="13866" y="2624"/>
                  </a:lnTo>
                  <a:lnTo>
                    <a:pt x="14026" y="2836"/>
                  </a:lnTo>
                  <a:lnTo>
                    <a:pt x="14171" y="3055"/>
                  </a:lnTo>
                  <a:lnTo>
                    <a:pt x="14302" y="3279"/>
                  </a:lnTo>
                  <a:lnTo>
                    <a:pt x="14415" y="3510"/>
                  </a:lnTo>
                  <a:lnTo>
                    <a:pt x="14513" y="3745"/>
                  </a:lnTo>
                  <a:lnTo>
                    <a:pt x="14593" y="3985"/>
                  </a:lnTo>
                  <a:lnTo>
                    <a:pt x="14657" y="4229"/>
                  </a:lnTo>
                  <a:lnTo>
                    <a:pt x="14703" y="4478"/>
                  </a:lnTo>
                  <a:lnTo>
                    <a:pt x="14731" y="4732"/>
                  </a:lnTo>
                  <a:lnTo>
                    <a:pt x="14740" y="4989"/>
                  </a:lnTo>
                  <a:lnTo>
                    <a:pt x="14731" y="5248"/>
                  </a:lnTo>
                  <a:lnTo>
                    <a:pt x="14702" y="5504"/>
                  </a:lnTo>
                  <a:lnTo>
                    <a:pt x="14656" y="5756"/>
                  </a:lnTo>
                  <a:lnTo>
                    <a:pt x="14591" y="6004"/>
                  </a:lnTo>
                  <a:lnTo>
                    <a:pt x="14509" y="6248"/>
                  </a:lnTo>
                  <a:lnTo>
                    <a:pt x="14410" y="6487"/>
                  </a:lnTo>
                  <a:lnTo>
                    <a:pt x="14294" y="6722"/>
                  </a:lnTo>
                  <a:lnTo>
                    <a:pt x="14163" y="6951"/>
                  </a:lnTo>
                  <a:lnTo>
                    <a:pt x="14016" y="7174"/>
                  </a:lnTo>
                  <a:lnTo>
                    <a:pt x="13853" y="7391"/>
                  </a:lnTo>
                  <a:lnTo>
                    <a:pt x="13676" y="7603"/>
                  </a:lnTo>
                  <a:lnTo>
                    <a:pt x="13485" y="7807"/>
                  </a:lnTo>
                  <a:lnTo>
                    <a:pt x="13281" y="8006"/>
                  </a:lnTo>
                  <a:lnTo>
                    <a:pt x="13063" y="8196"/>
                  </a:lnTo>
                  <a:lnTo>
                    <a:pt x="12832" y="8380"/>
                  </a:lnTo>
                  <a:lnTo>
                    <a:pt x="12589" y="8554"/>
                  </a:lnTo>
                  <a:lnTo>
                    <a:pt x="12334" y="8722"/>
                  </a:lnTo>
                  <a:lnTo>
                    <a:pt x="12067" y="8880"/>
                  </a:lnTo>
                  <a:lnTo>
                    <a:pt x="11790" y="9030"/>
                  </a:lnTo>
                  <a:lnTo>
                    <a:pt x="11502" y="9171"/>
                  </a:lnTo>
                  <a:lnTo>
                    <a:pt x="11205" y="9303"/>
                  </a:lnTo>
                  <a:lnTo>
                    <a:pt x="10897" y="9425"/>
                  </a:lnTo>
                  <a:lnTo>
                    <a:pt x="10581" y="9536"/>
                  </a:lnTo>
                  <a:lnTo>
                    <a:pt x="10256" y="9637"/>
                  </a:lnTo>
                  <a:lnTo>
                    <a:pt x="9924" y="9728"/>
                  </a:lnTo>
                  <a:lnTo>
                    <a:pt x="9582" y="9808"/>
                  </a:lnTo>
                  <a:lnTo>
                    <a:pt x="9234" y="9875"/>
                  </a:lnTo>
                  <a:lnTo>
                    <a:pt x="8880" y="9932"/>
                  </a:lnTo>
                  <a:lnTo>
                    <a:pt x="8519" y="9976"/>
                  </a:lnTo>
                  <a:lnTo>
                    <a:pt x="8152" y="10008"/>
                  </a:lnTo>
                  <a:lnTo>
                    <a:pt x="7780" y="10028"/>
                  </a:lnTo>
                  <a:lnTo>
                    <a:pt x="7403" y="10034"/>
                  </a:lnTo>
                  <a:lnTo>
                    <a:pt x="7026" y="10028"/>
                  </a:lnTo>
                  <a:lnTo>
                    <a:pt x="6654" y="10008"/>
                  </a:lnTo>
                  <a:lnTo>
                    <a:pt x="6288" y="9976"/>
                  </a:lnTo>
                  <a:lnTo>
                    <a:pt x="5926" y="9932"/>
                  </a:lnTo>
                  <a:lnTo>
                    <a:pt x="5571" y="9875"/>
                  </a:lnTo>
                  <a:lnTo>
                    <a:pt x="5224" y="9808"/>
                  </a:lnTo>
                  <a:lnTo>
                    <a:pt x="4883" y="9728"/>
                  </a:lnTo>
                  <a:lnTo>
                    <a:pt x="4550" y="9637"/>
                  </a:lnTo>
                  <a:lnTo>
                    <a:pt x="4225" y="9536"/>
                  </a:lnTo>
                  <a:lnTo>
                    <a:pt x="3909" y="9425"/>
                  </a:lnTo>
                  <a:lnTo>
                    <a:pt x="3602" y="9303"/>
                  </a:lnTo>
                  <a:lnTo>
                    <a:pt x="3304" y="9171"/>
                  </a:lnTo>
                  <a:lnTo>
                    <a:pt x="3016" y="9030"/>
                  </a:lnTo>
                  <a:lnTo>
                    <a:pt x="2739" y="8880"/>
                  </a:lnTo>
                  <a:lnTo>
                    <a:pt x="2473" y="8722"/>
                  </a:lnTo>
                  <a:lnTo>
                    <a:pt x="2218" y="8554"/>
                  </a:lnTo>
                  <a:lnTo>
                    <a:pt x="1975" y="8380"/>
                  </a:lnTo>
                  <a:lnTo>
                    <a:pt x="1744" y="8196"/>
                  </a:lnTo>
                  <a:lnTo>
                    <a:pt x="1526" y="8006"/>
                  </a:lnTo>
                  <a:lnTo>
                    <a:pt x="1321" y="7807"/>
                  </a:lnTo>
                  <a:lnTo>
                    <a:pt x="1130" y="7603"/>
                  </a:lnTo>
                  <a:lnTo>
                    <a:pt x="953" y="7391"/>
                  </a:lnTo>
                  <a:lnTo>
                    <a:pt x="791" y="7174"/>
                  </a:lnTo>
                  <a:lnTo>
                    <a:pt x="644" y="6951"/>
                  </a:lnTo>
                  <a:lnTo>
                    <a:pt x="512" y="6722"/>
                  </a:lnTo>
                  <a:lnTo>
                    <a:pt x="396" y="6487"/>
                  </a:lnTo>
                  <a:lnTo>
                    <a:pt x="298" y="6248"/>
                  </a:lnTo>
                  <a:lnTo>
                    <a:pt x="215" y="6004"/>
                  </a:lnTo>
                  <a:lnTo>
                    <a:pt x="151" y="5756"/>
                  </a:lnTo>
                  <a:lnTo>
                    <a:pt x="105" y="5504"/>
                  </a:lnTo>
                  <a:lnTo>
                    <a:pt x="76" y="5248"/>
                  </a:lnTo>
                  <a:lnTo>
                    <a:pt x="66" y="498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4" name="Freeform 156"/>
            <p:cNvSpPr>
              <a:spLocks/>
            </p:cNvSpPr>
            <p:nvPr/>
          </p:nvSpPr>
          <p:spPr bwMode="auto">
            <a:xfrm>
              <a:off x="4366" y="3249"/>
              <a:ext cx="776" cy="524"/>
            </a:xfrm>
            <a:custGeom>
              <a:avLst/>
              <a:gdLst>
                <a:gd name="T0" fmla="*/ 13932 w 13968"/>
                <a:gd name="T1" fmla="*/ 5113 h 9434"/>
                <a:gd name="T2" fmla="*/ 13749 w 13968"/>
                <a:gd name="T3" fmla="*/ 5824 h 9434"/>
                <a:gd name="T4" fmla="*/ 13419 w 13968"/>
                <a:gd name="T5" fmla="*/ 6495 h 9434"/>
                <a:gd name="T6" fmla="*/ 12957 w 13968"/>
                <a:gd name="T7" fmla="*/ 7116 h 9434"/>
                <a:gd name="T8" fmla="*/ 12373 w 13968"/>
                <a:gd name="T9" fmla="*/ 7682 h 9434"/>
                <a:gd name="T10" fmla="*/ 11680 w 13968"/>
                <a:gd name="T11" fmla="*/ 8183 h 9434"/>
                <a:gd name="T12" fmla="*/ 10889 w 13968"/>
                <a:gd name="T13" fmla="*/ 8612 h 9434"/>
                <a:gd name="T14" fmla="*/ 10012 w 13968"/>
                <a:gd name="T15" fmla="*/ 8959 h 9434"/>
                <a:gd name="T16" fmla="*/ 9061 w 13968"/>
                <a:gd name="T17" fmla="*/ 9218 h 9434"/>
                <a:gd name="T18" fmla="*/ 8048 w 13968"/>
                <a:gd name="T19" fmla="*/ 9378 h 9434"/>
                <a:gd name="T20" fmla="*/ 6984 w 13968"/>
                <a:gd name="T21" fmla="*/ 9434 h 9434"/>
                <a:gd name="T22" fmla="*/ 5920 w 13968"/>
                <a:gd name="T23" fmla="*/ 9378 h 9434"/>
                <a:gd name="T24" fmla="*/ 4907 w 13968"/>
                <a:gd name="T25" fmla="*/ 9218 h 9434"/>
                <a:gd name="T26" fmla="*/ 3955 w 13968"/>
                <a:gd name="T27" fmla="*/ 8959 h 9434"/>
                <a:gd name="T28" fmla="*/ 3079 w 13968"/>
                <a:gd name="T29" fmla="*/ 8612 h 9434"/>
                <a:gd name="T30" fmla="*/ 2288 w 13968"/>
                <a:gd name="T31" fmla="*/ 8183 h 9434"/>
                <a:gd name="T32" fmla="*/ 1595 w 13968"/>
                <a:gd name="T33" fmla="*/ 7682 h 9434"/>
                <a:gd name="T34" fmla="*/ 1011 w 13968"/>
                <a:gd name="T35" fmla="*/ 7116 h 9434"/>
                <a:gd name="T36" fmla="*/ 548 w 13968"/>
                <a:gd name="T37" fmla="*/ 6495 h 9434"/>
                <a:gd name="T38" fmla="*/ 219 w 13968"/>
                <a:gd name="T39" fmla="*/ 5824 h 9434"/>
                <a:gd name="T40" fmla="*/ 36 w 13968"/>
                <a:gd name="T41" fmla="*/ 5113 h 9434"/>
                <a:gd name="T42" fmla="*/ 9 w 13968"/>
                <a:gd name="T43" fmla="*/ 4374 h 9434"/>
                <a:gd name="T44" fmla="*/ 142 w 13968"/>
                <a:gd name="T45" fmla="*/ 3659 h 9434"/>
                <a:gd name="T46" fmla="*/ 427 w 13968"/>
                <a:gd name="T47" fmla="*/ 2990 h 9434"/>
                <a:gd name="T48" fmla="*/ 850 w 13968"/>
                <a:gd name="T49" fmla="*/ 2371 h 9434"/>
                <a:gd name="T50" fmla="*/ 1400 w 13968"/>
                <a:gd name="T51" fmla="*/ 1811 h 9434"/>
                <a:gd name="T52" fmla="*/ 2063 w 13968"/>
                <a:gd name="T53" fmla="*/ 1314 h 9434"/>
                <a:gd name="T54" fmla="*/ 2828 w 13968"/>
                <a:gd name="T55" fmla="*/ 887 h 9434"/>
                <a:gd name="T56" fmla="*/ 3682 w 13968"/>
                <a:gd name="T57" fmla="*/ 537 h 9434"/>
                <a:gd name="T58" fmla="*/ 4614 w 13968"/>
                <a:gd name="T59" fmla="*/ 269 h 9434"/>
                <a:gd name="T60" fmla="*/ 5610 w 13968"/>
                <a:gd name="T61" fmla="*/ 90 h 9434"/>
                <a:gd name="T62" fmla="*/ 6660 w 13968"/>
                <a:gd name="T63" fmla="*/ 7 h 9434"/>
                <a:gd name="T64" fmla="*/ 7733 w 13968"/>
                <a:gd name="T65" fmla="*/ 23 h 9434"/>
                <a:gd name="T66" fmla="*/ 8763 w 13968"/>
                <a:gd name="T67" fmla="*/ 140 h 9434"/>
                <a:gd name="T68" fmla="*/ 9733 w 13968"/>
                <a:gd name="T69" fmla="*/ 349 h 9434"/>
                <a:gd name="T70" fmla="*/ 10631 w 13968"/>
                <a:gd name="T71" fmla="*/ 645 h 9434"/>
                <a:gd name="T72" fmla="*/ 11448 w 13968"/>
                <a:gd name="T73" fmla="*/ 1022 h 9434"/>
                <a:gd name="T74" fmla="*/ 12170 w 13968"/>
                <a:gd name="T75" fmla="*/ 1472 h 9434"/>
                <a:gd name="T76" fmla="*/ 12787 w 13968"/>
                <a:gd name="T77" fmla="*/ 1991 h 9434"/>
                <a:gd name="T78" fmla="*/ 13287 w 13968"/>
                <a:gd name="T79" fmla="*/ 2572 h 9434"/>
                <a:gd name="T80" fmla="*/ 13658 w 13968"/>
                <a:gd name="T81" fmla="*/ 3207 h 9434"/>
                <a:gd name="T82" fmla="*/ 13888 w 13968"/>
                <a:gd name="T83" fmla="*/ 3893 h 9434"/>
                <a:gd name="T84" fmla="*/ 13968 w 13968"/>
                <a:gd name="T85" fmla="*/ 4621 h 9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968" h="9434">
                  <a:moveTo>
                    <a:pt x="13968" y="4621"/>
                  </a:moveTo>
                  <a:lnTo>
                    <a:pt x="13960" y="4869"/>
                  </a:lnTo>
                  <a:lnTo>
                    <a:pt x="13932" y="5113"/>
                  </a:lnTo>
                  <a:lnTo>
                    <a:pt x="13888" y="5354"/>
                  </a:lnTo>
                  <a:lnTo>
                    <a:pt x="13826" y="5591"/>
                  </a:lnTo>
                  <a:lnTo>
                    <a:pt x="13749" y="5824"/>
                  </a:lnTo>
                  <a:lnTo>
                    <a:pt x="13654" y="6053"/>
                  </a:lnTo>
                  <a:lnTo>
                    <a:pt x="13545" y="6276"/>
                  </a:lnTo>
                  <a:lnTo>
                    <a:pt x="13419" y="6495"/>
                  </a:lnTo>
                  <a:lnTo>
                    <a:pt x="13280" y="6708"/>
                  </a:lnTo>
                  <a:lnTo>
                    <a:pt x="13126" y="6915"/>
                  </a:lnTo>
                  <a:lnTo>
                    <a:pt x="12957" y="7116"/>
                  </a:lnTo>
                  <a:lnTo>
                    <a:pt x="12776" y="7312"/>
                  </a:lnTo>
                  <a:lnTo>
                    <a:pt x="12581" y="7500"/>
                  </a:lnTo>
                  <a:lnTo>
                    <a:pt x="12373" y="7682"/>
                  </a:lnTo>
                  <a:lnTo>
                    <a:pt x="12154" y="7857"/>
                  </a:lnTo>
                  <a:lnTo>
                    <a:pt x="11923" y="8024"/>
                  </a:lnTo>
                  <a:lnTo>
                    <a:pt x="11680" y="8183"/>
                  </a:lnTo>
                  <a:lnTo>
                    <a:pt x="11427" y="8335"/>
                  </a:lnTo>
                  <a:lnTo>
                    <a:pt x="11163" y="8478"/>
                  </a:lnTo>
                  <a:lnTo>
                    <a:pt x="10889" y="8612"/>
                  </a:lnTo>
                  <a:lnTo>
                    <a:pt x="10605" y="8737"/>
                  </a:lnTo>
                  <a:lnTo>
                    <a:pt x="10313" y="8853"/>
                  </a:lnTo>
                  <a:lnTo>
                    <a:pt x="10012" y="8959"/>
                  </a:lnTo>
                  <a:lnTo>
                    <a:pt x="9703" y="9056"/>
                  </a:lnTo>
                  <a:lnTo>
                    <a:pt x="9385" y="9143"/>
                  </a:lnTo>
                  <a:lnTo>
                    <a:pt x="9061" y="9218"/>
                  </a:lnTo>
                  <a:lnTo>
                    <a:pt x="8730" y="9282"/>
                  </a:lnTo>
                  <a:lnTo>
                    <a:pt x="8391" y="9336"/>
                  </a:lnTo>
                  <a:lnTo>
                    <a:pt x="8048" y="9378"/>
                  </a:lnTo>
                  <a:lnTo>
                    <a:pt x="7698" y="9410"/>
                  </a:lnTo>
                  <a:lnTo>
                    <a:pt x="7343" y="9428"/>
                  </a:lnTo>
                  <a:lnTo>
                    <a:pt x="6984" y="9434"/>
                  </a:lnTo>
                  <a:lnTo>
                    <a:pt x="6625" y="9428"/>
                  </a:lnTo>
                  <a:lnTo>
                    <a:pt x="6270" y="9410"/>
                  </a:lnTo>
                  <a:lnTo>
                    <a:pt x="5920" y="9378"/>
                  </a:lnTo>
                  <a:lnTo>
                    <a:pt x="5576" y="9336"/>
                  </a:lnTo>
                  <a:lnTo>
                    <a:pt x="5239" y="9282"/>
                  </a:lnTo>
                  <a:lnTo>
                    <a:pt x="4907" y="9218"/>
                  </a:lnTo>
                  <a:lnTo>
                    <a:pt x="4583" y="9143"/>
                  </a:lnTo>
                  <a:lnTo>
                    <a:pt x="4265" y="9056"/>
                  </a:lnTo>
                  <a:lnTo>
                    <a:pt x="3955" y="8959"/>
                  </a:lnTo>
                  <a:lnTo>
                    <a:pt x="3654" y="8853"/>
                  </a:lnTo>
                  <a:lnTo>
                    <a:pt x="3362" y="8737"/>
                  </a:lnTo>
                  <a:lnTo>
                    <a:pt x="3079" y="8612"/>
                  </a:lnTo>
                  <a:lnTo>
                    <a:pt x="2804" y="8478"/>
                  </a:lnTo>
                  <a:lnTo>
                    <a:pt x="2542" y="8335"/>
                  </a:lnTo>
                  <a:lnTo>
                    <a:pt x="2288" y="8183"/>
                  </a:lnTo>
                  <a:lnTo>
                    <a:pt x="2045" y="8024"/>
                  </a:lnTo>
                  <a:lnTo>
                    <a:pt x="1814" y="7857"/>
                  </a:lnTo>
                  <a:lnTo>
                    <a:pt x="1595" y="7682"/>
                  </a:lnTo>
                  <a:lnTo>
                    <a:pt x="1387" y="7500"/>
                  </a:lnTo>
                  <a:lnTo>
                    <a:pt x="1192" y="7312"/>
                  </a:lnTo>
                  <a:lnTo>
                    <a:pt x="1011" y="7116"/>
                  </a:lnTo>
                  <a:lnTo>
                    <a:pt x="842" y="6915"/>
                  </a:lnTo>
                  <a:lnTo>
                    <a:pt x="688" y="6708"/>
                  </a:lnTo>
                  <a:lnTo>
                    <a:pt x="548" y="6495"/>
                  </a:lnTo>
                  <a:lnTo>
                    <a:pt x="423" y="6276"/>
                  </a:lnTo>
                  <a:lnTo>
                    <a:pt x="313" y="6053"/>
                  </a:lnTo>
                  <a:lnTo>
                    <a:pt x="219" y="5824"/>
                  </a:lnTo>
                  <a:lnTo>
                    <a:pt x="141" y="5591"/>
                  </a:lnTo>
                  <a:lnTo>
                    <a:pt x="80" y="5354"/>
                  </a:lnTo>
                  <a:lnTo>
                    <a:pt x="36" y="5113"/>
                  </a:lnTo>
                  <a:lnTo>
                    <a:pt x="9" y="4869"/>
                  </a:lnTo>
                  <a:lnTo>
                    <a:pt x="0" y="4621"/>
                  </a:lnTo>
                  <a:lnTo>
                    <a:pt x="9" y="4374"/>
                  </a:lnTo>
                  <a:lnTo>
                    <a:pt x="36" y="4131"/>
                  </a:lnTo>
                  <a:lnTo>
                    <a:pt x="80" y="3893"/>
                  </a:lnTo>
                  <a:lnTo>
                    <a:pt x="142" y="3659"/>
                  </a:lnTo>
                  <a:lnTo>
                    <a:pt x="221" y="3431"/>
                  </a:lnTo>
                  <a:lnTo>
                    <a:pt x="316" y="3207"/>
                  </a:lnTo>
                  <a:lnTo>
                    <a:pt x="427" y="2990"/>
                  </a:lnTo>
                  <a:lnTo>
                    <a:pt x="554" y="2778"/>
                  </a:lnTo>
                  <a:lnTo>
                    <a:pt x="695" y="2572"/>
                  </a:lnTo>
                  <a:lnTo>
                    <a:pt x="850" y="2371"/>
                  </a:lnTo>
                  <a:lnTo>
                    <a:pt x="1020" y="2178"/>
                  </a:lnTo>
                  <a:lnTo>
                    <a:pt x="1203" y="1991"/>
                  </a:lnTo>
                  <a:lnTo>
                    <a:pt x="1400" y="1811"/>
                  </a:lnTo>
                  <a:lnTo>
                    <a:pt x="1609" y="1637"/>
                  </a:lnTo>
                  <a:lnTo>
                    <a:pt x="1831" y="1472"/>
                  </a:lnTo>
                  <a:lnTo>
                    <a:pt x="2063" y="1314"/>
                  </a:lnTo>
                  <a:lnTo>
                    <a:pt x="2308" y="1163"/>
                  </a:lnTo>
                  <a:lnTo>
                    <a:pt x="2562" y="1022"/>
                  </a:lnTo>
                  <a:lnTo>
                    <a:pt x="2828" y="887"/>
                  </a:lnTo>
                  <a:lnTo>
                    <a:pt x="3104" y="762"/>
                  </a:lnTo>
                  <a:lnTo>
                    <a:pt x="3388" y="645"/>
                  </a:lnTo>
                  <a:lnTo>
                    <a:pt x="3682" y="537"/>
                  </a:lnTo>
                  <a:lnTo>
                    <a:pt x="3984" y="438"/>
                  </a:lnTo>
                  <a:lnTo>
                    <a:pt x="4296" y="349"/>
                  </a:lnTo>
                  <a:lnTo>
                    <a:pt x="4614" y="269"/>
                  </a:lnTo>
                  <a:lnTo>
                    <a:pt x="4940" y="199"/>
                  </a:lnTo>
                  <a:lnTo>
                    <a:pt x="5272" y="140"/>
                  </a:lnTo>
                  <a:lnTo>
                    <a:pt x="5610" y="90"/>
                  </a:lnTo>
                  <a:lnTo>
                    <a:pt x="5955" y="51"/>
                  </a:lnTo>
                  <a:lnTo>
                    <a:pt x="6305" y="23"/>
                  </a:lnTo>
                  <a:lnTo>
                    <a:pt x="6660" y="7"/>
                  </a:lnTo>
                  <a:lnTo>
                    <a:pt x="7020" y="0"/>
                  </a:lnTo>
                  <a:lnTo>
                    <a:pt x="7379" y="7"/>
                  </a:lnTo>
                  <a:lnTo>
                    <a:pt x="7733" y="23"/>
                  </a:lnTo>
                  <a:lnTo>
                    <a:pt x="8083" y="51"/>
                  </a:lnTo>
                  <a:lnTo>
                    <a:pt x="8426" y="90"/>
                  </a:lnTo>
                  <a:lnTo>
                    <a:pt x="8763" y="140"/>
                  </a:lnTo>
                  <a:lnTo>
                    <a:pt x="9093" y="199"/>
                  </a:lnTo>
                  <a:lnTo>
                    <a:pt x="9417" y="269"/>
                  </a:lnTo>
                  <a:lnTo>
                    <a:pt x="9733" y="349"/>
                  </a:lnTo>
                  <a:lnTo>
                    <a:pt x="10041" y="438"/>
                  </a:lnTo>
                  <a:lnTo>
                    <a:pt x="10340" y="537"/>
                  </a:lnTo>
                  <a:lnTo>
                    <a:pt x="10631" y="645"/>
                  </a:lnTo>
                  <a:lnTo>
                    <a:pt x="10914" y="762"/>
                  </a:lnTo>
                  <a:lnTo>
                    <a:pt x="11186" y="887"/>
                  </a:lnTo>
                  <a:lnTo>
                    <a:pt x="11448" y="1022"/>
                  </a:lnTo>
                  <a:lnTo>
                    <a:pt x="11699" y="1163"/>
                  </a:lnTo>
                  <a:lnTo>
                    <a:pt x="11940" y="1314"/>
                  </a:lnTo>
                  <a:lnTo>
                    <a:pt x="12170" y="1472"/>
                  </a:lnTo>
                  <a:lnTo>
                    <a:pt x="12388" y="1637"/>
                  </a:lnTo>
                  <a:lnTo>
                    <a:pt x="12594" y="1811"/>
                  </a:lnTo>
                  <a:lnTo>
                    <a:pt x="12787" y="1991"/>
                  </a:lnTo>
                  <a:lnTo>
                    <a:pt x="12967" y="2178"/>
                  </a:lnTo>
                  <a:lnTo>
                    <a:pt x="13134" y="2371"/>
                  </a:lnTo>
                  <a:lnTo>
                    <a:pt x="13287" y="2572"/>
                  </a:lnTo>
                  <a:lnTo>
                    <a:pt x="13425" y="2778"/>
                  </a:lnTo>
                  <a:lnTo>
                    <a:pt x="13549" y="2990"/>
                  </a:lnTo>
                  <a:lnTo>
                    <a:pt x="13658" y="3207"/>
                  </a:lnTo>
                  <a:lnTo>
                    <a:pt x="13751" y="3431"/>
                  </a:lnTo>
                  <a:lnTo>
                    <a:pt x="13828" y="3659"/>
                  </a:lnTo>
                  <a:lnTo>
                    <a:pt x="13888" y="3893"/>
                  </a:lnTo>
                  <a:lnTo>
                    <a:pt x="13933" y="4131"/>
                  </a:lnTo>
                  <a:lnTo>
                    <a:pt x="13960" y="4374"/>
                  </a:lnTo>
                  <a:lnTo>
                    <a:pt x="13968" y="4621"/>
                  </a:lnTo>
                  <a:close/>
                </a:path>
              </a:pathLst>
            </a:custGeom>
            <a:solidFill>
              <a:srgbClr val="3A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5" name="Freeform 157"/>
            <p:cNvSpPr>
              <a:spLocks/>
            </p:cNvSpPr>
            <p:nvPr/>
          </p:nvSpPr>
          <p:spPr bwMode="auto">
            <a:xfrm>
              <a:off x="4366" y="3247"/>
              <a:ext cx="776" cy="524"/>
            </a:xfrm>
            <a:custGeom>
              <a:avLst/>
              <a:gdLst>
                <a:gd name="T0" fmla="*/ 13932 w 13968"/>
                <a:gd name="T1" fmla="*/ 5113 h 9434"/>
                <a:gd name="T2" fmla="*/ 13749 w 13968"/>
                <a:gd name="T3" fmla="*/ 5824 h 9434"/>
                <a:gd name="T4" fmla="*/ 13419 w 13968"/>
                <a:gd name="T5" fmla="*/ 6495 h 9434"/>
                <a:gd name="T6" fmla="*/ 12957 w 13968"/>
                <a:gd name="T7" fmla="*/ 7117 h 9434"/>
                <a:gd name="T8" fmla="*/ 12373 w 13968"/>
                <a:gd name="T9" fmla="*/ 7682 h 9434"/>
                <a:gd name="T10" fmla="*/ 11680 w 13968"/>
                <a:gd name="T11" fmla="*/ 8184 h 9434"/>
                <a:gd name="T12" fmla="*/ 10889 w 13968"/>
                <a:gd name="T13" fmla="*/ 8613 h 9434"/>
                <a:gd name="T14" fmla="*/ 10012 w 13968"/>
                <a:gd name="T15" fmla="*/ 8959 h 9434"/>
                <a:gd name="T16" fmla="*/ 9061 w 13968"/>
                <a:gd name="T17" fmla="*/ 9218 h 9434"/>
                <a:gd name="T18" fmla="*/ 8048 w 13968"/>
                <a:gd name="T19" fmla="*/ 9378 h 9434"/>
                <a:gd name="T20" fmla="*/ 6984 w 13968"/>
                <a:gd name="T21" fmla="*/ 9434 h 9434"/>
                <a:gd name="T22" fmla="*/ 5920 w 13968"/>
                <a:gd name="T23" fmla="*/ 9378 h 9434"/>
                <a:gd name="T24" fmla="*/ 4907 w 13968"/>
                <a:gd name="T25" fmla="*/ 9218 h 9434"/>
                <a:gd name="T26" fmla="*/ 3955 w 13968"/>
                <a:gd name="T27" fmla="*/ 8959 h 9434"/>
                <a:gd name="T28" fmla="*/ 3079 w 13968"/>
                <a:gd name="T29" fmla="*/ 8613 h 9434"/>
                <a:gd name="T30" fmla="*/ 2288 w 13968"/>
                <a:gd name="T31" fmla="*/ 8184 h 9434"/>
                <a:gd name="T32" fmla="*/ 1595 w 13968"/>
                <a:gd name="T33" fmla="*/ 7682 h 9434"/>
                <a:gd name="T34" fmla="*/ 1011 w 13968"/>
                <a:gd name="T35" fmla="*/ 7117 h 9434"/>
                <a:gd name="T36" fmla="*/ 548 w 13968"/>
                <a:gd name="T37" fmla="*/ 6495 h 9434"/>
                <a:gd name="T38" fmla="*/ 219 w 13968"/>
                <a:gd name="T39" fmla="*/ 5824 h 9434"/>
                <a:gd name="T40" fmla="*/ 36 w 13968"/>
                <a:gd name="T41" fmla="*/ 5113 h 9434"/>
                <a:gd name="T42" fmla="*/ 9 w 13968"/>
                <a:gd name="T43" fmla="*/ 4374 h 9434"/>
                <a:gd name="T44" fmla="*/ 142 w 13968"/>
                <a:gd name="T45" fmla="*/ 3659 h 9434"/>
                <a:gd name="T46" fmla="*/ 427 w 13968"/>
                <a:gd name="T47" fmla="*/ 2990 h 9434"/>
                <a:gd name="T48" fmla="*/ 850 w 13968"/>
                <a:gd name="T49" fmla="*/ 2372 h 9434"/>
                <a:gd name="T50" fmla="*/ 1400 w 13968"/>
                <a:gd name="T51" fmla="*/ 1811 h 9434"/>
                <a:gd name="T52" fmla="*/ 2063 w 13968"/>
                <a:gd name="T53" fmla="*/ 1314 h 9434"/>
                <a:gd name="T54" fmla="*/ 2828 w 13968"/>
                <a:gd name="T55" fmla="*/ 887 h 9434"/>
                <a:gd name="T56" fmla="*/ 3682 w 13968"/>
                <a:gd name="T57" fmla="*/ 537 h 9434"/>
                <a:gd name="T58" fmla="*/ 4614 w 13968"/>
                <a:gd name="T59" fmla="*/ 269 h 9434"/>
                <a:gd name="T60" fmla="*/ 5610 w 13968"/>
                <a:gd name="T61" fmla="*/ 90 h 9434"/>
                <a:gd name="T62" fmla="*/ 6660 w 13968"/>
                <a:gd name="T63" fmla="*/ 7 h 9434"/>
                <a:gd name="T64" fmla="*/ 7733 w 13968"/>
                <a:gd name="T65" fmla="*/ 23 h 9434"/>
                <a:gd name="T66" fmla="*/ 8763 w 13968"/>
                <a:gd name="T67" fmla="*/ 140 h 9434"/>
                <a:gd name="T68" fmla="*/ 9733 w 13968"/>
                <a:gd name="T69" fmla="*/ 349 h 9434"/>
                <a:gd name="T70" fmla="*/ 10631 w 13968"/>
                <a:gd name="T71" fmla="*/ 645 h 9434"/>
                <a:gd name="T72" fmla="*/ 11448 w 13968"/>
                <a:gd name="T73" fmla="*/ 1022 h 9434"/>
                <a:gd name="T74" fmla="*/ 12170 w 13968"/>
                <a:gd name="T75" fmla="*/ 1472 h 9434"/>
                <a:gd name="T76" fmla="*/ 12787 w 13968"/>
                <a:gd name="T77" fmla="*/ 1991 h 9434"/>
                <a:gd name="T78" fmla="*/ 13287 w 13968"/>
                <a:gd name="T79" fmla="*/ 2572 h 9434"/>
                <a:gd name="T80" fmla="*/ 13658 w 13968"/>
                <a:gd name="T81" fmla="*/ 3208 h 9434"/>
                <a:gd name="T82" fmla="*/ 13888 w 13968"/>
                <a:gd name="T83" fmla="*/ 3893 h 9434"/>
                <a:gd name="T84" fmla="*/ 13968 w 13968"/>
                <a:gd name="T85" fmla="*/ 4621 h 9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968" h="9434">
                  <a:moveTo>
                    <a:pt x="13968" y="4621"/>
                  </a:moveTo>
                  <a:lnTo>
                    <a:pt x="13960" y="4869"/>
                  </a:lnTo>
                  <a:lnTo>
                    <a:pt x="13932" y="5113"/>
                  </a:lnTo>
                  <a:lnTo>
                    <a:pt x="13888" y="5354"/>
                  </a:lnTo>
                  <a:lnTo>
                    <a:pt x="13826" y="5591"/>
                  </a:lnTo>
                  <a:lnTo>
                    <a:pt x="13749" y="5824"/>
                  </a:lnTo>
                  <a:lnTo>
                    <a:pt x="13654" y="6053"/>
                  </a:lnTo>
                  <a:lnTo>
                    <a:pt x="13545" y="6276"/>
                  </a:lnTo>
                  <a:lnTo>
                    <a:pt x="13419" y="6495"/>
                  </a:lnTo>
                  <a:lnTo>
                    <a:pt x="13280" y="6708"/>
                  </a:lnTo>
                  <a:lnTo>
                    <a:pt x="13126" y="6916"/>
                  </a:lnTo>
                  <a:lnTo>
                    <a:pt x="12957" y="7117"/>
                  </a:lnTo>
                  <a:lnTo>
                    <a:pt x="12776" y="7312"/>
                  </a:lnTo>
                  <a:lnTo>
                    <a:pt x="12581" y="7501"/>
                  </a:lnTo>
                  <a:lnTo>
                    <a:pt x="12373" y="7682"/>
                  </a:lnTo>
                  <a:lnTo>
                    <a:pt x="12154" y="7857"/>
                  </a:lnTo>
                  <a:lnTo>
                    <a:pt x="11923" y="8025"/>
                  </a:lnTo>
                  <a:lnTo>
                    <a:pt x="11680" y="8184"/>
                  </a:lnTo>
                  <a:lnTo>
                    <a:pt x="11427" y="8335"/>
                  </a:lnTo>
                  <a:lnTo>
                    <a:pt x="11163" y="8478"/>
                  </a:lnTo>
                  <a:lnTo>
                    <a:pt x="10889" y="8613"/>
                  </a:lnTo>
                  <a:lnTo>
                    <a:pt x="10605" y="8738"/>
                  </a:lnTo>
                  <a:lnTo>
                    <a:pt x="10313" y="8854"/>
                  </a:lnTo>
                  <a:lnTo>
                    <a:pt x="10012" y="8959"/>
                  </a:lnTo>
                  <a:lnTo>
                    <a:pt x="9703" y="9056"/>
                  </a:lnTo>
                  <a:lnTo>
                    <a:pt x="9385" y="9142"/>
                  </a:lnTo>
                  <a:lnTo>
                    <a:pt x="9061" y="9218"/>
                  </a:lnTo>
                  <a:lnTo>
                    <a:pt x="8730" y="9283"/>
                  </a:lnTo>
                  <a:lnTo>
                    <a:pt x="8391" y="9336"/>
                  </a:lnTo>
                  <a:lnTo>
                    <a:pt x="8048" y="9378"/>
                  </a:lnTo>
                  <a:lnTo>
                    <a:pt x="7698" y="9409"/>
                  </a:lnTo>
                  <a:lnTo>
                    <a:pt x="7343" y="9428"/>
                  </a:lnTo>
                  <a:lnTo>
                    <a:pt x="6984" y="9434"/>
                  </a:lnTo>
                  <a:lnTo>
                    <a:pt x="6625" y="9428"/>
                  </a:lnTo>
                  <a:lnTo>
                    <a:pt x="6270" y="9409"/>
                  </a:lnTo>
                  <a:lnTo>
                    <a:pt x="5920" y="9378"/>
                  </a:lnTo>
                  <a:lnTo>
                    <a:pt x="5576" y="9336"/>
                  </a:lnTo>
                  <a:lnTo>
                    <a:pt x="5239" y="9283"/>
                  </a:lnTo>
                  <a:lnTo>
                    <a:pt x="4907" y="9218"/>
                  </a:lnTo>
                  <a:lnTo>
                    <a:pt x="4583" y="9142"/>
                  </a:lnTo>
                  <a:lnTo>
                    <a:pt x="4265" y="9056"/>
                  </a:lnTo>
                  <a:lnTo>
                    <a:pt x="3955" y="8959"/>
                  </a:lnTo>
                  <a:lnTo>
                    <a:pt x="3654" y="8854"/>
                  </a:lnTo>
                  <a:lnTo>
                    <a:pt x="3362" y="8738"/>
                  </a:lnTo>
                  <a:lnTo>
                    <a:pt x="3079" y="8613"/>
                  </a:lnTo>
                  <a:lnTo>
                    <a:pt x="2804" y="8478"/>
                  </a:lnTo>
                  <a:lnTo>
                    <a:pt x="2542" y="8335"/>
                  </a:lnTo>
                  <a:lnTo>
                    <a:pt x="2288" y="8184"/>
                  </a:lnTo>
                  <a:lnTo>
                    <a:pt x="2045" y="8025"/>
                  </a:lnTo>
                  <a:lnTo>
                    <a:pt x="1814" y="7857"/>
                  </a:lnTo>
                  <a:lnTo>
                    <a:pt x="1595" y="7682"/>
                  </a:lnTo>
                  <a:lnTo>
                    <a:pt x="1387" y="7501"/>
                  </a:lnTo>
                  <a:lnTo>
                    <a:pt x="1192" y="7312"/>
                  </a:lnTo>
                  <a:lnTo>
                    <a:pt x="1011" y="7117"/>
                  </a:lnTo>
                  <a:lnTo>
                    <a:pt x="842" y="6916"/>
                  </a:lnTo>
                  <a:lnTo>
                    <a:pt x="688" y="6708"/>
                  </a:lnTo>
                  <a:lnTo>
                    <a:pt x="548" y="6495"/>
                  </a:lnTo>
                  <a:lnTo>
                    <a:pt x="423" y="6276"/>
                  </a:lnTo>
                  <a:lnTo>
                    <a:pt x="313" y="6053"/>
                  </a:lnTo>
                  <a:lnTo>
                    <a:pt x="219" y="5824"/>
                  </a:lnTo>
                  <a:lnTo>
                    <a:pt x="141" y="5591"/>
                  </a:lnTo>
                  <a:lnTo>
                    <a:pt x="80" y="5354"/>
                  </a:lnTo>
                  <a:lnTo>
                    <a:pt x="36" y="5113"/>
                  </a:lnTo>
                  <a:lnTo>
                    <a:pt x="9" y="4869"/>
                  </a:lnTo>
                  <a:lnTo>
                    <a:pt x="0" y="4621"/>
                  </a:lnTo>
                  <a:lnTo>
                    <a:pt x="9" y="4374"/>
                  </a:lnTo>
                  <a:lnTo>
                    <a:pt x="36" y="4131"/>
                  </a:lnTo>
                  <a:lnTo>
                    <a:pt x="80" y="3893"/>
                  </a:lnTo>
                  <a:lnTo>
                    <a:pt x="142" y="3659"/>
                  </a:lnTo>
                  <a:lnTo>
                    <a:pt x="221" y="3431"/>
                  </a:lnTo>
                  <a:lnTo>
                    <a:pt x="316" y="3208"/>
                  </a:lnTo>
                  <a:lnTo>
                    <a:pt x="427" y="2990"/>
                  </a:lnTo>
                  <a:lnTo>
                    <a:pt x="554" y="2778"/>
                  </a:lnTo>
                  <a:lnTo>
                    <a:pt x="695" y="2572"/>
                  </a:lnTo>
                  <a:lnTo>
                    <a:pt x="850" y="2372"/>
                  </a:lnTo>
                  <a:lnTo>
                    <a:pt x="1020" y="2179"/>
                  </a:lnTo>
                  <a:lnTo>
                    <a:pt x="1203" y="1991"/>
                  </a:lnTo>
                  <a:lnTo>
                    <a:pt x="1400" y="1811"/>
                  </a:lnTo>
                  <a:lnTo>
                    <a:pt x="1609" y="1638"/>
                  </a:lnTo>
                  <a:lnTo>
                    <a:pt x="1831" y="1472"/>
                  </a:lnTo>
                  <a:lnTo>
                    <a:pt x="2063" y="1314"/>
                  </a:lnTo>
                  <a:lnTo>
                    <a:pt x="2308" y="1163"/>
                  </a:lnTo>
                  <a:lnTo>
                    <a:pt x="2562" y="1022"/>
                  </a:lnTo>
                  <a:lnTo>
                    <a:pt x="2828" y="887"/>
                  </a:lnTo>
                  <a:lnTo>
                    <a:pt x="3104" y="762"/>
                  </a:lnTo>
                  <a:lnTo>
                    <a:pt x="3388" y="645"/>
                  </a:lnTo>
                  <a:lnTo>
                    <a:pt x="3682" y="537"/>
                  </a:lnTo>
                  <a:lnTo>
                    <a:pt x="3984" y="438"/>
                  </a:lnTo>
                  <a:lnTo>
                    <a:pt x="4296" y="349"/>
                  </a:lnTo>
                  <a:lnTo>
                    <a:pt x="4614" y="269"/>
                  </a:lnTo>
                  <a:lnTo>
                    <a:pt x="4940" y="199"/>
                  </a:lnTo>
                  <a:lnTo>
                    <a:pt x="5272" y="140"/>
                  </a:lnTo>
                  <a:lnTo>
                    <a:pt x="5610" y="90"/>
                  </a:lnTo>
                  <a:lnTo>
                    <a:pt x="5955" y="52"/>
                  </a:lnTo>
                  <a:lnTo>
                    <a:pt x="6305" y="23"/>
                  </a:lnTo>
                  <a:lnTo>
                    <a:pt x="6660" y="7"/>
                  </a:lnTo>
                  <a:lnTo>
                    <a:pt x="7020" y="0"/>
                  </a:lnTo>
                  <a:lnTo>
                    <a:pt x="7379" y="7"/>
                  </a:lnTo>
                  <a:lnTo>
                    <a:pt x="7733" y="23"/>
                  </a:lnTo>
                  <a:lnTo>
                    <a:pt x="8083" y="52"/>
                  </a:lnTo>
                  <a:lnTo>
                    <a:pt x="8426" y="90"/>
                  </a:lnTo>
                  <a:lnTo>
                    <a:pt x="8763" y="140"/>
                  </a:lnTo>
                  <a:lnTo>
                    <a:pt x="9093" y="199"/>
                  </a:lnTo>
                  <a:lnTo>
                    <a:pt x="9417" y="269"/>
                  </a:lnTo>
                  <a:lnTo>
                    <a:pt x="9733" y="349"/>
                  </a:lnTo>
                  <a:lnTo>
                    <a:pt x="10041" y="438"/>
                  </a:lnTo>
                  <a:lnTo>
                    <a:pt x="10340" y="537"/>
                  </a:lnTo>
                  <a:lnTo>
                    <a:pt x="10631" y="645"/>
                  </a:lnTo>
                  <a:lnTo>
                    <a:pt x="10914" y="762"/>
                  </a:lnTo>
                  <a:lnTo>
                    <a:pt x="11186" y="887"/>
                  </a:lnTo>
                  <a:lnTo>
                    <a:pt x="11448" y="1022"/>
                  </a:lnTo>
                  <a:lnTo>
                    <a:pt x="11699" y="1163"/>
                  </a:lnTo>
                  <a:lnTo>
                    <a:pt x="11940" y="1314"/>
                  </a:lnTo>
                  <a:lnTo>
                    <a:pt x="12170" y="1472"/>
                  </a:lnTo>
                  <a:lnTo>
                    <a:pt x="12388" y="1638"/>
                  </a:lnTo>
                  <a:lnTo>
                    <a:pt x="12594" y="1811"/>
                  </a:lnTo>
                  <a:lnTo>
                    <a:pt x="12787" y="1991"/>
                  </a:lnTo>
                  <a:lnTo>
                    <a:pt x="12967" y="2179"/>
                  </a:lnTo>
                  <a:lnTo>
                    <a:pt x="13134" y="2372"/>
                  </a:lnTo>
                  <a:lnTo>
                    <a:pt x="13287" y="2572"/>
                  </a:lnTo>
                  <a:lnTo>
                    <a:pt x="13425" y="2778"/>
                  </a:lnTo>
                  <a:lnTo>
                    <a:pt x="13549" y="2990"/>
                  </a:lnTo>
                  <a:lnTo>
                    <a:pt x="13658" y="3208"/>
                  </a:lnTo>
                  <a:lnTo>
                    <a:pt x="13751" y="3431"/>
                  </a:lnTo>
                  <a:lnTo>
                    <a:pt x="13828" y="3659"/>
                  </a:lnTo>
                  <a:lnTo>
                    <a:pt x="13888" y="3893"/>
                  </a:lnTo>
                  <a:lnTo>
                    <a:pt x="13933" y="4131"/>
                  </a:lnTo>
                  <a:lnTo>
                    <a:pt x="13960" y="4374"/>
                  </a:lnTo>
                  <a:lnTo>
                    <a:pt x="13968" y="4621"/>
                  </a:lnTo>
                  <a:close/>
                </a:path>
              </a:pathLst>
            </a:custGeom>
            <a:solidFill>
              <a:srgbClr val="3A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6" name="Freeform 158"/>
            <p:cNvSpPr>
              <a:spLocks/>
            </p:cNvSpPr>
            <p:nvPr/>
          </p:nvSpPr>
          <p:spPr bwMode="auto">
            <a:xfrm>
              <a:off x="4366" y="3287"/>
              <a:ext cx="178" cy="328"/>
            </a:xfrm>
            <a:custGeom>
              <a:avLst/>
              <a:gdLst>
                <a:gd name="T0" fmla="*/ 2910 w 3213"/>
                <a:gd name="T1" fmla="*/ 3862 h 5907"/>
                <a:gd name="T2" fmla="*/ 2905 w 3213"/>
                <a:gd name="T3" fmla="*/ 3992 h 5907"/>
                <a:gd name="T4" fmla="*/ 2884 w 3213"/>
                <a:gd name="T5" fmla="*/ 4193 h 5907"/>
                <a:gd name="T6" fmla="*/ 2849 w 3213"/>
                <a:gd name="T7" fmla="*/ 4398 h 5907"/>
                <a:gd name="T8" fmla="*/ 2799 w 3213"/>
                <a:gd name="T9" fmla="*/ 4600 h 5907"/>
                <a:gd name="T10" fmla="*/ 2733 w 3213"/>
                <a:gd name="T11" fmla="*/ 4799 h 5907"/>
                <a:gd name="T12" fmla="*/ 2649 w 3213"/>
                <a:gd name="T13" fmla="*/ 4990 h 5907"/>
                <a:gd name="T14" fmla="*/ 2549 w 3213"/>
                <a:gd name="T15" fmla="*/ 5171 h 5907"/>
                <a:gd name="T16" fmla="*/ 2429 w 3213"/>
                <a:gd name="T17" fmla="*/ 5338 h 5907"/>
                <a:gd name="T18" fmla="*/ 2291 w 3213"/>
                <a:gd name="T19" fmla="*/ 5489 h 5907"/>
                <a:gd name="T20" fmla="*/ 2134 w 3213"/>
                <a:gd name="T21" fmla="*/ 5620 h 5907"/>
                <a:gd name="T22" fmla="*/ 1955 w 3213"/>
                <a:gd name="T23" fmla="*/ 5728 h 5907"/>
                <a:gd name="T24" fmla="*/ 1646 w 3213"/>
                <a:gd name="T25" fmla="*/ 5850 h 5907"/>
                <a:gd name="T26" fmla="*/ 1314 w 3213"/>
                <a:gd name="T27" fmla="*/ 5907 h 5907"/>
                <a:gd name="T28" fmla="*/ 1023 w 3213"/>
                <a:gd name="T29" fmla="*/ 5878 h 5907"/>
                <a:gd name="T30" fmla="*/ 772 w 3213"/>
                <a:gd name="T31" fmla="*/ 5776 h 5907"/>
                <a:gd name="T32" fmla="*/ 558 w 3213"/>
                <a:gd name="T33" fmla="*/ 5609 h 5907"/>
                <a:gd name="T34" fmla="*/ 382 w 3213"/>
                <a:gd name="T35" fmla="*/ 5391 h 5907"/>
                <a:gd name="T36" fmla="*/ 240 w 3213"/>
                <a:gd name="T37" fmla="*/ 5131 h 5907"/>
                <a:gd name="T38" fmla="*/ 132 w 3213"/>
                <a:gd name="T39" fmla="*/ 4841 h 5907"/>
                <a:gd name="T40" fmla="*/ 58 w 3213"/>
                <a:gd name="T41" fmla="*/ 4532 h 5907"/>
                <a:gd name="T42" fmla="*/ 14 w 3213"/>
                <a:gd name="T43" fmla="*/ 4214 h 5907"/>
                <a:gd name="T44" fmla="*/ 0 w 3213"/>
                <a:gd name="T45" fmla="*/ 3899 h 5907"/>
                <a:gd name="T46" fmla="*/ 41 w 3213"/>
                <a:gd name="T47" fmla="*/ 3367 h 5907"/>
                <a:gd name="T48" fmla="*/ 159 w 3213"/>
                <a:gd name="T49" fmla="*/ 2875 h 5907"/>
                <a:gd name="T50" fmla="*/ 346 w 3213"/>
                <a:gd name="T51" fmla="*/ 2421 h 5907"/>
                <a:gd name="T52" fmla="*/ 595 w 3213"/>
                <a:gd name="T53" fmla="*/ 2004 h 5907"/>
                <a:gd name="T54" fmla="*/ 897 w 3213"/>
                <a:gd name="T55" fmla="*/ 1620 h 5907"/>
                <a:gd name="T56" fmla="*/ 1243 w 3213"/>
                <a:gd name="T57" fmla="*/ 1269 h 5907"/>
                <a:gd name="T58" fmla="*/ 1626 w 3213"/>
                <a:gd name="T59" fmla="*/ 948 h 5907"/>
                <a:gd name="T60" fmla="*/ 2038 w 3213"/>
                <a:gd name="T61" fmla="*/ 656 h 5907"/>
                <a:gd name="T62" fmla="*/ 2469 w 3213"/>
                <a:gd name="T63" fmla="*/ 390 h 5907"/>
                <a:gd name="T64" fmla="*/ 2914 w 3213"/>
                <a:gd name="T65" fmla="*/ 149 h 5907"/>
                <a:gd name="T66" fmla="*/ 3179 w 3213"/>
                <a:gd name="T67" fmla="*/ 32 h 5907"/>
                <a:gd name="T68" fmla="*/ 3086 w 3213"/>
                <a:gd name="T69" fmla="*/ 144 h 5907"/>
                <a:gd name="T70" fmla="*/ 3003 w 3213"/>
                <a:gd name="T71" fmla="*/ 278 h 5907"/>
                <a:gd name="T72" fmla="*/ 2932 w 3213"/>
                <a:gd name="T73" fmla="*/ 429 h 5907"/>
                <a:gd name="T74" fmla="*/ 2869 w 3213"/>
                <a:gd name="T75" fmla="*/ 594 h 5907"/>
                <a:gd name="T76" fmla="*/ 2817 w 3213"/>
                <a:gd name="T77" fmla="*/ 765 h 5907"/>
                <a:gd name="T78" fmla="*/ 2773 w 3213"/>
                <a:gd name="T79" fmla="*/ 942 h 5907"/>
                <a:gd name="T80" fmla="*/ 2740 w 3213"/>
                <a:gd name="T81" fmla="*/ 1118 h 5907"/>
                <a:gd name="T82" fmla="*/ 2715 w 3213"/>
                <a:gd name="T83" fmla="*/ 1289 h 5907"/>
                <a:gd name="T84" fmla="*/ 2700 w 3213"/>
                <a:gd name="T85" fmla="*/ 1451 h 5907"/>
                <a:gd name="T86" fmla="*/ 2693 w 3213"/>
                <a:gd name="T87" fmla="*/ 1599 h 5907"/>
                <a:gd name="T88" fmla="*/ 2694 w 3213"/>
                <a:gd name="T89" fmla="*/ 1778 h 5907"/>
                <a:gd name="T90" fmla="*/ 2705 w 3213"/>
                <a:gd name="T91" fmla="*/ 1978 h 5907"/>
                <a:gd name="T92" fmla="*/ 2725 w 3213"/>
                <a:gd name="T93" fmla="*/ 2179 h 5907"/>
                <a:gd name="T94" fmla="*/ 2751 w 3213"/>
                <a:gd name="T95" fmla="*/ 2380 h 5907"/>
                <a:gd name="T96" fmla="*/ 2801 w 3213"/>
                <a:gd name="T97" fmla="*/ 2715 h 5907"/>
                <a:gd name="T98" fmla="*/ 2860 w 3213"/>
                <a:gd name="T99" fmla="*/ 3119 h 5907"/>
                <a:gd name="T100" fmla="*/ 2891 w 3213"/>
                <a:gd name="T101" fmla="*/ 3391 h 5907"/>
                <a:gd name="T102" fmla="*/ 2906 w 3213"/>
                <a:gd name="T103" fmla="*/ 3594 h 5907"/>
                <a:gd name="T104" fmla="*/ 2911 w 3213"/>
                <a:gd name="T105" fmla="*/ 3798 h 5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213" h="5907">
                  <a:moveTo>
                    <a:pt x="2911" y="3798"/>
                  </a:moveTo>
                  <a:lnTo>
                    <a:pt x="2911" y="3830"/>
                  </a:lnTo>
                  <a:lnTo>
                    <a:pt x="2910" y="3862"/>
                  </a:lnTo>
                  <a:lnTo>
                    <a:pt x="2909" y="3893"/>
                  </a:lnTo>
                  <a:lnTo>
                    <a:pt x="2908" y="3925"/>
                  </a:lnTo>
                  <a:lnTo>
                    <a:pt x="2905" y="3992"/>
                  </a:lnTo>
                  <a:lnTo>
                    <a:pt x="2900" y="4059"/>
                  </a:lnTo>
                  <a:lnTo>
                    <a:pt x="2892" y="4126"/>
                  </a:lnTo>
                  <a:lnTo>
                    <a:pt x="2884" y="4193"/>
                  </a:lnTo>
                  <a:lnTo>
                    <a:pt x="2875" y="4262"/>
                  </a:lnTo>
                  <a:lnTo>
                    <a:pt x="2862" y="4330"/>
                  </a:lnTo>
                  <a:lnTo>
                    <a:pt x="2849" y="4398"/>
                  </a:lnTo>
                  <a:lnTo>
                    <a:pt x="2835" y="4466"/>
                  </a:lnTo>
                  <a:lnTo>
                    <a:pt x="2818" y="4533"/>
                  </a:lnTo>
                  <a:lnTo>
                    <a:pt x="2799" y="4600"/>
                  </a:lnTo>
                  <a:lnTo>
                    <a:pt x="2779" y="4667"/>
                  </a:lnTo>
                  <a:lnTo>
                    <a:pt x="2757" y="4734"/>
                  </a:lnTo>
                  <a:lnTo>
                    <a:pt x="2733" y="4799"/>
                  </a:lnTo>
                  <a:lnTo>
                    <a:pt x="2707" y="4864"/>
                  </a:lnTo>
                  <a:lnTo>
                    <a:pt x="2679" y="4927"/>
                  </a:lnTo>
                  <a:lnTo>
                    <a:pt x="2649" y="4990"/>
                  </a:lnTo>
                  <a:lnTo>
                    <a:pt x="2618" y="5051"/>
                  </a:lnTo>
                  <a:lnTo>
                    <a:pt x="2584" y="5112"/>
                  </a:lnTo>
                  <a:lnTo>
                    <a:pt x="2549" y="5171"/>
                  </a:lnTo>
                  <a:lnTo>
                    <a:pt x="2511" y="5228"/>
                  </a:lnTo>
                  <a:lnTo>
                    <a:pt x="2471" y="5284"/>
                  </a:lnTo>
                  <a:lnTo>
                    <a:pt x="2429" y="5338"/>
                  </a:lnTo>
                  <a:lnTo>
                    <a:pt x="2385" y="5391"/>
                  </a:lnTo>
                  <a:lnTo>
                    <a:pt x="2340" y="5440"/>
                  </a:lnTo>
                  <a:lnTo>
                    <a:pt x="2291" y="5489"/>
                  </a:lnTo>
                  <a:lnTo>
                    <a:pt x="2240" y="5535"/>
                  </a:lnTo>
                  <a:lnTo>
                    <a:pt x="2188" y="5579"/>
                  </a:lnTo>
                  <a:lnTo>
                    <a:pt x="2134" y="5620"/>
                  </a:lnTo>
                  <a:lnTo>
                    <a:pt x="2076" y="5659"/>
                  </a:lnTo>
                  <a:lnTo>
                    <a:pt x="2017" y="5695"/>
                  </a:lnTo>
                  <a:lnTo>
                    <a:pt x="1955" y="5728"/>
                  </a:lnTo>
                  <a:lnTo>
                    <a:pt x="1891" y="5759"/>
                  </a:lnTo>
                  <a:lnTo>
                    <a:pt x="1766" y="5810"/>
                  </a:lnTo>
                  <a:lnTo>
                    <a:pt x="1646" y="5850"/>
                  </a:lnTo>
                  <a:lnTo>
                    <a:pt x="1530" y="5879"/>
                  </a:lnTo>
                  <a:lnTo>
                    <a:pt x="1420" y="5898"/>
                  </a:lnTo>
                  <a:lnTo>
                    <a:pt x="1314" y="5907"/>
                  </a:lnTo>
                  <a:lnTo>
                    <a:pt x="1213" y="5906"/>
                  </a:lnTo>
                  <a:lnTo>
                    <a:pt x="1115" y="5897"/>
                  </a:lnTo>
                  <a:lnTo>
                    <a:pt x="1023" y="5878"/>
                  </a:lnTo>
                  <a:lnTo>
                    <a:pt x="934" y="5852"/>
                  </a:lnTo>
                  <a:lnTo>
                    <a:pt x="850" y="5818"/>
                  </a:lnTo>
                  <a:lnTo>
                    <a:pt x="772" y="5776"/>
                  </a:lnTo>
                  <a:lnTo>
                    <a:pt x="696" y="5727"/>
                  </a:lnTo>
                  <a:lnTo>
                    <a:pt x="625" y="5671"/>
                  </a:lnTo>
                  <a:lnTo>
                    <a:pt x="558" y="5609"/>
                  </a:lnTo>
                  <a:lnTo>
                    <a:pt x="495" y="5542"/>
                  </a:lnTo>
                  <a:lnTo>
                    <a:pt x="436" y="5469"/>
                  </a:lnTo>
                  <a:lnTo>
                    <a:pt x="382" y="5391"/>
                  </a:lnTo>
                  <a:lnTo>
                    <a:pt x="331" y="5309"/>
                  </a:lnTo>
                  <a:lnTo>
                    <a:pt x="283" y="5222"/>
                  </a:lnTo>
                  <a:lnTo>
                    <a:pt x="240" y="5131"/>
                  </a:lnTo>
                  <a:lnTo>
                    <a:pt x="200" y="5037"/>
                  </a:lnTo>
                  <a:lnTo>
                    <a:pt x="165" y="4941"/>
                  </a:lnTo>
                  <a:lnTo>
                    <a:pt x="132" y="4841"/>
                  </a:lnTo>
                  <a:lnTo>
                    <a:pt x="104" y="4740"/>
                  </a:lnTo>
                  <a:lnTo>
                    <a:pt x="79" y="4636"/>
                  </a:lnTo>
                  <a:lnTo>
                    <a:pt x="58" y="4532"/>
                  </a:lnTo>
                  <a:lnTo>
                    <a:pt x="40" y="4426"/>
                  </a:lnTo>
                  <a:lnTo>
                    <a:pt x="26" y="4320"/>
                  </a:lnTo>
                  <a:lnTo>
                    <a:pt x="14" y="4214"/>
                  </a:lnTo>
                  <a:lnTo>
                    <a:pt x="6" y="4109"/>
                  </a:lnTo>
                  <a:lnTo>
                    <a:pt x="1" y="4003"/>
                  </a:lnTo>
                  <a:lnTo>
                    <a:pt x="0" y="3899"/>
                  </a:lnTo>
                  <a:lnTo>
                    <a:pt x="4" y="3717"/>
                  </a:lnTo>
                  <a:lnTo>
                    <a:pt x="18" y="3540"/>
                  </a:lnTo>
                  <a:lnTo>
                    <a:pt x="41" y="3367"/>
                  </a:lnTo>
                  <a:lnTo>
                    <a:pt x="72" y="3199"/>
                  </a:lnTo>
                  <a:lnTo>
                    <a:pt x="111" y="3035"/>
                  </a:lnTo>
                  <a:lnTo>
                    <a:pt x="159" y="2875"/>
                  </a:lnTo>
                  <a:lnTo>
                    <a:pt x="215" y="2720"/>
                  </a:lnTo>
                  <a:lnTo>
                    <a:pt x="277" y="2569"/>
                  </a:lnTo>
                  <a:lnTo>
                    <a:pt x="346" y="2421"/>
                  </a:lnTo>
                  <a:lnTo>
                    <a:pt x="423" y="2278"/>
                  </a:lnTo>
                  <a:lnTo>
                    <a:pt x="506" y="2139"/>
                  </a:lnTo>
                  <a:lnTo>
                    <a:pt x="595" y="2004"/>
                  </a:lnTo>
                  <a:lnTo>
                    <a:pt x="690" y="1873"/>
                  </a:lnTo>
                  <a:lnTo>
                    <a:pt x="790" y="1744"/>
                  </a:lnTo>
                  <a:lnTo>
                    <a:pt x="897" y="1620"/>
                  </a:lnTo>
                  <a:lnTo>
                    <a:pt x="1008" y="1500"/>
                  </a:lnTo>
                  <a:lnTo>
                    <a:pt x="1123" y="1382"/>
                  </a:lnTo>
                  <a:lnTo>
                    <a:pt x="1243" y="1269"/>
                  </a:lnTo>
                  <a:lnTo>
                    <a:pt x="1367" y="1159"/>
                  </a:lnTo>
                  <a:lnTo>
                    <a:pt x="1494" y="1052"/>
                  </a:lnTo>
                  <a:lnTo>
                    <a:pt x="1626" y="948"/>
                  </a:lnTo>
                  <a:lnTo>
                    <a:pt x="1760" y="847"/>
                  </a:lnTo>
                  <a:lnTo>
                    <a:pt x="1898" y="750"/>
                  </a:lnTo>
                  <a:lnTo>
                    <a:pt x="2038" y="656"/>
                  </a:lnTo>
                  <a:lnTo>
                    <a:pt x="2179" y="565"/>
                  </a:lnTo>
                  <a:lnTo>
                    <a:pt x="2323" y="476"/>
                  </a:lnTo>
                  <a:lnTo>
                    <a:pt x="2469" y="390"/>
                  </a:lnTo>
                  <a:lnTo>
                    <a:pt x="2617" y="307"/>
                  </a:lnTo>
                  <a:lnTo>
                    <a:pt x="2765" y="226"/>
                  </a:lnTo>
                  <a:lnTo>
                    <a:pt x="2914" y="149"/>
                  </a:lnTo>
                  <a:lnTo>
                    <a:pt x="3063" y="73"/>
                  </a:lnTo>
                  <a:lnTo>
                    <a:pt x="3213" y="0"/>
                  </a:lnTo>
                  <a:lnTo>
                    <a:pt x="3179" y="32"/>
                  </a:lnTo>
                  <a:lnTo>
                    <a:pt x="3147" y="67"/>
                  </a:lnTo>
                  <a:lnTo>
                    <a:pt x="3116" y="104"/>
                  </a:lnTo>
                  <a:lnTo>
                    <a:pt x="3086" y="144"/>
                  </a:lnTo>
                  <a:lnTo>
                    <a:pt x="3058" y="187"/>
                  </a:lnTo>
                  <a:lnTo>
                    <a:pt x="3030" y="231"/>
                  </a:lnTo>
                  <a:lnTo>
                    <a:pt x="3003" y="278"/>
                  </a:lnTo>
                  <a:lnTo>
                    <a:pt x="2978" y="327"/>
                  </a:lnTo>
                  <a:lnTo>
                    <a:pt x="2955" y="377"/>
                  </a:lnTo>
                  <a:lnTo>
                    <a:pt x="2932" y="429"/>
                  </a:lnTo>
                  <a:lnTo>
                    <a:pt x="2910" y="483"/>
                  </a:lnTo>
                  <a:lnTo>
                    <a:pt x="2889" y="538"/>
                  </a:lnTo>
                  <a:lnTo>
                    <a:pt x="2869" y="594"/>
                  </a:lnTo>
                  <a:lnTo>
                    <a:pt x="2851" y="650"/>
                  </a:lnTo>
                  <a:lnTo>
                    <a:pt x="2833" y="707"/>
                  </a:lnTo>
                  <a:lnTo>
                    <a:pt x="2817" y="765"/>
                  </a:lnTo>
                  <a:lnTo>
                    <a:pt x="2801" y="824"/>
                  </a:lnTo>
                  <a:lnTo>
                    <a:pt x="2787" y="883"/>
                  </a:lnTo>
                  <a:lnTo>
                    <a:pt x="2773" y="942"/>
                  </a:lnTo>
                  <a:lnTo>
                    <a:pt x="2762" y="1001"/>
                  </a:lnTo>
                  <a:lnTo>
                    <a:pt x="2751" y="1059"/>
                  </a:lnTo>
                  <a:lnTo>
                    <a:pt x="2740" y="1118"/>
                  </a:lnTo>
                  <a:lnTo>
                    <a:pt x="2731" y="1176"/>
                  </a:lnTo>
                  <a:lnTo>
                    <a:pt x="2723" y="1233"/>
                  </a:lnTo>
                  <a:lnTo>
                    <a:pt x="2715" y="1289"/>
                  </a:lnTo>
                  <a:lnTo>
                    <a:pt x="2709" y="1344"/>
                  </a:lnTo>
                  <a:lnTo>
                    <a:pt x="2704" y="1399"/>
                  </a:lnTo>
                  <a:lnTo>
                    <a:pt x="2700" y="1451"/>
                  </a:lnTo>
                  <a:lnTo>
                    <a:pt x="2696" y="1502"/>
                  </a:lnTo>
                  <a:lnTo>
                    <a:pt x="2694" y="1552"/>
                  </a:lnTo>
                  <a:lnTo>
                    <a:pt x="2693" y="1599"/>
                  </a:lnTo>
                  <a:lnTo>
                    <a:pt x="2692" y="1645"/>
                  </a:lnTo>
                  <a:lnTo>
                    <a:pt x="2692" y="1712"/>
                  </a:lnTo>
                  <a:lnTo>
                    <a:pt x="2694" y="1778"/>
                  </a:lnTo>
                  <a:lnTo>
                    <a:pt x="2697" y="1845"/>
                  </a:lnTo>
                  <a:lnTo>
                    <a:pt x="2700" y="1912"/>
                  </a:lnTo>
                  <a:lnTo>
                    <a:pt x="2705" y="1978"/>
                  </a:lnTo>
                  <a:lnTo>
                    <a:pt x="2711" y="2045"/>
                  </a:lnTo>
                  <a:lnTo>
                    <a:pt x="2718" y="2112"/>
                  </a:lnTo>
                  <a:lnTo>
                    <a:pt x="2725" y="2179"/>
                  </a:lnTo>
                  <a:lnTo>
                    <a:pt x="2733" y="2245"/>
                  </a:lnTo>
                  <a:lnTo>
                    <a:pt x="2741" y="2312"/>
                  </a:lnTo>
                  <a:lnTo>
                    <a:pt x="2751" y="2380"/>
                  </a:lnTo>
                  <a:lnTo>
                    <a:pt x="2761" y="2447"/>
                  </a:lnTo>
                  <a:lnTo>
                    <a:pt x="2781" y="2580"/>
                  </a:lnTo>
                  <a:lnTo>
                    <a:pt x="2801" y="2715"/>
                  </a:lnTo>
                  <a:lnTo>
                    <a:pt x="2822" y="2849"/>
                  </a:lnTo>
                  <a:lnTo>
                    <a:pt x="2842" y="2985"/>
                  </a:lnTo>
                  <a:lnTo>
                    <a:pt x="2860" y="3119"/>
                  </a:lnTo>
                  <a:lnTo>
                    <a:pt x="2878" y="3255"/>
                  </a:lnTo>
                  <a:lnTo>
                    <a:pt x="2885" y="3323"/>
                  </a:lnTo>
                  <a:lnTo>
                    <a:pt x="2891" y="3391"/>
                  </a:lnTo>
                  <a:lnTo>
                    <a:pt x="2898" y="3459"/>
                  </a:lnTo>
                  <a:lnTo>
                    <a:pt x="2902" y="3526"/>
                  </a:lnTo>
                  <a:lnTo>
                    <a:pt x="2906" y="3594"/>
                  </a:lnTo>
                  <a:lnTo>
                    <a:pt x="2909" y="3663"/>
                  </a:lnTo>
                  <a:lnTo>
                    <a:pt x="2910" y="3731"/>
                  </a:lnTo>
                  <a:lnTo>
                    <a:pt x="2911" y="3798"/>
                  </a:lnTo>
                  <a:close/>
                </a:path>
              </a:pathLst>
            </a:custGeom>
            <a:solidFill>
              <a:srgbClr val="252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7" name="Freeform 159"/>
            <p:cNvSpPr>
              <a:spLocks/>
            </p:cNvSpPr>
            <p:nvPr/>
          </p:nvSpPr>
          <p:spPr bwMode="auto">
            <a:xfrm>
              <a:off x="4968" y="3290"/>
              <a:ext cx="174" cy="237"/>
            </a:xfrm>
            <a:custGeom>
              <a:avLst/>
              <a:gdLst>
                <a:gd name="T0" fmla="*/ 3127 w 3140"/>
                <a:gd name="T1" fmla="*/ 3882 h 4273"/>
                <a:gd name="T2" fmla="*/ 3111 w 3140"/>
                <a:gd name="T3" fmla="*/ 3984 h 4273"/>
                <a:gd name="T4" fmla="*/ 3073 w 3140"/>
                <a:gd name="T5" fmla="*/ 4138 h 4273"/>
                <a:gd name="T6" fmla="*/ 3029 w 3140"/>
                <a:gd name="T7" fmla="*/ 4231 h 4273"/>
                <a:gd name="T8" fmla="*/ 2977 w 3140"/>
                <a:gd name="T9" fmla="*/ 4270 h 4273"/>
                <a:gd name="T10" fmla="*/ 2919 w 3140"/>
                <a:gd name="T11" fmla="*/ 4266 h 4273"/>
                <a:gd name="T12" fmla="*/ 2855 w 3140"/>
                <a:gd name="T13" fmla="*/ 4226 h 4273"/>
                <a:gd name="T14" fmla="*/ 2784 w 3140"/>
                <a:gd name="T15" fmla="*/ 4164 h 4273"/>
                <a:gd name="T16" fmla="*/ 2656 w 3140"/>
                <a:gd name="T17" fmla="*/ 4033 h 4273"/>
                <a:gd name="T18" fmla="*/ 2573 w 3140"/>
                <a:gd name="T19" fmla="*/ 3952 h 4273"/>
                <a:gd name="T20" fmla="*/ 2484 w 3140"/>
                <a:gd name="T21" fmla="*/ 3883 h 4273"/>
                <a:gd name="T22" fmla="*/ 2339 w 3140"/>
                <a:gd name="T23" fmla="*/ 3807 h 4273"/>
                <a:gd name="T24" fmla="*/ 2075 w 3140"/>
                <a:gd name="T25" fmla="*/ 3688 h 4273"/>
                <a:gd name="T26" fmla="*/ 1851 w 3140"/>
                <a:gd name="T27" fmla="*/ 3584 h 4273"/>
                <a:gd name="T28" fmla="*/ 1717 w 3140"/>
                <a:gd name="T29" fmla="*/ 3517 h 4273"/>
                <a:gd name="T30" fmla="*/ 1587 w 3140"/>
                <a:gd name="T31" fmla="*/ 3444 h 4273"/>
                <a:gd name="T32" fmla="*/ 1462 w 3140"/>
                <a:gd name="T33" fmla="*/ 3365 h 4273"/>
                <a:gd name="T34" fmla="*/ 1343 w 3140"/>
                <a:gd name="T35" fmla="*/ 3279 h 4273"/>
                <a:gd name="T36" fmla="*/ 1231 w 3140"/>
                <a:gd name="T37" fmla="*/ 3183 h 4273"/>
                <a:gd name="T38" fmla="*/ 1128 w 3140"/>
                <a:gd name="T39" fmla="*/ 3079 h 4273"/>
                <a:gd name="T40" fmla="*/ 975 w 3140"/>
                <a:gd name="T41" fmla="*/ 2869 h 4273"/>
                <a:gd name="T42" fmla="*/ 836 w 3140"/>
                <a:gd name="T43" fmla="*/ 2597 h 4273"/>
                <a:gd name="T44" fmla="*/ 737 w 3140"/>
                <a:gd name="T45" fmla="*/ 2310 h 4273"/>
                <a:gd name="T46" fmla="*/ 669 w 3140"/>
                <a:gd name="T47" fmla="*/ 2013 h 4273"/>
                <a:gd name="T48" fmla="*/ 618 w 3140"/>
                <a:gd name="T49" fmla="*/ 1710 h 4273"/>
                <a:gd name="T50" fmla="*/ 574 w 3140"/>
                <a:gd name="T51" fmla="*/ 1406 h 4273"/>
                <a:gd name="T52" fmla="*/ 521 w 3140"/>
                <a:gd name="T53" fmla="*/ 1102 h 4273"/>
                <a:gd name="T54" fmla="*/ 449 w 3140"/>
                <a:gd name="T55" fmla="*/ 808 h 4273"/>
                <a:gd name="T56" fmla="*/ 347 w 3140"/>
                <a:gd name="T57" fmla="*/ 522 h 4273"/>
                <a:gd name="T58" fmla="*/ 201 w 3140"/>
                <a:gd name="T59" fmla="*/ 252 h 4273"/>
                <a:gd name="T60" fmla="*/ 0 w 3140"/>
                <a:gd name="T61" fmla="*/ 0 h 4273"/>
                <a:gd name="T62" fmla="*/ 268 w 3140"/>
                <a:gd name="T63" fmla="*/ 59 h 4273"/>
                <a:gd name="T64" fmla="*/ 536 w 3140"/>
                <a:gd name="T65" fmla="*/ 155 h 4273"/>
                <a:gd name="T66" fmla="*/ 800 w 3140"/>
                <a:gd name="T67" fmla="*/ 283 h 4273"/>
                <a:gd name="T68" fmla="*/ 1058 w 3140"/>
                <a:gd name="T69" fmla="*/ 438 h 4273"/>
                <a:gd name="T70" fmla="*/ 1307 w 3140"/>
                <a:gd name="T71" fmla="*/ 615 h 4273"/>
                <a:gd name="T72" fmla="*/ 1547 w 3140"/>
                <a:gd name="T73" fmla="*/ 811 h 4273"/>
                <a:gd name="T74" fmla="*/ 1773 w 3140"/>
                <a:gd name="T75" fmla="*/ 1019 h 4273"/>
                <a:gd name="T76" fmla="*/ 1985 w 3140"/>
                <a:gd name="T77" fmla="*/ 1235 h 4273"/>
                <a:gd name="T78" fmla="*/ 2180 w 3140"/>
                <a:gd name="T79" fmla="*/ 1454 h 4273"/>
                <a:gd name="T80" fmla="*/ 2355 w 3140"/>
                <a:gd name="T81" fmla="*/ 1673 h 4273"/>
                <a:gd name="T82" fmla="*/ 2495 w 3140"/>
                <a:gd name="T83" fmla="*/ 1866 h 4273"/>
                <a:gd name="T84" fmla="*/ 2600 w 3140"/>
                <a:gd name="T85" fmla="*/ 2029 h 4273"/>
                <a:gd name="T86" fmla="*/ 2703 w 3140"/>
                <a:gd name="T87" fmla="*/ 2202 h 4273"/>
                <a:gd name="T88" fmla="*/ 2799 w 3140"/>
                <a:gd name="T89" fmla="*/ 2387 h 4273"/>
                <a:gd name="T90" fmla="*/ 2887 w 3140"/>
                <a:gd name="T91" fmla="*/ 2577 h 4273"/>
                <a:gd name="T92" fmla="*/ 2966 w 3140"/>
                <a:gd name="T93" fmla="*/ 2775 h 4273"/>
                <a:gd name="T94" fmla="*/ 3032 w 3140"/>
                <a:gd name="T95" fmla="*/ 2975 h 4273"/>
                <a:gd name="T96" fmla="*/ 3084 w 3140"/>
                <a:gd name="T97" fmla="*/ 3178 h 4273"/>
                <a:gd name="T98" fmla="*/ 3120 w 3140"/>
                <a:gd name="T99" fmla="*/ 3381 h 4273"/>
                <a:gd name="T100" fmla="*/ 3138 w 3140"/>
                <a:gd name="T101" fmla="*/ 3583 h 4273"/>
                <a:gd name="T102" fmla="*/ 3136 w 3140"/>
                <a:gd name="T103" fmla="*/ 3780 h 4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140" h="4273">
                  <a:moveTo>
                    <a:pt x="3131" y="3846"/>
                  </a:moveTo>
                  <a:lnTo>
                    <a:pt x="3129" y="3863"/>
                  </a:lnTo>
                  <a:lnTo>
                    <a:pt x="3127" y="3882"/>
                  </a:lnTo>
                  <a:lnTo>
                    <a:pt x="3125" y="3899"/>
                  </a:lnTo>
                  <a:lnTo>
                    <a:pt x="3123" y="3917"/>
                  </a:lnTo>
                  <a:lnTo>
                    <a:pt x="3111" y="3984"/>
                  </a:lnTo>
                  <a:lnTo>
                    <a:pt x="3100" y="4043"/>
                  </a:lnTo>
                  <a:lnTo>
                    <a:pt x="3087" y="4095"/>
                  </a:lnTo>
                  <a:lnTo>
                    <a:pt x="3073" y="4138"/>
                  </a:lnTo>
                  <a:lnTo>
                    <a:pt x="3060" y="4176"/>
                  </a:lnTo>
                  <a:lnTo>
                    <a:pt x="3044" y="4207"/>
                  </a:lnTo>
                  <a:lnTo>
                    <a:pt x="3029" y="4231"/>
                  </a:lnTo>
                  <a:lnTo>
                    <a:pt x="3012" y="4249"/>
                  </a:lnTo>
                  <a:lnTo>
                    <a:pt x="2995" y="4262"/>
                  </a:lnTo>
                  <a:lnTo>
                    <a:pt x="2977" y="4270"/>
                  </a:lnTo>
                  <a:lnTo>
                    <a:pt x="2958" y="4273"/>
                  </a:lnTo>
                  <a:lnTo>
                    <a:pt x="2939" y="4271"/>
                  </a:lnTo>
                  <a:lnTo>
                    <a:pt x="2919" y="4266"/>
                  </a:lnTo>
                  <a:lnTo>
                    <a:pt x="2898" y="4255"/>
                  </a:lnTo>
                  <a:lnTo>
                    <a:pt x="2877" y="4243"/>
                  </a:lnTo>
                  <a:lnTo>
                    <a:pt x="2855" y="4226"/>
                  </a:lnTo>
                  <a:lnTo>
                    <a:pt x="2832" y="4209"/>
                  </a:lnTo>
                  <a:lnTo>
                    <a:pt x="2808" y="4187"/>
                  </a:lnTo>
                  <a:lnTo>
                    <a:pt x="2784" y="4164"/>
                  </a:lnTo>
                  <a:lnTo>
                    <a:pt x="2761" y="4139"/>
                  </a:lnTo>
                  <a:lnTo>
                    <a:pt x="2710" y="4088"/>
                  </a:lnTo>
                  <a:lnTo>
                    <a:pt x="2656" y="4033"/>
                  </a:lnTo>
                  <a:lnTo>
                    <a:pt x="2629" y="4005"/>
                  </a:lnTo>
                  <a:lnTo>
                    <a:pt x="2601" y="3978"/>
                  </a:lnTo>
                  <a:lnTo>
                    <a:pt x="2573" y="3952"/>
                  </a:lnTo>
                  <a:lnTo>
                    <a:pt x="2544" y="3927"/>
                  </a:lnTo>
                  <a:lnTo>
                    <a:pt x="2514" y="3905"/>
                  </a:lnTo>
                  <a:lnTo>
                    <a:pt x="2484" y="3883"/>
                  </a:lnTo>
                  <a:lnTo>
                    <a:pt x="2454" y="3864"/>
                  </a:lnTo>
                  <a:lnTo>
                    <a:pt x="2424" y="3848"/>
                  </a:lnTo>
                  <a:lnTo>
                    <a:pt x="2339" y="3807"/>
                  </a:lnTo>
                  <a:lnTo>
                    <a:pt x="2252" y="3768"/>
                  </a:lnTo>
                  <a:lnTo>
                    <a:pt x="2164" y="3729"/>
                  </a:lnTo>
                  <a:lnTo>
                    <a:pt x="2075" y="3688"/>
                  </a:lnTo>
                  <a:lnTo>
                    <a:pt x="1985" y="3647"/>
                  </a:lnTo>
                  <a:lnTo>
                    <a:pt x="1895" y="3606"/>
                  </a:lnTo>
                  <a:lnTo>
                    <a:pt x="1851" y="3584"/>
                  </a:lnTo>
                  <a:lnTo>
                    <a:pt x="1806" y="3562"/>
                  </a:lnTo>
                  <a:lnTo>
                    <a:pt x="1762" y="3539"/>
                  </a:lnTo>
                  <a:lnTo>
                    <a:pt x="1717" y="3517"/>
                  </a:lnTo>
                  <a:lnTo>
                    <a:pt x="1674" y="3493"/>
                  </a:lnTo>
                  <a:lnTo>
                    <a:pt x="1630" y="3469"/>
                  </a:lnTo>
                  <a:lnTo>
                    <a:pt x="1587" y="3444"/>
                  </a:lnTo>
                  <a:lnTo>
                    <a:pt x="1544" y="3418"/>
                  </a:lnTo>
                  <a:lnTo>
                    <a:pt x="1503" y="3392"/>
                  </a:lnTo>
                  <a:lnTo>
                    <a:pt x="1462" y="3365"/>
                  </a:lnTo>
                  <a:lnTo>
                    <a:pt x="1421" y="3338"/>
                  </a:lnTo>
                  <a:lnTo>
                    <a:pt x="1381" y="3309"/>
                  </a:lnTo>
                  <a:lnTo>
                    <a:pt x="1343" y="3279"/>
                  </a:lnTo>
                  <a:lnTo>
                    <a:pt x="1304" y="3249"/>
                  </a:lnTo>
                  <a:lnTo>
                    <a:pt x="1267" y="3216"/>
                  </a:lnTo>
                  <a:lnTo>
                    <a:pt x="1231" y="3183"/>
                  </a:lnTo>
                  <a:lnTo>
                    <a:pt x="1196" y="3150"/>
                  </a:lnTo>
                  <a:lnTo>
                    <a:pt x="1162" y="3115"/>
                  </a:lnTo>
                  <a:lnTo>
                    <a:pt x="1128" y="3079"/>
                  </a:lnTo>
                  <a:lnTo>
                    <a:pt x="1097" y="3041"/>
                  </a:lnTo>
                  <a:lnTo>
                    <a:pt x="1033" y="2956"/>
                  </a:lnTo>
                  <a:lnTo>
                    <a:pt x="975" y="2869"/>
                  </a:lnTo>
                  <a:lnTo>
                    <a:pt x="923" y="2780"/>
                  </a:lnTo>
                  <a:lnTo>
                    <a:pt x="877" y="2690"/>
                  </a:lnTo>
                  <a:lnTo>
                    <a:pt x="836" y="2597"/>
                  </a:lnTo>
                  <a:lnTo>
                    <a:pt x="798" y="2502"/>
                  </a:lnTo>
                  <a:lnTo>
                    <a:pt x="766" y="2407"/>
                  </a:lnTo>
                  <a:lnTo>
                    <a:pt x="737" y="2310"/>
                  </a:lnTo>
                  <a:lnTo>
                    <a:pt x="712" y="2212"/>
                  </a:lnTo>
                  <a:lnTo>
                    <a:pt x="690" y="2112"/>
                  </a:lnTo>
                  <a:lnTo>
                    <a:pt x="669" y="2013"/>
                  </a:lnTo>
                  <a:lnTo>
                    <a:pt x="651" y="1913"/>
                  </a:lnTo>
                  <a:lnTo>
                    <a:pt x="635" y="1811"/>
                  </a:lnTo>
                  <a:lnTo>
                    <a:pt x="618" y="1710"/>
                  </a:lnTo>
                  <a:lnTo>
                    <a:pt x="604" y="1608"/>
                  </a:lnTo>
                  <a:lnTo>
                    <a:pt x="588" y="1507"/>
                  </a:lnTo>
                  <a:lnTo>
                    <a:pt x="574" y="1406"/>
                  </a:lnTo>
                  <a:lnTo>
                    <a:pt x="557" y="1304"/>
                  </a:lnTo>
                  <a:lnTo>
                    <a:pt x="540" y="1203"/>
                  </a:lnTo>
                  <a:lnTo>
                    <a:pt x="521" y="1102"/>
                  </a:lnTo>
                  <a:lnTo>
                    <a:pt x="500" y="1003"/>
                  </a:lnTo>
                  <a:lnTo>
                    <a:pt x="476" y="905"/>
                  </a:lnTo>
                  <a:lnTo>
                    <a:pt x="449" y="808"/>
                  </a:lnTo>
                  <a:lnTo>
                    <a:pt x="419" y="710"/>
                  </a:lnTo>
                  <a:lnTo>
                    <a:pt x="385" y="615"/>
                  </a:lnTo>
                  <a:lnTo>
                    <a:pt x="347" y="522"/>
                  </a:lnTo>
                  <a:lnTo>
                    <a:pt x="304" y="430"/>
                  </a:lnTo>
                  <a:lnTo>
                    <a:pt x="256" y="340"/>
                  </a:lnTo>
                  <a:lnTo>
                    <a:pt x="201" y="252"/>
                  </a:lnTo>
                  <a:lnTo>
                    <a:pt x="141" y="165"/>
                  </a:lnTo>
                  <a:lnTo>
                    <a:pt x="74" y="81"/>
                  </a:lnTo>
                  <a:lnTo>
                    <a:pt x="0" y="0"/>
                  </a:lnTo>
                  <a:lnTo>
                    <a:pt x="89" y="15"/>
                  </a:lnTo>
                  <a:lnTo>
                    <a:pt x="179" y="36"/>
                  </a:lnTo>
                  <a:lnTo>
                    <a:pt x="268" y="59"/>
                  </a:lnTo>
                  <a:lnTo>
                    <a:pt x="358" y="87"/>
                  </a:lnTo>
                  <a:lnTo>
                    <a:pt x="447" y="119"/>
                  </a:lnTo>
                  <a:lnTo>
                    <a:pt x="536" y="155"/>
                  </a:lnTo>
                  <a:lnTo>
                    <a:pt x="624" y="194"/>
                  </a:lnTo>
                  <a:lnTo>
                    <a:pt x="712" y="237"/>
                  </a:lnTo>
                  <a:lnTo>
                    <a:pt x="800" y="283"/>
                  </a:lnTo>
                  <a:lnTo>
                    <a:pt x="886" y="332"/>
                  </a:lnTo>
                  <a:lnTo>
                    <a:pt x="972" y="383"/>
                  </a:lnTo>
                  <a:lnTo>
                    <a:pt x="1058" y="438"/>
                  </a:lnTo>
                  <a:lnTo>
                    <a:pt x="1142" y="495"/>
                  </a:lnTo>
                  <a:lnTo>
                    <a:pt x="1226" y="554"/>
                  </a:lnTo>
                  <a:lnTo>
                    <a:pt x="1307" y="615"/>
                  </a:lnTo>
                  <a:lnTo>
                    <a:pt x="1389" y="678"/>
                  </a:lnTo>
                  <a:lnTo>
                    <a:pt x="1469" y="743"/>
                  </a:lnTo>
                  <a:lnTo>
                    <a:pt x="1547" y="811"/>
                  </a:lnTo>
                  <a:lnTo>
                    <a:pt x="1624" y="879"/>
                  </a:lnTo>
                  <a:lnTo>
                    <a:pt x="1700" y="948"/>
                  </a:lnTo>
                  <a:lnTo>
                    <a:pt x="1773" y="1019"/>
                  </a:lnTo>
                  <a:lnTo>
                    <a:pt x="1846" y="1090"/>
                  </a:lnTo>
                  <a:lnTo>
                    <a:pt x="1917" y="1162"/>
                  </a:lnTo>
                  <a:lnTo>
                    <a:pt x="1985" y="1235"/>
                  </a:lnTo>
                  <a:lnTo>
                    <a:pt x="2053" y="1307"/>
                  </a:lnTo>
                  <a:lnTo>
                    <a:pt x="2117" y="1381"/>
                  </a:lnTo>
                  <a:lnTo>
                    <a:pt x="2180" y="1454"/>
                  </a:lnTo>
                  <a:lnTo>
                    <a:pt x="2240" y="1528"/>
                  </a:lnTo>
                  <a:lnTo>
                    <a:pt x="2299" y="1600"/>
                  </a:lnTo>
                  <a:lnTo>
                    <a:pt x="2355" y="1673"/>
                  </a:lnTo>
                  <a:lnTo>
                    <a:pt x="2408" y="1744"/>
                  </a:lnTo>
                  <a:lnTo>
                    <a:pt x="2459" y="1814"/>
                  </a:lnTo>
                  <a:lnTo>
                    <a:pt x="2495" y="1866"/>
                  </a:lnTo>
                  <a:lnTo>
                    <a:pt x="2531" y="1919"/>
                  </a:lnTo>
                  <a:lnTo>
                    <a:pt x="2566" y="1973"/>
                  </a:lnTo>
                  <a:lnTo>
                    <a:pt x="2600" y="2029"/>
                  </a:lnTo>
                  <a:lnTo>
                    <a:pt x="2635" y="2085"/>
                  </a:lnTo>
                  <a:lnTo>
                    <a:pt x="2670" y="2143"/>
                  </a:lnTo>
                  <a:lnTo>
                    <a:pt x="2703" y="2202"/>
                  </a:lnTo>
                  <a:lnTo>
                    <a:pt x="2736" y="2262"/>
                  </a:lnTo>
                  <a:lnTo>
                    <a:pt x="2767" y="2325"/>
                  </a:lnTo>
                  <a:lnTo>
                    <a:pt x="2799" y="2387"/>
                  </a:lnTo>
                  <a:lnTo>
                    <a:pt x="2829" y="2449"/>
                  </a:lnTo>
                  <a:lnTo>
                    <a:pt x="2858" y="2513"/>
                  </a:lnTo>
                  <a:lnTo>
                    <a:pt x="2887" y="2577"/>
                  </a:lnTo>
                  <a:lnTo>
                    <a:pt x="2914" y="2642"/>
                  </a:lnTo>
                  <a:lnTo>
                    <a:pt x="2940" y="2708"/>
                  </a:lnTo>
                  <a:lnTo>
                    <a:pt x="2966" y="2775"/>
                  </a:lnTo>
                  <a:lnTo>
                    <a:pt x="2988" y="2841"/>
                  </a:lnTo>
                  <a:lnTo>
                    <a:pt x="3011" y="2908"/>
                  </a:lnTo>
                  <a:lnTo>
                    <a:pt x="3032" y="2975"/>
                  </a:lnTo>
                  <a:lnTo>
                    <a:pt x="3050" y="3043"/>
                  </a:lnTo>
                  <a:lnTo>
                    <a:pt x="3068" y="3110"/>
                  </a:lnTo>
                  <a:lnTo>
                    <a:pt x="3084" y="3178"/>
                  </a:lnTo>
                  <a:lnTo>
                    <a:pt x="3098" y="3245"/>
                  </a:lnTo>
                  <a:lnTo>
                    <a:pt x="3109" y="3314"/>
                  </a:lnTo>
                  <a:lnTo>
                    <a:pt x="3120" y="3381"/>
                  </a:lnTo>
                  <a:lnTo>
                    <a:pt x="3128" y="3448"/>
                  </a:lnTo>
                  <a:lnTo>
                    <a:pt x="3134" y="3516"/>
                  </a:lnTo>
                  <a:lnTo>
                    <a:pt x="3138" y="3583"/>
                  </a:lnTo>
                  <a:lnTo>
                    <a:pt x="3140" y="3649"/>
                  </a:lnTo>
                  <a:lnTo>
                    <a:pt x="3139" y="3715"/>
                  </a:lnTo>
                  <a:lnTo>
                    <a:pt x="3136" y="3780"/>
                  </a:lnTo>
                  <a:lnTo>
                    <a:pt x="3131" y="3846"/>
                  </a:lnTo>
                  <a:close/>
                </a:path>
              </a:pathLst>
            </a:custGeom>
            <a:solidFill>
              <a:srgbClr val="252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8" name="Freeform 160"/>
            <p:cNvSpPr>
              <a:spLocks/>
            </p:cNvSpPr>
            <p:nvPr/>
          </p:nvSpPr>
          <p:spPr bwMode="auto">
            <a:xfrm>
              <a:off x="4300" y="3603"/>
              <a:ext cx="902" cy="330"/>
            </a:xfrm>
            <a:custGeom>
              <a:avLst/>
              <a:gdLst>
                <a:gd name="T0" fmla="*/ 417 w 16231"/>
                <a:gd name="T1" fmla="*/ 202 h 5946"/>
                <a:gd name="T2" fmla="*/ 443 w 16231"/>
                <a:gd name="T3" fmla="*/ 679 h 5946"/>
                <a:gd name="T4" fmla="*/ 604 w 16231"/>
                <a:gd name="T5" fmla="*/ 1410 h 5946"/>
                <a:gd name="T6" fmla="*/ 1001 w 16231"/>
                <a:gd name="T7" fmla="*/ 2293 h 5946"/>
                <a:gd name="T8" fmla="*/ 1739 w 16231"/>
                <a:gd name="T9" fmla="*/ 3223 h 5946"/>
                <a:gd name="T10" fmla="*/ 2920 w 16231"/>
                <a:gd name="T11" fmla="*/ 4098 h 5946"/>
                <a:gd name="T12" fmla="*/ 4646 w 16231"/>
                <a:gd name="T13" fmla="*/ 4816 h 5946"/>
                <a:gd name="T14" fmla="*/ 7018 w 16231"/>
                <a:gd name="T15" fmla="*/ 5274 h 5946"/>
                <a:gd name="T16" fmla="*/ 9987 w 16231"/>
                <a:gd name="T17" fmla="*/ 5188 h 5946"/>
                <a:gd name="T18" fmla="*/ 12197 w 16231"/>
                <a:gd name="T19" fmla="*/ 4653 h 5946"/>
                <a:gd name="T20" fmla="*/ 13779 w 16231"/>
                <a:gd name="T21" fmla="*/ 3880 h 5946"/>
                <a:gd name="T22" fmla="*/ 14837 w 16231"/>
                <a:gd name="T23" fmla="*/ 2974 h 5946"/>
                <a:gd name="T24" fmla="*/ 15476 w 16231"/>
                <a:gd name="T25" fmla="*/ 2042 h 5946"/>
                <a:gd name="T26" fmla="*/ 15800 w 16231"/>
                <a:gd name="T27" fmla="*/ 1187 h 5946"/>
                <a:gd name="T28" fmla="*/ 15914 w 16231"/>
                <a:gd name="T29" fmla="*/ 514 h 5946"/>
                <a:gd name="T30" fmla="*/ 15920 w 16231"/>
                <a:gd name="T31" fmla="*/ 127 h 5946"/>
                <a:gd name="T32" fmla="*/ 15933 w 16231"/>
                <a:gd name="T33" fmla="*/ 57 h 5946"/>
                <a:gd name="T34" fmla="*/ 15979 w 16231"/>
                <a:gd name="T35" fmla="*/ 24 h 5946"/>
                <a:gd name="T36" fmla="*/ 16041 w 16231"/>
                <a:gd name="T37" fmla="*/ 1 h 5946"/>
                <a:gd name="T38" fmla="*/ 16108 w 16231"/>
                <a:gd name="T39" fmla="*/ 13 h 5946"/>
                <a:gd name="T40" fmla="*/ 16170 w 16231"/>
                <a:gd name="T41" fmla="*/ 86 h 5946"/>
                <a:gd name="T42" fmla="*/ 16215 w 16231"/>
                <a:gd name="T43" fmla="*/ 246 h 5946"/>
                <a:gd name="T44" fmla="*/ 16231 w 16231"/>
                <a:gd name="T45" fmla="*/ 519 h 5946"/>
                <a:gd name="T46" fmla="*/ 16209 w 16231"/>
                <a:gd name="T47" fmla="*/ 931 h 5946"/>
                <a:gd name="T48" fmla="*/ 15879 w 16231"/>
                <a:gd name="T49" fmla="*/ 2296 h 5946"/>
                <a:gd name="T50" fmla="*/ 15213 w 16231"/>
                <a:gd name="T51" fmla="*/ 3404 h 5946"/>
                <a:gd name="T52" fmla="*/ 14281 w 16231"/>
                <a:gd name="T53" fmla="*/ 4277 h 5946"/>
                <a:gd name="T54" fmla="*/ 13146 w 16231"/>
                <a:gd name="T55" fmla="*/ 4941 h 5946"/>
                <a:gd name="T56" fmla="*/ 11877 w 16231"/>
                <a:gd name="T57" fmla="*/ 5415 h 5946"/>
                <a:gd name="T58" fmla="*/ 10540 w 16231"/>
                <a:gd name="T59" fmla="*/ 5726 h 5946"/>
                <a:gd name="T60" fmla="*/ 9202 w 16231"/>
                <a:gd name="T61" fmla="*/ 5896 h 5946"/>
                <a:gd name="T62" fmla="*/ 7929 w 16231"/>
                <a:gd name="T63" fmla="*/ 5946 h 5946"/>
                <a:gd name="T64" fmla="*/ 6750 w 16231"/>
                <a:gd name="T65" fmla="*/ 5887 h 5946"/>
                <a:gd name="T66" fmla="*/ 5538 w 16231"/>
                <a:gd name="T67" fmla="*/ 5703 h 5946"/>
                <a:gd name="T68" fmla="*/ 4337 w 16231"/>
                <a:gd name="T69" fmla="*/ 5383 h 5946"/>
                <a:gd name="T70" fmla="*/ 3194 w 16231"/>
                <a:gd name="T71" fmla="*/ 4918 h 5946"/>
                <a:gd name="T72" fmla="*/ 2152 w 16231"/>
                <a:gd name="T73" fmla="*/ 4298 h 5946"/>
                <a:gd name="T74" fmla="*/ 1260 w 16231"/>
                <a:gd name="T75" fmla="*/ 3510 h 5946"/>
                <a:gd name="T76" fmla="*/ 562 w 16231"/>
                <a:gd name="T77" fmla="*/ 2548 h 5946"/>
                <a:gd name="T78" fmla="*/ 102 w 16231"/>
                <a:gd name="T79" fmla="*/ 1399 h 5946"/>
                <a:gd name="T80" fmla="*/ 46 w 16231"/>
                <a:gd name="T81" fmla="*/ 1158 h 5946"/>
                <a:gd name="T82" fmla="*/ 8 w 16231"/>
                <a:gd name="T83" fmla="*/ 909 h 5946"/>
                <a:gd name="T84" fmla="*/ 1 w 16231"/>
                <a:gd name="T85" fmla="*/ 785 h 5946"/>
                <a:gd name="T86" fmla="*/ 3 w 16231"/>
                <a:gd name="T87" fmla="*/ 660 h 5946"/>
                <a:gd name="T88" fmla="*/ 16 w 16231"/>
                <a:gd name="T89" fmla="*/ 538 h 5946"/>
                <a:gd name="T90" fmla="*/ 43 w 16231"/>
                <a:gd name="T91" fmla="*/ 418 h 5946"/>
                <a:gd name="T92" fmla="*/ 79 w 16231"/>
                <a:gd name="T93" fmla="*/ 244 h 5946"/>
                <a:gd name="T94" fmla="*/ 108 w 16231"/>
                <a:gd name="T95" fmla="*/ 153 h 5946"/>
                <a:gd name="T96" fmla="*/ 129 w 16231"/>
                <a:gd name="T97" fmla="*/ 117 h 5946"/>
                <a:gd name="T98" fmla="*/ 154 w 16231"/>
                <a:gd name="T99" fmla="*/ 93 h 5946"/>
                <a:gd name="T100" fmla="*/ 209 w 16231"/>
                <a:gd name="T101" fmla="*/ 72 h 5946"/>
                <a:gd name="T102" fmla="*/ 302 w 16231"/>
                <a:gd name="T103" fmla="*/ 48 h 5946"/>
                <a:gd name="T104" fmla="*/ 388 w 16231"/>
                <a:gd name="T105" fmla="*/ 42 h 5946"/>
                <a:gd name="T106" fmla="*/ 415 w 16231"/>
                <a:gd name="T107" fmla="*/ 52 h 5946"/>
                <a:gd name="T108" fmla="*/ 424 w 16231"/>
                <a:gd name="T109" fmla="*/ 74 h 5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231" h="5946">
                  <a:moveTo>
                    <a:pt x="424" y="74"/>
                  </a:moveTo>
                  <a:lnTo>
                    <a:pt x="422" y="93"/>
                  </a:lnTo>
                  <a:lnTo>
                    <a:pt x="419" y="135"/>
                  </a:lnTo>
                  <a:lnTo>
                    <a:pt x="417" y="202"/>
                  </a:lnTo>
                  <a:lnTo>
                    <a:pt x="416" y="292"/>
                  </a:lnTo>
                  <a:lnTo>
                    <a:pt x="420" y="403"/>
                  </a:lnTo>
                  <a:lnTo>
                    <a:pt x="428" y="532"/>
                  </a:lnTo>
                  <a:lnTo>
                    <a:pt x="443" y="679"/>
                  </a:lnTo>
                  <a:lnTo>
                    <a:pt x="466" y="842"/>
                  </a:lnTo>
                  <a:lnTo>
                    <a:pt x="501" y="1020"/>
                  </a:lnTo>
                  <a:lnTo>
                    <a:pt x="545" y="1209"/>
                  </a:lnTo>
                  <a:lnTo>
                    <a:pt x="604" y="1410"/>
                  </a:lnTo>
                  <a:lnTo>
                    <a:pt x="676" y="1621"/>
                  </a:lnTo>
                  <a:lnTo>
                    <a:pt x="767" y="1839"/>
                  </a:lnTo>
                  <a:lnTo>
                    <a:pt x="874" y="2064"/>
                  </a:lnTo>
                  <a:lnTo>
                    <a:pt x="1001" y="2293"/>
                  </a:lnTo>
                  <a:lnTo>
                    <a:pt x="1150" y="2524"/>
                  </a:lnTo>
                  <a:lnTo>
                    <a:pt x="1322" y="2758"/>
                  </a:lnTo>
                  <a:lnTo>
                    <a:pt x="1518" y="2991"/>
                  </a:lnTo>
                  <a:lnTo>
                    <a:pt x="1739" y="3223"/>
                  </a:lnTo>
                  <a:lnTo>
                    <a:pt x="1989" y="3451"/>
                  </a:lnTo>
                  <a:lnTo>
                    <a:pt x="2268" y="3674"/>
                  </a:lnTo>
                  <a:lnTo>
                    <a:pt x="2578" y="3890"/>
                  </a:lnTo>
                  <a:lnTo>
                    <a:pt x="2920" y="4098"/>
                  </a:lnTo>
                  <a:lnTo>
                    <a:pt x="3296" y="4297"/>
                  </a:lnTo>
                  <a:lnTo>
                    <a:pt x="3708" y="4484"/>
                  </a:lnTo>
                  <a:lnTo>
                    <a:pt x="4157" y="4657"/>
                  </a:lnTo>
                  <a:lnTo>
                    <a:pt x="4646" y="4816"/>
                  </a:lnTo>
                  <a:lnTo>
                    <a:pt x="5174" y="4959"/>
                  </a:lnTo>
                  <a:lnTo>
                    <a:pt x="5745" y="5084"/>
                  </a:lnTo>
                  <a:lnTo>
                    <a:pt x="6359" y="5189"/>
                  </a:lnTo>
                  <a:lnTo>
                    <a:pt x="7018" y="5274"/>
                  </a:lnTo>
                  <a:lnTo>
                    <a:pt x="7725" y="5335"/>
                  </a:lnTo>
                  <a:lnTo>
                    <a:pt x="8615" y="5335"/>
                  </a:lnTo>
                  <a:lnTo>
                    <a:pt x="9325" y="5273"/>
                  </a:lnTo>
                  <a:lnTo>
                    <a:pt x="9987" y="5188"/>
                  </a:lnTo>
                  <a:lnTo>
                    <a:pt x="10604" y="5082"/>
                  </a:lnTo>
                  <a:lnTo>
                    <a:pt x="11178" y="4956"/>
                  </a:lnTo>
                  <a:lnTo>
                    <a:pt x="11707" y="4812"/>
                  </a:lnTo>
                  <a:lnTo>
                    <a:pt x="12197" y="4653"/>
                  </a:lnTo>
                  <a:lnTo>
                    <a:pt x="12647" y="4477"/>
                  </a:lnTo>
                  <a:lnTo>
                    <a:pt x="13059" y="4289"/>
                  </a:lnTo>
                  <a:lnTo>
                    <a:pt x="13436" y="4089"/>
                  </a:lnTo>
                  <a:lnTo>
                    <a:pt x="13779" y="3880"/>
                  </a:lnTo>
                  <a:lnTo>
                    <a:pt x="14088" y="3662"/>
                  </a:lnTo>
                  <a:lnTo>
                    <a:pt x="14366" y="3437"/>
                  </a:lnTo>
                  <a:lnTo>
                    <a:pt x="14616" y="3207"/>
                  </a:lnTo>
                  <a:lnTo>
                    <a:pt x="14837" y="2974"/>
                  </a:lnTo>
                  <a:lnTo>
                    <a:pt x="15032" y="2741"/>
                  </a:lnTo>
                  <a:lnTo>
                    <a:pt x="15203" y="2506"/>
                  </a:lnTo>
                  <a:lnTo>
                    <a:pt x="15350" y="2273"/>
                  </a:lnTo>
                  <a:lnTo>
                    <a:pt x="15476" y="2042"/>
                  </a:lnTo>
                  <a:lnTo>
                    <a:pt x="15583" y="1818"/>
                  </a:lnTo>
                  <a:lnTo>
                    <a:pt x="15671" y="1598"/>
                  </a:lnTo>
                  <a:lnTo>
                    <a:pt x="15743" y="1388"/>
                  </a:lnTo>
                  <a:lnTo>
                    <a:pt x="15800" y="1187"/>
                  </a:lnTo>
                  <a:lnTo>
                    <a:pt x="15844" y="998"/>
                  </a:lnTo>
                  <a:lnTo>
                    <a:pt x="15876" y="821"/>
                  </a:lnTo>
                  <a:lnTo>
                    <a:pt x="15899" y="660"/>
                  </a:lnTo>
                  <a:lnTo>
                    <a:pt x="15914" y="514"/>
                  </a:lnTo>
                  <a:lnTo>
                    <a:pt x="15921" y="387"/>
                  </a:lnTo>
                  <a:lnTo>
                    <a:pt x="15924" y="278"/>
                  </a:lnTo>
                  <a:lnTo>
                    <a:pt x="15923" y="191"/>
                  </a:lnTo>
                  <a:lnTo>
                    <a:pt x="15920" y="127"/>
                  </a:lnTo>
                  <a:lnTo>
                    <a:pt x="15918" y="87"/>
                  </a:lnTo>
                  <a:lnTo>
                    <a:pt x="15916" y="74"/>
                  </a:lnTo>
                  <a:lnTo>
                    <a:pt x="15921" y="69"/>
                  </a:lnTo>
                  <a:lnTo>
                    <a:pt x="15933" y="57"/>
                  </a:lnTo>
                  <a:lnTo>
                    <a:pt x="15943" y="49"/>
                  </a:lnTo>
                  <a:lnTo>
                    <a:pt x="15954" y="41"/>
                  </a:lnTo>
                  <a:lnTo>
                    <a:pt x="15965" y="33"/>
                  </a:lnTo>
                  <a:lnTo>
                    <a:pt x="15979" y="24"/>
                  </a:lnTo>
                  <a:lnTo>
                    <a:pt x="15993" y="16"/>
                  </a:lnTo>
                  <a:lnTo>
                    <a:pt x="16009" y="10"/>
                  </a:lnTo>
                  <a:lnTo>
                    <a:pt x="16024" y="5"/>
                  </a:lnTo>
                  <a:lnTo>
                    <a:pt x="16041" y="1"/>
                  </a:lnTo>
                  <a:lnTo>
                    <a:pt x="16058" y="0"/>
                  </a:lnTo>
                  <a:lnTo>
                    <a:pt x="16075" y="1"/>
                  </a:lnTo>
                  <a:lnTo>
                    <a:pt x="16092" y="5"/>
                  </a:lnTo>
                  <a:lnTo>
                    <a:pt x="16108" y="13"/>
                  </a:lnTo>
                  <a:lnTo>
                    <a:pt x="16125" y="24"/>
                  </a:lnTo>
                  <a:lnTo>
                    <a:pt x="16140" y="40"/>
                  </a:lnTo>
                  <a:lnTo>
                    <a:pt x="16156" y="61"/>
                  </a:lnTo>
                  <a:lnTo>
                    <a:pt x="16170" y="86"/>
                  </a:lnTo>
                  <a:lnTo>
                    <a:pt x="16184" y="117"/>
                  </a:lnTo>
                  <a:lnTo>
                    <a:pt x="16195" y="154"/>
                  </a:lnTo>
                  <a:lnTo>
                    <a:pt x="16206" y="196"/>
                  </a:lnTo>
                  <a:lnTo>
                    <a:pt x="16215" y="246"/>
                  </a:lnTo>
                  <a:lnTo>
                    <a:pt x="16222" y="303"/>
                  </a:lnTo>
                  <a:lnTo>
                    <a:pt x="16227" y="367"/>
                  </a:lnTo>
                  <a:lnTo>
                    <a:pt x="16230" y="439"/>
                  </a:lnTo>
                  <a:lnTo>
                    <a:pt x="16231" y="519"/>
                  </a:lnTo>
                  <a:lnTo>
                    <a:pt x="16230" y="608"/>
                  </a:lnTo>
                  <a:lnTo>
                    <a:pt x="16226" y="706"/>
                  </a:lnTo>
                  <a:lnTo>
                    <a:pt x="16219" y="813"/>
                  </a:lnTo>
                  <a:lnTo>
                    <a:pt x="16209" y="931"/>
                  </a:lnTo>
                  <a:lnTo>
                    <a:pt x="16161" y="1297"/>
                  </a:lnTo>
                  <a:lnTo>
                    <a:pt x="16090" y="1647"/>
                  </a:lnTo>
                  <a:lnTo>
                    <a:pt x="15995" y="1980"/>
                  </a:lnTo>
                  <a:lnTo>
                    <a:pt x="15879" y="2296"/>
                  </a:lnTo>
                  <a:lnTo>
                    <a:pt x="15741" y="2596"/>
                  </a:lnTo>
                  <a:lnTo>
                    <a:pt x="15584" y="2880"/>
                  </a:lnTo>
                  <a:lnTo>
                    <a:pt x="15408" y="3149"/>
                  </a:lnTo>
                  <a:lnTo>
                    <a:pt x="15213" y="3404"/>
                  </a:lnTo>
                  <a:lnTo>
                    <a:pt x="15003" y="3643"/>
                  </a:lnTo>
                  <a:lnTo>
                    <a:pt x="14776" y="3868"/>
                  </a:lnTo>
                  <a:lnTo>
                    <a:pt x="14535" y="4080"/>
                  </a:lnTo>
                  <a:lnTo>
                    <a:pt x="14281" y="4277"/>
                  </a:lnTo>
                  <a:lnTo>
                    <a:pt x="14013" y="4462"/>
                  </a:lnTo>
                  <a:lnTo>
                    <a:pt x="13734" y="4634"/>
                  </a:lnTo>
                  <a:lnTo>
                    <a:pt x="13445" y="4794"/>
                  </a:lnTo>
                  <a:lnTo>
                    <a:pt x="13146" y="4941"/>
                  </a:lnTo>
                  <a:lnTo>
                    <a:pt x="12839" y="5076"/>
                  </a:lnTo>
                  <a:lnTo>
                    <a:pt x="12524" y="5200"/>
                  </a:lnTo>
                  <a:lnTo>
                    <a:pt x="12203" y="5313"/>
                  </a:lnTo>
                  <a:lnTo>
                    <a:pt x="11877" y="5415"/>
                  </a:lnTo>
                  <a:lnTo>
                    <a:pt x="11546" y="5508"/>
                  </a:lnTo>
                  <a:lnTo>
                    <a:pt x="11213" y="5590"/>
                  </a:lnTo>
                  <a:lnTo>
                    <a:pt x="10876" y="5663"/>
                  </a:lnTo>
                  <a:lnTo>
                    <a:pt x="10540" y="5726"/>
                  </a:lnTo>
                  <a:lnTo>
                    <a:pt x="10203" y="5781"/>
                  </a:lnTo>
                  <a:lnTo>
                    <a:pt x="9866" y="5827"/>
                  </a:lnTo>
                  <a:lnTo>
                    <a:pt x="9533" y="5865"/>
                  </a:lnTo>
                  <a:lnTo>
                    <a:pt x="9202" y="5896"/>
                  </a:lnTo>
                  <a:lnTo>
                    <a:pt x="8875" y="5918"/>
                  </a:lnTo>
                  <a:lnTo>
                    <a:pt x="8553" y="5934"/>
                  </a:lnTo>
                  <a:lnTo>
                    <a:pt x="8237" y="5943"/>
                  </a:lnTo>
                  <a:lnTo>
                    <a:pt x="7929" y="5946"/>
                  </a:lnTo>
                  <a:lnTo>
                    <a:pt x="7640" y="5942"/>
                  </a:lnTo>
                  <a:lnTo>
                    <a:pt x="7346" y="5932"/>
                  </a:lnTo>
                  <a:lnTo>
                    <a:pt x="7050" y="5913"/>
                  </a:lnTo>
                  <a:lnTo>
                    <a:pt x="6750" y="5887"/>
                  </a:lnTo>
                  <a:lnTo>
                    <a:pt x="6449" y="5853"/>
                  </a:lnTo>
                  <a:lnTo>
                    <a:pt x="6145" y="5811"/>
                  </a:lnTo>
                  <a:lnTo>
                    <a:pt x="5841" y="5761"/>
                  </a:lnTo>
                  <a:lnTo>
                    <a:pt x="5538" y="5703"/>
                  </a:lnTo>
                  <a:lnTo>
                    <a:pt x="5235" y="5636"/>
                  </a:lnTo>
                  <a:lnTo>
                    <a:pt x="4932" y="5560"/>
                  </a:lnTo>
                  <a:lnTo>
                    <a:pt x="4633" y="5477"/>
                  </a:lnTo>
                  <a:lnTo>
                    <a:pt x="4337" y="5383"/>
                  </a:lnTo>
                  <a:lnTo>
                    <a:pt x="4043" y="5281"/>
                  </a:lnTo>
                  <a:lnTo>
                    <a:pt x="3755" y="5169"/>
                  </a:lnTo>
                  <a:lnTo>
                    <a:pt x="3471" y="5049"/>
                  </a:lnTo>
                  <a:lnTo>
                    <a:pt x="3194" y="4918"/>
                  </a:lnTo>
                  <a:lnTo>
                    <a:pt x="2921" y="4778"/>
                  </a:lnTo>
                  <a:lnTo>
                    <a:pt x="2657" y="4628"/>
                  </a:lnTo>
                  <a:lnTo>
                    <a:pt x="2401" y="4468"/>
                  </a:lnTo>
                  <a:lnTo>
                    <a:pt x="2152" y="4298"/>
                  </a:lnTo>
                  <a:lnTo>
                    <a:pt x="1913" y="4117"/>
                  </a:lnTo>
                  <a:lnTo>
                    <a:pt x="1685" y="3925"/>
                  </a:lnTo>
                  <a:lnTo>
                    <a:pt x="1467" y="3724"/>
                  </a:lnTo>
                  <a:lnTo>
                    <a:pt x="1260" y="3510"/>
                  </a:lnTo>
                  <a:lnTo>
                    <a:pt x="1066" y="3287"/>
                  </a:lnTo>
                  <a:lnTo>
                    <a:pt x="883" y="3052"/>
                  </a:lnTo>
                  <a:lnTo>
                    <a:pt x="716" y="2806"/>
                  </a:lnTo>
                  <a:lnTo>
                    <a:pt x="562" y="2548"/>
                  </a:lnTo>
                  <a:lnTo>
                    <a:pt x="422" y="2278"/>
                  </a:lnTo>
                  <a:lnTo>
                    <a:pt x="299" y="1998"/>
                  </a:lnTo>
                  <a:lnTo>
                    <a:pt x="192" y="1704"/>
                  </a:lnTo>
                  <a:lnTo>
                    <a:pt x="102" y="1399"/>
                  </a:lnTo>
                  <a:lnTo>
                    <a:pt x="87" y="1340"/>
                  </a:lnTo>
                  <a:lnTo>
                    <a:pt x="72" y="1280"/>
                  </a:lnTo>
                  <a:lnTo>
                    <a:pt x="59" y="1219"/>
                  </a:lnTo>
                  <a:lnTo>
                    <a:pt x="46" y="1158"/>
                  </a:lnTo>
                  <a:lnTo>
                    <a:pt x="34" y="1096"/>
                  </a:lnTo>
                  <a:lnTo>
                    <a:pt x="23" y="1034"/>
                  </a:lnTo>
                  <a:lnTo>
                    <a:pt x="15" y="972"/>
                  </a:lnTo>
                  <a:lnTo>
                    <a:pt x="8" y="909"/>
                  </a:lnTo>
                  <a:lnTo>
                    <a:pt x="6" y="878"/>
                  </a:lnTo>
                  <a:lnTo>
                    <a:pt x="4" y="847"/>
                  </a:lnTo>
                  <a:lnTo>
                    <a:pt x="2" y="816"/>
                  </a:lnTo>
                  <a:lnTo>
                    <a:pt x="1" y="785"/>
                  </a:lnTo>
                  <a:lnTo>
                    <a:pt x="0" y="753"/>
                  </a:lnTo>
                  <a:lnTo>
                    <a:pt x="1" y="722"/>
                  </a:lnTo>
                  <a:lnTo>
                    <a:pt x="1" y="691"/>
                  </a:lnTo>
                  <a:lnTo>
                    <a:pt x="3" y="660"/>
                  </a:lnTo>
                  <a:lnTo>
                    <a:pt x="5" y="630"/>
                  </a:lnTo>
                  <a:lnTo>
                    <a:pt x="8" y="599"/>
                  </a:lnTo>
                  <a:lnTo>
                    <a:pt x="12" y="568"/>
                  </a:lnTo>
                  <a:lnTo>
                    <a:pt x="16" y="538"/>
                  </a:lnTo>
                  <a:lnTo>
                    <a:pt x="21" y="507"/>
                  </a:lnTo>
                  <a:lnTo>
                    <a:pt x="28" y="477"/>
                  </a:lnTo>
                  <a:lnTo>
                    <a:pt x="35" y="447"/>
                  </a:lnTo>
                  <a:lnTo>
                    <a:pt x="43" y="418"/>
                  </a:lnTo>
                  <a:lnTo>
                    <a:pt x="50" y="382"/>
                  </a:lnTo>
                  <a:lnTo>
                    <a:pt x="59" y="340"/>
                  </a:lnTo>
                  <a:lnTo>
                    <a:pt x="68" y="292"/>
                  </a:lnTo>
                  <a:lnTo>
                    <a:pt x="79" y="244"/>
                  </a:lnTo>
                  <a:lnTo>
                    <a:pt x="84" y="219"/>
                  </a:lnTo>
                  <a:lnTo>
                    <a:pt x="92" y="196"/>
                  </a:lnTo>
                  <a:lnTo>
                    <a:pt x="100" y="173"/>
                  </a:lnTo>
                  <a:lnTo>
                    <a:pt x="108" y="153"/>
                  </a:lnTo>
                  <a:lnTo>
                    <a:pt x="112" y="143"/>
                  </a:lnTo>
                  <a:lnTo>
                    <a:pt x="118" y="134"/>
                  </a:lnTo>
                  <a:lnTo>
                    <a:pt x="123" y="126"/>
                  </a:lnTo>
                  <a:lnTo>
                    <a:pt x="129" y="117"/>
                  </a:lnTo>
                  <a:lnTo>
                    <a:pt x="134" y="110"/>
                  </a:lnTo>
                  <a:lnTo>
                    <a:pt x="140" y="103"/>
                  </a:lnTo>
                  <a:lnTo>
                    <a:pt x="147" y="98"/>
                  </a:lnTo>
                  <a:lnTo>
                    <a:pt x="154" y="93"/>
                  </a:lnTo>
                  <a:lnTo>
                    <a:pt x="161" y="88"/>
                  </a:lnTo>
                  <a:lnTo>
                    <a:pt x="173" y="83"/>
                  </a:lnTo>
                  <a:lnTo>
                    <a:pt x="189" y="78"/>
                  </a:lnTo>
                  <a:lnTo>
                    <a:pt x="209" y="72"/>
                  </a:lnTo>
                  <a:lnTo>
                    <a:pt x="229" y="65"/>
                  </a:lnTo>
                  <a:lnTo>
                    <a:pt x="253" y="58"/>
                  </a:lnTo>
                  <a:lnTo>
                    <a:pt x="277" y="53"/>
                  </a:lnTo>
                  <a:lnTo>
                    <a:pt x="302" y="48"/>
                  </a:lnTo>
                  <a:lnTo>
                    <a:pt x="326" y="44"/>
                  </a:lnTo>
                  <a:lnTo>
                    <a:pt x="348" y="42"/>
                  </a:lnTo>
                  <a:lnTo>
                    <a:pt x="369" y="41"/>
                  </a:lnTo>
                  <a:lnTo>
                    <a:pt x="388" y="42"/>
                  </a:lnTo>
                  <a:lnTo>
                    <a:pt x="396" y="44"/>
                  </a:lnTo>
                  <a:lnTo>
                    <a:pt x="403" y="46"/>
                  </a:lnTo>
                  <a:lnTo>
                    <a:pt x="409" y="49"/>
                  </a:lnTo>
                  <a:lnTo>
                    <a:pt x="415" y="52"/>
                  </a:lnTo>
                  <a:lnTo>
                    <a:pt x="419" y="56"/>
                  </a:lnTo>
                  <a:lnTo>
                    <a:pt x="422" y="62"/>
                  </a:lnTo>
                  <a:lnTo>
                    <a:pt x="423" y="68"/>
                  </a:lnTo>
                  <a:lnTo>
                    <a:pt x="424" y="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9" name="Freeform 161"/>
            <p:cNvSpPr>
              <a:spLocks/>
            </p:cNvSpPr>
            <p:nvPr/>
          </p:nvSpPr>
          <p:spPr bwMode="auto">
            <a:xfrm>
              <a:off x="4381" y="3326"/>
              <a:ext cx="750" cy="445"/>
            </a:xfrm>
            <a:custGeom>
              <a:avLst/>
              <a:gdLst>
                <a:gd name="T0" fmla="*/ 13293 w 13494"/>
                <a:gd name="T1" fmla="*/ 4699 h 7995"/>
                <a:gd name="T2" fmla="*/ 13190 w 13494"/>
                <a:gd name="T3" fmla="*/ 4973 h 7995"/>
                <a:gd name="T4" fmla="*/ 12644 w 13494"/>
                <a:gd name="T5" fmla="*/ 5699 h 7995"/>
                <a:gd name="T6" fmla="*/ 11788 w 13494"/>
                <a:gd name="T7" fmla="*/ 6485 h 7995"/>
                <a:gd name="T8" fmla="*/ 10407 w 13494"/>
                <a:gd name="T9" fmla="*/ 7286 h 7995"/>
                <a:gd name="T10" fmla="*/ 8375 w 13494"/>
                <a:gd name="T11" fmla="*/ 7880 h 7995"/>
                <a:gd name="T12" fmla="*/ 6277 w 13494"/>
                <a:gd name="T13" fmla="*/ 7991 h 7995"/>
                <a:gd name="T14" fmla="*/ 4671 w 13494"/>
                <a:gd name="T15" fmla="*/ 7831 h 7995"/>
                <a:gd name="T16" fmla="*/ 3476 w 13494"/>
                <a:gd name="T17" fmla="*/ 7451 h 7995"/>
                <a:gd name="T18" fmla="*/ 2332 w 13494"/>
                <a:gd name="T19" fmla="*/ 7009 h 7995"/>
                <a:gd name="T20" fmla="*/ 1572 w 13494"/>
                <a:gd name="T21" fmla="*/ 6486 h 7995"/>
                <a:gd name="T22" fmla="*/ 559 w 13494"/>
                <a:gd name="T23" fmla="*/ 5458 h 7995"/>
                <a:gd name="T24" fmla="*/ 33 w 13494"/>
                <a:gd name="T25" fmla="*/ 4431 h 7995"/>
                <a:gd name="T26" fmla="*/ 105 w 13494"/>
                <a:gd name="T27" fmla="*/ 3880 h 7995"/>
                <a:gd name="T28" fmla="*/ 198 w 13494"/>
                <a:gd name="T29" fmla="*/ 3610 h 7995"/>
                <a:gd name="T30" fmla="*/ 159 w 13494"/>
                <a:gd name="T31" fmla="*/ 3363 h 7995"/>
                <a:gd name="T32" fmla="*/ 180 w 13494"/>
                <a:gd name="T33" fmla="*/ 3025 h 7995"/>
                <a:gd name="T34" fmla="*/ 439 w 13494"/>
                <a:gd name="T35" fmla="*/ 2910 h 7995"/>
                <a:gd name="T36" fmla="*/ 539 w 13494"/>
                <a:gd name="T37" fmla="*/ 2656 h 7995"/>
                <a:gd name="T38" fmla="*/ 756 w 13494"/>
                <a:gd name="T39" fmla="*/ 2530 h 7995"/>
                <a:gd name="T40" fmla="*/ 801 w 13494"/>
                <a:gd name="T41" fmla="*/ 2268 h 7995"/>
                <a:gd name="T42" fmla="*/ 1088 w 13494"/>
                <a:gd name="T43" fmla="*/ 2009 h 7995"/>
                <a:gd name="T44" fmla="*/ 1277 w 13494"/>
                <a:gd name="T45" fmla="*/ 1759 h 7995"/>
                <a:gd name="T46" fmla="*/ 1563 w 13494"/>
                <a:gd name="T47" fmla="*/ 1625 h 7995"/>
                <a:gd name="T48" fmla="*/ 1700 w 13494"/>
                <a:gd name="T49" fmla="*/ 1506 h 7995"/>
                <a:gd name="T50" fmla="*/ 2008 w 13494"/>
                <a:gd name="T51" fmla="*/ 1359 h 7995"/>
                <a:gd name="T52" fmla="*/ 2659 w 13494"/>
                <a:gd name="T53" fmla="*/ 1219 h 7995"/>
                <a:gd name="T54" fmla="*/ 3159 w 13494"/>
                <a:gd name="T55" fmla="*/ 830 h 7995"/>
                <a:gd name="T56" fmla="*/ 3642 w 13494"/>
                <a:gd name="T57" fmla="*/ 615 h 7995"/>
                <a:gd name="T58" fmla="*/ 3856 w 13494"/>
                <a:gd name="T59" fmla="*/ 367 h 7995"/>
                <a:gd name="T60" fmla="*/ 4199 w 13494"/>
                <a:gd name="T61" fmla="*/ 517 h 7995"/>
                <a:gd name="T62" fmla="*/ 4450 w 13494"/>
                <a:gd name="T63" fmla="*/ 366 h 7995"/>
                <a:gd name="T64" fmla="*/ 4885 w 13494"/>
                <a:gd name="T65" fmla="*/ 347 h 7995"/>
                <a:gd name="T66" fmla="*/ 5232 w 13494"/>
                <a:gd name="T67" fmla="*/ 306 h 7995"/>
                <a:gd name="T68" fmla="*/ 5476 w 13494"/>
                <a:gd name="T69" fmla="*/ 245 h 7995"/>
                <a:gd name="T70" fmla="*/ 5766 w 13494"/>
                <a:gd name="T71" fmla="*/ 212 h 7995"/>
                <a:gd name="T72" fmla="*/ 6035 w 13494"/>
                <a:gd name="T73" fmla="*/ 170 h 7995"/>
                <a:gd name="T74" fmla="*/ 6314 w 13494"/>
                <a:gd name="T75" fmla="*/ 189 h 7995"/>
                <a:gd name="T76" fmla="*/ 6558 w 13494"/>
                <a:gd name="T77" fmla="*/ 72 h 7995"/>
                <a:gd name="T78" fmla="*/ 6861 w 13494"/>
                <a:gd name="T79" fmla="*/ 40 h 7995"/>
                <a:gd name="T80" fmla="*/ 7240 w 13494"/>
                <a:gd name="T81" fmla="*/ 69 h 7995"/>
                <a:gd name="T82" fmla="*/ 7670 w 13494"/>
                <a:gd name="T83" fmla="*/ 135 h 7995"/>
                <a:gd name="T84" fmla="*/ 8054 w 13494"/>
                <a:gd name="T85" fmla="*/ 176 h 7995"/>
                <a:gd name="T86" fmla="*/ 8392 w 13494"/>
                <a:gd name="T87" fmla="*/ 314 h 7995"/>
                <a:gd name="T88" fmla="*/ 8819 w 13494"/>
                <a:gd name="T89" fmla="*/ 358 h 7995"/>
                <a:gd name="T90" fmla="*/ 9272 w 13494"/>
                <a:gd name="T91" fmla="*/ 593 h 7995"/>
                <a:gd name="T92" fmla="*/ 9564 w 13494"/>
                <a:gd name="T93" fmla="*/ 310 h 7995"/>
                <a:gd name="T94" fmla="*/ 9816 w 13494"/>
                <a:gd name="T95" fmla="*/ 420 h 7995"/>
                <a:gd name="T96" fmla="*/ 10089 w 13494"/>
                <a:gd name="T97" fmla="*/ 661 h 7995"/>
                <a:gd name="T98" fmla="*/ 10613 w 13494"/>
                <a:gd name="T99" fmla="*/ 641 h 7995"/>
                <a:gd name="T100" fmla="*/ 10886 w 13494"/>
                <a:gd name="T101" fmla="*/ 969 h 7995"/>
                <a:gd name="T102" fmla="*/ 11350 w 13494"/>
                <a:gd name="T103" fmla="*/ 1110 h 7995"/>
                <a:gd name="T104" fmla="*/ 11633 w 13494"/>
                <a:gd name="T105" fmla="*/ 1408 h 7995"/>
                <a:gd name="T106" fmla="*/ 11920 w 13494"/>
                <a:gd name="T107" fmla="*/ 1657 h 7995"/>
                <a:gd name="T108" fmla="*/ 12125 w 13494"/>
                <a:gd name="T109" fmla="*/ 1939 h 7995"/>
                <a:gd name="T110" fmla="*/ 12386 w 13494"/>
                <a:gd name="T111" fmla="*/ 2063 h 7995"/>
                <a:gd name="T112" fmla="*/ 12561 w 13494"/>
                <a:gd name="T113" fmla="*/ 2246 h 7995"/>
                <a:gd name="T114" fmla="*/ 12716 w 13494"/>
                <a:gd name="T115" fmla="*/ 2471 h 7995"/>
                <a:gd name="T116" fmla="*/ 12852 w 13494"/>
                <a:gd name="T117" fmla="*/ 2583 h 7995"/>
                <a:gd name="T118" fmla="*/ 12981 w 13494"/>
                <a:gd name="T119" fmla="*/ 2880 h 7995"/>
                <a:gd name="T120" fmla="*/ 13203 w 13494"/>
                <a:gd name="T121" fmla="*/ 2952 h 7995"/>
                <a:gd name="T122" fmla="*/ 13367 w 13494"/>
                <a:gd name="T123" fmla="*/ 3218 h 7995"/>
                <a:gd name="T124" fmla="*/ 13483 w 13494"/>
                <a:gd name="T125" fmla="*/ 3577 h 7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94" h="7995">
                  <a:moveTo>
                    <a:pt x="13404" y="4067"/>
                  </a:moveTo>
                  <a:lnTo>
                    <a:pt x="13400" y="4091"/>
                  </a:lnTo>
                  <a:lnTo>
                    <a:pt x="13395" y="4122"/>
                  </a:lnTo>
                  <a:lnTo>
                    <a:pt x="13387" y="4160"/>
                  </a:lnTo>
                  <a:lnTo>
                    <a:pt x="13377" y="4204"/>
                  </a:lnTo>
                  <a:lnTo>
                    <a:pt x="13355" y="4303"/>
                  </a:lnTo>
                  <a:lnTo>
                    <a:pt x="13331" y="4410"/>
                  </a:lnTo>
                  <a:lnTo>
                    <a:pt x="13319" y="4463"/>
                  </a:lnTo>
                  <a:lnTo>
                    <a:pt x="13310" y="4515"/>
                  </a:lnTo>
                  <a:lnTo>
                    <a:pt x="13302" y="4565"/>
                  </a:lnTo>
                  <a:lnTo>
                    <a:pt x="13296" y="4610"/>
                  </a:lnTo>
                  <a:lnTo>
                    <a:pt x="13294" y="4631"/>
                  </a:lnTo>
                  <a:lnTo>
                    <a:pt x="13292" y="4651"/>
                  </a:lnTo>
                  <a:lnTo>
                    <a:pt x="13292" y="4668"/>
                  </a:lnTo>
                  <a:lnTo>
                    <a:pt x="13292" y="4685"/>
                  </a:lnTo>
                  <a:lnTo>
                    <a:pt x="13293" y="4699"/>
                  </a:lnTo>
                  <a:lnTo>
                    <a:pt x="13294" y="4712"/>
                  </a:lnTo>
                  <a:lnTo>
                    <a:pt x="13297" y="4722"/>
                  </a:lnTo>
                  <a:lnTo>
                    <a:pt x="13301" y="4730"/>
                  </a:lnTo>
                  <a:lnTo>
                    <a:pt x="13298" y="4726"/>
                  </a:lnTo>
                  <a:lnTo>
                    <a:pt x="13295" y="4723"/>
                  </a:lnTo>
                  <a:lnTo>
                    <a:pt x="13290" y="4720"/>
                  </a:lnTo>
                  <a:lnTo>
                    <a:pt x="13287" y="4719"/>
                  </a:lnTo>
                  <a:lnTo>
                    <a:pt x="13283" y="4718"/>
                  </a:lnTo>
                  <a:lnTo>
                    <a:pt x="13279" y="4717"/>
                  </a:lnTo>
                  <a:lnTo>
                    <a:pt x="13274" y="4718"/>
                  </a:lnTo>
                  <a:lnTo>
                    <a:pt x="13270" y="4719"/>
                  </a:lnTo>
                  <a:lnTo>
                    <a:pt x="13258" y="4772"/>
                  </a:lnTo>
                  <a:lnTo>
                    <a:pt x="13244" y="4824"/>
                  </a:lnTo>
                  <a:lnTo>
                    <a:pt x="13228" y="4874"/>
                  </a:lnTo>
                  <a:lnTo>
                    <a:pt x="13211" y="4924"/>
                  </a:lnTo>
                  <a:lnTo>
                    <a:pt x="13190" y="4973"/>
                  </a:lnTo>
                  <a:lnTo>
                    <a:pt x="13168" y="5020"/>
                  </a:lnTo>
                  <a:lnTo>
                    <a:pt x="13146" y="5068"/>
                  </a:lnTo>
                  <a:lnTo>
                    <a:pt x="13120" y="5113"/>
                  </a:lnTo>
                  <a:lnTo>
                    <a:pt x="13093" y="5159"/>
                  </a:lnTo>
                  <a:lnTo>
                    <a:pt x="13065" y="5204"/>
                  </a:lnTo>
                  <a:lnTo>
                    <a:pt x="13035" y="5248"/>
                  </a:lnTo>
                  <a:lnTo>
                    <a:pt x="13004" y="5291"/>
                  </a:lnTo>
                  <a:lnTo>
                    <a:pt x="12972" y="5335"/>
                  </a:lnTo>
                  <a:lnTo>
                    <a:pt x="12939" y="5377"/>
                  </a:lnTo>
                  <a:lnTo>
                    <a:pt x="12904" y="5418"/>
                  </a:lnTo>
                  <a:lnTo>
                    <a:pt x="12869" y="5460"/>
                  </a:lnTo>
                  <a:lnTo>
                    <a:pt x="12833" y="5500"/>
                  </a:lnTo>
                  <a:lnTo>
                    <a:pt x="12796" y="5541"/>
                  </a:lnTo>
                  <a:lnTo>
                    <a:pt x="12759" y="5581"/>
                  </a:lnTo>
                  <a:lnTo>
                    <a:pt x="12721" y="5621"/>
                  </a:lnTo>
                  <a:lnTo>
                    <a:pt x="12644" y="5699"/>
                  </a:lnTo>
                  <a:lnTo>
                    <a:pt x="12566" y="5777"/>
                  </a:lnTo>
                  <a:lnTo>
                    <a:pt x="12488" y="5854"/>
                  </a:lnTo>
                  <a:lnTo>
                    <a:pt x="12412" y="5931"/>
                  </a:lnTo>
                  <a:lnTo>
                    <a:pt x="12336" y="6007"/>
                  </a:lnTo>
                  <a:lnTo>
                    <a:pt x="12263" y="6084"/>
                  </a:lnTo>
                  <a:lnTo>
                    <a:pt x="12224" y="6124"/>
                  </a:lnTo>
                  <a:lnTo>
                    <a:pt x="12184" y="6164"/>
                  </a:lnTo>
                  <a:lnTo>
                    <a:pt x="12144" y="6203"/>
                  </a:lnTo>
                  <a:lnTo>
                    <a:pt x="12102" y="6240"/>
                  </a:lnTo>
                  <a:lnTo>
                    <a:pt x="12060" y="6277"/>
                  </a:lnTo>
                  <a:lnTo>
                    <a:pt x="12016" y="6315"/>
                  </a:lnTo>
                  <a:lnTo>
                    <a:pt x="11972" y="6350"/>
                  </a:lnTo>
                  <a:lnTo>
                    <a:pt x="11926" y="6385"/>
                  </a:lnTo>
                  <a:lnTo>
                    <a:pt x="11881" y="6419"/>
                  </a:lnTo>
                  <a:lnTo>
                    <a:pt x="11834" y="6452"/>
                  </a:lnTo>
                  <a:lnTo>
                    <a:pt x="11788" y="6485"/>
                  </a:lnTo>
                  <a:lnTo>
                    <a:pt x="11740" y="6518"/>
                  </a:lnTo>
                  <a:lnTo>
                    <a:pt x="11692" y="6551"/>
                  </a:lnTo>
                  <a:lnTo>
                    <a:pt x="11644" y="6582"/>
                  </a:lnTo>
                  <a:lnTo>
                    <a:pt x="11595" y="6613"/>
                  </a:lnTo>
                  <a:lnTo>
                    <a:pt x="11545" y="6643"/>
                  </a:lnTo>
                  <a:lnTo>
                    <a:pt x="11446" y="6703"/>
                  </a:lnTo>
                  <a:lnTo>
                    <a:pt x="11347" y="6762"/>
                  </a:lnTo>
                  <a:lnTo>
                    <a:pt x="11246" y="6820"/>
                  </a:lnTo>
                  <a:lnTo>
                    <a:pt x="11146" y="6875"/>
                  </a:lnTo>
                  <a:lnTo>
                    <a:pt x="11046" y="6932"/>
                  </a:lnTo>
                  <a:lnTo>
                    <a:pt x="10947" y="6988"/>
                  </a:lnTo>
                  <a:lnTo>
                    <a:pt x="10849" y="7044"/>
                  </a:lnTo>
                  <a:lnTo>
                    <a:pt x="10753" y="7100"/>
                  </a:lnTo>
                  <a:lnTo>
                    <a:pt x="10640" y="7165"/>
                  </a:lnTo>
                  <a:lnTo>
                    <a:pt x="10524" y="7227"/>
                  </a:lnTo>
                  <a:lnTo>
                    <a:pt x="10407" y="7286"/>
                  </a:lnTo>
                  <a:lnTo>
                    <a:pt x="10289" y="7342"/>
                  </a:lnTo>
                  <a:lnTo>
                    <a:pt x="10169" y="7395"/>
                  </a:lnTo>
                  <a:lnTo>
                    <a:pt x="10047" y="7446"/>
                  </a:lnTo>
                  <a:lnTo>
                    <a:pt x="9925" y="7493"/>
                  </a:lnTo>
                  <a:lnTo>
                    <a:pt x="9800" y="7539"/>
                  </a:lnTo>
                  <a:lnTo>
                    <a:pt x="9675" y="7581"/>
                  </a:lnTo>
                  <a:lnTo>
                    <a:pt x="9548" y="7622"/>
                  </a:lnTo>
                  <a:lnTo>
                    <a:pt x="9421" y="7660"/>
                  </a:lnTo>
                  <a:lnTo>
                    <a:pt x="9292" y="7695"/>
                  </a:lnTo>
                  <a:lnTo>
                    <a:pt x="9163" y="7728"/>
                  </a:lnTo>
                  <a:lnTo>
                    <a:pt x="9034" y="7758"/>
                  </a:lnTo>
                  <a:lnTo>
                    <a:pt x="8903" y="7787"/>
                  </a:lnTo>
                  <a:lnTo>
                    <a:pt x="8772" y="7813"/>
                  </a:lnTo>
                  <a:lnTo>
                    <a:pt x="8640" y="7838"/>
                  </a:lnTo>
                  <a:lnTo>
                    <a:pt x="8508" y="7860"/>
                  </a:lnTo>
                  <a:lnTo>
                    <a:pt x="8375" y="7880"/>
                  </a:lnTo>
                  <a:lnTo>
                    <a:pt x="8243" y="7899"/>
                  </a:lnTo>
                  <a:lnTo>
                    <a:pt x="8110" y="7915"/>
                  </a:lnTo>
                  <a:lnTo>
                    <a:pt x="7977" y="7930"/>
                  </a:lnTo>
                  <a:lnTo>
                    <a:pt x="7844" y="7943"/>
                  </a:lnTo>
                  <a:lnTo>
                    <a:pt x="7712" y="7955"/>
                  </a:lnTo>
                  <a:lnTo>
                    <a:pt x="7579" y="7965"/>
                  </a:lnTo>
                  <a:lnTo>
                    <a:pt x="7447" y="7973"/>
                  </a:lnTo>
                  <a:lnTo>
                    <a:pt x="7315" y="7981"/>
                  </a:lnTo>
                  <a:lnTo>
                    <a:pt x="7184" y="7986"/>
                  </a:lnTo>
                  <a:lnTo>
                    <a:pt x="7053" y="7990"/>
                  </a:lnTo>
                  <a:lnTo>
                    <a:pt x="6923" y="7993"/>
                  </a:lnTo>
                  <a:lnTo>
                    <a:pt x="6794" y="7994"/>
                  </a:lnTo>
                  <a:lnTo>
                    <a:pt x="6664" y="7995"/>
                  </a:lnTo>
                  <a:lnTo>
                    <a:pt x="6535" y="7994"/>
                  </a:lnTo>
                  <a:lnTo>
                    <a:pt x="6406" y="7993"/>
                  </a:lnTo>
                  <a:lnTo>
                    <a:pt x="6277" y="7991"/>
                  </a:lnTo>
                  <a:lnTo>
                    <a:pt x="6148" y="7987"/>
                  </a:lnTo>
                  <a:lnTo>
                    <a:pt x="6019" y="7982"/>
                  </a:lnTo>
                  <a:lnTo>
                    <a:pt x="5889" y="7975"/>
                  </a:lnTo>
                  <a:lnTo>
                    <a:pt x="5760" y="7967"/>
                  </a:lnTo>
                  <a:lnTo>
                    <a:pt x="5631" y="7958"/>
                  </a:lnTo>
                  <a:lnTo>
                    <a:pt x="5502" y="7947"/>
                  </a:lnTo>
                  <a:lnTo>
                    <a:pt x="5374" y="7934"/>
                  </a:lnTo>
                  <a:lnTo>
                    <a:pt x="5245" y="7920"/>
                  </a:lnTo>
                  <a:lnTo>
                    <a:pt x="5117" y="7904"/>
                  </a:lnTo>
                  <a:lnTo>
                    <a:pt x="5053" y="7895"/>
                  </a:lnTo>
                  <a:lnTo>
                    <a:pt x="4990" y="7885"/>
                  </a:lnTo>
                  <a:lnTo>
                    <a:pt x="4926" y="7875"/>
                  </a:lnTo>
                  <a:lnTo>
                    <a:pt x="4861" y="7865"/>
                  </a:lnTo>
                  <a:lnTo>
                    <a:pt x="4798" y="7854"/>
                  </a:lnTo>
                  <a:lnTo>
                    <a:pt x="4734" y="7843"/>
                  </a:lnTo>
                  <a:lnTo>
                    <a:pt x="4671" y="7831"/>
                  </a:lnTo>
                  <a:lnTo>
                    <a:pt x="4608" y="7818"/>
                  </a:lnTo>
                  <a:lnTo>
                    <a:pt x="4553" y="7807"/>
                  </a:lnTo>
                  <a:lnTo>
                    <a:pt x="4499" y="7794"/>
                  </a:lnTo>
                  <a:lnTo>
                    <a:pt x="4446" y="7782"/>
                  </a:lnTo>
                  <a:lnTo>
                    <a:pt x="4393" y="7768"/>
                  </a:lnTo>
                  <a:lnTo>
                    <a:pt x="4340" y="7754"/>
                  </a:lnTo>
                  <a:lnTo>
                    <a:pt x="4288" y="7739"/>
                  </a:lnTo>
                  <a:lnTo>
                    <a:pt x="4235" y="7725"/>
                  </a:lnTo>
                  <a:lnTo>
                    <a:pt x="4184" y="7709"/>
                  </a:lnTo>
                  <a:lnTo>
                    <a:pt x="4081" y="7676"/>
                  </a:lnTo>
                  <a:lnTo>
                    <a:pt x="3979" y="7641"/>
                  </a:lnTo>
                  <a:lnTo>
                    <a:pt x="3878" y="7606"/>
                  </a:lnTo>
                  <a:lnTo>
                    <a:pt x="3777" y="7568"/>
                  </a:lnTo>
                  <a:lnTo>
                    <a:pt x="3676" y="7529"/>
                  </a:lnTo>
                  <a:lnTo>
                    <a:pt x="3576" y="7490"/>
                  </a:lnTo>
                  <a:lnTo>
                    <a:pt x="3476" y="7451"/>
                  </a:lnTo>
                  <a:lnTo>
                    <a:pt x="3375" y="7410"/>
                  </a:lnTo>
                  <a:lnTo>
                    <a:pt x="3275" y="7369"/>
                  </a:lnTo>
                  <a:lnTo>
                    <a:pt x="3174" y="7329"/>
                  </a:lnTo>
                  <a:lnTo>
                    <a:pt x="3072" y="7288"/>
                  </a:lnTo>
                  <a:lnTo>
                    <a:pt x="2969" y="7249"/>
                  </a:lnTo>
                  <a:lnTo>
                    <a:pt x="2888" y="7219"/>
                  </a:lnTo>
                  <a:lnTo>
                    <a:pt x="2803" y="7189"/>
                  </a:lnTo>
                  <a:lnTo>
                    <a:pt x="2717" y="7160"/>
                  </a:lnTo>
                  <a:lnTo>
                    <a:pt x="2630" y="7130"/>
                  </a:lnTo>
                  <a:lnTo>
                    <a:pt x="2587" y="7114"/>
                  </a:lnTo>
                  <a:lnTo>
                    <a:pt x="2543" y="7099"/>
                  </a:lnTo>
                  <a:lnTo>
                    <a:pt x="2500" y="7082"/>
                  </a:lnTo>
                  <a:lnTo>
                    <a:pt x="2457" y="7065"/>
                  </a:lnTo>
                  <a:lnTo>
                    <a:pt x="2415" y="7047"/>
                  </a:lnTo>
                  <a:lnTo>
                    <a:pt x="2373" y="7029"/>
                  </a:lnTo>
                  <a:lnTo>
                    <a:pt x="2332" y="7009"/>
                  </a:lnTo>
                  <a:lnTo>
                    <a:pt x="2293" y="6988"/>
                  </a:lnTo>
                  <a:lnTo>
                    <a:pt x="2242" y="6960"/>
                  </a:lnTo>
                  <a:lnTo>
                    <a:pt x="2191" y="6931"/>
                  </a:lnTo>
                  <a:lnTo>
                    <a:pt x="2141" y="6901"/>
                  </a:lnTo>
                  <a:lnTo>
                    <a:pt x="2092" y="6870"/>
                  </a:lnTo>
                  <a:lnTo>
                    <a:pt x="2043" y="6839"/>
                  </a:lnTo>
                  <a:lnTo>
                    <a:pt x="1995" y="6807"/>
                  </a:lnTo>
                  <a:lnTo>
                    <a:pt x="1946" y="6774"/>
                  </a:lnTo>
                  <a:lnTo>
                    <a:pt x="1898" y="6740"/>
                  </a:lnTo>
                  <a:lnTo>
                    <a:pt x="1851" y="6706"/>
                  </a:lnTo>
                  <a:lnTo>
                    <a:pt x="1803" y="6671"/>
                  </a:lnTo>
                  <a:lnTo>
                    <a:pt x="1756" y="6634"/>
                  </a:lnTo>
                  <a:lnTo>
                    <a:pt x="1710" y="6598"/>
                  </a:lnTo>
                  <a:lnTo>
                    <a:pt x="1663" y="6562"/>
                  </a:lnTo>
                  <a:lnTo>
                    <a:pt x="1618" y="6524"/>
                  </a:lnTo>
                  <a:lnTo>
                    <a:pt x="1572" y="6486"/>
                  </a:lnTo>
                  <a:lnTo>
                    <a:pt x="1528" y="6447"/>
                  </a:lnTo>
                  <a:lnTo>
                    <a:pt x="1439" y="6369"/>
                  </a:lnTo>
                  <a:lnTo>
                    <a:pt x="1350" y="6290"/>
                  </a:lnTo>
                  <a:lnTo>
                    <a:pt x="1264" y="6209"/>
                  </a:lnTo>
                  <a:lnTo>
                    <a:pt x="1178" y="6126"/>
                  </a:lnTo>
                  <a:lnTo>
                    <a:pt x="1093" y="6043"/>
                  </a:lnTo>
                  <a:lnTo>
                    <a:pt x="1009" y="5961"/>
                  </a:lnTo>
                  <a:lnTo>
                    <a:pt x="926" y="5877"/>
                  </a:lnTo>
                  <a:lnTo>
                    <a:pt x="845" y="5793"/>
                  </a:lnTo>
                  <a:lnTo>
                    <a:pt x="806" y="5753"/>
                  </a:lnTo>
                  <a:lnTo>
                    <a:pt x="767" y="5709"/>
                  </a:lnTo>
                  <a:lnTo>
                    <a:pt x="726" y="5664"/>
                  </a:lnTo>
                  <a:lnTo>
                    <a:pt x="684" y="5615"/>
                  </a:lnTo>
                  <a:lnTo>
                    <a:pt x="643" y="5564"/>
                  </a:lnTo>
                  <a:lnTo>
                    <a:pt x="600" y="5512"/>
                  </a:lnTo>
                  <a:lnTo>
                    <a:pt x="559" y="5458"/>
                  </a:lnTo>
                  <a:lnTo>
                    <a:pt x="517" y="5401"/>
                  </a:lnTo>
                  <a:lnTo>
                    <a:pt x="475" y="5342"/>
                  </a:lnTo>
                  <a:lnTo>
                    <a:pt x="434" y="5283"/>
                  </a:lnTo>
                  <a:lnTo>
                    <a:pt x="393" y="5221"/>
                  </a:lnTo>
                  <a:lnTo>
                    <a:pt x="354" y="5159"/>
                  </a:lnTo>
                  <a:lnTo>
                    <a:pt x="316" y="5096"/>
                  </a:lnTo>
                  <a:lnTo>
                    <a:pt x="278" y="5030"/>
                  </a:lnTo>
                  <a:lnTo>
                    <a:pt x="242" y="4965"/>
                  </a:lnTo>
                  <a:lnTo>
                    <a:pt x="208" y="4899"/>
                  </a:lnTo>
                  <a:lnTo>
                    <a:pt x="176" y="4833"/>
                  </a:lnTo>
                  <a:lnTo>
                    <a:pt x="146" y="4766"/>
                  </a:lnTo>
                  <a:lnTo>
                    <a:pt x="118" y="4698"/>
                  </a:lnTo>
                  <a:lnTo>
                    <a:pt x="93" y="4631"/>
                  </a:lnTo>
                  <a:lnTo>
                    <a:pt x="69" y="4565"/>
                  </a:lnTo>
                  <a:lnTo>
                    <a:pt x="50" y="4498"/>
                  </a:lnTo>
                  <a:lnTo>
                    <a:pt x="33" y="4431"/>
                  </a:lnTo>
                  <a:lnTo>
                    <a:pt x="20" y="4365"/>
                  </a:lnTo>
                  <a:lnTo>
                    <a:pt x="9" y="4300"/>
                  </a:lnTo>
                  <a:lnTo>
                    <a:pt x="2" y="4236"/>
                  </a:lnTo>
                  <a:lnTo>
                    <a:pt x="0" y="4173"/>
                  </a:lnTo>
                  <a:lnTo>
                    <a:pt x="1" y="4110"/>
                  </a:lnTo>
                  <a:lnTo>
                    <a:pt x="6" y="4049"/>
                  </a:lnTo>
                  <a:lnTo>
                    <a:pt x="17" y="3989"/>
                  </a:lnTo>
                  <a:lnTo>
                    <a:pt x="30" y="3932"/>
                  </a:lnTo>
                  <a:lnTo>
                    <a:pt x="50" y="3875"/>
                  </a:lnTo>
                  <a:lnTo>
                    <a:pt x="66" y="3888"/>
                  </a:lnTo>
                  <a:lnTo>
                    <a:pt x="83" y="3900"/>
                  </a:lnTo>
                  <a:lnTo>
                    <a:pt x="99" y="3913"/>
                  </a:lnTo>
                  <a:lnTo>
                    <a:pt x="116" y="3926"/>
                  </a:lnTo>
                  <a:lnTo>
                    <a:pt x="111" y="3910"/>
                  </a:lnTo>
                  <a:lnTo>
                    <a:pt x="108" y="3894"/>
                  </a:lnTo>
                  <a:lnTo>
                    <a:pt x="105" y="3880"/>
                  </a:lnTo>
                  <a:lnTo>
                    <a:pt x="104" y="3865"/>
                  </a:lnTo>
                  <a:lnTo>
                    <a:pt x="103" y="3852"/>
                  </a:lnTo>
                  <a:lnTo>
                    <a:pt x="101" y="3839"/>
                  </a:lnTo>
                  <a:lnTo>
                    <a:pt x="103" y="3827"/>
                  </a:lnTo>
                  <a:lnTo>
                    <a:pt x="104" y="3816"/>
                  </a:lnTo>
                  <a:lnTo>
                    <a:pt x="106" y="3804"/>
                  </a:lnTo>
                  <a:lnTo>
                    <a:pt x="108" y="3793"/>
                  </a:lnTo>
                  <a:lnTo>
                    <a:pt x="111" y="3783"/>
                  </a:lnTo>
                  <a:lnTo>
                    <a:pt x="114" y="3772"/>
                  </a:lnTo>
                  <a:lnTo>
                    <a:pt x="121" y="3753"/>
                  </a:lnTo>
                  <a:lnTo>
                    <a:pt x="130" y="3734"/>
                  </a:lnTo>
                  <a:lnTo>
                    <a:pt x="151" y="3697"/>
                  </a:lnTo>
                  <a:lnTo>
                    <a:pt x="173" y="3660"/>
                  </a:lnTo>
                  <a:lnTo>
                    <a:pt x="183" y="3641"/>
                  </a:lnTo>
                  <a:lnTo>
                    <a:pt x="194" y="3620"/>
                  </a:lnTo>
                  <a:lnTo>
                    <a:pt x="198" y="3610"/>
                  </a:lnTo>
                  <a:lnTo>
                    <a:pt x="201" y="3598"/>
                  </a:lnTo>
                  <a:lnTo>
                    <a:pt x="205" y="3587"/>
                  </a:lnTo>
                  <a:lnTo>
                    <a:pt x="208" y="3575"/>
                  </a:lnTo>
                  <a:lnTo>
                    <a:pt x="210" y="3563"/>
                  </a:lnTo>
                  <a:lnTo>
                    <a:pt x="211" y="3553"/>
                  </a:lnTo>
                  <a:lnTo>
                    <a:pt x="212" y="3542"/>
                  </a:lnTo>
                  <a:lnTo>
                    <a:pt x="212" y="3532"/>
                  </a:lnTo>
                  <a:lnTo>
                    <a:pt x="211" y="3511"/>
                  </a:lnTo>
                  <a:lnTo>
                    <a:pt x="208" y="3492"/>
                  </a:lnTo>
                  <a:lnTo>
                    <a:pt x="203" y="3473"/>
                  </a:lnTo>
                  <a:lnTo>
                    <a:pt x="197" y="3455"/>
                  </a:lnTo>
                  <a:lnTo>
                    <a:pt x="189" y="3436"/>
                  </a:lnTo>
                  <a:lnTo>
                    <a:pt x="182" y="3417"/>
                  </a:lnTo>
                  <a:lnTo>
                    <a:pt x="174" y="3400"/>
                  </a:lnTo>
                  <a:lnTo>
                    <a:pt x="167" y="3382"/>
                  </a:lnTo>
                  <a:lnTo>
                    <a:pt x="159" y="3363"/>
                  </a:lnTo>
                  <a:lnTo>
                    <a:pt x="153" y="3345"/>
                  </a:lnTo>
                  <a:lnTo>
                    <a:pt x="148" y="3325"/>
                  </a:lnTo>
                  <a:lnTo>
                    <a:pt x="145" y="3307"/>
                  </a:lnTo>
                  <a:lnTo>
                    <a:pt x="144" y="3296"/>
                  </a:lnTo>
                  <a:lnTo>
                    <a:pt x="144" y="3286"/>
                  </a:lnTo>
                  <a:lnTo>
                    <a:pt x="144" y="3275"/>
                  </a:lnTo>
                  <a:lnTo>
                    <a:pt x="145" y="3264"/>
                  </a:lnTo>
                  <a:lnTo>
                    <a:pt x="151" y="3198"/>
                  </a:lnTo>
                  <a:lnTo>
                    <a:pt x="153" y="3138"/>
                  </a:lnTo>
                  <a:lnTo>
                    <a:pt x="156" y="3109"/>
                  </a:lnTo>
                  <a:lnTo>
                    <a:pt x="159" y="3083"/>
                  </a:lnTo>
                  <a:lnTo>
                    <a:pt x="163" y="3071"/>
                  </a:lnTo>
                  <a:lnTo>
                    <a:pt x="166" y="3058"/>
                  </a:lnTo>
                  <a:lnTo>
                    <a:pt x="170" y="3047"/>
                  </a:lnTo>
                  <a:lnTo>
                    <a:pt x="175" y="3035"/>
                  </a:lnTo>
                  <a:lnTo>
                    <a:pt x="180" y="3025"/>
                  </a:lnTo>
                  <a:lnTo>
                    <a:pt x="187" y="3015"/>
                  </a:lnTo>
                  <a:lnTo>
                    <a:pt x="196" y="3005"/>
                  </a:lnTo>
                  <a:lnTo>
                    <a:pt x="204" y="2996"/>
                  </a:lnTo>
                  <a:lnTo>
                    <a:pt x="214" y="2988"/>
                  </a:lnTo>
                  <a:lnTo>
                    <a:pt x="227" y="2980"/>
                  </a:lnTo>
                  <a:lnTo>
                    <a:pt x="239" y="2971"/>
                  </a:lnTo>
                  <a:lnTo>
                    <a:pt x="254" y="2964"/>
                  </a:lnTo>
                  <a:lnTo>
                    <a:pt x="270" y="2958"/>
                  </a:lnTo>
                  <a:lnTo>
                    <a:pt x="289" y="2952"/>
                  </a:lnTo>
                  <a:lnTo>
                    <a:pt x="308" y="2946"/>
                  </a:lnTo>
                  <a:lnTo>
                    <a:pt x="330" y="2942"/>
                  </a:lnTo>
                  <a:lnTo>
                    <a:pt x="353" y="2937"/>
                  </a:lnTo>
                  <a:lnTo>
                    <a:pt x="379" y="2934"/>
                  </a:lnTo>
                  <a:lnTo>
                    <a:pt x="407" y="2931"/>
                  </a:lnTo>
                  <a:lnTo>
                    <a:pt x="437" y="2929"/>
                  </a:lnTo>
                  <a:lnTo>
                    <a:pt x="439" y="2910"/>
                  </a:lnTo>
                  <a:lnTo>
                    <a:pt x="441" y="2892"/>
                  </a:lnTo>
                  <a:lnTo>
                    <a:pt x="443" y="2873"/>
                  </a:lnTo>
                  <a:lnTo>
                    <a:pt x="447" y="2854"/>
                  </a:lnTo>
                  <a:lnTo>
                    <a:pt x="450" y="2837"/>
                  </a:lnTo>
                  <a:lnTo>
                    <a:pt x="454" y="2819"/>
                  </a:lnTo>
                  <a:lnTo>
                    <a:pt x="460" y="2803"/>
                  </a:lnTo>
                  <a:lnTo>
                    <a:pt x="465" y="2785"/>
                  </a:lnTo>
                  <a:lnTo>
                    <a:pt x="471" y="2768"/>
                  </a:lnTo>
                  <a:lnTo>
                    <a:pt x="478" y="2753"/>
                  </a:lnTo>
                  <a:lnTo>
                    <a:pt x="484" y="2737"/>
                  </a:lnTo>
                  <a:lnTo>
                    <a:pt x="493" y="2723"/>
                  </a:lnTo>
                  <a:lnTo>
                    <a:pt x="501" y="2708"/>
                  </a:lnTo>
                  <a:lnTo>
                    <a:pt x="510" y="2694"/>
                  </a:lnTo>
                  <a:lnTo>
                    <a:pt x="520" y="2681"/>
                  </a:lnTo>
                  <a:lnTo>
                    <a:pt x="529" y="2667"/>
                  </a:lnTo>
                  <a:lnTo>
                    <a:pt x="539" y="2656"/>
                  </a:lnTo>
                  <a:lnTo>
                    <a:pt x="551" y="2643"/>
                  </a:lnTo>
                  <a:lnTo>
                    <a:pt x="562" y="2633"/>
                  </a:lnTo>
                  <a:lnTo>
                    <a:pt x="574" y="2623"/>
                  </a:lnTo>
                  <a:lnTo>
                    <a:pt x="588" y="2612"/>
                  </a:lnTo>
                  <a:lnTo>
                    <a:pt x="601" y="2604"/>
                  </a:lnTo>
                  <a:lnTo>
                    <a:pt x="615" y="2596"/>
                  </a:lnTo>
                  <a:lnTo>
                    <a:pt x="629" y="2587"/>
                  </a:lnTo>
                  <a:lnTo>
                    <a:pt x="645" y="2581"/>
                  </a:lnTo>
                  <a:lnTo>
                    <a:pt x="660" y="2575"/>
                  </a:lnTo>
                  <a:lnTo>
                    <a:pt x="677" y="2570"/>
                  </a:lnTo>
                  <a:lnTo>
                    <a:pt x="694" y="2566"/>
                  </a:lnTo>
                  <a:lnTo>
                    <a:pt x="711" y="2563"/>
                  </a:lnTo>
                  <a:lnTo>
                    <a:pt x="729" y="2560"/>
                  </a:lnTo>
                  <a:lnTo>
                    <a:pt x="747" y="2559"/>
                  </a:lnTo>
                  <a:lnTo>
                    <a:pt x="767" y="2558"/>
                  </a:lnTo>
                  <a:lnTo>
                    <a:pt x="756" y="2530"/>
                  </a:lnTo>
                  <a:lnTo>
                    <a:pt x="746" y="2504"/>
                  </a:lnTo>
                  <a:lnTo>
                    <a:pt x="739" y="2480"/>
                  </a:lnTo>
                  <a:lnTo>
                    <a:pt x="734" y="2456"/>
                  </a:lnTo>
                  <a:lnTo>
                    <a:pt x="730" y="2435"/>
                  </a:lnTo>
                  <a:lnTo>
                    <a:pt x="729" y="2415"/>
                  </a:lnTo>
                  <a:lnTo>
                    <a:pt x="729" y="2397"/>
                  </a:lnTo>
                  <a:lnTo>
                    <a:pt x="730" y="2379"/>
                  </a:lnTo>
                  <a:lnTo>
                    <a:pt x="733" y="2364"/>
                  </a:lnTo>
                  <a:lnTo>
                    <a:pt x="738" y="2348"/>
                  </a:lnTo>
                  <a:lnTo>
                    <a:pt x="743" y="2335"/>
                  </a:lnTo>
                  <a:lnTo>
                    <a:pt x="750" y="2321"/>
                  </a:lnTo>
                  <a:lnTo>
                    <a:pt x="759" y="2310"/>
                  </a:lnTo>
                  <a:lnTo>
                    <a:pt x="768" y="2299"/>
                  </a:lnTo>
                  <a:lnTo>
                    <a:pt x="778" y="2287"/>
                  </a:lnTo>
                  <a:lnTo>
                    <a:pt x="790" y="2278"/>
                  </a:lnTo>
                  <a:lnTo>
                    <a:pt x="801" y="2268"/>
                  </a:lnTo>
                  <a:lnTo>
                    <a:pt x="814" y="2258"/>
                  </a:lnTo>
                  <a:lnTo>
                    <a:pt x="827" y="2250"/>
                  </a:lnTo>
                  <a:lnTo>
                    <a:pt x="840" y="2241"/>
                  </a:lnTo>
                  <a:lnTo>
                    <a:pt x="868" y="2223"/>
                  </a:lnTo>
                  <a:lnTo>
                    <a:pt x="898" y="2206"/>
                  </a:lnTo>
                  <a:lnTo>
                    <a:pt x="928" y="2187"/>
                  </a:lnTo>
                  <a:lnTo>
                    <a:pt x="957" y="2166"/>
                  </a:lnTo>
                  <a:lnTo>
                    <a:pt x="972" y="2155"/>
                  </a:lnTo>
                  <a:lnTo>
                    <a:pt x="985" y="2142"/>
                  </a:lnTo>
                  <a:lnTo>
                    <a:pt x="999" y="2130"/>
                  </a:lnTo>
                  <a:lnTo>
                    <a:pt x="1011" y="2116"/>
                  </a:lnTo>
                  <a:lnTo>
                    <a:pt x="1030" y="2094"/>
                  </a:lnTo>
                  <a:lnTo>
                    <a:pt x="1047" y="2071"/>
                  </a:lnTo>
                  <a:lnTo>
                    <a:pt x="1062" y="2050"/>
                  </a:lnTo>
                  <a:lnTo>
                    <a:pt x="1076" y="2029"/>
                  </a:lnTo>
                  <a:lnTo>
                    <a:pt x="1088" y="2009"/>
                  </a:lnTo>
                  <a:lnTo>
                    <a:pt x="1099" y="1989"/>
                  </a:lnTo>
                  <a:lnTo>
                    <a:pt x="1110" y="1970"/>
                  </a:lnTo>
                  <a:lnTo>
                    <a:pt x="1119" y="1951"/>
                  </a:lnTo>
                  <a:lnTo>
                    <a:pt x="1135" y="1916"/>
                  </a:lnTo>
                  <a:lnTo>
                    <a:pt x="1151" y="1883"/>
                  </a:lnTo>
                  <a:lnTo>
                    <a:pt x="1158" y="1868"/>
                  </a:lnTo>
                  <a:lnTo>
                    <a:pt x="1167" y="1854"/>
                  </a:lnTo>
                  <a:lnTo>
                    <a:pt x="1175" y="1839"/>
                  </a:lnTo>
                  <a:lnTo>
                    <a:pt x="1184" y="1827"/>
                  </a:lnTo>
                  <a:lnTo>
                    <a:pt x="1193" y="1814"/>
                  </a:lnTo>
                  <a:lnTo>
                    <a:pt x="1204" y="1803"/>
                  </a:lnTo>
                  <a:lnTo>
                    <a:pt x="1215" y="1793"/>
                  </a:lnTo>
                  <a:lnTo>
                    <a:pt x="1229" y="1782"/>
                  </a:lnTo>
                  <a:lnTo>
                    <a:pt x="1243" y="1774"/>
                  </a:lnTo>
                  <a:lnTo>
                    <a:pt x="1259" y="1766"/>
                  </a:lnTo>
                  <a:lnTo>
                    <a:pt x="1277" y="1759"/>
                  </a:lnTo>
                  <a:lnTo>
                    <a:pt x="1297" y="1752"/>
                  </a:lnTo>
                  <a:lnTo>
                    <a:pt x="1319" y="1747"/>
                  </a:lnTo>
                  <a:lnTo>
                    <a:pt x="1342" y="1742"/>
                  </a:lnTo>
                  <a:lnTo>
                    <a:pt x="1369" y="1739"/>
                  </a:lnTo>
                  <a:lnTo>
                    <a:pt x="1398" y="1737"/>
                  </a:lnTo>
                  <a:lnTo>
                    <a:pt x="1431" y="1735"/>
                  </a:lnTo>
                  <a:lnTo>
                    <a:pt x="1467" y="1735"/>
                  </a:lnTo>
                  <a:lnTo>
                    <a:pt x="1505" y="1736"/>
                  </a:lnTo>
                  <a:lnTo>
                    <a:pt x="1546" y="1737"/>
                  </a:lnTo>
                  <a:lnTo>
                    <a:pt x="1547" y="1719"/>
                  </a:lnTo>
                  <a:lnTo>
                    <a:pt x="1548" y="1702"/>
                  </a:lnTo>
                  <a:lnTo>
                    <a:pt x="1550" y="1685"/>
                  </a:lnTo>
                  <a:lnTo>
                    <a:pt x="1553" y="1670"/>
                  </a:lnTo>
                  <a:lnTo>
                    <a:pt x="1556" y="1654"/>
                  </a:lnTo>
                  <a:lnTo>
                    <a:pt x="1559" y="1640"/>
                  </a:lnTo>
                  <a:lnTo>
                    <a:pt x="1563" y="1625"/>
                  </a:lnTo>
                  <a:lnTo>
                    <a:pt x="1568" y="1613"/>
                  </a:lnTo>
                  <a:lnTo>
                    <a:pt x="1573" y="1600"/>
                  </a:lnTo>
                  <a:lnTo>
                    <a:pt x="1578" y="1588"/>
                  </a:lnTo>
                  <a:lnTo>
                    <a:pt x="1585" y="1577"/>
                  </a:lnTo>
                  <a:lnTo>
                    <a:pt x="1592" y="1567"/>
                  </a:lnTo>
                  <a:lnTo>
                    <a:pt x="1599" y="1558"/>
                  </a:lnTo>
                  <a:lnTo>
                    <a:pt x="1606" y="1548"/>
                  </a:lnTo>
                  <a:lnTo>
                    <a:pt x="1615" y="1540"/>
                  </a:lnTo>
                  <a:lnTo>
                    <a:pt x="1624" y="1533"/>
                  </a:lnTo>
                  <a:lnTo>
                    <a:pt x="1633" y="1527"/>
                  </a:lnTo>
                  <a:lnTo>
                    <a:pt x="1643" y="1522"/>
                  </a:lnTo>
                  <a:lnTo>
                    <a:pt x="1653" y="1516"/>
                  </a:lnTo>
                  <a:lnTo>
                    <a:pt x="1664" y="1512"/>
                  </a:lnTo>
                  <a:lnTo>
                    <a:pt x="1676" y="1509"/>
                  </a:lnTo>
                  <a:lnTo>
                    <a:pt x="1687" y="1507"/>
                  </a:lnTo>
                  <a:lnTo>
                    <a:pt x="1700" y="1506"/>
                  </a:lnTo>
                  <a:lnTo>
                    <a:pt x="1712" y="1505"/>
                  </a:lnTo>
                  <a:lnTo>
                    <a:pt x="1725" y="1506"/>
                  </a:lnTo>
                  <a:lnTo>
                    <a:pt x="1739" y="1507"/>
                  </a:lnTo>
                  <a:lnTo>
                    <a:pt x="1753" y="1509"/>
                  </a:lnTo>
                  <a:lnTo>
                    <a:pt x="1768" y="1512"/>
                  </a:lnTo>
                  <a:lnTo>
                    <a:pt x="1783" y="1516"/>
                  </a:lnTo>
                  <a:lnTo>
                    <a:pt x="1799" y="1521"/>
                  </a:lnTo>
                  <a:lnTo>
                    <a:pt x="1815" y="1527"/>
                  </a:lnTo>
                  <a:lnTo>
                    <a:pt x="1832" y="1534"/>
                  </a:lnTo>
                  <a:lnTo>
                    <a:pt x="1854" y="1501"/>
                  </a:lnTo>
                  <a:lnTo>
                    <a:pt x="1878" y="1471"/>
                  </a:lnTo>
                  <a:lnTo>
                    <a:pt x="1902" y="1443"/>
                  </a:lnTo>
                  <a:lnTo>
                    <a:pt x="1927" y="1418"/>
                  </a:lnTo>
                  <a:lnTo>
                    <a:pt x="1954" y="1396"/>
                  </a:lnTo>
                  <a:lnTo>
                    <a:pt x="1981" y="1377"/>
                  </a:lnTo>
                  <a:lnTo>
                    <a:pt x="2008" y="1359"/>
                  </a:lnTo>
                  <a:lnTo>
                    <a:pt x="2037" y="1344"/>
                  </a:lnTo>
                  <a:lnTo>
                    <a:pt x="2066" y="1329"/>
                  </a:lnTo>
                  <a:lnTo>
                    <a:pt x="2095" y="1318"/>
                  </a:lnTo>
                  <a:lnTo>
                    <a:pt x="2126" y="1307"/>
                  </a:lnTo>
                  <a:lnTo>
                    <a:pt x="2156" y="1298"/>
                  </a:lnTo>
                  <a:lnTo>
                    <a:pt x="2188" y="1290"/>
                  </a:lnTo>
                  <a:lnTo>
                    <a:pt x="2219" y="1283"/>
                  </a:lnTo>
                  <a:lnTo>
                    <a:pt x="2252" y="1277"/>
                  </a:lnTo>
                  <a:lnTo>
                    <a:pt x="2284" y="1272"/>
                  </a:lnTo>
                  <a:lnTo>
                    <a:pt x="2351" y="1263"/>
                  </a:lnTo>
                  <a:lnTo>
                    <a:pt x="2418" y="1256"/>
                  </a:lnTo>
                  <a:lnTo>
                    <a:pt x="2486" y="1247"/>
                  </a:lnTo>
                  <a:lnTo>
                    <a:pt x="2555" y="1238"/>
                  </a:lnTo>
                  <a:lnTo>
                    <a:pt x="2590" y="1233"/>
                  </a:lnTo>
                  <a:lnTo>
                    <a:pt x="2624" y="1227"/>
                  </a:lnTo>
                  <a:lnTo>
                    <a:pt x="2659" y="1219"/>
                  </a:lnTo>
                  <a:lnTo>
                    <a:pt x="2693" y="1210"/>
                  </a:lnTo>
                  <a:lnTo>
                    <a:pt x="2727" y="1201"/>
                  </a:lnTo>
                  <a:lnTo>
                    <a:pt x="2761" y="1189"/>
                  </a:lnTo>
                  <a:lnTo>
                    <a:pt x="2796" y="1176"/>
                  </a:lnTo>
                  <a:lnTo>
                    <a:pt x="2829" y="1161"/>
                  </a:lnTo>
                  <a:lnTo>
                    <a:pt x="2858" y="1147"/>
                  </a:lnTo>
                  <a:lnTo>
                    <a:pt x="2886" y="1129"/>
                  </a:lnTo>
                  <a:lnTo>
                    <a:pt x="2912" y="1111"/>
                  </a:lnTo>
                  <a:lnTo>
                    <a:pt x="2937" y="1090"/>
                  </a:lnTo>
                  <a:lnTo>
                    <a:pt x="2961" y="1067"/>
                  </a:lnTo>
                  <a:lnTo>
                    <a:pt x="2985" y="1045"/>
                  </a:lnTo>
                  <a:lnTo>
                    <a:pt x="3008" y="1020"/>
                  </a:lnTo>
                  <a:lnTo>
                    <a:pt x="3031" y="994"/>
                  </a:lnTo>
                  <a:lnTo>
                    <a:pt x="3074" y="940"/>
                  </a:lnTo>
                  <a:lnTo>
                    <a:pt x="3116" y="885"/>
                  </a:lnTo>
                  <a:lnTo>
                    <a:pt x="3159" y="830"/>
                  </a:lnTo>
                  <a:lnTo>
                    <a:pt x="3202" y="779"/>
                  </a:lnTo>
                  <a:lnTo>
                    <a:pt x="3224" y="754"/>
                  </a:lnTo>
                  <a:lnTo>
                    <a:pt x="3247" y="729"/>
                  </a:lnTo>
                  <a:lnTo>
                    <a:pt x="3271" y="707"/>
                  </a:lnTo>
                  <a:lnTo>
                    <a:pt x="3294" y="685"/>
                  </a:lnTo>
                  <a:lnTo>
                    <a:pt x="3319" y="667"/>
                  </a:lnTo>
                  <a:lnTo>
                    <a:pt x="3345" y="649"/>
                  </a:lnTo>
                  <a:lnTo>
                    <a:pt x="3372" y="635"/>
                  </a:lnTo>
                  <a:lnTo>
                    <a:pt x="3401" y="621"/>
                  </a:lnTo>
                  <a:lnTo>
                    <a:pt x="3430" y="611"/>
                  </a:lnTo>
                  <a:lnTo>
                    <a:pt x="3461" y="604"/>
                  </a:lnTo>
                  <a:lnTo>
                    <a:pt x="3494" y="600"/>
                  </a:lnTo>
                  <a:lnTo>
                    <a:pt x="3528" y="598"/>
                  </a:lnTo>
                  <a:lnTo>
                    <a:pt x="3565" y="600"/>
                  </a:lnTo>
                  <a:lnTo>
                    <a:pt x="3602" y="606"/>
                  </a:lnTo>
                  <a:lnTo>
                    <a:pt x="3642" y="615"/>
                  </a:lnTo>
                  <a:lnTo>
                    <a:pt x="3684" y="629"/>
                  </a:lnTo>
                  <a:lnTo>
                    <a:pt x="3683" y="595"/>
                  </a:lnTo>
                  <a:lnTo>
                    <a:pt x="3685" y="565"/>
                  </a:lnTo>
                  <a:lnTo>
                    <a:pt x="3688" y="538"/>
                  </a:lnTo>
                  <a:lnTo>
                    <a:pt x="3694" y="512"/>
                  </a:lnTo>
                  <a:lnTo>
                    <a:pt x="3701" y="489"/>
                  </a:lnTo>
                  <a:lnTo>
                    <a:pt x="3711" y="467"/>
                  </a:lnTo>
                  <a:lnTo>
                    <a:pt x="3721" y="449"/>
                  </a:lnTo>
                  <a:lnTo>
                    <a:pt x="3733" y="431"/>
                  </a:lnTo>
                  <a:lnTo>
                    <a:pt x="3748" y="416"/>
                  </a:lnTo>
                  <a:lnTo>
                    <a:pt x="3763" y="403"/>
                  </a:lnTo>
                  <a:lnTo>
                    <a:pt x="3780" y="393"/>
                  </a:lnTo>
                  <a:lnTo>
                    <a:pt x="3797" y="383"/>
                  </a:lnTo>
                  <a:lnTo>
                    <a:pt x="3816" y="376"/>
                  </a:lnTo>
                  <a:lnTo>
                    <a:pt x="3836" y="371"/>
                  </a:lnTo>
                  <a:lnTo>
                    <a:pt x="3856" y="367"/>
                  </a:lnTo>
                  <a:lnTo>
                    <a:pt x="3877" y="366"/>
                  </a:lnTo>
                  <a:lnTo>
                    <a:pt x="3899" y="366"/>
                  </a:lnTo>
                  <a:lnTo>
                    <a:pt x="3922" y="367"/>
                  </a:lnTo>
                  <a:lnTo>
                    <a:pt x="3943" y="370"/>
                  </a:lnTo>
                  <a:lnTo>
                    <a:pt x="3966" y="375"/>
                  </a:lnTo>
                  <a:lnTo>
                    <a:pt x="3989" y="381"/>
                  </a:lnTo>
                  <a:lnTo>
                    <a:pt x="4012" y="388"/>
                  </a:lnTo>
                  <a:lnTo>
                    <a:pt x="4034" y="398"/>
                  </a:lnTo>
                  <a:lnTo>
                    <a:pt x="4057" y="408"/>
                  </a:lnTo>
                  <a:lnTo>
                    <a:pt x="4080" y="421"/>
                  </a:lnTo>
                  <a:lnTo>
                    <a:pt x="4102" y="433"/>
                  </a:lnTo>
                  <a:lnTo>
                    <a:pt x="4122" y="447"/>
                  </a:lnTo>
                  <a:lnTo>
                    <a:pt x="4143" y="463"/>
                  </a:lnTo>
                  <a:lnTo>
                    <a:pt x="4163" y="481"/>
                  </a:lnTo>
                  <a:lnTo>
                    <a:pt x="4181" y="498"/>
                  </a:lnTo>
                  <a:lnTo>
                    <a:pt x="4199" y="517"/>
                  </a:lnTo>
                  <a:lnTo>
                    <a:pt x="4217" y="536"/>
                  </a:lnTo>
                  <a:lnTo>
                    <a:pt x="4230" y="513"/>
                  </a:lnTo>
                  <a:lnTo>
                    <a:pt x="4244" y="490"/>
                  </a:lnTo>
                  <a:lnTo>
                    <a:pt x="4258" y="470"/>
                  </a:lnTo>
                  <a:lnTo>
                    <a:pt x="4273" y="453"/>
                  </a:lnTo>
                  <a:lnTo>
                    <a:pt x="4287" y="437"/>
                  </a:lnTo>
                  <a:lnTo>
                    <a:pt x="4303" y="423"/>
                  </a:lnTo>
                  <a:lnTo>
                    <a:pt x="4317" y="411"/>
                  </a:lnTo>
                  <a:lnTo>
                    <a:pt x="4334" y="401"/>
                  </a:lnTo>
                  <a:lnTo>
                    <a:pt x="4349" y="392"/>
                  </a:lnTo>
                  <a:lnTo>
                    <a:pt x="4366" y="384"/>
                  </a:lnTo>
                  <a:lnTo>
                    <a:pt x="4382" y="378"/>
                  </a:lnTo>
                  <a:lnTo>
                    <a:pt x="4399" y="373"/>
                  </a:lnTo>
                  <a:lnTo>
                    <a:pt x="4415" y="370"/>
                  </a:lnTo>
                  <a:lnTo>
                    <a:pt x="4433" y="367"/>
                  </a:lnTo>
                  <a:lnTo>
                    <a:pt x="4450" y="366"/>
                  </a:lnTo>
                  <a:lnTo>
                    <a:pt x="4467" y="365"/>
                  </a:lnTo>
                  <a:lnTo>
                    <a:pt x="4502" y="365"/>
                  </a:lnTo>
                  <a:lnTo>
                    <a:pt x="4539" y="368"/>
                  </a:lnTo>
                  <a:lnTo>
                    <a:pt x="4575" y="371"/>
                  </a:lnTo>
                  <a:lnTo>
                    <a:pt x="4611" y="375"/>
                  </a:lnTo>
                  <a:lnTo>
                    <a:pt x="4647" y="379"/>
                  </a:lnTo>
                  <a:lnTo>
                    <a:pt x="4683" y="381"/>
                  </a:lnTo>
                  <a:lnTo>
                    <a:pt x="4702" y="381"/>
                  </a:lnTo>
                  <a:lnTo>
                    <a:pt x="4721" y="381"/>
                  </a:lnTo>
                  <a:lnTo>
                    <a:pt x="4738" y="380"/>
                  </a:lnTo>
                  <a:lnTo>
                    <a:pt x="4757" y="377"/>
                  </a:lnTo>
                  <a:lnTo>
                    <a:pt x="4780" y="374"/>
                  </a:lnTo>
                  <a:lnTo>
                    <a:pt x="4801" y="370"/>
                  </a:lnTo>
                  <a:lnTo>
                    <a:pt x="4823" y="365"/>
                  </a:lnTo>
                  <a:lnTo>
                    <a:pt x="4845" y="360"/>
                  </a:lnTo>
                  <a:lnTo>
                    <a:pt x="4885" y="347"/>
                  </a:lnTo>
                  <a:lnTo>
                    <a:pt x="4925" y="334"/>
                  </a:lnTo>
                  <a:lnTo>
                    <a:pt x="4962" y="321"/>
                  </a:lnTo>
                  <a:lnTo>
                    <a:pt x="4998" y="309"/>
                  </a:lnTo>
                  <a:lnTo>
                    <a:pt x="5016" y="303"/>
                  </a:lnTo>
                  <a:lnTo>
                    <a:pt x="5034" y="297"/>
                  </a:lnTo>
                  <a:lnTo>
                    <a:pt x="5052" y="293"/>
                  </a:lnTo>
                  <a:lnTo>
                    <a:pt x="5069" y="289"/>
                  </a:lnTo>
                  <a:lnTo>
                    <a:pt x="5087" y="287"/>
                  </a:lnTo>
                  <a:lnTo>
                    <a:pt x="5105" y="285"/>
                  </a:lnTo>
                  <a:lnTo>
                    <a:pt x="5122" y="284"/>
                  </a:lnTo>
                  <a:lnTo>
                    <a:pt x="5140" y="284"/>
                  </a:lnTo>
                  <a:lnTo>
                    <a:pt x="5157" y="285"/>
                  </a:lnTo>
                  <a:lnTo>
                    <a:pt x="5176" y="288"/>
                  </a:lnTo>
                  <a:lnTo>
                    <a:pt x="5195" y="292"/>
                  </a:lnTo>
                  <a:lnTo>
                    <a:pt x="5213" y="298"/>
                  </a:lnTo>
                  <a:lnTo>
                    <a:pt x="5232" y="306"/>
                  </a:lnTo>
                  <a:lnTo>
                    <a:pt x="5252" y="315"/>
                  </a:lnTo>
                  <a:lnTo>
                    <a:pt x="5270" y="326"/>
                  </a:lnTo>
                  <a:lnTo>
                    <a:pt x="5291" y="339"/>
                  </a:lnTo>
                  <a:lnTo>
                    <a:pt x="5312" y="354"/>
                  </a:lnTo>
                  <a:lnTo>
                    <a:pt x="5332" y="372"/>
                  </a:lnTo>
                  <a:lnTo>
                    <a:pt x="5354" y="392"/>
                  </a:lnTo>
                  <a:lnTo>
                    <a:pt x="5376" y="413"/>
                  </a:lnTo>
                  <a:lnTo>
                    <a:pt x="5384" y="390"/>
                  </a:lnTo>
                  <a:lnTo>
                    <a:pt x="5392" y="366"/>
                  </a:lnTo>
                  <a:lnTo>
                    <a:pt x="5402" y="344"/>
                  </a:lnTo>
                  <a:lnTo>
                    <a:pt x="5412" y="324"/>
                  </a:lnTo>
                  <a:lnTo>
                    <a:pt x="5423" y="306"/>
                  </a:lnTo>
                  <a:lnTo>
                    <a:pt x="5435" y="288"/>
                  </a:lnTo>
                  <a:lnTo>
                    <a:pt x="5448" y="273"/>
                  </a:lnTo>
                  <a:lnTo>
                    <a:pt x="5462" y="258"/>
                  </a:lnTo>
                  <a:lnTo>
                    <a:pt x="5476" y="245"/>
                  </a:lnTo>
                  <a:lnTo>
                    <a:pt x="5491" y="233"/>
                  </a:lnTo>
                  <a:lnTo>
                    <a:pt x="5506" y="223"/>
                  </a:lnTo>
                  <a:lnTo>
                    <a:pt x="5523" y="214"/>
                  </a:lnTo>
                  <a:lnTo>
                    <a:pt x="5539" y="206"/>
                  </a:lnTo>
                  <a:lnTo>
                    <a:pt x="5557" y="200"/>
                  </a:lnTo>
                  <a:lnTo>
                    <a:pt x="5575" y="195"/>
                  </a:lnTo>
                  <a:lnTo>
                    <a:pt x="5593" y="191"/>
                  </a:lnTo>
                  <a:lnTo>
                    <a:pt x="5611" y="189"/>
                  </a:lnTo>
                  <a:lnTo>
                    <a:pt x="5629" y="187"/>
                  </a:lnTo>
                  <a:lnTo>
                    <a:pt x="5649" y="187"/>
                  </a:lnTo>
                  <a:lnTo>
                    <a:pt x="5668" y="188"/>
                  </a:lnTo>
                  <a:lnTo>
                    <a:pt x="5687" y="191"/>
                  </a:lnTo>
                  <a:lnTo>
                    <a:pt x="5707" y="194"/>
                  </a:lnTo>
                  <a:lnTo>
                    <a:pt x="5727" y="198"/>
                  </a:lnTo>
                  <a:lnTo>
                    <a:pt x="5746" y="204"/>
                  </a:lnTo>
                  <a:lnTo>
                    <a:pt x="5766" y="212"/>
                  </a:lnTo>
                  <a:lnTo>
                    <a:pt x="5786" y="219"/>
                  </a:lnTo>
                  <a:lnTo>
                    <a:pt x="5805" y="228"/>
                  </a:lnTo>
                  <a:lnTo>
                    <a:pt x="5825" y="238"/>
                  </a:lnTo>
                  <a:lnTo>
                    <a:pt x="5845" y="249"/>
                  </a:lnTo>
                  <a:lnTo>
                    <a:pt x="5863" y="261"/>
                  </a:lnTo>
                  <a:lnTo>
                    <a:pt x="5883" y="275"/>
                  </a:lnTo>
                  <a:lnTo>
                    <a:pt x="5902" y="288"/>
                  </a:lnTo>
                  <a:lnTo>
                    <a:pt x="5915" y="269"/>
                  </a:lnTo>
                  <a:lnTo>
                    <a:pt x="5929" y="253"/>
                  </a:lnTo>
                  <a:lnTo>
                    <a:pt x="5943" y="236"/>
                  </a:lnTo>
                  <a:lnTo>
                    <a:pt x="5958" y="222"/>
                  </a:lnTo>
                  <a:lnTo>
                    <a:pt x="5972" y="209"/>
                  </a:lnTo>
                  <a:lnTo>
                    <a:pt x="5988" y="197"/>
                  </a:lnTo>
                  <a:lnTo>
                    <a:pt x="6003" y="188"/>
                  </a:lnTo>
                  <a:lnTo>
                    <a:pt x="6020" y="178"/>
                  </a:lnTo>
                  <a:lnTo>
                    <a:pt x="6035" y="170"/>
                  </a:lnTo>
                  <a:lnTo>
                    <a:pt x="6052" y="164"/>
                  </a:lnTo>
                  <a:lnTo>
                    <a:pt x="6068" y="159"/>
                  </a:lnTo>
                  <a:lnTo>
                    <a:pt x="6086" y="154"/>
                  </a:lnTo>
                  <a:lnTo>
                    <a:pt x="6102" y="151"/>
                  </a:lnTo>
                  <a:lnTo>
                    <a:pt x="6120" y="148"/>
                  </a:lnTo>
                  <a:lnTo>
                    <a:pt x="6138" y="147"/>
                  </a:lnTo>
                  <a:lnTo>
                    <a:pt x="6155" y="147"/>
                  </a:lnTo>
                  <a:lnTo>
                    <a:pt x="6173" y="148"/>
                  </a:lnTo>
                  <a:lnTo>
                    <a:pt x="6190" y="151"/>
                  </a:lnTo>
                  <a:lnTo>
                    <a:pt x="6208" y="154"/>
                  </a:lnTo>
                  <a:lnTo>
                    <a:pt x="6226" y="158"/>
                  </a:lnTo>
                  <a:lnTo>
                    <a:pt x="6243" y="162"/>
                  </a:lnTo>
                  <a:lnTo>
                    <a:pt x="6261" y="168"/>
                  </a:lnTo>
                  <a:lnTo>
                    <a:pt x="6278" y="174"/>
                  </a:lnTo>
                  <a:lnTo>
                    <a:pt x="6297" y="181"/>
                  </a:lnTo>
                  <a:lnTo>
                    <a:pt x="6314" y="189"/>
                  </a:lnTo>
                  <a:lnTo>
                    <a:pt x="6331" y="197"/>
                  </a:lnTo>
                  <a:lnTo>
                    <a:pt x="6349" y="206"/>
                  </a:lnTo>
                  <a:lnTo>
                    <a:pt x="6366" y="216"/>
                  </a:lnTo>
                  <a:lnTo>
                    <a:pt x="6383" y="226"/>
                  </a:lnTo>
                  <a:lnTo>
                    <a:pt x="6401" y="236"/>
                  </a:lnTo>
                  <a:lnTo>
                    <a:pt x="6417" y="248"/>
                  </a:lnTo>
                  <a:lnTo>
                    <a:pt x="6434" y="260"/>
                  </a:lnTo>
                  <a:lnTo>
                    <a:pt x="6444" y="234"/>
                  </a:lnTo>
                  <a:lnTo>
                    <a:pt x="6456" y="209"/>
                  </a:lnTo>
                  <a:lnTo>
                    <a:pt x="6469" y="186"/>
                  </a:lnTo>
                  <a:lnTo>
                    <a:pt x="6481" y="163"/>
                  </a:lnTo>
                  <a:lnTo>
                    <a:pt x="6496" y="142"/>
                  </a:lnTo>
                  <a:lnTo>
                    <a:pt x="6510" y="123"/>
                  </a:lnTo>
                  <a:lnTo>
                    <a:pt x="6526" y="104"/>
                  </a:lnTo>
                  <a:lnTo>
                    <a:pt x="6541" y="87"/>
                  </a:lnTo>
                  <a:lnTo>
                    <a:pt x="6558" y="72"/>
                  </a:lnTo>
                  <a:lnTo>
                    <a:pt x="6574" y="57"/>
                  </a:lnTo>
                  <a:lnTo>
                    <a:pt x="6592" y="45"/>
                  </a:lnTo>
                  <a:lnTo>
                    <a:pt x="6610" y="34"/>
                  </a:lnTo>
                  <a:lnTo>
                    <a:pt x="6628" y="24"/>
                  </a:lnTo>
                  <a:lnTo>
                    <a:pt x="6647" y="16"/>
                  </a:lnTo>
                  <a:lnTo>
                    <a:pt x="6665" y="10"/>
                  </a:lnTo>
                  <a:lnTo>
                    <a:pt x="6684" y="5"/>
                  </a:lnTo>
                  <a:lnTo>
                    <a:pt x="6704" y="1"/>
                  </a:lnTo>
                  <a:lnTo>
                    <a:pt x="6723" y="0"/>
                  </a:lnTo>
                  <a:lnTo>
                    <a:pt x="6743" y="0"/>
                  </a:lnTo>
                  <a:lnTo>
                    <a:pt x="6763" y="3"/>
                  </a:lnTo>
                  <a:lnTo>
                    <a:pt x="6782" y="7"/>
                  </a:lnTo>
                  <a:lnTo>
                    <a:pt x="6802" y="12"/>
                  </a:lnTo>
                  <a:lnTo>
                    <a:pt x="6822" y="19"/>
                  </a:lnTo>
                  <a:lnTo>
                    <a:pt x="6841" y="28"/>
                  </a:lnTo>
                  <a:lnTo>
                    <a:pt x="6861" y="40"/>
                  </a:lnTo>
                  <a:lnTo>
                    <a:pt x="6880" y="53"/>
                  </a:lnTo>
                  <a:lnTo>
                    <a:pt x="6899" y="69"/>
                  </a:lnTo>
                  <a:lnTo>
                    <a:pt x="6918" y="86"/>
                  </a:lnTo>
                  <a:lnTo>
                    <a:pt x="6937" y="106"/>
                  </a:lnTo>
                  <a:lnTo>
                    <a:pt x="6955" y="127"/>
                  </a:lnTo>
                  <a:lnTo>
                    <a:pt x="6973" y="151"/>
                  </a:lnTo>
                  <a:lnTo>
                    <a:pt x="6990" y="176"/>
                  </a:lnTo>
                  <a:lnTo>
                    <a:pt x="7016" y="161"/>
                  </a:lnTo>
                  <a:lnTo>
                    <a:pt x="7043" y="145"/>
                  </a:lnTo>
                  <a:lnTo>
                    <a:pt x="7070" y="132"/>
                  </a:lnTo>
                  <a:lnTo>
                    <a:pt x="7097" y="118"/>
                  </a:lnTo>
                  <a:lnTo>
                    <a:pt x="7125" y="106"/>
                  </a:lnTo>
                  <a:lnTo>
                    <a:pt x="7153" y="96"/>
                  </a:lnTo>
                  <a:lnTo>
                    <a:pt x="7182" y="85"/>
                  </a:lnTo>
                  <a:lnTo>
                    <a:pt x="7211" y="77"/>
                  </a:lnTo>
                  <a:lnTo>
                    <a:pt x="7240" y="69"/>
                  </a:lnTo>
                  <a:lnTo>
                    <a:pt x="7269" y="63"/>
                  </a:lnTo>
                  <a:lnTo>
                    <a:pt x="7297" y="57"/>
                  </a:lnTo>
                  <a:lnTo>
                    <a:pt x="7326" y="53"/>
                  </a:lnTo>
                  <a:lnTo>
                    <a:pt x="7355" y="51"/>
                  </a:lnTo>
                  <a:lnTo>
                    <a:pt x="7384" y="49"/>
                  </a:lnTo>
                  <a:lnTo>
                    <a:pt x="7412" y="49"/>
                  </a:lnTo>
                  <a:lnTo>
                    <a:pt x="7441" y="51"/>
                  </a:lnTo>
                  <a:lnTo>
                    <a:pt x="7469" y="54"/>
                  </a:lnTo>
                  <a:lnTo>
                    <a:pt x="7496" y="58"/>
                  </a:lnTo>
                  <a:lnTo>
                    <a:pt x="7522" y="65"/>
                  </a:lnTo>
                  <a:lnTo>
                    <a:pt x="7549" y="72"/>
                  </a:lnTo>
                  <a:lnTo>
                    <a:pt x="7574" y="81"/>
                  </a:lnTo>
                  <a:lnTo>
                    <a:pt x="7600" y="93"/>
                  </a:lnTo>
                  <a:lnTo>
                    <a:pt x="7624" y="105"/>
                  </a:lnTo>
                  <a:lnTo>
                    <a:pt x="7648" y="119"/>
                  </a:lnTo>
                  <a:lnTo>
                    <a:pt x="7670" y="135"/>
                  </a:lnTo>
                  <a:lnTo>
                    <a:pt x="7692" y="154"/>
                  </a:lnTo>
                  <a:lnTo>
                    <a:pt x="7713" y="173"/>
                  </a:lnTo>
                  <a:lnTo>
                    <a:pt x="7734" y="195"/>
                  </a:lnTo>
                  <a:lnTo>
                    <a:pt x="7752" y="218"/>
                  </a:lnTo>
                  <a:lnTo>
                    <a:pt x="7770" y="244"/>
                  </a:lnTo>
                  <a:lnTo>
                    <a:pt x="7786" y="272"/>
                  </a:lnTo>
                  <a:lnTo>
                    <a:pt x="7801" y="301"/>
                  </a:lnTo>
                  <a:lnTo>
                    <a:pt x="7835" y="278"/>
                  </a:lnTo>
                  <a:lnTo>
                    <a:pt x="7868" y="258"/>
                  </a:lnTo>
                  <a:lnTo>
                    <a:pt x="7898" y="239"/>
                  </a:lnTo>
                  <a:lnTo>
                    <a:pt x="7928" y="224"/>
                  </a:lnTo>
                  <a:lnTo>
                    <a:pt x="7955" y="211"/>
                  </a:lnTo>
                  <a:lnTo>
                    <a:pt x="7982" y="199"/>
                  </a:lnTo>
                  <a:lnTo>
                    <a:pt x="8007" y="189"/>
                  </a:lnTo>
                  <a:lnTo>
                    <a:pt x="8032" y="182"/>
                  </a:lnTo>
                  <a:lnTo>
                    <a:pt x="8054" y="176"/>
                  </a:lnTo>
                  <a:lnTo>
                    <a:pt x="8077" y="172"/>
                  </a:lnTo>
                  <a:lnTo>
                    <a:pt x="8098" y="170"/>
                  </a:lnTo>
                  <a:lnTo>
                    <a:pt x="8119" y="170"/>
                  </a:lnTo>
                  <a:lnTo>
                    <a:pt x="8139" y="171"/>
                  </a:lnTo>
                  <a:lnTo>
                    <a:pt x="8159" y="174"/>
                  </a:lnTo>
                  <a:lnTo>
                    <a:pt x="8178" y="178"/>
                  </a:lnTo>
                  <a:lnTo>
                    <a:pt x="8196" y="185"/>
                  </a:lnTo>
                  <a:lnTo>
                    <a:pt x="8215" y="192"/>
                  </a:lnTo>
                  <a:lnTo>
                    <a:pt x="8233" y="201"/>
                  </a:lnTo>
                  <a:lnTo>
                    <a:pt x="8252" y="212"/>
                  </a:lnTo>
                  <a:lnTo>
                    <a:pt x="8271" y="223"/>
                  </a:lnTo>
                  <a:lnTo>
                    <a:pt x="8290" y="235"/>
                  </a:lnTo>
                  <a:lnTo>
                    <a:pt x="8309" y="249"/>
                  </a:lnTo>
                  <a:lnTo>
                    <a:pt x="8329" y="263"/>
                  </a:lnTo>
                  <a:lnTo>
                    <a:pt x="8349" y="280"/>
                  </a:lnTo>
                  <a:lnTo>
                    <a:pt x="8392" y="314"/>
                  </a:lnTo>
                  <a:lnTo>
                    <a:pt x="8437" y="351"/>
                  </a:lnTo>
                  <a:lnTo>
                    <a:pt x="8487" y="392"/>
                  </a:lnTo>
                  <a:lnTo>
                    <a:pt x="8542" y="434"/>
                  </a:lnTo>
                  <a:lnTo>
                    <a:pt x="8562" y="411"/>
                  </a:lnTo>
                  <a:lnTo>
                    <a:pt x="8581" y="392"/>
                  </a:lnTo>
                  <a:lnTo>
                    <a:pt x="8602" y="376"/>
                  </a:lnTo>
                  <a:lnTo>
                    <a:pt x="8623" y="363"/>
                  </a:lnTo>
                  <a:lnTo>
                    <a:pt x="8643" y="352"/>
                  </a:lnTo>
                  <a:lnTo>
                    <a:pt x="8664" y="345"/>
                  </a:lnTo>
                  <a:lnTo>
                    <a:pt x="8686" y="340"/>
                  </a:lnTo>
                  <a:lnTo>
                    <a:pt x="8708" y="338"/>
                  </a:lnTo>
                  <a:lnTo>
                    <a:pt x="8729" y="338"/>
                  </a:lnTo>
                  <a:lnTo>
                    <a:pt x="8751" y="340"/>
                  </a:lnTo>
                  <a:lnTo>
                    <a:pt x="8774" y="344"/>
                  </a:lnTo>
                  <a:lnTo>
                    <a:pt x="8797" y="350"/>
                  </a:lnTo>
                  <a:lnTo>
                    <a:pt x="8819" y="358"/>
                  </a:lnTo>
                  <a:lnTo>
                    <a:pt x="8841" y="368"/>
                  </a:lnTo>
                  <a:lnTo>
                    <a:pt x="8864" y="378"/>
                  </a:lnTo>
                  <a:lnTo>
                    <a:pt x="8888" y="391"/>
                  </a:lnTo>
                  <a:lnTo>
                    <a:pt x="8910" y="404"/>
                  </a:lnTo>
                  <a:lnTo>
                    <a:pt x="8933" y="419"/>
                  </a:lnTo>
                  <a:lnTo>
                    <a:pt x="8956" y="433"/>
                  </a:lnTo>
                  <a:lnTo>
                    <a:pt x="8979" y="450"/>
                  </a:lnTo>
                  <a:lnTo>
                    <a:pt x="9024" y="483"/>
                  </a:lnTo>
                  <a:lnTo>
                    <a:pt x="9069" y="517"/>
                  </a:lnTo>
                  <a:lnTo>
                    <a:pt x="9113" y="551"/>
                  </a:lnTo>
                  <a:lnTo>
                    <a:pt x="9157" y="583"/>
                  </a:lnTo>
                  <a:lnTo>
                    <a:pt x="9178" y="599"/>
                  </a:lnTo>
                  <a:lnTo>
                    <a:pt x="9199" y="613"/>
                  </a:lnTo>
                  <a:lnTo>
                    <a:pt x="9220" y="626"/>
                  </a:lnTo>
                  <a:lnTo>
                    <a:pt x="9241" y="640"/>
                  </a:lnTo>
                  <a:lnTo>
                    <a:pt x="9272" y="593"/>
                  </a:lnTo>
                  <a:lnTo>
                    <a:pt x="9308" y="541"/>
                  </a:lnTo>
                  <a:lnTo>
                    <a:pt x="9327" y="514"/>
                  </a:lnTo>
                  <a:lnTo>
                    <a:pt x="9348" y="486"/>
                  </a:lnTo>
                  <a:lnTo>
                    <a:pt x="9371" y="459"/>
                  </a:lnTo>
                  <a:lnTo>
                    <a:pt x="9394" y="432"/>
                  </a:lnTo>
                  <a:lnTo>
                    <a:pt x="9418" y="406"/>
                  </a:lnTo>
                  <a:lnTo>
                    <a:pt x="9442" y="382"/>
                  </a:lnTo>
                  <a:lnTo>
                    <a:pt x="9456" y="372"/>
                  </a:lnTo>
                  <a:lnTo>
                    <a:pt x="9468" y="362"/>
                  </a:lnTo>
                  <a:lnTo>
                    <a:pt x="9482" y="351"/>
                  </a:lnTo>
                  <a:lnTo>
                    <a:pt x="9495" y="342"/>
                  </a:lnTo>
                  <a:lnTo>
                    <a:pt x="9509" y="334"/>
                  </a:lnTo>
                  <a:lnTo>
                    <a:pt x="9522" y="326"/>
                  </a:lnTo>
                  <a:lnTo>
                    <a:pt x="9537" y="320"/>
                  </a:lnTo>
                  <a:lnTo>
                    <a:pt x="9550" y="314"/>
                  </a:lnTo>
                  <a:lnTo>
                    <a:pt x="9564" y="310"/>
                  </a:lnTo>
                  <a:lnTo>
                    <a:pt x="9579" y="307"/>
                  </a:lnTo>
                  <a:lnTo>
                    <a:pt x="9593" y="304"/>
                  </a:lnTo>
                  <a:lnTo>
                    <a:pt x="9608" y="303"/>
                  </a:lnTo>
                  <a:lnTo>
                    <a:pt x="9630" y="304"/>
                  </a:lnTo>
                  <a:lnTo>
                    <a:pt x="9649" y="305"/>
                  </a:lnTo>
                  <a:lnTo>
                    <a:pt x="9669" y="309"/>
                  </a:lnTo>
                  <a:lnTo>
                    <a:pt x="9687" y="313"/>
                  </a:lnTo>
                  <a:lnTo>
                    <a:pt x="9703" y="319"/>
                  </a:lnTo>
                  <a:lnTo>
                    <a:pt x="9719" y="326"/>
                  </a:lnTo>
                  <a:lnTo>
                    <a:pt x="9734" y="336"/>
                  </a:lnTo>
                  <a:lnTo>
                    <a:pt x="9748" y="345"/>
                  </a:lnTo>
                  <a:lnTo>
                    <a:pt x="9761" y="355"/>
                  </a:lnTo>
                  <a:lnTo>
                    <a:pt x="9773" y="367"/>
                  </a:lnTo>
                  <a:lnTo>
                    <a:pt x="9785" y="379"/>
                  </a:lnTo>
                  <a:lnTo>
                    <a:pt x="9795" y="393"/>
                  </a:lnTo>
                  <a:lnTo>
                    <a:pt x="9816" y="420"/>
                  </a:lnTo>
                  <a:lnTo>
                    <a:pt x="9835" y="450"/>
                  </a:lnTo>
                  <a:lnTo>
                    <a:pt x="9853" y="480"/>
                  </a:lnTo>
                  <a:lnTo>
                    <a:pt x="9871" y="509"/>
                  </a:lnTo>
                  <a:lnTo>
                    <a:pt x="9889" y="539"/>
                  </a:lnTo>
                  <a:lnTo>
                    <a:pt x="9909" y="565"/>
                  </a:lnTo>
                  <a:lnTo>
                    <a:pt x="9920" y="579"/>
                  </a:lnTo>
                  <a:lnTo>
                    <a:pt x="9930" y="591"/>
                  </a:lnTo>
                  <a:lnTo>
                    <a:pt x="9941" y="603"/>
                  </a:lnTo>
                  <a:lnTo>
                    <a:pt x="9954" y="614"/>
                  </a:lnTo>
                  <a:lnTo>
                    <a:pt x="9966" y="623"/>
                  </a:lnTo>
                  <a:lnTo>
                    <a:pt x="9980" y="632"/>
                  </a:lnTo>
                  <a:lnTo>
                    <a:pt x="9994" y="640"/>
                  </a:lnTo>
                  <a:lnTo>
                    <a:pt x="10010" y="646"/>
                  </a:lnTo>
                  <a:lnTo>
                    <a:pt x="10034" y="653"/>
                  </a:lnTo>
                  <a:lnTo>
                    <a:pt x="10061" y="658"/>
                  </a:lnTo>
                  <a:lnTo>
                    <a:pt x="10089" y="661"/>
                  </a:lnTo>
                  <a:lnTo>
                    <a:pt x="10117" y="661"/>
                  </a:lnTo>
                  <a:lnTo>
                    <a:pt x="10147" y="660"/>
                  </a:lnTo>
                  <a:lnTo>
                    <a:pt x="10177" y="657"/>
                  </a:lnTo>
                  <a:lnTo>
                    <a:pt x="10208" y="652"/>
                  </a:lnTo>
                  <a:lnTo>
                    <a:pt x="10239" y="647"/>
                  </a:lnTo>
                  <a:lnTo>
                    <a:pt x="10302" y="637"/>
                  </a:lnTo>
                  <a:lnTo>
                    <a:pt x="10365" y="625"/>
                  </a:lnTo>
                  <a:lnTo>
                    <a:pt x="10396" y="620"/>
                  </a:lnTo>
                  <a:lnTo>
                    <a:pt x="10426" y="617"/>
                  </a:lnTo>
                  <a:lnTo>
                    <a:pt x="10456" y="614"/>
                  </a:lnTo>
                  <a:lnTo>
                    <a:pt x="10485" y="613"/>
                  </a:lnTo>
                  <a:lnTo>
                    <a:pt x="10513" y="614"/>
                  </a:lnTo>
                  <a:lnTo>
                    <a:pt x="10539" y="617"/>
                  </a:lnTo>
                  <a:lnTo>
                    <a:pt x="10565" y="622"/>
                  </a:lnTo>
                  <a:lnTo>
                    <a:pt x="10590" y="630"/>
                  </a:lnTo>
                  <a:lnTo>
                    <a:pt x="10613" y="641"/>
                  </a:lnTo>
                  <a:lnTo>
                    <a:pt x="10635" y="654"/>
                  </a:lnTo>
                  <a:lnTo>
                    <a:pt x="10654" y="672"/>
                  </a:lnTo>
                  <a:lnTo>
                    <a:pt x="10672" y="694"/>
                  </a:lnTo>
                  <a:lnTo>
                    <a:pt x="10687" y="720"/>
                  </a:lnTo>
                  <a:lnTo>
                    <a:pt x="10701" y="750"/>
                  </a:lnTo>
                  <a:lnTo>
                    <a:pt x="10711" y="785"/>
                  </a:lnTo>
                  <a:lnTo>
                    <a:pt x="10721" y="824"/>
                  </a:lnTo>
                  <a:lnTo>
                    <a:pt x="10726" y="870"/>
                  </a:lnTo>
                  <a:lnTo>
                    <a:pt x="10729" y="920"/>
                  </a:lnTo>
                  <a:lnTo>
                    <a:pt x="10729" y="977"/>
                  </a:lnTo>
                  <a:lnTo>
                    <a:pt x="10727" y="1040"/>
                  </a:lnTo>
                  <a:lnTo>
                    <a:pt x="10758" y="1021"/>
                  </a:lnTo>
                  <a:lnTo>
                    <a:pt x="10789" y="1004"/>
                  </a:lnTo>
                  <a:lnTo>
                    <a:pt x="10821" y="990"/>
                  </a:lnTo>
                  <a:lnTo>
                    <a:pt x="10854" y="978"/>
                  </a:lnTo>
                  <a:lnTo>
                    <a:pt x="10886" y="969"/>
                  </a:lnTo>
                  <a:lnTo>
                    <a:pt x="10919" y="962"/>
                  </a:lnTo>
                  <a:lnTo>
                    <a:pt x="10951" y="958"/>
                  </a:lnTo>
                  <a:lnTo>
                    <a:pt x="10985" y="955"/>
                  </a:lnTo>
                  <a:lnTo>
                    <a:pt x="11017" y="955"/>
                  </a:lnTo>
                  <a:lnTo>
                    <a:pt x="11049" y="957"/>
                  </a:lnTo>
                  <a:lnTo>
                    <a:pt x="11080" y="961"/>
                  </a:lnTo>
                  <a:lnTo>
                    <a:pt x="11111" y="968"/>
                  </a:lnTo>
                  <a:lnTo>
                    <a:pt x="11142" y="976"/>
                  </a:lnTo>
                  <a:lnTo>
                    <a:pt x="11172" y="987"/>
                  </a:lnTo>
                  <a:lnTo>
                    <a:pt x="11200" y="999"/>
                  </a:lnTo>
                  <a:lnTo>
                    <a:pt x="11229" y="1012"/>
                  </a:lnTo>
                  <a:lnTo>
                    <a:pt x="11255" y="1029"/>
                  </a:lnTo>
                  <a:lnTo>
                    <a:pt x="11281" y="1047"/>
                  </a:lnTo>
                  <a:lnTo>
                    <a:pt x="11305" y="1066"/>
                  </a:lnTo>
                  <a:lnTo>
                    <a:pt x="11328" y="1087"/>
                  </a:lnTo>
                  <a:lnTo>
                    <a:pt x="11350" y="1110"/>
                  </a:lnTo>
                  <a:lnTo>
                    <a:pt x="11371" y="1134"/>
                  </a:lnTo>
                  <a:lnTo>
                    <a:pt x="11389" y="1159"/>
                  </a:lnTo>
                  <a:lnTo>
                    <a:pt x="11406" y="1187"/>
                  </a:lnTo>
                  <a:lnTo>
                    <a:pt x="11420" y="1215"/>
                  </a:lnTo>
                  <a:lnTo>
                    <a:pt x="11434" y="1245"/>
                  </a:lnTo>
                  <a:lnTo>
                    <a:pt x="11444" y="1276"/>
                  </a:lnTo>
                  <a:lnTo>
                    <a:pt x="11453" y="1309"/>
                  </a:lnTo>
                  <a:lnTo>
                    <a:pt x="11460" y="1343"/>
                  </a:lnTo>
                  <a:lnTo>
                    <a:pt x="11464" y="1378"/>
                  </a:lnTo>
                  <a:lnTo>
                    <a:pt x="11465" y="1413"/>
                  </a:lnTo>
                  <a:lnTo>
                    <a:pt x="11465" y="1450"/>
                  </a:lnTo>
                  <a:lnTo>
                    <a:pt x="11502" y="1436"/>
                  </a:lnTo>
                  <a:lnTo>
                    <a:pt x="11537" y="1424"/>
                  </a:lnTo>
                  <a:lnTo>
                    <a:pt x="11571" y="1415"/>
                  </a:lnTo>
                  <a:lnTo>
                    <a:pt x="11603" y="1410"/>
                  </a:lnTo>
                  <a:lnTo>
                    <a:pt x="11633" y="1408"/>
                  </a:lnTo>
                  <a:lnTo>
                    <a:pt x="11662" y="1408"/>
                  </a:lnTo>
                  <a:lnTo>
                    <a:pt x="11689" y="1411"/>
                  </a:lnTo>
                  <a:lnTo>
                    <a:pt x="11714" y="1416"/>
                  </a:lnTo>
                  <a:lnTo>
                    <a:pt x="11738" y="1423"/>
                  </a:lnTo>
                  <a:lnTo>
                    <a:pt x="11761" y="1434"/>
                  </a:lnTo>
                  <a:lnTo>
                    <a:pt x="11781" y="1446"/>
                  </a:lnTo>
                  <a:lnTo>
                    <a:pt x="11801" y="1459"/>
                  </a:lnTo>
                  <a:lnTo>
                    <a:pt x="11819" y="1476"/>
                  </a:lnTo>
                  <a:lnTo>
                    <a:pt x="11835" y="1494"/>
                  </a:lnTo>
                  <a:lnTo>
                    <a:pt x="11851" y="1513"/>
                  </a:lnTo>
                  <a:lnTo>
                    <a:pt x="11865" y="1534"/>
                  </a:lnTo>
                  <a:lnTo>
                    <a:pt x="11879" y="1556"/>
                  </a:lnTo>
                  <a:lnTo>
                    <a:pt x="11890" y="1580"/>
                  </a:lnTo>
                  <a:lnTo>
                    <a:pt x="11902" y="1604"/>
                  </a:lnTo>
                  <a:lnTo>
                    <a:pt x="11911" y="1630"/>
                  </a:lnTo>
                  <a:lnTo>
                    <a:pt x="11920" y="1657"/>
                  </a:lnTo>
                  <a:lnTo>
                    <a:pt x="11927" y="1684"/>
                  </a:lnTo>
                  <a:lnTo>
                    <a:pt x="11935" y="1712"/>
                  </a:lnTo>
                  <a:lnTo>
                    <a:pt x="11941" y="1741"/>
                  </a:lnTo>
                  <a:lnTo>
                    <a:pt x="11946" y="1770"/>
                  </a:lnTo>
                  <a:lnTo>
                    <a:pt x="11951" y="1799"/>
                  </a:lnTo>
                  <a:lnTo>
                    <a:pt x="11955" y="1829"/>
                  </a:lnTo>
                  <a:lnTo>
                    <a:pt x="11958" y="1858"/>
                  </a:lnTo>
                  <a:lnTo>
                    <a:pt x="11964" y="1917"/>
                  </a:lnTo>
                  <a:lnTo>
                    <a:pt x="11967" y="1974"/>
                  </a:lnTo>
                  <a:lnTo>
                    <a:pt x="11990" y="1965"/>
                  </a:lnTo>
                  <a:lnTo>
                    <a:pt x="12012" y="1958"/>
                  </a:lnTo>
                  <a:lnTo>
                    <a:pt x="12036" y="1952"/>
                  </a:lnTo>
                  <a:lnTo>
                    <a:pt x="12059" y="1947"/>
                  </a:lnTo>
                  <a:lnTo>
                    <a:pt x="12081" y="1944"/>
                  </a:lnTo>
                  <a:lnTo>
                    <a:pt x="12103" y="1941"/>
                  </a:lnTo>
                  <a:lnTo>
                    <a:pt x="12125" y="1939"/>
                  </a:lnTo>
                  <a:lnTo>
                    <a:pt x="12147" y="1938"/>
                  </a:lnTo>
                  <a:lnTo>
                    <a:pt x="12168" y="1939"/>
                  </a:lnTo>
                  <a:lnTo>
                    <a:pt x="12188" y="1940"/>
                  </a:lnTo>
                  <a:lnTo>
                    <a:pt x="12208" y="1943"/>
                  </a:lnTo>
                  <a:lnTo>
                    <a:pt x="12228" y="1946"/>
                  </a:lnTo>
                  <a:lnTo>
                    <a:pt x="12246" y="1951"/>
                  </a:lnTo>
                  <a:lnTo>
                    <a:pt x="12264" y="1957"/>
                  </a:lnTo>
                  <a:lnTo>
                    <a:pt x="12281" y="1964"/>
                  </a:lnTo>
                  <a:lnTo>
                    <a:pt x="12298" y="1973"/>
                  </a:lnTo>
                  <a:lnTo>
                    <a:pt x="12313" y="1982"/>
                  </a:lnTo>
                  <a:lnTo>
                    <a:pt x="12328" y="1992"/>
                  </a:lnTo>
                  <a:lnTo>
                    <a:pt x="12341" y="2005"/>
                  </a:lnTo>
                  <a:lnTo>
                    <a:pt x="12354" y="2017"/>
                  </a:lnTo>
                  <a:lnTo>
                    <a:pt x="12366" y="2032"/>
                  </a:lnTo>
                  <a:lnTo>
                    <a:pt x="12377" y="2046"/>
                  </a:lnTo>
                  <a:lnTo>
                    <a:pt x="12386" y="2063"/>
                  </a:lnTo>
                  <a:lnTo>
                    <a:pt x="12394" y="2080"/>
                  </a:lnTo>
                  <a:lnTo>
                    <a:pt x="12401" y="2099"/>
                  </a:lnTo>
                  <a:lnTo>
                    <a:pt x="12407" y="2119"/>
                  </a:lnTo>
                  <a:lnTo>
                    <a:pt x="12411" y="2139"/>
                  </a:lnTo>
                  <a:lnTo>
                    <a:pt x="12414" y="2162"/>
                  </a:lnTo>
                  <a:lnTo>
                    <a:pt x="12415" y="2185"/>
                  </a:lnTo>
                  <a:lnTo>
                    <a:pt x="12415" y="2210"/>
                  </a:lnTo>
                  <a:lnTo>
                    <a:pt x="12413" y="2236"/>
                  </a:lnTo>
                  <a:lnTo>
                    <a:pt x="12410" y="2261"/>
                  </a:lnTo>
                  <a:lnTo>
                    <a:pt x="12435" y="2253"/>
                  </a:lnTo>
                  <a:lnTo>
                    <a:pt x="12458" y="2247"/>
                  </a:lnTo>
                  <a:lnTo>
                    <a:pt x="12481" y="2243"/>
                  </a:lnTo>
                  <a:lnTo>
                    <a:pt x="12503" y="2241"/>
                  </a:lnTo>
                  <a:lnTo>
                    <a:pt x="12524" y="2241"/>
                  </a:lnTo>
                  <a:lnTo>
                    <a:pt x="12543" y="2242"/>
                  </a:lnTo>
                  <a:lnTo>
                    <a:pt x="12561" y="2246"/>
                  </a:lnTo>
                  <a:lnTo>
                    <a:pt x="12578" y="2251"/>
                  </a:lnTo>
                  <a:lnTo>
                    <a:pt x="12594" y="2258"/>
                  </a:lnTo>
                  <a:lnTo>
                    <a:pt x="12609" y="2267"/>
                  </a:lnTo>
                  <a:lnTo>
                    <a:pt x="12623" y="2276"/>
                  </a:lnTo>
                  <a:lnTo>
                    <a:pt x="12636" y="2287"/>
                  </a:lnTo>
                  <a:lnTo>
                    <a:pt x="12648" y="2300"/>
                  </a:lnTo>
                  <a:lnTo>
                    <a:pt x="12659" y="2314"/>
                  </a:lnTo>
                  <a:lnTo>
                    <a:pt x="12669" y="2329"/>
                  </a:lnTo>
                  <a:lnTo>
                    <a:pt x="12678" y="2344"/>
                  </a:lnTo>
                  <a:lnTo>
                    <a:pt x="12686" y="2361"/>
                  </a:lnTo>
                  <a:lnTo>
                    <a:pt x="12693" y="2377"/>
                  </a:lnTo>
                  <a:lnTo>
                    <a:pt x="12700" y="2396"/>
                  </a:lnTo>
                  <a:lnTo>
                    <a:pt x="12705" y="2415"/>
                  </a:lnTo>
                  <a:lnTo>
                    <a:pt x="12710" y="2433"/>
                  </a:lnTo>
                  <a:lnTo>
                    <a:pt x="12713" y="2452"/>
                  </a:lnTo>
                  <a:lnTo>
                    <a:pt x="12716" y="2471"/>
                  </a:lnTo>
                  <a:lnTo>
                    <a:pt x="12718" y="2491"/>
                  </a:lnTo>
                  <a:lnTo>
                    <a:pt x="12719" y="2511"/>
                  </a:lnTo>
                  <a:lnTo>
                    <a:pt x="12719" y="2530"/>
                  </a:lnTo>
                  <a:lnTo>
                    <a:pt x="12719" y="2550"/>
                  </a:lnTo>
                  <a:lnTo>
                    <a:pt x="12718" y="2570"/>
                  </a:lnTo>
                  <a:lnTo>
                    <a:pt x="12716" y="2588"/>
                  </a:lnTo>
                  <a:lnTo>
                    <a:pt x="12713" y="2607"/>
                  </a:lnTo>
                  <a:lnTo>
                    <a:pt x="12710" y="2626"/>
                  </a:lnTo>
                  <a:lnTo>
                    <a:pt x="12706" y="2643"/>
                  </a:lnTo>
                  <a:lnTo>
                    <a:pt x="12732" y="2624"/>
                  </a:lnTo>
                  <a:lnTo>
                    <a:pt x="12754" y="2608"/>
                  </a:lnTo>
                  <a:lnTo>
                    <a:pt x="12777" y="2597"/>
                  </a:lnTo>
                  <a:lnTo>
                    <a:pt x="12798" y="2588"/>
                  </a:lnTo>
                  <a:lnTo>
                    <a:pt x="12816" y="2583"/>
                  </a:lnTo>
                  <a:lnTo>
                    <a:pt x="12835" y="2582"/>
                  </a:lnTo>
                  <a:lnTo>
                    <a:pt x="12852" y="2583"/>
                  </a:lnTo>
                  <a:lnTo>
                    <a:pt x="12867" y="2588"/>
                  </a:lnTo>
                  <a:lnTo>
                    <a:pt x="12881" y="2596"/>
                  </a:lnTo>
                  <a:lnTo>
                    <a:pt x="12894" y="2605"/>
                  </a:lnTo>
                  <a:lnTo>
                    <a:pt x="12905" y="2617"/>
                  </a:lnTo>
                  <a:lnTo>
                    <a:pt x="12917" y="2632"/>
                  </a:lnTo>
                  <a:lnTo>
                    <a:pt x="12927" y="2647"/>
                  </a:lnTo>
                  <a:lnTo>
                    <a:pt x="12935" y="2666"/>
                  </a:lnTo>
                  <a:lnTo>
                    <a:pt x="12944" y="2686"/>
                  </a:lnTo>
                  <a:lnTo>
                    <a:pt x="12951" y="2706"/>
                  </a:lnTo>
                  <a:lnTo>
                    <a:pt x="12957" y="2729"/>
                  </a:lnTo>
                  <a:lnTo>
                    <a:pt x="12963" y="2753"/>
                  </a:lnTo>
                  <a:lnTo>
                    <a:pt x="12968" y="2777"/>
                  </a:lnTo>
                  <a:lnTo>
                    <a:pt x="12972" y="2803"/>
                  </a:lnTo>
                  <a:lnTo>
                    <a:pt x="12976" y="2828"/>
                  </a:lnTo>
                  <a:lnTo>
                    <a:pt x="12979" y="2854"/>
                  </a:lnTo>
                  <a:lnTo>
                    <a:pt x="12981" y="2880"/>
                  </a:lnTo>
                  <a:lnTo>
                    <a:pt x="12983" y="2906"/>
                  </a:lnTo>
                  <a:lnTo>
                    <a:pt x="12985" y="2958"/>
                  </a:lnTo>
                  <a:lnTo>
                    <a:pt x="12987" y="3007"/>
                  </a:lnTo>
                  <a:lnTo>
                    <a:pt x="12987" y="3054"/>
                  </a:lnTo>
                  <a:lnTo>
                    <a:pt x="12987" y="3094"/>
                  </a:lnTo>
                  <a:lnTo>
                    <a:pt x="12998" y="3083"/>
                  </a:lnTo>
                  <a:lnTo>
                    <a:pt x="13010" y="3072"/>
                  </a:lnTo>
                  <a:lnTo>
                    <a:pt x="13023" y="3061"/>
                  </a:lnTo>
                  <a:lnTo>
                    <a:pt x="13037" y="3051"/>
                  </a:lnTo>
                  <a:lnTo>
                    <a:pt x="13068" y="3032"/>
                  </a:lnTo>
                  <a:lnTo>
                    <a:pt x="13099" y="3014"/>
                  </a:lnTo>
                  <a:lnTo>
                    <a:pt x="13131" y="2997"/>
                  </a:lnTo>
                  <a:lnTo>
                    <a:pt x="13162" y="2980"/>
                  </a:lnTo>
                  <a:lnTo>
                    <a:pt x="13177" y="2970"/>
                  </a:lnTo>
                  <a:lnTo>
                    <a:pt x="13190" y="2961"/>
                  </a:lnTo>
                  <a:lnTo>
                    <a:pt x="13203" y="2952"/>
                  </a:lnTo>
                  <a:lnTo>
                    <a:pt x="13214" y="2941"/>
                  </a:lnTo>
                  <a:lnTo>
                    <a:pt x="13213" y="2943"/>
                  </a:lnTo>
                  <a:lnTo>
                    <a:pt x="13213" y="2946"/>
                  </a:lnTo>
                  <a:lnTo>
                    <a:pt x="13213" y="2951"/>
                  </a:lnTo>
                  <a:lnTo>
                    <a:pt x="13213" y="2956"/>
                  </a:lnTo>
                  <a:lnTo>
                    <a:pt x="13215" y="2969"/>
                  </a:lnTo>
                  <a:lnTo>
                    <a:pt x="13218" y="2987"/>
                  </a:lnTo>
                  <a:lnTo>
                    <a:pt x="13227" y="3029"/>
                  </a:lnTo>
                  <a:lnTo>
                    <a:pt x="13240" y="3078"/>
                  </a:lnTo>
                  <a:lnTo>
                    <a:pt x="13252" y="3128"/>
                  </a:lnTo>
                  <a:lnTo>
                    <a:pt x="13264" y="3173"/>
                  </a:lnTo>
                  <a:lnTo>
                    <a:pt x="13272" y="3208"/>
                  </a:lnTo>
                  <a:lnTo>
                    <a:pt x="13277" y="3229"/>
                  </a:lnTo>
                  <a:lnTo>
                    <a:pt x="13310" y="3222"/>
                  </a:lnTo>
                  <a:lnTo>
                    <a:pt x="13340" y="3218"/>
                  </a:lnTo>
                  <a:lnTo>
                    <a:pt x="13367" y="3218"/>
                  </a:lnTo>
                  <a:lnTo>
                    <a:pt x="13391" y="3221"/>
                  </a:lnTo>
                  <a:lnTo>
                    <a:pt x="13412" y="3228"/>
                  </a:lnTo>
                  <a:lnTo>
                    <a:pt x="13429" y="3238"/>
                  </a:lnTo>
                  <a:lnTo>
                    <a:pt x="13445" y="3253"/>
                  </a:lnTo>
                  <a:lnTo>
                    <a:pt x="13458" y="3268"/>
                  </a:lnTo>
                  <a:lnTo>
                    <a:pt x="13470" y="3288"/>
                  </a:lnTo>
                  <a:lnTo>
                    <a:pt x="13478" y="3309"/>
                  </a:lnTo>
                  <a:lnTo>
                    <a:pt x="13485" y="3332"/>
                  </a:lnTo>
                  <a:lnTo>
                    <a:pt x="13489" y="3358"/>
                  </a:lnTo>
                  <a:lnTo>
                    <a:pt x="13492" y="3385"/>
                  </a:lnTo>
                  <a:lnTo>
                    <a:pt x="13494" y="3414"/>
                  </a:lnTo>
                  <a:lnTo>
                    <a:pt x="13494" y="3445"/>
                  </a:lnTo>
                  <a:lnTo>
                    <a:pt x="13493" y="3476"/>
                  </a:lnTo>
                  <a:lnTo>
                    <a:pt x="13490" y="3509"/>
                  </a:lnTo>
                  <a:lnTo>
                    <a:pt x="13487" y="3542"/>
                  </a:lnTo>
                  <a:lnTo>
                    <a:pt x="13483" y="3577"/>
                  </a:lnTo>
                  <a:lnTo>
                    <a:pt x="13478" y="3611"/>
                  </a:lnTo>
                  <a:lnTo>
                    <a:pt x="13466" y="3680"/>
                  </a:lnTo>
                  <a:lnTo>
                    <a:pt x="13453" y="3747"/>
                  </a:lnTo>
                  <a:lnTo>
                    <a:pt x="13441" y="3813"/>
                  </a:lnTo>
                  <a:lnTo>
                    <a:pt x="13428" y="3874"/>
                  </a:lnTo>
                  <a:lnTo>
                    <a:pt x="13423" y="3902"/>
                  </a:lnTo>
                  <a:lnTo>
                    <a:pt x="13419" y="3928"/>
                  </a:lnTo>
                  <a:lnTo>
                    <a:pt x="13416" y="3953"/>
                  </a:lnTo>
                  <a:lnTo>
                    <a:pt x="13413" y="3975"/>
                  </a:lnTo>
                  <a:lnTo>
                    <a:pt x="13411" y="3999"/>
                  </a:lnTo>
                  <a:lnTo>
                    <a:pt x="13408" y="4022"/>
                  </a:lnTo>
                  <a:lnTo>
                    <a:pt x="13406" y="4044"/>
                  </a:lnTo>
                  <a:lnTo>
                    <a:pt x="13404" y="406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0" name="Freeform 162"/>
            <p:cNvSpPr>
              <a:spLocks noEditPoints="1"/>
            </p:cNvSpPr>
            <p:nvPr/>
          </p:nvSpPr>
          <p:spPr bwMode="auto">
            <a:xfrm>
              <a:off x="4379" y="3325"/>
              <a:ext cx="754" cy="447"/>
            </a:xfrm>
            <a:custGeom>
              <a:avLst/>
              <a:gdLst>
                <a:gd name="T0" fmla="*/ 6096 w 13561"/>
                <a:gd name="T1" fmla="*/ 159 h 8061"/>
                <a:gd name="T2" fmla="*/ 5519 w 13561"/>
                <a:gd name="T3" fmla="*/ 231 h 8061"/>
                <a:gd name="T4" fmla="*/ 4968 w 13561"/>
                <a:gd name="T5" fmla="*/ 328 h 8061"/>
                <a:gd name="T6" fmla="*/ 4196 w 13561"/>
                <a:gd name="T7" fmla="*/ 478 h 8061"/>
                <a:gd name="T8" fmla="*/ 3686 w 13561"/>
                <a:gd name="T9" fmla="*/ 593 h 8061"/>
                <a:gd name="T10" fmla="*/ 2960 w 13561"/>
                <a:gd name="T11" fmla="*/ 1087 h 8061"/>
                <a:gd name="T12" fmla="*/ 1995 w 13561"/>
                <a:gd name="T13" fmla="*/ 1385 h 8061"/>
                <a:gd name="T14" fmla="*/ 1571 w 13561"/>
                <a:gd name="T15" fmla="*/ 1639 h 8061"/>
                <a:gd name="T16" fmla="*/ 1105 w 13561"/>
                <a:gd name="T17" fmla="*/ 2002 h 8061"/>
                <a:gd name="T18" fmla="*/ 626 w 13561"/>
                <a:gd name="T19" fmla="*/ 2609 h 8061"/>
                <a:gd name="T20" fmla="*/ 240 w 13561"/>
                <a:gd name="T21" fmla="*/ 2989 h 8061"/>
                <a:gd name="T22" fmla="*/ 209 w 13561"/>
                <a:gd name="T23" fmla="*/ 3600 h 8061"/>
                <a:gd name="T24" fmla="*/ 232 w 13561"/>
                <a:gd name="T25" fmla="*/ 4988 h 8061"/>
                <a:gd name="T26" fmla="*/ 2004 w 13561"/>
                <a:gd name="T27" fmla="*/ 6864 h 8061"/>
                <a:gd name="T28" fmla="*/ 4746 w 13561"/>
                <a:gd name="T29" fmla="*/ 7906 h 8061"/>
                <a:gd name="T30" fmla="*/ 9512 w 13561"/>
                <a:gd name="T31" fmla="*/ 7712 h 8061"/>
                <a:gd name="T32" fmla="*/ 12321 w 13561"/>
                <a:gd name="T33" fmla="*/ 6140 h 8061"/>
                <a:gd name="T34" fmla="*/ 13359 w 13561"/>
                <a:gd name="T35" fmla="*/ 4672 h 8061"/>
                <a:gd name="T36" fmla="*/ 13505 w 13561"/>
                <a:gd name="T37" fmla="*/ 3265 h 8061"/>
                <a:gd name="T38" fmla="*/ 13091 w 13561"/>
                <a:gd name="T39" fmla="*/ 3036 h 8061"/>
                <a:gd name="T40" fmla="*/ 12781 w 13561"/>
                <a:gd name="T41" fmla="*/ 2599 h 8061"/>
                <a:gd name="T42" fmla="*/ 12479 w 13561"/>
                <a:gd name="T43" fmla="*/ 2254 h 8061"/>
                <a:gd name="T44" fmla="*/ 12026 w 13561"/>
                <a:gd name="T45" fmla="*/ 1919 h 8061"/>
                <a:gd name="T46" fmla="*/ 11573 w 13561"/>
                <a:gd name="T47" fmla="*/ 1428 h 8061"/>
                <a:gd name="T48" fmla="*/ 10947 w 13561"/>
                <a:gd name="T49" fmla="*/ 967 h 8061"/>
                <a:gd name="T50" fmla="*/ 10576 w 13561"/>
                <a:gd name="T51" fmla="*/ 617 h 8061"/>
                <a:gd name="T52" fmla="*/ 9860 w 13561"/>
                <a:gd name="T53" fmla="*/ 412 h 8061"/>
                <a:gd name="T54" fmla="*/ 9336 w 13561"/>
                <a:gd name="T55" fmla="*/ 525 h 8061"/>
                <a:gd name="T56" fmla="*/ 8479 w 13561"/>
                <a:gd name="T57" fmla="*/ 348 h 8061"/>
                <a:gd name="T58" fmla="*/ 7763 w 13561"/>
                <a:gd name="T59" fmla="*/ 182 h 8061"/>
                <a:gd name="T60" fmla="*/ 6874 w 13561"/>
                <a:gd name="T61" fmla="*/ 28 h 8061"/>
                <a:gd name="T62" fmla="*/ 6923 w 13561"/>
                <a:gd name="T63" fmla="*/ 139 h 8061"/>
                <a:gd name="T64" fmla="*/ 7732 w 13561"/>
                <a:gd name="T65" fmla="*/ 239 h 8061"/>
                <a:gd name="T66" fmla="*/ 8388 w 13561"/>
                <a:gd name="T67" fmla="*/ 359 h 8061"/>
                <a:gd name="T68" fmla="*/ 9399 w 13561"/>
                <a:gd name="T69" fmla="*/ 551 h 8061"/>
                <a:gd name="T70" fmla="*/ 9912 w 13561"/>
                <a:gd name="T71" fmla="*/ 614 h 8061"/>
                <a:gd name="T72" fmla="*/ 10634 w 13561"/>
                <a:gd name="T73" fmla="*/ 705 h 8061"/>
                <a:gd name="T74" fmla="*/ 10983 w 13561"/>
                <a:gd name="T75" fmla="*/ 1024 h 8061"/>
                <a:gd name="T76" fmla="*/ 11465 w 13561"/>
                <a:gd name="T77" fmla="*/ 1433 h 8061"/>
                <a:gd name="T78" fmla="*/ 11935 w 13561"/>
                <a:gd name="T79" fmla="*/ 1750 h 8061"/>
                <a:gd name="T80" fmla="*/ 12414 w 13561"/>
                <a:gd name="T81" fmla="*/ 2198 h 8061"/>
                <a:gd name="T82" fmla="*/ 12718 w 13561"/>
                <a:gd name="T83" fmla="*/ 2534 h 8061"/>
                <a:gd name="T84" fmla="*/ 12987 w 13561"/>
                <a:gd name="T85" fmla="*/ 3061 h 8061"/>
                <a:gd name="T86" fmla="*/ 13451 w 13561"/>
                <a:gd name="T87" fmla="*/ 3304 h 8061"/>
                <a:gd name="T88" fmla="*/ 13293 w 13561"/>
                <a:gd name="T89" fmla="*/ 4657 h 8061"/>
                <a:gd name="T90" fmla="*/ 12528 w 13561"/>
                <a:gd name="T91" fmla="*/ 5834 h 8061"/>
                <a:gd name="T92" fmla="*/ 9608 w 13561"/>
                <a:gd name="T93" fmla="*/ 7614 h 8061"/>
                <a:gd name="T94" fmla="*/ 4872 w 13561"/>
                <a:gd name="T95" fmla="*/ 7860 h 8061"/>
                <a:gd name="T96" fmla="*/ 2089 w 13561"/>
                <a:gd name="T97" fmla="*/ 6840 h 8061"/>
                <a:gd name="T98" fmla="*/ 350 w 13561"/>
                <a:gd name="T99" fmla="*/ 5063 h 8061"/>
                <a:gd name="T100" fmla="*/ 169 w 13561"/>
                <a:gd name="T101" fmla="*/ 3856 h 8061"/>
                <a:gd name="T102" fmla="*/ 228 w 13561"/>
                <a:gd name="T103" fmla="*/ 3113 h 8061"/>
                <a:gd name="T104" fmla="*/ 581 w 13561"/>
                <a:gd name="T105" fmla="*/ 2732 h 8061"/>
                <a:gd name="T106" fmla="*/ 809 w 13561"/>
                <a:gd name="T107" fmla="*/ 2375 h 8061"/>
                <a:gd name="T108" fmla="*/ 1355 w 13561"/>
                <a:gd name="T109" fmla="*/ 1812 h 8061"/>
                <a:gd name="T110" fmla="*/ 1811 w 13561"/>
                <a:gd name="T111" fmla="*/ 1583 h 8061"/>
                <a:gd name="T112" fmla="*/ 2690 w 13561"/>
                <a:gd name="T113" fmla="*/ 1287 h 8061"/>
                <a:gd name="T114" fmla="*/ 3424 w 13561"/>
                <a:gd name="T115" fmla="*/ 695 h 8061"/>
                <a:gd name="T116" fmla="*/ 3884 w 13561"/>
                <a:gd name="T117" fmla="*/ 435 h 8061"/>
                <a:gd name="T118" fmla="*/ 4430 w 13561"/>
                <a:gd name="T119" fmla="*/ 441 h 8061"/>
                <a:gd name="T120" fmla="*/ 5371 w 13561"/>
                <a:gd name="T121" fmla="*/ 456 h 8061"/>
                <a:gd name="T122" fmla="*/ 5914 w 13561"/>
                <a:gd name="T123" fmla="*/ 348 h 8061"/>
                <a:gd name="T124" fmla="*/ 6481 w 13561"/>
                <a:gd name="T125" fmla="*/ 345 h 8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561" h="8061">
                  <a:moveTo>
                    <a:pt x="6738" y="1"/>
                  </a:moveTo>
                  <a:lnTo>
                    <a:pt x="6716" y="4"/>
                  </a:lnTo>
                  <a:lnTo>
                    <a:pt x="6694" y="10"/>
                  </a:lnTo>
                  <a:lnTo>
                    <a:pt x="6674" y="16"/>
                  </a:lnTo>
                  <a:lnTo>
                    <a:pt x="6654" y="24"/>
                  </a:lnTo>
                  <a:lnTo>
                    <a:pt x="6633" y="34"/>
                  </a:lnTo>
                  <a:lnTo>
                    <a:pt x="6614" y="47"/>
                  </a:lnTo>
                  <a:lnTo>
                    <a:pt x="6595" y="60"/>
                  </a:lnTo>
                  <a:lnTo>
                    <a:pt x="6576" y="75"/>
                  </a:lnTo>
                  <a:lnTo>
                    <a:pt x="6559" y="91"/>
                  </a:lnTo>
                  <a:lnTo>
                    <a:pt x="6541" y="110"/>
                  </a:lnTo>
                  <a:lnTo>
                    <a:pt x="6525" y="130"/>
                  </a:lnTo>
                  <a:lnTo>
                    <a:pt x="6509" y="150"/>
                  </a:lnTo>
                  <a:lnTo>
                    <a:pt x="6494" y="172"/>
                  </a:lnTo>
                  <a:lnTo>
                    <a:pt x="6479" y="196"/>
                  </a:lnTo>
                  <a:lnTo>
                    <a:pt x="6466" y="221"/>
                  </a:lnTo>
                  <a:lnTo>
                    <a:pt x="6453" y="247"/>
                  </a:lnTo>
                  <a:lnTo>
                    <a:pt x="6437" y="235"/>
                  </a:lnTo>
                  <a:lnTo>
                    <a:pt x="6419" y="225"/>
                  </a:lnTo>
                  <a:lnTo>
                    <a:pt x="6400" y="215"/>
                  </a:lnTo>
                  <a:lnTo>
                    <a:pt x="6382" y="204"/>
                  </a:lnTo>
                  <a:lnTo>
                    <a:pt x="6363" y="195"/>
                  </a:lnTo>
                  <a:lnTo>
                    <a:pt x="6343" y="186"/>
                  </a:lnTo>
                  <a:lnTo>
                    <a:pt x="6323" y="177"/>
                  </a:lnTo>
                  <a:lnTo>
                    <a:pt x="6302" y="169"/>
                  </a:lnTo>
                  <a:lnTo>
                    <a:pt x="6281" y="163"/>
                  </a:lnTo>
                  <a:lnTo>
                    <a:pt x="6260" y="158"/>
                  </a:lnTo>
                  <a:lnTo>
                    <a:pt x="6238" y="152"/>
                  </a:lnTo>
                  <a:lnTo>
                    <a:pt x="6216" y="149"/>
                  </a:lnTo>
                  <a:lnTo>
                    <a:pt x="6193" y="148"/>
                  </a:lnTo>
                  <a:lnTo>
                    <a:pt x="6171" y="147"/>
                  </a:lnTo>
                  <a:lnTo>
                    <a:pt x="6148" y="149"/>
                  </a:lnTo>
                  <a:lnTo>
                    <a:pt x="6124" y="152"/>
                  </a:lnTo>
                  <a:lnTo>
                    <a:pt x="6110" y="156"/>
                  </a:lnTo>
                  <a:lnTo>
                    <a:pt x="6096" y="159"/>
                  </a:lnTo>
                  <a:lnTo>
                    <a:pt x="6083" y="163"/>
                  </a:lnTo>
                  <a:lnTo>
                    <a:pt x="6069" y="168"/>
                  </a:lnTo>
                  <a:lnTo>
                    <a:pt x="6056" y="174"/>
                  </a:lnTo>
                  <a:lnTo>
                    <a:pt x="6042" y="180"/>
                  </a:lnTo>
                  <a:lnTo>
                    <a:pt x="6030" y="188"/>
                  </a:lnTo>
                  <a:lnTo>
                    <a:pt x="6017" y="196"/>
                  </a:lnTo>
                  <a:lnTo>
                    <a:pt x="6006" y="204"/>
                  </a:lnTo>
                  <a:lnTo>
                    <a:pt x="5994" y="214"/>
                  </a:lnTo>
                  <a:lnTo>
                    <a:pt x="5982" y="223"/>
                  </a:lnTo>
                  <a:lnTo>
                    <a:pt x="5971" y="233"/>
                  </a:lnTo>
                  <a:lnTo>
                    <a:pt x="5961" y="245"/>
                  </a:lnTo>
                  <a:lnTo>
                    <a:pt x="5949" y="256"/>
                  </a:lnTo>
                  <a:lnTo>
                    <a:pt x="5939" y="267"/>
                  </a:lnTo>
                  <a:lnTo>
                    <a:pt x="5928" y="281"/>
                  </a:lnTo>
                  <a:lnTo>
                    <a:pt x="5907" y="265"/>
                  </a:lnTo>
                  <a:lnTo>
                    <a:pt x="5885" y="252"/>
                  </a:lnTo>
                  <a:lnTo>
                    <a:pt x="5862" y="239"/>
                  </a:lnTo>
                  <a:lnTo>
                    <a:pt x="5840" y="229"/>
                  </a:lnTo>
                  <a:lnTo>
                    <a:pt x="5818" y="219"/>
                  </a:lnTo>
                  <a:lnTo>
                    <a:pt x="5795" y="210"/>
                  </a:lnTo>
                  <a:lnTo>
                    <a:pt x="5773" y="203"/>
                  </a:lnTo>
                  <a:lnTo>
                    <a:pt x="5750" y="197"/>
                  </a:lnTo>
                  <a:lnTo>
                    <a:pt x="5728" y="193"/>
                  </a:lnTo>
                  <a:lnTo>
                    <a:pt x="5706" y="190"/>
                  </a:lnTo>
                  <a:lnTo>
                    <a:pt x="5684" y="188"/>
                  </a:lnTo>
                  <a:lnTo>
                    <a:pt x="5662" y="188"/>
                  </a:lnTo>
                  <a:lnTo>
                    <a:pt x="5641" y="189"/>
                  </a:lnTo>
                  <a:lnTo>
                    <a:pt x="5620" y="192"/>
                  </a:lnTo>
                  <a:lnTo>
                    <a:pt x="5599" y="196"/>
                  </a:lnTo>
                  <a:lnTo>
                    <a:pt x="5580" y="201"/>
                  </a:lnTo>
                  <a:lnTo>
                    <a:pt x="5568" y="205"/>
                  </a:lnTo>
                  <a:lnTo>
                    <a:pt x="5556" y="210"/>
                  </a:lnTo>
                  <a:lnTo>
                    <a:pt x="5543" y="217"/>
                  </a:lnTo>
                  <a:lnTo>
                    <a:pt x="5531" y="223"/>
                  </a:lnTo>
                  <a:lnTo>
                    <a:pt x="5519" y="231"/>
                  </a:lnTo>
                  <a:lnTo>
                    <a:pt x="5506" y="239"/>
                  </a:lnTo>
                  <a:lnTo>
                    <a:pt x="5494" y="250"/>
                  </a:lnTo>
                  <a:lnTo>
                    <a:pt x="5481" y="260"/>
                  </a:lnTo>
                  <a:lnTo>
                    <a:pt x="5469" y="272"/>
                  </a:lnTo>
                  <a:lnTo>
                    <a:pt x="5457" y="286"/>
                  </a:lnTo>
                  <a:lnTo>
                    <a:pt x="5446" y="300"/>
                  </a:lnTo>
                  <a:lnTo>
                    <a:pt x="5435" y="317"/>
                  </a:lnTo>
                  <a:lnTo>
                    <a:pt x="5423" y="334"/>
                  </a:lnTo>
                  <a:lnTo>
                    <a:pt x="5413" y="353"/>
                  </a:lnTo>
                  <a:lnTo>
                    <a:pt x="5404" y="373"/>
                  </a:lnTo>
                  <a:lnTo>
                    <a:pt x="5394" y="395"/>
                  </a:lnTo>
                  <a:lnTo>
                    <a:pt x="5379" y="381"/>
                  </a:lnTo>
                  <a:lnTo>
                    <a:pt x="5364" y="369"/>
                  </a:lnTo>
                  <a:lnTo>
                    <a:pt x="5349" y="357"/>
                  </a:lnTo>
                  <a:lnTo>
                    <a:pt x="5334" y="347"/>
                  </a:lnTo>
                  <a:lnTo>
                    <a:pt x="5320" y="338"/>
                  </a:lnTo>
                  <a:lnTo>
                    <a:pt x="5305" y="329"/>
                  </a:lnTo>
                  <a:lnTo>
                    <a:pt x="5291" y="322"/>
                  </a:lnTo>
                  <a:lnTo>
                    <a:pt x="5276" y="315"/>
                  </a:lnTo>
                  <a:lnTo>
                    <a:pt x="5263" y="310"/>
                  </a:lnTo>
                  <a:lnTo>
                    <a:pt x="5249" y="305"/>
                  </a:lnTo>
                  <a:lnTo>
                    <a:pt x="5235" y="300"/>
                  </a:lnTo>
                  <a:lnTo>
                    <a:pt x="5222" y="296"/>
                  </a:lnTo>
                  <a:lnTo>
                    <a:pt x="5208" y="293"/>
                  </a:lnTo>
                  <a:lnTo>
                    <a:pt x="5195" y="291"/>
                  </a:lnTo>
                  <a:lnTo>
                    <a:pt x="5182" y="290"/>
                  </a:lnTo>
                  <a:lnTo>
                    <a:pt x="5169" y="289"/>
                  </a:lnTo>
                  <a:lnTo>
                    <a:pt x="5143" y="288"/>
                  </a:lnTo>
                  <a:lnTo>
                    <a:pt x="5117" y="290"/>
                  </a:lnTo>
                  <a:lnTo>
                    <a:pt x="5092" y="293"/>
                  </a:lnTo>
                  <a:lnTo>
                    <a:pt x="5067" y="298"/>
                  </a:lnTo>
                  <a:lnTo>
                    <a:pt x="5042" y="305"/>
                  </a:lnTo>
                  <a:lnTo>
                    <a:pt x="5018" y="312"/>
                  </a:lnTo>
                  <a:lnTo>
                    <a:pt x="4993" y="320"/>
                  </a:lnTo>
                  <a:lnTo>
                    <a:pt x="4968" y="328"/>
                  </a:lnTo>
                  <a:lnTo>
                    <a:pt x="4785" y="378"/>
                  </a:lnTo>
                  <a:lnTo>
                    <a:pt x="4779" y="378"/>
                  </a:lnTo>
                  <a:lnTo>
                    <a:pt x="4760" y="377"/>
                  </a:lnTo>
                  <a:lnTo>
                    <a:pt x="4734" y="376"/>
                  </a:lnTo>
                  <a:lnTo>
                    <a:pt x="4705" y="375"/>
                  </a:lnTo>
                  <a:lnTo>
                    <a:pt x="4675" y="375"/>
                  </a:lnTo>
                  <a:lnTo>
                    <a:pt x="4650" y="374"/>
                  </a:lnTo>
                  <a:lnTo>
                    <a:pt x="4632" y="373"/>
                  </a:lnTo>
                  <a:lnTo>
                    <a:pt x="4624" y="373"/>
                  </a:lnTo>
                  <a:lnTo>
                    <a:pt x="4601" y="370"/>
                  </a:lnTo>
                  <a:lnTo>
                    <a:pt x="4576" y="368"/>
                  </a:lnTo>
                  <a:lnTo>
                    <a:pt x="4551" y="367"/>
                  </a:lnTo>
                  <a:lnTo>
                    <a:pt x="4526" y="366"/>
                  </a:lnTo>
                  <a:lnTo>
                    <a:pt x="4501" y="366"/>
                  </a:lnTo>
                  <a:lnTo>
                    <a:pt x="4475" y="368"/>
                  </a:lnTo>
                  <a:lnTo>
                    <a:pt x="4450" y="371"/>
                  </a:lnTo>
                  <a:lnTo>
                    <a:pt x="4426" y="376"/>
                  </a:lnTo>
                  <a:lnTo>
                    <a:pt x="4413" y="380"/>
                  </a:lnTo>
                  <a:lnTo>
                    <a:pt x="4402" y="384"/>
                  </a:lnTo>
                  <a:lnTo>
                    <a:pt x="4389" y="388"/>
                  </a:lnTo>
                  <a:lnTo>
                    <a:pt x="4377" y="395"/>
                  </a:lnTo>
                  <a:lnTo>
                    <a:pt x="4365" y="400"/>
                  </a:lnTo>
                  <a:lnTo>
                    <a:pt x="4353" y="407"/>
                  </a:lnTo>
                  <a:lnTo>
                    <a:pt x="4342" y="414"/>
                  </a:lnTo>
                  <a:lnTo>
                    <a:pt x="4329" y="423"/>
                  </a:lnTo>
                  <a:lnTo>
                    <a:pt x="4318" y="432"/>
                  </a:lnTo>
                  <a:lnTo>
                    <a:pt x="4307" y="442"/>
                  </a:lnTo>
                  <a:lnTo>
                    <a:pt x="4295" y="453"/>
                  </a:lnTo>
                  <a:lnTo>
                    <a:pt x="4285" y="465"/>
                  </a:lnTo>
                  <a:lnTo>
                    <a:pt x="4273" y="477"/>
                  </a:lnTo>
                  <a:lnTo>
                    <a:pt x="4263" y="492"/>
                  </a:lnTo>
                  <a:lnTo>
                    <a:pt x="4253" y="506"/>
                  </a:lnTo>
                  <a:lnTo>
                    <a:pt x="4242" y="522"/>
                  </a:lnTo>
                  <a:lnTo>
                    <a:pt x="4220" y="500"/>
                  </a:lnTo>
                  <a:lnTo>
                    <a:pt x="4196" y="478"/>
                  </a:lnTo>
                  <a:lnTo>
                    <a:pt x="4171" y="459"/>
                  </a:lnTo>
                  <a:lnTo>
                    <a:pt x="4146" y="441"/>
                  </a:lnTo>
                  <a:lnTo>
                    <a:pt x="4119" y="426"/>
                  </a:lnTo>
                  <a:lnTo>
                    <a:pt x="4092" y="411"/>
                  </a:lnTo>
                  <a:lnTo>
                    <a:pt x="4065" y="399"/>
                  </a:lnTo>
                  <a:lnTo>
                    <a:pt x="4039" y="387"/>
                  </a:lnTo>
                  <a:lnTo>
                    <a:pt x="4011" y="379"/>
                  </a:lnTo>
                  <a:lnTo>
                    <a:pt x="3984" y="373"/>
                  </a:lnTo>
                  <a:lnTo>
                    <a:pt x="3970" y="370"/>
                  </a:lnTo>
                  <a:lnTo>
                    <a:pt x="3956" y="368"/>
                  </a:lnTo>
                  <a:lnTo>
                    <a:pt x="3942" y="367"/>
                  </a:lnTo>
                  <a:lnTo>
                    <a:pt x="3930" y="366"/>
                  </a:lnTo>
                  <a:lnTo>
                    <a:pt x="3916" y="366"/>
                  </a:lnTo>
                  <a:lnTo>
                    <a:pt x="3903" y="367"/>
                  </a:lnTo>
                  <a:lnTo>
                    <a:pt x="3891" y="368"/>
                  </a:lnTo>
                  <a:lnTo>
                    <a:pt x="3877" y="369"/>
                  </a:lnTo>
                  <a:lnTo>
                    <a:pt x="3865" y="371"/>
                  </a:lnTo>
                  <a:lnTo>
                    <a:pt x="3852" y="374"/>
                  </a:lnTo>
                  <a:lnTo>
                    <a:pt x="3840" y="377"/>
                  </a:lnTo>
                  <a:lnTo>
                    <a:pt x="3828" y="381"/>
                  </a:lnTo>
                  <a:lnTo>
                    <a:pt x="3818" y="385"/>
                  </a:lnTo>
                  <a:lnTo>
                    <a:pt x="3807" y="391"/>
                  </a:lnTo>
                  <a:lnTo>
                    <a:pt x="3795" y="398"/>
                  </a:lnTo>
                  <a:lnTo>
                    <a:pt x="3784" y="405"/>
                  </a:lnTo>
                  <a:lnTo>
                    <a:pt x="3771" y="414"/>
                  </a:lnTo>
                  <a:lnTo>
                    <a:pt x="3760" y="425"/>
                  </a:lnTo>
                  <a:lnTo>
                    <a:pt x="3749" y="436"/>
                  </a:lnTo>
                  <a:lnTo>
                    <a:pt x="3737" y="449"/>
                  </a:lnTo>
                  <a:lnTo>
                    <a:pt x="3727" y="464"/>
                  </a:lnTo>
                  <a:lnTo>
                    <a:pt x="3718" y="480"/>
                  </a:lnTo>
                  <a:lnTo>
                    <a:pt x="3708" y="499"/>
                  </a:lnTo>
                  <a:lnTo>
                    <a:pt x="3701" y="520"/>
                  </a:lnTo>
                  <a:lnTo>
                    <a:pt x="3695" y="542"/>
                  </a:lnTo>
                  <a:lnTo>
                    <a:pt x="3690" y="566"/>
                  </a:lnTo>
                  <a:lnTo>
                    <a:pt x="3686" y="593"/>
                  </a:lnTo>
                  <a:lnTo>
                    <a:pt x="3685" y="622"/>
                  </a:lnTo>
                  <a:lnTo>
                    <a:pt x="3659" y="615"/>
                  </a:lnTo>
                  <a:lnTo>
                    <a:pt x="3633" y="610"/>
                  </a:lnTo>
                  <a:lnTo>
                    <a:pt x="3609" y="607"/>
                  </a:lnTo>
                  <a:lnTo>
                    <a:pt x="3585" y="605"/>
                  </a:lnTo>
                  <a:lnTo>
                    <a:pt x="3562" y="604"/>
                  </a:lnTo>
                  <a:lnTo>
                    <a:pt x="3540" y="604"/>
                  </a:lnTo>
                  <a:lnTo>
                    <a:pt x="3518" y="606"/>
                  </a:lnTo>
                  <a:lnTo>
                    <a:pt x="3497" y="608"/>
                  </a:lnTo>
                  <a:lnTo>
                    <a:pt x="3477" y="612"/>
                  </a:lnTo>
                  <a:lnTo>
                    <a:pt x="3457" y="617"/>
                  </a:lnTo>
                  <a:lnTo>
                    <a:pt x="3437" y="622"/>
                  </a:lnTo>
                  <a:lnTo>
                    <a:pt x="3419" y="629"/>
                  </a:lnTo>
                  <a:lnTo>
                    <a:pt x="3400" y="638"/>
                  </a:lnTo>
                  <a:lnTo>
                    <a:pt x="3382" y="646"/>
                  </a:lnTo>
                  <a:lnTo>
                    <a:pt x="3365" y="655"/>
                  </a:lnTo>
                  <a:lnTo>
                    <a:pt x="3348" y="666"/>
                  </a:lnTo>
                  <a:lnTo>
                    <a:pt x="3332" y="677"/>
                  </a:lnTo>
                  <a:lnTo>
                    <a:pt x="3316" y="690"/>
                  </a:lnTo>
                  <a:lnTo>
                    <a:pt x="3301" y="702"/>
                  </a:lnTo>
                  <a:lnTo>
                    <a:pt x="3285" y="714"/>
                  </a:lnTo>
                  <a:lnTo>
                    <a:pt x="3270" y="729"/>
                  </a:lnTo>
                  <a:lnTo>
                    <a:pt x="3255" y="742"/>
                  </a:lnTo>
                  <a:lnTo>
                    <a:pt x="3241" y="757"/>
                  </a:lnTo>
                  <a:lnTo>
                    <a:pt x="3226" y="772"/>
                  </a:lnTo>
                  <a:lnTo>
                    <a:pt x="3199" y="803"/>
                  </a:lnTo>
                  <a:lnTo>
                    <a:pt x="3171" y="836"/>
                  </a:lnTo>
                  <a:lnTo>
                    <a:pt x="3145" y="870"/>
                  </a:lnTo>
                  <a:lnTo>
                    <a:pt x="3119" y="903"/>
                  </a:lnTo>
                  <a:lnTo>
                    <a:pt x="3089" y="942"/>
                  </a:lnTo>
                  <a:lnTo>
                    <a:pt x="3058" y="980"/>
                  </a:lnTo>
                  <a:lnTo>
                    <a:pt x="3027" y="1019"/>
                  </a:lnTo>
                  <a:lnTo>
                    <a:pt x="2994" y="1054"/>
                  </a:lnTo>
                  <a:lnTo>
                    <a:pt x="2978" y="1070"/>
                  </a:lnTo>
                  <a:lnTo>
                    <a:pt x="2960" y="1087"/>
                  </a:lnTo>
                  <a:lnTo>
                    <a:pt x="2942" y="1102"/>
                  </a:lnTo>
                  <a:lnTo>
                    <a:pt x="2925" y="1117"/>
                  </a:lnTo>
                  <a:lnTo>
                    <a:pt x="2906" y="1130"/>
                  </a:lnTo>
                  <a:lnTo>
                    <a:pt x="2888" y="1143"/>
                  </a:lnTo>
                  <a:lnTo>
                    <a:pt x="2868" y="1154"/>
                  </a:lnTo>
                  <a:lnTo>
                    <a:pt x="2848" y="1164"/>
                  </a:lnTo>
                  <a:lnTo>
                    <a:pt x="2823" y="1176"/>
                  </a:lnTo>
                  <a:lnTo>
                    <a:pt x="2799" y="1185"/>
                  </a:lnTo>
                  <a:lnTo>
                    <a:pt x="2774" y="1194"/>
                  </a:lnTo>
                  <a:lnTo>
                    <a:pt x="2749" y="1203"/>
                  </a:lnTo>
                  <a:lnTo>
                    <a:pt x="2723" y="1210"/>
                  </a:lnTo>
                  <a:lnTo>
                    <a:pt x="2698" y="1216"/>
                  </a:lnTo>
                  <a:lnTo>
                    <a:pt x="2672" y="1222"/>
                  </a:lnTo>
                  <a:lnTo>
                    <a:pt x="2647" y="1228"/>
                  </a:lnTo>
                  <a:lnTo>
                    <a:pt x="2596" y="1237"/>
                  </a:lnTo>
                  <a:lnTo>
                    <a:pt x="2545" y="1244"/>
                  </a:lnTo>
                  <a:lnTo>
                    <a:pt x="2494" y="1250"/>
                  </a:lnTo>
                  <a:lnTo>
                    <a:pt x="2444" y="1256"/>
                  </a:lnTo>
                  <a:lnTo>
                    <a:pt x="2401" y="1261"/>
                  </a:lnTo>
                  <a:lnTo>
                    <a:pt x="2360" y="1266"/>
                  </a:lnTo>
                  <a:lnTo>
                    <a:pt x="2318" y="1271"/>
                  </a:lnTo>
                  <a:lnTo>
                    <a:pt x="2278" y="1278"/>
                  </a:lnTo>
                  <a:lnTo>
                    <a:pt x="2238" y="1286"/>
                  </a:lnTo>
                  <a:lnTo>
                    <a:pt x="2198" y="1295"/>
                  </a:lnTo>
                  <a:lnTo>
                    <a:pt x="2179" y="1300"/>
                  </a:lnTo>
                  <a:lnTo>
                    <a:pt x="2160" y="1306"/>
                  </a:lnTo>
                  <a:lnTo>
                    <a:pt x="2140" y="1312"/>
                  </a:lnTo>
                  <a:lnTo>
                    <a:pt x="2122" y="1320"/>
                  </a:lnTo>
                  <a:lnTo>
                    <a:pt x="2103" y="1327"/>
                  </a:lnTo>
                  <a:lnTo>
                    <a:pt x="2084" y="1335"/>
                  </a:lnTo>
                  <a:lnTo>
                    <a:pt x="2066" y="1343"/>
                  </a:lnTo>
                  <a:lnTo>
                    <a:pt x="2048" y="1353"/>
                  </a:lnTo>
                  <a:lnTo>
                    <a:pt x="2031" y="1363"/>
                  </a:lnTo>
                  <a:lnTo>
                    <a:pt x="2013" y="1373"/>
                  </a:lnTo>
                  <a:lnTo>
                    <a:pt x="1995" y="1385"/>
                  </a:lnTo>
                  <a:lnTo>
                    <a:pt x="1979" y="1397"/>
                  </a:lnTo>
                  <a:lnTo>
                    <a:pt x="1962" y="1411"/>
                  </a:lnTo>
                  <a:lnTo>
                    <a:pt x="1946" y="1425"/>
                  </a:lnTo>
                  <a:lnTo>
                    <a:pt x="1929" y="1440"/>
                  </a:lnTo>
                  <a:lnTo>
                    <a:pt x="1914" y="1456"/>
                  </a:lnTo>
                  <a:lnTo>
                    <a:pt x="1898" y="1473"/>
                  </a:lnTo>
                  <a:lnTo>
                    <a:pt x="1883" y="1491"/>
                  </a:lnTo>
                  <a:lnTo>
                    <a:pt x="1867" y="1510"/>
                  </a:lnTo>
                  <a:lnTo>
                    <a:pt x="1853" y="1531"/>
                  </a:lnTo>
                  <a:lnTo>
                    <a:pt x="1835" y="1525"/>
                  </a:lnTo>
                  <a:lnTo>
                    <a:pt x="1816" y="1519"/>
                  </a:lnTo>
                  <a:lnTo>
                    <a:pt x="1800" y="1515"/>
                  </a:lnTo>
                  <a:lnTo>
                    <a:pt x="1784" y="1512"/>
                  </a:lnTo>
                  <a:lnTo>
                    <a:pt x="1769" y="1510"/>
                  </a:lnTo>
                  <a:lnTo>
                    <a:pt x="1754" y="1509"/>
                  </a:lnTo>
                  <a:lnTo>
                    <a:pt x="1740" y="1509"/>
                  </a:lnTo>
                  <a:lnTo>
                    <a:pt x="1726" y="1509"/>
                  </a:lnTo>
                  <a:lnTo>
                    <a:pt x="1714" y="1510"/>
                  </a:lnTo>
                  <a:lnTo>
                    <a:pt x="1703" y="1512"/>
                  </a:lnTo>
                  <a:lnTo>
                    <a:pt x="1691" y="1514"/>
                  </a:lnTo>
                  <a:lnTo>
                    <a:pt x="1681" y="1517"/>
                  </a:lnTo>
                  <a:lnTo>
                    <a:pt x="1671" y="1520"/>
                  </a:lnTo>
                  <a:lnTo>
                    <a:pt x="1663" y="1525"/>
                  </a:lnTo>
                  <a:lnTo>
                    <a:pt x="1655" y="1528"/>
                  </a:lnTo>
                  <a:lnTo>
                    <a:pt x="1648" y="1533"/>
                  </a:lnTo>
                  <a:lnTo>
                    <a:pt x="1637" y="1540"/>
                  </a:lnTo>
                  <a:lnTo>
                    <a:pt x="1627" y="1547"/>
                  </a:lnTo>
                  <a:lnTo>
                    <a:pt x="1619" y="1557"/>
                  </a:lnTo>
                  <a:lnTo>
                    <a:pt x="1610" y="1566"/>
                  </a:lnTo>
                  <a:lnTo>
                    <a:pt x="1602" y="1576"/>
                  </a:lnTo>
                  <a:lnTo>
                    <a:pt x="1595" y="1588"/>
                  </a:lnTo>
                  <a:lnTo>
                    <a:pt x="1589" y="1600"/>
                  </a:lnTo>
                  <a:lnTo>
                    <a:pt x="1582" y="1613"/>
                  </a:lnTo>
                  <a:lnTo>
                    <a:pt x="1576" y="1626"/>
                  </a:lnTo>
                  <a:lnTo>
                    <a:pt x="1571" y="1639"/>
                  </a:lnTo>
                  <a:lnTo>
                    <a:pt x="1567" y="1654"/>
                  </a:lnTo>
                  <a:lnTo>
                    <a:pt x="1563" y="1669"/>
                  </a:lnTo>
                  <a:lnTo>
                    <a:pt x="1560" y="1685"/>
                  </a:lnTo>
                  <a:lnTo>
                    <a:pt x="1557" y="1702"/>
                  </a:lnTo>
                  <a:lnTo>
                    <a:pt x="1555" y="1719"/>
                  </a:lnTo>
                  <a:lnTo>
                    <a:pt x="1552" y="1736"/>
                  </a:lnTo>
                  <a:lnTo>
                    <a:pt x="1500" y="1735"/>
                  </a:lnTo>
                  <a:lnTo>
                    <a:pt x="1451" y="1736"/>
                  </a:lnTo>
                  <a:lnTo>
                    <a:pt x="1429" y="1737"/>
                  </a:lnTo>
                  <a:lnTo>
                    <a:pt x="1409" y="1739"/>
                  </a:lnTo>
                  <a:lnTo>
                    <a:pt x="1389" y="1741"/>
                  </a:lnTo>
                  <a:lnTo>
                    <a:pt x="1370" y="1743"/>
                  </a:lnTo>
                  <a:lnTo>
                    <a:pt x="1353" y="1746"/>
                  </a:lnTo>
                  <a:lnTo>
                    <a:pt x="1336" y="1750"/>
                  </a:lnTo>
                  <a:lnTo>
                    <a:pt x="1321" y="1754"/>
                  </a:lnTo>
                  <a:lnTo>
                    <a:pt x="1307" y="1758"/>
                  </a:lnTo>
                  <a:lnTo>
                    <a:pt x="1293" y="1763"/>
                  </a:lnTo>
                  <a:lnTo>
                    <a:pt x="1280" y="1769"/>
                  </a:lnTo>
                  <a:lnTo>
                    <a:pt x="1268" y="1774"/>
                  </a:lnTo>
                  <a:lnTo>
                    <a:pt x="1257" y="1780"/>
                  </a:lnTo>
                  <a:lnTo>
                    <a:pt x="1246" y="1786"/>
                  </a:lnTo>
                  <a:lnTo>
                    <a:pt x="1237" y="1794"/>
                  </a:lnTo>
                  <a:lnTo>
                    <a:pt x="1227" y="1801"/>
                  </a:lnTo>
                  <a:lnTo>
                    <a:pt x="1218" y="1809"/>
                  </a:lnTo>
                  <a:lnTo>
                    <a:pt x="1210" y="1817"/>
                  </a:lnTo>
                  <a:lnTo>
                    <a:pt x="1203" y="1826"/>
                  </a:lnTo>
                  <a:lnTo>
                    <a:pt x="1195" y="1835"/>
                  </a:lnTo>
                  <a:lnTo>
                    <a:pt x="1188" y="1844"/>
                  </a:lnTo>
                  <a:lnTo>
                    <a:pt x="1175" y="1865"/>
                  </a:lnTo>
                  <a:lnTo>
                    <a:pt x="1162" y="1887"/>
                  </a:lnTo>
                  <a:lnTo>
                    <a:pt x="1150" y="1911"/>
                  </a:lnTo>
                  <a:lnTo>
                    <a:pt x="1138" y="1935"/>
                  </a:lnTo>
                  <a:lnTo>
                    <a:pt x="1128" y="1956"/>
                  </a:lnTo>
                  <a:lnTo>
                    <a:pt x="1118" y="1979"/>
                  </a:lnTo>
                  <a:lnTo>
                    <a:pt x="1105" y="2002"/>
                  </a:lnTo>
                  <a:lnTo>
                    <a:pt x="1093" y="2025"/>
                  </a:lnTo>
                  <a:lnTo>
                    <a:pt x="1077" y="2049"/>
                  </a:lnTo>
                  <a:lnTo>
                    <a:pt x="1061" y="2075"/>
                  </a:lnTo>
                  <a:lnTo>
                    <a:pt x="1041" y="2101"/>
                  </a:lnTo>
                  <a:lnTo>
                    <a:pt x="1019" y="2127"/>
                  </a:lnTo>
                  <a:lnTo>
                    <a:pt x="890" y="2225"/>
                  </a:lnTo>
                  <a:lnTo>
                    <a:pt x="860" y="2244"/>
                  </a:lnTo>
                  <a:lnTo>
                    <a:pt x="831" y="2262"/>
                  </a:lnTo>
                  <a:lnTo>
                    <a:pt x="817" y="2273"/>
                  </a:lnTo>
                  <a:lnTo>
                    <a:pt x="804" y="2283"/>
                  </a:lnTo>
                  <a:lnTo>
                    <a:pt x="791" y="2294"/>
                  </a:lnTo>
                  <a:lnTo>
                    <a:pt x="779" y="2306"/>
                  </a:lnTo>
                  <a:lnTo>
                    <a:pt x="768" y="2319"/>
                  </a:lnTo>
                  <a:lnTo>
                    <a:pt x="759" y="2333"/>
                  </a:lnTo>
                  <a:lnTo>
                    <a:pt x="749" y="2347"/>
                  </a:lnTo>
                  <a:lnTo>
                    <a:pt x="742" y="2363"/>
                  </a:lnTo>
                  <a:lnTo>
                    <a:pt x="736" y="2379"/>
                  </a:lnTo>
                  <a:lnTo>
                    <a:pt x="732" y="2398"/>
                  </a:lnTo>
                  <a:lnTo>
                    <a:pt x="730" y="2418"/>
                  </a:lnTo>
                  <a:lnTo>
                    <a:pt x="729" y="2438"/>
                  </a:lnTo>
                  <a:lnTo>
                    <a:pt x="729" y="2452"/>
                  </a:lnTo>
                  <a:lnTo>
                    <a:pt x="731" y="2466"/>
                  </a:lnTo>
                  <a:lnTo>
                    <a:pt x="734" y="2481"/>
                  </a:lnTo>
                  <a:lnTo>
                    <a:pt x="738" y="2497"/>
                  </a:lnTo>
                  <a:lnTo>
                    <a:pt x="748" y="2531"/>
                  </a:lnTo>
                  <a:lnTo>
                    <a:pt x="760" y="2567"/>
                  </a:lnTo>
                  <a:lnTo>
                    <a:pt x="743" y="2569"/>
                  </a:lnTo>
                  <a:lnTo>
                    <a:pt x="728" y="2571"/>
                  </a:lnTo>
                  <a:lnTo>
                    <a:pt x="712" y="2575"/>
                  </a:lnTo>
                  <a:lnTo>
                    <a:pt x="696" y="2579"/>
                  </a:lnTo>
                  <a:lnTo>
                    <a:pt x="682" y="2583"/>
                  </a:lnTo>
                  <a:lnTo>
                    <a:pt x="668" y="2588"/>
                  </a:lnTo>
                  <a:lnTo>
                    <a:pt x="653" y="2595"/>
                  </a:lnTo>
                  <a:lnTo>
                    <a:pt x="640" y="2602"/>
                  </a:lnTo>
                  <a:lnTo>
                    <a:pt x="626" y="2609"/>
                  </a:lnTo>
                  <a:lnTo>
                    <a:pt x="614" y="2616"/>
                  </a:lnTo>
                  <a:lnTo>
                    <a:pt x="600" y="2625"/>
                  </a:lnTo>
                  <a:lnTo>
                    <a:pt x="589" y="2634"/>
                  </a:lnTo>
                  <a:lnTo>
                    <a:pt x="576" y="2644"/>
                  </a:lnTo>
                  <a:lnTo>
                    <a:pt x="566" y="2655"/>
                  </a:lnTo>
                  <a:lnTo>
                    <a:pt x="555" y="2665"/>
                  </a:lnTo>
                  <a:lnTo>
                    <a:pt x="544" y="2676"/>
                  </a:lnTo>
                  <a:lnTo>
                    <a:pt x="534" y="2689"/>
                  </a:lnTo>
                  <a:lnTo>
                    <a:pt x="525" y="2701"/>
                  </a:lnTo>
                  <a:lnTo>
                    <a:pt x="515" y="2715"/>
                  </a:lnTo>
                  <a:lnTo>
                    <a:pt x="507" y="2728"/>
                  </a:lnTo>
                  <a:lnTo>
                    <a:pt x="499" y="2742"/>
                  </a:lnTo>
                  <a:lnTo>
                    <a:pt x="492" y="2757"/>
                  </a:lnTo>
                  <a:lnTo>
                    <a:pt x="484" y="2772"/>
                  </a:lnTo>
                  <a:lnTo>
                    <a:pt x="477" y="2788"/>
                  </a:lnTo>
                  <a:lnTo>
                    <a:pt x="471" y="2805"/>
                  </a:lnTo>
                  <a:lnTo>
                    <a:pt x="466" y="2821"/>
                  </a:lnTo>
                  <a:lnTo>
                    <a:pt x="461" y="2839"/>
                  </a:lnTo>
                  <a:lnTo>
                    <a:pt x="455" y="2856"/>
                  </a:lnTo>
                  <a:lnTo>
                    <a:pt x="451" y="2875"/>
                  </a:lnTo>
                  <a:lnTo>
                    <a:pt x="448" y="2894"/>
                  </a:lnTo>
                  <a:lnTo>
                    <a:pt x="445" y="2913"/>
                  </a:lnTo>
                  <a:lnTo>
                    <a:pt x="443" y="2933"/>
                  </a:lnTo>
                  <a:lnTo>
                    <a:pt x="419" y="2935"/>
                  </a:lnTo>
                  <a:lnTo>
                    <a:pt x="397" y="2938"/>
                  </a:lnTo>
                  <a:lnTo>
                    <a:pt x="377" y="2941"/>
                  </a:lnTo>
                  <a:lnTo>
                    <a:pt x="357" y="2945"/>
                  </a:lnTo>
                  <a:lnTo>
                    <a:pt x="338" y="2949"/>
                  </a:lnTo>
                  <a:lnTo>
                    <a:pt x="322" y="2954"/>
                  </a:lnTo>
                  <a:lnTo>
                    <a:pt x="305" y="2959"/>
                  </a:lnTo>
                  <a:lnTo>
                    <a:pt x="291" y="2964"/>
                  </a:lnTo>
                  <a:lnTo>
                    <a:pt x="276" y="2969"/>
                  </a:lnTo>
                  <a:lnTo>
                    <a:pt x="263" y="2975"/>
                  </a:lnTo>
                  <a:lnTo>
                    <a:pt x="251" y="2983"/>
                  </a:lnTo>
                  <a:lnTo>
                    <a:pt x="240" y="2989"/>
                  </a:lnTo>
                  <a:lnTo>
                    <a:pt x="230" y="2996"/>
                  </a:lnTo>
                  <a:lnTo>
                    <a:pt x="220" y="3004"/>
                  </a:lnTo>
                  <a:lnTo>
                    <a:pt x="212" y="3012"/>
                  </a:lnTo>
                  <a:lnTo>
                    <a:pt x="204" y="3020"/>
                  </a:lnTo>
                  <a:lnTo>
                    <a:pt x="197" y="3029"/>
                  </a:lnTo>
                  <a:lnTo>
                    <a:pt x="190" y="3038"/>
                  </a:lnTo>
                  <a:lnTo>
                    <a:pt x="184" y="3048"/>
                  </a:lnTo>
                  <a:lnTo>
                    <a:pt x="179" y="3058"/>
                  </a:lnTo>
                  <a:lnTo>
                    <a:pt x="175" y="3068"/>
                  </a:lnTo>
                  <a:lnTo>
                    <a:pt x="171" y="3079"/>
                  </a:lnTo>
                  <a:lnTo>
                    <a:pt x="168" y="3090"/>
                  </a:lnTo>
                  <a:lnTo>
                    <a:pt x="165" y="3102"/>
                  </a:lnTo>
                  <a:lnTo>
                    <a:pt x="159" y="3125"/>
                  </a:lnTo>
                  <a:lnTo>
                    <a:pt x="156" y="3150"/>
                  </a:lnTo>
                  <a:lnTo>
                    <a:pt x="153" y="3177"/>
                  </a:lnTo>
                  <a:lnTo>
                    <a:pt x="152" y="3205"/>
                  </a:lnTo>
                  <a:lnTo>
                    <a:pt x="146" y="3294"/>
                  </a:lnTo>
                  <a:lnTo>
                    <a:pt x="145" y="3306"/>
                  </a:lnTo>
                  <a:lnTo>
                    <a:pt x="144" y="3319"/>
                  </a:lnTo>
                  <a:lnTo>
                    <a:pt x="145" y="3337"/>
                  </a:lnTo>
                  <a:lnTo>
                    <a:pt x="147" y="3356"/>
                  </a:lnTo>
                  <a:lnTo>
                    <a:pt x="151" y="3375"/>
                  </a:lnTo>
                  <a:lnTo>
                    <a:pt x="156" y="3391"/>
                  </a:lnTo>
                  <a:lnTo>
                    <a:pt x="168" y="3424"/>
                  </a:lnTo>
                  <a:lnTo>
                    <a:pt x="181" y="3455"/>
                  </a:lnTo>
                  <a:lnTo>
                    <a:pt x="192" y="3483"/>
                  </a:lnTo>
                  <a:lnTo>
                    <a:pt x="203" y="3511"/>
                  </a:lnTo>
                  <a:lnTo>
                    <a:pt x="207" y="3525"/>
                  </a:lnTo>
                  <a:lnTo>
                    <a:pt x="210" y="3538"/>
                  </a:lnTo>
                  <a:lnTo>
                    <a:pt x="212" y="3553"/>
                  </a:lnTo>
                  <a:lnTo>
                    <a:pt x="212" y="3566"/>
                  </a:lnTo>
                  <a:lnTo>
                    <a:pt x="212" y="3574"/>
                  </a:lnTo>
                  <a:lnTo>
                    <a:pt x="212" y="3583"/>
                  </a:lnTo>
                  <a:lnTo>
                    <a:pt x="210" y="3592"/>
                  </a:lnTo>
                  <a:lnTo>
                    <a:pt x="209" y="3600"/>
                  </a:lnTo>
                  <a:lnTo>
                    <a:pt x="159" y="3708"/>
                  </a:lnTo>
                  <a:lnTo>
                    <a:pt x="149" y="3726"/>
                  </a:lnTo>
                  <a:lnTo>
                    <a:pt x="139" y="3743"/>
                  </a:lnTo>
                  <a:lnTo>
                    <a:pt x="128" y="3763"/>
                  </a:lnTo>
                  <a:lnTo>
                    <a:pt x="120" y="3781"/>
                  </a:lnTo>
                  <a:lnTo>
                    <a:pt x="113" y="3803"/>
                  </a:lnTo>
                  <a:lnTo>
                    <a:pt x="107" y="3825"/>
                  </a:lnTo>
                  <a:lnTo>
                    <a:pt x="104" y="3836"/>
                  </a:lnTo>
                  <a:lnTo>
                    <a:pt x="103" y="3849"/>
                  </a:lnTo>
                  <a:lnTo>
                    <a:pt x="102" y="3861"/>
                  </a:lnTo>
                  <a:lnTo>
                    <a:pt x="101" y="3875"/>
                  </a:lnTo>
                  <a:lnTo>
                    <a:pt x="102" y="3878"/>
                  </a:lnTo>
                  <a:lnTo>
                    <a:pt x="103" y="3882"/>
                  </a:lnTo>
                  <a:lnTo>
                    <a:pt x="97" y="3878"/>
                  </a:lnTo>
                  <a:lnTo>
                    <a:pt x="85" y="3868"/>
                  </a:lnTo>
                  <a:lnTo>
                    <a:pt x="74" y="3860"/>
                  </a:lnTo>
                  <a:lnTo>
                    <a:pt x="69" y="3856"/>
                  </a:lnTo>
                  <a:lnTo>
                    <a:pt x="52" y="3896"/>
                  </a:lnTo>
                  <a:lnTo>
                    <a:pt x="32" y="3952"/>
                  </a:lnTo>
                  <a:lnTo>
                    <a:pt x="18" y="4010"/>
                  </a:lnTo>
                  <a:lnTo>
                    <a:pt x="7" y="4070"/>
                  </a:lnTo>
                  <a:lnTo>
                    <a:pt x="1" y="4131"/>
                  </a:lnTo>
                  <a:lnTo>
                    <a:pt x="0" y="4193"/>
                  </a:lnTo>
                  <a:lnTo>
                    <a:pt x="1" y="4256"/>
                  </a:lnTo>
                  <a:lnTo>
                    <a:pt x="7" y="4320"/>
                  </a:lnTo>
                  <a:lnTo>
                    <a:pt x="17" y="4386"/>
                  </a:lnTo>
                  <a:lnTo>
                    <a:pt x="29" y="4452"/>
                  </a:lnTo>
                  <a:lnTo>
                    <a:pt x="45" y="4518"/>
                  </a:lnTo>
                  <a:lnTo>
                    <a:pt x="64" y="4585"/>
                  </a:lnTo>
                  <a:lnTo>
                    <a:pt x="86" y="4653"/>
                  </a:lnTo>
                  <a:lnTo>
                    <a:pt x="110" y="4720"/>
                  </a:lnTo>
                  <a:lnTo>
                    <a:pt x="138" y="4787"/>
                  </a:lnTo>
                  <a:lnTo>
                    <a:pt x="167" y="4854"/>
                  </a:lnTo>
                  <a:lnTo>
                    <a:pt x="198" y="4922"/>
                  </a:lnTo>
                  <a:lnTo>
                    <a:pt x="232" y="4988"/>
                  </a:lnTo>
                  <a:lnTo>
                    <a:pt x="267" y="5054"/>
                  </a:lnTo>
                  <a:lnTo>
                    <a:pt x="303" y="5120"/>
                  </a:lnTo>
                  <a:lnTo>
                    <a:pt x="341" y="5185"/>
                  </a:lnTo>
                  <a:lnTo>
                    <a:pt x="382" y="5249"/>
                  </a:lnTo>
                  <a:lnTo>
                    <a:pt x="422" y="5312"/>
                  </a:lnTo>
                  <a:lnTo>
                    <a:pt x="465" y="5373"/>
                  </a:lnTo>
                  <a:lnTo>
                    <a:pt x="507" y="5433"/>
                  </a:lnTo>
                  <a:lnTo>
                    <a:pt x="550" y="5492"/>
                  </a:lnTo>
                  <a:lnTo>
                    <a:pt x="593" y="5549"/>
                  </a:lnTo>
                  <a:lnTo>
                    <a:pt x="638" y="5605"/>
                  </a:lnTo>
                  <a:lnTo>
                    <a:pt x="681" y="5657"/>
                  </a:lnTo>
                  <a:lnTo>
                    <a:pt x="725" y="5709"/>
                  </a:lnTo>
                  <a:lnTo>
                    <a:pt x="769" y="5758"/>
                  </a:lnTo>
                  <a:lnTo>
                    <a:pt x="811" y="5805"/>
                  </a:lnTo>
                  <a:lnTo>
                    <a:pt x="854" y="5850"/>
                  </a:lnTo>
                  <a:lnTo>
                    <a:pt x="932" y="5930"/>
                  </a:lnTo>
                  <a:lnTo>
                    <a:pt x="1012" y="6010"/>
                  </a:lnTo>
                  <a:lnTo>
                    <a:pt x="1094" y="6092"/>
                  </a:lnTo>
                  <a:lnTo>
                    <a:pt x="1177" y="6173"/>
                  </a:lnTo>
                  <a:lnTo>
                    <a:pt x="1262" y="6254"/>
                  </a:lnTo>
                  <a:lnTo>
                    <a:pt x="1349" y="6335"/>
                  </a:lnTo>
                  <a:lnTo>
                    <a:pt x="1392" y="6376"/>
                  </a:lnTo>
                  <a:lnTo>
                    <a:pt x="1437" y="6416"/>
                  </a:lnTo>
                  <a:lnTo>
                    <a:pt x="1482" y="6456"/>
                  </a:lnTo>
                  <a:lnTo>
                    <a:pt x="1527" y="6496"/>
                  </a:lnTo>
                  <a:lnTo>
                    <a:pt x="1573" y="6534"/>
                  </a:lnTo>
                  <a:lnTo>
                    <a:pt x="1619" y="6573"/>
                  </a:lnTo>
                  <a:lnTo>
                    <a:pt x="1665" y="6611"/>
                  </a:lnTo>
                  <a:lnTo>
                    <a:pt x="1713" y="6649"/>
                  </a:lnTo>
                  <a:lnTo>
                    <a:pt x="1759" y="6686"/>
                  </a:lnTo>
                  <a:lnTo>
                    <a:pt x="1808" y="6723"/>
                  </a:lnTo>
                  <a:lnTo>
                    <a:pt x="1856" y="6759"/>
                  </a:lnTo>
                  <a:lnTo>
                    <a:pt x="1904" y="6795"/>
                  </a:lnTo>
                  <a:lnTo>
                    <a:pt x="1954" y="6830"/>
                  </a:lnTo>
                  <a:lnTo>
                    <a:pt x="2004" y="6864"/>
                  </a:lnTo>
                  <a:lnTo>
                    <a:pt x="2053" y="6897"/>
                  </a:lnTo>
                  <a:lnTo>
                    <a:pt x="2104" y="6929"/>
                  </a:lnTo>
                  <a:lnTo>
                    <a:pt x="2155" y="6961"/>
                  </a:lnTo>
                  <a:lnTo>
                    <a:pt x="2206" y="6991"/>
                  </a:lnTo>
                  <a:lnTo>
                    <a:pt x="2257" y="7021"/>
                  </a:lnTo>
                  <a:lnTo>
                    <a:pt x="2309" y="7050"/>
                  </a:lnTo>
                  <a:lnTo>
                    <a:pt x="2337" y="7065"/>
                  </a:lnTo>
                  <a:lnTo>
                    <a:pt x="2365" y="7078"/>
                  </a:lnTo>
                  <a:lnTo>
                    <a:pt x="2393" y="7092"/>
                  </a:lnTo>
                  <a:lnTo>
                    <a:pt x="2421" y="7105"/>
                  </a:lnTo>
                  <a:lnTo>
                    <a:pt x="2479" y="7130"/>
                  </a:lnTo>
                  <a:lnTo>
                    <a:pt x="2538" y="7153"/>
                  </a:lnTo>
                  <a:lnTo>
                    <a:pt x="2597" y="7175"/>
                  </a:lnTo>
                  <a:lnTo>
                    <a:pt x="2657" y="7196"/>
                  </a:lnTo>
                  <a:lnTo>
                    <a:pt x="2716" y="7217"/>
                  </a:lnTo>
                  <a:lnTo>
                    <a:pt x="2776" y="7236"/>
                  </a:lnTo>
                  <a:lnTo>
                    <a:pt x="2991" y="7313"/>
                  </a:lnTo>
                  <a:lnTo>
                    <a:pt x="3375" y="7465"/>
                  </a:lnTo>
                  <a:lnTo>
                    <a:pt x="3453" y="7496"/>
                  </a:lnTo>
                  <a:lnTo>
                    <a:pt x="3530" y="7527"/>
                  </a:lnTo>
                  <a:lnTo>
                    <a:pt x="3608" y="7558"/>
                  </a:lnTo>
                  <a:lnTo>
                    <a:pt x="3686" y="7588"/>
                  </a:lnTo>
                  <a:lnTo>
                    <a:pt x="3762" y="7618"/>
                  </a:lnTo>
                  <a:lnTo>
                    <a:pt x="3839" y="7647"/>
                  </a:lnTo>
                  <a:lnTo>
                    <a:pt x="3916" y="7676"/>
                  </a:lnTo>
                  <a:lnTo>
                    <a:pt x="3994" y="7703"/>
                  </a:lnTo>
                  <a:lnTo>
                    <a:pt x="4072" y="7730"/>
                  </a:lnTo>
                  <a:lnTo>
                    <a:pt x="4149" y="7756"/>
                  </a:lnTo>
                  <a:lnTo>
                    <a:pt x="4228" y="7781"/>
                  </a:lnTo>
                  <a:lnTo>
                    <a:pt x="4308" y="7804"/>
                  </a:lnTo>
                  <a:lnTo>
                    <a:pt x="4387" y="7825"/>
                  </a:lnTo>
                  <a:lnTo>
                    <a:pt x="4469" y="7846"/>
                  </a:lnTo>
                  <a:lnTo>
                    <a:pt x="4551" y="7866"/>
                  </a:lnTo>
                  <a:lnTo>
                    <a:pt x="4634" y="7883"/>
                  </a:lnTo>
                  <a:lnTo>
                    <a:pt x="4746" y="7906"/>
                  </a:lnTo>
                  <a:lnTo>
                    <a:pt x="4860" y="7926"/>
                  </a:lnTo>
                  <a:lnTo>
                    <a:pt x="4976" y="7945"/>
                  </a:lnTo>
                  <a:lnTo>
                    <a:pt x="5093" y="7963"/>
                  </a:lnTo>
                  <a:lnTo>
                    <a:pt x="5213" y="7978"/>
                  </a:lnTo>
                  <a:lnTo>
                    <a:pt x="5334" y="7993"/>
                  </a:lnTo>
                  <a:lnTo>
                    <a:pt x="5459" y="8006"/>
                  </a:lnTo>
                  <a:lnTo>
                    <a:pt x="5585" y="8018"/>
                  </a:lnTo>
                  <a:lnTo>
                    <a:pt x="5714" y="8028"/>
                  </a:lnTo>
                  <a:lnTo>
                    <a:pt x="5846" y="8037"/>
                  </a:lnTo>
                  <a:lnTo>
                    <a:pt x="5979" y="8045"/>
                  </a:lnTo>
                  <a:lnTo>
                    <a:pt x="6117" y="8051"/>
                  </a:lnTo>
                  <a:lnTo>
                    <a:pt x="6257" y="8055"/>
                  </a:lnTo>
                  <a:lnTo>
                    <a:pt x="6400" y="8058"/>
                  </a:lnTo>
                  <a:lnTo>
                    <a:pt x="6547" y="8060"/>
                  </a:lnTo>
                  <a:lnTo>
                    <a:pt x="6697" y="8061"/>
                  </a:lnTo>
                  <a:lnTo>
                    <a:pt x="6859" y="8060"/>
                  </a:lnTo>
                  <a:lnTo>
                    <a:pt x="7019" y="8058"/>
                  </a:lnTo>
                  <a:lnTo>
                    <a:pt x="7176" y="8053"/>
                  </a:lnTo>
                  <a:lnTo>
                    <a:pt x="7331" y="8048"/>
                  </a:lnTo>
                  <a:lnTo>
                    <a:pt x="7483" y="8039"/>
                  </a:lnTo>
                  <a:lnTo>
                    <a:pt x="7634" y="8030"/>
                  </a:lnTo>
                  <a:lnTo>
                    <a:pt x="7782" y="8019"/>
                  </a:lnTo>
                  <a:lnTo>
                    <a:pt x="7928" y="8005"/>
                  </a:lnTo>
                  <a:lnTo>
                    <a:pt x="8072" y="7991"/>
                  </a:lnTo>
                  <a:lnTo>
                    <a:pt x="8214" y="7974"/>
                  </a:lnTo>
                  <a:lnTo>
                    <a:pt x="8352" y="7956"/>
                  </a:lnTo>
                  <a:lnTo>
                    <a:pt x="8490" y="7936"/>
                  </a:lnTo>
                  <a:lnTo>
                    <a:pt x="8625" y="7914"/>
                  </a:lnTo>
                  <a:lnTo>
                    <a:pt x="8758" y="7890"/>
                  </a:lnTo>
                  <a:lnTo>
                    <a:pt x="8889" y="7866"/>
                  </a:lnTo>
                  <a:lnTo>
                    <a:pt x="9018" y="7839"/>
                  </a:lnTo>
                  <a:lnTo>
                    <a:pt x="9144" y="7810"/>
                  </a:lnTo>
                  <a:lnTo>
                    <a:pt x="9268" y="7779"/>
                  </a:lnTo>
                  <a:lnTo>
                    <a:pt x="9392" y="7747"/>
                  </a:lnTo>
                  <a:lnTo>
                    <a:pt x="9512" y="7712"/>
                  </a:lnTo>
                  <a:lnTo>
                    <a:pt x="9631" y="7676"/>
                  </a:lnTo>
                  <a:lnTo>
                    <a:pt x="9747" y="7638"/>
                  </a:lnTo>
                  <a:lnTo>
                    <a:pt x="9861" y="7599"/>
                  </a:lnTo>
                  <a:lnTo>
                    <a:pt x="9973" y="7557"/>
                  </a:lnTo>
                  <a:lnTo>
                    <a:pt x="10084" y="7514"/>
                  </a:lnTo>
                  <a:lnTo>
                    <a:pt x="10193" y="7469"/>
                  </a:lnTo>
                  <a:lnTo>
                    <a:pt x="10299" y="7423"/>
                  </a:lnTo>
                  <a:lnTo>
                    <a:pt x="10404" y="7374"/>
                  </a:lnTo>
                  <a:lnTo>
                    <a:pt x="10506" y="7323"/>
                  </a:lnTo>
                  <a:lnTo>
                    <a:pt x="10607" y="7272"/>
                  </a:lnTo>
                  <a:lnTo>
                    <a:pt x="10706" y="7217"/>
                  </a:lnTo>
                  <a:lnTo>
                    <a:pt x="10803" y="7161"/>
                  </a:lnTo>
                  <a:lnTo>
                    <a:pt x="11132" y="6974"/>
                  </a:lnTo>
                  <a:lnTo>
                    <a:pt x="11212" y="6928"/>
                  </a:lnTo>
                  <a:lnTo>
                    <a:pt x="11292" y="6884"/>
                  </a:lnTo>
                  <a:lnTo>
                    <a:pt x="11371" y="6838"/>
                  </a:lnTo>
                  <a:lnTo>
                    <a:pt x="11451" y="6792"/>
                  </a:lnTo>
                  <a:lnTo>
                    <a:pt x="11530" y="6745"/>
                  </a:lnTo>
                  <a:lnTo>
                    <a:pt x="11609" y="6696"/>
                  </a:lnTo>
                  <a:lnTo>
                    <a:pt x="11687" y="6648"/>
                  </a:lnTo>
                  <a:lnTo>
                    <a:pt x="11764" y="6598"/>
                  </a:lnTo>
                  <a:lnTo>
                    <a:pt x="11839" y="6546"/>
                  </a:lnTo>
                  <a:lnTo>
                    <a:pt x="11914" y="6494"/>
                  </a:lnTo>
                  <a:lnTo>
                    <a:pt x="11950" y="6467"/>
                  </a:lnTo>
                  <a:lnTo>
                    <a:pt x="11986" y="6440"/>
                  </a:lnTo>
                  <a:lnTo>
                    <a:pt x="12021" y="6412"/>
                  </a:lnTo>
                  <a:lnTo>
                    <a:pt x="12058" y="6383"/>
                  </a:lnTo>
                  <a:lnTo>
                    <a:pt x="12092" y="6355"/>
                  </a:lnTo>
                  <a:lnTo>
                    <a:pt x="12126" y="6326"/>
                  </a:lnTo>
                  <a:lnTo>
                    <a:pt x="12160" y="6296"/>
                  </a:lnTo>
                  <a:lnTo>
                    <a:pt x="12193" y="6266"/>
                  </a:lnTo>
                  <a:lnTo>
                    <a:pt x="12226" y="6235"/>
                  </a:lnTo>
                  <a:lnTo>
                    <a:pt x="12258" y="6204"/>
                  </a:lnTo>
                  <a:lnTo>
                    <a:pt x="12290" y="6172"/>
                  </a:lnTo>
                  <a:lnTo>
                    <a:pt x="12321" y="6140"/>
                  </a:lnTo>
                  <a:lnTo>
                    <a:pt x="12574" y="5882"/>
                  </a:lnTo>
                  <a:lnTo>
                    <a:pt x="12635" y="5820"/>
                  </a:lnTo>
                  <a:lnTo>
                    <a:pt x="12697" y="5759"/>
                  </a:lnTo>
                  <a:lnTo>
                    <a:pt x="12758" y="5697"/>
                  </a:lnTo>
                  <a:lnTo>
                    <a:pt x="12818" y="5634"/>
                  </a:lnTo>
                  <a:lnTo>
                    <a:pt x="12877" y="5569"/>
                  </a:lnTo>
                  <a:lnTo>
                    <a:pt x="12935" y="5504"/>
                  </a:lnTo>
                  <a:lnTo>
                    <a:pt x="12963" y="5472"/>
                  </a:lnTo>
                  <a:lnTo>
                    <a:pt x="12990" y="5439"/>
                  </a:lnTo>
                  <a:lnTo>
                    <a:pt x="13017" y="5405"/>
                  </a:lnTo>
                  <a:lnTo>
                    <a:pt x="13043" y="5371"/>
                  </a:lnTo>
                  <a:lnTo>
                    <a:pt x="13069" y="5337"/>
                  </a:lnTo>
                  <a:lnTo>
                    <a:pt x="13094" y="5302"/>
                  </a:lnTo>
                  <a:lnTo>
                    <a:pt x="13118" y="5267"/>
                  </a:lnTo>
                  <a:lnTo>
                    <a:pt x="13140" y="5231"/>
                  </a:lnTo>
                  <a:lnTo>
                    <a:pt x="13162" y="5196"/>
                  </a:lnTo>
                  <a:lnTo>
                    <a:pt x="13184" y="5159"/>
                  </a:lnTo>
                  <a:lnTo>
                    <a:pt x="13203" y="5122"/>
                  </a:lnTo>
                  <a:lnTo>
                    <a:pt x="13223" y="5084"/>
                  </a:lnTo>
                  <a:lnTo>
                    <a:pt x="13241" y="5047"/>
                  </a:lnTo>
                  <a:lnTo>
                    <a:pt x="13258" y="5008"/>
                  </a:lnTo>
                  <a:lnTo>
                    <a:pt x="13274" y="4969"/>
                  </a:lnTo>
                  <a:lnTo>
                    <a:pt x="13288" y="4929"/>
                  </a:lnTo>
                  <a:lnTo>
                    <a:pt x="13302" y="4889"/>
                  </a:lnTo>
                  <a:lnTo>
                    <a:pt x="13313" y="4848"/>
                  </a:lnTo>
                  <a:lnTo>
                    <a:pt x="13323" y="4806"/>
                  </a:lnTo>
                  <a:lnTo>
                    <a:pt x="13333" y="4764"/>
                  </a:lnTo>
                  <a:lnTo>
                    <a:pt x="13352" y="4752"/>
                  </a:lnTo>
                  <a:lnTo>
                    <a:pt x="13362" y="4746"/>
                  </a:lnTo>
                  <a:lnTo>
                    <a:pt x="13360" y="4740"/>
                  </a:lnTo>
                  <a:lnTo>
                    <a:pt x="13358" y="4732"/>
                  </a:lnTo>
                  <a:lnTo>
                    <a:pt x="13357" y="4722"/>
                  </a:lnTo>
                  <a:lnTo>
                    <a:pt x="13357" y="4711"/>
                  </a:lnTo>
                  <a:lnTo>
                    <a:pt x="13357" y="4693"/>
                  </a:lnTo>
                  <a:lnTo>
                    <a:pt x="13359" y="4672"/>
                  </a:lnTo>
                  <a:lnTo>
                    <a:pt x="13361" y="4649"/>
                  </a:lnTo>
                  <a:lnTo>
                    <a:pt x="13364" y="4624"/>
                  </a:lnTo>
                  <a:lnTo>
                    <a:pt x="13373" y="4569"/>
                  </a:lnTo>
                  <a:lnTo>
                    <a:pt x="13384" y="4511"/>
                  </a:lnTo>
                  <a:lnTo>
                    <a:pt x="13396" y="4452"/>
                  </a:lnTo>
                  <a:lnTo>
                    <a:pt x="13408" y="4394"/>
                  </a:lnTo>
                  <a:lnTo>
                    <a:pt x="13421" y="4340"/>
                  </a:lnTo>
                  <a:lnTo>
                    <a:pt x="13431" y="4294"/>
                  </a:lnTo>
                  <a:lnTo>
                    <a:pt x="13470" y="4104"/>
                  </a:lnTo>
                  <a:lnTo>
                    <a:pt x="13472" y="4090"/>
                  </a:lnTo>
                  <a:lnTo>
                    <a:pt x="13475" y="4058"/>
                  </a:lnTo>
                  <a:lnTo>
                    <a:pt x="13478" y="4026"/>
                  </a:lnTo>
                  <a:lnTo>
                    <a:pt x="13479" y="4011"/>
                  </a:lnTo>
                  <a:lnTo>
                    <a:pt x="13510" y="3834"/>
                  </a:lnTo>
                  <a:lnTo>
                    <a:pt x="13518" y="3789"/>
                  </a:lnTo>
                  <a:lnTo>
                    <a:pt x="13527" y="3742"/>
                  </a:lnTo>
                  <a:lnTo>
                    <a:pt x="13536" y="3695"/>
                  </a:lnTo>
                  <a:lnTo>
                    <a:pt x="13544" y="3648"/>
                  </a:lnTo>
                  <a:lnTo>
                    <a:pt x="13550" y="3600"/>
                  </a:lnTo>
                  <a:lnTo>
                    <a:pt x="13555" y="3554"/>
                  </a:lnTo>
                  <a:lnTo>
                    <a:pt x="13559" y="3508"/>
                  </a:lnTo>
                  <a:lnTo>
                    <a:pt x="13561" y="3465"/>
                  </a:lnTo>
                  <a:lnTo>
                    <a:pt x="13559" y="3433"/>
                  </a:lnTo>
                  <a:lnTo>
                    <a:pt x="13556" y="3401"/>
                  </a:lnTo>
                  <a:lnTo>
                    <a:pt x="13555" y="3386"/>
                  </a:lnTo>
                  <a:lnTo>
                    <a:pt x="13552" y="3372"/>
                  </a:lnTo>
                  <a:lnTo>
                    <a:pt x="13549" y="3357"/>
                  </a:lnTo>
                  <a:lnTo>
                    <a:pt x="13546" y="3344"/>
                  </a:lnTo>
                  <a:lnTo>
                    <a:pt x="13542" y="3330"/>
                  </a:lnTo>
                  <a:lnTo>
                    <a:pt x="13537" y="3318"/>
                  </a:lnTo>
                  <a:lnTo>
                    <a:pt x="13532" y="3306"/>
                  </a:lnTo>
                  <a:lnTo>
                    <a:pt x="13526" y="3295"/>
                  </a:lnTo>
                  <a:lnTo>
                    <a:pt x="13519" y="3284"/>
                  </a:lnTo>
                  <a:lnTo>
                    <a:pt x="13512" y="3274"/>
                  </a:lnTo>
                  <a:lnTo>
                    <a:pt x="13505" y="3265"/>
                  </a:lnTo>
                  <a:lnTo>
                    <a:pt x="13495" y="3256"/>
                  </a:lnTo>
                  <a:lnTo>
                    <a:pt x="13488" y="3250"/>
                  </a:lnTo>
                  <a:lnTo>
                    <a:pt x="13481" y="3244"/>
                  </a:lnTo>
                  <a:lnTo>
                    <a:pt x="13473" y="3239"/>
                  </a:lnTo>
                  <a:lnTo>
                    <a:pt x="13464" y="3235"/>
                  </a:lnTo>
                  <a:lnTo>
                    <a:pt x="13455" y="3231"/>
                  </a:lnTo>
                  <a:lnTo>
                    <a:pt x="13446" y="3228"/>
                  </a:lnTo>
                  <a:lnTo>
                    <a:pt x="13436" y="3225"/>
                  </a:lnTo>
                  <a:lnTo>
                    <a:pt x="13426" y="3223"/>
                  </a:lnTo>
                  <a:lnTo>
                    <a:pt x="13416" y="3221"/>
                  </a:lnTo>
                  <a:lnTo>
                    <a:pt x="13405" y="3220"/>
                  </a:lnTo>
                  <a:lnTo>
                    <a:pt x="13394" y="3220"/>
                  </a:lnTo>
                  <a:lnTo>
                    <a:pt x="13382" y="3220"/>
                  </a:lnTo>
                  <a:lnTo>
                    <a:pt x="13360" y="3222"/>
                  </a:lnTo>
                  <a:lnTo>
                    <a:pt x="13335" y="3225"/>
                  </a:lnTo>
                  <a:lnTo>
                    <a:pt x="13330" y="3206"/>
                  </a:lnTo>
                  <a:lnTo>
                    <a:pt x="13326" y="3188"/>
                  </a:lnTo>
                  <a:lnTo>
                    <a:pt x="13322" y="3176"/>
                  </a:lnTo>
                  <a:lnTo>
                    <a:pt x="13321" y="3171"/>
                  </a:lnTo>
                  <a:lnTo>
                    <a:pt x="13315" y="3147"/>
                  </a:lnTo>
                  <a:lnTo>
                    <a:pt x="13309" y="3120"/>
                  </a:lnTo>
                  <a:lnTo>
                    <a:pt x="13302" y="3091"/>
                  </a:lnTo>
                  <a:lnTo>
                    <a:pt x="13295" y="3062"/>
                  </a:lnTo>
                  <a:lnTo>
                    <a:pt x="13288" y="3035"/>
                  </a:lnTo>
                  <a:lnTo>
                    <a:pt x="13283" y="3012"/>
                  </a:lnTo>
                  <a:lnTo>
                    <a:pt x="13280" y="2994"/>
                  </a:lnTo>
                  <a:lnTo>
                    <a:pt x="13279" y="2982"/>
                  </a:lnTo>
                  <a:lnTo>
                    <a:pt x="13279" y="2971"/>
                  </a:lnTo>
                  <a:lnTo>
                    <a:pt x="13280" y="2949"/>
                  </a:lnTo>
                  <a:lnTo>
                    <a:pt x="13280" y="2929"/>
                  </a:lnTo>
                  <a:lnTo>
                    <a:pt x="13281" y="2918"/>
                  </a:lnTo>
                  <a:lnTo>
                    <a:pt x="13224" y="2950"/>
                  </a:lnTo>
                  <a:lnTo>
                    <a:pt x="13131" y="3010"/>
                  </a:lnTo>
                  <a:lnTo>
                    <a:pt x="13110" y="3023"/>
                  </a:lnTo>
                  <a:lnTo>
                    <a:pt x="13091" y="3036"/>
                  </a:lnTo>
                  <a:lnTo>
                    <a:pt x="13072" y="3051"/>
                  </a:lnTo>
                  <a:lnTo>
                    <a:pt x="13052" y="3065"/>
                  </a:lnTo>
                  <a:lnTo>
                    <a:pt x="13051" y="3016"/>
                  </a:lnTo>
                  <a:lnTo>
                    <a:pt x="13050" y="2968"/>
                  </a:lnTo>
                  <a:lnTo>
                    <a:pt x="13047" y="2924"/>
                  </a:lnTo>
                  <a:lnTo>
                    <a:pt x="13043" y="2882"/>
                  </a:lnTo>
                  <a:lnTo>
                    <a:pt x="13039" y="2843"/>
                  </a:lnTo>
                  <a:lnTo>
                    <a:pt x="13033" y="2807"/>
                  </a:lnTo>
                  <a:lnTo>
                    <a:pt x="13026" y="2774"/>
                  </a:lnTo>
                  <a:lnTo>
                    <a:pt x="13018" y="2742"/>
                  </a:lnTo>
                  <a:lnTo>
                    <a:pt x="13010" y="2715"/>
                  </a:lnTo>
                  <a:lnTo>
                    <a:pt x="13000" y="2689"/>
                  </a:lnTo>
                  <a:lnTo>
                    <a:pt x="12989" y="2667"/>
                  </a:lnTo>
                  <a:lnTo>
                    <a:pt x="12977" y="2646"/>
                  </a:lnTo>
                  <a:lnTo>
                    <a:pt x="12971" y="2638"/>
                  </a:lnTo>
                  <a:lnTo>
                    <a:pt x="12964" y="2630"/>
                  </a:lnTo>
                  <a:lnTo>
                    <a:pt x="12957" y="2621"/>
                  </a:lnTo>
                  <a:lnTo>
                    <a:pt x="12950" y="2614"/>
                  </a:lnTo>
                  <a:lnTo>
                    <a:pt x="12943" y="2608"/>
                  </a:lnTo>
                  <a:lnTo>
                    <a:pt x="12935" y="2603"/>
                  </a:lnTo>
                  <a:lnTo>
                    <a:pt x="12927" y="2598"/>
                  </a:lnTo>
                  <a:lnTo>
                    <a:pt x="12919" y="2593"/>
                  </a:lnTo>
                  <a:lnTo>
                    <a:pt x="12912" y="2590"/>
                  </a:lnTo>
                  <a:lnTo>
                    <a:pt x="12903" y="2587"/>
                  </a:lnTo>
                  <a:lnTo>
                    <a:pt x="12896" y="2585"/>
                  </a:lnTo>
                  <a:lnTo>
                    <a:pt x="12888" y="2584"/>
                  </a:lnTo>
                  <a:lnTo>
                    <a:pt x="12879" y="2583"/>
                  </a:lnTo>
                  <a:lnTo>
                    <a:pt x="12871" y="2583"/>
                  </a:lnTo>
                  <a:lnTo>
                    <a:pt x="12863" y="2583"/>
                  </a:lnTo>
                  <a:lnTo>
                    <a:pt x="12854" y="2584"/>
                  </a:lnTo>
                  <a:lnTo>
                    <a:pt x="12836" y="2587"/>
                  </a:lnTo>
                  <a:lnTo>
                    <a:pt x="12818" y="2592"/>
                  </a:lnTo>
                  <a:lnTo>
                    <a:pt x="12799" y="2601"/>
                  </a:lnTo>
                  <a:lnTo>
                    <a:pt x="12780" y="2610"/>
                  </a:lnTo>
                  <a:lnTo>
                    <a:pt x="12781" y="2599"/>
                  </a:lnTo>
                  <a:lnTo>
                    <a:pt x="12783" y="2587"/>
                  </a:lnTo>
                  <a:lnTo>
                    <a:pt x="12784" y="2577"/>
                  </a:lnTo>
                  <a:lnTo>
                    <a:pt x="12785" y="2564"/>
                  </a:lnTo>
                  <a:lnTo>
                    <a:pt x="12785" y="2546"/>
                  </a:lnTo>
                  <a:lnTo>
                    <a:pt x="12784" y="2526"/>
                  </a:lnTo>
                  <a:lnTo>
                    <a:pt x="12782" y="2507"/>
                  </a:lnTo>
                  <a:lnTo>
                    <a:pt x="12779" y="2487"/>
                  </a:lnTo>
                  <a:lnTo>
                    <a:pt x="12776" y="2468"/>
                  </a:lnTo>
                  <a:lnTo>
                    <a:pt x="12772" y="2449"/>
                  </a:lnTo>
                  <a:lnTo>
                    <a:pt x="12768" y="2430"/>
                  </a:lnTo>
                  <a:lnTo>
                    <a:pt x="12761" y="2412"/>
                  </a:lnTo>
                  <a:lnTo>
                    <a:pt x="12755" y="2395"/>
                  </a:lnTo>
                  <a:lnTo>
                    <a:pt x="12748" y="2377"/>
                  </a:lnTo>
                  <a:lnTo>
                    <a:pt x="12740" y="2361"/>
                  </a:lnTo>
                  <a:lnTo>
                    <a:pt x="12730" y="2345"/>
                  </a:lnTo>
                  <a:lnTo>
                    <a:pt x="12721" y="2330"/>
                  </a:lnTo>
                  <a:lnTo>
                    <a:pt x="12710" y="2316"/>
                  </a:lnTo>
                  <a:lnTo>
                    <a:pt x="12698" y="2303"/>
                  </a:lnTo>
                  <a:lnTo>
                    <a:pt x="12686" y="2290"/>
                  </a:lnTo>
                  <a:lnTo>
                    <a:pt x="12679" y="2284"/>
                  </a:lnTo>
                  <a:lnTo>
                    <a:pt x="12669" y="2279"/>
                  </a:lnTo>
                  <a:lnTo>
                    <a:pt x="12661" y="2273"/>
                  </a:lnTo>
                  <a:lnTo>
                    <a:pt x="12651" y="2268"/>
                  </a:lnTo>
                  <a:lnTo>
                    <a:pt x="12640" y="2262"/>
                  </a:lnTo>
                  <a:lnTo>
                    <a:pt x="12629" y="2258"/>
                  </a:lnTo>
                  <a:lnTo>
                    <a:pt x="12618" y="2254"/>
                  </a:lnTo>
                  <a:lnTo>
                    <a:pt x="12605" y="2251"/>
                  </a:lnTo>
                  <a:lnTo>
                    <a:pt x="12592" y="2249"/>
                  </a:lnTo>
                  <a:lnTo>
                    <a:pt x="12577" y="2247"/>
                  </a:lnTo>
                  <a:lnTo>
                    <a:pt x="12563" y="2246"/>
                  </a:lnTo>
                  <a:lnTo>
                    <a:pt x="12547" y="2246"/>
                  </a:lnTo>
                  <a:lnTo>
                    <a:pt x="12532" y="2246"/>
                  </a:lnTo>
                  <a:lnTo>
                    <a:pt x="12515" y="2248"/>
                  </a:lnTo>
                  <a:lnTo>
                    <a:pt x="12498" y="2250"/>
                  </a:lnTo>
                  <a:lnTo>
                    <a:pt x="12479" y="2254"/>
                  </a:lnTo>
                  <a:lnTo>
                    <a:pt x="12480" y="2240"/>
                  </a:lnTo>
                  <a:lnTo>
                    <a:pt x="12481" y="2226"/>
                  </a:lnTo>
                  <a:lnTo>
                    <a:pt x="12481" y="2204"/>
                  </a:lnTo>
                  <a:lnTo>
                    <a:pt x="12479" y="2184"/>
                  </a:lnTo>
                  <a:lnTo>
                    <a:pt x="12476" y="2164"/>
                  </a:lnTo>
                  <a:lnTo>
                    <a:pt x="12473" y="2146"/>
                  </a:lnTo>
                  <a:lnTo>
                    <a:pt x="12468" y="2129"/>
                  </a:lnTo>
                  <a:lnTo>
                    <a:pt x="12462" y="2112"/>
                  </a:lnTo>
                  <a:lnTo>
                    <a:pt x="12457" y="2098"/>
                  </a:lnTo>
                  <a:lnTo>
                    <a:pt x="12450" y="2083"/>
                  </a:lnTo>
                  <a:lnTo>
                    <a:pt x="12443" y="2070"/>
                  </a:lnTo>
                  <a:lnTo>
                    <a:pt x="12435" y="2057"/>
                  </a:lnTo>
                  <a:lnTo>
                    <a:pt x="12427" y="2046"/>
                  </a:lnTo>
                  <a:lnTo>
                    <a:pt x="12419" y="2036"/>
                  </a:lnTo>
                  <a:lnTo>
                    <a:pt x="12411" y="2026"/>
                  </a:lnTo>
                  <a:lnTo>
                    <a:pt x="12401" y="2017"/>
                  </a:lnTo>
                  <a:lnTo>
                    <a:pt x="12393" y="2009"/>
                  </a:lnTo>
                  <a:lnTo>
                    <a:pt x="12384" y="2002"/>
                  </a:lnTo>
                  <a:lnTo>
                    <a:pt x="12367" y="1989"/>
                  </a:lnTo>
                  <a:lnTo>
                    <a:pt x="12350" y="1979"/>
                  </a:lnTo>
                  <a:lnTo>
                    <a:pt x="12331" y="1970"/>
                  </a:lnTo>
                  <a:lnTo>
                    <a:pt x="12312" y="1961"/>
                  </a:lnTo>
                  <a:lnTo>
                    <a:pt x="12292" y="1955"/>
                  </a:lnTo>
                  <a:lnTo>
                    <a:pt x="12271" y="1950"/>
                  </a:lnTo>
                  <a:lnTo>
                    <a:pt x="12249" y="1946"/>
                  </a:lnTo>
                  <a:lnTo>
                    <a:pt x="12226" y="1944"/>
                  </a:lnTo>
                  <a:lnTo>
                    <a:pt x="12204" y="1942"/>
                  </a:lnTo>
                  <a:lnTo>
                    <a:pt x="12180" y="1942"/>
                  </a:lnTo>
                  <a:lnTo>
                    <a:pt x="12156" y="1944"/>
                  </a:lnTo>
                  <a:lnTo>
                    <a:pt x="12131" y="1946"/>
                  </a:lnTo>
                  <a:lnTo>
                    <a:pt x="12106" y="1950"/>
                  </a:lnTo>
                  <a:lnTo>
                    <a:pt x="12080" y="1955"/>
                  </a:lnTo>
                  <a:lnTo>
                    <a:pt x="12055" y="1961"/>
                  </a:lnTo>
                  <a:lnTo>
                    <a:pt x="12029" y="1968"/>
                  </a:lnTo>
                  <a:lnTo>
                    <a:pt x="12026" y="1919"/>
                  </a:lnTo>
                  <a:lnTo>
                    <a:pt x="12020" y="1872"/>
                  </a:lnTo>
                  <a:lnTo>
                    <a:pt x="12015" y="1828"/>
                  </a:lnTo>
                  <a:lnTo>
                    <a:pt x="12008" y="1784"/>
                  </a:lnTo>
                  <a:lnTo>
                    <a:pt x="12000" y="1744"/>
                  </a:lnTo>
                  <a:lnTo>
                    <a:pt x="11990" y="1706"/>
                  </a:lnTo>
                  <a:lnTo>
                    <a:pt x="11980" y="1670"/>
                  </a:lnTo>
                  <a:lnTo>
                    <a:pt x="11968" y="1636"/>
                  </a:lnTo>
                  <a:lnTo>
                    <a:pt x="11955" y="1605"/>
                  </a:lnTo>
                  <a:lnTo>
                    <a:pt x="11941" y="1575"/>
                  </a:lnTo>
                  <a:lnTo>
                    <a:pt x="11932" y="1562"/>
                  </a:lnTo>
                  <a:lnTo>
                    <a:pt x="11925" y="1548"/>
                  </a:lnTo>
                  <a:lnTo>
                    <a:pt x="11917" y="1536"/>
                  </a:lnTo>
                  <a:lnTo>
                    <a:pt x="11909" y="1524"/>
                  </a:lnTo>
                  <a:lnTo>
                    <a:pt x="11899" y="1512"/>
                  </a:lnTo>
                  <a:lnTo>
                    <a:pt x="11891" y="1502"/>
                  </a:lnTo>
                  <a:lnTo>
                    <a:pt x="11881" y="1491"/>
                  </a:lnTo>
                  <a:lnTo>
                    <a:pt x="11871" y="1482"/>
                  </a:lnTo>
                  <a:lnTo>
                    <a:pt x="11861" y="1473"/>
                  </a:lnTo>
                  <a:lnTo>
                    <a:pt x="11851" y="1465"/>
                  </a:lnTo>
                  <a:lnTo>
                    <a:pt x="11840" y="1456"/>
                  </a:lnTo>
                  <a:lnTo>
                    <a:pt x="11830" y="1449"/>
                  </a:lnTo>
                  <a:lnTo>
                    <a:pt x="11814" y="1440"/>
                  </a:lnTo>
                  <a:lnTo>
                    <a:pt x="11799" y="1432"/>
                  </a:lnTo>
                  <a:lnTo>
                    <a:pt x="11782" y="1426"/>
                  </a:lnTo>
                  <a:lnTo>
                    <a:pt x="11766" y="1421"/>
                  </a:lnTo>
                  <a:lnTo>
                    <a:pt x="11748" y="1417"/>
                  </a:lnTo>
                  <a:lnTo>
                    <a:pt x="11731" y="1414"/>
                  </a:lnTo>
                  <a:lnTo>
                    <a:pt x="11713" y="1413"/>
                  </a:lnTo>
                  <a:lnTo>
                    <a:pt x="11694" y="1412"/>
                  </a:lnTo>
                  <a:lnTo>
                    <a:pt x="11676" y="1412"/>
                  </a:lnTo>
                  <a:lnTo>
                    <a:pt x="11656" y="1414"/>
                  </a:lnTo>
                  <a:lnTo>
                    <a:pt x="11635" y="1416"/>
                  </a:lnTo>
                  <a:lnTo>
                    <a:pt x="11616" y="1419"/>
                  </a:lnTo>
                  <a:lnTo>
                    <a:pt x="11595" y="1423"/>
                  </a:lnTo>
                  <a:lnTo>
                    <a:pt x="11573" y="1428"/>
                  </a:lnTo>
                  <a:lnTo>
                    <a:pt x="11553" y="1435"/>
                  </a:lnTo>
                  <a:lnTo>
                    <a:pt x="11531" y="1442"/>
                  </a:lnTo>
                  <a:lnTo>
                    <a:pt x="11529" y="1409"/>
                  </a:lnTo>
                  <a:lnTo>
                    <a:pt x="11526" y="1377"/>
                  </a:lnTo>
                  <a:lnTo>
                    <a:pt x="11519" y="1345"/>
                  </a:lnTo>
                  <a:lnTo>
                    <a:pt x="11512" y="1313"/>
                  </a:lnTo>
                  <a:lnTo>
                    <a:pt x="11503" y="1283"/>
                  </a:lnTo>
                  <a:lnTo>
                    <a:pt x="11492" y="1253"/>
                  </a:lnTo>
                  <a:lnTo>
                    <a:pt x="11479" y="1226"/>
                  </a:lnTo>
                  <a:lnTo>
                    <a:pt x="11465" y="1198"/>
                  </a:lnTo>
                  <a:lnTo>
                    <a:pt x="11447" y="1172"/>
                  </a:lnTo>
                  <a:lnTo>
                    <a:pt x="11429" y="1146"/>
                  </a:lnTo>
                  <a:lnTo>
                    <a:pt x="11410" y="1122"/>
                  </a:lnTo>
                  <a:lnTo>
                    <a:pt x="11388" y="1099"/>
                  </a:lnTo>
                  <a:lnTo>
                    <a:pt x="11377" y="1088"/>
                  </a:lnTo>
                  <a:lnTo>
                    <a:pt x="11364" y="1078"/>
                  </a:lnTo>
                  <a:lnTo>
                    <a:pt x="11352" y="1067"/>
                  </a:lnTo>
                  <a:lnTo>
                    <a:pt x="11339" y="1057"/>
                  </a:lnTo>
                  <a:lnTo>
                    <a:pt x="11314" y="1038"/>
                  </a:lnTo>
                  <a:lnTo>
                    <a:pt x="11285" y="1021"/>
                  </a:lnTo>
                  <a:lnTo>
                    <a:pt x="11271" y="1013"/>
                  </a:lnTo>
                  <a:lnTo>
                    <a:pt x="11257" y="1006"/>
                  </a:lnTo>
                  <a:lnTo>
                    <a:pt x="11241" y="999"/>
                  </a:lnTo>
                  <a:lnTo>
                    <a:pt x="11227" y="993"/>
                  </a:lnTo>
                  <a:lnTo>
                    <a:pt x="11212" y="986"/>
                  </a:lnTo>
                  <a:lnTo>
                    <a:pt x="11197" y="981"/>
                  </a:lnTo>
                  <a:lnTo>
                    <a:pt x="11181" y="977"/>
                  </a:lnTo>
                  <a:lnTo>
                    <a:pt x="11167" y="973"/>
                  </a:lnTo>
                  <a:lnTo>
                    <a:pt x="11136" y="966"/>
                  </a:lnTo>
                  <a:lnTo>
                    <a:pt x="11104" y="961"/>
                  </a:lnTo>
                  <a:lnTo>
                    <a:pt x="11073" y="959"/>
                  </a:lnTo>
                  <a:lnTo>
                    <a:pt x="11041" y="958"/>
                  </a:lnTo>
                  <a:lnTo>
                    <a:pt x="11010" y="959"/>
                  </a:lnTo>
                  <a:lnTo>
                    <a:pt x="10978" y="962"/>
                  </a:lnTo>
                  <a:lnTo>
                    <a:pt x="10947" y="967"/>
                  </a:lnTo>
                  <a:lnTo>
                    <a:pt x="10916" y="973"/>
                  </a:lnTo>
                  <a:lnTo>
                    <a:pt x="10885" y="982"/>
                  </a:lnTo>
                  <a:lnTo>
                    <a:pt x="10854" y="994"/>
                  </a:lnTo>
                  <a:lnTo>
                    <a:pt x="10824" y="1006"/>
                  </a:lnTo>
                  <a:lnTo>
                    <a:pt x="10795" y="1021"/>
                  </a:lnTo>
                  <a:lnTo>
                    <a:pt x="10795" y="1011"/>
                  </a:lnTo>
                  <a:lnTo>
                    <a:pt x="10795" y="1003"/>
                  </a:lnTo>
                  <a:lnTo>
                    <a:pt x="10796" y="994"/>
                  </a:lnTo>
                  <a:lnTo>
                    <a:pt x="10796" y="985"/>
                  </a:lnTo>
                  <a:lnTo>
                    <a:pt x="10795" y="958"/>
                  </a:lnTo>
                  <a:lnTo>
                    <a:pt x="10794" y="931"/>
                  </a:lnTo>
                  <a:lnTo>
                    <a:pt x="10792" y="905"/>
                  </a:lnTo>
                  <a:lnTo>
                    <a:pt x="10790" y="880"/>
                  </a:lnTo>
                  <a:lnTo>
                    <a:pt x="10787" y="856"/>
                  </a:lnTo>
                  <a:lnTo>
                    <a:pt x="10783" y="833"/>
                  </a:lnTo>
                  <a:lnTo>
                    <a:pt x="10777" y="813"/>
                  </a:lnTo>
                  <a:lnTo>
                    <a:pt x="10772" y="792"/>
                  </a:lnTo>
                  <a:lnTo>
                    <a:pt x="10765" y="773"/>
                  </a:lnTo>
                  <a:lnTo>
                    <a:pt x="10758" y="756"/>
                  </a:lnTo>
                  <a:lnTo>
                    <a:pt x="10750" y="739"/>
                  </a:lnTo>
                  <a:lnTo>
                    <a:pt x="10741" y="723"/>
                  </a:lnTo>
                  <a:lnTo>
                    <a:pt x="10732" y="708"/>
                  </a:lnTo>
                  <a:lnTo>
                    <a:pt x="10722" y="695"/>
                  </a:lnTo>
                  <a:lnTo>
                    <a:pt x="10711" y="682"/>
                  </a:lnTo>
                  <a:lnTo>
                    <a:pt x="10699" y="671"/>
                  </a:lnTo>
                  <a:lnTo>
                    <a:pt x="10690" y="664"/>
                  </a:lnTo>
                  <a:lnTo>
                    <a:pt x="10681" y="656"/>
                  </a:lnTo>
                  <a:lnTo>
                    <a:pt x="10672" y="650"/>
                  </a:lnTo>
                  <a:lnTo>
                    <a:pt x="10661" y="644"/>
                  </a:lnTo>
                  <a:lnTo>
                    <a:pt x="10652" y="639"/>
                  </a:lnTo>
                  <a:lnTo>
                    <a:pt x="10642" y="635"/>
                  </a:lnTo>
                  <a:lnTo>
                    <a:pt x="10631" y="631"/>
                  </a:lnTo>
                  <a:lnTo>
                    <a:pt x="10620" y="626"/>
                  </a:lnTo>
                  <a:lnTo>
                    <a:pt x="10598" y="621"/>
                  </a:lnTo>
                  <a:lnTo>
                    <a:pt x="10576" y="617"/>
                  </a:lnTo>
                  <a:lnTo>
                    <a:pt x="10553" y="614"/>
                  </a:lnTo>
                  <a:lnTo>
                    <a:pt x="10529" y="613"/>
                  </a:lnTo>
                  <a:lnTo>
                    <a:pt x="10504" y="613"/>
                  </a:lnTo>
                  <a:lnTo>
                    <a:pt x="10480" y="615"/>
                  </a:lnTo>
                  <a:lnTo>
                    <a:pt x="10454" y="617"/>
                  </a:lnTo>
                  <a:lnTo>
                    <a:pt x="10430" y="620"/>
                  </a:lnTo>
                  <a:lnTo>
                    <a:pt x="10378" y="628"/>
                  </a:lnTo>
                  <a:lnTo>
                    <a:pt x="10327" y="637"/>
                  </a:lnTo>
                  <a:lnTo>
                    <a:pt x="10290" y="644"/>
                  </a:lnTo>
                  <a:lnTo>
                    <a:pt x="10253" y="650"/>
                  </a:lnTo>
                  <a:lnTo>
                    <a:pt x="10216" y="655"/>
                  </a:lnTo>
                  <a:lnTo>
                    <a:pt x="10180" y="658"/>
                  </a:lnTo>
                  <a:lnTo>
                    <a:pt x="10164" y="659"/>
                  </a:lnTo>
                  <a:lnTo>
                    <a:pt x="10146" y="661"/>
                  </a:lnTo>
                  <a:lnTo>
                    <a:pt x="10129" y="661"/>
                  </a:lnTo>
                  <a:lnTo>
                    <a:pt x="10113" y="659"/>
                  </a:lnTo>
                  <a:lnTo>
                    <a:pt x="10097" y="657"/>
                  </a:lnTo>
                  <a:lnTo>
                    <a:pt x="10082" y="655"/>
                  </a:lnTo>
                  <a:lnTo>
                    <a:pt x="10067" y="652"/>
                  </a:lnTo>
                  <a:lnTo>
                    <a:pt x="10053" y="647"/>
                  </a:lnTo>
                  <a:lnTo>
                    <a:pt x="10043" y="643"/>
                  </a:lnTo>
                  <a:lnTo>
                    <a:pt x="10031" y="638"/>
                  </a:lnTo>
                  <a:lnTo>
                    <a:pt x="10022" y="632"/>
                  </a:lnTo>
                  <a:lnTo>
                    <a:pt x="10011" y="624"/>
                  </a:lnTo>
                  <a:lnTo>
                    <a:pt x="10003" y="617"/>
                  </a:lnTo>
                  <a:lnTo>
                    <a:pt x="9994" y="609"/>
                  </a:lnTo>
                  <a:lnTo>
                    <a:pt x="9986" y="599"/>
                  </a:lnTo>
                  <a:lnTo>
                    <a:pt x="9977" y="590"/>
                  </a:lnTo>
                  <a:lnTo>
                    <a:pt x="9962" y="571"/>
                  </a:lnTo>
                  <a:lnTo>
                    <a:pt x="9947" y="548"/>
                  </a:lnTo>
                  <a:lnTo>
                    <a:pt x="9933" y="525"/>
                  </a:lnTo>
                  <a:lnTo>
                    <a:pt x="9918" y="501"/>
                  </a:lnTo>
                  <a:lnTo>
                    <a:pt x="9897" y="465"/>
                  </a:lnTo>
                  <a:lnTo>
                    <a:pt x="9873" y="430"/>
                  </a:lnTo>
                  <a:lnTo>
                    <a:pt x="9860" y="412"/>
                  </a:lnTo>
                  <a:lnTo>
                    <a:pt x="9847" y="396"/>
                  </a:lnTo>
                  <a:lnTo>
                    <a:pt x="9832" y="379"/>
                  </a:lnTo>
                  <a:lnTo>
                    <a:pt x="9817" y="365"/>
                  </a:lnTo>
                  <a:lnTo>
                    <a:pt x="9800" y="351"/>
                  </a:lnTo>
                  <a:lnTo>
                    <a:pt x="9782" y="339"/>
                  </a:lnTo>
                  <a:lnTo>
                    <a:pt x="9772" y="333"/>
                  </a:lnTo>
                  <a:lnTo>
                    <a:pt x="9762" y="327"/>
                  </a:lnTo>
                  <a:lnTo>
                    <a:pt x="9752" y="323"/>
                  </a:lnTo>
                  <a:lnTo>
                    <a:pt x="9741" y="318"/>
                  </a:lnTo>
                  <a:lnTo>
                    <a:pt x="9730" y="315"/>
                  </a:lnTo>
                  <a:lnTo>
                    <a:pt x="9719" y="311"/>
                  </a:lnTo>
                  <a:lnTo>
                    <a:pt x="9707" y="309"/>
                  </a:lnTo>
                  <a:lnTo>
                    <a:pt x="9695" y="306"/>
                  </a:lnTo>
                  <a:lnTo>
                    <a:pt x="9681" y="305"/>
                  </a:lnTo>
                  <a:lnTo>
                    <a:pt x="9668" y="304"/>
                  </a:lnTo>
                  <a:lnTo>
                    <a:pt x="9654" y="302"/>
                  </a:lnTo>
                  <a:lnTo>
                    <a:pt x="9640" y="302"/>
                  </a:lnTo>
                  <a:lnTo>
                    <a:pt x="9624" y="304"/>
                  </a:lnTo>
                  <a:lnTo>
                    <a:pt x="9610" y="306"/>
                  </a:lnTo>
                  <a:lnTo>
                    <a:pt x="9595" y="310"/>
                  </a:lnTo>
                  <a:lnTo>
                    <a:pt x="9581" y="313"/>
                  </a:lnTo>
                  <a:lnTo>
                    <a:pt x="9566" y="318"/>
                  </a:lnTo>
                  <a:lnTo>
                    <a:pt x="9552" y="324"/>
                  </a:lnTo>
                  <a:lnTo>
                    <a:pt x="9539" y="331"/>
                  </a:lnTo>
                  <a:lnTo>
                    <a:pt x="9525" y="339"/>
                  </a:lnTo>
                  <a:lnTo>
                    <a:pt x="9512" y="347"/>
                  </a:lnTo>
                  <a:lnTo>
                    <a:pt x="9498" y="356"/>
                  </a:lnTo>
                  <a:lnTo>
                    <a:pt x="9485" y="366"/>
                  </a:lnTo>
                  <a:lnTo>
                    <a:pt x="9472" y="376"/>
                  </a:lnTo>
                  <a:lnTo>
                    <a:pt x="9446" y="398"/>
                  </a:lnTo>
                  <a:lnTo>
                    <a:pt x="9423" y="421"/>
                  </a:lnTo>
                  <a:lnTo>
                    <a:pt x="9399" y="446"/>
                  </a:lnTo>
                  <a:lnTo>
                    <a:pt x="9377" y="472"/>
                  </a:lnTo>
                  <a:lnTo>
                    <a:pt x="9355" y="498"/>
                  </a:lnTo>
                  <a:lnTo>
                    <a:pt x="9336" y="525"/>
                  </a:lnTo>
                  <a:lnTo>
                    <a:pt x="9297" y="578"/>
                  </a:lnTo>
                  <a:lnTo>
                    <a:pt x="9265" y="625"/>
                  </a:lnTo>
                  <a:lnTo>
                    <a:pt x="9230" y="601"/>
                  </a:lnTo>
                  <a:lnTo>
                    <a:pt x="9187" y="571"/>
                  </a:lnTo>
                  <a:lnTo>
                    <a:pt x="9151" y="545"/>
                  </a:lnTo>
                  <a:lnTo>
                    <a:pt x="9136" y="533"/>
                  </a:lnTo>
                  <a:lnTo>
                    <a:pt x="9103" y="508"/>
                  </a:lnTo>
                  <a:lnTo>
                    <a:pt x="9069" y="484"/>
                  </a:lnTo>
                  <a:lnTo>
                    <a:pt x="9034" y="459"/>
                  </a:lnTo>
                  <a:lnTo>
                    <a:pt x="8999" y="435"/>
                  </a:lnTo>
                  <a:lnTo>
                    <a:pt x="8964" y="412"/>
                  </a:lnTo>
                  <a:lnTo>
                    <a:pt x="8928" y="393"/>
                  </a:lnTo>
                  <a:lnTo>
                    <a:pt x="8909" y="383"/>
                  </a:lnTo>
                  <a:lnTo>
                    <a:pt x="8892" y="375"/>
                  </a:lnTo>
                  <a:lnTo>
                    <a:pt x="8873" y="368"/>
                  </a:lnTo>
                  <a:lnTo>
                    <a:pt x="8855" y="360"/>
                  </a:lnTo>
                  <a:lnTo>
                    <a:pt x="8837" y="355"/>
                  </a:lnTo>
                  <a:lnTo>
                    <a:pt x="8819" y="350"/>
                  </a:lnTo>
                  <a:lnTo>
                    <a:pt x="8801" y="346"/>
                  </a:lnTo>
                  <a:lnTo>
                    <a:pt x="8783" y="344"/>
                  </a:lnTo>
                  <a:lnTo>
                    <a:pt x="8764" y="342"/>
                  </a:lnTo>
                  <a:lnTo>
                    <a:pt x="8747" y="342"/>
                  </a:lnTo>
                  <a:lnTo>
                    <a:pt x="8729" y="343"/>
                  </a:lnTo>
                  <a:lnTo>
                    <a:pt x="8712" y="346"/>
                  </a:lnTo>
                  <a:lnTo>
                    <a:pt x="8694" y="350"/>
                  </a:lnTo>
                  <a:lnTo>
                    <a:pt x="8676" y="355"/>
                  </a:lnTo>
                  <a:lnTo>
                    <a:pt x="8659" y="363"/>
                  </a:lnTo>
                  <a:lnTo>
                    <a:pt x="8641" y="371"/>
                  </a:lnTo>
                  <a:lnTo>
                    <a:pt x="8625" y="382"/>
                  </a:lnTo>
                  <a:lnTo>
                    <a:pt x="8608" y="395"/>
                  </a:lnTo>
                  <a:lnTo>
                    <a:pt x="8591" y="408"/>
                  </a:lnTo>
                  <a:lnTo>
                    <a:pt x="8575" y="425"/>
                  </a:lnTo>
                  <a:lnTo>
                    <a:pt x="8545" y="401"/>
                  </a:lnTo>
                  <a:lnTo>
                    <a:pt x="8510" y="373"/>
                  </a:lnTo>
                  <a:lnTo>
                    <a:pt x="8479" y="348"/>
                  </a:lnTo>
                  <a:lnTo>
                    <a:pt x="8466" y="338"/>
                  </a:lnTo>
                  <a:lnTo>
                    <a:pt x="8430" y="309"/>
                  </a:lnTo>
                  <a:lnTo>
                    <a:pt x="8396" y="281"/>
                  </a:lnTo>
                  <a:lnTo>
                    <a:pt x="8362" y="256"/>
                  </a:lnTo>
                  <a:lnTo>
                    <a:pt x="8330" y="234"/>
                  </a:lnTo>
                  <a:lnTo>
                    <a:pt x="8313" y="224"/>
                  </a:lnTo>
                  <a:lnTo>
                    <a:pt x="8297" y="215"/>
                  </a:lnTo>
                  <a:lnTo>
                    <a:pt x="8281" y="206"/>
                  </a:lnTo>
                  <a:lnTo>
                    <a:pt x="8264" y="199"/>
                  </a:lnTo>
                  <a:lnTo>
                    <a:pt x="8248" y="192"/>
                  </a:lnTo>
                  <a:lnTo>
                    <a:pt x="8231" y="187"/>
                  </a:lnTo>
                  <a:lnTo>
                    <a:pt x="8215" y="181"/>
                  </a:lnTo>
                  <a:lnTo>
                    <a:pt x="8197" y="178"/>
                  </a:lnTo>
                  <a:lnTo>
                    <a:pt x="8180" y="175"/>
                  </a:lnTo>
                  <a:lnTo>
                    <a:pt x="8162" y="174"/>
                  </a:lnTo>
                  <a:lnTo>
                    <a:pt x="8143" y="174"/>
                  </a:lnTo>
                  <a:lnTo>
                    <a:pt x="8125" y="174"/>
                  </a:lnTo>
                  <a:lnTo>
                    <a:pt x="8106" y="176"/>
                  </a:lnTo>
                  <a:lnTo>
                    <a:pt x="8085" y="180"/>
                  </a:lnTo>
                  <a:lnTo>
                    <a:pt x="8065" y="185"/>
                  </a:lnTo>
                  <a:lnTo>
                    <a:pt x="8044" y="191"/>
                  </a:lnTo>
                  <a:lnTo>
                    <a:pt x="8022" y="198"/>
                  </a:lnTo>
                  <a:lnTo>
                    <a:pt x="7999" y="206"/>
                  </a:lnTo>
                  <a:lnTo>
                    <a:pt x="7976" y="217"/>
                  </a:lnTo>
                  <a:lnTo>
                    <a:pt x="7951" y="229"/>
                  </a:lnTo>
                  <a:lnTo>
                    <a:pt x="7926" y="241"/>
                  </a:lnTo>
                  <a:lnTo>
                    <a:pt x="7899" y="257"/>
                  </a:lnTo>
                  <a:lnTo>
                    <a:pt x="7871" y="274"/>
                  </a:lnTo>
                  <a:lnTo>
                    <a:pt x="7843" y="291"/>
                  </a:lnTo>
                  <a:lnTo>
                    <a:pt x="7832" y="271"/>
                  </a:lnTo>
                  <a:lnTo>
                    <a:pt x="7819" y="252"/>
                  </a:lnTo>
                  <a:lnTo>
                    <a:pt x="7806" y="233"/>
                  </a:lnTo>
                  <a:lnTo>
                    <a:pt x="7792" y="216"/>
                  </a:lnTo>
                  <a:lnTo>
                    <a:pt x="7778" y="198"/>
                  </a:lnTo>
                  <a:lnTo>
                    <a:pt x="7763" y="182"/>
                  </a:lnTo>
                  <a:lnTo>
                    <a:pt x="7748" y="167"/>
                  </a:lnTo>
                  <a:lnTo>
                    <a:pt x="7731" y="152"/>
                  </a:lnTo>
                  <a:lnTo>
                    <a:pt x="7715" y="138"/>
                  </a:lnTo>
                  <a:lnTo>
                    <a:pt x="7697" y="126"/>
                  </a:lnTo>
                  <a:lnTo>
                    <a:pt x="7679" y="114"/>
                  </a:lnTo>
                  <a:lnTo>
                    <a:pt x="7660" y="103"/>
                  </a:lnTo>
                  <a:lnTo>
                    <a:pt x="7641" y="93"/>
                  </a:lnTo>
                  <a:lnTo>
                    <a:pt x="7621" y="84"/>
                  </a:lnTo>
                  <a:lnTo>
                    <a:pt x="7600" y="76"/>
                  </a:lnTo>
                  <a:lnTo>
                    <a:pt x="7579" y="70"/>
                  </a:lnTo>
                  <a:lnTo>
                    <a:pt x="7548" y="61"/>
                  </a:lnTo>
                  <a:lnTo>
                    <a:pt x="7516" y="56"/>
                  </a:lnTo>
                  <a:lnTo>
                    <a:pt x="7483" y="52"/>
                  </a:lnTo>
                  <a:lnTo>
                    <a:pt x="7450" y="50"/>
                  </a:lnTo>
                  <a:lnTo>
                    <a:pt x="7416" y="50"/>
                  </a:lnTo>
                  <a:lnTo>
                    <a:pt x="7382" y="52"/>
                  </a:lnTo>
                  <a:lnTo>
                    <a:pt x="7347" y="55"/>
                  </a:lnTo>
                  <a:lnTo>
                    <a:pt x="7312" y="61"/>
                  </a:lnTo>
                  <a:lnTo>
                    <a:pt x="7277" y="69"/>
                  </a:lnTo>
                  <a:lnTo>
                    <a:pt x="7241" y="78"/>
                  </a:lnTo>
                  <a:lnTo>
                    <a:pt x="7206" y="89"/>
                  </a:lnTo>
                  <a:lnTo>
                    <a:pt x="7170" y="102"/>
                  </a:lnTo>
                  <a:lnTo>
                    <a:pt x="7135" y="116"/>
                  </a:lnTo>
                  <a:lnTo>
                    <a:pt x="7100" y="133"/>
                  </a:lnTo>
                  <a:lnTo>
                    <a:pt x="7065" y="150"/>
                  </a:lnTo>
                  <a:lnTo>
                    <a:pt x="7031" y="170"/>
                  </a:lnTo>
                  <a:lnTo>
                    <a:pt x="7015" y="148"/>
                  </a:lnTo>
                  <a:lnTo>
                    <a:pt x="6999" y="129"/>
                  </a:lnTo>
                  <a:lnTo>
                    <a:pt x="6982" y="110"/>
                  </a:lnTo>
                  <a:lnTo>
                    <a:pt x="6964" y="92"/>
                  </a:lnTo>
                  <a:lnTo>
                    <a:pt x="6947" y="77"/>
                  </a:lnTo>
                  <a:lnTo>
                    <a:pt x="6929" y="62"/>
                  </a:lnTo>
                  <a:lnTo>
                    <a:pt x="6912" y="50"/>
                  </a:lnTo>
                  <a:lnTo>
                    <a:pt x="6893" y="38"/>
                  </a:lnTo>
                  <a:lnTo>
                    <a:pt x="6874" y="28"/>
                  </a:lnTo>
                  <a:lnTo>
                    <a:pt x="6856" y="19"/>
                  </a:lnTo>
                  <a:lnTo>
                    <a:pt x="6836" y="12"/>
                  </a:lnTo>
                  <a:lnTo>
                    <a:pt x="6816" y="7"/>
                  </a:lnTo>
                  <a:lnTo>
                    <a:pt x="6798" y="2"/>
                  </a:lnTo>
                  <a:lnTo>
                    <a:pt x="6777" y="0"/>
                  </a:lnTo>
                  <a:lnTo>
                    <a:pt x="6757" y="0"/>
                  </a:lnTo>
                  <a:lnTo>
                    <a:pt x="6738" y="1"/>
                  </a:lnTo>
                  <a:close/>
                  <a:moveTo>
                    <a:pt x="6498" y="305"/>
                  </a:moveTo>
                  <a:lnTo>
                    <a:pt x="6508" y="280"/>
                  </a:lnTo>
                  <a:lnTo>
                    <a:pt x="6519" y="255"/>
                  </a:lnTo>
                  <a:lnTo>
                    <a:pt x="6532" y="232"/>
                  </a:lnTo>
                  <a:lnTo>
                    <a:pt x="6545" y="210"/>
                  </a:lnTo>
                  <a:lnTo>
                    <a:pt x="6559" y="190"/>
                  </a:lnTo>
                  <a:lnTo>
                    <a:pt x="6573" y="171"/>
                  </a:lnTo>
                  <a:lnTo>
                    <a:pt x="6588" y="153"/>
                  </a:lnTo>
                  <a:lnTo>
                    <a:pt x="6603" y="138"/>
                  </a:lnTo>
                  <a:lnTo>
                    <a:pt x="6620" y="123"/>
                  </a:lnTo>
                  <a:lnTo>
                    <a:pt x="6636" y="110"/>
                  </a:lnTo>
                  <a:lnTo>
                    <a:pt x="6654" y="99"/>
                  </a:lnTo>
                  <a:lnTo>
                    <a:pt x="6671" y="89"/>
                  </a:lnTo>
                  <a:lnTo>
                    <a:pt x="6689" y="81"/>
                  </a:lnTo>
                  <a:lnTo>
                    <a:pt x="6707" y="75"/>
                  </a:lnTo>
                  <a:lnTo>
                    <a:pt x="6725" y="70"/>
                  </a:lnTo>
                  <a:lnTo>
                    <a:pt x="6744" y="67"/>
                  </a:lnTo>
                  <a:lnTo>
                    <a:pt x="6761" y="67"/>
                  </a:lnTo>
                  <a:lnTo>
                    <a:pt x="6778" y="67"/>
                  </a:lnTo>
                  <a:lnTo>
                    <a:pt x="6795" y="69"/>
                  </a:lnTo>
                  <a:lnTo>
                    <a:pt x="6811" y="73"/>
                  </a:lnTo>
                  <a:lnTo>
                    <a:pt x="6828" y="78"/>
                  </a:lnTo>
                  <a:lnTo>
                    <a:pt x="6844" y="84"/>
                  </a:lnTo>
                  <a:lnTo>
                    <a:pt x="6860" y="92"/>
                  </a:lnTo>
                  <a:lnTo>
                    <a:pt x="6876" y="102"/>
                  </a:lnTo>
                  <a:lnTo>
                    <a:pt x="6892" y="113"/>
                  </a:lnTo>
                  <a:lnTo>
                    <a:pt x="6908" y="125"/>
                  </a:lnTo>
                  <a:lnTo>
                    <a:pt x="6923" y="139"/>
                  </a:lnTo>
                  <a:lnTo>
                    <a:pt x="6939" y="153"/>
                  </a:lnTo>
                  <a:lnTo>
                    <a:pt x="6953" y="170"/>
                  </a:lnTo>
                  <a:lnTo>
                    <a:pt x="6968" y="188"/>
                  </a:lnTo>
                  <a:lnTo>
                    <a:pt x="6982" y="207"/>
                  </a:lnTo>
                  <a:lnTo>
                    <a:pt x="6996" y="227"/>
                  </a:lnTo>
                  <a:lnTo>
                    <a:pt x="7013" y="255"/>
                  </a:lnTo>
                  <a:lnTo>
                    <a:pt x="7041" y="237"/>
                  </a:lnTo>
                  <a:lnTo>
                    <a:pt x="7073" y="218"/>
                  </a:lnTo>
                  <a:lnTo>
                    <a:pt x="7106" y="200"/>
                  </a:lnTo>
                  <a:lnTo>
                    <a:pt x="7139" y="184"/>
                  </a:lnTo>
                  <a:lnTo>
                    <a:pt x="7172" y="169"/>
                  </a:lnTo>
                  <a:lnTo>
                    <a:pt x="7207" y="157"/>
                  </a:lnTo>
                  <a:lnTo>
                    <a:pt x="7241" y="145"/>
                  </a:lnTo>
                  <a:lnTo>
                    <a:pt x="7275" y="136"/>
                  </a:lnTo>
                  <a:lnTo>
                    <a:pt x="7308" y="129"/>
                  </a:lnTo>
                  <a:lnTo>
                    <a:pt x="7342" y="122"/>
                  </a:lnTo>
                  <a:lnTo>
                    <a:pt x="7375" y="118"/>
                  </a:lnTo>
                  <a:lnTo>
                    <a:pt x="7407" y="116"/>
                  </a:lnTo>
                  <a:lnTo>
                    <a:pt x="7440" y="116"/>
                  </a:lnTo>
                  <a:lnTo>
                    <a:pt x="7472" y="117"/>
                  </a:lnTo>
                  <a:lnTo>
                    <a:pt x="7502" y="120"/>
                  </a:lnTo>
                  <a:lnTo>
                    <a:pt x="7517" y="123"/>
                  </a:lnTo>
                  <a:lnTo>
                    <a:pt x="7532" y="126"/>
                  </a:lnTo>
                  <a:lnTo>
                    <a:pt x="7546" y="130"/>
                  </a:lnTo>
                  <a:lnTo>
                    <a:pt x="7561" y="133"/>
                  </a:lnTo>
                  <a:lnTo>
                    <a:pt x="7580" y="140"/>
                  </a:lnTo>
                  <a:lnTo>
                    <a:pt x="7600" y="147"/>
                  </a:lnTo>
                  <a:lnTo>
                    <a:pt x="7619" y="156"/>
                  </a:lnTo>
                  <a:lnTo>
                    <a:pt x="7637" y="165"/>
                  </a:lnTo>
                  <a:lnTo>
                    <a:pt x="7655" y="175"/>
                  </a:lnTo>
                  <a:lnTo>
                    <a:pt x="7672" y="186"/>
                  </a:lnTo>
                  <a:lnTo>
                    <a:pt x="7688" y="198"/>
                  </a:lnTo>
                  <a:lnTo>
                    <a:pt x="7703" y="211"/>
                  </a:lnTo>
                  <a:lnTo>
                    <a:pt x="7719" y="225"/>
                  </a:lnTo>
                  <a:lnTo>
                    <a:pt x="7732" y="239"/>
                  </a:lnTo>
                  <a:lnTo>
                    <a:pt x="7747" y="256"/>
                  </a:lnTo>
                  <a:lnTo>
                    <a:pt x="7759" y="272"/>
                  </a:lnTo>
                  <a:lnTo>
                    <a:pt x="7772" y="290"/>
                  </a:lnTo>
                  <a:lnTo>
                    <a:pt x="7783" y="309"/>
                  </a:lnTo>
                  <a:lnTo>
                    <a:pt x="7795" y="327"/>
                  </a:lnTo>
                  <a:lnTo>
                    <a:pt x="7804" y="348"/>
                  </a:lnTo>
                  <a:lnTo>
                    <a:pt x="7820" y="383"/>
                  </a:lnTo>
                  <a:lnTo>
                    <a:pt x="7852" y="361"/>
                  </a:lnTo>
                  <a:lnTo>
                    <a:pt x="7879" y="343"/>
                  </a:lnTo>
                  <a:lnTo>
                    <a:pt x="7905" y="327"/>
                  </a:lnTo>
                  <a:lnTo>
                    <a:pt x="7930" y="312"/>
                  </a:lnTo>
                  <a:lnTo>
                    <a:pt x="7954" y="298"/>
                  </a:lnTo>
                  <a:lnTo>
                    <a:pt x="7976" y="286"/>
                  </a:lnTo>
                  <a:lnTo>
                    <a:pt x="7997" y="276"/>
                  </a:lnTo>
                  <a:lnTo>
                    <a:pt x="8018" y="266"/>
                  </a:lnTo>
                  <a:lnTo>
                    <a:pt x="8038" y="258"/>
                  </a:lnTo>
                  <a:lnTo>
                    <a:pt x="8056" y="251"/>
                  </a:lnTo>
                  <a:lnTo>
                    <a:pt x="8075" y="246"/>
                  </a:lnTo>
                  <a:lnTo>
                    <a:pt x="8093" y="241"/>
                  </a:lnTo>
                  <a:lnTo>
                    <a:pt x="8109" y="238"/>
                  </a:lnTo>
                  <a:lnTo>
                    <a:pt x="8126" y="236"/>
                  </a:lnTo>
                  <a:lnTo>
                    <a:pt x="8142" y="236"/>
                  </a:lnTo>
                  <a:lnTo>
                    <a:pt x="8158" y="236"/>
                  </a:lnTo>
                  <a:lnTo>
                    <a:pt x="8173" y="238"/>
                  </a:lnTo>
                  <a:lnTo>
                    <a:pt x="8188" y="240"/>
                  </a:lnTo>
                  <a:lnTo>
                    <a:pt x="8202" y="245"/>
                  </a:lnTo>
                  <a:lnTo>
                    <a:pt x="8218" y="249"/>
                  </a:lnTo>
                  <a:lnTo>
                    <a:pt x="8232" y="255"/>
                  </a:lnTo>
                  <a:lnTo>
                    <a:pt x="8247" y="261"/>
                  </a:lnTo>
                  <a:lnTo>
                    <a:pt x="8261" y="268"/>
                  </a:lnTo>
                  <a:lnTo>
                    <a:pt x="8276" y="278"/>
                  </a:lnTo>
                  <a:lnTo>
                    <a:pt x="8291" y="287"/>
                  </a:lnTo>
                  <a:lnTo>
                    <a:pt x="8321" y="308"/>
                  </a:lnTo>
                  <a:lnTo>
                    <a:pt x="8353" y="333"/>
                  </a:lnTo>
                  <a:lnTo>
                    <a:pt x="8388" y="359"/>
                  </a:lnTo>
                  <a:lnTo>
                    <a:pt x="8424" y="389"/>
                  </a:lnTo>
                  <a:lnTo>
                    <a:pt x="8581" y="515"/>
                  </a:lnTo>
                  <a:lnTo>
                    <a:pt x="8601" y="488"/>
                  </a:lnTo>
                  <a:lnTo>
                    <a:pt x="8613" y="473"/>
                  </a:lnTo>
                  <a:lnTo>
                    <a:pt x="8626" y="460"/>
                  </a:lnTo>
                  <a:lnTo>
                    <a:pt x="8638" y="448"/>
                  </a:lnTo>
                  <a:lnTo>
                    <a:pt x="8650" y="438"/>
                  </a:lnTo>
                  <a:lnTo>
                    <a:pt x="8663" y="430"/>
                  </a:lnTo>
                  <a:lnTo>
                    <a:pt x="8675" y="421"/>
                  </a:lnTo>
                  <a:lnTo>
                    <a:pt x="8689" y="415"/>
                  </a:lnTo>
                  <a:lnTo>
                    <a:pt x="8702" y="411"/>
                  </a:lnTo>
                  <a:lnTo>
                    <a:pt x="8716" y="407"/>
                  </a:lnTo>
                  <a:lnTo>
                    <a:pt x="8729" y="405"/>
                  </a:lnTo>
                  <a:lnTo>
                    <a:pt x="8743" y="404"/>
                  </a:lnTo>
                  <a:lnTo>
                    <a:pt x="8757" y="404"/>
                  </a:lnTo>
                  <a:lnTo>
                    <a:pt x="8772" y="405"/>
                  </a:lnTo>
                  <a:lnTo>
                    <a:pt x="8786" y="406"/>
                  </a:lnTo>
                  <a:lnTo>
                    <a:pt x="8801" y="409"/>
                  </a:lnTo>
                  <a:lnTo>
                    <a:pt x="8816" y="413"/>
                  </a:lnTo>
                  <a:lnTo>
                    <a:pt x="8831" y="418"/>
                  </a:lnTo>
                  <a:lnTo>
                    <a:pt x="8846" y="425"/>
                  </a:lnTo>
                  <a:lnTo>
                    <a:pt x="8862" y="432"/>
                  </a:lnTo>
                  <a:lnTo>
                    <a:pt x="8878" y="439"/>
                  </a:lnTo>
                  <a:lnTo>
                    <a:pt x="8911" y="457"/>
                  </a:lnTo>
                  <a:lnTo>
                    <a:pt x="8945" y="478"/>
                  </a:lnTo>
                  <a:lnTo>
                    <a:pt x="8981" y="501"/>
                  </a:lnTo>
                  <a:lnTo>
                    <a:pt x="9018" y="528"/>
                  </a:lnTo>
                  <a:lnTo>
                    <a:pt x="9056" y="556"/>
                  </a:lnTo>
                  <a:lnTo>
                    <a:pt x="9096" y="586"/>
                  </a:lnTo>
                  <a:lnTo>
                    <a:pt x="9284" y="721"/>
                  </a:lnTo>
                  <a:lnTo>
                    <a:pt x="9300" y="691"/>
                  </a:lnTo>
                  <a:lnTo>
                    <a:pt x="9317" y="668"/>
                  </a:lnTo>
                  <a:lnTo>
                    <a:pt x="9347" y="623"/>
                  </a:lnTo>
                  <a:lnTo>
                    <a:pt x="9380" y="575"/>
                  </a:lnTo>
                  <a:lnTo>
                    <a:pt x="9399" y="551"/>
                  </a:lnTo>
                  <a:lnTo>
                    <a:pt x="9418" y="526"/>
                  </a:lnTo>
                  <a:lnTo>
                    <a:pt x="9438" y="502"/>
                  </a:lnTo>
                  <a:lnTo>
                    <a:pt x="9459" y="478"/>
                  </a:lnTo>
                  <a:lnTo>
                    <a:pt x="9481" y="457"/>
                  </a:lnTo>
                  <a:lnTo>
                    <a:pt x="9502" y="436"/>
                  </a:lnTo>
                  <a:lnTo>
                    <a:pt x="9514" y="427"/>
                  </a:lnTo>
                  <a:lnTo>
                    <a:pt x="9524" y="418"/>
                  </a:lnTo>
                  <a:lnTo>
                    <a:pt x="9535" y="410"/>
                  </a:lnTo>
                  <a:lnTo>
                    <a:pt x="9547" y="402"/>
                  </a:lnTo>
                  <a:lnTo>
                    <a:pt x="9559" y="396"/>
                  </a:lnTo>
                  <a:lnTo>
                    <a:pt x="9571" y="388"/>
                  </a:lnTo>
                  <a:lnTo>
                    <a:pt x="9582" y="383"/>
                  </a:lnTo>
                  <a:lnTo>
                    <a:pt x="9594" y="379"/>
                  </a:lnTo>
                  <a:lnTo>
                    <a:pt x="9606" y="375"/>
                  </a:lnTo>
                  <a:lnTo>
                    <a:pt x="9618" y="372"/>
                  </a:lnTo>
                  <a:lnTo>
                    <a:pt x="9630" y="370"/>
                  </a:lnTo>
                  <a:lnTo>
                    <a:pt x="9642" y="369"/>
                  </a:lnTo>
                  <a:lnTo>
                    <a:pt x="9663" y="370"/>
                  </a:lnTo>
                  <a:lnTo>
                    <a:pt x="9682" y="372"/>
                  </a:lnTo>
                  <a:lnTo>
                    <a:pt x="9701" y="375"/>
                  </a:lnTo>
                  <a:lnTo>
                    <a:pt x="9719" y="381"/>
                  </a:lnTo>
                  <a:lnTo>
                    <a:pt x="9734" y="387"/>
                  </a:lnTo>
                  <a:lnTo>
                    <a:pt x="9749" y="396"/>
                  </a:lnTo>
                  <a:lnTo>
                    <a:pt x="9763" y="406"/>
                  </a:lnTo>
                  <a:lnTo>
                    <a:pt x="9776" y="416"/>
                  </a:lnTo>
                  <a:lnTo>
                    <a:pt x="9788" y="429"/>
                  </a:lnTo>
                  <a:lnTo>
                    <a:pt x="9799" y="441"/>
                  </a:lnTo>
                  <a:lnTo>
                    <a:pt x="9811" y="456"/>
                  </a:lnTo>
                  <a:lnTo>
                    <a:pt x="9821" y="470"/>
                  </a:lnTo>
                  <a:lnTo>
                    <a:pt x="9842" y="502"/>
                  </a:lnTo>
                  <a:lnTo>
                    <a:pt x="9861" y="535"/>
                  </a:lnTo>
                  <a:lnTo>
                    <a:pt x="9878" y="562"/>
                  </a:lnTo>
                  <a:lnTo>
                    <a:pt x="9895" y="588"/>
                  </a:lnTo>
                  <a:lnTo>
                    <a:pt x="9903" y="602"/>
                  </a:lnTo>
                  <a:lnTo>
                    <a:pt x="9912" y="614"/>
                  </a:lnTo>
                  <a:lnTo>
                    <a:pt x="9921" y="626"/>
                  </a:lnTo>
                  <a:lnTo>
                    <a:pt x="9931" y="639"/>
                  </a:lnTo>
                  <a:lnTo>
                    <a:pt x="9941" y="650"/>
                  </a:lnTo>
                  <a:lnTo>
                    <a:pt x="9953" y="661"/>
                  </a:lnTo>
                  <a:lnTo>
                    <a:pt x="9964" y="671"/>
                  </a:lnTo>
                  <a:lnTo>
                    <a:pt x="9975" y="680"/>
                  </a:lnTo>
                  <a:lnTo>
                    <a:pt x="9989" y="690"/>
                  </a:lnTo>
                  <a:lnTo>
                    <a:pt x="10002" y="697"/>
                  </a:lnTo>
                  <a:lnTo>
                    <a:pt x="10016" y="704"/>
                  </a:lnTo>
                  <a:lnTo>
                    <a:pt x="10031" y="710"/>
                  </a:lnTo>
                  <a:lnTo>
                    <a:pt x="10049" y="715"/>
                  </a:lnTo>
                  <a:lnTo>
                    <a:pt x="10066" y="720"/>
                  </a:lnTo>
                  <a:lnTo>
                    <a:pt x="10084" y="723"/>
                  </a:lnTo>
                  <a:lnTo>
                    <a:pt x="10103" y="725"/>
                  </a:lnTo>
                  <a:lnTo>
                    <a:pt x="10121" y="727"/>
                  </a:lnTo>
                  <a:lnTo>
                    <a:pt x="10140" y="727"/>
                  </a:lnTo>
                  <a:lnTo>
                    <a:pt x="10160" y="727"/>
                  </a:lnTo>
                  <a:lnTo>
                    <a:pt x="10178" y="726"/>
                  </a:lnTo>
                  <a:lnTo>
                    <a:pt x="10218" y="722"/>
                  </a:lnTo>
                  <a:lnTo>
                    <a:pt x="10258" y="716"/>
                  </a:lnTo>
                  <a:lnTo>
                    <a:pt x="10298" y="709"/>
                  </a:lnTo>
                  <a:lnTo>
                    <a:pt x="10339" y="702"/>
                  </a:lnTo>
                  <a:lnTo>
                    <a:pt x="10386" y="694"/>
                  </a:lnTo>
                  <a:lnTo>
                    <a:pt x="10432" y="686"/>
                  </a:lnTo>
                  <a:lnTo>
                    <a:pt x="10454" y="683"/>
                  </a:lnTo>
                  <a:lnTo>
                    <a:pt x="10476" y="681"/>
                  </a:lnTo>
                  <a:lnTo>
                    <a:pt x="10497" y="680"/>
                  </a:lnTo>
                  <a:lnTo>
                    <a:pt x="10518" y="679"/>
                  </a:lnTo>
                  <a:lnTo>
                    <a:pt x="10538" y="679"/>
                  </a:lnTo>
                  <a:lnTo>
                    <a:pt x="10558" y="681"/>
                  </a:lnTo>
                  <a:lnTo>
                    <a:pt x="10576" y="683"/>
                  </a:lnTo>
                  <a:lnTo>
                    <a:pt x="10594" y="687"/>
                  </a:lnTo>
                  <a:lnTo>
                    <a:pt x="10611" y="694"/>
                  </a:lnTo>
                  <a:lnTo>
                    <a:pt x="10626" y="701"/>
                  </a:lnTo>
                  <a:lnTo>
                    <a:pt x="10634" y="705"/>
                  </a:lnTo>
                  <a:lnTo>
                    <a:pt x="10641" y="709"/>
                  </a:lnTo>
                  <a:lnTo>
                    <a:pt x="10648" y="714"/>
                  </a:lnTo>
                  <a:lnTo>
                    <a:pt x="10655" y="721"/>
                  </a:lnTo>
                  <a:lnTo>
                    <a:pt x="10666" y="731"/>
                  </a:lnTo>
                  <a:lnTo>
                    <a:pt x="10676" y="743"/>
                  </a:lnTo>
                  <a:lnTo>
                    <a:pt x="10685" y="757"/>
                  </a:lnTo>
                  <a:lnTo>
                    <a:pt x="10694" y="772"/>
                  </a:lnTo>
                  <a:lnTo>
                    <a:pt x="10701" y="789"/>
                  </a:lnTo>
                  <a:lnTo>
                    <a:pt x="10707" y="807"/>
                  </a:lnTo>
                  <a:lnTo>
                    <a:pt x="10713" y="827"/>
                  </a:lnTo>
                  <a:lnTo>
                    <a:pt x="10718" y="848"/>
                  </a:lnTo>
                  <a:lnTo>
                    <a:pt x="10722" y="871"/>
                  </a:lnTo>
                  <a:lnTo>
                    <a:pt x="10726" y="894"/>
                  </a:lnTo>
                  <a:lnTo>
                    <a:pt x="10728" y="920"/>
                  </a:lnTo>
                  <a:lnTo>
                    <a:pt x="10729" y="947"/>
                  </a:lnTo>
                  <a:lnTo>
                    <a:pt x="10730" y="976"/>
                  </a:lnTo>
                  <a:lnTo>
                    <a:pt x="10730" y="1006"/>
                  </a:lnTo>
                  <a:lnTo>
                    <a:pt x="10729" y="1038"/>
                  </a:lnTo>
                  <a:lnTo>
                    <a:pt x="10727" y="1071"/>
                  </a:lnTo>
                  <a:lnTo>
                    <a:pt x="10722" y="1139"/>
                  </a:lnTo>
                  <a:lnTo>
                    <a:pt x="10778" y="1101"/>
                  </a:lnTo>
                  <a:lnTo>
                    <a:pt x="10792" y="1092"/>
                  </a:lnTo>
                  <a:lnTo>
                    <a:pt x="10805" y="1084"/>
                  </a:lnTo>
                  <a:lnTo>
                    <a:pt x="10820" y="1075"/>
                  </a:lnTo>
                  <a:lnTo>
                    <a:pt x="10834" y="1068"/>
                  </a:lnTo>
                  <a:lnTo>
                    <a:pt x="10849" y="1062"/>
                  </a:lnTo>
                  <a:lnTo>
                    <a:pt x="10863" y="1056"/>
                  </a:lnTo>
                  <a:lnTo>
                    <a:pt x="10878" y="1050"/>
                  </a:lnTo>
                  <a:lnTo>
                    <a:pt x="10892" y="1044"/>
                  </a:lnTo>
                  <a:lnTo>
                    <a:pt x="10908" y="1039"/>
                  </a:lnTo>
                  <a:lnTo>
                    <a:pt x="10922" y="1035"/>
                  </a:lnTo>
                  <a:lnTo>
                    <a:pt x="10938" y="1032"/>
                  </a:lnTo>
                  <a:lnTo>
                    <a:pt x="10953" y="1029"/>
                  </a:lnTo>
                  <a:lnTo>
                    <a:pt x="10968" y="1026"/>
                  </a:lnTo>
                  <a:lnTo>
                    <a:pt x="10983" y="1024"/>
                  </a:lnTo>
                  <a:lnTo>
                    <a:pt x="10999" y="1023"/>
                  </a:lnTo>
                  <a:lnTo>
                    <a:pt x="11014" y="1022"/>
                  </a:lnTo>
                  <a:lnTo>
                    <a:pt x="11030" y="1021"/>
                  </a:lnTo>
                  <a:lnTo>
                    <a:pt x="11045" y="1021"/>
                  </a:lnTo>
                  <a:lnTo>
                    <a:pt x="11060" y="1022"/>
                  </a:lnTo>
                  <a:lnTo>
                    <a:pt x="11075" y="1023"/>
                  </a:lnTo>
                  <a:lnTo>
                    <a:pt x="11091" y="1025"/>
                  </a:lnTo>
                  <a:lnTo>
                    <a:pt x="11107" y="1027"/>
                  </a:lnTo>
                  <a:lnTo>
                    <a:pt x="11121" y="1030"/>
                  </a:lnTo>
                  <a:lnTo>
                    <a:pt x="11137" y="1033"/>
                  </a:lnTo>
                  <a:lnTo>
                    <a:pt x="11151" y="1036"/>
                  </a:lnTo>
                  <a:lnTo>
                    <a:pt x="11167" y="1041"/>
                  </a:lnTo>
                  <a:lnTo>
                    <a:pt x="11181" y="1045"/>
                  </a:lnTo>
                  <a:lnTo>
                    <a:pt x="11196" y="1052"/>
                  </a:lnTo>
                  <a:lnTo>
                    <a:pt x="11210" y="1057"/>
                  </a:lnTo>
                  <a:lnTo>
                    <a:pt x="11225" y="1064"/>
                  </a:lnTo>
                  <a:lnTo>
                    <a:pt x="11238" y="1071"/>
                  </a:lnTo>
                  <a:lnTo>
                    <a:pt x="11252" y="1079"/>
                  </a:lnTo>
                  <a:lnTo>
                    <a:pt x="11278" y="1095"/>
                  </a:lnTo>
                  <a:lnTo>
                    <a:pt x="11303" y="1113"/>
                  </a:lnTo>
                  <a:lnTo>
                    <a:pt x="11315" y="1122"/>
                  </a:lnTo>
                  <a:lnTo>
                    <a:pt x="11326" y="1131"/>
                  </a:lnTo>
                  <a:lnTo>
                    <a:pt x="11336" y="1142"/>
                  </a:lnTo>
                  <a:lnTo>
                    <a:pt x="11348" y="1152"/>
                  </a:lnTo>
                  <a:lnTo>
                    <a:pt x="11367" y="1174"/>
                  </a:lnTo>
                  <a:lnTo>
                    <a:pt x="11385" y="1198"/>
                  </a:lnTo>
                  <a:lnTo>
                    <a:pt x="11402" y="1221"/>
                  </a:lnTo>
                  <a:lnTo>
                    <a:pt x="11416" y="1247"/>
                  </a:lnTo>
                  <a:lnTo>
                    <a:pt x="11428" y="1273"/>
                  </a:lnTo>
                  <a:lnTo>
                    <a:pt x="11440" y="1301"/>
                  </a:lnTo>
                  <a:lnTo>
                    <a:pt x="11448" y="1329"/>
                  </a:lnTo>
                  <a:lnTo>
                    <a:pt x="11455" y="1358"/>
                  </a:lnTo>
                  <a:lnTo>
                    <a:pt x="11460" y="1388"/>
                  </a:lnTo>
                  <a:lnTo>
                    <a:pt x="11464" y="1418"/>
                  </a:lnTo>
                  <a:lnTo>
                    <a:pt x="11465" y="1433"/>
                  </a:lnTo>
                  <a:lnTo>
                    <a:pt x="11465" y="1450"/>
                  </a:lnTo>
                  <a:lnTo>
                    <a:pt x="11465" y="1466"/>
                  </a:lnTo>
                  <a:lnTo>
                    <a:pt x="11465" y="1481"/>
                  </a:lnTo>
                  <a:lnTo>
                    <a:pt x="11460" y="1535"/>
                  </a:lnTo>
                  <a:lnTo>
                    <a:pt x="11510" y="1514"/>
                  </a:lnTo>
                  <a:lnTo>
                    <a:pt x="11532" y="1505"/>
                  </a:lnTo>
                  <a:lnTo>
                    <a:pt x="11554" y="1497"/>
                  </a:lnTo>
                  <a:lnTo>
                    <a:pt x="11574" y="1490"/>
                  </a:lnTo>
                  <a:lnTo>
                    <a:pt x="11594" y="1485"/>
                  </a:lnTo>
                  <a:lnTo>
                    <a:pt x="11614" y="1480"/>
                  </a:lnTo>
                  <a:lnTo>
                    <a:pt x="11633" y="1477"/>
                  </a:lnTo>
                  <a:lnTo>
                    <a:pt x="11652" y="1475"/>
                  </a:lnTo>
                  <a:lnTo>
                    <a:pt x="11670" y="1474"/>
                  </a:lnTo>
                  <a:lnTo>
                    <a:pt x="11687" y="1474"/>
                  </a:lnTo>
                  <a:lnTo>
                    <a:pt x="11705" y="1475"/>
                  </a:lnTo>
                  <a:lnTo>
                    <a:pt x="11720" y="1477"/>
                  </a:lnTo>
                  <a:lnTo>
                    <a:pt x="11737" y="1480"/>
                  </a:lnTo>
                  <a:lnTo>
                    <a:pt x="11751" y="1485"/>
                  </a:lnTo>
                  <a:lnTo>
                    <a:pt x="11767" y="1490"/>
                  </a:lnTo>
                  <a:lnTo>
                    <a:pt x="11780" y="1497"/>
                  </a:lnTo>
                  <a:lnTo>
                    <a:pt x="11794" y="1505"/>
                  </a:lnTo>
                  <a:lnTo>
                    <a:pt x="11803" y="1511"/>
                  </a:lnTo>
                  <a:lnTo>
                    <a:pt x="11812" y="1518"/>
                  </a:lnTo>
                  <a:lnTo>
                    <a:pt x="11822" y="1527"/>
                  </a:lnTo>
                  <a:lnTo>
                    <a:pt x="11831" y="1535"/>
                  </a:lnTo>
                  <a:lnTo>
                    <a:pt x="11839" y="1543"/>
                  </a:lnTo>
                  <a:lnTo>
                    <a:pt x="11848" y="1554"/>
                  </a:lnTo>
                  <a:lnTo>
                    <a:pt x="11856" y="1563"/>
                  </a:lnTo>
                  <a:lnTo>
                    <a:pt x="11863" y="1574"/>
                  </a:lnTo>
                  <a:lnTo>
                    <a:pt x="11878" y="1597"/>
                  </a:lnTo>
                  <a:lnTo>
                    <a:pt x="11891" y="1623"/>
                  </a:lnTo>
                  <a:lnTo>
                    <a:pt x="11903" y="1652"/>
                  </a:lnTo>
                  <a:lnTo>
                    <a:pt x="11915" y="1682"/>
                  </a:lnTo>
                  <a:lnTo>
                    <a:pt x="11925" y="1715"/>
                  </a:lnTo>
                  <a:lnTo>
                    <a:pt x="11935" y="1750"/>
                  </a:lnTo>
                  <a:lnTo>
                    <a:pt x="11943" y="1788"/>
                  </a:lnTo>
                  <a:lnTo>
                    <a:pt x="11950" y="1828"/>
                  </a:lnTo>
                  <a:lnTo>
                    <a:pt x="11956" y="1869"/>
                  </a:lnTo>
                  <a:lnTo>
                    <a:pt x="11960" y="1914"/>
                  </a:lnTo>
                  <a:lnTo>
                    <a:pt x="11964" y="1960"/>
                  </a:lnTo>
                  <a:lnTo>
                    <a:pt x="11967" y="2009"/>
                  </a:lnTo>
                  <a:lnTo>
                    <a:pt x="11968" y="2055"/>
                  </a:lnTo>
                  <a:lnTo>
                    <a:pt x="12011" y="2038"/>
                  </a:lnTo>
                  <a:lnTo>
                    <a:pt x="12036" y="2030"/>
                  </a:lnTo>
                  <a:lnTo>
                    <a:pt x="12060" y="2022"/>
                  </a:lnTo>
                  <a:lnTo>
                    <a:pt x="12084" y="2016"/>
                  </a:lnTo>
                  <a:lnTo>
                    <a:pt x="12107" y="2011"/>
                  </a:lnTo>
                  <a:lnTo>
                    <a:pt x="12131" y="2008"/>
                  </a:lnTo>
                  <a:lnTo>
                    <a:pt x="12154" y="2006"/>
                  </a:lnTo>
                  <a:lnTo>
                    <a:pt x="12177" y="2005"/>
                  </a:lnTo>
                  <a:lnTo>
                    <a:pt x="12198" y="2005"/>
                  </a:lnTo>
                  <a:lnTo>
                    <a:pt x="12219" y="2006"/>
                  </a:lnTo>
                  <a:lnTo>
                    <a:pt x="12240" y="2009"/>
                  </a:lnTo>
                  <a:lnTo>
                    <a:pt x="12260" y="2013"/>
                  </a:lnTo>
                  <a:lnTo>
                    <a:pt x="12278" y="2019"/>
                  </a:lnTo>
                  <a:lnTo>
                    <a:pt x="12296" y="2025"/>
                  </a:lnTo>
                  <a:lnTo>
                    <a:pt x="12312" y="2034"/>
                  </a:lnTo>
                  <a:lnTo>
                    <a:pt x="12328" y="2043"/>
                  </a:lnTo>
                  <a:lnTo>
                    <a:pt x="12342" y="2053"/>
                  </a:lnTo>
                  <a:lnTo>
                    <a:pt x="12354" y="2063"/>
                  </a:lnTo>
                  <a:lnTo>
                    <a:pt x="12363" y="2073"/>
                  </a:lnTo>
                  <a:lnTo>
                    <a:pt x="12372" y="2084"/>
                  </a:lnTo>
                  <a:lnTo>
                    <a:pt x="12381" y="2096"/>
                  </a:lnTo>
                  <a:lnTo>
                    <a:pt x="12388" y="2108"/>
                  </a:lnTo>
                  <a:lnTo>
                    <a:pt x="12394" y="2122"/>
                  </a:lnTo>
                  <a:lnTo>
                    <a:pt x="12400" y="2135"/>
                  </a:lnTo>
                  <a:lnTo>
                    <a:pt x="12404" y="2150"/>
                  </a:lnTo>
                  <a:lnTo>
                    <a:pt x="12409" y="2165"/>
                  </a:lnTo>
                  <a:lnTo>
                    <a:pt x="12412" y="2182"/>
                  </a:lnTo>
                  <a:lnTo>
                    <a:pt x="12414" y="2198"/>
                  </a:lnTo>
                  <a:lnTo>
                    <a:pt x="12415" y="2215"/>
                  </a:lnTo>
                  <a:lnTo>
                    <a:pt x="12415" y="2233"/>
                  </a:lnTo>
                  <a:lnTo>
                    <a:pt x="12414" y="2251"/>
                  </a:lnTo>
                  <a:lnTo>
                    <a:pt x="12413" y="2271"/>
                  </a:lnTo>
                  <a:lnTo>
                    <a:pt x="12410" y="2290"/>
                  </a:lnTo>
                  <a:lnTo>
                    <a:pt x="12401" y="2346"/>
                  </a:lnTo>
                  <a:lnTo>
                    <a:pt x="12454" y="2325"/>
                  </a:lnTo>
                  <a:lnTo>
                    <a:pt x="12469" y="2320"/>
                  </a:lnTo>
                  <a:lnTo>
                    <a:pt x="12483" y="2316"/>
                  </a:lnTo>
                  <a:lnTo>
                    <a:pt x="12498" y="2312"/>
                  </a:lnTo>
                  <a:lnTo>
                    <a:pt x="12511" y="2310"/>
                  </a:lnTo>
                  <a:lnTo>
                    <a:pt x="12523" y="2308"/>
                  </a:lnTo>
                  <a:lnTo>
                    <a:pt x="12537" y="2307"/>
                  </a:lnTo>
                  <a:lnTo>
                    <a:pt x="12548" y="2306"/>
                  </a:lnTo>
                  <a:lnTo>
                    <a:pt x="12561" y="2307"/>
                  </a:lnTo>
                  <a:lnTo>
                    <a:pt x="12572" y="2308"/>
                  </a:lnTo>
                  <a:lnTo>
                    <a:pt x="12583" y="2310"/>
                  </a:lnTo>
                  <a:lnTo>
                    <a:pt x="12594" y="2313"/>
                  </a:lnTo>
                  <a:lnTo>
                    <a:pt x="12604" y="2317"/>
                  </a:lnTo>
                  <a:lnTo>
                    <a:pt x="12615" y="2321"/>
                  </a:lnTo>
                  <a:lnTo>
                    <a:pt x="12624" y="2327"/>
                  </a:lnTo>
                  <a:lnTo>
                    <a:pt x="12633" y="2334"/>
                  </a:lnTo>
                  <a:lnTo>
                    <a:pt x="12642" y="2340"/>
                  </a:lnTo>
                  <a:lnTo>
                    <a:pt x="12649" y="2347"/>
                  </a:lnTo>
                  <a:lnTo>
                    <a:pt x="12655" y="2353"/>
                  </a:lnTo>
                  <a:lnTo>
                    <a:pt x="12661" y="2362"/>
                  </a:lnTo>
                  <a:lnTo>
                    <a:pt x="12667" y="2369"/>
                  </a:lnTo>
                  <a:lnTo>
                    <a:pt x="12679" y="2385"/>
                  </a:lnTo>
                  <a:lnTo>
                    <a:pt x="12688" y="2404"/>
                  </a:lnTo>
                  <a:lnTo>
                    <a:pt x="12696" y="2424"/>
                  </a:lnTo>
                  <a:lnTo>
                    <a:pt x="12702" y="2444"/>
                  </a:lnTo>
                  <a:lnTo>
                    <a:pt x="12709" y="2466"/>
                  </a:lnTo>
                  <a:lnTo>
                    <a:pt x="12713" y="2488"/>
                  </a:lnTo>
                  <a:lnTo>
                    <a:pt x="12716" y="2511"/>
                  </a:lnTo>
                  <a:lnTo>
                    <a:pt x="12718" y="2534"/>
                  </a:lnTo>
                  <a:lnTo>
                    <a:pt x="12719" y="2557"/>
                  </a:lnTo>
                  <a:lnTo>
                    <a:pt x="12719" y="2580"/>
                  </a:lnTo>
                  <a:lnTo>
                    <a:pt x="12718" y="2603"/>
                  </a:lnTo>
                  <a:lnTo>
                    <a:pt x="12715" y="2626"/>
                  </a:lnTo>
                  <a:lnTo>
                    <a:pt x="12712" y="2647"/>
                  </a:lnTo>
                  <a:lnTo>
                    <a:pt x="12707" y="2668"/>
                  </a:lnTo>
                  <a:lnTo>
                    <a:pt x="12683" y="2766"/>
                  </a:lnTo>
                  <a:lnTo>
                    <a:pt x="12760" y="2701"/>
                  </a:lnTo>
                  <a:lnTo>
                    <a:pt x="12775" y="2690"/>
                  </a:lnTo>
                  <a:lnTo>
                    <a:pt x="12792" y="2678"/>
                  </a:lnTo>
                  <a:lnTo>
                    <a:pt x="12808" y="2667"/>
                  </a:lnTo>
                  <a:lnTo>
                    <a:pt x="12826" y="2659"/>
                  </a:lnTo>
                  <a:lnTo>
                    <a:pt x="12834" y="2655"/>
                  </a:lnTo>
                  <a:lnTo>
                    <a:pt x="12843" y="2652"/>
                  </a:lnTo>
                  <a:lnTo>
                    <a:pt x="12852" y="2650"/>
                  </a:lnTo>
                  <a:lnTo>
                    <a:pt x="12860" y="2648"/>
                  </a:lnTo>
                  <a:lnTo>
                    <a:pt x="12868" y="2648"/>
                  </a:lnTo>
                  <a:lnTo>
                    <a:pt x="12875" y="2649"/>
                  </a:lnTo>
                  <a:lnTo>
                    <a:pt x="12884" y="2650"/>
                  </a:lnTo>
                  <a:lnTo>
                    <a:pt x="12891" y="2653"/>
                  </a:lnTo>
                  <a:lnTo>
                    <a:pt x="12898" y="2658"/>
                  </a:lnTo>
                  <a:lnTo>
                    <a:pt x="12906" y="2664"/>
                  </a:lnTo>
                  <a:lnTo>
                    <a:pt x="12915" y="2672"/>
                  </a:lnTo>
                  <a:lnTo>
                    <a:pt x="12923" y="2683"/>
                  </a:lnTo>
                  <a:lnTo>
                    <a:pt x="12931" y="2697"/>
                  </a:lnTo>
                  <a:lnTo>
                    <a:pt x="12940" y="2714"/>
                  </a:lnTo>
                  <a:lnTo>
                    <a:pt x="12948" y="2734"/>
                  </a:lnTo>
                  <a:lnTo>
                    <a:pt x="12955" y="2759"/>
                  </a:lnTo>
                  <a:lnTo>
                    <a:pt x="12962" y="2787"/>
                  </a:lnTo>
                  <a:lnTo>
                    <a:pt x="12968" y="2820"/>
                  </a:lnTo>
                  <a:lnTo>
                    <a:pt x="12975" y="2857"/>
                  </a:lnTo>
                  <a:lnTo>
                    <a:pt x="12980" y="2900"/>
                  </a:lnTo>
                  <a:lnTo>
                    <a:pt x="12983" y="2948"/>
                  </a:lnTo>
                  <a:lnTo>
                    <a:pt x="12986" y="3001"/>
                  </a:lnTo>
                  <a:lnTo>
                    <a:pt x="12987" y="3061"/>
                  </a:lnTo>
                  <a:lnTo>
                    <a:pt x="12986" y="3127"/>
                  </a:lnTo>
                  <a:lnTo>
                    <a:pt x="12985" y="3221"/>
                  </a:lnTo>
                  <a:lnTo>
                    <a:pt x="13045" y="3149"/>
                  </a:lnTo>
                  <a:lnTo>
                    <a:pt x="13055" y="3138"/>
                  </a:lnTo>
                  <a:lnTo>
                    <a:pt x="13068" y="3126"/>
                  </a:lnTo>
                  <a:lnTo>
                    <a:pt x="13082" y="3116"/>
                  </a:lnTo>
                  <a:lnTo>
                    <a:pt x="13097" y="3106"/>
                  </a:lnTo>
                  <a:lnTo>
                    <a:pt x="13129" y="3087"/>
                  </a:lnTo>
                  <a:lnTo>
                    <a:pt x="13162" y="3068"/>
                  </a:lnTo>
                  <a:lnTo>
                    <a:pt x="13167" y="3065"/>
                  </a:lnTo>
                  <a:lnTo>
                    <a:pt x="13181" y="3057"/>
                  </a:lnTo>
                  <a:lnTo>
                    <a:pt x="13199" y="3045"/>
                  </a:lnTo>
                  <a:lnTo>
                    <a:pt x="13220" y="3031"/>
                  </a:lnTo>
                  <a:lnTo>
                    <a:pt x="13223" y="3044"/>
                  </a:lnTo>
                  <a:lnTo>
                    <a:pt x="13226" y="3058"/>
                  </a:lnTo>
                  <a:lnTo>
                    <a:pt x="13229" y="3075"/>
                  </a:lnTo>
                  <a:lnTo>
                    <a:pt x="13233" y="3092"/>
                  </a:lnTo>
                  <a:lnTo>
                    <a:pt x="13239" y="3112"/>
                  </a:lnTo>
                  <a:lnTo>
                    <a:pt x="13244" y="3135"/>
                  </a:lnTo>
                  <a:lnTo>
                    <a:pt x="13250" y="3159"/>
                  </a:lnTo>
                  <a:lnTo>
                    <a:pt x="13257" y="3187"/>
                  </a:lnTo>
                  <a:lnTo>
                    <a:pt x="13285" y="3300"/>
                  </a:lnTo>
                  <a:lnTo>
                    <a:pt x="13318" y="3294"/>
                  </a:lnTo>
                  <a:lnTo>
                    <a:pt x="13341" y="3289"/>
                  </a:lnTo>
                  <a:lnTo>
                    <a:pt x="13362" y="3285"/>
                  </a:lnTo>
                  <a:lnTo>
                    <a:pt x="13380" y="3284"/>
                  </a:lnTo>
                  <a:lnTo>
                    <a:pt x="13398" y="3284"/>
                  </a:lnTo>
                  <a:lnTo>
                    <a:pt x="13405" y="3285"/>
                  </a:lnTo>
                  <a:lnTo>
                    <a:pt x="13414" y="3286"/>
                  </a:lnTo>
                  <a:lnTo>
                    <a:pt x="13421" y="3288"/>
                  </a:lnTo>
                  <a:lnTo>
                    <a:pt x="13428" y="3290"/>
                  </a:lnTo>
                  <a:lnTo>
                    <a:pt x="13434" y="3293"/>
                  </a:lnTo>
                  <a:lnTo>
                    <a:pt x="13440" y="3296"/>
                  </a:lnTo>
                  <a:lnTo>
                    <a:pt x="13446" y="3300"/>
                  </a:lnTo>
                  <a:lnTo>
                    <a:pt x="13451" y="3304"/>
                  </a:lnTo>
                  <a:lnTo>
                    <a:pt x="13457" y="3311"/>
                  </a:lnTo>
                  <a:lnTo>
                    <a:pt x="13462" y="3317"/>
                  </a:lnTo>
                  <a:lnTo>
                    <a:pt x="13466" y="3324"/>
                  </a:lnTo>
                  <a:lnTo>
                    <a:pt x="13472" y="3332"/>
                  </a:lnTo>
                  <a:lnTo>
                    <a:pt x="13476" y="3341"/>
                  </a:lnTo>
                  <a:lnTo>
                    <a:pt x="13479" y="3349"/>
                  </a:lnTo>
                  <a:lnTo>
                    <a:pt x="13482" y="3358"/>
                  </a:lnTo>
                  <a:lnTo>
                    <a:pt x="13485" y="3367"/>
                  </a:lnTo>
                  <a:lnTo>
                    <a:pt x="13489" y="3389"/>
                  </a:lnTo>
                  <a:lnTo>
                    <a:pt x="13492" y="3412"/>
                  </a:lnTo>
                  <a:lnTo>
                    <a:pt x="13494" y="3436"/>
                  </a:lnTo>
                  <a:lnTo>
                    <a:pt x="13494" y="3462"/>
                  </a:lnTo>
                  <a:lnTo>
                    <a:pt x="13494" y="3482"/>
                  </a:lnTo>
                  <a:lnTo>
                    <a:pt x="13493" y="3503"/>
                  </a:lnTo>
                  <a:lnTo>
                    <a:pt x="13492" y="3525"/>
                  </a:lnTo>
                  <a:lnTo>
                    <a:pt x="13490" y="3548"/>
                  </a:lnTo>
                  <a:lnTo>
                    <a:pt x="13485" y="3593"/>
                  </a:lnTo>
                  <a:lnTo>
                    <a:pt x="13478" y="3640"/>
                  </a:lnTo>
                  <a:lnTo>
                    <a:pt x="13470" y="3686"/>
                  </a:lnTo>
                  <a:lnTo>
                    <a:pt x="13461" y="3733"/>
                  </a:lnTo>
                  <a:lnTo>
                    <a:pt x="13453" y="3778"/>
                  </a:lnTo>
                  <a:lnTo>
                    <a:pt x="13445" y="3822"/>
                  </a:lnTo>
                  <a:lnTo>
                    <a:pt x="13413" y="4005"/>
                  </a:lnTo>
                  <a:lnTo>
                    <a:pt x="13411" y="4019"/>
                  </a:lnTo>
                  <a:lnTo>
                    <a:pt x="13408" y="4051"/>
                  </a:lnTo>
                  <a:lnTo>
                    <a:pt x="13405" y="4082"/>
                  </a:lnTo>
                  <a:lnTo>
                    <a:pt x="13404" y="4097"/>
                  </a:lnTo>
                  <a:lnTo>
                    <a:pt x="13367" y="4279"/>
                  </a:lnTo>
                  <a:lnTo>
                    <a:pt x="13349" y="4355"/>
                  </a:lnTo>
                  <a:lnTo>
                    <a:pt x="13335" y="4423"/>
                  </a:lnTo>
                  <a:lnTo>
                    <a:pt x="13321" y="4486"/>
                  </a:lnTo>
                  <a:lnTo>
                    <a:pt x="13311" y="4542"/>
                  </a:lnTo>
                  <a:lnTo>
                    <a:pt x="13302" y="4592"/>
                  </a:lnTo>
                  <a:lnTo>
                    <a:pt x="13297" y="4636"/>
                  </a:lnTo>
                  <a:lnTo>
                    <a:pt x="13293" y="4657"/>
                  </a:lnTo>
                  <a:lnTo>
                    <a:pt x="13292" y="4675"/>
                  </a:lnTo>
                  <a:lnTo>
                    <a:pt x="13291" y="4692"/>
                  </a:lnTo>
                  <a:lnTo>
                    <a:pt x="13291" y="4707"/>
                  </a:lnTo>
                  <a:lnTo>
                    <a:pt x="13292" y="4715"/>
                  </a:lnTo>
                  <a:lnTo>
                    <a:pt x="13293" y="4720"/>
                  </a:lnTo>
                  <a:lnTo>
                    <a:pt x="13292" y="4721"/>
                  </a:lnTo>
                  <a:lnTo>
                    <a:pt x="13291" y="4721"/>
                  </a:lnTo>
                  <a:lnTo>
                    <a:pt x="13274" y="4727"/>
                  </a:lnTo>
                  <a:lnTo>
                    <a:pt x="13270" y="4746"/>
                  </a:lnTo>
                  <a:lnTo>
                    <a:pt x="13261" y="4786"/>
                  </a:lnTo>
                  <a:lnTo>
                    <a:pt x="13251" y="4826"/>
                  </a:lnTo>
                  <a:lnTo>
                    <a:pt x="13240" y="4866"/>
                  </a:lnTo>
                  <a:lnTo>
                    <a:pt x="13227" y="4905"/>
                  </a:lnTo>
                  <a:lnTo>
                    <a:pt x="13213" y="4943"/>
                  </a:lnTo>
                  <a:lnTo>
                    <a:pt x="13198" y="4982"/>
                  </a:lnTo>
                  <a:lnTo>
                    <a:pt x="13182" y="5019"/>
                  </a:lnTo>
                  <a:lnTo>
                    <a:pt x="13164" y="5055"/>
                  </a:lnTo>
                  <a:lnTo>
                    <a:pt x="13145" y="5091"/>
                  </a:lnTo>
                  <a:lnTo>
                    <a:pt x="13126" y="5128"/>
                  </a:lnTo>
                  <a:lnTo>
                    <a:pt x="13105" y="5163"/>
                  </a:lnTo>
                  <a:lnTo>
                    <a:pt x="13083" y="5198"/>
                  </a:lnTo>
                  <a:lnTo>
                    <a:pt x="13061" y="5233"/>
                  </a:lnTo>
                  <a:lnTo>
                    <a:pt x="13038" y="5267"/>
                  </a:lnTo>
                  <a:lnTo>
                    <a:pt x="13013" y="5300"/>
                  </a:lnTo>
                  <a:lnTo>
                    <a:pt x="12988" y="5335"/>
                  </a:lnTo>
                  <a:lnTo>
                    <a:pt x="12963" y="5368"/>
                  </a:lnTo>
                  <a:lnTo>
                    <a:pt x="12936" y="5400"/>
                  </a:lnTo>
                  <a:lnTo>
                    <a:pt x="12909" y="5433"/>
                  </a:lnTo>
                  <a:lnTo>
                    <a:pt x="12883" y="5465"/>
                  </a:lnTo>
                  <a:lnTo>
                    <a:pt x="12826" y="5528"/>
                  </a:lnTo>
                  <a:lnTo>
                    <a:pt x="12768" y="5591"/>
                  </a:lnTo>
                  <a:lnTo>
                    <a:pt x="12709" y="5652"/>
                  </a:lnTo>
                  <a:lnTo>
                    <a:pt x="12649" y="5713"/>
                  </a:lnTo>
                  <a:lnTo>
                    <a:pt x="12588" y="5774"/>
                  </a:lnTo>
                  <a:lnTo>
                    <a:pt x="12528" y="5834"/>
                  </a:lnTo>
                  <a:lnTo>
                    <a:pt x="12272" y="6094"/>
                  </a:lnTo>
                  <a:lnTo>
                    <a:pt x="12242" y="6126"/>
                  </a:lnTo>
                  <a:lnTo>
                    <a:pt x="12211" y="6157"/>
                  </a:lnTo>
                  <a:lnTo>
                    <a:pt x="12180" y="6187"/>
                  </a:lnTo>
                  <a:lnTo>
                    <a:pt x="12148" y="6218"/>
                  </a:lnTo>
                  <a:lnTo>
                    <a:pt x="12115" y="6247"/>
                  </a:lnTo>
                  <a:lnTo>
                    <a:pt x="12081" y="6276"/>
                  </a:lnTo>
                  <a:lnTo>
                    <a:pt x="12048" y="6305"/>
                  </a:lnTo>
                  <a:lnTo>
                    <a:pt x="12014" y="6333"/>
                  </a:lnTo>
                  <a:lnTo>
                    <a:pt x="11979" y="6361"/>
                  </a:lnTo>
                  <a:lnTo>
                    <a:pt x="11944" y="6388"/>
                  </a:lnTo>
                  <a:lnTo>
                    <a:pt x="11908" y="6415"/>
                  </a:lnTo>
                  <a:lnTo>
                    <a:pt x="11872" y="6442"/>
                  </a:lnTo>
                  <a:lnTo>
                    <a:pt x="11799" y="6494"/>
                  </a:lnTo>
                  <a:lnTo>
                    <a:pt x="11724" y="6544"/>
                  </a:lnTo>
                  <a:lnTo>
                    <a:pt x="11648" y="6594"/>
                  </a:lnTo>
                  <a:lnTo>
                    <a:pt x="11571" y="6641"/>
                  </a:lnTo>
                  <a:lnTo>
                    <a:pt x="11494" y="6689"/>
                  </a:lnTo>
                  <a:lnTo>
                    <a:pt x="11415" y="6736"/>
                  </a:lnTo>
                  <a:lnTo>
                    <a:pt x="11336" y="6781"/>
                  </a:lnTo>
                  <a:lnTo>
                    <a:pt x="11258" y="6827"/>
                  </a:lnTo>
                  <a:lnTo>
                    <a:pt x="11178" y="6871"/>
                  </a:lnTo>
                  <a:lnTo>
                    <a:pt x="11099" y="6916"/>
                  </a:lnTo>
                  <a:lnTo>
                    <a:pt x="10769" y="7104"/>
                  </a:lnTo>
                  <a:lnTo>
                    <a:pt x="10673" y="7160"/>
                  </a:lnTo>
                  <a:lnTo>
                    <a:pt x="10576" y="7213"/>
                  </a:lnTo>
                  <a:lnTo>
                    <a:pt x="10475" y="7264"/>
                  </a:lnTo>
                  <a:lnTo>
                    <a:pt x="10374" y="7315"/>
                  </a:lnTo>
                  <a:lnTo>
                    <a:pt x="10270" y="7363"/>
                  </a:lnTo>
                  <a:lnTo>
                    <a:pt x="10165" y="7409"/>
                  </a:lnTo>
                  <a:lnTo>
                    <a:pt x="10057" y="7454"/>
                  </a:lnTo>
                  <a:lnTo>
                    <a:pt x="9947" y="7496"/>
                  </a:lnTo>
                  <a:lnTo>
                    <a:pt x="9837" y="7538"/>
                  </a:lnTo>
                  <a:lnTo>
                    <a:pt x="9723" y="7577"/>
                  </a:lnTo>
                  <a:lnTo>
                    <a:pt x="9608" y="7614"/>
                  </a:lnTo>
                  <a:lnTo>
                    <a:pt x="9490" y="7649"/>
                  </a:lnTo>
                  <a:lnTo>
                    <a:pt x="9371" y="7683"/>
                  </a:lnTo>
                  <a:lnTo>
                    <a:pt x="9249" y="7716"/>
                  </a:lnTo>
                  <a:lnTo>
                    <a:pt x="9126" y="7746"/>
                  </a:lnTo>
                  <a:lnTo>
                    <a:pt x="9000" y="7775"/>
                  </a:lnTo>
                  <a:lnTo>
                    <a:pt x="8872" y="7801"/>
                  </a:lnTo>
                  <a:lnTo>
                    <a:pt x="8743" y="7826"/>
                  </a:lnTo>
                  <a:lnTo>
                    <a:pt x="8611" y="7849"/>
                  </a:lnTo>
                  <a:lnTo>
                    <a:pt x="8477" y="7871"/>
                  </a:lnTo>
                  <a:lnTo>
                    <a:pt x="8341" y="7890"/>
                  </a:lnTo>
                  <a:lnTo>
                    <a:pt x="8202" y="7909"/>
                  </a:lnTo>
                  <a:lnTo>
                    <a:pt x="8062" y="7926"/>
                  </a:lnTo>
                  <a:lnTo>
                    <a:pt x="7919" y="7940"/>
                  </a:lnTo>
                  <a:lnTo>
                    <a:pt x="7774" y="7953"/>
                  </a:lnTo>
                  <a:lnTo>
                    <a:pt x="7627" y="7964"/>
                  </a:lnTo>
                  <a:lnTo>
                    <a:pt x="7478" y="7973"/>
                  </a:lnTo>
                  <a:lnTo>
                    <a:pt x="7327" y="7981"/>
                  </a:lnTo>
                  <a:lnTo>
                    <a:pt x="7172" y="7987"/>
                  </a:lnTo>
                  <a:lnTo>
                    <a:pt x="7016" y="7992"/>
                  </a:lnTo>
                  <a:lnTo>
                    <a:pt x="6858" y="7994"/>
                  </a:lnTo>
                  <a:lnTo>
                    <a:pt x="6697" y="7995"/>
                  </a:lnTo>
                  <a:lnTo>
                    <a:pt x="6548" y="7994"/>
                  </a:lnTo>
                  <a:lnTo>
                    <a:pt x="6402" y="7992"/>
                  </a:lnTo>
                  <a:lnTo>
                    <a:pt x="6260" y="7989"/>
                  </a:lnTo>
                  <a:lnTo>
                    <a:pt x="6120" y="7985"/>
                  </a:lnTo>
                  <a:lnTo>
                    <a:pt x="5983" y="7978"/>
                  </a:lnTo>
                  <a:lnTo>
                    <a:pt x="5850" y="7971"/>
                  </a:lnTo>
                  <a:lnTo>
                    <a:pt x="5719" y="7962"/>
                  </a:lnTo>
                  <a:lnTo>
                    <a:pt x="5592" y="7951"/>
                  </a:lnTo>
                  <a:lnTo>
                    <a:pt x="5466" y="7940"/>
                  </a:lnTo>
                  <a:lnTo>
                    <a:pt x="5344" y="7927"/>
                  </a:lnTo>
                  <a:lnTo>
                    <a:pt x="5223" y="7913"/>
                  </a:lnTo>
                  <a:lnTo>
                    <a:pt x="5104" y="7897"/>
                  </a:lnTo>
                  <a:lnTo>
                    <a:pt x="4987" y="7879"/>
                  </a:lnTo>
                  <a:lnTo>
                    <a:pt x="4872" y="7860"/>
                  </a:lnTo>
                  <a:lnTo>
                    <a:pt x="4759" y="7841"/>
                  </a:lnTo>
                  <a:lnTo>
                    <a:pt x="4647" y="7818"/>
                  </a:lnTo>
                  <a:lnTo>
                    <a:pt x="4565" y="7801"/>
                  </a:lnTo>
                  <a:lnTo>
                    <a:pt x="4484" y="7782"/>
                  </a:lnTo>
                  <a:lnTo>
                    <a:pt x="4404" y="7761"/>
                  </a:lnTo>
                  <a:lnTo>
                    <a:pt x="4325" y="7739"/>
                  </a:lnTo>
                  <a:lnTo>
                    <a:pt x="4247" y="7717"/>
                  </a:lnTo>
                  <a:lnTo>
                    <a:pt x="4169" y="7692"/>
                  </a:lnTo>
                  <a:lnTo>
                    <a:pt x="4091" y="7667"/>
                  </a:lnTo>
                  <a:lnTo>
                    <a:pt x="4014" y="7640"/>
                  </a:lnTo>
                  <a:lnTo>
                    <a:pt x="3937" y="7613"/>
                  </a:lnTo>
                  <a:lnTo>
                    <a:pt x="3860" y="7585"/>
                  </a:lnTo>
                  <a:lnTo>
                    <a:pt x="3784" y="7556"/>
                  </a:lnTo>
                  <a:lnTo>
                    <a:pt x="3707" y="7526"/>
                  </a:lnTo>
                  <a:lnTo>
                    <a:pt x="3631" y="7496"/>
                  </a:lnTo>
                  <a:lnTo>
                    <a:pt x="3554" y="7466"/>
                  </a:lnTo>
                  <a:lnTo>
                    <a:pt x="3477" y="7435"/>
                  </a:lnTo>
                  <a:lnTo>
                    <a:pt x="3400" y="7403"/>
                  </a:lnTo>
                  <a:lnTo>
                    <a:pt x="3015" y="7251"/>
                  </a:lnTo>
                  <a:lnTo>
                    <a:pt x="2797" y="7174"/>
                  </a:lnTo>
                  <a:lnTo>
                    <a:pt x="2739" y="7155"/>
                  </a:lnTo>
                  <a:lnTo>
                    <a:pt x="2680" y="7134"/>
                  </a:lnTo>
                  <a:lnTo>
                    <a:pt x="2622" y="7113"/>
                  </a:lnTo>
                  <a:lnTo>
                    <a:pt x="2564" y="7092"/>
                  </a:lnTo>
                  <a:lnTo>
                    <a:pt x="2506" y="7069"/>
                  </a:lnTo>
                  <a:lnTo>
                    <a:pt x="2450" y="7045"/>
                  </a:lnTo>
                  <a:lnTo>
                    <a:pt x="2422" y="7033"/>
                  </a:lnTo>
                  <a:lnTo>
                    <a:pt x="2395" y="7019"/>
                  </a:lnTo>
                  <a:lnTo>
                    <a:pt x="2367" y="7006"/>
                  </a:lnTo>
                  <a:lnTo>
                    <a:pt x="2341" y="6991"/>
                  </a:lnTo>
                  <a:lnTo>
                    <a:pt x="2289" y="6963"/>
                  </a:lnTo>
                  <a:lnTo>
                    <a:pt x="2239" y="6934"/>
                  </a:lnTo>
                  <a:lnTo>
                    <a:pt x="2188" y="6903"/>
                  </a:lnTo>
                  <a:lnTo>
                    <a:pt x="2138" y="6872"/>
                  </a:lnTo>
                  <a:lnTo>
                    <a:pt x="2089" y="6840"/>
                  </a:lnTo>
                  <a:lnTo>
                    <a:pt x="2039" y="6808"/>
                  </a:lnTo>
                  <a:lnTo>
                    <a:pt x="1990" y="6774"/>
                  </a:lnTo>
                  <a:lnTo>
                    <a:pt x="1942" y="6740"/>
                  </a:lnTo>
                  <a:lnTo>
                    <a:pt x="1894" y="6705"/>
                  </a:lnTo>
                  <a:lnTo>
                    <a:pt x="1846" y="6668"/>
                  </a:lnTo>
                  <a:lnTo>
                    <a:pt x="1799" y="6632"/>
                  </a:lnTo>
                  <a:lnTo>
                    <a:pt x="1752" y="6596"/>
                  </a:lnTo>
                  <a:lnTo>
                    <a:pt x="1706" y="6559"/>
                  </a:lnTo>
                  <a:lnTo>
                    <a:pt x="1659" y="6520"/>
                  </a:lnTo>
                  <a:lnTo>
                    <a:pt x="1614" y="6482"/>
                  </a:lnTo>
                  <a:lnTo>
                    <a:pt x="1568" y="6443"/>
                  </a:lnTo>
                  <a:lnTo>
                    <a:pt x="1479" y="6365"/>
                  </a:lnTo>
                  <a:lnTo>
                    <a:pt x="1392" y="6286"/>
                  </a:lnTo>
                  <a:lnTo>
                    <a:pt x="1306" y="6205"/>
                  </a:lnTo>
                  <a:lnTo>
                    <a:pt x="1221" y="6124"/>
                  </a:lnTo>
                  <a:lnTo>
                    <a:pt x="1139" y="6043"/>
                  </a:lnTo>
                  <a:lnTo>
                    <a:pt x="1058" y="5963"/>
                  </a:lnTo>
                  <a:lnTo>
                    <a:pt x="979" y="5883"/>
                  </a:lnTo>
                  <a:lnTo>
                    <a:pt x="901" y="5803"/>
                  </a:lnTo>
                  <a:lnTo>
                    <a:pt x="868" y="5768"/>
                  </a:lnTo>
                  <a:lnTo>
                    <a:pt x="833" y="5731"/>
                  </a:lnTo>
                  <a:lnTo>
                    <a:pt x="798" y="5692"/>
                  </a:lnTo>
                  <a:lnTo>
                    <a:pt x="763" y="5651"/>
                  </a:lnTo>
                  <a:lnTo>
                    <a:pt x="728" y="5609"/>
                  </a:lnTo>
                  <a:lnTo>
                    <a:pt x="691" y="5564"/>
                  </a:lnTo>
                  <a:lnTo>
                    <a:pt x="656" y="5520"/>
                  </a:lnTo>
                  <a:lnTo>
                    <a:pt x="620" y="5473"/>
                  </a:lnTo>
                  <a:lnTo>
                    <a:pt x="585" y="5425"/>
                  </a:lnTo>
                  <a:lnTo>
                    <a:pt x="550" y="5376"/>
                  </a:lnTo>
                  <a:lnTo>
                    <a:pt x="514" y="5326"/>
                  </a:lnTo>
                  <a:lnTo>
                    <a:pt x="480" y="5275"/>
                  </a:lnTo>
                  <a:lnTo>
                    <a:pt x="446" y="5223"/>
                  </a:lnTo>
                  <a:lnTo>
                    <a:pt x="413" y="5170"/>
                  </a:lnTo>
                  <a:lnTo>
                    <a:pt x="381" y="5117"/>
                  </a:lnTo>
                  <a:lnTo>
                    <a:pt x="350" y="5063"/>
                  </a:lnTo>
                  <a:lnTo>
                    <a:pt x="320" y="5009"/>
                  </a:lnTo>
                  <a:lnTo>
                    <a:pt x="291" y="4954"/>
                  </a:lnTo>
                  <a:lnTo>
                    <a:pt x="263" y="4898"/>
                  </a:lnTo>
                  <a:lnTo>
                    <a:pt x="236" y="4843"/>
                  </a:lnTo>
                  <a:lnTo>
                    <a:pt x="211" y="4787"/>
                  </a:lnTo>
                  <a:lnTo>
                    <a:pt x="188" y="4731"/>
                  </a:lnTo>
                  <a:lnTo>
                    <a:pt x="167" y="4675"/>
                  </a:lnTo>
                  <a:lnTo>
                    <a:pt x="147" y="4620"/>
                  </a:lnTo>
                  <a:lnTo>
                    <a:pt x="128" y="4565"/>
                  </a:lnTo>
                  <a:lnTo>
                    <a:pt x="113" y="4509"/>
                  </a:lnTo>
                  <a:lnTo>
                    <a:pt x="99" y="4455"/>
                  </a:lnTo>
                  <a:lnTo>
                    <a:pt x="88" y="4400"/>
                  </a:lnTo>
                  <a:lnTo>
                    <a:pt x="79" y="4346"/>
                  </a:lnTo>
                  <a:lnTo>
                    <a:pt x="71" y="4294"/>
                  </a:lnTo>
                  <a:lnTo>
                    <a:pt x="67" y="4241"/>
                  </a:lnTo>
                  <a:lnTo>
                    <a:pt x="66" y="4189"/>
                  </a:lnTo>
                  <a:lnTo>
                    <a:pt x="67" y="4160"/>
                  </a:lnTo>
                  <a:lnTo>
                    <a:pt x="69" y="4131"/>
                  </a:lnTo>
                  <a:lnTo>
                    <a:pt x="72" y="4103"/>
                  </a:lnTo>
                  <a:lnTo>
                    <a:pt x="78" y="4075"/>
                  </a:lnTo>
                  <a:lnTo>
                    <a:pt x="84" y="4048"/>
                  </a:lnTo>
                  <a:lnTo>
                    <a:pt x="90" y="4020"/>
                  </a:lnTo>
                  <a:lnTo>
                    <a:pt x="97" y="3994"/>
                  </a:lnTo>
                  <a:lnTo>
                    <a:pt x="106" y="3968"/>
                  </a:lnTo>
                  <a:lnTo>
                    <a:pt x="125" y="3983"/>
                  </a:lnTo>
                  <a:lnTo>
                    <a:pt x="160" y="4010"/>
                  </a:lnTo>
                  <a:lnTo>
                    <a:pt x="193" y="4035"/>
                  </a:lnTo>
                  <a:lnTo>
                    <a:pt x="208" y="4046"/>
                  </a:lnTo>
                  <a:lnTo>
                    <a:pt x="180" y="3950"/>
                  </a:lnTo>
                  <a:lnTo>
                    <a:pt x="176" y="3931"/>
                  </a:lnTo>
                  <a:lnTo>
                    <a:pt x="172" y="3915"/>
                  </a:lnTo>
                  <a:lnTo>
                    <a:pt x="170" y="3898"/>
                  </a:lnTo>
                  <a:lnTo>
                    <a:pt x="169" y="3884"/>
                  </a:lnTo>
                  <a:lnTo>
                    <a:pt x="168" y="3869"/>
                  </a:lnTo>
                  <a:lnTo>
                    <a:pt x="169" y="3856"/>
                  </a:lnTo>
                  <a:lnTo>
                    <a:pt x="171" y="3843"/>
                  </a:lnTo>
                  <a:lnTo>
                    <a:pt x="174" y="3831"/>
                  </a:lnTo>
                  <a:lnTo>
                    <a:pt x="177" y="3820"/>
                  </a:lnTo>
                  <a:lnTo>
                    <a:pt x="181" y="3808"/>
                  </a:lnTo>
                  <a:lnTo>
                    <a:pt x="185" y="3797"/>
                  </a:lnTo>
                  <a:lnTo>
                    <a:pt x="191" y="3786"/>
                  </a:lnTo>
                  <a:lnTo>
                    <a:pt x="203" y="3764"/>
                  </a:lnTo>
                  <a:lnTo>
                    <a:pt x="216" y="3742"/>
                  </a:lnTo>
                  <a:lnTo>
                    <a:pt x="273" y="3615"/>
                  </a:lnTo>
                  <a:lnTo>
                    <a:pt x="276" y="3601"/>
                  </a:lnTo>
                  <a:lnTo>
                    <a:pt x="277" y="3588"/>
                  </a:lnTo>
                  <a:lnTo>
                    <a:pt x="278" y="3575"/>
                  </a:lnTo>
                  <a:lnTo>
                    <a:pt x="278" y="3562"/>
                  </a:lnTo>
                  <a:lnTo>
                    <a:pt x="278" y="3550"/>
                  </a:lnTo>
                  <a:lnTo>
                    <a:pt x="276" y="3537"/>
                  </a:lnTo>
                  <a:lnTo>
                    <a:pt x="275" y="3526"/>
                  </a:lnTo>
                  <a:lnTo>
                    <a:pt x="272" y="3514"/>
                  </a:lnTo>
                  <a:lnTo>
                    <a:pt x="266" y="3492"/>
                  </a:lnTo>
                  <a:lnTo>
                    <a:pt x="259" y="3470"/>
                  </a:lnTo>
                  <a:lnTo>
                    <a:pt x="250" y="3449"/>
                  </a:lnTo>
                  <a:lnTo>
                    <a:pt x="242" y="3430"/>
                  </a:lnTo>
                  <a:lnTo>
                    <a:pt x="235" y="3414"/>
                  </a:lnTo>
                  <a:lnTo>
                    <a:pt x="229" y="3397"/>
                  </a:lnTo>
                  <a:lnTo>
                    <a:pt x="222" y="3382"/>
                  </a:lnTo>
                  <a:lnTo>
                    <a:pt x="217" y="3366"/>
                  </a:lnTo>
                  <a:lnTo>
                    <a:pt x="213" y="3351"/>
                  </a:lnTo>
                  <a:lnTo>
                    <a:pt x="211" y="3334"/>
                  </a:lnTo>
                  <a:lnTo>
                    <a:pt x="210" y="3319"/>
                  </a:lnTo>
                  <a:lnTo>
                    <a:pt x="211" y="3301"/>
                  </a:lnTo>
                  <a:lnTo>
                    <a:pt x="218" y="3208"/>
                  </a:lnTo>
                  <a:lnTo>
                    <a:pt x="219" y="3184"/>
                  </a:lnTo>
                  <a:lnTo>
                    <a:pt x="220" y="3162"/>
                  </a:lnTo>
                  <a:lnTo>
                    <a:pt x="222" y="3141"/>
                  </a:lnTo>
                  <a:lnTo>
                    <a:pt x="226" y="3121"/>
                  </a:lnTo>
                  <a:lnTo>
                    <a:pt x="228" y="3113"/>
                  </a:lnTo>
                  <a:lnTo>
                    <a:pt x="230" y="3104"/>
                  </a:lnTo>
                  <a:lnTo>
                    <a:pt x="233" y="3095"/>
                  </a:lnTo>
                  <a:lnTo>
                    <a:pt x="236" y="3087"/>
                  </a:lnTo>
                  <a:lnTo>
                    <a:pt x="240" y="3080"/>
                  </a:lnTo>
                  <a:lnTo>
                    <a:pt x="244" y="3072"/>
                  </a:lnTo>
                  <a:lnTo>
                    <a:pt x="249" y="3065"/>
                  </a:lnTo>
                  <a:lnTo>
                    <a:pt x="256" y="3058"/>
                  </a:lnTo>
                  <a:lnTo>
                    <a:pt x="262" y="3052"/>
                  </a:lnTo>
                  <a:lnTo>
                    <a:pt x="269" y="3046"/>
                  </a:lnTo>
                  <a:lnTo>
                    <a:pt x="276" y="3040"/>
                  </a:lnTo>
                  <a:lnTo>
                    <a:pt x="286" y="3034"/>
                  </a:lnTo>
                  <a:lnTo>
                    <a:pt x="295" y="3030"/>
                  </a:lnTo>
                  <a:lnTo>
                    <a:pt x="305" y="3025"/>
                  </a:lnTo>
                  <a:lnTo>
                    <a:pt x="317" y="3021"/>
                  </a:lnTo>
                  <a:lnTo>
                    <a:pt x="330" y="3017"/>
                  </a:lnTo>
                  <a:lnTo>
                    <a:pt x="344" y="3013"/>
                  </a:lnTo>
                  <a:lnTo>
                    <a:pt x="358" y="3009"/>
                  </a:lnTo>
                  <a:lnTo>
                    <a:pt x="374" y="3006"/>
                  </a:lnTo>
                  <a:lnTo>
                    <a:pt x="391" y="3003"/>
                  </a:lnTo>
                  <a:lnTo>
                    <a:pt x="429" y="2998"/>
                  </a:lnTo>
                  <a:lnTo>
                    <a:pt x="472" y="2995"/>
                  </a:lnTo>
                  <a:lnTo>
                    <a:pt x="501" y="2993"/>
                  </a:lnTo>
                  <a:lnTo>
                    <a:pt x="503" y="2964"/>
                  </a:lnTo>
                  <a:lnTo>
                    <a:pt x="506" y="2933"/>
                  </a:lnTo>
                  <a:lnTo>
                    <a:pt x="511" y="2902"/>
                  </a:lnTo>
                  <a:lnTo>
                    <a:pt x="517" y="2872"/>
                  </a:lnTo>
                  <a:lnTo>
                    <a:pt x="526" y="2842"/>
                  </a:lnTo>
                  <a:lnTo>
                    <a:pt x="531" y="2826"/>
                  </a:lnTo>
                  <a:lnTo>
                    <a:pt x="536" y="2813"/>
                  </a:lnTo>
                  <a:lnTo>
                    <a:pt x="542" y="2798"/>
                  </a:lnTo>
                  <a:lnTo>
                    <a:pt x="548" y="2784"/>
                  </a:lnTo>
                  <a:lnTo>
                    <a:pt x="556" y="2770"/>
                  </a:lnTo>
                  <a:lnTo>
                    <a:pt x="563" y="2758"/>
                  </a:lnTo>
                  <a:lnTo>
                    <a:pt x="571" y="2745"/>
                  </a:lnTo>
                  <a:lnTo>
                    <a:pt x="581" y="2732"/>
                  </a:lnTo>
                  <a:lnTo>
                    <a:pt x="589" y="2721"/>
                  </a:lnTo>
                  <a:lnTo>
                    <a:pt x="599" y="2709"/>
                  </a:lnTo>
                  <a:lnTo>
                    <a:pt x="610" y="2699"/>
                  </a:lnTo>
                  <a:lnTo>
                    <a:pt x="620" y="2689"/>
                  </a:lnTo>
                  <a:lnTo>
                    <a:pt x="631" y="2679"/>
                  </a:lnTo>
                  <a:lnTo>
                    <a:pt x="644" y="2670"/>
                  </a:lnTo>
                  <a:lnTo>
                    <a:pt x="656" y="2662"/>
                  </a:lnTo>
                  <a:lnTo>
                    <a:pt x="670" y="2655"/>
                  </a:lnTo>
                  <a:lnTo>
                    <a:pt x="684" y="2647"/>
                  </a:lnTo>
                  <a:lnTo>
                    <a:pt x="699" y="2642"/>
                  </a:lnTo>
                  <a:lnTo>
                    <a:pt x="713" y="2637"/>
                  </a:lnTo>
                  <a:lnTo>
                    <a:pt x="730" y="2633"/>
                  </a:lnTo>
                  <a:lnTo>
                    <a:pt x="746" y="2629"/>
                  </a:lnTo>
                  <a:lnTo>
                    <a:pt x="763" y="2627"/>
                  </a:lnTo>
                  <a:lnTo>
                    <a:pt x="781" y="2626"/>
                  </a:lnTo>
                  <a:lnTo>
                    <a:pt x="800" y="2625"/>
                  </a:lnTo>
                  <a:lnTo>
                    <a:pt x="850" y="2625"/>
                  </a:lnTo>
                  <a:lnTo>
                    <a:pt x="830" y="2579"/>
                  </a:lnTo>
                  <a:lnTo>
                    <a:pt x="823" y="2561"/>
                  </a:lnTo>
                  <a:lnTo>
                    <a:pt x="817" y="2545"/>
                  </a:lnTo>
                  <a:lnTo>
                    <a:pt x="811" y="2528"/>
                  </a:lnTo>
                  <a:lnTo>
                    <a:pt x="806" y="2514"/>
                  </a:lnTo>
                  <a:lnTo>
                    <a:pt x="802" y="2499"/>
                  </a:lnTo>
                  <a:lnTo>
                    <a:pt x="799" y="2486"/>
                  </a:lnTo>
                  <a:lnTo>
                    <a:pt x="797" y="2473"/>
                  </a:lnTo>
                  <a:lnTo>
                    <a:pt x="795" y="2461"/>
                  </a:lnTo>
                  <a:lnTo>
                    <a:pt x="794" y="2450"/>
                  </a:lnTo>
                  <a:lnTo>
                    <a:pt x="794" y="2438"/>
                  </a:lnTo>
                  <a:lnTo>
                    <a:pt x="794" y="2428"/>
                  </a:lnTo>
                  <a:lnTo>
                    <a:pt x="795" y="2418"/>
                  </a:lnTo>
                  <a:lnTo>
                    <a:pt x="797" y="2408"/>
                  </a:lnTo>
                  <a:lnTo>
                    <a:pt x="799" y="2400"/>
                  </a:lnTo>
                  <a:lnTo>
                    <a:pt x="802" y="2392"/>
                  </a:lnTo>
                  <a:lnTo>
                    <a:pt x="805" y="2383"/>
                  </a:lnTo>
                  <a:lnTo>
                    <a:pt x="809" y="2375"/>
                  </a:lnTo>
                  <a:lnTo>
                    <a:pt x="814" y="2368"/>
                  </a:lnTo>
                  <a:lnTo>
                    <a:pt x="820" y="2361"/>
                  </a:lnTo>
                  <a:lnTo>
                    <a:pt x="825" y="2354"/>
                  </a:lnTo>
                  <a:lnTo>
                    <a:pt x="837" y="2341"/>
                  </a:lnTo>
                  <a:lnTo>
                    <a:pt x="852" y="2329"/>
                  </a:lnTo>
                  <a:lnTo>
                    <a:pt x="868" y="2317"/>
                  </a:lnTo>
                  <a:lnTo>
                    <a:pt x="885" y="2306"/>
                  </a:lnTo>
                  <a:lnTo>
                    <a:pt x="905" y="2294"/>
                  </a:lnTo>
                  <a:lnTo>
                    <a:pt x="924" y="2282"/>
                  </a:lnTo>
                  <a:lnTo>
                    <a:pt x="1069" y="2170"/>
                  </a:lnTo>
                  <a:lnTo>
                    <a:pt x="1094" y="2141"/>
                  </a:lnTo>
                  <a:lnTo>
                    <a:pt x="1115" y="2113"/>
                  </a:lnTo>
                  <a:lnTo>
                    <a:pt x="1133" y="2085"/>
                  </a:lnTo>
                  <a:lnTo>
                    <a:pt x="1150" y="2058"/>
                  </a:lnTo>
                  <a:lnTo>
                    <a:pt x="1164" y="2033"/>
                  </a:lnTo>
                  <a:lnTo>
                    <a:pt x="1177" y="2009"/>
                  </a:lnTo>
                  <a:lnTo>
                    <a:pt x="1188" y="1985"/>
                  </a:lnTo>
                  <a:lnTo>
                    <a:pt x="1198" y="1963"/>
                  </a:lnTo>
                  <a:lnTo>
                    <a:pt x="1209" y="1942"/>
                  </a:lnTo>
                  <a:lnTo>
                    <a:pt x="1218" y="1921"/>
                  </a:lnTo>
                  <a:lnTo>
                    <a:pt x="1228" y="1902"/>
                  </a:lnTo>
                  <a:lnTo>
                    <a:pt x="1240" y="1886"/>
                  </a:lnTo>
                  <a:lnTo>
                    <a:pt x="1245" y="1877"/>
                  </a:lnTo>
                  <a:lnTo>
                    <a:pt x="1251" y="1870"/>
                  </a:lnTo>
                  <a:lnTo>
                    <a:pt x="1257" y="1863"/>
                  </a:lnTo>
                  <a:lnTo>
                    <a:pt x="1265" y="1856"/>
                  </a:lnTo>
                  <a:lnTo>
                    <a:pt x="1272" y="1849"/>
                  </a:lnTo>
                  <a:lnTo>
                    <a:pt x="1280" y="1843"/>
                  </a:lnTo>
                  <a:lnTo>
                    <a:pt x="1289" y="1837"/>
                  </a:lnTo>
                  <a:lnTo>
                    <a:pt x="1298" y="1832"/>
                  </a:lnTo>
                  <a:lnTo>
                    <a:pt x="1307" y="1828"/>
                  </a:lnTo>
                  <a:lnTo>
                    <a:pt x="1319" y="1823"/>
                  </a:lnTo>
                  <a:lnTo>
                    <a:pt x="1330" y="1819"/>
                  </a:lnTo>
                  <a:lnTo>
                    <a:pt x="1341" y="1815"/>
                  </a:lnTo>
                  <a:lnTo>
                    <a:pt x="1355" y="1812"/>
                  </a:lnTo>
                  <a:lnTo>
                    <a:pt x="1369" y="1809"/>
                  </a:lnTo>
                  <a:lnTo>
                    <a:pt x="1385" y="1807"/>
                  </a:lnTo>
                  <a:lnTo>
                    <a:pt x="1401" y="1805"/>
                  </a:lnTo>
                  <a:lnTo>
                    <a:pt x="1438" y="1802"/>
                  </a:lnTo>
                  <a:lnTo>
                    <a:pt x="1479" y="1801"/>
                  </a:lnTo>
                  <a:lnTo>
                    <a:pt x="1526" y="1801"/>
                  </a:lnTo>
                  <a:lnTo>
                    <a:pt x="1578" y="1803"/>
                  </a:lnTo>
                  <a:lnTo>
                    <a:pt x="1612" y="1805"/>
                  </a:lnTo>
                  <a:lnTo>
                    <a:pt x="1612" y="1771"/>
                  </a:lnTo>
                  <a:lnTo>
                    <a:pt x="1614" y="1754"/>
                  </a:lnTo>
                  <a:lnTo>
                    <a:pt x="1615" y="1738"/>
                  </a:lnTo>
                  <a:lnTo>
                    <a:pt x="1617" y="1722"/>
                  </a:lnTo>
                  <a:lnTo>
                    <a:pt x="1619" y="1708"/>
                  </a:lnTo>
                  <a:lnTo>
                    <a:pt x="1621" y="1693"/>
                  </a:lnTo>
                  <a:lnTo>
                    <a:pt x="1624" y="1681"/>
                  </a:lnTo>
                  <a:lnTo>
                    <a:pt x="1628" y="1667"/>
                  </a:lnTo>
                  <a:lnTo>
                    <a:pt x="1632" y="1656"/>
                  </a:lnTo>
                  <a:lnTo>
                    <a:pt x="1636" y="1645"/>
                  </a:lnTo>
                  <a:lnTo>
                    <a:pt x="1641" y="1634"/>
                  </a:lnTo>
                  <a:lnTo>
                    <a:pt x="1648" y="1625"/>
                  </a:lnTo>
                  <a:lnTo>
                    <a:pt x="1654" y="1616"/>
                  </a:lnTo>
                  <a:lnTo>
                    <a:pt x="1660" y="1607"/>
                  </a:lnTo>
                  <a:lnTo>
                    <a:pt x="1667" y="1600"/>
                  </a:lnTo>
                  <a:lnTo>
                    <a:pt x="1675" y="1594"/>
                  </a:lnTo>
                  <a:lnTo>
                    <a:pt x="1683" y="1589"/>
                  </a:lnTo>
                  <a:lnTo>
                    <a:pt x="1692" y="1583"/>
                  </a:lnTo>
                  <a:lnTo>
                    <a:pt x="1703" y="1578"/>
                  </a:lnTo>
                  <a:lnTo>
                    <a:pt x="1713" y="1575"/>
                  </a:lnTo>
                  <a:lnTo>
                    <a:pt x="1723" y="1573"/>
                  </a:lnTo>
                  <a:lnTo>
                    <a:pt x="1734" y="1572"/>
                  </a:lnTo>
                  <a:lnTo>
                    <a:pt x="1745" y="1571"/>
                  </a:lnTo>
                  <a:lnTo>
                    <a:pt x="1756" y="1572"/>
                  </a:lnTo>
                  <a:lnTo>
                    <a:pt x="1768" y="1572"/>
                  </a:lnTo>
                  <a:lnTo>
                    <a:pt x="1789" y="1576"/>
                  </a:lnTo>
                  <a:lnTo>
                    <a:pt x="1811" y="1583"/>
                  </a:lnTo>
                  <a:lnTo>
                    <a:pt x="1832" y="1589"/>
                  </a:lnTo>
                  <a:lnTo>
                    <a:pt x="1852" y="1597"/>
                  </a:lnTo>
                  <a:lnTo>
                    <a:pt x="1877" y="1608"/>
                  </a:lnTo>
                  <a:lnTo>
                    <a:pt x="1892" y="1585"/>
                  </a:lnTo>
                  <a:lnTo>
                    <a:pt x="1905" y="1565"/>
                  </a:lnTo>
                  <a:lnTo>
                    <a:pt x="1919" y="1546"/>
                  </a:lnTo>
                  <a:lnTo>
                    <a:pt x="1932" y="1529"/>
                  </a:lnTo>
                  <a:lnTo>
                    <a:pt x="1947" y="1512"/>
                  </a:lnTo>
                  <a:lnTo>
                    <a:pt x="1961" y="1497"/>
                  </a:lnTo>
                  <a:lnTo>
                    <a:pt x="1976" y="1482"/>
                  </a:lnTo>
                  <a:lnTo>
                    <a:pt x="1991" y="1469"/>
                  </a:lnTo>
                  <a:lnTo>
                    <a:pt x="2007" y="1455"/>
                  </a:lnTo>
                  <a:lnTo>
                    <a:pt x="2022" y="1444"/>
                  </a:lnTo>
                  <a:lnTo>
                    <a:pt x="2038" y="1432"/>
                  </a:lnTo>
                  <a:lnTo>
                    <a:pt x="2054" y="1422"/>
                  </a:lnTo>
                  <a:lnTo>
                    <a:pt x="2070" y="1413"/>
                  </a:lnTo>
                  <a:lnTo>
                    <a:pt x="2088" y="1405"/>
                  </a:lnTo>
                  <a:lnTo>
                    <a:pt x="2104" y="1396"/>
                  </a:lnTo>
                  <a:lnTo>
                    <a:pt x="2122" y="1388"/>
                  </a:lnTo>
                  <a:lnTo>
                    <a:pt x="2139" y="1382"/>
                  </a:lnTo>
                  <a:lnTo>
                    <a:pt x="2157" y="1376"/>
                  </a:lnTo>
                  <a:lnTo>
                    <a:pt x="2174" y="1369"/>
                  </a:lnTo>
                  <a:lnTo>
                    <a:pt x="2193" y="1364"/>
                  </a:lnTo>
                  <a:lnTo>
                    <a:pt x="2212" y="1359"/>
                  </a:lnTo>
                  <a:lnTo>
                    <a:pt x="2249" y="1351"/>
                  </a:lnTo>
                  <a:lnTo>
                    <a:pt x="2288" y="1342"/>
                  </a:lnTo>
                  <a:lnTo>
                    <a:pt x="2328" y="1337"/>
                  </a:lnTo>
                  <a:lnTo>
                    <a:pt x="2368" y="1331"/>
                  </a:lnTo>
                  <a:lnTo>
                    <a:pt x="2408" y="1327"/>
                  </a:lnTo>
                  <a:lnTo>
                    <a:pt x="2451" y="1322"/>
                  </a:lnTo>
                  <a:lnTo>
                    <a:pt x="2504" y="1316"/>
                  </a:lnTo>
                  <a:lnTo>
                    <a:pt x="2556" y="1309"/>
                  </a:lnTo>
                  <a:lnTo>
                    <a:pt x="2610" y="1302"/>
                  </a:lnTo>
                  <a:lnTo>
                    <a:pt x="2663" y="1292"/>
                  </a:lnTo>
                  <a:lnTo>
                    <a:pt x="2690" y="1287"/>
                  </a:lnTo>
                  <a:lnTo>
                    <a:pt x="2717" y="1280"/>
                  </a:lnTo>
                  <a:lnTo>
                    <a:pt x="2743" y="1273"/>
                  </a:lnTo>
                  <a:lnTo>
                    <a:pt x="2770" y="1265"/>
                  </a:lnTo>
                  <a:lnTo>
                    <a:pt x="2797" y="1257"/>
                  </a:lnTo>
                  <a:lnTo>
                    <a:pt x="2823" y="1247"/>
                  </a:lnTo>
                  <a:lnTo>
                    <a:pt x="2849" y="1237"/>
                  </a:lnTo>
                  <a:lnTo>
                    <a:pt x="2876" y="1224"/>
                  </a:lnTo>
                  <a:lnTo>
                    <a:pt x="2899" y="1213"/>
                  </a:lnTo>
                  <a:lnTo>
                    <a:pt x="2921" y="1201"/>
                  </a:lnTo>
                  <a:lnTo>
                    <a:pt x="2941" y="1187"/>
                  </a:lnTo>
                  <a:lnTo>
                    <a:pt x="2962" y="1172"/>
                  </a:lnTo>
                  <a:lnTo>
                    <a:pt x="2982" y="1156"/>
                  </a:lnTo>
                  <a:lnTo>
                    <a:pt x="3001" y="1140"/>
                  </a:lnTo>
                  <a:lnTo>
                    <a:pt x="3020" y="1122"/>
                  </a:lnTo>
                  <a:lnTo>
                    <a:pt x="3039" y="1103"/>
                  </a:lnTo>
                  <a:lnTo>
                    <a:pt x="3056" y="1085"/>
                  </a:lnTo>
                  <a:lnTo>
                    <a:pt x="3073" y="1066"/>
                  </a:lnTo>
                  <a:lnTo>
                    <a:pt x="3090" y="1045"/>
                  </a:lnTo>
                  <a:lnTo>
                    <a:pt x="3107" y="1026"/>
                  </a:lnTo>
                  <a:lnTo>
                    <a:pt x="3140" y="984"/>
                  </a:lnTo>
                  <a:lnTo>
                    <a:pt x="3172" y="943"/>
                  </a:lnTo>
                  <a:lnTo>
                    <a:pt x="3198" y="909"/>
                  </a:lnTo>
                  <a:lnTo>
                    <a:pt x="3225" y="875"/>
                  </a:lnTo>
                  <a:lnTo>
                    <a:pt x="3251" y="843"/>
                  </a:lnTo>
                  <a:lnTo>
                    <a:pt x="3278" y="812"/>
                  </a:lnTo>
                  <a:lnTo>
                    <a:pt x="3291" y="797"/>
                  </a:lnTo>
                  <a:lnTo>
                    <a:pt x="3306" y="784"/>
                  </a:lnTo>
                  <a:lnTo>
                    <a:pt x="3319" y="770"/>
                  </a:lnTo>
                  <a:lnTo>
                    <a:pt x="3334" y="757"/>
                  </a:lnTo>
                  <a:lnTo>
                    <a:pt x="3347" y="744"/>
                  </a:lnTo>
                  <a:lnTo>
                    <a:pt x="3363" y="733"/>
                  </a:lnTo>
                  <a:lnTo>
                    <a:pt x="3377" y="723"/>
                  </a:lnTo>
                  <a:lnTo>
                    <a:pt x="3393" y="712"/>
                  </a:lnTo>
                  <a:lnTo>
                    <a:pt x="3408" y="703"/>
                  </a:lnTo>
                  <a:lnTo>
                    <a:pt x="3424" y="695"/>
                  </a:lnTo>
                  <a:lnTo>
                    <a:pt x="3440" y="687"/>
                  </a:lnTo>
                  <a:lnTo>
                    <a:pt x="3457" y="680"/>
                  </a:lnTo>
                  <a:lnTo>
                    <a:pt x="3474" y="675"/>
                  </a:lnTo>
                  <a:lnTo>
                    <a:pt x="3492" y="671"/>
                  </a:lnTo>
                  <a:lnTo>
                    <a:pt x="3511" y="668"/>
                  </a:lnTo>
                  <a:lnTo>
                    <a:pt x="3529" y="665"/>
                  </a:lnTo>
                  <a:lnTo>
                    <a:pt x="3549" y="664"/>
                  </a:lnTo>
                  <a:lnTo>
                    <a:pt x="3570" y="664"/>
                  </a:lnTo>
                  <a:lnTo>
                    <a:pt x="3590" y="666"/>
                  </a:lnTo>
                  <a:lnTo>
                    <a:pt x="3612" y="668"/>
                  </a:lnTo>
                  <a:lnTo>
                    <a:pt x="3634" y="672"/>
                  </a:lnTo>
                  <a:lnTo>
                    <a:pt x="3658" y="677"/>
                  </a:lnTo>
                  <a:lnTo>
                    <a:pt x="3681" y="684"/>
                  </a:lnTo>
                  <a:lnTo>
                    <a:pt x="3705" y="693"/>
                  </a:lnTo>
                  <a:lnTo>
                    <a:pt x="3753" y="709"/>
                  </a:lnTo>
                  <a:lnTo>
                    <a:pt x="3750" y="659"/>
                  </a:lnTo>
                  <a:lnTo>
                    <a:pt x="3749" y="639"/>
                  </a:lnTo>
                  <a:lnTo>
                    <a:pt x="3750" y="619"/>
                  </a:lnTo>
                  <a:lnTo>
                    <a:pt x="3751" y="599"/>
                  </a:lnTo>
                  <a:lnTo>
                    <a:pt x="3753" y="582"/>
                  </a:lnTo>
                  <a:lnTo>
                    <a:pt x="3756" y="564"/>
                  </a:lnTo>
                  <a:lnTo>
                    <a:pt x="3760" y="549"/>
                  </a:lnTo>
                  <a:lnTo>
                    <a:pt x="3765" y="533"/>
                  </a:lnTo>
                  <a:lnTo>
                    <a:pt x="3770" y="519"/>
                  </a:lnTo>
                  <a:lnTo>
                    <a:pt x="3778" y="506"/>
                  </a:lnTo>
                  <a:lnTo>
                    <a:pt x="3786" y="494"/>
                  </a:lnTo>
                  <a:lnTo>
                    <a:pt x="3794" y="483"/>
                  </a:lnTo>
                  <a:lnTo>
                    <a:pt x="3804" y="473"/>
                  </a:lnTo>
                  <a:lnTo>
                    <a:pt x="3815" y="464"/>
                  </a:lnTo>
                  <a:lnTo>
                    <a:pt x="3826" y="456"/>
                  </a:lnTo>
                  <a:lnTo>
                    <a:pt x="3839" y="449"/>
                  </a:lnTo>
                  <a:lnTo>
                    <a:pt x="3852" y="443"/>
                  </a:lnTo>
                  <a:lnTo>
                    <a:pt x="3863" y="440"/>
                  </a:lnTo>
                  <a:lnTo>
                    <a:pt x="3873" y="437"/>
                  </a:lnTo>
                  <a:lnTo>
                    <a:pt x="3884" y="435"/>
                  </a:lnTo>
                  <a:lnTo>
                    <a:pt x="3895" y="433"/>
                  </a:lnTo>
                  <a:lnTo>
                    <a:pt x="3906" y="432"/>
                  </a:lnTo>
                  <a:lnTo>
                    <a:pt x="3918" y="431"/>
                  </a:lnTo>
                  <a:lnTo>
                    <a:pt x="3930" y="431"/>
                  </a:lnTo>
                  <a:lnTo>
                    <a:pt x="3942" y="432"/>
                  </a:lnTo>
                  <a:lnTo>
                    <a:pt x="3966" y="435"/>
                  </a:lnTo>
                  <a:lnTo>
                    <a:pt x="3992" y="439"/>
                  </a:lnTo>
                  <a:lnTo>
                    <a:pt x="4017" y="446"/>
                  </a:lnTo>
                  <a:lnTo>
                    <a:pt x="4042" y="456"/>
                  </a:lnTo>
                  <a:lnTo>
                    <a:pt x="4067" y="467"/>
                  </a:lnTo>
                  <a:lnTo>
                    <a:pt x="4092" y="479"/>
                  </a:lnTo>
                  <a:lnTo>
                    <a:pt x="4116" y="494"/>
                  </a:lnTo>
                  <a:lnTo>
                    <a:pt x="4140" y="510"/>
                  </a:lnTo>
                  <a:lnTo>
                    <a:pt x="4163" y="528"/>
                  </a:lnTo>
                  <a:lnTo>
                    <a:pt x="4184" y="548"/>
                  </a:lnTo>
                  <a:lnTo>
                    <a:pt x="4204" y="568"/>
                  </a:lnTo>
                  <a:lnTo>
                    <a:pt x="4223" y="590"/>
                  </a:lnTo>
                  <a:lnTo>
                    <a:pt x="4255" y="631"/>
                  </a:lnTo>
                  <a:lnTo>
                    <a:pt x="4279" y="585"/>
                  </a:lnTo>
                  <a:lnTo>
                    <a:pt x="4287" y="569"/>
                  </a:lnTo>
                  <a:lnTo>
                    <a:pt x="4296" y="555"/>
                  </a:lnTo>
                  <a:lnTo>
                    <a:pt x="4305" y="540"/>
                  </a:lnTo>
                  <a:lnTo>
                    <a:pt x="4314" y="528"/>
                  </a:lnTo>
                  <a:lnTo>
                    <a:pt x="4322" y="517"/>
                  </a:lnTo>
                  <a:lnTo>
                    <a:pt x="4331" y="505"/>
                  </a:lnTo>
                  <a:lnTo>
                    <a:pt x="4341" y="496"/>
                  </a:lnTo>
                  <a:lnTo>
                    <a:pt x="4350" y="487"/>
                  </a:lnTo>
                  <a:lnTo>
                    <a:pt x="4359" y="478"/>
                  </a:lnTo>
                  <a:lnTo>
                    <a:pt x="4369" y="471"/>
                  </a:lnTo>
                  <a:lnTo>
                    <a:pt x="4379" y="464"/>
                  </a:lnTo>
                  <a:lnTo>
                    <a:pt x="4388" y="458"/>
                  </a:lnTo>
                  <a:lnTo>
                    <a:pt x="4399" y="453"/>
                  </a:lnTo>
                  <a:lnTo>
                    <a:pt x="4409" y="448"/>
                  </a:lnTo>
                  <a:lnTo>
                    <a:pt x="4419" y="444"/>
                  </a:lnTo>
                  <a:lnTo>
                    <a:pt x="4430" y="441"/>
                  </a:lnTo>
                  <a:lnTo>
                    <a:pt x="4451" y="436"/>
                  </a:lnTo>
                  <a:lnTo>
                    <a:pt x="4473" y="432"/>
                  </a:lnTo>
                  <a:lnTo>
                    <a:pt x="4495" y="431"/>
                  </a:lnTo>
                  <a:lnTo>
                    <a:pt x="4519" y="431"/>
                  </a:lnTo>
                  <a:lnTo>
                    <a:pt x="4543" y="432"/>
                  </a:lnTo>
                  <a:lnTo>
                    <a:pt x="4566" y="433"/>
                  </a:lnTo>
                  <a:lnTo>
                    <a:pt x="4592" y="436"/>
                  </a:lnTo>
                  <a:lnTo>
                    <a:pt x="4617" y="439"/>
                  </a:lnTo>
                  <a:lnTo>
                    <a:pt x="4794" y="443"/>
                  </a:lnTo>
                  <a:lnTo>
                    <a:pt x="4990" y="390"/>
                  </a:lnTo>
                  <a:lnTo>
                    <a:pt x="5016" y="382"/>
                  </a:lnTo>
                  <a:lnTo>
                    <a:pt x="5040" y="374"/>
                  </a:lnTo>
                  <a:lnTo>
                    <a:pt x="5064" y="366"/>
                  </a:lnTo>
                  <a:lnTo>
                    <a:pt x="5088" y="359"/>
                  </a:lnTo>
                  <a:lnTo>
                    <a:pt x="5111" y="355"/>
                  </a:lnTo>
                  <a:lnTo>
                    <a:pt x="5135" y="351"/>
                  </a:lnTo>
                  <a:lnTo>
                    <a:pt x="5146" y="351"/>
                  </a:lnTo>
                  <a:lnTo>
                    <a:pt x="5157" y="350"/>
                  </a:lnTo>
                  <a:lnTo>
                    <a:pt x="5169" y="350"/>
                  </a:lnTo>
                  <a:lnTo>
                    <a:pt x="5181" y="351"/>
                  </a:lnTo>
                  <a:lnTo>
                    <a:pt x="5193" y="352"/>
                  </a:lnTo>
                  <a:lnTo>
                    <a:pt x="5204" y="354"/>
                  </a:lnTo>
                  <a:lnTo>
                    <a:pt x="5216" y="357"/>
                  </a:lnTo>
                  <a:lnTo>
                    <a:pt x="5228" y="360"/>
                  </a:lnTo>
                  <a:lnTo>
                    <a:pt x="5240" y="365"/>
                  </a:lnTo>
                  <a:lnTo>
                    <a:pt x="5253" y="370"/>
                  </a:lnTo>
                  <a:lnTo>
                    <a:pt x="5264" y="375"/>
                  </a:lnTo>
                  <a:lnTo>
                    <a:pt x="5277" y="382"/>
                  </a:lnTo>
                  <a:lnTo>
                    <a:pt x="5290" y="389"/>
                  </a:lnTo>
                  <a:lnTo>
                    <a:pt x="5302" y="398"/>
                  </a:lnTo>
                  <a:lnTo>
                    <a:pt x="5316" y="407"/>
                  </a:lnTo>
                  <a:lnTo>
                    <a:pt x="5329" y="417"/>
                  </a:lnTo>
                  <a:lnTo>
                    <a:pt x="5343" y="429"/>
                  </a:lnTo>
                  <a:lnTo>
                    <a:pt x="5357" y="441"/>
                  </a:lnTo>
                  <a:lnTo>
                    <a:pt x="5371" y="456"/>
                  </a:lnTo>
                  <a:lnTo>
                    <a:pt x="5385" y="470"/>
                  </a:lnTo>
                  <a:lnTo>
                    <a:pt x="5425" y="512"/>
                  </a:lnTo>
                  <a:lnTo>
                    <a:pt x="5441" y="456"/>
                  </a:lnTo>
                  <a:lnTo>
                    <a:pt x="5446" y="437"/>
                  </a:lnTo>
                  <a:lnTo>
                    <a:pt x="5452" y="419"/>
                  </a:lnTo>
                  <a:lnTo>
                    <a:pt x="5460" y="403"/>
                  </a:lnTo>
                  <a:lnTo>
                    <a:pt x="5467" y="387"/>
                  </a:lnTo>
                  <a:lnTo>
                    <a:pt x="5475" y="372"/>
                  </a:lnTo>
                  <a:lnTo>
                    <a:pt x="5483" y="357"/>
                  </a:lnTo>
                  <a:lnTo>
                    <a:pt x="5493" y="344"/>
                  </a:lnTo>
                  <a:lnTo>
                    <a:pt x="5502" y="331"/>
                  </a:lnTo>
                  <a:lnTo>
                    <a:pt x="5512" y="320"/>
                  </a:lnTo>
                  <a:lnTo>
                    <a:pt x="5524" y="310"/>
                  </a:lnTo>
                  <a:lnTo>
                    <a:pt x="5535" y="299"/>
                  </a:lnTo>
                  <a:lnTo>
                    <a:pt x="5547" y="291"/>
                  </a:lnTo>
                  <a:lnTo>
                    <a:pt x="5559" y="283"/>
                  </a:lnTo>
                  <a:lnTo>
                    <a:pt x="5572" y="276"/>
                  </a:lnTo>
                  <a:lnTo>
                    <a:pt x="5586" y="269"/>
                  </a:lnTo>
                  <a:lnTo>
                    <a:pt x="5600" y="264"/>
                  </a:lnTo>
                  <a:lnTo>
                    <a:pt x="5618" y="259"/>
                  </a:lnTo>
                  <a:lnTo>
                    <a:pt x="5636" y="256"/>
                  </a:lnTo>
                  <a:lnTo>
                    <a:pt x="5654" y="254"/>
                  </a:lnTo>
                  <a:lnTo>
                    <a:pt x="5674" y="253"/>
                  </a:lnTo>
                  <a:lnTo>
                    <a:pt x="5692" y="254"/>
                  </a:lnTo>
                  <a:lnTo>
                    <a:pt x="5712" y="256"/>
                  </a:lnTo>
                  <a:lnTo>
                    <a:pt x="5733" y="259"/>
                  </a:lnTo>
                  <a:lnTo>
                    <a:pt x="5752" y="263"/>
                  </a:lnTo>
                  <a:lnTo>
                    <a:pt x="5773" y="269"/>
                  </a:lnTo>
                  <a:lnTo>
                    <a:pt x="5793" y="277"/>
                  </a:lnTo>
                  <a:lnTo>
                    <a:pt x="5814" y="286"/>
                  </a:lnTo>
                  <a:lnTo>
                    <a:pt x="5834" y="295"/>
                  </a:lnTo>
                  <a:lnTo>
                    <a:pt x="5854" y="307"/>
                  </a:lnTo>
                  <a:lnTo>
                    <a:pt x="5875" y="319"/>
                  </a:lnTo>
                  <a:lnTo>
                    <a:pt x="5894" y="333"/>
                  </a:lnTo>
                  <a:lnTo>
                    <a:pt x="5914" y="348"/>
                  </a:lnTo>
                  <a:lnTo>
                    <a:pt x="5942" y="370"/>
                  </a:lnTo>
                  <a:lnTo>
                    <a:pt x="5962" y="340"/>
                  </a:lnTo>
                  <a:lnTo>
                    <a:pt x="5971" y="327"/>
                  </a:lnTo>
                  <a:lnTo>
                    <a:pt x="5980" y="316"/>
                  </a:lnTo>
                  <a:lnTo>
                    <a:pt x="5989" y="305"/>
                  </a:lnTo>
                  <a:lnTo>
                    <a:pt x="5999" y="293"/>
                  </a:lnTo>
                  <a:lnTo>
                    <a:pt x="6009" y="283"/>
                  </a:lnTo>
                  <a:lnTo>
                    <a:pt x="6020" y="274"/>
                  </a:lnTo>
                  <a:lnTo>
                    <a:pt x="6030" y="265"/>
                  </a:lnTo>
                  <a:lnTo>
                    <a:pt x="6041" y="257"/>
                  </a:lnTo>
                  <a:lnTo>
                    <a:pt x="6052" y="250"/>
                  </a:lnTo>
                  <a:lnTo>
                    <a:pt x="6063" y="244"/>
                  </a:lnTo>
                  <a:lnTo>
                    <a:pt x="6074" y="237"/>
                  </a:lnTo>
                  <a:lnTo>
                    <a:pt x="6086" y="232"/>
                  </a:lnTo>
                  <a:lnTo>
                    <a:pt x="6098" y="227"/>
                  </a:lnTo>
                  <a:lnTo>
                    <a:pt x="6111" y="223"/>
                  </a:lnTo>
                  <a:lnTo>
                    <a:pt x="6123" y="220"/>
                  </a:lnTo>
                  <a:lnTo>
                    <a:pt x="6135" y="218"/>
                  </a:lnTo>
                  <a:lnTo>
                    <a:pt x="6153" y="216"/>
                  </a:lnTo>
                  <a:lnTo>
                    <a:pt x="6171" y="215"/>
                  </a:lnTo>
                  <a:lnTo>
                    <a:pt x="6188" y="215"/>
                  </a:lnTo>
                  <a:lnTo>
                    <a:pt x="6207" y="216"/>
                  </a:lnTo>
                  <a:lnTo>
                    <a:pt x="6225" y="218"/>
                  </a:lnTo>
                  <a:lnTo>
                    <a:pt x="6244" y="222"/>
                  </a:lnTo>
                  <a:lnTo>
                    <a:pt x="6264" y="226"/>
                  </a:lnTo>
                  <a:lnTo>
                    <a:pt x="6283" y="232"/>
                  </a:lnTo>
                  <a:lnTo>
                    <a:pt x="6303" y="239"/>
                  </a:lnTo>
                  <a:lnTo>
                    <a:pt x="6324" y="248"/>
                  </a:lnTo>
                  <a:lnTo>
                    <a:pt x="6343" y="257"/>
                  </a:lnTo>
                  <a:lnTo>
                    <a:pt x="6364" y="267"/>
                  </a:lnTo>
                  <a:lnTo>
                    <a:pt x="6385" y="279"/>
                  </a:lnTo>
                  <a:lnTo>
                    <a:pt x="6406" y="291"/>
                  </a:lnTo>
                  <a:lnTo>
                    <a:pt x="6426" y="305"/>
                  </a:lnTo>
                  <a:lnTo>
                    <a:pt x="6447" y="319"/>
                  </a:lnTo>
                  <a:lnTo>
                    <a:pt x="6481" y="345"/>
                  </a:lnTo>
                  <a:lnTo>
                    <a:pt x="6498" y="305"/>
                  </a:lnTo>
                  <a:close/>
                  <a:moveTo>
                    <a:pt x="13305" y="4781"/>
                  </a:moveTo>
                  <a:lnTo>
                    <a:pt x="13306" y="4780"/>
                  </a:lnTo>
                  <a:lnTo>
                    <a:pt x="13306" y="4781"/>
                  </a:lnTo>
                  <a:lnTo>
                    <a:pt x="13306" y="4781"/>
                  </a:lnTo>
                  <a:lnTo>
                    <a:pt x="13306" y="4781"/>
                  </a:lnTo>
                  <a:lnTo>
                    <a:pt x="13305" y="4781"/>
                  </a:lnTo>
                  <a:close/>
                  <a:moveTo>
                    <a:pt x="13327" y="4768"/>
                  </a:moveTo>
                  <a:lnTo>
                    <a:pt x="13318" y="4778"/>
                  </a:lnTo>
                  <a:lnTo>
                    <a:pt x="13313" y="4783"/>
                  </a:lnTo>
                  <a:lnTo>
                    <a:pt x="13310" y="4783"/>
                  </a:lnTo>
                  <a:lnTo>
                    <a:pt x="13306" y="4781"/>
                  </a:lnTo>
                  <a:lnTo>
                    <a:pt x="13313" y="4777"/>
                  </a:lnTo>
                  <a:lnTo>
                    <a:pt x="13327" y="4768"/>
                  </a:lnTo>
                  <a:close/>
                  <a:moveTo>
                    <a:pt x="13470" y="4104"/>
                  </a:moveTo>
                  <a:lnTo>
                    <a:pt x="13470" y="4104"/>
                  </a:lnTo>
                  <a:lnTo>
                    <a:pt x="13470" y="4102"/>
                  </a:lnTo>
                  <a:lnTo>
                    <a:pt x="13470" y="4104"/>
                  </a:lnTo>
                  <a:close/>
                </a:path>
              </a:pathLst>
            </a:custGeom>
            <a:solidFill>
              <a:srgbClr val="C9C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1" name="Freeform 163"/>
            <p:cNvSpPr>
              <a:spLocks/>
            </p:cNvSpPr>
            <p:nvPr/>
          </p:nvSpPr>
          <p:spPr bwMode="auto">
            <a:xfrm>
              <a:off x="4382" y="3366"/>
              <a:ext cx="724" cy="346"/>
            </a:xfrm>
            <a:custGeom>
              <a:avLst/>
              <a:gdLst>
                <a:gd name="T0" fmla="*/ 12995 w 13031"/>
                <a:gd name="T1" fmla="*/ 3891 h 6214"/>
                <a:gd name="T2" fmla="*/ 12888 w 13031"/>
                <a:gd name="T3" fmla="*/ 4630 h 6214"/>
                <a:gd name="T4" fmla="*/ 12412 w 13031"/>
                <a:gd name="T5" fmla="*/ 5268 h 6214"/>
                <a:gd name="T6" fmla="*/ 11631 w 13031"/>
                <a:gd name="T7" fmla="*/ 5812 h 6214"/>
                <a:gd name="T8" fmla="*/ 11064 w 13031"/>
                <a:gd name="T9" fmla="*/ 5971 h 6214"/>
                <a:gd name="T10" fmla="*/ 10512 w 13031"/>
                <a:gd name="T11" fmla="*/ 5804 h 6214"/>
                <a:gd name="T12" fmla="*/ 9778 w 13031"/>
                <a:gd name="T13" fmla="*/ 5846 h 6214"/>
                <a:gd name="T14" fmla="*/ 8597 w 13031"/>
                <a:gd name="T15" fmla="*/ 6050 h 6214"/>
                <a:gd name="T16" fmla="*/ 6309 w 13031"/>
                <a:gd name="T17" fmla="*/ 6213 h 6214"/>
                <a:gd name="T18" fmla="*/ 4664 w 13031"/>
                <a:gd name="T19" fmla="*/ 6080 h 6214"/>
                <a:gd name="T20" fmla="*/ 2989 w 13031"/>
                <a:gd name="T21" fmla="*/ 5865 h 6214"/>
                <a:gd name="T22" fmla="*/ 1606 w 13031"/>
                <a:gd name="T23" fmla="*/ 5454 h 6214"/>
                <a:gd name="T24" fmla="*/ 967 w 13031"/>
                <a:gd name="T25" fmla="*/ 5185 h 6214"/>
                <a:gd name="T26" fmla="*/ 369 w 13031"/>
                <a:gd name="T27" fmla="*/ 4528 h 6214"/>
                <a:gd name="T28" fmla="*/ 56 w 13031"/>
                <a:gd name="T29" fmla="*/ 3925 h 6214"/>
                <a:gd name="T30" fmla="*/ 56 w 13031"/>
                <a:gd name="T31" fmla="*/ 3250 h 6214"/>
                <a:gd name="T32" fmla="*/ 413 w 13031"/>
                <a:gd name="T33" fmla="*/ 2795 h 6214"/>
                <a:gd name="T34" fmla="*/ 583 w 13031"/>
                <a:gd name="T35" fmla="*/ 2552 h 6214"/>
                <a:gd name="T36" fmla="*/ 953 w 13031"/>
                <a:gd name="T37" fmla="*/ 2441 h 6214"/>
                <a:gd name="T38" fmla="*/ 1304 w 13031"/>
                <a:gd name="T39" fmla="*/ 2169 h 6214"/>
                <a:gd name="T40" fmla="*/ 1628 w 13031"/>
                <a:gd name="T41" fmla="*/ 2020 h 6214"/>
                <a:gd name="T42" fmla="*/ 1952 w 13031"/>
                <a:gd name="T43" fmla="*/ 1839 h 6214"/>
                <a:gd name="T44" fmla="*/ 2153 w 13031"/>
                <a:gd name="T45" fmla="*/ 1971 h 6214"/>
                <a:gd name="T46" fmla="*/ 2320 w 13031"/>
                <a:gd name="T47" fmla="*/ 1883 h 6214"/>
                <a:gd name="T48" fmla="*/ 2840 w 13031"/>
                <a:gd name="T49" fmla="*/ 2027 h 6214"/>
                <a:gd name="T50" fmla="*/ 3327 w 13031"/>
                <a:gd name="T51" fmla="*/ 1957 h 6214"/>
                <a:gd name="T52" fmla="*/ 3391 w 13031"/>
                <a:gd name="T53" fmla="*/ 1467 h 6214"/>
                <a:gd name="T54" fmla="*/ 3601 w 13031"/>
                <a:gd name="T55" fmla="*/ 1142 h 6214"/>
                <a:gd name="T56" fmla="*/ 3883 w 13031"/>
                <a:gd name="T57" fmla="*/ 956 h 6214"/>
                <a:gd name="T58" fmla="*/ 4021 w 13031"/>
                <a:gd name="T59" fmla="*/ 713 h 6214"/>
                <a:gd name="T60" fmla="*/ 4290 w 13031"/>
                <a:gd name="T61" fmla="*/ 719 h 6214"/>
                <a:gd name="T62" fmla="*/ 4594 w 13031"/>
                <a:gd name="T63" fmla="*/ 552 h 6214"/>
                <a:gd name="T64" fmla="*/ 4921 w 13031"/>
                <a:gd name="T65" fmla="*/ 602 h 6214"/>
                <a:gd name="T66" fmla="*/ 5324 w 13031"/>
                <a:gd name="T67" fmla="*/ 443 h 6214"/>
                <a:gd name="T68" fmla="*/ 5697 w 13031"/>
                <a:gd name="T69" fmla="*/ 555 h 6214"/>
                <a:gd name="T70" fmla="*/ 6065 w 13031"/>
                <a:gd name="T71" fmla="*/ 453 h 6214"/>
                <a:gd name="T72" fmla="*/ 6522 w 13031"/>
                <a:gd name="T73" fmla="*/ 87 h 6214"/>
                <a:gd name="T74" fmla="*/ 6720 w 13031"/>
                <a:gd name="T75" fmla="*/ 1 h 6214"/>
                <a:gd name="T76" fmla="*/ 7094 w 13031"/>
                <a:gd name="T77" fmla="*/ 185 h 6214"/>
                <a:gd name="T78" fmla="*/ 7411 w 13031"/>
                <a:gd name="T79" fmla="*/ 134 h 6214"/>
                <a:gd name="T80" fmla="*/ 7870 w 13031"/>
                <a:gd name="T81" fmla="*/ 392 h 6214"/>
                <a:gd name="T82" fmla="*/ 8175 w 13031"/>
                <a:gd name="T83" fmla="*/ 503 h 6214"/>
                <a:gd name="T84" fmla="*/ 8405 w 13031"/>
                <a:gd name="T85" fmla="*/ 569 h 6214"/>
                <a:gd name="T86" fmla="*/ 9048 w 13031"/>
                <a:gd name="T87" fmla="*/ 607 h 6214"/>
                <a:gd name="T88" fmla="*/ 9439 w 13031"/>
                <a:gd name="T89" fmla="*/ 407 h 6214"/>
                <a:gd name="T90" fmla="*/ 9743 w 13031"/>
                <a:gd name="T91" fmla="*/ 514 h 6214"/>
                <a:gd name="T92" fmla="*/ 10144 w 13031"/>
                <a:gd name="T93" fmla="*/ 552 h 6214"/>
                <a:gd name="T94" fmla="*/ 10411 w 13031"/>
                <a:gd name="T95" fmla="*/ 747 h 6214"/>
                <a:gd name="T96" fmla="*/ 10599 w 13031"/>
                <a:gd name="T97" fmla="*/ 921 h 6214"/>
                <a:gd name="T98" fmla="*/ 10825 w 13031"/>
                <a:gd name="T99" fmla="*/ 1040 h 6214"/>
                <a:gd name="T100" fmla="*/ 11008 w 13031"/>
                <a:gd name="T101" fmla="*/ 1296 h 6214"/>
                <a:gd name="T102" fmla="*/ 11334 w 13031"/>
                <a:gd name="T103" fmla="*/ 1657 h 6214"/>
                <a:gd name="T104" fmla="*/ 11652 w 13031"/>
                <a:gd name="T105" fmla="*/ 1705 h 6214"/>
                <a:gd name="T106" fmla="*/ 11934 w 13031"/>
                <a:gd name="T107" fmla="*/ 1969 h 6214"/>
                <a:gd name="T108" fmla="*/ 12033 w 13031"/>
                <a:gd name="T109" fmla="*/ 2221 h 6214"/>
                <a:gd name="T110" fmla="*/ 12052 w 13031"/>
                <a:gd name="T111" fmla="*/ 2491 h 6214"/>
                <a:gd name="T112" fmla="*/ 12196 w 13031"/>
                <a:gd name="T113" fmla="*/ 2721 h 6214"/>
                <a:gd name="T114" fmla="*/ 12366 w 13031"/>
                <a:gd name="T115" fmla="*/ 2890 h 6214"/>
                <a:gd name="T116" fmla="*/ 12585 w 13031"/>
                <a:gd name="T117" fmla="*/ 3013 h 6214"/>
                <a:gd name="T118" fmla="*/ 12693 w 13031"/>
                <a:gd name="T119" fmla="*/ 3163 h 6214"/>
                <a:gd name="T120" fmla="*/ 12806 w 13031"/>
                <a:gd name="T121" fmla="*/ 3310 h 6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031" h="6214">
                  <a:moveTo>
                    <a:pt x="12809" y="3355"/>
                  </a:moveTo>
                  <a:lnTo>
                    <a:pt x="12808" y="3386"/>
                  </a:lnTo>
                  <a:lnTo>
                    <a:pt x="12806" y="3416"/>
                  </a:lnTo>
                  <a:lnTo>
                    <a:pt x="12801" y="3449"/>
                  </a:lnTo>
                  <a:lnTo>
                    <a:pt x="12795" y="3480"/>
                  </a:lnTo>
                  <a:lnTo>
                    <a:pt x="12788" y="3511"/>
                  </a:lnTo>
                  <a:lnTo>
                    <a:pt x="12780" y="3542"/>
                  </a:lnTo>
                  <a:lnTo>
                    <a:pt x="12770" y="3571"/>
                  </a:lnTo>
                  <a:lnTo>
                    <a:pt x="12760" y="3600"/>
                  </a:lnTo>
                  <a:lnTo>
                    <a:pt x="12803" y="3632"/>
                  </a:lnTo>
                  <a:lnTo>
                    <a:pt x="12842" y="3666"/>
                  </a:lnTo>
                  <a:lnTo>
                    <a:pt x="12877" y="3700"/>
                  </a:lnTo>
                  <a:lnTo>
                    <a:pt x="12907" y="3736"/>
                  </a:lnTo>
                  <a:lnTo>
                    <a:pt x="12935" y="3773"/>
                  </a:lnTo>
                  <a:lnTo>
                    <a:pt x="12958" y="3812"/>
                  </a:lnTo>
                  <a:lnTo>
                    <a:pt x="12979" y="3851"/>
                  </a:lnTo>
                  <a:lnTo>
                    <a:pt x="12995" y="3891"/>
                  </a:lnTo>
                  <a:lnTo>
                    <a:pt x="13009" y="3932"/>
                  </a:lnTo>
                  <a:lnTo>
                    <a:pt x="13019" y="3974"/>
                  </a:lnTo>
                  <a:lnTo>
                    <a:pt x="13026" y="4017"/>
                  </a:lnTo>
                  <a:lnTo>
                    <a:pt x="13030" y="4059"/>
                  </a:lnTo>
                  <a:lnTo>
                    <a:pt x="13031" y="4103"/>
                  </a:lnTo>
                  <a:lnTo>
                    <a:pt x="13031" y="4146"/>
                  </a:lnTo>
                  <a:lnTo>
                    <a:pt x="13027" y="4190"/>
                  </a:lnTo>
                  <a:lnTo>
                    <a:pt x="13022" y="4235"/>
                  </a:lnTo>
                  <a:lnTo>
                    <a:pt x="13014" y="4279"/>
                  </a:lnTo>
                  <a:lnTo>
                    <a:pt x="13004" y="4324"/>
                  </a:lnTo>
                  <a:lnTo>
                    <a:pt x="12992" y="4368"/>
                  </a:lnTo>
                  <a:lnTo>
                    <a:pt x="12979" y="4413"/>
                  </a:lnTo>
                  <a:lnTo>
                    <a:pt x="12963" y="4457"/>
                  </a:lnTo>
                  <a:lnTo>
                    <a:pt x="12946" y="4501"/>
                  </a:lnTo>
                  <a:lnTo>
                    <a:pt x="12928" y="4544"/>
                  </a:lnTo>
                  <a:lnTo>
                    <a:pt x="12909" y="4588"/>
                  </a:lnTo>
                  <a:lnTo>
                    <a:pt x="12888" y="4630"/>
                  </a:lnTo>
                  <a:lnTo>
                    <a:pt x="12867" y="4673"/>
                  </a:lnTo>
                  <a:lnTo>
                    <a:pt x="12844" y="4714"/>
                  </a:lnTo>
                  <a:lnTo>
                    <a:pt x="12820" y="4755"/>
                  </a:lnTo>
                  <a:lnTo>
                    <a:pt x="12796" y="4795"/>
                  </a:lnTo>
                  <a:lnTo>
                    <a:pt x="12773" y="4834"/>
                  </a:lnTo>
                  <a:lnTo>
                    <a:pt x="12748" y="4872"/>
                  </a:lnTo>
                  <a:lnTo>
                    <a:pt x="12722" y="4909"/>
                  </a:lnTo>
                  <a:lnTo>
                    <a:pt x="12695" y="4948"/>
                  </a:lnTo>
                  <a:lnTo>
                    <a:pt x="12666" y="4986"/>
                  </a:lnTo>
                  <a:lnTo>
                    <a:pt x="12637" y="5024"/>
                  </a:lnTo>
                  <a:lnTo>
                    <a:pt x="12607" y="5061"/>
                  </a:lnTo>
                  <a:lnTo>
                    <a:pt x="12576" y="5097"/>
                  </a:lnTo>
                  <a:lnTo>
                    <a:pt x="12545" y="5132"/>
                  </a:lnTo>
                  <a:lnTo>
                    <a:pt x="12513" y="5167"/>
                  </a:lnTo>
                  <a:lnTo>
                    <a:pt x="12480" y="5201"/>
                  </a:lnTo>
                  <a:lnTo>
                    <a:pt x="12447" y="5236"/>
                  </a:lnTo>
                  <a:lnTo>
                    <a:pt x="12412" y="5268"/>
                  </a:lnTo>
                  <a:lnTo>
                    <a:pt x="12377" y="5301"/>
                  </a:lnTo>
                  <a:lnTo>
                    <a:pt x="12342" y="5332"/>
                  </a:lnTo>
                  <a:lnTo>
                    <a:pt x="12306" y="5363"/>
                  </a:lnTo>
                  <a:lnTo>
                    <a:pt x="12270" y="5394"/>
                  </a:lnTo>
                  <a:lnTo>
                    <a:pt x="12232" y="5424"/>
                  </a:lnTo>
                  <a:lnTo>
                    <a:pt x="12195" y="5453"/>
                  </a:lnTo>
                  <a:lnTo>
                    <a:pt x="12158" y="5482"/>
                  </a:lnTo>
                  <a:lnTo>
                    <a:pt x="12118" y="5510"/>
                  </a:lnTo>
                  <a:lnTo>
                    <a:pt x="12080" y="5538"/>
                  </a:lnTo>
                  <a:lnTo>
                    <a:pt x="12041" y="5565"/>
                  </a:lnTo>
                  <a:lnTo>
                    <a:pt x="12001" y="5592"/>
                  </a:lnTo>
                  <a:lnTo>
                    <a:pt x="11961" y="5617"/>
                  </a:lnTo>
                  <a:lnTo>
                    <a:pt x="11921" y="5643"/>
                  </a:lnTo>
                  <a:lnTo>
                    <a:pt x="11880" y="5669"/>
                  </a:lnTo>
                  <a:lnTo>
                    <a:pt x="11798" y="5718"/>
                  </a:lnTo>
                  <a:lnTo>
                    <a:pt x="11715" y="5765"/>
                  </a:lnTo>
                  <a:lnTo>
                    <a:pt x="11631" y="5812"/>
                  </a:lnTo>
                  <a:lnTo>
                    <a:pt x="11546" y="5855"/>
                  </a:lnTo>
                  <a:lnTo>
                    <a:pt x="11513" y="5873"/>
                  </a:lnTo>
                  <a:lnTo>
                    <a:pt x="11480" y="5889"/>
                  </a:lnTo>
                  <a:lnTo>
                    <a:pt x="11447" y="5902"/>
                  </a:lnTo>
                  <a:lnTo>
                    <a:pt x="11415" y="5914"/>
                  </a:lnTo>
                  <a:lnTo>
                    <a:pt x="11384" y="5926"/>
                  </a:lnTo>
                  <a:lnTo>
                    <a:pt x="11353" y="5936"/>
                  </a:lnTo>
                  <a:lnTo>
                    <a:pt x="11323" y="5945"/>
                  </a:lnTo>
                  <a:lnTo>
                    <a:pt x="11293" y="5953"/>
                  </a:lnTo>
                  <a:lnTo>
                    <a:pt x="11262" y="5959"/>
                  </a:lnTo>
                  <a:lnTo>
                    <a:pt x="11234" y="5964"/>
                  </a:lnTo>
                  <a:lnTo>
                    <a:pt x="11205" y="5968"/>
                  </a:lnTo>
                  <a:lnTo>
                    <a:pt x="11177" y="5971"/>
                  </a:lnTo>
                  <a:lnTo>
                    <a:pt x="11148" y="5972"/>
                  </a:lnTo>
                  <a:lnTo>
                    <a:pt x="11120" y="5973"/>
                  </a:lnTo>
                  <a:lnTo>
                    <a:pt x="11092" y="5972"/>
                  </a:lnTo>
                  <a:lnTo>
                    <a:pt x="11064" y="5971"/>
                  </a:lnTo>
                  <a:lnTo>
                    <a:pt x="11036" y="5969"/>
                  </a:lnTo>
                  <a:lnTo>
                    <a:pt x="11008" y="5966"/>
                  </a:lnTo>
                  <a:lnTo>
                    <a:pt x="10980" y="5961"/>
                  </a:lnTo>
                  <a:lnTo>
                    <a:pt x="10952" y="5956"/>
                  </a:lnTo>
                  <a:lnTo>
                    <a:pt x="10924" y="5950"/>
                  </a:lnTo>
                  <a:lnTo>
                    <a:pt x="10895" y="5943"/>
                  </a:lnTo>
                  <a:lnTo>
                    <a:pt x="10867" y="5935"/>
                  </a:lnTo>
                  <a:lnTo>
                    <a:pt x="10838" y="5927"/>
                  </a:lnTo>
                  <a:lnTo>
                    <a:pt x="10809" y="5917"/>
                  </a:lnTo>
                  <a:lnTo>
                    <a:pt x="10780" y="5908"/>
                  </a:lnTo>
                  <a:lnTo>
                    <a:pt x="10751" y="5897"/>
                  </a:lnTo>
                  <a:lnTo>
                    <a:pt x="10721" y="5885"/>
                  </a:lnTo>
                  <a:lnTo>
                    <a:pt x="10659" y="5862"/>
                  </a:lnTo>
                  <a:lnTo>
                    <a:pt x="10596" y="5835"/>
                  </a:lnTo>
                  <a:lnTo>
                    <a:pt x="10569" y="5823"/>
                  </a:lnTo>
                  <a:lnTo>
                    <a:pt x="10541" y="5813"/>
                  </a:lnTo>
                  <a:lnTo>
                    <a:pt x="10512" y="5804"/>
                  </a:lnTo>
                  <a:lnTo>
                    <a:pt x="10482" y="5794"/>
                  </a:lnTo>
                  <a:lnTo>
                    <a:pt x="10451" y="5786"/>
                  </a:lnTo>
                  <a:lnTo>
                    <a:pt x="10420" y="5780"/>
                  </a:lnTo>
                  <a:lnTo>
                    <a:pt x="10389" y="5774"/>
                  </a:lnTo>
                  <a:lnTo>
                    <a:pt x="10357" y="5768"/>
                  </a:lnTo>
                  <a:lnTo>
                    <a:pt x="10325" y="5765"/>
                  </a:lnTo>
                  <a:lnTo>
                    <a:pt x="10292" y="5762"/>
                  </a:lnTo>
                  <a:lnTo>
                    <a:pt x="10260" y="5761"/>
                  </a:lnTo>
                  <a:lnTo>
                    <a:pt x="10227" y="5760"/>
                  </a:lnTo>
                  <a:lnTo>
                    <a:pt x="10196" y="5761"/>
                  </a:lnTo>
                  <a:lnTo>
                    <a:pt x="10164" y="5764"/>
                  </a:lnTo>
                  <a:lnTo>
                    <a:pt x="10133" y="5767"/>
                  </a:lnTo>
                  <a:lnTo>
                    <a:pt x="10103" y="5773"/>
                  </a:lnTo>
                  <a:lnTo>
                    <a:pt x="10022" y="5789"/>
                  </a:lnTo>
                  <a:lnTo>
                    <a:pt x="9940" y="5808"/>
                  </a:lnTo>
                  <a:lnTo>
                    <a:pt x="9859" y="5826"/>
                  </a:lnTo>
                  <a:lnTo>
                    <a:pt x="9778" y="5846"/>
                  </a:lnTo>
                  <a:lnTo>
                    <a:pt x="9698" y="5866"/>
                  </a:lnTo>
                  <a:lnTo>
                    <a:pt x="9617" y="5886"/>
                  </a:lnTo>
                  <a:lnTo>
                    <a:pt x="9537" y="5906"/>
                  </a:lnTo>
                  <a:lnTo>
                    <a:pt x="9456" y="5925"/>
                  </a:lnTo>
                  <a:lnTo>
                    <a:pt x="9376" y="5944"/>
                  </a:lnTo>
                  <a:lnTo>
                    <a:pt x="9295" y="5962"/>
                  </a:lnTo>
                  <a:lnTo>
                    <a:pt x="9213" y="5979"/>
                  </a:lnTo>
                  <a:lnTo>
                    <a:pt x="9130" y="5994"/>
                  </a:lnTo>
                  <a:lnTo>
                    <a:pt x="9089" y="6001"/>
                  </a:lnTo>
                  <a:lnTo>
                    <a:pt x="9047" y="6008"/>
                  </a:lnTo>
                  <a:lnTo>
                    <a:pt x="9005" y="6014"/>
                  </a:lnTo>
                  <a:lnTo>
                    <a:pt x="8963" y="6019"/>
                  </a:lnTo>
                  <a:lnTo>
                    <a:pt x="8920" y="6024"/>
                  </a:lnTo>
                  <a:lnTo>
                    <a:pt x="8877" y="6028"/>
                  </a:lnTo>
                  <a:lnTo>
                    <a:pt x="8834" y="6032"/>
                  </a:lnTo>
                  <a:lnTo>
                    <a:pt x="8791" y="6035"/>
                  </a:lnTo>
                  <a:lnTo>
                    <a:pt x="8597" y="6050"/>
                  </a:lnTo>
                  <a:lnTo>
                    <a:pt x="8405" y="6065"/>
                  </a:lnTo>
                  <a:lnTo>
                    <a:pt x="8213" y="6082"/>
                  </a:lnTo>
                  <a:lnTo>
                    <a:pt x="8023" y="6100"/>
                  </a:lnTo>
                  <a:lnTo>
                    <a:pt x="7833" y="6117"/>
                  </a:lnTo>
                  <a:lnTo>
                    <a:pt x="7642" y="6135"/>
                  </a:lnTo>
                  <a:lnTo>
                    <a:pt x="7453" y="6151"/>
                  </a:lnTo>
                  <a:lnTo>
                    <a:pt x="7263" y="6167"/>
                  </a:lnTo>
                  <a:lnTo>
                    <a:pt x="7168" y="6174"/>
                  </a:lnTo>
                  <a:lnTo>
                    <a:pt x="7073" y="6181"/>
                  </a:lnTo>
                  <a:lnTo>
                    <a:pt x="6978" y="6188"/>
                  </a:lnTo>
                  <a:lnTo>
                    <a:pt x="6882" y="6194"/>
                  </a:lnTo>
                  <a:lnTo>
                    <a:pt x="6787" y="6199"/>
                  </a:lnTo>
                  <a:lnTo>
                    <a:pt x="6692" y="6203"/>
                  </a:lnTo>
                  <a:lnTo>
                    <a:pt x="6597" y="6207"/>
                  </a:lnTo>
                  <a:lnTo>
                    <a:pt x="6500" y="6210"/>
                  </a:lnTo>
                  <a:lnTo>
                    <a:pt x="6404" y="6212"/>
                  </a:lnTo>
                  <a:lnTo>
                    <a:pt x="6309" y="6213"/>
                  </a:lnTo>
                  <a:lnTo>
                    <a:pt x="6212" y="6214"/>
                  </a:lnTo>
                  <a:lnTo>
                    <a:pt x="6115" y="6213"/>
                  </a:lnTo>
                  <a:lnTo>
                    <a:pt x="6018" y="6211"/>
                  </a:lnTo>
                  <a:lnTo>
                    <a:pt x="5922" y="6209"/>
                  </a:lnTo>
                  <a:lnTo>
                    <a:pt x="5824" y="6205"/>
                  </a:lnTo>
                  <a:lnTo>
                    <a:pt x="5726" y="6199"/>
                  </a:lnTo>
                  <a:lnTo>
                    <a:pt x="5650" y="6195"/>
                  </a:lnTo>
                  <a:lnTo>
                    <a:pt x="5573" y="6189"/>
                  </a:lnTo>
                  <a:lnTo>
                    <a:pt x="5498" y="6182"/>
                  </a:lnTo>
                  <a:lnTo>
                    <a:pt x="5421" y="6175"/>
                  </a:lnTo>
                  <a:lnTo>
                    <a:pt x="5345" y="6168"/>
                  </a:lnTo>
                  <a:lnTo>
                    <a:pt x="5270" y="6160"/>
                  </a:lnTo>
                  <a:lnTo>
                    <a:pt x="5193" y="6150"/>
                  </a:lnTo>
                  <a:lnTo>
                    <a:pt x="5118" y="6141"/>
                  </a:lnTo>
                  <a:lnTo>
                    <a:pt x="4967" y="6122"/>
                  </a:lnTo>
                  <a:lnTo>
                    <a:pt x="4815" y="6102"/>
                  </a:lnTo>
                  <a:lnTo>
                    <a:pt x="4664" y="6080"/>
                  </a:lnTo>
                  <a:lnTo>
                    <a:pt x="4513" y="6057"/>
                  </a:lnTo>
                  <a:lnTo>
                    <a:pt x="4362" y="6035"/>
                  </a:lnTo>
                  <a:lnTo>
                    <a:pt x="4211" y="6014"/>
                  </a:lnTo>
                  <a:lnTo>
                    <a:pt x="4059" y="5992"/>
                  </a:lnTo>
                  <a:lnTo>
                    <a:pt x="3908" y="5971"/>
                  </a:lnTo>
                  <a:lnTo>
                    <a:pt x="3757" y="5953"/>
                  </a:lnTo>
                  <a:lnTo>
                    <a:pt x="3605" y="5935"/>
                  </a:lnTo>
                  <a:lnTo>
                    <a:pt x="3529" y="5928"/>
                  </a:lnTo>
                  <a:lnTo>
                    <a:pt x="3452" y="5920"/>
                  </a:lnTo>
                  <a:lnTo>
                    <a:pt x="3377" y="5913"/>
                  </a:lnTo>
                  <a:lnTo>
                    <a:pt x="3300" y="5907"/>
                  </a:lnTo>
                  <a:lnTo>
                    <a:pt x="3248" y="5903"/>
                  </a:lnTo>
                  <a:lnTo>
                    <a:pt x="3196" y="5897"/>
                  </a:lnTo>
                  <a:lnTo>
                    <a:pt x="3144" y="5891"/>
                  </a:lnTo>
                  <a:lnTo>
                    <a:pt x="3092" y="5882"/>
                  </a:lnTo>
                  <a:lnTo>
                    <a:pt x="3040" y="5874"/>
                  </a:lnTo>
                  <a:lnTo>
                    <a:pt x="2989" y="5865"/>
                  </a:lnTo>
                  <a:lnTo>
                    <a:pt x="2937" y="5853"/>
                  </a:lnTo>
                  <a:lnTo>
                    <a:pt x="2886" y="5843"/>
                  </a:lnTo>
                  <a:lnTo>
                    <a:pt x="2836" y="5831"/>
                  </a:lnTo>
                  <a:lnTo>
                    <a:pt x="2785" y="5818"/>
                  </a:lnTo>
                  <a:lnTo>
                    <a:pt x="2734" y="5805"/>
                  </a:lnTo>
                  <a:lnTo>
                    <a:pt x="2683" y="5790"/>
                  </a:lnTo>
                  <a:lnTo>
                    <a:pt x="2583" y="5761"/>
                  </a:lnTo>
                  <a:lnTo>
                    <a:pt x="2483" y="5730"/>
                  </a:lnTo>
                  <a:lnTo>
                    <a:pt x="2383" y="5698"/>
                  </a:lnTo>
                  <a:lnTo>
                    <a:pt x="2283" y="5665"/>
                  </a:lnTo>
                  <a:lnTo>
                    <a:pt x="2183" y="5632"/>
                  </a:lnTo>
                  <a:lnTo>
                    <a:pt x="2084" y="5598"/>
                  </a:lnTo>
                  <a:lnTo>
                    <a:pt x="1984" y="5566"/>
                  </a:lnTo>
                  <a:lnTo>
                    <a:pt x="1883" y="5534"/>
                  </a:lnTo>
                  <a:lnTo>
                    <a:pt x="1783" y="5504"/>
                  </a:lnTo>
                  <a:lnTo>
                    <a:pt x="1683" y="5475"/>
                  </a:lnTo>
                  <a:lnTo>
                    <a:pt x="1606" y="5454"/>
                  </a:lnTo>
                  <a:lnTo>
                    <a:pt x="1531" y="5432"/>
                  </a:lnTo>
                  <a:lnTo>
                    <a:pt x="1460" y="5411"/>
                  </a:lnTo>
                  <a:lnTo>
                    <a:pt x="1392" y="5389"/>
                  </a:lnTo>
                  <a:lnTo>
                    <a:pt x="1359" y="5377"/>
                  </a:lnTo>
                  <a:lnTo>
                    <a:pt x="1325" y="5366"/>
                  </a:lnTo>
                  <a:lnTo>
                    <a:pt x="1293" y="5355"/>
                  </a:lnTo>
                  <a:lnTo>
                    <a:pt x="1261" y="5341"/>
                  </a:lnTo>
                  <a:lnTo>
                    <a:pt x="1230" y="5329"/>
                  </a:lnTo>
                  <a:lnTo>
                    <a:pt x="1199" y="5315"/>
                  </a:lnTo>
                  <a:lnTo>
                    <a:pt x="1169" y="5302"/>
                  </a:lnTo>
                  <a:lnTo>
                    <a:pt x="1139" y="5287"/>
                  </a:lnTo>
                  <a:lnTo>
                    <a:pt x="1109" y="5272"/>
                  </a:lnTo>
                  <a:lnTo>
                    <a:pt x="1080" y="5256"/>
                  </a:lnTo>
                  <a:lnTo>
                    <a:pt x="1052" y="5240"/>
                  </a:lnTo>
                  <a:lnTo>
                    <a:pt x="1023" y="5222"/>
                  </a:lnTo>
                  <a:lnTo>
                    <a:pt x="995" y="5203"/>
                  </a:lnTo>
                  <a:lnTo>
                    <a:pt x="967" y="5185"/>
                  </a:lnTo>
                  <a:lnTo>
                    <a:pt x="939" y="5165"/>
                  </a:lnTo>
                  <a:lnTo>
                    <a:pt x="912" y="5143"/>
                  </a:lnTo>
                  <a:lnTo>
                    <a:pt x="885" y="5122"/>
                  </a:lnTo>
                  <a:lnTo>
                    <a:pt x="858" y="5099"/>
                  </a:lnTo>
                  <a:lnTo>
                    <a:pt x="831" y="5075"/>
                  </a:lnTo>
                  <a:lnTo>
                    <a:pt x="804" y="5049"/>
                  </a:lnTo>
                  <a:lnTo>
                    <a:pt x="778" y="5023"/>
                  </a:lnTo>
                  <a:lnTo>
                    <a:pt x="751" y="4996"/>
                  </a:lnTo>
                  <a:lnTo>
                    <a:pt x="724" y="4967"/>
                  </a:lnTo>
                  <a:lnTo>
                    <a:pt x="698" y="4935"/>
                  </a:lnTo>
                  <a:lnTo>
                    <a:pt x="646" y="4875"/>
                  </a:lnTo>
                  <a:lnTo>
                    <a:pt x="595" y="4813"/>
                  </a:lnTo>
                  <a:lnTo>
                    <a:pt x="543" y="4751"/>
                  </a:lnTo>
                  <a:lnTo>
                    <a:pt x="492" y="4688"/>
                  </a:lnTo>
                  <a:lnTo>
                    <a:pt x="443" y="4625"/>
                  </a:lnTo>
                  <a:lnTo>
                    <a:pt x="394" y="4561"/>
                  </a:lnTo>
                  <a:lnTo>
                    <a:pt x="369" y="4528"/>
                  </a:lnTo>
                  <a:lnTo>
                    <a:pt x="346" y="4495"/>
                  </a:lnTo>
                  <a:lnTo>
                    <a:pt x="324" y="4462"/>
                  </a:lnTo>
                  <a:lnTo>
                    <a:pt x="301" y="4428"/>
                  </a:lnTo>
                  <a:lnTo>
                    <a:pt x="279" y="4394"/>
                  </a:lnTo>
                  <a:lnTo>
                    <a:pt x="257" y="4360"/>
                  </a:lnTo>
                  <a:lnTo>
                    <a:pt x="237" y="4326"/>
                  </a:lnTo>
                  <a:lnTo>
                    <a:pt x="216" y="4292"/>
                  </a:lnTo>
                  <a:lnTo>
                    <a:pt x="196" y="4257"/>
                  </a:lnTo>
                  <a:lnTo>
                    <a:pt x="178" y="4222"/>
                  </a:lnTo>
                  <a:lnTo>
                    <a:pt x="159" y="4185"/>
                  </a:lnTo>
                  <a:lnTo>
                    <a:pt x="141" y="4149"/>
                  </a:lnTo>
                  <a:lnTo>
                    <a:pt x="125" y="4113"/>
                  </a:lnTo>
                  <a:lnTo>
                    <a:pt x="109" y="4077"/>
                  </a:lnTo>
                  <a:lnTo>
                    <a:pt x="95" y="4039"/>
                  </a:lnTo>
                  <a:lnTo>
                    <a:pt x="80" y="4001"/>
                  </a:lnTo>
                  <a:lnTo>
                    <a:pt x="67" y="3963"/>
                  </a:lnTo>
                  <a:lnTo>
                    <a:pt x="56" y="3925"/>
                  </a:lnTo>
                  <a:lnTo>
                    <a:pt x="44" y="3885"/>
                  </a:lnTo>
                  <a:lnTo>
                    <a:pt x="34" y="3846"/>
                  </a:lnTo>
                  <a:lnTo>
                    <a:pt x="24" y="3806"/>
                  </a:lnTo>
                  <a:lnTo>
                    <a:pt x="16" y="3765"/>
                  </a:lnTo>
                  <a:lnTo>
                    <a:pt x="10" y="3725"/>
                  </a:lnTo>
                  <a:lnTo>
                    <a:pt x="6" y="3684"/>
                  </a:lnTo>
                  <a:lnTo>
                    <a:pt x="2" y="3644"/>
                  </a:lnTo>
                  <a:lnTo>
                    <a:pt x="0" y="3605"/>
                  </a:lnTo>
                  <a:lnTo>
                    <a:pt x="0" y="3564"/>
                  </a:lnTo>
                  <a:lnTo>
                    <a:pt x="1" y="3525"/>
                  </a:lnTo>
                  <a:lnTo>
                    <a:pt x="4" y="3486"/>
                  </a:lnTo>
                  <a:lnTo>
                    <a:pt x="8" y="3446"/>
                  </a:lnTo>
                  <a:lnTo>
                    <a:pt x="14" y="3407"/>
                  </a:lnTo>
                  <a:lnTo>
                    <a:pt x="22" y="3368"/>
                  </a:lnTo>
                  <a:lnTo>
                    <a:pt x="32" y="3328"/>
                  </a:lnTo>
                  <a:lnTo>
                    <a:pt x="42" y="3289"/>
                  </a:lnTo>
                  <a:lnTo>
                    <a:pt x="56" y="3250"/>
                  </a:lnTo>
                  <a:lnTo>
                    <a:pt x="70" y="3211"/>
                  </a:lnTo>
                  <a:lnTo>
                    <a:pt x="84" y="3174"/>
                  </a:lnTo>
                  <a:lnTo>
                    <a:pt x="100" y="3138"/>
                  </a:lnTo>
                  <a:lnTo>
                    <a:pt x="117" y="3102"/>
                  </a:lnTo>
                  <a:lnTo>
                    <a:pt x="135" y="3068"/>
                  </a:lnTo>
                  <a:lnTo>
                    <a:pt x="154" y="3034"/>
                  </a:lnTo>
                  <a:lnTo>
                    <a:pt x="176" y="3000"/>
                  </a:lnTo>
                  <a:lnTo>
                    <a:pt x="187" y="2984"/>
                  </a:lnTo>
                  <a:lnTo>
                    <a:pt x="198" y="2968"/>
                  </a:lnTo>
                  <a:lnTo>
                    <a:pt x="211" y="2953"/>
                  </a:lnTo>
                  <a:lnTo>
                    <a:pt x="224" y="2937"/>
                  </a:lnTo>
                  <a:lnTo>
                    <a:pt x="239" y="2924"/>
                  </a:lnTo>
                  <a:lnTo>
                    <a:pt x="267" y="2902"/>
                  </a:lnTo>
                  <a:lnTo>
                    <a:pt x="303" y="2875"/>
                  </a:lnTo>
                  <a:lnTo>
                    <a:pt x="341" y="2846"/>
                  </a:lnTo>
                  <a:lnTo>
                    <a:pt x="379" y="2818"/>
                  </a:lnTo>
                  <a:lnTo>
                    <a:pt x="413" y="2795"/>
                  </a:lnTo>
                  <a:lnTo>
                    <a:pt x="435" y="2777"/>
                  </a:lnTo>
                  <a:lnTo>
                    <a:pt x="444" y="2770"/>
                  </a:lnTo>
                  <a:lnTo>
                    <a:pt x="444" y="2746"/>
                  </a:lnTo>
                  <a:lnTo>
                    <a:pt x="447" y="2723"/>
                  </a:lnTo>
                  <a:lnTo>
                    <a:pt x="450" y="2701"/>
                  </a:lnTo>
                  <a:lnTo>
                    <a:pt x="455" y="2682"/>
                  </a:lnTo>
                  <a:lnTo>
                    <a:pt x="461" y="2664"/>
                  </a:lnTo>
                  <a:lnTo>
                    <a:pt x="468" y="2647"/>
                  </a:lnTo>
                  <a:lnTo>
                    <a:pt x="478" y="2632"/>
                  </a:lnTo>
                  <a:lnTo>
                    <a:pt x="487" y="2618"/>
                  </a:lnTo>
                  <a:lnTo>
                    <a:pt x="498" y="2605"/>
                  </a:lnTo>
                  <a:lnTo>
                    <a:pt x="510" y="2594"/>
                  </a:lnTo>
                  <a:lnTo>
                    <a:pt x="523" y="2583"/>
                  </a:lnTo>
                  <a:lnTo>
                    <a:pt x="537" y="2574"/>
                  </a:lnTo>
                  <a:lnTo>
                    <a:pt x="552" y="2566"/>
                  </a:lnTo>
                  <a:lnTo>
                    <a:pt x="568" y="2559"/>
                  </a:lnTo>
                  <a:lnTo>
                    <a:pt x="583" y="2552"/>
                  </a:lnTo>
                  <a:lnTo>
                    <a:pt x="601" y="2547"/>
                  </a:lnTo>
                  <a:lnTo>
                    <a:pt x="619" y="2543"/>
                  </a:lnTo>
                  <a:lnTo>
                    <a:pt x="636" y="2539"/>
                  </a:lnTo>
                  <a:lnTo>
                    <a:pt x="655" y="2536"/>
                  </a:lnTo>
                  <a:lnTo>
                    <a:pt x="673" y="2534"/>
                  </a:lnTo>
                  <a:lnTo>
                    <a:pt x="713" y="2531"/>
                  </a:lnTo>
                  <a:lnTo>
                    <a:pt x="753" y="2530"/>
                  </a:lnTo>
                  <a:lnTo>
                    <a:pt x="793" y="2531"/>
                  </a:lnTo>
                  <a:lnTo>
                    <a:pt x="834" y="2532"/>
                  </a:lnTo>
                  <a:lnTo>
                    <a:pt x="874" y="2534"/>
                  </a:lnTo>
                  <a:lnTo>
                    <a:pt x="914" y="2536"/>
                  </a:lnTo>
                  <a:lnTo>
                    <a:pt x="919" y="2518"/>
                  </a:lnTo>
                  <a:lnTo>
                    <a:pt x="925" y="2502"/>
                  </a:lnTo>
                  <a:lnTo>
                    <a:pt x="932" y="2485"/>
                  </a:lnTo>
                  <a:lnTo>
                    <a:pt x="938" y="2470"/>
                  </a:lnTo>
                  <a:lnTo>
                    <a:pt x="946" y="2455"/>
                  </a:lnTo>
                  <a:lnTo>
                    <a:pt x="953" y="2441"/>
                  </a:lnTo>
                  <a:lnTo>
                    <a:pt x="961" y="2426"/>
                  </a:lnTo>
                  <a:lnTo>
                    <a:pt x="969" y="2413"/>
                  </a:lnTo>
                  <a:lnTo>
                    <a:pt x="986" y="2387"/>
                  </a:lnTo>
                  <a:lnTo>
                    <a:pt x="1005" y="2363"/>
                  </a:lnTo>
                  <a:lnTo>
                    <a:pt x="1024" y="2340"/>
                  </a:lnTo>
                  <a:lnTo>
                    <a:pt x="1044" y="2320"/>
                  </a:lnTo>
                  <a:lnTo>
                    <a:pt x="1066" y="2299"/>
                  </a:lnTo>
                  <a:lnTo>
                    <a:pt x="1088" y="2280"/>
                  </a:lnTo>
                  <a:lnTo>
                    <a:pt x="1113" y="2262"/>
                  </a:lnTo>
                  <a:lnTo>
                    <a:pt x="1138" y="2243"/>
                  </a:lnTo>
                  <a:lnTo>
                    <a:pt x="1191" y="2207"/>
                  </a:lnTo>
                  <a:lnTo>
                    <a:pt x="1248" y="2171"/>
                  </a:lnTo>
                  <a:lnTo>
                    <a:pt x="1256" y="2167"/>
                  </a:lnTo>
                  <a:lnTo>
                    <a:pt x="1265" y="2166"/>
                  </a:lnTo>
                  <a:lnTo>
                    <a:pt x="1277" y="2165"/>
                  </a:lnTo>
                  <a:lnTo>
                    <a:pt x="1290" y="2166"/>
                  </a:lnTo>
                  <a:lnTo>
                    <a:pt x="1304" y="2169"/>
                  </a:lnTo>
                  <a:lnTo>
                    <a:pt x="1319" y="2172"/>
                  </a:lnTo>
                  <a:lnTo>
                    <a:pt x="1334" y="2175"/>
                  </a:lnTo>
                  <a:lnTo>
                    <a:pt x="1349" y="2179"/>
                  </a:lnTo>
                  <a:lnTo>
                    <a:pt x="1377" y="2187"/>
                  </a:lnTo>
                  <a:lnTo>
                    <a:pt x="1401" y="2195"/>
                  </a:lnTo>
                  <a:lnTo>
                    <a:pt x="1417" y="2203"/>
                  </a:lnTo>
                  <a:lnTo>
                    <a:pt x="1422" y="2206"/>
                  </a:lnTo>
                  <a:lnTo>
                    <a:pt x="1435" y="2194"/>
                  </a:lnTo>
                  <a:lnTo>
                    <a:pt x="1454" y="2176"/>
                  </a:lnTo>
                  <a:lnTo>
                    <a:pt x="1478" y="2151"/>
                  </a:lnTo>
                  <a:lnTo>
                    <a:pt x="1501" y="2124"/>
                  </a:lnTo>
                  <a:lnTo>
                    <a:pt x="1526" y="2098"/>
                  </a:lnTo>
                  <a:lnTo>
                    <a:pt x="1548" y="2075"/>
                  </a:lnTo>
                  <a:lnTo>
                    <a:pt x="1566" y="2058"/>
                  </a:lnTo>
                  <a:lnTo>
                    <a:pt x="1576" y="2050"/>
                  </a:lnTo>
                  <a:lnTo>
                    <a:pt x="1603" y="2035"/>
                  </a:lnTo>
                  <a:lnTo>
                    <a:pt x="1628" y="2020"/>
                  </a:lnTo>
                  <a:lnTo>
                    <a:pt x="1648" y="2004"/>
                  </a:lnTo>
                  <a:lnTo>
                    <a:pt x="1668" y="1988"/>
                  </a:lnTo>
                  <a:lnTo>
                    <a:pt x="1702" y="1958"/>
                  </a:lnTo>
                  <a:lnTo>
                    <a:pt x="1735" y="1928"/>
                  </a:lnTo>
                  <a:lnTo>
                    <a:pt x="1753" y="1915"/>
                  </a:lnTo>
                  <a:lnTo>
                    <a:pt x="1772" y="1902"/>
                  </a:lnTo>
                  <a:lnTo>
                    <a:pt x="1792" y="1888"/>
                  </a:lnTo>
                  <a:lnTo>
                    <a:pt x="1816" y="1877"/>
                  </a:lnTo>
                  <a:lnTo>
                    <a:pt x="1828" y="1871"/>
                  </a:lnTo>
                  <a:lnTo>
                    <a:pt x="1843" y="1865"/>
                  </a:lnTo>
                  <a:lnTo>
                    <a:pt x="1857" y="1860"/>
                  </a:lnTo>
                  <a:lnTo>
                    <a:pt x="1873" y="1856"/>
                  </a:lnTo>
                  <a:lnTo>
                    <a:pt x="1890" y="1852"/>
                  </a:lnTo>
                  <a:lnTo>
                    <a:pt x="1908" y="1847"/>
                  </a:lnTo>
                  <a:lnTo>
                    <a:pt x="1928" y="1844"/>
                  </a:lnTo>
                  <a:lnTo>
                    <a:pt x="1949" y="1839"/>
                  </a:lnTo>
                  <a:lnTo>
                    <a:pt x="1952" y="1839"/>
                  </a:lnTo>
                  <a:lnTo>
                    <a:pt x="1957" y="1841"/>
                  </a:lnTo>
                  <a:lnTo>
                    <a:pt x="1961" y="1842"/>
                  </a:lnTo>
                  <a:lnTo>
                    <a:pt x="1966" y="1844"/>
                  </a:lnTo>
                  <a:lnTo>
                    <a:pt x="1975" y="1849"/>
                  </a:lnTo>
                  <a:lnTo>
                    <a:pt x="1987" y="1856"/>
                  </a:lnTo>
                  <a:lnTo>
                    <a:pt x="2012" y="1876"/>
                  </a:lnTo>
                  <a:lnTo>
                    <a:pt x="2039" y="1899"/>
                  </a:lnTo>
                  <a:lnTo>
                    <a:pt x="2053" y="1911"/>
                  </a:lnTo>
                  <a:lnTo>
                    <a:pt x="2068" y="1923"/>
                  </a:lnTo>
                  <a:lnTo>
                    <a:pt x="2082" y="1935"/>
                  </a:lnTo>
                  <a:lnTo>
                    <a:pt x="2097" y="1945"/>
                  </a:lnTo>
                  <a:lnTo>
                    <a:pt x="2111" y="1954"/>
                  </a:lnTo>
                  <a:lnTo>
                    <a:pt x="2126" y="1962"/>
                  </a:lnTo>
                  <a:lnTo>
                    <a:pt x="2133" y="1965"/>
                  </a:lnTo>
                  <a:lnTo>
                    <a:pt x="2140" y="1968"/>
                  </a:lnTo>
                  <a:lnTo>
                    <a:pt x="2146" y="1970"/>
                  </a:lnTo>
                  <a:lnTo>
                    <a:pt x="2153" y="1971"/>
                  </a:lnTo>
                  <a:lnTo>
                    <a:pt x="2161" y="1972"/>
                  </a:lnTo>
                  <a:lnTo>
                    <a:pt x="2169" y="1972"/>
                  </a:lnTo>
                  <a:lnTo>
                    <a:pt x="2176" y="1971"/>
                  </a:lnTo>
                  <a:lnTo>
                    <a:pt x="2182" y="1970"/>
                  </a:lnTo>
                  <a:lnTo>
                    <a:pt x="2196" y="1966"/>
                  </a:lnTo>
                  <a:lnTo>
                    <a:pt x="2208" y="1960"/>
                  </a:lnTo>
                  <a:lnTo>
                    <a:pt x="2221" y="1952"/>
                  </a:lnTo>
                  <a:lnTo>
                    <a:pt x="2232" y="1944"/>
                  </a:lnTo>
                  <a:lnTo>
                    <a:pt x="2244" y="1935"/>
                  </a:lnTo>
                  <a:lnTo>
                    <a:pt x="2254" y="1924"/>
                  </a:lnTo>
                  <a:lnTo>
                    <a:pt x="2265" y="1915"/>
                  </a:lnTo>
                  <a:lnTo>
                    <a:pt x="2277" y="1906"/>
                  </a:lnTo>
                  <a:lnTo>
                    <a:pt x="2288" y="1897"/>
                  </a:lnTo>
                  <a:lnTo>
                    <a:pt x="2300" y="1891"/>
                  </a:lnTo>
                  <a:lnTo>
                    <a:pt x="2307" y="1888"/>
                  </a:lnTo>
                  <a:lnTo>
                    <a:pt x="2313" y="1885"/>
                  </a:lnTo>
                  <a:lnTo>
                    <a:pt x="2320" y="1883"/>
                  </a:lnTo>
                  <a:lnTo>
                    <a:pt x="2326" y="1882"/>
                  </a:lnTo>
                  <a:lnTo>
                    <a:pt x="2334" y="1881"/>
                  </a:lnTo>
                  <a:lnTo>
                    <a:pt x="2341" y="1881"/>
                  </a:lnTo>
                  <a:lnTo>
                    <a:pt x="2349" y="1881"/>
                  </a:lnTo>
                  <a:lnTo>
                    <a:pt x="2357" y="1882"/>
                  </a:lnTo>
                  <a:lnTo>
                    <a:pt x="2383" y="1887"/>
                  </a:lnTo>
                  <a:lnTo>
                    <a:pt x="2409" y="1894"/>
                  </a:lnTo>
                  <a:lnTo>
                    <a:pt x="2437" y="1902"/>
                  </a:lnTo>
                  <a:lnTo>
                    <a:pt x="2465" y="1909"/>
                  </a:lnTo>
                  <a:lnTo>
                    <a:pt x="2524" y="1927"/>
                  </a:lnTo>
                  <a:lnTo>
                    <a:pt x="2585" y="1948"/>
                  </a:lnTo>
                  <a:lnTo>
                    <a:pt x="2647" y="1969"/>
                  </a:lnTo>
                  <a:lnTo>
                    <a:pt x="2710" y="1990"/>
                  </a:lnTo>
                  <a:lnTo>
                    <a:pt x="2742" y="1999"/>
                  </a:lnTo>
                  <a:lnTo>
                    <a:pt x="2775" y="2009"/>
                  </a:lnTo>
                  <a:lnTo>
                    <a:pt x="2808" y="2017"/>
                  </a:lnTo>
                  <a:lnTo>
                    <a:pt x="2840" y="2027"/>
                  </a:lnTo>
                  <a:lnTo>
                    <a:pt x="2872" y="2034"/>
                  </a:lnTo>
                  <a:lnTo>
                    <a:pt x="2904" y="2041"/>
                  </a:lnTo>
                  <a:lnTo>
                    <a:pt x="2936" y="2046"/>
                  </a:lnTo>
                  <a:lnTo>
                    <a:pt x="2968" y="2052"/>
                  </a:lnTo>
                  <a:lnTo>
                    <a:pt x="2999" y="2055"/>
                  </a:lnTo>
                  <a:lnTo>
                    <a:pt x="3030" y="2057"/>
                  </a:lnTo>
                  <a:lnTo>
                    <a:pt x="3061" y="2058"/>
                  </a:lnTo>
                  <a:lnTo>
                    <a:pt x="3091" y="2057"/>
                  </a:lnTo>
                  <a:lnTo>
                    <a:pt x="3120" y="2054"/>
                  </a:lnTo>
                  <a:lnTo>
                    <a:pt x="3150" y="2050"/>
                  </a:lnTo>
                  <a:lnTo>
                    <a:pt x="3178" y="2042"/>
                  </a:lnTo>
                  <a:lnTo>
                    <a:pt x="3206" y="2034"/>
                  </a:lnTo>
                  <a:lnTo>
                    <a:pt x="3232" y="2024"/>
                  </a:lnTo>
                  <a:lnTo>
                    <a:pt x="3258" y="2010"/>
                  </a:lnTo>
                  <a:lnTo>
                    <a:pt x="3284" y="1995"/>
                  </a:lnTo>
                  <a:lnTo>
                    <a:pt x="3307" y="1976"/>
                  </a:lnTo>
                  <a:lnTo>
                    <a:pt x="3327" y="1957"/>
                  </a:lnTo>
                  <a:lnTo>
                    <a:pt x="3344" y="1938"/>
                  </a:lnTo>
                  <a:lnTo>
                    <a:pt x="3358" y="1917"/>
                  </a:lnTo>
                  <a:lnTo>
                    <a:pt x="3370" y="1894"/>
                  </a:lnTo>
                  <a:lnTo>
                    <a:pt x="3379" y="1871"/>
                  </a:lnTo>
                  <a:lnTo>
                    <a:pt x="3386" y="1847"/>
                  </a:lnTo>
                  <a:lnTo>
                    <a:pt x="3391" y="1821"/>
                  </a:lnTo>
                  <a:lnTo>
                    <a:pt x="3395" y="1795"/>
                  </a:lnTo>
                  <a:lnTo>
                    <a:pt x="3398" y="1768"/>
                  </a:lnTo>
                  <a:lnTo>
                    <a:pt x="3399" y="1741"/>
                  </a:lnTo>
                  <a:lnTo>
                    <a:pt x="3399" y="1713"/>
                  </a:lnTo>
                  <a:lnTo>
                    <a:pt x="3399" y="1685"/>
                  </a:lnTo>
                  <a:lnTo>
                    <a:pt x="3395" y="1629"/>
                  </a:lnTo>
                  <a:lnTo>
                    <a:pt x="3392" y="1574"/>
                  </a:lnTo>
                  <a:lnTo>
                    <a:pt x="3391" y="1547"/>
                  </a:lnTo>
                  <a:lnTo>
                    <a:pt x="3390" y="1520"/>
                  </a:lnTo>
                  <a:lnTo>
                    <a:pt x="3390" y="1493"/>
                  </a:lnTo>
                  <a:lnTo>
                    <a:pt x="3391" y="1467"/>
                  </a:lnTo>
                  <a:lnTo>
                    <a:pt x="3393" y="1442"/>
                  </a:lnTo>
                  <a:lnTo>
                    <a:pt x="3398" y="1418"/>
                  </a:lnTo>
                  <a:lnTo>
                    <a:pt x="3403" y="1396"/>
                  </a:lnTo>
                  <a:lnTo>
                    <a:pt x="3410" y="1373"/>
                  </a:lnTo>
                  <a:lnTo>
                    <a:pt x="3419" y="1352"/>
                  </a:lnTo>
                  <a:lnTo>
                    <a:pt x="3431" y="1333"/>
                  </a:lnTo>
                  <a:lnTo>
                    <a:pt x="3445" y="1316"/>
                  </a:lnTo>
                  <a:lnTo>
                    <a:pt x="3462" y="1299"/>
                  </a:lnTo>
                  <a:lnTo>
                    <a:pt x="3481" y="1285"/>
                  </a:lnTo>
                  <a:lnTo>
                    <a:pt x="3504" y="1271"/>
                  </a:lnTo>
                  <a:lnTo>
                    <a:pt x="3530" y="1261"/>
                  </a:lnTo>
                  <a:lnTo>
                    <a:pt x="3560" y="1253"/>
                  </a:lnTo>
                  <a:lnTo>
                    <a:pt x="3564" y="1234"/>
                  </a:lnTo>
                  <a:lnTo>
                    <a:pt x="3569" y="1217"/>
                  </a:lnTo>
                  <a:lnTo>
                    <a:pt x="3576" y="1198"/>
                  </a:lnTo>
                  <a:lnTo>
                    <a:pt x="3584" y="1179"/>
                  </a:lnTo>
                  <a:lnTo>
                    <a:pt x="3601" y="1142"/>
                  </a:lnTo>
                  <a:lnTo>
                    <a:pt x="3621" y="1104"/>
                  </a:lnTo>
                  <a:lnTo>
                    <a:pt x="3641" y="1065"/>
                  </a:lnTo>
                  <a:lnTo>
                    <a:pt x="3658" y="1026"/>
                  </a:lnTo>
                  <a:lnTo>
                    <a:pt x="3666" y="1006"/>
                  </a:lnTo>
                  <a:lnTo>
                    <a:pt x="3672" y="987"/>
                  </a:lnTo>
                  <a:lnTo>
                    <a:pt x="3677" y="967"/>
                  </a:lnTo>
                  <a:lnTo>
                    <a:pt x="3680" y="948"/>
                  </a:lnTo>
                  <a:lnTo>
                    <a:pt x="3694" y="951"/>
                  </a:lnTo>
                  <a:lnTo>
                    <a:pt x="3708" y="953"/>
                  </a:lnTo>
                  <a:lnTo>
                    <a:pt x="3721" y="954"/>
                  </a:lnTo>
                  <a:lnTo>
                    <a:pt x="3736" y="954"/>
                  </a:lnTo>
                  <a:lnTo>
                    <a:pt x="3765" y="953"/>
                  </a:lnTo>
                  <a:lnTo>
                    <a:pt x="3794" y="951"/>
                  </a:lnTo>
                  <a:lnTo>
                    <a:pt x="3823" y="951"/>
                  </a:lnTo>
                  <a:lnTo>
                    <a:pt x="3853" y="952"/>
                  </a:lnTo>
                  <a:lnTo>
                    <a:pt x="3868" y="954"/>
                  </a:lnTo>
                  <a:lnTo>
                    <a:pt x="3883" y="956"/>
                  </a:lnTo>
                  <a:lnTo>
                    <a:pt x="3898" y="960"/>
                  </a:lnTo>
                  <a:lnTo>
                    <a:pt x="3914" y="966"/>
                  </a:lnTo>
                  <a:lnTo>
                    <a:pt x="3916" y="945"/>
                  </a:lnTo>
                  <a:lnTo>
                    <a:pt x="3919" y="925"/>
                  </a:lnTo>
                  <a:lnTo>
                    <a:pt x="3923" y="905"/>
                  </a:lnTo>
                  <a:lnTo>
                    <a:pt x="3927" y="885"/>
                  </a:lnTo>
                  <a:lnTo>
                    <a:pt x="3933" y="867"/>
                  </a:lnTo>
                  <a:lnTo>
                    <a:pt x="3939" y="848"/>
                  </a:lnTo>
                  <a:lnTo>
                    <a:pt x="3945" y="830"/>
                  </a:lnTo>
                  <a:lnTo>
                    <a:pt x="3952" y="813"/>
                  </a:lnTo>
                  <a:lnTo>
                    <a:pt x="3961" y="795"/>
                  </a:lnTo>
                  <a:lnTo>
                    <a:pt x="3969" y="780"/>
                  </a:lnTo>
                  <a:lnTo>
                    <a:pt x="3978" y="764"/>
                  </a:lnTo>
                  <a:lnTo>
                    <a:pt x="3987" y="750"/>
                  </a:lnTo>
                  <a:lnTo>
                    <a:pt x="3998" y="736"/>
                  </a:lnTo>
                  <a:lnTo>
                    <a:pt x="4009" y="724"/>
                  </a:lnTo>
                  <a:lnTo>
                    <a:pt x="4021" y="713"/>
                  </a:lnTo>
                  <a:lnTo>
                    <a:pt x="4033" y="701"/>
                  </a:lnTo>
                  <a:lnTo>
                    <a:pt x="4045" y="692"/>
                  </a:lnTo>
                  <a:lnTo>
                    <a:pt x="4059" y="684"/>
                  </a:lnTo>
                  <a:lnTo>
                    <a:pt x="4072" y="676"/>
                  </a:lnTo>
                  <a:lnTo>
                    <a:pt x="4087" y="671"/>
                  </a:lnTo>
                  <a:lnTo>
                    <a:pt x="4101" y="666"/>
                  </a:lnTo>
                  <a:lnTo>
                    <a:pt x="4116" y="663"/>
                  </a:lnTo>
                  <a:lnTo>
                    <a:pt x="4131" y="662"/>
                  </a:lnTo>
                  <a:lnTo>
                    <a:pt x="4148" y="661"/>
                  </a:lnTo>
                  <a:lnTo>
                    <a:pt x="4164" y="663"/>
                  </a:lnTo>
                  <a:lnTo>
                    <a:pt x="4181" y="665"/>
                  </a:lnTo>
                  <a:lnTo>
                    <a:pt x="4199" y="670"/>
                  </a:lnTo>
                  <a:lnTo>
                    <a:pt x="4216" y="676"/>
                  </a:lnTo>
                  <a:lnTo>
                    <a:pt x="4234" y="684"/>
                  </a:lnTo>
                  <a:lnTo>
                    <a:pt x="4252" y="694"/>
                  </a:lnTo>
                  <a:lnTo>
                    <a:pt x="4271" y="705"/>
                  </a:lnTo>
                  <a:lnTo>
                    <a:pt x="4290" y="719"/>
                  </a:lnTo>
                  <a:lnTo>
                    <a:pt x="4312" y="689"/>
                  </a:lnTo>
                  <a:lnTo>
                    <a:pt x="4335" y="662"/>
                  </a:lnTo>
                  <a:lnTo>
                    <a:pt x="4356" y="638"/>
                  </a:lnTo>
                  <a:lnTo>
                    <a:pt x="4377" y="616"/>
                  </a:lnTo>
                  <a:lnTo>
                    <a:pt x="4396" y="599"/>
                  </a:lnTo>
                  <a:lnTo>
                    <a:pt x="4415" y="584"/>
                  </a:lnTo>
                  <a:lnTo>
                    <a:pt x="4433" y="571"/>
                  </a:lnTo>
                  <a:lnTo>
                    <a:pt x="4451" y="562"/>
                  </a:lnTo>
                  <a:lnTo>
                    <a:pt x="4468" y="553"/>
                  </a:lnTo>
                  <a:lnTo>
                    <a:pt x="4484" y="548"/>
                  </a:lnTo>
                  <a:lnTo>
                    <a:pt x="4501" y="544"/>
                  </a:lnTo>
                  <a:lnTo>
                    <a:pt x="4517" y="542"/>
                  </a:lnTo>
                  <a:lnTo>
                    <a:pt x="4533" y="541"/>
                  </a:lnTo>
                  <a:lnTo>
                    <a:pt x="4548" y="542"/>
                  </a:lnTo>
                  <a:lnTo>
                    <a:pt x="4564" y="544"/>
                  </a:lnTo>
                  <a:lnTo>
                    <a:pt x="4579" y="548"/>
                  </a:lnTo>
                  <a:lnTo>
                    <a:pt x="4594" y="552"/>
                  </a:lnTo>
                  <a:lnTo>
                    <a:pt x="4610" y="557"/>
                  </a:lnTo>
                  <a:lnTo>
                    <a:pt x="4625" y="563"/>
                  </a:lnTo>
                  <a:lnTo>
                    <a:pt x="4641" y="569"/>
                  </a:lnTo>
                  <a:lnTo>
                    <a:pt x="4673" y="581"/>
                  </a:lnTo>
                  <a:lnTo>
                    <a:pt x="4706" y="594"/>
                  </a:lnTo>
                  <a:lnTo>
                    <a:pt x="4723" y="600"/>
                  </a:lnTo>
                  <a:lnTo>
                    <a:pt x="4741" y="605"/>
                  </a:lnTo>
                  <a:lnTo>
                    <a:pt x="4760" y="609"/>
                  </a:lnTo>
                  <a:lnTo>
                    <a:pt x="4779" y="612"/>
                  </a:lnTo>
                  <a:lnTo>
                    <a:pt x="4799" y="615"/>
                  </a:lnTo>
                  <a:lnTo>
                    <a:pt x="4820" y="616"/>
                  </a:lnTo>
                  <a:lnTo>
                    <a:pt x="4840" y="616"/>
                  </a:lnTo>
                  <a:lnTo>
                    <a:pt x="4863" y="614"/>
                  </a:lnTo>
                  <a:lnTo>
                    <a:pt x="4878" y="612"/>
                  </a:lnTo>
                  <a:lnTo>
                    <a:pt x="4892" y="609"/>
                  </a:lnTo>
                  <a:lnTo>
                    <a:pt x="4907" y="606"/>
                  </a:lnTo>
                  <a:lnTo>
                    <a:pt x="4921" y="602"/>
                  </a:lnTo>
                  <a:lnTo>
                    <a:pt x="4950" y="593"/>
                  </a:lnTo>
                  <a:lnTo>
                    <a:pt x="4977" y="582"/>
                  </a:lnTo>
                  <a:lnTo>
                    <a:pt x="5005" y="570"/>
                  </a:lnTo>
                  <a:lnTo>
                    <a:pt x="5032" y="556"/>
                  </a:lnTo>
                  <a:lnTo>
                    <a:pt x="5059" y="542"/>
                  </a:lnTo>
                  <a:lnTo>
                    <a:pt x="5086" y="527"/>
                  </a:lnTo>
                  <a:lnTo>
                    <a:pt x="5113" y="514"/>
                  </a:lnTo>
                  <a:lnTo>
                    <a:pt x="5139" y="499"/>
                  </a:lnTo>
                  <a:lnTo>
                    <a:pt x="5166" y="486"/>
                  </a:lnTo>
                  <a:lnTo>
                    <a:pt x="5193" y="475"/>
                  </a:lnTo>
                  <a:lnTo>
                    <a:pt x="5221" y="463"/>
                  </a:lnTo>
                  <a:lnTo>
                    <a:pt x="5250" y="455"/>
                  </a:lnTo>
                  <a:lnTo>
                    <a:pt x="5264" y="451"/>
                  </a:lnTo>
                  <a:lnTo>
                    <a:pt x="5278" y="448"/>
                  </a:lnTo>
                  <a:lnTo>
                    <a:pt x="5293" y="446"/>
                  </a:lnTo>
                  <a:lnTo>
                    <a:pt x="5308" y="444"/>
                  </a:lnTo>
                  <a:lnTo>
                    <a:pt x="5324" y="443"/>
                  </a:lnTo>
                  <a:lnTo>
                    <a:pt x="5339" y="443"/>
                  </a:lnTo>
                  <a:lnTo>
                    <a:pt x="5355" y="444"/>
                  </a:lnTo>
                  <a:lnTo>
                    <a:pt x="5371" y="445"/>
                  </a:lnTo>
                  <a:lnTo>
                    <a:pt x="5387" y="448"/>
                  </a:lnTo>
                  <a:lnTo>
                    <a:pt x="5402" y="450"/>
                  </a:lnTo>
                  <a:lnTo>
                    <a:pt x="5418" y="454"/>
                  </a:lnTo>
                  <a:lnTo>
                    <a:pt x="5434" y="458"/>
                  </a:lnTo>
                  <a:lnTo>
                    <a:pt x="5465" y="467"/>
                  </a:lnTo>
                  <a:lnTo>
                    <a:pt x="5497" y="478"/>
                  </a:lnTo>
                  <a:lnTo>
                    <a:pt x="5528" y="490"/>
                  </a:lnTo>
                  <a:lnTo>
                    <a:pt x="5558" y="503"/>
                  </a:lnTo>
                  <a:lnTo>
                    <a:pt x="5587" y="515"/>
                  </a:lnTo>
                  <a:lnTo>
                    <a:pt x="5616" y="526"/>
                  </a:lnTo>
                  <a:lnTo>
                    <a:pt x="5643" y="538"/>
                  </a:lnTo>
                  <a:lnTo>
                    <a:pt x="5671" y="547"/>
                  </a:lnTo>
                  <a:lnTo>
                    <a:pt x="5684" y="551"/>
                  </a:lnTo>
                  <a:lnTo>
                    <a:pt x="5697" y="555"/>
                  </a:lnTo>
                  <a:lnTo>
                    <a:pt x="5710" y="558"/>
                  </a:lnTo>
                  <a:lnTo>
                    <a:pt x="5722" y="560"/>
                  </a:lnTo>
                  <a:lnTo>
                    <a:pt x="5735" y="563"/>
                  </a:lnTo>
                  <a:lnTo>
                    <a:pt x="5746" y="564"/>
                  </a:lnTo>
                  <a:lnTo>
                    <a:pt x="5758" y="564"/>
                  </a:lnTo>
                  <a:lnTo>
                    <a:pt x="5770" y="563"/>
                  </a:lnTo>
                  <a:lnTo>
                    <a:pt x="5787" y="560"/>
                  </a:lnTo>
                  <a:lnTo>
                    <a:pt x="5806" y="556"/>
                  </a:lnTo>
                  <a:lnTo>
                    <a:pt x="5826" y="552"/>
                  </a:lnTo>
                  <a:lnTo>
                    <a:pt x="5845" y="547"/>
                  </a:lnTo>
                  <a:lnTo>
                    <a:pt x="5866" y="541"/>
                  </a:lnTo>
                  <a:lnTo>
                    <a:pt x="5887" y="534"/>
                  </a:lnTo>
                  <a:lnTo>
                    <a:pt x="5908" y="525"/>
                  </a:lnTo>
                  <a:lnTo>
                    <a:pt x="5930" y="517"/>
                  </a:lnTo>
                  <a:lnTo>
                    <a:pt x="5975" y="497"/>
                  </a:lnTo>
                  <a:lnTo>
                    <a:pt x="6019" y="476"/>
                  </a:lnTo>
                  <a:lnTo>
                    <a:pt x="6065" y="453"/>
                  </a:lnTo>
                  <a:lnTo>
                    <a:pt x="6110" y="428"/>
                  </a:lnTo>
                  <a:lnTo>
                    <a:pt x="6155" y="403"/>
                  </a:lnTo>
                  <a:lnTo>
                    <a:pt x="6199" y="377"/>
                  </a:lnTo>
                  <a:lnTo>
                    <a:pt x="6242" y="353"/>
                  </a:lnTo>
                  <a:lnTo>
                    <a:pt x="6282" y="328"/>
                  </a:lnTo>
                  <a:lnTo>
                    <a:pt x="6357" y="281"/>
                  </a:lnTo>
                  <a:lnTo>
                    <a:pt x="6418" y="243"/>
                  </a:lnTo>
                  <a:lnTo>
                    <a:pt x="6430" y="236"/>
                  </a:lnTo>
                  <a:lnTo>
                    <a:pt x="6440" y="226"/>
                  </a:lnTo>
                  <a:lnTo>
                    <a:pt x="6451" y="218"/>
                  </a:lnTo>
                  <a:lnTo>
                    <a:pt x="6459" y="209"/>
                  </a:lnTo>
                  <a:lnTo>
                    <a:pt x="6467" y="198"/>
                  </a:lnTo>
                  <a:lnTo>
                    <a:pt x="6475" y="189"/>
                  </a:lnTo>
                  <a:lnTo>
                    <a:pt x="6481" y="179"/>
                  </a:lnTo>
                  <a:lnTo>
                    <a:pt x="6486" y="168"/>
                  </a:lnTo>
                  <a:lnTo>
                    <a:pt x="6505" y="127"/>
                  </a:lnTo>
                  <a:lnTo>
                    <a:pt x="6522" y="87"/>
                  </a:lnTo>
                  <a:lnTo>
                    <a:pt x="6526" y="77"/>
                  </a:lnTo>
                  <a:lnTo>
                    <a:pt x="6532" y="68"/>
                  </a:lnTo>
                  <a:lnTo>
                    <a:pt x="6538" y="60"/>
                  </a:lnTo>
                  <a:lnTo>
                    <a:pt x="6544" y="50"/>
                  </a:lnTo>
                  <a:lnTo>
                    <a:pt x="6551" y="43"/>
                  </a:lnTo>
                  <a:lnTo>
                    <a:pt x="6559" y="36"/>
                  </a:lnTo>
                  <a:lnTo>
                    <a:pt x="6569" y="29"/>
                  </a:lnTo>
                  <a:lnTo>
                    <a:pt x="6579" y="22"/>
                  </a:lnTo>
                  <a:lnTo>
                    <a:pt x="6591" y="17"/>
                  </a:lnTo>
                  <a:lnTo>
                    <a:pt x="6603" y="12"/>
                  </a:lnTo>
                  <a:lnTo>
                    <a:pt x="6617" y="8"/>
                  </a:lnTo>
                  <a:lnTo>
                    <a:pt x="6633" y="5"/>
                  </a:lnTo>
                  <a:lnTo>
                    <a:pt x="6649" y="2"/>
                  </a:lnTo>
                  <a:lnTo>
                    <a:pt x="6669" y="0"/>
                  </a:lnTo>
                  <a:lnTo>
                    <a:pt x="6690" y="0"/>
                  </a:lnTo>
                  <a:lnTo>
                    <a:pt x="6713" y="0"/>
                  </a:lnTo>
                  <a:lnTo>
                    <a:pt x="6720" y="1"/>
                  </a:lnTo>
                  <a:lnTo>
                    <a:pt x="6728" y="3"/>
                  </a:lnTo>
                  <a:lnTo>
                    <a:pt x="6736" y="5"/>
                  </a:lnTo>
                  <a:lnTo>
                    <a:pt x="6747" y="9"/>
                  </a:lnTo>
                  <a:lnTo>
                    <a:pt x="6767" y="19"/>
                  </a:lnTo>
                  <a:lnTo>
                    <a:pt x="6789" y="33"/>
                  </a:lnTo>
                  <a:lnTo>
                    <a:pt x="6814" y="48"/>
                  </a:lnTo>
                  <a:lnTo>
                    <a:pt x="6839" y="66"/>
                  </a:lnTo>
                  <a:lnTo>
                    <a:pt x="6865" y="85"/>
                  </a:lnTo>
                  <a:lnTo>
                    <a:pt x="6892" y="104"/>
                  </a:lnTo>
                  <a:lnTo>
                    <a:pt x="6944" y="146"/>
                  </a:lnTo>
                  <a:lnTo>
                    <a:pt x="6994" y="184"/>
                  </a:lnTo>
                  <a:lnTo>
                    <a:pt x="7017" y="201"/>
                  </a:lnTo>
                  <a:lnTo>
                    <a:pt x="7038" y="216"/>
                  </a:lnTo>
                  <a:lnTo>
                    <a:pt x="7056" y="229"/>
                  </a:lnTo>
                  <a:lnTo>
                    <a:pt x="7073" y="239"/>
                  </a:lnTo>
                  <a:lnTo>
                    <a:pt x="7083" y="210"/>
                  </a:lnTo>
                  <a:lnTo>
                    <a:pt x="7094" y="185"/>
                  </a:lnTo>
                  <a:lnTo>
                    <a:pt x="7104" y="163"/>
                  </a:lnTo>
                  <a:lnTo>
                    <a:pt x="7116" y="142"/>
                  </a:lnTo>
                  <a:lnTo>
                    <a:pt x="7129" y="126"/>
                  </a:lnTo>
                  <a:lnTo>
                    <a:pt x="7141" y="109"/>
                  </a:lnTo>
                  <a:lnTo>
                    <a:pt x="7156" y="96"/>
                  </a:lnTo>
                  <a:lnTo>
                    <a:pt x="7170" y="83"/>
                  </a:lnTo>
                  <a:lnTo>
                    <a:pt x="7186" y="72"/>
                  </a:lnTo>
                  <a:lnTo>
                    <a:pt x="7202" y="62"/>
                  </a:lnTo>
                  <a:lnTo>
                    <a:pt x="7220" y="51"/>
                  </a:lnTo>
                  <a:lnTo>
                    <a:pt x="7238" y="42"/>
                  </a:lnTo>
                  <a:lnTo>
                    <a:pt x="7278" y="22"/>
                  </a:lnTo>
                  <a:lnTo>
                    <a:pt x="7322" y="1"/>
                  </a:lnTo>
                  <a:lnTo>
                    <a:pt x="7338" y="32"/>
                  </a:lnTo>
                  <a:lnTo>
                    <a:pt x="7355" y="61"/>
                  </a:lnTo>
                  <a:lnTo>
                    <a:pt x="7373" y="88"/>
                  </a:lnTo>
                  <a:lnTo>
                    <a:pt x="7392" y="111"/>
                  </a:lnTo>
                  <a:lnTo>
                    <a:pt x="7411" y="134"/>
                  </a:lnTo>
                  <a:lnTo>
                    <a:pt x="7432" y="155"/>
                  </a:lnTo>
                  <a:lnTo>
                    <a:pt x="7453" y="175"/>
                  </a:lnTo>
                  <a:lnTo>
                    <a:pt x="7474" y="192"/>
                  </a:lnTo>
                  <a:lnTo>
                    <a:pt x="7497" y="208"/>
                  </a:lnTo>
                  <a:lnTo>
                    <a:pt x="7520" y="223"/>
                  </a:lnTo>
                  <a:lnTo>
                    <a:pt x="7543" y="237"/>
                  </a:lnTo>
                  <a:lnTo>
                    <a:pt x="7568" y="250"/>
                  </a:lnTo>
                  <a:lnTo>
                    <a:pt x="7591" y="262"/>
                  </a:lnTo>
                  <a:lnTo>
                    <a:pt x="7616" y="274"/>
                  </a:lnTo>
                  <a:lnTo>
                    <a:pt x="7641" y="285"/>
                  </a:lnTo>
                  <a:lnTo>
                    <a:pt x="7666" y="296"/>
                  </a:lnTo>
                  <a:lnTo>
                    <a:pt x="7717" y="317"/>
                  </a:lnTo>
                  <a:lnTo>
                    <a:pt x="7768" y="340"/>
                  </a:lnTo>
                  <a:lnTo>
                    <a:pt x="7793" y="351"/>
                  </a:lnTo>
                  <a:lnTo>
                    <a:pt x="7819" y="364"/>
                  </a:lnTo>
                  <a:lnTo>
                    <a:pt x="7845" y="377"/>
                  </a:lnTo>
                  <a:lnTo>
                    <a:pt x="7870" y="392"/>
                  </a:lnTo>
                  <a:lnTo>
                    <a:pt x="7895" y="406"/>
                  </a:lnTo>
                  <a:lnTo>
                    <a:pt x="7919" y="423"/>
                  </a:lnTo>
                  <a:lnTo>
                    <a:pt x="7944" y="440"/>
                  </a:lnTo>
                  <a:lnTo>
                    <a:pt x="7968" y="460"/>
                  </a:lnTo>
                  <a:lnTo>
                    <a:pt x="7992" y="481"/>
                  </a:lnTo>
                  <a:lnTo>
                    <a:pt x="8015" y="504"/>
                  </a:lnTo>
                  <a:lnTo>
                    <a:pt x="8037" y="528"/>
                  </a:lnTo>
                  <a:lnTo>
                    <a:pt x="8059" y="555"/>
                  </a:lnTo>
                  <a:lnTo>
                    <a:pt x="8076" y="545"/>
                  </a:lnTo>
                  <a:lnTo>
                    <a:pt x="8090" y="535"/>
                  </a:lnTo>
                  <a:lnTo>
                    <a:pt x="8105" y="526"/>
                  </a:lnTo>
                  <a:lnTo>
                    <a:pt x="8118" y="520"/>
                  </a:lnTo>
                  <a:lnTo>
                    <a:pt x="8131" y="514"/>
                  </a:lnTo>
                  <a:lnTo>
                    <a:pt x="8143" y="510"/>
                  </a:lnTo>
                  <a:lnTo>
                    <a:pt x="8154" y="507"/>
                  </a:lnTo>
                  <a:lnTo>
                    <a:pt x="8165" y="504"/>
                  </a:lnTo>
                  <a:lnTo>
                    <a:pt x="8175" y="503"/>
                  </a:lnTo>
                  <a:lnTo>
                    <a:pt x="8185" y="503"/>
                  </a:lnTo>
                  <a:lnTo>
                    <a:pt x="8194" y="503"/>
                  </a:lnTo>
                  <a:lnTo>
                    <a:pt x="8203" y="504"/>
                  </a:lnTo>
                  <a:lnTo>
                    <a:pt x="8211" y="506"/>
                  </a:lnTo>
                  <a:lnTo>
                    <a:pt x="8220" y="508"/>
                  </a:lnTo>
                  <a:lnTo>
                    <a:pt x="8227" y="511"/>
                  </a:lnTo>
                  <a:lnTo>
                    <a:pt x="8234" y="514"/>
                  </a:lnTo>
                  <a:lnTo>
                    <a:pt x="8262" y="530"/>
                  </a:lnTo>
                  <a:lnTo>
                    <a:pt x="8288" y="549"/>
                  </a:lnTo>
                  <a:lnTo>
                    <a:pt x="8301" y="557"/>
                  </a:lnTo>
                  <a:lnTo>
                    <a:pt x="8316" y="564"/>
                  </a:lnTo>
                  <a:lnTo>
                    <a:pt x="8323" y="567"/>
                  </a:lnTo>
                  <a:lnTo>
                    <a:pt x="8331" y="569"/>
                  </a:lnTo>
                  <a:lnTo>
                    <a:pt x="8340" y="571"/>
                  </a:lnTo>
                  <a:lnTo>
                    <a:pt x="8348" y="571"/>
                  </a:lnTo>
                  <a:lnTo>
                    <a:pt x="8371" y="571"/>
                  </a:lnTo>
                  <a:lnTo>
                    <a:pt x="8405" y="569"/>
                  </a:lnTo>
                  <a:lnTo>
                    <a:pt x="8446" y="567"/>
                  </a:lnTo>
                  <a:lnTo>
                    <a:pt x="8493" y="563"/>
                  </a:lnTo>
                  <a:lnTo>
                    <a:pt x="8539" y="560"/>
                  </a:lnTo>
                  <a:lnTo>
                    <a:pt x="8583" y="557"/>
                  </a:lnTo>
                  <a:lnTo>
                    <a:pt x="8603" y="557"/>
                  </a:lnTo>
                  <a:lnTo>
                    <a:pt x="8620" y="557"/>
                  </a:lnTo>
                  <a:lnTo>
                    <a:pt x="8634" y="557"/>
                  </a:lnTo>
                  <a:lnTo>
                    <a:pt x="8645" y="559"/>
                  </a:lnTo>
                  <a:lnTo>
                    <a:pt x="8692" y="567"/>
                  </a:lnTo>
                  <a:lnTo>
                    <a:pt x="8742" y="575"/>
                  </a:lnTo>
                  <a:lnTo>
                    <a:pt x="8795" y="584"/>
                  </a:lnTo>
                  <a:lnTo>
                    <a:pt x="8850" y="593"/>
                  </a:lnTo>
                  <a:lnTo>
                    <a:pt x="8906" y="599"/>
                  </a:lnTo>
                  <a:lnTo>
                    <a:pt x="8962" y="604"/>
                  </a:lnTo>
                  <a:lnTo>
                    <a:pt x="8991" y="606"/>
                  </a:lnTo>
                  <a:lnTo>
                    <a:pt x="9019" y="607"/>
                  </a:lnTo>
                  <a:lnTo>
                    <a:pt x="9048" y="607"/>
                  </a:lnTo>
                  <a:lnTo>
                    <a:pt x="9076" y="606"/>
                  </a:lnTo>
                  <a:lnTo>
                    <a:pt x="9103" y="604"/>
                  </a:lnTo>
                  <a:lnTo>
                    <a:pt x="9131" y="602"/>
                  </a:lnTo>
                  <a:lnTo>
                    <a:pt x="9158" y="598"/>
                  </a:lnTo>
                  <a:lnTo>
                    <a:pt x="9185" y="593"/>
                  </a:lnTo>
                  <a:lnTo>
                    <a:pt x="9211" y="586"/>
                  </a:lnTo>
                  <a:lnTo>
                    <a:pt x="9236" y="578"/>
                  </a:lnTo>
                  <a:lnTo>
                    <a:pt x="9261" y="570"/>
                  </a:lnTo>
                  <a:lnTo>
                    <a:pt x="9286" y="558"/>
                  </a:lnTo>
                  <a:lnTo>
                    <a:pt x="9308" y="546"/>
                  </a:lnTo>
                  <a:lnTo>
                    <a:pt x="9330" y="533"/>
                  </a:lnTo>
                  <a:lnTo>
                    <a:pt x="9352" y="516"/>
                  </a:lnTo>
                  <a:lnTo>
                    <a:pt x="9372" y="498"/>
                  </a:lnTo>
                  <a:lnTo>
                    <a:pt x="9390" y="479"/>
                  </a:lnTo>
                  <a:lnTo>
                    <a:pt x="9408" y="457"/>
                  </a:lnTo>
                  <a:lnTo>
                    <a:pt x="9424" y="434"/>
                  </a:lnTo>
                  <a:lnTo>
                    <a:pt x="9439" y="407"/>
                  </a:lnTo>
                  <a:lnTo>
                    <a:pt x="9447" y="420"/>
                  </a:lnTo>
                  <a:lnTo>
                    <a:pt x="9456" y="430"/>
                  </a:lnTo>
                  <a:lnTo>
                    <a:pt x="9468" y="442"/>
                  </a:lnTo>
                  <a:lnTo>
                    <a:pt x="9480" y="452"/>
                  </a:lnTo>
                  <a:lnTo>
                    <a:pt x="9506" y="473"/>
                  </a:lnTo>
                  <a:lnTo>
                    <a:pt x="9535" y="492"/>
                  </a:lnTo>
                  <a:lnTo>
                    <a:pt x="9563" y="512"/>
                  </a:lnTo>
                  <a:lnTo>
                    <a:pt x="9590" y="532"/>
                  </a:lnTo>
                  <a:lnTo>
                    <a:pt x="9602" y="542"/>
                  </a:lnTo>
                  <a:lnTo>
                    <a:pt x="9614" y="552"/>
                  </a:lnTo>
                  <a:lnTo>
                    <a:pt x="9624" y="564"/>
                  </a:lnTo>
                  <a:lnTo>
                    <a:pt x="9632" y="574"/>
                  </a:lnTo>
                  <a:lnTo>
                    <a:pt x="9653" y="559"/>
                  </a:lnTo>
                  <a:lnTo>
                    <a:pt x="9675" y="546"/>
                  </a:lnTo>
                  <a:lnTo>
                    <a:pt x="9697" y="534"/>
                  </a:lnTo>
                  <a:lnTo>
                    <a:pt x="9719" y="523"/>
                  </a:lnTo>
                  <a:lnTo>
                    <a:pt x="9743" y="514"/>
                  </a:lnTo>
                  <a:lnTo>
                    <a:pt x="9766" y="506"/>
                  </a:lnTo>
                  <a:lnTo>
                    <a:pt x="9791" y="499"/>
                  </a:lnTo>
                  <a:lnTo>
                    <a:pt x="9815" y="493"/>
                  </a:lnTo>
                  <a:lnTo>
                    <a:pt x="9839" y="490"/>
                  </a:lnTo>
                  <a:lnTo>
                    <a:pt x="9863" y="487"/>
                  </a:lnTo>
                  <a:lnTo>
                    <a:pt x="9888" y="485"/>
                  </a:lnTo>
                  <a:lnTo>
                    <a:pt x="9913" y="485"/>
                  </a:lnTo>
                  <a:lnTo>
                    <a:pt x="9938" y="486"/>
                  </a:lnTo>
                  <a:lnTo>
                    <a:pt x="9963" y="489"/>
                  </a:lnTo>
                  <a:lnTo>
                    <a:pt x="9986" y="492"/>
                  </a:lnTo>
                  <a:lnTo>
                    <a:pt x="10010" y="497"/>
                  </a:lnTo>
                  <a:lnTo>
                    <a:pt x="10034" y="504"/>
                  </a:lnTo>
                  <a:lnTo>
                    <a:pt x="10057" y="511"/>
                  </a:lnTo>
                  <a:lnTo>
                    <a:pt x="10079" y="519"/>
                  </a:lnTo>
                  <a:lnTo>
                    <a:pt x="10102" y="529"/>
                  </a:lnTo>
                  <a:lnTo>
                    <a:pt x="10123" y="540"/>
                  </a:lnTo>
                  <a:lnTo>
                    <a:pt x="10144" y="552"/>
                  </a:lnTo>
                  <a:lnTo>
                    <a:pt x="10163" y="566"/>
                  </a:lnTo>
                  <a:lnTo>
                    <a:pt x="10183" y="580"/>
                  </a:lnTo>
                  <a:lnTo>
                    <a:pt x="10201" y="596"/>
                  </a:lnTo>
                  <a:lnTo>
                    <a:pt x="10218" y="613"/>
                  </a:lnTo>
                  <a:lnTo>
                    <a:pt x="10234" y="631"/>
                  </a:lnTo>
                  <a:lnTo>
                    <a:pt x="10249" y="651"/>
                  </a:lnTo>
                  <a:lnTo>
                    <a:pt x="10263" y="671"/>
                  </a:lnTo>
                  <a:lnTo>
                    <a:pt x="10274" y="692"/>
                  </a:lnTo>
                  <a:lnTo>
                    <a:pt x="10285" y="715"/>
                  </a:lnTo>
                  <a:lnTo>
                    <a:pt x="10295" y="738"/>
                  </a:lnTo>
                  <a:lnTo>
                    <a:pt x="10312" y="737"/>
                  </a:lnTo>
                  <a:lnTo>
                    <a:pt x="10330" y="736"/>
                  </a:lnTo>
                  <a:lnTo>
                    <a:pt x="10347" y="737"/>
                  </a:lnTo>
                  <a:lnTo>
                    <a:pt x="10363" y="738"/>
                  </a:lnTo>
                  <a:lnTo>
                    <a:pt x="10380" y="741"/>
                  </a:lnTo>
                  <a:lnTo>
                    <a:pt x="10395" y="744"/>
                  </a:lnTo>
                  <a:lnTo>
                    <a:pt x="10411" y="747"/>
                  </a:lnTo>
                  <a:lnTo>
                    <a:pt x="10426" y="752"/>
                  </a:lnTo>
                  <a:lnTo>
                    <a:pt x="10441" y="757"/>
                  </a:lnTo>
                  <a:lnTo>
                    <a:pt x="10455" y="763"/>
                  </a:lnTo>
                  <a:lnTo>
                    <a:pt x="10469" y="771"/>
                  </a:lnTo>
                  <a:lnTo>
                    <a:pt x="10482" y="778"/>
                  </a:lnTo>
                  <a:lnTo>
                    <a:pt x="10495" y="786"/>
                  </a:lnTo>
                  <a:lnTo>
                    <a:pt x="10507" y="795"/>
                  </a:lnTo>
                  <a:lnTo>
                    <a:pt x="10518" y="805"/>
                  </a:lnTo>
                  <a:lnTo>
                    <a:pt x="10530" y="815"/>
                  </a:lnTo>
                  <a:lnTo>
                    <a:pt x="10541" y="826"/>
                  </a:lnTo>
                  <a:lnTo>
                    <a:pt x="10550" y="838"/>
                  </a:lnTo>
                  <a:lnTo>
                    <a:pt x="10561" y="850"/>
                  </a:lnTo>
                  <a:lnTo>
                    <a:pt x="10569" y="864"/>
                  </a:lnTo>
                  <a:lnTo>
                    <a:pt x="10577" y="877"/>
                  </a:lnTo>
                  <a:lnTo>
                    <a:pt x="10586" y="891"/>
                  </a:lnTo>
                  <a:lnTo>
                    <a:pt x="10593" y="906"/>
                  </a:lnTo>
                  <a:lnTo>
                    <a:pt x="10599" y="921"/>
                  </a:lnTo>
                  <a:lnTo>
                    <a:pt x="10604" y="936"/>
                  </a:lnTo>
                  <a:lnTo>
                    <a:pt x="10609" y="953"/>
                  </a:lnTo>
                  <a:lnTo>
                    <a:pt x="10614" y="969"/>
                  </a:lnTo>
                  <a:lnTo>
                    <a:pt x="10618" y="986"/>
                  </a:lnTo>
                  <a:lnTo>
                    <a:pt x="10621" y="1003"/>
                  </a:lnTo>
                  <a:lnTo>
                    <a:pt x="10623" y="1021"/>
                  </a:lnTo>
                  <a:lnTo>
                    <a:pt x="10624" y="1040"/>
                  </a:lnTo>
                  <a:lnTo>
                    <a:pt x="10625" y="1058"/>
                  </a:lnTo>
                  <a:lnTo>
                    <a:pt x="10643" y="1051"/>
                  </a:lnTo>
                  <a:lnTo>
                    <a:pt x="10661" y="1046"/>
                  </a:lnTo>
                  <a:lnTo>
                    <a:pt x="10680" y="1043"/>
                  </a:lnTo>
                  <a:lnTo>
                    <a:pt x="10699" y="1041"/>
                  </a:lnTo>
                  <a:lnTo>
                    <a:pt x="10720" y="1039"/>
                  </a:lnTo>
                  <a:lnTo>
                    <a:pt x="10741" y="1039"/>
                  </a:lnTo>
                  <a:lnTo>
                    <a:pt x="10762" y="1039"/>
                  </a:lnTo>
                  <a:lnTo>
                    <a:pt x="10783" y="1039"/>
                  </a:lnTo>
                  <a:lnTo>
                    <a:pt x="10825" y="1040"/>
                  </a:lnTo>
                  <a:lnTo>
                    <a:pt x="10866" y="1039"/>
                  </a:lnTo>
                  <a:lnTo>
                    <a:pt x="10886" y="1038"/>
                  </a:lnTo>
                  <a:lnTo>
                    <a:pt x="10905" y="1035"/>
                  </a:lnTo>
                  <a:lnTo>
                    <a:pt x="10924" y="1032"/>
                  </a:lnTo>
                  <a:lnTo>
                    <a:pt x="10942" y="1028"/>
                  </a:lnTo>
                  <a:lnTo>
                    <a:pt x="10936" y="1057"/>
                  </a:lnTo>
                  <a:lnTo>
                    <a:pt x="10934" y="1085"/>
                  </a:lnTo>
                  <a:lnTo>
                    <a:pt x="10934" y="1111"/>
                  </a:lnTo>
                  <a:lnTo>
                    <a:pt x="10936" y="1136"/>
                  </a:lnTo>
                  <a:lnTo>
                    <a:pt x="10940" y="1159"/>
                  </a:lnTo>
                  <a:lnTo>
                    <a:pt x="10946" y="1181"/>
                  </a:lnTo>
                  <a:lnTo>
                    <a:pt x="10952" y="1202"/>
                  </a:lnTo>
                  <a:lnTo>
                    <a:pt x="10961" y="1223"/>
                  </a:lnTo>
                  <a:lnTo>
                    <a:pt x="10971" y="1242"/>
                  </a:lnTo>
                  <a:lnTo>
                    <a:pt x="10982" y="1261"/>
                  </a:lnTo>
                  <a:lnTo>
                    <a:pt x="10994" y="1279"/>
                  </a:lnTo>
                  <a:lnTo>
                    <a:pt x="11008" y="1296"/>
                  </a:lnTo>
                  <a:lnTo>
                    <a:pt x="11022" y="1313"/>
                  </a:lnTo>
                  <a:lnTo>
                    <a:pt x="11038" y="1329"/>
                  </a:lnTo>
                  <a:lnTo>
                    <a:pt x="11053" y="1346"/>
                  </a:lnTo>
                  <a:lnTo>
                    <a:pt x="11070" y="1361"/>
                  </a:lnTo>
                  <a:lnTo>
                    <a:pt x="11104" y="1392"/>
                  </a:lnTo>
                  <a:lnTo>
                    <a:pt x="11139" y="1425"/>
                  </a:lnTo>
                  <a:lnTo>
                    <a:pt x="11175" y="1458"/>
                  </a:lnTo>
                  <a:lnTo>
                    <a:pt x="11209" y="1493"/>
                  </a:lnTo>
                  <a:lnTo>
                    <a:pt x="11225" y="1510"/>
                  </a:lnTo>
                  <a:lnTo>
                    <a:pt x="11241" y="1530"/>
                  </a:lnTo>
                  <a:lnTo>
                    <a:pt x="11255" y="1550"/>
                  </a:lnTo>
                  <a:lnTo>
                    <a:pt x="11270" y="1570"/>
                  </a:lnTo>
                  <a:lnTo>
                    <a:pt x="11283" y="1592"/>
                  </a:lnTo>
                  <a:lnTo>
                    <a:pt x="11296" y="1615"/>
                  </a:lnTo>
                  <a:lnTo>
                    <a:pt x="11306" y="1639"/>
                  </a:lnTo>
                  <a:lnTo>
                    <a:pt x="11315" y="1665"/>
                  </a:lnTo>
                  <a:lnTo>
                    <a:pt x="11334" y="1657"/>
                  </a:lnTo>
                  <a:lnTo>
                    <a:pt x="11352" y="1652"/>
                  </a:lnTo>
                  <a:lnTo>
                    <a:pt x="11370" y="1648"/>
                  </a:lnTo>
                  <a:lnTo>
                    <a:pt x="11388" y="1646"/>
                  </a:lnTo>
                  <a:lnTo>
                    <a:pt x="11405" y="1645"/>
                  </a:lnTo>
                  <a:lnTo>
                    <a:pt x="11424" y="1645"/>
                  </a:lnTo>
                  <a:lnTo>
                    <a:pt x="11442" y="1645"/>
                  </a:lnTo>
                  <a:lnTo>
                    <a:pt x="11459" y="1646"/>
                  </a:lnTo>
                  <a:lnTo>
                    <a:pt x="11494" y="1649"/>
                  </a:lnTo>
                  <a:lnTo>
                    <a:pt x="11528" y="1651"/>
                  </a:lnTo>
                  <a:lnTo>
                    <a:pt x="11546" y="1651"/>
                  </a:lnTo>
                  <a:lnTo>
                    <a:pt x="11564" y="1650"/>
                  </a:lnTo>
                  <a:lnTo>
                    <a:pt x="11581" y="1649"/>
                  </a:lnTo>
                  <a:lnTo>
                    <a:pt x="11598" y="1646"/>
                  </a:lnTo>
                  <a:lnTo>
                    <a:pt x="11610" y="1661"/>
                  </a:lnTo>
                  <a:lnTo>
                    <a:pt x="11623" y="1677"/>
                  </a:lnTo>
                  <a:lnTo>
                    <a:pt x="11637" y="1691"/>
                  </a:lnTo>
                  <a:lnTo>
                    <a:pt x="11652" y="1705"/>
                  </a:lnTo>
                  <a:lnTo>
                    <a:pt x="11667" y="1718"/>
                  </a:lnTo>
                  <a:lnTo>
                    <a:pt x="11684" y="1731"/>
                  </a:lnTo>
                  <a:lnTo>
                    <a:pt x="11700" y="1742"/>
                  </a:lnTo>
                  <a:lnTo>
                    <a:pt x="11717" y="1755"/>
                  </a:lnTo>
                  <a:lnTo>
                    <a:pt x="11751" y="1776"/>
                  </a:lnTo>
                  <a:lnTo>
                    <a:pt x="11785" y="1798"/>
                  </a:lnTo>
                  <a:lnTo>
                    <a:pt x="11818" y="1820"/>
                  </a:lnTo>
                  <a:lnTo>
                    <a:pt x="11848" y="1843"/>
                  </a:lnTo>
                  <a:lnTo>
                    <a:pt x="11863" y="1854"/>
                  </a:lnTo>
                  <a:lnTo>
                    <a:pt x="11876" y="1866"/>
                  </a:lnTo>
                  <a:lnTo>
                    <a:pt x="11889" y="1879"/>
                  </a:lnTo>
                  <a:lnTo>
                    <a:pt x="11900" y="1892"/>
                  </a:lnTo>
                  <a:lnTo>
                    <a:pt x="11909" y="1906"/>
                  </a:lnTo>
                  <a:lnTo>
                    <a:pt x="11918" y="1920"/>
                  </a:lnTo>
                  <a:lnTo>
                    <a:pt x="11925" y="1936"/>
                  </a:lnTo>
                  <a:lnTo>
                    <a:pt x="11930" y="1952"/>
                  </a:lnTo>
                  <a:lnTo>
                    <a:pt x="11934" y="1969"/>
                  </a:lnTo>
                  <a:lnTo>
                    <a:pt x="11935" y="1987"/>
                  </a:lnTo>
                  <a:lnTo>
                    <a:pt x="11935" y="2007"/>
                  </a:lnTo>
                  <a:lnTo>
                    <a:pt x="11932" y="2028"/>
                  </a:lnTo>
                  <a:lnTo>
                    <a:pt x="11928" y="2050"/>
                  </a:lnTo>
                  <a:lnTo>
                    <a:pt x="11921" y="2072"/>
                  </a:lnTo>
                  <a:lnTo>
                    <a:pt x="11910" y="2097"/>
                  </a:lnTo>
                  <a:lnTo>
                    <a:pt x="11898" y="2123"/>
                  </a:lnTo>
                  <a:lnTo>
                    <a:pt x="11917" y="2129"/>
                  </a:lnTo>
                  <a:lnTo>
                    <a:pt x="11934" y="2136"/>
                  </a:lnTo>
                  <a:lnTo>
                    <a:pt x="11950" y="2145"/>
                  </a:lnTo>
                  <a:lnTo>
                    <a:pt x="11965" y="2153"/>
                  </a:lnTo>
                  <a:lnTo>
                    <a:pt x="11979" y="2163"/>
                  </a:lnTo>
                  <a:lnTo>
                    <a:pt x="11991" y="2174"/>
                  </a:lnTo>
                  <a:lnTo>
                    <a:pt x="12004" y="2184"/>
                  </a:lnTo>
                  <a:lnTo>
                    <a:pt x="12014" y="2195"/>
                  </a:lnTo>
                  <a:lnTo>
                    <a:pt x="12023" y="2208"/>
                  </a:lnTo>
                  <a:lnTo>
                    <a:pt x="12033" y="2221"/>
                  </a:lnTo>
                  <a:lnTo>
                    <a:pt x="12040" y="2235"/>
                  </a:lnTo>
                  <a:lnTo>
                    <a:pt x="12047" y="2248"/>
                  </a:lnTo>
                  <a:lnTo>
                    <a:pt x="12052" y="2263"/>
                  </a:lnTo>
                  <a:lnTo>
                    <a:pt x="12057" y="2277"/>
                  </a:lnTo>
                  <a:lnTo>
                    <a:pt x="12062" y="2293"/>
                  </a:lnTo>
                  <a:lnTo>
                    <a:pt x="12065" y="2308"/>
                  </a:lnTo>
                  <a:lnTo>
                    <a:pt x="12068" y="2324"/>
                  </a:lnTo>
                  <a:lnTo>
                    <a:pt x="12069" y="2340"/>
                  </a:lnTo>
                  <a:lnTo>
                    <a:pt x="12070" y="2356"/>
                  </a:lnTo>
                  <a:lnTo>
                    <a:pt x="12070" y="2372"/>
                  </a:lnTo>
                  <a:lnTo>
                    <a:pt x="12070" y="2390"/>
                  </a:lnTo>
                  <a:lnTo>
                    <a:pt x="12068" y="2407"/>
                  </a:lnTo>
                  <a:lnTo>
                    <a:pt x="12067" y="2423"/>
                  </a:lnTo>
                  <a:lnTo>
                    <a:pt x="12064" y="2441"/>
                  </a:lnTo>
                  <a:lnTo>
                    <a:pt x="12060" y="2457"/>
                  </a:lnTo>
                  <a:lnTo>
                    <a:pt x="12056" y="2474"/>
                  </a:lnTo>
                  <a:lnTo>
                    <a:pt x="12052" y="2491"/>
                  </a:lnTo>
                  <a:lnTo>
                    <a:pt x="12047" y="2508"/>
                  </a:lnTo>
                  <a:lnTo>
                    <a:pt x="12042" y="2524"/>
                  </a:lnTo>
                  <a:lnTo>
                    <a:pt x="12036" y="2541"/>
                  </a:lnTo>
                  <a:lnTo>
                    <a:pt x="12029" y="2557"/>
                  </a:lnTo>
                  <a:lnTo>
                    <a:pt x="12022" y="2573"/>
                  </a:lnTo>
                  <a:lnTo>
                    <a:pt x="12049" y="2585"/>
                  </a:lnTo>
                  <a:lnTo>
                    <a:pt x="12074" y="2597"/>
                  </a:lnTo>
                  <a:lnTo>
                    <a:pt x="12097" y="2611"/>
                  </a:lnTo>
                  <a:lnTo>
                    <a:pt x="12117" y="2626"/>
                  </a:lnTo>
                  <a:lnTo>
                    <a:pt x="12136" y="2642"/>
                  </a:lnTo>
                  <a:lnTo>
                    <a:pt x="12154" y="2661"/>
                  </a:lnTo>
                  <a:lnTo>
                    <a:pt x="12162" y="2670"/>
                  </a:lnTo>
                  <a:lnTo>
                    <a:pt x="12170" y="2680"/>
                  </a:lnTo>
                  <a:lnTo>
                    <a:pt x="12177" y="2690"/>
                  </a:lnTo>
                  <a:lnTo>
                    <a:pt x="12184" y="2700"/>
                  </a:lnTo>
                  <a:lnTo>
                    <a:pt x="12190" y="2711"/>
                  </a:lnTo>
                  <a:lnTo>
                    <a:pt x="12196" y="2721"/>
                  </a:lnTo>
                  <a:lnTo>
                    <a:pt x="12201" y="2732"/>
                  </a:lnTo>
                  <a:lnTo>
                    <a:pt x="12206" y="2744"/>
                  </a:lnTo>
                  <a:lnTo>
                    <a:pt x="12211" y="2756"/>
                  </a:lnTo>
                  <a:lnTo>
                    <a:pt x="12215" y="2769"/>
                  </a:lnTo>
                  <a:lnTo>
                    <a:pt x="12218" y="2781"/>
                  </a:lnTo>
                  <a:lnTo>
                    <a:pt x="12221" y="2794"/>
                  </a:lnTo>
                  <a:lnTo>
                    <a:pt x="12225" y="2819"/>
                  </a:lnTo>
                  <a:lnTo>
                    <a:pt x="12228" y="2847"/>
                  </a:lnTo>
                  <a:lnTo>
                    <a:pt x="12229" y="2876"/>
                  </a:lnTo>
                  <a:lnTo>
                    <a:pt x="12228" y="2906"/>
                  </a:lnTo>
                  <a:lnTo>
                    <a:pt x="12248" y="2901"/>
                  </a:lnTo>
                  <a:lnTo>
                    <a:pt x="12269" y="2898"/>
                  </a:lnTo>
                  <a:lnTo>
                    <a:pt x="12288" y="2895"/>
                  </a:lnTo>
                  <a:lnTo>
                    <a:pt x="12308" y="2893"/>
                  </a:lnTo>
                  <a:lnTo>
                    <a:pt x="12328" y="2891"/>
                  </a:lnTo>
                  <a:lnTo>
                    <a:pt x="12347" y="2890"/>
                  </a:lnTo>
                  <a:lnTo>
                    <a:pt x="12366" y="2890"/>
                  </a:lnTo>
                  <a:lnTo>
                    <a:pt x="12385" y="2891"/>
                  </a:lnTo>
                  <a:lnTo>
                    <a:pt x="12403" y="2892"/>
                  </a:lnTo>
                  <a:lnTo>
                    <a:pt x="12421" y="2894"/>
                  </a:lnTo>
                  <a:lnTo>
                    <a:pt x="12438" y="2897"/>
                  </a:lnTo>
                  <a:lnTo>
                    <a:pt x="12455" y="2901"/>
                  </a:lnTo>
                  <a:lnTo>
                    <a:pt x="12471" y="2905"/>
                  </a:lnTo>
                  <a:lnTo>
                    <a:pt x="12486" y="2910"/>
                  </a:lnTo>
                  <a:lnTo>
                    <a:pt x="12500" y="2917"/>
                  </a:lnTo>
                  <a:lnTo>
                    <a:pt x="12514" y="2924"/>
                  </a:lnTo>
                  <a:lnTo>
                    <a:pt x="12527" y="2932"/>
                  </a:lnTo>
                  <a:lnTo>
                    <a:pt x="12539" y="2940"/>
                  </a:lnTo>
                  <a:lnTo>
                    <a:pt x="12549" y="2951"/>
                  </a:lnTo>
                  <a:lnTo>
                    <a:pt x="12558" y="2961"/>
                  </a:lnTo>
                  <a:lnTo>
                    <a:pt x="12568" y="2973"/>
                  </a:lnTo>
                  <a:lnTo>
                    <a:pt x="12574" y="2985"/>
                  </a:lnTo>
                  <a:lnTo>
                    <a:pt x="12580" y="2998"/>
                  </a:lnTo>
                  <a:lnTo>
                    <a:pt x="12585" y="3013"/>
                  </a:lnTo>
                  <a:lnTo>
                    <a:pt x="12588" y="3027"/>
                  </a:lnTo>
                  <a:lnTo>
                    <a:pt x="12589" y="3044"/>
                  </a:lnTo>
                  <a:lnTo>
                    <a:pt x="12589" y="3062"/>
                  </a:lnTo>
                  <a:lnTo>
                    <a:pt x="12588" y="3079"/>
                  </a:lnTo>
                  <a:lnTo>
                    <a:pt x="12585" y="3099"/>
                  </a:lnTo>
                  <a:lnTo>
                    <a:pt x="12581" y="3118"/>
                  </a:lnTo>
                  <a:lnTo>
                    <a:pt x="12574" y="3139"/>
                  </a:lnTo>
                  <a:lnTo>
                    <a:pt x="12566" y="3162"/>
                  </a:lnTo>
                  <a:lnTo>
                    <a:pt x="12582" y="3159"/>
                  </a:lnTo>
                  <a:lnTo>
                    <a:pt x="12599" y="3157"/>
                  </a:lnTo>
                  <a:lnTo>
                    <a:pt x="12614" y="3156"/>
                  </a:lnTo>
                  <a:lnTo>
                    <a:pt x="12629" y="3156"/>
                  </a:lnTo>
                  <a:lnTo>
                    <a:pt x="12643" y="3156"/>
                  </a:lnTo>
                  <a:lnTo>
                    <a:pt x="12657" y="3157"/>
                  </a:lnTo>
                  <a:lnTo>
                    <a:pt x="12669" y="3158"/>
                  </a:lnTo>
                  <a:lnTo>
                    <a:pt x="12681" y="3160"/>
                  </a:lnTo>
                  <a:lnTo>
                    <a:pt x="12693" y="3163"/>
                  </a:lnTo>
                  <a:lnTo>
                    <a:pt x="12703" y="3166"/>
                  </a:lnTo>
                  <a:lnTo>
                    <a:pt x="12714" y="3170"/>
                  </a:lnTo>
                  <a:lnTo>
                    <a:pt x="12723" y="3175"/>
                  </a:lnTo>
                  <a:lnTo>
                    <a:pt x="12732" y="3179"/>
                  </a:lnTo>
                  <a:lnTo>
                    <a:pt x="12740" y="3186"/>
                  </a:lnTo>
                  <a:lnTo>
                    <a:pt x="12749" y="3192"/>
                  </a:lnTo>
                  <a:lnTo>
                    <a:pt x="12756" y="3198"/>
                  </a:lnTo>
                  <a:lnTo>
                    <a:pt x="12762" y="3205"/>
                  </a:lnTo>
                  <a:lnTo>
                    <a:pt x="12768" y="3214"/>
                  </a:lnTo>
                  <a:lnTo>
                    <a:pt x="12775" y="3221"/>
                  </a:lnTo>
                  <a:lnTo>
                    <a:pt x="12780" y="3229"/>
                  </a:lnTo>
                  <a:lnTo>
                    <a:pt x="12785" y="3238"/>
                  </a:lnTo>
                  <a:lnTo>
                    <a:pt x="12789" y="3248"/>
                  </a:lnTo>
                  <a:lnTo>
                    <a:pt x="12793" y="3257"/>
                  </a:lnTo>
                  <a:lnTo>
                    <a:pt x="12796" y="3267"/>
                  </a:lnTo>
                  <a:lnTo>
                    <a:pt x="12802" y="3288"/>
                  </a:lnTo>
                  <a:lnTo>
                    <a:pt x="12806" y="3310"/>
                  </a:lnTo>
                  <a:lnTo>
                    <a:pt x="12808" y="3333"/>
                  </a:lnTo>
                  <a:lnTo>
                    <a:pt x="12809" y="3355"/>
                  </a:lnTo>
                  <a:close/>
                </a:path>
              </a:pathLst>
            </a:custGeom>
            <a:solidFill>
              <a:srgbClr val="F2F0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2" name="Freeform 164"/>
            <p:cNvSpPr>
              <a:spLocks/>
            </p:cNvSpPr>
            <p:nvPr/>
          </p:nvSpPr>
          <p:spPr bwMode="auto">
            <a:xfrm>
              <a:off x="4470" y="3409"/>
              <a:ext cx="606" cy="341"/>
            </a:xfrm>
            <a:custGeom>
              <a:avLst/>
              <a:gdLst>
                <a:gd name="T0" fmla="*/ 10604 w 10906"/>
                <a:gd name="T1" fmla="*/ 3071 h 6127"/>
                <a:gd name="T2" fmla="*/ 10628 w 10906"/>
                <a:gd name="T3" fmla="*/ 3429 h 6127"/>
                <a:gd name="T4" fmla="*/ 10772 w 10906"/>
                <a:gd name="T5" fmla="*/ 3630 h 6127"/>
                <a:gd name="T6" fmla="*/ 10899 w 10906"/>
                <a:gd name="T7" fmla="*/ 3885 h 6127"/>
                <a:gd name="T8" fmla="*/ 10831 w 10906"/>
                <a:gd name="T9" fmla="*/ 4207 h 6127"/>
                <a:gd name="T10" fmla="*/ 10509 w 10906"/>
                <a:gd name="T11" fmla="*/ 4487 h 6127"/>
                <a:gd name="T12" fmla="*/ 10024 w 10906"/>
                <a:gd name="T13" fmla="*/ 4881 h 6127"/>
                <a:gd name="T14" fmla="*/ 9556 w 10906"/>
                <a:gd name="T15" fmla="*/ 5256 h 6127"/>
                <a:gd name="T16" fmla="*/ 9090 w 10906"/>
                <a:gd name="T17" fmla="*/ 5425 h 6127"/>
                <a:gd name="T18" fmla="*/ 8160 w 10906"/>
                <a:gd name="T19" fmla="*/ 5597 h 6127"/>
                <a:gd name="T20" fmla="*/ 6793 w 10906"/>
                <a:gd name="T21" fmla="*/ 5833 h 6127"/>
                <a:gd name="T22" fmla="*/ 5533 w 10906"/>
                <a:gd name="T23" fmla="*/ 6017 h 6127"/>
                <a:gd name="T24" fmla="*/ 4538 w 10906"/>
                <a:gd name="T25" fmla="*/ 6126 h 6127"/>
                <a:gd name="T26" fmla="*/ 3590 w 10906"/>
                <a:gd name="T27" fmla="*/ 6071 h 6127"/>
                <a:gd name="T28" fmla="*/ 2587 w 10906"/>
                <a:gd name="T29" fmla="*/ 5925 h 6127"/>
                <a:gd name="T30" fmla="*/ 1698 w 10906"/>
                <a:gd name="T31" fmla="*/ 5635 h 6127"/>
                <a:gd name="T32" fmla="*/ 736 w 10906"/>
                <a:gd name="T33" fmla="*/ 5243 h 6127"/>
                <a:gd name="T34" fmla="*/ 187 w 10906"/>
                <a:gd name="T35" fmla="*/ 4836 h 6127"/>
                <a:gd name="T36" fmla="*/ 18 w 10906"/>
                <a:gd name="T37" fmla="*/ 4597 h 6127"/>
                <a:gd name="T38" fmla="*/ 27 w 10906"/>
                <a:gd name="T39" fmla="*/ 4308 h 6127"/>
                <a:gd name="T40" fmla="*/ 94 w 10906"/>
                <a:gd name="T41" fmla="*/ 3845 h 6127"/>
                <a:gd name="T42" fmla="*/ 163 w 10906"/>
                <a:gd name="T43" fmla="*/ 3351 h 6127"/>
                <a:gd name="T44" fmla="*/ 394 w 10906"/>
                <a:gd name="T45" fmla="*/ 3023 h 6127"/>
                <a:gd name="T46" fmla="*/ 655 w 10906"/>
                <a:gd name="T47" fmla="*/ 2854 h 6127"/>
                <a:gd name="T48" fmla="*/ 773 w 10906"/>
                <a:gd name="T49" fmla="*/ 2780 h 6127"/>
                <a:gd name="T50" fmla="*/ 830 w 10906"/>
                <a:gd name="T51" fmla="*/ 2529 h 6127"/>
                <a:gd name="T52" fmla="*/ 915 w 10906"/>
                <a:gd name="T53" fmla="*/ 2335 h 6127"/>
                <a:gd name="T54" fmla="*/ 1299 w 10906"/>
                <a:gd name="T55" fmla="*/ 2205 h 6127"/>
                <a:gd name="T56" fmla="*/ 1585 w 10906"/>
                <a:gd name="T57" fmla="*/ 2027 h 6127"/>
                <a:gd name="T58" fmla="*/ 1812 w 10906"/>
                <a:gd name="T59" fmla="*/ 1935 h 6127"/>
                <a:gd name="T60" fmla="*/ 1994 w 10906"/>
                <a:gd name="T61" fmla="*/ 1693 h 6127"/>
                <a:gd name="T62" fmla="*/ 2245 w 10906"/>
                <a:gd name="T63" fmla="*/ 1408 h 6127"/>
                <a:gd name="T64" fmla="*/ 2620 w 10906"/>
                <a:gd name="T65" fmla="*/ 1301 h 6127"/>
                <a:gd name="T66" fmla="*/ 2567 w 10906"/>
                <a:gd name="T67" fmla="*/ 996 h 6127"/>
                <a:gd name="T68" fmla="*/ 2984 w 10906"/>
                <a:gd name="T69" fmla="*/ 716 h 6127"/>
                <a:gd name="T70" fmla="*/ 3507 w 10906"/>
                <a:gd name="T71" fmla="*/ 574 h 6127"/>
                <a:gd name="T72" fmla="*/ 4393 w 10906"/>
                <a:gd name="T73" fmla="*/ 480 h 6127"/>
                <a:gd name="T74" fmla="*/ 4712 w 10906"/>
                <a:gd name="T75" fmla="*/ 383 h 6127"/>
                <a:gd name="T76" fmla="*/ 5155 w 10906"/>
                <a:gd name="T77" fmla="*/ 209 h 6127"/>
                <a:gd name="T78" fmla="*/ 5573 w 10906"/>
                <a:gd name="T79" fmla="*/ 157 h 6127"/>
                <a:gd name="T80" fmla="*/ 5850 w 10906"/>
                <a:gd name="T81" fmla="*/ 6 h 6127"/>
                <a:gd name="T82" fmla="*/ 6095 w 10906"/>
                <a:gd name="T83" fmla="*/ 31 h 6127"/>
                <a:gd name="T84" fmla="*/ 6421 w 10906"/>
                <a:gd name="T85" fmla="*/ 187 h 6127"/>
                <a:gd name="T86" fmla="*/ 6682 w 10906"/>
                <a:gd name="T87" fmla="*/ 343 h 6127"/>
                <a:gd name="T88" fmla="*/ 7306 w 10906"/>
                <a:gd name="T89" fmla="*/ 367 h 6127"/>
                <a:gd name="T90" fmla="*/ 7983 w 10906"/>
                <a:gd name="T91" fmla="*/ 337 h 6127"/>
                <a:gd name="T92" fmla="*/ 8248 w 10906"/>
                <a:gd name="T93" fmla="*/ 550 h 6127"/>
                <a:gd name="T94" fmla="*/ 8389 w 10906"/>
                <a:gd name="T95" fmla="*/ 641 h 6127"/>
                <a:gd name="T96" fmla="*/ 8463 w 10906"/>
                <a:gd name="T97" fmla="*/ 804 h 6127"/>
                <a:gd name="T98" fmla="*/ 8753 w 10906"/>
                <a:gd name="T99" fmla="*/ 812 h 6127"/>
                <a:gd name="T100" fmla="*/ 8909 w 10906"/>
                <a:gd name="T101" fmla="*/ 898 h 6127"/>
                <a:gd name="T102" fmla="*/ 9102 w 10906"/>
                <a:gd name="T103" fmla="*/ 920 h 6127"/>
                <a:gd name="T104" fmla="*/ 9290 w 10906"/>
                <a:gd name="T105" fmla="*/ 1117 h 6127"/>
                <a:gd name="T106" fmla="*/ 9518 w 10906"/>
                <a:gd name="T107" fmla="*/ 1271 h 6127"/>
                <a:gd name="T108" fmla="*/ 9832 w 10906"/>
                <a:gd name="T109" fmla="*/ 1480 h 6127"/>
                <a:gd name="T110" fmla="*/ 9852 w 10906"/>
                <a:gd name="T111" fmla="*/ 1805 h 6127"/>
                <a:gd name="T112" fmla="*/ 10085 w 10906"/>
                <a:gd name="T113" fmla="*/ 1889 h 6127"/>
                <a:gd name="T114" fmla="*/ 10207 w 10906"/>
                <a:gd name="T115" fmla="*/ 2255 h 6127"/>
                <a:gd name="T116" fmla="*/ 10367 w 10906"/>
                <a:gd name="T117" fmla="*/ 2338 h 6127"/>
                <a:gd name="T118" fmla="*/ 10561 w 10906"/>
                <a:gd name="T119" fmla="*/ 2713 h 6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906" h="6127">
                  <a:moveTo>
                    <a:pt x="10578" y="2765"/>
                  </a:moveTo>
                  <a:lnTo>
                    <a:pt x="10583" y="2787"/>
                  </a:lnTo>
                  <a:lnTo>
                    <a:pt x="10588" y="2808"/>
                  </a:lnTo>
                  <a:lnTo>
                    <a:pt x="10592" y="2830"/>
                  </a:lnTo>
                  <a:lnTo>
                    <a:pt x="10597" y="2851"/>
                  </a:lnTo>
                  <a:lnTo>
                    <a:pt x="10599" y="2873"/>
                  </a:lnTo>
                  <a:lnTo>
                    <a:pt x="10602" y="2895"/>
                  </a:lnTo>
                  <a:lnTo>
                    <a:pt x="10603" y="2917"/>
                  </a:lnTo>
                  <a:lnTo>
                    <a:pt x="10604" y="2939"/>
                  </a:lnTo>
                  <a:lnTo>
                    <a:pt x="10605" y="2983"/>
                  </a:lnTo>
                  <a:lnTo>
                    <a:pt x="10605" y="3027"/>
                  </a:lnTo>
                  <a:lnTo>
                    <a:pt x="10604" y="3071"/>
                  </a:lnTo>
                  <a:lnTo>
                    <a:pt x="10602" y="3115"/>
                  </a:lnTo>
                  <a:lnTo>
                    <a:pt x="10601" y="3159"/>
                  </a:lnTo>
                  <a:lnTo>
                    <a:pt x="10600" y="3202"/>
                  </a:lnTo>
                  <a:lnTo>
                    <a:pt x="10600" y="3245"/>
                  </a:lnTo>
                  <a:lnTo>
                    <a:pt x="10602" y="3287"/>
                  </a:lnTo>
                  <a:lnTo>
                    <a:pt x="10604" y="3308"/>
                  </a:lnTo>
                  <a:lnTo>
                    <a:pt x="10606" y="3328"/>
                  </a:lnTo>
                  <a:lnTo>
                    <a:pt x="10609" y="3349"/>
                  </a:lnTo>
                  <a:lnTo>
                    <a:pt x="10612" y="3370"/>
                  </a:lnTo>
                  <a:lnTo>
                    <a:pt x="10617" y="3389"/>
                  </a:lnTo>
                  <a:lnTo>
                    <a:pt x="10622" y="3409"/>
                  </a:lnTo>
                  <a:lnTo>
                    <a:pt x="10628" y="3429"/>
                  </a:lnTo>
                  <a:lnTo>
                    <a:pt x="10635" y="3448"/>
                  </a:lnTo>
                  <a:lnTo>
                    <a:pt x="10640" y="3460"/>
                  </a:lnTo>
                  <a:lnTo>
                    <a:pt x="10645" y="3471"/>
                  </a:lnTo>
                  <a:lnTo>
                    <a:pt x="10651" y="3483"/>
                  </a:lnTo>
                  <a:lnTo>
                    <a:pt x="10658" y="3494"/>
                  </a:lnTo>
                  <a:lnTo>
                    <a:pt x="10671" y="3515"/>
                  </a:lnTo>
                  <a:lnTo>
                    <a:pt x="10687" y="3535"/>
                  </a:lnTo>
                  <a:lnTo>
                    <a:pt x="10703" y="3555"/>
                  </a:lnTo>
                  <a:lnTo>
                    <a:pt x="10720" y="3574"/>
                  </a:lnTo>
                  <a:lnTo>
                    <a:pt x="10737" y="3592"/>
                  </a:lnTo>
                  <a:lnTo>
                    <a:pt x="10755" y="3611"/>
                  </a:lnTo>
                  <a:lnTo>
                    <a:pt x="10772" y="3630"/>
                  </a:lnTo>
                  <a:lnTo>
                    <a:pt x="10789" y="3649"/>
                  </a:lnTo>
                  <a:lnTo>
                    <a:pt x="10806" y="3669"/>
                  </a:lnTo>
                  <a:lnTo>
                    <a:pt x="10822" y="3688"/>
                  </a:lnTo>
                  <a:lnTo>
                    <a:pt x="10837" y="3710"/>
                  </a:lnTo>
                  <a:lnTo>
                    <a:pt x="10851" y="3733"/>
                  </a:lnTo>
                  <a:lnTo>
                    <a:pt x="10857" y="3745"/>
                  </a:lnTo>
                  <a:lnTo>
                    <a:pt x="10863" y="3758"/>
                  </a:lnTo>
                  <a:lnTo>
                    <a:pt x="10868" y="3770"/>
                  </a:lnTo>
                  <a:lnTo>
                    <a:pt x="10873" y="3784"/>
                  </a:lnTo>
                  <a:lnTo>
                    <a:pt x="10884" y="3818"/>
                  </a:lnTo>
                  <a:lnTo>
                    <a:pt x="10893" y="3852"/>
                  </a:lnTo>
                  <a:lnTo>
                    <a:pt x="10899" y="3885"/>
                  </a:lnTo>
                  <a:lnTo>
                    <a:pt x="10904" y="3916"/>
                  </a:lnTo>
                  <a:lnTo>
                    <a:pt x="10906" y="3947"/>
                  </a:lnTo>
                  <a:lnTo>
                    <a:pt x="10906" y="3977"/>
                  </a:lnTo>
                  <a:lnTo>
                    <a:pt x="10905" y="4005"/>
                  </a:lnTo>
                  <a:lnTo>
                    <a:pt x="10901" y="4033"/>
                  </a:lnTo>
                  <a:lnTo>
                    <a:pt x="10896" y="4061"/>
                  </a:lnTo>
                  <a:lnTo>
                    <a:pt x="10888" y="4087"/>
                  </a:lnTo>
                  <a:lnTo>
                    <a:pt x="10880" y="4113"/>
                  </a:lnTo>
                  <a:lnTo>
                    <a:pt x="10871" y="4138"/>
                  </a:lnTo>
                  <a:lnTo>
                    <a:pt x="10858" y="4161"/>
                  </a:lnTo>
                  <a:lnTo>
                    <a:pt x="10846" y="4184"/>
                  </a:lnTo>
                  <a:lnTo>
                    <a:pt x="10831" y="4207"/>
                  </a:lnTo>
                  <a:lnTo>
                    <a:pt x="10816" y="4229"/>
                  </a:lnTo>
                  <a:lnTo>
                    <a:pt x="10799" y="4250"/>
                  </a:lnTo>
                  <a:lnTo>
                    <a:pt x="10782" y="4271"/>
                  </a:lnTo>
                  <a:lnTo>
                    <a:pt x="10763" y="4292"/>
                  </a:lnTo>
                  <a:lnTo>
                    <a:pt x="10744" y="4311"/>
                  </a:lnTo>
                  <a:lnTo>
                    <a:pt x="10723" y="4330"/>
                  </a:lnTo>
                  <a:lnTo>
                    <a:pt x="10701" y="4350"/>
                  </a:lnTo>
                  <a:lnTo>
                    <a:pt x="10678" y="4367"/>
                  </a:lnTo>
                  <a:lnTo>
                    <a:pt x="10656" y="4386"/>
                  </a:lnTo>
                  <a:lnTo>
                    <a:pt x="10609" y="4421"/>
                  </a:lnTo>
                  <a:lnTo>
                    <a:pt x="10559" y="4454"/>
                  </a:lnTo>
                  <a:lnTo>
                    <a:pt x="10509" y="4487"/>
                  </a:lnTo>
                  <a:lnTo>
                    <a:pt x="10458" y="4519"/>
                  </a:lnTo>
                  <a:lnTo>
                    <a:pt x="10424" y="4542"/>
                  </a:lnTo>
                  <a:lnTo>
                    <a:pt x="10391" y="4565"/>
                  </a:lnTo>
                  <a:lnTo>
                    <a:pt x="10358" y="4589"/>
                  </a:lnTo>
                  <a:lnTo>
                    <a:pt x="10326" y="4613"/>
                  </a:lnTo>
                  <a:lnTo>
                    <a:pt x="10294" y="4637"/>
                  </a:lnTo>
                  <a:lnTo>
                    <a:pt x="10263" y="4663"/>
                  </a:lnTo>
                  <a:lnTo>
                    <a:pt x="10232" y="4689"/>
                  </a:lnTo>
                  <a:lnTo>
                    <a:pt x="10202" y="4716"/>
                  </a:lnTo>
                  <a:lnTo>
                    <a:pt x="10142" y="4770"/>
                  </a:lnTo>
                  <a:lnTo>
                    <a:pt x="10083" y="4826"/>
                  </a:lnTo>
                  <a:lnTo>
                    <a:pt x="10024" y="4881"/>
                  </a:lnTo>
                  <a:lnTo>
                    <a:pt x="9966" y="4936"/>
                  </a:lnTo>
                  <a:lnTo>
                    <a:pt x="9907" y="4991"/>
                  </a:lnTo>
                  <a:lnTo>
                    <a:pt x="9847" y="5045"/>
                  </a:lnTo>
                  <a:lnTo>
                    <a:pt x="9816" y="5071"/>
                  </a:lnTo>
                  <a:lnTo>
                    <a:pt x="9786" y="5097"/>
                  </a:lnTo>
                  <a:lnTo>
                    <a:pt x="9755" y="5122"/>
                  </a:lnTo>
                  <a:lnTo>
                    <a:pt x="9723" y="5146"/>
                  </a:lnTo>
                  <a:lnTo>
                    <a:pt x="9691" y="5170"/>
                  </a:lnTo>
                  <a:lnTo>
                    <a:pt x="9658" y="5193"/>
                  </a:lnTo>
                  <a:lnTo>
                    <a:pt x="9625" y="5215"/>
                  </a:lnTo>
                  <a:lnTo>
                    <a:pt x="9591" y="5237"/>
                  </a:lnTo>
                  <a:lnTo>
                    <a:pt x="9556" y="5256"/>
                  </a:lnTo>
                  <a:lnTo>
                    <a:pt x="9521" y="5276"/>
                  </a:lnTo>
                  <a:lnTo>
                    <a:pt x="9485" y="5293"/>
                  </a:lnTo>
                  <a:lnTo>
                    <a:pt x="9448" y="5310"/>
                  </a:lnTo>
                  <a:lnTo>
                    <a:pt x="9412" y="5324"/>
                  </a:lnTo>
                  <a:lnTo>
                    <a:pt x="9377" y="5338"/>
                  </a:lnTo>
                  <a:lnTo>
                    <a:pt x="9342" y="5351"/>
                  </a:lnTo>
                  <a:lnTo>
                    <a:pt x="9307" y="5364"/>
                  </a:lnTo>
                  <a:lnTo>
                    <a:pt x="9271" y="5375"/>
                  </a:lnTo>
                  <a:lnTo>
                    <a:pt x="9236" y="5386"/>
                  </a:lnTo>
                  <a:lnTo>
                    <a:pt x="9199" y="5397"/>
                  </a:lnTo>
                  <a:lnTo>
                    <a:pt x="9163" y="5406"/>
                  </a:lnTo>
                  <a:lnTo>
                    <a:pt x="9090" y="5425"/>
                  </a:lnTo>
                  <a:lnTo>
                    <a:pt x="9016" y="5440"/>
                  </a:lnTo>
                  <a:lnTo>
                    <a:pt x="8943" y="5456"/>
                  </a:lnTo>
                  <a:lnTo>
                    <a:pt x="8868" y="5469"/>
                  </a:lnTo>
                  <a:lnTo>
                    <a:pt x="8794" y="5483"/>
                  </a:lnTo>
                  <a:lnTo>
                    <a:pt x="8718" y="5494"/>
                  </a:lnTo>
                  <a:lnTo>
                    <a:pt x="8643" y="5507"/>
                  </a:lnTo>
                  <a:lnTo>
                    <a:pt x="8569" y="5518"/>
                  </a:lnTo>
                  <a:lnTo>
                    <a:pt x="8494" y="5530"/>
                  </a:lnTo>
                  <a:lnTo>
                    <a:pt x="8421" y="5544"/>
                  </a:lnTo>
                  <a:lnTo>
                    <a:pt x="8346" y="5557"/>
                  </a:lnTo>
                  <a:lnTo>
                    <a:pt x="8274" y="5572"/>
                  </a:lnTo>
                  <a:lnTo>
                    <a:pt x="8160" y="5597"/>
                  </a:lnTo>
                  <a:lnTo>
                    <a:pt x="8046" y="5619"/>
                  </a:lnTo>
                  <a:lnTo>
                    <a:pt x="7932" y="5642"/>
                  </a:lnTo>
                  <a:lnTo>
                    <a:pt x="7820" y="5664"/>
                  </a:lnTo>
                  <a:lnTo>
                    <a:pt x="7706" y="5686"/>
                  </a:lnTo>
                  <a:lnTo>
                    <a:pt x="7592" y="5706"/>
                  </a:lnTo>
                  <a:lnTo>
                    <a:pt x="7478" y="5726"/>
                  </a:lnTo>
                  <a:lnTo>
                    <a:pt x="7364" y="5746"/>
                  </a:lnTo>
                  <a:lnTo>
                    <a:pt x="7250" y="5764"/>
                  </a:lnTo>
                  <a:lnTo>
                    <a:pt x="7135" y="5783"/>
                  </a:lnTo>
                  <a:lnTo>
                    <a:pt x="7022" y="5799"/>
                  </a:lnTo>
                  <a:lnTo>
                    <a:pt x="6907" y="5816"/>
                  </a:lnTo>
                  <a:lnTo>
                    <a:pt x="6793" y="5833"/>
                  </a:lnTo>
                  <a:lnTo>
                    <a:pt x="6678" y="5847"/>
                  </a:lnTo>
                  <a:lnTo>
                    <a:pt x="6562" y="5862"/>
                  </a:lnTo>
                  <a:lnTo>
                    <a:pt x="6447" y="5875"/>
                  </a:lnTo>
                  <a:lnTo>
                    <a:pt x="6346" y="5887"/>
                  </a:lnTo>
                  <a:lnTo>
                    <a:pt x="6244" y="5902"/>
                  </a:lnTo>
                  <a:lnTo>
                    <a:pt x="6142" y="5916"/>
                  </a:lnTo>
                  <a:lnTo>
                    <a:pt x="6040" y="5932"/>
                  </a:lnTo>
                  <a:lnTo>
                    <a:pt x="5939" y="5948"/>
                  </a:lnTo>
                  <a:lnTo>
                    <a:pt x="5838" y="5966"/>
                  </a:lnTo>
                  <a:lnTo>
                    <a:pt x="5736" y="5983"/>
                  </a:lnTo>
                  <a:lnTo>
                    <a:pt x="5635" y="6000"/>
                  </a:lnTo>
                  <a:lnTo>
                    <a:pt x="5533" y="6017"/>
                  </a:lnTo>
                  <a:lnTo>
                    <a:pt x="5431" y="6033"/>
                  </a:lnTo>
                  <a:lnTo>
                    <a:pt x="5329" y="6050"/>
                  </a:lnTo>
                  <a:lnTo>
                    <a:pt x="5228" y="6064"/>
                  </a:lnTo>
                  <a:lnTo>
                    <a:pt x="5127" y="6079"/>
                  </a:lnTo>
                  <a:lnTo>
                    <a:pt x="5024" y="6091"/>
                  </a:lnTo>
                  <a:lnTo>
                    <a:pt x="4923" y="6103"/>
                  </a:lnTo>
                  <a:lnTo>
                    <a:pt x="4820" y="6112"/>
                  </a:lnTo>
                  <a:lnTo>
                    <a:pt x="4764" y="6116"/>
                  </a:lnTo>
                  <a:lnTo>
                    <a:pt x="4707" y="6120"/>
                  </a:lnTo>
                  <a:lnTo>
                    <a:pt x="4650" y="6123"/>
                  </a:lnTo>
                  <a:lnTo>
                    <a:pt x="4595" y="6125"/>
                  </a:lnTo>
                  <a:lnTo>
                    <a:pt x="4538" y="6126"/>
                  </a:lnTo>
                  <a:lnTo>
                    <a:pt x="4482" y="6127"/>
                  </a:lnTo>
                  <a:lnTo>
                    <a:pt x="4426" y="6127"/>
                  </a:lnTo>
                  <a:lnTo>
                    <a:pt x="4370" y="6126"/>
                  </a:lnTo>
                  <a:lnTo>
                    <a:pt x="4314" y="6125"/>
                  </a:lnTo>
                  <a:lnTo>
                    <a:pt x="4258" y="6124"/>
                  </a:lnTo>
                  <a:lnTo>
                    <a:pt x="4202" y="6121"/>
                  </a:lnTo>
                  <a:lnTo>
                    <a:pt x="4146" y="6119"/>
                  </a:lnTo>
                  <a:lnTo>
                    <a:pt x="4035" y="6112"/>
                  </a:lnTo>
                  <a:lnTo>
                    <a:pt x="3924" y="6104"/>
                  </a:lnTo>
                  <a:lnTo>
                    <a:pt x="3812" y="6094"/>
                  </a:lnTo>
                  <a:lnTo>
                    <a:pt x="3701" y="6083"/>
                  </a:lnTo>
                  <a:lnTo>
                    <a:pt x="3590" y="6071"/>
                  </a:lnTo>
                  <a:lnTo>
                    <a:pt x="3479" y="6058"/>
                  </a:lnTo>
                  <a:lnTo>
                    <a:pt x="3367" y="6045"/>
                  </a:lnTo>
                  <a:lnTo>
                    <a:pt x="3255" y="6031"/>
                  </a:lnTo>
                  <a:lnTo>
                    <a:pt x="3144" y="6018"/>
                  </a:lnTo>
                  <a:lnTo>
                    <a:pt x="3032" y="6003"/>
                  </a:lnTo>
                  <a:lnTo>
                    <a:pt x="2965" y="5995"/>
                  </a:lnTo>
                  <a:lnTo>
                    <a:pt x="2901" y="5986"/>
                  </a:lnTo>
                  <a:lnTo>
                    <a:pt x="2837" y="5975"/>
                  </a:lnTo>
                  <a:lnTo>
                    <a:pt x="2774" y="5964"/>
                  </a:lnTo>
                  <a:lnTo>
                    <a:pt x="2711" y="5952"/>
                  </a:lnTo>
                  <a:lnTo>
                    <a:pt x="2649" y="5938"/>
                  </a:lnTo>
                  <a:lnTo>
                    <a:pt x="2587" y="5925"/>
                  </a:lnTo>
                  <a:lnTo>
                    <a:pt x="2526" y="5909"/>
                  </a:lnTo>
                  <a:lnTo>
                    <a:pt x="2466" y="5894"/>
                  </a:lnTo>
                  <a:lnTo>
                    <a:pt x="2405" y="5877"/>
                  </a:lnTo>
                  <a:lnTo>
                    <a:pt x="2344" y="5859"/>
                  </a:lnTo>
                  <a:lnTo>
                    <a:pt x="2285" y="5842"/>
                  </a:lnTo>
                  <a:lnTo>
                    <a:pt x="2225" y="5823"/>
                  </a:lnTo>
                  <a:lnTo>
                    <a:pt x="2166" y="5804"/>
                  </a:lnTo>
                  <a:lnTo>
                    <a:pt x="2107" y="5784"/>
                  </a:lnTo>
                  <a:lnTo>
                    <a:pt x="2050" y="5764"/>
                  </a:lnTo>
                  <a:lnTo>
                    <a:pt x="1932" y="5723"/>
                  </a:lnTo>
                  <a:lnTo>
                    <a:pt x="1815" y="5679"/>
                  </a:lnTo>
                  <a:lnTo>
                    <a:pt x="1698" y="5635"/>
                  </a:lnTo>
                  <a:lnTo>
                    <a:pt x="1581" y="5590"/>
                  </a:lnTo>
                  <a:lnTo>
                    <a:pt x="1462" y="5545"/>
                  </a:lnTo>
                  <a:lnTo>
                    <a:pt x="1343" y="5499"/>
                  </a:lnTo>
                  <a:lnTo>
                    <a:pt x="1223" y="5454"/>
                  </a:lnTo>
                  <a:lnTo>
                    <a:pt x="1099" y="5408"/>
                  </a:lnTo>
                  <a:lnTo>
                    <a:pt x="1047" y="5389"/>
                  </a:lnTo>
                  <a:lnTo>
                    <a:pt x="994" y="5367"/>
                  </a:lnTo>
                  <a:lnTo>
                    <a:pt x="941" y="5344"/>
                  </a:lnTo>
                  <a:lnTo>
                    <a:pt x="889" y="5321"/>
                  </a:lnTo>
                  <a:lnTo>
                    <a:pt x="838" y="5295"/>
                  </a:lnTo>
                  <a:lnTo>
                    <a:pt x="786" y="5270"/>
                  </a:lnTo>
                  <a:lnTo>
                    <a:pt x="736" y="5243"/>
                  </a:lnTo>
                  <a:lnTo>
                    <a:pt x="685" y="5214"/>
                  </a:lnTo>
                  <a:lnTo>
                    <a:pt x="637" y="5185"/>
                  </a:lnTo>
                  <a:lnTo>
                    <a:pt x="588" y="5154"/>
                  </a:lnTo>
                  <a:lnTo>
                    <a:pt x="539" y="5123"/>
                  </a:lnTo>
                  <a:lnTo>
                    <a:pt x="493" y="5090"/>
                  </a:lnTo>
                  <a:lnTo>
                    <a:pt x="446" y="5056"/>
                  </a:lnTo>
                  <a:lnTo>
                    <a:pt x="401" y="5021"/>
                  </a:lnTo>
                  <a:lnTo>
                    <a:pt x="356" y="4986"/>
                  </a:lnTo>
                  <a:lnTo>
                    <a:pt x="313" y="4949"/>
                  </a:lnTo>
                  <a:lnTo>
                    <a:pt x="268" y="4910"/>
                  </a:lnTo>
                  <a:lnTo>
                    <a:pt x="226" y="4872"/>
                  </a:lnTo>
                  <a:lnTo>
                    <a:pt x="187" y="4836"/>
                  </a:lnTo>
                  <a:lnTo>
                    <a:pt x="150" y="4800"/>
                  </a:lnTo>
                  <a:lnTo>
                    <a:pt x="134" y="4782"/>
                  </a:lnTo>
                  <a:lnTo>
                    <a:pt x="117" y="4764"/>
                  </a:lnTo>
                  <a:lnTo>
                    <a:pt x="103" y="4746"/>
                  </a:lnTo>
                  <a:lnTo>
                    <a:pt x="89" y="4728"/>
                  </a:lnTo>
                  <a:lnTo>
                    <a:pt x="76" y="4710"/>
                  </a:lnTo>
                  <a:lnTo>
                    <a:pt x="63" y="4692"/>
                  </a:lnTo>
                  <a:lnTo>
                    <a:pt x="52" y="4674"/>
                  </a:lnTo>
                  <a:lnTo>
                    <a:pt x="43" y="4655"/>
                  </a:lnTo>
                  <a:lnTo>
                    <a:pt x="33" y="4635"/>
                  </a:lnTo>
                  <a:lnTo>
                    <a:pt x="25" y="4617"/>
                  </a:lnTo>
                  <a:lnTo>
                    <a:pt x="18" y="4597"/>
                  </a:lnTo>
                  <a:lnTo>
                    <a:pt x="13" y="4576"/>
                  </a:lnTo>
                  <a:lnTo>
                    <a:pt x="7" y="4556"/>
                  </a:lnTo>
                  <a:lnTo>
                    <a:pt x="4" y="4534"/>
                  </a:lnTo>
                  <a:lnTo>
                    <a:pt x="1" y="4512"/>
                  </a:lnTo>
                  <a:lnTo>
                    <a:pt x="0" y="4489"/>
                  </a:lnTo>
                  <a:lnTo>
                    <a:pt x="0" y="4467"/>
                  </a:lnTo>
                  <a:lnTo>
                    <a:pt x="1" y="4442"/>
                  </a:lnTo>
                  <a:lnTo>
                    <a:pt x="4" y="4417"/>
                  </a:lnTo>
                  <a:lnTo>
                    <a:pt x="7" y="4391"/>
                  </a:lnTo>
                  <a:lnTo>
                    <a:pt x="13" y="4365"/>
                  </a:lnTo>
                  <a:lnTo>
                    <a:pt x="19" y="4337"/>
                  </a:lnTo>
                  <a:lnTo>
                    <a:pt x="27" y="4308"/>
                  </a:lnTo>
                  <a:lnTo>
                    <a:pt x="35" y="4278"/>
                  </a:lnTo>
                  <a:lnTo>
                    <a:pt x="45" y="4250"/>
                  </a:lnTo>
                  <a:lnTo>
                    <a:pt x="52" y="4222"/>
                  </a:lnTo>
                  <a:lnTo>
                    <a:pt x="58" y="4193"/>
                  </a:lnTo>
                  <a:lnTo>
                    <a:pt x="64" y="4163"/>
                  </a:lnTo>
                  <a:lnTo>
                    <a:pt x="70" y="4133"/>
                  </a:lnTo>
                  <a:lnTo>
                    <a:pt x="74" y="4102"/>
                  </a:lnTo>
                  <a:lnTo>
                    <a:pt x="78" y="4071"/>
                  </a:lnTo>
                  <a:lnTo>
                    <a:pt x="81" y="4040"/>
                  </a:lnTo>
                  <a:lnTo>
                    <a:pt x="86" y="3976"/>
                  </a:lnTo>
                  <a:lnTo>
                    <a:pt x="90" y="3911"/>
                  </a:lnTo>
                  <a:lnTo>
                    <a:pt x="94" y="3845"/>
                  </a:lnTo>
                  <a:lnTo>
                    <a:pt x="97" y="3779"/>
                  </a:lnTo>
                  <a:lnTo>
                    <a:pt x="103" y="3711"/>
                  </a:lnTo>
                  <a:lnTo>
                    <a:pt x="108" y="3645"/>
                  </a:lnTo>
                  <a:lnTo>
                    <a:pt x="111" y="3611"/>
                  </a:lnTo>
                  <a:lnTo>
                    <a:pt x="115" y="3578"/>
                  </a:lnTo>
                  <a:lnTo>
                    <a:pt x="119" y="3545"/>
                  </a:lnTo>
                  <a:lnTo>
                    <a:pt x="124" y="3512"/>
                  </a:lnTo>
                  <a:lnTo>
                    <a:pt x="131" y="3479"/>
                  </a:lnTo>
                  <a:lnTo>
                    <a:pt x="137" y="3446"/>
                  </a:lnTo>
                  <a:lnTo>
                    <a:pt x="145" y="3414"/>
                  </a:lnTo>
                  <a:lnTo>
                    <a:pt x="153" y="3382"/>
                  </a:lnTo>
                  <a:lnTo>
                    <a:pt x="163" y="3351"/>
                  </a:lnTo>
                  <a:lnTo>
                    <a:pt x="174" y="3320"/>
                  </a:lnTo>
                  <a:lnTo>
                    <a:pt x="185" y="3289"/>
                  </a:lnTo>
                  <a:lnTo>
                    <a:pt x="199" y="3259"/>
                  </a:lnTo>
                  <a:lnTo>
                    <a:pt x="208" y="3240"/>
                  </a:lnTo>
                  <a:lnTo>
                    <a:pt x="222" y="3220"/>
                  </a:lnTo>
                  <a:lnTo>
                    <a:pt x="237" y="3198"/>
                  </a:lnTo>
                  <a:lnTo>
                    <a:pt x="255" y="3174"/>
                  </a:lnTo>
                  <a:lnTo>
                    <a:pt x="276" y="3150"/>
                  </a:lnTo>
                  <a:lnTo>
                    <a:pt x="297" y="3126"/>
                  </a:lnTo>
                  <a:lnTo>
                    <a:pt x="320" y="3100"/>
                  </a:lnTo>
                  <a:lnTo>
                    <a:pt x="344" y="3074"/>
                  </a:lnTo>
                  <a:lnTo>
                    <a:pt x="394" y="3023"/>
                  </a:lnTo>
                  <a:lnTo>
                    <a:pt x="442" y="2973"/>
                  </a:lnTo>
                  <a:lnTo>
                    <a:pt x="488" y="2929"/>
                  </a:lnTo>
                  <a:lnTo>
                    <a:pt x="526" y="2890"/>
                  </a:lnTo>
                  <a:lnTo>
                    <a:pt x="532" y="2883"/>
                  </a:lnTo>
                  <a:lnTo>
                    <a:pt x="538" y="2878"/>
                  </a:lnTo>
                  <a:lnTo>
                    <a:pt x="546" y="2874"/>
                  </a:lnTo>
                  <a:lnTo>
                    <a:pt x="552" y="2870"/>
                  </a:lnTo>
                  <a:lnTo>
                    <a:pt x="565" y="2865"/>
                  </a:lnTo>
                  <a:lnTo>
                    <a:pt x="580" y="2861"/>
                  </a:lnTo>
                  <a:lnTo>
                    <a:pt x="610" y="2858"/>
                  </a:lnTo>
                  <a:lnTo>
                    <a:pt x="640" y="2856"/>
                  </a:lnTo>
                  <a:lnTo>
                    <a:pt x="655" y="2854"/>
                  </a:lnTo>
                  <a:lnTo>
                    <a:pt x="671" y="2852"/>
                  </a:lnTo>
                  <a:lnTo>
                    <a:pt x="687" y="2849"/>
                  </a:lnTo>
                  <a:lnTo>
                    <a:pt x="703" y="2843"/>
                  </a:lnTo>
                  <a:lnTo>
                    <a:pt x="711" y="2840"/>
                  </a:lnTo>
                  <a:lnTo>
                    <a:pt x="718" y="2835"/>
                  </a:lnTo>
                  <a:lnTo>
                    <a:pt x="727" y="2830"/>
                  </a:lnTo>
                  <a:lnTo>
                    <a:pt x="735" y="2824"/>
                  </a:lnTo>
                  <a:lnTo>
                    <a:pt x="742" y="2817"/>
                  </a:lnTo>
                  <a:lnTo>
                    <a:pt x="751" y="2810"/>
                  </a:lnTo>
                  <a:lnTo>
                    <a:pt x="758" y="2801"/>
                  </a:lnTo>
                  <a:lnTo>
                    <a:pt x="766" y="2791"/>
                  </a:lnTo>
                  <a:lnTo>
                    <a:pt x="773" y="2780"/>
                  </a:lnTo>
                  <a:lnTo>
                    <a:pt x="781" y="2769"/>
                  </a:lnTo>
                  <a:lnTo>
                    <a:pt x="786" y="2756"/>
                  </a:lnTo>
                  <a:lnTo>
                    <a:pt x="792" y="2743"/>
                  </a:lnTo>
                  <a:lnTo>
                    <a:pt x="796" y="2729"/>
                  </a:lnTo>
                  <a:lnTo>
                    <a:pt x="801" y="2716"/>
                  </a:lnTo>
                  <a:lnTo>
                    <a:pt x="804" y="2701"/>
                  </a:lnTo>
                  <a:lnTo>
                    <a:pt x="809" y="2687"/>
                  </a:lnTo>
                  <a:lnTo>
                    <a:pt x="814" y="2656"/>
                  </a:lnTo>
                  <a:lnTo>
                    <a:pt x="819" y="2625"/>
                  </a:lnTo>
                  <a:lnTo>
                    <a:pt x="823" y="2593"/>
                  </a:lnTo>
                  <a:lnTo>
                    <a:pt x="827" y="2561"/>
                  </a:lnTo>
                  <a:lnTo>
                    <a:pt x="830" y="2529"/>
                  </a:lnTo>
                  <a:lnTo>
                    <a:pt x="835" y="2497"/>
                  </a:lnTo>
                  <a:lnTo>
                    <a:pt x="842" y="2466"/>
                  </a:lnTo>
                  <a:lnTo>
                    <a:pt x="850" y="2437"/>
                  </a:lnTo>
                  <a:lnTo>
                    <a:pt x="854" y="2424"/>
                  </a:lnTo>
                  <a:lnTo>
                    <a:pt x="859" y="2411"/>
                  </a:lnTo>
                  <a:lnTo>
                    <a:pt x="865" y="2398"/>
                  </a:lnTo>
                  <a:lnTo>
                    <a:pt x="872" y="2386"/>
                  </a:lnTo>
                  <a:lnTo>
                    <a:pt x="879" y="2373"/>
                  </a:lnTo>
                  <a:lnTo>
                    <a:pt x="887" y="2363"/>
                  </a:lnTo>
                  <a:lnTo>
                    <a:pt x="895" y="2353"/>
                  </a:lnTo>
                  <a:lnTo>
                    <a:pt x="906" y="2343"/>
                  </a:lnTo>
                  <a:lnTo>
                    <a:pt x="915" y="2335"/>
                  </a:lnTo>
                  <a:lnTo>
                    <a:pt x="924" y="2328"/>
                  </a:lnTo>
                  <a:lnTo>
                    <a:pt x="936" y="2321"/>
                  </a:lnTo>
                  <a:lnTo>
                    <a:pt x="948" y="2314"/>
                  </a:lnTo>
                  <a:lnTo>
                    <a:pt x="974" y="2302"/>
                  </a:lnTo>
                  <a:lnTo>
                    <a:pt x="1002" y="2289"/>
                  </a:lnTo>
                  <a:lnTo>
                    <a:pt x="1032" y="2279"/>
                  </a:lnTo>
                  <a:lnTo>
                    <a:pt x="1065" y="2269"/>
                  </a:lnTo>
                  <a:lnTo>
                    <a:pt x="1098" y="2259"/>
                  </a:lnTo>
                  <a:lnTo>
                    <a:pt x="1132" y="2250"/>
                  </a:lnTo>
                  <a:lnTo>
                    <a:pt x="1201" y="2233"/>
                  </a:lnTo>
                  <a:lnTo>
                    <a:pt x="1268" y="2214"/>
                  </a:lnTo>
                  <a:lnTo>
                    <a:pt x="1299" y="2205"/>
                  </a:lnTo>
                  <a:lnTo>
                    <a:pt x="1329" y="2195"/>
                  </a:lnTo>
                  <a:lnTo>
                    <a:pt x="1356" y="2184"/>
                  </a:lnTo>
                  <a:lnTo>
                    <a:pt x="1381" y="2174"/>
                  </a:lnTo>
                  <a:lnTo>
                    <a:pt x="1401" y="2163"/>
                  </a:lnTo>
                  <a:lnTo>
                    <a:pt x="1418" y="2153"/>
                  </a:lnTo>
                  <a:lnTo>
                    <a:pt x="1435" y="2143"/>
                  </a:lnTo>
                  <a:lnTo>
                    <a:pt x="1451" y="2132"/>
                  </a:lnTo>
                  <a:lnTo>
                    <a:pt x="1481" y="2110"/>
                  </a:lnTo>
                  <a:lnTo>
                    <a:pt x="1508" y="2089"/>
                  </a:lnTo>
                  <a:lnTo>
                    <a:pt x="1534" y="2067"/>
                  </a:lnTo>
                  <a:lnTo>
                    <a:pt x="1560" y="2046"/>
                  </a:lnTo>
                  <a:lnTo>
                    <a:pt x="1585" y="2027"/>
                  </a:lnTo>
                  <a:lnTo>
                    <a:pt x="1612" y="2007"/>
                  </a:lnTo>
                  <a:lnTo>
                    <a:pt x="1625" y="1998"/>
                  </a:lnTo>
                  <a:lnTo>
                    <a:pt x="1640" y="1989"/>
                  </a:lnTo>
                  <a:lnTo>
                    <a:pt x="1655" y="1981"/>
                  </a:lnTo>
                  <a:lnTo>
                    <a:pt x="1671" y="1974"/>
                  </a:lnTo>
                  <a:lnTo>
                    <a:pt x="1687" y="1967"/>
                  </a:lnTo>
                  <a:lnTo>
                    <a:pt x="1706" y="1959"/>
                  </a:lnTo>
                  <a:lnTo>
                    <a:pt x="1725" y="1953"/>
                  </a:lnTo>
                  <a:lnTo>
                    <a:pt x="1744" y="1948"/>
                  </a:lnTo>
                  <a:lnTo>
                    <a:pt x="1766" y="1943"/>
                  </a:lnTo>
                  <a:lnTo>
                    <a:pt x="1789" y="1939"/>
                  </a:lnTo>
                  <a:lnTo>
                    <a:pt x="1812" y="1935"/>
                  </a:lnTo>
                  <a:lnTo>
                    <a:pt x="1838" y="1932"/>
                  </a:lnTo>
                  <a:lnTo>
                    <a:pt x="1866" y="1930"/>
                  </a:lnTo>
                  <a:lnTo>
                    <a:pt x="1895" y="1929"/>
                  </a:lnTo>
                  <a:lnTo>
                    <a:pt x="1927" y="1929"/>
                  </a:lnTo>
                  <a:lnTo>
                    <a:pt x="1960" y="1929"/>
                  </a:lnTo>
                  <a:lnTo>
                    <a:pt x="1958" y="1893"/>
                  </a:lnTo>
                  <a:lnTo>
                    <a:pt x="1958" y="1857"/>
                  </a:lnTo>
                  <a:lnTo>
                    <a:pt x="1962" y="1823"/>
                  </a:lnTo>
                  <a:lnTo>
                    <a:pt x="1967" y="1789"/>
                  </a:lnTo>
                  <a:lnTo>
                    <a:pt x="1973" y="1756"/>
                  </a:lnTo>
                  <a:lnTo>
                    <a:pt x="1982" y="1725"/>
                  </a:lnTo>
                  <a:lnTo>
                    <a:pt x="1994" y="1693"/>
                  </a:lnTo>
                  <a:lnTo>
                    <a:pt x="2006" y="1663"/>
                  </a:lnTo>
                  <a:lnTo>
                    <a:pt x="2021" y="1634"/>
                  </a:lnTo>
                  <a:lnTo>
                    <a:pt x="2037" y="1607"/>
                  </a:lnTo>
                  <a:lnTo>
                    <a:pt x="2055" y="1580"/>
                  </a:lnTo>
                  <a:lnTo>
                    <a:pt x="2074" y="1555"/>
                  </a:lnTo>
                  <a:lnTo>
                    <a:pt x="2095" y="1530"/>
                  </a:lnTo>
                  <a:lnTo>
                    <a:pt x="2117" y="1506"/>
                  </a:lnTo>
                  <a:lnTo>
                    <a:pt x="2141" y="1484"/>
                  </a:lnTo>
                  <a:lnTo>
                    <a:pt x="2165" y="1464"/>
                  </a:lnTo>
                  <a:lnTo>
                    <a:pt x="2191" y="1443"/>
                  </a:lnTo>
                  <a:lnTo>
                    <a:pt x="2218" y="1424"/>
                  </a:lnTo>
                  <a:lnTo>
                    <a:pt x="2245" y="1408"/>
                  </a:lnTo>
                  <a:lnTo>
                    <a:pt x="2274" y="1391"/>
                  </a:lnTo>
                  <a:lnTo>
                    <a:pt x="2303" y="1377"/>
                  </a:lnTo>
                  <a:lnTo>
                    <a:pt x="2333" y="1363"/>
                  </a:lnTo>
                  <a:lnTo>
                    <a:pt x="2364" y="1351"/>
                  </a:lnTo>
                  <a:lnTo>
                    <a:pt x="2395" y="1340"/>
                  </a:lnTo>
                  <a:lnTo>
                    <a:pt x="2426" y="1330"/>
                  </a:lnTo>
                  <a:lnTo>
                    <a:pt x="2458" y="1322"/>
                  </a:lnTo>
                  <a:lnTo>
                    <a:pt x="2490" y="1315"/>
                  </a:lnTo>
                  <a:lnTo>
                    <a:pt x="2523" y="1310"/>
                  </a:lnTo>
                  <a:lnTo>
                    <a:pt x="2556" y="1305"/>
                  </a:lnTo>
                  <a:lnTo>
                    <a:pt x="2588" y="1302"/>
                  </a:lnTo>
                  <a:lnTo>
                    <a:pt x="2620" y="1301"/>
                  </a:lnTo>
                  <a:lnTo>
                    <a:pt x="2652" y="1302"/>
                  </a:lnTo>
                  <a:lnTo>
                    <a:pt x="2613" y="1274"/>
                  </a:lnTo>
                  <a:lnTo>
                    <a:pt x="2580" y="1247"/>
                  </a:lnTo>
                  <a:lnTo>
                    <a:pt x="2556" y="1220"/>
                  </a:lnTo>
                  <a:lnTo>
                    <a:pt x="2538" y="1192"/>
                  </a:lnTo>
                  <a:lnTo>
                    <a:pt x="2526" y="1164"/>
                  </a:lnTo>
                  <a:lnTo>
                    <a:pt x="2520" y="1135"/>
                  </a:lnTo>
                  <a:lnTo>
                    <a:pt x="2519" y="1107"/>
                  </a:lnTo>
                  <a:lnTo>
                    <a:pt x="2525" y="1079"/>
                  </a:lnTo>
                  <a:lnTo>
                    <a:pt x="2534" y="1051"/>
                  </a:lnTo>
                  <a:lnTo>
                    <a:pt x="2548" y="1024"/>
                  </a:lnTo>
                  <a:lnTo>
                    <a:pt x="2567" y="996"/>
                  </a:lnTo>
                  <a:lnTo>
                    <a:pt x="2589" y="969"/>
                  </a:lnTo>
                  <a:lnTo>
                    <a:pt x="2615" y="942"/>
                  </a:lnTo>
                  <a:lnTo>
                    <a:pt x="2644" y="916"/>
                  </a:lnTo>
                  <a:lnTo>
                    <a:pt x="2675" y="892"/>
                  </a:lnTo>
                  <a:lnTo>
                    <a:pt x="2709" y="867"/>
                  </a:lnTo>
                  <a:lnTo>
                    <a:pt x="2745" y="842"/>
                  </a:lnTo>
                  <a:lnTo>
                    <a:pt x="2783" y="819"/>
                  </a:lnTo>
                  <a:lnTo>
                    <a:pt x="2822" y="796"/>
                  </a:lnTo>
                  <a:lnTo>
                    <a:pt x="2862" y="775"/>
                  </a:lnTo>
                  <a:lnTo>
                    <a:pt x="2902" y="754"/>
                  </a:lnTo>
                  <a:lnTo>
                    <a:pt x="2944" y="734"/>
                  </a:lnTo>
                  <a:lnTo>
                    <a:pt x="2984" y="716"/>
                  </a:lnTo>
                  <a:lnTo>
                    <a:pt x="3026" y="698"/>
                  </a:lnTo>
                  <a:lnTo>
                    <a:pt x="3065" y="683"/>
                  </a:lnTo>
                  <a:lnTo>
                    <a:pt x="3103" y="667"/>
                  </a:lnTo>
                  <a:lnTo>
                    <a:pt x="3140" y="655"/>
                  </a:lnTo>
                  <a:lnTo>
                    <a:pt x="3177" y="642"/>
                  </a:lnTo>
                  <a:lnTo>
                    <a:pt x="3210" y="632"/>
                  </a:lnTo>
                  <a:lnTo>
                    <a:pt x="3240" y="622"/>
                  </a:lnTo>
                  <a:lnTo>
                    <a:pt x="3268" y="615"/>
                  </a:lnTo>
                  <a:lnTo>
                    <a:pt x="3293" y="610"/>
                  </a:lnTo>
                  <a:lnTo>
                    <a:pt x="3364" y="597"/>
                  </a:lnTo>
                  <a:lnTo>
                    <a:pt x="3435" y="584"/>
                  </a:lnTo>
                  <a:lnTo>
                    <a:pt x="3507" y="574"/>
                  </a:lnTo>
                  <a:lnTo>
                    <a:pt x="3578" y="565"/>
                  </a:lnTo>
                  <a:lnTo>
                    <a:pt x="3650" y="556"/>
                  </a:lnTo>
                  <a:lnTo>
                    <a:pt x="3721" y="549"/>
                  </a:lnTo>
                  <a:lnTo>
                    <a:pt x="3792" y="543"/>
                  </a:lnTo>
                  <a:lnTo>
                    <a:pt x="3865" y="536"/>
                  </a:lnTo>
                  <a:lnTo>
                    <a:pt x="3938" y="529"/>
                  </a:lnTo>
                  <a:lnTo>
                    <a:pt x="4012" y="523"/>
                  </a:lnTo>
                  <a:lnTo>
                    <a:pt x="4086" y="516"/>
                  </a:lnTo>
                  <a:lnTo>
                    <a:pt x="4161" y="509"/>
                  </a:lnTo>
                  <a:lnTo>
                    <a:pt x="4237" y="500"/>
                  </a:lnTo>
                  <a:lnTo>
                    <a:pt x="4315" y="490"/>
                  </a:lnTo>
                  <a:lnTo>
                    <a:pt x="4393" y="480"/>
                  </a:lnTo>
                  <a:lnTo>
                    <a:pt x="4472" y="467"/>
                  </a:lnTo>
                  <a:lnTo>
                    <a:pt x="4496" y="463"/>
                  </a:lnTo>
                  <a:lnTo>
                    <a:pt x="4519" y="458"/>
                  </a:lnTo>
                  <a:lnTo>
                    <a:pt x="4540" y="453"/>
                  </a:lnTo>
                  <a:lnTo>
                    <a:pt x="4559" y="448"/>
                  </a:lnTo>
                  <a:lnTo>
                    <a:pt x="4578" y="442"/>
                  </a:lnTo>
                  <a:lnTo>
                    <a:pt x="4596" y="437"/>
                  </a:lnTo>
                  <a:lnTo>
                    <a:pt x="4612" y="431"/>
                  </a:lnTo>
                  <a:lnTo>
                    <a:pt x="4629" y="425"/>
                  </a:lnTo>
                  <a:lnTo>
                    <a:pt x="4659" y="411"/>
                  </a:lnTo>
                  <a:lnTo>
                    <a:pt x="4686" y="398"/>
                  </a:lnTo>
                  <a:lnTo>
                    <a:pt x="4712" y="383"/>
                  </a:lnTo>
                  <a:lnTo>
                    <a:pt x="4736" y="368"/>
                  </a:lnTo>
                  <a:lnTo>
                    <a:pt x="4785" y="338"/>
                  </a:lnTo>
                  <a:lnTo>
                    <a:pt x="4836" y="307"/>
                  </a:lnTo>
                  <a:lnTo>
                    <a:pt x="4864" y="291"/>
                  </a:lnTo>
                  <a:lnTo>
                    <a:pt x="4895" y="277"/>
                  </a:lnTo>
                  <a:lnTo>
                    <a:pt x="4929" y="262"/>
                  </a:lnTo>
                  <a:lnTo>
                    <a:pt x="4966" y="249"/>
                  </a:lnTo>
                  <a:lnTo>
                    <a:pt x="5004" y="238"/>
                  </a:lnTo>
                  <a:lnTo>
                    <a:pt x="5043" y="228"/>
                  </a:lnTo>
                  <a:lnTo>
                    <a:pt x="5080" y="220"/>
                  </a:lnTo>
                  <a:lnTo>
                    <a:pt x="5117" y="214"/>
                  </a:lnTo>
                  <a:lnTo>
                    <a:pt x="5155" y="209"/>
                  </a:lnTo>
                  <a:lnTo>
                    <a:pt x="5192" y="204"/>
                  </a:lnTo>
                  <a:lnTo>
                    <a:pt x="5228" y="200"/>
                  </a:lnTo>
                  <a:lnTo>
                    <a:pt x="5264" y="198"/>
                  </a:lnTo>
                  <a:lnTo>
                    <a:pt x="5335" y="193"/>
                  </a:lnTo>
                  <a:lnTo>
                    <a:pt x="5403" y="188"/>
                  </a:lnTo>
                  <a:lnTo>
                    <a:pt x="5436" y="185"/>
                  </a:lnTo>
                  <a:lnTo>
                    <a:pt x="5469" y="181"/>
                  </a:lnTo>
                  <a:lnTo>
                    <a:pt x="5501" y="175"/>
                  </a:lnTo>
                  <a:lnTo>
                    <a:pt x="5533" y="169"/>
                  </a:lnTo>
                  <a:lnTo>
                    <a:pt x="5547" y="166"/>
                  </a:lnTo>
                  <a:lnTo>
                    <a:pt x="5560" y="162"/>
                  </a:lnTo>
                  <a:lnTo>
                    <a:pt x="5573" y="157"/>
                  </a:lnTo>
                  <a:lnTo>
                    <a:pt x="5585" y="152"/>
                  </a:lnTo>
                  <a:lnTo>
                    <a:pt x="5609" y="139"/>
                  </a:lnTo>
                  <a:lnTo>
                    <a:pt x="5632" y="125"/>
                  </a:lnTo>
                  <a:lnTo>
                    <a:pt x="5676" y="93"/>
                  </a:lnTo>
                  <a:lnTo>
                    <a:pt x="5723" y="61"/>
                  </a:lnTo>
                  <a:lnTo>
                    <a:pt x="5747" y="45"/>
                  </a:lnTo>
                  <a:lnTo>
                    <a:pt x="5773" y="32"/>
                  </a:lnTo>
                  <a:lnTo>
                    <a:pt x="5787" y="25"/>
                  </a:lnTo>
                  <a:lnTo>
                    <a:pt x="5802" y="19"/>
                  </a:lnTo>
                  <a:lnTo>
                    <a:pt x="5817" y="14"/>
                  </a:lnTo>
                  <a:lnTo>
                    <a:pt x="5833" y="10"/>
                  </a:lnTo>
                  <a:lnTo>
                    <a:pt x="5850" y="6"/>
                  </a:lnTo>
                  <a:lnTo>
                    <a:pt x="5868" y="3"/>
                  </a:lnTo>
                  <a:lnTo>
                    <a:pt x="5886" y="1"/>
                  </a:lnTo>
                  <a:lnTo>
                    <a:pt x="5906" y="0"/>
                  </a:lnTo>
                  <a:lnTo>
                    <a:pt x="5926" y="0"/>
                  </a:lnTo>
                  <a:lnTo>
                    <a:pt x="5947" y="0"/>
                  </a:lnTo>
                  <a:lnTo>
                    <a:pt x="5970" y="2"/>
                  </a:lnTo>
                  <a:lnTo>
                    <a:pt x="5994" y="5"/>
                  </a:lnTo>
                  <a:lnTo>
                    <a:pt x="6015" y="8"/>
                  </a:lnTo>
                  <a:lnTo>
                    <a:pt x="6035" y="13"/>
                  </a:lnTo>
                  <a:lnTo>
                    <a:pt x="6056" y="18"/>
                  </a:lnTo>
                  <a:lnTo>
                    <a:pt x="6076" y="24"/>
                  </a:lnTo>
                  <a:lnTo>
                    <a:pt x="6095" y="31"/>
                  </a:lnTo>
                  <a:lnTo>
                    <a:pt x="6115" y="38"/>
                  </a:lnTo>
                  <a:lnTo>
                    <a:pt x="6134" y="45"/>
                  </a:lnTo>
                  <a:lnTo>
                    <a:pt x="6152" y="53"/>
                  </a:lnTo>
                  <a:lnTo>
                    <a:pt x="6188" y="71"/>
                  </a:lnTo>
                  <a:lnTo>
                    <a:pt x="6225" y="90"/>
                  </a:lnTo>
                  <a:lnTo>
                    <a:pt x="6260" y="108"/>
                  </a:lnTo>
                  <a:lnTo>
                    <a:pt x="6295" y="127"/>
                  </a:lnTo>
                  <a:lnTo>
                    <a:pt x="6330" y="145"/>
                  </a:lnTo>
                  <a:lnTo>
                    <a:pt x="6366" y="163"/>
                  </a:lnTo>
                  <a:lnTo>
                    <a:pt x="6384" y="171"/>
                  </a:lnTo>
                  <a:lnTo>
                    <a:pt x="6403" y="180"/>
                  </a:lnTo>
                  <a:lnTo>
                    <a:pt x="6421" y="187"/>
                  </a:lnTo>
                  <a:lnTo>
                    <a:pt x="6440" y="193"/>
                  </a:lnTo>
                  <a:lnTo>
                    <a:pt x="6459" y="199"/>
                  </a:lnTo>
                  <a:lnTo>
                    <a:pt x="6478" y="204"/>
                  </a:lnTo>
                  <a:lnTo>
                    <a:pt x="6498" y="209"/>
                  </a:lnTo>
                  <a:lnTo>
                    <a:pt x="6518" y="213"/>
                  </a:lnTo>
                  <a:lnTo>
                    <a:pt x="6538" y="215"/>
                  </a:lnTo>
                  <a:lnTo>
                    <a:pt x="6559" y="217"/>
                  </a:lnTo>
                  <a:lnTo>
                    <a:pt x="6581" y="218"/>
                  </a:lnTo>
                  <a:lnTo>
                    <a:pt x="6602" y="217"/>
                  </a:lnTo>
                  <a:lnTo>
                    <a:pt x="6624" y="268"/>
                  </a:lnTo>
                  <a:lnTo>
                    <a:pt x="6651" y="309"/>
                  </a:lnTo>
                  <a:lnTo>
                    <a:pt x="6682" y="343"/>
                  </a:lnTo>
                  <a:lnTo>
                    <a:pt x="6717" y="371"/>
                  </a:lnTo>
                  <a:lnTo>
                    <a:pt x="6758" y="392"/>
                  </a:lnTo>
                  <a:lnTo>
                    <a:pt x="6801" y="406"/>
                  </a:lnTo>
                  <a:lnTo>
                    <a:pt x="6848" y="417"/>
                  </a:lnTo>
                  <a:lnTo>
                    <a:pt x="6898" y="421"/>
                  </a:lnTo>
                  <a:lnTo>
                    <a:pt x="6951" y="422"/>
                  </a:lnTo>
                  <a:lnTo>
                    <a:pt x="7006" y="419"/>
                  </a:lnTo>
                  <a:lnTo>
                    <a:pt x="7063" y="412"/>
                  </a:lnTo>
                  <a:lnTo>
                    <a:pt x="7122" y="404"/>
                  </a:lnTo>
                  <a:lnTo>
                    <a:pt x="7183" y="393"/>
                  </a:lnTo>
                  <a:lnTo>
                    <a:pt x="7244" y="380"/>
                  </a:lnTo>
                  <a:lnTo>
                    <a:pt x="7306" y="367"/>
                  </a:lnTo>
                  <a:lnTo>
                    <a:pt x="7369" y="353"/>
                  </a:lnTo>
                  <a:lnTo>
                    <a:pt x="7432" y="340"/>
                  </a:lnTo>
                  <a:lnTo>
                    <a:pt x="7494" y="328"/>
                  </a:lnTo>
                  <a:lnTo>
                    <a:pt x="7555" y="316"/>
                  </a:lnTo>
                  <a:lnTo>
                    <a:pt x="7616" y="307"/>
                  </a:lnTo>
                  <a:lnTo>
                    <a:pt x="7675" y="300"/>
                  </a:lnTo>
                  <a:lnTo>
                    <a:pt x="7733" y="295"/>
                  </a:lnTo>
                  <a:lnTo>
                    <a:pt x="7788" y="294"/>
                  </a:lnTo>
                  <a:lnTo>
                    <a:pt x="7841" y="298"/>
                  </a:lnTo>
                  <a:lnTo>
                    <a:pt x="7891" y="306"/>
                  </a:lnTo>
                  <a:lnTo>
                    <a:pt x="7939" y="318"/>
                  </a:lnTo>
                  <a:lnTo>
                    <a:pt x="7983" y="337"/>
                  </a:lnTo>
                  <a:lnTo>
                    <a:pt x="8024" y="362"/>
                  </a:lnTo>
                  <a:lnTo>
                    <a:pt x="8059" y="394"/>
                  </a:lnTo>
                  <a:lnTo>
                    <a:pt x="8091" y="433"/>
                  </a:lnTo>
                  <a:lnTo>
                    <a:pt x="8118" y="480"/>
                  </a:lnTo>
                  <a:lnTo>
                    <a:pt x="8140" y="535"/>
                  </a:lnTo>
                  <a:lnTo>
                    <a:pt x="8156" y="536"/>
                  </a:lnTo>
                  <a:lnTo>
                    <a:pt x="8173" y="537"/>
                  </a:lnTo>
                  <a:lnTo>
                    <a:pt x="8188" y="538"/>
                  </a:lnTo>
                  <a:lnTo>
                    <a:pt x="8204" y="540"/>
                  </a:lnTo>
                  <a:lnTo>
                    <a:pt x="8219" y="543"/>
                  </a:lnTo>
                  <a:lnTo>
                    <a:pt x="8234" y="546"/>
                  </a:lnTo>
                  <a:lnTo>
                    <a:pt x="8248" y="550"/>
                  </a:lnTo>
                  <a:lnTo>
                    <a:pt x="8262" y="555"/>
                  </a:lnTo>
                  <a:lnTo>
                    <a:pt x="8275" y="560"/>
                  </a:lnTo>
                  <a:lnTo>
                    <a:pt x="8288" y="566"/>
                  </a:lnTo>
                  <a:lnTo>
                    <a:pt x="8302" y="572"/>
                  </a:lnTo>
                  <a:lnTo>
                    <a:pt x="8314" y="579"/>
                  </a:lnTo>
                  <a:lnTo>
                    <a:pt x="8326" y="586"/>
                  </a:lnTo>
                  <a:lnTo>
                    <a:pt x="8337" y="594"/>
                  </a:lnTo>
                  <a:lnTo>
                    <a:pt x="8349" y="603"/>
                  </a:lnTo>
                  <a:lnTo>
                    <a:pt x="8360" y="611"/>
                  </a:lnTo>
                  <a:lnTo>
                    <a:pt x="8370" y="620"/>
                  </a:lnTo>
                  <a:lnTo>
                    <a:pt x="8380" y="631"/>
                  </a:lnTo>
                  <a:lnTo>
                    <a:pt x="8389" y="641"/>
                  </a:lnTo>
                  <a:lnTo>
                    <a:pt x="8398" y="652"/>
                  </a:lnTo>
                  <a:lnTo>
                    <a:pt x="8406" y="664"/>
                  </a:lnTo>
                  <a:lnTo>
                    <a:pt x="8415" y="675"/>
                  </a:lnTo>
                  <a:lnTo>
                    <a:pt x="8422" y="688"/>
                  </a:lnTo>
                  <a:lnTo>
                    <a:pt x="8429" y="701"/>
                  </a:lnTo>
                  <a:lnTo>
                    <a:pt x="8435" y="715"/>
                  </a:lnTo>
                  <a:lnTo>
                    <a:pt x="8442" y="728"/>
                  </a:lnTo>
                  <a:lnTo>
                    <a:pt x="8447" y="743"/>
                  </a:lnTo>
                  <a:lnTo>
                    <a:pt x="8452" y="757"/>
                  </a:lnTo>
                  <a:lnTo>
                    <a:pt x="8456" y="773"/>
                  </a:lnTo>
                  <a:lnTo>
                    <a:pt x="8460" y="788"/>
                  </a:lnTo>
                  <a:lnTo>
                    <a:pt x="8463" y="804"/>
                  </a:lnTo>
                  <a:lnTo>
                    <a:pt x="8467" y="820"/>
                  </a:lnTo>
                  <a:lnTo>
                    <a:pt x="8489" y="817"/>
                  </a:lnTo>
                  <a:lnTo>
                    <a:pt x="8512" y="815"/>
                  </a:lnTo>
                  <a:lnTo>
                    <a:pt x="8535" y="815"/>
                  </a:lnTo>
                  <a:lnTo>
                    <a:pt x="8558" y="815"/>
                  </a:lnTo>
                  <a:lnTo>
                    <a:pt x="8602" y="817"/>
                  </a:lnTo>
                  <a:lnTo>
                    <a:pt x="8646" y="818"/>
                  </a:lnTo>
                  <a:lnTo>
                    <a:pt x="8667" y="819"/>
                  </a:lnTo>
                  <a:lnTo>
                    <a:pt x="8689" y="819"/>
                  </a:lnTo>
                  <a:lnTo>
                    <a:pt x="8711" y="818"/>
                  </a:lnTo>
                  <a:lnTo>
                    <a:pt x="8733" y="816"/>
                  </a:lnTo>
                  <a:lnTo>
                    <a:pt x="8753" y="812"/>
                  </a:lnTo>
                  <a:lnTo>
                    <a:pt x="8775" y="807"/>
                  </a:lnTo>
                  <a:lnTo>
                    <a:pt x="8797" y="799"/>
                  </a:lnTo>
                  <a:lnTo>
                    <a:pt x="8818" y="789"/>
                  </a:lnTo>
                  <a:lnTo>
                    <a:pt x="8828" y="809"/>
                  </a:lnTo>
                  <a:lnTo>
                    <a:pt x="8838" y="825"/>
                  </a:lnTo>
                  <a:lnTo>
                    <a:pt x="8848" y="841"/>
                  </a:lnTo>
                  <a:lnTo>
                    <a:pt x="8859" y="853"/>
                  </a:lnTo>
                  <a:lnTo>
                    <a:pt x="8868" y="866"/>
                  </a:lnTo>
                  <a:lnTo>
                    <a:pt x="8878" y="875"/>
                  </a:lnTo>
                  <a:lnTo>
                    <a:pt x="8889" y="884"/>
                  </a:lnTo>
                  <a:lnTo>
                    <a:pt x="8899" y="892"/>
                  </a:lnTo>
                  <a:lnTo>
                    <a:pt x="8909" y="898"/>
                  </a:lnTo>
                  <a:lnTo>
                    <a:pt x="8920" y="902"/>
                  </a:lnTo>
                  <a:lnTo>
                    <a:pt x="8930" y="906"/>
                  </a:lnTo>
                  <a:lnTo>
                    <a:pt x="8941" y="909"/>
                  </a:lnTo>
                  <a:lnTo>
                    <a:pt x="8951" y="911"/>
                  </a:lnTo>
                  <a:lnTo>
                    <a:pt x="8961" y="913"/>
                  </a:lnTo>
                  <a:lnTo>
                    <a:pt x="8972" y="914"/>
                  </a:lnTo>
                  <a:lnTo>
                    <a:pt x="8982" y="915"/>
                  </a:lnTo>
                  <a:lnTo>
                    <a:pt x="9024" y="914"/>
                  </a:lnTo>
                  <a:lnTo>
                    <a:pt x="9068" y="915"/>
                  </a:lnTo>
                  <a:lnTo>
                    <a:pt x="9079" y="916"/>
                  </a:lnTo>
                  <a:lnTo>
                    <a:pt x="9091" y="918"/>
                  </a:lnTo>
                  <a:lnTo>
                    <a:pt x="9102" y="920"/>
                  </a:lnTo>
                  <a:lnTo>
                    <a:pt x="9113" y="924"/>
                  </a:lnTo>
                  <a:lnTo>
                    <a:pt x="9125" y="929"/>
                  </a:lnTo>
                  <a:lnTo>
                    <a:pt x="9136" y="934"/>
                  </a:lnTo>
                  <a:lnTo>
                    <a:pt x="9149" y="940"/>
                  </a:lnTo>
                  <a:lnTo>
                    <a:pt x="9160" y="947"/>
                  </a:lnTo>
                  <a:lnTo>
                    <a:pt x="9175" y="960"/>
                  </a:lnTo>
                  <a:lnTo>
                    <a:pt x="9190" y="973"/>
                  </a:lnTo>
                  <a:lnTo>
                    <a:pt x="9203" y="989"/>
                  </a:lnTo>
                  <a:lnTo>
                    <a:pt x="9217" y="1005"/>
                  </a:lnTo>
                  <a:lnTo>
                    <a:pt x="9243" y="1042"/>
                  </a:lnTo>
                  <a:lnTo>
                    <a:pt x="9267" y="1080"/>
                  </a:lnTo>
                  <a:lnTo>
                    <a:pt x="9290" y="1117"/>
                  </a:lnTo>
                  <a:lnTo>
                    <a:pt x="9313" y="1150"/>
                  </a:lnTo>
                  <a:lnTo>
                    <a:pt x="9326" y="1166"/>
                  </a:lnTo>
                  <a:lnTo>
                    <a:pt x="9337" y="1178"/>
                  </a:lnTo>
                  <a:lnTo>
                    <a:pt x="9343" y="1184"/>
                  </a:lnTo>
                  <a:lnTo>
                    <a:pt x="9349" y="1189"/>
                  </a:lnTo>
                  <a:lnTo>
                    <a:pt x="9356" y="1194"/>
                  </a:lnTo>
                  <a:lnTo>
                    <a:pt x="9362" y="1197"/>
                  </a:lnTo>
                  <a:lnTo>
                    <a:pt x="9388" y="1211"/>
                  </a:lnTo>
                  <a:lnTo>
                    <a:pt x="9414" y="1224"/>
                  </a:lnTo>
                  <a:lnTo>
                    <a:pt x="9439" y="1236"/>
                  </a:lnTo>
                  <a:lnTo>
                    <a:pt x="9465" y="1249"/>
                  </a:lnTo>
                  <a:lnTo>
                    <a:pt x="9518" y="1271"/>
                  </a:lnTo>
                  <a:lnTo>
                    <a:pt x="9571" y="1294"/>
                  </a:lnTo>
                  <a:lnTo>
                    <a:pt x="9621" y="1317"/>
                  </a:lnTo>
                  <a:lnTo>
                    <a:pt x="9669" y="1341"/>
                  </a:lnTo>
                  <a:lnTo>
                    <a:pt x="9692" y="1353"/>
                  </a:lnTo>
                  <a:lnTo>
                    <a:pt x="9714" y="1365"/>
                  </a:lnTo>
                  <a:lnTo>
                    <a:pt x="9734" y="1379"/>
                  </a:lnTo>
                  <a:lnTo>
                    <a:pt x="9755" y="1393"/>
                  </a:lnTo>
                  <a:lnTo>
                    <a:pt x="9773" y="1409"/>
                  </a:lnTo>
                  <a:lnTo>
                    <a:pt x="9790" y="1425"/>
                  </a:lnTo>
                  <a:lnTo>
                    <a:pt x="9806" y="1442"/>
                  </a:lnTo>
                  <a:lnTo>
                    <a:pt x="9819" y="1461"/>
                  </a:lnTo>
                  <a:lnTo>
                    <a:pt x="9832" y="1480"/>
                  </a:lnTo>
                  <a:lnTo>
                    <a:pt x="9842" y="1501"/>
                  </a:lnTo>
                  <a:lnTo>
                    <a:pt x="9850" y="1524"/>
                  </a:lnTo>
                  <a:lnTo>
                    <a:pt x="9858" y="1548"/>
                  </a:lnTo>
                  <a:lnTo>
                    <a:pt x="9862" y="1573"/>
                  </a:lnTo>
                  <a:lnTo>
                    <a:pt x="9864" y="1600"/>
                  </a:lnTo>
                  <a:lnTo>
                    <a:pt x="9863" y="1629"/>
                  </a:lnTo>
                  <a:lnTo>
                    <a:pt x="9860" y="1660"/>
                  </a:lnTo>
                  <a:lnTo>
                    <a:pt x="9854" y="1693"/>
                  </a:lnTo>
                  <a:lnTo>
                    <a:pt x="9846" y="1730"/>
                  </a:lnTo>
                  <a:lnTo>
                    <a:pt x="9835" y="1767"/>
                  </a:lnTo>
                  <a:lnTo>
                    <a:pt x="9821" y="1806"/>
                  </a:lnTo>
                  <a:lnTo>
                    <a:pt x="9852" y="1805"/>
                  </a:lnTo>
                  <a:lnTo>
                    <a:pt x="9880" y="1805"/>
                  </a:lnTo>
                  <a:lnTo>
                    <a:pt x="9907" y="1807"/>
                  </a:lnTo>
                  <a:lnTo>
                    <a:pt x="9933" y="1809"/>
                  </a:lnTo>
                  <a:lnTo>
                    <a:pt x="9956" y="1814"/>
                  </a:lnTo>
                  <a:lnTo>
                    <a:pt x="9978" y="1820"/>
                  </a:lnTo>
                  <a:lnTo>
                    <a:pt x="9997" y="1826"/>
                  </a:lnTo>
                  <a:lnTo>
                    <a:pt x="10015" y="1834"/>
                  </a:lnTo>
                  <a:lnTo>
                    <a:pt x="10031" y="1842"/>
                  </a:lnTo>
                  <a:lnTo>
                    <a:pt x="10047" y="1853"/>
                  </a:lnTo>
                  <a:lnTo>
                    <a:pt x="10061" y="1864"/>
                  </a:lnTo>
                  <a:lnTo>
                    <a:pt x="10074" y="1876"/>
                  </a:lnTo>
                  <a:lnTo>
                    <a:pt x="10085" y="1889"/>
                  </a:lnTo>
                  <a:lnTo>
                    <a:pt x="10097" y="1902"/>
                  </a:lnTo>
                  <a:lnTo>
                    <a:pt x="10106" y="1918"/>
                  </a:lnTo>
                  <a:lnTo>
                    <a:pt x="10114" y="1934"/>
                  </a:lnTo>
                  <a:lnTo>
                    <a:pt x="10123" y="1949"/>
                  </a:lnTo>
                  <a:lnTo>
                    <a:pt x="10129" y="1967"/>
                  </a:lnTo>
                  <a:lnTo>
                    <a:pt x="10136" y="1984"/>
                  </a:lnTo>
                  <a:lnTo>
                    <a:pt x="10141" y="2003"/>
                  </a:lnTo>
                  <a:lnTo>
                    <a:pt x="10151" y="2041"/>
                  </a:lnTo>
                  <a:lnTo>
                    <a:pt x="10160" y="2082"/>
                  </a:lnTo>
                  <a:lnTo>
                    <a:pt x="10176" y="2168"/>
                  </a:lnTo>
                  <a:lnTo>
                    <a:pt x="10194" y="2258"/>
                  </a:lnTo>
                  <a:lnTo>
                    <a:pt x="10207" y="2255"/>
                  </a:lnTo>
                  <a:lnTo>
                    <a:pt x="10220" y="2253"/>
                  </a:lnTo>
                  <a:lnTo>
                    <a:pt x="10233" y="2253"/>
                  </a:lnTo>
                  <a:lnTo>
                    <a:pt x="10247" y="2255"/>
                  </a:lnTo>
                  <a:lnTo>
                    <a:pt x="10260" y="2258"/>
                  </a:lnTo>
                  <a:lnTo>
                    <a:pt x="10274" y="2264"/>
                  </a:lnTo>
                  <a:lnTo>
                    <a:pt x="10287" y="2270"/>
                  </a:lnTo>
                  <a:lnTo>
                    <a:pt x="10301" y="2278"/>
                  </a:lnTo>
                  <a:lnTo>
                    <a:pt x="10314" y="2287"/>
                  </a:lnTo>
                  <a:lnTo>
                    <a:pt x="10327" y="2299"/>
                  </a:lnTo>
                  <a:lnTo>
                    <a:pt x="10341" y="2310"/>
                  </a:lnTo>
                  <a:lnTo>
                    <a:pt x="10354" y="2324"/>
                  </a:lnTo>
                  <a:lnTo>
                    <a:pt x="10367" y="2338"/>
                  </a:lnTo>
                  <a:lnTo>
                    <a:pt x="10380" y="2354"/>
                  </a:lnTo>
                  <a:lnTo>
                    <a:pt x="10393" y="2371"/>
                  </a:lnTo>
                  <a:lnTo>
                    <a:pt x="10406" y="2389"/>
                  </a:lnTo>
                  <a:lnTo>
                    <a:pt x="10419" y="2407"/>
                  </a:lnTo>
                  <a:lnTo>
                    <a:pt x="10431" y="2427"/>
                  </a:lnTo>
                  <a:lnTo>
                    <a:pt x="10443" y="2448"/>
                  </a:lnTo>
                  <a:lnTo>
                    <a:pt x="10456" y="2469"/>
                  </a:lnTo>
                  <a:lnTo>
                    <a:pt x="10479" y="2513"/>
                  </a:lnTo>
                  <a:lnTo>
                    <a:pt x="10501" y="2561"/>
                  </a:lnTo>
                  <a:lnTo>
                    <a:pt x="10523" y="2610"/>
                  </a:lnTo>
                  <a:lnTo>
                    <a:pt x="10543" y="2661"/>
                  </a:lnTo>
                  <a:lnTo>
                    <a:pt x="10561" y="2713"/>
                  </a:lnTo>
                  <a:lnTo>
                    <a:pt x="10578" y="2765"/>
                  </a:lnTo>
                  <a:close/>
                </a:path>
              </a:pathLst>
            </a:custGeom>
            <a:solidFill>
              <a:srgbClr val="EDE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3" name="Freeform 165"/>
            <p:cNvSpPr>
              <a:spLocks/>
            </p:cNvSpPr>
            <p:nvPr/>
          </p:nvSpPr>
          <p:spPr bwMode="auto">
            <a:xfrm>
              <a:off x="4433" y="3572"/>
              <a:ext cx="613" cy="200"/>
            </a:xfrm>
            <a:custGeom>
              <a:avLst/>
              <a:gdLst>
                <a:gd name="T0" fmla="*/ 10968 w 11033"/>
                <a:gd name="T1" fmla="*/ 1504 h 3607"/>
                <a:gd name="T2" fmla="*/ 11032 w 11033"/>
                <a:gd name="T3" fmla="*/ 1708 h 3607"/>
                <a:gd name="T4" fmla="*/ 10915 w 11033"/>
                <a:gd name="T5" fmla="*/ 1947 h 3607"/>
                <a:gd name="T6" fmla="*/ 10424 w 11033"/>
                <a:gd name="T7" fmla="*/ 2371 h 3607"/>
                <a:gd name="T8" fmla="*/ 9753 w 11033"/>
                <a:gd name="T9" fmla="*/ 2772 h 3607"/>
                <a:gd name="T10" fmla="*/ 9034 w 11033"/>
                <a:gd name="T11" fmla="*/ 3059 h 3607"/>
                <a:gd name="T12" fmla="*/ 8303 w 11033"/>
                <a:gd name="T13" fmla="*/ 3249 h 3607"/>
                <a:gd name="T14" fmla="*/ 7702 w 11033"/>
                <a:gd name="T15" fmla="*/ 3451 h 3607"/>
                <a:gd name="T16" fmla="*/ 7176 w 11033"/>
                <a:gd name="T17" fmla="*/ 3531 h 3607"/>
                <a:gd name="T18" fmla="*/ 6191 w 11033"/>
                <a:gd name="T19" fmla="*/ 3603 h 3607"/>
                <a:gd name="T20" fmla="*/ 4792 w 11033"/>
                <a:gd name="T21" fmla="*/ 3547 h 3607"/>
                <a:gd name="T22" fmla="*/ 4036 w 11033"/>
                <a:gd name="T23" fmla="*/ 3513 h 3607"/>
                <a:gd name="T24" fmla="*/ 3348 w 11033"/>
                <a:gd name="T25" fmla="*/ 3315 h 3607"/>
                <a:gd name="T26" fmla="*/ 2527 w 11033"/>
                <a:gd name="T27" fmla="*/ 3040 h 3607"/>
                <a:gd name="T28" fmla="*/ 1447 w 11033"/>
                <a:gd name="T29" fmla="*/ 2507 h 3607"/>
                <a:gd name="T30" fmla="*/ 547 w 11033"/>
                <a:gd name="T31" fmla="*/ 1987 h 3607"/>
                <a:gd name="T32" fmla="*/ 82 w 11033"/>
                <a:gd name="T33" fmla="*/ 1573 h 3607"/>
                <a:gd name="T34" fmla="*/ 15 w 11033"/>
                <a:gd name="T35" fmla="*/ 1335 h 3607"/>
                <a:gd name="T36" fmla="*/ 215 w 11033"/>
                <a:gd name="T37" fmla="*/ 1196 h 3607"/>
                <a:gd name="T38" fmla="*/ 380 w 11033"/>
                <a:gd name="T39" fmla="*/ 1127 h 3607"/>
                <a:gd name="T40" fmla="*/ 575 w 11033"/>
                <a:gd name="T41" fmla="*/ 1175 h 3607"/>
                <a:gd name="T42" fmla="*/ 563 w 11033"/>
                <a:gd name="T43" fmla="*/ 697 h 3607"/>
                <a:gd name="T44" fmla="*/ 621 w 11033"/>
                <a:gd name="T45" fmla="*/ 266 h 3607"/>
                <a:gd name="T46" fmla="*/ 953 w 11033"/>
                <a:gd name="T47" fmla="*/ 175 h 3607"/>
                <a:gd name="T48" fmla="*/ 1483 w 11033"/>
                <a:gd name="T49" fmla="*/ 392 h 3607"/>
                <a:gd name="T50" fmla="*/ 2034 w 11033"/>
                <a:gd name="T51" fmla="*/ 583 h 3607"/>
                <a:gd name="T52" fmla="*/ 2380 w 11033"/>
                <a:gd name="T53" fmla="*/ 759 h 3607"/>
                <a:gd name="T54" fmla="*/ 2570 w 11033"/>
                <a:gd name="T55" fmla="*/ 778 h 3607"/>
                <a:gd name="T56" fmla="*/ 2636 w 11033"/>
                <a:gd name="T57" fmla="*/ 859 h 3607"/>
                <a:gd name="T58" fmla="*/ 2624 w 11033"/>
                <a:gd name="T59" fmla="*/ 1031 h 3607"/>
                <a:gd name="T60" fmla="*/ 2875 w 11033"/>
                <a:gd name="T61" fmla="*/ 1171 h 3607"/>
                <a:gd name="T62" fmla="*/ 3134 w 11033"/>
                <a:gd name="T63" fmla="*/ 998 h 3607"/>
                <a:gd name="T64" fmla="*/ 3524 w 11033"/>
                <a:gd name="T65" fmla="*/ 815 h 3607"/>
                <a:gd name="T66" fmla="*/ 4270 w 11033"/>
                <a:gd name="T67" fmla="*/ 785 h 3607"/>
                <a:gd name="T68" fmla="*/ 5039 w 11033"/>
                <a:gd name="T69" fmla="*/ 780 h 3607"/>
                <a:gd name="T70" fmla="*/ 5611 w 11033"/>
                <a:gd name="T71" fmla="*/ 895 h 3607"/>
                <a:gd name="T72" fmla="*/ 6165 w 11033"/>
                <a:gd name="T73" fmla="*/ 905 h 3607"/>
                <a:gd name="T74" fmla="*/ 6596 w 11033"/>
                <a:gd name="T75" fmla="*/ 716 h 3607"/>
                <a:gd name="T76" fmla="*/ 6912 w 11033"/>
                <a:gd name="T77" fmla="*/ 354 h 3607"/>
                <a:gd name="T78" fmla="*/ 7314 w 11033"/>
                <a:gd name="T79" fmla="*/ 148 h 3607"/>
                <a:gd name="T80" fmla="*/ 7776 w 11033"/>
                <a:gd name="T81" fmla="*/ 91 h 3607"/>
                <a:gd name="T82" fmla="*/ 7631 w 11033"/>
                <a:gd name="T83" fmla="*/ 262 h 3607"/>
                <a:gd name="T84" fmla="*/ 7534 w 11033"/>
                <a:gd name="T85" fmla="*/ 433 h 3607"/>
                <a:gd name="T86" fmla="*/ 7495 w 11033"/>
                <a:gd name="T87" fmla="*/ 728 h 3607"/>
                <a:gd name="T88" fmla="*/ 7246 w 11033"/>
                <a:gd name="T89" fmla="*/ 1145 h 3607"/>
                <a:gd name="T90" fmla="*/ 7399 w 11033"/>
                <a:gd name="T91" fmla="*/ 1468 h 3607"/>
                <a:gd name="T92" fmla="*/ 7686 w 11033"/>
                <a:gd name="T93" fmla="*/ 1500 h 3607"/>
                <a:gd name="T94" fmla="*/ 8138 w 11033"/>
                <a:gd name="T95" fmla="*/ 1562 h 3607"/>
                <a:gd name="T96" fmla="*/ 8563 w 11033"/>
                <a:gd name="T97" fmla="*/ 1475 h 3607"/>
                <a:gd name="T98" fmla="*/ 8887 w 11033"/>
                <a:gd name="T99" fmla="*/ 1378 h 3607"/>
                <a:gd name="T100" fmla="*/ 8947 w 11033"/>
                <a:gd name="T101" fmla="*/ 1123 h 3607"/>
                <a:gd name="T102" fmla="*/ 9019 w 11033"/>
                <a:gd name="T103" fmla="*/ 968 h 3607"/>
                <a:gd name="T104" fmla="*/ 9214 w 11033"/>
                <a:gd name="T105" fmla="*/ 1185 h 3607"/>
                <a:gd name="T106" fmla="*/ 9139 w 11033"/>
                <a:gd name="T107" fmla="*/ 1458 h 3607"/>
                <a:gd name="T108" fmla="*/ 9079 w 11033"/>
                <a:gd name="T109" fmla="*/ 1754 h 3607"/>
                <a:gd name="T110" fmla="*/ 9198 w 11033"/>
                <a:gd name="T111" fmla="*/ 1965 h 3607"/>
                <a:gd name="T112" fmla="*/ 9537 w 11033"/>
                <a:gd name="T113" fmla="*/ 1996 h 3607"/>
                <a:gd name="T114" fmla="*/ 9766 w 11033"/>
                <a:gd name="T115" fmla="*/ 2013 h 3607"/>
                <a:gd name="T116" fmla="*/ 10205 w 11033"/>
                <a:gd name="T117" fmla="*/ 1817 h 3607"/>
                <a:gd name="T118" fmla="*/ 10766 w 11033"/>
                <a:gd name="T119" fmla="*/ 1352 h 3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33" h="3607">
                  <a:moveTo>
                    <a:pt x="10829" y="1293"/>
                  </a:moveTo>
                  <a:lnTo>
                    <a:pt x="10833" y="1306"/>
                  </a:lnTo>
                  <a:lnTo>
                    <a:pt x="10837" y="1318"/>
                  </a:lnTo>
                  <a:lnTo>
                    <a:pt x="10842" y="1329"/>
                  </a:lnTo>
                  <a:lnTo>
                    <a:pt x="10848" y="1342"/>
                  </a:lnTo>
                  <a:lnTo>
                    <a:pt x="10860" y="1364"/>
                  </a:lnTo>
                  <a:lnTo>
                    <a:pt x="10874" y="1385"/>
                  </a:lnTo>
                  <a:lnTo>
                    <a:pt x="10888" y="1406"/>
                  </a:lnTo>
                  <a:lnTo>
                    <a:pt x="10904" y="1426"/>
                  </a:lnTo>
                  <a:lnTo>
                    <a:pt x="10920" y="1445"/>
                  </a:lnTo>
                  <a:lnTo>
                    <a:pt x="10936" y="1465"/>
                  </a:lnTo>
                  <a:lnTo>
                    <a:pt x="10952" y="1485"/>
                  </a:lnTo>
                  <a:lnTo>
                    <a:pt x="10968" y="1504"/>
                  </a:lnTo>
                  <a:lnTo>
                    <a:pt x="10981" y="1524"/>
                  </a:lnTo>
                  <a:lnTo>
                    <a:pt x="10995" y="1545"/>
                  </a:lnTo>
                  <a:lnTo>
                    <a:pt x="11007" y="1566"/>
                  </a:lnTo>
                  <a:lnTo>
                    <a:pt x="11016" y="1589"/>
                  </a:lnTo>
                  <a:lnTo>
                    <a:pt x="11020" y="1601"/>
                  </a:lnTo>
                  <a:lnTo>
                    <a:pt x="11025" y="1613"/>
                  </a:lnTo>
                  <a:lnTo>
                    <a:pt x="11028" y="1625"/>
                  </a:lnTo>
                  <a:lnTo>
                    <a:pt x="11030" y="1639"/>
                  </a:lnTo>
                  <a:lnTo>
                    <a:pt x="11032" y="1652"/>
                  </a:lnTo>
                  <a:lnTo>
                    <a:pt x="11033" y="1667"/>
                  </a:lnTo>
                  <a:lnTo>
                    <a:pt x="11033" y="1680"/>
                  </a:lnTo>
                  <a:lnTo>
                    <a:pt x="11033" y="1694"/>
                  </a:lnTo>
                  <a:lnTo>
                    <a:pt x="11032" y="1708"/>
                  </a:lnTo>
                  <a:lnTo>
                    <a:pt x="11030" y="1722"/>
                  </a:lnTo>
                  <a:lnTo>
                    <a:pt x="11027" y="1735"/>
                  </a:lnTo>
                  <a:lnTo>
                    <a:pt x="11025" y="1749"/>
                  </a:lnTo>
                  <a:lnTo>
                    <a:pt x="11020" y="1762"/>
                  </a:lnTo>
                  <a:lnTo>
                    <a:pt x="11016" y="1775"/>
                  </a:lnTo>
                  <a:lnTo>
                    <a:pt x="11011" y="1789"/>
                  </a:lnTo>
                  <a:lnTo>
                    <a:pt x="11007" y="1802"/>
                  </a:lnTo>
                  <a:lnTo>
                    <a:pt x="10995" y="1828"/>
                  </a:lnTo>
                  <a:lnTo>
                    <a:pt x="10981" y="1853"/>
                  </a:lnTo>
                  <a:lnTo>
                    <a:pt x="10967" y="1878"/>
                  </a:lnTo>
                  <a:lnTo>
                    <a:pt x="10950" y="1902"/>
                  </a:lnTo>
                  <a:lnTo>
                    <a:pt x="10934" y="1924"/>
                  </a:lnTo>
                  <a:lnTo>
                    <a:pt x="10915" y="1947"/>
                  </a:lnTo>
                  <a:lnTo>
                    <a:pt x="10897" y="1969"/>
                  </a:lnTo>
                  <a:lnTo>
                    <a:pt x="10878" y="1989"/>
                  </a:lnTo>
                  <a:lnTo>
                    <a:pt x="10859" y="2008"/>
                  </a:lnTo>
                  <a:lnTo>
                    <a:pt x="10840" y="2027"/>
                  </a:lnTo>
                  <a:lnTo>
                    <a:pt x="10797" y="2068"/>
                  </a:lnTo>
                  <a:lnTo>
                    <a:pt x="10752" y="2109"/>
                  </a:lnTo>
                  <a:lnTo>
                    <a:pt x="10707" y="2148"/>
                  </a:lnTo>
                  <a:lnTo>
                    <a:pt x="10661" y="2187"/>
                  </a:lnTo>
                  <a:lnTo>
                    <a:pt x="10615" y="2226"/>
                  </a:lnTo>
                  <a:lnTo>
                    <a:pt x="10568" y="2263"/>
                  </a:lnTo>
                  <a:lnTo>
                    <a:pt x="10521" y="2300"/>
                  </a:lnTo>
                  <a:lnTo>
                    <a:pt x="10473" y="2336"/>
                  </a:lnTo>
                  <a:lnTo>
                    <a:pt x="10424" y="2371"/>
                  </a:lnTo>
                  <a:lnTo>
                    <a:pt x="10376" y="2407"/>
                  </a:lnTo>
                  <a:lnTo>
                    <a:pt x="10326" y="2441"/>
                  </a:lnTo>
                  <a:lnTo>
                    <a:pt x="10276" y="2474"/>
                  </a:lnTo>
                  <a:lnTo>
                    <a:pt x="10226" y="2507"/>
                  </a:lnTo>
                  <a:lnTo>
                    <a:pt x="10175" y="2539"/>
                  </a:lnTo>
                  <a:lnTo>
                    <a:pt x="10123" y="2570"/>
                  </a:lnTo>
                  <a:lnTo>
                    <a:pt x="10071" y="2601"/>
                  </a:lnTo>
                  <a:lnTo>
                    <a:pt x="10020" y="2631"/>
                  </a:lnTo>
                  <a:lnTo>
                    <a:pt x="9967" y="2660"/>
                  </a:lnTo>
                  <a:lnTo>
                    <a:pt x="9914" y="2689"/>
                  </a:lnTo>
                  <a:lnTo>
                    <a:pt x="9860" y="2717"/>
                  </a:lnTo>
                  <a:lnTo>
                    <a:pt x="9806" y="2745"/>
                  </a:lnTo>
                  <a:lnTo>
                    <a:pt x="9753" y="2772"/>
                  </a:lnTo>
                  <a:lnTo>
                    <a:pt x="9699" y="2798"/>
                  </a:lnTo>
                  <a:lnTo>
                    <a:pt x="9645" y="2823"/>
                  </a:lnTo>
                  <a:lnTo>
                    <a:pt x="9590" y="2847"/>
                  </a:lnTo>
                  <a:lnTo>
                    <a:pt x="9535" y="2872"/>
                  </a:lnTo>
                  <a:lnTo>
                    <a:pt x="9480" y="2895"/>
                  </a:lnTo>
                  <a:lnTo>
                    <a:pt x="9425" y="2918"/>
                  </a:lnTo>
                  <a:lnTo>
                    <a:pt x="9370" y="2941"/>
                  </a:lnTo>
                  <a:lnTo>
                    <a:pt x="9314" y="2961"/>
                  </a:lnTo>
                  <a:lnTo>
                    <a:pt x="9258" y="2982"/>
                  </a:lnTo>
                  <a:lnTo>
                    <a:pt x="9202" y="3003"/>
                  </a:lnTo>
                  <a:lnTo>
                    <a:pt x="9146" y="3022"/>
                  </a:lnTo>
                  <a:lnTo>
                    <a:pt x="9090" y="3041"/>
                  </a:lnTo>
                  <a:lnTo>
                    <a:pt x="9034" y="3059"/>
                  </a:lnTo>
                  <a:lnTo>
                    <a:pt x="8978" y="3076"/>
                  </a:lnTo>
                  <a:lnTo>
                    <a:pt x="8923" y="3093"/>
                  </a:lnTo>
                  <a:lnTo>
                    <a:pt x="8867" y="3108"/>
                  </a:lnTo>
                  <a:lnTo>
                    <a:pt x="8811" y="3124"/>
                  </a:lnTo>
                  <a:lnTo>
                    <a:pt x="8755" y="3138"/>
                  </a:lnTo>
                  <a:lnTo>
                    <a:pt x="8699" y="3153"/>
                  </a:lnTo>
                  <a:lnTo>
                    <a:pt x="8643" y="3167"/>
                  </a:lnTo>
                  <a:lnTo>
                    <a:pt x="8587" y="3182"/>
                  </a:lnTo>
                  <a:lnTo>
                    <a:pt x="8531" y="3195"/>
                  </a:lnTo>
                  <a:lnTo>
                    <a:pt x="8474" y="3209"/>
                  </a:lnTo>
                  <a:lnTo>
                    <a:pt x="8417" y="3222"/>
                  </a:lnTo>
                  <a:lnTo>
                    <a:pt x="8361" y="3236"/>
                  </a:lnTo>
                  <a:lnTo>
                    <a:pt x="8303" y="3249"/>
                  </a:lnTo>
                  <a:lnTo>
                    <a:pt x="8255" y="3260"/>
                  </a:lnTo>
                  <a:lnTo>
                    <a:pt x="8208" y="3274"/>
                  </a:lnTo>
                  <a:lnTo>
                    <a:pt x="8162" y="3288"/>
                  </a:lnTo>
                  <a:lnTo>
                    <a:pt x="8116" y="3305"/>
                  </a:lnTo>
                  <a:lnTo>
                    <a:pt x="8070" y="3321"/>
                  </a:lnTo>
                  <a:lnTo>
                    <a:pt x="8024" y="3338"/>
                  </a:lnTo>
                  <a:lnTo>
                    <a:pt x="7979" y="3356"/>
                  </a:lnTo>
                  <a:lnTo>
                    <a:pt x="7933" y="3373"/>
                  </a:lnTo>
                  <a:lnTo>
                    <a:pt x="7888" y="3390"/>
                  </a:lnTo>
                  <a:lnTo>
                    <a:pt x="7841" y="3406"/>
                  </a:lnTo>
                  <a:lnTo>
                    <a:pt x="7795" y="3422"/>
                  </a:lnTo>
                  <a:lnTo>
                    <a:pt x="7749" y="3437"/>
                  </a:lnTo>
                  <a:lnTo>
                    <a:pt x="7702" y="3451"/>
                  </a:lnTo>
                  <a:lnTo>
                    <a:pt x="7655" y="3463"/>
                  </a:lnTo>
                  <a:lnTo>
                    <a:pt x="7631" y="3468"/>
                  </a:lnTo>
                  <a:lnTo>
                    <a:pt x="7607" y="3474"/>
                  </a:lnTo>
                  <a:lnTo>
                    <a:pt x="7583" y="3478"/>
                  </a:lnTo>
                  <a:lnTo>
                    <a:pt x="7559" y="3482"/>
                  </a:lnTo>
                  <a:lnTo>
                    <a:pt x="7512" y="3488"/>
                  </a:lnTo>
                  <a:lnTo>
                    <a:pt x="7464" y="3495"/>
                  </a:lnTo>
                  <a:lnTo>
                    <a:pt x="7417" y="3501"/>
                  </a:lnTo>
                  <a:lnTo>
                    <a:pt x="7369" y="3508"/>
                  </a:lnTo>
                  <a:lnTo>
                    <a:pt x="7320" y="3514"/>
                  </a:lnTo>
                  <a:lnTo>
                    <a:pt x="7273" y="3520"/>
                  </a:lnTo>
                  <a:lnTo>
                    <a:pt x="7224" y="3526"/>
                  </a:lnTo>
                  <a:lnTo>
                    <a:pt x="7176" y="3531"/>
                  </a:lnTo>
                  <a:lnTo>
                    <a:pt x="7128" y="3537"/>
                  </a:lnTo>
                  <a:lnTo>
                    <a:pt x="7080" y="3542"/>
                  </a:lnTo>
                  <a:lnTo>
                    <a:pt x="7032" y="3547"/>
                  </a:lnTo>
                  <a:lnTo>
                    <a:pt x="6983" y="3552"/>
                  </a:lnTo>
                  <a:lnTo>
                    <a:pt x="6935" y="3557"/>
                  </a:lnTo>
                  <a:lnTo>
                    <a:pt x="6887" y="3561"/>
                  </a:lnTo>
                  <a:lnTo>
                    <a:pt x="6839" y="3566"/>
                  </a:lnTo>
                  <a:lnTo>
                    <a:pt x="6791" y="3570"/>
                  </a:lnTo>
                  <a:lnTo>
                    <a:pt x="6671" y="3579"/>
                  </a:lnTo>
                  <a:lnTo>
                    <a:pt x="6551" y="3587"/>
                  </a:lnTo>
                  <a:lnTo>
                    <a:pt x="6431" y="3595"/>
                  </a:lnTo>
                  <a:lnTo>
                    <a:pt x="6311" y="3600"/>
                  </a:lnTo>
                  <a:lnTo>
                    <a:pt x="6191" y="3603"/>
                  </a:lnTo>
                  <a:lnTo>
                    <a:pt x="6070" y="3606"/>
                  </a:lnTo>
                  <a:lnTo>
                    <a:pt x="5950" y="3607"/>
                  </a:lnTo>
                  <a:lnTo>
                    <a:pt x="5830" y="3606"/>
                  </a:lnTo>
                  <a:lnTo>
                    <a:pt x="5710" y="3605"/>
                  </a:lnTo>
                  <a:lnTo>
                    <a:pt x="5590" y="3602"/>
                  </a:lnTo>
                  <a:lnTo>
                    <a:pt x="5470" y="3597"/>
                  </a:lnTo>
                  <a:lnTo>
                    <a:pt x="5349" y="3590"/>
                  </a:lnTo>
                  <a:lnTo>
                    <a:pt x="5229" y="3583"/>
                  </a:lnTo>
                  <a:lnTo>
                    <a:pt x="5110" y="3575"/>
                  </a:lnTo>
                  <a:lnTo>
                    <a:pt x="4990" y="3565"/>
                  </a:lnTo>
                  <a:lnTo>
                    <a:pt x="4869" y="3553"/>
                  </a:lnTo>
                  <a:lnTo>
                    <a:pt x="4831" y="3550"/>
                  </a:lnTo>
                  <a:lnTo>
                    <a:pt x="4792" y="3547"/>
                  </a:lnTo>
                  <a:lnTo>
                    <a:pt x="4754" y="3545"/>
                  </a:lnTo>
                  <a:lnTo>
                    <a:pt x="4713" y="3543"/>
                  </a:lnTo>
                  <a:lnTo>
                    <a:pt x="4634" y="3541"/>
                  </a:lnTo>
                  <a:lnTo>
                    <a:pt x="4553" y="3539"/>
                  </a:lnTo>
                  <a:lnTo>
                    <a:pt x="4471" y="3539"/>
                  </a:lnTo>
                  <a:lnTo>
                    <a:pt x="4390" y="3538"/>
                  </a:lnTo>
                  <a:lnTo>
                    <a:pt x="4309" y="3536"/>
                  </a:lnTo>
                  <a:lnTo>
                    <a:pt x="4228" y="3532"/>
                  </a:lnTo>
                  <a:lnTo>
                    <a:pt x="4189" y="3530"/>
                  </a:lnTo>
                  <a:lnTo>
                    <a:pt x="4150" y="3527"/>
                  </a:lnTo>
                  <a:lnTo>
                    <a:pt x="4112" y="3523"/>
                  </a:lnTo>
                  <a:lnTo>
                    <a:pt x="4075" y="3518"/>
                  </a:lnTo>
                  <a:lnTo>
                    <a:pt x="4036" y="3513"/>
                  </a:lnTo>
                  <a:lnTo>
                    <a:pt x="3999" y="3506"/>
                  </a:lnTo>
                  <a:lnTo>
                    <a:pt x="3962" y="3498"/>
                  </a:lnTo>
                  <a:lnTo>
                    <a:pt x="3925" y="3491"/>
                  </a:lnTo>
                  <a:lnTo>
                    <a:pt x="3887" y="3483"/>
                  </a:lnTo>
                  <a:lnTo>
                    <a:pt x="3851" y="3474"/>
                  </a:lnTo>
                  <a:lnTo>
                    <a:pt x="3815" y="3464"/>
                  </a:lnTo>
                  <a:lnTo>
                    <a:pt x="3779" y="3455"/>
                  </a:lnTo>
                  <a:lnTo>
                    <a:pt x="3706" y="3434"/>
                  </a:lnTo>
                  <a:lnTo>
                    <a:pt x="3634" y="3411"/>
                  </a:lnTo>
                  <a:lnTo>
                    <a:pt x="3562" y="3389"/>
                  </a:lnTo>
                  <a:lnTo>
                    <a:pt x="3491" y="3364"/>
                  </a:lnTo>
                  <a:lnTo>
                    <a:pt x="3419" y="3340"/>
                  </a:lnTo>
                  <a:lnTo>
                    <a:pt x="3348" y="3315"/>
                  </a:lnTo>
                  <a:lnTo>
                    <a:pt x="3276" y="3291"/>
                  </a:lnTo>
                  <a:lnTo>
                    <a:pt x="3203" y="3268"/>
                  </a:lnTo>
                  <a:lnTo>
                    <a:pt x="3131" y="3246"/>
                  </a:lnTo>
                  <a:lnTo>
                    <a:pt x="3057" y="3224"/>
                  </a:lnTo>
                  <a:lnTo>
                    <a:pt x="2997" y="3208"/>
                  </a:lnTo>
                  <a:lnTo>
                    <a:pt x="2938" y="3189"/>
                  </a:lnTo>
                  <a:lnTo>
                    <a:pt x="2879" y="3170"/>
                  </a:lnTo>
                  <a:lnTo>
                    <a:pt x="2820" y="3151"/>
                  </a:lnTo>
                  <a:lnTo>
                    <a:pt x="2762" y="3130"/>
                  </a:lnTo>
                  <a:lnTo>
                    <a:pt x="2703" y="3109"/>
                  </a:lnTo>
                  <a:lnTo>
                    <a:pt x="2644" y="3087"/>
                  </a:lnTo>
                  <a:lnTo>
                    <a:pt x="2585" y="3064"/>
                  </a:lnTo>
                  <a:lnTo>
                    <a:pt x="2527" y="3040"/>
                  </a:lnTo>
                  <a:lnTo>
                    <a:pt x="2468" y="3015"/>
                  </a:lnTo>
                  <a:lnTo>
                    <a:pt x="2410" y="2990"/>
                  </a:lnTo>
                  <a:lnTo>
                    <a:pt x="2352" y="2965"/>
                  </a:lnTo>
                  <a:lnTo>
                    <a:pt x="2294" y="2939"/>
                  </a:lnTo>
                  <a:lnTo>
                    <a:pt x="2236" y="2912"/>
                  </a:lnTo>
                  <a:lnTo>
                    <a:pt x="2178" y="2885"/>
                  </a:lnTo>
                  <a:lnTo>
                    <a:pt x="2122" y="2858"/>
                  </a:lnTo>
                  <a:lnTo>
                    <a:pt x="2007" y="2801"/>
                  </a:lnTo>
                  <a:lnTo>
                    <a:pt x="1893" y="2743"/>
                  </a:lnTo>
                  <a:lnTo>
                    <a:pt x="1780" y="2685"/>
                  </a:lnTo>
                  <a:lnTo>
                    <a:pt x="1668" y="2626"/>
                  </a:lnTo>
                  <a:lnTo>
                    <a:pt x="1556" y="2566"/>
                  </a:lnTo>
                  <a:lnTo>
                    <a:pt x="1447" y="2507"/>
                  </a:lnTo>
                  <a:lnTo>
                    <a:pt x="1338" y="2448"/>
                  </a:lnTo>
                  <a:lnTo>
                    <a:pt x="1230" y="2389"/>
                  </a:lnTo>
                  <a:lnTo>
                    <a:pt x="1167" y="2355"/>
                  </a:lnTo>
                  <a:lnTo>
                    <a:pt x="1105" y="2321"/>
                  </a:lnTo>
                  <a:lnTo>
                    <a:pt x="1042" y="2287"/>
                  </a:lnTo>
                  <a:lnTo>
                    <a:pt x="979" y="2251"/>
                  </a:lnTo>
                  <a:lnTo>
                    <a:pt x="916" y="2215"/>
                  </a:lnTo>
                  <a:lnTo>
                    <a:pt x="854" y="2179"/>
                  </a:lnTo>
                  <a:lnTo>
                    <a:pt x="792" y="2143"/>
                  </a:lnTo>
                  <a:lnTo>
                    <a:pt x="729" y="2105"/>
                  </a:lnTo>
                  <a:lnTo>
                    <a:pt x="668" y="2066"/>
                  </a:lnTo>
                  <a:lnTo>
                    <a:pt x="607" y="2027"/>
                  </a:lnTo>
                  <a:lnTo>
                    <a:pt x="547" y="1987"/>
                  </a:lnTo>
                  <a:lnTo>
                    <a:pt x="488" y="1945"/>
                  </a:lnTo>
                  <a:lnTo>
                    <a:pt x="430" y="1903"/>
                  </a:lnTo>
                  <a:lnTo>
                    <a:pt x="373" y="1859"/>
                  </a:lnTo>
                  <a:lnTo>
                    <a:pt x="318" y="1815"/>
                  </a:lnTo>
                  <a:lnTo>
                    <a:pt x="264" y="1768"/>
                  </a:lnTo>
                  <a:lnTo>
                    <a:pt x="239" y="1745"/>
                  </a:lnTo>
                  <a:lnTo>
                    <a:pt x="210" y="1718"/>
                  </a:lnTo>
                  <a:lnTo>
                    <a:pt x="178" y="1685"/>
                  </a:lnTo>
                  <a:lnTo>
                    <a:pt x="145" y="1650"/>
                  </a:lnTo>
                  <a:lnTo>
                    <a:pt x="129" y="1632"/>
                  </a:lnTo>
                  <a:lnTo>
                    <a:pt x="113" y="1613"/>
                  </a:lnTo>
                  <a:lnTo>
                    <a:pt x="97" y="1593"/>
                  </a:lnTo>
                  <a:lnTo>
                    <a:pt x="82" y="1573"/>
                  </a:lnTo>
                  <a:lnTo>
                    <a:pt x="67" y="1553"/>
                  </a:lnTo>
                  <a:lnTo>
                    <a:pt x="54" y="1532"/>
                  </a:lnTo>
                  <a:lnTo>
                    <a:pt x="41" y="1513"/>
                  </a:lnTo>
                  <a:lnTo>
                    <a:pt x="31" y="1493"/>
                  </a:lnTo>
                  <a:lnTo>
                    <a:pt x="21" y="1472"/>
                  </a:lnTo>
                  <a:lnTo>
                    <a:pt x="12" y="1454"/>
                  </a:lnTo>
                  <a:lnTo>
                    <a:pt x="6" y="1434"/>
                  </a:lnTo>
                  <a:lnTo>
                    <a:pt x="2" y="1415"/>
                  </a:lnTo>
                  <a:lnTo>
                    <a:pt x="0" y="1398"/>
                  </a:lnTo>
                  <a:lnTo>
                    <a:pt x="0" y="1381"/>
                  </a:lnTo>
                  <a:lnTo>
                    <a:pt x="2" y="1365"/>
                  </a:lnTo>
                  <a:lnTo>
                    <a:pt x="7" y="1349"/>
                  </a:lnTo>
                  <a:lnTo>
                    <a:pt x="15" y="1335"/>
                  </a:lnTo>
                  <a:lnTo>
                    <a:pt x="26" y="1322"/>
                  </a:lnTo>
                  <a:lnTo>
                    <a:pt x="40" y="1311"/>
                  </a:lnTo>
                  <a:lnTo>
                    <a:pt x="57" y="1301"/>
                  </a:lnTo>
                  <a:lnTo>
                    <a:pt x="77" y="1291"/>
                  </a:lnTo>
                  <a:lnTo>
                    <a:pt x="102" y="1284"/>
                  </a:lnTo>
                  <a:lnTo>
                    <a:pt x="130" y="1279"/>
                  </a:lnTo>
                  <a:lnTo>
                    <a:pt x="163" y="1275"/>
                  </a:lnTo>
                  <a:lnTo>
                    <a:pt x="171" y="1259"/>
                  </a:lnTo>
                  <a:lnTo>
                    <a:pt x="178" y="1245"/>
                  </a:lnTo>
                  <a:lnTo>
                    <a:pt x="186" y="1231"/>
                  </a:lnTo>
                  <a:lnTo>
                    <a:pt x="195" y="1219"/>
                  </a:lnTo>
                  <a:lnTo>
                    <a:pt x="205" y="1207"/>
                  </a:lnTo>
                  <a:lnTo>
                    <a:pt x="215" y="1196"/>
                  </a:lnTo>
                  <a:lnTo>
                    <a:pt x="225" y="1186"/>
                  </a:lnTo>
                  <a:lnTo>
                    <a:pt x="237" y="1176"/>
                  </a:lnTo>
                  <a:lnTo>
                    <a:pt x="248" y="1168"/>
                  </a:lnTo>
                  <a:lnTo>
                    <a:pt x="260" y="1161"/>
                  </a:lnTo>
                  <a:lnTo>
                    <a:pt x="272" y="1154"/>
                  </a:lnTo>
                  <a:lnTo>
                    <a:pt x="284" y="1147"/>
                  </a:lnTo>
                  <a:lnTo>
                    <a:pt x="297" y="1142"/>
                  </a:lnTo>
                  <a:lnTo>
                    <a:pt x="310" y="1138"/>
                  </a:lnTo>
                  <a:lnTo>
                    <a:pt x="324" y="1134"/>
                  </a:lnTo>
                  <a:lnTo>
                    <a:pt x="337" y="1131"/>
                  </a:lnTo>
                  <a:lnTo>
                    <a:pt x="352" y="1129"/>
                  </a:lnTo>
                  <a:lnTo>
                    <a:pt x="365" y="1127"/>
                  </a:lnTo>
                  <a:lnTo>
                    <a:pt x="380" y="1127"/>
                  </a:lnTo>
                  <a:lnTo>
                    <a:pt x="394" y="1126"/>
                  </a:lnTo>
                  <a:lnTo>
                    <a:pt x="409" y="1127"/>
                  </a:lnTo>
                  <a:lnTo>
                    <a:pt x="424" y="1128"/>
                  </a:lnTo>
                  <a:lnTo>
                    <a:pt x="439" y="1130"/>
                  </a:lnTo>
                  <a:lnTo>
                    <a:pt x="454" y="1132"/>
                  </a:lnTo>
                  <a:lnTo>
                    <a:pt x="469" y="1136"/>
                  </a:lnTo>
                  <a:lnTo>
                    <a:pt x="484" y="1139"/>
                  </a:lnTo>
                  <a:lnTo>
                    <a:pt x="500" y="1144"/>
                  </a:lnTo>
                  <a:lnTo>
                    <a:pt x="515" y="1148"/>
                  </a:lnTo>
                  <a:lnTo>
                    <a:pt x="530" y="1155"/>
                  </a:lnTo>
                  <a:lnTo>
                    <a:pt x="545" y="1161"/>
                  </a:lnTo>
                  <a:lnTo>
                    <a:pt x="561" y="1168"/>
                  </a:lnTo>
                  <a:lnTo>
                    <a:pt x="575" y="1175"/>
                  </a:lnTo>
                  <a:lnTo>
                    <a:pt x="586" y="1144"/>
                  </a:lnTo>
                  <a:lnTo>
                    <a:pt x="593" y="1112"/>
                  </a:lnTo>
                  <a:lnTo>
                    <a:pt x="598" y="1080"/>
                  </a:lnTo>
                  <a:lnTo>
                    <a:pt x="601" y="1046"/>
                  </a:lnTo>
                  <a:lnTo>
                    <a:pt x="602" y="1013"/>
                  </a:lnTo>
                  <a:lnTo>
                    <a:pt x="602" y="979"/>
                  </a:lnTo>
                  <a:lnTo>
                    <a:pt x="599" y="944"/>
                  </a:lnTo>
                  <a:lnTo>
                    <a:pt x="596" y="909"/>
                  </a:lnTo>
                  <a:lnTo>
                    <a:pt x="592" y="874"/>
                  </a:lnTo>
                  <a:lnTo>
                    <a:pt x="587" y="838"/>
                  </a:lnTo>
                  <a:lnTo>
                    <a:pt x="581" y="803"/>
                  </a:lnTo>
                  <a:lnTo>
                    <a:pt x="575" y="768"/>
                  </a:lnTo>
                  <a:lnTo>
                    <a:pt x="563" y="697"/>
                  </a:lnTo>
                  <a:lnTo>
                    <a:pt x="552" y="628"/>
                  </a:lnTo>
                  <a:lnTo>
                    <a:pt x="548" y="593"/>
                  </a:lnTo>
                  <a:lnTo>
                    <a:pt x="545" y="560"/>
                  </a:lnTo>
                  <a:lnTo>
                    <a:pt x="543" y="527"/>
                  </a:lnTo>
                  <a:lnTo>
                    <a:pt x="543" y="493"/>
                  </a:lnTo>
                  <a:lnTo>
                    <a:pt x="544" y="461"/>
                  </a:lnTo>
                  <a:lnTo>
                    <a:pt x="547" y="430"/>
                  </a:lnTo>
                  <a:lnTo>
                    <a:pt x="552" y="400"/>
                  </a:lnTo>
                  <a:lnTo>
                    <a:pt x="561" y="371"/>
                  </a:lnTo>
                  <a:lnTo>
                    <a:pt x="571" y="343"/>
                  </a:lnTo>
                  <a:lnTo>
                    <a:pt x="585" y="315"/>
                  </a:lnTo>
                  <a:lnTo>
                    <a:pt x="601" y="290"/>
                  </a:lnTo>
                  <a:lnTo>
                    <a:pt x="621" y="266"/>
                  </a:lnTo>
                  <a:lnTo>
                    <a:pt x="645" y="242"/>
                  </a:lnTo>
                  <a:lnTo>
                    <a:pt x="672" y="220"/>
                  </a:lnTo>
                  <a:lnTo>
                    <a:pt x="703" y="200"/>
                  </a:lnTo>
                  <a:lnTo>
                    <a:pt x="738" y="181"/>
                  </a:lnTo>
                  <a:lnTo>
                    <a:pt x="757" y="173"/>
                  </a:lnTo>
                  <a:lnTo>
                    <a:pt x="778" y="167"/>
                  </a:lnTo>
                  <a:lnTo>
                    <a:pt x="800" y="163"/>
                  </a:lnTo>
                  <a:lnTo>
                    <a:pt x="823" y="161"/>
                  </a:lnTo>
                  <a:lnTo>
                    <a:pt x="846" y="161"/>
                  </a:lnTo>
                  <a:lnTo>
                    <a:pt x="872" y="162"/>
                  </a:lnTo>
                  <a:lnTo>
                    <a:pt x="898" y="165"/>
                  </a:lnTo>
                  <a:lnTo>
                    <a:pt x="925" y="170"/>
                  </a:lnTo>
                  <a:lnTo>
                    <a:pt x="953" y="175"/>
                  </a:lnTo>
                  <a:lnTo>
                    <a:pt x="981" y="182"/>
                  </a:lnTo>
                  <a:lnTo>
                    <a:pt x="1010" y="189"/>
                  </a:lnTo>
                  <a:lnTo>
                    <a:pt x="1039" y="198"/>
                  </a:lnTo>
                  <a:lnTo>
                    <a:pt x="1069" y="208"/>
                  </a:lnTo>
                  <a:lnTo>
                    <a:pt x="1098" y="218"/>
                  </a:lnTo>
                  <a:lnTo>
                    <a:pt x="1128" y="230"/>
                  </a:lnTo>
                  <a:lnTo>
                    <a:pt x="1158" y="241"/>
                  </a:lnTo>
                  <a:lnTo>
                    <a:pt x="1218" y="266"/>
                  </a:lnTo>
                  <a:lnTo>
                    <a:pt x="1276" y="293"/>
                  </a:lnTo>
                  <a:lnTo>
                    <a:pt x="1333" y="319"/>
                  </a:lnTo>
                  <a:lnTo>
                    <a:pt x="1387" y="344"/>
                  </a:lnTo>
                  <a:lnTo>
                    <a:pt x="1436" y="369"/>
                  </a:lnTo>
                  <a:lnTo>
                    <a:pt x="1483" y="392"/>
                  </a:lnTo>
                  <a:lnTo>
                    <a:pt x="1524" y="413"/>
                  </a:lnTo>
                  <a:lnTo>
                    <a:pt x="1560" y="428"/>
                  </a:lnTo>
                  <a:lnTo>
                    <a:pt x="1589" y="442"/>
                  </a:lnTo>
                  <a:lnTo>
                    <a:pt x="1616" y="453"/>
                  </a:lnTo>
                  <a:lnTo>
                    <a:pt x="1644" y="463"/>
                  </a:lnTo>
                  <a:lnTo>
                    <a:pt x="1672" y="474"/>
                  </a:lnTo>
                  <a:lnTo>
                    <a:pt x="1727" y="492"/>
                  </a:lnTo>
                  <a:lnTo>
                    <a:pt x="1780" y="510"/>
                  </a:lnTo>
                  <a:lnTo>
                    <a:pt x="1833" y="524"/>
                  </a:lnTo>
                  <a:lnTo>
                    <a:pt x="1884" y="539"/>
                  </a:lnTo>
                  <a:lnTo>
                    <a:pt x="1934" y="553"/>
                  </a:lnTo>
                  <a:lnTo>
                    <a:pt x="1984" y="568"/>
                  </a:lnTo>
                  <a:lnTo>
                    <a:pt x="2034" y="583"/>
                  </a:lnTo>
                  <a:lnTo>
                    <a:pt x="2083" y="600"/>
                  </a:lnTo>
                  <a:lnTo>
                    <a:pt x="2107" y="609"/>
                  </a:lnTo>
                  <a:lnTo>
                    <a:pt x="2132" y="619"/>
                  </a:lnTo>
                  <a:lnTo>
                    <a:pt x="2157" y="629"/>
                  </a:lnTo>
                  <a:lnTo>
                    <a:pt x="2181" y="639"/>
                  </a:lnTo>
                  <a:lnTo>
                    <a:pt x="2205" y="652"/>
                  </a:lnTo>
                  <a:lnTo>
                    <a:pt x="2230" y="664"/>
                  </a:lnTo>
                  <a:lnTo>
                    <a:pt x="2255" y="677"/>
                  </a:lnTo>
                  <a:lnTo>
                    <a:pt x="2280" y="691"/>
                  </a:lnTo>
                  <a:lnTo>
                    <a:pt x="2305" y="707"/>
                  </a:lnTo>
                  <a:lnTo>
                    <a:pt x="2330" y="723"/>
                  </a:lnTo>
                  <a:lnTo>
                    <a:pt x="2354" y="741"/>
                  </a:lnTo>
                  <a:lnTo>
                    <a:pt x="2380" y="759"/>
                  </a:lnTo>
                  <a:lnTo>
                    <a:pt x="2385" y="762"/>
                  </a:lnTo>
                  <a:lnTo>
                    <a:pt x="2392" y="766"/>
                  </a:lnTo>
                  <a:lnTo>
                    <a:pt x="2398" y="769"/>
                  </a:lnTo>
                  <a:lnTo>
                    <a:pt x="2404" y="771"/>
                  </a:lnTo>
                  <a:lnTo>
                    <a:pt x="2418" y="774"/>
                  </a:lnTo>
                  <a:lnTo>
                    <a:pt x="2432" y="775"/>
                  </a:lnTo>
                  <a:lnTo>
                    <a:pt x="2462" y="775"/>
                  </a:lnTo>
                  <a:lnTo>
                    <a:pt x="2495" y="773"/>
                  </a:lnTo>
                  <a:lnTo>
                    <a:pt x="2512" y="772"/>
                  </a:lnTo>
                  <a:lnTo>
                    <a:pt x="2528" y="772"/>
                  </a:lnTo>
                  <a:lnTo>
                    <a:pt x="2545" y="774"/>
                  </a:lnTo>
                  <a:lnTo>
                    <a:pt x="2561" y="776"/>
                  </a:lnTo>
                  <a:lnTo>
                    <a:pt x="2570" y="778"/>
                  </a:lnTo>
                  <a:lnTo>
                    <a:pt x="2577" y="780"/>
                  </a:lnTo>
                  <a:lnTo>
                    <a:pt x="2585" y="783"/>
                  </a:lnTo>
                  <a:lnTo>
                    <a:pt x="2592" y="786"/>
                  </a:lnTo>
                  <a:lnTo>
                    <a:pt x="2600" y="790"/>
                  </a:lnTo>
                  <a:lnTo>
                    <a:pt x="2608" y="796"/>
                  </a:lnTo>
                  <a:lnTo>
                    <a:pt x="2614" y="801"/>
                  </a:lnTo>
                  <a:lnTo>
                    <a:pt x="2621" y="807"/>
                  </a:lnTo>
                  <a:lnTo>
                    <a:pt x="2626" y="812"/>
                  </a:lnTo>
                  <a:lnTo>
                    <a:pt x="2629" y="817"/>
                  </a:lnTo>
                  <a:lnTo>
                    <a:pt x="2632" y="823"/>
                  </a:lnTo>
                  <a:lnTo>
                    <a:pt x="2634" y="830"/>
                  </a:lnTo>
                  <a:lnTo>
                    <a:pt x="2636" y="843"/>
                  </a:lnTo>
                  <a:lnTo>
                    <a:pt x="2636" y="859"/>
                  </a:lnTo>
                  <a:lnTo>
                    <a:pt x="2635" y="875"/>
                  </a:lnTo>
                  <a:lnTo>
                    <a:pt x="2632" y="893"/>
                  </a:lnTo>
                  <a:lnTo>
                    <a:pt x="2629" y="911"/>
                  </a:lnTo>
                  <a:lnTo>
                    <a:pt x="2626" y="929"/>
                  </a:lnTo>
                  <a:lnTo>
                    <a:pt x="2622" y="948"/>
                  </a:lnTo>
                  <a:lnTo>
                    <a:pt x="2619" y="965"/>
                  </a:lnTo>
                  <a:lnTo>
                    <a:pt x="2617" y="983"/>
                  </a:lnTo>
                  <a:lnTo>
                    <a:pt x="2617" y="998"/>
                  </a:lnTo>
                  <a:lnTo>
                    <a:pt x="2617" y="1006"/>
                  </a:lnTo>
                  <a:lnTo>
                    <a:pt x="2618" y="1013"/>
                  </a:lnTo>
                  <a:lnTo>
                    <a:pt x="2619" y="1020"/>
                  </a:lnTo>
                  <a:lnTo>
                    <a:pt x="2621" y="1026"/>
                  </a:lnTo>
                  <a:lnTo>
                    <a:pt x="2624" y="1031"/>
                  </a:lnTo>
                  <a:lnTo>
                    <a:pt x="2628" y="1037"/>
                  </a:lnTo>
                  <a:lnTo>
                    <a:pt x="2632" y="1042"/>
                  </a:lnTo>
                  <a:lnTo>
                    <a:pt x="2636" y="1046"/>
                  </a:lnTo>
                  <a:lnTo>
                    <a:pt x="2688" y="1082"/>
                  </a:lnTo>
                  <a:lnTo>
                    <a:pt x="2735" y="1113"/>
                  </a:lnTo>
                  <a:lnTo>
                    <a:pt x="2758" y="1127"/>
                  </a:lnTo>
                  <a:lnTo>
                    <a:pt x="2780" y="1139"/>
                  </a:lnTo>
                  <a:lnTo>
                    <a:pt x="2803" y="1149"/>
                  </a:lnTo>
                  <a:lnTo>
                    <a:pt x="2825" y="1159"/>
                  </a:lnTo>
                  <a:lnTo>
                    <a:pt x="2838" y="1162"/>
                  </a:lnTo>
                  <a:lnTo>
                    <a:pt x="2849" y="1166"/>
                  </a:lnTo>
                  <a:lnTo>
                    <a:pt x="2862" y="1169"/>
                  </a:lnTo>
                  <a:lnTo>
                    <a:pt x="2875" y="1171"/>
                  </a:lnTo>
                  <a:lnTo>
                    <a:pt x="2887" y="1173"/>
                  </a:lnTo>
                  <a:lnTo>
                    <a:pt x="2902" y="1174"/>
                  </a:lnTo>
                  <a:lnTo>
                    <a:pt x="2915" y="1175"/>
                  </a:lnTo>
                  <a:lnTo>
                    <a:pt x="2931" y="1176"/>
                  </a:lnTo>
                  <a:lnTo>
                    <a:pt x="2962" y="1176"/>
                  </a:lnTo>
                  <a:lnTo>
                    <a:pt x="2995" y="1173"/>
                  </a:lnTo>
                  <a:lnTo>
                    <a:pt x="3032" y="1169"/>
                  </a:lnTo>
                  <a:lnTo>
                    <a:pt x="3073" y="1163"/>
                  </a:lnTo>
                  <a:lnTo>
                    <a:pt x="3079" y="1125"/>
                  </a:lnTo>
                  <a:lnTo>
                    <a:pt x="3088" y="1089"/>
                  </a:lnTo>
                  <a:lnTo>
                    <a:pt x="3101" y="1056"/>
                  </a:lnTo>
                  <a:lnTo>
                    <a:pt x="3116" y="1026"/>
                  </a:lnTo>
                  <a:lnTo>
                    <a:pt x="3134" y="998"/>
                  </a:lnTo>
                  <a:lnTo>
                    <a:pt x="3153" y="972"/>
                  </a:lnTo>
                  <a:lnTo>
                    <a:pt x="3175" y="950"/>
                  </a:lnTo>
                  <a:lnTo>
                    <a:pt x="3200" y="929"/>
                  </a:lnTo>
                  <a:lnTo>
                    <a:pt x="3226" y="910"/>
                  </a:lnTo>
                  <a:lnTo>
                    <a:pt x="3254" y="893"/>
                  </a:lnTo>
                  <a:lnTo>
                    <a:pt x="3283" y="878"/>
                  </a:lnTo>
                  <a:lnTo>
                    <a:pt x="3314" y="865"/>
                  </a:lnTo>
                  <a:lnTo>
                    <a:pt x="3347" y="853"/>
                  </a:lnTo>
                  <a:lnTo>
                    <a:pt x="3380" y="843"/>
                  </a:lnTo>
                  <a:lnTo>
                    <a:pt x="3415" y="834"/>
                  </a:lnTo>
                  <a:lnTo>
                    <a:pt x="3450" y="827"/>
                  </a:lnTo>
                  <a:lnTo>
                    <a:pt x="3487" y="820"/>
                  </a:lnTo>
                  <a:lnTo>
                    <a:pt x="3524" y="815"/>
                  </a:lnTo>
                  <a:lnTo>
                    <a:pt x="3561" y="811"/>
                  </a:lnTo>
                  <a:lnTo>
                    <a:pt x="3600" y="808"/>
                  </a:lnTo>
                  <a:lnTo>
                    <a:pt x="3637" y="806"/>
                  </a:lnTo>
                  <a:lnTo>
                    <a:pt x="3675" y="804"/>
                  </a:lnTo>
                  <a:lnTo>
                    <a:pt x="3713" y="803"/>
                  </a:lnTo>
                  <a:lnTo>
                    <a:pt x="3751" y="802"/>
                  </a:lnTo>
                  <a:lnTo>
                    <a:pt x="3824" y="801"/>
                  </a:lnTo>
                  <a:lnTo>
                    <a:pt x="3896" y="801"/>
                  </a:lnTo>
                  <a:lnTo>
                    <a:pt x="3963" y="801"/>
                  </a:lnTo>
                  <a:lnTo>
                    <a:pt x="4025" y="799"/>
                  </a:lnTo>
                  <a:lnTo>
                    <a:pt x="4109" y="796"/>
                  </a:lnTo>
                  <a:lnTo>
                    <a:pt x="4191" y="790"/>
                  </a:lnTo>
                  <a:lnTo>
                    <a:pt x="4270" y="785"/>
                  </a:lnTo>
                  <a:lnTo>
                    <a:pt x="4350" y="780"/>
                  </a:lnTo>
                  <a:lnTo>
                    <a:pt x="4428" y="775"/>
                  </a:lnTo>
                  <a:lnTo>
                    <a:pt x="4504" y="770"/>
                  </a:lnTo>
                  <a:lnTo>
                    <a:pt x="4581" y="767"/>
                  </a:lnTo>
                  <a:lnTo>
                    <a:pt x="4656" y="763"/>
                  </a:lnTo>
                  <a:lnTo>
                    <a:pt x="4732" y="762"/>
                  </a:lnTo>
                  <a:lnTo>
                    <a:pt x="4808" y="763"/>
                  </a:lnTo>
                  <a:lnTo>
                    <a:pt x="4847" y="764"/>
                  </a:lnTo>
                  <a:lnTo>
                    <a:pt x="4885" y="766"/>
                  </a:lnTo>
                  <a:lnTo>
                    <a:pt x="4923" y="769"/>
                  </a:lnTo>
                  <a:lnTo>
                    <a:pt x="4962" y="772"/>
                  </a:lnTo>
                  <a:lnTo>
                    <a:pt x="5001" y="776"/>
                  </a:lnTo>
                  <a:lnTo>
                    <a:pt x="5039" y="780"/>
                  </a:lnTo>
                  <a:lnTo>
                    <a:pt x="5079" y="785"/>
                  </a:lnTo>
                  <a:lnTo>
                    <a:pt x="5119" y="792"/>
                  </a:lnTo>
                  <a:lnTo>
                    <a:pt x="5158" y="800"/>
                  </a:lnTo>
                  <a:lnTo>
                    <a:pt x="5199" y="808"/>
                  </a:lnTo>
                  <a:lnTo>
                    <a:pt x="5240" y="816"/>
                  </a:lnTo>
                  <a:lnTo>
                    <a:pt x="5281" y="827"/>
                  </a:lnTo>
                  <a:lnTo>
                    <a:pt x="5346" y="843"/>
                  </a:lnTo>
                  <a:lnTo>
                    <a:pt x="5416" y="859"/>
                  </a:lnTo>
                  <a:lnTo>
                    <a:pt x="5453" y="867"/>
                  </a:lnTo>
                  <a:lnTo>
                    <a:pt x="5490" y="874"/>
                  </a:lnTo>
                  <a:lnTo>
                    <a:pt x="5530" y="881"/>
                  </a:lnTo>
                  <a:lnTo>
                    <a:pt x="5570" y="889"/>
                  </a:lnTo>
                  <a:lnTo>
                    <a:pt x="5611" y="895"/>
                  </a:lnTo>
                  <a:lnTo>
                    <a:pt x="5651" y="900"/>
                  </a:lnTo>
                  <a:lnTo>
                    <a:pt x="5693" y="905"/>
                  </a:lnTo>
                  <a:lnTo>
                    <a:pt x="5736" y="910"/>
                  </a:lnTo>
                  <a:lnTo>
                    <a:pt x="5778" y="915"/>
                  </a:lnTo>
                  <a:lnTo>
                    <a:pt x="5822" y="917"/>
                  </a:lnTo>
                  <a:lnTo>
                    <a:pt x="5864" y="920"/>
                  </a:lnTo>
                  <a:lnTo>
                    <a:pt x="5908" y="921"/>
                  </a:lnTo>
                  <a:lnTo>
                    <a:pt x="5951" y="921"/>
                  </a:lnTo>
                  <a:lnTo>
                    <a:pt x="5995" y="920"/>
                  </a:lnTo>
                  <a:lnTo>
                    <a:pt x="6038" y="918"/>
                  </a:lnTo>
                  <a:lnTo>
                    <a:pt x="6080" y="915"/>
                  </a:lnTo>
                  <a:lnTo>
                    <a:pt x="6123" y="910"/>
                  </a:lnTo>
                  <a:lnTo>
                    <a:pt x="6165" y="905"/>
                  </a:lnTo>
                  <a:lnTo>
                    <a:pt x="6207" y="898"/>
                  </a:lnTo>
                  <a:lnTo>
                    <a:pt x="6248" y="889"/>
                  </a:lnTo>
                  <a:lnTo>
                    <a:pt x="6288" y="879"/>
                  </a:lnTo>
                  <a:lnTo>
                    <a:pt x="6328" y="867"/>
                  </a:lnTo>
                  <a:lnTo>
                    <a:pt x="6366" y="855"/>
                  </a:lnTo>
                  <a:lnTo>
                    <a:pt x="6404" y="839"/>
                  </a:lnTo>
                  <a:lnTo>
                    <a:pt x="6441" y="822"/>
                  </a:lnTo>
                  <a:lnTo>
                    <a:pt x="6476" y="804"/>
                  </a:lnTo>
                  <a:lnTo>
                    <a:pt x="6510" y="783"/>
                  </a:lnTo>
                  <a:lnTo>
                    <a:pt x="6542" y="760"/>
                  </a:lnTo>
                  <a:lnTo>
                    <a:pt x="6561" y="746"/>
                  </a:lnTo>
                  <a:lnTo>
                    <a:pt x="6578" y="731"/>
                  </a:lnTo>
                  <a:lnTo>
                    <a:pt x="6596" y="716"/>
                  </a:lnTo>
                  <a:lnTo>
                    <a:pt x="6612" y="700"/>
                  </a:lnTo>
                  <a:lnTo>
                    <a:pt x="6629" y="685"/>
                  </a:lnTo>
                  <a:lnTo>
                    <a:pt x="6645" y="668"/>
                  </a:lnTo>
                  <a:lnTo>
                    <a:pt x="6660" y="651"/>
                  </a:lnTo>
                  <a:lnTo>
                    <a:pt x="6675" y="634"/>
                  </a:lnTo>
                  <a:lnTo>
                    <a:pt x="6732" y="563"/>
                  </a:lnTo>
                  <a:lnTo>
                    <a:pt x="6788" y="491"/>
                  </a:lnTo>
                  <a:lnTo>
                    <a:pt x="6817" y="455"/>
                  </a:lnTo>
                  <a:lnTo>
                    <a:pt x="6847" y="420"/>
                  </a:lnTo>
                  <a:lnTo>
                    <a:pt x="6863" y="403"/>
                  </a:lnTo>
                  <a:lnTo>
                    <a:pt x="6878" y="386"/>
                  </a:lnTo>
                  <a:lnTo>
                    <a:pt x="6895" y="369"/>
                  </a:lnTo>
                  <a:lnTo>
                    <a:pt x="6912" y="354"/>
                  </a:lnTo>
                  <a:lnTo>
                    <a:pt x="6929" y="337"/>
                  </a:lnTo>
                  <a:lnTo>
                    <a:pt x="6948" y="323"/>
                  </a:lnTo>
                  <a:lnTo>
                    <a:pt x="6966" y="307"/>
                  </a:lnTo>
                  <a:lnTo>
                    <a:pt x="6986" y="293"/>
                  </a:lnTo>
                  <a:lnTo>
                    <a:pt x="7006" y="279"/>
                  </a:lnTo>
                  <a:lnTo>
                    <a:pt x="7027" y="266"/>
                  </a:lnTo>
                  <a:lnTo>
                    <a:pt x="7049" y="253"/>
                  </a:lnTo>
                  <a:lnTo>
                    <a:pt x="7073" y="242"/>
                  </a:lnTo>
                  <a:lnTo>
                    <a:pt x="7112" y="224"/>
                  </a:lnTo>
                  <a:lnTo>
                    <a:pt x="7152" y="207"/>
                  </a:lnTo>
                  <a:lnTo>
                    <a:pt x="7192" y="191"/>
                  </a:lnTo>
                  <a:lnTo>
                    <a:pt x="7232" y="176"/>
                  </a:lnTo>
                  <a:lnTo>
                    <a:pt x="7314" y="148"/>
                  </a:lnTo>
                  <a:lnTo>
                    <a:pt x="7396" y="121"/>
                  </a:lnTo>
                  <a:lnTo>
                    <a:pt x="7479" y="94"/>
                  </a:lnTo>
                  <a:lnTo>
                    <a:pt x="7560" y="65"/>
                  </a:lnTo>
                  <a:lnTo>
                    <a:pt x="7602" y="51"/>
                  </a:lnTo>
                  <a:lnTo>
                    <a:pt x="7642" y="35"/>
                  </a:lnTo>
                  <a:lnTo>
                    <a:pt x="7683" y="18"/>
                  </a:lnTo>
                  <a:lnTo>
                    <a:pt x="7722" y="0"/>
                  </a:lnTo>
                  <a:lnTo>
                    <a:pt x="7736" y="17"/>
                  </a:lnTo>
                  <a:lnTo>
                    <a:pt x="7749" y="34"/>
                  </a:lnTo>
                  <a:lnTo>
                    <a:pt x="7759" y="49"/>
                  </a:lnTo>
                  <a:lnTo>
                    <a:pt x="7766" y="64"/>
                  </a:lnTo>
                  <a:lnTo>
                    <a:pt x="7773" y="77"/>
                  </a:lnTo>
                  <a:lnTo>
                    <a:pt x="7776" y="91"/>
                  </a:lnTo>
                  <a:lnTo>
                    <a:pt x="7778" y="102"/>
                  </a:lnTo>
                  <a:lnTo>
                    <a:pt x="7779" y="115"/>
                  </a:lnTo>
                  <a:lnTo>
                    <a:pt x="7777" y="125"/>
                  </a:lnTo>
                  <a:lnTo>
                    <a:pt x="7775" y="135"/>
                  </a:lnTo>
                  <a:lnTo>
                    <a:pt x="7770" y="146"/>
                  </a:lnTo>
                  <a:lnTo>
                    <a:pt x="7764" y="155"/>
                  </a:lnTo>
                  <a:lnTo>
                    <a:pt x="7758" y="163"/>
                  </a:lnTo>
                  <a:lnTo>
                    <a:pt x="7751" y="173"/>
                  </a:lnTo>
                  <a:lnTo>
                    <a:pt x="7742" y="181"/>
                  </a:lnTo>
                  <a:lnTo>
                    <a:pt x="7732" y="189"/>
                  </a:lnTo>
                  <a:lnTo>
                    <a:pt x="7689" y="220"/>
                  </a:lnTo>
                  <a:lnTo>
                    <a:pt x="7642" y="252"/>
                  </a:lnTo>
                  <a:lnTo>
                    <a:pt x="7631" y="262"/>
                  </a:lnTo>
                  <a:lnTo>
                    <a:pt x="7619" y="271"/>
                  </a:lnTo>
                  <a:lnTo>
                    <a:pt x="7608" y="280"/>
                  </a:lnTo>
                  <a:lnTo>
                    <a:pt x="7598" y="290"/>
                  </a:lnTo>
                  <a:lnTo>
                    <a:pt x="7588" y="300"/>
                  </a:lnTo>
                  <a:lnTo>
                    <a:pt x="7579" y="311"/>
                  </a:lnTo>
                  <a:lnTo>
                    <a:pt x="7572" y="323"/>
                  </a:lnTo>
                  <a:lnTo>
                    <a:pt x="7565" y="335"/>
                  </a:lnTo>
                  <a:lnTo>
                    <a:pt x="7558" y="347"/>
                  </a:lnTo>
                  <a:lnTo>
                    <a:pt x="7553" y="359"/>
                  </a:lnTo>
                  <a:lnTo>
                    <a:pt x="7549" y="371"/>
                  </a:lnTo>
                  <a:lnTo>
                    <a:pt x="7545" y="384"/>
                  </a:lnTo>
                  <a:lnTo>
                    <a:pt x="7538" y="409"/>
                  </a:lnTo>
                  <a:lnTo>
                    <a:pt x="7534" y="433"/>
                  </a:lnTo>
                  <a:lnTo>
                    <a:pt x="7530" y="458"/>
                  </a:lnTo>
                  <a:lnTo>
                    <a:pt x="7528" y="483"/>
                  </a:lnTo>
                  <a:lnTo>
                    <a:pt x="7527" y="508"/>
                  </a:lnTo>
                  <a:lnTo>
                    <a:pt x="7526" y="532"/>
                  </a:lnTo>
                  <a:lnTo>
                    <a:pt x="7526" y="579"/>
                  </a:lnTo>
                  <a:lnTo>
                    <a:pt x="7524" y="625"/>
                  </a:lnTo>
                  <a:lnTo>
                    <a:pt x="7522" y="647"/>
                  </a:lnTo>
                  <a:lnTo>
                    <a:pt x="7518" y="667"/>
                  </a:lnTo>
                  <a:lnTo>
                    <a:pt x="7516" y="677"/>
                  </a:lnTo>
                  <a:lnTo>
                    <a:pt x="7513" y="687"/>
                  </a:lnTo>
                  <a:lnTo>
                    <a:pt x="7510" y="696"/>
                  </a:lnTo>
                  <a:lnTo>
                    <a:pt x="7507" y="704"/>
                  </a:lnTo>
                  <a:lnTo>
                    <a:pt x="7495" y="728"/>
                  </a:lnTo>
                  <a:lnTo>
                    <a:pt x="7483" y="751"/>
                  </a:lnTo>
                  <a:lnTo>
                    <a:pt x="7469" y="775"/>
                  </a:lnTo>
                  <a:lnTo>
                    <a:pt x="7454" y="799"/>
                  </a:lnTo>
                  <a:lnTo>
                    <a:pt x="7422" y="847"/>
                  </a:lnTo>
                  <a:lnTo>
                    <a:pt x="7388" y="896"/>
                  </a:lnTo>
                  <a:lnTo>
                    <a:pt x="7352" y="945"/>
                  </a:lnTo>
                  <a:lnTo>
                    <a:pt x="7319" y="994"/>
                  </a:lnTo>
                  <a:lnTo>
                    <a:pt x="7304" y="1020"/>
                  </a:lnTo>
                  <a:lnTo>
                    <a:pt x="7289" y="1045"/>
                  </a:lnTo>
                  <a:lnTo>
                    <a:pt x="7276" y="1070"/>
                  </a:lnTo>
                  <a:lnTo>
                    <a:pt x="7264" y="1095"/>
                  </a:lnTo>
                  <a:lnTo>
                    <a:pt x="7254" y="1120"/>
                  </a:lnTo>
                  <a:lnTo>
                    <a:pt x="7246" y="1145"/>
                  </a:lnTo>
                  <a:lnTo>
                    <a:pt x="7240" y="1170"/>
                  </a:lnTo>
                  <a:lnTo>
                    <a:pt x="7235" y="1196"/>
                  </a:lnTo>
                  <a:lnTo>
                    <a:pt x="7233" y="1221"/>
                  </a:lnTo>
                  <a:lnTo>
                    <a:pt x="7234" y="1246"/>
                  </a:lnTo>
                  <a:lnTo>
                    <a:pt x="7239" y="1272"/>
                  </a:lnTo>
                  <a:lnTo>
                    <a:pt x="7246" y="1296"/>
                  </a:lnTo>
                  <a:lnTo>
                    <a:pt x="7256" y="1321"/>
                  </a:lnTo>
                  <a:lnTo>
                    <a:pt x="7270" y="1346"/>
                  </a:lnTo>
                  <a:lnTo>
                    <a:pt x="7287" y="1371"/>
                  </a:lnTo>
                  <a:lnTo>
                    <a:pt x="7309" y="1395"/>
                  </a:lnTo>
                  <a:lnTo>
                    <a:pt x="7334" y="1420"/>
                  </a:lnTo>
                  <a:lnTo>
                    <a:pt x="7364" y="1443"/>
                  </a:lnTo>
                  <a:lnTo>
                    <a:pt x="7399" y="1468"/>
                  </a:lnTo>
                  <a:lnTo>
                    <a:pt x="7438" y="1491"/>
                  </a:lnTo>
                  <a:lnTo>
                    <a:pt x="7447" y="1496"/>
                  </a:lnTo>
                  <a:lnTo>
                    <a:pt x="7455" y="1499"/>
                  </a:lnTo>
                  <a:lnTo>
                    <a:pt x="7463" y="1502"/>
                  </a:lnTo>
                  <a:lnTo>
                    <a:pt x="7473" y="1505"/>
                  </a:lnTo>
                  <a:lnTo>
                    <a:pt x="7491" y="1508"/>
                  </a:lnTo>
                  <a:lnTo>
                    <a:pt x="7510" y="1511"/>
                  </a:lnTo>
                  <a:lnTo>
                    <a:pt x="7530" y="1512"/>
                  </a:lnTo>
                  <a:lnTo>
                    <a:pt x="7551" y="1512"/>
                  </a:lnTo>
                  <a:lnTo>
                    <a:pt x="7573" y="1511"/>
                  </a:lnTo>
                  <a:lnTo>
                    <a:pt x="7595" y="1508"/>
                  </a:lnTo>
                  <a:lnTo>
                    <a:pt x="7640" y="1504"/>
                  </a:lnTo>
                  <a:lnTo>
                    <a:pt x="7686" y="1500"/>
                  </a:lnTo>
                  <a:lnTo>
                    <a:pt x="7708" y="1500"/>
                  </a:lnTo>
                  <a:lnTo>
                    <a:pt x="7731" y="1500"/>
                  </a:lnTo>
                  <a:lnTo>
                    <a:pt x="7753" y="1501"/>
                  </a:lnTo>
                  <a:lnTo>
                    <a:pt x="7776" y="1504"/>
                  </a:lnTo>
                  <a:lnTo>
                    <a:pt x="7877" y="1525"/>
                  </a:lnTo>
                  <a:lnTo>
                    <a:pt x="7959" y="1542"/>
                  </a:lnTo>
                  <a:lnTo>
                    <a:pt x="7995" y="1549"/>
                  </a:lnTo>
                  <a:lnTo>
                    <a:pt x="8028" y="1554"/>
                  </a:lnTo>
                  <a:lnTo>
                    <a:pt x="8059" y="1559"/>
                  </a:lnTo>
                  <a:lnTo>
                    <a:pt x="8090" y="1561"/>
                  </a:lnTo>
                  <a:lnTo>
                    <a:pt x="8106" y="1562"/>
                  </a:lnTo>
                  <a:lnTo>
                    <a:pt x="8121" y="1562"/>
                  </a:lnTo>
                  <a:lnTo>
                    <a:pt x="8138" y="1562"/>
                  </a:lnTo>
                  <a:lnTo>
                    <a:pt x="8155" y="1562"/>
                  </a:lnTo>
                  <a:lnTo>
                    <a:pt x="8171" y="1560"/>
                  </a:lnTo>
                  <a:lnTo>
                    <a:pt x="8189" y="1559"/>
                  </a:lnTo>
                  <a:lnTo>
                    <a:pt x="8207" y="1556"/>
                  </a:lnTo>
                  <a:lnTo>
                    <a:pt x="8226" y="1553"/>
                  </a:lnTo>
                  <a:lnTo>
                    <a:pt x="8267" y="1545"/>
                  </a:lnTo>
                  <a:lnTo>
                    <a:pt x="8314" y="1534"/>
                  </a:lnTo>
                  <a:lnTo>
                    <a:pt x="8366" y="1521"/>
                  </a:lnTo>
                  <a:lnTo>
                    <a:pt x="8424" y="1503"/>
                  </a:lnTo>
                  <a:lnTo>
                    <a:pt x="8458" y="1495"/>
                  </a:lnTo>
                  <a:lnTo>
                    <a:pt x="8493" y="1487"/>
                  </a:lnTo>
                  <a:lnTo>
                    <a:pt x="8528" y="1481"/>
                  </a:lnTo>
                  <a:lnTo>
                    <a:pt x="8563" y="1475"/>
                  </a:lnTo>
                  <a:lnTo>
                    <a:pt x="8634" y="1466"/>
                  </a:lnTo>
                  <a:lnTo>
                    <a:pt x="8703" y="1456"/>
                  </a:lnTo>
                  <a:lnTo>
                    <a:pt x="8735" y="1448"/>
                  </a:lnTo>
                  <a:lnTo>
                    <a:pt x="8767" y="1441"/>
                  </a:lnTo>
                  <a:lnTo>
                    <a:pt x="8783" y="1436"/>
                  </a:lnTo>
                  <a:lnTo>
                    <a:pt x="8797" y="1431"/>
                  </a:lnTo>
                  <a:lnTo>
                    <a:pt x="8812" y="1426"/>
                  </a:lnTo>
                  <a:lnTo>
                    <a:pt x="8826" y="1420"/>
                  </a:lnTo>
                  <a:lnTo>
                    <a:pt x="8840" y="1412"/>
                  </a:lnTo>
                  <a:lnTo>
                    <a:pt x="8852" y="1405"/>
                  </a:lnTo>
                  <a:lnTo>
                    <a:pt x="8865" y="1397"/>
                  </a:lnTo>
                  <a:lnTo>
                    <a:pt x="8877" y="1387"/>
                  </a:lnTo>
                  <a:lnTo>
                    <a:pt x="8887" y="1378"/>
                  </a:lnTo>
                  <a:lnTo>
                    <a:pt x="8899" y="1368"/>
                  </a:lnTo>
                  <a:lnTo>
                    <a:pt x="8908" y="1356"/>
                  </a:lnTo>
                  <a:lnTo>
                    <a:pt x="8917" y="1343"/>
                  </a:lnTo>
                  <a:lnTo>
                    <a:pt x="8927" y="1329"/>
                  </a:lnTo>
                  <a:lnTo>
                    <a:pt x="8934" y="1315"/>
                  </a:lnTo>
                  <a:lnTo>
                    <a:pt x="8939" y="1302"/>
                  </a:lnTo>
                  <a:lnTo>
                    <a:pt x="8944" y="1287"/>
                  </a:lnTo>
                  <a:lnTo>
                    <a:pt x="8947" y="1274"/>
                  </a:lnTo>
                  <a:lnTo>
                    <a:pt x="8950" y="1259"/>
                  </a:lnTo>
                  <a:lnTo>
                    <a:pt x="8952" y="1246"/>
                  </a:lnTo>
                  <a:lnTo>
                    <a:pt x="8953" y="1231"/>
                  </a:lnTo>
                  <a:lnTo>
                    <a:pt x="8950" y="1176"/>
                  </a:lnTo>
                  <a:lnTo>
                    <a:pt x="8947" y="1123"/>
                  </a:lnTo>
                  <a:lnTo>
                    <a:pt x="8946" y="1110"/>
                  </a:lnTo>
                  <a:lnTo>
                    <a:pt x="8947" y="1097"/>
                  </a:lnTo>
                  <a:lnTo>
                    <a:pt x="8947" y="1084"/>
                  </a:lnTo>
                  <a:lnTo>
                    <a:pt x="8949" y="1072"/>
                  </a:lnTo>
                  <a:lnTo>
                    <a:pt x="8952" y="1059"/>
                  </a:lnTo>
                  <a:lnTo>
                    <a:pt x="8956" y="1047"/>
                  </a:lnTo>
                  <a:lnTo>
                    <a:pt x="8960" y="1036"/>
                  </a:lnTo>
                  <a:lnTo>
                    <a:pt x="8966" y="1023"/>
                  </a:lnTo>
                  <a:lnTo>
                    <a:pt x="8973" y="1012"/>
                  </a:lnTo>
                  <a:lnTo>
                    <a:pt x="8982" y="1000"/>
                  </a:lnTo>
                  <a:lnTo>
                    <a:pt x="8992" y="990"/>
                  </a:lnTo>
                  <a:lnTo>
                    <a:pt x="9004" y="979"/>
                  </a:lnTo>
                  <a:lnTo>
                    <a:pt x="9019" y="968"/>
                  </a:lnTo>
                  <a:lnTo>
                    <a:pt x="9034" y="958"/>
                  </a:lnTo>
                  <a:lnTo>
                    <a:pt x="9053" y="948"/>
                  </a:lnTo>
                  <a:lnTo>
                    <a:pt x="9074" y="938"/>
                  </a:lnTo>
                  <a:lnTo>
                    <a:pt x="9089" y="956"/>
                  </a:lnTo>
                  <a:lnTo>
                    <a:pt x="9104" y="975"/>
                  </a:lnTo>
                  <a:lnTo>
                    <a:pt x="9117" y="994"/>
                  </a:lnTo>
                  <a:lnTo>
                    <a:pt x="9131" y="1014"/>
                  </a:lnTo>
                  <a:lnTo>
                    <a:pt x="9143" y="1034"/>
                  </a:lnTo>
                  <a:lnTo>
                    <a:pt x="9154" y="1054"/>
                  </a:lnTo>
                  <a:lnTo>
                    <a:pt x="9166" y="1076"/>
                  </a:lnTo>
                  <a:lnTo>
                    <a:pt x="9176" y="1097"/>
                  </a:lnTo>
                  <a:lnTo>
                    <a:pt x="9196" y="1140"/>
                  </a:lnTo>
                  <a:lnTo>
                    <a:pt x="9214" y="1185"/>
                  </a:lnTo>
                  <a:lnTo>
                    <a:pt x="9233" y="1230"/>
                  </a:lnTo>
                  <a:lnTo>
                    <a:pt x="9252" y="1275"/>
                  </a:lnTo>
                  <a:lnTo>
                    <a:pt x="9240" y="1286"/>
                  </a:lnTo>
                  <a:lnTo>
                    <a:pt x="9230" y="1298"/>
                  </a:lnTo>
                  <a:lnTo>
                    <a:pt x="9219" y="1312"/>
                  </a:lnTo>
                  <a:lnTo>
                    <a:pt x="9208" y="1326"/>
                  </a:lnTo>
                  <a:lnTo>
                    <a:pt x="9198" y="1343"/>
                  </a:lnTo>
                  <a:lnTo>
                    <a:pt x="9188" y="1359"/>
                  </a:lnTo>
                  <a:lnTo>
                    <a:pt x="9177" y="1378"/>
                  </a:lnTo>
                  <a:lnTo>
                    <a:pt x="9167" y="1397"/>
                  </a:lnTo>
                  <a:lnTo>
                    <a:pt x="9157" y="1416"/>
                  </a:lnTo>
                  <a:lnTo>
                    <a:pt x="9148" y="1437"/>
                  </a:lnTo>
                  <a:lnTo>
                    <a:pt x="9139" y="1458"/>
                  </a:lnTo>
                  <a:lnTo>
                    <a:pt x="9131" y="1480"/>
                  </a:lnTo>
                  <a:lnTo>
                    <a:pt x="9122" y="1502"/>
                  </a:lnTo>
                  <a:lnTo>
                    <a:pt x="9115" y="1525"/>
                  </a:lnTo>
                  <a:lnTo>
                    <a:pt x="9108" y="1548"/>
                  </a:lnTo>
                  <a:lnTo>
                    <a:pt x="9102" y="1571"/>
                  </a:lnTo>
                  <a:lnTo>
                    <a:pt x="9096" y="1594"/>
                  </a:lnTo>
                  <a:lnTo>
                    <a:pt x="9091" y="1617"/>
                  </a:lnTo>
                  <a:lnTo>
                    <a:pt x="9087" y="1641"/>
                  </a:lnTo>
                  <a:lnTo>
                    <a:pt x="9084" y="1664"/>
                  </a:lnTo>
                  <a:lnTo>
                    <a:pt x="9081" y="1686"/>
                  </a:lnTo>
                  <a:lnTo>
                    <a:pt x="9080" y="1709"/>
                  </a:lnTo>
                  <a:lnTo>
                    <a:pt x="9079" y="1732"/>
                  </a:lnTo>
                  <a:lnTo>
                    <a:pt x="9079" y="1754"/>
                  </a:lnTo>
                  <a:lnTo>
                    <a:pt x="9081" y="1774"/>
                  </a:lnTo>
                  <a:lnTo>
                    <a:pt x="9083" y="1795"/>
                  </a:lnTo>
                  <a:lnTo>
                    <a:pt x="9086" y="1815"/>
                  </a:lnTo>
                  <a:lnTo>
                    <a:pt x="9091" y="1834"/>
                  </a:lnTo>
                  <a:lnTo>
                    <a:pt x="9097" y="1852"/>
                  </a:lnTo>
                  <a:lnTo>
                    <a:pt x="9105" y="1870"/>
                  </a:lnTo>
                  <a:lnTo>
                    <a:pt x="9113" y="1886"/>
                  </a:lnTo>
                  <a:lnTo>
                    <a:pt x="9122" y="1901"/>
                  </a:lnTo>
                  <a:lnTo>
                    <a:pt x="9136" y="1917"/>
                  </a:lnTo>
                  <a:lnTo>
                    <a:pt x="9150" y="1932"/>
                  </a:lnTo>
                  <a:lnTo>
                    <a:pt x="9166" y="1944"/>
                  </a:lnTo>
                  <a:lnTo>
                    <a:pt x="9181" y="1956"/>
                  </a:lnTo>
                  <a:lnTo>
                    <a:pt x="9198" y="1965"/>
                  </a:lnTo>
                  <a:lnTo>
                    <a:pt x="9215" y="1972"/>
                  </a:lnTo>
                  <a:lnTo>
                    <a:pt x="9233" y="1979"/>
                  </a:lnTo>
                  <a:lnTo>
                    <a:pt x="9252" y="1984"/>
                  </a:lnTo>
                  <a:lnTo>
                    <a:pt x="9270" y="1989"/>
                  </a:lnTo>
                  <a:lnTo>
                    <a:pt x="9290" y="1992"/>
                  </a:lnTo>
                  <a:lnTo>
                    <a:pt x="9310" y="1994"/>
                  </a:lnTo>
                  <a:lnTo>
                    <a:pt x="9329" y="1996"/>
                  </a:lnTo>
                  <a:lnTo>
                    <a:pt x="9371" y="1997"/>
                  </a:lnTo>
                  <a:lnTo>
                    <a:pt x="9412" y="1997"/>
                  </a:lnTo>
                  <a:lnTo>
                    <a:pt x="9455" y="1996"/>
                  </a:lnTo>
                  <a:lnTo>
                    <a:pt x="9496" y="1995"/>
                  </a:lnTo>
                  <a:lnTo>
                    <a:pt x="9517" y="1996"/>
                  </a:lnTo>
                  <a:lnTo>
                    <a:pt x="9537" y="1996"/>
                  </a:lnTo>
                  <a:lnTo>
                    <a:pt x="9557" y="1998"/>
                  </a:lnTo>
                  <a:lnTo>
                    <a:pt x="9578" y="2000"/>
                  </a:lnTo>
                  <a:lnTo>
                    <a:pt x="9596" y="2002"/>
                  </a:lnTo>
                  <a:lnTo>
                    <a:pt x="9616" y="2006"/>
                  </a:lnTo>
                  <a:lnTo>
                    <a:pt x="9635" y="2011"/>
                  </a:lnTo>
                  <a:lnTo>
                    <a:pt x="9652" y="2017"/>
                  </a:lnTo>
                  <a:lnTo>
                    <a:pt x="9670" y="2025"/>
                  </a:lnTo>
                  <a:lnTo>
                    <a:pt x="9686" y="2033"/>
                  </a:lnTo>
                  <a:lnTo>
                    <a:pt x="9702" y="2043"/>
                  </a:lnTo>
                  <a:lnTo>
                    <a:pt x="9717" y="2056"/>
                  </a:lnTo>
                  <a:lnTo>
                    <a:pt x="9733" y="2040"/>
                  </a:lnTo>
                  <a:lnTo>
                    <a:pt x="9750" y="2026"/>
                  </a:lnTo>
                  <a:lnTo>
                    <a:pt x="9766" y="2013"/>
                  </a:lnTo>
                  <a:lnTo>
                    <a:pt x="9783" y="2001"/>
                  </a:lnTo>
                  <a:lnTo>
                    <a:pt x="9799" y="1990"/>
                  </a:lnTo>
                  <a:lnTo>
                    <a:pt x="9816" y="1978"/>
                  </a:lnTo>
                  <a:lnTo>
                    <a:pt x="9833" y="1968"/>
                  </a:lnTo>
                  <a:lnTo>
                    <a:pt x="9850" y="1959"/>
                  </a:lnTo>
                  <a:lnTo>
                    <a:pt x="9885" y="1942"/>
                  </a:lnTo>
                  <a:lnTo>
                    <a:pt x="9920" y="1927"/>
                  </a:lnTo>
                  <a:lnTo>
                    <a:pt x="9957" y="1913"/>
                  </a:lnTo>
                  <a:lnTo>
                    <a:pt x="9992" y="1900"/>
                  </a:lnTo>
                  <a:lnTo>
                    <a:pt x="10064" y="1875"/>
                  </a:lnTo>
                  <a:lnTo>
                    <a:pt x="10136" y="1848"/>
                  </a:lnTo>
                  <a:lnTo>
                    <a:pt x="10171" y="1833"/>
                  </a:lnTo>
                  <a:lnTo>
                    <a:pt x="10205" y="1817"/>
                  </a:lnTo>
                  <a:lnTo>
                    <a:pt x="10223" y="1808"/>
                  </a:lnTo>
                  <a:lnTo>
                    <a:pt x="10239" y="1797"/>
                  </a:lnTo>
                  <a:lnTo>
                    <a:pt x="10256" y="1787"/>
                  </a:lnTo>
                  <a:lnTo>
                    <a:pt x="10272" y="1775"/>
                  </a:lnTo>
                  <a:lnTo>
                    <a:pt x="10305" y="1752"/>
                  </a:lnTo>
                  <a:lnTo>
                    <a:pt x="10340" y="1726"/>
                  </a:lnTo>
                  <a:lnTo>
                    <a:pt x="10375" y="1698"/>
                  </a:lnTo>
                  <a:lnTo>
                    <a:pt x="10411" y="1669"/>
                  </a:lnTo>
                  <a:lnTo>
                    <a:pt x="10482" y="1609"/>
                  </a:lnTo>
                  <a:lnTo>
                    <a:pt x="10556" y="1545"/>
                  </a:lnTo>
                  <a:lnTo>
                    <a:pt x="10627" y="1481"/>
                  </a:lnTo>
                  <a:lnTo>
                    <a:pt x="10698" y="1415"/>
                  </a:lnTo>
                  <a:lnTo>
                    <a:pt x="10766" y="1352"/>
                  </a:lnTo>
                  <a:lnTo>
                    <a:pt x="10829" y="1293"/>
                  </a:lnTo>
                  <a:close/>
                </a:path>
              </a:pathLst>
            </a:custGeom>
            <a:solidFill>
              <a:srgbClr val="CC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4" name="Freeform 166"/>
            <p:cNvSpPr>
              <a:spLocks/>
            </p:cNvSpPr>
            <p:nvPr/>
          </p:nvSpPr>
          <p:spPr bwMode="auto">
            <a:xfrm>
              <a:off x="4602" y="3515"/>
              <a:ext cx="251" cy="138"/>
            </a:xfrm>
            <a:custGeom>
              <a:avLst/>
              <a:gdLst>
                <a:gd name="T0" fmla="*/ 4507 w 4522"/>
                <a:gd name="T1" fmla="*/ 1792 h 2486"/>
                <a:gd name="T2" fmla="*/ 4430 w 4522"/>
                <a:gd name="T3" fmla="*/ 1908 h 2486"/>
                <a:gd name="T4" fmla="*/ 4286 w 4522"/>
                <a:gd name="T5" fmla="*/ 2016 h 2486"/>
                <a:gd name="T6" fmla="*/ 4214 w 4522"/>
                <a:gd name="T7" fmla="*/ 2111 h 2486"/>
                <a:gd name="T8" fmla="*/ 4199 w 4522"/>
                <a:gd name="T9" fmla="*/ 2285 h 2486"/>
                <a:gd name="T10" fmla="*/ 4171 w 4522"/>
                <a:gd name="T11" fmla="*/ 2360 h 2486"/>
                <a:gd name="T12" fmla="*/ 4083 w 4522"/>
                <a:gd name="T13" fmla="*/ 2422 h 2486"/>
                <a:gd name="T14" fmla="*/ 3824 w 4522"/>
                <a:gd name="T15" fmla="*/ 2476 h 2486"/>
                <a:gd name="T16" fmla="*/ 3531 w 4522"/>
                <a:gd name="T17" fmla="*/ 2483 h 2486"/>
                <a:gd name="T18" fmla="*/ 3236 w 4522"/>
                <a:gd name="T19" fmla="*/ 2459 h 2486"/>
                <a:gd name="T20" fmla="*/ 3086 w 4522"/>
                <a:gd name="T21" fmla="*/ 2376 h 2486"/>
                <a:gd name="T22" fmla="*/ 2836 w 4522"/>
                <a:gd name="T23" fmla="*/ 2207 h 2486"/>
                <a:gd name="T24" fmla="*/ 2594 w 4522"/>
                <a:gd name="T25" fmla="*/ 2102 h 2486"/>
                <a:gd name="T26" fmla="*/ 2477 w 4522"/>
                <a:gd name="T27" fmla="*/ 2112 h 2486"/>
                <a:gd name="T28" fmla="*/ 2408 w 4522"/>
                <a:gd name="T29" fmla="*/ 2113 h 2486"/>
                <a:gd name="T30" fmla="*/ 2322 w 4522"/>
                <a:gd name="T31" fmla="*/ 2048 h 2486"/>
                <a:gd name="T32" fmla="*/ 2082 w 4522"/>
                <a:gd name="T33" fmla="*/ 2037 h 2486"/>
                <a:gd name="T34" fmla="*/ 1962 w 4522"/>
                <a:gd name="T35" fmla="*/ 2085 h 2486"/>
                <a:gd name="T36" fmla="*/ 1846 w 4522"/>
                <a:gd name="T37" fmla="*/ 2216 h 2486"/>
                <a:gd name="T38" fmla="*/ 1738 w 4522"/>
                <a:gd name="T39" fmla="*/ 2312 h 2486"/>
                <a:gd name="T40" fmla="*/ 1573 w 4522"/>
                <a:gd name="T41" fmla="*/ 2351 h 2486"/>
                <a:gd name="T42" fmla="*/ 1325 w 4522"/>
                <a:gd name="T43" fmla="*/ 2443 h 2486"/>
                <a:gd name="T44" fmla="*/ 1238 w 4522"/>
                <a:gd name="T45" fmla="*/ 2433 h 2486"/>
                <a:gd name="T46" fmla="*/ 1168 w 4522"/>
                <a:gd name="T47" fmla="*/ 2332 h 2486"/>
                <a:gd name="T48" fmla="*/ 954 w 4522"/>
                <a:gd name="T49" fmla="*/ 2254 h 2486"/>
                <a:gd name="T50" fmla="*/ 663 w 4522"/>
                <a:gd name="T51" fmla="*/ 2179 h 2486"/>
                <a:gd name="T52" fmla="*/ 541 w 4522"/>
                <a:gd name="T53" fmla="*/ 2108 h 2486"/>
                <a:gd name="T54" fmla="*/ 476 w 4522"/>
                <a:gd name="T55" fmla="*/ 1993 h 2486"/>
                <a:gd name="T56" fmla="*/ 408 w 4522"/>
                <a:gd name="T57" fmla="*/ 1966 h 2486"/>
                <a:gd name="T58" fmla="*/ 311 w 4522"/>
                <a:gd name="T59" fmla="*/ 1962 h 2486"/>
                <a:gd name="T60" fmla="*/ 140 w 4522"/>
                <a:gd name="T61" fmla="*/ 1844 h 2486"/>
                <a:gd name="T62" fmla="*/ 0 w 4522"/>
                <a:gd name="T63" fmla="*/ 1619 h 2486"/>
                <a:gd name="T64" fmla="*/ 75 w 4522"/>
                <a:gd name="T65" fmla="*/ 1423 h 2486"/>
                <a:gd name="T66" fmla="*/ 276 w 4522"/>
                <a:gd name="T67" fmla="*/ 1268 h 2486"/>
                <a:gd name="T68" fmla="*/ 468 w 4522"/>
                <a:gd name="T69" fmla="*/ 1161 h 2486"/>
                <a:gd name="T70" fmla="*/ 311 w 4522"/>
                <a:gd name="T71" fmla="*/ 1032 h 2486"/>
                <a:gd name="T72" fmla="*/ 313 w 4522"/>
                <a:gd name="T73" fmla="*/ 889 h 2486"/>
                <a:gd name="T74" fmla="*/ 459 w 4522"/>
                <a:gd name="T75" fmla="*/ 798 h 2486"/>
                <a:gd name="T76" fmla="*/ 675 w 4522"/>
                <a:gd name="T77" fmla="*/ 782 h 2486"/>
                <a:gd name="T78" fmla="*/ 1116 w 4522"/>
                <a:gd name="T79" fmla="*/ 786 h 2486"/>
                <a:gd name="T80" fmla="*/ 1634 w 4522"/>
                <a:gd name="T81" fmla="*/ 774 h 2486"/>
                <a:gd name="T82" fmla="*/ 1910 w 4522"/>
                <a:gd name="T83" fmla="*/ 804 h 2486"/>
                <a:gd name="T84" fmla="*/ 2264 w 4522"/>
                <a:gd name="T85" fmla="*/ 882 h 2486"/>
                <a:gd name="T86" fmla="*/ 2598 w 4522"/>
                <a:gd name="T87" fmla="*/ 920 h 2486"/>
                <a:gd name="T88" fmla="*/ 2941 w 4522"/>
                <a:gd name="T89" fmla="*/ 898 h 2486"/>
                <a:gd name="T90" fmla="*/ 3243 w 4522"/>
                <a:gd name="T91" fmla="*/ 784 h 2486"/>
                <a:gd name="T92" fmla="*/ 3393 w 4522"/>
                <a:gd name="T93" fmla="*/ 652 h 2486"/>
                <a:gd name="T94" fmla="*/ 3628 w 4522"/>
                <a:gd name="T95" fmla="*/ 371 h 2486"/>
                <a:gd name="T96" fmla="*/ 3784 w 4522"/>
                <a:gd name="T97" fmla="*/ 255 h 2486"/>
                <a:gd name="T98" fmla="*/ 4213 w 4522"/>
                <a:gd name="T99" fmla="*/ 94 h 2486"/>
                <a:gd name="T100" fmla="*/ 4493 w 4522"/>
                <a:gd name="T101" fmla="*/ 50 h 2486"/>
                <a:gd name="T102" fmla="*/ 4504 w 4522"/>
                <a:gd name="T103" fmla="*/ 146 h 2486"/>
                <a:gd name="T104" fmla="*/ 4364 w 4522"/>
                <a:gd name="T105" fmla="*/ 262 h 2486"/>
                <a:gd name="T106" fmla="*/ 4293 w 4522"/>
                <a:gd name="T107" fmla="*/ 348 h 2486"/>
                <a:gd name="T108" fmla="*/ 4261 w 4522"/>
                <a:gd name="T109" fmla="*/ 508 h 2486"/>
                <a:gd name="T110" fmla="*/ 4244 w 4522"/>
                <a:gd name="T111" fmla="*/ 697 h 2486"/>
                <a:gd name="T112" fmla="*/ 4111 w 4522"/>
                <a:gd name="T113" fmla="*/ 913 h 2486"/>
                <a:gd name="T114" fmla="*/ 3998 w 4522"/>
                <a:gd name="T115" fmla="*/ 1102 h 2486"/>
                <a:gd name="T116" fmla="*/ 3980 w 4522"/>
                <a:gd name="T117" fmla="*/ 1278 h 2486"/>
                <a:gd name="T118" fmla="*/ 4074 w 4522"/>
                <a:gd name="T119" fmla="*/ 1426 h 2486"/>
                <a:gd name="T120" fmla="*/ 4271 w 4522"/>
                <a:gd name="T121" fmla="*/ 1522 h 2486"/>
                <a:gd name="T122" fmla="*/ 4465 w 4522"/>
                <a:gd name="T123" fmla="*/ 1622 h 2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22" h="2486">
                  <a:moveTo>
                    <a:pt x="4520" y="1713"/>
                  </a:moveTo>
                  <a:lnTo>
                    <a:pt x="4522" y="1723"/>
                  </a:lnTo>
                  <a:lnTo>
                    <a:pt x="4522" y="1734"/>
                  </a:lnTo>
                  <a:lnTo>
                    <a:pt x="4520" y="1745"/>
                  </a:lnTo>
                  <a:lnTo>
                    <a:pt x="4518" y="1755"/>
                  </a:lnTo>
                  <a:lnTo>
                    <a:pt x="4515" y="1768"/>
                  </a:lnTo>
                  <a:lnTo>
                    <a:pt x="4512" y="1780"/>
                  </a:lnTo>
                  <a:lnTo>
                    <a:pt x="4507" y="1792"/>
                  </a:lnTo>
                  <a:lnTo>
                    <a:pt x="4502" y="1805"/>
                  </a:lnTo>
                  <a:lnTo>
                    <a:pt x="4495" y="1818"/>
                  </a:lnTo>
                  <a:lnTo>
                    <a:pt x="4487" y="1833"/>
                  </a:lnTo>
                  <a:lnTo>
                    <a:pt x="4478" y="1846"/>
                  </a:lnTo>
                  <a:lnTo>
                    <a:pt x="4468" y="1862"/>
                  </a:lnTo>
                  <a:lnTo>
                    <a:pt x="4456" y="1876"/>
                  </a:lnTo>
                  <a:lnTo>
                    <a:pt x="4444" y="1893"/>
                  </a:lnTo>
                  <a:lnTo>
                    <a:pt x="4430" y="1908"/>
                  </a:lnTo>
                  <a:lnTo>
                    <a:pt x="4416" y="1926"/>
                  </a:lnTo>
                  <a:lnTo>
                    <a:pt x="4400" y="1940"/>
                  </a:lnTo>
                  <a:lnTo>
                    <a:pt x="4386" y="1953"/>
                  </a:lnTo>
                  <a:lnTo>
                    <a:pt x="4371" y="1964"/>
                  </a:lnTo>
                  <a:lnTo>
                    <a:pt x="4356" y="1975"/>
                  </a:lnTo>
                  <a:lnTo>
                    <a:pt x="4327" y="1991"/>
                  </a:lnTo>
                  <a:lnTo>
                    <a:pt x="4299" y="2008"/>
                  </a:lnTo>
                  <a:lnTo>
                    <a:pt x="4286" y="2016"/>
                  </a:lnTo>
                  <a:lnTo>
                    <a:pt x="4273" y="2025"/>
                  </a:lnTo>
                  <a:lnTo>
                    <a:pt x="4261" y="2037"/>
                  </a:lnTo>
                  <a:lnTo>
                    <a:pt x="4248" y="2049"/>
                  </a:lnTo>
                  <a:lnTo>
                    <a:pt x="4238" y="2064"/>
                  </a:lnTo>
                  <a:lnTo>
                    <a:pt x="4228" y="2080"/>
                  </a:lnTo>
                  <a:lnTo>
                    <a:pt x="4222" y="2089"/>
                  </a:lnTo>
                  <a:lnTo>
                    <a:pt x="4218" y="2100"/>
                  </a:lnTo>
                  <a:lnTo>
                    <a:pt x="4214" y="2111"/>
                  </a:lnTo>
                  <a:lnTo>
                    <a:pt x="4210" y="2123"/>
                  </a:lnTo>
                  <a:lnTo>
                    <a:pt x="4203" y="2146"/>
                  </a:lnTo>
                  <a:lnTo>
                    <a:pt x="4199" y="2169"/>
                  </a:lnTo>
                  <a:lnTo>
                    <a:pt x="4197" y="2189"/>
                  </a:lnTo>
                  <a:lnTo>
                    <a:pt x="4195" y="2207"/>
                  </a:lnTo>
                  <a:lnTo>
                    <a:pt x="4197" y="2241"/>
                  </a:lnTo>
                  <a:lnTo>
                    <a:pt x="4199" y="2271"/>
                  </a:lnTo>
                  <a:lnTo>
                    <a:pt x="4199" y="2285"/>
                  </a:lnTo>
                  <a:lnTo>
                    <a:pt x="4199" y="2298"/>
                  </a:lnTo>
                  <a:lnTo>
                    <a:pt x="4197" y="2312"/>
                  </a:lnTo>
                  <a:lnTo>
                    <a:pt x="4192" y="2325"/>
                  </a:lnTo>
                  <a:lnTo>
                    <a:pt x="4189" y="2332"/>
                  </a:lnTo>
                  <a:lnTo>
                    <a:pt x="4185" y="2339"/>
                  </a:lnTo>
                  <a:lnTo>
                    <a:pt x="4181" y="2345"/>
                  </a:lnTo>
                  <a:lnTo>
                    <a:pt x="4177" y="2352"/>
                  </a:lnTo>
                  <a:lnTo>
                    <a:pt x="4171" y="2360"/>
                  </a:lnTo>
                  <a:lnTo>
                    <a:pt x="4164" y="2367"/>
                  </a:lnTo>
                  <a:lnTo>
                    <a:pt x="4157" y="2375"/>
                  </a:lnTo>
                  <a:lnTo>
                    <a:pt x="4148" y="2382"/>
                  </a:lnTo>
                  <a:lnTo>
                    <a:pt x="4138" y="2391"/>
                  </a:lnTo>
                  <a:lnTo>
                    <a:pt x="4125" y="2399"/>
                  </a:lnTo>
                  <a:lnTo>
                    <a:pt x="4113" y="2407"/>
                  </a:lnTo>
                  <a:lnTo>
                    <a:pt x="4098" y="2414"/>
                  </a:lnTo>
                  <a:lnTo>
                    <a:pt x="4083" y="2422"/>
                  </a:lnTo>
                  <a:lnTo>
                    <a:pt x="4066" y="2428"/>
                  </a:lnTo>
                  <a:lnTo>
                    <a:pt x="4049" y="2434"/>
                  </a:lnTo>
                  <a:lnTo>
                    <a:pt x="4031" y="2439"/>
                  </a:lnTo>
                  <a:lnTo>
                    <a:pt x="3993" y="2450"/>
                  </a:lnTo>
                  <a:lnTo>
                    <a:pt x="3952" y="2458"/>
                  </a:lnTo>
                  <a:lnTo>
                    <a:pt x="3910" y="2465"/>
                  </a:lnTo>
                  <a:lnTo>
                    <a:pt x="3867" y="2471"/>
                  </a:lnTo>
                  <a:lnTo>
                    <a:pt x="3824" y="2476"/>
                  </a:lnTo>
                  <a:lnTo>
                    <a:pt x="3781" y="2480"/>
                  </a:lnTo>
                  <a:lnTo>
                    <a:pt x="3739" y="2483"/>
                  </a:lnTo>
                  <a:lnTo>
                    <a:pt x="3699" y="2485"/>
                  </a:lnTo>
                  <a:lnTo>
                    <a:pt x="3661" y="2486"/>
                  </a:lnTo>
                  <a:lnTo>
                    <a:pt x="3626" y="2486"/>
                  </a:lnTo>
                  <a:lnTo>
                    <a:pt x="3594" y="2485"/>
                  </a:lnTo>
                  <a:lnTo>
                    <a:pt x="3567" y="2484"/>
                  </a:lnTo>
                  <a:lnTo>
                    <a:pt x="3531" y="2483"/>
                  </a:lnTo>
                  <a:lnTo>
                    <a:pt x="3494" y="2481"/>
                  </a:lnTo>
                  <a:lnTo>
                    <a:pt x="3455" y="2480"/>
                  </a:lnTo>
                  <a:lnTo>
                    <a:pt x="3417" y="2478"/>
                  </a:lnTo>
                  <a:lnTo>
                    <a:pt x="3378" y="2475"/>
                  </a:lnTo>
                  <a:lnTo>
                    <a:pt x="3340" y="2473"/>
                  </a:lnTo>
                  <a:lnTo>
                    <a:pt x="3302" y="2469"/>
                  </a:lnTo>
                  <a:lnTo>
                    <a:pt x="3266" y="2464"/>
                  </a:lnTo>
                  <a:lnTo>
                    <a:pt x="3236" y="2459"/>
                  </a:lnTo>
                  <a:lnTo>
                    <a:pt x="3210" y="2453"/>
                  </a:lnTo>
                  <a:lnTo>
                    <a:pt x="3187" y="2445"/>
                  </a:lnTo>
                  <a:lnTo>
                    <a:pt x="3168" y="2438"/>
                  </a:lnTo>
                  <a:lnTo>
                    <a:pt x="3150" y="2429"/>
                  </a:lnTo>
                  <a:lnTo>
                    <a:pt x="3135" y="2420"/>
                  </a:lnTo>
                  <a:lnTo>
                    <a:pt x="3121" y="2409"/>
                  </a:lnTo>
                  <a:lnTo>
                    <a:pt x="3109" y="2399"/>
                  </a:lnTo>
                  <a:lnTo>
                    <a:pt x="3086" y="2376"/>
                  </a:lnTo>
                  <a:lnTo>
                    <a:pt x="3061" y="2351"/>
                  </a:lnTo>
                  <a:lnTo>
                    <a:pt x="3047" y="2339"/>
                  </a:lnTo>
                  <a:lnTo>
                    <a:pt x="3031" y="2325"/>
                  </a:lnTo>
                  <a:lnTo>
                    <a:pt x="3014" y="2313"/>
                  </a:lnTo>
                  <a:lnTo>
                    <a:pt x="2993" y="2300"/>
                  </a:lnTo>
                  <a:lnTo>
                    <a:pt x="2940" y="2267"/>
                  </a:lnTo>
                  <a:lnTo>
                    <a:pt x="2887" y="2236"/>
                  </a:lnTo>
                  <a:lnTo>
                    <a:pt x="2836" y="2207"/>
                  </a:lnTo>
                  <a:lnTo>
                    <a:pt x="2783" y="2179"/>
                  </a:lnTo>
                  <a:lnTo>
                    <a:pt x="2757" y="2167"/>
                  </a:lnTo>
                  <a:lnTo>
                    <a:pt x="2730" y="2155"/>
                  </a:lnTo>
                  <a:lnTo>
                    <a:pt x="2704" y="2142"/>
                  </a:lnTo>
                  <a:lnTo>
                    <a:pt x="2677" y="2131"/>
                  </a:lnTo>
                  <a:lnTo>
                    <a:pt x="2650" y="2121"/>
                  </a:lnTo>
                  <a:lnTo>
                    <a:pt x="2622" y="2111"/>
                  </a:lnTo>
                  <a:lnTo>
                    <a:pt x="2594" y="2102"/>
                  </a:lnTo>
                  <a:lnTo>
                    <a:pt x="2566" y="2094"/>
                  </a:lnTo>
                  <a:lnTo>
                    <a:pt x="2559" y="2092"/>
                  </a:lnTo>
                  <a:lnTo>
                    <a:pt x="2551" y="2092"/>
                  </a:lnTo>
                  <a:lnTo>
                    <a:pt x="2543" y="2093"/>
                  </a:lnTo>
                  <a:lnTo>
                    <a:pt x="2534" y="2095"/>
                  </a:lnTo>
                  <a:lnTo>
                    <a:pt x="2516" y="2100"/>
                  </a:lnTo>
                  <a:lnTo>
                    <a:pt x="2497" y="2106"/>
                  </a:lnTo>
                  <a:lnTo>
                    <a:pt x="2477" y="2112"/>
                  </a:lnTo>
                  <a:lnTo>
                    <a:pt x="2458" y="2118"/>
                  </a:lnTo>
                  <a:lnTo>
                    <a:pt x="2448" y="2121"/>
                  </a:lnTo>
                  <a:lnTo>
                    <a:pt x="2439" y="2122"/>
                  </a:lnTo>
                  <a:lnTo>
                    <a:pt x="2430" y="2122"/>
                  </a:lnTo>
                  <a:lnTo>
                    <a:pt x="2422" y="2121"/>
                  </a:lnTo>
                  <a:lnTo>
                    <a:pt x="2416" y="2119"/>
                  </a:lnTo>
                  <a:lnTo>
                    <a:pt x="2412" y="2117"/>
                  </a:lnTo>
                  <a:lnTo>
                    <a:pt x="2408" y="2113"/>
                  </a:lnTo>
                  <a:lnTo>
                    <a:pt x="2404" y="2109"/>
                  </a:lnTo>
                  <a:lnTo>
                    <a:pt x="2398" y="2100"/>
                  </a:lnTo>
                  <a:lnTo>
                    <a:pt x="2393" y="2088"/>
                  </a:lnTo>
                  <a:lnTo>
                    <a:pt x="2387" y="2077"/>
                  </a:lnTo>
                  <a:lnTo>
                    <a:pt x="2383" y="2068"/>
                  </a:lnTo>
                  <a:lnTo>
                    <a:pt x="2380" y="2061"/>
                  </a:lnTo>
                  <a:lnTo>
                    <a:pt x="2377" y="2057"/>
                  </a:lnTo>
                  <a:lnTo>
                    <a:pt x="2322" y="2048"/>
                  </a:lnTo>
                  <a:lnTo>
                    <a:pt x="2268" y="2039"/>
                  </a:lnTo>
                  <a:lnTo>
                    <a:pt x="2241" y="2035"/>
                  </a:lnTo>
                  <a:lnTo>
                    <a:pt x="2215" y="2032"/>
                  </a:lnTo>
                  <a:lnTo>
                    <a:pt x="2188" y="2029"/>
                  </a:lnTo>
                  <a:lnTo>
                    <a:pt x="2162" y="2029"/>
                  </a:lnTo>
                  <a:lnTo>
                    <a:pt x="2135" y="2029"/>
                  </a:lnTo>
                  <a:lnTo>
                    <a:pt x="2109" y="2033"/>
                  </a:lnTo>
                  <a:lnTo>
                    <a:pt x="2082" y="2037"/>
                  </a:lnTo>
                  <a:lnTo>
                    <a:pt x="2056" y="2043"/>
                  </a:lnTo>
                  <a:lnTo>
                    <a:pt x="2043" y="2047"/>
                  </a:lnTo>
                  <a:lnTo>
                    <a:pt x="2029" y="2052"/>
                  </a:lnTo>
                  <a:lnTo>
                    <a:pt x="2016" y="2057"/>
                  </a:lnTo>
                  <a:lnTo>
                    <a:pt x="2002" y="2064"/>
                  </a:lnTo>
                  <a:lnTo>
                    <a:pt x="1989" y="2070"/>
                  </a:lnTo>
                  <a:lnTo>
                    <a:pt x="1975" y="2077"/>
                  </a:lnTo>
                  <a:lnTo>
                    <a:pt x="1962" y="2085"/>
                  </a:lnTo>
                  <a:lnTo>
                    <a:pt x="1949" y="2095"/>
                  </a:lnTo>
                  <a:lnTo>
                    <a:pt x="1936" y="2104"/>
                  </a:lnTo>
                  <a:lnTo>
                    <a:pt x="1924" y="2114"/>
                  </a:lnTo>
                  <a:lnTo>
                    <a:pt x="1912" y="2126"/>
                  </a:lnTo>
                  <a:lnTo>
                    <a:pt x="1902" y="2138"/>
                  </a:lnTo>
                  <a:lnTo>
                    <a:pt x="1882" y="2163"/>
                  </a:lnTo>
                  <a:lnTo>
                    <a:pt x="1865" y="2190"/>
                  </a:lnTo>
                  <a:lnTo>
                    <a:pt x="1846" y="2216"/>
                  </a:lnTo>
                  <a:lnTo>
                    <a:pt x="1828" y="2242"/>
                  </a:lnTo>
                  <a:lnTo>
                    <a:pt x="1818" y="2253"/>
                  </a:lnTo>
                  <a:lnTo>
                    <a:pt x="1808" y="2264"/>
                  </a:lnTo>
                  <a:lnTo>
                    <a:pt x="1797" y="2275"/>
                  </a:lnTo>
                  <a:lnTo>
                    <a:pt x="1786" y="2284"/>
                  </a:lnTo>
                  <a:lnTo>
                    <a:pt x="1770" y="2295"/>
                  </a:lnTo>
                  <a:lnTo>
                    <a:pt x="1754" y="2305"/>
                  </a:lnTo>
                  <a:lnTo>
                    <a:pt x="1738" y="2312"/>
                  </a:lnTo>
                  <a:lnTo>
                    <a:pt x="1722" y="2319"/>
                  </a:lnTo>
                  <a:lnTo>
                    <a:pt x="1705" y="2324"/>
                  </a:lnTo>
                  <a:lnTo>
                    <a:pt x="1689" y="2329"/>
                  </a:lnTo>
                  <a:lnTo>
                    <a:pt x="1672" y="2333"/>
                  </a:lnTo>
                  <a:lnTo>
                    <a:pt x="1656" y="2336"/>
                  </a:lnTo>
                  <a:lnTo>
                    <a:pt x="1622" y="2342"/>
                  </a:lnTo>
                  <a:lnTo>
                    <a:pt x="1589" y="2347"/>
                  </a:lnTo>
                  <a:lnTo>
                    <a:pt x="1573" y="2351"/>
                  </a:lnTo>
                  <a:lnTo>
                    <a:pt x="1556" y="2355"/>
                  </a:lnTo>
                  <a:lnTo>
                    <a:pt x="1539" y="2360"/>
                  </a:lnTo>
                  <a:lnTo>
                    <a:pt x="1522" y="2366"/>
                  </a:lnTo>
                  <a:lnTo>
                    <a:pt x="1453" y="2395"/>
                  </a:lnTo>
                  <a:lnTo>
                    <a:pt x="1392" y="2421"/>
                  </a:lnTo>
                  <a:lnTo>
                    <a:pt x="1364" y="2432"/>
                  </a:lnTo>
                  <a:lnTo>
                    <a:pt x="1338" y="2440"/>
                  </a:lnTo>
                  <a:lnTo>
                    <a:pt x="1325" y="2443"/>
                  </a:lnTo>
                  <a:lnTo>
                    <a:pt x="1314" y="2445"/>
                  </a:lnTo>
                  <a:lnTo>
                    <a:pt x="1302" y="2448"/>
                  </a:lnTo>
                  <a:lnTo>
                    <a:pt x="1290" y="2448"/>
                  </a:lnTo>
                  <a:lnTo>
                    <a:pt x="1280" y="2448"/>
                  </a:lnTo>
                  <a:lnTo>
                    <a:pt x="1269" y="2445"/>
                  </a:lnTo>
                  <a:lnTo>
                    <a:pt x="1258" y="2442"/>
                  </a:lnTo>
                  <a:lnTo>
                    <a:pt x="1249" y="2438"/>
                  </a:lnTo>
                  <a:lnTo>
                    <a:pt x="1238" y="2433"/>
                  </a:lnTo>
                  <a:lnTo>
                    <a:pt x="1229" y="2426"/>
                  </a:lnTo>
                  <a:lnTo>
                    <a:pt x="1220" y="2417"/>
                  </a:lnTo>
                  <a:lnTo>
                    <a:pt x="1211" y="2407"/>
                  </a:lnTo>
                  <a:lnTo>
                    <a:pt x="1202" y="2396"/>
                  </a:lnTo>
                  <a:lnTo>
                    <a:pt x="1193" y="2382"/>
                  </a:lnTo>
                  <a:lnTo>
                    <a:pt x="1185" y="2367"/>
                  </a:lnTo>
                  <a:lnTo>
                    <a:pt x="1176" y="2350"/>
                  </a:lnTo>
                  <a:lnTo>
                    <a:pt x="1168" y="2332"/>
                  </a:lnTo>
                  <a:lnTo>
                    <a:pt x="1161" y="2310"/>
                  </a:lnTo>
                  <a:lnTo>
                    <a:pt x="1153" y="2287"/>
                  </a:lnTo>
                  <a:lnTo>
                    <a:pt x="1145" y="2262"/>
                  </a:lnTo>
                  <a:lnTo>
                    <a:pt x="1109" y="2262"/>
                  </a:lnTo>
                  <a:lnTo>
                    <a:pt x="1072" y="2262"/>
                  </a:lnTo>
                  <a:lnTo>
                    <a:pt x="1034" y="2261"/>
                  </a:lnTo>
                  <a:lnTo>
                    <a:pt x="994" y="2258"/>
                  </a:lnTo>
                  <a:lnTo>
                    <a:pt x="954" y="2254"/>
                  </a:lnTo>
                  <a:lnTo>
                    <a:pt x="915" y="2249"/>
                  </a:lnTo>
                  <a:lnTo>
                    <a:pt x="874" y="2242"/>
                  </a:lnTo>
                  <a:lnTo>
                    <a:pt x="834" y="2233"/>
                  </a:lnTo>
                  <a:lnTo>
                    <a:pt x="794" y="2224"/>
                  </a:lnTo>
                  <a:lnTo>
                    <a:pt x="755" y="2214"/>
                  </a:lnTo>
                  <a:lnTo>
                    <a:pt x="718" y="2201"/>
                  </a:lnTo>
                  <a:lnTo>
                    <a:pt x="681" y="2187"/>
                  </a:lnTo>
                  <a:lnTo>
                    <a:pt x="663" y="2179"/>
                  </a:lnTo>
                  <a:lnTo>
                    <a:pt x="645" y="2171"/>
                  </a:lnTo>
                  <a:lnTo>
                    <a:pt x="628" y="2163"/>
                  </a:lnTo>
                  <a:lnTo>
                    <a:pt x="611" y="2155"/>
                  </a:lnTo>
                  <a:lnTo>
                    <a:pt x="596" y="2145"/>
                  </a:lnTo>
                  <a:lnTo>
                    <a:pt x="580" y="2136"/>
                  </a:lnTo>
                  <a:lnTo>
                    <a:pt x="565" y="2127"/>
                  </a:lnTo>
                  <a:lnTo>
                    <a:pt x="550" y="2116"/>
                  </a:lnTo>
                  <a:lnTo>
                    <a:pt x="541" y="2108"/>
                  </a:lnTo>
                  <a:lnTo>
                    <a:pt x="534" y="2101"/>
                  </a:lnTo>
                  <a:lnTo>
                    <a:pt x="526" y="2092"/>
                  </a:lnTo>
                  <a:lnTo>
                    <a:pt x="521" y="2082"/>
                  </a:lnTo>
                  <a:lnTo>
                    <a:pt x="511" y="2063"/>
                  </a:lnTo>
                  <a:lnTo>
                    <a:pt x="502" y="2042"/>
                  </a:lnTo>
                  <a:lnTo>
                    <a:pt x="492" y="2022"/>
                  </a:lnTo>
                  <a:lnTo>
                    <a:pt x="482" y="2002"/>
                  </a:lnTo>
                  <a:lnTo>
                    <a:pt x="476" y="1993"/>
                  </a:lnTo>
                  <a:lnTo>
                    <a:pt x="467" y="1984"/>
                  </a:lnTo>
                  <a:lnTo>
                    <a:pt x="459" y="1976"/>
                  </a:lnTo>
                  <a:lnTo>
                    <a:pt x="449" y="1968"/>
                  </a:lnTo>
                  <a:lnTo>
                    <a:pt x="444" y="1966"/>
                  </a:lnTo>
                  <a:lnTo>
                    <a:pt x="438" y="1964"/>
                  </a:lnTo>
                  <a:lnTo>
                    <a:pt x="431" y="1964"/>
                  </a:lnTo>
                  <a:lnTo>
                    <a:pt x="424" y="1964"/>
                  </a:lnTo>
                  <a:lnTo>
                    <a:pt x="408" y="1966"/>
                  </a:lnTo>
                  <a:lnTo>
                    <a:pt x="391" y="1969"/>
                  </a:lnTo>
                  <a:lnTo>
                    <a:pt x="374" y="1973"/>
                  </a:lnTo>
                  <a:lnTo>
                    <a:pt x="358" y="1975"/>
                  </a:lnTo>
                  <a:lnTo>
                    <a:pt x="349" y="1976"/>
                  </a:lnTo>
                  <a:lnTo>
                    <a:pt x="342" y="1976"/>
                  </a:lnTo>
                  <a:lnTo>
                    <a:pt x="336" y="1974"/>
                  </a:lnTo>
                  <a:lnTo>
                    <a:pt x="331" y="1972"/>
                  </a:lnTo>
                  <a:lnTo>
                    <a:pt x="311" y="1962"/>
                  </a:lnTo>
                  <a:lnTo>
                    <a:pt x="293" y="1951"/>
                  </a:lnTo>
                  <a:lnTo>
                    <a:pt x="273" y="1939"/>
                  </a:lnTo>
                  <a:lnTo>
                    <a:pt x="253" y="1927"/>
                  </a:lnTo>
                  <a:lnTo>
                    <a:pt x="234" y="1915"/>
                  </a:lnTo>
                  <a:lnTo>
                    <a:pt x="215" y="1901"/>
                  </a:lnTo>
                  <a:lnTo>
                    <a:pt x="196" y="1888"/>
                  </a:lnTo>
                  <a:lnTo>
                    <a:pt x="178" y="1874"/>
                  </a:lnTo>
                  <a:lnTo>
                    <a:pt x="140" y="1844"/>
                  </a:lnTo>
                  <a:lnTo>
                    <a:pt x="108" y="1814"/>
                  </a:lnTo>
                  <a:lnTo>
                    <a:pt x="80" y="1785"/>
                  </a:lnTo>
                  <a:lnTo>
                    <a:pt x="57" y="1756"/>
                  </a:lnTo>
                  <a:lnTo>
                    <a:pt x="38" y="1728"/>
                  </a:lnTo>
                  <a:lnTo>
                    <a:pt x="22" y="1700"/>
                  </a:lnTo>
                  <a:lnTo>
                    <a:pt x="11" y="1672"/>
                  </a:lnTo>
                  <a:lnTo>
                    <a:pt x="4" y="1646"/>
                  </a:lnTo>
                  <a:lnTo>
                    <a:pt x="0" y="1619"/>
                  </a:lnTo>
                  <a:lnTo>
                    <a:pt x="0" y="1592"/>
                  </a:lnTo>
                  <a:lnTo>
                    <a:pt x="2" y="1567"/>
                  </a:lnTo>
                  <a:lnTo>
                    <a:pt x="8" y="1541"/>
                  </a:lnTo>
                  <a:lnTo>
                    <a:pt x="16" y="1516"/>
                  </a:lnTo>
                  <a:lnTo>
                    <a:pt x="28" y="1492"/>
                  </a:lnTo>
                  <a:lnTo>
                    <a:pt x="41" y="1469"/>
                  </a:lnTo>
                  <a:lnTo>
                    <a:pt x="57" y="1446"/>
                  </a:lnTo>
                  <a:lnTo>
                    <a:pt x="75" y="1423"/>
                  </a:lnTo>
                  <a:lnTo>
                    <a:pt x="95" y="1401"/>
                  </a:lnTo>
                  <a:lnTo>
                    <a:pt x="117" y="1381"/>
                  </a:lnTo>
                  <a:lnTo>
                    <a:pt x="140" y="1360"/>
                  </a:lnTo>
                  <a:lnTo>
                    <a:pt x="165" y="1340"/>
                  </a:lnTo>
                  <a:lnTo>
                    <a:pt x="191" y="1321"/>
                  </a:lnTo>
                  <a:lnTo>
                    <a:pt x="219" y="1303"/>
                  </a:lnTo>
                  <a:lnTo>
                    <a:pt x="247" y="1284"/>
                  </a:lnTo>
                  <a:lnTo>
                    <a:pt x="276" y="1268"/>
                  </a:lnTo>
                  <a:lnTo>
                    <a:pt x="305" y="1251"/>
                  </a:lnTo>
                  <a:lnTo>
                    <a:pt x="335" y="1236"/>
                  </a:lnTo>
                  <a:lnTo>
                    <a:pt x="365" y="1221"/>
                  </a:lnTo>
                  <a:lnTo>
                    <a:pt x="395" y="1208"/>
                  </a:lnTo>
                  <a:lnTo>
                    <a:pt x="425" y="1194"/>
                  </a:lnTo>
                  <a:lnTo>
                    <a:pt x="455" y="1182"/>
                  </a:lnTo>
                  <a:lnTo>
                    <a:pt x="484" y="1171"/>
                  </a:lnTo>
                  <a:lnTo>
                    <a:pt x="468" y="1161"/>
                  </a:lnTo>
                  <a:lnTo>
                    <a:pt x="453" y="1152"/>
                  </a:lnTo>
                  <a:lnTo>
                    <a:pt x="438" y="1142"/>
                  </a:lnTo>
                  <a:lnTo>
                    <a:pt x="425" y="1131"/>
                  </a:lnTo>
                  <a:lnTo>
                    <a:pt x="399" y="1110"/>
                  </a:lnTo>
                  <a:lnTo>
                    <a:pt x="375" y="1087"/>
                  </a:lnTo>
                  <a:lnTo>
                    <a:pt x="350" y="1064"/>
                  </a:lnTo>
                  <a:lnTo>
                    <a:pt x="325" y="1042"/>
                  </a:lnTo>
                  <a:lnTo>
                    <a:pt x="311" y="1032"/>
                  </a:lnTo>
                  <a:lnTo>
                    <a:pt x="297" y="1022"/>
                  </a:lnTo>
                  <a:lnTo>
                    <a:pt x="282" y="1012"/>
                  </a:lnTo>
                  <a:lnTo>
                    <a:pt x="266" y="1003"/>
                  </a:lnTo>
                  <a:lnTo>
                    <a:pt x="272" y="976"/>
                  </a:lnTo>
                  <a:lnTo>
                    <a:pt x="280" y="951"/>
                  </a:lnTo>
                  <a:lnTo>
                    <a:pt x="289" y="928"/>
                  </a:lnTo>
                  <a:lnTo>
                    <a:pt x="301" y="908"/>
                  </a:lnTo>
                  <a:lnTo>
                    <a:pt x="313" y="889"/>
                  </a:lnTo>
                  <a:lnTo>
                    <a:pt x="328" y="872"/>
                  </a:lnTo>
                  <a:lnTo>
                    <a:pt x="343" y="857"/>
                  </a:lnTo>
                  <a:lnTo>
                    <a:pt x="360" y="844"/>
                  </a:lnTo>
                  <a:lnTo>
                    <a:pt x="377" y="831"/>
                  </a:lnTo>
                  <a:lnTo>
                    <a:pt x="397" y="821"/>
                  </a:lnTo>
                  <a:lnTo>
                    <a:pt x="417" y="813"/>
                  </a:lnTo>
                  <a:lnTo>
                    <a:pt x="437" y="804"/>
                  </a:lnTo>
                  <a:lnTo>
                    <a:pt x="459" y="798"/>
                  </a:lnTo>
                  <a:lnTo>
                    <a:pt x="481" y="793"/>
                  </a:lnTo>
                  <a:lnTo>
                    <a:pt x="505" y="789"/>
                  </a:lnTo>
                  <a:lnTo>
                    <a:pt x="527" y="786"/>
                  </a:lnTo>
                  <a:lnTo>
                    <a:pt x="551" y="784"/>
                  </a:lnTo>
                  <a:lnTo>
                    <a:pt x="576" y="782"/>
                  </a:lnTo>
                  <a:lnTo>
                    <a:pt x="601" y="780"/>
                  </a:lnTo>
                  <a:lnTo>
                    <a:pt x="626" y="780"/>
                  </a:lnTo>
                  <a:lnTo>
                    <a:pt x="675" y="782"/>
                  </a:lnTo>
                  <a:lnTo>
                    <a:pt x="725" y="784"/>
                  </a:lnTo>
                  <a:lnTo>
                    <a:pt x="774" y="787"/>
                  </a:lnTo>
                  <a:lnTo>
                    <a:pt x="820" y="790"/>
                  </a:lnTo>
                  <a:lnTo>
                    <a:pt x="865" y="792"/>
                  </a:lnTo>
                  <a:lnTo>
                    <a:pt x="906" y="793"/>
                  </a:lnTo>
                  <a:lnTo>
                    <a:pt x="977" y="791"/>
                  </a:lnTo>
                  <a:lnTo>
                    <a:pt x="1047" y="789"/>
                  </a:lnTo>
                  <a:lnTo>
                    <a:pt x="1116" y="786"/>
                  </a:lnTo>
                  <a:lnTo>
                    <a:pt x="1186" y="783"/>
                  </a:lnTo>
                  <a:lnTo>
                    <a:pt x="1255" y="779"/>
                  </a:lnTo>
                  <a:lnTo>
                    <a:pt x="1324" y="776"/>
                  </a:lnTo>
                  <a:lnTo>
                    <a:pt x="1394" y="774"/>
                  </a:lnTo>
                  <a:lnTo>
                    <a:pt x="1462" y="772"/>
                  </a:lnTo>
                  <a:lnTo>
                    <a:pt x="1530" y="772"/>
                  </a:lnTo>
                  <a:lnTo>
                    <a:pt x="1600" y="773"/>
                  </a:lnTo>
                  <a:lnTo>
                    <a:pt x="1634" y="774"/>
                  </a:lnTo>
                  <a:lnTo>
                    <a:pt x="1668" y="775"/>
                  </a:lnTo>
                  <a:lnTo>
                    <a:pt x="1702" y="778"/>
                  </a:lnTo>
                  <a:lnTo>
                    <a:pt x="1737" y="780"/>
                  </a:lnTo>
                  <a:lnTo>
                    <a:pt x="1772" y="784"/>
                  </a:lnTo>
                  <a:lnTo>
                    <a:pt x="1807" y="788"/>
                  </a:lnTo>
                  <a:lnTo>
                    <a:pt x="1841" y="793"/>
                  </a:lnTo>
                  <a:lnTo>
                    <a:pt x="1875" y="798"/>
                  </a:lnTo>
                  <a:lnTo>
                    <a:pt x="1910" y="804"/>
                  </a:lnTo>
                  <a:lnTo>
                    <a:pt x="1945" y="812"/>
                  </a:lnTo>
                  <a:lnTo>
                    <a:pt x="1980" y="819"/>
                  </a:lnTo>
                  <a:lnTo>
                    <a:pt x="2015" y="828"/>
                  </a:lnTo>
                  <a:lnTo>
                    <a:pt x="2080" y="844"/>
                  </a:lnTo>
                  <a:lnTo>
                    <a:pt x="2150" y="860"/>
                  </a:lnTo>
                  <a:lnTo>
                    <a:pt x="2187" y="867"/>
                  </a:lnTo>
                  <a:lnTo>
                    <a:pt x="2225" y="875"/>
                  </a:lnTo>
                  <a:lnTo>
                    <a:pt x="2264" y="882"/>
                  </a:lnTo>
                  <a:lnTo>
                    <a:pt x="2304" y="889"/>
                  </a:lnTo>
                  <a:lnTo>
                    <a:pt x="2344" y="895"/>
                  </a:lnTo>
                  <a:lnTo>
                    <a:pt x="2385" y="902"/>
                  </a:lnTo>
                  <a:lnTo>
                    <a:pt x="2428" y="907"/>
                  </a:lnTo>
                  <a:lnTo>
                    <a:pt x="2469" y="911"/>
                  </a:lnTo>
                  <a:lnTo>
                    <a:pt x="2513" y="915"/>
                  </a:lnTo>
                  <a:lnTo>
                    <a:pt x="2555" y="918"/>
                  </a:lnTo>
                  <a:lnTo>
                    <a:pt x="2598" y="920"/>
                  </a:lnTo>
                  <a:lnTo>
                    <a:pt x="2642" y="921"/>
                  </a:lnTo>
                  <a:lnTo>
                    <a:pt x="2685" y="921"/>
                  </a:lnTo>
                  <a:lnTo>
                    <a:pt x="2729" y="920"/>
                  </a:lnTo>
                  <a:lnTo>
                    <a:pt x="2771" y="919"/>
                  </a:lnTo>
                  <a:lnTo>
                    <a:pt x="2815" y="916"/>
                  </a:lnTo>
                  <a:lnTo>
                    <a:pt x="2857" y="911"/>
                  </a:lnTo>
                  <a:lnTo>
                    <a:pt x="2900" y="906"/>
                  </a:lnTo>
                  <a:lnTo>
                    <a:pt x="2941" y="898"/>
                  </a:lnTo>
                  <a:lnTo>
                    <a:pt x="2982" y="890"/>
                  </a:lnTo>
                  <a:lnTo>
                    <a:pt x="3023" y="880"/>
                  </a:lnTo>
                  <a:lnTo>
                    <a:pt x="3062" y="868"/>
                  </a:lnTo>
                  <a:lnTo>
                    <a:pt x="3100" y="855"/>
                  </a:lnTo>
                  <a:lnTo>
                    <a:pt x="3138" y="839"/>
                  </a:lnTo>
                  <a:lnTo>
                    <a:pt x="3174" y="823"/>
                  </a:lnTo>
                  <a:lnTo>
                    <a:pt x="3210" y="804"/>
                  </a:lnTo>
                  <a:lnTo>
                    <a:pt x="3243" y="784"/>
                  </a:lnTo>
                  <a:lnTo>
                    <a:pt x="3276" y="761"/>
                  </a:lnTo>
                  <a:lnTo>
                    <a:pt x="3295" y="747"/>
                  </a:lnTo>
                  <a:lnTo>
                    <a:pt x="3313" y="732"/>
                  </a:lnTo>
                  <a:lnTo>
                    <a:pt x="3330" y="717"/>
                  </a:lnTo>
                  <a:lnTo>
                    <a:pt x="3347" y="701"/>
                  </a:lnTo>
                  <a:lnTo>
                    <a:pt x="3362" y="685"/>
                  </a:lnTo>
                  <a:lnTo>
                    <a:pt x="3378" y="669"/>
                  </a:lnTo>
                  <a:lnTo>
                    <a:pt x="3393" y="652"/>
                  </a:lnTo>
                  <a:lnTo>
                    <a:pt x="3409" y="635"/>
                  </a:lnTo>
                  <a:lnTo>
                    <a:pt x="3466" y="564"/>
                  </a:lnTo>
                  <a:lnTo>
                    <a:pt x="3523" y="492"/>
                  </a:lnTo>
                  <a:lnTo>
                    <a:pt x="3552" y="456"/>
                  </a:lnTo>
                  <a:lnTo>
                    <a:pt x="3581" y="420"/>
                  </a:lnTo>
                  <a:lnTo>
                    <a:pt x="3596" y="404"/>
                  </a:lnTo>
                  <a:lnTo>
                    <a:pt x="3613" y="387"/>
                  </a:lnTo>
                  <a:lnTo>
                    <a:pt x="3628" y="371"/>
                  </a:lnTo>
                  <a:lnTo>
                    <a:pt x="3646" y="354"/>
                  </a:lnTo>
                  <a:lnTo>
                    <a:pt x="3664" y="339"/>
                  </a:lnTo>
                  <a:lnTo>
                    <a:pt x="3681" y="323"/>
                  </a:lnTo>
                  <a:lnTo>
                    <a:pt x="3700" y="308"/>
                  </a:lnTo>
                  <a:lnTo>
                    <a:pt x="3719" y="294"/>
                  </a:lnTo>
                  <a:lnTo>
                    <a:pt x="3740" y="280"/>
                  </a:lnTo>
                  <a:lnTo>
                    <a:pt x="3762" y="267"/>
                  </a:lnTo>
                  <a:lnTo>
                    <a:pt x="3784" y="255"/>
                  </a:lnTo>
                  <a:lnTo>
                    <a:pt x="3806" y="242"/>
                  </a:lnTo>
                  <a:lnTo>
                    <a:pt x="3846" y="225"/>
                  </a:lnTo>
                  <a:lnTo>
                    <a:pt x="3886" y="207"/>
                  </a:lnTo>
                  <a:lnTo>
                    <a:pt x="3925" y="192"/>
                  </a:lnTo>
                  <a:lnTo>
                    <a:pt x="3966" y="176"/>
                  </a:lnTo>
                  <a:lnTo>
                    <a:pt x="4047" y="148"/>
                  </a:lnTo>
                  <a:lnTo>
                    <a:pt x="4130" y="121"/>
                  </a:lnTo>
                  <a:lnTo>
                    <a:pt x="4213" y="94"/>
                  </a:lnTo>
                  <a:lnTo>
                    <a:pt x="4295" y="67"/>
                  </a:lnTo>
                  <a:lnTo>
                    <a:pt x="4335" y="51"/>
                  </a:lnTo>
                  <a:lnTo>
                    <a:pt x="4377" y="35"/>
                  </a:lnTo>
                  <a:lnTo>
                    <a:pt x="4416" y="19"/>
                  </a:lnTo>
                  <a:lnTo>
                    <a:pt x="4456" y="0"/>
                  </a:lnTo>
                  <a:lnTo>
                    <a:pt x="4471" y="18"/>
                  </a:lnTo>
                  <a:lnTo>
                    <a:pt x="4483" y="34"/>
                  </a:lnTo>
                  <a:lnTo>
                    <a:pt x="4493" y="50"/>
                  </a:lnTo>
                  <a:lnTo>
                    <a:pt x="4501" y="64"/>
                  </a:lnTo>
                  <a:lnTo>
                    <a:pt x="4506" y="78"/>
                  </a:lnTo>
                  <a:lnTo>
                    <a:pt x="4510" y="91"/>
                  </a:lnTo>
                  <a:lnTo>
                    <a:pt x="4512" y="104"/>
                  </a:lnTo>
                  <a:lnTo>
                    <a:pt x="4512" y="115"/>
                  </a:lnTo>
                  <a:lnTo>
                    <a:pt x="4511" y="125"/>
                  </a:lnTo>
                  <a:lnTo>
                    <a:pt x="4508" y="136"/>
                  </a:lnTo>
                  <a:lnTo>
                    <a:pt x="4504" y="146"/>
                  </a:lnTo>
                  <a:lnTo>
                    <a:pt x="4499" y="155"/>
                  </a:lnTo>
                  <a:lnTo>
                    <a:pt x="4492" y="165"/>
                  </a:lnTo>
                  <a:lnTo>
                    <a:pt x="4484" y="173"/>
                  </a:lnTo>
                  <a:lnTo>
                    <a:pt x="4476" y="181"/>
                  </a:lnTo>
                  <a:lnTo>
                    <a:pt x="4467" y="190"/>
                  </a:lnTo>
                  <a:lnTo>
                    <a:pt x="4423" y="221"/>
                  </a:lnTo>
                  <a:lnTo>
                    <a:pt x="4376" y="254"/>
                  </a:lnTo>
                  <a:lnTo>
                    <a:pt x="4364" y="262"/>
                  </a:lnTo>
                  <a:lnTo>
                    <a:pt x="4353" y="271"/>
                  </a:lnTo>
                  <a:lnTo>
                    <a:pt x="4342" y="281"/>
                  </a:lnTo>
                  <a:lnTo>
                    <a:pt x="4332" y="290"/>
                  </a:lnTo>
                  <a:lnTo>
                    <a:pt x="4323" y="301"/>
                  </a:lnTo>
                  <a:lnTo>
                    <a:pt x="4313" y="312"/>
                  </a:lnTo>
                  <a:lnTo>
                    <a:pt x="4305" y="323"/>
                  </a:lnTo>
                  <a:lnTo>
                    <a:pt x="4298" y="336"/>
                  </a:lnTo>
                  <a:lnTo>
                    <a:pt x="4293" y="348"/>
                  </a:lnTo>
                  <a:lnTo>
                    <a:pt x="4288" y="360"/>
                  </a:lnTo>
                  <a:lnTo>
                    <a:pt x="4282" y="372"/>
                  </a:lnTo>
                  <a:lnTo>
                    <a:pt x="4278" y="384"/>
                  </a:lnTo>
                  <a:lnTo>
                    <a:pt x="4272" y="409"/>
                  </a:lnTo>
                  <a:lnTo>
                    <a:pt x="4268" y="434"/>
                  </a:lnTo>
                  <a:lnTo>
                    <a:pt x="4264" y="459"/>
                  </a:lnTo>
                  <a:lnTo>
                    <a:pt x="4262" y="484"/>
                  </a:lnTo>
                  <a:lnTo>
                    <a:pt x="4261" y="508"/>
                  </a:lnTo>
                  <a:lnTo>
                    <a:pt x="4261" y="533"/>
                  </a:lnTo>
                  <a:lnTo>
                    <a:pt x="4260" y="581"/>
                  </a:lnTo>
                  <a:lnTo>
                    <a:pt x="4258" y="625"/>
                  </a:lnTo>
                  <a:lnTo>
                    <a:pt x="4256" y="647"/>
                  </a:lnTo>
                  <a:lnTo>
                    <a:pt x="4252" y="668"/>
                  </a:lnTo>
                  <a:lnTo>
                    <a:pt x="4250" y="677"/>
                  </a:lnTo>
                  <a:lnTo>
                    <a:pt x="4247" y="687"/>
                  </a:lnTo>
                  <a:lnTo>
                    <a:pt x="4244" y="697"/>
                  </a:lnTo>
                  <a:lnTo>
                    <a:pt x="4240" y="706"/>
                  </a:lnTo>
                  <a:lnTo>
                    <a:pt x="4231" y="727"/>
                  </a:lnTo>
                  <a:lnTo>
                    <a:pt x="4219" y="747"/>
                  </a:lnTo>
                  <a:lnTo>
                    <a:pt x="4208" y="768"/>
                  </a:lnTo>
                  <a:lnTo>
                    <a:pt x="4195" y="789"/>
                  </a:lnTo>
                  <a:lnTo>
                    <a:pt x="4169" y="829"/>
                  </a:lnTo>
                  <a:lnTo>
                    <a:pt x="4140" y="871"/>
                  </a:lnTo>
                  <a:lnTo>
                    <a:pt x="4111" y="913"/>
                  </a:lnTo>
                  <a:lnTo>
                    <a:pt x="4082" y="954"/>
                  </a:lnTo>
                  <a:lnTo>
                    <a:pt x="4067" y="975"/>
                  </a:lnTo>
                  <a:lnTo>
                    <a:pt x="4054" y="997"/>
                  </a:lnTo>
                  <a:lnTo>
                    <a:pt x="4041" y="1017"/>
                  </a:lnTo>
                  <a:lnTo>
                    <a:pt x="4029" y="1038"/>
                  </a:lnTo>
                  <a:lnTo>
                    <a:pt x="4017" y="1060"/>
                  </a:lnTo>
                  <a:lnTo>
                    <a:pt x="4007" y="1081"/>
                  </a:lnTo>
                  <a:lnTo>
                    <a:pt x="3998" y="1102"/>
                  </a:lnTo>
                  <a:lnTo>
                    <a:pt x="3990" y="1124"/>
                  </a:lnTo>
                  <a:lnTo>
                    <a:pt x="3983" y="1146"/>
                  </a:lnTo>
                  <a:lnTo>
                    <a:pt x="3978" y="1167"/>
                  </a:lnTo>
                  <a:lnTo>
                    <a:pt x="3975" y="1189"/>
                  </a:lnTo>
                  <a:lnTo>
                    <a:pt x="3973" y="1211"/>
                  </a:lnTo>
                  <a:lnTo>
                    <a:pt x="3973" y="1234"/>
                  </a:lnTo>
                  <a:lnTo>
                    <a:pt x="3976" y="1255"/>
                  </a:lnTo>
                  <a:lnTo>
                    <a:pt x="3980" y="1278"/>
                  </a:lnTo>
                  <a:lnTo>
                    <a:pt x="3987" y="1301"/>
                  </a:lnTo>
                  <a:lnTo>
                    <a:pt x="3996" y="1324"/>
                  </a:lnTo>
                  <a:lnTo>
                    <a:pt x="4008" y="1347"/>
                  </a:lnTo>
                  <a:lnTo>
                    <a:pt x="4023" y="1369"/>
                  </a:lnTo>
                  <a:lnTo>
                    <a:pt x="4039" y="1392"/>
                  </a:lnTo>
                  <a:lnTo>
                    <a:pt x="4050" y="1404"/>
                  </a:lnTo>
                  <a:lnTo>
                    <a:pt x="4062" y="1416"/>
                  </a:lnTo>
                  <a:lnTo>
                    <a:pt x="4074" y="1426"/>
                  </a:lnTo>
                  <a:lnTo>
                    <a:pt x="4089" y="1437"/>
                  </a:lnTo>
                  <a:lnTo>
                    <a:pt x="4104" y="1446"/>
                  </a:lnTo>
                  <a:lnTo>
                    <a:pt x="4120" y="1455"/>
                  </a:lnTo>
                  <a:lnTo>
                    <a:pt x="4138" y="1464"/>
                  </a:lnTo>
                  <a:lnTo>
                    <a:pt x="4155" y="1474"/>
                  </a:lnTo>
                  <a:lnTo>
                    <a:pt x="4192" y="1490"/>
                  </a:lnTo>
                  <a:lnTo>
                    <a:pt x="4232" y="1507"/>
                  </a:lnTo>
                  <a:lnTo>
                    <a:pt x="4271" y="1522"/>
                  </a:lnTo>
                  <a:lnTo>
                    <a:pt x="4310" y="1539"/>
                  </a:lnTo>
                  <a:lnTo>
                    <a:pt x="4350" y="1556"/>
                  </a:lnTo>
                  <a:lnTo>
                    <a:pt x="4386" y="1572"/>
                  </a:lnTo>
                  <a:lnTo>
                    <a:pt x="4404" y="1581"/>
                  </a:lnTo>
                  <a:lnTo>
                    <a:pt x="4420" y="1591"/>
                  </a:lnTo>
                  <a:lnTo>
                    <a:pt x="4437" y="1600"/>
                  </a:lnTo>
                  <a:lnTo>
                    <a:pt x="4451" y="1610"/>
                  </a:lnTo>
                  <a:lnTo>
                    <a:pt x="4465" y="1622"/>
                  </a:lnTo>
                  <a:lnTo>
                    <a:pt x="4477" y="1632"/>
                  </a:lnTo>
                  <a:lnTo>
                    <a:pt x="4488" y="1645"/>
                  </a:lnTo>
                  <a:lnTo>
                    <a:pt x="4498" y="1657"/>
                  </a:lnTo>
                  <a:lnTo>
                    <a:pt x="4506" y="1669"/>
                  </a:lnTo>
                  <a:lnTo>
                    <a:pt x="4513" y="1683"/>
                  </a:lnTo>
                  <a:lnTo>
                    <a:pt x="4517" y="1697"/>
                  </a:lnTo>
                  <a:lnTo>
                    <a:pt x="4520" y="1713"/>
                  </a:lnTo>
                  <a:close/>
                </a:path>
              </a:pathLst>
            </a:custGeom>
            <a:solidFill>
              <a:srgbClr val="C8A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5" name="Freeform 167"/>
            <p:cNvSpPr>
              <a:spLocks/>
            </p:cNvSpPr>
            <p:nvPr/>
          </p:nvSpPr>
          <p:spPr bwMode="auto">
            <a:xfrm>
              <a:off x="4819" y="3680"/>
              <a:ext cx="135" cy="36"/>
            </a:xfrm>
            <a:custGeom>
              <a:avLst/>
              <a:gdLst>
                <a:gd name="T0" fmla="*/ 2420 w 2429"/>
                <a:gd name="T1" fmla="*/ 132 h 648"/>
                <a:gd name="T2" fmla="*/ 2428 w 2429"/>
                <a:gd name="T3" fmla="*/ 173 h 648"/>
                <a:gd name="T4" fmla="*/ 2428 w 2429"/>
                <a:gd name="T5" fmla="*/ 221 h 648"/>
                <a:gd name="T6" fmla="*/ 2417 w 2429"/>
                <a:gd name="T7" fmla="*/ 275 h 648"/>
                <a:gd name="T8" fmla="*/ 2394 w 2429"/>
                <a:gd name="T9" fmla="*/ 338 h 648"/>
                <a:gd name="T10" fmla="*/ 2330 w 2429"/>
                <a:gd name="T11" fmla="*/ 358 h 648"/>
                <a:gd name="T12" fmla="*/ 2222 w 2429"/>
                <a:gd name="T13" fmla="*/ 303 h 648"/>
                <a:gd name="T14" fmla="*/ 2137 w 2429"/>
                <a:gd name="T15" fmla="*/ 272 h 648"/>
                <a:gd name="T16" fmla="*/ 2071 w 2429"/>
                <a:gd name="T17" fmla="*/ 264 h 648"/>
                <a:gd name="T18" fmla="*/ 2020 w 2429"/>
                <a:gd name="T19" fmla="*/ 273 h 648"/>
                <a:gd name="T20" fmla="*/ 1978 w 2429"/>
                <a:gd name="T21" fmla="*/ 298 h 648"/>
                <a:gd name="T22" fmla="*/ 1940 w 2429"/>
                <a:gd name="T23" fmla="*/ 334 h 648"/>
                <a:gd name="T24" fmla="*/ 1876 w 2429"/>
                <a:gd name="T25" fmla="*/ 410 h 648"/>
                <a:gd name="T26" fmla="*/ 1829 w 2429"/>
                <a:gd name="T27" fmla="*/ 460 h 648"/>
                <a:gd name="T28" fmla="*/ 1769 w 2429"/>
                <a:gd name="T29" fmla="*/ 508 h 648"/>
                <a:gd name="T30" fmla="*/ 1694 w 2429"/>
                <a:gd name="T31" fmla="*/ 551 h 648"/>
                <a:gd name="T32" fmla="*/ 1623 w 2429"/>
                <a:gd name="T33" fmla="*/ 580 h 648"/>
                <a:gd name="T34" fmla="*/ 1556 w 2429"/>
                <a:gd name="T35" fmla="*/ 595 h 648"/>
                <a:gd name="T36" fmla="*/ 1492 w 2429"/>
                <a:gd name="T37" fmla="*/ 601 h 648"/>
                <a:gd name="T38" fmla="*/ 1408 w 2429"/>
                <a:gd name="T39" fmla="*/ 600 h 648"/>
                <a:gd name="T40" fmla="*/ 1277 w 2429"/>
                <a:gd name="T41" fmla="*/ 589 h 648"/>
                <a:gd name="T42" fmla="*/ 1155 w 2429"/>
                <a:gd name="T43" fmla="*/ 585 h 648"/>
                <a:gd name="T44" fmla="*/ 1072 w 2429"/>
                <a:gd name="T45" fmla="*/ 591 h 648"/>
                <a:gd name="T46" fmla="*/ 981 w 2429"/>
                <a:gd name="T47" fmla="*/ 607 h 648"/>
                <a:gd name="T48" fmla="*/ 907 w 2429"/>
                <a:gd name="T49" fmla="*/ 554 h 648"/>
                <a:gd name="T50" fmla="*/ 834 w 2429"/>
                <a:gd name="T51" fmla="*/ 484 h 648"/>
                <a:gd name="T52" fmla="*/ 748 w 2429"/>
                <a:gd name="T53" fmla="*/ 437 h 648"/>
                <a:gd name="T54" fmla="*/ 653 w 2429"/>
                <a:gd name="T55" fmla="*/ 410 h 648"/>
                <a:gd name="T56" fmla="*/ 551 w 2429"/>
                <a:gd name="T57" fmla="*/ 402 h 648"/>
                <a:gd name="T58" fmla="*/ 448 w 2429"/>
                <a:gd name="T59" fmla="*/ 411 h 648"/>
                <a:gd name="T60" fmla="*/ 344 w 2429"/>
                <a:gd name="T61" fmla="*/ 435 h 648"/>
                <a:gd name="T62" fmla="*/ 245 w 2429"/>
                <a:gd name="T63" fmla="*/ 472 h 648"/>
                <a:gd name="T64" fmla="*/ 152 w 2429"/>
                <a:gd name="T65" fmla="*/ 522 h 648"/>
                <a:gd name="T66" fmla="*/ 69 w 2429"/>
                <a:gd name="T67" fmla="*/ 581 h 648"/>
                <a:gd name="T68" fmla="*/ 0 w 2429"/>
                <a:gd name="T69" fmla="*/ 648 h 648"/>
                <a:gd name="T70" fmla="*/ 63 w 2429"/>
                <a:gd name="T71" fmla="*/ 524 h 648"/>
                <a:gd name="T72" fmla="*/ 149 w 2429"/>
                <a:gd name="T73" fmla="*/ 422 h 648"/>
                <a:gd name="T74" fmla="*/ 255 w 2429"/>
                <a:gd name="T75" fmla="*/ 345 h 648"/>
                <a:gd name="T76" fmla="*/ 377 w 2429"/>
                <a:gd name="T77" fmla="*/ 287 h 648"/>
                <a:gd name="T78" fmla="*/ 510 w 2429"/>
                <a:gd name="T79" fmla="*/ 250 h 648"/>
                <a:gd name="T80" fmla="*/ 649 w 2429"/>
                <a:gd name="T81" fmla="*/ 230 h 648"/>
                <a:gd name="T82" fmla="*/ 792 w 2429"/>
                <a:gd name="T83" fmla="*/ 228 h 648"/>
                <a:gd name="T84" fmla="*/ 931 w 2429"/>
                <a:gd name="T85" fmla="*/ 241 h 648"/>
                <a:gd name="T86" fmla="*/ 1067 w 2429"/>
                <a:gd name="T87" fmla="*/ 270 h 648"/>
                <a:gd name="T88" fmla="*/ 1191 w 2429"/>
                <a:gd name="T89" fmla="*/ 312 h 648"/>
                <a:gd name="T90" fmla="*/ 1285 w 2429"/>
                <a:gd name="T91" fmla="*/ 322 h 648"/>
                <a:gd name="T92" fmla="*/ 1361 w 2429"/>
                <a:gd name="T93" fmla="*/ 253 h 648"/>
                <a:gd name="T94" fmla="*/ 1461 w 2429"/>
                <a:gd name="T95" fmla="*/ 187 h 648"/>
                <a:gd name="T96" fmla="*/ 1581 w 2429"/>
                <a:gd name="T97" fmla="*/ 129 h 648"/>
                <a:gd name="T98" fmla="*/ 1713 w 2429"/>
                <a:gd name="T99" fmla="*/ 78 h 648"/>
                <a:gd name="T100" fmla="*/ 1850 w 2429"/>
                <a:gd name="T101" fmla="*/ 37 h 648"/>
                <a:gd name="T102" fmla="*/ 1988 w 2429"/>
                <a:gd name="T103" fmla="*/ 11 h 648"/>
                <a:gd name="T104" fmla="*/ 2116 w 2429"/>
                <a:gd name="T105" fmla="*/ 0 h 648"/>
                <a:gd name="T106" fmla="*/ 2232 w 2429"/>
                <a:gd name="T107" fmla="*/ 7 h 648"/>
                <a:gd name="T108" fmla="*/ 2326 w 2429"/>
                <a:gd name="T109" fmla="*/ 34 h 648"/>
                <a:gd name="T110" fmla="*/ 2394 w 2429"/>
                <a:gd name="T111" fmla="*/ 85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29" h="648">
                  <a:moveTo>
                    <a:pt x="2408" y="107"/>
                  </a:moveTo>
                  <a:lnTo>
                    <a:pt x="2414" y="119"/>
                  </a:lnTo>
                  <a:lnTo>
                    <a:pt x="2420" y="132"/>
                  </a:lnTo>
                  <a:lnTo>
                    <a:pt x="2424" y="144"/>
                  </a:lnTo>
                  <a:lnTo>
                    <a:pt x="2427" y="159"/>
                  </a:lnTo>
                  <a:lnTo>
                    <a:pt x="2428" y="173"/>
                  </a:lnTo>
                  <a:lnTo>
                    <a:pt x="2429" y="189"/>
                  </a:lnTo>
                  <a:lnTo>
                    <a:pt x="2429" y="204"/>
                  </a:lnTo>
                  <a:lnTo>
                    <a:pt x="2428" y="221"/>
                  </a:lnTo>
                  <a:lnTo>
                    <a:pt x="2425" y="238"/>
                  </a:lnTo>
                  <a:lnTo>
                    <a:pt x="2421" y="257"/>
                  </a:lnTo>
                  <a:lnTo>
                    <a:pt x="2417" y="275"/>
                  </a:lnTo>
                  <a:lnTo>
                    <a:pt x="2410" y="296"/>
                  </a:lnTo>
                  <a:lnTo>
                    <a:pt x="2402" y="317"/>
                  </a:lnTo>
                  <a:lnTo>
                    <a:pt x="2394" y="338"/>
                  </a:lnTo>
                  <a:lnTo>
                    <a:pt x="2383" y="360"/>
                  </a:lnTo>
                  <a:lnTo>
                    <a:pt x="2372" y="383"/>
                  </a:lnTo>
                  <a:lnTo>
                    <a:pt x="2330" y="358"/>
                  </a:lnTo>
                  <a:lnTo>
                    <a:pt x="2290" y="338"/>
                  </a:lnTo>
                  <a:lnTo>
                    <a:pt x="2255" y="319"/>
                  </a:lnTo>
                  <a:lnTo>
                    <a:pt x="2222" y="303"/>
                  </a:lnTo>
                  <a:lnTo>
                    <a:pt x="2191" y="290"/>
                  </a:lnTo>
                  <a:lnTo>
                    <a:pt x="2163" y="281"/>
                  </a:lnTo>
                  <a:lnTo>
                    <a:pt x="2137" y="272"/>
                  </a:lnTo>
                  <a:lnTo>
                    <a:pt x="2113" y="267"/>
                  </a:lnTo>
                  <a:lnTo>
                    <a:pt x="2092" y="265"/>
                  </a:lnTo>
                  <a:lnTo>
                    <a:pt x="2071" y="264"/>
                  </a:lnTo>
                  <a:lnTo>
                    <a:pt x="2053" y="265"/>
                  </a:lnTo>
                  <a:lnTo>
                    <a:pt x="2036" y="268"/>
                  </a:lnTo>
                  <a:lnTo>
                    <a:pt x="2020" y="273"/>
                  </a:lnTo>
                  <a:lnTo>
                    <a:pt x="2005" y="281"/>
                  </a:lnTo>
                  <a:lnTo>
                    <a:pt x="1991" y="289"/>
                  </a:lnTo>
                  <a:lnTo>
                    <a:pt x="1978" y="298"/>
                  </a:lnTo>
                  <a:lnTo>
                    <a:pt x="1965" y="310"/>
                  </a:lnTo>
                  <a:lnTo>
                    <a:pt x="1953" y="321"/>
                  </a:lnTo>
                  <a:lnTo>
                    <a:pt x="1940" y="334"/>
                  </a:lnTo>
                  <a:lnTo>
                    <a:pt x="1928" y="348"/>
                  </a:lnTo>
                  <a:lnTo>
                    <a:pt x="1903" y="378"/>
                  </a:lnTo>
                  <a:lnTo>
                    <a:pt x="1876" y="410"/>
                  </a:lnTo>
                  <a:lnTo>
                    <a:pt x="1862" y="427"/>
                  </a:lnTo>
                  <a:lnTo>
                    <a:pt x="1845" y="443"/>
                  </a:lnTo>
                  <a:lnTo>
                    <a:pt x="1829" y="460"/>
                  </a:lnTo>
                  <a:lnTo>
                    <a:pt x="1810" y="476"/>
                  </a:lnTo>
                  <a:lnTo>
                    <a:pt x="1790" y="493"/>
                  </a:lnTo>
                  <a:lnTo>
                    <a:pt x="1769" y="508"/>
                  </a:lnTo>
                  <a:lnTo>
                    <a:pt x="1745" y="524"/>
                  </a:lnTo>
                  <a:lnTo>
                    <a:pt x="1719" y="538"/>
                  </a:lnTo>
                  <a:lnTo>
                    <a:pt x="1694" y="551"/>
                  </a:lnTo>
                  <a:lnTo>
                    <a:pt x="1670" y="562"/>
                  </a:lnTo>
                  <a:lnTo>
                    <a:pt x="1646" y="571"/>
                  </a:lnTo>
                  <a:lnTo>
                    <a:pt x="1623" y="580"/>
                  </a:lnTo>
                  <a:lnTo>
                    <a:pt x="1601" y="586"/>
                  </a:lnTo>
                  <a:lnTo>
                    <a:pt x="1578" y="591"/>
                  </a:lnTo>
                  <a:lnTo>
                    <a:pt x="1556" y="595"/>
                  </a:lnTo>
                  <a:lnTo>
                    <a:pt x="1535" y="598"/>
                  </a:lnTo>
                  <a:lnTo>
                    <a:pt x="1514" y="600"/>
                  </a:lnTo>
                  <a:lnTo>
                    <a:pt x="1492" y="601"/>
                  </a:lnTo>
                  <a:lnTo>
                    <a:pt x="1472" y="602"/>
                  </a:lnTo>
                  <a:lnTo>
                    <a:pt x="1451" y="602"/>
                  </a:lnTo>
                  <a:lnTo>
                    <a:pt x="1408" y="600"/>
                  </a:lnTo>
                  <a:lnTo>
                    <a:pt x="1366" y="596"/>
                  </a:lnTo>
                  <a:lnTo>
                    <a:pt x="1323" y="592"/>
                  </a:lnTo>
                  <a:lnTo>
                    <a:pt x="1277" y="589"/>
                  </a:lnTo>
                  <a:lnTo>
                    <a:pt x="1230" y="586"/>
                  </a:lnTo>
                  <a:lnTo>
                    <a:pt x="1181" y="585"/>
                  </a:lnTo>
                  <a:lnTo>
                    <a:pt x="1155" y="585"/>
                  </a:lnTo>
                  <a:lnTo>
                    <a:pt x="1128" y="586"/>
                  </a:lnTo>
                  <a:lnTo>
                    <a:pt x="1100" y="588"/>
                  </a:lnTo>
                  <a:lnTo>
                    <a:pt x="1072" y="591"/>
                  </a:lnTo>
                  <a:lnTo>
                    <a:pt x="1043" y="595"/>
                  </a:lnTo>
                  <a:lnTo>
                    <a:pt x="1012" y="600"/>
                  </a:lnTo>
                  <a:lnTo>
                    <a:pt x="981" y="607"/>
                  </a:lnTo>
                  <a:lnTo>
                    <a:pt x="948" y="614"/>
                  </a:lnTo>
                  <a:lnTo>
                    <a:pt x="928" y="583"/>
                  </a:lnTo>
                  <a:lnTo>
                    <a:pt x="907" y="554"/>
                  </a:lnTo>
                  <a:lnTo>
                    <a:pt x="885" y="529"/>
                  </a:lnTo>
                  <a:lnTo>
                    <a:pt x="860" y="505"/>
                  </a:lnTo>
                  <a:lnTo>
                    <a:pt x="834" y="484"/>
                  </a:lnTo>
                  <a:lnTo>
                    <a:pt x="806" y="467"/>
                  </a:lnTo>
                  <a:lnTo>
                    <a:pt x="778" y="450"/>
                  </a:lnTo>
                  <a:lnTo>
                    <a:pt x="748" y="437"/>
                  </a:lnTo>
                  <a:lnTo>
                    <a:pt x="717" y="427"/>
                  </a:lnTo>
                  <a:lnTo>
                    <a:pt x="685" y="417"/>
                  </a:lnTo>
                  <a:lnTo>
                    <a:pt x="653" y="410"/>
                  </a:lnTo>
                  <a:lnTo>
                    <a:pt x="620" y="406"/>
                  </a:lnTo>
                  <a:lnTo>
                    <a:pt x="586" y="403"/>
                  </a:lnTo>
                  <a:lnTo>
                    <a:pt x="551" y="402"/>
                  </a:lnTo>
                  <a:lnTo>
                    <a:pt x="517" y="403"/>
                  </a:lnTo>
                  <a:lnTo>
                    <a:pt x="483" y="406"/>
                  </a:lnTo>
                  <a:lnTo>
                    <a:pt x="448" y="411"/>
                  </a:lnTo>
                  <a:lnTo>
                    <a:pt x="414" y="417"/>
                  </a:lnTo>
                  <a:lnTo>
                    <a:pt x="379" y="425"/>
                  </a:lnTo>
                  <a:lnTo>
                    <a:pt x="344" y="435"/>
                  </a:lnTo>
                  <a:lnTo>
                    <a:pt x="310" y="446"/>
                  </a:lnTo>
                  <a:lnTo>
                    <a:pt x="277" y="459"/>
                  </a:lnTo>
                  <a:lnTo>
                    <a:pt x="245" y="472"/>
                  </a:lnTo>
                  <a:lnTo>
                    <a:pt x="213" y="488"/>
                  </a:lnTo>
                  <a:lnTo>
                    <a:pt x="182" y="504"/>
                  </a:lnTo>
                  <a:lnTo>
                    <a:pt x="152" y="522"/>
                  </a:lnTo>
                  <a:lnTo>
                    <a:pt x="123" y="540"/>
                  </a:lnTo>
                  <a:lnTo>
                    <a:pt x="95" y="560"/>
                  </a:lnTo>
                  <a:lnTo>
                    <a:pt x="69" y="581"/>
                  </a:lnTo>
                  <a:lnTo>
                    <a:pt x="44" y="602"/>
                  </a:lnTo>
                  <a:lnTo>
                    <a:pt x="22" y="624"/>
                  </a:lnTo>
                  <a:lnTo>
                    <a:pt x="0" y="648"/>
                  </a:lnTo>
                  <a:lnTo>
                    <a:pt x="17" y="603"/>
                  </a:lnTo>
                  <a:lnTo>
                    <a:pt x="39" y="562"/>
                  </a:lnTo>
                  <a:lnTo>
                    <a:pt x="63" y="524"/>
                  </a:lnTo>
                  <a:lnTo>
                    <a:pt x="89" y="488"/>
                  </a:lnTo>
                  <a:lnTo>
                    <a:pt x="118" y="453"/>
                  </a:lnTo>
                  <a:lnTo>
                    <a:pt x="149" y="422"/>
                  </a:lnTo>
                  <a:lnTo>
                    <a:pt x="183" y="394"/>
                  </a:lnTo>
                  <a:lnTo>
                    <a:pt x="218" y="369"/>
                  </a:lnTo>
                  <a:lnTo>
                    <a:pt x="255" y="345"/>
                  </a:lnTo>
                  <a:lnTo>
                    <a:pt x="295" y="323"/>
                  </a:lnTo>
                  <a:lnTo>
                    <a:pt x="335" y="304"/>
                  </a:lnTo>
                  <a:lnTo>
                    <a:pt x="377" y="287"/>
                  </a:lnTo>
                  <a:lnTo>
                    <a:pt x="420" y="272"/>
                  </a:lnTo>
                  <a:lnTo>
                    <a:pt x="465" y="260"/>
                  </a:lnTo>
                  <a:lnTo>
                    <a:pt x="510" y="250"/>
                  </a:lnTo>
                  <a:lnTo>
                    <a:pt x="556" y="241"/>
                  </a:lnTo>
                  <a:lnTo>
                    <a:pt x="602" y="234"/>
                  </a:lnTo>
                  <a:lnTo>
                    <a:pt x="649" y="230"/>
                  </a:lnTo>
                  <a:lnTo>
                    <a:pt x="696" y="228"/>
                  </a:lnTo>
                  <a:lnTo>
                    <a:pt x="744" y="227"/>
                  </a:lnTo>
                  <a:lnTo>
                    <a:pt x="792" y="228"/>
                  </a:lnTo>
                  <a:lnTo>
                    <a:pt x="838" y="231"/>
                  </a:lnTo>
                  <a:lnTo>
                    <a:pt x="886" y="235"/>
                  </a:lnTo>
                  <a:lnTo>
                    <a:pt x="931" y="241"/>
                  </a:lnTo>
                  <a:lnTo>
                    <a:pt x="978" y="250"/>
                  </a:lnTo>
                  <a:lnTo>
                    <a:pt x="1022" y="259"/>
                  </a:lnTo>
                  <a:lnTo>
                    <a:pt x="1067" y="270"/>
                  </a:lnTo>
                  <a:lnTo>
                    <a:pt x="1109" y="283"/>
                  </a:lnTo>
                  <a:lnTo>
                    <a:pt x="1151" y="296"/>
                  </a:lnTo>
                  <a:lnTo>
                    <a:pt x="1191" y="312"/>
                  </a:lnTo>
                  <a:lnTo>
                    <a:pt x="1230" y="328"/>
                  </a:lnTo>
                  <a:lnTo>
                    <a:pt x="1267" y="346"/>
                  </a:lnTo>
                  <a:lnTo>
                    <a:pt x="1285" y="322"/>
                  </a:lnTo>
                  <a:lnTo>
                    <a:pt x="1307" y="299"/>
                  </a:lnTo>
                  <a:lnTo>
                    <a:pt x="1332" y="275"/>
                  </a:lnTo>
                  <a:lnTo>
                    <a:pt x="1361" y="253"/>
                  </a:lnTo>
                  <a:lnTo>
                    <a:pt x="1392" y="231"/>
                  </a:lnTo>
                  <a:lnTo>
                    <a:pt x="1425" y="209"/>
                  </a:lnTo>
                  <a:lnTo>
                    <a:pt x="1461" y="187"/>
                  </a:lnTo>
                  <a:lnTo>
                    <a:pt x="1500" y="167"/>
                  </a:lnTo>
                  <a:lnTo>
                    <a:pt x="1540" y="147"/>
                  </a:lnTo>
                  <a:lnTo>
                    <a:pt x="1581" y="129"/>
                  </a:lnTo>
                  <a:lnTo>
                    <a:pt x="1624" y="110"/>
                  </a:lnTo>
                  <a:lnTo>
                    <a:pt x="1668" y="93"/>
                  </a:lnTo>
                  <a:lnTo>
                    <a:pt x="1713" y="78"/>
                  </a:lnTo>
                  <a:lnTo>
                    <a:pt x="1758" y="63"/>
                  </a:lnTo>
                  <a:lnTo>
                    <a:pt x="1805" y="50"/>
                  </a:lnTo>
                  <a:lnTo>
                    <a:pt x="1850" y="37"/>
                  </a:lnTo>
                  <a:lnTo>
                    <a:pt x="1897" y="27"/>
                  </a:lnTo>
                  <a:lnTo>
                    <a:pt x="1942" y="18"/>
                  </a:lnTo>
                  <a:lnTo>
                    <a:pt x="1988" y="11"/>
                  </a:lnTo>
                  <a:lnTo>
                    <a:pt x="2032" y="5"/>
                  </a:lnTo>
                  <a:lnTo>
                    <a:pt x="2075" y="2"/>
                  </a:lnTo>
                  <a:lnTo>
                    <a:pt x="2116" y="0"/>
                  </a:lnTo>
                  <a:lnTo>
                    <a:pt x="2157" y="0"/>
                  </a:lnTo>
                  <a:lnTo>
                    <a:pt x="2195" y="2"/>
                  </a:lnTo>
                  <a:lnTo>
                    <a:pt x="2232" y="7"/>
                  </a:lnTo>
                  <a:lnTo>
                    <a:pt x="2266" y="14"/>
                  </a:lnTo>
                  <a:lnTo>
                    <a:pt x="2297" y="23"/>
                  </a:lnTo>
                  <a:lnTo>
                    <a:pt x="2326" y="34"/>
                  </a:lnTo>
                  <a:lnTo>
                    <a:pt x="2352" y="49"/>
                  </a:lnTo>
                  <a:lnTo>
                    <a:pt x="2374" y="65"/>
                  </a:lnTo>
                  <a:lnTo>
                    <a:pt x="2394" y="85"/>
                  </a:lnTo>
                  <a:lnTo>
                    <a:pt x="2408" y="107"/>
                  </a:lnTo>
                  <a:close/>
                </a:path>
              </a:pathLst>
            </a:custGeom>
            <a:solidFill>
              <a:srgbClr val="B9A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6" name="Freeform 168"/>
            <p:cNvSpPr>
              <a:spLocks/>
            </p:cNvSpPr>
            <p:nvPr/>
          </p:nvSpPr>
          <p:spPr bwMode="auto">
            <a:xfrm>
              <a:off x="4578" y="3437"/>
              <a:ext cx="322" cy="177"/>
            </a:xfrm>
            <a:custGeom>
              <a:avLst/>
              <a:gdLst>
                <a:gd name="T0" fmla="*/ 5731 w 5811"/>
                <a:gd name="T1" fmla="*/ 2387 h 3196"/>
                <a:gd name="T2" fmla="*/ 5592 w 5811"/>
                <a:gd name="T3" fmla="*/ 2501 h 3196"/>
                <a:gd name="T4" fmla="*/ 5289 w 5811"/>
                <a:gd name="T5" fmla="*/ 2668 h 3196"/>
                <a:gd name="T6" fmla="*/ 4951 w 5811"/>
                <a:gd name="T7" fmla="*/ 2956 h 3196"/>
                <a:gd name="T8" fmla="*/ 4656 w 5811"/>
                <a:gd name="T9" fmla="*/ 3148 h 3196"/>
                <a:gd name="T10" fmla="*/ 4446 w 5811"/>
                <a:gd name="T11" fmla="*/ 3194 h 3196"/>
                <a:gd name="T12" fmla="*/ 4315 w 5811"/>
                <a:gd name="T13" fmla="*/ 3049 h 3196"/>
                <a:gd name="T14" fmla="*/ 4327 w 5811"/>
                <a:gd name="T15" fmla="*/ 2764 h 3196"/>
                <a:gd name="T16" fmla="*/ 4485 w 5811"/>
                <a:gd name="T17" fmla="*/ 2379 h 3196"/>
                <a:gd name="T18" fmla="*/ 4560 w 5811"/>
                <a:gd name="T19" fmla="*/ 2106 h 3196"/>
                <a:gd name="T20" fmla="*/ 4490 w 5811"/>
                <a:gd name="T21" fmla="*/ 1803 h 3196"/>
                <a:gd name="T22" fmla="*/ 4270 w 5811"/>
                <a:gd name="T23" fmla="*/ 1665 h 3196"/>
                <a:gd name="T24" fmla="*/ 3976 w 5811"/>
                <a:gd name="T25" fmla="*/ 1676 h 3196"/>
                <a:gd name="T26" fmla="*/ 3688 w 5811"/>
                <a:gd name="T27" fmla="*/ 1766 h 3196"/>
                <a:gd name="T28" fmla="*/ 3278 w 5811"/>
                <a:gd name="T29" fmla="*/ 1866 h 3196"/>
                <a:gd name="T30" fmla="*/ 2869 w 5811"/>
                <a:gd name="T31" fmla="*/ 1971 h 3196"/>
                <a:gd name="T32" fmla="*/ 2701 w 5811"/>
                <a:gd name="T33" fmla="*/ 2063 h 3196"/>
                <a:gd name="T34" fmla="*/ 2384 w 5811"/>
                <a:gd name="T35" fmla="*/ 2351 h 3196"/>
                <a:gd name="T36" fmla="*/ 2123 w 5811"/>
                <a:gd name="T37" fmla="*/ 2487 h 3196"/>
                <a:gd name="T38" fmla="*/ 1824 w 5811"/>
                <a:gd name="T39" fmla="*/ 2593 h 3196"/>
                <a:gd name="T40" fmla="*/ 1640 w 5811"/>
                <a:gd name="T41" fmla="*/ 2730 h 3196"/>
                <a:gd name="T42" fmla="*/ 1390 w 5811"/>
                <a:gd name="T43" fmla="*/ 2928 h 3196"/>
                <a:gd name="T44" fmla="*/ 1176 w 5811"/>
                <a:gd name="T45" fmla="*/ 2994 h 3196"/>
                <a:gd name="T46" fmla="*/ 1026 w 5811"/>
                <a:gd name="T47" fmla="*/ 3115 h 3196"/>
                <a:gd name="T48" fmla="*/ 930 w 5811"/>
                <a:gd name="T49" fmla="*/ 3125 h 3196"/>
                <a:gd name="T50" fmla="*/ 703 w 5811"/>
                <a:gd name="T51" fmla="*/ 3027 h 3196"/>
                <a:gd name="T52" fmla="*/ 404 w 5811"/>
                <a:gd name="T53" fmla="*/ 2784 h 3196"/>
                <a:gd name="T54" fmla="*/ 85 w 5811"/>
                <a:gd name="T55" fmla="*/ 2443 h 3196"/>
                <a:gd name="T56" fmla="*/ 5 w 5811"/>
                <a:gd name="T57" fmla="*/ 2296 h 3196"/>
                <a:gd name="T58" fmla="*/ 11 w 5811"/>
                <a:gd name="T59" fmla="*/ 2208 h 3196"/>
                <a:gd name="T60" fmla="*/ 120 w 5811"/>
                <a:gd name="T61" fmla="*/ 2140 h 3196"/>
                <a:gd name="T62" fmla="*/ 291 w 5811"/>
                <a:gd name="T63" fmla="*/ 2110 h 3196"/>
                <a:gd name="T64" fmla="*/ 325 w 5811"/>
                <a:gd name="T65" fmla="*/ 2055 h 3196"/>
                <a:gd name="T66" fmla="*/ 410 w 5811"/>
                <a:gd name="T67" fmla="*/ 1712 h 3196"/>
                <a:gd name="T68" fmla="*/ 656 w 5811"/>
                <a:gd name="T69" fmla="*/ 1446 h 3196"/>
                <a:gd name="T70" fmla="*/ 990 w 5811"/>
                <a:gd name="T71" fmla="*/ 1310 h 3196"/>
                <a:gd name="T72" fmla="*/ 977 w 5811"/>
                <a:gd name="T73" fmla="*/ 1136 h 3196"/>
                <a:gd name="T74" fmla="*/ 1132 w 5811"/>
                <a:gd name="T75" fmla="*/ 892 h 3196"/>
                <a:gd name="T76" fmla="*/ 1482 w 5811"/>
                <a:gd name="T77" fmla="*/ 700 h 3196"/>
                <a:gd name="T78" fmla="*/ 1820 w 5811"/>
                <a:gd name="T79" fmla="*/ 597 h 3196"/>
                <a:gd name="T80" fmla="*/ 2468 w 5811"/>
                <a:gd name="T81" fmla="*/ 524 h 3196"/>
                <a:gd name="T82" fmla="*/ 2996 w 5811"/>
                <a:gd name="T83" fmla="*/ 454 h 3196"/>
                <a:gd name="T84" fmla="*/ 3193 w 5811"/>
                <a:gd name="T85" fmla="*/ 370 h 3196"/>
                <a:gd name="T86" fmla="*/ 3536 w 5811"/>
                <a:gd name="T87" fmla="*/ 222 h 3196"/>
                <a:gd name="T88" fmla="*/ 3925 w 5811"/>
                <a:gd name="T89" fmla="*/ 182 h 3196"/>
                <a:gd name="T90" fmla="*/ 4132 w 5811"/>
                <a:gd name="T91" fmla="*/ 94 h 3196"/>
                <a:gd name="T92" fmla="*/ 4324 w 5811"/>
                <a:gd name="T93" fmla="*/ 4 h 3196"/>
                <a:gd name="T94" fmla="*/ 4529 w 5811"/>
                <a:gd name="T95" fmla="*/ 21 h 3196"/>
                <a:gd name="T96" fmla="*/ 4916 w 5811"/>
                <a:gd name="T97" fmla="*/ 170 h 3196"/>
                <a:gd name="T98" fmla="*/ 5267 w 5811"/>
                <a:gd name="T99" fmla="*/ 388 h 3196"/>
                <a:gd name="T100" fmla="*/ 5434 w 5811"/>
                <a:gd name="T101" fmla="*/ 589 h 3196"/>
                <a:gd name="T102" fmla="*/ 5684 w 5811"/>
                <a:gd name="T103" fmla="*/ 1034 h 3196"/>
                <a:gd name="T104" fmla="*/ 5736 w 5811"/>
                <a:gd name="T105" fmla="*/ 1253 h 3196"/>
                <a:gd name="T106" fmla="*/ 5627 w 5811"/>
                <a:gd name="T107" fmla="*/ 1362 h 3196"/>
                <a:gd name="T108" fmla="*/ 5767 w 5811"/>
                <a:gd name="T109" fmla="*/ 1506 h 3196"/>
                <a:gd name="T110" fmla="*/ 5811 w 5811"/>
                <a:gd name="T111" fmla="*/ 1713 h 3196"/>
                <a:gd name="T112" fmla="*/ 5775 w 5811"/>
                <a:gd name="T113" fmla="*/ 2019 h 3196"/>
                <a:gd name="T114" fmla="*/ 5802 w 5811"/>
                <a:gd name="T115" fmla="*/ 2187 h 3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11" h="3196">
                  <a:moveTo>
                    <a:pt x="5800" y="2226"/>
                  </a:moveTo>
                  <a:lnTo>
                    <a:pt x="5794" y="2251"/>
                  </a:lnTo>
                  <a:lnTo>
                    <a:pt x="5787" y="2275"/>
                  </a:lnTo>
                  <a:lnTo>
                    <a:pt x="5779" y="2296"/>
                  </a:lnTo>
                  <a:lnTo>
                    <a:pt x="5771" y="2317"/>
                  </a:lnTo>
                  <a:lnTo>
                    <a:pt x="5762" y="2337"/>
                  </a:lnTo>
                  <a:lnTo>
                    <a:pt x="5752" y="2354"/>
                  </a:lnTo>
                  <a:lnTo>
                    <a:pt x="5742" y="2372"/>
                  </a:lnTo>
                  <a:lnTo>
                    <a:pt x="5731" y="2387"/>
                  </a:lnTo>
                  <a:lnTo>
                    <a:pt x="5720" y="2402"/>
                  </a:lnTo>
                  <a:lnTo>
                    <a:pt x="5708" y="2416"/>
                  </a:lnTo>
                  <a:lnTo>
                    <a:pt x="5694" y="2429"/>
                  </a:lnTo>
                  <a:lnTo>
                    <a:pt x="5682" y="2441"/>
                  </a:lnTo>
                  <a:lnTo>
                    <a:pt x="5667" y="2452"/>
                  </a:lnTo>
                  <a:lnTo>
                    <a:pt x="5654" y="2464"/>
                  </a:lnTo>
                  <a:lnTo>
                    <a:pt x="5638" y="2473"/>
                  </a:lnTo>
                  <a:lnTo>
                    <a:pt x="5624" y="2484"/>
                  </a:lnTo>
                  <a:lnTo>
                    <a:pt x="5592" y="2501"/>
                  </a:lnTo>
                  <a:lnTo>
                    <a:pt x="5560" y="2519"/>
                  </a:lnTo>
                  <a:lnTo>
                    <a:pt x="5525" y="2535"/>
                  </a:lnTo>
                  <a:lnTo>
                    <a:pt x="5490" y="2552"/>
                  </a:lnTo>
                  <a:lnTo>
                    <a:pt x="5455" y="2568"/>
                  </a:lnTo>
                  <a:lnTo>
                    <a:pt x="5418" y="2587"/>
                  </a:lnTo>
                  <a:lnTo>
                    <a:pt x="5382" y="2607"/>
                  </a:lnTo>
                  <a:lnTo>
                    <a:pt x="5344" y="2629"/>
                  </a:lnTo>
                  <a:lnTo>
                    <a:pt x="5316" y="2648"/>
                  </a:lnTo>
                  <a:lnTo>
                    <a:pt x="5289" y="2668"/>
                  </a:lnTo>
                  <a:lnTo>
                    <a:pt x="5263" y="2687"/>
                  </a:lnTo>
                  <a:lnTo>
                    <a:pt x="5236" y="2709"/>
                  </a:lnTo>
                  <a:lnTo>
                    <a:pt x="5183" y="2754"/>
                  </a:lnTo>
                  <a:lnTo>
                    <a:pt x="5132" y="2799"/>
                  </a:lnTo>
                  <a:lnTo>
                    <a:pt x="5080" y="2845"/>
                  </a:lnTo>
                  <a:lnTo>
                    <a:pt x="5029" y="2890"/>
                  </a:lnTo>
                  <a:lnTo>
                    <a:pt x="5003" y="2913"/>
                  </a:lnTo>
                  <a:lnTo>
                    <a:pt x="4977" y="2935"/>
                  </a:lnTo>
                  <a:lnTo>
                    <a:pt x="4951" y="2956"/>
                  </a:lnTo>
                  <a:lnTo>
                    <a:pt x="4924" y="2977"/>
                  </a:lnTo>
                  <a:lnTo>
                    <a:pt x="4887" y="3004"/>
                  </a:lnTo>
                  <a:lnTo>
                    <a:pt x="4845" y="3034"/>
                  </a:lnTo>
                  <a:lnTo>
                    <a:pt x="4801" y="3064"/>
                  </a:lnTo>
                  <a:lnTo>
                    <a:pt x="4754" y="3094"/>
                  </a:lnTo>
                  <a:lnTo>
                    <a:pt x="4730" y="3109"/>
                  </a:lnTo>
                  <a:lnTo>
                    <a:pt x="4706" y="3122"/>
                  </a:lnTo>
                  <a:lnTo>
                    <a:pt x="4681" y="3135"/>
                  </a:lnTo>
                  <a:lnTo>
                    <a:pt x="4656" y="3148"/>
                  </a:lnTo>
                  <a:lnTo>
                    <a:pt x="4631" y="3159"/>
                  </a:lnTo>
                  <a:lnTo>
                    <a:pt x="4606" y="3169"/>
                  </a:lnTo>
                  <a:lnTo>
                    <a:pt x="4583" y="3178"/>
                  </a:lnTo>
                  <a:lnTo>
                    <a:pt x="4559" y="3185"/>
                  </a:lnTo>
                  <a:lnTo>
                    <a:pt x="4535" y="3190"/>
                  </a:lnTo>
                  <a:lnTo>
                    <a:pt x="4511" y="3194"/>
                  </a:lnTo>
                  <a:lnTo>
                    <a:pt x="4489" y="3196"/>
                  </a:lnTo>
                  <a:lnTo>
                    <a:pt x="4468" y="3196"/>
                  </a:lnTo>
                  <a:lnTo>
                    <a:pt x="4446" y="3194"/>
                  </a:lnTo>
                  <a:lnTo>
                    <a:pt x="4426" y="3189"/>
                  </a:lnTo>
                  <a:lnTo>
                    <a:pt x="4408" y="3182"/>
                  </a:lnTo>
                  <a:lnTo>
                    <a:pt x="4390" y="3173"/>
                  </a:lnTo>
                  <a:lnTo>
                    <a:pt x="4373" y="3160"/>
                  </a:lnTo>
                  <a:lnTo>
                    <a:pt x="4359" y="3144"/>
                  </a:lnTo>
                  <a:lnTo>
                    <a:pt x="4346" y="3125"/>
                  </a:lnTo>
                  <a:lnTo>
                    <a:pt x="4333" y="3103"/>
                  </a:lnTo>
                  <a:lnTo>
                    <a:pt x="4323" y="3077"/>
                  </a:lnTo>
                  <a:lnTo>
                    <a:pt x="4315" y="3049"/>
                  </a:lnTo>
                  <a:lnTo>
                    <a:pt x="4308" y="3016"/>
                  </a:lnTo>
                  <a:lnTo>
                    <a:pt x="4304" y="2979"/>
                  </a:lnTo>
                  <a:lnTo>
                    <a:pt x="4302" y="2948"/>
                  </a:lnTo>
                  <a:lnTo>
                    <a:pt x="4302" y="2917"/>
                  </a:lnTo>
                  <a:lnTo>
                    <a:pt x="4304" y="2886"/>
                  </a:lnTo>
                  <a:lnTo>
                    <a:pt x="4307" y="2855"/>
                  </a:lnTo>
                  <a:lnTo>
                    <a:pt x="4312" y="2825"/>
                  </a:lnTo>
                  <a:lnTo>
                    <a:pt x="4319" y="2794"/>
                  </a:lnTo>
                  <a:lnTo>
                    <a:pt x="4327" y="2764"/>
                  </a:lnTo>
                  <a:lnTo>
                    <a:pt x="4336" y="2734"/>
                  </a:lnTo>
                  <a:lnTo>
                    <a:pt x="4346" y="2704"/>
                  </a:lnTo>
                  <a:lnTo>
                    <a:pt x="4357" y="2674"/>
                  </a:lnTo>
                  <a:lnTo>
                    <a:pt x="4368" y="2645"/>
                  </a:lnTo>
                  <a:lnTo>
                    <a:pt x="4381" y="2615"/>
                  </a:lnTo>
                  <a:lnTo>
                    <a:pt x="4407" y="2556"/>
                  </a:lnTo>
                  <a:lnTo>
                    <a:pt x="4434" y="2497"/>
                  </a:lnTo>
                  <a:lnTo>
                    <a:pt x="4460" y="2438"/>
                  </a:lnTo>
                  <a:lnTo>
                    <a:pt x="4485" y="2379"/>
                  </a:lnTo>
                  <a:lnTo>
                    <a:pt x="4498" y="2349"/>
                  </a:lnTo>
                  <a:lnTo>
                    <a:pt x="4509" y="2320"/>
                  </a:lnTo>
                  <a:lnTo>
                    <a:pt x="4520" y="2290"/>
                  </a:lnTo>
                  <a:lnTo>
                    <a:pt x="4530" y="2259"/>
                  </a:lnTo>
                  <a:lnTo>
                    <a:pt x="4538" y="2229"/>
                  </a:lnTo>
                  <a:lnTo>
                    <a:pt x="4546" y="2199"/>
                  </a:lnTo>
                  <a:lnTo>
                    <a:pt x="4553" y="2168"/>
                  </a:lnTo>
                  <a:lnTo>
                    <a:pt x="4557" y="2137"/>
                  </a:lnTo>
                  <a:lnTo>
                    <a:pt x="4560" y="2106"/>
                  </a:lnTo>
                  <a:lnTo>
                    <a:pt x="4562" y="2075"/>
                  </a:lnTo>
                  <a:lnTo>
                    <a:pt x="4561" y="2044"/>
                  </a:lnTo>
                  <a:lnTo>
                    <a:pt x="4559" y="2012"/>
                  </a:lnTo>
                  <a:lnTo>
                    <a:pt x="4554" y="1969"/>
                  </a:lnTo>
                  <a:lnTo>
                    <a:pt x="4545" y="1930"/>
                  </a:lnTo>
                  <a:lnTo>
                    <a:pt x="4534" y="1894"/>
                  </a:lnTo>
                  <a:lnTo>
                    <a:pt x="4522" y="1861"/>
                  </a:lnTo>
                  <a:lnTo>
                    <a:pt x="4507" y="1831"/>
                  </a:lnTo>
                  <a:lnTo>
                    <a:pt x="4490" y="1803"/>
                  </a:lnTo>
                  <a:lnTo>
                    <a:pt x="4472" y="1778"/>
                  </a:lnTo>
                  <a:lnTo>
                    <a:pt x="4452" y="1756"/>
                  </a:lnTo>
                  <a:lnTo>
                    <a:pt x="4429" y="1736"/>
                  </a:lnTo>
                  <a:lnTo>
                    <a:pt x="4407" y="1719"/>
                  </a:lnTo>
                  <a:lnTo>
                    <a:pt x="4382" y="1704"/>
                  </a:lnTo>
                  <a:lnTo>
                    <a:pt x="4356" y="1691"/>
                  </a:lnTo>
                  <a:lnTo>
                    <a:pt x="4328" y="1681"/>
                  </a:lnTo>
                  <a:lnTo>
                    <a:pt x="4300" y="1672"/>
                  </a:lnTo>
                  <a:lnTo>
                    <a:pt x="4270" y="1665"/>
                  </a:lnTo>
                  <a:lnTo>
                    <a:pt x="4240" y="1661"/>
                  </a:lnTo>
                  <a:lnTo>
                    <a:pt x="4208" y="1658"/>
                  </a:lnTo>
                  <a:lnTo>
                    <a:pt x="4176" y="1656"/>
                  </a:lnTo>
                  <a:lnTo>
                    <a:pt x="4144" y="1656"/>
                  </a:lnTo>
                  <a:lnTo>
                    <a:pt x="4111" y="1658"/>
                  </a:lnTo>
                  <a:lnTo>
                    <a:pt x="4077" y="1661"/>
                  </a:lnTo>
                  <a:lnTo>
                    <a:pt x="4043" y="1665"/>
                  </a:lnTo>
                  <a:lnTo>
                    <a:pt x="4010" y="1670"/>
                  </a:lnTo>
                  <a:lnTo>
                    <a:pt x="3976" y="1676"/>
                  </a:lnTo>
                  <a:lnTo>
                    <a:pt x="3942" y="1685"/>
                  </a:lnTo>
                  <a:lnTo>
                    <a:pt x="3908" y="1693"/>
                  </a:lnTo>
                  <a:lnTo>
                    <a:pt x="3875" y="1702"/>
                  </a:lnTo>
                  <a:lnTo>
                    <a:pt x="3842" y="1712"/>
                  </a:lnTo>
                  <a:lnTo>
                    <a:pt x="3808" y="1722"/>
                  </a:lnTo>
                  <a:lnTo>
                    <a:pt x="3776" y="1733"/>
                  </a:lnTo>
                  <a:lnTo>
                    <a:pt x="3745" y="1745"/>
                  </a:lnTo>
                  <a:lnTo>
                    <a:pt x="3714" y="1756"/>
                  </a:lnTo>
                  <a:lnTo>
                    <a:pt x="3688" y="1766"/>
                  </a:lnTo>
                  <a:lnTo>
                    <a:pt x="3661" y="1776"/>
                  </a:lnTo>
                  <a:lnTo>
                    <a:pt x="3636" y="1784"/>
                  </a:lnTo>
                  <a:lnTo>
                    <a:pt x="3609" y="1792"/>
                  </a:lnTo>
                  <a:lnTo>
                    <a:pt x="3555" y="1808"/>
                  </a:lnTo>
                  <a:lnTo>
                    <a:pt x="3500" y="1821"/>
                  </a:lnTo>
                  <a:lnTo>
                    <a:pt x="3445" y="1834"/>
                  </a:lnTo>
                  <a:lnTo>
                    <a:pt x="3389" y="1845"/>
                  </a:lnTo>
                  <a:lnTo>
                    <a:pt x="3334" y="1855"/>
                  </a:lnTo>
                  <a:lnTo>
                    <a:pt x="3278" y="1866"/>
                  </a:lnTo>
                  <a:lnTo>
                    <a:pt x="3223" y="1877"/>
                  </a:lnTo>
                  <a:lnTo>
                    <a:pt x="3167" y="1888"/>
                  </a:lnTo>
                  <a:lnTo>
                    <a:pt x="3111" y="1900"/>
                  </a:lnTo>
                  <a:lnTo>
                    <a:pt x="3056" y="1912"/>
                  </a:lnTo>
                  <a:lnTo>
                    <a:pt x="3001" y="1927"/>
                  </a:lnTo>
                  <a:lnTo>
                    <a:pt x="2947" y="1943"/>
                  </a:lnTo>
                  <a:lnTo>
                    <a:pt x="2921" y="1953"/>
                  </a:lnTo>
                  <a:lnTo>
                    <a:pt x="2894" y="1962"/>
                  </a:lnTo>
                  <a:lnTo>
                    <a:pt x="2869" y="1971"/>
                  </a:lnTo>
                  <a:lnTo>
                    <a:pt x="2843" y="1982"/>
                  </a:lnTo>
                  <a:lnTo>
                    <a:pt x="2823" y="1991"/>
                  </a:lnTo>
                  <a:lnTo>
                    <a:pt x="2804" y="2000"/>
                  </a:lnTo>
                  <a:lnTo>
                    <a:pt x="2786" y="2010"/>
                  </a:lnTo>
                  <a:lnTo>
                    <a:pt x="2768" y="2020"/>
                  </a:lnTo>
                  <a:lnTo>
                    <a:pt x="2751" y="2030"/>
                  </a:lnTo>
                  <a:lnTo>
                    <a:pt x="2734" y="2041"/>
                  </a:lnTo>
                  <a:lnTo>
                    <a:pt x="2717" y="2052"/>
                  </a:lnTo>
                  <a:lnTo>
                    <a:pt x="2701" y="2063"/>
                  </a:lnTo>
                  <a:lnTo>
                    <a:pt x="2670" y="2087"/>
                  </a:lnTo>
                  <a:lnTo>
                    <a:pt x="2640" y="2113"/>
                  </a:lnTo>
                  <a:lnTo>
                    <a:pt x="2611" y="2139"/>
                  </a:lnTo>
                  <a:lnTo>
                    <a:pt x="2583" y="2165"/>
                  </a:lnTo>
                  <a:lnTo>
                    <a:pt x="2527" y="2220"/>
                  </a:lnTo>
                  <a:lnTo>
                    <a:pt x="2471" y="2273"/>
                  </a:lnTo>
                  <a:lnTo>
                    <a:pt x="2443" y="2300"/>
                  </a:lnTo>
                  <a:lnTo>
                    <a:pt x="2414" y="2326"/>
                  </a:lnTo>
                  <a:lnTo>
                    <a:pt x="2384" y="2351"/>
                  </a:lnTo>
                  <a:lnTo>
                    <a:pt x="2353" y="2375"/>
                  </a:lnTo>
                  <a:lnTo>
                    <a:pt x="2327" y="2394"/>
                  </a:lnTo>
                  <a:lnTo>
                    <a:pt x="2300" y="2410"/>
                  </a:lnTo>
                  <a:lnTo>
                    <a:pt x="2272" y="2426"/>
                  </a:lnTo>
                  <a:lnTo>
                    <a:pt x="2243" y="2439"/>
                  </a:lnTo>
                  <a:lnTo>
                    <a:pt x="2214" y="2452"/>
                  </a:lnTo>
                  <a:lnTo>
                    <a:pt x="2184" y="2464"/>
                  </a:lnTo>
                  <a:lnTo>
                    <a:pt x="2154" y="2475"/>
                  </a:lnTo>
                  <a:lnTo>
                    <a:pt x="2123" y="2487"/>
                  </a:lnTo>
                  <a:lnTo>
                    <a:pt x="2061" y="2506"/>
                  </a:lnTo>
                  <a:lnTo>
                    <a:pt x="2000" y="2526"/>
                  </a:lnTo>
                  <a:lnTo>
                    <a:pt x="1969" y="2536"/>
                  </a:lnTo>
                  <a:lnTo>
                    <a:pt x="1938" y="2547"/>
                  </a:lnTo>
                  <a:lnTo>
                    <a:pt x="1908" y="2557"/>
                  </a:lnTo>
                  <a:lnTo>
                    <a:pt x="1879" y="2568"/>
                  </a:lnTo>
                  <a:lnTo>
                    <a:pt x="1859" y="2577"/>
                  </a:lnTo>
                  <a:lnTo>
                    <a:pt x="1842" y="2585"/>
                  </a:lnTo>
                  <a:lnTo>
                    <a:pt x="1824" y="2593"/>
                  </a:lnTo>
                  <a:lnTo>
                    <a:pt x="1807" y="2603"/>
                  </a:lnTo>
                  <a:lnTo>
                    <a:pt x="1791" y="2612"/>
                  </a:lnTo>
                  <a:lnTo>
                    <a:pt x="1775" y="2621"/>
                  </a:lnTo>
                  <a:lnTo>
                    <a:pt x="1760" y="2632"/>
                  </a:lnTo>
                  <a:lnTo>
                    <a:pt x="1746" y="2642"/>
                  </a:lnTo>
                  <a:lnTo>
                    <a:pt x="1717" y="2663"/>
                  </a:lnTo>
                  <a:lnTo>
                    <a:pt x="1691" y="2684"/>
                  </a:lnTo>
                  <a:lnTo>
                    <a:pt x="1665" y="2707"/>
                  </a:lnTo>
                  <a:lnTo>
                    <a:pt x="1640" y="2730"/>
                  </a:lnTo>
                  <a:lnTo>
                    <a:pt x="1591" y="2776"/>
                  </a:lnTo>
                  <a:lnTo>
                    <a:pt x="1543" y="2822"/>
                  </a:lnTo>
                  <a:lnTo>
                    <a:pt x="1517" y="2845"/>
                  </a:lnTo>
                  <a:lnTo>
                    <a:pt x="1490" y="2866"/>
                  </a:lnTo>
                  <a:lnTo>
                    <a:pt x="1462" y="2888"/>
                  </a:lnTo>
                  <a:lnTo>
                    <a:pt x="1432" y="2908"/>
                  </a:lnTo>
                  <a:lnTo>
                    <a:pt x="1419" y="2916"/>
                  </a:lnTo>
                  <a:lnTo>
                    <a:pt x="1404" y="2922"/>
                  </a:lnTo>
                  <a:lnTo>
                    <a:pt x="1390" y="2928"/>
                  </a:lnTo>
                  <a:lnTo>
                    <a:pt x="1374" y="2934"/>
                  </a:lnTo>
                  <a:lnTo>
                    <a:pt x="1341" y="2943"/>
                  </a:lnTo>
                  <a:lnTo>
                    <a:pt x="1308" y="2950"/>
                  </a:lnTo>
                  <a:lnTo>
                    <a:pt x="1274" y="2959"/>
                  </a:lnTo>
                  <a:lnTo>
                    <a:pt x="1240" y="2968"/>
                  </a:lnTo>
                  <a:lnTo>
                    <a:pt x="1223" y="2973"/>
                  </a:lnTo>
                  <a:lnTo>
                    <a:pt x="1206" y="2978"/>
                  </a:lnTo>
                  <a:lnTo>
                    <a:pt x="1191" y="2985"/>
                  </a:lnTo>
                  <a:lnTo>
                    <a:pt x="1176" y="2994"/>
                  </a:lnTo>
                  <a:lnTo>
                    <a:pt x="1157" y="3005"/>
                  </a:lnTo>
                  <a:lnTo>
                    <a:pt x="1140" y="3017"/>
                  </a:lnTo>
                  <a:lnTo>
                    <a:pt x="1126" y="3030"/>
                  </a:lnTo>
                  <a:lnTo>
                    <a:pt x="1112" y="3042"/>
                  </a:lnTo>
                  <a:lnTo>
                    <a:pt x="1087" y="3066"/>
                  </a:lnTo>
                  <a:lnTo>
                    <a:pt x="1065" y="3088"/>
                  </a:lnTo>
                  <a:lnTo>
                    <a:pt x="1053" y="3098"/>
                  </a:lnTo>
                  <a:lnTo>
                    <a:pt x="1040" y="3106"/>
                  </a:lnTo>
                  <a:lnTo>
                    <a:pt x="1026" y="3115"/>
                  </a:lnTo>
                  <a:lnTo>
                    <a:pt x="1012" y="3120"/>
                  </a:lnTo>
                  <a:lnTo>
                    <a:pt x="1004" y="3123"/>
                  </a:lnTo>
                  <a:lnTo>
                    <a:pt x="995" y="3124"/>
                  </a:lnTo>
                  <a:lnTo>
                    <a:pt x="986" y="3126"/>
                  </a:lnTo>
                  <a:lnTo>
                    <a:pt x="976" y="3127"/>
                  </a:lnTo>
                  <a:lnTo>
                    <a:pt x="965" y="3127"/>
                  </a:lnTo>
                  <a:lnTo>
                    <a:pt x="955" y="3127"/>
                  </a:lnTo>
                  <a:lnTo>
                    <a:pt x="942" y="3126"/>
                  </a:lnTo>
                  <a:lnTo>
                    <a:pt x="930" y="3125"/>
                  </a:lnTo>
                  <a:lnTo>
                    <a:pt x="907" y="3122"/>
                  </a:lnTo>
                  <a:lnTo>
                    <a:pt x="885" y="3116"/>
                  </a:lnTo>
                  <a:lnTo>
                    <a:pt x="861" y="3109"/>
                  </a:lnTo>
                  <a:lnTo>
                    <a:pt x="836" y="3099"/>
                  </a:lnTo>
                  <a:lnTo>
                    <a:pt x="810" y="3088"/>
                  </a:lnTo>
                  <a:lnTo>
                    <a:pt x="784" y="3074"/>
                  </a:lnTo>
                  <a:lnTo>
                    <a:pt x="758" y="3060"/>
                  </a:lnTo>
                  <a:lnTo>
                    <a:pt x="731" y="3044"/>
                  </a:lnTo>
                  <a:lnTo>
                    <a:pt x="703" y="3027"/>
                  </a:lnTo>
                  <a:lnTo>
                    <a:pt x="676" y="3009"/>
                  </a:lnTo>
                  <a:lnTo>
                    <a:pt x="649" y="2990"/>
                  </a:lnTo>
                  <a:lnTo>
                    <a:pt x="622" y="2969"/>
                  </a:lnTo>
                  <a:lnTo>
                    <a:pt x="594" y="2948"/>
                  </a:lnTo>
                  <a:lnTo>
                    <a:pt x="566" y="2925"/>
                  </a:lnTo>
                  <a:lnTo>
                    <a:pt x="539" y="2903"/>
                  </a:lnTo>
                  <a:lnTo>
                    <a:pt x="511" y="2880"/>
                  </a:lnTo>
                  <a:lnTo>
                    <a:pt x="457" y="2832"/>
                  </a:lnTo>
                  <a:lnTo>
                    <a:pt x="404" y="2784"/>
                  </a:lnTo>
                  <a:lnTo>
                    <a:pt x="354" y="2735"/>
                  </a:lnTo>
                  <a:lnTo>
                    <a:pt x="306" y="2687"/>
                  </a:lnTo>
                  <a:lnTo>
                    <a:pt x="261" y="2642"/>
                  </a:lnTo>
                  <a:lnTo>
                    <a:pt x="221" y="2598"/>
                  </a:lnTo>
                  <a:lnTo>
                    <a:pt x="185" y="2559"/>
                  </a:lnTo>
                  <a:lnTo>
                    <a:pt x="153" y="2524"/>
                  </a:lnTo>
                  <a:lnTo>
                    <a:pt x="128" y="2496"/>
                  </a:lnTo>
                  <a:lnTo>
                    <a:pt x="100" y="2462"/>
                  </a:lnTo>
                  <a:lnTo>
                    <a:pt x="85" y="2443"/>
                  </a:lnTo>
                  <a:lnTo>
                    <a:pt x="70" y="2424"/>
                  </a:lnTo>
                  <a:lnTo>
                    <a:pt x="57" y="2404"/>
                  </a:lnTo>
                  <a:lnTo>
                    <a:pt x="43" y="2382"/>
                  </a:lnTo>
                  <a:lnTo>
                    <a:pt x="31" y="2361"/>
                  </a:lnTo>
                  <a:lnTo>
                    <a:pt x="20" y="2340"/>
                  </a:lnTo>
                  <a:lnTo>
                    <a:pt x="15" y="2329"/>
                  </a:lnTo>
                  <a:lnTo>
                    <a:pt x="11" y="2318"/>
                  </a:lnTo>
                  <a:lnTo>
                    <a:pt x="8" y="2308"/>
                  </a:lnTo>
                  <a:lnTo>
                    <a:pt x="5" y="2296"/>
                  </a:lnTo>
                  <a:lnTo>
                    <a:pt x="3" y="2286"/>
                  </a:lnTo>
                  <a:lnTo>
                    <a:pt x="1" y="2276"/>
                  </a:lnTo>
                  <a:lnTo>
                    <a:pt x="0" y="2265"/>
                  </a:lnTo>
                  <a:lnTo>
                    <a:pt x="0" y="2255"/>
                  </a:lnTo>
                  <a:lnTo>
                    <a:pt x="1" y="2245"/>
                  </a:lnTo>
                  <a:lnTo>
                    <a:pt x="2" y="2234"/>
                  </a:lnTo>
                  <a:lnTo>
                    <a:pt x="5" y="2225"/>
                  </a:lnTo>
                  <a:lnTo>
                    <a:pt x="8" y="2216"/>
                  </a:lnTo>
                  <a:lnTo>
                    <a:pt x="11" y="2208"/>
                  </a:lnTo>
                  <a:lnTo>
                    <a:pt x="16" y="2202"/>
                  </a:lnTo>
                  <a:lnTo>
                    <a:pt x="22" y="2195"/>
                  </a:lnTo>
                  <a:lnTo>
                    <a:pt x="30" y="2189"/>
                  </a:lnTo>
                  <a:lnTo>
                    <a:pt x="38" y="2181"/>
                  </a:lnTo>
                  <a:lnTo>
                    <a:pt x="47" y="2175"/>
                  </a:lnTo>
                  <a:lnTo>
                    <a:pt x="58" y="2169"/>
                  </a:lnTo>
                  <a:lnTo>
                    <a:pt x="69" y="2163"/>
                  </a:lnTo>
                  <a:lnTo>
                    <a:pt x="94" y="2151"/>
                  </a:lnTo>
                  <a:lnTo>
                    <a:pt x="120" y="2140"/>
                  </a:lnTo>
                  <a:lnTo>
                    <a:pt x="149" y="2131"/>
                  </a:lnTo>
                  <a:lnTo>
                    <a:pt x="177" y="2122"/>
                  </a:lnTo>
                  <a:lnTo>
                    <a:pt x="205" y="2116"/>
                  </a:lnTo>
                  <a:lnTo>
                    <a:pt x="232" y="2112"/>
                  </a:lnTo>
                  <a:lnTo>
                    <a:pt x="246" y="2110"/>
                  </a:lnTo>
                  <a:lnTo>
                    <a:pt x="258" y="2109"/>
                  </a:lnTo>
                  <a:lnTo>
                    <a:pt x="270" y="2109"/>
                  </a:lnTo>
                  <a:lnTo>
                    <a:pt x="281" y="2109"/>
                  </a:lnTo>
                  <a:lnTo>
                    <a:pt x="291" y="2110"/>
                  </a:lnTo>
                  <a:lnTo>
                    <a:pt x="301" y="2111"/>
                  </a:lnTo>
                  <a:lnTo>
                    <a:pt x="310" y="2113"/>
                  </a:lnTo>
                  <a:lnTo>
                    <a:pt x="317" y="2116"/>
                  </a:lnTo>
                  <a:lnTo>
                    <a:pt x="324" y="2120"/>
                  </a:lnTo>
                  <a:lnTo>
                    <a:pt x="329" y="2124"/>
                  </a:lnTo>
                  <a:lnTo>
                    <a:pt x="332" y="2130"/>
                  </a:lnTo>
                  <a:lnTo>
                    <a:pt x="334" y="2136"/>
                  </a:lnTo>
                  <a:lnTo>
                    <a:pt x="328" y="2096"/>
                  </a:lnTo>
                  <a:lnTo>
                    <a:pt x="325" y="2055"/>
                  </a:lnTo>
                  <a:lnTo>
                    <a:pt x="324" y="2015"/>
                  </a:lnTo>
                  <a:lnTo>
                    <a:pt x="326" y="1974"/>
                  </a:lnTo>
                  <a:lnTo>
                    <a:pt x="331" y="1935"/>
                  </a:lnTo>
                  <a:lnTo>
                    <a:pt x="338" y="1896"/>
                  </a:lnTo>
                  <a:lnTo>
                    <a:pt x="348" y="1858"/>
                  </a:lnTo>
                  <a:lnTo>
                    <a:pt x="361" y="1820"/>
                  </a:lnTo>
                  <a:lnTo>
                    <a:pt x="375" y="1783"/>
                  </a:lnTo>
                  <a:lnTo>
                    <a:pt x="392" y="1747"/>
                  </a:lnTo>
                  <a:lnTo>
                    <a:pt x="410" y="1712"/>
                  </a:lnTo>
                  <a:lnTo>
                    <a:pt x="431" y="1677"/>
                  </a:lnTo>
                  <a:lnTo>
                    <a:pt x="454" y="1644"/>
                  </a:lnTo>
                  <a:lnTo>
                    <a:pt x="478" y="1612"/>
                  </a:lnTo>
                  <a:lnTo>
                    <a:pt x="504" y="1581"/>
                  </a:lnTo>
                  <a:lnTo>
                    <a:pt x="532" y="1551"/>
                  </a:lnTo>
                  <a:lnTo>
                    <a:pt x="561" y="1522"/>
                  </a:lnTo>
                  <a:lnTo>
                    <a:pt x="592" y="1495"/>
                  </a:lnTo>
                  <a:lnTo>
                    <a:pt x="623" y="1469"/>
                  </a:lnTo>
                  <a:lnTo>
                    <a:pt x="656" y="1446"/>
                  </a:lnTo>
                  <a:lnTo>
                    <a:pt x="690" y="1423"/>
                  </a:lnTo>
                  <a:lnTo>
                    <a:pt x="725" y="1402"/>
                  </a:lnTo>
                  <a:lnTo>
                    <a:pt x="761" y="1384"/>
                  </a:lnTo>
                  <a:lnTo>
                    <a:pt x="798" y="1366"/>
                  </a:lnTo>
                  <a:lnTo>
                    <a:pt x="835" y="1350"/>
                  </a:lnTo>
                  <a:lnTo>
                    <a:pt x="873" y="1337"/>
                  </a:lnTo>
                  <a:lnTo>
                    <a:pt x="911" y="1327"/>
                  </a:lnTo>
                  <a:lnTo>
                    <a:pt x="951" y="1317"/>
                  </a:lnTo>
                  <a:lnTo>
                    <a:pt x="990" y="1310"/>
                  </a:lnTo>
                  <a:lnTo>
                    <a:pt x="1029" y="1305"/>
                  </a:lnTo>
                  <a:lnTo>
                    <a:pt x="1069" y="1303"/>
                  </a:lnTo>
                  <a:lnTo>
                    <a:pt x="1108" y="1303"/>
                  </a:lnTo>
                  <a:lnTo>
                    <a:pt x="1070" y="1276"/>
                  </a:lnTo>
                  <a:lnTo>
                    <a:pt x="1038" y="1248"/>
                  </a:lnTo>
                  <a:lnTo>
                    <a:pt x="1013" y="1220"/>
                  </a:lnTo>
                  <a:lnTo>
                    <a:pt x="994" y="1192"/>
                  </a:lnTo>
                  <a:lnTo>
                    <a:pt x="983" y="1164"/>
                  </a:lnTo>
                  <a:lnTo>
                    <a:pt x="977" y="1136"/>
                  </a:lnTo>
                  <a:lnTo>
                    <a:pt x="976" y="1108"/>
                  </a:lnTo>
                  <a:lnTo>
                    <a:pt x="981" y="1080"/>
                  </a:lnTo>
                  <a:lnTo>
                    <a:pt x="990" y="1052"/>
                  </a:lnTo>
                  <a:lnTo>
                    <a:pt x="1005" y="1025"/>
                  </a:lnTo>
                  <a:lnTo>
                    <a:pt x="1023" y="998"/>
                  </a:lnTo>
                  <a:lnTo>
                    <a:pt x="1046" y="971"/>
                  </a:lnTo>
                  <a:lnTo>
                    <a:pt x="1071" y="944"/>
                  </a:lnTo>
                  <a:lnTo>
                    <a:pt x="1100" y="918"/>
                  </a:lnTo>
                  <a:lnTo>
                    <a:pt x="1132" y="892"/>
                  </a:lnTo>
                  <a:lnTo>
                    <a:pt x="1166" y="867"/>
                  </a:lnTo>
                  <a:lnTo>
                    <a:pt x="1201" y="843"/>
                  </a:lnTo>
                  <a:lnTo>
                    <a:pt x="1240" y="820"/>
                  </a:lnTo>
                  <a:lnTo>
                    <a:pt x="1279" y="797"/>
                  </a:lnTo>
                  <a:lnTo>
                    <a:pt x="1318" y="776"/>
                  </a:lnTo>
                  <a:lnTo>
                    <a:pt x="1360" y="755"/>
                  </a:lnTo>
                  <a:lnTo>
                    <a:pt x="1400" y="736"/>
                  </a:lnTo>
                  <a:lnTo>
                    <a:pt x="1441" y="717"/>
                  </a:lnTo>
                  <a:lnTo>
                    <a:pt x="1482" y="700"/>
                  </a:lnTo>
                  <a:lnTo>
                    <a:pt x="1521" y="683"/>
                  </a:lnTo>
                  <a:lnTo>
                    <a:pt x="1560" y="669"/>
                  </a:lnTo>
                  <a:lnTo>
                    <a:pt x="1598" y="655"/>
                  </a:lnTo>
                  <a:lnTo>
                    <a:pt x="1633" y="643"/>
                  </a:lnTo>
                  <a:lnTo>
                    <a:pt x="1666" y="632"/>
                  </a:lnTo>
                  <a:lnTo>
                    <a:pt x="1697" y="624"/>
                  </a:lnTo>
                  <a:lnTo>
                    <a:pt x="1724" y="617"/>
                  </a:lnTo>
                  <a:lnTo>
                    <a:pt x="1749" y="611"/>
                  </a:lnTo>
                  <a:lnTo>
                    <a:pt x="1820" y="597"/>
                  </a:lnTo>
                  <a:lnTo>
                    <a:pt x="1892" y="585"/>
                  </a:lnTo>
                  <a:lnTo>
                    <a:pt x="1963" y="574"/>
                  </a:lnTo>
                  <a:lnTo>
                    <a:pt x="2034" y="566"/>
                  </a:lnTo>
                  <a:lnTo>
                    <a:pt x="2106" y="558"/>
                  </a:lnTo>
                  <a:lnTo>
                    <a:pt x="2177" y="551"/>
                  </a:lnTo>
                  <a:lnTo>
                    <a:pt x="2250" y="543"/>
                  </a:lnTo>
                  <a:lnTo>
                    <a:pt x="2322" y="537"/>
                  </a:lnTo>
                  <a:lnTo>
                    <a:pt x="2395" y="531"/>
                  </a:lnTo>
                  <a:lnTo>
                    <a:pt x="2468" y="524"/>
                  </a:lnTo>
                  <a:lnTo>
                    <a:pt x="2543" y="517"/>
                  </a:lnTo>
                  <a:lnTo>
                    <a:pt x="2618" y="509"/>
                  </a:lnTo>
                  <a:lnTo>
                    <a:pt x="2694" y="501"/>
                  </a:lnTo>
                  <a:lnTo>
                    <a:pt x="2771" y="492"/>
                  </a:lnTo>
                  <a:lnTo>
                    <a:pt x="2850" y="480"/>
                  </a:lnTo>
                  <a:lnTo>
                    <a:pt x="2930" y="468"/>
                  </a:lnTo>
                  <a:lnTo>
                    <a:pt x="2952" y="464"/>
                  </a:lnTo>
                  <a:lnTo>
                    <a:pt x="2975" y="460"/>
                  </a:lnTo>
                  <a:lnTo>
                    <a:pt x="2996" y="454"/>
                  </a:lnTo>
                  <a:lnTo>
                    <a:pt x="3016" y="449"/>
                  </a:lnTo>
                  <a:lnTo>
                    <a:pt x="3034" y="444"/>
                  </a:lnTo>
                  <a:lnTo>
                    <a:pt x="3052" y="438"/>
                  </a:lnTo>
                  <a:lnTo>
                    <a:pt x="3069" y="432"/>
                  </a:lnTo>
                  <a:lnTo>
                    <a:pt x="3085" y="425"/>
                  </a:lnTo>
                  <a:lnTo>
                    <a:pt x="3115" y="413"/>
                  </a:lnTo>
                  <a:lnTo>
                    <a:pt x="3143" y="398"/>
                  </a:lnTo>
                  <a:lnTo>
                    <a:pt x="3169" y="384"/>
                  </a:lnTo>
                  <a:lnTo>
                    <a:pt x="3193" y="370"/>
                  </a:lnTo>
                  <a:lnTo>
                    <a:pt x="3241" y="338"/>
                  </a:lnTo>
                  <a:lnTo>
                    <a:pt x="3292" y="307"/>
                  </a:lnTo>
                  <a:lnTo>
                    <a:pt x="3320" y="293"/>
                  </a:lnTo>
                  <a:lnTo>
                    <a:pt x="3351" y="278"/>
                  </a:lnTo>
                  <a:lnTo>
                    <a:pt x="3385" y="264"/>
                  </a:lnTo>
                  <a:lnTo>
                    <a:pt x="3422" y="251"/>
                  </a:lnTo>
                  <a:lnTo>
                    <a:pt x="3461" y="239"/>
                  </a:lnTo>
                  <a:lnTo>
                    <a:pt x="3499" y="229"/>
                  </a:lnTo>
                  <a:lnTo>
                    <a:pt x="3536" y="222"/>
                  </a:lnTo>
                  <a:lnTo>
                    <a:pt x="3574" y="214"/>
                  </a:lnTo>
                  <a:lnTo>
                    <a:pt x="3612" y="209"/>
                  </a:lnTo>
                  <a:lnTo>
                    <a:pt x="3648" y="205"/>
                  </a:lnTo>
                  <a:lnTo>
                    <a:pt x="3684" y="202"/>
                  </a:lnTo>
                  <a:lnTo>
                    <a:pt x="3720" y="199"/>
                  </a:lnTo>
                  <a:lnTo>
                    <a:pt x="3791" y="195"/>
                  </a:lnTo>
                  <a:lnTo>
                    <a:pt x="3859" y="189"/>
                  </a:lnTo>
                  <a:lnTo>
                    <a:pt x="3893" y="186"/>
                  </a:lnTo>
                  <a:lnTo>
                    <a:pt x="3925" y="182"/>
                  </a:lnTo>
                  <a:lnTo>
                    <a:pt x="3958" y="177"/>
                  </a:lnTo>
                  <a:lnTo>
                    <a:pt x="3990" y="171"/>
                  </a:lnTo>
                  <a:lnTo>
                    <a:pt x="4003" y="168"/>
                  </a:lnTo>
                  <a:lnTo>
                    <a:pt x="4016" y="163"/>
                  </a:lnTo>
                  <a:lnTo>
                    <a:pt x="4030" y="158"/>
                  </a:lnTo>
                  <a:lnTo>
                    <a:pt x="4041" y="152"/>
                  </a:lnTo>
                  <a:lnTo>
                    <a:pt x="4065" y="140"/>
                  </a:lnTo>
                  <a:lnTo>
                    <a:pt x="4088" y="125"/>
                  </a:lnTo>
                  <a:lnTo>
                    <a:pt x="4132" y="94"/>
                  </a:lnTo>
                  <a:lnTo>
                    <a:pt x="4179" y="61"/>
                  </a:lnTo>
                  <a:lnTo>
                    <a:pt x="4204" y="47"/>
                  </a:lnTo>
                  <a:lnTo>
                    <a:pt x="4230" y="32"/>
                  </a:lnTo>
                  <a:lnTo>
                    <a:pt x="4244" y="26"/>
                  </a:lnTo>
                  <a:lnTo>
                    <a:pt x="4259" y="21"/>
                  </a:lnTo>
                  <a:lnTo>
                    <a:pt x="4274" y="16"/>
                  </a:lnTo>
                  <a:lnTo>
                    <a:pt x="4290" y="10"/>
                  </a:lnTo>
                  <a:lnTo>
                    <a:pt x="4306" y="7"/>
                  </a:lnTo>
                  <a:lnTo>
                    <a:pt x="4324" y="4"/>
                  </a:lnTo>
                  <a:lnTo>
                    <a:pt x="4342" y="2"/>
                  </a:lnTo>
                  <a:lnTo>
                    <a:pt x="4362" y="0"/>
                  </a:lnTo>
                  <a:lnTo>
                    <a:pt x="4383" y="0"/>
                  </a:lnTo>
                  <a:lnTo>
                    <a:pt x="4404" y="1"/>
                  </a:lnTo>
                  <a:lnTo>
                    <a:pt x="4426" y="3"/>
                  </a:lnTo>
                  <a:lnTo>
                    <a:pt x="4450" y="5"/>
                  </a:lnTo>
                  <a:lnTo>
                    <a:pt x="4475" y="10"/>
                  </a:lnTo>
                  <a:lnTo>
                    <a:pt x="4502" y="16"/>
                  </a:lnTo>
                  <a:lnTo>
                    <a:pt x="4529" y="21"/>
                  </a:lnTo>
                  <a:lnTo>
                    <a:pt x="4556" y="28"/>
                  </a:lnTo>
                  <a:lnTo>
                    <a:pt x="4584" y="36"/>
                  </a:lnTo>
                  <a:lnTo>
                    <a:pt x="4613" y="45"/>
                  </a:lnTo>
                  <a:lnTo>
                    <a:pt x="4642" y="54"/>
                  </a:lnTo>
                  <a:lnTo>
                    <a:pt x="4672" y="64"/>
                  </a:lnTo>
                  <a:lnTo>
                    <a:pt x="4732" y="87"/>
                  </a:lnTo>
                  <a:lnTo>
                    <a:pt x="4793" y="113"/>
                  </a:lnTo>
                  <a:lnTo>
                    <a:pt x="4855" y="140"/>
                  </a:lnTo>
                  <a:lnTo>
                    <a:pt x="4916" y="170"/>
                  </a:lnTo>
                  <a:lnTo>
                    <a:pt x="4976" y="201"/>
                  </a:lnTo>
                  <a:lnTo>
                    <a:pt x="5034" y="233"/>
                  </a:lnTo>
                  <a:lnTo>
                    <a:pt x="5091" y="267"/>
                  </a:lnTo>
                  <a:lnTo>
                    <a:pt x="5146" y="301"/>
                  </a:lnTo>
                  <a:lnTo>
                    <a:pt x="5171" y="319"/>
                  </a:lnTo>
                  <a:lnTo>
                    <a:pt x="5196" y="336"/>
                  </a:lnTo>
                  <a:lnTo>
                    <a:pt x="5221" y="354"/>
                  </a:lnTo>
                  <a:lnTo>
                    <a:pt x="5244" y="371"/>
                  </a:lnTo>
                  <a:lnTo>
                    <a:pt x="5267" y="388"/>
                  </a:lnTo>
                  <a:lnTo>
                    <a:pt x="5287" y="406"/>
                  </a:lnTo>
                  <a:lnTo>
                    <a:pt x="5307" y="423"/>
                  </a:lnTo>
                  <a:lnTo>
                    <a:pt x="5327" y="440"/>
                  </a:lnTo>
                  <a:lnTo>
                    <a:pt x="5334" y="448"/>
                  </a:lnTo>
                  <a:lnTo>
                    <a:pt x="5343" y="460"/>
                  </a:lnTo>
                  <a:lnTo>
                    <a:pt x="5355" y="474"/>
                  </a:lnTo>
                  <a:lnTo>
                    <a:pt x="5367" y="492"/>
                  </a:lnTo>
                  <a:lnTo>
                    <a:pt x="5398" y="535"/>
                  </a:lnTo>
                  <a:lnTo>
                    <a:pt x="5434" y="589"/>
                  </a:lnTo>
                  <a:lnTo>
                    <a:pt x="5473" y="650"/>
                  </a:lnTo>
                  <a:lnTo>
                    <a:pt x="5514" y="716"/>
                  </a:lnTo>
                  <a:lnTo>
                    <a:pt x="5555" y="787"/>
                  </a:lnTo>
                  <a:lnTo>
                    <a:pt x="5596" y="858"/>
                  </a:lnTo>
                  <a:lnTo>
                    <a:pt x="5615" y="894"/>
                  </a:lnTo>
                  <a:lnTo>
                    <a:pt x="5634" y="930"/>
                  </a:lnTo>
                  <a:lnTo>
                    <a:pt x="5652" y="966"/>
                  </a:lnTo>
                  <a:lnTo>
                    <a:pt x="5668" y="1001"/>
                  </a:lnTo>
                  <a:lnTo>
                    <a:pt x="5684" y="1034"/>
                  </a:lnTo>
                  <a:lnTo>
                    <a:pt x="5698" y="1067"/>
                  </a:lnTo>
                  <a:lnTo>
                    <a:pt x="5710" y="1097"/>
                  </a:lnTo>
                  <a:lnTo>
                    <a:pt x="5721" y="1127"/>
                  </a:lnTo>
                  <a:lnTo>
                    <a:pt x="5729" y="1154"/>
                  </a:lnTo>
                  <a:lnTo>
                    <a:pt x="5736" y="1179"/>
                  </a:lnTo>
                  <a:lnTo>
                    <a:pt x="5740" y="1201"/>
                  </a:lnTo>
                  <a:lnTo>
                    <a:pt x="5741" y="1222"/>
                  </a:lnTo>
                  <a:lnTo>
                    <a:pt x="5740" y="1240"/>
                  </a:lnTo>
                  <a:lnTo>
                    <a:pt x="5736" y="1253"/>
                  </a:lnTo>
                  <a:lnTo>
                    <a:pt x="5728" y="1265"/>
                  </a:lnTo>
                  <a:lnTo>
                    <a:pt x="5718" y="1271"/>
                  </a:lnTo>
                  <a:lnTo>
                    <a:pt x="5703" y="1279"/>
                  </a:lnTo>
                  <a:lnTo>
                    <a:pt x="5688" y="1288"/>
                  </a:lnTo>
                  <a:lnTo>
                    <a:pt x="5671" y="1300"/>
                  </a:lnTo>
                  <a:lnTo>
                    <a:pt x="5655" y="1312"/>
                  </a:lnTo>
                  <a:lnTo>
                    <a:pt x="5626" y="1335"/>
                  </a:lnTo>
                  <a:lnTo>
                    <a:pt x="5604" y="1352"/>
                  </a:lnTo>
                  <a:lnTo>
                    <a:pt x="5627" y="1362"/>
                  </a:lnTo>
                  <a:lnTo>
                    <a:pt x="5649" y="1373"/>
                  </a:lnTo>
                  <a:lnTo>
                    <a:pt x="5668" y="1386"/>
                  </a:lnTo>
                  <a:lnTo>
                    <a:pt x="5686" y="1399"/>
                  </a:lnTo>
                  <a:lnTo>
                    <a:pt x="5703" y="1415"/>
                  </a:lnTo>
                  <a:lnTo>
                    <a:pt x="5719" y="1430"/>
                  </a:lnTo>
                  <a:lnTo>
                    <a:pt x="5732" y="1448"/>
                  </a:lnTo>
                  <a:lnTo>
                    <a:pt x="5745" y="1466"/>
                  </a:lnTo>
                  <a:lnTo>
                    <a:pt x="5756" y="1485"/>
                  </a:lnTo>
                  <a:lnTo>
                    <a:pt x="5767" y="1506"/>
                  </a:lnTo>
                  <a:lnTo>
                    <a:pt x="5776" y="1526"/>
                  </a:lnTo>
                  <a:lnTo>
                    <a:pt x="5784" y="1548"/>
                  </a:lnTo>
                  <a:lnTo>
                    <a:pt x="5790" y="1570"/>
                  </a:lnTo>
                  <a:lnTo>
                    <a:pt x="5797" y="1593"/>
                  </a:lnTo>
                  <a:lnTo>
                    <a:pt x="5801" y="1615"/>
                  </a:lnTo>
                  <a:lnTo>
                    <a:pt x="5805" y="1639"/>
                  </a:lnTo>
                  <a:lnTo>
                    <a:pt x="5808" y="1664"/>
                  </a:lnTo>
                  <a:lnTo>
                    <a:pt x="5810" y="1688"/>
                  </a:lnTo>
                  <a:lnTo>
                    <a:pt x="5811" y="1713"/>
                  </a:lnTo>
                  <a:lnTo>
                    <a:pt x="5811" y="1737"/>
                  </a:lnTo>
                  <a:lnTo>
                    <a:pt x="5811" y="1761"/>
                  </a:lnTo>
                  <a:lnTo>
                    <a:pt x="5810" y="1786"/>
                  </a:lnTo>
                  <a:lnTo>
                    <a:pt x="5809" y="1811"/>
                  </a:lnTo>
                  <a:lnTo>
                    <a:pt x="5807" y="1836"/>
                  </a:lnTo>
                  <a:lnTo>
                    <a:pt x="5801" y="1884"/>
                  </a:lnTo>
                  <a:lnTo>
                    <a:pt x="5794" y="1931"/>
                  </a:lnTo>
                  <a:lnTo>
                    <a:pt x="5784" y="1977"/>
                  </a:lnTo>
                  <a:lnTo>
                    <a:pt x="5775" y="2019"/>
                  </a:lnTo>
                  <a:lnTo>
                    <a:pt x="5773" y="2027"/>
                  </a:lnTo>
                  <a:lnTo>
                    <a:pt x="5773" y="2038"/>
                  </a:lnTo>
                  <a:lnTo>
                    <a:pt x="5774" y="2048"/>
                  </a:lnTo>
                  <a:lnTo>
                    <a:pt x="5776" y="2060"/>
                  </a:lnTo>
                  <a:lnTo>
                    <a:pt x="5781" y="2086"/>
                  </a:lnTo>
                  <a:lnTo>
                    <a:pt x="5788" y="2114"/>
                  </a:lnTo>
                  <a:lnTo>
                    <a:pt x="5796" y="2143"/>
                  </a:lnTo>
                  <a:lnTo>
                    <a:pt x="5801" y="2172"/>
                  </a:lnTo>
                  <a:lnTo>
                    <a:pt x="5802" y="2187"/>
                  </a:lnTo>
                  <a:lnTo>
                    <a:pt x="5803" y="2200"/>
                  </a:lnTo>
                  <a:lnTo>
                    <a:pt x="5802" y="2213"/>
                  </a:lnTo>
                  <a:lnTo>
                    <a:pt x="5800" y="2226"/>
                  </a:lnTo>
                  <a:close/>
                </a:path>
              </a:pathLst>
            </a:custGeom>
            <a:solidFill>
              <a:srgbClr val="CCB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7" name="Freeform 169"/>
            <p:cNvSpPr>
              <a:spLocks/>
            </p:cNvSpPr>
            <p:nvPr/>
          </p:nvSpPr>
          <p:spPr bwMode="auto">
            <a:xfrm>
              <a:off x="4835" y="3355"/>
              <a:ext cx="144" cy="164"/>
            </a:xfrm>
            <a:custGeom>
              <a:avLst/>
              <a:gdLst>
                <a:gd name="T0" fmla="*/ 2 w 2601"/>
                <a:gd name="T1" fmla="*/ 2183 h 2959"/>
                <a:gd name="T2" fmla="*/ 10 w 2601"/>
                <a:gd name="T3" fmla="*/ 2247 h 2959"/>
                <a:gd name="T4" fmla="*/ 21 w 2601"/>
                <a:gd name="T5" fmla="*/ 2308 h 2959"/>
                <a:gd name="T6" fmla="*/ 38 w 2601"/>
                <a:gd name="T7" fmla="*/ 2366 h 2959"/>
                <a:gd name="T8" fmla="*/ 58 w 2601"/>
                <a:gd name="T9" fmla="*/ 2421 h 2959"/>
                <a:gd name="T10" fmla="*/ 84 w 2601"/>
                <a:gd name="T11" fmla="*/ 2473 h 2959"/>
                <a:gd name="T12" fmla="*/ 113 w 2601"/>
                <a:gd name="T13" fmla="*/ 2522 h 2959"/>
                <a:gd name="T14" fmla="*/ 146 w 2601"/>
                <a:gd name="T15" fmla="*/ 2569 h 2959"/>
                <a:gd name="T16" fmla="*/ 183 w 2601"/>
                <a:gd name="T17" fmla="*/ 2612 h 2959"/>
                <a:gd name="T18" fmla="*/ 224 w 2601"/>
                <a:gd name="T19" fmla="*/ 2655 h 2959"/>
                <a:gd name="T20" fmla="*/ 268 w 2601"/>
                <a:gd name="T21" fmla="*/ 2694 h 2959"/>
                <a:gd name="T22" fmla="*/ 316 w 2601"/>
                <a:gd name="T23" fmla="*/ 2731 h 2959"/>
                <a:gd name="T24" fmla="*/ 368 w 2601"/>
                <a:gd name="T25" fmla="*/ 2768 h 2959"/>
                <a:gd name="T26" fmla="*/ 422 w 2601"/>
                <a:gd name="T27" fmla="*/ 2801 h 2959"/>
                <a:gd name="T28" fmla="*/ 478 w 2601"/>
                <a:gd name="T29" fmla="*/ 2833 h 2959"/>
                <a:gd name="T30" fmla="*/ 537 w 2601"/>
                <a:gd name="T31" fmla="*/ 2863 h 2959"/>
                <a:gd name="T32" fmla="*/ 675 w 2601"/>
                <a:gd name="T33" fmla="*/ 2920 h 2959"/>
                <a:gd name="T34" fmla="*/ 892 w 2601"/>
                <a:gd name="T35" fmla="*/ 2959 h 2959"/>
                <a:gd name="T36" fmla="*/ 1111 w 2601"/>
                <a:gd name="T37" fmla="*/ 2943 h 2959"/>
                <a:gd name="T38" fmla="*/ 1326 w 2601"/>
                <a:gd name="T39" fmla="*/ 2879 h 2959"/>
                <a:gd name="T40" fmla="*/ 1536 w 2601"/>
                <a:gd name="T41" fmla="*/ 2773 h 2959"/>
                <a:gd name="T42" fmla="*/ 1736 w 2601"/>
                <a:gd name="T43" fmla="*/ 2630 h 2959"/>
                <a:gd name="T44" fmla="*/ 1924 w 2601"/>
                <a:gd name="T45" fmla="*/ 2455 h 2959"/>
                <a:gd name="T46" fmla="*/ 2096 w 2601"/>
                <a:gd name="T47" fmla="*/ 2254 h 2959"/>
                <a:gd name="T48" fmla="*/ 2248 w 2601"/>
                <a:gd name="T49" fmla="*/ 2035 h 2959"/>
                <a:gd name="T50" fmla="*/ 2378 w 2601"/>
                <a:gd name="T51" fmla="*/ 1801 h 2959"/>
                <a:gd name="T52" fmla="*/ 2481 w 2601"/>
                <a:gd name="T53" fmla="*/ 1559 h 2959"/>
                <a:gd name="T54" fmla="*/ 2555 w 2601"/>
                <a:gd name="T55" fmla="*/ 1314 h 2959"/>
                <a:gd name="T56" fmla="*/ 2595 w 2601"/>
                <a:gd name="T57" fmla="*/ 1073 h 2959"/>
                <a:gd name="T58" fmla="*/ 2598 w 2601"/>
                <a:gd name="T59" fmla="*/ 841 h 2959"/>
                <a:gd name="T60" fmla="*/ 2563 w 2601"/>
                <a:gd name="T61" fmla="*/ 624 h 2959"/>
                <a:gd name="T62" fmla="*/ 2483 w 2601"/>
                <a:gd name="T63" fmla="*/ 426 h 2959"/>
                <a:gd name="T64" fmla="*/ 2346 w 2601"/>
                <a:gd name="T65" fmla="*/ 240 h 2959"/>
                <a:gd name="T66" fmla="*/ 2174 w 2601"/>
                <a:gd name="T67" fmla="*/ 97 h 2959"/>
                <a:gd name="T68" fmla="*/ 1989 w 2601"/>
                <a:gd name="T69" fmla="*/ 19 h 2959"/>
                <a:gd name="T70" fmla="*/ 1795 w 2601"/>
                <a:gd name="T71" fmla="*/ 0 h 2959"/>
                <a:gd name="T72" fmla="*/ 1597 w 2601"/>
                <a:gd name="T73" fmla="*/ 32 h 2959"/>
                <a:gd name="T74" fmla="*/ 1396 w 2601"/>
                <a:gd name="T75" fmla="*/ 109 h 2959"/>
                <a:gd name="T76" fmla="*/ 1197 w 2601"/>
                <a:gd name="T77" fmla="*/ 227 h 2959"/>
                <a:gd name="T78" fmla="*/ 1002 w 2601"/>
                <a:gd name="T79" fmla="*/ 377 h 2959"/>
                <a:gd name="T80" fmla="*/ 815 w 2601"/>
                <a:gd name="T81" fmla="*/ 554 h 2959"/>
                <a:gd name="T82" fmla="*/ 639 w 2601"/>
                <a:gd name="T83" fmla="*/ 752 h 2959"/>
                <a:gd name="T84" fmla="*/ 478 w 2601"/>
                <a:gd name="T85" fmla="*/ 964 h 2959"/>
                <a:gd name="T86" fmla="*/ 335 w 2601"/>
                <a:gd name="T87" fmla="*/ 1183 h 2959"/>
                <a:gd name="T88" fmla="*/ 212 w 2601"/>
                <a:gd name="T89" fmla="*/ 1405 h 2959"/>
                <a:gd name="T90" fmla="*/ 115 w 2601"/>
                <a:gd name="T91" fmla="*/ 1621 h 2959"/>
                <a:gd name="T92" fmla="*/ 46 w 2601"/>
                <a:gd name="T93" fmla="*/ 1826 h 2959"/>
                <a:gd name="T94" fmla="*/ 8 w 2601"/>
                <a:gd name="T95" fmla="*/ 2013 h 2959"/>
                <a:gd name="T96" fmla="*/ 0 w 2601"/>
                <a:gd name="T97" fmla="*/ 2112 h 2959"/>
                <a:gd name="T98" fmla="*/ 0 w 2601"/>
                <a:gd name="T99" fmla="*/ 2137 h 29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1" h="2959">
                  <a:moveTo>
                    <a:pt x="1" y="2150"/>
                  </a:moveTo>
                  <a:lnTo>
                    <a:pt x="2" y="2183"/>
                  </a:lnTo>
                  <a:lnTo>
                    <a:pt x="5" y="2215"/>
                  </a:lnTo>
                  <a:lnTo>
                    <a:pt x="10" y="2247"/>
                  </a:lnTo>
                  <a:lnTo>
                    <a:pt x="15" y="2278"/>
                  </a:lnTo>
                  <a:lnTo>
                    <a:pt x="21" y="2308"/>
                  </a:lnTo>
                  <a:lnTo>
                    <a:pt x="29" y="2337"/>
                  </a:lnTo>
                  <a:lnTo>
                    <a:pt x="38" y="2366"/>
                  </a:lnTo>
                  <a:lnTo>
                    <a:pt x="48" y="2394"/>
                  </a:lnTo>
                  <a:lnTo>
                    <a:pt x="58" y="2421"/>
                  </a:lnTo>
                  <a:lnTo>
                    <a:pt x="71" y="2447"/>
                  </a:lnTo>
                  <a:lnTo>
                    <a:pt x="84" y="2473"/>
                  </a:lnTo>
                  <a:lnTo>
                    <a:pt x="98" y="2497"/>
                  </a:lnTo>
                  <a:lnTo>
                    <a:pt x="113" y="2522"/>
                  </a:lnTo>
                  <a:lnTo>
                    <a:pt x="130" y="2545"/>
                  </a:lnTo>
                  <a:lnTo>
                    <a:pt x="146" y="2569"/>
                  </a:lnTo>
                  <a:lnTo>
                    <a:pt x="165" y="2591"/>
                  </a:lnTo>
                  <a:lnTo>
                    <a:pt x="183" y="2612"/>
                  </a:lnTo>
                  <a:lnTo>
                    <a:pt x="203" y="2634"/>
                  </a:lnTo>
                  <a:lnTo>
                    <a:pt x="224" y="2655"/>
                  </a:lnTo>
                  <a:lnTo>
                    <a:pt x="247" y="2674"/>
                  </a:lnTo>
                  <a:lnTo>
                    <a:pt x="268" y="2694"/>
                  </a:lnTo>
                  <a:lnTo>
                    <a:pt x="292" y="2713"/>
                  </a:lnTo>
                  <a:lnTo>
                    <a:pt x="316" y="2731"/>
                  </a:lnTo>
                  <a:lnTo>
                    <a:pt x="342" y="2750"/>
                  </a:lnTo>
                  <a:lnTo>
                    <a:pt x="368" y="2768"/>
                  </a:lnTo>
                  <a:lnTo>
                    <a:pt x="394" y="2784"/>
                  </a:lnTo>
                  <a:lnTo>
                    <a:pt x="422" y="2801"/>
                  </a:lnTo>
                  <a:lnTo>
                    <a:pt x="449" y="2817"/>
                  </a:lnTo>
                  <a:lnTo>
                    <a:pt x="478" y="2833"/>
                  </a:lnTo>
                  <a:lnTo>
                    <a:pt x="507" y="2848"/>
                  </a:lnTo>
                  <a:lnTo>
                    <a:pt x="537" y="2863"/>
                  </a:lnTo>
                  <a:lnTo>
                    <a:pt x="568" y="2877"/>
                  </a:lnTo>
                  <a:lnTo>
                    <a:pt x="675" y="2920"/>
                  </a:lnTo>
                  <a:lnTo>
                    <a:pt x="784" y="2947"/>
                  </a:lnTo>
                  <a:lnTo>
                    <a:pt x="892" y="2959"/>
                  </a:lnTo>
                  <a:lnTo>
                    <a:pt x="1001" y="2957"/>
                  </a:lnTo>
                  <a:lnTo>
                    <a:pt x="1111" y="2943"/>
                  </a:lnTo>
                  <a:lnTo>
                    <a:pt x="1218" y="2918"/>
                  </a:lnTo>
                  <a:lnTo>
                    <a:pt x="1326" y="2879"/>
                  </a:lnTo>
                  <a:lnTo>
                    <a:pt x="1432" y="2832"/>
                  </a:lnTo>
                  <a:lnTo>
                    <a:pt x="1536" y="2773"/>
                  </a:lnTo>
                  <a:lnTo>
                    <a:pt x="1638" y="2705"/>
                  </a:lnTo>
                  <a:lnTo>
                    <a:pt x="1736" y="2630"/>
                  </a:lnTo>
                  <a:lnTo>
                    <a:pt x="1832" y="2546"/>
                  </a:lnTo>
                  <a:lnTo>
                    <a:pt x="1924" y="2455"/>
                  </a:lnTo>
                  <a:lnTo>
                    <a:pt x="2012" y="2358"/>
                  </a:lnTo>
                  <a:lnTo>
                    <a:pt x="2096" y="2254"/>
                  </a:lnTo>
                  <a:lnTo>
                    <a:pt x="2175" y="2147"/>
                  </a:lnTo>
                  <a:lnTo>
                    <a:pt x="2248" y="2035"/>
                  </a:lnTo>
                  <a:lnTo>
                    <a:pt x="2316" y="1919"/>
                  </a:lnTo>
                  <a:lnTo>
                    <a:pt x="2378" y="1801"/>
                  </a:lnTo>
                  <a:lnTo>
                    <a:pt x="2433" y="1680"/>
                  </a:lnTo>
                  <a:lnTo>
                    <a:pt x="2481" y="1559"/>
                  </a:lnTo>
                  <a:lnTo>
                    <a:pt x="2522" y="1436"/>
                  </a:lnTo>
                  <a:lnTo>
                    <a:pt x="2555" y="1314"/>
                  </a:lnTo>
                  <a:lnTo>
                    <a:pt x="2578" y="1193"/>
                  </a:lnTo>
                  <a:lnTo>
                    <a:pt x="2595" y="1073"/>
                  </a:lnTo>
                  <a:lnTo>
                    <a:pt x="2601" y="955"/>
                  </a:lnTo>
                  <a:lnTo>
                    <a:pt x="2598" y="841"/>
                  </a:lnTo>
                  <a:lnTo>
                    <a:pt x="2586" y="729"/>
                  </a:lnTo>
                  <a:lnTo>
                    <a:pt x="2563" y="624"/>
                  </a:lnTo>
                  <a:lnTo>
                    <a:pt x="2529" y="522"/>
                  </a:lnTo>
                  <a:lnTo>
                    <a:pt x="2483" y="426"/>
                  </a:lnTo>
                  <a:lnTo>
                    <a:pt x="2426" y="337"/>
                  </a:lnTo>
                  <a:lnTo>
                    <a:pt x="2346" y="240"/>
                  </a:lnTo>
                  <a:lnTo>
                    <a:pt x="2262" y="160"/>
                  </a:lnTo>
                  <a:lnTo>
                    <a:pt x="2174" y="97"/>
                  </a:lnTo>
                  <a:lnTo>
                    <a:pt x="2083" y="50"/>
                  </a:lnTo>
                  <a:lnTo>
                    <a:pt x="1989" y="19"/>
                  </a:lnTo>
                  <a:lnTo>
                    <a:pt x="1893" y="3"/>
                  </a:lnTo>
                  <a:lnTo>
                    <a:pt x="1795" y="0"/>
                  </a:lnTo>
                  <a:lnTo>
                    <a:pt x="1697" y="9"/>
                  </a:lnTo>
                  <a:lnTo>
                    <a:pt x="1597" y="32"/>
                  </a:lnTo>
                  <a:lnTo>
                    <a:pt x="1497" y="65"/>
                  </a:lnTo>
                  <a:lnTo>
                    <a:pt x="1396" y="109"/>
                  </a:lnTo>
                  <a:lnTo>
                    <a:pt x="1296" y="164"/>
                  </a:lnTo>
                  <a:lnTo>
                    <a:pt x="1197" y="227"/>
                  </a:lnTo>
                  <a:lnTo>
                    <a:pt x="1098" y="299"/>
                  </a:lnTo>
                  <a:lnTo>
                    <a:pt x="1002" y="377"/>
                  </a:lnTo>
                  <a:lnTo>
                    <a:pt x="907" y="463"/>
                  </a:lnTo>
                  <a:lnTo>
                    <a:pt x="815" y="554"/>
                  </a:lnTo>
                  <a:lnTo>
                    <a:pt x="726" y="651"/>
                  </a:lnTo>
                  <a:lnTo>
                    <a:pt x="639" y="752"/>
                  </a:lnTo>
                  <a:lnTo>
                    <a:pt x="557" y="856"/>
                  </a:lnTo>
                  <a:lnTo>
                    <a:pt x="478" y="964"/>
                  </a:lnTo>
                  <a:lnTo>
                    <a:pt x="404" y="1073"/>
                  </a:lnTo>
                  <a:lnTo>
                    <a:pt x="335" y="1183"/>
                  </a:lnTo>
                  <a:lnTo>
                    <a:pt x="271" y="1294"/>
                  </a:lnTo>
                  <a:lnTo>
                    <a:pt x="212" y="1405"/>
                  </a:lnTo>
                  <a:lnTo>
                    <a:pt x="161" y="1513"/>
                  </a:lnTo>
                  <a:lnTo>
                    <a:pt x="115" y="1621"/>
                  </a:lnTo>
                  <a:lnTo>
                    <a:pt x="77" y="1726"/>
                  </a:lnTo>
                  <a:lnTo>
                    <a:pt x="46" y="1826"/>
                  </a:lnTo>
                  <a:lnTo>
                    <a:pt x="22" y="1922"/>
                  </a:lnTo>
                  <a:lnTo>
                    <a:pt x="8" y="2013"/>
                  </a:lnTo>
                  <a:lnTo>
                    <a:pt x="1" y="2099"/>
                  </a:lnTo>
                  <a:lnTo>
                    <a:pt x="0" y="2112"/>
                  </a:lnTo>
                  <a:lnTo>
                    <a:pt x="0" y="2125"/>
                  </a:lnTo>
                  <a:lnTo>
                    <a:pt x="0" y="2137"/>
                  </a:lnTo>
                  <a:lnTo>
                    <a:pt x="1" y="2150"/>
                  </a:lnTo>
                  <a:close/>
                </a:path>
              </a:pathLst>
            </a:custGeom>
            <a:solidFill>
              <a:srgbClr val="9D3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8" name="Freeform 170"/>
            <p:cNvSpPr>
              <a:spLocks/>
            </p:cNvSpPr>
            <p:nvPr/>
          </p:nvSpPr>
          <p:spPr bwMode="auto">
            <a:xfrm>
              <a:off x="4884" y="3360"/>
              <a:ext cx="68" cy="32"/>
            </a:xfrm>
            <a:custGeom>
              <a:avLst/>
              <a:gdLst>
                <a:gd name="T0" fmla="*/ 27 w 1227"/>
                <a:gd name="T1" fmla="*/ 546 h 579"/>
                <a:gd name="T2" fmla="*/ 84 w 1227"/>
                <a:gd name="T3" fmla="*/ 485 h 579"/>
                <a:gd name="T4" fmla="*/ 146 w 1227"/>
                <a:gd name="T5" fmla="*/ 427 h 579"/>
                <a:gd name="T6" fmla="*/ 214 w 1227"/>
                <a:gd name="T7" fmla="*/ 373 h 579"/>
                <a:gd name="T8" fmla="*/ 287 w 1227"/>
                <a:gd name="T9" fmla="*/ 324 h 579"/>
                <a:gd name="T10" fmla="*/ 362 w 1227"/>
                <a:gd name="T11" fmla="*/ 280 h 579"/>
                <a:gd name="T12" fmla="*/ 442 w 1227"/>
                <a:gd name="T13" fmla="*/ 242 h 579"/>
                <a:gd name="T14" fmla="*/ 524 w 1227"/>
                <a:gd name="T15" fmla="*/ 209 h 579"/>
                <a:gd name="T16" fmla="*/ 608 w 1227"/>
                <a:gd name="T17" fmla="*/ 183 h 579"/>
                <a:gd name="T18" fmla="*/ 693 w 1227"/>
                <a:gd name="T19" fmla="*/ 162 h 579"/>
                <a:gd name="T20" fmla="*/ 778 w 1227"/>
                <a:gd name="T21" fmla="*/ 150 h 579"/>
                <a:gd name="T22" fmla="*/ 862 w 1227"/>
                <a:gd name="T23" fmla="*/ 143 h 579"/>
                <a:gd name="T24" fmla="*/ 947 w 1227"/>
                <a:gd name="T25" fmla="*/ 145 h 579"/>
                <a:gd name="T26" fmla="*/ 1030 w 1227"/>
                <a:gd name="T27" fmla="*/ 155 h 579"/>
                <a:gd name="T28" fmla="*/ 1111 w 1227"/>
                <a:gd name="T29" fmla="*/ 173 h 579"/>
                <a:gd name="T30" fmla="*/ 1188 w 1227"/>
                <a:gd name="T31" fmla="*/ 200 h 579"/>
                <a:gd name="T32" fmla="*/ 1227 w 1227"/>
                <a:gd name="T33" fmla="*/ 192 h 579"/>
                <a:gd name="T34" fmla="*/ 1218 w 1227"/>
                <a:gd name="T35" fmla="*/ 148 h 579"/>
                <a:gd name="T36" fmla="*/ 1200 w 1227"/>
                <a:gd name="T37" fmla="*/ 110 h 579"/>
                <a:gd name="T38" fmla="*/ 1173 w 1227"/>
                <a:gd name="T39" fmla="*/ 78 h 579"/>
                <a:gd name="T40" fmla="*/ 1138 w 1227"/>
                <a:gd name="T41" fmla="*/ 53 h 579"/>
                <a:gd name="T42" fmla="*/ 1096 w 1227"/>
                <a:gd name="T43" fmla="*/ 33 h 579"/>
                <a:gd name="T44" fmla="*/ 1050 w 1227"/>
                <a:gd name="T45" fmla="*/ 18 h 579"/>
                <a:gd name="T46" fmla="*/ 999 w 1227"/>
                <a:gd name="T47" fmla="*/ 8 h 579"/>
                <a:gd name="T48" fmla="*/ 946 w 1227"/>
                <a:gd name="T49" fmla="*/ 2 h 579"/>
                <a:gd name="T50" fmla="*/ 891 w 1227"/>
                <a:gd name="T51" fmla="*/ 0 h 579"/>
                <a:gd name="T52" fmla="*/ 837 w 1227"/>
                <a:gd name="T53" fmla="*/ 0 h 579"/>
                <a:gd name="T54" fmla="*/ 783 w 1227"/>
                <a:gd name="T55" fmla="*/ 4 h 579"/>
                <a:gd name="T56" fmla="*/ 732 w 1227"/>
                <a:gd name="T57" fmla="*/ 9 h 579"/>
                <a:gd name="T58" fmla="*/ 684 w 1227"/>
                <a:gd name="T59" fmla="*/ 17 h 579"/>
                <a:gd name="T60" fmla="*/ 642 w 1227"/>
                <a:gd name="T61" fmla="*/ 25 h 579"/>
                <a:gd name="T62" fmla="*/ 606 w 1227"/>
                <a:gd name="T63" fmla="*/ 36 h 579"/>
                <a:gd name="T64" fmla="*/ 561 w 1227"/>
                <a:gd name="T65" fmla="*/ 52 h 579"/>
                <a:gd name="T66" fmla="*/ 505 w 1227"/>
                <a:gd name="T67" fmla="*/ 75 h 579"/>
                <a:gd name="T68" fmla="*/ 456 w 1227"/>
                <a:gd name="T69" fmla="*/ 101 h 579"/>
                <a:gd name="T70" fmla="*/ 409 w 1227"/>
                <a:gd name="T71" fmla="*/ 127 h 579"/>
                <a:gd name="T72" fmla="*/ 368 w 1227"/>
                <a:gd name="T73" fmla="*/ 155 h 579"/>
                <a:gd name="T74" fmla="*/ 329 w 1227"/>
                <a:gd name="T75" fmla="*/ 184 h 579"/>
                <a:gd name="T76" fmla="*/ 293 w 1227"/>
                <a:gd name="T77" fmla="*/ 215 h 579"/>
                <a:gd name="T78" fmla="*/ 260 w 1227"/>
                <a:gd name="T79" fmla="*/ 247 h 579"/>
                <a:gd name="T80" fmla="*/ 214 w 1227"/>
                <a:gd name="T81" fmla="*/ 298 h 579"/>
                <a:gd name="T82" fmla="*/ 155 w 1227"/>
                <a:gd name="T83" fmla="*/ 370 h 579"/>
                <a:gd name="T84" fmla="*/ 66 w 1227"/>
                <a:gd name="T85" fmla="*/ 491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27" h="579">
                  <a:moveTo>
                    <a:pt x="0" y="579"/>
                  </a:moveTo>
                  <a:lnTo>
                    <a:pt x="27" y="546"/>
                  </a:lnTo>
                  <a:lnTo>
                    <a:pt x="55" y="515"/>
                  </a:lnTo>
                  <a:lnTo>
                    <a:pt x="84" y="485"/>
                  </a:lnTo>
                  <a:lnTo>
                    <a:pt x="114" y="455"/>
                  </a:lnTo>
                  <a:lnTo>
                    <a:pt x="146" y="427"/>
                  </a:lnTo>
                  <a:lnTo>
                    <a:pt x="180" y="399"/>
                  </a:lnTo>
                  <a:lnTo>
                    <a:pt x="214" y="373"/>
                  </a:lnTo>
                  <a:lnTo>
                    <a:pt x="250" y="348"/>
                  </a:lnTo>
                  <a:lnTo>
                    <a:pt x="287" y="324"/>
                  </a:lnTo>
                  <a:lnTo>
                    <a:pt x="324" y="302"/>
                  </a:lnTo>
                  <a:lnTo>
                    <a:pt x="362" y="280"/>
                  </a:lnTo>
                  <a:lnTo>
                    <a:pt x="402" y="260"/>
                  </a:lnTo>
                  <a:lnTo>
                    <a:pt x="442" y="242"/>
                  </a:lnTo>
                  <a:lnTo>
                    <a:pt x="483" y="224"/>
                  </a:lnTo>
                  <a:lnTo>
                    <a:pt x="524" y="209"/>
                  </a:lnTo>
                  <a:lnTo>
                    <a:pt x="565" y="195"/>
                  </a:lnTo>
                  <a:lnTo>
                    <a:pt x="608" y="183"/>
                  </a:lnTo>
                  <a:lnTo>
                    <a:pt x="650" y="171"/>
                  </a:lnTo>
                  <a:lnTo>
                    <a:pt x="693" y="162"/>
                  </a:lnTo>
                  <a:lnTo>
                    <a:pt x="735" y="155"/>
                  </a:lnTo>
                  <a:lnTo>
                    <a:pt x="778" y="150"/>
                  </a:lnTo>
                  <a:lnTo>
                    <a:pt x="820" y="145"/>
                  </a:lnTo>
                  <a:lnTo>
                    <a:pt x="862" y="143"/>
                  </a:lnTo>
                  <a:lnTo>
                    <a:pt x="905" y="143"/>
                  </a:lnTo>
                  <a:lnTo>
                    <a:pt x="947" y="145"/>
                  </a:lnTo>
                  <a:lnTo>
                    <a:pt x="989" y="150"/>
                  </a:lnTo>
                  <a:lnTo>
                    <a:pt x="1030" y="155"/>
                  </a:lnTo>
                  <a:lnTo>
                    <a:pt x="1070" y="163"/>
                  </a:lnTo>
                  <a:lnTo>
                    <a:pt x="1111" y="173"/>
                  </a:lnTo>
                  <a:lnTo>
                    <a:pt x="1150" y="186"/>
                  </a:lnTo>
                  <a:lnTo>
                    <a:pt x="1188" y="200"/>
                  </a:lnTo>
                  <a:lnTo>
                    <a:pt x="1227" y="218"/>
                  </a:lnTo>
                  <a:lnTo>
                    <a:pt x="1227" y="192"/>
                  </a:lnTo>
                  <a:lnTo>
                    <a:pt x="1225" y="169"/>
                  </a:lnTo>
                  <a:lnTo>
                    <a:pt x="1218" y="148"/>
                  </a:lnTo>
                  <a:lnTo>
                    <a:pt x="1211" y="128"/>
                  </a:lnTo>
                  <a:lnTo>
                    <a:pt x="1200" y="110"/>
                  </a:lnTo>
                  <a:lnTo>
                    <a:pt x="1187" y="94"/>
                  </a:lnTo>
                  <a:lnTo>
                    <a:pt x="1173" y="78"/>
                  </a:lnTo>
                  <a:lnTo>
                    <a:pt x="1156" y="65"/>
                  </a:lnTo>
                  <a:lnTo>
                    <a:pt x="1138" y="53"/>
                  </a:lnTo>
                  <a:lnTo>
                    <a:pt x="1118" y="42"/>
                  </a:lnTo>
                  <a:lnTo>
                    <a:pt x="1096" y="33"/>
                  </a:lnTo>
                  <a:lnTo>
                    <a:pt x="1074" y="25"/>
                  </a:lnTo>
                  <a:lnTo>
                    <a:pt x="1050" y="18"/>
                  </a:lnTo>
                  <a:lnTo>
                    <a:pt x="1025" y="13"/>
                  </a:lnTo>
                  <a:lnTo>
                    <a:pt x="999" y="8"/>
                  </a:lnTo>
                  <a:lnTo>
                    <a:pt x="973" y="5"/>
                  </a:lnTo>
                  <a:lnTo>
                    <a:pt x="946" y="2"/>
                  </a:lnTo>
                  <a:lnTo>
                    <a:pt x="918" y="0"/>
                  </a:lnTo>
                  <a:lnTo>
                    <a:pt x="891" y="0"/>
                  </a:lnTo>
                  <a:lnTo>
                    <a:pt x="864" y="0"/>
                  </a:lnTo>
                  <a:lnTo>
                    <a:pt x="837" y="0"/>
                  </a:lnTo>
                  <a:lnTo>
                    <a:pt x="810" y="2"/>
                  </a:lnTo>
                  <a:lnTo>
                    <a:pt x="783" y="4"/>
                  </a:lnTo>
                  <a:lnTo>
                    <a:pt x="757" y="6"/>
                  </a:lnTo>
                  <a:lnTo>
                    <a:pt x="732" y="9"/>
                  </a:lnTo>
                  <a:lnTo>
                    <a:pt x="708" y="13"/>
                  </a:lnTo>
                  <a:lnTo>
                    <a:pt x="684" y="17"/>
                  </a:lnTo>
                  <a:lnTo>
                    <a:pt x="663" y="21"/>
                  </a:lnTo>
                  <a:lnTo>
                    <a:pt x="642" y="25"/>
                  </a:lnTo>
                  <a:lnTo>
                    <a:pt x="623" y="31"/>
                  </a:lnTo>
                  <a:lnTo>
                    <a:pt x="606" y="36"/>
                  </a:lnTo>
                  <a:lnTo>
                    <a:pt x="590" y="41"/>
                  </a:lnTo>
                  <a:lnTo>
                    <a:pt x="561" y="52"/>
                  </a:lnTo>
                  <a:lnTo>
                    <a:pt x="532" y="64"/>
                  </a:lnTo>
                  <a:lnTo>
                    <a:pt x="505" y="75"/>
                  </a:lnTo>
                  <a:lnTo>
                    <a:pt x="479" y="88"/>
                  </a:lnTo>
                  <a:lnTo>
                    <a:pt x="456" y="101"/>
                  </a:lnTo>
                  <a:lnTo>
                    <a:pt x="432" y="113"/>
                  </a:lnTo>
                  <a:lnTo>
                    <a:pt x="409" y="127"/>
                  </a:lnTo>
                  <a:lnTo>
                    <a:pt x="388" y="140"/>
                  </a:lnTo>
                  <a:lnTo>
                    <a:pt x="368" y="155"/>
                  </a:lnTo>
                  <a:lnTo>
                    <a:pt x="348" y="169"/>
                  </a:lnTo>
                  <a:lnTo>
                    <a:pt x="329" y="184"/>
                  </a:lnTo>
                  <a:lnTo>
                    <a:pt x="311" y="199"/>
                  </a:lnTo>
                  <a:lnTo>
                    <a:pt x="293" y="215"/>
                  </a:lnTo>
                  <a:lnTo>
                    <a:pt x="277" y="230"/>
                  </a:lnTo>
                  <a:lnTo>
                    <a:pt x="260" y="247"/>
                  </a:lnTo>
                  <a:lnTo>
                    <a:pt x="245" y="263"/>
                  </a:lnTo>
                  <a:lnTo>
                    <a:pt x="214" y="298"/>
                  </a:lnTo>
                  <a:lnTo>
                    <a:pt x="184" y="333"/>
                  </a:lnTo>
                  <a:lnTo>
                    <a:pt x="155" y="370"/>
                  </a:lnTo>
                  <a:lnTo>
                    <a:pt x="127" y="409"/>
                  </a:lnTo>
                  <a:lnTo>
                    <a:pt x="66" y="491"/>
                  </a:lnTo>
                  <a:lnTo>
                    <a:pt x="0" y="579"/>
                  </a:lnTo>
                  <a:close/>
                </a:path>
              </a:pathLst>
            </a:custGeom>
            <a:solidFill>
              <a:srgbClr val="BF5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9" name="Freeform 171"/>
            <p:cNvSpPr>
              <a:spLocks/>
            </p:cNvSpPr>
            <p:nvPr/>
          </p:nvSpPr>
          <p:spPr bwMode="auto">
            <a:xfrm>
              <a:off x="4835" y="3404"/>
              <a:ext cx="143" cy="113"/>
            </a:xfrm>
            <a:custGeom>
              <a:avLst/>
              <a:gdLst>
                <a:gd name="T0" fmla="*/ 10 w 2572"/>
                <a:gd name="T1" fmla="*/ 1321 h 2032"/>
                <a:gd name="T2" fmla="*/ 38 w 2572"/>
                <a:gd name="T3" fmla="*/ 1440 h 2032"/>
                <a:gd name="T4" fmla="*/ 84 w 2572"/>
                <a:gd name="T5" fmla="*/ 1546 h 2032"/>
                <a:gd name="T6" fmla="*/ 146 w 2572"/>
                <a:gd name="T7" fmla="*/ 1642 h 2032"/>
                <a:gd name="T8" fmla="*/ 225 w 2572"/>
                <a:gd name="T9" fmla="*/ 1728 h 2032"/>
                <a:gd name="T10" fmla="*/ 317 w 2572"/>
                <a:gd name="T11" fmla="*/ 1805 h 2032"/>
                <a:gd name="T12" fmla="*/ 422 w 2572"/>
                <a:gd name="T13" fmla="*/ 1874 h 2032"/>
                <a:gd name="T14" fmla="*/ 537 w 2572"/>
                <a:gd name="T15" fmla="*/ 1937 h 2032"/>
                <a:gd name="T16" fmla="*/ 701 w 2572"/>
                <a:gd name="T17" fmla="*/ 2001 h 2032"/>
                <a:gd name="T18" fmla="*/ 879 w 2572"/>
                <a:gd name="T19" fmla="*/ 2031 h 2032"/>
                <a:gd name="T20" fmla="*/ 1056 w 2572"/>
                <a:gd name="T21" fmla="*/ 2023 h 2032"/>
                <a:gd name="T22" fmla="*/ 1229 w 2572"/>
                <a:gd name="T23" fmla="*/ 1985 h 2032"/>
                <a:gd name="T24" fmla="*/ 1396 w 2572"/>
                <a:gd name="T25" fmla="*/ 1920 h 2032"/>
                <a:gd name="T26" fmla="*/ 1556 w 2572"/>
                <a:gd name="T27" fmla="*/ 1832 h 2032"/>
                <a:gd name="T28" fmla="*/ 1706 w 2572"/>
                <a:gd name="T29" fmla="*/ 1726 h 2032"/>
                <a:gd name="T30" fmla="*/ 1844 w 2572"/>
                <a:gd name="T31" fmla="*/ 1608 h 2032"/>
                <a:gd name="T32" fmla="*/ 1982 w 2572"/>
                <a:gd name="T33" fmla="*/ 1468 h 2032"/>
                <a:gd name="T34" fmla="*/ 2118 w 2572"/>
                <a:gd name="T35" fmla="*/ 1308 h 2032"/>
                <a:gd name="T36" fmla="*/ 2240 w 2572"/>
                <a:gd name="T37" fmla="*/ 1136 h 2032"/>
                <a:gd name="T38" fmla="*/ 2339 w 2572"/>
                <a:gd name="T39" fmla="*/ 955 h 2032"/>
                <a:gd name="T40" fmla="*/ 2415 w 2572"/>
                <a:gd name="T41" fmla="*/ 780 h 2032"/>
                <a:gd name="T42" fmla="*/ 2493 w 2572"/>
                <a:gd name="T43" fmla="*/ 577 h 2032"/>
                <a:gd name="T44" fmla="*/ 2547 w 2572"/>
                <a:gd name="T45" fmla="*/ 391 h 2032"/>
                <a:gd name="T46" fmla="*/ 2566 w 2572"/>
                <a:gd name="T47" fmla="*/ 288 h 2032"/>
                <a:gd name="T48" fmla="*/ 2572 w 2572"/>
                <a:gd name="T49" fmla="*/ 191 h 2032"/>
                <a:gd name="T50" fmla="*/ 2536 w 2572"/>
                <a:gd name="T51" fmla="*/ 142 h 2032"/>
                <a:gd name="T52" fmla="*/ 2392 w 2572"/>
                <a:gd name="T53" fmla="*/ 239 h 2032"/>
                <a:gd name="T54" fmla="*/ 2177 w 2572"/>
                <a:gd name="T55" fmla="*/ 408 h 2032"/>
                <a:gd name="T56" fmla="*/ 2040 w 2572"/>
                <a:gd name="T57" fmla="*/ 507 h 2032"/>
                <a:gd name="T58" fmla="*/ 1922 w 2572"/>
                <a:gd name="T59" fmla="*/ 578 h 2032"/>
                <a:gd name="T60" fmla="*/ 1793 w 2572"/>
                <a:gd name="T61" fmla="*/ 634 h 2032"/>
                <a:gd name="T62" fmla="*/ 1649 w 2572"/>
                <a:gd name="T63" fmla="*/ 671 h 2032"/>
                <a:gd name="T64" fmla="*/ 1455 w 2572"/>
                <a:gd name="T65" fmla="*/ 691 h 2032"/>
                <a:gd name="T66" fmla="*/ 1273 w 2572"/>
                <a:gd name="T67" fmla="*/ 684 h 2032"/>
                <a:gd name="T68" fmla="*/ 1170 w 2572"/>
                <a:gd name="T69" fmla="*/ 669 h 2032"/>
                <a:gd name="T70" fmla="*/ 1067 w 2572"/>
                <a:gd name="T71" fmla="*/ 646 h 2032"/>
                <a:gd name="T72" fmla="*/ 969 w 2572"/>
                <a:gd name="T73" fmla="*/ 614 h 2032"/>
                <a:gd name="T74" fmla="*/ 873 w 2572"/>
                <a:gd name="T75" fmla="*/ 572 h 2032"/>
                <a:gd name="T76" fmla="*/ 783 w 2572"/>
                <a:gd name="T77" fmla="*/ 521 h 2032"/>
                <a:gd name="T78" fmla="*/ 710 w 2572"/>
                <a:gd name="T79" fmla="*/ 466 h 2032"/>
                <a:gd name="T80" fmla="*/ 661 w 2572"/>
                <a:gd name="T81" fmla="*/ 410 h 2032"/>
                <a:gd name="T82" fmla="*/ 629 w 2572"/>
                <a:gd name="T83" fmla="*/ 351 h 2032"/>
                <a:gd name="T84" fmla="*/ 610 w 2572"/>
                <a:gd name="T85" fmla="*/ 289 h 2032"/>
                <a:gd name="T86" fmla="*/ 601 w 2572"/>
                <a:gd name="T87" fmla="*/ 204 h 2032"/>
                <a:gd name="T88" fmla="*/ 561 w 2572"/>
                <a:gd name="T89" fmla="*/ 14 h 2032"/>
                <a:gd name="T90" fmla="*/ 438 w 2572"/>
                <a:gd name="T91" fmla="*/ 100 h 2032"/>
                <a:gd name="T92" fmla="*/ 327 w 2572"/>
                <a:gd name="T93" fmla="*/ 226 h 2032"/>
                <a:gd name="T94" fmla="*/ 231 w 2572"/>
                <a:gd name="T95" fmla="*/ 381 h 2032"/>
                <a:gd name="T96" fmla="*/ 149 w 2572"/>
                <a:gd name="T97" fmla="*/ 554 h 2032"/>
                <a:gd name="T98" fmla="*/ 84 w 2572"/>
                <a:gd name="T99" fmla="*/ 734 h 2032"/>
                <a:gd name="T100" fmla="*/ 38 w 2572"/>
                <a:gd name="T101" fmla="*/ 909 h 2032"/>
                <a:gd name="T102" fmla="*/ 9 w 2572"/>
                <a:gd name="T103" fmla="*/ 1069 h 2032"/>
                <a:gd name="T104" fmla="*/ 0 w 2572"/>
                <a:gd name="T105" fmla="*/ 1185 h 2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72" h="2032">
                  <a:moveTo>
                    <a:pt x="1" y="1223"/>
                  </a:moveTo>
                  <a:lnTo>
                    <a:pt x="2" y="1257"/>
                  </a:lnTo>
                  <a:lnTo>
                    <a:pt x="5" y="1290"/>
                  </a:lnTo>
                  <a:lnTo>
                    <a:pt x="10" y="1321"/>
                  </a:lnTo>
                  <a:lnTo>
                    <a:pt x="15" y="1352"/>
                  </a:lnTo>
                  <a:lnTo>
                    <a:pt x="21" y="1382"/>
                  </a:lnTo>
                  <a:lnTo>
                    <a:pt x="29" y="1411"/>
                  </a:lnTo>
                  <a:lnTo>
                    <a:pt x="38" y="1440"/>
                  </a:lnTo>
                  <a:lnTo>
                    <a:pt x="48" y="1468"/>
                  </a:lnTo>
                  <a:lnTo>
                    <a:pt x="58" y="1495"/>
                  </a:lnTo>
                  <a:lnTo>
                    <a:pt x="71" y="1520"/>
                  </a:lnTo>
                  <a:lnTo>
                    <a:pt x="84" y="1546"/>
                  </a:lnTo>
                  <a:lnTo>
                    <a:pt x="98" y="1571"/>
                  </a:lnTo>
                  <a:lnTo>
                    <a:pt x="113" y="1596"/>
                  </a:lnTo>
                  <a:lnTo>
                    <a:pt x="130" y="1620"/>
                  </a:lnTo>
                  <a:lnTo>
                    <a:pt x="146" y="1642"/>
                  </a:lnTo>
                  <a:lnTo>
                    <a:pt x="165" y="1664"/>
                  </a:lnTo>
                  <a:lnTo>
                    <a:pt x="183" y="1687"/>
                  </a:lnTo>
                  <a:lnTo>
                    <a:pt x="203" y="1708"/>
                  </a:lnTo>
                  <a:lnTo>
                    <a:pt x="225" y="1728"/>
                  </a:lnTo>
                  <a:lnTo>
                    <a:pt x="247" y="1748"/>
                  </a:lnTo>
                  <a:lnTo>
                    <a:pt x="268" y="1768"/>
                  </a:lnTo>
                  <a:lnTo>
                    <a:pt x="292" y="1787"/>
                  </a:lnTo>
                  <a:lnTo>
                    <a:pt x="317" y="1805"/>
                  </a:lnTo>
                  <a:lnTo>
                    <a:pt x="342" y="1824"/>
                  </a:lnTo>
                  <a:lnTo>
                    <a:pt x="368" y="1841"/>
                  </a:lnTo>
                  <a:lnTo>
                    <a:pt x="395" y="1858"/>
                  </a:lnTo>
                  <a:lnTo>
                    <a:pt x="422" y="1874"/>
                  </a:lnTo>
                  <a:lnTo>
                    <a:pt x="449" y="1891"/>
                  </a:lnTo>
                  <a:lnTo>
                    <a:pt x="478" y="1906"/>
                  </a:lnTo>
                  <a:lnTo>
                    <a:pt x="507" y="1922"/>
                  </a:lnTo>
                  <a:lnTo>
                    <a:pt x="537" y="1937"/>
                  </a:lnTo>
                  <a:lnTo>
                    <a:pt x="568" y="1952"/>
                  </a:lnTo>
                  <a:lnTo>
                    <a:pt x="613" y="1971"/>
                  </a:lnTo>
                  <a:lnTo>
                    <a:pt x="656" y="1987"/>
                  </a:lnTo>
                  <a:lnTo>
                    <a:pt x="701" y="2001"/>
                  </a:lnTo>
                  <a:lnTo>
                    <a:pt x="745" y="2012"/>
                  </a:lnTo>
                  <a:lnTo>
                    <a:pt x="790" y="2020"/>
                  </a:lnTo>
                  <a:lnTo>
                    <a:pt x="834" y="2026"/>
                  </a:lnTo>
                  <a:lnTo>
                    <a:pt x="879" y="2031"/>
                  </a:lnTo>
                  <a:lnTo>
                    <a:pt x="924" y="2032"/>
                  </a:lnTo>
                  <a:lnTo>
                    <a:pt x="968" y="2032"/>
                  </a:lnTo>
                  <a:lnTo>
                    <a:pt x="1011" y="2028"/>
                  </a:lnTo>
                  <a:lnTo>
                    <a:pt x="1056" y="2023"/>
                  </a:lnTo>
                  <a:lnTo>
                    <a:pt x="1099" y="2017"/>
                  </a:lnTo>
                  <a:lnTo>
                    <a:pt x="1143" y="2008"/>
                  </a:lnTo>
                  <a:lnTo>
                    <a:pt x="1186" y="1997"/>
                  </a:lnTo>
                  <a:lnTo>
                    <a:pt x="1229" y="1985"/>
                  </a:lnTo>
                  <a:lnTo>
                    <a:pt x="1271" y="1972"/>
                  </a:lnTo>
                  <a:lnTo>
                    <a:pt x="1314" y="1956"/>
                  </a:lnTo>
                  <a:lnTo>
                    <a:pt x="1355" y="1938"/>
                  </a:lnTo>
                  <a:lnTo>
                    <a:pt x="1396" y="1920"/>
                  </a:lnTo>
                  <a:lnTo>
                    <a:pt x="1437" y="1900"/>
                  </a:lnTo>
                  <a:lnTo>
                    <a:pt x="1477" y="1878"/>
                  </a:lnTo>
                  <a:lnTo>
                    <a:pt x="1518" y="1856"/>
                  </a:lnTo>
                  <a:lnTo>
                    <a:pt x="1556" y="1832"/>
                  </a:lnTo>
                  <a:lnTo>
                    <a:pt x="1595" y="1807"/>
                  </a:lnTo>
                  <a:lnTo>
                    <a:pt x="1632" y="1781"/>
                  </a:lnTo>
                  <a:lnTo>
                    <a:pt x="1670" y="1754"/>
                  </a:lnTo>
                  <a:lnTo>
                    <a:pt x="1706" y="1726"/>
                  </a:lnTo>
                  <a:lnTo>
                    <a:pt x="1742" y="1698"/>
                  </a:lnTo>
                  <a:lnTo>
                    <a:pt x="1776" y="1669"/>
                  </a:lnTo>
                  <a:lnTo>
                    <a:pt x="1810" y="1639"/>
                  </a:lnTo>
                  <a:lnTo>
                    <a:pt x="1844" y="1608"/>
                  </a:lnTo>
                  <a:lnTo>
                    <a:pt x="1876" y="1577"/>
                  </a:lnTo>
                  <a:lnTo>
                    <a:pt x="1912" y="1542"/>
                  </a:lnTo>
                  <a:lnTo>
                    <a:pt x="1947" y="1506"/>
                  </a:lnTo>
                  <a:lnTo>
                    <a:pt x="1982" y="1468"/>
                  </a:lnTo>
                  <a:lnTo>
                    <a:pt x="2017" y="1429"/>
                  </a:lnTo>
                  <a:lnTo>
                    <a:pt x="2052" y="1390"/>
                  </a:lnTo>
                  <a:lnTo>
                    <a:pt x="2085" y="1350"/>
                  </a:lnTo>
                  <a:lnTo>
                    <a:pt x="2118" y="1308"/>
                  </a:lnTo>
                  <a:lnTo>
                    <a:pt x="2150" y="1266"/>
                  </a:lnTo>
                  <a:lnTo>
                    <a:pt x="2181" y="1223"/>
                  </a:lnTo>
                  <a:lnTo>
                    <a:pt x="2211" y="1180"/>
                  </a:lnTo>
                  <a:lnTo>
                    <a:pt x="2240" y="1136"/>
                  </a:lnTo>
                  <a:lnTo>
                    <a:pt x="2267" y="1092"/>
                  </a:lnTo>
                  <a:lnTo>
                    <a:pt x="2293" y="1046"/>
                  </a:lnTo>
                  <a:lnTo>
                    <a:pt x="2318" y="1001"/>
                  </a:lnTo>
                  <a:lnTo>
                    <a:pt x="2339" y="955"/>
                  </a:lnTo>
                  <a:lnTo>
                    <a:pt x="2360" y="910"/>
                  </a:lnTo>
                  <a:lnTo>
                    <a:pt x="2378" y="870"/>
                  </a:lnTo>
                  <a:lnTo>
                    <a:pt x="2396" y="825"/>
                  </a:lnTo>
                  <a:lnTo>
                    <a:pt x="2415" y="780"/>
                  </a:lnTo>
                  <a:lnTo>
                    <a:pt x="2436" y="731"/>
                  </a:lnTo>
                  <a:lnTo>
                    <a:pt x="2455" y="681"/>
                  </a:lnTo>
                  <a:lnTo>
                    <a:pt x="2474" y="629"/>
                  </a:lnTo>
                  <a:lnTo>
                    <a:pt x="2493" y="577"/>
                  </a:lnTo>
                  <a:lnTo>
                    <a:pt x="2510" y="524"/>
                  </a:lnTo>
                  <a:lnTo>
                    <a:pt x="2527" y="471"/>
                  </a:lnTo>
                  <a:lnTo>
                    <a:pt x="2541" y="417"/>
                  </a:lnTo>
                  <a:lnTo>
                    <a:pt x="2547" y="391"/>
                  </a:lnTo>
                  <a:lnTo>
                    <a:pt x="2553" y="365"/>
                  </a:lnTo>
                  <a:lnTo>
                    <a:pt x="2558" y="339"/>
                  </a:lnTo>
                  <a:lnTo>
                    <a:pt x="2562" y="313"/>
                  </a:lnTo>
                  <a:lnTo>
                    <a:pt x="2566" y="288"/>
                  </a:lnTo>
                  <a:lnTo>
                    <a:pt x="2569" y="263"/>
                  </a:lnTo>
                  <a:lnTo>
                    <a:pt x="2571" y="238"/>
                  </a:lnTo>
                  <a:lnTo>
                    <a:pt x="2572" y="215"/>
                  </a:lnTo>
                  <a:lnTo>
                    <a:pt x="2572" y="191"/>
                  </a:lnTo>
                  <a:lnTo>
                    <a:pt x="2571" y="168"/>
                  </a:lnTo>
                  <a:lnTo>
                    <a:pt x="2569" y="146"/>
                  </a:lnTo>
                  <a:lnTo>
                    <a:pt x="2567" y="124"/>
                  </a:lnTo>
                  <a:lnTo>
                    <a:pt x="2536" y="142"/>
                  </a:lnTo>
                  <a:lnTo>
                    <a:pt x="2506" y="161"/>
                  </a:lnTo>
                  <a:lnTo>
                    <a:pt x="2477" y="179"/>
                  </a:lnTo>
                  <a:lnTo>
                    <a:pt x="2448" y="199"/>
                  </a:lnTo>
                  <a:lnTo>
                    <a:pt x="2392" y="239"/>
                  </a:lnTo>
                  <a:lnTo>
                    <a:pt x="2337" y="281"/>
                  </a:lnTo>
                  <a:lnTo>
                    <a:pt x="2283" y="323"/>
                  </a:lnTo>
                  <a:lnTo>
                    <a:pt x="2231" y="366"/>
                  </a:lnTo>
                  <a:lnTo>
                    <a:pt x="2177" y="408"/>
                  </a:lnTo>
                  <a:lnTo>
                    <a:pt x="2123" y="449"/>
                  </a:lnTo>
                  <a:lnTo>
                    <a:pt x="2096" y="469"/>
                  </a:lnTo>
                  <a:lnTo>
                    <a:pt x="2068" y="489"/>
                  </a:lnTo>
                  <a:lnTo>
                    <a:pt x="2040" y="507"/>
                  </a:lnTo>
                  <a:lnTo>
                    <a:pt x="2011" y="526"/>
                  </a:lnTo>
                  <a:lnTo>
                    <a:pt x="1982" y="544"/>
                  </a:lnTo>
                  <a:lnTo>
                    <a:pt x="1952" y="561"/>
                  </a:lnTo>
                  <a:lnTo>
                    <a:pt x="1922" y="578"/>
                  </a:lnTo>
                  <a:lnTo>
                    <a:pt x="1891" y="592"/>
                  </a:lnTo>
                  <a:lnTo>
                    <a:pt x="1859" y="608"/>
                  </a:lnTo>
                  <a:lnTo>
                    <a:pt x="1827" y="621"/>
                  </a:lnTo>
                  <a:lnTo>
                    <a:pt x="1793" y="634"/>
                  </a:lnTo>
                  <a:lnTo>
                    <a:pt x="1759" y="645"/>
                  </a:lnTo>
                  <a:lnTo>
                    <a:pt x="1724" y="655"/>
                  </a:lnTo>
                  <a:lnTo>
                    <a:pt x="1686" y="664"/>
                  </a:lnTo>
                  <a:lnTo>
                    <a:pt x="1649" y="671"/>
                  </a:lnTo>
                  <a:lnTo>
                    <a:pt x="1610" y="677"/>
                  </a:lnTo>
                  <a:lnTo>
                    <a:pt x="1559" y="683"/>
                  </a:lnTo>
                  <a:lnTo>
                    <a:pt x="1507" y="687"/>
                  </a:lnTo>
                  <a:lnTo>
                    <a:pt x="1455" y="691"/>
                  </a:lnTo>
                  <a:lnTo>
                    <a:pt x="1404" y="691"/>
                  </a:lnTo>
                  <a:lnTo>
                    <a:pt x="1351" y="689"/>
                  </a:lnTo>
                  <a:lnTo>
                    <a:pt x="1299" y="686"/>
                  </a:lnTo>
                  <a:lnTo>
                    <a:pt x="1273" y="684"/>
                  </a:lnTo>
                  <a:lnTo>
                    <a:pt x="1247" y="681"/>
                  </a:lnTo>
                  <a:lnTo>
                    <a:pt x="1222" y="677"/>
                  </a:lnTo>
                  <a:lnTo>
                    <a:pt x="1196" y="674"/>
                  </a:lnTo>
                  <a:lnTo>
                    <a:pt x="1170" y="669"/>
                  </a:lnTo>
                  <a:lnTo>
                    <a:pt x="1144" y="664"/>
                  </a:lnTo>
                  <a:lnTo>
                    <a:pt x="1118" y="658"/>
                  </a:lnTo>
                  <a:lnTo>
                    <a:pt x="1093" y="652"/>
                  </a:lnTo>
                  <a:lnTo>
                    <a:pt x="1067" y="646"/>
                  </a:lnTo>
                  <a:lnTo>
                    <a:pt x="1043" y="639"/>
                  </a:lnTo>
                  <a:lnTo>
                    <a:pt x="1018" y="630"/>
                  </a:lnTo>
                  <a:lnTo>
                    <a:pt x="993" y="622"/>
                  </a:lnTo>
                  <a:lnTo>
                    <a:pt x="969" y="614"/>
                  </a:lnTo>
                  <a:lnTo>
                    <a:pt x="944" y="604"/>
                  </a:lnTo>
                  <a:lnTo>
                    <a:pt x="920" y="594"/>
                  </a:lnTo>
                  <a:lnTo>
                    <a:pt x="897" y="583"/>
                  </a:lnTo>
                  <a:lnTo>
                    <a:pt x="873" y="572"/>
                  </a:lnTo>
                  <a:lnTo>
                    <a:pt x="850" y="560"/>
                  </a:lnTo>
                  <a:lnTo>
                    <a:pt x="827" y="548"/>
                  </a:lnTo>
                  <a:lnTo>
                    <a:pt x="804" y="534"/>
                  </a:lnTo>
                  <a:lnTo>
                    <a:pt x="783" y="521"/>
                  </a:lnTo>
                  <a:lnTo>
                    <a:pt x="762" y="506"/>
                  </a:lnTo>
                  <a:lnTo>
                    <a:pt x="743" y="493"/>
                  </a:lnTo>
                  <a:lnTo>
                    <a:pt x="727" y="479"/>
                  </a:lnTo>
                  <a:lnTo>
                    <a:pt x="710" y="466"/>
                  </a:lnTo>
                  <a:lnTo>
                    <a:pt x="696" y="451"/>
                  </a:lnTo>
                  <a:lnTo>
                    <a:pt x="683" y="438"/>
                  </a:lnTo>
                  <a:lnTo>
                    <a:pt x="671" y="424"/>
                  </a:lnTo>
                  <a:lnTo>
                    <a:pt x="661" y="410"/>
                  </a:lnTo>
                  <a:lnTo>
                    <a:pt x="651" y="396"/>
                  </a:lnTo>
                  <a:lnTo>
                    <a:pt x="643" y="381"/>
                  </a:lnTo>
                  <a:lnTo>
                    <a:pt x="635" y="367"/>
                  </a:lnTo>
                  <a:lnTo>
                    <a:pt x="629" y="351"/>
                  </a:lnTo>
                  <a:lnTo>
                    <a:pt x="622" y="337"/>
                  </a:lnTo>
                  <a:lnTo>
                    <a:pt x="618" y="321"/>
                  </a:lnTo>
                  <a:lnTo>
                    <a:pt x="614" y="306"/>
                  </a:lnTo>
                  <a:lnTo>
                    <a:pt x="610" y="289"/>
                  </a:lnTo>
                  <a:lnTo>
                    <a:pt x="607" y="274"/>
                  </a:lnTo>
                  <a:lnTo>
                    <a:pt x="605" y="257"/>
                  </a:lnTo>
                  <a:lnTo>
                    <a:pt x="603" y="239"/>
                  </a:lnTo>
                  <a:lnTo>
                    <a:pt x="601" y="204"/>
                  </a:lnTo>
                  <a:lnTo>
                    <a:pt x="599" y="168"/>
                  </a:lnTo>
                  <a:lnTo>
                    <a:pt x="597" y="88"/>
                  </a:lnTo>
                  <a:lnTo>
                    <a:pt x="594" y="0"/>
                  </a:lnTo>
                  <a:lnTo>
                    <a:pt x="561" y="14"/>
                  </a:lnTo>
                  <a:lnTo>
                    <a:pt x="529" y="31"/>
                  </a:lnTo>
                  <a:lnTo>
                    <a:pt x="498" y="51"/>
                  </a:lnTo>
                  <a:lnTo>
                    <a:pt x="468" y="74"/>
                  </a:lnTo>
                  <a:lnTo>
                    <a:pt x="438" y="100"/>
                  </a:lnTo>
                  <a:lnTo>
                    <a:pt x="409" y="128"/>
                  </a:lnTo>
                  <a:lnTo>
                    <a:pt x="381" y="159"/>
                  </a:lnTo>
                  <a:lnTo>
                    <a:pt x="354" y="191"/>
                  </a:lnTo>
                  <a:lnTo>
                    <a:pt x="327" y="226"/>
                  </a:lnTo>
                  <a:lnTo>
                    <a:pt x="301" y="262"/>
                  </a:lnTo>
                  <a:lnTo>
                    <a:pt x="278" y="300"/>
                  </a:lnTo>
                  <a:lnTo>
                    <a:pt x="254" y="340"/>
                  </a:lnTo>
                  <a:lnTo>
                    <a:pt x="231" y="381"/>
                  </a:lnTo>
                  <a:lnTo>
                    <a:pt x="209" y="423"/>
                  </a:lnTo>
                  <a:lnTo>
                    <a:pt x="188" y="466"/>
                  </a:lnTo>
                  <a:lnTo>
                    <a:pt x="168" y="509"/>
                  </a:lnTo>
                  <a:lnTo>
                    <a:pt x="149" y="554"/>
                  </a:lnTo>
                  <a:lnTo>
                    <a:pt x="132" y="598"/>
                  </a:lnTo>
                  <a:lnTo>
                    <a:pt x="114" y="643"/>
                  </a:lnTo>
                  <a:lnTo>
                    <a:pt x="99" y="688"/>
                  </a:lnTo>
                  <a:lnTo>
                    <a:pt x="84" y="734"/>
                  </a:lnTo>
                  <a:lnTo>
                    <a:pt x="71" y="778"/>
                  </a:lnTo>
                  <a:lnTo>
                    <a:pt x="58" y="823"/>
                  </a:lnTo>
                  <a:lnTo>
                    <a:pt x="47" y="866"/>
                  </a:lnTo>
                  <a:lnTo>
                    <a:pt x="38" y="909"/>
                  </a:lnTo>
                  <a:lnTo>
                    <a:pt x="28" y="951"/>
                  </a:lnTo>
                  <a:lnTo>
                    <a:pt x="21" y="992"/>
                  </a:lnTo>
                  <a:lnTo>
                    <a:pt x="14" y="1031"/>
                  </a:lnTo>
                  <a:lnTo>
                    <a:pt x="9" y="1069"/>
                  </a:lnTo>
                  <a:lnTo>
                    <a:pt x="5" y="1105"/>
                  </a:lnTo>
                  <a:lnTo>
                    <a:pt x="2" y="1141"/>
                  </a:lnTo>
                  <a:lnTo>
                    <a:pt x="1" y="1173"/>
                  </a:lnTo>
                  <a:lnTo>
                    <a:pt x="0" y="1185"/>
                  </a:lnTo>
                  <a:lnTo>
                    <a:pt x="0" y="1199"/>
                  </a:lnTo>
                  <a:lnTo>
                    <a:pt x="0" y="1211"/>
                  </a:lnTo>
                  <a:lnTo>
                    <a:pt x="1" y="1223"/>
                  </a:lnTo>
                  <a:close/>
                </a:path>
              </a:pathLst>
            </a:custGeom>
            <a:solidFill>
              <a:srgbClr val="843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0" name="Freeform 172"/>
            <p:cNvSpPr>
              <a:spLocks/>
            </p:cNvSpPr>
            <p:nvPr/>
          </p:nvSpPr>
          <p:spPr bwMode="auto">
            <a:xfrm>
              <a:off x="4835" y="3401"/>
              <a:ext cx="139" cy="116"/>
            </a:xfrm>
            <a:custGeom>
              <a:avLst/>
              <a:gdLst>
                <a:gd name="T0" fmla="*/ 10 w 2505"/>
                <a:gd name="T1" fmla="*/ 1381 h 2092"/>
                <a:gd name="T2" fmla="*/ 38 w 2505"/>
                <a:gd name="T3" fmla="*/ 1500 h 2092"/>
                <a:gd name="T4" fmla="*/ 84 w 2505"/>
                <a:gd name="T5" fmla="*/ 1606 h 2092"/>
                <a:gd name="T6" fmla="*/ 146 w 2505"/>
                <a:gd name="T7" fmla="*/ 1702 h 2092"/>
                <a:gd name="T8" fmla="*/ 225 w 2505"/>
                <a:gd name="T9" fmla="*/ 1788 h 2092"/>
                <a:gd name="T10" fmla="*/ 317 w 2505"/>
                <a:gd name="T11" fmla="*/ 1865 h 2092"/>
                <a:gd name="T12" fmla="*/ 422 w 2505"/>
                <a:gd name="T13" fmla="*/ 1934 h 2092"/>
                <a:gd name="T14" fmla="*/ 537 w 2505"/>
                <a:gd name="T15" fmla="*/ 1997 h 2092"/>
                <a:gd name="T16" fmla="*/ 701 w 2505"/>
                <a:gd name="T17" fmla="*/ 2061 h 2092"/>
                <a:gd name="T18" fmla="*/ 879 w 2505"/>
                <a:gd name="T19" fmla="*/ 2091 h 2092"/>
                <a:gd name="T20" fmla="*/ 1056 w 2505"/>
                <a:gd name="T21" fmla="*/ 2083 h 2092"/>
                <a:gd name="T22" fmla="*/ 1229 w 2505"/>
                <a:gd name="T23" fmla="*/ 2045 h 2092"/>
                <a:gd name="T24" fmla="*/ 1396 w 2505"/>
                <a:gd name="T25" fmla="*/ 1980 h 2092"/>
                <a:gd name="T26" fmla="*/ 1556 w 2505"/>
                <a:gd name="T27" fmla="*/ 1892 h 2092"/>
                <a:gd name="T28" fmla="*/ 1706 w 2505"/>
                <a:gd name="T29" fmla="*/ 1786 h 2092"/>
                <a:gd name="T30" fmla="*/ 1844 w 2505"/>
                <a:gd name="T31" fmla="*/ 1668 h 2092"/>
                <a:gd name="T32" fmla="*/ 1963 w 2505"/>
                <a:gd name="T33" fmla="*/ 1549 h 2092"/>
                <a:gd name="T34" fmla="*/ 2078 w 2505"/>
                <a:gd name="T35" fmla="*/ 1420 h 2092"/>
                <a:gd name="T36" fmla="*/ 2186 w 2505"/>
                <a:gd name="T37" fmla="*/ 1280 h 2092"/>
                <a:gd name="T38" fmla="*/ 2286 w 2505"/>
                <a:gd name="T39" fmla="*/ 1131 h 2092"/>
                <a:gd name="T40" fmla="*/ 2371 w 2505"/>
                <a:gd name="T41" fmla="*/ 975 h 2092"/>
                <a:gd name="T42" fmla="*/ 2439 w 2505"/>
                <a:gd name="T43" fmla="*/ 813 h 2092"/>
                <a:gd name="T44" fmla="*/ 2485 w 2505"/>
                <a:gd name="T45" fmla="*/ 647 h 2092"/>
                <a:gd name="T46" fmla="*/ 2505 w 2505"/>
                <a:gd name="T47" fmla="*/ 478 h 2092"/>
                <a:gd name="T48" fmla="*/ 2460 w 2505"/>
                <a:gd name="T49" fmla="*/ 468 h 2092"/>
                <a:gd name="T50" fmla="*/ 2370 w 2505"/>
                <a:gd name="T51" fmla="*/ 560 h 2092"/>
                <a:gd name="T52" fmla="*/ 2305 w 2505"/>
                <a:gd name="T53" fmla="*/ 624 h 2092"/>
                <a:gd name="T54" fmla="*/ 2229 w 2505"/>
                <a:gd name="T55" fmla="*/ 671 h 2092"/>
                <a:gd name="T56" fmla="*/ 2044 w 2505"/>
                <a:gd name="T57" fmla="*/ 749 h 2092"/>
                <a:gd name="T58" fmla="*/ 1948 w 2505"/>
                <a:gd name="T59" fmla="*/ 801 h 2092"/>
                <a:gd name="T60" fmla="*/ 1911 w 2505"/>
                <a:gd name="T61" fmla="*/ 833 h 2092"/>
                <a:gd name="T62" fmla="*/ 1907 w 2505"/>
                <a:gd name="T63" fmla="*/ 825 h 2092"/>
                <a:gd name="T64" fmla="*/ 1949 w 2505"/>
                <a:gd name="T65" fmla="*/ 681 h 2092"/>
                <a:gd name="T66" fmla="*/ 1981 w 2505"/>
                <a:gd name="T67" fmla="*/ 520 h 2092"/>
                <a:gd name="T68" fmla="*/ 1996 w 2505"/>
                <a:gd name="T69" fmla="*/ 357 h 2092"/>
                <a:gd name="T70" fmla="*/ 1982 w 2505"/>
                <a:gd name="T71" fmla="*/ 209 h 2092"/>
                <a:gd name="T72" fmla="*/ 1933 w 2505"/>
                <a:gd name="T73" fmla="*/ 91 h 2092"/>
                <a:gd name="T74" fmla="*/ 1839 w 2505"/>
                <a:gd name="T75" fmla="*/ 17 h 2092"/>
                <a:gd name="T76" fmla="*/ 1694 w 2505"/>
                <a:gd name="T77" fmla="*/ 3 h 2092"/>
                <a:gd name="T78" fmla="*/ 1524 w 2505"/>
                <a:gd name="T79" fmla="*/ 51 h 2092"/>
                <a:gd name="T80" fmla="*/ 1424 w 2505"/>
                <a:gd name="T81" fmla="*/ 98 h 2092"/>
                <a:gd name="T82" fmla="*/ 1274 w 2505"/>
                <a:gd name="T83" fmla="*/ 196 h 2092"/>
                <a:gd name="T84" fmla="*/ 1137 w 2505"/>
                <a:gd name="T85" fmla="*/ 313 h 2092"/>
                <a:gd name="T86" fmla="*/ 1017 w 2505"/>
                <a:gd name="T87" fmla="*/ 438 h 2092"/>
                <a:gd name="T88" fmla="*/ 967 w 2505"/>
                <a:gd name="T89" fmla="*/ 501 h 2092"/>
                <a:gd name="T90" fmla="*/ 901 w 2505"/>
                <a:gd name="T91" fmla="*/ 637 h 2092"/>
                <a:gd name="T92" fmla="*/ 825 w 2505"/>
                <a:gd name="T93" fmla="*/ 783 h 2092"/>
                <a:gd name="T94" fmla="*/ 786 w 2505"/>
                <a:gd name="T95" fmla="*/ 834 h 2092"/>
                <a:gd name="T96" fmla="*/ 741 w 2505"/>
                <a:gd name="T97" fmla="*/ 870 h 2092"/>
                <a:gd name="T98" fmla="*/ 688 w 2505"/>
                <a:gd name="T99" fmla="*/ 884 h 2092"/>
                <a:gd name="T100" fmla="*/ 622 w 2505"/>
                <a:gd name="T101" fmla="*/ 868 h 2092"/>
                <a:gd name="T102" fmla="*/ 560 w 2505"/>
                <a:gd name="T103" fmla="*/ 823 h 2092"/>
                <a:gd name="T104" fmla="*/ 505 w 2505"/>
                <a:gd name="T105" fmla="*/ 756 h 2092"/>
                <a:gd name="T106" fmla="*/ 456 w 2505"/>
                <a:gd name="T107" fmla="*/ 675 h 2092"/>
                <a:gd name="T108" fmla="*/ 405 w 2505"/>
                <a:gd name="T109" fmla="*/ 567 h 2092"/>
                <a:gd name="T110" fmla="*/ 353 w 2505"/>
                <a:gd name="T111" fmla="*/ 416 h 2092"/>
                <a:gd name="T112" fmla="*/ 245 w 2505"/>
                <a:gd name="T113" fmla="*/ 532 h 2092"/>
                <a:gd name="T114" fmla="*/ 142 w 2505"/>
                <a:gd name="T115" fmla="*/ 707 h 2092"/>
                <a:gd name="T116" fmla="*/ 93 w 2505"/>
                <a:gd name="T117" fmla="*/ 812 h 2092"/>
                <a:gd name="T118" fmla="*/ 54 w 2505"/>
                <a:gd name="T119" fmla="*/ 918 h 2092"/>
                <a:gd name="T120" fmla="*/ 25 w 2505"/>
                <a:gd name="T121" fmla="*/ 1030 h 2092"/>
                <a:gd name="T122" fmla="*/ 6 w 2505"/>
                <a:gd name="T123" fmla="*/ 1144 h 2092"/>
                <a:gd name="T124" fmla="*/ 0 w 2505"/>
                <a:gd name="T125" fmla="*/ 1245 h 2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05" h="2092">
                  <a:moveTo>
                    <a:pt x="1" y="1283"/>
                  </a:moveTo>
                  <a:lnTo>
                    <a:pt x="2" y="1317"/>
                  </a:lnTo>
                  <a:lnTo>
                    <a:pt x="5" y="1350"/>
                  </a:lnTo>
                  <a:lnTo>
                    <a:pt x="10" y="1381"/>
                  </a:lnTo>
                  <a:lnTo>
                    <a:pt x="15" y="1412"/>
                  </a:lnTo>
                  <a:lnTo>
                    <a:pt x="21" y="1442"/>
                  </a:lnTo>
                  <a:lnTo>
                    <a:pt x="29" y="1471"/>
                  </a:lnTo>
                  <a:lnTo>
                    <a:pt x="38" y="1500"/>
                  </a:lnTo>
                  <a:lnTo>
                    <a:pt x="48" y="1528"/>
                  </a:lnTo>
                  <a:lnTo>
                    <a:pt x="58" y="1555"/>
                  </a:lnTo>
                  <a:lnTo>
                    <a:pt x="71" y="1580"/>
                  </a:lnTo>
                  <a:lnTo>
                    <a:pt x="84" y="1606"/>
                  </a:lnTo>
                  <a:lnTo>
                    <a:pt x="98" y="1631"/>
                  </a:lnTo>
                  <a:lnTo>
                    <a:pt x="113" y="1656"/>
                  </a:lnTo>
                  <a:lnTo>
                    <a:pt x="130" y="1680"/>
                  </a:lnTo>
                  <a:lnTo>
                    <a:pt x="146" y="1702"/>
                  </a:lnTo>
                  <a:lnTo>
                    <a:pt x="165" y="1724"/>
                  </a:lnTo>
                  <a:lnTo>
                    <a:pt x="183" y="1747"/>
                  </a:lnTo>
                  <a:lnTo>
                    <a:pt x="203" y="1768"/>
                  </a:lnTo>
                  <a:lnTo>
                    <a:pt x="225" y="1788"/>
                  </a:lnTo>
                  <a:lnTo>
                    <a:pt x="247" y="1808"/>
                  </a:lnTo>
                  <a:lnTo>
                    <a:pt x="268" y="1828"/>
                  </a:lnTo>
                  <a:lnTo>
                    <a:pt x="292" y="1847"/>
                  </a:lnTo>
                  <a:lnTo>
                    <a:pt x="317" y="1865"/>
                  </a:lnTo>
                  <a:lnTo>
                    <a:pt x="342" y="1884"/>
                  </a:lnTo>
                  <a:lnTo>
                    <a:pt x="368" y="1901"/>
                  </a:lnTo>
                  <a:lnTo>
                    <a:pt x="395" y="1918"/>
                  </a:lnTo>
                  <a:lnTo>
                    <a:pt x="422" y="1934"/>
                  </a:lnTo>
                  <a:lnTo>
                    <a:pt x="449" y="1951"/>
                  </a:lnTo>
                  <a:lnTo>
                    <a:pt x="478" y="1966"/>
                  </a:lnTo>
                  <a:lnTo>
                    <a:pt x="507" y="1982"/>
                  </a:lnTo>
                  <a:lnTo>
                    <a:pt x="537" y="1997"/>
                  </a:lnTo>
                  <a:lnTo>
                    <a:pt x="568" y="2012"/>
                  </a:lnTo>
                  <a:lnTo>
                    <a:pt x="613" y="2031"/>
                  </a:lnTo>
                  <a:lnTo>
                    <a:pt x="656" y="2047"/>
                  </a:lnTo>
                  <a:lnTo>
                    <a:pt x="701" y="2061"/>
                  </a:lnTo>
                  <a:lnTo>
                    <a:pt x="745" y="2072"/>
                  </a:lnTo>
                  <a:lnTo>
                    <a:pt x="790" y="2080"/>
                  </a:lnTo>
                  <a:lnTo>
                    <a:pt x="834" y="2086"/>
                  </a:lnTo>
                  <a:lnTo>
                    <a:pt x="879" y="2091"/>
                  </a:lnTo>
                  <a:lnTo>
                    <a:pt x="924" y="2092"/>
                  </a:lnTo>
                  <a:lnTo>
                    <a:pt x="968" y="2092"/>
                  </a:lnTo>
                  <a:lnTo>
                    <a:pt x="1011" y="2088"/>
                  </a:lnTo>
                  <a:lnTo>
                    <a:pt x="1056" y="2083"/>
                  </a:lnTo>
                  <a:lnTo>
                    <a:pt x="1099" y="2077"/>
                  </a:lnTo>
                  <a:lnTo>
                    <a:pt x="1143" y="2068"/>
                  </a:lnTo>
                  <a:lnTo>
                    <a:pt x="1186" y="2057"/>
                  </a:lnTo>
                  <a:lnTo>
                    <a:pt x="1229" y="2045"/>
                  </a:lnTo>
                  <a:lnTo>
                    <a:pt x="1271" y="2032"/>
                  </a:lnTo>
                  <a:lnTo>
                    <a:pt x="1314" y="2016"/>
                  </a:lnTo>
                  <a:lnTo>
                    <a:pt x="1355" y="1998"/>
                  </a:lnTo>
                  <a:lnTo>
                    <a:pt x="1396" y="1980"/>
                  </a:lnTo>
                  <a:lnTo>
                    <a:pt x="1437" y="1960"/>
                  </a:lnTo>
                  <a:lnTo>
                    <a:pt x="1477" y="1938"/>
                  </a:lnTo>
                  <a:lnTo>
                    <a:pt x="1518" y="1916"/>
                  </a:lnTo>
                  <a:lnTo>
                    <a:pt x="1556" y="1892"/>
                  </a:lnTo>
                  <a:lnTo>
                    <a:pt x="1595" y="1867"/>
                  </a:lnTo>
                  <a:lnTo>
                    <a:pt x="1632" y="1841"/>
                  </a:lnTo>
                  <a:lnTo>
                    <a:pt x="1670" y="1814"/>
                  </a:lnTo>
                  <a:lnTo>
                    <a:pt x="1706" y="1786"/>
                  </a:lnTo>
                  <a:lnTo>
                    <a:pt x="1742" y="1758"/>
                  </a:lnTo>
                  <a:lnTo>
                    <a:pt x="1776" y="1729"/>
                  </a:lnTo>
                  <a:lnTo>
                    <a:pt x="1810" y="1699"/>
                  </a:lnTo>
                  <a:lnTo>
                    <a:pt x="1844" y="1668"/>
                  </a:lnTo>
                  <a:lnTo>
                    <a:pt x="1876" y="1637"/>
                  </a:lnTo>
                  <a:lnTo>
                    <a:pt x="1905" y="1609"/>
                  </a:lnTo>
                  <a:lnTo>
                    <a:pt x="1934" y="1579"/>
                  </a:lnTo>
                  <a:lnTo>
                    <a:pt x="1963" y="1549"/>
                  </a:lnTo>
                  <a:lnTo>
                    <a:pt x="1992" y="1517"/>
                  </a:lnTo>
                  <a:lnTo>
                    <a:pt x="2021" y="1486"/>
                  </a:lnTo>
                  <a:lnTo>
                    <a:pt x="2050" y="1453"/>
                  </a:lnTo>
                  <a:lnTo>
                    <a:pt x="2078" y="1420"/>
                  </a:lnTo>
                  <a:lnTo>
                    <a:pt x="2105" y="1386"/>
                  </a:lnTo>
                  <a:lnTo>
                    <a:pt x="2133" y="1352"/>
                  </a:lnTo>
                  <a:lnTo>
                    <a:pt x="2160" y="1315"/>
                  </a:lnTo>
                  <a:lnTo>
                    <a:pt x="2186" y="1280"/>
                  </a:lnTo>
                  <a:lnTo>
                    <a:pt x="2212" y="1244"/>
                  </a:lnTo>
                  <a:lnTo>
                    <a:pt x="2238" y="1207"/>
                  </a:lnTo>
                  <a:lnTo>
                    <a:pt x="2262" y="1170"/>
                  </a:lnTo>
                  <a:lnTo>
                    <a:pt x="2286" y="1131"/>
                  </a:lnTo>
                  <a:lnTo>
                    <a:pt x="2308" y="1093"/>
                  </a:lnTo>
                  <a:lnTo>
                    <a:pt x="2330" y="1054"/>
                  </a:lnTo>
                  <a:lnTo>
                    <a:pt x="2352" y="1014"/>
                  </a:lnTo>
                  <a:lnTo>
                    <a:pt x="2371" y="975"/>
                  </a:lnTo>
                  <a:lnTo>
                    <a:pt x="2390" y="935"/>
                  </a:lnTo>
                  <a:lnTo>
                    <a:pt x="2408" y="894"/>
                  </a:lnTo>
                  <a:lnTo>
                    <a:pt x="2424" y="854"/>
                  </a:lnTo>
                  <a:lnTo>
                    <a:pt x="2439" y="813"/>
                  </a:lnTo>
                  <a:lnTo>
                    <a:pt x="2453" y="771"/>
                  </a:lnTo>
                  <a:lnTo>
                    <a:pt x="2465" y="730"/>
                  </a:lnTo>
                  <a:lnTo>
                    <a:pt x="2476" y="688"/>
                  </a:lnTo>
                  <a:lnTo>
                    <a:pt x="2485" y="647"/>
                  </a:lnTo>
                  <a:lnTo>
                    <a:pt x="2493" y="605"/>
                  </a:lnTo>
                  <a:lnTo>
                    <a:pt x="2499" y="563"/>
                  </a:lnTo>
                  <a:lnTo>
                    <a:pt x="2503" y="521"/>
                  </a:lnTo>
                  <a:lnTo>
                    <a:pt x="2505" y="478"/>
                  </a:lnTo>
                  <a:lnTo>
                    <a:pt x="2505" y="436"/>
                  </a:lnTo>
                  <a:lnTo>
                    <a:pt x="2489" y="446"/>
                  </a:lnTo>
                  <a:lnTo>
                    <a:pt x="2475" y="457"/>
                  </a:lnTo>
                  <a:lnTo>
                    <a:pt x="2460" y="468"/>
                  </a:lnTo>
                  <a:lnTo>
                    <a:pt x="2447" y="480"/>
                  </a:lnTo>
                  <a:lnTo>
                    <a:pt x="2421" y="506"/>
                  </a:lnTo>
                  <a:lnTo>
                    <a:pt x="2395" y="532"/>
                  </a:lnTo>
                  <a:lnTo>
                    <a:pt x="2370" y="560"/>
                  </a:lnTo>
                  <a:lnTo>
                    <a:pt x="2346" y="587"/>
                  </a:lnTo>
                  <a:lnTo>
                    <a:pt x="2332" y="599"/>
                  </a:lnTo>
                  <a:lnTo>
                    <a:pt x="2319" y="612"/>
                  </a:lnTo>
                  <a:lnTo>
                    <a:pt x="2305" y="624"/>
                  </a:lnTo>
                  <a:lnTo>
                    <a:pt x="2291" y="637"/>
                  </a:lnTo>
                  <a:lnTo>
                    <a:pt x="2273" y="647"/>
                  </a:lnTo>
                  <a:lnTo>
                    <a:pt x="2252" y="659"/>
                  </a:lnTo>
                  <a:lnTo>
                    <a:pt x="2229" y="671"/>
                  </a:lnTo>
                  <a:lnTo>
                    <a:pt x="2201" y="683"/>
                  </a:lnTo>
                  <a:lnTo>
                    <a:pt x="2141" y="709"/>
                  </a:lnTo>
                  <a:lnTo>
                    <a:pt x="2076" y="736"/>
                  </a:lnTo>
                  <a:lnTo>
                    <a:pt x="2044" y="749"/>
                  </a:lnTo>
                  <a:lnTo>
                    <a:pt x="2014" y="764"/>
                  </a:lnTo>
                  <a:lnTo>
                    <a:pt x="1985" y="778"/>
                  </a:lnTo>
                  <a:lnTo>
                    <a:pt x="1960" y="794"/>
                  </a:lnTo>
                  <a:lnTo>
                    <a:pt x="1948" y="801"/>
                  </a:lnTo>
                  <a:lnTo>
                    <a:pt x="1938" y="809"/>
                  </a:lnTo>
                  <a:lnTo>
                    <a:pt x="1927" y="817"/>
                  </a:lnTo>
                  <a:lnTo>
                    <a:pt x="1918" y="825"/>
                  </a:lnTo>
                  <a:lnTo>
                    <a:pt x="1911" y="833"/>
                  </a:lnTo>
                  <a:lnTo>
                    <a:pt x="1905" y="841"/>
                  </a:lnTo>
                  <a:lnTo>
                    <a:pt x="1900" y="849"/>
                  </a:lnTo>
                  <a:lnTo>
                    <a:pt x="1895" y="857"/>
                  </a:lnTo>
                  <a:lnTo>
                    <a:pt x="1907" y="825"/>
                  </a:lnTo>
                  <a:lnTo>
                    <a:pt x="1918" y="792"/>
                  </a:lnTo>
                  <a:lnTo>
                    <a:pt x="1928" y="756"/>
                  </a:lnTo>
                  <a:lnTo>
                    <a:pt x="1939" y="719"/>
                  </a:lnTo>
                  <a:lnTo>
                    <a:pt x="1949" y="681"/>
                  </a:lnTo>
                  <a:lnTo>
                    <a:pt x="1959" y="642"/>
                  </a:lnTo>
                  <a:lnTo>
                    <a:pt x="1967" y="602"/>
                  </a:lnTo>
                  <a:lnTo>
                    <a:pt x="1975" y="561"/>
                  </a:lnTo>
                  <a:lnTo>
                    <a:pt x="1981" y="520"/>
                  </a:lnTo>
                  <a:lnTo>
                    <a:pt x="1987" y="479"/>
                  </a:lnTo>
                  <a:lnTo>
                    <a:pt x="1992" y="438"/>
                  </a:lnTo>
                  <a:lnTo>
                    <a:pt x="1994" y="398"/>
                  </a:lnTo>
                  <a:lnTo>
                    <a:pt x="1996" y="357"/>
                  </a:lnTo>
                  <a:lnTo>
                    <a:pt x="1995" y="319"/>
                  </a:lnTo>
                  <a:lnTo>
                    <a:pt x="1993" y="281"/>
                  </a:lnTo>
                  <a:lnTo>
                    <a:pt x="1989" y="245"/>
                  </a:lnTo>
                  <a:lnTo>
                    <a:pt x="1982" y="209"/>
                  </a:lnTo>
                  <a:lnTo>
                    <a:pt x="1974" y="176"/>
                  </a:lnTo>
                  <a:lnTo>
                    <a:pt x="1963" y="145"/>
                  </a:lnTo>
                  <a:lnTo>
                    <a:pt x="1949" y="117"/>
                  </a:lnTo>
                  <a:lnTo>
                    <a:pt x="1933" y="91"/>
                  </a:lnTo>
                  <a:lnTo>
                    <a:pt x="1914" y="68"/>
                  </a:lnTo>
                  <a:lnTo>
                    <a:pt x="1892" y="47"/>
                  </a:lnTo>
                  <a:lnTo>
                    <a:pt x="1867" y="30"/>
                  </a:lnTo>
                  <a:lnTo>
                    <a:pt x="1839" y="17"/>
                  </a:lnTo>
                  <a:lnTo>
                    <a:pt x="1808" y="8"/>
                  </a:lnTo>
                  <a:lnTo>
                    <a:pt x="1773" y="2"/>
                  </a:lnTo>
                  <a:lnTo>
                    <a:pt x="1735" y="0"/>
                  </a:lnTo>
                  <a:lnTo>
                    <a:pt x="1694" y="3"/>
                  </a:lnTo>
                  <a:lnTo>
                    <a:pt x="1647" y="12"/>
                  </a:lnTo>
                  <a:lnTo>
                    <a:pt x="1597" y="25"/>
                  </a:lnTo>
                  <a:lnTo>
                    <a:pt x="1543" y="43"/>
                  </a:lnTo>
                  <a:lnTo>
                    <a:pt x="1524" y="51"/>
                  </a:lnTo>
                  <a:lnTo>
                    <a:pt x="1503" y="59"/>
                  </a:lnTo>
                  <a:lnTo>
                    <a:pt x="1483" y="68"/>
                  </a:lnTo>
                  <a:lnTo>
                    <a:pt x="1464" y="77"/>
                  </a:lnTo>
                  <a:lnTo>
                    <a:pt x="1424" y="98"/>
                  </a:lnTo>
                  <a:lnTo>
                    <a:pt x="1386" y="119"/>
                  </a:lnTo>
                  <a:lnTo>
                    <a:pt x="1348" y="143"/>
                  </a:lnTo>
                  <a:lnTo>
                    <a:pt x="1311" y="169"/>
                  </a:lnTo>
                  <a:lnTo>
                    <a:pt x="1274" y="196"/>
                  </a:lnTo>
                  <a:lnTo>
                    <a:pt x="1238" y="223"/>
                  </a:lnTo>
                  <a:lnTo>
                    <a:pt x="1204" y="252"/>
                  </a:lnTo>
                  <a:lnTo>
                    <a:pt x="1170" y="282"/>
                  </a:lnTo>
                  <a:lnTo>
                    <a:pt x="1137" y="313"/>
                  </a:lnTo>
                  <a:lnTo>
                    <a:pt x="1105" y="344"/>
                  </a:lnTo>
                  <a:lnTo>
                    <a:pt x="1075" y="375"/>
                  </a:lnTo>
                  <a:lnTo>
                    <a:pt x="1045" y="407"/>
                  </a:lnTo>
                  <a:lnTo>
                    <a:pt x="1017" y="438"/>
                  </a:lnTo>
                  <a:lnTo>
                    <a:pt x="990" y="470"/>
                  </a:lnTo>
                  <a:lnTo>
                    <a:pt x="982" y="479"/>
                  </a:lnTo>
                  <a:lnTo>
                    <a:pt x="974" y="490"/>
                  </a:lnTo>
                  <a:lnTo>
                    <a:pt x="967" y="501"/>
                  </a:lnTo>
                  <a:lnTo>
                    <a:pt x="960" y="514"/>
                  </a:lnTo>
                  <a:lnTo>
                    <a:pt x="945" y="541"/>
                  </a:lnTo>
                  <a:lnTo>
                    <a:pt x="931" y="571"/>
                  </a:lnTo>
                  <a:lnTo>
                    <a:pt x="901" y="637"/>
                  </a:lnTo>
                  <a:lnTo>
                    <a:pt x="870" y="704"/>
                  </a:lnTo>
                  <a:lnTo>
                    <a:pt x="852" y="736"/>
                  </a:lnTo>
                  <a:lnTo>
                    <a:pt x="834" y="768"/>
                  </a:lnTo>
                  <a:lnTo>
                    <a:pt x="825" y="783"/>
                  </a:lnTo>
                  <a:lnTo>
                    <a:pt x="816" y="796"/>
                  </a:lnTo>
                  <a:lnTo>
                    <a:pt x="807" y="809"/>
                  </a:lnTo>
                  <a:lnTo>
                    <a:pt x="796" y="823"/>
                  </a:lnTo>
                  <a:lnTo>
                    <a:pt x="786" y="834"/>
                  </a:lnTo>
                  <a:lnTo>
                    <a:pt x="775" y="845"/>
                  </a:lnTo>
                  <a:lnTo>
                    <a:pt x="764" y="854"/>
                  </a:lnTo>
                  <a:lnTo>
                    <a:pt x="754" y="863"/>
                  </a:lnTo>
                  <a:lnTo>
                    <a:pt x="741" y="870"/>
                  </a:lnTo>
                  <a:lnTo>
                    <a:pt x="730" y="876"/>
                  </a:lnTo>
                  <a:lnTo>
                    <a:pt x="718" y="880"/>
                  </a:lnTo>
                  <a:lnTo>
                    <a:pt x="704" y="883"/>
                  </a:lnTo>
                  <a:lnTo>
                    <a:pt x="688" y="884"/>
                  </a:lnTo>
                  <a:lnTo>
                    <a:pt x="671" y="884"/>
                  </a:lnTo>
                  <a:lnTo>
                    <a:pt x="654" y="881"/>
                  </a:lnTo>
                  <a:lnTo>
                    <a:pt x="638" y="876"/>
                  </a:lnTo>
                  <a:lnTo>
                    <a:pt x="622" y="868"/>
                  </a:lnTo>
                  <a:lnTo>
                    <a:pt x="606" y="859"/>
                  </a:lnTo>
                  <a:lnTo>
                    <a:pt x="590" y="849"/>
                  </a:lnTo>
                  <a:lnTo>
                    <a:pt x="576" y="836"/>
                  </a:lnTo>
                  <a:lnTo>
                    <a:pt x="560" y="823"/>
                  </a:lnTo>
                  <a:lnTo>
                    <a:pt x="547" y="807"/>
                  </a:lnTo>
                  <a:lnTo>
                    <a:pt x="532" y="791"/>
                  </a:lnTo>
                  <a:lnTo>
                    <a:pt x="519" y="773"/>
                  </a:lnTo>
                  <a:lnTo>
                    <a:pt x="505" y="756"/>
                  </a:lnTo>
                  <a:lnTo>
                    <a:pt x="492" y="736"/>
                  </a:lnTo>
                  <a:lnTo>
                    <a:pt x="479" y="716"/>
                  </a:lnTo>
                  <a:lnTo>
                    <a:pt x="467" y="696"/>
                  </a:lnTo>
                  <a:lnTo>
                    <a:pt x="456" y="675"/>
                  </a:lnTo>
                  <a:lnTo>
                    <a:pt x="444" y="653"/>
                  </a:lnTo>
                  <a:lnTo>
                    <a:pt x="434" y="632"/>
                  </a:lnTo>
                  <a:lnTo>
                    <a:pt x="424" y="610"/>
                  </a:lnTo>
                  <a:lnTo>
                    <a:pt x="405" y="567"/>
                  </a:lnTo>
                  <a:lnTo>
                    <a:pt x="388" y="525"/>
                  </a:lnTo>
                  <a:lnTo>
                    <a:pt x="374" y="486"/>
                  </a:lnTo>
                  <a:lnTo>
                    <a:pt x="363" y="448"/>
                  </a:lnTo>
                  <a:lnTo>
                    <a:pt x="353" y="416"/>
                  </a:lnTo>
                  <a:lnTo>
                    <a:pt x="346" y="389"/>
                  </a:lnTo>
                  <a:lnTo>
                    <a:pt x="311" y="436"/>
                  </a:lnTo>
                  <a:lnTo>
                    <a:pt x="277" y="484"/>
                  </a:lnTo>
                  <a:lnTo>
                    <a:pt x="245" y="532"/>
                  </a:lnTo>
                  <a:lnTo>
                    <a:pt x="213" y="582"/>
                  </a:lnTo>
                  <a:lnTo>
                    <a:pt x="183" y="632"/>
                  </a:lnTo>
                  <a:lnTo>
                    <a:pt x="156" y="681"/>
                  </a:lnTo>
                  <a:lnTo>
                    <a:pt x="142" y="707"/>
                  </a:lnTo>
                  <a:lnTo>
                    <a:pt x="129" y="733"/>
                  </a:lnTo>
                  <a:lnTo>
                    <a:pt x="117" y="759"/>
                  </a:lnTo>
                  <a:lnTo>
                    <a:pt x="105" y="785"/>
                  </a:lnTo>
                  <a:lnTo>
                    <a:pt x="93" y="812"/>
                  </a:lnTo>
                  <a:lnTo>
                    <a:pt x="83" y="837"/>
                  </a:lnTo>
                  <a:lnTo>
                    <a:pt x="73" y="864"/>
                  </a:lnTo>
                  <a:lnTo>
                    <a:pt x="63" y="891"/>
                  </a:lnTo>
                  <a:lnTo>
                    <a:pt x="54" y="918"/>
                  </a:lnTo>
                  <a:lnTo>
                    <a:pt x="46" y="946"/>
                  </a:lnTo>
                  <a:lnTo>
                    <a:pt x="39" y="974"/>
                  </a:lnTo>
                  <a:lnTo>
                    <a:pt x="31" y="1001"/>
                  </a:lnTo>
                  <a:lnTo>
                    <a:pt x="25" y="1030"/>
                  </a:lnTo>
                  <a:lnTo>
                    <a:pt x="19" y="1058"/>
                  </a:lnTo>
                  <a:lnTo>
                    <a:pt x="15" y="1087"/>
                  </a:lnTo>
                  <a:lnTo>
                    <a:pt x="10" y="1115"/>
                  </a:lnTo>
                  <a:lnTo>
                    <a:pt x="6" y="1144"/>
                  </a:lnTo>
                  <a:lnTo>
                    <a:pt x="4" y="1174"/>
                  </a:lnTo>
                  <a:lnTo>
                    <a:pt x="2" y="1203"/>
                  </a:lnTo>
                  <a:lnTo>
                    <a:pt x="1" y="1233"/>
                  </a:lnTo>
                  <a:lnTo>
                    <a:pt x="0" y="1245"/>
                  </a:lnTo>
                  <a:lnTo>
                    <a:pt x="0" y="1259"/>
                  </a:lnTo>
                  <a:lnTo>
                    <a:pt x="0" y="1271"/>
                  </a:lnTo>
                  <a:lnTo>
                    <a:pt x="1" y="1283"/>
                  </a:lnTo>
                  <a:close/>
                </a:path>
              </a:pathLst>
            </a:custGeom>
            <a:solidFill>
              <a:srgbClr val="6E2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1" name="Freeform 173"/>
            <p:cNvSpPr>
              <a:spLocks/>
            </p:cNvSpPr>
            <p:nvPr/>
          </p:nvSpPr>
          <p:spPr bwMode="auto">
            <a:xfrm>
              <a:off x="4882" y="3406"/>
              <a:ext cx="61" cy="54"/>
            </a:xfrm>
            <a:custGeom>
              <a:avLst/>
              <a:gdLst>
                <a:gd name="T0" fmla="*/ 14 w 1107"/>
                <a:gd name="T1" fmla="*/ 945 h 975"/>
                <a:gd name="T2" fmla="*/ 47 w 1107"/>
                <a:gd name="T3" fmla="*/ 878 h 975"/>
                <a:gd name="T4" fmla="*/ 90 w 1107"/>
                <a:gd name="T5" fmla="*/ 808 h 975"/>
                <a:gd name="T6" fmla="*/ 143 w 1107"/>
                <a:gd name="T7" fmla="*/ 735 h 975"/>
                <a:gd name="T8" fmla="*/ 203 w 1107"/>
                <a:gd name="T9" fmla="*/ 661 h 975"/>
                <a:gd name="T10" fmla="*/ 269 w 1107"/>
                <a:gd name="T11" fmla="*/ 590 h 975"/>
                <a:gd name="T12" fmla="*/ 339 w 1107"/>
                <a:gd name="T13" fmla="*/ 522 h 975"/>
                <a:gd name="T14" fmla="*/ 413 w 1107"/>
                <a:gd name="T15" fmla="*/ 462 h 975"/>
                <a:gd name="T16" fmla="*/ 488 w 1107"/>
                <a:gd name="T17" fmla="*/ 411 h 975"/>
                <a:gd name="T18" fmla="*/ 565 w 1107"/>
                <a:gd name="T19" fmla="*/ 370 h 975"/>
                <a:gd name="T20" fmla="*/ 639 w 1107"/>
                <a:gd name="T21" fmla="*/ 344 h 975"/>
                <a:gd name="T22" fmla="*/ 712 w 1107"/>
                <a:gd name="T23" fmla="*/ 333 h 975"/>
                <a:gd name="T24" fmla="*/ 780 w 1107"/>
                <a:gd name="T25" fmla="*/ 340 h 975"/>
                <a:gd name="T26" fmla="*/ 843 w 1107"/>
                <a:gd name="T27" fmla="*/ 368 h 975"/>
                <a:gd name="T28" fmla="*/ 900 w 1107"/>
                <a:gd name="T29" fmla="*/ 419 h 975"/>
                <a:gd name="T30" fmla="*/ 948 w 1107"/>
                <a:gd name="T31" fmla="*/ 494 h 975"/>
                <a:gd name="T32" fmla="*/ 966 w 1107"/>
                <a:gd name="T33" fmla="*/ 535 h 975"/>
                <a:gd name="T34" fmla="*/ 967 w 1107"/>
                <a:gd name="T35" fmla="*/ 519 h 975"/>
                <a:gd name="T36" fmla="*/ 973 w 1107"/>
                <a:gd name="T37" fmla="*/ 501 h 975"/>
                <a:gd name="T38" fmla="*/ 982 w 1107"/>
                <a:gd name="T39" fmla="*/ 480 h 975"/>
                <a:gd name="T40" fmla="*/ 1017 w 1107"/>
                <a:gd name="T41" fmla="*/ 421 h 975"/>
                <a:gd name="T42" fmla="*/ 1066 w 1107"/>
                <a:gd name="T43" fmla="*/ 338 h 975"/>
                <a:gd name="T44" fmla="*/ 1088 w 1107"/>
                <a:gd name="T45" fmla="*/ 293 h 975"/>
                <a:gd name="T46" fmla="*/ 1098 w 1107"/>
                <a:gd name="T47" fmla="*/ 263 h 975"/>
                <a:gd name="T48" fmla="*/ 1105 w 1107"/>
                <a:gd name="T49" fmla="*/ 232 h 975"/>
                <a:gd name="T50" fmla="*/ 1107 w 1107"/>
                <a:gd name="T51" fmla="*/ 200 h 975"/>
                <a:gd name="T52" fmla="*/ 1104 w 1107"/>
                <a:gd name="T53" fmla="*/ 168 h 975"/>
                <a:gd name="T54" fmla="*/ 1095 w 1107"/>
                <a:gd name="T55" fmla="*/ 137 h 975"/>
                <a:gd name="T56" fmla="*/ 1079 w 1107"/>
                <a:gd name="T57" fmla="*/ 106 h 975"/>
                <a:gd name="T58" fmla="*/ 1061 w 1107"/>
                <a:gd name="T59" fmla="*/ 78 h 975"/>
                <a:gd name="T60" fmla="*/ 1039 w 1107"/>
                <a:gd name="T61" fmla="*/ 55 h 975"/>
                <a:gd name="T62" fmla="*/ 1017 w 1107"/>
                <a:gd name="T63" fmla="*/ 36 h 975"/>
                <a:gd name="T64" fmla="*/ 993 w 1107"/>
                <a:gd name="T65" fmla="*/ 22 h 975"/>
                <a:gd name="T66" fmla="*/ 968 w 1107"/>
                <a:gd name="T67" fmla="*/ 11 h 975"/>
                <a:gd name="T68" fmla="*/ 942 w 1107"/>
                <a:gd name="T69" fmla="*/ 5 h 975"/>
                <a:gd name="T70" fmla="*/ 915 w 1107"/>
                <a:gd name="T71" fmla="*/ 1 h 975"/>
                <a:gd name="T72" fmla="*/ 887 w 1107"/>
                <a:gd name="T73" fmla="*/ 0 h 975"/>
                <a:gd name="T74" fmla="*/ 859 w 1107"/>
                <a:gd name="T75" fmla="*/ 2 h 975"/>
                <a:gd name="T76" fmla="*/ 815 w 1107"/>
                <a:gd name="T77" fmla="*/ 8 h 975"/>
                <a:gd name="T78" fmla="*/ 756 w 1107"/>
                <a:gd name="T79" fmla="*/ 24 h 975"/>
                <a:gd name="T80" fmla="*/ 697 w 1107"/>
                <a:gd name="T81" fmla="*/ 42 h 975"/>
                <a:gd name="T82" fmla="*/ 634 w 1107"/>
                <a:gd name="T83" fmla="*/ 67 h 975"/>
                <a:gd name="T84" fmla="*/ 565 w 1107"/>
                <a:gd name="T85" fmla="*/ 99 h 975"/>
                <a:gd name="T86" fmla="*/ 498 w 1107"/>
                <a:gd name="T87" fmla="*/ 135 h 975"/>
                <a:gd name="T88" fmla="*/ 432 w 1107"/>
                <a:gd name="T89" fmla="*/ 177 h 975"/>
                <a:gd name="T90" fmla="*/ 370 w 1107"/>
                <a:gd name="T91" fmla="*/ 221 h 975"/>
                <a:gd name="T92" fmla="*/ 311 w 1107"/>
                <a:gd name="T93" fmla="*/ 271 h 975"/>
                <a:gd name="T94" fmla="*/ 256 w 1107"/>
                <a:gd name="T95" fmla="*/ 324 h 975"/>
                <a:gd name="T96" fmla="*/ 206 w 1107"/>
                <a:gd name="T97" fmla="*/ 380 h 975"/>
                <a:gd name="T98" fmla="*/ 159 w 1107"/>
                <a:gd name="T99" fmla="*/ 440 h 975"/>
                <a:gd name="T100" fmla="*/ 119 w 1107"/>
                <a:gd name="T101" fmla="*/ 503 h 975"/>
                <a:gd name="T102" fmla="*/ 83 w 1107"/>
                <a:gd name="T103" fmla="*/ 569 h 975"/>
                <a:gd name="T104" fmla="*/ 53 w 1107"/>
                <a:gd name="T105" fmla="*/ 637 h 975"/>
                <a:gd name="T106" fmla="*/ 29 w 1107"/>
                <a:gd name="T107" fmla="*/ 709 h 975"/>
                <a:gd name="T108" fmla="*/ 12 w 1107"/>
                <a:gd name="T109" fmla="*/ 782 h 975"/>
                <a:gd name="T110" fmla="*/ 2 w 1107"/>
                <a:gd name="T111" fmla="*/ 858 h 975"/>
                <a:gd name="T112" fmla="*/ 0 w 1107"/>
                <a:gd name="T113" fmla="*/ 935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07" h="975">
                  <a:moveTo>
                    <a:pt x="2" y="975"/>
                  </a:moveTo>
                  <a:lnTo>
                    <a:pt x="14" y="945"/>
                  </a:lnTo>
                  <a:lnTo>
                    <a:pt x="29" y="912"/>
                  </a:lnTo>
                  <a:lnTo>
                    <a:pt x="47" y="878"/>
                  </a:lnTo>
                  <a:lnTo>
                    <a:pt x="67" y="843"/>
                  </a:lnTo>
                  <a:lnTo>
                    <a:pt x="90" y="808"/>
                  </a:lnTo>
                  <a:lnTo>
                    <a:pt x="116" y="771"/>
                  </a:lnTo>
                  <a:lnTo>
                    <a:pt x="143" y="735"/>
                  </a:lnTo>
                  <a:lnTo>
                    <a:pt x="172" y="697"/>
                  </a:lnTo>
                  <a:lnTo>
                    <a:pt x="203" y="661"/>
                  </a:lnTo>
                  <a:lnTo>
                    <a:pt x="235" y="625"/>
                  </a:lnTo>
                  <a:lnTo>
                    <a:pt x="269" y="590"/>
                  </a:lnTo>
                  <a:lnTo>
                    <a:pt x="303" y="555"/>
                  </a:lnTo>
                  <a:lnTo>
                    <a:pt x="339" y="522"/>
                  </a:lnTo>
                  <a:lnTo>
                    <a:pt x="375" y="491"/>
                  </a:lnTo>
                  <a:lnTo>
                    <a:pt x="413" y="462"/>
                  </a:lnTo>
                  <a:lnTo>
                    <a:pt x="451" y="435"/>
                  </a:lnTo>
                  <a:lnTo>
                    <a:pt x="488" y="411"/>
                  </a:lnTo>
                  <a:lnTo>
                    <a:pt x="527" y="389"/>
                  </a:lnTo>
                  <a:lnTo>
                    <a:pt x="565" y="370"/>
                  </a:lnTo>
                  <a:lnTo>
                    <a:pt x="602" y="356"/>
                  </a:lnTo>
                  <a:lnTo>
                    <a:pt x="639" y="344"/>
                  </a:lnTo>
                  <a:lnTo>
                    <a:pt x="676" y="336"/>
                  </a:lnTo>
                  <a:lnTo>
                    <a:pt x="712" y="333"/>
                  </a:lnTo>
                  <a:lnTo>
                    <a:pt x="747" y="334"/>
                  </a:lnTo>
                  <a:lnTo>
                    <a:pt x="780" y="340"/>
                  </a:lnTo>
                  <a:lnTo>
                    <a:pt x="812" y="352"/>
                  </a:lnTo>
                  <a:lnTo>
                    <a:pt x="843" y="368"/>
                  </a:lnTo>
                  <a:lnTo>
                    <a:pt x="872" y="391"/>
                  </a:lnTo>
                  <a:lnTo>
                    <a:pt x="900" y="419"/>
                  </a:lnTo>
                  <a:lnTo>
                    <a:pt x="925" y="453"/>
                  </a:lnTo>
                  <a:lnTo>
                    <a:pt x="948" y="494"/>
                  </a:lnTo>
                  <a:lnTo>
                    <a:pt x="968" y="542"/>
                  </a:lnTo>
                  <a:lnTo>
                    <a:pt x="966" y="535"/>
                  </a:lnTo>
                  <a:lnTo>
                    <a:pt x="966" y="528"/>
                  </a:lnTo>
                  <a:lnTo>
                    <a:pt x="967" y="519"/>
                  </a:lnTo>
                  <a:lnTo>
                    <a:pt x="970" y="510"/>
                  </a:lnTo>
                  <a:lnTo>
                    <a:pt x="973" y="501"/>
                  </a:lnTo>
                  <a:lnTo>
                    <a:pt x="977" y="490"/>
                  </a:lnTo>
                  <a:lnTo>
                    <a:pt x="982" y="480"/>
                  </a:lnTo>
                  <a:lnTo>
                    <a:pt x="987" y="470"/>
                  </a:lnTo>
                  <a:lnTo>
                    <a:pt x="1017" y="421"/>
                  </a:lnTo>
                  <a:lnTo>
                    <a:pt x="1050" y="366"/>
                  </a:lnTo>
                  <a:lnTo>
                    <a:pt x="1066" y="338"/>
                  </a:lnTo>
                  <a:lnTo>
                    <a:pt x="1080" y="308"/>
                  </a:lnTo>
                  <a:lnTo>
                    <a:pt x="1088" y="293"/>
                  </a:lnTo>
                  <a:lnTo>
                    <a:pt x="1093" y="277"/>
                  </a:lnTo>
                  <a:lnTo>
                    <a:pt x="1098" y="263"/>
                  </a:lnTo>
                  <a:lnTo>
                    <a:pt x="1102" y="247"/>
                  </a:lnTo>
                  <a:lnTo>
                    <a:pt x="1105" y="232"/>
                  </a:lnTo>
                  <a:lnTo>
                    <a:pt x="1106" y="215"/>
                  </a:lnTo>
                  <a:lnTo>
                    <a:pt x="1107" y="200"/>
                  </a:lnTo>
                  <a:lnTo>
                    <a:pt x="1106" y="184"/>
                  </a:lnTo>
                  <a:lnTo>
                    <a:pt x="1104" y="168"/>
                  </a:lnTo>
                  <a:lnTo>
                    <a:pt x="1101" y="153"/>
                  </a:lnTo>
                  <a:lnTo>
                    <a:pt x="1095" y="137"/>
                  </a:lnTo>
                  <a:lnTo>
                    <a:pt x="1089" y="122"/>
                  </a:lnTo>
                  <a:lnTo>
                    <a:pt x="1079" y="106"/>
                  </a:lnTo>
                  <a:lnTo>
                    <a:pt x="1070" y="91"/>
                  </a:lnTo>
                  <a:lnTo>
                    <a:pt x="1061" y="78"/>
                  </a:lnTo>
                  <a:lnTo>
                    <a:pt x="1050" y="66"/>
                  </a:lnTo>
                  <a:lnTo>
                    <a:pt x="1039" y="55"/>
                  </a:lnTo>
                  <a:lnTo>
                    <a:pt x="1029" y="45"/>
                  </a:lnTo>
                  <a:lnTo>
                    <a:pt x="1017" y="36"/>
                  </a:lnTo>
                  <a:lnTo>
                    <a:pt x="1005" y="29"/>
                  </a:lnTo>
                  <a:lnTo>
                    <a:pt x="993" y="22"/>
                  </a:lnTo>
                  <a:lnTo>
                    <a:pt x="981" y="16"/>
                  </a:lnTo>
                  <a:lnTo>
                    <a:pt x="968" y="11"/>
                  </a:lnTo>
                  <a:lnTo>
                    <a:pt x="955" y="7"/>
                  </a:lnTo>
                  <a:lnTo>
                    <a:pt x="942" y="5"/>
                  </a:lnTo>
                  <a:lnTo>
                    <a:pt x="928" y="2"/>
                  </a:lnTo>
                  <a:lnTo>
                    <a:pt x="915" y="1"/>
                  </a:lnTo>
                  <a:lnTo>
                    <a:pt x="901" y="0"/>
                  </a:lnTo>
                  <a:lnTo>
                    <a:pt x="887" y="0"/>
                  </a:lnTo>
                  <a:lnTo>
                    <a:pt x="873" y="1"/>
                  </a:lnTo>
                  <a:lnTo>
                    <a:pt x="859" y="2"/>
                  </a:lnTo>
                  <a:lnTo>
                    <a:pt x="844" y="3"/>
                  </a:lnTo>
                  <a:lnTo>
                    <a:pt x="815" y="8"/>
                  </a:lnTo>
                  <a:lnTo>
                    <a:pt x="785" y="15"/>
                  </a:lnTo>
                  <a:lnTo>
                    <a:pt x="756" y="24"/>
                  </a:lnTo>
                  <a:lnTo>
                    <a:pt x="727" y="33"/>
                  </a:lnTo>
                  <a:lnTo>
                    <a:pt x="697" y="42"/>
                  </a:lnTo>
                  <a:lnTo>
                    <a:pt x="669" y="54"/>
                  </a:lnTo>
                  <a:lnTo>
                    <a:pt x="634" y="67"/>
                  </a:lnTo>
                  <a:lnTo>
                    <a:pt x="599" y="83"/>
                  </a:lnTo>
                  <a:lnTo>
                    <a:pt x="565" y="99"/>
                  </a:lnTo>
                  <a:lnTo>
                    <a:pt x="531" y="117"/>
                  </a:lnTo>
                  <a:lnTo>
                    <a:pt x="498" y="135"/>
                  </a:lnTo>
                  <a:lnTo>
                    <a:pt x="464" y="155"/>
                  </a:lnTo>
                  <a:lnTo>
                    <a:pt x="432" y="177"/>
                  </a:lnTo>
                  <a:lnTo>
                    <a:pt x="401" y="198"/>
                  </a:lnTo>
                  <a:lnTo>
                    <a:pt x="370" y="221"/>
                  </a:lnTo>
                  <a:lnTo>
                    <a:pt x="340" y="245"/>
                  </a:lnTo>
                  <a:lnTo>
                    <a:pt x="311" y="271"/>
                  </a:lnTo>
                  <a:lnTo>
                    <a:pt x="283" y="297"/>
                  </a:lnTo>
                  <a:lnTo>
                    <a:pt x="256" y="324"/>
                  </a:lnTo>
                  <a:lnTo>
                    <a:pt x="231" y="352"/>
                  </a:lnTo>
                  <a:lnTo>
                    <a:pt x="206" y="380"/>
                  </a:lnTo>
                  <a:lnTo>
                    <a:pt x="182" y="410"/>
                  </a:lnTo>
                  <a:lnTo>
                    <a:pt x="159" y="440"/>
                  </a:lnTo>
                  <a:lnTo>
                    <a:pt x="138" y="471"/>
                  </a:lnTo>
                  <a:lnTo>
                    <a:pt x="119" y="503"/>
                  </a:lnTo>
                  <a:lnTo>
                    <a:pt x="100" y="536"/>
                  </a:lnTo>
                  <a:lnTo>
                    <a:pt x="83" y="569"/>
                  </a:lnTo>
                  <a:lnTo>
                    <a:pt x="67" y="603"/>
                  </a:lnTo>
                  <a:lnTo>
                    <a:pt x="53" y="637"/>
                  </a:lnTo>
                  <a:lnTo>
                    <a:pt x="40" y="672"/>
                  </a:lnTo>
                  <a:lnTo>
                    <a:pt x="29" y="709"/>
                  </a:lnTo>
                  <a:lnTo>
                    <a:pt x="19" y="745"/>
                  </a:lnTo>
                  <a:lnTo>
                    <a:pt x="12" y="782"/>
                  </a:lnTo>
                  <a:lnTo>
                    <a:pt x="6" y="820"/>
                  </a:lnTo>
                  <a:lnTo>
                    <a:pt x="2" y="858"/>
                  </a:lnTo>
                  <a:lnTo>
                    <a:pt x="0" y="897"/>
                  </a:lnTo>
                  <a:lnTo>
                    <a:pt x="0" y="935"/>
                  </a:lnTo>
                  <a:lnTo>
                    <a:pt x="2" y="975"/>
                  </a:lnTo>
                  <a:close/>
                </a:path>
              </a:pathLst>
            </a:custGeom>
            <a:solidFill>
              <a:srgbClr val="4D21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2" name="Freeform 174"/>
            <p:cNvSpPr>
              <a:spLocks noEditPoints="1"/>
            </p:cNvSpPr>
            <p:nvPr/>
          </p:nvSpPr>
          <p:spPr bwMode="auto">
            <a:xfrm>
              <a:off x="4833" y="3353"/>
              <a:ext cx="148" cy="168"/>
            </a:xfrm>
            <a:custGeom>
              <a:avLst/>
              <a:gdLst>
                <a:gd name="T0" fmla="*/ 1234 w 2662"/>
                <a:gd name="T1" fmla="*/ 217 h 3021"/>
                <a:gd name="T2" fmla="*/ 825 w 2662"/>
                <a:gd name="T3" fmla="*/ 563 h 3021"/>
                <a:gd name="T4" fmla="*/ 464 w 2662"/>
                <a:gd name="T5" fmla="*/ 1003 h 3021"/>
                <a:gd name="T6" fmla="*/ 186 w 2662"/>
                <a:gd name="T7" fmla="*/ 1479 h 3021"/>
                <a:gd name="T8" fmla="*/ 25 w 2662"/>
                <a:gd name="T9" fmla="*/ 1930 h 3021"/>
                <a:gd name="T10" fmla="*/ 0 w 2662"/>
                <a:gd name="T11" fmla="*/ 2174 h 3021"/>
                <a:gd name="T12" fmla="*/ 13 w 2662"/>
                <a:gd name="T13" fmla="*/ 2303 h 3021"/>
                <a:gd name="T14" fmla="*/ 62 w 2662"/>
                <a:gd name="T15" fmla="*/ 2468 h 3021"/>
                <a:gd name="T16" fmla="*/ 150 w 2662"/>
                <a:gd name="T17" fmla="*/ 2616 h 3021"/>
                <a:gd name="T18" fmla="*/ 279 w 2662"/>
                <a:gd name="T19" fmla="*/ 2749 h 3021"/>
                <a:gd name="T20" fmla="*/ 448 w 2662"/>
                <a:gd name="T21" fmla="*/ 2866 h 3021"/>
                <a:gd name="T22" fmla="*/ 691 w 2662"/>
                <a:gd name="T23" fmla="*/ 2978 h 3021"/>
                <a:gd name="T24" fmla="*/ 1007 w 2662"/>
                <a:gd name="T25" fmla="*/ 3020 h 3021"/>
                <a:gd name="T26" fmla="*/ 1317 w 2662"/>
                <a:gd name="T27" fmla="*/ 2957 h 3021"/>
                <a:gd name="T28" fmla="*/ 1610 w 2662"/>
                <a:gd name="T29" fmla="*/ 2811 h 3021"/>
                <a:gd name="T30" fmla="*/ 1875 w 2662"/>
                <a:gd name="T31" fmla="*/ 2605 h 3021"/>
                <a:gd name="T32" fmla="*/ 2103 w 2662"/>
                <a:gd name="T33" fmla="*/ 2364 h 3021"/>
                <a:gd name="T34" fmla="*/ 2348 w 2662"/>
                <a:gd name="T35" fmla="*/ 2008 h 3021"/>
                <a:gd name="T36" fmla="*/ 2535 w 2662"/>
                <a:gd name="T37" fmla="*/ 1611 h 3021"/>
                <a:gd name="T38" fmla="*/ 2644 w 2662"/>
                <a:gd name="T39" fmla="*/ 1202 h 3021"/>
                <a:gd name="T40" fmla="*/ 2654 w 2662"/>
                <a:gd name="T41" fmla="*/ 807 h 3021"/>
                <a:gd name="T42" fmla="*/ 2546 w 2662"/>
                <a:gd name="T43" fmla="*/ 454 h 3021"/>
                <a:gd name="T44" fmla="*/ 2391 w 2662"/>
                <a:gd name="T45" fmla="*/ 243 h 3021"/>
                <a:gd name="T46" fmla="*/ 2243 w 2662"/>
                <a:gd name="T47" fmla="*/ 117 h 3021"/>
                <a:gd name="T48" fmla="*/ 2081 w 2662"/>
                <a:gd name="T49" fmla="*/ 37 h 3021"/>
                <a:gd name="T50" fmla="*/ 1905 w 2662"/>
                <a:gd name="T51" fmla="*/ 2 h 3021"/>
                <a:gd name="T52" fmla="*/ 1717 w 2662"/>
                <a:gd name="T53" fmla="*/ 11 h 3021"/>
                <a:gd name="T54" fmla="*/ 65 w 2662"/>
                <a:gd name="T55" fmla="*/ 2074 h 3021"/>
                <a:gd name="T56" fmla="*/ 170 w 2662"/>
                <a:gd name="T57" fmla="*/ 1675 h 3021"/>
                <a:gd name="T58" fmla="*/ 397 w 2662"/>
                <a:gd name="T59" fmla="*/ 1218 h 3021"/>
                <a:gd name="T60" fmla="*/ 719 w 2662"/>
                <a:gd name="T61" fmla="*/ 767 h 3021"/>
                <a:gd name="T62" fmla="*/ 1107 w 2662"/>
                <a:gd name="T63" fmla="*/ 382 h 3021"/>
                <a:gd name="T64" fmla="*/ 1532 w 2662"/>
                <a:gd name="T65" fmla="*/ 127 h 3021"/>
                <a:gd name="T66" fmla="*/ 1757 w 2662"/>
                <a:gd name="T67" fmla="*/ 67 h 3021"/>
                <a:gd name="T68" fmla="*/ 1927 w 2662"/>
                <a:gd name="T69" fmla="*/ 65 h 3021"/>
                <a:gd name="T70" fmla="*/ 2087 w 2662"/>
                <a:gd name="T71" fmla="*/ 104 h 3021"/>
                <a:gd name="T72" fmla="*/ 2235 w 2662"/>
                <a:gd name="T73" fmla="*/ 186 h 3021"/>
                <a:gd name="T74" fmla="*/ 2369 w 2662"/>
                <a:gd name="T75" fmla="*/ 309 h 3021"/>
                <a:gd name="T76" fmla="*/ 2519 w 2662"/>
                <a:gd name="T77" fmla="*/ 538 h 3021"/>
                <a:gd name="T78" fmla="*/ 2600 w 2662"/>
                <a:gd name="T79" fmla="*/ 884 h 3021"/>
                <a:gd name="T80" fmla="*/ 2570 w 2662"/>
                <a:gd name="T81" fmla="*/ 1268 h 3021"/>
                <a:gd name="T82" fmla="*/ 2449 w 2662"/>
                <a:gd name="T83" fmla="*/ 1662 h 3021"/>
                <a:gd name="T84" fmla="*/ 2257 w 2662"/>
                <a:gd name="T85" fmla="*/ 2041 h 3021"/>
                <a:gd name="T86" fmla="*/ 2022 w 2662"/>
                <a:gd name="T87" fmla="*/ 2365 h 3021"/>
                <a:gd name="T88" fmla="*/ 1797 w 2662"/>
                <a:gd name="T89" fmla="*/ 2593 h 3021"/>
                <a:gd name="T90" fmla="*/ 1538 w 2662"/>
                <a:gd name="T91" fmla="*/ 2782 h 3021"/>
                <a:gd name="T92" fmla="*/ 1257 w 2662"/>
                <a:gd name="T93" fmla="*/ 2912 h 3021"/>
                <a:gd name="T94" fmla="*/ 961 w 2662"/>
                <a:gd name="T95" fmla="*/ 2959 h 3021"/>
                <a:gd name="T96" fmla="*/ 661 w 2662"/>
                <a:gd name="T97" fmla="*/ 2902 h 3021"/>
                <a:gd name="T98" fmla="*/ 454 w 2662"/>
                <a:gd name="T99" fmla="*/ 2798 h 3021"/>
                <a:gd name="T100" fmla="*/ 300 w 2662"/>
                <a:gd name="T101" fmla="*/ 2686 h 3021"/>
                <a:gd name="T102" fmla="*/ 187 w 2662"/>
                <a:gd name="T103" fmla="*/ 2561 h 3021"/>
                <a:gd name="T104" fmla="*/ 109 w 2662"/>
                <a:gd name="T105" fmla="*/ 2420 h 3021"/>
                <a:gd name="T106" fmla="*/ 69 w 2662"/>
                <a:gd name="T107" fmla="*/ 2265 h 3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62" h="3021">
                  <a:moveTo>
                    <a:pt x="1587" y="42"/>
                  </a:moveTo>
                  <a:lnTo>
                    <a:pt x="1517" y="67"/>
                  </a:lnTo>
                  <a:lnTo>
                    <a:pt x="1446" y="98"/>
                  </a:lnTo>
                  <a:lnTo>
                    <a:pt x="1376" y="133"/>
                  </a:lnTo>
                  <a:lnTo>
                    <a:pt x="1304" y="172"/>
                  </a:lnTo>
                  <a:lnTo>
                    <a:pt x="1234" y="217"/>
                  </a:lnTo>
                  <a:lnTo>
                    <a:pt x="1165" y="265"/>
                  </a:lnTo>
                  <a:lnTo>
                    <a:pt x="1095" y="318"/>
                  </a:lnTo>
                  <a:lnTo>
                    <a:pt x="1026" y="375"/>
                  </a:lnTo>
                  <a:lnTo>
                    <a:pt x="958" y="434"/>
                  </a:lnTo>
                  <a:lnTo>
                    <a:pt x="891" y="497"/>
                  </a:lnTo>
                  <a:lnTo>
                    <a:pt x="825" y="563"/>
                  </a:lnTo>
                  <a:lnTo>
                    <a:pt x="761" y="632"/>
                  </a:lnTo>
                  <a:lnTo>
                    <a:pt x="698" y="702"/>
                  </a:lnTo>
                  <a:lnTo>
                    <a:pt x="637" y="776"/>
                  </a:lnTo>
                  <a:lnTo>
                    <a:pt x="577" y="850"/>
                  </a:lnTo>
                  <a:lnTo>
                    <a:pt x="520" y="926"/>
                  </a:lnTo>
                  <a:lnTo>
                    <a:pt x="464" y="1003"/>
                  </a:lnTo>
                  <a:lnTo>
                    <a:pt x="411" y="1082"/>
                  </a:lnTo>
                  <a:lnTo>
                    <a:pt x="360" y="1161"/>
                  </a:lnTo>
                  <a:lnTo>
                    <a:pt x="313" y="1240"/>
                  </a:lnTo>
                  <a:lnTo>
                    <a:pt x="267" y="1320"/>
                  </a:lnTo>
                  <a:lnTo>
                    <a:pt x="225" y="1400"/>
                  </a:lnTo>
                  <a:lnTo>
                    <a:pt x="186" y="1479"/>
                  </a:lnTo>
                  <a:lnTo>
                    <a:pt x="150" y="1557"/>
                  </a:lnTo>
                  <a:lnTo>
                    <a:pt x="117" y="1634"/>
                  </a:lnTo>
                  <a:lnTo>
                    <a:pt x="88" y="1711"/>
                  </a:lnTo>
                  <a:lnTo>
                    <a:pt x="63" y="1787"/>
                  </a:lnTo>
                  <a:lnTo>
                    <a:pt x="43" y="1859"/>
                  </a:lnTo>
                  <a:lnTo>
                    <a:pt x="25" y="1930"/>
                  </a:lnTo>
                  <a:lnTo>
                    <a:pt x="13" y="2000"/>
                  </a:lnTo>
                  <a:lnTo>
                    <a:pt x="4" y="2066"/>
                  </a:lnTo>
                  <a:lnTo>
                    <a:pt x="0" y="2129"/>
                  </a:lnTo>
                  <a:lnTo>
                    <a:pt x="0" y="2137"/>
                  </a:lnTo>
                  <a:lnTo>
                    <a:pt x="0" y="2156"/>
                  </a:lnTo>
                  <a:lnTo>
                    <a:pt x="0" y="2174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1" y="2213"/>
                  </a:lnTo>
                  <a:lnTo>
                    <a:pt x="4" y="2243"/>
                  </a:lnTo>
                  <a:lnTo>
                    <a:pt x="8" y="2273"/>
                  </a:lnTo>
                  <a:lnTo>
                    <a:pt x="13" y="2303"/>
                  </a:lnTo>
                  <a:lnTo>
                    <a:pt x="18" y="2331"/>
                  </a:lnTo>
                  <a:lnTo>
                    <a:pt x="24" y="2360"/>
                  </a:lnTo>
                  <a:lnTo>
                    <a:pt x="32" y="2388"/>
                  </a:lnTo>
                  <a:lnTo>
                    <a:pt x="41" y="2415"/>
                  </a:lnTo>
                  <a:lnTo>
                    <a:pt x="51" y="2442"/>
                  </a:lnTo>
                  <a:lnTo>
                    <a:pt x="62" y="2468"/>
                  </a:lnTo>
                  <a:lnTo>
                    <a:pt x="74" y="2494"/>
                  </a:lnTo>
                  <a:lnTo>
                    <a:pt x="87" y="2519"/>
                  </a:lnTo>
                  <a:lnTo>
                    <a:pt x="102" y="2544"/>
                  </a:lnTo>
                  <a:lnTo>
                    <a:pt x="116" y="2569"/>
                  </a:lnTo>
                  <a:lnTo>
                    <a:pt x="133" y="2593"/>
                  </a:lnTo>
                  <a:lnTo>
                    <a:pt x="150" y="2616"/>
                  </a:lnTo>
                  <a:lnTo>
                    <a:pt x="169" y="2639"/>
                  </a:lnTo>
                  <a:lnTo>
                    <a:pt x="189" y="2662"/>
                  </a:lnTo>
                  <a:lnTo>
                    <a:pt x="209" y="2685"/>
                  </a:lnTo>
                  <a:lnTo>
                    <a:pt x="232" y="2706"/>
                  </a:lnTo>
                  <a:lnTo>
                    <a:pt x="255" y="2727"/>
                  </a:lnTo>
                  <a:lnTo>
                    <a:pt x="279" y="2749"/>
                  </a:lnTo>
                  <a:lnTo>
                    <a:pt x="305" y="2770"/>
                  </a:lnTo>
                  <a:lnTo>
                    <a:pt x="331" y="2789"/>
                  </a:lnTo>
                  <a:lnTo>
                    <a:pt x="358" y="2809"/>
                  </a:lnTo>
                  <a:lnTo>
                    <a:pt x="387" y="2829"/>
                  </a:lnTo>
                  <a:lnTo>
                    <a:pt x="417" y="2847"/>
                  </a:lnTo>
                  <a:lnTo>
                    <a:pt x="448" y="2866"/>
                  </a:lnTo>
                  <a:lnTo>
                    <a:pt x="482" y="2884"/>
                  </a:lnTo>
                  <a:lnTo>
                    <a:pt x="515" y="2902"/>
                  </a:lnTo>
                  <a:lnTo>
                    <a:pt x="549" y="2920"/>
                  </a:lnTo>
                  <a:lnTo>
                    <a:pt x="585" y="2936"/>
                  </a:lnTo>
                  <a:lnTo>
                    <a:pt x="638" y="2959"/>
                  </a:lnTo>
                  <a:lnTo>
                    <a:pt x="691" y="2978"/>
                  </a:lnTo>
                  <a:lnTo>
                    <a:pt x="743" y="2993"/>
                  </a:lnTo>
                  <a:lnTo>
                    <a:pt x="796" y="3006"/>
                  </a:lnTo>
                  <a:lnTo>
                    <a:pt x="849" y="3014"/>
                  </a:lnTo>
                  <a:lnTo>
                    <a:pt x="902" y="3019"/>
                  </a:lnTo>
                  <a:lnTo>
                    <a:pt x="955" y="3021"/>
                  </a:lnTo>
                  <a:lnTo>
                    <a:pt x="1007" y="3020"/>
                  </a:lnTo>
                  <a:lnTo>
                    <a:pt x="1060" y="3016"/>
                  </a:lnTo>
                  <a:lnTo>
                    <a:pt x="1112" y="3010"/>
                  </a:lnTo>
                  <a:lnTo>
                    <a:pt x="1164" y="3000"/>
                  </a:lnTo>
                  <a:lnTo>
                    <a:pt x="1215" y="2988"/>
                  </a:lnTo>
                  <a:lnTo>
                    <a:pt x="1266" y="2973"/>
                  </a:lnTo>
                  <a:lnTo>
                    <a:pt x="1317" y="2957"/>
                  </a:lnTo>
                  <a:lnTo>
                    <a:pt x="1368" y="2937"/>
                  </a:lnTo>
                  <a:lnTo>
                    <a:pt x="1417" y="2915"/>
                  </a:lnTo>
                  <a:lnTo>
                    <a:pt x="1466" y="2893"/>
                  </a:lnTo>
                  <a:lnTo>
                    <a:pt x="1514" y="2867"/>
                  </a:lnTo>
                  <a:lnTo>
                    <a:pt x="1562" y="2840"/>
                  </a:lnTo>
                  <a:lnTo>
                    <a:pt x="1610" y="2811"/>
                  </a:lnTo>
                  <a:lnTo>
                    <a:pt x="1656" y="2780"/>
                  </a:lnTo>
                  <a:lnTo>
                    <a:pt x="1702" y="2748"/>
                  </a:lnTo>
                  <a:lnTo>
                    <a:pt x="1746" y="2714"/>
                  </a:lnTo>
                  <a:lnTo>
                    <a:pt x="1790" y="2679"/>
                  </a:lnTo>
                  <a:lnTo>
                    <a:pt x="1833" y="2642"/>
                  </a:lnTo>
                  <a:lnTo>
                    <a:pt x="1875" y="2605"/>
                  </a:lnTo>
                  <a:lnTo>
                    <a:pt x="1916" y="2567"/>
                  </a:lnTo>
                  <a:lnTo>
                    <a:pt x="1955" y="2527"/>
                  </a:lnTo>
                  <a:lnTo>
                    <a:pt x="1995" y="2487"/>
                  </a:lnTo>
                  <a:lnTo>
                    <a:pt x="2032" y="2447"/>
                  </a:lnTo>
                  <a:lnTo>
                    <a:pt x="2068" y="2405"/>
                  </a:lnTo>
                  <a:lnTo>
                    <a:pt x="2103" y="2364"/>
                  </a:lnTo>
                  <a:lnTo>
                    <a:pt x="2147" y="2308"/>
                  </a:lnTo>
                  <a:lnTo>
                    <a:pt x="2190" y="2251"/>
                  </a:lnTo>
                  <a:lnTo>
                    <a:pt x="2232" y="2192"/>
                  </a:lnTo>
                  <a:lnTo>
                    <a:pt x="2272" y="2132"/>
                  </a:lnTo>
                  <a:lnTo>
                    <a:pt x="2310" y="2071"/>
                  </a:lnTo>
                  <a:lnTo>
                    <a:pt x="2348" y="2008"/>
                  </a:lnTo>
                  <a:lnTo>
                    <a:pt x="2384" y="1944"/>
                  </a:lnTo>
                  <a:lnTo>
                    <a:pt x="2418" y="1879"/>
                  </a:lnTo>
                  <a:lnTo>
                    <a:pt x="2450" y="1812"/>
                  </a:lnTo>
                  <a:lnTo>
                    <a:pt x="2480" y="1746"/>
                  </a:lnTo>
                  <a:lnTo>
                    <a:pt x="2508" y="1679"/>
                  </a:lnTo>
                  <a:lnTo>
                    <a:pt x="2535" y="1611"/>
                  </a:lnTo>
                  <a:lnTo>
                    <a:pt x="2559" y="1543"/>
                  </a:lnTo>
                  <a:lnTo>
                    <a:pt x="2581" y="1475"/>
                  </a:lnTo>
                  <a:lnTo>
                    <a:pt x="2600" y="1407"/>
                  </a:lnTo>
                  <a:lnTo>
                    <a:pt x="2617" y="1337"/>
                  </a:lnTo>
                  <a:lnTo>
                    <a:pt x="2631" y="1269"/>
                  </a:lnTo>
                  <a:lnTo>
                    <a:pt x="2644" y="1202"/>
                  </a:lnTo>
                  <a:lnTo>
                    <a:pt x="2652" y="1134"/>
                  </a:lnTo>
                  <a:lnTo>
                    <a:pt x="2658" y="1067"/>
                  </a:lnTo>
                  <a:lnTo>
                    <a:pt x="2662" y="1000"/>
                  </a:lnTo>
                  <a:lnTo>
                    <a:pt x="2662" y="935"/>
                  </a:lnTo>
                  <a:lnTo>
                    <a:pt x="2660" y="871"/>
                  </a:lnTo>
                  <a:lnTo>
                    <a:pt x="2654" y="807"/>
                  </a:lnTo>
                  <a:lnTo>
                    <a:pt x="2645" y="745"/>
                  </a:lnTo>
                  <a:lnTo>
                    <a:pt x="2632" y="682"/>
                  </a:lnTo>
                  <a:lnTo>
                    <a:pt x="2617" y="623"/>
                  </a:lnTo>
                  <a:lnTo>
                    <a:pt x="2597" y="565"/>
                  </a:lnTo>
                  <a:lnTo>
                    <a:pt x="2573" y="509"/>
                  </a:lnTo>
                  <a:lnTo>
                    <a:pt x="2546" y="454"/>
                  </a:lnTo>
                  <a:lnTo>
                    <a:pt x="2516" y="401"/>
                  </a:lnTo>
                  <a:lnTo>
                    <a:pt x="2481" y="350"/>
                  </a:lnTo>
                  <a:lnTo>
                    <a:pt x="2459" y="321"/>
                  </a:lnTo>
                  <a:lnTo>
                    <a:pt x="2438" y="293"/>
                  </a:lnTo>
                  <a:lnTo>
                    <a:pt x="2415" y="268"/>
                  </a:lnTo>
                  <a:lnTo>
                    <a:pt x="2391" y="243"/>
                  </a:lnTo>
                  <a:lnTo>
                    <a:pt x="2367" y="219"/>
                  </a:lnTo>
                  <a:lnTo>
                    <a:pt x="2344" y="196"/>
                  </a:lnTo>
                  <a:lnTo>
                    <a:pt x="2319" y="174"/>
                  </a:lnTo>
                  <a:lnTo>
                    <a:pt x="2294" y="155"/>
                  </a:lnTo>
                  <a:lnTo>
                    <a:pt x="2269" y="135"/>
                  </a:lnTo>
                  <a:lnTo>
                    <a:pt x="2243" y="117"/>
                  </a:lnTo>
                  <a:lnTo>
                    <a:pt x="2217" y="101"/>
                  </a:lnTo>
                  <a:lnTo>
                    <a:pt x="2190" y="85"/>
                  </a:lnTo>
                  <a:lnTo>
                    <a:pt x="2163" y="72"/>
                  </a:lnTo>
                  <a:lnTo>
                    <a:pt x="2137" y="59"/>
                  </a:lnTo>
                  <a:lnTo>
                    <a:pt x="2109" y="47"/>
                  </a:lnTo>
                  <a:lnTo>
                    <a:pt x="2081" y="37"/>
                  </a:lnTo>
                  <a:lnTo>
                    <a:pt x="2052" y="27"/>
                  </a:lnTo>
                  <a:lnTo>
                    <a:pt x="2024" y="20"/>
                  </a:lnTo>
                  <a:lnTo>
                    <a:pt x="1994" y="14"/>
                  </a:lnTo>
                  <a:lnTo>
                    <a:pt x="1965" y="8"/>
                  </a:lnTo>
                  <a:lnTo>
                    <a:pt x="1935" y="4"/>
                  </a:lnTo>
                  <a:lnTo>
                    <a:pt x="1905" y="2"/>
                  </a:lnTo>
                  <a:lnTo>
                    <a:pt x="1875" y="0"/>
                  </a:lnTo>
                  <a:lnTo>
                    <a:pt x="1844" y="0"/>
                  </a:lnTo>
                  <a:lnTo>
                    <a:pt x="1813" y="1"/>
                  </a:lnTo>
                  <a:lnTo>
                    <a:pt x="1782" y="3"/>
                  </a:lnTo>
                  <a:lnTo>
                    <a:pt x="1749" y="6"/>
                  </a:lnTo>
                  <a:lnTo>
                    <a:pt x="1717" y="11"/>
                  </a:lnTo>
                  <a:lnTo>
                    <a:pt x="1685" y="17"/>
                  </a:lnTo>
                  <a:lnTo>
                    <a:pt x="1652" y="24"/>
                  </a:lnTo>
                  <a:lnTo>
                    <a:pt x="1620" y="33"/>
                  </a:lnTo>
                  <a:lnTo>
                    <a:pt x="1587" y="42"/>
                  </a:lnTo>
                  <a:close/>
                  <a:moveTo>
                    <a:pt x="61" y="2130"/>
                  </a:moveTo>
                  <a:lnTo>
                    <a:pt x="65" y="2074"/>
                  </a:lnTo>
                  <a:lnTo>
                    <a:pt x="73" y="2014"/>
                  </a:lnTo>
                  <a:lnTo>
                    <a:pt x="85" y="1951"/>
                  </a:lnTo>
                  <a:lnTo>
                    <a:pt x="101" y="1886"/>
                  </a:lnTo>
                  <a:lnTo>
                    <a:pt x="120" y="1818"/>
                  </a:lnTo>
                  <a:lnTo>
                    <a:pt x="143" y="1747"/>
                  </a:lnTo>
                  <a:lnTo>
                    <a:pt x="170" y="1675"/>
                  </a:lnTo>
                  <a:lnTo>
                    <a:pt x="200" y="1601"/>
                  </a:lnTo>
                  <a:lnTo>
                    <a:pt x="233" y="1526"/>
                  </a:lnTo>
                  <a:lnTo>
                    <a:pt x="270" y="1450"/>
                  </a:lnTo>
                  <a:lnTo>
                    <a:pt x="310" y="1373"/>
                  </a:lnTo>
                  <a:lnTo>
                    <a:pt x="352" y="1296"/>
                  </a:lnTo>
                  <a:lnTo>
                    <a:pt x="397" y="1218"/>
                  </a:lnTo>
                  <a:lnTo>
                    <a:pt x="445" y="1141"/>
                  </a:lnTo>
                  <a:lnTo>
                    <a:pt x="495" y="1064"/>
                  </a:lnTo>
                  <a:lnTo>
                    <a:pt x="548" y="988"/>
                  </a:lnTo>
                  <a:lnTo>
                    <a:pt x="603" y="913"/>
                  </a:lnTo>
                  <a:lnTo>
                    <a:pt x="660" y="839"/>
                  </a:lnTo>
                  <a:lnTo>
                    <a:pt x="719" y="767"/>
                  </a:lnTo>
                  <a:lnTo>
                    <a:pt x="780" y="696"/>
                  </a:lnTo>
                  <a:lnTo>
                    <a:pt x="843" y="628"/>
                  </a:lnTo>
                  <a:lnTo>
                    <a:pt x="906" y="562"/>
                  </a:lnTo>
                  <a:lnTo>
                    <a:pt x="972" y="499"/>
                  </a:lnTo>
                  <a:lnTo>
                    <a:pt x="1038" y="439"/>
                  </a:lnTo>
                  <a:lnTo>
                    <a:pt x="1107" y="382"/>
                  </a:lnTo>
                  <a:lnTo>
                    <a:pt x="1176" y="329"/>
                  </a:lnTo>
                  <a:lnTo>
                    <a:pt x="1245" y="280"/>
                  </a:lnTo>
                  <a:lnTo>
                    <a:pt x="1317" y="234"/>
                  </a:lnTo>
                  <a:lnTo>
                    <a:pt x="1388" y="194"/>
                  </a:lnTo>
                  <a:lnTo>
                    <a:pt x="1461" y="158"/>
                  </a:lnTo>
                  <a:lnTo>
                    <a:pt x="1532" y="127"/>
                  </a:lnTo>
                  <a:lnTo>
                    <a:pt x="1606" y="101"/>
                  </a:lnTo>
                  <a:lnTo>
                    <a:pt x="1637" y="92"/>
                  </a:lnTo>
                  <a:lnTo>
                    <a:pt x="1667" y="84"/>
                  </a:lnTo>
                  <a:lnTo>
                    <a:pt x="1697" y="77"/>
                  </a:lnTo>
                  <a:lnTo>
                    <a:pt x="1727" y="71"/>
                  </a:lnTo>
                  <a:lnTo>
                    <a:pt x="1757" y="67"/>
                  </a:lnTo>
                  <a:lnTo>
                    <a:pt x="1786" y="64"/>
                  </a:lnTo>
                  <a:lnTo>
                    <a:pt x="1815" y="62"/>
                  </a:lnTo>
                  <a:lnTo>
                    <a:pt x="1844" y="61"/>
                  </a:lnTo>
                  <a:lnTo>
                    <a:pt x="1873" y="61"/>
                  </a:lnTo>
                  <a:lnTo>
                    <a:pt x="1901" y="62"/>
                  </a:lnTo>
                  <a:lnTo>
                    <a:pt x="1927" y="65"/>
                  </a:lnTo>
                  <a:lnTo>
                    <a:pt x="1955" y="68"/>
                  </a:lnTo>
                  <a:lnTo>
                    <a:pt x="1982" y="73"/>
                  </a:lnTo>
                  <a:lnTo>
                    <a:pt x="2009" y="79"/>
                  </a:lnTo>
                  <a:lnTo>
                    <a:pt x="2035" y="86"/>
                  </a:lnTo>
                  <a:lnTo>
                    <a:pt x="2062" y="95"/>
                  </a:lnTo>
                  <a:lnTo>
                    <a:pt x="2087" y="104"/>
                  </a:lnTo>
                  <a:lnTo>
                    <a:pt x="2113" y="114"/>
                  </a:lnTo>
                  <a:lnTo>
                    <a:pt x="2138" y="127"/>
                  </a:lnTo>
                  <a:lnTo>
                    <a:pt x="2162" y="139"/>
                  </a:lnTo>
                  <a:lnTo>
                    <a:pt x="2187" y="154"/>
                  </a:lnTo>
                  <a:lnTo>
                    <a:pt x="2211" y="169"/>
                  </a:lnTo>
                  <a:lnTo>
                    <a:pt x="2235" y="186"/>
                  </a:lnTo>
                  <a:lnTo>
                    <a:pt x="2258" y="203"/>
                  </a:lnTo>
                  <a:lnTo>
                    <a:pt x="2280" y="222"/>
                  </a:lnTo>
                  <a:lnTo>
                    <a:pt x="2303" y="243"/>
                  </a:lnTo>
                  <a:lnTo>
                    <a:pt x="2326" y="263"/>
                  </a:lnTo>
                  <a:lnTo>
                    <a:pt x="2348" y="286"/>
                  </a:lnTo>
                  <a:lnTo>
                    <a:pt x="2369" y="309"/>
                  </a:lnTo>
                  <a:lnTo>
                    <a:pt x="2390" y="334"/>
                  </a:lnTo>
                  <a:lnTo>
                    <a:pt x="2412" y="360"/>
                  </a:lnTo>
                  <a:lnTo>
                    <a:pt x="2431" y="387"/>
                  </a:lnTo>
                  <a:lnTo>
                    <a:pt x="2465" y="435"/>
                  </a:lnTo>
                  <a:lnTo>
                    <a:pt x="2494" y="486"/>
                  </a:lnTo>
                  <a:lnTo>
                    <a:pt x="2519" y="538"/>
                  </a:lnTo>
                  <a:lnTo>
                    <a:pt x="2541" y="591"/>
                  </a:lnTo>
                  <a:lnTo>
                    <a:pt x="2560" y="647"/>
                  </a:lnTo>
                  <a:lnTo>
                    <a:pt x="2574" y="705"/>
                  </a:lnTo>
                  <a:lnTo>
                    <a:pt x="2587" y="763"/>
                  </a:lnTo>
                  <a:lnTo>
                    <a:pt x="2595" y="823"/>
                  </a:lnTo>
                  <a:lnTo>
                    <a:pt x="2600" y="884"/>
                  </a:lnTo>
                  <a:lnTo>
                    <a:pt x="2602" y="946"/>
                  </a:lnTo>
                  <a:lnTo>
                    <a:pt x="2601" y="1009"/>
                  </a:lnTo>
                  <a:lnTo>
                    <a:pt x="2598" y="1074"/>
                  </a:lnTo>
                  <a:lnTo>
                    <a:pt x="2591" y="1138"/>
                  </a:lnTo>
                  <a:lnTo>
                    <a:pt x="2582" y="1203"/>
                  </a:lnTo>
                  <a:lnTo>
                    <a:pt x="2570" y="1268"/>
                  </a:lnTo>
                  <a:lnTo>
                    <a:pt x="2556" y="1334"/>
                  </a:lnTo>
                  <a:lnTo>
                    <a:pt x="2539" y="1400"/>
                  </a:lnTo>
                  <a:lnTo>
                    <a:pt x="2520" y="1466"/>
                  </a:lnTo>
                  <a:lnTo>
                    <a:pt x="2499" y="1532"/>
                  </a:lnTo>
                  <a:lnTo>
                    <a:pt x="2475" y="1597"/>
                  </a:lnTo>
                  <a:lnTo>
                    <a:pt x="2449" y="1662"/>
                  </a:lnTo>
                  <a:lnTo>
                    <a:pt x="2422" y="1728"/>
                  </a:lnTo>
                  <a:lnTo>
                    <a:pt x="2392" y="1792"/>
                  </a:lnTo>
                  <a:lnTo>
                    <a:pt x="2361" y="1856"/>
                  </a:lnTo>
                  <a:lnTo>
                    <a:pt x="2328" y="1918"/>
                  </a:lnTo>
                  <a:lnTo>
                    <a:pt x="2293" y="1980"/>
                  </a:lnTo>
                  <a:lnTo>
                    <a:pt x="2257" y="2041"/>
                  </a:lnTo>
                  <a:lnTo>
                    <a:pt x="2219" y="2100"/>
                  </a:lnTo>
                  <a:lnTo>
                    <a:pt x="2180" y="2159"/>
                  </a:lnTo>
                  <a:lnTo>
                    <a:pt x="2140" y="2216"/>
                  </a:lnTo>
                  <a:lnTo>
                    <a:pt x="2098" y="2271"/>
                  </a:lnTo>
                  <a:lnTo>
                    <a:pt x="2056" y="2325"/>
                  </a:lnTo>
                  <a:lnTo>
                    <a:pt x="2022" y="2365"/>
                  </a:lnTo>
                  <a:lnTo>
                    <a:pt x="1987" y="2404"/>
                  </a:lnTo>
                  <a:lnTo>
                    <a:pt x="1951" y="2444"/>
                  </a:lnTo>
                  <a:lnTo>
                    <a:pt x="1914" y="2482"/>
                  </a:lnTo>
                  <a:lnTo>
                    <a:pt x="1876" y="2520"/>
                  </a:lnTo>
                  <a:lnTo>
                    <a:pt x="1837" y="2556"/>
                  </a:lnTo>
                  <a:lnTo>
                    <a:pt x="1797" y="2593"/>
                  </a:lnTo>
                  <a:lnTo>
                    <a:pt x="1756" y="2628"/>
                  </a:lnTo>
                  <a:lnTo>
                    <a:pt x="1714" y="2661"/>
                  </a:lnTo>
                  <a:lnTo>
                    <a:pt x="1671" y="2694"/>
                  </a:lnTo>
                  <a:lnTo>
                    <a:pt x="1627" y="2725"/>
                  </a:lnTo>
                  <a:lnTo>
                    <a:pt x="1584" y="2754"/>
                  </a:lnTo>
                  <a:lnTo>
                    <a:pt x="1538" y="2782"/>
                  </a:lnTo>
                  <a:lnTo>
                    <a:pt x="1493" y="2809"/>
                  </a:lnTo>
                  <a:lnTo>
                    <a:pt x="1446" y="2834"/>
                  </a:lnTo>
                  <a:lnTo>
                    <a:pt x="1400" y="2857"/>
                  </a:lnTo>
                  <a:lnTo>
                    <a:pt x="1352" y="2877"/>
                  </a:lnTo>
                  <a:lnTo>
                    <a:pt x="1304" y="2896"/>
                  </a:lnTo>
                  <a:lnTo>
                    <a:pt x="1257" y="2912"/>
                  </a:lnTo>
                  <a:lnTo>
                    <a:pt x="1208" y="2926"/>
                  </a:lnTo>
                  <a:lnTo>
                    <a:pt x="1158" y="2938"/>
                  </a:lnTo>
                  <a:lnTo>
                    <a:pt x="1110" y="2948"/>
                  </a:lnTo>
                  <a:lnTo>
                    <a:pt x="1060" y="2954"/>
                  </a:lnTo>
                  <a:lnTo>
                    <a:pt x="1010" y="2958"/>
                  </a:lnTo>
                  <a:lnTo>
                    <a:pt x="961" y="2959"/>
                  </a:lnTo>
                  <a:lnTo>
                    <a:pt x="911" y="2958"/>
                  </a:lnTo>
                  <a:lnTo>
                    <a:pt x="860" y="2953"/>
                  </a:lnTo>
                  <a:lnTo>
                    <a:pt x="811" y="2945"/>
                  </a:lnTo>
                  <a:lnTo>
                    <a:pt x="761" y="2934"/>
                  </a:lnTo>
                  <a:lnTo>
                    <a:pt x="710" y="2920"/>
                  </a:lnTo>
                  <a:lnTo>
                    <a:pt x="661" y="2902"/>
                  </a:lnTo>
                  <a:lnTo>
                    <a:pt x="611" y="2880"/>
                  </a:lnTo>
                  <a:lnTo>
                    <a:pt x="578" y="2865"/>
                  </a:lnTo>
                  <a:lnTo>
                    <a:pt x="545" y="2848"/>
                  </a:lnTo>
                  <a:lnTo>
                    <a:pt x="514" y="2832"/>
                  </a:lnTo>
                  <a:lnTo>
                    <a:pt x="483" y="2814"/>
                  </a:lnTo>
                  <a:lnTo>
                    <a:pt x="454" y="2798"/>
                  </a:lnTo>
                  <a:lnTo>
                    <a:pt x="426" y="2779"/>
                  </a:lnTo>
                  <a:lnTo>
                    <a:pt x="399" y="2761"/>
                  </a:lnTo>
                  <a:lnTo>
                    <a:pt x="373" y="2743"/>
                  </a:lnTo>
                  <a:lnTo>
                    <a:pt x="347" y="2724"/>
                  </a:lnTo>
                  <a:lnTo>
                    <a:pt x="323" y="2704"/>
                  </a:lnTo>
                  <a:lnTo>
                    <a:pt x="300" y="2686"/>
                  </a:lnTo>
                  <a:lnTo>
                    <a:pt x="279" y="2665"/>
                  </a:lnTo>
                  <a:lnTo>
                    <a:pt x="258" y="2645"/>
                  </a:lnTo>
                  <a:lnTo>
                    <a:pt x="238" y="2625"/>
                  </a:lnTo>
                  <a:lnTo>
                    <a:pt x="221" y="2603"/>
                  </a:lnTo>
                  <a:lnTo>
                    <a:pt x="203" y="2582"/>
                  </a:lnTo>
                  <a:lnTo>
                    <a:pt x="187" y="2561"/>
                  </a:lnTo>
                  <a:lnTo>
                    <a:pt x="171" y="2538"/>
                  </a:lnTo>
                  <a:lnTo>
                    <a:pt x="157" y="2515"/>
                  </a:lnTo>
                  <a:lnTo>
                    <a:pt x="143" y="2492"/>
                  </a:lnTo>
                  <a:lnTo>
                    <a:pt x="131" y="2468"/>
                  </a:lnTo>
                  <a:lnTo>
                    <a:pt x="119" y="2445"/>
                  </a:lnTo>
                  <a:lnTo>
                    <a:pt x="109" y="2420"/>
                  </a:lnTo>
                  <a:lnTo>
                    <a:pt x="100" y="2395"/>
                  </a:lnTo>
                  <a:lnTo>
                    <a:pt x="91" y="2370"/>
                  </a:lnTo>
                  <a:lnTo>
                    <a:pt x="84" y="2344"/>
                  </a:lnTo>
                  <a:lnTo>
                    <a:pt x="78" y="2318"/>
                  </a:lnTo>
                  <a:lnTo>
                    <a:pt x="73" y="2292"/>
                  </a:lnTo>
                  <a:lnTo>
                    <a:pt x="69" y="2265"/>
                  </a:lnTo>
                  <a:lnTo>
                    <a:pt x="65" y="2237"/>
                  </a:lnTo>
                  <a:lnTo>
                    <a:pt x="63" y="2209"/>
                  </a:lnTo>
                  <a:lnTo>
                    <a:pt x="62" y="2180"/>
                  </a:lnTo>
                  <a:lnTo>
                    <a:pt x="61" y="2130"/>
                  </a:lnTo>
                  <a:close/>
                </a:path>
              </a:pathLst>
            </a:custGeom>
            <a:solidFill>
              <a:srgbClr val="6E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3" name="Freeform 175"/>
            <p:cNvSpPr>
              <a:spLocks/>
            </p:cNvSpPr>
            <p:nvPr/>
          </p:nvSpPr>
          <p:spPr bwMode="auto">
            <a:xfrm>
              <a:off x="4830" y="3459"/>
              <a:ext cx="143" cy="85"/>
            </a:xfrm>
            <a:custGeom>
              <a:avLst/>
              <a:gdLst>
                <a:gd name="T0" fmla="*/ 1538 w 2579"/>
                <a:gd name="T1" fmla="*/ 317 h 1532"/>
                <a:gd name="T2" fmla="*/ 1441 w 2579"/>
                <a:gd name="T3" fmla="*/ 339 h 1532"/>
                <a:gd name="T4" fmla="*/ 1401 w 2579"/>
                <a:gd name="T5" fmla="*/ 255 h 1532"/>
                <a:gd name="T6" fmla="*/ 1342 w 2579"/>
                <a:gd name="T7" fmla="*/ 221 h 1532"/>
                <a:gd name="T8" fmla="*/ 1270 w 2579"/>
                <a:gd name="T9" fmla="*/ 238 h 1532"/>
                <a:gd name="T10" fmla="*/ 1193 w 2579"/>
                <a:gd name="T11" fmla="*/ 308 h 1532"/>
                <a:gd name="T12" fmla="*/ 1145 w 2579"/>
                <a:gd name="T13" fmla="*/ 113 h 1532"/>
                <a:gd name="T14" fmla="*/ 1106 w 2579"/>
                <a:gd name="T15" fmla="*/ 21 h 1532"/>
                <a:gd name="T16" fmla="*/ 1043 w 2579"/>
                <a:gd name="T17" fmla="*/ 0 h 1532"/>
                <a:gd name="T18" fmla="*/ 972 w 2579"/>
                <a:gd name="T19" fmla="*/ 19 h 1532"/>
                <a:gd name="T20" fmla="*/ 879 w 2579"/>
                <a:gd name="T21" fmla="*/ 103 h 1532"/>
                <a:gd name="T22" fmla="*/ 846 w 2579"/>
                <a:gd name="T23" fmla="*/ 172 h 1532"/>
                <a:gd name="T24" fmla="*/ 693 w 2579"/>
                <a:gd name="T25" fmla="*/ 19 h 1532"/>
                <a:gd name="T26" fmla="*/ 382 w 2579"/>
                <a:gd name="T27" fmla="*/ 117 h 1532"/>
                <a:gd name="T28" fmla="*/ 95 w 2579"/>
                <a:gd name="T29" fmla="*/ 390 h 1532"/>
                <a:gd name="T30" fmla="*/ 7 w 2579"/>
                <a:gd name="T31" fmla="*/ 693 h 1532"/>
                <a:gd name="T32" fmla="*/ 160 w 2579"/>
                <a:gd name="T33" fmla="*/ 900 h 1532"/>
                <a:gd name="T34" fmla="*/ 187 w 2579"/>
                <a:gd name="T35" fmla="*/ 1051 h 1532"/>
                <a:gd name="T36" fmla="*/ 274 w 2579"/>
                <a:gd name="T37" fmla="*/ 1157 h 1532"/>
                <a:gd name="T38" fmla="*/ 406 w 2579"/>
                <a:gd name="T39" fmla="*/ 1216 h 1532"/>
                <a:gd name="T40" fmla="*/ 568 w 2579"/>
                <a:gd name="T41" fmla="*/ 1225 h 1532"/>
                <a:gd name="T42" fmla="*/ 658 w 2579"/>
                <a:gd name="T43" fmla="*/ 1301 h 1532"/>
                <a:gd name="T44" fmla="*/ 745 w 2579"/>
                <a:gd name="T45" fmla="*/ 1356 h 1532"/>
                <a:gd name="T46" fmla="*/ 853 w 2579"/>
                <a:gd name="T47" fmla="*/ 1353 h 1532"/>
                <a:gd name="T48" fmla="*/ 1004 w 2579"/>
                <a:gd name="T49" fmla="*/ 1294 h 1532"/>
                <a:gd name="T50" fmla="*/ 1098 w 2579"/>
                <a:gd name="T51" fmla="*/ 1369 h 1532"/>
                <a:gd name="T52" fmla="*/ 1138 w 2579"/>
                <a:gd name="T53" fmla="*/ 1422 h 1532"/>
                <a:gd name="T54" fmla="*/ 1228 w 2579"/>
                <a:gd name="T55" fmla="*/ 1466 h 1532"/>
                <a:gd name="T56" fmla="*/ 1377 w 2579"/>
                <a:gd name="T57" fmla="*/ 1480 h 1532"/>
                <a:gd name="T58" fmla="*/ 1579 w 2579"/>
                <a:gd name="T59" fmla="*/ 1448 h 1532"/>
                <a:gd name="T60" fmla="*/ 1638 w 2579"/>
                <a:gd name="T61" fmla="*/ 1411 h 1532"/>
                <a:gd name="T62" fmla="*/ 1662 w 2579"/>
                <a:gd name="T63" fmla="*/ 1412 h 1532"/>
                <a:gd name="T64" fmla="*/ 1768 w 2579"/>
                <a:gd name="T65" fmla="*/ 1470 h 1532"/>
                <a:gd name="T66" fmla="*/ 1893 w 2579"/>
                <a:gd name="T67" fmla="*/ 1498 h 1532"/>
                <a:gd name="T68" fmla="*/ 1997 w 2579"/>
                <a:gd name="T69" fmla="*/ 1475 h 1532"/>
                <a:gd name="T70" fmla="*/ 2041 w 2579"/>
                <a:gd name="T71" fmla="*/ 1382 h 1532"/>
                <a:gd name="T72" fmla="*/ 2127 w 2579"/>
                <a:gd name="T73" fmla="*/ 1495 h 1532"/>
                <a:gd name="T74" fmla="*/ 2301 w 2579"/>
                <a:gd name="T75" fmla="*/ 1519 h 1532"/>
                <a:gd name="T76" fmla="*/ 2458 w 2579"/>
                <a:gd name="T77" fmla="*/ 1483 h 1532"/>
                <a:gd name="T78" fmla="*/ 2528 w 2579"/>
                <a:gd name="T79" fmla="*/ 1421 h 1532"/>
                <a:gd name="T80" fmla="*/ 2575 w 2579"/>
                <a:gd name="T81" fmla="*/ 1299 h 1532"/>
                <a:gd name="T82" fmla="*/ 2562 w 2579"/>
                <a:gd name="T83" fmla="*/ 1242 h 1532"/>
                <a:gd name="T84" fmla="*/ 2515 w 2579"/>
                <a:gd name="T85" fmla="*/ 1196 h 1532"/>
                <a:gd name="T86" fmla="*/ 2560 w 2579"/>
                <a:gd name="T87" fmla="*/ 1068 h 1532"/>
                <a:gd name="T88" fmla="*/ 2576 w 2579"/>
                <a:gd name="T89" fmla="*/ 969 h 1532"/>
                <a:gd name="T90" fmla="*/ 2552 w 2579"/>
                <a:gd name="T91" fmla="*/ 911 h 1532"/>
                <a:gd name="T92" fmla="*/ 2450 w 2579"/>
                <a:gd name="T93" fmla="*/ 851 h 1532"/>
                <a:gd name="T94" fmla="*/ 2404 w 2579"/>
                <a:gd name="T95" fmla="*/ 807 h 1532"/>
                <a:gd name="T96" fmla="*/ 2367 w 2579"/>
                <a:gd name="T97" fmla="*/ 661 h 1532"/>
                <a:gd name="T98" fmla="*/ 2328 w 2579"/>
                <a:gd name="T99" fmla="*/ 541 h 1532"/>
                <a:gd name="T100" fmla="*/ 2256 w 2579"/>
                <a:gd name="T101" fmla="*/ 490 h 1532"/>
                <a:gd name="T102" fmla="*/ 2203 w 2579"/>
                <a:gd name="T103" fmla="*/ 372 h 1532"/>
                <a:gd name="T104" fmla="*/ 2208 w 2579"/>
                <a:gd name="T105" fmla="*/ 189 h 1532"/>
                <a:gd name="T106" fmla="*/ 2182 w 2579"/>
                <a:gd name="T107" fmla="*/ 106 h 1532"/>
                <a:gd name="T108" fmla="*/ 2099 w 2579"/>
                <a:gd name="T109" fmla="*/ 64 h 1532"/>
                <a:gd name="T110" fmla="*/ 1983 w 2579"/>
                <a:gd name="T111" fmla="*/ 97 h 1532"/>
                <a:gd name="T112" fmla="*/ 1833 w 2579"/>
                <a:gd name="T113" fmla="*/ 212 h 1532"/>
                <a:gd name="T114" fmla="*/ 1684 w 2579"/>
                <a:gd name="T115" fmla="*/ 341 h 1532"/>
                <a:gd name="T116" fmla="*/ 1647 w 2579"/>
                <a:gd name="T117" fmla="*/ 269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9" h="1532">
                  <a:moveTo>
                    <a:pt x="1647" y="269"/>
                  </a:moveTo>
                  <a:lnTo>
                    <a:pt x="1633" y="274"/>
                  </a:lnTo>
                  <a:lnTo>
                    <a:pt x="1618" y="278"/>
                  </a:lnTo>
                  <a:lnTo>
                    <a:pt x="1605" y="283"/>
                  </a:lnTo>
                  <a:lnTo>
                    <a:pt x="1591" y="289"/>
                  </a:lnTo>
                  <a:lnTo>
                    <a:pt x="1564" y="302"/>
                  </a:lnTo>
                  <a:lnTo>
                    <a:pt x="1538" y="317"/>
                  </a:lnTo>
                  <a:lnTo>
                    <a:pt x="1515" y="333"/>
                  </a:lnTo>
                  <a:lnTo>
                    <a:pt x="1491" y="350"/>
                  </a:lnTo>
                  <a:lnTo>
                    <a:pt x="1470" y="369"/>
                  </a:lnTo>
                  <a:lnTo>
                    <a:pt x="1450" y="388"/>
                  </a:lnTo>
                  <a:lnTo>
                    <a:pt x="1447" y="371"/>
                  </a:lnTo>
                  <a:lnTo>
                    <a:pt x="1444" y="354"/>
                  </a:lnTo>
                  <a:lnTo>
                    <a:pt x="1441" y="339"/>
                  </a:lnTo>
                  <a:lnTo>
                    <a:pt x="1436" y="323"/>
                  </a:lnTo>
                  <a:lnTo>
                    <a:pt x="1432" y="310"/>
                  </a:lnTo>
                  <a:lnTo>
                    <a:pt x="1427" y="296"/>
                  </a:lnTo>
                  <a:lnTo>
                    <a:pt x="1420" y="285"/>
                  </a:lnTo>
                  <a:lnTo>
                    <a:pt x="1414" y="274"/>
                  </a:lnTo>
                  <a:lnTo>
                    <a:pt x="1408" y="264"/>
                  </a:lnTo>
                  <a:lnTo>
                    <a:pt x="1401" y="255"/>
                  </a:lnTo>
                  <a:lnTo>
                    <a:pt x="1393" y="247"/>
                  </a:lnTo>
                  <a:lnTo>
                    <a:pt x="1385" y="241"/>
                  </a:lnTo>
                  <a:lnTo>
                    <a:pt x="1377" y="234"/>
                  </a:lnTo>
                  <a:lnTo>
                    <a:pt x="1369" y="229"/>
                  </a:lnTo>
                  <a:lnTo>
                    <a:pt x="1360" y="226"/>
                  </a:lnTo>
                  <a:lnTo>
                    <a:pt x="1351" y="223"/>
                  </a:lnTo>
                  <a:lnTo>
                    <a:pt x="1342" y="221"/>
                  </a:lnTo>
                  <a:lnTo>
                    <a:pt x="1332" y="221"/>
                  </a:lnTo>
                  <a:lnTo>
                    <a:pt x="1322" y="221"/>
                  </a:lnTo>
                  <a:lnTo>
                    <a:pt x="1313" y="222"/>
                  </a:lnTo>
                  <a:lnTo>
                    <a:pt x="1302" y="225"/>
                  </a:lnTo>
                  <a:lnTo>
                    <a:pt x="1292" y="228"/>
                  </a:lnTo>
                  <a:lnTo>
                    <a:pt x="1281" y="232"/>
                  </a:lnTo>
                  <a:lnTo>
                    <a:pt x="1270" y="238"/>
                  </a:lnTo>
                  <a:lnTo>
                    <a:pt x="1260" y="245"/>
                  </a:lnTo>
                  <a:lnTo>
                    <a:pt x="1249" y="253"/>
                  </a:lnTo>
                  <a:lnTo>
                    <a:pt x="1237" y="261"/>
                  </a:lnTo>
                  <a:lnTo>
                    <a:pt x="1226" y="272"/>
                  </a:lnTo>
                  <a:lnTo>
                    <a:pt x="1215" y="282"/>
                  </a:lnTo>
                  <a:lnTo>
                    <a:pt x="1204" y="294"/>
                  </a:lnTo>
                  <a:lnTo>
                    <a:pt x="1193" y="308"/>
                  </a:lnTo>
                  <a:lnTo>
                    <a:pt x="1181" y="321"/>
                  </a:lnTo>
                  <a:lnTo>
                    <a:pt x="1177" y="294"/>
                  </a:lnTo>
                  <a:lnTo>
                    <a:pt x="1172" y="256"/>
                  </a:lnTo>
                  <a:lnTo>
                    <a:pt x="1165" y="209"/>
                  </a:lnTo>
                  <a:lnTo>
                    <a:pt x="1156" y="161"/>
                  </a:lnTo>
                  <a:lnTo>
                    <a:pt x="1151" y="137"/>
                  </a:lnTo>
                  <a:lnTo>
                    <a:pt x="1145" y="113"/>
                  </a:lnTo>
                  <a:lnTo>
                    <a:pt x="1139" y="90"/>
                  </a:lnTo>
                  <a:lnTo>
                    <a:pt x="1133" y="71"/>
                  </a:lnTo>
                  <a:lnTo>
                    <a:pt x="1125" y="52"/>
                  </a:lnTo>
                  <a:lnTo>
                    <a:pt x="1118" y="38"/>
                  </a:lnTo>
                  <a:lnTo>
                    <a:pt x="1114" y="31"/>
                  </a:lnTo>
                  <a:lnTo>
                    <a:pt x="1110" y="26"/>
                  </a:lnTo>
                  <a:lnTo>
                    <a:pt x="1106" y="21"/>
                  </a:lnTo>
                  <a:lnTo>
                    <a:pt x="1102" y="18"/>
                  </a:lnTo>
                  <a:lnTo>
                    <a:pt x="1092" y="13"/>
                  </a:lnTo>
                  <a:lnTo>
                    <a:pt x="1083" y="9"/>
                  </a:lnTo>
                  <a:lnTo>
                    <a:pt x="1073" y="5"/>
                  </a:lnTo>
                  <a:lnTo>
                    <a:pt x="1063" y="3"/>
                  </a:lnTo>
                  <a:lnTo>
                    <a:pt x="1053" y="1"/>
                  </a:lnTo>
                  <a:lnTo>
                    <a:pt x="1043" y="0"/>
                  </a:lnTo>
                  <a:lnTo>
                    <a:pt x="1032" y="0"/>
                  </a:lnTo>
                  <a:lnTo>
                    <a:pt x="1023" y="1"/>
                  </a:lnTo>
                  <a:lnTo>
                    <a:pt x="1013" y="4"/>
                  </a:lnTo>
                  <a:lnTo>
                    <a:pt x="1002" y="7"/>
                  </a:lnTo>
                  <a:lnTo>
                    <a:pt x="992" y="10"/>
                  </a:lnTo>
                  <a:lnTo>
                    <a:pt x="982" y="14"/>
                  </a:lnTo>
                  <a:lnTo>
                    <a:pt x="972" y="19"/>
                  </a:lnTo>
                  <a:lnTo>
                    <a:pt x="962" y="24"/>
                  </a:lnTo>
                  <a:lnTo>
                    <a:pt x="953" y="29"/>
                  </a:lnTo>
                  <a:lnTo>
                    <a:pt x="943" y="37"/>
                  </a:lnTo>
                  <a:lnTo>
                    <a:pt x="926" y="50"/>
                  </a:lnTo>
                  <a:lnTo>
                    <a:pt x="908" y="67"/>
                  </a:lnTo>
                  <a:lnTo>
                    <a:pt x="893" y="84"/>
                  </a:lnTo>
                  <a:lnTo>
                    <a:pt x="879" y="103"/>
                  </a:lnTo>
                  <a:lnTo>
                    <a:pt x="873" y="112"/>
                  </a:lnTo>
                  <a:lnTo>
                    <a:pt x="867" y="122"/>
                  </a:lnTo>
                  <a:lnTo>
                    <a:pt x="861" y="132"/>
                  </a:lnTo>
                  <a:lnTo>
                    <a:pt x="857" y="142"/>
                  </a:lnTo>
                  <a:lnTo>
                    <a:pt x="853" y="152"/>
                  </a:lnTo>
                  <a:lnTo>
                    <a:pt x="849" y="162"/>
                  </a:lnTo>
                  <a:lnTo>
                    <a:pt x="846" y="172"/>
                  </a:lnTo>
                  <a:lnTo>
                    <a:pt x="844" y="183"/>
                  </a:lnTo>
                  <a:lnTo>
                    <a:pt x="831" y="135"/>
                  </a:lnTo>
                  <a:lnTo>
                    <a:pt x="813" y="97"/>
                  </a:lnTo>
                  <a:lnTo>
                    <a:pt x="790" y="66"/>
                  </a:lnTo>
                  <a:lnTo>
                    <a:pt x="761" y="43"/>
                  </a:lnTo>
                  <a:lnTo>
                    <a:pt x="729" y="27"/>
                  </a:lnTo>
                  <a:lnTo>
                    <a:pt x="693" y="19"/>
                  </a:lnTo>
                  <a:lnTo>
                    <a:pt x="654" y="17"/>
                  </a:lnTo>
                  <a:lnTo>
                    <a:pt x="612" y="21"/>
                  </a:lnTo>
                  <a:lnTo>
                    <a:pt x="569" y="30"/>
                  </a:lnTo>
                  <a:lnTo>
                    <a:pt x="523" y="45"/>
                  </a:lnTo>
                  <a:lnTo>
                    <a:pt x="476" y="65"/>
                  </a:lnTo>
                  <a:lnTo>
                    <a:pt x="430" y="89"/>
                  </a:lnTo>
                  <a:lnTo>
                    <a:pt x="382" y="117"/>
                  </a:lnTo>
                  <a:lnTo>
                    <a:pt x="336" y="148"/>
                  </a:lnTo>
                  <a:lnTo>
                    <a:pt x="290" y="184"/>
                  </a:lnTo>
                  <a:lnTo>
                    <a:pt x="246" y="221"/>
                  </a:lnTo>
                  <a:lnTo>
                    <a:pt x="203" y="260"/>
                  </a:lnTo>
                  <a:lnTo>
                    <a:pt x="164" y="302"/>
                  </a:lnTo>
                  <a:lnTo>
                    <a:pt x="128" y="345"/>
                  </a:lnTo>
                  <a:lnTo>
                    <a:pt x="95" y="390"/>
                  </a:lnTo>
                  <a:lnTo>
                    <a:pt x="66" y="434"/>
                  </a:lnTo>
                  <a:lnTo>
                    <a:pt x="42" y="479"/>
                  </a:lnTo>
                  <a:lnTo>
                    <a:pt x="22" y="524"/>
                  </a:lnTo>
                  <a:lnTo>
                    <a:pt x="9" y="568"/>
                  </a:lnTo>
                  <a:lnTo>
                    <a:pt x="1" y="611"/>
                  </a:lnTo>
                  <a:lnTo>
                    <a:pt x="0" y="652"/>
                  </a:lnTo>
                  <a:lnTo>
                    <a:pt x="7" y="693"/>
                  </a:lnTo>
                  <a:lnTo>
                    <a:pt x="21" y="730"/>
                  </a:lnTo>
                  <a:lnTo>
                    <a:pt x="44" y="764"/>
                  </a:lnTo>
                  <a:lnTo>
                    <a:pt x="75" y="796"/>
                  </a:lnTo>
                  <a:lnTo>
                    <a:pt x="115" y="824"/>
                  </a:lnTo>
                  <a:lnTo>
                    <a:pt x="165" y="848"/>
                  </a:lnTo>
                  <a:lnTo>
                    <a:pt x="162" y="875"/>
                  </a:lnTo>
                  <a:lnTo>
                    <a:pt x="160" y="900"/>
                  </a:lnTo>
                  <a:lnTo>
                    <a:pt x="159" y="923"/>
                  </a:lnTo>
                  <a:lnTo>
                    <a:pt x="160" y="947"/>
                  </a:lnTo>
                  <a:lnTo>
                    <a:pt x="163" y="970"/>
                  </a:lnTo>
                  <a:lnTo>
                    <a:pt x="166" y="991"/>
                  </a:lnTo>
                  <a:lnTo>
                    <a:pt x="171" y="1011"/>
                  </a:lnTo>
                  <a:lnTo>
                    <a:pt x="178" y="1032"/>
                  </a:lnTo>
                  <a:lnTo>
                    <a:pt x="187" y="1051"/>
                  </a:lnTo>
                  <a:lnTo>
                    <a:pt x="196" y="1068"/>
                  </a:lnTo>
                  <a:lnTo>
                    <a:pt x="206" y="1086"/>
                  </a:lnTo>
                  <a:lnTo>
                    <a:pt x="218" y="1101"/>
                  </a:lnTo>
                  <a:lnTo>
                    <a:pt x="230" y="1117"/>
                  </a:lnTo>
                  <a:lnTo>
                    <a:pt x="244" y="1131"/>
                  </a:lnTo>
                  <a:lnTo>
                    <a:pt x="258" y="1145"/>
                  </a:lnTo>
                  <a:lnTo>
                    <a:pt x="274" y="1157"/>
                  </a:lnTo>
                  <a:lnTo>
                    <a:pt x="290" y="1169"/>
                  </a:lnTo>
                  <a:lnTo>
                    <a:pt x="308" y="1179"/>
                  </a:lnTo>
                  <a:lnTo>
                    <a:pt x="326" y="1188"/>
                  </a:lnTo>
                  <a:lnTo>
                    <a:pt x="345" y="1197"/>
                  </a:lnTo>
                  <a:lnTo>
                    <a:pt x="365" y="1204"/>
                  </a:lnTo>
                  <a:lnTo>
                    <a:pt x="385" y="1210"/>
                  </a:lnTo>
                  <a:lnTo>
                    <a:pt x="406" y="1216"/>
                  </a:lnTo>
                  <a:lnTo>
                    <a:pt x="428" y="1220"/>
                  </a:lnTo>
                  <a:lnTo>
                    <a:pt x="450" y="1224"/>
                  </a:lnTo>
                  <a:lnTo>
                    <a:pt x="472" y="1226"/>
                  </a:lnTo>
                  <a:lnTo>
                    <a:pt x="496" y="1227"/>
                  </a:lnTo>
                  <a:lnTo>
                    <a:pt x="519" y="1228"/>
                  </a:lnTo>
                  <a:lnTo>
                    <a:pt x="543" y="1227"/>
                  </a:lnTo>
                  <a:lnTo>
                    <a:pt x="568" y="1225"/>
                  </a:lnTo>
                  <a:lnTo>
                    <a:pt x="591" y="1221"/>
                  </a:lnTo>
                  <a:lnTo>
                    <a:pt x="616" y="1217"/>
                  </a:lnTo>
                  <a:lnTo>
                    <a:pt x="622" y="1237"/>
                  </a:lnTo>
                  <a:lnTo>
                    <a:pt x="631" y="1256"/>
                  </a:lnTo>
                  <a:lnTo>
                    <a:pt x="639" y="1272"/>
                  </a:lnTo>
                  <a:lnTo>
                    <a:pt x="648" y="1288"/>
                  </a:lnTo>
                  <a:lnTo>
                    <a:pt x="658" y="1301"/>
                  </a:lnTo>
                  <a:lnTo>
                    <a:pt x="668" y="1313"/>
                  </a:lnTo>
                  <a:lnTo>
                    <a:pt x="679" y="1324"/>
                  </a:lnTo>
                  <a:lnTo>
                    <a:pt x="692" y="1332"/>
                  </a:lnTo>
                  <a:lnTo>
                    <a:pt x="704" y="1340"/>
                  </a:lnTo>
                  <a:lnTo>
                    <a:pt x="717" y="1347"/>
                  </a:lnTo>
                  <a:lnTo>
                    <a:pt x="731" y="1352"/>
                  </a:lnTo>
                  <a:lnTo>
                    <a:pt x="745" y="1356"/>
                  </a:lnTo>
                  <a:lnTo>
                    <a:pt x="759" y="1358"/>
                  </a:lnTo>
                  <a:lnTo>
                    <a:pt x="775" y="1360"/>
                  </a:lnTo>
                  <a:lnTo>
                    <a:pt x="789" y="1360"/>
                  </a:lnTo>
                  <a:lnTo>
                    <a:pt x="806" y="1360"/>
                  </a:lnTo>
                  <a:lnTo>
                    <a:pt x="821" y="1358"/>
                  </a:lnTo>
                  <a:lnTo>
                    <a:pt x="837" y="1356"/>
                  </a:lnTo>
                  <a:lnTo>
                    <a:pt x="853" y="1353"/>
                  </a:lnTo>
                  <a:lnTo>
                    <a:pt x="870" y="1349"/>
                  </a:lnTo>
                  <a:lnTo>
                    <a:pt x="886" y="1345"/>
                  </a:lnTo>
                  <a:lnTo>
                    <a:pt x="904" y="1338"/>
                  </a:lnTo>
                  <a:lnTo>
                    <a:pt x="920" y="1332"/>
                  </a:lnTo>
                  <a:lnTo>
                    <a:pt x="937" y="1326"/>
                  </a:lnTo>
                  <a:lnTo>
                    <a:pt x="971" y="1310"/>
                  </a:lnTo>
                  <a:lnTo>
                    <a:pt x="1004" y="1294"/>
                  </a:lnTo>
                  <a:lnTo>
                    <a:pt x="1037" y="1275"/>
                  </a:lnTo>
                  <a:lnTo>
                    <a:pt x="1068" y="1257"/>
                  </a:lnTo>
                  <a:lnTo>
                    <a:pt x="1074" y="1287"/>
                  </a:lnTo>
                  <a:lnTo>
                    <a:pt x="1079" y="1314"/>
                  </a:lnTo>
                  <a:lnTo>
                    <a:pt x="1086" y="1338"/>
                  </a:lnTo>
                  <a:lnTo>
                    <a:pt x="1093" y="1360"/>
                  </a:lnTo>
                  <a:lnTo>
                    <a:pt x="1098" y="1369"/>
                  </a:lnTo>
                  <a:lnTo>
                    <a:pt x="1103" y="1379"/>
                  </a:lnTo>
                  <a:lnTo>
                    <a:pt x="1108" y="1387"/>
                  </a:lnTo>
                  <a:lnTo>
                    <a:pt x="1113" y="1395"/>
                  </a:lnTo>
                  <a:lnTo>
                    <a:pt x="1119" y="1404"/>
                  </a:lnTo>
                  <a:lnTo>
                    <a:pt x="1125" y="1410"/>
                  </a:lnTo>
                  <a:lnTo>
                    <a:pt x="1132" y="1417"/>
                  </a:lnTo>
                  <a:lnTo>
                    <a:pt x="1138" y="1422"/>
                  </a:lnTo>
                  <a:lnTo>
                    <a:pt x="1145" y="1428"/>
                  </a:lnTo>
                  <a:lnTo>
                    <a:pt x="1152" y="1434"/>
                  </a:lnTo>
                  <a:lnTo>
                    <a:pt x="1161" y="1439"/>
                  </a:lnTo>
                  <a:lnTo>
                    <a:pt x="1169" y="1443"/>
                  </a:lnTo>
                  <a:lnTo>
                    <a:pt x="1186" y="1451"/>
                  </a:lnTo>
                  <a:lnTo>
                    <a:pt x="1206" y="1458"/>
                  </a:lnTo>
                  <a:lnTo>
                    <a:pt x="1228" y="1466"/>
                  </a:lnTo>
                  <a:lnTo>
                    <a:pt x="1251" y="1471"/>
                  </a:lnTo>
                  <a:lnTo>
                    <a:pt x="1275" y="1477"/>
                  </a:lnTo>
                  <a:lnTo>
                    <a:pt x="1303" y="1482"/>
                  </a:lnTo>
                  <a:lnTo>
                    <a:pt x="1313" y="1483"/>
                  </a:lnTo>
                  <a:lnTo>
                    <a:pt x="1329" y="1483"/>
                  </a:lnTo>
                  <a:lnTo>
                    <a:pt x="1351" y="1482"/>
                  </a:lnTo>
                  <a:lnTo>
                    <a:pt x="1377" y="1480"/>
                  </a:lnTo>
                  <a:lnTo>
                    <a:pt x="1407" y="1478"/>
                  </a:lnTo>
                  <a:lnTo>
                    <a:pt x="1439" y="1475"/>
                  </a:lnTo>
                  <a:lnTo>
                    <a:pt x="1471" y="1471"/>
                  </a:lnTo>
                  <a:lnTo>
                    <a:pt x="1504" y="1466"/>
                  </a:lnTo>
                  <a:lnTo>
                    <a:pt x="1536" y="1459"/>
                  </a:lnTo>
                  <a:lnTo>
                    <a:pt x="1565" y="1452"/>
                  </a:lnTo>
                  <a:lnTo>
                    <a:pt x="1579" y="1448"/>
                  </a:lnTo>
                  <a:lnTo>
                    <a:pt x="1591" y="1444"/>
                  </a:lnTo>
                  <a:lnTo>
                    <a:pt x="1603" y="1439"/>
                  </a:lnTo>
                  <a:lnTo>
                    <a:pt x="1613" y="1434"/>
                  </a:lnTo>
                  <a:lnTo>
                    <a:pt x="1621" y="1428"/>
                  </a:lnTo>
                  <a:lnTo>
                    <a:pt x="1628" y="1423"/>
                  </a:lnTo>
                  <a:lnTo>
                    <a:pt x="1634" y="1417"/>
                  </a:lnTo>
                  <a:lnTo>
                    <a:pt x="1638" y="1411"/>
                  </a:lnTo>
                  <a:lnTo>
                    <a:pt x="1639" y="1405"/>
                  </a:lnTo>
                  <a:lnTo>
                    <a:pt x="1638" y="1397"/>
                  </a:lnTo>
                  <a:lnTo>
                    <a:pt x="1636" y="1390"/>
                  </a:lnTo>
                  <a:lnTo>
                    <a:pt x="1630" y="1383"/>
                  </a:lnTo>
                  <a:lnTo>
                    <a:pt x="1639" y="1393"/>
                  </a:lnTo>
                  <a:lnTo>
                    <a:pt x="1649" y="1403"/>
                  </a:lnTo>
                  <a:lnTo>
                    <a:pt x="1662" y="1412"/>
                  </a:lnTo>
                  <a:lnTo>
                    <a:pt x="1674" y="1421"/>
                  </a:lnTo>
                  <a:lnTo>
                    <a:pt x="1687" y="1431"/>
                  </a:lnTo>
                  <a:lnTo>
                    <a:pt x="1703" y="1440"/>
                  </a:lnTo>
                  <a:lnTo>
                    <a:pt x="1717" y="1448"/>
                  </a:lnTo>
                  <a:lnTo>
                    <a:pt x="1734" y="1456"/>
                  </a:lnTo>
                  <a:lnTo>
                    <a:pt x="1751" y="1464"/>
                  </a:lnTo>
                  <a:lnTo>
                    <a:pt x="1768" y="1470"/>
                  </a:lnTo>
                  <a:lnTo>
                    <a:pt x="1786" y="1477"/>
                  </a:lnTo>
                  <a:lnTo>
                    <a:pt x="1803" y="1482"/>
                  </a:lnTo>
                  <a:lnTo>
                    <a:pt x="1822" y="1487"/>
                  </a:lnTo>
                  <a:lnTo>
                    <a:pt x="1840" y="1492"/>
                  </a:lnTo>
                  <a:lnTo>
                    <a:pt x="1858" y="1495"/>
                  </a:lnTo>
                  <a:lnTo>
                    <a:pt x="1876" y="1497"/>
                  </a:lnTo>
                  <a:lnTo>
                    <a:pt x="1893" y="1498"/>
                  </a:lnTo>
                  <a:lnTo>
                    <a:pt x="1910" y="1499"/>
                  </a:lnTo>
                  <a:lnTo>
                    <a:pt x="1926" y="1498"/>
                  </a:lnTo>
                  <a:lnTo>
                    <a:pt x="1942" y="1496"/>
                  </a:lnTo>
                  <a:lnTo>
                    <a:pt x="1958" y="1493"/>
                  </a:lnTo>
                  <a:lnTo>
                    <a:pt x="1971" y="1488"/>
                  </a:lnTo>
                  <a:lnTo>
                    <a:pt x="1984" y="1482"/>
                  </a:lnTo>
                  <a:lnTo>
                    <a:pt x="1997" y="1475"/>
                  </a:lnTo>
                  <a:lnTo>
                    <a:pt x="2007" y="1467"/>
                  </a:lnTo>
                  <a:lnTo>
                    <a:pt x="2018" y="1456"/>
                  </a:lnTo>
                  <a:lnTo>
                    <a:pt x="2025" y="1445"/>
                  </a:lnTo>
                  <a:lnTo>
                    <a:pt x="2032" y="1432"/>
                  </a:lnTo>
                  <a:lnTo>
                    <a:pt x="2036" y="1417"/>
                  </a:lnTo>
                  <a:lnTo>
                    <a:pt x="2039" y="1400"/>
                  </a:lnTo>
                  <a:lnTo>
                    <a:pt x="2041" y="1382"/>
                  </a:lnTo>
                  <a:lnTo>
                    <a:pt x="2040" y="1361"/>
                  </a:lnTo>
                  <a:lnTo>
                    <a:pt x="2052" y="1386"/>
                  </a:lnTo>
                  <a:lnTo>
                    <a:pt x="2064" y="1410"/>
                  </a:lnTo>
                  <a:lnTo>
                    <a:pt x="2079" y="1433"/>
                  </a:lnTo>
                  <a:lnTo>
                    <a:pt x="2094" y="1454"/>
                  </a:lnTo>
                  <a:lnTo>
                    <a:pt x="2110" y="1475"/>
                  </a:lnTo>
                  <a:lnTo>
                    <a:pt x="2127" y="1495"/>
                  </a:lnTo>
                  <a:lnTo>
                    <a:pt x="2145" y="1514"/>
                  </a:lnTo>
                  <a:lnTo>
                    <a:pt x="2165" y="1532"/>
                  </a:lnTo>
                  <a:lnTo>
                    <a:pt x="2186" y="1528"/>
                  </a:lnTo>
                  <a:lnTo>
                    <a:pt x="2208" y="1526"/>
                  </a:lnTo>
                  <a:lnTo>
                    <a:pt x="2231" y="1524"/>
                  </a:lnTo>
                  <a:lnTo>
                    <a:pt x="2255" y="1522"/>
                  </a:lnTo>
                  <a:lnTo>
                    <a:pt x="2301" y="1519"/>
                  </a:lnTo>
                  <a:lnTo>
                    <a:pt x="2348" y="1515"/>
                  </a:lnTo>
                  <a:lnTo>
                    <a:pt x="2372" y="1512"/>
                  </a:lnTo>
                  <a:lnTo>
                    <a:pt x="2394" y="1507"/>
                  </a:lnTo>
                  <a:lnTo>
                    <a:pt x="2416" y="1502"/>
                  </a:lnTo>
                  <a:lnTo>
                    <a:pt x="2438" y="1494"/>
                  </a:lnTo>
                  <a:lnTo>
                    <a:pt x="2448" y="1488"/>
                  </a:lnTo>
                  <a:lnTo>
                    <a:pt x="2458" y="1483"/>
                  </a:lnTo>
                  <a:lnTo>
                    <a:pt x="2469" y="1477"/>
                  </a:lnTo>
                  <a:lnTo>
                    <a:pt x="2478" y="1471"/>
                  </a:lnTo>
                  <a:lnTo>
                    <a:pt x="2487" y="1464"/>
                  </a:lnTo>
                  <a:lnTo>
                    <a:pt x="2497" y="1455"/>
                  </a:lnTo>
                  <a:lnTo>
                    <a:pt x="2506" y="1447"/>
                  </a:lnTo>
                  <a:lnTo>
                    <a:pt x="2515" y="1438"/>
                  </a:lnTo>
                  <a:lnTo>
                    <a:pt x="2528" y="1421"/>
                  </a:lnTo>
                  <a:lnTo>
                    <a:pt x="2539" y="1405"/>
                  </a:lnTo>
                  <a:lnTo>
                    <a:pt x="2550" y="1388"/>
                  </a:lnTo>
                  <a:lnTo>
                    <a:pt x="2558" y="1370"/>
                  </a:lnTo>
                  <a:lnTo>
                    <a:pt x="2565" y="1353"/>
                  </a:lnTo>
                  <a:lnTo>
                    <a:pt x="2570" y="1335"/>
                  </a:lnTo>
                  <a:lnTo>
                    <a:pt x="2573" y="1317"/>
                  </a:lnTo>
                  <a:lnTo>
                    <a:pt x="2575" y="1299"/>
                  </a:lnTo>
                  <a:lnTo>
                    <a:pt x="2574" y="1291"/>
                  </a:lnTo>
                  <a:lnTo>
                    <a:pt x="2574" y="1283"/>
                  </a:lnTo>
                  <a:lnTo>
                    <a:pt x="2573" y="1274"/>
                  </a:lnTo>
                  <a:lnTo>
                    <a:pt x="2571" y="1266"/>
                  </a:lnTo>
                  <a:lnTo>
                    <a:pt x="2568" y="1258"/>
                  </a:lnTo>
                  <a:lnTo>
                    <a:pt x="2565" y="1249"/>
                  </a:lnTo>
                  <a:lnTo>
                    <a:pt x="2562" y="1242"/>
                  </a:lnTo>
                  <a:lnTo>
                    <a:pt x="2557" y="1235"/>
                  </a:lnTo>
                  <a:lnTo>
                    <a:pt x="2552" y="1228"/>
                  </a:lnTo>
                  <a:lnTo>
                    <a:pt x="2546" y="1220"/>
                  </a:lnTo>
                  <a:lnTo>
                    <a:pt x="2539" y="1214"/>
                  </a:lnTo>
                  <a:lnTo>
                    <a:pt x="2532" y="1207"/>
                  </a:lnTo>
                  <a:lnTo>
                    <a:pt x="2524" y="1202"/>
                  </a:lnTo>
                  <a:lnTo>
                    <a:pt x="2515" y="1196"/>
                  </a:lnTo>
                  <a:lnTo>
                    <a:pt x="2506" y="1190"/>
                  </a:lnTo>
                  <a:lnTo>
                    <a:pt x="2496" y="1185"/>
                  </a:lnTo>
                  <a:lnTo>
                    <a:pt x="2508" y="1164"/>
                  </a:lnTo>
                  <a:lnTo>
                    <a:pt x="2524" y="1139"/>
                  </a:lnTo>
                  <a:lnTo>
                    <a:pt x="2539" y="1112"/>
                  </a:lnTo>
                  <a:lnTo>
                    <a:pt x="2553" y="1083"/>
                  </a:lnTo>
                  <a:lnTo>
                    <a:pt x="2560" y="1068"/>
                  </a:lnTo>
                  <a:lnTo>
                    <a:pt x="2565" y="1053"/>
                  </a:lnTo>
                  <a:lnTo>
                    <a:pt x="2570" y="1038"/>
                  </a:lnTo>
                  <a:lnTo>
                    <a:pt x="2574" y="1024"/>
                  </a:lnTo>
                  <a:lnTo>
                    <a:pt x="2577" y="1009"/>
                  </a:lnTo>
                  <a:lnTo>
                    <a:pt x="2579" y="995"/>
                  </a:lnTo>
                  <a:lnTo>
                    <a:pt x="2579" y="981"/>
                  </a:lnTo>
                  <a:lnTo>
                    <a:pt x="2576" y="969"/>
                  </a:lnTo>
                  <a:lnTo>
                    <a:pt x="2574" y="959"/>
                  </a:lnTo>
                  <a:lnTo>
                    <a:pt x="2571" y="949"/>
                  </a:lnTo>
                  <a:lnTo>
                    <a:pt x="2568" y="940"/>
                  </a:lnTo>
                  <a:lnTo>
                    <a:pt x="2565" y="932"/>
                  </a:lnTo>
                  <a:lnTo>
                    <a:pt x="2561" y="925"/>
                  </a:lnTo>
                  <a:lnTo>
                    <a:pt x="2557" y="918"/>
                  </a:lnTo>
                  <a:lnTo>
                    <a:pt x="2552" y="911"/>
                  </a:lnTo>
                  <a:lnTo>
                    <a:pt x="2547" y="906"/>
                  </a:lnTo>
                  <a:lnTo>
                    <a:pt x="2536" y="896"/>
                  </a:lnTo>
                  <a:lnTo>
                    <a:pt x="2525" y="887"/>
                  </a:lnTo>
                  <a:lnTo>
                    <a:pt x="2512" y="880"/>
                  </a:lnTo>
                  <a:lnTo>
                    <a:pt x="2500" y="874"/>
                  </a:lnTo>
                  <a:lnTo>
                    <a:pt x="2475" y="862"/>
                  </a:lnTo>
                  <a:lnTo>
                    <a:pt x="2450" y="851"/>
                  </a:lnTo>
                  <a:lnTo>
                    <a:pt x="2439" y="845"/>
                  </a:lnTo>
                  <a:lnTo>
                    <a:pt x="2427" y="837"/>
                  </a:lnTo>
                  <a:lnTo>
                    <a:pt x="2422" y="832"/>
                  </a:lnTo>
                  <a:lnTo>
                    <a:pt x="2418" y="827"/>
                  </a:lnTo>
                  <a:lnTo>
                    <a:pt x="2414" y="822"/>
                  </a:lnTo>
                  <a:lnTo>
                    <a:pt x="2410" y="817"/>
                  </a:lnTo>
                  <a:lnTo>
                    <a:pt x="2404" y="807"/>
                  </a:lnTo>
                  <a:lnTo>
                    <a:pt x="2398" y="796"/>
                  </a:lnTo>
                  <a:lnTo>
                    <a:pt x="2394" y="785"/>
                  </a:lnTo>
                  <a:lnTo>
                    <a:pt x="2390" y="772"/>
                  </a:lnTo>
                  <a:lnTo>
                    <a:pt x="2384" y="747"/>
                  </a:lnTo>
                  <a:lnTo>
                    <a:pt x="2378" y="719"/>
                  </a:lnTo>
                  <a:lnTo>
                    <a:pt x="2373" y="690"/>
                  </a:lnTo>
                  <a:lnTo>
                    <a:pt x="2367" y="661"/>
                  </a:lnTo>
                  <a:lnTo>
                    <a:pt x="2361" y="632"/>
                  </a:lnTo>
                  <a:lnTo>
                    <a:pt x="2354" y="603"/>
                  </a:lnTo>
                  <a:lnTo>
                    <a:pt x="2350" y="589"/>
                  </a:lnTo>
                  <a:lnTo>
                    <a:pt x="2346" y="577"/>
                  </a:lnTo>
                  <a:lnTo>
                    <a:pt x="2340" y="563"/>
                  </a:lnTo>
                  <a:lnTo>
                    <a:pt x="2334" y="552"/>
                  </a:lnTo>
                  <a:lnTo>
                    <a:pt x="2328" y="541"/>
                  </a:lnTo>
                  <a:lnTo>
                    <a:pt x="2320" y="530"/>
                  </a:lnTo>
                  <a:lnTo>
                    <a:pt x="2311" y="521"/>
                  </a:lnTo>
                  <a:lnTo>
                    <a:pt x="2303" y="513"/>
                  </a:lnTo>
                  <a:lnTo>
                    <a:pt x="2293" y="504"/>
                  </a:lnTo>
                  <a:lnTo>
                    <a:pt x="2281" y="498"/>
                  </a:lnTo>
                  <a:lnTo>
                    <a:pt x="2269" y="493"/>
                  </a:lnTo>
                  <a:lnTo>
                    <a:pt x="2256" y="490"/>
                  </a:lnTo>
                  <a:lnTo>
                    <a:pt x="2241" y="487"/>
                  </a:lnTo>
                  <a:lnTo>
                    <a:pt x="2225" y="487"/>
                  </a:lnTo>
                  <a:lnTo>
                    <a:pt x="2207" y="487"/>
                  </a:lnTo>
                  <a:lnTo>
                    <a:pt x="2188" y="489"/>
                  </a:lnTo>
                  <a:lnTo>
                    <a:pt x="2192" y="452"/>
                  </a:lnTo>
                  <a:lnTo>
                    <a:pt x="2200" y="401"/>
                  </a:lnTo>
                  <a:lnTo>
                    <a:pt x="2203" y="372"/>
                  </a:lnTo>
                  <a:lnTo>
                    <a:pt x="2207" y="342"/>
                  </a:lnTo>
                  <a:lnTo>
                    <a:pt x="2209" y="311"/>
                  </a:lnTo>
                  <a:lnTo>
                    <a:pt x="2211" y="279"/>
                  </a:lnTo>
                  <a:lnTo>
                    <a:pt x="2211" y="248"/>
                  </a:lnTo>
                  <a:lnTo>
                    <a:pt x="2210" y="218"/>
                  </a:lnTo>
                  <a:lnTo>
                    <a:pt x="2209" y="203"/>
                  </a:lnTo>
                  <a:lnTo>
                    <a:pt x="2208" y="189"/>
                  </a:lnTo>
                  <a:lnTo>
                    <a:pt x="2206" y="175"/>
                  </a:lnTo>
                  <a:lnTo>
                    <a:pt x="2204" y="162"/>
                  </a:lnTo>
                  <a:lnTo>
                    <a:pt x="2201" y="149"/>
                  </a:lnTo>
                  <a:lnTo>
                    <a:pt x="2197" y="137"/>
                  </a:lnTo>
                  <a:lnTo>
                    <a:pt x="2192" y="127"/>
                  </a:lnTo>
                  <a:lnTo>
                    <a:pt x="2187" y="116"/>
                  </a:lnTo>
                  <a:lnTo>
                    <a:pt x="2182" y="106"/>
                  </a:lnTo>
                  <a:lnTo>
                    <a:pt x="2175" y="98"/>
                  </a:lnTo>
                  <a:lnTo>
                    <a:pt x="2169" y="90"/>
                  </a:lnTo>
                  <a:lnTo>
                    <a:pt x="2160" y="84"/>
                  </a:lnTo>
                  <a:lnTo>
                    <a:pt x="2146" y="76"/>
                  </a:lnTo>
                  <a:lnTo>
                    <a:pt x="2130" y="70"/>
                  </a:lnTo>
                  <a:lnTo>
                    <a:pt x="2115" y="66"/>
                  </a:lnTo>
                  <a:lnTo>
                    <a:pt x="2099" y="64"/>
                  </a:lnTo>
                  <a:lnTo>
                    <a:pt x="2084" y="63"/>
                  </a:lnTo>
                  <a:lnTo>
                    <a:pt x="2067" y="65"/>
                  </a:lnTo>
                  <a:lnTo>
                    <a:pt x="2051" y="68"/>
                  </a:lnTo>
                  <a:lnTo>
                    <a:pt x="2034" y="73"/>
                  </a:lnTo>
                  <a:lnTo>
                    <a:pt x="2018" y="79"/>
                  </a:lnTo>
                  <a:lnTo>
                    <a:pt x="2000" y="87"/>
                  </a:lnTo>
                  <a:lnTo>
                    <a:pt x="1983" y="97"/>
                  </a:lnTo>
                  <a:lnTo>
                    <a:pt x="1967" y="106"/>
                  </a:lnTo>
                  <a:lnTo>
                    <a:pt x="1949" y="117"/>
                  </a:lnTo>
                  <a:lnTo>
                    <a:pt x="1933" y="129"/>
                  </a:lnTo>
                  <a:lnTo>
                    <a:pt x="1915" y="142"/>
                  </a:lnTo>
                  <a:lnTo>
                    <a:pt x="1899" y="155"/>
                  </a:lnTo>
                  <a:lnTo>
                    <a:pt x="1865" y="183"/>
                  </a:lnTo>
                  <a:lnTo>
                    <a:pt x="1833" y="212"/>
                  </a:lnTo>
                  <a:lnTo>
                    <a:pt x="1802" y="239"/>
                  </a:lnTo>
                  <a:lnTo>
                    <a:pt x="1773" y="267"/>
                  </a:lnTo>
                  <a:lnTo>
                    <a:pt x="1745" y="292"/>
                  </a:lnTo>
                  <a:lnTo>
                    <a:pt x="1719" y="315"/>
                  </a:lnTo>
                  <a:lnTo>
                    <a:pt x="1707" y="324"/>
                  </a:lnTo>
                  <a:lnTo>
                    <a:pt x="1696" y="334"/>
                  </a:lnTo>
                  <a:lnTo>
                    <a:pt x="1684" y="341"/>
                  </a:lnTo>
                  <a:lnTo>
                    <a:pt x="1675" y="347"/>
                  </a:lnTo>
                  <a:lnTo>
                    <a:pt x="1672" y="335"/>
                  </a:lnTo>
                  <a:lnTo>
                    <a:pt x="1669" y="323"/>
                  </a:lnTo>
                  <a:lnTo>
                    <a:pt x="1666" y="314"/>
                  </a:lnTo>
                  <a:lnTo>
                    <a:pt x="1663" y="306"/>
                  </a:lnTo>
                  <a:lnTo>
                    <a:pt x="1654" y="288"/>
                  </a:lnTo>
                  <a:lnTo>
                    <a:pt x="1647" y="26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4" name="Freeform 176"/>
            <p:cNvSpPr>
              <a:spLocks/>
            </p:cNvSpPr>
            <p:nvPr/>
          </p:nvSpPr>
          <p:spPr bwMode="auto">
            <a:xfrm>
              <a:off x="4830" y="3475"/>
              <a:ext cx="132" cy="68"/>
            </a:xfrm>
            <a:custGeom>
              <a:avLst/>
              <a:gdLst>
                <a:gd name="T0" fmla="*/ 1698 w 2360"/>
                <a:gd name="T1" fmla="*/ 314 h 1225"/>
                <a:gd name="T2" fmla="*/ 1669 w 2360"/>
                <a:gd name="T3" fmla="*/ 402 h 1225"/>
                <a:gd name="T4" fmla="*/ 1613 w 2360"/>
                <a:gd name="T5" fmla="*/ 424 h 1225"/>
                <a:gd name="T6" fmla="*/ 1479 w 2360"/>
                <a:gd name="T7" fmla="*/ 395 h 1225"/>
                <a:gd name="T8" fmla="*/ 1392 w 2360"/>
                <a:gd name="T9" fmla="*/ 370 h 1225"/>
                <a:gd name="T10" fmla="*/ 1328 w 2360"/>
                <a:gd name="T11" fmla="*/ 395 h 1225"/>
                <a:gd name="T12" fmla="*/ 1263 w 2360"/>
                <a:gd name="T13" fmla="*/ 433 h 1225"/>
                <a:gd name="T14" fmla="*/ 1092 w 2360"/>
                <a:gd name="T15" fmla="*/ 510 h 1225"/>
                <a:gd name="T16" fmla="*/ 883 w 2360"/>
                <a:gd name="T17" fmla="*/ 508 h 1225"/>
                <a:gd name="T18" fmla="*/ 766 w 2360"/>
                <a:gd name="T19" fmla="*/ 461 h 1225"/>
                <a:gd name="T20" fmla="*/ 720 w 2360"/>
                <a:gd name="T21" fmla="*/ 389 h 1225"/>
                <a:gd name="T22" fmla="*/ 698 w 2360"/>
                <a:gd name="T23" fmla="*/ 176 h 1225"/>
                <a:gd name="T24" fmla="*/ 535 w 2360"/>
                <a:gd name="T25" fmla="*/ 240 h 1225"/>
                <a:gd name="T26" fmla="*/ 359 w 2360"/>
                <a:gd name="T27" fmla="*/ 238 h 1225"/>
                <a:gd name="T28" fmla="*/ 229 w 2360"/>
                <a:gd name="T29" fmla="*/ 154 h 1225"/>
                <a:gd name="T30" fmla="*/ 183 w 2360"/>
                <a:gd name="T31" fmla="*/ 11 h 1225"/>
                <a:gd name="T32" fmla="*/ 55 w 2360"/>
                <a:gd name="T33" fmla="*/ 146 h 1225"/>
                <a:gd name="T34" fmla="*/ 0 w 2360"/>
                <a:gd name="T35" fmla="*/ 302 h 1225"/>
                <a:gd name="T36" fmla="*/ 33 w 2360"/>
                <a:gd name="T37" fmla="*/ 400 h 1225"/>
                <a:gd name="T38" fmla="*/ 156 w 2360"/>
                <a:gd name="T39" fmla="*/ 586 h 1225"/>
                <a:gd name="T40" fmla="*/ 181 w 2360"/>
                <a:gd name="T41" fmla="*/ 762 h 1225"/>
                <a:gd name="T42" fmla="*/ 284 w 2360"/>
                <a:gd name="T43" fmla="*/ 880 h 1225"/>
                <a:gd name="T44" fmla="*/ 444 w 2360"/>
                <a:gd name="T45" fmla="*/ 935 h 1225"/>
                <a:gd name="T46" fmla="*/ 616 w 2360"/>
                <a:gd name="T47" fmla="*/ 948 h 1225"/>
                <a:gd name="T48" fmla="*/ 698 w 2360"/>
                <a:gd name="T49" fmla="*/ 1051 h 1225"/>
                <a:gd name="T50" fmla="*/ 815 w 2360"/>
                <a:gd name="T51" fmla="*/ 1070 h 1225"/>
                <a:gd name="T52" fmla="*/ 965 w 2360"/>
                <a:gd name="T53" fmla="*/ 1021 h 1225"/>
                <a:gd name="T54" fmla="*/ 1092 w 2360"/>
                <a:gd name="T55" fmla="*/ 1080 h 1225"/>
                <a:gd name="T56" fmla="*/ 1139 w 2360"/>
                <a:gd name="T57" fmla="*/ 1139 h 1225"/>
                <a:gd name="T58" fmla="*/ 1269 w 2360"/>
                <a:gd name="T59" fmla="*/ 1188 h 1225"/>
                <a:gd name="T60" fmla="*/ 1465 w 2360"/>
                <a:gd name="T61" fmla="*/ 1182 h 1225"/>
                <a:gd name="T62" fmla="*/ 1615 w 2360"/>
                <a:gd name="T63" fmla="*/ 1139 h 1225"/>
                <a:gd name="T64" fmla="*/ 1633 w 2360"/>
                <a:gd name="T65" fmla="*/ 1104 h 1225"/>
                <a:gd name="T66" fmla="*/ 1745 w 2360"/>
                <a:gd name="T67" fmla="*/ 1175 h 1225"/>
                <a:gd name="T68" fmla="*/ 1887 w 2360"/>
                <a:gd name="T69" fmla="*/ 1209 h 1225"/>
                <a:gd name="T70" fmla="*/ 2001 w 2360"/>
                <a:gd name="T71" fmla="*/ 1178 h 1225"/>
                <a:gd name="T72" fmla="*/ 2045 w 2360"/>
                <a:gd name="T73" fmla="*/ 1095 h 1225"/>
                <a:gd name="T74" fmla="*/ 2124 w 2360"/>
                <a:gd name="T75" fmla="*/ 1196 h 1225"/>
                <a:gd name="T76" fmla="*/ 2200 w 2360"/>
                <a:gd name="T77" fmla="*/ 1225 h 1225"/>
                <a:gd name="T78" fmla="*/ 2286 w 2360"/>
                <a:gd name="T79" fmla="*/ 1197 h 1225"/>
                <a:gd name="T80" fmla="*/ 2353 w 2360"/>
                <a:gd name="T81" fmla="*/ 1122 h 1225"/>
                <a:gd name="T82" fmla="*/ 2354 w 2360"/>
                <a:gd name="T83" fmla="*/ 1030 h 1225"/>
                <a:gd name="T84" fmla="*/ 2288 w 2360"/>
                <a:gd name="T85" fmla="*/ 936 h 1225"/>
                <a:gd name="T86" fmla="*/ 2189 w 2360"/>
                <a:gd name="T87" fmla="*/ 983 h 1225"/>
                <a:gd name="T88" fmla="*/ 2112 w 2360"/>
                <a:gd name="T89" fmla="*/ 932 h 1225"/>
                <a:gd name="T90" fmla="*/ 2077 w 2360"/>
                <a:gd name="T91" fmla="*/ 827 h 1225"/>
                <a:gd name="T92" fmla="*/ 2049 w 2360"/>
                <a:gd name="T93" fmla="*/ 721 h 1225"/>
                <a:gd name="T94" fmla="*/ 1886 w 2360"/>
                <a:gd name="T95" fmla="*/ 682 h 1225"/>
                <a:gd name="T96" fmla="*/ 1835 w 2360"/>
                <a:gd name="T97" fmla="*/ 618 h 1225"/>
                <a:gd name="T98" fmla="*/ 1833 w 2360"/>
                <a:gd name="T99" fmla="*/ 521 h 1225"/>
                <a:gd name="T100" fmla="*/ 1908 w 2360"/>
                <a:gd name="T101" fmla="*/ 419 h 1225"/>
                <a:gd name="T102" fmla="*/ 2024 w 2360"/>
                <a:gd name="T103" fmla="*/ 300 h 1225"/>
                <a:gd name="T104" fmla="*/ 2022 w 2360"/>
                <a:gd name="T105" fmla="*/ 270 h 1225"/>
                <a:gd name="T106" fmla="*/ 1935 w 2360"/>
                <a:gd name="T107" fmla="*/ 297 h 1225"/>
                <a:gd name="T108" fmla="*/ 1846 w 2360"/>
                <a:gd name="T109" fmla="*/ 277 h 1225"/>
                <a:gd name="T110" fmla="*/ 1768 w 2360"/>
                <a:gd name="T111" fmla="*/ 220 h 1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60" h="1225">
                  <a:moveTo>
                    <a:pt x="1731" y="169"/>
                  </a:moveTo>
                  <a:lnTo>
                    <a:pt x="1725" y="180"/>
                  </a:lnTo>
                  <a:lnTo>
                    <a:pt x="1720" y="194"/>
                  </a:lnTo>
                  <a:lnTo>
                    <a:pt x="1715" y="209"/>
                  </a:lnTo>
                  <a:lnTo>
                    <a:pt x="1711" y="225"/>
                  </a:lnTo>
                  <a:lnTo>
                    <a:pt x="1705" y="260"/>
                  </a:lnTo>
                  <a:lnTo>
                    <a:pt x="1700" y="296"/>
                  </a:lnTo>
                  <a:lnTo>
                    <a:pt x="1698" y="314"/>
                  </a:lnTo>
                  <a:lnTo>
                    <a:pt x="1695" y="331"/>
                  </a:lnTo>
                  <a:lnTo>
                    <a:pt x="1692" y="348"/>
                  </a:lnTo>
                  <a:lnTo>
                    <a:pt x="1689" y="362"/>
                  </a:lnTo>
                  <a:lnTo>
                    <a:pt x="1684" y="376"/>
                  </a:lnTo>
                  <a:lnTo>
                    <a:pt x="1679" y="388"/>
                  </a:lnTo>
                  <a:lnTo>
                    <a:pt x="1676" y="393"/>
                  </a:lnTo>
                  <a:lnTo>
                    <a:pt x="1673" y="398"/>
                  </a:lnTo>
                  <a:lnTo>
                    <a:pt x="1669" y="402"/>
                  </a:lnTo>
                  <a:lnTo>
                    <a:pt x="1666" y="406"/>
                  </a:lnTo>
                  <a:lnTo>
                    <a:pt x="1660" y="410"/>
                  </a:lnTo>
                  <a:lnTo>
                    <a:pt x="1652" y="414"/>
                  </a:lnTo>
                  <a:lnTo>
                    <a:pt x="1645" y="417"/>
                  </a:lnTo>
                  <a:lnTo>
                    <a:pt x="1638" y="419"/>
                  </a:lnTo>
                  <a:lnTo>
                    <a:pt x="1630" y="421"/>
                  </a:lnTo>
                  <a:lnTo>
                    <a:pt x="1621" y="423"/>
                  </a:lnTo>
                  <a:lnTo>
                    <a:pt x="1613" y="424"/>
                  </a:lnTo>
                  <a:lnTo>
                    <a:pt x="1605" y="425"/>
                  </a:lnTo>
                  <a:lnTo>
                    <a:pt x="1587" y="424"/>
                  </a:lnTo>
                  <a:lnTo>
                    <a:pt x="1569" y="423"/>
                  </a:lnTo>
                  <a:lnTo>
                    <a:pt x="1550" y="420"/>
                  </a:lnTo>
                  <a:lnTo>
                    <a:pt x="1531" y="415"/>
                  </a:lnTo>
                  <a:lnTo>
                    <a:pt x="1513" y="410"/>
                  </a:lnTo>
                  <a:lnTo>
                    <a:pt x="1495" y="403"/>
                  </a:lnTo>
                  <a:lnTo>
                    <a:pt x="1479" y="395"/>
                  </a:lnTo>
                  <a:lnTo>
                    <a:pt x="1463" y="387"/>
                  </a:lnTo>
                  <a:lnTo>
                    <a:pt x="1449" y="379"/>
                  </a:lnTo>
                  <a:lnTo>
                    <a:pt x="1437" y="371"/>
                  </a:lnTo>
                  <a:lnTo>
                    <a:pt x="1427" y="361"/>
                  </a:lnTo>
                  <a:lnTo>
                    <a:pt x="1419" y="353"/>
                  </a:lnTo>
                  <a:lnTo>
                    <a:pt x="1409" y="357"/>
                  </a:lnTo>
                  <a:lnTo>
                    <a:pt x="1400" y="363"/>
                  </a:lnTo>
                  <a:lnTo>
                    <a:pt x="1392" y="370"/>
                  </a:lnTo>
                  <a:lnTo>
                    <a:pt x="1384" y="377"/>
                  </a:lnTo>
                  <a:lnTo>
                    <a:pt x="1370" y="392"/>
                  </a:lnTo>
                  <a:lnTo>
                    <a:pt x="1355" y="407"/>
                  </a:lnTo>
                  <a:lnTo>
                    <a:pt x="1349" y="406"/>
                  </a:lnTo>
                  <a:lnTo>
                    <a:pt x="1343" y="405"/>
                  </a:lnTo>
                  <a:lnTo>
                    <a:pt x="1338" y="402"/>
                  </a:lnTo>
                  <a:lnTo>
                    <a:pt x="1334" y="399"/>
                  </a:lnTo>
                  <a:lnTo>
                    <a:pt x="1328" y="395"/>
                  </a:lnTo>
                  <a:lnTo>
                    <a:pt x="1325" y="390"/>
                  </a:lnTo>
                  <a:lnTo>
                    <a:pt x="1322" y="386"/>
                  </a:lnTo>
                  <a:lnTo>
                    <a:pt x="1319" y="380"/>
                  </a:lnTo>
                  <a:lnTo>
                    <a:pt x="1309" y="391"/>
                  </a:lnTo>
                  <a:lnTo>
                    <a:pt x="1297" y="403"/>
                  </a:lnTo>
                  <a:lnTo>
                    <a:pt x="1286" y="413"/>
                  </a:lnTo>
                  <a:lnTo>
                    <a:pt x="1275" y="422"/>
                  </a:lnTo>
                  <a:lnTo>
                    <a:pt x="1263" y="433"/>
                  </a:lnTo>
                  <a:lnTo>
                    <a:pt x="1251" y="441"/>
                  </a:lnTo>
                  <a:lnTo>
                    <a:pt x="1238" y="449"/>
                  </a:lnTo>
                  <a:lnTo>
                    <a:pt x="1226" y="458"/>
                  </a:lnTo>
                  <a:lnTo>
                    <a:pt x="1201" y="472"/>
                  </a:lnTo>
                  <a:lnTo>
                    <a:pt x="1174" y="484"/>
                  </a:lnTo>
                  <a:lnTo>
                    <a:pt x="1147" y="495"/>
                  </a:lnTo>
                  <a:lnTo>
                    <a:pt x="1120" y="503"/>
                  </a:lnTo>
                  <a:lnTo>
                    <a:pt x="1092" y="510"/>
                  </a:lnTo>
                  <a:lnTo>
                    <a:pt x="1065" y="515"/>
                  </a:lnTo>
                  <a:lnTo>
                    <a:pt x="1038" y="519"/>
                  </a:lnTo>
                  <a:lnTo>
                    <a:pt x="1010" y="521"/>
                  </a:lnTo>
                  <a:lnTo>
                    <a:pt x="983" y="521"/>
                  </a:lnTo>
                  <a:lnTo>
                    <a:pt x="956" y="520"/>
                  </a:lnTo>
                  <a:lnTo>
                    <a:pt x="930" y="517"/>
                  </a:lnTo>
                  <a:lnTo>
                    <a:pt x="904" y="512"/>
                  </a:lnTo>
                  <a:lnTo>
                    <a:pt x="883" y="508"/>
                  </a:lnTo>
                  <a:lnTo>
                    <a:pt x="864" y="503"/>
                  </a:lnTo>
                  <a:lnTo>
                    <a:pt x="846" y="498"/>
                  </a:lnTo>
                  <a:lnTo>
                    <a:pt x="830" y="493"/>
                  </a:lnTo>
                  <a:lnTo>
                    <a:pt x="814" y="486"/>
                  </a:lnTo>
                  <a:lnTo>
                    <a:pt x="801" y="480"/>
                  </a:lnTo>
                  <a:lnTo>
                    <a:pt x="788" y="474"/>
                  </a:lnTo>
                  <a:lnTo>
                    <a:pt x="777" y="468"/>
                  </a:lnTo>
                  <a:lnTo>
                    <a:pt x="766" y="461"/>
                  </a:lnTo>
                  <a:lnTo>
                    <a:pt x="758" y="453"/>
                  </a:lnTo>
                  <a:lnTo>
                    <a:pt x="750" y="445"/>
                  </a:lnTo>
                  <a:lnTo>
                    <a:pt x="743" y="437"/>
                  </a:lnTo>
                  <a:lnTo>
                    <a:pt x="736" y="429"/>
                  </a:lnTo>
                  <a:lnTo>
                    <a:pt x="731" y="419"/>
                  </a:lnTo>
                  <a:lnTo>
                    <a:pt x="727" y="410"/>
                  </a:lnTo>
                  <a:lnTo>
                    <a:pt x="723" y="401"/>
                  </a:lnTo>
                  <a:lnTo>
                    <a:pt x="720" y="389"/>
                  </a:lnTo>
                  <a:lnTo>
                    <a:pt x="718" y="379"/>
                  </a:lnTo>
                  <a:lnTo>
                    <a:pt x="716" y="367"/>
                  </a:lnTo>
                  <a:lnTo>
                    <a:pt x="715" y="355"/>
                  </a:lnTo>
                  <a:lnTo>
                    <a:pt x="713" y="329"/>
                  </a:lnTo>
                  <a:lnTo>
                    <a:pt x="713" y="301"/>
                  </a:lnTo>
                  <a:lnTo>
                    <a:pt x="714" y="238"/>
                  </a:lnTo>
                  <a:lnTo>
                    <a:pt x="715" y="164"/>
                  </a:lnTo>
                  <a:lnTo>
                    <a:pt x="698" y="176"/>
                  </a:lnTo>
                  <a:lnTo>
                    <a:pt x="680" y="187"/>
                  </a:lnTo>
                  <a:lnTo>
                    <a:pt x="661" y="198"/>
                  </a:lnTo>
                  <a:lnTo>
                    <a:pt x="641" y="207"/>
                  </a:lnTo>
                  <a:lnTo>
                    <a:pt x="622" y="215"/>
                  </a:lnTo>
                  <a:lnTo>
                    <a:pt x="600" y="224"/>
                  </a:lnTo>
                  <a:lnTo>
                    <a:pt x="579" y="230"/>
                  </a:lnTo>
                  <a:lnTo>
                    <a:pt x="556" y="236"/>
                  </a:lnTo>
                  <a:lnTo>
                    <a:pt x="535" y="240"/>
                  </a:lnTo>
                  <a:lnTo>
                    <a:pt x="512" y="244"/>
                  </a:lnTo>
                  <a:lnTo>
                    <a:pt x="489" y="246"/>
                  </a:lnTo>
                  <a:lnTo>
                    <a:pt x="467" y="248"/>
                  </a:lnTo>
                  <a:lnTo>
                    <a:pt x="445" y="248"/>
                  </a:lnTo>
                  <a:lnTo>
                    <a:pt x="423" y="248"/>
                  </a:lnTo>
                  <a:lnTo>
                    <a:pt x="401" y="246"/>
                  </a:lnTo>
                  <a:lnTo>
                    <a:pt x="379" y="243"/>
                  </a:lnTo>
                  <a:lnTo>
                    <a:pt x="359" y="238"/>
                  </a:lnTo>
                  <a:lnTo>
                    <a:pt x="339" y="233"/>
                  </a:lnTo>
                  <a:lnTo>
                    <a:pt x="320" y="226"/>
                  </a:lnTo>
                  <a:lnTo>
                    <a:pt x="302" y="217"/>
                  </a:lnTo>
                  <a:lnTo>
                    <a:pt x="285" y="208"/>
                  </a:lnTo>
                  <a:lnTo>
                    <a:pt x="269" y="197"/>
                  </a:lnTo>
                  <a:lnTo>
                    <a:pt x="254" y="184"/>
                  </a:lnTo>
                  <a:lnTo>
                    <a:pt x="242" y="170"/>
                  </a:lnTo>
                  <a:lnTo>
                    <a:pt x="229" y="154"/>
                  </a:lnTo>
                  <a:lnTo>
                    <a:pt x="220" y="137"/>
                  </a:lnTo>
                  <a:lnTo>
                    <a:pt x="212" y="118"/>
                  </a:lnTo>
                  <a:lnTo>
                    <a:pt x="205" y="97"/>
                  </a:lnTo>
                  <a:lnTo>
                    <a:pt x="200" y="76"/>
                  </a:lnTo>
                  <a:lnTo>
                    <a:pt x="198" y="52"/>
                  </a:lnTo>
                  <a:lnTo>
                    <a:pt x="198" y="27"/>
                  </a:lnTo>
                  <a:lnTo>
                    <a:pt x="200" y="0"/>
                  </a:lnTo>
                  <a:lnTo>
                    <a:pt x="183" y="11"/>
                  </a:lnTo>
                  <a:lnTo>
                    <a:pt x="165" y="23"/>
                  </a:lnTo>
                  <a:lnTo>
                    <a:pt x="149" y="37"/>
                  </a:lnTo>
                  <a:lnTo>
                    <a:pt x="131" y="52"/>
                  </a:lnTo>
                  <a:lnTo>
                    <a:pt x="114" y="69"/>
                  </a:lnTo>
                  <a:lnTo>
                    <a:pt x="99" y="87"/>
                  </a:lnTo>
                  <a:lnTo>
                    <a:pt x="83" y="106"/>
                  </a:lnTo>
                  <a:lnTo>
                    <a:pt x="69" y="125"/>
                  </a:lnTo>
                  <a:lnTo>
                    <a:pt x="55" y="146"/>
                  </a:lnTo>
                  <a:lnTo>
                    <a:pt x="43" y="167"/>
                  </a:lnTo>
                  <a:lnTo>
                    <a:pt x="32" y="187"/>
                  </a:lnTo>
                  <a:lnTo>
                    <a:pt x="22" y="209"/>
                  </a:lnTo>
                  <a:lnTo>
                    <a:pt x="14" y="230"/>
                  </a:lnTo>
                  <a:lnTo>
                    <a:pt x="8" y="252"/>
                  </a:lnTo>
                  <a:lnTo>
                    <a:pt x="3" y="272"/>
                  </a:lnTo>
                  <a:lnTo>
                    <a:pt x="0" y="292"/>
                  </a:lnTo>
                  <a:lnTo>
                    <a:pt x="0" y="302"/>
                  </a:lnTo>
                  <a:lnTo>
                    <a:pt x="0" y="313"/>
                  </a:lnTo>
                  <a:lnTo>
                    <a:pt x="2" y="323"/>
                  </a:lnTo>
                  <a:lnTo>
                    <a:pt x="4" y="333"/>
                  </a:lnTo>
                  <a:lnTo>
                    <a:pt x="7" y="344"/>
                  </a:lnTo>
                  <a:lnTo>
                    <a:pt x="11" y="355"/>
                  </a:lnTo>
                  <a:lnTo>
                    <a:pt x="15" y="366"/>
                  </a:lnTo>
                  <a:lnTo>
                    <a:pt x="20" y="377"/>
                  </a:lnTo>
                  <a:lnTo>
                    <a:pt x="33" y="400"/>
                  </a:lnTo>
                  <a:lnTo>
                    <a:pt x="46" y="421"/>
                  </a:lnTo>
                  <a:lnTo>
                    <a:pt x="61" y="443"/>
                  </a:lnTo>
                  <a:lnTo>
                    <a:pt x="76" y="464"/>
                  </a:lnTo>
                  <a:lnTo>
                    <a:pt x="106" y="501"/>
                  </a:lnTo>
                  <a:lnTo>
                    <a:pt x="133" y="532"/>
                  </a:lnTo>
                  <a:lnTo>
                    <a:pt x="152" y="552"/>
                  </a:lnTo>
                  <a:lnTo>
                    <a:pt x="159" y="560"/>
                  </a:lnTo>
                  <a:lnTo>
                    <a:pt x="156" y="586"/>
                  </a:lnTo>
                  <a:lnTo>
                    <a:pt x="154" y="611"/>
                  </a:lnTo>
                  <a:lnTo>
                    <a:pt x="153" y="634"/>
                  </a:lnTo>
                  <a:lnTo>
                    <a:pt x="154" y="658"/>
                  </a:lnTo>
                  <a:lnTo>
                    <a:pt x="157" y="681"/>
                  </a:lnTo>
                  <a:lnTo>
                    <a:pt x="160" y="703"/>
                  </a:lnTo>
                  <a:lnTo>
                    <a:pt x="166" y="723"/>
                  </a:lnTo>
                  <a:lnTo>
                    <a:pt x="172" y="743"/>
                  </a:lnTo>
                  <a:lnTo>
                    <a:pt x="181" y="762"/>
                  </a:lnTo>
                  <a:lnTo>
                    <a:pt x="190" y="779"/>
                  </a:lnTo>
                  <a:lnTo>
                    <a:pt x="200" y="797"/>
                  </a:lnTo>
                  <a:lnTo>
                    <a:pt x="212" y="812"/>
                  </a:lnTo>
                  <a:lnTo>
                    <a:pt x="224" y="828"/>
                  </a:lnTo>
                  <a:lnTo>
                    <a:pt x="238" y="842"/>
                  </a:lnTo>
                  <a:lnTo>
                    <a:pt x="252" y="856"/>
                  </a:lnTo>
                  <a:lnTo>
                    <a:pt x="268" y="868"/>
                  </a:lnTo>
                  <a:lnTo>
                    <a:pt x="284" y="880"/>
                  </a:lnTo>
                  <a:lnTo>
                    <a:pt x="302" y="890"/>
                  </a:lnTo>
                  <a:lnTo>
                    <a:pt x="320" y="899"/>
                  </a:lnTo>
                  <a:lnTo>
                    <a:pt x="339" y="908"/>
                  </a:lnTo>
                  <a:lnTo>
                    <a:pt x="359" y="915"/>
                  </a:lnTo>
                  <a:lnTo>
                    <a:pt x="379" y="922"/>
                  </a:lnTo>
                  <a:lnTo>
                    <a:pt x="400" y="927"/>
                  </a:lnTo>
                  <a:lnTo>
                    <a:pt x="422" y="931"/>
                  </a:lnTo>
                  <a:lnTo>
                    <a:pt x="444" y="935"/>
                  </a:lnTo>
                  <a:lnTo>
                    <a:pt x="466" y="937"/>
                  </a:lnTo>
                  <a:lnTo>
                    <a:pt x="490" y="939"/>
                  </a:lnTo>
                  <a:lnTo>
                    <a:pt x="513" y="939"/>
                  </a:lnTo>
                  <a:lnTo>
                    <a:pt x="537" y="938"/>
                  </a:lnTo>
                  <a:lnTo>
                    <a:pt x="562" y="936"/>
                  </a:lnTo>
                  <a:lnTo>
                    <a:pt x="585" y="932"/>
                  </a:lnTo>
                  <a:lnTo>
                    <a:pt x="610" y="928"/>
                  </a:lnTo>
                  <a:lnTo>
                    <a:pt x="616" y="948"/>
                  </a:lnTo>
                  <a:lnTo>
                    <a:pt x="625" y="967"/>
                  </a:lnTo>
                  <a:lnTo>
                    <a:pt x="633" y="983"/>
                  </a:lnTo>
                  <a:lnTo>
                    <a:pt x="642" y="999"/>
                  </a:lnTo>
                  <a:lnTo>
                    <a:pt x="652" y="1012"/>
                  </a:lnTo>
                  <a:lnTo>
                    <a:pt x="662" y="1025"/>
                  </a:lnTo>
                  <a:lnTo>
                    <a:pt x="673" y="1035"/>
                  </a:lnTo>
                  <a:lnTo>
                    <a:pt x="686" y="1043"/>
                  </a:lnTo>
                  <a:lnTo>
                    <a:pt x="698" y="1051"/>
                  </a:lnTo>
                  <a:lnTo>
                    <a:pt x="711" y="1058"/>
                  </a:lnTo>
                  <a:lnTo>
                    <a:pt x="725" y="1063"/>
                  </a:lnTo>
                  <a:lnTo>
                    <a:pt x="739" y="1067"/>
                  </a:lnTo>
                  <a:lnTo>
                    <a:pt x="753" y="1069"/>
                  </a:lnTo>
                  <a:lnTo>
                    <a:pt x="769" y="1071"/>
                  </a:lnTo>
                  <a:lnTo>
                    <a:pt x="783" y="1071"/>
                  </a:lnTo>
                  <a:lnTo>
                    <a:pt x="800" y="1071"/>
                  </a:lnTo>
                  <a:lnTo>
                    <a:pt x="815" y="1070"/>
                  </a:lnTo>
                  <a:lnTo>
                    <a:pt x="831" y="1067"/>
                  </a:lnTo>
                  <a:lnTo>
                    <a:pt x="847" y="1064"/>
                  </a:lnTo>
                  <a:lnTo>
                    <a:pt x="864" y="1060"/>
                  </a:lnTo>
                  <a:lnTo>
                    <a:pt x="880" y="1056"/>
                  </a:lnTo>
                  <a:lnTo>
                    <a:pt x="898" y="1049"/>
                  </a:lnTo>
                  <a:lnTo>
                    <a:pt x="914" y="1043"/>
                  </a:lnTo>
                  <a:lnTo>
                    <a:pt x="931" y="1037"/>
                  </a:lnTo>
                  <a:lnTo>
                    <a:pt x="965" y="1021"/>
                  </a:lnTo>
                  <a:lnTo>
                    <a:pt x="998" y="1005"/>
                  </a:lnTo>
                  <a:lnTo>
                    <a:pt x="1031" y="986"/>
                  </a:lnTo>
                  <a:lnTo>
                    <a:pt x="1062" y="968"/>
                  </a:lnTo>
                  <a:lnTo>
                    <a:pt x="1068" y="998"/>
                  </a:lnTo>
                  <a:lnTo>
                    <a:pt x="1073" y="1026"/>
                  </a:lnTo>
                  <a:lnTo>
                    <a:pt x="1080" y="1049"/>
                  </a:lnTo>
                  <a:lnTo>
                    <a:pt x="1087" y="1071"/>
                  </a:lnTo>
                  <a:lnTo>
                    <a:pt x="1092" y="1080"/>
                  </a:lnTo>
                  <a:lnTo>
                    <a:pt x="1097" y="1090"/>
                  </a:lnTo>
                  <a:lnTo>
                    <a:pt x="1102" y="1098"/>
                  </a:lnTo>
                  <a:lnTo>
                    <a:pt x="1107" y="1106"/>
                  </a:lnTo>
                  <a:lnTo>
                    <a:pt x="1113" y="1115"/>
                  </a:lnTo>
                  <a:lnTo>
                    <a:pt x="1119" y="1121"/>
                  </a:lnTo>
                  <a:lnTo>
                    <a:pt x="1126" y="1128"/>
                  </a:lnTo>
                  <a:lnTo>
                    <a:pt x="1132" y="1133"/>
                  </a:lnTo>
                  <a:lnTo>
                    <a:pt x="1139" y="1139"/>
                  </a:lnTo>
                  <a:lnTo>
                    <a:pt x="1146" y="1145"/>
                  </a:lnTo>
                  <a:lnTo>
                    <a:pt x="1155" y="1150"/>
                  </a:lnTo>
                  <a:lnTo>
                    <a:pt x="1163" y="1154"/>
                  </a:lnTo>
                  <a:lnTo>
                    <a:pt x="1180" y="1162"/>
                  </a:lnTo>
                  <a:lnTo>
                    <a:pt x="1200" y="1169"/>
                  </a:lnTo>
                  <a:lnTo>
                    <a:pt x="1222" y="1177"/>
                  </a:lnTo>
                  <a:lnTo>
                    <a:pt x="1245" y="1182"/>
                  </a:lnTo>
                  <a:lnTo>
                    <a:pt x="1269" y="1188"/>
                  </a:lnTo>
                  <a:lnTo>
                    <a:pt x="1297" y="1193"/>
                  </a:lnTo>
                  <a:lnTo>
                    <a:pt x="1307" y="1194"/>
                  </a:lnTo>
                  <a:lnTo>
                    <a:pt x="1323" y="1194"/>
                  </a:lnTo>
                  <a:lnTo>
                    <a:pt x="1345" y="1193"/>
                  </a:lnTo>
                  <a:lnTo>
                    <a:pt x="1371" y="1191"/>
                  </a:lnTo>
                  <a:lnTo>
                    <a:pt x="1401" y="1189"/>
                  </a:lnTo>
                  <a:lnTo>
                    <a:pt x="1433" y="1186"/>
                  </a:lnTo>
                  <a:lnTo>
                    <a:pt x="1465" y="1182"/>
                  </a:lnTo>
                  <a:lnTo>
                    <a:pt x="1498" y="1177"/>
                  </a:lnTo>
                  <a:lnTo>
                    <a:pt x="1530" y="1170"/>
                  </a:lnTo>
                  <a:lnTo>
                    <a:pt x="1559" y="1163"/>
                  </a:lnTo>
                  <a:lnTo>
                    <a:pt x="1573" y="1159"/>
                  </a:lnTo>
                  <a:lnTo>
                    <a:pt x="1585" y="1155"/>
                  </a:lnTo>
                  <a:lnTo>
                    <a:pt x="1597" y="1150"/>
                  </a:lnTo>
                  <a:lnTo>
                    <a:pt x="1607" y="1145"/>
                  </a:lnTo>
                  <a:lnTo>
                    <a:pt x="1615" y="1139"/>
                  </a:lnTo>
                  <a:lnTo>
                    <a:pt x="1622" y="1134"/>
                  </a:lnTo>
                  <a:lnTo>
                    <a:pt x="1628" y="1128"/>
                  </a:lnTo>
                  <a:lnTo>
                    <a:pt x="1632" y="1122"/>
                  </a:lnTo>
                  <a:lnTo>
                    <a:pt x="1633" y="1116"/>
                  </a:lnTo>
                  <a:lnTo>
                    <a:pt x="1632" y="1108"/>
                  </a:lnTo>
                  <a:lnTo>
                    <a:pt x="1630" y="1101"/>
                  </a:lnTo>
                  <a:lnTo>
                    <a:pt x="1624" y="1094"/>
                  </a:lnTo>
                  <a:lnTo>
                    <a:pt x="1633" y="1104"/>
                  </a:lnTo>
                  <a:lnTo>
                    <a:pt x="1643" y="1114"/>
                  </a:lnTo>
                  <a:lnTo>
                    <a:pt x="1656" y="1123"/>
                  </a:lnTo>
                  <a:lnTo>
                    <a:pt x="1668" y="1132"/>
                  </a:lnTo>
                  <a:lnTo>
                    <a:pt x="1681" y="1142"/>
                  </a:lnTo>
                  <a:lnTo>
                    <a:pt x="1697" y="1151"/>
                  </a:lnTo>
                  <a:lnTo>
                    <a:pt x="1711" y="1159"/>
                  </a:lnTo>
                  <a:lnTo>
                    <a:pt x="1728" y="1167"/>
                  </a:lnTo>
                  <a:lnTo>
                    <a:pt x="1745" y="1175"/>
                  </a:lnTo>
                  <a:lnTo>
                    <a:pt x="1762" y="1182"/>
                  </a:lnTo>
                  <a:lnTo>
                    <a:pt x="1780" y="1188"/>
                  </a:lnTo>
                  <a:lnTo>
                    <a:pt x="1797" y="1193"/>
                  </a:lnTo>
                  <a:lnTo>
                    <a:pt x="1816" y="1198"/>
                  </a:lnTo>
                  <a:lnTo>
                    <a:pt x="1834" y="1203"/>
                  </a:lnTo>
                  <a:lnTo>
                    <a:pt x="1852" y="1206"/>
                  </a:lnTo>
                  <a:lnTo>
                    <a:pt x="1870" y="1208"/>
                  </a:lnTo>
                  <a:lnTo>
                    <a:pt x="1887" y="1209"/>
                  </a:lnTo>
                  <a:lnTo>
                    <a:pt x="1904" y="1210"/>
                  </a:lnTo>
                  <a:lnTo>
                    <a:pt x="1920" y="1209"/>
                  </a:lnTo>
                  <a:lnTo>
                    <a:pt x="1936" y="1207"/>
                  </a:lnTo>
                  <a:lnTo>
                    <a:pt x="1952" y="1204"/>
                  </a:lnTo>
                  <a:lnTo>
                    <a:pt x="1965" y="1199"/>
                  </a:lnTo>
                  <a:lnTo>
                    <a:pt x="1978" y="1193"/>
                  </a:lnTo>
                  <a:lnTo>
                    <a:pt x="1991" y="1186"/>
                  </a:lnTo>
                  <a:lnTo>
                    <a:pt x="2001" y="1178"/>
                  </a:lnTo>
                  <a:lnTo>
                    <a:pt x="2012" y="1167"/>
                  </a:lnTo>
                  <a:lnTo>
                    <a:pt x="2019" y="1156"/>
                  </a:lnTo>
                  <a:lnTo>
                    <a:pt x="2026" y="1143"/>
                  </a:lnTo>
                  <a:lnTo>
                    <a:pt x="2030" y="1128"/>
                  </a:lnTo>
                  <a:lnTo>
                    <a:pt x="2033" y="1111"/>
                  </a:lnTo>
                  <a:lnTo>
                    <a:pt x="2035" y="1093"/>
                  </a:lnTo>
                  <a:lnTo>
                    <a:pt x="2034" y="1072"/>
                  </a:lnTo>
                  <a:lnTo>
                    <a:pt x="2045" y="1095"/>
                  </a:lnTo>
                  <a:lnTo>
                    <a:pt x="2057" y="1118"/>
                  </a:lnTo>
                  <a:lnTo>
                    <a:pt x="2071" y="1138"/>
                  </a:lnTo>
                  <a:lnTo>
                    <a:pt x="2085" y="1157"/>
                  </a:lnTo>
                  <a:lnTo>
                    <a:pt x="2092" y="1166"/>
                  </a:lnTo>
                  <a:lnTo>
                    <a:pt x="2100" y="1175"/>
                  </a:lnTo>
                  <a:lnTo>
                    <a:pt x="2108" y="1182"/>
                  </a:lnTo>
                  <a:lnTo>
                    <a:pt x="2116" y="1189"/>
                  </a:lnTo>
                  <a:lnTo>
                    <a:pt x="2124" y="1196"/>
                  </a:lnTo>
                  <a:lnTo>
                    <a:pt x="2134" y="1203"/>
                  </a:lnTo>
                  <a:lnTo>
                    <a:pt x="2142" y="1208"/>
                  </a:lnTo>
                  <a:lnTo>
                    <a:pt x="2151" y="1212"/>
                  </a:lnTo>
                  <a:lnTo>
                    <a:pt x="2161" y="1216"/>
                  </a:lnTo>
                  <a:lnTo>
                    <a:pt x="2170" y="1220"/>
                  </a:lnTo>
                  <a:lnTo>
                    <a:pt x="2180" y="1222"/>
                  </a:lnTo>
                  <a:lnTo>
                    <a:pt x="2190" y="1224"/>
                  </a:lnTo>
                  <a:lnTo>
                    <a:pt x="2200" y="1225"/>
                  </a:lnTo>
                  <a:lnTo>
                    <a:pt x="2210" y="1225"/>
                  </a:lnTo>
                  <a:lnTo>
                    <a:pt x="2221" y="1224"/>
                  </a:lnTo>
                  <a:lnTo>
                    <a:pt x="2231" y="1222"/>
                  </a:lnTo>
                  <a:lnTo>
                    <a:pt x="2241" y="1219"/>
                  </a:lnTo>
                  <a:lnTo>
                    <a:pt x="2253" y="1216"/>
                  </a:lnTo>
                  <a:lnTo>
                    <a:pt x="2263" y="1211"/>
                  </a:lnTo>
                  <a:lnTo>
                    <a:pt x="2274" y="1205"/>
                  </a:lnTo>
                  <a:lnTo>
                    <a:pt x="2286" y="1197"/>
                  </a:lnTo>
                  <a:lnTo>
                    <a:pt x="2297" y="1190"/>
                  </a:lnTo>
                  <a:lnTo>
                    <a:pt x="2310" y="1181"/>
                  </a:lnTo>
                  <a:lnTo>
                    <a:pt x="2321" y="1169"/>
                  </a:lnTo>
                  <a:lnTo>
                    <a:pt x="2329" y="1161"/>
                  </a:lnTo>
                  <a:lnTo>
                    <a:pt x="2338" y="1151"/>
                  </a:lnTo>
                  <a:lnTo>
                    <a:pt x="2344" y="1142"/>
                  </a:lnTo>
                  <a:lnTo>
                    <a:pt x="2349" y="1132"/>
                  </a:lnTo>
                  <a:lnTo>
                    <a:pt x="2353" y="1122"/>
                  </a:lnTo>
                  <a:lnTo>
                    <a:pt x="2356" y="1111"/>
                  </a:lnTo>
                  <a:lnTo>
                    <a:pt x="2358" y="1101"/>
                  </a:lnTo>
                  <a:lnTo>
                    <a:pt x="2360" y="1091"/>
                  </a:lnTo>
                  <a:lnTo>
                    <a:pt x="2360" y="1080"/>
                  </a:lnTo>
                  <a:lnTo>
                    <a:pt x="2360" y="1070"/>
                  </a:lnTo>
                  <a:lnTo>
                    <a:pt x="2359" y="1060"/>
                  </a:lnTo>
                  <a:lnTo>
                    <a:pt x="2358" y="1049"/>
                  </a:lnTo>
                  <a:lnTo>
                    <a:pt x="2354" y="1030"/>
                  </a:lnTo>
                  <a:lnTo>
                    <a:pt x="2348" y="1010"/>
                  </a:lnTo>
                  <a:lnTo>
                    <a:pt x="2341" y="992"/>
                  </a:lnTo>
                  <a:lnTo>
                    <a:pt x="2332" y="975"/>
                  </a:lnTo>
                  <a:lnTo>
                    <a:pt x="2324" y="960"/>
                  </a:lnTo>
                  <a:lnTo>
                    <a:pt x="2317" y="947"/>
                  </a:lnTo>
                  <a:lnTo>
                    <a:pt x="2304" y="927"/>
                  </a:lnTo>
                  <a:lnTo>
                    <a:pt x="2300" y="920"/>
                  </a:lnTo>
                  <a:lnTo>
                    <a:pt x="2288" y="936"/>
                  </a:lnTo>
                  <a:lnTo>
                    <a:pt x="2274" y="948"/>
                  </a:lnTo>
                  <a:lnTo>
                    <a:pt x="2261" y="958"/>
                  </a:lnTo>
                  <a:lnTo>
                    <a:pt x="2249" y="968"/>
                  </a:lnTo>
                  <a:lnTo>
                    <a:pt x="2236" y="974"/>
                  </a:lnTo>
                  <a:lnTo>
                    <a:pt x="2224" y="979"/>
                  </a:lnTo>
                  <a:lnTo>
                    <a:pt x="2211" y="982"/>
                  </a:lnTo>
                  <a:lnTo>
                    <a:pt x="2200" y="983"/>
                  </a:lnTo>
                  <a:lnTo>
                    <a:pt x="2189" y="983"/>
                  </a:lnTo>
                  <a:lnTo>
                    <a:pt x="2177" y="981"/>
                  </a:lnTo>
                  <a:lnTo>
                    <a:pt x="2167" y="978"/>
                  </a:lnTo>
                  <a:lnTo>
                    <a:pt x="2156" y="973"/>
                  </a:lnTo>
                  <a:lnTo>
                    <a:pt x="2146" y="968"/>
                  </a:lnTo>
                  <a:lnTo>
                    <a:pt x="2137" y="960"/>
                  </a:lnTo>
                  <a:lnTo>
                    <a:pt x="2127" y="952"/>
                  </a:lnTo>
                  <a:lnTo>
                    <a:pt x="2119" y="942"/>
                  </a:lnTo>
                  <a:lnTo>
                    <a:pt x="2112" y="932"/>
                  </a:lnTo>
                  <a:lnTo>
                    <a:pt x="2105" y="921"/>
                  </a:lnTo>
                  <a:lnTo>
                    <a:pt x="2098" y="909"/>
                  </a:lnTo>
                  <a:lnTo>
                    <a:pt x="2093" y="896"/>
                  </a:lnTo>
                  <a:lnTo>
                    <a:pt x="2088" y="884"/>
                  </a:lnTo>
                  <a:lnTo>
                    <a:pt x="2084" y="869"/>
                  </a:lnTo>
                  <a:lnTo>
                    <a:pt x="2081" y="856"/>
                  </a:lnTo>
                  <a:lnTo>
                    <a:pt x="2078" y="841"/>
                  </a:lnTo>
                  <a:lnTo>
                    <a:pt x="2077" y="827"/>
                  </a:lnTo>
                  <a:lnTo>
                    <a:pt x="2076" y="812"/>
                  </a:lnTo>
                  <a:lnTo>
                    <a:pt x="2076" y="797"/>
                  </a:lnTo>
                  <a:lnTo>
                    <a:pt x="2078" y="782"/>
                  </a:lnTo>
                  <a:lnTo>
                    <a:pt x="2080" y="768"/>
                  </a:lnTo>
                  <a:lnTo>
                    <a:pt x="2083" y="753"/>
                  </a:lnTo>
                  <a:lnTo>
                    <a:pt x="2087" y="739"/>
                  </a:lnTo>
                  <a:lnTo>
                    <a:pt x="2093" y="726"/>
                  </a:lnTo>
                  <a:lnTo>
                    <a:pt x="2049" y="721"/>
                  </a:lnTo>
                  <a:lnTo>
                    <a:pt x="2002" y="717"/>
                  </a:lnTo>
                  <a:lnTo>
                    <a:pt x="1979" y="714"/>
                  </a:lnTo>
                  <a:lnTo>
                    <a:pt x="1957" y="709"/>
                  </a:lnTo>
                  <a:lnTo>
                    <a:pt x="1935" y="704"/>
                  </a:lnTo>
                  <a:lnTo>
                    <a:pt x="1914" y="697"/>
                  </a:lnTo>
                  <a:lnTo>
                    <a:pt x="1905" y="692"/>
                  </a:lnTo>
                  <a:lnTo>
                    <a:pt x="1896" y="687"/>
                  </a:lnTo>
                  <a:lnTo>
                    <a:pt x="1886" y="682"/>
                  </a:lnTo>
                  <a:lnTo>
                    <a:pt x="1878" y="677"/>
                  </a:lnTo>
                  <a:lnTo>
                    <a:pt x="1870" y="671"/>
                  </a:lnTo>
                  <a:lnTo>
                    <a:pt x="1863" y="663"/>
                  </a:lnTo>
                  <a:lnTo>
                    <a:pt x="1855" y="656"/>
                  </a:lnTo>
                  <a:lnTo>
                    <a:pt x="1849" y="648"/>
                  </a:lnTo>
                  <a:lnTo>
                    <a:pt x="1844" y="639"/>
                  </a:lnTo>
                  <a:lnTo>
                    <a:pt x="1839" y="628"/>
                  </a:lnTo>
                  <a:lnTo>
                    <a:pt x="1835" y="618"/>
                  </a:lnTo>
                  <a:lnTo>
                    <a:pt x="1831" y="607"/>
                  </a:lnTo>
                  <a:lnTo>
                    <a:pt x="1829" y="594"/>
                  </a:lnTo>
                  <a:lnTo>
                    <a:pt x="1827" y="582"/>
                  </a:lnTo>
                  <a:lnTo>
                    <a:pt x="1827" y="567"/>
                  </a:lnTo>
                  <a:lnTo>
                    <a:pt x="1827" y="553"/>
                  </a:lnTo>
                  <a:lnTo>
                    <a:pt x="1828" y="541"/>
                  </a:lnTo>
                  <a:lnTo>
                    <a:pt x="1830" y="531"/>
                  </a:lnTo>
                  <a:lnTo>
                    <a:pt x="1833" y="521"/>
                  </a:lnTo>
                  <a:lnTo>
                    <a:pt x="1837" y="510"/>
                  </a:lnTo>
                  <a:lnTo>
                    <a:pt x="1841" y="501"/>
                  </a:lnTo>
                  <a:lnTo>
                    <a:pt x="1846" y="491"/>
                  </a:lnTo>
                  <a:lnTo>
                    <a:pt x="1852" y="481"/>
                  </a:lnTo>
                  <a:lnTo>
                    <a:pt x="1859" y="472"/>
                  </a:lnTo>
                  <a:lnTo>
                    <a:pt x="1874" y="454"/>
                  </a:lnTo>
                  <a:lnTo>
                    <a:pt x="1890" y="437"/>
                  </a:lnTo>
                  <a:lnTo>
                    <a:pt x="1908" y="419"/>
                  </a:lnTo>
                  <a:lnTo>
                    <a:pt x="1927" y="402"/>
                  </a:lnTo>
                  <a:lnTo>
                    <a:pt x="1945" y="384"/>
                  </a:lnTo>
                  <a:lnTo>
                    <a:pt x="1965" y="366"/>
                  </a:lnTo>
                  <a:lnTo>
                    <a:pt x="1984" y="349"/>
                  </a:lnTo>
                  <a:lnTo>
                    <a:pt x="2000" y="329"/>
                  </a:lnTo>
                  <a:lnTo>
                    <a:pt x="2008" y="320"/>
                  </a:lnTo>
                  <a:lnTo>
                    <a:pt x="2017" y="311"/>
                  </a:lnTo>
                  <a:lnTo>
                    <a:pt x="2024" y="300"/>
                  </a:lnTo>
                  <a:lnTo>
                    <a:pt x="2030" y="290"/>
                  </a:lnTo>
                  <a:lnTo>
                    <a:pt x="2036" y="280"/>
                  </a:lnTo>
                  <a:lnTo>
                    <a:pt x="2043" y="269"/>
                  </a:lnTo>
                  <a:lnTo>
                    <a:pt x="2047" y="258"/>
                  </a:lnTo>
                  <a:lnTo>
                    <a:pt x="2051" y="246"/>
                  </a:lnTo>
                  <a:lnTo>
                    <a:pt x="2042" y="255"/>
                  </a:lnTo>
                  <a:lnTo>
                    <a:pt x="2031" y="263"/>
                  </a:lnTo>
                  <a:lnTo>
                    <a:pt x="2022" y="270"/>
                  </a:lnTo>
                  <a:lnTo>
                    <a:pt x="2012" y="276"/>
                  </a:lnTo>
                  <a:lnTo>
                    <a:pt x="2001" y="282"/>
                  </a:lnTo>
                  <a:lnTo>
                    <a:pt x="1990" y="286"/>
                  </a:lnTo>
                  <a:lnTo>
                    <a:pt x="1979" y="290"/>
                  </a:lnTo>
                  <a:lnTo>
                    <a:pt x="1968" y="292"/>
                  </a:lnTo>
                  <a:lnTo>
                    <a:pt x="1957" y="295"/>
                  </a:lnTo>
                  <a:lnTo>
                    <a:pt x="1946" y="296"/>
                  </a:lnTo>
                  <a:lnTo>
                    <a:pt x="1935" y="297"/>
                  </a:lnTo>
                  <a:lnTo>
                    <a:pt x="1924" y="296"/>
                  </a:lnTo>
                  <a:lnTo>
                    <a:pt x="1912" y="296"/>
                  </a:lnTo>
                  <a:lnTo>
                    <a:pt x="1901" y="294"/>
                  </a:lnTo>
                  <a:lnTo>
                    <a:pt x="1889" y="292"/>
                  </a:lnTo>
                  <a:lnTo>
                    <a:pt x="1879" y="289"/>
                  </a:lnTo>
                  <a:lnTo>
                    <a:pt x="1868" y="286"/>
                  </a:lnTo>
                  <a:lnTo>
                    <a:pt x="1856" y="282"/>
                  </a:lnTo>
                  <a:lnTo>
                    <a:pt x="1846" y="277"/>
                  </a:lnTo>
                  <a:lnTo>
                    <a:pt x="1836" y="271"/>
                  </a:lnTo>
                  <a:lnTo>
                    <a:pt x="1824" y="266"/>
                  </a:lnTo>
                  <a:lnTo>
                    <a:pt x="1815" y="260"/>
                  </a:lnTo>
                  <a:lnTo>
                    <a:pt x="1805" y="253"/>
                  </a:lnTo>
                  <a:lnTo>
                    <a:pt x="1795" y="245"/>
                  </a:lnTo>
                  <a:lnTo>
                    <a:pt x="1786" y="237"/>
                  </a:lnTo>
                  <a:lnTo>
                    <a:pt x="1777" y="229"/>
                  </a:lnTo>
                  <a:lnTo>
                    <a:pt x="1768" y="220"/>
                  </a:lnTo>
                  <a:lnTo>
                    <a:pt x="1760" y="210"/>
                  </a:lnTo>
                  <a:lnTo>
                    <a:pt x="1752" y="201"/>
                  </a:lnTo>
                  <a:lnTo>
                    <a:pt x="1745" y="191"/>
                  </a:lnTo>
                  <a:lnTo>
                    <a:pt x="1737" y="180"/>
                  </a:lnTo>
                  <a:lnTo>
                    <a:pt x="1731" y="169"/>
                  </a:lnTo>
                  <a:close/>
                </a:path>
              </a:pathLst>
            </a:custGeom>
            <a:solidFill>
              <a:srgbClr val="EDE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5" name="Freeform 177"/>
            <p:cNvSpPr>
              <a:spLocks/>
            </p:cNvSpPr>
            <p:nvPr/>
          </p:nvSpPr>
          <p:spPr bwMode="auto">
            <a:xfrm>
              <a:off x="4630" y="3373"/>
              <a:ext cx="101" cy="113"/>
            </a:xfrm>
            <a:custGeom>
              <a:avLst/>
              <a:gdLst>
                <a:gd name="T0" fmla="*/ 64 w 1811"/>
                <a:gd name="T1" fmla="*/ 643 h 2039"/>
                <a:gd name="T2" fmla="*/ 120 w 1811"/>
                <a:gd name="T3" fmla="*/ 523 h 2039"/>
                <a:gd name="T4" fmla="*/ 190 w 1811"/>
                <a:gd name="T5" fmla="*/ 411 h 2039"/>
                <a:gd name="T6" fmla="*/ 272 w 1811"/>
                <a:gd name="T7" fmla="*/ 310 h 2039"/>
                <a:gd name="T8" fmla="*/ 366 w 1811"/>
                <a:gd name="T9" fmla="*/ 221 h 2039"/>
                <a:gd name="T10" fmla="*/ 469 w 1811"/>
                <a:gd name="T11" fmla="*/ 144 h 2039"/>
                <a:gd name="T12" fmla="*/ 578 w 1811"/>
                <a:gd name="T13" fmla="*/ 83 h 2039"/>
                <a:gd name="T14" fmla="*/ 693 w 1811"/>
                <a:gd name="T15" fmla="*/ 38 h 2039"/>
                <a:gd name="T16" fmla="*/ 812 w 1811"/>
                <a:gd name="T17" fmla="*/ 10 h 2039"/>
                <a:gd name="T18" fmla="*/ 933 w 1811"/>
                <a:gd name="T19" fmla="*/ 0 h 2039"/>
                <a:gd name="T20" fmla="*/ 1054 w 1811"/>
                <a:gd name="T21" fmla="*/ 10 h 2039"/>
                <a:gd name="T22" fmla="*/ 1173 w 1811"/>
                <a:gd name="T23" fmla="*/ 42 h 2039"/>
                <a:gd name="T24" fmla="*/ 1288 w 1811"/>
                <a:gd name="T25" fmla="*/ 96 h 2039"/>
                <a:gd name="T26" fmla="*/ 1399 w 1811"/>
                <a:gd name="T27" fmla="*/ 174 h 2039"/>
                <a:gd name="T28" fmla="*/ 1502 w 1811"/>
                <a:gd name="T29" fmla="*/ 278 h 2039"/>
                <a:gd name="T30" fmla="*/ 1597 w 1811"/>
                <a:gd name="T31" fmla="*/ 408 h 2039"/>
                <a:gd name="T32" fmla="*/ 1700 w 1811"/>
                <a:gd name="T33" fmla="*/ 611 h 2039"/>
                <a:gd name="T34" fmla="*/ 1781 w 1811"/>
                <a:gd name="T35" fmla="*/ 854 h 2039"/>
                <a:gd name="T36" fmla="*/ 1811 w 1811"/>
                <a:gd name="T37" fmla="*/ 1083 h 2039"/>
                <a:gd name="T38" fmla="*/ 1795 w 1811"/>
                <a:gd name="T39" fmla="*/ 1293 h 2039"/>
                <a:gd name="T40" fmla="*/ 1742 w 1811"/>
                <a:gd name="T41" fmla="*/ 1482 h 2039"/>
                <a:gd name="T42" fmla="*/ 1653 w 1811"/>
                <a:gd name="T43" fmla="*/ 1649 h 2039"/>
                <a:gd name="T44" fmla="*/ 1537 w 1811"/>
                <a:gd name="T45" fmla="*/ 1789 h 2039"/>
                <a:gd name="T46" fmla="*/ 1397 w 1811"/>
                <a:gd name="T47" fmla="*/ 1900 h 2039"/>
                <a:gd name="T48" fmla="*/ 1240 w 1811"/>
                <a:gd name="T49" fmla="*/ 1981 h 2039"/>
                <a:gd name="T50" fmla="*/ 1071 w 1811"/>
                <a:gd name="T51" fmla="*/ 2029 h 2039"/>
                <a:gd name="T52" fmla="*/ 896 w 1811"/>
                <a:gd name="T53" fmla="*/ 2039 h 2039"/>
                <a:gd name="T54" fmla="*/ 719 w 1811"/>
                <a:gd name="T55" fmla="*/ 2011 h 2039"/>
                <a:gd name="T56" fmla="*/ 548 w 1811"/>
                <a:gd name="T57" fmla="*/ 1941 h 2039"/>
                <a:gd name="T58" fmla="*/ 387 w 1811"/>
                <a:gd name="T59" fmla="*/ 1828 h 2039"/>
                <a:gd name="T60" fmla="*/ 241 w 1811"/>
                <a:gd name="T61" fmla="*/ 1668 h 2039"/>
                <a:gd name="T62" fmla="*/ 117 w 1811"/>
                <a:gd name="T63" fmla="*/ 1458 h 2039"/>
                <a:gd name="T64" fmla="*/ 49 w 1811"/>
                <a:gd name="T65" fmla="*/ 1293 h 2039"/>
                <a:gd name="T66" fmla="*/ 27 w 1811"/>
                <a:gd name="T67" fmla="*/ 1211 h 2039"/>
                <a:gd name="T68" fmla="*/ 10 w 1811"/>
                <a:gd name="T69" fmla="*/ 1129 h 2039"/>
                <a:gd name="T70" fmla="*/ 2 w 1811"/>
                <a:gd name="T71" fmla="*/ 1050 h 2039"/>
                <a:gd name="T72" fmla="*/ 0 w 1811"/>
                <a:gd name="T73" fmla="*/ 971 h 2039"/>
                <a:gd name="T74" fmla="*/ 5 w 1811"/>
                <a:gd name="T75" fmla="*/ 894 h 2039"/>
                <a:gd name="T76" fmla="*/ 15 w 1811"/>
                <a:gd name="T77" fmla="*/ 817 h 2039"/>
                <a:gd name="T78" fmla="*/ 32 w 1811"/>
                <a:gd name="T79" fmla="*/ 744 h 2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11" h="2039">
                  <a:moveTo>
                    <a:pt x="42" y="707"/>
                  </a:moveTo>
                  <a:lnTo>
                    <a:pt x="64" y="643"/>
                  </a:lnTo>
                  <a:lnTo>
                    <a:pt x="90" y="582"/>
                  </a:lnTo>
                  <a:lnTo>
                    <a:pt x="120" y="523"/>
                  </a:lnTo>
                  <a:lnTo>
                    <a:pt x="153" y="466"/>
                  </a:lnTo>
                  <a:lnTo>
                    <a:pt x="190" y="411"/>
                  </a:lnTo>
                  <a:lnTo>
                    <a:pt x="229" y="360"/>
                  </a:lnTo>
                  <a:lnTo>
                    <a:pt x="272" y="310"/>
                  </a:lnTo>
                  <a:lnTo>
                    <a:pt x="317" y="264"/>
                  </a:lnTo>
                  <a:lnTo>
                    <a:pt x="366" y="221"/>
                  </a:lnTo>
                  <a:lnTo>
                    <a:pt x="416" y="182"/>
                  </a:lnTo>
                  <a:lnTo>
                    <a:pt x="469" y="144"/>
                  </a:lnTo>
                  <a:lnTo>
                    <a:pt x="522" y="112"/>
                  </a:lnTo>
                  <a:lnTo>
                    <a:pt x="578" y="83"/>
                  </a:lnTo>
                  <a:lnTo>
                    <a:pt x="635" y="58"/>
                  </a:lnTo>
                  <a:lnTo>
                    <a:pt x="693" y="38"/>
                  </a:lnTo>
                  <a:lnTo>
                    <a:pt x="752" y="21"/>
                  </a:lnTo>
                  <a:lnTo>
                    <a:pt x="812" y="10"/>
                  </a:lnTo>
                  <a:lnTo>
                    <a:pt x="872" y="2"/>
                  </a:lnTo>
                  <a:lnTo>
                    <a:pt x="933" y="0"/>
                  </a:lnTo>
                  <a:lnTo>
                    <a:pt x="993" y="3"/>
                  </a:lnTo>
                  <a:lnTo>
                    <a:pt x="1054" y="10"/>
                  </a:lnTo>
                  <a:lnTo>
                    <a:pt x="1113" y="23"/>
                  </a:lnTo>
                  <a:lnTo>
                    <a:pt x="1173" y="42"/>
                  </a:lnTo>
                  <a:lnTo>
                    <a:pt x="1231" y="66"/>
                  </a:lnTo>
                  <a:lnTo>
                    <a:pt x="1288" y="96"/>
                  </a:lnTo>
                  <a:lnTo>
                    <a:pt x="1344" y="132"/>
                  </a:lnTo>
                  <a:lnTo>
                    <a:pt x="1399" y="174"/>
                  </a:lnTo>
                  <a:lnTo>
                    <a:pt x="1452" y="222"/>
                  </a:lnTo>
                  <a:lnTo>
                    <a:pt x="1502" y="278"/>
                  </a:lnTo>
                  <a:lnTo>
                    <a:pt x="1551" y="339"/>
                  </a:lnTo>
                  <a:lnTo>
                    <a:pt x="1597" y="408"/>
                  </a:lnTo>
                  <a:lnTo>
                    <a:pt x="1640" y="484"/>
                  </a:lnTo>
                  <a:lnTo>
                    <a:pt x="1700" y="611"/>
                  </a:lnTo>
                  <a:lnTo>
                    <a:pt x="1748" y="734"/>
                  </a:lnTo>
                  <a:lnTo>
                    <a:pt x="1781" y="854"/>
                  </a:lnTo>
                  <a:lnTo>
                    <a:pt x="1802" y="971"/>
                  </a:lnTo>
                  <a:lnTo>
                    <a:pt x="1811" y="1083"/>
                  </a:lnTo>
                  <a:lnTo>
                    <a:pt x="1809" y="1191"/>
                  </a:lnTo>
                  <a:lnTo>
                    <a:pt x="1795" y="1293"/>
                  </a:lnTo>
                  <a:lnTo>
                    <a:pt x="1773" y="1390"/>
                  </a:lnTo>
                  <a:lnTo>
                    <a:pt x="1742" y="1482"/>
                  </a:lnTo>
                  <a:lnTo>
                    <a:pt x="1701" y="1569"/>
                  </a:lnTo>
                  <a:lnTo>
                    <a:pt x="1653" y="1649"/>
                  </a:lnTo>
                  <a:lnTo>
                    <a:pt x="1598" y="1722"/>
                  </a:lnTo>
                  <a:lnTo>
                    <a:pt x="1537" y="1789"/>
                  </a:lnTo>
                  <a:lnTo>
                    <a:pt x="1469" y="1849"/>
                  </a:lnTo>
                  <a:lnTo>
                    <a:pt x="1397" y="1900"/>
                  </a:lnTo>
                  <a:lnTo>
                    <a:pt x="1320" y="1945"/>
                  </a:lnTo>
                  <a:lnTo>
                    <a:pt x="1240" y="1981"/>
                  </a:lnTo>
                  <a:lnTo>
                    <a:pt x="1157" y="2009"/>
                  </a:lnTo>
                  <a:lnTo>
                    <a:pt x="1071" y="2029"/>
                  </a:lnTo>
                  <a:lnTo>
                    <a:pt x="984" y="2038"/>
                  </a:lnTo>
                  <a:lnTo>
                    <a:pt x="896" y="2039"/>
                  </a:lnTo>
                  <a:lnTo>
                    <a:pt x="807" y="2030"/>
                  </a:lnTo>
                  <a:lnTo>
                    <a:pt x="719" y="2011"/>
                  </a:lnTo>
                  <a:lnTo>
                    <a:pt x="633" y="1981"/>
                  </a:lnTo>
                  <a:lnTo>
                    <a:pt x="548" y="1941"/>
                  </a:lnTo>
                  <a:lnTo>
                    <a:pt x="465" y="1890"/>
                  </a:lnTo>
                  <a:lnTo>
                    <a:pt x="387" y="1828"/>
                  </a:lnTo>
                  <a:lnTo>
                    <a:pt x="311" y="1753"/>
                  </a:lnTo>
                  <a:lnTo>
                    <a:pt x="241" y="1668"/>
                  </a:lnTo>
                  <a:lnTo>
                    <a:pt x="176" y="1568"/>
                  </a:lnTo>
                  <a:lnTo>
                    <a:pt x="117" y="1458"/>
                  </a:lnTo>
                  <a:lnTo>
                    <a:pt x="64" y="1333"/>
                  </a:lnTo>
                  <a:lnTo>
                    <a:pt x="49" y="1293"/>
                  </a:lnTo>
                  <a:lnTo>
                    <a:pt x="37" y="1252"/>
                  </a:lnTo>
                  <a:lnTo>
                    <a:pt x="27" y="1211"/>
                  </a:lnTo>
                  <a:lnTo>
                    <a:pt x="17" y="1170"/>
                  </a:lnTo>
                  <a:lnTo>
                    <a:pt x="10" y="1129"/>
                  </a:lnTo>
                  <a:lnTo>
                    <a:pt x="5" y="1090"/>
                  </a:lnTo>
                  <a:lnTo>
                    <a:pt x="2" y="1050"/>
                  </a:lnTo>
                  <a:lnTo>
                    <a:pt x="0" y="1010"/>
                  </a:lnTo>
                  <a:lnTo>
                    <a:pt x="0" y="971"/>
                  </a:lnTo>
                  <a:lnTo>
                    <a:pt x="2" y="932"/>
                  </a:lnTo>
                  <a:lnTo>
                    <a:pt x="5" y="894"/>
                  </a:lnTo>
                  <a:lnTo>
                    <a:pt x="9" y="855"/>
                  </a:lnTo>
                  <a:lnTo>
                    <a:pt x="15" y="817"/>
                  </a:lnTo>
                  <a:lnTo>
                    <a:pt x="22" y="780"/>
                  </a:lnTo>
                  <a:lnTo>
                    <a:pt x="32" y="744"/>
                  </a:lnTo>
                  <a:lnTo>
                    <a:pt x="42" y="707"/>
                  </a:lnTo>
                  <a:close/>
                </a:path>
              </a:pathLst>
            </a:custGeom>
            <a:solidFill>
              <a:srgbClr val="C3A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6" name="Freeform 178"/>
            <p:cNvSpPr>
              <a:spLocks/>
            </p:cNvSpPr>
            <p:nvPr/>
          </p:nvSpPr>
          <p:spPr bwMode="auto">
            <a:xfrm>
              <a:off x="4629" y="3383"/>
              <a:ext cx="97" cy="104"/>
            </a:xfrm>
            <a:custGeom>
              <a:avLst/>
              <a:gdLst>
                <a:gd name="T0" fmla="*/ 60 w 1748"/>
                <a:gd name="T1" fmla="*/ 490 h 1875"/>
                <a:gd name="T2" fmla="*/ 101 w 1748"/>
                <a:gd name="T3" fmla="*/ 392 h 1875"/>
                <a:gd name="T4" fmla="*/ 150 w 1748"/>
                <a:gd name="T5" fmla="*/ 304 h 1875"/>
                <a:gd name="T6" fmla="*/ 205 w 1748"/>
                <a:gd name="T7" fmla="*/ 227 h 1875"/>
                <a:gd name="T8" fmla="*/ 266 w 1748"/>
                <a:gd name="T9" fmla="*/ 161 h 1875"/>
                <a:gd name="T10" fmla="*/ 332 w 1748"/>
                <a:gd name="T11" fmla="*/ 106 h 1875"/>
                <a:gd name="T12" fmla="*/ 404 w 1748"/>
                <a:gd name="T13" fmla="*/ 63 h 1875"/>
                <a:gd name="T14" fmla="*/ 479 w 1748"/>
                <a:gd name="T15" fmla="*/ 31 h 1875"/>
                <a:gd name="T16" fmla="*/ 558 w 1748"/>
                <a:gd name="T17" fmla="*/ 9 h 1875"/>
                <a:gd name="T18" fmla="*/ 640 w 1748"/>
                <a:gd name="T19" fmla="*/ 0 h 1875"/>
                <a:gd name="T20" fmla="*/ 724 w 1748"/>
                <a:gd name="T21" fmla="*/ 3 h 1875"/>
                <a:gd name="T22" fmla="*/ 810 w 1748"/>
                <a:gd name="T23" fmla="*/ 16 h 1875"/>
                <a:gd name="T24" fmla="*/ 896 w 1748"/>
                <a:gd name="T25" fmla="*/ 42 h 1875"/>
                <a:gd name="T26" fmla="*/ 984 w 1748"/>
                <a:gd name="T27" fmla="*/ 80 h 1875"/>
                <a:gd name="T28" fmla="*/ 1071 w 1748"/>
                <a:gd name="T29" fmla="*/ 131 h 1875"/>
                <a:gd name="T30" fmla="*/ 1158 w 1748"/>
                <a:gd name="T31" fmla="*/ 194 h 1875"/>
                <a:gd name="T32" fmla="*/ 1243 w 1748"/>
                <a:gd name="T33" fmla="*/ 269 h 1875"/>
                <a:gd name="T34" fmla="*/ 1328 w 1748"/>
                <a:gd name="T35" fmla="*/ 352 h 1875"/>
                <a:gd name="T36" fmla="*/ 1409 w 1748"/>
                <a:gd name="T37" fmla="*/ 441 h 1875"/>
                <a:gd name="T38" fmla="*/ 1485 w 1748"/>
                <a:gd name="T39" fmla="*/ 534 h 1875"/>
                <a:gd name="T40" fmla="*/ 1555 w 1748"/>
                <a:gd name="T41" fmla="*/ 630 h 1875"/>
                <a:gd name="T42" fmla="*/ 1616 w 1748"/>
                <a:gd name="T43" fmla="*/ 730 h 1875"/>
                <a:gd name="T44" fmla="*/ 1667 w 1748"/>
                <a:gd name="T45" fmla="*/ 832 h 1875"/>
                <a:gd name="T46" fmla="*/ 1708 w 1748"/>
                <a:gd name="T47" fmla="*/ 935 h 1875"/>
                <a:gd name="T48" fmla="*/ 1736 w 1748"/>
                <a:gd name="T49" fmla="*/ 1040 h 1875"/>
                <a:gd name="T50" fmla="*/ 1748 w 1748"/>
                <a:gd name="T51" fmla="*/ 1143 h 1875"/>
                <a:gd name="T52" fmla="*/ 1745 w 1748"/>
                <a:gd name="T53" fmla="*/ 1246 h 1875"/>
                <a:gd name="T54" fmla="*/ 1724 w 1748"/>
                <a:gd name="T55" fmla="*/ 1347 h 1875"/>
                <a:gd name="T56" fmla="*/ 1684 w 1748"/>
                <a:gd name="T57" fmla="*/ 1444 h 1875"/>
                <a:gd name="T58" fmla="*/ 1623 w 1748"/>
                <a:gd name="T59" fmla="*/ 1539 h 1875"/>
                <a:gd name="T60" fmla="*/ 1540 w 1748"/>
                <a:gd name="T61" fmla="*/ 1629 h 1875"/>
                <a:gd name="T62" fmla="*/ 1432 w 1748"/>
                <a:gd name="T63" fmla="*/ 1714 h 1875"/>
                <a:gd name="T64" fmla="*/ 1319 w 1748"/>
                <a:gd name="T65" fmla="*/ 1783 h 1875"/>
                <a:gd name="T66" fmla="*/ 1216 w 1748"/>
                <a:gd name="T67" fmla="*/ 1828 h 1875"/>
                <a:gd name="T68" fmla="*/ 1115 w 1748"/>
                <a:gd name="T69" fmla="*/ 1857 h 1875"/>
                <a:gd name="T70" fmla="*/ 1014 w 1748"/>
                <a:gd name="T71" fmla="*/ 1873 h 1875"/>
                <a:gd name="T72" fmla="*/ 915 w 1748"/>
                <a:gd name="T73" fmla="*/ 1875 h 1875"/>
                <a:gd name="T74" fmla="*/ 818 w 1748"/>
                <a:gd name="T75" fmla="*/ 1863 h 1875"/>
                <a:gd name="T76" fmla="*/ 723 w 1748"/>
                <a:gd name="T77" fmla="*/ 1841 h 1875"/>
                <a:gd name="T78" fmla="*/ 632 w 1748"/>
                <a:gd name="T79" fmla="*/ 1805 h 1875"/>
                <a:gd name="T80" fmla="*/ 545 w 1748"/>
                <a:gd name="T81" fmla="*/ 1761 h 1875"/>
                <a:gd name="T82" fmla="*/ 462 w 1748"/>
                <a:gd name="T83" fmla="*/ 1706 h 1875"/>
                <a:gd name="T84" fmla="*/ 384 w 1748"/>
                <a:gd name="T85" fmla="*/ 1643 h 1875"/>
                <a:gd name="T86" fmla="*/ 310 w 1748"/>
                <a:gd name="T87" fmla="*/ 1572 h 1875"/>
                <a:gd name="T88" fmla="*/ 244 w 1748"/>
                <a:gd name="T89" fmla="*/ 1493 h 1875"/>
                <a:gd name="T90" fmla="*/ 183 w 1748"/>
                <a:gd name="T91" fmla="*/ 1407 h 1875"/>
                <a:gd name="T92" fmla="*/ 130 w 1748"/>
                <a:gd name="T93" fmla="*/ 1316 h 1875"/>
                <a:gd name="T94" fmla="*/ 85 w 1748"/>
                <a:gd name="T95" fmla="*/ 1220 h 1875"/>
                <a:gd name="T96" fmla="*/ 50 w 1748"/>
                <a:gd name="T97" fmla="*/ 1130 h 1875"/>
                <a:gd name="T98" fmla="*/ 27 w 1748"/>
                <a:gd name="T99" fmla="*/ 1048 h 1875"/>
                <a:gd name="T100" fmla="*/ 11 w 1748"/>
                <a:gd name="T101" fmla="*/ 966 h 1875"/>
                <a:gd name="T102" fmla="*/ 2 w 1748"/>
                <a:gd name="T103" fmla="*/ 886 h 1875"/>
                <a:gd name="T104" fmla="*/ 0 w 1748"/>
                <a:gd name="T105" fmla="*/ 808 h 1875"/>
                <a:gd name="T106" fmla="*/ 5 w 1748"/>
                <a:gd name="T107" fmla="*/ 730 h 1875"/>
                <a:gd name="T108" fmla="*/ 15 w 1748"/>
                <a:gd name="T109" fmla="*/ 654 h 1875"/>
                <a:gd name="T110" fmla="*/ 32 w 1748"/>
                <a:gd name="T111" fmla="*/ 580 h 1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48" h="1875">
                  <a:moveTo>
                    <a:pt x="42" y="544"/>
                  </a:moveTo>
                  <a:lnTo>
                    <a:pt x="60" y="490"/>
                  </a:lnTo>
                  <a:lnTo>
                    <a:pt x="80" y="439"/>
                  </a:lnTo>
                  <a:lnTo>
                    <a:pt x="101" y="392"/>
                  </a:lnTo>
                  <a:lnTo>
                    <a:pt x="125" y="346"/>
                  </a:lnTo>
                  <a:lnTo>
                    <a:pt x="150" y="304"/>
                  </a:lnTo>
                  <a:lnTo>
                    <a:pt x="177" y="265"/>
                  </a:lnTo>
                  <a:lnTo>
                    <a:pt x="205" y="227"/>
                  </a:lnTo>
                  <a:lnTo>
                    <a:pt x="235" y="193"/>
                  </a:lnTo>
                  <a:lnTo>
                    <a:pt x="266" y="161"/>
                  </a:lnTo>
                  <a:lnTo>
                    <a:pt x="299" y="132"/>
                  </a:lnTo>
                  <a:lnTo>
                    <a:pt x="332" y="106"/>
                  </a:lnTo>
                  <a:lnTo>
                    <a:pt x="367" y="84"/>
                  </a:lnTo>
                  <a:lnTo>
                    <a:pt x="404" y="63"/>
                  </a:lnTo>
                  <a:lnTo>
                    <a:pt x="441" y="45"/>
                  </a:lnTo>
                  <a:lnTo>
                    <a:pt x="479" y="31"/>
                  </a:lnTo>
                  <a:lnTo>
                    <a:pt x="518" y="18"/>
                  </a:lnTo>
                  <a:lnTo>
                    <a:pt x="558" y="9"/>
                  </a:lnTo>
                  <a:lnTo>
                    <a:pt x="599" y="3"/>
                  </a:lnTo>
                  <a:lnTo>
                    <a:pt x="640" y="0"/>
                  </a:lnTo>
                  <a:lnTo>
                    <a:pt x="682" y="0"/>
                  </a:lnTo>
                  <a:lnTo>
                    <a:pt x="724" y="3"/>
                  </a:lnTo>
                  <a:lnTo>
                    <a:pt x="767" y="8"/>
                  </a:lnTo>
                  <a:lnTo>
                    <a:pt x="810" y="16"/>
                  </a:lnTo>
                  <a:lnTo>
                    <a:pt x="853" y="28"/>
                  </a:lnTo>
                  <a:lnTo>
                    <a:pt x="896" y="42"/>
                  </a:lnTo>
                  <a:lnTo>
                    <a:pt x="941" y="60"/>
                  </a:lnTo>
                  <a:lnTo>
                    <a:pt x="984" y="80"/>
                  </a:lnTo>
                  <a:lnTo>
                    <a:pt x="1028" y="104"/>
                  </a:lnTo>
                  <a:lnTo>
                    <a:pt x="1071" y="131"/>
                  </a:lnTo>
                  <a:lnTo>
                    <a:pt x="1115" y="161"/>
                  </a:lnTo>
                  <a:lnTo>
                    <a:pt x="1158" y="194"/>
                  </a:lnTo>
                  <a:lnTo>
                    <a:pt x="1201" y="230"/>
                  </a:lnTo>
                  <a:lnTo>
                    <a:pt x="1243" y="269"/>
                  </a:lnTo>
                  <a:lnTo>
                    <a:pt x="1286" y="310"/>
                  </a:lnTo>
                  <a:lnTo>
                    <a:pt x="1328" y="352"/>
                  </a:lnTo>
                  <a:lnTo>
                    <a:pt x="1369" y="395"/>
                  </a:lnTo>
                  <a:lnTo>
                    <a:pt x="1409" y="441"/>
                  </a:lnTo>
                  <a:lnTo>
                    <a:pt x="1448" y="486"/>
                  </a:lnTo>
                  <a:lnTo>
                    <a:pt x="1485" y="534"/>
                  </a:lnTo>
                  <a:lnTo>
                    <a:pt x="1520" y="581"/>
                  </a:lnTo>
                  <a:lnTo>
                    <a:pt x="1555" y="630"/>
                  </a:lnTo>
                  <a:lnTo>
                    <a:pt x="1587" y="680"/>
                  </a:lnTo>
                  <a:lnTo>
                    <a:pt x="1616" y="730"/>
                  </a:lnTo>
                  <a:lnTo>
                    <a:pt x="1644" y="781"/>
                  </a:lnTo>
                  <a:lnTo>
                    <a:pt x="1667" y="832"/>
                  </a:lnTo>
                  <a:lnTo>
                    <a:pt x="1689" y="883"/>
                  </a:lnTo>
                  <a:lnTo>
                    <a:pt x="1708" y="935"/>
                  </a:lnTo>
                  <a:lnTo>
                    <a:pt x="1723" y="987"/>
                  </a:lnTo>
                  <a:lnTo>
                    <a:pt x="1736" y="1040"/>
                  </a:lnTo>
                  <a:lnTo>
                    <a:pt x="1744" y="1091"/>
                  </a:lnTo>
                  <a:lnTo>
                    <a:pt x="1748" y="1143"/>
                  </a:lnTo>
                  <a:lnTo>
                    <a:pt x="1748" y="1195"/>
                  </a:lnTo>
                  <a:lnTo>
                    <a:pt x="1745" y="1246"/>
                  </a:lnTo>
                  <a:lnTo>
                    <a:pt x="1737" y="1296"/>
                  </a:lnTo>
                  <a:lnTo>
                    <a:pt x="1724" y="1347"/>
                  </a:lnTo>
                  <a:lnTo>
                    <a:pt x="1707" y="1396"/>
                  </a:lnTo>
                  <a:lnTo>
                    <a:pt x="1684" y="1444"/>
                  </a:lnTo>
                  <a:lnTo>
                    <a:pt x="1656" y="1492"/>
                  </a:lnTo>
                  <a:lnTo>
                    <a:pt x="1623" y="1539"/>
                  </a:lnTo>
                  <a:lnTo>
                    <a:pt x="1585" y="1585"/>
                  </a:lnTo>
                  <a:lnTo>
                    <a:pt x="1540" y="1629"/>
                  </a:lnTo>
                  <a:lnTo>
                    <a:pt x="1489" y="1672"/>
                  </a:lnTo>
                  <a:lnTo>
                    <a:pt x="1432" y="1714"/>
                  </a:lnTo>
                  <a:lnTo>
                    <a:pt x="1369" y="1755"/>
                  </a:lnTo>
                  <a:lnTo>
                    <a:pt x="1319" y="1783"/>
                  </a:lnTo>
                  <a:lnTo>
                    <a:pt x="1268" y="1807"/>
                  </a:lnTo>
                  <a:lnTo>
                    <a:pt x="1216" y="1828"/>
                  </a:lnTo>
                  <a:lnTo>
                    <a:pt x="1165" y="1845"/>
                  </a:lnTo>
                  <a:lnTo>
                    <a:pt x="1115" y="1857"/>
                  </a:lnTo>
                  <a:lnTo>
                    <a:pt x="1064" y="1866"/>
                  </a:lnTo>
                  <a:lnTo>
                    <a:pt x="1014" y="1873"/>
                  </a:lnTo>
                  <a:lnTo>
                    <a:pt x="965" y="1875"/>
                  </a:lnTo>
                  <a:lnTo>
                    <a:pt x="915" y="1875"/>
                  </a:lnTo>
                  <a:lnTo>
                    <a:pt x="866" y="1871"/>
                  </a:lnTo>
                  <a:lnTo>
                    <a:pt x="818" y="1863"/>
                  </a:lnTo>
                  <a:lnTo>
                    <a:pt x="770" y="1853"/>
                  </a:lnTo>
                  <a:lnTo>
                    <a:pt x="723" y="1841"/>
                  </a:lnTo>
                  <a:lnTo>
                    <a:pt x="678" y="1824"/>
                  </a:lnTo>
                  <a:lnTo>
                    <a:pt x="632" y="1805"/>
                  </a:lnTo>
                  <a:lnTo>
                    <a:pt x="588" y="1785"/>
                  </a:lnTo>
                  <a:lnTo>
                    <a:pt x="545" y="1761"/>
                  </a:lnTo>
                  <a:lnTo>
                    <a:pt x="503" y="1735"/>
                  </a:lnTo>
                  <a:lnTo>
                    <a:pt x="462" y="1706"/>
                  </a:lnTo>
                  <a:lnTo>
                    <a:pt x="422" y="1676"/>
                  </a:lnTo>
                  <a:lnTo>
                    <a:pt x="384" y="1643"/>
                  </a:lnTo>
                  <a:lnTo>
                    <a:pt x="347" y="1608"/>
                  </a:lnTo>
                  <a:lnTo>
                    <a:pt x="310" y="1572"/>
                  </a:lnTo>
                  <a:lnTo>
                    <a:pt x="276" y="1533"/>
                  </a:lnTo>
                  <a:lnTo>
                    <a:pt x="244" y="1493"/>
                  </a:lnTo>
                  <a:lnTo>
                    <a:pt x="213" y="1450"/>
                  </a:lnTo>
                  <a:lnTo>
                    <a:pt x="183" y="1407"/>
                  </a:lnTo>
                  <a:lnTo>
                    <a:pt x="156" y="1362"/>
                  </a:lnTo>
                  <a:lnTo>
                    <a:pt x="130" y="1316"/>
                  </a:lnTo>
                  <a:lnTo>
                    <a:pt x="107" y="1268"/>
                  </a:lnTo>
                  <a:lnTo>
                    <a:pt x="85" y="1220"/>
                  </a:lnTo>
                  <a:lnTo>
                    <a:pt x="64" y="1170"/>
                  </a:lnTo>
                  <a:lnTo>
                    <a:pt x="50" y="1130"/>
                  </a:lnTo>
                  <a:lnTo>
                    <a:pt x="37" y="1088"/>
                  </a:lnTo>
                  <a:lnTo>
                    <a:pt x="27" y="1048"/>
                  </a:lnTo>
                  <a:lnTo>
                    <a:pt x="18" y="1007"/>
                  </a:lnTo>
                  <a:lnTo>
                    <a:pt x="11" y="966"/>
                  </a:lnTo>
                  <a:lnTo>
                    <a:pt x="6" y="926"/>
                  </a:lnTo>
                  <a:lnTo>
                    <a:pt x="2" y="886"/>
                  </a:lnTo>
                  <a:lnTo>
                    <a:pt x="1" y="847"/>
                  </a:lnTo>
                  <a:lnTo>
                    <a:pt x="0" y="808"/>
                  </a:lnTo>
                  <a:lnTo>
                    <a:pt x="2" y="769"/>
                  </a:lnTo>
                  <a:lnTo>
                    <a:pt x="5" y="730"/>
                  </a:lnTo>
                  <a:lnTo>
                    <a:pt x="9" y="692"/>
                  </a:lnTo>
                  <a:lnTo>
                    <a:pt x="15" y="654"/>
                  </a:lnTo>
                  <a:lnTo>
                    <a:pt x="24" y="616"/>
                  </a:lnTo>
                  <a:lnTo>
                    <a:pt x="32" y="580"/>
                  </a:lnTo>
                  <a:lnTo>
                    <a:pt x="42" y="544"/>
                  </a:lnTo>
                  <a:close/>
                </a:path>
              </a:pathLst>
            </a:custGeom>
            <a:solidFill>
              <a:srgbClr val="AE9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7" name="Freeform 179"/>
            <p:cNvSpPr>
              <a:spLocks/>
            </p:cNvSpPr>
            <p:nvPr/>
          </p:nvSpPr>
          <p:spPr bwMode="auto">
            <a:xfrm>
              <a:off x="4629" y="3389"/>
              <a:ext cx="93" cy="97"/>
            </a:xfrm>
            <a:custGeom>
              <a:avLst/>
              <a:gdLst>
                <a:gd name="T0" fmla="*/ 77 w 1668"/>
                <a:gd name="T1" fmla="*/ 319 h 1740"/>
                <a:gd name="T2" fmla="*/ 147 w 1668"/>
                <a:gd name="T3" fmla="*/ 208 h 1740"/>
                <a:gd name="T4" fmla="*/ 235 w 1668"/>
                <a:gd name="T5" fmla="*/ 120 h 1740"/>
                <a:gd name="T6" fmla="*/ 338 w 1668"/>
                <a:gd name="T7" fmla="*/ 56 h 1740"/>
                <a:gd name="T8" fmla="*/ 453 w 1668"/>
                <a:gd name="T9" fmla="*/ 16 h 1740"/>
                <a:gd name="T10" fmla="*/ 575 w 1668"/>
                <a:gd name="T11" fmla="*/ 0 h 1740"/>
                <a:gd name="T12" fmla="*/ 702 w 1668"/>
                <a:gd name="T13" fmla="*/ 6 h 1740"/>
                <a:gd name="T14" fmla="*/ 827 w 1668"/>
                <a:gd name="T15" fmla="*/ 35 h 1740"/>
                <a:gd name="T16" fmla="*/ 948 w 1668"/>
                <a:gd name="T17" fmla="*/ 86 h 1740"/>
                <a:gd name="T18" fmla="*/ 1063 w 1668"/>
                <a:gd name="T19" fmla="*/ 160 h 1740"/>
                <a:gd name="T20" fmla="*/ 1165 w 1668"/>
                <a:gd name="T21" fmla="*/ 254 h 1740"/>
                <a:gd name="T22" fmla="*/ 1265 w 1668"/>
                <a:gd name="T23" fmla="*/ 370 h 1740"/>
                <a:gd name="T24" fmla="*/ 1359 w 1668"/>
                <a:gd name="T25" fmla="*/ 494 h 1740"/>
                <a:gd name="T26" fmla="*/ 1446 w 1668"/>
                <a:gd name="T27" fmla="*/ 624 h 1740"/>
                <a:gd name="T28" fmla="*/ 1523 w 1668"/>
                <a:gd name="T29" fmla="*/ 759 h 1740"/>
                <a:gd name="T30" fmla="*/ 1589 w 1668"/>
                <a:gd name="T31" fmla="*/ 898 h 1740"/>
                <a:gd name="T32" fmla="*/ 1629 w 1668"/>
                <a:gd name="T33" fmla="*/ 1006 h 1740"/>
                <a:gd name="T34" fmla="*/ 1653 w 1668"/>
                <a:gd name="T35" fmla="*/ 1091 h 1740"/>
                <a:gd name="T36" fmla="*/ 1665 w 1668"/>
                <a:gd name="T37" fmla="*/ 1168 h 1740"/>
                <a:gd name="T38" fmla="*/ 1668 w 1668"/>
                <a:gd name="T39" fmla="*/ 1238 h 1740"/>
                <a:gd name="T40" fmla="*/ 1659 w 1668"/>
                <a:gd name="T41" fmla="*/ 1302 h 1740"/>
                <a:gd name="T42" fmla="*/ 1639 w 1668"/>
                <a:gd name="T43" fmla="*/ 1362 h 1740"/>
                <a:gd name="T44" fmla="*/ 1608 w 1668"/>
                <a:gd name="T45" fmla="*/ 1417 h 1740"/>
                <a:gd name="T46" fmla="*/ 1566 w 1668"/>
                <a:gd name="T47" fmla="*/ 1470 h 1740"/>
                <a:gd name="T48" fmla="*/ 1512 w 1668"/>
                <a:gd name="T49" fmla="*/ 1521 h 1740"/>
                <a:gd name="T50" fmla="*/ 1447 w 1668"/>
                <a:gd name="T51" fmla="*/ 1569 h 1740"/>
                <a:gd name="T52" fmla="*/ 1369 w 1668"/>
                <a:gd name="T53" fmla="*/ 1619 h 1740"/>
                <a:gd name="T54" fmla="*/ 1216 w 1668"/>
                <a:gd name="T55" fmla="*/ 1692 h 1740"/>
                <a:gd name="T56" fmla="*/ 1064 w 1668"/>
                <a:gd name="T57" fmla="*/ 1732 h 1740"/>
                <a:gd name="T58" fmla="*/ 915 w 1668"/>
                <a:gd name="T59" fmla="*/ 1739 h 1740"/>
                <a:gd name="T60" fmla="*/ 770 w 1668"/>
                <a:gd name="T61" fmla="*/ 1717 h 1740"/>
                <a:gd name="T62" fmla="*/ 632 w 1668"/>
                <a:gd name="T63" fmla="*/ 1671 h 1740"/>
                <a:gd name="T64" fmla="*/ 503 w 1668"/>
                <a:gd name="T65" fmla="*/ 1599 h 1740"/>
                <a:gd name="T66" fmla="*/ 384 w 1668"/>
                <a:gd name="T67" fmla="*/ 1507 h 1740"/>
                <a:gd name="T68" fmla="*/ 276 w 1668"/>
                <a:gd name="T69" fmla="*/ 1398 h 1740"/>
                <a:gd name="T70" fmla="*/ 183 w 1668"/>
                <a:gd name="T71" fmla="*/ 1271 h 1740"/>
                <a:gd name="T72" fmla="*/ 107 w 1668"/>
                <a:gd name="T73" fmla="*/ 1133 h 1740"/>
                <a:gd name="T74" fmla="*/ 50 w 1668"/>
                <a:gd name="T75" fmla="*/ 994 h 1740"/>
                <a:gd name="T76" fmla="*/ 18 w 1668"/>
                <a:gd name="T77" fmla="*/ 871 h 1740"/>
                <a:gd name="T78" fmla="*/ 2 w 1668"/>
                <a:gd name="T79" fmla="*/ 751 h 1740"/>
                <a:gd name="T80" fmla="*/ 2 w 1668"/>
                <a:gd name="T81" fmla="*/ 633 h 1740"/>
                <a:gd name="T82" fmla="*/ 15 w 1668"/>
                <a:gd name="T83" fmla="*/ 518 h 1740"/>
                <a:gd name="T84" fmla="*/ 42 w 1668"/>
                <a:gd name="T85" fmla="*/ 408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68" h="1740">
                  <a:moveTo>
                    <a:pt x="42" y="408"/>
                  </a:moveTo>
                  <a:lnTo>
                    <a:pt x="59" y="363"/>
                  </a:lnTo>
                  <a:lnTo>
                    <a:pt x="77" y="319"/>
                  </a:lnTo>
                  <a:lnTo>
                    <a:pt x="98" y="279"/>
                  </a:lnTo>
                  <a:lnTo>
                    <a:pt x="121" y="242"/>
                  </a:lnTo>
                  <a:lnTo>
                    <a:pt x="147" y="208"/>
                  </a:lnTo>
                  <a:lnTo>
                    <a:pt x="174" y="175"/>
                  </a:lnTo>
                  <a:lnTo>
                    <a:pt x="204" y="146"/>
                  </a:lnTo>
                  <a:lnTo>
                    <a:pt x="235" y="120"/>
                  </a:lnTo>
                  <a:lnTo>
                    <a:pt x="268" y="96"/>
                  </a:lnTo>
                  <a:lnTo>
                    <a:pt x="303" y="75"/>
                  </a:lnTo>
                  <a:lnTo>
                    <a:pt x="338" y="56"/>
                  </a:lnTo>
                  <a:lnTo>
                    <a:pt x="376" y="40"/>
                  </a:lnTo>
                  <a:lnTo>
                    <a:pt x="414" y="26"/>
                  </a:lnTo>
                  <a:lnTo>
                    <a:pt x="453" y="16"/>
                  </a:lnTo>
                  <a:lnTo>
                    <a:pt x="494" y="8"/>
                  </a:lnTo>
                  <a:lnTo>
                    <a:pt x="534" y="3"/>
                  </a:lnTo>
                  <a:lnTo>
                    <a:pt x="575" y="0"/>
                  </a:lnTo>
                  <a:lnTo>
                    <a:pt x="617" y="0"/>
                  </a:lnTo>
                  <a:lnTo>
                    <a:pt x="659" y="2"/>
                  </a:lnTo>
                  <a:lnTo>
                    <a:pt x="702" y="6"/>
                  </a:lnTo>
                  <a:lnTo>
                    <a:pt x="743" y="13"/>
                  </a:lnTo>
                  <a:lnTo>
                    <a:pt x="786" y="23"/>
                  </a:lnTo>
                  <a:lnTo>
                    <a:pt x="827" y="35"/>
                  </a:lnTo>
                  <a:lnTo>
                    <a:pt x="868" y="50"/>
                  </a:lnTo>
                  <a:lnTo>
                    <a:pt x="909" y="67"/>
                  </a:lnTo>
                  <a:lnTo>
                    <a:pt x="948" y="86"/>
                  </a:lnTo>
                  <a:lnTo>
                    <a:pt x="987" y="108"/>
                  </a:lnTo>
                  <a:lnTo>
                    <a:pt x="1026" y="133"/>
                  </a:lnTo>
                  <a:lnTo>
                    <a:pt x="1063" y="160"/>
                  </a:lnTo>
                  <a:lnTo>
                    <a:pt x="1098" y="189"/>
                  </a:lnTo>
                  <a:lnTo>
                    <a:pt x="1132" y="220"/>
                  </a:lnTo>
                  <a:lnTo>
                    <a:pt x="1165" y="254"/>
                  </a:lnTo>
                  <a:lnTo>
                    <a:pt x="1198" y="292"/>
                  </a:lnTo>
                  <a:lnTo>
                    <a:pt x="1232" y="331"/>
                  </a:lnTo>
                  <a:lnTo>
                    <a:pt x="1265" y="370"/>
                  </a:lnTo>
                  <a:lnTo>
                    <a:pt x="1297" y="410"/>
                  </a:lnTo>
                  <a:lnTo>
                    <a:pt x="1328" y="452"/>
                  </a:lnTo>
                  <a:lnTo>
                    <a:pt x="1359" y="494"/>
                  </a:lnTo>
                  <a:lnTo>
                    <a:pt x="1389" y="537"/>
                  </a:lnTo>
                  <a:lnTo>
                    <a:pt x="1418" y="580"/>
                  </a:lnTo>
                  <a:lnTo>
                    <a:pt x="1446" y="624"/>
                  </a:lnTo>
                  <a:lnTo>
                    <a:pt x="1473" y="668"/>
                  </a:lnTo>
                  <a:lnTo>
                    <a:pt x="1499" y="714"/>
                  </a:lnTo>
                  <a:lnTo>
                    <a:pt x="1523" y="759"/>
                  </a:lnTo>
                  <a:lnTo>
                    <a:pt x="1546" y="805"/>
                  </a:lnTo>
                  <a:lnTo>
                    <a:pt x="1568" y="851"/>
                  </a:lnTo>
                  <a:lnTo>
                    <a:pt x="1589" y="898"/>
                  </a:lnTo>
                  <a:lnTo>
                    <a:pt x="1607" y="945"/>
                  </a:lnTo>
                  <a:lnTo>
                    <a:pt x="1619" y="976"/>
                  </a:lnTo>
                  <a:lnTo>
                    <a:pt x="1629" y="1006"/>
                  </a:lnTo>
                  <a:lnTo>
                    <a:pt x="1638" y="1035"/>
                  </a:lnTo>
                  <a:lnTo>
                    <a:pt x="1646" y="1063"/>
                  </a:lnTo>
                  <a:lnTo>
                    <a:pt x="1653" y="1091"/>
                  </a:lnTo>
                  <a:lnTo>
                    <a:pt x="1658" y="1117"/>
                  </a:lnTo>
                  <a:lnTo>
                    <a:pt x="1662" y="1143"/>
                  </a:lnTo>
                  <a:lnTo>
                    <a:pt x="1665" y="1168"/>
                  </a:lnTo>
                  <a:lnTo>
                    <a:pt x="1667" y="1193"/>
                  </a:lnTo>
                  <a:lnTo>
                    <a:pt x="1668" y="1215"/>
                  </a:lnTo>
                  <a:lnTo>
                    <a:pt x="1668" y="1238"/>
                  </a:lnTo>
                  <a:lnTo>
                    <a:pt x="1666" y="1260"/>
                  </a:lnTo>
                  <a:lnTo>
                    <a:pt x="1663" y="1282"/>
                  </a:lnTo>
                  <a:lnTo>
                    <a:pt x="1659" y="1302"/>
                  </a:lnTo>
                  <a:lnTo>
                    <a:pt x="1654" y="1323"/>
                  </a:lnTo>
                  <a:lnTo>
                    <a:pt x="1648" y="1343"/>
                  </a:lnTo>
                  <a:lnTo>
                    <a:pt x="1639" y="1362"/>
                  </a:lnTo>
                  <a:lnTo>
                    <a:pt x="1630" y="1381"/>
                  </a:lnTo>
                  <a:lnTo>
                    <a:pt x="1620" y="1400"/>
                  </a:lnTo>
                  <a:lnTo>
                    <a:pt x="1608" y="1417"/>
                  </a:lnTo>
                  <a:lnTo>
                    <a:pt x="1595" y="1435"/>
                  </a:lnTo>
                  <a:lnTo>
                    <a:pt x="1581" y="1452"/>
                  </a:lnTo>
                  <a:lnTo>
                    <a:pt x="1566" y="1470"/>
                  </a:lnTo>
                  <a:lnTo>
                    <a:pt x="1549" y="1487"/>
                  </a:lnTo>
                  <a:lnTo>
                    <a:pt x="1532" y="1504"/>
                  </a:lnTo>
                  <a:lnTo>
                    <a:pt x="1512" y="1521"/>
                  </a:lnTo>
                  <a:lnTo>
                    <a:pt x="1491" y="1537"/>
                  </a:lnTo>
                  <a:lnTo>
                    <a:pt x="1470" y="1554"/>
                  </a:lnTo>
                  <a:lnTo>
                    <a:pt x="1447" y="1569"/>
                  </a:lnTo>
                  <a:lnTo>
                    <a:pt x="1422" y="1586"/>
                  </a:lnTo>
                  <a:lnTo>
                    <a:pt x="1396" y="1602"/>
                  </a:lnTo>
                  <a:lnTo>
                    <a:pt x="1369" y="1619"/>
                  </a:lnTo>
                  <a:lnTo>
                    <a:pt x="1319" y="1647"/>
                  </a:lnTo>
                  <a:lnTo>
                    <a:pt x="1268" y="1672"/>
                  </a:lnTo>
                  <a:lnTo>
                    <a:pt x="1216" y="1692"/>
                  </a:lnTo>
                  <a:lnTo>
                    <a:pt x="1165" y="1709"/>
                  </a:lnTo>
                  <a:lnTo>
                    <a:pt x="1115" y="1721"/>
                  </a:lnTo>
                  <a:lnTo>
                    <a:pt x="1064" y="1732"/>
                  </a:lnTo>
                  <a:lnTo>
                    <a:pt x="1014" y="1737"/>
                  </a:lnTo>
                  <a:lnTo>
                    <a:pt x="965" y="1740"/>
                  </a:lnTo>
                  <a:lnTo>
                    <a:pt x="915" y="1739"/>
                  </a:lnTo>
                  <a:lnTo>
                    <a:pt x="866" y="1735"/>
                  </a:lnTo>
                  <a:lnTo>
                    <a:pt x="818" y="1728"/>
                  </a:lnTo>
                  <a:lnTo>
                    <a:pt x="770" y="1717"/>
                  </a:lnTo>
                  <a:lnTo>
                    <a:pt x="723" y="1705"/>
                  </a:lnTo>
                  <a:lnTo>
                    <a:pt x="678" y="1688"/>
                  </a:lnTo>
                  <a:lnTo>
                    <a:pt x="632" y="1671"/>
                  </a:lnTo>
                  <a:lnTo>
                    <a:pt x="588" y="1649"/>
                  </a:lnTo>
                  <a:lnTo>
                    <a:pt x="545" y="1625"/>
                  </a:lnTo>
                  <a:lnTo>
                    <a:pt x="503" y="1599"/>
                  </a:lnTo>
                  <a:lnTo>
                    <a:pt x="462" y="1571"/>
                  </a:lnTo>
                  <a:lnTo>
                    <a:pt x="422" y="1540"/>
                  </a:lnTo>
                  <a:lnTo>
                    <a:pt x="384" y="1507"/>
                  </a:lnTo>
                  <a:lnTo>
                    <a:pt x="347" y="1473"/>
                  </a:lnTo>
                  <a:lnTo>
                    <a:pt x="310" y="1436"/>
                  </a:lnTo>
                  <a:lnTo>
                    <a:pt x="276" y="1398"/>
                  </a:lnTo>
                  <a:lnTo>
                    <a:pt x="244" y="1357"/>
                  </a:lnTo>
                  <a:lnTo>
                    <a:pt x="213" y="1315"/>
                  </a:lnTo>
                  <a:lnTo>
                    <a:pt x="183" y="1271"/>
                  </a:lnTo>
                  <a:lnTo>
                    <a:pt x="156" y="1227"/>
                  </a:lnTo>
                  <a:lnTo>
                    <a:pt x="130" y="1180"/>
                  </a:lnTo>
                  <a:lnTo>
                    <a:pt x="107" y="1133"/>
                  </a:lnTo>
                  <a:lnTo>
                    <a:pt x="85" y="1084"/>
                  </a:lnTo>
                  <a:lnTo>
                    <a:pt x="64" y="1034"/>
                  </a:lnTo>
                  <a:lnTo>
                    <a:pt x="50" y="994"/>
                  </a:lnTo>
                  <a:lnTo>
                    <a:pt x="37" y="953"/>
                  </a:lnTo>
                  <a:lnTo>
                    <a:pt x="27" y="912"/>
                  </a:lnTo>
                  <a:lnTo>
                    <a:pt x="18" y="871"/>
                  </a:lnTo>
                  <a:lnTo>
                    <a:pt x="11" y="830"/>
                  </a:lnTo>
                  <a:lnTo>
                    <a:pt x="6" y="791"/>
                  </a:lnTo>
                  <a:lnTo>
                    <a:pt x="2" y="751"/>
                  </a:lnTo>
                  <a:lnTo>
                    <a:pt x="1" y="711"/>
                  </a:lnTo>
                  <a:lnTo>
                    <a:pt x="0" y="672"/>
                  </a:lnTo>
                  <a:lnTo>
                    <a:pt x="2" y="633"/>
                  </a:lnTo>
                  <a:lnTo>
                    <a:pt x="5" y="595"/>
                  </a:lnTo>
                  <a:lnTo>
                    <a:pt x="9" y="556"/>
                  </a:lnTo>
                  <a:lnTo>
                    <a:pt x="15" y="518"/>
                  </a:lnTo>
                  <a:lnTo>
                    <a:pt x="24" y="481"/>
                  </a:lnTo>
                  <a:lnTo>
                    <a:pt x="32" y="445"/>
                  </a:lnTo>
                  <a:lnTo>
                    <a:pt x="42" y="408"/>
                  </a:lnTo>
                  <a:close/>
                </a:path>
              </a:pathLst>
            </a:custGeom>
            <a:solidFill>
              <a:srgbClr val="9D8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8" name="Freeform 180"/>
            <p:cNvSpPr>
              <a:spLocks/>
            </p:cNvSpPr>
            <p:nvPr/>
          </p:nvSpPr>
          <p:spPr bwMode="auto">
            <a:xfrm>
              <a:off x="4629" y="3403"/>
              <a:ext cx="92" cy="83"/>
            </a:xfrm>
            <a:custGeom>
              <a:avLst/>
              <a:gdLst>
                <a:gd name="T0" fmla="*/ 123 w 1656"/>
                <a:gd name="T1" fmla="*/ 160 h 1486"/>
                <a:gd name="T2" fmla="*/ 180 w 1656"/>
                <a:gd name="T3" fmla="*/ 116 h 1486"/>
                <a:gd name="T4" fmla="*/ 245 w 1656"/>
                <a:gd name="T5" fmla="*/ 79 h 1486"/>
                <a:gd name="T6" fmla="*/ 318 w 1656"/>
                <a:gd name="T7" fmla="*/ 49 h 1486"/>
                <a:gd name="T8" fmla="*/ 397 w 1656"/>
                <a:gd name="T9" fmla="*/ 27 h 1486"/>
                <a:gd name="T10" fmla="*/ 482 w 1656"/>
                <a:gd name="T11" fmla="*/ 11 h 1486"/>
                <a:gd name="T12" fmla="*/ 571 w 1656"/>
                <a:gd name="T13" fmla="*/ 3 h 1486"/>
                <a:gd name="T14" fmla="*/ 664 w 1656"/>
                <a:gd name="T15" fmla="*/ 0 h 1486"/>
                <a:gd name="T16" fmla="*/ 761 w 1656"/>
                <a:gd name="T17" fmla="*/ 3 h 1486"/>
                <a:gd name="T18" fmla="*/ 858 w 1656"/>
                <a:gd name="T19" fmla="*/ 12 h 1486"/>
                <a:gd name="T20" fmla="*/ 956 w 1656"/>
                <a:gd name="T21" fmla="*/ 26 h 1486"/>
                <a:gd name="T22" fmla="*/ 1082 w 1656"/>
                <a:gd name="T23" fmla="*/ 65 h 1486"/>
                <a:gd name="T24" fmla="*/ 1206 w 1656"/>
                <a:gd name="T25" fmla="*/ 138 h 1486"/>
                <a:gd name="T26" fmla="*/ 1324 w 1656"/>
                <a:gd name="T27" fmla="*/ 238 h 1486"/>
                <a:gd name="T28" fmla="*/ 1431 w 1656"/>
                <a:gd name="T29" fmla="*/ 359 h 1486"/>
                <a:gd name="T30" fmla="*/ 1522 w 1656"/>
                <a:gd name="T31" fmla="*/ 496 h 1486"/>
                <a:gd name="T32" fmla="*/ 1594 w 1656"/>
                <a:gd name="T33" fmla="*/ 641 h 1486"/>
                <a:gd name="T34" fmla="*/ 1639 w 1656"/>
                <a:gd name="T35" fmla="*/ 791 h 1486"/>
                <a:gd name="T36" fmla="*/ 1656 w 1656"/>
                <a:gd name="T37" fmla="*/ 936 h 1486"/>
                <a:gd name="T38" fmla="*/ 1637 w 1656"/>
                <a:gd name="T39" fmla="*/ 1074 h 1486"/>
                <a:gd name="T40" fmla="*/ 1580 w 1656"/>
                <a:gd name="T41" fmla="*/ 1197 h 1486"/>
                <a:gd name="T42" fmla="*/ 1469 w 1656"/>
                <a:gd name="T43" fmla="*/ 1310 h 1486"/>
                <a:gd name="T44" fmla="*/ 1313 w 1656"/>
                <a:gd name="T45" fmla="*/ 1408 h 1486"/>
                <a:gd name="T46" fmla="*/ 1154 w 1656"/>
                <a:gd name="T47" fmla="*/ 1465 h 1486"/>
                <a:gd name="T48" fmla="*/ 992 w 1656"/>
                <a:gd name="T49" fmla="*/ 1486 h 1486"/>
                <a:gd name="T50" fmla="*/ 832 w 1656"/>
                <a:gd name="T51" fmla="*/ 1471 h 1486"/>
                <a:gd name="T52" fmla="*/ 678 w 1656"/>
                <a:gd name="T53" fmla="*/ 1426 h 1486"/>
                <a:gd name="T54" fmla="*/ 531 w 1656"/>
                <a:gd name="T55" fmla="*/ 1352 h 1486"/>
                <a:gd name="T56" fmla="*/ 395 w 1656"/>
                <a:gd name="T57" fmla="*/ 1254 h 1486"/>
                <a:gd name="T58" fmla="*/ 274 w 1656"/>
                <a:gd name="T59" fmla="*/ 1134 h 1486"/>
                <a:gd name="T60" fmla="*/ 171 w 1656"/>
                <a:gd name="T61" fmla="*/ 994 h 1486"/>
                <a:gd name="T62" fmla="*/ 89 w 1656"/>
                <a:gd name="T63" fmla="*/ 840 h 1486"/>
                <a:gd name="T64" fmla="*/ 49 w 1656"/>
                <a:gd name="T65" fmla="*/ 735 h 1486"/>
                <a:gd name="T66" fmla="*/ 27 w 1656"/>
                <a:gd name="T67" fmla="*/ 662 h 1486"/>
                <a:gd name="T68" fmla="*/ 12 w 1656"/>
                <a:gd name="T69" fmla="*/ 595 h 1486"/>
                <a:gd name="T70" fmla="*/ 3 w 1656"/>
                <a:gd name="T71" fmla="*/ 531 h 1486"/>
                <a:gd name="T72" fmla="*/ 0 w 1656"/>
                <a:gd name="T73" fmla="*/ 471 h 1486"/>
                <a:gd name="T74" fmla="*/ 3 w 1656"/>
                <a:gd name="T75" fmla="*/ 416 h 1486"/>
                <a:gd name="T76" fmla="*/ 10 w 1656"/>
                <a:gd name="T77" fmla="*/ 364 h 1486"/>
                <a:gd name="T78" fmla="*/ 24 w 1656"/>
                <a:gd name="T79" fmla="*/ 317 h 1486"/>
                <a:gd name="T80" fmla="*/ 41 w 1656"/>
                <a:gd name="T81" fmla="*/ 272 h 1486"/>
                <a:gd name="T82" fmla="*/ 64 w 1656"/>
                <a:gd name="T83" fmla="*/ 232 h 1486"/>
                <a:gd name="T84" fmla="*/ 91 w 1656"/>
                <a:gd name="T85" fmla="*/ 196 h 1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56" h="1486">
                  <a:moveTo>
                    <a:pt x="91" y="196"/>
                  </a:moveTo>
                  <a:lnTo>
                    <a:pt x="106" y="177"/>
                  </a:lnTo>
                  <a:lnTo>
                    <a:pt x="123" y="160"/>
                  </a:lnTo>
                  <a:lnTo>
                    <a:pt x="142" y="145"/>
                  </a:lnTo>
                  <a:lnTo>
                    <a:pt x="160" y="129"/>
                  </a:lnTo>
                  <a:lnTo>
                    <a:pt x="180" y="116"/>
                  </a:lnTo>
                  <a:lnTo>
                    <a:pt x="201" y="102"/>
                  </a:lnTo>
                  <a:lnTo>
                    <a:pt x="222" y="90"/>
                  </a:lnTo>
                  <a:lnTo>
                    <a:pt x="245" y="79"/>
                  </a:lnTo>
                  <a:lnTo>
                    <a:pt x="269" y="68"/>
                  </a:lnTo>
                  <a:lnTo>
                    <a:pt x="293" y="58"/>
                  </a:lnTo>
                  <a:lnTo>
                    <a:pt x="318" y="49"/>
                  </a:lnTo>
                  <a:lnTo>
                    <a:pt x="343" y="40"/>
                  </a:lnTo>
                  <a:lnTo>
                    <a:pt x="370" y="33"/>
                  </a:lnTo>
                  <a:lnTo>
                    <a:pt x="397" y="27"/>
                  </a:lnTo>
                  <a:lnTo>
                    <a:pt x="425" y="21"/>
                  </a:lnTo>
                  <a:lnTo>
                    <a:pt x="453" y="15"/>
                  </a:lnTo>
                  <a:lnTo>
                    <a:pt x="482" y="11"/>
                  </a:lnTo>
                  <a:lnTo>
                    <a:pt x="511" y="8"/>
                  </a:lnTo>
                  <a:lnTo>
                    <a:pt x="541" y="5"/>
                  </a:lnTo>
                  <a:lnTo>
                    <a:pt x="571" y="3"/>
                  </a:lnTo>
                  <a:lnTo>
                    <a:pt x="602" y="1"/>
                  </a:lnTo>
                  <a:lnTo>
                    <a:pt x="633" y="1"/>
                  </a:lnTo>
                  <a:lnTo>
                    <a:pt x="664" y="0"/>
                  </a:lnTo>
                  <a:lnTo>
                    <a:pt x="696" y="1"/>
                  </a:lnTo>
                  <a:lnTo>
                    <a:pt x="729" y="2"/>
                  </a:lnTo>
                  <a:lnTo>
                    <a:pt x="761" y="3"/>
                  </a:lnTo>
                  <a:lnTo>
                    <a:pt x="793" y="6"/>
                  </a:lnTo>
                  <a:lnTo>
                    <a:pt x="826" y="8"/>
                  </a:lnTo>
                  <a:lnTo>
                    <a:pt x="858" y="12"/>
                  </a:lnTo>
                  <a:lnTo>
                    <a:pt x="891" y="16"/>
                  </a:lnTo>
                  <a:lnTo>
                    <a:pt x="923" y="21"/>
                  </a:lnTo>
                  <a:lnTo>
                    <a:pt x="956" y="26"/>
                  </a:lnTo>
                  <a:lnTo>
                    <a:pt x="998" y="35"/>
                  </a:lnTo>
                  <a:lnTo>
                    <a:pt x="1040" y="49"/>
                  </a:lnTo>
                  <a:lnTo>
                    <a:pt x="1082" y="65"/>
                  </a:lnTo>
                  <a:lnTo>
                    <a:pt x="1124" y="86"/>
                  </a:lnTo>
                  <a:lnTo>
                    <a:pt x="1165" y="111"/>
                  </a:lnTo>
                  <a:lnTo>
                    <a:pt x="1206" y="138"/>
                  </a:lnTo>
                  <a:lnTo>
                    <a:pt x="1246" y="169"/>
                  </a:lnTo>
                  <a:lnTo>
                    <a:pt x="1285" y="202"/>
                  </a:lnTo>
                  <a:lnTo>
                    <a:pt x="1324" y="238"/>
                  </a:lnTo>
                  <a:lnTo>
                    <a:pt x="1361" y="276"/>
                  </a:lnTo>
                  <a:lnTo>
                    <a:pt x="1397" y="317"/>
                  </a:lnTo>
                  <a:lnTo>
                    <a:pt x="1431" y="359"/>
                  </a:lnTo>
                  <a:lnTo>
                    <a:pt x="1463" y="402"/>
                  </a:lnTo>
                  <a:lnTo>
                    <a:pt x="1494" y="448"/>
                  </a:lnTo>
                  <a:lnTo>
                    <a:pt x="1522" y="496"/>
                  </a:lnTo>
                  <a:lnTo>
                    <a:pt x="1549" y="543"/>
                  </a:lnTo>
                  <a:lnTo>
                    <a:pt x="1572" y="592"/>
                  </a:lnTo>
                  <a:lnTo>
                    <a:pt x="1594" y="641"/>
                  </a:lnTo>
                  <a:lnTo>
                    <a:pt x="1612" y="691"/>
                  </a:lnTo>
                  <a:lnTo>
                    <a:pt x="1627" y="741"/>
                  </a:lnTo>
                  <a:lnTo>
                    <a:pt x="1639" y="791"/>
                  </a:lnTo>
                  <a:lnTo>
                    <a:pt x="1649" y="840"/>
                  </a:lnTo>
                  <a:lnTo>
                    <a:pt x="1654" y="889"/>
                  </a:lnTo>
                  <a:lnTo>
                    <a:pt x="1656" y="936"/>
                  </a:lnTo>
                  <a:lnTo>
                    <a:pt x="1654" y="984"/>
                  </a:lnTo>
                  <a:lnTo>
                    <a:pt x="1648" y="1030"/>
                  </a:lnTo>
                  <a:lnTo>
                    <a:pt x="1637" y="1074"/>
                  </a:lnTo>
                  <a:lnTo>
                    <a:pt x="1624" y="1117"/>
                  </a:lnTo>
                  <a:lnTo>
                    <a:pt x="1604" y="1158"/>
                  </a:lnTo>
                  <a:lnTo>
                    <a:pt x="1580" y="1197"/>
                  </a:lnTo>
                  <a:lnTo>
                    <a:pt x="1552" y="1233"/>
                  </a:lnTo>
                  <a:lnTo>
                    <a:pt x="1518" y="1268"/>
                  </a:lnTo>
                  <a:lnTo>
                    <a:pt x="1469" y="1310"/>
                  </a:lnTo>
                  <a:lnTo>
                    <a:pt x="1418" y="1347"/>
                  </a:lnTo>
                  <a:lnTo>
                    <a:pt x="1366" y="1380"/>
                  </a:lnTo>
                  <a:lnTo>
                    <a:pt x="1313" y="1408"/>
                  </a:lnTo>
                  <a:lnTo>
                    <a:pt x="1261" y="1432"/>
                  </a:lnTo>
                  <a:lnTo>
                    <a:pt x="1208" y="1451"/>
                  </a:lnTo>
                  <a:lnTo>
                    <a:pt x="1154" y="1465"/>
                  </a:lnTo>
                  <a:lnTo>
                    <a:pt x="1100" y="1477"/>
                  </a:lnTo>
                  <a:lnTo>
                    <a:pt x="1046" y="1483"/>
                  </a:lnTo>
                  <a:lnTo>
                    <a:pt x="992" y="1486"/>
                  </a:lnTo>
                  <a:lnTo>
                    <a:pt x="939" y="1485"/>
                  </a:lnTo>
                  <a:lnTo>
                    <a:pt x="886" y="1480"/>
                  </a:lnTo>
                  <a:lnTo>
                    <a:pt x="832" y="1471"/>
                  </a:lnTo>
                  <a:lnTo>
                    <a:pt x="780" y="1460"/>
                  </a:lnTo>
                  <a:lnTo>
                    <a:pt x="729" y="1444"/>
                  </a:lnTo>
                  <a:lnTo>
                    <a:pt x="678" y="1426"/>
                  </a:lnTo>
                  <a:lnTo>
                    <a:pt x="627" y="1404"/>
                  </a:lnTo>
                  <a:lnTo>
                    <a:pt x="578" y="1379"/>
                  </a:lnTo>
                  <a:lnTo>
                    <a:pt x="531" y="1352"/>
                  </a:lnTo>
                  <a:lnTo>
                    <a:pt x="484" y="1322"/>
                  </a:lnTo>
                  <a:lnTo>
                    <a:pt x="439" y="1289"/>
                  </a:lnTo>
                  <a:lnTo>
                    <a:pt x="395" y="1254"/>
                  </a:lnTo>
                  <a:lnTo>
                    <a:pt x="353" y="1216"/>
                  </a:lnTo>
                  <a:lnTo>
                    <a:pt x="312" y="1175"/>
                  </a:lnTo>
                  <a:lnTo>
                    <a:pt x="274" y="1134"/>
                  </a:lnTo>
                  <a:lnTo>
                    <a:pt x="237" y="1090"/>
                  </a:lnTo>
                  <a:lnTo>
                    <a:pt x="203" y="1043"/>
                  </a:lnTo>
                  <a:lnTo>
                    <a:pt x="171" y="994"/>
                  </a:lnTo>
                  <a:lnTo>
                    <a:pt x="141" y="945"/>
                  </a:lnTo>
                  <a:lnTo>
                    <a:pt x="114" y="893"/>
                  </a:lnTo>
                  <a:lnTo>
                    <a:pt x="89" y="840"/>
                  </a:lnTo>
                  <a:lnTo>
                    <a:pt x="66" y="785"/>
                  </a:lnTo>
                  <a:lnTo>
                    <a:pt x="57" y="760"/>
                  </a:lnTo>
                  <a:lnTo>
                    <a:pt x="49" y="735"/>
                  </a:lnTo>
                  <a:lnTo>
                    <a:pt x="40" y="710"/>
                  </a:lnTo>
                  <a:lnTo>
                    <a:pt x="33" y="686"/>
                  </a:lnTo>
                  <a:lnTo>
                    <a:pt x="27" y="662"/>
                  </a:lnTo>
                  <a:lnTo>
                    <a:pt x="22" y="639"/>
                  </a:lnTo>
                  <a:lnTo>
                    <a:pt x="16" y="617"/>
                  </a:lnTo>
                  <a:lnTo>
                    <a:pt x="12" y="595"/>
                  </a:lnTo>
                  <a:lnTo>
                    <a:pt x="8" y="573"/>
                  </a:lnTo>
                  <a:lnTo>
                    <a:pt x="5" y="551"/>
                  </a:lnTo>
                  <a:lnTo>
                    <a:pt x="3" y="531"/>
                  </a:lnTo>
                  <a:lnTo>
                    <a:pt x="1" y="510"/>
                  </a:lnTo>
                  <a:lnTo>
                    <a:pt x="0" y="490"/>
                  </a:lnTo>
                  <a:lnTo>
                    <a:pt x="0" y="471"/>
                  </a:lnTo>
                  <a:lnTo>
                    <a:pt x="0" y="452"/>
                  </a:lnTo>
                  <a:lnTo>
                    <a:pt x="1" y="434"/>
                  </a:lnTo>
                  <a:lnTo>
                    <a:pt x="3" y="416"/>
                  </a:lnTo>
                  <a:lnTo>
                    <a:pt x="5" y="398"/>
                  </a:lnTo>
                  <a:lnTo>
                    <a:pt x="7" y="381"/>
                  </a:lnTo>
                  <a:lnTo>
                    <a:pt x="10" y="364"/>
                  </a:lnTo>
                  <a:lnTo>
                    <a:pt x="14" y="348"/>
                  </a:lnTo>
                  <a:lnTo>
                    <a:pt x="19" y="332"/>
                  </a:lnTo>
                  <a:lnTo>
                    <a:pt x="24" y="317"/>
                  </a:lnTo>
                  <a:lnTo>
                    <a:pt x="29" y="301"/>
                  </a:lnTo>
                  <a:lnTo>
                    <a:pt x="35" y="287"/>
                  </a:lnTo>
                  <a:lnTo>
                    <a:pt x="41" y="272"/>
                  </a:lnTo>
                  <a:lnTo>
                    <a:pt x="49" y="259"/>
                  </a:lnTo>
                  <a:lnTo>
                    <a:pt x="56" y="245"/>
                  </a:lnTo>
                  <a:lnTo>
                    <a:pt x="64" y="232"/>
                  </a:lnTo>
                  <a:lnTo>
                    <a:pt x="72" y="219"/>
                  </a:lnTo>
                  <a:lnTo>
                    <a:pt x="82" y="207"/>
                  </a:lnTo>
                  <a:lnTo>
                    <a:pt x="91" y="196"/>
                  </a:lnTo>
                  <a:close/>
                </a:path>
              </a:pathLst>
            </a:custGeom>
            <a:solidFill>
              <a:srgbClr val="957E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9" name="Freeform 181"/>
            <p:cNvSpPr>
              <a:spLocks noEditPoints="1"/>
            </p:cNvSpPr>
            <p:nvPr/>
          </p:nvSpPr>
          <p:spPr bwMode="auto">
            <a:xfrm>
              <a:off x="4629" y="3371"/>
              <a:ext cx="104" cy="117"/>
            </a:xfrm>
            <a:custGeom>
              <a:avLst/>
              <a:gdLst>
                <a:gd name="T0" fmla="*/ 715 w 1872"/>
                <a:gd name="T1" fmla="*/ 40 h 2102"/>
                <a:gd name="T2" fmla="*/ 518 w 1872"/>
                <a:gd name="T3" fmla="*/ 128 h 2102"/>
                <a:gd name="T4" fmla="*/ 341 w 1872"/>
                <a:gd name="T5" fmla="*/ 258 h 2102"/>
                <a:gd name="T6" fmla="*/ 194 w 1872"/>
                <a:gd name="T7" fmla="*/ 426 h 2102"/>
                <a:gd name="T8" fmla="*/ 82 w 1872"/>
                <a:gd name="T9" fmla="*/ 622 h 2102"/>
                <a:gd name="T10" fmla="*/ 14 w 1872"/>
                <a:gd name="T11" fmla="*/ 850 h 2102"/>
                <a:gd name="T12" fmla="*/ 2 w 1872"/>
                <a:gd name="T13" fmla="*/ 1094 h 2102"/>
                <a:gd name="T14" fmla="*/ 51 w 1872"/>
                <a:gd name="T15" fmla="*/ 1336 h 2102"/>
                <a:gd name="T16" fmla="*/ 148 w 1872"/>
                <a:gd name="T17" fmla="*/ 1560 h 2102"/>
                <a:gd name="T18" fmla="*/ 271 w 1872"/>
                <a:gd name="T19" fmla="*/ 1747 h 2102"/>
                <a:gd name="T20" fmla="*/ 417 w 1872"/>
                <a:gd name="T21" fmla="*/ 1898 h 2102"/>
                <a:gd name="T22" fmla="*/ 582 w 1872"/>
                <a:gd name="T23" fmla="*/ 2010 h 2102"/>
                <a:gd name="T24" fmla="*/ 766 w 1872"/>
                <a:gd name="T25" fmla="*/ 2078 h 2102"/>
                <a:gd name="T26" fmla="*/ 952 w 1872"/>
                <a:gd name="T27" fmla="*/ 2102 h 2102"/>
                <a:gd name="T28" fmla="*/ 1131 w 1872"/>
                <a:gd name="T29" fmla="*/ 2086 h 2102"/>
                <a:gd name="T30" fmla="*/ 1304 w 1872"/>
                <a:gd name="T31" fmla="*/ 2032 h 2102"/>
                <a:gd name="T32" fmla="*/ 1463 w 1872"/>
                <a:gd name="T33" fmla="*/ 1945 h 2102"/>
                <a:gd name="T34" fmla="*/ 1604 w 1872"/>
                <a:gd name="T35" fmla="*/ 1827 h 2102"/>
                <a:gd name="T36" fmla="*/ 1723 w 1872"/>
                <a:gd name="T37" fmla="*/ 1675 h 2102"/>
                <a:gd name="T38" fmla="*/ 1819 w 1872"/>
                <a:gd name="T39" fmla="*/ 1476 h 2102"/>
                <a:gd name="T40" fmla="*/ 1866 w 1872"/>
                <a:gd name="T41" fmla="*/ 1258 h 2102"/>
                <a:gd name="T42" fmla="*/ 1865 w 1872"/>
                <a:gd name="T43" fmla="*/ 1027 h 2102"/>
                <a:gd name="T44" fmla="*/ 1816 w 1872"/>
                <a:gd name="T45" fmla="*/ 787 h 2102"/>
                <a:gd name="T46" fmla="*/ 1718 w 1872"/>
                <a:gd name="T47" fmla="*/ 543 h 2102"/>
                <a:gd name="T48" fmla="*/ 1603 w 1872"/>
                <a:gd name="T49" fmla="*/ 349 h 2102"/>
                <a:gd name="T50" fmla="*/ 1471 w 1872"/>
                <a:gd name="T51" fmla="*/ 202 h 2102"/>
                <a:gd name="T52" fmla="*/ 1323 w 1872"/>
                <a:gd name="T53" fmla="*/ 94 h 2102"/>
                <a:gd name="T54" fmla="*/ 1159 w 1872"/>
                <a:gd name="T55" fmla="*/ 26 h 2102"/>
                <a:gd name="T56" fmla="*/ 982 w 1872"/>
                <a:gd name="T57" fmla="*/ 0 h 2102"/>
                <a:gd name="T58" fmla="*/ 953 w 1872"/>
                <a:gd name="T59" fmla="*/ 63 h 2102"/>
                <a:gd name="T60" fmla="*/ 1117 w 1872"/>
                <a:gd name="T61" fmla="*/ 80 h 2102"/>
                <a:gd name="T62" fmla="*/ 1271 w 1872"/>
                <a:gd name="T63" fmla="*/ 136 h 2102"/>
                <a:gd name="T64" fmla="*/ 1411 w 1872"/>
                <a:gd name="T65" fmla="*/ 231 h 2102"/>
                <a:gd name="T66" fmla="*/ 1536 w 1872"/>
                <a:gd name="T67" fmla="*/ 363 h 2102"/>
                <a:gd name="T68" fmla="*/ 1642 w 1872"/>
                <a:gd name="T69" fmla="*/ 530 h 2102"/>
                <a:gd name="T70" fmla="*/ 1744 w 1872"/>
                <a:gd name="T71" fmla="*/ 763 h 2102"/>
                <a:gd name="T72" fmla="*/ 1798 w 1872"/>
                <a:gd name="T73" fmla="*/ 992 h 2102"/>
                <a:gd name="T74" fmla="*/ 1808 w 1872"/>
                <a:gd name="T75" fmla="*/ 1212 h 2102"/>
                <a:gd name="T76" fmla="*/ 1772 w 1872"/>
                <a:gd name="T77" fmla="*/ 1421 h 2102"/>
                <a:gd name="T78" fmla="*/ 1690 w 1872"/>
                <a:gd name="T79" fmla="*/ 1612 h 2102"/>
                <a:gd name="T80" fmla="*/ 1580 w 1872"/>
                <a:gd name="T81" fmla="*/ 1763 h 2102"/>
                <a:gd name="T82" fmla="*/ 1452 w 1872"/>
                <a:gd name="T83" fmla="*/ 1878 h 2102"/>
                <a:gd name="T84" fmla="*/ 1306 w 1872"/>
                <a:gd name="T85" fmla="*/ 1963 h 2102"/>
                <a:gd name="T86" fmla="*/ 1147 w 1872"/>
                <a:gd name="T87" fmla="*/ 2019 h 2102"/>
                <a:gd name="T88" fmla="*/ 982 w 1872"/>
                <a:gd name="T89" fmla="*/ 2041 h 2102"/>
                <a:gd name="T90" fmla="*/ 808 w 1872"/>
                <a:gd name="T91" fmla="*/ 2026 h 2102"/>
                <a:gd name="T92" fmla="*/ 634 w 1872"/>
                <a:gd name="T93" fmla="*/ 1968 h 2102"/>
                <a:gd name="T94" fmla="*/ 477 w 1872"/>
                <a:gd name="T95" fmla="*/ 1870 h 2102"/>
                <a:gd name="T96" fmla="*/ 337 w 1872"/>
                <a:gd name="T97" fmla="*/ 1735 h 2102"/>
                <a:gd name="T98" fmla="*/ 219 w 1872"/>
                <a:gd name="T99" fmla="*/ 1562 h 2102"/>
                <a:gd name="T100" fmla="*/ 123 w 1872"/>
                <a:gd name="T101" fmla="*/ 1355 h 2102"/>
                <a:gd name="T102" fmla="*/ 67 w 1872"/>
                <a:gd name="T103" fmla="*/ 1128 h 2102"/>
                <a:gd name="T104" fmla="*/ 69 w 1872"/>
                <a:gd name="T105" fmla="*/ 899 h 2102"/>
                <a:gd name="T106" fmla="*/ 125 w 1872"/>
                <a:gd name="T107" fmla="*/ 681 h 2102"/>
                <a:gd name="T108" fmla="*/ 223 w 1872"/>
                <a:gd name="T109" fmla="*/ 493 h 2102"/>
                <a:gd name="T110" fmla="*/ 358 w 1872"/>
                <a:gd name="T111" fmla="*/ 331 h 2102"/>
                <a:gd name="T112" fmla="*/ 520 w 1872"/>
                <a:gd name="T113" fmla="*/ 200 h 2102"/>
                <a:gd name="T114" fmla="*/ 702 w 1872"/>
                <a:gd name="T115" fmla="*/ 110 h 2102"/>
                <a:gd name="T116" fmla="*/ 895 w 1872"/>
                <a:gd name="T117" fmla="*/ 66 h 2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72" h="2102">
                  <a:moveTo>
                    <a:pt x="890" y="5"/>
                  </a:moveTo>
                  <a:lnTo>
                    <a:pt x="855" y="9"/>
                  </a:lnTo>
                  <a:lnTo>
                    <a:pt x="819" y="14"/>
                  </a:lnTo>
                  <a:lnTo>
                    <a:pt x="784" y="21"/>
                  </a:lnTo>
                  <a:lnTo>
                    <a:pt x="749" y="29"/>
                  </a:lnTo>
                  <a:lnTo>
                    <a:pt x="715" y="40"/>
                  </a:lnTo>
                  <a:lnTo>
                    <a:pt x="681" y="51"/>
                  </a:lnTo>
                  <a:lnTo>
                    <a:pt x="648" y="64"/>
                  </a:lnTo>
                  <a:lnTo>
                    <a:pt x="614" y="78"/>
                  </a:lnTo>
                  <a:lnTo>
                    <a:pt x="581" y="93"/>
                  </a:lnTo>
                  <a:lnTo>
                    <a:pt x="549" y="109"/>
                  </a:lnTo>
                  <a:lnTo>
                    <a:pt x="518" y="128"/>
                  </a:lnTo>
                  <a:lnTo>
                    <a:pt x="487" y="146"/>
                  </a:lnTo>
                  <a:lnTo>
                    <a:pt x="456" y="167"/>
                  </a:lnTo>
                  <a:lnTo>
                    <a:pt x="427" y="188"/>
                  </a:lnTo>
                  <a:lnTo>
                    <a:pt x="397" y="211"/>
                  </a:lnTo>
                  <a:lnTo>
                    <a:pt x="369" y="233"/>
                  </a:lnTo>
                  <a:lnTo>
                    <a:pt x="341" y="258"/>
                  </a:lnTo>
                  <a:lnTo>
                    <a:pt x="314" y="284"/>
                  </a:lnTo>
                  <a:lnTo>
                    <a:pt x="288" y="310"/>
                  </a:lnTo>
                  <a:lnTo>
                    <a:pt x="264" y="338"/>
                  </a:lnTo>
                  <a:lnTo>
                    <a:pt x="240" y="366"/>
                  </a:lnTo>
                  <a:lnTo>
                    <a:pt x="216" y="396"/>
                  </a:lnTo>
                  <a:lnTo>
                    <a:pt x="194" y="426"/>
                  </a:lnTo>
                  <a:lnTo>
                    <a:pt x="172" y="457"/>
                  </a:lnTo>
                  <a:lnTo>
                    <a:pt x="152" y="488"/>
                  </a:lnTo>
                  <a:lnTo>
                    <a:pt x="133" y="521"/>
                  </a:lnTo>
                  <a:lnTo>
                    <a:pt x="115" y="554"/>
                  </a:lnTo>
                  <a:lnTo>
                    <a:pt x="98" y="588"/>
                  </a:lnTo>
                  <a:lnTo>
                    <a:pt x="82" y="622"/>
                  </a:lnTo>
                  <a:lnTo>
                    <a:pt x="68" y="658"/>
                  </a:lnTo>
                  <a:lnTo>
                    <a:pt x="54" y="694"/>
                  </a:lnTo>
                  <a:lnTo>
                    <a:pt x="43" y="730"/>
                  </a:lnTo>
                  <a:lnTo>
                    <a:pt x="32" y="769"/>
                  </a:lnTo>
                  <a:lnTo>
                    <a:pt x="21" y="810"/>
                  </a:lnTo>
                  <a:lnTo>
                    <a:pt x="14" y="850"/>
                  </a:lnTo>
                  <a:lnTo>
                    <a:pt x="8" y="890"/>
                  </a:lnTo>
                  <a:lnTo>
                    <a:pt x="3" y="931"/>
                  </a:lnTo>
                  <a:lnTo>
                    <a:pt x="1" y="972"/>
                  </a:lnTo>
                  <a:lnTo>
                    <a:pt x="0" y="1012"/>
                  </a:lnTo>
                  <a:lnTo>
                    <a:pt x="0" y="1053"/>
                  </a:lnTo>
                  <a:lnTo>
                    <a:pt x="2" y="1094"/>
                  </a:lnTo>
                  <a:lnTo>
                    <a:pt x="6" y="1135"/>
                  </a:lnTo>
                  <a:lnTo>
                    <a:pt x="11" y="1175"/>
                  </a:lnTo>
                  <a:lnTo>
                    <a:pt x="19" y="1216"/>
                  </a:lnTo>
                  <a:lnTo>
                    <a:pt x="28" y="1257"/>
                  </a:lnTo>
                  <a:lnTo>
                    <a:pt x="39" y="1297"/>
                  </a:lnTo>
                  <a:lnTo>
                    <a:pt x="51" y="1336"/>
                  </a:lnTo>
                  <a:lnTo>
                    <a:pt x="65" y="1377"/>
                  </a:lnTo>
                  <a:lnTo>
                    <a:pt x="80" y="1415"/>
                  </a:lnTo>
                  <a:lnTo>
                    <a:pt x="96" y="1452"/>
                  </a:lnTo>
                  <a:lnTo>
                    <a:pt x="112" y="1490"/>
                  </a:lnTo>
                  <a:lnTo>
                    <a:pt x="130" y="1525"/>
                  </a:lnTo>
                  <a:lnTo>
                    <a:pt x="148" y="1560"/>
                  </a:lnTo>
                  <a:lnTo>
                    <a:pt x="166" y="1593"/>
                  </a:lnTo>
                  <a:lnTo>
                    <a:pt x="186" y="1626"/>
                  </a:lnTo>
                  <a:lnTo>
                    <a:pt x="206" y="1658"/>
                  </a:lnTo>
                  <a:lnTo>
                    <a:pt x="226" y="1689"/>
                  </a:lnTo>
                  <a:lnTo>
                    <a:pt x="248" y="1718"/>
                  </a:lnTo>
                  <a:lnTo>
                    <a:pt x="271" y="1747"/>
                  </a:lnTo>
                  <a:lnTo>
                    <a:pt x="294" y="1775"/>
                  </a:lnTo>
                  <a:lnTo>
                    <a:pt x="316" y="1802"/>
                  </a:lnTo>
                  <a:lnTo>
                    <a:pt x="340" y="1828"/>
                  </a:lnTo>
                  <a:lnTo>
                    <a:pt x="365" y="1853"/>
                  </a:lnTo>
                  <a:lnTo>
                    <a:pt x="391" y="1875"/>
                  </a:lnTo>
                  <a:lnTo>
                    <a:pt x="417" y="1898"/>
                  </a:lnTo>
                  <a:lnTo>
                    <a:pt x="443" y="1920"/>
                  </a:lnTo>
                  <a:lnTo>
                    <a:pt x="470" y="1940"/>
                  </a:lnTo>
                  <a:lnTo>
                    <a:pt x="496" y="1959"/>
                  </a:lnTo>
                  <a:lnTo>
                    <a:pt x="524" y="1977"/>
                  </a:lnTo>
                  <a:lnTo>
                    <a:pt x="553" y="1994"/>
                  </a:lnTo>
                  <a:lnTo>
                    <a:pt x="582" y="2010"/>
                  </a:lnTo>
                  <a:lnTo>
                    <a:pt x="611" y="2024"/>
                  </a:lnTo>
                  <a:lnTo>
                    <a:pt x="641" y="2038"/>
                  </a:lnTo>
                  <a:lnTo>
                    <a:pt x="671" y="2049"/>
                  </a:lnTo>
                  <a:lnTo>
                    <a:pt x="702" y="2061"/>
                  </a:lnTo>
                  <a:lnTo>
                    <a:pt x="733" y="2070"/>
                  </a:lnTo>
                  <a:lnTo>
                    <a:pt x="766" y="2078"/>
                  </a:lnTo>
                  <a:lnTo>
                    <a:pt x="797" y="2086"/>
                  </a:lnTo>
                  <a:lnTo>
                    <a:pt x="830" y="2092"/>
                  </a:lnTo>
                  <a:lnTo>
                    <a:pt x="862" y="2097"/>
                  </a:lnTo>
                  <a:lnTo>
                    <a:pt x="892" y="2100"/>
                  </a:lnTo>
                  <a:lnTo>
                    <a:pt x="922" y="2102"/>
                  </a:lnTo>
                  <a:lnTo>
                    <a:pt x="952" y="2102"/>
                  </a:lnTo>
                  <a:lnTo>
                    <a:pt x="983" y="2102"/>
                  </a:lnTo>
                  <a:lnTo>
                    <a:pt x="1013" y="2101"/>
                  </a:lnTo>
                  <a:lnTo>
                    <a:pt x="1042" y="2099"/>
                  </a:lnTo>
                  <a:lnTo>
                    <a:pt x="1072" y="2095"/>
                  </a:lnTo>
                  <a:lnTo>
                    <a:pt x="1102" y="2091"/>
                  </a:lnTo>
                  <a:lnTo>
                    <a:pt x="1131" y="2086"/>
                  </a:lnTo>
                  <a:lnTo>
                    <a:pt x="1161" y="2079"/>
                  </a:lnTo>
                  <a:lnTo>
                    <a:pt x="1190" y="2072"/>
                  </a:lnTo>
                  <a:lnTo>
                    <a:pt x="1219" y="2063"/>
                  </a:lnTo>
                  <a:lnTo>
                    <a:pt x="1247" y="2053"/>
                  </a:lnTo>
                  <a:lnTo>
                    <a:pt x="1276" y="2043"/>
                  </a:lnTo>
                  <a:lnTo>
                    <a:pt x="1304" y="2032"/>
                  </a:lnTo>
                  <a:lnTo>
                    <a:pt x="1332" y="2019"/>
                  </a:lnTo>
                  <a:lnTo>
                    <a:pt x="1359" y="2007"/>
                  </a:lnTo>
                  <a:lnTo>
                    <a:pt x="1385" y="1992"/>
                  </a:lnTo>
                  <a:lnTo>
                    <a:pt x="1411" y="1978"/>
                  </a:lnTo>
                  <a:lnTo>
                    <a:pt x="1437" y="1961"/>
                  </a:lnTo>
                  <a:lnTo>
                    <a:pt x="1463" y="1945"/>
                  </a:lnTo>
                  <a:lnTo>
                    <a:pt x="1488" y="1927"/>
                  </a:lnTo>
                  <a:lnTo>
                    <a:pt x="1513" y="1909"/>
                  </a:lnTo>
                  <a:lnTo>
                    <a:pt x="1537" y="1889"/>
                  </a:lnTo>
                  <a:lnTo>
                    <a:pt x="1559" y="1869"/>
                  </a:lnTo>
                  <a:lnTo>
                    <a:pt x="1582" y="1849"/>
                  </a:lnTo>
                  <a:lnTo>
                    <a:pt x="1604" y="1827"/>
                  </a:lnTo>
                  <a:lnTo>
                    <a:pt x="1626" y="1804"/>
                  </a:lnTo>
                  <a:lnTo>
                    <a:pt x="1645" y="1780"/>
                  </a:lnTo>
                  <a:lnTo>
                    <a:pt x="1666" y="1756"/>
                  </a:lnTo>
                  <a:lnTo>
                    <a:pt x="1685" y="1732"/>
                  </a:lnTo>
                  <a:lnTo>
                    <a:pt x="1703" y="1707"/>
                  </a:lnTo>
                  <a:lnTo>
                    <a:pt x="1723" y="1675"/>
                  </a:lnTo>
                  <a:lnTo>
                    <a:pt x="1743" y="1644"/>
                  </a:lnTo>
                  <a:lnTo>
                    <a:pt x="1760" y="1611"/>
                  </a:lnTo>
                  <a:lnTo>
                    <a:pt x="1777" y="1577"/>
                  </a:lnTo>
                  <a:lnTo>
                    <a:pt x="1792" y="1544"/>
                  </a:lnTo>
                  <a:lnTo>
                    <a:pt x="1807" y="1510"/>
                  </a:lnTo>
                  <a:lnTo>
                    <a:pt x="1819" y="1476"/>
                  </a:lnTo>
                  <a:lnTo>
                    <a:pt x="1831" y="1441"/>
                  </a:lnTo>
                  <a:lnTo>
                    <a:pt x="1840" y="1405"/>
                  </a:lnTo>
                  <a:lnTo>
                    <a:pt x="1848" y="1368"/>
                  </a:lnTo>
                  <a:lnTo>
                    <a:pt x="1855" y="1332"/>
                  </a:lnTo>
                  <a:lnTo>
                    <a:pt x="1862" y="1295"/>
                  </a:lnTo>
                  <a:lnTo>
                    <a:pt x="1866" y="1258"/>
                  </a:lnTo>
                  <a:lnTo>
                    <a:pt x="1869" y="1220"/>
                  </a:lnTo>
                  <a:lnTo>
                    <a:pt x="1871" y="1182"/>
                  </a:lnTo>
                  <a:lnTo>
                    <a:pt x="1872" y="1144"/>
                  </a:lnTo>
                  <a:lnTo>
                    <a:pt x="1871" y="1106"/>
                  </a:lnTo>
                  <a:lnTo>
                    <a:pt x="1869" y="1066"/>
                  </a:lnTo>
                  <a:lnTo>
                    <a:pt x="1865" y="1027"/>
                  </a:lnTo>
                  <a:lnTo>
                    <a:pt x="1861" y="988"/>
                  </a:lnTo>
                  <a:lnTo>
                    <a:pt x="1854" y="947"/>
                  </a:lnTo>
                  <a:lnTo>
                    <a:pt x="1846" y="908"/>
                  </a:lnTo>
                  <a:lnTo>
                    <a:pt x="1838" y="868"/>
                  </a:lnTo>
                  <a:lnTo>
                    <a:pt x="1827" y="827"/>
                  </a:lnTo>
                  <a:lnTo>
                    <a:pt x="1816" y="787"/>
                  </a:lnTo>
                  <a:lnTo>
                    <a:pt x="1803" y="747"/>
                  </a:lnTo>
                  <a:lnTo>
                    <a:pt x="1788" y="705"/>
                  </a:lnTo>
                  <a:lnTo>
                    <a:pt x="1773" y="665"/>
                  </a:lnTo>
                  <a:lnTo>
                    <a:pt x="1756" y="624"/>
                  </a:lnTo>
                  <a:lnTo>
                    <a:pt x="1737" y="583"/>
                  </a:lnTo>
                  <a:lnTo>
                    <a:pt x="1718" y="543"/>
                  </a:lnTo>
                  <a:lnTo>
                    <a:pt x="1697" y="501"/>
                  </a:lnTo>
                  <a:lnTo>
                    <a:pt x="1679" y="469"/>
                  </a:lnTo>
                  <a:lnTo>
                    <a:pt x="1661" y="437"/>
                  </a:lnTo>
                  <a:lnTo>
                    <a:pt x="1642" y="407"/>
                  </a:lnTo>
                  <a:lnTo>
                    <a:pt x="1623" y="377"/>
                  </a:lnTo>
                  <a:lnTo>
                    <a:pt x="1603" y="349"/>
                  </a:lnTo>
                  <a:lnTo>
                    <a:pt x="1582" y="322"/>
                  </a:lnTo>
                  <a:lnTo>
                    <a:pt x="1561" y="295"/>
                  </a:lnTo>
                  <a:lnTo>
                    <a:pt x="1540" y="271"/>
                  </a:lnTo>
                  <a:lnTo>
                    <a:pt x="1517" y="247"/>
                  </a:lnTo>
                  <a:lnTo>
                    <a:pt x="1494" y="224"/>
                  </a:lnTo>
                  <a:lnTo>
                    <a:pt x="1471" y="202"/>
                  </a:lnTo>
                  <a:lnTo>
                    <a:pt x="1448" y="181"/>
                  </a:lnTo>
                  <a:lnTo>
                    <a:pt x="1424" y="161"/>
                  </a:lnTo>
                  <a:lnTo>
                    <a:pt x="1399" y="142"/>
                  </a:lnTo>
                  <a:lnTo>
                    <a:pt x="1374" y="126"/>
                  </a:lnTo>
                  <a:lnTo>
                    <a:pt x="1349" y="109"/>
                  </a:lnTo>
                  <a:lnTo>
                    <a:pt x="1323" y="94"/>
                  </a:lnTo>
                  <a:lnTo>
                    <a:pt x="1296" y="79"/>
                  </a:lnTo>
                  <a:lnTo>
                    <a:pt x="1270" y="67"/>
                  </a:lnTo>
                  <a:lnTo>
                    <a:pt x="1243" y="55"/>
                  </a:lnTo>
                  <a:lnTo>
                    <a:pt x="1216" y="44"/>
                  </a:lnTo>
                  <a:lnTo>
                    <a:pt x="1188" y="35"/>
                  </a:lnTo>
                  <a:lnTo>
                    <a:pt x="1159" y="26"/>
                  </a:lnTo>
                  <a:lnTo>
                    <a:pt x="1131" y="19"/>
                  </a:lnTo>
                  <a:lnTo>
                    <a:pt x="1102" y="13"/>
                  </a:lnTo>
                  <a:lnTo>
                    <a:pt x="1072" y="9"/>
                  </a:lnTo>
                  <a:lnTo>
                    <a:pt x="1043" y="5"/>
                  </a:lnTo>
                  <a:lnTo>
                    <a:pt x="1013" y="3"/>
                  </a:lnTo>
                  <a:lnTo>
                    <a:pt x="982" y="0"/>
                  </a:lnTo>
                  <a:lnTo>
                    <a:pt x="952" y="0"/>
                  </a:lnTo>
                  <a:lnTo>
                    <a:pt x="921" y="2"/>
                  </a:lnTo>
                  <a:lnTo>
                    <a:pt x="890" y="5"/>
                  </a:lnTo>
                  <a:close/>
                  <a:moveTo>
                    <a:pt x="895" y="66"/>
                  </a:moveTo>
                  <a:lnTo>
                    <a:pt x="924" y="64"/>
                  </a:lnTo>
                  <a:lnTo>
                    <a:pt x="953" y="63"/>
                  </a:lnTo>
                  <a:lnTo>
                    <a:pt x="981" y="63"/>
                  </a:lnTo>
                  <a:lnTo>
                    <a:pt x="1009" y="64"/>
                  </a:lnTo>
                  <a:lnTo>
                    <a:pt x="1037" y="66"/>
                  </a:lnTo>
                  <a:lnTo>
                    <a:pt x="1064" y="70"/>
                  </a:lnTo>
                  <a:lnTo>
                    <a:pt x="1091" y="74"/>
                  </a:lnTo>
                  <a:lnTo>
                    <a:pt x="1117" y="80"/>
                  </a:lnTo>
                  <a:lnTo>
                    <a:pt x="1144" y="86"/>
                  </a:lnTo>
                  <a:lnTo>
                    <a:pt x="1170" y="95"/>
                  </a:lnTo>
                  <a:lnTo>
                    <a:pt x="1196" y="103"/>
                  </a:lnTo>
                  <a:lnTo>
                    <a:pt x="1221" y="113"/>
                  </a:lnTo>
                  <a:lnTo>
                    <a:pt x="1247" y="125"/>
                  </a:lnTo>
                  <a:lnTo>
                    <a:pt x="1271" y="136"/>
                  </a:lnTo>
                  <a:lnTo>
                    <a:pt x="1295" y="149"/>
                  </a:lnTo>
                  <a:lnTo>
                    <a:pt x="1319" y="164"/>
                  </a:lnTo>
                  <a:lnTo>
                    <a:pt x="1343" y="179"/>
                  </a:lnTo>
                  <a:lnTo>
                    <a:pt x="1366" y="195"/>
                  </a:lnTo>
                  <a:lnTo>
                    <a:pt x="1389" y="213"/>
                  </a:lnTo>
                  <a:lnTo>
                    <a:pt x="1411" y="231"/>
                  </a:lnTo>
                  <a:lnTo>
                    <a:pt x="1433" y="251"/>
                  </a:lnTo>
                  <a:lnTo>
                    <a:pt x="1455" y="271"/>
                  </a:lnTo>
                  <a:lnTo>
                    <a:pt x="1476" y="292"/>
                  </a:lnTo>
                  <a:lnTo>
                    <a:pt x="1496" y="315"/>
                  </a:lnTo>
                  <a:lnTo>
                    <a:pt x="1516" y="338"/>
                  </a:lnTo>
                  <a:lnTo>
                    <a:pt x="1536" y="363"/>
                  </a:lnTo>
                  <a:lnTo>
                    <a:pt x="1554" y="389"/>
                  </a:lnTo>
                  <a:lnTo>
                    <a:pt x="1573" y="414"/>
                  </a:lnTo>
                  <a:lnTo>
                    <a:pt x="1591" y="442"/>
                  </a:lnTo>
                  <a:lnTo>
                    <a:pt x="1609" y="470"/>
                  </a:lnTo>
                  <a:lnTo>
                    <a:pt x="1626" y="499"/>
                  </a:lnTo>
                  <a:lnTo>
                    <a:pt x="1642" y="530"/>
                  </a:lnTo>
                  <a:lnTo>
                    <a:pt x="1663" y="569"/>
                  </a:lnTo>
                  <a:lnTo>
                    <a:pt x="1682" y="608"/>
                  </a:lnTo>
                  <a:lnTo>
                    <a:pt x="1699" y="647"/>
                  </a:lnTo>
                  <a:lnTo>
                    <a:pt x="1715" y="685"/>
                  </a:lnTo>
                  <a:lnTo>
                    <a:pt x="1729" y="725"/>
                  </a:lnTo>
                  <a:lnTo>
                    <a:pt x="1744" y="763"/>
                  </a:lnTo>
                  <a:lnTo>
                    <a:pt x="1756" y="801"/>
                  </a:lnTo>
                  <a:lnTo>
                    <a:pt x="1766" y="840"/>
                  </a:lnTo>
                  <a:lnTo>
                    <a:pt x="1777" y="878"/>
                  </a:lnTo>
                  <a:lnTo>
                    <a:pt x="1785" y="916"/>
                  </a:lnTo>
                  <a:lnTo>
                    <a:pt x="1792" y="955"/>
                  </a:lnTo>
                  <a:lnTo>
                    <a:pt x="1798" y="992"/>
                  </a:lnTo>
                  <a:lnTo>
                    <a:pt x="1803" y="1029"/>
                  </a:lnTo>
                  <a:lnTo>
                    <a:pt x="1807" y="1066"/>
                  </a:lnTo>
                  <a:lnTo>
                    <a:pt x="1809" y="1104"/>
                  </a:lnTo>
                  <a:lnTo>
                    <a:pt x="1810" y="1140"/>
                  </a:lnTo>
                  <a:lnTo>
                    <a:pt x="1810" y="1177"/>
                  </a:lnTo>
                  <a:lnTo>
                    <a:pt x="1808" y="1212"/>
                  </a:lnTo>
                  <a:lnTo>
                    <a:pt x="1805" y="1248"/>
                  </a:lnTo>
                  <a:lnTo>
                    <a:pt x="1801" y="1284"/>
                  </a:lnTo>
                  <a:lnTo>
                    <a:pt x="1795" y="1319"/>
                  </a:lnTo>
                  <a:lnTo>
                    <a:pt x="1789" y="1353"/>
                  </a:lnTo>
                  <a:lnTo>
                    <a:pt x="1781" y="1387"/>
                  </a:lnTo>
                  <a:lnTo>
                    <a:pt x="1772" y="1421"/>
                  </a:lnTo>
                  <a:lnTo>
                    <a:pt x="1761" y="1454"/>
                  </a:lnTo>
                  <a:lnTo>
                    <a:pt x="1750" y="1486"/>
                  </a:lnTo>
                  <a:lnTo>
                    <a:pt x="1736" y="1518"/>
                  </a:lnTo>
                  <a:lnTo>
                    <a:pt x="1722" y="1551"/>
                  </a:lnTo>
                  <a:lnTo>
                    <a:pt x="1706" y="1582"/>
                  </a:lnTo>
                  <a:lnTo>
                    <a:pt x="1690" y="1612"/>
                  </a:lnTo>
                  <a:lnTo>
                    <a:pt x="1671" y="1642"/>
                  </a:lnTo>
                  <a:lnTo>
                    <a:pt x="1653" y="1672"/>
                  </a:lnTo>
                  <a:lnTo>
                    <a:pt x="1635" y="1695"/>
                  </a:lnTo>
                  <a:lnTo>
                    <a:pt x="1617" y="1718"/>
                  </a:lnTo>
                  <a:lnTo>
                    <a:pt x="1599" y="1741"/>
                  </a:lnTo>
                  <a:lnTo>
                    <a:pt x="1580" y="1763"/>
                  </a:lnTo>
                  <a:lnTo>
                    <a:pt x="1559" y="1783"/>
                  </a:lnTo>
                  <a:lnTo>
                    <a:pt x="1540" y="1804"/>
                  </a:lnTo>
                  <a:lnTo>
                    <a:pt x="1518" y="1824"/>
                  </a:lnTo>
                  <a:lnTo>
                    <a:pt x="1497" y="1842"/>
                  </a:lnTo>
                  <a:lnTo>
                    <a:pt x="1475" y="1860"/>
                  </a:lnTo>
                  <a:lnTo>
                    <a:pt x="1452" y="1878"/>
                  </a:lnTo>
                  <a:lnTo>
                    <a:pt x="1429" y="1894"/>
                  </a:lnTo>
                  <a:lnTo>
                    <a:pt x="1405" y="1910"/>
                  </a:lnTo>
                  <a:lnTo>
                    <a:pt x="1381" y="1924"/>
                  </a:lnTo>
                  <a:lnTo>
                    <a:pt x="1357" y="1939"/>
                  </a:lnTo>
                  <a:lnTo>
                    <a:pt x="1332" y="1951"/>
                  </a:lnTo>
                  <a:lnTo>
                    <a:pt x="1306" y="1963"/>
                  </a:lnTo>
                  <a:lnTo>
                    <a:pt x="1280" y="1975"/>
                  </a:lnTo>
                  <a:lnTo>
                    <a:pt x="1254" y="1985"/>
                  </a:lnTo>
                  <a:lnTo>
                    <a:pt x="1228" y="1996"/>
                  </a:lnTo>
                  <a:lnTo>
                    <a:pt x="1201" y="2004"/>
                  </a:lnTo>
                  <a:lnTo>
                    <a:pt x="1174" y="2012"/>
                  </a:lnTo>
                  <a:lnTo>
                    <a:pt x="1147" y="2019"/>
                  </a:lnTo>
                  <a:lnTo>
                    <a:pt x="1121" y="2026"/>
                  </a:lnTo>
                  <a:lnTo>
                    <a:pt x="1093" y="2030"/>
                  </a:lnTo>
                  <a:lnTo>
                    <a:pt x="1065" y="2034"/>
                  </a:lnTo>
                  <a:lnTo>
                    <a:pt x="1038" y="2037"/>
                  </a:lnTo>
                  <a:lnTo>
                    <a:pt x="1010" y="2040"/>
                  </a:lnTo>
                  <a:lnTo>
                    <a:pt x="982" y="2041"/>
                  </a:lnTo>
                  <a:lnTo>
                    <a:pt x="954" y="2041"/>
                  </a:lnTo>
                  <a:lnTo>
                    <a:pt x="926" y="2040"/>
                  </a:lnTo>
                  <a:lnTo>
                    <a:pt x="898" y="2038"/>
                  </a:lnTo>
                  <a:lnTo>
                    <a:pt x="870" y="2035"/>
                  </a:lnTo>
                  <a:lnTo>
                    <a:pt x="839" y="2031"/>
                  </a:lnTo>
                  <a:lnTo>
                    <a:pt x="808" y="2026"/>
                  </a:lnTo>
                  <a:lnTo>
                    <a:pt x="778" y="2018"/>
                  </a:lnTo>
                  <a:lnTo>
                    <a:pt x="748" y="2011"/>
                  </a:lnTo>
                  <a:lnTo>
                    <a:pt x="719" y="2002"/>
                  </a:lnTo>
                  <a:lnTo>
                    <a:pt x="690" y="1991"/>
                  </a:lnTo>
                  <a:lnTo>
                    <a:pt x="662" y="1980"/>
                  </a:lnTo>
                  <a:lnTo>
                    <a:pt x="634" y="1968"/>
                  </a:lnTo>
                  <a:lnTo>
                    <a:pt x="606" y="1954"/>
                  </a:lnTo>
                  <a:lnTo>
                    <a:pt x="579" y="1940"/>
                  </a:lnTo>
                  <a:lnTo>
                    <a:pt x="552" y="1924"/>
                  </a:lnTo>
                  <a:lnTo>
                    <a:pt x="526" y="1908"/>
                  </a:lnTo>
                  <a:lnTo>
                    <a:pt x="502" y="1889"/>
                  </a:lnTo>
                  <a:lnTo>
                    <a:pt x="477" y="1870"/>
                  </a:lnTo>
                  <a:lnTo>
                    <a:pt x="452" y="1851"/>
                  </a:lnTo>
                  <a:lnTo>
                    <a:pt x="428" y="1829"/>
                  </a:lnTo>
                  <a:lnTo>
                    <a:pt x="404" y="1807"/>
                  </a:lnTo>
                  <a:lnTo>
                    <a:pt x="382" y="1783"/>
                  </a:lnTo>
                  <a:lnTo>
                    <a:pt x="359" y="1760"/>
                  </a:lnTo>
                  <a:lnTo>
                    <a:pt x="337" y="1735"/>
                  </a:lnTo>
                  <a:lnTo>
                    <a:pt x="316" y="1708"/>
                  </a:lnTo>
                  <a:lnTo>
                    <a:pt x="296" y="1681"/>
                  </a:lnTo>
                  <a:lnTo>
                    <a:pt x="275" y="1653"/>
                  </a:lnTo>
                  <a:lnTo>
                    <a:pt x="256" y="1623"/>
                  </a:lnTo>
                  <a:lnTo>
                    <a:pt x="237" y="1593"/>
                  </a:lnTo>
                  <a:lnTo>
                    <a:pt x="219" y="1562"/>
                  </a:lnTo>
                  <a:lnTo>
                    <a:pt x="201" y="1530"/>
                  </a:lnTo>
                  <a:lnTo>
                    <a:pt x="184" y="1497"/>
                  </a:lnTo>
                  <a:lnTo>
                    <a:pt x="168" y="1463"/>
                  </a:lnTo>
                  <a:lnTo>
                    <a:pt x="152" y="1427"/>
                  </a:lnTo>
                  <a:lnTo>
                    <a:pt x="137" y="1391"/>
                  </a:lnTo>
                  <a:lnTo>
                    <a:pt x="123" y="1355"/>
                  </a:lnTo>
                  <a:lnTo>
                    <a:pt x="109" y="1318"/>
                  </a:lnTo>
                  <a:lnTo>
                    <a:pt x="98" y="1279"/>
                  </a:lnTo>
                  <a:lnTo>
                    <a:pt x="88" y="1242"/>
                  </a:lnTo>
                  <a:lnTo>
                    <a:pt x="79" y="1204"/>
                  </a:lnTo>
                  <a:lnTo>
                    <a:pt x="72" y="1166"/>
                  </a:lnTo>
                  <a:lnTo>
                    <a:pt x="67" y="1128"/>
                  </a:lnTo>
                  <a:lnTo>
                    <a:pt x="64" y="1090"/>
                  </a:lnTo>
                  <a:lnTo>
                    <a:pt x="62" y="1052"/>
                  </a:lnTo>
                  <a:lnTo>
                    <a:pt x="61" y="1014"/>
                  </a:lnTo>
                  <a:lnTo>
                    <a:pt x="62" y="975"/>
                  </a:lnTo>
                  <a:lnTo>
                    <a:pt x="65" y="937"/>
                  </a:lnTo>
                  <a:lnTo>
                    <a:pt x="69" y="899"/>
                  </a:lnTo>
                  <a:lnTo>
                    <a:pt x="74" y="860"/>
                  </a:lnTo>
                  <a:lnTo>
                    <a:pt x="82" y="823"/>
                  </a:lnTo>
                  <a:lnTo>
                    <a:pt x="91" y="786"/>
                  </a:lnTo>
                  <a:lnTo>
                    <a:pt x="102" y="748"/>
                  </a:lnTo>
                  <a:lnTo>
                    <a:pt x="112" y="714"/>
                  </a:lnTo>
                  <a:lnTo>
                    <a:pt x="125" y="681"/>
                  </a:lnTo>
                  <a:lnTo>
                    <a:pt x="138" y="648"/>
                  </a:lnTo>
                  <a:lnTo>
                    <a:pt x="154" y="616"/>
                  </a:lnTo>
                  <a:lnTo>
                    <a:pt x="169" y="584"/>
                  </a:lnTo>
                  <a:lnTo>
                    <a:pt x="186" y="553"/>
                  </a:lnTo>
                  <a:lnTo>
                    <a:pt x="205" y="523"/>
                  </a:lnTo>
                  <a:lnTo>
                    <a:pt x="223" y="493"/>
                  </a:lnTo>
                  <a:lnTo>
                    <a:pt x="244" y="464"/>
                  </a:lnTo>
                  <a:lnTo>
                    <a:pt x="265" y="436"/>
                  </a:lnTo>
                  <a:lnTo>
                    <a:pt x="286" y="408"/>
                  </a:lnTo>
                  <a:lnTo>
                    <a:pt x="310" y="381"/>
                  </a:lnTo>
                  <a:lnTo>
                    <a:pt x="333" y="355"/>
                  </a:lnTo>
                  <a:lnTo>
                    <a:pt x="358" y="331"/>
                  </a:lnTo>
                  <a:lnTo>
                    <a:pt x="384" y="307"/>
                  </a:lnTo>
                  <a:lnTo>
                    <a:pt x="409" y="283"/>
                  </a:lnTo>
                  <a:lnTo>
                    <a:pt x="436" y="261"/>
                  </a:lnTo>
                  <a:lnTo>
                    <a:pt x="463" y="240"/>
                  </a:lnTo>
                  <a:lnTo>
                    <a:pt x="491" y="220"/>
                  </a:lnTo>
                  <a:lnTo>
                    <a:pt x="520" y="200"/>
                  </a:lnTo>
                  <a:lnTo>
                    <a:pt x="549" y="183"/>
                  </a:lnTo>
                  <a:lnTo>
                    <a:pt x="579" y="165"/>
                  </a:lnTo>
                  <a:lnTo>
                    <a:pt x="609" y="149"/>
                  </a:lnTo>
                  <a:lnTo>
                    <a:pt x="640" y="135"/>
                  </a:lnTo>
                  <a:lnTo>
                    <a:pt x="670" y="122"/>
                  </a:lnTo>
                  <a:lnTo>
                    <a:pt x="702" y="110"/>
                  </a:lnTo>
                  <a:lnTo>
                    <a:pt x="733" y="99"/>
                  </a:lnTo>
                  <a:lnTo>
                    <a:pt x="766" y="89"/>
                  </a:lnTo>
                  <a:lnTo>
                    <a:pt x="798" y="81"/>
                  </a:lnTo>
                  <a:lnTo>
                    <a:pt x="830" y="75"/>
                  </a:lnTo>
                  <a:lnTo>
                    <a:pt x="863" y="70"/>
                  </a:lnTo>
                  <a:lnTo>
                    <a:pt x="895" y="66"/>
                  </a:lnTo>
                  <a:close/>
                </a:path>
              </a:pathLst>
            </a:custGeom>
            <a:solidFill>
              <a:srgbClr val="907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0" name="Freeform 182"/>
            <p:cNvSpPr>
              <a:spLocks/>
            </p:cNvSpPr>
            <p:nvPr/>
          </p:nvSpPr>
          <p:spPr bwMode="auto">
            <a:xfrm>
              <a:off x="4552" y="3406"/>
              <a:ext cx="173" cy="172"/>
            </a:xfrm>
            <a:custGeom>
              <a:avLst/>
              <a:gdLst>
                <a:gd name="T0" fmla="*/ 860 w 3123"/>
                <a:gd name="T1" fmla="*/ 2458 h 3091"/>
                <a:gd name="T2" fmla="*/ 1025 w 3123"/>
                <a:gd name="T3" fmla="*/ 2600 h 3091"/>
                <a:gd name="T4" fmla="*/ 1203 w 3123"/>
                <a:gd name="T5" fmla="*/ 2734 h 3091"/>
                <a:gd name="T6" fmla="*/ 1392 w 3123"/>
                <a:gd name="T7" fmla="*/ 2854 h 3091"/>
                <a:gd name="T8" fmla="*/ 1590 w 3123"/>
                <a:gd name="T9" fmla="*/ 2954 h 3091"/>
                <a:gd name="T10" fmla="*/ 1793 w 3123"/>
                <a:gd name="T11" fmla="*/ 3031 h 3091"/>
                <a:gd name="T12" fmla="*/ 1997 w 3123"/>
                <a:gd name="T13" fmla="*/ 3078 h 3091"/>
                <a:gd name="T14" fmla="*/ 2198 w 3123"/>
                <a:gd name="T15" fmla="*/ 3091 h 3091"/>
                <a:gd name="T16" fmla="*/ 2395 w 3123"/>
                <a:gd name="T17" fmla="*/ 3064 h 3091"/>
                <a:gd name="T18" fmla="*/ 2583 w 3123"/>
                <a:gd name="T19" fmla="*/ 2991 h 3091"/>
                <a:gd name="T20" fmla="*/ 2760 w 3123"/>
                <a:gd name="T21" fmla="*/ 2869 h 3091"/>
                <a:gd name="T22" fmla="*/ 2983 w 3123"/>
                <a:gd name="T23" fmla="*/ 2613 h 3091"/>
                <a:gd name="T24" fmla="*/ 3098 w 3123"/>
                <a:gd name="T25" fmla="*/ 2344 h 3091"/>
                <a:gd name="T26" fmla="*/ 3121 w 3123"/>
                <a:gd name="T27" fmla="*/ 2067 h 3091"/>
                <a:gd name="T28" fmla="*/ 3064 w 3123"/>
                <a:gd name="T29" fmla="*/ 1789 h 3091"/>
                <a:gd name="T30" fmla="*/ 2942 w 3123"/>
                <a:gd name="T31" fmla="*/ 1513 h 3091"/>
                <a:gd name="T32" fmla="*/ 2771 w 3123"/>
                <a:gd name="T33" fmla="*/ 1245 h 3091"/>
                <a:gd name="T34" fmla="*/ 2563 w 3123"/>
                <a:gd name="T35" fmla="*/ 991 h 3091"/>
                <a:gd name="T36" fmla="*/ 2333 w 3123"/>
                <a:gd name="T37" fmla="*/ 755 h 3091"/>
                <a:gd name="T38" fmla="*/ 2097 w 3123"/>
                <a:gd name="T39" fmla="*/ 544 h 3091"/>
                <a:gd name="T40" fmla="*/ 1867 w 3123"/>
                <a:gd name="T41" fmla="*/ 362 h 3091"/>
                <a:gd name="T42" fmla="*/ 1668 w 3123"/>
                <a:gd name="T43" fmla="*/ 223 h 3091"/>
                <a:gd name="T44" fmla="*/ 1490 w 3123"/>
                <a:gd name="T45" fmla="*/ 128 h 3091"/>
                <a:gd name="T46" fmla="*/ 1302 w 3123"/>
                <a:gd name="T47" fmla="*/ 59 h 3091"/>
                <a:gd name="T48" fmla="*/ 1107 w 3123"/>
                <a:gd name="T49" fmla="*/ 15 h 3091"/>
                <a:gd name="T50" fmla="*/ 913 w 3123"/>
                <a:gd name="T51" fmla="*/ 0 h 3091"/>
                <a:gd name="T52" fmla="*/ 725 w 3123"/>
                <a:gd name="T53" fmla="*/ 13 h 3091"/>
                <a:gd name="T54" fmla="*/ 547 w 3123"/>
                <a:gd name="T55" fmla="*/ 60 h 3091"/>
                <a:gd name="T56" fmla="*/ 384 w 3123"/>
                <a:gd name="T57" fmla="*/ 139 h 3091"/>
                <a:gd name="T58" fmla="*/ 244 w 3123"/>
                <a:gd name="T59" fmla="*/ 251 h 3091"/>
                <a:gd name="T60" fmla="*/ 130 w 3123"/>
                <a:gd name="T61" fmla="*/ 401 h 3091"/>
                <a:gd name="T62" fmla="*/ 49 w 3123"/>
                <a:gd name="T63" fmla="*/ 589 h 3091"/>
                <a:gd name="T64" fmla="*/ 10 w 3123"/>
                <a:gd name="T65" fmla="*/ 767 h 3091"/>
                <a:gd name="T66" fmla="*/ 0 w 3123"/>
                <a:gd name="T67" fmla="*/ 923 h 3091"/>
                <a:gd name="T68" fmla="*/ 10 w 3123"/>
                <a:gd name="T69" fmla="*/ 1075 h 3091"/>
                <a:gd name="T70" fmla="*/ 40 w 3123"/>
                <a:gd name="T71" fmla="*/ 1222 h 3091"/>
                <a:gd name="T72" fmla="*/ 86 w 3123"/>
                <a:gd name="T73" fmla="*/ 1365 h 3091"/>
                <a:gd name="T74" fmla="*/ 146 w 3123"/>
                <a:gd name="T75" fmla="*/ 1504 h 3091"/>
                <a:gd name="T76" fmla="*/ 217 w 3123"/>
                <a:gd name="T77" fmla="*/ 1639 h 3091"/>
                <a:gd name="T78" fmla="*/ 298 w 3123"/>
                <a:gd name="T79" fmla="*/ 1771 h 3091"/>
                <a:gd name="T80" fmla="*/ 387 w 3123"/>
                <a:gd name="T81" fmla="*/ 1901 h 3091"/>
                <a:gd name="T82" fmla="*/ 511 w 3123"/>
                <a:gd name="T83" fmla="*/ 2067 h 3091"/>
                <a:gd name="T84" fmla="*/ 617 w 3123"/>
                <a:gd name="T85" fmla="*/ 2202 h 3091"/>
                <a:gd name="T86" fmla="*/ 685 w 3123"/>
                <a:gd name="T87" fmla="*/ 2281 h 3091"/>
                <a:gd name="T88" fmla="*/ 761 w 3123"/>
                <a:gd name="T89" fmla="*/ 2361 h 3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123" h="3091">
                  <a:moveTo>
                    <a:pt x="761" y="2361"/>
                  </a:moveTo>
                  <a:lnTo>
                    <a:pt x="809" y="2410"/>
                  </a:lnTo>
                  <a:lnTo>
                    <a:pt x="860" y="2458"/>
                  </a:lnTo>
                  <a:lnTo>
                    <a:pt x="913" y="2506"/>
                  </a:lnTo>
                  <a:lnTo>
                    <a:pt x="968" y="2554"/>
                  </a:lnTo>
                  <a:lnTo>
                    <a:pt x="1025" y="2600"/>
                  </a:lnTo>
                  <a:lnTo>
                    <a:pt x="1083" y="2646"/>
                  </a:lnTo>
                  <a:lnTo>
                    <a:pt x="1142" y="2690"/>
                  </a:lnTo>
                  <a:lnTo>
                    <a:pt x="1203" y="2734"/>
                  </a:lnTo>
                  <a:lnTo>
                    <a:pt x="1265" y="2775"/>
                  </a:lnTo>
                  <a:lnTo>
                    <a:pt x="1328" y="2815"/>
                  </a:lnTo>
                  <a:lnTo>
                    <a:pt x="1392" y="2854"/>
                  </a:lnTo>
                  <a:lnTo>
                    <a:pt x="1457" y="2889"/>
                  </a:lnTo>
                  <a:lnTo>
                    <a:pt x="1524" y="2923"/>
                  </a:lnTo>
                  <a:lnTo>
                    <a:pt x="1590" y="2954"/>
                  </a:lnTo>
                  <a:lnTo>
                    <a:pt x="1657" y="2983"/>
                  </a:lnTo>
                  <a:lnTo>
                    <a:pt x="1725" y="3008"/>
                  </a:lnTo>
                  <a:lnTo>
                    <a:pt x="1793" y="3031"/>
                  </a:lnTo>
                  <a:lnTo>
                    <a:pt x="1861" y="3050"/>
                  </a:lnTo>
                  <a:lnTo>
                    <a:pt x="1928" y="3066"/>
                  </a:lnTo>
                  <a:lnTo>
                    <a:pt x="1997" y="3078"/>
                  </a:lnTo>
                  <a:lnTo>
                    <a:pt x="2064" y="3087"/>
                  </a:lnTo>
                  <a:lnTo>
                    <a:pt x="2132" y="3091"/>
                  </a:lnTo>
                  <a:lnTo>
                    <a:pt x="2198" y="3091"/>
                  </a:lnTo>
                  <a:lnTo>
                    <a:pt x="2265" y="3087"/>
                  </a:lnTo>
                  <a:lnTo>
                    <a:pt x="2331" y="3077"/>
                  </a:lnTo>
                  <a:lnTo>
                    <a:pt x="2395" y="3064"/>
                  </a:lnTo>
                  <a:lnTo>
                    <a:pt x="2459" y="3045"/>
                  </a:lnTo>
                  <a:lnTo>
                    <a:pt x="2522" y="3021"/>
                  </a:lnTo>
                  <a:lnTo>
                    <a:pt x="2583" y="2991"/>
                  </a:lnTo>
                  <a:lnTo>
                    <a:pt x="2644" y="2956"/>
                  </a:lnTo>
                  <a:lnTo>
                    <a:pt x="2703" y="2916"/>
                  </a:lnTo>
                  <a:lnTo>
                    <a:pt x="2760" y="2869"/>
                  </a:lnTo>
                  <a:lnTo>
                    <a:pt x="2847" y="2785"/>
                  </a:lnTo>
                  <a:lnTo>
                    <a:pt x="2922" y="2700"/>
                  </a:lnTo>
                  <a:lnTo>
                    <a:pt x="2983" y="2613"/>
                  </a:lnTo>
                  <a:lnTo>
                    <a:pt x="3033" y="2525"/>
                  </a:lnTo>
                  <a:lnTo>
                    <a:pt x="3071" y="2435"/>
                  </a:lnTo>
                  <a:lnTo>
                    <a:pt x="3098" y="2344"/>
                  </a:lnTo>
                  <a:lnTo>
                    <a:pt x="3115" y="2253"/>
                  </a:lnTo>
                  <a:lnTo>
                    <a:pt x="3123" y="2160"/>
                  </a:lnTo>
                  <a:lnTo>
                    <a:pt x="3121" y="2067"/>
                  </a:lnTo>
                  <a:lnTo>
                    <a:pt x="3109" y="1974"/>
                  </a:lnTo>
                  <a:lnTo>
                    <a:pt x="3091" y="1881"/>
                  </a:lnTo>
                  <a:lnTo>
                    <a:pt x="3064" y="1789"/>
                  </a:lnTo>
                  <a:lnTo>
                    <a:pt x="3029" y="1696"/>
                  </a:lnTo>
                  <a:lnTo>
                    <a:pt x="2989" y="1604"/>
                  </a:lnTo>
                  <a:lnTo>
                    <a:pt x="2942" y="1513"/>
                  </a:lnTo>
                  <a:lnTo>
                    <a:pt x="2890" y="1423"/>
                  </a:lnTo>
                  <a:lnTo>
                    <a:pt x="2832" y="1333"/>
                  </a:lnTo>
                  <a:lnTo>
                    <a:pt x="2771" y="1245"/>
                  </a:lnTo>
                  <a:lnTo>
                    <a:pt x="2705" y="1159"/>
                  </a:lnTo>
                  <a:lnTo>
                    <a:pt x="2635" y="1074"/>
                  </a:lnTo>
                  <a:lnTo>
                    <a:pt x="2563" y="991"/>
                  </a:lnTo>
                  <a:lnTo>
                    <a:pt x="2488" y="910"/>
                  </a:lnTo>
                  <a:lnTo>
                    <a:pt x="2412" y="832"/>
                  </a:lnTo>
                  <a:lnTo>
                    <a:pt x="2333" y="755"/>
                  </a:lnTo>
                  <a:lnTo>
                    <a:pt x="2254" y="683"/>
                  </a:lnTo>
                  <a:lnTo>
                    <a:pt x="2176" y="611"/>
                  </a:lnTo>
                  <a:lnTo>
                    <a:pt x="2097" y="544"/>
                  </a:lnTo>
                  <a:lnTo>
                    <a:pt x="2018" y="480"/>
                  </a:lnTo>
                  <a:lnTo>
                    <a:pt x="1942" y="420"/>
                  </a:lnTo>
                  <a:lnTo>
                    <a:pt x="1867" y="362"/>
                  </a:lnTo>
                  <a:lnTo>
                    <a:pt x="1795" y="309"/>
                  </a:lnTo>
                  <a:lnTo>
                    <a:pt x="1724" y="260"/>
                  </a:lnTo>
                  <a:lnTo>
                    <a:pt x="1668" y="223"/>
                  </a:lnTo>
                  <a:lnTo>
                    <a:pt x="1611" y="189"/>
                  </a:lnTo>
                  <a:lnTo>
                    <a:pt x="1552" y="157"/>
                  </a:lnTo>
                  <a:lnTo>
                    <a:pt x="1490" y="128"/>
                  </a:lnTo>
                  <a:lnTo>
                    <a:pt x="1428" y="102"/>
                  </a:lnTo>
                  <a:lnTo>
                    <a:pt x="1365" y="79"/>
                  </a:lnTo>
                  <a:lnTo>
                    <a:pt x="1302" y="59"/>
                  </a:lnTo>
                  <a:lnTo>
                    <a:pt x="1238" y="41"/>
                  </a:lnTo>
                  <a:lnTo>
                    <a:pt x="1173" y="27"/>
                  </a:lnTo>
                  <a:lnTo>
                    <a:pt x="1107" y="15"/>
                  </a:lnTo>
                  <a:lnTo>
                    <a:pt x="1042" y="6"/>
                  </a:lnTo>
                  <a:lnTo>
                    <a:pt x="978" y="1"/>
                  </a:lnTo>
                  <a:lnTo>
                    <a:pt x="913" y="0"/>
                  </a:lnTo>
                  <a:lnTo>
                    <a:pt x="850" y="1"/>
                  </a:lnTo>
                  <a:lnTo>
                    <a:pt x="787" y="6"/>
                  </a:lnTo>
                  <a:lnTo>
                    <a:pt x="725" y="13"/>
                  </a:lnTo>
                  <a:lnTo>
                    <a:pt x="663" y="26"/>
                  </a:lnTo>
                  <a:lnTo>
                    <a:pt x="604" y="40"/>
                  </a:lnTo>
                  <a:lnTo>
                    <a:pt x="547" y="60"/>
                  </a:lnTo>
                  <a:lnTo>
                    <a:pt x="491" y="82"/>
                  </a:lnTo>
                  <a:lnTo>
                    <a:pt x="436" y="109"/>
                  </a:lnTo>
                  <a:lnTo>
                    <a:pt x="384" y="139"/>
                  </a:lnTo>
                  <a:lnTo>
                    <a:pt x="335" y="172"/>
                  </a:lnTo>
                  <a:lnTo>
                    <a:pt x="288" y="210"/>
                  </a:lnTo>
                  <a:lnTo>
                    <a:pt x="244" y="251"/>
                  </a:lnTo>
                  <a:lnTo>
                    <a:pt x="203" y="297"/>
                  </a:lnTo>
                  <a:lnTo>
                    <a:pt x="165" y="348"/>
                  </a:lnTo>
                  <a:lnTo>
                    <a:pt x="130" y="401"/>
                  </a:lnTo>
                  <a:lnTo>
                    <a:pt x="99" y="459"/>
                  </a:lnTo>
                  <a:lnTo>
                    <a:pt x="71" y="521"/>
                  </a:lnTo>
                  <a:lnTo>
                    <a:pt x="49" y="589"/>
                  </a:lnTo>
                  <a:lnTo>
                    <a:pt x="30" y="660"/>
                  </a:lnTo>
                  <a:lnTo>
                    <a:pt x="19" y="714"/>
                  </a:lnTo>
                  <a:lnTo>
                    <a:pt x="10" y="767"/>
                  </a:lnTo>
                  <a:lnTo>
                    <a:pt x="4" y="819"/>
                  </a:lnTo>
                  <a:lnTo>
                    <a:pt x="1" y="871"/>
                  </a:lnTo>
                  <a:lnTo>
                    <a:pt x="0" y="923"/>
                  </a:lnTo>
                  <a:lnTo>
                    <a:pt x="1" y="974"/>
                  </a:lnTo>
                  <a:lnTo>
                    <a:pt x="5" y="1024"/>
                  </a:lnTo>
                  <a:lnTo>
                    <a:pt x="10" y="1075"/>
                  </a:lnTo>
                  <a:lnTo>
                    <a:pt x="19" y="1125"/>
                  </a:lnTo>
                  <a:lnTo>
                    <a:pt x="28" y="1173"/>
                  </a:lnTo>
                  <a:lnTo>
                    <a:pt x="40" y="1222"/>
                  </a:lnTo>
                  <a:lnTo>
                    <a:pt x="54" y="1270"/>
                  </a:lnTo>
                  <a:lnTo>
                    <a:pt x="69" y="1318"/>
                  </a:lnTo>
                  <a:lnTo>
                    <a:pt x="86" y="1365"/>
                  </a:lnTo>
                  <a:lnTo>
                    <a:pt x="105" y="1411"/>
                  </a:lnTo>
                  <a:lnTo>
                    <a:pt x="124" y="1458"/>
                  </a:lnTo>
                  <a:lnTo>
                    <a:pt x="146" y="1504"/>
                  </a:lnTo>
                  <a:lnTo>
                    <a:pt x="169" y="1550"/>
                  </a:lnTo>
                  <a:lnTo>
                    <a:pt x="193" y="1594"/>
                  </a:lnTo>
                  <a:lnTo>
                    <a:pt x="217" y="1639"/>
                  </a:lnTo>
                  <a:lnTo>
                    <a:pt x="243" y="1683"/>
                  </a:lnTo>
                  <a:lnTo>
                    <a:pt x="270" y="1728"/>
                  </a:lnTo>
                  <a:lnTo>
                    <a:pt x="298" y="1771"/>
                  </a:lnTo>
                  <a:lnTo>
                    <a:pt x="327" y="1815"/>
                  </a:lnTo>
                  <a:lnTo>
                    <a:pt x="357" y="1857"/>
                  </a:lnTo>
                  <a:lnTo>
                    <a:pt x="387" y="1901"/>
                  </a:lnTo>
                  <a:lnTo>
                    <a:pt x="417" y="1943"/>
                  </a:lnTo>
                  <a:lnTo>
                    <a:pt x="448" y="1985"/>
                  </a:lnTo>
                  <a:lnTo>
                    <a:pt x="511" y="2067"/>
                  </a:lnTo>
                  <a:lnTo>
                    <a:pt x="574" y="2150"/>
                  </a:lnTo>
                  <a:lnTo>
                    <a:pt x="595" y="2176"/>
                  </a:lnTo>
                  <a:lnTo>
                    <a:pt x="617" y="2202"/>
                  </a:lnTo>
                  <a:lnTo>
                    <a:pt x="639" y="2228"/>
                  </a:lnTo>
                  <a:lnTo>
                    <a:pt x="661" y="2255"/>
                  </a:lnTo>
                  <a:lnTo>
                    <a:pt x="685" y="2281"/>
                  </a:lnTo>
                  <a:lnTo>
                    <a:pt x="710" y="2307"/>
                  </a:lnTo>
                  <a:lnTo>
                    <a:pt x="735" y="2334"/>
                  </a:lnTo>
                  <a:lnTo>
                    <a:pt x="761" y="2361"/>
                  </a:lnTo>
                  <a:close/>
                </a:path>
              </a:pathLst>
            </a:custGeom>
            <a:solidFill>
              <a:srgbClr val="9D3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1" name="Freeform 183"/>
            <p:cNvSpPr>
              <a:spLocks/>
            </p:cNvSpPr>
            <p:nvPr/>
          </p:nvSpPr>
          <p:spPr bwMode="auto">
            <a:xfrm>
              <a:off x="4589" y="3442"/>
              <a:ext cx="136" cy="136"/>
            </a:xfrm>
            <a:custGeom>
              <a:avLst/>
              <a:gdLst>
                <a:gd name="T0" fmla="*/ 234 w 2440"/>
                <a:gd name="T1" fmla="*/ 1859 h 2446"/>
                <a:gd name="T2" fmla="*/ 452 w 2440"/>
                <a:gd name="T3" fmla="*/ 2046 h 2446"/>
                <a:gd name="T4" fmla="*/ 699 w 2440"/>
                <a:gd name="T5" fmla="*/ 2211 h 2446"/>
                <a:gd name="T6" fmla="*/ 967 w 2440"/>
                <a:gd name="T7" fmla="*/ 2340 h 2446"/>
                <a:gd name="T8" fmla="*/ 1242 w 2440"/>
                <a:gd name="T9" fmla="*/ 2422 h 2446"/>
                <a:gd name="T10" fmla="*/ 1518 w 2440"/>
                <a:gd name="T11" fmla="*/ 2446 h 2446"/>
                <a:gd name="T12" fmla="*/ 1783 w 2440"/>
                <a:gd name="T13" fmla="*/ 2399 h 2446"/>
                <a:gd name="T14" fmla="*/ 2029 w 2440"/>
                <a:gd name="T15" fmla="*/ 2270 h 2446"/>
                <a:gd name="T16" fmla="*/ 2175 w 2440"/>
                <a:gd name="T17" fmla="*/ 2135 h 2446"/>
                <a:gd name="T18" fmla="*/ 2275 w 2440"/>
                <a:gd name="T19" fmla="*/ 2009 h 2446"/>
                <a:gd name="T20" fmla="*/ 2351 w 2440"/>
                <a:gd name="T21" fmla="*/ 1875 h 2446"/>
                <a:gd name="T22" fmla="*/ 2404 w 2440"/>
                <a:gd name="T23" fmla="*/ 1731 h 2446"/>
                <a:gd name="T24" fmla="*/ 2434 w 2440"/>
                <a:gd name="T25" fmla="*/ 1582 h 2446"/>
                <a:gd name="T26" fmla="*/ 2439 w 2440"/>
                <a:gd name="T27" fmla="*/ 1427 h 2446"/>
                <a:gd name="T28" fmla="*/ 2421 w 2440"/>
                <a:gd name="T29" fmla="*/ 1268 h 2446"/>
                <a:gd name="T30" fmla="*/ 2377 w 2440"/>
                <a:gd name="T31" fmla="*/ 1107 h 2446"/>
                <a:gd name="T32" fmla="*/ 2280 w 2440"/>
                <a:gd name="T33" fmla="*/ 887 h 2446"/>
                <a:gd name="T34" fmla="*/ 2171 w 2440"/>
                <a:gd name="T35" fmla="*/ 687 h 2446"/>
                <a:gd name="T36" fmla="*/ 2065 w 2440"/>
                <a:gd name="T37" fmla="*/ 517 h 2446"/>
                <a:gd name="T38" fmla="*/ 1947 w 2440"/>
                <a:gd name="T39" fmla="*/ 357 h 2446"/>
                <a:gd name="T40" fmla="*/ 1821 w 2440"/>
                <a:gd name="T41" fmla="*/ 224 h 2446"/>
                <a:gd name="T42" fmla="*/ 1695 w 2440"/>
                <a:gd name="T43" fmla="*/ 135 h 2446"/>
                <a:gd name="T44" fmla="*/ 1573 w 2440"/>
                <a:gd name="T45" fmla="*/ 107 h 2446"/>
                <a:gd name="T46" fmla="*/ 1504 w 2440"/>
                <a:gd name="T47" fmla="*/ 124 h 2446"/>
                <a:gd name="T48" fmla="*/ 1429 w 2440"/>
                <a:gd name="T49" fmla="*/ 165 h 2446"/>
                <a:gd name="T50" fmla="*/ 1378 w 2440"/>
                <a:gd name="T51" fmla="*/ 194 h 2446"/>
                <a:gd name="T52" fmla="*/ 1346 w 2440"/>
                <a:gd name="T53" fmla="*/ 196 h 2446"/>
                <a:gd name="T54" fmla="*/ 1288 w 2440"/>
                <a:gd name="T55" fmla="*/ 184 h 2446"/>
                <a:gd name="T56" fmla="*/ 1085 w 2440"/>
                <a:gd name="T57" fmla="*/ 106 h 2446"/>
                <a:gd name="T58" fmla="*/ 904 w 2440"/>
                <a:gd name="T59" fmla="*/ 36 h 2446"/>
                <a:gd name="T60" fmla="*/ 805 w 2440"/>
                <a:gd name="T61" fmla="*/ 9 h 2446"/>
                <a:gd name="T62" fmla="*/ 704 w 2440"/>
                <a:gd name="T63" fmla="*/ 0 h 2446"/>
                <a:gd name="T64" fmla="*/ 598 w 2440"/>
                <a:gd name="T65" fmla="*/ 12 h 2446"/>
                <a:gd name="T66" fmla="*/ 482 w 2440"/>
                <a:gd name="T67" fmla="*/ 51 h 2446"/>
                <a:gd name="T68" fmla="*/ 362 w 2440"/>
                <a:gd name="T69" fmla="*/ 120 h 2446"/>
                <a:gd name="T70" fmla="*/ 272 w 2440"/>
                <a:gd name="T71" fmla="*/ 196 h 2446"/>
                <a:gd name="T72" fmla="*/ 205 w 2440"/>
                <a:gd name="T73" fmla="*/ 283 h 2446"/>
                <a:gd name="T74" fmla="*/ 157 w 2440"/>
                <a:gd name="T75" fmla="*/ 380 h 2446"/>
                <a:gd name="T76" fmla="*/ 130 w 2440"/>
                <a:gd name="T77" fmla="*/ 484 h 2446"/>
                <a:gd name="T78" fmla="*/ 119 w 2440"/>
                <a:gd name="T79" fmla="*/ 594 h 2446"/>
                <a:gd name="T80" fmla="*/ 125 w 2440"/>
                <a:gd name="T81" fmla="*/ 707 h 2446"/>
                <a:gd name="T82" fmla="*/ 144 w 2440"/>
                <a:gd name="T83" fmla="*/ 822 h 2446"/>
                <a:gd name="T84" fmla="*/ 174 w 2440"/>
                <a:gd name="T85" fmla="*/ 932 h 2446"/>
                <a:gd name="T86" fmla="*/ 220 w 2440"/>
                <a:gd name="T87" fmla="*/ 1050 h 2446"/>
                <a:gd name="T88" fmla="*/ 257 w 2440"/>
                <a:gd name="T89" fmla="*/ 1168 h 2446"/>
                <a:gd name="T90" fmla="*/ 261 w 2440"/>
                <a:gd name="T91" fmla="*/ 1249 h 2446"/>
                <a:gd name="T92" fmla="*/ 250 w 2440"/>
                <a:gd name="T93" fmla="*/ 1296 h 2446"/>
                <a:gd name="T94" fmla="*/ 223 w 2440"/>
                <a:gd name="T95" fmla="*/ 1355 h 2446"/>
                <a:gd name="T96" fmla="*/ 163 w 2440"/>
                <a:gd name="T97" fmla="*/ 1433 h 2446"/>
                <a:gd name="T98" fmla="*/ 54 w 2440"/>
                <a:gd name="T99" fmla="*/ 1533 h 2446"/>
                <a:gd name="T100" fmla="*/ 22 w 2440"/>
                <a:gd name="T101" fmla="*/ 1617 h 2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40" h="2446">
                  <a:moveTo>
                    <a:pt x="94" y="1709"/>
                  </a:moveTo>
                  <a:lnTo>
                    <a:pt x="137" y="1760"/>
                  </a:lnTo>
                  <a:lnTo>
                    <a:pt x="184" y="1809"/>
                  </a:lnTo>
                  <a:lnTo>
                    <a:pt x="234" y="1859"/>
                  </a:lnTo>
                  <a:lnTo>
                    <a:pt x="285" y="1907"/>
                  </a:lnTo>
                  <a:lnTo>
                    <a:pt x="338" y="1955"/>
                  </a:lnTo>
                  <a:lnTo>
                    <a:pt x="394" y="2002"/>
                  </a:lnTo>
                  <a:lnTo>
                    <a:pt x="452" y="2046"/>
                  </a:lnTo>
                  <a:lnTo>
                    <a:pt x="512" y="2091"/>
                  </a:lnTo>
                  <a:lnTo>
                    <a:pt x="573" y="2132"/>
                  </a:lnTo>
                  <a:lnTo>
                    <a:pt x="635" y="2173"/>
                  </a:lnTo>
                  <a:lnTo>
                    <a:pt x="699" y="2211"/>
                  </a:lnTo>
                  <a:lnTo>
                    <a:pt x="765" y="2247"/>
                  </a:lnTo>
                  <a:lnTo>
                    <a:pt x="831" y="2281"/>
                  </a:lnTo>
                  <a:lnTo>
                    <a:pt x="898" y="2312"/>
                  </a:lnTo>
                  <a:lnTo>
                    <a:pt x="967" y="2340"/>
                  </a:lnTo>
                  <a:lnTo>
                    <a:pt x="1035" y="2366"/>
                  </a:lnTo>
                  <a:lnTo>
                    <a:pt x="1104" y="2388"/>
                  </a:lnTo>
                  <a:lnTo>
                    <a:pt x="1174" y="2406"/>
                  </a:lnTo>
                  <a:lnTo>
                    <a:pt x="1242" y="2422"/>
                  </a:lnTo>
                  <a:lnTo>
                    <a:pt x="1311" y="2434"/>
                  </a:lnTo>
                  <a:lnTo>
                    <a:pt x="1381" y="2443"/>
                  </a:lnTo>
                  <a:lnTo>
                    <a:pt x="1450" y="2446"/>
                  </a:lnTo>
                  <a:lnTo>
                    <a:pt x="1518" y="2446"/>
                  </a:lnTo>
                  <a:lnTo>
                    <a:pt x="1585" y="2441"/>
                  </a:lnTo>
                  <a:lnTo>
                    <a:pt x="1653" y="2432"/>
                  </a:lnTo>
                  <a:lnTo>
                    <a:pt x="1719" y="2418"/>
                  </a:lnTo>
                  <a:lnTo>
                    <a:pt x="1783" y="2399"/>
                  </a:lnTo>
                  <a:lnTo>
                    <a:pt x="1847" y="2374"/>
                  </a:lnTo>
                  <a:lnTo>
                    <a:pt x="1909" y="2345"/>
                  </a:lnTo>
                  <a:lnTo>
                    <a:pt x="1970" y="2310"/>
                  </a:lnTo>
                  <a:lnTo>
                    <a:pt x="2029" y="2270"/>
                  </a:lnTo>
                  <a:lnTo>
                    <a:pt x="2086" y="2223"/>
                  </a:lnTo>
                  <a:lnTo>
                    <a:pt x="2117" y="2194"/>
                  </a:lnTo>
                  <a:lnTo>
                    <a:pt x="2147" y="2165"/>
                  </a:lnTo>
                  <a:lnTo>
                    <a:pt x="2175" y="2135"/>
                  </a:lnTo>
                  <a:lnTo>
                    <a:pt x="2202" y="2104"/>
                  </a:lnTo>
                  <a:lnTo>
                    <a:pt x="2228" y="2073"/>
                  </a:lnTo>
                  <a:lnTo>
                    <a:pt x="2252" y="2042"/>
                  </a:lnTo>
                  <a:lnTo>
                    <a:pt x="2275" y="2009"/>
                  </a:lnTo>
                  <a:lnTo>
                    <a:pt x="2296" y="1976"/>
                  </a:lnTo>
                  <a:lnTo>
                    <a:pt x="2316" y="1943"/>
                  </a:lnTo>
                  <a:lnTo>
                    <a:pt x="2335" y="1909"/>
                  </a:lnTo>
                  <a:lnTo>
                    <a:pt x="2351" y="1875"/>
                  </a:lnTo>
                  <a:lnTo>
                    <a:pt x="2367" y="1839"/>
                  </a:lnTo>
                  <a:lnTo>
                    <a:pt x="2380" y="1803"/>
                  </a:lnTo>
                  <a:lnTo>
                    <a:pt x="2394" y="1768"/>
                  </a:lnTo>
                  <a:lnTo>
                    <a:pt x="2404" y="1731"/>
                  </a:lnTo>
                  <a:lnTo>
                    <a:pt x="2414" y="1695"/>
                  </a:lnTo>
                  <a:lnTo>
                    <a:pt x="2422" y="1657"/>
                  </a:lnTo>
                  <a:lnTo>
                    <a:pt x="2429" y="1619"/>
                  </a:lnTo>
                  <a:lnTo>
                    <a:pt x="2434" y="1582"/>
                  </a:lnTo>
                  <a:lnTo>
                    <a:pt x="2437" y="1543"/>
                  </a:lnTo>
                  <a:lnTo>
                    <a:pt x="2439" y="1505"/>
                  </a:lnTo>
                  <a:lnTo>
                    <a:pt x="2440" y="1466"/>
                  </a:lnTo>
                  <a:lnTo>
                    <a:pt x="2439" y="1427"/>
                  </a:lnTo>
                  <a:lnTo>
                    <a:pt x="2437" y="1387"/>
                  </a:lnTo>
                  <a:lnTo>
                    <a:pt x="2433" y="1348"/>
                  </a:lnTo>
                  <a:lnTo>
                    <a:pt x="2427" y="1309"/>
                  </a:lnTo>
                  <a:lnTo>
                    <a:pt x="2421" y="1268"/>
                  </a:lnTo>
                  <a:lnTo>
                    <a:pt x="2411" y="1228"/>
                  </a:lnTo>
                  <a:lnTo>
                    <a:pt x="2402" y="1187"/>
                  </a:lnTo>
                  <a:lnTo>
                    <a:pt x="2390" y="1148"/>
                  </a:lnTo>
                  <a:lnTo>
                    <a:pt x="2377" y="1107"/>
                  </a:lnTo>
                  <a:lnTo>
                    <a:pt x="2362" y="1066"/>
                  </a:lnTo>
                  <a:lnTo>
                    <a:pt x="2342" y="1018"/>
                  </a:lnTo>
                  <a:lnTo>
                    <a:pt x="2314" y="957"/>
                  </a:lnTo>
                  <a:lnTo>
                    <a:pt x="2280" y="887"/>
                  </a:lnTo>
                  <a:lnTo>
                    <a:pt x="2241" y="811"/>
                  </a:lnTo>
                  <a:lnTo>
                    <a:pt x="2219" y="770"/>
                  </a:lnTo>
                  <a:lnTo>
                    <a:pt x="2196" y="729"/>
                  </a:lnTo>
                  <a:lnTo>
                    <a:pt x="2171" y="687"/>
                  </a:lnTo>
                  <a:lnTo>
                    <a:pt x="2146" y="644"/>
                  </a:lnTo>
                  <a:lnTo>
                    <a:pt x="2120" y="602"/>
                  </a:lnTo>
                  <a:lnTo>
                    <a:pt x="2093" y="559"/>
                  </a:lnTo>
                  <a:lnTo>
                    <a:pt x="2065" y="517"/>
                  </a:lnTo>
                  <a:lnTo>
                    <a:pt x="2036" y="476"/>
                  </a:lnTo>
                  <a:lnTo>
                    <a:pt x="2007" y="434"/>
                  </a:lnTo>
                  <a:lnTo>
                    <a:pt x="1977" y="395"/>
                  </a:lnTo>
                  <a:lnTo>
                    <a:pt x="1947" y="357"/>
                  </a:lnTo>
                  <a:lnTo>
                    <a:pt x="1916" y="320"/>
                  </a:lnTo>
                  <a:lnTo>
                    <a:pt x="1885" y="286"/>
                  </a:lnTo>
                  <a:lnTo>
                    <a:pt x="1854" y="254"/>
                  </a:lnTo>
                  <a:lnTo>
                    <a:pt x="1821" y="224"/>
                  </a:lnTo>
                  <a:lnTo>
                    <a:pt x="1790" y="197"/>
                  </a:lnTo>
                  <a:lnTo>
                    <a:pt x="1758" y="173"/>
                  </a:lnTo>
                  <a:lnTo>
                    <a:pt x="1727" y="152"/>
                  </a:lnTo>
                  <a:lnTo>
                    <a:pt x="1695" y="135"/>
                  </a:lnTo>
                  <a:lnTo>
                    <a:pt x="1664" y="122"/>
                  </a:lnTo>
                  <a:lnTo>
                    <a:pt x="1633" y="112"/>
                  </a:lnTo>
                  <a:lnTo>
                    <a:pt x="1603" y="107"/>
                  </a:lnTo>
                  <a:lnTo>
                    <a:pt x="1573" y="107"/>
                  </a:lnTo>
                  <a:lnTo>
                    <a:pt x="1544" y="111"/>
                  </a:lnTo>
                  <a:lnTo>
                    <a:pt x="1530" y="115"/>
                  </a:lnTo>
                  <a:lnTo>
                    <a:pt x="1516" y="120"/>
                  </a:lnTo>
                  <a:lnTo>
                    <a:pt x="1504" y="124"/>
                  </a:lnTo>
                  <a:lnTo>
                    <a:pt x="1492" y="128"/>
                  </a:lnTo>
                  <a:lnTo>
                    <a:pt x="1473" y="137"/>
                  </a:lnTo>
                  <a:lnTo>
                    <a:pt x="1456" y="148"/>
                  </a:lnTo>
                  <a:lnTo>
                    <a:pt x="1429" y="165"/>
                  </a:lnTo>
                  <a:lnTo>
                    <a:pt x="1407" y="182"/>
                  </a:lnTo>
                  <a:lnTo>
                    <a:pt x="1397" y="188"/>
                  </a:lnTo>
                  <a:lnTo>
                    <a:pt x="1385" y="192"/>
                  </a:lnTo>
                  <a:lnTo>
                    <a:pt x="1378" y="194"/>
                  </a:lnTo>
                  <a:lnTo>
                    <a:pt x="1371" y="195"/>
                  </a:lnTo>
                  <a:lnTo>
                    <a:pt x="1364" y="196"/>
                  </a:lnTo>
                  <a:lnTo>
                    <a:pt x="1356" y="196"/>
                  </a:lnTo>
                  <a:lnTo>
                    <a:pt x="1346" y="196"/>
                  </a:lnTo>
                  <a:lnTo>
                    <a:pt x="1337" y="195"/>
                  </a:lnTo>
                  <a:lnTo>
                    <a:pt x="1327" y="193"/>
                  </a:lnTo>
                  <a:lnTo>
                    <a:pt x="1314" y="191"/>
                  </a:lnTo>
                  <a:lnTo>
                    <a:pt x="1288" y="184"/>
                  </a:lnTo>
                  <a:lnTo>
                    <a:pt x="1256" y="173"/>
                  </a:lnTo>
                  <a:lnTo>
                    <a:pt x="1196" y="152"/>
                  </a:lnTo>
                  <a:lnTo>
                    <a:pt x="1139" y="129"/>
                  </a:lnTo>
                  <a:lnTo>
                    <a:pt x="1085" y="106"/>
                  </a:lnTo>
                  <a:lnTo>
                    <a:pt x="1032" y="84"/>
                  </a:lnTo>
                  <a:lnTo>
                    <a:pt x="980" y="64"/>
                  </a:lnTo>
                  <a:lnTo>
                    <a:pt x="929" y="44"/>
                  </a:lnTo>
                  <a:lnTo>
                    <a:pt x="904" y="36"/>
                  </a:lnTo>
                  <a:lnTo>
                    <a:pt x="880" y="28"/>
                  </a:lnTo>
                  <a:lnTo>
                    <a:pt x="855" y="20"/>
                  </a:lnTo>
                  <a:lnTo>
                    <a:pt x="830" y="14"/>
                  </a:lnTo>
                  <a:lnTo>
                    <a:pt x="805" y="9"/>
                  </a:lnTo>
                  <a:lnTo>
                    <a:pt x="780" y="5"/>
                  </a:lnTo>
                  <a:lnTo>
                    <a:pt x="754" y="2"/>
                  </a:lnTo>
                  <a:lnTo>
                    <a:pt x="730" y="0"/>
                  </a:lnTo>
                  <a:lnTo>
                    <a:pt x="704" y="0"/>
                  </a:lnTo>
                  <a:lnTo>
                    <a:pt x="678" y="0"/>
                  </a:lnTo>
                  <a:lnTo>
                    <a:pt x="652" y="3"/>
                  </a:lnTo>
                  <a:lnTo>
                    <a:pt x="625" y="6"/>
                  </a:lnTo>
                  <a:lnTo>
                    <a:pt x="598" y="12"/>
                  </a:lnTo>
                  <a:lnTo>
                    <a:pt x="570" y="19"/>
                  </a:lnTo>
                  <a:lnTo>
                    <a:pt x="541" y="28"/>
                  </a:lnTo>
                  <a:lnTo>
                    <a:pt x="512" y="39"/>
                  </a:lnTo>
                  <a:lnTo>
                    <a:pt x="482" y="51"/>
                  </a:lnTo>
                  <a:lnTo>
                    <a:pt x="452" y="66"/>
                  </a:lnTo>
                  <a:lnTo>
                    <a:pt x="421" y="83"/>
                  </a:lnTo>
                  <a:lnTo>
                    <a:pt x="389" y="102"/>
                  </a:lnTo>
                  <a:lnTo>
                    <a:pt x="362" y="120"/>
                  </a:lnTo>
                  <a:lnTo>
                    <a:pt x="337" y="137"/>
                  </a:lnTo>
                  <a:lnTo>
                    <a:pt x="314" y="156"/>
                  </a:lnTo>
                  <a:lnTo>
                    <a:pt x="293" y="175"/>
                  </a:lnTo>
                  <a:lnTo>
                    <a:pt x="272" y="196"/>
                  </a:lnTo>
                  <a:lnTo>
                    <a:pt x="253" y="217"/>
                  </a:lnTo>
                  <a:lnTo>
                    <a:pt x="236" y="239"/>
                  </a:lnTo>
                  <a:lnTo>
                    <a:pt x="219" y="260"/>
                  </a:lnTo>
                  <a:lnTo>
                    <a:pt x="205" y="283"/>
                  </a:lnTo>
                  <a:lnTo>
                    <a:pt x="191" y="307"/>
                  </a:lnTo>
                  <a:lnTo>
                    <a:pt x="179" y="331"/>
                  </a:lnTo>
                  <a:lnTo>
                    <a:pt x="168" y="356"/>
                  </a:lnTo>
                  <a:lnTo>
                    <a:pt x="157" y="380"/>
                  </a:lnTo>
                  <a:lnTo>
                    <a:pt x="149" y="405"/>
                  </a:lnTo>
                  <a:lnTo>
                    <a:pt x="142" y="431"/>
                  </a:lnTo>
                  <a:lnTo>
                    <a:pt x="135" y="458"/>
                  </a:lnTo>
                  <a:lnTo>
                    <a:pt x="130" y="484"/>
                  </a:lnTo>
                  <a:lnTo>
                    <a:pt x="126" y="511"/>
                  </a:lnTo>
                  <a:lnTo>
                    <a:pt x="123" y="539"/>
                  </a:lnTo>
                  <a:lnTo>
                    <a:pt x="121" y="566"/>
                  </a:lnTo>
                  <a:lnTo>
                    <a:pt x="119" y="594"/>
                  </a:lnTo>
                  <a:lnTo>
                    <a:pt x="119" y="621"/>
                  </a:lnTo>
                  <a:lnTo>
                    <a:pt x="120" y="650"/>
                  </a:lnTo>
                  <a:lnTo>
                    <a:pt x="122" y="678"/>
                  </a:lnTo>
                  <a:lnTo>
                    <a:pt x="125" y="707"/>
                  </a:lnTo>
                  <a:lnTo>
                    <a:pt x="128" y="735"/>
                  </a:lnTo>
                  <a:lnTo>
                    <a:pt x="132" y="764"/>
                  </a:lnTo>
                  <a:lnTo>
                    <a:pt x="137" y="793"/>
                  </a:lnTo>
                  <a:lnTo>
                    <a:pt x="144" y="822"/>
                  </a:lnTo>
                  <a:lnTo>
                    <a:pt x="151" y="851"/>
                  </a:lnTo>
                  <a:lnTo>
                    <a:pt x="158" y="879"/>
                  </a:lnTo>
                  <a:lnTo>
                    <a:pt x="166" y="908"/>
                  </a:lnTo>
                  <a:lnTo>
                    <a:pt x="174" y="932"/>
                  </a:lnTo>
                  <a:lnTo>
                    <a:pt x="183" y="956"/>
                  </a:lnTo>
                  <a:lnTo>
                    <a:pt x="191" y="980"/>
                  </a:lnTo>
                  <a:lnTo>
                    <a:pt x="201" y="1003"/>
                  </a:lnTo>
                  <a:lnTo>
                    <a:pt x="220" y="1050"/>
                  </a:lnTo>
                  <a:lnTo>
                    <a:pt x="237" y="1097"/>
                  </a:lnTo>
                  <a:lnTo>
                    <a:pt x="245" y="1121"/>
                  </a:lnTo>
                  <a:lnTo>
                    <a:pt x="251" y="1144"/>
                  </a:lnTo>
                  <a:lnTo>
                    <a:pt x="257" y="1168"/>
                  </a:lnTo>
                  <a:lnTo>
                    <a:pt x="260" y="1192"/>
                  </a:lnTo>
                  <a:lnTo>
                    <a:pt x="262" y="1214"/>
                  </a:lnTo>
                  <a:lnTo>
                    <a:pt x="262" y="1237"/>
                  </a:lnTo>
                  <a:lnTo>
                    <a:pt x="261" y="1249"/>
                  </a:lnTo>
                  <a:lnTo>
                    <a:pt x="260" y="1260"/>
                  </a:lnTo>
                  <a:lnTo>
                    <a:pt x="258" y="1271"/>
                  </a:lnTo>
                  <a:lnTo>
                    <a:pt x="254" y="1283"/>
                  </a:lnTo>
                  <a:lnTo>
                    <a:pt x="250" y="1296"/>
                  </a:lnTo>
                  <a:lnTo>
                    <a:pt x="246" y="1309"/>
                  </a:lnTo>
                  <a:lnTo>
                    <a:pt x="241" y="1321"/>
                  </a:lnTo>
                  <a:lnTo>
                    <a:pt x="236" y="1332"/>
                  </a:lnTo>
                  <a:lnTo>
                    <a:pt x="223" y="1355"/>
                  </a:lnTo>
                  <a:lnTo>
                    <a:pt x="211" y="1376"/>
                  </a:lnTo>
                  <a:lnTo>
                    <a:pt x="195" y="1397"/>
                  </a:lnTo>
                  <a:lnTo>
                    <a:pt x="180" y="1415"/>
                  </a:lnTo>
                  <a:lnTo>
                    <a:pt x="163" y="1433"/>
                  </a:lnTo>
                  <a:lnTo>
                    <a:pt x="146" y="1450"/>
                  </a:lnTo>
                  <a:lnTo>
                    <a:pt x="110" y="1484"/>
                  </a:lnTo>
                  <a:lnTo>
                    <a:pt x="72" y="1517"/>
                  </a:lnTo>
                  <a:lnTo>
                    <a:pt x="54" y="1533"/>
                  </a:lnTo>
                  <a:lnTo>
                    <a:pt x="35" y="1551"/>
                  </a:lnTo>
                  <a:lnTo>
                    <a:pt x="17" y="1568"/>
                  </a:lnTo>
                  <a:lnTo>
                    <a:pt x="0" y="1586"/>
                  </a:lnTo>
                  <a:lnTo>
                    <a:pt x="22" y="1617"/>
                  </a:lnTo>
                  <a:lnTo>
                    <a:pt x="45" y="1648"/>
                  </a:lnTo>
                  <a:lnTo>
                    <a:pt x="69" y="1678"/>
                  </a:lnTo>
                  <a:lnTo>
                    <a:pt x="94" y="1709"/>
                  </a:lnTo>
                  <a:close/>
                </a:path>
              </a:pathLst>
            </a:custGeom>
            <a:solidFill>
              <a:srgbClr val="843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2" name="Freeform 184"/>
            <p:cNvSpPr>
              <a:spLocks/>
            </p:cNvSpPr>
            <p:nvPr/>
          </p:nvSpPr>
          <p:spPr bwMode="auto">
            <a:xfrm>
              <a:off x="4597" y="3454"/>
              <a:ext cx="129" cy="125"/>
            </a:xfrm>
            <a:custGeom>
              <a:avLst/>
              <a:gdLst>
                <a:gd name="T0" fmla="*/ 113 w 2332"/>
                <a:gd name="T1" fmla="*/ 1676 h 2244"/>
                <a:gd name="T2" fmla="*/ 315 w 2332"/>
                <a:gd name="T3" fmla="*/ 1870 h 2244"/>
                <a:gd name="T4" fmla="*/ 561 w 2332"/>
                <a:gd name="T5" fmla="*/ 2032 h 2244"/>
                <a:gd name="T6" fmla="*/ 836 w 2332"/>
                <a:gd name="T7" fmla="*/ 2153 h 2244"/>
                <a:gd name="T8" fmla="*/ 1126 w 2332"/>
                <a:gd name="T9" fmla="*/ 2227 h 2244"/>
                <a:gd name="T10" fmla="*/ 1414 w 2332"/>
                <a:gd name="T11" fmla="*/ 2242 h 2244"/>
                <a:gd name="T12" fmla="*/ 1685 w 2332"/>
                <a:gd name="T13" fmla="*/ 2194 h 2244"/>
                <a:gd name="T14" fmla="*/ 1925 w 2332"/>
                <a:gd name="T15" fmla="*/ 2070 h 2244"/>
                <a:gd name="T16" fmla="*/ 2068 w 2332"/>
                <a:gd name="T17" fmla="*/ 1940 h 2244"/>
                <a:gd name="T18" fmla="*/ 2167 w 2332"/>
                <a:gd name="T19" fmla="*/ 1814 h 2244"/>
                <a:gd name="T20" fmla="*/ 2244 w 2332"/>
                <a:gd name="T21" fmla="*/ 1678 h 2244"/>
                <a:gd name="T22" fmla="*/ 2297 w 2332"/>
                <a:gd name="T23" fmla="*/ 1535 h 2244"/>
                <a:gd name="T24" fmla="*/ 2326 w 2332"/>
                <a:gd name="T25" fmla="*/ 1386 h 2244"/>
                <a:gd name="T26" fmla="*/ 2332 w 2332"/>
                <a:gd name="T27" fmla="*/ 1231 h 2244"/>
                <a:gd name="T28" fmla="*/ 2312 w 2332"/>
                <a:gd name="T29" fmla="*/ 1073 h 2244"/>
                <a:gd name="T30" fmla="*/ 2269 w 2332"/>
                <a:gd name="T31" fmla="*/ 911 h 2244"/>
                <a:gd name="T32" fmla="*/ 2191 w 2332"/>
                <a:gd name="T33" fmla="*/ 722 h 2244"/>
                <a:gd name="T34" fmla="*/ 2079 w 2332"/>
                <a:gd name="T35" fmla="*/ 506 h 2244"/>
                <a:gd name="T36" fmla="*/ 2000 w 2332"/>
                <a:gd name="T37" fmla="*/ 381 h 2244"/>
                <a:gd name="T38" fmla="*/ 1913 w 2332"/>
                <a:gd name="T39" fmla="*/ 267 h 2244"/>
                <a:gd name="T40" fmla="*/ 1818 w 2332"/>
                <a:gd name="T41" fmla="*/ 175 h 2244"/>
                <a:gd name="T42" fmla="*/ 1718 w 2332"/>
                <a:gd name="T43" fmla="*/ 115 h 2244"/>
                <a:gd name="T44" fmla="*/ 1628 w 2332"/>
                <a:gd name="T45" fmla="*/ 95 h 2244"/>
                <a:gd name="T46" fmla="*/ 1570 w 2332"/>
                <a:gd name="T47" fmla="*/ 101 h 2244"/>
                <a:gd name="T48" fmla="*/ 1490 w 2332"/>
                <a:gd name="T49" fmla="*/ 131 h 2244"/>
                <a:gd name="T50" fmla="*/ 1411 w 2332"/>
                <a:gd name="T51" fmla="*/ 162 h 2244"/>
                <a:gd name="T52" fmla="*/ 1354 w 2332"/>
                <a:gd name="T53" fmla="*/ 171 h 2244"/>
                <a:gd name="T54" fmla="*/ 1302 w 2332"/>
                <a:gd name="T55" fmla="*/ 166 h 2244"/>
                <a:gd name="T56" fmla="*/ 1211 w 2332"/>
                <a:gd name="T57" fmla="*/ 142 h 2244"/>
                <a:gd name="T58" fmla="*/ 1049 w 2332"/>
                <a:gd name="T59" fmla="*/ 78 h 2244"/>
                <a:gd name="T60" fmla="*/ 896 w 2332"/>
                <a:gd name="T61" fmla="*/ 23 h 2244"/>
                <a:gd name="T62" fmla="*/ 807 w 2332"/>
                <a:gd name="T63" fmla="*/ 4 h 2244"/>
                <a:gd name="T64" fmla="*/ 713 w 2332"/>
                <a:gd name="T65" fmla="*/ 1 h 2244"/>
                <a:gd name="T66" fmla="*/ 611 w 2332"/>
                <a:gd name="T67" fmla="*/ 20 h 2244"/>
                <a:gd name="T68" fmla="*/ 498 w 2332"/>
                <a:gd name="T69" fmla="*/ 65 h 2244"/>
                <a:gd name="T70" fmla="*/ 397 w 2332"/>
                <a:gd name="T71" fmla="*/ 127 h 2244"/>
                <a:gd name="T72" fmla="*/ 319 w 2332"/>
                <a:gd name="T73" fmla="*/ 201 h 2244"/>
                <a:gd name="T74" fmla="*/ 263 w 2332"/>
                <a:gd name="T75" fmla="*/ 283 h 2244"/>
                <a:gd name="T76" fmla="*/ 228 w 2332"/>
                <a:gd name="T77" fmla="*/ 374 h 2244"/>
                <a:gd name="T78" fmla="*/ 210 w 2332"/>
                <a:gd name="T79" fmla="*/ 473 h 2244"/>
                <a:gd name="T80" fmla="*/ 210 w 2332"/>
                <a:gd name="T81" fmla="*/ 578 h 2244"/>
                <a:gd name="T82" fmla="*/ 225 w 2332"/>
                <a:gd name="T83" fmla="*/ 689 h 2244"/>
                <a:gd name="T84" fmla="*/ 260 w 2332"/>
                <a:gd name="T85" fmla="*/ 841 h 2244"/>
                <a:gd name="T86" fmla="*/ 287 w 2332"/>
                <a:gd name="T87" fmla="*/ 984 h 2244"/>
                <a:gd name="T88" fmla="*/ 292 w 2332"/>
                <a:gd name="T89" fmla="*/ 1081 h 2244"/>
                <a:gd name="T90" fmla="*/ 280 w 2332"/>
                <a:gd name="T91" fmla="*/ 1167 h 2244"/>
                <a:gd name="T92" fmla="*/ 249 w 2332"/>
                <a:gd name="T93" fmla="*/ 1247 h 2244"/>
                <a:gd name="T94" fmla="*/ 198 w 2332"/>
                <a:gd name="T95" fmla="*/ 1324 h 2244"/>
                <a:gd name="T96" fmla="*/ 124 w 2332"/>
                <a:gd name="T97" fmla="*/ 1404 h 2244"/>
                <a:gd name="T98" fmla="*/ 28 w 2332"/>
                <a:gd name="T99" fmla="*/ 1491 h 2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32" h="2244">
                  <a:moveTo>
                    <a:pt x="0" y="1515"/>
                  </a:moveTo>
                  <a:lnTo>
                    <a:pt x="33" y="1570"/>
                  </a:lnTo>
                  <a:lnTo>
                    <a:pt x="72" y="1623"/>
                  </a:lnTo>
                  <a:lnTo>
                    <a:pt x="113" y="1676"/>
                  </a:lnTo>
                  <a:lnTo>
                    <a:pt x="159" y="1727"/>
                  </a:lnTo>
                  <a:lnTo>
                    <a:pt x="208" y="1777"/>
                  </a:lnTo>
                  <a:lnTo>
                    <a:pt x="260" y="1824"/>
                  </a:lnTo>
                  <a:lnTo>
                    <a:pt x="315" y="1870"/>
                  </a:lnTo>
                  <a:lnTo>
                    <a:pt x="374" y="1914"/>
                  </a:lnTo>
                  <a:lnTo>
                    <a:pt x="434" y="1956"/>
                  </a:lnTo>
                  <a:lnTo>
                    <a:pt x="497" y="1995"/>
                  </a:lnTo>
                  <a:lnTo>
                    <a:pt x="561" y="2032"/>
                  </a:lnTo>
                  <a:lnTo>
                    <a:pt x="628" y="2066"/>
                  </a:lnTo>
                  <a:lnTo>
                    <a:pt x="697" y="2098"/>
                  </a:lnTo>
                  <a:lnTo>
                    <a:pt x="766" y="2127"/>
                  </a:lnTo>
                  <a:lnTo>
                    <a:pt x="836" y="2153"/>
                  </a:lnTo>
                  <a:lnTo>
                    <a:pt x="908" y="2176"/>
                  </a:lnTo>
                  <a:lnTo>
                    <a:pt x="980" y="2197"/>
                  </a:lnTo>
                  <a:lnTo>
                    <a:pt x="1053" y="2213"/>
                  </a:lnTo>
                  <a:lnTo>
                    <a:pt x="1126" y="2227"/>
                  </a:lnTo>
                  <a:lnTo>
                    <a:pt x="1199" y="2236"/>
                  </a:lnTo>
                  <a:lnTo>
                    <a:pt x="1271" y="2242"/>
                  </a:lnTo>
                  <a:lnTo>
                    <a:pt x="1343" y="2244"/>
                  </a:lnTo>
                  <a:lnTo>
                    <a:pt x="1414" y="2242"/>
                  </a:lnTo>
                  <a:lnTo>
                    <a:pt x="1483" y="2236"/>
                  </a:lnTo>
                  <a:lnTo>
                    <a:pt x="1553" y="2227"/>
                  </a:lnTo>
                  <a:lnTo>
                    <a:pt x="1620" y="2212"/>
                  </a:lnTo>
                  <a:lnTo>
                    <a:pt x="1685" y="2194"/>
                  </a:lnTo>
                  <a:lnTo>
                    <a:pt x="1749" y="2170"/>
                  </a:lnTo>
                  <a:lnTo>
                    <a:pt x="1810" y="2142"/>
                  </a:lnTo>
                  <a:lnTo>
                    <a:pt x="1869" y="2109"/>
                  </a:lnTo>
                  <a:lnTo>
                    <a:pt x="1925" y="2070"/>
                  </a:lnTo>
                  <a:lnTo>
                    <a:pt x="1979" y="2027"/>
                  </a:lnTo>
                  <a:lnTo>
                    <a:pt x="2010" y="1999"/>
                  </a:lnTo>
                  <a:lnTo>
                    <a:pt x="2040" y="1970"/>
                  </a:lnTo>
                  <a:lnTo>
                    <a:pt x="2068" y="1940"/>
                  </a:lnTo>
                  <a:lnTo>
                    <a:pt x="2095" y="1909"/>
                  </a:lnTo>
                  <a:lnTo>
                    <a:pt x="2121" y="1878"/>
                  </a:lnTo>
                  <a:lnTo>
                    <a:pt x="2145" y="1846"/>
                  </a:lnTo>
                  <a:lnTo>
                    <a:pt x="2167" y="1814"/>
                  </a:lnTo>
                  <a:lnTo>
                    <a:pt x="2189" y="1781"/>
                  </a:lnTo>
                  <a:lnTo>
                    <a:pt x="2209" y="1748"/>
                  </a:lnTo>
                  <a:lnTo>
                    <a:pt x="2226" y="1713"/>
                  </a:lnTo>
                  <a:lnTo>
                    <a:pt x="2244" y="1678"/>
                  </a:lnTo>
                  <a:lnTo>
                    <a:pt x="2260" y="1644"/>
                  </a:lnTo>
                  <a:lnTo>
                    <a:pt x="2273" y="1608"/>
                  </a:lnTo>
                  <a:lnTo>
                    <a:pt x="2285" y="1572"/>
                  </a:lnTo>
                  <a:lnTo>
                    <a:pt x="2297" y="1535"/>
                  </a:lnTo>
                  <a:lnTo>
                    <a:pt x="2306" y="1499"/>
                  </a:lnTo>
                  <a:lnTo>
                    <a:pt x="2314" y="1462"/>
                  </a:lnTo>
                  <a:lnTo>
                    <a:pt x="2321" y="1424"/>
                  </a:lnTo>
                  <a:lnTo>
                    <a:pt x="2326" y="1386"/>
                  </a:lnTo>
                  <a:lnTo>
                    <a:pt x="2330" y="1348"/>
                  </a:lnTo>
                  <a:lnTo>
                    <a:pt x="2332" y="1309"/>
                  </a:lnTo>
                  <a:lnTo>
                    <a:pt x="2332" y="1271"/>
                  </a:lnTo>
                  <a:lnTo>
                    <a:pt x="2332" y="1231"/>
                  </a:lnTo>
                  <a:lnTo>
                    <a:pt x="2329" y="1192"/>
                  </a:lnTo>
                  <a:lnTo>
                    <a:pt x="2325" y="1153"/>
                  </a:lnTo>
                  <a:lnTo>
                    <a:pt x="2320" y="1112"/>
                  </a:lnTo>
                  <a:lnTo>
                    <a:pt x="2312" y="1073"/>
                  </a:lnTo>
                  <a:lnTo>
                    <a:pt x="2304" y="1033"/>
                  </a:lnTo>
                  <a:lnTo>
                    <a:pt x="2294" y="992"/>
                  </a:lnTo>
                  <a:lnTo>
                    <a:pt x="2282" y="952"/>
                  </a:lnTo>
                  <a:lnTo>
                    <a:pt x="2269" y="911"/>
                  </a:lnTo>
                  <a:lnTo>
                    <a:pt x="2254" y="871"/>
                  </a:lnTo>
                  <a:lnTo>
                    <a:pt x="2237" y="828"/>
                  </a:lnTo>
                  <a:lnTo>
                    <a:pt x="2216" y="777"/>
                  </a:lnTo>
                  <a:lnTo>
                    <a:pt x="2191" y="722"/>
                  </a:lnTo>
                  <a:lnTo>
                    <a:pt x="2163" y="663"/>
                  </a:lnTo>
                  <a:lnTo>
                    <a:pt x="2131" y="601"/>
                  </a:lnTo>
                  <a:lnTo>
                    <a:pt x="2097" y="537"/>
                  </a:lnTo>
                  <a:lnTo>
                    <a:pt x="2079" y="506"/>
                  </a:lnTo>
                  <a:lnTo>
                    <a:pt x="2061" y="474"/>
                  </a:lnTo>
                  <a:lnTo>
                    <a:pt x="2041" y="442"/>
                  </a:lnTo>
                  <a:lnTo>
                    <a:pt x="2020" y="411"/>
                  </a:lnTo>
                  <a:lnTo>
                    <a:pt x="2000" y="381"/>
                  </a:lnTo>
                  <a:lnTo>
                    <a:pt x="1979" y="351"/>
                  </a:lnTo>
                  <a:lnTo>
                    <a:pt x="1957" y="322"/>
                  </a:lnTo>
                  <a:lnTo>
                    <a:pt x="1936" y="294"/>
                  </a:lnTo>
                  <a:lnTo>
                    <a:pt x="1913" y="267"/>
                  </a:lnTo>
                  <a:lnTo>
                    <a:pt x="1890" y="242"/>
                  </a:lnTo>
                  <a:lnTo>
                    <a:pt x="1866" y="218"/>
                  </a:lnTo>
                  <a:lnTo>
                    <a:pt x="1842" y="195"/>
                  </a:lnTo>
                  <a:lnTo>
                    <a:pt x="1818" y="175"/>
                  </a:lnTo>
                  <a:lnTo>
                    <a:pt x="1794" y="156"/>
                  </a:lnTo>
                  <a:lnTo>
                    <a:pt x="1769" y="141"/>
                  </a:lnTo>
                  <a:lnTo>
                    <a:pt x="1743" y="126"/>
                  </a:lnTo>
                  <a:lnTo>
                    <a:pt x="1718" y="115"/>
                  </a:lnTo>
                  <a:lnTo>
                    <a:pt x="1692" y="105"/>
                  </a:lnTo>
                  <a:lnTo>
                    <a:pt x="1667" y="99"/>
                  </a:lnTo>
                  <a:lnTo>
                    <a:pt x="1641" y="96"/>
                  </a:lnTo>
                  <a:lnTo>
                    <a:pt x="1628" y="95"/>
                  </a:lnTo>
                  <a:lnTo>
                    <a:pt x="1616" y="95"/>
                  </a:lnTo>
                  <a:lnTo>
                    <a:pt x="1603" y="96"/>
                  </a:lnTo>
                  <a:lnTo>
                    <a:pt x="1592" y="97"/>
                  </a:lnTo>
                  <a:lnTo>
                    <a:pt x="1570" y="101"/>
                  </a:lnTo>
                  <a:lnTo>
                    <a:pt x="1549" y="107"/>
                  </a:lnTo>
                  <a:lnTo>
                    <a:pt x="1529" y="115"/>
                  </a:lnTo>
                  <a:lnTo>
                    <a:pt x="1509" y="123"/>
                  </a:lnTo>
                  <a:lnTo>
                    <a:pt x="1490" y="131"/>
                  </a:lnTo>
                  <a:lnTo>
                    <a:pt x="1471" y="140"/>
                  </a:lnTo>
                  <a:lnTo>
                    <a:pt x="1451" y="148"/>
                  </a:lnTo>
                  <a:lnTo>
                    <a:pt x="1432" y="156"/>
                  </a:lnTo>
                  <a:lnTo>
                    <a:pt x="1411" y="162"/>
                  </a:lnTo>
                  <a:lnTo>
                    <a:pt x="1389" y="167"/>
                  </a:lnTo>
                  <a:lnTo>
                    <a:pt x="1378" y="169"/>
                  </a:lnTo>
                  <a:lnTo>
                    <a:pt x="1366" y="171"/>
                  </a:lnTo>
                  <a:lnTo>
                    <a:pt x="1354" y="171"/>
                  </a:lnTo>
                  <a:lnTo>
                    <a:pt x="1342" y="171"/>
                  </a:lnTo>
                  <a:lnTo>
                    <a:pt x="1329" y="171"/>
                  </a:lnTo>
                  <a:lnTo>
                    <a:pt x="1316" y="169"/>
                  </a:lnTo>
                  <a:lnTo>
                    <a:pt x="1302" y="166"/>
                  </a:lnTo>
                  <a:lnTo>
                    <a:pt x="1288" y="163"/>
                  </a:lnTo>
                  <a:lnTo>
                    <a:pt x="1261" y="157"/>
                  </a:lnTo>
                  <a:lnTo>
                    <a:pt x="1236" y="149"/>
                  </a:lnTo>
                  <a:lnTo>
                    <a:pt x="1211" y="142"/>
                  </a:lnTo>
                  <a:lnTo>
                    <a:pt x="1186" y="133"/>
                  </a:lnTo>
                  <a:lnTo>
                    <a:pt x="1139" y="116"/>
                  </a:lnTo>
                  <a:lnTo>
                    <a:pt x="1093" y="97"/>
                  </a:lnTo>
                  <a:lnTo>
                    <a:pt x="1049" y="78"/>
                  </a:lnTo>
                  <a:lnTo>
                    <a:pt x="1005" y="61"/>
                  </a:lnTo>
                  <a:lnTo>
                    <a:pt x="962" y="44"/>
                  </a:lnTo>
                  <a:lnTo>
                    <a:pt x="918" y="29"/>
                  </a:lnTo>
                  <a:lnTo>
                    <a:pt x="896" y="23"/>
                  </a:lnTo>
                  <a:lnTo>
                    <a:pt x="875" y="16"/>
                  </a:lnTo>
                  <a:lnTo>
                    <a:pt x="852" y="11"/>
                  </a:lnTo>
                  <a:lnTo>
                    <a:pt x="830" y="7"/>
                  </a:lnTo>
                  <a:lnTo>
                    <a:pt x="807" y="4"/>
                  </a:lnTo>
                  <a:lnTo>
                    <a:pt x="785" y="1"/>
                  </a:lnTo>
                  <a:lnTo>
                    <a:pt x="761" y="0"/>
                  </a:lnTo>
                  <a:lnTo>
                    <a:pt x="738" y="0"/>
                  </a:lnTo>
                  <a:lnTo>
                    <a:pt x="713" y="1"/>
                  </a:lnTo>
                  <a:lnTo>
                    <a:pt x="688" y="4"/>
                  </a:lnTo>
                  <a:lnTo>
                    <a:pt x="664" y="7"/>
                  </a:lnTo>
                  <a:lnTo>
                    <a:pt x="638" y="13"/>
                  </a:lnTo>
                  <a:lnTo>
                    <a:pt x="611" y="20"/>
                  </a:lnTo>
                  <a:lnTo>
                    <a:pt x="584" y="29"/>
                  </a:lnTo>
                  <a:lnTo>
                    <a:pt x="556" y="39"/>
                  </a:lnTo>
                  <a:lnTo>
                    <a:pt x="527" y="51"/>
                  </a:lnTo>
                  <a:lnTo>
                    <a:pt x="498" y="65"/>
                  </a:lnTo>
                  <a:lnTo>
                    <a:pt x="470" y="80"/>
                  </a:lnTo>
                  <a:lnTo>
                    <a:pt x="444" y="95"/>
                  </a:lnTo>
                  <a:lnTo>
                    <a:pt x="419" y="111"/>
                  </a:lnTo>
                  <a:lnTo>
                    <a:pt x="397" y="127"/>
                  </a:lnTo>
                  <a:lnTo>
                    <a:pt x="375" y="145"/>
                  </a:lnTo>
                  <a:lnTo>
                    <a:pt x="354" y="162"/>
                  </a:lnTo>
                  <a:lnTo>
                    <a:pt x="336" y="181"/>
                  </a:lnTo>
                  <a:lnTo>
                    <a:pt x="319" y="201"/>
                  </a:lnTo>
                  <a:lnTo>
                    <a:pt x="302" y="220"/>
                  </a:lnTo>
                  <a:lnTo>
                    <a:pt x="288" y="241"/>
                  </a:lnTo>
                  <a:lnTo>
                    <a:pt x="275" y="262"/>
                  </a:lnTo>
                  <a:lnTo>
                    <a:pt x="263" y="283"/>
                  </a:lnTo>
                  <a:lnTo>
                    <a:pt x="253" y="305"/>
                  </a:lnTo>
                  <a:lnTo>
                    <a:pt x="243" y="328"/>
                  </a:lnTo>
                  <a:lnTo>
                    <a:pt x="235" y="351"/>
                  </a:lnTo>
                  <a:lnTo>
                    <a:pt x="228" y="374"/>
                  </a:lnTo>
                  <a:lnTo>
                    <a:pt x="222" y="398"/>
                  </a:lnTo>
                  <a:lnTo>
                    <a:pt x="216" y="423"/>
                  </a:lnTo>
                  <a:lnTo>
                    <a:pt x="213" y="448"/>
                  </a:lnTo>
                  <a:lnTo>
                    <a:pt x="210" y="473"/>
                  </a:lnTo>
                  <a:lnTo>
                    <a:pt x="209" y="499"/>
                  </a:lnTo>
                  <a:lnTo>
                    <a:pt x="208" y="524"/>
                  </a:lnTo>
                  <a:lnTo>
                    <a:pt x="209" y="551"/>
                  </a:lnTo>
                  <a:lnTo>
                    <a:pt x="210" y="578"/>
                  </a:lnTo>
                  <a:lnTo>
                    <a:pt x="212" y="605"/>
                  </a:lnTo>
                  <a:lnTo>
                    <a:pt x="215" y="633"/>
                  </a:lnTo>
                  <a:lnTo>
                    <a:pt x="220" y="661"/>
                  </a:lnTo>
                  <a:lnTo>
                    <a:pt x="225" y="689"/>
                  </a:lnTo>
                  <a:lnTo>
                    <a:pt x="230" y="718"/>
                  </a:lnTo>
                  <a:lnTo>
                    <a:pt x="237" y="746"/>
                  </a:lnTo>
                  <a:lnTo>
                    <a:pt x="244" y="775"/>
                  </a:lnTo>
                  <a:lnTo>
                    <a:pt x="260" y="841"/>
                  </a:lnTo>
                  <a:lnTo>
                    <a:pt x="273" y="902"/>
                  </a:lnTo>
                  <a:lnTo>
                    <a:pt x="279" y="930"/>
                  </a:lnTo>
                  <a:lnTo>
                    <a:pt x="284" y="958"/>
                  </a:lnTo>
                  <a:lnTo>
                    <a:pt x="287" y="984"/>
                  </a:lnTo>
                  <a:lnTo>
                    <a:pt x="290" y="1010"/>
                  </a:lnTo>
                  <a:lnTo>
                    <a:pt x="291" y="1035"/>
                  </a:lnTo>
                  <a:lnTo>
                    <a:pt x="292" y="1058"/>
                  </a:lnTo>
                  <a:lnTo>
                    <a:pt x="292" y="1081"/>
                  </a:lnTo>
                  <a:lnTo>
                    <a:pt x="290" y="1103"/>
                  </a:lnTo>
                  <a:lnTo>
                    <a:pt x="288" y="1125"/>
                  </a:lnTo>
                  <a:lnTo>
                    <a:pt x="284" y="1146"/>
                  </a:lnTo>
                  <a:lnTo>
                    <a:pt x="280" y="1167"/>
                  </a:lnTo>
                  <a:lnTo>
                    <a:pt x="273" y="1187"/>
                  </a:lnTo>
                  <a:lnTo>
                    <a:pt x="266" y="1207"/>
                  </a:lnTo>
                  <a:lnTo>
                    <a:pt x="258" y="1227"/>
                  </a:lnTo>
                  <a:lnTo>
                    <a:pt x="249" y="1247"/>
                  </a:lnTo>
                  <a:lnTo>
                    <a:pt x="238" y="1265"/>
                  </a:lnTo>
                  <a:lnTo>
                    <a:pt x="226" y="1285"/>
                  </a:lnTo>
                  <a:lnTo>
                    <a:pt x="212" y="1305"/>
                  </a:lnTo>
                  <a:lnTo>
                    <a:pt x="198" y="1324"/>
                  </a:lnTo>
                  <a:lnTo>
                    <a:pt x="181" y="1344"/>
                  </a:lnTo>
                  <a:lnTo>
                    <a:pt x="165" y="1364"/>
                  </a:lnTo>
                  <a:lnTo>
                    <a:pt x="145" y="1383"/>
                  </a:lnTo>
                  <a:lnTo>
                    <a:pt x="124" y="1404"/>
                  </a:lnTo>
                  <a:lnTo>
                    <a:pt x="103" y="1425"/>
                  </a:lnTo>
                  <a:lnTo>
                    <a:pt x="80" y="1446"/>
                  </a:lnTo>
                  <a:lnTo>
                    <a:pt x="55" y="1468"/>
                  </a:lnTo>
                  <a:lnTo>
                    <a:pt x="28" y="1491"/>
                  </a:lnTo>
                  <a:lnTo>
                    <a:pt x="0" y="1515"/>
                  </a:lnTo>
                  <a:close/>
                </a:path>
              </a:pathLst>
            </a:custGeom>
            <a:solidFill>
              <a:srgbClr val="6E2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3" name="Freeform 185"/>
            <p:cNvSpPr>
              <a:spLocks/>
            </p:cNvSpPr>
            <p:nvPr/>
          </p:nvSpPr>
          <p:spPr bwMode="auto">
            <a:xfrm>
              <a:off x="4611" y="3459"/>
              <a:ext cx="34" cy="77"/>
            </a:xfrm>
            <a:custGeom>
              <a:avLst/>
              <a:gdLst>
                <a:gd name="T0" fmla="*/ 252 w 625"/>
                <a:gd name="T1" fmla="*/ 1163 h 1393"/>
                <a:gd name="T2" fmla="*/ 294 w 625"/>
                <a:gd name="T3" fmla="*/ 1215 h 1393"/>
                <a:gd name="T4" fmla="*/ 337 w 625"/>
                <a:gd name="T5" fmla="*/ 1263 h 1393"/>
                <a:gd name="T6" fmla="*/ 384 w 625"/>
                <a:gd name="T7" fmla="*/ 1305 h 1393"/>
                <a:gd name="T8" fmla="*/ 421 w 625"/>
                <a:gd name="T9" fmla="*/ 1332 h 1393"/>
                <a:gd name="T10" fmla="*/ 446 w 625"/>
                <a:gd name="T11" fmla="*/ 1348 h 1393"/>
                <a:gd name="T12" fmla="*/ 472 w 625"/>
                <a:gd name="T13" fmla="*/ 1361 h 1393"/>
                <a:gd name="T14" fmla="*/ 499 w 625"/>
                <a:gd name="T15" fmla="*/ 1373 h 1393"/>
                <a:gd name="T16" fmla="*/ 526 w 625"/>
                <a:gd name="T17" fmla="*/ 1382 h 1393"/>
                <a:gd name="T18" fmla="*/ 554 w 625"/>
                <a:gd name="T19" fmla="*/ 1388 h 1393"/>
                <a:gd name="T20" fmla="*/ 581 w 625"/>
                <a:gd name="T21" fmla="*/ 1392 h 1393"/>
                <a:gd name="T22" fmla="*/ 610 w 625"/>
                <a:gd name="T23" fmla="*/ 1393 h 1393"/>
                <a:gd name="T24" fmla="*/ 600 w 625"/>
                <a:gd name="T25" fmla="*/ 1349 h 1393"/>
                <a:gd name="T26" fmla="*/ 548 w 625"/>
                <a:gd name="T27" fmla="*/ 1263 h 1393"/>
                <a:gd name="T28" fmla="*/ 495 w 625"/>
                <a:gd name="T29" fmla="*/ 1178 h 1393"/>
                <a:gd name="T30" fmla="*/ 441 w 625"/>
                <a:gd name="T31" fmla="*/ 1093 h 1393"/>
                <a:gd name="T32" fmla="*/ 389 w 625"/>
                <a:gd name="T33" fmla="*/ 1007 h 1393"/>
                <a:gd name="T34" fmla="*/ 341 w 625"/>
                <a:gd name="T35" fmla="*/ 918 h 1393"/>
                <a:gd name="T36" fmla="*/ 310 w 625"/>
                <a:gd name="T37" fmla="*/ 849 h 1393"/>
                <a:gd name="T38" fmla="*/ 292 w 625"/>
                <a:gd name="T39" fmla="*/ 801 h 1393"/>
                <a:gd name="T40" fmla="*/ 275 w 625"/>
                <a:gd name="T41" fmla="*/ 753 h 1393"/>
                <a:gd name="T42" fmla="*/ 262 w 625"/>
                <a:gd name="T43" fmla="*/ 703 h 1393"/>
                <a:gd name="T44" fmla="*/ 252 w 625"/>
                <a:gd name="T45" fmla="*/ 656 h 1393"/>
                <a:gd name="T46" fmla="*/ 246 w 625"/>
                <a:gd name="T47" fmla="*/ 611 h 1393"/>
                <a:gd name="T48" fmla="*/ 242 w 625"/>
                <a:gd name="T49" fmla="*/ 561 h 1393"/>
                <a:gd name="T50" fmla="*/ 241 w 625"/>
                <a:gd name="T51" fmla="*/ 510 h 1393"/>
                <a:gd name="T52" fmla="*/ 243 w 625"/>
                <a:gd name="T53" fmla="*/ 455 h 1393"/>
                <a:gd name="T54" fmla="*/ 247 w 625"/>
                <a:gd name="T55" fmla="*/ 400 h 1393"/>
                <a:gd name="T56" fmla="*/ 255 w 625"/>
                <a:gd name="T57" fmla="*/ 344 h 1393"/>
                <a:gd name="T58" fmla="*/ 268 w 625"/>
                <a:gd name="T59" fmla="*/ 289 h 1393"/>
                <a:gd name="T60" fmla="*/ 283 w 625"/>
                <a:gd name="T61" fmla="*/ 236 h 1393"/>
                <a:gd name="T62" fmla="*/ 304 w 625"/>
                <a:gd name="T63" fmla="*/ 187 h 1393"/>
                <a:gd name="T64" fmla="*/ 329 w 625"/>
                <a:gd name="T65" fmla="*/ 140 h 1393"/>
                <a:gd name="T66" fmla="*/ 359 w 625"/>
                <a:gd name="T67" fmla="*/ 99 h 1393"/>
                <a:gd name="T68" fmla="*/ 393 w 625"/>
                <a:gd name="T69" fmla="*/ 64 h 1393"/>
                <a:gd name="T70" fmla="*/ 433 w 625"/>
                <a:gd name="T71" fmla="*/ 36 h 1393"/>
                <a:gd name="T72" fmla="*/ 479 w 625"/>
                <a:gd name="T73" fmla="*/ 14 h 1393"/>
                <a:gd name="T74" fmla="*/ 531 w 625"/>
                <a:gd name="T75" fmla="*/ 2 h 1393"/>
                <a:gd name="T76" fmla="*/ 518 w 625"/>
                <a:gd name="T77" fmla="*/ 0 h 1393"/>
                <a:gd name="T78" fmla="*/ 441 w 625"/>
                <a:gd name="T79" fmla="*/ 6 h 1393"/>
                <a:gd name="T80" fmla="*/ 369 w 625"/>
                <a:gd name="T81" fmla="*/ 17 h 1393"/>
                <a:gd name="T82" fmla="*/ 304 w 625"/>
                <a:gd name="T83" fmla="*/ 36 h 1393"/>
                <a:gd name="T84" fmla="*/ 245 w 625"/>
                <a:gd name="T85" fmla="*/ 59 h 1393"/>
                <a:gd name="T86" fmla="*/ 192 w 625"/>
                <a:gd name="T87" fmla="*/ 89 h 1393"/>
                <a:gd name="T88" fmla="*/ 146 w 625"/>
                <a:gd name="T89" fmla="*/ 125 h 1393"/>
                <a:gd name="T90" fmla="*/ 105 w 625"/>
                <a:gd name="T91" fmla="*/ 166 h 1393"/>
                <a:gd name="T92" fmla="*/ 71 w 625"/>
                <a:gd name="T93" fmla="*/ 212 h 1393"/>
                <a:gd name="T94" fmla="*/ 43 w 625"/>
                <a:gd name="T95" fmla="*/ 262 h 1393"/>
                <a:gd name="T96" fmla="*/ 23 w 625"/>
                <a:gd name="T97" fmla="*/ 318 h 1393"/>
                <a:gd name="T98" fmla="*/ 8 w 625"/>
                <a:gd name="T99" fmla="*/ 378 h 1393"/>
                <a:gd name="T100" fmla="*/ 1 w 625"/>
                <a:gd name="T101" fmla="*/ 443 h 1393"/>
                <a:gd name="T102" fmla="*/ 1 w 625"/>
                <a:gd name="T103" fmla="*/ 512 h 1393"/>
                <a:gd name="T104" fmla="*/ 7 w 625"/>
                <a:gd name="T105" fmla="*/ 584 h 1393"/>
                <a:gd name="T106" fmla="*/ 20 w 625"/>
                <a:gd name="T107" fmla="*/ 660 h 1393"/>
                <a:gd name="T108" fmla="*/ 36 w 625"/>
                <a:gd name="T109" fmla="*/ 722 h 1393"/>
                <a:gd name="T110" fmla="*/ 52 w 625"/>
                <a:gd name="T111" fmla="*/ 769 h 1393"/>
                <a:gd name="T112" fmla="*/ 70 w 625"/>
                <a:gd name="T113" fmla="*/ 822 h 1393"/>
                <a:gd name="T114" fmla="*/ 92 w 625"/>
                <a:gd name="T115" fmla="*/ 878 h 1393"/>
                <a:gd name="T116" fmla="*/ 118 w 625"/>
                <a:gd name="T117" fmla="*/ 935 h 1393"/>
                <a:gd name="T118" fmla="*/ 147 w 625"/>
                <a:gd name="T119" fmla="*/ 994 h 1393"/>
                <a:gd name="T120" fmla="*/ 179 w 625"/>
                <a:gd name="T121" fmla="*/ 1052 h 1393"/>
                <a:gd name="T122" fmla="*/ 213 w 625"/>
                <a:gd name="T123" fmla="*/ 1109 h 1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5" h="1393">
                  <a:moveTo>
                    <a:pt x="233" y="1136"/>
                  </a:moveTo>
                  <a:lnTo>
                    <a:pt x="252" y="1163"/>
                  </a:lnTo>
                  <a:lnTo>
                    <a:pt x="272" y="1190"/>
                  </a:lnTo>
                  <a:lnTo>
                    <a:pt x="294" y="1215"/>
                  </a:lnTo>
                  <a:lnTo>
                    <a:pt x="315" y="1240"/>
                  </a:lnTo>
                  <a:lnTo>
                    <a:pt x="337" y="1263"/>
                  </a:lnTo>
                  <a:lnTo>
                    <a:pt x="361" y="1285"/>
                  </a:lnTo>
                  <a:lnTo>
                    <a:pt x="384" y="1305"/>
                  </a:lnTo>
                  <a:lnTo>
                    <a:pt x="409" y="1323"/>
                  </a:lnTo>
                  <a:lnTo>
                    <a:pt x="421" y="1332"/>
                  </a:lnTo>
                  <a:lnTo>
                    <a:pt x="433" y="1339"/>
                  </a:lnTo>
                  <a:lnTo>
                    <a:pt x="446" y="1348"/>
                  </a:lnTo>
                  <a:lnTo>
                    <a:pt x="459" y="1354"/>
                  </a:lnTo>
                  <a:lnTo>
                    <a:pt x="472" y="1361"/>
                  </a:lnTo>
                  <a:lnTo>
                    <a:pt x="485" y="1367"/>
                  </a:lnTo>
                  <a:lnTo>
                    <a:pt x="499" y="1373"/>
                  </a:lnTo>
                  <a:lnTo>
                    <a:pt x="512" y="1377"/>
                  </a:lnTo>
                  <a:lnTo>
                    <a:pt x="526" y="1382"/>
                  </a:lnTo>
                  <a:lnTo>
                    <a:pt x="539" y="1385"/>
                  </a:lnTo>
                  <a:lnTo>
                    <a:pt x="554" y="1388"/>
                  </a:lnTo>
                  <a:lnTo>
                    <a:pt x="567" y="1390"/>
                  </a:lnTo>
                  <a:lnTo>
                    <a:pt x="581" y="1392"/>
                  </a:lnTo>
                  <a:lnTo>
                    <a:pt x="596" y="1393"/>
                  </a:lnTo>
                  <a:lnTo>
                    <a:pt x="610" y="1393"/>
                  </a:lnTo>
                  <a:lnTo>
                    <a:pt x="625" y="1393"/>
                  </a:lnTo>
                  <a:lnTo>
                    <a:pt x="600" y="1349"/>
                  </a:lnTo>
                  <a:lnTo>
                    <a:pt x="575" y="1305"/>
                  </a:lnTo>
                  <a:lnTo>
                    <a:pt x="548" y="1263"/>
                  </a:lnTo>
                  <a:lnTo>
                    <a:pt x="521" y="1220"/>
                  </a:lnTo>
                  <a:lnTo>
                    <a:pt x="495" y="1178"/>
                  </a:lnTo>
                  <a:lnTo>
                    <a:pt x="468" y="1136"/>
                  </a:lnTo>
                  <a:lnTo>
                    <a:pt x="441" y="1093"/>
                  </a:lnTo>
                  <a:lnTo>
                    <a:pt x="415" y="1051"/>
                  </a:lnTo>
                  <a:lnTo>
                    <a:pt x="389" y="1007"/>
                  </a:lnTo>
                  <a:lnTo>
                    <a:pt x="365" y="963"/>
                  </a:lnTo>
                  <a:lnTo>
                    <a:pt x="341" y="918"/>
                  </a:lnTo>
                  <a:lnTo>
                    <a:pt x="321" y="873"/>
                  </a:lnTo>
                  <a:lnTo>
                    <a:pt x="310" y="849"/>
                  </a:lnTo>
                  <a:lnTo>
                    <a:pt x="301" y="826"/>
                  </a:lnTo>
                  <a:lnTo>
                    <a:pt x="292" y="801"/>
                  </a:lnTo>
                  <a:lnTo>
                    <a:pt x="283" y="778"/>
                  </a:lnTo>
                  <a:lnTo>
                    <a:pt x="275" y="753"/>
                  </a:lnTo>
                  <a:lnTo>
                    <a:pt x="269" y="728"/>
                  </a:lnTo>
                  <a:lnTo>
                    <a:pt x="262" y="703"/>
                  </a:lnTo>
                  <a:lnTo>
                    <a:pt x="256" y="677"/>
                  </a:lnTo>
                  <a:lnTo>
                    <a:pt x="252" y="656"/>
                  </a:lnTo>
                  <a:lnTo>
                    <a:pt x="249" y="634"/>
                  </a:lnTo>
                  <a:lnTo>
                    <a:pt x="246" y="611"/>
                  </a:lnTo>
                  <a:lnTo>
                    <a:pt x="244" y="587"/>
                  </a:lnTo>
                  <a:lnTo>
                    <a:pt x="242" y="561"/>
                  </a:lnTo>
                  <a:lnTo>
                    <a:pt x="241" y="535"/>
                  </a:lnTo>
                  <a:lnTo>
                    <a:pt x="241" y="510"/>
                  </a:lnTo>
                  <a:lnTo>
                    <a:pt x="241" y="483"/>
                  </a:lnTo>
                  <a:lnTo>
                    <a:pt x="243" y="455"/>
                  </a:lnTo>
                  <a:lnTo>
                    <a:pt x="245" y="427"/>
                  </a:lnTo>
                  <a:lnTo>
                    <a:pt x="247" y="400"/>
                  </a:lnTo>
                  <a:lnTo>
                    <a:pt x="251" y="372"/>
                  </a:lnTo>
                  <a:lnTo>
                    <a:pt x="255" y="344"/>
                  </a:lnTo>
                  <a:lnTo>
                    <a:pt x="262" y="316"/>
                  </a:lnTo>
                  <a:lnTo>
                    <a:pt x="268" y="289"/>
                  </a:lnTo>
                  <a:lnTo>
                    <a:pt x="275" y="262"/>
                  </a:lnTo>
                  <a:lnTo>
                    <a:pt x="283" y="236"/>
                  </a:lnTo>
                  <a:lnTo>
                    <a:pt x="294" y="210"/>
                  </a:lnTo>
                  <a:lnTo>
                    <a:pt x="304" y="187"/>
                  </a:lnTo>
                  <a:lnTo>
                    <a:pt x="315" y="163"/>
                  </a:lnTo>
                  <a:lnTo>
                    <a:pt x="329" y="140"/>
                  </a:lnTo>
                  <a:lnTo>
                    <a:pt x="343" y="119"/>
                  </a:lnTo>
                  <a:lnTo>
                    <a:pt x="359" y="99"/>
                  </a:lnTo>
                  <a:lnTo>
                    <a:pt x="375" y="80"/>
                  </a:lnTo>
                  <a:lnTo>
                    <a:pt x="393" y="64"/>
                  </a:lnTo>
                  <a:lnTo>
                    <a:pt x="413" y="48"/>
                  </a:lnTo>
                  <a:lnTo>
                    <a:pt x="433" y="36"/>
                  </a:lnTo>
                  <a:lnTo>
                    <a:pt x="455" y="23"/>
                  </a:lnTo>
                  <a:lnTo>
                    <a:pt x="479" y="14"/>
                  </a:lnTo>
                  <a:lnTo>
                    <a:pt x="504" y="8"/>
                  </a:lnTo>
                  <a:lnTo>
                    <a:pt x="531" y="2"/>
                  </a:lnTo>
                  <a:lnTo>
                    <a:pt x="559" y="0"/>
                  </a:lnTo>
                  <a:lnTo>
                    <a:pt x="518" y="0"/>
                  </a:lnTo>
                  <a:lnTo>
                    <a:pt x="479" y="1"/>
                  </a:lnTo>
                  <a:lnTo>
                    <a:pt x="441" y="6"/>
                  </a:lnTo>
                  <a:lnTo>
                    <a:pt x="404" y="11"/>
                  </a:lnTo>
                  <a:lnTo>
                    <a:pt x="369" y="17"/>
                  </a:lnTo>
                  <a:lnTo>
                    <a:pt x="336" y="25"/>
                  </a:lnTo>
                  <a:lnTo>
                    <a:pt x="304" y="36"/>
                  </a:lnTo>
                  <a:lnTo>
                    <a:pt x="274" y="46"/>
                  </a:lnTo>
                  <a:lnTo>
                    <a:pt x="245" y="59"/>
                  </a:lnTo>
                  <a:lnTo>
                    <a:pt x="218" y="74"/>
                  </a:lnTo>
                  <a:lnTo>
                    <a:pt x="192" y="89"/>
                  </a:lnTo>
                  <a:lnTo>
                    <a:pt x="168" y="106"/>
                  </a:lnTo>
                  <a:lnTo>
                    <a:pt x="146" y="125"/>
                  </a:lnTo>
                  <a:lnTo>
                    <a:pt x="124" y="144"/>
                  </a:lnTo>
                  <a:lnTo>
                    <a:pt x="105" y="166"/>
                  </a:lnTo>
                  <a:lnTo>
                    <a:pt x="87" y="188"/>
                  </a:lnTo>
                  <a:lnTo>
                    <a:pt x="71" y="212"/>
                  </a:lnTo>
                  <a:lnTo>
                    <a:pt x="57" y="236"/>
                  </a:lnTo>
                  <a:lnTo>
                    <a:pt x="43" y="262"/>
                  </a:lnTo>
                  <a:lnTo>
                    <a:pt x="32" y="290"/>
                  </a:lnTo>
                  <a:lnTo>
                    <a:pt x="23" y="318"/>
                  </a:lnTo>
                  <a:lnTo>
                    <a:pt x="14" y="348"/>
                  </a:lnTo>
                  <a:lnTo>
                    <a:pt x="8" y="378"/>
                  </a:lnTo>
                  <a:lnTo>
                    <a:pt x="4" y="410"/>
                  </a:lnTo>
                  <a:lnTo>
                    <a:pt x="1" y="443"/>
                  </a:lnTo>
                  <a:lnTo>
                    <a:pt x="0" y="476"/>
                  </a:lnTo>
                  <a:lnTo>
                    <a:pt x="1" y="512"/>
                  </a:lnTo>
                  <a:lnTo>
                    <a:pt x="3" y="547"/>
                  </a:lnTo>
                  <a:lnTo>
                    <a:pt x="7" y="584"/>
                  </a:lnTo>
                  <a:lnTo>
                    <a:pt x="13" y="621"/>
                  </a:lnTo>
                  <a:lnTo>
                    <a:pt x="20" y="660"/>
                  </a:lnTo>
                  <a:lnTo>
                    <a:pt x="30" y="699"/>
                  </a:lnTo>
                  <a:lnTo>
                    <a:pt x="36" y="722"/>
                  </a:lnTo>
                  <a:lnTo>
                    <a:pt x="43" y="745"/>
                  </a:lnTo>
                  <a:lnTo>
                    <a:pt x="52" y="769"/>
                  </a:lnTo>
                  <a:lnTo>
                    <a:pt x="60" y="795"/>
                  </a:lnTo>
                  <a:lnTo>
                    <a:pt x="70" y="822"/>
                  </a:lnTo>
                  <a:lnTo>
                    <a:pt x="81" y="850"/>
                  </a:lnTo>
                  <a:lnTo>
                    <a:pt x="92" y="878"/>
                  </a:lnTo>
                  <a:lnTo>
                    <a:pt x="104" y="906"/>
                  </a:lnTo>
                  <a:lnTo>
                    <a:pt x="118" y="935"/>
                  </a:lnTo>
                  <a:lnTo>
                    <a:pt x="131" y="964"/>
                  </a:lnTo>
                  <a:lnTo>
                    <a:pt x="147" y="994"/>
                  </a:lnTo>
                  <a:lnTo>
                    <a:pt x="162" y="1023"/>
                  </a:lnTo>
                  <a:lnTo>
                    <a:pt x="179" y="1052"/>
                  </a:lnTo>
                  <a:lnTo>
                    <a:pt x="195" y="1080"/>
                  </a:lnTo>
                  <a:lnTo>
                    <a:pt x="213" y="1109"/>
                  </a:lnTo>
                  <a:lnTo>
                    <a:pt x="233" y="1136"/>
                  </a:lnTo>
                  <a:close/>
                </a:path>
              </a:pathLst>
            </a:custGeom>
            <a:solidFill>
              <a:srgbClr val="4D21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4" name="Freeform 186"/>
            <p:cNvSpPr>
              <a:spLocks noEditPoints="1"/>
            </p:cNvSpPr>
            <p:nvPr/>
          </p:nvSpPr>
          <p:spPr bwMode="auto">
            <a:xfrm>
              <a:off x="4550" y="3405"/>
              <a:ext cx="177" cy="175"/>
            </a:xfrm>
            <a:custGeom>
              <a:avLst/>
              <a:gdLst>
                <a:gd name="T0" fmla="*/ 406 w 3185"/>
                <a:gd name="T1" fmla="*/ 138 h 3154"/>
                <a:gd name="T2" fmla="*/ 266 w 3185"/>
                <a:gd name="T3" fmla="*/ 247 h 3154"/>
                <a:gd name="T4" fmla="*/ 153 w 3185"/>
                <a:gd name="T5" fmla="*/ 385 h 3154"/>
                <a:gd name="T6" fmla="*/ 70 w 3185"/>
                <a:gd name="T7" fmla="*/ 549 h 3154"/>
                <a:gd name="T8" fmla="*/ 10 w 3185"/>
                <a:gd name="T9" fmla="*/ 790 h 3154"/>
                <a:gd name="T10" fmla="*/ 19 w 3185"/>
                <a:gd name="T11" fmla="*/ 1151 h 3154"/>
                <a:gd name="T12" fmla="*/ 124 w 3185"/>
                <a:gd name="T13" fmla="*/ 1490 h 3154"/>
                <a:gd name="T14" fmla="*/ 299 w 3185"/>
                <a:gd name="T15" fmla="*/ 1810 h 3154"/>
                <a:gd name="T16" fmla="*/ 582 w 3185"/>
                <a:gd name="T17" fmla="*/ 2199 h 3154"/>
                <a:gd name="T18" fmla="*/ 1014 w 3185"/>
                <a:gd name="T19" fmla="*/ 2635 h 3154"/>
                <a:gd name="T20" fmla="*/ 1442 w 3185"/>
                <a:gd name="T21" fmla="*/ 2928 h 3154"/>
                <a:gd name="T22" fmla="*/ 1926 w 3185"/>
                <a:gd name="T23" fmla="*/ 3121 h 3154"/>
                <a:gd name="T24" fmla="*/ 2419 w 3185"/>
                <a:gd name="T25" fmla="*/ 3128 h 3154"/>
                <a:gd name="T26" fmla="*/ 2836 w 3185"/>
                <a:gd name="T27" fmla="*/ 2900 h 3154"/>
                <a:gd name="T28" fmla="*/ 2984 w 3185"/>
                <a:gd name="T29" fmla="*/ 2740 h 3154"/>
                <a:gd name="T30" fmla="*/ 3091 w 3185"/>
                <a:gd name="T31" fmla="*/ 2568 h 3154"/>
                <a:gd name="T32" fmla="*/ 3158 w 3185"/>
                <a:gd name="T33" fmla="*/ 2386 h 3154"/>
                <a:gd name="T34" fmla="*/ 3184 w 3185"/>
                <a:gd name="T35" fmla="*/ 2194 h 3154"/>
                <a:gd name="T36" fmla="*/ 3117 w 3185"/>
                <a:gd name="T37" fmla="*/ 1788 h 3154"/>
                <a:gd name="T38" fmla="*/ 2828 w 3185"/>
                <a:gd name="T39" fmla="*/ 1259 h 3154"/>
                <a:gd name="T40" fmla="*/ 2424 w 3185"/>
                <a:gd name="T41" fmla="*/ 802 h 3154"/>
                <a:gd name="T42" fmla="*/ 2031 w 3185"/>
                <a:gd name="T43" fmla="*/ 457 h 3154"/>
                <a:gd name="T44" fmla="*/ 1703 w 3185"/>
                <a:gd name="T45" fmla="*/ 218 h 3154"/>
                <a:gd name="T46" fmla="*/ 1437 w 3185"/>
                <a:gd name="T47" fmla="*/ 91 h 3154"/>
                <a:gd name="T48" fmla="*/ 1157 w 3185"/>
                <a:gd name="T49" fmla="*/ 17 h 3154"/>
                <a:gd name="T50" fmla="*/ 879 w 3185"/>
                <a:gd name="T51" fmla="*/ 1 h 3154"/>
                <a:gd name="T52" fmla="*/ 617 w 3185"/>
                <a:gd name="T53" fmla="*/ 44 h 3154"/>
                <a:gd name="T54" fmla="*/ 414 w 3185"/>
                <a:gd name="T55" fmla="*/ 1872 h 3154"/>
                <a:gd name="T56" fmla="*/ 253 w 3185"/>
                <a:gd name="T57" fmla="*/ 1614 h 3154"/>
                <a:gd name="T58" fmla="*/ 132 w 3185"/>
                <a:gd name="T59" fmla="*/ 1349 h 3154"/>
                <a:gd name="T60" fmla="*/ 68 w 3185"/>
                <a:gd name="T61" fmla="*/ 1073 h 3154"/>
                <a:gd name="T62" fmla="*/ 68 w 3185"/>
                <a:gd name="T63" fmla="*/ 825 h 3154"/>
                <a:gd name="T64" fmla="*/ 111 w 3185"/>
                <a:gd name="T65" fmla="*/ 621 h 3154"/>
                <a:gd name="T66" fmla="*/ 180 w 3185"/>
                <a:gd name="T67" fmla="*/ 460 h 3154"/>
                <a:gd name="T68" fmla="*/ 276 w 3185"/>
                <a:gd name="T69" fmla="*/ 326 h 3154"/>
                <a:gd name="T70" fmla="*/ 400 w 3185"/>
                <a:gd name="T71" fmla="*/ 216 h 3154"/>
                <a:gd name="T72" fmla="*/ 548 w 3185"/>
                <a:gd name="T73" fmla="*/ 134 h 3154"/>
                <a:gd name="T74" fmla="*/ 775 w 3185"/>
                <a:gd name="T75" fmla="*/ 72 h 3154"/>
                <a:gd name="T76" fmla="*/ 1035 w 3185"/>
                <a:gd name="T77" fmla="*/ 64 h 3154"/>
                <a:gd name="T78" fmla="*/ 1303 w 3185"/>
                <a:gd name="T79" fmla="*/ 112 h 3154"/>
                <a:gd name="T80" fmla="*/ 1564 w 3185"/>
                <a:gd name="T81" fmla="*/ 212 h 3154"/>
                <a:gd name="T82" fmla="*/ 1860 w 3185"/>
                <a:gd name="T83" fmla="*/ 402 h 3154"/>
                <a:gd name="T84" fmla="*/ 2204 w 3185"/>
                <a:gd name="T85" fmla="*/ 681 h 3154"/>
                <a:gd name="T86" fmla="*/ 2610 w 3185"/>
                <a:gd name="T87" fmla="*/ 1085 h 3154"/>
                <a:gd name="T88" fmla="*/ 2957 w 3185"/>
                <a:gd name="T89" fmla="*/ 1576 h 3154"/>
                <a:gd name="T90" fmla="*/ 3122 w 3185"/>
                <a:gd name="T91" fmla="*/ 2111 h 3154"/>
                <a:gd name="T92" fmla="*/ 3113 w 3185"/>
                <a:gd name="T93" fmla="*/ 2296 h 3154"/>
                <a:gd name="T94" fmla="*/ 3067 w 3185"/>
                <a:gd name="T95" fmla="*/ 2471 h 3154"/>
                <a:gd name="T96" fmla="*/ 2981 w 3185"/>
                <a:gd name="T97" fmla="*/ 2636 h 3154"/>
                <a:gd name="T98" fmla="*/ 2859 w 3185"/>
                <a:gd name="T99" fmla="*/ 2792 h 3154"/>
                <a:gd name="T100" fmla="*/ 2590 w 3185"/>
                <a:gd name="T101" fmla="*/ 3000 h 3154"/>
                <a:gd name="T102" fmla="*/ 2131 w 3185"/>
                <a:gd name="T103" fmla="*/ 3090 h 3154"/>
                <a:gd name="T104" fmla="*/ 1657 w 3185"/>
                <a:gd name="T105" fmla="*/ 2967 h 3154"/>
                <a:gd name="T106" fmla="*/ 1217 w 3185"/>
                <a:gd name="T107" fmla="*/ 2713 h 3154"/>
                <a:gd name="T108" fmla="*/ 856 w 3185"/>
                <a:gd name="T109" fmla="*/ 2412 h 3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85" h="3154">
                  <a:moveTo>
                    <a:pt x="549" y="67"/>
                  </a:moveTo>
                  <a:lnTo>
                    <a:pt x="523" y="77"/>
                  </a:lnTo>
                  <a:lnTo>
                    <a:pt x="499" y="89"/>
                  </a:lnTo>
                  <a:lnTo>
                    <a:pt x="475" y="100"/>
                  </a:lnTo>
                  <a:lnTo>
                    <a:pt x="451" y="112"/>
                  </a:lnTo>
                  <a:lnTo>
                    <a:pt x="428" y="124"/>
                  </a:lnTo>
                  <a:lnTo>
                    <a:pt x="406" y="138"/>
                  </a:lnTo>
                  <a:lnTo>
                    <a:pt x="384" y="151"/>
                  </a:lnTo>
                  <a:lnTo>
                    <a:pt x="363" y="165"/>
                  </a:lnTo>
                  <a:lnTo>
                    <a:pt x="343" y="181"/>
                  </a:lnTo>
                  <a:lnTo>
                    <a:pt x="322" y="196"/>
                  </a:lnTo>
                  <a:lnTo>
                    <a:pt x="303" y="213"/>
                  </a:lnTo>
                  <a:lnTo>
                    <a:pt x="284" y="230"/>
                  </a:lnTo>
                  <a:lnTo>
                    <a:pt x="266" y="247"/>
                  </a:lnTo>
                  <a:lnTo>
                    <a:pt x="247" y="265"/>
                  </a:lnTo>
                  <a:lnTo>
                    <a:pt x="231" y="283"/>
                  </a:lnTo>
                  <a:lnTo>
                    <a:pt x="214" y="302"/>
                  </a:lnTo>
                  <a:lnTo>
                    <a:pt x="198" y="323"/>
                  </a:lnTo>
                  <a:lnTo>
                    <a:pt x="182" y="342"/>
                  </a:lnTo>
                  <a:lnTo>
                    <a:pt x="168" y="363"/>
                  </a:lnTo>
                  <a:lnTo>
                    <a:pt x="153" y="385"/>
                  </a:lnTo>
                  <a:lnTo>
                    <a:pt x="140" y="407"/>
                  </a:lnTo>
                  <a:lnTo>
                    <a:pt x="126" y="429"/>
                  </a:lnTo>
                  <a:lnTo>
                    <a:pt x="114" y="452"/>
                  </a:lnTo>
                  <a:lnTo>
                    <a:pt x="102" y="476"/>
                  </a:lnTo>
                  <a:lnTo>
                    <a:pt x="91" y="500"/>
                  </a:lnTo>
                  <a:lnTo>
                    <a:pt x="81" y="525"/>
                  </a:lnTo>
                  <a:lnTo>
                    <a:pt x="70" y="549"/>
                  </a:lnTo>
                  <a:lnTo>
                    <a:pt x="61" y="575"/>
                  </a:lnTo>
                  <a:lnTo>
                    <a:pt x="53" y="601"/>
                  </a:lnTo>
                  <a:lnTo>
                    <a:pt x="45" y="628"/>
                  </a:lnTo>
                  <a:lnTo>
                    <a:pt x="37" y="655"/>
                  </a:lnTo>
                  <a:lnTo>
                    <a:pt x="31" y="683"/>
                  </a:lnTo>
                  <a:lnTo>
                    <a:pt x="20" y="737"/>
                  </a:lnTo>
                  <a:lnTo>
                    <a:pt x="10" y="790"/>
                  </a:lnTo>
                  <a:lnTo>
                    <a:pt x="5" y="843"/>
                  </a:lnTo>
                  <a:lnTo>
                    <a:pt x="1" y="896"/>
                  </a:lnTo>
                  <a:lnTo>
                    <a:pt x="0" y="948"/>
                  </a:lnTo>
                  <a:lnTo>
                    <a:pt x="2" y="999"/>
                  </a:lnTo>
                  <a:lnTo>
                    <a:pt x="5" y="1050"/>
                  </a:lnTo>
                  <a:lnTo>
                    <a:pt x="10" y="1101"/>
                  </a:lnTo>
                  <a:lnTo>
                    <a:pt x="19" y="1151"/>
                  </a:lnTo>
                  <a:lnTo>
                    <a:pt x="28" y="1200"/>
                  </a:lnTo>
                  <a:lnTo>
                    <a:pt x="39" y="1250"/>
                  </a:lnTo>
                  <a:lnTo>
                    <a:pt x="53" y="1299"/>
                  </a:lnTo>
                  <a:lnTo>
                    <a:pt x="68" y="1347"/>
                  </a:lnTo>
                  <a:lnTo>
                    <a:pt x="85" y="1395"/>
                  </a:lnTo>
                  <a:lnTo>
                    <a:pt x="103" y="1442"/>
                  </a:lnTo>
                  <a:lnTo>
                    <a:pt x="124" y="1490"/>
                  </a:lnTo>
                  <a:lnTo>
                    <a:pt x="145" y="1537"/>
                  </a:lnTo>
                  <a:lnTo>
                    <a:pt x="168" y="1583"/>
                  </a:lnTo>
                  <a:lnTo>
                    <a:pt x="191" y="1629"/>
                  </a:lnTo>
                  <a:lnTo>
                    <a:pt x="217" y="1674"/>
                  </a:lnTo>
                  <a:lnTo>
                    <a:pt x="243" y="1720"/>
                  </a:lnTo>
                  <a:lnTo>
                    <a:pt x="271" y="1765"/>
                  </a:lnTo>
                  <a:lnTo>
                    <a:pt x="299" y="1810"/>
                  </a:lnTo>
                  <a:lnTo>
                    <a:pt x="328" y="1854"/>
                  </a:lnTo>
                  <a:lnTo>
                    <a:pt x="358" y="1898"/>
                  </a:lnTo>
                  <a:lnTo>
                    <a:pt x="388" y="1942"/>
                  </a:lnTo>
                  <a:lnTo>
                    <a:pt x="419" y="1986"/>
                  </a:lnTo>
                  <a:lnTo>
                    <a:pt x="451" y="2028"/>
                  </a:lnTo>
                  <a:lnTo>
                    <a:pt x="515" y="2114"/>
                  </a:lnTo>
                  <a:lnTo>
                    <a:pt x="582" y="2199"/>
                  </a:lnTo>
                  <a:lnTo>
                    <a:pt x="771" y="2413"/>
                  </a:lnTo>
                  <a:lnTo>
                    <a:pt x="770" y="2413"/>
                  </a:lnTo>
                  <a:lnTo>
                    <a:pt x="814" y="2456"/>
                  </a:lnTo>
                  <a:lnTo>
                    <a:pt x="860" y="2501"/>
                  </a:lnTo>
                  <a:lnTo>
                    <a:pt x="909" y="2545"/>
                  </a:lnTo>
                  <a:lnTo>
                    <a:pt x="960" y="2590"/>
                  </a:lnTo>
                  <a:lnTo>
                    <a:pt x="1014" y="2635"/>
                  </a:lnTo>
                  <a:lnTo>
                    <a:pt x="1070" y="2680"/>
                  </a:lnTo>
                  <a:lnTo>
                    <a:pt x="1128" y="2724"/>
                  </a:lnTo>
                  <a:lnTo>
                    <a:pt x="1187" y="2768"/>
                  </a:lnTo>
                  <a:lnTo>
                    <a:pt x="1249" y="2810"/>
                  </a:lnTo>
                  <a:lnTo>
                    <a:pt x="1311" y="2851"/>
                  </a:lnTo>
                  <a:lnTo>
                    <a:pt x="1377" y="2890"/>
                  </a:lnTo>
                  <a:lnTo>
                    <a:pt x="1442" y="2928"/>
                  </a:lnTo>
                  <a:lnTo>
                    <a:pt x="1509" y="2963"/>
                  </a:lnTo>
                  <a:lnTo>
                    <a:pt x="1576" y="2998"/>
                  </a:lnTo>
                  <a:lnTo>
                    <a:pt x="1646" y="3028"/>
                  </a:lnTo>
                  <a:lnTo>
                    <a:pt x="1715" y="3056"/>
                  </a:lnTo>
                  <a:lnTo>
                    <a:pt x="1785" y="3081"/>
                  </a:lnTo>
                  <a:lnTo>
                    <a:pt x="1856" y="3103"/>
                  </a:lnTo>
                  <a:lnTo>
                    <a:pt x="1926" y="3121"/>
                  </a:lnTo>
                  <a:lnTo>
                    <a:pt x="1998" y="3135"/>
                  </a:lnTo>
                  <a:lnTo>
                    <a:pt x="2069" y="3146"/>
                  </a:lnTo>
                  <a:lnTo>
                    <a:pt x="2139" y="3152"/>
                  </a:lnTo>
                  <a:lnTo>
                    <a:pt x="2210" y="3154"/>
                  </a:lnTo>
                  <a:lnTo>
                    <a:pt x="2280" y="3150"/>
                  </a:lnTo>
                  <a:lnTo>
                    <a:pt x="2350" y="3142"/>
                  </a:lnTo>
                  <a:lnTo>
                    <a:pt x="2419" y="3128"/>
                  </a:lnTo>
                  <a:lnTo>
                    <a:pt x="2487" y="3109"/>
                  </a:lnTo>
                  <a:lnTo>
                    <a:pt x="2554" y="3085"/>
                  </a:lnTo>
                  <a:lnTo>
                    <a:pt x="2621" y="3053"/>
                  </a:lnTo>
                  <a:lnTo>
                    <a:pt x="2686" y="3016"/>
                  </a:lnTo>
                  <a:lnTo>
                    <a:pt x="2750" y="2973"/>
                  </a:lnTo>
                  <a:lnTo>
                    <a:pt x="2812" y="2922"/>
                  </a:lnTo>
                  <a:lnTo>
                    <a:pt x="2836" y="2900"/>
                  </a:lnTo>
                  <a:lnTo>
                    <a:pt x="2860" y="2878"/>
                  </a:lnTo>
                  <a:lnTo>
                    <a:pt x="2882" y="2856"/>
                  </a:lnTo>
                  <a:lnTo>
                    <a:pt x="2904" y="2833"/>
                  </a:lnTo>
                  <a:lnTo>
                    <a:pt x="2925" y="2810"/>
                  </a:lnTo>
                  <a:lnTo>
                    <a:pt x="2946" y="2787"/>
                  </a:lnTo>
                  <a:lnTo>
                    <a:pt x="2965" y="2764"/>
                  </a:lnTo>
                  <a:lnTo>
                    <a:pt x="2984" y="2740"/>
                  </a:lnTo>
                  <a:lnTo>
                    <a:pt x="3001" y="2716"/>
                  </a:lnTo>
                  <a:lnTo>
                    <a:pt x="3018" y="2691"/>
                  </a:lnTo>
                  <a:lnTo>
                    <a:pt x="3035" y="2668"/>
                  </a:lnTo>
                  <a:lnTo>
                    <a:pt x="3050" y="2643"/>
                  </a:lnTo>
                  <a:lnTo>
                    <a:pt x="3065" y="2618"/>
                  </a:lnTo>
                  <a:lnTo>
                    <a:pt x="3078" y="2593"/>
                  </a:lnTo>
                  <a:lnTo>
                    <a:pt x="3091" y="2568"/>
                  </a:lnTo>
                  <a:lnTo>
                    <a:pt x="3103" y="2542"/>
                  </a:lnTo>
                  <a:lnTo>
                    <a:pt x="3114" y="2517"/>
                  </a:lnTo>
                  <a:lnTo>
                    <a:pt x="3125" y="2492"/>
                  </a:lnTo>
                  <a:lnTo>
                    <a:pt x="3134" y="2466"/>
                  </a:lnTo>
                  <a:lnTo>
                    <a:pt x="3143" y="2439"/>
                  </a:lnTo>
                  <a:lnTo>
                    <a:pt x="3151" y="2413"/>
                  </a:lnTo>
                  <a:lnTo>
                    <a:pt x="3158" y="2386"/>
                  </a:lnTo>
                  <a:lnTo>
                    <a:pt x="3164" y="2359"/>
                  </a:lnTo>
                  <a:lnTo>
                    <a:pt x="3169" y="2332"/>
                  </a:lnTo>
                  <a:lnTo>
                    <a:pt x="3174" y="2304"/>
                  </a:lnTo>
                  <a:lnTo>
                    <a:pt x="3177" y="2277"/>
                  </a:lnTo>
                  <a:lnTo>
                    <a:pt x="3181" y="2249"/>
                  </a:lnTo>
                  <a:lnTo>
                    <a:pt x="3183" y="2222"/>
                  </a:lnTo>
                  <a:lnTo>
                    <a:pt x="3184" y="2194"/>
                  </a:lnTo>
                  <a:lnTo>
                    <a:pt x="3185" y="2165"/>
                  </a:lnTo>
                  <a:lnTo>
                    <a:pt x="3184" y="2137"/>
                  </a:lnTo>
                  <a:lnTo>
                    <a:pt x="3183" y="2108"/>
                  </a:lnTo>
                  <a:lnTo>
                    <a:pt x="3175" y="2027"/>
                  </a:lnTo>
                  <a:lnTo>
                    <a:pt x="3161" y="1947"/>
                  </a:lnTo>
                  <a:lnTo>
                    <a:pt x="3141" y="1868"/>
                  </a:lnTo>
                  <a:lnTo>
                    <a:pt x="3117" y="1788"/>
                  </a:lnTo>
                  <a:lnTo>
                    <a:pt x="3087" y="1709"/>
                  </a:lnTo>
                  <a:lnTo>
                    <a:pt x="3053" y="1632"/>
                  </a:lnTo>
                  <a:lnTo>
                    <a:pt x="3015" y="1555"/>
                  </a:lnTo>
                  <a:lnTo>
                    <a:pt x="2974" y="1479"/>
                  </a:lnTo>
                  <a:lnTo>
                    <a:pt x="2928" y="1404"/>
                  </a:lnTo>
                  <a:lnTo>
                    <a:pt x="2879" y="1331"/>
                  </a:lnTo>
                  <a:lnTo>
                    <a:pt x="2828" y="1259"/>
                  </a:lnTo>
                  <a:lnTo>
                    <a:pt x="2775" y="1188"/>
                  </a:lnTo>
                  <a:lnTo>
                    <a:pt x="2719" y="1119"/>
                  </a:lnTo>
                  <a:lnTo>
                    <a:pt x="2662" y="1051"/>
                  </a:lnTo>
                  <a:lnTo>
                    <a:pt x="2603" y="986"/>
                  </a:lnTo>
                  <a:lnTo>
                    <a:pt x="2544" y="923"/>
                  </a:lnTo>
                  <a:lnTo>
                    <a:pt x="2484" y="861"/>
                  </a:lnTo>
                  <a:lnTo>
                    <a:pt x="2424" y="802"/>
                  </a:lnTo>
                  <a:lnTo>
                    <a:pt x="2365" y="745"/>
                  </a:lnTo>
                  <a:lnTo>
                    <a:pt x="2306" y="690"/>
                  </a:lnTo>
                  <a:lnTo>
                    <a:pt x="2247" y="638"/>
                  </a:lnTo>
                  <a:lnTo>
                    <a:pt x="2190" y="589"/>
                  </a:lnTo>
                  <a:lnTo>
                    <a:pt x="2135" y="542"/>
                  </a:lnTo>
                  <a:lnTo>
                    <a:pt x="2082" y="498"/>
                  </a:lnTo>
                  <a:lnTo>
                    <a:pt x="2031" y="457"/>
                  </a:lnTo>
                  <a:lnTo>
                    <a:pt x="1983" y="419"/>
                  </a:lnTo>
                  <a:lnTo>
                    <a:pt x="1939" y="385"/>
                  </a:lnTo>
                  <a:lnTo>
                    <a:pt x="1897" y="354"/>
                  </a:lnTo>
                  <a:lnTo>
                    <a:pt x="1826" y="302"/>
                  </a:lnTo>
                  <a:lnTo>
                    <a:pt x="1773" y="265"/>
                  </a:lnTo>
                  <a:lnTo>
                    <a:pt x="1738" y="241"/>
                  </a:lnTo>
                  <a:lnTo>
                    <a:pt x="1703" y="218"/>
                  </a:lnTo>
                  <a:lnTo>
                    <a:pt x="1665" y="198"/>
                  </a:lnTo>
                  <a:lnTo>
                    <a:pt x="1629" y="177"/>
                  </a:lnTo>
                  <a:lnTo>
                    <a:pt x="1591" y="157"/>
                  </a:lnTo>
                  <a:lnTo>
                    <a:pt x="1554" y="139"/>
                  </a:lnTo>
                  <a:lnTo>
                    <a:pt x="1514" y="122"/>
                  </a:lnTo>
                  <a:lnTo>
                    <a:pt x="1476" y="105"/>
                  </a:lnTo>
                  <a:lnTo>
                    <a:pt x="1437" y="91"/>
                  </a:lnTo>
                  <a:lnTo>
                    <a:pt x="1397" y="76"/>
                  </a:lnTo>
                  <a:lnTo>
                    <a:pt x="1357" y="64"/>
                  </a:lnTo>
                  <a:lnTo>
                    <a:pt x="1318" y="53"/>
                  </a:lnTo>
                  <a:lnTo>
                    <a:pt x="1277" y="42"/>
                  </a:lnTo>
                  <a:lnTo>
                    <a:pt x="1237" y="33"/>
                  </a:lnTo>
                  <a:lnTo>
                    <a:pt x="1196" y="25"/>
                  </a:lnTo>
                  <a:lnTo>
                    <a:pt x="1157" y="17"/>
                  </a:lnTo>
                  <a:lnTo>
                    <a:pt x="1117" y="11"/>
                  </a:lnTo>
                  <a:lnTo>
                    <a:pt x="1076" y="7"/>
                  </a:lnTo>
                  <a:lnTo>
                    <a:pt x="1036" y="3"/>
                  </a:lnTo>
                  <a:lnTo>
                    <a:pt x="997" y="1"/>
                  </a:lnTo>
                  <a:lnTo>
                    <a:pt x="956" y="0"/>
                  </a:lnTo>
                  <a:lnTo>
                    <a:pt x="917" y="0"/>
                  </a:lnTo>
                  <a:lnTo>
                    <a:pt x="879" y="1"/>
                  </a:lnTo>
                  <a:lnTo>
                    <a:pt x="839" y="3"/>
                  </a:lnTo>
                  <a:lnTo>
                    <a:pt x="801" y="7"/>
                  </a:lnTo>
                  <a:lnTo>
                    <a:pt x="764" y="12"/>
                  </a:lnTo>
                  <a:lnTo>
                    <a:pt x="726" y="19"/>
                  </a:lnTo>
                  <a:lnTo>
                    <a:pt x="689" y="26"/>
                  </a:lnTo>
                  <a:lnTo>
                    <a:pt x="653" y="34"/>
                  </a:lnTo>
                  <a:lnTo>
                    <a:pt x="617" y="44"/>
                  </a:lnTo>
                  <a:lnTo>
                    <a:pt x="583" y="55"/>
                  </a:lnTo>
                  <a:lnTo>
                    <a:pt x="549" y="67"/>
                  </a:lnTo>
                  <a:close/>
                  <a:moveTo>
                    <a:pt x="630" y="2160"/>
                  </a:moveTo>
                  <a:lnTo>
                    <a:pt x="574" y="2089"/>
                  </a:lnTo>
                  <a:lnTo>
                    <a:pt x="520" y="2017"/>
                  </a:lnTo>
                  <a:lnTo>
                    <a:pt x="466" y="1944"/>
                  </a:lnTo>
                  <a:lnTo>
                    <a:pt x="414" y="1872"/>
                  </a:lnTo>
                  <a:lnTo>
                    <a:pt x="389" y="1836"/>
                  </a:lnTo>
                  <a:lnTo>
                    <a:pt x="364" y="1799"/>
                  </a:lnTo>
                  <a:lnTo>
                    <a:pt x="341" y="1762"/>
                  </a:lnTo>
                  <a:lnTo>
                    <a:pt x="318" y="1726"/>
                  </a:lnTo>
                  <a:lnTo>
                    <a:pt x="295" y="1689"/>
                  </a:lnTo>
                  <a:lnTo>
                    <a:pt x="273" y="1651"/>
                  </a:lnTo>
                  <a:lnTo>
                    <a:pt x="253" y="1614"/>
                  </a:lnTo>
                  <a:lnTo>
                    <a:pt x="233" y="1577"/>
                  </a:lnTo>
                  <a:lnTo>
                    <a:pt x="213" y="1540"/>
                  </a:lnTo>
                  <a:lnTo>
                    <a:pt x="196" y="1502"/>
                  </a:lnTo>
                  <a:lnTo>
                    <a:pt x="178" y="1464"/>
                  </a:lnTo>
                  <a:lnTo>
                    <a:pt x="161" y="1427"/>
                  </a:lnTo>
                  <a:lnTo>
                    <a:pt x="147" y="1389"/>
                  </a:lnTo>
                  <a:lnTo>
                    <a:pt x="132" y="1349"/>
                  </a:lnTo>
                  <a:lnTo>
                    <a:pt x="119" y="1311"/>
                  </a:lnTo>
                  <a:lnTo>
                    <a:pt x="108" y="1272"/>
                  </a:lnTo>
                  <a:lnTo>
                    <a:pt x="97" y="1232"/>
                  </a:lnTo>
                  <a:lnTo>
                    <a:pt x="88" y="1193"/>
                  </a:lnTo>
                  <a:lnTo>
                    <a:pt x="80" y="1154"/>
                  </a:lnTo>
                  <a:lnTo>
                    <a:pt x="73" y="1113"/>
                  </a:lnTo>
                  <a:lnTo>
                    <a:pt x="68" y="1073"/>
                  </a:lnTo>
                  <a:lnTo>
                    <a:pt x="64" y="1033"/>
                  </a:lnTo>
                  <a:lnTo>
                    <a:pt x="62" y="991"/>
                  </a:lnTo>
                  <a:lnTo>
                    <a:pt x="61" y="950"/>
                  </a:lnTo>
                  <a:lnTo>
                    <a:pt x="62" y="919"/>
                  </a:lnTo>
                  <a:lnTo>
                    <a:pt x="63" y="888"/>
                  </a:lnTo>
                  <a:lnTo>
                    <a:pt x="65" y="857"/>
                  </a:lnTo>
                  <a:lnTo>
                    <a:pt x="68" y="825"/>
                  </a:lnTo>
                  <a:lnTo>
                    <a:pt x="72" y="794"/>
                  </a:lnTo>
                  <a:lnTo>
                    <a:pt x="78" y="761"/>
                  </a:lnTo>
                  <a:lnTo>
                    <a:pt x="84" y="729"/>
                  </a:lnTo>
                  <a:lnTo>
                    <a:pt x="90" y="696"/>
                  </a:lnTo>
                  <a:lnTo>
                    <a:pt x="97" y="670"/>
                  </a:lnTo>
                  <a:lnTo>
                    <a:pt x="103" y="646"/>
                  </a:lnTo>
                  <a:lnTo>
                    <a:pt x="111" y="621"/>
                  </a:lnTo>
                  <a:lnTo>
                    <a:pt x="119" y="596"/>
                  </a:lnTo>
                  <a:lnTo>
                    <a:pt x="128" y="572"/>
                  </a:lnTo>
                  <a:lnTo>
                    <a:pt x="138" y="549"/>
                  </a:lnTo>
                  <a:lnTo>
                    <a:pt x="147" y="527"/>
                  </a:lnTo>
                  <a:lnTo>
                    <a:pt x="157" y="504"/>
                  </a:lnTo>
                  <a:lnTo>
                    <a:pt x="169" y="482"/>
                  </a:lnTo>
                  <a:lnTo>
                    <a:pt x="180" y="460"/>
                  </a:lnTo>
                  <a:lnTo>
                    <a:pt x="191" y="440"/>
                  </a:lnTo>
                  <a:lnTo>
                    <a:pt x="205" y="419"/>
                  </a:lnTo>
                  <a:lnTo>
                    <a:pt x="217" y="399"/>
                  </a:lnTo>
                  <a:lnTo>
                    <a:pt x="232" y="381"/>
                  </a:lnTo>
                  <a:lnTo>
                    <a:pt x="246" y="361"/>
                  </a:lnTo>
                  <a:lnTo>
                    <a:pt x="261" y="343"/>
                  </a:lnTo>
                  <a:lnTo>
                    <a:pt x="276" y="326"/>
                  </a:lnTo>
                  <a:lnTo>
                    <a:pt x="292" y="308"/>
                  </a:lnTo>
                  <a:lnTo>
                    <a:pt x="308" y="292"/>
                  </a:lnTo>
                  <a:lnTo>
                    <a:pt x="326" y="275"/>
                  </a:lnTo>
                  <a:lnTo>
                    <a:pt x="344" y="260"/>
                  </a:lnTo>
                  <a:lnTo>
                    <a:pt x="361" y="245"/>
                  </a:lnTo>
                  <a:lnTo>
                    <a:pt x="380" y="231"/>
                  </a:lnTo>
                  <a:lnTo>
                    <a:pt x="400" y="216"/>
                  </a:lnTo>
                  <a:lnTo>
                    <a:pt x="418" y="203"/>
                  </a:lnTo>
                  <a:lnTo>
                    <a:pt x="439" y="190"/>
                  </a:lnTo>
                  <a:lnTo>
                    <a:pt x="460" y="178"/>
                  </a:lnTo>
                  <a:lnTo>
                    <a:pt x="480" y="166"/>
                  </a:lnTo>
                  <a:lnTo>
                    <a:pt x="502" y="155"/>
                  </a:lnTo>
                  <a:lnTo>
                    <a:pt x="525" y="145"/>
                  </a:lnTo>
                  <a:lnTo>
                    <a:pt x="548" y="134"/>
                  </a:lnTo>
                  <a:lnTo>
                    <a:pt x="570" y="125"/>
                  </a:lnTo>
                  <a:lnTo>
                    <a:pt x="603" y="114"/>
                  </a:lnTo>
                  <a:lnTo>
                    <a:pt x="637" y="102"/>
                  </a:lnTo>
                  <a:lnTo>
                    <a:pt x="670" y="93"/>
                  </a:lnTo>
                  <a:lnTo>
                    <a:pt x="705" y="85"/>
                  </a:lnTo>
                  <a:lnTo>
                    <a:pt x="739" y="79"/>
                  </a:lnTo>
                  <a:lnTo>
                    <a:pt x="775" y="72"/>
                  </a:lnTo>
                  <a:lnTo>
                    <a:pt x="811" y="68"/>
                  </a:lnTo>
                  <a:lnTo>
                    <a:pt x="848" y="64"/>
                  </a:lnTo>
                  <a:lnTo>
                    <a:pt x="884" y="62"/>
                  </a:lnTo>
                  <a:lnTo>
                    <a:pt x="921" y="61"/>
                  </a:lnTo>
                  <a:lnTo>
                    <a:pt x="958" y="61"/>
                  </a:lnTo>
                  <a:lnTo>
                    <a:pt x="997" y="62"/>
                  </a:lnTo>
                  <a:lnTo>
                    <a:pt x="1035" y="64"/>
                  </a:lnTo>
                  <a:lnTo>
                    <a:pt x="1072" y="68"/>
                  </a:lnTo>
                  <a:lnTo>
                    <a:pt x="1111" y="72"/>
                  </a:lnTo>
                  <a:lnTo>
                    <a:pt x="1149" y="79"/>
                  </a:lnTo>
                  <a:lnTo>
                    <a:pt x="1188" y="85"/>
                  </a:lnTo>
                  <a:lnTo>
                    <a:pt x="1226" y="93"/>
                  </a:lnTo>
                  <a:lnTo>
                    <a:pt x="1265" y="102"/>
                  </a:lnTo>
                  <a:lnTo>
                    <a:pt x="1303" y="112"/>
                  </a:lnTo>
                  <a:lnTo>
                    <a:pt x="1340" y="123"/>
                  </a:lnTo>
                  <a:lnTo>
                    <a:pt x="1379" y="135"/>
                  </a:lnTo>
                  <a:lnTo>
                    <a:pt x="1416" y="149"/>
                  </a:lnTo>
                  <a:lnTo>
                    <a:pt x="1454" y="163"/>
                  </a:lnTo>
                  <a:lnTo>
                    <a:pt x="1490" y="179"/>
                  </a:lnTo>
                  <a:lnTo>
                    <a:pt x="1528" y="195"/>
                  </a:lnTo>
                  <a:lnTo>
                    <a:pt x="1564" y="212"/>
                  </a:lnTo>
                  <a:lnTo>
                    <a:pt x="1600" y="231"/>
                  </a:lnTo>
                  <a:lnTo>
                    <a:pt x="1635" y="250"/>
                  </a:lnTo>
                  <a:lnTo>
                    <a:pt x="1670" y="271"/>
                  </a:lnTo>
                  <a:lnTo>
                    <a:pt x="1705" y="293"/>
                  </a:lnTo>
                  <a:lnTo>
                    <a:pt x="1738" y="315"/>
                  </a:lnTo>
                  <a:lnTo>
                    <a:pt x="1790" y="352"/>
                  </a:lnTo>
                  <a:lnTo>
                    <a:pt x="1860" y="402"/>
                  </a:lnTo>
                  <a:lnTo>
                    <a:pt x="1900" y="433"/>
                  </a:lnTo>
                  <a:lnTo>
                    <a:pt x="1944" y="467"/>
                  </a:lnTo>
                  <a:lnTo>
                    <a:pt x="1991" y="504"/>
                  </a:lnTo>
                  <a:lnTo>
                    <a:pt x="2041" y="544"/>
                  </a:lnTo>
                  <a:lnTo>
                    <a:pt x="2094" y="587"/>
                  </a:lnTo>
                  <a:lnTo>
                    <a:pt x="2148" y="633"/>
                  </a:lnTo>
                  <a:lnTo>
                    <a:pt x="2204" y="681"/>
                  </a:lnTo>
                  <a:lnTo>
                    <a:pt x="2260" y="732"/>
                  </a:lnTo>
                  <a:lnTo>
                    <a:pt x="2318" y="785"/>
                  </a:lnTo>
                  <a:lnTo>
                    <a:pt x="2377" y="841"/>
                  </a:lnTo>
                  <a:lnTo>
                    <a:pt x="2436" y="899"/>
                  </a:lnTo>
                  <a:lnTo>
                    <a:pt x="2494" y="959"/>
                  </a:lnTo>
                  <a:lnTo>
                    <a:pt x="2553" y="1021"/>
                  </a:lnTo>
                  <a:lnTo>
                    <a:pt x="2610" y="1085"/>
                  </a:lnTo>
                  <a:lnTo>
                    <a:pt x="2666" y="1151"/>
                  </a:lnTo>
                  <a:lnTo>
                    <a:pt x="2721" y="1218"/>
                  </a:lnTo>
                  <a:lnTo>
                    <a:pt x="2774" y="1287"/>
                  </a:lnTo>
                  <a:lnTo>
                    <a:pt x="2823" y="1357"/>
                  </a:lnTo>
                  <a:lnTo>
                    <a:pt x="2871" y="1429"/>
                  </a:lnTo>
                  <a:lnTo>
                    <a:pt x="2916" y="1501"/>
                  </a:lnTo>
                  <a:lnTo>
                    <a:pt x="2957" y="1576"/>
                  </a:lnTo>
                  <a:lnTo>
                    <a:pt x="2994" y="1650"/>
                  </a:lnTo>
                  <a:lnTo>
                    <a:pt x="3027" y="1726"/>
                  </a:lnTo>
                  <a:lnTo>
                    <a:pt x="3056" y="1801"/>
                  </a:lnTo>
                  <a:lnTo>
                    <a:pt x="3081" y="1879"/>
                  </a:lnTo>
                  <a:lnTo>
                    <a:pt x="3100" y="1956"/>
                  </a:lnTo>
                  <a:lnTo>
                    <a:pt x="3113" y="2033"/>
                  </a:lnTo>
                  <a:lnTo>
                    <a:pt x="3122" y="2111"/>
                  </a:lnTo>
                  <a:lnTo>
                    <a:pt x="3123" y="2138"/>
                  </a:lnTo>
                  <a:lnTo>
                    <a:pt x="3123" y="2165"/>
                  </a:lnTo>
                  <a:lnTo>
                    <a:pt x="3123" y="2192"/>
                  </a:lnTo>
                  <a:lnTo>
                    <a:pt x="3122" y="2217"/>
                  </a:lnTo>
                  <a:lnTo>
                    <a:pt x="3119" y="2244"/>
                  </a:lnTo>
                  <a:lnTo>
                    <a:pt x="3116" y="2270"/>
                  </a:lnTo>
                  <a:lnTo>
                    <a:pt x="3113" y="2296"/>
                  </a:lnTo>
                  <a:lnTo>
                    <a:pt x="3109" y="2321"/>
                  </a:lnTo>
                  <a:lnTo>
                    <a:pt x="3104" y="2347"/>
                  </a:lnTo>
                  <a:lnTo>
                    <a:pt x="3098" y="2372"/>
                  </a:lnTo>
                  <a:lnTo>
                    <a:pt x="3091" y="2396"/>
                  </a:lnTo>
                  <a:lnTo>
                    <a:pt x="3083" y="2421"/>
                  </a:lnTo>
                  <a:lnTo>
                    <a:pt x="3075" y="2446"/>
                  </a:lnTo>
                  <a:lnTo>
                    <a:pt x="3067" y="2471"/>
                  </a:lnTo>
                  <a:lnTo>
                    <a:pt x="3056" y="2495"/>
                  </a:lnTo>
                  <a:lnTo>
                    <a:pt x="3046" y="2518"/>
                  </a:lnTo>
                  <a:lnTo>
                    <a:pt x="3035" y="2542"/>
                  </a:lnTo>
                  <a:lnTo>
                    <a:pt x="3022" y="2566"/>
                  </a:lnTo>
                  <a:lnTo>
                    <a:pt x="3010" y="2590"/>
                  </a:lnTo>
                  <a:lnTo>
                    <a:pt x="2995" y="2613"/>
                  </a:lnTo>
                  <a:lnTo>
                    <a:pt x="2981" y="2636"/>
                  </a:lnTo>
                  <a:lnTo>
                    <a:pt x="2966" y="2659"/>
                  </a:lnTo>
                  <a:lnTo>
                    <a:pt x="2950" y="2682"/>
                  </a:lnTo>
                  <a:lnTo>
                    <a:pt x="2933" y="2704"/>
                  </a:lnTo>
                  <a:lnTo>
                    <a:pt x="2916" y="2726"/>
                  </a:lnTo>
                  <a:lnTo>
                    <a:pt x="2897" y="2748"/>
                  </a:lnTo>
                  <a:lnTo>
                    <a:pt x="2878" y="2770"/>
                  </a:lnTo>
                  <a:lnTo>
                    <a:pt x="2859" y="2792"/>
                  </a:lnTo>
                  <a:lnTo>
                    <a:pt x="2838" y="2813"/>
                  </a:lnTo>
                  <a:lnTo>
                    <a:pt x="2816" y="2834"/>
                  </a:lnTo>
                  <a:lnTo>
                    <a:pt x="2793" y="2855"/>
                  </a:lnTo>
                  <a:lnTo>
                    <a:pt x="2771" y="2875"/>
                  </a:lnTo>
                  <a:lnTo>
                    <a:pt x="2712" y="2924"/>
                  </a:lnTo>
                  <a:lnTo>
                    <a:pt x="2652" y="2964"/>
                  </a:lnTo>
                  <a:lnTo>
                    <a:pt x="2590" y="3000"/>
                  </a:lnTo>
                  <a:lnTo>
                    <a:pt x="2527" y="3029"/>
                  </a:lnTo>
                  <a:lnTo>
                    <a:pt x="2463" y="3052"/>
                  </a:lnTo>
                  <a:lnTo>
                    <a:pt x="2398" y="3070"/>
                  </a:lnTo>
                  <a:lnTo>
                    <a:pt x="2332" y="3082"/>
                  </a:lnTo>
                  <a:lnTo>
                    <a:pt x="2266" y="3090"/>
                  </a:lnTo>
                  <a:lnTo>
                    <a:pt x="2198" y="3092"/>
                  </a:lnTo>
                  <a:lnTo>
                    <a:pt x="2131" y="3090"/>
                  </a:lnTo>
                  <a:lnTo>
                    <a:pt x="2063" y="3083"/>
                  </a:lnTo>
                  <a:lnTo>
                    <a:pt x="1994" y="3073"/>
                  </a:lnTo>
                  <a:lnTo>
                    <a:pt x="1927" y="3059"/>
                  </a:lnTo>
                  <a:lnTo>
                    <a:pt x="1859" y="3040"/>
                  </a:lnTo>
                  <a:lnTo>
                    <a:pt x="1792" y="3018"/>
                  </a:lnTo>
                  <a:lnTo>
                    <a:pt x="1724" y="2994"/>
                  </a:lnTo>
                  <a:lnTo>
                    <a:pt x="1657" y="2967"/>
                  </a:lnTo>
                  <a:lnTo>
                    <a:pt x="1591" y="2937"/>
                  </a:lnTo>
                  <a:lnTo>
                    <a:pt x="1526" y="2903"/>
                  </a:lnTo>
                  <a:lnTo>
                    <a:pt x="1461" y="2869"/>
                  </a:lnTo>
                  <a:lnTo>
                    <a:pt x="1398" y="2832"/>
                  </a:lnTo>
                  <a:lnTo>
                    <a:pt x="1336" y="2794"/>
                  </a:lnTo>
                  <a:lnTo>
                    <a:pt x="1276" y="2754"/>
                  </a:lnTo>
                  <a:lnTo>
                    <a:pt x="1217" y="2713"/>
                  </a:lnTo>
                  <a:lnTo>
                    <a:pt x="1159" y="2671"/>
                  </a:lnTo>
                  <a:lnTo>
                    <a:pt x="1103" y="2628"/>
                  </a:lnTo>
                  <a:lnTo>
                    <a:pt x="1049" y="2585"/>
                  </a:lnTo>
                  <a:lnTo>
                    <a:pt x="998" y="2541"/>
                  </a:lnTo>
                  <a:lnTo>
                    <a:pt x="948" y="2498"/>
                  </a:lnTo>
                  <a:lnTo>
                    <a:pt x="901" y="2454"/>
                  </a:lnTo>
                  <a:lnTo>
                    <a:pt x="856" y="2412"/>
                  </a:lnTo>
                  <a:lnTo>
                    <a:pt x="815" y="2369"/>
                  </a:lnTo>
                  <a:lnTo>
                    <a:pt x="630" y="2160"/>
                  </a:lnTo>
                  <a:close/>
                </a:path>
              </a:pathLst>
            </a:custGeom>
            <a:solidFill>
              <a:srgbClr val="6E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5" name="Freeform 187"/>
            <p:cNvSpPr>
              <a:spLocks/>
            </p:cNvSpPr>
            <p:nvPr/>
          </p:nvSpPr>
          <p:spPr bwMode="auto">
            <a:xfrm>
              <a:off x="4988" y="3532"/>
              <a:ext cx="60" cy="49"/>
            </a:xfrm>
            <a:custGeom>
              <a:avLst/>
              <a:gdLst>
                <a:gd name="T0" fmla="*/ 153 w 1087"/>
                <a:gd name="T1" fmla="*/ 133 h 889"/>
                <a:gd name="T2" fmla="*/ 134 w 1087"/>
                <a:gd name="T3" fmla="*/ 152 h 889"/>
                <a:gd name="T4" fmla="*/ 85 w 1087"/>
                <a:gd name="T5" fmla="*/ 209 h 889"/>
                <a:gd name="T6" fmla="*/ 30 w 1087"/>
                <a:gd name="T7" fmla="*/ 301 h 889"/>
                <a:gd name="T8" fmla="*/ 3 w 1087"/>
                <a:gd name="T9" fmla="*/ 389 h 889"/>
                <a:gd name="T10" fmla="*/ 3 w 1087"/>
                <a:gd name="T11" fmla="*/ 473 h 889"/>
                <a:gd name="T12" fmla="*/ 26 w 1087"/>
                <a:gd name="T13" fmla="*/ 553 h 889"/>
                <a:gd name="T14" fmla="*/ 69 w 1087"/>
                <a:gd name="T15" fmla="*/ 626 h 889"/>
                <a:gd name="T16" fmla="*/ 128 w 1087"/>
                <a:gd name="T17" fmla="*/ 692 h 889"/>
                <a:gd name="T18" fmla="*/ 201 w 1087"/>
                <a:gd name="T19" fmla="*/ 751 h 889"/>
                <a:gd name="T20" fmla="*/ 285 w 1087"/>
                <a:gd name="T21" fmla="*/ 799 h 889"/>
                <a:gd name="T22" fmla="*/ 377 w 1087"/>
                <a:gd name="T23" fmla="*/ 840 h 889"/>
                <a:gd name="T24" fmla="*/ 474 w 1087"/>
                <a:gd name="T25" fmla="*/ 869 h 889"/>
                <a:gd name="T26" fmla="*/ 573 w 1087"/>
                <a:gd name="T27" fmla="*/ 885 h 889"/>
                <a:gd name="T28" fmla="*/ 670 w 1087"/>
                <a:gd name="T29" fmla="*/ 889 h 889"/>
                <a:gd name="T30" fmla="*/ 764 w 1087"/>
                <a:gd name="T31" fmla="*/ 880 h 889"/>
                <a:gd name="T32" fmla="*/ 850 w 1087"/>
                <a:gd name="T33" fmla="*/ 856 h 889"/>
                <a:gd name="T34" fmla="*/ 927 w 1087"/>
                <a:gd name="T35" fmla="*/ 816 h 889"/>
                <a:gd name="T36" fmla="*/ 997 w 1087"/>
                <a:gd name="T37" fmla="*/ 754 h 889"/>
                <a:gd name="T38" fmla="*/ 1052 w 1087"/>
                <a:gd name="T39" fmla="*/ 675 h 889"/>
                <a:gd name="T40" fmla="*/ 1081 w 1087"/>
                <a:gd name="T41" fmla="*/ 592 h 889"/>
                <a:gd name="T42" fmla="*/ 1087 w 1087"/>
                <a:gd name="T43" fmla="*/ 509 h 889"/>
                <a:gd name="T44" fmla="*/ 1074 w 1087"/>
                <a:gd name="T45" fmla="*/ 425 h 889"/>
                <a:gd name="T46" fmla="*/ 1041 w 1087"/>
                <a:gd name="T47" fmla="*/ 343 h 889"/>
                <a:gd name="T48" fmla="*/ 993 w 1087"/>
                <a:gd name="T49" fmla="*/ 264 h 889"/>
                <a:gd name="T50" fmla="*/ 931 w 1087"/>
                <a:gd name="T51" fmla="*/ 193 h 889"/>
                <a:gd name="T52" fmla="*/ 857 w 1087"/>
                <a:gd name="T53" fmla="*/ 130 h 889"/>
                <a:gd name="T54" fmla="*/ 773 w 1087"/>
                <a:gd name="T55" fmla="*/ 77 h 889"/>
                <a:gd name="T56" fmla="*/ 683 w 1087"/>
                <a:gd name="T57" fmla="*/ 36 h 889"/>
                <a:gd name="T58" fmla="*/ 589 w 1087"/>
                <a:gd name="T59" fmla="*/ 10 h 889"/>
                <a:gd name="T60" fmla="*/ 492 w 1087"/>
                <a:gd name="T61" fmla="*/ 0 h 889"/>
                <a:gd name="T62" fmla="*/ 394 w 1087"/>
                <a:gd name="T63" fmla="*/ 9 h 889"/>
                <a:gd name="T64" fmla="*/ 298 w 1087"/>
                <a:gd name="T65" fmla="*/ 38 h 889"/>
                <a:gd name="T66" fmla="*/ 206 w 1087"/>
                <a:gd name="T67" fmla="*/ 89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7" h="889">
                  <a:moveTo>
                    <a:pt x="163" y="124"/>
                  </a:moveTo>
                  <a:lnTo>
                    <a:pt x="153" y="133"/>
                  </a:lnTo>
                  <a:lnTo>
                    <a:pt x="143" y="142"/>
                  </a:lnTo>
                  <a:lnTo>
                    <a:pt x="134" y="152"/>
                  </a:lnTo>
                  <a:lnTo>
                    <a:pt x="124" y="162"/>
                  </a:lnTo>
                  <a:lnTo>
                    <a:pt x="85" y="209"/>
                  </a:lnTo>
                  <a:lnTo>
                    <a:pt x="54" y="255"/>
                  </a:lnTo>
                  <a:lnTo>
                    <a:pt x="30" y="301"/>
                  </a:lnTo>
                  <a:lnTo>
                    <a:pt x="14" y="345"/>
                  </a:lnTo>
                  <a:lnTo>
                    <a:pt x="3" y="389"/>
                  </a:lnTo>
                  <a:lnTo>
                    <a:pt x="0" y="432"/>
                  </a:lnTo>
                  <a:lnTo>
                    <a:pt x="3" y="473"/>
                  </a:lnTo>
                  <a:lnTo>
                    <a:pt x="12" y="514"/>
                  </a:lnTo>
                  <a:lnTo>
                    <a:pt x="26" y="553"/>
                  </a:lnTo>
                  <a:lnTo>
                    <a:pt x="45" y="590"/>
                  </a:lnTo>
                  <a:lnTo>
                    <a:pt x="69" y="626"/>
                  </a:lnTo>
                  <a:lnTo>
                    <a:pt x="96" y="660"/>
                  </a:lnTo>
                  <a:lnTo>
                    <a:pt x="128" y="692"/>
                  </a:lnTo>
                  <a:lnTo>
                    <a:pt x="163" y="723"/>
                  </a:lnTo>
                  <a:lnTo>
                    <a:pt x="201" y="751"/>
                  </a:lnTo>
                  <a:lnTo>
                    <a:pt x="242" y="777"/>
                  </a:lnTo>
                  <a:lnTo>
                    <a:pt x="285" y="799"/>
                  </a:lnTo>
                  <a:lnTo>
                    <a:pt x="330" y="821"/>
                  </a:lnTo>
                  <a:lnTo>
                    <a:pt x="377" y="840"/>
                  </a:lnTo>
                  <a:lnTo>
                    <a:pt x="425" y="855"/>
                  </a:lnTo>
                  <a:lnTo>
                    <a:pt x="474" y="869"/>
                  </a:lnTo>
                  <a:lnTo>
                    <a:pt x="523" y="878"/>
                  </a:lnTo>
                  <a:lnTo>
                    <a:pt x="573" y="885"/>
                  </a:lnTo>
                  <a:lnTo>
                    <a:pt x="621" y="889"/>
                  </a:lnTo>
                  <a:lnTo>
                    <a:pt x="670" y="889"/>
                  </a:lnTo>
                  <a:lnTo>
                    <a:pt x="717" y="886"/>
                  </a:lnTo>
                  <a:lnTo>
                    <a:pt x="764" y="880"/>
                  </a:lnTo>
                  <a:lnTo>
                    <a:pt x="808" y="870"/>
                  </a:lnTo>
                  <a:lnTo>
                    <a:pt x="850" y="856"/>
                  </a:lnTo>
                  <a:lnTo>
                    <a:pt x="889" y="839"/>
                  </a:lnTo>
                  <a:lnTo>
                    <a:pt x="927" y="816"/>
                  </a:lnTo>
                  <a:lnTo>
                    <a:pt x="960" y="790"/>
                  </a:lnTo>
                  <a:lnTo>
                    <a:pt x="997" y="754"/>
                  </a:lnTo>
                  <a:lnTo>
                    <a:pt x="1028" y="715"/>
                  </a:lnTo>
                  <a:lnTo>
                    <a:pt x="1052" y="675"/>
                  </a:lnTo>
                  <a:lnTo>
                    <a:pt x="1069" y="634"/>
                  </a:lnTo>
                  <a:lnTo>
                    <a:pt x="1081" y="592"/>
                  </a:lnTo>
                  <a:lnTo>
                    <a:pt x="1087" y="551"/>
                  </a:lnTo>
                  <a:lnTo>
                    <a:pt x="1087" y="509"/>
                  </a:lnTo>
                  <a:lnTo>
                    <a:pt x="1083" y="466"/>
                  </a:lnTo>
                  <a:lnTo>
                    <a:pt x="1074" y="425"/>
                  </a:lnTo>
                  <a:lnTo>
                    <a:pt x="1059" y="383"/>
                  </a:lnTo>
                  <a:lnTo>
                    <a:pt x="1041" y="343"/>
                  </a:lnTo>
                  <a:lnTo>
                    <a:pt x="1019" y="303"/>
                  </a:lnTo>
                  <a:lnTo>
                    <a:pt x="993" y="264"/>
                  </a:lnTo>
                  <a:lnTo>
                    <a:pt x="964" y="228"/>
                  </a:lnTo>
                  <a:lnTo>
                    <a:pt x="931" y="193"/>
                  </a:lnTo>
                  <a:lnTo>
                    <a:pt x="896" y="160"/>
                  </a:lnTo>
                  <a:lnTo>
                    <a:pt x="857" y="130"/>
                  </a:lnTo>
                  <a:lnTo>
                    <a:pt x="817" y="102"/>
                  </a:lnTo>
                  <a:lnTo>
                    <a:pt x="773" y="77"/>
                  </a:lnTo>
                  <a:lnTo>
                    <a:pt x="730" y="54"/>
                  </a:lnTo>
                  <a:lnTo>
                    <a:pt x="683" y="36"/>
                  </a:lnTo>
                  <a:lnTo>
                    <a:pt x="637" y="21"/>
                  </a:lnTo>
                  <a:lnTo>
                    <a:pt x="589" y="10"/>
                  </a:lnTo>
                  <a:lnTo>
                    <a:pt x="541" y="3"/>
                  </a:lnTo>
                  <a:lnTo>
                    <a:pt x="492" y="0"/>
                  </a:lnTo>
                  <a:lnTo>
                    <a:pt x="442" y="2"/>
                  </a:lnTo>
                  <a:lnTo>
                    <a:pt x="394" y="9"/>
                  </a:lnTo>
                  <a:lnTo>
                    <a:pt x="346" y="20"/>
                  </a:lnTo>
                  <a:lnTo>
                    <a:pt x="298" y="38"/>
                  </a:lnTo>
                  <a:lnTo>
                    <a:pt x="252" y="61"/>
                  </a:lnTo>
                  <a:lnTo>
                    <a:pt x="206" y="89"/>
                  </a:lnTo>
                  <a:lnTo>
                    <a:pt x="163" y="124"/>
                  </a:lnTo>
                  <a:close/>
                </a:path>
              </a:pathLst>
            </a:custGeom>
            <a:solidFill>
              <a:srgbClr val="906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6" name="Freeform 188"/>
            <p:cNvSpPr>
              <a:spLocks/>
            </p:cNvSpPr>
            <p:nvPr/>
          </p:nvSpPr>
          <p:spPr bwMode="auto">
            <a:xfrm>
              <a:off x="4988" y="3542"/>
              <a:ext cx="58" cy="37"/>
            </a:xfrm>
            <a:custGeom>
              <a:avLst/>
              <a:gdLst>
                <a:gd name="T0" fmla="*/ 99 w 1043"/>
                <a:gd name="T1" fmla="*/ 21 h 671"/>
                <a:gd name="T2" fmla="*/ 62 w 1043"/>
                <a:gd name="T3" fmla="*/ 63 h 671"/>
                <a:gd name="T4" fmla="*/ 34 w 1043"/>
                <a:gd name="T5" fmla="*/ 105 h 671"/>
                <a:gd name="T6" fmla="*/ 14 w 1043"/>
                <a:gd name="T7" fmla="*/ 147 h 671"/>
                <a:gd name="T8" fmla="*/ 3 w 1043"/>
                <a:gd name="T9" fmla="*/ 188 h 671"/>
                <a:gd name="T10" fmla="*/ 0 w 1043"/>
                <a:gd name="T11" fmla="*/ 230 h 671"/>
                <a:gd name="T12" fmla="*/ 4 w 1043"/>
                <a:gd name="T13" fmla="*/ 270 h 671"/>
                <a:gd name="T14" fmla="*/ 14 w 1043"/>
                <a:gd name="T15" fmla="*/ 310 h 671"/>
                <a:gd name="T16" fmla="*/ 31 w 1043"/>
                <a:gd name="T17" fmla="*/ 349 h 671"/>
                <a:gd name="T18" fmla="*/ 52 w 1043"/>
                <a:gd name="T19" fmla="*/ 387 h 671"/>
                <a:gd name="T20" fmla="*/ 79 w 1043"/>
                <a:gd name="T21" fmla="*/ 422 h 671"/>
                <a:gd name="T22" fmla="*/ 110 w 1043"/>
                <a:gd name="T23" fmla="*/ 456 h 671"/>
                <a:gd name="T24" fmla="*/ 145 w 1043"/>
                <a:gd name="T25" fmla="*/ 489 h 671"/>
                <a:gd name="T26" fmla="*/ 185 w 1043"/>
                <a:gd name="T27" fmla="*/ 519 h 671"/>
                <a:gd name="T28" fmla="*/ 226 w 1043"/>
                <a:gd name="T29" fmla="*/ 546 h 671"/>
                <a:gd name="T30" fmla="*/ 270 w 1043"/>
                <a:gd name="T31" fmla="*/ 571 h 671"/>
                <a:gd name="T32" fmla="*/ 316 w 1043"/>
                <a:gd name="T33" fmla="*/ 594 h 671"/>
                <a:gd name="T34" fmla="*/ 366 w 1043"/>
                <a:gd name="T35" fmla="*/ 615 h 671"/>
                <a:gd name="T36" fmla="*/ 417 w 1043"/>
                <a:gd name="T37" fmla="*/ 631 h 671"/>
                <a:gd name="T38" fmla="*/ 468 w 1043"/>
                <a:gd name="T39" fmla="*/ 646 h 671"/>
                <a:gd name="T40" fmla="*/ 520 w 1043"/>
                <a:gd name="T41" fmla="*/ 657 h 671"/>
                <a:gd name="T42" fmla="*/ 573 w 1043"/>
                <a:gd name="T43" fmla="*/ 664 h 671"/>
                <a:gd name="T44" fmla="*/ 627 w 1043"/>
                <a:gd name="T45" fmla="*/ 668 h 671"/>
                <a:gd name="T46" fmla="*/ 680 w 1043"/>
                <a:gd name="T47" fmla="*/ 671 h 671"/>
                <a:gd name="T48" fmla="*/ 729 w 1043"/>
                <a:gd name="T49" fmla="*/ 669 h 671"/>
                <a:gd name="T50" fmla="*/ 784 w 1043"/>
                <a:gd name="T51" fmla="*/ 665 h 671"/>
                <a:gd name="T52" fmla="*/ 843 w 1043"/>
                <a:gd name="T53" fmla="*/ 659 h 671"/>
                <a:gd name="T54" fmla="*/ 883 w 1043"/>
                <a:gd name="T55" fmla="*/ 651 h 671"/>
                <a:gd name="T56" fmla="*/ 905 w 1043"/>
                <a:gd name="T57" fmla="*/ 643 h 671"/>
                <a:gd name="T58" fmla="*/ 921 w 1043"/>
                <a:gd name="T59" fmla="*/ 633 h 671"/>
                <a:gd name="T60" fmla="*/ 938 w 1043"/>
                <a:gd name="T61" fmla="*/ 617 h 671"/>
                <a:gd name="T62" fmla="*/ 970 w 1043"/>
                <a:gd name="T63" fmla="*/ 577 h 671"/>
                <a:gd name="T64" fmla="*/ 1014 w 1043"/>
                <a:gd name="T65" fmla="*/ 518 h 671"/>
                <a:gd name="T66" fmla="*/ 1037 w 1043"/>
                <a:gd name="T67" fmla="*/ 483 h 671"/>
                <a:gd name="T68" fmla="*/ 1043 w 1043"/>
                <a:gd name="T69" fmla="*/ 472 h 671"/>
                <a:gd name="T70" fmla="*/ 1006 w 1043"/>
                <a:gd name="T71" fmla="*/ 475 h 671"/>
                <a:gd name="T72" fmla="*/ 932 w 1043"/>
                <a:gd name="T73" fmla="*/ 482 h 671"/>
                <a:gd name="T74" fmla="*/ 859 w 1043"/>
                <a:gd name="T75" fmla="*/ 485 h 671"/>
                <a:gd name="T76" fmla="*/ 785 w 1043"/>
                <a:gd name="T77" fmla="*/ 483 h 671"/>
                <a:gd name="T78" fmla="*/ 714 w 1043"/>
                <a:gd name="T79" fmla="*/ 477 h 671"/>
                <a:gd name="T80" fmla="*/ 644 w 1043"/>
                <a:gd name="T81" fmla="*/ 465 h 671"/>
                <a:gd name="T82" fmla="*/ 577 w 1043"/>
                <a:gd name="T83" fmla="*/ 448 h 671"/>
                <a:gd name="T84" fmla="*/ 512 w 1043"/>
                <a:gd name="T85" fmla="*/ 426 h 671"/>
                <a:gd name="T86" fmla="*/ 450 w 1043"/>
                <a:gd name="T87" fmla="*/ 398 h 671"/>
                <a:gd name="T88" fmla="*/ 391 w 1043"/>
                <a:gd name="T89" fmla="*/ 365 h 671"/>
                <a:gd name="T90" fmla="*/ 336 w 1043"/>
                <a:gd name="T91" fmla="*/ 326 h 671"/>
                <a:gd name="T92" fmla="*/ 285 w 1043"/>
                <a:gd name="T93" fmla="*/ 281 h 671"/>
                <a:gd name="T94" fmla="*/ 240 w 1043"/>
                <a:gd name="T95" fmla="*/ 231 h 671"/>
                <a:gd name="T96" fmla="*/ 198 w 1043"/>
                <a:gd name="T97" fmla="*/ 173 h 671"/>
                <a:gd name="T98" fmla="*/ 163 w 1043"/>
                <a:gd name="T99" fmla="*/ 109 h 671"/>
                <a:gd name="T100" fmla="*/ 133 w 1043"/>
                <a:gd name="T101" fmla="*/ 38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43" h="671">
                  <a:moveTo>
                    <a:pt x="121" y="0"/>
                  </a:moveTo>
                  <a:lnTo>
                    <a:pt x="99" y="21"/>
                  </a:lnTo>
                  <a:lnTo>
                    <a:pt x="79" y="41"/>
                  </a:lnTo>
                  <a:lnTo>
                    <a:pt x="62" y="63"/>
                  </a:lnTo>
                  <a:lnTo>
                    <a:pt x="46" y="84"/>
                  </a:lnTo>
                  <a:lnTo>
                    <a:pt x="34" y="105"/>
                  </a:lnTo>
                  <a:lnTo>
                    <a:pt x="22" y="125"/>
                  </a:lnTo>
                  <a:lnTo>
                    <a:pt x="14" y="147"/>
                  </a:lnTo>
                  <a:lnTo>
                    <a:pt x="8" y="168"/>
                  </a:lnTo>
                  <a:lnTo>
                    <a:pt x="3" y="188"/>
                  </a:lnTo>
                  <a:lnTo>
                    <a:pt x="1" y="209"/>
                  </a:lnTo>
                  <a:lnTo>
                    <a:pt x="0" y="230"/>
                  </a:lnTo>
                  <a:lnTo>
                    <a:pt x="1" y="250"/>
                  </a:lnTo>
                  <a:lnTo>
                    <a:pt x="4" y="270"/>
                  </a:lnTo>
                  <a:lnTo>
                    <a:pt x="8" y="291"/>
                  </a:lnTo>
                  <a:lnTo>
                    <a:pt x="14" y="310"/>
                  </a:lnTo>
                  <a:lnTo>
                    <a:pt x="21" y="330"/>
                  </a:lnTo>
                  <a:lnTo>
                    <a:pt x="31" y="349"/>
                  </a:lnTo>
                  <a:lnTo>
                    <a:pt x="41" y="368"/>
                  </a:lnTo>
                  <a:lnTo>
                    <a:pt x="52" y="387"/>
                  </a:lnTo>
                  <a:lnTo>
                    <a:pt x="65" y="405"/>
                  </a:lnTo>
                  <a:lnTo>
                    <a:pt x="79" y="422"/>
                  </a:lnTo>
                  <a:lnTo>
                    <a:pt x="94" y="440"/>
                  </a:lnTo>
                  <a:lnTo>
                    <a:pt x="110" y="456"/>
                  </a:lnTo>
                  <a:lnTo>
                    <a:pt x="128" y="473"/>
                  </a:lnTo>
                  <a:lnTo>
                    <a:pt x="145" y="489"/>
                  </a:lnTo>
                  <a:lnTo>
                    <a:pt x="165" y="504"/>
                  </a:lnTo>
                  <a:lnTo>
                    <a:pt x="185" y="519"/>
                  </a:lnTo>
                  <a:lnTo>
                    <a:pt x="204" y="533"/>
                  </a:lnTo>
                  <a:lnTo>
                    <a:pt x="226" y="546"/>
                  </a:lnTo>
                  <a:lnTo>
                    <a:pt x="248" y="560"/>
                  </a:lnTo>
                  <a:lnTo>
                    <a:pt x="270" y="571"/>
                  </a:lnTo>
                  <a:lnTo>
                    <a:pt x="292" y="583"/>
                  </a:lnTo>
                  <a:lnTo>
                    <a:pt x="316" y="594"/>
                  </a:lnTo>
                  <a:lnTo>
                    <a:pt x="341" y="605"/>
                  </a:lnTo>
                  <a:lnTo>
                    <a:pt x="366" y="615"/>
                  </a:lnTo>
                  <a:lnTo>
                    <a:pt x="392" y="624"/>
                  </a:lnTo>
                  <a:lnTo>
                    <a:pt x="417" y="631"/>
                  </a:lnTo>
                  <a:lnTo>
                    <a:pt x="443" y="639"/>
                  </a:lnTo>
                  <a:lnTo>
                    <a:pt x="468" y="646"/>
                  </a:lnTo>
                  <a:lnTo>
                    <a:pt x="494" y="652"/>
                  </a:lnTo>
                  <a:lnTo>
                    <a:pt x="520" y="657"/>
                  </a:lnTo>
                  <a:lnTo>
                    <a:pt x="547" y="661"/>
                  </a:lnTo>
                  <a:lnTo>
                    <a:pt x="573" y="664"/>
                  </a:lnTo>
                  <a:lnTo>
                    <a:pt x="600" y="667"/>
                  </a:lnTo>
                  <a:lnTo>
                    <a:pt x="627" y="668"/>
                  </a:lnTo>
                  <a:lnTo>
                    <a:pt x="654" y="671"/>
                  </a:lnTo>
                  <a:lnTo>
                    <a:pt x="680" y="671"/>
                  </a:lnTo>
                  <a:lnTo>
                    <a:pt x="706" y="669"/>
                  </a:lnTo>
                  <a:lnTo>
                    <a:pt x="729" y="669"/>
                  </a:lnTo>
                  <a:lnTo>
                    <a:pt x="755" y="667"/>
                  </a:lnTo>
                  <a:lnTo>
                    <a:pt x="784" y="665"/>
                  </a:lnTo>
                  <a:lnTo>
                    <a:pt x="813" y="663"/>
                  </a:lnTo>
                  <a:lnTo>
                    <a:pt x="843" y="659"/>
                  </a:lnTo>
                  <a:lnTo>
                    <a:pt x="870" y="654"/>
                  </a:lnTo>
                  <a:lnTo>
                    <a:pt x="883" y="651"/>
                  </a:lnTo>
                  <a:lnTo>
                    <a:pt x="895" y="647"/>
                  </a:lnTo>
                  <a:lnTo>
                    <a:pt x="905" y="643"/>
                  </a:lnTo>
                  <a:lnTo>
                    <a:pt x="914" y="638"/>
                  </a:lnTo>
                  <a:lnTo>
                    <a:pt x="921" y="633"/>
                  </a:lnTo>
                  <a:lnTo>
                    <a:pt x="929" y="626"/>
                  </a:lnTo>
                  <a:lnTo>
                    <a:pt x="938" y="617"/>
                  </a:lnTo>
                  <a:lnTo>
                    <a:pt x="949" y="604"/>
                  </a:lnTo>
                  <a:lnTo>
                    <a:pt x="970" y="577"/>
                  </a:lnTo>
                  <a:lnTo>
                    <a:pt x="993" y="547"/>
                  </a:lnTo>
                  <a:lnTo>
                    <a:pt x="1014" y="518"/>
                  </a:lnTo>
                  <a:lnTo>
                    <a:pt x="1030" y="494"/>
                  </a:lnTo>
                  <a:lnTo>
                    <a:pt x="1037" y="483"/>
                  </a:lnTo>
                  <a:lnTo>
                    <a:pt x="1041" y="476"/>
                  </a:lnTo>
                  <a:lnTo>
                    <a:pt x="1043" y="472"/>
                  </a:lnTo>
                  <a:lnTo>
                    <a:pt x="1043" y="470"/>
                  </a:lnTo>
                  <a:lnTo>
                    <a:pt x="1006" y="475"/>
                  </a:lnTo>
                  <a:lnTo>
                    <a:pt x="969" y="479"/>
                  </a:lnTo>
                  <a:lnTo>
                    <a:pt x="932" y="482"/>
                  </a:lnTo>
                  <a:lnTo>
                    <a:pt x="895" y="484"/>
                  </a:lnTo>
                  <a:lnTo>
                    <a:pt x="859" y="485"/>
                  </a:lnTo>
                  <a:lnTo>
                    <a:pt x="821" y="485"/>
                  </a:lnTo>
                  <a:lnTo>
                    <a:pt x="785" y="483"/>
                  </a:lnTo>
                  <a:lnTo>
                    <a:pt x="750" y="480"/>
                  </a:lnTo>
                  <a:lnTo>
                    <a:pt x="714" y="477"/>
                  </a:lnTo>
                  <a:lnTo>
                    <a:pt x="680" y="472"/>
                  </a:lnTo>
                  <a:lnTo>
                    <a:pt x="644" y="465"/>
                  </a:lnTo>
                  <a:lnTo>
                    <a:pt x="610" y="457"/>
                  </a:lnTo>
                  <a:lnTo>
                    <a:pt x="577" y="448"/>
                  </a:lnTo>
                  <a:lnTo>
                    <a:pt x="544" y="438"/>
                  </a:lnTo>
                  <a:lnTo>
                    <a:pt x="512" y="426"/>
                  </a:lnTo>
                  <a:lnTo>
                    <a:pt x="481" y="413"/>
                  </a:lnTo>
                  <a:lnTo>
                    <a:pt x="450" y="398"/>
                  </a:lnTo>
                  <a:lnTo>
                    <a:pt x="420" y="383"/>
                  </a:lnTo>
                  <a:lnTo>
                    <a:pt x="391" y="365"/>
                  </a:lnTo>
                  <a:lnTo>
                    <a:pt x="363" y="347"/>
                  </a:lnTo>
                  <a:lnTo>
                    <a:pt x="336" y="326"/>
                  </a:lnTo>
                  <a:lnTo>
                    <a:pt x="310" y="304"/>
                  </a:lnTo>
                  <a:lnTo>
                    <a:pt x="285" y="281"/>
                  </a:lnTo>
                  <a:lnTo>
                    <a:pt x="261" y="257"/>
                  </a:lnTo>
                  <a:lnTo>
                    <a:pt x="240" y="231"/>
                  </a:lnTo>
                  <a:lnTo>
                    <a:pt x="218" y="203"/>
                  </a:lnTo>
                  <a:lnTo>
                    <a:pt x="198" y="173"/>
                  </a:lnTo>
                  <a:lnTo>
                    <a:pt x="180" y="142"/>
                  </a:lnTo>
                  <a:lnTo>
                    <a:pt x="163" y="109"/>
                  </a:lnTo>
                  <a:lnTo>
                    <a:pt x="148" y="75"/>
                  </a:lnTo>
                  <a:lnTo>
                    <a:pt x="133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714D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7" name="Freeform 189"/>
            <p:cNvSpPr>
              <a:spLocks/>
            </p:cNvSpPr>
            <p:nvPr/>
          </p:nvSpPr>
          <p:spPr bwMode="auto">
            <a:xfrm>
              <a:off x="4847" y="3573"/>
              <a:ext cx="61" cy="49"/>
            </a:xfrm>
            <a:custGeom>
              <a:avLst/>
              <a:gdLst>
                <a:gd name="T0" fmla="*/ 153 w 1087"/>
                <a:gd name="T1" fmla="*/ 133 h 890"/>
                <a:gd name="T2" fmla="*/ 133 w 1087"/>
                <a:gd name="T3" fmla="*/ 153 h 890"/>
                <a:gd name="T4" fmla="*/ 85 w 1087"/>
                <a:gd name="T5" fmla="*/ 209 h 890"/>
                <a:gd name="T6" fmla="*/ 29 w 1087"/>
                <a:gd name="T7" fmla="*/ 302 h 890"/>
                <a:gd name="T8" fmla="*/ 3 w 1087"/>
                <a:gd name="T9" fmla="*/ 389 h 890"/>
                <a:gd name="T10" fmla="*/ 3 w 1087"/>
                <a:gd name="T11" fmla="*/ 474 h 890"/>
                <a:gd name="T12" fmla="*/ 26 w 1087"/>
                <a:gd name="T13" fmla="*/ 553 h 890"/>
                <a:gd name="T14" fmla="*/ 68 w 1087"/>
                <a:gd name="T15" fmla="*/ 626 h 890"/>
                <a:gd name="T16" fmla="*/ 127 w 1087"/>
                <a:gd name="T17" fmla="*/ 693 h 890"/>
                <a:gd name="T18" fmla="*/ 201 w 1087"/>
                <a:gd name="T19" fmla="*/ 751 h 890"/>
                <a:gd name="T20" fmla="*/ 284 w 1087"/>
                <a:gd name="T21" fmla="*/ 800 h 890"/>
                <a:gd name="T22" fmla="*/ 377 w 1087"/>
                <a:gd name="T23" fmla="*/ 840 h 890"/>
                <a:gd name="T24" fmla="*/ 474 w 1087"/>
                <a:gd name="T25" fmla="*/ 869 h 890"/>
                <a:gd name="T26" fmla="*/ 572 w 1087"/>
                <a:gd name="T27" fmla="*/ 886 h 890"/>
                <a:gd name="T28" fmla="*/ 669 w 1087"/>
                <a:gd name="T29" fmla="*/ 890 h 890"/>
                <a:gd name="T30" fmla="*/ 764 w 1087"/>
                <a:gd name="T31" fmla="*/ 881 h 890"/>
                <a:gd name="T32" fmla="*/ 850 w 1087"/>
                <a:gd name="T33" fmla="*/ 857 h 890"/>
                <a:gd name="T34" fmla="*/ 926 w 1087"/>
                <a:gd name="T35" fmla="*/ 817 h 890"/>
                <a:gd name="T36" fmla="*/ 996 w 1087"/>
                <a:gd name="T37" fmla="*/ 754 h 890"/>
                <a:gd name="T38" fmla="*/ 1051 w 1087"/>
                <a:gd name="T39" fmla="*/ 676 h 890"/>
                <a:gd name="T40" fmla="*/ 1080 w 1087"/>
                <a:gd name="T41" fmla="*/ 593 h 890"/>
                <a:gd name="T42" fmla="*/ 1087 w 1087"/>
                <a:gd name="T43" fmla="*/ 510 h 890"/>
                <a:gd name="T44" fmla="*/ 1073 w 1087"/>
                <a:gd name="T45" fmla="*/ 426 h 890"/>
                <a:gd name="T46" fmla="*/ 1041 w 1087"/>
                <a:gd name="T47" fmla="*/ 343 h 890"/>
                <a:gd name="T48" fmla="*/ 992 w 1087"/>
                <a:gd name="T49" fmla="*/ 265 h 890"/>
                <a:gd name="T50" fmla="*/ 930 w 1087"/>
                <a:gd name="T51" fmla="*/ 194 h 890"/>
                <a:gd name="T52" fmla="*/ 857 w 1087"/>
                <a:gd name="T53" fmla="*/ 131 h 890"/>
                <a:gd name="T54" fmla="*/ 773 w 1087"/>
                <a:gd name="T55" fmla="*/ 78 h 890"/>
                <a:gd name="T56" fmla="*/ 683 w 1087"/>
                <a:gd name="T57" fmla="*/ 37 h 890"/>
                <a:gd name="T58" fmla="*/ 589 w 1087"/>
                <a:gd name="T59" fmla="*/ 11 h 890"/>
                <a:gd name="T60" fmla="*/ 491 w 1087"/>
                <a:gd name="T61" fmla="*/ 0 h 890"/>
                <a:gd name="T62" fmla="*/ 393 w 1087"/>
                <a:gd name="T63" fmla="*/ 9 h 890"/>
                <a:gd name="T64" fmla="*/ 298 w 1087"/>
                <a:gd name="T65" fmla="*/ 38 h 890"/>
                <a:gd name="T66" fmla="*/ 206 w 1087"/>
                <a:gd name="T67" fmla="*/ 89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7" h="890">
                  <a:moveTo>
                    <a:pt x="162" y="125"/>
                  </a:moveTo>
                  <a:lnTo>
                    <a:pt x="153" y="133"/>
                  </a:lnTo>
                  <a:lnTo>
                    <a:pt x="143" y="143"/>
                  </a:lnTo>
                  <a:lnTo>
                    <a:pt x="133" y="153"/>
                  </a:lnTo>
                  <a:lnTo>
                    <a:pt x="124" y="163"/>
                  </a:lnTo>
                  <a:lnTo>
                    <a:pt x="85" y="209"/>
                  </a:lnTo>
                  <a:lnTo>
                    <a:pt x="53" y="256"/>
                  </a:lnTo>
                  <a:lnTo>
                    <a:pt x="29" y="302"/>
                  </a:lnTo>
                  <a:lnTo>
                    <a:pt x="13" y="346"/>
                  </a:lnTo>
                  <a:lnTo>
                    <a:pt x="3" y="389"/>
                  </a:lnTo>
                  <a:lnTo>
                    <a:pt x="0" y="433"/>
                  </a:lnTo>
                  <a:lnTo>
                    <a:pt x="3" y="474"/>
                  </a:lnTo>
                  <a:lnTo>
                    <a:pt x="11" y="515"/>
                  </a:lnTo>
                  <a:lnTo>
                    <a:pt x="26" y="553"/>
                  </a:lnTo>
                  <a:lnTo>
                    <a:pt x="44" y="591"/>
                  </a:lnTo>
                  <a:lnTo>
                    <a:pt x="68" y="626"/>
                  </a:lnTo>
                  <a:lnTo>
                    <a:pt x="96" y="661"/>
                  </a:lnTo>
                  <a:lnTo>
                    <a:pt x="127" y="693"/>
                  </a:lnTo>
                  <a:lnTo>
                    <a:pt x="162" y="723"/>
                  </a:lnTo>
                  <a:lnTo>
                    <a:pt x="201" y="751"/>
                  </a:lnTo>
                  <a:lnTo>
                    <a:pt x="242" y="776"/>
                  </a:lnTo>
                  <a:lnTo>
                    <a:pt x="284" y="800"/>
                  </a:lnTo>
                  <a:lnTo>
                    <a:pt x="330" y="822"/>
                  </a:lnTo>
                  <a:lnTo>
                    <a:pt x="377" y="840"/>
                  </a:lnTo>
                  <a:lnTo>
                    <a:pt x="424" y="856"/>
                  </a:lnTo>
                  <a:lnTo>
                    <a:pt x="474" y="869"/>
                  </a:lnTo>
                  <a:lnTo>
                    <a:pt x="522" y="879"/>
                  </a:lnTo>
                  <a:lnTo>
                    <a:pt x="572" y="886"/>
                  </a:lnTo>
                  <a:lnTo>
                    <a:pt x="621" y="889"/>
                  </a:lnTo>
                  <a:lnTo>
                    <a:pt x="669" y="890"/>
                  </a:lnTo>
                  <a:lnTo>
                    <a:pt x="717" y="887"/>
                  </a:lnTo>
                  <a:lnTo>
                    <a:pt x="764" y="881"/>
                  </a:lnTo>
                  <a:lnTo>
                    <a:pt x="807" y="871"/>
                  </a:lnTo>
                  <a:lnTo>
                    <a:pt x="850" y="857"/>
                  </a:lnTo>
                  <a:lnTo>
                    <a:pt x="889" y="839"/>
                  </a:lnTo>
                  <a:lnTo>
                    <a:pt x="926" y="817"/>
                  </a:lnTo>
                  <a:lnTo>
                    <a:pt x="959" y="791"/>
                  </a:lnTo>
                  <a:lnTo>
                    <a:pt x="996" y="754"/>
                  </a:lnTo>
                  <a:lnTo>
                    <a:pt x="1028" y="715"/>
                  </a:lnTo>
                  <a:lnTo>
                    <a:pt x="1051" y="676"/>
                  </a:lnTo>
                  <a:lnTo>
                    <a:pt x="1069" y="635"/>
                  </a:lnTo>
                  <a:lnTo>
                    <a:pt x="1080" y="593"/>
                  </a:lnTo>
                  <a:lnTo>
                    <a:pt x="1087" y="552"/>
                  </a:lnTo>
                  <a:lnTo>
                    <a:pt x="1087" y="510"/>
                  </a:lnTo>
                  <a:lnTo>
                    <a:pt x="1082" y="467"/>
                  </a:lnTo>
                  <a:lnTo>
                    <a:pt x="1073" y="426"/>
                  </a:lnTo>
                  <a:lnTo>
                    <a:pt x="1059" y="384"/>
                  </a:lnTo>
                  <a:lnTo>
                    <a:pt x="1041" y="343"/>
                  </a:lnTo>
                  <a:lnTo>
                    <a:pt x="1018" y="304"/>
                  </a:lnTo>
                  <a:lnTo>
                    <a:pt x="992" y="265"/>
                  </a:lnTo>
                  <a:lnTo>
                    <a:pt x="963" y="229"/>
                  </a:lnTo>
                  <a:lnTo>
                    <a:pt x="930" y="194"/>
                  </a:lnTo>
                  <a:lnTo>
                    <a:pt x="895" y="161"/>
                  </a:lnTo>
                  <a:lnTo>
                    <a:pt x="857" y="131"/>
                  </a:lnTo>
                  <a:lnTo>
                    <a:pt x="816" y="103"/>
                  </a:lnTo>
                  <a:lnTo>
                    <a:pt x="773" y="78"/>
                  </a:lnTo>
                  <a:lnTo>
                    <a:pt x="729" y="55"/>
                  </a:lnTo>
                  <a:lnTo>
                    <a:pt x="683" y="37"/>
                  </a:lnTo>
                  <a:lnTo>
                    <a:pt x="636" y="22"/>
                  </a:lnTo>
                  <a:lnTo>
                    <a:pt x="589" y="11"/>
                  </a:lnTo>
                  <a:lnTo>
                    <a:pt x="540" y="3"/>
                  </a:lnTo>
                  <a:lnTo>
                    <a:pt x="491" y="0"/>
                  </a:lnTo>
                  <a:lnTo>
                    <a:pt x="442" y="2"/>
                  </a:lnTo>
                  <a:lnTo>
                    <a:pt x="393" y="9"/>
                  </a:lnTo>
                  <a:lnTo>
                    <a:pt x="345" y="21"/>
                  </a:lnTo>
                  <a:lnTo>
                    <a:pt x="298" y="38"/>
                  </a:lnTo>
                  <a:lnTo>
                    <a:pt x="251" y="60"/>
                  </a:lnTo>
                  <a:lnTo>
                    <a:pt x="206" y="89"/>
                  </a:lnTo>
                  <a:lnTo>
                    <a:pt x="162" y="125"/>
                  </a:lnTo>
                  <a:close/>
                </a:path>
              </a:pathLst>
            </a:custGeom>
            <a:solidFill>
              <a:srgbClr val="906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8" name="Freeform 190"/>
            <p:cNvSpPr>
              <a:spLocks/>
            </p:cNvSpPr>
            <p:nvPr/>
          </p:nvSpPr>
          <p:spPr bwMode="auto">
            <a:xfrm>
              <a:off x="4847" y="3578"/>
              <a:ext cx="58" cy="44"/>
            </a:xfrm>
            <a:custGeom>
              <a:avLst/>
              <a:gdLst>
                <a:gd name="T0" fmla="*/ 113 w 1032"/>
                <a:gd name="T1" fmla="*/ 60 h 781"/>
                <a:gd name="T2" fmla="*/ 59 w 1032"/>
                <a:gd name="T3" fmla="*/ 117 h 781"/>
                <a:gd name="T4" fmla="*/ 23 w 1032"/>
                <a:gd name="T5" fmla="*/ 178 h 781"/>
                <a:gd name="T6" fmla="*/ 4 w 1032"/>
                <a:gd name="T7" fmla="*/ 241 h 781"/>
                <a:gd name="T8" fmla="*/ 0 w 1032"/>
                <a:gd name="T9" fmla="*/ 306 h 781"/>
                <a:gd name="T10" fmla="*/ 10 w 1032"/>
                <a:gd name="T11" fmla="*/ 371 h 781"/>
                <a:gd name="T12" fmla="*/ 35 w 1032"/>
                <a:gd name="T13" fmla="*/ 435 h 781"/>
                <a:gd name="T14" fmla="*/ 71 w 1032"/>
                <a:gd name="T15" fmla="*/ 497 h 781"/>
                <a:gd name="T16" fmla="*/ 119 w 1032"/>
                <a:gd name="T17" fmla="*/ 556 h 781"/>
                <a:gd name="T18" fmla="*/ 178 w 1032"/>
                <a:gd name="T19" fmla="*/ 611 h 781"/>
                <a:gd name="T20" fmla="*/ 245 w 1032"/>
                <a:gd name="T21" fmla="*/ 660 h 781"/>
                <a:gd name="T22" fmla="*/ 319 w 1032"/>
                <a:gd name="T23" fmla="*/ 702 h 781"/>
                <a:gd name="T24" fmla="*/ 398 w 1032"/>
                <a:gd name="T25" fmla="*/ 737 h 781"/>
                <a:gd name="T26" fmla="*/ 481 w 1032"/>
                <a:gd name="T27" fmla="*/ 762 h 781"/>
                <a:gd name="T28" fmla="*/ 566 w 1032"/>
                <a:gd name="T29" fmla="*/ 778 h 781"/>
                <a:gd name="T30" fmla="*/ 652 w 1032"/>
                <a:gd name="T31" fmla="*/ 781 h 781"/>
                <a:gd name="T32" fmla="*/ 722 w 1032"/>
                <a:gd name="T33" fmla="*/ 773 h 781"/>
                <a:gd name="T34" fmla="*/ 816 w 1032"/>
                <a:gd name="T35" fmla="*/ 746 h 781"/>
                <a:gd name="T36" fmla="*/ 920 w 1032"/>
                <a:gd name="T37" fmla="*/ 704 h 781"/>
                <a:gd name="T38" fmla="*/ 965 w 1032"/>
                <a:gd name="T39" fmla="*/ 680 h 781"/>
                <a:gd name="T40" fmla="*/ 1002 w 1032"/>
                <a:gd name="T41" fmla="*/ 652 h 781"/>
                <a:gd name="T42" fmla="*/ 1025 w 1032"/>
                <a:gd name="T43" fmla="*/ 622 h 781"/>
                <a:gd name="T44" fmla="*/ 1032 w 1032"/>
                <a:gd name="T45" fmla="*/ 591 h 781"/>
                <a:gd name="T46" fmla="*/ 1016 w 1032"/>
                <a:gd name="T47" fmla="*/ 559 h 781"/>
                <a:gd name="T48" fmla="*/ 991 w 1032"/>
                <a:gd name="T49" fmla="*/ 538 h 781"/>
                <a:gd name="T50" fmla="*/ 964 w 1032"/>
                <a:gd name="T51" fmla="*/ 534 h 781"/>
                <a:gd name="T52" fmla="*/ 936 w 1032"/>
                <a:gd name="T53" fmla="*/ 538 h 781"/>
                <a:gd name="T54" fmla="*/ 889 w 1032"/>
                <a:gd name="T55" fmla="*/ 550 h 781"/>
                <a:gd name="T56" fmla="*/ 864 w 1032"/>
                <a:gd name="T57" fmla="*/ 553 h 781"/>
                <a:gd name="T58" fmla="*/ 743 w 1032"/>
                <a:gd name="T59" fmla="*/ 543 h 781"/>
                <a:gd name="T60" fmla="*/ 669 w 1032"/>
                <a:gd name="T61" fmla="*/ 529 h 781"/>
                <a:gd name="T62" fmla="*/ 614 w 1032"/>
                <a:gd name="T63" fmla="*/ 512 h 781"/>
                <a:gd name="T64" fmla="*/ 556 w 1032"/>
                <a:gd name="T65" fmla="*/ 487 h 781"/>
                <a:gd name="T66" fmla="*/ 448 w 1032"/>
                <a:gd name="T67" fmla="*/ 429 h 781"/>
                <a:gd name="T68" fmla="*/ 379 w 1032"/>
                <a:gd name="T69" fmla="*/ 382 h 781"/>
                <a:gd name="T70" fmla="*/ 330 w 1032"/>
                <a:gd name="T71" fmla="*/ 341 h 781"/>
                <a:gd name="T72" fmla="*/ 285 w 1032"/>
                <a:gd name="T73" fmla="*/ 297 h 781"/>
                <a:gd name="T74" fmla="*/ 248 w 1032"/>
                <a:gd name="T75" fmla="*/ 249 h 781"/>
                <a:gd name="T76" fmla="*/ 218 w 1032"/>
                <a:gd name="T77" fmla="*/ 197 h 781"/>
                <a:gd name="T78" fmla="*/ 198 w 1032"/>
                <a:gd name="T79" fmla="*/ 143 h 781"/>
                <a:gd name="T80" fmla="*/ 190 w 1032"/>
                <a:gd name="T81" fmla="*/ 84 h 781"/>
                <a:gd name="T82" fmla="*/ 193 w 1032"/>
                <a:gd name="T83" fmla="*/ 21 h 781"/>
                <a:gd name="T84" fmla="*/ 178 w 1032"/>
                <a:gd name="T85" fmla="*/ 12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32" h="781">
                  <a:moveTo>
                    <a:pt x="158" y="25"/>
                  </a:moveTo>
                  <a:lnTo>
                    <a:pt x="134" y="42"/>
                  </a:lnTo>
                  <a:lnTo>
                    <a:pt x="113" y="60"/>
                  </a:lnTo>
                  <a:lnTo>
                    <a:pt x="92" y="78"/>
                  </a:lnTo>
                  <a:lnTo>
                    <a:pt x="74" y="97"/>
                  </a:lnTo>
                  <a:lnTo>
                    <a:pt x="59" y="117"/>
                  </a:lnTo>
                  <a:lnTo>
                    <a:pt x="45" y="136"/>
                  </a:lnTo>
                  <a:lnTo>
                    <a:pt x="33" y="157"/>
                  </a:lnTo>
                  <a:lnTo>
                    <a:pt x="23" y="178"/>
                  </a:lnTo>
                  <a:lnTo>
                    <a:pt x="14" y="198"/>
                  </a:lnTo>
                  <a:lnTo>
                    <a:pt x="8" y="219"/>
                  </a:lnTo>
                  <a:lnTo>
                    <a:pt x="4" y="241"/>
                  </a:lnTo>
                  <a:lnTo>
                    <a:pt x="1" y="263"/>
                  </a:lnTo>
                  <a:lnTo>
                    <a:pt x="0" y="284"/>
                  </a:lnTo>
                  <a:lnTo>
                    <a:pt x="0" y="306"/>
                  </a:lnTo>
                  <a:lnTo>
                    <a:pt x="2" y="328"/>
                  </a:lnTo>
                  <a:lnTo>
                    <a:pt x="5" y="350"/>
                  </a:lnTo>
                  <a:lnTo>
                    <a:pt x="10" y="371"/>
                  </a:lnTo>
                  <a:lnTo>
                    <a:pt x="17" y="393"/>
                  </a:lnTo>
                  <a:lnTo>
                    <a:pt x="25" y="414"/>
                  </a:lnTo>
                  <a:lnTo>
                    <a:pt x="35" y="435"/>
                  </a:lnTo>
                  <a:lnTo>
                    <a:pt x="45" y="456"/>
                  </a:lnTo>
                  <a:lnTo>
                    <a:pt x="58" y="477"/>
                  </a:lnTo>
                  <a:lnTo>
                    <a:pt x="71" y="497"/>
                  </a:lnTo>
                  <a:lnTo>
                    <a:pt x="86" y="518"/>
                  </a:lnTo>
                  <a:lnTo>
                    <a:pt x="102" y="538"/>
                  </a:lnTo>
                  <a:lnTo>
                    <a:pt x="119" y="556"/>
                  </a:lnTo>
                  <a:lnTo>
                    <a:pt x="137" y="575"/>
                  </a:lnTo>
                  <a:lnTo>
                    <a:pt x="157" y="594"/>
                  </a:lnTo>
                  <a:lnTo>
                    <a:pt x="178" y="611"/>
                  </a:lnTo>
                  <a:lnTo>
                    <a:pt x="198" y="628"/>
                  </a:lnTo>
                  <a:lnTo>
                    <a:pt x="221" y="644"/>
                  </a:lnTo>
                  <a:lnTo>
                    <a:pt x="245" y="660"/>
                  </a:lnTo>
                  <a:lnTo>
                    <a:pt x="269" y="674"/>
                  </a:lnTo>
                  <a:lnTo>
                    <a:pt x="294" y="689"/>
                  </a:lnTo>
                  <a:lnTo>
                    <a:pt x="319" y="702"/>
                  </a:lnTo>
                  <a:lnTo>
                    <a:pt x="344" y="715"/>
                  </a:lnTo>
                  <a:lnTo>
                    <a:pt x="371" y="726"/>
                  </a:lnTo>
                  <a:lnTo>
                    <a:pt x="398" y="737"/>
                  </a:lnTo>
                  <a:lnTo>
                    <a:pt x="425" y="746"/>
                  </a:lnTo>
                  <a:lnTo>
                    <a:pt x="453" y="754"/>
                  </a:lnTo>
                  <a:lnTo>
                    <a:pt x="481" y="762"/>
                  </a:lnTo>
                  <a:lnTo>
                    <a:pt x="509" y="769"/>
                  </a:lnTo>
                  <a:lnTo>
                    <a:pt x="538" y="774"/>
                  </a:lnTo>
                  <a:lnTo>
                    <a:pt x="566" y="778"/>
                  </a:lnTo>
                  <a:lnTo>
                    <a:pt x="595" y="780"/>
                  </a:lnTo>
                  <a:lnTo>
                    <a:pt x="623" y="781"/>
                  </a:lnTo>
                  <a:lnTo>
                    <a:pt x="652" y="781"/>
                  </a:lnTo>
                  <a:lnTo>
                    <a:pt x="680" y="779"/>
                  </a:lnTo>
                  <a:lnTo>
                    <a:pt x="698" y="777"/>
                  </a:lnTo>
                  <a:lnTo>
                    <a:pt x="722" y="773"/>
                  </a:lnTo>
                  <a:lnTo>
                    <a:pt x="750" y="765"/>
                  </a:lnTo>
                  <a:lnTo>
                    <a:pt x="782" y="757"/>
                  </a:lnTo>
                  <a:lnTo>
                    <a:pt x="816" y="746"/>
                  </a:lnTo>
                  <a:lnTo>
                    <a:pt x="852" y="734"/>
                  </a:lnTo>
                  <a:lnTo>
                    <a:pt x="886" y="720"/>
                  </a:lnTo>
                  <a:lnTo>
                    <a:pt x="920" y="704"/>
                  </a:lnTo>
                  <a:lnTo>
                    <a:pt x="936" y="697"/>
                  </a:lnTo>
                  <a:lnTo>
                    <a:pt x="951" y="688"/>
                  </a:lnTo>
                  <a:lnTo>
                    <a:pt x="965" y="680"/>
                  </a:lnTo>
                  <a:lnTo>
                    <a:pt x="979" y="670"/>
                  </a:lnTo>
                  <a:lnTo>
                    <a:pt x="991" y="661"/>
                  </a:lnTo>
                  <a:lnTo>
                    <a:pt x="1002" y="652"/>
                  </a:lnTo>
                  <a:lnTo>
                    <a:pt x="1012" y="642"/>
                  </a:lnTo>
                  <a:lnTo>
                    <a:pt x="1019" y="632"/>
                  </a:lnTo>
                  <a:lnTo>
                    <a:pt x="1025" y="622"/>
                  </a:lnTo>
                  <a:lnTo>
                    <a:pt x="1030" y="611"/>
                  </a:lnTo>
                  <a:lnTo>
                    <a:pt x="1032" y="601"/>
                  </a:lnTo>
                  <a:lnTo>
                    <a:pt x="1032" y="591"/>
                  </a:lnTo>
                  <a:lnTo>
                    <a:pt x="1029" y="580"/>
                  </a:lnTo>
                  <a:lnTo>
                    <a:pt x="1024" y="569"/>
                  </a:lnTo>
                  <a:lnTo>
                    <a:pt x="1016" y="559"/>
                  </a:lnTo>
                  <a:lnTo>
                    <a:pt x="1007" y="547"/>
                  </a:lnTo>
                  <a:lnTo>
                    <a:pt x="999" y="542"/>
                  </a:lnTo>
                  <a:lnTo>
                    <a:pt x="991" y="538"/>
                  </a:lnTo>
                  <a:lnTo>
                    <a:pt x="982" y="535"/>
                  </a:lnTo>
                  <a:lnTo>
                    <a:pt x="974" y="534"/>
                  </a:lnTo>
                  <a:lnTo>
                    <a:pt x="964" y="534"/>
                  </a:lnTo>
                  <a:lnTo>
                    <a:pt x="955" y="534"/>
                  </a:lnTo>
                  <a:lnTo>
                    <a:pt x="946" y="536"/>
                  </a:lnTo>
                  <a:lnTo>
                    <a:pt x="936" y="538"/>
                  </a:lnTo>
                  <a:lnTo>
                    <a:pt x="917" y="543"/>
                  </a:lnTo>
                  <a:lnTo>
                    <a:pt x="898" y="548"/>
                  </a:lnTo>
                  <a:lnTo>
                    <a:pt x="889" y="550"/>
                  </a:lnTo>
                  <a:lnTo>
                    <a:pt x="881" y="552"/>
                  </a:lnTo>
                  <a:lnTo>
                    <a:pt x="872" y="553"/>
                  </a:lnTo>
                  <a:lnTo>
                    <a:pt x="864" y="553"/>
                  </a:lnTo>
                  <a:lnTo>
                    <a:pt x="822" y="550"/>
                  </a:lnTo>
                  <a:lnTo>
                    <a:pt x="781" y="547"/>
                  </a:lnTo>
                  <a:lnTo>
                    <a:pt x="743" y="543"/>
                  </a:lnTo>
                  <a:lnTo>
                    <a:pt x="707" y="537"/>
                  </a:lnTo>
                  <a:lnTo>
                    <a:pt x="688" y="533"/>
                  </a:lnTo>
                  <a:lnTo>
                    <a:pt x="669" y="529"/>
                  </a:lnTo>
                  <a:lnTo>
                    <a:pt x="651" y="524"/>
                  </a:lnTo>
                  <a:lnTo>
                    <a:pt x="632" y="518"/>
                  </a:lnTo>
                  <a:lnTo>
                    <a:pt x="614" y="512"/>
                  </a:lnTo>
                  <a:lnTo>
                    <a:pt x="595" y="505"/>
                  </a:lnTo>
                  <a:lnTo>
                    <a:pt x="575" y="496"/>
                  </a:lnTo>
                  <a:lnTo>
                    <a:pt x="556" y="487"/>
                  </a:lnTo>
                  <a:lnTo>
                    <a:pt x="519" y="470"/>
                  </a:lnTo>
                  <a:lnTo>
                    <a:pt x="484" y="450"/>
                  </a:lnTo>
                  <a:lnTo>
                    <a:pt x="448" y="429"/>
                  </a:lnTo>
                  <a:lnTo>
                    <a:pt x="413" y="406"/>
                  </a:lnTo>
                  <a:lnTo>
                    <a:pt x="395" y="394"/>
                  </a:lnTo>
                  <a:lnTo>
                    <a:pt x="379" y="382"/>
                  </a:lnTo>
                  <a:lnTo>
                    <a:pt x="361" y="368"/>
                  </a:lnTo>
                  <a:lnTo>
                    <a:pt x="345" y="355"/>
                  </a:lnTo>
                  <a:lnTo>
                    <a:pt x="330" y="341"/>
                  </a:lnTo>
                  <a:lnTo>
                    <a:pt x="314" y="327"/>
                  </a:lnTo>
                  <a:lnTo>
                    <a:pt x="300" y="312"/>
                  </a:lnTo>
                  <a:lnTo>
                    <a:pt x="285" y="297"/>
                  </a:lnTo>
                  <a:lnTo>
                    <a:pt x="272" y="281"/>
                  </a:lnTo>
                  <a:lnTo>
                    <a:pt x="260" y="266"/>
                  </a:lnTo>
                  <a:lnTo>
                    <a:pt x="248" y="249"/>
                  </a:lnTo>
                  <a:lnTo>
                    <a:pt x="237" y="232"/>
                  </a:lnTo>
                  <a:lnTo>
                    <a:pt x="227" y="215"/>
                  </a:lnTo>
                  <a:lnTo>
                    <a:pt x="218" y="197"/>
                  </a:lnTo>
                  <a:lnTo>
                    <a:pt x="211" y="179"/>
                  </a:lnTo>
                  <a:lnTo>
                    <a:pt x="204" y="161"/>
                  </a:lnTo>
                  <a:lnTo>
                    <a:pt x="198" y="143"/>
                  </a:lnTo>
                  <a:lnTo>
                    <a:pt x="194" y="123"/>
                  </a:lnTo>
                  <a:lnTo>
                    <a:pt x="191" y="103"/>
                  </a:lnTo>
                  <a:lnTo>
                    <a:pt x="190" y="84"/>
                  </a:lnTo>
                  <a:lnTo>
                    <a:pt x="189" y="63"/>
                  </a:lnTo>
                  <a:lnTo>
                    <a:pt x="191" y="42"/>
                  </a:lnTo>
                  <a:lnTo>
                    <a:pt x="193" y="21"/>
                  </a:lnTo>
                  <a:lnTo>
                    <a:pt x="198" y="0"/>
                  </a:lnTo>
                  <a:lnTo>
                    <a:pt x="187" y="6"/>
                  </a:lnTo>
                  <a:lnTo>
                    <a:pt x="178" y="12"/>
                  </a:lnTo>
                  <a:lnTo>
                    <a:pt x="167" y="18"/>
                  </a:lnTo>
                  <a:lnTo>
                    <a:pt x="158" y="25"/>
                  </a:lnTo>
                  <a:close/>
                </a:path>
              </a:pathLst>
            </a:custGeom>
            <a:solidFill>
              <a:srgbClr val="714D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9" name="Freeform 191"/>
            <p:cNvSpPr>
              <a:spLocks/>
            </p:cNvSpPr>
            <p:nvPr/>
          </p:nvSpPr>
          <p:spPr bwMode="auto">
            <a:xfrm>
              <a:off x="4642" y="3643"/>
              <a:ext cx="58" cy="51"/>
            </a:xfrm>
            <a:custGeom>
              <a:avLst/>
              <a:gdLst>
                <a:gd name="T0" fmla="*/ 1 w 1037"/>
                <a:gd name="T1" fmla="*/ 507 h 920"/>
                <a:gd name="T2" fmla="*/ 1 w 1037"/>
                <a:gd name="T3" fmla="*/ 534 h 920"/>
                <a:gd name="T4" fmla="*/ 6 w 1037"/>
                <a:gd name="T5" fmla="*/ 608 h 920"/>
                <a:gd name="T6" fmla="*/ 32 w 1037"/>
                <a:gd name="T7" fmla="*/ 713 h 920"/>
                <a:gd name="T8" fmla="*/ 76 w 1037"/>
                <a:gd name="T9" fmla="*/ 793 h 920"/>
                <a:gd name="T10" fmla="*/ 135 w 1037"/>
                <a:gd name="T11" fmla="*/ 853 h 920"/>
                <a:gd name="T12" fmla="*/ 208 w 1037"/>
                <a:gd name="T13" fmla="*/ 893 h 920"/>
                <a:gd name="T14" fmla="*/ 290 w 1037"/>
                <a:gd name="T15" fmla="*/ 914 h 920"/>
                <a:gd name="T16" fmla="*/ 379 w 1037"/>
                <a:gd name="T17" fmla="*/ 920 h 920"/>
                <a:gd name="T18" fmla="*/ 472 w 1037"/>
                <a:gd name="T19" fmla="*/ 909 h 920"/>
                <a:gd name="T20" fmla="*/ 566 w 1037"/>
                <a:gd name="T21" fmla="*/ 884 h 920"/>
                <a:gd name="T22" fmla="*/ 659 w 1037"/>
                <a:gd name="T23" fmla="*/ 848 h 920"/>
                <a:gd name="T24" fmla="*/ 747 w 1037"/>
                <a:gd name="T25" fmla="*/ 800 h 920"/>
                <a:gd name="T26" fmla="*/ 830 w 1037"/>
                <a:gd name="T27" fmla="*/ 742 h 920"/>
                <a:gd name="T28" fmla="*/ 901 w 1037"/>
                <a:gd name="T29" fmla="*/ 675 h 920"/>
                <a:gd name="T30" fmla="*/ 961 w 1037"/>
                <a:gd name="T31" fmla="*/ 603 h 920"/>
                <a:gd name="T32" fmla="*/ 1005 w 1037"/>
                <a:gd name="T33" fmla="*/ 525 h 920"/>
                <a:gd name="T34" fmla="*/ 1031 w 1037"/>
                <a:gd name="T35" fmla="*/ 443 h 920"/>
                <a:gd name="T36" fmla="*/ 1037 w 1037"/>
                <a:gd name="T37" fmla="*/ 348 h 920"/>
                <a:gd name="T38" fmla="*/ 1019 w 1037"/>
                <a:gd name="T39" fmla="*/ 254 h 920"/>
                <a:gd name="T40" fmla="*/ 982 w 1037"/>
                <a:gd name="T41" fmla="*/ 176 h 920"/>
                <a:gd name="T42" fmla="*/ 927 w 1037"/>
                <a:gd name="T43" fmla="*/ 111 h 920"/>
                <a:gd name="T44" fmla="*/ 858 w 1037"/>
                <a:gd name="T45" fmla="*/ 62 h 920"/>
                <a:gd name="T46" fmla="*/ 777 w 1037"/>
                <a:gd name="T47" fmla="*/ 27 h 920"/>
                <a:gd name="T48" fmla="*/ 688 w 1037"/>
                <a:gd name="T49" fmla="*/ 6 h 920"/>
                <a:gd name="T50" fmla="*/ 593 w 1037"/>
                <a:gd name="T51" fmla="*/ 0 h 920"/>
                <a:gd name="T52" fmla="*/ 497 w 1037"/>
                <a:gd name="T53" fmla="*/ 7 h 920"/>
                <a:gd name="T54" fmla="*/ 400 w 1037"/>
                <a:gd name="T55" fmla="*/ 28 h 920"/>
                <a:gd name="T56" fmla="*/ 307 w 1037"/>
                <a:gd name="T57" fmla="*/ 63 h 920"/>
                <a:gd name="T58" fmla="*/ 221 w 1037"/>
                <a:gd name="T59" fmla="*/ 111 h 920"/>
                <a:gd name="T60" fmla="*/ 146 w 1037"/>
                <a:gd name="T61" fmla="*/ 174 h 920"/>
                <a:gd name="T62" fmla="*/ 83 w 1037"/>
                <a:gd name="T63" fmla="*/ 248 h 920"/>
                <a:gd name="T64" fmla="*/ 36 w 1037"/>
                <a:gd name="T65" fmla="*/ 336 h 920"/>
                <a:gd name="T66" fmla="*/ 7 w 1037"/>
                <a:gd name="T67" fmla="*/ 437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37" h="920">
                  <a:moveTo>
                    <a:pt x="1" y="492"/>
                  </a:moveTo>
                  <a:lnTo>
                    <a:pt x="1" y="507"/>
                  </a:lnTo>
                  <a:lnTo>
                    <a:pt x="0" y="520"/>
                  </a:lnTo>
                  <a:lnTo>
                    <a:pt x="1" y="534"/>
                  </a:lnTo>
                  <a:lnTo>
                    <a:pt x="1" y="548"/>
                  </a:lnTo>
                  <a:lnTo>
                    <a:pt x="6" y="608"/>
                  </a:lnTo>
                  <a:lnTo>
                    <a:pt x="16" y="663"/>
                  </a:lnTo>
                  <a:lnTo>
                    <a:pt x="32" y="713"/>
                  </a:lnTo>
                  <a:lnTo>
                    <a:pt x="52" y="755"/>
                  </a:lnTo>
                  <a:lnTo>
                    <a:pt x="76" y="793"/>
                  </a:lnTo>
                  <a:lnTo>
                    <a:pt x="104" y="825"/>
                  </a:lnTo>
                  <a:lnTo>
                    <a:pt x="135" y="853"/>
                  </a:lnTo>
                  <a:lnTo>
                    <a:pt x="171" y="875"/>
                  </a:lnTo>
                  <a:lnTo>
                    <a:pt x="208" y="893"/>
                  </a:lnTo>
                  <a:lnTo>
                    <a:pt x="247" y="906"/>
                  </a:lnTo>
                  <a:lnTo>
                    <a:pt x="290" y="914"/>
                  </a:lnTo>
                  <a:lnTo>
                    <a:pt x="333" y="920"/>
                  </a:lnTo>
                  <a:lnTo>
                    <a:pt x="379" y="920"/>
                  </a:lnTo>
                  <a:lnTo>
                    <a:pt x="424" y="917"/>
                  </a:lnTo>
                  <a:lnTo>
                    <a:pt x="472" y="909"/>
                  </a:lnTo>
                  <a:lnTo>
                    <a:pt x="518" y="899"/>
                  </a:lnTo>
                  <a:lnTo>
                    <a:pt x="566" y="884"/>
                  </a:lnTo>
                  <a:lnTo>
                    <a:pt x="613" y="868"/>
                  </a:lnTo>
                  <a:lnTo>
                    <a:pt x="659" y="848"/>
                  </a:lnTo>
                  <a:lnTo>
                    <a:pt x="704" y="825"/>
                  </a:lnTo>
                  <a:lnTo>
                    <a:pt x="747" y="800"/>
                  </a:lnTo>
                  <a:lnTo>
                    <a:pt x="790" y="772"/>
                  </a:lnTo>
                  <a:lnTo>
                    <a:pt x="830" y="742"/>
                  </a:lnTo>
                  <a:lnTo>
                    <a:pt x="867" y="710"/>
                  </a:lnTo>
                  <a:lnTo>
                    <a:pt x="901" y="675"/>
                  </a:lnTo>
                  <a:lnTo>
                    <a:pt x="933" y="640"/>
                  </a:lnTo>
                  <a:lnTo>
                    <a:pt x="961" y="603"/>
                  </a:lnTo>
                  <a:lnTo>
                    <a:pt x="985" y="565"/>
                  </a:lnTo>
                  <a:lnTo>
                    <a:pt x="1005" y="525"/>
                  </a:lnTo>
                  <a:lnTo>
                    <a:pt x="1020" y="484"/>
                  </a:lnTo>
                  <a:lnTo>
                    <a:pt x="1031" y="443"/>
                  </a:lnTo>
                  <a:lnTo>
                    <a:pt x="1036" y="401"/>
                  </a:lnTo>
                  <a:lnTo>
                    <a:pt x="1037" y="348"/>
                  </a:lnTo>
                  <a:lnTo>
                    <a:pt x="1031" y="300"/>
                  </a:lnTo>
                  <a:lnTo>
                    <a:pt x="1019" y="254"/>
                  </a:lnTo>
                  <a:lnTo>
                    <a:pt x="1003" y="213"/>
                  </a:lnTo>
                  <a:lnTo>
                    <a:pt x="982" y="176"/>
                  </a:lnTo>
                  <a:lnTo>
                    <a:pt x="956" y="142"/>
                  </a:lnTo>
                  <a:lnTo>
                    <a:pt x="927" y="111"/>
                  </a:lnTo>
                  <a:lnTo>
                    <a:pt x="894" y="85"/>
                  </a:lnTo>
                  <a:lnTo>
                    <a:pt x="858" y="62"/>
                  </a:lnTo>
                  <a:lnTo>
                    <a:pt x="819" y="42"/>
                  </a:lnTo>
                  <a:lnTo>
                    <a:pt x="777" y="27"/>
                  </a:lnTo>
                  <a:lnTo>
                    <a:pt x="734" y="14"/>
                  </a:lnTo>
                  <a:lnTo>
                    <a:pt x="688" y="6"/>
                  </a:lnTo>
                  <a:lnTo>
                    <a:pt x="641" y="1"/>
                  </a:lnTo>
                  <a:lnTo>
                    <a:pt x="593" y="0"/>
                  </a:lnTo>
                  <a:lnTo>
                    <a:pt x="545" y="2"/>
                  </a:lnTo>
                  <a:lnTo>
                    <a:pt x="497" y="7"/>
                  </a:lnTo>
                  <a:lnTo>
                    <a:pt x="448" y="15"/>
                  </a:lnTo>
                  <a:lnTo>
                    <a:pt x="400" y="28"/>
                  </a:lnTo>
                  <a:lnTo>
                    <a:pt x="353" y="44"/>
                  </a:lnTo>
                  <a:lnTo>
                    <a:pt x="307" y="63"/>
                  </a:lnTo>
                  <a:lnTo>
                    <a:pt x="264" y="86"/>
                  </a:lnTo>
                  <a:lnTo>
                    <a:pt x="221" y="111"/>
                  </a:lnTo>
                  <a:lnTo>
                    <a:pt x="182" y="140"/>
                  </a:lnTo>
                  <a:lnTo>
                    <a:pt x="146" y="174"/>
                  </a:lnTo>
                  <a:lnTo>
                    <a:pt x="113" y="209"/>
                  </a:lnTo>
                  <a:lnTo>
                    <a:pt x="83" y="248"/>
                  </a:lnTo>
                  <a:lnTo>
                    <a:pt x="57" y="291"/>
                  </a:lnTo>
                  <a:lnTo>
                    <a:pt x="36" y="336"/>
                  </a:lnTo>
                  <a:lnTo>
                    <a:pt x="18" y="386"/>
                  </a:lnTo>
                  <a:lnTo>
                    <a:pt x="7" y="437"/>
                  </a:lnTo>
                  <a:lnTo>
                    <a:pt x="1" y="492"/>
                  </a:lnTo>
                  <a:close/>
                </a:path>
              </a:pathLst>
            </a:custGeom>
            <a:solidFill>
              <a:srgbClr val="7F5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0" name="Freeform 192"/>
            <p:cNvSpPr>
              <a:spLocks/>
            </p:cNvSpPr>
            <p:nvPr/>
          </p:nvSpPr>
          <p:spPr bwMode="auto">
            <a:xfrm>
              <a:off x="4642" y="3650"/>
              <a:ext cx="56" cy="43"/>
            </a:xfrm>
            <a:custGeom>
              <a:avLst/>
              <a:gdLst>
                <a:gd name="T0" fmla="*/ 0 w 1006"/>
                <a:gd name="T1" fmla="*/ 391 h 785"/>
                <a:gd name="T2" fmla="*/ 3 w 1006"/>
                <a:gd name="T3" fmla="*/ 451 h 785"/>
                <a:gd name="T4" fmla="*/ 20 w 1006"/>
                <a:gd name="T5" fmla="*/ 539 h 785"/>
                <a:gd name="T6" fmla="*/ 51 w 1006"/>
                <a:gd name="T7" fmla="*/ 613 h 785"/>
                <a:gd name="T8" fmla="*/ 93 w 1006"/>
                <a:gd name="T9" fmla="*/ 673 h 785"/>
                <a:gd name="T10" fmla="*/ 147 w 1006"/>
                <a:gd name="T11" fmla="*/ 719 h 785"/>
                <a:gd name="T12" fmla="*/ 209 w 1006"/>
                <a:gd name="T13" fmla="*/ 753 h 785"/>
                <a:gd name="T14" fmla="*/ 278 w 1006"/>
                <a:gd name="T15" fmla="*/ 775 h 785"/>
                <a:gd name="T16" fmla="*/ 353 w 1006"/>
                <a:gd name="T17" fmla="*/ 785 h 785"/>
                <a:gd name="T18" fmla="*/ 432 w 1006"/>
                <a:gd name="T19" fmla="*/ 783 h 785"/>
                <a:gd name="T20" fmla="*/ 513 w 1006"/>
                <a:gd name="T21" fmla="*/ 770 h 785"/>
                <a:gd name="T22" fmla="*/ 595 w 1006"/>
                <a:gd name="T23" fmla="*/ 745 h 785"/>
                <a:gd name="T24" fmla="*/ 672 w 1006"/>
                <a:gd name="T25" fmla="*/ 713 h 785"/>
                <a:gd name="T26" fmla="*/ 748 w 1006"/>
                <a:gd name="T27" fmla="*/ 673 h 785"/>
                <a:gd name="T28" fmla="*/ 824 w 1006"/>
                <a:gd name="T29" fmla="*/ 623 h 785"/>
                <a:gd name="T30" fmla="*/ 892 w 1006"/>
                <a:gd name="T31" fmla="*/ 565 h 785"/>
                <a:gd name="T32" fmla="*/ 948 w 1006"/>
                <a:gd name="T33" fmla="*/ 499 h 785"/>
                <a:gd name="T34" fmla="*/ 970 w 1006"/>
                <a:gd name="T35" fmla="*/ 464 h 785"/>
                <a:gd name="T36" fmla="*/ 985 w 1006"/>
                <a:gd name="T37" fmla="*/ 430 h 785"/>
                <a:gd name="T38" fmla="*/ 999 w 1006"/>
                <a:gd name="T39" fmla="*/ 374 h 785"/>
                <a:gd name="T40" fmla="*/ 1006 w 1006"/>
                <a:gd name="T41" fmla="*/ 271 h 785"/>
                <a:gd name="T42" fmla="*/ 1003 w 1006"/>
                <a:gd name="T43" fmla="*/ 216 h 785"/>
                <a:gd name="T44" fmla="*/ 994 w 1006"/>
                <a:gd name="T45" fmla="*/ 164 h 785"/>
                <a:gd name="T46" fmla="*/ 981 w 1006"/>
                <a:gd name="T47" fmla="*/ 114 h 785"/>
                <a:gd name="T48" fmla="*/ 961 w 1006"/>
                <a:gd name="T49" fmla="*/ 71 h 785"/>
                <a:gd name="T50" fmla="*/ 934 w 1006"/>
                <a:gd name="T51" fmla="*/ 36 h 785"/>
                <a:gd name="T52" fmla="*/ 901 w 1006"/>
                <a:gd name="T53" fmla="*/ 11 h 785"/>
                <a:gd name="T54" fmla="*/ 863 w 1006"/>
                <a:gd name="T55" fmla="*/ 1 h 785"/>
                <a:gd name="T56" fmla="*/ 833 w 1006"/>
                <a:gd name="T57" fmla="*/ 1 h 785"/>
                <a:gd name="T58" fmla="*/ 807 w 1006"/>
                <a:gd name="T59" fmla="*/ 9 h 785"/>
                <a:gd name="T60" fmla="*/ 784 w 1006"/>
                <a:gd name="T61" fmla="*/ 25 h 785"/>
                <a:gd name="T62" fmla="*/ 760 w 1006"/>
                <a:gd name="T63" fmla="*/ 53 h 785"/>
                <a:gd name="T64" fmla="*/ 708 w 1006"/>
                <a:gd name="T65" fmla="*/ 141 h 785"/>
                <a:gd name="T66" fmla="*/ 675 w 1006"/>
                <a:gd name="T67" fmla="*/ 190 h 785"/>
                <a:gd name="T68" fmla="*/ 623 w 1006"/>
                <a:gd name="T69" fmla="*/ 238 h 785"/>
                <a:gd name="T70" fmla="*/ 564 w 1006"/>
                <a:gd name="T71" fmla="*/ 274 h 785"/>
                <a:gd name="T72" fmla="*/ 509 w 1006"/>
                <a:gd name="T73" fmla="*/ 294 h 785"/>
                <a:gd name="T74" fmla="*/ 456 w 1006"/>
                <a:gd name="T75" fmla="*/ 299 h 785"/>
                <a:gd name="T76" fmla="*/ 407 w 1006"/>
                <a:gd name="T77" fmla="*/ 290 h 785"/>
                <a:gd name="T78" fmla="*/ 361 w 1006"/>
                <a:gd name="T79" fmla="*/ 269 h 785"/>
                <a:gd name="T80" fmla="*/ 319 w 1006"/>
                <a:gd name="T81" fmla="*/ 237 h 785"/>
                <a:gd name="T82" fmla="*/ 281 w 1006"/>
                <a:gd name="T83" fmla="*/ 197 h 785"/>
                <a:gd name="T84" fmla="*/ 247 w 1006"/>
                <a:gd name="T85" fmla="*/ 148 h 785"/>
                <a:gd name="T86" fmla="*/ 218 w 1006"/>
                <a:gd name="T87" fmla="*/ 95 h 785"/>
                <a:gd name="T88" fmla="*/ 193 w 1006"/>
                <a:gd name="T89" fmla="*/ 37 h 785"/>
                <a:gd name="T90" fmla="*/ 159 w 1006"/>
                <a:gd name="T91" fmla="*/ 38 h 785"/>
                <a:gd name="T92" fmla="*/ 128 w 1006"/>
                <a:gd name="T93" fmla="*/ 52 h 785"/>
                <a:gd name="T94" fmla="*/ 101 w 1006"/>
                <a:gd name="T95" fmla="*/ 77 h 785"/>
                <a:gd name="T96" fmla="*/ 77 w 1006"/>
                <a:gd name="T97" fmla="*/ 108 h 785"/>
                <a:gd name="T98" fmla="*/ 57 w 1006"/>
                <a:gd name="T99" fmla="*/ 146 h 785"/>
                <a:gd name="T100" fmla="*/ 30 w 1006"/>
                <a:gd name="T101" fmla="*/ 216 h 785"/>
                <a:gd name="T102" fmla="*/ 10 w 1006"/>
                <a:gd name="T103" fmla="*/ 299 h 785"/>
                <a:gd name="T104" fmla="*/ 1 w 1006"/>
                <a:gd name="T105" fmla="*/ 363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06" h="785">
                  <a:moveTo>
                    <a:pt x="1" y="363"/>
                  </a:moveTo>
                  <a:lnTo>
                    <a:pt x="1" y="378"/>
                  </a:lnTo>
                  <a:lnTo>
                    <a:pt x="0" y="391"/>
                  </a:lnTo>
                  <a:lnTo>
                    <a:pt x="1" y="405"/>
                  </a:lnTo>
                  <a:lnTo>
                    <a:pt x="1" y="419"/>
                  </a:lnTo>
                  <a:lnTo>
                    <a:pt x="3" y="451"/>
                  </a:lnTo>
                  <a:lnTo>
                    <a:pt x="7" y="482"/>
                  </a:lnTo>
                  <a:lnTo>
                    <a:pt x="12" y="511"/>
                  </a:lnTo>
                  <a:lnTo>
                    <a:pt x="20" y="539"/>
                  </a:lnTo>
                  <a:lnTo>
                    <a:pt x="29" y="565"/>
                  </a:lnTo>
                  <a:lnTo>
                    <a:pt x="39" y="590"/>
                  </a:lnTo>
                  <a:lnTo>
                    <a:pt x="51" y="613"/>
                  </a:lnTo>
                  <a:lnTo>
                    <a:pt x="63" y="634"/>
                  </a:lnTo>
                  <a:lnTo>
                    <a:pt x="77" y="654"/>
                  </a:lnTo>
                  <a:lnTo>
                    <a:pt x="93" y="673"/>
                  </a:lnTo>
                  <a:lnTo>
                    <a:pt x="110" y="690"/>
                  </a:lnTo>
                  <a:lnTo>
                    <a:pt x="128" y="706"/>
                  </a:lnTo>
                  <a:lnTo>
                    <a:pt x="147" y="719"/>
                  </a:lnTo>
                  <a:lnTo>
                    <a:pt x="166" y="733"/>
                  </a:lnTo>
                  <a:lnTo>
                    <a:pt x="187" y="744"/>
                  </a:lnTo>
                  <a:lnTo>
                    <a:pt x="209" y="753"/>
                  </a:lnTo>
                  <a:lnTo>
                    <a:pt x="232" y="763"/>
                  </a:lnTo>
                  <a:lnTo>
                    <a:pt x="254" y="770"/>
                  </a:lnTo>
                  <a:lnTo>
                    <a:pt x="278" y="775"/>
                  </a:lnTo>
                  <a:lnTo>
                    <a:pt x="303" y="780"/>
                  </a:lnTo>
                  <a:lnTo>
                    <a:pt x="328" y="783"/>
                  </a:lnTo>
                  <a:lnTo>
                    <a:pt x="353" y="785"/>
                  </a:lnTo>
                  <a:lnTo>
                    <a:pt x="379" y="785"/>
                  </a:lnTo>
                  <a:lnTo>
                    <a:pt x="406" y="784"/>
                  </a:lnTo>
                  <a:lnTo>
                    <a:pt x="432" y="783"/>
                  </a:lnTo>
                  <a:lnTo>
                    <a:pt x="459" y="779"/>
                  </a:lnTo>
                  <a:lnTo>
                    <a:pt x="486" y="775"/>
                  </a:lnTo>
                  <a:lnTo>
                    <a:pt x="513" y="770"/>
                  </a:lnTo>
                  <a:lnTo>
                    <a:pt x="540" y="763"/>
                  </a:lnTo>
                  <a:lnTo>
                    <a:pt x="568" y="754"/>
                  </a:lnTo>
                  <a:lnTo>
                    <a:pt x="595" y="745"/>
                  </a:lnTo>
                  <a:lnTo>
                    <a:pt x="622" y="735"/>
                  </a:lnTo>
                  <a:lnTo>
                    <a:pt x="647" y="724"/>
                  </a:lnTo>
                  <a:lnTo>
                    <a:pt x="672" y="713"/>
                  </a:lnTo>
                  <a:lnTo>
                    <a:pt x="696" y="701"/>
                  </a:lnTo>
                  <a:lnTo>
                    <a:pt x="722" y="687"/>
                  </a:lnTo>
                  <a:lnTo>
                    <a:pt x="748" y="673"/>
                  </a:lnTo>
                  <a:lnTo>
                    <a:pt x="774" y="657"/>
                  </a:lnTo>
                  <a:lnTo>
                    <a:pt x="799" y="641"/>
                  </a:lnTo>
                  <a:lnTo>
                    <a:pt x="824" y="623"/>
                  </a:lnTo>
                  <a:lnTo>
                    <a:pt x="848" y="604"/>
                  </a:lnTo>
                  <a:lnTo>
                    <a:pt x="870" y="585"/>
                  </a:lnTo>
                  <a:lnTo>
                    <a:pt x="892" y="565"/>
                  </a:lnTo>
                  <a:lnTo>
                    <a:pt x="913" y="543"/>
                  </a:lnTo>
                  <a:lnTo>
                    <a:pt x="931" y="522"/>
                  </a:lnTo>
                  <a:lnTo>
                    <a:pt x="948" y="499"/>
                  </a:lnTo>
                  <a:lnTo>
                    <a:pt x="955" y="487"/>
                  </a:lnTo>
                  <a:lnTo>
                    <a:pt x="963" y="476"/>
                  </a:lnTo>
                  <a:lnTo>
                    <a:pt x="970" y="464"/>
                  </a:lnTo>
                  <a:lnTo>
                    <a:pt x="976" y="451"/>
                  </a:lnTo>
                  <a:lnTo>
                    <a:pt x="981" y="441"/>
                  </a:lnTo>
                  <a:lnTo>
                    <a:pt x="985" y="430"/>
                  </a:lnTo>
                  <a:lnTo>
                    <a:pt x="989" y="417"/>
                  </a:lnTo>
                  <a:lnTo>
                    <a:pt x="992" y="403"/>
                  </a:lnTo>
                  <a:lnTo>
                    <a:pt x="999" y="374"/>
                  </a:lnTo>
                  <a:lnTo>
                    <a:pt x="1003" y="341"/>
                  </a:lnTo>
                  <a:lnTo>
                    <a:pt x="1006" y="306"/>
                  </a:lnTo>
                  <a:lnTo>
                    <a:pt x="1006" y="271"/>
                  </a:lnTo>
                  <a:lnTo>
                    <a:pt x="1006" y="253"/>
                  </a:lnTo>
                  <a:lnTo>
                    <a:pt x="1005" y="235"/>
                  </a:lnTo>
                  <a:lnTo>
                    <a:pt x="1003" y="216"/>
                  </a:lnTo>
                  <a:lnTo>
                    <a:pt x="1001" y="199"/>
                  </a:lnTo>
                  <a:lnTo>
                    <a:pt x="999" y="181"/>
                  </a:lnTo>
                  <a:lnTo>
                    <a:pt x="994" y="164"/>
                  </a:lnTo>
                  <a:lnTo>
                    <a:pt x="991" y="147"/>
                  </a:lnTo>
                  <a:lnTo>
                    <a:pt x="986" y="130"/>
                  </a:lnTo>
                  <a:lnTo>
                    <a:pt x="981" y="114"/>
                  </a:lnTo>
                  <a:lnTo>
                    <a:pt x="975" y="99"/>
                  </a:lnTo>
                  <a:lnTo>
                    <a:pt x="969" y="85"/>
                  </a:lnTo>
                  <a:lnTo>
                    <a:pt x="961" y="71"/>
                  </a:lnTo>
                  <a:lnTo>
                    <a:pt x="953" y="58"/>
                  </a:lnTo>
                  <a:lnTo>
                    <a:pt x="944" y="47"/>
                  </a:lnTo>
                  <a:lnTo>
                    <a:pt x="934" y="36"/>
                  </a:lnTo>
                  <a:lnTo>
                    <a:pt x="924" y="27"/>
                  </a:lnTo>
                  <a:lnTo>
                    <a:pt x="913" y="19"/>
                  </a:lnTo>
                  <a:lnTo>
                    <a:pt x="901" y="11"/>
                  </a:lnTo>
                  <a:lnTo>
                    <a:pt x="888" y="6"/>
                  </a:lnTo>
                  <a:lnTo>
                    <a:pt x="874" y="3"/>
                  </a:lnTo>
                  <a:lnTo>
                    <a:pt x="863" y="1"/>
                  </a:lnTo>
                  <a:lnTo>
                    <a:pt x="853" y="0"/>
                  </a:lnTo>
                  <a:lnTo>
                    <a:pt x="842" y="0"/>
                  </a:lnTo>
                  <a:lnTo>
                    <a:pt x="833" y="1"/>
                  </a:lnTo>
                  <a:lnTo>
                    <a:pt x="824" y="3"/>
                  </a:lnTo>
                  <a:lnTo>
                    <a:pt x="815" y="6"/>
                  </a:lnTo>
                  <a:lnTo>
                    <a:pt x="807" y="9"/>
                  </a:lnTo>
                  <a:lnTo>
                    <a:pt x="799" y="15"/>
                  </a:lnTo>
                  <a:lnTo>
                    <a:pt x="792" y="19"/>
                  </a:lnTo>
                  <a:lnTo>
                    <a:pt x="784" y="25"/>
                  </a:lnTo>
                  <a:lnTo>
                    <a:pt x="778" y="31"/>
                  </a:lnTo>
                  <a:lnTo>
                    <a:pt x="772" y="37"/>
                  </a:lnTo>
                  <a:lnTo>
                    <a:pt x="760" y="53"/>
                  </a:lnTo>
                  <a:lnTo>
                    <a:pt x="748" y="68"/>
                  </a:lnTo>
                  <a:lnTo>
                    <a:pt x="727" y="105"/>
                  </a:lnTo>
                  <a:lnTo>
                    <a:pt x="708" y="141"/>
                  </a:lnTo>
                  <a:lnTo>
                    <a:pt x="697" y="158"/>
                  </a:lnTo>
                  <a:lnTo>
                    <a:pt x="686" y="175"/>
                  </a:lnTo>
                  <a:lnTo>
                    <a:pt x="675" y="190"/>
                  </a:lnTo>
                  <a:lnTo>
                    <a:pt x="662" y="204"/>
                  </a:lnTo>
                  <a:lnTo>
                    <a:pt x="643" y="222"/>
                  </a:lnTo>
                  <a:lnTo>
                    <a:pt x="623" y="238"/>
                  </a:lnTo>
                  <a:lnTo>
                    <a:pt x="603" y="253"/>
                  </a:lnTo>
                  <a:lnTo>
                    <a:pt x="584" y="264"/>
                  </a:lnTo>
                  <a:lnTo>
                    <a:pt x="564" y="274"/>
                  </a:lnTo>
                  <a:lnTo>
                    <a:pt x="545" y="283"/>
                  </a:lnTo>
                  <a:lnTo>
                    <a:pt x="527" y="290"/>
                  </a:lnTo>
                  <a:lnTo>
                    <a:pt x="509" y="294"/>
                  </a:lnTo>
                  <a:lnTo>
                    <a:pt x="491" y="297"/>
                  </a:lnTo>
                  <a:lnTo>
                    <a:pt x="474" y="299"/>
                  </a:lnTo>
                  <a:lnTo>
                    <a:pt x="456" y="299"/>
                  </a:lnTo>
                  <a:lnTo>
                    <a:pt x="440" y="297"/>
                  </a:lnTo>
                  <a:lnTo>
                    <a:pt x="423" y="294"/>
                  </a:lnTo>
                  <a:lnTo>
                    <a:pt x="407" y="290"/>
                  </a:lnTo>
                  <a:lnTo>
                    <a:pt x="391" y="284"/>
                  </a:lnTo>
                  <a:lnTo>
                    <a:pt x="377" y="276"/>
                  </a:lnTo>
                  <a:lnTo>
                    <a:pt x="361" y="269"/>
                  </a:lnTo>
                  <a:lnTo>
                    <a:pt x="347" y="259"/>
                  </a:lnTo>
                  <a:lnTo>
                    <a:pt x="333" y="248"/>
                  </a:lnTo>
                  <a:lnTo>
                    <a:pt x="319" y="237"/>
                  </a:lnTo>
                  <a:lnTo>
                    <a:pt x="306" y="225"/>
                  </a:lnTo>
                  <a:lnTo>
                    <a:pt x="293" y="211"/>
                  </a:lnTo>
                  <a:lnTo>
                    <a:pt x="281" y="197"/>
                  </a:lnTo>
                  <a:lnTo>
                    <a:pt x="269" y="181"/>
                  </a:lnTo>
                  <a:lnTo>
                    <a:pt x="258" y="166"/>
                  </a:lnTo>
                  <a:lnTo>
                    <a:pt x="247" y="148"/>
                  </a:lnTo>
                  <a:lnTo>
                    <a:pt x="237" y="132"/>
                  </a:lnTo>
                  <a:lnTo>
                    <a:pt x="228" y="113"/>
                  </a:lnTo>
                  <a:lnTo>
                    <a:pt x="218" y="95"/>
                  </a:lnTo>
                  <a:lnTo>
                    <a:pt x="209" y="76"/>
                  </a:lnTo>
                  <a:lnTo>
                    <a:pt x="201" y="57"/>
                  </a:lnTo>
                  <a:lnTo>
                    <a:pt x="193" y="37"/>
                  </a:lnTo>
                  <a:lnTo>
                    <a:pt x="182" y="36"/>
                  </a:lnTo>
                  <a:lnTo>
                    <a:pt x="171" y="36"/>
                  </a:lnTo>
                  <a:lnTo>
                    <a:pt x="159" y="38"/>
                  </a:lnTo>
                  <a:lnTo>
                    <a:pt x="149" y="41"/>
                  </a:lnTo>
                  <a:lnTo>
                    <a:pt x="139" y="47"/>
                  </a:lnTo>
                  <a:lnTo>
                    <a:pt x="128" y="52"/>
                  </a:lnTo>
                  <a:lnTo>
                    <a:pt x="119" y="59"/>
                  </a:lnTo>
                  <a:lnTo>
                    <a:pt x="110" y="67"/>
                  </a:lnTo>
                  <a:lnTo>
                    <a:pt x="101" y="77"/>
                  </a:lnTo>
                  <a:lnTo>
                    <a:pt x="93" y="86"/>
                  </a:lnTo>
                  <a:lnTo>
                    <a:pt x="85" y="96"/>
                  </a:lnTo>
                  <a:lnTo>
                    <a:pt x="77" y="108"/>
                  </a:lnTo>
                  <a:lnTo>
                    <a:pt x="70" y="120"/>
                  </a:lnTo>
                  <a:lnTo>
                    <a:pt x="63" y="133"/>
                  </a:lnTo>
                  <a:lnTo>
                    <a:pt x="57" y="146"/>
                  </a:lnTo>
                  <a:lnTo>
                    <a:pt x="51" y="159"/>
                  </a:lnTo>
                  <a:lnTo>
                    <a:pt x="40" y="187"/>
                  </a:lnTo>
                  <a:lnTo>
                    <a:pt x="30" y="216"/>
                  </a:lnTo>
                  <a:lnTo>
                    <a:pt x="22" y="244"/>
                  </a:lnTo>
                  <a:lnTo>
                    <a:pt x="15" y="272"/>
                  </a:lnTo>
                  <a:lnTo>
                    <a:pt x="10" y="299"/>
                  </a:lnTo>
                  <a:lnTo>
                    <a:pt x="6" y="323"/>
                  </a:lnTo>
                  <a:lnTo>
                    <a:pt x="3" y="345"/>
                  </a:lnTo>
                  <a:lnTo>
                    <a:pt x="1" y="363"/>
                  </a:lnTo>
                  <a:close/>
                </a:path>
              </a:pathLst>
            </a:custGeom>
            <a:solidFill>
              <a:srgbClr val="714D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1" name="Freeform 193"/>
            <p:cNvSpPr>
              <a:spLocks/>
            </p:cNvSpPr>
            <p:nvPr/>
          </p:nvSpPr>
          <p:spPr bwMode="auto">
            <a:xfrm>
              <a:off x="4467" y="3507"/>
              <a:ext cx="63" cy="53"/>
            </a:xfrm>
            <a:custGeom>
              <a:avLst/>
              <a:gdLst>
                <a:gd name="T0" fmla="*/ 503 w 1124"/>
                <a:gd name="T1" fmla="*/ 4 h 963"/>
                <a:gd name="T2" fmla="*/ 382 w 1124"/>
                <a:gd name="T3" fmla="*/ 1 h 963"/>
                <a:gd name="T4" fmla="*/ 279 w 1124"/>
                <a:gd name="T5" fmla="*/ 15 h 963"/>
                <a:gd name="T6" fmla="*/ 192 w 1124"/>
                <a:gd name="T7" fmla="*/ 46 h 963"/>
                <a:gd name="T8" fmla="*/ 121 w 1124"/>
                <a:gd name="T9" fmla="*/ 90 h 963"/>
                <a:gd name="T10" fmla="*/ 68 w 1124"/>
                <a:gd name="T11" fmla="*/ 145 h 963"/>
                <a:gd name="T12" fmla="*/ 29 w 1124"/>
                <a:gd name="T13" fmla="*/ 211 h 963"/>
                <a:gd name="T14" fmla="*/ 8 w 1124"/>
                <a:gd name="T15" fmla="*/ 283 h 963"/>
                <a:gd name="T16" fmla="*/ 0 w 1124"/>
                <a:gd name="T17" fmla="*/ 361 h 963"/>
                <a:gd name="T18" fmla="*/ 9 w 1124"/>
                <a:gd name="T19" fmla="*/ 441 h 963"/>
                <a:gd name="T20" fmla="*/ 32 w 1124"/>
                <a:gd name="T21" fmla="*/ 523 h 963"/>
                <a:gd name="T22" fmla="*/ 71 w 1124"/>
                <a:gd name="T23" fmla="*/ 603 h 963"/>
                <a:gd name="T24" fmla="*/ 124 w 1124"/>
                <a:gd name="T25" fmla="*/ 680 h 963"/>
                <a:gd name="T26" fmla="*/ 191 w 1124"/>
                <a:gd name="T27" fmla="*/ 753 h 963"/>
                <a:gd name="T28" fmla="*/ 273 w 1124"/>
                <a:gd name="T29" fmla="*/ 818 h 963"/>
                <a:gd name="T30" fmla="*/ 367 w 1124"/>
                <a:gd name="T31" fmla="*/ 873 h 963"/>
                <a:gd name="T32" fmla="*/ 497 w 1124"/>
                <a:gd name="T33" fmla="*/ 925 h 963"/>
                <a:gd name="T34" fmla="*/ 640 w 1124"/>
                <a:gd name="T35" fmla="*/ 958 h 963"/>
                <a:gd name="T36" fmla="*/ 764 w 1124"/>
                <a:gd name="T37" fmla="*/ 962 h 963"/>
                <a:gd name="T38" fmla="*/ 871 w 1124"/>
                <a:gd name="T39" fmla="*/ 941 h 963"/>
                <a:gd name="T40" fmla="*/ 960 w 1124"/>
                <a:gd name="T41" fmla="*/ 900 h 963"/>
                <a:gd name="T42" fmla="*/ 1029 w 1124"/>
                <a:gd name="T43" fmla="*/ 840 h 963"/>
                <a:gd name="T44" fmla="*/ 1081 w 1124"/>
                <a:gd name="T45" fmla="*/ 765 h 963"/>
                <a:gd name="T46" fmla="*/ 1112 w 1124"/>
                <a:gd name="T47" fmla="*/ 680 h 963"/>
                <a:gd name="T48" fmla="*/ 1124 w 1124"/>
                <a:gd name="T49" fmla="*/ 588 h 963"/>
                <a:gd name="T50" fmla="*/ 1117 w 1124"/>
                <a:gd name="T51" fmla="*/ 491 h 963"/>
                <a:gd name="T52" fmla="*/ 1090 w 1124"/>
                <a:gd name="T53" fmla="*/ 395 h 963"/>
                <a:gd name="T54" fmla="*/ 1043 w 1124"/>
                <a:gd name="T55" fmla="*/ 301 h 963"/>
                <a:gd name="T56" fmla="*/ 974 w 1124"/>
                <a:gd name="T57" fmla="*/ 214 h 963"/>
                <a:gd name="T58" fmla="*/ 885 w 1124"/>
                <a:gd name="T59" fmla="*/ 137 h 963"/>
                <a:gd name="T60" fmla="*/ 776 w 1124"/>
                <a:gd name="T61" fmla="*/ 74 h 963"/>
                <a:gd name="T62" fmla="*/ 644 w 1124"/>
                <a:gd name="T63" fmla="*/ 29 h 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24" h="963">
                  <a:moveTo>
                    <a:pt x="571" y="13"/>
                  </a:moveTo>
                  <a:lnTo>
                    <a:pt x="503" y="4"/>
                  </a:lnTo>
                  <a:lnTo>
                    <a:pt x="440" y="0"/>
                  </a:lnTo>
                  <a:lnTo>
                    <a:pt x="382" y="1"/>
                  </a:lnTo>
                  <a:lnTo>
                    <a:pt x="328" y="6"/>
                  </a:lnTo>
                  <a:lnTo>
                    <a:pt x="279" y="15"/>
                  </a:lnTo>
                  <a:lnTo>
                    <a:pt x="233" y="29"/>
                  </a:lnTo>
                  <a:lnTo>
                    <a:pt x="192" y="46"/>
                  </a:lnTo>
                  <a:lnTo>
                    <a:pt x="155" y="67"/>
                  </a:lnTo>
                  <a:lnTo>
                    <a:pt x="121" y="90"/>
                  </a:lnTo>
                  <a:lnTo>
                    <a:pt x="93" y="116"/>
                  </a:lnTo>
                  <a:lnTo>
                    <a:pt x="68" y="145"/>
                  </a:lnTo>
                  <a:lnTo>
                    <a:pt x="46" y="176"/>
                  </a:lnTo>
                  <a:lnTo>
                    <a:pt x="29" y="211"/>
                  </a:lnTo>
                  <a:lnTo>
                    <a:pt x="16" y="246"/>
                  </a:lnTo>
                  <a:lnTo>
                    <a:pt x="8" y="283"/>
                  </a:lnTo>
                  <a:lnTo>
                    <a:pt x="2" y="321"/>
                  </a:lnTo>
                  <a:lnTo>
                    <a:pt x="0" y="361"/>
                  </a:lnTo>
                  <a:lnTo>
                    <a:pt x="2" y="400"/>
                  </a:lnTo>
                  <a:lnTo>
                    <a:pt x="9" y="441"/>
                  </a:lnTo>
                  <a:lnTo>
                    <a:pt x="19" y="482"/>
                  </a:lnTo>
                  <a:lnTo>
                    <a:pt x="32" y="523"/>
                  </a:lnTo>
                  <a:lnTo>
                    <a:pt x="50" y="564"/>
                  </a:lnTo>
                  <a:lnTo>
                    <a:pt x="71" y="603"/>
                  </a:lnTo>
                  <a:lnTo>
                    <a:pt x="96" y="642"/>
                  </a:lnTo>
                  <a:lnTo>
                    <a:pt x="124" y="680"/>
                  </a:lnTo>
                  <a:lnTo>
                    <a:pt x="156" y="718"/>
                  </a:lnTo>
                  <a:lnTo>
                    <a:pt x="191" y="753"/>
                  </a:lnTo>
                  <a:lnTo>
                    <a:pt x="230" y="786"/>
                  </a:lnTo>
                  <a:lnTo>
                    <a:pt x="273" y="818"/>
                  </a:lnTo>
                  <a:lnTo>
                    <a:pt x="318" y="847"/>
                  </a:lnTo>
                  <a:lnTo>
                    <a:pt x="367" y="873"/>
                  </a:lnTo>
                  <a:lnTo>
                    <a:pt x="420" y="897"/>
                  </a:lnTo>
                  <a:lnTo>
                    <a:pt x="497" y="925"/>
                  </a:lnTo>
                  <a:lnTo>
                    <a:pt x="571" y="945"/>
                  </a:lnTo>
                  <a:lnTo>
                    <a:pt x="640" y="958"/>
                  </a:lnTo>
                  <a:lnTo>
                    <a:pt x="704" y="963"/>
                  </a:lnTo>
                  <a:lnTo>
                    <a:pt x="764" y="962"/>
                  </a:lnTo>
                  <a:lnTo>
                    <a:pt x="820" y="955"/>
                  </a:lnTo>
                  <a:lnTo>
                    <a:pt x="871" y="941"/>
                  </a:lnTo>
                  <a:lnTo>
                    <a:pt x="917" y="924"/>
                  </a:lnTo>
                  <a:lnTo>
                    <a:pt x="960" y="900"/>
                  </a:lnTo>
                  <a:lnTo>
                    <a:pt x="997" y="872"/>
                  </a:lnTo>
                  <a:lnTo>
                    <a:pt x="1029" y="840"/>
                  </a:lnTo>
                  <a:lnTo>
                    <a:pt x="1057" y="805"/>
                  </a:lnTo>
                  <a:lnTo>
                    <a:pt x="1081" y="765"/>
                  </a:lnTo>
                  <a:lnTo>
                    <a:pt x="1099" y="724"/>
                  </a:lnTo>
                  <a:lnTo>
                    <a:pt x="1112" y="680"/>
                  </a:lnTo>
                  <a:lnTo>
                    <a:pt x="1121" y="635"/>
                  </a:lnTo>
                  <a:lnTo>
                    <a:pt x="1124" y="588"/>
                  </a:lnTo>
                  <a:lnTo>
                    <a:pt x="1123" y="540"/>
                  </a:lnTo>
                  <a:lnTo>
                    <a:pt x="1117" y="491"/>
                  </a:lnTo>
                  <a:lnTo>
                    <a:pt x="1107" y="442"/>
                  </a:lnTo>
                  <a:lnTo>
                    <a:pt x="1090" y="395"/>
                  </a:lnTo>
                  <a:lnTo>
                    <a:pt x="1069" y="347"/>
                  </a:lnTo>
                  <a:lnTo>
                    <a:pt x="1043" y="301"/>
                  </a:lnTo>
                  <a:lnTo>
                    <a:pt x="1012" y="256"/>
                  </a:lnTo>
                  <a:lnTo>
                    <a:pt x="974" y="214"/>
                  </a:lnTo>
                  <a:lnTo>
                    <a:pt x="933" y="174"/>
                  </a:lnTo>
                  <a:lnTo>
                    <a:pt x="885" y="137"/>
                  </a:lnTo>
                  <a:lnTo>
                    <a:pt x="834" y="104"/>
                  </a:lnTo>
                  <a:lnTo>
                    <a:pt x="776" y="74"/>
                  </a:lnTo>
                  <a:lnTo>
                    <a:pt x="712" y="48"/>
                  </a:lnTo>
                  <a:lnTo>
                    <a:pt x="644" y="29"/>
                  </a:lnTo>
                  <a:lnTo>
                    <a:pt x="571" y="13"/>
                  </a:lnTo>
                  <a:close/>
                </a:path>
              </a:pathLst>
            </a:custGeom>
            <a:solidFill>
              <a:srgbClr val="906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2" name="Freeform 194"/>
            <p:cNvSpPr>
              <a:spLocks/>
            </p:cNvSpPr>
            <p:nvPr/>
          </p:nvSpPr>
          <p:spPr bwMode="auto">
            <a:xfrm>
              <a:off x="4468" y="3510"/>
              <a:ext cx="59" cy="51"/>
            </a:xfrm>
            <a:custGeom>
              <a:avLst/>
              <a:gdLst>
                <a:gd name="T0" fmla="*/ 180 w 1059"/>
                <a:gd name="T1" fmla="*/ 17 h 906"/>
                <a:gd name="T2" fmla="*/ 81 w 1059"/>
                <a:gd name="T3" fmla="*/ 67 h 906"/>
                <a:gd name="T4" fmla="*/ 22 w 1059"/>
                <a:gd name="T5" fmla="*/ 138 h 906"/>
                <a:gd name="T6" fmla="*/ 0 w 1059"/>
                <a:gd name="T7" fmla="*/ 226 h 906"/>
                <a:gd name="T8" fmla="*/ 8 w 1059"/>
                <a:gd name="T9" fmla="*/ 325 h 906"/>
                <a:gd name="T10" fmla="*/ 43 w 1059"/>
                <a:gd name="T11" fmla="*/ 429 h 906"/>
                <a:gd name="T12" fmla="*/ 98 w 1059"/>
                <a:gd name="T13" fmla="*/ 534 h 906"/>
                <a:gd name="T14" fmla="*/ 169 w 1059"/>
                <a:gd name="T15" fmla="*/ 632 h 906"/>
                <a:gd name="T16" fmla="*/ 249 w 1059"/>
                <a:gd name="T17" fmla="*/ 719 h 906"/>
                <a:gd name="T18" fmla="*/ 335 w 1059"/>
                <a:gd name="T19" fmla="*/ 788 h 906"/>
                <a:gd name="T20" fmla="*/ 421 w 1059"/>
                <a:gd name="T21" fmla="*/ 836 h 906"/>
                <a:gd name="T22" fmla="*/ 521 w 1059"/>
                <a:gd name="T23" fmla="*/ 870 h 906"/>
                <a:gd name="T24" fmla="*/ 636 w 1059"/>
                <a:gd name="T25" fmla="*/ 896 h 906"/>
                <a:gd name="T26" fmla="*/ 697 w 1059"/>
                <a:gd name="T27" fmla="*/ 903 h 906"/>
                <a:gd name="T28" fmla="*/ 757 w 1059"/>
                <a:gd name="T29" fmla="*/ 906 h 906"/>
                <a:gd name="T30" fmla="*/ 816 w 1059"/>
                <a:gd name="T31" fmla="*/ 901 h 906"/>
                <a:gd name="T32" fmla="*/ 871 w 1059"/>
                <a:gd name="T33" fmla="*/ 890 h 906"/>
                <a:gd name="T34" fmla="*/ 923 w 1059"/>
                <a:gd name="T35" fmla="*/ 869 h 906"/>
                <a:gd name="T36" fmla="*/ 970 w 1059"/>
                <a:gd name="T37" fmla="*/ 839 h 906"/>
                <a:gd name="T38" fmla="*/ 1003 w 1059"/>
                <a:gd name="T39" fmla="*/ 804 h 906"/>
                <a:gd name="T40" fmla="*/ 1023 w 1059"/>
                <a:gd name="T41" fmla="*/ 771 h 906"/>
                <a:gd name="T42" fmla="*/ 1039 w 1059"/>
                <a:gd name="T43" fmla="*/ 731 h 906"/>
                <a:gd name="T44" fmla="*/ 1051 w 1059"/>
                <a:gd name="T45" fmla="*/ 686 h 906"/>
                <a:gd name="T46" fmla="*/ 1057 w 1059"/>
                <a:gd name="T47" fmla="*/ 637 h 906"/>
                <a:gd name="T48" fmla="*/ 1059 w 1059"/>
                <a:gd name="T49" fmla="*/ 587 h 906"/>
                <a:gd name="T50" fmla="*/ 1054 w 1059"/>
                <a:gd name="T51" fmla="*/ 539 h 906"/>
                <a:gd name="T52" fmla="*/ 1043 w 1059"/>
                <a:gd name="T53" fmla="*/ 493 h 906"/>
                <a:gd name="T54" fmla="*/ 1025 w 1059"/>
                <a:gd name="T55" fmla="*/ 453 h 906"/>
                <a:gd name="T56" fmla="*/ 1000 w 1059"/>
                <a:gd name="T57" fmla="*/ 420 h 906"/>
                <a:gd name="T58" fmla="*/ 966 w 1059"/>
                <a:gd name="T59" fmla="*/ 396 h 906"/>
                <a:gd name="T60" fmla="*/ 938 w 1059"/>
                <a:gd name="T61" fmla="*/ 387 h 906"/>
                <a:gd name="T62" fmla="*/ 903 w 1059"/>
                <a:gd name="T63" fmla="*/ 388 h 906"/>
                <a:gd name="T64" fmla="*/ 844 w 1059"/>
                <a:gd name="T65" fmla="*/ 403 h 906"/>
                <a:gd name="T66" fmla="*/ 759 w 1059"/>
                <a:gd name="T67" fmla="*/ 438 h 906"/>
                <a:gd name="T68" fmla="*/ 678 w 1059"/>
                <a:gd name="T69" fmla="*/ 465 h 906"/>
                <a:gd name="T70" fmla="*/ 652 w 1059"/>
                <a:gd name="T71" fmla="*/ 468 h 906"/>
                <a:gd name="T72" fmla="*/ 608 w 1059"/>
                <a:gd name="T73" fmla="*/ 464 h 906"/>
                <a:gd name="T74" fmla="*/ 550 w 1059"/>
                <a:gd name="T75" fmla="*/ 448 h 906"/>
                <a:gd name="T76" fmla="*/ 490 w 1059"/>
                <a:gd name="T77" fmla="*/ 420 h 906"/>
                <a:gd name="T78" fmla="*/ 430 w 1059"/>
                <a:gd name="T79" fmla="*/ 382 h 906"/>
                <a:gd name="T80" fmla="*/ 374 w 1059"/>
                <a:gd name="T81" fmla="*/ 338 h 906"/>
                <a:gd name="T82" fmla="*/ 324 w 1059"/>
                <a:gd name="T83" fmla="*/ 287 h 906"/>
                <a:gd name="T84" fmla="*/ 284 w 1059"/>
                <a:gd name="T85" fmla="*/ 232 h 906"/>
                <a:gd name="T86" fmla="*/ 256 w 1059"/>
                <a:gd name="T87" fmla="*/ 174 h 906"/>
                <a:gd name="T88" fmla="*/ 242 w 1059"/>
                <a:gd name="T89" fmla="*/ 115 h 906"/>
                <a:gd name="T90" fmla="*/ 246 w 1059"/>
                <a:gd name="T91" fmla="*/ 57 h 906"/>
                <a:gd name="T92" fmla="*/ 272 w 1059"/>
                <a:gd name="T93" fmla="*/ 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59" h="906">
                  <a:moveTo>
                    <a:pt x="272" y="0"/>
                  </a:moveTo>
                  <a:lnTo>
                    <a:pt x="224" y="7"/>
                  </a:lnTo>
                  <a:lnTo>
                    <a:pt x="180" y="17"/>
                  </a:lnTo>
                  <a:lnTo>
                    <a:pt x="142" y="31"/>
                  </a:lnTo>
                  <a:lnTo>
                    <a:pt x="109" y="47"/>
                  </a:lnTo>
                  <a:lnTo>
                    <a:pt x="81" y="67"/>
                  </a:lnTo>
                  <a:lnTo>
                    <a:pt x="57" y="88"/>
                  </a:lnTo>
                  <a:lnTo>
                    <a:pt x="37" y="112"/>
                  </a:lnTo>
                  <a:lnTo>
                    <a:pt x="22" y="138"/>
                  </a:lnTo>
                  <a:lnTo>
                    <a:pt x="11" y="166"/>
                  </a:lnTo>
                  <a:lnTo>
                    <a:pt x="4" y="195"/>
                  </a:lnTo>
                  <a:lnTo>
                    <a:pt x="0" y="226"/>
                  </a:lnTo>
                  <a:lnTo>
                    <a:pt x="0" y="258"/>
                  </a:lnTo>
                  <a:lnTo>
                    <a:pt x="3" y="291"/>
                  </a:lnTo>
                  <a:lnTo>
                    <a:pt x="8" y="325"/>
                  </a:lnTo>
                  <a:lnTo>
                    <a:pt x="18" y="360"/>
                  </a:lnTo>
                  <a:lnTo>
                    <a:pt x="29" y="394"/>
                  </a:lnTo>
                  <a:lnTo>
                    <a:pt x="43" y="429"/>
                  </a:lnTo>
                  <a:lnTo>
                    <a:pt x="60" y="464"/>
                  </a:lnTo>
                  <a:lnTo>
                    <a:pt x="78" y="499"/>
                  </a:lnTo>
                  <a:lnTo>
                    <a:pt x="98" y="534"/>
                  </a:lnTo>
                  <a:lnTo>
                    <a:pt x="120" y="567"/>
                  </a:lnTo>
                  <a:lnTo>
                    <a:pt x="144" y="600"/>
                  </a:lnTo>
                  <a:lnTo>
                    <a:pt x="169" y="632"/>
                  </a:lnTo>
                  <a:lnTo>
                    <a:pt x="195" y="662"/>
                  </a:lnTo>
                  <a:lnTo>
                    <a:pt x="222" y="691"/>
                  </a:lnTo>
                  <a:lnTo>
                    <a:pt x="249" y="719"/>
                  </a:lnTo>
                  <a:lnTo>
                    <a:pt x="277" y="744"/>
                  </a:lnTo>
                  <a:lnTo>
                    <a:pt x="306" y="767"/>
                  </a:lnTo>
                  <a:lnTo>
                    <a:pt x="335" y="788"/>
                  </a:lnTo>
                  <a:lnTo>
                    <a:pt x="364" y="807"/>
                  </a:lnTo>
                  <a:lnTo>
                    <a:pt x="392" y="822"/>
                  </a:lnTo>
                  <a:lnTo>
                    <a:pt x="421" y="836"/>
                  </a:lnTo>
                  <a:lnTo>
                    <a:pt x="451" y="847"/>
                  </a:lnTo>
                  <a:lnTo>
                    <a:pt x="484" y="858"/>
                  </a:lnTo>
                  <a:lnTo>
                    <a:pt x="521" y="870"/>
                  </a:lnTo>
                  <a:lnTo>
                    <a:pt x="558" y="880"/>
                  </a:lnTo>
                  <a:lnTo>
                    <a:pt x="596" y="888"/>
                  </a:lnTo>
                  <a:lnTo>
                    <a:pt x="636" y="896"/>
                  </a:lnTo>
                  <a:lnTo>
                    <a:pt x="656" y="899"/>
                  </a:lnTo>
                  <a:lnTo>
                    <a:pt x="676" y="902"/>
                  </a:lnTo>
                  <a:lnTo>
                    <a:pt x="697" y="903"/>
                  </a:lnTo>
                  <a:lnTo>
                    <a:pt x="717" y="905"/>
                  </a:lnTo>
                  <a:lnTo>
                    <a:pt x="737" y="905"/>
                  </a:lnTo>
                  <a:lnTo>
                    <a:pt x="757" y="906"/>
                  </a:lnTo>
                  <a:lnTo>
                    <a:pt x="777" y="905"/>
                  </a:lnTo>
                  <a:lnTo>
                    <a:pt x="797" y="903"/>
                  </a:lnTo>
                  <a:lnTo>
                    <a:pt x="816" y="901"/>
                  </a:lnTo>
                  <a:lnTo>
                    <a:pt x="835" y="898"/>
                  </a:lnTo>
                  <a:lnTo>
                    <a:pt x="854" y="895"/>
                  </a:lnTo>
                  <a:lnTo>
                    <a:pt x="871" y="890"/>
                  </a:lnTo>
                  <a:lnTo>
                    <a:pt x="890" y="883"/>
                  </a:lnTo>
                  <a:lnTo>
                    <a:pt x="907" y="877"/>
                  </a:lnTo>
                  <a:lnTo>
                    <a:pt x="923" y="869"/>
                  </a:lnTo>
                  <a:lnTo>
                    <a:pt x="940" y="861"/>
                  </a:lnTo>
                  <a:lnTo>
                    <a:pt x="955" y="850"/>
                  </a:lnTo>
                  <a:lnTo>
                    <a:pt x="970" y="839"/>
                  </a:lnTo>
                  <a:lnTo>
                    <a:pt x="983" y="826"/>
                  </a:lnTo>
                  <a:lnTo>
                    <a:pt x="997" y="813"/>
                  </a:lnTo>
                  <a:lnTo>
                    <a:pt x="1003" y="804"/>
                  </a:lnTo>
                  <a:lnTo>
                    <a:pt x="1010" y="793"/>
                  </a:lnTo>
                  <a:lnTo>
                    <a:pt x="1016" y="783"/>
                  </a:lnTo>
                  <a:lnTo>
                    <a:pt x="1023" y="771"/>
                  </a:lnTo>
                  <a:lnTo>
                    <a:pt x="1029" y="758"/>
                  </a:lnTo>
                  <a:lnTo>
                    <a:pt x="1034" y="745"/>
                  </a:lnTo>
                  <a:lnTo>
                    <a:pt x="1039" y="731"/>
                  </a:lnTo>
                  <a:lnTo>
                    <a:pt x="1043" y="716"/>
                  </a:lnTo>
                  <a:lnTo>
                    <a:pt x="1046" y="701"/>
                  </a:lnTo>
                  <a:lnTo>
                    <a:pt x="1051" y="686"/>
                  </a:lnTo>
                  <a:lnTo>
                    <a:pt x="1053" y="669"/>
                  </a:lnTo>
                  <a:lnTo>
                    <a:pt x="1056" y="654"/>
                  </a:lnTo>
                  <a:lnTo>
                    <a:pt x="1057" y="637"/>
                  </a:lnTo>
                  <a:lnTo>
                    <a:pt x="1058" y="620"/>
                  </a:lnTo>
                  <a:lnTo>
                    <a:pt x="1059" y="604"/>
                  </a:lnTo>
                  <a:lnTo>
                    <a:pt x="1059" y="587"/>
                  </a:lnTo>
                  <a:lnTo>
                    <a:pt x="1058" y="571"/>
                  </a:lnTo>
                  <a:lnTo>
                    <a:pt x="1056" y="554"/>
                  </a:lnTo>
                  <a:lnTo>
                    <a:pt x="1054" y="539"/>
                  </a:lnTo>
                  <a:lnTo>
                    <a:pt x="1051" y="523"/>
                  </a:lnTo>
                  <a:lnTo>
                    <a:pt x="1047" y="508"/>
                  </a:lnTo>
                  <a:lnTo>
                    <a:pt x="1043" y="493"/>
                  </a:lnTo>
                  <a:lnTo>
                    <a:pt x="1038" y="479"/>
                  </a:lnTo>
                  <a:lnTo>
                    <a:pt x="1032" y="465"/>
                  </a:lnTo>
                  <a:lnTo>
                    <a:pt x="1025" y="453"/>
                  </a:lnTo>
                  <a:lnTo>
                    <a:pt x="1017" y="440"/>
                  </a:lnTo>
                  <a:lnTo>
                    <a:pt x="1009" y="430"/>
                  </a:lnTo>
                  <a:lnTo>
                    <a:pt x="1000" y="420"/>
                  </a:lnTo>
                  <a:lnTo>
                    <a:pt x="989" y="410"/>
                  </a:lnTo>
                  <a:lnTo>
                    <a:pt x="978" y="402"/>
                  </a:lnTo>
                  <a:lnTo>
                    <a:pt x="966" y="396"/>
                  </a:lnTo>
                  <a:lnTo>
                    <a:pt x="952" y="390"/>
                  </a:lnTo>
                  <a:lnTo>
                    <a:pt x="945" y="388"/>
                  </a:lnTo>
                  <a:lnTo>
                    <a:pt x="938" y="387"/>
                  </a:lnTo>
                  <a:lnTo>
                    <a:pt x="929" y="386"/>
                  </a:lnTo>
                  <a:lnTo>
                    <a:pt x="920" y="386"/>
                  </a:lnTo>
                  <a:lnTo>
                    <a:pt x="903" y="388"/>
                  </a:lnTo>
                  <a:lnTo>
                    <a:pt x="884" y="391"/>
                  </a:lnTo>
                  <a:lnTo>
                    <a:pt x="864" y="397"/>
                  </a:lnTo>
                  <a:lnTo>
                    <a:pt x="844" y="403"/>
                  </a:lnTo>
                  <a:lnTo>
                    <a:pt x="822" y="411"/>
                  </a:lnTo>
                  <a:lnTo>
                    <a:pt x="801" y="420"/>
                  </a:lnTo>
                  <a:lnTo>
                    <a:pt x="759" y="438"/>
                  </a:lnTo>
                  <a:lnTo>
                    <a:pt x="717" y="454"/>
                  </a:lnTo>
                  <a:lnTo>
                    <a:pt x="698" y="460"/>
                  </a:lnTo>
                  <a:lnTo>
                    <a:pt x="678" y="465"/>
                  </a:lnTo>
                  <a:lnTo>
                    <a:pt x="670" y="466"/>
                  </a:lnTo>
                  <a:lnTo>
                    <a:pt x="660" y="468"/>
                  </a:lnTo>
                  <a:lnTo>
                    <a:pt x="652" y="468"/>
                  </a:lnTo>
                  <a:lnTo>
                    <a:pt x="644" y="468"/>
                  </a:lnTo>
                  <a:lnTo>
                    <a:pt x="626" y="467"/>
                  </a:lnTo>
                  <a:lnTo>
                    <a:pt x="608" y="464"/>
                  </a:lnTo>
                  <a:lnTo>
                    <a:pt x="589" y="460"/>
                  </a:lnTo>
                  <a:lnTo>
                    <a:pt x="569" y="454"/>
                  </a:lnTo>
                  <a:lnTo>
                    <a:pt x="550" y="448"/>
                  </a:lnTo>
                  <a:lnTo>
                    <a:pt x="530" y="439"/>
                  </a:lnTo>
                  <a:lnTo>
                    <a:pt x="509" y="430"/>
                  </a:lnTo>
                  <a:lnTo>
                    <a:pt x="490" y="420"/>
                  </a:lnTo>
                  <a:lnTo>
                    <a:pt x="469" y="408"/>
                  </a:lnTo>
                  <a:lnTo>
                    <a:pt x="449" y="396"/>
                  </a:lnTo>
                  <a:lnTo>
                    <a:pt x="430" y="382"/>
                  </a:lnTo>
                  <a:lnTo>
                    <a:pt x="410" y="369"/>
                  </a:lnTo>
                  <a:lnTo>
                    <a:pt x="391" y="353"/>
                  </a:lnTo>
                  <a:lnTo>
                    <a:pt x="374" y="338"/>
                  </a:lnTo>
                  <a:lnTo>
                    <a:pt x="356" y="321"/>
                  </a:lnTo>
                  <a:lnTo>
                    <a:pt x="339" y="305"/>
                  </a:lnTo>
                  <a:lnTo>
                    <a:pt x="324" y="287"/>
                  </a:lnTo>
                  <a:lnTo>
                    <a:pt x="309" y="270"/>
                  </a:lnTo>
                  <a:lnTo>
                    <a:pt x="296" y="251"/>
                  </a:lnTo>
                  <a:lnTo>
                    <a:pt x="284" y="232"/>
                  </a:lnTo>
                  <a:lnTo>
                    <a:pt x="272" y="214"/>
                  </a:lnTo>
                  <a:lnTo>
                    <a:pt x="263" y="194"/>
                  </a:lnTo>
                  <a:lnTo>
                    <a:pt x="256" y="174"/>
                  </a:lnTo>
                  <a:lnTo>
                    <a:pt x="249" y="155"/>
                  </a:lnTo>
                  <a:lnTo>
                    <a:pt x="244" y="135"/>
                  </a:lnTo>
                  <a:lnTo>
                    <a:pt x="242" y="115"/>
                  </a:lnTo>
                  <a:lnTo>
                    <a:pt x="241" y="96"/>
                  </a:lnTo>
                  <a:lnTo>
                    <a:pt x="243" y="76"/>
                  </a:lnTo>
                  <a:lnTo>
                    <a:pt x="246" y="57"/>
                  </a:lnTo>
                  <a:lnTo>
                    <a:pt x="253" y="37"/>
                  </a:lnTo>
                  <a:lnTo>
                    <a:pt x="261" y="18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714D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3" name="Freeform 195"/>
            <p:cNvSpPr>
              <a:spLocks/>
            </p:cNvSpPr>
            <p:nvPr/>
          </p:nvSpPr>
          <p:spPr bwMode="auto">
            <a:xfrm>
              <a:off x="4938" y="3602"/>
              <a:ext cx="86" cy="86"/>
            </a:xfrm>
            <a:custGeom>
              <a:avLst/>
              <a:gdLst>
                <a:gd name="T0" fmla="*/ 893 w 1539"/>
                <a:gd name="T1" fmla="*/ 1317 h 1547"/>
                <a:gd name="T2" fmla="*/ 862 w 1539"/>
                <a:gd name="T3" fmla="*/ 1417 h 1547"/>
                <a:gd name="T4" fmla="*/ 807 w 1539"/>
                <a:gd name="T5" fmla="*/ 1486 h 1547"/>
                <a:gd name="T6" fmla="*/ 733 w 1539"/>
                <a:gd name="T7" fmla="*/ 1529 h 1547"/>
                <a:gd name="T8" fmla="*/ 644 w 1539"/>
                <a:gd name="T9" fmla="*/ 1546 h 1547"/>
                <a:gd name="T10" fmla="*/ 545 w 1539"/>
                <a:gd name="T11" fmla="*/ 1543 h 1547"/>
                <a:gd name="T12" fmla="*/ 444 w 1539"/>
                <a:gd name="T13" fmla="*/ 1520 h 1547"/>
                <a:gd name="T14" fmla="*/ 345 w 1539"/>
                <a:gd name="T15" fmla="*/ 1482 h 1547"/>
                <a:gd name="T16" fmla="*/ 252 w 1539"/>
                <a:gd name="T17" fmla="*/ 1429 h 1547"/>
                <a:gd name="T18" fmla="*/ 172 w 1539"/>
                <a:gd name="T19" fmla="*/ 1366 h 1547"/>
                <a:gd name="T20" fmla="*/ 109 w 1539"/>
                <a:gd name="T21" fmla="*/ 1294 h 1547"/>
                <a:gd name="T22" fmla="*/ 63 w 1539"/>
                <a:gd name="T23" fmla="*/ 1213 h 1547"/>
                <a:gd name="T24" fmla="*/ 30 w 1539"/>
                <a:gd name="T25" fmla="*/ 1125 h 1547"/>
                <a:gd name="T26" fmla="*/ 9 w 1539"/>
                <a:gd name="T27" fmla="*/ 1032 h 1547"/>
                <a:gd name="T28" fmla="*/ 0 w 1539"/>
                <a:gd name="T29" fmla="*/ 935 h 1547"/>
                <a:gd name="T30" fmla="*/ 1 w 1539"/>
                <a:gd name="T31" fmla="*/ 836 h 1547"/>
                <a:gd name="T32" fmla="*/ 11 w 1539"/>
                <a:gd name="T33" fmla="*/ 737 h 1547"/>
                <a:gd name="T34" fmla="*/ 29 w 1539"/>
                <a:gd name="T35" fmla="*/ 639 h 1547"/>
                <a:gd name="T36" fmla="*/ 54 w 1539"/>
                <a:gd name="T37" fmla="*/ 542 h 1547"/>
                <a:gd name="T38" fmla="*/ 84 w 1539"/>
                <a:gd name="T39" fmla="*/ 450 h 1547"/>
                <a:gd name="T40" fmla="*/ 119 w 1539"/>
                <a:gd name="T41" fmla="*/ 364 h 1547"/>
                <a:gd name="T42" fmla="*/ 176 w 1539"/>
                <a:gd name="T43" fmla="*/ 252 h 1547"/>
                <a:gd name="T44" fmla="*/ 274 w 1539"/>
                <a:gd name="T45" fmla="*/ 115 h 1547"/>
                <a:gd name="T46" fmla="*/ 376 w 1539"/>
                <a:gd name="T47" fmla="*/ 35 h 1547"/>
                <a:gd name="T48" fmla="*/ 476 w 1539"/>
                <a:gd name="T49" fmla="*/ 2 h 1547"/>
                <a:gd name="T50" fmla="*/ 572 w 1539"/>
                <a:gd name="T51" fmla="*/ 8 h 1547"/>
                <a:gd name="T52" fmla="*/ 659 w 1539"/>
                <a:gd name="T53" fmla="*/ 43 h 1547"/>
                <a:gd name="T54" fmla="*/ 734 w 1539"/>
                <a:gd name="T55" fmla="*/ 98 h 1547"/>
                <a:gd name="T56" fmla="*/ 793 w 1539"/>
                <a:gd name="T57" fmla="*/ 165 h 1547"/>
                <a:gd name="T58" fmla="*/ 831 w 1539"/>
                <a:gd name="T59" fmla="*/ 234 h 1547"/>
                <a:gd name="T60" fmla="*/ 847 w 1539"/>
                <a:gd name="T61" fmla="*/ 296 h 1547"/>
                <a:gd name="T62" fmla="*/ 834 w 1539"/>
                <a:gd name="T63" fmla="*/ 343 h 1547"/>
                <a:gd name="T64" fmla="*/ 909 w 1539"/>
                <a:gd name="T65" fmla="*/ 300 h 1547"/>
                <a:gd name="T66" fmla="*/ 1030 w 1539"/>
                <a:gd name="T67" fmla="*/ 253 h 1547"/>
                <a:gd name="T68" fmla="*/ 1143 w 1539"/>
                <a:gd name="T69" fmla="*/ 236 h 1547"/>
                <a:gd name="T70" fmla="*/ 1242 w 1539"/>
                <a:gd name="T71" fmla="*/ 246 h 1547"/>
                <a:gd name="T72" fmla="*/ 1324 w 1539"/>
                <a:gd name="T73" fmla="*/ 276 h 1547"/>
                <a:gd name="T74" fmla="*/ 1385 w 1539"/>
                <a:gd name="T75" fmla="*/ 323 h 1547"/>
                <a:gd name="T76" fmla="*/ 1420 w 1539"/>
                <a:gd name="T77" fmla="*/ 380 h 1547"/>
                <a:gd name="T78" fmla="*/ 1427 w 1539"/>
                <a:gd name="T79" fmla="*/ 442 h 1547"/>
                <a:gd name="T80" fmla="*/ 1401 w 1539"/>
                <a:gd name="T81" fmla="*/ 503 h 1547"/>
                <a:gd name="T82" fmla="*/ 1339 w 1539"/>
                <a:gd name="T83" fmla="*/ 560 h 1547"/>
                <a:gd name="T84" fmla="*/ 1237 w 1539"/>
                <a:gd name="T85" fmla="*/ 605 h 1547"/>
                <a:gd name="T86" fmla="*/ 1385 w 1539"/>
                <a:gd name="T87" fmla="*/ 590 h 1547"/>
                <a:gd name="T88" fmla="*/ 1481 w 1539"/>
                <a:gd name="T89" fmla="*/ 616 h 1547"/>
                <a:gd name="T90" fmla="*/ 1530 w 1539"/>
                <a:gd name="T91" fmla="*/ 674 h 1547"/>
                <a:gd name="T92" fmla="*/ 1537 w 1539"/>
                <a:gd name="T93" fmla="*/ 756 h 1547"/>
                <a:gd name="T94" fmla="*/ 1507 w 1539"/>
                <a:gd name="T95" fmla="*/ 851 h 1547"/>
                <a:gd name="T96" fmla="*/ 1446 w 1539"/>
                <a:gd name="T97" fmla="*/ 952 h 1547"/>
                <a:gd name="T98" fmla="*/ 1358 w 1539"/>
                <a:gd name="T99" fmla="*/ 1049 h 1547"/>
                <a:gd name="T100" fmla="*/ 1249 w 1539"/>
                <a:gd name="T101" fmla="*/ 1134 h 1547"/>
                <a:gd name="T102" fmla="*/ 1125 w 1539"/>
                <a:gd name="T103" fmla="*/ 1198 h 1547"/>
                <a:gd name="T104" fmla="*/ 991 w 1539"/>
                <a:gd name="T105" fmla="*/ 1233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39" h="1547">
                  <a:moveTo>
                    <a:pt x="896" y="1234"/>
                  </a:moveTo>
                  <a:lnTo>
                    <a:pt x="896" y="1278"/>
                  </a:lnTo>
                  <a:lnTo>
                    <a:pt x="893" y="1317"/>
                  </a:lnTo>
                  <a:lnTo>
                    <a:pt x="886" y="1355"/>
                  </a:lnTo>
                  <a:lnTo>
                    <a:pt x="876" y="1387"/>
                  </a:lnTo>
                  <a:lnTo>
                    <a:pt x="862" y="1417"/>
                  </a:lnTo>
                  <a:lnTo>
                    <a:pt x="847" y="1443"/>
                  </a:lnTo>
                  <a:lnTo>
                    <a:pt x="828" y="1466"/>
                  </a:lnTo>
                  <a:lnTo>
                    <a:pt x="807" y="1486"/>
                  </a:lnTo>
                  <a:lnTo>
                    <a:pt x="785" y="1503"/>
                  </a:lnTo>
                  <a:lnTo>
                    <a:pt x="760" y="1517"/>
                  </a:lnTo>
                  <a:lnTo>
                    <a:pt x="733" y="1529"/>
                  </a:lnTo>
                  <a:lnTo>
                    <a:pt x="704" y="1537"/>
                  </a:lnTo>
                  <a:lnTo>
                    <a:pt x="675" y="1543"/>
                  </a:lnTo>
                  <a:lnTo>
                    <a:pt x="644" y="1546"/>
                  </a:lnTo>
                  <a:lnTo>
                    <a:pt x="612" y="1547"/>
                  </a:lnTo>
                  <a:lnTo>
                    <a:pt x="579" y="1546"/>
                  </a:lnTo>
                  <a:lnTo>
                    <a:pt x="545" y="1543"/>
                  </a:lnTo>
                  <a:lnTo>
                    <a:pt x="512" y="1538"/>
                  </a:lnTo>
                  <a:lnTo>
                    <a:pt x="478" y="1530"/>
                  </a:lnTo>
                  <a:lnTo>
                    <a:pt x="444" y="1520"/>
                  </a:lnTo>
                  <a:lnTo>
                    <a:pt x="411" y="1509"/>
                  </a:lnTo>
                  <a:lnTo>
                    <a:pt x="377" y="1496"/>
                  </a:lnTo>
                  <a:lnTo>
                    <a:pt x="345" y="1482"/>
                  </a:lnTo>
                  <a:lnTo>
                    <a:pt x="313" y="1465"/>
                  </a:lnTo>
                  <a:lnTo>
                    <a:pt x="282" y="1448"/>
                  </a:lnTo>
                  <a:lnTo>
                    <a:pt x="252" y="1429"/>
                  </a:lnTo>
                  <a:lnTo>
                    <a:pt x="224" y="1410"/>
                  </a:lnTo>
                  <a:lnTo>
                    <a:pt x="197" y="1388"/>
                  </a:lnTo>
                  <a:lnTo>
                    <a:pt x="172" y="1366"/>
                  </a:lnTo>
                  <a:lnTo>
                    <a:pt x="148" y="1342"/>
                  </a:lnTo>
                  <a:lnTo>
                    <a:pt x="127" y="1318"/>
                  </a:lnTo>
                  <a:lnTo>
                    <a:pt x="109" y="1294"/>
                  </a:lnTo>
                  <a:lnTo>
                    <a:pt x="92" y="1268"/>
                  </a:lnTo>
                  <a:lnTo>
                    <a:pt x="77" y="1241"/>
                  </a:lnTo>
                  <a:lnTo>
                    <a:pt x="63" y="1213"/>
                  </a:lnTo>
                  <a:lnTo>
                    <a:pt x="51" y="1184"/>
                  </a:lnTo>
                  <a:lnTo>
                    <a:pt x="39" y="1155"/>
                  </a:lnTo>
                  <a:lnTo>
                    <a:pt x="30" y="1125"/>
                  </a:lnTo>
                  <a:lnTo>
                    <a:pt x="22" y="1094"/>
                  </a:lnTo>
                  <a:lnTo>
                    <a:pt x="16" y="1063"/>
                  </a:lnTo>
                  <a:lnTo>
                    <a:pt x="9" y="1032"/>
                  </a:lnTo>
                  <a:lnTo>
                    <a:pt x="5" y="1000"/>
                  </a:lnTo>
                  <a:lnTo>
                    <a:pt x="2" y="968"/>
                  </a:lnTo>
                  <a:lnTo>
                    <a:pt x="0" y="935"/>
                  </a:lnTo>
                  <a:lnTo>
                    <a:pt x="0" y="902"/>
                  </a:lnTo>
                  <a:lnTo>
                    <a:pt x="0" y="869"/>
                  </a:lnTo>
                  <a:lnTo>
                    <a:pt x="1" y="836"/>
                  </a:lnTo>
                  <a:lnTo>
                    <a:pt x="4" y="803"/>
                  </a:lnTo>
                  <a:lnTo>
                    <a:pt x="7" y="770"/>
                  </a:lnTo>
                  <a:lnTo>
                    <a:pt x="11" y="737"/>
                  </a:lnTo>
                  <a:lnTo>
                    <a:pt x="17" y="704"/>
                  </a:lnTo>
                  <a:lnTo>
                    <a:pt x="23" y="671"/>
                  </a:lnTo>
                  <a:lnTo>
                    <a:pt x="29" y="639"/>
                  </a:lnTo>
                  <a:lnTo>
                    <a:pt x="37" y="605"/>
                  </a:lnTo>
                  <a:lnTo>
                    <a:pt x="46" y="573"/>
                  </a:lnTo>
                  <a:lnTo>
                    <a:pt x="54" y="542"/>
                  </a:lnTo>
                  <a:lnTo>
                    <a:pt x="63" y="511"/>
                  </a:lnTo>
                  <a:lnTo>
                    <a:pt x="74" y="480"/>
                  </a:lnTo>
                  <a:lnTo>
                    <a:pt x="84" y="450"/>
                  </a:lnTo>
                  <a:lnTo>
                    <a:pt x="95" y="421"/>
                  </a:lnTo>
                  <a:lnTo>
                    <a:pt x="107" y="392"/>
                  </a:lnTo>
                  <a:lnTo>
                    <a:pt x="119" y="364"/>
                  </a:lnTo>
                  <a:lnTo>
                    <a:pt x="131" y="337"/>
                  </a:lnTo>
                  <a:lnTo>
                    <a:pt x="144" y="311"/>
                  </a:lnTo>
                  <a:lnTo>
                    <a:pt x="176" y="252"/>
                  </a:lnTo>
                  <a:lnTo>
                    <a:pt x="208" y="199"/>
                  </a:lnTo>
                  <a:lnTo>
                    <a:pt x="241" y="153"/>
                  </a:lnTo>
                  <a:lnTo>
                    <a:pt x="274" y="115"/>
                  </a:lnTo>
                  <a:lnTo>
                    <a:pt x="308" y="82"/>
                  </a:lnTo>
                  <a:lnTo>
                    <a:pt x="343" y="56"/>
                  </a:lnTo>
                  <a:lnTo>
                    <a:pt x="376" y="35"/>
                  </a:lnTo>
                  <a:lnTo>
                    <a:pt x="410" y="19"/>
                  </a:lnTo>
                  <a:lnTo>
                    <a:pt x="443" y="8"/>
                  </a:lnTo>
                  <a:lnTo>
                    <a:pt x="476" y="2"/>
                  </a:lnTo>
                  <a:lnTo>
                    <a:pt x="509" y="0"/>
                  </a:lnTo>
                  <a:lnTo>
                    <a:pt x="541" y="2"/>
                  </a:lnTo>
                  <a:lnTo>
                    <a:pt x="572" y="8"/>
                  </a:lnTo>
                  <a:lnTo>
                    <a:pt x="602" y="17"/>
                  </a:lnTo>
                  <a:lnTo>
                    <a:pt x="631" y="28"/>
                  </a:lnTo>
                  <a:lnTo>
                    <a:pt x="659" y="43"/>
                  </a:lnTo>
                  <a:lnTo>
                    <a:pt x="685" y="59"/>
                  </a:lnTo>
                  <a:lnTo>
                    <a:pt x="711" y="78"/>
                  </a:lnTo>
                  <a:lnTo>
                    <a:pt x="734" y="98"/>
                  </a:lnTo>
                  <a:lnTo>
                    <a:pt x="756" y="119"/>
                  </a:lnTo>
                  <a:lnTo>
                    <a:pt x="775" y="142"/>
                  </a:lnTo>
                  <a:lnTo>
                    <a:pt x="793" y="165"/>
                  </a:lnTo>
                  <a:lnTo>
                    <a:pt x="808" y="188"/>
                  </a:lnTo>
                  <a:lnTo>
                    <a:pt x="821" y="211"/>
                  </a:lnTo>
                  <a:lnTo>
                    <a:pt x="831" y="234"/>
                  </a:lnTo>
                  <a:lnTo>
                    <a:pt x="839" y="256"/>
                  </a:lnTo>
                  <a:lnTo>
                    <a:pt x="845" y="276"/>
                  </a:lnTo>
                  <a:lnTo>
                    <a:pt x="847" y="296"/>
                  </a:lnTo>
                  <a:lnTo>
                    <a:pt x="846" y="314"/>
                  </a:lnTo>
                  <a:lnTo>
                    <a:pt x="841" y="329"/>
                  </a:lnTo>
                  <a:lnTo>
                    <a:pt x="834" y="343"/>
                  </a:lnTo>
                  <a:lnTo>
                    <a:pt x="824" y="353"/>
                  </a:lnTo>
                  <a:lnTo>
                    <a:pt x="866" y="324"/>
                  </a:lnTo>
                  <a:lnTo>
                    <a:pt x="909" y="300"/>
                  </a:lnTo>
                  <a:lnTo>
                    <a:pt x="950" y="281"/>
                  </a:lnTo>
                  <a:lnTo>
                    <a:pt x="991" y="265"/>
                  </a:lnTo>
                  <a:lnTo>
                    <a:pt x="1030" y="253"/>
                  </a:lnTo>
                  <a:lnTo>
                    <a:pt x="1069" y="244"/>
                  </a:lnTo>
                  <a:lnTo>
                    <a:pt x="1106" y="238"/>
                  </a:lnTo>
                  <a:lnTo>
                    <a:pt x="1143" y="236"/>
                  </a:lnTo>
                  <a:lnTo>
                    <a:pt x="1177" y="237"/>
                  </a:lnTo>
                  <a:lnTo>
                    <a:pt x="1210" y="240"/>
                  </a:lnTo>
                  <a:lnTo>
                    <a:pt x="1242" y="246"/>
                  </a:lnTo>
                  <a:lnTo>
                    <a:pt x="1271" y="255"/>
                  </a:lnTo>
                  <a:lnTo>
                    <a:pt x="1299" y="265"/>
                  </a:lnTo>
                  <a:lnTo>
                    <a:pt x="1324" y="276"/>
                  </a:lnTo>
                  <a:lnTo>
                    <a:pt x="1347" y="291"/>
                  </a:lnTo>
                  <a:lnTo>
                    <a:pt x="1367" y="306"/>
                  </a:lnTo>
                  <a:lnTo>
                    <a:pt x="1385" y="323"/>
                  </a:lnTo>
                  <a:lnTo>
                    <a:pt x="1399" y="342"/>
                  </a:lnTo>
                  <a:lnTo>
                    <a:pt x="1412" y="360"/>
                  </a:lnTo>
                  <a:lnTo>
                    <a:pt x="1420" y="380"/>
                  </a:lnTo>
                  <a:lnTo>
                    <a:pt x="1426" y="401"/>
                  </a:lnTo>
                  <a:lnTo>
                    <a:pt x="1428" y="421"/>
                  </a:lnTo>
                  <a:lnTo>
                    <a:pt x="1427" y="442"/>
                  </a:lnTo>
                  <a:lnTo>
                    <a:pt x="1423" y="463"/>
                  </a:lnTo>
                  <a:lnTo>
                    <a:pt x="1414" y="483"/>
                  </a:lnTo>
                  <a:lnTo>
                    <a:pt x="1401" y="503"/>
                  </a:lnTo>
                  <a:lnTo>
                    <a:pt x="1385" y="523"/>
                  </a:lnTo>
                  <a:lnTo>
                    <a:pt x="1364" y="542"/>
                  </a:lnTo>
                  <a:lnTo>
                    <a:pt x="1339" y="560"/>
                  </a:lnTo>
                  <a:lnTo>
                    <a:pt x="1309" y="577"/>
                  </a:lnTo>
                  <a:lnTo>
                    <a:pt x="1275" y="592"/>
                  </a:lnTo>
                  <a:lnTo>
                    <a:pt x="1237" y="605"/>
                  </a:lnTo>
                  <a:lnTo>
                    <a:pt x="1292" y="595"/>
                  </a:lnTo>
                  <a:lnTo>
                    <a:pt x="1341" y="590"/>
                  </a:lnTo>
                  <a:lnTo>
                    <a:pt x="1385" y="590"/>
                  </a:lnTo>
                  <a:lnTo>
                    <a:pt x="1422" y="594"/>
                  </a:lnTo>
                  <a:lnTo>
                    <a:pt x="1454" y="603"/>
                  </a:lnTo>
                  <a:lnTo>
                    <a:pt x="1481" y="616"/>
                  </a:lnTo>
                  <a:lnTo>
                    <a:pt x="1502" y="632"/>
                  </a:lnTo>
                  <a:lnTo>
                    <a:pt x="1518" y="651"/>
                  </a:lnTo>
                  <a:lnTo>
                    <a:pt x="1530" y="674"/>
                  </a:lnTo>
                  <a:lnTo>
                    <a:pt x="1536" y="699"/>
                  </a:lnTo>
                  <a:lnTo>
                    <a:pt x="1539" y="727"/>
                  </a:lnTo>
                  <a:lnTo>
                    <a:pt x="1537" y="756"/>
                  </a:lnTo>
                  <a:lnTo>
                    <a:pt x="1531" y="786"/>
                  </a:lnTo>
                  <a:lnTo>
                    <a:pt x="1520" y="818"/>
                  </a:lnTo>
                  <a:lnTo>
                    <a:pt x="1507" y="851"/>
                  </a:lnTo>
                  <a:lnTo>
                    <a:pt x="1489" y="884"/>
                  </a:lnTo>
                  <a:lnTo>
                    <a:pt x="1470" y="918"/>
                  </a:lnTo>
                  <a:lnTo>
                    <a:pt x="1446" y="952"/>
                  </a:lnTo>
                  <a:lnTo>
                    <a:pt x="1419" y="985"/>
                  </a:lnTo>
                  <a:lnTo>
                    <a:pt x="1390" y="1017"/>
                  </a:lnTo>
                  <a:lnTo>
                    <a:pt x="1358" y="1049"/>
                  </a:lnTo>
                  <a:lnTo>
                    <a:pt x="1324" y="1079"/>
                  </a:lnTo>
                  <a:lnTo>
                    <a:pt x="1288" y="1108"/>
                  </a:lnTo>
                  <a:lnTo>
                    <a:pt x="1249" y="1134"/>
                  </a:lnTo>
                  <a:lnTo>
                    <a:pt x="1210" y="1159"/>
                  </a:lnTo>
                  <a:lnTo>
                    <a:pt x="1169" y="1180"/>
                  </a:lnTo>
                  <a:lnTo>
                    <a:pt x="1125" y="1198"/>
                  </a:lnTo>
                  <a:lnTo>
                    <a:pt x="1082" y="1214"/>
                  </a:lnTo>
                  <a:lnTo>
                    <a:pt x="1036" y="1225"/>
                  </a:lnTo>
                  <a:lnTo>
                    <a:pt x="991" y="1233"/>
                  </a:lnTo>
                  <a:lnTo>
                    <a:pt x="944" y="1236"/>
                  </a:lnTo>
                  <a:lnTo>
                    <a:pt x="896" y="12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4" name="Freeform 196"/>
            <p:cNvSpPr>
              <a:spLocks/>
            </p:cNvSpPr>
            <p:nvPr/>
          </p:nvSpPr>
          <p:spPr bwMode="auto">
            <a:xfrm>
              <a:off x="4877" y="3517"/>
              <a:ext cx="60" cy="62"/>
            </a:xfrm>
            <a:custGeom>
              <a:avLst/>
              <a:gdLst>
                <a:gd name="T0" fmla="*/ 681 w 1091"/>
                <a:gd name="T1" fmla="*/ 1 h 1124"/>
                <a:gd name="T2" fmla="*/ 573 w 1091"/>
                <a:gd name="T3" fmla="*/ 6 h 1124"/>
                <a:gd name="T4" fmla="*/ 471 w 1091"/>
                <a:gd name="T5" fmla="*/ 36 h 1124"/>
                <a:gd name="T6" fmla="*/ 373 w 1091"/>
                <a:gd name="T7" fmla="*/ 87 h 1124"/>
                <a:gd name="T8" fmla="*/ 284 w 1091"/>
                <a:gd name="T9" fmla="*/ 155 h 1124"/>
                <a:gd name="T10" fmla="*/ 205 w 1091"/>
                <a:gd name="T11" fmla="*/ 239 h 1124"/>
                <a:gd name="T12" fmla="*/ 136 w 1091"/>
                <a:gd name="T13" fmla="*/ 333 h 1124"/>
                <a:gd name="T14" fmla="*/ 79 w 1091"/>
                <a:gd name="T15" fmla="*/ 434 h 1124"/>
                <a:gd name="T16" fmla="*/ 37 w 1091"/>
                <a:gd name="T17" fmla="*/ 541 h 1124"/>
                <a:gd name="T18" fmla="*/ 10 w 1091"/>
                <a:gd name="T19" fmla="*/ 647 h 1124"/>
                <a:gd name="T20" fmla="*/ 0 w 1091"/>
                <a:gd name="T21" fmla="*/ 751 h 1124"/>
                <a:gd name="T22" fmla="*/ 9 w 1091"/>
                <a:gd name="T23" fmla="*/ 849 h 1124"/>
                <a:gd name="T24" fmla="*/ 38 w 1091"/>
                <a:gd name="T25" fmla="*/ 937 h 1124"/>
                <a:gd name="T26" fmla="*/ 90 w 1091"/>
                <a:gd name="T27" fmla="*/ 1013 h 1124"/>
                <a:gd name="T28" fmla="*/ 164 w 1091"/>
                <a:gd name="T29" fmla="*/ 1072 h 1124"/>
                <a:gd name="T30" fmla="*/ 265 w 1091"/>
                <a:gd name="T31" fmla="*/ 1111 h 1124"/>
                <a:gd name="T32" fmla="*/ 368 w 1091"/>
                <a:gd name="T33" fmla="*/ 1124 h 1124"/>
                <a:gd name="T34" fmla="*/ 460 w 1091"/>
                <a:gd name="T35" fmla="*/ 1112 h 1124"/>
                <a:gd name="T36" fmla="*/ 554 w 1091"/>
                <a:gd name="T37" fmla="*/ 1079 h 1124"/>
                <a:gd name="T38" fmla="*/ 650 w 1091"/>
                <a:gd name="T39" fmla="*/ 1028 h 1124"/>
                <a:gd name="T40" fmla="*/ 742 w 1091"/>
                <a:gd name="T41" fmla="*/ 962 h 1124"/>
                <a:gd name="T42" fmla="*/ 829 w 1091"/>
                <a:gd name="T43" fmla="*/ 882 h 1124"/>
                <a:gd name="T44" fmla="*/ 907 w 1091"/>
                <a:gd name="T45" fmla="*/ 794 h 1124"/>
                <a:gd name="T46" fmla="*/ 976 w 1091"/>
                <a:gd name="T47" fmla="*/ 699 h 1124"/>
                <a:gd name="T48" fmla="*/ 1031 w 1091"/>
                <a:gd name="T49" fmla="*/ 600 h 1124"/>
                <a:gd name="T50" fmla="*/ 1069 w 1091"/>
                <a:gd name="T51" fmla="*/ 499 h 1124"/>
                <a:gd name="T52" fmla="*/ 1089 w 1091"/>
                <a:gd name="T53" fmla="*/ 400 h 1124"/>
                <a:gd name="T54" fmla="*/ 1086 w 1091"/>
                <a:gd name="T55" fmla="*/ 306 h 1124"/>
                <a:gd name="T56" fmla="*/ 1060 w 1091"/>
                <a:gd name="T57" fmla="*/ 218 h 1124"/>
                <a:gd name="T58" fmla="*/ 1007 w 1091"/>
                <a:gd name="T59" fmla="*/ 140 h 1124"/>
                <a:gd name="T60" fmla="*/ 923 w 1091"/>
                <a:gd name="T61" fmla="*/ 75 h 1124"/>
                <a:gd name="T62" fmla="*/ 807 w 1091"/>
                <a:gd name="T63" fmla="*/ 27 h 1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124">
                  <a:moveTo>
                    <a:pt x="736" y="8"/>
                  </a:moveTo>
                  <a:lnTo>
                    <a:pt x="681" y="1"/>
                  </a:lnTo>
                  <a:lnTo>
                    <a:pt x="627" y="0"/>
                  </a:lnTo>
                  <a:lnTo>
                    <a:pt x="573" y="6"/>
                  </a:lnTo>
                  <a:lnTo>
                    <a:pt x="521" y="17"/>
                  </a:lnTo>
                  <a:lnTo>
                    <a:pt x="471" y="36"/>
                  </a:lnTo>
                  <a:lnTo>
                    <a:pt x="421" y="59"/>
                  </a:lnTo>
                  <a:lnTo>
                    <a:pt x="373" y="87"/>
                  </a:lnTo>
                  <a:lnTo>
                    <a:pt x="328" y="119"/>
                  </a:lnTo>
                  <a:lnTo>
                    <a:pt x="284" y="155"/>
                  </a:lnTo>
                  <a:lnTo>
                    <a:pt x="244" y="195"/>
                  </a:lnTo>
                  <a:lnTo>
                    <a:pt x="205" y="239"/>
                  </a:lnTo>
                  <a:lnTo>
                    <a:pt x="169" y="284"/>
                  </a:lnTo>
                  <a:lnTo>
                    <a:pt x="136" y="333"/>
                  </a:lnTo>
                  <a:lnTo>
                    <a:pt x="106" y="383"/>
                  </a:lnTo>
                  <a:lnTo>
                    <a:pt x="79" y="434"/>
                  </a:lnTo>
                  <a:lnTo>
                    <a:pt x="57" y="487"/>
                  </a:lnTo>
                  <a:lnTo>
                    <a:pt x="37" y="541"/>
                  </a:lnTo>
                  <a:lnTo>
                    <a:pt x="21" y="594"/>
                  </a:lnTo>
                  <a:lnTo>
                    <a:pt x="10" y="647"/>
                  </a:lnTo>
                  <a:lnTo>
                    <a:pt x="3" y="699"/>
                  </a:lnTo>
                  <a:lnTo>
                    <a:pt x="0" y="751"/>
                  </a:lnTo>
                  <a:lnTo>
                    <a:pt x="2" y="801"/>
                  </a:lnTo>
                  <a:lnTo>
                    <a:pt x="9" y="849"/>
                  </a:lnTo>
                  <a:lnTo>
                    <a:pt x="21" y="895"/>
                  </a:lnTo>
                  <a:lnTo>
                    <a:pt x="38" y="937"/>
                  </a:lnTo>
                  <a:lnTo>
                    <a:pt x="61" y="977"/>
                  </a:lnTo>
                  <a:lnTo>
                    <a:pt x="90" y="1013"/>
                  </a:lnTo>
                  <a:lnTo>
                    <a:pt x="124" y="1045"/>
                  </a:lnTo>
                  <a:lnTo>
                    <a:pt x="164" y="1072"/>
                  </a:lnTo>
                  <a:lnTo>
                    <a:pt x="212" y="1094"/>
                  </a:lnTo>
                  <a:lnTo>
                    <a:pt x="265" y="1111"/>
                  </a:lnTo>
                  <a:lnTo>
                    <a:pt x="325" y="1122"/>
                  </a:lnTo>
                  <a:lnTo>
                    <a:pt x="368" y="1124"/>
                  </a:lnTo>
                  <a:lnTo>
                    <a:pt x="414" y="1121"/>
                  </a:lnTo>
                  <a:lnTo>
                    <a:pt x="460" y="1112"/>
                  </a:lnTo>
                  <a:lnTo>
                    <a:pt x="507" y="1099"/>
                  </a:lnTo>
                  <a:lnTo>
                    <a:pt x="554" y="1079"/>
                  </a:lnTo>
                  <a:lnTo>
                    <a:pt x="602" y="1055"/>
                  </a:lnTo>
                  <a:lnTo>
                    <a:pt x="650" y="1028"/>
                  </a:lnTo>
                  <a:lnTo>
                    <a:pt x="696" y="996"/>
                  </a:lnTo>
                  <a:lnTo>
                    <a:pt x="742" y="962"/>
                  </a:lnTo>
                  <a:lnTo>
                    <a:pt x="785" y="924"/>
                  </a:lnTo>
                  <a:lnTo>
                    <a:pt x="829" y="882"/>
                  </a:lnTo>
                  <a:lnTo>
                    <a:pt x="869" y="840"/>
                  </a:lnTo>
                  <a:lnTo>
                    <a:pt x="907" y="794"/>
                  </a:lnTo>
                  <a:lnTo>
                    <a:pt x="943" y="748"/>
                  </a:lnTo>
                  <a:lnTo>
                    <a:pt x="976" y="699"/>
                  </a:lnTo>
                  <a:lnTo>
                    <a:pt x="1005" y="650"/>
                  </a:lnTo>
                  <a:lnTo>
                    <a:pt x="1031" y="600"/>
                  </a:lnTo>
                  <a:lnTo>
                    <a:pt x="1051" y="549"/>
                  </a:lnTo>
                  <a:lnTo>
                    <a:pt x="1069" y="499"/>
                  </a:lnTo>
                  <a:lnTo>
                    <a:pt x="1081" y="450"/>
                  </a:lnTo>
                  <a:lnTo>
                    <a:pt x="1089" y="400"/>
                  </a:lnTo>
                  <a:lnTo>
                    <a:pt x="1091" y="353"/>
                  </a:lnTo>
                  <a:lnTo>
                    <a:pt x="1086" y="306"/>
                  </a:lnTo>
                  <a:lnTo>
                    <a:pt x="1076" y="260"/>
                  </a:lnTo>
                  <a:lnTo>
                    <a:pt x="1060" y="218"/>
                  </a:lnTo>
                  <a:lnTo>
                    <a:pt x="1037" y="178"/>
                  </a:lnTo>
                  <a:lnTo>
                    <a:pt x="1007" y="140"/>
                  </a:lnTo>
                  <a:lnTo>
                    <a:pt x="968" y="106"/>
                  </a:lnTo>
                  <a:lnTo>
                    <a:pt x="923" y="75"/>
                  </a:lnTo>
                  <a:lnTo>
                    <a:pt x="869" y="48"/>
                  </a:lnTo>
                  <a:lnTo>
                    <a:pt x="807" y="27"/>
                  </a:lnTo>
                  <a:lnTo>
                    <a:pt x="736" y="8"/>
                  </a:lnTo>
                  <a:close/>
                </a:path>
              </a:pathLst>
            </a:custGeom>
            <a:solidFill>
              <a:srgbClr val="C3A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5" name="Freeform 197"/>
            <p:cNvSpPr>
              <a:spLocks/>
            </p:cNvSpPr>
            <p:nvPr/>
          </p:nvSpPr>
          <p:spPr bwMode="auto">
            <a:xfrm>
              <a:off x="4875" y="3535"/>
              <a:ext cx="59" cy="44"/>
            </a:xfrm>
            <a:custGeom>
              <a:avLst/>
              <a:gdLst>
                <a:gd name="T0" fmla="*/ 907 w 1052"/>
                <a:gd name="T1" fmla="*/ 251 h 808"/>
                <a:gd name="T2" fmla="*/ 813 w 1052"/>
                <a:gd name="T3" fmla="*/ 287 h 808"/>
                <a:gd name="T4" fmla="*/ 750 w 1052"/>
                <a:gd name="T5" fmla="*/ 309 h 808"/>
                <a:gd name="T6" fmla="*/ 687 w 1052"/>
                <a:gd name="T7" fmla="*/ 327 h 808"/>
                <a:gd name="T8" fmla="*/ 625 w 1052"/>
                <a:gd name="T9" fmla="*/ 342 h 808"/>
                <a:gd name="T10" fmla="*/ 564 w 1052"/>
                <a:gd name="T11" fmla="*/ 352 h 808"/>
                <a:gd name="T12" fmla="*/ 506 w 1052"/>
                <a:gd name="T13" fmla="*/ 356 h 808"/>
                <a:gd name="T14" fmla="*/ 451 w 1052"/>
                <a:gd name="T15" fmla="*/ 353 h 808"/>
                <a:gd name="T16" fmla="*/ 399 w 1052"/>
                <a:gd name="T17" fmla="*/ 342 h 808"/>
                <a:gd name="T18" fmla="*/ 353 w 1052"/>
                <a:gd name="T19" fmla="*/ 321 h 808"/>
                <a:gd name="T20" fmla="*/ 312 w 1052"/>
                <a:gd name="T21" fmla="*/ 291 h 808"/>
                <a:gd name="T22" fmla="*/ 277 w 1052"/>
                <a:gd name="T23" fmla="*/ 250 h 808"/>
                <a:gd name="T24" fmla="*/ 250 w 1052"/>
                <a:gd name="T25" fmla="*/ 196 h 808"/>
                <a:gd name="T26" fmla="*/ 231 w 1052"/>
                <a:gd name="T27" fmla="*/ 129 h 808"/>
                <a:gd name="T28" fmla="*/ 219 w 1052"/>
                <a:gd name="T29" fmla="*/ 47 h 808"/>
                <a:gd name="T30" fmla="*/ 185 w 1052"/>
                <a:gd name="T31" fmla="*/ 15 h 808"/>
                <a:gd name="T32" fmla="*/ 128 w 1052"/>
                <a:gd name="T33" fmla="*/ 50 h 808"/>
                <a:gd name="T34" fmla="*/ 83 w 1052"/>
                <a:gd name="T35" fmla="*/ 95 h 808"/>
                <a:gd name="T36" fmla="*/ 47 w 1052"/>
                <a:gd name="T37" fmla="*/ 147 h 808"/>
                <a:gd name="T38" fmla="*/ 22 w 1052"/>
                <a:gd name="T39" fmla="*/ 206 h 808"/>
                <a:gd name="T40" fmla="*/ 6 w 1052"/>
                <a:gd name="T41" fmla="*/ 269 h 808"/>
                <a:gd name="T42" fmla="*/ 0 w 1052"/>
                <a:gd name="T43" fmla="*/ 336 h 808"/>
                <a:gd name="T44" fmla="*/ 2 w 1052"/>
                <a:gd name="T45" fmla="*/ 402 h 808"/>
                <a:gd name="T46" fmla="*/ 12 w 1052"/>
                <a:gd name="T47" fmla="*/ 469 h 808"/>
                <a:gd name="T48" fmla="*/ 31 w 1052"/>
                <a:gd name="T49" fmla="*/ 534 h 808"/>
                <a:gd name="T50" fmla="*/ 58 w 1052"/>
                <a:gd name="T51" fmla="*/ 596 h 808"/>
                <a:gd name="T52" fmla="*/ 93 w 1052"/>
                <a:gd name="T53" fmla="*/ 653 h 808"/>
                <a:gd name="T54" fmla="*/ 134 w 1052"/>
                <a:gd name="T55" fmla="*/ 704 h 808"/>
                <a:gd name="T56" fmla="*/ 183 w 1052"/>
                <a:gd name="T57" fmla="*/ 746 h 808"/>
                <a:gd name="T58" fmla="*/ 238 w 1052"/>
                <a:gd name="T59" fmla="*/ 778 h 808"/>
                <a:gd name="T60" fmla="*/ 300 w 1052"/>
                <a:gd name="T61" fmla="*/ 800 h 808"/>
                <a:gd name="T62" fmla="*/ 350 w 1052"/>
                <a:gd name="T63" fmla="*/ 807 h 808"/>
                <a:gd name="T64" fmla="*/ 383 w 1052"/>
                <a:gd name="T65" fmla="*/ 808 h 808"/>
                <a:gd name="T66" fmla="*/ 417 w 1052"/>
                <a:gd name="T67" fmla="*/ 806 h 808"/>
                <a:gd name="T68" fmla="*/ 450 w 1052"/>
                <a:gd name="T69" fmla="*/ 802 h 808"/>
                <a:gd name="T70" fmla="*/ 484 w 1052"/>
                <a:gd name="T71" fmla="*/ 794 h 808"/>
                <a:gd name="T72" fmla="*/ 517 w 1052"/>
                <a:gd name="T73" fmla="*/ 784 h 808"/>
                <a:gd name="T74" fmla="*/ 551 w 1052"/>
                <a:gd name="T75" fmla="*/ 772 h 808"/>
                <a:gd name="T76" fmla="*/ 584 w 1052"/>
                <a:gd name="T77" fmla="*/ 758 h 808"/>
                <a:gd name="T78" fmla="*/ 631 w 1052"/>
                <a:gd name="T79" fmla="*/ 733 h 808"/>
                <a:gd name="T80" fmla="*/ 691 w 1052"/>
                <a:gd name="T81" fmla="*/ 695 h 808"/>
                <a:gd name="T82" fmla="*/ 747 w 1052"/>
                <a:gd name="T83" fmla="*/ 651 h 808"/>
                <a:gd name="T84" fmla="*/ 797 w 1052"/>
                <a:gd name="T85" fmla="*/ 607 h 808"/>
                <a:gd name="T86" fmla="*/ 839 w 1052"/>
                <a:gd name="T87" fmla="*/ 562 h 808"/>
                <a:gd name="T88" fmla="*/ 877 w 1052"/>
                <a:gd name="T89" fmla="*/ 516 h 808"/>
                <a:gd name="T90" fmla="*/ 914 w 1052"/>
                <a:gd name="T91" fmla="*/ 465 h 808"/>
                <a:gd name="T92" fmla="*/ 948 w 1052"/>
                <a:gd name="T93" fmla="*/ 415 h 808"/>
                <a:gd name="T94" fmla="*/ 971 w 1052"/>
                <a:gd name="T95" fmla="*/ 378 h 808"/>
                <a:gd name="T96" fmla="*/ 998 w 1052"/>
                <a:gd name="T97" fmla="*/ 319 h 808"/>
                <a:gd name="T98" fmla="*/ 1029 w 1052"/>
                <a:gd name="T99" fmla="*/ 249 h 808"/>
                <a:gd name="T100" fmla="*/ 1050 w 1052"/>
                <a:gd name="T101" fmla="*/ 198 h 808"/>
                <a:gd name="T102" fmla="*/ 1032 w 1052"/>
                <a:gd name="T103" fmla="*/ 199 h 808"/>
                <a:gd name="T104" fmla="*/ 988 w 1052"/>
                <a:gd name="T105" fmla="*/ 217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2" h="808">
                  <a:moveTo>
                    <a:pt x="967" y="226"/>
                  </a:moveTo>
                  <a:lnTo>
                    <a:pt x="907" y="251"/>
                  </a:lnTo>
                  <a:lnTo>
                    <a:pt x="844" y="275"/>
                  </a:lnTo>
                  <a:lnTo>
                    <a:pt x="813" y="287"/>
                  </a:lnTo>
                  <a:lnTo>
                    <a:pt x="782" y="297"/>
                  </a:lnTo>
                  <a:lnTo>
                    <a:pt x="750" y="309"/>
                  </a:lnTo>
                  <a:lnTo>
                    <a:pt x="718" y="318"/>
                  </a:lnTo>
                  <a:lnTo>
                    <a:pt x="687" y="327"/>
                  </a:lnTo>
                  <a:lnTo>
                    <a:pt x="656" y="336"/>
                  </a:lnTo>
                  <a:lnTo>
                    <a:pt x="625" y="342"/>
                  </a:lnTo>
                  <a:lnTo>
                    <a:pt x="594" y="348"/>
                  </a:lnTo>
                  <a:lnTo>
                    <a:pt x="564" y="352"/>
                  </a:lnTo>
                  <a:lnTo>
                    <a:pt x="535" y="355"/>
                  </a:lnTo>
                  <a:lnTo>
                    <a:pt x="506" y="356"/>
                  </a:lnTo>
                  <a:lnTo>
                    <a:pt x="478" y="355"/>
                  </a:lnTo>
                  <a:lnTo>
                    <a:pt x="451" y="353"/>
                  </a:lnTo>
                  <a:lnTo>
                    <a:pt x="424" y="348"/>
                  </a:lnTo>
                  <a:lnTo>
                    <a:pt x="399" y="342"/>
                  </a:lnTo>
                  <a:lnTo>
                    <a:pt x="376" y="333"/>
                  </a:lnTo>
                  <a:lnTo>
                    <a:pt x="353" y="321"/>
                  </a:lnTo>
                  <a:lnTo>
                    <a:pt x="332" y="308"/>
                  </a:lnTo>
                  <a:lnTo>
                    <a:pt x="312" y="291"/>
                  </a:lnTo>
                  <a:lnTo>
                    <a:pt x="294" y="271"/>
                  </a:lnTo>
                  <a:lnTo>
                    <a:pt x="277" y="250"/>
                  </a:lnTo>
                  <a:lnTo>
                    <a:pt x="263" y="224"/>
                  </a:lnTo>
                  <a:lnTo>
                    <a:pt x="250" y="196"/>
                  </a:lnTo>
                  <a:lnTo>
                    <a:pt x="239" y="164"/>
                  </a:lnTo>
                  <a:lnTo>
                    <a:pt x="231" y="129"/>
                  </a:lnTo>
                  <a:lnTo>
                    <a:pt x="223" y="89"/>
                  </a:lnTo>
                  <a:lnTo>
                    <a:pt x="219" y="47"/>
                  </a:lnTo>
                  <a:lnTo>
                    <a:pt x="217" y="0"/>
                  </a:lnTo>
                  <a:lnTo>
                    <a:pt x="185" y="15"/>
                  </a:lnTo>
                  <a:lnTo>
                    <a:pt x="155" y="31"/>
                  </a:lnTo>
                  <a:lnTo>
                    <a:pt x="128" y="50"/>
                  </a:lnTo>
                  <a:lnTo>
                    <a:pt x="104" y="72"/>
                  </a:lnTo>
                  <a:lnTo>
                    <a:pt x="83" y="95"/>
                  </a:lnTo>
                  <a:lnTo>
                    <a:pt x="64" y="120"/>
                  </a:lnTo>
                  <a:lnTo>
                    <a:pt x="47" y="147"/>
                  </a:lnTo>
                  <a:lnTo>
                    <a:pt x="34" y="176"/>
                  </a:lnTo>
                  <a:lnTo>
                    <a:pt x="22" y="206"/>
                  </a:lnTo>
                  <a:lnTo>
                    <a:pt x="13" y="237"/>
                  </a:lnTo>
                  <a:lnTo>
                    <a:pt x="6" y="269"/>
                  </a:lnTo>
                  <a:lnTo>
                    <a:pt x="2" y="301"/>
                  </a:lnTo>
                  <a:lnTo>
                    <a:pt x="0" y="336"/>
                  </a:lnTo>
                  <a:lnTo>
                    <a:pt x="0" y="369"/>
                  </a:lnTo>
                  <a:lnTo>
                    <a:pt x="2" y="402"/>
                  </a:lnTo>
                  <a:lnTo>
                    <a:pt x="6" y="436"/>
                  </a:lnTo>
                  <a:lnTo>
                    <a:pt x="12" y="469"/>
                  </a:lnTo>
                  <a:lnTo>
                    <a:pt x="21" y="502"/>
                  </a:lnTo>
                  <a:lnTo>
                    <a:pt x="31" y="534"/>
                  </a:lnTo>
                  <a:lnTo>
                    <a:pt x="43" y="566"/>
                  </a:lnTo>
                  <a:lnTo>
                    <a:pt x="58" y="596"/>
                  </a:lnTo>
                  <a:lnTo>
                    <a:pt x="74" y="625"/>
                  </a:lnTo>
                  <a:lnTo>
                    <a:pt x="93" y="653"/>
                  </a:lnTo>
                  <a:lnTo>
                    <a:pt x="113" y="679"/>
                  </a:lnTo>
                  <a:lnTo>
                    <a:pt x="134" y="704"/>
                  </a:lnTo>
                  <a:lnTo>
                    <a:pt x="158" y="726"/>
                  </a:lnTo>
                  <a:lnTo>
                    <a:pt x="183" y="746"/>
                  </a:lnTo>
                  <a:lnTo>
                    <a:pt x="210" y="764"/>
                  </a:lnTo>
                  <a:lnTo>
                    <a:pt x="238" y="778"/>
                  </a:lnTo>
                  <a:lnTo>
                    <a:pt x="269" y="791"/>
                  </a:lnTo>
                  <a:lnTo>
                    <a:pt x="300" y="800"/>
                  </a:lnTo>
                  <a:lnTo>
                    <a:pt x="333" y="806"/>
                  </a:lnTo>
                  <a:lnTo>
                    <a:pt x="350" y="807"/>
                  </a:lnTo>
                  <a:lnTo>
                    <a:pt x="366" y="808"/>
                  </a:lnTo>
                  <a:lnTo>
                    <a:pt x="383" y="808"/>
                  </a:lnTo>
                  <a:lnTo>
                    <a:pt x="400" y="808"/>
                  </a:lnTo>
                  <a:lnTo>
                    <a:pt x="417" y="806"/>
                  </a:lnTo>
                  <a:lnTo>
                    <a:pt x="434" y="804"/>
                  </a:lnTo>
                  <a:lnTo>
                    <a:pt x="450" y="802"/>
                  </a:lnTo>
                  <a:lnTo>
                    <a:pt x="468" y="798"/>
                  </a:lnTo>
                  <a:lnTo>
                    <a:pt x="484" y="794"/>
                  </a:lnTo>
                  <a:lnTo>
                    <a:pt x="501" y="790"/>
                  </a:lnTo>
                  <a:lnTo>
                    <a:pt x="517" y="784"/>
                  </a:lnTo>
                  <a:lnTo>
                    <a:pt x="534" y="778"/>
                  </a:lnTo>
                  <a:lnTo>
                    <a:pt x="551" y="772"/>
                  </a:lnTo>
                  <a:lnTo>
                    <a:pt x="567" y="765"/>
                  </a:lnTo>
                  <a:lnTo>
                    <a:pt x="584" y="758"/>
                  </a:lnTo>
                  <a:lnTo>
                    <a:pt x="599" y="750"/>
                  </a:lnTo>
                  <a:lnTo>
                    <a:pt x="631" y="733"/>
                  </a:lnTo>
                  <a:lnTo>
                    <a:pt x="661" y="714"/>
                  </a:lnTo>
                  <a:lnTo>
                    <a:pt x="691" y="695"/>
                  </a:lnTo>
                  <a:lnTo>
                    <a:pt x="719" y="673"/>
                  </a:lnTo>
                  <a:lnTo>
                    <a:pt x="747" y="651"/>
                  </a:lnTo>
                  <a:lnTo>
                    <a:pt x="773" y="629"/>
                  </a:lnTo>
                  <a:lnTo>
                    <a:pt x="797" y="607"/>
                  </a:lnTo>
                  <a:lnTo>
                    <a:pt x="820" y="583"/>
                  </a:lnTo>
                  <a:lnTo>
                    <a:pt x="839" y="562"/>
                  </a:lnTo>
                  <a:lnTo>
                    <a:pt x="858" y="539"/>
                  </a:lnTo>
                  <a:lnTo>
                    <a:pt x="877" y="516"/>
                  </a:lnTo>
                  <a:lnTo>
                    <a:pt x="896" y="491"/>
                  </a:lnTo>
                  <a:lnTo>
                    <a:pt x="914" y="465"/>
                  </a:lnTo>
                  <a:lnTo>
                    <a:pt x="931" y="440"/>
                  </a:lnTo>
                  <a:lnTo>
                    <a:pt x="948" y="415"/>
                  </a:lnTo>
                  <a:lnTo>
                    <a:pt x="963" y="391"/>
                  </a:lnTo>
                  <a:lnTo>
                    <a:pt x="971" y="378"/>
                  </a:lnTo>
                  <a:lnTo>
                    <a:pt x="982" y="352"/>
                  </a:lnTo>
                  <a:lnTo>
                    <a:pt x="998" y="319"/>
                  </a:lnTo>
                  <a:lnTo>
                    <a:pt x="1013" y="284"/>
                  </a:lnTo>
                  <a:lnTo>
                    <a:pt x="1029" y="249"/>
                  </a:lnTo>
                  <a:lnTo>
                    <a:pt x="1041" y="219"/>
                  </a:lnTo>
                  <a:lnTo>
                    <a:pt x="1050" y="198"/>
                  </a:lnTo>
                  <a:lnTo>
                    <a:pt x="1052" y="190"/>
                  </a:lnTo>
                  <a:lnTo>
                    <a:pt x="1032" y="199"/>
                  </a:lnTo>
                  <a:lnTo>
                    <a:pt x="1010" y="207"/>
                  </a:lnTo>
                  <a:lnTo>
                    <a:pt x="988" y="217"/>
                  </a:lnTo>
                  <a:lnTo>
                    <a:pt x="967" y="226"/>
                  </a:lnTo>
                  <a:close/>
                </a:path>
              </a:pathLst>
            </a:custGeom>
            <a:solidFill>
              <a:srgbClr val="AE93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6" name="Freeform 198"/>
            <p:cNvSpPr>
              <a:spLocks noEditPoints="1"/>
            </p:cNvSpPr>
            <p:nvPr/>
          </p:nvSpPr>
          <p:spPr bwMode="auto">
            <a:xfrm>
              <a:off x="4875" y="3515"/>
              <a:ext cx="64" cy="66"/>
            </a:xfrm>
            <a:custGeom>
              <a:avLst/>
              <a:gdLst>
                <a:gd name="T0" fmla="*/ 151 w 1152"/>
                <a:gd name="T1" fmla="*/ 332 h 1187"/>
                <a:gd name="T2" fmla="*/ 86 w 1152"/>
                <a:gd name="T3" fmla="*/ 445 h 1187"/>
                <a:gd name="T4" fmla="*/ 38 w 1152"/>
                <a:gd name="T5" fmla="*/ 562 h 1187"/>
                <a:gd name="T6" fmla="*/ 9 w 1152"/>
                <a:gd name="T7" fmla="*/ 678 h 1187"/>
                <a:gd name="T8" fmla="*/ 0 w 1152"/>
                <a:gd name="T9" fmla="*/ 791 h 1187"/>
                <a:gd name="T10" fmla="*/ 12 w 1152"/>
                <a:gd name="T11" fmla="*/ 896 h 1187"/>
                <a:gd name="T12" fmla="*/ 45 w 1152"/>
                <a:gd name="T13" fmla="*/ 989 h 1187"/>
                <a:gd name="T14" fmla="*/ 109 w 1152"/>
                <a:gd name="T15" fmla="*/ 1077 h 1187"/>
                <a:gd name="T16" fmla="*/ 170 w 1152"/>
                <a:gd name="T17" fmla="*/ 1123 h 1187"/>
                <a:gd name="T18" fmla="*/ 235 w 1152"/>
                <a:gd name="T19" fmla="*/ 1155 h 1187"/>
                <a:gd name="T20" fmla="*/ 315 w 1152"/>
                <a:gd name="T21" fmla="*/ 1178 h 1187"/>
                <a:gd name="T22" fmla="*/ 444 w 1152"/>
                <a:gd name="T23" fmla="*/ 1183 h 1187"/>
                <a:gd name="T24" fmla="*/ 602 w 1152"/>
                <a:gd name="T25" fmla="*/ 1136 h 1187"/>
                <a:gd name="T26" fmla="*/ 759 w 1152"/>
                <a:gd name="T27" fmla="*/ 1041 h 1187"/>
                <a:gd name="T28" fmla="*/ 902 w 1152"/>
                <a:gd name="T29" fmla="*/ 910 h 1187"/>
                <a:gd name="T30" fmla="*/ 1022 w 1152"/>
                <a:gd name="T31" fmla="*/ 758 h 1187"/>
                <a:gd name="T32" fmla="*/ 1108 w 1152"/>
                <a:gd name="T33" fmla="*/ 597 h 1187"/>
                <a:gd name="T34" fmla="*/ 1150 w 1152"/>
                <a:gd name="T35" fmla="*/ 443 h 1187"/>
                <a:gd name="T36" fmla="*/ 1151 w 1152"/>
                <a:gd name="T37" fmla="*/ 350 h 1187"/>
                <a:gd name="T38" fmla="*/ 1132 w 1152"/>
                <a:gd name="T39" fmla="*/ 267 h 1187"/>
                <a:gd name="T40" fmla="*/ 1088 w 1152"/>
                <a:gd name="T41" fmla="*/ 184 h 1187"/>
                <a:gd name="T42" fmla="*/ 1014 w 1152"/>
                <a:gd name="T43" fmla="*/ 108 h 1187"/>
                <a:gd name="T44" fmla="*/ 898 w 1152"/>
                <a:gd name="T45" fmla="*/ 45 h 1187"/>
                <a:gd name="T46" fmla="*/ 755 w 1152"/>
                <a:gd name="T47" fmla="*/ 6 h 1187"/>
                <a:gd name="T48" fmla="*/ 663 w 1152"/>
                <a:gd name="T49" fmla="*/ 0 h 1187"/>
                <a:gd name="T50" fmla="*/ 572 w 1152"/>
                <a:gd name="T51" fmla="*/ 12 h 1187"/>
                <a:gd name="T52" fmla="*/ 482 w 1152"/>
                <a:gd name="T53" fmla="*/ 41 h 1187"/>
                <a:gd name="T54" fmla="*/ 394 w 1152"/>
                <a:gd name="T55" fmla="*/ 88 h 1187"/>
                <a:gd name="T56" fmla="*/ 310 w 1152"/>
                <a:gd name="T57" fmla="*/ 150 h 1187"/>
                <a:gd name="T58" fmla="*/ 230 w 1152"/>
                <a:gd name="T59" fmla="*/ 228 h 1187"/>
                <a:gd name="T60" fmla="*/ 286 w 1152"/>
                <a:gd name="T61" fmla="*/ 1108 h 1187"/>
                <a:gd name="T62" fmla="*/ 187 w 1152"/>
                <a:gd name="T63" fmla="*/ 1061 h 1187"/>
                <a:gd name="T64" fmla="*/ 117 w 1152"/>
                <a:gd name="T65" fmla="*/ 988 h 1187"/>
                <a:gd name="T66" fmla="*/ 76 w 1152"/>
                <a:gd name="T67" fmla="*/ 898 h 1187"/>
                <a:gd name="T68" fmla="*/ 63 w 1152"/>
                <a:gd name="T69" fmla="*/ 805 h 1187"/>
                <a:gd name="T70" fmla="*/ 68 w 1152"/>
                <a:gd name="T71" fmla="*/ 703 h 1187"/>
                <a:gd name="T72" fmla="*/ 92 w 1152"/>
                <a:gd name="T73" fmla="*/ 597 h 1187"/>
                <a:gd name="T74" fmla="*/ 133 w 1152"/>
                <a:gd name="T75" fmla="*/ 489 h 1187"/>
                <a:gd name="T76" fmla="*/ 190 w 1152"/>
                <a:gd name="T77" fmla="*/ 385 h 1187"/>
                <a:gd name="T78" fmla="*/ 263 w 1152"/>
                <a:gd name="T79" fmla="*/ 285 h 1187"/>
                <a:gd name="T80" fmla="*/ 333 w 1152"/>
                <a:gd name="T81" fmla="*/ 212 h 1187"/>
                <a:gd name="T82" fmla="*/ 408 w 1152"/>
                <a:gd name="T83" fmla="*/ 152 h 1187"/>
                <a:gd name="T84" fmla="*/ 486 w 1152"/>
                <a:gd name="T85" fmla="*/ 107 h 1187"/>
                <a:gd name="T86" fmla="*/ 567 w 1152"/>
                <a:gd name="T87" fmla="*/ 77 h 1187"/>
                <a:gd name="T88" fmla="*/ 648 w 1152"/>
                <a:gd name="T89" fmla="*/ 63 h 1187"/>
                <a:gd name="T90" fmla="*/ 728 w 1152"/>
                <a:gd name="T91" fmla="*/ 64 h 1187"/>
                <a:gd name="T92" fmla="*/ 826 w 1152"/>
                <a:gd name="T93" fmla="*/ 86 h 1187"/>
                <a:gd name="T94" fmla="*/ 920 w 1152"/>
                <a:gd name="T95" fmla="*/ 123 h 1187"/>
                <a:gd name="T96" fmla="*/ 993 w 1152"/>
                <a:gd name="T97" fmla="*/ 172 h 1187"/>
                <a:gd name="T98" fmla="*/ 1046 w 1152"/>
                <a:gd name="T99" fmla="*/ 232 h 1187"/>
                <a:gd name="T100" fmla="*/ 1079 w 1152"/>
                <a:gd name="T101" fmla="*/ 304 h 1187"/>
                <a:gd name="T102" fmla="*/ 1091 w 1152"/>
                <a:gd name="T103" fmla="*/ 387 h 1187"/>
                <a:gd name="T104" fmla="*/ 1078 w 1152"/>
                <a:gd name="T105" fmla="*/ 490 h 1187"/>
                <a:gd name="T106" fmla="*/ 1020 w 1152"/>
                <a:gd name="T107" fmla="*/ 644 h 1187"/>
                <a:gd name="T108" fmla="*/ 924 w 1152"/>
                <a:gd name="T109" fmla="*/ 793 h 1187"/>
                <a:gd name="T110" fmla="*/ 801 w 1152"/>
                <a:gd name="T111" fmla="*/ 926 h 1187"/>
                <a:gd name="T112" fmla="*/ 662 w 1152"/>
                <a:gd name="T113" fmla="*/ 1032 h 1187"/>
                <a:gd name="T114" fmla="*/ 520 w 1152"/>
                <a:gd name="T115" fmla="*/ 1102 h 1187"/>
                <a:gd name="T116" fmla="*/ 385 w 1152"/>
                <a:gd name="T117" fmla="*/ 1124 h 1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52" h="1187">
                  <a:moveTo>
                    <a:pt x="216" y="246"/>
                  </a:moveTo>
                  <a:lnTo>
                    <a:pt x="198" y="267"/>
                  </a:lnTo>
                  <a:lnTo>
                    <a:pt x="182" y="288"/>
                  </a:lnTo>
                  <a:lnTo>
                    <a:pt x="166" y="309"/>
                  </a:lnTo>
                  <a:lnTo>
                    <a:pt x="151" y="332"/>
                  </a:lnTo>
                  <a:lnTo>
                    <a:pt x="136" y="354"/>
                  </a:lnTo>
                  <a:lnTo>
                    <a:pt x="123" y="376"/>
                  </a:lnTo>
                  <a:lnTo>
                    <a:pt x="109" y="399"/>
                  </a:lnTo>
                  <a:lnTo>
                    <a:pt x="97" y="422"/>
                  </a:lnTo>
                  <a:lnTo>
                    <a:pt x="86" y="445"/>
                  </a:lnTo>
                  <a:lnTo>
                    <a:pt x="74" y="467"/>
                  </a:lnTo>
                  <a:lnTo>
                    <a:pt x="64" y="491"/>
                  </a:lnTo>
                  <a:lnTo>
                    <a:pt x="54" y="515"/>
                  </a:lnTo>
                  <a:lnTo>
                    <a:pt x="46" y="538"/>
                  </a:lnTo>
                  <a:lnTo>
                    <a:pt x="38" y="562"/>
                  </a:lnTo>
                  <a:lnTo>
                    <a:pt x="31" y="585"/>
                  </a:lnTo>
                  <a:lnTo>
                    <a:pt x="24" y="608"/>
                  </a:lnTo>
                  <a:lnTo>
                    <a:pt x="18" y="632"/>
                  </a:lnTo>
                  <a:lnTo>
                    <a:pt x="13" y="655"/>
                  </a:lnTo>
                  <a:lnTo>
                    <a:pt x="9" y="678"/>
                  </a:lnTo>
                  <a:lnTo>
                    <a:pt x="6" y="701"/>
                  </a:lnTo>
                  <a:lnTo>
                    <a:pt x="3" y="724"/>
                  </a:lnTo>
                  <a:lnTo>
                    <a:pt x="2" y="747"/>
                  </a:lnTo>
                  <a:lnTo>
                    <a:pt x="1" y="768"/>
                  </a:lnTo>
                  <a:lnTo>
                    <a:pt x="0" y="791"/>
                  </a:lnTo>
                  <a:lnTo>
                    <a:pt x="1" y="813"/>
                  </a:lnTo>
                  <a:lnTo>
                    <a:pt x="3" y="834"/>
                  </a:lnTo>
                  <a:lnTo>
                    <a:pt x="5" y="855"/>
                  </a:lnTo>
                  <a:lnTo>
                    <a:pt x="8" y="876"/>
                  </a:lnTo>
                  <a:lnTo>
                    <a:pt x="12" y="896"/>
                  </a:lnTo>
                  <a:lnTo>
                    <a:pt x="17" y="915"/>
                  </a:lnTo>
                  <a:lnTo>
                    <a:pt x="22" y="935"/>
                  </a:lnTo>
                  <a:lnTo>
                    <a:pt x="30" y="954"/>
                  </a:lnTo>
                  <a:lnTo>
                    <a:pt x="37" y="971"/>
                  </a:lnTo>
                  <a:lnTo>
                    <a:pt x="45" y="989"/>
                  </a:lnTo>
                  <a:lnTo>
                    <a:pt x="54" y="1006"/>
                  </a:lnTo>
                  <a:lnTo>
                    <a:pt x="66" y="1024"/>
                  </a:lnTo>
                  <a:lnTo>
                    <a:pt x="79" y="1042"/>
                  </a:lnTo>
                  <a:lnTo>
                    <a:pt x="94" y="1059"/>
                  </a:lnTo>
                  <a:lnTo>
                    <a:pt x="109" y="1077"/>
                  </a:lnTo>
                  <a:lnTo>
                    <a:pt x="128" y="1093"/>
                  </a:lnTo>
                  <a:lnTo>
                    <a:pt x="137" y="1101"/>
                  </a:lnTo>
                  <a:lnTo>
                    <a:pt x="148" y="1109"/>
                  </a:lnTo>
                  <a:lnTo>
                    <a:pt x="159" y="1116"/>
                  </a:lnTo>
                  <a:lnTo>
                    <a:pt x="170" y="1123"/>
                  </a:lnTo>
                  <a:lnTo>
                    <a:pt x="182" y="1131"/>
                  </a:lnTo>
                  <a:lnTo>
                    <a:pt x="194" y="1137"/>
                  </a:lnTo>
                  <a:lnTo>
                    <a:pt x="208" y="1144"/>
                  </a:lnTo>
                  <a:lnTo>
                    <a:pt x="221" y="1149"/>
                  </a:lnTo>
                  <a:lnTo>
                    <a:pt x="235" y="1155"/>
                  </a:lnTo>
                  <a:lnTo>
                    <a:pt x="250" y="1161"/>
                  </a:lnTo>
                  <a:lnTo>
                    <a:pt x="266" y="1166"/>
                  </a:lnTo>
                  <a:lnTo>
                    <a:pt x="281" y="1170"/>
                  </a:lnTo>
                  <a:lnTo>
                    <a:pt x="298" y="1174"/>
                  </a:lnTo>
                  <a:lnTo>
                    <a:pt x="315" y="1178"/>
                  </a:lnTo>
                  <a:lnTo>
                    <a:pt x="333" y="1181"/>
                  </a:lnTo>
                  <a:lnTo>
                    <a:pt x="352" y="1183"/>
                  </a:lnTo>
                  <a:lnTo>
                    <a:pt x="382" y="1187"/>
                  </a:lnTo>
                  <a:lnTo>
                    <a:pt x="413" y="1187"/>
                  </a:lnTo>
                  <a:lnTo>
                    <a:pt x="444" y="1183"/>
                  </a:lnTo>
                  <a:lnTo>
                    <a:pt x="475" y="1178"/>
                  </a:lnTo>
                  <a:lnTo>
                    <a:pt x="507" y="1171"/>
                  </a:lnTo>
                  <a:lnTo>
                    <a:pt x="539" y="1162"/>
                  </a:lnTo>
                  <a:lnTo>
                    <a:pt x="571" y="1149"/>
                  </a:lnTo>
                  <a:lnTo>
                    <a:pt x="602" y="1136"/>
                  </a:lnTo>
                  <a:lnTo>
                    <a:pt x="634" y="1120"/>
                  </a:lnTo>
                  <a:lnTo>
                    <a:pt x="666" y="1103"/>
                  </a:lnTo>
                  <a:lnTo>
                    <a:pt x="697" y="1084"/>
                  </a:lnTo>
                  <a:lnTo>
                    <a:pt x="728" y="1063"/>
                  </a:lnTo>
                  <a:lnTo>
                    <a:pt x="759" y="1041"/>
                  </a:lnTo>
                  <a:lnTo>
                    <a:pt x="789" y="1017"/>
                  </a:lnTo>
                  <a:lnTo>
                    <a:pt x="818" y="992"/>
                  </a:lnTo>
                  <a:lnTo>
                    <a:pt x="847" y="966"/>
                  </a:lnTo>
                  <a:lnTo>
                    <a:pt x="875" y="939"/>
                  </a:lnTo>
                  <a:lnTo>
                    <a:pt x="902" y="910"/>
                  </a:lnTo>
                  <a:lnTo>
                    <a:pt x="929" y="881"/>
                  </a:lnTo>
                  <a:lnTo>
                    <a:pt x="954" y="851"/>
                  </a:lnTo>
                  <a:lnTo>
                    <a:pt x="978" y="821"/>
                  </a:lnTo>
                  <a:lnTo>
                    <a:pt x="1002" y="790"/>
                  </a:lnTo>
                  <a:lnTo>
                    <a:pt x="1022" y="758"/>
                  </a:lnTo>
                  <a:lnTo>
                    <a:pt x="1043" y="726"/>
                  </a:lnTo>
                  <a:lnTo>
                    <a:pt x="1062" y="694"/>
                  </a:lnTo>
                  <a:lnTo>
                    <a:pt x="1079" y="662"/>
                  </a:lnTo>
                  <a:lnTo>
                    <a:pt x="1095" y="630"/>
                  </a:lnTo>
                  <a:lnTo>
                    <a:pt x="1108" y="597"/>
                  </a:lnTo>
                  <a:lnTo>
                    <a:pt x="1121" y="565"/>
                  </a:lnTo>
                  <a:lnTo>
                    <a:pt x="1131" y="533"/>
                  </a:lnTo>
                  <a:lnTo>
                    <a:pt x="1139" y="502"/>
                  </a:lnTo>
                  <a:lnTo>
                    <a:pt x="1145" y="469"/>
                  </a:lnTo>
                  <a:lnTo>
                    <a:pt x="1150" y="443"/>
                  </a:lnTo>
                  <a:lnTo>
                    <a:pt x="1152" y="414"/>
                  </a:lnTo>
                  <a:lnTo>
                    <a:pt x="1152" y="398"/>
                  </a:lnTo>
                  <a:lnTo>
                    <a:pt x="1152" y="383"/>
                  </a:lnTo>
                  <a:lnTo>
                    <a:pt x="1152" y="367"/>
                  </a:lnTo>
                  <a:lnTo>
                    <a:pt x="1151" y="350"/>
                  </a:lnTo>
                  <a:lnTo>
                    <a:pt x="1148" y="334"/>
                  </a:lnTo>
                  <a:lnTo>
                    <a:pt x="1145" y="317"/>
                  </a:lnTo>
                  <a:lnTo>
                    <a:pt x="1142" y="301"/>
                  </a:lnTo>
                  <a:lnTo>
                    <a:pt x="1137" y="283"/>
                  </a:lnTo>
                  <a:lnTo>
                    <a:pt x="1132" y="267"/>
                  </a:lnTo>
                  <a:lnTo>
                    <a:pt x="1126" y="250"/>
                  </a:lnTo>
                  <a:lnTo>
                    <a:pt x="1118" y="234"/>
                  </a:lnTo>
                  <a:lnTo>
                    <a:pt x="1109" y="217"/>
                  </a:lnTo>
                  <a:lnTo>
                    <a:pt x="1100" y="200"/>
                  </a:lnTo>
                  <a:lnTo>
                    <a:pt x="1088" y="184"/>
                  </a:lnTo>
                  <a:lnTo>
                    <a:pt x="1077" y="168"/>
                  </a:lnTo>
                  <a:lnTo>
                    <a:pt x="1063" y="153"/>
                  </a:lnTo>
                  <a:lnTo>
                    <a:pt x="1048" y="137"/>
                  </a:lnTo>
                  <a:lnTo>
                    <a:pt x="1032" y="123"/>
                  </a:lnTo>
                  <a:lnTo>
                    <a:pt x="1014" y="108"/>
                  </a:lnTo>
                  <a:lnTo>
                    <a:pt x="994" y="95"/>
                  </a:lnTo>
                  <a:lnTo>
                    <a:pt x="973" y="81"/>
                  </a:lnTo>
                  <a:lnTo>
                    <a:pt x="950" y="69"/>
                  </a:lnTo>
                  <a:lnTo>
                    <a:pt x="925" y="57"/>
                  </a:lnTo>
                  <a:lnTo>
                    <a:pt x="898" y="45"/>
                  </a:lnTo>
                  <a:lnTo>
                    <a:pt x="870" y="35"/>
                  </a:lnTo>
                  <a:lnTo>
                    <a:pt x="840" y="26"/>
                  </a:lnTo>
                  <a:lnTo>
                    <a:pt x="807" y="17"/>
                  </a:lnTo>
                  <a:lnTo>
                    <a:pt x="773" y="9"/>
                  </a:lnTo>
                  <a:lnTo>
                    <a:pt x="755" y="6"/>
                  </a:lnTo>
                  <a:lnTo>
                    <a:pt x="737" y="3"/>
                  </a:lnTo>
                  <a:lnTo>
                    <a:pt x="718" y="1"/>
                  </a:lnTo>
                  <a:lnTo>
                    <a:pt x="700" y="0"/>
                  </a:lnTo>
                  <a:lnTo>
                    <a:pt x="682" y="0"/>
                  </a:lnTo>
                  <a:lnTo>
                    <a:pt x="663" y="0"/>
                  </a:lnTo>
                  <a:lnTo>
                    <a:pt x="645" y="1"/>
                  </a:lnTo>
                  <a:lnTo>
                    <a:pt x="627" y="3"/>
                  </a:lnTo>
                  <a:lnTo>
                    <a:pt x="608" y="5"/>
                  </a:lnTo>
                  <a:lnTo>
                    <a:pt x="591" y="8"/>
                  </a:lnTo>
                  <a:lnTo>
                    <a:pt x="572" y="12"/>
                  </a:lnTo>
                  <a:lnTo>
                    <a:pt x="554" y="16"/>
                  </a:lnTo>
                  <a:lnTo>
                    <a:pt x="536" y="21"/>
                  </a:lnTo>
                  <a:lnTo>
                    <a:pt x="518" y="28"/>
                  </a:lnTo>
                  <a:lnTo>
                    <a:pt x="500" y="34"/>
                  </a:lnTo>
                  <a:lnTo>
                    <a:pt x="482" y="41"/>
                  </a:lnTo>
                  <a:lnTo>
                    <a:pt x="464" y="49"/>
                  </a:lnTo>
                  <a:lnTo>
                    <a:pt x="447" y="58"/>
                  </a:lnTo>
                  <a:lnTo>
                    <a:pt x="429" y="67"/>
                  </a:lnTo>
                  <a:lnTo>
                    <a:pt x="412" y="76"/>
                  </a:lnTo>
                  <a:lnTo>
                    <a:pt x="394" y="88"/>
                  </a:lnTo>
                  <a:lnTo>
                    <a:pt x="377" y="99"/>
                  </a:lnTo>
                  <a:lnTo>
                    <a:pt x="360" y="110"/>
                  </a:lnTo>
                  <a:lnTo>
                    <a:pt x="343" y="123"/>
                  </a:lnTo>
                  <a:lnTo>
                    <a:pt x="327" y="136"/>
                  </a:lnTo>
                  <a:lnTo>
                    <a:pt x="310" y="150"/>
                  </a:lnTo>
                  <a:lnTo>
                    <a:pt x="294" y="164"/>
                  </a:lnTo>
                  <a:lnTo>
                    <a:pt x="278" y="180"/>
                  </a:lnTo>
                  <a:lnTo>
                    <a:pt x="261" y="195"/>
                  </a:lnTo>
                  <a:lnTo>
                    <a:pt x="246" y="212"/>
                  </a:lnTo>
                  <a:lnTo>
                    <a:pt x="230" y="228"/>
                  </a:lnTo>
                  <a:lnTo>
                    <a:pt x="216" y="246"/>
                  </a:lnTo>
                  <a:close/>
                  <a:moveTo>
                    <a:pt x="360" y="1122"/>
                  </a:moveTo>
                  <a:lnTo>
                    <a:pt x="334" y="1119"/>
                  </a:lnTo>
                  <a:lnTo>
                    <a:pt x="310" y="1114"/>
                  </a:lnTo>
                  <a:lnTo>
                    <a:pt x="286" y="1108"/>
                  </a:lnTo>
                  <a:lnTo>
                    <a:pt x="265" y="1101"/>
                  </a:lnTo>
                  <a:lnTo>
                    <a:pt x="244" y="1092"/>
                  </a:lnTo>
                  <a:lnTo>
                    <a:pt x="224" y="1083"/>
                  </a:lnTo>
                  <a:lnTo>
                    <a:pt x="205" y="1073"/>
                  </a:lnTo>
                  <a:lnTo>
                    <a:pt x="187" y="1061"/>
                  </a:lnTo>
                  <a:lnTo>
                    <a:pt x="170" y="1049"/>
                  </a:lnTo>
                  <a:lnTo>
                    <a:pt x="156" y="1035"/>
                  </a:lnTo>
                  <a:lnTo>
                    <a:pt x="141" y="1021"/>
                  </a:lnTo>
                  <a:lnTo>
                    <a:pt x="128" y="1004"/>
                  </a:lnTo>
                  <a:lnTo>
                    <a:pt x="117" y="988"/>
                  </a:lnTo>
                  <a:lnTo>
                    <a:pt x="105" y="970"/>
                  </a:lnTo>
                  <a:lnTo>
                    <a:pt x="96" y="952"/>
                  </a:lnTo>
                  <a:lnTo>
                    <a:pt x="88" y="931"/>
                  </a:lnTo>
                  <a:lnTo>
                    <a:pt x="81" y="914"/>
                  </a:lnTo>
                  <a:lnTo>
                    <a:pt x="76" y="898"/>
                  </a:lnTo>
                  <a:lnTo>
                    <a:pt x="72" y="880"/>
                  </a:lnTo>
                  <a:lnTo>
                    <a:pt x="68" y="862"/>
                  </a:lnTo>
                  <a:lnTo>
                    <a:pt x="66" y="843"/>
                  </a:lnTo>
                  <a:lnTo>
                    <a:pt x="64" y="824"/>
                  </a:lnTo>
                  <a:lnTo>
                    <a:pt x="63" y="805"/>
                  </a:lnTo>
                  <a:lnTo>
                    <a:pt x="62" y="785"/>
                  </a:lnTo>
                  <a:lnTo>
                    <a:pt x="63" y="765"/>
                  </a:lnTo>
                  <a:lnTo>
                    <a:pt x="64" y="745"/>
                  </a:lnTo>
                  <a:lnTo>
                    <a:pt x="66" y="724"/>
                  </a:lnTo>
                  <a:lnTo>
                    <a:pt x="68" y="703"/>
                  </a:lnTo>
                  <a:lnTo>
                    <a:pt x="71" y="683"/>
                  </a:lnTo>
                  <a:lnTo>
                    <a:pt x="75" y="661"/>
                  </a:lnTo>
                  <a:lnTo>
                    <a:pt x="80" y="640"/>
                  </a:lnTo>
                  <a:lnTo>
                    <a:pt x="86" y="618"/>
                  </a:lnTo>
                  <a:lnTo>
                    <a:pt x="92" y="597"/>
                  </a:lnTo>
                  <a:lnTo>
                    <a:pt x="99" y="575"/>
                  </a:lnTo>
                  <a:lnTo>
                    <a:pt x="106" y="554"/>
                  </a:lnTo>
                  <a:lnTo>
                    <a:pt x="115" y="533"/>
                  </a:lnTo>
                  <a:lnTo>
                    <a:pt x="124" y="511"/>
                  </a:lnTo>
                  <a:lnTo>
                    <a:pt x="133" y="489"/>
                  </a:lnTo>
                  <a:lnTo>
                    <a:pt x="144" y="467"/>
                  </a:lnTo>
                  <a:lnTo>
                    <a:pt x="154" y="447"/>
                  </a:lnTo>
                  <a:lnTo>
                    <a:pt x="165" y="426"/>
                  </a:lnTo>
                  <a:lnTo>
                    <a:pt x="178" y="405"/>
                  </a:lnTo>
                  <a:lnTo>
                    <a:pt x="190" y="385"/>
                  </a:lnTo>
                  <a:lnTo>
                    <a:pt x="204" y="364"/>
                  </a:lnTo>
                  <a:lnTo>
                    <a:pt x="217" y="344"/>
                  </a:lnTo>
                  <a:lnTo>
                    <a:pt x="231" y="324"/>
                  </a:lnTo>
                  <a:lnTo>
                    <a:pt x="247" y="305"/>
                  </a:lnTo>
                  <a:lnTo>
                    <a:pt x="263" y="285"/>
                  </a:lnTo>
                  <a:lnTo>
                    <a:pt x="276" y="270"/>
                  </a:lnTo>
                  <a:lnTo>
                    <a:pt x="290" y="254"/>
                  </a:lnTo>
                  <a:lnTo>
                    <a:pt x="304" y="240"/>
                  </a:lnTo>
                  <a:lnTo>
                    <a:pt x="318" y="225"/>
                  </a:lnTo>
                  <a:lnTo>
                    <a:pt x="333" y="212"/>
                  </a:lnTo>
                  <a:lnTo>
                    <a:pt x="348" y="198"/>
                  </a:lnTo>
                  <a:lnTo>
                    <a:pt x="363" y="186"/>
                  </a:lnTo>
                  <a:lnTo>
                    <a:pt x="377" y="175"/>
                  </a:lnTo>
                  <a:lnTo>
                    <a:pt x="393" y="163"/>
                  </a:lnTo>
                  <a:lnTo>
                    <a:pt x="408" y="152"/>
                  </a:lnTo>
                  <a:lnTo>
                    <a:pt x="424" y="141"/>
                  </a:lnTo>
                  <a:lnTo>
                    <a:pt x="440" y="132"/>
                  </a:lnTo>
                  <a:lnTo>
                    <a:pt x="455" y="123"/>
                  </a:lnTo>
                  <a:lnTo>
                    <a:pt x="471" y="115"/>
                  </a:lnTo>
                  <a:lnTo>
                    <a:pt x="486" y="107"/>
                  </a:lnTo>
                  <a:lnTo>
                    <a:pt x="503" y="100"/>
                  </a:lnTo>
                  <a:lnTo>
                    <a:pt x="518" y="93"/>
                  </a:lnTo>
                  <a:lnTo>
                    <a:pt x="534" y="87"/>
                  </a:lnTo>
                  <a:lnTo>
                    <a:pt x="550" y="81"/>
                  </a:lnTo>
                  <a:lnTo>
                    <a:pt x="567" y="77"/>
                  </a:lnTo>
                  <a:lnTo>
                    <a:pt x="582" y="73"/>
                  </a:lnTo>
                  <a:lnTo>
                    <a:pt x="599" y="69"/>
                  </a:lnTo>
                  <a:lnTo>
                    <a:pt x="614" y="66"/>
                  </a:lnTo>
                  <a:lnTo>
                    <a:pt x="631" y="64"/>
                  </a:lnTo>
                  <a:lnTo>
                    <a:pt x="648" y="63"/>
                  </a:lnTo>
                  <a:lnTo>
                    <a:pt x="664" y="62"/>
                  </a:lnTo>
                  <a:lnTo>
                    <a:pt x="680" y="61"/>
                  </a:lnTo>
                  <a:lnTo>
                    <a:pt x="696" y="62"/>
                  </a:lnTo>
                  <a:lnTo>
                    <a:pt x="712" y="63"/>
                  </a:lnTo>
                  <a:lnTo>
                    <a:pt x="728" y="64"/>
                  </a:lnTo>
                  <a:lnTo>
                    <a:pt x="745" y="66"/>
                  </a:lnTo>
                  <a:lnTo>
                    <a:pt x="760" y="69"/>
                  </a:lnTo>
                  <a:lnTo>
                    <a:pt x="783" y="74"/>
                  </a:lnTo>
                  <a:lnTo>
                    <a:pt x="805" y="79"/>
                  </a:lnTo>
                  <a:lnTo>
                    <a:pt x="826" y="86"/>
                  </a:lnTo>
                  <a:lnTo>
                    <a:pt x="846" y="93"/>
                  </a:lnTo>
                  <a:lnTo>
                    <a:pt x="866" y="99"/>
                  </a:lnTo>
                  <a:lnTo>
                    <a:pt x="885" y="106"/>
                  </a:lnTo>
                  <a:lnTo>
                    <a:pt x="902" y="115"/>
                  </a:lnTo>
                  <a:lnTo>
                    <a:pt x="920" y="123"/>
                  </a:lnTo>
                  <a:lnTo>
                    <a:pt x="936" y="132"/>
                  </a:lnTo>
                  <a:lnTo>
                    <a:pt x="952" y="141"/>
                  </a:lnTo>
                  <a:lnTo>
                    <a:pt x="966" y="151"/>
                  </a:lnTo>
                  <a:lnTo>
                    <a:pt x="980" y="161"/>
                  </a:lnTo>
                  <a:lnTo>
                    <a:pt x="993" y="172"/>
                  </a:lnTo>
                  <a:lnTo>
                    <a:pt x="1006" y="183"/>
                  </a:lnTo>
                  <a:lnTo>
                    <a:pt x="1017" y="195"/>
                  </a:lnTo>
                  <a:lnTo>
                    <a:pt x="1027" y="207"/>
                  </a:lnTo>
                  <a:lnTo>
                    <a:pt x="1038" y="219"/>
                  </a:lnTo>
                  <a:lnTo>
                    <a:pt x="1046" y="232"/>
                  </a:lnTo>
                  <a:lnTo>
                    <a:pt x="1054" y="246"/>
                  </a:lnTo>
                  <a:lnTo>
                    <a:pt x="1062" y="259"/>
                  </a:lnTo>
                  <a:lnTo>
                    <a:pt x="1069" y="274"/>
                  </a:lnTo>
                  <a:lnTo>
                    <a:pt x="1074" y="288"/>
                  </a:lnTo>
                  <a:lnTo>
                    <a:pt x="1079" y="304"/>
                  </a:lnTo>
                  <a:lnTo>
                    <a:pt x="1083" y="319"/>
                  </a:lnTo>
                  <a:lnTo>
                    <a:pt x="1086" y="336"/>
                  </a:lnTo>
                  <a:lnTo>
                    <a:pt x="1088" y="353"/>
                  </a:lnTo>
                  <a:lnTo>
                    <a:pt x="1089" y="369"/>
                  </a:lnTo>
                  <a:lnTo>
                    <a:pt x="1091" y="387"/>
                  </a:lnTo>
                  <a:lnTo>
                    <a:pt x="1091" y="404"/>
                  </a:lnTo>
                  <a:lnTo>
                    <a:pt x="1089" y="422"/>
                  </a:lnTo>
                  <a:lnTo>
                    <a:pt x="1087" y="440"/>
                  </a:lnTo>
                  <a:lnTo>
                    <a:pt x="1084" y="459"/>
                  </a:lnTo>
                  <a:lnTo>
                    <a:pt x="1078" y="490"/>
                  </a:lnTo>
                  <a:lnTo>
                    <a:pt x="1071" y="521"/>
                  </a:lnTo>
                  <a:lnTo>
                    <a:pt x="1061" y="552"/>
                  </a:lnTo>
                  <a:lnTo>
                    <a:pt x="1049" y="583"/>
                  </a:lnTo>
                  <a:lnTo>
                    <a:pt x="1036" y="614"/>
                  </a:lnTo>
                  <a:lnTo>
                    <a:pt x="1020" y="644"/>
                  </a:lnTo>
                  <a:lnTo>
                    <a:pt x="1004" y="675"/>
                  </a:lnTo>
                  <a:lnTo>
                    <a:pt x="986" y="705"/>
                  </a:lnTo>
                  <a:lnTo>
                    <a:pt x="966" y="735"/>
                  </a:lnTo>
                  <a:lnTo>
                    <a:pt x="946" y="764"/>
                  </a:lnTo>
                  <a:lnTo>
                    <a:pt x="924" y="793"/>
                  </a:lnTo>
                  <a:lnTo>
                    <a:pt x="901" y="821"/>
                  </a:lnTo>
                  <a:lnTo>
                    <a:pt x="877" y="849"/>
                  </a:lnTo>
                  <a:lnTo>
                    <a:pt x="852" y="875"/>
                  </a:lnTo>
                  <a:lnTo>
                    <a:pt x="827" y="901"/>
                  </a:lnTo>
                  <a:lnTo>
                    <a:pt x="801" y="926"/>
                  </a:lnTo>
                  <a:lnTo>
                    <a:pt x="774" y="950"/>
                  </a:lnTo>
                  <a:lnTo>
                    <a:pt x="747" y="972"/>
                  </a:lnTo>
                  <a:lnTo>
                    <a:pt x="719" y="994"/>
                  </a:lnTo>
                  <a:lnTo>
                    <a:pt x="691" y="1014"/>
                  </a:lnTo>
                  <a:lnTo>
                    <a:pt x="662" y="1032"/>
                  </a:lnTo>
                  <a:lnTo>
                    <a:pt x="634" y="1050"/>
                  </a:lnTo>
                  <a:lnTo>
                    <a:pt x="605" y="1065"/>
                  </a:lnTo>
                  <a:lnTo>
                    <a:pt x="577" y="1079"/>
                  </a:lnTo>
                  <a:lnTo>
                    <a:pt x="548" y="1091"/>
                  </a:lnTo>
                  <a:lnTo>
                    <a:pt x="520" y="1102"/>
                  </a:lnTo>
                  <a:lnTo>
                    <a:pt x="492" y="1111"/>
                  </a:lnTo>
                  <a:lnTo>
                    <a:pt x="464" y="1117"/>
                  </a:lnTo>
                  <a:lnTo>
                    <a:pt x="437" y="1122"/>
                  </a:lnTo>
                  <a:lnTo>
                    <a:pt x="411" y="1124"/>
                  </a:lnTo>
                  <a:lnTo>
                    <a:pt x="385" y="1124"/>
                  </a:lnTo>
                  <a:lnTo>
                    <a:pt x="360" y="1122"/>
                  </a:lnTo>
                  <a:close/>
                </a:path>
              </a:pathLst>
            </a:custGeom>
            <a:solidFill>
              <a:srgbClr val="907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7" name="Freeform 199"/>
            <p:cNvSpPr>
              <a:spLocks/>
            </p:cNvSpPr>
            <p:nvPr/>
          </p:nvSpPr>
          <p:spPr bwMode="auto">
            <a:xfrm>
              <a:off x="4882" y="3518"/>
              <a:ext cx="48" cy="55"/>
            </a:xfrm>
            <a:custGeom>
              <a:avLst/>
              <a:gdLst>
                <a:gd name="T0" fmla="*/ 483 w 850"/>
                <a:gd name="T1" fmla="*/ 55 h 987"/>
                <a:gd name="T2" fmla="*/ 431 w 850"/>
                <a:gd name="T3" fmla="*/ 91 h 987"/>
                <a:gd name="T4" fmla="*/ 381 w 850"/>
                <a:gd name="T5" fmla="*/ 136 h 987"/>
                <a:gd name="T6" fmla="*/ 334 w 850"/>
                <a:gd name="T7" fmla="*/ 188 h 987"/>
                <a:gd name="T8" fmla="*/ 290 w 850"/>
                <a:gd name="T9" fmla="*/ 245 h 987"/>
                <a:gd name="T10" fmla="*/ 249 w 850"/>
                <a:gd name="T11" fmla="*/ 306 h 987"/>
                <a:gd name="T12" fmla="*/ 210 w 850"/>
                <a:gd name="T13" fmla="*/ 371 h 987"/>
                <a:gd name="T14" fmla="*/ 174 w 850"/>
                <a:gd name="T15" fmla="*/ 439 h 987"/>
                <a:gd name="T16" fmla="*/ 141 w 850"/>
                <a:gd name="T17" fmla="*/ 509 h 987"/>
                <a:gd name="T18" fmla="*/ 112 w 850"/>
                <a:gd name="T19" fmla="*/ 578 h 987"/>
                <a:gd name="T20" fmla="*/ 85 w 850"/>
                <a:gd name="T21" fmla="*/ 648 h 987"/>
                <a:gd name="T22" fmla="*/ 62 w 850"/>
                <a:gd name="T23" fmla="*/ 716 h 987"/>
                <a:gd name="T24" fmla="*/ 43 w 850"/>
                <a:gd name="T25" fmla="*/ 782 h 987"/>
                <a:gd name="T26" fmla="*/ 26 w 850"/>
                <a:gd name="T27" fmla="*/ 845 h 987"/>
                <a:gd name="T28" fmla="*/ 13 w 850"/>
                <a:gd name="T29" fmla="*/ 902 h 987"/>
                <a:gd name="T30" fmla="*/ 3 w 850"/>
                <a:gd name="T31" fmla="*/ 954 h 987"/>
                <a:gd name="T32" fmla="*/ 65 w 850"/>
                <a:gd name="T33" fmla="*/ 987 h 987"/>
                <a:gd name="T34" fmla="*/ 74 w 850"/>
                <a:gd name="T35" fmla="*/ 937 h 987"/>
                <a:gd name="T36" fmla="*/ 84 w 850"/>
                <a:gd name="T37" fmla="*/ 883 h 987"/>
                <a:gd name="T38" fmla="*/ 98 w 850"/>
                <a:gd name="T39" fmla="*/ 824 h 987"/>
                <a:gd name="T40" fmla="*/ 117 w 850"/>
                <a:gd name="T41" fmla="*/ 762 h 987"/>
                <a:gd name="T42" fmla="*/ 138 w 850"/>
                <a:gd name="T43" fmla="*/ 698 h 987"/>
                <a:gd name="T44" fmla="*/ 162 w 850"/>
                <a:gd name="T45" fmla="*/ 632 h 987"/>
                <a:gd name="T46" fmla="*/ 188 w 850"/>
                <a:gd name="T47" fmla="*/ 565 h 987"/>
                <a:gd name="T48" fmla="*/ 219 w 850"/>
                <a:gd name="T49" fmla="*/ 499 h 987"/>
                <a:gd name="T50" fmla="*/ 251 w 850"/>
                <a:gd name="T51" fmla="*/ 435 h 987"/>
                <a:gd name="T52" fmla="*/ 286 w 850"/>
                <a:gd name="T53" fmla="*/ 372 h 987"/>
                <a:gd name="T54" fmla="*/ 323 w 850"/>
                <a:gd name="T55" fmla="*/ 313 h 987"/>
                <a:gd name="T56" fmla="*/ 362 w 850"/>
                <a:gd name="T57" fmla="*/ 258 h 987"/>
                <a:gd name="T58" fmla="*/ 404 w 850"/>
                <a:gd name="T59" fmla="*/ 208 h 987"/>
                <a:gd name="T60" fmla="*/ 447 w 850"/>
                <a:gd name="T61" fmla="*/ 165 h 987"/>
                <a:gd name="T62" fmla="*/ 493 w 850"/>
                <a:gd name="T63" fmla="*/ 128 h 987"/>
                <a:gd name="T64" fmla="*/ 540 w 850"/>
                <a:gd name="T65" fmla="*/ 99 h 987"/>
                <a:gd name="T66" fmla="*/ 575 w 850"/>
                <a:gd name="T67" fmla="*/ 84 h 987"/>
                <a:gd name="T68" fmla="*/ 609 w 850"/>
                <a:gd name="T69" fmla="*/ 73 h 987"/>
                <a:gd name="T70" fmla="*/ 643 w 850"/>
                <a:gd name="T71" fmla="*/ 68 h 987"/>
                <a:gd name="T72" fmla="*/ 678 w 850"/>
                <a:gd name="T73" fmla="*/ 67 h 987"/>
                <a:gd name="T74" fmla="*/ 712 w 850"/>
                <a:gd name="T75" fmla="*/ 70 h 987"/>
                <a:gd name="T76" fmla="*/ 747 w 850"/>
                <a:gd name="T77" fmla="*/ 78 h 987"/>
                <a:gd name="T78" fmla="*/ 783 w 850"/>
                <a:gd name="T79" fmla="*/ 90 h 987"/>
                <a:gd name="T80" fmla="*/ 818 w 850"/>
                <a:gd name="T81" fmla="*/ 108 h 987"/>
                <a:gd name="T82" fmla="*/ 828 w 850"/>
                <a:gd name="T83" fmla="*/ 39 h 987"/>
                <a:gd name="T84" fmla="*/ 786 w 850"/>
                <a:gd name="T85" fmla="*/ 20 h 987"/>
                <a:gd name="T86" fmla="*/ 742 w 850"/>
                <a:gd name="T87" fmla="*/ 8 h 987"/>
                <a:gd name="T88" fmla="*/ 700 w 850"/>
                <a:gd name="T89" fmla="*/ 1 h 987"/>
                <a:gd name="T90" fmla="*/ 657 w 850"/>
                <a:gd name="T91" fmla="*/ 0 h 987"/>
                <a:gd name="T92" fmla="*/ 615 w 850"/>
                <a:gd name="T93" fmla="*/ 5 h 987"/>
                <a:gd name="T94" fmla="*/ 572 w 850"/>
                <a:gd name="T95" fmla="*/ 15 h 987"/>
                <a:gd name="T96" fmla="*/ 531 w 850"/>
                <a:gd name="T97" fmla="*/ 30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0" h="987">
                  <a:moveTo>
                    <a:pt x="510" y="40"/>
                  </a:moveTo>
                  <a:lnTo>
                    <a:pt x="483" y="55"/>
                  </a:lnTo>
                  <a:lnTo>
                    <a:pt x="457" y="72"/>
                  </a:lnTo>
                  <a:lnTo>
                    <a:pt x="431" y="91"/>
                  </a:lnTo>
                  <a:lnTo>
                    <a:pt x="406" y="113"/>
                  </a:lnTo>
                  <a:lnTo>
                    <a:pt x="381" y="136"/>
                  </a:lnTo>
                  <a:lnTo>
                    <a:pt x="357" y="161"/>
                  </a:lnTo>
                  <a:lnTo>
                    <a:pt x="334" y="188"/>
                  </a:lnTo>
                  <a:lnTo>
                    <a:pt x="312" y="215"/>
                  </a:lnTo>
                  <a:lnTo>
                    <a:pt x="290" y="245"/>
                  </a:lnTo>
                  <a:lnTo>
                    <a:pt x="269" y="275"/>
                  </a:lnTo>
                  <a:lnTo>
                    <a:pt x="249" y="306"/>
                  </a:lnTo>
                  <a:lnTo>
                    <a:pt x="229" y="338"/>
                  </a:lnTo>
                  <a:lnTo>
                    <a:pt x="210" y="371"/>
                  </a:lnTo>
                  <a:lnTo>
                    <a:pt x="192" y="404"/>
                  </a:lnTo>
                  <a:lnTo>
                    <a:pt x="174" y="439"/>
                  </a:lnTo>
                  <a:lnTo>
                    <a:pt x="157" y="473"/>
                  </a:lnTo>
                  <a:lnTo>
                    <a:pt x="141" y="509"/>
                  </a:lnTo>
                  <a:lnTo>
                    <a:pt x="126" y="543"/>
                  </a:lnTo>
                  <a:lnTo>
                    <a:pt x="112" y="578"/>
                  </a:lnTo>
                  <a:lnTo>
                    <a:pt x="98" y="613"/>
                  </a:lnTo>
                  <a:lnTo>
                    <a:pt x="85" y="648"/>
                  </a:lnTo>
                  <a:lnTo>
                    <a:pt x="74" y="682"/>
                  </a:lnTo>
                  <a:lnTo>
                    <a:pt x="62" y="716"/>
                  </a:lnTo>
                  <a:lnTo>
                    <a:pt x="52" y="750"/>
                  </a:lnTo>
                  <a:lnTo>
                    <a:pt x="43" y="782"/>
                  </a:lnTo>
                  <a:lnTo>
                    <a:pt x="33" y="814"/>
                  </a:lnTo>
                  <a:lnTo>
                    <a:pt x="26" y="845"/>
                  </a:lnTo>
                  <a:lnTo>
                    <a:pt x="19" y="874"/>
                  </a:lnTo>
                  <a:lnTo>
                    <a:pt x="13" y="902"/>
                  </a:lnTo>
                  <a:lnTo>
                    <a:pt x="7" y="929"/>
                  </a:lnTo>
                  <a:lnTo>
                    <a:pt x="3" y="954"/>
                  </a:lnTo>
                  <a:lnTo>
                    <a:pt x="0" y="978"/>
                  </a:lnTo>
                  <a:lnTo>
                    <a:pt x="65" y="987"/>
                  </a:lnTo>
                  <a:lnTo>
                    <a:pt x="68" y="963"/>
                  </a:lnTo>
                  <a:lnTo>
                    <a:pt x="74" y="937"/>
                  </a:lnTo>
                  <a:lnTo>
                    <a:pt x="79" y="911"/>
                  </a:lnTo>
                  <a:lnTo>
                    <a:pt x="84" y="883"/>
                  </a:lnTo>
                  <a:lnTo>
                    <a:pt x="91" y="854"/>
                  </a:lnTo>
                  <a:lnTo>
                    <a:pt x="98" y="824"/>
                  </a:lnTo>
                  <a:lnTo>
                    <a:pt x="108" y="793"/>
                  </a:lnTo>
                  <a:lnTo>
                    <a:pt x="117" y="762"/>
                  </a:lnTo>
                  <a:lnTo>
                    <a:pt x="126" y="730"/>
                  </a:lnTo>
                  <a:lnTo>
                    <a:pt x="138" y="698"/>
                  </a:lnTo>
                  <a:lnTo>
                    <a:pt x="149" y="665"/>
                  </a:lnTo>
                  <a:lnTo>
                    <a:pt x="162" y="632"/>
                  </a:lnTo>
                  <a:lnTo>
                    <a:pt x="175" y="599"/>
                  </a:lnTo>
                  <a:lnTo>
                    <a:pt x="188" y="565"/>
                  </a:lnTo>
                  <a:lnTo>
                    <a:pt x="203" y="532"/>
                  </a:lnTo>
                  <a:lnTo>
                    <a:pt x="219" y="499"/>
                  </a:lnTo>
                  <a:lnTo>
                    <a:pt x="234" y="467"/>
                  </a:lnTo>
                  <a:lnTo>
                    <a:pt x="251" y="435"/>
                  </a:lnTo>
                  <a:lnTo>
                    <a:pt x="267" y="403"/>
                  </a:lnTo>
                  <a:lnTo>
                    <a:pt x="286" y="372"/>
                  </a:lnTo>
                  <a:lnTo>
                    <a:pt x="303" y="343"/>
                  </a:lnTo>
                  <a:lnTo>
                    <a:pt x="323" y="313"/>
                  </a:lnTo>
                  <a:lnTo>
                    <a:pt x="342" y="285"/>
                  </a:lnTo>
                  <a:lnTo>
                    <a:pt x="362" y="258"/>
                  </a:lnTo>
                  <a:lnTo>
                    <a:pt x="383" y="233"/>
                  </a:lnTo>
                  <a:lnTo>
                    <a:pt x="404" y="208"/>
                  </a:lnTo>
                  <a:lnTo>
                    <a:pt x="426" y="186"/>
                  </a:lnTo>
                  <a:lnTo>
                    <a:pt x="447" y="165"/>
                  </a:lnTo>
                  <a:lnTo>
                    <a:pt x="470" y="145"/>
                  </a:lnTo>
                  <a:lnTo>
                    <a:pt x="493" y="128"/>
                  </a:lnTo>
                  <a:lnTo>
                    <a:pt x="517" y="112"/>
                  </a:lnTo>
                  <a:lnTo>
                    <a:pt x="540" y="99"/>
                  </a:lnTo>
                  <a:lnTo>
                    <a:pt x="558" y="90"/>
                  </a:lnTo>
                  <a:lnTo>
                    <a:pt x="575" y="84"/>
                  </a:lnTo>
                  <a:lnTo>
                    <a:pt x="592" y="78"/>
                  </a:lnTo>
                  <a:lnTo>
                    <a:pt x="609" y="73"/>
                  </a:lnTo>
                  <a:lnTo>
                    <a:pt x="626" y="70"/>
                  </a:lnTo>
                  <a:lnTo>
                    <a:pt x="643" y="68"/>
                  </a:lnTo>
                  <a:lnTo>
                    <a:pt x="660" y="67"/>
                  </a:lnTo>
                  <a:lnTo>
                    <a:pt x="678" y="67"/>
                  </a:lnTo>
                  <a:lnTo>
                    <a:pt x="695" y="68"/>
                  </a:lnTo>
                  <a:lnTo>
                    <a:pt x="712" y="70"/>
                  </a:lnTo>
                  <a:lnTo>
                    <a:pt x="730" y="73"/>
                  </a:lnTo>
                  <a:lnTo>
                    <a:pt x="747" y="78"/>
                  </a:lnTo>
                  <a:lnTo>
                    <a:pt x="765" y="83"/>
                  </a:lnTo>
                  <a:lnTo>
                    <a:pt x="783" y="90"/>
                  </a:lnTo>
                  <a:lnTo>
                    <a:pt x="800" y="99"/>
                  </a:lnTo>
                  <a:lnTo>
                    <a:pt x="818" y="108"/>
                  </a:lnTo>
                  <a:lnTo>
                    <a:pt x="850" y="49"/>
                  </a:lnTo>
                  <a:lnTo>
                    <a:pt x="828" y="39"/>
                  </a:lnTo>
                  <a:lnTo>
                    <a:pt x="807" y="28"/>
                  </a:lnTo>
                  <a:lnTo>
                    <a:pt x="786" y="20"/>
                  </a:lnTo>
                  <a:lnTo>
                    <a:pt x="764" y="14"/>
                  </a:lnTo>
                  <a:lnTo>
                    <a:pt x="742" y="8"/>
                  </a:lnTo>
                  <a:lnTo>
                    <a:pt x="722" y="5"/>
                  </a:lnTo>
                  <a:lnTo>
                    <a:pt x="700" y="1"/>
                  </a:lnTo>
                  <a:lnTo>
                    <a:pt x="678" y="0"/>
                  </a:lnTo>
                  <a:lnTo>
                    <a:pt x="657" y="0"/>
                  </a:lnTo>
                  <a:lnTo>
                    <a:pt x="636" y="1"/>
                  </a:lnTo>
                  <a:lnTo>
                    <a:pt x="615" y="5"/>
                  </a:lnTo>
                  <a:lnTo>
                    <a:pt x="594" y="9"/>
                  </a:lnTo>
                  <a:lnTo>
                    <a:pt x="572" y="15"/>
                  </a:lnTo>
                  <a:lnTo>
                    <a:pt x="552" y="21"/>
                  </a:lnTo>
                  <a:lnTo>
                    <a:pt x="531" y="30"/>
                  </a:lnTo>
                  <a:lnTo>
                    <a:pt x="510" y="40"/>
                  </a:lnTo>
                  <a:close/>
                </a:path>
              </a:pathLst>
            </a:custGeom>
            <a:solidFill>
              <a:srgbClr val="907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8" name="Freeform 200"/>
            <p:cNvSpPr>
              <a:spLocks/>
            </p:cNvSpPr>
            <p:nvPr/>
          </p:nvSpPr>
          <p:spPr bwMode="auto">
            <a:xfrm>
              <a:off x="4855" y="3624"/>
              <a:ext cx="72" cy="55"/>
            </a:xfrm>
            <a:custGeom>
              <a:avLst/>
              <a:gdLst>
                <a:gd name="T0" fmla="*/ 15 w 1296"/>
                <a:gd name="T1" fmla="*/ 462 h 987"/>
                <a:gd name="T2" fmla="*/ 0 w 1296"/>
                <a:gd name="T3" fmla="*/ 575 h 987"/>
                <a:gd name="T4" fmla="*/ 13 w 1296"/>
                <a:gd name="T5" fmla="*/ 673 h 987"/>
                <a:gd name="T6" fmla="*/ 48 w 1296"/>
                <a:gd name="T7" fmla="*/ 758 h 987"/>
                <a:gd name="T8" fmla="*/ 105 w 1296"/>
                <a:gd name="T9" fmla="*/ 828 h 987"/>
                <a:gd name="T10" fmla="*/ 179 w 1296"/>
                <a:gd name="T11" fmla="*/ 886 h 987"/>
                <a:gd name="T12" fmla="*/ 266 w 1296"/>
                <a:gd name="T13" fmla="*/ 931 h 987"/>
                <a:gd name="T14" fmla="*/ 365 w 1296"/>
                <a:gd name="T15" fmla="*/ 963 h 987"/>
                <a:gd name="T16" fmla="*/ 471 w 1296"/>
                <a:gd name="T17" fmla="*/ 981 h 987"/>
                <a:gd name="T18" fmla="*/ 582 w 1296"/>
                <a:gd name="T19" fmla="*/ 987 h 987"/>
                <a:gd name="T20" fmla="*/ 695 w 1296"/>
                <a:gd name="T21" fmla="*/ 981 h 987"/>
                <a:gd name="T22" fmla="*/ 806 w 1296"/>
                <a:gd name="T23" fmla="*/ 962 h 987"/>
                <a:gd name="T24" fmla="*/ 911 w 1296"/>
                <a:gd name="T25" fmla="*/ 931 h 987"/>
                <a:gd name="T26" fmla="*/ 1009 w 1296"/>
                <a:gd name="T27" fmla="*/ 889 h 987"/>
                <a:gd name="T28" fmla="*/ 1094 w 1296"/>
                <a:gd name="T29" fmla="*/ 835 h 987"/>
                <a:gd name="T30" fmla="*/ 1166 w 1296"/>
                <a:gd name="T31" fmla="*/ 768 h 987"/>
                <a:gd name="T32" fmla="*/ 1235 w 1296"/>
                <a:gd name="T33" fmla="*/ 667 h 987"/>
                <a:gd name="T34" fmla="*/ 1284 w 1296"/>
                <a:gd name="T35" fmla="*/ 546 h 987"/>
                <a:gd name="T36" fmla="*/ 1296 w 1296"/>
                <a:gd name="T37" fmla="*/ 433 h 987"/>
                <a:gd name="T38" fmla="*/ 1276 w 1296"/>
                <a:gd name="T39" fmla="*/ 331 h 987"/>
                <a:gd name="T40" fmla="*/ 1226 w 1296"/>
                <a:gd name="T41" fmla="*/ 241 h 987"/>
                <a:gd name="T42" fmla="*/ 1152 w 1296"/>
                <a:gd name="T43" fmla="*/ 163 h 987"/>
                <a:gd name="T44" fmla="*/ 1059 w 1296"/>
                <a:gd name="T45" fmla="*/ 99 h 987"/>
                <a:gd name="T46" fmla="*/ 952 w 1296"/>
                <a:gd name="T47" fmla="*/ 49 h 987"/>
                <a:gd name="T48" fmla="*/ 833 w 1296"/>
                <a:gd name="T49" fmla="*/ 16 h 987"/>
                <a:gd name="T50" fmla="*/ 706 w 1296"/>
                <a:gd name="T51" fmla="*/ 1 h 987"/>
                <a:gd name="T52" fmla="*/ 579 w 1296"/>
                <a:gd name="T53" fmla="*/ 4 h 987"/>
                <a:gd name="T54" fmla="*/ 453 w 1296"/>
                <a:gd name="T55" fmla="*/ 27 h 987"/>
                <a:gd name="T56" fmla="*/ 334 w 1296"/>
                <a:gd name="T57" fmla="*/ 70 h 987"/>
                <a:gd name="T58" fmla="*/ 226 w 1296"/>
                <a:gd name="T59" fmla="*/ 134 h 987"/>
                <a:gd name="T60" fmla="*/ 134 w 1296"/>
                <a:gd name="T61" fmla="*/ 222 h 987"/>
                <a:gd name="T62" fmla="*/ 62 w 1296"/>
                <a:gd name="T63" fmla="*/ 335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6" h="987">
                  <a:moveTo>
                    <a:pt x="34" y="400"/>
                  </a:moveTo>
                  <a:lnTo>
                    <a:pt x="15" y="462"/>
                  </a:lnTo>
                  <a:lnTo>
                    <a:pt x="5" y="520"/>
                  </a:lnTo>
                  <a:lnTo>
                    <a:pt x="0" y="575"/>
                  </a:lnTo>
                  <a:lnTo>
                    <a:pt x="4" y="626"/>
                  </a:lnTo>
                  <a:lnTo>
                    <a:pt x="13" y="673"/>
                  </a:lnTo>
                  <a:lnTo>
                    <a:pt x="27" y="717"/>
                  </a:lnTo>
                  <a:lnTo>
                    <a:pt x="48" y="758"/>
                  </a:lnTo>
                  <a:lnTo>
                    <a:pt x="74" y="795"/>
                  </a:lnTo>
                  <a:lnTo>
                    <a:pt x="105" y="828"/>
                  </a:lnTo>
                  <a:lnTo>
                    <a:pt x="139" y="860"/>
                  </a:lnTo>
                  <a:lnTo>
                    <a:pt x="179" y="886"/>
                  </a:lnTo>
                  <a:lnTo>
                    <a:pt x="221" y="910"/>
                  </a:lnTo>
                  <a:lnTo>
                    <a:pt x="266" y="931"/>
                  </a:lnTo>
                  <a:lnTo>
                    <a:pt x="314" y="949"/>
                  </a:lnTo>
                  <a:lnTo>
                    <a:pt x="365" y="963"/>
                  </a:lnTo>
                  <a:lnTo>
                    <a:pt x="418" y="973"/>
                  </a:lnTo>
                  <a:lnTo>
                    <a:pt x="471" y="981"/>
                  </a:lnTo>
                  <a:lnTo>
                    <a:pt x="526" y="986"/>
                  </a:lnTo>
                  <a:lnTo>
                    <a:pt x="582" y="987"/>
                  </a:lnTo>
                  <a:lnTo>
                    <a:pt x="639" y="986"/>
                  </a:lnTo>
                  <a:lnTo>
                    <a:pt x="695" y="981"/>
                  </a:lnTo>
                  <a:lnTo>
                    <a:pt x="751" y="972"/>
                  </a:lnTo>
                  <a:lnTo>
                    <a:pt x="806" y="962"/>
                  </a:lnTo>
                  <a:lnTo>
                    <a:pt x="860" y="947"/>
                  </a:lnTo>
                  <a:lnTo>
                    <a:pt x="911" y="931"/>
                  </a:lnTo>
                  <a:lnTo>
                    <a:pt x="961" y="911"/>
                  </a:lnTo>
                  <a:lnTo>
                    <a:pt x="1009" y="889"/>
                  </a:lnTo>
                  <a:lnTo>
                    <a:pt x="1053" y="863"/>
                  </a:lnTo>
                  <a:lnTo>
                    <a:pt x="1094" y="835"/>
                  </a:lnTo>
                  <a:lnTo>
                    <a:pt x="1132" y="803"/>
                  </a:lnTo>
                  <a:lnTo>
                    <a:pt x="1166" y="768"/>
                  </a:lnTo>
                  <a:lnTo>
                    <a:pt x="1195" y="731"/>
                  </a:lnTo>
                  <a:lnTo>
                    <a:pt x="1235" y="667"/>
                  </a:lnTo>
                  <a:lnTo>
                    <a:pt x="1264" y="606"/>
                  </a:lnTo>
                  <a:lnTo>
                    <a:pt x="1284" y="546"/>
                  </a:lnTo>
                  <a:lnTo>
                    <a:pt x="1294" y="488"/>
                  </a:lnTo>
                  <a:lnTo>
                    <a:pt x="1296" y="433"/>
                  </a:lnTo>
                  <a:lnTo>
                    <a:pt x="1290" y="380"/>
                  </a:lnTo>
                  <a:lnTo>
                    <a:pt x="1276" y="331"/>
                  </a:lnTo>
                  <a:lnTo>
                    <a:pt x="1254" y="284"/>
                  </a:lnTo>
                  <a:lnTo>
                    <a:pt x="1226" y="241"/>
                  </a:lnTo>
                  <a:lnTo>
                    <a:pt x="1192" y="200"/>
                  </a:lnTo>
                  <a:lnTo>
                    <a:pt x="1152" y="163"/>
                  </a:lnTo>
                  <a:lnTo>
                    <a:pt x="1109" y="129"/>
                  </a:lnTo>
                  <a:lnTo>
                    <a:pt x="1059" y="99"/>
                  </a:lnTo>
                  <a:lnTo>
                    <a:pt x="1008" y="72"/>
                  </a:lnTo>
                  <a:lnTo>
                    <a:pt x="952" y="49"/>
                  </a:lnTo>
                  <a:lnTo>
                    <a:pt x="893" y="31"/>
                  </a:lnTo>
                  <a:lnTo>
                    <a:pt x="833" y="16"/>
                  </a:lnTo>
                  <a:lnTo>
                    <a:pt x="770" y="7"/>
                  </a:lnTo>
                  <a:lnTo>
                    <a:pt x="706" y="1"/>
                  </a:lnTo>
                  <a:lnTo>
                    <a:pt x="642" y="0"/>
                  </a:lnTo>
                  <a:lnTo>
                    <a:pt x="579" y="4"/>
                  </a:lnTo>
                  <a:lnTo>
                    <a:pt x="515" y="13"/>
                  </a:lnTo>
                  <a:lnTo>
                    <a:pt x="453" y="27"/>
                  </a:lnTo>
                  <a:lnTo>
                    <a:pt x="393" y="45"/>
                  </a:lnTo>
                  <a:lnTo>
                    <a:pt x="334" y="70"/>
                  </a:lnTo>
                  <a:lnTo>
                    <a:pt x="279" y="99"/>
                  </a:lnTo>
                  <a:lnTo>
                    <a:pt x="226" y="134"/>
                  </a:lnTo>
                  <a:lnTo>
                    <a:pt x="177" y="176"/>
                  </a:lnTo>
                  <a:lnTo>
                    <a:pt x="134" y="222"/>
                  </a:lnTo>
                  <a:lnTo>
                    <a:pt x="95" y="276"/>
                  </a:lnTo>
                  <a:lnTo>
                    <a:pt x="62" y="335"/>
                  </a:lnTo>
                  <a:lnTo>
                    <a:pt x="34" y="400"/>
                  </a:lnTo>
                  <a:close/>
                </a:path>
              </a:pathLst>
            </a:custGeom>
            <a:solidFill>
              <a:srgbClr val="C3A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9" name="Freeform 201"/>
            <p:cNvSpPr>
              <a:spLocks/>
            </p:cNvSpPr>
            <p:nvPr/>
          </p:nvSpPr>
          <p:spPr bwMode="auto">
            <a:xfrm>
              <a:off x="4856" y="3633"/>
              <a:ext cx="73" cy="47"/>
            </a:xfrm>
            <a:custGeom>
              <a:avLst/>
              <a:gdLst>
                <a:gd name="T0" fmla="*/ 18 w 1305"/>
                <a:gd name="T1" fmla="*/ 285 h 836"/>
                <a:gd name="T2" fmla="*/ 5 w 1305"/>
                <a:gd name="T3" fmla="*/ 340 h 836"/>
                <a:gd name="T4" fmla="*/ 0 w 1305"/>
                <a:gd name="T5" fmla="*/ 396 h 836"/>
                <a:gd name="T6" fmla="*/ 3 w 1305"/>
                <a:gd name="T7" fmla="*/ 453 h 836"/>
                <a:gd name="T8" fmla="*/ 14 w 1305"/>
                <a:gd name="T9" fmla="*/ 508 h 836"/>
                <a:gd name="T10" fmla="*/ 31 w 1305"/>
                <a:gd name="T11" fmla="*/ 562 h 836"/>
                <a:gd name="T12" fmla="*/ 57 w 1305"/>
                <a:gd name="T13" fmla="*/ 614 h 836"/>
                <a:gd name="T14" fmla="*/ 91 w 1305"/>
                <a:gd name="T15" fmla="*/ 660 h 836"/>
                <a:gd name="T16" fmla="*/ 134 w 1305"/>
                <a:gd name="T17" fmla="*/ 703 h 836"/>
                <a:gd name="T18" fmla="*/ 183 w 1305"/>
                <a:gd name="T19" fmla="*/ 740 h 836"/>
                <a:gd name="T20" fmla="*/ 241 w 1305"/>
                <a:gd name="T21" fmla="*/ 771 h 836"/>
                <a:gd name="T22" fmla="*/ 306 w 1305"/>
                <a:gd name="T23" fmla="*/ 796 h 836"/>
                <a:gd name="T24" fmla="*/ 375 w 1305"/>
                <a:gd name="T25" fmla="*/ 814 h 836"/>
                <a:gd name="T26" fmla="*/ 445 w 1305"/>
                <a:gd name="T27" fmla="*/ 828 h 836"/>
                <a:gd name="T28" fmla="*/ 517 w 1305"/>
                <a:gd name="T29" fmla="*/ 835 h 836"/>
                <a:gd name="T30" fmla="*/ 590 w 1305"/>
                <a:gd name="T31" fmla="*/ 836 h 836"/>
                <a:gd name="T32" fmla="*/ 663 w 1305"/>
                <a:gd name="T33" fmla="*/ 833 h 836"/>
                <a:gd name="T34" fmla="*/ 735 w 1305"/>
                <a:gd name="T35" fmla="*/ 823 h 836"/>
                <a:gd name="T36" fmla="*/ 805 w 1305"/>
                <a:gd name="T37" fmla="*/ 808 h 836"/>
                <a:gd name="T38" fmla="*/ 874 w 1305"/>
                <a:gd name="T39" fmla="*/ 787 h 836"/>
                <a:gd name="T40" fmla="*/ 939 w 1305"/>
                <a:gd name="T41" fmla="*/ 761 h 836"/>
                <a:gd name="T42" fmla="*/ 1003 w 1305"/>
                <a:gd name="T43" fmla="*/ 727 h 836"/>
                <a:gd name="T44" fmla="*/ 1064 w 1305"/>
                <a:gd name="T45" fmla="*/ 685 h 836"/>
                <a:gd name="T46" fmla="*/ 1119 w 1305"/>
                <a:gd name="T47" fmla="*/ 636 h 836"/>
                <a:gd name="T48" fmla="*/ 1166 w 1305"/>
                <a:gd name="T49" fmla="*/ 583 h 836"/>
                <a:gd name="T50" fmla="*/ 1208 w 1305"/>
                <a:gd name="T51" fmla="*/ 523 h 836"/>
                <a:gd name="T52" fmla="*/ 1245 w 1305"/>
                <a:gd name="T53" fmla="*/ 455 h 836"/>
                <a:gd name="T54" fmla="*/ 1282 w 1305"/>
                <a:gd name="T55" fmla="*/ 396 h 836"/>
                <a:gd name="T56" fmla="*/ 1301 w 1305"/>
                <a:gd name="T57" fmla="*/ 359 h 836"/>
                <a:gd name="T58" fmla="*/ 1305 w 1305"/>
                <a:gd name="T59" fmla="*/ 327 h 836"/>
                <a:gd name="T60" fmla="*/ 1297 w 1305"/>
                <a:gd name="T61" fmla="*/ 289 h 836"/>
                <a:gd name="T62" fmla="*/ 1265 w 1305"/>
                <a:gd name="T63" fmla="*/ 246 h 836"/>
                <a:gd name="T64" fmla="*/ 1229 w 1305"/>
                <a:gd name="T65" fmla="*/ 211 h 836"/>
                <a:gd name="T66" fmla="*/ 1204 w 1305"/>
                <a:gd name="T67" fmla="*/ 197 h 836"/>
                <a:gd name="T68" fmla="*/ 1191 w 1305"/>
                <a:gd name="T69" fmla="*/ 199 h 836"/>
                <a:gd name="T70" fmla="*/ 1155 w 1305"/>
                <a:gd name="T71" fmla="*/ 283 h 836"/>
                <a:gd name="T72" fmla="*/ 1091 w 1305"/>
                <a:gd name="T73" fmla="*/ 438 h 836"/>
                <a:gd name="T74" fmla="*/ 1062 w 1305"/>
                <a:gd name="T75" fmla="*/ 487 h 836"/>
                <a:gd name="T76" fmla="*/ 1028 w 1305"/>
                <a:gd name="T77" fmla="*/ 530 h 836"/>
                <a:gd name="T78" fmla="*/ 988 w 1305"/>
                <a:gd name="T79" fmla="*/ 563 h 836"/>
                <a:gd name="T80" fmla="*/ 938 w 1305"/>
                <a:gd name="T81" fmla="*/ 586 h 836"/>
                <a:gd name="T82" fmla="*/ 879 w 1305"/>
                <a:gd name="T83" fmla="*/ 595 h 836"/>
                <a:gd name="T84" fmla="*/ 808 w 1305"/>
                <a:gd name="T85" fmla="*/ 589 h 836"/>
                <a:gd name="T86" fmla="*/ 730 w 1305"/>
                <a:gd name="T87" fmla="*/ 568 h 836"/>
                <a:gd name="T88" fmla="*/ 664 w 1305"/>
                <a:gd name="T89" fmla="*/ 540 h 836"/>
                <a:gd name="T90" fmla="*/ 601 w 1305"/>
                <a:gd name="T91" fmla="*/ 504 h 836"/>
                <a:gd name="T92" fmla="*/ 544 w 1305"/>
                <a:gd name="T93" fmla="*/ 459 h 836"/>
                <a:gd name="T94" fmla="*/ 491 w 1305"/>
                <a:gd name="T95" fmla="*/ 409 h 836"/>
                <a:gd name="T96" fmla="*/ 444 w 1305"/>
                <a:gd name="T97" fmla="*/ 353 h 836"/>
                <a:gd name="T98" fmla="*/ 403 w 1305"/>
                <a:gd name="T99" fmla="*/ 293 h 836"/>
                <a:gd name="T100" fmla="*/ 368 w 1305"/>
                <a:gd name="T101" fmla="*/ 228 h 836"/>
                <a:gd name="T102" fmla="*/ 338 w 1305"/>
                <a:gd name="T103" fmla="*/ 161 h 836"/>
                <a:gd name="T104" fmla="*/ 315 w 1305"/>
                <a:gd name="T105" fmla="*/ 92 h 836"/>
                <a:gd name="T106" fmla="*/ 299 w 1305"/>
                <a:gd name="T107" fmla="*/ 23 h 836"/>
                <a:gd name="T108" fmla="*/ 247 w 1305"/>
                <a:gd name="T109" fmla="*/ 19 h 836"/>
                <a:gd name="T110" fmla="*/ 183 w 1305"/>
                <a:gd name="T111" fmla="*/ 55 h 836"/>
                <a:gd name="T112" fmla="*/ 130 w 1305"/>
                <a:gd name="T113" fmla="*/ 99 h 836"/>
                <a:gd name="T114" fmla="*/ 84 w 1305"/>
                <a:gd name="T115" fmla="*/ 151 h 836"/>
                <a:gd name="T116" fmla="*/ 49 w 1305"/>
                <a:gd name="T117" fmla="*/ 208 h 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05" h="836">
                  <a:moveTo>
                    <a:pt x="30" y="248"/>
                  </a:moveTo>
                  <a:lnTo>
                    <a:pt x="24" y="267"/>
                  </a:lnTo>
                  <a:lnTo>
                    <a:pt x="18" y="285"/>
                  </a:lnTo>
                  <a:lnTo>
                    <a:pt x="13" y="303"/>
                  </a:lnTo>
                  <a:lnTo>
                    <a:pt x="8" y="322"/>
                  </a:lnTo>
                  <a:lnTo>
                    <a:pt x="5" y="340"/>
                  </a:lnTo>
                  <a:lnTo>
                    <a:pt x="3" y="359"/>
                  </a:lnTo>
                  <a:lnTo>
                    <a:pt x="1" y="378"/>
                  </a:lnTo>
                  <a:lnTo>
                    <a:pt x="0" y="396"/>
                  </a:lnTo>
                  <a:lnTo>
                    <a:pt x="0" y="416"/>
                  </a:lnTo>
                  <a:lnTo>
                    <a:pt x="1" y="435"/>
                  </a:lnTo>
                  <a:lnTo>
                    <a:pt x="3" y="453"/>
                  </a:lnTo>
                  <a:lnTo>
                    <a:pt x="5" y="472"/>
                  </a:lnTo>
                  <a:lnTo>
                    <a:pt x="9" y="490"/>
                  </a:lnTo>
                  <a:lnTo>
                    <a:pt x="14" y="508"/>
                  </a:lnTo>
                  <a:lnTo>
                    <a:pt x="19" y="527"/>
                  </a:lnTo>
                  <a:lnTo>
                    <a:pt x="25" y="544"/>
                  </a:lnTo>
                  <a:lnTo>
                    <a:pt x="31" y="562"/>
                  </a:lnTo>
                  <a:lnTo>
                    <a:pt x="39" y="579"/>
                  </a:lnTo>
                  <a:lnTo>
                    <a:pt x="48" y="596"/>
                  </a:lnTo>
                  <a:lnTo>
                    <a:pt x="57" y="614"/>
                  </a:lnTo>
                  <a:lnTo>
                    <a:pt x="67" y="629"/>
                  </a:lnTo>
                  <a:lnTo>
                    <a:pt x="79" y="645"/>
                  </a:lnTo>
                  <a:lnTo>
                    <a:pt x="91" y="660"/>
                  </a:lnTo>
                  <a:lnTo>
                    <a:pt x="105" y="675"/>
                  </a:lnTo>
                  <a:lnTo>
                    <a:pt x="118" y="689"/>
                  </a:lnTo>
                  <a:lnTo>
                    <a:pt x="134" y="703"/>
                  </a:lnTo>
                  <a:lnTo>
                    <a:pt x="149" y="716"/>
                  </a:lnTo>
                  <a:lnTo>
                    <a:pt x="166" y="728"/>
                  </a:lnTo>
                  <a:lnTo>
                    <a:pt x="183" y="740"/>
                  </a:lnTo>
                  <a:lnTo>
                    <a:pt x="202" y="751"/>
                  </a:lnTo>
                  <a:lnTo>
                    <a:pt x="222" y="762"/>
                  </a:lnTo>
                  <a:lnTo>
                    <a:pt x="241" y="771"/>
                  </a:lnTo>
                  <a:lnTo>
                    <a:pt x="263" y="779"/>
                  </a:lnTo>
                  <a:lnTo>
                    <a:pt x="285" y="787"/>
                  </a:lnTo>
                  <a:lnTo>
                    <a:pt x="306" y="796"/>
                  </a:lnTo>
                  <a:lnTo>
                    <a:pt x="329" y="802"/>
                  </a:lnTo>
                  <a:lnTo>
                    <a:pt x="352" y="808"/>
                  </a:lnTo>
                  <a:lnTo>
                    <a:pt x="375" y="814"/>
                  </a:lnTo>
                  <a:lnTo>
                    <a:pt x="398" y="820"/>
                  </a:lnTo>
                  <a:lnTo>
                    <a:pt x="421" y="824"/>
                  </a:lnTo>
                  <a:lnTo>
                    <a:pt x="445" y="828"/>
                  </a:lnTo>
                  <a:lnTo>
                    <a:pt x="469" y="831"/>
                  </a:lnTo>
                  <a:lnTo>
                    <a:pt x="493" y="833"/>
                  </a:lnTo>
                  <a:lnTo>
                    <a:pt x="517" y="835"/>
                  </a:lnTo>
                  <a:lnTo>
                    <a:pt x="541" y="836"/>
                  </a:lnTo>
                  <a:lnTo>
                    <a:pt x="565" y="836"/>
                  </a:lnTo>
                  <a:lnTo>
                    <a:pt x="590" y="836"/>
                  </a:lnTo>
                  <a:lnTo>
                    <a:pt x="614" y="836"/>
                  </a:lnTo>
                  <a:lnTo>
                    <a:pt x="639" y="835"/>
                  </a:lnTo>
                  <a:lnTo>
                    <a:pt x="663" y="833"/>
                  </a:lnTo>
                  <a:lnTo>
                    <a:pt x="686" y="830"/>
                  </a:lnTo>
                  <a:lnTo>
                    <a:pt x="710" y="827"/>
                  </a:lnTo>
                  <a:lnTo>
                    <a:pt x="735" y="823"/>
                  </a:lnTo>
                  <a:lnTo>
                    <a:pt x="758" y="818"/>
                  </a:lnTo>
                  <a:lnTo>
                    <a:pt x="782" y="813"/>
                  </a:lnTo>
                  <a:lnTo>
                    <a:pt x="805" y="808"/>
                  </a:lnTo>
                  <a:lnTo>
                    <a:pt x="828" y="802"/>
                  </a:lnTo>
                  <a:lnTo>
                    <a:pt x="851" y="795"/>
                  </a:lnTo>
                  <a:lnTo>
                    <a:pt x="874" y="787"/>
                  </a:lnTo>
                  <a:lnTo>
                    <a:pt x="895" y="779"/>
                  </a:lnTo>
                  <a:lnTo>
                    <a:pt x="917" y="770"/>
                  </a:lnTo>
                  <a:lnTo>
                    <a:pt x="939" y="761"/>
                  </a:lnTo>
                  <a:lnTo>
                    <a:pt x="960" y="751"/>
                  </a:lnTo>
                  <a:lnTo>
                    <a:pt x="980" y="740"/>
                  </a:lnTo>
                  <a:lnTo>
                    <a:pt x="1003" y="727"/>
                  </a:lnTo>
                  <a:lnTo>
                    <a:pt x="1025" y="714"/>
                  </a:lnTo>
                  <a:lnTo>
                    <a:pt x="1044" y="699"/>
                  </a:lnTo>
                  <a:lnTo>
                    <a:pt x="1064" y="685"/>
                  </a:lnTo>
                  <a:lnTo>
                    <a:pt x="1084" y="669"/>
                  </a:lnTo>
                  <a:lnTo>
                    <a:pt x="1101" y="654"/>
                  </a:lnTo>
                  <a:lnTo>
                    <a:pt x="1119" y="636"/>
                  </a:lnTo>
                  <a:lnTo>
                    <a:pt x="1136" y="619"/>
                  </a:lnTo>
                  <a:lnTo>
                    <a:pt x="1151" y="601"/>
                  </a:lnTo>
                  <a:lnTo>
                    <a:pt x="1166" y="583"/>
                  </a:lnTo>
                  <a:lnTo>
                    <a:pt x="1180" y="563"/>
                  </a:lnTo>
                  <a:lnTo>
                    <a:pt x="1195" y="543"/>
                  </a:lnTo>
                  <a:lnTo>
                    <a:pt x="1208" y="523"/>
                  </a:lnTo>
                  <a:lnTo>
                    <a:pt x="1220" y="501"/>
                  </a:lnTo>
                  <a:lnTo>
                    <a:pt x="1233" y="478"/>
                  </a:lnTo>
                  <a:lnTo>
                    <a:pt x="1245" y="455"/>
                  </a:lnTo>
                  <a:lnTo>
                    <a:pt x="1258" y="434"/>
                  </a:lnTo>
                  <a:lnTo>
                    <a:pt x="1270" y="414"/>
                  </a:lnTo>
                  <a:lnTo>
                    <a:pt x="1282" y="396"/>
                  </a:lnTo>
                  <a:lnTo>
                    <a:pt x="1293" y="378"/>
                  </a:lnTo>
                  <a:lnTo>
                    <a:pt x="1297" y="368"/>
                  </a:lnTo>
                  <a:lnTo>
                    <a:pt x="1301" y="359"/>
                  </a:lnTo>
                  <a:lnTo>
                    <a:pt x="1303" y="349"/>
                  </a:lnTo>
                  <a:lnTo>
                    <a:pt x="1305" y="338"/>
                  </a:lnTo>
                  <a:lnTo>
                    <a:pt x="1305" y="327"/>
                  </a:lnTo>
                  <a:lnTo>
                    <a:pt x="1304" y="316"/>
                  </a:lnTo>
                  <a:lnTo>
                    <a:pt x="1301" y="302"/>
                  </a:lnTo>
                  <a:lnTo>
                    <a:pt x="1297" y="289"/>
                  </a:lnTo>
                  <a:lnTo>
                    <a:pt x="1292" y="279"/>
                  </a:lnTo>
                  <a:lnTo>
                    <a:pt x="1280" y="265"/>
                  </a:lnTo>
                  <a:lnTo>
                    <a:pt x="1265" y="246"/>
                  </a:lnTo>
                  <a:lnTo>
                    <a:pt x="1247" y="227"/>
                  </a:lnTo>
                  <a:lnTo>
                    <a:pt x="1238" y="218"/>
                  </a:lnTo>
                  <a:lnTo>
                    <a:pt x="1229" y="211"/>
                  </a:lnTo>
                  <a:lnTo>
                    <a:pt x="1219" y="204"/>
                  </a:lnTo>
                  <a:lnTo>
                    <a:pt x="1211" y="200"/>
                  </a:lnTo>
                  <a:lnTo>
                    <a:pt x="1204" y="197"/>
                  </a:lnTo>
                  <a:lnTo>
                    <a:pt x="1197" y="197"/>
                  </a:lnTo>
                  <a:lnTo>
                    <a:pt x="1195" y="198"/>
                  </a:lnTo>
                  <a:lnTo>
                    <a:pt x="1191" y="199"/>
                  </a:lnTo>
                  <a:lnTo>
                    <a:pt x="1189" y="202"/>
                  </a:lnTo>
                  <a:lnTo>
                    <a:pt x="1187" y="205"/>
                  </a:lnTo>
                  <a:lnTo>
                    <a:pt x="1155" y="283"/>
                  </a:lnTo>
                  <a:lnTo>
                    <a:pt x="1124" y="363"/>
                  </a:lnTo>
                  <a:lnTo>
                    <a:pt x="1108" y="401"/>
                  </a:lnTo>
                  <a:lnTo>
                    <a:pt x="1091" y="438"/>
                  </a:lnTo>
                  <a:lnTo>
                    <a:pt x="1082" y="455"/>
                  </a:lnTo>
                  <a:lnTo>
                    <a:pt x="1072" y="472"/>
                  </a:lnTo>
                  <a:lnTo>
                    <a:pt x="1062" y="487"/>
                  </a:lnTo>
                  <a:lnTo>
                    <a:pt x="1052" y="502"/>
                  </a:lnTo>
                  <a:lnTo>
                    <a:pt x="1040" y="516"/>
                  </a:lnTo>
                  <a:lnTo>
                    <a:pt x="1028" y="530"/>
                  </a:lnTo>
                  <a:lnTo>
                    <a:pt x="1015" y="542"/>
                  </a:lnTo>
                  <a:lnTo>
                    <a:pt x="1002" y="554"/>
                  </a:lnTo>
                  <a:lnTo>
                    <a:pt x="988" y="563"/>
                  </a:lnTo>
                  <a:lnTo>
                    <a:pt x="972" y="572"/>
                  </a:lnTo>
                  <a:lnTo>
                    <a:pt x="955" y="579"/>
                  </a:lnTo>
                  <a:lnTo>
                    <a:pt x="938" y="586"/>
                  </a:lnTo>
                  <a:lnTo>
                    <a:pt x="919" y="590"/>
                  </a:lnTo>
                  <a:lnTo>
                    <a:pt x="900" y="593"/>
                  </a:lnTo>
                  <a:lnTo>
                    <a:pt x="879" y="595"/>
                  </a:lnTo>
                  <a:lnTo>
                    <a:pt x="857" y="595"/>
                  </a:lnTo>
                  <a:lnTo>
                    <a:pt x="833" y="593"/>
                  </a:lnTo>
                  <a:lnTo>
                    <a:pt x="808" y="589"/>
                  </a:lnTo>
                  <a:lnTo>
                    <a:pt x="782" y="584"/>
                  </a:lnTo>
                  <a:lnTo>
                    <a:pt x="754" y="576"/>
                  </a:lnTo>
                  <a:lnTo>
                    <a:pt x="730" y="568"/>
                  </a:lnTo>
                  <a:lnTo>
                    <a:pt x="707" y="560"/>
                  </a:lnTo>
                  <a:lnTo>
                    <a:pt x="685" y="550"/>
                  </a:lnTo>
                  <a:lnTo>
                    <a:pt x="664" y="540"/>
                  </a:lnTo>
                  <a:lnTo>
                    <a:pt x="642" y="529"/>
                  </a:lnTo>
                  <a:lnTo>
                    <a:pt x="621" y="516"/>
                  </a:lnTo>
                  <a:lnTo>
                    <a:pt x="601" y="504"/>
                  </a:lnTo>
                  <a:lnTo>
                    <a:pt x="582" y="489"/>
                  </a:lnTo>
                  <a:lnTo>
                    <a:pt x="562" y="475"/>
                  </a:lnTo>
                  <a:lnTo>
                    <a:pt x="544" y="459"/>
                  </a:lnTo>
                  <a:lnTo>
                    <a:pt x="526" y="443"/>
                  </a:lnTo>
                  <a:lnTo>
                    <a:pt x="508" y="426"/>
                  </a:lnTo>
                  <a:lnTo>
                    <a:pt x="491" y="409"/>
                  </a:lnTo>
                  <a:lnTo>
                    <a:pt x="475" y="391"/>
                  </a:lnTo>
                  <a:lnTo>
                    <a:pt x="460" y="372"/>
                  </a:lnTo>
                  <a:lnTo>
                    <a:pt x="444" y="353"/>
                  </a:lnTo>
                  <a:lnTo>
                    <a:pt x="430" y="333"/>
                  </a:lnTo>
                  <a:lnTo>
                    <a:pt x="416" y="312"/>
                  </a:lnTo>
                  <a:lnTo>
                    <a:pt x="403" y="293"/>
                  </a:lnTo>
                  <a:lnTo>
                    <a:pt x="390" y="271"/>
                  </a:lnTo>
                  <a:lnTo>
                    <a:pt x="378" y="249"/>
                  </a:lnTo>
                  <a:lnTo>
                    <a:pt x="368" y="228"/>
                  </a:lnTo>
                  <a:lnTo>
                    <a:pt x="357" y="206"/>
                  </a:lnTo>
                  <a:lnTo>
                    <a:pt x="347" y="184"/>
                  </a:lnTo>
                  <a:lnTo>
                    <a:pt x="338" y="161"/>
                  </a:lnTo>
                  <a:lnTo>
                    <a:pt x="329" y="139"/>
                  </a:lnTo>
                  <a:lnTo>
                    <a:pt x="322" y="116"/>
                  </a:lnTo>
                  <a:lnTo>
                    <a:pt x="315" y="92"/>
                  </a:lnTo>
                  <a:lnTo>
                    <a:pt x="310" y="69"/>
                  </a:lnTo>
                  <a:lnTo>
                    <a:pt x="303" y="47"/>
                  </a:lnTo>
                  <a:lnTo>
                    <a:pt x="299" y="23"/>
                  </a:lnTo>
                  <a:lnTo>
                    <a:pt x="295" y="0"/>
                  </a:lnTo>
                  <a:lnTo>
                    <a:pt x="271" y="8"/>
                  </a:lnTo>
                  <a:lnTo>
                    <a:pt x="247" y="19"/>
                  </a:lnTo>
                  <a:lnTo>
                    <a:pt x="226" y="29"/>
                  </a:lnTo>
                  <a:lnTo>
                    <a:pt x="204" y="41"/>
                  </a:lnTo>
                  <a:lnTo>
                    <a:pt x="183" y="55"/>
                  </a:lnTo>
                  <a:lnTo>
                    <a:pt x="165" y="68"/>
                  </a:lnTo>
                  <a:lnTo>
                    <a:pt x="146" y="84"/>
                  </a:lnTo>
                  <a:lnTo>
                    <a:pt x="130" y="99"/>
                  </a:lnTo>
                  <a:lnTo>
                    <a:pt x="113" y="116"/>
                  </a:lnTo>
                  <a:lnTo>
                    <a:pt x="98" y="132"/>
                  </a:lnTo>
                  <a:lnTo>
                    <a:pt x="84" y="151"/>
                  </a:lnTo>
                  <a:lnTo>
                    <a:pt x="72" y="169"/>
                  </a:lnTo>
                  <a:lnTo>
                    <a:pt x="59" y="188"/>
                  </a:lnTo>
                  <a:lnTo>
                    <a:pt x="49" y="208"/>
                  </a:lnTo>
                  <a:lnTo>
                    <a:pt x="38" y="228"/>
                  </a:lnTo>
                  <a:lnTo>
                    <a:pt x="30" y="248"/>
                  </a:lnTo>
                  <a:close/>
                </a:path>
              </a:pathLst>
            </a:custGeom>
            <a:solidFill>
              <a:srgbClr val="AE93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0" name="Freeform 202"/>
            <p:cNvSpPr>
              <a:spLocks/>
            </p:cNvSpPr>
            <p:nvPr/>
          </p:nvSpPr>
          <p:spPr bwMode="auto">
            <a:xfrm>
              <a:off x="4856" y="3643"/>
              <a:ext cx="69" cy="34"/>
            </a:xfrm>
            <a:custGeom>
              <a:avLst/>
              <a:gdLst>
                <a:gd name="T0" fmla="*/ 21 w 1244"/>
                <a:gd name="T1" fmla="*/ 77 h 621"/>
                <a:gd name="T2" fmla="*/ 5 w 1244"/>
                <a:gd name="T3" fmla="*/ 133 h 621"/>
                <a:gd name="T4" fmla="*/ 0 w 1244"/>
                <a:gd name="T5" fmla="*/ 190 h 621"/>
                <a:gd name="T6" fmla="*/ 6 w 1244"/>
                <a:gd name="T7" fmla="*/ 248 h 621"/>
                <a:gd name="T8" fmla="*/ 21 w 1244"/>
                <a:gd name="T9" fmla="*/ 305 h 621"/>
                <a:gd name="T10" fmla="*/ 43 w 1244"/>
                <a:gd name="T11" fmla="*/ 360 h 621"/>
                <a:gd name="T12" fmla="*/ 73 w 1244"/>
                <a:gd name="T13" fmla="*/ 413 h 621"/>
                <a:gd name="T14" fmla="*/ 111 w 1244"/>
                <a:gd name="T15" fmla="*/ 460 h 621"/>
                <a:gd name="T16" fmla="*/ 152 w 1244"/>
                <a:gd name="T17" fmla="*/ 503 h 621"/>
                <a:gd name="T18" fmla="*/ 200 w 1244"/>
                <a:gd name="T19" fmla="*/ 538 h 621"/>
                <a:gd name="T20" fmla="*/ 250 w 1244"/>
                <a:gd name="T21" fmla="*/ 565 h 621"/>
                <a:gd name="T22" fmla="*/ 330 w 1244"/>
                <a:gd name="T23" fmla="*/ 592 h 621"/>
                <a:gd name="T24" fmla="*/ 429 w 1244"/>
                <a:gd name="T25" fmla="*/ 610 h 621"/>
                <a:gd name="T26" fmla="*/ 541 w 1244"/>
                <a:gd name="T27" fmla="*/ 620 h 621"/>
                <a:gd name="T28" fmla="*/ 661 w 1244"/>
                <a:gd name="T29" fmla="*/ 620 h 621"/>
                <a:gd name="T30" fmla="*/ 782 w 1244"/>
                <a:gd name="T31" fmla="*/ 608 h 621"/>
                <a:gd name="T32" fmla="*/ 900 w 1244"/>
                <a:gd name="T33" fmla="*/ 584 h 621"/>
                <a:gd name="T34" fmla="*/ 1010 w 1244"/>
                <a:gd name="T35" fmla="*/ 546 h 621"/>
                <a:gd name="T36" fmla="*/ 1104 w 1244"/>
                <a:gd name="T37" fmla="*/ 494 h 621"/>
                <a:gd name="T38" fmla="*/ 1179 w 1244"/>
                <a:gd name="T39" fmla="*/ 426 h 621"/>
                <a:gd name="T40" fmla="*/ 1228 w 1244"/>
                <a:gd name="T41" fmla="*/ 340 h 621"/>
                <a:gd name="T42" fmla="*/ 1212 w 1244"/>
                <a:gd name="T43" fmla="*/ 297 h 621"/>
                <a:gd name="T44" fmla="*/ 1113 w 1244"/>
                <a:gd name="T45" fmla="*/ 357 h 621"/>
                <a:gd name="T46" fmla="*/ 1008 w 1244"/>
                <a:gd name="T47" fmla="*/ 403 h 621"/>
                <a:gd name="T48" fmla="*/ 899 w 1244"/>
                <a:gd name="T49" fmla="*/ 435 h 621"/>
                <a:gd name="T50" fmla="*/ 786 w 1244"/>
                <a:gd name="T51" fmla="*/ 457 h 621"/>
                <a:gd name="T52" fmla="*/ 673 w 1244"/>
                <a:gd name="T53" fmla="*/ 469 h 621"/>
                <a:gd name="T54" fmla="*/ 580 w 1244"/>
                <a:gd name="T55" fmla="*/ 468 h 621"/>
                <a:gd name="T56" fmla="*/ 520 w 1244"/>
                <a:gd name="T57" fmla="*/ 461 h 621"/>
                <a:gd name="T58" fmla="*/ 460 w 1244"/>
                <a:gd name="T59" fmla="*/ 451 h 621"/>
                <a:gd name="T60" fmla="*/ 406 w 1244"/>
                <a:gd name="T61" fmla="*/ 434 h 621"/>
                <a:gd name="T62" fmla="*/ 360 w 1244"/>
                <a:gd name="T63" fmla="*/ 413 h 621"/>
                <a:gd name="T64" fmla="*/ 327 w 1244"/>
                <a:gd name="T65" fmla="*/ 385 h 621"/>
                <a:gd name="T66" fmla="*/ 312 w 1244"/>
                <a:gd name="T67" fmla="*/ 350 h 621"/>
                <a:gd name="T68" fmla="*/ 318 w 1244"/>
                <a:gd name="T69" fmla="*/ 308 h 621"/>
                <a:gd name="T70" fmla="*/ 350 w 1244"/>
                <a:gd name="T71" fmla="*/ 259 h 621"/>
                <a:gd name="T72" fmla="*/ 410 w 1244"/>
                <a:gd name="T73" fmla="*/ 202 h 621"/>
                <a:gd name="T74" fmla="*/ 334 w 1244"/>
                <a:gd name="T75" fmla="*/ 179 h 621"/>
                <a:gd name="T76" fmla="*/ 254 w 1244"/>
                <a:gd name="T77" fmla="*/ 160 h 621"/>
                <a:gd name="T78" fmla="*/ 192 w 1244"/>
                <a:gd name="T79" fmla="*/ 140 h 621"/>
                <a:gd name="T80" fmla="*/ 157 w 1244"/>
                <a:gd name="T81" fmla="*/ 124 h 621"/>
                <a:gd name="T82" fmla="*/ 127 w 1244"/>
                <a:gd name="T83" fmla="*/ 103 h 621"/>
                <a:gd name="T84" fmla="*/ 100 w 1244"/>
                <a:gd name="T85" fmla="*/ 76 h 621"/>
                <a:gd name="T86" fmla="*/ 80 w 1244"/>
                <a:gd name="T87" fmla="*/ 42 h 621"/>
                <a:gd name="T88" fmla="*/ 66 w 1244"/>
                <a:gd name="T89" fmla="*/ 0 h 621"/>
                <a:gd name="T90" fmla="*/ 43 w 1244"/>
                <a:gd name="T91" fmla="*/ 3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44" h="621">
                  <a:moveTo>
                    <a:pt x="37" y="41"/>
                  </a:moveTo>
                  <a:lnTo>
                    <a:pt x="28" y="59"/>
                  </a:lnTo>
                  <a:lnTo>
                    <a:pt x="21" y="77"/>
                  </a:lnTo>
                  <a:lnTo>
                    <a:pt x="14" y="95"/>
                  </a:lnTo>
                  <a:lnTo>
                    <a:pt x="9" y="114"/>
                  </a:lnTo>
                  <a:lnTo>
                    <a:pt x="5" y="133"/>
                  </a:lnTo>
                  <a:lnTo>
                    <a:pt x="2" y="152"/>
                  </a:lnTo>
                  <a:lnTo>
                    <a:pt x="1" y="171"/>
                  </a:lnTo>
                  <a:lnTo>
                    <a:pt x="0" y="190"/>
                  </a:lnTo>
                  <a:lnTo>
                    <a:pt x="1" y="210"/>
                  </a:lnTo>
                  <a:lnTo>
                    <a:pt x="3" y="229"/>
                  </a:lnTo>
                  <a:lnTo>
                    <a:pt x="6" y="248"/>
                  </a:lnTo>
                  <a:lnTo>
                    <a:pt x="9" y="267"/>
                  </a:lnTo>
                  <a:lnTo>
                    <a:pt x="14" y="286"/>
                  </a:lnTo>
                  <a:lnTo>
                    <a:pt x="21" y="305"/>
                  </a:lnTo>
                  <a:lnTo>
                    <a:pt x="27" y="324"/>
                  </a:lnTo>
                  <a:lnTo>
                    <a:pt x="35" y="342"/>
                  </a:lnTo>
                  <a:lnTo>
                    <a:pt x="43" y="360"/>
                  </a:lnTo>
                  <a:lnTo>
                    <a:pt x="53" y="379"/>
                  </a:lnTo>
                  <a:lnTo>
                    <a:pt x="63" y="395"/>
                  </a:lnTo>
                  <a:lnTo>
                    <a:pt x="73" y="413"/>
                  </a:lnTo>
                  <a:lnTo>
                    <a:pt x="85" y="429"/>
                  </a:lnTo>
                  <a:lnTo>
                    <a:pt x="97" y="445"/>
                  </a:lnTo>
                  <a:lnTo>
                    <a:pt x="111" y="460"/>
                  </a:lnTo>
                  <a:lnTo>
                    <a:pt x="124" y="475"/>
                  </a:lnTo>
                  <a:lnTo>
                    <a:pt x="137" y="489"/>
                  </a:lnTo>
                  <a:lnTo>
                    <a:pt x="152" y="503"/>
                  </a:lnTo>
                  <a:lnTo>
                    <a:pt x="167" y="515"/>
                  </a:lnTo>
                  <a:lnTo>
                    <a:pt x="183" y="527"/>
                  </a:lnTo>
                  <a:lnTo>
                    <a:pt x="200" y="538"/>
                  </a:lnTo>
                  <a:lnTo>
                    <a:pt x="216" y="547"/>
                  </a:lnTo>
                  <a:lnTo>
                    <a:pt x="233" y="557"/>
                  </a:lnTo>
                  <a:lnTo>
                    <a:pt x="250" y="565"/>
                  </a:lnTo>
                  <a:lnTo>
                    <a:pt x="275" y="574"/>
                  </a:lnTo>
                  <a:lnTo>
                    <a:pt x="301" y="583"/>
                  </a:lnTo>
                  <a:lnTo>
                    <a:pt x="330" y="592"/>
                  </a:lnTo>
                  <a:lnTo>
                    <a:pt x="361" y="599"/>
                  </a:lnTo>
                  <a:lnTo>
                    <a:pt x="394" y="605"/>
                  </a:lnTo>
                  <a:lnTo>
                    <a:pt x="429" y="610"/>
                  </a:lnTo>
                  <a:lnTo>
                    <a:pt x="466" y="614"/>
                  </a:lnTo>
                  <a:lnTo>
                    <a:pt x="503" y="618"/>
                  </a:lnTo>
                  <a:lnTo>
                    <a:pt x="541" y="620"/>
                  </a:lnTo>
                  <a:lnTo>
                    <a:pt x="580" y="621"/>
                  </a:lnTo>
                  <a:lnTo>
                    <a:pt x="621" y="621"/>
                  </a:lnTo>
                  <a:lnTo>
                    <a:pt x="661" y="620"/>
                  </a:lnTo>
                  <a:lnTo>
                    <a:pt x="702" y="617"/>
                  </a:lnTo>
                  <a:lnTo>
                    <a:pt x="742" y="613"/>
                  </a:lnTo>
                  <a:lnTo>
                    <a:pt x="782" y="608"/>
                  </a:lnTo>
                  <a:lnTo>
                    <a:pt x="823" y="601"/>
                  </a:lnTo>
                  <a:lnTo>
                    <a:pt x="862" y="594"/>
                  </a:lnTo>
                  <a:lnTo>
                    <a:pt x="900" y="584"/>
                  </a:lnTo>
                  <a:lnTo>
                    <a:pt x="939" y="573"/>
                  </a:lnTo>
                  <a:lnTo>
                    <a:pt x="975" y="561"/>
                  </a:lnTo>
                  <a:lnTo>
                    <a:pt x="1010" y="546"/>
                  </a:lnTo>
                  <a:lnTo>
                    <a:pt x="1043" y="531"/>
                  </a:lnTo>
                  <a:lnTo>
                    <a:pt x="1075" y="513"/>
                  </a:lnTo>
                  <a:lnTo>
                    <a:pt x="1104" y="494"/>
                  </a:lnTo>
                  <a:lnTo>
                    <a:pt x="1132" y="474"/>
                  </a:lnTo>
                  <a:lnTo>
                    <a:pt x="1157" y="451"/>
                  </a:lnTo>
                  <a:lnTo>
                    <a:pt x="1179" y="426"/>
                  </a:lnTo>
                  <a:lnTo>
                    <a:pt x="1198" y="399"/>
                  </a:lnTo>
                  <a:lnTo>
                    <a:pt x="1215" y="371"/>
                  </a:lnTo>
                  <a:lnTo>
                    <a:pt x="1228" y="340"/>
                  </a:lnTo>
                  <a:lnTo>
                    <a:pt x="1238" y="308"/>
                  </a:lnTo>
                  <a:lnTo>
                    <a:pt x="1244" y="273"/>
                  </a:lnTo>
                  <a:lnTo>
                    <a:pt x="1212" y="297"/>
                  </a:lnTo>
                  <a:lnTo>
                    <a:pt x="1180" y="319"/>
                  </a:lnTo>
                  <a:lnTo>
                    <a:pt x="1147" y="339"/>
                  </a:lnTo>
                  <a:lnTo>
                    <a:pt x="1113" y="357"/>
                  </a:lnTo>
                  <a:lnTo>
                    <a:pt x="1078" y="374"/>
                  </a:lnTo>
                  <a:lnTo>
                    <a:pt x="1044" y="389"/>
                  </a:lnTo>
                  <a:lnTo>
                    <a:pt x="1008" y="403"/>
                  </a:lnTo>
                  <a:lnTo>
                    <a:pt x="973" y="415"/>
                  </a:lnTo>
                  <a:lnTo>
                    <a:pt x="935" y="426"/>
                  </a:lnTo>
                  <a:lnTo>
                    <a:pt x="899" y="435"/>
                  </a:lnTo>
                  <a:lnTo>
                    <a:pt x="862" y="444"/>
                  </a:lnTo>
                  <a:lnTo>
                    <a:pt x="824" y="451"/>
                  </a:lnTo>
                  <a:lnTo>
                    <a:pt x="786" y="457"/>
                  </a:lnTo>
                  <a:lnTo>
                    <a:pt x="748" y="461"/>
                  </a:lnTo>
                  <a:lnTo>
                    <a:pt x="711" y="465"/>
                  </a:lnTo>
                  <a:lnTo>
                    <a:pt x="673" y="469"/>
                  </a:lnTo>
                  <a:lnTo>
                    <a:pt x="638" y="470"/>
                  </a:lnTo>
                  <a:lnTo>
                    <a:pt x="600" y="469"/>
                  </a:lnTo>
                  <a:lnTo>
                    <a:pt x="580" y="468"/>
                  </a:lnTo>
                  <a:lnTo>
                    <a:pt x="561" y="467"/>
                  </a:lnTo>
                  <a:lnTo>
                    <a:pt x="540" y="464"/>
                  </a:lnTo>
                  <a:lnTo>
                    <a:pt x="520" y="461"/>
                  </a:lnTo>
                  <a:lnTo>
                    <a:pt x="500" y="458"/>
                  </a:lnTo>
                  <a:lnTo>
                    <a:pt x="480" y="455"/>
                  </a:lnTo>
                  <a:lnTo>
                    <a:pt x="460" y="451"/>
                  </a:lnTo>
                  <a:lnTo>
                    <a:pt x="442" y="446"/>
                  </a:lnTo>
                  <a:lnTo>
                    <a:pt x="423" y="441"/>
                  </a:lnTo>
                  <a:lnTo>
                    <a:pt x="406" y="434"/>
                  </a:lnTo>
                  <a:lnTo>
                    <a:pt x="389" y="428"/>
                  </a:lnTo>
                  <a:lnTo>
                    <a:pt x="373" y="420"/>
                  </a:lnTo>
                  <a:lnTo>
                    <a:pt x="360" y="413"/>
                  </a:lnTo>
                  <a:lnTo>
                    <a:pt x="348" y="403"/>
                  </a:lnTo>
                  <a:lnTo>
                    <a:pt x="336" y="394"/>
                  </a:lnTo>
                  <a:lnTo>
                    <a:pt x="327" y="385"/>
                  </a:lnTo>
                  <a:lnTo>
                    <a:pt x="320" y="373"/>
                  </a:lnTo>
                  <a:lnTo>
                    <a:pt x="314" y="362"/>
                  </a:lnTo>
                  <a:lnTo>
                    <a:pt x="312" y="350"/>
                  </a:lnTo>
                  <a:lnTo>
                    <a:pt x="311" y="336"/>
                  </a:lnTo>
                  <a:lnTo>
                    <a:pt x="313" y="323"/>
                  </a:lnTo>
                  <a:lnTo>
                    <a:pt x="318" y="308"/>
                  </a:lnTo>
                  <a:lnTo>
                    <a:pt x="325" y="293"/>
                  </a:lnTo>
                  <a:lnTo>
                    <a:pt x="336" y="276"/>
                  </a:lnTo>
                  <a:lnTo>
                    <a:pt x="350" y="259"/>
                  </a:lnTo>
                  <a:lnTo>
                    <a:pt x="366" y="241"/>
                  </a:lnTo>
                  <a:lnTo>
                    <a:pt x="386" y="221"/>
                  </a:lnTo>
                  <a:lnTo>
                    <a:pt x="410" y="202"/>
                  </a:lnTo>
                  <a:lnTo>
                    <a:pt x="385" y="193"/>
                  </a:lnTo>
                  <a:lnTo>
                    <a:pt x="360" y="186"/>
                  </a:lnTo>
                  <a:lnTo>
                    <a:pt x="334" y="179"/>
                  </a:lnTo>
                  <a:lnTo>
                    <a:pt x="307" y="173"/>
                  </a:lnTo>
                  <a:lnTo>
                    <a:pt x="281" y="166"/>
                  </a:lnTo>
                  <a:lnTo>
                    <a:pt x="254" y="160"/>
                  </a:lnTo>
                  <a:lnTo>
                    <a:pt x="229" y="153"/>
                  </a:lnTo>
                  <a:lnTo>
                    <a:pt x="204" y="145"/>
                  </a:lnTo>
                  <a:lnTo>
                    <a:pt x="192" y="140"/>
                  </a:lnTo>
                  <a:lnTo>
                    <a:pt x="180" y="135"/>
                  </a:lnTo>
                  <a:lnTo>
                    <a:pt x="169" y="129"/>
                  </a:lnTo>
                  <a:lnTo>
                    <a:pt x="157" y="124"/>
                  </a:lnTo>
                  <a:lnTo>
                    <a:pt x="147" y="118"/>
                  </a:lnTo>
                  <a:lnTo>
                    <a:pt x="136" y="111"/>
                  </a:lnTo>
                  <a:lnTo>
                    <a:pt x="127" y="103"/>
                  </a:lnTo>
                  <a:lnTo>
                    <a:pt x="118" y="95"/>
                  </a:lnTo>
                  <a:lnTo>
                    <a:pt x="108" y="86"/>
                  </a:lnTo>
                  <a:lnTo>
                    <a:pt x="100" y="76"/>
                  </a:lnTo>
                  <a:lnTo>
                    <a:pt x="93" y="66"/>
                  </a:lnTo>
                  <a:lnTo>
                    <a:pt x="86" y="55"/>
                  </a:lnTo>
                  <a:lnTo>
                    <a:pt x="80" y="42"/>
                  </a:lnTo>
                  <a:lnTo>
                    <a:pt x="74" y="29"/>
                  </a:lnTo>
                  <a:lnTo>
                    <a:pt x="69" y="15"/>
                  </a:lnTo>
                  <a:lnTo>
                    <a:pt x="66" y="0"/>
                  </a:lnTo>
                  <a:lnTo>
                    <a:pt x="58" y="10"/>
                  </a:lnTo>
                  <a:lnTo>
                    <a:pt x="51" y="21"/>
                  </a:lnTo>
                  <a:lnTo>
                    <a:pt x="43" y="31"/>
                  </a:lnTo>
                  <a:lnTo>
                    <a:pt x="37" y="41"/>
                  </a:lnTo>
                  <a:close/>
                </a:path>
              </a:pathLst>
            </a:custGeom>
            <a:solidFill>
              <a:srgbClr val="907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1" name="Freeform 203"/>
            <p:cNvSpPr>
              <a:spLocks noEditPoints="1"/>
            </p:cNvSpPr>
            <p:nvPr/>
          </p:nvSpPr>
          <p:spPr bwMode="auto">
            <a:xfrm>
              <a:off x="4853" y="3623"/>
              <a:ext cx="76" cy="58"/>
            </a:xfrm>
            <a:custGeom>
              <a:avLst/>
              <a:gdLst>
                <a:gd name="T0" fmla="*/ 353 w 1357"/>
                <a:gd name="T1" fmla="*/ 1013 h 1048"/>
                <a:gd name="T2" fmla="*/ 524 w 1357"/>
                <a:gd name="T3" fmla="*/ 1044 h 1048"/>
                <a:gd name="T4" fmla="*/ 705 w 1357"/>
                <a:gd name="T5" fmla="*/ 1044 h 1048"/>
                <a:gd name="T6" fmla="*/ 884 w 1357"/>
                <a:gd name="T7" fmla="*/ 1012 h 1048"/>
                <a:gd name="T8" fmla="*/ 1050 w 1357"/>
                <a:gd name="T9" fmla="*/ 949 h 1048"/>
                <a:gd name="T10" fmla="*/ 1187 w 1357"/>
                <a:gd name="T11" fmla="*/ 852 h 1048"/>
                <a:gd name="T12" fmla="*/ 1277 w 1357"/>
                <a:gd name="T13" fmla="*/ 738 h 1048"/>
                <a:gd name="T14" fmla="*/ 1325 w 1357"/>
                <a:gd name="T15" fmla="*/ 642 h 1048"/>
                <a:gd name="T16" fmla="*/ 1351 w 1357"/>
                <a:gd name="T17" fmla="*/ 554 h 1048"/>
                <a:gd name="T18" fmla="*/ 1357 w 1357"/>
                <a:gd name="T19" fmla="*/ 475 h 1048"/>
                <a:gd name="T20" fmla="*/ 1344 w 1357"/>
                <a:gd name="T21" fmla="*/ 378 h 1048"/>
                <a:gd name="T22" fmla="*/ 1294 w 1357"/>
                <a:gd name="T23" fmla="*/ 272 h 1048"/>
                <a:gd name="T24" fmla="*/ 1225 w 1357"/>
                <a:gd name="T25" fmla="*/ 189 h 1048"/>
                <a:gd name="T26" fmla="*/ 1133 w 1357"/>
                <a:gd name="T27" fmla="*/ 119 h 1048"/>
                <a:gd name="T28" fmla="*/ 1024 w 1357"/>
                <a:gd name="T29" fmla="*/ 64 h 1048"/>
                <a:gd name="T30" fmla="*/ 902 w 1357"/>
                <a:gd name="T31" fmla="*/ 24 h 1048"/>
                <a:gd name="T32" fmla="*/ 772 w 1357"/>
                <a:gd name="T33" fmla="*/ 3 h 1048"/>
                <a:gd name="T34" fmla="*/ 636 w 1357"/>
                <a:gd name="T35" fmla="*/ 1 h 1048"/>
                <a:gd name="T36" fmla="*/ 507 w 1357"/>
                <a:gd name="T37" fmla="*/ 18 h 1048"/>
                <a:gd name="T38" fmla="*/ 390 w 1357"/>
                <a:gd name="T39" fmla="*/ 54 h 1048"/>
                <a:gd name="T40" fmla="*/ 286 w 1357"/>
                <a:gd name="T41" fmla="*/ 106 h 1048"/>
                <a:gd name="T42" fmla="*/ 195 w 1357"/>
                <a:gd name="T43" fmla="*/ 175 h 1048"/>
                <a:gd name="T44" fmla="*/ 121 w 1357"/>
                <a:gd name="T45" fmla="*/ 258 h 1048"/>
                <a:gd name="T46" fmla="*/ 62 w 1357"/>
                <a:gd name="T47" fmla="*/ 356 h 1048"/>
                <a:gd name="T48" fmla="*/ 21 w 1357"/>
                <a:gd name="T49" fmla="*/ 464 h 1048"/>
                <a:gd name="T50" fmla="*/ 2 w 1357"/>
                <a:gd name="T51" fmla="*/ 571 h 1048"/>
                <a:gd name="T52" fmla="*/ 5 w 1357"/>
                <a:gd name="T53" fmla="*/ 669 h 1048"/>
                <a:gd name="T54" fmla="*/ 30 w 1357"/>
                <a:gd name="T55" fmla="*/ 759 h 1048"/>
                <a:gd name="T56" fmla="*/ 77 w 1357"/>
                <a:gd name="T57" fmla="*/ 840 h 1048"/>
                <a:gd name="T58" fmla="*/ 145 w 1357"/>
                <a:gd name="T59" fmla="*/ 909 h 1048"/>
                <a:gd name="T60" fmla="*/ 233 w 1357"/>
                <a:gd name="T61" fmla="*/ 966 h 1048"/>
                <a:gd name="T62" fmla="*/ 1124 w 1357"/>
                <a:gd name="T63" fmla="*/ 824 h 1048"/>
                <a:gd name="T64" fmla="*/ 998 w 1357"/>
                <a:gd name="T65" fmla="*/ 903 h 1048"/>
                <a:gd name="T66" fmla="*/ 846 w 1357"/>
                <a:gd name="T67" fmla="*/ 957 h 1048"/>
                <a:gd name="T68" fmla="*/ 678 w 1357"/>
                <a:gd name="T69" fmla="*/ 984 h 1048"/>
                <a:gd name="T70" fmla="*/ 510 w 1357"/>
                <a:gd name="T71" fmla="*/ 982 h 1048"/>
                <a:gd name="T72" fmla="*/ 348 w 1357"/>
                <a:gd name="T73" fmla="*/ 947 h 1048"/>
                <a:gd name="T74" fmla="*/ 214 w 1357"/>
                <a:gd name="T75" fmla="*/ 883 h 1048"/>
                <a:gd name="T76" fmla="*/ 157 w 1357"/>
                <a:gd name="T77" fmla="*/ 838 h 1048"/>
                <a:gd name="T78" fmla="*/ 109 w 1357"/>
                <a:gd name="T79" fmla="*/ 779 h 1048"/>
                <a:gd name="T80" fmla="*/ 75 w 1357"/>
                <a:gd name="T81" fmla="*/ 706 h 1048"/>
                <a:gd name="T82" fmla="*/ 62 w 1357"/>
                <a:gd name="T83" fmla="*/ 618 h 1048"/>
                <a:gd name="T84" fmla="*/ 72 w 1357"/>
                <a:gd name="T85" fmla="*/ 513 h 1048"/>
                <a:gd name="T86" fmla="*/ 108 w 1357"/>
                <a:gd name="T87" fmla="*/ 401 h 1048"/>
                <a:gd name="T88" fmla="*/ 159 w 1357"/>
                <a:gd name="T89" fmla="*/ 311 h 1048"/>
                <a:gd name="T90" fmla="*/ 224 w 1357"/>
                <a:gd name="T91" fmla="*/ 233 h 1048"/>
                <a:gd name="T92" fmla="*/ 303 w 1357"/>
                <a:gd name="T93" fmla="*/ 169 h 1048"/>
                <a:gd name="T94" fmla="*/ 396 w 1357"/>
                <a:gd name="T95" fmla="*/ 119 h 1048"/>
                <a:gd name="T96" fmla="*/ 499 w 1357"/>
                <a:gd name="T97" fmla="*/ 83 h 1048"/>
                <a:gd name="T98" fmla="*/ 614 w 1357"/>
                <a:gd name="T99" fmla="*/ 64 h 1048"/>
                <a:gd name="T100" fmla="*/ 739 w 1357"/>
                <a:gd name="T101" fmla="*/ 62 h 1048"/>
                <a:gd name="T102" fmla="*/ 861 w 1357"/>
                <a:gd name="T103" fmla="*/ 77 h 1048"/>
                <a:gd name="T104" fmla="*/ 974 w 1357"/>
                <a:gd name="T105" fmla="*/ 109 h 1048"/>
                <a:gd name="T106" fmla="*/ 1077 w 1357"/>
                <a:gd name="T107" fmla="*/ 157 h 1048"/>
                <a:gd name="T108" fmla="*/ 1164 w 1357"/>
                <a:gd name="T109" fmla="*/ 217 h 1048"/>
                <a:gd name="T110" fmla="*/ 1231 w 1357"/>
                <a:gd name="T111" fmla="*/ 289 h 1048"/>
                <a:gd name="T112" fmla="*/ 1270 w 1357"/>
                <a:gd name="T113" fmla="*/ 357 h 1048"/>
                <a:gd name="T114" fmla="*/ 1290 w 1357"/>
                <a:gd name="T115" fmla="*/ 418 h 1048"/>
                <a:gd name="T116" fmla="*/ 1295 w 1357"/>
                <a:gd name="T117" fmla="*/ 495 h 1048"/>
                <a:gd name="T118" fmla="*/ 1263 w 1357"/>
                <a:gd name="T119" fmla="*/ 631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57" h="1048">
                  <a:moveTo>
                    <a:pt x="233" y="966"/>
                  </a:moveTo>
                  <a:lnTo>
                    <a:pt x="261" y="980"/>
                  </a:lnTo>
                  <a:lnTo>
                    <a:pt x="291" y="992"/>
                  </a:lnTo>
                  <a:lnTo>
                    <a:pt x="321" y="1003"/>
                  </a:lnTo>
                  <a:lnTo>
                    <a:pt x="353" y="1013"/>
                  </a:lnTo>
                  <a:lnTo>
                    <a:pt x="386" y="1022"/>
                  </a:lnTo>
                  <a:lnTo>
                    <a:pt x="420" y="1029"/>
                  </a:lnTo>
                  <a:lnTo>
                    <a:pt x="454" y="1035"/>
                  </a:lnTo>
                  <a:lnTo>
                    <a:pt x="488" y="1041"/>
                  </a:lnTo>
                  <a:lnTo>
                    <a:pt x="524" y="1044"/>
                  </a:lnTo>
                  <a:lnTo>
                    <a:pt x="559" y="1047"/>
                  </a:lnTo>
                  <a:lnTo>
                    <a:pt x="596" y="1048"/>
                  </a:lnTo>
                  <a:lnTo>
                    <a:pt x="632" y="1048"/>
                  </a:lnTo>
                  <a:lnTo>
                    <a:pt x="669" y="1046"/>
                  </a:lnTo>
                  <a:lnTo>
                    <a:pt x="705" y="1044"/>
                  </a:lnTo>
                  <a:lnTo>
                    <a:pt x="742" y="1040"/>
                  </a:lnTo>
                  <a:lnTo>
                    <a:pt x="778" y="1034"/>
                  </a:lnTo>
                  <a:lnTo>
                    <a:pt x="814" y="1028"/>
                  </a:lnTo>
                  <a:lnTo>
                    <a:pt x="850" y="1021"/>
                  </a:lnTo>
                  <a:lnTo>
                    <a:pt x="884" y="1012"/>
                  </a:lnTo>
                  <a:lnTo>
                    <a:pt x="920" y="1001"/>
                  </a:lnTo>
                  <a:lnTo>
                    <a:pt x="954" y="990"/>
                  </a:lnTo>
                  <a:lnTo>
                    <a:pt x="987" y="977"/>
                  </a:lnTo>
                  <a:lnTo>
                    <a:pt x="1019" y="963"/>
                  </a:lnTo>
                  <a:lnTo>
                    <a:pt x="1050" y="949"/>
                  </a:lnTo>
                  <a:lnTo>
                    <a:pt x="1080" y="932"/>
                  </a:lnTo>
                  <a:lnTo>
                    <a:pt x="1108" y="913"/>
                  </a:lnTo>
                  <a:lnTo>
                    <a:pt x="1136" y="895"/>
                  </a:lnTo>
                  <a:lnTo>
                    <a:pt x="1162" y="874"/>
                  </a:lnTo>
                  <a:lnTo>
                    <a:pt x="1187" y="852"/>
                  </a:lnTo>
                  <a:lnTo>
                    <a:pt x="1209" y="830"/>
                  </a:lnTo>
                  <a:lnTo>
                    <a:pt x="1231" y="805"/>
                  </a:lnTo>
                  <a:lnTo>
                    <a:pt x="1250" y="779"/>
                  </a:lnTo>
                  <a:lnTo>
                    <a:pt x="1264" y="759"/>
                  </a:lnTo>
                  <a:lnTo>
                    <a:pt x="1277" y="738"/>
                  </a:lnTo>
                  <a:lnTo>
                    <a:pt x="1288" y="719"/>
                  </a:lnTo>
                  <a:lnTo>
                    <a:pt x="1299" y="699"/>
                  </a:lnTo>
                  <a:lnTo>
                    <a:pt x="1309" y="681"/>
                  </a:lnTo>
                  <a:lnTo>
                    <a:pt x="1317" y="661"/>
                  </a:lnTo>
                  <a:lnTo>
                    <a:pt x="1325" y="642"/>
                  </a:lnTo>
                  <a:lnTo>
                    <a:pt x="1331" y="625"/>
                  </a:lnTo>
                  <a:lnTo>
                    <a:pt x="1338" y="606"/>
                  </a:lnTo>
                  <a:lnTo>
                    <a:pt x="1343" y="588"/>
                  </a:lnTo>
                  <a:lnTo>
                    <a:pt x="1347" y="572"/>
                  </a:lnTo>
                  <a:lnTo>
                    <a:pt x="1351" y="554"/>
                  </a:lnTo>
                  <a:lnTo>
                    <a:pt x="1353" y="538"/>
                  </a:lnTo>
                  <a:lnTo>
                    <a:pt x="1355" y="522"/>
                  </a:lnTo>
                  <a:lnTo>
                    <a:pt x="1357" y="506"/>
                  </a:lnTo>
                  <a:lnTo>
                    <a:pt x="1357" y="490"/>
                  </a:lnTo>
                  <a:lnTo>
                    <a:pt x="1357" y="475"/>
                  </a:lnTo>
                  <a:lnTo>
                    <a:pt x="1357" y="460"/>
                  </a:lnTo>
                  <a:lnTo>
                    <a:pt x="1356" y="446"/>
                  </a:lnTo>
                  <a:lnTo>
                    <a:pt x="1354" y="431"/>
                  </a:lnTo>
                  <a:lnTo>
                    <a:pt x="1350" y="404"/>
                  </a:lnTo>
                  <a:lnTo>
                    <a:pt x="1344" y="378"/>
                  </a:lnTo>
                  <a:lnTo>
                    <a:pt x="1336" y="354"/>
                  </a:lnTo>
                  <a:lnTo>
                    <a:pt x="1326" y="331"/>
                  </a:lnTo>
                  <a:lnTo>
                    <a:pt x="1317" y="310"/>
                  </a:lnTo>
                  <a:lnTo>
                    <a:pt x="1306" y="289"/>
                  </a:lnTo>
                  <a:lnTo>
                    <a:pt x="1294" y="272"/>
                  </a:lnTo>
                  <a:lnTo>
                    <a:pt x="1283" y="254"/>
                  </a:lnTo>
                  <a:lnTo>
                    <a:pt x="1269" y="238"/>
                  </a:lnTo>
                  <a:lnTo>
                    <a:pt x="1255" y="221"/>
                  </a:lnTo>
                  <a:lnTo>
                    <a:pt x="1240" y="205"/>
                  </a:lnTo>
                  <a:lnTo>
                    <a:pt x="1225" y="189"/>
                  </a:lnTo>
                  <a:lnTo>
                    <a:pt x="1207" y="173"/>
                  </a:lnTo>
                  <a:lnTo>
                    <a:pt x="1190" y="159"/>
                  </a:lnTo>
                  <a:lnTo>
                    <a:pt x="1172" y="146"/>
                  </a:lnTo>
                  <a:lnTo>
                    <a:pt x="1152" y="132"/>
                  </a:lnTo>
                  <a:lnTo>
                    <a:pt x="1133" y="119"/>
                  </a:lnTo>
                  <a:lnTo>
                    <a:pt x="1112" y="106"/>
                  </a:lnTo>
                  <a:lnTo>
                    <a:pt x="1091" y="95"/>
                  </a:lnTo>
                  <a:lnTo>
                    <a:pt x="1070" y="83"/>
                  </a:lnTo>
                  <a:lnTo>
                    <a:pt x="1047" y="73"/>
                  </a:lnTo>
                  <a:lnTo>
                    <a:pt x="1024" y="64"/>
                  </a:lnTo>
                  <a:lnTo>
                    <a:pt x="1000" y="54"/>
                  </a:lnTo>
                  <a:lnTo>
                    <a:pt x="976" y="45"/>
                  </a:lnTo>
                  <a:lnTo>
                    <a:pt x="952" y="38"/>
                  </a:lnTo>
                  <a:lnTo>
                    <a:pt x="927" y="31"/>
                  </a:lnTo>
                  <a:lnTo>
                    <a:pt x="902" y="24"/>
                  </a:lnTo>
                  <a:lnTo>
                    <a:pt x="876" y="18"/>
                  </a:lnTo>
                  <a:lnTo>
                    <a:pt x="850" y="13"/>
                  </a:lnTo>
                  <a:lnTo>
                    <a:pt x="824" y="9"/>
                  </a:lnTo>
                  <a:lnTo>
                    <a:pt x="797" y="6"/>
                  </a:lnTo>
                  <a:lnTo>
                    <a:pt x="772" y="3"/>
                  </a:lnTo>
                  <a:lnTo>
                    <a:pt x="745" y="1"/>
                  </a:lnTo>
                  <a:lnTo>
                    <a:pt x="718" y="0"/>
                  </a:lnTo>
                  <a:lnTo>
                    <a:pt x="690" y="0"/>
                  </a:lnTo>
                  <a:lnTo>
                    <a:pt x="663" y="0"/>
                  </a:lnTo>
                  <a:lnTo>
                    <a:pt x="636" y="1"/>
                  </a:lnTo>
                  <a:lnTo>
                    <a:pt x="608" y="3"/>
                  </a:lnTo>
                  <a:lnTo>
                    <a:pt x="582" y="6"/>
                  </a:lnTo>
                  <a:lnTo>
                    <a:pt x="556" y="9"/>
                  </a:lnTo>
                  <a:lnTo>
                    <a:pt x="531" y="14"/>
                  </a:lnTo>
                  <a:lnTo>
                    <a:pt x="507" y="18"/>
                  </a:lnTo>
                  <a:lnTo>
                    <a:pt x="483" y="24"/>
                  </a:lnTo>
                  <a:lnTo>
                    <a:pt x="459" y="31"/>
                  </a:lnTo>
                  <a:lnTo>
                    <a:pt x="435" y="38"/>
                  </a:lnTo>
                  <a:lnTo>
                    <a:pt x="412" y="46"/>
                  </a:lnTo>
                  <a:lnTo>
                    <a:pt x="390" y="54"/>
                  </a:lnTo>
                  <a:lnTo>
                    <a:pt x="368" y="64"/>
                  </a:lnTo>
                  <a:lnTo>
                    <a:pt x="347" y="73"/>
                  </a:lnTo>
                  <a:lnTo>
                    <a:pt x="325" y="83"/>
                  </a:lnTo>
                  <a:lnTo>
                    <a:pt x="306" y="95"/>
                  </a:lnTo>
                  <a:lnTo>
                    <a:pt x="286" y="106"/>
                  </a:lnTo>
                  <a:lnTo>
                    <a:pt x="266" y="119"/>
                  </a:lnTo>
                  <a:lnTo>
                    <a:pt x="248" y="132"/>
                  </a:lnTo>
                  <a:lnTo>
                    <a:pt x="230" y="146"/>
                  </a:lnTo>
                  <a:lnTo>
                    <a:pt x="213" y="160"/>
                  </a:lnTo>
                  <a:lnTo>
                    <a:pt x="195" y="175"/>
                  </a:lnTo>
                  <a:lnTo>
                    <a:pt x="180" y="190"/>
                  </a:lnTo>
                  <a:lnTo>
                    <a:pt x="164" y="207"/>
                  </a:lnTo>
                  <a:lnTo>
                    <a:pt x="148" y="223"/>
                  </a:lnTo>
                  <a:lnTo>
                    <a:pt x="134" y="241"/>
                  </a:lnTo>
                  <a:lnTo>
                    <a:pt x="121" y="258"/>
                  </a:lnTo>
                  <a:lnTo>
                    <a:pt x="107" y="276"/>
                  </a:lnTo>
                  <a:lnTo>
                    <a:pt x="95" y="296"/>
                  </a:lnTo>
                  <a:lnTo>
                    <a:pt x="83" y="315"/>
                  </a:lnTo>
                  <a:lnTo>
                    <a:pt x="72" y="335"/>
                  </a:lnTo>
                  <a:lnTo>
                    <a:pt x="62" y="356"/>
                  </a:lnTo>
                  <a:lnTo>
                    <a:pt x="52" y="376"/>
                  </a:lnTo>
                  <a:lnTo>
                    <a:pt x="43" y="398"/>
                  </a:lnTo>
                  <a:lnTo>
                    <a:pt x="35" y="420"/>
                  </a:lnTo>
                  <a:lnTo>
                    <a:pt x="27" y="443"/>
                  </a:lnTo>
                  <a:lnTo>
                    <a:pt x="21" y="464"/>
                  </a:lnTo>
                  <a:lnTo>
                    <a:pt x="15" y="486"/>
                  </a:lnTo>
                  <a:lnTo>
                    <a:pt x="11" y="508"/>
                  </a:lnTo>
                  <a:lnTo>
                    <a:pt x="7" y="529"/>
                  </a:lnTo>
                  <a:lnTo>
                    <a:pt x="4" y="550"/>
                  </a:lnTo>
                  <a:lnTo>
                    <a:pt x="2" y="571"/>
                  </a:lnTo>
                  <a:lnTo>
                    <a:pt x="0" y="592"/>
                  </a:lnTo>
                  <a:lnTo>
                    <a:pt x="0" y="611"/>
                  </a:lnTo>
                  <a:lnTo>
                    <a:pt x="0" y="631"/>
                  </a:lnTo>
                  <a:lnTo>
                    <a:pt x="3" y="651"/>
                  </a:lnTo>
                  <a:lnTo>
                    <a:pt x="5" y="669"/>
                  </a:lnTo>
                  <a:lnTo>
                    <a:pt x="9" y="688"/>
                  </a:lnTo>
                  <a:lnTo>
                    <a:pt x="13" y="706"/>
                  </a:lnTo>
                  <a:lnTo>
                    <a:pt x="18" y="725"/>
                  </a:lnTo>
                  <a:lnTo>
                    <a:pt x="23" y="743"/>
                  </a:lnTo>
                  <a:lnTo>
                    <a:pt x="30" y="759"/>
                  </a:lnTo>
                  <a:lnTo>
                    <a:pt x="38" y="777"/>
                  </a:lnTo>
                  <a:lnTo>
                    <a:pt x="46" y="793"/>
                  </a:lnTo>
                  <a:lnTo>
                    <a:pt x="55" y="809"/>
                  </a:lnTo>
                  <a:lnTo>
                    <a:pt x="66" y="824"/>
                  </a:lnTo>
                  <a:lnTo>
                    <a:pt x="77" y="840"/>
                  </a:lnTo>
                  <a:lnTo>
                    <a:pt x="88" y="854"/>
                  </a:lnTo>
                  <a:lnTo>
                    <a:pt x="102" y="869"/>
                  </a:lnTo>
                  <a:lnTo>
                    <a:pt x="115" y="883"/>
                  </a:lnTo>
                  <a:lnTo>
                    <a:pt x="130" y="896"/>
                  </a:lnTo>
                  <a:lnTo>
                    <a:pt x="145" y="909"/>
                  </a:lnTo>
                  <a:lnTo>
                    <a:pt x="161" y="922"/>
                  </a:lnTo>
                  <a:lnTo>
                    <a:pt x="177" y="934"/>
                  </a:lnTo>
                  <a:lnTo>
                    <a:pt x="195" y="945"/>
                  </a:lnTo>
                  <a:lnTo>
                    <a:pt x="214" y="956"/>
                  </a:lnTo>
                  <a:lnTo>
                    <a:pt x="233" y="966"/>
                  </a:lnTo>
                  <a:close/>
                  <a:moveTo>
                    <a:pt x="1200" y="744"/>
                  </a:moveTo>
                  <a:lnTo>
                    <a:pt x="1183" y="765"/>
                  </a:lnTo>
                  <a:lnTo>
                    <a:pt x="1166" y="786"/>
                  </a:lnTo>
                  <a:lnTo>
                    <a:pt x="1146" y="805"/>
                  </a:lnTo>
                  <a:lnTo>
                    <a:pt x="1124" y="824"/>
                  </a:lnTo>
                  <a:lnTo>
                    <a:pt x="1102" y="842"/>
                  </a:lnTo>
                  <a:lnTo>
                    <a:pt x="1078" y="858"/>
                  </a:lnTo>
                  <a:lnTo>
                    <a:pt x="1053" y="874"/>
                  </a:lnTo>
                  <a:lnTo>
                    <a:pt x="1026" y="890"/>
                  </a:lnTo>
                  <a:lnTo>
                    <a:pt x="998" y="903"/>
                  </a:lnTo>
                  <a:lnTo>
                    <a:pt x="969" y="915"/>
                  </a:lnTo>
                  <a:lnTo>
                    <a:pt x="939" y="928"/>
                  </a:lnTo>
                  <a:lnTo>
                    <a:pt x="909" y="938"/>
                  </a:lnTo>
                  <a:lnTo>
                    <a:pt x="877" y="949"/>
                  </a:lnTo>
                  <a:lnTo>
                    <a:pt x="846" y="957"/>
                  </a:lnTo>
                  <a:lnTo>
                    <a:pt x="813" y="965"/>
                  </a:lnTo>
                  <a:lnTo>
                    <a:pt x="780" y="971"/>
                  </a:lnTo>
                  <a:lnTo>
                    <a:pt x="747" y="976"/>
                  </a:lnTo>
                  <a:lnTo>
                    <a:pt x="713" y="981"/>
                  </a:lnTo>
                  <a:lnTo>
                    <a:pt x="678" y="984"/>
                  </a:lnTo>
                  <a:lnTo>
                    <a:pt x="644" y="986"/>
                  </a:lnTo>
                  <a:lnTo>
                    <a:pt x="610" y="987"/>
                  </a:lnTo>
                  <a:lnTo>
                    <a:pt x="577" y="986"/>
                  </a:lnTo>
                  <a:lnTo>
                    <a:pt x="543" y="985"/>
                  </a:lnTo>
                  <a:lnTo>
                    <a:pt x="510" y="982"/>
                  </a:lnTo>
                  <a:lnTo>
                    <a:pt x="476" y="977"/>
                  </a:lnTo>
                  <a:lnTo>
                    <a:pt x="443" y="972"/>
                  </a:lnTo>
                  <a:lnTo>
                    <a:pt x="411" y="965"/>
                  </a:lnTo>
                  <a:lnTo>
                    <a:pt x="379" y="957"/>
                  </a:lnTo>
                  <a:lnTo>
                    <a:pt x="348" y="947"/>
                  </a:lnTo>
                  <a:lnTo>
                    <a:pt x="318" y="937"/>
                  </a:lnTo>
                  <a:lnTo>
                    <a:pt x="289" y="925"/>
                  </a:lnTo>
                  <a:lnTo>
                    <a:pt x="261" y="911"/>
                  </a:lnTo>
                  <a:lnTo>
                    <a:pt x="237" y="898"/>
                  </a:lnTo>
                  <a:lnTo>
                    <a:pt x="214" y="883"/>
                  </a:lnTo>
                  <a:lnTo>
                    <a:pt x="201" y="875"/>
                  </a:lnTo>
                  <a:lnTo>
                    <a:pt x="190" y="867"/>
                  </a:lnTo>
                  <a:lnTo>
                    <a:pt x="179" y="857"/>
                  </a:lnTo>
                  <a:lnTo>
                    <a:pt x="167" y="848"/>
                  </a:lnTo>
                  <a:lnTo>
                    <a:pt x="157" y="838"/>
                  </a:lnTo>
                  <a:lnTo>
                    <a:pt x="146" y="827"/>
                  </a:lnTo>
                  <a:lnTo>
                    <a:pt x="136" y="816"/>
                  </a:lnTo>
                  <a:lnTo>
                    <a:pt x="127" y="805"/>
                  </a:lnTo>
                  <a:lnTo>
                    <a:pt x="117" y="792"/>
                  </a:lnTo>
                  <a:lnTo>
                    <a:pt x="109" y="779"/>
                  </a:lnTo>
                  <a:lnTo>
                    <a:pt x="101" y="766"/>
                  </a:lnTo>
                  <a:lnTo>
                    <a:pt x="94" y="752"/>
                  </a:lnTo>
                  <a:lnTo>
                    <a:pt x="86" y="737"/>
                  </a:lnTo>
                  <a:lnTo>
                    <a:pt x="80" y="722"/>
                  </a:lnTo>
                  <a:lnTo>
                    <a:pt x="75" y="706"/>
                  </a:lnTo>
                  <a:lnTo>
                    <a:pt x="71" y="690"/>
                  </a:lnTo>
                  <a:lnTo>
                    <a:pt x="67" y="673"/>
                  </a:lnTo>
                  <a:lnTo>
                    <a:pt x="64" y="656"/>
                  </a:lnTo>
                  <a:lnTo>
                    <a:pt x="62" y="637"/>
                  </a:lnTo>
                  <a:lnTo>
                    <a:pt x="62" y="618"/>
                  </a:lnTo>
                  <a:lnTo>
                    <a:pt x="62" y="599"/>
                  </a:lnTo>
                  <a:lnTo>
                    <a:pt x="63" y="578"/>
                  </a:lnTo>
                  <a:lnTo>
                    <a:pt x="65" y="557"/>
                  </a:lnTo>
                  <a:lnTo>
                    <a:pt x="68" y="536"/>
                  </a:lnTo>
                  <a:lnTo>
                    <a:pt x="72" y="513"/>
                  </a:lnTo>
                  <a:lnTo>
                    <a:pt x="78" y="490"/>
                  </a:lnTo>
                  <a:lnTo>
                    <a:pt x="84" y="465"/>
                  </a:lnTo>
                  <a:lnTo>
                    <a:pt x="93" y="440"/>
                  </a:lnTo>
                  <a:lnTo>
                    <a:pt x="100" y="421"/>
                  </a:lnTo>
                  <a:lnTo>
                    <a:pt x="108" y="401"/>
                  </a:lnTo>
                  <a:lnTo>
                    <a:pt x="117" y="383"/>
                  </a:lnTo>
                  <a:lnTo>
                    <a:pt x="127" y="364"/>
                  </a:lnTo>
                  <a:lnTo>
                    <a:pt x="136" y="346"/>
                  </a:lnTo>
                  <a:lnTo>
                    <a:pt x="147" y="329"/>
                  </a:lnTo>
                  <a:lnTo>
                    <a:pt x="159" y="311"/>
                  </a:lnTo>
                  <a:lnTo>
                    <a:pt x="170" y="295"/>
                  </a:lnTo>
                  <a:lnTo>
                    <a:pt x="183" y="279"/>
                  </a:lnTo>
                  <a:lnTo>
                    <a:pt x="196" y="264"/>
                  </a:lnTo>
                  <a:lnTo>
                    <a:pt x="210" y="248"/>
                  </a:lnTo>
                  <a:lnTo>
                    <a:pt x="224" y="233"/>
                  </a:lnTo>
                  <a:lnTo>
                    <a:pt x="239" y="220"/>
                  </a:lnTo>
                  <a:lnTo>
                    <a:pt x="254" y="207"/>
                  </a:lnTo>
                  <a:lnTo>
                    <a:pt x="270" y="193"/>
                  </a:lnTo>
                  <a:lnTo>
                    <a:pt x="286" y="181"/>
                  </a:lnTo>
                  <a:lnTo>
                    <a:pt x="303" y="169"/>
                  </a:lnTo>
                  <a:lnTo>
                    <a:pt x="320" y="158"/>
                  </a:lnTo>
                  <a:lnTo>
                    <a:pt x="339" y="148"/>
                  </a:lnTo>
                  <a:lnTo>
                    <a:pt x="358" y="137"/>
                  </a:lnTo>
                  <a:lnTo>
                    <a:pt x="376" y="128"/>
                  </a:lnTo>
                  <a:lnTo>
                    <a:pt x="396" y="119"/>
                  </a:lnTo>
                  <a:lnTo>
                    <a:pt x="416" y="110"/>
                  </a:lnTo>
                  <a:lnTo>
                    <a:pt x="436" y="103"/>
                  </a:lnTo>
                  <a:lnTo>
                    <a:pt x="457" y="96"/>
                  </a:lnTo>
                  <a:lnTo>
                    <a:pt x="478" y="90"/>
                  </a:lnTo>
                  <a:lnTo>
                    <a:pt x="499" y="83"/>
                  </a:lnTo>
                  <a:lnTo>
                    <a:pt x="521" y="78"/>
                  </a:lnTo>
                  <a:lnTo>
                    <a:pt x="544" y="74"/>
                  </a:lnTo>
                  <a:lnTo>
                    <a:pt x="567" y="70"/>
                  </a:lnTo>
                  <a:lnTo>
                    <a:pt x="590" y="67"/>
                  </a:lnTo>
                  <a:lnTo>
                    <a:pt x="614" y="64"/>
                  </a:lnTo>
                  <a:lnTo>
                    <a:pt x="639" y="63"/>
                  </a:lnTo>
                  <a:lnTo>
                    <a:pt x="665" y="61"/>
                  </a:lnTo>
                  <a:lnTo>
                    <a:pt x="690" y="61"/>
                  </a:lnTo>
                  <a:lnTo>
                    <a:pt x="715" y="61"/>
                  </a:lnTo>
                  <a:lnTo>
                    <a:pt x="739" y="62"/>
                  </a:lnTo>
                  <a:lnTo>
                    <a:pt x="764" y="64"/>
                  </a:lnTo>
                  <a:lnTo>
                    <a:pt x="788" y="66"/>
                  </a:lnTo>
                  <a:lnTo>
                    <a:pt x="813" y="69"/>
                  </a:lnTo>
                  <a:lnTo>
                    <a:pt x="837" y="73"/>
                  </a:lnTo>
                  <a:lnTo>
                    <a:pt x="861" y="77"/>
                  </a:lnTo>
                  <a:lnTo>
                    <a:pt x="884" y="82"/>
                  </a:lnTo>
                  <a:lnTo>
                    <a:pt x="907" y="89"/>
                  </a:lnTo>
                  <a:lnTo>
                    <a:pt x="930" y="95"/>
                  </a:lnTo>
                  <a:lnTo>
                    <a:pt x="953" y="102"/>
                  </a:lnTo>
                  <a:lnTo>
                    <a:pt x="974" y="109"/>
                  </a:lnTo>
                  <a:lnTo>
                    <a:pt x="996" y="118"/>
                  </a:lnTo>
                  <a:lnTo>
                    <a:pt x="1017" y="127"/>
                  </a:lnTo>
                  <a:lnTo>
                    <a:pt x="1038" y="136"/>
                  </a:lnTo>
                  <a:lnTo>
                    <a:pt x="1057" y="147"/>
                  </a:lnTo>
                  <a:lnTo>
                    <a:pt x="1077" y="157"/>
                  </a:lnTo>
                  <a:lnTo>
                    <a:pt x="1096" y="167"/>
                  </a:lnTo>
                  <a:lnTo>
                    <a:pt x="1113" y="179"/>
                  </a:lnTo>
                  <a:lnTo>
                    <a:pt x="1131" y="191"/>
                  </a:lnTo>
                  <a:lnTo>
                    <a:pt x="1147" y="203"/>
                  </a:lnTo>
                  <a:lnTo>
                    <a:pt x="1164" y="217"/>
                  </a:lnTo>
                  <a:lnTo>
                    <a:pt x="1179" y="230"/>
                  </a:lnTo>
                  <a:lnTo>
                    <a:pt x="1193" y="244"/>
                  </a:lnTo>
                  <a:lnTo>
                    <a:pt x="1207" y="258"/>
                  </a:lnTo>
                  <a:lnTo>
                    <a:pt x="1220" y="274"/>
                  </a:lnTo>
                  <a:lnTo>
                    <a:pt x="1231" y="289"/>
                  </a:lnTo>
                  <a:lnTo>
                    <a:pt x="1242" y="305"/>
                  </a:lnTo>
                  <a:lnTo>
                    <a:pt x="1253" y="320"/>
                  </a:lnTo>
                  <a:lnTo>
                    <a:pt x="1259" y="333"/>
                  </a:lnTo>
                  <a:lnTo>
                    <a:pt x="1265" y="344"/>
                  </a:lnTo>
                  <a:lnTo>
                    <a:pt x="1270" y="357"/>
                  </a:lnTo>
                  <a:lnTo>
                    <a:pt x="1276" y="368"/>
                  </a:lnTo>
                  <a:lnTo>
                    <a:pt x="1280" y="380"/>
                  </a:lnTo>
                  <a:lnTo>
                    <a:pt x="1284" y="393"/>
                  </a:lnTo>
                  <a:lnTo>
                    <a:pt x="1287" y="405"/>
                  </a:lnTo>
                  <a:lnTo>
                    <a:pt x="1290" y="418"/>
                  </a:lnTo>
                  <a:lnTo>
                    <a:pt x="1292" y="430"/>
                  </a:lnTo>
                  <a:lnTo>
                    <a:pt x="1293" y="444"/>
                  </a:lnTo>
                  <a:lnTo>
                    <a:pt x="1295" y="456"/>
                  </a:lnTo>
                  <a:lnTo>
                    <a:pt x="1295" y="468"/>
                  </a:lnTo>
                  <a:lnTo>
                    <a:pt x="1295" y="495"/>
                  </a:lnTo>
                  <a:lnTo>
                    <a:pt x="1293" y="521"/>
                  </a:lnTo>
                  <a:lnTo>
                    <a:pt x="1289" y="548"/>
                  </a:lnTo>
                  <a:lnTo>
                    <a:pt x="1282" y="576"/>
                  </a:lnTo>
                  <a:lnTo>
                    <a:pt x="1274" y="603"/>
                  </a:lnTo>
                  <a:lnTo>
                    <a:pt x="1263" y="631"/>
                  </a:lnTo>
                  <a:lnTo>
                    <a:pt x="1251" y="659"/>
                  </a:lnTo>
                  <a:lnTo>
                    <a:pt x="1235" y="687"/>
                  </a:lnTo>
                  <a:lnTo>
                    <a:pt x="1219" y="716"/>
                  </a:lnTo>
                  <a:lnTo>
                    <a:pt x="1200" y="744"/>
                  </a:lnTo>
                  <a:close/>
                </a:path>
              </a:pathLst>
            </a:custGeom>
            <a:solidFill>
              <a:srgbClr val="907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2" name="Freeform 204"/>
            <p:cNvSpPr>
              <a:spLocks/>
            </p:cNvSpPr>
            <p:nvPr/>
          </p:nvSpPr>
          <p:spPr bwMode="auto">
            <a:xfrm>
              <a:off x="4869" y="3642"/>
              <a:ext cx="56" cy="20"/>
            </a:xfrm>
            <a:custGeom>
              <a:avLst/>
              <a:gdLst>
                <a:gd name="T0" fmla="*/ 173 w 996"/>
                <a:gd name="T1" fmla="*/ 230 h 358"/>
                <a:gd name="T2" fmla="*/ 0 w 996"/>
                <a:gd name="T3" fmla="*/ 315 h 358"/>
                <a:gd name="T4" fmla="*/ 14 w 996"/>
                <a:gd name="T5" fmla="*/ 321 h 358"/>
                <a:gd name="T6" fmla="*/ 45 w 996"/>
                <a:gd name="T7" fmla="*/ 335 h 358"/>
                <a:gd name="T8" fmla="*/ 76 w 996"/>
                <a:gd name="T9" fmla="*/ 348 h 358"/>
                <a:gd name="T10" fmla="*/ 92 w 996"/>
                <a:gd name="T11" fmla="*/ 356 h 358"/>
                <a:gd name="T12" fmla="*/ 93 w 996"/>
                <a:gd name="T13" fmla="*/ 356 h 358"/>
                <a:gd name="T14" fmla="*/ 93 w 996"/>
                <a:gd name="T15" fmla="*/ 357 h 358"/>
                <a:gd name="T16" fmla="*/ 98 w 996"/>
                <a:gd name="T17" fmla="*/ 358 h 358"/>
                <a:gd name="T18" fmla="*/ 101 w 996"/>
                <a:gd name="T19" fmla="*/ 350 h 358"/>
                <a:gd name="T20" fmla="*/ 104 w 996"/>
                <a:gd name="T21" fmla="*/ 338 h 358"/>
                <a:gd name="T22" fmla="*/ 126 w 996"/>
                <a:gd name="T23" fmla="*/ 327 h 358"/>
                <a:gd name="T24" fmla="*/ 160 w 996"/>
                <a:gd name="T25" fmla="*/ 310 h 358"/>
                <a:gd name="T26" fmla="*/ 190 w 996"/>
                <a:gd name="T27" fmla="*/ 296 h 358"/>
                <a:gd name="T28" fmla="*/ 202 w 996"/>
                <a:gd name="T29" fmla="*/ 289 h 358"/>
                <a:gd name="T30" fmla="*/ 251 w 996"/>
                <a:gd name="T31" fmla="*/ 266 h 358"/>
                <a:gd name="T32" fmla="*/ 298 w 996"/>
                <a:gd name="T33" fmla="*/ 242 h 358"/>
                <a:gd name="T34" fmla="*/ 346 w 996"/>
                <a:gd name="T35" fmla="*/ 219 h 358"/>
                <a:gd name="T36" fmla="*/ 392 w 996"/>
                <a:gd name="T37" fmla="*/ 197 h 358"/>
                <a:gd name="T38" fmla="*/ 439 w 996"/>
                <a:gd name="T39" fmla="*/ 177 h 358"/>
                <a:gd name="T40" fmla="*/ 486 w 996"/>
                <a:gd name="T41" fmla="*/ 157 h 358"/>
                <a:gd name="T42" fmla="*/ 533 w 996"/>
                <a:gd name="T43" fmla="*/ 139 h 358"/>
                <a:gd name="T44" fmla="*/ 580 w 996"/>
                <a:gd name="T45" fmla="*/ 123 h 358"/>
                <a:gd name="T46" fmla="*/ 628 w 996"/>
                <a:gd name="T47" fmla="*/ 108 h 358"/>
                <a:gd name="T48" fmla="*/ 676 w 996"/>
                <a:gd name="T49" fmla="*/ 96 h 358"/>
                <a:gd name="T50" fmla="*/ 701 w 996"/>
                <a:gd name="T51" fmla="*/ 90 h 358"/>
                <a:gd name="T52" fmla="*/ 726 w 996"/>
                <a:gd name="T53" fmla="*/ 84 h 358"/>
                <a:gd name="T54" fmla="*/ 751 w 996"/>
                <a:gd name="T55" fmla="*/ 80 h 358"/>
                <a:gd name="T56" fmla="*/ 776 w 996"/>
                <a:gd name="T57" fmla="*/ 76 h 358"/>
                <a:gd name="T58" fmla="*/ 802 w 996"/>
                <a:gd name="T59" fmla="*/ 73 h 358"/>
                <a:gd name="T60" fmla="*/ 828 w 996"/>
                <a:gd name="T61" fmla="*/ 70 h 358"/>
                <a:gd name="T62" fmla="*/ 854 w 996"/>
                <a:gd name="T63" fmla="*/ 68 h 358"/>
                <a:gd name="T64" fmla="*/ 881 w 996"/>
                <a:gd name="T65" fmla="*/ 67 h 358"/>
                <a:gd name="T66" fmla="*/ 908 w 996"/>
                <a:gd name="T67" fmla="*/ 67 h 358"/>
                <a:gd name="T68" fmla="*/ 936 w 996"/>
                <a:gd name="T69" fmla="*/ 67 h 358"/>
                <a:gd name="T70" fmla="*/ 964 w 996"/>
                <a:gd name="T71" fmla="*/ 67 h 358"/>
                <a:gd name="T72" fmla="*/ 992 w 996"/>
                <a:gd name="T73" fmla="*/ 69 h 358"/>
                <a:gd name="T74" fmla="*/ 996 w 996"/>
                <a:gd name="T75" fmla="*/ 3 h 358"/>
                <a:gd name="T76" fmla="*/ 966 w 996"/>
                <a:gd name="T77" fmla="*/ 1 h 358"/>
                <a:gd name="T78" fmla="*/ 937 w 996"/>
                <a:gd name="T79" fmla="*/ 0 h 358"/>
                <a:gd name="T80" fmla="*/ 908 w 996"/>
                <a:gd name="T81" fmla="*/ 0 h 358"/>
                <a:gd name="T82" fmla="*/ 879 w 996"/>
                <a:gd name="T83" fmla="*/ 1 h 358"/>
                <a:gd name="T84" fmla="*/ 850 w 996"/>
                <a:gd name="T85" fmla="*/ 3 h 358"/>
                <a:gd name="T86" fmla="*/ 822 w 996"/>
                <a:gd name="T87" fmla="*/ 5 h 358"/>
                <a:gd name="T88" fmla="*/ 795 w 996"/>
                <a:gd name="T89" fmla="*/ 8 h 358"/>
                <a:gd name="T90" fmla="*/ 767 w 996"/>
                <a:gd name="T91" fmla="*/ 11 h 358"/>
                <a:gd name="T92" fmla="*/ 740 w 996"/>
                <a:gd name="T93" fmla="*/ 15 h 358"/>
                <a:gd name="T94" fmla="*/ 714 w 996"/>
                <a:gd name="T95" fmla="*/ 20 h 358"/>
                <a:gd name="T96" fmla="*/ 687 w 996"/>
                <a:gd name="T97" fmla="*/ 26 h 358"/>
                <a:gd name="T98" fmla="*/ 662 w 996"/>
                <a:gd name="T99" fmla="*/ 32 h 358"/>
                <a:gd name="T100" fmla="*/ 636 w 996"/>
                <a:gd name="T101" fmla="*/ 38 h 358"/>
                <a:gd name="T102" fmla="*/ 611 w 996"/>
                <a:gd name="T103" fmla="*/ 45 h 358"/>
                <a:gd name="T104" fmla="*/ 585 w 996"/>
                <a:gd name="T105" fmla="*/ 52 h 358"/>
                <a:gd name="T106" fmla="*/ 560 w 996"/>
                <a:gd name="T107" fmla="*/ 61 h 358"/>
                <a:gd name="T108" fmla="*/ 510 w 996"/>
                <a:gd name="T109" fmla="*/ 77 h 358"/>
                <a:gd name="T110" fmla="*/ 462 w 996"/>
                <a:gd name="T111" fmla="*/ 96 h 358"/>
                <a:gd name="T112" fmla="*/ 413 w 996"/>
                <a:gd name="T113" fmla="*/ 117 h 358"/>
                <a:gd name="T114" fmla="*/ 364 w 996"/>
                <a:gd name="T115" fmla="*/ 137 h 358"/>
                <a:gd name="T116" fmla="*/ 317 w 996"/>
                <a:gd name="T117" fmla="*/ 160 h 358"/>
                <a:gd name="T118" fmla="*/ 269 w 996"/>
                <a:gd name="T119" fmla="*/ 183 h 358"/>
                <a:gd name="T120" fmla="*/ 221 w 996"/>
                <a:gd name="T121" fmla="*/ 207 h 358"/>
                <a:gd name="T122" fmla="*/ 173 w 996"/>
                <a:gd name="T123" fmla="*/ 23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96" h="358">
                  <a:moveTo>
                    <a:pt x="173" y="230"/>
                  </a:moveTo>
                  <a:lnTo>
                    <a:pt x="0" y="315"/>
                  </a:lnTo>
                  <a:lnTo>
                    <a:pt x="14" y="321"/>
                  </a:lnTo>
                  <a:lnTo>
                    <a:pt x="45" y="335"/>
                  </a:lnTo>
                  <a:lnTo>
                    <a:pt x="76" y="348"/>
                  </a:lnTo>
                  <a:lnTo>
                    <a:pt x="92" y="356"/>
                  </a:lnTo>
                  <a:lnTo>
                    <a:pt x="93" y="356"/>
                  </a:lnTo>
                  <a:lnTo>
                    <a:pt x="93" y="357"/>
                  </a:lnTo>
                  <a:lnTo>
                    <a:pt x="98" y="358"/>
                  </a:lnTo>
                  <a:lnTo>
                    <a:pt x="101" y="350"/>
                  </a:lnTo>
                  <a:lnTo>
                    <a:pt x="104" y="338"/>
                  </a:lnTo>
                  <a:lnTo>
                    <a:pt x="126" y="327"/>
                  </a:lnTo>
                  <a:lnTo>
                    <a:pt x="160" y="310"/>
                  </a:lnTo>
                  <a:lnTo>
                    <a:pt x="190" y="296"/>
                  </a:lnTo>
                  <a:lnTo>
                    <a:pt x="202" y="289"/>
                  </a:lnTo>
                  <a:lnTo>
                    <a:pt x="251" y="266"/>
                  </a:lnTo>
                  <a:lnTo>
                    <a:pt x="298" y="242"/>
                  </a:lnTo>
                  <a:lnTo>
                    <a:pt x="346" y="219"/>
                  </a:lnTo>
                  <a:lnTo>
                    <a:pt x="392" y="197"/>
                  </a:lnTo>
                  <a:lnTo>
                    <a:pt x="439" y="177"/>
                  </a:lnTo>
                  <a:lnTo>
                    <a:pt x="486" y="157"/>
                  </a:lnTo>
                  <a:lnTo>
                    <a:pt x="533" y="139"/>
                  </a:lnTo>
                  <a:lnTo>
                    <a:pt x="580" y="123"/>
                  </a:lnTo>
                  <a:lnTo>
                    <a:pt x="628" y="108"/>
                  </a:lnTo>
                  <a:lnTo>
                    <a:pt x="676" y="96"/>
                  </a:lnTo>
                  <a:lnTo>
                    <a:pt x="701" y="90"/>
                  </a:lnTo>
                  <a:lnTo>
                    <a:pt x="726" y="84"/>
                  </a:lnTo>
                  <a:lnTo>
                    <a:pt x="751" y="80"/>
                  </a:lnTo>
                  <a:lnTo>
                    <a:pt x="776" y="76"/>
                  </a:lnTo>
                  <a:lnTo>
                    <a:pt x="802" y="73"/>
                  </a:lnTo>
                  <a:lnTo>
                    <a:pt x="828" y="70"/>
                  </a:lnTo>
                  <a:lnTo>
                    <a:pt x="854" y="68"/>
                  </a:lnTo>
                  <a:lnTo>
                    <a:pt x="881" y="67"/>
                  </a:lnTo>
                  <a:lnTo>
                    <a:pt x="908" y="67"/>
                  </a:lnTo>
                  <a:lnTo>
                    <a:pt x="936" y="67"/>
                  </a:lnTo>
                  <a:lnTo>
                    <a:pt x="964" y="67"/>
                  </a:lnTo>
                  <a:lnTo>
                    <a:pt x="992" y="69"/>
                  </a:lnTo>
                  <a:lnTo>
                    <a:pt x="996" y="3"/>
                  </a:lnTo>
                  <a:lnTo>
                    <a:pt x="966" y="1"/>
                  </a:lnTo>
                  <a:lnTo>
                    <a:pt x="937" y="0"/>
                  </a:lnTo>
                  <a:lnTo>
                    <a:pt x="908" y="0"/>
                  </a:lnTo>
                  <a:lnTo>
                    <a:pt x="879" y="1"/>
                  </a:lnTo>
                  <a:lnTo>
                    <a:pt x="850" y="3"/>
                  </a:lnTo>
                  <a:lnTo>
                    <a:pt x="822" y="5"/>
                  </a:lnTo>
                  <a:lnTo>
                    <a:pt x="795" y="8"/>
                  </a:lnTo>
                  <a:lnTo>
                    <a:pt x="767" y="11"/>
                  </a:lnTo>
                  <a:lnTo>
                    <a:pt x="740" y="15"/>
                  </a:lnTo>
                  <a:lnTo>
                    <a:pt x="714" y="20"/>
                  </a:lnTo>
                  <a:lnTo>
                    <a:pt x="687" y="26"/>
                  </a:lnTo>
                  <a:lnTo>
                    <a:pt x="662" y="32"/>
                  </a:lnTo>
                  <a:lnTo>
                    <a:pt x="636" y="38"/>
                  </a:lnTo>
                  <a:lnTo>
                    <a:pt x="611" y="45"/>
                  </a:lnTo>
                  <a:lnTo>
                    <a:pt x="585" y="52"/>
                  </a:lnTo>
                  <a:lnTo>
                    <a:pt x="560" y="61"/>
                  </a:lnTo>
                  <a:lnTo>
                    <a:pt x="510" y="77"/>
                  </a:lnTo>
                  <a:lnTo>
                    <a:pt x="462" y="96"/>
                  </a:lnTo>
                  <a:lnTo>
                    <a:pt x="413" y="117"/>
                  </a:lnTo>
                  <a:lnTo>
                    <a:pt x="364" y="137"/>
                  </a:lnTo>
                  <a:lnTo>
                    <a:pt x="317" y="160"/>
                  </a:lnTo>
                  <a:lnTo>
                    <a:pt x="269" y="183"/>
                  </a:lnTo>
                  <a:lnTo>
                    <a:pt x="221" y="207"/>
                  </a:lnTo>
                  <a:lnTo>
                    <a:pt x="173" y="230"/>
                  </a:lnTo>
                  <a:close/>
                </a:path>
              </a:pathLst>
            </a:custGeom>
            <a:solidFill>
              <a:srgbClr val="907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3" name="Freeform 205"/>
            <p:cNvSpPr>
              <a:spLocks/>
            </p:cNvSpPr>
            <p:nvPr/>
          </p:nvSpPr>
          <p:spPr bwMode="auto">
            <a:xfrm>
              <a:off x="4697" y="3448"/>
              <a:ext cx="56" cy="72"/>
            </a:xfrm>
            <a:custGeom>
              <a:avLst/>
              <a:gdLst>
                <a:gd name="T0" fmla="*/ 250 w 1014"/>
                <a:gd name="T1" fmla="*/ 1220 h 1303"/>
                <a:gd name="T2" fmla="*/ 349 w 1014"/>
                <a:gd name="T3" fmla="*/ 1276 h 1303"/>
                <a:gd name="T4" fmla="*/ 445 w 1014"/>
                <a:gd name="T5" fmla="*/ 1301 h 1303"/>
                <a:gd name="T6" fmla="*/ 537 w 1014"/>
                <a:gd name="T7" fmla="*/ 1298 h 1303"/>
                <a:gd name="T8" fmla="*/ 623 w 1014"/>
                <a:gd name="T9" fmla="*/ 1272 h 1303"/>
                <a:gd name="T10" fmla="*/ 704 w 1014"/>
                <a:gd name="T11" fmla="*/ 1225 h 1303"/>
                <a:gd name="T12" fmla="*/ 777 w 1014"/>
                <a:gd name="T13" fmla="*/ 1159 h 1303"/>
                <a:gd name="T14" fmla="*/ 844 w 1014"/>
                <a:gd name="T15" fmla="*/ 1079 h 1303"/>
                <a:gd name="T16" fmla="*/ 900 w 1014"/>
                <a:gd name="T17" fmla="*/ 987 h 1303"/>
                <a:gd name="T18" fmla="*/ 946 w 1014"/>
                <a:gd name="T19" fmla="*/ 886 h 1303"/>
                <a:gd name="T20" fmla="*/ 981 w 1014"/>
                <a:gd name="T21" fmla="*/ 779 h 1303"/>
                <a:gd name="T22" fmla="*/ 1004 w 1014"/>
                <a:gd name="T23" fmla="*/ 669 h 1303"/>
                <a:gd name="T24" fmla="*/ 1014 w 1014"/>
                <a:gd name="T25" fmla="*/ 560 h 1303"/>
                <a:gd name="T26" fmla="*/ 1010 w 1014"/>
                <a:gd name="T27" fmla="*/ 453 h 1303"/>
                <a:gd name="T28" fmla="*/ 992 w 1014"/>
                <a:gd name="T29" fmla="*/ 354 h 1303"/>
                <a:gd name="T30" fmla="*/ 958 w 1014"/>
                <a:gd name="T31" fmla="*/ 263 h 1303"/>
                <a:gd name="T32" fmla="*/ 888 w 1014"/>
                <a:gd name="T33" fmla="*/ 161 h 1303"/>
                <a:gd name="T34" fmla="*/ 793 w 1014"/>
                <a:gd name="T35" fmla="*/ 71 h 1303"/>
                <a:gd name="T36" fmla="*/ 693 w 1014"/>
                <a:gd name="T37" fmla="*/ 18 h 1303"/>
                <a:gd name="T38" fmla="*/ 590 w 1014"/>
                <a:gd name="T39" fmla="*/ 0 h 1303"/>
                <a:gd name="T40" fmla="*/ 488 w 1014"/>
                <a:gd name="T41" fmla="*/ 13 h 1303"/>
                <a:gd name="T42" fmla="*/ 388 w 1014"/>
                <a:gd name="T43" fmla="*/ 53 h 1303"/>
                <a:gd name="T44" fmla="*/ 295 w 1014"/>
                <a:gd name="T45" fmla="*/ 116 h 1303"/>
                <a:gd name="T46" fmla="*/ 209 w 1014"/>
                <a:gd name="T47" fmla="*/ 199 h 1303"/>
                <a:gd name="T48" fmla="*/ 135 w 1014"/>
                <a:gd name="T49" fmla="*/ 297 h 1303"/>
                <a:gd name="T50" fmla="*/ 75 w 1014"/>
                <a:gd name="T51" fmla="*/ 409 h 1303"/>
                <a:gd name="T52" fmla="*/ 30 w 1014"/>
                <a:gd name="T53" fmla="*/ 529 h 1303"/>
                <a:gd name="T54" fmla="*/ 5 w 1014"/>
                <a:gd name="T55" fmla="*/ 653 h 1303"/>
                <a:gd name="T56" fmla="*/ 1 w 1014"/>
                <a:gd name="T57" fmla="*/ 780 h 1303"/>
                <a:gd name="T58" fmla="*/ 22 w 1014"/>
                <a:gd name="T59" fmla="*/ 904 h 1303"/>
                <a:gd name="T60" fmla="*/ 71 w 1014"/>
                <a:gd name="T61" fmla="*/ 1022 h 1303"/>
                <a:gd name="T62" fmla="*/ 148 w 1014"/>
                <a:gd name="T63" fmla="*/ 1131 h 1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4" h="1303">
                  <a:moveTo>
                    <a:pt x="199" y="1181"/>
                  </a:moveTo>
                  <a:lnTo>
                    <a:pt x="250" y="1220"/>
                  </a:lnTo>
                  <a:lnTo>
                    <a:pt x="299" y="1252"/>
                  </a:lnTo>
                  <a:lnTo>
                    <a:pt x="349" y="1276"/>
                  </a:lnTo>
                  <a:lnTo>
                    <a:pt x="398" y="1291"/>
                  </a:lnTo>
                  <a:lnTo>
                    <a:pt x="445" y="1301"/>
                  </a:lnTo>
                  <a:lnTo>
                    <a:pt x="492" y="1303"/>
                  </a:lnTo>
                  <a:lnTo>
                    <a:pt x="537" y="1298"/>
                  </a:lnTo>
                  <a:lnTo>
                    <a:pt x="581" y="1288"/>
                  </a:lnTo>
                  <a:lnTo>
                    <a:pt x="623" y="1272"/>
                  </a:lnTo>
                  <a:lnTo>
                    <a:pt x="665" y="1251"/>
                  </a:lnTo>
                  <a:lnTo>
                    <a:pt x="704" y="1225"/>
                  </a:lnTo>
                  <a:lnTo>
                    <a:pt x="742" y="1194"/>
                  </a:lnTo>
                  <a:lnTo>
                    <a:pt x="777" y="1159"/>
                  </a:lnTo>
                  <a:lnTo>
                    <a:pt x="812" y="1121"/>
                  </a:lnTo>
                  <a:lnTo>
                    <a:pt x="844" y="1079"/>
                  </a:lnTo>
                  <a:lnTo>
                    <a:pt x="873" y="1035"/>
                  </a:lnTo>
                  <a:lnTo>
                    <a:pt x="900" y="987"/>
                  </a:lnTo>
                  <a:lnTo>
                    <a:pt x="924" y="937"/>
                  </a:lnTo>
                  <a:lnTo>
                    <a:pt x="946" y="886"/>
                  </a:lnTo>
                  <a:lnTo>
                    <a:pt x="965" y="833"/>
                  </a:lnTo>
                  <a:lnTo>
                    <a:pt x="981" y="779"/>
                  </a:lnTo>
                  <a:lnTo>
                    <a:pt x="995" y="724"/>
                  </a:lnTo>
                  <a:lnTo>
                    <a:pt x="1004" y="669"/>
                  </a:lnTo>
                  <a:lnTo>
                    <a:pt x="1011" y="615"/>
                  </a:lnTo>
                  <a:lnTo>
                    <a:pt x="1014" y="560"/>
                  </a:lnTo>
                  <a:lnTo>
                    <a:pt x="1014" y="506"/>
                  </a:lnTo>
                  <a:lnTo>
                    <a:pt x="1010" y="453"/>
                  </a:lnTo>
                  <a:lnTo>
                    <a:pt x="1003" y="402"/>
                  </a:lnTo>
                  <a:lnTo>
                    <a:pt x="992" y="354"/>
                  </a:lnTo>
                  <a:lnTo>
                    <a:pt x="976" y="307"/>
                  </a:lnTo>
                  <a:lnTo>
                    <a:pt x="958" y="263"/>
                  </a:lnTo>
                  <a:lnTo>
                    <a:pt x="934" y="222"/>
                  </a:lnTo>
                  <a:lnTo>
                    <a:pt x="888" y="161"/>
                  </a:lnTo>
                  <a:lnTo>
                    <a:pt x="842" y="112"/>
                  </a:lnTo>
                  <a:lnTo>
                    <a:pt x="793" y="71"/>
                  </a:lnTo>
                  <a:lnTo>
                    <a:pt x="743" y="40"/>
                  </a:lnTo>
                  <a:lnTo>
                    <a:pt x="693" y="18"/>
                  </a:lnTo>
                  <a:lnTo>
                    <a:pt x="642" y="5"/>
                  </a:lnTo>
                  <a:lnTo>
                    <a:pt x="590" y="0"/>
                  </a:lnTo>
                  <a:lnTo>
                    <a:pt x="539" y="3"/>
                  </a:lnTo>
                  <a:lnTo>
                    <a:pt x="488" y="13"/>
                  </a:lnTo>
                  <a:lnTo>
                    <a:pt x="438" y="30"/>
                  </a:lnTo>
                  <a:lnTo>
                    <a:pt x="388" y="53"/>
                  </a:lnTo>
                  <a:lnTo>
                    <a:pt x="341" y="82"/>
                  </a:lnTo>
                  <a:lnTo>
                    <a:pt x="295" y="116"/>
                  </a:lnTo>
                  <a:lnTo>
                    <a:pt x="251" y="155"/>
                  </a:lnTo>
                  <a:lnTo>
                    <a:pt x="209" y="199"/>
                  </a:lnTo>
                  <a:lnTo>
                    <a:pt x="171" y="246"/>
                  </a:lnTo>
                  <a:lnTo>
                    <a:pt x="135" y="297"/>
                  </a:lnTo>
                  <a:lnTo>
                    <a:pt x="103" y="352"/>
                  </a:lnTo>
                  <a:lnTo>
                    <a:pt x="75" y="409"/>
                  </a:lnTo>
                  <a:lnTo>
                    <a:pt x="50" y="468"/>
                  </a:lnTo>
                  <a:lnTo>
                    <a:pt x="30" y="529"/>
                  </a:lnTo>
                  <a:lnTo>
                    <a:pt x="15" y="591"/>
                  </a:lnTo>
                  <a:lnTo>
                    <a:pt x="5" y="653"/>
                  </a:lnTo>
                  <a:lnTo>
                    <a:pt x="0" y="716"/>
                  </a:lnTo>
                  <a:lnTo>
                    <a:pt x="1" y="780"/>
                  </a:lnTo>
                  <a:lnTo>
                    <a:pt x="8" y="842"/>
                  </a:lnTo>
                  <a:lnTo>
                    <a:pt x="22" y="904"/>
                  </a:lnTo>
                  <a:lnTo>
                    <a:pt x="43" y="964"/>
                  </a:lnTo>
                  <a:lnTo>
                    <a:pt x="71" y="1022"/>
                  </a:lnTo>
                  <a:lnTo>
                    <a:pt x="106" y="1078"/>
                  </a:lnTo>
                  <a:lnTo>
                    <a:pt x="148" y="1131"/>
                  </a:lnTo>
                  <a:lnTo>
                    <a:pt x="199" y="1181"/>
                  </a:lnTo>
                  <a:close/>
                </a:path>
              </a:pathLst>
            </a:custGeom>
            <a:solidFill>
              <a:srgbClr val="C3A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4" name="Freeform 206"/>
            <p:cNvSpPr>
              <a:spLocks/>
            </p:cNvSpPr>
            <p:nvPr/>
          </p:nvSpPr>
          <p:spPr bwMode="auto">
            <a:xfrm>
              <a:off x="4701" y="3448"/>
              <a:ext cx="52" cy="71"/>
            </a:xfrm>
            <a:custGeom>
              <a:avLst/>
              <a:gdLst>
                <a:gd name="T0" fmla="*/ 163 w 946"/>
                <a:gd name="T1" fmla="*/ 1188 h 1277"/>
                <a:gd name="T2" fmla="*/ 210 w 946"/>
                <a:gd name="T3" fmla="*/ 1220 h 1277"/>
                <a:gd name="T4" fmla="*/ 262 w 946"/>
                <a:gd name="T5" fmla="*/ 1245 h 1277"/>
                <a:gd name="T6" fmla="*/ 314 w 946"/>
                <a:gd name="T7" fmla="*/ 1263 h 1277"/>
                <a:gd name="T8" fmla="*/ 370 w 946"/>
                <a:gd name="T9" fmla="*/ 1275 h 1277"/>
                <a:gd name="T10" fmla="*/ 426 w 946"/>
                <a:gd name="T11" fmla="*/ 1277 h 1277"/>
                <a:gd name="T12" fmla="*/ 483 w 946"/>
                <a:gd name="T13" fmla="*/ 1272 h 1277"/>
                <a:gd name="T14" fmla="*/ 540 w 946"/>
                <a:gd name="T15" fmla="*/ 1258 h 1277"/>
                <a:gd name="T16" fmla="*/ 595 w 946"/>
                <a:gd name="T17" fmla="*/ 1234 h 1277"/>
                <a:gd name="T18" fmla="*/ 648 w 946"/>
                <a:gd name="T19" fmla="*/ 1201 h 1277"/>
                <a:gd name="T20" fmla="*/ 697 w 946"/>
                <a:gd name="T21" fmla="*/ 1159 h 1277"/>
                <a:gd name="T22" fmla="*/ 745 w 946"/>
                <a:gd name="T23" fmla="*/ 1107 h 1277"/>
                <a:gd name="T24" fmla="*/ 787 w 946"/>
                <a:gd name="T25" fmla="*/ 1051 h 1277"/>
                <a:gd name="T26" fmla="*/ 825 w 946"/>
                <a:gd name="T27" fmla="*/ 990 h 1277"/>
                <a:gd name="T28" fmla="*/ 859 w 946"/>
                <a:gd name="T29" fmla="*/ 926 h 1277"/>
                <a:gd name="T30" fmla="*/ 887 w 946"/>
                <a:gd name="T31" fmla="*/ 859 h 1277"/>
                <a:gd name="T32" fmla="*/ 909 w 946"/>
                <a:gd name="T33" fmla="*/ 790 h 1277"/>
                <a:gd name="T34" fmla="*/ 927 w 946"/>
                <a:gd name="T35" fmla="*/ 719 h 1277"/>
                <a:gd name="T36" fmla="*/ 939 w 946"/>
                <a:gd name="T37" fmla="*/ 648 h 1277"/>
                <a:gd name="T38" fmla="*/ 945 w 946"/>
                <a:gd name="T39" fmla="*/ 577 h 1277"/>
                <a:gd name="T40" fmla="*/ 945 w 946"/>
                <a:gd name="T41" fmla="*/ 507 h 1277"/>
                <a:gd name="T42" fmla="*/ 936 w 946"/>
                <a:gd name="T43" fmla="*/ 435 h 1277"/>
                <a:gd name="T44" fmla="*/ 920 w 946"/>
                <a:gd name="T45" fmla="*/ 362 h 1277"/>
                <a:gd name="T46" fmla="*/ 895 w 946"/>
                <a:gd name="T47" fmla="*/ 294 h 1277"/>
                <a:gd name="T48" fmla="*/ 862 w 946"/>
                <a:gd name="T49" fmla="*/ 230 h 1277"/>
                <a:gd name="T50" fmla="*/ 821 w 946"/>
                <a:gd name="T51" fmla="*/ 169 h 1277"/>
                <a:gd name="T52" fmla="*/ 773 w 946"/>
                <a:gd name="T53" fmla="*/ 110 h 1277"/>
                <a:gd name="T54" fmla="*/ 711 w 946"/>
                <a:gd name="T55" fmla="*/ 29 h 1277"/>
                <a:gd name="T56" fmla="*/ 686 w 946"/>
                <a:gd name="T57" fmla="*/ 11 h 1277"/>
                <a:gd name="T58" fmla="*/ 651 w 946"/>
                <a:gd name="T59" fmla="*/ 1 h 1277"/>
                <a:gd name="T60" fmla="*/ 608 w 946"/>
                <a:gd name="T61" fmla="*/ 7 h 1277"/>
                <a:gd name="T62" fmla="*/ 549 w 946"/>
                <a:gd name="T63" fmla="*/ 30 h 1277"/>
                <a:gd name="T64" fmla="*/ 522 w 946"/>
                <a:gd name="T65" fmla="*/ 48 h 1277"/>
                <a:gd name="T66" fmla="*/ 515 w 946"/>
                <a:gd name="T67" fmla="*/ 56 h 1277"/>
                <a:gd name="T68" fmla="*/ 515 w 946"/>
                <a:gd name="T69" fmla="*/ 65 h 1277"/>
                <a:gd name="T70" fmla="*/ 580 w 946"/>
                <a:gd name="T71" fmla="*/ 130 h 1277"/>
                <a:gd name="T72" fmla="*/ 699 w 946"/>
                <a:gd name="T73" fmla="*/ 246 h 1277"/>
                <a:gd name="T74" fmla="*/ 736 w 946"/>
                <a:gd name="T75" fmla="*/ 292 h 1277"/>
                <a:gd name="T76" fmla="*/ 762 w 946"/>
                <a:gd name="T77" fmla="*/ 338 h 1277"/>
                <a:gd name="T78" fmla="*/ 778 w 946"/>
                <a:gd name="T79" fmla="*/ 389 h 1277"/>
                <a:gd name="T80" fmla="*/ 781 w 946"/>
                <a:gd name="T81" fmla="*/ 443 h 1277"/>
                <a:gd name="T82" fmla="*/ 768 w 946"/>
                <a:gd name="T83" fmla="*/ 501 h 1277"/>
                <a:gd name="T84" fmla="*/ 737 w 946"/>
                <a:gd name="T85" fmla="*/ 565 h 1277"/>
                <a:gd name="T86" fmla="*/ 689 w 946"/>
                <a:gd name="T87" fmla="*/ 630 h 1277"/>
                <a:gd name="T88" fmla="*/ 638 w 946"/>
                <a:gd name="T89" fmla="*/ 682 h 1277"/>
                <a:gd name="T90" fmla="*/ 581 w 946"/>
                <a:gd name="T91" fmla="*/ 726 h 1277"/>
                <a:gd name="T92" fmla="*/ 519 w 946"/>
                <a:gd name="T93" fmla="*/ 764 h 1277"/>
                <a:gd name="T94" fmla="*/ 453 w 946"/>
                <a:gd name="T95" fmla="*/ 794 h 1277"/>
                <a:gd name="T96" fmla="*/ 384 w 946"/>
                <a:gd name="T97" fmla="*/ 816 h 1277"/>
                <a:gd name="T98" fmla="*/ 311 w 946"/>
                <a:gd name="T99" fmla="*/ 833 h 1277"/>
                <a:gd name="T100" fmla="*/ 239 w 946"/>
                <a:gd name="T101" fmla="*/ 842 h 1277"/>
                <a:gd name="T102" fmla="*/ 166 w 946"/>
                <a:gd name="T103" fmla="*/ 845 h 1277"/>
                <a:gd name="T104" fmla="*/ 94 w 946"/>
                <a:gd name="T105" fmla="*/ 841 h 1277"/>
                <a:gd name="T106" fmla="*/ 24 w 946"/>
                <a:gd name="T107" fmla="*/ 831 h 1277"/>
                <a:gd name="T108" fmla="*/ 0 w 946"/>
                <a:gd name="T109" fmla="*/ 876 h 1277"/>
                <a:gd name="T110" fmla="*/ 10 w 946"/>
                <a:gd name="T111" fmla="*/ 949 h 1277"/>
                <a:gd name="T112" fmla="*/ 32 w 946"/>
                <a:gd name="T113" fmla="*/ 1016 h 1277"/>
                <a:gd name="T114" fmla="*/ 63 w 946"/>
                <a:gd name="T115" fmla="*/ 1077 h 1277"/>
                <a:gd name="T116" fmla="*/ 103 w 946"/>
                <a:gd name="T117" fmla="*/ 1131 h 1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46" h="1277">
                  <a:moveTo>
                    <a:pt x="134" y="1163"/>
                  </a:moveTo>
                  <a:lnTo>
                    <a:pt x="149" y="1177"/>
                  </a:lnTo>
                  <a:lnTo>
                    <a:pt x="163" y="1188"/>
                  </a:lnTo>
                  <a:lnTo>
                    <a:pt x="179" y="1199"/>
                  </a:lnTo>
                  <a:lnTo>
                    <a:pt x="194" y="1210"/>
                  </a:lnTo>
                  <a:lnTo>
                    <a:pt x="210" y="1220"/>
                  </a:lnTo>
                  <a:lnTo>
                    <a:pt x="227" y="1229"/>
                  </a:lnTo>
                  <a:lnTo>
                    <a:pt x="244" y="1238"/>
                  </a:lnTo>
                  <a:lnTo>
                    <a:pt x="262" y="1245"/>
                  </a:lnTo>
                  <a:lnTo>
                    <a:pt x="278" y="1252"/>
                  </a:lnTo>
                  <a:lnTo>
                    <a:pt x="297" y="1258"/>
                  </a:lnTo>
                  <a:lnTo>
                    <a:pt x="314" y="1263"/>
                  </a:lnTo>
                  <a:lnTo>
                    <a:pt x="333" y="1268"/>
                  </a:lnTo>
                  <a:lnTo>
                    <a:pt x="352" y="1272"/>
                  </a:lnTo>
                  <a:lnTo>
                    <a:pt x="370" y="1275"/>
                  </a:lnTo>
                  <a:lnTo>
                    <a:pt x="389" y="1276"/>
                  </a:lnTo>
                  <a:lnTo>
                    <a:pt x="407" y="1277"/>
                  </a:lnTo>
                  <a:lnTo>
                    <a:pt x="426" y="1277"/>
                  </a:lnTo>
                  <a:lnTo>
                    <a:pt x="446" y="1277"/>
                  </a:lnTo>
                  <a:lnTo>
                    <a:pt x="464" y="1275"/>
                  </a:lnTo>
                  <a:lnTo>
                    <a:pt x="483" y="1272"/>
                  </a:lnTo>
                  <a:lnTo>
                    <a:pt x="503" y="1269"/>
                  </a:lnTo>
                  <a:lnTo>
                    <a:pt x="521" y="1263"/>
                  </a:lnTo>
                  <a:lnTo>
                    <a:pt x="540" y="1258"/>
                  </a:lnTo>
                  <a:lnTo>
                    <a:pt x="559" y="1251"/>
                  </a:lnTo>
                  <a:lnTo>
                    <a:pt x="576" y="1244"/>
                  </a:lnTo>
                  <a:lnTo>
                    <a:pt x="595" y="1234"/>
                  </a:lnTo>
                  <a:lnTo>
                    <a:pt x="612" y="1224"/>
                  </a:lnTo>
                  <a:lnTo>
                    <a:pt x="630" y="1214"/>
                  </a:lnTo>
                  <a:lnTo>
                    <a:pt x="648" y="1201"/>
                  </a:lnTo>
                  <a:lnTo>
                    <a:pt x="664" y="1188"/>
                  </a:lnTo>
                  <a:lnTo>
                    <a:pt x="682" y="1174"/>
                  </a:lnTo>
                  <a:lnTo>
                    <a:pt x="697" y="1159"/>
                  </a:lnTo>
                  <a:lnTo>
                    <a:pt x="714" y="1142"/>
                  </a:lnTo>
                  <a:lnTo>
                    <a:pt x="729" y="1125"/>
                  </a:lnTo>
                  <a:lnTo>
                    <a:pt x="745" y="1107"/>
                  </a:lnTo>
                  <a:lnTo>
                    <a:pt x="759" y="1089"/>
                  </a:lnTo>
                  <a:lnTo>
                    <a:pt x="773" y="1070"/>
                  </a:lnTo>
                  <a:lnTo>
                    <a:pt x="787" y="1051"/>
                  </a:lnTo>
                  <a:lnTo>
                    <a:pt x="800" y="1032"/>
                  </a:lnTo>
                  <a:lnTo>
                    <a:pt x="813" y="1011"/>
                  </a:lnTo>
                  <a:lnTo>
                    <a:pt x="825" y="990"/>
                  </a:lnTo>
                  <a:lnTo>
                    <a:pt x="837" y="970"/>
                  </a:lnTo>
                  <a:lnTo>
                    <a:pt x="847" y="948"/>
                  </a:lnTo>
                  <a:lnTo>
                    <a:pt x="859" y="926"/>
                  </a:lnTo>
                  <a:lnTo>
                    <a:pt x="868" y="904"/>
                  </a:lnTo>
                  <a:lnTo>
                    <a:pt x="877" y="882"/>
                  </a:lnTo>
                  <a:lnTo>
                    <a:pt x="887" y="859"/>
                  </a:lnTo>
                  <a:lnTo>
                    <a:pt x="895" y="836"/>
                  </a:lnTo>
                  <a:lnTo>
                    <a:pt x="902" y="813"/>
                  </a:lnTo>
                  <a:lnTo>
                    <a:pt x="909" y="790"/>
                  </a:lnTo>
                  <a:lnTo>
                    <a:pt x="917" y="767"/>
                  </a:lnTo>
                  <a:lnTo>
                    <a:pt x="922" y="743"/>
                  </a:lnTo>
                  <a:lnTo>
                    <a:pt x="927" y="719"/>
                  </a:lnTo>
                  <a:lnTo>
                    <a:pt x="932" y="695"/>
                  </a:lnTo>
                  <a:lnTo>
                    <a:pt x="935" y="672"/>
                  </a:lnTo>
                  <a:lnTo>
                    <a:pt x="939" y="648"/>
                  </a:lnTo>
                  <a:lnTo>
                    <a:pt x="942" y="624"/>
                  </a:lnTo>
                  <a:lnTo>
                    <a:pt x="944" y="600"/>
                  </a:lnTo>
                  <a:lnTo>
                    <a:pt x="945" y="577"/>
                  </a:lnTo>
                  <a:lnTo>
                    <a:pt x="946" y="554"/>
                  </a:lnTo>
                  <a:lnTo>
                    <a:pt x="945" y="530"/>
                  </a:lnTo>
                  <a:lnTo>
                    <a:pt x="945" y="507"/>
                  </a:lnTo>
                  <a:lnTo>
                    <a:pt x="943" y="483"/>
                  </a:lnTo>
                  <a:lnTo>
                    <a:pt x="941" y="460"/>
                  </a:lnTo>
                  <a:lnTo>
                    <a:pt x="936" y="435"/>
                  </a:lnTo>
                  <a:lnTo>
                    <a:pt x="932" y="410"/>
                  </a:lnTo>
                  <a:lnTo>
                    <a:pt x="927" y="386"/>
                  </a:lnTo>
                  <a:lnTo>
                    <a:pt x="920" y="362"/>
                  </a:lnTo>
                  <a:lnTo>
                    <a:pt x="913" y="338"/>
                  </a:lnTo>
                  <a:lnTo>
                    <a:pt x="904" y="316"/>
                  </a:lnTo>
                  <a:lnTo>
                    <a:pt x="895" y="294"/>
                  </a:lnTo>
                  <a:lnTo>
                    <a:pt x="885" y="272"/>
                  </a:lnTo>
                  <a:lnTo>
                    <a:pt x="874" y="250"/>
                  </a:lnTo>
                  <a:lnTo>
                    <a:pt x="862" y="230"/>
                  </a:lnTo>
                  <a:lnTo>
                    <a:pt x="849" y="209"/>
                  </a:lnTo>
                  <a:lnTo>
                    <a:pt x="836" y="189"/>
                  </a:lnTo>
                  <a:lnTo>
                    <a:pt x="821" y="169"/>
                  </a:lnTo>
                  <a:lnTo>
                    <a:pt x="806" y="149"/>
                  </a:lnTo>
                  <a:lnTo>
                    <a:pt x="789" y="129"/>
                  </a:lnTo>
                  <a:lnTo>
                    <a:pt x="773" y="110"/>
                  </a:lnTo>
                  <a:lnTo>
                    <a:pt x="744" y="71"/>
                  </a:lnTo>
                  <a:lnTo>
                    <a:pt x="718" y="36"/>
                  </a:lnTo>
                  <a:lnTo>
                    <a:pt x="711" y="29"/>
                  </a:lnTo>
                  <a:lnTo>
                    <a:pt x="703" y="22"/>
                  </a:lnTo>
                  <a:lnTo>
                    <a:pt x="695" y="17"/>
                  </a:lnTo>
                  <a:lnTo>
                    <a:pt x="686" y="11"/>
                  </a:lnTo>
                  <a:lnTo>
                    <a:pt x="676" y="6"/>
                  </a:lnTo>
                  <a:lnTo>
                    <a:pt x="664" y="3"/>
                  </a:lnTo>
                  <a:lnTo>
                    <a:pt x="651" y="1"/>
                  </a:lnTo>
                  <a:lnTo>
                    <a:pt x="636" y="0"/>
                  </a:lnTo>
                  <a:lnTo>
                    <a:pt x="626" y="2"/>
                  </a:lnTo>
                  <a:lnTo>
                    <a:pt x="608" y="7"/>
                  </a:lnTo>
                  <a:lnTo>
                    <a:pt x="586" y="15"/>
                  </a:lnTo>
                  <a:lnTo>
                    <a:pt x="561" y="24"/>
                  </a:lnTo>
                  <a:lnTo>
                    <a:pt x="549" y="30"/>
                  </a:lnTo>
                  <a:lnTo>
                    <a:pt x="539" y="35"/>
                  </a:lnTo>
                  <a:lnTo>
                    <a:pt x="530" y="41"/>
                  </a:lnTo>
                  <a:lnTo>
                    <a:pt x="522" y="48"/>
                  </a:lnTo>
                  <a:lnTo>
                    <a:pt x="519" y="51"/>
                  </a:lnTo>
                  <a:lnTo>
                    <a:pt x="517" y="53"/>
                  </a:lnTo>
                  <a:lnTo>
                    <a:pt x="515" y="56"/>
                  </a:lnTo>
                  <a:lnTo>
                    <a:pt x="514" y="59"/>
                  </a:lnTo>
                  <a:lnTo>
                    <a:pt x="514" y="62"/>
                  </a:lnTo>
                  <a:lnTo>
                    <a:pt x="515" y="65"/>
                  </a:lnTo>
                  <a:lnTo>
                    <a:pt x="516" y="68"/>
                  </a:lnTo>
                  <a:lnTo>
                    <a:pt x="518" y="71"/>
                  </a:lnTo>
                  <a:lnTo>
                    <a:pt x="580" y="130"/>
                  </a:lnTo>
                  <a:lnTo>
                    <a:pt x="642" y="188"/>
                  </a:lnTo>
                  <a:lnTo>
                    <a:pt x="672" y="217"/>
                  </a:lnTo>
                  <a:lnTo>
                    <a:pt x="699" y="246"/>
                  </a:lnTo>
                  <a:lnTo>
                    <a:pt x="712" y="261"/>
                  </a:lnTo>
                  <a:lnTo>
                    <a:pt x="724" y="276"/>
                  </a:lnTo>
                  <a:lnTo>
                    <a:pt x="736" y="292"/>
                  </a:lnTo>
                  <a:lnTo>
                    <a:pt x="745" y="307"/>
                  </a:lnTo>
                  <a:lnTo>
                    <a:pt x="754" y="323"/>
                  </a:lnTo>
                  <a:lnTo>
                    <a:pt x="762" y="338"/>
                  </a:lnTo>
                  <a:lnTo>
                    <a:pt x="769" y="355"/>
                  </a:lnTo>
                  <a:lnTo>
                    <a:pt x="775" y="372"/>
                  </a:lnTo>
                  <a:lnTo>
                    <a:pt x="778" y="389"/>
                  </a:lnTo>
                  <a:lnTo>
                    <a:pt x="781" y="407"/>
                  </a:lnTo>
                  <a:lnTo>
                    <a:pt x="782" y="424"/>
                  </a:lnTo>
                  <a:lnTo>
                    <a:pt x="781" y="443"/>
                  </a:lnTo>
                  <a:lnTo>
                    <a:pt x="779" y="462"/>
                  </a:lnTo>
                  <a:lnTo>
                    <a:pt x="774" y="481"/>
                  </a:lnTo>
                  <a:lnTo>
                    <a:pt x="768" y="501"/>
                  </a:lnTo>
                  <a:lnTo>
                    <a:pt x="759" y="522"/>
                  </a:lnTo>
                  <a:lnTo>
                    <a:pt x="749" y="543"/>
                  </a:lnTo>
                  <a:lnTo>
                    <a:pt x="737" y="565"/>
                  </a:lnTo>
                  <a:lnTo>
                    <a:pt x="722" y="588"/>
                  </a:lnTo>
                  <a:lnTo>
                    <a:pt x="705" y="611"/>
                  </a:lnTo>
                  <a:lnTo>
                    <a:pt x="689" y="630"/>
                  </a:lnTo>
                  <a:lnTo>
                    <a:pt x="672" y="648"/>
                  </a:lnTo>
                  <a:lnTo>
                    <a:pt x="656" y="665"/>
                  </a:lnTo>
                  <a:lnTo>
                    <a:pt x="638" y="682"/>
                  </a:lnTo>
                  <a:lnTo>
                    <a:pt x="620" y="697"/>
                  </a:lnTo>
                  <a:lnTo>
                    <a:pt x="601" y="712"/>
                  </a:lnTo>
                  <a:lnTo>
                    <a:pt x="581" y="726"/>
                  </a:lnTo>
                  <a:lnTo>
                    <a:pt x="561" y="739"/>
                  </a:lnTo>
                  <a:lnTo>
                    <a:pt x="540" y="752"/>
                  </a:lnTo>
                  <a:lnTo>
                    <a:pt x="519" y="764"/>
                  </a:lnTo>
                  <a:lnTo>
                    <a:pt x="498" y="774"/>
                  </a:lnTo>
                  <a:lnTo>
                    <a:pt x="475" y="784"/>
                  </a:lnTo>
                  <a:lnTo>
                    <a:pt x="453" y="794"/>
                  </a:lnTo>
                  <a:lnTo>
                    <a:pt x="430" y="802"/>
                  </a:lnTo>
                  <a:lnTo>
                    <a:pt x="406" y="810"/>
                  </a:lnTo>
                  <a:lnTo>
                    <a:pt x="384" y="816"/>
                  </a:lnTo>
                  <a:lnTo>
                    <a:pt x="360" y="823"/>
                  </a:lnTo>
                  <a:lnTo>
                    <a:pt x="336" y="829"/>
                  </a:lnTo>
                  <a:lnTo>
                    <a:pt x="311" y="833"/>
                  </a:lnTo>
                  <a:lnTo>
                    <a:pt x="287" y="837"/>
                  </a:lnTo>
                  <a:lnTo>
                    <a:pt x="264" y="840"/>
                  </a:lnTo>
                  <a:lnTo>
                    <a:pt x="239" y="842"/>
                  </a:lnTo>
                  <a:lnTo>
                    <a:pt x="215" y="844"/>
                  </a:lnTo>
                  <a:lnTo>
                    <a:pt x="190" y="845"/>
                  </a:lnTo>
                  <a:lnTo>
                    <a:pt x="166" y="845"/>
                  </a:lnTo>
                  <a:lnTo>
                    <a:pt x="141" y="844"/>
                  </a:lnTo>
                  <a:lnTo>
                    <a:pt x="118" y="843"/>
                  </a:lnTo>
                  <a:lnTo>
                    <a:pt x="94" y="841"/>
                  </a:lnTo>
                  <a:lnTo>
                    <a:pt x="70" y="838"/>
                  </a:lnTo>
                  <a:lnTo>
                    <a:pt x="46" y="835"/>
                  </a:lnTo>
                  <a:lnTo>
                    <a:pt x="24" y="831"/>
                  </a:lnTo>
                  <a:lnTo>
                    <a:pt x="1" y="826"/>
                  </a:lnTo>
                  <a:lnTo>
                    <a:pt x="0" y="852"/>
                  </a:lnTo>
                  <a:lnTo>
                    <a:pt x="0" y="876"/>
                  </a:lnTo>
                  <a:lnTo>
                    <a:pt x="2" y="901"/>
                  </a:lnTo>
                  <a:lnTo>
                    <a:pt x="6" y="925"/>
                  </a:lnTo>
                  <a:lnTo>
                    <a:pt x="10" y="949"/>
                  </a:lnTo>
                  <a:lnTo>
                    <a:pt x="16" y="973"/>
                  </a:lnTo>
                  <a:lnTo>
                    <a:pt x="24" y="994"/>
                  </a:lnTo>
                  <a:lnTo>
                    <a:pt x="32" y="1016"/>
                  </a:lnTo>
                  <a:lnTo>
                    <a:pt x="41" y="1038"/>
                  </a:lnTo>
                  <a:lnTo>
                    <a:pt x="51" y="1058"/>
                  </a:lnTo>
                  <a:lnTo>
                    <a:pt x="63" y="1077"/>
                  </a:lnTo>
                  <a:lnTo>
                    <a:pt x="75" y="1096"/>
                  </a:lnTo>
                  <a:lnTo>
                    <a:pt x="89" y="1114"/>
                  </a:lnTo>
                  <a:lnTo>
                    <a:pt x="103" y="1131"/>
                  </a:lnTo>
                  <a:lnTo>
                    <a:pt x="119" y="1148"/>
                  </a:lnTo>
                  <a:lnTo>
                    <a:pt x="134" y="1163"/>
                  </a:lnTo>
                  <a:close/>
                </a:path>
              </a:pathLst>
            </a:custGeom>
            <a:solidFill>
              <a:srgbClr val="AE93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5" name="Freeform 207"/>
            <p:cNvSpPr>
              <a:spLocks noEditPoints="1"/>
            </p:cNvSpPr>
            <p:nvPr/>
          </p:nvSpPr>
          <p:spPr bwMode="auto">
            <a:xfrm>
              <a:off x="4695" y="3446"/>
              <a:ext cx="60" cy="76"/>
            </a:xfrm>
            <a:custGeom>
              <a:avLst/>
              <a:gdLst>
                <a:gd name="T0" fmla="*/ 879 w 1078"/>
                <a:gd name="T1" fmla="*/ 1155 h 1363"/>
                <a:gd name="T2" fmla="*/ 970 w 1078"/>
                <a:gd name="T3" fmla="*/ 1008 h 1363"/>
                <a:gd name="T4" fmla="*/ 1036 w 1078"/>
                <a:gd name="T5" fmla="*/ 839 h 1363"/>
                <a:gd name="T6" fmla="*/ 1072 w 1078"/>
                <a:gd name="T7" fmla="*/ 660 h 1363"/>
                <a:gd name="T8" fmla="*/ 1073 w 1078"/>
                <a:gd name="T9" fmla="*/ 484 h 1363"/>
                <a:gd name="T10" fmla="*/ 1035 w 1078"/>
                <a:gd name="T11" fmla="*/ 322 h 1363"/>
                <a:gd name="T12" fmla="*/ 962 w 1078"/>
                <a:gd name="T13" fmla="*/ 195 h 1363"/>
                <a:gd name="T14" fmla="*/ 890 w 1078"/>
                <a:gd name="T15" fmla="*/ 116 h 1363"/>
                <a:gd name="T16" fmla="*/ 818 w 1078"/>
                <a:gd name="T17" fmla="*/ 59 h 1363"/>
                <a:gd name="T18" fmla="*/ 746 w 1078"/>
                <a:gd name="T19" fmla="*/ 24 h 1363"/>
                <a:gd name="T20" fmla="*/ 651 w 1078"/>
                <a:gd name="T21" fmla="*/ 1 h 1363"/>
                <a:gd name="T22" fmla="*/ 534 w 1078"/>
                <a:gd name="T23" fmla="*/ 8 h 1363"/>
                <a:gd name="T24" fmla="*/ 432 w 1078"/>
                <a:gd name="T25" fmla="*/ 42 h 1363"/>
                <a:gd name="T26" fmla="*/ 332 w 1078"/>
                <a:gd name="T27" fmla="*/ 102 h 1363"/>
                <a:gd name="T28" fmla="*/ 241 w 1078"/>
                <a:gd name="T29" fmla="*/ 183 h 1363"/>
                <a:gd name="T30" fmla="*/ 159 w 1078"/>
                <a:gd name="T31" fmla="*/ 282 h 1363"/>
                <a:gd name="T32" fmla="*/ 91 w 1078"/>
                <a:gd name="T33" fmla="*/ 395 h 1363"/>
                <a:gd name="T34" fmla="*/ 40 w 1078"/>
                <a:gd name="T35" fmla="*/ 521 h 1363"/>
                <a:gd name="T36" fmla="*/ 9 w 1078"/>
                <a:gd name="T37" fmla="*/ 648 h 1363"/>
                <a:gd name="T38" fmla="*/ 0 w 1078"/>
                <a:gd name="T39" fmla="*/ 769 h 1363"/>
                <a:gd name="T40" fmla="*/ 10 w 1078"/>
                <a:gd name="T41" fmla="*/ 885 h 1363"/>
                <a:gd name="T42" fmla="*/ 40 w 1078"/>
                <a:gd name="T43" fmla="*/ 994 h 1363"/>
                <a:gd name="T44" fmla="*/ 90 w 1078"/>
                <a:gd name="T45" fmla="*/ 1095 h 1363"/>
                <a:gd name="T46" fmla="*/ 159 w 1078"/>
                <a:gd name="T47" fmla="*/ 1185 h 1363"/>
                <a:gd name="T48" fmla="*/ 245 w 1078"/>
                <a:gd name="T49" fmla="*/ 1263 h 1363"/>
                <a:gd name="T50" fmla="*/ 338 w 1078"/>
                <a:gd name="T51" fmla="*/ 1320 h 1363"/>
                <a:gd name="T52" fmla="*/ 431 w 1078"/>
                <a:gd name="T53" fmla="*/ 1353 h 1363"/>
                <a:gd name="T54" fmla="*/ 524 w 1078"/>
                <a:gd name="T55" fmla="*/ 1363 h 1363"/>
                <a:gd name="T56" fmla="*/ 616 w 1078"/>
                <a:gd name="T57" fmla="*/ 1348 h 1363"/>
                <a:gd name="T58" fmla="*/ 705 w 1078"/>
                <a:gd name="T59" fmla="*/ 1311 h 1363"/>
                <a:gd name="T60" fmla="*/ 791 w 1078"/>
                <a:gd name="T61" fmla="*/ 1250 h 1363"/>
                <a:gd name="T62" fmla="*/ 985 w 1078"/>
                <a:gd name="T63" fmla="*/ 368 h 1363"/>
                <a:gd name="T64" fmla="*/ 1012 w 1078"/>
                <a:gd name="T65" fmla="*/ 515 h 1363"/>
                <a:gd name="T66" fmla="*/ 1007 w 1078"/>
                <a:gd name="T67" fmla="*/ 677 h 1363"/>
                <a:gd name="T68" fmla="*/ 971 w 1078"/>
                <a:gd name="T69" fmla="*/ 842 h 1363"/>
                <a:gd name="T70" fmla="*/ 907 w 1078"/>
                <a:gd name="T71" fmla="*/ 998 h 1363"/>
                <a:gd name="T72" fmla="*/ 816 w 1078"/>
                <a:gd name="T73" fmla="*/ 1136 h 1363"/>
                <a:gd name="T74" fmla="*/ 706 w 1078"/>
                <a:gd name="T75" fmla="*/ 1237 h 1363"/>
                <a:gd name="T76" fmla="*/ 643 w 1078"/>
                <a:gd name="T77" fmla="*/ 1274 h 1363"/>
                <a:gd name="T78" fmla="*/ 571 w 1078"/>
                <a:gd name="T79" fmla="*/ 1296 h 1363"/>
                <a:gd name="T80" fmla="*/ 491 w 1078"/>
                <a:gd name="T81" fmla="*/ 1302 h 1363"/>
                <a:gd name="T82" fmla="*/ 404 w 1078"/>
                <a:gd name="T83" fmla="*/ 1282 h 1363"/>
                <a:gd name="T84" fmla="*/ 310 w 1078"/>
                <a:gd name="T85" fmla="*/ 1233 h 1363"/>
                <a:gd name="T86" fmla="*/ 220 w 1078"/>
                <a:gd name="T87" fmla="*/ 1159 h 1363"/>
                <a:gd name="T88" fmla="*/ 153 w 1078"/>
                <a:gd name="T89" fmla="*/ 1078 h 1363"/>
                <a:gd name="T90" fmla="*/ 106 w 1078"/>
                <a:gd name="T91" fmla="*/ 989 h 1363"/>
                <a:gd name="T92" fmla="*/ 75 w 1078"/>
                <a:gd name="T93" fmla="*/ 892 h 1363"/>
                <a:gd name="T94" fmla="*/ 62 w 1078"/>
                <a:gd name="T95" fmla="*/ 787 h 1363"/>
                <a:gd name="T96" fmla="*/ 67 w 1078"/>
                <a:gd name="T97" fmla="*/ 678 h 1363"/>
                <a:gd name="T98" fmla="*/ 91 w 1078"/>
                <a:gd name="T99" fmla="*/ 564 h 1363"/>
                <a:gd name="T100" fmla="*/ 135 w 1078"/>
                <a:gd name="T101" fmla="*/ 447 h 1363"/>
                <a:gd name="T102" fmla="*/ 195 w 1078"/>
                <a:gd name="T103" fmla="*/ 340 h 1363"/>
                <a:gd name="T104" fmla="*/ 266 w 1078"/>
                <a:gd name="T105" fmla="*/ 246 h 1363"/>
                <a:gd name="T106" fmla="*/ 347 w 1078"/>
                <a:gd name="T107" fmla="*/ 169 h 1363"/>
                <a:gd name="T108" fmla="*/ 435 w 1078"/>
                <a:gd name="T109" fmla="*/ 110 h 1363"/>
                <a:gd name="T110" fmla="*/ 527 w 1078"/>
                <a:gd name="T111" fmla="*/ 72 h 1363"/>
                <a:gd name="T112" fmla="*/ 603 w 1078"/>
                <a:gd name="T113" fmla="*/ 61 h 1363"/>
                <a:gd name="T114" fmla="*/ 669 w 1078"/>
                <a:gd name="T115" fmla="*/ 66 h 1363"/>
                <a:gd name="T116" fmla="*/ 742 w 1078"/>
                <a:gd name="T117" fmla="*/ 89 h 1363"/>
                <a:gd name="T118" fmla="*/ 857 w 1078"/>
                <a:gd name="T119" fmla="*/ 169 h 1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78" h="1363">
                  <a:moveTo>
                    <a:pt x="791" y="1250"/>
                  </a:moveTo>
                  <a:lnTo>
                    <a:pt x="814" y="1228"/>
                  </a:lnTo>
                  <a:lnTo>
                    <a:pt x="836" y="1205"/>
                  </a:lnTo>
                  <a:lnTo>
                    <a:pt x="857" y="1181"/>
                  </a:lnTo>
                  <a:lnTo>
                    <a:pt x="879" y="1155"/>
                  </a:lnTo>
                  <a:lnTo>
                    <a:pt x="898" y="1128"/>
                  </a:lnTo>
                  <a:lnTo>
                    <a:pt x="917" y="1100"/>
                  </a:lnTo>
                  <a:lnTo>
                    <a:pt x="936" y="1070"/>
                  </a:lnTo>
                  <a:lnTo>
                    <a:pt x="953" y="1040"/>
                  </a:lnTo>
                  <a:lnTo>
                    <a:pt x="970" y="1008"/>
                  </a:lnTo>
                  <a:lnTo>
                    <a:pt x="985" y="976"/>
                  </a:lnTo>
                  <a:lnTo>
                    <a:pt x="1000" y="943"/>
                  </a:lnTo>
                  <a:lnTo>
                    <a:pt x="1012" y="908"/>
                  </a:lnTo>
                  <a:lnTo>
                    <a:pt x="1025" y="874"/>
                  </a:lnTo>
                  <a:lnTo>
                    <a:pt x="1036" y="839"/>
                  </a:lnTo>
                  <a:lnTo>
                    <a:pt x="1045" y="804"/>
                  </a:lnTo>
                  <a:lnTo>
                    <a:pt x="1055" y="768"/>
                  </a:lnTo>
                  <a:lnTo>
                    <a:pt x="1062" y="732"/>
                  </a:lnTo>
                  <a:lnTo>
                    <a:pt x="1068" y="696"/>
                  </a:lnTo>
                  <a:lnTo>
                    <a:pt x="1072" y="660"/>
                  </a:lnTo>
                  <a:lnTo>
                    <a:pt x="1075" y="625"/>
                  </a:lnTo>
                  <a:lnTo>
                    <a:pt x="1078" y="589"/>
                  </a:lnTo>
                  <a:lnTo>
                    <a:pt x="1078" y="553"/>
                  </a:lnTo>
                  <a:lnTo>
                    <a:pt x="1076" y="518"/>
                  </a:lnTo>
                  <a:lnTo>
                    <a:pt x="1073" y="484"/>
                  </a:lnTo>
                  <a:lnTo>
                    <a:pt x="1069" y="450"/>
                  </a:lnTo>
                  <a:lnTo>
                    <a:pt x="1063" y="417"/>
                  </a:lnTo>
                  <a:lnTo>
                    <a:pt x="1056" y="384"/>
                  </a:lnTo>
                  <a:lnTo>
                    <a:pt x="1046" y="352"/>
                  </a:lnTo>
                  <a:lnTo>
                    <a:pt x="1035" y="322"/>
                  </a:lnTo>
                  <a:lnTo>
                    <a:pt x="1022" y="292"/>
                  </a:lnTo>
                  <a:lnTo>
                    <a:pt x="1007" y="263"/>
                  </a:lnTo>
                  <a:lnTo>
                    <a:pt x="990" y="235"/>
                  </a:lnTo>
                  <a:lnTo>
                    <a:pt x="976" y="215"/>
                  </a:lnTo>
                  <a:lnTo>
                    <a:pt x="962" y="195"/>
                  </a:lnTo>
                  <a:lnTo>
                    <a:pt x="948" y="178"/>
                  </a:lnTo>
                  <a:lnTo>
                    <a:pt x="934" y="160"/>
                  </a:lnTo>
                  <a:lnTo>
                    <a:pt x="919" y="145"/>
                  </a:lnTo>
                  <a:lnTo>
                    <a:pt x="905" y="129"/>
                  </a:lnTo>
                  <a:lnTo>
                    <a:pt x="890" y="116"/>
                  </a:lnTo>
                  <a:lnTo>
                    <a:pt x="876" y="102"/>
                  </a:lnTo>
                  <a:lnTo>
                    <a:pt x="861" y="90"/>
                  </a:lnTo>
                  <a:lnTo>
                    <a:pt x="847" y="80"/>
                  </a:lnTo>
                  <a:lnTo>
                    <a:pt x="832" y="69"/>
                  </a:lnTo>
                  <a:lnTo>
                    <a:pt x="818" y="59"/>
                  </a:lnTo>
                  <a:lnTo>
                    <a:pt x="803" y="51"/>
                  </a:lnTo>
                  <a:lnTo>
                    <a:pt x="789" y="42"/>
                  </a:lnTo>
                  <a:lnTo>
                    <a:pt x="775" y="36"/>
                  </a:lnTo>
                  <a:lnTo>
                    <a:pt x="761" y="29"/>
                  </a:lnTo>
                  <a:lnTo>
                    <a:pt x="746" y="24"/>
                  </a:lnTo>
                  <a:lnTo>
                    <a:pt x="733" y="18"/>
                  </a:lnTo>
                  <a:lnTo>
                    <a:pt x="718" y="14"/>
                  </a:lnTo>
                  <a:lnTo>
                    <a:pt x="705" y="10"/>
                  </a:lnTo>
                  <a:lnTo>
                    <a:pt x="678" y="5"/>
                  </a:lnTo>
                  <a:lnTo>
                    <a:pt x="651" y="1"/>
                  </a:lnTo>
                  <a:lnTo>
                    <a:pt x="626" y="0"/>
                  </a:lnTo>
                  <a:lnTo>
                    <a:pt x="601" y="0"/>
                  </a:lnTo>
                  <a:lnTo>
                    <a:pt x="578" y="1"/>
                  </a:lnTo>
                  <a:lnTo>
                    <a:pt x="555" y="4"/>
                  </a:lnTo>
                  <a:lnTo>
                    <a:pt x="534" y="8"/>
                  </a:lnTo>
                  <a:lnTo>
                    <a:pt x="513" y="12"/>
                  </a:lnTo>
                  <a:lnTo>
                    <a:pt x="493" y="18"/>
                  </a:lnTo>
                  <a:lnTo>
                    <a:pt x="472" y="26"/>
                  </a:lnTo>
                  <a:lnTo>
                    <a:pt x="451" y="34"/>
                  </a:lnTo>
                  <a:lnTo>
                    <a:pt x="432" y="42"/>
                  </a:lnTo>
                  <a:lnTo>
                    <a:pt x="411" y="53"/>
                  </a:lnTo>
                  <a:lnTo>
                    <a:pt x="391" y="64"/>
                  </a:lnTo>
                  <a:lnTo>
                    <a:pt x="372" y="75"/>
                  </a:lnTo>
                  <a:lnTo>
                    <a:pt x="352" y="89"/>
                  </a:lnTo>
                  <a:lnTo>
                    <a:pt x="332" y="102"/>
                  </a:lnTo>
                  <a:lnTo>
                    <a:pt x="314" y="117"/>
                  </a:lnTo>
                  <a:lnTo>
                    <a:pt x="295" y="132"/>
                  </a:lnTo>
                  <a:lnTo>
                    <a:pt x="276" y="148"/>
                  </a:lnTo>
                  <a:lnTo>
                    <a:pt x="259" y="165"/>
                  </a:lnTo>
                  <a:lnTo>
                    <a:pt x="241" y="183"/>
                  </a:lnTo>
                  <a:lnTo>
                    <a:pt x="224" y="202"/>
                  </a:lnTo>
                  <a:lnTo>
                    <a:pt x="207" y="220"/>
                  </a:lnTo>
                  <a:lnTo>
                    <a:pt x="191" y="240"/>
                  </a:lnTo>
                  <a:lnTo>
                    <a:pt x="175" y="261"/>
                  </a:lnTo>
                  <a:lnTo>
                    <a:pt x="159" y="282"/>
                  </a:lnTo>
                  <a:lnTo>
                    <a:pt x="145" y="303"/>
                  </a:lnTo>
                  <a:lnTo>
                    <a:pt x="131" y="326"/>
                  </a:lnTo>
                  <a:lnTo>
                    <a:pt x="117" y="349"/>
                  </a:lnTo>
                  <a:lnTo>
                    <a:pt x="104" y="371"/>
                  </a:lnTo>
                  <a:lnTo>
                    <a:pt x="91" y="395"/>
                  </a:lnTo>
                  <a:lnTo>
                    <a:pt x="80" y="420"/>
                  </a:lnTo>
                  <a:lnTo>
                    <a:pt x="69" y="445"/>
                  </a:lnTo>
                  <a:lnTo>
                    <a:pt x="59" y="470"/>
                  </a:lnTo>
                  <a:lnTo>
                    <a:pt x="49" y="495"/>
                  </a:lnTo>
                  <a:lnTo>
                    <a:pt x="40" y="521"/>
                  </a:lnTo>
                  <a:lnTo>
                    <a:pt x="32" y="547"/>
                  </a:lnTo>
                  <a:lnTo>
                    <a:pt x="25" y="572"/>
                  </a:lnTo>
                  <a:lnTo>
                    <a:pt x="20" y="598"/>
                  </a:lnTo>
                  <a:lnTo>
                    <a:pt x="14" y="623"/>
                  </a:lnTo>
                  <a:lnTo>
                    <a:pt x="9" y="648"/>
                  </a:lnTo>
                  <a:lnTo>
                    <a:pt x="6" y="672"/>
                  </a:lnTo>
                  <a:lnTo>
                    <a:pt x="3" y="696"/>
                  </a:lnTo>
                  <a:lnTo>
                    <a:pt x="1" y="721"/>
                  </a:lnTo>
                  <a:lnTo>
                    <a:pt x="0" y="745"/>
                  </a:lnTo>
                  <a:lnTo>
                    <a:pt x="0" y="769"/>
                  </a:lnTo>
                  <a:lnTo>
                    <a:pt x="0" y="792"/>
                  </a:lnTo>
                  <a:lnTo>
                    <a:pt x="1" y="816"/>
                  </a:lnTo>
                  <a:lnTo>
                    <a:pt x="3" y="839"/>
                  </a:lnTo>
                  <a:lnTo>
                    <a:pt x="6" y="863"/>
                  </a:lnTo>
                  <a:lnTo>
                    <a:pt x="10" y="885"/>
                  </a:lnTo>
                  <a:lnTo>
                    <a:pt x="15" y="907"/>
                  </a:lnTo>
                  <a:lnTo>
                    <a:pt x="20" y="929"/>
                  </a:lnTo>
                  <a:lnTo>
                    <a:pt x="26" y="951"/>
                  </a:lnTo>
                  <a:lnTo>
                    <a:pt x="33" y="973"/>
                  </a:lnTo>
                  <a:lnTo>
                    <a:pt x="40" y="994"/>
                  </a:lnTo>
                  <a:lnTo>
                    <a:pt x="49" y="1015"/>
                  </a:lnTo>
                  <a:lnTo>
                    <a:pt x="58" y="1036"/>
                  </a:lnTo>
                  <a:lnTo>
                    <a:pt x="68" y="1055"/>
                  </a:lnTo>
                  <a:lnTo>
                    <a:pt x="79" y="1075"/>
                  </a:lnTo>
                  <a:lnTo>
                    <a:pt x="90" y="1095"/>
                  </a:lnTo>
                  <a:lnTo>
                    <a:pt x="103" y="1113"/>
                  </a:lnTo>
                  <a:lnTo>
                    <a:pt x="116" y="1132"/>
                  </a:lnTo>
                  <a:lnTo>
                    <a:pt x="129" y="1149"/>
                  </a:lnTo>
                  <a:lnTo>
                    <a:pt x="144" y="1168"/>
                  </a:lnTo>
                  <a:lnTo>
                    <a:pt x="159" y="1185"/>
                  </a:lnTo>
                  <a:lnTo>
                    <a:pt x="175" y="1201"/>
                  </a:lnTo>
                  <a:lnTo>
                    <a:pt x="193" y="1218"/>
                  </a:lnTo>
                  <a:lnTo>
                    <a:pt x="210" y="1233"/>
                  </a:lnTo>
                  <a:lnTo>
                    <a:pt x="228" y="1249"/>
                  </a:lnTo>
                  <a:lnTo>
                    <a:pt x="245" y="1263"/>
                  </a:lnTo>
                  <a:lnTo>
                    <a:pt x="264" y="1277"/>
                  </a:lnTo>
                  <a:lnTo>
                    <a:pt x="283" y="1288"/>
                  </a:lnTo>
                  <a:lnTo>
                    <a:pt x="300" y="1300"/>
                  </a:lnTo>
                  <a:lnTo>
                    <a:pt x="319" y="1310"/>
                  </a:lnTo>
                  <a:lnTo>
                    <a:pt x="338" y="1320"/>
                  </a:lnTo>
                  <a:lnTo>
                    <a:pt x="356" y="1328"/>
                  </a:lnTo>
                  <a:lnTo>
                    <a:pt x="375" y="1336"/>
                  </a:lnTo>
                  <a:lnTo>
                    <a:pt x="393" y="1343"/>
                  </a:lnTo>
                  <a:lnTo>
                    <a:pt x="412" y="1348"/>
                  </a:lnTo>
                  <a:lnTo>
                    <a:pt x="431" y="1353"/>
                  </a:lnTo>
                  <a:lnTo>
                    <a:pt x="449" y="1356"/>
                  </a:lnTo>
                  <a:lnTo>
                    <a:pt x="468" y="1360"/>
                  </a:lnTo>
                  <a:lnTo>
                    <a:pt x="487" y="1362"/>
                  </a:lnTo>
                  <a:lnTo>
                    <a:pt x="505" y="1363"/>
                  </a:lnTo>
                  <a:lnTo>
                    <a:pt x="524" y="1363"/>
                  </a:lnTo>
                  <a:lnTo>
                    <a:pt x="542" y="1362"/>
                  </a:lnTo>
                  <a:lnTo>
                    <a:pt x="561" y="1360"/>
                  </a:lnTo>
                  <a:lnTo>
                    <a:pt x="580" y="1356"/>
                  </a:lnTo>
                  <a:lnTo>
                    <a:pt x="597" y="1353"/>
                  </a:lnTo>
                  <a:lnTo>
                    <a:pt x="616" y="1348"/>
                  </a:lnTo>
                  <a:lnTo>
                    <a:pt x="634" y="1343"/>
                  </a:lnTo>
                  <a:lnTo>
                    <a:pt x="652" y="1336"/>
                  </a:lnTo>
                  <a:lnTo>
                    <a:pt x="670" y="1328"/>
                  </a:lnTo>
                  <a:lnTo>
                    <a:pt x="687" y="1320"/>
                  </a:lnTo>
                  <a:lnTo>
                    <a:pt x="705" y="1311"/>
                  </a:lnTo>
                  <a:lnTo>
                    <a:pt x="723" y="1301"/>
                  </a:lnTo>
                  <a:lnTo>
                    <a:pt x="740" y="1289"/>
                  </a:lnTo>
                  <a:lnTo>
                    <a:pt x="757" y="1277"/>
                  </a:lnTo>
                  <a:lnTo>
                    <a:pt x="774" y="1263"/>
                  </a:lnTo>
                  <a:lnTo>
                    <a:pt x="791" y="1250"/>
                  </a:lnTo>
                  <a:close/>
                  <a:moveTo>
                    <a:pt x="939" y="269"/>
                  </a:moveTo>
                  <a:lnTo>
                    <a:pt x="952" y="292"/>
                  </a:lnTo>
                  <a:lnTo>
                    <a:pt x="965" y="316"/>
                  </a:lnTo>
                  <a:lnTo>
                    <a:pt x="976" y="341"/>
                  </a:lnTo>
                  <a:lnTo>
                    <a:pt x="985" y="368"/>
                  </a:lnTo>
                  <a:lnTo>
                    <a:pt x="994" y="396"/>
                  </a:lnTo>
                  <a:lnTo>
                    <a:pt x="1001" y="424"/>
                  </a:lnTo>
                  <a:lnTo>
                    <a:pt x="1006" y="454"/>
                  </a:lnTo>
                  <a:lnTo>
                    <a:pt x="1010" y="484"/>
                  </a:lnTo>
                  <a:lnTo>
                    <a:pt x="1012" y="515"/>
                  </a:lnTo>
                  <a:lnTo>
                    <a:pt x="1014" y="546"/>
                  </a:lnTo>
                  <a:lnTo>
                    <a:pt x="1014" y="578"/>
                  </a:lnTo>
                  <a:lnTo>
                    <a:pt x="1013" y="611"/>
                  </a:lnTo>
                  <a:lnTo>
                    <a:pt x="1010" y="643"/>
                  </a:lnTo>
                  <a:lnTo>
                    <a:pt x="1007" y="677"/>
                  </a:lnTo>
                  <a:lnTo>
                    <a:pt x="1002" y="710"/>
                  </a:lnTo>
                  <a:lnTo>
                    <a:pt x="996" y="743"/>
                  </a:lnTo>
                  <a:lnTo>
                    <a:pt x="989" y="776"/>
                  </a:lnTo>
                  <a:lnTo>
                    <a:pt x="980" y="809"/>
                  </a:lnTo>
                  <a:lnTo>
                    <a:pt x="971" y="842"/>
                  </a:lnTo>
                  <a:lnTo>
                    <a:pt x="961" y="874"/>
                  </a:lnTo>
                  <a:lnTo>
                    <a:pt x="948" y="906"/>
                  </a:lnTo>
                  <a:lnTo>
                    <a:pt x="936" y="937"/>
                  </a:lnTo>
                  <a:lnTo>
                    <a:pt x="921" y="968"/>
                  </a:lnTo>
                  <a:lnTo>
                    <a:pt x="907" y="998"/>
                  </a:lnTo>
                  <a:lnTo>
                    <a:pt x="890" y="1028"/>
                  </a:lnTo>
                  <a:lnTo>
                    <a:pt x="873" y="1056"/>
                  </a:lnTo>
                  <a:lnTo>
                    <a:pt x="855" y="1084"/>
                  </a:lnTo>
                  <a:lnTo>
                    <a:pt x="836" y="1110"/>
                  </a:lnTo>
                  <a:lnTo>
                    <a:pt x="816" y="1136"/>
                  </a:lnTo>
                  <a:lnTo>
                    <a:pt x="795" y="1160"/>
                  </a:lnTo>
                  <a:lnTo>
                    <a:pt x="773" y="1182"/>
                  </a:lnTo>
                  <a:lnTo>
                    <a:pt x="750" y="1203"/>
                  </a:lnTo>
                  <a:lnTo>
                    <a:pt x="729" y="1221"/>
                  </a:lnTo>
                  <a:lnTo>
                    <a:pt x="706" y="1237"/>
                  </a:lnTo>
                  <a:lnTo>
                    <a:pt x="695" y="1246"/>
                  </a:lnTo>
                  <a:lnTo>
                    <a:pt x="682" y="1253"/>
                  </a:lnTo>
                  <a:lnTo>
                    <a:pt x="669" y="1260"/>
                  </a:lnTo>
                  <a:lnTo>
                    <a:pt x="656" y="1267"/>
                  </a:lnTo>
                  <a:lnTo>
                    <a:pt x="643" y="1274"/>
                  </a:lnTo>
                  <a:lnTo>
                    <a:pt x="629" y="1280"/>
                  </a:lnTo>
                  <a:lnTo>
                    <a:pt x="615" y="1285"/>
                  </a:lnTo>
                  <a:lnTo>
                    <a:pt x="600" y="1289"/>
                  </a:lnTo>
                  <a:lnTo>
                    <a:pt x="586" y="1293"/>
                  </a:lnTo>
                  <a:lnTo>
                    <a:pt x="571" y="1296"/>
                  </a:lnTo>
                  <a:lnTo>
                    <a:pt x="556" y="1300"/>
                  </a:lnTo>
                  <a:lnTo>
                    <a:pt x="540" y="1302"/>
                  </a:lnTo>
                  <a:lnTo>
                    <a:pt x="524" y="1303"/>
                  </a:lnTo>
                  <a:lnTo>
                    <a:pt x="507" y="1303"/>
                  </a:lnTo>
                  <a:lnTo>
                    <a:pt x="491" y="1302"/>
                  </a:lnTo>
                  <a:lnTo>
                    <a:pt x="474" y="1300"/>
                  </a:lnTo>
                  <a:lnTo>
                    <a:pt x="457" y="1296"/>
                  </a:lnTo>
                  <a:lnTo>
                    <a:pt x="440" y="1293"/>
                  </a:lnTo>
                  <a:lnTo>
                    <a:pt x="421" y="1288"/>
                  </a:lnTo>
                  <a:lnTo>
                    <a:pt x="404" y="1282"/>
                  </a:lnTo>
                  <a:lnTo>
                    <a:pt x="385" y="1275"/>
                  </a:lnTo>
                  <a:lnTo>
                    <a:pt x="366" y="1266"/>
                  </a:lnTo>
                  <a:lnTo>
                    <a:pt x="348" y="1257"/>
                  </a:lnTo>
                  <a:lnTo>
                    <a:pt x="329" y="1246"/>
                  </a:lnTo>
                  <a:lnTo>
                    <a:pt x="310" y="1233"/>
                  </a:lnTo>
                  <a:lnTo>
                    <a:pt x="290" y="1219"/>
                  </a:lnTo>
                  <a:lnTo>
                    <a:pt x="270" y="1204"/>
                  </a:lnTo>
                  <a:lnTo>
                    <a:pt x="251" y="1187"/>
                  </a:lnTo>
                  <a:lnTo>
                    <a:pt x="234" y="1173"/>
                  </a:lnTo>
                  <a:lnTo>
                    <a:pt x="220" y="1159"/>
                  </a:lnTo>
                  <a:lnTo>
                    <a:pt x="205" y="1143"/>
                  </a:lnTo>
                  <a:lnTo>
                    <a:pt x="192" y="1128"/>
                  </a:lnTo>
                  <a:lnTo>
                    <a:pt x="178" y="1111"/>
                  </a:lnTo>
                  <a:lnTo>
                    <a:pt x="166" y="1096"/>
                  </a:lnTo>
                  <a:lnTo>
                    <a:pt x="153" y="1078"/>
                  </a:lnTo>
                  <a:lnTo>
                    <a:pt x="143" y="1062"/>
                  </a:lnTo>
                  <a:lnTo>
                    <a:pt x="133" y="1044"/>
                  </a:lnTo>
                  <a:lnTo>
                    <a:pt x="122" y="1026"/>
                  </a:lnTo>
                  <a:lnTo>
                    <a:pt x="114" y="1008"/>
                  </a:lnTo>
                  <a:lnTo>
                    <a:pt x="106" y="989"/>
                  </a:lnTo>
                  <a:lnTo>
                    <a:pt x="98" y="970"/>
                  </a:lnTo>
                  <a:lnTo>
                    <a:pt x="91" y="951"/>
                  </a:lnTo>
                  <a:lnTo>
                    <a:pt x="85" y="932"/>
                  </a:lnTo>
                  <a:lnTo>
                    <a:pt x="80" y="911"/>
                  </a:lnTo>
                  <a:lnTo>
                    <a:pt x="75" y="892"/>
                  </a:lnTo>
                  <a:lnTo>
                    <a:pt x="70" y="871"/>
                  </a:lnTo>
                  <a:lnTo>
                    <a:pt x="67" y="851"/>
                  </a:lnTo>
                  <a:lnTo>
                    <a:pt x="65" y="830"/>
                  </a:lnTo>
                  <a:lnTo>
                    <a:pt x="63" y="809"/>
                  </a:lnTo>
                  <a:lnTo>
                    <a:pt x="62" y="787"/>
                  </a:lnTo>
                  <a:lnTo>
                    <a:pt x="61" y="767"/>
                  </a:lnTo>
                  <a:lnTo>
                    <a:pt x="62" y="745"/>
                  </a:lnTo>
                  <a:lnTo>
                    <a:pt x="63" y="722"/>
                  </a:lnTo>
                  <a:lnTo>
                    <a:pt x="65" y="700"/>
                  </a:lnTo>
                  <a:lnTo>
                    <a:pt x="67" y="678"/>
                  </a:lnTo>
                  <a:lnTo>
                    <a:pt x="70" y="656"/>
                  </a:lnTo>
                  <a:lnTo>
                    <a:pt x="75" y="633"/>
                  </a:lnTo>
                  <a:lnTo>
                    <a:pt x="80" y="610"/>
                  </a:lnTo>
                  <a:lnTo>
                    <a:pt x="85" y="588"/>
                  </a:lnTo>
                  <a:lnTo>
                    <a:pt x="91" y="564"/>
                  </a:lnTo>
                  <a:lnTo>
                    <a:pt x="98" y="540"/>
                  </a:lnTo>
                  <a:lnTo>
                    <a:pt x="107" y="516"/>
                  </a:lnTo>
                  <a:lnTo>
                    <a:pt x="116" y="493"/>
                  </a:lnTo>
                  <a:lnTo>
                    <a:pt x="125" y="470"/>
                  </a:lnTo>
                  <a:lnTo>
                    <a:pt x="135" y="447"/>
                  </a:lnTo>
                  <a:lnTo>
                    <a:pt x="146" y="425"/>
                  </a:lnTo>
                  <a:lnTo>
                    <a:pt x="157" y="402"/>
                  </a:lnTo>
                  <a:lnTo>
                    <a:pt x="169" y="382"/>
                  </a:lnTo>
                  <a:lnTo>
                    <a:pt x="181" y="360"/>
                  </a:lnTo>
                  <a:lnTo>
                    <a:pt x="195" y="340"/>
                  </a:lnTo>
                  <a:lnTo>
                    <a:pt x="207" y="320"/>
                  </a:lnTo>
                  <a:lnTo>
                    <a:pt x="222" y="301"/>
                  </a:lnTo>
                  <a:lnTo>
                    <a:pt x="236" y="281"/>
                  </a:lnTo>
                  <a:lnTo>
                    <a:pt x="251" y="264"/>
                  </a:lnTo>
                  <a:lnTo>
                    <a:pt x="266" y="246"/>
                  </a:lnTo>
                  <a:lnTo>
                    <a:pt x="282" y="229"/>
                  </a:lnTo>
                  <a:lnTo>
                    <a:pt x="297" y="213"/>
                  </a:lnTo>
                  <a:lnTo>
                    <a:pt x="314" y="197"/>
                  </a:lnTo>
                  <a:lnTo>
                    <a:pt x="330" y="182"/>
                  </a:lnTo>
                  <a:lnTo>
                    <a:pt x="347" y="169"/>
                  </a:lnTo>
                  <a:lnTo>
                    <a:pt x="364" y="155"/>
                  </a:lnTo>
                  <a:lnTo>
                    <a:pt x="382" y="142"/>
                  </a:lnTo>
                  <a:lnTo>
                    <a:pt x="400" y="130"/>
                  </a:lnTo>
                  <a:lnTo>
                    <a:pt x="417" y="120"/>
                  </a:lnTo>
                  <a:lnTo>
                    <a:pt x="435" y="110"/>
                  </a:lnTo>
                  <a:lnTo>
                    <a:pt x="453" y="100"/>
                  </a:lnTo>
                  <a:lnTo>
                    <a:pt x="471" y="92"/>
                  </a:lnTo>
                  <a:lnTo>
                    <a:pt x="490" y="85"/>
                  </a:lnTo>
                  <a:lnTo>
                    <a:pt x="508" y="78"/>
                  </a:lnTo>
                  <a:lnTo>
                    <a:pt x="527" y="72"/>
                  </a:lnTo>
                  <a:lnTo>
                    <a:pt x="546" y="68"/>
                  </a:lnTo>
                  <a:lnTo>
                    <a:pt x="564" y="65"/>
                  </a:lnTo>
                  <a:lnTo>
                    <a:pt x="578" y="63"/>
                  </a:lnTo>
                  <a:lnTo>
                    <a:pt x="591" y="62"/>
                  </a:lnTo>
                  <a:lnTo>
                    <a:pt x="603" y="61"/>
                  </a:lnTo>
                  <a:lnTo>
                    <a:pt x="617" y="61"/>
                  </a:lnTo>
                  <a:lnTo>
                    <a:pt x="629" y="62"/>
                  </a:lnTo>
                  <a:lnTo>
                    <a:pt x="643" y="63"/>
                  </a:lnTo>
                  <a:lnTo>
                    <a:pt x="655" y="64"/>
                  </a:lnTo>
                  <a:lnTo>
                    <a:pt x="669" y="66"/>
                  </a:lnTo>
                  <a:lnTo>
                    <a:pt x="681" y="68"/>
                  </a:lnTo>
                  <a:lnTo>
                    <a:pt x="694" y="71"/>
                  </a:lnTo>
                  <a:lnTo>
                    <a:pt x="706" y="75"/>
                  </a:lnTo>
                  <a:lnTo>
                    <a:pt x="718" y="80"/>
                  </a:lnTo>
                  <a:lnTo>
                    <a:pt x="742" y="89"/>
                  </a:lnTo>
                  <a:lnTo>
                    <a:pt x="766" y="100"/>
                  </a:lnTo>
                  <a:lnTo>
                    <a:pt x="790" y="115"/>
                  </a:lnTo>
                  <a:lnTo>
                    <a:pt x="813" y="130"/>
                  </a:lnTo>
                  <a:lnTo>
                    <a:pt x="834" y="149"/>
                  </a:lnTo>
                  <a:lnTo>
                    <a:pt x="857" y="169"/>
                  </a:lnTo>
                  <a:lnTo>
                    <a:pt x="878" y="191"/>
                  </a:lnTo>
                  <a:lnTo>
                    <a:pt x="898" y="215"/>
                  </a:lnTo>
                  <a:lnTo>
                    <a:pt x="919" y="241"/>
                  </a:lnTo>
                  <a:lnTo>
                    <a:pt x="939" y="269"/>
                  </a:lnTo>
                  <a:close/>
                </a:path>
              </a:pathLst>
            </a:custGeom>
            <a:solidFill>
              <a:srgbClr val="907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6" name="Freeform 208"/>
            <p:cNvSpPr>
              <a:spLocks/>
            </p:cNvSpPr>
            <p:nvPr/>
          </p:nvSpPr>
          <p:spPr bwMode="auto">
            <a:xfrm>
              <a:off x="4723" y="3449"/>
              <a:ext cx="9" cy="58"/>
            </a:xfrm>
            <a:custGeom>
              <a:avLst/>
              <a:gdLst>
                <a:gd name="T0" fmla="*/ 34 w 170"/>
                <a:gd name="T1" fmla="*/ 1041 h 1041"/>
                <a:gd name="T2" fmla="*/ 69 w 170"/>
                <a:gd name="T3" fmla="*/ 1006 h 1041"/>
                <a:gd name="T4" fmla="*/ 106 w 170"/>
                <a:gd name="T5" fmla="*/ 969 h 1041"/>
                <a:gd name="T6" fmla="*/ 108 w 170"/>
                <a:gd name="T7" fmla="*/ 968 h 1041"/>
                <a:gd name="T8" fmla="*/ 105 w 170"/>
                <a:gd name="T9" fmla="*/ 961 h 1041"/>
                <a:gd name="T10" fmla="*/ 92 w 170"/>
                <a:gd name="T11" fmla="*/ 927 h 1041"/>
                <a:gd name="T12" fmla="*/ 86 w 170"/>
                <a:gd name="T13" fmla="*/ 856 h 1041"/>
                <a:gd name="T14" fmla="*/ 81 w 170"/>
                <a:gd name="T15" fmla="*/ 800 h 1041"/>
                <a:gd name="T16" fmla="*/ 75 w 170"/>
                <a:gd name="T17" fmla="*/ 719 h 1041"/>
                <a:gd name="T18" fmla="*/ 69 w 170"/>
                <a:gd name="T19" fmla="*/ 639 h 1041"/>
                <a:gd name="T20" fmla="*/ 66 w 170"/>
                <a:gd name="T21" fmla="*/ 560 h 1041"/>
                <a:gd name="T22" fmla="*/ 66 w 170"/>
                <a:gd name="T23" fmla="*/ 490 h 1041"/>
                <a:gd name="T24" fmla="*/ 68 w 170"/>
                <a:gd name="T25" fmla="*/ 429 h 1041"/>
                <a:gd name="T26" fmla="*/ 74 w 170"/>
                <a:gd name="T27" fmla="*/ 368 h 1041"/>
                <a:gd name="T28" fmla="*/ 82 w 170"/>
                <a:gd name="T29" fmla="*/ 307 h 1041"/>
                <a:gd name="T30" fmla="*/ 94 w 170"/>
                <a:gd name="T31" fmla="*/ 246 h 1041"/>
                <a:gd name="T32" fmla="*/ 110 w 170"/>
                <a:gd name="T33" fmla="*/ 184 h 1041"/>
                <a:gd name="T34" fmla="*/ 129 w 170"/>
                <a:gd name="T35" fmla="*/ 122 h 1041"/>
                <a:gd name="T36" fmla="*/ 155 w 170"/>
                <a:gd name="T37" fmla="*/ 60 h 1041"/>
                <a:gd name="T38" fmla="*/ 110 w 170"/>
                <a:gd name="T39" fmla="*/ 0 h 1041"/>
                <a:gd name="T40" fmla="*/ 85 w 170"/>
                <a:gd name="T41" fmla="*/ 54 h 1041"/>
                <a:gd name="T42" fmla="*/ 64 w 170"/>
                <a:gd name="T43" fmla="*/ 108 h 1041"/>
                <a:gd name="T44" fmla="*/ 48 w 170"/>
                <a:gd name="T45" fmla="*/ 162 h 1041"/>
                <a:gd name="T46" fmla="*/ 33 w 170"/>
                <a:gd name="T47" fmla="*/ 215 h 1041"/>
                <a:gd name="T48" fmla="*/ 22 w 170"/>
                <a:gd name="T49" fmla="*/ 268 h 1041"/>
                <a:gd name="T50" fmla="*/ 14 w 170"/>
                <a:gd name="T51" fmla="*/ 320 h 1041"/>
                <a:gd name="T52" fmla="*/ 7 w 170"/>
                <a:gd name="T53" fmla="*/ 373 h 1041"/>
                <a:gd name="T54" fmla="*/ 3 w 170"/>
                <a:gd name="T55" fmla="*/ 426 h 1041"/>
                <a:gd name="T56" fmla="*/ 0 w 170"/>
                <a:gd name="T57" fmla="*/ 530 h 1041"/>
                <a:gd name="T58" fmla="*/ 3 w 170"/>
                <a:gd name="T59" fmla="*/ 636 h 1041"/>
                <a:gd name="T60" fmla="*/ 9 w 170"/>
                <a:gd name="T61" fmla="*/ 742 h 1041"/>
                <a:gd name="T62" fmla="*/ 19 w 170"/>
                <a:gd name="T63" fmla="*/ 848 h 1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0" h="1041">
                  <a:moveTo>
                    <a:pt x="19" y="848"/>
                  </a:moveTo>
                  <a:lnTo>
                    <a:pt x="34" y="1041"/>
                  </a:lnTo>
                  <a:lnTo>
                    <a:pt x="46" y="1030"/>
                  </a:lnTo>
                  <a:lnTo>
                    <a:pt x="69" y="1006"/>
                  </a:lnTo>
                  <a:lnTo>
                    <a:pt x="93" y="982"/>
                  </a:lnTo>
                  <a:lnTo>
                    <a:pt x="106" y="969"/>
                  </a:lnTo>
                  <a:lnTo>
                    <a:pt x="107" y="969"/>
                  </a:lnTo>
                  <a:lnTo>
                    <a:pt x="108" y="968"/>
                  </a:lnTo>
                  <a:lnTo>
                    <a:pt x="110" y="965"/>
                  </a:lnTo>
                  <a:lnTo>
                    <a:pt x="105" y="961"/>
                  </a:lnTo>
                  <a:lnTo>
                    <a:pt x="94" y="952"/>
                  </a:lnTo>
                  <a:lnTo>
                    <a:pt x="92" y="927"/>
                  </a:lnTo>
                  <a:lnTo>
                    <a:pt x="89" y="889"/>
                  </a:lnTo>
                  <a:lnTo>
                    <a:pt x="86" y="856"/>
                  </a:lnTo>
                  <a:lnTo>
                    <a:pt x="85" y="842"/>
                  </a:lnTo>
                  <a:lnTo>
                    <a:pt x="81" y="800"/>
                  </a:lnTo>
                  <a:lnTo>
                    <a:pt x="78" y="760"/>
                  </a:lnTo>
                  <a:lnTo>
                    <a:pt x="75" y="719"/>
                  </a:lnTo>
                  <a:lnTo>
                    <a:pt x="71" y="678"/>
                  </a:lnTo>
                  <a:lnTo>
                    <a:pt x="69" y="639"/>
                  </a:lnTo>
                  <a:lnTo>
                    <a:pt x="67" y="600"/>
                  </a:lnTo>
                  <a:lnTo>
                    <a:pt x="66" y="560"/>
                  </a:lnTo>
                  <a:lnTo>
                    <a:pt x="66" y="521"/>
                  </a:lnTo>
                  <a:lnTo>
                    <a:pt x="66" y="490"/>
                  </a:lnTo>
                  <a:lnTo>
                    <a:pt x="67" y="460"/>
                  </a:lnTo>
                  <a:lnTo>
                    <a:pt x="68" y="429"/>
                  </a:lnTo>
                  <a:lnTo>
                    <a:pt x="70" y="398"/>
                  </a:lnTo>
                  <a:lnTo>
                    <a:pt x="74" y="368"/>
                  </a:lnTo>
                  <a:lnTo>
                    <a:pt x="78" y="337"/>
                  </a:lnTo>
                  <a:lnTo>
                    <a:pt x="82" y="307"/>
                  </a:lnTo>
                  <a:lnTo>
                    <a:pt x="88" y="276"/>
                  </a:lnTo>
                  <a:lnTo>
                    <a:pt x="94" y="246"/>
                  </a:lnTo>
                  <a:lnTo>
                    <a:pt x="101" y="215"/>
                  </a:lnTo>
                  <a:lnTo>
                    <a:pt x="110" y="184"/>
                  </a:lnTo>
                  <a:lnTo>
                    <a:pt x="119" y="153"/>
                  </a:lnTo>
                  <a:lnTo>
                    <a:pt x="129" y="122"/>
                  </a:lnTo>
                  <a:lnTo>
                    <a:pt x="142" y="91"/>
                  </a:lnTo>
                  <a:lnTo>
                    <a:pt x="155" y="60"/>
                  </a:lnTo>
                  <a:lnTo>
                    <a:pt x="170" y="28"/>
                  </a:lnTo>
                  <a:lnTo>
                    <a:pt x="110" y="0"/>
                  </a:lnTo>
                  <a:lnTo>
                    <a:pt x="96" y="26"/>
                  </a:lnTo>
                  <a:lnTo>
                    <a:pt x="85" y="54"/>
                  </a:lnTo>
                  <a:lnTo>
                    <a:pt x="75" y="81"/>
                  </a:lnTo>
                  <a:lnTo>
                    <a:pt x="64" y="108"/>
                  </a:lnTo>
                  <a:lnTo>
                    <a:pt x="56" y="135"/>
                  </a:lnTo>
                  <a:lnTo>
                    <a:pt x="48" y="162"/>
                  </a:lnTo>
                  <a:lnTo>
                    <a:pt x="40" y="189"/>
                  </a:lnTo>
                  <a:lnTo>
                    <a:pt x="33" y="215"/>
                  </a:lnTo>
                  <a:lnTo>
                    <a:pt x="27" y="242"/>
                  </a:lnTo>
                  <a:lnTo>
                    <a:pt x="22" y="268"/>
                  </a:lnTo>
                  <a:lnTo>
                    <a:pt x="18" y="294"/>
                  </a:lnTo>
                  <a:lnTo>
                    <a:pt x="14" y="320"/>
                  </a:lnTo>
                  <a:lnTo>
                    <a:pt x="9" y="347"/>
                  </a:lnTo>
                  <a:lnTo>
                    <a:pt x="7" y="373"/>
                  </a:lnTo>
                  <a:lnTo>
                    <a:pt x="4" y="400"/>
                  </a:lnTo>
                  <a:lnTo>
                    <a:pt x="3" y="426"/>
                  </a:lnTo>
                  <a:lnTo>
                    <a:pt x="1" y="479"/>
                  </a:lnTo>
                  <a:lnTo>
                    <a:pt x="0" y="530"/>
                  </a:lnTo>
                  <a:lnTo>
                    <a:pt x="1" y="583"/>
                  </a:lnTo>
                  <a:lnTo>
                    <a:pt x="3" y="636"/>
                  </a:lnTo>
                  <a:lnTo>
                    <a:pt x="6" y="689"/>
                  </a:lnTo>
                  <a:lnTo>
                    <a:pt x="9" y="742"/>
                  </a:lnTo>
                  <a:lnTo>
                    <a:pt x="15" y="794"/>
                  </a:lnTo>
                  <a:lnTo>
                    <a:pt x="19" y="848"/>
                  </a:lnTo>
                  <a:close/>
                </a:path>
              </a:pathLst>
            </a:custGeom>
            <a:solidFill>
              <a:srgbClr val="907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7" name="Freeform 209"/>
            <p:cNvSpPr>
              <a:spLocks/>
            </p:cNvSpPr>
            <p:nvPr/>
          </p:nvSpPr>
          <p:spPr bwMode="auto">
            <a:xfrm>
              <a:off x="4992" y="3474"/>
              <a:ext cx="51" cy="48"/>
            </a:xfrm>
            <a:custGeom>
              <a:avLst/>
              <a:gdLst>
                <a:gd name="T0" fmla="*/ 288 w 917"/>
                <a:gd name="T1" fmla="*/ 108 h 871"/>
                <a:gd name="T2" fmla="*/ 370 w 917"/>
                <a:gd name="T3" fmla="*/ 135 h 871"/>
                <a:gd name="T4" fmla="*/ 451 w 917"/>
                <a:gd name="T5" fmla="*/ 159 h 871"/>
                <a:gd name="T6" fmla="*/ 535 w 917"/>
                <a:gd name="T7" fmla="*/ 178 h 871"/>
                <a:gd name="T8" fmla="*/ 619 w 917"/>
                <a:gd name="T9" fmla="*/ 191 h 871"/>
                <a:gd name="T10" fmla="*/ 703 w 917"/>
                <a:gd name="T11" fmla="*/ 197 h 871"/>
                <a:gd name="T12" fmla="*/ 767 w 917"/>
                <a:gd name="T13" fmla="*/ 197 h 871"/>
                <a:gd name="T14" fmla="*/ 810 w 917"/>
                <a:gd name="T15" fmla="*/ 195 h 871"/>
                <a:gd name="T16" fmla="*/ 853 w 917"/>
                <a:gd name="T17" fmla="*/ 191 h 871"/>
                <a:gd name="T18" fmla="*/ 895 w 917"/>
                <a:gd name="T19" fmla="*/ 184 h 871"/>
                <a:gd name="T20" fmla="*/ 893 w 917"/>
                <a:gd name="T21" fmla="*/ 186 h 871"/>
                <a:gd name="T22" fmla="*/ 840 w 917"/>
                <a:gd name="T23" fmla="*/ 203 h 871"/>
                <a:gd name="T24" fmla="*/ 782 w 917"/>
                <a:gd name="T25" fmla="*/ 228 h 871"/>
                <a:gd name="T26" fmla="*/ 718 w 917"/>
                <a:gd name="T27" fmla="*/ 259 h 871"/>
                <a:gd name="T28" fmla="*/ 652 w 917"/>
                <a:gd name="T29" fmla="*/ 297 h 871"/>
                <a:gd name="T30" fmla="*/ 584 w 917"/>
                <a:gd name="T31" fmla="*/ 338 h 871"/>
                <a:gd name="T32" fmla="*/ 515 w 917"/>
                <a:gd name="T33" fmla="*/ 384 h 871"/>
                <a:gd name="T34" fmla="*/ 445 w 917"/>
                <a:gd name="T35" fmla="*/ 432 h 871"/>
                <a:gd name="T36" fmla="*/ 377 w 917"/>
                <a:gd name="T37" fmla="*/ 484 h 871"/>
                <a:gd name="T38" fmla="*/ 310 w 917"/>
                <a:gd name="T39" fmla="*/ 537 h 871"/>
                <a:gd name="T40" fmla="*/ 246 w 917"/>
                <a:gd name="T41" fmla="*/ 592 h 871"/>
                <a:gd name="T42" fmla="*/ 187 w 917"/>
                <a:gd name="T43" fmla="*/ 645 h 871"/>
                <a:gd name="T44" fmla="*/ 134 w 917"/>
                <a:gd name="T45" fmla="*/ 699 h 871"/>
                <a:gd name="T46" fmla="*/ 85 w 917"/>
                <a:gd name="T47" fmla="*/ 751 h 871"/>
                <a:gd name="T48" fmla="*/ 45 w 917"/>
                <a:gd name="T49" fmla="*/ 802 h 871"/>
                <a:gd name="T50" fmla="*/ 13 w 917"/>
                <a:gd name="T51" fmla="*/ 848 h 871"/>
                <a:gd name="T52" fmla="*/ 13 w 917"/>
                <a:gd name="T53" fmla="*/ 845 h 871"/>
                <a:gd name="T54" fmla="*/ 34 w 917"/>
                <a:gd name="T55" fmla="*/ 793 h 871"/>
                <a:gd name="T56" fmla="*/ 55 w 917"/>
                <a:gd name="T57" fmla="*/ 741 h 871"/>
                <a:gd name="T58" fmla="*/ 73 w 917"/>
                <a:gd name="T59" fmla="*/ 687 h 871"/>
                <a:gd name="T60" fmla="*/ 89 w 917"/>
                <a:gd name="T61" fmla="*/ 632 h 871"/>
                <a:gd name="T62" fmla="*/ 103 w 917"/>
                <a:gd name="T63" fmla="*/ 576 h 871"/>
                <a:gd name="T64" fmla="*/ 113 w 917"/>
                <a:gd name="T65" fmla="*/ 519 h 871"/>
                <a:gd name="T66" fmla="*/ 120 w 917"/>
                <a:gd name="T67" fmla="*/ 463 h 871"/>
                <a:gd name="T68" fmla="*/ 124 w 917"/>
                <a:gd name="T69" fmla="*/ 406 h 871"/>
                <a:gd name="T70" fmla="*/ 124 w 917"/>
                <a:gd name="T71" fmla="*/ 349 h 871"/>
                <a:gd name="T72" fmla="*/ 121 w 917"/>
                <a:gd name="T73" fmla="*/ 294 h 871"/>
                <a:gd name="T74" fmla="*/ 113 w 917"/>
                <a:gd name="T75" fmla="*/ 238 h 871"/>
                <a:gd name="T76" fmla="*/ 102 w 917"/>
                <a:gd name="T77" fmla="*/ 183 h 871"/>
                <a:gd name="T78" fmla="*/ 85 w 917"/>
                <a:gd name="T79" fmla="*/ 129 h 871"/>
                <a:gd name="T80" fmla="*/ 63 w 917"/>
                <a:gd name="T81" fmla="*/ 76 h 871"/>
                <a:gd name="T82" fmla="*/ 36 w 917"/>
                <a:gd name="T83" fmla="*/ 24 h 871"/>
                <a:gd name="T84" fmla="*/ 49 w 917"/>
                <a:gd name="T85" fmla="*/ 12 h 871"/>
                <a:gd name="T86" fmla="*/ 105 w 917"/>
                <a:gd name="T87" fmla="*/ 36 h 871"/>
                <a:gd name="T88" fmla="*/ 162 w 917"/>
                <a:gd name="T89" fmla="*/ 60 h 871"/>
                <a:gd name="T90" fmla="*/ 219 w 917"/>
                <a:gd name="T91" fmla="*/ 82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17" h="871">
                  <a:moveTo>
                    <a:pt x="248" y="94"/>
                  </a:moveTo>
                  <a:lnTo>
                    <a:pt x="288" y="108"/>
                  </a:lnTo>
                  <a:lnTo>
                    <a:pt x="328" y="123"/>
                  </a:lnTo>
                  <a:lnTo>
                    <a:pt x="370" y="135"/>
                  </a:lnTo>
                  <a:lnTo>
                    <a:pt x="411" y="148"/>
                  </a:lnTo>
                  <a:lnTo>
                    <a:pt x="451" y="159"/>
                  </a:lnTo>
                  <a:lnTo>
                    <a:pt x="494" y="169"/>
                  </a:lnTo>
                  <a:lnTo>
                    <a:pt x="535" y="178"/>
                  </a:lnTo>
                  <a:lnTo>
                    <a:pt x="577" y="185"/>
                  </a:lnTo>
                  <a:lnTo>
                    <a:pt x="619" y="191"/>
                  </a:lnTo>
                  <a:lnTo>
                    <a:pt x="662" y="195"/>
                  </a:lnTo>
                  <a:lnTo>
                    <a:pt x="703" y="197"/>
                  </a:lnTo>
                  <a:lnTo>
                    <a:pt x="746" y="198"/>
                  </a:lnTo>
                  <a:lnTo>
                    <a:pt x="767" y="197"/>
                  </a:lnTo>
                  <a:lnTo>
                    <a:pt x="789" y="196"/>
                  </a:lnTo>
                  <a:lnTo>
                    <a:pt x="810" y="195"/>
                  </a:lnTo>
                  <a:lnTo>
                    <a:pt x="831" y="193"/>
                  </a:lnTo>
                  <a:lnTo>
                    <a:pt x="853" y="191"/>
                  </a:lnTo>
                  <a:lnTo>
                    <a:pt x="875" y="188"/>
                  </a:lnTo>
                  <a:lnTo>
                    <a:pt x="895" y="184"/>
                  </a:lnTo>
                  <a:lnTo>
                    <a:pt x="917" y="180"/>
                  </a:lnTo>
                  <a:lnTo>
                    <a:pt x="893" y="186"/>
                  </a:lnTo>
                  <a:lnTo>
                    <a:pt x="867" y="193"/>
                  </a:lnTo>
                  <a:lnTo>
                    <a:pt x="840" y="203"/>
                  </a:lnTo>
                  <a:lnTo>
                    <a:pt x="812" y="215"/>
                  </a:lnTo>
                  <a:lnTo>
                    <a:pt x="782" y="228"/>
                  </a:lnTo>
                  <a:lnTo>
                    <a:pt x="751" y="243"/>
                  </a:lnTo>
                  <a:lnTo>
                    <a:pt x="718" y="259"/>
                  </a:lnTo>
                  <a:lnTo>
                    <a:pt x="685" y="277"/>
                  </a:lnTo>
                  <a:lnTo>
                    <a:pt x="652" y="297"/>
                  </a:lnTo>
                  <a:lnTo>
                    <a:pt x="618" y="316"/>
                  </a:lnTo>
                  <a:lnTo>
                    <a:pt x="584" y="338"/>
                  </a:lnTo>
                  <a:lnTo>
                    <a:pt x="550" y="361"/>
                  </a:lnTo>
                  <a:lnTo>
                    <a:pt x="515" y="384"/>
                  </a:lnTo>
                  <a:lnTo>
                    <a:pt x="479" y="407"/>
                  </a:lnTo>
                  <a:lnTo>
                    <a:pt x="445" y="432"/>
                  </a:lnTo>
                  <a:lnTo>
                    <a:pt x="411" y="458"/>
                  </a:lnTo>
                  <a:lnTo>
                    <a:pt x="377" y="484"/>
                  </a:lnTo>
                  <a:lnTo>
                    <a:pt x="343" y="510"/>
                  </a:lnTo>
                  <a:lnTo>
                    <a:pt x="310" y="537"/>
                  </a:lnTo>
                  <a:lnTo>
                    <a:pt x="278" y="564"/>
                  </a:lnTo>
                  <a:lnTo>
                    <a:pt x="246" y="592"/>
                  </a:lnTo>
                  <a:lnTo>
                    <a:pt x="216" y="618"/>
                  </a:lnTo>
                  <a:lnTo>
                    <a:pt x="187" y="645"/>
                  </a:lnTo>
                  <a:lnTo>
                    <a:pt x="160" y="672"/>
                  </a:lnTo>
                  <a:lnTo>
                    <a:pt x="134" y="699"/>
                  </a:lnTo>
                  <a:lnTo>
                    <a:pt x="109" y="725"/>
                  </a:lnTo>
                  <a:lnTo>
                    <a:pt x="85" y="751"/>
                  </a:lnTo>
                  <a:lnTo>
                    <a:pt x="64" y="777"/>
                  </a:lnTo>
                  <a:lnTo>
                    <a:pt x="45" y="802"/>
                  </a:lnTo>
                  <a:lnTo>
                    <a:pt x="28" y="825"/>
                  </a:lnTo>
                  <a:lnTo>
                    <a:pt x="13" y="848"/>
                  </a:lnTo>
                  <a:lnTo>
                    <a:pt x="0" y="871"/>
                  </a:lnTo>
                  <a:lnTo>
                    <a:pt x="13" y="845"/>
                  </a:lnTo>
                  <a:lnTo>
                    <a:pt x="23" y="819"/>
                  </a:lnTo>
                  <a:lnTo>
                    <a:pt x="34" y="793"/>
                  </a:lnTo>
                  <a:lnTo>
                    <a:pt x="45" y="767"/>
                  </a:lnTo>
                  <a:lnTo>
                    <a:pt x="55" y="741"/>
                  </a:lnTo>
                  <a:lnTo>
                    <a:pt x="64" y="714"/>
                  </a:lnTo>
                  <a:lnTo>
                    <a:pt x="73" y="687"/>
                  </a:lnTo>
                  <a:lnTo>
                    <a:pt x="81" y="659"/>
                  </a:lnTo>
                  <a:lnTo>
                    <a:pt x="89" y="632"/>
                  </a:lnTo>
                  <a:lnTo>
                    <a:pt x="96" y="604"/>
                  </a:lnTo>
                  <a:lnTo>
                    <a:pt x="103" y="576"/>
                  </a:lnTo>
                  <a:lnTo>
                    <a:pt x="108" y="548"/>
                  </a:lnTo>
                  <a:lnTo>
                    <a:pt x="113" y="519"/>
                  </a:lnTo>
                  <a:lnTo>
                    <a:pt x="117" y="491"/>
                  </a:lnTo>
                  <a:lnTo>
                    <a:pt x="120" y="463"/>
                  </a:lnTo>
                  <a:lnTo>
                    <a:pt x="122" y="434"/>
                  </a:lnTo>
                  <a:lnTo>
                    <a:pt x="124" y="406"/>
                  </a:lnTo>
                  <a:lnTo>
                    <a:pt x="124" y="377"/>
                  </a:lnTo>
                  <a:lnTo>
                    <a:pt x="124" y="349"/>
                  </a:lnTo>
                  <a:lnTo>
                    <a:pt x="123" y="321"/>
                  </a:lnTo>
                  <a:lnTo>
                    <a:pt x="121" y="294"/>
                  </a:lnTo>
                  <a:lnTo>
                    <a:pt x="117" y="266"/>
                  </a:lnTo>
                  <a:lnTo>
                    <a:pt x="113" y="238"/>
                  </a:lnTo>
                  <a:lnTo>
                    <a:pt x="108" y="210"/>
                  </a:lnTo>
                  <a:lnTo>
                    <a:pt x="102" y="183"/>
                  </a:lnTo>
                  <a:lnTo>
                    <a:pt x="93" y="156"/>
                  </a:lnTo>
                  <a:lnTo>
                    <a:pt x="85" y="129"/>
                  </a:lnTo>
                  <a:lnTo>
                    <a:pt x="75" y="102"/>
                  </a:lnTo>
                  <a:lnTo>
                    <a:pt x="63" y="76"/>
                  </a:lnTo>
                  <a:lnTo>
                    <a:pt x="50" y="50"/>
                  </a:lnTo>
                  <a:lnTo>
                    <a:pt x="36" y="24"/>
                  </a:lnTo>
                  <a:lnTo>
                    <a:pt x="21" y="0"/>
                  </a:lnTo>
                  <a:lnTo>
                    <a:pt x="49" y="12"/>
                  </a:lnTo>
                  <a:lnTo>
                    <a:pt x="77" y="24"/>
                  </a:lnTo>
                  <a:lnTo>
                    <a:pt x="105" y="36"/>
                  </a:lnTo>
                  <a:lnTo>
                    <a:pt x="134" y="48"/>
                  </a:lnTo>
                  <a:lnTo>
                    <a:pt x="162" y="60"/>
                  </a:lnTo>
                  <a:lnTo>
                    <a:pt x="191" y="71"/>
                  </a:lnTo>
                  <a:lnTo>
                    <a:pt x="219" y="82"/>
                  </a:lnTo>
                  <a:lnTo>
                    <a:pt x="248" y="94"/>
                  </a:lnTo>
                  <a:close/>
                </a:path>
              </a:pathLst>
            </a:custGeom>
            <a:solidFill>
              <a:srgbClr val="CC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8" name="Freeform 210"/>
            <p:cNvSpPr>
              <a:spLocks/>
            </p:cNvSpPr>
            <p:nvPr/>
          </p:nvSpPr>
          <p:spPr bwMode="auto">
            <a:xfrm>
              <a:off x="4532" y="3498"/>
              <a:ext cx="37" cy="51"/>
            </a:xfrm>
            <a:custGeom>
              <a:avLst/>
              <a:gdLst>
                <a:gd name="T0" fmla="*/ 640 w 662"/>
                <a:gd name="T1" fmla="*/ 505 h 914"/>
                <a:gd name="T2" fmla="*/ 594 w 662"/>
                <a:gd name="T3" fmla="*/ 493 h 914"/>
                <a:gd name="T4" fmla="*/ 551 w 662"/>
                <a:gd name="T5" fmla="*/ 490 h 914"/>
                <a:gd name="T6" fmla="*/ 509 w 662"/>
                <a:gd name="T7" fmla="*/ 494 h 914"/>
                <a:gd name="T8" fmla="*/ 470 w 662"/>
                <a:gd name="T9" fmla="*/ 505 h 914"/>
                <a:gd name="T10" fmla="*/ 433 w 662"/>
                <a:gd name="T11" fmla="*/ 523 h 914"/>
                <a:gd name="T12" fmla="*/ 398 w 662"/>
                <a:gd name="T13" fmla="*/ 546 h 914"/>
                <a:gd name="T14" fmla="*/ 365 w 662"/>
                <a:gd name="T15" fmla="*/ 573 h 914"/>
                <a:gd name="T16" fmla="*/ 336 w 662"/>
                <a:gd name="T17" fmla="*/ 605 h 914"/>
                <a:gd name="T18" fmla="*/ 308 w 662"/>
                <a:gd name="T19" fmla="*/ 641 h 914"/>
                <a:gd name="T20" fmla="*/ 284 w 662"/>
                <a:gd name="T21" fmla="*/ 679 h 914"/>
                <a:gd name="T22" fmla="*/ 262 w 662"/>
                <a:gd name="T23" fmla="*/ 720 h 914"/>
                <a:gd name="T24" fmla="*/ 243 w 662"/>
                <a:gd name="T25" fmla="*/ 762 h 914"/>
                <a:gd name="T26" fmla="*/ 228 w 662"/>
                <a:gd name="T27" fmla="*/ 805 h 914"/>
                <a:gd name="T28" fmla="*/ 214 w 662"/>
                <a:gd name="T29" fmla="*/ 849 h 914"/>
                <a:gd name="T30" fmla="*/ 205 w 662"/>
                <a:gd name="T31" fmla="*/ 892 h 914"/>
                <a:gd name="T32" fmla="*/ 202 w 662"/>
                <a:gd name="T33" fmla="*/ 858 h 914"/>
                <a:gd name="T34" fmla="*/ 203 w 662"/>
                <a:gd name="T35" fmla="*/ 742 h 914"/>
                <a:gd name="T36" fmla="*/ 201 w 662"/>
                <a:gd name="T37" fmla="*/ 621 h 914"/>
                <a:gd name="T38" fmla="*/ 196 w 662"/>
                <a:gd name="T39" fmla="*/ 529 h 914"/>
                <a:gd name="T40" fmla="*/ 190 w 662"/>
                <a:gd name="T41" fmla="*/ 468 h 914"/>
                <a:gd name="T42" fmla="*/ 182 w 662"/>
                <a:gd name="T43" fmla="*/ 408 h 914"/>
                <a:gd name="T44" fmla="*/ 171 w 662"/>
                <a:gd name="T45" fmla="*/ 348 h 914"/>
                <a:gd name="T46" fmla="*/ 156 w 662"/>
                <a:gd name="T47" fmla="*/ 289 h 914"/>
                <a:gd name="T48" fmla="*/ 139 w 662"/>
                <a:gd name="T49" fmla="*/ 233 h 914"/>
                <a:gd name="T50" fmla="*/ 118 w 662"/>
                <a:gd name="T51" fmla="*/ 178 h 914"/>
                <a:gd name="T52" fmla="*/ 92 w 662"/>
                <a:gd name="T53" fmla="*/ 126 h 914"/>
                <a:gd name="T54" fmla="*/ 62 w 662"/>
                <a:gd name="T55" fmla="*/ 77 h 914"/>
                <a:gd name="T56" fmla="*/ 28 w 662"/>
                <a:gd name="T57" fmla="*/ 30 h 914"/>
                <a:gd name="T58" fmla="*/ 2 w 662"/>
                <a:gd name="T59" fmla="*/ 3 h 914"/>
                <a:gd name="T60" fmla="*/ 2 w 662"/>
                <a:gd name="T61" fmla="*/ 3 h 914"/>
                <a:gd name="T62" fmla="*/ 16 w 662"/>
                <a:gd name="T63" fmla="*/ 22 h 914"/>
                <a:gd name="T64" fmla="*/ 37 w 662"/>
                <a:gd name="T65" fmla="*/ 45 h 914"/>
                <a:gd name="T66" fmla="*/ 59 w 662"/>
                <a:gd name="T67" fmla="*/ 66 h 914"/>
                <a:gd name="T68" fmla="*/ 82 w 662"/>
                <a:gd name="T69" fmla="*/ 82 h 914"/>
                <a:gd name="T70" fmla="*/ 106 w 662"/>
                <a:gd name="T71" fmla="*/ 96 h 914"/>
                <a:gd name="T72" fmla="*/ 130 w 662"/>
                <a:gd name="T73" fmla="*/ 107 h 914"/>
                <a:gd name="T74" fmla="*/ 156 w 662"/>
                <a:gd name="T75" fmla="*/ 115 h 914"/>
                <a:gd name="T76" fmla="*/ 182 w 662"/>
                <a:gd name="T77" fmla="*/ 120 h 914"/>
                <a:gd name="T78" fmla="*/ 209 w 662"/>
                <a:gd name="T79" fmla="*/ 124 h 914"/>
                <a:gd name="T80" fmla="*/ 235 w 662"/>
                <a:gd name="T81" fmla="*/ 124 h 914"/>
                <a:gd name="T82" fmla="*/ 262 w 662"/>
                <a:gd name="T83" fmla="*/ 120 h 914"/>
                <a:gd name="T84" fmla="*/ 289 w 662"/>
                <a:gd name="T85" fmla="*/ 115 h 914"/>
                <a:gd name="T86" fmla="*/ 316 w 662"/>
                <a:gd name="T87" fmla="*/ 108 h 914"/>
                <a:gd name="T88" fmla="*/ 341 w 662"/>
                <a:gd name="T89" fmla="*/ 98 h 914"/>
                <a:gd name="T90" fmla="*/ 368 w 662"/>
                <a:gd name="T91" fmla="*/ 85 h 914"/>
                <a:gd name="T92" fmla="*/ 393 w 662"/>
                <a:gd name="T93" fmla="*/ 71 h 914"/>
                <a:gd name="T94" fmla="*/ 399 w 662"/>
                <a:gd name="T95" fmla="*/ 81 h 914"/>
                <a:gd name="T96" fmla="*/ 390 w 662"/>
                <a:gd name="T97" fmla="*/ 116 h 914"/>
                <a:gd name="T98" fmla="*/ 386 w 662"/>
                <a:gd name="T99" fmla="*/ 152 h 914"/>
                <a:gd name="T100" fmla="*/ 388 w 662"/>
                <a:gd name="T101" fmla="*/ 187 h 914"/>
                <a:gd name="T102" fmla="*/ 393 w 662"/>
                <a:gd name="T103" fmla="*/ 221 h 914"/>
                <a:gd name="T104" fmla="*/ 404 w 662"/>
                <a:gd name="T105" fmla="*/ 254 h 914"/>
                <a:gd name="T106" fmla="*/ 417 w 662"/>
                <a:gd name="T107" fmla="*/ 287 h 914"/>
                <a:gd name="T108" fmla="*/ 434 w 662"/>
                <a:gd name="T109" fmla="*/ 318 h 914"/>
                <a:gd name="T110" fmla="*/ 454 w 662"/>
                <a:gd name="T111" fmla="*/ 348 h 914"/>
                <a:gd name="T112" fmla="*/ 477 w 662"/>
                <a:gd name="T113" fmla="*/ 377 h 914"/>
                <a:gd name="T114" fmla="*/ 502 w 662"/>
                <a:gd name="T115" fmla="*/ 404 h 914"/>
                <a:gd name="T116" fmla="*/ 529 w 662"/>
                <a:gd name="T117" fmla="*/ 429 h 914"/>
                <a:gd name="T118" fmla="*/ 557 w 662"/>
                <a:gd name="T119" fmla="*/ 452 h 914"/>
                <a:gd name="T120" fmla="*/ 587 w 662"/>
                <a:gd name="T121" fmla="*/ 472 h 914"/>
                <a:gd name="T122" fmla="*/ 617 w 662"/>
                <a:gd name="T123" fmla="*/ 491 h 914"/>
                <a:gd name="T124" fmla="*/ 647 w 662"/>
                <a:gd name="T125" fmla="*/ 507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2" h="914">
                  <a:moveTo>
                    <a:pt x="662" y="514"/>
                  </a:moveTo>
                  <a:lnTo>
                    <a:pt x="640" y="505"/>
                  </a:lnTo>
                  <a:lnTo>
                    <a:pt x="616" y="498"/>
                  </a:lnTo>
                  <a:lnTo>
                    <a:pt x="594" y="493"/>
                  </a:lnTo>
                  <a:lnTo>
                    <a:pt x="572" y="491"/>
                  </a:lnTo>
                  <a:lnTo>
                    <a:pt x="551" y="490"/>
                  </a:lnTo>
                  <a:lnTo>
                    <a:pt x="530" y="491"/>
                  </a:lnTo>
                  <a:lnTo>
                    <a:pt x="509" y="494"/>
                  </a:lnTo>
                  <a:lnTo>
                    <a:pt x="489" y="499"/>
                  </a:lnTo>
                  <a:lnTo>
                    <a:pt x="470" y="505"/>
                  </a:lnTo>
                  <a:lnTo>
                    <a:pt x="451" y="513"/>
                  </a:lnTo>
                  <a:lnTo>
                    <a:pt x="433" y="523"/>
                  </a:lnTo>
                  <a:lnTo>
                    <a:pt x="415" y="533"/>
                  </a:lnTo>
                  <a:lnTo>
                    <a:pt x="398" y="546"/>
                  </a:lnTo>
                  <a:lnTo>
                    <a:pt x="382" y="558"/>
                  </a:lnTo>
                  <a:lnTo>
                    <a:pt x="365" y="573"/>
                  </a:lnTo>
                  <a:lnTo>
                    <a:pt x="351" y="588"/>
                  </a:lnTo>
                  <a:lnTo>
                    <a:pt x="336" y="605"/>
                  </a:lnTo>
                  <a:lnTo>
                    <a:pt x="322" y="622"/>
                  </a:lnTo>
                  <a:lnTo>
                    <a:pt x="308" y="641"/>
                  </a:lnTo>
                  <a:lnTo>
                    <a:pt x="296" y="660"/>
                  </a:lnTo>
                  <a:lnTo>
                    <a:pt x="284" y="679"/>
                  </a:lnTo>
                  <a:lnTo>
                    <a:pt x="273" y="699"/>
                  </a:lnTo>
                  <a:lnTo>
                    <a:pt x="262" y="720"/>
                  </a:lnTo>
                  <a:lnTo>
                    <a:pt x="252" y="741"/>
                  </a:lnTo>
                  <a:lnTo>
                    <a:pt x="243" y="762"/>
                  </a:lnTo>
                  <a:lnTo>
                    <a:pt x="235" y="784"/>
                  </a:lnTo>
                  <a:lnTo>
                    <a:pt x="228" y="805"/>
                  </a:lnTo>
                  <a:lnTo>
                    <a:pt x="220" y="827"/>
                  </a:lnTo>
                  <a:lnTo>
                    <a:pt x="214" y="849"/>
                  </a:lnTo>
                  <a:lnTo>
                    <a:pt x="209" y="871"/>
                  </a:lnTo>
                  <a:lnTo>
                    <a:pt x="205" y="892"/>
                  </a:lnTo>
                  <a:lnTo>
                    <a:pt x="201" y="914"/>
                  </a:lnTo>
                  <a:lnTo>
                    <a:pt x="202" y="858"/>
                  </a:lnTo>
                  <a:lnTo>
                    <a:pt x="203" y="801"/>
                  </a:lnTo>
                  <a:lnTo>
                    <a:pt x="203" y="742"/>
                  </a:lnTo>
                  <a:lnTo>
                    <a:pt x="203" y="682"/>
                  </a:lnTo>
                  <a:lnTo>
                    <a:pt x="201" y="621"/>
                  </a:lnTo>
                  <a:lnTo>
                    <a:pt x="198" y="560"/>
                  </a:lnTo>
                  <a:lnTo>
                    <a:pt x="196" y="529"/>
                  </a:lnTo>
                  <a:lnTo>
                    <a:pt x="193" y="499"/>
                  </a:lnTo>
                  <a:lnTo>
                    <a:pt x="190" y="468"/>
                  </a:lnTo>
                  <a:lnTo>
                    <a:pt x="186" y="438"/>
                  </a:lnTo>
                  <a:lnTo>
                    <a:pt x="182" y="408"/>
                  </a:lnTo>
                  <a:lnTo>
                    <a:pt x="177" y="378"/>
                  </a:lnTo>
                  <a:lnTo>
                    <a:pt x="171" y="348"/>
                  </a:lnTo>
                  <a:lnTo>
                    <a:pt x="165" y="318"/>
                  </a:lnTo>
                  <a:lnTo>
                    <a:pt x="156" y="289"/>
                  </a:lnTo>
                  <a:lnTo>
                    <a:pt x="148" y="261"/>
                  </a:lnTo>
                  <a:lnTo>
                    <a:pt x="139" y="233"/>
                  </a:lnTo>
                  <a:lnTo>
                    <a:pt x="129" y="205"/>
                  </a:lnTo>
                  <a:lnTo>
                    <a:pt x="118" y="178"/>
                  </a:lnTo>
                  <a:lnTo>
                    <a:pt x="106" y="152"/>
                  </a:lnTo>
                  <a:lnTo>
                    <a:pt x="92" y="126"/>
                  </a:lnTo>
                  <a:lnTo>
                    <a:pt x="78" y="101"/>
                  </a:lnTo>
                  <a:lnTo>
                    <a:pt x="62" y="77"/>
                  </a:lnTo>
                  <a:lnTo>
                    <a:pt x="45" y="53"/>
                  </a:lnTo>
                  <a:lnTo>
                    <a:pt x="28" y="30"/>
                  </a:lnTo>
                  <a:lnTo>
                    <a:pt x="8" y="9"/>
                  </a:ln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lnTo>
                    <a:pt x="7" y="10"/>
                  </a:lnTo>
                  <a:lnTo>
                    <a:pt x="16" y="22"/>
                  </a:lnTo>
                  <a:lnTo>
                    <a:pt x="27" y="35"/>
                  </a:lnTo>
                  <a:lnTo>
                    <a:pt x="37" y="45"/>
                  </a:lnTo>
                  <a:lnTo>
                    <a:pt x="49" y="55"/>
                  </a:lnTo>
                  <a:lnTo>
                    <a:pt x="59" y="66"/>
                  </a:lnTo>
                  <a:lnTo>
                    <a:pt x="70" y="74"/>
                  </a:lnTo>
                  <a:lnTo>
                    <a:pt x="82" y="82"/>
                  </a:lnTo>
                  <a:lnTo>
                    <a:pt x="94" y="89"/>
                  </a:lnTo>
                  <a:lnTo>
                    <a:pt x="106" y="96"/>
                  </a:lnTo>
                  <a:lnTo>
                    <a:pt x="118" y="102"/>
                  </a:lnTo>
                  <a:lnTo>
                    <a:pt x="130" y="107"/>
                  </a:lnTo>
                  <a:lnTo>
                    <a:pt x="144" y="111"/>
                  </a:lnTo>
                  <a:lnTo>
                    <a:pt x="156" y="115"/>
                  </a:lnTo>
                  <a:lnTo>
                    <a:pt x="169" y="118"/>
                  </a:lnTo>
                  <a:lnTo>
                    <a:pt x="182" y="120"/>
                  </a:lnTo>
                  <a:lnTo>
                    <a:pt x="196" y="123"/>
                  </a:lnTo>
                  <a:lnTo>
                    <a:pt x="209" y="124"/>
                  </a:lnTo>
                  <a:lnTo>
                    <a:pt x="221" y="124"/>
                  </a:lnTo>
                  <a:lnTo>
                    <a:pt x="235" y="124"/>
                  </a:lnTo>
                  <a:lnTo>
                    <a:pt x="248" y="123"/>
                  </a:lnTo>
                  <a:lnTo>
                    <a:pt x="262" y="120"/>
                  </a:lnTo>
                  <a:lnTo>
                    <a:pt x="275" y="118"/>
                  </a:lnTo>
                  <a:lnTo>
                    <a:pt x="289" y="115"/>
                  </a:lnTo>
                  <a:lnTo>
                    <a:pt x="302" y="112"/>
                  </a:lnTo>
                  <a:lnTo>
                    <a:pt x="316" y="108"/>
                  </a:lnTo>
                  <a:lnTo>
                    <a:pt x="329" y="103"/>
                  </a:lnTo>
                  <a:lnTo>
                    <a:pt x="341" y="98"/>
                  </a:lnTo>
                  <a:lnTo>
                    <a:pt x="355" y="93"/>
                  </a:lnTo>
                  <a:lnTo>
                    <a:pt x="368" y="85"/>
                  </a:lnTo>
                  <a:lnTo>
                    <a:pt x="381" y="78"/>
                  </a:lnTo>
                  <a:lnTo>
                    <a:pt x="393" y="71"/>
                  </a:lnTo>
                  <a:lnTo>
                    <a:pt x="406" y="63"/>
                  </a:lnTo>
                  <a:lnTo>
                    <a:pt x="399" y="81"/>
                  </a:lnTo>
                  <a:lnTo>
                    <a:pt x="394" y="99"/>
                  </a:lnTo>
                  <a:lnTo>
                    <a:pt x="390" y="116"/>
                  </a:lnTo>
                  <a:lnTo>
                    <a:pt x="388" y="134"/>
                  </a:lnTo>
                  <a:lnTo>
                    <a:pt x="386" y="152"/>
                  </a:lnTo>
                  <a:lnTo>
                    <a:pt x="386" y="169"/>
                  </a:lnTo>
                  <a:lnTo>
                    <a:pt x="388" y="187"/>
                  </a:lnTo>
                  <a:lnTo>
                    <a:pt x="390" y="204"/>
                  </a:lnTo>
                  <a:lnTo>
                    <a:pt x="393" y="221"/>
                  </a:lnTo>
                  <a:lnTo>
                    <a:pt x="397" y="237"/>
                  </a:lnTo>
                  <a:lnTo>
                    <a:pt x="404" y="254"/>
                  </a:lnTo>
                  <a:lnTo>
                    <a:pt x="410" y="271"/>
                  </a:lnTo>
                  <a:lnTo>
                    <a:pt x="417" y="287"/>
                  </a:lnTo>
                  <a:lnTo>
                    <a:pt x="425" y="303"/>
                  </a:lnTo>
                  <a:lnTo>
                    <a:pt x="434" y="318"/>
                  </a:lnTo>
                  <a:lnTo>
                    <a:pt x="444" y="334"/>
                  </a:lnTo>
                  <a:lnTo>
                    <a:pt x="454" y="348"/>
                  </a:lnTo>
                  <a:lnTo>
                    <a:pt x="465" y="363"/>
                  </a:lnTo>
                  <a:lnTo>
                    <a:pt x="477" y="377"/>
                  </a:lnTo>
                  <a:lnTo>
                    <a:pt x="488" y="391"/>
                  </a:lnTo>
                  <a:lnTo>
                    <a:pt x="502" y="404"/>
                  </a:lnTo>
                  <a:lnTo>
                    <a:pt x="515" y="416"/>
                  </a:lnTo>
                  <a:lnTo>
                    <a:pt x="529" y="429"/>
                  </a:lnTo>
                  <a:lnTo>
                    <a:pt x="542" y="440"/>
                  </a:lnTo>
                  <a:lnTo>
                    <a:pt x="557" y="452"/>
                  </a:lnTo>
                  <a:lnTo>
                    <a:pt x="571" y="463"/>
                  </a:lnTo>
                  <a:lnTo>
                    <a:pt x="587" y="472"/>
                  </a:lnTo>
                  <a:lnTo>
                    <a:pt x="601" y="483"/>
                  </a:lnTo>
                  <a:lnTo>
                    <a:pt x="617" y="491"/>
                  </a:lnTo>
                  <a:lnTo>
                    <a:pt x="632" y="499"/>
                  </a:lnTo>
                  <a:lnTo>
                    <a:pt x="647" y="507"/>
                  </a:lnTo>
                  <a:lnTo>
                    <a:pt x="662" y="514"/>
                  </a:lnTo>
                  <a:close/>
                </a:path>
              </a:pathLst>
            </a:custGeom>
            <a:solidFill>
              <a:srgbClr val="CC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9" name="Freeform 211"/>
            <p:cNvSpPr>
              <a:spLocks/>
            </p:cNvSpPr>
            <p:nvPr/>
          </p:nvSpPr>
          <p:spPr bwMode="auto">
            <a:xfrm>
              <a:off x="4526" y="3546"/>
              <a:ext cx="101" cy="99"/>
            </a:xfrm>
            <a:custGeom>
              <a:avLst/>
              <a:gdLst>
                <a:gd name="T0" fmla="*/ 1263 w 1820"/>
                <a:gd name="T1" fmla="*/ 1790 h 1790"/>
                <a:gd name="T2" fmla="*/ 1018 w 1820"/>
                <a:gd name="T3" fmla="*/ 1754 h 1790"/>
                <a:gd name="T4" fmla="*/ 755 w 1820"/>
                <a:gd name="T5" fmla="*/ 1659 h 1790"/>
                <a:gd name="T6" fmla="*/ 498 w 1820"/>
                <a:gd name="T7" fmla="*/ 1514 h 1790"/>
                <a:gd name="T8" fmla="*/ 272 w 1820"/>
                <a:gd name="T9" fmla="*/ 1331 h 1790"/>
                <a:gd name="T10" fmla="*/ 102 w 1820"/>
                <a:gd name="T11" fmla="*/ 1120 h 1790"/>
                <a:gd name="T12" fmla="*/ 10 w 1820"/>
                <a:gd name="T13" fmla="*/ 890 h 1790"/>
                <a:gd name="T14" fmla="*/ 20 w 1820"/>
                <a:gd name="T15" fmla="*/ 652 h 1790"/>
                <a:gd name="T16" fmla="*/ 68 w 1820"/>
                <a:gd name="T17" fmla="*/ 544 h 1790"/>
                <a:gd name="T18" fmla="*/ 109 w 1820"/>
                <a:gd name="T19" fmla="*/ 497 h 1790"/>
                <a:gd name="T20" fmla="*/ 157 w 1820"/>
                <a:gd name="T21" fmla="*/ 464 h 1790"/>
                <a:gd name="T22" fmla="*/ 279 w 1820"/>
                <a:gd name="T23" fmla="*/ 417 h 1790"/>
                <a:gd name="T24" fmla="*/ 377 w 1820"/>
                <a:gd name="T25" fmla="*/ 380 h 1790"/>
                <a:gd name="T26" fmla="*/ 430 w 1820"/>
                <a:gd name="T27" fmla="*/ 347 h 1790"/>
                <a:gd name="T28" fmla="*/ 466 w 1820"/>
                <a:gd name="T29" fmla="*/ 313 h 1790"/>
                <a:gd name="T30" fmla="*/ 523 w 1820"/>
                <a:gd name="T31" fmla="*/ 213 h 1790"/>
                <a:gd name="T32" fmla="*/ 582 w 1820"/>
                <a:gd name="T33" fmla="*/ 95 h 1790"/>
                <a:gd name="T34" fmla="*/ 617 w 1820"/>
                <a:gd name="T35" fmla="*/ 48 h 1790"/>
                <a:gd name="T36" fmla="*/ 651 w 1820"/>
                <a:gd name="T37" fmla="*/ 22 h 1790"/>
                <a:gd name="T38" fmla="*/ 722 w 1820"/>
                <a:gd name="T39" fmla="*/ 1 h 1790"/>
                <a:gd name="T40" fmla="*/ 801 w 1820"/>
                <a:gd name="T41" fmla="*/ 7 h 1790"/>
                <a:gd name="T42" fmla="*/ 874 w 1820"/>
                <a:gd name="T43" fmla="*/ 40 h 1790"/>
                <a:gd name="T44" fmla="*/ 935 w 1820"/>
                <a:gd name="T45" fmla="*/ 94 h 1790"/>
                <a:gd name="T46" fmla="*/ 982 w 1820"/>
                <a:gd name="T47" fmla="*/ 164 h 1790"/>
                <a:gd name="T48" fmla="*/ 1010 w 1820"/>
                <a:gd name="T49" fmla="*/ 244 h 1790"/>
                <a:gd name="T50" fmla="*/ 1018 w 1820"/>
                <a:gd name="T51" fmla="*/ 330 h 1790"/>
                <a:gd name="T52" fmla="*/ 998 w 1820"/>
                <a:gd name="T53" fmla="*/ 416 h 1790"/>
                <a:gd name="T54" fmla="*/ 1049 w 1820"/>
                <a:gd name="T55" fmla="*/ 344 h 1790"/>
                <a:gd name="T56" fmla="*/ 1138 w 1820"/>
                <a:gd name="T57" fmla="*/ 272 h 1790"/>
                <a:gd name="T58" fmla="*/ 1228 w 1820"/>
                <a:gd name="T59" fmla="*/ 255 h 1790"/>
                <a:gd name="T60" fmla="*/ 1310 w 1820"/>
                <a:gd name="T61" fmla="*/ 284 h 1790"/>
                <a:gd name="T62" fmla="*/ 1373 w 1820"/>
                <a:gd name="T63" fmla="*/ 351 h 1790"/>
                <a:gd name="T64" fmla="*/ 1408 w 1820"/>
                <a:gd name="T65" fmla="*/ 449 h 1790"/>
                <a:gd name="T66" fmla="*/ 1405 w 1820"/>
                <a:gd name="T67" fmla="*/ 571 h 1790"/>
                <a:gd name="T68" fmla="*/ 1354 w 1820"/>
                <a:gd name="T69" fmla="*/ 708 h 1790"/>
                <a:gd name="T70" fmla="*/ 1405 w 1820"/>
                <a:gd name="T71" fmla="*/ 706 h 1790"/>
                <a:gd name="T72" fmla="*/ 1532 w 1820"/>
                <a:gd name="T73" fmla="*/ 663 h 1790"/>
                <a:gd name="T74" fmla="*/ 1616 w 1820"/>
                <a:gd name="T75" fmla="*/ 652 h 1790"/>
                <a:gd name="T76" fmla="*/ 1679 w 1820"/>
                <a:gd name="T77" fmla="*/ 656 h 1790"/>
                <a:gd name="T78" fmla="*/ 1735 w 1820"/>
                <a:gd name="T79" fmla="*/ 675 h 1790"/>
                <a:gd name="T80" fmla="*/ 1778 w 1820"/>
                <a:gd name="T81" fmla="*/ 711 h 1790"/>
                <a:gd name="T82" fmla="*/ 1802 w 1820"/>
                <a:gd name="T83" fmla="*/ 762 h 1790"/>
                <a:gd name="T84" fmla="*/ 1800 w 1820"/>
                <a:gd name="T85" fmla="*/ 822 h 1790"/>
                <a:gd name="T86" fmla="*/ 1778 w 1820"/>
                <a:gd name="T87" fmla="*/ 888 h 1790"/>
                <a:gd name="T88" fmla="*/ 1711 w 1820"/>
                <a:gd name="T89" fmla="*/ 1009 h 1790"/>
                <a:gd name="T90" fmla="*/ 1621 w 1820"/>
                <a:gd name="T91" fmla="*/ 1136 h 1790"/>
                <a:gd name="T92" fmla="*/ 1609 w 1820"/>
                <a:gd name="T93" fmla="*/ 1180 h 1790"/>
                <a:gd name="T94" fmla="*/ 1726 w 1820"/>
                <a:gd name="T95" fmla="*/ 1128 h 1790"/>
                <a:gd name="T96" fmla="*/ 1795 w 1820"/>
                <a:gd name="T97" fmla="*/ 1153 h 1790"/>
                <a:gd name="T98" fmla="*/ 1820 w 1820"/>
                <a:gd name="T99" fmla="*/ 1237 h 1790"/>
                <a:gd name="T100" fmla="*/ 1804 w 1820"/>
                <a:gd name="T101" fmla="*/ 1356 h 1790"/>
                <a:gd name="T102" fmla="*/ 1749 w 1820"/>
                <a:gd name="T103" fmla="*/ 1490 h 1790"/>
                <a:gd name="T104" fmla="*/ 1658 w 1820"/>
                <a:gd name="T105" fmla="*/ 1620 h 1790"/>
                <a:gd name="T106" fmla="*/ 1535 w 1820"/>
                <a:gd name="T107" fmla="*/ 1724 h 1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20" h="1790">
                  <a:moveTo>
                    <a:pt x="1422" y="1773"/>
                  </a:moveTo>
                  <a:lnTo>
                    <a:pt x="1373" y="1783"/>
                  </a:lnTo>
                  <a:lnTo>
                    <a:pt x="1320" y="1789"/>
                  </a:lnTo>
                  <a:lnTo>
                    <a:pt x="1263" y="1790"/>
                  </a:lnTo>
                  <a:lnTo>
                    <a:pt x="1205" y="1787"/>
                  </a:lnTo>
                  <a:lnTo>
                    <a:pt x="1144" y="1780"/>
                  </a:lnTo>
                  <a:lnTo>
                    <a:pt x="1082" y="1768"/>
                  </a:lnTo>
                  <a:lnTo>
                    <a:pt x="1018" y="1754"/>
                  </a:lnTo>
                  <a:lnTo>
                    <a:pt x="952" y="1735"/>
                  </a:lnTo>
                  <a:lnTo>
                    <a:pt x="886" y="1713"/>
                  </a:lnTo>
                  <a:lnTo>
                    <a:pt x="820" y="1688"/>
                  </a:lnTo>
                  <a:lnTo>
                    <a:pt x="755" y="1659"/>
                  </a:lnTo>
                  <a:lnTo>
                    <a:pt x="689" y="1627"/>
                  </a:lnTo>
                  <a:lnTo>
                    <a:pt x="623" y="1591"/>
                  </a:lnTo>
                  <a:lnTo>
                    <a:pt x="560" y="1554"/>
                  </a:lnTo>
                  <a:lnTo>
                    <a:pt x="498" y="1514"/>
                  </a:lnTo>
                  <a:lnTo>
                    <a:pt x="438" y="1471"/>
                  </a:lnTo>
                  <a:lnTo>
                    <a:pt x="380" y="1427"/>
                  </a:lnTo>
                  <a:lnTo>
                    <a:pt x="324" y="1380"/>
                  </a:lnTo>
                  <a:lnTo>
                    <a:pt x="272" y="1331"/>
                  </a:lnTo>
                  <a:lnTo>
                    <a:pt x="224" y="1280"/>
                  </a:lnTo>
                  <a:lnTo>
                    <a:pt x="178" y="1228"/>
                  </a:lnTo>
                  <a:lnTo>
                    <a:pt x="138" y="1174"/>
                  </a:lnTo>
                  <a:lnTo>
                    <a:pt x="102" y="1120"/>
                  </a:lnTo>
                  <a:lnTo>
                    <a:pt x="70" y="1064"/>
                  </a:lnTo>
                  <a:lnTo>
                    <a:pt x="44" y="1006"/>
                  </a:lnTo>
                  <a:lnTo>
                    <a:pt x="23" y="949"/>
                  </a:lnTo>
                  <a:lnTo>
                    <a:pt x="10" y="890"/>
                  </a:lnTo>
                  <a:lnTo>
                    <a:pt x="1" y="831"/>
                  </a:lnTo>
                  <a:lnTo>
                    <a:pt x="0" y="771"/>
                  </a:lnTo>
                  <a:lnTo>
                    <a:pt x="6" y="712"/>
                  </a:lnTo>
                  <a:lnTo>
                    <a:pt x="20" y="652"/>
                  </a:lnTo>
                  <a:lnTo>
                    <a:pt x="42" y="592"/>
                  </a:lnTo>
                  <a:lnTo>
                    <a:pt x="49" y="575"/>
                  </a:lnTo>
                  <a:lnTo>
                    <a:pt x="58" y="559"/>
                  </a:lnTo>
                  <a:lnTo>
                    <a:pt x="68" y="544"/>
                  </a:lnTo>
                  <a:lnTo>
                    <a:pt x="77" y="531"/>
                  </a:lnTo>
                  <a:lnTo>
                    <a:pt x="87" y="518"/>
                  </a:lnTo>
                  <a:lnTo>
                    <a:pt x="98" y="507"/>
                  </a:lnTo>
                  <a:lnTo>
                    <a:pt x="109" y="497"/>
                  </a:lnTo>
                  <a:lnTo>
                    <a:pt x="120" y="487"/>
                  </a:lnTo>
                  <a:lnTo>
                    <a:pt x="132" y="478"/>
                  </a:lnTo>
                  <a:lnTo>
                    <a:pt x="144" y="471"/>
                  </a:lnTo>
                  <a:lnTo>
                    <a:pt x="157" y="464"/>
                  </a:lnTo>
                  <a:lnTo>
                    <a:pt x="170" y="456"/>
                  </a:lnTo>
                  <a:lnTo>
                    <a:pt x="196" y="445"/>
                  </a:lnTo>
                  <a:lnTo>
                    <a:pt x="223" y="435"/>
                  </a:lnTo>
                  <a:lnTo>
                    <a:pt x="279" y="417"/>
                  </a:lnTo>
                  <a:lnTo>
                    <a:pt x="336" y="398"/>
                  </a:lnTo>
                  <a:lnTo>
                    <a:pt x="349" y="392"/>
                  </a:lnTo>
                  <a:lnTo>
                    <a:pt x="362" y="387"/>
                  </a:lnTo>
                  <a:lnTo>
                    <a:pt x="377" y="380"/>
                  </a:lnTo>
                  <a:lnTo>
                    <a:pt x="390" y="373"/>
                  </a:lnTo>
                  <a:lnTo>
                    <a:pt x="404" y="365"/>
                  </a:lnTo>
                  <a:lnTo>
                    <a:pt x="416" y="357"/>
                  </a:lnTo>
                  <a:lnTo>
                    <a:pt x="430" y="347"/>
                  </a:lnTo>
                  <a:lnTo>
                    <a:pt x="442" y="336"/>
                  </a:lnTo>
                  <a:lnTo>
                    <a:pt x="450" y="329"/>
                  </a:lnTo>
                  <a:lnTo>
                    <a:pt x="459" y="321"/>
                  </a:lnTo>
                  <a:lnTo>
                    <a:pt x="466" y="313"/>
                  </a:lnTo>
                  <a:lnTo>
                    <a:pt x="473" y="303"/>
                  </a:lnTo>
                  <a:lnTo>
                    <a:pt x="487" y="283"/>
                  </a:lnTo>
                  <a:lnTo>
                    <a:pt x="499" y="261"/>
                  </a:lnTo>
                  <a:lnTo>
                    <a:pt x="523" y="213"/>
                  </a:lnTo>
                  <a:lnTo>
                    <a:pt x="546" y="165"/>
                  </a:lnTo>
                  <a:lnTo>
                    <a:pt x="558" y="141"/>
                  </a:lnTo>
                  <a:lnTo>
                    <a:pt x="569" y="117"/>
                  </a:lnTo>
                  <a:lnTo>
                    <a:pt x="582" y="95"/>
                  </a:lnTo>
                  <a:lnTo>
                    <a:pt x="595" y="75"/>
                  </a:lnTo>
                  <a:lnTo>
                    <a:pt x="603" y="65"/>
                  </a:lnTo>
                  <a:lnTo>
                    <a:pt x="610" y="56"/>
                  </a:lnTo>
                  <a:lnTo>
                    <a:pt x="617" y="48"/>
                  </a:lnTo>
                  <a:lnTo>
                    <a:pt x="625" y="40"/>
                  </a:lnTo>
                  <a:lnTo>
                    <a:pt x="634" y="33"/>
                  </a:lnTo>
                  <a:lnTo>
                    <a:pt x="642" y="27"/>
                  </a:lnTo>
                  <a:lnTo>
                    <a:pt x="651" y="22"/>
                  </a:lnTo>
                  <a:lnTo>
                    <a:pt x="661" y="18"/>
                  </a:lnTo>
                  <a:lnTo>
                    <a:pt x="681" y="9"/>
                  </a:lnTo>
                  <a:lnTo>
                    <a:pt x="702" y="4"/>
                  </a:lnTo>
                  <a:lnTo>
                    <a:pt x="722" y="1"/>
                  </a:lnTo>
                  <a:lnTo>
                    <a:pt x="742" y="0"/>
                  </a:lnTo>
                  <a:lnTo>
                    <a:pt x="762" y="1"/>
                  </a:lnTo>
                  <a:lnTo>
                    <a:pt x="782" y="3"/>
                  </a:lnTo>
                  <a:lnTo>
                    <a:pt x="801" y="7"/>
                  </a:lnTo>
                  <a:lnTo>
                    <a:pt x="820" y="13"/>
                  </a:lnTo>
                  <a:lnTo>
                    <a:pt x="839" y="21"/>
                  </a:lnTo>
                  <a:lnTo>
                    <a:pt x="856" y="30"/>
                  </a:lnTo>
                  <a:lnTo>
                    <a:pt x="874" y="40"/>
                  </a:lnTo>
                  <a:lnTo>
                    <a:pt x="890" y="52"/>
                  </a:lnTo>
                  <a:lnTo>
                    <a:pt x="906" y="64"/>
                  </a:lnTo>
                  <a:lnTo>
                    <a:pt x="920" y="79"/>
                  </a:lnTo>
                  <a:lnTo>
                    <a:pt x="935" y="94"/>
                  </a:lnTo>
                  <a:lnTo>
                    <a:pt x="948" y="110"/>
                  </a:lnTo>
                  <a:lnTo>
                    <a:pt x="961" y="127"/>
                  </a:lnTo>
                  <a:lnTo>
                    <a:pt x="972" y="145"/>
                  </a:lnTo>
                  <a:lnTo>
                    <a:pt x="982" y="164"/>
                  </a:lnTo>
                  <a:lnTo>
                    <a:pt x="991" y="183"/>
                  </a:lnTo>
                  <a:lnTo>
                    <a:pt x="999" y="203"/>
                  </a:lnTo>
                  <a:lnTo>
                    <a:pt x="1005" y="224"/>
                  </a:lnTo>
                  <a:lnTo>
                    <a:pt x="1010" y="244"/>
                  </a:lnTo>
                  <a:lnTo>
                    <a:pt x="1015" y="265"/>
                  </a:lnTo>
                  <a:lnTo>
                    <a:pt x="1018" y="287"/>
                  </a:lnTo>
                  <a:lnTo>
                    <a:pt x="1018" y="308"/>
                  </a:lnTo>
                  <a:lnTo>
                    <a:pt x="1018" y="330"/>
                  </a:lnTo>
                  <a:lnTo>
                    <a:pt x="1016" y="352"/>
                  </a:lnTo>
                  <a:lnTo>
                    <a:pt x="1011" y="374"/>
                  </a:lnTo>
                  <a:lnTo>
                    <a:pt x="1006" y="394"/>
                  </a:lnTo>
                  <a:lnTo>
                    <a:pt x="998" y="416"/>
                  </a:lnTo>
                  <a:lnTo>
                    <a:pt x="990" y="437"/>
                  </a:lnTo>
                  <a:lnTo>
                    <a:pt x="1008" y="402"/>
                  </a:lnTo>
                  <a:lnTo>
                    <a:pt x="1028" y="370"/>
                  </a:lnTo>
                  <a:lnTo>
                    <a:pt x="1049" y="344"/>
                  </a:lnTo>
                  <a:lnTo>
                    <a:pt x="1070" y="320"/>
                  </a:lnTo>
                  <a:lnTo>
                    <a:pt x="1092" y="300"/>
                  </a:lnTo>
                  <a:lnTo>
                    <a:pt x="1115" y="285"/>
                  </a:lnTo>
                  <a:lnTo>
                    <a:pt x="1138" y="272"/>
                  </a:lnTo>
                  <a:lnTo>
                    <a:pt x="1160" y="263"/>
                  </a:lnTo>
                  <a:lnTo>
                    <a:pt x="1183" y="257"/>
                  </a:lnTo>
                  <a:lnTo>
                    <a:pt x="1206" y="255"/>
                  </a:lnTo>
                  <a:lnTo>
                    <a:pt x="1228" y="255"/>
                  </a:lnTo>
                  <a:lnTo>
                    <a:pt x="1249" y="258"/>
                  </a:lnTo>
                  <a:lnTo>
                    <a:pt x="1270" y="264"/>
                  </a:lnTo>
                  <a:lnTo>
                    <a:pt x="1291" y="272"/>
                  </a:lnTo>
                  <a:lnTo>
                    <a:pt x="1310" y="284"/>
                  </a:lnTo>
                  <a:lnTo>
                    <a:pt x="1328" y="297"/>
                  </a:lnTo>
                  <a:lnTo>
                    <a:pt x="1345" y="313"/>
                  </a:lnTo>
                  <a:lnTo>
                    <a:pt x="1359" y="331"/>
                  </a:lnTo>
                  <a:lnTo>
                    <a:pt x="1373" y="351"/>
                  </a:lnTo>
                  <a:lnTo>
                    <a:pt x="1385" y="373"/>
                  </a:lnTo>
                  <a:lnTo>
                    <a:pt x="1394" y="396"/>
                  </a:lnTo>
                  <a:lnTo>
                    <a:pt x="1403" y="422"/>
                  </a:lnTo>
                  <a:lnTo>
                    <a:pt x="1408" y="449"/>
                  </a:lnTo>
                  <a:lnTo>
                    <a:pt x="1411" y="478"/>
                  </a:lnTo>
                  <a:lnTo>
                    <a:pt x="1412" y="508"/>
                  </a:lnTo>
                  <a:lnTo>
                    <a:pt x="1410" y="539"/>
                  </a:lnTo>
                  <a:lnTo>
                    <a:pt x="1405" y="571"/>
                  </a:lnTo>
                  <a:lnTo>
                    <a:pt x="1397" y="604"/>
                  </a:lnTo>
                  <a:lnTo>
                    <a:pt x="1386" y="638"/>
                  </a:lnTo>
                  <a:lnTo>
                    <a:pt x="1372" y="673"/>
                  </a:lnTo>
                  <a:lnTo>
                    <a:pt x="1354" y="708"/>
                  </a:lnTo>
                  <a:lnTo>
                    <a:pt x="1333" y="744"/>
                  </a:lnTo>
                  <a:lnTo>
                    <a:pt x="1354" y="732"/>
                  </a:lnTo>
                  <a:lnTo>
                    <a:pt x="1378" y="718"/>
                  </a:lnTo>
                  <a:lnTo>
                    <a:pt x="1405" y="706"/>
                  </a:lnTo>
                  <a:lnTo>
                    <a:pt x="1435" y="693"/>
                  </a:lnTo>
                  <a:lnTo>
                    <a:pt x="1466" y="682"/>
                  </a:lnTo>
                  <a:lnTo>
                    <a:pt x="1498" y="672"/>
                  </a:lnTo>
                  <a:lnTo>
                    <a:pt x="1532" y="663"/>
                  </a:lnTo>
                  <a:lnTo>
                    <a:pt x="1565" y="657"/>
                  </a:lnTo>
                  <a:lnTo>
                    <a:pt x="1582" y="655"/>
                  </a:lnTo>
                  <a:lnTo>
                    <a:pt x="1599" y="653"/>
                  </a:lnTo>
                  <a:lnTo>
                    <a:pt x="1616" y="652"/>
                  </a:lnTo>
                  <a:lnTo>
                    <a:pt x="1631" y="652"/>
                  </a:lnTo>
                  <a:lnTo>
                    <a:pt x="1648" y="653"/>
                  </a:lnTo>
                  <a:lnTo>
                    <a:pt x="1663" y="654"/>
                  </a:lnTo>
                  <a:lnTo>
                    <a:pt x="1679" y="656"/>
                  </a:lnTo>
                  <a:lnTo>
                    <a:pt x="1693" y="659"/>
                  </a:lnTo>
                  <a:lnTo>
                    <a:pt x="1708" y="663"/>
                  </a:lnTo>
                  <a:lnTo>
                    <a:pt x="1721" y="668"/>
                  </a:lnTo>
                  <a:lnTo>
                    <a:pt x="1735" y="675"/>
                  </a:lnTo>
                  <a:lnTo>
                    <a:pt x="1746" y="682"/>
                  </a:lnTo>
                  <a:lnTo>
                    <a:pt x="1759" y="690"/>
                  </a:lnTo>
                  <a:lnTo>
                    <a:pt x="1769" y="701"/>
                  </a:lnTo>
                  <a:lnTo>
                    <a:pt x="1778" y="711"/>
                  </a:lnTo>
                  <a:lnTo>
                    <a:pt x="1788" y="723"/>
                  </a:lnTo>
                  <a:lnTo>
                    <a:pt x="1794" y="736"/>
                  </a:lnTo>
                  <a:lnTo>
                    <a:pt x="1799" y="748"/>
                  </a:lnTo>
                  <a:lnTo>
                    <a:pt x="1802" y="762"/>
                  </a:lnTo>
                  <a:lnTo>
                    <a:pt x="1803" y="776"/>
                  </a:lnTo>
                  <a:lnTo>
                    <a:pt x="1804" y="791"/>
                  </a:lnTo>
                  <a:lnTo>
                    <a:pt x="1802" y="806"/>
                  </a:lnTo>
                  <a:lnTo>
                    <a:pt x="1800" y="822"/>
                  </a:lnTo>
                  <a:lnTo>
                    <a:pt x="1796" y="837"/>
                  </a:lnTo>
                  <a:lnTo>
                    <a:pt x="1791" y="854"/>
                  </a:lnTo>
                  <a:lnTo>
                    <a:pt x="1786" y="871"/>
                  </a:lnTo>
                  <a:lnTo>
                    <a:pt x="1778" y="888"/>
                  </a:lnTo>
                  <a:lnTo>
                    <a:pt x="1770" y="904"/>
                  </a:lnTo>
                  <a:lnTo>
                    <a:pt x="1752" y="940"/>
                  </a:lnTo>
                  <a:lnTo>
                    <a:pt x="1733" y="975"/>
                  </a:lnTo>
                  <a:lnTo>
                    <a:pt x="1711" y="1009"/>
                  </a:lnTo>
                  <a:lnTo>
                    <a:pt x="1688" y="1043"/>
                  </a:lnTo>
                  <a:lnTo>
                    <a:pt x="1665" y="1075"/>
                  </a:lnTo>
                  <a:lnTo>
                    <a:pt x="1643" y="1106"/>
                  </a:lnTo>
                  <a:lnTo>
                    <a:pt x="1621" y="1136"/>
                  </a:lnTo>
                  <a:lnTo>
                    <a:pt x="1601" y="1162"/>
                  </a:lnTo>
                  <a:lnTo>
                    <a:pt x="1585" y="1187"/>
                  </a:lnTo>
                  <a:lnTo>
                    <a:pt x="1571" y="1207"/>
                  </a:lnTo>
                  <a:lnTo>
                    <a:pt x="1609" y="1180"/>
                  </a:lnTo>
                  <a:lnTo>
                    <a:pt x="1643" y="1158"/>
                  </a:lnTo>
                  <a:lnTo>
                    <a:pt x="1673" y="1142"/>
                  </a:lnTo>
                  <a:lnTo>
                    <a:pt x="1701" y="1132"/>
                  </a:lnTo>
                  <a:lnTo>
                    <a:pt x="1726" y="1128"/>
                  </a:lnTo>
                  <a:lnTo>
                    <a:pt x="1747" y="1127"/>
                  </a:lnTo>
                  <a:lnTo>
                    <a:pt x="1766" y="1132"/>
                  </a:lnTo>
                  <a:lnTo>
                    <a:pt x="1781" y="1140"/>
                  </a:lnTo>
                  <a:lnTo>
                    <a:pt x="1795" y="1153"/>
                  </a:lnTo>
                  <a:lnTo>
                    <a:pt x="1805" y="1169"/>
                  </a:lnTo>
                  <a:lnTo>
                    <a:pt x="1813" y="1189"/>
                  </a:lnTo>
                  <a:lnTo>
                    <a:pt x="1818" y="1211"/>
                  </a:lnTo>
                  <a:lnTo>
                    <a:pt x="1820" y="1237"/>
                  </a:lnTo>
                  <a:lnTo>
                    <a:pt x="1820" y="1263"/>
                  </a:lnTo>
                  <a:lnTo>
                    <a:pt x="1818" y="1292"/>
                  </a:lnTo>
                  <a:lnTo>
                    <a:pt x="1813" y="1323"/>
                  </a:lnTo>
                  <a:lnTo>
                    <a:pt x="1804" y="1356"/>
                  </a:lnTo>
                  <a:lnTo>
                    <a:pt x="1794" y="1389"/>
                  </a:lnTo>
                  <a:lnTo>
                    <a:pt x="1781" y="1422"/>
                  </a:lnTo>
                  <a:lnTo>
                    <a:pt x="1767" y="1456"/>
                  </a:lnTo>
                  <a:lnTo>
                    <a:pt x="1749" y="1490"/>
                  </a:lnTo>
                  <a:lnTo>
                    <a:pt x="1730" y="1524"/>
                  </a:lnTo>
                  <a:lnTo>
                    <a:pt x="1708" y="1557"/>
                  </a:lnTo>
                  <a:lnTo>
                    <a:pt x="1684" y="1589"/>
                  </a:lnTo>
                  <a:lnTo>
                    <a:pt x="1658" y="1620"/>
                  </a:lnTo>
                  <a:lnTo>
                    <a:pt x="1630" y="1649"/>
                  </a:lnTo>
                  <a:lnTo>
                    <a:pt x="1600" y="1676"/>
                  </a:lnTo>
                  <a:lnTo>
                    <a:pt x="1569" y="1701"/>
                  </a:lnTo>
                  <a:lnTo>
                    <a:pt x="1535" y="1724"/>
                  </a:lnTo>
                  <a:lnTo>
                    <a:pt x="1499" y="1744"/>
                  </a:lnTo>
                  <a:lnTo>
                    <a:pt x="1462" y="1760"/>
                  </a:lnTo>
                  <a:lnTo>
                    <a:pt x="1422" y="1773"/>
                  </a:lnTo>
                  <a:close/>
                </a:path>
              </a:pathLst>
            </a:custGeom>
            <a:solidFill>
              <a:srgbClr val="F2F0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0" name="Freeform 212"/>
            <p:cNvSpPr>
              <a:spLocks/>
            </p:cNvSpPr>
            <p:nvPr/>
          </p:nvSpPr>
          <p:spPr bwMode="auto">
            <a:xfrm>
              <a:off x="4513" y="3590"/>
              <a:ext cx="73" cy="68"/>
            </a:xfrm>
            <a:custGeom>
              <a:avLst/>
              <a:gdLst>
                <a:gd name="T0" fmla="*/ 230 w 1319"/>
                <a:gd name="T1" fmla="*/ 66 h 1236"/>
                <a:gd name="T2" fmla="*/ 126 w 1319"/>
                <a:gd name="T3" fmla="*/ 138 h 1236"/>
                <a:gd name="T4" fmla="*/ 56 w 1319"/>
                <a:gd name="T5" fmla="*/ 225 h 1236"/>
                <a:gd name="T6" fmla="*/ 13 w 1319"/>
                <a:gd name="T7" fmla="*/ 323 h 1236"/>
                <a:gd name="T8" fmla="*/ 0 w 1319"/>
                <a:gd name="T9" fmla="*/ 428 h 1236"/>
                <a:gd name="T10" fmla="*/ 10 w 1319"/>
                <a:gd name="T11" fmla="*/ 538 h 1236"/>
                <a:gd name="T12" fmla="*/ 43 w 1319"/>
                <a:gd name="T13" fmla="*/ 651 h 1236"/>
                <a:gd name="T14" fmla="*/ 95 w 1319"/>
                <a:gd name="T15" fmla="*/ 761 h 1236"/>
                <a:gd name="T16" fmla="*/ 166 w 1319"/>
                <a:gd name="T17" fmla="*/ 867 h 1236"/>
                <a:gd name="T18" fmla="*/ 249 w 1319"/>
                <a:gd name="T19" fmla="*/ 966 h 1236"/>
                <a:gd name="T20" fmla="*/ 347 w 1319"/>
                <a:gd name="T21" fmla="*/ 1054 h 1236"/>
                <a:gd name="T22" fmla="*/ 452 w 1319"/>
                <a:gd name="T23" fmla="*/ 1129 h 1236"/>
                <a:gd name="T24" fmla="*/ 566 w 1319"/>
                <a:gd name="T25" fmla="*/ 1186 h 1236"/>
                <a:gd name="T26" fmla="*/ 684 w 1319"/>
                <a:gd name="T27" fmla="*/ 1223 h 1236"/>
                <a:gd name="T28" fmla="*/ 804 w 1319"/>
                <a:gd name="T29" fmla="*/ 1236 h 1236"/>
                <a:gd name="T30" fmla="*/ 923 w 1319"/>
                <a:gd name="T31" fmla="*/ 1225 h 1236"/>
                <a:gd name="T32" fmla="*/ 1055 w 1319"/>
                <a:gd name="T33" fmla="*/ 1178 h 1236"/>
                <a:gd name="T34" fmla="*/ 1172 w 1319"/>
                <a:gd name="T35" fmla="*/ 1105 h 1236"/>
                <a:gd name="T36" fmla="*/ 1252 w 1319"/>
                <a:gd name="T37" fmla="*/ 1018 h 1236"/>
                <a:gd name="T38" fmla="*/ 1300 w 1319"/>
                <a:gd name="T39" fmla="*/ 919 h 1236"/>
                <a:gd name="T40" fmla="*/ 1319 w 1319"/>
                <a:gd name="T41" fmla="*/ 811 h 1236"/>
                <a:gd name="T42" fmla="*/ 1309 w 1319"/>
                <a:gd name="T43" fmla="*/ 699 h 1236"/>
                <a:gd name="T44" fmla="*/ 1275 w 1319"/>
                <a:gd name="T45" fmla="*/ 584 h 1236"/>
                <a:gd name="T46" fmla="*/ 1220 w 1319"/>
                <a:gd name="T47" fmla="*/ 473 h 1236"/>
                <a:gd name="T48" fmla="*/ 1147 w 1319"/>
                <a:gd name="T49" fmla="*/ 364 h 1236"/>
                <a:gd name="T50" fmla="*/ 1058 w 1319"/>
                <a:gd name="T51" fmla="*/ 265 h 1236"/>
                <a:gd name="T52" fmla="*/ 955 w 1319"/>
                <a:gd name="T53" fmla="*/ 177 h 1236"/>
                <a:gd name="T54" fmla="*/ 844 w 1319"/>
                <a:gd name="T55" fmla="*/ 102 h 1236"/>
                <a:gd name="T56" fmla="*/ 725 w 1319"/>
                <a:gd name="T57" fmla="*/ 46 h 1236"/>
                <a:gd name="T58" fmla="*/ 601 w 1319"/>
                <a:gd name="T59" fmla="*/ 11 h 1236"/>
                <a:gd name="T60" fmla="*/ 477 w 1319"/>
                <a:gd name="T61" fmla="*/ 0 h 1236"/>
                <a:gd name="T62" fmla="*/ 355 w 1319"/>
                <a:gd name="T63" fmla="*/ 16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19" h="1236">
                  <a:moveTo>
                    <a:pt x="295" y="36"/>
                  </a:moveTo>
                  <a:lnTo>
                    <a:pt x="230" y="66"/>
                  </a:lnTo>
                  <a:lnTo>
                    <a:pt x="174" y="100"/>
                  </a:lnTo>
                  <a:lnTo>
                    <a:pt x="126" y="138"/>
                  </a:lnTo>
                  <a:lnTo>
                    <a:pt x="87" y="180"/>
                  </a:lnTo>
                  <a:lnTo>
                    <a:pt x="56" y="225"/>
                  </a:lnTo>
                  <a:lnTo>
                    <a:pt x="31" y="273"/>
                  </a:lnTo>
                  <a:lnTo>
                    <a:pt x="13" y="323"/>
                  </a:lnTo>
                  <a:lnTo>
                    <a:pt x="4" y="374"/>
                  </a:lnTo>
                  <a:lnTo>
                    <a:pt x="0" y="428"/>
                  </a:lnTo>
                  <a:lnTo>
                    <a:pt x="2" y="483"/>
                  </a:lnTo>
                  <a:lnTo>
                    <a:pt x="10" y="538"/>
                  </a:lnTo>
                  <a:lnTo>
                    <a:pt x="24" y="595"/>
                  </a:lnTo>
                  <a:lnTo>
                    <a:pt x="43" y="651"/>
                  </a:lnTo>
                  <a:lnTo>
                    <a:pt x="67" y="707"/>
                  </a:lnTo>
                  <a:lnTo>
                    <a:pt x="95" y="761"/>
                  </a:lnTo>
                  <a:lnTo>
                    <a:pt x="128" y="815"/>
                  </a:lnTo>
                  <a:lnTo>
                    <a:pt x="166" y="867"/>
                  </a:lnTo>
                  <a:lnTo>
                    <a:pt x="206" y="918"/>
                  </a:lnTo>
                  <a:lnTo>
                    <a:pt x="249" y="966"/>
                  </a:lnTo>
                  <a:lnTo>
                    <a:pt x="297" y="1012"/>
                  </a:lnTo>
                  <a:lnTo>
                    <a:pt x="347" y="1054"/>
                  </a:lnTo>
                  <a:lnTo>
                    <a:pt x="398" y="1094"/>
                  </a:lnTo>
                  <a:lnTo>
                    <a:pt x="452" y="1129"/>
                  </a:lnTo>
                  <a:lnTo>
                    <a:pt x="508" y="1159"/>
                  </a:lnTo>
                  <a:lnTo>
                    <a:pt x="566" y="1186"/>
                  </a:lnTo>
                  <a:lnTo>
                    <a:pt x="624" y="1206"/>
                  </a:lnTo>
                  <a:lnTo>
                    <a:pt x="684" y="1223"/>
                  </a:lnTo>
                  <a:lnTo>
                    <a:pt x="744" y="1233"/>
                  </a:lnTo>
                  <a:lnTo>
                    <a:pt x="804" y="1236"/>
                  </a:lnTo>
                  <a:lnTo>
                    <a:pt x="864" y="1234"/>
                  </a:lnTo>
                  <a:lnTo>
                    <a:pt x="923" y="1225"/>
                  </a:lnTo>
                  <a:lnTo>
                    <a:pt x="982" y="1207"/>
                  </a:lnTo>
                  <a:lnTo>
                    <a:pt x="1055" y="1178"/>
                  </a:lnTo>
                  <a:lnTo>
                    <a:pt x="1118" y="1143"/>
                  </a:lnTo>
                  <a:lnTo>
                    <a:pt x="1172" y="1105"/>
                  </a:lnTo>
                  <a:lnTo>
                    <a:pt x="1216" y="1062"/>
                  </a:lnTo>
                  <a:lnTo>
                    <a:pt x="1252" y="1018"/>
                  </a:lnTo>
                  <a:lnTo>
                    <a:pt x="1280" y="969"/>
                  </a:lnTo>
                  <a:lnTo>
                    <a:pt x="1300" y="919"/>
                  </a:lnTo>
                  <a:lnTo>
                    <a:pt x="1313" y="866"/>
                  </a:lnTo>
                  <a:lnTo>
                    <a:pt x="1319" y="811"/>
                  </a:lnTo>
                  <a:lnTo>
                    <a:pt x="1317" y="755"/>
                  </a:lnTo>
                  <a:lnTo>
                    <a:pt x="1309" y="699"/>
                  </a:lnTo>
                  <a:lnTo>
                    <a:pt x="1295" y="641"/>
                  </a:lnTo>
                  <a:lnTo>
                    <a:pt x="1275" y="584"/>
                  </a:lnTo>
                  <a:lnTo>
                    <a:pt x="1250" y="529"/>
                  </a:lnTo>
                  <a:lnTo>
                    <a:pt x="1220" y="473"/>
                  </a:lnTo>
                  <a:lnTo>
                    <a:pt x="1186" y="418"/>
                  </a:lnTo>
                  <a:lnTo>
                    <a:pt x="1147" y="364"/>
                  </a:lnTo>
                  <a:lnTo>
                    <a:pt x="1104" y="313"/>
                  </a:lnTo>
                  <a:lnTo>
                    <a:pt x="1058" y="265"/>
                  </a:lnTo>
                  <a:lnTo>
                    <a:pt x="1008" y="219"/>
                  </a:lnTo>
                  <a:lnTo>
                    <a:pt x="955" y="177"/>
                  </a:lnTo>
                  <a:lnTo>
                    <a:pt x="900" y="137"/>
                  </a:lnTo>
                  <a:lnTo>
                    <a:pt x="844" y="102"/>
                  </a:lnTo>
                  <a:lnTo>
                    <a:pt x="785" y="72"/>
                  </a:lnTo>
                  <a:lnTo>
                    <a:pt x="725" y="46"/>
                  </a:lnTo>
                  <a:lnTo>
                    <a:pt x="663" y="26"/>
                  </a:lnTo>
                  <a:lnTo>
                    <a:pt x="601" y="11"/>
                  </a:lnTo>
                  <a:lnTo>
                    <a:pt x="539" y="2"/>
                  </a:lnTo>
                  <a:lnTo>
                    <a:pt x="477" y="0"/>
                  </a:lnTo>
                  <a:lnTo>
                    <a:pt x="416" y="5"/>
                  </a:lnTo>
                  <a:lnTo>
                    <a:pt x="355" y="16"/>
                  </a:lnTo>
                  <a:lnTo>
                    <a:pt x="295" y="36"/>
                  </a:lnTo>
                  <a:close/>
                </a:path>
              </a:pathLst>
            </a:custGeom>
            <a:solidFill>
              <a:srgbClr val="C3A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1" name="Freeform 213"/>
            <p:cNvSpPr>
              <a:spLocks/>
            </p:cNvSpPr>
            <p:nvPr/>
          </p:nvSpPr>
          <p:spPr bwMode="auto">
            <a:xfrm>
              <a:off x="4511" y="3596"/>
              <a:ext cx="71" cy="62"/>
            </a:xfrm>
            <a:custGeom>
              <a:avLst/>
              <a:gdLst>
                <a:gd name="T0" fmla="*/ 134 w 1279"/>
                <a:gd name="T1" fmla="*/ 43 h 1111"/>
                <a:gd name="T2" fmla="*/ 56 w 1279"/>
                <a:gd name="T3" fmla="*/ 121 h 1111"/>
                <a:gd name="T4" fmla="*/ 14 w 1279"/>
                <a:gd name="T5" fmla="*/ 208 h 1111"/>
                <a:gd name="T6" fmla="*/ 0 w 1279"/>
                <a:gd name="T7" fmla="*/ 303 h 1111"/>
                <a:gd name="T8" fmla="*/ 13 w 1279"/>
                <a:gd name="T9" fmla="*/ 402 h 1111"/>
                <a:gd name="T10" fmla="*/ 47 w 1279"/>
                <a:gd name="T11" fmla="*/ 504 h 1111"/>
                <a:gd name="T12" fmla="*/ 99 w 1279"/>
                <a:gd name="T13" fmla="*/ 603 h 1111"/>
                <a:gd name="T14" fmla="*/ 162 w 1279"/>
                <a:gd name="T15" fmla="*/ 697 h 1111"/>
                <a:gd name="T16" fmla="*/ 234 w 1279"/>
                <a:gd name="T17" fmla="*/ 785 h 1111"/>
                <a:gd name="T18" fmla="*/ 310 w 1279"/>
                <a:gd name="T19" fmla="*/ 862 h 1111"/>
                <a:gd name="T20" fmla="*/ 385 w 1279"/>
                <a:gd name="T21" fmla="*/ 925 h 1111"/>
                <a:gd name="T22" fmla="*/ 476 w 1279"/>
                <a:gd name="T23" fmla="*/ 987 h 1111"/>
                <a:gd name="T24" fmla="*/ 576 w 1279"/>
                <a:gd name="T25" fmla="*/ 1042 h 1111"/>
                <a:gd name="T26" fmla="*/ 664 w 1279"/>
                <a:gd name="T27" fmla="*/ 1077 h 1111"/>
                <a:gd name="T28" fmla="*/ 718 w 1279"/>
                <a:gd name="T29" fmla="*/ 1094 h 1111"/>
                <a:gd name="T30" fmla="*/ 772 w 1279"/>
                <a:gd name="T31" fmla="*/ 1105 h 1111"/>
                <a:gd name="T32" fmla="*/ 828 w 1279"/>
                <a:gd name="T33" fmla="*/ 1110 h 1111"/>
                <a:gd name="T34" fmla="*/ 884 w 1279"/>
                <a:gd name="T35" fmla="*/ 1111 h 1111"/>
                <a:gd name="T36" fmla="*/ 940 w 1279"/>
                <a:gd name="T37" fmla="*/ 1104 h 1111"/>
                <a:gd name="T38" fmla="*/ 1004 w 1279"/>
                <a:gd name="T39" fmla="*/ 1088 h 1111"/>
                <a:gd name="T40" fmla="*/ 1060 w 1279"/>
                <a:gd name="T41" fmla="*/ 1065 h 1111"/>
                <a:gd name="T42" fmla="*/ 1110 w 1279"/>
                <a:gd name="T43" fmla="*/ 1034 h 1111"/>
                <a:gd name="T44" fmla="*/ 1155 w 1279"/>
                <a:gd name="T45" fmla="*/ 994 h 1111"/>
                <a:gd name="T46" fmla="*/ 1196 w 1279"/>
                <a:gd name="T47" fmla="*/ 948 h 1111"/>
                <a:gd name="T48" fmla="*/ 1248 w 1279"/>
                <a:gd name="T49" fmla="*/ 875 h 1111"/>
                <a:gd name="T50" fmla="*/ 1273 w 1279"/>
                <a:gd name="T51" fmla="*/ 824 h 1111"/>
                <a:gd name="T52" fmla="*/ 1279 w 1279"/>
                <a:gd name="T53" fmla="*/ 803 h 1111"/>
                <a:gd name="T54" fmla="*/ 1275 w 1279"/>
                <a:gd name="T55" fmla="*/ 785 h 1111"/>
                <a:gd name="T56" fmla="*/ 1265 w 1279"/>
                <a:gd name="T57" fmla="*/ 773 h 1111"/>
                <a:gd name="T58" fmla="*/ 1241 w 1279"/>
                <a:gd name="T59" fmla="*/ 761 h 1111"/>
                <a:gd name="T60" fmla="*/ 1182 w 1279"/>
                <a:gd name="T61" fmla="*/ 752 h 1111"/>
                <a:gd name="T62" fmla="*/ 1098 w 1279"/>
                <a:gd name="T63" fmla="*/ 747 h 1111"/>
                <a:gd name="T64" fmla="*/ 1007 w 1279"/>
                <a:gd name="T65" fmla="*/ 738 h 1111"/>
                <a:gd name="T66" fmla="*/ 921 w 1279"/>
                <a:gd name="T67" fmla="*/ 724 h 1111"/>
                <a:gd name="T68" fmla="*/ 838 w 1279"/>
                <a:gd name="T69" fmla="*/ 704 h 1111"/>
                <a:gd name="T70" fmla="*/ 753 w 1279"/>
                <a:gd name="T71" fmla="*/ 677 h 1111"/>
                <a:gd name="T72" fmla="*/ 668 w 1279"/>
                <a:gd name="T73" fmla="*/ 640 h 1111"/>
                <a:gd name="T74" fmla="*/ 601 w 1279"/>
                <a:gd name="T75" fmla="*/ 606 h 1111"/>
                <a:gd name="T76" fmla="*/ 536 w 1279"/>
                <a:gd name="T77" fmla="*/ 564 h 1111"/>
                <a:gd name="T78" fmla="*/ 473 w 1279"/>
                <a:gd name="T79" fmla="*/ 516 h 1111"/>
                <a:gd name="T80" fmla="*/ 415 w 1279"/>
                <a:gd name="T81" fmla="*/ 462 h 1111"/>
                <a:gd name="T82" fmla="*/ 363 w 1279"/>
                <a:gd name="T83" fmla="*/ 403 h 1111"/>
                <a:gd name="T84" fmla="*/ 315 w 1279"/>
                <a:gd name="T85" fmla="*/ 339 h 1111"/>
                <a:gd name="T86" fmla="*/ 276 w 1279"/>
                <a:gd name="T87" fmla="*/ 272 h 1111"/>
                <a:gd name="T88" fmla="*/ 244 w 1279"/>
                <a:gd name="T89" fmla="*/ 202 h 1111"/>
                <a:gd name="T90" fmla="*/ 221 w 1279"/>
                <a:gd name="T91" fmla="*/ 127 h 1111"/>
                <a:gd name="T92" fmla="*/ 208 w 1279"/>
                <a:gd name="T93" fmla="*/ 52 h 1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79" h="1111">
                  <a:moveTo>
                    <a:pt x="206" y="0"/>
                  </a:moveTo>
                  <a:lnTo>
                    <a:pt x="168" y="20"/>
                  </a:lnTo>
                  <a:lnTo>
                    <a:pt x="134" y="43"/>
                  </a:lnTo>
                  <a:lnTo>
                    <a:pt x="104" y="68"/>
                  </a:lnTo>
                  <a:lnTo>
                    <a:pt x="78" y="94"/>
                  </a:lnTo>
                  <a:lnTo>
                    <a:pt x="56" y="121"/>
                  </a:lnTo>
                  <a:lnTo>
                    <a:pt x="39" y="149"/>
                  </a:lnTo>
                  <a:lnTo>
                    <a:pt x="24" y="178"/>
                  </a:lnTo>
                  <a:lnTo>
                    <a:pt x="14" y="208"/>
                  </a:lnTo>
                  <a:lnTo>
                    <a:pt x="6" y="239"/>
                  </a:lnTo>
                  <a:lnTo>
                    <a:pt x="1" y="271"/>
                  </a:lnTo>
                  <a:lnTo>
                    <a:pt x="0" y="303"/>
                  </a:lnTo>
                  <a:lnTo>
                    <a:pt x="2" y="336"/>
                  </a:lnTo>
                  <a:lnTo>
                    <a:pt x="7" y="369"/>
                  </a:lnTo>
                  <a:lnTo>
                    <a:pt x="13" y="402"/>
                  </a:lnTo>
                  <a:lnTo>
                    <a:pt x="22" y="436"/>
                  </a:lnTo>
                  <a:lnTo>
                    <a:pt x="33" y="470"/>
                  </a:lnTo>
                  <a:lnTo>
                    <a:pt x="47" y="504"/>
                  </a:lnTo>
                  <a:lnTo>
                    <a:pt x="62" y="537"/>
                  </a:lnTo>
                  <a:lnTo>
                    <a:pt x="80" y="570"/>
                  </a:lnTo>
                  <a:lnTo>
                    <a:pt x="99" y="603"/>
                  </a:lnTo>
                  <a:lnTo>
                    <a:pt x="118" y="635"/>
                  </a:lnTo>
                  <a:lnTo>
                    <a:pt x="140" y="667"/>
                  </a:lnTo>
                  <a:lnTo>
                    <a:pt x="162" y="697"/>
                  </a:lnTo>
                  <a:lnTo>
                    <a:pt x="186" y="727"/>
                  </a:lnTo>
                  <a:lnTo>
                    <a:pt x="209" y="757"/>
                  </a:lnTo>
                  <a:lnTo>
                    <a:pt x="234" y="785"/>
                  </a:lnTo>
                  <a:lnTo>
                    <a:pt x="259" y="812"/>
                  </a:lnTo>
                  <a:lnTo>
                    <a:pt x="284" y="837"/>
                  </a:lnTo>
                  <a:lnTo>
                    <a:pt x="310" y="862"/>
                  </a:lnTo>
                  <a:lnTo>
                    <a:pt x="335" y="885"/>
                  </a:lnTo>
                  <a:lnTo>
                    <a:pt x="361" y="905"/>
                  </a:lnTo>
                  <a:lnTo>
                    <a:pt x="385" y="925"/>
                  </a:lnTo>
                  <a:lnTo>
                    <a:pt x="414" y="947"/>
                  </a:lnTo>
                  <a:lnTo>
                    <a:pt x="445" y="967"/>
                  </a:lnTo>
                  <a:lnTo>
                    <a:pt x="476" y="987"/>
                  </a:lnTo>
                  <a:lnTo>
                    <a:pt x="509" y="1007"/>
                  </a:lnTo>
                  <a:lnTo>
                    <a:pt x="543" y="1024"/>
                  </a:lnTo>
                  <a:lnTo>
                    <a:pt x="576" y="1042"/>
                  </a:lnTo>
                  <a:lnTo>
                    <a:pt x="611" y="1057"/>
                  </a:lnTo>
                  <a:lnTo>
                    <a:pt x="646" y="1071"/>
                  </a:lnTo>
                  <a:lnTo>
                    <a:pt x="664" y="1077"/>
                  </a:lnTo>
                  <a:lnTo>
                    <a:pt x="681" y="1083"/>
                  </a:lnTo>
                  <a:lnTo>
                    <a:pt x="700" y="1088"/>
                  </a:lnTo>
                  <a:lnTo>
                    <a:pt x="718" y="1094"/>
                  </a:lnTo>
                  <a:lnTo>
                    <a:pt x="736" y="1098"/>
                  </a:lnTo>
                  <a:lnTo>
                    <a:pt x="755" y="1102"/>
                  </a:lnTo>
                  <a:lnTo>
                    <a:pt x="772" y="1105"/>
                  </a:lnTo>
                  <a:lnTo>
                    <a:pt x="791" y="1107"/>
                  </a:lnTo>
                  <a:lnTo>
                    <a:pt x="810" y="1109"/>
                  </a:lnTo>
                  <a:lnTo>
                    <a:pt x="828" y="1110"/>
                  </a:lnTo>
                  <a:lnTo>
                    <a:pt x="847" y="1111"/>
                  </a:lnTo>
                  <a:lnTo>
                    <a:pt x="866" y="1111"/>
                  </a:lnTo>
                  <a:lnTo>
                    <a:pt x="884" y="1111"/>
                  </a:lnTo>
                  <a:lnTo>
                    <a:pt x="903" y="1109"/>
                  </a:lnTo>
                  <a:lnTo>
                    <a:pt x="921" y="1107"/>
                  </a:lnTo>
                  <a:lnTo>
                    <a:pt x="940" y="1104"/>
                  </a:lnTo>
                  <a:lnTo>
                    <a:pt x="963" y="1100"/>
                  </a:lnTo>
                  <a:lnTo>
                    <a:pt x="984" y="1095"/>
                  </a:lnTo>
                  <a:lnTo>
                    <a:pt x="1004" y="1088"/>
                  </a:lnTo>
                  <a:lnTo>
                    <a:pt x="1024" y="1081"/>
                  </a:lnTo>
                  <a:lnTo>
                    <a:pt x="1043" y="1074"/>
                  </a:lnTo>
                  <a:lnTo>
                    <a:pt x="1060" y="1065"/>
                  </a:lnTo>
                  <a:lnTo>
                    <a:pt x="1078" y="1055"/>
                  </a:lnTo>
                  <a:lnTo>
                    <a:pt x="1094" y="1045"/>
                  </a:lnTo>
                  <a:lnTo>
                    <a:pt x="1110" y="1034"/>
                  </a:lnTo>
                  <a:lnTo>
                    <a:pt x="1125" y="1021"/>
                  </a:lnTo>
                  <a:lnTo>
                    <a:pt x="1141" y="1009"/>
                  </a:lnTo>
                  <a:lnTo>
                    <a:pt x="1155" y="994"/>
                  </a:lnTo>
                  <a:lnTo>
                    <a:pt x="1169" y="980"/>
                  </a:lnTo>
                  <a:lnTo>
                    <a:pt x="1182" y="964"/>
                  </a:lnTo>
                  <a:lnTo>
                    <a:pt x="1196" y="948"/>
                  </a:lnTo>
                  <a:lnTo>
                    <a:pt x="1209" y="930"/>
                  </a:lnTo>
                  <a:lnTo>
                    <a:pt x="1230" y="901"/>
                  </a:lnTo>
                  <a:lnTo>
                    <a:pt x="1248" y="875"/>
                  </a:lnTo>
                  <a:lnTo>
                    <a:pt x="1260" y="853"/>
                  </a:lnTo>
                  <a:lnTo>
                    <a:pt x="1270" y="834"/>
                  </a:lnTo>
                  <a:lnTo>
                    <a:pt x="1273" y="824"/>
                  </a:lnTo>
                  <a:lnTo>
                    <a:pt x="1275" y="817"/>
                  </a:lnTo>
                  <a:lnTo>
                    <a:pt x="1278" y="809"/>
                  </a:lnTo>
                  <a:lnTo>
                    <a:pt x="1279" y="803"/>
                  </a:lnTo>
                  <a:lnTo>
                    <a:pt x="1279" y="797"/>
                  </a:lnTo>
                  <a:lnTo>
                    <a:pt x="1278" y="790"/>
                  </a:lnTo>
                  <a:lnTo>
                    <a:pt x="1275" y="785"/>
                  </a:lnTo>
                  <a:lnTo>
                    <a:pt x="1273" y="781"/>
                  </a:lnTo>
                  <a:lnTo>
                    <a:pt x="1269" y="777"/>
                  </a:lnTo>
                  <a:lnTo>
                    <a:pt x="1265" y="773"/>
                  </a:lnTo>
                  <a:lnTo>
                    <a:pt x="1260" y="770"/>
                  </a:lnTo>
                  <a:lnTo>
                    <a:pt x="1255" y="767"/>
                  </a:lnTo>
                  <a:lnTo>
                    <a:pt x="1241" y="761"/>
                  </a:lnTo>
                  <a:lnTo>
                    <a:pt x="1225" y="757"/>
                  </a:lnTo>
                  <a:lnTo>
                    <a:pt x="1205" y="754"/>
                  </a:lnTo>
                  <a:lnTo>
                    <a:pt x="1182" y="752"/>
                  </a:lnTo>
                  <a:lnTo>
                    <a:pt x="1157" y="750"/>
                  </a:lnTo>
                  <a:lnTo>
                    <a:pt x="1130" y="749"/>
                  </a:lnTo>
                  <a:lnTo>
                    <a:pt x="1098" y="747"/>
                  </a:lnTo>
                  <a:lnTo>
                    <a:pt x="1067" y="745"/>
                  </a:lnTo>
                  <a:lnTo>
                    <a:pt x="1037" y="742"/>
                  </a:lnTo>
                  <a:lnTo>
                    <a:pt x="1007" y="738"/>
                  </a:lnTo>
                  <a:lnTo>
                    <a:pt x="978" y="734"/>
                  </a:lnTo>
                  <a:lnTo>
                    <a:pt x="949" y="729"/>
                  </a:lnTo>
                  <a:lnTo>
                    <a:pt x="921" y="724"/>
                  </a:lnTo>
                  <a:lnTo>
                    <a:pt x="894" y="718"/>
                  </a:lnTo>
                  <a:lnTo>
                    <a:pt x="865" y="712"/>
                  </a:lnTo>
                  <a:lnTo>
                    <a:pt x="838" y="704"/>
                  </a:lnTo>
                  <a:lnTo>
                    <a:pt x="810" y="696"/>
                  </a:lnTo>
                  <a:lnTo>
                    <a:pt x="782" y="687"/>
                  </a:lnTo>
                  <a:lnTo>
                    <a:pt x="753" y="677"/>
                  </a:lnTo>
                  <a:lnTo>
                    <a:pt x="725" y="666"/>
                  </a:lnTo>
                  <a:lnTo>
                    <a:pt x="697" y="654"/>
                  </a:lnTo>
                  <a:lnTo>
                    <a:pt x="668" y="640"/>
                  </a:lnTo>
                  <a:lnTo>
                    <a:pt x="645" y="630"/>
                  </a:lnTo>
                  <a:lnTo>
                    <a:pt x="623" y="619"/>
                  </a:lnTo>
                  <a:lnTo>
                    <a:pt x="601" y="606"/>
                  </a:lnTo>
                  <a:lnTo>
                    <a:pt x="579" y="593"/>
                  </a:lnTo>
                  <a:lnTo>
                    <a:pt x="557" y="578"/>
                  </a:lnTo>
                  <a:lnTo>
                    <a:pt x="536" y="564"/>
                  </a:lnTo>
                  <a:lnTo>
                    <a:pt x="515" y="548"/>
                  </a:lnTo>
                  <a:lnTo>
                    <a:pt x="494" y="533"/>
                  </a:lnTo>
                  <a:lnTo>
                    <a:pt x="473" y="516"/>
                  </a:lnTo>
                  <a:lnTo>
                    <a:pt x="454" y="499"/>
                  </a:lnTo>
                  <a:lnTo>
                    <a:pt x="435" y="481"/>
                  </a:lnTo>
                  <a:lnTo>
                    <a:pt x="415" y="462"/>
                  </a:lnTo>
                  <a:lnTo>
                    <a:pt x="398" y="443"/>
                  </a:lnTo>
                  <a:lnTo>
                    <a:pt x="379" y="423"/>
                  </a:lnTo>
                  <a:lnTo>
                    <a:pt x="363" y="403"/>
                  </a:lnTo>
                  <a:lnTo>
                    <a:pt x="346" y="383"/>
                  </a:lnTo>
                  <a:lnTo>
                    <a:pt x="331" y="361"/>
                  </a:lnTo>
                  <a:lnTo>
                    <a:pt x="315" y="339"/>
                  </a:lnTo>
                  <a:lnTo>
                    <a:pt x="302" y="317"/>
                  </a:lnTo>
                  <a:lnTo>
                    <a:pt x="288" y="295"/>
                  </a:lnTo>
                  <a:lnTo>
                    <a:pt x="276" y="272"/>
                  </a:lnTo>
                  <a:lnTo>
                    <a:pt x="263" y="249"/>
                  </a:lnTo>
                  <a:lnTo>
                    <a:pt x="253" y="225"/>
                  </a:lnTo>
                  <a:lnTo>
                    <a:pt x="244" y="202"/>
                  </a:lnTo>
                  <a:lnTo>
                    <a:pt x="235" y="177"/>
                  </a:lnTo>
                  <a:lnTo>
                    <a:pt x="227" y="152"/>
                  </a:lnTo>
                  <a:lnTo>
                    <a:pt x="221" y="127"/>
                  </a:lnTo>
                  <a:lnTo>
                    <a:pt x="216" y="102"/>
                  </a:lnTo>
                  <a:lnTo>
                    <a:pt x="211" y="77"/>
                  </a:lnTo>
                  <a:lnTo>
                    <a:pt x="208" y="52"/>
                  </a:lnTo>
                  <a:lnTo>
                    <a:pt x="207" y="26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AE93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2" name="Freeform 214"/>
            <p:cNvSpPr>
              <a:spLocks noEditPoints="1"/>
            </p:cNvSpPr>
            <p:nvPr/>
          </p:nvSpPr>
          <p:spPr bwMode="auto">
            <a:xfrm>
              <a:off x="4511" y="3588"/>
              <a:ext cx="76" cy="72"/>
            </a:xfrm>
            <a:custGeom>
              <a:avLst/>
              <a:gdLst>
                <a:gd name="T0" fmla="*/ 218 w 1382"/>
                <a:gd name="T1" fmla="*/ 86 h 1297"/>
                <a:gd name="T2" fmla="*/ 122 w 1382"/>
                <a:gd name="T3" fmla="*/ 161 h 1297"/>
                <a:gd name="T4" fmla="*/ 53 w 1382"/>
                <a:gd name="T5" fmla="*/ 253 h 1297"/>
                <a:gd name="T6" fmla="*/ 12 w 1382"/>
                <a:gd name="T7" fmla="*/ 359 h 1297"/>
                <a:gd name="T8" fmla="*/ 1 w 1382"/>
                <a:gd name="T9" fmla="*/ 477 h 1297"/>
                <a:gd name="T10" fmla="*/ 19 w 1382"/>
                <a:gd name="T11" fmla="*/ 605 h 1297"/>
                <a:gd name="T12" fmla="*/ 74 w 1382"/>
                <a:gd name="T13" fmla="*/ 756 h 1297"/>
                <a:gd name="T14" fmla="*/ 179 w 1382"/>
                <a:gd name="T15" fmla="*/ 924 h 1297"/>
                <a:gd name="T16" fmla="*/ 318 w 1382"/>
                <a:gd name="T17" fmla="*/ 1072 h 1297"/>
                <a:gd name="T18" fmla="*/ 480 w 1382"/>
                <a:gd name="T19" fmla="*/ 1190 h 1297"/>
                <a:gd name="T20" fmla="*/ 658 w 1382"/>
                <a:gd name="T21" fmla="*/ 1268 h 1297"/>
                <a:gd name="T22" fmla="*/ 843 w 1382"/>
                <a:gd name="T23" fmla="*/ 1297 h 1297"/>
                <a:gd name="T24" fmla="*/ 1025 w 1382"/>
                <a:gd name="T25" fmla="*/ 1266 h 1297"/>
                <a:gd name="T26" fmla="*/ 1131 w 1382"/>
                <a:gd name="T27" fmla="*/ 1220 h 1297"/>
                <a:gd name="T28" fmla="*/ 1214 w 1382"/>
                <a:gd name="T29" fmla="*/ 1166 h 1297"/>
                <a:gd name="T30" fmla="*/ 1277 w 1382"/>
                <a:gd name="T31" fmla="*/ 1107 h 1297"/>
                <a:gd name="T32" fmla="*/ 1323 w 1382"/>
                <a:gd name="T33" fmla="*/ 1046 h 1297"/>
                <a:gd name="T34" fmla="*/ 1370 w 1382"/>
                <a:gd name="T35" fmla="*/ 926 h 1297"/>
                <a:gd name="T36" fmla="*/ 1382 w 1382"/>
                <a:gd name="T37" fmla="*/ 817 h 1297"/>
                <a:gd name="T38" fmla="*/ 1367 w 1382"/>
                <a:gd name="T39" fmla="*/ 704 h 1297"/>
                <a:gd name="T40" fmla="*/ 1330 w 1382"/>
                <a:gd name="T41" fmla="*/ 590 h 1297"/>
                <a:gd name="T42" fmla="*/ 1272 w 1382"/>
                <a:gd name="T43" fmla="*/ 475 h 1297"/>
                <a:gd name="T44" fmla="*/ 1193 w 1382"/>
                <a:gd name="T45" fmla="*/ 363 h 1297"/>
                <a:gd name="T46" fmla="*/ 1097 w 1382"/>
                <a:gd name="T47" fmla="*/ 259 h 1297"/>
                <a:gd name="T48" fmla="*/ 987 w 1382"/>
                <a:gd name="T49" fmla="*/ 167 h 1297"/>
                <a:gd name="T50" fmla="*/ 874 w 1382"/>
                <a:gd name="T51" fmla="*/ 96 h 1297"/>
                <a:gd name="T52" fmla="*/ 760 w 1382"/>
                <a:gd name="T53" fmla="*/ 44 h 1297"/>
                <a:gd name="T54" fmla="*/ 644 w 1382"/>
                <a:gd name="T55" fmla="*/ 12 h 1297"/>
                <a:gd name="T56" fmla="*/ 530 w 1382"/>
                <a:gd name="T57" fmla="*/ 0 h 1297"/>
                <a:gd name="T58" fmla="*/ 420 w 1382"/>
                <a:gd name="T59" fmla="*/ 8 h 1297"/>
                <a:gd name="T60" fmla="*/ 316 w 1382"/>
                <a:gd name="T61" fmla="*/ 37 h 1297"/>
                <a:gd name="T62" fmla="*/ 69 w 1382"/>
                <a:gd name="T63" fmla="*/ 543 h 1297"/>
                <a:gd name="T64" fmla="*/ 63 w 1382"/>
                <a:gd name="T65" fmla="*/ 447 h 1297"/>
                <a:gd name="T66" fmla="*/ 81 w 1382"/>
                <a:gd name="T67" fmla="*/ 345 h 1297"/>
                <a:gd name="T68" fmla="*/ 130 w 1382"/>
                <a:gd name="T69" fmla="*/ 245 h 1297"/>
                <a:gd name="T70" fmla="*/ 225 w 1382"/>
                <a:gd name="T71" fmla="*/ 155 h 1297"/>
                <a:gd name="T72" fmla="*/ 357 w 1382"/>
                <a:gd name="T73" fmla="*/ 88 h 1297"/>
                <a:gd name="T74" fmla="*/ 452 w 1382"/>
                <a:gd name="T75" fmla="*/ 65 h 1297"/>
                <a:gd name="T76" fmla="*/ 554 w 1382"/>
                <a:gd name="T77" fmla="*/ 62 h 1297"/>
                <a:gd name="T78" fmla="*/ 657 w 1382"/>
                <a:gd name="T79" fmla="*/ 77 h 1297"/>
                <a:gd name="T80" fmla="*/ 764 w 1382"/>
                <a:gd name="T81" fmla="*/ 112 h 1297"/>
                <a:gd name="T82" fmla="*/ 869 w 1382"/>
                <a:gd name="T83" fmla="*/ 164 h 1297"/>
                <a:gd name="T84" fmla="*/ 973 w 1382"/>
                <a:gd name="T85" fmla="*/ 234 h 1297"/>
                <a:gd name="T86" fmla="*/ 1073 w 1382"/>
                <a:gd name="T87" fmla="*/ 322 h 1297"/>
                <a:gd name="T88" fmla="*/ 1159 w 1382"/>
                <a:gd name="T89" fmla="*/ 419 h 1297"/>
                <a:gd name="T90" fmla="*/ 1228 w 1382"/>
                <a:gd name="T91" fmla="*/ 522 h 1297"/>
                <a:gd name="T92" fmla="*/ 1280 w 1382"/>
                <a:gd name="T93" fmla="*/ 628 h 1297"/>
                <a:gd name="T94" fmla="*/ 1310 w 1382"/>
                <a:gd name="T95" fmla="*/ 733 h 1297"/>
                <a:gd name="T96" fmla="*/ 1320 w 1382"/>
                <a:gd name="T97" fmla="*/ 835 h 1297"/>
                <a:gd name="T98" fmla="*/ 1301 w 1382"/>
                <a:gd name="T99" fmla="*/ 944 h 1297"/>
                <a:gd name="T100" fmla="*/ 1274 w 1382"/>
                <a:gd name="T101" fmla="*/ 1006 h 1297"/>
                <a:gd name="T102" fmla="*/ 1217 w 1382"/>
                <a:gd name="T103" fmla="*/ 1081 h 1297"/>
                <a:gd name="T104" fmla="*/ 1097 w 1382"/>
                <a:gd name="T105" fmla="*/ 1168 h 1297"/>
                <a:gd name="T106" fmla="*/ 939 w 1382"/>
                <a:gd name="T107" fmla="*/ 1227 h 1297"/>
                <a:gd name="T108" fmla="*/ 770 w 1382"/>
                <a:gd name="T109" fmla="*/ 1231 h 1297"/>
                <a:gd name="T110" fmla="*/ 601 w 1382"/>
                <a:gd name="T111" fmla="*/ 1184 h 1297"/>
                <a:gd name="T112" fmla="*/ 442 w 1382"/>
                <a:gd name="T113" fmla="*/ 1095 h 1297"/>
                <a:gd name="T114" fmla="*/ 300 w 1382"/>
                <a:gd name="T115" fmla="*/ 971 h 1297"/>
                <a:gd name="T116" fmla="*/ 184 w 1382"/>
                <a:gd name="T117" fmla="*/ 825 h 1297"/>
                <a:gd name="T118" fmla="*/ 102 w 1382"/>
                <a:gd name="T119" fmla="*/ 664 h 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2" h="1297">
                  <a:moveTo>
                    <a:pt x="316" y="37"/>
                  </a:moveTo>
                  <a:lnTo>
                    <a:pt x="290" y="48"/>
                  </a:lnTo>
                  <a:lnTo>
                    <a:pt x="265" y="60"/>
                  </a:lnTo>
                  <a:lnTo>
                    <a:pt x="241" y="72"/>
                  </a:lnTo>
                  <a:lnTo>
                    <a:pt x="218" y="86"/>
                  </a:lnTo>
                  <a:lnTo>
                    <a:pt x="197" y="99"/>
                  </a:lnTo>
                  <a:lnTo>
                    <a:pt x="177" y="114"/>
                  </a:lnTo>
                  <a:lnTo>
                    <a:pt x="157" y="129"/>
                  </a:lnTo>
                  <a:lnTo>
                    <a:pt x="139" y="145"/>
                  </a:lnTo>
                  <a:lnTo>
                    <a:pt x="122" y="161"/>
                  </a:lnTo>
                  <a:lnTo>
                    <a:pt x="105" y="179"/>
                  </a:lnTo>
                  <a:lnTo>
                    <a:pt x="91" y="196"/>
                  </a:lnTo>
                  <a:lnTo>
                    <a:pt x="78" y="214"/>
                  </a:lnTo>
                  <a:lnTo>
                    <a:pt x="64" y="234"/>
                  </a:lnTo>
                  <a:lnTo>
                    <a:pt x="53" y="253"/>
                  </a:lnTo>
                  <a:lnTo>
                    <a:pt x="42" y="273"/>
                  </a:lnTo>
                  <a:lnTo>
                    <a:pt x="33" y="294"/>
                  </a:lnTo>
                  <a:lnTo>
                    <a:pt x="25" y="314"/>
                  </a:lnTo>
                  <a:lnTo>
                    <a:pt x="18" y="336"/>
                  </a:lnTo>
                  <a:lnTo>
                    <a:pt x="12" y="359"/>
                  </a:lnTo>
                  <a:lnTo>
                    <a:pt x="7" y="382"/>
                  </a:lnTo>
                  <a:lnTo>
                    <a:pt x="4" y="404"/>
                  </a:lnTo>
                  <a:lnTo>
                    <a:pt x="2" y="428"/>
                  </a:lnTo>
                  <a:lnTo>
                    <a:pt x="0" y="452"/>
                  </a:lnTo>
                  <a:lnTo>
                    <a:pt x="1" y="477"/>
                  </a:lnTo>
                  <a:lnTo>
                    <a:pt x="2" y="502"/>
                  </a:lnTo>
                  <a:lnTo>
                    <a:pt x="4" y="526"/>
                  </a:lnTo>
                  <a:lnTo>
                    <a:pt x="8" y="552"/>
                  </a:lnTo>
                  <a:lnTo>
                    <a:pt x="12" y="578"/>
                  </a:lnTo>
                  <a:lnTo>
                    <a:pt x="19" y="605"/>
                  </a:lnTo>
                  <a:lnTo>
                    <a:pt x="26" y="632"/>
                  </a:lnTo>
                  <a:lnTo>
                    <a:pt x="35" y="659"/>
                  </a:lnTo>
                  <a:lnTo>
                    <a:pt x="44" y="686"/>
                  </a:lnTo>
                  <a:lnTo>
                    <a:pt x="59" y="722"/>
                  </a:lnTo>
                  <a:lnTo>
                    <a:pt x="74" y="756"/>
                  </a:lnTo>
                  <a:lnTo>
                    <a:pt x="92" y="791"/>
                  </a:lnTo>
                  <a:lnTo>
                    <a:pt x="112" y="825"/>
                  </a:lnTo>
                  <a:lnTo>
                    <a:pt x="133" y="859"/>
                  </a:lnTo>
                  <a:lnTo>
                    <a:pt x="155" y="892"/>
                  </a:lnTo>
                  <a:lnTo>
                    <a:pt x="179" y="924"/>
                  </a:lnTo>
                  <a:lnTo>
                    <a:pt x="205" y="956"/>
                  </a:lnTo>
                  <a:lnTo>
                    <a:pt x="231" y="986"/>
                  </a:lnTo>
                  <a:lnTo>
                    <a:pt x="259" y="1016"/>
                  </a:lnTo>
                  <a:lnTo>
                    <a:pt x="288" y="1044"/>
                  </a:lnTo>
                  <a:lnTo>
                    <a:pt x="318" y="1072"/>
                  </a:lnTo>
                  <a:lnTo>
                    <a:pt x="349" y="1098"/>
                  </a:lnTo>
                  <a:lnTo>
                    <a:pt x="380" y="1124"/>
                  </a:lnTo>
                  <a:lnTo>
                    <a:pt x="413" y="1146"/>
                  </a:lnTo>
                  <a:lnTo>
                    <a:pt x="446" y="1169"/>
                  </a:lnTo>
                  <a:lnTo>
                    <a:pt x="480" y="1190"/>
                  </a:lnTo>
                  <a:lnTo>
                    <a:pt x="515" y="1208"/>
                  </a:lnTo>
                  <a:lnTo>
                    <a:pt x="551" y="1226"/>
                  </a:lnTo>
                  <a:lnTo>
                    <a:pt x="586" y="1241"/>
                  </a:lnTo>
                  <a:lnTo>
                    <a:pt x="622" y="1256"/>
                  </a:lnTo>
                  <a:lnTo>
                    <a:pt x="658" y="1268"/>
                  </a:lnTo>
                  <a:lnTo>
                    <a:pt x="695" y="1278"/>
                  </a:lnTo>
                  <a:lnTo>
                    <a:pt x="732" y="1286"/>
                  </a:lnTo>
                  <a:lnTo>
                    <a:pt x="769" y="1292"/>
                  </a:lnTo>
                  <a:lnTo>
                    <a:pt x="806" y="1295"/>
                  </a:lnTo>
                  <a:lnTo>
                    <a:pt x="843" y="1297"/>
                  </a:lnTo>
                  <a:lnTo>
                    <a:pt x="880" y="1296"/>
                  </a:lnTo>
                  <a:lnTo>
                    <a:pt x="917" y="1292"/>
                  </a:lnTo>
                  <a:lnTo>
                    <a:pt x="953" y="1287"/>
                  </a:lnTo>
                  <a:lnTo>
                    <a:pt x="989" y="1278"/>
                  </a:lnTo>
                  <a:lnTo>
                    <a:pt x="1025" y="1266"/>
                  </a:lnTo>
                  <a:lnTo>
                    <a:pt x="1048" y="1258"/>
                  </a:lnTo>
                  <a:lnTo>
                    <a:pt x="1070" y="1250"/>
                  </a:lnTo>
                  <a:lnTo>
                    <a:pt x="1092" y="1240"/>
                  </a:lnTo>
                  <a:lnTo>
                    <a:pt x="1112" y="1230"/>
                  </a:lnTo>
                  <a:lnTo>
                    <a:pt x="1131" y="1220"/>
                  </a:lnTo>
                  <a:lnTo>
                    <a:pt x="1150" y="1210"/>
                  </a:lnTo>
                  <a:lnTo>
                    <a:pt x="1167" y="1199"/>
                  </a:lnTo>
                  <a:lnTo>
                    <a:pt x="1184" y="1189"/>
                  </a:lnTo>
                  <a:lnTo>
                    <a:pt x="1199" y="1177"/>
                  </a:lnTo>
                  <a:lnTo>
                    <a:pt x="1214" y="1166"/>
                  </a:lnTo>
                  <a:lnTo>
                    <a:pt x="1228" y="1155"/>
                  </a:lnTo>
                  <a:lnTo>
                    <a:pt x="1242" y="1143"/>
                  </a:lnTo>
                  <a:lnTo>
                    <a:pt x="1254" y="1131"/>
                  </a:lnTo>
                  <a:lnTo>
                    <a:pt x="1266" y="1119"/>
                  </a:lnTo>
                  <a:lnTo>
                    <a:pt x="1277" y="1107"/>
                  </a:lnTo>
                  <a:lnTo>
                    <a:pt x="1287" y="1095"/>
                  </a:lnTo>
                  <a:lnTo>
                    <a:pt x="1297" y="1083"/>
                  </a:lnTo>
                  <a:lnTo>
                    <a:pt x="1306" y="1071"/>
                  </a:lnTo>
                  <a:lnTo>
                    <a:pt x="1314" y="1058"/>
                  </a:lnTo>
                  <a:lnTo>
                    <a:pt x="1323" y="1046"/>
                  </a:lnTo>
                  <a:lnTo>
                    <a:pt x="1336" y="1021"/>
                  </a:lnTo>
                  <a:lnTo>
                    <a:pt x="1347" y="996"/>
                  </a:lnTo>
                  <a:lnTo>
                    <a:pt x="1357" y="972"/>
                  </a:lnTo>
                  <a:lnTo>
                    <a:pt x="1365" y="949"/>
                  </a:lnTo>
                  <a:lnTo>
                    <a:pt x="1370" y="926"/>
                  </a:lnTo>
                  <a:lnTo>
                    <a:pt x="1375" y="903"/>
                  </a:lnTo>
                  <a:lnTo>
                    <a:pt x="1379" y="882"/>
                  </a:lnTo>
                  <a:lnTo>
                    <a:pt x="1381" y="861"/>
                  </a:lnTo>
                  <a:lnTo>
                    <a:pt x="1382" y="839"/>
                  </a:lnTo>
                  <a:lnTo>
                    <a:pt x="1382" y="817"/>
                  </a:lnTo>
                  <a:lnTo>
                    <a:pt x="1381" y="795"/>
                  </a:lnTo>
                  <a:lnTo>
                    <a:pt x="1379" y="773"/>
                  </a:lnTo>
                  <a:lnTo>
                    <a:pt x="1375" y="750"/>
                  </a:lnTo>
                  <a:lnTo>
                    <a:pt x="1371" y="727"/>
                  </a:lnTo>
                  <a:lnTo>
                    <a:pt x="1367" y="704"/>
                  </a:lnTo>
                  <a:lnTo>
                    <a:pt x="1361" y="682"/>
                  </a:lnTo>
                  <a:lnTo>
                    <a:pt x="1355" y="659"/>
                  </a:lnTo>
                  <a:lnTo>
                    <a:pt x="1347" y="635"/>
                  </a:lnTo>
                  <a:lnTo>
                    <a:pt x="1339" y="612"/>
                  </a:lnTo>
                  <a:lnTo>
                    <a:pt x="1330" y="590"/>
                  </a:lnTo>
                  <a:lnTo>
                    <a:pt x="1320" y="566"/>
                  </a:lnTo>
                  <a:lnTo>
                    <a:pt x="1309" y="543"/>
                  </a:lnTo>
                  <a:lnTo>
                    <a:pt x="1297" y="520"/>
                  </a:lnTo>
                  <a:lnTo>
                    <a:pt x="1284" y="497"/>
                  </a:lnTo>
                  <a:lnTo>
                    <a:pt x="1272" y="475"/>
                  </a:lnTo>
                  <a:lnTo>
                    <a:pt x="1257" y="452"/>
                  </a:lnTo>
                  <a:lnTo>
                    <a:pt x="1243" y="429"/>
                  </a:lnTo>
                  <a:lnTo>
                    <a:pt x="1226" y="406"/>
                  </a:lnTo>
                  <a:lnTo>
                    <a:pt x="1211" y="385"/>
                  </a:lnTo>
                  <a:lnTo>
                    <a:pt x="1193" y="363"/>
                  </a:lnTo>
                  <a:lnTo>
                    <a:pt x="1176" y="341"/>
                  </a:lnTo>
                  <a:lnTo>
                    <a:pt x="1157" y="321"/>
                  </a:lnTo>
                  <a:lnTo>
                    <a:pt x="1137" y="300"/>
                  </a:lnTo>
                  <a:lnTo>
                    <a:pt x="1118" y="279"/>
                  </a:lnTo>
                  <a:lnTo>
                    <a:pt x="1097" y="259"/>
                  </a:lnTo>
                  <a:lnTo>
                    <a:pt x="1076" y="240"/>
                  </a:lnTo>
                  <a:lnTo>
                    <a:pt x="1055" y="220"/>
                  </a:lnTo>
                  <a:lnTo>
                    <a:pt x="1032" y="202"/>
                  </a:lnTo>
                  <a:lnTo>
                    <a:pt x="1010" y="184"/>
                  </a:lnTo>
                  <a:lnTo>
                    <a:pt x="987" y="167"/>
                  </a:lnTo>
                  <a:lnTo>
                    <a:pt x="966" y="152"/>
                  </a:lnTo>
                  <a:lnTo>
                    <a:pt x="943" y="137"/>
                  </a:lnTo>
                  <a:lnTo>
                    <a:pt x="920" y="123"/>
                  </a:lnTo>
                  <a:lnTo>
                    <a:pt x="897" y="109"/>
                  </a:lnTo>
                  <a:lnTo>
                    <a:pt x="874" y="96"/>
                  </a:lnTo>
                  <a:lnTo>
                    <a:pt x="852" y="85"/>
                  </a:lnTo>
                  <a:lnTo>
                    <a:pt x="829" y="73"/>
                  </a:lnTo>
                  <a:lnTo>
                    <a:pt x="805" y="63"/>
                  </a:lnTo>
                  <a:lnTo>
                    <a:pt x="782" y="54"/>
                  </a:lnTo>
                  <a:lnTo>
                    <a:pt x="760" y="44"/>
                  </a:lnTo>
                  <a:lnTo>
                    <a:pt x="736" y="36"/>
                  </a:lnTo>
                  <a:lnTo>
                    <a:pt x="713" y="29"/>
                  </a:lnTo>
                  <a:lnTo>
                    <a:pt x="690" y="23"/>
                  </a:lnTo>
                  <a:lnTo>
                    <a:pt x="666" y="16"/>
                  </a:lnTo>
                  <a:lnTo>
                    <a:pt x="644" y="12"/>
                  </a:lnTo>
                  <a:lnTo>
                    <a:pt x="621" y="8"/>
                  </a:lnTo>
                  <a:lnTo>
                    <a:pt x="598" y="5"/>
                  </a:lnTo>
                  <a:lnTo>
                    <a:pt x="575" y="2"/>
                  </a:lnTo>
                  <a:lnTo>
                    <a:pt x="553" y="1"/>
                  </a:lnTo>
                  <a:lnTo>
                    <a:pt x="530" y="0"/>
                  </a:lnTo>
                  <a:lnTo>
                    <a:pt x="507" y="0"/>
                  </a:lnTo>
                  <a:lnTo>
                    <a:pt x="485" y="1"/>
                  </a:lnTo>
                  <a:lnTo>
                    <a:pt x="464" y="2"/>
                  </a:lnTo>
                  <a:lnTo>
                    <a:pt x="442" y="5"/>
                  </a:lnTo>
                  <a:lnTo>
                    <a:pt x="420" y="8"/>
                  </a:lnTo>
                  <a:lnTo>
                    <a:pt x="398" y="12"/>
                  </a:lnTo>
                  <a:lnTo>
                    <a:pt x="378" y="17"/>
                  </a:lnTo>
                  <a:lnTo>
                    <a:pt x="356" y="24"/>
                  </a:lnTo>
                  <a:lnTo>
                    <a:pt x="335" y="30"/>
                  </a:lnTo>
                  <a:lnTo>
                    <a:pt x="316" y="37"/>
                  </a:lnTo>
                  <a:close/>
                  <a:moveTo>
                    <a:pt x="102" y="664"/>
                  </a:moveTo>
                  <a:lnTo>
                    <a:pt x="93" y="639"/>
                  </a:lnTo>
                  <a:lnTo>
                    <a:pt x="85" y="610"/>
                  </a:lnTo>
                  <a:lnTo>
                    <a:pt x="77" y="578"/>
                  </a:lnTo>
                  <a:lnTo>
                    <a:pt x="69" y="543"/>
                  </a:lnTo>
                  <a:lnTo>
                    <a:pt x="67" y="524"/>
                  </a:lnTo>
                  <a:lnTo>
                    <a:pt x="65" y="506"/>
                  </a:lnTo>
                  <a:lnTo>
                    <a:pt x="63" y="486"/>
                  </a:lnTo>
                  <a:lnTo>
                    <a:pt x="63" y="466"/>
                  </a:lnTo>
                  <a:lnTo>
                    <a:pt x="63" y="447"/>
                  </a:lnTo>
                  <a:lnTo>
                    <a:pt x="64" y="427"/>
                  </a:lnTo>
                  <a:lnTo>
                    <a:pt x="66" y="406"/>
                  </a:lnTo>
                  <a:lnTo>
                    <a:pt x="70" y="386"/>
                  </a:lnTo>
                  <a:lnTo>
                    <a:pt x="74" y="366"/>
                  </a:lnTo>
                  <a:lnTo>
                    <a:pt x="81" y="345"/>
                  </a:lnTo>
                  <a:lnTo>
                    <a:pt x="87" y="325"/>
                  </a:lnTo>
                  <a:lnTo>
                    <a:pt x="96" y="304"/>
                  </a:lnTo>
                  <a:lnTo>
                    <a:pt x="105" y="284"/>
                  </a:lnTo>
                  <a:lnTo>
                    <a:pt x="117" y="265"/>
                  </a:lnTo>
                  <a:lnTo>
                    <a:pt x="130" y="245"/>
                  </a:lnTo>
                  <a:lnTo>
                    <a:pt x="146" y="226"/>
                  </a:lnTo>
                  <a:lnTo>
                    <a:pt x="162" y="208"/>
                  </a:lnTo>
                  <a:lnTo>
                    <a:pt x="181" y="189"/>
                  </a:lnTo>
                  <a:lnTo>
                    <a:pt x="202" y="172"/>
                  </a:lnTo>
                  <a:lnTo>
                    <a:pt x="225" y="155"/>
                  </a:lnTo>
                  <a:lnTo>
                    <a:pt x="249" y="138"/>
                  </a:lnTo>
                  <a:lnTo>
                    <a:pt x="276" y="123"/>
                  </a:lnTo>
                  <a:lnTo>
                    <a:pt x="306" y="108"/>
                  </a:lnTo>
                  <a:lnTo>
                    <a:pt x="338" y="95"/>
                  </a:lnTo>
                  <a:lnTo>
                    <a:pt x="357" y="88"/>
                  </a:lnTo>
                  <a:lnTo>
                    <a:pt x="376" y="81"/>
                  </a:lnTo>
                  <a:lnTo>
                    <a:pt x="394" y="76"/>
                  </a:lnTo>
                  <a:lnTo>
                    <a:pt x="413" y="72"/>
                  </a:lnTo>
                  <a:lnTo>
                    <a:pt x="433" y="68"/>
                  </a:lnTo>
                  <a:lnTo>
                    <a:pt x="452" y="65"/>
                  </a:lnTo>
                  <a:lnTo>
                    <a:pt x="472" y="63"/>
                  </a:lnTo>
                  <a:lnTo>
                    <a:pt x="493" y="62"/>
                  </a:lnTo>
                  <a:lnTo>
                    <a:pt x="512" y="61"/>
                  </a:lnTo>
                  <a:lnTo>
                    <a:pt x="533" y="61"/>
                  </a:lnTo>
                  <a:lnTo>
                    <a:pt x="554" y="62"/>
                  </a:lnTo>
                  <a:lnTo>
                    <a:pt x="574" y="64"/>
                  </a:lnTo>
                  <a:lnTo>
                    <a:pt x="595" y="66"/>
                  </a:lnTo>
                  <a:lnTo>
                    <a:pt x="616" y="69"/>
                  </a:lnTo>
                  <a:lnTo>
                    <a:pt x="636" y="73"/>
                  </a:lnTo>
                  <a:lnTo>
                    <a:pt x="657" y="77"/>
                  </a:lnTo>
                  <a:lnTo>
                    <a:pt x="679" y="83"/>
                  </a:lnTo>
                  <a:lnTo>
                    <a:pt x="700" y="89"/>
                  </a:lnTo>
                  <a:lnTo>
                    <a:pt x="721" y="96"/>
                  </a:lnTo>
                  <a:lnTo>
                    <a:pt x="742" y="103"/>
                  </a:lnTo>
                  <a:lnTo>
                    <a:pt x="764" y="112"/>
                  </a:lnTo>
                  <a:lnTo>
                    <a:pt x="784" y="121"/>
                  </a:lnTo>
                  <a:lnTo>
                    <a:pt x="806" y="130"/>
                  </a:lnTo>
                  <a:lnTo>
                    <a:pt x="827" y="140"/>
                  </a:lnTo>
                  <a:lnTo>
                    <a:pt x="848" y="152"/>
                  </a:lnTo>
                  <a:lnTo>
                    <a:pt x="869" y="164"/>
                  </a:lnTo>
                  <a:lnTo>
                    <a:pt x="890" y="177"/>
                  </a:lnTo>
                  <a:lnTo>
                    <a:pt x="911" y="189"/>
                  </a:lnTo>
                  <a:lnTo>
                    <a:pt x="931" y="204"/>
                  </a:lnTo>
                  <a:lnTo>
                    <a:pt x="952" y="218"/>
                  </a:lnTo>
                  <a:lnTo>
                    <a:pt x="973" y="234"/>
                  </a:lnTo>
                  <a:lnTo>
                    <a:pt x="992" y="249"/>
                  </a:lnTo>
                  <a:lnTo>
                    <a:pt x="1014" y="267"/>
                  </a:lnTo>
                  <a:lnTo>
                    <a:pt x="1034" y="284"/>
                  </a:lnTo>
                  <a:lnTo>
                    <a:pt x="1054" y="303"/>
                  </a:lnTo>
                  <a:lnTo>
                    <a:pt x="1073" y="322"/>
                  </a:lnTo>
                  <a:lnTo>
                    <a:pt x="1092" y="340"/>
                  </a:lnTo>
                  <a:lnTo>
                    <a:pt x="1109" y="360"/>
                  </a:lnTo>
                  <a:lnTo>
                    <a:pt x="1127" y="380"/>
                  </a:lnTo>
                  <a:lnTo>
                    <a:pt x="1144" y="399"/>
                  </a:lnTo>
                  <a:lnTo>
                    <a:pt x="1159" y="419"/>
                  </a:lnTo>
                  <a:lnTo>
                    <a:pt x="1175" y="440"/>
                  </a:lnTo>
                  <a:lnTo>
                    <a:pt x="1189" y="460"/>
                  </a:lnTo>
                  <a:lnTo>
                    <a:pt x="1204" y="481"/>
                  </a:lnTo>
                  <a:lnTo>
                    <a:pt x="1216" y="502"/>
                  </a:lnTo>
                  <a:lnTo>
                    <a:pt x="1228" y="522"/>
                  </a:lnTo>
                  <a:lnTo>
                    <a:pt x="1241" y="543"/>
                  </a:lnTo>
                  <a:lnTo>
                    <a:pt x="1251" y="565"/>
                  </a:lnTo>
                  <a:lnTo>
                    <a:pt x="1262" y="585"/>
                  </a:lnTo>
                  <a:lnTo>
                    <a:pt x="1271" y="607"/>
                  </a:lnTo>
                  <a:lnTo>
                    <a:pt x="1280" y="628"/>
                  </a:lnTo>
                  <a:lnTo>
                    <a:pt x="1287" y="650"/>
                  </a:lnTo>
                  <a:lnTo>
                    <a:pt x="1295" y="670"/>
                  </a:lnTo>
                  <a:lnTo>
                    <a:pt x="1301" y="691"/>
                  </a:lnTo>
                  <a:lnTo>
                    <a:pt x="1306" y="713"/>
                  </a:lnTo>
                  <a:lnTo>
                    <a:pt x="1310" y="733"/>
                  </a:lnTo>
                  <a:lnTo>
                    <a:pt x="1314" y="754"/>
                  </a:lnTo>
                  <a:lnTo>
                    <a:pt x="1316" y="775"/>
                  </a:lnTo>
                  <a:lnTo>
                    <a:pt x="1319" y="794"/>
                  </a:lnTo>
                  <a:lnTo>
                    <a:pt x="1320" y="815"/>
                  </a:lnTo>
                  <a:lnTo>
                    <a:pt x="1320" y="835"/>
                  </a:lnTo>
                  <a:lnTo>
                    <a:pt x="1319" y="854"/>
                  </a:lnTo>
                  <a:lnTo>
                    <a:pt x="1317" y="874"/>
                  </a:lnTo>
                  <a:lnTo>
                    <a:pt x="1314" y="893"/>
                  </a:lnTo>
                  <a:lnTo>
                    <a:pt x="1309" y="920"/>
                  </a:lnTo>
                  <a:lnTo>
                    <a:pt x="1301" y="944"/>
                  </a:lnTo>
                  <a:lnTo>
                    <a:pt x="1297" y="958"/>
                  </a:lnTo>
                  <a:lnTo>
                    <a:pt x="1292" y="970"/>
                  </a:lnTo>
                  <a:lnTo>
                    <a:pt x="1286" y="982"/>
                  </a:lnTo>
                  <a:lnTo>
                    <a:pt x="1280" y="994"/>
                  </a:lnTo>
                  <a:lnTo>
                    <a:pt x="1274" y="1006"/>
                  </a:lnTo>
                  <a:lnTo>
                    <a:pt x="1268" y="1017"/>
                  </a:lnTo>
                  <a:lnTo>
                    <a:pt x="1261" y="1028"/>
                  </a:lnTo>
                  <a:lnTo>
                    <a:pt x="1252" y="1040"/>
                  </a:lnTo>
                  <a:lnTo>
                    <a:pt x="1236" y="1060"/>
                  </a:lnTo>
                  <a:lnTo>
                    <a:pt x="1217" y="1081"/>
                  </a:lnTo>
                  <a:lnTo>
                    <a:pt x="1196" y="1101"/>
                  </a:lnTo>
                  <a:lnTo>
                    <a:pt x="1174" y="1119"/>
                  </a:lnTo>
                  <a:lnTo>
                    <a:pt x="1150" y="1136"/>
                  </a:lnTo>
                  <a:lnTo>
                    <a:pt x="1124" y="1152"/>
                  </a:lnTo>
                  <a:lnTo>
                    <a:pt x="1097" y="1168"/>
                  </a:lnTo>
                  <a:lnTo>
                    <a:pt x="1068" y="1182"/>
                  </a:lnTo>
                  <a:lnTo>
                    <a:pt x="1037" y="1196"/>
                  </a:lnTo>
                  <a:lnTo>
                    <a:pt x="1004" y="1208"/>
                  </a:lnTo>
                  <a:lnTo>
                    <a:pt x="972" y="1219"/>
                  </a:lnTo>
                  <a:lnTo>
                    <a:pt x="939" y="1227"/>
                  </a:lnTo>
                  <a:lnTo>
                    <a:pt x="905" y="1232"/>
                  </a:lnTo>
                  <a:lnTo>
                    <a:pt x="871" y="1235"/>
                  </a:lnTo>
                  <a:lnTo>
                    <a:pt x="837" y="1235"/>
                  </a:lnTo>
                  <a:lnTo>
                    <a:pt x="804" y="1234"/>
                  </a:lnTo>
                  <a:lnTo>
                    <a:pt x="770" y="1231"/>
                  </a:lnTo>
                  <a:lnTo>
                    <a:pt x="736" y="1225"/>
                  </a:lnTo>
                  <a:lnTo>
                    <a:pt x="702" y="1218"/>
                  </a:lnTo>
                  <a:lnTo>
                    <a:pt x="669" y="1208"/>
                  </a:lnTo>
                  <a:lnTo>
                    <a:pt x="634" y="1197"/>
                  </a:lnTo>
                  <a:lnTo>
                    <a:pt x="601" y="1184"/>
                  </a:lnTo>
                  <a:lnTo>
                    <a:pt x="568" y="1169"/>
                  </a:lnTo>
                  <a:lnTo>
                    <a:pt x="536" y="1152"/>
                  </a:lnTo>
                  <a:lnTo>
                    <a:pt x="504" y="1134"/>
                  </a:lnTo>
                  <a:lnTo>
                    <a:pt x="473" y="1115"/>
                  </a:lnTo>
                  <a:lnTo>
                    <a:pt x="442" y="1095"/>
                  </a:lnTo>
                  <a:lnTo>
                    <a:pt x="412" y="1072"/>
                  </a:lnTo>
                  <a:lnTo>
                    <a:pt x="383" y="1049"/>
                  </a:lnTo>
                  <a:lnTo>
                    <a:pt x="355" y="1024"/>
                  </a:lnTo>
                  <a:lnTo>
                    <a:pt x="327" y="998"/>
                  </a:lnTo>
                  <a:lnTo>
                    <a:pt x="300" y="971"/>
                  </a:lnTo>
                  <a:lnTo>
                    <a:pt x="275" y="944"/>
                  </a:lnTo>
                  <a:lnTo>
                    <a:pt x="250" y="916"/>
                  </a:lnTo>
                  <a:lnTo>
                    <a:pt x="227" y="887"/>
                  </a:lnTo>
                  <a:lnTo>
                    <a:pt x="205" y="857"/>
                  </a:lnTo>
                  <a:lnTo>
                    <a:pt x="184" y="825"/>
                  </a:lnTo>
                  <a:lnTo>
                    <a:pt x="164" y="794"/>
                  </a:lnTo>
                  <a:lnTo>
                    <a:pt x="147" y="762"/>
                  </a:lnTo>
                  <a:lnTo>
                    <a:pt x="130" y="730"/>
                  </a:lnTo>
                  <a:lnTo>
                    <a:pt x="116" y="697"/>
                  </a:lnTo>
                  <a:lnTo>
                    <a:pt x="102" y="664"/>
                  </a:lnTo>
                  <a:close/>
                </a:path>
              </a:pathLst>
            </a:custGeom>
            <a:solidFill>
              <a:srgbClr val="907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3" name="Freeform 215"/>
            <p:cNvSpPr>
              <a:spLocks/>
            </p:cNvSpPr>
            <p:nvPr/>
          </p:nvSpPr>
          <p:spPr bwMode="auto">
            <a:xfrm>
              <a:off x="4524" y="3594"/>
              <a:ext cx="50" cy="49"/>
            </a:xfrm>
            <a:custGeom>
              <a:avLst/>
              <a:gdLst>
                <a:gd name="T0" fmla="*/ 31 w 902"/>
                <a:gd name="T1" fmla="*/ 74 h 890"/>
                <a:gd name="T2" fmla="*/ 91 w 902"/>
                <a:gd name="T3" fmla="*/ 95 h 890"/>
                <a:gd name="T4" fmla="*/ 151 w 902"/>
                <a:gd name="T5" fmla="*/ 120 h 890"/>
                <a:gd name="T6" fmla="*/ 208 w 902"/>
                <a:gd name="T7" fmla="*/ 150 h 890"/>
                <a:gd name="T8" fmla="*/ 265 w 902"/>
                <a:gd name="T9" fmla="*/ 183 h 890"/>
                <a:gd name="T10" fmla="*/ 320 w 902"/>
                <a:gd name="T11" fmla="*/ 222 h 890"/>
                <a:gd name="T12" fmla="*/ 375 w 902"/>
                <a:gd name="T13" fmla="*/ 264 h 890"/>
                <a:gd name="T14" fmla="*/ 428 w 902"/>
                <a:gd name="T15" fmla="*/ 311 h 890"/>
                <a:gd name="T16" fmla="*/ 479 w 902"/>
                <a:gd name="T17" fmla="*/ 361 h 890"/>
                <a:gd name="T18" fmla="*/ 531 w 902"/>
                <a:gd name="T19" fmla="*/ 417 h 890"/>
                <a:gd name="T20" fmla="*/ 581 w 902"/>
                <a:gd name="T21" fmla="*/ 477 h 890"/>
                <a:gd name="T22" fmla="*/ 630 w 902"/>
                <a:gd name="T23" fmla="*/ 541 h 890"/>
                <a:gd name="T24" fmla="*/ 679 w 902"/>
                <a:gd name="T25" fmla="*/ 611 h 890"/>
                <a:gd name="T26" fmla="*/ 727 w 902"/>
                <a:gd name="T27" fmla="*/ 684 h 890"/>
                <a:gd name="T28" fmla="*/ 773 w 902"/>
                <a:gd name="T29" fmla="*/ 763 h 890"/>
                <a:gd name="T30" fmla="*/ 820 w 902"/>
                <a:gd name="T31" fmla="*/ 847 h 890"/>
                <a:gd name="T32" fmla="*/ 902 w 902"/>
                <a:gd name="T33" fmla="*/ 859 h 890"/>
                <a:gd name="T34" fmla="*/ 854 w 902"/>
                <a:gd name="T35" fmla="*/ 770 h 890"/>
                <a:gd name="T36" fmla="*/ 805 w 902"/>
                <a:gd name="T37" fmla="*/ 686 h 890"/>
                <a:gd name="T38" fmla="*/ 756 w 902"/>
                <a:gd name="T39" fmla="*/ 608 h 890"/>
                <a:gd name="T40" fmla="*/ 706 w 902"/>
                <a:gd name="T41" fmla="*/ 533 h 890"/>
                <a:gd name="T42" fmla="*/ 654 w 902"/>
                <a:gd name="T43" fmla="*/ 464 h 890"/>
                <a:gd name="T44" fmla="*/ 603 w 902"/>
                <a:gd name="T45" fmla="*/ 400 h 890"/>
                <a:gd name="T46" fmla="*/ 550 w 902"/>
                <a:gd name="T47" fmla="*/ 340 h 890"/>
                <a:gd name="T48" fmla="*/ 496 w 902"/>
                <a:gd name="T49" fmla="*/ 284 h 890"/>
                <a:gd name="T50" fmla="*/ 441 w 902"/>
                <a:gd name="T51" fmla="*/ 233 h 890"/>
                <a:gd name="T52" fmla="*/ 384 w 902"/>
                <a:gd name="T53" fmla="*/ 186 h 890"/>
                <a:gd name="T54" fmla="*/ 327 w 902"/>
                <a:gd name="T55" fmla="*/ 145 h 890"/>
                <a:gd name="T56" fmla="*/ 268 w 902"/>
                <a:gd name="T57" fmla="*/ 108 h 890"/>
                <a:gd name="T58" fmla="*/ 208 w 902"/>
                <a:gd name="T59" fmla="*/ 75 h 890"/>
                <a:gd name="T60" fmla="*/ 146 w 902"/>
                <a:gd name="T61" fmla="*/ 46 h 890"/>
                <a:gd name="T62" fmla="*/ 83 w 902"/>
                <a:gd name="T63" fmla="*/ 21 h 890"/>
                <a:gd name="T64" fmla="*/ 19 w 902"/>
                <a:gd name="T65" fmla="*/ 0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2" h="890">
                  <a:moveTo>
                    <a:pt x="0" y="64"/>
                  </a:moveTo>
                  <a:lnTo>
                    <a:pt x="31" y="74"/>
                  </a:lnTo>
                  <a:lnTo>
                    <a:pt x="61" y="84"/>
                  </a:lnTo>
                  <a:lnTo>
                    <a:pt x="91" y="95"/>
                  </a:lnTo>
                  <a:lnTo>
                    <a:pt x="121" y="107"/>
                  </a:lnTo>
                  <a:lnTo>
                    <a:pt x="151" y="120"/>
                  </a:lnTo>
                  <a:lnTo>
                    <a:pt x="180" y="135"/>
                  </a:lnTo>
                  <a:lnTo>
                    <a:pt x="208" y="150"/>
                  </a:lnTo>
                  <a:lnTo>
                    <a:pt x="237" y="167"/>
                  </a:lnTo>
                  <a:lnTo>
                    <a:pt x="265" y="183"/>
                  </a:lnTo>
                  <a:lnTo>
                    <a:pt x="293" y="202"/>
                  </a:lnTo>
                  <a:lnTo>
                    <a:pt x="320" y="222"/>
                  </a:lnTo>
                  <a:lnTo>
                    <a:pt x="348" y="242"/>
                  </a:lnTo>
                  <a:lnTo>
                    <a:pt x="375" y="264"/>
                  </a:lnTo>
                  <a:lnTo>
                    <a:pt x="401" y="287"/>
                  </a:lnTo>
                  <a:lnTo>
                    <a:pt x="428" y="311"/>
                  </a:lnTo>
                  <a:lnTo>
                    <a:pt x="454" y="335"/>
                  </a:lnTo>
                  <a:lnTo>
                    <a:pt x="479" y="361"/>
                  </a:lnTo>
                  <a:lnTo>
                    <a:pt x="505" y="389"/>
                  </a:lnTo>
                  <a:lnTo>
                    <a:pt x="531" y="417"/>
                  </a:lnTo>
                  <a:lnTo>
                    <a:pt x="556" y="446"/>
                  </a:lnTo>
                  <a:lnTo>
                    <a:pt x="581" y="477"/>
                  </a:lnTo>
                  <a:lnTo>
                    <a:pt x="606" y="508"/>
                  </a:lnTo>
                  <a:lnTo>
                    <a:pt x="630" y="541"/>
                  </a:lnTo>
                  <a:lnTo>
                    <a:pt x="654" y="575"/>
                  </a:lnTo>
                  <a:lnTo>
                    <a:pt x="679" y="611"/>
                  </a:lnTo>
                  <a:lnTo>
                    <a:pt x="703" y="647"/>
                  </a:lnTo>
                  <a:lnTo>
                    <a:pt x="727" y="684"/>
                  </a:lnTo>
                  <a:lnTo>
                    <a:pt x="751" y="723"/>
                  </a:lnTo>
                  <a:lnTo>
                    <a:pt x="773" y="763"/>
                  </a:lnTo>
                  <a:lnTo>
                    <a:pt x="797" y="804"/>
                  </a:lnTo>
                  <a:lnTo>
                    <a:pt x="820" y="847"/>
                  </a:lnTo>
                  <a:lnTo>
                    <a:pt x="844" y="890"/>
                  </a:lnTo>
                  <a:lnTo>
                    <a:pt x="902" y="859"/>
                  </a:lnTo>
                  <a:lnTo>
                    <a:pt x="878" y="815"/>
                  </a:lnTo>
                  <a:lnTo>
                    <a:pt x="854" y="770"/>
                  </a:lnTo>
                  <a:lnTo>
                    <a:pt x="830" y="728"/>
                  </a:lnTo>
                  <a:lnTo>
                    <a:pt x="805" y="686"/>
                  </a:lnTo>
                  <a:lnTo>
                    <a:pt x="781" y="646"/>
                  </a:lnTo>
                  <a:lnTo>
                    <a:pt x="756" y="608"/>
                  </a:lnTo>
                  <a:lnTo>
                    <a:pt x="731" y="569"/>
                  </a:lnTo>
                  <a:lnTo>
                    <a:pt x="706" y="533"/>
                  </a:lnTo>
                  <a:lnTo>
                    <a:pt x="680" y="498"/>
                  </a:lnTo>
                  <a:lnTo>
                    <a:pt x="654" y="464"/>
                  </a:lnTo>
                  <a:lnTo>
                    <a:pt x="628" y="431"/>
                  </a:lnTo>
                  <a:lnTo>
                    <a:pt x="603" y="400"/>
                  </a:lnTo>
                  <a:lnTo>
                    <a:pt x="577" y="369"/>
                  </a:lnTo>
                  <a:lnTo>
                    <a:pt x="550" y="340"/>
                  </a:lnTo>
                  <a:lnTo>
                    <a:pt x="523" y="311"/>
                  </a:lnTo>
                  <a:lnTo>
                    <a:pt x="496" y="284"/>
                  </a:lnTo>
                  <a:lnTo>
                    <a:pt x="468" y="258"/>
                  </a:lnTo>
                  <a:lnTo>
                    <a:pt x="441" y="233"/>
                  </a:lnTo>
                  <a:lnTo>
                    <a:pt x="413" y="209"/>
                  </a:lnTo>
                  <a:lnTo>
                    <a:pt x="384" y="186"/>
                  </a:lnTo>
                  <a:lnTo>
                    <a:pt x="356" y="166"/>
                  </a:lnTo>
                  <a:lnTo>
                    <a:pt x="327" y="145"/>
                  </a:lnTo>
                  <a:lnTo>
                    <a:pt x="297" y="125"/>
                  </a:lnTo>
                  <a:lnTo>
                    <a:pt x="268" y="108"/>
                  </a:lnTo>
                  <a:lnTo>
                    <a:pt x="238" y="90"/>
                  </a:lnTo>
                  <a:lnTo>
                    <a:pt x="208" y="75"/>
                  </a:lnTo>
                  <a:lnTo>
                    <a:pt x="177" y="59"/>
                  </a:lnTo>
                  <a:lnTo>
                    <a:pt x="146" y="46"/>
                  </a:lnTo>
                  <a:lnTo>
                    <a:pt x="115" y="33"/>
                  </a:lnTo>
                  <a:lnTo>
                    <a:pt x="83" y="21"/>
                  </a:lnTo>
                  <a:lnTo>
                    <a:pt x="51" y="11"/>
                  </a:lnTo>
                  <a:lnTo>
                    <a:pt x="19" y="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907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4" name="Freeform 216"/>
            <p:cNvSpPr>
              <a:spLocks/>
            </p:cNvSpPr>
            <p:nvPr/>
          </p:nvSpPr>
          <p:spPr bwMode="auto">
            <a:xfrm>
              <a:off x="4711" y="3388"/>
              <a:ext cx="45" cy="35"/>
            </a:xfrm>
            <a:custGeom>
              <a:avLst/>
              <a:gdLst>
                <a:gd name="T0" fmla="*/ 14 w 800"/>
                <a:gd name="T1" fmla="*/ 501 h 618"/>
                <a:gd name="T2" fmla="*/ 51 w 800"/>
                <a:gd name="T3" fmla="*/ 556 h 618"/>
                <a:gd name="T4" fmla="*/ 104 w 800"/>
                <a:gd name="T5" fmla="*/ 593 h 618"/>
                <a:gd name="T6" fmla="*/ 173 w 800"/>
                <a:gd name="T7" fmla="*/ 613 h 618"/>
                <a:gd name="T8" fmla="*/ 250 w 800"/>
                <a:gd name="T9" fmla="*/ 618 h 618"/>
                <a:gd name="T10" fmla="*/ 335 w 800"/>
                <a:gd name="T11" fmla="*/ 608 h 618"/>
                <a:gd name="T12" fmla="*/ 422 w 800"/>
                <a:gd name="T13" fmla="*/ 587 h 618"/>
                <a:gd name="T14" fmla="*/ 509 w 800"/>
                <a:gd name="T15" fmla="*/ 555 h 618"/>
                <a:gd name="T16" fmla="*/ 591 w 800"/>
                <a:gd name="T17" fmla="*/ 513 h 618"/>
                <a:gd name="T18" fmla="*/ 663 w 800"/>
                <a:gd name="T19" fmla="*/ 464 h 618"/>
                <a:gd name="T20" fmla="*/ 724 w 800"/>
                <a:gd name="T21" fmla="*/ 407 h 618"/>
                <a:gd name="T22" fmla="*/ 770 w 800"/>
                <a:gd name="T23" fmla="*/ 346 h 618"/>
                <a:gd name="T24" fmla="*/ 796 w 800"/>
                <a:gd name="T25" fmla="*/ 280 h 618"/>
                <a:gd name="T26" fmla="*/ 798 w 800"/>
                <a:gd name="T27" fmla="*/ 213 h 618"/>
                <a:gd name="T28" fmla="*/ 774 w 800"/>
                <a:gd name="T29" fmla="*/ 145 h 618"/>
                <a:gd name="T30" fmla="*/ 718 w 800"/>
                <a:gd name="T31" fmla="*/ 78 h 618"/>
                <a:gd name="T32" fmla="*/ 656 w 800"/>
                <a:gd name="T33" fmla="*/ 31 h 618"/>
                <a:gd name="T34" fmla="*/ 607 w 800"/>
                <a:gd name="T35" fmla="*/ 10 h 618"/>
                <a:gd name="T36" fmla="*/ 555 w 800"/>
                <a:gd name="T37" fmla="*/ 1 h 618"/>
                <a:gd name="T38" fmla="*/ 499 w 800"/>
                <a:gd name="T39" fmla="*/ 1 h 618"/>
                <a:gd name="T40" fmla="*/ 440 w 800"/>
                <a:gd name="T41" fmla="*/ 9 h 618"/>
                <a:gd name="T42" fmla="*/ 381 w 800"/>
                <a:gd name="T43" fmla="*/ 25 h 618"/>
                <a:gd name="T44" fmla="*/ 321 w 800"/>
                <a:gd name="T45" fmla="*/ 48 h 618"/>
                <a:gd name="T46" fmla="*/ 264 w 800"/>
                <a:gd name="T47" fmla="*/ 78 h 618"/>
                <a:gd name="T48" fmla="*/ 208 w 800"/>
                <a:gd name="T49" fmla="*/ 112 h 618"/>
                <a:gd name="T50" fmla="*/ 157 w 800"/>
                <a:gd name="T51" fmla="*/ 152 h 618"/>
                <a:gd name="T52" fmla="*/ 112 w 800"/>
                <a:gd name="T53" fmla="*/ 194 h 618"/>
                <a:gd name="T54" fmla="*/ 71 w 800"/>
                <a:gd name="T55" fmla="*/ 241 h 618"/>
                <a:gd name="T56" fmla="*/ 39 w 800"/>
                <a:gd name="T57" fmla="*/ 290 h 618"/>
                <a:gd name="T58" fmla="*/ 16 w 800"/>
                <a:gd name="T59" fmla="*/ 340 h 618"/>
                <a:gd name="T60" fmla="*/ 3 w 800"/>
                <a:gd name="T61" fmla="*/ 391 h 618"/>
                <a:gd name="T62" fmla="*/ 1 w 800"/>
                <a:gd name="T63" fmla="*/ 441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00" h="618">
                  <a:moveTo>
                    <a:pt x="4" y="467"/>
                  </a:moveTo>
                  <a:lnTo>
                    <a:pt x="14" y="501"/>
                  </a:lnTo>
                  <a:lnTo>
                    <a:pt x="30" y="531"/>
                  </a:lnTo>
                  <a:lnTo>
                    <a:pt x="51" y="556"/>
                  </a:lnTo>
                  <a:lnTo>
                    <a:pt x="75" y="576"/>
                  </a:lnTo>
                  <a:lnTo>
                    <a:pt x="104" y="593"/>
                  </a:lnTo>
                  <a:lnTo>
                    <a:pt x="138" y="604"/>
                  </a:lnTo>
                  <a:lnTo>
                    <a:pt x="173" y="613"/>
                  </a:lnTo>
                  <a:lnTo>
                    <a:pt x="211" y="617"/>
                  </a:lnTo>
                  <a:lnTo>
                    <a:pt x="250" y="618"/>
                  </a:lnTo>
                  <a:lnTo>
                    <a:pt x="293" y="615"/>
                  </a:lnTo>
                  <a:lnTo>
                    <a:pt x="335" y="608"/>
                  </a:lnTo>
                  <a:lnTo>
                    <a:pt x="379" y="599"/>
                  </a:lnTo>
                  <a:lnTo>
                    <a:pt x="422" y="587"/>
                  </a:lnTo>
                  <a:lnTo>
                    <a:pt x="466" y="572"/>
                  </a:lnTo>
                  <a:lnTo>
                    <a:pt x="509" y="555"/>
                  </a:lnTo>
                  <a:lnTo>
                    <a:pt x="551" y="535"/>
                  </a:lnTo>
                  <a:lnTo>
                    <a:pt x="591" y="513"/>
                  </a:lnTo>
                  <a:lnTo>
                    <a:pt x="628" y="489"/>
                  </a:lnTo>
                  <a:lnTo>
                    <a:pt x="663" y="464"/>
                  </a:lnTo>
                  <a:lnTo>
                    <a:pt x="696" y="436"/>
                  </a:lnTo>
                  <a:lnTo>
                    <a:pt x="724" y="407"/>
                  </a:lnTo>
                  <a:lnTo>
                    <a:pt x="749" y="377"/>
                  </a:lnTo>
                  <a:lnTo>
                    <a:pt x="770" y="346"/>
                  </a:lnTo>
                  <a:lnTo>
                    <a:pt x="785" y="313"/>
                  </a:lnTo>
                  <a:lnTo>
                    <a:pt x="796" y="280"/>
                  </a:lnTo>
                  <a:lnTo>
                    <a:pt x="800" y="247"/>
                  </a:lnTo>
                  <a:lnTo>
                    <a:pt x="798" y="213"/>
                  </a:lnTo>
                  <a:lnTo>
                    <a:pt x="790" y="179"/>
                  </a:lnTo>
                  <a:lnTo>
                    <a:pt x="774" y="145"/>
                  </a:lnTo>
                  <a:lnTo>
                    <a:pt x="750" y="112"/>
                  </a:lnTo>
                  <a:lnTo>
                    <a:pt x="718" y="78"/>
                  </a:lnTo>
                  <a:lnTo>
                    <a:pt x="678" y="44"/>
                  </a:lnTo>
                  <a:lnTo>
                    <a:pt x="656" y="31"/>
                  </a:lnTo>
                  <a:lnTo>
                    <a:pt x="632" y="20"/>
                  </a:lnTo>
                  <a:lnTo>
                    <a:pt x="607" y="10"/>
                  </a:lnTo>
                  <a:lnTo>
                    <a:pt x="582" y="4"/>
                  </a:lnTo>
                  <a:lnTo>
                    <a:pt x="555" y="1"/>
                  </a:lnTo>
                  <a:lnTo>
                    <a:pt x="527" y="0"/>
                  </a:lnTo>
                  <a:lnTo>
                    <a:pt x="499" y="1"/>
                  </a:lnTo>
                  <a:lnTo>
                    <a:pt x="469" y="4"/>
                  </a:lnTo>
                  <a:lnTo>
                    <a:pt x="440" y="9"/>
                  </a:lnTo>
                  <a:lnTo>
                    <a:pt x="410" y="15"/>
                  </a:lnTo>
                  <a:lnTo>
                    <a:pt x="381" y="25"/>
                  </a:lnTo>
                  <a:lnTo>
                    <a:pt x="351" y="35"/>
                  </a:lnTo>
                  <a:lnTo>
                    <a:pt x="321" y="48"/>
                  </a:lnTo>
                  <a:lnTo>
                    <a:pt x="292" y="62"/>
                  </a:lnTo>
                  <a:lnTo>
                    <a:pt x="264" y="78"/>
                  </a:lnTo>
                  <a:lnTo>
                    <a:pt x="236" y="94"/>
                  </a:lnTo>
                  <a:lnTo>
                    <a:pt x="208" y="112"/>
                  </a:lnTo>
                  <a:lnTo>
                    <a:pt x="182" y="131"/>
                  </a:lnTo>
                  <a:lnTo>
                    <a:pt x="157" y="152"/>
                  </a:lnTo>
                  <a:lnTo>
                    <a:pt x="133" y="173"/>
                  </a:lnTo>
                  <a:lnTo>
                    <a:pt x="112" y="194"/>
                  </a:lnTo>
                  <a:lnTo>
                    <a:pt x="91" y="217"/>
                  </a:lnTo>
                  <a:lnTo>
                    <a:pt x="71" y="241"/>
                  </a:lnTo>
                  <a:lnTo>
                    <a:pt x="55" y="265"/>
                  </a:lnTo>
                  <a:lnTo>
                    <a:pt x="39" y="290"/>
                  </a:lnTo>
                  <a:lnTo>
                    <a:pt x="27" y="315"/>
                  </a:lnTo>
                  <a:lnTo>
                    <a:pt x="16" y="340"/>
                  </a:lnTo>
                  <a:lnTo>
                    <a:pt x="8" y="365"/>
                  </a:lnTo>
                  <a:lnTo>
                    <a:pt x="3" y="391"/>
                  </a:lnTo>
                  <a:lnTo>
                    <a:pt x="0" y="416"/>
                  </a:lnTo>
                  <a:lnTo>
                    <a:pt x="1" y="441"/>
                  </a:lnTo>
                  <a:lnTo>
                    <a:pt x="4" y="46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5" name="Freeform 217"/>
            <p:cNvSpPr>
              <a:spLocks/>
            </p:cNvSpPr>
            <p:nvPr/>
          </p:nvSpPr>
          <p:spPr bwMode="auto">
            <a:xfrm>
              <a:off x="4710" y="3400"/>
              <a:ext cx="34" cy="21"/>
            </a:xfrm>
            <a:custGeom>
              <a:avLst/>
              <a:gdLst>
                <a:gd name="T0" fmla="*/ 10 w 618"/>
                <a:gd name="T1" fmla="*/ 245 h 380"/>
                <a:gd name="T2" fmla="*/ 22 w 618"/>
                <a:gd name="T3" fmla="*/ 266 h 380"/>
                <a:gd name="T4" fmla="*/ 36 w 618"/>
                <a:gd name="T5" fmla="*/ 285 h 380"/>
                <a:gd name="T6" fmla="*/ 55 w 618"/>
                <a:gd name="T7" fmla="*/ 304 h 380"/>
                <a:gd name="T8" fmla="*/ 78 w 618"/>
                <a:gd name="T9" fmla="*/ 322 h 380"/>
                <a:gd name="T10" fmla="*/ 105 w 618"/>
                <a:gd name="T11" fmla="*/ 337 h 380"/>
                <a:gd name="T12" fmla="*/ 135 w 618"/>
                <a:gd name="T13" fmla="*/ 351 h 380"/>
                <a:gd name="T14" fmla="*/ 169 w 618"/>
                <a:gd name="T15" fmla="*/ 363 h 380"/>
                <a:gd name="T16" fmla="*/ 203 w 618"/>
                <a:gd name="T17" fmla="*/ 371 h 380"/>
                <a:gd name="T18" fmla="*/ 235 w 618"/>
                <a:gd name="T19" fmla="*/ 376 h 380"/>
                <a:gd name="T20" fmla="*/ 271 w 618"/>
                <a:gd name="T21" fmla="*/ 380 h 380"/>
                <a:gd name="T22" fmla="*/ 309 w 618"/>
                <a:gd name="T23" fmla="*/ 380 h 380"/>
                <a:gd name="T24" fmla="*/ 345 w 618"/>
                <a:gd name="T25" fmla="*/ 378 h 380"/>
                <a:gd name="T26" fmla="*/ 382 w 618"/>
                <a:gd name="T27" fmla="*/ 372 h 380"/>
                <a:gd name="T28" fmla="*/ 416 w 618"/>
                <a:gd name="T29" fmla="*/ 363 h 380"/>
                <a:gd name="T30" fmla="*/ 447 w 618"/>
                <a:gd name="T31" fmla="*/ 352 h 380"/>
                <a:gd name="T32" fmla="*/ 467 w 618"/>
                <a:gd name="T33" fmla="*/ 341 h 380"/>
                <a:gd name="T34" fmla="*/ 488 w 618"/>
                <a:gd name="T35" fmla="*/ 323 h 380"/>
                <a:gd name="T36" fmla="*/ 532 w 618"/>
                <a:gd name="T37" fmla="*/ 277 h 380"/>
                <a:gd name="T38" fmla="*/ 579 w 618"/>
                <a:gd name="T39" fmla="*/ 222 h 380"/>
                <a:gd name="T40" fmla="*/ 602 w 618"/>
                <a:gd name="T41" fmla="*/ 187 h 380"/>
                <a:gd name="T42" fmla="*/ 615 w 618"/>
                <a:gd name="T43" fmla="*/ 165 h 380"/>
                <a:gd name="T44" fmla="*/ 618 w 618"/>
                <a:gd name="T45" fmla="*/ 153 h 380"/>
                <a:gd name="T46" fmla="*/ 617 w 618"/>
                <a:gd name="T47" fmla="*/ 145 h 380"/>
                <a:gd name="T48" fmla="*/ 611 w 618"/>
                <a:gd name="T49" fmla="*/ 138 h 380"/>
                <a:gd name="T50" fmla="*/ 591 w 618"/>
                <a:gd name="T51" fmla="*/ 136 h 380"/>
                <a:gd name="T52" fmla="*/ 558 w 618"/>
                <a:gd name="T53" fmla="*/ 135 h 380"/>
                <a:gd name="T54" fmla="*/ 505 w 618"/>
                <a:gd name="T55" fmla="*/ 140 h 380"/>
                <a:gd name="T56" fmla="*/ 431 w 618"/>
                <a:gd name="T57" fmla="*/ 149 h 380"/>
                <a:gd name="T58" fmla="*/ 356 w 618"/>
                <a:gd name="T59" fmla="*/ 156 h 380"/>
                <a:gd name="T60" fmla="*/ 302 w 618"/>
                <a:gd name="T61" fmla="*/ 157 h 380"/>
                <a:gd name="T62" fmla="*/ 269 w 618"/>
                <a:gd name="T63" fmla="*/ 154 h 380"/>
                <a:gd name="T64" fmla="*/ 238 w 618"/>
                <a:gd name="T65" fmla="*/ 147 h 380"/>
                <a:gd name="T66" fmla="*/ 209 w 618"/>
                <a:gd name="T67" fmla="*/ 135 h 380"/>
                <a:gd name="T68" fmla="*/ 184 w 618"/>
                <a:gd name="T69" fmla="*/ 118 h 380"/>
                <a:gd name="T70" fmla="*/ 163 w 618"/>
                <a:gd name="T71" fmla="*/ 94 h 380"/>
                <a:gd name="T72" fmla="*/ 146 w 618"/>
                <a:gd name="T73" fmla="*/ 62 h 380"/>
                <a:gd name="T74" fmla="*/ 134 w 618"/>
                <a:gd name="T75" fmla="*/ 23 h 380"/>
                <a:gd name="T76" fmla="*/ 111 w 618"/>
                <a:gd name="T77" fmla="*/ 14 h 380"/>
                <a:gd name="T78" fmla="*/ 77 w 618"/>
                <a:gd name="T79" fmla="*/ 43 h 380"/>
                <a:gd name="T80" fmla="*/ 49 w 618"/>
                <a:gd name="T81" fmla="*/ 72 h 380"/>
                <a:gd name="T82" fmla="*/ 28 w 618"/>
                <a:gd name="T83" fmla="*/ 102 h 380"/>
                <a:gd name="T84" fmla="*/ 13 w 618"/>
                <a:gd name="T85" fmla="*/ 133 h 380"/>
                <a:gd name="T86" fmla="*/ 3 w 618"/>
                <a:gd name="T87" fmla="*/ 162 h 380"/>
                <a:gd name="T88" fmla="*/ 0 w 618"/>
                <a:gd name="T89" fmla="*/ 192 h 380"/>
                <a:gd name="T90" fmla="*/ 3 w 618"/>
                <a:gd name="T91" fmla="*/ 22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18" h="380">
                  <a:moveTo>
                    <a:pt x="6" y="235"/>
                  </a:moveTo>
                  <a:lnTo>
                    <a:pt x="10" y="245"/>
                  </a:lnTo>
                  <a:lnTo>
                    <a:pt x="16" y="255"/>
                  </a:lnTo>
                  <a:lnTo>
                    <a:pt x="22" y="266"/>
                  </a:lnTo>
                  <a:lnTo>
                    <a:pt x="29" y="276"/>
                  </a:lnTo>
                  <a:lnTo>
                    <a:pt x="36" y="285"/>
                  </a:lnTo>
                  <a:lnTo>
                    <a:pt x="46" y="296"/>
                  </a:lnTo>
                  <a:lnTo>
                    <a:pt x="55" y="304"/>
                  </a:lnTo>
                  <a:lnTo>
                    <a:pt x="66" y="313"/>
                  </a:lnTo>
                  <a:lnTo>
                    <a:pt x="78" y="322"/>
                  </a:lnTo>
                  <a:lnTo>
                    <a:pt x="91" y="330"/>
                  </a:lnTo>
                  <a:lnTo>
                    <a:pt x="105" y="337"/>
                  </a:lnTo>
                  <a:lnTo>
                    <a:pt x="119" y="344"/>
                  </a:lnTo>
                  <a:lnTo>
                    <a:pt x="135" y="351"/>
                  </a:lnTo>
                  <a:lnTo>
                    <a:pt x="151" y="357"/>
                  </a:lnTo>
                  <a:lnTo>
                    <a:pt x="169" y="363"/>
                  </a:lnTo>
                  <a:lnTo>
                    <a:pt x="187" y="368"/>
                  </a:lnTo>
                  <a:lnTo>
                    <a:pt x="203" y="371"/>
                  </a:lnTo>
                  <a:lnTo>
                    <a:pt x="218" y="374"/>
                  </a:lnTo>
                  <a:lnTo>
                    <a:pt x="235" y="376"/>
                  </a:lnTo>
                  <a:lnTo>
                    <a:pt x="253" y="379"/>
                  </a:lnTo>
                  <a:lnTo>
                    <a:pt x="271" y="380"/>
                  </a:lnTo>
                  <a:lnTo>
                    <a:pt x="290" y="380"/>
                  </a:lnTo>
                  <a:lnTo>
                    <a:pt x="309" y="380"/>
                  </a:lnTo>
                  <a:lnTo>
                    <a:pt x="327" y="379"/>
                  </a:lnTo>
                  <a:lnTo>
                    <a:pt x="345" y="378"/>
                  </a:lnTo>
                  <a:lnTo>
                    <a:pt x="363" y="374"/>
                  </a:lnTo>
                  <a:lnTo>
                    <a:pt x="382" y="372"/>
                  </a:lnTo>
                  <a:lnTo>
                    <a:pt x="400" y="368"/>
                  </a:lnTo>
                  <a:lnTo>
                    <a:pt x="416" y="363"/>
                  </a:lnTo>
                  <a:lnTo>
                    <a:pt x="433" y="358"/>
                  </a:lnTo>
                  <a:lnTo>
                    <a:pt x="447" y="352"/>
                  </a:lnTo>
                  <a:lnTo>
                    <a:pt x="462" y="345"/>
                  </a:lnTo>
                  <a:lnTo>
                    <a:pt x="467" y="341"/>
                  </a:lnTo>
                  <a:lnTo>
                    <a:pt x="476" y="334"/>
                  </a:lnTo>
                  <a:lnTo>
                    <a:pt x="488" y="323"/>
                  </a:lnTo>
                  <a:lnTo>
                    <a:pt x="501" y="309"/>
                  </a:lnTo>
                  <a:lnTo>
                    <a:pt x="532" y="277"/>
                  </a:lnTo>
                  <a:lnTo>
                    <a:pt x="563" y="240"/>
                  </a:lnTo>
                  <a:lnTo>
                    <a:pt x="579" y="222"/>
                  </a:lnTo>
                  <a:lnTo>
                    <a:pt x="592" y="204"/>
                  </a:lnTo>
                  <a:lnTo>
                    <a:pt x="602" y="187"/>
                  </a:lnTo>
                  <a:lnTo>
                    <a:pt x="612" y="172"/>
                  </a:lnTo>
                  <a:lnTo>
                    <a:pt x="615" y="165"/>
                  </a:lnTo>
                  <a:lnTo>
                    <a:pt x="617" y="159"/>
                  </a:lnTo>
                  <a:lnTo>
                    <a:pt x="618" y="153"/>
                  </a:lnTo>
                  <a:lnTo>
                    <a:pt x="618" y="148"/>
                  </a:lnTo>
                  <a:lnTo>
                    <a:pt x="617" y="145"/>
                  </a:lnTo>
                  <a:lnTo>
                    <a:pt x="615" y="142"/>
                  </a:lnTo>
                  <a:lnTo>
                    <a:pt x="611" y="138"/>
                  </a:lnTo>
                  <a:lnTo>
                    <a:pt x="607" y="137"/>
                  </a:lnTo>
                  <a:lnTo>
                    <a:pt x="591" y="136"/>
                  </a:lnTo>
                  <a:lnTo>
                    <a:pt x="575" y="135"/>
                  </a:lnTo>
                  <a:lnTo>
                    <a:pt x="558" y="135"/>
                  </a:lnTo>
                  <a:lnTo>
                    <a:pt x="540" y="136"/>
                  </a:lnTo>
                  <a:lnTo>
                    <a:pt x="505" y="140"/>
                  </a:lnTo>
                  <a:lnTo>
                    <a:pt x="468" y="144"/>
                  </a:lnTo>
                  <a:lnTo>
                    <a:pt x="431" y="149"/>
                  </a:lnTo>
                  <a:lnTo>
                    <a:pt x="393" y="153"/>
                  </a:lnTo>
                  <a:lnTo>
                    <a:pt x="356" y="156"/>
                  </a:lnTo>
                  <a:lnTo>
                    <a:pt x="320" y="158"/>
                  </a:lnTo>
                  <a:lnTo>
                    <a:pt x="302" y="157"/>
                  </a:lnTo>
                  <a:lnTo>
                    <a:pt x="286" y="156"/>
                  </a:lnTo>
                  <a:lnTo>
                    <a:pt x="269" y="154"/>
                  </a:lnTo>
                  <a:lnTo>
                    <a:pt x="254" y="151"/>
                  </a:lnTo>
                  <a:lnTo>
                    <a:pt x="238" y="147"/>
                  </a:lnTo>
                  <a:lnTo>
                    <a:pt x="224" y="142"/>
                  </a:lnTo>
                  <a:lnTo>
                    <a:pt x="209" y="135"/>
                  </a:lnTo>
                  <a:lnTo>
                    <a:pt x="197" y="127"/>
                  </a:lnTo>
                  <a:lnTo>
                    <a:pt x="184" y="118"/>
                  </a:lnTo>
                  <a:lnTo>
                    <a:pt x="173" y="106"/>
                  </a:lnTo>
                  <a:lnTo>
                    <a:pt x="163" y="94"/>
                  </a:lnTo>
                  <a:lnTo>
                    <a:pt x="154" y="78"/>
                  </a:lnTo>
                  <a:lnTo>
                    <a:pt x="146" y="62"/>
                  </a:lnTo>
                  <a:lnTo>
                    <a:pt x="140" y="43"/>
                  </a:lnTo>
                  <a:lnTo>
                    <a:pt x="134" y="23"/>
                  </a:lnTo>
                  <a:lnTo>
                    <a:pt x="129" y="0"/>
                  </a:lnTo>
                  <a:lnTo>
                    <a:pt x="111" y="14"/>
                  </a:lnTo>
                  <a:lnTo>
                    <a:pt x="93" y="29"/>
                  </a:lnTo>
                  <a:lnTo>
                    <a:pt x="77" y="43"/>
                  </a:lnTo>
                  <a:lnTo>
                    <a:pt x="62" y="58"/>
                  </a:lnTo>
                  <a:lnTo>
                    <a:pt x="49" y="72"/>
                  </a:lnTo>
                  <a:lnTo>
                    <a:pt x="37" y="88"/>
                  </a:lnTo>
                  <a:lnTo>
                    <a:pt x="28" y="102"/>
                  </a:lnTo>
                  <a:lnTo>
                    <a:pt x="20" y="118"/>
                  </a:lnTo>
                  <a:lnTo>
                    <a:pt x="13" y="133"/>
                  </a:lnTo>
                  <a:lnTo>
                    <a:pt x="7" y="148"/>
                  </a:lnTo>
                  <a:lnTo>
                    <a:pt x="3" y="162"/>
                  </a:lnTo>
                  <a:lnTo>
                    <a:pt x="1" y="178"/>
                  </a:lnTo>
                  <a:lnTo>
                    <a:pt x="0" y="192"/>
                  </a:lnTo>
                  <a:lnTo>
                    <a:pt x="1" y="207"/>
                  </a:lnTo>
                  <a:lnTo>
                    <a:pt x="3" y="220"/>
                  </a:lnTo>
                  <a:lnTo>
                    <a:pt x="6" y="235"/>
                  </a:lnTo>
                  <a:close/>
                </a:path>
              </a:pathLst>
            </a:custGeom>
            <a:solidFill>
              <a:srgbClr val="EDE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6" name="Freeform 218"/>
            <p:cNvSpPr>
              <a:spLocks/>
            </p:cNvSpPr>
            <p:nvPr/>
          </p:nvSpPr>
          <p:spPr bwMode="auto">
            <a:xfrm>
              <a:off x="4497" y="3656"/>
              <a:ext cx="138" cy="46"/>
            </a:xfrm>
            <a:custGeom>
              <a:avLst/>
              <a:gdLst>
                <a:gd name="T0" fmla="*/ 734 w 2480"/>
                <a:gd name="T1" fmla="*/ 770 h 824"/>
                <a:gd name="T2" fmla="*/ 640 w 2480"/>
                <a:gd name="T3" fmla="*/ 699 h 824"/>
                <a:gd name="T4" fmla="*/ 518 w 2480"/>
                <a:gd name="T5" fmla="*/ 638 h 824"/>
                <a:gd name="T6" fmla="*/ 385 w 2480"/>
                <a:gd name="T7" fmla="*/ 594 h 824"/>
                <a:gd name="T8" fmla="*/ 258 w 2480"/>
                <a:gd name="T9" fmla="*/ 572 h 824"/>
                <a:gd name="T10" fmla="*/ 151 w 2480"/>
                <a:gd name="T11" fmla="*/ 580 h 824"/>
                <a:gd name="T12" fmla="*/ 83 w 2480"/>
                <a:gd name="T13" fmla="*/ 626 h 824"/>
                <a:gd name="T14" fmla="*/ 70 w 2480"/>
                <a:gd name="T15" fmla="*/ 716 h 824"/>
                <a:gd name="T16" fmla="*/ 58 w 2480"/>
                <a:gd name="T17" fmla="*/ 658 h 824"/>
                <a:gd name="T18" fmla="*/ 26 w 2480"/>
                <a:gd name="T19" fmla="*/ 455 h 824"/>
                <a:gd name="T20" fmla="*/ 3 w 2480"/>
                <a:gd name="T21" fmla="*/ 236 h 824"/>
                <a:gd name="T22" fmla="*/ 1 w 2480"/>
                <a:gd name="T23" fmla="*/ 129 h 824"/>
                <a:gd name="T24" fmla="*/ 10 w 2480"/>
                <a:gd name="T25" fmla="*/ 77 h 824"/>
                <a:gd name="T26" fmla="*/ 60 w 2480"/>
                <a:gd name="T27" fmla="*/ 36 h 824"/>
                <a:gd name="T28" fmla="*/ 131 w 2480"/>
                <a:gd name="T29" fmla="*/ 19 h 824"/>
                <a:gd name="T30" fmla="*/ 211 w 2480"/>
                <a:gd name="T31" fmla="*/ 27 h 824"/>
                <a:gd name="T32" fmla="*/ 294 w 2480"/>
                <a:gd name="T33" fmla="*/ 52 h 824"/>
                <a:gd name="T34" fmla="*/ 425 w 2480"/>
                <a:gd name="T35" fmla="*/ 110 h 824"/>
                <a:gd name="T36" fmla="*/ 513 w 2480"/>
                <a:gd name="T37" fmla="*/ 148 h 824"/>
                <a:gd name="T38" fmla="*/ 558 w 2480"/>
                <a:gd name="T39" fmla="*/ 119 h 824"/>
                <a:gd name="T40" fmla="*/ 667 w 2480"/>
                <a:gd name="T41" fmla="*/ 42 h 824"/>
                <a:gd name="T42" fmla="*/ 777 w 2480"/>
                <a:gd name="T43" fmla="*/ 6 h 824"/>
                <a:gd name="T44" fmla="*/ 886 w 2480"/>
                <a:gd name="T45" fmla="*/ 2 h 824"/>
                <a:gd name="T46" fmla="*/ 995 w 2480"/>
                <a:gd name="T47" fmla="*/ 22 h 824"/>
                <a:gd name="T48" fmla="*/ 1135 w 2480"/>
                <a:gd name="T49" fmla="*/ 64 h 824"/>
                <a:gd name="T50" fmla="*/ 1341 w 2480"/>
                <a:gd name="T51" fmla="*/ 127 h 824"/>
                <a:gd name="T52" fmla="*/ 1468 w 2480"/>
                <a:gd name="T53" fmla="*/ 148 h 824"/>
                <a:gd name="T54" fmla="*/ 1658 w 2480"/>
                <a:gd name="T55" fmla="*/ 157 h 824"/>
                <a:gd name="T56" fmla="*/ 1944 w 2480"/>
                <a:gd name="T57" fmla="*/ 166 h 824"/>
                <a:gd name="T58" fmla="*/ 2102 w 2480"/>
                <a:gd name="T59" fmla="*/ 190 h 824"/>
                <a:gd name="T60" fmla="*/ 2244 w 2480"/>
                <a:gd name="T61" fmla="*/ 239 h 824"/>
                <a:gd name="T62" fmla="*/ 2361 w 2480"/>
                <a:gd name="T63" fmla="*/ 324 h 824"/>
                <a:gd name="T64" fmla="*/ 2444 w 2480"/>
                <a:gd name="T65" fmla="*/ 454 h 824"/>
                <a:gd name="T66" fmla="*/ 2453 w 2480"/>
                <a:gd name="T67" fmla="*/ 590 h 824"/>
                <a:gd name="T68" fmla="*/ 2335 w 2480"/>
                <a:gd name="T69" fmla="*/ 573 h 824"/>
                <a:gd name="T70" fmla="*/ 2177 w 2480"/>
                <a:gd name="T71" fmla="*/ 533 h 824"/>
                <a:gd name="T72" fmla="*/ 2022 w 2480"/>
                <a:gd name="T73" fmla="*/ 494 h 824"/>
                <a:gd name="T74" fmla="*/ 1906 w 2480"/>
                <a:gd name="T75" fmla="*/ 485 h 824"/>
                <a:gd name="T76" fmla="*/ 1807 w 2480"/>
                <a:gd name="T77" fmla="*/ 510 h 824"/>
                <a:gd name="T78" fmla="*/ 1729 w 2480"/>
                <a:gd name="T79" fmla="*/ 585 h 824"/>
                <a:gd name="T80" fmla="*/ 1681 w 2480"/>
                <a:gd name="T81" fmla="*/ 722 h 824"/>
                <a:gd name="T82" fmla="*/ 1603 w 2480"/>
                <a:gd name="T83" fmla="*/ 706 h 824"/>
                <a:gd name="T84" fmla="*/ 1492 w 2480"/>
                <a:gd name="T85" fmla="*/ 643 h 824"/>
                <a:gd name="T86" fmla="*/ 1370 w 2480"/>
                <a:gd name="T87" fmla="*/ 603 h 824"/>
                <a:gd name="T88" fmla="*/ 1242 w 2480"/>
                <a:gd name="T89" fmla="*/ 588 h 824"/>
                <a:gd name="T90" fmla="*/ 1113 w 2480"/>
                <a:gd name="T91" fmla="*/ 598 h 824"/>
                <a:gd name="T92" fmla="*/ 991 w 2480"/>
                <a:gd name="T93" fmla="*/ 635 h 824"/>
                <a:gd name="T94" fmla="*/ 883 w 2480"/>
                <a:gd name="T95" fmla="*/ 700 h 824"/>
                <a:gd name="T96" fmla="*/ 794 w 2480"/>
                <a:gd name="T97" fmla="*/ 796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80" h="824">
                  <a:moveTo>
                    <a:pt x="775" y="824"/>
                  </a:moveTo>
                  <a:lnTo>
                    <a:pt x="765" y="806"/>
                  </a:lnTo>
                  <a:lnTo>
                    <a:pt x="750" y="787"/>
                  </a:lnTo>
                  <a:lnTo>
                    <a:pt x="734" y="770"/>
                  </a:lnTo>
                  <a:lnTo>
                    <a:pt x="714" y="751"/>
                  </a:lnTo>
                  <a:lnTo>
                    <a:pt x="691" y="734"/>
                  </a:lnTo>
                  <a:lnTo>
                    <a:pt x="667" y="716"/>
                  </a:lnTo>
                  <a:lnTo>
                    <a:pt x="640" y="699"/>
                  </a:lnTo>
                  <a:lnTo>
                    <a:pt x="611" y="683"/>
                  </a:lnTo>
                  <a:lnTo>
                    <a:pt x="581" y="667"/>
                  </a:lnTo>
                  <a:lnTo>
                    <a:pt x="550" y="653"/>
                  </a:lnTo>
                  <a:lnTo>
                    <a:pt x="518" y="638"/>
                  </a:lnTo>
                  <a:lnTo>
                    <a:pt x="485" y="626"/>
                  </a:lnTo>
                  <a:lnTo>
                    <a:pt x="452" y="613"/>
                  </a:lnTo>
                  <a:lnTo>
                    <a:pt x="419" y="603"/>
                  </a:lnTo>
                  <a:lnTo>
                    <a:pt x="385" y="594"/>
                  </a:lnTo>
                  <a:lnTo>
                    <a:pt x="352" y="586"/>
                  </a:lnTo>
                  <a:lnTo>
                    <a:pt x="320" y="579"/>
                  </a:lnTo>
                  <a:lnTo>
                    <a:pt x="288" y="575"/>
                  </a:lnTo>
                  <a:lnTo>
                    <a:pt x="258" y="572"/>
                  </a:lnTo>
                  <a:lnTo>
                    <a:pt x="227" y="571"/>
                  </a:lnTo>
                  <a:lnTo>
                    <a:pt x="201" y="572"/>
                  </a:lnTo>
                  <a:lnTo>
                    <a:pt x="175" y="575"/>
                  </a:lnTo>
                  <a:lnTo>
                    <a:pt x="151" y="580"/>
                  </a:lnTo>
                  <a:lnTo>
                    <a:pt x="129" y="589"/>
                  </a:lnTo>
                  <a:lnTo>
                    <a:pt x="111" y="599"/>
                  </a:lnTo>
                  <a:lnTo>
                    <a:pt x="95" y="611"/>
                  </a:lnTo>
                  <a:lnTo>
                    <a:pt x="83" y="626"/>
                  </a:lnTo>
                  <a:lnTo>
                    <a:pt x="73" y="645"/>
                  </a:lnTo>
                  <a:lnTo>
                    <a:pt x="68" y="665"/>
                  </a:lnTo>
                  <a:lnTo>
                    <a:pt x="67" y="689"/>
                  </a:lnTo>
                  <a:lnTo>
                    <a:pt x="70" y="716"/>
                  </a:lnTo>
                  <a:lnTo>
                    <a:pt x="77" y="746"/>
                  </a:lnTo>
                  <a:lnTo>
                    <a:pt x="72" y="725"/>
                  </a:lnTo>
                  <a:lnTo>
                    <a:pt x="65" y="695"/>
                  </a:lnTo>
                  <a:lnTo>
                    <a:pt x="58" y="658"/>
                  </a:lnTo>
                  <a:lnTo>
                    <a:pt x="51" y="613"/>
                  </a:lnTo>
                  <a:lnTo>
                    <a:pt x="42" y="564"/>
                  </a:lnTo>
                  <a:lnTo>
                    <a:pt x="34" y="511"/>
                  </a:lnTo>
                  <a:lnTo>
                    <a:pt x="26" y="455"/>
                  </a:lnTo>
                  <a:lnTo>
                    <a:pt x="18" y="398"/>
                  </a:lnTo>
                  <a:lnTo>
                    <a:pt x="12" y="342"/>
                  </a:lnTo>
                  <a:lnTo>
                    <a:pt x="6" y="288"/>
                  </a:lnTo>
                  <a:lnTo>
                    <a:pt x="3" y="236"/>
                  </a:lnTo>
                  <a:lnTo>
                    <a:pt x="1" y="188"/>
                  </a:lnTo>
                  <a:lnTo>
                    <a:pt x="0" y="166"/>
                  </a:lnTo>
                  <a:lnTo>
                    <a:pt x="0" y="147"/>
                  </a:lnTo>
                  <a:lnTo>
                    <a:pt x="1" y="129"/>
                  </a:lnTo>
                  <a:lnTo>
                    <a:pt x="2" y="113"/>
                  </a:lnTo>
                  <a:lnTo>
                    <a:pt x="4" y="98"/>
                  </a:lnTo>
                  <a:lnTo>
                    <a:pt x="7" y="87"/>
                  </a:lnTo>
                  <a:lnTo>
                    <a:pt x="10" y="77"/>
                  </a:lnTo>
                  <a:lnTo>
                    <a:pt x="14" y="71"/>
                  </a:lnTo>
                  <a:lnTo>
                    <a:pt x="29" y="57"/>
                  </a:lnTo>
                  <a:lnTo>
                    <a:pt x="43" y="45"/>
                  </a:lnTo>
                  <a:lnTo>
                    <a:pt x="60" y="36"/>
                  </a:lnTo>
                  <a:lnTo>
                    <a:pt x="76" y="29"/>
                  </a:lnTo>
                  <a:lnTo>
                    <a:pt x="94" y="24"/>
                  </a:lnTo>
                  <a:lnTo>
                    <a:pt x="113" y="21"/>
                  </a:lnTo>
                  <a:lnTo>
                    <a:pt x="131" y="19"/>
                  </a:lnTo>
                  <a:lnTo>
                    <a:pt x="151" y="19"/>
                  </a:lnTo>
                  <a:lnTo>
                    <a:pt x="171" y="21"/>
                  </a:lnTo>
                  <a:lnTo>
                    <a:pt x="190" y="23"/>
                  </a:lnTo>
                  <a:lnTo>
                    <a:pt x="211" y="27"/>
                  </a:lnTo>
                  <a:lnTo>
                    <a:pt x="232" y="32"/>
                  </a:lnTo>
                  <a:lnTo>
                    <a:pt x="252" y="38"/>
                  </a:lnTo>
                  <a:lnTo>
                    <a:pt x="273" y="44"/>
                  </a:lnTo>
                  <a:lnTo>
                    <a:pt x="294" y="52"/>
                  </a:lnTo>
                  <a:lnTo>
                    <a:pt x="313" y="60"/>
                  </a:lnTo>
                  <a:lnTo>
                    <a:pt x="353" y="76"/>
                  </a:lnTo>
                  <a:lnTo>
                    <a:pt x="390" y="93"/>
                  </a:lnTo>
                  <a:lnTo>
                    <a:pt x="425" y="110"/>
                  </a:lnTo>
                  <a:lnTo>
                    <a:pt x="456" y="125"/>
                  </a:lnTo>
                  <a:lnTo>
                    <a:pt x="482" y="136"/>
                  </a:lnTo>
                  <a:lnTo>
                    <a:pt x="504" y="145"/>
                  </a:lnTo>
                  <a:lnTo>
                    <a:pt x="513" y="148"/>
                  </a:lnTo>
                  <a:lnTo>
                    <a:pt x="520" y="149"/>
                  </a:lnTo>
                  <a:lnTo>
                    <a:pt x="526" y="148"/>
                  </a:lnTo>
                  <a:lnTo>
                    <a:pt x="530" y="146"/>
                  </a:lnTo>
                  <a:lnTo>
                    <a:pt x="558" y="119"/>
                  </a:lnTo>
                  <a:lnTo>
                    <a:pt x="586" y="95"/>
                  </a:lnTo>
                  <a:lnTo>
                    <a:pt x="613" y="74"/>
                  </a:lnTo>
                  <a:lnTo>
                    <a:pt x="640" y="57"/>
                  </a:lnTo>
                  <a:lnTo>
                    <a:pt x="667" y="42"/>
                  </a:lnTo>
                  <a:lnTo>
                    <a:pt x="695" y="30"/>
                  </a:lnTo>
                  <a:lnTo>
                    <a:pt x="722" y="20"/>
                  </a:lnTo>
                  <a:lnTo>
                    <a:pt x="749" y="11"/>
                  </a:lnTo>
                  <a:lnTo>
                    <a:pt x="777" y="6"/>
                  </a:lnTo>
                  <a:lnTo>
                    <a:pt x="804" y="2"/>
                  </a:lnTo>
                  <a:lnTo>
                    <a:pt x="831" y="1"/>
                  </a:lnTo>
                  <a:lnTo>
                    <a:pt x="858" y="0"/>
                  </a:lnTo>
                  <a:lnTo>
                    <a:pt x="886" y="2"/>
                  </a:lnTo>
                  <a:lnTo>
                    <a:pt x="913" y="5"/>
                  </a:lnTo>
                  <a:lnTo>
                    <a:pt x="940" y="9"/>
                  </a:lnTo>
                  <a:lnTo>
                    <a:pt x="968" y="14"/>
                  </a:lnTo>
                  <a:lnTo>
                    <a:pt x="995" y="22"/>
                  </a:lnTo>
                  <a:lnTo>
                    <a:pt x="1022" y="29"/>
                  </a:lnTo>
                  <a:lnTo>
                    <a:pt x="1050" y="36"/>
                  </a:lnTo>
                  <a:lnTo>
                    <a:pt x="1078" y="45"/>
                  </a:lnTo>
                  <a:lnTo>
                    <a:pt x="1135" y="64"/>
                  </a:lnTo>
                  <a:lnTo>
                    <a:pt x="1192" y="83"/>
                  </a:lnTo>
                  <a:lnTo>
                    <a:pt x="1251" y="102"/>
                  </a:lnTo>
                  <a:lnTo>
                    <a:pt x="1310" y="119"/>
                  </a:lnTo>
                  <a:lnTo>
                    <a:pt x="1341" y="127"/>
                  </a:lnTo>
                  <a:lnTo>
                    <a:pt x="1371" y="133"/>
                  </a:lnTo>
                  <a:lnTo>
                    <a:pt x="1402" y="140"/>
                  </a:lnTo>
                  <a:lnTo>
                    <a:pt x="1433" y="144"/>
                  </a:lnTo>
                  <a:lnTo>
                    <a:pt x="1468" y="148"/>
                  </a:lnTo>
                  <a:lnTo>
                    <a:pt x="1504" y="151"/>
                  </a:lnTo>
                  <a:lnTo>
                    <a:pt x="1541" y="153"/>
                  </a:lnTo>
                  <a:lnTo>
                    <a:pt x="1579" y="155"/>
                  </a:lnTo>
                  <a:lnTo>
                    <a:pt x="1658" y="157"/>
                  </a:lnTo>
                  <a:lnTo>
                    <a:pt x="1739" y="158"/>
                  </a:lnTo>
                  <a:lnTo>
                    <a:pt x="1820" y="160"/>
                  </a:lnTo>
                  <a:lnTo>
                    <a:pt x="1903" y="163"/>
                  </a:lnTo>
                  <a:lnTo>
                    <a:pt x="1944" y="166"/>
                  </a:lnTo>
                  <a:lnTo>
                    <a:pt x="1984" y="171"/>
                  </a:lnTo>
                  <a:lnTo>
                    <a:pt x="2024" y="176"/>
                  </a:lnTo>
                  <a:lnTo>
                    <a:pt x="2064" y="182"/>
                  </a:lnTo>
                  <a:lnTo>
                    <a:pt x="2102" y="190"/>
                  </a:lnTo>
                  <a:lnTo>
                    <a:pt x="2139" y="200"/>
                  </a:lnTo>
                  <a:lnTo>
                    <a:pt x="2175" y="211"/>
                  </a:lnTo>
                  <a:lnTo>
                    <a:pt x="2210" y="224"/>
                  </a:lnTo>
                  <a:lnTo>
                    <a:pt x="2244" y="239"/>
                  </a:lnTo>
                  <a:lnTo>
                    <a:pt x="2276" y="256"/>
                  </a:lnTo>
                  <a:lnTo>
                    <a:pt x="2306" y="276"/>
                  </a:lnTo>
                  <a:lnTo>
                    <a:pt x="2335" y="299"/>
                  </a:lnTo>
                  <a:lnTo>
                    <a:pt x="2361" y="324"/>
                  </a:lnTo>
                  <a:lnTo>
                    <a:pt x="2385" y="352"/>
                  </a:lnTo>
                  <a:lnTo>
                    <a:pt x="2407" y="383"/>
                  </a:lnTo>
                  <a:lnTo>
                    <a:pt x="2427" y="417"/>
                  </a:lnTo>
                  <a:lnTo>
                    <a:pt x="2444" y="454"/>
                  </a:lnTo>
                  <a:lnTo>
                    <a:pt x="2459" y="496"/>
                  </a:lnTo>
                  <a:lnTo>
                    <a:pt x="2471" y="540"/>
                  </a:lnTo>
                  <a:lnTo>
                    <a:pt x="2480" y="589"/>
                  </a:lnTo>
                  <a:lnTo>
                    <a:pt x="2453" y="590"/>
                  </a:lnTo>
                  <a:lnTo>
                    <a:pt x="2424" y="588"/>
                  </a:lnTo>
                  <a:lnTo>
                    <a:pt x="2395" y="585"/>
                  </a:lnTo>
                  <a:lnTo>
                    <a:pt x="2365" y="579"/>
                  </a:lnTo>
                  <a:lnTo>
                    <a:pt x="2335" y="573"/>
                  </a:lnTo>
                  <a:lnTo>
                    <a:pt x="2304" y="567"/>
                  </a:lnTo>
                  <a:lnTo>
                    <a:pt x="2273" y="559"/>
                  </a:lnTo>
                  <a:lnTo>
                    <a:pt x="2242" y="550"/>
                  </a:lnTo>
                  <a:lnTo>
                    <a:pt x="2177" y="533"/>
                  </a:lnTo>
                  <a:lnTo>
                    <a:pt x="2114" y="515"/>
                  </a:lnTo>
                  <a:lnTo>
                    <a:pt x="2083" y="508"/>
                  </a:lnTo>
                  <a:lnTo>
                    <a:pt x="2052" y="501"/>
                  </a:lnTo>
                  <a:lnTo>
                    <a:pt x="2022" y="494"/>
                  </a:lnTo>
                  <a:lnTo>
                    <a:pt x="1992" y="489"/>
                  </a:lnTo>
                  <a:lnTo>
                    <a:pt x="1963" y="486"/>
                  </a:lnTo>
                  <a:lnTo>
                    <a:pt x="1934" y="485"/>
                  </a:lnTo>
                  <a:lnTo>
                    <a:pt x="1906" y="485"/>
                  </a:lnTo>
                  <a:lnTo>
                    <a:pt x="1880" y="487"/>
                  </a:lnTo>
                  <a:lnTo>
                    <a:pt x="1855" y="492"/>
                  </a:lnTo>
                  <a:lnTo>
                    <a:pt x="1830" y="500"/>
                  </a:lnTo>
                  <a:lnTo>
                    <a:pt x="1807" y="510"/>
                  </a:lnTo>
                  <a:lnTo>
                    <a:pt x="1785" y="523"/>
                  </a:lnTo>
                  <a:lnTo>
                    <a:pt x="1764" y="540"/>
                  </a:lnTo>
                  <a:lnTo>
                    <a:pt x="1746" y="561"/>
                  </a:lnTo>
                  <a:lnTo>
                    <a:pt x="1729" y="585"/>
                  </a:lnTo>
                  <a:lnTo>
                    <a:pt x="1714" y="612"/>
                  </a:lnTo>
                  <a:lnTo>
                    <a:pt x="1700" y="645"/>
                  </a:lnTo>
                  <a:lnTo>
                    <a:pt x="1689" y="681"/>
                  </a:lnTo>
                  <a:lnTo>
                    <a:pt x="1681" y="722"/>
                  </a:lnTo>
                  <a:lnTo>
                    <a:pt x="1673" y="768"/>
                  </a:lnTo>
                  <a:lnTo>
                    <a:pt x="1651" y="746"/>
                  </a:lnTo>
                  <a:lnTo>
                    <a:pt x="1628" y="725"/>
                  </a:lnTo>
                  <a:lnTo>
                    <a:pt x="1603" y="706"/>
                  </a:lnTo>
                  <a:lnTo>
                    <a:pt x="1576" y="688"/>
                  </a:lnTo>
                  <a:lnTo>
                    <a:pt x="1549" y="671"/>
                  </a:lnTo>
                  <a:lnTo>
                    <a:pt x="1521" y="657"/>
                  </a:lnTo>
                  <a:lnTo>
                    <a:pt x="1492" y="643"/>
                  </a:lnTo>
                  <a:lnTo>
                    <a:pt x="1462" y="631"/>
                  </a:lnTo>
                  <a:lnTo>
                    <a:pt x="1432" y="620"/>
                  </a:lnTo>
                  <a:lnTo>
                    <a:pt x="1401" y="610"/>
                  </a:lnTo>
                  <a:lnTo>
                    <a:pt x="1370" y="603"/>
                  </a:lnTo>
                  <a:lnTo>
                    <a:pt x="1338" y="597"/>
                  </a:lnTo>
                  <a:lnTo>
                    <a:pt x="1306" y="593"/>
                  </a:lnTo>
                  <a:lnTo>
                    <a:pt x="1274" y="590"/>
                  </a:lnTo>
                  <a:lnTo>
                    <a:pt x="1242" y="588"/>
                  </a:lnTo>
                  <a:lnTo>
                    <a:pt x="1209" y="588"/>
                  </a:lnTo>
                  <a:lnTo>
                    <a:pt x="1177" y="590"/>
                  </a:lnTo>
                  <a:lnTo>
                    <a:pt x="1145" y="593"/>
                  </a:lnTo>
                  <a:lnTo>
                    <a:pt x="1113" y="598"/>
                  </a:lnTo>
                  <a:lnTo>
                    <a:pt x="1082" y="605"/>
                  </a:lnTo>
                  <a:lnTo>
                    <a:pt x="1051" y="613"/>
                  </a:lnTo>
                  <a:lnTo>
                    <a:pt x="1021" y="624"/>
                  </a:lnTo>
                  <a:lnTo>
                    <a:pt x="991" y="635"/>
                  </a:lnTo>
                  <a:lnTo>
                    <a:pt x="963" y="649"/>
                  </a:lnTo>
                  <a:lnTo>
                    <a:pt x="935" y="664"/>
                  </a:lnTo>
                  <a:lnTo>
                    <a:pt x="909" y="682"/>
                  </a:lnTo>
                  <a:lnTo>
                    <a:pt x="883" y="700"/>
                  </a:lnTo>
                  <a:lnTo>
                    <a:pt x="859" y="721"/>
                  </a:lnTo>
                  <a:lnTo>
                    <a:pt x="835" y="744"/>
                  </a:lnTo>
                  <a:lnTo>
                    <a:pt x="813" y="769"/>
                  </a:lnTo>
                  <a:lnTo>
                    <a:pt x="794" y="796"/>
                  </a:lnTo>
                  <a:lnTo>
                    <a:pt x="775" y="824"/>
                  </a:lnTo>
                  <a:close/>
                </a:path>
              </a:pathLst>
            </a:custGeom>
            <a:solidFill>
              <a:srgbClr val="B9A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7" name="Freeform 219"/>
            <p:cNvSpPr>
              <a:spLocks/>
            </p:cNvSpPr>
            <p:nvPr/>
          </p:nvSpPr>
          <p:spPr bwMode="auto">
            <a:xfrm>
              <a:off x="4623" y="3658"/>
              <a:ext cx="155" cy="71"/>
            </a:xfrm>
            <a:custGeom>
              <a:avLst/>
              <a:gdLst>
                <a:gd name="T0" fmla="*/ 391 w 2785"/>
                <a:gd name="T1" fmla="*/ 388 h 1271"/>
                <a:gd name="T2" fmla="*/ 229 w 2785"/>
                <a:gd name="T3" fmla="*/ 505 h 1271"/>
                <a:gd name="T4" fmla="*/ 90 w 2785"/>
                <a:gd name="T5" fmla="*/ 694 h 1271"/>
                <a:gd name="T6" fmla="*/ 10 w 2785"/>
                <a:gd name="T7" fmla="*/ 909 h 1271"/>
                <a:gd name="T8" fmla="*/ 21 w 2785"/>
                <a:gd name="T9" fmla="*/ 1105 h 1271"/>
                <a:gd name="T10" fmla="*/ 161 w 2785"/>
                <a:gd name="T11" fmla="*/ 1239 h 1271"/>
                <a:gd name="T12" fmla="*/ 354 w 2785"/>
                <a:gd name="T13" fmla="*/ 1270 h 1271"/>
                <a:gd name="T14" fmla="*/ 431 w 2785"/>
                <a:gd name="T15" fmla="*/ 1254 h 1271"/>
                <a:gd name="T16" fmla="*/ 496 w 2785"/>
                <a:gd name="T17" fmla="*/ 1222 h 1271"/>
                <a:gd name="T18" fmla="*/ 663 w 2785"/>
                <a:gd name="T19" fmla="*/ 1095 h 1271"/>
                <a:gd name="T20" fmla="*/ 742 w 2785"/>
                <a:gd name="T21" fmla="*/ 1047 h 1271"/>
                <a:gd name="T22" fmla="*/ 878 w 2785"/>
                <a:gd name="T23" fmla="*/ 1024 h 1271"/>
                <a:gd name="T24" fmla="*/ 1079 w 2785"/>
                <a:gd name="T25" fmla="*/ 1016 h 1271"/>
                <a:gd name="T26" fmla="*/ 1170 w 2785"/>
                <a:gd name="T27" fmla="*/ 1027 h 1271"/>
                <a:gd name="T28" fmla="*/ 1176 w 2785"/>
                <a:gd name="T29" fmla="*/ 1045 h 1271"/>
                <a:gd name="T30" fmla="*/ 1274 w 2785"/>
                <a:gd name="T31" fmla="*/ 967 h 1271"/>
                <a:gd name="T32" fmla="*/ 1390 w 2785"/>
                <a:gd name="T33" fmla="*/ 897 h 1271"/>
                <a:gd name="T34" fmla="*/ 1513 w 2785"/>
                <a:gd name="T35" fmla="*/ 849 h 1271"/>
                <a:gd name="T36" fmla="*/ 1638 w 2785"/>
                <a:gd name="T37" fmla="*/ 834 h 1271"/>
                <a:gd name="T38" fmla="*/ 1752 w 2785"/>
                <a:gd name="T39" fmla="*/ 862 h 1271"/>
                <a:gd name="T40" fmla="*/ 1851 w 2785"/>
                <a:gd name="T41" fmla="*/ 947 h 1271"/>
                <a:gd name="T42" fmla="*/ 1925 w 2785"/>
                <a:gd name="T43" fmla="*/ 926 h 1271"/>
                <a:gd name="T44" fmla="*/ 1987 w 2785"/>
                <a:gd name="T45" fmla="*/ 862 h 1271"/>
                <a:gd name="T46" fmla="*/ 2044 w 2785"/>
                <a:gd name="T47" fmla="*/ 853 h 1271"/>
                <a:gd name="T48" fmla="*/ 2124 w 2785"/>
                <a:gd name="T49" fmla="*/ 897 h 1271"/>
                <a:gd name="T50" fmla="*/ 2211 w 2785"/>
                <a:gd name="T51" fmla="*/ 960 h 1271"/>
                <a:gd name="T52" fmla="*/ 2282 w 2785"/>
                <a:gd name="T53" fmla="*/ 989 h 1271"/>
                <a:gd name="T54" fmla="*/ 2434 w 2785"/>
                <a:gd name="T55" fmla="*/ 1001 h 1271"/>
                <a:gd name="T56" fmla="*/ 2563 w 2785"/>
                <a:gd name="T57" fmla="*/ 976 h 1271"/>
                <a:gd name="T58" fmla="*/ 2685 w 2785"/>
                <a:gd name="T59" fmla="*/ 921 h 1271"/>
                <a:gd name="T60" fmla="*/ 2752 w 2785"/>
                <a:gd name="T61" fmla="*/ 833 h 1271"/>
                <a:gd name="T62" fmla="*/ 2781 w 2785"/>
                <a:gd name="T63" fmla="*/ 738 h 1271"/>
                <a:gd name="T64" fmla="*/ 2781 w 2785"/>
                <a:gd name="T65" fmla="*/ 648 h 1271"/>
                <a:gd name="T66" fmla="*/ 2750 w 2785"/>
                <a:gd name="T67" fmla="*/ 573 h 1271"/>
                <a:gd name="T68" fmla="*/ 2686 w 2785"/>
                <a:gd name="T69" fmla="*/ 523 h 1271"/>
                <a:gd name="T70" fmla="*/ 2585 w 2785"/>
                <a:gd name="T71" fmla="*/ 504 h 1271"/>
                <a:gd name="T72" fmla="*/ 2434 w 2785"/>
                <a:gd name="T73" fmla="*/ 386 h 1271"/>
                <a:gd name="T74" fmla="*/ 2313 w 2785"/>
                <a:gd name="T75" fmla="*/ 207 h 1271"/>
                <a:gd name="T76" fmla="*/ 2229 w 2785"/>
                <a:gd name="T77" fmla="*/ 115 h 1271"/>
                <a:gd name="T78" fmla="*/ 2152 w 2785"/>
                <a:gd name="T79" fmla="*/ 61 h 1271"/>
                <a:gd name="T80" fmla="*/ 2082 w 2785"/>
                <a:gd name="T81" fmla="*/ 39 h 1271"/>
                <a:gd name="T82" fmla="*/ 2004 w 2785"/>
                <a:gd name="T83" fmla="*/ 45 h 1271"/>
                <a:gd name="T84" fmla="*/ 1912 w 2785"/>
                <a:gd name="T85" fmla="*/ 68 h 1271"/>
                <a:gd name="T86" fmla="*/ 1817 w 2785"/>
                <a:gd name="T87" fmla="*/ 107 h 1271"/>
                <a:gd name="T88" fmla="*/ 1736 w 2785"/>
                <a:gd name="T89" fmla="*/ 158 h 1271"/>
                <a:gd name="T90" fmla="*/ 1681 w 2785"/>
                <a:gd name="T91" fmla="*/ 221 h 1271"/>
                <a:gd name="T92" fmla="*/ 1669 w 2785"/>
                <a:gd name="T93" fmla="*/ 293 h 1271"/>
                <a:gd name="T94" fmla="*/ 1628 w 2785"/>
                <a:gd name="T95" fmla="*/ 177 h 1271"/>
                <a:gd name="T96" fmla="*/ 1564 w 2785"/>
                <a:gd name="T97" fmla="*/ 116 h 1271"/>
                <a:gd name="T98" fmla="*/ 1483 w 2785"/>
                <a:gd name="T99" fmla="*/ 99 h 1271"/>
                <a:gd name="T100" fmla="*/ 1393 w 2785"/>
                <a:gd name="T101" fmla="*/ 118 h 1271"/>
                <a:gd name="T102" fmla="*/ 1301 w 2785"/>
                <a:gd name="T103" fmla="*/ 159 h 1271"/>
                <a:gd name="T104" fmla="*/ 1180 w 2785"/>
                <a:gd name="T105" fmla="*/ 238 h 1271"/>
                <a:gd name="T106" fmla="*/ 1146 w 2785"/>
                <a:gd name="T107" fmla="*/ 66 h 1271"/>
                <a:gd name="T108" fmla="*/ 1057 w 2785"/>
                <a:gd name="T109" fmla="*/ 2 h 1271"/>
                <a:gd name="T110" fmla="*/ 935 w 2785"/>
                <a:gd name="T111" fmla="*/ 24 h 1271"/>
                <a:gd name="T112" fmla="*/ 803 w 2785"/>
                <a:gd name="T113" fmla="*/ 108 h 1271"/>
                <a:gd name="T114" fmla="*/ 684 w 2785"/>
                <a:gd name="T115" fmla="*/ 230 h 1271"/>
                <a:gd name="T116" fmla="*/ 602 w 2785"/>
                <a:gd name="T117" fmla="*/ 368 h 1271"/>
                <a:gd name="T118" fmla="*/ 559 w 2785"/>
                <a:gd name="T119" fmla="*/ 399 h 1271"/>
                <a:gd name="T120" fmla="*/ 514 w 2785"/>
                <a:gd name="T121" fmla="*/ 376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85" h="1271">
                  <a:moveTo>
                    <a:pt x="514" y="376"/>
                  </a:moveTo>
                  <a:lnTo>
                    <a:pt x="485" y="372"/>
                  </a:lnTo>
                  <a:lnTo>
                    <a:pt x="455" y="372"/>
                  </a:lnTo>
                  <a:lnTo>
                    <a:pt x="424" y="378"/>
                  </a:lnTo>
                  <a:lnTo>
                    <a:pt x="391" y="388"/>
                  </a:lnTo>
                  <a:lnTo>
                    <a:pt x="358" y="404"/>
                  </a:lnTo>
                  <a:lnTo>
                    <a:pt x="326" y="424"/>
                  </a:lnTo>
                  <a:lnTo>
                    <a:pt x="293" y="448"/>
                  </a:lnTo>
                  <a:lnTo>
                    <a:pt x="261" y="475"/>
                  </a:lnTo>
                  <a:lnTo>
                    <a:pt x="229" y="505"/>
                  </a:lnTo>
                  <a:lnTo>
                    <a:pt x="199" y="539"/>
                  </a:lnTo>
                  <a:lnTo>
                    <a:pt x="169" y="574"/>
                  </a:lnTo>
                  <a:lnTo>
                    <a:pt x="141" y="613"/>
                  </a:lnTo>
                  <a:lnTo>
                    <a:pt x="115" y="653"/>
                  </a:lnTo>
                  <a:lnTo>
                    <a:pt x="90" y="694"/>
                  </a:lnTo>
                  <a:lnTo>
                    <a:pt x="69" y="736"/>
                  </a:lnTo>
                  <a:lnTo>
                    <a:pt x="49" y="779"/>
                  </a:lnTo>
                  <a:lnTo>
                    <a:pt x="32" y="823"/>
                  </a:lnTo>
                  <a:lnTo>
                    <a:pt x="19" y="866"/>
                  </a:lnTo>
                  <a:lnTo>
                    <a:pt x="10" y="909"/>
                  </a:lnTo>
                  <a:lnTo>
                    <a:pt x="3" y="951"/>
                  </a:lnTo>
                  <a:lnTo>
                    <a:pt x="0" y="992"/>
                  </a:lnTo>
                  <a:lnTo>
                    <a:pt x="2" y="1032"/>
                  </a:lnTo>
                  <a:lnTo>
                    <a:pt x="10" y="1070"/>
                  </a:lnTo>
                  <a:lnTo>
                    <a:pt x="21" y="1105"/>
                  </a:lnTo>
                  <a:lnTo>
                    <a:pt x="37" y="1138"/>
                  </a:lnTo>
                  <a:lnTo>
                    <a:pt x="59" y="1169"/>
                  </a:lnTo>
                  <a:lnTo>
                    <a:pt x="87" y="1196"/>
                  </a:lnTo>
                  <a:lnTo>
                    <a:pt x="120" y="1219"/>
                  </a:lnTo>
                  <a:lnTo>
                    <a:pt x="161" y="1239"/>
                  </a:lnTo>
                  <a:lnTo>
                    <a:pt x="207" y="1254"/>
                  </a:lnTo>
                  <a:lnTo>
                    <a:pt x="260" y="1265"/>
                  </a:lnTo>
                  <a:lnTo>
                    <a:pt x="321" y="1270"/>
                  </a:lnTo>
                  <a:lnTo>
                    <a:pt x="338" y="1271"/>
                  </a:lnTo>
                  <a:lnTo>
                    <a:pt x="354" y="1270"/>
                  </a:lnTo>
                  <a:lnTo>
                    <a:pt x="371" y="1269"/>
                  </a:lnTo>
                  <a:lnTo>
                    <a:pt x="386" y="1266"/>
                  </a:lnTo>
                  <a:lnTo>
                    <a:pt x="402" y="1262"/>
                  </a:lnTo>
                  <a:lnTo>
                    <a:pt x="416" y="1259"/>
                  </a:lnTo>
                  <a:lnTo>
                    <a:pt x="431" y="1254"/>
                  </a:lnTo>
                  <a:lnTo>
                    <a:pt x="444" y="1249"/>
                  </a:lnTo>
                  <a:lnTo>
                    <a:pt x="458" y="1243"/>
                  </a:lnTo>
                  <a:lnTo>
                    <a:pt x="471" y="1237"/>
                  </a:lnTo>
                  <a:lnTo>
                    <a:pt x="484" y="1229"/>
                  </a:lnTo>
                  <a:lnTo>
                    <a:pt x="496" y="1222"/>
                  </a:lnTo>
                  <a:lnTo>
                    <a:pt x="521" y="1206"/>
                  </a:lnTo>
                  <a:lnTo>
                    <a:pt x="545" y="1188"/>
                  </a:lnTo>
                  <a:lnTo>
                    <a:pt x="591" y="1151"/>
                  </a:lnTo>
                  <a:lnTo>
                    <a:pt x="639" y="1112"/>
                  </a:lnTo>
                  <a:lnTo>
                    <a:pt x="663" y="1095"/>
                  </a:lnTo>
                  <a:lnTo>
                    <a:pt x="689" y="1077"/>
                  </a:lnTo>
                  <a:lnTo>
                    <a:pt x="701" y="1069"/>
                  </a:lnTo>
                  <a:lnTo>
                    <a:pt x="714" y="1062"/>
                  </a:lnTo>
                  <a:lnTo>
                    <a:pt x="728" y="1053"/>
                  </a:lnTo>
                  <a:lnTo>
                    <a:pt x="742" y="1047"/>
                  </a:lnTo>
                  <a:lnTo>
                    <a:pt x="756" y="1042"/>
                  </a:lnTo>
                  <a:lnTo>
                    <a:pt x="779" y="1037"/>
                  </a:lnTo>
                  <a:lnTo>
                    <a:pt x="808" y="1033"/>
                  </a:lnTo>
                  <a:lnTo>
                    <a:pt x="841" y="1029"/>
                  </a:lnTo>
                  <a:lnTo>
                    <a:pt x="878" y="1024"/>
                  </a:lnTo>
                  <a:lnTo>
                    <a:pt x="918" y="1021"/>
                  </a:lnTo>
                  <a:lnTo>
                    <a:pt x="960" y="1018"/>
                  </a:lnTo>
                  <a:lnTo>
                    <a:pt x="1001" y="1016"/>
                  </a:lnTo>
                  <a:lnTo>
                    <a:pt x="1041" y="1016"/>
                  </a:lnTo>
                  <a:lnTo>
                    <a:pt x="1079" y="1016"/>
                  </a:lnTo>
                  <a:lnTo>
                    <a:pt x="1112" y="1017"/>
                  </a:lnTo>
                  <a:lnTo>
                    <a:pt x="1141" y="1019"/>
                  </a:lnTo>
                  <a:lnTo>
                    <a:pt x="1152" y="1021"/>
                  </a:lnTo>
                  <a:lnTo>
                    <a:pt x="1163" y="1023"/>
                  </a:lnTo>
                  <a:lnTo>
                    <a:pt x="1170" y="1027"/>
                  </a:lnTo>
                  <a:lnTo>
                    <a:pt x="1176" y="1030"/>
                  </a:lnTo>
                  <a:lnTo>
                    <a:pt x="1180" y="1033"/>
                  </a:lnTo>
                  <a:lnTo>
                    <a:pt x="1181" y="1037"/>
                  </a:lnTo>
                  <a:lnTo>
                    <a:pt x="1180" y="1041"/>
                  </a:lnTo>
                  <a:lnTo>
                    <a:pt x="1176" y="1045"/>
                  </a:lnTo>
                  <a:lnTo>
                    <a:pt x="1194" y="1030"/>
                  </a:lnTo>
                  <a:lnTo>
                    <a:pt x="1213" y="1014"/>
                  </a:lnTo>
                  <a:lnTo>
                    <a:pt x="1233" y="998"/>
                  </a:lnTo>
                  <a:lnTo>
                    <a:pt x="1254" y="982"/>
                  </a:lnTo>
                  <a:lnTo>
                    <a:pt x="1274" y="967"/>
                  </a:lnTo>
                  <a:lnTo>
                    <a:pt x="1297" y="952"/>
                  </a:lnTo>
                  <a:lnTo>
                    <a:pt x="1320" y="938"/>
                  </a:lnTo>
                  <a:lnTo>
                    <a:pt x="1343" y="923"/>
                  </a:lnTo>
                  <a:lnTo>
                    <a:pt x="1366" y="910"/>
                  </a:lnTo>
                  <a:lnTo>
                    <a:pt x="1390" y="897"/>
                  </a:lnTo>
                  <a:lnTo>
                    <a:pt x="1414" y="886"/>
                  </a:lnTo>
                  <a:lnTo>
                    <a:pt x="1439" y="874"/>
                  </a:lnTo>
                  <a:lnTo>
                    <a:pt x="1464" y="865"/>
                  </a:lnTo>
                  <a:lnTo>
                    <a:pt x="1489" y="857"/>
                  </a:lnTo>
                  <a:lnTo>
                    <a:pt x="1513" y="849"/>
                  </a:lnTo>
                  <a:lnTo>
                    <a:pt x="1539" y="843"/>
                  </a:lnTo>
                  <a:lnTo>
                    <a:pt x="1564" y="838"/>
                  </a:lnTo>
                  <a:lnTo>
                    <a:pt x="1588" y="835"/>
                  </a:lnTo>
                  <a:lnTo>
                    <a:pt x="1613" y="833"/>
                  </a:lnTo>
                  <a:lnTo>
                    <a:pt x="1638" y="834"/>
                  </a:lnTo>
                  <a:lnTo>
                    <a:pt x="1661" y="835"/>
                  </a:lnTo>
                  <a:lnTo>
                    <a:pt x="1685" y="839"/>
                  </a:lnTo>
                  <a:lnTo>
                    <a:pt x="1708" y="844"/>
                  </a:lnTo>
                  <a:lnTo>
                    <a:pt x="1731" y="853"/>
                  </a:lnTo>
                  <a:lnTo>
                    <a:pt x="1752" y="862"/>
                  </a:lnTo>
                  <a:lnTo>
                    <a:pt x="1774" y="874"/>
                  </a:lnTo>
                  <a:lnTo>
                    <a:pt x="1794" y="889"/>
                  </a:lnTo>
                  <a:lnTo>
                    <a:pt x="1815" y="905"/>
                  </a:lnTo>
                  <a:lnTo>
                    <a:pt x="1833" y="925"/>
                  </a:lnTo>
                  <a:lnTo>
                    <a:pt x="1851" y="947"/>
                  </a:lnTo>
                  <a:lnTo>
                    <a:pt x="1868" y="972"/>
                  </a:lnTo>
                  <a:lnTo>
                    <a:pt x="1884" y="1000"/>
                  </a:lnTo>
                  <a:lnTo>
                    <a:pt x="1897" y="972"/>
                  </a:lnTo>
                  <a:lnTo>
                    <a:pt x="1912" y="948"/>
                  </a:lnTo>
                  <a:lnTo>
                    <a:pt x="1925" y="926"/>
                  </a:lnTo>
                  <a:lnTo>
                    <a:pt x="1938" y="909"/>
                  </a:lnTo>
                  <a:lnTo>
                    <a:pt x="1950" y="893"/>
                  </a:lnTo>
                  <a:lnTo>
                    <a:pt x="1963" y="881"/>
                  </a:lnTo>
                  <a:lnTo>
                    <a:pt x="1975" y="870"/>
                  </a:lnTo>
                  <a:lnTo>
                    <a:pt x="1987" y="862"/>
                  </a:lnTo>
                  <a:lnTo>
                    <a:pt x="1999" y="857"/>
                  </a:lnTo>
                  <a:lnTo>
                    <a:pt x="2010" y="853"/>
                  </a:lnTo>
                  <a:lnTo>
                    <a:pt x="2022" y="852"/>
                  </a:lnTo>
                  <a:lnTo>
                    <a:pt x="2033" y="852"/>
                  </a:lnTo>
                  <a:lnTo>
                    <a:pt x="2044" y="853"/>
                  </a:lnTo>
                  <a:lnTo>
                    <a:pt x="2056" y="856"/>
                  </a:lnTo>
                  <a:lnTo>
                    <a:pt x="2067" y="861"/>
                  </a:lnTo>
                  <a:lnTo>
                    <a:pt x="2079" y="866"/>
                  </a:lnTo>
                  <a:lnTo>
                    <a:pt x="2101" y="880"/>
                  </a:lnTo>
                  <a:lnTo>
                    <a:pt x="2124" y="897"/>
                  </a:lnTo>
                  <a:lnTo>
                    <a:pt x="2148" y="916"/>
                  </a:lnTo>
                  <a:lnTo>
                    <a:pt x="2172" y="934"/>
                  </a:lnTo>
                  <a:lnTo>
                    <a:pt x="2185" y="944"/>
                  </a:lnTo>
                  <a:lnTo>
                    <a:pt x="2198" y="952"/>
                  </a:lnTo>
                  <a:lnTo>
                    <a:pt x="2211" y="960"/>
                  </a:lnTo>
                  <a:lnTo>
                    <a:pt x="2224" y="969"/>
                  </a:lnTo>
                  <a:lnTo>
                    <a:pt x="2238" y="975"/>
                  </a:lnTo>
                  <a:lnTo>
                    <a:pt x="2252" y="981"/>
                  </a:lnTo>
                  <a:lnTo>
                    <a:pt x="2267" y="986"/>
                  </a:lnTo>
                  <a:lnTo>
                    <a:pt x="2282" y="989"/>
                  </a:lnTo>
                  <a:lnTo>
                    <a:pt x="2314" y="994"/>
                  </a:lnTo>
                  <a:lnTo>
                    <a:pt x="2347" y="999"/>
                  </a:lnTo>
                  <a:lnTo>
                    <a:pt x="2377" y="1001"/>
                  </a:lnTo>
                  <a:lnTo>
                    <a:pt x="2406" y="1002"/>
                  </a:lnTo>
                  <a:lnTo>
                    <a:pt x="2434" y="1001"/>
                  </a:lnTo>
                  <a:lnTo>
                    <a:pt x="2460" y="999"/>
                  </a:lnTo>
                  <a:lnTo>
                    <a:pt x="2486" y="994"/>
                  </a:lnTo>
                  <a:lnTo>
                    <a:pt x="2512" y="989"/>
                  </a:lnTo>
                  <a:lnTo>
                    <a:pt x="2538" y="983"/>
                  </a:lnTo>
                  <a:lnTo>
                    <a:pt x="2563" y="976"/>
                  </a:lnTo>
                  <a:lnTo>
                    <a:pt x="2587" y="967"/>
                  </a:lnTo>
                  <a:lnTo>
                    <a:pt x="2612" y="956"/>
                  </a:lnTo>
                  <a:lnTo>
                    <a:pt x="2635" y="946"/>
                  </a:lnTo>
                  <a:lnTo>
                    <a:pt x="2660" y="933"/>
                  </a:lnTo>
                  <a:lnTo>
                    <a:pt x="2685" y="921"/>
                  </a:lnTo>
                  <a:lnTo>
                    <a:pt x="2710" y="908"/>
                  </a:lnTo>
                  <a:lnTo>
                    <a:pt x="2722" y="889"/>
                  </a:lnTo>
                  <a:lnTo>
                    <a:pt x="2734" y="870"/>
                  </a:lnTo>
                  <a:lnTo>
                    <a:pt x="2743" y="852"/>
                  </a:lnTo>
                  <a:lnTo>
                    <a:pt x="2752" y="833"/>
                  </a:lnTo>
                  <a:lnTo>
                    <a:pt x="2761" y="813"/>
                  </a:lnTo>
                  <a:lnTo>
                    <a:pt x="2768" y="795"/>
                  </a:lnTo>
                  <a:lnTo>
                    <a:pt x="2773" y="775"/>
                  </a:lnTo>
                  <a:lnTo>
                    <a:pt x="2778" y="756"/>
                  </a:lnTo>
                  <a:lnTo>
                    <a:pt x="2781" y="738"/>
                  </a:lnTo>
                  <a:lnTo>
                    <a:pt x="2784" y="719"/>
                  </a:lnTo>
                  <a:lnTo>
                    <a:pt x="2785" y="701"/>
                  </a:lnTo>
                  <a:lnTo>
                    <a:pt x="2785" y="682"/>
                  </a:lnTo>
                  <a:lnTo>
                    <a:pt x="2784" y="665"/>
                  </a:lnTo>
                  <a:lnTo>
                    <a:pt x="2781" y="648"/>
                  </a:lnTo>
                  <a:lnTo>
                    <a:pt x="2778" y="631"/>
                  </a:lnTo>
                  <a:lnTo>
                    <a:pt x="2773" y="616"/>
                  </a:lnTo>
                  <a:lnTo>
                    <a:pt x="2767" y="601"/>
                  </a:lnTo>
                  <a:lnTo>
                    <a:pt x="2760" y="587"/>
                  </a:lnTo>
                  <a:lnTo>
                    <a:pt x="2750" y="573"/>
                  </a:lnTo>
                  <a:lnTo>
                    <a:pt x="2740" y="561"/>
                  </a:lnTo>
                  <a:lnTo>
                    <a:pt x="2728" y="550"/>
                  </a:lnTo>
                  <a:lnTo>
                    <a:pt x="2716" y="539"/>
                  </a:lnTo>
                  <a:lnTo>
                    <a:pt x="2702" y="530"/>
                  </a:lnTo>
                  <a:lnTo>
                    <a:pt x="2686" y="523"/>
                  </a:lnTo>
                  <a:lnTo>
                    <a:pt x="2668" y="516"/>
                  </a:lnTo>
                  <a:lnTo>
                    <a:pt x="2650" y="510"/>
                  </a:lnTo>
                  <a:lnTo>
                    <a:pt x="2630" y="507"/>
                  </a:lnTo>
                  <a:lnTo>
                    <a:pt x="2608" y="505"/>
                  </a:lnTo>
                  <a:lnTo>
                    <a:pt x="2585" y="504"/>
                  </a:lnTo>
                  <a:lnTo>
                    <a:pt x="2561" y="505"/>
                  </a:lnTo>
                  <a:lnTo>
                    <a:pt x="2534" y="508"/>
                  </a:lnTo>
                  <a:lnTo>
                    <a:pt x="2507" y="512"/>
                  </a:lnTo>
                  <a:lnTo>
                    <a:pt x="2473" y="454"/>
                  </a:lnTo>
                  <a:lnTo>
                    <a:pt x="2434" y="386"/>
                  </a:lnTo>
                  <a:lnTo>
                    <a:pt x="2412" y="351"/>
                  </a:lnTo>
                  <a:lnTo>
                    <a:pt x="2389" y="314"/>
                  </a:lnTo>
                  <a:lnTo>
                    <a:pt x="2365" y="277"/>
                  </a:lnTo>
                  <a:lnTo>
                    <a:pt x="2340" y="241"/>
                  </a:lnTo>
                  <a:lnTo>
                    <a:pt x="2313" y="207"/>
                  </a:lnTo>
                  <a:lnTo>
                    <a:pt x="2287" y="174"/>
                  </a:lnTo>
                  <a:lnTo>
                    <a:pt x="2272" y="158"/>
                  </a:lnTo>
                  <a:lnTo>
                    <a:pt x="2258" y="143"/>
                  </a:lnTo>
                  <a:lnTo>
                    <a:pt x="2243" y="128"/>
                  </a:lnTo>
                  <a:lnTo>
                    <a:pt x="2229" y="115"/>
                  </a:lnTo>
                  <a:lnTo>
                    <a:pt x="2214" y="102"/>
                  </a:lnTo>
                  <a:lnTo>
                    <a:pt x="2199" y="90"/>
                  </a:lnTo>
                  <a:lnTo>
                    <a:pt x="2183" y="80"/>
                  </a:lnTo>
                  <a:lnTo>
                    <a:pt x="2168" y="69"/>
                  </a:lnTo>
                  <a:lnTo>
                    <a:pt x="2152" y="61"/>
                  </a:lnTo>
                  <a:lnTo>
                    <a:pt x="2136" y="54"/>
                  </a:lnTo>
                  <a:lnTo>
                    <a:pt x="2120" y="48"/>
                  </a:lnTo>
                  <a:lnTo>
                    <a:pt x="2104" y="42"/>
                  </a:lnTo>
                  <a:lnTo>
                    <a:pt x="2093" y="40"/>
                  </a:lnTo>
                  <a:lnTo>
                    <a:pt x="2082" y="39"/>
                  </a:lnTo>
                  <a:lnTo>
                    <a:pt x="2068" y="39"/>
                  </a:lnTo>
                  <a:lnTo>
                    <a:pt x="2054" y="39"/>
                  </a:lnTo>
                  <a:lnTo>
                    <a:pt x="2038" y="40"/>
                  </a:lnTo>
                  <a:lnTo>
                    <a:pt x="2022" y="42"/>
                  </a:lnTo>
                  <a:lnTo>
                    <a:pt x="2004" y="45"/>
                  </a:lnTo>
                  <a:lnTo>
                    <a:pt x="1986" y="48"/>
                  </a:lnTo>
                  <a:lnTo>
                    <a:pt x="1969" y="52"/>
                  </a:lnTo>
                  <a:lnTo>
                    <a:pt x="1949" y="57"/>
                  </a:lnTo>
                  <a:lnTo>
                    <a:pt x="1931" y="62"/>
                  </a:lnTo>
                  <a:lnTo>
                    <a:pt x="1912" y="68"/>
                  </a:lnTo>
                  <a:lnTo>
                    <a:pt x="1892" y="75"/>
                  </a:lnTo>
                  <a:lnTo>
                    <a:pt x="1874" y="82"/>
                  </a:lnTo>
                  <a:lnTo>
                    <a:pt x="1854" y="90"/>
                  </a:lnTo>
                  <a:lnTo>
                    <a:pt x="1835" y="98"/>
                  </a:lnTo>
                  <a:lnTo>
                    <a:pt x="1817" y="107"/>
                  </a:lnTo>
                  <a:lnTo>
                    <a:pt x="1799" y="116"/>
                  </a:lnTo>
                  <a:lnTo>
                    <a:pt x="1783" y="126"/>
                  </a:lnTo>
                  <a:lnTo>
                    <a:pt x="1766" y="137"/>
                  </a:lnTo>
                  <a:lnTo>
                    <a:pt x="1750" y="147"/>
                  </a:lnTo>
                  <a:lnTo>
                    <a:pt x="1736" y="158"/>
                  </a:lnTo>
                  <a:lnTo>
                    <a:pt x="1722" y="171"/>
                  </a:lnTo>
                  <a:lnTo>
                    <a:pt x="1710" y="182"/>
                  </a:lnTo>
                  <a:lnTo>
                    <a:pt x="1699" y="196"/>
                  </a:lnTo>
                  <a:lnTo>
                    <a:pt x="1689" y="208"/>
                  </a:lnTo>
                  <a:lnTo>
                    <a:pt x="1681" y="221"/>
                  </a:lnTo>
                  <a:lnTo>
                    <a:pt x="1675" y="235"/>
                  </a:lnTo>
                  <a:lnTo>
                    <a:pt x="1671" y="249"/>
                  </a:lnTo>
                  <a:lnTo>
                    <a:pt x="1668" y="263"/>
                  </a:lnTo>
                  <a:lnTo>
                    <a:pt x="1668" y="277"/>
                  </a:lnTo>
                  <a:lnTo>
                    <a:pt x="1669" y="293"/>
                  </a:lnTo>
                  <a:lnTo>
                    <a:pt x="1663" y="265"/>
                  </a:lnTo>
                  <a:lnTo>
                    <a:pt x="1656" y="239"/>
                  </a:lnTo>
                  <a:lnTo>
                    <a:pt x="1648" y="216"/>
                  </a:lnTo>
                  <a:lnTo>
                    <a:pt x="1639" y="196"/>
                  </a:lnTo>
                  <a:lnTo>
                    <a:pt x="1628" y="177"/>
                  </a:lnTo>
                  <a:lnTo>
                    <a:pt x="1618" y="160"/>
                  </a:lnTo>
                  <a:lnTo>
                    <a:pt x="1606" y="147"/>
                  </a:lnTo>
                  <a:lnTo>
                    <a:pt x="1593" y="135"/>
                  </a:lnTo>
                  <a:lnTo>
                    <a:pt x="1579" y="124"/>
                  </a:lnTo>
                  <a:lnTo>
                    <a:pt x="1564" y="116"/>
                  </a:lnTo>
                  <a:lnTo>
                    <a:pt x="1550" y="110"/>
                  </a:lnTo>
                  <a:lnTo>
                    <a:pt x="1534" y="105"/>
                  </a:lnTo>
                  <a:lnTo>
                    <a:pt x="1518" y="101"/>
                  </a:lnTo>
                  <a:lnTo>
                    <a:pt x="1501" y="100"/>
                  </a:lnTo>
                  <a:lnTo>
                    <a:pt x="1483" y="99"/>
                  </a:lnTo>
                  <a:lnTo>
                    <a:pt x="1467" y="100"/>
                  </a:lnTo>
                  <a:lnTo>
                    <a:pt x="1448" y="104"/>
                  </a:lnTo>
                  <a:lnTo>
                    <a:pt x="1431" y="107"/>
                  </a:lnTo>
                  <a:lnTo>
                    <a:pt x="1412" y="112"/>
                  </a:lnTo>
                  <a:lnTo>
                    <a:pt x="1393" y="118"/>
                  </a:lnTo>
                  <a:lnTo>
                    <a:pt x="1375" y="124"/>
                  </a:lnTo>
                  <a:lnTo>
                    <a:pt x="1356" y="133"/>
                  </a:lnTo>
                  <a:lnTo>
                    <a:pt x="1337" y="141"/>
                  </a:lnTo>
                  <a:lnTo>
                    <a:pt x="1319" y="150"/>
                  </a:lnTo>
                  <a:lnTo>
                    <a:pt x="1301" y="159"/>
                  </a:lnTo>
                  <a:lnTo>
                    <a:pt x="1283" y="170"/>
                  </a:lnTo>
                  <a:lnTo>
                    <a:pt x="1265" y="180"/>
                  </a:lnTo>
                  <a:lnTo>
                    <a:pt x="1247" y="191"/>
                  </a:lnTo>
                  <a:lnTo>
                    <a:pt x="1212" y="214"/>
                  </a:lnTo>
                  <a:lnTo>
                    <a:pt x="1180" y="238"/>
                  </a:lnTo>
                  <a:lnTo>
                    <a:pt x="1179" y="194"/>
                  </a:lnTo>
                  <a:lnTo>
                    <a:pt x="1175" y="155"/>
                  </a:lnTo>
                  <a:lnTo>
                    <a:pt x="1168" y="120"/>
                  </a:lnTo>
                  <a:lnTo>
                    <a:pt x="1158" y="91"/>
                  </a:lnTo>
                  <a:lnTo>
                    <a:pt x="1146" y="66"/>
                  </a:lnTo>
                  <a:lnTo>
                    <a:pt x="1131" y="46"/>
                  </a:lnTo>
                  <a:lnTo>
                    <a:pt x="1116" y="29"/>
                  </a:lnTo>
                  <a:lnTo>
                    <a:pt x="1097" y="16"/>
                  </a:lnTo>
                  <a:lnTo>
                    <a:pt x="1078" y="7"/>
                  </a:lnTo>
                  <a:lnTo>
                    <a:pt x="1057" y="2"/>
                  </a:lnTo>
                  <a:lnTo>
                    <a:pt x="1034" y="0"/>
                  </a:lnTo>
                  <a:lnTo>
                    <a:pt x="1010" y="1"/>
                  </a:lnTo>
                  <a:lnTo>
                    <a:pt x="986" y="6"/>
                  </a:lnTo>
                  <a:lnTo>
                    <a:pt x="961" y="14"/>
                  </a:lnTo>
                  <a:lnTo>
                    <a:pt x="935" y="24"/>
                  </a:lnTo>
                  <a:lnTo>
                    <a:pt x="909" y="36"/>
                  </a:lnTo>
                  <a:lnTo>
                    <a:pt x="882" y="51"/>
                  </a:lnTo>
                  <a:lnTo>
                    <a:pt x="855" y="67"/>
                  </a:lnTo>
                  <a:lnTo>
                    <a:pt x="829" y="87"/>
                  </a:lnTo>
                  <a:lnTo>
                    <a:pt x="803" y="108"/>
                  </a:lnTo>
                  <a:lnTo>
                    <a:pt x="778" y="129"/>
                  </a:lnTo>
                  <a:lnTo>
                    <a:pt x="753" y="153"/>
                  </a:lnTo>
                  <a:lnTo>
                    <a:pt x="729" y="178"/>
                  </a:lnTo>
                  <a:lnTo>
                    <a:pt x="706" y="204"/>
                  </a:lnTo>
                  <a:lnTo>
                    <a:pt x="684" y="230"/>
                  </a:lnTo>
                  <a:lnTo>
                    <a:pt x="665" y="258"/>
                  </a:lnTo>
                  <a:lnTo>
                    <a:pt x="646" y="285"/>
                  </a:lnTo>
                  <a:lnTo>
                    <a:pt x="630" y="313"/>
                  </a:lnTo>
                  <a:lnTo>
                    <a:pt x="614" y="340"/>
                  </a:lnTo>
                  <a:lnTo>
                    <a:pt x="602" y="368"/>
                  </a:lnTo>
                  <a:lnTo>
                    <a:pt x="591" y="396"/>
                  </a:lnTo>
                  <a:lnTo>
                    <a:pt x="583" y="423"/>
                  </a:lnTo>
                  <a:lnTo>
                    <a:pt x="576" y="415"/>
                  </a:lnTo>
                  <a:lnTo>
                    <a:pt x="567" y="407"/>
                  </a:lnTo>
                  <a:lnTo>
                    <a:pt x="559" y="399"/>
                  </a:lnTo>
                  <a:lnTo>
                    <a:pt x="550" y="393"/>
                  </a:lnTo>
                  <a:lnTo>
                    <a:pt x="542" y="388"/>
                  </a:lnTo>
                  <a:lnTo>
                    <a:pt x="532" y="383"/>
                  </a:lnTo>
                  <a:lnTo>
                    <a:pt x="523" y="380"/>
                  </a:lnTo>
                  <a:lnTo>
                    <a:pt x="514" y="376"/>
                  </a:lnTo>
                  <a:close/>
                </a:path>
              </a:pathLst>
            </a:custGeom>
            <a:solidFill>
              <a:srgbClr val="DFD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8" name="Freeform 220"/>
            <p:cNvSpPr>
              <a:spLocks/>
            </p:cNvSpPr>
            <p:nvPr/>
          </p:nvSpPr>
          <p:spPr bwMode="auto">
            <a:xfrm>
              <a:off x="4624" y="3698"/>
              <a:ext cx="151" cy="31"/>
            </a:xfrm>
            <a:custGeom>
              <a:avLst/>
              <a:gdLst>
                <a:gd name="T0" fmla="*/ 579 w 2719"/>
                <a:gd name="T1" fmla="*/ 79 h 559"/>
                <a:gd name="T2" fmla="*/ 370 w 2719"/>
                <a:gd name="T3" fmla="*/ 210 h 559"/>
                <a:gd name="T4" fmla="*/ 248 w 2719"/>
                <a:gd name="T5" fmla="*/ 265 h 559"/>
                <a:gd name="T6" fmla="*/ 141 w 2719"/>
                <a:gd name="T7" fmla="*/ 273 h 559"/>
                <a:gd name="T8" fmla="*/ 68 w 2719"/>
                <a:gd name="T9" fmla="*/ 206 h 559"/>
                <a:gd name="T10" fmla="*/ 35 w 2719"/>
                <a:gd name="T11" fmla="*/ 103 h 559"/>
                <a:gd name="T12" fmla="*/ 6 w 2719"/>
                <a:gd name="T13" fmla="*/ 215 h 559"/>
                <a:gd name="T14" fmla="*/ 2 w 2719"/>
                <a:gd name="T15" fmla="*/ 319 h 559"/>
                <a:gd name="T16" fmla="*/ 26 w 2719"/>
                <a:gd name="T17" fmla="*/ 408 h 559"/>
                <a:gd name="T18" fmla="*/ 78 w 2719"/>
                <a:gd name="T19" fmla="*/ 479 h 559"/>
                <a:gd name="T20" fmla="*/ 163 w 2719"/>
                <a:gd name="T21" fmla="*/ 531 h 559"/>
                <a:gd name="T22" fmla="*/ 280 w 2719"/>
                <a:gd name="T23" fmla="*/ 557 h 559"/>
                <a:gd name="T24" fmla="*/ 373 w 2719"/>
                <a:gd name="T25" fmla="*/ 554 h 559"/>
                <a:gd name="T26" fmla="*/ 445 w 2719"/>
                <a:gd name="T27" fmla="*/ 531 h 559"/>
                <a:gd name="T28" fmla="*/ 532 w 2719"/>
                <a:gd name="T29" fmla="*/ 476 h 559"/>
                <a:gd name="T30" fmla="*/ 688 w 2719"/>
                <a:gd name="T31" fmla="*/ 357 h 559"/>
                <a:gd name="T32" fmla="*/ 766 w 2719"/>
                <a:gd name="T33" fmla="*/ 325 h 559"/>
                <a:gd name="T34" fmla="*/ 947 w 2719"/>
                <a:gd name="T35" fmla="*/ 306 h 559"/>
                <a:gd name="T36" fmla="*/ 1128 w 2719"/>
                <a:gd name="T37" fmla="*/ 307 h 559"/>
                <a:gd name="T38" fmla="*/ 1167 w 2719"/>
                <a:gd name="T39" fmla="*/ 321 h 559"/>
                <a:gd name="T40" fmla="*/ 1200 w 2719"/>
                <a:gd name="T41" fmla="*/ 302 h 559"/>
                <a:gd name="T42" fmla="*/ 1307 w 2719"/>
                <a:gd name="T43" fmla="*/ 226 h 559"/>
                <a:gd name="T44" fmla="*/ 1426 w 2719"/>
                <a:gd name="T45" fmla="*/ 162 h 559"/>
                <a:gd name="T46" fmla="*/ 1551 w 2719"/>
                <a:gd name="T47" fmla="*/ 126 h 559"/>
                <a:gd name="T48" fmla="*/ 1672 w 2719"/>
                <a:gd name="T49" fmla="*/ 127 h 559"/>
                <a:gd name="T50" fmla="*/ 1781 w 2719"/>
                <a:gd name="T51" fmla="*/ 177 h 559"/>
                <a:gd name="T52" fmla="*/ 1871 w 2719"/>
                <a:gd name="T53" fmla="*/ 288 h 559"/>
                <a:gd name="T54" fmla="*/ 1937 w 2719"/>
                <a:gd name="T55" fmla="*/ 181 h 559"/>
                <a:gd name="T56" fmla="*/ 1997 w 2719"/>
                <a:gd name="T57" fmla="*/ 141 h 559"/>
                <a:gd name="T58" fmla="*/ 2054 w 2719"/>
                <a:gd name="T59" fmla="*/ 149 h 559"/>
                <a:gd name="T60" fmla="*/ 2159 w 2719"/>
                <a:gd name="T61" fmla="*/ 222 h 559"/>
                <a:gd name="T62" fmla="*/ 2225 w 2719"/>
                <a:gd name="T63" fmla="*/ 263 h 559"/>
                <a:gd name="T64" fmla="*/ 2287 w 2719"/>
                <a:gd name="T65" fmla="*/ 278 h 559"/>
                <a:gd name="T66" fmla="*/ 2417 w 2719"/>
                <a:gd name="T67" fmla="*/ 253 h 559"/>
                <a:gd name="T68" fmla="*/ 2619 w 2719"/>
                <a:gd name="T69" fmla="*/ 187 h 559"/>
                <a:gd name="T70" fmla="*/ 2709 w 2719"/>
                <a:gd name="T71" fmla="*/ 142 h 559"/>
                <a:gd name="T72" fmla="*/ 2712 w 2719"/>
                <a:gd name="T73" fmla="*/ 122 h 559"/>
                <a:gd name="T74" fmla="*/ 2582 w 2719"/>
                <a:gd name="T75" fmla="*/ 84 h 559"/>
                <a:gd name="T76" fmla="*/ 2384 w 2719"/>
                <a:gd name="T77" fmla="*/ 55 h 559"/>
                <a:gd name="T78" fmla="*/ 2255 w 2719"/>
                <a:gd name="T79" fmla="*/ 25 h 559"/>
                <a:gd name="T80" fmla="*/ 2156 w 2719"/>
                <a:gd name="T81" fmla="*/ 4 h 559"/>
                <a:gd name="T82" fmla="*/ 2073 w 2719"/>
                <a:gd name="T83" fmla="*/ 7 h 559"/>
                <a:gd name="T84" fmla="*/ 1913 w 2719"/>
                <a:gd name="T85" fmla="*/ 32 h 559"/>
                <a:gd name="T86" fmla="*/ 1741 w 2719"/>
                <a:gd name="T87" fmla="*/ 30 h 559"/>
                <a:gd name="T88" fmla="*/ 1515 w 2719"/>
                <a:gd name="T89" fmla="*/ 5 h 559"/>
                <a:gd name="T90" fmla="*/ 1360 w 2719"/>
                <a:gd name="T91" fmla="*/ 1 h 559"/>
                <a:gd name="T92" fmla="*/ 1255 w 2719"/>
                <a:gd name="T93" fmla="*/ 14 h 559"/>
                <a:gd name="T94" fmla="*/ 1210 w 2719"/>
                <a:gd name="T95" fmla="*/ 50 h 559"/>
                <a:gd name="T96" fmla="*/ 1171 w 2719"/>
                <a:gd name="T97" fmla="*/ 98 h 559"/>
                <a:gd name="T98" fmla="*/ 1121 w 2719"/>
                <a:gd name="T99" fmla="*/ 116 h 559"/>
                <a:gd name="T100" fmla="*/ 1073 w 2719"/>
                <a:gd name="T101" fmla="*/ 99 h 559"/>
                <a:gd name="T102" fmla="*/ 1018 w 2719"/>
                <a:gd name="T103" fmla="*/ 59 h 559"/>
                <a:gd name="T104" fmla="*/ 962 w 2719"/>
                <a:gd name="T105" fmla="*/ 54 h 559"/>
                <a:gd name="T106" fmla="*/ 866 w 2719"/>
                <a:gd name="T107" fmla="*/ 82 h 559"/>
                <a:gd name="T108" fmla="*/ 802 w 2719"/>
                <a:gd name="T109" fmla="*/ 96 h 559"/>
                <a:gd name="T110" fmla="*/ 752 w 2719"/>
                <a:gd name="T111" fmla="*/ 74 h 559"/>
                <a:gd name="T112" fmla="*/ 683 w 2719"/>
                <a:gd name="T113" fmla="*/ 36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19" h="559">
                  <a:moveTo>
                    <a:pt x="647" y="41"/>
                  </a:moveTo>
                  <a:lnTo>
                    <a:pt x="631" y="49"/>
                  </a:lnTo>
                  <a:lnTo>
                    <a:pt x="615" y="57"/>
                  </a:lnTo>
                  <a:lnTo>
                    <a:pt x="598" y="67"/>
                  </a:lnTo>
                  <a:lnTo>
                    <a:pt x="579" y="79"/>
                  </a:lnTo>
                  <a:lnTo>
                    <a:pt x="538" y="106"/>
                  </a:lnTo>
                  <a:lnTo>
                    <a:pt x="492" y="134"/>
                  </a:lnTo>
                  <a:lnTo>
                    <a:pt x="445" y="166"/>
                  </a:lnTo>
                  <a:lnTo>
                    <a:pt x="395" y="196"/>
                  </a:lnTo>
                  <a:lnTo>
                    <a:pt x="370" y="210"/>
                  </a:lnTo>
                  <a:lnTo>
                    <a:pt x="345" y="223"/>
                  </a:lnTo>
                  <a:lnTo>
                    <a:pt x="321" y="236"/>
                  </a:lnTo>
                  <a:lnTo>
                    <a:pt x="296" y="247"/>
                  </a:lnTo>
                  <a:lnTo>
                    <a:pt x="272" y="257"/>
                  </a:lnTo>
                  <a:lnTo>
                    <a:pt x="248" y="265"/>
                  </a:lnTo>
                  <a:lnTo>
                    <a:pt x="225" y="271"/>
                  </a:lnTo>
                  <a:lnTo>
                    <a:pt x="203" y="275"/>
                  </a:lnTo>
                  <a:lnTo>
                    <a:pt x="181" y="277"/>
                  </a:lnTo>
                  <a:lnTo>
                    <a:pt x="161" y="276"/>
                  </a:lnTo>
                  <a:lnTo>
                    <a:pt x="141" y="273"/>
                  </a:lnTo>
                  <a:lnTo>
                    <a:pt x="124" y="267"/>
                  </a:lnTo>
                  <a:lnTo>
                    <a:pt x="107" y="257"/>
                  </a:lnTo>
                  <a:lnTo>
                    <a:pt x="93" y="244"/>
                  </a:lnTo>
                  <a:lnTo>
                    <a:pt x="79" y="227"/>
                  </a:lnTo>
                  <a:lnTo>
                    <a:pt x="68" y="206"/>
                  </a:lnTo>
                  <a:lnTo>
                    <a:pt x="59" y="181"/>
                  </a:lnTo>
                  <a:lnTo>
                    <a:pt x="51" y="152"/>
                  </a:lnTo>
                  <a:lnTo>
                    <a:pt x="46" y="119"/>
                  </a:lnTo>
                  <a:lnTo>
                    <a:pt x="43" y="80"/>
                  </a:lnTo>
                  <a:lnTo>
                    <a:pt x="35" y="103"/>
                  </a:lnTo>
                  <a:lnTo>
                    <a:pt x="27" y="126"/>
                  </a:lnTo>
                  <a:lnTo>
                    <a:pt x="20" y="149"/>
                  </a:lnTo>
                  <a:lnTo>
                    <a:pt x="14" y="172"/>
                  </a:lnTo>
                  <a:lnTo>
                    <a:pt x="9" y="193"/>
                  </a:lnTo>
                  <a:lnTo>
                    <a:pt x="6" y="215"/>
                  </a:lnTo>
                  <a:lnTo>
                    <a:pt x="3" y="237"/>
                  </a:lnTo>
                  <a:lnTo>
                    <a:pt x="1" y="258"/>
                  </a:lnTo>
                  <a:lnTo>
                    <a:pt x="0" y="278"/>
                  </a:lnTo>
                  <a:lnTo>
                    <a:pt x="1" y="299"/>
                  </a:lnTo>
                  <a:lnTo>
                    <a:pt x="2" y="319"/>
                  </a:lnTo>
                  <a:lnTo>
                    <a:pt x="4" y="337"/>
                  </a:lnTo>
                  <a:lnTo>
                    <a:pt x="8" y="356"/>
                  </a:lnTo>
                  <a:lnTo>
                    <a:pt x="12" y="374"/>
                  </a:lnTo>
                  <a:lnTo>
                    <a:pt x="18" y="391"/>
                  </a:lnTo>
                  <a:lnTo>
                    <a:pt x="26" y="408"/>
                  </a:lnTo>
                  <a:lnTo>
                    <a:pt x="34" y="423"/>
                  </a:lnTo>
                  <a:lnTo>
                    <a:pt x="43" y="439"/>
                  </a:lnTo>
                  <a:lnTo>
                    <a:pt x="53" y="453"/>
                  </a:lnTo>
                  <a:lnTo>
                    <a:pt x="66" y="467"/>
                  </a:lnTo>
                  <a:lnTo>
                    <a:pt x="78" y="479"/>
                  </a:lnTo>
                  <a:lnTo>
                    <a:pt x="93" y="491"/>
                  </a:lnTo>
                  <a:lnTo>
                    <a:pt x="108" y="503"/>
                  </a:lnTo>
                  <a:lnTo>
                    <a:pt x="125" y="513"/>
                  </a:lnTo>
                  <a:lnTo>
                    <a:pt x="144" y="523"/>
                  </a:lnTo>
                  <a:lnTo>
                    <a:pt x="163" y="531"/>
                  </a:lnTo>
                  <a:lnTo>
                    <a:pt x="184" y="538"/>
                  </a:lnTo>
                  <a:lnTo>
                    <a:pt x="206" y="544"/>
                  </a:lnTo>
                  <a:lnTo>
                    <a:pt x="229" y="549"/>
                  </a:lnTo>
                  <a:lnTo>
                    <a:pt x="254" y="554"/>
                  </a:lnTo>
                  <a:lnTo>
                    <a:pt x="280" y="557"/>
                  </a:lnTo>
                  <a:lnTo>
                    <a:pt x="308" y="558"/>
                  </a:lnTo>
                  <a:lnTo>
                    <a:pt x="325" y="559"/>
                  </a:lnTo>
                  <a:lnTo>
                    <a:pt x="341" y="558"/>
                  </a:lnTo>
                  <a:lnTo>
                    <a:pt x="358" y="557"/>
                  </a:lnTo>
                  <a:lnTo>
                    <a:pt x="373" y="554"/>
                  </a:lnTo>
                  <a:lnTo>
                    <a:pt x="389" y="550"/>
                  </a:lnTo>
                  <a:lnTo>
                    <a:pt x="403" y="547"/>
                  </a:lnTo>
                  <a:lnTo>
                    <a:pt x="418" y="542"/>
                  </a:lnTo>
                  <a:lnTo>
                    <a:pt x="431" y="537"/>
                  </a:lnTo>
                  <a:lnTo>
                    <a:pt x="445" y="531"/>
                  </a:lnTo>
                  <a:lnTo>
                    <a:pt x="458" y="525"/>
                  </a:lnTo>
                  <a:lnTo>
                    <a:pt x="471" y="517"/>
                  </a:lnTo>
                  <a:lnTo>
                    <a:pt x="483" y="510"/>
                  </a:lnTo>
                  <a:lnTo>
                    <a:pt x="508" y="494"/>
                  </a:lnTo>
                  <a:lnTo>
                    <a:pt x="532" y="476"/>
                  </a:lnTo>
                  <a:lnTo>
                    <a:pt x="578" y="439"/>
                  </a:lnTo>
                  <a:lnTo>
                    <a:pt x="626" y="400"/>
                  </a:lnTo>
                  <a:lnTo>
                    <a:pt x="650" y="383"/>
                  </a:lnTo>
                  <a:lnTo>
                    <a:pt x="676" y="365"/>
                  </a:lnTo>
                  <a:lnTo>
                    <a:pt x="688" y="357"/>
                  </a:lnTo>
                  <a:lnTo>
                    <a:pt x="701" y="350"/>
                  </a:lnTo>
                  <a:lnTo>
                    <a:pt x="715" y="341"/>
                  </a:lnTo>
                  <a:lnTo>
                    <a:pt x="729" y="335"/>
                  </a:lnTo>
                  <a:lnTo>
                    <a:pt x="743" y="330"/>
                  </a:lnTo>
                  <a:lnTo>
                    <a:pt x="766" y="325"/>
                  </a:lnTo>
                  <a:lnTo>
                    <a:pt x="795" y="321"/>
                  </a:lnTo>
                  <a:lnTo>
                    <a:pt x="828" y="317"/>
                  </a:lnTo>
                  <a:lnTo>
                    <a:pt x="865" y="312"/>
                  </a:lnTo>
                  <a:lnTo>
                    <a:pt x="905" y="309"/>
                  </a:lnTo>
                  <a:lnTo>
                    <a:pt x="947" y="306"/>
                  </a:lnTo>
                  <a:lnTo>
                    <a:pt x="988" y="304"/>
                  </a:lnTo>
                  <a:lnTo>
                    <a:pt x="1028" y="304"/>
                  </a:lnTo>
                  <a:lnTo>
                    <a:pt x="1066" y="304"/>
                  </a:lnTo>
                  <a:lnTo>
                    <a:pt x="1099" y="305"/>
                  </a:lnTo>
                  <a:lnTo>
                    <a:pt x="1128" y="307"/>
                  </a:lnTo>
                  <a:lnTo>
                    <a:pt x="1139" y="309"/>
                  </a:lnTo>
                  <a:lnTo>
                    <a:pt x="1150" y="311"/>
                  </a:lnTo>
                  <a:lnTo>
                    <a:pt x="1157" y="315"/>
                  </a:lnTo>
                  <a:lnTo>
                    <a:pt x="1163" y="318"/>
                  </a:lnTo>
                  <a:lnTo>
                    <a:pt x="1167" y="321"/>
                  </a:lnTo>
                  <a:lnTo>
                    <a:pt x="1168" y="325"/>
                  </a:lnTo>
                  <a:lnTo>
                    <a:pt x="1167" y="329"/>
                  </a:lnTo>
                  <a:lnTo>
                    <a:pt x="1163" y="333"/>
                  </a:lnTo>
                  <a:lnTo>
                    <a:pt x="1181" y="318"/>
                  </a:lnTo>
                  <a:lnTo>
                    <a:pt x="1200" y="302"/>
                  </a:lnTo>
                  <a:lnTo>
                    <a:pt x="1220" y="286"/>
                  </a:lnTo>
                  <a:lnTo>
                    <a:pt x="1241" y="270"/>
                  </a:lnTo>
                  <a:lnTo>
                    <a:pt x="1261" y="255"/>
                  </a:lnTo>
                  <a:lnTo>
                    <a:pt x="1284" y="240"/>
                  </a:lnTo>
                  <a:lnTo>
                    <a:pt x="1307" y="226"/>
                  </a:lnTo>
                  <a:lnTo>
                    <a:pt x="1330" y="211"/>
                  </a:lnTo>
                  <a:lnTo>
                    <a:pt x="1353" y="198"/>
                  </a:lnTo>
                  <a:lnTo>
                    <a:pt x="1377" y="185"/>
                  </a:lnTo>
                  <a:lnTo>
                    <a:pt x="1401" y="174"/>
                  </a:lnTo>
                  <a:lnTo>
                    <a:pt x="1426" y="162"/>
                  </a:lnTo>
                  <a:lnTo>
                    <a:pt x="1451" y="153"/>
                  </a:lnTo>
                  <a:lnTo>
                    <a:pt x="1476" y="145"/>
                  </a:lnTo>
                  <a:lnTo>
                    <a:pt x="1500" y="137"/>
                  </a:lnTo>
                  <a:lnTo>
                    <a:pt x="1526" y="131"/>
                  </a:lnTo>
                  <a:lnTo>
                    <a:pt x="1551" y="126"/>
                  </a:lnTo>
                  <a:lnTo>
                    <a:pt x="1575" y="123"/>
                  </a:lnTo>
                  <a:lnTo>
                    <a:pt x="1600" y="121"/>
                  </a:lnTo>
                  <a:lnTo>
                    <a:pt x="1625" y="122"/>
                  </a:lnTo>
                  <a:lnTo>
                    <a:pt x="1648" y="123"/>
                  </a:lnTo>
                  <a:lnTo>
                    <a:pt x="1672" y="127"/>
                  </a:lnTo>
                  <a:lnTo>
                    <a:pt x="1695" y="132"/>
                  </a:lnTo>
                  <a:lnTo>
                    <a:pt x="1718" y="141"/>
                  </a:lnTo>
                  <a:lnTo>
                    <a:pt x="1739" y="150"/>
                  </a:lnTo>
                  <a:lnTo>
                    <a:pt x="1761" y="162"/>
                  </a:lnTo>
                  <a:lnTo>
                    <a:pt x="1781" y="177"/>
                  </a:lnTo>
                  <a:lnTo>
                    <a:pt x="1802" y="193"/>
                  </a:lnTo>
                  <a:lnTo>
                    <a:pt x="1820" y="213"/>
                  </a:lnTo>
                  <a:lnTo>
                    <a:pt x="1838" y="235"/>
                  </a:lnTo>
                  <a:lnTo>
                    <a:pt x="1855" y="260"/>
                  </a:lnTo>
                  <a:lnTo>
                    <a:pt x="1871" y="288"/>
                  </a:lnTo>
                  <a:lnTo>
                    <a:pt x="1884" y="260"/>
                  </a:lnTo>
                  <a:lnTo>
                    <a:pt x="1899" y="236"/>
                  </a:lnTo>
                  <a:lnTo>
                    <a:pt x="1912" y="214"/>
                  </a:lnTo>
                  <a:lnTo>
                    <a:pt x="1925" y="197"/>
                  </a:lnTo>
                  <a:lnTo>
                    <a:pt x="1937" y="181"/>
                  </a:lnTo>
                  <a:lnTo>
                    <a:pt x="1950" y="169"/>
                  </a:lnTo>
                  <a:lnTo>
                    <a:pt x="1962" y="158"/>
                  </a:lnTo>
                  <a:lnTo>
                    <a:pt x="1974" y="150"/>
                  </a:lnTo>
                  <a:lnTo>
                    <a:pt x="1986" y="145"/>
                  </a:lnTo>
                  <a:lnTo>
                    <a:pt x="1997" y="141"/>
                  </a:lnTo>
                  <a:lnTo>
                    <a:pt x="2009" y="140"/>
                  </a:lnTo>
                  <a:lnTo>
                    <a:pt x="2020" y="140"/>
                  </a:lnTo>
                  <a:lnTo>
                    <a:pt x="2031" y="141"/>
                  </a:lnTo>
                  <a:lnTo>
                    <a:pt x="2043" y="144"/>
                  </a:lnTo>
                  <a:lnTo>
                    <a:pt x="2054" y="149"/>
                  </a:lnTo>
                  <a:lnTo>
                    <a:pt x="2066" y="154"/>
                  </a:lnTo>
                  <a:lnTo>
                    <a:pt x="2088" y="168"/>
                  </a:lnTo>
                  <a:lnTo>
                    <a:pt x="2111" y="185"/>
                  </a:lnTo>
                  <a:lnTo>
                    <a:pt x="2135" y="204"/>
                  </a:lnTo>
                  <a:lnTo>
                    <a:pt x="2159" y="222"/>
                  </a:lnTo>
                  <a:lnTo>
                    <a:pt x="2172" y="232"/>
                  </a:lnTo>
                  <a:lnTo>
                    <a:pt x="2185" y="240"/>
                  </a:lnTo>
                  <a:lnTo>
                    <a:pt x="2198" y="248"/>
                  </a:lnTo>
                  <a:lnTo>
                    <a:pt x="2211" y="257"/>
                  </a:lnTo>
                  <a:lnTo>
                    <a:pt x="2225" y="263"/>
                  </a:lnTo>
                  <a:lnTo>
                    <a:pt x="2239" y="269"/>
                  </a:lnTo>
                  <a:lnTo>
                    <a:pt x="2254" y="274"/>
                  </a:lnTo>
                  <a:lnTo>
                    <a:pt x="2269" y="277"/>
                  </a:lnTo>
                  <a:lnTo>
                    <a:pt x="2277" y="278"/>
                  </a:lnTo>
                  <a:lnTo>
                    <a:pt x="2287" y="278"/>
                  </a:lnTo>
                  <a:lnTo>
                    <a:pt x="2298" y="277"/>
                  </a:lnTo>
                  <a:lnTo>
                    <a:pt x="2312" y="276"/>
                  </a:lnTo>
                  <a:lnTo>
                    <a:pt x="2343" y="271"/>
                  </a:lnTo>
                  <a:lnTo>
                    <a:pt x="2378" y="263"/>
                  </a:lnTo>
                  <a:lnTo>
                    <a:pt x="2417" y="253"/>
                  </a:lnTo>
                  <a:lnTo>
                    <a:pt x="2459" y="242"/>
                  </a:lnTo>
                  <a:lnTo>
                    <a:pt x="2500" y="229"/>
                  </a:lnTo>
                  <a:lnTo>
                    <a:pt x="2543" y="215"/>
                  </a:lnTo>
                  <a:lnTo>
                    <a:pt x="2582" y="202"/>
                  </a:lnTo>
                  <a:lnTo>
                    <a:pt x="2619" y="187"/>
                  </a:lnTo>
                  <a:lnTo>
                    <a:pt x="2652" y="173"/>
                  </a:lnTo>
                  <a:lnTo>
                    <a:pt x="2680" y="160"/>
                  </a:lnTo>
                  <a:lnTo>
                    <a:pt x="2692" y="154"/>
                  </a:lnTo>
                  <a:lnTo>
                    <a:pt x="2702" y="148"/>
                  </a:lnTo>
                  <a:lnTo>
                    <a:pt x="2709" y="142"/>
                  </a:lnTo>
                  <a:lnTo>
                    <a:pt x="2714" y="138"/>
                  </a:lnTo>
                  <a:lnTo>
                    <a:pt x="2719" y="132"/>
                  </a:lnTo>
                  <a:lnTo>
                    <a:pt x="2719" y="128"/>
                  </a:lnTo>
                  <a:lnTo>
                    <a:pt x="2718" y="125"/>
                  </a:lnTo>
                  <a:lnTo>
                    <a:pt x="2712" y="122"/>
                  </a:lnTo>
                  <a:lnTo>
                    <a:pt x="2689" y="112"/>
                  </a:lnTo>
                  <a:lnTo>
                    <a:pt x="2663" y="103"/>
                  </a:lnTo>
                  <a:lnTo>
                    <a:pt x="2637" y="96"/>
                  </a:lnTo>
                  <a:lnTo>
                    <a:pt x="2610" y="90"/>
                  </a:lnTo>
                  <a:lnTo>
                    <a:pt x="2582" y="84"/>
                  </a:lnTo>
                  <a:lnTo>
                    <a:pt x="2554" y="79"/>
                  </a:lnTo>
                  <a:lnTo>
                    <a:pt x="2525" y="74"/>
                  </a:lnTo>
                  <a:lnTo>
                    <a:pt x="2497" y="70"/>
                  </a:lnTo>
                  <a:lnTo>
                    <a:pt x="2440" y="63"/>
                  </a:lnTo>
                  <a:lnTo>
                    <a:pt x="2384" y="55"/>
                  </a:lnTo>
                  <a:lnTo>
                    <a:pt x="2357" y="50"/>
                  </a:lnTo>
                  <a:lnTo>
                    <a:pt x="2330" y="44"/>
                  </a:lnTo>
                  <a:lnTo>
                    <a:pt x="2306" y="38"/>
                  </a:lnTo>
                  <a:lnTo>
                    <a:pt x="2281" y="32"/>
                  </a:lnTo>
                  <a:lnTo>
                    <a:pt x="2255" y="25"/>
                  </a:lnTo>
                  <a:lnTo>
                    <a:pt x="2231" y="18"/>
                  </a:lnTo>
                  <a:lnTo>
                    <a:pt x="2209" y="12"/>
                  </a:lnTo>
                  <a:lnTo>
                    <a:pt x="2191" y="8"/>
                  </a:lnTo>
                  <a:lnTo>
                    <a:pt x="2172" y="5"/>
                  </a:lnTo>
                  <a:lnTo>
                    <a:pt x="2156" y="4"/>
                  </a:lnTo>
                  <a:lnTo>
                    <a:pt x="2139" y="3"/>
                  </a:lnTo>
                  <a:lnTo>
                    <a:pt x="2123" y="2"/>
                  </a:lnTo>
                  <a:lnTo>
                    <a:pt x="2108" y="3"/>
                  </a:lnTo>
                  <a:lnTo>
                    <a:pt x="2090" y="5"/>
                  </a:lnTo>
                  <a:lnTo>
                    <a:pt x="2073" y="7"/>
                  </a:lnTo>
                  <a:lnTo>
                    <a:pt x="2054" y="10"/>
                  </a:lnTo>
                  <a:lnTo>
                    <a:pt x="2010" y="18"/>
                  </a:lnTo>
                  <a:lnTo>
                    <a:pt x="1954" y="27"/>
                  </a:lnTo>
                  <a:lnTo>
                    <a:pt x="1933" y="30"/>
                  </a:lnTo>
                  <a:lnTo>
                    <a:pt x="1913" y="32"/>
                  </a:lnTo>
                  <a:lnTo>
                    <a:pt x="1892" y="33"/>
                  </a:lnTo>
                  <a:lnTo>
                    <a:pt x="1871" y="34"/>
                  </a:lnTo>
                  <a:lnTo>
                    <a:pt x="1829" y="34"/>
                  </a:lnTo>
                  <a:lnTo>
                    <a:pt x="1784" y="33"/>
                  </a:lnTo>
                  <a:lnTo>
                    <a:pt x="1741" y="30"/>
                  </a:lnTo>
                  <a:lnTo>
                    <a:pt x="1695" y="25"/>
                  </a:lnTo>
                  <a:lnTo>
                    <a:pt x="1650" y="21"/>
                  </a:lnTo>
                  <a:lnTo>
                    <a:pt x="1605" y="15"/>
                  </a:lnTo>
                  <a:lnTo>
                    <a:pt x="1560" y="10"/>
                  </a:lnTo>
                  <a:lnTo>
                    <a:pt x="1515" y="5"/>
                  </a:lnTo>
                  <a:lnTo>
                    <a:pt x="1470" y="2"/>
                  </a:lnTo>
                  <a:lnTo>
                    <a:pt x="1426" y="0"/>
                  </a:lnTo>
                  <a:lnTo>
                    <a:pt x="1403" y="0"/>
                  </a:lnTo>
                  <a:lnTo>
                    <a:pt x="1381" y="0"/>
                  </a:lnTo>
                  <a:lnTo>
                    <a:pt x="1360" y="1"/>
                  </a:lnTo>
                  <a:lnTo>
                    <a:pt x="1339" y="2"/>
                  </a:lnTo>
                  <a:lnTo>
                    <a:pt x="1317" y="4"/>
                  </a:lnTo>
                  <a:lnTo>
                    <a:pt x="1297" y="7"/>
                  </a:lnTo>
                  <a:lnTo>
                    <a:pt x="1276" y="10"/>
                  </a:lnTo>
                  <a:lnTo>
                    <a:pt x="1255" y="14"/>
                  </a:lnTo>
                  <a:lnTo>
                    <a:pt x="1245" y="19"/>
                  </a:lnTo>
                  <a:lnTo>
                    <a:pt x="1236" y="23"/>
                  </a:lnTo>
                  <a:lnTo>
                    <a:pt x="1229" y="28"/>
                  </a:lnTo>
                  <a:lnTo>
                    <a:pt x="1222" y="35"/>
                  </a:lnTo>
                  <a:lnTo>
                    <a:pt x="1210" y="50"/>
                  </a:lnTo>
                  <a:lnTo>
                    <a:pt x="1198" y="67"/>
                  </a:lnTo>
                  <a:lnTo>
                    <a:pt x="1192" y="76"/>
                  </a:lnTo>
                  <a:lnTo>
                    <a:pt x="1186" y="83"/>
                  </a:lnTo>
                  <a:lnTo>
                    <a:pt x="1179" y="91"/>
                  </a:lnTo>
                  <a:lnTo>
                    <a:pt x="1171" y="98"/>
                  </a:lnTo>
                  <a:lnTo>
                    <a:pt x="1163" y="104"/>
                  </a:lnTo>
                  <a:lnTo>
                    <a:pt x="1155" y="109"/>
                  </a:lnTo>
                  <a:lnTo>
                    <a:pt x="1144" y="113"/>
                  </a:lnTo>
                  <a:lnTo>
                    <a:pt x="1132" y="115"/>
                  </a:lnTo>
                  <a:lnTo>
                    <a:pt x="1121" y="116"/>
                  </a:lnTo>
                  <a:lnTo>
                    <a:pt x="1109" y="115"/>
                  </a:lnTo>
                  <a:lnTo>
                    <a:pt x="1100" y="113"/>
                  </a:lnTo>
                  <a:lnTo>
                    <a:pt x="1091" y="109"/>
                  </a:lnTo>
                  <a:lnTo>
                    <a:pt x="1081" y="104"/>
                  </a:lnTo>
                  <a:lnTo>
                    <a:pt x="1073" y="99"/>
                  </a:lnTo>
                  <a:lnTo>
                    <a:pt x="1065" y="93"/>
                  </a:lnTo>
                  <a:lnTo>
                    <a:pt x="1057" y="87"/>
                  </a:lnTo>
                  <a:lnTo>
                    <a:pt x="1042" y="74"/>
                  </a:lnTo>
                  <a:lnTo>
                    <a:pt x="1026" y="64"/>
                  </a:lnTo>
                  <a:lnTo>
                    <a:pt x="1018" y="59"/>
                  </a:lnTo>
                  <a:lnTo>
                    <a:pt x="1009" y="56"/>
                  </a:lnTo>
                  <a:lnTo>
                    <a:pt x="999" y="53"/>
                  </a:lnTo>
                  <a:lnTo>
                    <a:pt x="988" y="52"/>
                  </a:lnTo>
                  <a:lnTo>
                    <a:pt x="976" y="53"/>
                  </a:lnTo>
                  <a:lnTo>
                    <a:pt x="962" y="54"/>
                  </a:lnTo>
                  <a:lnTo>
                    <a:pt x="950" y="56"/>
                  </a:lnTo>
                  <a:lnTo>
                    <a:pt x="937" y="58"/>
                  </a:lnTo>
                  <a:lnTo>
                    <a:pt x="913" y="65"/>
                  </a:lnTo>
                  <a:lnTo>
                    <a:pt x="889" y="73"/>
                  </a:lnTo>
                  <a:lnTo>
                    <a:pt x="866" y="82"/>
                  </a:lnTo>
                  <a:lnTo>
                    <a:pt x="844" y="89"/>
                  </a:lnTo>
                  <a:lnTo>
                    <a:pt x="834" y="92"/>
                  </a:lnTo>
                  <a:lnTo>
                    <a:pt x="822" y="94"/>
                  </a:lnTo>
                  <a:lnTo>
                    <a:pt x="812" y="95"/>
                  </a:lnTo>
                  <a:lnTo>
                    <a:pt x="802" y="96"/>
                  </a:lnTo>
                  <a:lnTo>
                    <a:pt x="794" y="95"/>
                  </a:lnTo>
                  <a:lnTo>
                    <a:pt x="785" y="93"/>
                  </a:lnTo>
                  <a:lnTo>
                    <a:pt x="777" y="90"/>
                  </a:lnTo>
                  <a:lnTo>
                    <a:pt x="769" y="85"/>
                  </a:lnTo>
                  <a:lnTo>
                    <a:pt x="752" y="74"/>
                  </a:lnTo>
                  <a:lnTo>
                    <a:pt x="736" y="62"/>
                  </a:lnTo>
                  <a:lnTo>
                    <a:pt x="718" y="51"/>
                  </a:lnTo>
                  <a:lnTo>
                    <a:pt x="700" y="41"/>
                  </a:lnTo>
                  <a:lnTo>
                    <a:pt x="692" y="38"/>
                  </a:lnTo>
                  <a:lnTo>
                    <a:pt x="683" y="36"/>
                  </a:lnTo>
                  <a:lnTo>
                    <a:pt x="673" y="35"/>
                  </a:lnTo>
                  <a:lnTo>
                    <a:pt x="664" y="36"/>
                  </a:lnTo>
                  <a:lnTo>
                    <a:pt x="656" y="38"/>
                  </a:lnTo>
                  <a:lnTo>
                    <a:pt x="647" y="41"/>
                  </a:lnTo>
                  <a:close/>
                </a:path>
              </a:pathLst>
            </a:custGeom>
            <a:solidFill>
              <a:srgbClr val="B7A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9" name="Freeform 221"/>
            <p:cNvSpPr>
              <a:spLocks/>
            </p:cNvSpPr>
            <p:nvPr/>
          </p:nvSpPr>
          <p:spPr bwMode="auto">
            <a:xfrm>
              <a:off x="4642" y="3475"/>
              <a:ext cx="205" cy="164"/>
            </a:xfrm>
            <a:custGeom>
              <a:avLst/>
              <a:gdLst>
                <a:gd name="T0" fmla="*/ 3562 w 3684"/>
                <a:gd name="T1" fmla="*/ 751 h 2937"/>
                <a:gd name="T2" fmla="*/ 3411 w 3684"/>
                <a:gd name="T3" fmla="*/ 529 h 2937"/>
                <a:gd name="T4" fmla="*/ 3209 w 3684"/>
                <a:gd name="T5" fmla="*/ 347 h 2937"/>
                <a:gd name="T6" fmla="*/ 2966 w 3684"/>
                <a:gd name="T7" fmla="*/ 202 h 2937"/>
                <a:gd name="T8" fmla="*/ 2694 w 3684"/>
                <a:gd name="T9" fmla="*/ 96 h 2937"/>
                <a:gd name="T10" fmla="*/ 2404 w 3684"/>
                <a:gd name="T11" fmla="*/ 29 h 2937"/>
                <a:gd name="T12" fmla="*/ 2108 w 3684"/>
                <a:gd name="T13" fmla="*/ 1 h 2937"/>
                <a:gd name="T14" fmla="*/ 1816 w 3684"/>
                <a:gd name="T15" fmla="*/ 12 h 2937"/>
                <a:gd name="T16" fmla="*/ 1541 w 3684"/>
                <a:gd name="T17" fmla="*/ 63 h 2937"/>
                <a:gd name="T18" fmla="*/ 1293 w 3684"/>
                <a:gd name="T19" fmla="*/ 154 h 2937"/>
                <a:gd name="T20" fmla="*/ 1083 w 3684"/>
                <a:gd name="T21" fmla="*/ 285 h 2937"/>
                <a:gd name="T22" fmla="*/ 990 w 3684"/>
                <a:gd name="T23" fmla="*/ 354 h 2937"/>
                <a:gd name="T24" fmla="*/ 801 w 3684"/>
                <a:gd name="T25" fmla="*/ 483 h 2937"/>
                <a:gd name="T26" fmla="*/ 591 w 3684"/>
                <a:gd name="T27" fmla="*/ 624 h 2937"/>
                <a:gd name="T28" fmla="*/ 465 w 3684"/>
                <a:gd name="T29" fmla="*/ 712 h 2937"/>
                <a:gd name="T30" fmla="*/ 345 w 3684"/>
                <a:gd name="T31" fmla="*/ 807 h 2937"/>
                <a:gd name="T32" fmla="*/ 235 w 3684"/>
                <a:gd name="T33" fmla="*/ 903 h 2937"/>
                <a:gd name="T34" fmla="*/ 142 w 3684"/>
                <a:gd name="T35" fmla="*/ 1003 h 2937"/>
                <a:gd name="T36" fmla="*/ 71 w 3684"/>
                <a:gd name="T37" fmla="*/ 1106 h 2937"/>
                <a:gd name="T38" fmla="*/ 27 w 3684"/>
                <a:gd name="T39" fmla="*/ 1211 h 2937"/>
                <a:gd name="T40" fmla="*/ 6 w 3684"/>
                <a:gd name="T41" fmla="*/ 1342 h 2937"/>
                <a:gd name="T42" fmla="*/ 0 w 3684"/>
                <a:gd name="T43" fmla="*/ 1476 h 2937"/>
                <a:gd name="T44" fmla="*/ 7 w 3684"/>
                <a:gd name="T45" fmla="*/ 1604 h 2937"/>
                <a:gd name="T46" fmla="*/ 29 w 3684"/>
                <a:gd name="T47" fmla="*/ 1726 h 2937"/>
                <a:gd name="T48" fmla="*/ 61 w 3684"/>
                <a:gd name="T49" fmla="*/ 1841 h 2937"/>
                <a:gd name="T50" fmla="*/ 104 w 3684"/>
                <a:gd name="T51" fmla="*/ 1952 h 2937"/>
                <a:gd name="T52" fmla="*/ 158 w 3684"/>
                <a:gd name="T53" fmla="*/ 2061 h 2937"/>
                <a:gd name="T54" fmla="*/ 219 w 3684"/>
                <a:gd name="T55" fmla="*/ 2166 h 2937"/>
                <a:gd name="T56" fmla="*/ 288 w 3684"/>
                <a:gd name="T57" fmla="*/ 2271 h 2937"/>
                <a:gd name="T58" fmla="*/ 388 w 3684"/>
                <a:gd name="T59" fmla="*/ 2410 h 2937"/>
                <a:gd name="T60" fmla="*/ 516 w 3684"/>
                <a:gd name="T61" fmla="*/ 2576 h 2937"/>
                <a:gd name="T62" fmla="*/ 619 w 3684"/>
                <a:gd name="T63" fmla="*/ 2695 h 2937"/>
                <a:gd name="T64" fmla="*/ 711 w 3684"/>
                <a:gd name="T65" fmla="*/ 2786 h 2937"/>
                <a:gd name="T66" fmla="*/ 799 w 3684"/>
                <a:gd name="T67" fmla="*/ 2853 h 2937"/>
                <a:gd name="T68" fmla="*/ 885 w 3684"/>
                <a:gd name="T69" fmla="*/ 2898 h 2937"/>
                <a:gd name="T70" fmla="*/ 975 w 3684"/>
                <a:gd name="T71" fmla="*/ 2925 h 2937"/>
                <a:gd name="T72" fmla="*/ 1073 w 3684"/>
                <a:gd name="T73" fmla="*/ 2936 h 2937"/>
                <a:gd name="T74" fmla="*/ 1183 w 3684"/>
                <a:gd name="T75" fmla="*/ 2935 h 2937"/>
                <a:gd name="T76" fmla="*/ 1406 w 3684"/>
                <a:gd name="T77" fmla="*/ 2916 h 2937"/>
                <a:gd name="T78" fmla="*/ 1675 w 3684"/>
                <a:gd name="T79" fmla="*/ 2888 h 2937"/>
                <a:gd name="T80" fmla="*/ 1799 w 3684"/>
                <a:gd name="T81" fmla="*/ 2880 h 2937"/>
                <a:gd name="T82" fmla="*/ 2000 w 3684"/>
                <a:gd name="T83" fmla="*/ 2872 h 2937"/>
                <a:gd name="T84" fmla="*/ 2119 w 3684"/>
                <a:gd name="T85" fmla="*/ 2862 h 2937"/>
                <a:gd name="T86" fmla="*/ 2240 w 3684"/>
                <a:gd name="T87" fmla="*/ 2842 h 2937"/>
                <a:gd name="T88" fmla="*/ 2292 w 3684"/>
                <a:gd name="T89" fmla="*/ 2830 h 2937"/>
                <a:gd name="T90" fmla="*/ 2316 w 3684"/>
                <a:gd name="T91" fmla="*/ 2815 h 2937"/>
                <a:gd name="T92" fmla="*/ 2371 w 3684"/>
                <a:gd name="T93" fmla="*/ 2757 h 2937"/>
                <a:gd name="T94" fmla="*/ 2423 w 3684"/>
                <a:gd name="T95" fmla="*/ 2701 h 2937"/>
                <a:gd name="T96" fmla="*/ 2454 w 3684"/>
                <a:gd name="T97" fmla="*/ 2685 h 2937"/>
                <a:gd name="T98" fmla="*/ 2507 w 3684"/>
                <a:gd name="T99" fmla="*/ 2684 h 2937"/>
                <a:gd name="T100" fmla="*/ 2603 w 3684"/>
                <a:gd name="T101" fmla="*/ 2702 h 2937"/>
                <a:gd name="T102" fmla="*/ 2692 w 3684"/>
                <a:gd name="T103" fmla="*/ 2722 h 2937"/>
                <a:gd name="T104" fmla="*/ 2733 w 3684"/>
                <a:gd name="T105" fmla="*/ 2720 h 2937"/>
                <a:gd name="T106" fmla="*/ 2929 w 3684"/>
                <a:gd name="T107" fmla="*/ 2646 h 2937"/>
                <a:gd name="T108" fmla="*/ 3104 w 3684"/>
                <a:gd name="T109" fmla="*/ 2541 h 2937"/>
                <a:gd name="T110" fmla="*/ 3258 w 3684"/>
                <a:gd name="T111" fmla="*/ 2408 h 2937"/>
                <a:gd name="T112" fmla="*/ 3392 w 3684"/>
                <a:gd name="T113" fmla="*/ 2251 h 2937"/>
                <a:gd name="T114" fmla="*/ 3500 w 3684"/>
                <a:gd name="T115" fmla="*/ 2076 h 2937"/>
                <a:gd name="T116" fmla="*/ 3585 w 3684"/>
                <a:gd name="T117" fmla="*/ 1885 h 2937"/>
                <a:gd name="T118" fmla="*/ 3645 w 3684"/>
                <a:gd name="T119" fmla="*/ 1683 h 2937"/>
                <a:gd name="T120" fmla="*/ 3678 w 3684"/>
                <a:gd name="T121" fmla="*/ 1475 h 2937"/>
                <a:gd name="T122" fmla="*/ 3683 w 3684"/>
                <a:gd name="T123" fmla="*/ 1265 h 2937"/>
                <a:gd name="T124" fmla="*/ 3661 w 3684"/>
                <a:gd name="T125" fmla="*/ 1056 h 2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84" h="2937">
                  <a:moveTo>
                    <a:pt x="3629" y="919"/>
                  </a:moveTo>
                  <a:lnTo>
                    <a:pt x="3599" y="833"/>
                  </a:lnTo>
                  <a:lnTo>
                    <a:pt x="3562" y="751"/>
                  </a:lnTo>
                  <a:lnTo>
                    <a:pt x="3518" y="673"/>
                  </a:lnTo>
                  <a:lnTo>
                    <a:pt x="3468" y="600"/>
                  </a:lnTo>
                  <a:lnTo>
                    <a:pt x="3411" y="529"/>
                  </a:lnTo>
                  <a:lnTo>
                    <a:pt x="3349" y="464"/>
                  </a:lnTo>
                  <a:lnTo>
                    <a:pt x="3282" y="403"/>
                  </a:lnTo>
                  <a:lnTo>
                    <a:pt x="3209" y="347"/>
                  </a:lnTo>
                  <a:lnTo>
                    <a:pt x="3132" y="294"/>
                  </a:lnTo>
                  <a:lnTo>
                    <a:pt x="3051" y="246"/>
                  </a:lnTo>
                  <a:lnTo>
                    <a:pt x="2966" y="202"/>
                  </a:lnTo>
                  <a:lnTo>
                    <a:pt x="2878" y="162"/>
                  </a:lnTo>
                  <a:lnTo>
                    <a:pt x="2787" y="127"/>
                  </a:lnTo>
                  <a:lnTo>
                    <a:pt x="2694" y="96"/>
                  </a:lnTo>
                  <a:lnTo>
                    <a:pt x="2599" y="69"/>
                  </a:lnTo>
                  <a:lnTo>
                    <a:pt x="2503" y="47"/>
                  </a:lnTo>
                  <a:lnTo>
                    <a:pt x="2404" y="29"/>
                  </a:lnTo>
                  <a:lnTo>
                    <a:pt x="2306" y="15"/>
                  </a:lnTo>
                  <a:lnTo>
                    <a:pt x="2207" y="6"/>
                  </a:lnTo>
                  <a:lnTo>
                    <a:pt x="2108" y="1"/>
                  </a:lnTo>
                  <a:lnTo>
                    <a:pt x="2010" y="0"/>
                  </a:lnTo>
                  <a:lnTo>
                    <a:pt x="1913" y="4"/>
                  </a:lnTo>
                  <a:lnTo>
                    <a:pt x="1816" y="12"/>
                  </a:lnTo>
                  <a:lnTo>
                    <a:pt x="1722" y="24"/>
                  </a:lnTo>
                  <a:lnTo>
                    <a:pt x="1630" y="41"/>
                  </a:lnTo>
                  <a:lnTo>
                    <a:pt x="1541" y="63"/>
                  </a:lnTo>
                  <a:lnTo>
                    <a:pt x="1454" y="89"/>
                  </a:lnTo>
                  <a:lnTo>
                    <a:pt x="1371" y="119"/>
                  </a:lnTo>
                  <a:lnTo>
                    <a:pt x="1293" y="154"/>
                  </a:lnTo>
                  <a:lnTo>
                    <a:pt x="1218" y="193"/>
                  </a:lnTo>
                  <a:lnTo>
                    <a:pt x="1148" y="236"/>
                  </a:lnTo>
                  <a:lnTo>
                    <a:pt x="1083" y="285"/>
                  </a:lnTo>
                  <a:lnTo>
                    <a:pt x="1055" y="308"/>
                  </a:lnTo>
                  <a:lnTo>
                    <a:pt x="1024" y="331"/>
                  </a:lnTo>
                  <a:lnTo>
                    <a:pt x="990" y="354"/>
                  </a:lnTo>
                  <a:lnTo>
                    <a:pt x="955" y="379"/>
                  </a:lnTo>
                  <a:lnTo>
                    <a:pt x="881" y="430"/>
                  </a:lnTo>
                  <a:lnTo>
                    <a:pt x="801" y="483"/>
                  </a:lnTo>
                  <a:lnTo>
                    <a:pt x="718" y="538"/>
                  </a:lnTo>
                  <a:lnTo>
                    <a:pt x="633" y="595"/>
                  </a:lnTo>
                  <a:lnTo>
                    <a:pt x="591" y="624"/>
                  </a:lnTo>
                  <a:lnTo>
                    <a:pt x="548" y="652"/>
                  </a:lnTo>
                  <a:lnTo>
                    <a:pt x="506" y="682"/>
                  </a:lnTo>
                  <a:lnTo>
                    <a:pt x="465" y="712"/>
                  </a:lnTo>
                  <a:lnTo>
                    <a:pt x="423" y="744"/>
                  </a:lnTo>
                  <a:lnTo>
                    <a:pt x="383" y="775"/>
                  </a:lnTo>
                  <a:lnTo>
                    <a:pt x="345" y="807"/>
                  </a:lnTo>
                  <a:lnTo>
                    <a:pt x="306" y="839"/>
                  </a:lnTo>
                  <a:lnTo>
                    <a:pt x="270" y="871"/>
                  </a:lnTo>
                  <a:lnTo>
                    <a:pt x="235" y="903"/>
                  </a:lnTo>
                  <a:lnTo>
                    <a:pt x="202" y="936"/>
                  </a:lnTo>
                  <a:lnTo>
                    <a:pt x="171" y="969"/>
                  </a:lnTo>
                  <a:lnTo>
                    <a:pt x="142" y="1003"/>
                  </a:lnTo>
                  <a:lnTo>
                    <a:pt x="116" y="1037"/>
                  </a:lnTo>
                  <a:lnTo>
                    <a:pt x="92" y="1072"/>
                  </a:lnTo>
                  <a:lnTo>
                    <a:pt x="71" y="1106"/>
                  </a:lnTo>
                  <a:lnTo>
                    <a:pt x="53" y="1141"/>
                  </a:lnTo>
                  <a:lnTo>
                    <a:pt x="38" y="1176"/>
                  </a:lnTo>
                  <a:lnTo>
                    <a:pt x="27" y="1211"/>
                  </a:lnTo>
                  <a:lnTo>
                    <a:pt x="19" y="1247"/>
                  </a:lnTo>
                  <a:lnTo>
                    <a:pt x="11" y="1295"/>
                  </a:lnTo>
                  <a:lnTo>
                    <a:pt x="6" y="1342"/>
                  </a:lnTo>
                  <a:lnTo>
                    <a:pt x="2" y="1387"/>
                  </a:lnTo>
                  <a:lnTo>
                    <a:pt x="0" y="1433"/>
                  </a:lnTo>
                  <a:lnTo>
                    <a:pt x="0" y="1476"/>
                  </a:lnTo>
                  <a:lnTo>
                    <a:pt x="1" y="1520"/>
                  </a:lnTo>
                  <a:lnTo>
                    <a:pt x="3" y="1562"/>
                  </a:lnTo>
                  <a:lnTo>
                    <a:pt x="7" y="1604"/>
                  </a:lnTo>
                  <a:lnTo>
                    <a:pt x="13" y="1645"/>
                  </a:lnTo>
                  <a:lnTo>
                    <a:pt x="20" y="1685"/>
                  </a:lnTo>
                  <a:lnTo>
                    <a:pt x="29" y="1726"/>
                  </a:lnTo>
                  <a:lnTo>
                    <a:pt x="38" y="1764"/>
                  </a:lnTo>
                  <a:lnTo>
                    <a:pt x="49" y="1803"/>
                  </a:lnTo>
                  <a:lnTo>
                    <a:pt x="61" y="1841"/>
                  </a:lnTo>
                  <a:lnTo>
                    <a:pt x="74" y="1879"/>
                  </a:lnTo>
                  <a:lnTo>
                    <a:pt x="89" y="1916"/>
                  </a:lnTo>
                  <a:lnTo>
                    <a:pt x="104" y="1952"/>
                  </a:lnTo>
                  <a:lnTo>
                    <a:pt x="122" y="1988"/>
                  </a:lnTo>
                  <a:lnTo>
                    <a:pt x="140" y="2025"/>
                  </a:lnTo>
                  <a:lnTo>
                    <a:pt x="158" y="2061"/>
                  </a:lnTo>
                  <a:lnTo>
                    <a:pt x="177" y="2096"/>
                  </a:lnTo>
                  <a:lnTo>
                    <a:pt x="198" y="2131"/>
                  </a:lnTo>
                  <a:lnTo>
                    <a:pt x="219" y="2166"/>
                  </a:lnTo>
                  <a:lnTo>
                    <a:pt x="241" y="2202"/>
                  </a:lnTo>
                  <a:lnTo>
                    <a:pt x="264" y="2236"/>
                  </a:lnTo>
                  <a:lnTo>
                    <a:pt x="288" y="2271"/>
                  </a:lnTo>
                  <a:lnTo>
                    <a:pt x="311" y="2305"/>
                  </a:lnTo>
                  <a:lnTo>
                    <a:pt x="336" y="2340"/>
                  </a:lnTo>
                  <a:lnTo>
                    <a:pt x="388" y="2410"/>
                  </a:lnTo>
                  <a:lnTo>
                    <a:pt x="441" y="2480"/>
                  </a:lnTo>
                  <a:lnTo>
                    <a:pt x="479" y="2530"/>
                  </a:lnTo>
                  <a:lnTo>
                    <a:pt x="516" y="2576"/>
                  </a:lnTo>
                  <a:lnTo>
                    <a:pt x="552" y="2620"/>
                  </a:lnTo>
                  <a:lnTo>
                    <a:pt x="586" y="2659"/>
                  </a:lnTo>
                  <a:lnTo>
                    <a:pt x="619" y="2695"/>
                  </a:lnTo>
                  <a:lnTo>
                    <a:pt x="651" y="2728"/>
                  </a:lnTo>
                  <a:lnTo>
                    <a:pt x="681" y="2759"/>
                  </a:lnTo>
                  <a:lnTo>
                    <a:pt x="711" y="2786"/>
                  </a:lnTo>
                  <a:lnTo>
                    <a:pt x="741" y="2811"/>
                  </a:lnTo>
                  <a:lnTo>
                    <a:pt x="770" y="2834"/>
                  </a:lnTo>
                  <a:lnTo>
                    <a:pt x="799" y="2853"/>
                  </a:lnTo>
                  <a:lnTo>
                    <a:pt x="828" y="2870"/>
                  </a:lnTo>
                  <a:lnTo>
                    <a:pt x="856" y="2885"/>
                  </a:lnTo>
                  <a:lnTo>
                    <a:pt x="885" y="2898"/>
                  </a:lnTo>
                  <a:lnTo>
                    <a:pt x="915" y="2909"/>
                  </a:lnTo>
                  <a:lnTo>
                    <a:pt x="945" y="2918"/>
                  </a:lnTo>
                  <a:lnTo>
                    <a:pt x="975" y="2925"/>
                  </a:lnTo>
                  <a:lnTo>
                    <a:pt x="1007" y="2930"/>
                  </a:lnTo>
                  <a:lnTo>
                    <a:pt x="1039" y="2934"/>
                  </a:lnTo>
                  <a:lnTo>
                    <a:pt x="1073" y="2936"/>
                  </a:lnTo>
                  <a:lnTo>
                    <a:pt x="1108" y="2937"/>
                  </a:lnTo>
                  <a:lnTo>
                    <a:pt x="1145" y="2937"/>
                  </a:lnTo>
                  <a:lnTo>
                    <a:pt x="1183" y="2935"/>
                  </a:lnTo>
                  <a:lnTo>
                    <a:pt x="1223" y="2933"/>
                  </a:lnTo>
                  <a:lnTo>
                    <a:pt x="1310" y="2926"/>
                  </a:lnTo>
                  <a:lnTo>
                    <a:pt x="1406" y="2916"/>
                  </a:lnTo>
                  <a:lnTo>
                    <a:pt x="1513" y="2904"/>
                  </a:lnTo>
                  <a:lnTo>
                    <a:pt x="1632" y="2892"/>
                  </a:lnTo>
                  <a:lnTo>
                    <a:pt x="1675" y="2888"/>
                  </a:lnTo>
                  <a:lnTo>
                    <a:pt x="1716" y="2884"/>
                  </a:lnTo>
                  <a:lnTo>
                    <a:pt x="1757" y="2882"/>
                  </a:lnTo>
                  <a:lnTo>
                    <a:pt x="1799" y="2880"/>
                  </a:lnTo>
                  <a:lnTo>
                    <a:pt x="1879" y="2877"/>
                  </a:lnTo>
                  <a:lnTo>
                    <a:pt x="1960" y="2874"/>
                  </a:lnTo>
                  <a:lnTo>
                    <a:pt x="2000" y="2872"/>
                  </a:lnTo>
                  <a:lnTo>
                    <a:pt x="2039" y="2869"/>
                  </a:lnTo>
                  <a:lnTo>
                    <a:pt x="2079" y="2866"/>
                  </a:lnTo>
                  <a:lnTo>
                    <a:pt x="2119" y="2862"/>
                  </a:lnTo>
                  <a:lnTo>
                    <a:pt x="2159" y="2857"/>
                  </a:lnTo>
                  <a:lnTo>
                    <a:pt x="2199" y="2850"/>
                  </a:lnTo>
                  <a:lnTo>
                    <a:pt x="2240" y="2842"/>
                  </a:lnTo>
                  <a:lnTo>
                    <a:pt x="2281" y="2833"/>
                  </a:lnTo>
                  <a:lnTo>
                    <a:pt x="2287" y="2832"/>
                  </a:lnTo>
                  <a:lnTo>
                    <a:pt x="2292" y="2830"/>
                  </a:lnTo>
                  <a:lnTo>
                    <a:pt x="2299" y="2827"/>
                  </a:lnTo>
                  <a:lnTo>
                    <a:pt x="2305" y="2822"/>
                  </a:lnTo>
                  <a:lnTo>
                    <a:pt x="2316" y="2815"/>
                  </a:lnTo>
                  <a:lnTo>
                    <a:pt x="2328" y="2805"/>
                  </a:lnTo>
                  <a:lnTo>
                    <a:pt x="2349" y="2782"/>
                  </a:lnTo>
                  <a:lnTo>
                    <a:pt x="2371" y="2757"/>
                  </a:lnTo>
                  <a:lnTo>
                    <a:pt x="2392" y="2732"/>
                  </a:lnTo>
                  <a:lnTo>
                    <a:pt x="2412" y="2711"/>
                  </a:lnTo>
                  <a:lnTo>
                    <a:pt x="2423" y="2701"/>
                  </a:lnTo>
                  <a:lnTo>
                    <a:pt x="2433" y="2694"/>
                  </a:lnTo>
                  <a:lnTo>
                    <a:pt x="2444" y="2689"/>
                  </a:lnTo>
                  <a:lnTo>
                    <a:pt x="2454" y="2685"/>
                  </a:lnTo>
                  <a:lnTo>
                    <a:pt x="2470" y="2683"/>
                  </a:lnTo>
                  <a:lnTo>
                    <a:pt x="2488" y="2683"/>
                  </a:lnTo>
                  <a:lnTo>
                    <a:pt x="2507" y="2684"/>
                  </a:lnTo>
                  <a:lnTo>
                    <a:pt x="2525" y="2686"/>
                  </a:lnTo>
                  <a:lnTo>
                    <a:pt x="2564" y="2693"/>
                  </a:lnTo>
                  <a:lnTo>
                    <a:pt x="2603" y="2702"/>
                  </a:lnTo>
                  <a:lnTo>
                    <a:pt x="2640" y="2713"/>
                  </a:lnTo>
                  <a:lnTo>
                    <a:pt x="2675" y="2720"/>
                  </a:lnTo>
                  <a:lnTo>
                    <a:pt x="2692" y="2722"/>
                  </a:lnTo>
                  <a:lnTo>
                    <a:pt x="2706" y="2723"/>
                  </a:lnTo>
                  <a:lnTo>
                    <a:pt x="2721" y="2722"/>
                  </a:lnTo>
                  <a:lnTo>
                    <a:pt x="2733" y="2720"/>
                  </a:lnTo>
                  <a:lnTo>
                    <a:pt x="2801" y="2699"/>
                  </a:lnTo>
                  <a:lnTo>
                    <a:pt x="2866" y="2674"/>
                  </a:lnTo>
                  <a:lnTo>
                    <a:pt x="2929" y="2646"/>
                  </a:lnTo>
                  <a:lnTo>
                    <a:pt x="2989" y="2614"/>
                  </a:lnTo>
                  <a:lnTo>
                    <a:pt x="3048" y="2579"/>
                  </a:lnTo>
                  <a:lnTo>
                    <a:pt x="3104" y="2541"/>
                  </a:lnTo>
                  <a:lnTo>
                    <a:pt x="3158" y="2500"/>
                  </a:lnTo>
                  <a:lnTo>
                    <a:pt x="3209" y="2455"/>
                  </a:lnTo>
                  <a:lnTo>
                    <a:pt x="3258" y="2408"/>
                  </a:lnTo>
                  <a:lnTo>
                    <a:pt x="3306" y="2359"/>
                  </a:lnTo>
                  <a:lnTo>
                    <a:pt x="3349" y="2306"/>
                  </a:lnTo>
                  <a:lnTo>
                    <a:pt x="3392" y="2251"/>
                  </a:lnTo>
                  <a:lnTo>
                    <a:pt x="3430" y="2195"/>
                  </a:lnTo>
                  <a:lnTo>
                    <a:pt x="3466" y="2136"/>
                  </a:lnTo>
                  <a:lnTo>
                    <a:pt x="3500" y="2076"/>
                  </a:lnTo>
                  <a:lnTo>
                    <a:pt x="3531" y="2013"/>
                  </a:lnTo>
                  <a:lnTo>
                    <a:pt x="3560" y="1950"/>
                  </a:lnTo>
                  <a:lnTo>
                    <a:pt x="3585" y="1885"/>
                  </a:lnTo>
                  <a:lnTo>
                    <a:pt x="3608" y="1819"/>
                  </a:lnTo>
                  <a:lnTo>
                    <a:pt x="3629" y="1751"/>
                  </a:lnTo>
                  <a:lnTo>
                    <a:pt x="3645" y="1683"/>
                  </a:lnTo>
                  <a:lnTo>
                    <a:pt x="3660" y="1615"/>
                  </a:lnTo>
                  <a:lnTo>
                    <a:pt x="3670" y="1545"/>
                  </a:lnTo>
                  <a:lnTo>
                    <a:pt x="3678" y="1475"/>
                  </a:lnTo>
                  <a:lnTo>
                    <a:pt x="3683" y="1405"/>
                  </a:lnTo>
                  <a:lnTo>
                    <a:pt x="3684" y="1334"/>
                  </a:lnTo>
                  <a:lnTo>
                    <a:pt x="3683" y="1265"/>
                  </a:lnTo>
                  <a:lnTo>
                    <a:pt x="3679" y="1195"/>
                  </a:lnTo>
                  <a:lnTo>
                    <a:pt x="3671" y="1125"/>
                  </a:lnTo>
                  <a:lnTo>
                    <a:pt x="3661" y="1056"/>
                  </a:lnTo>
                  <a:lnTo>
                    <a:pt x="3646" y="987"/>
                  </a:lnTo>
                  <a:lnTo>
                    <a:pt x="3629" y="919"/>
                  </a:lnTo>
                  <a:close/>
                </a:path>
              </a:pathLst>
            </a:custGeom>
            <a:solidFill>
              <a:srgbClr val="E9D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0" name="Freeform 222"/>
            <p:cNvSpPr>
              <a:spLocks/>
            </p:cNvSpPr>
            <p:nvPr/>
          </p:nvSpPr>
          <p:spPr bwMode="auto">
            <a:xfrm>
              <a:off x="4642" y="3494"/>
              <a:ext cx="175" cy="145"/>
            </a:xfrm>
            <a:custGeom>
              <a:avLst/>
              <a:gdLst>
                <a:gd name="T0" fmla="*/ 2795 w 3156"/>
                <a:gd name="T1" fmla="*/ 638 h 2604"/>
                <a:gd name="T2" fmla="*/ 2746 w 3156"/>
                <a:gd name="T3" fmla="*/ 559 h 2604"/>
                <a:gd name="T4" fmla="*/ 2639 w 3156"/>
                <a:gd name="T5" fmla="*/ 455 h 2604"/>
                <a:gd name="T6" fmla="*/ 2452 w 3156"/>
                <a:gd name="T7" fmla="*/ 323 h 2604"/>
                <a:gd name="T8" fmla="*/ 2277 w 3156"/>
                <a:gd name="T9" fmla="*/ 208 h 2604"/>
                <a:gd name="T10" fmla="*/ 2078 w 3156"/>
                <a:gd name="T11" fmla="*/ 73 h 2604"/>
                <a:gd name="T12" fmla="*/ 1976 w 3156"/>
                <a:gd name="T13" fmla="*/ 26 h 2604"/>
                <a:gd name="T14" fmla="*/ 1887 w 3156"/>
                <a:gd name="T15" fmla="*/ 5 h 2604"/>
                <a:gd name="T16" fmla="*/ 1787 w 3156"/>
                <a:gd name="T17" fmla="*/ 1 h 2604"/>
                <a:gd name="T18" fmla="*/ 1668 w 3156"/>
                <a:gd name="T19" fmla="*/ 13 h 2604"/>
                <a:gd name="T20" fmla="*/ 1405 w 3156"/>
                <a:gd name="T21" fmla="*/ 68 h 2604"/>
                <a:gd name="T22" fmla="*/ 1225 w 3156"/>
                <a:gd name="T23" fmla="*/ 130 h 2604"/>
                <a:gd name="T24" fmla="*/ 1048 w 3156"/>
                <a:gd name="T25" fmla="*/ 227 h 2604"/>
                <a:gd name="T26" fmla="*/ 892 w 3156"/>
                <a:gd name="T27" fmla="*/ 337 h 2604"/>
                <a:gd name="T28" fmla="*/ 797 w 3156"/>
                <a:gd name="T29" fmla="*/ 383 h 2604"/>
                <a:gd name="T30" fmla="*/ 706 w 3156"/>
                <a:gd name="T31" fmla="*/ 398 h 2604"/>
                <a:gd name="T32" fmla="*/ 594 w 3156"/>
                <a:gd name="T33" fmla="*/ 386 h 2604"/>
                <a:gd name="T34" fmla="*/ 508 w 3156"/>
                <a:gd name="T35" fmla="*/ 391 h 2604"/>
                <a:gd name="T36" fmla="*/ 413 w 3156"/>
                <a:gd name="T37" fmla="*/ 428 h 2604"/>
                <a:gd name="T38" fmla="*/ 317 w 3156"/>
                <a:gd name="T39" fmla="*/ 489 h 2604"/>
                <a:gd name="T40" fmla="*/ 226 w 3156"/>
                <a:gd name="T41" fmla="*/ 567 h 2604"/>
                <a:gd name="T42" fmla="*/ 145 w 3156"/>
                <a:gd name="T43" fmla="*/ 658 h 2604"/>
                <a:gd name="T44" fmla="*/ 79 w 3156"/>
                <a:gd name="T45" fmla="*/ 755 h 2604"/>
                <a:gd name="T46" fmla="*/ 34 w 3156"/>
                <a:gd name="T47" fmla="*/ 855 h 2604"/>
                <a:gd name="T48" fmla="*/ 6 w 3156"/>
                <a:gd name="T49" fmla="*/ 1009 h 2604"/>
                <a:gd name="T50" fmla="*/ 3 w 3156"/>
                <a:gd name="T51" fmla="*/ 1229 h 2604"/>
                <a:gd name="T52" fmla="*/ 38 w 3156"/>
                <a:gd name="T53" fmla="*/ 1432 h 2604"/>
                <a:gd name="T54" fmla="*/ 104 w 3156"/>
                <a:gd name="T55" fmla="*/ 1619 h 2604"/>
                <a:gd name="T56" fmla="*/ 198 w 3156"/>
                <a:gd name="T57" fmla="*/ 1798 h 2604"/>
                <a:gd name="T58" fmla="*/ 311 w 3156"/>
                <a:gd name="T59" fmla="*/ 1972 h 2604"/>
                <a:gd name="T60" fmla="*/ 516 w 3156"/>
                <a:gd name="T61" fmla="*/ 2243 h 2604"/>
                <a:gd name="T62" fmla="*/ 681 w 3156"/>
                <a:gd name="T63" fmla="*/ 2426 h 2604"/>
                <a:gd name="T64" fmla="*/ 828 w 3156"/>
                <a:gd name="T65" fmla="*/ 2537 h 2604"/>
                <a:gd name="T66" fmla="*/ 975 w 3156"/>
                <a:gd name="T67" fmla="*/ 2592 h 2604"/>
                <a:gd name="T68" fmla="*/ 1145 w 3156"/>
                <a:gd name="T69" fmla="*/ 2604 h 2604"/>
                <a:gd name="T70" fmla="*/ 1513 w 3156"/>
                <a:gd name="T71" fmla="*/ 2571 h 2604"/>
                <a:gd name="T72" fmla="*/ 1836 w 3156"/>
                <a:gd name="T73" fmla="*/ 2542 h 2604"/>
                <a:gd name="T74" fmla="*/ 2064 w 3156"/>
                <a:gd name="T75" fmla="*/ 2515 h 2604"/>
                <a:gd name="T76" fmla="*/ 2194 w 3156"/>
                <a:gd name="T77" fmla="*/ 2481 h 2604"/>
                <a:gd name="T78" fmla="*/ 2304 w 3156"/>
                <a:gd name="T79" fmla="*/ 2437 h 2604"/>
                <a:gd name="T80" fmla="*/ 2440 w 3156"/>
                <a:gd name="T81" fmla="*/ 2362 h 2604"/>
                <a:gd name="T82" fmla="*/ 2686 w 3156"/>
                <a:gd name="T83" fmla="*/ 2241 h 2604"/>
                <a:gd name="T84" fmla="*/ 2814 w 3156"/>
                <a:gd name="T85" fmla="*/ 2152 h 2604"/>
                <a:gd name="T86" fmla="*/ 2884 w 3156"/>
                <a:gd name="T87" fmla="*/ 2079 h 2604"/>
                <a:gd name="T88" fmla="*/ 2971 w 3156"/>
                <a:gd name="T89" fmla="*/ 1954 h 2604"/>
                <a:gd name="T90" fmla="*/ 3067 w 3156"/>
                <a:gd name="T91" fmla="*/ 1791 h 2604"/>
                <a:gd name="T92" fmla="*/ 3136 w 3156"/>
                <a:gd name="T93" fmla="*/ 1623 h 2604"/>
                <a:gd name="T94" fmla="*/ 3156 w 3156"/>
                <a:gd name="T95" fmla="*/ 1495 h 2604"/>
                <a:gd name="T96" fmla="*/ 3140 w 3156"/>
                <a:gd name="T97" fmla="*/ 1420 h 2604"/>
                <a:gd name="T98" fmla="*/ 3102 w 3156"/>
                <a:gd name="T99" fmla="*/ 1380 h 2604"/>
                <a:gd name="T100" fmla="*/ 2972 w 3156"/>
                <a:gd name="T101" fmla="*/ 1333 h 2604"/>
                <a:gd name="T102" fmla="*/ 2909 w 3156"/>
                <a:gd name="T103" fmla="*/ 1294 h 2604"/>
                <a:gd name="T104" fmla="*/ 2862 w 3156"/>
                <a:gd name="T105" fmla="*/ 1233 h 2604"/>
                <a:gd name="T106" fmla="*/ 2839 w 3156"/>
                <a:gd name="T107" fmla="*/ 1163 h 2604"/>
                <a:gd name="T108" fmla="*/ 2825 w 3156"/>
                <a:gd name="T109" fmla="*/ 1008 h 2604"/>
                <a:gd name="T110" fmla="*/ 2820 w 3156"/>
                <a:gd name="T111" fmla="*/ 751 h 2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56" h="2604">
                  <a:moveTo>
                    <a:pt x="2816" y="719"/>
                  </a:moveTo>
                  <a:lnTo>
                    <a:pt x="2813" y="697"/>
                  </a:lnTo>
                  <a:lnTo>
                    <a:pt x="2808" y="676"/>
                  </a:lnTo>
                  <a:lnTo>
                    <a:pt x="2802" y="657"/>
                  </a:lnTo>
                  <a:lnTo>
                    <a:pt x="2795" y="638"/>
                  </a:lnTo>
                  <a:lnTo>
                    <a:pt x="2787" y="622"/>
                  </a:lnTo>
                  <a:lnTo>
                    <a:pt x="2779" y="606"/>
                  </a:lnTo>
                  <a:lnTo>
                    <a:pt x="2769" y="591"/>
                  </a:lnTo>
                  <a:lnTo>
                    <a:pt x="2758" y="574"/>
                  </a:lnTo>
                  <a:lnTo>
                    <a:pt x="2746" y="559"/>
                  </a:lnTo>
                  <a:lnTo>
                    <a:pt x="2733" y="544"/>
                  </a:lnTo>
                  <a:lnTo>
                    <a:pt x="2719" y="528"/>
                  </a:lnTo>
                  <a:lnTo>
                    <a:pt x="2704" y="514"/>
                  </a:lnTo>
                  <a:lnTo>
                    <a:pt x="2673" y="484"/>
                  </a:lnTo>
                  <a:lnTo>
                    <a:pt x="2639" y="455"/>
                  </a:lnTo>
                  <a:lnTo>
                    <a:pt x="2604" y="427"/>
                  </a:lnTo>
                  <a:lnTo>
                    <a:pt x="2567" y="400"/>
                  </a:lnTo>
                  <a:lnTo>
                    <a:pt x="2528" y="373"/>
                  </a:lnTo>
                  <a:lnTo>
                    <a:pt x="2490" y="347"/>
                  </a:lnTo>
                  <a:lnTo>
                    <a:pt x="2452" y="323"/>
                  </a:lnTo>
                  <a:lnTo>
                    <a:pt x="2414" y="298"/>
                  </a:lnTo>
                  <a:lnTo>
                    <a:pt x="2376" y="275"/>
                  </a:lnTo>
                  <a:lnTo>
                    <a:pt x="2341" y="251"/>
                  </a:lnTo>
                  <a:lnTo>
                    <a:pt x="2308" y="229"/>
                  </a:lnTo>
                  <a:lnTo>
                    <a:pt x="2277" y="208"/>
                  </a:lnTo>
                  <a:lnTo>
                    <a:pt x="2232" y="176"/>
                  </a:lnTo>
                  <a:lnTo>
                    <a:pt x="2190" y="146"/>
                  </a:lnTo>
                  <a:lnTo>
                    <a:pt x="2151" y="119"/>
                  </a:lnTo>
                  <a:lnTo>
                    <a:pt x="2113" y="95"/>
                  </a:lnTo>
                  <a:lnTo>
                    <a:pt x="2078" y="73"/>
                  </a:lnTo>
                  <a:lnTo>
                    <a:pt x="2044" y="55"/>
                  </a:lnTo>
                  <a:lnTo>
                    <a:pt x="2026" y="46"/>
                  </a:lnTo>
                  <a:lnTo>
                    <a:pt x="2010" y="39"/>
                  </a:lnTo>
                  <a:lnTo>
                    <a:pt x="1992" y="32"/>
                  </a:lnTo>
                  <a:lnTo>
                    <a:pt x="1976" y="26"/>
                  </a:lnTo>
                  <a:lnTo>
                    <a:pt x="1958" y="20"/>
                  </a:lnTo>
                  <a:lnTo>
                    <a:pt x="1942" y="15"/>
                  </a:lnTo>
                  <a:lnTo>
                    <a:pt x="1924" y="11"/>
                  </a:lnTo>
                  <a:lnTo>
                    <a:pt x="1905" y="8"/>
                  </a:lnTo>
                  <a:lnTo>
                    <a:pt x="1887" y="5"/>
                  </a:lnTo>
                  <a:lnTo>
                    <a:pt x="1868" y="3"/>
                  </a:lnTo>
                  <a:lnTo>
                    <a:pt x="1849" y="1"/>
                  </a:lnTo>
                  <a:lnTo>
                    <a:pt x="1830" y="0"/>
                  </a:lnTo>
                  <a:lnTo>
                    <a:pt x="1809" y="0"/>
                  </a:lnTo>
                  <a:lnTo>
                    <a:pt x="1787" y="1"/>
                  </a:lnTo>
                  <a:lnTo>
                    <a:pt x="1766" y="2"/>
                  </a:lnTo>
                  <a:lnTo>
                    <a:pt x="1743" y="4"/>
                  </a:lnTo>
                  <a:lnTo>
                    <a:pt x="1719" y="6"/>
                  </a:lnTo>
                  <a:lnTo>
                    <a:pt x="1694" y="9"/>
                  </a:lnTo>
                  <a:lnTo>
                    <a:pt x="1668" y="13"/>
                  </a:lnTo>
                  <a:lnTo>
                    <a:pt x="1641" y="17"/>
                  </a:lnTo>
                  <a:lnTo>
                    <a:pt x="1559" y="33"/>
                  </a:lnTo>
                  <a:lnTo>
                    <a:pt x="1481" y="49"/>
                  </a:lnTo>
                  <a:lnTo>
                    <a:pt x="1443" y="58"/>
                  </a:lnTo>
                  <a:lnTo>
                    <a:pt x="1405" y="68"/>
                  </a:lnTo>
                  <a:lnTo>
                    <a:pt x="1368" y="78"/>
                  </a:lnTo>
                  <a:lnTo>
                    <a:pt x="1332" y="90"/>
                  </a:lnTo>
                  <a:lnTo>
                    <a:pt x="1297" y="102"/>
                  </a:lnTo>
                  <a:lnTo>
                    <a:pt x="1261" y="116"/>
                  </a:lnTo>
                  <a:lnTo>
                    <a:pt x="1225" y="130"/>
                  </a:lnTo>
                  <a:lnTo>
                    <a:pt x="1190" y="147"/>
                  </a:lnTo>
                  <a:lnTo>
                    <a:pt x="1155" y="164"/>
                  </a:lnTo>
                  <a:lnTo>
                    <a:pt x="1120" y="184"/>
                  </a:lnTo>
                  <a:lnTo>
                    <a:pt x="1085" y="205"/>
                  </a:lnTo>
                  <a:lnTo>
                    <a:pt x="1048" y="227"/>
                  </a:lnTo>
                  <a:lnTo>
                    <a:pt x="1013" y="252"/>
                  </a:lnTo>
                  <a:lnTo>
                    <a:pt x="979" y="277"/>
                  </a:lnTo>
                  <a:lnTo>
                    <a:pt x="945" y="302"/>
                  </a:lnTo>
                  <a:lnTo>
                    <a:pt x="910" y="326"/>
                  </a:lnTo>
                  <a:lnTo>
                    <a:pt x="892" y="337"/>
                  </a:lnTo>
                  <a:lnTo>
                    <a:pt x="873" y="348"/>
                  </a:lnTo>
                  <a:lnTo>
                    <a:pt x="855" y="358"/>
                  </a:lnTo>
                  <a:lnTo>
                    <a:pt x="836" y="367"/>
                  </a:lnTo>
                  <a:lnTo>
                    <a:pt x="817" y="375"/>
                  </a:lnTo>
                  <a:lnTo>
                    <a:pt x="797" y="383"/>
                  </a:lnTo>
                  <a:lnTo>
                    <a:pt x="776" y="389"/>
                  </a:lnTo>
                  <a:lnTo>
                    <a:pt x="754" y="394"/>
                  </a:lnTo>
                  <a:lnTo>
                    <a:pt x="738" y="396"/>
                  </a:lnTo>
                  <a:lnTo>
                    <a:pt x="721" y="397"/>
                  </a:lnTo>
                  <a:lnTo>
                    <a:pt x="706" y="398"/>
                  </a:lnTo>
                  <a:lnTo>
                    <a:pt x="689" y="397"/>
                  </a:lnTo>
                  <a:lnTo>
                    <a:pt x="657" y="394"/>
                  </a:lnTo>
                  <a:lnTo>
                    <a:pt x="626" y="390"/>
                  </a:lnTo>
                  <a:lnTo>
                    <a:pt x="610" y="388"/>
                  </a:lnTo>
                  <a:lnTo>
                    <a:pt x="594" y="386"/>
                  </a:lnTo>
                  <a:lnTo>
                    <a:pt x="577" y="386"/>
                  </a:lnTo>
                  <a:lnTo>
                    <a:pt x="561" y="385"/>
                  </a:lnTo>
                  <a:lnTo>
                    <a:pt x="543" y="386"/>
                  </a:lnTo>
                  <a:lnTo>
                    <a:pt x="526" y="388"/>
                  </a:lnTo>
                  <a:lnTo>
                    <a:pt x="508" y="391"/>
                  </a:lnTo>
                  <a:lnTo>
                    <a:pt x="489" y="396"/>
                  </a:lnTo>
                  <a:lnTo>
                    <a:pt x="471" y="403"/>
                  </a:lnTo>
                  <a:lnTo>
                    <a:pt x="451" y="411"/>
                  </a:lnTo>
                  <a:lnTo>
                    <a:pt x="433" y="419"/>
                  </a:lnTo>
                  <a:lnTo>
                    <a:pt x="413" y="428"/>
                  </a:lnTo>
                  <a:lnTo>
                    <a:pt x="394" y="438"/>
                  </a:lnTo>
                  <a:lnTo>
                    <a:pt x="375" y="450"/>
                  </a:lnTo>
                  <a:lnTo>
                    <a:pt x="355" y="462"/>
                  </a:lnTo>
                  <a:lnTo>
                    <a:pt x="336" y="476"/>
                  </a:lnTo>
                  <a:lnTo>
                    <a:pt x="317" y="489"/>
                  </a:lnTo>
                  <a:lnTo>
                    <a:pt x="298" y="504"/>
                  </a:lnTo>
                  <a:lnTo>
                    <a:pt x="279" y="518"/>
                  </a:lnTo>
                  <a:lnTo>
                    <a:pt x="262" y="534"/>
                  </a:lnTo>
                  <a:lnTo>
                    <a:pt x="243" y="550"/>
                  </a:lnTo>
                  <a:lnTo>
                    <a:pt x="226" y="567"/>
                  </a:lnTo>
                  <a:lnTo>
                    <a:pt x="209" y="584"/>
                  </a:lnTo>
                  <a:lnTo>
                    <a:pt x="192" y="602"/>
                  </a:lnTo>
                  <a:lnTo>
                    <a:pt x="176" y="620"/>
                  </a:lnTo>
                  <a:lnTo>
                    <a:pt x="160" y="638"/>
                  </a:lnTo>
                  <a:lnTo>
                    <a:pt x="145" y="658"/>
                  </a:lnTo>
                  <a:lnTo>
                    <a:pt x="130" y="676"/>
                  </a:lnTo>
                  <a:lnTo>
                    <a:pt x="116" y="696"/>
                  </a:lnTo>
                  <a:lnTo>
                    <a:pt x="103" y="716"/>
                  </a:lnTo>
                  <a:lnTo>
                    <a:pt x="91" y="735"/>
                  </a:lnTo>
                  <a:lnTo>
                    <a:pt x="79" y="755"/>
                  </a:lnTo>
                  <a:lnTo>
                    <a:pt x="68" y="776"/>
                  </a:lnTo>
                  <a:lnTo>
                    <a:pt x="58" y="795"/>
                  </a:lnTo>
                  <a:lnTo>
                    <a:pt x="49" y="815"/>
                  </a:lnTo>
                  <a:lnTo>
                    <a:pt x="41" y="836"/>
                  </a:lnTo>
                  <a:lnTo>
                    <a:pt x="34" y="855"/>
                  </a:lnTo>
                  <a:lnTo>
                    <a:pt x="28" y="875"/>
                  </a:lnTo>
                  <a:lnTo>
                    <a:pt x="23" y="895"/>
                  </a:lnTo>
                  <a:lnTo>
                    <a:pt x="19" y="914"/>
                  </a:lnTo>
                  <a:lnTo>
                    <a:pt x="11" y="962"/>
                  </a:lnTo>
                  <a:lnTo>
                    <a:pt x="6" y="1009"/>
                  </a:lnTo>
                  <a:lnTo>
                    <a:pt x="2" y="1055"/>
                  </a:lnTo>
                  <a:lnTo>
                    <a:pt x="0" y="1100"/>
                  </a:lnTo>
                  <a:lnTo>
                    <a:pt x="0" y="1144"/>
                  </a:lnTo>
                  <a:lnTo>
                    <a:pt x="1" y="1187"/>
                  </a:lnTo>
                  <a:lnTo>
                    <a:pt x="3" y="1229"/>
                  </a:lnTo>
                  <a:lnTo>
                    <a:pt x="7" y="1271"/>
                  </a:lnTo>
                  <a:lnTo>
                    <a:pt x="13" y="1312"/>
                  </a:lnTo>
                  <a:lnTo>
                    <a:pt x="20" y="1352"/>
                  </a:lnTo>
                  <a:lnTo>
                    <a:pt x="29" y="1393"/>
                  </a:lnTo>
                  <a:lnTo>
                    <a:pt x="38" y="1432"/>
                  </a:lnTo>
                  <a:lnTo>
                    <a:pt x="49" y="1470"/>
                  </a:lnTo>
                  <a:lnTo>
                    <a:pt x="61" y="1508"/>
                  </a:lnTo>
                  <a:lnTo>
                    <a:pt x="74" y="1546"/>
                  </a:lnTo>
                  <a:lnTo>
                    <a:pt x="89" y="1583"/>
                  </a:lnTo>
                  <a:lnTo>
                    <a:pt x="104" y="1619"/>
                  </a:lnTo>
                  <a:lnTo>
                    <a:pt x="122" y="1655"/>
                  </a:lnTo>
                  <a:lnTo>
                    <a:pt x="140" y="1692"/>
                  </a:lnTo>
                  <a:lnTo>
                    <a:pt x="158" y="1728"/>
                  </a:lnTo>
                  <a:lnTo>
                    <a:pt x="177" y="1763"/>
                  </a:lnTo>
                  <a:lnTo>
                    <a:pt x="198" y="1798"/>
                  </a:lnTo>
                  <a:lnTo>
                    <a:pt x="219" y="1833"/>
                  </a:lnTo>
                  <a:lnTo>
                    <a:pt x="241" y="1869"/>
                  </a:lnTo>
                  <a:lnTo>
                    <a:pt x="264" y="1903"/>
                  </a:lnTo>
                  <a:lnTo>
                    <a:pt x="288" y="1938"/>
                  </a:lnTo>
                  <a:lnTo>
                    <a:pt x="311" y="1972"/>
                  </a:lnTo>
                  <a:lnTo>
                    <a:pt x="336" y="2007"/>
                  </a:lnTo>
                  <a:lnTo>
                    <a:pt x="388" y="2077"/>
                  </a:lnTo>
                  <a:lnTo>
                    <a:pt x="441" y="2147"/>
                  </a:lnTo>
                  <a:lnTo>
                    <a:pt x="479" y="2197"/>
                  </a:lnTo>
                  <a:lnTo>
                    <a:pt x="516" y="2243"/>
                  </a:lnTo>
                  <a:lnTo>
                    <a:pt x="552" y="2287"/>
                  </a:lnTo>
                  <a:lnTo>
                    <a:pt x="586" y="2326"/>
                  </a:lnTo>
                  <a:lnTo>
                    <a:pt x="619" y="2362"/>
                  </a:lnTo>
                  <a:lnTo>
                    <a:pt x="651" y="2395"/>
                  </a:lnTo>
                  <a:lnTo>
                    <a:pt x="681" y="2426"/>
                  </a:lnTo>
                  <a:lnTo>
                    <a:pt x="711" y="2453"/>
                  </a:lnTo>
                  <a:lnTo>
                    <a:pt x="741" y="2478"/>
                  </a:lnTo>
                  <a:lnTo>
                    <a:pt x="770" y="2501"/>
                  </a:lnTo>
                  <a:lnTo>
                    <a:pt x="799" y="2520"/>
                  </a:lnTo>
                  <a:lnTo>
                    <a:pt x="828" y="2537"/>
                  </a:lnTo>
                  <a:lnTo>
                    <a:pt x="856" y="2552"/>
                  </a:lnTo>
                  <a:lnTo>
                    <a:pt x="885" y="2565"/>
                  </a:lnTo>
                  <a:lnTo>
                    <a:pt x="915" y="2576"/>
                  </a:lnTo>
                  <a:lnTo>
                    <a:pt x="945" y="2585"/>
                  </a:lnTo>
                  <a:lnTo>
                    <a:pt x="975" y="2592"/>
                  </a:lnTo>
                  <a:lnTo>
                    <a:pt x="1007" y="2597"/>
                  </a:lnTo>
                  <a:lnTo>
                    <a:pt x="1039" y="2601"/>
                  </a:lnTo>
                  <a:lnTo>
                    <a:pt x="1073" y="2603"/>
                  </a:lnTo>
                  <a:lnTo>
                    <a:pt x="1108" y="2604"/>
                  </a:lnTo>
                  <a:lnTo>
                    <a:pt x="1145" y="2604"/>
                  </a:lnTo>
                  <a:lnTo>
                    <a:pt x="1183" y="2602"/>
                  </a:lnTo>
                  <a:lnTo>
                    <a:pt x="1223" y="2600"/>
                  </a:lnTo>
                  <a:lnTo>
                    <a:pt x="1310" y="2593"/>
                  </a:lnTo>
                  <a:lnTo>
                    <a:pt x="1406" y="2583"/>
                  </a:lnTo>
                  <a:lnTo>
                    <a:pt x="1513" y="2571"/>
                  </a:lnTo>
                  <a:lnTo>
                    <a:pt x="1632" y="2559"/>
                  </a:lnTo>
                  <a:lnTo>
                    <a:pt x="1686" y="2554"/>
                  </a:lnTo>
                  <a:lnTo>
                    <a:pt x="1738" y="2549"/>
                  </a:lnTo>
                  <a:lnTo>
                    <a:pt x="1787" y="2545"/>
                  </a:lnTo>
                  <a:lnTo>
                    <a:pt x="1836" y="2542"/>
                  </a:lnTo>
                  <a:lnTo>
                    <a:pt x="1884" y="2538"/>
                  </a:lnTo>
                  <a:lnTo>
                    <a:pt x="1930" y="2534"/>
                  </a:lnTo>
                  <a:lnTo>
                    <a:pt x="1975" y="2529"/>
                  </a:lnTo>
                  <a:lnTo>
                    <a:pt x="2019" y="2522"/>
                  </a:lnTo>
                  <a:lnTo>
                    <a:pt x="2064" y="2515"/>
                  </a:lnTo>
                  <a:lnTo>
                    <a:pt x="2107" y="2506"/>
                  </a:lnTo>
                  <a:lnTo>
                    <a:pt x="2129" y="2501"/>
                  </a:lnTo>
                  <a:lnTo>
                    <a:pt x="2151" y="2495"/>
                  </a:lnTo>
                  <a:lnTo>
                    <a:pt x="2172" y="2488"/>
                  </a:lnTo>
                  <a:lnTo>
                    <a:pt x="2194" y="2481"/>
                  </a:lnTo>
                  <a:lnTo>
                    <a:pt x="2216" y="2474"/>
                  </a:lnTo>
                  <a:lnTo>
                    <a:pt x="2238" y="2466"/>
                  </a:lnTo>
                  <a:lnTo>
                    <a:pt x="2259" y="2456"/>
                  </a:lnTo>
                  <a:lnTo>
                    <a:pt x="2281" y="2447"/>
                  </a:lnTo>
                  <a:lnTo>
                    <a:pt x="2304" y="2437"/>
                  </a:lnTo>
                  <a:lnTo>
                    <a:pt x="2326" y="2425"/>
                  </a:lnTo>
                  <a:lnTo>
                    <a:pt x="2348" y="2413"/>
                  </a:lnTo>
                  <a:lnTo>
                    <a:pt x="2371" y="2399"/>
                  </a:lnTo>
                  <a:lnTo>
                    <a:pt x="2405" y="2380"/>
                  </a:lnTo>
                  <a:lnTo>
                    <a:pt x="2440" y="2362"/>
                  </a:lnTo>
                  <a:lnTo>
                    <a:pt x="2476" y="2345"/>
                  </a:lnTo>
                  <a:lnTo>
                    <a:pt x="2511" y="2327"/>
                  </a:lnTo>
                  <a:lnTo>
                    <a:pt x="2581" y="2294"/>
                  </a:lnTo>
                  <a:lnTo>
                    <a:pt x="2652" y="2259"/>
                  </a:lnTo>
                  <a:lnTo>
                    <a:pt x="2686" y="2241"/>
                  </a:lnTo>
                  <a:lnTo>
                    <a:pt x="2719" y="2220"/>
                  </a:lnTo>
                  <a:lnTo>
                    <a:pt x="2751" y="2200"/>
                  </a:lnTo>
                  <a:lnTo>
                    <a:pt x="2783" y="2177"/>
                  </a:lnTo>
                  <a:lnTo>
                    <a:pt x="2799" y="2164"/>
                  </a:lnTo>
                  <a:lnTo>
                    <a:pt x="2814" y="2152"/>
                  </a:lnTo>
                  <a:lnTo>
                    <a:pt x="2829" y="2139"/>
                  </a:lnTo>
                  <a:lnTo>
                    <a:pt x="2843" y="2124"/>
                  </a:lnTo>
                  <a:lnTo>
                    <a:pt x="2858" y="2110"/>
                  </a:lnTo>
                  <a:lnTo>
                    <a:pt x="2871" y="2094"/>
                  </a:lnTo>
                  <a:lnTo>
                    <a:pt x="2884" y="2079"/>
                  </a:lnTo>
                  <a:lnTo>
                    <a:pt x="2898" y="2061"/>
                  </a:lnTo>
                  <a:lnTo>
                    <a:pt x="2915" y="2037"/>
                  </a:lnTo>
                  <a:lnTo>
                    <a:pt x="2933" y="2011"/>
                  </a:lnTo>
                  <a:lnTo>
                    <a:pt x="2953" y="1983"/>
                  </a:lnTo>
                  <a:lnTo>
                    <a:pt x="2971" y="1954"/>
                  </a:lnTo>
                  <a:lnTo>
                    <a:pt x="2991" y="1923"/>
                  </a:lnTo>
                  <a:lnTo>
                    <a:pt x="3011" y="1891"/>
                  </a:lnTo>
                  <a:lnTo>
                    <a:pt x="3030" y="1858"/>
                  </a:lnTo>
                  <a:lnTo>
                    <a:pt x="3049" y="1825"/>
                  </a:lnTo>
                  <a:lnTo>
                    <a:pt x="3067" y="1791"/>
                  </a:lnTo>
                  <a:lnTo>
                    <a:pt x="3083" y="1757"/>
                  </a:lnTo>
                  <a:lnTo>
                    <a:pt x="3099" y="1723"/>
                  </a:lnTo>
                  <a:lnTo>
                    <a:pt x="3113" y="1688"/>
                  </a:lnTo>
                  <a:lnTo>
                    <a:pt x="3126" y="1656"/>
                  </a:lnTo>
                  <a:lnTo>
                    <a:pt x="3136" y="1623"/>
                  </a:lnTo>
                  <a:lnTo>
                    <a:pt x="3144" y="1592"/>
                  </a:lnTo>
                  <a:lnTo>
                    <a:pt x="3149" y="1563"/>
                  </a:lnTo>
                  <a:lnTo>
                    <a:pt x="3153" y="1538"/>
                  </a:lnTo>
                  <a:lnTo>
                    <a:pt x="3155" y="1516"/>
                  </a:lnTo>
                  <a:lnTo>
                    <a:pt x="3156" y="1495"/>
                  </a:lnTo>
                  <a:lnTo>
                    <a:pt x="3155" y="1476"/>
                  </a:lnTo>
                  <a:lnTo>
                    <a:pt x="3153" y="1460"/>
                  </a:lnTo>
                  <a:lnTo>
                    <a:pt x="3149" y="1445"/>
                  </a:lnTo>
                  <a:lnTo>
                    <a:pt x="3145" y="1432"/>
                  </a:lnTo>
                  <a:lnTo>
                    <a:pt x="3140" y="1420"/>
                  </a:lnTo>
                  <a:lnTo>
                    <a:pt x="3134" y="1410"/>
                  </a:lnTo>
                  <a:lnTo>
                    <a:pt x="3128" y="1401"/>
                  </a:lnTo>
                  <a:lnTo>
                    <a:pt x="3119" y="1393"/>
                  </a:lnTo>
                  <a:lnTo>
                    <a:pt x="3111" y="1386"/>
                  </a:lnTo>
                  <a:lnTo>
                    <a:pt x="3102" y="1380"/>
                  </a:lnTo>
                  <a:lnTo>
                    <a:pt x="3092" y="1375"/>
                  </a:lnTo>
                  <a:lnTo>
                    <a:pt x="3082" y="1370"/>
                  </a:lnTo>
                  <a:lnTo>
                    <a:pt x="3071" y="1366"/>
                  </a:lnTo>
                  <a:lnTo>
                    <a:pt x="3023" y="1351"/>
                  </a:lnTo>
                  <a:lnTo>
                    <a:pt x="2972" y="1333"/>
                  </a:lnTo>
                  <a:lnTo>
                    <a:pt x="2959" y="1327"/>
                  </a:lnTo>
                  <a:lnTo>
                    <a:pt x="2947" y="1320"/>
                  </a:lnTo>
                  <a:lnTo>
                    <a:pt x="2934" y="1313"/>
                  </a:lnTo>
                  <a:lnTo>
                    <a:pt x="2922" y="1305"/>
                  </a:lnTo>
                  <a:lnTo>
                    <a:pt x="2909" y="1294"/>
                  </a:lnTo>
                  <a:lnTo>
                    <a:pt x="2898" y="1283"/>
                  </a:lnTo>
                  <a:lnTo>
                    <a:pt x="2887" y="1270"/>
                  </a:lnTo>
                  <a:lnTo>
                    <a:pt x="2876" y="1256"/>
                  </a:lnTo>
                  <a:lnTo>
                    <a:pt x="2869" y="1245"/>
                  </a:lnTo>
                  <a:lnTo>
                    <a:pt x="2862" y="1233"/>
                  </a:lnTo>
                  <a:lnTo>
                    <a:pt x="2856" y="1221"/>
                  </a:lnTo>
                  <a:lnTo>
                    <a:pt x="2851" y="1207"/>
                  </a:lnTo>
                  <a:lnTo>
                    <a:pt x="2846" y="1193"/>
                  </a:lnTo>
                  <a:lnTo>
                    <a:pt x="2842" y="1178"/>
                  </a:lnTo>
                  <a:lnTo>
                    <a:pt x="2839" y="1163"/>
                  </a:lnTo>
                  <a:lnTo>
                    <a:pt x="2836" y="1147"/>
                  </a:lnTo>
                  <a:lnTo>
                    <a:pt x="2832" y="1114"/>
                  </a:lnTo>
                  <a:lnTo>
                    <a:pt x="2829" y="1080"/>
                  </a:lnTo>
                  <a:lnTo>
                    <a:pt x="2826" y="1045"/>
                  </a:lnTo>
                  <a:lnTo>
                    <a:pt x="2825" y="1008"/>
                  </a:lnTo>
                  <a:lnTo>
                    <a:pt x="2825" y="933"/>
                  </a:lnTo>
                  <a:lnTo>
                    <a:pt x="2825" y="858"/>
                  </a:lnTo>
                  <a:lnTo>
                    <a:pt x="2824" y="821"/>
                  </a:lnTo>
                  <a:lnTo>
                    <a:pt x="2822" y="785"/>
                  </a:lnTo>
                  <a:lnTo>
                    <a:pt x="2820" y="751"/>
                  </a:lnTo>
                  <a:lnTo>
                    <a:pt x="2816" y="719"/>
                  </a:lnTo>
                  <a:close/>
                </a:path>
              </a:pathLst>
            </a:custGeom>
            <a:solidFill>
              <a:srgbClr val="CEB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1" name="Freeform 223"/>
            <p:cNvSpPr>
              <a:spLocks/>
            </p:cNvSpPr>
            <p:nvPr/>
          </p:nvSpPr>
          <p:spPr bwMode="auto">
            <a:xfrm>
              <a:off x="4642" y="3507"/>
              <a:ext cx="170" cy="134"/>
            </a:xfrm>
            <a:custGeom>
              <a:avLst/>
              <a:gdLst>
                <a:gd name="T0" fmla="*/ 2567 w 3056"/>
                <a:gd name="T1" fmla="*/ 467 h 2414"/>
                <a:gd name="T2" fmla="*/ 2444 w 3056"/>
                <a:gd name="T3" fmla="*/ 304 h 2414"/>
                <a:gd name="T4" fmla="*/ 2345 w 3056"/>
                <a:gd name="T5" fmla="*/ 212 h 2414"/>
                <a:gd name="T6" fmla="*/ 2205 w 3056"/>
                <a:gd name="T7" fmla="*/ 119 h 2414"/>
                <a:gd name="T8" fmla="*/ 2038 w 3056"/>
                <a:gd name="T9" fmla="*/ 42 h 2414"/>
                <a:gd name="T10" fmla="*/ 1877 w 3056"/>
                <a:gd name="T11" fmla="*/ 5 h 2414"/>
                <a:gd name="T12" fmla="*/ 1719 w 3056"/>
                <a:gd name="T13" fmla="*/ 3 h 2414"/>
                <a:gd name="T14" fmla="*/ 1561 w 3056"/>
                <a:gd name="T15" fmla="*/ 31 h 2414"/>
                <a:gd name="T16" fmla="*/ 1398 w 3056"/>
                <a:gd name="T17" fmla="*/ 84 h 2414"/>
                <a:gd name="T18" fmla="*/ 1130 w 3056"/>
                <a:gd name="T19" fmla="*/ 205 h 2414"/>
                <a:gd name="T20" fmla="*/ 955 w 3056"/>
                <a:gd name="T21" fmla="*/ 286 h 2414"/>
                <a:gd name="T22" fmla="*/ 803 w 3056"/>
                <a:gd name="T23" fmla="*/ 323 h 2414"/>
                <a:gd name="T24" fmla="*/ 699 w 3056"/>
                <a:gd name="T25" fmla="*/ 325 h 2414"/>
                <a:gd name="T26" fmla="*/ 493 w 3056"/>
                <a:gd name="T27" fmla="*/ 318 h 2414"/>
                <a:gd name="T28" fmla="*/ 359 w 3056"/>
                <a:gd name="T29" fmla="*/ 331 h 2414"/>
                <a:gd name="T30" fmla="*/ 241 w 3056"/>
                <a:gd name="T31" fmla="*/ 368 h 2414"/>
                <a:gd name="T32" fmla="*/ 143 w 3056"/>
                <a:gd name="T33" fmla="*/ 440 h 2414"/>
                <a:gd name="T34" fmla="*/ 67 w 3056"/>
                <a:gd name="T35" fmla="*/ 556 h 2414"/>
                <a:gd name="T36" fmla="*/ 19 w 3056"/>
                <a:gd name="T37" fmla="*/ 724 h 2414"/>
                <a:gd name="T38" fmla="*/ 0 w 3056"/>
                <a:gd name="T39" fmla="*/ 953 h 2414"/>
                <a:gd name="T40" fmla="*/ 20 w 3056"/>
                <a:gd name="T41" fmla="*/ 1162 h 2414"/>
                <a:gd name="T42" fmla="*/ 74 w 3056"/>
                <a:gd name="T43" fmla="*/ 1355 h 2414"/>
                <a:gd name="T44" fmla="*/ 158 w 3056"/>
                <a:gd name="T45" fmla="*/ 1536 h 2414"/>
                <a:gd name="T46" fmla="*/ 264 w 3056"/>
                <a:gd name="T47" fmla="*/ 1712 h 2414"/>
                <a:gd name="T48" fmla="*/ 441 w 3056"/>
                <a:gd name="T49" fmla="*/ 1955 h 2414"/>
                <a:gd name="T50" fmla="*/ 619 w 3056"/>
                <a:gd name="T51" fmla="*/ 2171 h 2414"/>
                <a:gd name="T52" fmla="*/ 770 w 3056"/>
                <a:gd name="T53" fmla="*/ 2309 h 2414"/>
                <a:gd name="T54" fmla="*/ 915 w 3056"/>
                <a:gd name="T55" fmla="*/ 2385 h 2414"/>
                <a:gd name="T56" fmla="*/ 1073 w 3056"/>
                <a:gd name="T57" fmla="*/ 2413 h 2414"/>
                <a:gd name="T58" fmla="*/ 1310 w 3056"/>
                <a:gd name="T59" fmla="*/ 2402 h 2414"/>
                <a:gd name="T60" fmla="*/ 1738 w 3056"/>
                <a:gd name="T61" fmla="*/ 2359 h 2414"/>
                <a:gd name="T62" fmla="*/ 1975 w 3056"/>
                <a:gd name="T63" fmla="*/ 2338 h 2414"/>
                <a:gd name="T64" fmla="*/ 2151 w 3056"/>
                <a:gd name="T65" fmla="*/ 2304 h 2414"/>
                <a:gd name="T66" fmla="*/ 2259 w 3056"/>
                <a:gd name="T67" fmla="*/ 2266 h 2414"/>
                <a:gd name="T68" fmla="*/ 2371 w 3056"/>
                <a:gd name="T69" fmla="*/ 2209 h 2414"/>
                <a:gd name="T70" fmla="*/ 2565 w 3056"/>
                <a:gd name="T71" fmla="*/ 2107 h 2414"/>
                <a:gd name="T72" fmla="*/ 2754 w 3056"/>
                <a:gd name="T73" fmla="*/ 2003 h 2414"/>
                <a:gd name="T74" fmla="*/ 2840 w 3056"/>
                <a:gd name="T75" fmla="*/ 1938 h 2414"/>
                <a:gd name="T76" fmla="*/ 2914 w 3056"/>
                <a:gd name="T77" fmla="*/ 1859 h 2414"/>
                <a:gd name="T78" fmla="*/ 2987 w 3056"/>
                <a:gd name="T79" fmla="*/ 1740 h 2414"/>
                <a:gd name="T80" fmla="*/ 3039 w 3056"/>
                <a:gd name="T81" fmla="*/ 1598 h 2414"/>
                <a:gd name="T82" fmla="*/ 3055 w 3056"/>
                <a:gd name="T83" fmla="*/ 1505 h 2414"/>
                <a:gd name="T84" fmla="*/ 3050 w 3056"/>
                <a:gd name="T85" fmla="*/ 1417 h 2414"/>
                <a:gd name="T86" fmla="*/ 3017 w 3056"/>
                <a:gd name="T87" fmla="*/ 1344 h 2414"/>
                <a:gd name="T88" fmla="*/ 2969 w 3056"/>
                <a:gd name="T89" fmla="*/ 1304 h 2414"/>
                <a:gd name="T90" fmla="*/ 2899 w 3056"/>
                <a:gd name="T91" fmla="*/ 1299 h 2414"/>
                <a:gd name="T92" fmla="*/ 2804 w 3056"/>
                <a:gd name="T93" fmla="*/ 1310 h 2414"/>
                <a:gd name="T94" fmla="*/ 2755 w 3056"/>
                <a:gd name="T95" fmla="*/ 1299 h 2414"/>
                <a:gd name="T96" fmla="*/ 2719 w 3056"/>
                <a:gd name="T97" fmla="*/ 1271 h 2414"/>
                <a:gd name="T98" fmla="*/ 2681 w 3056"/>
                <a:gd name="T99" fmla="*/ 1201 h 2414"/>
                <a:gd name="T100" fmla="*/ 2672 w 3056"/>
                <a:gd name="T101" fmla="*/ 1117 h 2414"/>
                <a:gd name="T102" fmla="*/ 2669 w 3056"/>
                <a:gd name="T103" fmla="*/ 930 h 2414"/>
                <a:gd name="T104" fmla="*/ 2670 w 3056"/>
                <a:gd name="T105" fmla="*/ 739 h 2414"/>
                <a:gd name="T106" fmla="*/ 2647 w 3056"/>
                <a:gd name="T107" fmla="*/ 6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56" h="2414">
                  <a:moveTo>
                    <a:pt x="2638" y="597"/>
                  </a:moveTo>
                  <a:lnTo>
                    <a:pt x="2625" y="568"/>
                  </a:lnTo>
                  <a:lnTo>
                    <a:pt x="2609" y="537"/>
                  </a:lnTo>
                  <a:lnTo>
                    <a:pt x="2589" y="502"/>
                  </a:lnTo>
                  <a:lnTo>
                    <a:pt x="2567" y="467"/>
                  </a:lnTo>
                  <a:lnTo>
                    <a:pt x="2530" y="414"/>
                  </a:lnTo>
                  <a:lnTo>
                    <a:pt x="2495" y="367"/>
                  </a:lnTo>
                  <a:lnTo>
                    <a:pt x="2479" y="345"/>
                  </a:lnTo>
                  <a:lnTo>
                    <a:pt x="2461" y="323"/>
                  </a:lnTo>
                  <a:lnTo>
                    <a:pt x="2444" y="304"/>
                  </a:lnTo>
                  <a:lnTo>
                    <a:pt x="2426" y="284"/>
                  </a:lnTo>
                  <a:lnTo>
                    <a:pt x="2407" y="265"/>
                  </a:lnTo>
                  <a:lnTo>
                    <a:pt x="2388" y="248"/>
                  </a:lnTo>
                  <a:lnTo>
                    <a:pt x="2367" y="229"/>
                  </a:lnTo>
                  <a:lnTo>
                    <a:pt x="2345" y="212"/>
                  </a:lnTo>
                  <a:lnTo>
                    <a:pt x="2321" y="194"/>
                  </a:lnTo>
                  <a:lnTo>
                    <a:pt x="2296" y="176"/>
                  </a:lnTo>
                  <a:lnTo>
                    <a:pt x="2269" y="158"/>
                  </a:lnTo>
                  <a:lnTo>
                    <a:pt x="2240" y="139"/>
                  </a:lnTo>
                  <a:lnTo>
                    <a:pt x="2205" y="119"/>
                  </a:lnTo>
                  <a:lnTo>
                    <a:pt x="2171" y="100"/>
                  </a:lnTo>
                  <a:lnTo>
                    <a:pt x="2137" y="83"/>
                  </a:lnTo>
                  <a:lnTo>
                    <a:pt x="2104" y="68"/>
                  </a:lnTo>
                  <a:lnTo>
                    <a:pt x="2071" y="54"/>
                  </a:lnTo>
                  <a:lnTo>
                    <a:pt x="2038" y="42"/>
                  </a:lnTo>
                  <a:lnTo>
                    <a:pt x="2006" y="32"/>
                  </a:lnTo>
                  <a:lnTo>
                    <a:pt x="1974" y="22"/>
                  </a:lnTo>
                  <a:lnTo>
                    <a:pt x="1942" y="15"/>
                  </a:lnTo>
                  <a:lnTo>
                    <a:pt x="1909" y="9"/>
                  </a:lnTo>
                  <a:lnTo>
                    <a:pt x="1877" y="5"/>
                  </a:lnTo>
                  <a:lnTo>
                    <a:pt x="1845" y="2"/>
                  </a:lnTo>
                  <a:lnTo>
                    <a:pt x="1814" y="1"/>
                  </a:lnTo>
                  <a:lnTo>
                    <a:pt x="1782" y="0"/>
                  </a:lnTo>
                  <a:lnTo>
                    <a:pt x="1751" y="1"/>
                  </a:lnTo>
                  <a:lnTo>
                    <a:pt x="1719" y="3"/>
                  </a:lnTo>
                  <a:lnTo>
                    <a:pt x="1688" y="6"/>
                  </a:lnTo>
                  <a:lnTo>
                    <a:pt x="1656" y="11"/>
                  </a:lnTo>
                  <a:lnTo>
                    <a:pt x="1625" y="16"/>
                  </a:lnTo>
                  <a:lnTo>
                    <a:pt x="1593" y="23"/>
                  </a:lnTo>
                  <a:lnTo>
                    <a:pt x="1561" y="31"/>
                  </a:lnTo>
                  <a:lnTo>
                    <a:pt x="1529" y="40"/>
                  </a:lnTo>
                  <a:lnTo>
                    <a:pt x="1497" y="49"/>
                  </a:lnTo>
                  <a:lnTo>
                    <a:pt x="1463" y="61"/>
                  </a:lnTo>
                  <a:lnTo>
                    <a:pt x="1431" y="72"/>
                  </a:lnTo>
                  <a:lnTo>
                    <a:pt x="1398" y="84"/>
                  </a:lnTo>
                  <a:lnTo>
                    <a:pt x="1364" y="98"/>
                  </a:lnTo>
                  <a:lnTo>
                    <a:pt x="1331" y="111"/>
                  </a:lnTo>
                  <a:lnTo>
                    <a:pt x="1263" y="142"/>
                  </a:lnTo>
                  <a:lnTo>
                    <a:pt x="1192" y="175"/>
                  </a:lnTo>
                  <a:lnTo>
                    <a:pt x="1130" y="205"/>
                  </a:lnTo>
                  <a:lnTo>
                    <a:pt x="1070" y="235"/>
                  </a:lnTo>
                  <a:lnTo>
                    <a:pt x="1041" y="250"/>
                  </a:lnTo>
                  <a:lnTo>
                    <a:pt x="1013" y="262"/>
                  </a:lnTo>
                  <a:lnTo>
                    <a:pt x="984" y="275"/>
                  </a:lnTo>
                  <a:lnTo>
                    <a:pt x="955" y="286"/>
                  </a:lnTo>
                  <a:lnTo>
                    <a:pt x="926" y="296"/>
                  </a:lnTo>
                  <a:lnTo>
                    <a:pt x="896" y="306"/>
                  </a:lnTo>
                  <a:lnTo>
                    <a:pt x="866" y="313"/>
                  </a:lnTo>
                  <a:lnTo>
                    <a:pt x="835" y="319"/>
                  </a:lnTo>
                  <a:lnTo>
                    <a:pt x="803" y="323"/>
                  </a:lnTo>
                  <a:lnTo>
                    <a:pt x="769" y="325"/>
                  </a:lnTo>
                  <a:lnTo>
                    <a:pt x="752" y="327"/>
                  </a:lnTo>
                  <a:lnTo>
                    <a:pt x="735" y="327"/>
                  </a:lnTo>
                  <a:lnTo>
                    <a:pt x="716" y="327"/>
                  </a:lnTo>
                  <a:lnTo>
                    <a:pt x="699" y="325"/>
                  </a:lnTo>
                  <a:lnTo>
                    <a:pt x="637" y="321"/>
                  </a:lnTo>
                  <a:lnTo>
                    <a:pt x="578" y="318"/>
                  </a:lnTo>
                  <a:lnTo>
                    <a:pt x="549" y="318"/>
                  </a:lnTo>
                  <a:lnTo>
                    <a:pt x="520" y="317"/>
                  </a:lnTo>
                  <a:lnTo>
                    <a:pt x="493" y="318"/>
                  </a:lnTo>
                  <a:lnTo>
                    <a:pt x="465" y="319"/>
                  </a:lnTo>
                  <a:lnTo>
                    <a:pt x="437" y="320"/>
                  </a:lnTo>
                  <a:lnTo>
                    <a:pt x="411" y="323"/>
                  </a:lnTo>
                  <a:lnTo>
                    <a:pt x="384" y="327"/>
                  </a:lnTo>
                  <a:lnTo>
                    <a:pt x="359" y="331"/>
                  </a:lnTo>
                  <a:lnTo>
                    <a:pt x="333" y="336"/>
                  </a:lnTo>
                  <a:lnTo>
                    <a:pt x="309" y="342"/>
                  </a:lnTo>
                  <a:lnTo>
                    <a:pt x="286" y="349"/>
                  </a:lnTo>
                  <a:lnTo>
                    <a:pt x="263" y="359"/>
                  </a:lnTo>
                  <a:lnTo>
                    <a:pt x="241" y="368"/>
                  </a:lnTo>
                  <a:lnTo>
                    <a:pt x="219" y="379"/>
                  </a:lnTo>
                  <a:lnTo>
                    <a:pt x="199" y="393"/>
                  </a:lnTo>
                  <a:lnTo>
                    <a:pt x="179" y="407"/>
                  </a:lnTo>
                  <a:lnTo>
                    <a:pt x="160" y="423"/>
                  </a:lnTo>
                  <a:lnTo>
                    <a:pt x="143" y="440"/>
                  </a:lnTo>
                  <a:lnTo>
                    <a:pt x="125" y="460"/>
                  </a:lnTo>
                  <a:lnTo>
                    <a:pt x="110" y="481"/>
                  </a:lnTo>
                  <a:lnTo>
                    <a:pt x="94" y="503"/>
                  </a:lnTo>
                  <a:lnTo>
                    <a:pt x="80" y="528"/>
                  </a:lnTo>
                  <a:lnTo>
                    <a:pt x="67" y="556"/>
                  </a:lnTo>
                  <a:lnTo>
                    <a:pt x="55" y="585"/>
                  </a:lnTo>
                  <a:lnTo>
                    <a:pt x="44" y="616"/>
                  </a:lnTo>
                  <a:lnTo>
                    <a:pt x="35" y="649"/>
                  </a:lnTo>
                  <a:lnTo>
                    <a:pt x="26" y="686"/>
                  </a:lnTo>
                  <a:lnTo>
                    <a:pt x="19" y="724"/>
                  </a:lnTo>
                  <a:lnTo>
                    <a:pt x="11" y="771"/>
                  </a:lnTo>
                  <a:lnTo>
                    <a:pt x="6" y="818"/>
                  </a:lnTo>
                  <a:lnTo>
                    <a:pt x="2" y="864"/>
                  </a:lnTo>
                  <a:lnTo>
                    <a:pt x="0" y="909"/>
                  </a:lnTo>
                  <a:lnTo>
                    <a:pt x="0" y="953"/>
                  </a:lnTo>
                  <a:lnTo>
                    <a:pt x="1" y="996"/>
                  </a:lnTo>
                  <a:lnTo>
                    <a:pt x="3" y="1038"/>
                  </a:lnTo>
                  <a:lnTo>
                    <a:pt x="7" y="1080"/>
                  </a:lnTo>
                  <a:lnTo>
                    <a:pt x="13" y="1121"/>
                  </a:lnTo>
                  <a:lnTo>
                    <a:pt x="20" y="1162"/>
                  </a:lnTo>
                  <a:lnTo>
                    <a:pt x="29" y="1202"/>
                  </a:lnTo>
                  <a:lnTo>
                    <a:pt x="38" y="1240"/>
                  </a:lnTo>
                  <a:lnTo>
                    <a:pt x="49" y="1280"/>
                  </a:lnTo>
                  <a:lnTo>
                    <a:pt x="61" y="1317"/>
                  </a:lnTo>
                  <a:lnTo>
                    <a:pt x="74" y="1355"/>
                  </a:lnTo>
                  <a:lnTo>
                    <a:pt x="89" y="1392"/>
                  </a:lnTo>
                  <a:lnTo>
                    <a:pt x="104" y="1429"/>
                  </a:lnTo>
                  <a:lnTo>
                    <a:pt x="122" y="1465"/>
                  </a:lnTo>
                  <a:lnTo>
                    <a:pt x="140" y="1501"/>
                  </a:lnTo>
                  <a:lnTo>
                    <a:pt x="158" y="1536"/>
                  </a:lnTo>
                  <a:lnTo>
                    <a:pt x="177" y="1572"/>
                  </a:lnTo>
                  <a:lnTo>
                    <a:pt x="198" y="1608"/>
                  </a:lnTo>
                  <a:lnTo>
                    <a:pt x="219" y="1643"/>
                  </a:lnTo>
                  <a:lnTo>
                    <a:pt x="241" y="1677"/>
                  </a:lnTo>
                  <a:lnTo>
                    <a:pt x="264" y="1712"/>
                  </a:lnTo>
                  <a:lnTo>
                    <a:pt x="288" y="1747"/>
                  </a:lnTo>
                  <a:lnTo>
                    <a:pt x="311" y="1781"/>
                  </a:lnTo>
                  <a:lnTo>
                    <a:pt x="336" y="1817"/>
                  </a:lnTo>
                  <a:lnTo>
                    <a:pt x="388" y="1886"/>
                  </a:lnTo>
                  <a:lnTo>
                    <a:pt x="441" y="1955"/>
                  </a:lnTo>
                  <a:lnTo>
                    <a:pt x="479" y="2006"/>
                  </a:lnTo>
                  <a:lnTo>
                    <a:pt x="516" y="2052"/>
                  </a:lnTo>
                  <a:lnTo>
                    <a:pt x="552" y="2095"/>
                  </a:lnTo>
                  <a:lnTo>
                    <a:pt x="586" y="2135"/>
                  </a:lnTo>
                  <a:lnTo>
                    <a:pt x="619" y="2171"/>
                  </a:lnTo>
                  <a:lnTo>
                    <a:pt x="651" y="2205"/>
                  </a:lnTo>
                  <a:lnTo>
                    <a:pt x="681" y="2236"/>
                  </a:lnTo>
                  <a:lnTo>
                    <a:pt x="711" y="2263"/>
                  </a:lnTo>
                  <a:lnTo>
                    <a:pt x="741" y="2287"/>
                  </a:lnTo>
                  <a:lnTo>
                    <a:pt x="770" y="2309"/>
                  </a:lnTo>
                  <a:lnTo>
                    <a:pt x="799" y="2329"/>
                  </a:lnTo>
                  <a:lnTo>
                    <a:pt x="828" y="2346"/>
                  </a:lnTo>
                  <a:lnTo>
                    <a:pt x="856" y="2362"/>
                  </a:lnTo>
                  <a:lnTo>
                    <a:pt x="885" y="2374"/>
                  </a:lnTo>
                  <a:lnTo>
                    <a:pt x="915" y="2385"/>
                  </a:lnTo>
                  <a:lnTo>
                    <a:pt x="945" y="2394"/>
                  </a:lnTo>
                  <a:lnTo>
                    <a:pt x="975" y="2401"/>
                  </a:lnTo>
                  <a:lnTo>
                    <a:pt x="1007" y="2406"/>
                  </a:lnTo>
                  <a:lnTo>
                    <a:pt x="1039" y="2411"/>
                  </a:lnTo>
                  <a:lnTo>
                    <a:pt x="1073" y="2413"/>
                  </a:lnTo>
                  <a:lnTo>
                    <a:pt x="1108" y="2414"/>
                  </a:lnTo>
                  <a:lnTo>
                    <a:pt x="1145" y="2413"/>
                  </a:lnTo>
                  <a:lnTo>
                    <a:pt x="1183" y="2412"/>
                  </a:lnTo>
                  <a:lnTo>
                    <a:pt x="1223" y="2409"/>
                  </a:lnTo>
                  <a:lnTo>
                    <a:pt x="1310" y="2402"/>
                  </a:lnTo>
                  <a:lnTo>
                    <a:pt x="1406" y="2392"/>
                  </a:lnTo>
                  <a:lnTo>
                    <a:pt x="1513" y="2381"/>
                  </a:lnTo>
                  <a:lnTo>
                    <a:pt x="1632" y="2368"/>
                  </a:lnTo>
                  <a:lnTo>
                    <a:pt x="1686" y="2363"/>
                  </a:lnTo>
                  <a:lnTo>
                    <a:pt x="1738" y="2359"/>
                  </a:lnTo>
                  <a:lnTo>
                    <a:pt x="1787" y="2355"/>
                  </a:lnTo>
                  <a:lnTo>
                    <a:pt x="1836" y="2352"/>
                  </a:lnTo>
                  <a:lnTo>
                    <a:pt x="1884" y="2347"/>
                  </a:lnTo>
                  <a:lnTo>
                    <a:pt x="1930" y="2343"/>
                  </a:lnTo>
                  <a:lnTo>
                    <a:pt x="1975" y="2338"/>
                  </a:lnTo>
                  <a:lnTo>
                    <a:pt x="2019" y="2332"/>
                  </a:lnTo>
                  <a:lnTo>
                    <a:pt x="2064" y="2325"/>
                  </a:lnTo>
                  <a:lnTo>
                    <a:pt x="2107" y="2315"/>
                  </a:lnTo>
                  <a:lnTo>
                    <a:pt x="2129" y="2310"/>
                  </a:lnTo>
                  <a:lnTo>
                    <a:pt x="2151" y="2304"/>
                  </a:lnTo>
                  <a:lnTo>
                    <a:pt x="2172" y="2298"/>
                  </a:lnTo>
                  <a:lnTo>
                    <a:pt x="2194" y="2290"/>
                  </a:lnTo>
                  <a:lnTo>
                    <a:pt x="2216" y="2283"/>
                  </a:lnTo>
                  <a:lnTo>
                    <a:pt x="2238" y="2275"/>
                  </a:lnTo>
                  <a:lnTo>
                    <a:pt x="2259" y="2266"/>
                  </a:lnTo>
                  <a:lnTo>
                    <a:pt x="2281" y="2256"/>
                  </a:lnTo>
                  <a:lnTo>
                    <a:pt x="2304" y="2245"/>
                  </a:lnTo>
                  <a:lnTo>
                    <a:pt x="2326" y="2235"/>
                  </a:lnTo>
                  <a:lnTo>
                    <a:pt x="2348" y="2222"/>
                  </a:lnTo>
                  <a:lnTo>
                    <a:pt x="2371" y="2209"/>
                  </a:lnTo>
                  <a:lnTo>
                    <a:pt x="2408" y="2187"/>
                  </a:lnTo>
                  <a:lnTo>
                    <a:pt x="2448" y="2166"/>
                  </a:lnTo>
                  <a:lnTo>
                    <a:pt x="2486" y="2147"/>
                  </a:lnTo>
                  <a:lnTo>
                    <a:pt x="2525" y="2127"/>
                  </a:lnTo>
                  <a:lnTo>
                    <a:pt x="2565" y="2107"/>
                  </a:lnTo>
                  <a:lnTo>
                    <a:pt x="2604" y="2088"/>
                  </a:lnTo>
                  <a:lnTo>
                    <a:pt x="2642" y="2068"/>
                  </a:lnTo>
                  <a:lnTo>
                    <a:pt x="2681" y="2047"/>
                  </a:lnTo>
                  <a:lnTo>
                    <a:pt x="2718" y="2026"/>
                  </a:lnTo>
                  <a:lnTo>
                    <a:pt x="2754" y="2003"/>
                  </a:lnTo>
                  <a:lnTo>
                    <a:pt x="2772" y="1991"/>
                  </a:lnTo>
                  <a:lnTo>
                    <a:pt x="2789" y="1978"/>
                  </a:lnTo>
                  <a:lnTo>
                    <a:pt x="2807" y="1966"/>
                  </a:lnTo>
                  <a:lnTo>
                    <a:pt x="2823" y="1952"/>
                  </a:lnTo>
                  <a:lnTo>
                    <a:pt x="2840" y="1938"/>
                  </a:lnTo>
                  <a:lnTo>
                    <a:pt x="2855" y="1923"/>
                  </a:lnTo>
                  <a:lnTo>
                    <a:pt x="2871" y="1909"/>
                  </a:lnTo>
                  <a:lnTo>
                    <a:pt x="2887" y="1892"/>
                  </a:lnTo>
                  <a:lnTo>
                    <a:pt x="2901" y="1877"/>
                  </a:lnTo>
                  <a:lnTo>
                    <a:pt x="2914" y="1859"/>
                  </a:lnTo>
                  <a:lnTo>
                    <a:pt x="2928" y="1841"/>
                  </a:lnTo>
                  <a:lnTo>
                    <a:pt x="2941" y="1822"/>
                  </a:lnTo>
                  <a:lnTo>
                    <a:pt x="2956" y="1798"/>
                  </a:lnTo>
                  <a:lnTo>
                    <a:pt x="2971" y="1771"/>
                  </a:lnTo>
                  <a:lnTo>
                    <a:pt x="2987" y="1740"/>
                  </a:lnTo>
                  <a:lnTo>
                    <a:pt x="3001" y="1707"/>
                  </a:lnTo>
                  <a:lnTo>
                    <a:pt x="3016" y="1673"/>
                  </a:lnTo>
                  <a:lnTo>
                    <a:pt x="3028" y="1637"/>
                  </a:lnTo>
                  <a:lnTo>
                    <a:pt x="3033" y="1618"/>
                  </a:lnTo>
                  <a:lnTo>
                    <a:pt x="3039" y="1598"/>
                  </a:lnTo>
                  <a:lnTo>
                    <a:pt x="3044" y="1580"/>
                  </a:lnTo>
                  <a:lnTo>
                    <a:pt x="3048" y="1561"/>
                  </a:lnTo>
                  <a:lnTo>
                    <a:pt x="3051" y="1542"/>
                  </a:lnTo>
                  <a:lnTo>
                    <a:pt x="3053" y="1524"/>
                  </a:lnTo>
                  <a:lnTo>
                    <a:pt x="3055" y="1505"/>
                  </a:lnTo>
                  <a:lnTo>
                    <a:pt x="3056" y="1486"/>
                  </a:lnTo>
                  <a:lnTo>
                    <a:pt x="3056" y="1469"/>
                  </a:lnTo>
                  <a:lnTo>
                    <a:pt x="3055" y="1451"/>
                  </a:lnTo>
                  <a:lnTo>
                    <a:pt x="3053" y="1434"/>
                  </a:lnTo>
                  <a:lnTo>
                    <a:pt x="3050" y="1417"/>
                  </a:lnTo>
                  <a:lnTo>
                    <a:pt x="3046" y="1402"/>
                  </a:lnTo>
                  <a:lnTo>
                    <a:pt x="3041" y="1386"/>
                  </a:lnTo>
                  <a:lnTo>
                    <a:pt x="3033" y="1371"/>
                  </a:lnTo>
                  <a:lnTo>
                    <a:pt x="3026" y="1357"/>
                  </a:lnTo>
                  <a:lnTo>
                    <a:pt x="3017" y="1344"/>
                  </a:lnTo>
                  <a:lnTo>
                    <a:pt x="3007" y="1331"/>
                  </a:lnTo>
                  <a:lnTo>
                    <a:pt x="2994" y="1320"/>
                  </a:lnTo>
                  <a:lnTo>
                    <a:pt x="2981" y="1310"/>
                  </a:lnTo>
                  <a:lnTo>
                    <a:pt x="2976" y="1306"/>
                  </a:lnTo>
                  <a:lnTo>
                    <a:pt x="2969" y="1304"/>
                  </a:lnTo>
                  <a:lnTo>
                    <a:pt x="2964" y="1302"/>
                  </a:lnTo>
                  <a:lnTo>
                    <a:pt x="2958" y="1300"/>
                  </a:lnTo>
                  <a:lnTo>
                    <a:pt x="2944" y="1298"/>
                  </a:lnTo>
                  <a:lnTo>
                    <a:pt x="2930" y="1297"/>
                  </a:lnTo>
                  <a:lnTo>
                    <a:pt x="2899" y="1299"/>
                  </a:lnTo>
                  <a:lnTo>
                    <a:pt x="2867" y="1303"/>
                  </a:lnTo>
                  <a:lnTo>
                    <a:pt x="2851" y="1306"/>
                  </a:lnTo>
                  <a:lnTo>
                    <a:pt x="2835" y="1307"/>
                  </a:lnTo>
                  <a:lnTo>
                    <a:pt x="2819" y="1310"/>
                  </a:lnTo>
                  <a:lnTo>
                    <a:pt x="2804" y="1310"/>
                  </a:lnTo>
                  <a:lnTo>
                    <a:pt x="2788" y="1308"/>
                  </a:lnTo>
                  <a:lnTo>
                    <a:pt x="2775" y="1306"/>
                  </a:lnTo>
                  <a:lnTo>
                    <a:pt x="2767" y="1304"/>
                  </a:lnTo>
                  <a:lnTo>
                    <a:pt x="2761" y="1301"/>
                  </a:lnTo>
                  <a:lnTo>
                    <a:pt x="2755" y="1299"/>
                  </a:lnTo>
                  <a:lnTo>
                    <a:pt x="2749" y="1295"/>
                  </a:lnTo>
                  <a:lnTo>
                    <a:pt x="2741" y="1289"/>
                  </a:lnTo>
                  <a:lnTo>
                    <a:pt x="2733" y="1284"/>
                  </a:lnTo>
                  <a:lnTo>
                    <a:pt x="2726" y="1277"/>
                  </a:lnTo>
                  <a:lnTo>
                    <a:pt x="2719" y="1271"/>
                  </a:lnTo>
                  <a:lnTo>
                    <a:pt x="2707" y="1258"/>
                  </a:lnTo>
                  <a:lnTo>
                    <a:pt x="2698" y="1244"/>
                  </a:lnTo>
                  <a:lnTo>
                    <a:pt x="2691" y="1231"/>
                  </a:lnTo>
                  <a:lnTo>
                    <a:pt x="2685" y="1216"/>
                  </a:lnTo>
                  <a:lnTo>
                    <a:pt x="2681" y="1201"/>
                  </a:lnTo>
                  <a:lnTo>
                    <a:pt x="2677" y="1185"/>
                  </a:lnTo>
                  <a:lnTo>
                    <a:pt x="2675" y="1169"/>
                  </a:lnTo>
                  <a:lnTo>
                    <a:pt x="2673" y="1152"/>
                  </a:lnTo>
                  <a:lnTo>
                    <a:pt x="2673" y="1135"/>
                  </a:lnTo>
                  <a:lnTo>
                    <a:pt x="2672" y="1117"/>
                  </a:lnTo>
                  <a:lnTo>
                    <a:pt x="2672" y="1079"/>
                  </a:lnTo>
                  <a:lnTo>
                    <a:pt x="2671" y="1038"/>
                  </a:lnTo>
                  <a:lnTo>
                    <a:pt x="2670" y="1000"/>
                  </a:lnTo>
                  <a:lnTo>
                    <a:pt x="2669" y="964"/>
                  </a:lnTo>
                  <a:lnTo>
                    <a:pt x="2669" y="930"/>
                  </a:lnTo>
                  <a:lnTo>
                    <a:pt x="2669" y="899"/>
                  </a:lnTo>
                  <a:lnTo>
                    <a:pt x="2670" y="841"/>
                  </a:lnTo>
                  <a:lnTo>
                    <a:pt x="2671" y="788"/>
                  </a:lnTo>
                  <a:lnTo>
                    <a:pt x="2671" y="763"/>
                  </a:lnTo>
                  <a:lnTo>
                    <a:pt x="2670" y="739"/>
                  </a:lnTo>
                  <a:lnTo>
                    <a:pt x="2668" y="716"/>
                  </a:lnTo>
                  <a:lnTo>
                    <a:pt x="2665" y="693"/>
                  </a:lnTo>
                  <a:lnTo>
                    <a:pt x="2661" y="669"/>
                  </a:lnTo>
                  <a:lnTo>
                    <a:pt x="2655" y="646"/>
                  </a:lnTo>
                  <a:lnTo>
                    <a:pt x="2647" y="621"/>
                  </a:lnTo>
                  <a:lnTo>
                    <a:pt x="2638" y="597"/>
                  </a:lnTo>
                  <a:close/>
                </a:path>
              </a:pathLst>
            </a:custGeom>
            <a:solidFill>
              <a:srgbClr val="BEA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2" name="Freeform 224"/>
            <p:cNvSpPr>
              <a:spLocks/>
            </p:cNvSpPr>
            <p:nvPr/>
          </p:nvSpPr>
          <p:spPr bwMode="auto">
            <a:xfrm>
              <a:off x="4641" y="3522"/>
              <a:ext cx="132" cy="111"/>
            </a:xfrm>
            <a:custGeom>
              <a:avLst/>
              <a:gdLst>
                <a:gd name="T0" fmla="*/ 2144 w 2377"/>
                <a:gd name="T1" fmla="*/ 292 h 1999"/>
                <a:gd name="T2" fmla="*/ 2108 w 2377"/>
                <a:gd name="T3" fmla="*/ 142 h 1999"/>
                <a:gd name="T4" fmla="*/ 2073 w 2377"/>
                <a:gd name="T5" fmla="*/ 80 h 1999"/>
                <a:gd name="T6" fmla="*/ 2034 w 2377"/>
                <a:gd name="T7" fmla="*/ 43 h 1999"/>
                <a:gd name="T8" fmla="*/ 1981 w 2377"/>
                <a:gd name="T9" fmla="*/ 19 h 1999"/>
                <a:gd name="T10" fmla="*/ 1846 w 2377"/>
                <a:gd name="T11" fmla="*/ 1 h 1999"/>
                <a:gd name="T12" fmla="*/ 1570 w 2377"/>
                <a:gd name="T13" fmla="*/ 8 h 1999"/>
                <a:gd name="T14" fmla="*/ 1288 w 2377"/>
                <a:gd name="T15" fmla="*/ 43 h 1999"/>
                <a:gd name="T16" fmla="*/ 1026 w 2377"/>
                <a:gd name="T17" fmla="*/ 99 h 1999"/>
                <a:gd name="T18" fmla="*/ 782 w 2377"/>
                <a:gd name="T19" fmla="*/ 162 h 1999"/>
                <a:gd name="T20" fmla="*/ 643 w 2377"/>
                <a:gd name="T21" fmla="*/ 185 h 1999"/>
                <a:gd name="T22" fmla="*/ 548 w 2377"/>
                <a:gd name="T23" fmla="*/ 188 h 1999"/>
                <a:gd name="T24" fmla="*/ 356 w 2377"/>
                <a:gd name="T25" fmla="*/ 152 h 1999"/>
                <a:gd name="T26" fmla="*/ 251 w 2377"/>
                <a:gd name="T27" fmla="*/ 142 h 1999"/>
                <a:gd name="T28" fmla="*/ 182 w 2377"/>
                <a:gd name="T29" fmla="*/ 150 h 1999"/>
                <a:gd name="T30" fmla="*/ 126 w 2377"/>
                <a:gd name="T31" fmla="*/ 181 h 1999"/>
                <a:gd name="T32" fmla="*/ 82 w 2377"/>
                <a:gd name="T33" fmla="*/ 249 h 1999"/>
                <a:gd name="T34" fmla="*/ 37 w 2377"/>
                <a:gd name="T35" fmla="*/ 391 h 1999"/>
                <a:gd name="T36" fmla="*/ 3 w 2377"/>
                <a:gd name="T37" fmla="*/ 564 h 1999"/>
                <a:gd name="T38" fmla="*/ 7 w 2377"/>
                <a:gd name="T39" fmla="*/ 763 h 1999"/>
                <a:gd name="T40" fmla="*/ 46 w 2377"/>
                <a:gd name="T41" fmla="*/ 953 h 1999"/>
                <a:gd name="T42" fmla="*/ 98 w 2377"/>
                <a:gd name="T43" fmla="*/ 1072 h 1999"/>
                <a:gd name="T44" fmla="*/ 197 w 2377"/>
                <a:gd name="T45" fmla="*/ 1219 h 1999"/>
                <a:gd name="T46" fmla="*/ 244 w 2377"/>
                <a:gd name="T47" fmla="*/ 1270 h 1999"/>
                <a:gd name="T48" fmla="*/ 284 w 2377"/>
                <a:gd name="T49" fmla="*/ 1194 h 1999"/>
                <a:gd name="T50" fmla="*/ 336 w 2377"/>
                <a:gd name="T51" fmla="*/ 1137 h 1999"/>
                <a:gd name="T52" fmla="*/ 397 w 2377"/>
                <a:gd name="T53" fmla="*/ 1106 h 1999"/>
                <a:gd name="T54" fmla="*/ 461 w 2377"/>
                <a:gd name="T55" fmla="*/ 1105 h 1999"/>
                <a:gd name="T56" fmla="*/ 526 w 2377"/>
                <a:gd name="T57" fmla="*/ 1140 h 1999"/>
                <a:gd name="T58" fmla="*/ 586 w 2377"/>
                <a:gd name="T59" fmla="*/ 1216 h 1999"/>
                <a:gd name="T60" fmla="*/ 661 w 2377"/>
                <a:gd name="T61" fmla="*/ 1371 h 1999"/>
                <a:gd name="T62" fmla="*/ 793 w 2377"/>
                <a:gd name="T63" fmla="*/ 1690 h 1999"/>
                <a:gd name="T64" fmla="*/ 870 w 2377"/>
                <a:gd name="T65" fmla="*/ 1845 h 1999"/>
                <a:gd name="T66" fmla="*/ 949 w 2377"/>
                <a:gd name="T67" fmla="*/ 1920 h 1999"/>
                <a:gd name="T68" fmla="*/ 1037 w 2377"/>
                <a:gd name="T69" fmla="*/ 1936 h 1999"/>
                <a:gd name="T70" fmla="*/ 1132 w 2377"/>
                <a:gd name="T71" fmla="*/ 1910 h 1999"/>
                <a:gd name="T72" fmla="*/ 1272 w 2377"/>
                <a:gd name="T73" fmla="*/ 1840 h 1999"/>
                <a:gd name="T74" fmla="*/ 1417 w 2377"/>
                <a:gd name="T75" fmla="*/ 1771 h 1999"/>
                <a:gd name="T76" fmla="*/ 1536 w 2377"/>
                <a:gd name="T77" fmla="*/ 1744 h 1999"/>
                <a:gd name="T78" fmla="*/ 1643 w 2377"/>
                <a:gd name="T79" fmla="*/ 1740 h 1999"/>
                <a:gd name="T80" fmla="*/ 1736 w 2377"/>
                <a:gd name="T81" fmla="*/ 1761 h 1999"/>
                <a:gd name="T82" fmla="*/ 1820 w 2377"/>
                <a:gd name="T83" fmla="*/ 1805 h 1999"/>
                <a:gd name="T84" fmla="*/ 1898 w 2377"/>
                <a:gd name="T85" fmla="*/ 1866 h 1999"/>
                <a:gd name="T86" fmla="*/ 2032 w 2377"/>
                <a:gd name="T87" fmla="*/ 1993 h 1999"/>
                <a:gd name="T88" fmla="*/ 2208 w 2377"/>
                <a:gd name="T89" fmla="*/ 1919 h 1999"/>
                <a:gd name="T90" fmla="*/ 2360 w 2377"/>
                <a:gd name="T91" fmla="*/ 1856 h 1999"/>
                <a:gd name="T92" fmla="*/ 2375 w 2377"/>
                <a:gd name="T93" fmla="*/ 1797 h 1999"/>
                <a:gd name="T94" fmla="*/ 2368 w 2377"/>
                <a:gd name="T95" fmla="*/ 1670 h 1999"/>
                <a:gd name="T96" fmla="*/ 2326 w 2377"/>
                <a:gd name="T97" fmla="*/ 1556 h 1999"/>
                <a:gd name="T98" fmla="*/ 2273 w 2377"/>
                <a:gd name="T99" fmla="*/ 1494 h 1999"/>
                <a:gd name="T100" fmla="*/ 2206 w 2377"/>
                <a:gd name="T101" fmla="*/ 1455 h 1999"/>
                <a:gd name="T102" fmla="*/ 2059 w 2377"/>
                <a:gd name="T103" fmla="*/ 1409 h 1999"/>
                <a:gd name="T104" fmla="*/ 1870 w 2377"/>
                <a:gd name="T105" fmla="*/ 1352 h 1999"/>
                <a:gd name="T106" fmla="*/ 1797 w 2377"/>
                <a:gd name="T107" fmla="*/ 1311 h 1999"/>
                <a:gd name="T108" fmla="*/ 1755 w 2377"/>
                <a:gd name="T109" fmla="*/ 1252 h 1999"/>
                <a:gd name="T110" fmla="*/ 1746 w 2377"/>
                <a:gd name="T111" fmla="*/ 1168 h 1999"/>
                <a:gd name="T112" fmla="*/ 1770 w 2377"/>
                <a:gd name="T113" fmla="*/ 1078 h 1999"/>
                <a:gd name="T114" fmla="*/ 1816 w 2377"/>
                <a:gd name="T115" fmla="*/ 987 h 1999"/>
                <a:gd name="T116" fmla="*/ 1921 w 2377"/>
                <a:gd name="T117" fmla="*/ 833 h 1999"/>
                <a:gd name="T118" fmla="*/ 2031 w 2377"/>
                <a:gd name="T119" fmla="*/ 676 h 1999"/>
                <a:gd name="T120" fmla="*/ 2110 w 2377"/>
                <a:gd name="T121" fmla="*/ 534 h 1999"/>
                <a:gd name="T122" fmla="*/ 2146 w 2377"/>
                <a:gd name="T123" fmla="*/ 409 h 1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7" h="1999">
                  <a:moveTo>
                    <a:pt x="2148" y="326"/>
                  </a:moveTo>
                  <a:lnTo>
                    <a:pt x="2147" y="318"/>
                  </a:lnTo>
                  <a:lnTo>
                    <a:pt x="2147" y="309"/>
                  </a:lnTo>
                  <a:lnTo>
                    <a:pt x="2145" y="300"/>
                  </a:lnTo>
                  <a:lnTo>
                    <a:pt x="2144" y="292"/>
                  </a:lnTo>
                  <a:lnTo>
                    <a:pt x="2138" y="257"/>
                  </a:lnTo>
                  <a:lnTo>
                    <a:pt x="2131" y="224"/>
                  </a:lnTo>
                  <a:lnTo>
                    <a:pt x="2124" y="194"/>
                  </a:lnTo>
                  <a:lnTo>
                    <a:pt x="2117" y="167"/>
                  </a:lnTo>
                  <a:lnTo>
                    <a:pt x="2108" y="142"/>
                  </a:lnTo>
                  <a:lnTo>
                    <a:pt x="2098" y="119"/>
                  </a:lnTo>
                  <a:lnTo>
                    <a:pt x="2092" y="109"/>
                  </a:lnTo>
                  <a:lnTo>
                    <a:pt x="2087" y="98"/>
                  </a:lnTo>
                  <a:lnTo>
                    <a:pt x="2081" y="89"/>
                  </a:lnTo>
                  <a:lnTo>
                    <a:pt x="2073" y="80"/>
                  </a:lnTo>
                  <a:lnTo>
                    <a:pt x="2067" y="71"/>
                  </a:lnTo>
                  <a:lnTo>
                    <a:pt x="2060" y="64"/>
                  </a:lnTo>
                  <a:lnTo>
                    <a:pt x="2052" y="57"/>
                  </a:lnTo>
                  <a:lnTo>
                    <a:pt x="2043" y="50"/>
                  </a:lnTo>
                  <a:lnTo>
                    <a:pt x="2034" y="43"/>
                  </a:lnTo>
                  <a:lnTo>
                    <a:pt x="2025" y="37"/>
                  </a:lnTo>
                  <a:lnTo>
                    <a:pt x="2015" y="32"/>
                  </a:lnTo>
                  <a:lnTo>
                    <a:pt x="2004" y="27"/>
                  </a:lnTo>
                  <a:lnTo>
                    <a:pt x="1994" y="23"/>
                  </a:lnTo>
                  <a:lnTo>
                    <a:pt x="1981" y="19"/>
                  </a:lnTo>
                  <a:lnTo>
                    <a:pt x="1969" y="15"/>
                  </a:lnTo>
                  <a:lnTo>
                    <a:pt x="1956" y="12"/>
                  </a:lnTo>
                  <a:lnTo>
                    <a:pt x="1927" y="7"/>
                  </a:lnTo>
                  <a:lnTo>
                    <a:pt x="1896" y="4"/>
                  </a:lnTo>
                  <a:lnTo>
                    <a:pt x="1846" y="1"/>
                  </a:lnTo>
                  <a:lnTo>
                    <a:pt x="1792" y="0"/>
                  </a:lnTo>
                  <a:lnTo>
                    <a:pt x="1738" y="0"/>
                  </a:lnTo>
                  <a:lnTo>
                    <a:pt x="1683" y="1"/>
                  </a:lnTo>
                  <a:lnTo>
                    <a:pt x="1627" y="4"/>
                  </a:lnTo>
                  <a:lnTo>
                    <a:pt x="1570" y="8"/>
                  </a:lnTo>
                  <a:lnTo>
                    <a:pt x="1515" y="13"/>
                  </a:lnTo>
                  <a:lnTo>
                    <a:pt x="1458" y="20"/>
                  </a:lnTo>
                  <a:lnTo>
                    <a:pt x="1401" y="27"/>
                  </a:lnTo>
                  <a:lnTo>
                    <a:pt x="1344" y="34"/>
                  </a:lnTo>
                  <a:lnTo>
                    <a:pt x="1288" y="43"/>
                  </a:lnTo>
                  <a:lnTo>
                    <a:pt x="1233" y="53"/>
                  </a:lnTo>
                  <a:lnTo>
                    <a:pt x="1179" y="64"/>
                  </a:lnTo>
                  <a:lnTo>
                    <a:pt x="1126" y="75"/>
                  </a:lnTo>
                  <a:lnTo>
                    <a:pt x="1076" y="87"/>
                  </a:lnTo>
                  <a:lnTo>
                    <a:pt x="1026" y="99"/>
                  </a:lnTo>
                  <a:lnTo>
                    <a:pt x="970" y="114"/>
                  </a:lnTo>
                  <a:lnTo>
                    <a:pt x="916" y="129"/>
                  </a:lnTo>
                  <a:lnTo>
                    <a:pt x="862" y="144"/>
                  </a:lnTo>
                  <a:lnTo>
                    <a:pt x="809" y="156"/>
                  </a:lnTo>
                  <a:lnTo>
                    <a:pt x="782" y="162"/>
                  </a:lnTo>
                  <a:lnTo>
                    <a:pt x="754" y="169"/>
                  </a:lnTo>
                  <a:lnTo>
                    <a:pt x="727" y="174"/>
                  </a:lnTo>
                  <a:lnTo>
                    <a:pt x="699" y="178"/>
                  </a:lnTo>
                  <a:lnTo>
                    <a:pt x="671" y="182"/>
                  </a:lnTo>
                  <a:lnTo>
                    <a:pt x="643" y="185"/>
                  </a:lnTo>
                  <a:lnTo>
                    <a:pt x="614" y="187"/>
                  </a:lnTo>
                  <a:lnTo>
                    <a:pt x="585" y="189"/>
                  </a:lnTo>
                  <a:lnTo>
                    <a:pt x="574" y="189"/>
                  </a:lnTo>
                  <a:lnTo>
                    <a:pt x="560" y="189"/>
                  </a:lnTo>
                  <a:lnTo>
                    <a:pt x="548" y="188"/>
                  </a:lnTo>
                  <a:lnTo>
                    <a:pt x="534" y="186"/>
                  </a:lnTo>
                  <a:lnTo>
                    <a:pt x="506" y="183"/>
                  </a:lnTo>
                  <a:lnTo>
                    <a:pt x="477" y="177"/>
                  </a:lnTo>
                  <a:lnTo>
                    <a:pt x="417" y="164"/>
                  </a:lnTo>
                  <a:lnTo>
                    <a:pt x="356" y="152"/>
                  </a:lnTo>
                  <a:lnTo>
                    <a:pt x="325" y="147"/>
                  </a:lnTo>
                  <a:lnTo>
                    <a:pt x="295" y="144"/>
                  </a:lnTo>
                  <a:lnTo>
                    <a:pt x="281" y="143"/>
                  </a:lnTo>
                  <a:lnTo>
                    <a:pt x="265" y="142"/>
                  </a:lnTo>
                  <a:lnTo>
                    <a:pt x="251" y="142"/>
                  </a:lnTo>
                  <a:lnTo>
                    <a:pt x="237" y="142"/>
                  </a:lnTo>
                  <a:lnTo>
                    <a:pt x="223" y="143"/>
                  </a:lnTo>
                  <a:lnTo>
                    <a:pt x="209" y="145"/>
                  </a:lnTo>
                  <a:lnTo>
                    <a:pt x="196" y="147"/>
                  </a:lnTo>
                  <a:lnTo>
                    <a:pt x="182" y="150"/>
                  </a:lnTo>
                  <a:lnTo>
                    <a:pt x="170" y="154"/>
                  </a:lnTo>
                  <a:lnTo>
                    <a:pt x="159" y="159"/>
                  </a:lnTo>
                  <a:lnTo>
                    <a:pt x="146" y="166"/>
                  </a:lnTo>
                  <a:lnTo>
                    <a:pt x="136" y="173"/>
                  </a:lnTo>
                  <a:lnTo>
                    <a:pt x="126" y="181"/>
                  </a:lnTo>
                  <a:lnTo>
                    <a:pt x="116" y="191"/>
                  </a:lnTo>
                  <a:lnTo>
                    <a:pt x="107" y="204"/>
                  </a:lnTo>
                  <a:lnTo>
                    <a:pt x="99" y="217"/>
                  </a:lnTo>
                  <a:lnTo>
                    <a:pt x="90" y="233"/>
                  </a:lnTo>
                  <a:lnTo>
                    <a:pt x="82" y="249"/>
                  </a:lnTo>
                  <a:lnTo>
                    <a:pt x="75" y="267"/>
                  </a:lnTo>
                  <a:lnTo>
                    <a:pt x="69" y="286"/>
                  </a:lnTo>
                  <a:lnTo>
                    <a:pt x="56" y="322"/>
                  </a:lnTo>
                  <a:lnTo>
                    <a:pt x="45" y="358"/>
                  </a:lnTo>
                  <a:lnTo>
                    <a:pt x="37" y="391"/>
                  </a:lnTo>
                  <a:lnTo>
                    <a:pt x="28" y="419"/>
                  </a:lnTo>
                  <a:lnTo>
                    <a:pt x="20" y="453"/>
                  </a:lnTo>
                  <a:lnTo>
                    <a:pt x="13" y="488"/>
                  </a:lnTo>
                  <a:lnTo>
                    <a:pt x="8" y="526"/>
                  </a:lnTo>
                  <a:lnTo>
                    <a:pt x="3" y="564"/>
                  </a:lnTo>
                  <a:lnTo>
                    <a:pt x="1" y="603"/>
                  </a:lnTo>
                  <a:lnTo>
                    <a:pt x="0" y="643"/>
                  </a:lnTo>
                  <a:lnTo>
                    <a:pt x="0" y="683"/>
                  </a:lnTo>
                  <a:lnTo>
                    <a:pt x="3" y="722"/>
                  </a:lnTo>
                  <a:lnTo>
                    <a:pt x="7" y="763"/>
                  </a:lnTo>
                  <a:lnTo>
                    <a:pt x="12" y="803"/>
                  </a:lnTo>
                  <a:lnTo>
                    <a:pt x="18" y="842"/>
                  </a:lnTo>
                  <a:lnTo>
                    <a:pt x="26" y="881"/>
                  </a:lnTo>
                  <a:lnTo>
                    <a:pt x="35" y="918"/>
                  </a:lnTo>
                  <a:lnTo>
                    <a:pt x="46" y="953"/>
                  </a:lnTo>
                  <a:lnTo>
                    <a:pt x="57" y="987"/>
                  </a:lnTo>
                  <a:lnTo>
                    <a:pt x="71" y="1020"/>
                  </a:lnTo>
                  <a:lnTo>
                    <a:pt x="79" y="1038"/>
                  </a:lnTo>
                  <a:lnTo>
                    <a:pt x="88" y="1055"/>
                  </a:lnTo>
                  <a:lnTo>
                    <a:pt x="98" y="1072"/>
                  </a:lnTo>
                  <a:lnTo>
                    <a:pt x="108" y="1090"/>
                  </a:lnTo>
                  <a:lnTo>
                    <a:pt x="130" y="1122"/>
                  </a:lnTo>
                  <a:lnTo>
                    <a:pt x="152" y="1155"/>
                  </a:lnTo>
                  <a:lnTo>
                    <a:pt x="175" y="1187"/>
                  </a:lnTo>
                  <a:lnTo>
                    <a:pt x="197" y="1219"/>
                  </a:lnTo>
                  <a:lnTo>
                    <a:pt x="208" y="1235"/>
                  </a:lnTo>
                  <a:lnTo>
                    <a:pt x="219" y="1252"/>
                  </a:lnTo>
                  <a:lnTo>
                    <a:pt x="229" y="1269"/>
                  </a:lnTo>
                  <a:lnTo>
                    <a:pt x="238" y="1286"/>
                  </a:lnTo>
                  <a:lnTo>
                    <a:pt x="244" y="1270"/>
                  </a:lnTo>
                  <a:lnTo>
                    <a:pt x="251" y="1253"/>
                  </a:lnTo>
                  <a:lnTo>
                    <a:pt x="258" y="1238"/>
                  </a:lnTo>
                  <a:lnTo>
                    <a:pt x="266" y="1222"/>
                  </a:lnTo>
                  <a:lnTo>
                    <a:pt x="275" y="1208"/>
                  </a:lnTo>
                  <a:lnTo>
                    <a:pt x="284" y="1194"/>
                  </a:lnTo>
                  <a:lnTo>
                    <a:pt x="293" y="1181"/>
                  </a:lnTo>
                  <a:lnTo>
                    <a:pt x="304" y="1168"/>
                  </a:lnTo>
                  <a:lnTo>
                    <a:pt x="314" y="1157"/>
                  </a:lnTo>
                  <a:lnTo>
                    <a:pt x="324" y="1146"/>
                  </a:lnTo>
                  <a:lnTo>
                    <a:pt x="336" y="1137"/>
                  </a:lnTo>
                  <a:lnTo>
                    <a:pt x="347" y="1129"/>
                  </a:lnTo>
                  <a:lnTo>
                    <a:pt x="359" y="1122"/>
                  </a:lnTo>
                  <a:lnTo>
                    <a:pt x="372" y="1115"/>
                  </a:lnTo>
                  <a:lnTo>
                    <a:pt x="384" y="1110"/>
                  </a:lnTo>
                  <a:lnTo>
                    <a:pt x="397" y="1106"/>
                  </a:lnTo>
                  <a:lnTo>
                    <a:pt x="409" y="1104"/>
                  </a:lnTo>
                  <a:lnTo>
                    <a:pt x="423" y="1102"/>
                  </a:lnTo>
                  <a:lnTo>
                    <a:pt x="435" y="1102"/>
                  </a:lnTo>
                  <a:lnTo>
                    <a:pt x="448" y="1103"/>
                  </a:lnTo>
                  <a:lnTo>
                    <a:pt x="461" y="1105"/>
                  </a:lnTo>
                  <a:lnTo>
                    <a:pt x="474" y="1109"/>
                  </a:lnTo>
                  <a:lnTo>
                    <a:pt x="488" y="1114"/>
                  </a:lnTo>
                  <a:lnTo>
                    <a:pt x="500" y="1122"/>
                  </a:lnTo>
                  <a:lnTo>
                    <a:pt x="514" y="1130"/>
                  </a:lnTo>
                  <a:lnTo>
                    <a:pt x="526" y="1140"/>
                  </a:lnTo>
                  <a:lnTo>
                    <a:pt x="538" y="1152"/>
                  </a:lnTo>
                  <a:lnTo>
                    <a:pt x="551" y="1165"/>
                  </a:lnTo>
                  <a:lnTo>
                    <a:pt x="563" y="1181"/>
                  </a:lnTo>
                  <a:lnTo>
                    <a:pt x="575" y="1197"/>
                  </a:lnTo>
                  <a:lnTo>
                    <a:pt x="586" y="1216"/>
                  </a:lnTo>
                  <a:lnTo>
                    <a:pt x="597" y="1236"/>
                  </a:lnTo>
                  <a:lnTo>
                    <a:pt x="614" y="1269"/>
                  </a:lnTo>
                  <a:lnTo>
                    <a:pt x="630" y="1303"/>
                  </a:lnTo>
                  <a:lnTo>
                    <a:pt x="645" y="1336"/>
                  </a:lnTo>
                  <a:lnTo>
                    <a:pt x="661" y="1371"/>
                  </a:lnTo>
                  <a:lnTo>
                    <a:pt x="691" y="1440"/>
                  </a:lnTo>
                  <a:lnTo>
                    <a:pt x="720" y="1512"/>
                  </a:lnTo>
                  <a:lnTo>
                    <a:pt x="749" y="1583"/>
                  </a:lnTo>
                  <a:lnTo>
                    <a:pt x="779" y="1655"/>
                  </a:lnTo>
                  <a:lnTo>
                    <a:pt x="793" y="1690"/>
                  </a:lnTo>
                  <a:lnTo>
                    <a:pt x="809" y="1725"/>
                  </a:lnTo>
                  <a:lnTo>
                    <a:pt x="825" y="1760"/>
                  </a:lnTo>
                  <a:lnTo>
                    <a:pt x="842" y="1794"/>
                  </a:lnTo>
                  <a:lnTo>
                    <a:pt x="855" y="1821"/>
                  </a:lnTo>
                  <a:lnTo>
                    <a:pt x="870" y="1845"/>
                  </a:lnTo>
                  <a:lnTo>
                    <a:pt x="885" y="1866"/>
                  </a:lnTo>
                  <a:lnTo>
                    <a:pt x="901" y="1883"/>
                  </a:lnTo>
                  <a:lnTo>
                    <a:pt x="916" y="1898"/>
                  </a:lnTo>
                  <a:lnTo>
                    <a:pt x="933" y="1910"/>
                  </a:lnTo>
                  <a:lnTo>
                    <a:pt x="949" y="1920"/>
                  </a:lnTo>
                  <a:lnTo>
                    <a:pt x="966" y="1928"/>
                  </a:lnTo>
                  <a:lnTo>
                    <a:pt x="984" y="1933"/>
                  </a:lnTo>
                  <a:lnTo>
                    <a:pt x="1001" y="1935"/>
                  </a:lnTo>
                  <a:lnTo>
                    <a:pt x="1019" y="1937"/>
                  </a:lnTo>
                  <a:lnTo>
                    <a:pt x="1037" y="1936"/>
                  </a:lnTo>
                  <a:lnTo>
                    <a:pt x="1056" y="1934"/>
                  </a:lnTo>
                  <a:lnTo>
                    <a:pt x="1075" y="1930"/>
                  </a:lnTo>
                  <a:lnTo>
                    <a:pt x="1093" y="1925"/>
                  </a:lnTo>
                  <a:lnTo>
                    <a:pt x="1113" y="1918"/>
                  </a:lnTo>
                  <a:lnTo>
                    <a:pt x="1132" y="1910"/>
                  </a:lnTo>
                  <a:lnTo>
                    <a:pt x="1151" y="1902"/>
                  </a:lnTo>
                  <a:lnTo>
                    <a:pt x="1171" y="1893"/>
                  </a:lnTo>
                  <a:lnTo>
                    <a:pt x="1192" y="1883"/>
                  </a:lnTo>
                  <a:lnTo>
                    <a:pt x="1232" y="1861"/>
                  </a:lnTo>
                  <a:lnTo>
                    <a:pt x="1272" y="1840"/>
                  </a:lnTo>
                  <a:lnTo>
                    <a:pt x="1314" y="1818"/>
                  </a:lnTo>
                  <a:lnTo>
                    <a:pt x="1355" y="1797"/>
                  </a:lnTo>
                  <a:lnTo>
                    <a:pt x="1376" y="1788"/>
                  </a:lnTo>
                  <a:lnTo>
                    <a:pt x="1397" y="1780"/>
                  </a:lnTo>
                  <a:lnTo>
                    <a:pt x="1417" y="1771"/>
                  </a:lnTo>
                  <a:lnTo>
                    <a:pt x="1438" y="1765"/>
                  </a:lnTo>
                  <a:lnTo>
                    <a:pt x="1464" y="1758"/>
                  </a:lnTo>
                  <a:lnTo>
                    <a:pt x="1489" y="1752"/>
                  </a:lnTo>
                  <a:lnTo>
                    <a:pt x="1512" y="1748"/>
                  </a:lnTo>
                  <a:lnTo>
                    <a:pt x="1536" y="1744"/>
                  </a:lnTo>
                  <a:lnTo>
                    <a:pt x="1558" y="1740"/>
                  </a:lnTo>
                  <a:lnTo>
                    <a:pt x="1581" y="1739"/>
                  </a:lnTo>
                  <a:lnTo>
                    <a:pt x="1601" y="1738"/>
                  </a:lnTo>
                  <a:lnTo>
                    <a:pt x="1622" y="1739"/>
                  </a:lnTo>
                  <a:lnTo>
                    <a:pt x="1643" y="1740"/>
                  </a:lnTo>
                  <a:lnTo>
                    <a:pt x="1663" y="1742"/>
                  </a:lnTo>
                  <a:lnTo>
                    <a:pt x="1681" y="1746"/>
                  </a:lnTo>
                  <a:lnTo>
                    <a:pt x="1700" y="1750"/>
                  </a:lnTo>
                  <a:lnTo>
                    <a:pt x="1718" y="1755"/>
                  </a:lnTo>
                  <a:lnTo>
                    <a:pt x="1736" y="1761"/>
                  </a:lnTo>
                  <a:lnTo>
                    <a:pt x="1754" y="1768"/>
                  </a:lnTo>
                  <a:lnTo>
                    <a:pt x="1770" y="1776"/>
                  </a:lnTo>
                  <a:lnTo>
                    <a:pt x="1787" y="1785"/>
                  </a:lnTo>
                  <a:lnTo>
                    <a:pt x="1803" y="1794"/>
                  </a:lnTo>
                  <a:lnTo>
                    <a:pt x="1820" y="1805"/>
                  </a:lnTo>
                  <a:lnTo>
                    <a:pt x="1835" y="1815"/>
                  </a:lnTo>
                  <a:lnTo>
                    <a:pt x="1852" y="1826"/>
                  </a:lnTo>
                  <a:lnTo>
                    <a:pt x="1867" y="1839"/>
                  </a:lnTo>
                  <a:lnTo>
                    <a:pt x="1883" y="1852"/>
                  </a:lnTo>
                  <a:lnTo>
                    <a:pt x="1898" y="1866"/>
                  </a:lnTo>
                  <a:lnTo>
                    <a:pt x="1929" y="1896"/>
                  </a:lnTo>
                  <a:lnTo>
                    <a:pt x="1960" y="1928"/>
                  </a:lnTo>
                  <a:lnTo>
                    <a:pt x="1991" y="1962"/>
                  </a:lnTo>
                  <a:lnTo>
                    <a:pt x="2022" y="1999"/>
                  </a:lnTo>
                  <a:lnTo>
                    <a:pt x="2032" y="1993"/>
                  </a:lnTo>
                  <a:lnTo>
                    <a:pt x="2048" y="1985"/>
                  </a:lnTo>
                  <a:lnTo>
                    <a:pt x="2067" y="1976"/>
                  </a:lnTo>
                  <a:lnTo>
                    <a:pt x="2091" y="1966"/>
                  </a:lnTo>
                  <a:lnTo>
                    <a:pt x="2147" y="1943"/>
                  </a:lnTo>
                  <a:lnTo>
                    <a:pt x="2208" y="1919"/>
                  </a:lnTo>
                  <a:lnTo>
                    <a:pt x="2267" y="1897"/>
                  </a:lnTo>
                  <a:lnTo>
                    <a:pt x="2319" y="1876"/>
                  </a:lnTo>
                  <a:lnTo>
                    <a:pt x="2338" y="1867"/>
                  </a:lnTo>
                  <a:lnTo>
                    <a:pt x="2354" y="1859"/>
                  </a:lnTo>
                  <a:lnTo>
                    <a:pt x="2360" y="1856"/>
                  </a:lnTo>
                  <a:lnTo>
                    <a:pt x="2364" y="1854"/>
                  </a:lnTo>
                  <a:lnTo>
                    <a:pt x="2367" y="1851"/>
                  </a:lnTo>
                  <a:lnTo>
                    <a:pt x="2368" y="1850"/>
                  </a:lnTo>
                  <a:lnTo>
                    <a:pt x="2373" y="1824"/>
                  </a:lnTo>
                  <a:lnTo>
                    <a:pt x="2375" y="1797"/>
                  </a:lnTo>
                  <a:lnTo>
                    <a:pt x="2376" y="1771"/>
                  </a:lnTo>
                  <a:lnTo>
                    <a:pt x="2377" y="1746"/>
                  </a:lnTo>
                  <a:lnTo>
                    <a:pt x="2375" y="1720"/>
                  </a:lnTo>
                  <a:lnTo>
                    <a:pt x="2373" y="1695"/>
                  </a:lnTo>
                  <a:lnTo>
                    <a:pt x="2368" y="1670"/>
                  </a:lnTo>
                  <a:lnTo>
                    <a:pt x="2363" y="1645"/>
                  </a:lnTo>
                  <a:lnTo>
                    <a:pt x="2356" y="1621"/>
                  </a:lnTo>
                  <a:lnTo>
                    <a:pt x="2348" y="1599"/>
                  </a:lnTo>
                  <a:lnTo>
                    <a:pt x="2337" y="1577"/>
                  </a:lnTo>
                  <a:lnTo>
                    <a:pt x="2326" y="1556"/>
                  </a:lnTo>
                  <a:lnTo>
                    <a:pt x="2312" y="1537"/>
                  </a:lnTo>
                  <a:lnTo>
                    <a:pt x="2298" y="1519"/>
                  </a:lnTo>
                  <a:lnTo>
                    <a:pt x="2290" y="1511"/>
                  </a:lnTo>
                  <a:lnTo>
                    <a:pt x="2281" y="1502"/>
                  </a:lnTo>
                  <a:lnTo>
                    <a:pt x="2273" y="1494"/>
                  </a:lnTo>
                  <a:lnTo>
                    <a:pt x="2264" y="1487"/>
                  </a:lnTo>
                  <a:lnTo>
                    <a:pt x="2250" y="1479"/>
                  </a:lnTo>
                  <a:lnTo>
                    <a:pt x="2237" y="1470"/>
                  </a:lnTo>
                  <a:lnTo>
                    <a:pt x="2221" y="1462"/>
                  </a:lnTo>
                  <a:lnTo>
                    <a:pt x="2206" y="1455"/>
                  </a:lnTo>
                  <a:lnTo>
                    <a:pt x="2189" y="1449"/>
                  </a:lnTo>
                  <a:lnTo>
                    <a:pt x="2172" y="1441"/>
                  </a:lnTo>
                  <a:lnTo>
                    <a:pt x="2154" y="1436"/>
                  </a:lnTo>
                  <a:lnTo>
                    <a:pt x="2136" y="1430"/>
                  </a:lnTo>
                  <a:lnTo>
                    <a:pt x="2059" y="1409"/>
                  </a:lnTo>
                  <a:lnTo>
                    <a:pt x="1979" y="1389"/>
                  </a:lnTo>
                  <a:lnTo>
                    <a:pt x="1941" y="1378"/>
                  </a:lnTo>
                  <a:lnTo>
                    <a:pt x="1904" y="1366"/>
                  </a:lnTo>
                  <a:lnTo>
                    <a:pt x="1886" y="1360"/>
                  </a:lnTo>
                  <a:lnTo>
                    <a:pt x="1870" y="1352"/>
                  </a:lnTo>
                  <a:lnTo>
                    <a:pt x="1853" y="1345"/>
                  </a:lnTo>
                  <a:lnTo>
                    <a:pt x="1837" y="1338"/>
                  </a:lnTo>
                  <a:lnTo>
                    <a:pt x="1823" y="1330"/>
                  </a:lnTo>
                  <a:lnTo>
                    <a:pt x="1809" y="1320"/>
                  </a:lnTo>
                  <a:lnTo>
                    <a:pt x="1797" y="1311"/>
                  </a:lnTo>
                  <a:lnTo>
                    <a:pt x="1786" y="1301"/>
                  </a:lnTo>
                  <a:lnTo>
                    <a:pt x="1776" y="1289"/>
                  </a:lnTo>
                  <a:lnTo>
                    <a:pt x="1767" y="1278"/>
                  </a:lnTo>
                  <a:lnTo>
                    <a:pt x="1760" y="1265"/>
                  </a:lnTo>
                  <a:lnTo>
                    <a:pt x="1755" y="1252"/>
                  </a:lnTo>
                  <a:lnTo>
                    <a:pt x="1749" y="1235"/>
                  </a:lnTo>
                  <a:lnTo>
                    <a:pt x="1746" y="1219"/>
                  </a:lnTo>
                  <a:lnTo>
                    <a:pt x="1745" y="1202"/>
                  </a:lnTo>
                  <a:lnTo>
                    <a:pt x="1745" y="1185"/>
                  </a:lnTo>
                  <a:lnTo>
                    <a:pt x="1746" y="1168"/>
                  </a:lnTo>
                  <a:lnTo>
                    <a:pt x="1748" y="1151"/>
                  </a:lnTo>
                  <a:lnTo>
                    <a:pt x="1753" y="1132"/>
                  </a:lnTo>
                  <a:lnTo>
                    <a:pt x="1758" y="1114"/>
                  </a:lnTo>
                  <a:lnTo>
                    <a:pt x="1763" y="1097"/>
                  </a:lnTo>
                  <a:lnTo>
                    <a:pt x="1770" y="1078"/>
                  </a:lnTo>
                  <a:lnTo>
                    <a:pt x="1777" y="1061"/>
                  </a:lnTo>
                  <a:lnTo>
                    <a:pt x="1787" y="1042"/>
                  </a:lnTo>
                  <a:lnTo>
                    <a:pt x="1795" y="1023"/>
                  </a:lnTo>
                  <a:lnTo>
                    <a:pt x="1805" y="1006"/>
                  </a:lnTo>
                  <a:lnTo>
                    <a:pt x="1816" y="987"/>
                  </a:lnTo>
                  <a:lnTo>
                    <a:pt x="1827" y="970"/>
                  </a:lnTo>
                  <a:lnTo>
                    <a:pt x="1850" y="934"/>
                  </a:lnTo>
                  <a:lnTo>
                    <a:pt x="1874" y="899"/>
                  </a:lnTo>
                  <a:lnTo>
                    <a:pt x="1897" y="866"/>
                  </a:lnTo>
                  <a:lnTo>
                    <a:pt x="1921" y="833"/>
                  </a:lnTo>
                  <a:lnTo>
                    <a:pt x="1944" y="803"/>
                  </a:lnTo>
                  <a:lnTo>
                    <a:pt x="1966" y="774"/>
                  </a:lnTo>
                  <a:lnTo>
                    <a:pt x="1984" y="748"/>
                  </a:lnTo>
                  <a:lnTo>
                    <a:pt x="2000" y="724"/>
                  </a:lnTo>
                  <a:lnTo>
                    <a:pt x="2031" y="676"/>
                  </a:lnTo>
                  <a:lnTo>
                    <a:pt x="2060" y="629"/>
                  </a:lnTo>
                  <a:lnTo>
                    <a:pt x="2073" y="605"/>
                  </a:lnTo>
                  <a:lnTo>
                    <a:pt x="2086" y="581"/>
                  </a:lnTo>
                  <a:lnTo>
                    <a:pt x="2098" y="558"/>
                  </a:lnTo>
                  <a:lnTo>
                    <a:pt x="2110" y="534"/>
                  </a:lnTo>
                  <a:lnTo>
                    <a:pt x="2120" y="510"/>
                  </a:lnTo>
                  <a:lnTo>
                    <a:pt x="2128" y="485"/>
                  </a:lnTo>
                  <a:lnTo>
                    <a:pt x="2136" y="460"/>
                  </a:lnTo>
                  <a:lnTo>
                    <a:pt x="2142" y="435"/>
                  </a:lnTo>
                  <a:lnTo>
                    <a:pt x="2146" y="409"/>
                  </a:lnTo>
                  <a:lnTo>
                    <a:pt x="2149" y="382"/>
                  </a:lnTo>
                  <a:lnTo>
                    <a:pt x="2149" y="354"/>
                  </a:lnTo>
                  <a:lnTo>
                    <a:pt x="2148" y="326"/>
                  </a:lnTo>
                  <a:close/>
                </a:path>
              </a:pathLst>
            </a:custGeom>
            <a:solidFill>
              <a:srgbClr val="B39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3" name="Freeform 225"/>
            <p:cNvSpPr>
              <a:spLocks/>
            </p:cNvSpPr>
            <p:nvPr/>
          </p:nvSpPr>
          <p:spPr bwMode="auto">
            <a:xfrm>
              <a:off x="4642" y="3534"/>
              <a:ext cx="123" cy="99"/>
            </a:xfrm>
            <a:custGeom>
              <a:avLst/>
              <a:gdLst>
                <a:gd name="T0" fmla="*/ 1456 w 2213"/>
                <a:gd name="T1" fmla="*/ 353 h 1781"/>
                <a:gd name="T2" fmla="*/ 1372 w 2213"/>
                <a:gd name="T3" fmla="*/ 213 h 1781"/>
                <a:gd name="T4" fmla="*/ 1273 w 2213"/>
                <a:gd name="T5" fmla="*/ 123 h 1781"/>
                <a:gd name="T6" fmla="*/ 1155 w 2213"/>
                <a:gd name="T7" fmla="*/ 72 h 1781"/>
                <a:gd name="T8" fmla="*/ 989 w 2213"/>
                <a:gd name="T9" fmla="*/ 47 h 1781"/>
                <a:gd name="T10" fmla="*/ 758 w 2213"/>
                <a:gd name="T11" fmla="*/ 40 h 1781"/>
                <a:gd name="T12" fmla="*/ 487 w 2213"/>
                <a:gd name="T13" fmla="*/ 7 h 1781"/>
                <a:gd name="T14" fmla="*/ 306 w 2213"/>
                <a:gd name="T15" fmla="*/ 1 h 1781"/>
                <a:gd name="T16" fmla="*/ 166 w 2213"/>
                <a:gd name="T17" fmla="*/ 29 h 1781"/>
                <a:gd name="T18" fmla="*/ 60 w 2213"/>
                <a:gd name="T19" fmla="*/ 98 h 1781"/>
                <a:gd name="T20" fmla="*/ 12 w 2213"/>
                <a:gd name="T21" fmla="*/ 186 h 1781"/>
                <a:gd name="T22" fmla="*/ 0 w 2213"/>
                <a:gd name="T23" fmla="*/ 289 h 1781"/>
                <a:gd name="T24" fmla="*/ 16 w 2213"/>
                <a:gd name="T25" fmla="*/ 455 h 1781"/>
                <a:gd name="T26" fmla="*/ 55 w 2213"/>
                <a:gd name="T27" fmla="*/ 603 h 1781"/>
                <a:gd name="T28" fmla="*/ 176 w 2213"/>
                <a:gd name="T29" fmla="*/ 418 h 1781"/>
                <a:gd name="T30" fmla="*/ 241 w 2213"/>
                <a:gd name="T31" fmla="*/ 347 h 1781"/>
                <a:gd name="T32" fmla="*/ 323 w 2213"/>
                <a:gd name="T33" fmla="*/ 294 h 1781"/>
                <a:gd name="T34" fmla="*/ 491 w 2213"/>
                <a:gd name="T35" fmla="*/ 235 h 1781"/>
                <a:gd name="T36" fmla="*/ 668 w 2213"/>
                <a:gd name="T37" fmla="*/ 215 h 1781"/>
                <a:gd name="T38" fmla="*/ 844 w 2213"/>
                <a:gd name="T39" fmla="*/ 232 h 1781"/>
                <a:gd name="T40" fmla="*/ 954 w 2213"/>
                <a:gd name="T41" fmla="*/ 273 h 1781"/>
                <a:gd name="T42" fmla="*/ 1113 w 2213"/>
                <a:gd name="T43" fmla="*/ 397 h 1781"/>
                <a:gd name="T44" fmla="*/ 1162 w 2213"/>
                <a:gd name="T45" fmla="*/ 606 h 1781"/>
                <a:gd name="T46" fmla="*/ 1180 w 2213"/>
                <a:gd name="T47" fmla="*/ 824 h 1781"/>
                <a:gd name="T48" fmla="*/ 1139 w 2213"/>
                <a:gd name="T49" fmla="*/ 1026 h 1781"/>
                <a:gd name="T50" fmla="*/ 1079 w 2213"/>
                <a:gd name="T51" fmla="*/ 1215 h 1781"/>
                <a:gd name="T52" fmla="*/ 1067 w 2213"/>
                <a:gd name="T53" fmla="*/ 1318 h 1781"/>
                <a:gd name="T54" fmla="*/ 1087 w 2213"/>
                <a:gd name="T55" fmla="*/ 1422 h 1781"/>
                <a:gd name="T56" fmla="*/ 1123 w 2213"/>
                <a:gd name="T57" fmla="*/ 1474 h 1781"/>
                <a:gd name="T58" fmla="*/ 1322 w 2213"/>
                <a:gd name="T59" fmla="*/ 1397 h 1781"/>
                <a:gd name="T60" fmla="*/ 1507 w 2213"/>
                <a:gd name="T61" fmla="*/ 1332 h 1781"/>
                <a:gd name="T62" fmla="*/ 1634 w 2213"/>
                <a:gd name="T63" fmla="*/ 1321 h 1781"/>
                <a:gd name="T64" fmla="*/ 1764 w 2213"/>
                <a:gd name="T65" fmla="*/ 1351 h 1781"/>
                <a:gd name="T66" fmla="*/ 1920 w 2213"/>
                <a:gd name="T67" fmla="*/ 1422 h 1781"/>
                <a:gd name="T68" fmla="*/ 1978 w 2213"/>
                <a:gd name="T69" fmla="*/ 1469 h 1781"/>
                <a:gd name="T70" fmla="*/ 2013 w 2213"/>
                <a:gd name="T71" fmla="*/ 1528 h 1781"/>
                <a:gd name="T72" fmla="*/ 2027 w 2213"/>
                <a:gd name="T73" fmla="*/ 1607 h 1781"/>
                <a:gd name="T74" fmla="*/ 2011 w 2213"/>
                <a:gd name="T75" fmla="*/ 1720 h 1781"/>
                <a:gd name="T76" fmla="*/ 1990 w 2213"/>
                <a:gd name="T77" fmla="*/ 1770 h 1781"/>
                <a:gd name="T78" fmla="*/ 2078 w 2213"/>
                <a:gd name="T79" fmla="*/ 1781 h 1781"/>
                <a:gd name="T80" fmla="*/ 2167 w 2213"/>
                <a:gd name="T81" fmla="*/ 1764 h 1781"/>
                <a:gd name="T82" fmla="*/ 2201 w 2213"/>
                <a:gd name="T83" fmla="*/ 1721 h 1781"/>
                <a:gd name="T84" fmla="*/ 2211 w 2213"/>
                <a:gd name="T85" fmla="*/ 1631 h 1781"/>
                <a:gd name="T86" fmla="*/ 2181 w 2213"/>
                <a:gd name="T87" fmla="*/ 1486 h 1781"/>
                <a:gd name="T88" fmla="*/ 2111 w 2213"/>
                <a:gd name="T89" fmla="*/ 1385 h 1781"/>
                <a:gd name="T90" fmla="*/ 1996 w 2213"/>
                <a:gd name="T91" fmla="*/ 1316 h 1781"/>
                <a:gd name="T92" fmla="*/ 1850 w 2213"/>
                <a:gd name="T93" fmla="*/ 1269 h 1781"/>
                <a:gd name="T94" fmla="*/ 1664 w 2213"/>
                <a:gd name="T95" fmla="*/ 1207 h 1781"/>
                <a:gd name="T96" fmla="*/ 1596 w 2213"/>
                <a:gd name="T97" fmla="*/ 1151 h 1781"/>
                <a:gd name="T98" fmla="*/ 1578 w 2213"/>
                <a:gd name="T99" fmla="*/ 1095 h 1781"/>
                <a:gd name="T100" fmla="*/ 1607 w 2213"/>
                <a:gd name="T101" fmla="*/ 1009 h 1781"/>
                <a:gd name="T102" fmla="*/ 1651 w 2213"/>
                <a:gd name="T103" fmla="*/ 888 h 1781"/>
                <a:gd name="T104" fmla="*/ 1626 w 2213"/>
                <a:gd name="T105" fmla="*/ 753 h 1781"/>
                <a:gd name="T106" fmla="*/ 1516 w 2213"/>
                <a:gd name="T107" fmla="*/ 487 h 1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13" h="1781">
                  <a:moveTo>
                    <a:pt x="1492" y="436"/>
                  </a:moveTo>
                  <a:lnTo>
                    <a:pt x="1486" y="421"/>
                  </a:lnTo>
                  <a:lnTo>
                    <a:pt x="1480" y="407"/>
                  </a:lnTo>
                  <a:lnTo>
                    <a:pt x="1474" y="394"/>
                  </a:lnTo>
                  <a:lnTo>
                    <a:pt x="1468" y="382"/>
                  </a:lnTo>
                  <a:lnTo>
                    <a:pt x="1456" y="353"/>
                  </a:lnTo>
                  <a:lnTo>
                    <a:pt x="1442" y="326"/>
                  </a:lnTo>
                  <a:lnTo>
                    <a:pt x="1429" y="300"/>
                  </a:lnTo>
                  <a:lnTo>
                    <a:pt x="1416" y="276"/>
                  </a:lnTo>
                  <a:lnTo>
                    <a:pt x="1401" y="253"/>
                  </a:lnTo>
                  <a:lnTo>
                    <a:pt x="1387" y="233"/>
                  </a:lnTo>
                  <a:lnTo>
                    <a:pt x="1372" y="213"/>
                  </a:lnTo>
                  <a:lnTo>
                    <a:pt x="1357" y="194"/>
                  </a:lnTo>
                  <a:lnTo>
                    <a:pt x="1341" y="178"/>
                  </a:lnTo>
                  <a:lnTo>
                    <a:pt x="1324" y="162"/>
                  </a:lnTo>
                  <a:lnTo>
                    <a:pt x="1308" y="148"/>
                  </a:lnTo>
                  <a:lnTo>
                    <a:pt x="1290" y="135"/>
                  </a:lnTo>
                  <a:lnTo>
                    <a:pt x="1273" y="123"/>
                  </a:lnTo>
                  <a:lnTo>
                    <a:pt x="1254" y="113"/>
                  </a:lnTo>
                  <a:lnTo>
                    <a:pt x="1235" y="102"/>
                  </a:lnTo>
                  <a:lnTo>
                    <a:pt x="1216" y="93"/>
                  </a:lnTo>
                  <a:lnTo>
                    <a:pt x="1196" y="86"/>
                  </a:lnTo>
                  <a:lnTo>
                    <a:pt x="1175" y="79"/>
                  </a:lnTo>
                  <a:lnTo>
                    <a:pt x="1155" y="72"/>
                  </a:lnTo>
                  <a:lnTo>
                    <a:pt x="1133" y="66"/>
                  </a:lnTo>
                  <a:lnTo>
                    <a:pt x="1110" y="62"/>
                  </a:lnTo>
                  <a:lnTo>
                    <a:pt x="1087" y="58"/>
                  </a:lnTo>
                  <a:lnTo>
                    <a:pt x="1064" y="55"/>
                  </a:lnTo>
                  <a:lnTo>
                    <a:pt x="1040" y="52"/>
                  </a:lnTo>
                  <a:lnTo>
                    <a:pt x="989" y="47"/>
                  </a:lnTo>
                  <a:lnTo>
                    <a:pt x="936" y="44"/>
                  </a:lnTo>
                  <a:lnTo>
                    <a:pt x="880" y="43"/>
                  </a:lnTo>
                  <a:lnTo>
                    <a:pt x="821" y="43"/>
                  </a:lnTo>
                  <a:lnTo>
                    <a:pt x="801" y="42"/>
                  </a:lnTo>
                  <a:lnTo>
                    <a:pt x="780" y="41"/>
                  </a:lnTo>
                  <a:lnTo>
                    <a:pt x="758" y="40"/>
                  </a:lnTo>
                  <a:lnTo>
                    <a:pt x="737" y="38"/>
                  </a:lnTo>
                  <a:lnTo>
                    <a:pt x="690" y="33"/>
                  </a:lnTo>
                  <a:lnTo>
                    <a:pt x="641" y="27"/>
                  </a:lnTo>
                  <a:lnTo>
                    <a:pt x="591" y="20"/>
                  </a:lnTo>
                  <a:lnTo>
                    <a:pt x="539" y="13"/>
                  </a:lnTo>
                  <a:lnTo>
                    <a:pt x="487" y="7"/>
                  </a:lnTo>
                  <a:lnTo>
                    <a:pt x="434" y="3"/>
                  </a:lnTo>
                  <a:lnTo>
                    <a:pt x="409" y="2"/>
                  </a:lnTo>
                  <a:lnTo>
                    <a:pt x="383" y="1"/>
                  </a:lnTo>
                  <a:lnTo>
                    <a:pt x="357" y="0"/>
                  </a:lnTo>
                  <a:lnTo>
                    <a:pt x="331" y="0"/>
                  </a:lnTo>
                  <a:lnTo>
                    <a:pt x="306" y="1"/>
                  </a:lnTo>
                  <a:lnTo>
                    <a:pt x="281" y="3"/>
                  </a:lnTo>
                  <a:lnTo>
                    <a:pt x="257" y="6"/>
                  </a:lnTo>
                  <a:lnTo>
                    <a:pt x="234" y="10"/>
                  </a:lnTo>
                  <a:lnTo>
                    <a:pt x="211" y="15"/>
                  </a:lnTo>
                  <a:lnTo>
                    <a:pt x="188" y="21"/>
                  </a:lnTo>
                  <a:lnTo>
                    <a:pt x="166" y="29"/>
                  </a:lnTo>
                  <a:lnTo>
                    <a:pt x="146" y="37"/>
                  </a:lnTo>
                  <a:lnTo>
                    <a:pt x="126" y="46"/>
                  </a:lnTo>
                  <a:lnTo>
                    <a:pt x="106" y="58"/>
                  </a:lnTo>
                  <a:lnTo>
                    <a:pt x="89" y="71"/>
                  </a:lnTo>
                  <a:lnTo>
                    <a:pt x="72" y="86"/>
                  </a:lnTo>
                  <a:lnTo>
                    <a:pt x="60" y="98"/>
                  </a:lnTo>
                  <a:lnTo>
                    <a:pt x="48" y="112"/>
                  </a:lnTo>
                  <a:lnTo>
                    <a:pt x="39" y="125"/>
                  </a:lnTo>
                  <a:lnTo>
                    <a:pt x="31" y="140"/>
                  </a:lnTo>
                  <a:lnTo>
                    <a:pt x="23" y="154"/>
                  </a:lnTo>
                  <a:lnTo>
                    <a:pt x="17" y="170"/>
                  </a:lnTo>
                  <a:lnTo>
                    <a:pt x="12" y="186"/>
                  </a:lnTo>
                  <a:lnTo>
                    <a:pt x="8" y="202"/>
                  </a:lnTo>
                  <a:lnTo>
                    <a:pt x="5" y="219"/>
                  </a:lnTo>
                  <a:lnTo>
                    <a:pt x="2" y="236"/>
                  </a:lnTo>
                  <a:lnTo>
                    <a:pt x="1" y="253"/>
                  </a:lnTo>
                  <a:lnTo>
                    <a:pt x="0" y="271"/>
                  </a:lnTo>
                  <a:lnTo>
                    <a:pt x="0" y="289"/>
                  </a:lnTo>
                  <a:lnTo>
                    <a:pt x="0" y="307"/>
                  </a:lnTo>
                  <a:lnTo>
                    <a:pt x="1" y="326"/>
                  </a:lnTo>
                  <a:lnTo>
                    <a:pt x="2" y="344"/>
                  </a:lnTo>
                  <a:lnTo>
                    <a:pt x="6" y="382"/>
                  </a:lnTo>
                  <a:lnTo>
                    <a:pt x="11" y="419"/>
                  </a:lnTo>
                  <a:lnTo>
                    <a:pt x="16" y="455"/>
                  </a:lnTo>
                  <a:lnTo>
                    <a:pt x="22" y="492"/>
                  </a:lnTo>
                  <a:lnTo>
                    <a:pt x="28" y="528"/>
                  </a:lnTo>
                  <a:lnTo>
                    <a:pt x="32" y="563"/>
                  </a:lnTo>
                  <a:lnTo>
                    <a:pt x="34" y="596"/>
                  </a:lnTo>
                  <a:lnTo>
                    <a:pt x="35" y="627"/>
                  </a:lnTo>
                  <a:lnTo>
                    <a:pt x="55" y="603"/>
                  </a:lnTo>
                  <a:lnTo>
                    <a:pt x="73" y="578"/>
                  </a:lnTo>
                  <a:lnTo>
                    <a:pt x="90" y="555"/>
                  </a:lnTo>
                  <a:lnTo>
                    <a:pt x="104" y="531"/>
                  </a:lnTo>
                  <a:lnTo>
                    <a:pt x="132" y="484"/>
                  </a:lnTo>
                  <a:lnTo>
                    <a:pt x="160" y="440"/>
                  </a:lnTo>
                  <a:lnTo>
                    <a:pt x="176" y="418"/>
                  </a:lnTo>
                  <a:lnTo>
                    <a:pt x="191" y="396"/>
                  </a:lnTo>
                  <a:lnTo>
                    <a:pt x="200" y="386"/>
                  </a:lnTo>
                  <a:lnTo>
                    <a:pt x="210" y="376"/>
                  </a:lnTo>
                  <a:lnTo>
                    <a:pt x="219" y="366"/>
                  </a:lnTo>
                  <a:lnTo>
                    <a:pt x="229" y="356"/>
                  </a:lnTo>
                  <a:lnTo>
                    <a:pt x="241" y="347"/>
                  </a:lnTo>
                  <a:lnTo>
                    <a:pt x="252" y="337"/>
                  </a:lnTo>
                  <a:lnTo>
                    <a:pt x="265" y="328"/>
                  </a:lnTo>
                  <a:lnTo>
                    <a:pt x="278" y="320"/>
                  </a:lnTo>
                  <a:lnTo>
                    <a:pt x="292" y="310"/>
                  </a:lnTo>
                  <a:lnTo>
                    <a:pt x="307" y="302"/>
                  </a:lnTo>
                  <a:lnTo>
                    <a:pt x="323" y="294"/>
                  </a:lnTo>
                  <a:lnTo>
                    <a:pt x="340" y="287"/>
                  </a:lnTo>
                  <a:lnTo>
                    <a:pt x="371" y="273"/>
                  </a:lnTo>
                  <a:lnTo>
                    <a:pt x="401" y="261"/>
                  </a:lnTo>
                  <a:lnTo>
                    <a:pt x="432" y="251"/>
                  </a:lnTo>
                  <a:lnTo>
                    <a:pt x="462" y="242"/>
                  </a:lnTo>
                  <a:lnTo>
                    <a:pt x="491" y="235"/>
                  </a:lnTo>
                  <a:lnTo>
                    <a:pt x="521" y="229"/>
                  </a:lnTo>
                  <a:lnTo>
                    <a:pt x="550" y="223"/>
                  </a:lnTo>
                  <a:lnTo>
                    <a:pt x="580" y="220"/>
                  </a:lnTo>
                  <a:lnTo>
                    <a:pt x="609" y="217"/>
                  </a:lnTo>
                  <a:lnTo>
                    <a:pt x="638" y="216"/>
                  </a:lnTo>
                  <a:lnTo>
                    <a:pt x="668" y="215"/>
                  </a:lnTo>
                  <a:lnTo>
                    <a:pt x="698" y="216"/>
                  </a:lnTo>
                  <a:lnTo>
                    <a:pt x="728" y="217"/>
                  </a:lnTo>
                  <a:lnTo>
                    <a:pt x="759" y="220"/>
                  </a:lnTo>
                  <a:lnTo>
                    <a:pt x="789" y="223"/>
                  </a:lnTo>
                  <a:lnTo>
                    <a:pt x="821" y="228"/>
                  </a:lnTo>
                  <a:lnTo>
                    <a:pt x="844" y="232"/>
                  </a:lnTo>
                  <a:lnTo>
                    <a:pt x="865" y="236"/>
                  </a:lnTo>
                  <a:lnTo>
                    <a:pt x="886" y="242"/>
                  </a:lnTo>
                  <a:lnTo>
                    <a:pt x="904" y="248"/>
                  </a:lnTo>
                  <a:lnTo>
                    <a:pt x="921" y="257"/>
                  </a:lnTo>
                  <a:lnTo>
                    <a:pt x="938" y="264"/>
                  </a:lnTo>
                  <a:lnTo>
                    <a:pt x="954" y="273"/>
                  </a:lnTo>
                  <a:lnTo>
                    <a:pt x="969" y="282"/>
                  </a:lnTo>
                  <a:lnTo>
                    <a:pt x="1001" y="302"/>
                  </a:lnTo>
                  <a:lnTo>
                    <a:pt x="1033" y="323"/>
                  </a:lnTo>
                  <a:lnTo>
                    <a:pt x="1066" y="344"/>
                  </a:lnTo>
                  <a:lnTo>
                    <a:pt x="1104" y="366"/>
                  </a:lnTo>
                  <a:lnTo>
                    <a:pt x="1113" y="397"/>
                  </a:lnTo>
                  <a:lnTo>
                    <a:pt x="1123" y="429"/>
                  </a:lnTo>
                  <a:lnTo>
                    <a:pt x="1132" y="462"/>
                  </a:lnTo>
                  <a:lnTo>
                    <a:pt x="1140" y="498"/>
                  </a:lnTo>
                  <a:lnTo>
                    <a:pt x="1149" y="533"/>
                  </a:lnTo>
                  <a:lnTo>
                    <a:pt x="1156" y="569"/>
                  </a:lnTo>
                  <a:lnTo>
                    <a:pt x="1162" y="606"/>
                  </a:lnTo>
                  <a:lnTo>
                    <a:pt x="1168" y="642"/>
                  </a:lnTo>
                  <a:lnTo>
                    <a:pt x="1172" y="680"/>
                  </a:lnTo>
                  <a:lnTo>
                    <a:pt x="1176" y="717"/>
                  </a:lnTo>
                  <a:lnTo>
                    <a:pt x="1179" y="753"/>
                  </a:lnTo>
                  <a:lnTo>
                    <a:pt x="1181" y="788"/>
                  </a:lnTo>
                  <a:lnTo>
                    <a:pt x="1180" y="824"/>
                  </a:lnTo>
                  <a:lnTo>
                    <a:pt x="1178" y="858"/>
                  </a:lnTo>
                  <a:lnTo>
                    <a:pt x="1174" y="890"/>
                  </a:lnTo>
                  <a:lnTo>
                    <a:pt x="1169" y="921"/>
                  </a:lnTo>
                  <a:lnTo>
                    <a:pt x="1161" y="956"/>
                  </a:lnTo>
                  <a:lnTo>
                    <a:pt x="1151" y="991"/>
                  </a:lnTo>
                  <a:lnTo>
                    <a:pt x="1139" y="1026"/>
                  </a:lnTo>
                  <a:lnTo>
                    <a:pt x="1128" y="1061"/>
                  </a:lnTo>
                  <a:lnTo>
                    <a:pt x="1115" y="1095"/>
                  </a:lnTo>
                  <a:lnTo>
                    <a:pt x="1104" y="1129"/>
                  </a:lnTo>
                  <a:lnTo>
                    <a:pt x="1093" y="1164"/>
                  </a:lnTo>
                  <a:lnTo>
                    <a:pt x="1083" y="1198"/>
                  </a:lnTo>
                  <a:lnTo>
                    <a:pt x="1079" y="1215"/>
                  </a:lnTo>
                  <a:lnTo>
                    <a:pt x="1075" y="1232"/>
                  </a:lnTo>
                  <a:lnTo>
                    <a:pt x="1072" y="1249"/>
                  </a:lnTo>
                  <a:lnTo>
                    <a:pt x="1070" y="1266"/>
                  </a:lnTo>
                  <a:lnTo>
                    <a:pt x="1068" y="1283"/>
                  </a:lnTo>
                  <a:lnTo>
                    <a:pt x="1067" y="1301"/>
                  </a:lnTo>
                  <a:lnTo>
                    <a:pt x="1067" y="1318"/>
                  </a:lnTo>
                  <a:lnTo>
                    <a:pt x="1068" y="1335"/>
                  </a:lnTo>
                  <a:lnTo>
                    <a:pt x="1070" y="1352"/>
                  </a:lnTo>
                  <a:lnTo>
                    <a:pt x="1072" y="1370"/>
                  </a:lnTo>
                  <a:lnTo>
                    <a:pt x="1076" y="1386"/>
                  </a:lnTo>
                  <a:lnTo>
                    <a:pt x="1081" y="1404"/>
                  </a:lnTo>
                  <a:lnTo>
                    <a:pt x="1087" y="1422"/>
                  </a:lnTo>
                  <a:lnTo>
                    <a:pt x="1095" y="1439"/>
                  </a:lnTo>
                  <a:lnTo>
                    <a:pt x="1103" y="1457"/>
                  </a:lnTo>
                  <a:lnTo>
                    <a:pt x="1113" y="1474"/>
                  </a:lnTo>
                  <a:lnTo>
                    <a:pt x="1115" y="1475"/>
                  </a:lnTo>
                  <a:lnTo>
                    <a:pt x="1119" y="1475"/>
                  </a:lnTo>
                  <a:lnTo>
                    <a:pt x="1123" y="1474"/>
                  </a:lnTo>
                  <a:lnTo>
                    <a:pt x="1129" y="1473"/>
                  </a:lnTo>
                  <a:lnTo>
                    <a:pt x="1144" y="1469"/>
                  </a:lnTo>
                  <a:lnTo>
                    <a:pt x="1163" y="1462"/>
                  </a:lnTo>
                  <a:lnTo>
                    <a:pt x="1212" y="1443"/>
                  </a:lnTo>
                  <a:lnTo>
                    <a:pt x="1267" y="1421"/>
                  </a:lnTo>
                  <a:lnTo>
                    <a:pt x="1322" y="1397"/>
                  </a:lnTo>
                  <a:lnTo>
                    <a:pt x="1374" y="1375"/>
                  </a:lnTo>
                  <a:lnTo>
                    <a:pt x="1413" y="1359"/>
                  </a:lnTo>
                  <a:lnTo>
                    <a:pt x="1435" y="1350"/>
                  </a:lnTo>
                  <a:lnTo>
                    <a:pt x="1460" y="1343"/>
                  </a:lnTo>
                  <a:lnTo>
                    <a:pt x="1484" y="1337"/>
                  </a:lnTo>
                  <a:lnTo>
                    <a:pt x="1507" y="1332"/>
                  </a:lnTo>
                  <a:lnTo>
                    <a:pt x="1528" y="1327"/>
                  </a:lnTo>
                  <a:lnTo>
                    <a:pt x="1550" y="1324"/>
                  </a:lnTo>
                  <a:lnTo>
                    <a:pt x="1572" y="1322"/>
                  </a:lnTo>
                  <a:lnTo>
                    <a:pt x="1593" y="1320"/>
                  </a:lnTo>
                  <a:lnTo>
                    <a:pt x="1613" y="1320"/>
                  </a:lnTo>
                  <a:lnTo>
                    <a:pt x="1634" y="1321"/>
                  </a:lnTo>
                  <a:lnTo>
                    <a:pt x="1655" y="1323"/>
                  </a:lnTo>
                  <a:lnTo>
                    <a:pt x="1676" y="1326"/>
                  </a:lnTo>
                  <a:lnTo>
                    <a:pt x="1697" y="1331"/>
                  </a:lnTo>
                  <a:lnTo>
                    <a:pt x="1719" y="1337"/>
                  </a:lnTo>
                  <a:lnTo>
                    <a:pt x="1742" y="1343"/>
                  </a:lnTo>
                  <a:lnTo>
                    <a:pt x="1764" y="1351"/>
                  </a:lnTo>
                  <a:lnTo>
                    <a:pt x="1788" y="1360"/>
                  </a:lnTo>
                  <a:lnTo>
                    <a:pt x="1822" y="1374"/>
                  </a:lnTo>
                  <a:lnTo>
                    <a:pt x="1853" y="1388"/>
                  </a:lnTo>
                  <a:lnTo>
                    <a:pt x="1881" y="1401"/>
                  </a:lnTo>
                  <a:lnTo>
                    <a:pt x="1907" y="1414"/>
                  </a:lnTo>
                  <a:lnTo>
                    <a:pt x="1920" y="1422"/>
                  </a:lnTo>
                  <a:lnTo>
                    <a:pt x="1931" y="1429"/>
                  </a:lnTo>
                  <a:lnTo>
                    <a:pt x="1941" y="1436"/>
                  </a:lnTo>
                  <a:lnTo>
                    <a:pt x="1952" y="1444"/>
                  </a:lnTo>
                  <a:lnTo>
                    <a:pt x="1961" y="1453"/>
                  </a:lnTo>
                  <a:lnTo>
                    <a:pt x="1969" y="1460"/>
                  </a:lnTo>
                  <a:lnTo>
                    <a:pt x="1978" y="1469"/>
                  </a:lnTo>
                  <a:lnTo>
                    <a:pt x="1985" y="1478"/>
                  </a:lnTo>
                  <a:lnTo>
                    <a:pt x="1991" y="1487"/>
                  </a:lnTo>
                  <a:lnTo>
                    <a:pt x="1997" y="1496"/>
                  </a:lnTo>
                  <a:lnTo>
                    <a:pt x="2003" y="1507"/>
                  </a:lnTo>
                  <a:lnTo>
                    <a:pt x="2009" y="1517"/>
                  </a:lnTo>
                  <a:lnTo>
                    <a:pt x="2013" y="1528"/>
                  </a:lnTo>
                  <a:lnTo>
                    <a:pt x="2016" y="1540"/>
                  </a:lnTo>
                  <a:lnTo>
                    <a:pt x="2020" y="1552"/>
                  </a:lnTo>
                  <a:lnTo>
                    <a:pt x="2022" y="1564"/>
                  </a:lnTo>
                  <a:lnTo>
                    <a:pt x="2024" y="1578"/>
                  </a:lnTo>
                  <a:lnTo>
                    <a:pt x="2026" y="1591"/>
                  </a:lnTo>
                  <a:lnTo>
                    <a:pt x="2027" y="1607"/>
                  </a:lnTo>
                  <a:lnTo>
                    <a:pt x="2027" y="1622"/>
                  </a:lnTo>
                  <a:lnTo>
                    <a:pt x="2027" y="1656"/>
                  </a:lnTo>
                  <a:lnTo>
                    <a:pt x="2024" y="1692"/>
                  </a:lnTo>
                  <a:lnTo>
                    <a:pt x="2022" y="1700"/>
                  </a:lnTo>
                  <a:lnTo>
                    <a:pt x="2017" y="1709"/>
                  </a:lnTo>
                  <a:lnTo>
                    <a:pt x="2011" y="1720"/>
                  </a:lnTo>
                  <a:lnTo>
                    <a:pt x="2003" y="1730"/>
                  </a:lnTo>
                  <a:lnTo>
                    <a:pt x="1988" y="1751"/>
                  </a:lnTo>
                  <a:lnTo>
                    <a:pt x="1977" y="1765"/>
                  </a:lnTo>
                  <a:lnTo>
                    <a:pt x="1978" y="1766"/>
                  </a:lnTo>
                  <a:lnTo>
                    <a:pt x="1982" y="1768"/>
                  </a:lnTo>
                  <a:lnTo>
                    <a:pt x="1990" y="1770"/>
                  </a:lnTo>
                  <a:lnTo>
                    <a:pt x="2000" y="1772"/>
                  </a:lnTo>
                  <a:lnTo>
                    <a:pt x="2013" y="1775"/>
                  </a:lnTo>
                  <a:lnTo>
                    <a:pt x="2027" y="1777"/>
                  </a:lnTo>
                  <a:lnTo>
                    <a:pt x="2044" y="1779"/>
                  </a:lnTo>
                  <a:lnTo>
                    <a:pt x="2060" y="1780"/>
                  </a:lnTo>
                  <a:lnTo>
                    <a:pt x="2078" y="1781"/>
                  </a:lnTo>
                  <a:lnTo>
                    <a:pt x="2096" y="1780"/>
                  </a:lnTo>
                  <a:lnTo>
                    <a:pt x="2113" y="1779"/>
                  </a:lnTo>
                  <a:lnTo>
                    <a:pt x="2131" y="1777"/>
                  </a:lnTo>
                  <a:lnTo>
                    <a:pt x="2146" y="1772"/>
                  </a:lnTo>
                  <a:lnTo>
                    <a:pt x="2161" y="1767"/>
                  </a:lnTo>
                  <a:lnTo>
                    <a:pt x="2167" y="1764"/>
                  </a:lnTo>
                  <a:lnTo>
                    <a:pt x="2173" y="1760"/>
                  </a:lnTo>
                  <a:lnTo>
                    <a:pt x="2178" y="1756"/>
                  </a:lnTo>
                  <a:lnTo>
                    <a:pt x="2184" y="1752"/>
                  </a:lnTo>
                  <a:lnTo>
                    <a:pt x="2191" y="1742"/>
                  </a:lnTo>
                  <a:lnTo>
                    <a:pt x="2196" y="1732"/>
                  </a:lnTo>
                  <a:lnTo>
                    <a:pt x="2201" y="1721"/>
                  </a:lnTo>
                  <a:lnTo>
                    <a:pt x="2205" y="1709"/>
                  </a:lnTo>
                  <a:lnTo>
                    <a:pt x="2208" y="1697"/>
                  </a:lnTo>
                  <a:lnTo>
                    <a:pt x="2210" y="1684"/>
                  </a:lnTo>
                  <a:lnTo>
                    <a:pt x="2211" y="1671"/>
                  </a:lnTo>
                  <a:lnTo>
                    <a:pt x="2213" y="1658"/>
                  </a:lnTo>
                  <a:lnTo>
                    <a:pt x="2211" y="1631"/>
                  </a:lnTo>
                  <a:lnTo>
                    <a:pt x="2209" y="1605"/>
                  </a:lnTo>
                  <a:lnTo>
                    <a:pt x="2205" y="1580"/>
                  </a:lnTo>
                  <a:lnTo>
                    <a:pt x="2201" y="1557"/>
                  </a:lnTo>
                  <a:lnTo>
                    <a:pt x="2196" y="1531"/>
                  </a:lnTo>
                  <a:lnTo>
                    <a:pt x="2189" y="1508"/>
                  </a:lnTo>
                  <a:lnTo>
                    <a:pt x="2181" y="1486"/>
                  </a:lnTo>
                  <a:lnTo>
                    <a:pt x="2172" y="1466"/>
                  </a:lnTo>
                  <a:lnTo>
                    <a:pt x="2162" y="1448"/>
                  </a:lnTo>
                  <a:lnTo>
                    <a:pt x="2151" y="1430"/>
                  </a:lnTo>
                  <a:lnTo>
                    <a:pt x="2139" y="1413"/>
                  </a:lnTo>
                  <a:lnTo>
                    <a:pt x="2126" y="1399"/>
                  </a:lnTo>
                  <a:lnTo>
                    <a:pt x="2111" y="1385"/>
                  </a:lnTo>
                  <a:lnTo>
                    <a:pt x="2095" y="1372"/>
                  </a:lnTo>
                  <a:lnTo>
                    <a:pt x="2078" y="1360"/>
                  </a:lnTo>
                  <a:lnTo>
                    <a:pt x="2059" y="1348"/>
                  </a:lnTo>
                  <a:lnTo>
                    <a:pt x="2040" y="1338"/>
                  </a:lnTo>
                  <a:lnTo>
                    <a:pt x="2019" y="1326"/>
                  </a:lnTo>
                  <a:lnTo>
                    <a:pt x="1996" y="1316"/>
                  </a:lnTo>
                  <a:lnTo>
                    <a:pt x="1972" y="1307"/>
                  </a:lnTo>
                  <a:lnTo>
                    <a:pt x="1956" y="1300"/>
                  </a:lnTo>
                  <a:lnTo>
                    <a:pt x="1937" y="1293"/>
                  </a:lnTo>
                  <a:lnTo>
                    <a:pt x="1917" y="1287"/>
                  </a:lnTo>
                  <a:lnTo>
                    <a:pt x="1896" y="1281"/>
                  </a:lnTo>
                  <a:lnTo>
                    <a:pt x="1850" y="1269"/>
                  </a:lnTo>
                  <a:lnTo>
                    <a:pt x="1805" y="1256"/>
                  </a:lnTo>
                  <a:lnTo>
                    <a:pt x="1759" y="1244"/>
                  </a:lnTo>
                  <a:lnTo>
                    <a:pt x="1717" y="1230"/>
                  </a:lnTo>
                  <a:lnTo>
                    <a:pt x="1698" y="1223"/>
                  </a:lnTo>
                  <a:lnTo>
                    <a:pt x="1679" y="1216"/>
                  </a:lnTo>
                  <a:lnTo>
                    <a:pt x="1664" y="1207"/>
                  </a:lnTo>
                  <a:lnTo>
                    <a:pt x="1649" y="1199"/>
                  </a:lnTo>
                  <a:lnTo>
                    <a:pt x="1635" y="1189"/>
                  </a:lnTo>
                  <a:lnTo>
                    <a:pt x="1623" y="1180"/>
                  </a:lnTo>
                  <a:lnTo>
                    <a:pt x="1612" y="1169"/>
                  </a:lnTo>
                  <a:lnTo>
                    <a:pt x="1603" y="1160"/>
                  </a:lnTo>
                  <a:lnTo>
                    <a:pt x="1596" y="1151"/>
                  </a:lnTo>
                  <a:lnTo>
                    <a:pt x="1589" y="1141"/>
                  </a:lnTo>
                  <a:lnTo>
                    <a:pt x="1585" y="1132"/>
                  </a:lnTo>
                  <a:lnTo>
                    <a:pt x="1581" y="1123"/>
                  </a:lnTo>
                  <a:lnTo>
                    <a:pt x="1579" y="1113"/>
                  </a:lnTo>
                  <a:lnTo>
                    <a:pt x="1578" y="1104"/>
                  </a:lnTo>
                  <a:lnTo>
                    <a:pt x="1578" y="1095"/>
                  </a:lnTo>
                  <a:lnTo>
                    <a:pt x="1579" y="1085"/>
                  </a:lnTo>
                  <a:lnTo>
                    <a:pt x="1580" y="1076"/>
                  </a:lnTo>
                  <a:lnTo>
                    <a:pt x="1582" y="1067"/>
                  </a:lnTo>
                  <a:lnTo>
                    <a:pt x="1585" y="1057"/>
                  </a:lnTo>
                  <a:lnTo>
                    <a:pt x="1589" y="1048"/>
                  </a:lnTo>
                  <a:lnTo>
                    <a:pt x="1607" y="1009"/>
                  </a:lnTo>
                  <a:lnTo>
                    <a:pt x="1628" y="967"/>
                  </a:lnTo>
                  <a:lnTo>
                    <a:pt x="1636" y="946"/>
                  </a:lnTo>
                  <a:lnTo>
                    <a:pt x="1643" y="924"/>
                  </a:lnTo>
                  <a:lnTo>
                    <a:pt x="1646" y="912"/>
                  </a:lnTo>
                  <a:lnTo>
                    <a:pt x="1648" y="900"/>
                  </a:lnTo>
                  <a:lnTo>
                    <a:pt x="1651" y="888"/>
                  </a:lnTo>
                  <a:lnTo>
                    <a:pt x="1651" y="875"/>
                  </a:lnTo>
                  <a:lnTo>
                    <a:pt x="1649" y="855"/>
                  </a:lnTo>
                  <a:lnTo>
                    <a:pt x="1646" y="832"/>
                  </a:lnTo>
                  <a:lnTo>
                    <a:pt x="1641" y="807"/>
                  </a:lnTo>
                  <a:lnTo>
                    <a:pt x="1635" y="781"/>
                  </a:lnTo>
                  <a:lnTo>
                    <a:pt x="1626" y="753"/>
                  </a:lnTo>
                  <a:lnTo>
                    <a:pt x="1616" y="724"/>
                  </a:lnTo>
                  <a:lnTo>
                    <a:pt x="1606" y="695"/>
                  </a:lnTo>
                  <a:lnTo>
                    <a:pt x="1594" y="664"/>
                  </a:lnTo>
                  <a:lnTo>
                    <a:pt x="1569" y="604"/>
                  </a:lnTo>
                  <a:lnTo>
                    <a:pt x="1542" y="544"/>
                  </a:lnTo>
                  <a:lnTo>
                    <a:pt x="1516" y="487"/>
                  </a:lnTo>
                  <a:lnTo>
                    <a:pt x="1492" y="436"/>
                  </a:lnTo>
                  <a:close/>
                </a:path>
              </a:pathLst>
            </a:custGeom>
            <a:solidFill>
              <a:srgbClr val="A48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4" name="Freeform 226"/>
            <p:cNvSpPr>
              <a:spLocks noEditPoints="1"/>
            </p:cNvSpPr>
            <p:nvPr/>
          </p:nvSpPr>
          <p:spPr bwMode="auto">
            <a:xfrm>
              <a:off x="4640" y="3474"/>
              <a:ext cx="209" cy="166"/>
            </a:xfrm>
            <a:custGeom>
              <a:avLst/>
              <a:gdLst>
                <a:gd name="T0" fmla="*/ 390 w 3747"/>
                <a:gd name="T1" fmla="*/ 787 h 2999"/>
                <a:gd name="T2" fmla="*/ 156 w 3747"/>
                <a:gd name="T3" fmla="*/ 1008 h 2999"/>
                <a:gd name="T4" fmla="*/ 26 w 3747"/>
                <a:gd name="T5" fmla="*/ 1246 h 2999"/>
                <a:gd name="T6" fmla="*/ 8 w 3747"/>
                <a:gd name="T7" fmla="*/ 1641 h 2999"/>
                <a:gd name="T8" fmla="*/ 109 w 3747"/>
                <a:gd name="T9" fmla="*/ 1998 h 2999"/>
                <a:gd name="T10" fmla="*/ 294 w 3747"/>
                <a:gd name="T11" fmla="*/ 2320 h 2999"/>
                <a:gd name="T12" fmla="*/ 616 w 3747"/>
                <a:gd name="T13" fmla="*/ 2734 h 2999"/>
                <a:gd name="T14" fmla="*/ 869 w 3747"/>
                <a:gd name="T15" fmla="*/ 2941 h 2999"/>
                <a:gd name="T16" fmla="*/ 1132 w 3747"/>
                <a:gd name="T17" fmla="*/ 2999 h 2999"/>
                <a:gd name="T18" fmla="*/ 1901 w 3747"/>
                <a:gd name="T19" fmla="*/ 2940 h 2999"/>
                <a:gd name="T20" fmla="*/ 2292 w 3747"/>
                <a:gd name="T21" fmla="*/ 2902 h 2999"/>
                <a:gd name="T22" fmla="*/ 2403 w 3747"/>
                <a:gd name="T23" fmla="*/ 2836 h 2999"/>
                <a:gd name="T24" fmla="*/ 2506 w 3747"/>
                <a:gd name="T25" fmla="*/ 2746 h 2999"/>
                <a:gd name="T26" fmla="*/ 2742 w 3747"/>
                <a:gd name="T27" fmla="*/ 2786 h 2999"/>
                <a:gd name="T28" fmla="*/ 2919 w 3747"/>
                <a:gd name="T29" fmla="*/ 2731 h 2999"/>
                <a:gd name="T30" fmla="*/ 3160 w 3747"/>
                <a:gd name="T31" fmla="*/ 2593 h 2999"/>
                <a:gd name="T32" fmla="*/ 3370 w 3747"/>
                <a:gd name="T33" fmla="*/ 2398 h 2999"/>
                <a:gd name="T34" fmla="*/ 3542 w 3747"/>
                <a:gd name="T35" fmla="*/ 2154 h 2999"/>
                <a:gd name="T36" fmla="*/ 3678 w 3747"/>
                <a:gd name="T37" fmla="*/ 1828 h 2999"/>
                <a:gd name="T38" fmla="*/ 3742 w 3747"/>
                <a:gd name="T39" fmla="*/ 1479 h 2999"/>
                <a:gd name="T40" fmla="*/ 3730 w 3747"/>
                <a:gd name="T41" fmla="*/ 1130 h 2999"/>
                <a:gd name="T42" fmla="*/ 3637 w 3747"/>
                <a:gd name="T43" fmla="*/ 803 h 2999"/>
                <a:gd name="T44" fmla="*/ 3445 w 3747"/>
                <a:gd name="T45" fmla="*/ 521 h 2999"/>
                <a:gd name="T46" fmla="*/ 3160 w 3747"/>
                <a:gd name="T47" fmla="*/ 288 h 2999"/>
                <a:gd name="T48" fmla="*/ 2791 w 3747"/>
                <a:gd name="T49" fmla="*/ 117 h 2999"/>
                <a:gd name="T50" fmla="*/ 2286 w 3747"/>
                <a:gd name="T51" fmla="*/ 10 h 2999"/>
                <a:gd name="T52" fmla="*/ 1779 w 3747"/>
                <a:gd name="T53" fmla="*/ 21 h 2999"/>
                <a:gd name="T54" fmla="*/ 1333 w 3747"/>
                <a:gd name="T55" fmla="*/ 147 h 2999"/>
                <a:gd name="T56" fmla="*/ 392 w 3747"/>
                <a:gd name="T57" fmla="*/ 2354 h 2999"/>
                <a:gd name="T58" fmla="*/ 196 w 3747"/>
                <a:gd name="T59" fmla="*/ 2043 h 2999"/>
                <a:gd name="T60" fmla="*/ 81 w 3747"/>
                <a:gd name="T61" fmla="*/ 1712 h 2999"/>
                <a:gd name="T62" fmla="*/ 73 w 3747"/>
                <a:gd name="T63" fmla="*/ 1331 h 2999"/>
                <a:gd name="T64" fmla="*/ 172 w 3747"/>
                <a:gd name="T65" fmla="*/ 1087 h 2999"/>
                <a:gd name="T66" fmla="*/ 381 w 3747"/>
                <a:gd name="T67" fmla="*/ 874 h 2999"/>
                <a:gd name="T68" fmla="*/ 828 w 3747"/>
                <a:gd name="T69" fmla="*/ 555 h 2999"/>
                <a:gd name="T70" fmla="*/ 1451 w 3747"/>
                <a:gd name="T71" fmla="*/ 165 h 2999"/>
                <a:gd name="T72" fmla="*/ 1898 w 3747"/>
                <a:gd name="T73" fmla="*/ 69 h 2999"/>
                <a:gd name="T74" fmla="*/ 2395 w 3747"/>
                <a:gd name="T75" fmla="*/ 85 h 2999"/>
                <a:gd name="T76" fmla="*/ 2856 w 3747"/>
                <a:gd name="T77" fmla="*/ 206 h 2999"/>
                <a:gd name="T78" fmla="*/ 3192 w 3747"/>
                <a:gd name="T79" fmla="*/ 383 h 2999"/>
                <a:gd name="T80" fmla="*/ 3446 w 3747"/>
                <a:gd name="T81" fmla="*/ 615 h 2999"/>
                <a:gd name="T82" fmla="*/ 3608 w 3747"/>
                <a:gd name="T83" fmla="*/ 893 h 2999"/>
                <a:gd name="T84" fmla="*/ 3678 w 3747"/>
                <a:gd name="T85" fmla="*/ 1213 h 2999"/>
                <a:gd name="T86" fmla="*/ 3673 w 3747"/>
                <a:gd name="T87" fmla="*/ 1551 h 2999"/>
                <a:gd name="T88" fmla="*/ 3596 w 3747"/>
                <a:gd name="T89" fmla="*/ 1882 h 2999"/>
                <a:gd name="T90" fmla="*/ 3455 w 3747"/>
                <a:gd name="T91" fmla="*/ 2180 h 2999"/>
                <a:gd name="T92" fmla="*/ 3283 w 3747"/>
                <a:gd name="T93" fmla="*/ 2402 h 2999"/>
                <a:gd name="T94" fmla="*/ 3076 w 3747"/>
                <a:gd name="T95" fmla="*/ 2576 h 2999"/>
                <a:gd name="T96" fmla="*/ 2840 w 3747"/>
                <a:gd name="T97" fmla="*/ 2696 h 2999"/>
                <a:gd name="T98" fmla="*/ 2647 w 3747"/>
                <a:gd name="T99" fmla="*/ 2706 h 2999"/>
                <a:gd name="T100" fmla="*/ 2489 w 3747"/>
                <a:gd name="T101" fmla="*/ 2686 h 2999"/>
                <a:gd name="T102" fmla="*/ 2404 w 3747"/>
                <a:gd name="T103" fmla="*/ 2740 h 2999"/>
                <a:gd name="T104" fmla="*/ 2279 w 3747"/>
                <a:gd name="T105" fmla="*/ 2841 h 2999"/>
                <a:gd name="T106" fmla="*/ 1899 w 3747"/>
                <a:gd name="T107" fmla="*/ 2879 h 2999"/>
                <a:gd name="T108" fmla="*/ 1134 w 3747"/>
                <a:gd name="T109" fmla="*/ 2938 h 2999"/>
                <a:gd name="T110" fmla="*/ 888 w 3747"/>
                <a:gd name="T111" fmla="*/ 2883 h 2999"/>
                <a:gd name="T112" fmla="*/ 654 w 3747"/>
                <a:gd name="T113" fmla="*/ 2686 h 2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47" h="2999">
                  <a:moveTo>
                    <a:pt x="1095" y="293"/>
                  </a:moveTo>
                  <a:lnTo>
                    <a:pt x="794" y="503"/>
                  </a:lnTo>
                  <a:lnTo>
                    <a:pt x="732" y="544"/>
                  </a:lnTo>
                  <a:lnTo>
                    <a:pt x="669" y="585"/>
                  </a:lnTo>
                  <a:lnTo>
                    <a:pt x="606" y="629"/>
                  </a:lnTo>
                  <a:lnTo>
                    <a:pt x="543" y="672"/>
                  </a:lnTo>
                  <a:lnTo>
                    <a:pt x="481" y="718"/>
                  </a:lnTo>
                  <a:lnTo>
                    <a:pt x="420" y="763"/>
                  </a:lnTo>
                  <a:lnTo>
                    <a:pt x="390" y="787"/>
                  </a:lnTo>
                  <a:lnTo>
                    <a:pt x="361" y="811"/>
                  </a:lnTo>
                  <a:lnTo>
                    <a:pt x="332" y="835"/>
                  </a:lnTo>
                  <a:lnTo>
                    <a:pt x="304" y="858"/>
                  </a:lnTo>
                  <a:lnTo>
                    <a:pt x="277" y="883"/>
                  </a:lnTo>
                  <a:lnTo>
                    <a:pt x="250" y="908"/>
                  </a:lnTo>
                  <a:lnTo>
                    <a:pt x="225" y="933"/>
                  </a:lnTo>
                  <a:lnTo>
                    <a:pt x="202" y="958"/>
                  </a:lnTo>
                  <a:lnTo>
                    <a:pt x="178" y="984"/>
                  </a:lnTo>
                  <a:lnTo>
                    <a:pt x="156" y="1008"/>
                  </a:lnTo>
                  <a:lnTo>
                    <a:pt x="135" y="1034"/>
                  </a:lnTo>
                  <a:lnTo>
                    <a:pt x="116" y="1060"/>
                  </a:lnTo>
                  <a:lnTo>
                    <a:pt x="98" y="1086"/>
                  </a:lnTo>
                  <a:lnTo>
                    <a:pt x="82" y="1113"/>
                  </a:lnTo>
                  <a:lnTo>
                    <a:pt x="67" y="1139"/>
                  </a:lnTo>
                  <a:lnTo>
                    <a:pt x="54" y="1166"/>
                  </a:lnTo>
                  <a:lnTo>
                    <a:pt x="42" y="1193"/>
                  </a:lnTo>
                  <a:lnTo>
                    <a:pt x="33" y="1219"/>
                  </a:lnTo>
                  <a:lnTo>
                    <a:pt x="26" y="1246"/>
                  </a:lnTo>
                  <a:lnTo>
                    <a:pt x="20" y="1274"/>
                  </a:lnTo>
                  <a:lnTo>
                    <a:pt x="12" y="1323"/>
                  </a:lnTo>
                  <a:lnTo>
                    <a:pt x="6" y="1372"/>
                  </a:lnTo>
                  <a:lnTo>
                    <a:pt x="3" y="1418"/>
                  </a:lnTo>
                  <a:lnTo>
                    <a:pt x="0" y="1465"/>
                  </a:lnTo>
                  <a:lnTo>
                    <a:pt x="0" y="1509"/>
                  </a:lnTo>
                  <a:lnTo>
                    <a:pt x="1" y="1554"/>
                  </a:lnTo>
                  <a:lnTo>
                    <a:pt x="4" y="1597"/>
                  </a:lnTo>
                  <a:lnTo>
                    <a:pt x="8" y="1641"/>
                  </a:lnTo>
                  <a:lnTo>
                    <a:pt x="14" y="1682"/>
                  </a:lnTo>
                  <a:lnTo>
                    <a:pt x="22" y="1723"/>
                  </a:lnTo>
                  <a:lnTo>
                    <a:pt x="30" y="1765"/>
                  </a:lnTo>
                  <a:lnTo>
                    <a:pt x="39" y="1805"/>
                  </a:lnTo>
                  <a:lnTo>
                    <a:pt x="51" y="1844"/>
                  </a:lnTo>
                  <a:lnTo>
                    <a:pt x="63" y="1883"/>
                  </a:lnTo>
                  <a:lnTo>
                    <a:pt x="77" y="1922"/>
                  </a:lnTo>
                  <a:lnTo>
                    <a:pt x="92" y="1959"/>
                  </a:lnTo>
                  <a:lnTo>
                    <a:pt x="109" y="1998"/>
                  </a:lnTo>
                  <a:lnTo>
                    <a:pt x="125" y="2034"/>
                  </a:lnTo>
                  <a:lnTo>
                    <a:pt x="143" y="2071"/>
                  </a:lnTo>
                  <a:lnTo>
                    <a:pt x="162" y="2107"/>
                  </a:lnTo>
                  <a:lnTo>
                    <a:pt x="182" y="2143"/>
                  </a:lnTo>
                  <a:lnTo>
                    <a:pt x="203" y="2179"/>
                  </a:lnTo>
                  <a:lnTo>
                    <a:pt x="224" y="2215"/>
                  </a:lnTo>
                  <a:lnTo>
                    <a:pt x="247" y="2250"/>
                  </a:lnTo>
                  <a:lnTo>
                    <a:pt x="270" y="2285"/>
                  </a:lnTo>
                  <a:lnTo>
                    <a:pt x="294" y="2320"/>
                  </a:lnTo>
                  <a:lnTo>
                    <a:pt x="318" y="2356"/>
                  </a:lnTo>
                  <a:lnTo>
                    <a:pt x="342" y="2391"/>
                  </a:lnTo>
                  <a:lnTo>
                    <a:pt x="394" y="2460"/>
                  </a:lnTo>
                  <a:lnTo>
                    <a:pt x="447" y="2530"/>
                  </a:lnTo>
                  <a:lnTo>
                    <a:pt x="483" y="2577"/>
                  </a:lnTo>
                  <a:lnTo>
                    <a:pt x="518" y="2621"/>
                  </a:lnTo>
                  <a:lnTo>
                    <a:pt x="551" y="2661"/>
                  </a:lnTo>
                  <a:lnTo>
                    <a:pt x="584" y="2699"/>
                  </a:lnTo>
                  <a:lnTo>
                    <a:pt x="616" y="2734"/>
                  </a:lnTo>
                  <a:lnTo>
                    <a:pt x="646" y="2766"/>
                  </a:lnTo>
                  <a:lnTo>
                    <a:pt x="675" y="2796"/>
                  </a:lnTo>
                  <a:lnTo>
                    <a:pt x="704" y="2824"/>
                  </a:lnTo>
                  <a:lnTo>
                    <a:pt x="733" y="2849"/>
                  </a:lnTo>
                  <a:lnTo>
                    <a:pt x="760" y="2872"/>
                  </a:lnTo>
                  <a:lnTo>
                    <a:pt x="787" y="2893"/>
                  </a:lnTo>
                  <a:lnTo>
                    <a:pt x="814" y="2911"/>
                  </a:lnTo>
                  <a:lnTo>
                    <a:pt x="842" y="2927"/>
                  </a:lnTo>
                  <a:lnTo>
                    <a:pt x="869" y="2941"/>
                  </a:lnTo>
                  <a:lnTo>
                    <a:pt x="896" y="2955"/>
                  </a:lnTo>
                  <a:lnTo>
                    <a:pt x="924" y="2965"/>
                  </a:lnTo>
                  <a:lnTo>
                    <a:pt x="951" y="2974"/>
                  </a:lnTo>
                  <a:lnTo>
                    <a:pt x="980" y="2982"/>
                  </a:lnTo>
                  <a:lnTo>
                    <a:pt x="1009" y="2988"/>
                  </a:lnTo>
                  <a:lnTo>
                    <a:pt x="1038" y="2993"/>
                  </a:lnTo>
                  <a:lnTo>
                    <a:pt x="1068" y="2996"/>
                  </a:lnTo>
                  <a:lnTo>
                    <a:pt x="1100" y="2998"/>
                  </a:lnTo>
                  <a:lnTo>
                    <a:pt x="1132" y="2999"/>
                  </a:lnTo>
                  <a:lnTo>
                    <a:pt x="1165" y="2999"/>
                  </a:lnTo>
                  <a:lnTo>
                    <a:pt x="1200" y="2999"/>
                  </a:lnTo>
                  <a:lnTo>
                    <a:pt x="1237" y="2997"/>
                  </a:lnTo>
                  <a:lnTo>
                    <a:pt x="1274" y="2994"/>
                  </a:lnTo>
                  <a:lnTo>
                    <a:pt x="1313" y="2991"/>
                  </a:lnTo>
                  <a:lnTo>
                    <a:pt x="1397" y="2983"/>
                  </a:lnTo>
                  <a:lnTo>
                    <a:pt x="1488" y="2973"/>
                  </a:lnTo>
                  <a:lnTo>
                    <a:pt x="1666" y="2954"/>
                  </a:lnTo>
                  <a:lnTo>
                    <a:pt x="1901" y="2940"/>
                  </a:lnTo>
                  <a:lnTo>
                    <a:pt x="1953" y="2938"/>
                  </a:lnTo>
                  <a:lnTo>
                    <a:pt x="2006" y="2936"/>
                  </a:lnTo>
                  <a:lnTo>
                    <a:pt x="2057" y="2933"/>
                  </a:lnTo>
                  <a:lnTo>
                    <a:pt x="2109" y="2929"/>
                  </a:lnTo>
                  <a:lnTo>
                    <a:pt x="2161" y="2924"/>
                  </a:lnTo>
                  <a:lnTo>
                    <a:pt x="2213" y="2916"/>
                  </a:lnTo>
                  <a:lnTo>
                    <a:pt x="2240" y="2912"/>
                  </a:lnTo>
                  <a:lnTo>
                    <a:pt x="2265" y="2907"/>
                  </a:lnTo>
                  <a:lnTo>
                    <a:pt x="2292" y="2902"/>
                  </a:lnTo>
                  <a:lnTo>
                    <a:pt x="2319" y="2895"/>
                  </a:lnTo>
                  <a:lnTo>
                    <a:pt x="2328" y="2893"/>
                  </a:lnTo>
                  <a:lnTo>
                    <a:pt x="2335" y="2891"/>
                  </a:lnTo>
                  <a:lnTo>
                    <a:pt x="2342" y="2886"/>
                  </a:lnTo>
                  <a:lnTo>
                    <a:pt x="2349" y="2882"/>
                  </a:lnTo>
                  <a:lnTo>
                    <a:pt x="2364" y="2873"/>
                  </a:lnTo>
                  <a:lnTo>
                    <a:pt x="2377" y="2862"/>
                  </a:lnTo>
                  <a:lnTo>
                    <a:pt x="2390" y="2849"/>
                  </a:lnTo>
                  <a:lnTo>
                    <a:pt x="2403" y="2836"/>
                  </a:lnTo>
                  <a:lnTo>
                    <a:pt x="2416" y="2821"/>
                  </a:lnTo>
                  <a:lnTo>
                    <a:pt x="2428" y="2807"/>
                  </a:lnTo>
                  <a:lnTo>
                    <a:pt x="2443" y="2787"/>
                  </a:lnTo>
                  <a:lnTo>
                    <a:pt x="2461" y="2768"/>
                  </a:lnTo>
                  <a:lnTo>
                    <a:pt x="2469" y="2761"/>
                  </a:lnTo>
                  <a:lnTo>
                    <a:pt x="2477" y="2754"/>
                  </a:lnTo>
                  <a:lnTo>
                    <a:pt x="2484" y="2750"/>
                  </a:lnTo>
                  <a:lnTo>
                    <a:pt x="2491" y="2748"/>
                  </a:lnTo>
                  <a:lnTo>
                    <a:pt x="2506" y="2746"/>
                  </a:lnTo>
                  <a:lnTo>
                    <a:pt x="2522" y="2746"/>
                  </a:lnTo>
                  <a:lnTo>
                    <a:pt x="2539" y="2747"/>
                  </a:lnTo>
                  <a:lnTo>
                    <a:pt x="2556" y="2749"/>
                  </a:lnTo>
                  <a:lnTo>
                    <a:pt x="2594" y="2757"/>
                  </a:lnTo>
                  <a:lnTo>
                    <a:pt x="2633" y="2766"/>
                  </a:lnTo>
                  <a:lnTo>
                    <a:pt x="2671" y="2776"/>
                  </a:lnTo>
                  <a:lnTo>
                    <a:pt x="2707" y="2783"/>
                  </a:lnTo>
                  <a:lnTo>
                    <a:pt x="2725" y="2785"/>
                  </a:lnTo>
                  <a:lnTo>
                    <a:pt x="2742" y="2786"/>
                  </a:lnTo>
                  <a:lnTo>
                    <a:pt x="2750" y="2785"/>
                  </a:lnTo>
                  <a:lnTo>
                    <a:pt x="2758" y="2785"/>
                  </a:lnTo>
                  <a:lnTo>
                    <a:pt x="2765" y="2784"/>
                  </a:lnTo>
                  <a:lnTo>
                    <a:pt x="2773" y="2782"/>
                  </a:lnTo>
                  <a:lnTo>
                    <a:pt x="2803" y="2774"/>
                  </a:lnTo>
                  <a:lnTo>
                    <a:pt x="2832" y="2764"/>
                  </a:lnTo>
                  <a:lnTo>
                    <a:pt x="2861" y="2754"/>
                  </a:lnTo>
                  <a:lnTo>
                    <a:pt x="2890" y="2743"/>
                  </a:lnTo>
                  <a:lnTo>
                    <a:pt x="2919" y="2731"/>
                  </a:lnTo>
                  <a:lnTo>
                    <a:pt x="2946" y="2719"/>
                  </a:lnTo>
                  <a:lnTo>
                    <a:pt x="2974" y="2705"/>
                  </a:lnTo>
                  <a:lnTo>
                    <a:pt x="3002" y="2692"/>
                  </a:lnTo>
                  <a:lnTo>
                    <a:pt x="3029" y="2676"/>
                  </a:lnTo>
                  <a:lnTo>
                    <a:pt x="3056" y="2662"/>
                  </a:lnTo>
                  <a:lnTo>
                    <a:pt x="3082" y="2645"/>
                  </a:lnTo>
                  <a:lnTo>
                    <a:pt x="3109" y="2629"/>
                  </a:lnTo>
                  <a:lnTo>
                    <a:pt x="3135" y="2611"/>
                  </a:lnTo>
                  <a:lnTo>
                    <a:pt x="3160" y="2593"/>
                  </a:lnTo>
                  <a:lnTo>
                    <a:pt x="3185" y="2574"/>
                  </a:lnTo>
                  <a:lnTo>
                    <a:pt x="3209" y="2554"/>
                  </a:lnTo>
                  <a:lnTo>
                    <a:pt x="3234" y="2534"/>
                  </a:lnTo>
                  <a:lnTo>
                    <a:pt x="3258" y="2513"/>
                  </a:lnTo>
                  <a:lnTo>
                    <a:pt x="3281" y="2491"/>
                  </a:lnTo>
                  <a:lnTo>
                    <a:pt x="3304" y="2469"/>
                  </a:lnTo>
                  <a:lnTo>
                    <a:pt x="3326" y="2447"/>
                  </a:lnTo>
                  <a:lnTo>
                    <a:pt x="3348" y="2423"/>
                  </a:lnTo>
                  <a:lnTo>
                    <a:pt x="3370" y="2398"/>
                  </a:lnTo>
                  <a:lnTo>
                    <a:pt x="3392" y="2373"/>
                  </a:lnTo>
                  <a:lnTo>
                    <a:pt x="3411" y="2348"/>
                  </a:lnTo>
                  <a:lnTo>
                    <a:pt x="3432" y="2323"/>
                  </a:lnTo>
                  <a:lnTo>
                    <a:pt x="3452" y="2296"/>
                  </a:lnTo>
                  <a:lnTo>
                    <a:pt x="3470" y="2269"/>
                  </a:lnTo>
                  <a:lnTo>
                    <a:pt x="3489" y="2241"/>
                  </a:lnTo>
                  <a:lnTo>
                    <a:pt x="3507" y="2213"/>
                  </a:lnTo>
                  <a:lnTo>
                    <a:pt x="3524" y="2184"/>
                  </a:lnTo>
                  <a:lnTo>
                    <a:pt x="3542" y="2154"/>
                  </a:lnTo>
                  <a:lnTo>
                    <a:pt x="3560" y="2120"/>
                  </a:lnTo>
                  <a:lnTo>
                    <a:pt x="3578" y="2085"/>
                  </a:lnTo>
                  <a:lnTo>
                    <a:pt x="3595" y="2048"/>
                  </a:lnTo>
                  <a:lnTo>
                    <a:pt x="3611" y="2013"/>
                  </a:lnTo>
                  <a:lnTo>
                    <a:pt x="3626" y="1977"/>
                  </a:lnTo>
                  <a:lnTo>
                    <a:pt x="3641" y="1940"/>
                  </a:lnTo>
                  <a:lnTo>
                    <a:pt x="3654" y="1902"/>
                  </a:lnTo>
                  <a:lnTo>
                    <a:pt x="3667" y="1865"/>
                  </a:lnTo>
                  <a:lnTo>
                    <a:pt x="3678" y="1828"/>
                  </a:lnTo>
                  <a:lnTo>
                    <a:pt x="3690" y="1790"/>
                  </a:lnTo>
                  <a:lnTo>
                    <a:pt x="3699" y="1751"/>
                  </a:lnTo>
                  <a:lnTo>
                    <a:pt x="3708" y="1713"/>
                  </a:lnTo>
                  <a:lnTo>
                    <a:pt x="3717" y="1675"/>
                  </a:lnTo>
                  <a:lnTo>
                    <a:pt x="3723" y="1635"/>
                  </a:lnTo>
                  <a:lnTo>
                    <a:pt x="3729" y="1597"/>
                  </a:lnTo>
                  <a:lnTo>
                    <a:pt x="3734" y="1558"/>
                  </a:lnTo>
                  <a:lnTo>
                    <a:pt x="3739" y="1518"/>
                  </a:lnTo>
                  <a:lnTo>
                    <a:pt x="3742" y="1479"/>
                  </a:lnTo>
                  <a:lnTo>
                    <a:pt x="3744" y="1441"/>
                  </a:lnTo>
                  <a:lnTo>
                    <a:pt x="3747" y="1402"/>
                  </a:lnTo>
                  <a:lnTo>
                    <a:pt x="3747" y="1362"/>
                  </a:lnTo>
                  <a:lnTo>
                    <a:pt x="3747" y="1323"/>
                  </a:lnTo>
                  <a:lnTo>
                    <a:pt x="3744" y="1285"/>
                  </a:lnTo>
                  <a:lnTo>
                    <a:pt x="3742" y="1245"/>
                  </a:lnTo>
                  <a:lnTo>
                    <a:pt x="3739" y="1207"/>
                  </a:lnTo>
                  <a:lnTo>
                    <a:pt x="3735" y="1169"/>
                  </a:lnTo>
                  <a:lnTo>
                    <a:pt x="3730" y="1130"/>
                  </a:lnTo>
                  <a:lnTo>
                    <a:pt x="3724" y="1092"/>
                  </a:lnTo>
                  <a:lnTo>
                    <a:pt x="3717" y="1055"/>
                  </a:lnTo>
                  <a:lnTo>
                    <a:pt x="3708" y="1017"/>
                  </a:lnTo>
                  <a:lnTo>
                    <a:pt x="3699" y="979"/>
                  </a:lnTo>
                  <a:lnTo>
                    <a:pt x="3689" y="943"/>
                  </a:lnTo>
                  <a:lnTo>
                    <a:pt x="3678" y="907"/>
                  </a:lnTo>
                  <a:lnTo>
                    <a:pt x="3666" y="872"/>
                  </a:lnTo>
                  <a:lnTo>
                    <a:pt x="3651" y="838"/>
                  </a:lnTo>
                  <a:lnTo>
                    <a:pt x="3637" y="803"/>
                  </a:lnTo>
                  <a:lnTo>
                    <a:pt x="3620" y="770"/>
                  </a:lnTo>
                  <a:lnTo>
                    <a:pt x="3603" y="737"/>
                  </a:lnTo>
                  <a:lnTo>
                    <a:pt x="3584" y="704"/>
                  </a:lnTo>
                  <a:lnTo>
                    <a:pt x="3564" y="672"/>
                  </a:lnTo>
                  <a:lnTo>
                    <a:pt x="3543" y="641"/>
                  </a:lnTo>
                  <a:lnTo>
                    <a:pt x="3520" y="610"/>
                  </a:lnTo>
                  <a:lnTo>
                    <a:pt x="3496" y="580"/>
                  </a:lnTo>
                  <a:lnTo>
                    <a:pt x="3471" y="550"/>
                  </a:lnTo>
                  <a:lnTo>
                    <a:pt x="3445" y="521"/>
                  </a:lnTo>
                  <a:lnTo>
                    <a:pt x="3417" y="492"/>
                  </a:lnTo>
                  <a:lnTo>
                    <a:pt x="3389" y="464"/>
                  </a:lnTo>
                  <a:lnTo>
                    <a:pt x="3359" y="437"/>
                  </a:lnTo>
                  <a:lnTo>
                    <a:pt x="3329" y="410"/>
                  </a:lnTo>
                  <a:lnTo>
                    <a:pt x="3297" y="384"/>
                  </a:lnTo>
                  <a:lnTo>
                    <a:pt x="3264" y="360"/>
                  </a:lnTo>
                  <a:lnTo>
                    <a:pt x="3230" y="335"/>
                  </a:lnTo>
                  <a:lnTo>
                    <a:pt x="3196" y="311"/>
                  </a:lnTo>
                  <a:lnTo>
                    <a:pt x="3160" y="288"/>
                  </a:lnTo>
                  <a:lnTo>
                    <a:pt x="3122" y="266"/>
                  </a:lnTo>
                  <a:lnTo>
                    <a:pt x="3084" y="245"/>
                  </a:lnTo>
                  <a:lnTo>
                    <a:pt x="3046" y="224"/>
                  </a:lnTo>
                  <a:lnTo>
                    <a:pt x="3005" y="204"/>
                  </a:lnTo>
                  <a:lnTo>
                    <a:pt x="2964" y="185"/>
                  </a:lnTo>
                  <a:lnTo>
                    <a:pt x="2923" y="167"/>
                  </a:lnTo>
                  <a:lnTo>
                    <a:pt x="2880" y="150"/>
                  </a:lnTo>
                  <a:lnTo>
                    <a:pt x="2836" y="133"/>
                  </a:lnTo>
                  <a:lnTo>
                    <a:pt x="2791" y="117"/>
                  </a:lnTo>
                  <a:lnTo>
                    <a:pt x="2747" y="102"/>
                  </a:lnTo>
                  <a:lnTo>
                    <a:pt x="2690" y="85"/>
                  </a:lnTo>
                  <a:lnTo>
                    <a:pt x="2633" y="70"/>
                  </a:lnTo>
                  <a:lnTo>
                    <a:pt x="2575" y="56"/>
                  </a:lnTo>
                  <a:lnTo>
                    <a:pt x="2518" y="44"/>
                  </a:lnTo>
                  <a:lnTo>
                    <a:pt x="2460" y="34"/>
                  </a:lnTo>
                  <a:lnTo>
                    <a:pt x="2402" y="24"/>
                  </a:lnTo>
                  <a:lnTo>
                    <a:pt x="2344" y="16"/>
                  </a:lnTo>
                  <a:lnTo>
                    <a:pt x="2286" y="10"/>
                  </a:lnTo>
                  <a:lnTo>
                    <a:pt x="2228" y="6"/>
                  </a:lnTo>
                  <a:lnTo>
                    <a:pt x="2171" y="3"/>
                  </a:lnTo>
                  <a:lnTo>
                    <a:pt x="2114" y="0"/>
                  </a:lnTo>
                  <a:lnTo>
                    <a:pt x="2057" y="0"/>
                  </a:lnTo>
                  <a:lnTo>
                    <a:pt x="2000" y="2"/>
                  </a:lnTo>
                  <a:lnTo>
                    <a:pt x="1945" y="5"/>
                  </a:lnTo>
                  <a:lnTo>
                    <a:pt x="1889" y="9"/>
                  </a:lnTo>
                  <a:lnTo>
                    <a:pt x="1834" y="14"/>
                  </a:lnTo>
                  <a:lnTo>
                    <a:pt x="1779" y="21"/>
                  </a:lnTo>
                  <a:lnTo>
                    <a:pt x="1726" y="29"/>
                  </a:lnTo>
                  <a:lnTo>
                    <a:pt x="1673" y="39"/>
                  </a:lnTo>
                  <a:lnTo>
                    <a:pt x="1622" y="50"/>
                  </a:lnTo>
                  <a:lnTo>
                    <a:pt x="1571" y="64"/>
                  </a:lnTo>
                  <a:lnTo>
                    <a:pt x="1520" y="77"/>
                  </a:lnTo>
                  <a:lnTo>
                    <a:pt x="1472" y="93"/>
                  </a:lnTo>
                  <a:lnTo>
                    <a:pt x="1424" y="109"/>
                  </a:lnTo>
                  <a:lnTo>
                    <a:pt x="1378" y="128"/>
                  </a:lnTo>
                  <a:lnTo>
                    <a:pt x="1333" y="147"/>
                  </a:lnTo>
                  <a:lnTo>
                    <a:pt x="1289" y="168"/>
                  </a:lnTo>
                  <a:lnTo>
                    <a:pt x="1247" y="191"/>
                  </a:lnTo>
                  <a:lnTo>
                    <a:pt x="1207" y="215"/>
                  </a:lnTo>
                  <a:lnTo>
                    <a:pt x="1167" y="240"/>
                  </a:lnTo>
                  <a:lnTo>
                    <a:pt x="1130" y="265"/>
                  </a:lnTo>
                  <a:lnTo>
                    <a:pt x="1095" y="293"/>
                  </a:lnTo>
                  <a:close/>
                  <a:moveTo>
                    <a:pt x="497" y="2493"/>
                  </a:moveTo>
                  <a:lnTo>
                    <a:pt x="443" y="2423"/>
                  </a:lnTo>
                  <a:lnTo>
                    <a:pt x="392" y="2354"/>
                  </a:lnTo>
                  <a:lnTo>
                    <a:pt x="367" y="2319"/>
                  </a:lnTo>
                  <a:lnTo>
                    <a:pt x="343" y="2285"/>
                  </a:lnTo>
                  <a:lnTo>
                    <a:pt x="321" y="2251"/>
                  </a:lnTo>
                  <a:lnTo>
                    <a:pt x="298" y="2216"/>
                  </a:lnTo>
                  <a:lnTo>
                    <a:pt x="276" y="2182"/>
                  </a:lnTo>
                  <a:lnTo>
                    <a:pt x="254" y="2148"/>
                  </a:lnTo>
                  <a:lnTo>
                    <a:pt x="235" y="2112"/>
                  </a:lnTo>
                  <a:lnTo>
                    <a:pt x="215" y="2078"/>
                  </a:lnTo>
                  <a:lnTo>
                    <a:pt x="196" y="2043"/>
                  </a:lnTo>
                  <a:lnTo>
                    <a:pt x="180" y="2008"/>
                  </a:lnTo>
                  <a:lnTo>
                    <a:pt x="163" y="1973"/>
                  </a:lnTo>
                  <a:lnTo>
                    <a:pt x="148" y="1937"/>
                  </a:lnTo>
                  <a:lnTo>
                    <a:pt x="133" y="1900"/>
                  </a:lnTo>
                  <a:lnTo>
                    <a:pt x="121" y="1864"/>
                  </a:lnTo>
                  <a:lnTo>
                    <a:pt x="109" y="1827"/>
                  </a:lnTo>
                  <a:lnTo>
                    <a:pt x="98" y="1790"/>
                  </a:lnTo>
                  <a:lnTo>
                    <a:pt x="89" y="1751"/>
                  </a:lnTo>
                  <a:lnTo>
                    <a:pt x="81" y="1712"/>
                  </a:lnTo>
                  <a:lnTo>
                    <a:pt x="74" y="1673"/>
                  </a:lnTo>
                  <a:lnTo>
                    <a:pt x="68" y="1633"/>
                  </a:lnTo>
                  <a:lnTo>
                    <a:pt x="64" y="1592"/>
                  </a:lnTo>
                  <a:lnTo>
                    <a:pt x="62" y="1551"/>
                  </a:lnTo>
                  <a:lnTo>
                    <a:pt x="61" y="1509"/>
                  </a:lnTo>
                  <a:lnTo>
                    <a:pt x="62" y="1466"/>
                  </a:lnTo>
                  <a:lnTo>
                    <a:pt x="64" y="1422"/>
                  </a:lnTo>
                  <a:lnTo>
                    <a:pt x="67" y="1377"/>
                  </a:lnTo>
                  <a:lnTo>
                    <a:pt x="73" y="1331"/>
                  </a:lnTo>
                  <a:lnTo>
                    <a:pt x="81" y="1285"/>
                  </a:lnTo>
                  <a:lnTo>
                    <a:pt x="86" y="1260"/>
                  </a:lnTo>
                  <a:lnTo>
                    <a:pt x="93" y="1235"/>
                  </a:lnTo>
                  <a:lnTo>
                    <a:pt x="101" y="1210"/>
                  </a:lnTo>
                  <a:lnTo>
                    <a:pt x="113" y="1185"/>
                  </a:lnTo>
                  <a:lnTo>
                    <a:pt x="125" y="1160"/>
                  </a:lnTo>
                  <a:lnTo>
                    <a:pt x="140" y="1136"/>
                  </a:lnTo>
                  <a:lnTo>
                    <a:pt x="155" y="1112"/>
                  </a:lnTo>
                  <a:lnTo>
                    <a:pt x="172" y="1087"/>
                  </a:lnTo>
                  <a:lnTo>
                    <a:pt x="190" y="1063"/>
                  </a:lnTo>
                  <a:lnTo>
                    <a:pt x="211" y="1038"/>
                  </a:lnTo>
                  <a:lnTo>
                    <a:pt x="232" y="1015"/>
                  </a:lnTo>
                  <a:lnTo>
                    <a:pt x="254" y="991"/>
                  </a:lnTo>
                  <a:lnTo>
                    <a:pt x="277" y="967"/>
                  </a:lnTo>
                  <a:lnTo>
                    <a:pt x="302" y="943"/>
                  </a:lnTo>
                  <a:lnTo>
                    <a:pt x="327" y="920"/>
                  </a:lnTo>
                  <a:lnTo>
                    <a:pt x="354" y="897"/>
                  </a:lnTo>
                  <a:lnTo>
                    <a:pt x="381" y="874"/>
                  </a:lnTo>
                  <a:lnTo>
                    <a:pt x="409" y="851"/>
                  </a:lnTo>
                  <a:lnTo>
                    <a:pt x="437" y="828"/>
                  </a:lnTo>
                  <a:lnTo>
                    <a:pt x="466" y="806"/>
                  </a:lnTo>
                  <a:lnTo>
                    <a:pt x="525" y="762"/>
                  </a:lnTo>
                  <a:lnTo>
                    <a:pt x="585" y="719"/>
                  </a:lnTo>
                  <a:lnTo>
                    <a:pt x="646" y="676"/>
                  </a:lnTo>
                  <a:lnTo>
                    <a:pt x="708" y="635"/>
                  </a:lnTo>
                  <a:lnTo>
                    <a:pt x="768" y="594"/>
                  </a:lnTo>
                  <a:lnTo>
                    <a:pt x="828" y="555"/>
                  </a:lnTo>
                  <a:lnTo>
                    <a:pt x="1133" y="341"/>
                  </a:lnTo>
                  <a:lnTo>
                    <a:pt x="1167" y="314"/>
                  </a:lnTo>
                  <a:lnTo>
                    <a:pt x="1204" y="289"/>
                  </a:lnTo>
                  <a:lnTo>
                    <a:pt x="1241" y="265"/>
                  </a:lnTo>
                  <a:lnTo>
                    <a:pt x="1280" y="243"/>
                  </a:lnTo>
                  <a:lnTo>
                    <a:pt x="1321" y="221"/>
                  </a:lnTo>
                  <a:lnTo>
                    <a:pt x="1363" y="201"/>
                  </a:lnTo>
                  <a:lnTo>
                    <a:pt x="1405" y="183"/>
                  </a:lnTo>
                  <a:lnTo>
                    <a:pt x="1451" y="165"/>
                  </a:lnTo>
                  <a:lnTo>
                    <a:pt x="1496" y="150"/>
                  </a:lnTo>
                  <a:lnTo>
                    <a:pt x="1543" y="134"/>
                  </a:lnTo>
                  <a:lnTo>
                    <a:pt x="1592" y="121"/>
                  </a:lnTo>
                  <a:lnTo>
                    <a:pt x="1640" y="109"/>
                  </a:lnTo>
                  <a:lnTo>
                    <a:pt x="1690" y="98"/>
                  </a:lnTo>
                  <a:lnTo>
                    <a:pt x="1741" y="88"/>
                  </a:lnTo>
                  <a:lnTo>
                    <a:pt x="1792" y="80"/>
                  </a:lnTo>
                  <a:lnTo>
                    <a:pt x="1845" y="74"/>
                  </a:lnTo>
                  <a:lnTo>
                    <a:pt x="1898" y="69"/>
                  </a:lnTo>
                  <a:lnTo>
                    <a:pt x="1952" y="65"/>
                  </a:lnTo>
                  <a:lnTo>
                    <a:pt x="2006" y="63"/>
                  </a:lnTo>
                  <a:lnTo>
                    <a:pt x="2061" y="62"/>
                  </a:lnTo>
                  <a:lnTo>
                    <a:pt x="2115" y="62"/>
                  </a:lnTo>
                  <a:lnTo>
                    <a:pt x="2171" y="64"/>
                  </a:lnTo>
                  <a:lnTo>
                    <a:pt x="2227" y="67"/>
                  </a:lnTo>
                  <a:lnTo>
                    <a:pt x="2283" y="71"/>
                  </a:lnTo>
                  <a:lnTo>
                    <a:pt x="2339" y="77"/>
                  </a:lnTo>
                  <a:lnTo>
                    <a:pt x="2395" y="85"/>
                  </a:lnTo>
                  <a:lnTo>
                    <a:pt x="2451" y="94"/>
                  </a:lnTo>
                  <a:lnTo>
                    <a:pt x="2507" y="104"/>
                  </a:lnTo>
                  <a:lnTo>
                    <a:pt x="2563" y="116"/>
                  </a:lnTo>
                  <a:lnTo>
                    <a:pt x="2617" y="130"/>
                  </a:lnTo>
                  <a:lnTo>
                    <a:pt x="2673" y="144"/>
                  </a:lnTo>
                  <a:lnTo>
                    <a:pt x="2728" y="161"/>
                  </a:lnTo>
                  <a:lnTo>
                    <a:pt x="2772" y="175"/>
                  </a:lnTo>
                  <a:lnTo>
                    <a:pt x="2814" y="190"/>
                  </a:lnTo>
                  <a:lnTo>
                    <a:pt x="2856" y="206"/>
                  </a:lnTo>
                  <a:lnTo>
                    <a:pt x="2897" y="223"/>
                  </a:lnTo>
                  <a:lnTo>
                    <a:pt x="2937" y="241"/>
                  </a:lnTo>
                  <a:lnTo>
                    <a:pt x="2977" y="258"/>
                  </a:lnTo>
                  <a:lnTo>
                    <a:pt x="3015" y="278"/>
                  </a:lnTo>
                  <a:lnTo>
                    <a:pt x="3052" y="297"/>
                  </a:lnTo>
                  <a:lnTo>
                    <a:pt x="3088" y="317"/>
                  </a:lnTo>
                  <a:lnTo>
                    <a:pt x="3123" y="339"/>
                  </a:lnTo>
                  <a:lnTo>
                    <a:pt x="3159" y="361"/>
                  </a:lnTo>
                  <a:lnTo>
                    <a:pt x="3192" y="383"/>
                  </a:lnTo>
                  <a:lnTo>
                    <a:pt x="3224" y="406"/>
                  </a:lnTo>
                  <a:lnTo>
                    <a:pt x="3256" y="431"/>
                  </a:lnTo>
                  <a:lnTo>
                    <a:pt x="3286" y="455"/>
                  </a:lnTo>
                  <a:lnTo>
                    <a:pt x="3316" y="481"/>
                  </a:lnTo>
                  <a:lnTo>
                    <a:pt x="3344" y="506"/>
                  </a:lnTo>
                  <a:lnTo>
                    <a:pt x="3371" y="532"/>
                  </a:lnTo>
                  <a:lnTo>
                    <a:pt x="3397" y="559"/>
                  </a:lnTo>
                  <a:lnTo>
                    <a:pt x="3423" y="587"/>
                  </a:lnTo>
                  <a:lnTo>
                    <a:pt x="3446" y="615"/>
                  </a:lnTo>
                  <a:lnTo>
                    <a:pt x="3469" y="644"/>
                  </a:lnTo>
                  <a:lnTo>
                    <a:pt x="3490" y="674"/>
                  </a:lnTo>
                  <a:lnTo>
                    <a:pt x="3511" y="703"/>
                  </a:lnTo>
                  <a:lnTo>
                    <a:pt x="3530" y="734"/>
                  </a:lnTo>
                  <a:lnTo>
                    <a:pt x="3548" y="765"/>
                  </a:lnTo>
                  <a:lnTo>
                    <a:pt x="3564" y="796"/>
                  </a:lnTo>
                  <a:lnTo>
                    <a:pt x="3580" y="828"/>
                  </a:lnTo>
                  <a:lnTo>
                    <a:pt x="3594" y="860"/>
                  </a:lnTo>
                  <a:lnTo>
                    <a:pt x="3608" y="893"/>
                  </a:lnTo>
                  <a:lnTo>
                    <a:pt x="3619" y="927"/>
                  </a:lnTo>
                  <a:lnTo>
                    <a:pt x="3630" y="960"/>
                  </a:lnTo>
                  <a:lnTo>
                    <a:pt x="3639" y="995"/>
                  </a:lnTo>
                  <a:lnTo>
                    <a:pt x="3648" y="1031"/>
                  </a:lnTo>
                  <a:lnTo>
                    <a:pt x="3655" y="1067"/>
                  </a:lnTo>
                  <a:lnTo>
                    <a:pt x="3663" y="1104"/>
                  </a:lnTo>
                  <a:lnTo>
                    <a:pt x="3669" y="1140"/>
                  </a:lnTo>
                  <a:lnTo>
                    <a:pt x="3674" y="1177"/>
                  </a:lnTo>
                  <a:lnTo>
                    <a:pt x="3678" y="1213"/>
                  </a:lnTo>
                  <a:lnTo>
                    <a:pt x="3681" y="1250"/>
                  </a:lnTo>
                  <a:lnTo>
                    <a:pt x="3683" y="1288"/>
                  </a:lnTo>
                  <a:lnTo>
                    <a:pt x="3684" y="1325"/>
                  </a:lnTo>
                  <a:lnTo>
                    <a:pt x="3684" y="1363"/>
                  </a:lnTo>
                  <a:lnTo>
                    <a:pt x="3684" y="1401"/>
                  </a:lnTo>
                  <a:lnTo>
                    <a:pt x="3683" y="1438"/>
                  </a:lnTo>
                  <a:lnTo>
                    <a:pt x="3680" y="1475"/>
                  </a:lnTo>
                  <a:lnTo>
                    <a:pt x="3677" y="1513"/>
                  </a:lnTo>
                  <a:lnTo>
                    <a:pt x="3673" y="1551"/>
                  </a:lnTo>
                  <a:lnTo>
                    <a:pt x="3668" y="1588"/>
                  </a:lnTo>
                  <a:lnTo>
                    <a:pt x="3663" y="1625"/>
                  </a:lnTo>
                  <a:lnTo>
                    <a:pt x="3655" y="1662"/>
                  </a:lnTo>
                  <a:lnTo>
                    <a:pt x="3648" y="1700"/>
                  </a:lnTo>
                  <a:lnTo>
                    <a:pt x="3639" y="1737"/>
                  </a:lnTo>
                  <a:lnTo>
                    <a:pt x="3630" y="1773"/>
                  </a:lnTo>
                  <a:lnTo>
                    <a:pt x="3619" y="1810"/>
                  </a:lnTo>
                  <a:lnTo>
                    <a:pt x="3609" y="1847"/>
                  </a:lnTo>
                  <a:lnTo>
                    <a:pt x="3596" y="1882"/>
                  </a:lnTo>
                  <a:lnTo>
                    <a:pt x="3583" y="1918"/>
                  </a:lnTo>
                  <a:lnTo>
                    <a:pt x="3570" y="1953"/>
                  </a:lnTo>
                  <a:lnTo>
                    <a:pt x="3555" y="1988"/>
                  </a:lnTo>
                  <a:lnTo>
                    <a:pt x="3540" y="2022"/>
                  </a:lnTo>
                  <a:lnTo>
                    <a:pt x="3523" y="2057"/>
                  </a:lnTo>
                  <a:lnTo>
                    <a:pt x="3505" y="2091"/>
                  </a:lnTo>
                  <a:lnTo>
                    <a:pt x="3488" y="2124"/>
                  </a:lnTo>
                  <a:lnTo>
                    <a:pt x="3471" y="2152"/>
                  </a:lnTo>
                  <a:lnTo>
                    <a:pt x="3455" y="2180"/>
                  </a:lnTo>
                  <a:lnTo>
                    <a:pt x="3437" y="2207"/>
                  </a:lnTo>
                  <a:lnTo>
                    <a:pt x="3419" y="2234"/>
                  </a:lnTo>
                  <a:lnTo>
                    <a:pt x="3402" y="2259"/>
                  </a:lnTo>
                  <a:lnTo>
                    <a:pt x="3383" y="2284"/>
                  </a:lnTo>
                  <a:lnTo>
                    <a:pt x="3364" y="2309"/>
                  </a:lnTo>
                  <a:lnTo>
                    <a:pt x="3344" y="2334"/>
                  </a:lnTo>
                  <a:lnTo>
                    <a:pt x="3324" y="2357"/>
                  </a:lnTo>
                  <a:lnTo>
                    <a:pt x="3304" y="2380"/>
                  </a:lnTo>
                  <a:lnTo>
                    <a:pt x="3283" y="2402"/>
                  </a:lnTo>
                  <a:lnTo>
                    <a:pt x="3261" y="2425"/>
                  </a:lnTo>
                  <a:lnTo>
                    <a:pt x="3239" y="2446"/>
                  </a:lnTo>
                  <a:lnTo>
                    <a:pt x="3218" y="2466"/>
                  </a:lnTo>
                  <a:lnTo>
                    <a:pt x="3195" y="2486"/>
                  </a:lnTo>
                  <a:lnTo>
                    <a:pt x="3172" y="2506"/>
                  </a:lnTo>
                  <a:lnTo>
                    <a:pt x="3148" y="2524"/>
                  </a:lnTo>
                  <a:lnTo>
                    <a:pt x="3125" y="2542"/>
                  </a:lnTo>
                  <a:lnTo>
                    <a:pt x="3101" y="2559"/>
                  </a:lnTo>
                  <a:lnTo>
                    <a:pt x="3076" y="2576"/>
                  </a:lnTo>
                  <a:lnTo>
                    <a:pt x="3051" y="2593"/>
                  </a:lnTo>
                  <a:lnTo>
                    <a:pt x="3025" y="2608"/>
                  </a:lnTo>
                  <a:lnTo>
                    <a:pt x="3000" y="2623"/>
                  </a:lnTo>
                  <a:lnTo>
                    <a:pt x="2974" y="2636"/>
                  </a:lnTo>
                  <a:lnTo>
                    <a:pt x="2948" y="2649"/>
                  </a:lnTo>
                  <a:lnTo>
                    <a:pt x="2922" y="2662"/>
                  </a:lnTo>
                  <a:lnTo>
                    <a:pt x="2895" y="2674"/>
                  </a:lnTo>
                  <a:lnTo>
                    <a:pt x="2868" y="2686"/>
                  </a:lnTo>
                  <a:lnTo>
                    <a:pt x="2840" y="2696"/>
                  </a:lnTo>
                  <a:lnTo>
                    <a:pt x="2812" y="2705"/>
                  </a:lnTo>
                  <a:lnTo>
                    <a:pt x="2784" y="2715"/>
                  </a:lnTo>
                  <a:lnTo>
                    <a:pt x="2756" y="2722"/>
                  </a:lnTo>
                  <a:lnTo>
                    <a:pt x="2747" y="2724"/>
                  </a:lnTo>
                  <a:lnTo>
                    <a:pt x="2735" y="2724"/>
                  </a:lnTo>
                  <a:lnTo>
                    <a:pt x="2723" y="2723"/>
                  </a:lnTo>
                  <a:lnTo>
                    <a:pt x="2709" y="2721"/>
                  </a:lnTo>
                  <a:lnTo>
                    <a:pt x="2679" y="2715"/>
                  </a:lnTo>
                  <a:lnTo>
                    <a:pt x="2647" y="2706"/>
                  </a:lnTo>
                  <a:lnTo>
                    <a:pt x="2627" y="2701"/>
                  </a:lnTo>
                  <a:lnTo>
                    <a:pt x="2605" y="2696"/>
                  </a:lnTo>
                  <a:lnTo>
                    <a:pt x="2584" y="2692"/>
                  </a:lnTo>
                  <a:lnTo>
                    <a:pt x="2563" y="2688"/>
                  </a:lnTo>
                  <a:lnTo>
                    <a:pt x="2541" y="2685"/>
                  </a:lnTo>
                  <a:lnTo>
                    <a:pt x="2519" y="2684"/>
                  </a:lnTo>
                  <a:lnTo>
                    <a:pt x="2509" y="2684"/>
                  </a:lnTo>
                  <a:lnTo>
                    <a:pt x="2498" y="2685"/>
                  </a:lnTo>
                  <a:lnTo>
                    <a:pt x="2489" y="2686"/>
                  </a:lnTo>
                  <a:lnTo>
                    <a:pt x="2479" y="2687"/>
                  </a:lnTo>
                  <a:lnTo>
                    <a:pt x="2471" y="2689"/>
                  </a:lnTo>
                  <a:lnTo>
                    <a:pt x="2465" y="2691"/>
                  </a:lnTo>
                  <a:lnTo>
                    <a:pt x="2459" y="2694"/>
                  </a:lnTo>
                  <a:lnTo>
                    <a:pt x="2452" y="2697"/>
                  </a:lnTo>
                  <a:lnTo>
                    <a:pt x="2439" y="2705"/>
                  </a:lnTo>
                  <a:lnTo>
                    <a:pt x="2427" y="2716"/>
                  </a:lnTo>
                  <a:lnTo>
                    <a:pt x="2416" y="2727"/>
                  </a:lnTo>
                  <a:lnTo>
                    <a:pt x="2404" y="2740"/>
                  </a:lnTo>
                  <a:lnTo>
                    <a:pt x="2392" y="2753"/>
                  </a:lnTo>
                  <a:lnTo>
                    <a:pt x="2380" y="2767"/>
                  </a:lnTo>
                  <a:lnTo>
                    <a:pt x="2362" y="2789"/>
                  </a:lnTo>
                  <a:lnTo>
                    <a:pt x="2342" y="2810"/>
                  </a:lnTo>
                  <a:lnTo>
                    <a:pt x="2332" y="2819"/>
                  </a:lnTo>
                  <a:lnTo>
                    <a:pt x="2322" y="2826"/>
                  </a:lnTo>
                  <a:lnTo>
                    <a:pt x="2313" y="2832"/>
                  </a:lnTo>
                  <a:lnTo>
                    <a:pt x="2305" y="2836"/>
                  </a:lnTo>
                  <a:lnTo>
                    <a:pt x="2279" y="2841"/>
                  </a:lnTo>
                  <a:lnTo>
                    <a:pt x="2253" y="2847"/>
                  </a:lnTo>
                  <a:lnTo>
                    <a:pt x="2227" y="2851"/>
                  </a:lnTo>
                  <a:lnTo>
                    <a:pt x="2202" y="2855"/>
                  </a:lnTo>
                  <a:lnTo>
                    <a:pt x="2152" y="2863"/>
                  </a:lnTo>
                  <a:lnTo>
                    <a:pt x="2101" y="2868"/>
                  </a:lnTo>
                  <a:lnTo>
                    <a:pt x="2051" y="2872"/>
                  </a:lnTo>
                  <a:lnTo>
                    <a:pt x="2000" y="2875"/>
                  </a:lnTo>
                  <a:lnTo>
                    <a:pt x="1950" y="2877"/>
                  </a:lnTo>
                  <a:lnTo>
                    <a:pt x="1899" y="2879"/>
                  </a:lnTo>
                  <a:lnTo>
                    <a:pt x="1660" y="2893"/>
                  </a:lnTo>
                  <a:lnTo>
                    <a:pt x="1482" y="2911"/>
                  </a:lnTo>
                  <a:lnTo>
                    <a:pt x="1391" y="2922"/>
                  </a:lnTo>
                  <a:lnTo>
                    <a:pt x="1309" y="2930"/>
                  </a:lnTo>
                  <a:lnTo>
                    <a:pt x="1271" y="2933"/>
                  </a:lnTo>
                  <a:lnTo>
                    <a:pt x="1234" y="2935"/>
                  </a:lnTo>
                  <a:lnTo>
                    <a:pt x="1199" y="2937"/>
                  </a:lnTo>
                  <a:lnTo>
                    <a:pt x="1166" y="2938"/>
                  </a:lnTo>
                  <a:lnTo>
                    <a:pt x="1134" y="2938"/>
                  </a:lnTo>
                  <a:lnTo>
                    <a:pt x="1103" y="2937"/>
                  </a:lnTo>
                  <a:lnTo>
                    <a:pt x="1073" y="2935"/>
                  </a:lnTo>
                  <a:lnTo>
                    <a:pt x="1045" y="2932"/>
                  </a:lnTo>
                  <a:lnTo>
                    <a:pt x="1017" y="2927"/>
                  </a:lnTo>
                  <a:lnTo>
                    <a:pt x="990" y="2922"/>
                  </a:lnTo>
                  <a:lnTo>
                    <a:pt x="963" y="2914"/>
                  </a:lnTo>
                  <a:lnTo>
                    <a:pt x="939" y="2905"/>
                  </a:lnTo>
                  <a:lnTo>
                    <a:pt x="913" y="2895"/>
                  </a:lnTo>
                  <a:lnTo>
                    <a:pt x="888" y="2883"/>
                  </a:lnTo>
                  <a:lnTo>
                    <a:pt x="862" y="2869"/>
                  </a:lnTo>
                  <a:lnTo>
                    <a:pt x="837" y="2853"/>
                  </a:lnTo>
                  <a:lnTo>
                    <a:pt x="812" y="2836"/>
                  </a:lnTo>
                  <a:lnTo>
                    <a:pt x="787" y="2816"/>
                  </a:lnTo>
                  <a:lnTo>
                    <a:pt x="762" y="2795"/>
                  </a:lnTo>
                  <a:lnTo>
                    <a:pt x="736" y="2772"/>
                  </a:lnTo>
                  <a:lnTo>
                    <a:pt x="709" y="2745"/>
                  </a:lnTo>
                  <a:lnTo>
                    <a:pt x="682" y="2717"/>
                  </a:lnTo>
                  <a:lnTo>
                    <a:pt x="654" y="2686"/>
                  </a:lnTo>
                  <a:lnTo>
                    <a:pt x="625" y="2653"/>
                  </a:lnTo>
                  <a:lnTo>
                    <a:pt x="594" y="2616"/>
                  </a:lnTo>
                  <a:lnTo>
                    <a:pt x="563" y="2578"/>
                  </a:lnTo>
                  <a:lnTo>
                    <a:pt x="531" y="2537"/>
                  </a:lnTo>
                  <a:lnTo>
                    <a:pt x="497" y="2493"/>
                  </a:lnTo>
                  <a:close/>
                </a:path>
              </a:pathLst>
            </a:custGeom>
            <a:solidFill>
              <a:srgbClr val="B68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5" name="Freeform 227"/>
            <p:cNvSpPr>
              <a:spLocks/>
            </p:cNvSpPr>
            <p:nvPr/>
          </p:nvSpPr>
          <p:spPr bwMode="auto">
            <a:xfrm>
              <a:off x="4770" y="3492"/>
              <a:ext cx="52" cy="42"/>
            </a:xfrm>
            <a:custGeom>
              <a:avLst/>
              <a:gdLst>
                <a:gd name="T0" fmla="*/ 427 w 938"/>
                <a:gd name="T1" fmla="*/ 716 h 768"/>
                <a:gd name="T2" fmla="*/ 466 w 938"/>
                <a:gd name="T3" fmla="*/ 740 h 768"/>
                <a:gd name="T4" fmla="*/ 508 w 938"/>
                <a:gd name="T5" fmla="*/ 757 h 768"/>
                <a:gd name="T6" fmla="*/ 550 w 938"/>
                <a:gd name="T7" fmla="*/ 766 h 768"/>
                <a:gd name="T8" fmla="*/ 594 w 938"/>
                <a:gd name="T9" fmla="*/ 768 h 768"/>
                <a:gd name="T10" fmla="*/ 637 w 938"/>
                <a:gd name="T11" fmla="*/ 763 h 768"/>
                <a:gd name="T12" fmla="*/ 681 w 938"/>
                <a:gd name="T13" fmla="*/ 753 h 768"/>
                <a:gd name="T14" fmla="*/ 723 w 938"/>
                <a:gd name="T15" fmla="*/ 736 h 768"/>
                <a:gd name="T16" fmla="*/ 763 w 938"/>
                <a:gd name="T17" fmla="*/ 714 h 768"/>
                <a:gd name="T18" fmla="*/ 801 w 938"/>
                <a:gd name="T19" fmla="*/ 687 h 768"/>
                <a:gd name="T20" fmla="*/ 836 w 938"/>
                <a:gd name="T21" fmla="*/ 656 h 768"/>
                <a:gd name="T22" fmla="*/ 867 w 938"/>
                <a:gd name="T23" fmla="*/ 622 h 768"/>
                <a:gd name="T24" fmla="*/ 893 w 938"/>
                <a:gd name="T25" fmla="*/ 585 h 768"/>
                <a:gd name="T26" fmla="*/ 914 w 938"/>
                <a:gd name="T27" fmla="*/ 545 h 768"/>
                <a:gd name="T28" fmla="*/ 928 w 938"/>
                <a:gd name="T29" fmla="*/ 501 h 768"/>
                <a:gd name="T30" fmla="*/ 936 w 938"/>
                <a:gd name="T31" fmla="*/ 457 h 768"/>
                <a:gd name="T32" fmla="*/ 937 w 938"/>
                <a:gd name="T33" fmla="*/ 414 h 768"/>
                <a:gd name="T34" fmla="*/ 932 w 938"/>
                <a:gd name="T35" fmla="*/ 376 h 768"/>
                <a:gd name="T36" fmla="*/ 922 w 938"/>
                <a:gd name="T37" fmla="*/ 340 h 768"/>
                <a:gd name="T38" fmla="*/ 906 w 938"/>
                <a:gd name="T39" fmla="*/ 305 h 768"/>
                <a:gd name="T40" fmla="*/ 886 w 938"/>
                <a:gd name="T41" fmla="*/ 271 h 768"/>
                <a:gd name="T42" fmla="*/ 862 w 938"/>
                <a:gd name="T43" fmla="*/ 240 h 768"/>
                <a:gd name="T44" fmla="*/ 834 w 938"/>
                <a:gd name="T45" fmla="*/ 213 h 768"/>
                <a:gd name="T46" fmla="*/ 804 w 938"/>
                <a:gd name="T47" fmla="*/ 186 h 768"/>
                <a:gd name="T48" fmla="*/ 771 w 938"/>
                <a:gd name="T49" fmla="*/ 160 h 768"/>
                <a:gd name="T50" fmla="*/ 737 w 938"/>
                <a:gd name="T51" fmla="*/ 137 h 768"/>
                <a:gd name="T52" fmla="*/ 682 w 938"/>
                <a:gd name="T53" fmla="*/ 107 h 768"/>
                <a:gd name="T54" fmla="*/ 608 w 938"/>
                <a:gd name="T55" fmla="*/ 73 h 768"/>
                <a:gd name="T56" fmla="*/ 536 w 938"/>
                <a:gd name="T57" fmla="*/ 47 h 768"/>
                <a:gd name="T58" fmla="*/ 479 w 938"/>
                <a:gd name="T59" fmla="*/ 31 h 768"/>
                <a:gd name="T60" fmla="*/ 420 w 938"/>
                <a:gd name="T61" fmla="*/ 19 h 768"/>
                <a:gd name="T62" fmla="*/ 350 w 938"/>
                <a:gd name="T63" fmla="*/ 8 h 768"/>
                <a:gd name="T64" fmla="*/ 275 w 938"/>
                <a:gd name="T65" fmla="*/ 1 h 768"/>
                <a:gd name="T66" fmla="*/ 219 w 938"/>
                <a:gd name="T67" fmla="*/ 1 h 768"/>
                <a:gd name="T68" fmla="*/ 182 w 938"/>
                <a:gd name="T69" fmla="*/ 3 h 768"/>
                <a:gd name="T70" fmla="*/ 147 w 938"/>
                <a:gd name="T71" fmla="*/ 9 h 768"/>
                <a:gd name="T72" fmla="*/ 113 w 938"/>
                <a:gd name="T73" fmla="*/ 17 h 768"/>
                <a:gd name="T74" fmla="*/ 83 w 938"/>
                <a:gd name="T75" fmla="*/ 27 h 768"/>
                <a:gd name="T76" fmla="*/ 57 w 938"/>
                <a:gd name="T77" fmla="*/ 43 h 768"/>
                <a:gd name="T78" fmla="*/ 35 w 938"/>
                <a:gd name="T79" fmla="*/ 61 h 768"/>
                <a:gd name="T80" fmla="*/ 17 w 938"/>
                <a:gd name="T81" fmla="*/ 84 h 768"/>
                <a:gd name="T82" fmla="*/ 4 w 938"/>
                <a:gd name="T83" fmla="*/ 114 h 768"/>
                <a:gd name="T84" fmla="*/ 0 w 938"/>
                <a:gd name="T85" fmla="*/ 150 h 768"/>
                <a:gd name="T86" fmla="*/ 4 w 938"/>
                <a:gd name="T87" fmla="*/ 189 h 768"/>
                <a:gd name="T88" fmla="*/ 15 w 938"/>
                <a:gd name="T89" fmla="*/ 230 h 768"/>
                <a:gd name="T90" fmla="*/ 34 w 938"/>
                <a:gd name="T91" fmla="*/ 273 h 768"/>
                <a:gd name="T92" fmla="*/ 59 w 938"/>
                <a:gd name="T93" fmla="*/ 316 h 768"/>
                <a:gd name="T94" fmla="*/ 89 w 938"/>
                <a:gd name="T95" fmla="*/ 360 h 768"/>
                <a:gd name="T96" fmla="*/ 122 w 938"/>
                <a:gd name="T97" fmla="*/ 405 h 768"/>
                <a:gd name="T98" fmla="*/ 176 w 938"/>
                <a:gd name="T99" fmla="*/ 470 h 768"/>
                <a:gd name="T100" fmla="*/ 252 w 938"/>
                <a:gd name="T101" fmla="*/ 551 h 768"/>
                <a:gd name="T102" fmla="*/ 358 w 938"/>
                <a:gd name="T103" fmla="*/ 653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38" h="768">
                  <a:moveTo>
                    <a:pt x="409" y="700"/>
                  </a:moveTo>
                  <a:lnTo>
                    <a:pt x="427" y="716"/>
                  </a:lnTo>
                  <a:lnTo>
                    <a:pt x="447" y="729"/>
                  </a:lnTo>
                  <a:lnTo>
                    <a:pt x="466" y="740"/>
                  </a:lnTo>
                  <a:lnTo>
                    <a:pt x="487" y="750"/>
                  </a:lnTo>
                  <a:lnTo>
                    <a:pt x="508" y="757"/>
                  </a:lnTo>
                  <a:lnTo>
                    <a:pt x="529" y="762"/>
                  </a:lnTo>
                  <a:lnTo>
                    <a:pt x="550" y="766"/>
                  </a:lnTo>
                  <a:lnTo>
                    <a:pt x="572" y="768"/>
                  </a:lnTo>
                  <a:lnTo>
                    <a:pt x="594" y="768"/>
                  </a:lnTo>
                  <a:lnTo>
                    <a:pt x="615" y="766"/>
                  </a:lnTo>
                  <a:lnTo>
                    <a:pt x="637" y="763"/>
                  </a:lnTo>
                  <a:lnTo>
                    <a:pt x="659" y="759"/>
                  </a:lnTo>
                  <a:lnTo>
                    <a:pt x="681" y="753"/>
                  </a:lnTo>
                  <a:lnTo>
                    <a:pt x="702" y="744"/>
                  </a:lnTo>
                  <a:lnTo>
                    <a:pt x="723" y="736"/>
                  </a:lnTo>
                  <a:lnTo>
                    <a:pt x="744" y="726"/>
                  </a:lnTo>
                  <a:lnTo>
                    <a:pt x="763" y="714"/>
                  </a:lnTo>
                  <a:lnTo>
                    <a:pt x="783" y="701"/>
                  </a:lnTo>
                  <a:lnTo>
                    <a:pt x="801" y="687"/>
                  </a:lnTo>
                  <a:lnTo>
                    <a:pt x="819" y="673"/>
                  </a:lnTo>
                  <a:lnTo>
                    <a:pt x="836" y="656"/>
                  </a:lnTo>
                  <a:lnTo>
                    <a:pt x="851" y="640"/>
                  </a:lnTo>
                  <a:lnTo>
                    <a:pt x="867" y="622"/>
                  </a:lnTo>
                  <a:lnTo>
                    <a:pt x="880" y="604"/>
                  </a:lnTo>
                  <a:lnTo>
                    <a:pt x="893" y="585"/>
                  </a:lnTo>
                  <a:lnTo>
                    <a:pt x="904" y="565"/>
                  </a:lnTo>
                  <a:lnTo>
                    <a:pt x="914" y="545"/>
                  </a:lnTo>
                  <a:lnTo>
                    <a:pt x="922" y="523"/>
                  </a:lnTo>
                  <a:lnTo>
                    <a:pt x="928" y="501"/>
                  </a:lnTo>
                  <a:lnTo>
                    <a:pt x="933" y="479"/>
                  </a:lnTo>
                  <a:lnTo>
                    <a:pt x="936" y="457"/>
                  </a:lnTo>
                  <a:lnTo>
                    <a:pt x="938" y="434"/>
                  </a:lnTo>
                  <a:lnTo>
                    <a:pt x="937" y="414"/>
                  </a:lnTo>
                  <a:lnTo>
                    <a:pt x="936" y="395"/>
                  </a:lnTo>
                  <a:lnTo>
                    <a:pt x="932" y="376"/>
                  </a:lnTo>
                  <a:lnTo>
                    <a:pt x="928" y="357"/>
                  </a:lnTo>
                  <a:lnTo>
                    <a:pt x="922" y="340"/>
                  </a:lnTo>
                  <a:lnTo>
                    <a:pt x="915" y="322"/>
                  </a:lnTo>
                  <a:lnTo>
                    <a:pt x="906" y="305"/>
                  </a:lnTo>
                  <a:lnTo>
                    <a:pt x="897" y="288"/>
                  </a:lnTo>
                  <a:lnTo>
                    <a:pt x="886" y="271"/>
                  </a:lnTo>
                  <a:lnTo>
                    <a:pt x="874" y="256"/>
                  </a:lnTo>
                  <a:lnTo>
                    <a:pt x="862" y="240"/>
                  </a:lnTo>
                  <a:lnTo>
                    <a:pt x="848" y="226"/>
                  </a:lnTo>
                  <a:lnTo>
                    <a:pt x="834" y="213"/>
                  </a:lnTo>
                  <a:lnTo>
                    <a:pt x="819" y="198"/>
                  </a:lnTo>
                  <a:lnTo>
                    <a:pt x="804" y="186"/>
                  </a:lnTo>
                  <a:lnTo>
                    <a:pt x="787" y="172"/>
                  </a:lnTo>
                  <a:lnTo>
                    <a:pt x="771" y="160"/>
                  </a:lnTo>
                  <a:lnTo>
                    <a:pt x="754" y="148"/>
                  </a:lnTo>
                  <a:lnTo>
                    <a:pt x="737" y="137"/>
                  </a:lnTo>
                  <a:lnTo>
                    <a:pt x="718" y="127"/>
                  </a:lnTo>
                  <a:lnTo>
                    <a:pt x="682" y="107"/>
                  </a:lnTo>
                  <a:lnTo>
                    <a:pt x="644" y="88"/>
                  </a:lnTo>
                  <a:lnTo>
                    <a:pt x="608" y="73"/>
                  </a:lnTo>
                  <a:lnTo>
                    <a:pt x="571" y="58"/>
                  </a:lnTo>
                  <a:lnTo>
                    <a:pt x="536" y="47"/>
                  </a:lnTo>
                  <a:lnTo>
                    <a:pt x="503" y="38"/>
                  </a:lnTo>
                  <a:lnTo>
                    <a:pt x="479" y="31"/>
                  </a:lnTo>
                  <a:lnTo>
                    <a:pt x="451" y="25"/>
                  </a:lnTo>
                  <a:lnTo>
                    <a:pt x="420" y="19"/>
                  </a:lnTo>
                  <a:lnTo>
                    <a:pt x="386" y="13"/>
                  </a:lnTo>
                  <a:lnTo>
                    <a:pt x="350" y="8"/>
                  </a:lnTo>
                  <a:lnTo>
                    <a:pt x="313" y="5"/>
                  </a:lnTo>
                  <a:lnTo>
                    <a:pt x="275" y="1"/>
                  </a:lnTo>
                  <a:lnTo>
                    <a:pt x="238" y="0"/>
                  </a:lnTo>
                  <a:lnTo>
                    <a:pt x="219" y="1"/>
                  </a:lnTo>
                  <a:lnTo>
                    <a:pt x="200" y="2"/>
                  </a:lnTo>
                  <a:lnTo>
                    <a:pt x="182" y="3"/>
                  </a:lnTo>
                  <a:lnTo>
                    <a:pt x="164" y="6"/>
                  </a:lnTo>
                  <a:lnTo>
                    <a:pt x="147" y="9"/>
                  </a:lnTo>
                  <a:lnTo>
                    <a:pt x="130" y="12"/>
                  </a:lnTo>
                  <a:lnTo>
                    <a:pt x="113" y="17"/>
                  </a:lnTo>
                  <a:lnTo>
                    <a:pt x="98" y="22"/>
                  </a:lnTo>
                  <a:lnTo>
                    <a:pt x="83" y="27"/>
                  </a:lnTo>
                  <a:lnTo>
                    <a:pt x="70" y="35"/>
                  </a:lnTo>
                  <a:lnTo>
                    <a:pt x="57" y="43"/>
                  </a:lnTo>
                  <a:lnTo>
                    <a:pt x="45" y="51"/>
                  </a:lnTo>
                  <a:lnTo>
                    <a:pt x="35" y="61"/>
                  </a:lnTo>
                  <a:lnTo>
                    <a:pt x="26" y="72"/>
                  </a:lnTo>
                  <a:lnTo>
                    <a:pt x="17" y="84"/>
                  </a:lnTo>
                  <a:lnTo>
                    <a:pt x="10" y="98"/>
                  </a:lnTo>
                  <a:lnTo>
                    <a:pt x="4" y="114"/>
                  </a:lnTo>
                  <a:lnTo>
                    <a:pt x="1" y="132"/>
                  </a:lnTo>
                  <a:lnTo>
                    <a:pt x="0" y="150"/>
                  </a:lnTo>
                  <a:lnTo>
                    <a:pt x="1" y="169"/>
                  </a:lnTo>
                  <a:lnTo>
                    <a:pt x="4" y="189"/>
                  </a:lnTo>
                  <a:lnTo>
                    <a:pt x="8" y="209"/>
                  </a:lnTo>
                  <a:lnTo>
                    <a:pt x="15" y="230"/>
                  </a:lnTo>
                  <a:lnTo>
                    <a:pt x="24" y="251"/>
                  </a:lnTo>
                  <a:lnTo>
                    <a:pt x="34" y="273"/>
                  </a:lnTo>
                  <a:lnTo>
                    <a:pt x="46" y="294"/>
                  </a:lnTo>
                  <a:lnTo>
                    <a:pt x="59" y="316"/>
                  </a:lnTo>
                  <a:lnTo>
                    <a:pt x="73" y="339"/>
                  </a:lnTo>
                  <a:lnTo>
                    <a:pt x="89" y="360"/>
                  </a:lnTo>
                  <a:lnTo>
                    <a:pt x="104" y="383"/>
                  </a:lnTo>
                  <a:lnTo>
                    <a:pt x="122" y="405"/>
                  </a:lnTo>
                  <a:lnTo>
                    <a:pt x="139" y="427"/>
                  </a:lnTo>
                  <a:lnTo>
                    <a:pt x="176" y="470"/>
                  </a:lnTo>
                  <a:lnTo>
                    <a:pt x="214" y="512"/>
                  </a:lnTo>
                  <a:lnTo>
                    <a:pt x="252" y="551"/>
                  </a:lnTo>
                  <a:lnTo>
                    <a:pt x="289" y="588"/>
                  </a:lnTo>
                  <a:lnTo>
                    <a:pt x="358" y="653"/>
                  </a:lnTo>
                  <a:lnTo>
                    <a:pt x="409" y="700"/>
                  </a:lnTo>
                  <a:close/>
                </a:path>
              </a:pathLst>
            </a:custGeom>
            <a:solidFill>
              <a:srgbClr val="F8F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6" name="Freeform 228"/>
            <p:cNvSpPr>
              <a:spLocks/>
            </p:cNvSpPr>
            <p:nvPr/>
          </p:nvSpPr>
          <p:spPr bwMode="auto">
            <a:xfrm>
              <a:off x="4793" y="3601"/>
              <a:ext cx="55" cy="71"/>
            </a:xfrm>
            <a:custGeom>
              <a:avLst/>
              <a:gdLst>
                <a:gd name="T0" fmla="*/ 503 w 991"/>
                <a:gd name="T1" fmla="*/ 11 h 1290"/>
                <a:gd name="T2" fmla="*/ 390 w 991"/>
                <a:gd name="T3" fmla="*/ 0 h 1290"/>
                <a:gd name="T4" fmla="*/ 292 w 991"/>
                <a:gd name="T5" fmla="*/ 16 h 1290"/>
                <a:gd name="T6" fmla="*/ 209 w 991"/>
                <a:gd name="T7" fmla="*/ 55 h 1290"/>
                <a:gd name="T8" fmla="*/ 140 w 991"/>
                <a:gd name="T9" fmla="*/ 114 h 1290"/>
                <a:gd name="T10" fmla="*/ 85 w 991"/>
                <a:gd name="T11" fmla="*/ 190 h 1290"/>
                <a:gd name="T12" fmla="*/ 44 w 991"/>
                <a:gd name="T13" fmla="*/ 280 h 1290"/>
                <a:gd name="T14" fmla="*/ 16 w 991"/>
                <a:gd name="T15" fmla="*/ 379 h 1290"/>
                <a:gd name="T16" fmla="*/ 2 w 991"/>
                <a:gd name="T17" fmla="*/ 487 h 1290"/>
                <a:gd name="T18" fmla="*/ 1 w 991"/>
                <a:gd name="T19" fmla="*/ 598 h 1290"/>
                <a:gd name="T20" fmla="*/ 11 w 991"/>
                <a:gd name="T21" fmla="*/ 710 h 1290"/>
                <a:gd name="T22" fmla="*/ 35 w 991"/>
                <a:gd name="T23" fmla="*/ 820 h 1290"/>
                <a:gd name="T24" fmla="*/ 69 w 991"/>
                <a:gd name="T25" fmla="*/ 923 h 1290"/>
                <a:gd name="T26" fmla="*/ 116 w 991"/>
                <a:gd name="T27" fmla="*/ 1020 h 1290"/>
                <a:gd name="T28" fmla="*/ 174 w 991"/>
                <a:gd name="T29" fmla="*/ 1104 h 1290"/>
                <a:gd name="T30" fmla="*/ 242 w 991"/>
                <a:gd name="T31" fmla="*/ 1172 h 1290"/>
                <a:gd name="T32" fmla="*/ 346 w 991"/>
                <a:gd name="T33" fmla="*/ 1237 h 1290"/>
                <a:gd name="T34" fmla="*/ 470 w 991"/>
                <a:gd name="T35" fmla="*/ 1282 h 1290"/>
                <a:gd name="T36" fmla="*/ 583 w 991"/>
                <a:gd name="T37" fmla="*/ 1289 h 1290"/>
                <a:gd name="T38" fmla="*/ 684 w 991"/>
                <a:gd name="T39" fmla="*/ 1264 h 1290"/>
                <a:gd name="T40" fmla="*/ 772 w 991"/>
                <a:gd name="T41" fmla="*/ 1211 h 1290"/>
                <a:gd name="T42" fmla="*/ 848 w 991"/>
                <a:gd name="T43" fmla="*/ 1136 h 1290"/>
                <a:gd name="T44" fmla="*/ 908 w 991"/>
                <a:gd name="T45" fmla="*/ 1039 h 1290"/>
                <a:gd name="T46" fmla="*/ 952 w 991"/>
                <a:gd name="T47" fmla="*/ 930 h 1290"/>
                <a:gd name="T48" fmla="*/ 980 w 991"/>
                <a:gd name="T49" fmla="*/ 809 h 1290"/>
                <a:gd name="T50" fmla="*/ 991 w 991"/>
                <a:gd name="T51" fmla="*/ 682 h 1290"/>
                <a:gd name="T52" fmla="*/ 983 w 991"/>
                <a:gd name="T53" fmla="*/ 555 h 1290"/>
                <a:gd name="T54" fmla="*/ 956 w 991"/>
                <a:gd name="T55" fmla="*/ 431 h 1290"/>
                <a:gd name="T56" fmla="*/ 908 w 991"/>
                <a:gd name="T57" fmla="*/ 314 h 1290"/>
                <a:gd name="T58" fmla="*/ 838 w 991"/>
                <a:gd name="T59" fmla="*/ 208 h 1290"/>
                <a:gd name="T60" fmla="*/ 747 w 991"/>
                <a:gd name="T61" fmla="*/ 119 h 1290"/>
                <a:gd name="T62" fmla="*/ 632 w 991"/>
                <a:gd name="T63" fmla="*/ 51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91" h="1290">
                  <a:moveTo>
                    <a:pt x="565" y="26"/>
                  </a:moveTo>
                  <a:lnTo>
                    <a:pt x="503" y="11"/>
                  </a:lnTo>
                  <a:lnTo>
                    <a:pt x="445" y="2"/>
                  </a:lnTo>
                  <a:lnTo>
                    <a:pt x="390" y="0"/>
                  </a:lnTo>
                  <a:lnTo>
                    <a:pt x="339" y="5"/>
                  </a:lnTo>
                  <a:lnTo>
                    <a:pt x="292" y="16"/>
                  </a:lnTo>
                  <a:lnTo>
                    <a:pt x="248" y="34"/>
                  </a:lnTo>
                  <a:lnTo>
                    <a:pt x="209" y="55"/>
                  </a:lnTo>
                  <a:lnTo>
                    <a:pt x="173" y="82"/>
                  </a:lnTo>
                  <a:lnTo>
                    <a:pt x="140" y="114"/>
                  </a:lnTo>
                  <a:lnTo>
                    <a:pt x="111" y="151"/>
                  </a:lnTo>
                  <a:lnTo>
                    <a:pt x="85" y="190"/>
                  </a:lnTo>
                  <a:lnTo>
                    <a:pt x="63" y="233"/>
                  </a:lnTo>
                  <a:lnTo>
                    <a:pt x="44" y="280"/>
                  </a:lnTo>
                  <a:lnTo>
                    <a:pt x="29" y="328"/>
                  </a:lnTo>
                  <a:lnTo>
                    <a:pt x="16" y="379"/>
                  </a:lnTo>
                  <a:lnTo>
                    <a:pt x="8" y="432"/>
                  </a:lnTo>
                  <a:lnTo>
                    <a:pt x="2" y="487"/>
                  </a:lnTo>
                  <a:lnTo>
                    <a:pt x="0" y="542"/>
                  </a:lnTo>
                  <a:lnTo>
                    <a:pt x="1" y="598"/>
                  </a:lnTo>
                  <a:lnTo>
                    <a:pt x="5" y="654"/>
                  </a:lnTo>
                  <a:lnTo>
                    <a:pt x="11" y="710"/>
                  </a:lnTo>
                  <a:lnTo>
                    <a:pt x="22" y="765"/>
                  </a:lnTo>
                  <a:lnTo>
                    <a:pt x="35" y="820"/>
                  </a:lnTo>
                  <a:lnTo>
                    <a:pt x="51" y="873"/>
                  </a:lnTo>
                  <a:lnTo>
                    <a:pt x="69" y="923"/>
                  </a:lnTo>
                  <a:lnTo>
                    <a:pt x="92" y="973"/>
                  </a:lnTo>
                  <a:lnTo>
                    <a:pt x="116" y="1020"/>
                  </a:lnTo>
                  <a:lnTo>
                    <a:pt x="144" y="1063"/>
                  </a:lnTo>
                  <a:lnTo>
                    <a:pt x="174" y="1104"/>
                  </a:lnTo>
                  <a:lnTo>
                    <a:pt x="207" y="1140"/>
                  </a:lnTo>
                  <a:lnTo>
                    <a:pt x="242" y="1172"/>
                  </a:lnTo>
                  <a:lnTo>
                    <a:pt x="280" y="1200"/>
                  </a:lnTo>
                  <a:lnTo>
                    <a:pt x="346" y="1237"/>
                  </a:lnTo>
                  <a:lnTo>
                    <a:pt x="409" y="1264"/>
                  </a:lnTo>
                  <a:lnTo>
                    <a:pt x="470" y="1282"/>
                  </a:lnTo>
                  <a:lnTo>
                    <a:pt x="528" y="1290"/>
                  </a:lnTo>
                  <a:lnTo>
                    <a:pt x="583" y="1289"/>
                  </a:lnTo>
                  <a:lnTo>
                    <a:pt x="634" y="1280"/>
                  </a:lnTo>
                  <a:lnTo>
                    <a:pt x="684" y="1264"/>
                  </a:lnTo>
                  <a:lnTo>
                    <a:pt x="730" y="1241"/>
                  </a:lnTo>
                  <a:lnTo>
                    <a:pt x="772" y="1211"/>
                  </a:lnTo>
                  <a:lnTo>
                    <a:pt x="811" y="1176"/>
                  </a:lnTo>
                  <a:lnTo>
                    <a:pt x="848" y="1136"/>
                  </a:lnTo>
                  <a:lnTo>
                    <a:pt x="880" y="1089"/>
                  </a:lnTo>
                  <a:lnTo>
                    <a:pt x="908" y="1039"/>
                  </a:lnTo>
                  <a:lnTo>
                    <a:pt x="932" y="987"/>
                  </a:lnTo>
                  <a:lnTo>
                    <a:pt x="952" y="930"/>
                  </a:lnTo>
                  <a:lnTo>
                    <a:pt x="969" y="871"/>
                  </a:lnTo>
                  <a:lnTo>
                    <a:pt x="980" y="809"/>
                  </a:lnTo>
                  <a:lnTo>
                    <a:pt x="988" y="747"/>
                  </a:lnTo>
                  <a:lnTo>
                    <a:pt x="991" y="682"/>
                  </a:lnTo>
                  <a:lnTo>
                    <a:pt x="989" y="619"/>
                  </a:lnTo>
                  <a:lnTo>
                    <a:pt x="983" y="555"/>
                  </a:lnTo>
                  <a:lnTo>
                    <a:pt x="972" y="492"/>
                  </a:lnTo>
                  <a:lnTo>
                    <a:pt x="956" y="431"/>
                  </a:lnTo>
                  <a:lnTo>
                    <a:pt x="934" y="371"/>
                  </a:lnTo>
                  <a:lnTo>
                    <a:pt x="908" y="314"/>
                  </a:lnTo>
                  <a:lnTo>
                    <a:pt x="876" y="259"/>
                  </a:lnTo>
                  <a:lnTo>
                    <a:pt x="838" y="208"/>
                  </a:lnTo>
                  <a:lnTo>
                    <a:pt x="796" y="162"/>
                  </a:lnTo>
                  <a:lnTo>
                    <a:pt x="747" y="119"/>
                  </a:lnTo>
                  <a:lnTo>
                    <a:pt x="692" y="82"/>
                  </a:lnTo>
                  <a:lnTo>
                    <a:pt x="632" y="51"/>
                  </a:lnTo>
                  <a:lnTo>
                    <a:pt x="565" y="26"/>
                  </a:lnTo>
                  <a:close/>
                </a:path>
              </a:pathLst>
            </a:custGeom>
            <a:solidFill>
              <a:srgbClr val="C3A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7" name="Freeform 229"/>
            <p:cNvSpPr>
              <a:spLocks/>
            </p:cNvSpPr>
            <p:nvPr/>
          </p:nvSpPr>
          <p:spPr bwMode="auto">
            <a:xfrm>
              <a:off x="4793" y="3602"/>
              <a:ext cx="46" cy="72"/>
            </a:xfrm>
            <a:custGeom>
              <a:avLst/>
              <a:gdLst>
                <a:gd name="T0" fmla="*/ 531 w 826"/>
                <a:gd name="T1" fmla="*/ 14 h 1301"/>
                <a:gd name="T2" fmla="*/ 475 w 826"/>
                <a:gd name="T3" fmla="*/ 3 h 1301"/>
                <a:gd name="T4" fmla="*/ 418 w 826"/>
                <a:gd name="T5" fmla="*/ 0 h 1301"/>
                <a:gd name="T6" fmla="*/ 362 w 826"/>
                <a:gd name="T7" fmla="*/ 5 h 1301"/>
                <a:gd name="T8" fmla="*/ 306 w 826"/>
                <a:gd name="T9" fmla="*/ 18 h 1301"/>
                <a:gd name="T10" fmla="*/ 253 w 826"/>
                <a:gd name="T11" fmla="*/ 38 h 1301"/>
                <a:gd name="T12" fmla="*/ 203 w 826"/>
                <a:gd name="T13" fmla="*/ 66 h 1301"/>
                <a:gd name="T14" fmla="*/ 158 w 826"/>
                <a:gd name="T15" fmla="*/ 101 h 1301"/>
                <a:gd name="T16" fmla="*/ 117 w 826"/>
                <a:gd name="T17" fmla="*/ 145 h 1301"/>
                <a:gd name="T18" fmla="*/ 81 w 826"/>
                <a:gd name="T19" fmla="*/ 197 h 1301"/>
                <a:gd name="T20" fmla="*/ 53 w 826"/>
                <a:gd name="T21" fmla="*/ 256 h 1301"/>
                <a:gd name="T22" fmla="*/ 32 w 826"/>
                <a:gd name="T23" fmla="*/ 322 h 1301"/>
                <a:gd name="T24" fmla="*/ 15 w 826"/>
                <a:gd name="T25" fmla="*/ 390 h 1301"/>
                <a:gd name="T26" fmla="*/ 5 w 826"/>
                <a:gd name="T27" fmla="*/ 462 h 1301"/>
                <a:gd name="T28" fmla="*/ 1 w 826"/>
                <a:gd name="T29" fmla="*/ 534 h 1301"/>
                <a:gd name="T30" fmla="*/ 2 w 826"/>
                <a:gd name="T31" fmla="*/ 606 h 1301"/>
                <a:gd name="T32" fmla="*/ 8 w 826"/>
                <a:gd name="T33" fmla="*/ 679 h 1301"/>
                <a:gd name="T34" fmla="*/ 20 w 826"/>
                <a:gd name="T35" fmla="*/ 750 h 1301"/>
                <a:gd name="T36" fmla="*/ 39 w 826"/>
                <a:gd name="T37" fmla="*/ 821 h 1301"/>
                <a:gd name="T38" fmla="*/ 62 w 826"/>
                <a:gd name="T39" fmla="*/ 888 h 1301"/>
                <a:gd name="T40" fmla="*/ 91 w 826"/>
                <a:gd name="T41" fmla="*/ 952 h 1301"/>
                <a:gd name="T42" fmla="*/ 127 w 826"/>
                <a:gd name="T43" fmla="*/ 1014 h 1301"/>
                <a:gd name="T44" fmla="*/ 171 w 826"/>
                <a:gd name="T45" fmla="*/ 1075 h 1301"/>
                <a:gd name="T46" fmla="*/ 222 w 826"/>
                <a:gd name="T47" fmla="*/ 1127 h 1301"/>
                <a:gd name="T48" fmla="*/ 278 w 826"/>
                <a:gd name="T49" fmla="*/ 1172 h 1301"/>
                <a:gd name="T50" fmla="*/ 340 w 826"/>
                <a:gd name="T51" fmla="*/ 1211 h 1301"/>
                <a:gd name="T52" fmla="*/ 408 w 826"/>
                <a:gd name="T53" fmla="*/ 1246 h 1301"/>
                <a:gd name="T54" fmla="*/ 469 w 826"/>
                <a:gd name="T55" fmla="*/ 1281 h 1301"/>
                <a:gd name="T56" fmla="*/ 507 w 826"/>
                <a:gd name="T57" fmla="*/ 1298 h 1301"/>
                <a:gd name="T58" fmla="*/ 539 w 826"/>
                <a:gd name="T59" fmla="*/ 1301 h 1301"/>
                <a:gd name="T60" fmla="*/ 577 w 826"/>
                <a:gd name="T61" fmla="*/ 1291 h 1301"/>
                <a:gd name="T62" fmla="*/ 619 w 826"/>
                <a:gd name="T63" fmla="*/ 1257 h 1301"/>
                <a:gd name="T64" fmla="*/ 653 w 826"/>
                <a:gd name="T65" fmla="*/ 1220 h 1301"/>
                <a:gd name="T66" fmla="*/ 664 w 826"/>
                <a:gd name="T67" fmla="*/ 1198 h 1301"/>
                <a:gd name="T68" fmla="*/ 665 w 826"/>
                <a:gd name="T69" fmla="*/ 1188 h 1301"/>
                <a:gd name="T70" fmla="*/ 660 w 826"/>
                <a:gd name="T71" fmla="*/ 1181 h 1301"/>
                <a:gd name="T72" fmla="*/ 495 w 826"/>
                <a:gd name="T73" fmla="*/ 1122 h 1301"/>
                <a:gd name="T74" fmla="*/ 402 w 826"/>
                <a:gd name="T75" fmla="*/ 1082 h 1301"/>
                <a:gd name="T76" fmla="*/ 354 w 826"/>
                <a:gd name="T77" fmla="*/ 1054 h 1301"/>
                <a:gd name="T78" fmla="*/ 312 w 826"/>
                <a:gd name="T79" fmla="*/ 1020 h 1301"/>
                <a:gd name="T80" fmla="*/ 281 w 826"/>
                <a:gd name="T81" fmla="*/ 978 h 1301"/>
                <a:gd name="T82" fmla="*/ 260 w 826"/>
                <a:gd name="T83" fmla="*/ 926 h 1301"/>
                <a:gd name="T84" fmla="*/ 254 w 826"/>
                <a:gd name="T85" fmla="*/ 863 h 1301"/>
                <a:gd name="T86" fmla="*/ 261 w 826"/>
                <a:gd name="T87" fmla="*/ 788 h 1301"/>
                <a:gd name="T88" fmla="*/ 282 w 826"/>
                <a:gd name="T89" fmla="*/ 713 h 1301"/>
                <a:gd name="T90" fmla="*/ 311 w 826"/>
                <a:gd name="T91" fmla="*/ 647 h 1301"/>
                <a:gd name="T92" fmla="*/ 348 w 826"/>
                <a:gd name="T93" fmla="*/ 585 h 1301"/>
                <a:gd name="T94" fmla="*/ 392 w 826"/>
                <a:gd name="T95" fmla="*/ 527 h 1301"/>
                <a:gd name="T96" fmla="*/ 443 w 826"/>
                <a:gd name="T97" fmla="*/ 474 h 1301"/>
                <a:gd name="T98" fmla="*/ 498 w 826"/>
                <a:gd name="T99" fmla="*/ 426 h 1301"/>
                <a:gd name="T100" fmla="*/ 558 w 826"/>
                <a:gd name="T101" fmla="*/ 385 h 1301"/>
                <a:gd name="T102" fmla="*/ 623 w 826"/>
                <a:gd name="T103" fmla="*/ 349 h 1301"/>
                <a:gd name="T104" fmla="*/ 689 w 826"/>
                <a:gd name="T105" fmla="*/ 319 h 1301"/>
                <a:gd name="T106" fmla="*/ 757 w 826"/>
                <a:gd name="T107" fmla="*/ 296 h 1301"/>
                <a:gd name="T108" fmla="*/ 826 w 826"/>
                <a:gd name="T109" fmla="*/ 279 h 1301"/>
                <a:gd name="T110" fmla="*/ 793 w 826"/>
                <a:gd name="T111" fmla="*/ 210 h 1301"/>
                <a:gd name="T112" fmla="*/ 752 w 826"/>
                <a:gd name="T113" fmla="*/ 151 h 1301"/>
                <a:gd name="T114" fmla="*/ 703 w 826"/>
                <a:gd name="T115" fmla="*/ 101 h 1301"/>
                <a:gd name="T116" fmla="*/ 648 w 826"/>
                <a:gd name="T117" fmla="*/ 62 h 1301"/>
                <a:gd name="T118" fmla="*/ 587 w 826"/>
                <a:gd name="T119" fmla="*/ 32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26" h="1301">
                  <a:moveTo>
                    <a:pt x="567" y="24"/>
                  </a:moveTo>
                  <a:lnTo>
                    <a:pt x="548" y="18"/>
                  </a:lnTo>
                  <a:lnTo>
                    <a:pt x="531" y="14"/>
                  </a:lnTo>
                  <a:lnTo>
                    <a:pt x="512" y="9"/>
                  </a:lnTo>
                  <a:lnTo>
                    <a:pt x="493" y="5"/>
                  </a:lnTo>
                  <a:lnTo>
                    <a:pt x="475" y="3"/>
                  </a:lnTo>
                  <a:lnTo>
                    <a:pt x="455" y="1"/>
                  </a:lnTo>
                  <a:lnTo>
                    <a:pt x="436" y="0"/>
                  </a:lnTo>
                  <a:lnTo>
                    <a:pt x="418" y="0"/>
                  </a:lnTo>
                  <a:lnTo>
                    <a:pt x="399" y="1"/>
                  </a:lnTo>
                  <a:lnTo>
                    <a:pt x="380" y="3"/>
                  </a:lnTo>
                  <a:lnTo>
                    <a:pt x="362" y="5"/>
                  </a:lnTo>
                  <a:lnTo>
                    <a:pt x="343" y="8"/>
                  </a:lnTo>
                  <a:lnTo>
                    <a:pt x="325" y="12"/>
                  </a:lnTo>
                  <a:lnTo>
                    <a:pt x="306" y="18"/>
                  </a:lnTo>
                  <a:lnTo>
                    <a:pt x="288" y="24"/>
                  </a:lnTo>
                  <a:lnTo>
                    <a:pt x="271" y="30"/>
                  </a:lnTo>
                  <a:lnTo>
                    <a:pt x="253" y="38"/>
                  </a:lnTo>
                  <a:lnTo>
                    <a:pt x="237" y="47"/>
                  </a:lnTo>
                  <a:lnTo>
                    <a:pt x="220" y="56"/>
                  </a:lnTo>
                  <a:lnTo>
                    <a:pt x="203" y="66"/>
                  </a:lnTo>
                  <a:lnTo>
                    <a:pt x="188" y="77"/>
                  </a:lnTo>
                  <a:lnTo>
                    <a:pt x="172" y="89"/>
                  </a:lnTo>
                  <a:lnTo>
                    <a:pt x="158" y="101"/>
                  </a:lnTo>
                  <a:lnTo>
                    <a:pt x="143" y="115"/>
                  </a:lnTo>
                  <a:lnTo>
                    <a:pt x="130" y="129"/>
                  </a:lnTo>
                  <a:lnTo>
                    <a:pt x="117" y="145"/>
                  </a:lnTo>
                  <a:lnTo>
                    <a:pt x="104" y="161"/>
                  </a:lnTo>
                  <a:lnTo>
                    <a:pt x="93" y="178"/>
                  </a:lnTo>
                  <a:lnTo>
                    <a:pt x="81" y="197"/>
                  </a:lnTo>
                  <a:lnTo>
                    <a:pt x="71" y="215"/>
                  </a:lnTo>
                  <a:lnTo>
                    <a:pt x="62" y="235"/>
                  </a:lnTo>
                  <a:lnTo>
                    <a:pt x="53" y="256"/>
                  </a:lnTo>
                  <a:lnTo>
                    <a:pt x="45" y="277"/>
                  </a:lnTo>
                  <a:lnTo>
                    <a:pt x="38" y="299"/>
                  </a:lnTo>
                  <a:lnTo>
                    <a:pt x="32" y="322"/>
                  </a:lnTo>
                  <a:lnTo>
                    <a:pt x="25" y="345"/>
                  </a:lnTo>
                  <a:lnTo>
                    <a:pt x="20" y="367"/>
                  </a:lnTo>
                  <a:lnTo>
                    <a:pt x="15" y="390"/>
                  </a:lnTo>
                  <a:lnTo>
                    <a:pt x="11" y="414"/>
                  </a:lnTo>
                  <a:lnTo>
                    <a:pt x="8" y="438"/>
                  </a:lnTo>
                  <a:lnTo>
                    <a:pt x="5" y="462"/>
                  </a:lnTo>
                  <a:lnTo>
                    <a:pt x="3" y="485"/>
                  </a:lnTo>
                  <a:lnTo>
                    <a:pt x="1" y="509"/>
                  </a:lnTo>
                  <a:lnTo>
                    <a:pt x="1" y="534"/>
                  </a:lnTo>
                  <a:lnTo>
                    <a:pt x="0" y="558"/>
                  </a:lnTo>
                  <a:lnTo>
                    <a:pt x="1" y="582"/>
                  </a:lnTo>
                  <a:lnTo>
                    <a:pt x="2" y="606"/>
                  </a:lnTo>
                  <a:lnTo>
                    <a:pt x="3" y="630"/>
                  </a:lnTo>
                  <a:lnTo>
                    <a:pt x="6" y="655"/>
                  </a:lnTo>
                  <a:lnTo>
                    <a:pt x="8" y="679"/>
                  </a:lnTo>
                  <a:lnTo>
                    <a:pt x="12" y="703"/>
                  </a:lnTo>
                  <a:lnTo>
                    <a:pt x="16" y="726"/>
                  </a:lnTo>
                  <a:lnTo>
                    <a:pt x="20" y="750"/>
                  </a:lnTo>
                  <a:lnTo>
                    <a:pt x="27" y="774"/>
                  </a:lnTo>
                  <a:lnTo>
                    <a:pt x="32" y="798"/>
                  </a:lnTo>
                  <a:lnTo>
                    <a:pt x="39" y="821"/>
                  </a:lnTo>
                  <a:lnTo>
                    <a:pt x="46" y="843"/>
                  </a:lnTo>
                  <a:lnTo>
                    <a:pt x="53" y="866"/>
                  </a:lnTo>
                  <a:lnTo>
                    <a:pt x="62" y="888"/>
                  </a:lnTo>
                  <a:lnTo>
                    <a:pt x="71" y="910"/>
                  </a:lnTo>
                  <a:lnTo>
                    <a:pt x="80" y="931"/>
                  </a:lnTo>
                  <a:lnTo>
                    <a:pt x="91" y="952"/>
                  </a:lnTo>
                  <a:lnTo>
                    <a:pt x="102" y="973"/>
                  </a:lnTo>
                  <a:lnTo>
                    <a:pt x="113" y="992"/>
                  </a:lnTo>
                  <a:lnTo>
                    <a:pt x="127" y="1014"/>
                  </a:lnTo>
                  <a:lnTo>
                    <a:pt x="141" y="1036"/>
                  </a:lnTo>
                  <a:lnTo>
                    <a:pt x="156" y="1056"/>
                  </a:lnTo>
                  <a:lnTo>
                    <a:pt x="171" y="1075"/>
                  </a:lnTo>
                  <a:lnTo>
                    <a:pt x="188" y="1093"/>
                  </a:lnTo>
                  <a:lnTo>
                    <a:pt x="205" y="1110"/>
                  </a:lnTo>
                  <a:lnTo>
                    <a:pt x="222" y="1127"/>
                  </a:lnTo>
                  <a:lnTo>
                    <a:pt x="240" y="1142"/>
                  </a:lnTo>
                  <a:lnTo>
                    <a:pt x="258" y="1158"/>
                  </a:lnTo>
                  <a:lnTo>
                    <a:pt x="278" y="1172"/>
                  </a:lnTo>
                  <a:lnTo>
                    <a:pt x="298" y="1186"/>
                  </a:lnTo>
                  <a:lnTo>
                    <a:pt x="318" y="1198"/>
                  </a:lnTo>
                  <a:lnTo>
                    <a:pt x="340" y="1211"/>
                  </a:lnTo>
                  <a:lnTo>
                    <a:pt x="362" y="1223"/>
                  </a:lnTo>
                  <a:lnTo>
                    <a:pt x="385" y="1235"/>
                  </a:lnTo>
                  <a:lnTo>
                    <a:pt x="408" y="1246"/>
                  </a:lnTo>
                  <a:lnTo>
                    <a:pt x="430" y="1257"/>
                  </a:lnTo>
                  <a:lnTo>
                    <a:pt x="450" y="1270"/>
                  </a:lnTo>
                  <a:lnTo>
                    <a:pt x="469" y="1281"/>
                  </a:lnTo>
                  <a:lnTo>
                    <a:pt x="488" y="1290"/>
                  </a:lnTo>
                  <a:lnTo>
                    <a:pt x="497" y="1295"/>
                  </a:lnTo>
                  <a:lnTo>
                    <a:pt x="507" y="1298"/>
                  </a:lnTo>
                  <a:lnTo>
                    <a:pt x="517" y="1300"/>
                  </a:lnTo>
                  <a:lnTo>
                    <a:pt x="527" y="1301"/>
                  </a:lnTo>
                  <a:lnTo>
                    <a:pt x="539" y="1301"/>
                  </a:lnTo>
                  <a:lnTo>
                    <a:pt x="550" y="1299"/>
                  </a:lnTo>
                  <a:lnTo>
                    <a:pt x="564" y="1296"/>
                  </a:lnTo>
                  <a:lnTo>
                    <a:pt x="577" y="1291"/>
                  </a:lnTo>
                  <a:lnTo>
                    <a:pt x="585" y="1285"/>
                  </a:lnTo>
                  <a:lnTo>
                    <a:pt x="601" y="1274"/>
                  </a:lnTo>
                  <a:lnTo>
                    <a:pt x="619" y="1257"/>
                  </a:lnTo>
                  <a:lnTo>
                    <a:pt x="636" y="1239"/>
                  </a:lnTo>
                  <a:lnTo>
                    <a:pt x="644" y="1229"/>
                  </a:lnTo>
                  <a:lnTo>
                    <a:pt x="653" y="1220"/>
                  </a:lnTo>
                  <a:lnTo>
                    <a:pt x="658" y="1211"/>
                  </a:lnTo>
                  <a:lnTo>
                    <a:pt x="663" y="1202"/>
                  </a:lnTo>
                  <a:lnTo>
                    <a:pt x="664" y="1198"/>
                  </a:lnTo>
                  <a:lnTo>
                    <a:pt x="665" y="1194"/>
                  </a:lnTo>
                  <a:lnTo>
                    <a:pt x="665" y="1191"/>
                  </a:lnTo>
                  <a:lnTo>
                    <a:pt x="665" y="1188"/>
                  </a:lnTo>
                  <a:lnTo>
                    <a:pt x="664" y="1185"/>
                  </a:lnTo>
                  <a:lnTo>
                    <a:pt x="662" y="1183"/>
                  </a:lnTo>
                  <a:lnTo>
                    <a:pt x="660" y="1181"/>
                  </a:lnTo>
                  <a:lnTo>
                    <a:pt x="657" y="1179"/>
                  </a:lnTo>
                  <a:lnTo>
                    <a:pt x="576" y="1150"/>
                  </a:lnTo>
                  <a:lnTo>
                    <a:pt x="495" y="1122"/>
                  </a:lnTo>
                  <a:lnTo>
                    <a:pt x="457" y="1107"/>
                  </a:lnTo>
                  <a:lnTo>
                    <a:pt x="420" y="1091"/>
                  </a:lnTo>
                  <a:lnTo>
                    <a:pt x="402" y="1082"/>
                  </a:lnTo>
                  <a:lnTo>
                    <a:pt x="386" y="1074"/>
                  </a:lnTo>
                  <a:lnTo>
                    <a:pt x="369" y="1065"/>
                  </a:lnTo>
                  <a:lnTo>
                    <a:pt x="354" y="1054"/>
                  </a:lnTo>
                  <a:lnTo>
                    <a:pt x="339" y="1044"/>
                  </a:lnTo>
                  <a:lnTo>
                    <a:pt x="326" y="1032"/>
                  </a:lnTo>
                  <a:lnTo>
                    <a:pt x="312" y="1020"/>
                  </a:lnTo>
                  <a:lnTo>
                    <a:pt x="301" y="1007"/>
                  </a:lnTo>
                  <a:lnTo>
                    <a:pt x="290" y="992"/>
                  </a:lnTo>
                  <a:lnTo>
                    <a:pt x="281" y="978"/>
                  </a:lnTo>
                  <a:lnTo>
                    <a:pt x="273" y="961"/>
                  </a:lnTo>
                  <a:lnTo>
                    <a:pt x="266" y="945"/>
                  </a:lnTo>
                  <a:lnTo>
                    <a:pt x="260" y="926"/>
                  </a:lnTo>
                  <a:lnTo>
                    <a:pt x="257" y="907"/>
                  </a:lnTo>
                  <a:lnTo>
                    <a:pt x="254" y="886"/>
                  </a:lnTo>
                  <a:lnTo>
                    <a:pt x="254" y="863"/>
                  </a:lnTo>
                  <a:lnTo>
                    <a:pt x="254" y="840"/>
                  </a:lnTo>
                  <a:lnTo>
                    <a:pt x="257" y="814"/>
                  </a:lnTo>
                  <a:lnTo>
                    <a:pt x="261" y="788"/>
                  </a:lnTo>
                  <a:lnTo>
                    <a:pt x="269" y="760"/>
                  </a:lnTo>
                  <a:lnTo>
                    <a:pt x="275" y="736"/>
                  </a:lnTo>
                  <a:lnTo>
                    <a:pt x="282" y="713"/>
                  </a:lnTo>
                  <a:lnTo>
                    <a:pt x="291" y="690"/>
                  </a:lnTo>
                  <a:lnTo>
                    <a:pt x="301" y="669"/>
                  </a:lnTo>
                  <a:lnTo>
                    <a:pt x="311" y="647"/>
                  </a:lnTo>
                  <a:lnTo>
                    <a:pt x="323" y="625"/>
                  </a:lnTo>
                  <a:lnTo>
                    <a:pt x="335" y="604"/>
                  </a:lnTo>
                  <a:lnTo>
                    <a:pt x="348" y="585"/>
                  </a:lnTo>
                  <a:lnTo>
                    <a:pt x="362" y="565"/>
                  </a:lnTo>
                  <a:lnTo>
                    <a:pt x="376" y="545"/>
                  </a:lnTo>
                  <a:lnTo>
                    <a:pt x="392" y="527"/>
                  </a:lnTo>
                  <a:lnTo>
                    <a:pt x="408" y="508"/>
                  </a:lnTo>
                  <a:lnTo>
                    <a:pt x="425" y="491"/>
                  </a:lnTo>
                  <a:lnTo>
                    <a:pt x="443" y="474"/>
                  </a:lnTo>
                  <a:lnTo>
                    <a:pt x="460" y="457"/>
                  </a:lnTo>
                  <a:lnTo>
                    <a:pt x="479" y="442"/>
                  </a:lnTo>
                  <a:lnTo>
                    <a:pt x="498" y="426"/>
                  </a:lnTo>
                  <a:lnTo>
                    <a:pt x="518" y="412"/>
                  </a:lnTo>
                  <a:lnTo>
                    <a:pt x="538" y="398"/>
                  </a:lnTo>
                  <a:lnTo>
                    <a:pt x="558" y="385"/>
                  </a:lnTo>
                  <a:lnTo>
                    <a:pt x="579" y="372"/>
                  </a:lnTo>
                  <a:lnTo>
                    <a:pt x="601" y="360"/>
                  </a:lnTo>
                  <a:lnTo>
                    <a:pt x="623" y="349"/>
                  </a:lnTo>
                  <a:lnTo>
                    <a:pt x="644" y="338"/>
                  </a:lnTo>
                  <a:lnTo>
                    <a:pt x="666" y="328"/>
                  </a:lnTo>
                  <a:lnTo>
                    <a:pt x="689" y="319"/>
                  </a:lnTo>
                  <a:lnTo>
                    <a:pt x="712" y="310"/>
                  </a:lnTo>
                  <a:lnTo>
                    <a:pt x="734" y="302"/>
                  </a:lnTo>
                  <a:lnTo>
                    <a:pt x="757" y="296"/>
                  </a:lnTo>
                  <a:lnTo>
                    <a:pt x="780" y="290"/>
                  </a:lnTo>
                  <a:lnTo>
                    <a:pt x="803" y="284"/>
                  </a:lnTo>
                  <a:lnTo>
                    <a:pt x="826" y="279"/>
                  </a:lnTo>
                  <a:lnTo>
                    <a:pt x="816" y="256"/>
                  </a:lnTo>
                  <a:lnTo>
                    <a:pt x="806" y="233"/>
                  </a:lnTo>
                  <a:lnTo>
                    <a:pt x="793" y="210"/>
                  </a:lnTo>
                  <a:lnTo>
                    <a:pt x="781" y="189"/>
                  </a:lnTo>
                  <a:lnTo>
                    <a:pt x="767" y="170"/>
                  </a:lnTo>
                  <a:lnTo>
                    <a:pt x="752" y="151"/>
                  </a:lnTo>
                  <a:lnTo>
                    <a:pt x="737" y="134"/>
                  </a:lnTo>
                  <a:lnTo>
                    <a:pt x="720" y="117"/>
                  </a:lnTo>
                  <a:lnTo>
                    <a:pt x="703" y="101"/>
                  </a:lnTo>
                  <a:lnTo>
                    <a:pt x="685" y="87"/>
                  </a:lnTo>
                  <a:lnTo>
                    <a:pt x="667" y="74"/>
                  </a:lnTo>
                  <a:lnTo>
                    <a:pt x="648" y="62"/>
                  </a:lnTo>
                  <a:lnTo>
                    <a:pt x="628" y="51"/>
                  </a:lnTo>
                  <a:lnTo>
                    <a:pt x="608" y="40"/>
                  </a:lnTo>
                  <a:lnTo>
                    <a:pt x="587" y="32"/>
                  </a:lnTo>
                  <a:lnTo>
                    <a:pt x="567" y="24"/>
                  </a:lnTo>
                  <a:close/>
                </a:path>
              </a:pathLst>
            </a:custGeom>
            <a:solidFill>
              <a:srgbClr val="AE93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8" name="Freeform 230"/>
            <p:cNvSpPr>
              <a:spLocks/>
            </p:cNvSpPr>
            <p:nvPr/>
          </p:nvSpPr>
          <p:spPr bwMode="auto">
            <a:xfrm>
              <a:off x="4794" y="3601"/>
              <a:ext cx="30" cy="70"/>
            </a:xfrm>
            <a:custGeom>
              <a:avLst/>
              <a:gdLst>
                <a:gd name="T0" fmla="*/ 475 w 538"/>
                <a:gd name="T1" fmla="*/ 29 h 1257"/>
                <a:gd name="T2" fmla="*/ 426 w 538"/>
                <a:gd name="T3" fmla="*/ 8 h 1257"/>
                <a:gd name="T4" fmla="*/ 375 w 538"/>
                <a:gd name="T5" fmla="*/ 0 h 1257"/>
                <a:gd name="T6" fmla="*/ 323 w 538"/>
                <a:gd name="T7" fmla="*/ 6 h 1257"/>
                <a:gd name="T8" fmla="*/ 273 w 538"/>
                <a:gd name="T9" fmla="*/ 20 h 1257"/>
                <a:gd name="T10" fmla="*/ 226 w 538"/>
                <a:gd name="T11" fmla="*/ 45 h 1257"/>
                <a:gd name="T12" fmla="*/ 180 w 538"/>
                <a:gd name="T13" fmla="*/ 76 h 1257"/>
                <a:gd name="T14" fmla="*/ 140 w 538"/>
                <a:gd name="T15" fmla="*/ 113 h 1257"/>
                <a:gd name="T16" fmla="*/ 105 w 538"/>
                <a:gd name="T17" fmla="*/ 155 h 1257"/>
                <a:gd name="T18" fmla="*/ 76 w 538"/>
                <a:gd name="T19" fmla="*/ 199 h 1257"/>
                <a:gd name="T20" fmla="*/ 54 w 538"/>
                <a:gd name="T21" fmla="*/ 244 h 1257"/>
                <a:gd name="T22" fmla="*/ 31 w 538"/>
                <a:gd name="T23" fmla="*/ 310 h 1257"/>
                <a:gd name="T24" fmla="*/ 16 w 538"/>
                <a:gd name="T25" fmla="*/ 379 h 1257"/>
                <a:gd name="T26" fmla="*/ 5 w 538"/>
                <a:gd name="T27" fmla="*/ 450 h 1257"/>
                <a:gd name="T28" fmla="*/ 0 w 538"/>
                <a:gd name="T29" fmla="*/ 522 h 1257"/>
                <a:gd name="T30" fmla="*/ 2 w 538"/>
                <a:gd name="T31" fmla="*/ 594 h 1257"/>
                <a:gd name="T32" fmla="*/ 8 w 538"/>
                <a:gd name="T33" fmla="*/ 667 h 1257"/>
                <a:gd name="T34" fmla="*/ 21 w 538"/>
                <a:gd name="T35" fmla="*/ 739 h 1257"/>
                <a:gd name="T36" fmla="*/ 39 w 538"/>
                <a:gd name="T37" fmla="*/ 809 h 1257"/>
                <a:gd name="T38" fmla="*/ 62 w 538"/>
                <a:gd name="T39" fmla="*/ 876 h 1257"/>
                <a:gd name="T40" fmla="*/ 91 w 538"/>
                <a:gd name="T41" fmla="*/ 940 h 1257"/>
                <a:gd name="T42" fmla="*/ 126 w 538"/>
                <a:gd name="T43" fmla="*/ 1001 h 1257"/>
                <a:gd name="T44" fmla="*/ 171 w 538"/>
                <a:gd name="T45" fmla="*/ 1061 h 1257"/>
                <a:gd name="T46" fmla="*/ 225 w 538"/>
                <a:gd name="T47" fmla="*/ 1120 h 1257"/>
                <a:gd name="T48" fmla="*/ 286 w 538"/>
                <a:gd name="T49" fmla="*/ 1173 h 1257"/>
                <a:gd name="T50" fmla="*/ 352 w 538"/>
                <a:gd name="T51" fmla="*/ 1215 h 1257"/>
                <a:gd name="T52" fmla="*/ 420 w 538"/>
                <a:gd name="T53" fmla="*/ 1242 h 1257"/>
                <a:gd name="T54" fmla="*/ 492 w 538"/>
                <a:gd name="T55" fmla="*/ 1257 h 1257"/>
                <a:gd name="T56" fmla="*/ 525 w 538"/>
                <a:gd name="T57" fmla="*/ 1255 h 1257"/>
                <a:gd name="T58" fmla="*/ 535 w 538"/>
                <a:gd name="T59" fmla="*/ 1248 h 1257"/>
                <a:gd name="T60" fmla="*/ 538 w 538"/>
                <a:gd name="T61" fmla="*/ 1238 h 1257"/>
                <a:gd name="T62" fmla="*/ 535 w 538"/>
                <a:gd name="T63" fmla="*/ 1224 h 1257"/>
                <a:gd name="T64" fmla="*/ 524 w 538"/>
                <a:gd name="T65" fmla="*/ 1204 h 1257"/>
                <a:gd name="T66" fmla="*/ 484 w 538"/>
                <a:gd name="T67" fmla="*/ 1160 h 1257"/>
                <a:gd name="T68" fmla="*/ 458 w 538"/>
                <a:gd name="T69" fmla="*/ 1143 h 1257"/>
                <a:gd name="T70" fmla="*/ 392 w 538"/>
                <a:gd name="T71" fmla="*/ 1117 h 1257"/>
                <a:gd name="T72" fmla="*/ 334 w 538"/>
                <a:gd name="T73" fmla="*/ 1090 h 1257"/>
                <a:gd name="T74" fmla="*/ 264 w 538"/>
                <a:gd name="T75" fmla="*/ 1039 h 1257"/>
                <a:gd name="T76" fmla="*/ 227 w 538"/>
                <a:gd name="T77" fmla="*/ 1005 h 1257"/>
                <a:gd name="T78" fmla="*/ 195 w 538"/>
                <a:gd name="T79" fmla="*/ 966 h 1257"/>
                <a:gd name="T80" fmla="*/ 168 w 538"/>
                <a:gd name="T81" fmla="*/ 921 h 1257"/>
                <a:gd name="T82" fmla="*/ 150 w 538"/>
                <a:gd name="T83" fmla="*/ 877 h 1257"/>
                <a:gd name="T84" fmla="*/ 141 w 538"/>
                <a:gd name="T85" fmla="*/ 828 h 1257"/>
                <a:gd name="T86" fmla="*/ 134 w 538"/>
                <a:gd name="T87" fmla="*/ 759 h 1257"/>
                <a:gd name="T88" fmla="*/ 131 w 538"/>
                <a:gd name="T89" fmla="*/ 677 h 1257"/>
                <a:gd name="T90" fmla="*/ 133 w 538"/>
                <a:gd name="T91" fmla="*/ 588 h 1257"/>
                <a:gd name="T92" fmla="*/ 139 w 538"/>
                <a:gd name="T93" fmla="*/ 499 h 1257"/>
                <a:gd name="T94" fmla="*/ 152 w 538"/>
                <a:gd name="T95" fmla="*/ 416 h 1257"/>
                <a:gd name="T96" fmla="*/ 172 w 538"/>
                <a:gd name="T97" fmla="*/ 348 h 1257"/>
                <a:gd name="T98" fmla="*/ 201 w 538"/>
                <a:gd name="T99" fmla="*/ 298 h 1257"/>
                <a:gd name="T100" fmla="*/ 238 w 538"/>
                <a:gd name="T101" fmla="*/ 277 h 1257"/>
                <a:gd name="T102" fmla="*/ 286 w 538"/>
                <a:gd name="T103" fmla="*/ 287 h 1257"/>
                <a:gd name="T104" fmla="*/ 309 w 538"/>
                <a:gd name="T105" fmla="*/ 253 h 1257"/>
                <a:gd name="T106" fmla="*/ 326 w 538"/>
                <a:gd name="T107" fmla="*/ 187 h 1257"/>
                <a:gd name="T108" fmla="*/ 358 w 538"/>
                <a:gd name="T109" fmla="*/ 131 h 1257"/>
                <a:gd name="T110" fmla="*/ 379 w 538"/>
                <a:gd name="T111" fmla="*/ 107 h 1257"/>
                <a:gd name="T112" fmla="*/ 403 w 538"/>
                <a:gd name="T113" fmla="*/ 87 h 1257"/>
                <a:gd name="T114" fmla="*/ 431 w 538"/>
                <a:gd name="T115" fmla="*/ 71 h 1257"/>
                <a:gd name="T116" fmla="*/ 462 w 538"/>
                <a:gd name="T117" fmla="*/ 59 h 1257"/>
                <a:gd name="T118" fmla="*/ 495 w 538"/>
                <a:gd name="T119" fmla="*/ 52 h 1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38" h="1257">
                  <a:moveTo>
                    <a:pt x="507" y="51"/>
                  </a:moveTo>
                  <a:lnTo>
                    <a:pt x="492" y="39"/>
                  </a:lnTo>
                  <a:lnTo>
                    <a:pt x="475" y="29"/>
                  </a:lnTo>
                  <a:lnTo>
                    <a:pt x="459" y="20"/>
                  </a:lnTo>
                  <a:lnTo>
                    <a:pt x="442" y="13"/>
                  </a:lnTo>
                  <a:lnTo>
                    <a:pt x="426" y="8"/>
                  </a:lnTo>
                  <a:lnTo>
                    <a:pt x="409" y="4"/>
                  </a:lnTo>
                  <a:lnTo>
                    <a:pt x="391" y="1"/>
                  </a:lnTo>
                  <a:lnTo>
                    <a:pt x="375" y="0"/>
                  </a:lnTo>
                  <a:lnTo>
                    <a:pt x="357" y="0"/>
                  </a:lnTo>
                  <a:lnTo>
                    <a:pt x="341" y="3"/>
                  </a:lnTo>
                  <a:lnTo>
                    <a:pt x="323" y="6"/>
                  </a:lnTo>
                  <a:lnTo>
                    <a:pt x="306" y="9"/>
                  </a:lnTo>
                  <a:lnTo>
                    <a:pt x="290" y="14"/>
                  </a:lnTo>
                  <a:lnTo>
                    <a:pt x="273" y="20"/>
                  </a:lnTo>
                  <a:lnTo>
                    <a:pt x="257" y="27"/>
                  </a:lnTo>
                  <a:lnTo>
                    <a:pt x="241" y="36"/>
                  </a:lnTo>
                  <a:lnTo>
                    <a:pt x="226" y="45"/>
                  </a:lnTo>
                  <a:lnTo>
                    <a:pt x="210" y="54"/>
                  </a:lnTo>
                  <a:lnTo>
                    <a:pt x="195" y="65"/>
                  </a:lnTo>
                  <a:lnTo>
                    <a:pt x="180" y="76"/>
                  </a:lnTo>
                  <a:lnTo>
                    <a:pt x="167" y="88"/>
                  </a:lnTo>
                  <a:lnTo>
                    <a:pt x="153" y="101"/>
                  </a:lnTo>
                  <a:lnTo>
                    <a:pt x="140" y="113"/>
                  </a:lnTo>
                  <a:lnTo>
                    <a:pt x="127" y="127"/>
                  </a:lnTo>
                  <a:lnTo>
                    <a:pt x="116" y="140"/>
                  </a:lnTo>
                  <a:lnTo>
                    <a:pt x="105" y="155"/>
                  </a:lnTo>
                  <a:lnTo>
                    <a:pt x="94" y="169"/>
                  </a:lnTo>
                  <a:lnTo>
                    <a:pt x="84" y="184"/>
                  </a:lnTo>
                  <a:lnTo>
                    <a:pt x="76" y="199"/>
                  </a:lnTo>
                  <a:lnTo>
                    <a:pt x="67" y="214"/>
                  </a:lnTo>
                  <a:lnTo>
                    <a:pt x="60" y="229"/>
                  </a:lnTo>
                  <a:lnTo>
                    <a:pt x="54" y="244"/>
                  </a:lnTo>
                  <a:lnTo>
                    <a:pt x="46" y="265"/>
                  </a:lnTo>
                  <a:lnTo>
                    <a:pt x="38" y="288"/>
                  </a:lnTo>
                  <a:lnTo>
                    <a:pt x="31" y="310"/>
                  </a:lnTo>
                  <a:lnTo>
                    <a:pt x="26" y="333"/>
                  </a:lnTo>
                  <a:lnTo>
                    <a:pt x="20" y="355"/>
                  </a:lnTo>
                  <a:lnTo>
                    <a:pt x="16" y="379"/>
                  </a:lnTo>
                  <a:lnTo>
                    <a:pt x="12" y="402"/>
                  </a:lnTo>
                  <a:lnTo>
                    <a:pt x="8" y="426"/>
                  </a:lnTo>
                  <a:lnTo>
                    <a:pt x="5" y="450"/>
                  </a:lnTo>
                  <a:lnTo>
                    <a:pt x="3" y="473"/>
                  </a:lnTo>
                  <a:lnTo>
                    <a:pt x="1" y="498"/>
                  </a:lnTo>
                  <a:lnTo>
                    <a:pt x="0" y="522"/>
                  </a:lnTo>
                  <a:lnTo>
                    <a:pt x="0" y="546"/>
                  </a:lnTo>
                  <a:lnTo>
                    <a:pt x="1" y="571"/>
                  </a:lnTo>
                  <a:lnTo>
                    <a:pt x="2" y="594"/>
                  </a:lnTo>
                  <a:lnTo>
                    <a:pt x="3" y="619"/>
                  </a:lnTo>
                  <a:lnTo>
                    <a:pt x="5" y="643"/>
                  </a:lnTo>
                  <a:lnTo>
                    <a:pt x="8" y="667"/>
                  </a:lnTo>
                  <a:lnTo>
                    <a:pt x="13" y="692"/>
                  </a:lnTo>
                  <a:lnTo>
                    <a:pt x="17" y="715"/>
                  </a:lnTo>
                  <a:lnTo>
                    <a:pt x="21" y="739"/>
                  </a:lnTo>
                  <a:lnTo>
                    <a:pt x="26" y="762"/>
                  </a:lnTo>
                  <a:lnTo>
                    <a:pt x="32" y="786"/>
                  </a:lnTo>
                  <a:lnTo>
                    <a:pt x="39" y="809"/>
                  </a:lnTo>
                  <a:lnTo>
                    <a:pt x="47" y="831"/>
                  </a:lnTo>
                  <a:lnTo>
                    <a:pt x="54" y="854"/>
                  </a:lnTo>
                  <a:lnTo>
                    <a:pt x="62" y="876"/>
                  </a:lnTo>
                  <a:lnTo>
                    <a:pt x="72" y="898"/>
                  </a:lnTo>
                  <a:lnTo>
                    <a:pt x="81" y="919"/>
                  </a:lnTo>
                  <a:lnTo>
                    <a:pt x="91" y="940"/>
                  </a:lnTo>
                  <a:lnTo>
                    <a:pt x="103" y="961"/>
                  </a:lnTo>
                  <a:lnTo>
                    <a:pt x="114" y="980"/>
                  </a:lnTo>
                  <a:lnTo>
                    <a:pt x="126" y="1001"/>
                  </a:lnTo>
                  <a:lnTo>
                    <a:pt x="140" y="1021"/>
                  </a:lnTo>
                  <a:lnTo>
                    <a:pt x="154" y="1041"/>
                  </a:lnTo>
                  <a:lnTo>
                    <a:pt x="171" y="1061"/>
                  </a:lnTo>
                  <a:lnTo>
                    <a:pt x="187" y="1081"/>
                  </a:lnTo>
                  <a:lnTo>
                    <a:pt x="206" y="1100"/>
                  </a:lnTo>
                  <a:lnTo>
                    <a:pt x="225" y="1120"/>
                  </a:lnTo>
                  <a:lnTo>
                    <a:pt x="244" y="1139"/>
                  </a:lnTo>
                  <a:lnTo>
                    <a:pt x="265" y="1156"/>
                  </a:lnTo>
                  <a:lnTo>
                    <a:pt x="286" y="1173"/>
                  </a:lnTo>
                  <a:lnTo>
                    <a:pt x="308" y="1188"/>
                  </a:lnTo>
                  <a:lnTo>
                    <a:pt x="330" y="1203"/>
                  </a:lnTo>
                  <a:lnTo>
                    <a:pt x="352" y="1215"/>
                  </a:lnTo>
                  <a:lnTo>
                    <a:pt x="375" y="1226"/>
                  </a:lnTo>
                  <a:lnTo>
                    <a:pt x="398" y="1235"/>
                  </a:lnTo>
                  <a:lnTo>
                    <a:pt x="420" y="1242"/>
                  </a:lnTo>
                  <a:lnTo>
                    <a:pt x="449" y="1249"/>
                  </a:lnTo>
                  <a:lnTo>
                    <a:pt x="478" y="1255"/>
                  </a:lnTo>
                  <a:lnTo>
                    <a:pt x="492" y="1257"/>
                  </a:lnTo>
                  <a:lnTo>
                    <a:pt x="504" y="1257"/>
                  </a:lnTo>
                  <a:lnTo>
                    <a:pt x="516" y="1257"/>
                  </a:lnTo>
                  <a:lnTo>
                    <a:pt x="525" y="1255"/>
                  </a:lnTo>
                  <a:lnTo>
                    <a:pt x="529" y="1252"/>
                  </a:lnTo>
                  <a:lnTo>
                    <a:pt x="532" y="1250"/>
                  </a:lnTo>
                  <a:lnTo>
                    <a:pt x="535" y="1248"/>
                  </a:lnTo>
                  <a:lnTo>
                    <a:pt x="537" y="1245"/>
                  </a:lnTo>
                  <a:lnTo>
                    <a:pt x="538" y="1242"/>
                  </a:lnTo>
                  <a:lnTo>
                    <a:pt x="538" y="1238"/>
                  </a:lnTo>
                  <a:lnTo>
                    <a:pt x="538" y="1234"/>
                  </a:lnTo>
                  <a:lnTo>
                    <a:pt x="537" y="1229"/>
                  </a:lnTo>
                  <a:lnTo>
                    <a:pt x="535" y="1224"/>
                  </a:lnTo>
                  <a:lnTo>
                    <a:pt x="532" y="1217"/>
                  </a:lnTo>
                  <a:lnTo>
                    <a:pt x="529" y="1211"/>
                  </a:lnTo>
                  <a:lnTo>
                    <a:pt x="524" y="1204"/>
                  </a:lnTo>
                  <a:lnTo>
                    <a:pt x="510" y="1186"/>
                  </a:lnTo>
                  <a:lnTo>
                    <a:pt x="492" y="1167"/>
                  </a:lnTo>
                  <a:lnTo>
                    <a:pt x="484" y="1160"/>
                  </a:lnTo>
                  <a:lnTo>
                    <a:pt x="476" y="1154"/>
                  </a:lnTo>
                  <a:lnTo>
                    <a:pt x="467" y="1149"/>
                  </a:lnTo>
                  <a:lnTo>
                    <a:pt x="458" y="1143"/>
                  </a:lnTo>
                  <a:lnTo>
                    <a:pt x="437" y="1133"/>
                  </a:lnTo>
                  <a:lnTo>
                    <a:pt x="415" y="1124"/>
                  </a:lnTo>
                  <a:lnTo>
                    <a:pt x="392" y="1117"/>
                  </a:lnTo>
                  <a:lnTo>
                    <a:pt x="371" y="1109"/>
                  </a:lnTo>
                  <a:lnTo>
                    <a:pt x="352" y="1099"/>
                  </a:lnTo>
                  <a:lnTo>
                    <a:pt x="334" y="1090"/>
                  </a:lnTo>
                  <a:lnTo>
                    <a:pt x="305" y="1070"/>
                  </a:lnTo>
                  <a:lnTo>
                    <a:pt x="277" y="1050"/>
                  </a:lnTo>
                  <a:lnTo>
                    <a:pt x="264" y="1039"/>
                  </a:lnTo>
                  <a:lnTo>
                    <a:pt x="251" y="1028"/>
                  </a:lnTo>
                  <a:lnTo>
                    <a:pt x="239" y="1017"/>
                  </a:lnTo>
                  <a:lnTo>
                    <a:pt x="227" y="1005"/>
                  </a:lnTo>
                  <a:lnTo>
                    <a:pt x="215" y="993"/>
                  </a:lnTo>
                  <a:lnTo>
                    <a:pt x="205" y="979"/>
                  </a:lnTo>
                  <a:lnTo>
                    <a:pt x="195" y="966"/>
                  </a:lnTo>
                  <a:lnTo>
                    <a:pt x="185" y="951"/>
                  </a:lnTo>
                  <a:lnTo>
                    <a:pt x="176" y="937"/>
                  </a:lnTo>
                  <a:lnTo>
                    <a:pt x="168" y="921"/>
                  </a:lnTo>
                  <a:lnTo>
                    <a:pt x="161" y="905"/>
                  </a:lnTo>
                  <a:lnTo>
                    <a:pt x="153" y="887"/>
                  </a:lnTo>
                  <a:lnTo>
                    <a:pt x="150" y="877"/>
                  </a:lnTo>
                  <a:lnTo>
                    <a:pt x="146" y="863"/>
                  </a:lnTo>
                  <a:lnTo>
                    <a:pt x="144" y="847"/>
                  </a:lnTo>
                  <a:lnTo>
                    <a:pt x="141" y="828"/>
                  </a:lnTo>
                  <a:lnTo>
                    <a:pt x="138" y="807"/>
                  </a:lnTo>
                  <a:lnTo>
                    <a:pt x="136" y="784"/>
                  </a:lnTo>
                  <a:lnTo>
                    <a:pt x="134" y="759"/>
                  </a:lnTo>
                  <a:lnTo>
                    <a:pt x="133" y="733"/>
                  </a:lnTo>
                  <a:lnTo>
                    <a:pt x="132" y="705"/>
                  </a:lnTo>
                  <a:lnTo>
                    <a:pt x="131" y="677"/>
                  </a:lnTo>
                  <a:lnTo>
                    <a:pt x="131" y="647"/>
                  </a:lnTo>
                  <a:lnTo>
                    <a:pt x="132" y="618"/>
                  </a:lnTo>
                  <a:lnTo>
                    <a:pt x="133" y="588"/>
                  </a:lnTo>
                  <a:lnTo>
                    <a:pt x="134" y="558"/>
                  </a:lnTo>
                  <a:lnTo>
                    <a:pt x="136" y="528"/>
                  </a:lnTo>
                  <a:lnTo>
                    <a:pt x="139" y="499"/>
                  </a:lnTo>
                  <a:lnTo>
                    <a:pt x="143" y="470"/>
                  </a:lnTo>
                  <a:lnTo>
                    <a:pt x="147" y="443"/>
                  </a:lnTo>
                  <a:lnTo>
                    <a:pt x="152" y="416"/>
                  </a:lnTo>
                  <a:lnTo>
                    <a:pt x="158" y="392"/>
                  </a:lnTo>
                  <a:lnTo>
                    <a:pt x="165" y="369"/>
                  </a:lnTo>
                  <a:lnTo>
                    <a:pt x="172" y="348"/>
                  </a:lnTo>
                  <a:lnTo>
                    <a:pt x="181" y="328"/>
                  </a:lnTo>
                  <a:lnTo>
                    <a:pt x="191" y="312"/>
                  </a:lnTo>
                  <a:lnTo>
                    <a:pt x="201" y="298"/>
                  </a:lnTo>
                  <a:lnTo>
                    <a:pt x="212" y="288"/>
                  </a:lnTo>
                  <a:lnTo>
                    <a:pt x="225" y="281"/>
                  </a:lnTo>
                  <a:lnTo>
                    <a:pt x="238" y="277"/>
                  </a:lnTo>
                  <a:lnTo>
                    <a:pt x="254" y="276"/>
                  </a:lnTo>
                  <a:lnTo>
                    <a:pt x="269" y="280"/>
                  </a:lnTo>
                  <a:lnTo>
                    <a:pt x="286" y="287"/>
                  </a:lnTo>
                  <a:lnTo>
                    <a:pt x="304" y="299"/>
                  </a:lnTo>
                  <a:lnTo>
                    <a:pt x="305" y="276"/>
                  </a:lnTo>
                  <a:lnTo>
                    <a:pt x="309" y="253"/>
                  </a:lnTo>
                  <a:lnTo>
                    <a:pt x="313" y="230"/>
                  </a:lnTo>
                  <a:lnTo>
                    <a:pt x="319" y="208"/>
                  </a:lnTo>
                  <a:lnTo>
                    <a:pt x="326" y="187"/>
                  </a:lnTo>
                  <a:lnTo>
                    <a:pt x="335" y="167"/>
                  </a:lnTo>
                  <a:lnTo>
                    <a:pt x="346" y="148"/>
                  </a:lnTo>
                  <a:lnTo>
                    <a:pt x="358" y="131"/>
                  </a:lnTo>
                  <a:lnTo>
                    <a:pt x="364" y="123"/>
                  </a:lnTo>
                  <a:lnTo>
                    <a:pt x="372" y="114"/>
                  </a:lnTo>
                  <a:lnTo>
                    <a:pt x="379" y="107"/>
                  </a:lnTo>
                  <a:lnTo>
                    <a:pt x="386" y="100"/>
                  </a:lnTo>
                  <a:lnTo>
                    <a:pt x="394" y="94"/>
                  </a:lnTo>
                  <a:lnTo>
                    <a:pt x="403" y="87"/>
                  </a:lnTo>
                  <a:lnTo>
                    <a:pt x="412" y="81"/>
                  </a:lnTo>
                  <a:lnTo>
                    <a:pt x="421" y="76"/>
                  </a:lnTo>
                  <a:lnTo>
                    <a:pt x="431" y="71"/>
                  </a:lnTo>
                  <a:lnTo>
                    <a:pt x="441" y="67"/>
                  </a:lnTo>
                  <a:lnTo>
                    <a:pt x="450" y="63"/>
                  </a:lnTo>
                  <a:lnTo>
                    <a:pt x="462" y="59"/>
                  </a:lnTo>
                  <a:lnTo>
                    <a:pt x="472" y="56"/>
                  </a:lnTo>
                  <a:lnTo>
                    <a:pt x="483" y="54"/>
                  </a:lnTo>
                  <a:lnTo>
                    <a:pt x="495" y="52"/>
                  </a:lnTo>
                  <a:lnTo>
                    <a:pt x="507" y="51"/>
                  </a:lnTo>
                  <a:close/>
                </a:path>
              </a:pathLst>
            </a:custGeom>
            <a:solidFill>
              <a:srgbClr val="99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9" name="Freeform 231"/>
            <p:cNvSpPr>
              <a:spLocks noEditPoints="1"/>
            </p:cNvSpPr>
            <p:nvPr/>
          </p:nvSpPr>
          <p:spPr bwMode="auto">
            <a:xfrm>
              <a:off x="4791" y="3599"/>
              <a:ext cx="59" cy="75"/>
            </a:xfrm>
            <a:custGeom>
              <a:avLst/>
              <a:gdLst>
                <a:gd name="T0" fmla="*/ 25 w 1052"/>
                <a:gd name="T1" fmla="*/ 370 h 1353"/>
                <a:gd name="T2" fmla="*/ 1 w 1052"/>
                <a:gd name="T3" fmla="*/ 542 h 1353"/>
                <a:gd name="T4" fmla="*/ 8 w 1052"/>
                <a:gd name="T5" fmla="*/ 723 h 1353"/>
                <a:gd name="T6" fmla="*/ 46 w 1052"/>
                <a:gd name="T7" fmla="*/ 901 h 1353"/>
                <a:gd name="T8" fmla="*/ 117 w 1052"/>
                <a:gd name="T9" fmla="*/ 1063 h 1353"/>
                <a:gd name="T10" fmla="*/ 218 w 1052"/>
                <a:gd name="T11" fmla="*/ 1196 h 1353"/>
                <a:gd name="T12" fmla="*/ 335 w 1052"/>
                <a:gd name="T13" fmla="*/ 1281 h 1353"/>
                <a:gd name="T14" fmla="*/ 433 w 1052"/>
                <a:gd name="T15" fmla="*/ 1326 h 1353"/>
                <a:gd name="T16" fmla="*/ 522 w 1052"/>
                <a:gd name="T17" fmla="*/ 1349 h 1353"/>
                <a:gd name="T18" fmla="*/ 602 w 1052"/>
                <a:gd name="T19" fmla="*/ 1352 h 1353"/>
                <a:gd name="T20" fmla="*/ 673 w 1052"/>
                <a:gd name="T21" fmla="*/ 1341 h 1353"/>
                <a:gd name="T22" fmla="*/ 766 w 1052"/>
                <a:gd name="T23" fmla="*/ 1304 h 1353"/>
                <a:gd name="T24" fmla="*/ 852 w 1052"/>
                <a:gd name="T25" fmla="*/ 1239 h 1353"/>
                <a:gd name="T26" fmla="*/ 924 w 1052"/>
                <a:gd name="T27" fmla="*/ 1153 h 1353"/>
                <a:gd name="T28" fmla="*/ 982 w 1052"/>
                <a:gd name="T29" fmla="*/ 1049 h 1353"/>
                <a:gd name="T30" fmla="*/ 1023 w 1052"/>
                <a:gd name="T31" fmla="*/ 930 h 1353"/>
                <a:gd name="T32" fmla="*/ 1047 w 1052"/>
                <a:gd name="T33" fmla="*/ 800 h 1353"/>
                <a:gd name="T34" fmla="*/ 1051 w 1052"/>
                <a:gd name="T35" fmla="*/ 666 h 1353"/>
                <a:gd name="T36" fmla="*/ 1036 w 1052"/>
                <a:gd name="T37" fmla="*/ 533 h 1353"/>
                <a:gd name="T38" fmla="*/ 1003 w 1052"/>
                <a:gd name="T39" fmla="*/ 413 h 1353"/>
                <a:gd name="T40" fmla="*/ 952 w 1052"/>
                <a:gd name="T41" fmla="*/ 306 h 1353"/>
                <a:gd name="T42" fmla="*/ 887 w 1052"/>
                <a:gd name="T43" fmla="*/ 213 h 1353"/>
                <a:gd name="T44" fmla="*/ 806 w 1052"/>
                <a:gd name="T45" fmla="*/ 134 h 1353"/>
                <a:gd name="T46" fmla="*/ 712 w 1052"/>
                <a:gd name="T47" fmla="*/ 72 h 1353"/>
                <a:gd name="T48" fmla="*/ 604 w 1052"/>
                <a:gd name="T49" fmla="*/ 28 h 1353"/>
                <a:gd name="T50" fmla="*/ 495 w 1052"/>
                <a:gd name="T51" fmla="*/ 5 h 1353"/>
                <a:gd name="T52" fmla="*/ 392 w 1052"/>
                <a:gd name="T53" fmla="*/ 2 h 1353"/>
                <a:gd name="T54" fmla="*/ 299 w 1052"/>
                <a:gd name="T55" fmla="*/ 23 h 1353"/>
                <a:gd name="T56" fmla="*/ 216 w 1052"/>
                <a:gd name="T57" fmla="*/ 65 h 1353"/>
                <a:gd name="T58" fmla="*/ 145 w 1052"/>
                <a:gd name="T59" fmla="*/ 127 h 1353"/>
                <a:gd name="T60" fmla="*/ 87 w 1052"/>
                <a:gd name="T61" fmla="*/ 209 h 1353"/>
                <a:gd name="T62" fmla="*/ 283 w 1052"/>
                <a:gd name="T63" fmla="*/ 1172 h 1353"/>
                <a:gd name="T64" fmla="*/ 191 w 1052"/>
                <a:gd name="T65" fmla="*/ 1063 h 1353"/>
                <a:gd name="T66" fmla="*/ 121 w 1052"/>
                <a:gd name="T67" fmla="*/ 922 h 1353"/>
                <a:gd name="T68" fmla="*/ 76 w 1052"/>
                <a:gd name="T69" fmla="*/ 761 h 1353"/>
                <a:gd name="T70" fmla="*/ 60 w 1052"/>
                <a:gd name="T71" fmla="*/ 592 h 1353"/>
                <a:gd name="T72" fmla="*/ 74 w 1052"/>
                <a:gd name="T73" fmla="*/ 426 h 1353"/>
                <a:gd name="T74" fmla="*/ 122 w 1052"/>
                <a:gd name="T75" fmla="*/ 274 h 1353"/>
                <a:gd name="T76" fmla="*/ 174 w 1052"/>
                <a:gd name="T77" fmla="*/ 189 h 1353"/>
                <a:gd name="T78" fmla="*/ 224 w 1052"/>
                <a:gd name="T79" fmla="*/ 135 h 1353"/>
                <a:gd name="T80" fmla="*/ 290 w 1052"/>
                <a:gd name="T81" fmla="*/ 93 h 1353"/>
                <a:gd name="T82" fmla="*/ 370 w 1052"/>
                <a:gd name="T83" fmla="*/ 67 h 1353"/>
                <a:gd name="T84" fmla="*/ 469 w 1052"/>
                <a:gd name="T85" fmla="*/ 64 h 1353"/>
                <a:gd name="T86" fmla="*/ 587 w 1052"/>
                <a:gd name="T87" fmla="*/ 87 h 1353"/>
                <a:gd name="T88" fmla="*/ 683 w 1052"/>
                <a:gd name="T89" fmla="*/ 127 h 1353"/>
                <a:gd name="T90" fmla="*/ 768 w 1052"/>
                <a:gd name="T91" fmla="*/ 183 h 1353"/>
                <a:gd name="T92" fmla="*/ 840 w 1052"/>
                <a:gd name="T93" fmla="*/ 254 h 1353"/>
                <a:gd name="T94" fmla="*/ 900 w 1052"/>
                <a:gd name="T95" fmla="*/ 339 h 1353"/>
                <a:gd name="T96" fmla="*/ 945 w 1052"/>
                <a:gd name="T97" fmla="*/ 436 h 1353"/>
                <a:gd name="T98" fmla="*/ 976 w 1052"/>
                <a:gd name="T99" fmla="*/ 546 h 1353"/>
                <a:gd name="T100" fmla="*/ 989 w 1052"/>
                <a:gd name="T101" fmla="*/ 668 h 1353"/>
                <a:gd name="T102" fmla="*/ 986 w 1052"/>
                <a:gd name="T103" fmla="*/ 792 h 1353"/>
                <a:gd name="T104" fmla="*/ 964 w 1052"/>
                <a:gd name="T105" fmla="*/ 910 h 1353"/>
                <a:gd name="T106" fmla="*/ 928 w 1052"/>
                <a:gd name="T107" fmla="*/ 1019 h 1353"/>
                <a:gd name="T108" fmla="*/ 876 w 1052"/>
                <a:gd name="T109" fmla="*/ 1114 h 1353"/>
                <a:gd name="T110" fmla="*/ 812 w 1052"/>
                <a:gd name="T111" fmla="*/ 1192 h 1353"/>
                <a:gd name="T112" fmla="*/ 741 w 1052"/>
                <a:gd name="T113" fmla="*/ 1247 h 1353"/>
                <a:gd name="T114" fmla="*/ 681 w 1052"/>
                <a:gd name="T115" fmla="*/ 1274 h 1353"/>
                <a:gd name="T116" fmla="*/ 619 w 1052"/>
                <a:gd name="T117" fmla="*/ 1289 h 1353"/>
                <a:gd name="T118" fmla="*/ 554 w 1052"/>
                <a:gd name="T119" fmla="*/ 1289 h 1353"/>
                <a:gd name="T120" fmla="*/ 471 w 1052"/>
                <a:gd name="T121" fmla="*/ 1273 h 1353"/>
                <a:gd name="T122" fmla="*/ 327 w 1052"/>
                <a:gd name="T123" fmla="*/ 1205 h 1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52" h="1353">
                  <a:moveTo>
                    <a:pt x="67" y="248"/>
                  </a:moveTo>
                  <a:lnTo>
                    <a:pt x="54" y="277"/>
                  </a:lnTo>
                  <a:lnTo>
                    <a:pt x="43" y="307"/>
                  </a:lnTo>
                  <a:lnTo>
                    <a:pt x="33" y="338"/>
                  </a:lnTo>
                  <a:lnTo>
                    <a:pt x="25" y="370"/>
                  </a:lnTo>
                  <a:lnTo>
                    <a:pt x="17" y="403"/>
                  </a:lnTo>
                  <a:lnTo>
                    <a:pt x="11" y="436"/>
                  </a:lnTo>
                  <a:lnTo>
                    <a:pt x="6" y="471"/>
                  </a:lnTo>
                  <a:lnTo>
                    <a:pt x="3" y="505"/>
                  </a:lnTo>
                  <a:lnTo>
                    <a:pt x="1" y="542"/>
                  </a:lnTo>
                  <a:lnTo>
                    <a:pt x="0" y="578"/>
                  </a:lnTo>
                  <a:lnTo>
                    <a:pt x="0" y="614"/>
                  </a:lnTo>
                  <a:lnTo>
                    <a:pt x="1" y="650"/>
                  </a:lnTo>
                  <a:lnTo>
                    <a:pt x="4" y="686"/>
                  </a:lnTo>
                  <a:lnTo>
                    <a:pt x="8" y="723"/>
                  </a:lnTo>
                  <a:lnTo>
                    <a:pt x="13" y="759"/>
                  </a:lnTo>
                  <a:lnTo>
                    <a:pt x="19" y="795"/>
                  </a:lnTo>
                  <a:lnTo>
                    <a:pt x="28" y="831"/>
                  </a:lnTo>
                  <a:lnTo>
                    <a:pt x="36" y="867"/>
                  </a:lnTo>
                  <a:lnTo>
                    <a:pt x="46" y="901"/>
                  </a:lnTo>
                  <a:lnTo>
                    <a:pt x="59" y="935"/>
                  </a:lnTo>
                  <a:lnTo>
                    <a:pt x="71" y="968"/>
                  </a:lnTo>
                  <a:lnTo>
                    <a:pt x="85" y="1001"/>
                  </a:lnTo>
                  <a:lnTo>
                    <a:pt x="100" y="1032"/>
                  </a:lnTo>
                  <a:lnTo>
                    <a:pt x="117" y="1063"/>
                  </a:lnTo>
                  <a:lnTo>
                    <a:pt x="134" y="1092"/>
                  </a:lnTo>
                  <a:lnTo>
                    <a:pt x="154" y="1120"/>
                  </a:lnTo>
                  <a:lnTo>
                    <a:pt x="174" y="1147"/>
                  </a:lnTo>
                  <a:lnTo>
                    <a:pt x="195" y="1172"/>
                  </a:lnTo>
                  <a:lnTo>
                    <a:pt x="218" y="1196"/>
                  </a:lnTo>
                  <a:lnTo>
                    <a:pt x="242" y="1218"/>
                  </a:lnTo>
                  <a:lnTo>
                    <a:pt x="267" y="1238"/>
                  </a:lnTo>
                  <a:lnTo>
                    <a:pt x="294" y="1257"/>
                  </a:lnTo>
                  <a:lnTo>
                    <a:pt x="314" y="1270"/>
                  </a:lnTo>
                  <a:lnTo>
                    <a:pt x="335" y="1281"/>
                  </a:lnTo>
                  <a:lnTo>
                    <a:pt x="356" y="1293"/>
                  </a:lnTo>
                  <a:lnTo>
                    <a:pt x="376" y="1302"/>
                  </a:lnTo>
                  <a:lnTo>
                    <a:pt x="395" y="1311"/>
                  </a:lnTo>
                  <a:lnTo>
                    <a:pt x="415" y="1319"/>
                  </a:lnTo>
                  <a:lnTo>
                    <a:pt x="433" y="1326"/>
                  </a:lnTo>
                  <a:lnTo>
                    <a:pt x="452" y="1332"/>
                  </a:lnTo>
                  <a:lnTo>
                    <a:pt x="470" y="1337"/>
                  </a:lnTo>
                  <a:lnTo>
                    <a:pt x="487" y="1341"/>
                  </a:lnTo>
                  <a:lnTo>
                    <a:pt x="505" y="1346"/>
                  </a:lnTo>
                  <a:lnTo>
                    <a:pt x="522" y="1349"/>
                  </a:lnTo>
                  <a:lnTo>
                    <a:pt x="539" y="1351"/>
                  </a:lnTo>
                  <a:lnTo>
                    <a:pt x="556" y="1352"/>
                  </a:lnTo>
                  <a:lnTo>
                    <a:pt x="571" y="1353"/>
                  </a:lnTo>
                  <a:lnTo>
                    <a:pt x="587" y="1353"/>
                  </a:lnTo>
                  <a:lnTo>
                    <a:pt x="602" y="1352"/>
                  </a:lnTo>
                  <a:lnTo>
                    <a:pt x="617" y="1351"/>
                  </a:lnTo>
                  <a:lnTo>
                    <a:pt x="631" y="1350"/>
                  </a:lnTo>
                  <a:lnTo>
                    <a:pt x="646" y="1348"/>
                  </a:lnTo>
                  <a:lnTo>
                    <a:pt x="659" y="1345"/>
                  </a:lnTo>
                  <a:lnTo>
                    <a:pt x="673" y="1341"/>
                  </a:lnTo>
                  <a:lnTo>
                    <a:pt x="685" y="1338"/>
                  </a:lnTo>
                  <a:lnTo>
                    <a:pt x="698" y="1334"/>
                  </a:lnTo>
                  <a:lnTo>
                    <a:pt x="722" y="1325"/>
                  </a:lnTo>
                  <a:lnTo>
                    <a:pt x="745" y="1316"/>
                  </a:lnTo>
                  <a:lnTo>
                    <a:pt x="766" y="1304"/>
                  </a:lnTo>
                  <a:lnTo>
                    <a:pt x="785" y="1293"/>
                  </a:lnTo>
                  <a:lnTo>
                    <a:pt x="803" y="1280"/>
                  </a:lnTo>
                  <a:lnTo>
                    <a:pt x="820" y="1268"/>
                  </a:lnTo>
                  <a:lnTo>
                    <a:pt x="836" y="1255"/>
                  </a:lnTo>
                  <a:lnTo>
                    <a:pt x="852" y="1239"/>
                  </a:lnTo>
                  <a:lnTo>
                    <a:pt x="867" y="1224"/>
                  </a:lnTo>
                  <a:lnTo>
                    <a:pt x="883" y="1207"/>
                  </a:lnTo>
                  <a:lnTo>
                    <a:pt x="897" y="1190"/>
                  </a:lnTo>
                  <a:lnTo>
                    <a:pt x="911" y="1172"/>
                  </a:lnTo>
                  <a:lnTo>
                    <a:pt x="924" y="1153"/>
                  </a:lnTo>
                  <a:lnTo>
                    <a:pt x="936" y="1133"/>
                  </a:lnTo>
                  <a:lnTo>
                    <a:pt x="949" y="1113"/>
                  </a:lnTo>
                  <a:lnTo>
                    <a:pt x="960" y="1092"/>
                  </a:lnTo>
                  <a:lnTo>
                    <a:pt x="972" y="1070"/>
                  </a:lnTo>
                  <a:lnTo>
                    <a:pt x="982" y="1049"/>
                  </a:lnTo>
                  <a:lnTo>
                    <a:pt x="991" y="1026"/>
                  </a:lnTo>
                  <a:lnTo>
                    <a:pt x="1001" y="1002"/>
                  </a:lnTo>
                  <a:lnTo>
                    <a:pt x="1009" y="978"/>
                  </a:lnTo>
                  <a:lnTo>
                    <a:pt x="1016" y="954"/>
                  </a:lnTo>
                  <a:lnTo>
                    <a:pt x="1023" y="930"/>
                  </a:lnTo>
                  <a:lnTo>
                    <a:pt x="1030" y="904"/>
                  </a:lnTo>
                  <a:lnTo>
                    <a:pt x="1035" y="879"/>
                  </a:lnTo>
                  <a:lnTo>
                    <a:pt x="1039" y="853"/>
                  </a:lnTo>
                  <a:lnTo>
                    <a:pt x="1043" y="827"/>
                  </a:lnTo>
                  <a:lnTo>
                    <a:pt x="1047" y="800"/>
                  </a:lnTo>
                  <a:lnTo>
                    <a:pt x="1049" y="774"/>
                  </a:lnTo>
                  <a:lnTo>
                    <a:pt x="1051" y="748"/>
                  </a:lnTo>
                  <a:lnTo>
                    <a:pt x="1051" y="721"/>
                  </a:lnTo>
                  <a:lnTo>
                    <a:pt x="1052" y="694"/>
                  </a:lnTo>
                  <a:lnTo>
                    <a:pt x="1051" y="666"/>
                  </a:lnTo>
                  <a:lnTo>
                    <a:pt x="1049" y="639"/>
                  </a:lnTo>
                  <a:lnTo>
                    <a:pt x="1047" y="612"/>
                  </a:lnTo>
                  <a:lnTo>
                    <a:pt x="1044" y="585"/>
                  </a:lnTo>
                  <a:lnTo>
                    <a:pt x="1040" y="559"/>
                  </a:lnTo>
                  <a:lnTo>
                    <a:pt x="1036" y="533"/>
                  </a:lnTo>
                  <a:lnTo>
                    <a:pt x="1031" y="508"/>
                  </a:lnTo>
                  <a:lnTo>
                    <a:pt x="1024" y="484"/>
                  </a:lnTo>
                  <a:lnTo>
                    <a:pt x="1017" y="460"/>
                  </a:lnTo>
                  <a:lnTo>
                    <a:pt x="1010" y="436"/>
                  </a:lnTo>
                  <a:lnTo>
                    <a:pt x="1003" y="413"/>
                  </a:lnTo>
                  <a:lnTo>
                    <a:pt x="993" y="391"/>
                  </a:lnTo>
                  <a:lnTo>
                    <a:pt x="984" y="369"/>
                  </a:lnTo>
                  <a:lnTo>
                    <a:pt x="974" y="347"/>
                  </a:lnTo>
                  <a:lnTo>
                    <a:pt x="963" y="326"/>
                  </a:lnTo>
                  <a:lnTo>
                    <a:pt x="952" y="306"/>
                  </a:lnTo>
                  <a:lnTo>
                    <a:pt x="941" y="286"/>
                  </a:lnTo>
                  <a:lnTo>
                    <a:pt x="928" y="266"/>
                  </a:lnTo>
                  <a:lnTo>
                    <a:pt x="915" y="248"/>
                  </a:lnTo>
                  <a:lnTo>
                    <a:pt x="901" y="230"/>
                  </a:lnTo>
                  <a:lnTo>
                    <a:pt x="887" y="213"/>
                  </a:lnTo>
                  <a:lnTo>
                    <a:pt x="871" y="195"/>
                  </a:lnTo>
                  <a:lnTo>
                    <a:pt x="856" y="179"/>
                  </a:lnTo>
                  <a:lnTo>
                    <a:pt x="840" y="164"/>
                  </a:lnTo>
                  <a:lnTo>
                    <a:pt x="824" y="148"/>
                  </a:lnTo>
                  <a:lnTo>
                    <a:pt x="806" y="134"/>
                  </a:lnTo>
                  <a:lnTo>
                    <a:pt x="788" y="120"/>
                  </a:lnTo>
                  <a:lnTo>
                    <a:pt x="770" y="107"/>
                  </a:lnTo>
                  <a:lnTo>
                    <a:pt x="751" y="95"/>
                  </a:lnTo>
                  <a:lnTo>
                    <a:pt x="732" y="83"/>
                  </a:lnTo>
                  <a:lnTo>
                    <a:pt x="712" y="72"/>
                  </a:lnTo>
                  <a:lnTo>
                    <a:pt x="691" y="61"/>
                  </a:lnTo>
                  <a:lnTo>
                    <a:pt x="671" y="52"/>
                  </a:lnTo>
                  <a:lnTo>
                    <a:pt x="649" y="44"/>
                  </a:lnTo>
                  <a:lnTo>
                    <a:pt x="627" y="36"/>
                  </a:lnTo>
                  <a:lnTo>
                    <a:pt x="604" y="28"/>
                  </a:lnTo>
                  <a:lnTo>
                    <a:pt x="581" y="21"/>
                  </a:lnTo>
                  <a:lnTo>
                    <a:pt x="560" y="16"/>
                  </a:lnTo>
                  <a:lnTo>
                    <a:pt x="538" y="11"/>
                  </a:lnTo>
                  <a:lnTo>
                    <a:pt x="516" y="8"/>
                  </a:lnTo>
                  <a:lnTo>
                    <a:pt x="495" y="5"/>
                  </a:lnTo>
                  <a:lnTo>
                    <a:pt x="474" y="2"/>
                  </a:lnTo>
                  <a:lnTo>
                    <a:pt x="452" y="1"/>
                  </a:lnTo>
                  <a:lnTo>
                    <a:pt x="432" y="0"/>
                  </a:lnTo>
                  <a:lnTo>
                    <a:pt x="412" y="1"/>
                  </a:lnTo>
                  <a:lnTo>
                    <a:pt x="392" y="2"/>
                  </a:lnTo>
                  <a:lnTo>
                    <a:pt x="373" y="6"/>
                  </a:lnTo>
                  <a:lnTo>
                    <a:pt x="354" y="9"/>
                  </a:lnTo>
                  <a:lnTo>
                    <a:pt x="335" y="13"/>
                  </a:lnTo>
                  <a:lnTo>
                    <a:pt x="318" y="17"/>
                  </a:lnTo>
                  <a:lnTo>
                    <a:pt x="299" y="23"/>
                  </a:lnTo>
                  <a:lnTo>
                    <a:pt x="282" y="29"/>
                  </a:lnTo>
                  <a:lnTo>
                    <a:pt x="265" y="37"/>
                  </a:lnTo>
                  <a:lnTo>
                    <a:pt x="248" y="45"/>
                  </a:lnTo>
                  <a:lnTo>
                    <a:pt x="233" y="54"/>
                  </a:lnTo>
                  <a:lnTo>
                    <a:pt x="216" y="65"/>
                  </a:lnTo>
                  <a:lnTo>
                    <a:pt x="202" y="75"/>
                  </a:lnTo>
                  <a:lnTo>
                    <a:pt x="186" y="87"/>
                  </a:lnTo>
                  <a:lnTo>
                    <a:pt x="173" y="100"/>
                  </a:lnTo>
                  <a:lnTo>
                    <a:pt x="158" y="113"/>
                  </a:lnTo>
                  <a:lnTo>
                    <a:pt x="145" y="127"/>
                  </a:lnTo>
                  <a:lnTo>
                    <a:pt x="132" y="142"/>
                  </a:lnTo>
                  <a:lnTo>
                    <a:pt x="120" y="158"/>
                  </a:lnTo>
                  <a:lnTo>
                    <a:pt x="108" y="174"/>
                  </a:lnTo>
                  <a:lnTo>
                    <a:pt x="97" y="192"/>
                  </a:lnTo>
                  <a:lnTo>
                    <a:pt x="87" y="209"/>
                  </a:lnTo>
                  <a:lnTo>
                    <a:pt x="76" y="228"/>
                  </a:lnTo>
                  <a:lnTo>
                    <a:pt x="67" y="248"/>
                  </a:lnTo>
                  <a:close/>
                  <a:moveTo>
                    <a:pt x="327" y="1205"/>
                  </a:moveTo>
                  <a:lnTo>
                    <a:pt x="305" y="1189"/>
                  </a:lnTo>
                  <a:lnTo>
                    <a:pt x="283" y="1172"/>
                  </a:lnTo>
                  <a:lnTo>
                    <a:pt x="264" y="1153"/>
                  </a:lnTo>
                  <a:lnTo>
                    <a:pt x="244" y="1133"/>
                  </a:lnTo>
                  <a:lnTo>
                    <a:pt x="225" y="1111"/>
                  </a:lnTo>
                  <a:lnTo>
                    <a:pt x="208" y="1088"/>
                  </a:lnTo>
                  <a:lnTo>
                    <a:pt x="191" y="1063"/>
                  </a:lnTo>
                  <a:lnTo>
                    <a:pt x="175" y="1037"/>
                  </a:lnTo>
                  <a:lnTo>
                    <a:pt x="160" y="1009"/>
                  </a:lnTo>
                  <a:lnTo>
                    <a:pt x="146" y="981"/>
                  </a:lnTo>
                  <a:lnTo>
                    <a:pt x="133" y="952"/>
                  </a:lnTo>
                  <a:lnTo>
                    <a:pt x="121" y="922"/>
                  </a:lnTo>
                  <a:lnTo>
                    <a:pt x="110" y="891"/>
                  </a:lnTo>
                  <a:lnTo>
                    <a:pt x="100" y="859"/>
                  </a:lnTo>
                  <a:lnTo>
                    <a:pt x="91" y="827"/>
                  </a:lnTo>
                  <a:lnTo>
                    <a:pt x="84" y="794"/>
                  </a:lnTo>
                  <a:lnTo>
                    <a:pt x="76" y="761"/>
                  </a:lnTo>
                  <a:lnTo>
                    <a:pt x="71" y="728"/>
                  </a:lnTo>
                  <a:lnTo>
                    <a:pt x="66" y="694"/>
                  </a:lnTo>
                  <a:lnTo>
                    <a:pt x="63" y="660"/>
                  </a:lnTo>
                  <a:lnTo>
                    <a:pt x="61" y="625"/>
                  </a:lnTo>
                  <a:lnTo>
                    <a:pt x="60" y="592"/>
                  </a:lnTo>
                  <a:lnTo>
                    <a:pt x="61" y="558"/>
                  </a:lnTo>
                  <a:lnTo>
                    <a:pt x="62" y="524"/>
                  </a:lnTo>
                  <a:lnTo>
                    <a:pt x="65" y="491"/>
                  </a:lnTo>
                  <a:lnTo>
                    <a:pt x="69" y="458"/>
                  </a:lnTo>
                  <a:lnTo>
                    <a:pt x="74" y="426"/>
                  </a:lnTo>
                  <a:lnTo>
                    <a:pt x="82" y="394"/>
                  </a:lnTo>
                  <a:lnTo>
                    <a:pt x="90" y="363"/>
                  </a:lnTo>
                  <a:lnTo>
                    <a:pt x="99" y="333"/>
                  </a:lnTo>
                  <a:lnTo>
                    <a:pt x="111" y="303"/>
                  </a:lnTo>
                  <a:lnTo>
                    <a:pt x="122" y="274"/>
                  </a:lnTo>
                  <a:lnTo>
                    <a:pt x="134" y="250"/>
                  </a:lnTo>
                  <a:lnTo>
                    <a:pt x="149" y="225"/>
                  </a:lnTo>
                  <a:lnTo>
                    <a:pt x="156" y="213"/>
                  </a:lnTo>
                  <a:lnTo>
                    <a:pt x="164" y="201"/>
                  </a:lnTo>
                  <a:lnTo>
                    <a:pt x="174" y="189"/>
                  </a:lnTo>
                  <a:lnTo>
                    <a:pt x="182" y="177"/>
                  </a:lnTo>
                  <a:lnTo>
                    <a:pt x="192" y="166"/>
                  </a:lnTo>
                  <a:lnTo>
                    <a:pt x="203" y="156"/>
                  </a:lnTo>
                  <a:lnTo>
                    <a:pt x="213" y="145"/>
                  </a:lnTo>
                  <a:lnTo>
                    <a:pt x="224" y="135"/>
                  </a:lnTo>
                  <a:lnTo>
                    <a:pt x="236" y="126"/>
                  </a:lnTo>
                  <a:lnTo>
                    <a:pt x="248" y="116"/>
                  </a:lnTo>
                  <a:lnTo>
                    <a:pt x="262" y="108"/>
                  </a:lnTo>
                  <a:lnTo>
                    <a:pt x="275" y="100"/>
                  </a:lnTo>
                  <a:lnTo>
                    <a:pt x="290" y="93"/>
                  </a:lnTo>
                  <a:lnTo>
                    <a:pt x="304" y="85"/>
                  </a:lnTo>
                  <a:lnTo>
                    <a:pt x="320" y="80"/>
                  </a:lnTo>
                  <a:lnTo>
                    <a:pt x="336" y="75"/>
                  </a:lnTo>
                  <a:lnTo>
                    <a:pt x="353" y="70"/>
                  </a:lnTo>
                  <a:lnTo>
                    <a:pt x="370" y="67"/>
                  </a:lnTo>
                  <a:lnTo>
                    <a:pt x="388" y="64"/>
                  </a:lnTo>
                  <a:lnTo>
                    <a:pt x="408" y="63"/>
                  </a:lnTo>
                  <a:lnTo>
                    <a:pt x="427" y="61"/>
                  </a:lnTo>
                  <a:lnTo>
                    <a:pt x="448" y="61"/>
                  </a:lnTo>
                  <a:lnTo>
                    <a:pt x="469" y="64"/>
                  </a:lnTo>
                  <a:lnTo>
                    <a:pt x="490" y="66"/>
                  </a:lnTo>
                  <a:lnTo>
                    <a:pt x="513" y="69"/>
                  </a:lnTo>
                  <a:lnTo>
                    <a:pt x="537" y="74"/>
                  </a:lnTo>
                  <a:lnTo>
                    <a:pt x="561" y="80"/>
                  </a:lnTo>
                  <a:lnTo>
                    <a:pt x="587" y="87"/>
                  </a:lnTo>
                  <a:lnTo>
                    <a:pt x="606" y="94"/>
                  </a:lnTo>
                  <a:lnTo>
                    <a:pt x="626" y="101"/>
                  </a:lnTo>
                  <a:lnTo>
                    <a:pt x="646" y="109"/>
                  </a:lnTo>
                  <a:lnTo>
                    <a:pt x="664" y="117"/>
                  </a:lnTo>
                  <a:lnTo>
                    <a:pt x="683" y="127"/>
                  </a:lnTo>
                  <a:lnTo>
                    <a:pt x="701" y="137"/>
                  </a:lnTo>
                  <a:lnTo>
                    <a:pt x="718" y="147"/>
                  </a:lnTo>
                  <a:lnTo>
                    <a:pt x="736" y="159"/>
                  </a:lnTo>
                  <a:lnTo>
                    <a:pt x="752" y="170"/>
                  </a:lnTo>
                  <a:lnTo>
                    <a:pt x="768" y="183"/>
                  </a:lnTo>
                  <a:lnTo>
                    <a:pt x="783" y="196"/>
                  </a:lnTo>
                  <a:lnTo>
                    <a:pt x="799" y="209"/>
                  </a:lnTo>
                  <a:lnTo>
                    <a:pt x="813" y="224"/>
                  </a:lnTo>
                  <a:lnTo>
                    <a:pt x="827" y="238"/>
                  </a:lnTo>
                  <a:lnTo>
                    <a:pt x="840" y="254"/>
                  </a:lnTo>
                  <a:lnTo>
                    <a:pt x="854" y="269"/>
                  </a:lnTo>
                  <a:lnTo>
                    <a:pt x="866" y="286"/>
                  </a:lnTo>
                  <a:lnTo>
                    <a:pt x="878" y="304"/>
                  </a:lnTo>
                  <a:lnTo>
                    <a:pt x="889" y="321"/>
                  </a:lnTo>
                  <a:lnTo>
                    <a:pt x="900" y="339"/>
                  </a:lnTo>
                  <a:lnTo>
                    <a:pt x="910" y="357"/>
                  </a:lnTo>
                  <a:lnTo>
                    <a:pt x="920" y="376"/>
                  </a:lnTo>
                  <a:lnTo>
                    <a:pt x="928" y="396"/>
                  </a:lnTo>
                  <a:lnTo>
                    <a:pt x="938" y="416"/>
                  </a:lnTo>
                  <a:lnTo>
                    <a:pt x="945" y="436"/>
                  </a:lnTo>
                  <a:lnTo>
                    <a:pt x="952" y="458"/>
                  </a:lnTo>
                  <a:lnTo>
                    <a:pt x="959" y="480"/>
                  </a:lnTo>
                  <a:lnTo>
                    <a:pt x="965" y="501"/>
                  </a:lnTo>
                  <a:lnTo>
                    <a:pt x="971" y="523"/>
                  </a:lnTo>
                  <a:lnTo>
                    <a:pt x="976" y="546"/>
                  </a:lnTo>
                  <a:lnTo>
                    <a:pt x="980" y="570"/>
                  </a:lnTo>
                  <a:lnTo>
                    <a:pt x="983" y="592"/>
                  </a:lnTo>
                  <a:lnTo>
                    <a:pt x="986" y="618"/>
                  </a:lnTo>
                  <a:lnTo>
                    <a:pt x="988" y="643"/>
                  </a:lnTo>
                  <a:lnTo>
                    <a:pt x="989" y="668"/>
                  </a:lnTo>
                  <a:lnTo>
                    <a:pt x="990" y="693"/>
                  </a:lnTo>
                  <a:lnTo>
                    <a:pt x="990" y="718"/>
                  </a:lnTo>
                  <a:lnTo>
                    <a:pt x="989" y="742"/>
                  </a:lnTo>
                  <a:lnTo>
                    <a:pt x="988" y="767"/>
                  </a:lnTo>
                  <a:lnTo>
                    <a:pt x="986" y="792"/>
                  </a:lnTo>
                  <a:lnTo>
                    <a:pt x="983" y="816"/>
                  </a:lnTo>
                  <a:lnTo>
                    <a:pt x="980" y="840"/>
                  </a:lnTo>
                  <a:lnTo>
                    <a:pt x="975" y="863"/>
                  </a:lnTo>
                  <a:lnTo>
                    <a:pt x="971" y="886"/>
                  </a:lnTo>
                  <a:lnTo>
                    <a:pt x="964" y="910"/>
                  </a:lnTo>
                  <a:lnTo>
                    <a:pt x="959" y="933"/>
                  </a:lnTo>
                  <a:lnTo>
                    <a:pt x="952" y="954"/>
                  </a:lnTo>
                  <a:lnTo>
                    <a:pt x="945" y="976"/>
                  </a:lnTo>
                  <a:lnTo>
                    <a:pt x="936" y="998"/>
                  </a:lnTo>
                  <a:lnTo>
                    <a:pt x="928" y="1019"/>
                  </a:lnTo>
                  <a:lnTo>
                    <a:pt x="919" y="1039"/>
                  </a:lnTo>
                  <a:lnTo>
                    <a:pt x="910" y="1059"/>
                  </a:lnTo>
                  <a:lnTo>
                    <a:pt x="899" y="1078"/>
                  </a:lnTo>
                  <a:lnTo>
                    <a:pt x="888" y="1096"/>
                  </a:lnTo>
                  <a:lnTo>
                    <a:pt x="876" y="1114"/>
                  </a:lnTo>
                  <a:lnTo>
                    <a:pt x="865" y="1131"/>
                  </a:lnTo>
                  <a:lnTo>
                    <a:pt x="853" y="1148"/>
                  </a:lnTo>
                  <a:lnTo>
                    <a:pt x="839" y="1163"/>
                  </a:lnTo>
                  <a:lnTo>
                    <a:pt x="826" y="1178"/>
                  </a:lnTo>
                  <a:lnTo>
                    <a:pt x="812" y="1192"/>
                  </a:lnTo>
                  <a:lnTo>
                    <a:pt x="798" y="1206"/>
                  </a:lnTo>
                  <a:lnTo>
                    <a:pt x="783" y="1218"/>
                  </a:lnTo>
                  <a:lnTo>
                    <a:pt x="768" y="1230"/>
                  </a:lnTo>
                  <a:lnTo>
                    <a:pt x="752" y="1240"/>
                  </a:lnTo>
                  <a:lnTo>
                    <a:pt x="741" y="1247"/>
                  </a:lnTo>
                  <a:lnTo>
                    <a:pt x="729" y="1254"/>
                  </a:lnTo>
                  <a:lnTo>
                    <a:pt x="717" y="1260"/>
                  </a:lnTo>
                  <a:lnTo>
                    <a:pt x="706" y="1265"/>
                  </a:lnTo>
                  <a:lnTo>
                    <a:pt x="693" y="1270"/>
                  </a:lnTo>
                  <a:lnTo>
                    <a:pt x="681" y="1274"/>
                  </a:lnTo>
                  <a:lnTo>
                    <a:pt x="669" y="1278"/>
                  </a:lnTo>
                  <a:lnTo>
                    <a:pt x="657" y="1281"/>
                  </a:lnTo>
                  <a:lnTo>
                    <a:pt x="644" y="1285"/>
                  </a:lnTo>
                  <a:lnTo>
                    <a:pt x="631" y="1287"/>
                  </a:lnTo>
                  <a:lnTo>
                    <a:pt x="619" y="1289"/>
                  </a:lnTo>
                  <a:lnTo>
                    <a:pt x="605" y="1290"/>
                  </a:lnTo>
                  <a:lnTo>
                    <a:pt x="593" y="1291"/>
                  </a:lnTo>
                  <a:lnTo>
                    <a:pt x="579" y="1291"/>
                  </a:lnTo>
                  <a:lnTo>
                    <a:pt x="566" y="1290"/>
                  </a:lnTo>
                  <a:lnTo>
                    <a:pt x="554" y="1289"/>
                  </a:lnTo>
                  <a:lnTo>
                    <a:pt x="539" y="1288"/>
                  </a:lnTo>
                  <a:lnTo>
                    <a:pt x="526" y="1286"/>
                  </a:lnTo>
                  <a:lnTo>
                    <a:pt x="512" y="1284"/>
                  </a:lnTo>
                  <a:lnTo>
                    <a:pt x="499" y="1280"/>
                  </a:lnTo>
                  <a:lnTo>
                    <a:pt x="471" y="1273"/>
                  </a:lnTo>
                  <a:lnTo>
                    <a:pt x="443" y="1264"/>
                  </a:lnTo>
                  <a:lnTo>
                    <a:pt x="414" y="1251"/>
                  </a:lnTo>
                  <a:lnTo>
                    <a:pt x="386" y="1238"/>
                  </a:lnTo>
                  <a:lnTo>
                    <a:pt x="356" y="1222"/>
                  </a:lnTo>
                  <a:lnTo>
                    <a:pt x="327" y="1205"/>
                  </a:lnTo>
                  <a:close/>
                </a:path>
              </a:pathLst>
            </a:custGeom>
            <a:solidFill>
              <a:srgbClr val="907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0" name="Freeform 232"/>
            <p:cNvSpPr>
              <a:spLocks/>
            </p:cNvSpPr>
            <p:nvPr/>
          </p:nvSpPr>
          <p:spPr bwMode="auto">
            <a:xfrm>
              <a:off x="4810" y="3615"/>
              <a:ext cx="21" cy="55"/>
            </a:xfrm>
            <a:custGeom>
              <a:avLst/>
              <a:gdLst>
                <a:gd name="T0" fmla="*/ 12 w 390"/>
                <a:gd name="T1" fmla="*/ 66 h 983"/>
                <a:gd name="T2" fmla="*/ 7 w 390"/>
                <a:gd name="T3" fmla="*/ 79 h 983"/>
                <a:gd name="T4" fmla="*/ 1 w 390"/>
                <a:gd name="T5" fmla="*/ 94 h 983"/>
                <a:gd name="T6" fmla="*/ 1 w 390"/>
                <a:gd name="T7" fmla="*/ 95 h 983"/>
                <a:gd name="T8" fmla="*/ 0 w 390"/>
                <a:gd name="T9" fmla="*/ 95 h 983"/>
                <a:gd name="T10" fmla="*/ 0 w 390"/>
                <a:gd name="T11" fmla="*/ 100 h 983"/>
                <a:gd name="T12" fmla="*/ 6 w 390"/>
                <a:gd name="T13" fmla="*/ 102 h 983"/>
                <a:gd name="T14" fmla="*/ 19 w 390"/>
                <a:gd name="T15" fmla="*/ 106 h 983"/>
                <a:gd name="T16" fmla="*/ 31 w 390"/>
                <a:gd name="T17" fmla="*/ 127 h 983"/>
                <a:gd name="T18" fmla="*/ 49 w 390"/>
                <a:gd name="T19" fmla="*/ 161 h 983"/>
                <a:gd name="T20" fmla="*/ 65 w 390"/>
                <a:gd name="T21" fmla="*/ 189 h 983"/>
                <a:gd name="T22" fmla="*/ 72 w 390"/>
                <a:gd name="T23" fmla="*/ 202 h 983"/>
                <a:gd name="T24" fmla="*/ 97 w 390"/>
                <a:gd name="T25" fmla="*/ 247 h 983"/>
                <a:gd name="T26" fmla="*/ 121 w 390"/>
                <a:gd name="T27" fmla="*/ 293 h 983"/>
                <a:gd name="T28" fmla="*/ 145 w 390"/>
                <a:gd name="T29" fmla="*/ 337 h 983"/>
                <a:gd name="T30" fmla="*/ 167 w 390"/>
                <a:gd name="T31" fmla="*/ 382 h 983"/>
                <a:gd name="T32" fmla="*/ 190 w 390"/>
                <a:gd name="T33" fmla="*/ 426 h 983"/>
                <a:gd name="T34" fmla="*/ 211 w 390"/>
                <a:gd name="T35" fmla="*/ 471 h 983"/>
                <a:gd name="T36" fmla="*/ 230 w 390"/>
                <a:gd name="T37" fmla="*/ 515 h 983"/>
                <a:gd name="T38" fmla="*/ 248 w 390"/>
                <a:gd name="T39" fmla="*/ 560 h 983"/>
                <a:gd name="T40" fmla="*/ 265 w 390"/>
                <a:gd name="T41" fmla="*/ 605 h 983"/>
                <a:gd name="T42" fmla="*/ 279 w 390"/>
                <a:gd name="T43" fmla="*/ 652 h 983"/>
                <a:gd name="T44" fmla="*/ 285 w 390"/>
                <a:gd name="T45" fmla="*/ 675 h 983"/>
                <a:gd name="T46" fmla="*/ 292 w 390"/>
                <a:gd name="T47" fmla="*/ 699 h 983"/>
                <a:gd name="T48" fmla="*/ 298 w 390"/>
                <a:gd name="T49" fmla="*/ 722 h 983"/>
                <a:gd name="T50" fmla="*/ 303 w 390"/>
                <a:gd name="T51" fmla="*/ 746 h 983"/>
                <a:gd name="T52" fmla="*/ 307 w 390"/>
                <a:gd name="T53" fmla="*/ 771 h 983"/>
                <a:gd name="T54" fmla="*/ 311 w 390"/>
                <a:gd name="T55" fmla="*/ 795 h 983"/>
                <a:gd name="T56" fmla="*/ 315 w 390"/>
                <a:gd name="T57" fmla="*/ 821 h 983"/>
                <a:gd name="T58" fmla="*/ 319 w 390"/>
                <a:gd name="T59" fmla="*/ 846 h 983"/>
                <a:gd name="T60" fmla="*/ 321 w 390"/>
                <a:gd name="T61" fmla="*/ 871 h 983"/>
                <a:gd name="T62" fmla="*/ 322 w 390"/>
                <a:gd name="T63" fmla="*/ 897 h 983"/>
                <a:gd name="T64" fmla="*/ 323 w 390"/>
                <a:gd name="T65" fmla="*/ 924 h 983"/>
                <a:gd name="T66" fmla="*/ 324 w 390"/>
                <a:gd name="T67" fmla="*/ 951 h 983"/>
                <a:gd name="T68" fmla="*/ 324 w 390"/>
                <a:gd name="T69" fmla="*/ 966 h 983"/>
                <a:gd name="T70" fmla="*/ 323 w 390"/>
                <a:gd name="T71" fmla="*/ 981 h 983"/>
                <a:gd name="T72" fmla="*/ 389 w 390"/>
                <a:gd name="T73" fmla="*/ 983 h 983"/>
                <a:gd name="T74" fmla="*/ 390 w 390"/>
                <a:gd name="T75" fmla="*/ 953 h 983"/>
                <a:gd name="T76" fmla="*/ 389 w 390"/>
                <a:gd name="T77" fmla="*/ 923 h 983"/>
                <a:gd name="T78" fmla="*/ 388 w 390"/>
                <a:gd name="T79" fmla="*/ 894 h 983"/>
                <a:gd name="T80" fmla="*/ 387 w 390"/>
                <a:gd name="T81" fmla="*/ 865 h 983"/>
                <a:gd name="T82" fmla="*/ 384 w 390"/>
                <a:gd name="T83" fmla="*/ 837 h 983"/>
                <a:gd name="T84" fmla="*/ 381 w 390"/>
                <a:gd name="T85" fmla="*/ 809 h 983"/>
                <a:gd name="T86" fmla="*/ 377 w 390"/>
                <a:gd name="T87" fmla="*/ 782 h 983"/>
                <a:gd name="T88" fmla="*/ 372 w 390"/>
                <a:gd name="T89" fmla="*/ 756 h 983"/>
                <a:gd name="T90" fmla="*/ 366 w 390"/>
                <a:gd name="T91" fmla="*/ 729 h 983"/>
                <a:gd name="T92" fmla="*/ 361 w 390"/>
                <a:gd name="T93" fmla="*/ 702 h 983"/>
                <a:gd name="T94" fmla="*/ 355 w 390"/>
                <a:gd name="T95" fmla="*/ 676 h 983"/>
                <a:gd name="T96" fmla="*/ 348 w 390"/>
                <a:gd name="T97" fmla="*/ 650 h 983"/>
                <a:gd name="T98" fmla="*/ 340 w 390"/>
                <a:gd name="T99" fmla="*/ 625 h 983"/>
                <a:gd name="T100" fmla="*/ 332 w 390"/>
                <a:gd name="T101" fmla="*/ 599 h 983"/>
                <a:gd name="T102" fmla="*/ 324 w 390"/>
                <a:gd name="T103" fmla="*/ 574 h 983"/>
                <a:gd name="T104" fmla="*/ 314 w 390"/>
                <a:gd name="T105" fmla="*/ 550 h 983"/>
                <a:gd name="T106" fmla="*/ 296 w 390"/>
                <a:gd name="T107" fmla="*/ 501 h 983"/>
                <a:gd name="T108" fmla="*/ 275 w 390"/>
                <a:gd name="T109" fmla="*/ 453 h 983"/>
                <a:gd name="T110" fmla="*/ 253 w 390"/>
                <a:gd name="T111" fmla="*/ 406 h 983"/>
                <a:gd name="T112" fmla="*/ 230 w 390"/>
                <a:gd name="T113" fmla="*/ 358 h 983"/>
                <a:gd name="T114" fmla="*/ 206 w 390"/>
                <a:gd name="T115" fmla="*/ 312 h 983"/>
                <a:gd name="T116" fmla="*/ 181 w 390"/>
                <a:gd name="T117" fmla="*/ 264 h 983"/>
                <a:gd name="T118" fmla="*/ 156 w 390"/>
                <a:gd name="T119" fmla="*/ 217 h 983"/>
                <a:gd name="T120" fmla="*/ 130 w 390"/>
                <a:gd name="T121" fmla="*/ 170 h 983"/>
                <a:gd name="T122" fmla="*/ 37 w 390"/>
                <a:gd name="T123" fmla="*/ 0 h 983"/>
                <a:gd name="T124" fmla="*/ 12 w 390"/>
                <a:gd name="T125" fmla="*/ 66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0" h="983">
                  <a:moveTo>
                    <a:pt x="12" y="66"/>
                  </a:moveTo>
                  <a:lnTo>
                    <a:pt x="7" y="79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6" y="102"/>
                  </a:lnTo>
                  <a:lnTo>
                    <a:pt x="19" y="106"/>
                  </a:lnTo>
                  <a:lnTo>
                    <a:pt x="31" y="127"/>
                  </a:lnTo>
                  <a:lnTo>
                    <a:pt x="49" y="161"/>
                  </a:lnTo>
                  <a:lnTo>
                    <a:pt x="65" y="189"/>
                  </a:lnTo>
                  <a:lnTo>
                    <a:pt x="72" y="202"/>
                  </a:lnTo>
                  <a:lnTo>
                    <a:pt x="97" y="247"/>
                  </a:lnTo>
                  <a:lnTo>
                    <a:pt x="121" y="293"/>
                  </a:lnTo>
                  <a:lnTo>
                    <a:pt x="145" y="337"/>
                  </a:lnTo>
                  <a:lnTo>
                    <a:pt x="167" y="382"/>
                  </a:lnTo>
                  <a:lnTo>
                    <a:pt x="190" y="426"/>
                  </a:lnTo>
                  <a:lnTo>
                    <a:pt x="211" y="471"/>
                  </a:lnTo>
                  <a:lnTo>
                    <a:pt x="230" y="515"/>
                  </a:lnTo>
                  <a:lnTo>
                    <a:pt x="248" y="560"/>
                  </a:lnTo>
                  <a:lnTo>
                    <a:pt x="265" y="605"/>
                  </a:lnTo>
                  <a:lnTo>
                    <a:pt x="279" y="652"/>
                  </a:lnTo>
                  <a:lnTo>
                    <a:pt x="285" y="675"/>
                  </a:lnTo>
                  <a:lnTo>
                    <a:pt x="292" y="699"/>
                  </a:lnTo>
                  <a:lnTo>
                    <a:pt x="298" y="722"/>
                  </a:lnTo>
                  <a:lnTo>
                    <a:pt x="303" y="746"/>
                  </a:lnTo>
                  <a:lnTo>
                    <a:pt x="307" y="771"/>
                  </a:lnTo>
                  <a:lnTo>
                    <a:pt x="311" y="795"/>
                  </a:lnTo>
                  <a:lnTo>
                    <a:pt x="315" y="821"/>
                  </a:lnTo>
                  <a:lnTo>
                    <a:pt x="319" y="846"/>
                  </a:lnTo>
                  <a:lnTo>
                    <a:pt x="321" y="871"/>
                  </a:lnTo>
                  <a:lnTo>
                    <a:pt x="322" y="897"/>
                  </a:lnTo>
                  <a:lnTo>
                    <a:pt x="323" y="924"/>
                  </a:lnTo>
                  <a:lnTo>
                    <a:pt x="324" y="951"/>
                  </a:lnTo>
                  <a:lnTo>
                    <a:pt x="324" y="966"/>
                  </a:lnTo>
                  <a:lnTo>
                    <a:pt x="323" y="981"/>
                  </a:lnTo>
                  <a:lnTo>
                    <a:pt x="389" y="983"/>
                  </a:lnTo>
                  <a:lnTo>
                    <a:pt x="390" y="953"/>
                  </a:lnTo>
                  <a:lnTo>
                    <a:pt x="389" y="923"/>
                  </a:lnTo>
                  <a:lnTo>
                    <a:pt x="388" y="894"/>
                  </a:lnTo>
                  <a:lnTo>
                    <a:pt x="387" y="865"/>
                  </a:lnTo>
                  <a:lnTo>
                    <a:pt x="384" y="837"/>
                  </a:lnTo>
                  <a:lnTo>
                    <a:pt x="381" y="809"/>
                  </a:lnTo>
                  <a:lnTo>
                    <a:pt x="377" y="782"/>
                  </a:lnTo>
                  <a:lnTo>
                    <a:pt x="372" y="756"/>
                  </a:lnTo>
                  <a:lnTo>
                    <a:pt x="366" y="729"/>
                  </a:lnTo>
                  <a:lnTo>
                    <a:pt x="361" y="702"/>
                  </a:lnTo>
                  <a:lnTo>
                    <a:pt x="355" y="676"/>
                  </a:lnTo>
                  <a:lnTo>
                    <a:pt x="348" y="650"/>
                  </a:lnTo>
                  <a:lnTo>
                    <a:pt x="340" y="625"/>
                  </a:lnTo>
                  <a:lnTo>
                    <a:pt x="332" y="599"/>
                  </a:lnTo>
                  <a:lnTo>
                    <a:pt x="324" y="574"/>
                  </a:lnTo>
                  <a:lnTo>
                    <a:pt x="314" y="550"/>
                  </a:lnTo>
                  <a:lnTo>
                    <a:pt x="296" y="501"/>
                  </a:lnTo>
                  <a:lnTo>
                    <a:pt x="275" y="453"/>
                  </a:lnTo>
                  <a:lnTo>
                    <a:pt x="253" y="406"/>
                  </a:lnTo>
                  <a:lnTo>
                    <a:pt x="230" y="358"/>
                  </a:lnTo>
                  <a:lnTo>
                    <a:pt x="206" y="312"/>
                  </a:lnTo>
                  <a:lnTo>
                    <a:pt x="181" y="264"/>
                  </a:lnTo>
                  <a:lnTo>
                    <a:pt x="156" y="217"/>
                  </a:lnTo>
                  <a:lnTo>
                    <a:pt x="130" y="170"/>
                  </a:lnTo>
                  <a:lnTo>
                    <a:pt x="37" y="0"/>
                  </a:lnTo>
                  <a:lnTo>
                    <a:pt x="12" y="66"/>
                  </a:lnTo>
                  <a:close/>
                </a:path>
              </a:pathLst>
            </a:custGeom>
            <a:solidFill>
              <a:srgbClr val="907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1" name="Freeform 233"/>
            <p:cNvSpPr>
              <a:spLocks/>
            </p:cNvSpPr>
            <p:nvPr/>
          </p:nvSpPr>
          <p:spPr bwMode="auto">
            <a:xfrm>
              <a:off x="4897" y="3887"/>
              <a:ext cx="22" cy="19"/>
            </a:xfrm>
            <a:custGeom>
              <a:avLst/>
              <a:gdLst>
                <a:gd name="T0" fmla="*/ 112 w 389"/>
                <a:gd name="T1" fmla="*/ 9 h 344"/>
                <a:gd name="T2" fmla="*/ 82 w 389"/>
                <a:gd name="T3" fmla="*/ 22 h 344"/>
                <a:gd name="T4" fmla="*/ 57 w 389"/>
                <a:gd name="T5" fmla="*/ 41 h 344"/>
                <a:gd name="T6" fmla="*/ 36 w 389"/>
                <a:gd name="T7" fmla="*/ 65 h 344"/>
                <a:gd name="T8" fmla="*/ 20 w 389"/>
                <a:gd name="T9" fmla="*/ 92 h 344"/>
                <a:gd name="T10" fmla="*/ 8 w 389"/>
                <a:gd name="T11" fmla="*/ 121 h 344"/>
                <a:gd name="T12" fmla="*/ 2 w 389"/>
                <a:gd name="T13" fmla="*/ 152 h 344"/>
                <a:gd name="T14" fmla="*/ 0 w 389"/>
                <a:gd name="T15" fmla="*/ 184 h 344"/>
                <a:gd name="T16" fmla="*/ 3 w 389"/>
                <a:gd name="T17" fmla="*/ 215 h 344"/>
                <a:gd name="T18" fmla="*/ 12 w 389"/>
                <a:gd name="T19" fmla="*/ 245 h 344"/>
                <a:gd name="T20" fmla="*/ 27 w 389"/>
                <a:gd name="T21" fmla="*/ 273 h 344"/>
                <a:gd name="T22" fmla="*/ 47 w 389"/>
                <a:gd name="T23" fmla="*/ 298 h 344"/>
                <a:gd name="T24" fmla="*/ 73 w 389"/>
                <a:gd name="T25" fmla="*/ 317 h 344"/>
                <a:gd name="T26" fmla="*/ 106 w 389"/>
                <a:gd name="T27" fmla="*/ 333 h 344"/>
                <a:gd name="T28" fmla="*/ 144 w 389"/>
                <a:gd name="T29" fmla="*/ 342 h 344"/>
                <a:gd name="T30" fmla="*/ 189 w 389"/>
                <a:gd name="T31" fmla="*/ 344 h 344"/>
                <a:gd name="T32" fmla="*/ 234 w 389"/>
                <a:gd name="T33" fmla="*/ 340 h 344"/>
                <a:gd name="T34" fmla="*/ 271 w 389"/>
                <a:gd name="T35" fmla="*/ 331 h 344"/>
                <a:gd name="T36" fmla="*/ 303 w 389"/>
                <a:gd name="T37" fmla="*/ 318 h 344"/>
                <a:gd name="T38" fmla="*/ 330 w 389"/>
                <a:gd name="T39" fmla="*/ 302 h 344"/>
                <a:gd name="T40" fmla="*/ 352 w 389"/>
                <a:gd name="T41" fmla="*/ 283 h 344"/>
                <a:gd name="T42" fmla="*/ 368 w 389"/>
                <a:gd name="T43" fmla="*/ 261 h 344"/>
                <a:gd name="T44" fmla="*/ 381 w 389"/>
                <a:gd name="T45" fmla="*/ 239 h 344"/>
                <a:gd name="T46" fmla="*/ 387 w 389"/>
                <a:gd name="T47" fmla="*/ 214 h 344"/>
                <a:gd name="T48" fmla="*/ 389 w 389"/>
                <a:gd name="T49" fmla="*/ 188 h 344"/>
                <a:gd name="T50" fmla="*/ 386 w 389"/>
                <a:gd name="T51" fmla="*/ 162 h 344"/>
                <a:gd name="T52" fmla="*/ 378 w 389"/>
                <a:gd name="T53" fmla="*/ 136 h 344"/>
                <a:gd name="T54" fmla="*/ 365 w 389"/>
                <a:gd name="T55" fmla="*/ 110 h 344"/>
                <a:gd name="T56" fmla="*/ 347 w 389"/>
                <a:gd name="T57" fmla="*/ 87 h 344"/>
                <a:gd name="T58" fmla="*/ 324 w 389"/>
                <a:gd name="T59" fmla="*/ 64 h 344"/>
                <a:gd name="T60" fmla="*/ 296 w 389"/>
                <a:gd name="T61" fmla="*/ 43 h 344"/>
                <a:gd name="T62" fmla="*/ 263 w 389"/>
                <a:gd name="T63" fmla="*/ 24 h 344"/>
                <a:gd name="T64" fmla="*/ 228 w 389"/>
                <a:gd name="T65" fmla="*/ 11 h 344"/>
                <a:gd name="T66" fmla="*/ 197 w 389"/>
                <a:gd name="T67" fmla="*/ 3 h 344"/>
                <a:gd name="T68" fmla="*/ 168 w 389"/>
                <a:gd name="T69" fmla="*/ 0 h 344"/>
                <a:gd name="T70" fmla="*/ 141 w 389"/>
                <a:gd name="T71" fmla="*/ 2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9" h="344">
                  <a:moveTo>
                    <a:pt x="127" y="4"/>
                  </a:moveTo>
                  <a:lnTo>
                    <a:pt x="112" y="9"/>
                  </a:lnTo>
                  <a:lnTo>
                    <a:pt x="96" y="15"/>
                  </a:lnTo>
                  <a:lnTo>
                    <a:pt x="82" y="22"/>
                  </a:lnTo>
                  <a:lnTo>
                    <a:pt x="69" y="31"/>
                  </a:lnTo>
                  <a:lnTo>
                    <a:pt x="57" y="41"/>
                  </a:lnTo>
                  <a:lnTo>
                    <a:pt x="47" y="52"/>
                  </a:lnTo>
                  <a:lnTo>
                    <a:pt x="36" y="65"/>
                  </a:lnTo>
                  <a:lnTo>
                    <a:pt x="28" y="78"/>
                  </a:lnTo>
                  <a:lnTo>
                    <a:pt x="20" y="92"/>
                  </a:lnTo>
                  <a:lnTo>
                    <a:pt x="13" y="106"/>
                  </a:lnTo>
                  <a:lnTo>
                    <a:pt x="8" y="121"/>
                  </a:lnTo>
                  <a:lnTo>
                    <a:pt x="4" y="136"/>
                  </a:lnTo>
                  <a:lnTo>
                    <a:pt x="2" y="152"/>
                  </a:lnTo>
                  <a:lnTo>
                    <a:pt x="0" y="168"/>
                  </a:lnTo>
                  <a:lnTo>
                    <a:pt x="0" y="184"/>
                  </a:lnTo>
                  <a:lnTo>
                    <a:pt x="1" y="199"/>
                  </a:lnTo>
                  <a:lnTo>
                    <a:pt x="3" y="215"/>
                  </a:lnTo>
                  <a:lnTo>
                    <a:pt x="7" y="230"/>
                  </a:lnTo>
                  <a:lnTo>
                    <a:pt x="12" y="245"/>
                  </a:lnTo>
                  <a:lnTo>
                    <a:pt x="19" y="259"/>
                  </a:lnTo>
                  <a:lnTo>
                    <a:pt x="27" y="273"/>
                  </a:lnTo>
                  <a:lnTo>
                    <a:pt x="36" y="285"/>
                  </a:lnTo>
                  <a:lnTo>
                    <a:pt x="47" y="298"/>
                  </a:lnTo>
                  <a:lnTo>
                    <a:pt x="59" y="308"/>
                  </a:lnTo>
                  <a:lnTo>
                    <a:pt x="73" y="317"/>
                  </a:lnTo>
                  <a:lnTo>
                    <a:pt x="89" y="326"/>
                  </a:lnTo>
                  <a:lnTo>
                    <a:pt x="106" y="333"/>
                  </a:lnTo>
                  <a:lnTo>
                    <a:pt x="124" y="338"/>
                  </a:lnTo>
                  <a:lnTo>
                    <a:pt x="144" y="342"/>
                  </a:lnTo>
                  <a:lnTo>
                    <a:pt x="166" y="344"/>
                  </a:lnTo>
                  <a:lnTo>
                    <a:pt x="189" y="344"/>
                  </a:lnTo>
                  <a:lnTo>
                    <a:pt x="214" y="343"/>
                  </a:lnTo>
                  <a:lnTo>
                    <a:pt x="234" y="340"/>
                  </a:lnTo>
                  <a:lnTo>
                    <a:pt x="254" y="336"/>
                  </a:lnTo>
                  <a:lnTo>
                    <a:pt x="271" y="331"/>
                  </a:lnTo>
                  <a:lnTo>
                    <a:pt x="288" y="326"/>
                  </a:lnTo>
                  <a:lnTo>
                    <a:pt x="303" y="318"/>
                  </a:lnTo>
                  <a:lnTo>
                    <a:pt x="317" y="311"/>
                  </a:lnTo>
                  <a:lnTo>
                    <a:pt x="330" y="302"/>
                  </a:lnTo>
                  <a:lnTo>
                    <a:pt x="342" y="292"/>
                  </a:lnTo>
                  <a:lnTo>
                    <a:pt x="352" y="283"/>
                  </a:lnTo>
                  <a:lnTo>
                    <a:pt x="361" y="273"/>
                  </a:lnTo>
                  <a:lnTo>
                    <a:pt x="368" y="261"/>
                  </a:lnTo>
                  <a:lnTo>
                    <a:pt x="376" y="250"/>
                  </a:lnTo>
                  <a:lnTo>
                    <a:pt x="381" y="239"/>
                  </a:lnTo>
                  <a:lnTo>
                    <a:pt x="385" y="226"/>
                  </a:lnTo>
                  <a:lnTo>
                    <a:pt x="387" y="214"/>
                  </a:lnTo>
                  <a:lnTo>
                    <a:pt x="389" y="200"/>
                  </a:lnTo>
                  <a:lnTo>
                    <a:pt x="389" y="188"/>
                  </a:lnTo>
                  <a:lnTo>
                    <a:pt x="388" y="175"/>
                  </a:lnTo>
                  <a:lnTo>
                    <a:pt x="386" y="162"/>
                  </a:lnTo>
                  <a:lnTo>
                    <a:pt x="383" y="149"/>
                  </a:lnTo>
                  <a:lnTo>
                    <a:pt x="378" y="136"/>
                  </a:lnTo>
                  <a:lnTo>
                    <a:pt x="373" y="123"/>
                  </a:lnTo>
                  <a:lnTo>
                    <a:pt x="365" y="110"/>
                  </a:lnTo>
                  <a:lnTo>
                    <a:pt x="357" y="98"/>
                  </a:lnTo>
                  <a:lnTo>
                    <a:pt x="347" y="87"/>
                  </a:lnTo>
                  <a:lnTo>
                    <a:pt x="336" y="74"/>
                  </a:lnTo>
                  <a:lnTo>
                    <a:pt x="324" y="64"/>
                  </a:lnTo>
                  <a:lnTo>
                    <a:pt x="310" y="52"/>
                  </a:lnTo>
                  <a:lnTo>
                    <a:pt x="296" y="43"/>
                  </a:lnTo>
                  <a:lnTo>
                    <a:pt x="279" y="34"/>
                  </a:lnTo>
                  <a:lnTo>
                    <a:pt x="263" y="24"/>
                  </a:lnTo>
                  <a:lnTo>
                    <a:pt x="244" y="16"/>
                  </a:lnTo>
                  <a:lnTo>
                    <a:pt x="228" y="11"/>
                  </a:lnTo>
                  <a:lnTo>
                    <a:pt x="212" y="6"/>
                  </a:lnTo>
                  <a:lnTo>
                    <a:pt x="197" y="3"/>
                  </a:lnTo>
                  <a:lnTo>
                    <a:pt x="182" y="1"/>
                  </a:lnTo>
                  <a:lnTo>
                    <a:pt x="168" y="0"/>
                  </a:lnTo>
                  <a:lnTo>
                    <a:pt x="153" y="1"/>
                  </a:lnTo>
                  <a:lnTo>
                    <a:pt x="141" y="2"/>
                  </a:lnTo>
                  <a:lnTo>
                    <a:pt x="127" y="4"/>
                  </a:lnTo>
                  <a:close/>
                </a:path>
              </a:pathLst>
            </a:custGeom>
            <a:solidFill>
              <a:srgbClr val="7D86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2" name="Freeform 234"/>
            <p:cNvSpPr>
              <a:spLocks/>
            </p:cNvSpPr>
            <p:nvPr/>
          </p:nvSpPr>
          <p:spPr bwMode="auto">
            <a:xfrm>
              <a:off x="4948" y="3746"/>
              <a:ext cx="196" cy="142"/>
            </a:xfrm>
            <a:custGeom>
              <a:avLst/>
              <a:gdLst>
                <a:gd name="T0" fmla="*/ 0 w 3542"/>
                <a:gd name="T1" fmla="*/ 2564 h 2564"/>
                <a:gd name="T2" fmla="*/ 27 w 3542"/>
                <a:gd name="T3" fmla="*/ 2556 h 2564"/>
                <a:gd name="T4" fmla="*/ 102 w 3542"/>
                <a:gd name="T5" fmla="*/ 2531 h 2564"/>
                <a:gd name="T6" fmla="*/ 157 w 3542"/>
                <a:gd name="T7" fmla="*/ 2512 h 2564"/>
                <a:gd name="T8" fmla="*/ 223 w 3542"/>
                <a:gd name="T9" fmla="*/ 2490 h 2564"/>
                <a:gd name="T10" fmla="*/ 298 w 3542"/>
                <a:gd name="T11" fmla="*/ 2462 h 2564"/>
                <a:gd name="T12" fmla="*/ 383 w 3542"/>
                <a:gd name="T13" fmla="*/ 2429 h 2564"/>
                <a:gd name="T14" fmla="*/ 476 w 3542"/>
                <a:gd name="T15" fmla="*/ 2391 h 2564"/>
                <a:gd name="T16" fmla="*/ 577 w 3542"/>
                <a:gd name="T17" fmla="*/ 2350 h 2564"/>
                <a:gd name="T18" fmla="*/ 685 w 3542"/>
                <a:gd name="T19" fmla="*/ 2302 h 2564"/>
                <a:gd name="T20" fmla="*/ 801 w 3542"/>
                <a:gd name="T21" fmla="*/ 2251 h 2564"/>
                <a:gd name="T22" fmla="*/ 922 w 3542"/>
                <a:gd name="T23" fmla="*/ 2194 h 2564"/>
                <a:gd name="T24" fmla="*/ 1048 w 3542"/>
                <a:gd name="T25" fmla="*/ 2131 h 2564"/>
                <a:gd name="T26" fmla="*/ 1180 w 3542"/>
                <a:gd name="T27" fmla="*/ 2063 h 2564"/>
                <a:gd name="T28" fmla="*/ 1315 w 3542"/>
                <a:gd name="T29" fmla="*/ 1990 h 2564"/>
                <a:gd name="T30" fmla="*/ 1455 w 3542"/>
                <a:gd name="T31" fmla="*/ 1911 h 2564"/>
                <a:gd name="T32" fmla="*/ 1597 w 3542"/>
                <a:gd name="T33" fmla="*/ 1827 h 2564"/>
                <a:gd name="T34" fmla="*/ 1742 w 3542"/>
                <a:gd name="T35" fmla="*/ 1737 h 2564"/>
                <a:gd name="T36" fmla="*/ 1888 w 3542"/>
                <a:gd name="T37" fmla="*/ 1641 h 2564"/>
                <a:gd name="T38" fmla="*/ 2035 w 3542"/>
                <a:gd name="T39" fmla="*/ 1539 h 2564"/>
                <a:gd name="T40" fmla="*/ 2183 w 3542"/>
                <a:gd name="T41" fmla="*/ 1431 h 2564"/>
                <a:gd name="T42" fmla="*/ 2330 w 3542"/>
                <a:gd name="T43" fmla="*/ 1317 h 2564"/>
                <a:gd name="T44" fmla="*/ 2476 w 3542"/>
                <a:gd name="T45" fmla="*/ 1197 h 2564"/>
                <a:gd name="T46" fmla="*/ 2620 w 3542"/>
                <a:gd name="T47" fmla="*/ 1071 h 2564"/>
                <a:gd name="T48" fmla="*/ 2763 w 3542"/>
                <a:gd name="T49" fmla="*/ 938 h 2564"/>
                <a:gd name="T50" fmla="*/ 2904 w 3542"/>
                <a:gd name="T51" fmla="*/ 799 h 2564"/>
                <a:gd name="T52" fmla="*/ 3041 w 3542"/>
                <a:gd name="T53" fmla="*/ 652 h 2564"/>
                <a:gd name="T54" fmla="*/ 3173 w 3542"/>
                <a:gd name="T55" fmla="*/ 500 h 2564"/>
                <a:gd name="T56" fmla="*/ 3301 w 3542"/>
                <a:gd name="T57" fmla="*/ 341 h 2564"/>
                <a:gd name="T58" fmla="*/ 3425 w 3542"/>
                <a:gd name="T59" fmla="*/ 174 h 2564"/>
                <a:gd name="T60" fmla="*/ 3542 w 3542"/>
                <a:gd name="T61" fmla="*/ 0 h 2564"/>
                <a:gd name="T62" fmla="*/ 3529 w 3542"/>
                <a:gd name="T63" fmla="*/ 25 h 2564"/>
                <a:gd name="T64" fmla="*/ 3493 w 3542"/>
                <a:gd name="T65" fmla="*/ 93 h 2564"/>
                <a:gd name="T66" fmla="*/ 3465 w 3542"/>
                <a:gd name="T67" fmla="*/ 143 h 2564"/>
                <a:gd name="T68" fmla="*/ 3432 w 3542"/>
                <a:gd name="T69" fmla="*/ 202 h 2564"/>
                <a:gd name="T70" fmla="*/ 3392 w 3542"/>
                <a:gd name="T71" fmla="*/ 268 h 2564"/>
                <a:gd name="T72" fmla="*/ 3344 w 3542"/>
                <a:gd name="T73" fmla="*/ 343 h 2564"/>
                <a:gd name="T74" fmla="*/ 3290 w 3542"/>
                <a:gd name="T75" fmla="*/ 424 h 2564"/>
                <a:gd name="T76" fmla="*/ 3230 w 3542"/>
                <a:gd name="T77" fmla="*/ 511 h 2564"/>
                <a:gd name="T78" fmla="*/ 3163 w 3542"/>
                <a:gd name="T79" fmla="*/ 604 h 2564"/>
                <a:gd name="T80" fmla="*/ 3088 w 3542"/>
                <a:gd name="T81" fmla="*/ 703 h 2564"/>
                <a:gd name="T82" fmla="*/ 3008 w 3542"/>
                <a:gd name="T83" fmla="*/ 804 h 2564"/>
                <a:gd name="T84" fmla="*/ 2920 w 3542"/>
                <a:gd name="T85" fmla="*/ 910 h 2564"/>
                <a:gd name="T86" fmla="*/ 2823 w 3542"/>
                <a:gd name="T87" fmla="*/ 1017 h 2564"/>
                <a:gd name="T88" fmla="*/ 2721 w 3542"/>
                <a:gd name="T89" fmla="*/ 1127 h 2564"/>
                <a:gd name="T90" fmla="*/ 2610 w 3542"/>
                <a:gd name="T91" fmla="*/ 1238 h 2564"/>
                <a:gd name="T92" fmla="*/ 2492 w 3542"/>
                <a:gd name="T93" fmla="*/ 1349 h 2564"/>
                <a:gd name="T94" fmla="*/ 2367 w 3542"/>
                <a:gd name="T95" fmla="*/ 1460 h 2564"/>
                <a:gd name="T96" fmla="*/ 2234 w 3542"/>
                <a:gd name="T97" fmla="*/ 1571 h 2564"/>
                <a:gd name="T98" fmla="*/ 2093 w 3542"/>
                <a:gd name="T99" fmla="*/ 1679 h 2564"/>
                <a:gd name="T100" fmla="*/ 1945 w 3542"/>
                <a:gd name="T101" fmla="*/ 1786 h 2564"/>
                <a:gd name="T102" fmla="*/ 1787 w 3542"/>
                <a:gd name="T103" fmla="*/ 1890 h 2564"/>
                <a:gd name="T104" fmla="*/ 1623 w 3542"/>
                <a:gd name="T105" fmla="*/ 1989 h 2564"/>
                <a:gd name="T106" fmla="*/ 1449 w 3542"/>
                <a:gd name="T107" fmla="*/ 2084 h 2564"/>
                <a:gd name="T108" fmla="*/ 1268 w 3542"/>
                <a:gd name="T109" fmla="*/ 2174 h 2564"/>
                <a:gd name="T110" fmla="*/ 1078 w 3542"/>
                <a:gd name="T111" fmla="*/ 2258 h 2564"/>
                <a:gd name="T112" fmla="*/ 880 w 3542"/>
                <a:gd name="T113" fmla="*/ 2335 h 2564"/>
                <a:gd name="T114" fmla="*/ 673 w 3542"/>
                <a:gd name="T115" fmla="*/ 2405 h 2564"/>
                <a:gd name="T116" fmla="*/ 457 w 3542"/>
                <a:gd name="T117" fmla="*/ 2467 h 2564"/>
                <a:gd name="T118" fmla="*/ 233 w 3542"/>
                <a:gd name="T119" fmla="*/ 2521 h 2564"/>
                <a:gd name="T120" fmla="*/ 0 w 3542"/>
                <a:gd name="T121" fmla="*/ 2564 h 2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42" h="2564">
                  <a:moveTo>
                    <a:pt x="0" y="2564"/>
                  </a:moveTo>
                  <a:lnTo>
                    <a:pt x="27" y="2556"/>
                  </a:lnTo>
                  <a:lnTo>
                    <a:pt x="102" y="2531"/>
                  </a:lnTo>
                  <a:lnTo>
                    <a:pt x="157" y="2512"/>
                  </a:lnTo>
                  <a:lnTo>
                    <a:pt x="223" y="2490"/>
                  </a:lnTo>
                  <a:lnTo>
                    <a:pt x="298" y="2462"/>
                  </a:lnTo>
                  <a:lnTo>
                    <a:pt x="383" y="2429"/>
                  </a:lnTo>
                  <a:lnTo>
                    <a:pt x="476" y="2391"/>
                  </a:lnTo>
                  <a:lnTo>
                    <a:pt x="577" y="2350"/>
                  </a:lnTo>
                  <a:lnTo>
                    <a:pt x="685" y="2302"/>
                  </a:lnTo>
                  <a:lnTo>
                    <a:pt x="801" y="2251"/>
                  </a:lnTo>
                  <a:lnTo>
                    <a:pt x="922" y="2194"/>
                  </a:lnTo>
                  <a:lnTo>
                    <a:pt x="1048" y="2131"/>
                  </a:lnTo>
                  <a:lnTo>
                    <a:pt x="1180" y="2063"/>
                  </a:lnTo>
                  <a:lnTo>
                    <a:pt x="1315" y="1990"/>
                  </a:lnTo>
                  <a:lnTo>
                    <a:pt x="1455" y="1911"/>
                  </a:lnTo>
                  <a:lnTo>
                    <a:pt x="1597" y="1827"/>
                  </a:lnTo>
                  <a:lnTo>
                    <a:pt x="1742" y="1737"/>
                  </a:lnTo>
                  <a:lnTo>
                    <a:pt x="1888" y="1641"/>
                  </a:lnTo>
                  <a:lnTo>
                    <a:pt x="2035" y="1539"/>
                  </a:lnTo>
                  <a:lnTo>
                    <a:pt x="2183" y="1431"/>
                  </a:lnTo>
                  <a:lnTo>
                    <a:pt x="2330" y="1317"/>
                  </a:lnTo>
                  <a:lnTo>
                    <a:pt x="2476" y="1197"/>
                  </a:lnTo>
                  <a:lnTo>
                    <a:pt x="2620" y="1071"/>
                  </a:lnTo>
                  <a:lnTo>
                    <a:pt x="2763" y="938"/>
                  </a:lnTo>
                  <a:lnTo>
                    <a:pt x="2904" y="799"/>
                  </a:lnTo>
                  <a:lnTo>
                    <a:pt x="3041" y="652"/>
                  </a:lnTo>
                  <a:lnTo>
                    <a:pt x="3173" y="500"/>
                  </a:lnTo>
                  <a:lnTo>
                    <a:pt x="3301" y="341"/>
                  </a:lnTo>
                  <a:lnTo>
                    <a:pt x="3425" y="174"/>
                  </a:lnTo>
                  <a:lnTo>
                    <a:pt x="3542" y="0"/>
                  </a:lnTo>
                  <a:lnTo>
                    <a:pt x="3529" y="25"/>
                  </a:lnTo>
                  <a:lnTo>
                    <a:pt x="3493" y="93"/>
                  </a:lnTo>
                  <a:lnTo>
                    <a:pt x="3465" y="143"/>
                  </a:lnTo>
                  <a:lnTo>
                    <a:pt x="3432" y="202"/>
                  </a:lnTo>
                  <a:lnTo>
                    <a:pt x="3392" y="268"/>
                  </a:lnTo>
                  <a:lnTo>
                    <a:pt x="3344" y="343"/>
                  </a:lnTo>
                  <a:lnTo>
                    <a:pt x="3290" y="424"/>
                  </a:lnTo>
                  <a:lnTo>
                    <a:pt x="3230" y="511"/>
                  </a:lnTo>
                  <a:lnTo>
                    <a:pt x="3163" y="604"/>
                  </a:lnTo>
                  <a:lnTo>
                    <a:pt x="3088" y="703"/>
                  </a:lnTo>
                  <a:lnTo>
                    <a:pt x="3008" y="804"/>
                  </a:lnTo>
                  <a:lnTo>
                    <a:pt x="2920" y="910"/>
                  </a:lnTo>
                  <a:lnTo>
                    <a:pt x="2823" y="1017"/>
                  </a:lnTo>
                  <a:lnTo>
                    <a:pt x="2721" y="1127"/>
                  </a:lnTo>
                  <a:lnTo>
                    <a:pt x="2610" y="1238"/>
                  </a:lnTo>
                  <a:lnTo>
                    <a:pt x="2492" y="1349"/>
                  </a:lnTo>
                  <a:lnTo>
                    <a:pt x="2367" y="1460"/>
                  </a:lnTo>
                  <a:lnTo>
                    <a:pt x="2234" y="1571"/>
                  </a:lnTo>
                  <a:lnTo>
                    <a:pt x="2093" y="1679"/>
                  </a:lnTo>
                  <a:lnTo>
                    <a:pt x="1945" y="1786"/>
                  </a:lnTo>
                  <a:lnTo>
                    <a:pt x="1787" y="1890"/>
                  </a:lnTo>
                  <a:lnTo>
                    <a:pt x="1623" y="1989"/>
                  </a:lnTo>
                  <a:lnTo>
                    <a:pt x="1449" y="2084"/>
                  </a:lnTo>
                  <a:lnTo>
                    <a:pt x="1268" y="2174"/>
                  </a:lnTo>
                  <a:lnTo>
                    <a:pt x="1078" y="2258"/>
                  </a:lnTo>
                  <a:lnTo>
                    <a:pt x="880" y="2335"/>
                  </a:lnTo>
                  <a:lnTo>
                    <a:pt x="673" y="2405"/>
                  </a:lnTo>
                  <a:lnTo>
                    <a:pt x="457" y="2467"/>
                  </a:lnTo>
                  <a:lnTo>
                    <a:pt x="233" y="2521"/>
                  </a:lnTo>
                  <a:lnTo>
                    <a:pt x="0" y="2564"/>
                  </a:lnTo>
                  <a:close/>
                </a:path>
              </a:pathLst>
            </a:custGeom>
            <a:solidFill>
              <a:srgbClr val="7D86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3" name="Freeform 235"/>
            <p:cNvSpPr>
              <a:spLocks noEditPoints="1"/>
            </p:cNvSpPr>
            <p:nvPr/>
          </p:nvSpPr>
          <p:spPr bwMode="auto">
            <a:xfrm>
              <a:off x="4364" y="3247"/>
              <a:ext cx="779" cy="527"/>
            </a:xfrm>
            <a:custGeom>
              <a:avLst/>
              <a:gdLst>
                <a:gd name="T0" fmla="*/ 142 w 14030"/>
                <a:gd name="T1" fmla="*/ 5627 h 9495"/>
                <a:gd name="T2" fmla="*/ 692 w 14030"/>
                <a:gd name="T3" fmla="*/ 6750 h 9495"/>
                <a:gd name="T4" fmla="*/ 1604 w 14030"/>
                <a:gd name="T5" fmla="*/ 7731 h 9495"/>
                <a:gd name="T6" fmla="*/ 2820 w 14030"/>
                <a:gd name="T7" fmla="*/ 8532 h 9495"/>
                <a:gd name="T8" fmla="*/ 4287 w 14030"/>
                <a:gd name="T9" fmla="*/ 9115 h 9495"/>
                <a:gd name="T10" fmla="*/ 5948 w 14030"/>
                <a:gd name="T11" fmla="*/ 9439 h 9495"/>
                <a:gd name="T12" fmla="*/ 7731 w 14030"/>
                <a:gd name="T13" fmla="*/ 9471 h 9495"/>
                <a:gd name="T14" fmla="*/ 9424 w 14030"/>
                <a:gd name="T15" fmla="*/ 9201 h 9495"/>
                <a:gd name="T16" fmla="*/ 10934 w 14030"/>
                <a:gd name="T17" fmla="*/ 8668 h 9495"/>
                <a:gd name="T18" fmla="*/ 12205 w 14030"/>
                <a:gd name="T19" fmla="*/ 7907 h 9495"/>
                <a:gd name="T20" fmla="*/ 13182 w 14030"/>
                <a:gd name="T21" fmla="*/ 6959 h 9495"/>
                <a:gd name="T22" fmla="*/ 13809 w 14030"/>
                <a:gd name="T23" fmla="*/ 5861 h 9495"/>
                <a:gd name="T24" fmla="*/ 14030 w 14030"/>
                <a:gd name="T25" fmla="*/ 4652 h 9495"/>
                <a:gd name="T26" fmla="*/ 13818 w 14030"/>
                <a:gd name="T27" fmla="*/ 3462 h 9495"/>
                <a:gd name="T28" fmla="*/ 13212 w 14030"/>
                <a:gd name="T29" fmla="*/ 2398 h 9495"/>
                <a:gd name="T30" fmla="*/ 12260 w 14030"/>
                <a:gd name="T31" fmla="*/ 1491 h 9495"/>
                <a:gd name="T32" fmla="*/ 11008 w 14030"/>
                <a:gd name="T33" fmla="*/ 773 h 9495"/>
                <a:gd name="T34" fmla="*/ 9500 w 14030"/>
                <a:gd name="T35" fmla="*/ 274 h 9495"/>
                <a:gd name="T36" fmla="*/ 7785 w 14030"/>
                <a:gd name="T37" fmla="*/ 24 h 9495"/>
                <a:gd name="T38" fmla="*/ 5963 w 14030"/>
                <a:gd name="T39" fmla="*/ 53 h 9495"/>
                <a:gd name="T40" fmla="*/ 4281 w 14030"/>
                <a:gd name="T41" fmla="*/ 360 h 9495"/>
                <a:gd name="T42" fmla="*/ 2807 w 14030"/>
                <a:gd name="T43" fmla="*/ 913 h 9495"/>
                <a:gd name="T44" fmla="*/ 1590 w 14030"/>
                <a:gd name="T45" fmla="*/ 1677 h 9495"/>
                <a:gd name="T46" fmla="*/ 685 w 14030"/>
                <a:gd name="T47" fmla="*/ 2618 h 9495"/>
                <a:gd name="T48" fmla="*/ 140 w 14030"/>
                <a:gd name="T49" fmla="*/ 3704 h 9495"/>
                <a:gd name="T50" fmla="*/ 62 w 14030"/>
                <a:gd name="T51" fmla="*/ 4652 h 9495"/>
                <a:gd name="T52" fmla="*/ 278 w 14030"/>
                <a:gd name="T53" fmla="*/ 3492 h 9495"/>
                <a:gd name="T54" fmla="*/ 893 w 14030"/>
                <a:gd name="T55" fmla="*/ 2448 h 9495"/>
                <a:gd name="T56" fmla="*/ 1856 w 14030"/>
                <a:gd name="T57" fmla="*/ 1550 h 9495"/>
                <a:gd name="T58" fmla="*/ 3117 w 14030"/>
                <a:gd name="T59" fmla="*/ 836 h 9495"/>
                <a:gd name="T60" fmla="*/ 4624 w 14030"/>
                <a:gd name="T61" fmla="*/ 337 h 9495"/>
                <a:gd name="T62" fmla="*/ 6327 w 14030"/>
                <a:gd name="T63" fmla="*/ 86 h 9495"/>
                <a:gd name="T64" fmla="*/ 8118 w 14030"/>
                <a:gd name="T65" fmla="*/ 114 h 9495"/>
                <a:gd name="T66" fmla="*/ 9768 w 14030"/>
                <a:gd name="T67" fmla="*/ 417 h 9495"/>
                <a:gd name="T68" fmla="*/ 11215 w 14030"/>
                <a:gd name="T69" fmla="*/ 963 h 9495"/>
                <a:gd name="T70" fmla="*/ 12408 w 14030"/>
                <a:gd name="T71" fmla="*/ 1717 h 9495"/>
                <a:gd name="T72" fmla="*/ 13296 w 14030"/>
                <a:gd name="T73" fmla="*/ 2645 h 9495"/>
                <a:gd name="T74" fmla="*/ 13830 w 14030"/>
                <a:gd name="T75" fmla="*/ 3716 h 9495"/>
                <a:gd name="T76" fmla="*/ 13960 w 14030"/>
                <a:gd name="T77" fmla="*/ 4898 h 9495"/>
                <a:gd name="T78" fmla="*/ 13655 w 14030"/>
                <a:gd name="T79" fmla="*/ 6072 h 9495"/>
                <a:gd name="T80" fmla="*/ 12960 w 14030"/>
                <a:gd name="T81" fmla="*/ 7130 h 9495"/>
                <a:gd name="T82" fmla="*/ 11930 w 14030"/>
                <a:gd name="T83" fmla="*/ 8032 h 9495"/>
                <a:gd name="T84" fmla="*/ 10618 w 14030"/>
                <a:gd name="T85" fmla="*/ 8741 h 9495"/>
                <a:gd name="T86" fmla="*/ 9081 w 14030"/>
                <a:gd name="T87" fmla="*/ 9219 h 9495"/>
                <a:gd name="T88" fmla="*/ 7372 w 14030"/>
                <a:gd name="T89" fmla="*/ 9428 h 9495"/>
                <a:gd name="T90" fmla="*/ 5616 w 14030"/>
                <a:gd name="T91" fmla="*/ 9337 h 9495"/>
                <a:gd name="T92" fmla="*/ 4003 w 14030"/>
                <a:gd name="T93" fmla="*/ 8962 h 9495"/>
                <a:gd name="T94" fmla="*/ 2594 w 14030"/>
                <a:gd name="T95" fmla="*/ 8341 h 9495"/>
                <a:gd name="T96" fmla="*/ 1444 w 14030"/>
                <a:gd name="T97" fmla="*/ 7512 h 9495"/>
                <a:gd name="T98" fmla="*/ 608 w 14030"/>
                <a:gd name="T99" fmla="*/ 6512 h 9495"/>
                <a:gd name="T100" fmla="*/ 141 w 14030"/>
                <a:gd name="T101" fmla="*/ 5379 h 9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30" h="9495">
                  <a:moveTo>
                    <a:pt x="0" y="4652"/>
                  </a:moveTo>
                  <a:lnTo>
                    <a:pt x="9" y="4901"/>
                  </a:lnTo>
                  <a:lnTo>
                    <a:pt x="36" y="5146"/>
                  </a:lnTo>
                  <a:lnTo>
                    <a:pt x="80" y="5388"/>
                  </a:lnTo>
                  <a:lnTo>
                    <a:pt x="142" y="5627"/>
                  </a:lnTo>
                  <a:lnTo>
                    <a:pt x="221" y="5861"/>
                  </a:lnTo>
                  <a:lnTo>
                    <a:pt x="315" y="6091"/>
                  </a:lnTo>
                  <a:lnTo>
                    <a:pt x="426" y="6316"/>
                  </a:lnTo>
                  <a:lnTo>
                    <a:pt x="552" y="6536"/>
                  </a:lnTo>
                  <a:lnTo>
                    <a:pt x="692" y="6750"/>
                  </a:lnTo>
                  <a:lnTo>
                    <a:pt x="847" y="6959"/>
                  </a:lnTo>
                  <a:lnTo>
                    <a:pt x="1017" y="7162"/>
                  </a:lnTo>
                  <a:lnTo>
                    <a:pt x="1199" y="7359"/>
                  </a:lnTo>
                  <a:lnTo>
                    <a:pt x="1395" y="7548"/>
                  </a:lnTo>
                  <a:lnTo>
                    <a:pt x="1604" y="7731"/>
                  </a:lnTo>
                  <a:lnTo>
                    <a:pt x="1824" y="7907"/>
                  </a:lnTo>
                  <a:lnTo>
                    <a:pt x="2056" y="8076"/>
                  </a:lnTo>
                  <a:lnTo>
                    <a:pt x="2300" y="8236"/>
                  </a:lnTo>
                  <a:lnTo>
                    <a:pt x="2555" y="8388"/>
                  </a:lnTo>
                  <a:lnTo>
                    <a:pt x="2820" y="8532"/>
                  </a:lnTo>
                  <a:lnTo>
                    <a:pt x="3095" y="8668"/>
                  </a:lnTo>
                  <a:lnTo>
                    <a:pt x="3380" y="8794"/>
                  </a:lnTo>
                  <a:lnTo>
                    <a:pt x="3674" y="8911"/>
                  </a:lnTo>
                  <a:lnTo>
                    <a:pt x="3976" y="9017"/>
                  </a:lnTo>
                  <a:lnTo>
                    <a:pt x="4287" y="9115"/>
                  </a:lnTo>
                  <a:lnTo>
                    <a:pt x="4605" y="9201"/>
                  </a:lnTo>
                  <a:lnTo>
                    <a:pt x="4931" y="9278"/>
                  </a:lnTo>
                  <a:lnTo>
                    <a:pt x="5264" y="9343"/>
                  </a:lnTo>
                  <a:lnTo>
                    <a:pt x="5603" y="9397"/>
                  </a:lnTo>
                  <a:lnTo>
                    <a:pt x="5948" y="9439"/>
                  </a:lnTo>
                  <a:lnTo>
                    <a:pt x="6299" y="9471"/>
                  </a:lnTo>
                  <a:lnTo>
                    <a:pt x="6655" y="9489"/>
                  </a:lnTo>
                  <a:lnTo>
                    <a:pt x="7015" y="9495"/>
                  </a:lnTo>
                  <a:lnTo>
                    <a:pt x="7375" y="9489"/>
                  </a:lnTo>
                  <a:lnTo>
                    <a:pt x="7731" y="9471"/>
                  </a:lnTo>
                  <a:lnTo>
                    <a:pt x="8082" y="9439"/>
                  </a:lnTo>
                  <a:lnTo>
                    <a:pt x="8427" y="9397"/>
                  </a:lnTo>
                  <a:lnTo>
                    <a:pt x="8766" y="9343"/>
                  </a:lnTo>
                  <a:lnTo>
                    <a:pt x="9098" y="9278"/>
                  </a:lnTo>
                  <a:lnTo>
                    <a:pt x="9424" y="9201"/>
                  </a:lnTo>
                  <a:lnTo>
                    <a:pt x="9743" y="9115"/>
                  </a:lnTo>
                  <a:lnTo>
                    <a:pt x="10054" y="9017"/>
                  </a:lnTo>
                  <a:lnTo>
                    <a:pt x="10356" y="8911"/>
                  </a:lnTo>
                  <a:lnTo>
                    <a:pt x="10650" y="8794"/>
                  </a:lnTo>
                  <a:lnTo>
                    <a:pt x="10934" y="8668"/>
                  </a:lnTo>
                  <a:lnTo>
                    <a:pt x="11210" y="8532"/>
                  </a:lnTo>
                  <a:lnTo>
                    <a:pt x="11475" y="8388"/>
                  </a:lnTo>
                  <a:lnTo>
                    <a:pt x="11729" y="8236"/>
                  </a:lnTo>
                  <a:lnTo>
                    <a:pt x="11974" y="8076"/>
                  </a:lnTo>
                  <a:lnTo>
                    <a:pt x="12205" y="7907"/>
                  </a:lnTo>
                  <a:lnTo>
                    <a:pt x="12426" y="7731"/>
                  </a:lnTo>
                  <a:lnTo>
                    <a:pt x="12635" y="7548"/>
                  </a:lnTo>
                  <a:lnTo>
                    <a:pt x="12830" y="7359"/>
                  </a:lnTo>
                  <a:lnTo>
                    <a:pt x="13013" y="7162"/>
                  </a:lnTo>
                  <a:lnTo>
                    <a:pt x="13182" y="6959"/>
                  </a:lnTo>
                  <a:lnTo>
                    <a:pt x="13338" y="6750"/>
                  </a:lnTo>
                  <a:lnTo>
                    <a:pt x="13478" y="6536"/>
                  </a:lnTo>
                  <a:lnTo>
                    <a:pt x="13604" y="6316"/>
                  </a:lnTo>
                  <a:lnTo>
                    <a:pt x="13714" y="6091"/>
                  </a:lnTo>
                  <a:lnTo>
                    <a:pt x="13809" y="5861"/>
                  </a:lnTo>
                  <a:lnTo>
                    <a:pt x="13887" y="5627"/>
                  </a:lnTo>
                  <a:lnTo>
                    <a:pt x="13949" y="5388"/>
                  </a:lnTo>
                  <a:lnTo>
                    <a:pt x="13994" y="5146"/>
                  </a:lnTo>
                  <a:lnTo>
                    <a:pt x="14021" y="4901"/>
                  </a:lnTo>
                  <a:lnTo>
                    <a:pt x="14030" y="4652"/>
                  </a:lnTo>
                  <a:lnTo>
                    <a:pt x="14022" y="4405"/>
                  </a:lnTo>
                  <a:lnTo>
                    <a:pt x="13996" y="4163"/>
                  </a:lnTo>
                  <a:lnTo>
                    <a:pt x="13952" y="3924"/>
                  </a:lnTo>
                  <a:lnTo>
                    <a:pt x="13893" y="3691"/>
                  </a:lnTo>
                  <a:lnTo>
                    <a:pt x="13818" y="3462"/>
                  </a:lnTo>
                  <a:lnTo>
                    <a:pt x="13727" y="3238"/>
                  </a:lnTo>
                  <a:lnTo>
                    <a:pt x="13620" y="3020"/>
                  </a:lnTo>
                  <a:lnTo>
                    <a:pt x="13499" y="2807"/>
                  </a:lnTo>
                  <a:lnTo>
                    <a:pt x="13364" y="2600"/>
                  </a:lnTo>
                  <a:lnTo>
                    <a:pt x="13212" y="2398"/>
                  </a:lnTo>
                  <a:lnTo>
                    <a:pt x="13049" y="2203"/>
                  </a:lnTo>
                  <a:lnTo>
                    <a:pt x="12871" y="2015"/>
                  </a:lnTo>
                  <a:lnTo>
                    <a:pt x="12680" y="1834"/>
                  </a:lnTo>
                  <a:lnTo>
                    <a:pt x="12477" y="1659"/>
                  </a:lnTo>
                  <a:lnTo>
                    <a:pt x="12260" y="1491"/>
                  </a:lnTo>
                  <a:lnTo>
                    <a:pt x="12033" y="1332"/>
                  </a:lnTo>
                  <a:lnTo>
                    <a:pt x="11792" y="1180"/>
                  </a:lnTo>
                  <a:lnTo>
                    <a:pt x="11542" y="1036"/>
                  </a:lnTo>
                  <a:lnTo>
                    <a:pt x="11280" y="901"/>
                  </a:lnTo>
                  <a:lnTo>
                    <a:pt x="11008" y="773"/>
                  </a:lnTo>
                  <a:lnTo>
                    <a:pt x="10725" y="655"/>
                  </a:lnTo>
                  <a:lnTo>
                    <a:pt x="10432" y="546"/>
                  </a:lnTo>
                  <a:lnTo>
                    <a:pt x="10130" y="445"/>
                  </a:lnTo>
                  <a:lnTo>
                    <a:pt x="9820" y="354"/>
                  </a:lnTo>
                  <a:lnTo>
                    <a:pt x="9500" y="274"/>
                  </a:lnTo>
                  <a:lnTo>
                    <a:pt x="9173" y="203"/>
                  </a:lnTo>
                  <a:lnTo>
                    <a:pt x="8836" y="142"/>
                  </a:lnTo>
                  <a:lnTo>
                    <a:pt x="8493" y="92"/>
                  </a:lnTo>
                  <a:lnTo>
                    <a:pt x="8142" y="52"/>
                  </a:lnTo>
                  <a:lnTo>
                    <a:pt x="7785" y="24"/>
                  </a:lnTo>
                  <a:lnTo>
                    <a:pt x="7421" y="7"/>
                  </a:lnTo>
                  <a:lnTo>
                    <a:pt x="7051" y="0"/>
                  </a:lnTo>
                  <a:lnTo>
                    <a:pt x="6683" y="7"/>
                  </a:lnTo>
                  <a:lnTo>
                    <a:pt x="6320" y="24"/>
                  </a:lnTo>
                  <a:lnTo>
                    <a:pt x="5963" y="53"/>
                  </a:lnTo>
                  <a:lnTo>
                    <a:pt x="5612" y="93"/>
                  </a:lnTo>
                  <a:lnTo>
                    <a:pt x="5269" y="145"/>
                  </a:lnTo>
                  <a:lnTo>
                    <a:pt x="4931" y="206"/>
                  </a:lnTo>
                  <a:lnTo>
                    <a:pt x="4602" y="279"/>
                  </a:lnTo>
                  <a:lnTo>
                    <a:pt x="4281" y="360"/>
                  </a:lnTo>
                  <a:lnTo>
                    <a:pt x="3968" y="453"/>
                  </a:lnTo>
                  <a:lnTo>
                    <a:pt x="3663" y="554"/>
                  </a:lnTo>
                  <a:lnTo>
                    <a:pt x="3367" y="665"/>
                  </a:lnTo>
                  <a:lnTo>
                    <a:pt x="3082" y="785"/>
                  </a:lnTo>
                  <a:lnTo>
                    <a:pt x="2807" y="913"/>
                  </a:lnTo>
                  <a:lnTo>
                    <a:pt x="2541" y="1051"/>
                  </a:lnTo>
                  <a:lnTo>
                    <a:pt x="2286" y="1195"/>
                  </a:lnTo>
                  <a:lnTo>
                    <a:pt x="2043" y="1349"/>
                  </a:lnTo>
                  <a:lnTo>
                    <a:pt x="1811" y="1509"/>
                  </a:lnTo>
                  <a:lnTo>
                    <a:pt x="1590" y="1677"/>
                  </a:lnTo>
                  <a:lnTo>
                    <a:pt x="1382" y="1853"/>
                  </a:lnTo>
                  <a:lnTo>
                    <a:pt x="1188" y="2035"/>
                  </a:lnTo>
                  <a:lnTo>
                    <a:pt x="1007" y="2223"/>
                  </a:lnTo>
                  <a:lnTo>
                    <a:pt x="839" y="2418"/>
                  </a:lnTo>
                  <a:lnTo>
                    <a:pt x="685" y="2618"/>
                  </a:lnTo>
                  <a:lnTo>
                    <a:pt x="545" y="2825"/>
                  </a:lnTo>
                  <a:lnTo>
                    <a:pt x="421" y="3037"/>
                  </a:lnTo>
                  <a:lnTo>
                    <a:pt x="311" y="3255"/>
                  </a:lnTo>
                  <a:lnTo>
                    <a:pt x="218" y="3476"/>
                  </a:lnTo>
                  <a:lnTo>
                    <a:pt x="140" y="3704"/>
                  </a:lnTo>
                  <a:lnTo>
                    <a:pt x="79" y="3935"/>
                  </a:lnTo>
                  <a:lnTo>
                    <a:pt x="36" y="4169"/>
                  </a:lnTo>
                  <a:lnTo>
                    <a:pt x="9" y="4409"/>
                  </a:lnTo>
                  <a:lnTo>
                    <a:pt x="0" y="4652"/>
                  </a:lnTo>
                  <a:close/>
                  <a:moveTo>
                    <a:pt x="62" y="4652"/>
                  </a:moveTo>
                  <a:lnTo>
                    <a:pt x="70" y="4413"/>
                  </a:lnTo>
                  <a:lnTo>
                    <a:pt x="97" y="4177"/>
                  </a:lnTo>
                  <a:lnTo>
                    <a:pt x="140" y="3944"/>
                  </a:lnTo>
                  <a:lnTo>
                    <a:pt x="200" y="3716"/>
                  </a:lnTo>
                  <a:lnTo>
                    <a:pt x="278" y="3492"/>
                  </a:lnTo>
                  <a:lnTo>
                    <a:pt x="370" y="3273"/>
                  </a:lnTo>
                  <a:lnTo>
                    <a:pt x="479" y="3058"/>
                  </a:lnTo>
                  <a:lnTo>
                    <a:pt x="602" y="2849"/>
                  </a:lnTo>
                  <a:lnTo>
                    <a:pt x="741" y="2645"/>
                  </a:lnTo>
                  <a:lnTo>
                    <a:pt x="893" y="2448"/>
                  </a:lnTo>
                  <a:lnTo>
                    <a:pt x="1059" y="2255"/>
                  </a:lnTo>
                  <a:lnTo>
                    <a:pt x="1240" y="2069"/>
                  </a:lnTo>
                  <a:lnTo>
                    <a:pt x="1432" y="1890"/>
                  </a:lnTo>
                  <a:lnTo>
                    <a:pt x="1638" y="1717"/>
                  </a:lnTo>
                  <a:lnTo>
                    <a:pt x="1856" y="1550"/>
                  </a:lnTo>
                  <a:lnTo>
                    <a:pt x="2086" y="1392"/>
                  </a:lnTo>
                  <a:lnTo>
                    <a:pt x="2327" y="1241"/>
                  </a:lnTo>
                  <a:lnTo>
                    <a:pt x="2580" y="1098"/>
                  </a:lnTo>
                  <a:lnTo>
                    <a:pt x="2844" y="963"/>
                  </a:lnTo>
                  <a:lnTo>
                    <a:pt x="3117" y="836"/>
                  </a:lnTo>
                  <a:lnTo>
                    <a:pt x="3401" y="718"/>
                  </a:lnTo>
                  <a:lnTo>
                    <a:pt x="3692" y="609"/>
                  </a:lnTo>
                  <a:lnTo>
                    <a:pt x="3995" y="508"/>
                  </a:lnTo>
                  <a:lnTo>
                    <a:pt x="4305" y="417"/>
                  </a:lnTo>
                  <a:lnTo>
                    <a:pt x="4624" y="337"/>
                  </a:lnTo>
                  <a:lnTo>
                    <a:pt x="4950" y="265"/>
                  </a:lnTo>
                  <a:lnTo>
                    <a:pt x="5284" y="205"/>
                  </a:lnTo>
                  <a:lnTo>
                    <a:pt x="5625" y="155"/>
                  </a:lnTo>
                  <a:lnTo>
                    <a:pt x="5973" y="114"/>
                  </a:lnTo>
                  <a:lnTo>
                    <a:pt x="6327" y="86"/>
                  </a:lnTo>
                  <a:lnTo>
                    <a:pt x="6686" y="69"/>
                  </a:lnTo>
                  <a:lnTo>
                    <a:pt x="7051" y="62"/>
                  </a:lnTo>
                  <a:lnTo>
                    <a:pt x="7412" y="69"/>
                  </a:lnTo>
                  <a:lnTo>
                    <a:pt x="7767" y="86"/>
                  </a:lnTo>
                  <a:lnTo>
                    <a:pt x="8118" y="114"/>
                  </a:lnTo>
                  <a:lnTo>
                    <a:pt x="8462" y="155"/>
                  </a:lnTo>
                  <a:lnTo>
                    <a:pt x="8799" y="205"/>
                  </a:lnTo>
                  <a:lnTo>
                    <a:pt x="9129" y="265"/>
                  </a:lnTo>
                  <a:lnTo>
                    <a:pt x="9452" y="337"/>
                  </a:lnTo>
                  <a:lnTo>
                    <a:pt x="9768" y="417"/>
                  </a:lnTo>
                  <a:lnTo>
                    <a:pt x="10075" y="508"/>
                  </a:lnTo>
                  <a:lnTo>
                    <a:pt x="10374" y="609"/>
                  </a:lnTo>
                  <a:lnTo>
                    <a:pt x="10664" y="718"/>
                  </a:lnTo>
                  <a:lnTo>
                    <a:pt x="10945" y="836"/>
                  </a:lnTo>
                  <a:lnTo>
                    <a:pt x="11215" y="963"/>
                  </a:lnTo>
                  <a:lnTo>
                    <a:pt x="11476" y="1098"/>
                  </a:lnTo>
                  <a:lnTo>
                    <a:pt x="11725" y="1241"/>
                  </a:lnTo>
                  <a:lnTo>
                    <a:pt x="11964" y="1392"/>
                  </a:lnTo>
                  <a:lnTo>
                    <a:pt x="12192" y="1550"/>
                  </a:lnTo>
                  <a:lnTo>
                    <a:pt x="12408" y="1717"/>
                  </a:lnTo>
                  <a:lnTo>
                    <a:pt x="12611" y="1890"/>
                  </a:lnTo>
                  <a:lnTo>
                    <a:pt x="12803" y="2069"/>
                  </a:lnTo>
                  <a:lnTo>
                    <a:pt x="12981" y="2255"/>
                  </a:lnTo>
                  <a:lnTo>
                    <a:pt x="13145" y="2448"/>
                  </a:lnTo>
                  <a:lnTo>
                    <a:pt x="13296" y="2645"/>
                  </a:lnTo>
                  <a:lnTo>
                    <a:pt x="13433" y="2849"/>
                  </a:lnTo>
                  <a:lnTo>
                    <a:pt x="13555" y="3058"/>
                  </a:lnTo>
                  <a:lnTo>
                    <a:pt x="13663" y="3273"/>
                  </a:lnTo>
                  <a:lnTo>
                    <a:pt x="13755" y="3492"/>
                  </a:lnTo>
                  <a:lnTo>
                    <a:pt x="13830" y="3716"/>
                  </a:lnTo>
                  <a:lnTo>
                    <a:pt x="13890" y="3944"/>
                  </a:lnTo>
                  <a:lnTo>
                    <a:pt x="13934" y="4177"/>
                  </a:lnTo>
                  <a:lnTo>
                    <a:pt x="13960" y="4413"/>
                  </a:lnTo>
                  <a:lnTo>
                    <a:pt x="13969" y="4652"/>
                  </a:lnTo>
                  <a:lnTo>
                    <a:pt x="13960" y="4898"/>
                  </a:lnTo>
                  <a:lnTo>
                    <a:pt x="13933" y="5140"/>
                  </a:lnTo>
                  <a:lnTo>
                    <a:pt x="13888" y="5379"/>
                  </a:lnTo>
                  <a:lnTo>
                    <a:pt x="13827" y="5615"/>
                  </a:lnTo>
                  <a:lnTo>
                    <a:pt x="13750" y="5846"/>
                  </a:lnTo>
                  <a:lnTo>
                    <a:pt x="13655" y="6072"/>
                  </a:lnTo>
                  <a:lnTo>
                    <a:pt x="13546" y="6295"/>
                  </a:lnTo>
                  <a:lnTo>
                    <a:pt x="13421" y="6512"/>
                  </a:lnTo>
                  <a:lnTo>
                    <a:pt x="13282" y="6723"/>
                  </a:lnTo>
                  <a:lnTo>
                    <a:pt x="13128" y="6930"/>
                  </a:lnTo>
                  <a:lnTo>
                    <a:pt x="12960" y="7130"/>
                  </a:lnTo>
                  <a:lnTo>
                    <a:pt x="12780" y="7324"/>
                  </a:lnTo>
                  <a:lnTo>
                    <a:pt x="12585" y="7512"/>
                  </a:lnTo>
                  <a:lnTo>
                    <a:pt x="12378" y="7692"/>
                  </a:lnTo>
                  <a:lnTo>
                    <a:pt x="12160" y="7866"/>
                  </a:lnTo>
                  <a:lnTo>
                    <a:pt x="11930" y="8032"/>
                  </a:lnTo>
                  <a:lnTo>
                    <a:pt x="11688" y="8191"/>
                  </a:lnTo>
                  <a:lnTo>
                    <a:pt x="11435" y="8341"/>
                  </a:lnTo>
                  <a:lnTo>
                    <a:pt x="11172" y="8483"/>
                  </a:lnTo>
                  <a:lnTo>
                    <a:pt x="10900" y="8617"/>
                  </a:lnTo>
                  <a:lnTo>
                    <a:pt x="10618" y="8741"/>
                  </a:lnTo>
                  <a:lnTo>
                    <a:pt x="10327" y="8856"/>
                  </a:lnTo>
                  <a:lnTo>
                    <a:pt x="10027" y="8962"/>
                  </a:lnTo>
                  <a:lnTo>
                    <a:pt x="9719" y="9058"/>
                  </a:lnTo>
                  <a:lnTo>
                    <a:pt x="9404" y="9144"/>
                  </a:lnTo>
                  <a:lnTo>
                    <a:pt x="9081" y="9219"/>
                  </a:lnTo>
                  <a:lnTo>
                    <a:pt x="8751" y="9283"/>
                  </a:lnTo>
                  <a:lnTo>
                    <a:pt x="8414" y="9337"/>
                  </a:lnTo>
                  <a:lnTo>
                    <a:pt x="8073" y="9379"/>
                  </a:lnTo>
                  <a:lnTo>
                    <a:pt x="7725" y="9409"/>
                  </a:lnTo>
                  <a:lnTo>
                    <a:pt x="7372" y="9428"/>
                  </a:lnTo>
                  <a:lnTo>
                    <a:pt x="7015" y="9434"/>
                  </a:lnTo>
                  <a:lnTo>
                    <a:pt x="6658" y="9428"/>
                  </a:lnTo>
                  <a:lnTo>
                    <a:pt x="6305" y="9409"/>
                  </a:lnTo>
                  <a:lnTo>
                    <a:pt x="5957" y="9379"/>
                  </a:lnTo>
                  <a:lnTo>
                    <a:pt x="5616" y="9337"/>
                  </a:lnTo>
                  <a:lnTo>
                    <a:pt x="5279" y="9283"/>
                  </a:lnTo>
                  <a:lnTo>
                    <a:pt x="4949" y="9219"/>
                  </a:lnTo>
                  <a:lnTo>
                    <a:pt x="4626" y="9144"/>
                  </a:lnTo>
                  <a:lnTo>
                    <a:pt x="4310" y="9058"/>
                  </a:lnTo>
                  <a:lnTo>
                    <a:pt x="4003" y="8962"/>
                  </a:lnTo>
                  <a:lnTo>
                    <a:pt x="3703" y="8856"/>
                  </a:lnTo>
                  <a:lnTo>
                    <a:pt x="3412" y="8741"/>
                  </a:lnTo>
                  <a:lnTo>
                    <a:pt x="3129" y="8617"/>
                  </a:lnTo>
                  <a:lnTo>
                    <a:pt x="2857" y="8483"/>
                  </a:lnTo>
                  <a:lnTo>
                    <a:pt x="2594" y="8341"/>
                  </a:lnTo>
                  <a:lnTo>
                    <a:pt x="2342" y="8191"/>
                  </a:lnTo>
                  <a:lnTo>
                    <a:pt x="2101" y="8032"/>
                  </a:lnTo>
                  <a:lnTo>
                    <a:pt x="1870" y="7866"/>
                  </a:lnTo>
                  <a:lnTo>
                    <a:pt x="1651" y="7692"/>
                  </a:lnTo>
                  <a:lnTo>
                    <a:pt x="1444" y="7512"/>
                  </a:lnTo>
                  <a:lnTo>
                    <a:pt x="1251" y="7324"/>
                  </a:lnTo>
                  <a:lnTo>
                    <a:pt x="1070" y="7130"/>
                  </a:lnTo>
                  <a:lnTo>
                    <a:pt x="902" y="6930"/>
                  </a:lnTo>
                  <a:lnTo>
                    <a:pt x="748" y="6723"/>
                  </a:lnTo>
                  <a:lnTo>
                    <a:pt x="608" y="6512"/>
                  </a:lnTo>
                  <a:lnTo>
                    <a:pt x="484" y="6295"/>
                  </a:lnTo>
                  <a:lnTo>
                    <a:pt x="374" y="6072"/>
                  </a:lnTo>
                  <a:lnTo>
                    <a:pt x="280" y="5846"/>
                  </a:lnTo>
                  <a:lnTo>
                    <a:pt x="202" y="5615"/>
                  </a:lnTo>
                  <a:lnTo>
                    <a:pt x="141" y="5379"/>
                  </a:lnTo>
                  <a:lnTo>
                    <a:pt x="97" y="5140"/>
                  </a:lnTo>
                  <a:lnTo>
                    <a:pt x="70" y="4898"/>
                  </a:lnTo>
                  <a:lnTo>
                    <a:pt x="62" y="465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525" name="组合 524"/>
          <p:cNvGrpSpPr/>
          <p:nvPr/>
        </p:nvGrpSpPr>
        <p:grpSpPr>
          <a:xfrm>
            <a:off x="6397067" y="5494154"/>
            <a:ext cx="2334540" cy="373234"/>
            <a:chOff x="1300529" y="5362876"/>
            <a:chExt cx="2334540" cy="373234"/>
          </a:xfrm>
        </p:grpSpPr>
        <p:sp>
          <p:nvSpPr>
            <p:cNvPr id="526" name="平行四边形 525"/>
            <p:cNvSpPr/>
            <p:nvPr/>
          </p:nvSpPr>
          <p:spPr>
            <a:xfrm>
              <a:off x="1300529" y="5437388"/>
              <a:ext cx="207095" cy="298722"/>
            </a:xfrm>
            <a:prstGeom prst="parallelogram">
              <a:avLst>
                <a:gd name="adj" fmla="val 32617"/>
              </a:avLst>
            </a:prstGeom>
            <a:solidFill>
              <a:srgbClr val="FF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527" name="流程图: 离页连接符 204"/>
            <p:cNvSpPr/>
            <p:nvPr/>
          </p:nvSpPr>
          <p:spPr>
            <a:xfrm rot="16200000">
              <a:off x="2405351" y="4484192"/>
              <a:ext cx="351034" cy="210840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8000 h 10000"/>
                <a:gd name="connsiteX3" fmla="*/ 5000 w 10000"/>
                <a:gd name="connsiteY3" fmla="*/ 10000 h 10000"/>
                <a:gd name="connsiteX4" fmla="*/ 0 w 10000"/>
                <a:gd name="connsiteY4" fmla="*/ 8000 h 10000"/>
                <a:gd name="connsiteX5" fmla="*/ 0 w 10000"/>
                <a:gd name="connsiteY5" fmla="*/ 0 h 10000"/>
                <a:gd name="connsiteX0" fmla="*/ 0 w 10000"/>
                <a:gd name="connsiteY0" fmla="*/ 0 h 8000"/>
                <a:gd name="connsiteX1" fmla="*/ 10000 w 10000"/>
                <a:gd name="connsiteY1" fmla="*/ 0 h 8000"/>
                <a:gd name="connsiteX2" fmla="*/ 10000 w 10000"/>
                <a:gd name="connsiteY2" fmla="*/ 8000 h 8000"/>
                <a:gd name="connsiteX3" fmla="*/ 5000 w 10000"/>
                <a:gd name="connsiteY3" fmla="*/ 5665 h 8000"/>
                <a:gd name="connsiteX4" fmla="*/ 0 w 10000"/>
                <a:gd name="connsiteY4" fmla="*/ 8000 h 8000"/>
                <a:gd name="connsiteX5" fmla="*/ 0 w 10000"/>
                <a:gd name="connsiteY5" fmla="*/ 0 h 8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089 w 10000"/>
                <a:gd name="connsiteY3" fmla="*/ 8770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5151 w 10000"/>
                <a:gd name="connsiteY3" fmla="*/ 8770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696 w 10000"/>
                <a:gd name="connsiteY3" fmla="*/ 8770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479 w 10000"/>
                <a:gd name="connsiteY3" fmla="*/ 9320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696 w 10000"/>
                <a:gd name="connsiteY3" fmla="*/ 9442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696 w 10000"/>
                <a:gd name="connsiteY3" fmla="*/ 9289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696 w 10000"/>
                <a:gd name="connsiteY3" fmla="*/ 9318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293 h 10000"/>
                <a:gd name="connsiteX2" fmla="*/ 10000 w 10000"/>
                <a:gd name="connsiteY2" fmla="*/ 10000 h 10000"/>
                <a:gd name="connsiteX3" fmla="*/ 4696 w 10000"/>
                <a:gd name="connsiteY3" fmla="*/ 9318 h 10000"/>
                <a:gd name="connsiteX4" fmla="*/ 0 w 10000"/>
                <a:gd name="connsiteY4" fmla="*/ 10000 h 10000"/>
                <a:gd name="connsiteX5" fmla="*/ 0 w 10000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0" y="0"/>
                  </a:moveTo>
                  <a:lnTo>
                    <a:pt x="10000" y="293"/>
                  </a:lnTo>
                  <a:lnTo>
                    <a:pt x="10000" y="10000"/>
                  </a:lnTo>
                  <a:lnTo>
                    <a:pt x="4696" y="9318"/>
                  </a:lnTo>
                  <a:lnTo>
                    <a:pt x="0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5050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528" name="任意多边形 527"/>
            <p:cNvSpPr/>
            <p:nvPr/>
          </p:nvSpPr>
          <p:spPr>
            <a:xfrm>
              <a:off x="1437401" y="5364635"/>
              <a:ext cx="154781" cy="371475"/>
            </a:xfrm>
            <a:custGeom>
              <a:avLst/>
              <a:gdLst>
                <a:gd name="connsiteX0" fmla="*/ 121443 w 121443"/>
                <a:gd name="connsiteY0" fmla="*/ 88106 h 433388"/>
                <a:gd name="connsiteX1" fmla="*/ 50006 w 121443"/>
                <a:gd name="connsiteY1" fmla="*/ 433388 h 433388"/>
                <a:gd name="connsiteX2" fmla="*/ 0 w 121443"/>
                <a:gd name="connsiteY2" fmla="*/ 297656 h 433388"/>
                <a:gd name="connsiteX3" fmla="*/ 64293 w 121443"/>
                <a:gd name="connsiteY3" fmla="*/ 0 h 433388"/>
                <a:gd name="connsiteX4" fmla="*/ 121443 w 121443"/>
                <a:gd name="connsiteY4" fmla="*/ 88106 h 433388"/>
                <a:gd name="connsiteX0" fmla="*/ 121443 w 121443"/>
                <a:gd name="connsiteY0" fmla="*/ 0 h 345282"/>
                <a:gd name="connsiteX1" fmla="*/ 50006 w 121443"/>
                <a:gd name="connsiteY1" fmla="*/ 345282 h 345282"/>
                <a:gd name="connsiteX2" fmla="*/ 0 w 121443"/>
                <a:gd name="connsiteY2" fmla="*/ 209550 h 345282"/>
                <a:gd name="connsiteX3" fmla="*/ 32543 w 121443"/>
                <a:gd name="connsiteY3" fmla="*/ 51594 h 345282"/>
                <a:gd name="connsiteX4" fmla="*/ 121443 w 121443"/>
                <a:gd name="connsiteY4" fmla="*/ 0 h 345282"/>
                <a:gd name="connsiteX0" fmla="*/ 157162 w 157162"/>
                <a:gd name="connsiteY0" fmla="*/ 0 h 378619"/>
                <a:gd name="connsiteX1" fmla="*/ 85725 w 157162"/>
                <a:gd name="connsiteY1" fmla="*/ 345282 h 378619"/>
                <a:gd name="connsiteX2" fmla="*/ 0 w 157162"/>
                <a:gd name="connsiteY2" fmla="*/ 378619 h 378619"/>
                <a:gd name="connsiteX3" fmla="*/ 68262 w 157162"/>
                <a:gd name="connsiteY3" fmla="*/ 51594 h 378619"/>
                <a:gd name="connsiteX4" fmla="*/ 157162 w 157162"/>
                <a:gd name="connsiteY4" fmla="*/ 0 h 378619"/>
                <a:gd name="connsiteX0" fmla="*/ 154781 w 154781"/>
                <a:gd name="connsiteY0" fmla="*/ 0 h 371475"/>
                <a:gd name="connsiteX1" fmla="*/ 83344 w 154781"/>
                <a:gd name="connsiteY1" fmla="*/ 345282 h 371475"/>
                <a:gd name="connsiteX2" fmla="*/ 0 w 154781"/>
                <a:gd name="connsiteY2" fmla="*/ 371475 h 371475"/>
                <a:gd name="connsiteX3" fmla="*/ 65881 w 154781"/>
                <a:gd name="connsiteY3" fmla="*/ 51594 h 371475"/>
                <a:gd name="connsiteX4" fmla="*/ 154781 w 154781"/>
                <a:gd name="connsiteY4" fmla="*/ 0 h 371475"/>
                <a:gd name="connsiteX0" fmla="*/ 154781 w 154781"/>
                <a:gd name="connsiteY0" fmla="*/ 0 h 371475"/>
                <a:gd name="connsiteX1" fmla="*/ 95251 w 154781"/>
                <a:gd name="connsiteY1" fmla="*/ 345282 h 371475"/>
                <a:gd name="connsiteX2" fmla="*/ 0 w 154781"/>
                <a:gd name="connsiteY2" fmla="*/ 371475 h 371475"/>
                <a:gd name="connsiteX3" fmla="*/ 65881 w 154781"/>
                <a:gd name="connsiteY3" fmla="*/ 51594 h 371475"/>
                <a:gd name="connsiteX4" fmla="*/ 154781 w 154781"/>
                <a:gd name="connsiteY4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81" h="371475">
                  <a:moveTo>
                    <a:pt x="154781" y="0"/>
                  </a:moveTo>
                  <a:lnTo>
                    <a:pt x="95251" y="345282"/>
                  </a:lnTo>
                  <a:lnTo>
                    <a:pt x="0" y="371475"/>
                  </a:lnTo>
                  <a:lnTo>
                    <a:pt x="65881" y="51594"/>
                  </a:lnTo>
                  <a:lnTo>
                    <a:pt x="154781" y="0"/>
                  </a:lnTo>
                  <a:close/>
                </a:path>
              </a:pathLst>
            </a:custGeom>
            <a:solidFill>
              <a:srgbClr val="FF37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pic>
        <p:nvPicPr>
          <p:cNvPr id="529" name="图片 528"/>
          <p:cNvPicPr>
            <a:picLocks noChangeAspect="1"/>
          </p:cNvPicPr>
          <p:nvPr/>
        </p:nvPicPr>
        <p:blipFill rotWithShape="1"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018" t="32432" r="32432" b="56727"/>
          <a:stretch/>
        </p:blipFill>
        <p:spPr>
          <a:xfrm>
            <a:off x="6938568" y="5547241"/>
            <a:ext cx="1359213" cy="246934"/>
          </a:xfrm>
          <a:prstGeom prst="rect">
            <a:avLst/>
          </a:prstGeom>
        </p:spPr>
      </p:pic>
      <p:sp>
        <p:nvSpPr>
          <p:cNvPr id="624" name="椭圆 623"/>
          <p:cNvSpPr/>
          <p:nvPr/>
        </p:nvSpPr>
        <p:spPr>
          <a:xfrm>
            <a:off x="9454112" y="3788039"/>
            <a:ext cx="2263626" cy="2263626"/>
          </a:xfrm>
          <a:prstGeom prst="ellipse">
            <a:avLst/>
          </a:prstGeom>
          <a:solidFill>
            <a:srgbClr val="FFA8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625" name="椭圆 624"/>
          <p:cNvSpPr/>
          <p:nvPr/>
        </p:nvSpPr>
        <p:spPr>
          <a:xfrm>
            <a:off x="9597478" y="3948235"/>
            <a:ext cx="1956053" cy="195605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626" name="椭圆 625"/>
          <p:cNvSpPr/>
          <p:nvPr/>
        </p:nvSpPr>
        <p:spPr>
          <a:xfrm>
            <a:off x="9345986" y="3710113"/>
            <a:ext cx="2441894" cy="2441894"/>
          </a:xfrm>
          <a:prstGeom prst="ellipse">
            <a:avLst/>
          </a:prstGeom>
          <a:noFill/>
          <a:ln w="9525">
            <a:solidFill>
              <a:srgbClr val="FFFFFF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721" name="组合 720"/>
          <p:cNvGrpSpPr/>
          <p:nvPr/>
        </p:nvGrpSpPr>
        <p:grpSpPr>
          <a:xfrm>
            <a:off x="9730684" y="4116128"/>
            <a:ext cx="1752499" cy="1457962"/>
            <a:chOff x="9113838" y="4921250"/>
            <a:chExt cx="1511300" cy="125730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22" name="AutoShape 3"/>
            <p:cNvSpPr>
              <a:spLocks noChangeAspect="1" noChangeArrowheads="1" noTextEdit="1"/>
            </p:cNvSpPr>
            <p:nvPr/>
          </p:nvSpPr>
          <p:spPr bwMode="auto">
            <a:xfrm>
              <a:off x="9113838" y="4921250"/>
              <a:ext cx="1511300" cy="1257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3" name="Freeform 6"/>
            <p:cNvSpPr>
              <a:spLocks/>
            </p:cNvSpPr>
            <p:nvPr/>
          </p:nvSpPr>
          <p:spPr bwMode="auto">
            <a:xfrm>
              <a:off x="9155113" y="5364163"/>
              <a:ext cx="1428750" cy="717550"/>
            </a:xfrm>
            <a:custGeom>
              <a:avLst/>
              <a:gdLst>
                <a:gd name="T0" fmla="*/ 15270 w 15309"/>
                <a:gd name="T1" fmla="*/ 4237 h 7686"/>
                <a:gd name="T2" fmla="*/ 15068 w 15309"/>
                <a:gd name="T3" fmla="*/ 4803 h 7686"/>
                <a:gd name="T4" fmla="*/ 14708 w 15309"/>
                <a:gd name="T5" fmla="*/ 5339 h 7686"/>
                <a:gd name="T6" fmla="*/ 14201 w 15309"/>
                <a:gd name="T7" fmla="*/ 5836 h 7686"/>
                <a:gd name="T8" fmla="*/ 13561 w 15309"/>
                <a:gd name="T9" fmla="*/ 6288 h 7686"/>
                <a:gd name="T10" fmla="*/ 12802 w 15309"/>
                <a:gd name="T11" fmla="*/ 6688 h 7686"/>
                <a:gd name="T12" fmla="*/ 11935 w 15309"/>
                <a:gd name="T13" fmla="*/ 7030 h 7686"/>
                <a:gd name="T14" fmla="*/ 10974 w 15309"/>
                <a:gd name="T15" fmla="*/ 7308 h 7686"/>
                <a:gd name="T16" fmla="*/ 9931 w 15309"/>
                <a:gd name="T17" fmla="*/ 7514 h 7686"/>
                <a:gd name="T18" fmla="*/ 8820 w 15309"/>
                <a:gd name="T19" fmla="*/ 7643 h 7686"/>
                <a:gd name="T20" fmla="*/ 7655 w 15309"/>
                <a:gd name="T21" fmla="*/ 7686 h 7686"/>
                <a:gd name="T22" fmla="*/ 6489 w 15309"/>
                <a:gd name="T23" fmla="*/ 7643 h 7686"/>
                <a:gd name="T24" fmla="*/ 5379 w 15309"/>
                <a:gd name="T25" fmla="*/ 7514 h 7686"/>
                <a:gd name="T26" fmla="*/ 4336 w 15309"/>
                <a:gd name="T27" fmla="*/ 7308 h 7686"/>
                <a:gd name="T28" fmla="*/ 3375 w 15309"/>
                <a:gd name="T29" fmla="*/ 7030 h 7686"/>
                <a:gd name="T30" fmla="*/ 2509 w 15309"/>
                <a:gd name="T31" fmla="*/ 6688 h 7686"/>
                <a:gd name="T32" fmla="*/ 1748 w 15309"/>
                <a:gd name="T33" fmla="*/ 6288 h 7686"/>
                <a:gd name="T34" fmla="*/ 1109 w 15309"/>
                <a:gd name="T35" fmla="*/ 5836 h 7686"/>
                <a:gd name="T36" fmla="*/ 602 w 15309"/>
                <a:gd name="T37" fmla="*/ 5339 h 7686"/>
                <a:gd name="T38" fmla="*/ 242 w 15309"/>
                <a:gd name="T39" fmla="*/ 4803 h 7686"/>
                <a:gd name="T40" fmla="*/ 39 w 15309"/>
                <a:gd name="T41" fmla="*/ 4237 h 7686"/>
                <a:gd name="T42" fmla="*/ 10 w 15309"/>
                <a:gd name="T43" fmla="*/ 3645 h 7686"/>
                <a:gd name="T44" fmla="*/ 156 w 15309"/>
                <a:gd name="T45" fmla="*/ 3068 h 7686"/>
                <a:gd name="T46" fmla="*/ 464 w 15309"/>
                <a:gd name="T47" fmla="*/ 2522 h 7686"/>
                <a:gd name="T48" fmla="*/ 925 w 15309"/>
                <a:gd name="T49" fmla="*/ 2012 h 7686"/>
                <a:gd name="T50" fmla="*/ 1521 w 15309"/>
                <a:gd name="T51" fmla="*/ 1544 h 7686"/>
                <a:gd name="T52" fmla="*/ 2242 w 15309"/>
                <a:gd name="T53" fmla="*/ 1126 h 7686"/>
                <a:gd name="T54" fmla="*/ 3075 w 15309"/>
                <a:gd name="T55" fmla="*/ 764 h 7686"/>
                <a:gd name="T56" fmla="*/ 4007 w 15309"/>
                <a:gd name="T57" fmla="*/ 464 h 7686"/>
                <a:gd name="T58" fmla="*/ 5023 w 15309"/>
                <a:gd name="T59" fmla="*/ 233 h 7686"/>
                <a:gd name="T60" fmla="*/ 6112 w 15309"/>
                <a:gd name="T61" fmla="*/ 78 h 7686"/>
                <a:gd name="T62" fmla="*/ 7261 w 15309"/>
                <a:gd name="T63" fmla="*/ 5 h 7686"/>
                <a:gd name="T64" fmla="*/ 8438 w 15309"/>
                <a:gd name="T65" fmla="*/ 20 h 7686"/>
                <a:gd name="T66" fmla="*/ 9568 w 15309"/>
                <a:gd name="T67" fmla="*/ 121 h 7686"/>
                <a:gd name="T68" fmla="*/ 10635 w 15309"/>
                <a:gd name="T69" fmla="*/ 302 h 7686"/>
                <a:gd name="T70" fmla="*/ 11624 w 15309"/>
                <a:gd name="T71" fmla="*/ 556 h 7686"/>
                <a:gd name="T72" fmla="*/ 12524 w 15309"/>
                <a:gd name="T73" fmla="*/ 878 h 7686"/>
                <a:gd name="T74" fmla="*/ 13320 w 15309"/>
                <a:gd name="T75" fmla="*/ 1260 h 7686"/>
                <a:gd name="T76" fmla="*/ 14002 w 15309"/>
                <a:gd name="T77" fmla="*/ 1695 h 7686"/>
                <a:gd name="T78" fmla="*/ 14554 w 15309"/>
                <a:gd name="T79" fmla="*/ 2177 h 7686"/>
                <a:gd name="T80" fmla="*/ 14965 w 15309"/>
                <a:gd name="T81" fmla="*/ 2700 h 7686"/>
                <a:gd name="T82" fmla="*/ 15221 w 15309"/>
                <a:gd name="T83" fmla="*/ 3258 h 7686"/>
                <a:gd name="T84" fmla="*/ 15309 w 15309"/>
                <a:gd name="T85" fmla="*/ 3843 h 7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09" h="7686">
                  <a:moveTo>
                    <a:pt x="15309" y="3843"/>
                  </a:moveTo>
                  <a:lnTo>
                    <a:pt x="15300" y="4041"/>
                  </a:lnTo>
                  <a:lnTo>
                    <a:pt x="15270" y="4237"/>
                  </a:lnTo>
                  <a:lnTo>
                    <a:pt x="15221" y="4429"/>
                  </a:lnTo>
                  <a:lnTo>
                    <a:pt x="15154" y="4618"/>
                  </a:lnTo>
                  <a:lnTo>
                    <a:pt x="15068" y="4803"/>
                  </a:lnTo>
                  <a:lnTo>
                    <a:pt x="14965" y="4987"/>
                  </a:lnTo>
                  <a:lnTo>
                    <a:pt x="14845" y="5165"/>
                  </a:lnTo>
                  <a:lnTo>
                    <a:pt x="14708" y="5339"/>
                  </a:lnTo>
                  <a:lnTo>
                    <a:pt x="14554" y="5510"/>
                  </a:lnTo>
                  <a:lnTo>
                    <a:pt x="14386" y="5675"/>
                  </a:lnTo>
                  <a:lnTo>
                    <a:pt x="14201" y="5836"/>
                  </a:lnTo>
                  <a:lnTo>
                    <a:pt x="14002" y="5992"/>
                  </a:lnTo>
                  <a:lnTo>
                    <a:pt x="13789" y="6143"/>
                  </a:lnTo>
                  <a:lnTo>
                    <a:pt x="13561" y="6288"/>
                  </a:lnTo>
                  <a:lnTo>
                    <a:pt x="13320" y="6427"/>
                  </a:lnTo>
                  <a:lnTo>
                    <a:pt x="13068" y="6561"/>
                  </a:lnTo>
                  <a:lnTo>
                    <a:pt x="12802" y="6688"/>
                  </a:lnTo>
                  <a:lnTo>
                    <a:pt x="12524" y="6809"/>
                  </a:lnTo>
                  <a:lnTo>
                    <a:pt x="12235" y="6923"/>
                  </a:lnTo>
                  <a:lnTo>
                    <a:pt x="11935" y="7030"/>
                  </a:lnTo>
                  <a:lnTo>
                    <a:pt x="11624" y="7131"/>
                  </a:lnTo>
                  <a:lnTo>
                    <a:pt x="11304" y="7223"/>
                  </a:lnTo>
                  <a:lnTo>
                    <a:pt x="10974" y="7308"/>
                  </a:lnTo>
                  <a:lnTo>
                    <a:pt x="10635" y="7385"/>
                  </a:lnTo>
                  <a:lnTo>
                    <a:pt x="10287" y="7454"/>
                  </a:lnTo>
                  <a:lnTo>
                    <a:pt x="9931" y="7514"/>
                  </a:lnTo>
                  <a:lnTo>
                    <a:pt x="9568" y="7566"/>
                  </a:lnTo>
                  <a:lnTo>
                    <a:pt x="9198" y="7608"/>
                  </a:lnTo>
                  <a:lnTo>
                    <a:pt x="8820" y="7643"/>
                  </a:lnTo>
                  <a:lnTo>
                    <a:pt x="8438" y="7667"/>
                  </a:lnTo>
                  <a:lnTo>
                    <a:pt x="8049" y="7681"/>
                  </a:lnTo>
                  <a:lnTo>
                    <a:pt x="7655" y="7686"/>
                  </a:lnTo>
                  <a:lnTo>
                    <a:pt x="7261" y="7681"/>
                  </a:lnTo>
                  <a:lnTo>
                    <a:pt x="6872" y="7667"/>
                  </a:lnTo>
                  <a:lnTo>
                    <a:pt x="6489" y="7643"/>
                  </a:lnTo>
                  <a:lnTo>
                    <a:pt x="6112" y="7608"/>
                  </a:lnTo>
                  <a:lnTo>
                    <a:pt x="5742" y="7566"/>
                  </a:lnTo>
                  <a:lnTo>
                    <a:pt x="5379" y="7514"/>
                  </a:lnTo>
                  <a:lnTo>
                    <a:pt x="5023" y="7454"/>
                  </a:lnTo>
                  <a:lnTo>
                    <a:pt x="4675" y="7385"/>
                  </a:lnTo>
                  <a:lnTo>
                    <a:pt x="4336" y="7308"/>
                  </a:lnTo>
                  <a:lnTo>
                    <a:pt x="4007" y="7223"/>
                  </a:lnTo>
                  <a:lnTo>
                    <a:pt x="3686" y="7131"/>
                  </a:lnTo>
                  <a:lnTo>
                    <a:pt x="3375" y="7030"/>
                  </a:lnTo>
                  <a:lnTo>
                    <a:pt x="3075" y="6923"/>
                  </a:lnTo>
                  <a:lnTo>
                    <a:pt x="2786" y="6809"/>
                  </a:lnTo>
                  <a:lnTo>
                    <a:pt x="2509" y="6688"/>
                  </a:lnTo>
                  <a:lnTo>
                    <a:pt x="2242" y="6561"/>
                  </a:lnTo>
                  <a:lnTo>
                    <a:pt x="1989" y="6427"/>
                  </a:lnTo>
                  <a:lnTo>
                    <a:pt x="1748" y="6288"/>
                  </a:lnTo>
                  <a:lnTo>
                    <a:pt x="1521" y="6143"/>
                  </a:lnTo>
                  <a:lnTo>
                    <a:pt x="1308" y="5992"/>
                  </a:lnTo>
                  <a:lnTo>
                    <a:pt x="1109" y="5836"/>
                  </a:lnTo>
                  <a:lnTo>
                    <a:pt x="925" y="5675"/>
                  </a:lnTo>
                  <a:lnTo>
                    <a:pt x="756" y="5510"/>
                  </a:lnTo>
                  <a:lnTo>
                    <a:pt x="602" y="5339"/>
                  </a:lnTo>
                  <a:lnTo>
                    <a:pt x="464" y="5165"/>
                  </a:lnTo>
                  <a:lnTo>
                    <a:pt x="345" y="4987"/>
                  </a:lnTo>
                  <a:lnTo>
                    <a:pt x="242" y="4803"/>
                  </a:lnTo>
                  <a:lnTo>
                    <a:pt x="156" y="4618"/>
                  </a:lnTo>
                  <a:lnTo>
                    <a:pt x="89" y="4429"/>
                  </a:lnTo>
                  <a:lnTo>
                    <a:pt x="39" y="4237"/>
                  </a:lnTo>
                  <a:lnTo>
                    <a:pt x="10" y="4041"/>
                  </a:lnTo>
                  <a:lnTo>
                    <a:pt x="0" y="3843"/>
                  </a:lnTo>
                  <a:lnTo>
                    <a:pt x="10" y="3645"/>
                  </a:lnTo>
                  <a:lnTo>
                    <a:pt x="39" y="3450"/>
                  </a:lnTo>
                  <a:lnTo>
                    <a:pt x="89" y="3258"/>
                  </a:lnTo>
                  <a:lnTo>
                    <a:pt x="156" y="3068"/>
                  </a:lnTo>
                  <a:lnTo>
                    <a:pt x="242" y="2883"/>
                  </a:lnTo>
                  <a:lnTo>
                    <a:pt x="345" y="2700"/>
                  </a:lnTo>
                  <a:lnTo>
                    <a:pt x="464" y="2522"/>
                  </a:lnTo>
                  <a:lnTo>
                    <a:pt x="602" y="2348"/>
                  </a:lnTo>
                  <a:lnTo>
                    <a:pt x="756" y="2177"/>
                  </a:lnTo>
                  <a:lnTo>
                    <a:pt x="925" y="2012"/>
                  </a:lnTo>
                  <a:lnTo>
                    <a:pt x="1109" y="1851"/>
                  </a:lnTo>
                  <a:lnTo>
                    <a:pt x="1308" y="1695"/>
                  </a:lnTo>
                  <a:lnTo>
                    <a:pt x="1521" y="1544"/>
                  </a:lnTo>
                  <a:lnTo>
                    <a:pt x="1748" y="1398"/>
                  </a:lnTo>
                  <a:lnTo>
                    <a:pt x="1989" y="1260"/>
                  </a:lnTo>
                  <a:lnTo>
                    <a:pt x="2242" y="1126"/>
                  </a:lnTo>
                  <a:lnTo>
                    <a:pt x="2509" y="998"/>
                  </a:lnTo>
                  <a:lnTo>
                    <a:pt x="2786" y="878"/>
                  </a:lnTo>
                  <a:lnTo>
                    <a:pt x="3075" y="764"/>
                  </a:lnTo>
                  <a:lnTo>
                    <a:pt x="3375" y="656"/>
                  </a:lnTo>
                  <a:lnTo>
                    <a:pt x="3686" y="556"/>
                  </a:lnTo>
                  <a:lnTo>
                    <a:pt x="4007" y="464"/>
                  </a:lnTo>
                  <a:lnTo>
                    <a:pt x="4336" y="379"/>
                  </a:lnTo>
                  <a:lnTo>
                    <a:pt x="4675" y="302"/>
                  </a:lnTo>
                  <a:lnTo>
                    <a:pt x="5023" y="233"/>
                  </a:lnTo>
                  <a:lnTo>
                    <a:pt x="5379" y="172"/>
                  </a:lnTo>
                  <a:lnTo>
                    <a:pt x="5742" y="121"/>
                  </a:lnTo>
                  <a:lnTo>
                    <a:pt x="6112" y="78"/>
                  </a:lnTo>
                  <a:lnTo>
                    <a:pt x="6489" y="44"/>
                  </a:lnTo>
                  <a:lnTo>
                    <a:pt x="6872" y="20"/>
                  </a:lnTo>
                  <a:lnTo>
                    <a:pt x="7261" y="5"/>
                  </a:lnTo>
                  <a:lnTo>
                    <a:pt x="7655" y="0"/>
                  </a:lnTo>
                  <a:lnTo>
                    <a:pt x="8049" y="5"/>
                  </a:lnTo>
                  <a:lnTo>
                    <a:pt x="8438" y="20"/>
                  </a:lnTo>
                  <a:lnTo>
                    <a:pt x="8820" y="44"/>
                  </a:lnTo>
                  <a:lnTo>
                    <a:pt x="9198" y="78"/>
                  </a:lnTo>
                  <a:lnTo>
                    <a:pt x="9568" y="121"/>
                  </a:lnTo>
                  <a:lnTo>
                    <a:pt x="9931" y="172"/>
                  </a:lnTo>
                  <a:lnTo>
                    <a:pt x="10287" y="233"/>
                  </a:lnTo>
                  <a:lnTo>
                    <a:pt x="10635" y="302"/>
                  </a:lnTo>
                  <a:lnTo>
                    <a:pt x="10974" y="379"/>
                  </a:lnTo>
                  <a:lnTo>
                    <a:pt x="11304" y="464"/>
                  </a:lnTo>
                  <a:lnTo>
                    <a:pt x="11624" y="556"/>
                  </a:lnTo>
                  <a:lnTo>
                    <a:pt x="11935" y="656"/>
                  </a:lnTo>
                  <a:lnTo>
                    <a:pt x="12235" y="764"/>
                  </a:lnTo>
                  <a:lnTo>
                    <a:pt x="12524" y="878"/>
                  </a:lnTo>
                  <a:lnTo>
                    <a:pt x="12802" y="998"/>
                  </a:lnTo>
                  <a:lnTo>
                    <a:pt x="13068" y="1126"/>
                  </a:lnTo>
                  <a:lnTo>
                    <a:pt x="13320" y="1260"/>
                  </a:lnTo>
                  <a:lnTo>
                    <a:pt x="13561" y="1398"/>
                  </a:lnTo>
                  <a:lnTo>
                    <a:pt x="13789" y="1544"/>
                  </a:lnTo>
                  <a:lnTo>
                    <a:pt x="14002" y="1695"/>
                  </a:lnTo>
                  <a:lnTo>
                    <a:pt x="14201" y="1851"/>
                  </a:lnTo>
                  <a:lnTo>
                    <a:pt x="14386" y="2012"/>
                  </a:lnTo>
                  <a:lnTo>
                    <a:pt x="14554" y="2177"/>
                  </a:lnTo>
                  <a:lnTo>
                    <a:pt x="14708" y="2348"/>
                  </a:lnTo>
                  <a:lnTo>
                    <a:pt x="14845" y="2522"/>
                  </a:lnTo>
                  <a:lnTo>
                    <a:pt x="14965" y="2700"/>
                  </a:lnTo>
                  <a:lnTo>
                    <a:pt x="15068" y="2883"/>
                  </a:lnTo>
                  <a:lnTo>
                    <a:pt x="15154" y="3068"/>
                  </a:lnTo>
                  <a:lnTo>
                    <a:pt x="15221" y="3258"/>
                  </a:lnTo>
                  <a:lnTo>
                    <a:pt x="15270" y="3450"/>
                  </a:lnTo>
                  <a:lnTo>
                    <a:pt x="15300" y="3645"/>
                  </a:lnTo>
                  <a:lnTo>
                    <a:pt x="15309" y="38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4" name="Freeform 7"/>
            <p:cNvSpPr>
              <a:spLocks/>
            </p:cNvSpPr>
            <p:nvPr/>
          </p:nvSpPr>
          <p:spPr bwMode="auto">
            <a:xfrm>
              <a:off x="9215438" y="5395913"/>
              <a:ext cx="1304925" cy="609600"/>
            </a:xfrm>
            <a:custGeom>
              <a:avLst/>
              <a:gdLst>
                <a:gd name="T0" fmla="*/ 13942 w 13978"/>
                <a:gd name="T1" fmla="*/ 3595 h 6523"/>
                <a:gd name="T2" fmla="*/ 13758 w 13978"/>
                <a:gd name="T3" fmla="*/ 4077 h 6523"/>
                <a:gd name="T4" fmla="*/ 13429 w 13978"/>
                <a:gd name="T5" fmla="*/ 4531 h 6523"/>
                <a:gd name="T6" fmla="*/ 12967 w 13978"/>
                <a:gd name="T7" fmla="*/ 4952 h 6523"/>
                <a:gd name="T8" fmla="*/ 12382 w 13978"/>
                <a:gd name="T9" fmla="*/ 5336 h 6523"/>
                <a:gd name="T10" fmla="*/ 11688 w 13978"/>
                <a:gd name="T11" fmla="*/ 5676 h 6523"/>
                <a:gd name="T12" fmla="*/ 10897 w 13978"/>
                <a:gd name="T13" fmla="*/ 5966 h 6523"/>
                <a:gd name="T14" fmla="*/ 10019 w 13978"/>
                <a:gd name="T15" fmla="*/ 6202 h 6523"/>
                <a:gd name="T16" fmla="*/ 9068 w 13978"/>
                <a:gd name="T17" fmla="*/ 6377 h 6523"/>
                <a:gd name="T18" fmla="*/ 8054 w 13978"/>
                <a:gd name="T19" fmla="*/ 6486 h 6523"/>
                <a:gd name="T20" fmla="*/ 6989 w 13978"/>
                <a:gd name="T21" fmla="*/ 6523 h 6523"/>
                <a:gd name="T22" fmla="*/ 5925 w 13978"/>
                <a:gd name="T23" fmla="*/ 6486 h 6523"/>
                <a:gd name="T24" fmla="*/ 4911 w 13978"/>
                <a:gd name="T25" fmla="*/ 6377 h 6523"/>
                <a:gd name="T26" fmla="*/ 3959 w 13978"/>
                <a:gd name="T27" fmla="*/ 6202 h 6523"/>
                <a:gd name="T28" fmla="*/ 3081 w 13978"/>
                <a:gd name="T29" fmla="*/ 5966 h 6523"/>
                <a:gd name="T30" fmla="*/ 2289 w 13978"/>
                <a:gd name="T31" fmla="*/ 5676 h 6523"/>
                <a:gd name="T32" fmla="*/ 1597 w 13978"/>
                <a:gd name="T33" fmla="*/ 5336 h 6523"/>
                <a:gd name="T34" fmla="*/ 1012 w 13978"/>
                <a:gd name="T35" fmla="*/ 4952 h 6523"/>
                <a:gd name="T36" fmla="*/ 550 w 13978"/>
                <a:gd name="T37" fmla="*/ 4531 h 6523"/>
                <a:gd name="T38" fmla="*/ 220 w 13978"/>
                <a:gd name="T39" fmla="*/ 4077 h 6523"/>
                <a:gd name="T40" fmla="*/ 36 w 13978"/>
                <a:gd name="T41" fmla="*/ 3595 h 6523"/>
                <a:gd name="T42" fmla="*/ 10 w 13978"/>
                <a:gd name="T43" fmla="*/ 3094 h 6523"/>
                <a:gd name="T44" fmla="*/ 142 w 13978"/>
                <a:gd name="T45" fmla="*/ 2604 h 6523"/>
                <a:gd name="T46" fmla="*/ 424 w 13978"/>
                <a:gd name="T47" fmla="*/ 2139 h 6523"/>
                <a:gd name="T48" fmla="*/ 844 w 13978"/>
                <a:gd name="T49" fmla="*/ 1706 h 6523"/>
                <a:gd name="T50" fmla="*/ 1388 w 13978"/>
                <a:gd name="T51" fmla="*/ 1310 h 6523"/>
                <a:gd name="T52" fmla="*/ 2047 w 13978"/>
                <a:gd name="T53" fmla="*/ 955 h 6523"/>
                <a:gd name="T54" fmla="*/ 2807 w 13978"/>
                <a:gd name="T55" fmla="*/ 647 h 6523"/>
                <a:gd name="T56" fmla="*/ 3658 w 13978"/>
                <a:gd name="T57" fmla="*/ 393 h 6523"/>
                <a:gd name="T58" fmla="*/ 4587 w 13978"/>
                <a:gd name="T59" fmla="*/ 198 h 6523"/>
                <a:gd name="T60" fmla="*/ 5581 w 13978"/>
                <a:gd name="T61" fmla="*/ 66 h 6523"/>
                <a:gd name="T62" fmla="*/ 6630 w 13978"/>
                <a:gd name="T63" fmla="*/ 4 h 6523"/>
                <a:gd name="T64" fmla="*/ 7704 w 13978"/>
                <a:gd name="T65" fmla="*/ 17 h 6523"/>
                <a:gd name="T66" fmla="*/ 8736 w 13978"/>
                <a:gd name="T67" fmla="*/ 103 h 6523"/>
                <a:gd name="T68" fmla="*/ 9710 w 13978"/>
                <a:gd name="T69" fmla="*/ 256 h 6523"/>
                <a:gd name="T70" fmla="*/ 10613 w 13978"/>
                <a:gd name="T71" fmla="*/ 472 h 6523"/>
                <a:gd name="T72" fmla="*/ 11435 w 13978"/>
                <a:gd name="T73" fmla="*/ 745 h 6523"/>
                <a:gd name="T74" fmla="*/ 12163 w 13978"/>
                <a:gd name="T75" fmla="*/ 1068 h 6523"/>
                <a:gd name="T76" fmla="*/ 12785 w 13978"/>
                <a:gd name="T77" fmla="*/ 1438 h 6523"/>
                <a:gd name="T78" fmla="*/ 13290 w 13978"/>
                <a:gd name="T79" fmla="*/ 1847 h 6523"/>
                <a:gd name="T80" fmla="*/ 13664 w 13978"/>
                <a:gd name="T81" fmla="*/ 2291 h 6523"/>
                <a:gd name="T82" fmla="*/ 13897 w 13978"/>
                <a:gd name="T83" fmla="*/ 2765 h 6523"/>
                <a:gd name="T84" fmla="*/ 13978 w 13978"/>
                <a:gd name="T85" fmla="*/ 3261 h 6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978" h="6523">
                  <a:moveTo>
                    <a:pt x="13978" y="3261"/>
                  </a:moveTo>
                  <a:lnTo>
                    <a:pt x="13969" y="3429"/>
                  </a:lnTo>
                  <a:lnTo>
                    <a:pt x="13942" y="3595"/>
                  </a:lnTo>
                  <a:lnTo>
                    <a:pt x="13897" y="3758"/>
                  </a:lnTo>
                  <a:lnTo>
                    <a:pt x="13837" y="3919"/>
                  </a:lnTo>
                  <a:lnTo>
                    <a:pt x="13758" y="4077"/>
                  </a:lnTo>
                  <a:lnTo>
                    <a:pt x="13664" y="4232"/>
                  </a:lnTo>
                  <a:lnTo>
                    <a:pt x="13555" y="4383"/>
                  </a:lnTo>
                  <a:lnTo>
                    <a:pt x="13429" y="4531"/>
                  </a:lnTo>
                  <a:lnTo>
                    <a:pt x="13290" y="4675"/>
                  </a:lnTo>
                  <a:lnTo>
                    <a:pt x="13135" y="4816"/>
                  </a:lnTo>
                  <a:lnTo>
                    <a:pt x="12967" y="4952"/>
                  </a:lnTo>
                  <a:lnTo>
                    <a:pt x="12785" y="5085"/>
                  </a:lnTo>
                  <a:lnTo>
                    <a:pt x="12590" y="5213"/>
                  </a:lnTo>
                  <a:lnTo>
                    <a:pt x="12382" y="5336"/>
                  </a:lnTo>
                  <a:lnTo>
                    <a:pt x="12163" y="5455"/>
                  </a:lnTo>
                  <a:lnTo>
                    <a:pt x="11931" y="5568"/>
                  </a:lnTo>
                  <a:lnTo>
                    <a:pt x="11688" y="5676"/>
                  </a:lnTo>
                  <a:lnTo>
                    <a:pt x="11435" y="5778"/>
                  </a:lnTo>
                  <a:lnTo>
                    <a:pt x="11170" y="5876"/>
                  </a:lnTo>
                  <a:lnTo>
                    <a:pt x="10897" y="5966"/>
                  </a:lnTo>
                  <a:lnTo>
                    <a:pt x="10613" y="6051"/>
                  </a:lnTo>
                  <a:lnTo>
                    <a:pt x="10321" y="6130"/>
                  </a:lnTo>
                  <a:lnTo>
                    <a:pt x="10019" y="6202"/>
                  </a:lnTo>
                  <a:lnTo>
                    <a:pt x="9710" y="6267"/>
                  </a:lnTo>
                  <a:lnTo>
                    <a:pt x="9392" y="6325"/>
                  </a:lnTo>
                  <a:lnTo>
                    <a:pt x="9068" y="6377"/>
                  </a:lnTo>
                  <a:lnTo>
                    <a:pt x="8736" y="6420"/>
                  </a:lnTo>
                  <a:lnTo>
                    <a:pt x="8398" y="6457"/>
                  </a:lnTo>
                  <a:lnTo>
                    <a:pt x="8054" y="6486"/>
                  </a:lnTo>
                  <a:lnTo>
                    <a:pt x="7704" y="6506"/>
                  </a:lnTo>
                  <a:lnTo>
                    <a:pt x="7349" y="6519"/>
                  </a:lnTo>
                  <a:lnTo>
                    <a:pt x="6989" y="6523"/>
                  </a:lnTo>
                  <a:lnTo>
                    <a:pt x="6630" y="6519"/>
                  </a:lnTo>
                  <a:lnTo>
                    <a:pt x="6275" y="6506"/>
                  </a:lnTo>
                  <a:lnTo>
                    <a:pt x="5925" y="6486"/>
                  </a:lnTo>
                  <a:lnTo>
                    <a:pt x="5581" y="6457"/>
                  </a:lnTo>
                  <a:lnTo>
                    <a:pt x="5243" y="6420"/>
                  </a:lnTo>
                  <a:lnTo>
                    <a:pt x="4911" y="6377"/>
                  </a:lnTo>
                  <a:lnTo>
                    <a:pt x="4587" y="6325"/>
                  </a:lnTo>
                  <a:lnTo>
                    <a:pt x="4269" y="6267"/>
                  </a:lnTo>
                  <a:lnTo>
                    <a:pt x="3959" y="6202"/>
                  </a:lnTo>
                  <a:lnTo>
                    <a:pt x="3658" y="6130"/>
                  </a:lnTo>
                  <a:lnTo>
                    <a:pt x="3365" y="6051"/>
                  </a:lnTo>
                  <a:lnTo>
                    <a:pt x="3081" y="5966"/>
                  </a:lnTo>
                  <a:lnTo>
                    <a:pt x="2807" y="5876"/>
                  </a:lnTo>
                  <a:lnTo>
                    <a:pt x="2543" y="5778"/>
                  </a:lnTo>
                  <a:lnTo>
                    <a:pt x="2289" y="5676"/>
                  </a:lnTo>
                  <a:lnTo>
                    <a:pt x="2047" y="5568"/>
                  </a:lnTo>
                  <a:lnTo>
                    <a:pt x="1816" y="5455"/>
                  </a:lnTo>
                  <a:lnTo>
                    <a:pt x="1597" y="5336"/>
                  </a:lnTo>
                  <a:lnTo>
                    <a:pt x="1388" y="5213"/>
                  </a:lnTo>
                  <a:lnTo>
                    <a:pt x="1194" y="5085"/>
                  </a:lnTo>
                  <a:lnTo>
                    <a:pt x="1012" y="4952"/>
                  </a:lnTo>
                  <a:lnTo>
                    <a:pt x="844" y="4816"/>
                  </a:lnTo>
                  <a:lnTo>
                    <a:pt x="689" y="4675"/>
                  </a:lnTo>
                  <a:lnTo>
                    <a:pt x="550" y="4531"/>
                  </a:lnTo>
                  <a:lnTo>
                    <a:pt x="424" y="4383"/>
                  </a:lnTo>
                  <a:lnTo>
                    <a:pt x="314" y="4232"/>
                  </a:lnTo>
                  <a:lnTo>
                    <a:pt x="220" y="4077"/>
                  </a:lnTo>
                  <a:lnTo>
                    <a:pt x="142" y="3919"/>
                  </a:lnTo>
                  <a:lnTo>
                    <a:pt x="80" y="3758"/>
                  </a:lnTo>
                  <a:lnTo>
                    <a:pt x="36" y="3595"/>
                  </a:lnTo>
                  <a:lnTo>
                    <a:pt x="10" y="3429"/>
                  </a:lnTo>
                  <a:lnTo>
                    <a:pt x="0" y="3261"/>
                  </a:lnTo>
                  <a:lnTo>
                    <a:pt x="10" y="3094"/>
                  </a:lnTo>
                  <a:lnTo>
                    <a:pt x="36" y="2928"/>
                  </a:lnTo>
                  <a:lnTo>
                    <a:pt x="80" y="2765"/>
                  </a:lnTo>
                  <a:lnTo>
                    <a:pt x="142" y="2604"/>
                  </a:lnTo>
                  <a:lnTo>
                    <a:pt x="220" y="2446"/>
                  </a:lnTo>
                  <a:lnTo>
                    <a:pt x="314" y="2291"/>
                  </a:lnTo>
                  <a:lnTo>
                    <a:pt x="424" y="2139"/>
                  </a:lnTo>
                  <a:lnTo>
                    <a:pt x="550" y="1992"/>
                  </a:lnTo>
                  <a:lnTo>
                    <a:pt x="689" y="1847"/>
                  </a:lnTo>
                  <a:lnTo>
                    <a:pt x="844" y="1706"/>
                  </a:lnTo>
                  <a:lnTo>
                    <a:pt x="1012" y="1571"/>
                  </a:lnTo>
                  <a:lnTo>
                    <a:pt x="1194" y="1438"/>
                  </a:lnTo>
                  <a:lnTo>
                    <a:pt x="1388" y="1310"/>
                  </a:lnTo>
                  <a:lnTo>
                    <a:pt x="1597" y="1187"/>
                  </a:lnTo>
                  <a:lnTo>
                    <a:pt x="1816" y="1068"/>
                  </a:lnTo>
                  <a:lnTo>
                    <a:pt x="2047" y="955"/>
                  </a:lnTo>
                  <a:lnTo>
                    <a:pt x="2289" y="847"/>
                  </a:lnTo>
                  <a:lnTo>
                    <a:pt x="2543" y="745"/>
                  </a:lnTo>
                  <a:lnTo>
                    <a:pt x="2807" y="647"/>
                  </a:lnTo>
                  <a:lnTo>
                    <a:pt x="3081" y="556"/>
                  </a:lnTo>
                  <a:lnTo>
                    <a:pt x="3365" y="472"/>
                  </a:lnTo>
                  <a:lnTo>
                    <a:pt x="3658" y="393"/>
                  </a:lnTo>
                  <a:lnTo>
                    <a:pt x="3959" y="321"/>
                  </a:lnTo>
                  <a:lnTo>
                    <a:pt x="4269" y="256"/>
                  </a:lnTo>
                  <a:lnTo>
                    <a:pt x="4587" y="198"/>
                  </a:lnTo>
                  <a:lnTo>
                    <a:pt x="4911" y="146"/>
                  </a:lnTo>
                  <a:lnTo>
                    <a:pt x="5243" y="103"/>
                  </a:lnTo>
                  <a:lnTo>
                    <a:pt x="5581" y="66"/>
                  </a:lnTo>
                  <a:lnTo>
                    <a:pt x="5925" y="37"/>
                  </a:lnTo>
                  <a:lnTo>
                    <a:pt x="6275" y="17"/>
                  </a:lnTo>
                  <a:lnTo>
                    <a:pt x="6630" y="4"/>
                  </a:lnTo>
                  <a:lnTo>
                    <a:pt x="6989" y="0"/>
                  </a:lnTo>
                  <a:lnTo>
                    <a:pt x="7349" y="4"/>
                  </a:lnTo>
                  <a:lnTo>
                    <a:pt x="7704" y="17"/>
                  </a:lnTo>
                  <a:lnTo>
                    <a:pt x="8054" y="37"/>
                  </a:lnTo>
                  <a:lnTo>
                    <a:pt x="8398" y="66"/>
                  </a:lnTo>
                  <a:lnTo>
                    <a:pt x="8736" y="103"/>
                  </a:lnTo>
                  <a:lnTo>
                    <a:pt x="9068" y="146"/>
                  </a:lnTo>
                  <a:lnTo>
                    <a:pt x="9392" y="198"/>
                  </a:lnTo>
                  <a:lnTo>
                    <a:pt x="9710" y="256"/>
                  </a:lnTo>
                  <a:lnTo>
                    <a:pt x="10019" y="321"/>
                  </a:lnTo>
                  <a:lnTo>
                    <a:pt x="10321" y="393"/>
                  </a:lnTo>
                  <a:lnTo>
                    <a:pt x="10613" y="472"/>
                  </a:lnTo>
                  <a:lnTo>
                    <a:pt x="10897" y="556"/>
                  </a:lnTo>
                  <a:lnTo>
                    <a:pt x="11170" y="647"/>
                  </a:lnTo>
                  <a:lnTo>
                    <a:pt x="11435" y="745"/>
                  </a:lnTo>
                  <a:lnTo>
                    <a:pt x="11688" y="847"/>
                  </a:lnTo>
                  <a:lnTo>
                    <a:pt x="11931" y="955"/>
                  </a:lnTo>
                  <a:lnTo>
                    <a:pt x="12163" y="1068"/>
                  </a:lnTo>
                  <a:lnTo>
                    <a:pt x="12382" y="1187"/>
                  </a:lnTo>
                  <a:lnTo>
                    <a:pt x="12590" y="1310"/>
                  </a:lnTo>
                  <a:lnTo>
                    <a:pt x="12785" y="1438"/>
                  </a:lnTo>
                  <a:lnTo>
                    <a:pt x="12967" y="1571"/>
                  </a:lnTo>
                  <a:lnTo>
                    <a:pt x="13135" y="1706"/>
                  </a:lnTo>
                  <a:lnTo>
                    <a:pt x="13290" y="1847"/>
                  </a:lnTo>
                  <a:lnTo>
                    <a:pt x="13429" y="1992"/>
                  </a:lnTo>
                  <a:lnTo>
                    <a:pt x="13555" y="2139"/>
                  </a:lnTo>
                  <a:lnTo>
                    <a:pt x="13664" y="2291"/>
                  </a:lnTo>
                  <a:lnTo>
                    <a:pt x="13758" y="2446"/>
                  </a:lnTo>
                  <a:lnTo>
                    <a:pt x="13837" y="2604"/>
                  </a:lnTo>
                  <a:lnTo>
                    <a:pt x="13897" y="2765"/>
                  </a:lnTo>
                  <a:lnTo>
                    <a:pt x="13942" y="2928"/>
                  </a:lnTo>
                  <a:lnTo>
                    <a:pt x="13969" y="3094"/>
                  </a:lnTo>
                  <a:lnTo>
                    <a:pt x="13978" y="3261"/>
                  </a:lnTo>
                  <a:close/>
                </a:path>
              </a:pathLst>
            </a:custGeom>
            <a:solidFill>
              <a:srgbClr val="E4EA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5" name="Freeform 8"/>
            <p:cNvSpPr>
              <a:spLocks/>
            </p:cNvSpPr>
            <p:nvPr/>
          </p:nvSpPr>
          <p:spPr bwMode="auto">
            <a:xfrm>
              <a:off x="9263063" y="5418138"/>
              <a:ext cx="1214438" cy="566738"/>
            </a:xfrm>
            <a:custGeom>
              <a:avLst/>
              <a:gdLst>
                <a:gd name="T0" fmla="*/ 12961 w 12995"/>
                <a:gd name="T1" fmla="*/ 3343 h 6065"/>
                <a:gd name="T2" fmla="*/ 12790 w 12995"/>
                <a:gd name="T3" fmla="*/ 3790 h 6065"/>
                <a:gd name="T4" fmla="*/ 12484 w 12995"/>
                <a:gd name="T5" fmla="*/ 4213 h 6065"/>
                <a:gd name="T6" fmla="*/ 12054 w 12995"/>
                <a:gd name="T7" fmla="*/ 4605 h 6065"/>
                <a:gd name="T8" fmla="*/ 11511 w 12995"/>
                <a:gd name="T9" fmla="*/ 4961 h 6065"/>
                <a:gd name="T10" fmla="*/ 10866 w 12995"/>
                <a:gd name="T11" fmla="*/ 5277 h 6065"/>
                <a:gd name="T12" fmla="*/ 10130 w 12995"/>
                <a:gd name="T13" fmla="*/ 5548 h 6065"/>
                <a:gd name="T14" fmla="*/ 9314 w 12995"/>
                <a:gd name="T15" fmla="*/ 5766 h 6065"/>
                <a:gd name="T16" fmla="*/ 8430 w 12995"/>
                <a:gd name="T17" fmla="*/ 5929 h 6065"/>
                <a:gd name="T18" fmla="*/ 7487 w 12995"/>
                <a:gd name="T19" fmla="*/ 6030 h 6065"/>
                <a:gd name="T20" fmla="*/ 6498 w 12995"/>
                <a:gd name="T21" fmla="*/ 6065 h 6065"/>
                <a:gd name="T22" fmla="*/ 5508 w 12995"/>
                <a:gd name="T23" fmla="*/ 6030 h 6065"/>
                <a:gd name="T24" fmla="*/ 4565 w 12995"/>
                <a:gd name="T25" fmla="*/ 5929 h 6065"/>
                <a:gd name="T26" fmla="*/ 3681 w 12995"/>
                <a:gd name="T27" fmla="*/ 5766 h 6065"/>
                <a:gd name="T28" fmla="*/ 2865 w 12995"/>
                <a:gd name="T29" fmla="*/ 5548 h 6065"/>
                <a:gd name="T30" fmla="*/ 2129 w 12995"/>
                <a:gd name="T31" fmla="*/ 5277 h 6065"/>
                <a:gd name="T32" fmla="*/ 1484 w 12995"/>
                <a:gd name="T33" fmla="*/ 4961 h 6065"/>
                <a:gd name="T34" fmla="*/ 941 w 12995"/>
                <a:gd name="T35" fmla="*/ 4605 h 6065"/>
                <a:gd name="T36" fmla="*/ 511 w 12995"/>
                <a:gd name="T37" fmla="*/ 4213 h 6065"/>
                <a:gd name="T38" fmla="*/ 206 w 12995"/>
                <a:gd name="T39" fmla="*/ 3790 h 6065"/>
                <a:gd name="T40" fmla="*/ 35 w 12995"/>
                <a:gd name="T41" fmla="*/ 3343 h 6065"/>
                <a:gd name="T42" fmla="*/ 9 w 12995"/>
                <a:gd name="T43" fmla="*/ 2877 h 6065"/>
                <a:gd name="T44" fmla="*/ 133 w 12995"/>
                <a:gd name="T45" fmla="*/ 2422 h 6065"/>
                <a:gd name="T46" fmla="*/ 395 w 12995"/>
                <a:gd name="T47" fmla="*/ 1991 h 6065"/>
                <a:gd name="T48" fmla="*/ 785 w 12995"/>
                <a:gd name="T49" fmla="*/ 1588 h 6065"/>
                <a:gd name="T50" fmla="*/ 1291 w 12995"/>
                <a:gd name="T51" fmla="*/ 1219 h 6065"/>
                <a:gd name="T52" fmla="*/ 1904 w 12995"/>
                <a:gd name="T53" fmla="*/ 889 h 6065"/>
                <a:gd name="T54" fmla="*/ 2610 w 12995"/>
                <a:gd name="T55" fmla="*/ 604 h 6065"/>
                <a:gd name="T56" fmla="*/ 3401 w 12995"/>
                <a:gd name="T57" fmla="*/ 367 h 6065"/>
                <a:gd name="T58" fmla="*/ 4264 w 12995"/>
                <a:gd name="T59" fmla="*/ 185 h 6065"/>
                <a:gd name="T60" fmla="*/ 5188 w 12995"/>
                <a:gd name="T61" fmla="*/ 62 h 6065"/>
                <a:gd name="T62" fmla="*/ 6163 w 12995"/>
                <a:gd name="T63" fmla="*/ 4 h 6065"/>
                <a:gd name="T64" fmla="*/ 7162 w 12995"/>
                <a:gd name="T65" fmla="*/ 17 h 6065"/>
                <a:gd name="T66" fmla="*/ 8122 w 12995"/>
                <a:gd name="T67" fmla="*/ 97 h 6065"/>
                <a:gd name="T68" fmla="*/ 9027 w 12995"/>
                <a:gd name="T69" fmla="*/ 239 h 6065"/>
                <a:gd name="T70" fmla="*/ 9866 w 12995"/>
                <a:gd name="T71" fmla="*/ 440 h 6065"/>
                <a:gd name="T72" fmla="*/ 10630 w 12995"/>
                <a:gd name="T73" fmla="*/ 693 h 6065"/>
                <a:gd name="T74" fmla="*/ 11307 w 12995"/>
                <a:gd name="T75" fmla="*/ 994 h 6065"/>
                <a:gd name="T76" fmla="*/ 11885 w 12995"/>
                <a:gd name="T77" fmla="*/ 1338 h 6065"/>
                <a:gd name="T78" fmla="*/ 12354 w 12995"/>
                <a:gd name="T79" fmla="*/ 1718 h 6065"/>
                <a:gd name="T80" fmla="*/ 12703 w 12995"/>
                <a:gd name="T81" fmla="*/ 2131 h 6065"/>
                <a:gd name="T82" fmla="*/ 12919 w 12995"/>
                <a:gd name="T83" fmla="*/ 2572 h 6065"/>
                <a:gd name="T84" fmla="*/ 12995 w 12995"/>
                <a:gd name="T85" fmla="*/ 3033 h 6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95" h="6065">
                  <a:moveTo>
                    <a:pt x="12995" y="3033"/>
                  </a:moveTo>
                  <a:lnTo>
                    <a:pt x="12986" y="3189"/>
                  </a:lnTo>
                  <a:lnTo>
                    <a:pt x="12961" y="3343"/>
                  </a:lnTo>
                  <a:lnTo>
                    <a:pt x="12919" y="3495"/>
                  </a:lnTo>
                  <a:lnTo>
                    <a:pt x="12862" y="3645"/>
                  </a:lnTo>
                  <a:lnTo>
                    <a:pt x="12790" y="3790"/>
                  </a:lnTo>
                  <a:lnTo>
                    <a:pt x="12703" y="3935"/>
                  </a:lnTo>
                  <a:lnTo>
                    <a:pt x="12600" y="4076"/>
                  </a:lnTo>
                  <a:lnTo>
                    <a:pt x="12484" y="4213"/>
                  </a:lnTo>
                  <a:lnTo>
                    <a:pt x="12354" y="4348"/>
                  </a:lnTo>
                  <a:lnTo>
                    <a:pt x="12210" y="4479"/>
                  </a:lnTo>
                  <a:lnTo>
                    <a:pt x="12054" y="4605"/>
                  </a:lnTo>
                  <a:lnTo>
                    <a:pt x="11885" y="4729"/>
                  </a:lnTo>
                  <a:lnTo>
                    <a:pt x="11704" y="4847"/>
                  </a:lnTo>
                  <a:lnTo>
                    <a:pt x="11511" y="4961"/>
                  </a:lnTo>
                  <a:lnTo>
                    <a:pt x="11307" y="5072"/>
                  </a:lnTo>
                  <a:lnTo>
                    <a:pt x="11091" y="5177"/>
                  </a:lnTo>
                  <a:lnTo>
                    <a:pt x="10866" y="5277"/>
                  </a:lnTo>
                  <a:lnTo>
                    <a:pt x="10630" y="5372"/>
                  </a:lnTo>
                  <a:lnTo>
                    <a:pt x="10384" y="5463"/>
                  </a:lnTo>
                  <a:lnTo>
                    <a:pt x="10130" y="5548"/>
                  </a:lnTo>
                  <a:lnTo>
                    <a:pt x="9866" y="5627"/>
                  </a:lnTo>
                  <a:lnTo>
                    <a:pt x="9594" y="5699"/>
                  </a:lnTo>
                  <a:lnTo>
                    <a:pt x="9314" y="5766"/>
                  </a:lnTo>
                  <a:lnTo>
                    <a:pt x="9027" y="5827"/>
                  </a:lnTo>
                  <a:lnTo>
                    <a:pt x="8731" y="5882"/>
                  </a:lnTo>
                  <a:lnTo>
                    <a:pt x="8430" y="5929"/>
                  </a:lnTo>
                  <a:lnTo>
                    <a:pt x="8122" y="5970"/>
                  </a:lnTo>
                  <a:lnTo>
                    <a:pt x="7807" y="6003"/>
                  </a:lnTo>
                  <a:lnTo>
                    <a:pt x="7487" y="6030"/>
                  </a:lnTo>
                  <a:lnTo>
                    <a:pt x="7162" y="6050"/>
                  </a:lnTo>
                  <a:lnTo>
                    <a:pt x="6832" y="6061"/>
                  </a:lnTo>
                  <a:lnTo>
                    <a:pt x="6498" y="6065"/>
                  </a:lnTo>
                  <a:lnTo>
                    <a:pt x="6163" y="6061"/>
                  </a:lnTo>
                  <a:lnTo>
                    <a:pt x="5834" y="6050"/>
                  </a:lnTo>
                  <a:lnTo>
                    <a:pt x="5508" y="6030"/>
                  </a:lnTo>
                  <a:lnTo>
                    <a:pt x="5188" y="6003"/>
                  </a:lnTo>
                  <a:lnTo>
                    <a:pt x="4874" y="5970"/>
                  </a:lnTo>
                  <a:lnTo>
                    <a:pt x="4565" y="5929"/>
                  </a:lnTo>
                  <a:lnTo>
                    <a:pt x="4264" y="5882"/>
                  </a:lnTo>
                  <a:lnTo>
                    <a:pt x="3968" y="5827"/>
                  </a:lnTo>
                  <a:lnTo>
                    <a:pt x="3681" y="5766"/>
                  </a:lnTo>
                  <a:lnTo>
                    <a:pt x="3401" y="5699"/>
                  </a:lnTo>
                  <a:lnTo>
                    <a:pt x="3129" y="5627"/>
                  </a:lnTo>
                  <a:lnTo>
                    <a:pt x="2865" y="5548"/>
                  </a:lnTo>
                  <a:lnTo>
                    <a:pt x="2610" y="5463"/>
                  </a:lnTo>
                  <a:lnTo>
                    <a:pt x="2365" y="5372"/>
                  </a:lnTo>
                  <a:lnTo>
                    <a:pt x="2129" y="5277"/>
                  </a:lnTo>
                  <a:lnTo>
                    <a:pt x="1904" y="5177"/>
                  </a:lnTo>
                  <a:lnTo>
                    <a:pt x="1688" y="5072"/>
                  </a:lnTo>
                  <a:lnTo>
                    <a:pt x="1484" y="4961"/>
                  </a:lnTo>
                  <a:lnTo>
                    <a:pt x="1291" y="4847"/>
                  </a:lnTo>
                  <a:lnTo>
                    <a:pt x="1110" y="4729"/>
                  </a:lnTo>
                  <a:lnTo>
                    <a:pt x="941" y="4605"/>
                  </a:lnTo>
                  <a:lnTo>
                    <a:pt x="785" y="4479"/>
                  </a:lnTo>
                  <a:lnTo>
                    <a:pt x="641" y="4348"/>
                  </a:lnTo>
                  <a:lnTo>
                    <a:pt x="511" y="4213"/>
                  </a:lnTo>
                  <a:lnTo>
                    <a:pt x="395" y="4076"/>
                  </a:lnTo>
                  <a:lnTo>
                    <a:pt x="293" y="3935"/>
                  </a:lnTo>
                  <a:lnTo>
                    <a:pt x="206" y="3790"/>
                  </a:lnTo>
                  <a:lnTo>
                    <a:pt x="133" y="3645"/>
                  </a:lnTo>
                  <a:lnTo>
                    <a:pt x="75" y="3495"/>
                  </a:lnTo>
                  <a:lnTo>
                    <a:pt x="35" y="3343"/>
                  </a:lnTo>
                  <a:lnTo>
                    <a:pt x="9" y="3189"/>
                  </a:lnTo>
                  <a:lnTo>
                    <a:pt x="0" y="3033"/>
                  </a:lnTo>
                  <a:lnTo>
                    <a:pt x="9" y="2877"/>
                  </a:lnTo>
                  <a:lnTo>
                    <a:pt x="35" y="2723"/>
                  </a:lnTo>
                  <a:lnTo>
                    <a:pt x="75" y="2572"/>
                  </a:lnTo>
                  <a:lnTo>
                    <a:pt x="133" y="2422"/>
                  </a:lnTo>
                  <a:lnTo>
                    <a:pt x="206" y="2275"/>
                  </a:lnTo>
                  <a:lnTo>
                    <a:pt x="293" y="2131"/>
                  </a:lnTo>
                  <a:lnTo>
                    <a:pt x="395" y="1991"/>
                  </a:lnTo>
                  <a:lnTo>
                    <a:pt x="511" y="1853"/>
                  </a:lnTo>
                  <a:lnTo>
                    <a:pt x="641" y="1718"/>
                  </a:lnTo>
                  <a:lnTo>
                    <a:pt x="785" y="1588"/>
                  </a:lnTo>
                  <a:lnTo>
                    <a:pt x="941" y="1461"/>
                  </a:lnTo>
                  <a:lnTo>
                    <a:pt x="1110" y="1338"/>
                  </a:lnTo>
                  <a:lnTo>
                    <a:pt x="1291" y="1219"/>
                  </a:lnTo>
                  <a:lnTo>
                    <a:pt x="1484" y="1105"/>
                  </a:lnTo>
                  <a:lnTo>
                    <a:pt x="1688" y="994"/>
                  </a:lnTo>
                  <a:lnTo>
                    <a:pt x="1904" y="889"/>
                  </a:lnTo>
                  <a:lnTo>
                    <a:pt x="2129" y="789"/>
                  </a:lnTo>
                  <a:lnTo>
                    <a:pt x="2365" y="693"/>
                  </a:lnTo>
                  <a:lnTo>
                    <a:pt x="2610" y="604"/>
                  </a:lnTo>
                  <a:lnTo>
                    <a:pt x="2865" y="519"/>
                  </a:lnTo>
                  <a:lnTo>
                    <a:pt x="3129" y="440"/>
                  </a:lnTo>
                  <a:lnTo>
                    <a:pt x="3401" y="367"/>
                  </a:lnTo>
                  <a:lnTo>
                    <a:pt x="3681" y="300"/>
                  </a:lnTo>
                  <a:lnTo>
                    <a:pt x="3968" y="239"/>
                  </a:lnTo>
                  <a:lnTo>
                    <a:pt x="4264" y="185"/>
                  </a:lnTo>
                  <a:lnTo>
                    <a:pt x="4565" y="137"/>
                  </a:lnTo>
                  <a:lnTo>
                    <a:pt x="4874" y="97"/>
                  </a:lnTo>
                  <a:lnTo>
                    <a:pt x="5188" y="62"/>
                  </a:lnTo>
                  <a:lnTo>
                    <a:pt x="5508" y="36"/>
                  </a:lnTo>
                  <a:lnTo>
                    <a:pt x="5834" y="17"/>
                  </a:lnTo>
                  <a:lnTo>
                    <a:pt x="6163" y="4"/>
                  </a:lnTo>
                  <a:lnTo>
                    <a:pt x="6498" y="0"/>
                  </a:lnTo>
                  <a:lnTo>
                    <a:pt x="6832" y="4"/>
                  </a:lnTo>
                  <a:lnTo>
                    <a:pt x="7162" y="17"/>
                  </a:lnTo>
                  <a:lnTo>
                    <a:pt x="7487" y="36"/>
                  </a:lnTo>
                  <a:lnTo>
                    <a:pt x="7807" y="62"/>
                  </a:lnTo>
                  <a:lnTo>
                    <a:pt x="8122" y="97"/>
                  </a:lnTo>
                  <a:lnTo>
                    <a:pt x="8430" y="137"/>
                  </a:lnTo>
                  <a:lnTo>
                    <a:pt x="8731" y="185"/>
                  </a:lnTo>
                  <a:lnTo>
                    <a:pt x="9027" y="239"/>
                  </a:lnTo>
                  <a:lnTo>
                    <a:pt x="9314" y="300"/>
                  </a:lnTo>
                  <a:lnTo>
                    <a:pt x="9594" y="367"/>
                  </a:lnTo>
                  <a:lnTo>
                    <a:pt x="9866" y="440"/>
                  </a:lnTo>
                  <a:lnTo>
                    <a:pt x="10130" y="519"/>
                  </a:lnTo>
                  <a:lnTo>
                    <a:pt x="10384" y="604"/>
                  </a:lnTo>
                  <a:lnTo>
                    <a:pt x="10630" y="693"/>
                  </a:lnTo>
                  <a:lnTo>
                    <a:pt x="10866" y="789"/>
                  </a:lnTo>
                  <a:lnTo>
                    <a:pt x="11091" y="889"/>
                  </a:lnTo>
                  <a:lnTo>
                    <a:pt x="11307" y="994"/>
                  </a:lnTo>
                  <a:lnTo>
                    <a:pt x="11511" y="1105"/>
                  </a:lnTo>
                  <a:lnTo>
                    <a:pt x="11704" y="1219"/>
                  </a:lnTo>
                  <a:lnTo>
                    <a:pt x="11885" y="1338"/>
                  </a:lnTo>
                  <a:lnTo>
                    <a:pt x="12054" y="1461"/>
                  </a:lnTo>
                  <a:lnTo>
                    <a:pt x="12210" y="1588"/>
                  </a:lnTo>
                  <a:lnTo>
                    <a:pt x="12354" y="1718"/>
                  </a:lnTo>
                  <a:lnTo>
                    <a:pt x="12484" y="1853"/>
                  </a:lnTo>
                  <a:lnTo>
                    <a:pt x="12600" y="1991"/>
                  </a:lnTo>
                  <a:lnTo>
                    <a:pt x="12703" y="2131"/>
                  </a:lnTo>
                  <a:lnTo>
                    <a:pt x="12790" y="2275"/>
                  </a:lnTo>
                  <a:lnTo>
                    <a:pt x="12862" y="2422"/>
                  </a:lnTo>
                  <a:lnTo>
                    <a:pt x="12919" y="2572"/>
                  </a:lnTo>
                  <a:lnTo>
                    <a:pt x="12961" y="2723"/>
                  </a:lnTo>
                  <a:lnTo>
                    <a:pt x="12986" y="2877"/>
                  </a:lnTo>
                  <a:lnTo>
                    <a:pt x="12995" y="3033"/>
                  </a:lnTo>
                  <a:close/>
                </a:path>
              </a:pathLst>
            </a:custGeom>
            <a:solidFill>
              <a:srgbClr val="C4C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6" name="Freeform 9"/>
            <p:cNvSpPr>
              <a:spLocks/>
            </p:cNvSpPr>
            <p:nvPr/>
          </p:nvSpPr>
          <p:spPr bwMode="auto">
            <a:xfrm>
              <a:off x="9277351" y="5411788"/>
              <a:ext cx="1184275" cy="552450"/>
            </a:xfrm>
            <a:custGeom>
              <a:avLst/>
              <a:gdLst>
                <a:gd name="T0" fmla="*/ 12650 w 12682"/>
                <a:gd name="T1" fmla="*/ 3261 h 5918"/>
                <a:gd name="T2" fmla="*/ 12483 w 12682"/>
                <a:gd name="T3" fmla="*/ 3698 h 5918"/>
                <a:gd name="T4" fmla="*/ 12183 w 12682"/>
                <a:gd name="T5" fmla="*/ 4110 h 5918"/>
                <a:gd name="T6" fmla="*/ 11764 w 12682"/>
                <a:gd name="T7" fmla="*/ 4493 h 5918"/>
                <a:gd name="T8" fmla="*/ 11234 w 12682"/>
                <a:gd name="T9" fmla="*/ 4841 h 5918"/>
                <a:gd name="T10" fmla="*/ 10604 w 12682"/>
                <a:gd name="T11" fmla="*/ 5149 h 5918"/>
                <a:gd name="T12" fmla="*/ 9886 w 12682"/>
                <a:gd name="T13" fmla="*/ 5413 h 5918"/>
                <a:gd name="T14" fmla="*/ 9090 w 12682"/>
                <a:gd name="T15" fmla="*/ 5627 h 5918"/>
                <a:gd name="T16" fmla="*/ 8226 w 12682"/>
                <a:gd name="T17" fmla="*/ 5785 h 5918"/>
                <a:gd name="T18" fmla="*/ 7307 w 12682"/>
                <a:gd name="T19" fmla="*/ 5884 h 5918"/>
                <a:gd name="T20" fmla="*/ 6341 w 12682"/>
                <a:gd name="T21" fmla="*/ 5918 h 5918"/>
                <a:gd name="T22" fmla="*/ 5375 w 12682"/>
                <a:gd name="T23" fmla="*/ 5884 h 5918"/>
                <a:gd name="T24" fmla="*/ 4456 w 12682"/>
                <a:gd name="T25" fmla="*/ 5785 h 5918"/>
                <a:gd name="T26" fmla="*/ 3592 w 12682"/>
                <a:gd name="T27" fmla="*/ 5627 h 5918"/>
                <a:gd name="T28" fmla="*/ 2796 w 12682"/>
                <a:gd name="T29" fmla="*/ 5413 h 5918"/>
                <a:gd name="T30" fmla="*/ 2077 w 12682"/>
                <a:gd name="T31" fmla="*/ 5149 h 5918"/>
                <a:gd name="T32" fmla="*/ 1447 w 12682"/>
                <a:gd name="T33" fmla="*/ 4841 h 5918"/>
                <a:gd name="T34" fmla="*/ 918 w 12682"/>
                <a:gd name="T35" fmla="*/ 4493 h 5918"/>
                <a:gd name="T36" fmla="*/ 499 w 12682"/>
                <a:gd name="T37" fmla="*/ 4110 h 5918"/>
                <a:gd name="T38" fmla="*/ 199 w 12682"/>
                <a:gd name="T39" fmla="*/ 3698 h 5918"/>
                <a:gd name="T40" fmla="*/ 32 w 12682"/>
                <a:gd name="T41" fmla="*/ 3261 h 5918"/>
                <a:gd name="T42" fmla="*/ 8 w 12682"/>
                <a:gd name="T43" fmla="*/ 2807 h 5918"/>
                <a:gd name="T44" fmla="*/ 128 w 12682"/>
                <a:gd name="T45" fmla="*/ 2362 h 5918"/>
                <a:gd name="T46" fmla="*/ 384 w 12682"/>
                <a:gd name="T47" fmla="*/ 1941 h 5918"/>
                <a:gd name="T48" fmla="*/ 766 w 12682"/>
                <a:gd name="T49" fmla="*/ 1548 h 5918"/>
                <a:gd name="T50" fmla="*/ 1259 w 12682"/>
                <a:gd name="T51" fmla="*/ 1188 h 5918"/>
                <a:gd name="T52" fmla="*/ 1857 w 12682"/>
                <a:gd name="T53" fmla="*/ 866 h 5918"/>
                <a:gd name="T54" fmla="*/ 2547 w 12682"/>
                <a:gd name="T55" fmla="*/ 588 h 5918"/>
                <a:gd name="T56" fmla="*/ 3319 w 12682"/>
                <a:gd name="T57" fmla="*/ 357 h 5918"/>
                <a:gd name="T58" fmla="*/ 4161 w 12682"/>
                <a:gd name="T59" fmla="*/ 179 h 5918"/>
                <a:gd name="T60" fmla="*/ 5063 w 12682"/>
                <a:gd name="T61" fmla="*/ 59 h 5918"/>
                <a:gd name="T62" fmla="*/ 6014 w 12682"/>
                <a:gd name="T63" fmla="*/ 3 h 5918"/>
                <a:gd name="T64" fmla="*/ 6989 w 12682"/>
                <a:gd name="T65" fmla="*/ 15 h 5918"/>
                <a:gd name="T66" fmla="*/ 7926 w 12682"/>
                <a:gd name="T67" fmla="*/ 93 h 5918"/>
                <a:gd name="T68" fmla="*/ 8809 w 12682"/>
                <a:gd name="T69" fmla="*/ 231 h 5918"/>
                <a:gd name="T70" fmla="*/ 9629 w 12682"/>
                <a:gd name="T71" fmla="*/ 428 h 5918"/>
                <a:gd name="T72" fmla="*/ 10375 w 12682"/>
                <a:gd name="T73" fmla="*/ 675 h 5918"/>
                <a:gd name="T74" fmla="*/ 11034 w 12682"/>
                <a:gd name="T75" fmla="*/ 969 h 5918"/>
                <a:gd name="T76" fmla="*/ 11599 w 12682"/>
                <a:gd name="T77" fmla="*/ 1304 h 5918"/>
                <a:gd name="T78" fmla="*/ 12057 w 12682"/>
                <a:gd name="T79" fmla="*/ 1676 h 5918"/>
                <a:gd name="T80" fmla="*/ 12397 w 12682"/>
                <a:gd name="T81" fmla="*/ 2079 h 5918"/>
                <a:gd name="T82" fmla="*/ 12609 w 12682"/>
                <a:gd name="T83" fmla="*/ 2508 h 5918"/>
                <a:gd name="T84" fmla="*/ 12682 w 12682"/>
                <a:gd name="T85" fmla="*/ 2958 h 5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682" h="5918">
                  <a:moveTo>
                    <a:pt x="12682" y="2958"/>
                  </a:moveTo>
                  <a:lnTo>
                    <a:pt x="12674" y="3111"/>
                  </a:lnTo>
                  <a:lnTo>
                    <a:pt x="12650" y="3261"/>
                  </a:lnTo>
                  <a:lnTo>
                    <a:pt x="12609" y="3410"/>
                  </a:lnTo>
                  <a:lnTo>
                    <a:pt x="12554" y="3555"/>
                  </a:lnTo>
                  <a:lnTo>
                    <a:pt x="12483" y="3698"/>
                  </a:lnTo>
                  <a:lnTo>
                    <a:pt x="12397" y="3839"/>
                  </a:lnTo>
                  <a:lnTo>
                    <a:pt x="12298" y="3977"/>
                  </a:lnTo>
                  <a:lnTo>
                    <a:pt x="12183" y="4110"/>
                  </a:lnTo>
                  <a:lnTo>
                    <a:pt x="12057" y="4242"/>
                  </a:lnTo>
                  <a:lnTo>
                    <a:pt x="11916" y="4369"/>
                  </a:lnTo>
                  <a:lnTo>
                    <a:pt x="11764" y="4493"/>
                  </a:lnTo>
                  <a:lnTo>
                    <a:pt x="11599" y="4613"/>
                  </a:lnTo>
                  <a:lnTo>
                    <a:pt x="11423" y="4730"/>
                  </a:lnTo>
                  <a:lnTo>
                    <a:pt x="11234" y="4841"/>
                  </a:lnTo>
                  <a:lnTo>
                    <a:pt x="11034" y="4948"/>
                  </a:lnTo>
                  <a:lnTo>
                    <a:pt x="10825" y="5052"/>
                  </a:lnTo>
                  <a:lnTo>
                    <a:pt x="10604" y="5149"/>
                  </a:lnTo>
                  <a:lnTo>
                    <a:pt x="10375" y="5242"/>
                  </a:lnTo>
                  <a:lnTo>
                    <a:pt x="10135" y="5330"/>
                  </a:lnTo>
                  <a:lnTo>
                    <a:pt x="9886" y="5413"/>
                  </a:lnTo>
                  <a:lnTo>
                    <a:pt x="9629" y="5490"/>
                  </a:lnTo>
                  <a:lnTo>
                    <a:pt x="9363" y="5561"/>
                  </a:lnTo>
                  <a:lnTo>
                    <a:pt x="9090" y="5627"/>
                  </a:lnTo>
                  <a:lnTo>
                    <a:pt x="8809" y="5685"/>
                  </a:lnTo>
                  <a:lnTo>
                    <a:pt x="8522" y="5738"/>
                  </a:lnTo>
                  <a:lnTo>
                    <a:pt x="8226" y="5785"/>
                  </a:lnTo>
                  <a:lnTo>
                    <a:pt x="7926" y="5825"/>
                  </a:lnTo>
                  <a:lnTo>
                    <a:pt x="7618" y="5857"/>
                  </a:lnTo>
                  <a:lnTo>
                    <a:pt x="7307" y="5884"/>
                  </a:lnTo>
                  <a:lnTo>
                    <a:pt x="6989" y="5903"/>
                  </a:lnTo>
                  <a:lnTo>
                    <a:pt x="6668" y="5914"/>
                  </a:lnTo>
                  <a:lnTo>
                    <a:pt x="6341" y="5918"/>
                  </a:lnTo>
                  <a:lnTo>
                    <a:pt x="6014" y="5914"/>
                  </a:lnTo>
                  <a:lnTo>
                    <a:pt x="5693" y="5903"/>
                  </a:lnTo>
                  <a:lnTo>
                    <a:pt x="5375" y="5884"/>
                  </a:lnTo>
                  <a:lnTo>
                    <a:pt x="5063" y="5857"/>
                  </a:lnTo>
                  <a:lnTo>
                    <a:pt x="4756" y="5825"/>
                  </a:lnTo>
                  <a:lnTo>
                    <a:pt x="4456" y="5785"/>
                  </a:lnTo>
                  <a:lnTo>
                    <a:pt x="4161" y="5738"/>
                  </a:lnTo>
                  <a:lnTo>
                    <a:pt x="3873" y="5685"/>
                  </a:lnTo>
                  <a:lnTo>
                    <a:pt x="3592" y="5627"/>
                  </a:lnTo>
                  <a:lnTo>
                    <a:pt x="3319" y="5561"/>
                  </a:lnTo>
                  <a:lnTo>
                    <a:pt x="3053" y="5490"/>
                  </a:lnTo>
                  <a:lnTo>
                    <a:pt x="2796" y="5413"/>
                  </a:lnTo>
                  <a:lnTo>
                    <a:pt x="2547" y="5330"/>
                  </a:lnTo>
                  <a:lnTo>
                    <a:pt x="2307" y="5242"/>
                  </a:lnTo>
                  <a:lnTo>
                    <a:pt x="2077" y="5149"/>
                  </a:lnTo>
                  <a:lnTo>
                    <a:pt x="1857" y="5052"/>
                  </a:lnTo>
                  <a:lnTo>
                    <a:pt x="1648" y="4948"/>
                  </a:lnTo>
                  <a:lnTo>
                    <a:pt x="1447" y="4841"/>
                  </a:lnTo>
                  <a:lnTo>
                    <a:pt x="1259" y="4730"/>
                  </a:lnTo>
                  <a:lnTo>
                    <a:pt x="1083" y="4613"/>
                  </a:lnTo>
                  <a:lnTo>
                    <a:pt x="918" y="4493"/>
                  </a:lnTo>
                  <a:lnTo>
                    <a:pt x="766" y="4369"/>
                  </a:lnTo>
                  <a:lnTo>
                    <a:pt x="625" y="4242"/>
                  </a:lnTo>
                  <a:lnTo>
                    <a:pt x="499" y="4110"/>
                  </a:lnTo>
                  <a:lnTo>
                    <a:pt x="384" y="3977"/>
                  </a:lnTo>
                  <a:lnTo>
                    <a:pt x="285" y="3839"/>
                  </a:lnTo>
                  <a:lnTo>
                    <a:pt x="199" y="3698"/>
                  </a:lnTo>
                  <a:lnTo>
                    <a:pt x="128" y="3555"/>
                  </a:lnTo>
                  <a:lnTo>
                    <a:pt x="73" y="3410"/>
                  </a:lnTo>
                  <a:lnTo>
                    <a:pt x="32" y="3261"/>
                  </a:lnTo>
                  <a:lnTo>
                    <a:pt x="8" y="3111"/>
                  </a:lnTo>
                  <a:lnTo>
                    <a:pt x="0" y="2958"/>
                  </a:lnTo>
                  <a:lnTo>
                    <a:pt x="8" y="2807"/>
                  </a:lnTo>
                  <a:lnTo>
                    <a:pt x="32" y="2656"/>
                  </a:lnTo>
                  <a:lnTo>
                    <a:pt x="73" y="2508"/>
                  </a:lnTo>
                  <a:lnTo>
                    <a:pt x="128" y="2362"/>
                  </a:lnTo>
                  <a:lnTo>
                    <a:pt x="199" y="2219"/>
                  </a:lnTo>
                  <a:lnTo>
                    <a:pt x="285" y="2079"/>
                  </a:lnTo>
                  <a:lnTo>
                    <a:pt x="384" y="1941"/>
                  </a:lnTo>
                  <a:lnTo>
                    <a:pt x="499" y="1806"/>
                  </a:lnTo>
                  <a:lnTo>
                    <a:pt x="625" y="1676"/>
                  </a:lnTo>
                  <a:lnTo>
                    <a:pt x="766" y="1548"/>
                  </a:lnTo>
                  <a:lnTo>
                    <a:pt x="918" y="1424"/>
                  </a:lnTo>
                  <a:lnTo>
                    <a:pt x="1083" y="1304"/>
                  </a:lnTo>
                  <a:lnTo>
                    <a:pt x="1259" y="1188"/>
                  </a:lnTo>
                  <a:lnTo>
                    <a:pt x="1447" y="1077"/>
                  </a:lnTo>
                  <a:lnTo>
                    <a:pt x="1648" y="969"/>
                  </a:lnTo>
                  <a:lnTo>
                    <a:pt x="1857" y="866"/>
                  </a:lnTo>
                  <a:lnTo>
                    <a:pt x="2077" y="768"/>
                  </a:lnTo>
                  <a:lnTo>
                    <a:pt x="2307" y="675"/>
                  </a:lnTo>
                  <a:lnTo>
                    <a:pt x="2547" y="588"/>
                  </a:lnTo>
                  <a:lnTo>
                    <a:pt x="2796" y="505"/>
                  </a:lnTo>
                  <a:lnTo>
                    <a:pt x="3053" y="428"/>
                  </a:lnTo>
                  <a:lnTo>
                    <a:pt x="3319" y="357"/>
                  </a:lnTo>
                  <a:lnTo>
                    <a:pt x="3592" y="291"/>
                  </a:lnTo>
                  <a:lnTo>
                    <a:pt x="3873" y="231"/>
                  </a:lnTo>
                  <a:lnTo>
                    <a:pt x="4161" y="179"/>
                  </a:lnTo>
                  <a:lnTo>
                    <a:pt x="4456" y="132"/>
                  </a:lnTo>
                  <a:lnTo>
                    <a:pt x="4756" y="93"/>
                  </a:lnTo>
                  <a:lnTo>
                    <a:pt x="5063" y="59"/>
                  </a:lnTo>
                  <a:lnTo>
                    <a:pt x="5375" y="33"/>
                  </a:lnTo>
                  <a:lnTo>
                    <a:pt x="5693" y="15"/>
                  </a:lnTo>
                  <a:lnTo>
                    <a:pt x="6014" y="3"/>
                  </a:lnTo>
                  <a:lnTo>
                    <a:pt x="6341" y="0"/>
                  </a:lnTo>
                  <a:lnTo>
                    <a:pt x="6668" y="3"/>
                  </a:lnTo>
                  <a:lnTo>
                    <a:pt x="6989" y="15"/>
                  </a:lnTo>
                  <a:lnTo>
                    <a:pt x="7307" y="33"/>
                  </a:lnTo>
                  <a:lnTo>
                    <a:pt x="7618" y="59"/>
                  </a:lnTo>
                  <a:lnTo>
                    <a:pt x="7926" y="93"/>
                  </a:lnTo>
                  <a:lnTo>
                    <a:pt x="8226" y="132"/>
                  </a:lnTo>
                  <a:lnTo>
                    <a:pt x="8522" y="179"/>
                  </a:lnTo>
                  <a:lnTo>
                    <a:pt x="8809" y="231"/>
                  </a:lnTo>
                  <a:lnTo>
                    <a:pt x="9090" y="291"/>
                  </a:lnTo>
                  <a:lnTo>
                    <a:pt x="9363" y="357"/>
                  </a:lnTo>
                  <a:lnTo>
                    <a:pt x="9629" y="428"/>
                  </a:lnTo>
                  <a:lnTo>
                    <a:pt x="9886" y="505"/>
                  </a:lnTo>
                  <a:lnTo>
                    <a:pt x="10135" y="588"/>
                  </a:lnTo>
                  <a:lnTo>
                    <a:pt x="10375" y="675"/>
                  </a:lnTo>
                  <a:lnTo>
                    <a:pt x="10604" y="768"/>
                  </a:lnTo>
                  <a:lnTo>
                    <a:pt x="10825" y="866"/>
                  </a:lnTo>
                  <a:lnTo>
                    <a:pt x="11034" y="969"/>
                  </a:lnTo>
                  <a:lnTo>
                    <a:pt x="11234" y="1077"/>
                  </a:lnTo>
                  <a:lnTo>
                    <a:pt x="11423" y="1188"/>
                  </a:lnTo>
                  <a:lnTo>
                    <a:pt x="11599" y="1304"/>
                  </a:lnTo>
                  <a:lnTo>
                    <a:pt x="11764" y="1424"/>
                  </a:lnTo>
                  <a:lnTo>
                    <a:pt x="11916" y="1548"/>
                  </a:lnTo>
                  <a:lnTo>
                    <a:pt x="12057" y="1676"/>
                  </a:lnTo>
                  <a:lnTo>
                    <a:pt x="12183" y="1806"/>
                  </a:lnTo>
                  <a:lnTo>
                    <a:pt x="12298" y="1941"/>
                  </a:lnTo>
                  <a:lnTo>
                    <a:pt x="12397" y="2079"/>
                  </a:lnTo>
                  <a:lnTo>
                    <a:pt x="12483" y="2219"/>
                  </a:lnTo>
                  <a:lnTo>
                    <a:pt x="12554" y="2362"/>
                  </a:lnTo>
                  <a:lnTo>
                    <a:pt x="12609" y="2508"/>
                  </a:lnTo>
                  <a:lnTo>
                    <a:pt x="12650" y="2656"/>
                  </a:lnTo>
                  <a:lnTo>
                    <a:pt x="12674" y="2807"/>
                  </a:lnTo>
                  <a:lnTo>
                    <a:pt x="12682" y="2958"/>
                  </a:lnTo>
                  <a:close/>
                </a:path>
              </a:pathLst>
            </a:custGeom>
            <a:solidFill>
              <a:srgbClr val="A6BC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7" name="Freeform 10"/>
            <p:cNvSpPr>
              <a:spLocks/>
            </p:cNvSpPr>
            <p:nvPr/>
          </p:nvSpPr>
          <p:spPr bwMode="auto">
            <a:xfrm>
              <a:off x="9313863" y="5432425"/>
              <a:ext cx="1096963" cy="511175"/>
            </a:xfrm>
            <a:custGeom>
              <a:avLst/>
              <a:gdLst>
                <a:gd name="T0" fmla="*/ 11718 w 11748"/>
                <a:gd name="T1" fmla="*/ 3022 h 5483"/>
                <a:gd name="T2" fmla="*/ 11563 w 11748"/>
                <a:gd name="T3" fmla="*/ 3427 h 5483"/>
                <a:gd name="T4" fmla="*/ 11287 w 11748"/>
                <a:gd name="T5" fmla="*/ 3808 h 5483"/>
                <a:gd name="T6" fmla="*/ 10897 w 11748"/>
                <a:gd name="T7" fmla="*/ 4163 h 5483"/>
                <a:gd name="T8" fmla="*/ 10407 w 11748"/>
                <a:gd name="T9" fmla="*/ 4485 h 5483"/>
                <a:gd name="T10" fmla="*/ 9824 w 11748"/>
                <a:gd name="T11" fmla="*/ 4771 h 5483"/>
                <a:gd name="T12" fmla="*/ 9159 w 11748"/>
                <a:gd name="T13" fmla="*/ 5015 h 5483"/>
                <a:gd name="T14" fmla="*/ 8421 w 11748"/>
                <a:gd name="T15" fmla="*/ 5212 h 5483"/>
                <a:gd name="T16" fmla="*/ 7621 w 11748"/>
                <a:gd name="T17" fmla="*/ 5360 h 5483"/>
                <a:gd name="T18" fmla="*/ 6768 w 11748"/>
                <a:gd name="T19" fmla="*/ 5451 h 5483"/>
                <a:gd name="T20" fmla="*/ 5874 w 11748"/>
                <a:gd name="T21" fmla="*/ 5483 h 5483"/>
                <a:gd name="T22" fmla="*/ 4980 w 11748"/>
                <a:gd name="T23" fmla="*/ 5451 h 5483"/>
                <a:gd name="T24" fmla="*/ 4127 w 11748"/>
                <a:gd name="T25" fmla="*/ 5360 h 5483"/>
                <a:gd name="T26" fmla="*/ 3327 w 11748"/>
                <a:gd name="T27" fmla="*/ 5212 h 5483"/>
                <a:gd name="T28" fmla="*/ 2590 w 11748"/>
                <a:gd name="T29" fmla="*/ 5015 h 5483"/>
                <a:gd name="T30" fmla="*/ 1925 w 11748"/>
                <a:gd name="T31" fmla="*/ 4771 h 5483"/>
                <a:gd name="T32" fmla="*/ 1342 w 11748"/>
                <a:gd name="T33" fmla="*/ 4485 h 5483"/>
                <a:gd name="T34" fmla="*/ 851 w 11748"/>
                <a:gd name="T35" fmla="*/ 4163 h 5483"/>
                <a:gd name="T36" fmla="*/ 462 w 11748"/>
                <a:gd name="T37" fmla="*/ 3808 h 5483"/>
                <a:gd name="T38" fmla="*/ 185 w 11748"/>
                <a:gd name="T39" fmla="*/ 3427 h 5483"/>
                <a:gd name="T40" fmla="*/ 31 w 11748"/>
                <a:gd name="T41" fmla="*/ 3022 h 5483"/>
                <a:gd name="T42" fmla="*/ 8 w 11748"/>
                <a:gd name="T43" fmla="*/ 2601 h 5483"/>
                <a:gd name="T44" fmla="*/ 120 w 11748"/>
                <a:gd name="T45" fmla="*/ 2189 h 5483"/>
                <a:gd name="T46" fmla="*/ 356 w 11748"/>
                <a:gd name="T47" fmla="*/ 1799 h 5483"/>
                <a:gd name="T48" fmla="*/ 709 w 11748"/>
                <a:gd name="T49" fmla="*/ 1435 h 5483"/>
                <a:gd name="T50" fmla="*/ 1168 w 11748"/>
                <a:gd name="T51" fmla="*/ 1102 h 5483"/>
                <a:gd name="T52" fmla="*/ 1721 w 11748"/>
                <a:gd name="T53" fmla="*/ 803 h 5483"/>
                <a:gd name="T54" fmla="*/ 2360 w 11748"/>
                <a:gd name="T55" fmla="*/ 545 h 5483"/>
                <a:gd name="T56" fmla="*/ 3074 w 11748"/>
                <a:gd name="T57" fmla="*/ 331 h 5483"/>
                <a:gd name="T58" fmla="*/ 3854 w 11748"/>
                <a:gd name="T59" fmla="*/ 166 h 5483"/>
                <a:gd name="T60" fmla="*/ 4691 w 11748"/>
                <a:gd name="T61" fmla="*/ 56 h 5483"/>
                <a:gd name="T62" fmla="*/ 5572 w 11748"/>
                <a:gd name="T63" fmla="*/ 4 h 5483"/>
                <a:gd name="T64" fmla="*/ 6475 w 11748"/>
                <a:gd name="T65" fmla="*/ 14 h 5483"/>
                <a:gd name="T66" fmla="*/ 7342 w 11748"/>
                <a:gd name="T67" fmla="*/ 86 h 5483"/>
                <a:gd name="T68" fmla="*/ 8161 w 11748"/>
                <a:gd name="T69" fmla="*/ 216 h 5483"/>
                <a:gd name="T70" fmla="*/ 8920 w 11748"/>
                <a:gd name="T71" fmla="*/ 397 h 5483"/>
                <a:gd name="T72" fmla="*/ 9611 w 11748"/>
                <a:gd name="T73" fmla="*/ 626 h 5483"/>
                <a:gd name="T74" fmla="*/ 10223 w 11748"/>
                <a:gd name="T75" fmla="*/ 898 h 5483"/>
                <a:gd name="T76" fmla="*/ 10745 w 11748"/>
                <a:gd name="T77" fmla="*/ 1209 h 5483"/>
                <a:gd name="T78" fmla="*/ 11168 w 11748"/>
                <a:gd name="T79" fmla="*/ 1553 h 5483"/>
                <a:gd name="T80" fmla="*/ 11484 w 11748"/>
                <a:gd name="T81" fmla="*/ 1927 h 5483"/>
                <a:gd name="T82" fmla="*/ 11680 w 11748"/>
                <a:gd name="T83" fmla="*/ 2324 h 5483"/>
                <a:gd name="T84" fmla="*/ 11748 w 11748"/>
                <a:gd name="T85" fmla="*/ 2741 h 5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748" h="5483">
                  <a:moveTo>
                    <a:pt x="11748" y="2741"/>
                  </a:moveTo>
                  <a:lnTo>
                    <a:pt x="11741" y="2883"/>
                  </a:lnTo>
                  <a:lnTo>
                    <a:pt x="11718" y="3022"/>
                  </a:lnTo>
                  <a:lnTo>
                    <a:pt x="11680" y="3159"/>
                  </a:lnTo>
                  <a:lnTo>
                    <a:pt x="11629" y="3294"/>
                  </a:lnTo>
                  <a:lnTo>
                    <a:pt x="11563" y="3427"/>
                  </a:lnTo>
                  <a:lnTo>
                    <a:pt x="11484" y="3556"/>
                  </a:lnTo>
                  <a:lnTo>
                    <a:pt x="11392" y="3684"/>
                  </a:lnTo>
                  <a:lnTo>
                    <a:pt x="11287" y="3808"/>
                  </a:lnTo>
                  <a:lnTo>
                    <a:pt x="11168" y="3930"/>
                  </a:lnTo>
                  <a:lnTo>
                    <a:pt x="11039" y="4048"/>
                  </a:lnTo>
                  <a:lnTo>
                    <a:pt x="10897" y="4163"/>
                  </a:lnTo>
                  <a:lnTo>
                    <a:pt x="10745" y="4274"/>
                  </a:lnTo>
                  <a:lnTo>
                    <a:pt x="10581" y="4382"/>
                  </a:lnTo>
                  <a:lnTo>
                    <a:pt x="10407" y="4485"/>
                  </a:lnTo>
                  <a:lnTo>
                    <a:pt x="10223" y="4585"/>
                  </a:lnTo>
                  <a:lnTo>
                    <a:pt x="10027" y="4680"/>
                  </a:lnTo>
                  <a:lnTo>
                    <a:pt x="9824" y="4771"/>
                  </a:lnTo>
                  <a:lnTo>
                    <a:pt x="9611" y="4857"/>
                  </a:lnTo>
                  <a:lnTo>
                    <a:pt x="9389" y="4938"/>
                  </a:lnTo>
                  <a:lnTo>
                    <a:pt x="9159" y="5015"/>
                  </a:lnTo>
                  <a:lnTo>
                    <a:pt x="8920" y="5086"/>
                  </a:lnTo>
                  <a:lnTo>
                    <a:pt x="8674" y="5152"/>
                  </a:lnTo>
                  <a:lnTo>
                    <a:pt x="8421" y="5212"/>
                  </a:lnTo>
                  <a:lnTo>
                    <a:pt x="8161" y="5267"/>
                  </a:lnTo>
                  <a:lnTo>
                    <a:pt x="7894" y="5317"/>
                  </a:lnTo>
                  <a:lnTo>
                    <a:pt x="7621" y="5360"/>
                  </a:lnTo>
                  <a:lnTo>
                    <a:pt x="7342" y="5397"/>
                  </a:lnTo>
                  <a:lnTo>
                    <a:pt x="7058" y="5427"/>
                  </a:lnTo>
                  <a:lnTo>
                    <a:pt x="6768" y="5451"/>
                  </a:lnTo>
                  <a:lnTo>
                    <a:pt x="6475" y="5468"/>
                  </a:lnTo>
                  <a:lnTo>
                    <a:pt x="6177" y="5480"/>
                  </a:lnTo>
                  <a:lnTo>
                    <a:pt x="5874" y="5483"/>
                  </a:lnTo>
                  <a:lnTo>
                    <a:pt x="5572" y="5480"/>
                  </a:lnTo>
                  <a:lnTo>
                    <a:pt x="5273" y="5468"/>
                  </a:lnTo>
                  <a:lnTo>
                    <a:pt x="4980" y="5451"/>
                  </a:lnTo>
                  <a:lnTo>
                    <a:pt x="4691" y="5427"/>
                  </a:lnTo>
                  <a:lnTo>
                    <a:pt x="4406" y="5397"/>
                  </a:lnTo>
                  <a:lnTo>
                    <a:pt x="4127" y="5360"/>
                  </a:lnTo>
                  <a:lnTo>
                    <a:pt x="3854" y="5317"/>
                  </a:lnTo>
                  <a:lnTo>
                    <a:pt x="3588" y="5267"/>
                  </a:lnTo>
                  <a:lnTo>
                    <a:pt x="3327" y="5212"/>
                  </a:lnTo>
                  <a:lnTo>
                    <a:pt x="3074" y="5152"/>
                  </a:lnTo>
                  <a:lnTo>
                    <a:pt x="2829" y="5086"/>
                  </a:lnTo>
                  <a:lnTo>
                    <a:pt x="2590" y="5015"/>
                  </a:lnTo>
                  <a:lnTo>
                    <a:pt x="2360" y="4938"/>
                  </a:lnTo>
                  <a:lnTo>
                    <a:pt x="2138" y="4857"/>
                  </a:lnTo>
                  <a:lnTo>
                    <a:pt x="1925" y="4771"/>
                  </a:lnTo>
                  <a:lnTo>
                    <a:pt x="1721" y="4680"/>
                  </a:lnTo>
                  <a:lnTo>
                    <a:pt x="1527" y="4585"/>
                  </a:lnTo>
                  <a:lnTo>
                    <a:pt x="1342" y="4485"/>
                  </a:lnTo>
                  <a:lnTo>
                    <a:pt x="1168" y="4382"/>
                  </a:lnTo>
                  <a:lnTo>
                    <a:pt x="1004" y="4274"/>
                  </a:lnTo>
                  <a:lnTo>
                    <a:pt x="851" y="4163"/>
                  </a:lnTo>
                  <a:lnTo>
                    <a:pt x="709" y="4048"/>
                  </a:lnTo>
                  <a:lnTo>
                    <a:pt x="580" y="3930"/>
                  </a:lnTo>
                  <a:lnTo>
                    <a:pt x="462" y="3808"/>
                  </a:lnTo>
                  <a:lnTo>
                    <a:pt x="356" y="3684"/>
                  </a:lnTo>
                  <a:lnTo>
                    <a:pt x="264" y="3556"/>
                  </a:lnTo>
                  <a:lnTo>
                    <a:pt x="185" y="3427"/>
                  </a:lnTo>
                  <a:lnTo>
                    <a:pt x="120" y="3294"/>
                  </a:lnTo>
                  <a:lnTo>
                    <a:pt x="68" y="3159"/>
                  </a:lnTo>
                  <a:lnTo>
                    <a:pt x="31" y="3022"/>
                  </a:lnTo>
                  <a:lnTo>
                    <a:pt x="8" y="2883"/>
                  </a:lnTo>
                  <a:lnTo>
                    <a:pt x="0" y="2741"/>
                  </a:lnTo>
                  <a:lnTo>
                    <a:pt x="8" y="2601"/>
                  </a:lnTo>
                  <a:lnTo>
                    <a:pt x="31" y="2461"/>
                  </a:lnTo>
                  <a:lnTo>
                    <a:pt x="68" y="2324"/>
                  </a:lnTo>
                  <a:lnTo>
                    <a:pt x="120" y="2189"/>
                  </a:lnTo>
                  <a:lnTo>
                    <a:pt x="185" y="2056"/>
                  </a:lnTo>
                  <a:lnTo>
                    <a:pt x="264" y="1927"/>
                  </a:lnTo>
                  <a:lnTo>
                    <a:pt x="356" y="1799"/>
                  </a:lnTo>
                  <a:lnTo>
                    <a:pt x="462" y="1674"/>
                  </a:lnTo>
                  <a:lnTo>
                    <a:pt x="580" y="1553"/>
                  </a:lnTo>
                  <a:lnTo>
                    <a:pt x="709" y="1435"/>
                  </a:lnTo>
                  <a:lnTo>
                    <a:pt x="851" y="1320"/>
                  </a:lnTo>
                  <a:lnTo>
                    <a:pt x="1004" y="1209"/>
                  </a:lnTo>
                  <a:lnTo>
                    <a:pt x="1168" y="1102"/>
                  </a:lnTo>
                  <a:lnTo>
                    <a:pt x="1342" y="998"/>
                  </a:lnTo>
                  <a:lnTo>
                    <a:pt x="1527" y="898"/>
                  </a:lnTo>
                  <a:lnTo>
                    <a:pt x="1721" y="803"/>
                  </a:lnTo>
                  <a:lnTo>
                    <a:pt x="1925" y="713"/>
                  </a:lnTo>
                  <a:lnTo>
                    <a:pt x="2138" y="626"/>
                  </a:lnTo>
                  <a:lnTo>
                    <a:pt x="2360" y="545"/>
                  </a:lnTo>
                  <a:lnTo>
                    <a:pt x="2590" y="469"/>
                  </a:lnTo>
                  <a:lnTo>
                    <a:pt x="2829" y="397"/>
                  </a:lnTo>
                  <a:lnTo>
                    <a:pt x="3074" y="331"/>
                  </a:lnTo>
                  <a:lnTo>
                    <a:pt x="3327" y="270"/>
                  </a:lnTo>
                  <a:lnTo>
                    <a:pt x="3588" y="216"/>
                  </a:lnTo>
                  <a:lnTo>
                    <a:pt x="3854" y="166"/>
                  </a:lnTo>
                  <a:lnTo>
                    <a:pt x="4127" y="124"/>
                  </a:lnTo>
                  <a:lnTo>
                    <a:pt x="4406" y="86"/>
                  </a:lnTo>
                  <a:lnTo>
                    <a:pt x="4691" y="56"/>
                  </a:lnTo>
                  <a:lnTo>
                    <a:pt x="4980" y="32"/>
                  </a:lnTo>
                  <a:lnTo>
                    <a:pt x="5273" y="14"/>
                  </a:lnTo>
                  <a:lnTo>
                    <a:pt x="5572" y="4"/>
                  </a:lnTo>
                  <a:lnTo>
                    <a:pt x="5874" y="0"/>
                  </a:lnTo>
                  <a:lnTo>
                    <a:pt x="6177" y="4"/>
                  </a:lnTo>
                  <a:lnTo>
                    <a:pt x="6475" y="14"/>
                  </a:lnTo>
                  <a:lnTo>
                    <a:pt x="6768" y="32"/>
                  </a:lnTo>
                  <a:lnTo>
                    <a:pt x="7058" y="56"/>
                  </a:lnTo>
                  <a:lnTo>
                    <a:pt x="7342" y="86"/>
                  </a:lnTo>
                  <a:lnTo>
                    <a:pt x="7621" y="124"/>
                  </a:lnTo>
                  <a:lnTo>
                    <a:pt x="7894" y="166"/>
                  </a:lnTo>
                  <a:lnTo>
                    <a:pt x="8161" y="216"/>
                  </a:lnTo>
                  <a:lnTo>
                    <a:pt x="8421" y="270"/>
                  </a:lnTo>
                  <a:lnTo>
                    <a:pt x="8674" y="331"/>
                  </a:lnTo>
                  <a:lnTo>
                    <a:pt x="8920" y="397"/>
                  </a:lnTo>
                  <a:lnTo>
                    <a:pt x="9159" y="469"/>
                  </a:lnTo>
                  <a:lnTo>
                    <a:pt x="9389" y="545"/>
                  </a:lnTo>
                  <a:lnTo>
                    <a:pt x="9611" y="626"/>
                  </a:lnTo>
                  <a:lnTo>
                    <a:pt x="9824" y="713"/>
                  </a:lnTo>
                  <a:lnTo>
                    <a:pt x="10027" y="803"/>
                  </a:lnTo>
                  <a:lnTo>
                    <a:pt x="10223" y="898"/>
                  </a:lnTo>
                  <a:lnTo>
                    <a:pt x="10407" y="998"/>
                  </a:lnTo>
                  <a:lnTo>
                    <a:pt x="10581" y="1102"/>
                  </a:lnTo>
                  <a:lnTo>
                    <a:pt x="10745" y="1209"/>
                  </a:lnTo>
                  <a:lnTo>
                    <a:pt x="10897" y="1320"/>
                  </a:lnTo>
                  <a:lnTo>
                    <a:pt x="11039" y="1435"/>
                  </a:lnTo>
                  <a:lnTo>
                    <a:pt x="11168" y="1553"/>
                  </a:lnTo>
                  <a:lnTo>
                    <a:pt x="11287" y="1674"/>
                  </a:lnTo>
                  <a:lnTo>
                    <a:pt x="11392" y="1799"/>
                  </a:lnTo>
                  <a:lnTo>
                    <a:pt x="11484" y="1927"/>
                  </a:lnTo>
                  <a:lnTo>
                    <a:pt x="11563" y="2056"/>
                  </a:lnTo>
                  <a:lnTo>
                    <a:pt x="11629" y="2189"/>
                  </a:lnTo>
                  <a:lnTo>
                    <a:pt x="11680" y="2324"/>
                  </a:lnTo>
                  <a:lnTo>
                    <a:pt x="11718" y="2461"/>
                  </a:lnTo>
                  <a:lnTo>
                    <a:pt x="11741" y="2601"/>
                  </a:lnTo>
                  <a:lnTo>
                    <a:pt x="11748" y="2741"/>
                  </a:lnTo>
                  <a:close/>
                </a:path>
              </a:pathLst>
            </a:custGeom>
            <a:solidFill>
              <a:srgbClr val="90A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8" name="Freeform 11"/>
            <p:cNvSpPr>
              <a:spLocks noEditPoints="1"/>
            </p:cNvSpPr>
            <p:nvPr/>
          </p:nvSpPr>
          <p:spPr bwMode="auto">
            <a:xfrm>
              <a:off x="9151938" y="5360988"/>
              <a:ext cx="1435100" cy="722313"/>
            </a:xfrm>
            <a:custGeom>
              <a:avLst/>
              <a:gdLst>
                <a:gd name="T0" fmla="*/ 156 w 15363"/>
                <a:gd name="T1" fmla="*/ 4649 h 7741"/>
                <a:gd name="T2" fmla="*/ 758 w 15363"/>
                <a:gd name="T3" fmla="*/ 5547 h 7741"/>
                <a:gd name="T4" fmla="*/ 1757 w 15363"/>
                <a:gd name="T5" fmla="*/ 6331 h 7741"/>
                <a:gd name="T6" fmla="*/ 3089 w 15363"/>
                <a:gd name="T7" fmla="*/ 6971 h 7741"/>
                <a:gd name="T8" fmla="*/ 4695 w 15363"/>
                <a:gd name="T9" fmla="*/ 7436 h 7741"/>
                <a:gd name="T10" fmla="*/ 6514 w 15363"/>
                <a:gd name="T11" fmla="*/ 7696 h 7741"/>
                <a:gd name="T12" fmla="*/ 8466 w 15363"/>
                <a:gd name="T13" fmla="*/ 7720 h 7741"/>
                <a:gd name="T14" fmla="*/ 10320 w 15363"/>
                <a:gd name="T15" fmla="*/ 7506 h 7741"/>
                <a:gd name="T16" fmla="*/ 11974 w 15363"/>
                <a:gd name="T17" fmla="*/ 7079 h 7741"/>
                <a:gd name="T18" fmla="*/ 13366 w 15363"/>
                <a:gd name="T19" fmla="*/ 6471 h 7741"/>
                <a:gd name="T20" fmla="*/ 14435 w 15363"/>
                <a:gd name="T21" fmla="*/ 5714 h 7741"/>
                <a:gd name="T22" fmla="*/ 15122 w 15363"/>
                <a:gd name="T23" fmla="*/ 4837 h 7741"/>
                <a:gd name="T24" fmla="*/ 15363 w 15363"/>
                <a:gd name="T25" fmla="*/ 3870 h 7741"/>
                <a:gd name="T26" fmla="*/ 15122 w 15363"/>
                <a:gd name="T27" fmla="*/ 2904 h 7741"/>
                <a:gd name="T28" fmla="*/ 14435 w 15363"/>
                <a:gd name="T29" fmla="*/ 2027 h 7741"/>
                <a:gd name="T30" fmla="*/ 13366 w 15363"/>
                <a:gd name="T31" fmla="*/ 1269 h 7741"/>
                <a:gd name="T32" fmla="*/ 11974 w 15363"/>
                <a:gd name="T33" fmla="*/ 662 h 7741"/>
                <a:gd name="T34" fmla="*/ 10320 w 15363"/>
                <a:gd name="T35" fmla="*/ 235 h 7741"/>
                <a:gd name="T36" fmla="*/ 8466 w 15363"/>
                <a:gd name="T37" fmla="*/ 19 h 7741"/>
                <a:gd name="T38" fmla="*/ 6514 w 15363"/>
                <a:gd name="T39" fmla="*/ 45 h 7741"/>
                <a:gd name="T40" fmla="*/ 4695 w 15363"/>
                <a:gd name="T41" fmla="*/ 305 h 7741"/>
                <a:gd name="T42" fmla="*/ 3089 w 15363"/>
                <a:gd name="T43" fmla="*/ 769 h 7741"/>
                <a:gd name="T44" fmla="*/ 1757 w 15363"/>
                <a:gd name="T45" fmla="*/ 1410 h 7741"/>
                <a:gd name="T46" fmla="*/ 758 w 15363"/>
                <a:gd name="T47" fmla="*/ 2194 h 7741"/>
                <a:gd name="T48" fmla="*/ 156 w 15363"/>
                <a:gd name="T49" fmla="*/ 3091 h 7741"/>
                <a:gd name="T50" fmla="*/ 54 w 15363"/>
                <a:gd name="T51" fmla="*/ 3870 h 7741"/>
                <a:gd name="T52" fmla="*/ 295 w 15363"/>
                <a:gd name="T53" fmla="*/ 2917 h 7741"/>
                <a:gd name="T54" fmla="*/ 977 w 15363"/>
                <a:gd name="T55" fmla="*/ 2053 h 7741"/>
                <a:gd name="T56" fmla="*/ 2038 w 15363"/>
                <a:gd name="T57" fmla="*/ 1306 h 7741"/>
                <a:gd name="T58" fmla="*/ 3421 w 15363"/>
                <a:gd name="T59" fmla="*/ 707 h 7741"/>
                <a:gd name="T60" fmla="*/ 5062 w 15363"/>
                <a:gd name="T61" fmla="*/ 286 h 7741"/>
                <a:gd name="T62" fmla="*/ 6903 w 15363"/>
                <a:gd name="T63" fmla="*/ 74 h 7741"/>
                <a:gd name="T64" fmla="*/ 8842 w 15363"/>
                <a:gd name="T65" fmla="*/ 98 h 7741"/>
                <a:gd name="T66" fmla="*/ 10648 w 15363"/>
                <a:gd name="T67" fmla="*/ 354 h 7741"/>
                <a:gd name="T68" fmla="*/ 12243 w 15363"/>
                <a:gd name="T69" fmla="*/ 813 h 7741"/>
                <a:gd name="T70" fmla="*/ 13565 w 15363"/>
                <a:gd name="T71" fmla="*/ 1444 h 7741"/>
                <a:gd name="T72" fmla="*/ 14556 w 15363"/>
                <a:gd name="T73" fmla="*/ 2217 h 7741"/>
                <a:gd name="T74" fmla="*/ 15154 w 15363"/>
                <a:gd name="T75" fmla="*/ 3103 h 7741"/>
                <a:gd name="T76" fmla="*/ 15300 w 15363"/>
                <a:gd name="T77" fmla="*/ 4066 h 7741"/>
                <a:gd name="T78" fmla="*/ 14966 w 15363"/>
                <a:gd name="T79" fmla="*/ 5004 h 7741"/>
                <a:gd name="T80" fmla="*/ 14203 w 15363"/>
                <a:gd name="T81" fmla="*/ 5848 h 7741"/>
                <a:gd name="T82" fmla="*/ 13072 w 15363"/>
                <a:gd name="T83" fmla="*/ 6568 h 7741"/>
                <a:gd name="T84" fmla="*/ 11634 w 15363"/>
                <a:gd name="T85" fmla="*/ 7133 h 7741"/>
                <a:gd name="T86" fmla="*/ 9948 w 15363"/>
                <a:gd name="T87" fmla="*/ 7515 h 7741"/>
                <a:gd name="T88" fmla="*/ 8073 w 15363"/>
                <a:gd name="T89" fmla="*/ 7681 h 7741"/>
                <a:gd name="T90" fmla="*/ 6147 w 15363"/>
                <a:gd name="T91" fmla="*/ 7609 h 7741"/>
                <a:gd name="T92" fmla="*/ 4378 w 15363"/>
                <a:gd name="T93" fmla="*/ 7309 h 7741"/>
                <a:gd name="T94" fmla="*/ 2833 w 15363"/>
                <a:gd name="T95" fmla="*/ 6813 h 7741"/>
                <a:gd name="T96" fmla="*/ 1572 w 15363"/>
                <a:gd name="T97" fmla="*/ 6152 h 7741"/>
                <a:gd name="T98" fmla="*/ 655 w 15363"/>
                <a:gd name="T99" fmla="*/ 5354 h 7741"/>
                <a:gd name="T100" fmla="*/ 142 w 15363"/>
                <a:gd name="T101" fmla="*/ 4451 h 7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363" h="7741">
                  <a:moveTo>
                    <a:pt x="0" y="3870"/>
                  </a:moveTo>
                  <a:lnTo>
                    <a:pt x="10" y="4069"/>
                  </a:lnTo>
                  <a:lnTo>
                    <a:pt x="40" y="4266"/>
                  </a:lnTo>
                  <a:lnTo>
                    <a:pt x="89" y="4459"/>
                  </a:lnTo>
                  <a:lnTo>
                    <a:pt x="156" y="4649"/>
                  </a:lnTo>
                  <a:lnTo>
                    <a:pt x="242" y="4837"/>
                  </a:lnTo>
                  <a:lnTo>
                    <a:pt x="346" y="5020"/>
                  </a:lnTo>
                  <a:lnTo>
                    <a:pt x="467" y="5200"/>
                  </a:lnTo>
                  <a:lnTo>
                    <a:pt x="605" y="5375"/>
                  </a:lnTo>
                  <a:lnTo>
                    <a:pt x="758" y="5547"/>
                  </a:lnTo>
                  <a:lnTo>
                    <a:pt x="928" y="5714"/>
                  </a:lnTo>
                  <a:lnTo>
                    <a:pt x="1113" y="5876"/>
                  </a:lnTo>
                  <a:lnTo>
                    <a:pt x="1314" y="6033"/>
                  </a:lnTo>
                  <a:lnTo>
                    <a:pt x="1528" y="6185"/>
                  </a:lnTo>
                  <a:lnTo>
                    <a:pt x="1757" y="6331"/>
                  </a:lnTo>
                  <a:lnTo>
                    <a:pt x="1998" y="6471"/>
                  </a:lnTo>
                  <a:lnTo>
                    <a:pt x="2252" y="6606"/>
                  </a:lnTo>
                  <a:lnTo>
                    <a:pt x="2519" y="6735"/>
                  </a:lnTo>
                  <a:lnTo>
                    <a:pt x="2799" y="6856"/>
                  </a:lnTo>
                  <a:lnTo>
                    <a:pt x="3089" y="6971"/>
                  </a:lnTo>
                  <a:lnTo>
                    <a:pt x="3390" y="7079"/>
                  </a:lnTo>
                  <a:lnTo>
                    <a:pt x="3702" y="7180"/>
                  </a:lnTo>
                  <a:lnTo>
                    <a:pt x="4023" y="7273"/>
                  </a:lnTo>
                  <a:lnTo>
                    <a:pt x="4354" y="7359"/>
                  </a:lnTo>
                  <a:lnTo>
                    <a:pt x="4695" y="7436"/>
                  </a:lnTo>
                  <a:lnTo>
                    <a:pt x="5043" y="7506"/>
                  </a:lnTo>
                  <a:lnTo>
                    <a:pt x="5400" y="7567"/>
                  </a:lnTo>
                  <a:lnTo>
                    <a:pt x="5764" y="7619"/>
                  </a:lnTo>
                  <a:lnTo>
                    <a:pt x="6135" y="7662"/>
                  </a:lnTo>
                  <a:lnTo>
                    <a:pt x="6514" y="7696"/>
                  </a:lnTo>
                  <a:lnTo>
                    <a:pt x="6897" y="7720"/>
                  </a:lnTo>
                  <a:lnTo>
                    <a:pt x="7288" y="7736"/>
                  </a:lnTo>
                  <a:lnTo>
                    <a:pt x="7682" y="7741"/>
                  </a:lnTo>
                  <a:lnTo>
                    <a:pt x="8077" y="7736"/>
                  </a:lnTo>
                  <a:lnTo>
                    <a:pt x="8466" y="7720"/>
                  </a:lnTo>
                  <a:lnTo>
                    <a:pt x="8850" y="7696"/>
                  </a:lnTo>
                  <a:lnTo>
                    <a:pt x="9229" y="7662"/>
                  </a:lnTo>
                  <a:lnTo>
                    <a:pt x="9600" y="7619"/>
                  </a:lnTo>
                  <a:lnTo>
                    <a:pt x="9964" y="7567"/>
                  </a:lnTo>
                  <a:lnTo>
                    <a:pt x="10320" y="7506"/>
                  </a:lnTo>
                  <a:lnTo>
                    <a:pt x="10669" y="7436"/>
                  </a:lnTo>
                  <a:lnTo>
                    <a:pt x="11009" y="7359"/>
                  </a:lnTo>
                  <a:lnTo>
                    <a:pt x="11341" y="7273"/>
                  </a:lnTo>
                  <a:lnTo>
                    <a:pt x="11662" y="7180"/>
                  </a:lnTo>
                  <a:lnTo>
                    <a:pt x="11974" y="7079"/>
                  </a:lnTo>
                  <a:lnTo>
                    <a:pt x="12275" y="6971"/>
                  </a:lnTo>
                  <a:lnTo>
                    <a:pt x="12566" y="6856"/>
                  </a:lnTo>
                  <a:lnTo>
                    <a:pt x="12845" y="6735"/>
                  </a:lnTo>
                  <a:lnTo>
                    <a:pt x="13112" y="6606"/>
                  </a:lnTo>
                  <a:lnTo>
                    <a:pt x="13366" y="6471"/>
                  </a:lnTo>
                  <a:lnTo>
                    <a:pt x="13607" y="6331"/>
                  </a:lnTo>
                  <a:lnTo>
                    <a:pt x="13836" y="6185"/>
                  </a:lnTo>
                  <a:lnTo>
                    <a:pt x="14050" y="6033"/>
                  </a:lnTo>
                  <a:lnTo>
                    <a:pt x="14250" y="5876"/>
                  </a:lnTo>
                  <a:lnTo>
                    <a:pt x="14435" y="5714"/>
                  </a:lnTo>
                  <a:lnTo>
                    <a:pt x="14605" y="5547"/>
                  </a:lnTo>
                  <a:lnTo>
                    <a:pt x="14760" y="5375"/>
                  </a:lnTo>
                  <a:lnTo>
                    <a:pt x="14897" y="5200"/>
                  </a:lnTo>
                  <a:lnTo>
                    <a:pt x="15017" y="5020"/>
                  </a:lnTo>
                  <a:lnTo>
                    <a:pt x="15122" y="4837"/>
                  </a:lnTo>
                  <a:lnTo>
                    <a:pt x="15208" y="4649"/>
                  </a:lnTo>
                  <a:lnTo>
                    <a:pt x="15275" y="4459"/>
                  </a:lnTo>
                  <a:lnTo>
                    <a:pt x="15324" y="4266"/>
                  </a:lnTo>
                  <a:lnTo>
                    <a:pt x="15353" y="4069"/>
                  </a:lnTo>
                  <a:lnTo>
                    <a:pt x="15363" y="3870"/>
                  </a:lnTo>
                  <a:lnTo>
                    <a:pt x="15353" y="3671"/>
                  </a:lnTo>
                  <a:lnTo>
                    <a:pt x="15324" y="3475"/>
                  </a:lnTo>
                  <a:lnTo>
                    <a:pt x="15275" y="3282"/>
                  </a:lnTo>
                  <a:lnTo>
                    <a:pt x="15208" y="3091"/>
                  </a:lnTo>
                  <a:lnTo>
                    <a:pt x="15122" y="2904"/>
                  </a:lnTo>
                  <a:lnTo>
                    <a:pt x="15017" y="2721"/>
                  </a:lnTo>
                  <a:lnTo>
                    <a:pt x="14897" y="2541"/>
                  </a:lnTo>
                  <a:lnTo>
                    <a:pt x="14760" y="2365"/>
                  </a:lnTo>
                  <a:lnTo>
                    <a:pt x="14605" y="2194"/>
                  </a:lnTo>
                  <a:lnTo>
                    <a:pt x="14435" y="2027"/>
                  </a:lnTo>
                  <a:lnTo>
                    <a:pt x="14250" y="1865"/>
                  </a:lnTo>
                  <a:lnTo>
                    <a:pt x="14050" y="1708"/>
                  </a:lnTo>
                  <a:lnTo>
                    <a:pt x="13836" y="1556"/>
                  </a:lnTo>
                  <a:lnTo>
                    <a:pt x="13607" y="1410"/>
                  </a:lnTo>
                  <a:lnTo>
                    <a:pt x="13366" y="1269"/>
                  </a:lnTo>
                  <a:lnTo>
                    <a:pt x="13112" y="1135"/>
                  </a:lnTo>
                  <a:lnTo>
                    <a:pt x="12845" y="1006"/>
                  </a:lnTo>
                  <a:lnTo>
                    <a:pt x="12566" y="885"/>
                  </a:lnTo>
                  <a:lnTo>
                    <a:pt x="12275" y="769"/>
                  </a:lnTo>
                  <a:lnTo>
                    <a:pt x="11974" y="662"/>
                  </a:lnTo>
                  <a:lnTo>
                    <a:pt x="11662" y="561"/>
                  </a:lnTo>
                  <a:lnTo>
                    <a:pt x="11341" y="468"/>
                  </a:lnTo>
                  <a:lnTo>
                    <a:pt x="11009" y="382"/>
                  </a:lnTo>
                  <a:lnTo>
                    <a:pt x="10669" y="305"/>
                  </a:lnTo>
                  <a:lnTo>
                    <a:pt x="10320" y="235"/>
                  </a:lnTo>
                  <a:lnTo>
                    <a:pt x="9964" y="174"/>
                  </a:lnTo>
                  <a:lnTo>
                    <a:pt x="9600" y="121"/>
                  </a:lnTo>
                  <a:lnTo>
                    <a:pt x="9229" y="78"/>
                  </a:lnTo>
                  <a:lnTo>
                    <a:pt x="8850" y="45"/>
                  </a:lnTo>
                  <a:lnTo>
                    <a:pt x="8466" y="19"/>
                  </a:lnTo>
                  <a:lnTo>
                    <a:pt x="8077" y="5"/>
                  </a:lnTo>
                  <a:lnTo>
                    <a:pt x="7682" y="0"/>
                  </a:lnTo>
                  <a:lnTo>
                    <a:pt x="7288" y="5"/>
                  </a:lnTo>
                  <a:lnTo>
                    <a:pt x="6897" y="19"/>
                  </a:lnTo>
                  <a:lnTo>
                    <a:pt x="6514" y="45"/>
                  </a:lnTo>
                  <a:lnTo>
                    <a:pt x="6135" y="78"/>
                  </a:lnTo>
                  <a:lnTo>
                    <a:pt x="5764" y="121"/>
                  </a:lnTo>
                  <a:lnTo>
                    <a:pt x="5400" y="174"/>
                  </a:lnTo>
                  <a:lnTo>
                    <a:pt x="5043" y="235"/>
                  </a:lnTo>
                  <a:lnTo>
                    <a:pt x="4695" y="305"/>
                  </a:lnTo>
                  <a:lnTo>
                    <a:pt x="4354" y="382"/>
                  </a:lnTo>
                  <a:lnTo>
                    <a:pt x="4023" y="468"/>
                  </a:lnTo>
                  <a:lnTo>
                    <a:pt x="3702" y="561"/>
                  </a:lnTo>
                  <a:lnTo>
                    <a:pt x="3390" y="662"/>
                  </a:lnTo>
                  <a:lnTo>
                    <a:pt x="3089" y="769"/>
                  </a:lnTo>
                  <a:lnTo>
                    <a:pt x="2799" y="885"/>
                  </a:lnTo>
                  <a:lnTo>
                    <a:pt x="2519" y="1006"/>
                  </a:lnTo>
                  <a:lnTo>
                    <a:pt x="2252" y="1135"/>
                  </a:lnTo>
                  <a:lnTo>
                    <a:pt x="1998" y="1269"/>
                  </a:lnTo>
                  <a:lnTo>
                    <a:pt x="1757" y="1410"/>
                  </a:lnTo>
                  <a:lnTo>
                    <a:pt x="1528" y="1556"/>
                  </a:lnTo>
                  <a:lnTo>
                    <a:pt x="1314" y="1708"/>
                  </a:lnTo>
                  <a:lnTo>
                    <a:pt x="1113" y="1865"/>
                  </a:lnTo>
                  <a:lnTo>
                    <a:pt x="928" y="2027"/>
                  </a:lnTo>
                  <a:lnTo>
                    <a:pt x="758" y="2194"/>
                  </a:lnTo>
                  <a:lnTo>
                    <a:pt x="605" y="2365"/>
                  </a:lnTo>
                  <a:lnTo>
                    <a:pt x="467" y="2541"/>
                  </a:lnTo>
                  <a:lnTo>
                    <a:pt x="346" y="2721"/>
                  </a:lnTo>
                  <a:lnTo>
                    <a:pt x="242" y="2904"/>
                  </a:lnTo>
                  <a:lnTo>
                    <a:pt x="156" y="3091"/>
                  </a:lnTo>
                  <a:lnTo>
                    <a:pt x="89" y="3282"/>
                  </a:lnTo>
                  <a:lnTo>
                    <a:pt x="40" y="3475"/>
                  </a:lnTo>
                  <a:lnTo>
                    <a:pt x="10" y="3671"/>
                  </a:lnTo>
                  <a:lnTo>
                    <a:pt x="0" y="3870"/>
                  </a:lnTo>
                  <a:close/>
                  <a:moveTo>
                    <a:pt x="54" y="3870"/>
                  </a:moveTo>
                  <a:lnTo>
                    <a:pt x="64" y="3674"/>
                  </a:lnTo>
                  <a:lnTo>
                    <a:pt x="94" y="3481"/>
                  </a:lnTo>
                  <a:lnTo>
                    <a:pt x="142" y="3290"/>
                  </a:lnTo>
                  <a:lnTo>
                    <a:pt x="210" y="3103"/>
                  </a:lnTo>
                  <a:lnTo>
                    <a:pt x="295" y="2917"/>
                  </a:lnTo>
                  <a:lnTo>
                    <a:pt x="398" y="2737"/>
                  </a:lnTo>
                  <a:lnTo>
                    <a:pt x="519" y="2560"/>
                  </a:lnTo>
                  <a:lnTo>
                    <a:pt x="655" y="2386"/>
                  </a:lnTo>
                  <a:lnTo>
                    <a:pt x="808" y="2217"/>
                  </a:lnTo>
                  <a:lnTo>
                    <a:pt x="977" y="2053"/>
                  </a:lnTo>
                  <a:lnTo>
                    <a:pt x="1160" y="1893"/>
                  </a:lnTo>
                  <a:lnTo>
                    <a:pt x="1359" y="1738"/>
                  </a:lnTo>
                  <a:lnTo>
                    <a:pt x="1572" y="1588"/>
                  </a:lnTo>
                  <a:lnTo>
                    <a:pt x="1798" y="1444"/>
                  </a:lnTo>
                  <a:lnTo>
                    <a:pt x="2038" y="1306"/>
                  </a:lnTo>
                  <a:lnTo>
                    <a:pt x="2291" y="1173"/>
                  </a:lnTo>
                  <a:lnTo>
                    <a:pt x="2556" y="1047"/>
                  </a:lnTo>
                  <a:lnTo>
                    <a:pt x="2833" y="926"/>
                  </a:lnTo>
                  <a:lnTo>
                    <a:pt x="3121" y="813"/>
                  </a:lnTo>
                  <a:lnTo>
                    <a:pt x="3421" y="707"/>
                  </a:lnTo>
                  <a:lnTo>
                    <a:pt x="3730" y="607"/>
                  </a:lnTo>
                  <a:lnTo>
                    <a:pt x="4049" y="515"/>
                  </a:lnTo>
                  <a:lnTo>
                    <a:pt x="4378" y="431"/>
                  </a:lnTo>
                  <a:lnTo>
                    <a:pt x="4716" y="354"/>
                  </a:lnTo>
                  <a:lnTo>
                    <a:pt x="5062" y="286"/>
                  </a:lnTo>
                  <a:lnTo>
                    <a:pt x="5416" y="226"/>
                  </a:lnTo>
                  <a:lnTo>
                    <a:pt x="5778" y="174"/>
                  </a:lnTo>
                  <a:lnTo>
                    <a:pt x="6147" y="132"/>
                  </a:lnTo>
                  <a:lnTo>
                    <a:pt x="6522" y="98"/>
                  </a:lnTo>
                  <a:lnTo>
                    <a:pt x="6903" y="74"/>
                  </a:lnTo>
                  <a:lnTo>
                    <a:pt x="7290" y="59"/>
                  </a:lnTo>
                  <a:lnTo>
                    <a:pt x="7682" y="54"/>
                  </a:lnTo>
                  <a:lnTo>
                    <a:pt x="8073" y="59"/>
                  </a:lnTo>
                  <a:lnTo>
                    <a:pt x="8461" y="74"/>
                  </a:lnTo>
                  <a:lnTo>
                    <a:pt x="8842" y="98"/>
                  </a:lnTo>
                  <a:lnTo>
                    <a:pt x="9217" y="132"/>
                  </a:lnTo>
                  <a:lnTo>
                    <a:pt x="9586" y="174"/>
                  </a:lnTo>
                  <a:lnTo>
                    <a:pt x="9948" y="226"/>
                  </a:lnTo>
                  <a:lnTo>
                    <a:pt x="10302" y="286"/>
                  </a:lnTo>
                  <a:lnTo>
                    <a:pt x="10648" y="354"/>
                  </a:lnTo>
                  <a:lnTo>
                    <a:pt x="10986" y="431"/>
                  </a:lnTo>
                  <a:lnTo>
                    <a:pt x="11314" y="515"/>
                  </a:lnTo>
                  <a:lnTo>
                    <a:pt x="11634" y="607"/>
                  </a:lnTo>
                  <a:lnTo>
                    <a:pt x="11943" y="707"/>
                  </a:lnTo>
                  <a:lnTo>
                    <a:pt x="12243" y="813"/>
                  </a:lnTo>
                  <a:lnTo>
                    <a:pt x="12531" y="926"/>
                  </a:lnTo>
                  <a:lnTo>
                    <a:pt x="12807" y="1047"/>
                  </a:lnTo>
                  <a:lnTo>
                    <a:pt x="13072" y="1173"/>
                  </a:lnTo>
                  <a:lnTo>
                    <a:pt x="13325" y="1306"/>
                  </a:lnTo>
                  <a:lnTo>
                    <a:pt x="13565" y="1444"/>
                  </a:lnTo>
                  <a:lnTo>
                    <a:pt x="13791" y="1588"/>
                  </a:lnTo>
                  <a:lnTo>
                    <a:pt x="14005" y="1738"/>
                  </a:lnTo>
                  <a:lnTo>
                    <a:pt x="14203" y="1893"/>
                  </a:lnTo>
                  <a:lnTo>
                    <a:pt x="14387" y="2053"/>
                  </a:lnTo>
                  <a:lnTo>
                    <a:pt x="14556" y="2217"/>
                  </a:lnTo>
                  <a:lnTo>
                    <a:pt x="14709" y="2386"/>
                  </a:lnTo>
                  <a:lnTo>
                    <a:pt x="14845" y="2560"/>
                  </a:lnTo>
                  <a:lnTo>
                    <a:pt x="14966" y="2737"/>
                  </a:lnTo>
                  <a:lnTo>
                    <a:pt x="15069" y="2917"/>
                  </a:lnTo>
                  <a:lnTo>
                    <a:pt x="15154" y="3103"/>
                  </a:lnTo>
                  <a:lnTo>
                    <a:pt x="15221" y="3290"/>
                  </a:lnTo>
                  <a:lnTo>
                    <a:pt x="15269" y="3481"/>
                  </a:lnTo>
                  <a:lnTo>
                    <a:pt x="15300" y="3674"/>
                  </a:lnTo>
                  <a:lnTo>
                    <a:pt x="15310" y="3870"/>
                  </a:lnTo>
                  <a:lnTo>
                    <a:pt x="15300" y="4066"/>
                  </a:lnTo>
                  <a:lnTo>
                    <a:pt x="15269" y="4260"/>
                  </a:lnTo>
                  <a:lnTo>
                    <a:pt x="15221" y="4451"/>
                  </a:lnTo>
                  <a:lnTo>
                    <a:pt x="15154" y="4638"/>
                  </a:lnTo>
                  <a:lnTo>
                    <a:pt x="15069" y="4823"/>
                  </a:lnTo>
                  <a:lnTo>
                    <a:pt x="14966" y="5004"/>
                  </a:lnTo>
                  <a:lnTo>
                    <a:pt x="14845" y="5181"/>
                  </a:lnTo>
                  <a:lnTo>
                    <a:pt x="14709" y="5354"/>
                  </a:lnTo>
                  <a:lnTo>
                    <a:pt x="14556" y="5523"/>
                  </a:lnTo>
                  <a:lnTo>
                    <a:pt x="14387" y="5688"/>
                  </a:lnTo>
                  <a:lnTo>
                    <a:pt x="14203" y="5848"/>
                  </a:lnTo>
                  <a:lnTo>
                    <a:pt x="14005" y="6003"/>
                  </a:lnTo>
                  <a:lnTo>
                    <a:pt x="13791" y="6152"/>
                  </a:lnTo>
                  <a:lnTo>
                    <a:pt x="13565" y="6296"/>
                  </a:lnTo>
                  <a:lnTo>
                    <a:pt x="13325" y="6435"/>
                  </a:lnTo>
                  <a:lnTo>
                    <a:pt x="13072" y="6568"/>
                  </a:lnTo>
                  <a:lnTo>
                    <a:pt x="12807" y="6694"/>
                  </a:lnTo>
                  <a:lnTo>
                    <a:pt x="12531" y="6813"/>
                  </a:lnTo>
                  <a:lnTo>
                    <a:pt x="12243" y="6927"/>
                  </a:lnTo>
                  <a:lnTo>
                    <a:pt x="11943" y="7034"/>
                  </a:lnTo>
                  <a:lnTo>
                    <a:pt x="11634" y="7133"/>
                  </a:lnTo>
                  <a:lnTo>
                    <a:pt x="11314" y="7225"/>
                  </a:lnTo>
                  <a:lnTo>
                    <a:pt x="10986" y="7309"/>
                  </a:lnTo>
                  <a:lnTo>
                    <a:pt x="10648" y="7386"/>
                  </a:lnTo>
                  <a:lnTo>
                    <a:pt x="10302" y="7454"/>
                  </a:lnTo>
                  <a:lnTo>
                    <a:pt x="9948" y="7515"/>
                  </a:lnTo>
                  <a:lnTo>
                    <a:pt x="9586" y="7566"/>
                  </a:lnTo>
                  <a:lnTo>
                    <a:pt x="9217" y="7609"/>
                  </a:lnTo>
                  <a:lnTo>
                    <a:pt x="8842" y="7643"/>
                  </a:lnTo>
                  <a:lnTo>
                    <a:pt x="8461" y="7667"/>
                  </a:lnTo>
                  <a:lnTo>
                    <a:pt x="8073" y="7681"/>
                  </a:lnTo>
                  <a:lnTo>
                    <a:pt x="7682" y="7686"/>
                  </a:lnTo>
                  <a:lnTo>
                    <a:pt x="7290" y="7681"/>
                  </a:lnTo>
                  <a:lnTo>
                    <a:pt x="6903" y="7667"/>
                  </a:lnTo>
                  <a:lnTo>
                    <a:pt x="6522" y="7643"/>
                  </a:lnTo>
                  <a:lnTo>
                    <a:pt x="6147" y="7609"/>
                  </a:lnTo>
                  <a:lnTo>
                    <a:pt x="5778" y="7566"/>
                  </a:lnTo>
                  <a:lnTo>
                    <a:pt x="5416" y="7515"/>
                  </a:lnTo>
                  <a:lnTo>
                    <a:pt x="5062" y="7454"/>
                  </a:lnTo>
                  <a:lnTo>
                    <a:pt x="4716" y="7386"/>
                  </a:lnTo>
                  <a:lnTo>
                    <a:pt x="4378" y="7309"/>
                  </a:lnTo>
                  <a:lnTo>
                    <a:pt x="4049" y="7225"/>
                  </a:lnTo>
                  <a:lnTo>
                    <a:pt x="3730" y="7133"/>
                  </a:lnTo>
                  <a:lnTo>
                    <a:pt x="3421" y="7034"/>
                  </a:lnTo>
                  <a:lnTo>
                    <a:pt x="3121" y="6927"/>
                  </a:lnTo>
                  <a:lnTo>
                    <a:pt x="2833" y="6813"/>
                  </a:lnTo>
                  <a:lnTo>
                    <a:pt x="2556" y="6694"/>
                  </a:lnTo>
                  <a:lnTo>
                    <a:pt x="2291" y="6568"/>
                  </a:lnTo>
                  <a:lnTo>
                    <a:pt x="2038" y="6435"/>
                  </a:lnTo>
                  <a:lnTo>
                    <a:pt x="1798" y="6296"/>
                  </a:lnTo>
                  <a:lnTo>
                    <a:pt x="1572" y="6152"/>
                  </a:lnTo>
                  <a:lnTo>
                    <a:pt x="1359" y="6003"/>
                  </a:lnTo>
                  <a:lnTo>
                    <a:pt x="1160" y="5848"/>
                  </a:lnTo>
                  <a:lnTo>
                    <a:pt x="977" y="5688"/>
                  </a:lnTo>
                  <a:lnTo>
                    <a:pt x="808" y="5523"/>
                  </a:lnTo>
                  <a:lnTo>
                    <a:pt x="655" y="5354"/>
                  </a:lnTo>
                  <a:lnTo>
                    <a:pt x="519" y="5181"/>
                  </a:lnTo>
                  <a:lnTo>
                    <a:pt x="398" y="5004"/>
                  </a:lnTo>
                  <a:lnTo>
                    <a:pt x="295" y="4823"/>
                  </a:lnTo>
                  <a:lnTo>
                    <a:pt x="210" y="4638"/>
                  </a:lnTo>
                  <a:lnTo>
                    <a:pt x="142" y="4451"/>
                  </a:lnTo>
                  <a:lnTo>
                    <a:pt x="94" y="4260"/>
                  </a:lnTo>
                  <a:lnTo>
                    <a:pt x="64" y="4066"/>
                  </a:lnTo>
                  <a:lnTo>
                    <a:pt x="54" y="3870"/>
                  </a:lnTo>
                  <a:close/>
                </a:path>
              </a:pathLst>
            </a:custGeom>
            <a:solidFill>
              <a:srgbClr val="6B73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" name="Freeform 12"/>
            <p:cNvSpPr>
              <a:spLocks/>
            </p:cNvSpPr>
            <p:nvPr/>
          </p:nvSpPr>
          <p:spPr bwMode="auto">
            <a:xfrm>
              <a:off x="9170988" y="5148263"/>
              <a:ext cx="928688" cy="709613"/>
            </a:xfrm>
            <a:custGeom>
              <a:avLst/>
              <a:gdLst>
                <a:gd name="T0" fmla="*/ 7825 w 9947"/>
                <a:gd name="T1" fmla="*/ 5975 h 7598"/>
                <a:gd name="T2" fmla="*/ 8323 w 9947"/>
                <a:gd name="T3" fmla="*/ 5705 h 7598"/>
                <a:gd name="T4" fmla="*/ 8795 w 9947"/>
                <a:gd name="T5" fmla="*/ 5461 h 7598"/>
                <a:gd name="T6" fmla="*/ 9118 w 9947"/>
                <a:gd name="T7" fmla="*/ 5303 h 7598"/>
                <a:gd name="T8" fmla="*/ 9409 w 9947"/>
                <a:gd name="T9" fmla="*/ 5134 h 7598"/>
                <a:gd name="T10" fmla="*/ 9546 w 9947"/>
                <a:gd name="T11" fmla="*/ 5029 h 7598"/>
                <a:gd name="T12" fmla="*/ 9680 w 9947"/>
                <a:gd name="T13" fmla="*/ 4883 h 7598"/>
                <a:gd name="T14" fmla="*/ 9764 w 9947"/>
                <a:gd name="T15" fmla="*/ 4715 h 7598"/>
                <a:gd name="T16" fmla="*/ 9809 w 9947"/>
                <a:gd name="T17" fmla="*/ 4534 h 7598"/>
                <a:gd name="T18" fmla="*/ 9839 w 9947"/>
                <a:gd name="T19" fmla="*/ 4249 h 7598"/>
                <a:gd name="T20" fmla="*/ 9879 w 9947"/>
                <a:gd name="T21" fmla="*/ 3873 h 7598"/>
                <a:gd name="T22" fmla="*/ 9909 w 9947"/>
                <a:gd name="T23" fmla="*/ 3519 h 7598"/>
                <a:gd name="T24" fmla="*/ 9915 w 9947"/>
                <a:gd name="T25" fmla="*/ 3161 h 7598"/>
                <a:gd name="T26" fmla="*/ 9907 w 9947"/>
                <a:gd name="T27" fmla="*/ 2783 h 7598"/>
                <a:gd name="T28" fmla="*/ 9910 w 9947"/>
                <a:gd name="T29" fmla="*/ 2392 h 7598"/>
                <a:gd name="T30" fmla="*/ 9913 w 9947"/>
                <a:gd name="T31" fmla="*/ 2028 h 7598"/>
                <a:gd name="T32" fmla="*/ 9937 w 9947"/>
                <a:gd name="T33" fmla="*/ 1605 h 7598"/>
                <a:gd name="T34" fmla="*/ 9947 w 9947"/>
                <a:gd name="T35" fmla="*/ 1217 h 7598"/>
                <a:gd name="T36" fmla="*/ 9918 w 9947"/>
                <a:gd name="T37" fmla="*/ 901 h 7598"/>
                <a:gd name="T38" fmla="*/ 9830 w 9947"/>
                <a:gd name="T39" fmla="*/ 648 h 7598"/>
                <a:gd name="T40" fmla="*/ 9704 w 9947"/>
                <a:gd name="T41" fmla="*/ 518 h 7598"/>
                <a:gd name="T42" fmla="*/ 9584 w 9947"/>
                <a:gd name="T43" fmla="*/ 457 h 7598"/>
                <a:gd name="T44" fmla="*/ 9380 w 9947"/>
                <a:gd name="T45" fmla="*/ 400 h 7598"/>
                <a:gd name="T46" fmla="*/ 8974 w 9947"/>
                <a:gd name="T47" fmla="*/ 329 h 7598"/>
                <a:gd name="T48" fmla="*/ 8419 w 9947"/>
                <a:gd name="T49" fmla="*/ 241 h 7598"/>
                <a:gd name="T50" fmla="*/ 7406 w 9947"/>
                <a:gd name="T51" fmla="*/ 135 h 7598"/>
                <a:gd name="T52" fmla="*/ 6292 w 9947"/>
                <a:gd name="T53" fmla="*/ 35 h 7598"/>
                <a:gd name="T54" fmla="*/ 5706 w 9947"/>
                <a:gd name="T55" fmla="*/ 5 h 7598"/>
                <a:gd name="T56" fmla="*/ 5209 w 9947"/>
                <a:gd name="T57" fmla="*/ 75 h 7598"/>
                <a:gd name="T58" fmla="*/ 4705 w 9947"/>
                <a:gd name="T59" fmla="*/ 205 h 7598"/>
                <a:gd name="T60" fmla="*/ 3966 w 9947"/>
                <a:gd name="T61" fmla="*/ 446 h 7598"/>
                <a:gd name="T62" fmla="*/ 3359 w 9947"/>
                <a:gd name="T63" fmla="*/ 634 h 7598"/>
                <a:gd name="T64" fmla="*/ 2483 w 9947"/>
                <a:gd name="T65" fmla="*/ 874 h 7598"/>
                <a:gd name="T66" fmla="*/ 1611 w 9947"/>
                <a:gd name="T67" fmla="*/ 1123 h 7598"/>
                <a:gd name="T68" fmla="*/ 893 w 9947"/>
                <a:gd name="T69" fmla="*/ 1362 h 7598"/>
                <a:gd name="T70" fmla="*/ 584 w 9947"/>
                <a:gd name="T71" fmla="*/ 1486 h 7598"/>
                <a:gd name="T72" fmla="*/ 327 w 9947"/>
                <a:gd name="T73" fmla="*/ 1645 h 7598"/>
                <a:gd name="T74" fmla="*/ 138 w 9947"/>
                <a:gd name="T75" fmla="*/ 1864 h 7598"/>
                <a:gd name="T76" fmla="*/ 36 w 9947"/>
                <a:gd name="T77" fmla="*/ 2170 h 7598"/>
                <a:gd name="T78" fmla="*/ 18 w 9947"/>
                <a:gd name="T79" fmla="*/ 3004 h 7598"/>
                <a:gd name="T80" fmla="*/ 1 w 9947"/>
                <a:gd name="T81" fmla="*/ 4280 h 7598"/>
                <a:gd name="T82" fmla="*/ 11 w 9947"/>
                <a:gd name="T83" fmla="*/ 5451 h 7598"/>
                <a:gd name="T84" fmla="*/ 38 w 9947"/>
                <a:gd name="T85" fmla="*/ 5991 h 7598"/>
                <a:gd name="T86" fmla="*/ 71 w 9947"/>
                <a:gd name="T87" fmla="*/ 6217 h 7598"/>
                <a:gd name="T88" fmla="*/ 135 w 9947"/>
                <a:gd name="T89" fmla="*/ 6407 h 7598"/>
                <a:gd name="T90" fmla="*/ 247 w 9947"/>
                <a:gd name="T91" fmla="*/ 6572 h 7598"/>
                <a:gd name="T92" fmla="*/ 421 w 9947"/>
                <a:gd name="T93" fmla="*/ 6718 h 7598"/>
                <a:gd name="T94" fmla="*/ 762 w 9947"/>
                <a:gd name="T95" fmla="*/ 6901 h 7598"/>
                <a:gd name="T96" fmla="*/ 1233 w 9947"/>
                <a:gd name="T97" fmla="*/ 7088 h 7598"/>
                <a:gd name="T98" fmla="*/ 1714 w 9947"/>
                <a:gd name="T99" fmla="*/ 7230 h 7598"/>
                <a:gd name="T100" fmla="*/ 2479 w 9947"/>
                <a:gd name="T101" fmla="*/ 7426 h 7598"/>
                <a:gd name="T102" fmla="*/ 2979 w 9947"/>
                <a:gd name="T103" fmla="*/ 7535 h 7598"/>
                <a:gd name="T104" fmla="*/ 3481 w 9947"/>
                <a:gd name="T105" fmla="*/ 7595 h 7598"/>
                <a:gd name="T106" fmla="*/ 3959 w 9947"/>
                <a:gd name="T107" fmla="*/ 7571 h 7598"/>
                <a:gd name="T108" fmla="*/ 4402 w 9947"/>
                <a:gd name="T109" fmla="*/ 7420 h 7598"/>
                <a:gd name="T110" fmla="*/ 5166 w 9947"/>
                <a:gd name="T111" fmla="*/ 7090 h 7598"/>
                <a:gd name="T112" fmla="*/ 6202 w 9947"/>
                <a:gd name="T113" fmla="*/ 6687 h 7598"/>
                <a:gd name="T114" fmla="*/ 7107 w 9947"/>
                <a:gd name="T115" fmla="*/ 6326 h 7598"/>
                <a:gd name="T116" fmla="*/ 7361 w 9947"/>
                <a:gd name="T117" fmla="*/ 6211 h 7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47" h="7598">
                  <a:moveTo>
                    <a:pt x="7403" y="6190"/>
                  </a:moveTo>
                  <a:lnTo>
                    <a:pt x="7488" y="6148"/>
                  </a:lnTo>
                  <a:lnTo>
                    <a:pt x="7573" y="6105"/>
                  </a:lnTo>
                  <a:lnTo>
                    <a:pt x="7658" y="6062"/>
                  </a:lnTo>
                  <a:lnTo>
                    <a:pt x="7742" y="6018"/>
                  </a:lnTo>
                  <a:lnTo>
                    <a:pt x="7825" y="5975"/>
                  </a:lnTo>
                  <a:lnTo>
                    <a:pt x="7908" y="5930"/>
                  </a:lnTo>
                  <a:lnTo>
                    <a:pt x="7991" y="5885"/>
                  </a:lnTo>
                  <a:lnTo>
                    <a:pt x="8074" y="5840"/>
                  </a:lnTo>
                  <a:lnTo>
                    <a:pt x="8157" y="5795"/>
                  </a:lnTo>
                  <a:lnTo>
                    <a:pt x="8240" y="5750"/>
                  </a:lnTo>
                  <a:lnTo>
                    <a:pt x="8323" y="5705"/>
                  </a:lnTo>
                  <a:lnTo>
                    <a:pt x="8406" y="5661"/>
                  </a:lnTo>
                  <a:lnTo>
                    <a:pt x="8490" y="5616"/>
                  </a:lnTo>
                  <a:lnTo>
                    <a:pt x="8574" y="5572"/>
                  </a:lnTo>
                  <a:lnTo>
                    <a:pt x="8660" y="5528"/>
                  </a:lnTo>
                  <a:lnTo>
                    <a:pt x="8746" y="5486"/>
                  </a:lnTo>
                  <a:lnTo>
                    <a:pt x="8795" y="5461"/>
                  </a:lnTo>
                  <a:lnTo>
                    <a:pt x="8846" y="5436"/>
                  </a:lnTo>
                  <a:lnTo>
                    <a:pt x="8899" y="5411"/>
                  </a:lnTo>
                  <a:lnTo>
                    <a:pt x="8953" y="5386"/>
                  </a:lnTo>
                  <a:lnTo>
                    <a:pt x="9007" y="5358"/>
                  </a:lnTo>
                  <a:lnTo>
                    <a:pt x="9062" y="5331"/>
                  </a:lnTo>
                  <a:lnTo>
                    <a:pt x="9118" y="5303"/>
                  </a:lnTo>
                  <a:lnTo>
                    <a:pt x="9172" y="5273"/>
                  </a:lnTo>
                  <a:lnTo>
                    <a:pt x="9227" y="5244"/>
                  </a:lnTo>
                  <a:lnTo>
                    <a:pt x="9280" y="5213"/>
                  </a:lnTo>
                  <a:lnTo>
                    <a:pt x="9333" y="5182"/>
                  </a:lnTo>
                  <a:lnTo>
                    <a:pt x="9385" y="5150"/>
                  </a:lnTo>
                  <a:lnTo>
                    <a:pt x="9409" y="5134"/>
                  </a:lnTo>
                  <a:lnTo>
                    <a:pt x="9433" y="5116"/>
                  </a:lnTo>
                  <a:lnTo>
                    <a:pt x="9457" y="5099"/>
                  </a:lnTo>
                  <a:lnTo>
                    <a:pt x="9481" y="5082"/>
                  </a:lnTo>
                  <a:lnTo>
                    <a:pt x="9503" y="5065"/>
                  </a:lnTo>
                  <a:lnTo>
                    <a:pt x="9525" y="5047"/>
                  </a:lnTo>
                  <a:lnTo>
                    <a:pt x="9546" y="5029"/>
                  </a:lnTo>
                  <a:lnTo>
                    <a:pt x="9568" y="5011"/>
                  </a:lnTo>
                  <a:lnTo>
                    <a:pt x="9593" y="4987"/>
                  </a:lnTo>
                  <a:lnTo>
                    <a:pt x="9617" y="4961"/>
                  </a:lnTo>
                  <a:lnTo>
                    <a:pt x="9639" y="4936"/>
                  </a:lnTo>
                  <a:lnTo>
                    <a:pt x="9661" y="4910"/>
                  </a:lnTo>
                  <a:lnTo>
                    <a:pt x="9680" y="4883"/>
                  </a:lnTo>
                  <a:lnTo>
                    <a:pt x="9697" y="4856"/>
                  </a:lnTo>
                  <a:lnTo>
                    <a:pt x="9713" y="4829"/>
                  </a:lnTo>
                  <a:lnTo>
                    <a:pt x="9727" y="4800"/>
                  </a:lnTo>
                  <a:lnTo>
                    <a:pt x="9741" y="4773"/>
                  </a:lnTo>
                  <a:lnTo>
                    <a:pt x="9753" y="4744"/>
                  </a:lnTo>
                  <a:lnTo>
                    <a:pt x="9764" y="4715"/>
                  </a:lnTo>
                  <a:lnTo>
                    <a:pt x="9774" y="4686"/>
                  </a:lnTo>
                  <a:lnTo>
                    <a:pt x="9782" y="4656"/>
                  </a:lnTo>
                  <a:lnTo>
                    <a:pt x="9790" y="4626"/>
                  </a:lnTo>
                  <a:lnTo>
                    <a:pt x="9797" y="4596"/>
                  </a:lnTo>
                  <a:lnTo>
                    <a:pt x="9803" y="4566"/>
                  </a:lnTo>
                  <a:lnTo>
                    <a:pt x="9809" y="4534"/>
                  </a:lnTo>
                  <a:lnTo>
                    <a:pt x="9813" y="4504"/>
                  </a:lnTo>
                  <a:lnTo>
                    <a:pt x="9819" y="4473"/>
                  </a:lnTo>
                  <a:lnTo>
                    <a:pt x="9823" y="4441"/>
                  </a:lnTo>
                  <a:lnTo>
                    <a:pt x="9829" y="4377"/>
                  </a:lnTo>
                  <a:lnTo>
                    <a:pt x="9834" y="4314"/>
                  </a:lnTo>
                  <a:lnTo>
                    <a:pt x="9839" y="4249"/>
                  </a:lnTo>
                  <a:lnTo>
                    <a:pt x="9844" y="4184"/>
                  </a:lnTo>
                  <a:lnTo>
                    <a:pt x="9850" y="4119"/>
                  </a:lnTo>
                  <a:lnTo>
                    <a:pt x="9858" y="4054"/>
                  </a:lnTo>
                  <a:lnTo>
                    <a:pt x="9865" y="3994"/>
                  </a:lnTo>
                  <a:lnTo>
                    <a:pt x="9872" y="3933"/>
                  </a:lnTo>
                  <a:lnTo>
                    <a:pt x="9879" y="3873"/>
                  </a:lnTo>
                  <a:lnTo>
                    <a:pt x="9885" y="3814"/>
                  </a:lnTo>
                  <a:lnTo>
                    <a:pt x="9891" y="3755"/>
                  </a:lnTo>
                  <a:lnTo>
                    <a:pt x="9896" y="3696"/>
                  </a:lnTo>
                  <a:lnTo>
                    <a:pt x="9901" y="3636"/>
                  </a:lnTo>
                  <a:lnTo>
                    <a:pt x="9906" y="3578"/>
                  </a:lnTo>
                  <a:lnTo>
                    <a:pt x="9909" y="3519"/>
                  </a:lnTo>
                  <a:lnTo>
                    <a:pt x="9912" y="3459"/>
                  </a:lnTo>
                  <a:lnTo>
                    <a:pt x="9914" y="3401"/>
                  </a:lnTo>
                  <a:lnTo>
                    <a:pt x="9916" y="3341"/>
                  </a:lnTo>
                  <a:lnTo>
                    <a:pt x="9916" y="3281"/>
                  </a:lnTo>
                  <a:lnTo>
                    <a:pt x="9916" y="3221"/>
                  </a:lnTo>
                  <a:lnTo>
                    <a:pt x="9915" y="3161"/>
                  </a:lnTo>
                  <a:lnTo>
                    <a:pt x="9913" y="3100"/>
                  </a:lnTo>
                  <a:lnTo>
                    <a:pt x="9911" y="3037"/>
                  </a:lnTo>
                  <a:lnTo>
                    <a:pt x="9909" y="2974"/>
                  </a:lnTo>
                  <a:lnTo>
                    <a:pt x="9908" y="2911"/>
                  </a:lnTo>
                  <a:lnTo>
                    <a:pt x="9907" y="2847"/>
                  </a:lnTo>
                  <a:lnTo>
                    <a:pt x="9907" y="2783"/>
                  </a:lnTo>
                  <a:lnTo>
                    <a:pt x="9907" y="2718"/>
                  </a:lnTo>
                  <a:lnTo>
                    <a:pt x="9907" y="2653"/>
                  </a:lnTo>
                  <a:lnTo>
                    <a:pt x="9908" y="2589"/>
                  </a:lnTo>
                  <a:lnTo>
                    <a:pt x="9909" y="2523"/>
                  </a:lnTo>
                  <a:lnTo>
                    <a:pt x="9909" y="2458"/>
                  </a:lnTo>
                  <a:lnTo>
                    <a:pt x="9910" y="2392"/>
                  </a:lnTo>
                  <a:lnTo>
                    <a:pt x="9911" y="2327"/>
                  </a:lnTo>
                  <a:lnTo>
                    <a:pt x="9912" y="2261"/>
                  </a:lnTo>
                  <a:lnTo>
                    <a:pt x="9912" y="2195"/>
                  </a:lnTo>
                  <a:lnTo>
                    <a:pt x="9913" y="2130"/>
                  </a:lnTo>
                  <a:lnTo>
                    <a:pt x="9913" y="2064"/>
                  </a:lnTo>
                  <a:lnTo>
                    <a:pt x="9913" y="2028"/>
                  </a:lnTo>
                  <a:lnTo>
                    <a:pt x="9915" y="1989"/>
                  </a:lnTo>
                  <a:lnTo>
                    <a:pt x="9916" y="1948"/>
                  </a:lnTo>
                  <a:lnTo>
                    <a:pt x="9919" y="1904"/>
                  </a:lnTo>
                  <a:lnTo>
                    <a:pt x="9924" y="1811"/>
                  </a:lnTo>
                  <a:lnTo>
                    <a:pt x="9931" y="1711"/>
                  </a:lnTo>
                  <a:lnTo>
                    <a:pt x="9937" y="1605"/>
                  </a:lnTo>
                  <a:lnTo>
                    <a:pt x="9943" y="1495"/>
                  </a:lnTo>
                  <a:lnTo>
                    <a:pt x="9945" y="1440"/>
                  </a:lnTo>
                  <a:lnTo>
                    <a:pt x="9946" y="1384"/>
                  </a:lnTo>
                  <a:lnTo>
                    <a:pt x="9947" y="1328"/>
                  </a:lnTo>
                  <a:lnTo>
                    <a:pt x="9947" y="1273"/>
                  </a:lnTo>
                  <a:lnTo>
                    <a:pt x="9947" y="1217"/>
                  </a:lnTo>
                  <a:lnTo>
                    <a:pt x="9945" y="1161"/>
                  </a:lnTo>
                  <a:lnTo>
                    <a:pt x="9942" y="1108"/>
                  </a:lnTo>
                  <a:lnTo>
                    <a:pt x="9938" y="1054"/>
                  </a:lnTo>
                  <a:lnTo>
                    <a:pt x="9933" y="1001"/>
                  </a:lnTo>
                  <a:lnTo>
                    <a:pt x="9926" y="951"/>
                  </a:lnTo>
                  <a:lnTo>
                    <a:pt x="9918" y="901"/>
                  </a:lnTo>
                  <a:lnTo>
                    <a:pt x="9908" y="854"/>
                  </a:lnTo>
                  <a:lnTo>
                    <a:pt x="9896" y="807"/>
                  </a:lnTo>
                  <a:lnTo>
                    <a:pt x="9882" y="764"/>
                  </a:lnTo>
                  <a:lnTo>
                    <a:pt x="9867" y="722"/>
                  </a:lnTo>
                  <a:lnTo>
                    <a:pt x="9850" y="684"/>
                  </a:lnTo>
                  <a:lnTo>
                    <a:pt x="9830" y="648"/>
                  </a:lnTo>
                  <a:lnTo>
                    <a:pt x="9807" y="615"/>
                  </a:lnTo>
                  <a:lnTo>
                    <a:pt x="9783" y="584"/>
                  </a:lnTo>
                  <a:lnTo>
                    <a:pt x="9757" y="558"/>
                  </a:lnTo>
                  <a:lnTo>
                    <a:pt x="9740" y="544"/>
                  </a:lnTo>
                  <a:lnTo>
                    <a:pt x="9722" y="531"/>
                  </a:lnTo>
                  <a:lnTo>
                    <a:pt x="9704" y="518"/>
                  </a:lnTo>
                  <a:lnTo>
                    <a:pt x="9685" y="506"/>
                  </a:lnTo>
                  <a:lnTo>
                    <a:pt x="9666" y="495"/>
                  </a:lnTo>
                  <a:lnTo>
                    <a:pt x="9646" y="484"/>
                  </a:lnTo>
                  <a:lnTo>
                    <a:pt x="9625" y="475"/>
                  </a:lnTo>
                  <a:lnTo>
                    <a:pt x="9605" y="466"/>
                  </a:lnTo>
                  <a:lnTo>
                    <a:pt x="9584" y="457"/>
                  </a:lnTo>
                  <a:lnTo>
                    <a:pt x="9562" y="449"/>
                  </a:lnTo>
                  <a:lnTo>
                    <a:pt x="9539" y="442"/>
                  </a:lnTo>
                  <a:lnTo>
                    <a:pt x="9517" y="435"/>
                  </a:lnTo>
                  <a:lnTo>
                    <a:pt x="9473" y="421"/>
                  </a:lnTo>
                  <a:lnTo>
                    <a:pt x="9426" y="410"/>
                  </a:lnTo>
                  <a:lnTo>
                    <a:pt x="9380" y="400"/>
                  </a:lnTo>
                  <a:lnTo>
                    <a:pt x="9333" y="392"/>
                  </a:lnTo>
                  <a:lnTo>
                    <a:pt x="9286" y="384"/>
                  </a:lnTo>
                  <a:lnTo>
                    <a:pt x="9241" y="377"/>
                  </a:lnTo>
                  <a:lnTo>
                    <a:pt x="9151" y="363"/>
                  </a:lnTo>
                  <a:lnTo>
                    <a:pt x="9067" y="348"/>
                  </a:lnTo>
                  <a:lnTo>
                    <a:pt x="8974" y="329"/>
                  </a:lnTo>
                  <a:lnTo>
                    <a:pt x="8881" y="313"/>
                  </a:lnTo>
                  <a:lnTo>
                    <a:pt x="8788" y="297"/>
                  </a:lnTo>
                  <a:lnTo>
                    <a:pt x="8696" y="282"/>
                  </a:lnTo>
                  <a:lnTo>
                    <a:pt x="8603" y="268"/>
                  </a:lnTo>
                  <a:lnTo>
                    <a:pt x="8511" y="253"/>
                  </a:lnTo>
                  <a:lnTo>
                    <a:pt x="8419" y="241"/>
                  </a:lnTo>
                  <a:lnTo>
                    <a:pt x="8326" y="229"/>
                  </a:lnTo>
                  <a:lnTo>
                    <a:pt x="8141" y="207"/>
                  </a:lnTo>
                  <a:lnTo>
                    <a:pt x="7958" y="187"/>
                  </a:lnTo>
                  <a:lnTo>
                    <a:pt x="7774" y="168"/>
                  </a:lnTo>
                  <a:lnTo>
                    <a:pt x="7590" y="151"/>
                  </a:lnTo>
                  <a:lnTo>
                    <a:pt x="7406" y="135"/>
                  </a:lnTo>
                  <a:lnTo>
                    <a:pt x="7222" y="119"/>
                  </a:lnTo>
                  <a:lnTo>
                    <a:pt x="7037" y="104"/>
                  </a:lnTo>
                  <a:lnTo>
                    <a:pt x="6852" y="87"/>
                  </a:lnTo>
                  <a:lnTo>
                    <a:pt x="6667" y="71"/>
                  </a:lnTo>
                  <a:lnTo>
                    <a:pt x="6481" y="53"/>
                  </a:lnTo>
                  <a:lnTo>
                    <a:pt x="6292" y="35"/>
                  </a:lnTo>
                  <a:lnTo>
                    <a:pt x="6105" y="14"/>
                  </a:lnTo>
                  <a:lnTo>
                    <a:pt x="6026" y="6"/>
                  </a:lnTo>
                  <a:lnTo>
                    <a:pt x="5948" y="1"/>
                  </a:lnTo>
                  <a:lnTo>
                    <a:pt x="5868" y="0"/>
                  </a:lnTo>
                  <a:lnTo>
                    <a:pt x="5788" y="1"/>
                  </a:lnTo>
                  <a:lnTo>
                    <a:pt x="5706" y="5"/>
                  </a:lnTo>
                  <a:lnTo>
                    <a:pt x="5625" y="11"/>
                  </a:lnTo>
                  <a:lnTo>
                    <a:pt x="5542" y="21"/>
                  </a:lnTo>
                  <a:lnTo>
                    <a:pt x="5460" y="31"/>
                  </a:lnTo>
                  <a:lnTo>
                    <a:pt x="5376" y="44"/>
                  </a:lnTo>
                  <a:lnTo>
                    <a:pt x="5293" y="59"/>
                  </a:lnTo>
                  <a:lnTo>
                    <a:pt x="5209" y="75"/>
                  </a:lnTo>
                  <a:lnTo>
                    <a:pt x="5125" y="93"/>
                  </a:lnTo>
                  <a:lnTo>
                    <a:pt x="5041" y="114"/>
                  </a:lnTo>
                  <a:lnTo>
                    <a:pt x="4957" y="135"/>
                  </a:lnTo>
                  <a:lnTo>
                    <a:pt x="4873" y="157"/>
                  </a:lnTo>
                  <a:lnTo>
                    <a:pt x="4789" y="181"/>
                  </a:lnTo>
                  <a:lnTo>
                    <a:pt x="4705" y="205"/>
                  </a:lnTo>
                  <a:lnTo>
                    <a:pt x="4622" y="230"/>
                  </a:lnTo>
                  <a:lnTo>
                    <a:pt x="4539" y="256"/>
                  </a:lnTo>
                  <a:lnTo>
                    <a:pt x="4456" y="283"/>
                  </a:lnTo>
                  <a:lnTo>
                    <a:pt x="4291" y="337"/>
                  </a:lnTo>
                  <a:lnTo>
                    <a:pt x="4127" y="391"/>
                  </a:lnTo>
                  <a:lnTo>
                    <a:pt x="3966" y="446"/>
                  </a:lnTo>
                  <a:lnTo>
                    <a:pt x="3809" y="497"/>
                  </a:lnTo>
                  <a:lnTo>
                    <a:pt x="3731" y="523"/>
                  </a:lnTo>
                  <a:lnTo>
                    <a:pt x="3654" y="547"/>
                  </a:lnTo>
                  <a:lnTo>
                    <a:pt x="3580" y="570"/>
                  </a:lnTo>
                  <a:lnTo>
                    <a:pt x="3505" y="593"/>
                  </a:lnTo>
                  <a:lnTo>
                    <a:pt x="3359" y="634"/>
                  </a:lnTo>
                  <a:lnTo>
                    <a:pt x="3213" y="675"/>
                  </a:lnTo>
                  <a:lnTo>
                    <a:pt x="3068" y="715"/>
                  </a:lnTo>
                  <a:lnTo>
                    <a:pt x="2922" y="754"/>
                  </a:lnTo>
                  <a:lnTo>
                    <a:pt x="2775" y="795"/>
                  </a:lnTo>
                  <a:lnTo>
                    <a:pt x="2630" y="834"/>
                  </a:lnTo>
                  <a:lnTo>
                    <a:pt x="2483" y="874"/>
                  </a:lnTo>
                  <a:lnTo>
                    <a:pt x="2337" y="913"/>
                  </a:lnTo>
                  <a:lnTo>
                    <a:pt x="2192" y="954"/>
                  </a:lnTo>
                  <a:lnTo>
                    <a:pt x="2046" y="994"/>
                  </a:lnTo>
                  <a:lnTo>
                    <a:pt x="1901" y="1037"/>
                  </a:lnTo>
                  <a:lnTo>
                    <a:pt x="1756" y="1079"/>
                  </a:lnTo>
                  <a:lnTo>
                    <a:pt x="1611" y="1123"/>
                  </a:lnTo>
                  <a:lnTo>
                    <a:pt x="1467" y="1169"/>
                  </a:lnTo>
                  <a:lnTo>
                    <a:pt x="1323" y="1215"/>
                  </a:lnTo>
                  <a:lnTo>
                    <a:pt x="1179" y="1263"/>
                  </a:lnTo>
                  <a:lnTo>
                    <a:pt x="1062" y="1303"/>
                  </a:lnTo>
                  <a:lnTo>
                    <a:pt x="949" y="1342"/>
                  </a:lnTo>
                  <a:lnTo>
                    <a:pt x="893" y="1362"/>
                  </a:lnTo>
                  <a:lnTo>
                    <a:pt x="838" y="1381"/>
                  </a:lnTo>
                  <a:lnTo>
                    <a:pt x="786" y="1401"/>
                  </a:lnTo>
                  <a:lnTo>
                    <a:pt x="733" y="1422"/>
                  </a:lnTo>
                  <a:lnTo>
                    <a:pt x="682" y="1443"/>
                  </a:lnTo>
                  <a:lnTo>
                    <a:pt x="632" y="1464"/>
                  </a:lnTo>
                  <a:lnTo>
                    <a:pt x="584" y="1486"/>
                  </a:lnTo>
                  <a:lnTo>
                    <a:pt x="537" y="1510"/>
                  </a:lnTo>
                  <a:lnTo>
                    <a:pt x="491" y="1534"/>
                  </a:lnTo>
                  <a:lnTo>
                    <a:pt x="448" y="1560"/>
                  </a:lnTo>
                  <a:lnTo>
                    <a:pt x="406" y="1587"/>
                  </a:lnTo>
                  <a:lnTo>
                    <a:pt x="365" y="1615"/>
                  </a:lnTo>
                  <a:lnTo>
                    <a:pt x="327" y="1645"/>
                  </a:lnTo>
                  <a:lnTo>
                    <a:pt x="290" y="1677"/>
                  </a:lnTo>
                  <a:lnTo>
                    <a:pt x="256" y="1710"/>
                  </a:lnTo>
                  <a:lnTo>
                    <a:pt x="223" y="1745"/>
                  </a:lnTo>
                  <a:lnTo>
                    <a:pt x="192" y="1783"/>
                  </a:lnTo>
                  <a:lnTo>
                    <a:pt x="165" y="1822"/>
                  </a:lnTo>
                  <a:lnTo>
                    <a:pt x="138" y="1864"/>
                  </a:lnTo>
                  <a:lnTo>
                    <a:pt x="115" y="1908"/>
                  </a:lnTo>
                  <a:lnTo>
                    <a:pt x="94" y="1955"/>
                  </a:lnTo>
                  <a:lnTo>
                    <a:pt x="76" y="2005"/>
                  </a:lnTo>
                  <a:lnTo>
                    <a:pt x="60" y="2056"/>
                  </a:lnTo>
                  <a:lnTo>
                    <a:pt x="46" y="2112"/>
                  </a:lnTo>
                  <a:lnTo>
                    <a:pt x="36" y="2170"/>
                  </a:lnTo>
                  <a:lnTo>
                    <a:pt x="29" y="2231"/>
                  </a:lnTo>
                  <a:lnTo>
                    <a:pt x="24" y="2296"/>
                  </a:lnTo>
                  <a:lnTo>
                    <a:pt x="23" y="2364"/>
                  </a:lnTo>
                  <a:lnTo>
                    <a:pt x="22" y="2578"/>
                  </a:lnTo>
                  <a:lnTo>
                    <a:pt x="20" y="2790"/>
                  </a:lnTo>
                  <a:lnTo>
                    <a:pt x="18" y="3004"/>
                  </a:lnTo>
                  <a:lnTo>
                    <a:pt x="15" y="3216"/>
                  </a:lnTo>
                  <a:lnTo>
                    <a:pt x="12" y="3430"/>
                  </a:lnTo>
                  <a:lnTo>
                    <a:pt x="8" y="3642"/>
                  </a:lnTo>
                  <a:lnTo>
                    <a:pt x="5" y="3855"/>
                  </a:lnTo>
                  <a:lnTo>
                    <a:pt x="3" y="4068"/>
                  </a:lnTo>
                  <a:lnTo>
                    <a:pt x="1" y="4280"/>
                  </a:lnTo>
                  <a:lnTo>
                    <a:pt x="0" y="4493"/>
                  </a:lnTo>
                  <a:lnTo>
                    <a:pt x="0" y="4705"/>
                  </a:lnTo>
                  <a:lnTo>
                    <a:pt x="1" y="4919"/>
                  </a:lnTo>
                  <a:lnTo>
                    <a:pt x="4" y="5131"/>
                  </a:lnTo>
                  <a:lnTo>
                    <a:pt x="8" y="5345"/>
                  </a:lnTo>
                  <a:lnTo>
                    <a:pt x="11" y="5451"/>
                  </a:lnTo>
                  <a:lnTo>
                    <a:pt x="15" y="5558"/>
                  </a:lnTo>
                  <a:lnTo>
                    <a:pt x="19" y="5665"/>
                  </a:lnTo>
                  <a:lnTo>
                    <a:pt x="24" y="5771"/>
                  </a:lnTo>
                  <a:lnTo>
                    <a:pt x="29" y="5863"/>
                  </a:lnTo>
                  <a:lnTo>
                    <a:pt x="34" y="5949"/>
                  </a:lnTo>
                  <a:lnTo>
                    <a:pt x="38" y="5991"/>
                  </a:lnTo>
                  <a:lnTo>
                    <a:pt x="42" y="6031"/>
                  </a:lnTo>
                  <a:lnTo>
                    <a:pt x="46" y="6071"/>
                  </a:lnTo>
                  <a:lnTo>
                    <a:pt x="51" y="6108"/>
                  </a:lnTo>
                  <a:lnTo>
                    <a:pt x="58" y="6146"/>
                  </a:lnTo>
                  <a:lnTo>
                    <a:pt x="64" y="6181"/>
                  </a:lnTo>
                  <a:lnTo>
                    <a:pt x="71" y="6217"/>
                  </a:lnTo>
                  <a:lnTo>
                    <a:pt x="79" y="6250"/>
                  </a:lnTo>
                  <a:lnTo>
                    <a:pt x="88" y="6283"/>
                  </a:lnTo>
                  <a:lnTo>
                    <a:pt x="98" y="6316"/>
                  </a:lnTo>
                  <a:lnTo>
                    <a:pt x="109" y="6347"/>
                  </a:lnTo>
                  <a:lnTo>
                    <a:pt x="122" y="6378"/>
                  </a:lnTo>
                  <a:lnTo>
                    <a:pt x="135" y="6407"/>
                  </a:lnTo>
                  <a:lnTo>
                    <a:pt x="151" y="6436"/>
                  </a:lnTo>
                  <a:lnTo>
                    <a:pt x="167" y="6465"/>
                  </a:lnTo>
                  <a:lnTo>
                    <a:pt x="184" y="6492"/>
                  </a:lnTo>
                  <a:lnTo>
                    <a:pt x="203" y="6519"/>
                  </a:lnTo>
                  <a:lnTo>
                    <a:pt x="224" y="6546"/>
                  </a:lnTo>
                  <a:lnTo>
                    <a:pt x="247" y="6572"/>
                  </a:lnTo>
                  <a:lnTo>
                    <a:pt x="271" y="6597"/>
                  </a:lnTo>
                  <a:lnTo>
                    <a:pt x="297" y="6623"/>
                  </a:lnTo>
                  <a:lnTo>
                    <a:pt x="326" y="6647"/>
                  </a:lnTo>
                  <a:lnTo>
                    <a:pt x="355" y="6671"/>
                  </a:lnTo>
                  <a:lnTo>
                    <a:pt x="386" y="6694"/>
                  </a:lnTo>
                  <a:lnTo>
                    <a:pt x="421" y="6718"/>
                  </a:lnTo>
                  <a:lnTo>
                    <a:pt x="457" y="6741"/>
                  </a:lnTo>
                  <a:lnTo>
                    <a:pt x="495" y="6764"/>
                  </a:lnTo>
                  <a:lnTo>
                    <a:pt x="536" y="6787"/>
                  </a:lnTo>
                  <a:lnTo>
                    <a:pt x="610" y="6827"/>
                  </a:lnTo>
                  <a:lnTo>
                    <a:pt x="686" y="6864"/>
                  </a:lnTo>
                  <a:lnTo>
                    <a:pt x="762" y="6901"/>
                  </a:lnTo>
                  <a:lnTo>
                    <a:pt x="838" y="6935"/>
                  </a:lnTo>
                  <a:lnTo>
                    <a:pt x="916" y="6969"/>
                  </a:lnTo>
                  <a:lnTo>
                    <a:pt x="995" y="7000"/>
                  </a:lnTo>
                  <a:lnTo>
                    <a:pt x="1073" y="7030"/>
                  </a:lnTo>
                  <a:lnTo>
                    <a:pt x="1153" y="7060"/>
                  </a:lnTo>
                  <a:lnTo>
                    <a:pt x="1233" y="7088"/>
                  </a:lnTo>
                  <a:lnTo>
                    <a:pt x="1313" y="7114"/>
                  </a:lnTo>
                  <a:lnTo>
                    <a:pt x="1393" y="7140"/>
                  </a:lnTo>
                  <a:lnTo>
                    <a:pt x="1473" y="7164"/>
                  </a:lnTo>
                  <a:lnTo>
                    <a:pt x="1554" y="7187"/>
                  </a:lnTo>
                  <a:lnTo>
                    <a:pt x="1633" y="7209"/>
                  </a:lnTo>
                  <a:lnTo>
                    <a:pt x="1714" y="7230"/>
                  </a:lnTo>
                  <a:lnTo>
                    <a:pt x="1794" y="7250"/>
                  </a:lnTo>
                  <a:lnTo>
                    <a:pt x="1936" y="7286"/>
                  </a:lnTo>
                  <a:lnTo>
                    <a:pt x="2085" y="7324"/>
                  </a:lnTo>
                  <a:lnTo>
                    <a:pt x="2238" y="7365"/>
                  </a:lnTo>
                  <a:lnTo>
                    <a:pt x="2398" y="7406"/>
                  </a:lnTo>
                  <a:lnTo>
                    <a:pt x="2479" y="7426"/>
                  </a:lnTo>
                  <a:lnTo>
                    <a:pt x="2561" y="7447"/>
                  </a:lnTo>
                  <a:lnTo>
                    <a:pt x="2643" y="7466"/>
                  </a:lnTo>
                  <a:lnTo>
                    <a:pt x="2727" y="7484"/>
                  </a:lnTo>
                  <a:lnTo>
                    <a:pt x="2811" y="7502"/>
                  </a:lnTo>
                  <a:lnTo>
                    <a:pt x="2895" y="7519"/>
                  </a:lnTo>
                  <a:lnTo>
                    <a:pt x="2979" y="7535"/>
                  </a:lnTo>
                  <a:lnTo>
                    <a:pt x="3063" y="7550"/>
                  </a:lnTo>
                  <a:lnTo>
                    <a:pt x="3148" y="7562"/>
                  </a:lnTo>
                  <a:lnTo>
                    <a:pt x="3232" y="7573"/>
                  </a:lnTo>
                  <a:lnTo>
                    <a:pt x="3316" y="7582"/>
                  </a:lnTo>
                  <a:lnTo>
                    <a:pt x="3399" y="7590"/>
                  </a:lnTo>
                  <a:lnTo>
                    <a:pt x="3481" y="7595"/>
                  </a:lnTo>
                  <a:lnTo>
                    <a:pt x="3563" y="7598"/>
                  </a:lnTo>
                  <a:lnTo>
                    <a:pt x="3644" y="7598"/>
                  </a:lnTo>
                  <a:lnTo>
                    <a:pt x="3725" y="7595"/>
                  </a:lnTo>
                  <a:lnTo>
                    <a:pt x="3804" y="7590"/>
                  </a:lnTo>
                  <a:lnTo>
                    <a:pt x="3882" y="7582"/>
                  </a:lnTo>
                  <a:lnTo>
                    <a:pt x="3959" y="7571"/>
                  </a:lnTo>
                  <a:lnTo>
                    <a:pt x="4034" y="7556"/>
                  </a:lnTo>
                  <a:lnTo>
                    <a:pt x="4108" y="7538"/>
                  </a:lnTo>
                  <a:lnTo>
                    <a:pt x="4179" y="7515"/>
                  </a:lnTo>
                  <a:lnTo>
                    <a:pt x="4249" y="7490"/>
                  </a:lnTo>
                  <a:lnTo>
                    <a:pt x="4318" y="7460"/>
                  </a:lnTo>
                  <a:lnTo>
                    <a:pt x="4402" y="7420"/>
                  </a:lnTo>
                  <a:lnTo>
                    <a:pt x="4486" y="7382"/>
                  </a:lnTo>
                  <a:lnTo>
                    <a:pt x="4570" y="7343"/>
                  </a:lnTo>
                  <a:lnTo>
                    <a:pt x="4654" y="7306"/>
                  </a:lnTo>
                  <a:lnTo>
                    <a:pt x="4824" y="7232"/>
                  </a:lnTo>
                  <a:lnTo>
                    <a:pt x="4995" y="7160"/>
                  </a:lnTo>
                  <a:lnTo>
                    <a:pt x="5166" y="7090"/>
                  </a:lnTo>
                  <a:lnTo>
                    <a:pt x="5338" y="7021"/>
                  </a:lnTo>
                  <a:lnTo>
                    <a:pt x="5511" y="6954"/>
                  </a:lnTo>
                  <a:lnTo>
                    <a:pt x="5684" y="6887"/>
                  </a:lnTo>
                  <a:lnTo>
                    <a:pt x="5856" y="6820"/>
                  </a:lnTo>
                  <a:lnTo>
                    <a:pt x="6029" y="6754"/>
                  </a:lnTo>
                  <a:lnTo>
                    <a:pt x="6202" y="6687"/>
                  </a:lnTo>
                  <a:lnTo>
                    <a:pt x="6375" y="6621"/>
                  </a:lnTo>
                  <a:lnTo>
                    <a:pt x="6548" y="6553"/>
                  </a:lnTo>
                  <a:lnTo>
                    <a:pt x="6720" y="6485"/>
                  </a:lnTo>
                  <a:lnTo>
                    <a:pt x="6892" y="6415"/>
                  </a:lnTo>
                  <a:lnTo>
                    <a:pt x="7063" y="6344"/>
                  </a:lnTo>
                  <a:lnTo>
                    <a:pt x="7107" y="6326"/>
                  </a:lnTo>
                  <a:lnTo>
                    <a:pt x="7149" y="6307"/>
                  </a:lnTo>
                  <a:lnTo>
                    <a:pt x="7193" y="6288"/>
                  </a:lnTo>
                  <a:lnTo>
                    <a:pt x="7235" y="6269"/>
                  </a:lnTo>
                  <a:lnTo>
                    <a:pt x="7277" y="6250"/>
                  </a:lnTo>
                  <a:lnTo>
                    <a:pt x="7319" y="6230"/>
                  </a:lnTo>
                  <a:lnTo>
                    <a:pt x="7361" y="6211"/>
                  </a:lnTo>
                  <a:lnTo>
                    <a:pt x="7403" y="6190"/>
                  </a:lnTo>
                  <a:close/>
                </a:path>
              </a:pathLst>
            </a:custGeom>
            <a:solidFill>
              <a:srgbClr val="F8F4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" name="Freeform 13"/>
            <p:cNvSpPr>
              <a:spLocks/>
            </p:cNvSpPr>
            <p:nvPr/>
          </p:nvSpPr>
          <p:spPr bwMode="auto">
            <a:xfrm>
              <a:off x="9847263" y="5183188"/>
              <a:ext cx="52388" cy="44450"/>
            </a:xfrm>
            <a:custGeom>
              <a:avLst/>
              <a:gdLst>
                <a:gd name="T0" fmla="*/ 343 w 568"/>
                <a:gd name="T1" fmla="*/ 9 h 466"/>
                <a:gd name="T2" fmla="*/ 328 w 568"/>
                <a:gd name="T3" fmla="*/ 0 h 466"/>
                <a:gd name="T4" fmla="*/ 309 w 568"/>
                <a:gd name="T5" fmla="*/ 3 h 466"/>
                <a:gd name="T6" fmla="*/ 285 w 568"/>
                <a:gd name="T7" fmla="*/ 15 h 466"/>
                <a:gd name="T8" fmla="*/ 260 w 568"/>
                <a:gd name="T9" fmla="*/ 35 h 466"/>
                <a:gd name="T10" fmla="*/ 232 w 568"/>
                <a:gd name="T11" fmla="*/ 63 h 466"/>
                <a:gd name="T12" fmla="*/ 188 w 568"/>
                <a:gd name="T13" fmla="*/ 113 h 466"/>
                <a:gd name="T14" fmla="*/ 130 w 568"/>
                <a:gd name="T15" fmla="*/ 191 h 466"/>
                <a:gd name="T16" fmla="*/ 76 w 568"/>
                <a:gd name="T17" fmla="*/ 269 h 466"/>
                <a:gd name="T18" fmla="*/ 17 w 568"/>
                <a:gd name="T19" fmla="*/ 363 h 466"/>
                <a:gd name="T20" fmla="*/ 16 w 568"/>
                <a:gd name="T21" fmla="*/ 406 h 466"/>
                <a:gd name="T22" fmla="*/ 51 w 568"/>
                <a:gd name="T23" fmla="*/ 428 h 466"/>
                <a:gd name="T24" fmla="*/ 86 w 568"/>
                <a:gd name="T25" fmla="*/ 445 h 466"/>
                <a:gd name="T26" fmla="*/ 125 w 568"/>
                <a:gd name="T27" fmla="*/ 457 h 466"/>
                <a:gd name="T28" fmla="*/ 164 w 568"/>
                <a:gd name="T29" fmla="*/ 464 h 466"/>
                <a:gd name="T30" fmla="*/ 204 w 568"/>
                <a:gd name="T31" fmla="*/ 466 h 466"/>
                <a:gd name="T32" fmla="*/ 245 w 568"/>
                <a:gd name="T33" fmla="*/ 463 h 466"/>
                <a:gd name="T34" fmla="*/ 285 w 568"/>
                <a:gd name="T35" fmla="*/ 457 h 466"/>
                <a:gd name="T36" fmla="*/ 325 w 568"/>
                <a:gd name="T37" fmla="*/ 446 h 466"/>
                <a:gd name="T38" fmla="*/ 364 w 568"/>
                <a:gd name="T39" fmla="*/ 432 h 466"/>
                <a:gd name="T40" fmla="*/ 403 w 568"/>
                <a:gd name="T41" fmla="*/ 414 h 466"/>
                <a:gd name="T42" fmla="*/ 438 w 568"/>
                <a:gd name="T43" fmla="*/ 393 h 466"/>
                <a:gd name="T44" fmla="*/ 473 w 568"/>
                <a:gd name="T45" fmla="*/ 370 h 466"/>
                <a:gd name="T46" fmla="*/ 504 w 568"/>
                <a:gd name="T47" fmla="*/ 343 h 466"/>
                <a:gd name="T48" fmla="*/ 532 w 568"/>
                <a:gd name="T49" fmla="*/ 314 h 466"/>
                <a:gd name="T50" fmla="*/ 557 w 568"/>
                <a:gd name="T51" fmla="*/ 282 h 466"/>
                <a:gd name="T52" fmla="*/ 536 w 568"/>
                <a:gd name="T53" fmla="*/ 238 h 466"/>
                <a:gd name="T54" fmla="*/ 476 w 568"/>
                <a:gd name="T55" fmla="*/ 180 h 466"/>
                <a:gd name="T56" fmla="*/ 432 w 568"/>
                <a:gd name="T57" fmla="*/ 137 h 466"/>
                <a:gd name="T58" fmla="*/ 406 w 568"/>
                <a:gd name="T59" fmla="*/ 105 h 466"/>
                <a:gd name="T60" fmla="*/ 382 w 568"/>
                <a:gd name="T61" fmla="*/ 72 h 466"/>
                <a:gd name="T62" fmla="*/ 359 w 568"/>
                <a:gd name="T63" fmla="*/ 3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8" h="466">
                  <a:moveTo>
                    <a:pt x="349" y="18"/>
                  </a:moveTo>
                  <a:lnTo>
                    <a:pt x="343" y="9"/>
                  </a:lnTo>
                  <a:lnTo>
                    <a:pt x="336" y="3"/>
                  </a:lnTo>
                  <a:lnTo>
                    <a:pt x="328" y="0"/>
                  </a:lnTo>
                  <a:lnTo>
                    <a:pt x="319" y="0"/>
                  </a:lnTo>
                  <a:lnTo>
                    <a:pt x="309" y="3"/>
                  </a:lnTo>
                  <a:lnTo>
                    <a:pt x="298" y="8"/>
                  </a:lnTo>
                  <a:lnTo>
                    <a:pt x="285" y="15"/>
                  </a:lnTo>
                  <a:lnTo>
                    <a:pt x="273" y="24"/>
                  </a:lnTo>
                  <a:lnTo>
                    <a:pt x="260" y="35"/>
                  </a:lnTo>
                  <a:lnTo>
                    <a:pt x="246" y="49"/>
                  </a:lnTo>
                  <a:lnTo>
                    <a:pt x="232" y="63"/>
                  </a:lnTo>
                  <a:lnTo>
                    <a:pt x="218" y="79"/>
                  </a:lnTo>
                  <a:lnTo>
                    <a:pt x="188" y="113"/>
                  </a:lnTo>
                  <a:lnTo>
                    <a:pt x="159" y="152"/>
                  </a:lnTo>
                  <a:lnTo>
                    <a:pt x="130" y="191"/>
                  </a:lnTo>
                  <a:lnTo>
                    <a:pt x="102" y="231"/>
                  </a:lnTo>
                  <a:lnTo>
                    <a:pt x="76" y="269"/>
                  </a:lnTo>
                  <a:lnTo>
                    <a:pt x="53" y="306"/>
                  </a:lnTo>
                  <a:lnTo>
                    <a:pt x="17" y="363"/>
                  </a:lnTo>
                  <a:lnTo>
                    <a:pt x="0" y="393"/>
                  </a:lnTo>
                  <a:lnTo>
                    <a:pt x="16" y="406"/>
                  </a:lnTo>
                  <a:lnTo>
                    <a:pt x="34" y="418"/>
                  </a:lnTo>
                  <a:lnTo>
                    <a:pt x="51" y="428"/>
                  </a:lnTo>
                  <a:lnTo>
                    <a:pt x="68" y="437"/>
                  </a:lnTo>
                  <a:lnTo>
                    <a:pt x="86" y="445"/>
                  </a:lnTo>
                  <a:lnTo>
                    <a:pt x="105" y="452"/>
                  </a:lnTo>
                  <a:lnTo>
                    <a:pt x="125" y="457"/>
                  </a:lnTo>
                  <a:lnTo>
                    <a:pt x="144" y="461"/>
                  </a:lnTo>
                  <a:lnTo>
                    <a:pt x="164" y="464"/>
                  </a:lnTo>
                  <a:lnTo>
                    <a:pt x="183" y="465"/>
                  </a:lnTo>
                  <a:lnTo>
                    <a:pt x="204" y="466"/>
                  </a:lnTo>
                  <a:lnTo>
                    <a:pt x="224" y="465"/>
                  </a:lnTo>
                  <a:lnTo>
                    <a:pt x="245" y="463"/>
                  </a:lnTo>
                  <a:lnTo>
                    <a:pt x="265" y="461"/>
                  </a:lnTo>
                  <a:lnTo>
                    <a:pt x="285" y="457"/>
                  </a:lnTo>
                  <a:lnTo>
                    <a:pt x="306" y="452"/>
                  </a:lnTo>
                  <a:lnTo>
                    <a:pt x="325" y="446"/>
                  </a:lnTo>
                  <a:lnTo>
                    <a:pt x="345" y="439"/>
                  </a:lnTo>
                  <a:lnTo>
                    <a:pt x="364" y="432"/>
                  </a:lnTo>
                  <a:lnTo>
                    <a:pt x="384" y="423"/>
                  </a:lnTo>
                  <a:lnTo>
                    <a:pt x="403" y="414"/>
                  </a:lnTo>
                  <a:lnTo>
                    <a:pt x="421" y="404"/>
                  </a:lnTo>
                  <a:lnTo>
                    <a:pt x="438" y="393"/>
                  </a:lnTo>
                  <a:lnTo>
                    <a:pt x="456" y="382"/>
                  </a:lnTo>
                  <a:lnTo>
                    <a:pt x="473" y="370"/>
                  </a:lnTo>
                  <a:lnTo>
                    <a:pt x="489" y="356"/>
                  </a:lnTo>
                  <a:lnTo>
                    <a:pt x="504" y="343"/>
                  </a:lnTo>
                  <a:lnTo>
                    <a:pt x="518" y="329"/>
                  </a:lnTo>
                  <a:lnTo>
                    <a:pt x="532" y="314"/>
                  </a:lnTo>
                  <a:lnTo>
                    <a:pt x="545" y="299"/>
                  </a:lnTo>
                  <a:lnTo>
                    <a:pt x="557" y="282"/>
                  </a:lnTo>
                  <a:lnTo>
                    <a:pt x="568" y="266"/>
                  </a:lnTo>
                  <a:lnTo>
                    <a:pt x="536" y="238"/>
                  </a:lnTo>
                  <a:lnTo>
                    <a:pt x="506" y="210"/>
                  </a:lnTo>
                  <a:lnTo>
                    <a:pt x="476" y="180"/>
                  </a:lnTo>
                  <a:lnTo>
                    <a:pt x="446" y="151"/>
                  </a:lnTo>
                  <a:lnTo>
                    <a:pt x="432" y="137"/>
                  </a:lnTo>
                  <a:lnTo>
                    <a:pt x="419" y="121"/>
                  </a:lnTo>
                  <a:lnTo>
                    <a:pt x="406" y="105"/>
                  </a:lnTo>
                  <a:lnTo>
                    <a:pt x="394" y="89"/>
                  </a:lnTo>
                  <a:lnTo>
                    <a:pt x="382" y="72"/>
                  </a:lnTo>
                  <a:lnTo>
                    <a:pt x="370" y="55"/>
                  </a:lnTo>
                  <a:lnTo>
                    <a:pt x="359" y="36"/>
                  </a:lnTo>
                  <a:lnTo>
                    <a:pt x="349" y="18"/>
                  </a:lnTo>
                  <a:close/>
                </a:path>
              </a:pathLst>
            </a:custGeom>
            <a:solidFill>
              <a:srgbClr val="E9D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" name="Freeform 14"/>
            <p:cNvSpPr>
              <a:spLocks/>
            </p:cNvSpPr>
            <p:nvPr/>
          </p:nvSpPr>
          <p:spPr bwMode="auto">
            <a:xfrm>
              <a:off x="9704388" y="5229225"/>
              <a:ext cx="82550" cy="63500"/>
            </a:xfrm>
            <a:custGeom>
              <a:avLst/>
              <a:gdLst>
                <a:gd name="T0" fmla="*/ 253 w 877"/>
                <a:gd name="T1" fmla="*/ 47 h 671"/>
                <a:gd name="T2" fmla="*/ 181 w 877"/>
                <a:gd name="T3" fmla="*/ 42 h 671"/>
                <a:gd name="T4" fmla="*/ 109 w 877"/>
                <a:gd name="T5" fmla="*/ 35 h 671"/>
                <a:gd name="T6" fmla="*/ 36 w 877"/>
                <a:gd name="T7" fmla="*/ 28 h 671"/>
                <a:gd name="T8" fmla="*/ 17 w 877"/>
                <a:gd name="T9" fmla="*/ 39 h 671"/>
                <a:gd name="T10" fmla="*/ 47 w 877"/>
                <a:gd name="T11" fmla="*/ 72 h 671"/>
                <a:gd name="T12" fmla="*/ 73 w 877"/>
                <a:gd name="T13" fmla="*/ 106 h 671"/>
                <a:gd name="T14" fmla="*/ 92 w 877"/>
                <a:gd name="T15" fmla="*/ 144 h 671"/>
                <a:gd name="T16" fmla="*/ 107 w 877"/>
                <a:gd name="T17" fmla="*/ 183 h 671"/>
                <a:gd name="T18" fmla="*/ 118 w 877"/>
                <a:gd name="T19" fmla="*/ 224 h 671"/>
                <a:gd name="T20" fmla="*/ 124 w 877"/>
                <a:gd name="T21" fmla="*/ 266 h 671"/>
                <a:gd name="T22" fmla="*/ 128 w 877"/>
                <a:gd name="T23" fmla="*/ 310 h 671"/>
                <a:gd name="T24" fmla="*/ 127 w 877"/>
                <a:gd name="T25" fmla="*/ 353 h 671"/>
                <a:gd name="T26" fmla="*/ 125 w 877"/>
                <a:gd name="T27" fmla="*/ 398 h 671"/>
                <a:gd name="T28" fmla="*/ 116 w 877"/>
                <a:gd name="T29" fmla="*/ 464 h 671"/>
                <a:gd name="T30" fmla="*/ 99 w 877"/>
                <a:gd name="T31" fmla="*/ 551 h 671"/>
                <a:gd name="T32" fmla="*/ 77 w 877"/>
                <a:gd name="T33" fmla="*/ 633 h 671"/>
                <a:gd name="T34" fmla="*/ 70 w 877"/>
                <a:gd name="T35" fmla="*/ 661 h 671"/>
                <a:gd name="T36" fmla="*/ 90 w 877"/>
                <a:gd name="T37" fmla="*/ 624 h 671"/>
                <a:gd name="T38" fmla="*/ 142 w 877"/>
                <a:gd name="T39" fmla="*/ 537 h 671"/>
                <a:gd name="T40" fmla="*/ 228 w 877"/>
                <a:gd name="T41" fmla="*/ 401 h 671"/>
                <a:gd name="T42" fmla="*/ 286 w 877"/>
                <a:gd name="T43" fmla="*/ 313 h 671"/>
                <a:gd name="T44" fmla="*/ 316 w 877"/>
                <a:gd name="T45" fmla="*/ 273 h 671"/>
                <a:gd name="T46" fmla="*/ 338 w 877"/>
                <a:gd name="T47" fmla="*/ 249 h 671"/>
                <a:gd name="T48" fmla="*/ 366 w 877"/>
                <a:gd name="T49" fmla="*/ 225 h 671"/>
                <a:gd name="T50" fmla="*/ 395 w 877"/>
                <a:gd name="T51" fmla="*/ 202 h 671"/>
                <a:gd name="T52" fmla="*/ 428 w 877"/>
                <a:gd name="T53" fmla="*/ 183 h 671"/>
                <a:gd name="T54" fmla="*/ 478 w 877"/>
                <a:gd name="T55" fmla="*/ 158 h 671"/>
                <a:gd name="T56" fmla="*/ 549 w 877"/>
                <a:gd name="T57" fmla="*/ 129 h 671"/>
                <a:gd name="T58" fmla="*/ 660 w 877"/>
                <a:gd name="T59" fmla="*/ 90 h 671"/>
                <a:gd name="T60" fmla="*/ 772 w 877"/>
                <a:gd name="T61" fmla="*/ 51 h 671"/>
                <a:gd name="T62" fmla="*/ 825 w 877"/>
                <a:gd name="T63" fmla="*/ 27 h 671"/>
                <a:gd name="T64" fmla="*/ 860 w 877"/>
                <a:gd name="T65" fmla="*/ 10 h 671"/>
                <a:gd name="T66" fmla="*/ 841 w 877"/>
                <a:gd name="T67" fmla="*/ 8 h 671"/>
                <a:gd name="T68" fmla="*/ 768 w 877"/>
                <a:gd name="T69" fmla="*/ 21 h 671"/>
                <a:gd name="T70" fmla="*/ 695 w 877"/>
                <a:gd name="T71" fmla="*/ 32 h 671"/>
                <a:gd name="T72" fmla="*/ 621 w 877"/>
                <a:gd name="T73" fmla="*/ 41 h 671"/>
                <a:gd name="T74" fmla="*/ 547 w 877"/>
                <a:gd name="T75" fmla="*/ 47 h 671"/>
                <a:gd name="T76" fmla="*/ 473 w 877"/>
                <a:gd name="T77" fmla="*/ 50 h 671"/>
                <a:gd name="T78" fmla="*/ 399 w 877"/>
                <a:gd name="T79" fmla="*/ 51 h 671"/>
                <a:gd name="T80" fmla="*/ 326 w 877"/>
                <a:gd name="T81" fmla="*/ 50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7" h="671">
                  <a:moveTo>
                    <a:pt x="289" y="48"/>
                  </a:moveTo>
                  <a:lnTo>
                    <a:pt x="253" y="47"/>
                  </a:lnTo>
                  <a:lnTo>
                    <a:pt x="217" y="45"/>
                  </a:lnTo>
                  <a:lnTo>
                    <a:pt x="181" y="42"/>
                  </a:lnTo>
                  <a:lnTo>
                    <a:pt x="145" y="38"/>
                  </a:lnTo>
                  <a:lnTo>
                    <a:pt x="109" y="35"/>
                  </a:lnTo>
                  <a:lnTo>
                    <a:pt x="73" y="32"/>
                  </a:lnTo>
                  <a:lnTo>
                    <a:pt x="36" y="28"/>
                  </a:lnTo>
                  <a:lnTo>
                    <a:pt x="0" y="24"/>
                  </a:lnTo>
                  <a:lnTo>
                    <a:pt x="17" y="39"/>
                  </a:lnTo>
                  <a:lnTo>
                    <a:pt x="33" y="55"/>
                  </a:lnTo>
                  <a:lnTo>
                    <a:pt x="47" y="72"/>
                  </a:lnTo>
                  <a:lnTo>
                    <a:pt x="61" y="89"/>
                  </a:lnTo>
                  <a:lnTo>
                    <a:pt x="73" y="106"/>
                  </a:lnTo>
                  <a:lnTo>
                    <a:pt x="83" y="125"/>
                  </a:lnTo>
                  <a:lnTo>
                    <a:pt x="92" y="144"/>
                  </a:lnTo>
                  <a:lnTo>
                    <a:pt x="101" y="163"/>
                  </a:lnTo>
                  <a:lnTo>
                    <a:pt x="107" y="183"/>
                  </a:lnTo>
                  <a:lnTo>
                    <a:pt x="113" y="203"/>
                  </a:lnTo>
                  <a:lnTo>
                    <a:pt x="118" y="224"/>
                  </a:lnTo>
                  <a:lnTo>
                    <a:pt x="122" y="245"/>
                  </a:lnTo>
                  <a:lnTo>
                    <a:pt x="124" y="266"/>
                  </a:lnTo>
                  <a:lnTo>
                    <a:pt x="126" y="287"/>
                  </a:lnTo>
                  <a:lnTo>
                    <a:pt x="128" y="310"/>
                  </a:lnTo>
                  <a:lnTo>
                    <a:pt x="128" y="331"/>
                  </a:lnTo>
                  <a:lnTo>
                    <a:pt x="127" y="353"/>
                  </a:lnTo>
                  <a:lnTo>
                    <a:pt x="126" y="376"/>
                  </a:lnTo>
                  <a:lnTo>
                    <a:pt x="125" y="398"/>
                  </a:lnTo>
                  <a:lnTo>
                    <a:pt x="122" y="420"/>
                  </a:lnTo>
                  <a:lnTo>
                    <a:pt x="116" y="464"/>
                  </a:lnTo>
                  <a:lnTo>
                    <a:pt x="108" y="508"/>
                  </a:lnTo>
                  <a:lnTo>
                    <a:pt x="99" y="551"/>
                  </a:lnTo>
                  <a:lnTo>
                    <a:pt x="88" y="592"/>
                  </a:lnTo>
                  <a:lnTo>
                    <a:pt x="77" y="633"/>
                  </a:lnTo>
                  <a:lnTo>
                    <a:pt x="66" y="671"/>
                  </a:lnTo>
                  <a:lnTo>
                    <a:pt x="70" y="661"/>
                  </a:lnTo>
                  <a:lnTo>
                    <a:pt x="78" y="645"/>
                  </a:lnTo>
                  <a:lnTo>
                    <a:pt x="90" y="624"/>
                  </a:lnTo>
                  <a:lnTo>
                    <a:pt x="105" y="597"/>
                  </a:lnTo>
                  <a:lnTo>
                    <a:pt x="142" y="537"/>
                  </a:lnTo>
                  <a:lnTo>
                    <a:pt x="184" y="469"/>
                  </a:lnTo>
                  <a:lnTo>
                    <a:pt x="228" y="401"/>
                  </a:lnTo>
                  <a:lnTo>
                    <a:pt x="268" y="339"/>
                  </a:lnTo>
                  <a:lnTo>
                    <a:pt x="286" y="313"/>
                  </a:lnTo>
                  <a:lnTo>
                    <a:pt x="302" y="291"/>
                  </a:lnTo>
                  <a:lnTo>
                    <a:pt x="316" y="273"/>
                  </a:lnTo>
                  <a:lnTo>
                    <a:pt x="325" y="262"/>
                  </a:lnTo>
                  <a:lnTo>
                    <a:pt x="338" y="249"/>
                  </a:lnTo>
                  <a:lnTo>
                    <a:pt x="352" y="236"/>
                  </a:lnTo>
                  <a:lnTo>
                    <a:pt x="366" y="225"/>
                  </a:lnTo>
                  <a:lnTo>
                    <a:pt x="380" y="213"/>
                  </a:lnTo>
                  <a:lnTo>
                    <a:pt x="395" y="202"/>
                  </a:lnTo>
                  <a:lnTo>
                    <a:pt x="412" y="192"/>
                  </a:lnTo>
                  <a:lnTo>
                    <a:pt x="428" y="183"/>
                  </a:lnTo>
                  <a:lnTo>
                    <a:pt x="444" y="174"/>
                  </a:lnTo>
                  <a:lnTo>
                    <a:pt x="478" y="158"/>
                  </a:lnTo>
                  <a:lnTo>
                    <a:pt x="513" y="143"/>
                  </a:lnTo>
                  <a:lnTo>
                    <a:pt x="549" y="129"/>
                  </a:lnTo>
                  <a:lnTo>
                    <a:pt x="586" y="115"/>
                  </a:lnTo>
                  <a:lnTo>
                    <a:pt x="660" y="90"/>
                  </a:lnTo>
                  <a:lnTo>
                    <a:pt x="735" y="65"/>
                  </a:lnTo>
                  <a:lnTo>
                    <a:pt x="772" y="51"/>
                  </a:lnTo>
                  <a:lnTo>
                    <a:pt x="808" y="35"/>
                  </a:lnTo>
                  <a:lnTo>
                    <a:pt x="825" y="27"/>
                  </a:lnTo>
                  <a:lnTo>
                    <a:pt x="843" y="18"/>
                  </a:lnTo>
                  <a:lnTo>
                    <a:pt x="860" y="10"/>
                  </a:lnTo>
                  <a:lnTo>
                    <a:pt x="877" y="0"/>
                  </a:lnTo>
                  <a:lnTo>
                    <a:pt x="841" y="8"/>
                  </a:lnTo>
                  <a:lnTo>
                    <a:pt x="804" y="15"/>
                  </a:lnTo>
                  <a:lnTo>
                    <a:pt x="768" y="21"/>
                  </a:lnTo>
                  <a:lnTo>
                    <a:pt x="731" y="27"/>
                  </a:lnTo>
                  <a:lnTo>
                    <a:pt x="695" y="32"/>
                  </a:lnTo>
                  <a:lnTo>
                    <a:pt x="657" y="36"/>
                  </a:lnTo>
                  <a:lnTo>
                    <a:pt x="621" y="41"/>
                  </a:lnTo>
                  <a:lnTo>
                    <a:pt x="585" y="44"/>
                  </a:lnTo>
                  <a:lnTo>
                    <a:pt x="547" y="47"/>
                  </a:lnTo>
                  <a:lnTo>
                    <a:pt x="511" y="48"/>
                  </a:lnTo>
                  <a:lnTo>
                    <a:pt x="473" y="50"/>
                  </a:lnTo>
                  <a:lnTo>
                    <a:pt x="437" y="51"/>
                  </a:lnTo>
                  <a:lnTo>
                    <a:pt x="399" y="51"/>
                  </a:lnTo>
                  <a:lnTo>
                    <a:pt x="363" y="51"/>
                  </a:lnTo>
                  <a:lnTo>
                    <a:pt x="326" y="50"/>
                  </a:lnTo>
                  <a:lnTo>
                    <a:pt x="289" y="48"/>
                  </a:lnTo>
                  <a:close/>
                </a:path>
              </a:pathLst>
            </a:custGeom>
            <a:solidFill>
              <a:srgbClr val="E9D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" name="Freeform 15"/>
            <p:cNvSpPr>
              <a:spLocks/>
            </p:cNvSpPr>
            <p:nvPr/>
          </p:nvSpPr>
          <p:spPr bwMode="auto">
            <a:xfrm>
              <a:off x="9709151" y="5165725"/>
              <a:ext cx="73025" cy="39688"/>
            </a:xfrm>
            <a:custGeom>
              <a:avLst/>
              <a:gdLst>
                <a:gd name="T0" fmla="*/ 0 w 771"/>
                <a:gd name="T1" fmla="*/ 128 h 424"/>
                <a:gd name="T2" fmla="*/ 8 w 771"/>
                <a:gd name="T3" fmla="*/ 120 h 424"/>
                <a:gd name="T4" fmla="*/ 18 w 771"/>
                <a:gd name="T5" fmla="*/ 116 h 424"/>
                <a:gd name="T6" fmla="*/ 31 w 771"/>
                <a:gd name="T7" fmla="*/ 117 h 424"/>
                <a:gd name="T8" fmla="*/ 46 w 771"/>
                <a:gd name="T9" fmla="*/ 121 h 424"/>
                <a:gd name="T10" fmla="*/ 64 w 771"/>
                <a:gd name="T11" fmla="*/ 128 h 424"/>
                <a:gd name="T12" fmla="*/ 85 w 771"/>
                <a:gd name="T13" fmla="*/ 138 h 424"/>
                <a:gd name="T14" fmla="*/ 106 w 771"/>
                <a:gd name="T15" fmla="*/ 151 h 424"/>
                <a:gd name="T16" fmla="*/ 130 w 771"/>
                <a:gd name="T17" fmla="*/ 167 h 424"/>
                <a:gd name="T18" fmla="*/ 183 w 771"/>
                <a:gd name="T19" fmla="*/ 202 h 424"/>
                <a:gd name="T20" fmla="*/ 240 w 771"/>
                <a:gd name="T21" fmla="*/ 243 h 424"/>
                <a:gd name="T22" fmla="*/ 301 w 771"/>
                <a:gd name="T23" fmla="*/ 284 h 424"/>
                <a:gd name="T24" fmla="*/ 365 w 771"/>
                <a:gd name="T25" fmla="*/ 325 h 424"/>
                <a:gd name="T26" fmla="*/ 396 w 771"/>
                <a:gd name="T27" fmla="*/ 345 h 424"/>
                <a:gd name="T28" fmla="*/ 428 w 771"/>
                <a:gd name="T29" fmla="*/ 362 h 424"/>
                <a:gd name="T30" fmla="*/ 460 w 771"/>
                <a:gd name="T31" fmla="*/ 379 h 424"/>
                <a:gd name="T32" fmla="*/ 491 w 771"/>
                <a:gd name="T33" fmla="*/ 393 h 424"/>
                <a:gd name="T34" fmla="*/ 521 w 771"/>
                <a:gd name="T35" fmla="*/ 406 h 424"/>
                <a:gd name="T36" fmla="*/ 552 w 771"/>
                <a:gd name="T37" fmla="*/ 415 h 424"/>
                <a:gd name="T38" fmla="*/ 580 w 771"/>
                <a:gd name="T39" fmla="*/ 421 h 424"/>
                <a:gd name="T40" fmla="*/ 608 w 771"/>
                <a:gd name="T41" fmla="*/ 424 h 424"/>
                <a:gd name="T42" fmla="*/ 635 w 771"/>
                <a:gd name="T43" fmla="*/ 423 h 424"/>
                <a:gd name="T44" fmla="*/ 659 w 771"/>
                <a:gd name="T45" fmla="*/ 418 h 424"/>
                <a:gd name="T46" fmla="*/ 682 w 771"/>
                <a:gd name="T47" fmla="*/ 409 h 424"/>
                <a:gd name="T48" fmla="*/ 704 w 771"/>
                <a:gd name="T49" fmla="*/ 394 h 424"/>
                <a:gd name="T50" fmla="*/ 723 w 771"/>
                <a:gd name="T51" fmla="*/ 375 h 424"/>
                <a:gd name="T52" fmla="*/ 740 w 771"/>
                <a:gd name="T53" fmla="*/ 350 h 424"/>
                <a:gd name="T54" fmla="*/ 754 w 771"/>
                <a:gd name="T55" fmla="*/ 319 h 424"/>
                <a:gd name="T56" fmla="*/ 766 w 771"/>
                <a:gd name="T57" fmla="*/ 283 h 424"/>
                <a:gd name="T58" fmla="*/ 771 w 771"/>
                <a:gd name="T59" fmla="*/ 256 h 424"/>
                <a:gd name="T60" fmla="*/ 771 w 771"/>
                <a:gd name="T61" fmla="*/ 230 h 424"/>
                <a:gd name="T62" fmla="*/ 768 w 771"/>
                <a:gd name="T63" fmla="*/ 206 h 424"/>
                <a:gd name="T64" fmla="*/ 760 w 771"/>
                <a:gd name="T65" fmla="*/ 183 h 424"/>
                <a:gd name="T66" fmla="*/ 749 w 771"/>
                <a:gd name="T67" fmla="*/ 161 h 424"/>
                <a:gd name="T68" fmla="*/ 735 w 771"/>
                <a:gd name="T69" fmla="*/ 140 h 424"/>
                <a:gd name="T70" fmla="*/ 718 w 771"/>
                <a:gd name="T71" fmla="*/ 121 h 424"/>
                <a:gd name="T72" fmla="*/ 696 w 771"/>
                <a:gd name="T73" fmla="*/ 103 h 424"/>
                <a:gd name="T74" fmla="*/ 674 w 771"/>
                <a:gd name="T75" fmla="*/ 87 h 424"/>
                <a:gd name="T76" fmla="*/ 648 w 771"/>
                <a:gd name="T77" fmla="*/ 71 h 424"/>
                <a:gd name="T78" fmla="*/ 621 w 771"/>
                <a:gd name="T79" fmla="*/ 57 h 424"/>
                <a:gd name="T80" fmla="*/ 591 w 771"/>
                <a:gd name="T81" fmla="*/ 45 h 424"/>
                <a:gd name="T82" fmla="*/ 561 w 771"/>
                <a:gd name="T83" fmla="*/ 34 h 424"/>
                <a:gd name="T84" fmla="*/ 529 w 771"/>
                <a:gd name="T85" fmla="*/ 25 h 424"/>
                <a:gd name="T86" fmla="*/ 495 w 771"/>
                <a:gd name="T87" fmla="*/ 17 h 424"/>
                <a:gd name="T88" fmla="*/ 461 w 771"/>
                <a:gd name="T89" fmla="*/ 10 h 424"/>
                <a:gd name="T90" fmla="*/ 425 w 771"/>
                <a:gd name="T91" fmla="*/ 6 h 424"/>
                <a:gd name="T92" fmla="*/ 390 w 771"/>
                <a:gd name="T93" fmla="*/ 2 h 424"/>
                <a:gd name="T94" fmla="*/ 355 w 771"/>
                <a:gd name="T95" fmla="*/ 0 h 424"/>
                <a:gd name="T96" fmla="*/ 320 w 771"/>
                <a:gd name="T97" fmla="*/ 0 h 424"/>
                <a:gd name="T98" fmla="*/ 285 w 771"/>
                <a:gd name="T99" fmla="*/ 1 h 424"/>
                <a:gd name="T100" fmla="*/ 250 w 771"/>
                <a:gd name="T101" fmla="*/ 4 h 424"/>
                <a:gd name="T102" fmla="*/ 217 w 771"/>
                <a:gd name="T103" fmla="*/ 9 h 424"/>
                <a:gd name="T104" fmla="*/ 186 w 771"/>
                <a:gd name="T105" fmla="*/ 15 h 424"/>
                <a:gd name="T106" fmla="*/ 154 w 771"/>
                <a:gd name="T107" fmla="*/ 23 h 424"/>
                <a:gd name="T108" fmla="*/ 126 w 771"/>
                <a:gd name="T109" fmla="*/ 33 h 424"/>
                <a:gd name="T110" fmla="*/ 99 w 771"/>
                <a:gd name="T111" fmla="*/ 44 h 424"/>
                <a:gd name="T112" fmla="*/ 73 w 771"/>
                <a:gd name="T113" fmla="*/ 57 h 424"/>
                <a:gd name="T114" fmla="*/ 51 w 771"/>
                <a:gd name="T115" fmla="*/ 72 h 424"/>
                <a:gd name="T116" fmla="*/ 31 w 771"/>
                <a:gd name="T117" fmla="*/ 89 h 424"/>
                <a:gd name="T118" fmla="*/ 14 w 771"/>
                <a:gd name="T119" fmla="*/ 108 h 424"/>
                <a:gd name="T120" fmla="*/ 0 w 771"/>
                <a:gd name="T121" fmla="*/ 128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1" h="424">
                  <a:moveTo>
                    <a:pt x="0" y="128"/>
                  </a:moveTo>
                  <a:lnTo>
                    <a:pt x="8" y="120"/>
                  </a:lnTo>
                  <a:lnTo>
                    <a:pt x="18" y="116"/>
                  </a:lnTo>
                  <a:lnTo>
                    <a:pt x="31" y="117"/>
                  </a:lnTo>
                  <a:lnTo>
                    <a:pt x="46" y="121"/>
                  </a:lnTo>
                  <a:lnTo>
                    <a:pt x="64" y="128"/>
                  </a:lnTo>
                  <a:lnTo>
                    <a:pt x="85" y="138"/>
                  </a:lnTo>
                  <a:lnTo>
                    <a:pt x="106" y="151"/>
                  </a:lnTo>
                  <a:lnTo>
                    <a:pt x="130" y="167"/>
                  </a:lnTo>
                  <a:lnTo>
                    <a:pt x="183" y="202"/>
                  </a:lnTo>
                  <a:lnTo>
                    <a:pt x="240" y="243"/>
                  </a:lnTo>
                  <a:lnTo>
                    <a:pt x="301" y="284"/>
                  </a:lnTo>
                  <a:lnTo>
                    <a:pt x="365" y="325"/>
                  </a:lnTo>
                  <a:lnTo>
                    <a:pt x="396" y="345"/>
                  </a:lnTo>
                  <a:lnTo>
                    <a:pt x="428" y="362"/>
                  </a:lnTo>
                  <a:lnTo>
                    <a:pt x="460" y="379"/>
                  </a:lnTo>
                  <a:lnTo>
                    <a:pt x="491" y="393"/>
                  </a:lnTo>
                  <a:lnTo>
                    <a:pt x="521" y="406"/>
                  </a:lnTo>
                  <a:lnTo>
                    <a:pt x="552" y="415"/>
                  </a:lnTo>
                  <a:lnTo>
                    <a:pt x="580" y="421"/>
                  </a:lnTo>
                  <a:lnTo>
                    <a:pt x="608" y="424"/>
                  </a:lnTo>
                  <a:lnTo>
                    <a:pt x="635" y="423"/>
                  </a:lnTo>
                  <a:lnTo>
                    <a:pt x="659" y="418"/>
                  </a:lnTo>
                  <a:lnTo>
                    <a:pt x="682" y="409"/>
                  </a:lnTo>
                  <a:lnTo>
                    <a:pt x="704" y="394"/>
                  </a:lnTo>
                  <a:lnTo>
                    <a:pt x="723" y="375"/>
                  </a:lnTo>
                  <a:lnTo>
                    <a:pt x="740" y="350"/>
                  </a:lnTo>
                  <a:lnTo>
                    <a:pt x="754" y="319"/>
                  </a:lnTo>
                  <a:lnTo>
                    <a:pt x="766" y="283"/>
                  </a:lnTo>
                  <a:lnTo>
                    <a:pt x="771" y="256"/>
                  </a:lnTo>
                  <a:lnTo>
                    <a:pt x="771" y="230"/>
                  </a:lnTo>
                  <a:lnTo>
                    <a:pt x="768" y="206"/>
                  </a:lnTo>
                  <a:lnTo>
                    <a:pt x="760" y="183"/>
                  </a:lnTo>
                  <a:lnTo>
                    <a:pt x="749" y="161"/>
                  </a:lnTo>
                  <a:lnTo>
                    <a:pt x="735" y="140"/>
                  </a:lnTo>
                  <a:lnTo>
                    <a:pt x="718" y="121"/>
                  </a:lnTo>
                  <a:lnTo>
                    <a:pt x="696" y="103"/>
                  </a:lnTo>
                  <a:lnTo>
                    <a:pt x="674" y="87"/>
                  </a:lnTo>
                  <a:lnTo>
                    <a:pt x="648" y="71"/>
                  </a:lnTo>
                  <a:lnTo>
                    <a:pt x="621" y="57"/>
                  </a:lnTo>
                  <a:lnTo>
                    <a:pt x="591" y="45"/>
                  </a:lnTo>
                  <a:lnTo>
                    <a:pt x="561" y="34"/>
                  </a:lnTo>
                  <a:lnTo>
                    <a:pt x="529" y="25"/>
                  </a:lnTo>
                  <a:lnTo>
                    <a:pt x="495" y="17"/>
                  </a:lnTo>
                  <a:lnTo>
                    <a:pt x="461" y="10"/>
                  </a:lnTo>
                  <a:lnTo>
                    <a:pt x="425" y="6"/>
                  </a:lnTo>
                  <a:lnTo>
                    <a:pt x="390" y="2"/>
                  </a:lnTo>
                  <a:lnTo>
                    <a:pt x="355" y="0"/>
                  </a:lnTo>
                  <a:lnTo>
                    <a:pt x="320" y="0"/>
                  </a:lnTo>
                  <a:lnTo>
                    <a:pt x="285" y="1"/>
                  </a:lnTo>
                  <a:lnTo>
                    <a:pt x="250" y="4"/>
                  </a:lnTo>
                  <a:lnTo>
                    <a:pt x="217" y="9"/>
                  </a:lnTo>
                  <a:lnTo>
                    <a:pt x="186" y="15"/>
                  </a:lnTo>
                  <a:lnTo>
                    <a:pt x="154" y="23"/>
                  </a:lnTo>
                  <a:lnTo>
                    <a:pt x="126" y="33"/>
                  </a:lnTo>
                  <a:lnTo>
                    <a:pt x="99" y="44"/>
                  </a:lnTo>
                  <a:lnTo>
                    <a:pt x="73" y="57"/>
                  </a:lnTo>
                  <a:lnTo>
                    <a:pt x="51" y="72"/>
                  </a:lnTo>
                  <a:lnTo>
                    <a:pt x="31" y="89"/>
                  </a:lnTo>
                  <a:lnTo>
                    <a:pt x="14" y="108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E9D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" name="Freeform 16"/>
            <p:cNvSpPr>
              <a:spLocks/>
            </p:cNvSpPr>
            <p:nvPr/>
          </p:nvSpPr>
          <p:spPr bwMode="auto">
            <a:xfrm>
              <a:off x="9170988" y="5308600"/>
              <a:ext cx="809625" cy="288925"/>
            </a:xfrm>
            <a:custGeom>
              <a:avLst/>
              <a:gdLst>
                <a:gd name="T0" fmla="*/ 8666 w 8671"/>
                <a:gd name="T1" fmla="*/ 746 h 3104"/>
                <a:gd name="T2" fmla="*/ 8609 w 8671"/>
                <a:gd name="T3" fmla="*/ 481 h 3104"/>
                <a:gd name="T4" fmla="*/ 8486 w 8671"/>
                <a:gd name="T5" fmla="*/ 242 h 3104"/>
                <a:gd name="T6" fmla="*/ 8305 w 8671"/>
                <a:gd name="T7" fmla="*/ 75 h 3104"/>
                <a:gd name="T8" fmla="*/ 8111 w 8671"/>
                <a:gd name="T9" fmla="*/ 13 h 3104"/>
                <a:gd name="T10" fmla="*/ 7787 w 8671"/>
                <a:gd name="T11" fmla="*/ 3 h 3104"/>
                <a:gd name="T12" fmla="*/ 7322 w 8671"/>
                <a:gd name="T13" fmla="*/ 63 h 3104"/>
                <a:gd name="T14" fmla="*/ 6889 w 8671"/>
                <a:gd name="T15" fmla="*/ 206 h 3104"/>
                <a:gd name="T16" fmla="*/ 6725 w 8671"/>
                <a:gd name="T17" fmla="*/ 294 h 3104"/>
                <a:gd name="T18" fmla="*/ 6557 w 8671"/>
                <a:gd name="T19" fmla="*/ 482 h 3104"/>
                <a:gd name="T20" fmla="*/ 6277 w 8671"/>
                <a:gd name="T21" fmla="*/ 896 h 3104"/>
                <a:gd name="T22" fmla="*/ 6101 w 8671"/>
                <a:gd name="T23" fmla="*/ 1218 h 3104"/>
                <a:gd name="T24" fmla="*/ 5965 w 8671"/>
                <a:gd name="T25" fmla="*/ 1590 h 3104"/>
                <a:gd name="T26" fmla="*/ 5836 w 8671"/>
                <a:gd name="T27" fmla="*/ 1888 h 3104"/>
                <a:gd name="T28" fmla="*/ 5710 w 8671"/>
                <a:gd name="T29" fmla="*/ 2046 h 3104"/>
                <a:gd name="T30" fmla="*/ 5523 w 8671"/>
                <a:gd name="T31" fmla="*/ 2145 h 3104"/>
                <a:gd name="T32" fmla="*/ 5219 w 8671"/>
                <a:gd name="T33" fmla="*/ 2211 h 3104"/>
                <a:gd name="T34" fmla="*/ 4936 w 8671"/>
                <a:gd name="T35" fmla="*/ 2271 h 3104"/>
                <a:gd name="T36" fmla="*/ 4442 w 8671"/>
                <a:gd name="T37" fmla="*/ 2438 h 3104"/>
                <a:gd name="T38" fmla="*/ 4125 w 8671"/>
                <a:gd name="T39" fmla="*/ 2536 h 3104"/>
                <a:gd name="T40" fmla="*/ 4144 w 8671"/>
                <a:gd name="T41" fmla="*/ 2214 h 3104"/>
                <a:gd name="T42" fmla="*/ 4229 w 8671"/>
                <a:gd name="T43" fmla="*/ 1855 h 3104"/>
                <a:gd name="T44" fmla="*/ 4319 w 8671"/>
                <a:gd name="T45" fmla="*/ 1498 h 3104"/>
                <a:gd name="T46" fmla="*/ 4413 w 8671"/>
                <a:gd name="T47" fmla="*/ 1291 h 3104"/>
                <a:gd name="T48" fmla="*/ 4500 w 8671"/>
                <a:gd name="T49" fmla="*/ 1097 h 3104"/>
                <a:gd name="T50" fmla="*/ 4312 w 8671"/>
                <a:gd name="T51" fmla="*/ 1105 h 3104"/>
                <a:gd name="T52" fmla="*/ 4036 w 8671"/>
                <a:gd name="T53" fmla="*/ 1088 h 3104"/>
                <a:gd name="T54" fmla="*/ 3746 w 8671"/>
                <a:gd name="T55" fmla="*/ 997 h 3104"/>
                <a:gd name="T56" fmla="*/ 3355 w 8671"/>
                <a:gd name="T57" fmla="*/ 869 h 3104"/>
                <a:gd name="T58" fmla="*/ 2837 w 8671"/>
                <a:gd name="T59" fmla="*/ 768 h 3104"/>
                <a:gd name="T60" fmla="*/ 1958 w 8671"/>
                <a:gd name="T61" fmla="*/ 642 h 3104"/>
                <a:gd name="T62" fmla="*/ 1500 w 8671"/>
                <a:gd name="T63" fmla="*/ 546 h 3104"/>
                <a:gd name="T64" fmla="*/ 1042 w 8671"/>
                <a:gd name="T65" fmla="*/ 435 h 3104"/>
                <a:gd name="T66" fmla="*/ 586 w 8671"/>
                <a:gd name="T67" fmla="*/ 347 h 3104"/>
                <a:gd name="T68" fmla="*/ 261 w 8671"/>
                <a:gd name="T69" fmla="*/ 297 h 3104"/>
                <a:gd name="T70" fmla="*/ 149 w 8671"/>
                <a:gd name="T71" fmla="*/ 329 h 3104"/>
                <a:gd name="T72" fmla="*/ 69 w 8671"/>
                <a:gd name="T73" fmla="*/ 454 h 3104"/>
                <a:gd name="T74" fmla="*/ 23 w 8671"/>
                <a:gd name="T75" fmla="*/ 694 h 3104"/>
                <a:gd name="T76" fmla="*/ 0 w 8671"/>
                <a:gd name="T77" fmla="*/ 1163 h 3104"/>
                <a:gd name="T78" fmla="*/ 21 w 8671"/>
                <a:gd name="T79" fmla="*/ 1549 h 3104"/>
                <a:gd name="T80" fmla="*/ 103 w 8671"/>
                <a:gd name="T81" fmla="*/ 1916 h 3104"/>
                <a:gd name="T82" fmla="*/ 275 w 8671"/>
                <a:gd name="T83" fmla="*/ 2180 h 3104"/>
                <a:gd name="T84" fmla="*/ 647 w 8671"/>
                <a:gd name="T85" fmla="*/ 2364 h 3104"/>
                <a:gd name="T86" fmla="*/ 1091 w 8671"/>
                <a:gd name="T87" fmla="*/ 2477 h 3104"/>
                <a:gd name="T88" fmla="*/ 1884 w 8671"/>
                <a:gd name="T89" fmla="*/ 2604 h 3104"/>
                <a:gd name="T90" fmla="*/ 2438 w 8671"/>
                <a:gd name="T91" fmla="*/ 2742 h 3104"/>
                <a:gd name="T92" fmla="*/ 3337 w 8671"/>
                <a:gd name="T93" fmla="*/ 2995 h 3104"/>
                <a:gd name="T94" fmla="*/ 3890 w 8671"/>
                <a:gd name="T95" fmla="*/ 3093 h 3104"/>
                <a:gd name="T96" fmla="*/ 4388 w 8671"/>
                <a:gd name="T97" fmla="*/ 3087 h 3104"/>
                <a:gd name="T98" fmla="*/ 4837 w 8671"/>
                <a:gd name="T99" fmla="*/ 2982 h 3104"/>
                <a:gd name="T100" fmla="*/ 5467 w 8671"/>
                <a:gd name="T101" fmla="*/ 2758 h 3104"/>
                <a:gd name="T102" fmla="*/ 6103 w 8671"/>
                <a:gd name="T103" fmla="*/ 2530 h 3104"/>
                <a:gd name="T104" fmla="*/ 6929 w 8671"/>
                <a:gd name="T105" fmla="*/ 2252 h 3104"/>
                <a:gd name="T106" fmla="*/ 7718 w 8671"/>
                <a:gd name="T107" fmla="*/ 1925 h 3104"/>
                <a:gd name="T108" fmla="*/ 8160 w 8671"/>
                <a:gd name="T109" fmla="*/ 1690 h 3104"/>
                <a:gd name="T110" fmla="*/ 8426 w 8671"/>
                <a:gd name="T111" fmla="*/ 1463 h 3104"/>
                <a:gd name="T112" fmla="*/ 8612 w 8671"/>
                <a:gd name="T113" fmla="*/ 1154 h 3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671" h="3104">
                  <a:moveTo>
                    <a:pt x="8663" y="964"/>
                  </a:moveTo>
                  <a:lnTo>
                    <a:pt x="8666" y="935"/>
                  </a:lnTo>
                  <a:lnTo>
                    <a:pt x="8669" y="905"/>
                  </a:lnTo>
                  <a:lnTo>
                    <a:pt x="8671" y="875"/>
                  </a:lnTo>
                  <a:lnTo>
                    <a:pt x="8671" y="843"/>
                  </a:lnTo>
                  <a:lnTo>
                    <a:pt x="8671" y="812"/>
                  </a:lnTo>
                  <a:lnTo>
                    <a:pt x="8669" y="780"/>
                  </a:lnTo>
                  <a:lnTo>
                    <a:pt x="8666" y="746"/>
                  </a:lnTo>
                  <a:lnTo>
                    <a:pt x="8663" y="714"/>
                  </a:lnTo>
                  <a:lnTo>
                    <a:pt x="8658" y="680"/>
                  </a:lnTo>
                  <a:lnTo>
                    <a:pt x="8652" y="647"/>
                  </a:lnTo>
                  <a:lnTo>
                    <a:pt x="8646" y="614"/>
                  </a:lnTo>
                  <a:lnTo>
                    <a:pt x="8638" y="580"/>
                  </a:lnTo>
                  <a:lnTo>
                    <a:pt x="8629" y="547"/>
                  </a:lnTo>
                  <a:lnTo>
                    <a:pt x="8619" y="513"/>
                  </a:lnTo>
                  <a:lnTo>
                    <a:pt x="8609" y="481"/>
                  </a:lnTo>
                  <a:lnTo>
                    <a:pt x="8597" y="449"/>
                  </a:lnTo>
                  <a:lnTo>
                    <a:pt x="8583" y="417"/>
                  </a:lnTo>
                  <a:lnTo>
                    <a:pt x="8570" y="386"/>
                  </a:lnTo>
                  <a:lnTo>
                    <a:pt x="8555" y="355"/>
                  </a:lnTo>
                  <a:lnTo>
                    <a:pt x="8540" y="325"/>
                  </a:lnTo>
                  <a:lnTo>
                    <a:pt x="8523" y="297"/>
                  </a:lnTo>
                  <a:lnTo>
                    <a:pt x="8506" y="268"/>
                  </a:lnTo>
                  <a:lnTo>
                    <a:pt x="8486" y="242"/>
                  </a:lnTo>
                  <a:lnTo>
                    <a:pt x="8467" y="216"/>
                  </a:lnTo>
                  <a:lnTo>
                    <a:pt x="8447" y="191"/>
                  </a:lnTo>
                  <a:lnTo>
                    <a:pt x="8426" y="168"/>
                  </a:lnTo>
                  <a:lnTo>
                    <a:pt x="8403" y="146"/>
                  </a:lnTo>
                  <a:lnTo>
                    <a:pt x="8380" y="126"/>
                  </a:lnTo>
                  <a:lnTo>
                    <a:pt x="8356" y="107"/>
                  </a:lnTo>
                  <a:lnTo>
                    <a:pt x="8331" y="90"/>
                  </a:lnTo>
                  <a:lnTo>
                    <a:pt x="8305" y="75"/>
                  </a:lnTo>
                  <a:lnTo>
                    <a:pt x="8278" y="61"/>
                  </a:lnTo>
                  <a:lnTo>
                    <a:pt x="8263" y="55"/>
                  </a:lnTo>
                  <a:lnTo>
                    <a:pt x="8247" y="48"/>
                  </a:lnTo>
                  <a:lnTo>
                    <a:pt x="8230" y="43"/>
                  </a:lnTo>
                  <a:lnTo>
                    <a:pt x="8214" y="37"/>
                  </a:lnTo>
                  <a:lnTo>
                    <a:pt x="8181" y="27"/>
                  </a:lnTo>
                  <a:lnTo>
                    <a:pt x="8147" y="19"/>
                  </a:lnTo>
                  <a:lnTo>
                    <a:pt x="8111" y="13"/>
                  </a:lnTo>
                  <a:lnTo>
                    <a:pt x="8076" y="8"/>
                  </a:lnTo>
                  <a:lnTo>
                    <a:pt x="8039" y="5"/>
                  </a:lnTo>
                  <a:lnTo>
                    <a:pt x="8003" y="2"/>
                  </a:lnTo>
                  <a:lnTo>
                    <a:pt x="7966" y="1"/>
                  </a:lnTo>
                  <a:lnTo>
                    <a:pt x="7930" y="0"/>
                  </a:lnTo>
                  <a:lnTo>
                    <a:pt x="7895" y="0"/>
                  </a:lnTo>
                  <a:lnTo>
                    <a:pt x="7858" y="1"/>
                  </a:lnTo>
                  <a:lnTo>
                    <a:pt x="7787" y="3"/>
                  </a:lnTo>
                  <a:lnTo>
                    <a:pt x="7719" y="6"/>
                  </a:lnTo>
                  <a:lnTo>
                    <a:pt x="7662" y="10"/>
                  </a:lnTo>
                  <a:lnTo>
                    <a:pt x="7604" y="15"/>
                  </a:lnTo>
                  <a:lnTo>
                    <a:pt x="7548" y="21"/>
                  </a:lnTo>
                  <a:lnTo>
                    <a:pt x="7491" y="30"/>
                  </a:lnTo>
                  <a:lnTo>
                    <a:pt x="7434" y="40"/>
                  </a:lnTo>
                  <a:lnTo>
                    <a:pt x="7378" y="51"/>
                  </a:lnTo>
                  <a:lnTo>
                    <a:pt x="7322" y="63"/>
                  </a:lnTo>
                  <a:lnTo>
                    <a:pt x="7267" y="77"/>
                  </a:lnTo>
                  <a:lnTo>
                    <a:pt x="7211" y="92"/>
                  </a:lnTo>
                  <a:lnTo>
                    <a:pt x="7156" y="108"/>
                  </a:lnTo>
                  <a:lnTo>
                    <a:pt x="7102" y="126"/>
                  </a:lnTo>
                  <a:lnTo>
                    <a:pt x="7048" y="144"/>
                  </a:lnTo>
                  <a:lnTo>
                    <a:pt x="6994" y="164"/>
                  </a:lnTo>
                  <a:lnTo>
                    <a:pt x="6942" y="184"/>
                  </a:lnTo>
                  <a:lnTo>
                    <a:pt x="6889" y="206"/>
                  </a:lnTo>
                  <a:lnTo>
                    <a:pt x="6838" y="228"/>
                  </a:lnTo>
                  <a:lnTo>
                    <a:pt x="6819" y="236"/>
                  </a:lnTo>
                  <a:lnTo>
                    <a:pt x="6802" y="245"/>
                  </a:lnTo>
                  <a:lnTo>
                    <a:pt x="6786" y="254"/>
                  </a:lnTo>
                  <a:lnTo>
                    <a:pt x="6770" y="263"/>
                  </a:lnTo>
                  <a:lnTo>
                    <a:pt x="6755" y="273"/>
                  </a:lnTo>
                  <a:lnTo>
                    <a:pt x="6740" y="284"/>
                  </a:lnTo>
                  <a:lnTo>
                    <a:pt x="6725" y="294"/>
                  </a:lnTo>
                  <a:lnTo>
                    <a:pt x="6712" y="304"/>
                  </a:lnTo>
                  <a:lnTo>
                    <a:pt x="6686" y="327"/>
                  </a:lnTo>
                  <a:lnTo>
                    <a:pt x="6662" y="350"/>
                  </a:lnTo>
                  <a:lnTo>
                    <a:pt x="6639" y="375"/>
                  </a:lnTo>
                  <a:lnTo>
                    <a:pt x="6618" y="400"/>
                  </a:lnTo>
                  <a:lnTo>
                    <a:pt x="6597" y="426"/>
                  </a:lnTo>
                  <a:lnTo>
                    <a:pt x="6577" y="454"/>
                  </a:lnTo>
                  <a:lnTo>
                    <a:pt x="6557" y="482"/>
                  </a:lnTo>
                  <a:lnTo>
                    <a:pt x="6538" y="510"/>
                  </a:lnTo>
                  <a:lnTo>
                    <a:pt x="6499" y="569"/>
                  </a:lnTo>
                  <a:lnTo>
                    <a:pt x="6457" y="629"/>
                  </a:lnTo>
                  <a:lnTo>
                    <a:pt x="6404" y="704"/>
                  </a:lnTo>
                  <a:lnTo>
                    <a:pt x="6352" y="780"/>
                  </a:lnTo>
                  <a:lnTo>
                    <a:pt x="6327" y="818"/>
                  </a:lnTo>
                  <a:lnTo>
                    <a:pt x="6302" y="857"/>
                  </a:lnTo>
                  <a:lnTo>
                    <a:pt x="6277" y="896"/>
                  </a:lnTo>
                  <a:lnTo>
                    <a:pt x="6253" y="934"/>
                  </a:lnTo>
                  <a:lnTo>
                    <a:pt x="6229" y="974"/>
                  </a:lnTo>
                  <a:lnTo>
                    <a:pt x="6206" y="1014"/>
                  </a:lnTo>
                  <a:lnTo>
                    <a:pt x="6183" y="1054"/>
                  </a:lnTo>
                  <a:lnTo>
                    <a:pt x="6162" y="1094"/>
                  </a:lnTo>
                  <a:lnTo>
                    <a:pt x="6141" y="1135"/>
                  </a:lnTo>
                  <a:lnTo>
                    <a:pt x="6120" y="1176"/>
                  </a:lnTo>
                  <a:lnTo>
                    <a:pt x="6101" y="1218"/>
                  </a:lnTo>
                  <a:lnTo>
                    <a:pt x="6082" y="1260"/>
                  </a:lnTo>
                  <a:lnTo>
                    <a:pt x="6064" y="1306"/>
                  </a:lnTo>
                  <a:lnTo>
                    <a:pt x="6046" y="1353"/>
                  </a:lnTo>
                  <a:lnTo>
                    <a:pt x="6028" y="1399"/>
                  </a:lnTo>
                  <a:lnTo>
                    <a:pt x="6012" y="1447"/>
                  </a:lnTo>
                  <a:lnTo>
                    <a:pt x="5997" y="1494"/>
                  </a:lnTo>
                  <a:lnTo>
                    <a:pt x="5981" y="1542"/>
                  </a:lnTo>
                  <a:lnTo>
                    <a:pt x="5965" y="1590"/>
                  </a:lnTo>
                  <a:lnTo>
                    <a:pt x="5949" y="1638"/>
                  </a:lnTo>
                  <a:lnTo>
                    <a:pt x="5931" y="1686"/>
                  </a:lnTo>
                  <a:lnTo>
                    <a:pt x="5912" y="1732"/>
                  </a:lnTo>
                  <a:lnTo>
                    <a:pt x="5893" y="1778"/>
                  </a:lnTo>
                  <a:lnTo>
                    <a:pt x="5872" y="1823"/>
                  </a:lnTo>
                  <a:lnTo>
                    <a:pt x="5861" y="1845"/>
                  </a:lnTo>
                  <a:lnTo>
                    <a:pt x="5848" y="1867"/>
                  </a:lnTo>
                  <a:lnTo>
                    <a:pt x="5836" y="1888"/>
                  </a:lnTo>
                  <a:lnTo>
                    <a:pt x="5823" y="1909"/>
                  </a:lnTo>
                  <a:lnTo>
                    <a:pt x="5810" y="1931"/>
                  </a:lnTo>
                  <a:lnTo>
                    <a:pt x="5796" y="1951"/>
                  </a:lnTo>
                  <a:lnTo>
                    <a:pt x="5781" y="1971"/>
                  </a:lnTo>
                  <a:lnTo>
                    <a:pt x="5765" y="1990"/>
                  </a:lnTo>
                  <a:lnTo>
                    <a:pt x="5748" y="2010"/>
                  </a:lnTo>
                  <a:lnTo>
                    <a:pt x="5729" y="2029"/>
                  </a:lnTo>
                  <a:lnTo>
                    <a:pt x="5710" y="2046"/>
                  </a:lnTo>
                  <a:lnTo>
                    <a:pt x="5690" y="2062"/>
                  </a:lnTo>
                  <a:lnTo>
                    <a:pt x="5667" y="2077"/>
                  </a:lnTo>
                  <a:lnTo>
                    <a:pt x="5645" y="2090"/>
                  </a:lnTo>
                  <a:lnTo>
                    <a:pt x="5623" y="2104"/>
                  </a:lnTo>
                  <a:lnTo>
                    <a:pt x="5599" y="2115"/>
                  </a:lnTo>
                  <a:lnTo>
                    <a:pt x="5574" y="2126"/>
                  </a:lnTo>
                  <a:lnTo>
                    <a:pt x="5549" y="2136"/>
                  </a:lnTo>
                  <a:lnTo>
                    <a:pt x="5523" y="2145"/>
                  </a:lnTo>
                  <a:lnTo>
                    <a:pt x="5497" y="2153"/>
                  </a:lnTo>
                  <a:lnTo>
                    <a:pt x="5470" y="2161"/>
                  </a:lnTo>
                  <a:lnTo>
                    <a:pt x="5443" y="2168"/>
                  </a:lnTo>
                  <a:lnTo>
                    <a:pt x="5415" y="2174"/>
                  </a:lnTo>
                  <a:lnTo>
                    <a:pt x="5388" y="2181"/>
                  </a:lnTo>
                  <a:lnTo>
                    <a:pt x="5333" y="2192"/>
                  </a:lnTo>
                  <a:lnTo>
                    <a:pt x="5276" y="2202"/>
                  </a:lnTo>
                  <a:lnTo>
                    <a:pt x="5219" y="2211"/>
                  </a:lnTo>
                  <a:lnTo>
                    <a:pt x="5164" y="2220"/>
                  </a:lnTo>
                  <a:lnTo>
                    <a:pt x="5109" y="2229"/>
                  </a:lnTo>
                  <a:lnTo>
                    <a:pt x="5055" y="2239"/>
                  </a:lnTo>
                  <a:lnTo>
                    <a:pt x="5029" y="2245"/>
                  </a:lnTo>
                  <a:lnTo>
                    <a:pt x="5004" y="2250"/>
                  </a:lnTo>
                  <a:lnTo>
                    <a:pt x="4979" y="2257"/>
                  </a:lnTo>
                  <a:lnTo>
                    <a:pt x="4955" y="2265"/>
                  </a:lnTo>
                  <a:lnTo>
                    <a:pt x="4936" y="2271"/>
                  </a:lnTo>
                  <a:lnTo>
                    <a:pt x="4903" y="2282"/>
                  </a:lnTo>
                  <a:lnTo>
                    <a:pt x="4857" y="2297"/>
                  </a:lnTo>
                  <a:lnTo>
                    <a:pt x="4800" y="2316"/>
                  </a:lnTo>
                  <a:lnTo>
                    <a:pt x="4737" y="2338"/>
                  </a:lnTo>
                  <a:lnTo>
                    <a:pt x="4667" y="2362"/>
                  </a:lnTo>
                  <a:lnTo>
                    <a:pt x="4593" y="2387"/>
                  </a:lnTo>
                  <a:lnTo>
                    <a:pt x="4517" y="2412"/>
                  </a:lnTo>
                  <a:lnTo>
                    <a:pt x="4442" y="2438"/>
                  </a:lnTo>
                  <a:lnTo>
                    <a:pt x="4371" y="2461"/>
                  </a:lnTo>
                  <a:lnTo>
                    <a:pt x="4304" y="2483"/>
                  </a:lnTo>
                  <a:lnTo>
                    <a:pt x="4244" y="2502"/>
                  </a:lnTo>
                  <a:lnTo>
                    <a:pt x="4195" y="2518"/>
                  </a:lnTo>
                  <a:lnTo>
                    <a:pt x="4156" y="2529"/>
                  </a:lnTo>
                  <a:lnTo>
                    <a:pt x="4141" y="2533"/>
                  </a:lnTo>
                  <a:lnTo>
                    <a:pt x="4131" y="2535"/>
                  </a:lnTo>
                  <a:lnTo>
                    <a:pt x="4125" y="2536"/>
                  </a:lnTo>
                  <a:lnTo>
                    <a:pt x="4122" y="2535"/>
                  </a:lnTo>
                  <a:lnTo>
                    <a:pt x="4121" y="2488"/>
                  </a:lnTo>
                  <a:lnTo>
                    <a:pt x="4122" y="2442"/>
                  </a:lnTo>
                  <a:lnTo>
                    <a:pt x="4124" y="2396"/>
                  </a:lnTo>
                  <a:lnTo>
                    <a:pt x="4127" y="2350"/>
                  </a:lnTo>
                  <a:lnTo>
                    <a:pt x="4131" y="2304"/>
                  </a:lnTo>
                  <a:lnTo>
                    <a:pt x="4137" y="2258"/>
                  </a:lnTo>
                  <a:lnTo>
                    <a:pt x="4144" y="2214"/>
                  </a:lnTo>
                  <a:lnTo>
                    <a:pt x="4152" y="2168"/>
                  </a:lnTo>
                  <a:lnTo>
                    <a:pt x="4161" y="2123"/>
                  </a:lnTo>
                  <a:lnTo>
                    <a:pt x="4170" y="2078"/>
                  </a:lnTo>
                  <a:lnTo>
                    <a:pt x="4181" y="2034"/>
                  </a:lnTo>
                  <a:lnTo>
                    <a:pt x="4193" y="1989"/>
                  </a:lnTo>
                  <a:lnTo>
                    <a:pt x="4204" y="1944"/>
                  </a:lnTo>
                  <a:lnTo>
                    <a:pt x="4217" y="1899"/>
                  </a:lnTo>
                  <a:lnTo>
                    <a:pt x="4229" y="1855"/>
                  </a:lnTo>
                  <a:lnTo>
                    <a:pt x="4242" y="1810"/>
                  </a:lnTo>
                  <a:lnTo>
                    <a:pt x="4255" y="1762"/>
                  </a:lnTo>
                  <a:lnTo>
                    <a:pt x="4266" y="1714"/>
                  </a:lnTo>
                  <a:lnTo>
                    <a:pt x="4278" y="1665"/>
                  </a:lnTo>
                  <a:lnTo>
                    <a:pt x="4289" y="1618"/>
                  </a:lnTo>
                  <a:lnTo>
                    <a:pt x="4300" y="1569"/>
                  </a:lnTo>
                  <a:lnTo>
                    <a:pt x="4313" y="1522"/>
                  </a:lnTo>
                  <a:lnTo>
                    <a:pt x="4319" y="1498"/>
                  </a:lnTo>
                  <a:lnTo>
                    <a:pt x="4326" y="1474"/>
                  </a:lnTo>
                  <a:lnTo>
                    <a:pt x="4334" y="1451"/>
                  </a:lnTo>
                  <a:lnTo>
                    <a:pt x="4342" y="1427"/>
                  </a:lnTo>
                  <a:lnTo>
                    <a:pt x="4351" y="1404"/>
                  </a:lnTo>
                  <a:lnTo>
                    <a:pt x="4361" y="1381"/>
                  </a:lnTo>
                  <a:lnTo>
                    <a:pt x="4374" y="1359"/>
                  </a:lnTo>
                  <a:lnTo>
                    <a:pt x="4386" y="1335"/>
                  </a:lnTo>
                  <a:lnTo>
                    <a:pt x="4413" y="1291"/>
                  </a:lnTo>
                  <a:lnTo>
                    <a:pt x="4440" y="1245"/>
                  </a:lnTo>
                  <a:lnTo>
                    <a:pt x="4453" y="1223"/>
                  </a:lnTo>
                  <a:lnTo>
                    <a:pt x="4465" y="1200"/>
                  </a:lnTo>
                  <a:lnTo>
                    <a:pt x="4476" y="1177"/>
                  </a:lnTo>
                  <a:lnTo>
                    <a:pt x="4485" y="1154"/>
                  </a:lnTo>
                  <a:lnTo>
                    <a:pt x="4493" y="1132"/>
                  </a:lnTo>
                  <a:lnTo>
                    <a:pt x="4498" y="1109"/>
                  </a:lnTo>
                  <a:lnTo>
                    <a:pt x="4500" y="1097"/>
                  </a:lnTo>
                  <a:lnTo>
                    <a:pt x="4502" y="1085"/>
                  </a:lnTo>
                  <a:lnTo>
                    <a:pt x="4503" y="1074"/>
                  </a:lnTo>
                  <a:lnTo>
                    <a:pt x="4503" y="1062"/>
                  </a:lnTo>
                  <a:lnTo>
                    <a:pt x="4463" y="1075"/>
                  </a:lnTo>
                  <a:lnTo>
                    <a:pt x="4424" y="1085"/>
                  </a:lnTo>
                  <a:lnTo>
                    <a:pt x="4386" y="1093"/>
                  </a:lnTo>
                  <a:lnTo>
                    <a:pt x="4348" y="1099"/>
                  </a:lnTo>
                  <a:lnTo>
                    <a:pt x="4312" y="1105"/>
                  </a:lnTo>
                  <a:lnTo>
                    <a:pt x="4276" y="1108"/>
                  </a:lnTo>
                  <a:lnTo>
                    <a:pt x="4240" y="1110"/>
                  </a:lnTo>
                  <a:lnTo>
                    <a:pt x="4205" y="1109"/>
                  </a:lnTo>
                  <a:lnTo>
                    <a:pt x="4170" y="1108"/>
                  </a:lnTo>
                  <a:lnTo>
                    <a:pt x="4136" y="1105"/>
                  </a:lnTo>
                  <a:lnTo>
                    <a:pt x="4103" y="1100"/>
                  </a:lnTo>
                  <a:lnTo>
                    <a:pt x="4069" y="1095"/>
                  </a:lnTo>
                  <a:lnTo>
                    <a:pt x="4036" y="1088"/>
                  </a:lnTo>
                  <a:lnTo>
                    <a:pt x="4003" y="1081"/>
                  </a:lnTo>
                  <a:lnTo>
                    <a:pt x="3971" y="1073"/>
                  </a:lnTo>
                  <a:lnTo>
                    <a:pt x="3939" y="1064"/>
                  </a:lnTo>
                  <a:lnTo>
                    <a:pt x="3906" y="1054"/>
                  </a:lnTo>
                  <a:lnTo>
                    <a:pt x="3874" y="1044"/>
                  </a:lnTo>
                  <a:lnTo>
                    <a:pt x="3843" y="1033"/>
                  </a:lnTo>
                  <a:lnTo>
                    <a:pt x="3810" y="1022"/>
                  </a:lnTo>
                  <a:lnTo>
                    <a:pt x="3746" y="997"/>
                  </a:lnTo>
                  <a:lnTo>
                    <a:pt x="3682" y="973"/>
                  </a:lnTo>
                  <a:lnTo>
                    <a:pt x="3616" y="949"/>
                  </a:lnTo>
                  <a:lnTo>
                    <a:pt x="3549" y="925"/>
                  </a:lnTo>
                  <a:lnTo>
                    <a:pt x="3516" y="913"/>
                  </a:lnTo>
                  <a:lnTo>
                    <a:pt x="3481" y="903"/>
                  </a:lnTo>
                  <a:lnTo>
                    <a:pt x="3446" y="893"/>
                  </a:lnTo>
                  <a:lnTo>
                    <a:pt x="3411" y="883"/>
                  </a:lnTo>
                  <a:lnTo>
                    <a:pt x="3355" y="869"/>
                  </a:lnTo>
                  <a:lnTo>
                    <a:pt x="3298" y="856"/>
                  </a:lnTo>
                  <a:lnTo>
                    <a:pt x="3242" y="842"/>
                  </a:lnTo>
                  <a:lnTo>
                    <a:pt x="3184" y="830"/>
                  </a:lnTo>
                  <a:lnTo>
                    <a:pt x="3127" y="819"/>
                  </a:lnTo>
                  <a:lnTo>
                    <a:pt x="3070" y="808"/>
                  </a:lnTo>
                  <a:lnTo>
                    <a:pt x="3011" y="798"/>
                  </a:lnTo>
                  <a:lnTo>
                    <a:pt x="2953" y="788"/>
                  </a:lnTo>
                  <a:lnTo>
                    <a:pt x="2837" y="768"/>
                  </a:lnTo>
                  <a:lnTo>
                    <a:pt x="2720" y="751"/>
                  </a:lnTo>
                  <a:lnTo>
                    <a:pt x="2602" y="735"/>
                  </a:lnTo>
                  <a:lnTo>
                    <a:pt x="2484" y="719"/>
                  </a:lnTo>
                  <a:lnTo>
                    <a:pt x="2367" y="704"/>
                  </a:lnTo>
                  <a:lnTo>
                    <a:pt x="2249" y="686"/>
                  </a:lnTo>
                  <a:lnTo>
                    <a:pt x="2132" y="670"/>
                  </a:lnTo>
                  <a:lnTo>
                    <a:pt x="2016" y="652"/>
                  </a:lnTo>
                  <a:lnTo>
                    <a:pt x="1958" y="642"/>
                  </a:lnTo>
                  <a:lnTo>
                    <a:pt x="1899" y="632"/>
                  </a:lnTo>
                  <a:lnTo>
                    <a:pt x="1843" y="622"/>
                  </a:lnTo>
                  <a:lnTo>
                    <a:pt x="1785" y="611"/>
                  </a:lnTo>
                  <a:lnTo>
                    <a:pt x="1729" y="599"/>
                  </a:lnTo>
                  <a:lnTo>
                    <a:pt x="1672" y="587"/>
                  </a:lnTo>
                  <a:lnTo>
                    <a:pt x="1615" y="574"/>
                  </a:lnTo>
                  <a:lnTo>
                    <a:pt x="1559" y="560"/>
                  </a:lnTo>
                  <a:lnTo>
                    <a:pt x="1500" y="546"/>
                  </a:lnTo>
                  <a:lnTo>
                    <a:pt x="1442" y="531"/>
                  </a:lnTo>
                  <a:lnTo>
                    <a:pt x="1384" y="516"/>
                  </a:lnTo>
                  <a:lnTo>
                    <a:pt x="1327" y="502"/>
                  </a:lnTo>
                  <a:lnTo>
                    <a:pt x="1269" y="488"/>
                  </a:lnTo>
                  <a:lnTo>
                    <a:pt x="1213" y="475"/>
                  </a:lnTo>
                  <a:lnTo>
                    <a:pt x="1155" y="461"/>
                  </a:lnTo>
                  <a:lnTo>
                    <a:pt x="1098" y="448"/>
                  </a:lnTo>
                  <a:lnTo>
                    <a:pt x="1042" y="435"/>
                  </a:lnTo>
                  <a:lnTo>
                    <a:pt x="984" y="422"/>
                  </a:lnTo>
                  <a:lnTo>
                    <a:pt x="926" y="410"/>
                  </a:lnTo>
                  <a:lnTo>
                    <a:pt x="869" y="399"/>
                  </a:lnTo>
                  <a:lnTo>
                    <a:pt x="810" y="388"/>
                  </a:lnTo>
                  <a:lnTo>
                    <a:pt x="751" y="377"/>
                  </a:lnTo>
                  <a:lnTo>
                    <a:pt x="692" y="366"/>
                  </a:lnTo>
                  <a:lnTo>
                    <a:pt x="631" y="355"/>
                  </a:lnTo>
                  <a:lnTo>
                    <a:pt x="586" y="347"/>
                  </a:lnTo>
                  <a:lnTo>
                    <a:pt x="532" y="336"/>
                  </a:lnTo>
                  <a:lnTo>
                    <a:pt x="471" y="324"/>
                  </a:lnTo>
                  <a:lnTo>
                    <a:pt x="410" y="312"/>
                  </a:lnTo>
                  <a:lnTo>
                    <a:pt x="377" y="307"/>
                  </a:lnTo>
                  <a:lnTo>
                    <a:pt x="347" y="303"/>
                  </a:lnTo>
                  <a:lnTo>
                    <a:pt x="316" y="300"/>
                  </a:lnTo>
                  <a:lnTo>
                    <a:pt x="288" y="298"/>
                  </a:lnTo>
                  <a:lnTo>
                    <a:pt x="261" y="297"/>
                  </a:lnTo>
                  <a:lnTo>
                    <a:pt x="236" y="298"/>
                  </a:lnTo>
                  <a:lnTo>
                    <a:pt x="223" y="299"/>
                  </a:lnTo>
                  <a:lnTo>
                    <a:pt x="212" y="301"/>
                  </a:lnTo>
                  <a:lnTo>
                    <a:pt x="202" y="303"/>
                  </a:lnTo>
                  <a:lnTo>
                    <a:pt x="192" y="306"/>
                  </a:lnTo>
                  <a:lnTo>
                    <a:pt x="177" y="312"/>
                  </a:lnTo>
                  <a:lnTo>
                    <a:pt x="162" y="320"/>
                  </a:lnTo>
                  <a:lnTo>
                    <a:pt x="149" y="329"/>
                  </a:lnTo>
                  <a:lnTo>
                    <a:pt x="135" y="340"/>
                  </a:lnTo>
                  <a:lnTo>
                    <a:pt x="123" y="353"/>
                  </a:lnTo>
                  <a:lnTo>
                    <a:pt x="112" y="368"/>
                  </a:lnTo>
                  <a:lnTo>
                    <a:pt x="102" y="383"/>
                  </a:lnTo>
                  <a:lnTo>
                    <a:pt x="93" y="399"/>
                  </a:lnTo>
                  <a:lnTo>
                    <a:pt x="84" y="416"/>
                  </a:lnTo>
                  <a:lnTo>
                    <a:pt x="76" y="434"/>
                  </a:lnTo>
                  <a:lnTo>
                    <a:pt x="69" y="454"/>
                  </a:lnTo>
                  <a:lnTo>
                    <a:pt x="63" y="474"/>
                  </a:lnTo>
                  <a:lnTo>
                    <a:pt x="57" y="494"/>
                  </a:lnTo>
                  <a:lnTo>
                    <a:pt x="50" y="515"/>
                  </a:lnTo>
                  <a:lnTo>
                    <a:pt x="45" y="538"/>
                  </a:lnTo>
                  <a:lnTo>
                    <a:pt x="41" y="559"/>
                  </a:lnTo>
                  <a:lnTo>
                    <a:pt x="34" y="604"/>
                  </a:lnTo>
                  <a:lnTo>
                    <a:pt x="28" y="649"/>
                  </a:lnTo>
                  <a:lnTo>
                    <a:pt x="23" y="694"/>
                  </a:lnTo>
                  <a:lnTo>
                    <a:pt x="20" y="737"/>
                  </a:lnTo>
                  <a:lnTo>
                    <a:pt x="15" y="816"/>
                  </a:lnTo>
                  <a:lnTo>
                    <a:pt x="11" y="881"/>
                  </a:lnTo>
                  <a:lnTo>
                    <a:pt x="6" y="953"/>
                  </a:lnTo>
                  <a:lnTo>
                    <a:pt x="3" y="1033"/>
                  </a:lnTo>
                  <a:lnTo>
                    <a:pt x="2" y="1075"/>
                  </a:lnTo>
                  <a:lnTo>
                    <a:pt x="1" y="1119"/>
                  </a:lnTo>
                  <a:lnTo>
                    <a:pt x="0" y="1163"/>
                  </a:lnTo>
                  <a:lnTo>
                    <a:pt x="0" y="1210"/>
                  </a:lnTo>
                  <a:lnTo>
                    <a:pt x="1" y="1256"/>
                  </a:lnTo>
                  <a:lnTo>
                    <a:pt x="2" y="1304"/>
                  </a:lnTo>
                  <a:lnTo>
                    <a:pt x="5" y="1353"/>
                  </a:lnTo>
                  <a:lnTo>
                    <a:pt x="7" y="1401"/>
                  </a:lnTo>
                  <a:lnTo>
                    <a:pt x="11" y="1451"/>
                  </a:lnTo>
                  <a:lnTo>
                    <a:pt x="15" y="1499"/>
                  </a:lnTo>
                  <a:lnTo>
                    <a:pt x="21" y="1549"/>
                  </a:lnTo>
                  <a:lnTo>
                    <a:pt x="27" y="1597"/>
                  </a:lnTo>
                  <a:lnTo>
                    <a:pt x="34" y="1645"/>
                  </a:lnTo>
                  <a:lnTo>
                    <a:pt x="43" y="1693"/>
                  </a:lnTo>
                  <a:lnTo>
                    <a:pt x="52" y="1740"/>
                  </a:lnTo>
                  <a:lnTo>
                    <a:pt x="64" y="1786"/>
                  </a:lnTo>
                  <a:lnTo>
                    <a:pt x="76" y="1830"/>
                  </a:lnTo>
                  <a:lnTo>
                    <a:pt x="89" y="1874"/>
                  </a:lnTo>
                  <a:lnTo>
                    <a:pt x="103" y="1916"/>
                  </a:lnTo>
                  <a:lnTo>
                    <a:pt x="119" y="1957"/>
                  </a:lnTo>
                  <a:lnTo>
                    <a:pt x="136" y="1995"/>
                  </a:lnTo>
                  <a:lnTo>
                    <a:pt x="156" y="2032"/>
                  </a:lnTo>
                  <a:lnTo>
                    <a:pt x="177" y="2066"/>
                  </a:lnTo>
                  <a:lnTo>
                    <a:pt x="199" y="2099"/>
                  </a:lnTo>
                  <a:lnTo>
                    <a:pt x="222" y="2128"/>
                  </a:lnTo>
                  <a:lnTo>
                    <a:pt x="248" y="2155"/>
                  </a:lnTo>
                  <a:lnTo>
                    <a:pt x="275" y="2180"/>
                  </a:lnTo>
                  <a:lnTo>
                    <a:pt x="304" y="2201"/>
                  </a:lnTo>
                  <a:lnTo>
                    <a:pt x="350" y="2229"/>
                  </a:lnTo>
                  <a:lnTo>
                    <a:pt x="396" y="2255"/>
                  </a:lnTo>
                  <a:lnTo>
                    <a:pt x="445" y="2280"/>
                  </a:lnTo>
                  <a:lnTo>
                    <a:pt x="494" y="2303"/>
                  </a:lnTo>
                  <a:lnTo>
                    <a:pt x="544" y="2325"/>
                  </a:lnTo>
                  <a:lnTo>
                    <a:pt x="596" y="2346"/>
                  </a:lnTo>
                  <a:lnTo>
                    <a:pt x="647" y="2364"/>
                  </a:lnTo>
                  <a:lnTo>
                    <a:pt x="701" y="2382"/>
                  </a:lnTo>
                  <a:lnTo>
                    <a:pt x="754" y="2398"/>
                  </a:lnTo>
                  <a:lnTo>
                    <a:pt x="809" y="2413"/>
                  </a:lnTo>
                  <a:lnTo>
                    <a:pt x="865" y="2428"/>
                  </a:lnTo>
                  <a:lnTo>
                    <a:pt x="920" y="2442"/>
                  </a:lnTo>
                  <a:lnTo>
                    <a:pt x="977" y="2454"/>
                  </a:lnTo>
                  <a:lnTo>
                    <a:pt x="1034" y="2466"/>
                  </a:lnTo>
                  <a:lnTo>
                    <a:pt x="1091" y="2477"/>
                  </a:lnTo>
                  <a:lnTo>
                    <a:pt x="1149" y="2487"/>
                  </a:lnTo>
                  <a:lnTo>
                    <a:pt x="1264" y="2506"/>
                  </a:lnTo>
                  <a:lnTo>
                    <a:pt x="1380" y="2525"/>
                  </a:lnTo>
                  <a:lnTo>
                    <a:pt x="1495" y="2541"/>
                  </a:lnTo>
                  <a:lnTo>
                    <a:pt x="1608" y="2558"/>
                  </a:lnTo>
                  <a:lnTo>
                    <a:pt x="1720" y="2575"/>
                  </a:lnTo>
                  <a:lnTo>
                    <a:pt x="1831" y="2594"/>
                  </a:lnTo>
                  <a:lnTo>
                    <a:pt x="1884" y="2604"/>
                  </a:lnTo>
                  <a:lnTo>
                    <a:pt x="1938" y="2614"/>
                  </a:lnTo>
                  <a:lnTo>
                    <a:pt x="1990" y="2625"/>
                  </a:lnTo>
                  <a:lnTo>
                    <a:pt x="2041" y="2636"/>
                  </a:lnTo>
                  <a:lnTo>
                    <a:pt x="2106" y="2652"/>
                  </a:lnTo>
                  <a:lnTo>
                    <a:pt x="2171" y="2668"/>
                  </a:lnTo>
                  <a:lnTo>
                    <a:pt x="2236" y="2686"/>
                  </a:lnTo>
                  <a:lnTo>
                    <a:pt x="2303" y="2704"/>
                  </a:lnTo>
                  <a:lnTo>
                    <a:pt x="2438" y="2742"/>
                  </a:lnTo>
                  <a:lnTo>
                    <a:pt x="2573" y="2782"/>
                  </a:lnTo>
                  <a:lnTo>
                    <a:pt x="2710" y="2822"/>
                  </a:lnTo>
                  <a:lnTo>
                    <a:pt x="2848" y="2864"/>
                  </a:lnTo>
                  <a:lnTo>
                    <a:pt x="2987" y="2903"/>
                  </a:lnTo>
                  <a:lnTo>
                    <a:pt x="3126" y="2942"/>
                  </a:lnTo>
                  <a:lnTo>
                    <a:pt x="3196" y="2961"/>
                  </a:lnTo>
                  <a:lnTo>
                    <a:pt x="3266" y="2978"/>
                  </a:lnTo>
                  <a:lnTo>
                    <a:pt x="3337" y="2995"/>
                  </a:lnTo>
                  <a:lnTo>
                    <a:pt x="3407" y="3012"/>
                  </a:lnTo>
                  <a:lnTo>
                    <a:pt x="3475" y="3027"/>
                  </a:lnTo>
                  <a:lnTo>
                    <a:pt x="3545" y="3041"/>
                  </a:lnTo>
                  <a:lnTo>
                    <a:pt x="3615" y="3054"/>
                  </a:lnTo>
                  <a:lnTo>
                    <a:pt x="3684" y="3065"/>
                  </a:lnTo>
                  <a:lnTo>
                    <a:pt x="3754" y="3076"/>
                  </a:lnTo>
                  <a:lnTo>
                    <a:pt x="3822" y="3084"/>
                  </a:lnTo>
                  <a:lnTo>
                    <a:pt x="3890" y="3093"/>
                  </a:lnTo>
                  <a:lnTo>
                    <a:pt x="3959" y="3098"/>
                  </a:lnTo>
                  <a:lnTo>
                    <a:pt x="4027" y="3102"/>
                  </a:lnTo>
                  <a:lnTo>
                    <a:pt x="4093" y="3104"/>
                  </a:lnTo>
                  <a:lnTo>
                    <a:pt x="4161" y="3104"/>
                  </a:lnTo>
                  <a:lnTo>
                    <a:pt x="4227" y="3102"/>
                  </a:lnTo>
                  <a:lnTo>
                    <a:pt x="4281" y="3099"/>
                  </a:lnTo>
                  <a:lnTo>
                    <a:pt x="4334" y="3094"/>
                  </a:lnTo>
                  <a:lnTo>
                    <a:pt x="4388" y="3087"/>
                  </a:lnTo>
                  <a:lnTo>
                    <a:pt x="4442" y="3078"/>
                  </a:lnTo>
                  <a:lnTo>
                    <a:pt x="4498" y="3068"/>
                  </a:lnTo>
                  <a:lnTo>
                    <a:pt x="4554" y="3057"/>
                  </a:lnTo>
                  <a:lnTo>
                    <a:pt x="4609" y="3045"/>
                  </a:lnTo>
                  <a:lnTo>
                    <a:pt x="4666" y="3031"/>
                  </a:lnTo>
                  <a:lnTo>
                    <a:pt x="4723" y="3016"/>
                  </a:lnTo>
                  <a:lnTo>
                    <a:pt x="4780" y="2999"/>
                  </a:lnTo>
                  <a:lnTo>
                    <a:pt x="4837" y="2982"/>
                  </a:lnTo>
                  <a:lnTo>
                    <a:pt x="4895" y="2965"/>
                  </a:lnTo>
                  <a:lnTo>
                    <a:pt x="4952" y="2946"/>
                  </a:lnTo>
                  <a:lnTo>
                    <a:pt x="5010" y="2927"/>
                  </a:lnTo>
                  <a:lnTo>
                    <a:pt x="5068" y="2906"/>
                  </a:lnTo>
                  <a:lnTo>
                    <a:pt x="5125" y="2886"/>
                  </a:lnTo>
                  <a:lnTo>
                    <a:pt x="5240" y="2844"/>
                  </a:lnTo>
                  <a:lnTo>
                    <a:pt x="5355" y="2801"/>
                  </a:lnTo>
                  <a:lnTo>
                    <a:pt x="5467" y="2758"/>
                  </a:lnTo>
                  <a:lnTo>
                    <a:pt x="5578" y="2714"/>
                  </a:lnTo>
                  <a:lnTo>
                    <a:pt x="5688" y="2672"/>
                  </a:lnTo>
                  <a:lnTo>
                    <a:pt x="5795" y="2633"/>
                  </a:lnTo>
                  <a:lnTo>
                    <a:pt x="5847" y="2615"/>
                  </a:lnTo>
                  <a:lnTo>
                    <a:pt x="5899" y="2597"/>
                  </a:lnTo>
                  <a:lnTo>
                    <a:pt x="5950" y="2579"/>
                  </a:lnTo>
                  <a:lnTo>
                    <a:pt x="6000" y="2562"/>
                  </a:lnTo>
                  <a:lnTo>
                    <a:pt x="6103" y="2530"/>
                  </a:lnTo>
                  <a:lnTo>
                    <a:pt x="6206" y="2496"/>
                  </a:lnTo>
                  <a:lnTo>
                    <a:pt x="6310" y="2463"/>
                  </a:lnTo>
                  <a:lnTo>
                    <a:pt x="6413" y="2430"/>
                  </a:lnTo>
                  <a:lnTo>
                    <a:pt x="6516" y="2395"/>
                  </a:lnTo>
                  <a:lnTo>
                    <a:pt x="6619" y="2361"/>
                  </a:lnTo>
                  <a:lnTo>
                    <a:pt x="6722" y="2325"/>
                  </a:lnTo>
                  <a:lnTo>
                    <a:pt x="6826" y="2289"/>
                  </a:lnTo>
                  <a:lnTo>
                    <a:pt x="6929" y="2252"/>
                  </a:lnTo>
                  <a:lnTo>
                    <a:pt x="7031" y="2215"/>
                  </a:lnTo>
                  <a:lnTo>
                    <a:pt x="7133" y="2176"/>
                  </a:lnTo>
                  <a:lnTo>
                    <a:pt x="7234" y="2136"/>
                  </a:lnTo>
                  <a:lnTo>
                    <a:pt x="7335" y="2096"/>
                  </a:lnTo>
                  <a:lnTo>
                    <a:pt x="7435" y="2053"/>
                  </a:lnTo>
                  <a:lnTo>
                    <a:pt x="7535" y="2009"/>
                  </a:lnTo>
                  <a:lnTo>
                    <a:pt x="7634" y="1965"/>
                  </a:lnTo>
                  <a:lnTo>
                    <a:pt x="7718" y="1925"/>
                  </a:lnTo>
                  <a:lnTo>
                    <a:pt x="7802" y="1886"/>
                  </a:lnTo>
                  <a:lnTo>
                    <a:pt x="7885" y="1845"/>
                  </a:lnTo>
                  <a:lnTo>
                    <a:pt x="7965" y="1803"/>
                  </a:lnTo>
                  <a:lnTo>
                    <a:pt x="8006" y="1782"/>
                  </a:lnTo>
                  <a:lnTo>
                    <a:pt x="8045" y="1759"/>
                  </a:lnTo>
                  <a:lnTo>
                    <a:pt x="8084" y="1737"/>
                  </a:lnTo>
                  <a:lnTo>
                    <a:pt x="8122" y="1713"/>
                  </a:lnTo>
                  <a:lnTo>
                    <a:pt x="8160" y="1690"/>
                  </a:lnTo>
                  <a:lnTo>
                    <a:pt x="8196" y="1664"/>
                  </a:lnTo>
                  <a:lnTo>
                    <a:pt x="8231" y="1639"/>
                  </a:lnTo>
                  <a:lnTo>
                    <a:pt x="8267" y="1612"/>
                  </a:lnTo>
                  <a:lnTo>
                    <a:pt x="8300" y="1584"/>
                  </a:lnTo>
                  <a:lnTo>
                    <a:pt x="8334" y="1556"/>
                  </a:lnTo>
                  <a:lnTo>
                    <a:pt x="8365" y="1526"/>
                  </a:lnTo>
                  <a:lnTo>
                    <a:pt x="8395" y="1495"/>
                  </a:lnTo>
                  <a:lnTo>
                    <a:pt x="8426" y="1463"/>
                  </a:lnTo>
                  <a:lnTo>
                    <a:pt x="8454" y="1429"/>
                  </a:lnTo>
                  <a:lnTo>
                    <a:pt x="8480" y="1395"/>
                  </a:lnTo>
                  <a:lnTo>
                    <a:pt x="8506" y="1359"/>
                  </a:lnTo>
                  <a:lnTo>
                    <a:pt x="8530" y="1321"/>
                  </a:lnTo>
                  <a:lnTo>
                    <a:pt x="8553" y="1282"/>
                  </a:lnTo>
                  <a:lnTo>
                    <a:pt x="8574" y="1241"/>
                  </a:lnTo>
                  <a:lnTo>
                    <a:pt x="8594" y="1199"/>
                  </a:lnTo>
                  <a:lnTo>
                    <a:pt x="8612" y="1154"/>
                  </a:lnTo>
                  <a:lnTo>
                    <a:pt x="8628" y="1109"/>
                  </a:lnTo>
                  <a:lnTo>
                    <a:pt x="8642" y="1060"/>
                  </a:lnTo>
                  <a:lnTo>
                    <a:pt x="8654" y="1010"/>
                  </a:lnTo>
                  <a:lnTo>
                    <a:pt x="8657" y="999"/>
                  </a:lnTo>
                  <a:lnTo>
                    <a:pt x="8659" y="988"/>
                  </a:lnTo>
                  <a:lnTo>
                    <a:pt x="8661" y="976"/>
                  </a:lnTo>
                  <a:lnTo>
                    <a:pt x="8663" y="964"/>
                  </a:lnTo>
                  <a:close/>
                </a:path>
              </a:pathLst>
            </a:custGeom>
            <a:solidFill>
              <a:srgbClr val="F0DB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4" name="Freeform 17"/>
            <p:cNvSpPr>
              <a:spLocks/>
            </p:cNvSpPr>
            <p:nvPr/>
          </p:nvSpPr>
          <p:spPr bwMode="auto">
            <a:xfrm>
              <a:off x="9752013" y="5321300"/>
              <a:ext cx="177800" cy="149225"/>
            </a:xfrm>
            <a:custGeom>
              <a:avLst/>
              <a:gdLst>
                <a:gd name="T0" fmla="*/ 1145 w 1900"/>
                <a:gd name="T1" fmla="*/ 21 h 1602"/>
                <a:gd name="T2" fmla="*/ 1042 w 1900"/>
                <a:gd name="T3" fmla="*/ 36 h 1602"/>
                <a:gd name="T4" fmla="*/ 961 w 1900"/>
                <a:gd name="T5" fmla="*/ 51 h 1602"/>
                <a:gd name="T6" fmla="*/ 891 w 1900"/>
                <a:gd name="T7" fmla="*/ 68 h 1602"/>
                <a:gd name="T8" fmla="*/ 824 w 1900"/>
                <a:gd name="T9" fmla="*/ 88 h 1602"/>
                <a:gd name="T10" fmla="*/ 759 w 1900"/>
                <a:gd name="T11" fmla="*/ 112 h 1602"/>
                <a:gd name="T12" fmla="*/ 699 w 1900"/>
                <a:gd name="T13" fmla="*/ 141 h 1602"/>
                <a:gd name="T14" fmla="*/ 640 w 1900"/>
                <a:gd name="T15" fmla="*/ 174 h 1602"/>
                <a:gd name="T16" fmla="*/ 583 w 1900"/>
                <a:gd name="T17" fmla="*/ 210 h 1602"/>
                <a:gd name="T18" fmla="*/ 530 w 1900"/>
                <a:gd name="T19" fmla="*/ 251 h 1602"/>
                <a:gd name="T20" fmla="*/ 479 w 1900"/>
                <a:gd name="T21" fmla="*/ 295 h 1602"/>
                <a:gd name="T22" fmla="*/ 430 w 1900"/>
                <a:gd name="T23" fmla="*/ 344 h 1602"/>
                <a:gd name="T24" fmla="*/ 354 w 1900"/>
                <a:gd name="T25" fmla="*/ 434 h 1602"/>
                <a:gd name="T26" fmla="*/ 286 w 1900"/>
                <a:gd name="T27" fmla="*/ 534 h 1602"/>
                <a:gd name="T28" fmla="*/ 228 w 1900"/>
                <a:gd name="T29" fmla="*/ 641 h 1602"/>
                <a:gd name="T30" fmla="*/ 180 w 1900"/>
                <a:gd name="T31" fmla="*/ 750 h 1602"/>
                <a:gd name="T32" fmla="*/ 137 w 1900"/>
                <a:gd name="T33" fmla="*/ 862 h 1602"/>
                <a:gd name="T34" fmla="*/ 72 w 1900"/>
                <a:gd name="T35" fmla="*/ 1067 h 1602"/>
                <a:gd name="T36" fmla="*/ 30 w 1900"/>
                <a:gd name="T37" fmla="*/ 1221 h 1602"/>
                <a:gd name="T38" fmla="*/ 8 w 1900"/>
                <a:gd name="T39" fmla="*/ 1329 h 1602"/>
                <a:gd name="T40" fmla="*/ 1 w 1900"/>
                <a:gd name="T41" fmla="*/ 1394 h 1602"/>
                <a:gd name="T42" fmla="*/ 0 w 1900"/>
                <a:gd name="T43" fmla="*/ 1452 h 1602"/>
                <a:gd name="T44" fmla="*/ 7 w 1900"/>
                <a:gd name="T45" fmla="*/ 1505 h 1602"/>
                <a:gd name="T46" fmla="*/ 24 w 1900"/>
                <a:gd name="T47" fmla="*/ 1548 h 1602"/>
                <a:gd name="T48" fmla="*/ 51 w 1900"/>
                <a:gd name="T49" fmla="*/ 1578 h 1602"/>
                <a:gd name="T50" fmla="*/ 96 w 1900"/>
                <a:gd name="T51" fmla="*/ 1597 h 1602"/>
                <a:gd name="T52" fmla="*/ 152 w 1900"/>
                <a:gd name="T53" fmla="*/ 1602 h 1602"/>
                <a:gd name="T54" fmla="*/ 216 w 1900"/>
                <a:gd name="T55" fmla="*/ 1596 h 1602"/>
                <a:gd name="T56" fmla="*/ 287 w 1900"/>
                <a:gd name="T57" fmla="*/ 1581 h 1602"/>
                <a:gd name="T58" fmla="*/ 436 w 1900"/>
                <a:gd name="T59" fmla="*/ 1533 h 1602"/>
                <a:gd name="T60" fmla="*/ 578 w 1900"/>
                <a:gd name="T61" fmla="*/ 1477 h 1602"/>
                <a:gd name="T62" fmla="*/ 770 w 1900"/>
                <a:gd name="T63" fmla="*/ 1401 h 1602"/>
                <a:gd name="T64" fmla="*/ 916 w 1900"/>
                <a:gd name="T65" fmla="*/ 1344 h 1602"/>
                <a:gd name="T66" fmla="*/ 1060 w 1900"/>
                <a:gd name="T67" fmla="*/ 1281 h 1602"/>
                <a:gd name="T68" fmla="*/ 1199 w 1900"/>
                <a:gd name="T69" fmla="*/ 1212 h 1602"/>
                <a:gd name="T70" fmla="*/ 1336 w 1900"/>
                <a:gd name="T71" fmla="*/ 1137 h 1602"/>
                <a:gd name="T72" fmla="*/ 1467 w 1900"/>
                <a:gd name="T73" fmla="*/ 1054 h 1602"/>
                <a:gd name="T74" fmla="*/ 1541 w 1900"/>
                <a:gd name="T75" fmla="*/ 997 h 1602"/>
                <a:gd name="T76" fmla="*/ 1615 w 1900"/>
                <a:gd name="T77" fmla="*/ 928 h 1602"/>
                <a:gd name="T78" fmla="*/ 1687 w 1900"/>
                <a:gd name="T79" fmla="*/ 848 h 1602"/>
                <a:gd name="T80" fmla="*/ 1753 w 1900"/>
                <a:gd name="T81" fmla="*/ 759 h 1602"/>
                <a:gd name="T82" fmla="*/ 1810 w 1900"/>
                <a:gd name="T83" fmla="*/ 664 h 1602"/>
                <a:gd name="T84" fmla="*/ 1856 w 1900"/>
                <a:gd name="T85" fmla="*/ 564 h 1602"/>
                <a:gd name="T86" fmla="*/ 1887 w 1900"/>
                <a:gd name="T87" fmla="*/ 462 h 1602"/>
                <a:gd name="T88" fmla="*/ 1900 w 1900"/>
                <a:gd name="T89" fmla="*/ 360 h 1602"/>
                <a:gd name="T90" fmla="*/ 1891 w 1900"/>
                <a:gd name="T91" fmla="*/ 261 h 1602"/>
                <a:gd name="T92" fmla="*/ 1859 w 1900"/>
                <a:gd name="T93" fmla="*/ 166 h 1602"/>
                <a:gd name="T94" fmla="*/ 1813 w 1900"/>
                <a:gd name="T95" fmla="*/ 95 h 1602"/>
                <a:gd name="T96" fmla="*/ 1781 w 1900"/>
                <a:gd name="T97" fmla="*/ 67 h 1602"/>
                <a:gd name="T98" fmla="*/ 1739 w 1900"/>
                <a:gd name="T99" fmla="*/ 44 h 1602"/>
                <a:gd name="T100" fmla="*/ 1691 w 1900"/>
                <a:gd name="T101" fmla="*/ 27 h 1602"/>
                <a:gd name="T102" fmla="*/ 1635 w 1900"/>
                <a:gd name="T103" fmla="*/ 14 h 1602"/>
                <a:gd name="T104" fmla="*/ 1576 w 1900"/>
                <a:gd name="T105" fmla="*/ 6 h 1602"/>
                <a:gd name="T106" fmla="*/ 1445 w 1900"/>
                <a:gd name="T107" fmla="*/ 0 h 1602"/>
                <a:gd name="T108" fmla="*/ 1310 w 1900"/>
                <a:gd name="T109" fmla="*/ 5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00" h="1602">
                  <a:moveTo>
                    <a:pt x="1222" y="12"/>
                  </a:moveTo>
                  <a:lnTo>
                    <a:pt x="1182" y="17"/>
                  </a:lnTo>
                  <a:lnTo>
                    <a:pt x="1145" y="21"/>
                  </a:lnTo>
                  <a:lnTo>
                    <a:pt x="1108" y="26"/>
                  </a:lnTo>
                  <a:lnTo>
                    <a:pt x="1074" y="31"/>
                  </a:lnTo>
                  <a:lnTo>
                    <a:pt x="1042" y="36"/>
                  </a:lnTo>
                  <a:lnTo>
                    <a:pt x="1011" y="42"/>
                  </a:lnTo>
                  <a:lnTo>
                    <a:pt x="984" y="47"/>
                  </a:lnTo>
                  <a:lnTo>
                    <a:pt x="961" y="51"/>
                  </a:lnTo>
                  <a:lnTo>
                    <a:pt x="936" y="56"/>
                  </a:lnTo>
                  <a:lnTo>
                    <a:pt x="913" y="62"/>
                  </a:lnTo>
                  <a:lnTo>
                    <a:pt x="891" y="68"/>
                  </a:lnTo>
                  <a:lnTo>
                    <a:pt x="868" y="75"/>
                  </a:lnTo>
                  <a:lnTo>
                    <a:pt x="845" y="81"/>
                  </a:lnTo>
                  <a:lnTo>
                    <a:pt x="824" y="88"/>
                  </a:lnTo>
                  <a:lnTo>
                    <a:pt x="802" y="96"/>
                  </a:lnTo>
                  <a:lnTo>
                    <a:pt x="781" y="104"/>
                  </a:lnTo>
                  <a:lnTo>
                    <a:pt x="759" y="112"/>
                  </a:lnTo>
                  <a:lnTo>
                    <a:pt x="739" y="121"/>
                  </a:lnTo>
                  <a:lnTo>
                    <a:pt x="719" y="131"/>
                  </a:lnTo>
                  <a:lnTo>
                    <a:pt x="699" y="141"/>
                  </a:lnTo>
                  <a:lnTo>
                    <a:pt x="678" y="152"/>
                  </a:lnTo>
                  <a:lnTo>
                    <a:pt x="659" y="162"/>
                  </a:lnTo>
                  <a:lnTo>
                    <a:pt x="640" y="174"/>
                  </a:lnTo>
                  <a:lnTo>
                    <a:pt x="621" y="185"/>
                  </a:lnTo>
                  <a:lnTo>
                    <a:pt x="603" y="197"/>
                  </a:lnTo>
                  <a:lnTo>
                    <a:pt x="583" y="210"/>
                  </a:lnTo>
                  <a:lnTo>
                    <a:pt x="565" y="223"/>
                  </a:lnTo>
                  <a:lnTo>
                    <a:pt x="548" y="237"/>
                  </a:lnTo>
                  <a:lnTo>
                    <a:pt x="530" y="251"/>
                  </a:lnTo>
                  <a:lnTo>
                    <a:pt x="513" y="265"/>
                  </a:lnTo>
                  <a:lnTo>
                    <a:pt x="495" y="280"/>
                  </a:lnTo>
                  <a:lnTo>
                    <a:pt x="479" y="295"/>
                  </a:lnTo>
                  <a:lnTo>
                    <a:pt x="462" y="311"/>
                  </a:lnTo>
                  <a:lnTo>
                    <a:pt x="446" y="327"/>
                  </a:lnTo>
                  <a:lnTo>
                    <a:pt x="430" y="344"/>
                  </a:lnTo>
                  <a:lnTo>
                    <a:pt x="414" y="361"/>
                  </a:lnTo>
                  <a:lnTo>
                    <a:pt x="384" y="397"/>
                  </a:lnTo>
                  <a:lnTo>
                    <a:pt x="354" y="434"/>
                  </a:lnTo>
                  <a:lnTo>
                    <a:pt x="330" y="466"/>
                  </a:lnTo>
                  <a:lnTo>
                    <a:pt x="307" y="500"/>
                  </a:lnTo>
                  <a:lnTo>
                    <a:pt x="286" y="534"/>
                  </a:lnTo>
                  <a:lnTo>
                    <a:pt x="266" y="569"/>
                  </a:lnTo>
                  <a:lnTo>
                    <a:pt x="246" y="604"/>
                  </a:lnTo>
                  <a:lnTo>
                    <a:pt x="228" y="641"/>
                  </a:lnTo>
                  <a:lnTo>
                    <a:pt x="211" y="676"/>
                  </a:lnTo>
                  <a:lnTo>
                    <a:pt x="195" y="712"/>
                  </a:lnTo>
                  <a:lnTo>
                    <a:pt x="180" y="750"/>
                  </a:lnTo>
                  <a:lnTo>
                    <a:pt x="165" y="787"/>
                  </a:lnTo>
                  <a:lnTo>
                    <a:pt x="150" y="825"/>
                  </a:lnTo>
                  <a:lnTo>
                    <a:pt x="137" y="862"/>
                  </a:lnTo>
                  <a:lnTo>
                    <a:pt x="112" y="938"/>
                  </a:lnTo>
                  <a:lnTo>
                    <a:pt x="89" y="1013"/>
                  </a:lnTo>
                  <a:lnTo>
                    <a:pt x="72" y="1067"/>
                  </a:lnTo>
                  <a:lnTo>
                    <a:pt x="51" y="1138"/>
                  </a:lnTo>
                  <a:lnTo>
                    <a:pt x="40" y="1178"/>
                  </a:lnTo>
                  <a:lnTo>
                    <a:pt x="30" y="1221"/>
                  </a:lnTo>
                  <a:lnTo>
                    <a:pt x="20" y="1264"/>
                  </a:lnTo>
                  <a:lnTo>
                    <a:pt x="12" y="1308"/>
                  </a:lnTo>
                  <a:lnTo>
                    <a:pt x="8" y="1329"/>
                  </a:lnTo>
                  <a:lnTo>
                    <a:pt x="5" y="1351"/>
                  </a:lnTo>
                  <a:lnTo>
                    <a:pt x="3" y="1372"/>
                  </a:lnTo>
                  <a:lnTo>
                    <a:pt x="1" y="1394"/>
                  </a:lnTo>
                  <a:lnTo>
                    <a:pt x="0" y="1414"/>
                  </a:lnTo>
                  <a:lnTo>
                    <a:pt x="0" y="1433"/>
                  </a:lnTo>
                  <a:lnTo>
                    <a:pt x="0" y="1452"/>
                  </a:lnTo>
                  <a:lnTo>
                    <a:pt x="2" y="1471"/>
                  </a:lnTo>
                  <a:lnTo>
                    <a:pt x="4" y="1489"/>
                  </a:lnTo>
                  <a:lnTo>
                    <a:pt x="7" y="1505"/>
                  </a:lnTo>
                  <a:lnTo>
                    <a:pt x="12" y="1520"/>
                  </a:lnTo>
                  <a:lnTo>
                    <a:pt x="17" y="1534"/>
                  </a:lnTo>
                  <a:lnTo>
                    <a:pt x="24" y="1548"/>
                  </a:lnTo>
                  <a:lnTo>
                    <a:pt x="32" y="1560"/>
                  </a:lnTo>
                  <a:lnTo>
                    <a:pt x="41" y="1570"/>
                  </a:lnTo>
                  <a:lnTo>
                    <a:pt x="51" y="1578"/>
                  </a:lnTo>
                  <a:lnTo>
                    <a:pt x="65" y="1586"/>
                  </a:lnTo>
                  <a:lnTo>
                    <a:pt x="80" y="1592"/>
                  </a:lnTo>
                  <a:lnTo>
                    <a:pt x="96" y="1597"/>
                  </a:lnTo>
                  <a:lnTo>
                    <a:pt x="114" y="1600"/>
                  </a:lnTo>
                  <a:lnTo>
                    <a:pt x="132" y="1601"/>
                  </a:lnTo>
                  <a:lnTo>
                    <a:pt x="152" y="1602"/>
                  </a:lnTo>
                  <a:lnTo>
                    <a:pt x="173" y="1601"/>
                  </a:lnTo>
                  <a:lnTo>
                    <a:pt x="194" y="1599"/>
                  </a:lnTo>
                  <a:lnTo>
                    <a:pt x="216" y="1596"/>
                  </a:lnTo>
                  <a:lnTo>
                    <a:pt x="239" y="1592"/>
                  </a:lnTo>
                  <a:lnTo>
                    <a:pt x="263" y="1587"/>
                  </a:lnTo>
                  <a:lnTo>
                    <a:pt x="287" y="1581"/>
                  </a:lnTo>
                  <a:lnTo>
                    <a:pt x="335" y="1567"/>
                  </a:lnTo>
                  <a:lnTo>
                    <a:pt x="386" y="1551"/>
                  </a:lnTo>
                  <a:lnTo>
                    <a:pt x="436" y="1533"/>
                  </a:lnTo>
                  <a:lnTo>
                    <a:pt x="485" y="1514"/>
                  </a:lnTo>
                  <a:lnTo>
                    <a:pt x="533" y="1495"/>
                  </a:lnTo>
                  <a:lnTo>
                    <a:pt x="578" y="1477"/>
                  </a:lnTo>
                  <a:lnTo>
                    <a:pt x="659" y="1442"/>
                  </a:lnTo>
                  <a:lnTo>
                    <a:pt x="722" y="1418"/>
                  </a:lnTo>
                  <a:lnTo>
                    <a:pt x="770" y="1401"/>
                  </a:lnTo>
                  <a:lnTo>
                    <a:pt x="819" y="1383"/>
                  </a:lnTo>
                  <a:lnTo>
                    <a:pt x="868" y="1363"/>
                  </a:lnTo>
                  <a:lnTo>
                    <a:pt x="916" y="1344"/>
                  </a:lnTo>
                  <a:lnTo>
                    <a:pt x="965" y="1324"/>
                  </a:lnTo>
                  <a:lnTo>
                    <a:pt x="1012" y="1304"/>
                  </a:lnTo>
                  <a:lnTo>
                    <a:pt x="1060" y="1281"/>
                  </a:lnTo>
                  <a:lnTo>
                    <a:pt x="1106" y="1259"/>
                  </a:lnTo>
                  <a:lnTo>
                    <a:pt x="1153" y="1237"/>
                  </a:lnTo>
                  <a:lnTo>
                    <a:pt x="1199" y="1212"/>
                  </a:lnTo>
                  <a:lnTo>
                    <a:pt x="1246" y="1188"/>
                  </a:lnTo>
                  <a:lnTo>
                    <a:pt x="1291" y="1163"/>
                  </a:lnTo>
                  <a:lnTo>
                    <a:pt x="1336" y="1137"/>
                  </a:lnTo>
                  <a:lnTo>
                    <a:pt x="1380" y="1109"/>
                  </a:lnTo>
                  <a:lnTo>
                    <a:pt x="1424" y="1082"/>
                  </a:lnTo>
                  <a:lnTo>
                    <a:pt x="1467" y="1054"/>
                  </a:lnTo>
                  <a:lnTo>
                    <a:pt x="1492" y="1036"/>
                  </a:lnTo>
                  <a:lnTo>
                    <a:pt x="1516" y="1017"/>
                  </a:lnTo>
                  <a:lnTo>
                    <a:pt x="1541" y="997"/>
                  </a:lnTo>
                  <a:lnTo>
                    <a:pt x="1565" y="976"/>
                  </a:lnTo>
                  <a:lnTo>
                    <a:pt x="1591" y="952"/>
                  </a:lnTo>
                  <a:lnTo>
                    <a:pt x="1615" y="928"/>
                  </a:lnTo>
                  <a:lnTo>
                    <a:pt x="1639" y="903"/>
                  </a:lnTo>
                  <a:lnTo>
                    <a:pt x="1664" y="875"/>
                  </a:lnTo>
                  <a:lnTo>
                    <a:pt x="1687" y="848"/>
                  </a:lnTo>
                  <a:lnTo>
                    <a:pt x="1710" y="819"/>
                  </a:lnTo>
                  <a:lnTo>
                    <a:pt x="1731" y="789"/>
                  </a:lnTo>
                  <a:lnTo>
                    <a:pt x="1753" y="759"/>
                  </a:lnTo>
                  <a:lnTo>
                    <a:pt x="1773" y="728"/>
                  </a:lnTo>
                  <a:lnTo>
                    <a:pt x="1792" y="696"/>
                  </a:lnTo>
                  <a:lnTo>
                    <a:pt x="1810" y="664"/>
                  </a:lnTo>
                  <a:lnTo>
                    <a:pt x="1827" y="630"/>
                  </a:lnTo>
                  <a:lnTo>
                    <a:pt x="1843" y="597"/>
                  </a:lnTo>
                  <a:lnTo>
                    <a:pt x="1856" y="564"/>
                  </a:lnTo>
                  <a:lnTo>
                    <a:pt x="1868" y="530"/>
                  </a:lnTo>
                  <a:lnTo>
                    <a:pt x="1879" y="496"/>
                  </a:lnTo>
                  <a:lnTo>
                    <a:pt x="1887" y="462"/>
                  </a:lnTo>
                  <a:lnTo>
                    <a:pt x="1893" y="428"/>
                  </a:lnTo>
                  <a:lnTo>
                    <a:pt x="1898" y="394"/>
                  </a:lnTo>
                  <a:lnTo>
                    <a:pt x="1900" y="360"/>
                  </a:lnTo>
                  <a:lnTo>
                    <a:pt x="1899" y="327"/>
                  </a:lnTo>
                  <a:lnTo>
                    <a:pt x="1897" y="293"/>
                  </a:lnTo>
                  <a:lnTo>
                    <a:pt x="1891" y="261"/>
                  </a:lnTo>
                  <a:lnTo>
                    <a:pt x="1883" y="229"/>
                  </a:lnTo>
                  <a:lnTo>
                    <a:pt x="1873" y="197"/>
                  </a:lnTo>
                  <a:lnTo>
                    <a:pt x="1859" y="166"/>
                  </a:lnTo>
                  <a:lnTo>
                    <a:pt x="1843" y="135"/>
                  </a:lnTo>
                  <a:lnTo>
                    <a:pt x="1822" y="106"/>
                  </a:lnTo>
                  <a:lnTo>
                    <a:pt x="1813" y="95"/>
                  </a:lnTo>
                  <a:lnTo>
                    <a:pt x="1804" y="85"/>
                  </a:lnTo>
                  <a:lnTo>
                    <a:pt x="1793" y="76"/>
                  </a:lnTo>
                  <a:lnTo>
                    <a:pt x="1781" y="67"/>
                  </a:lnTo>
                  <a:lnTo>
                    <a:pt x="1768" y="58"/>
                  </a:lnTo>
                  <a:lnTo>
                    <a:pt x="1755" y="51"/>
                  </a:lnTo>
                  <a:lnTo>
                    <a:pt x="1739" y="44"/>
                  </a:lnTo>
                  <a:lnTo>
                    <a:pt x="1724" y="38"/>
                  </a:lnTo>
                  <a:lnTo>
                    <a:pt x="1708" y="32"/>
                  </a:lnTo>
                  <a:lnTo>
                    <a:pt x="1691" y="27"/>
                  </a:lnTo>
                  <a:lnTo>
                    <a:pt x="1673" y="22"/>
                  </a:lnTo>
                  <a:lnTo>
                    <a:pt x="1654" y="18"/>
                  </a:lnTo>
                  <a:lnTo>
                    <a:pt x="1635" y="14"/>
                  </a:lnTo>
                  <a:lnTo>
                    <a:pt x="1616" y="11"/>
                  </a:lnTo>
                  <a:lnTo>
                    <a:pt x="1596" y="8"/>
                  </a:lnTo>
                  <a:lnTo>
                    <a:pt x="1576" y="6"/>
                  </a:lnTo>
                  <a:lnTo>
                    <a:pt x="1533" y="2"/>
                  </a:lnTo>
                  <a:lnTo>
                    <a:pt x="1490" y="0"/>
                  </a:lnTo>
                  <a:lnTo>
                    <a:pt x="1445" y="0"/>
                  </a:lnTo>
                  <a:lnTo>
                    <a:pt x="1401" y="0"/>
                  </a:lnTo>
                  <a:lnTo>
                    <a:pt x="1355" y="2"/>
                  </a:lnTo>
                  <a:lnTo>
                    <a:pt x="1310" y="5"/>
                  </a:lnTo>
                  <a:lnTo>
                    <a:pt x="1265" y="8"/>
                  </a:lnTo>
                  <a:lnTo>
                    <a:pt x="1222" y="12"/>
                  </a:lnTo>
                  <a:close/>
                </a:path>
              </a:pathLst>
            </a:custGeom>
            <a:solidFill>
              <a:srgbClr val="DEC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" name="Freeform 18"/>
            <p:cNvSpPr>
              <a:spLocks/>
            </p:cNvSpPr>
            <p:nvPr/>
          </p:nvSpPr>
          <p:spPr bwMode="auto">
            <a:xfrm>
              <a:off x="9170988" y="5345113"/>
              <a:ext cx="371475" cy="222250"/>
            </a:xfrm>
            <a:custGeom>
              <a:avLst/>
              <a:gdLst>
                <a:gd name="T0" fmla="*/ 3897 w 3968"/>
                <a:gd name="T1" fmla="*/ 1402 h 2384"/>
                <a:gd name="T2" fmla="*/ 3861 w 3968"/>
                <a:gd name="T3" fmla="*/ 1269 h 2384"/>
                <a:gd name="T4" fmla="*/ 3813 w 3968"/>
                <a:gd name="T5" fmla="*/ 1143 h 2384"/>
                <a:gd name="T6" fmla="*/ 3752 w 3968"/>
                <a:gd name="T7" fmla="*/ 1025 h 2384"/>
                <a:gd name="T8" fmla="*/ 3676 w 3968"/>
                <a:gd name="T9" fmla="*/ 917 h 2384"/>
                <a:gd name="T10" fmla="*/ 3585 w 3968"/>
                <a:gd name="T11" fmla="*/ 821 h 2384"/>
                <a:gd name="T12" fmla="*/ 3477 w 3968"/>
                <a:gd name="T13" fmla="*/ 740 h 2384"/>
                <a:gd name="T14" fmla="*/ 3350 w 3968"/>
                <a:gd name="T15" fmla="*/ 674 h 2384"/>
                <a:gd name="T16" fmla="*/ 3081 w 3968"/>
                <a:gd name="T17" fmla="*/ 580 h 2384"/>
                <a:gd name="T18" fmla="*/ 2747 w 3968"/>
                <a:gd name="T19" fmla="*/ 487 h 2384"/>
                <a:gd name="T20" fmla="*/ 2407 w 3968"/>
                <a:gd name="T21" fmla="*/ 410 h 2384"/>
                <a:gd name="T22" fmla="*/ 2080 w 3968"/>
                <a:gd name="T23" fmla="*/ 351 h 2384"/>
                <a:gd name="T24" fmla="*/ 1744 w 3968"/>
                <a:gd name="T25" fmla="*/ 299 h 2384"/>
                <a:gd name="T26" fmla="*/ 1412 w 3968"/>
                <a:gd name="T27" fmla="*/ 241 h 2384"/>
                <a:gd name="T28" fmla="*/ 1084 w 3968"/>
                <a:gd name="T29" fmla="*/ 174 h 2384"/>
                <a:gd name="T30" fmla="*/ 751 w 3968"/>
                <a:gd name="T31" fmla="*/ 97 h 2384"/>
                <a:gd name="T32" fmla="*/ 558 w 3968"/>
                <a:gd name="T33" fmla="*/ 56 h 2384"/>
                <a:gd name="T34" fmla="*/ 339 w 3968"/>
                <a:gd name="T35" fmla="*/ 40 h 2384"/>
                <a:gd name="T36" fmla="*/ 194 w 3968"/>
                <a:gd name="T37" fmla="*/ 25 h 2384"/>
                <a:gd name="T38" fmla="*/ 108 w 3968"/>
                <a:gd name="T39" fmla="*/ 5 h 2384"/>
                <a:gd name="T40" fmla="*/ 58 w 3968"/>
                <a:gd name="T41" fmla="*/ 68 h 2384"/>
                <a:gd name="T42" fmla="*/ 26 w 3968"/>
                <a:gd name="T43" fmla="*/ 172 h 2384"/>
                <a:gd name="T44" fmla="*/ 8 w 3968"/>
                <a:gd name="T45" fmla="*/ 287 h 2384"/>
                <a:gd name="T46" fmla="*/ 1 w 3968"/>
                <a:gd name="T47" fmla="*/ 409 h 2384"/>
                <a:gd name="T48" fmla="*/ 4 w 3968"/>
                <a:gd name="T49" fmla="*/ 625 h 2384"/>
                <a:gd name="T50" fmla="*/ 14 w 3968"/>
                <a:gd name="T51" fmla="*/ 850 h 2384"/>
                <a:gd name="T52" fmla="*/ 243 w 3968"/>
                <a:gd name="T53" fmla="*/ 915 h 2384"/>
                <a:gd name="T54" fmla="*/ 593 w 3968"/>
                <a:gd name="T55" fmla="*/ 954 h 2384"/>
                <a:gd name="T56" fmla="*/ 971 w 3968"/>
                <a:gd name="T57" fmla="*/ 1021 h 2384"/>
                <a:gd name="T58" fmla="*/ 1351 w 3968"/>
                <a:gd name="T59" fmla="*/ 1124 h 2384"/>
                <a:gd name="T60" fmla="*/ 1707 w 3968"/>
                <a:gd name="T61" fmla="*/ 1269 h 2384"/>
                <a:gd name="T62" fmla="*/ 2010 w 3968"/>
                <a:gd name="T63" fmla="*/ 1465 h 2384"/>
                <a:gd name="T64" fmla="*/ 2233 w 3968"/>
                <a:gd name="T65" fmla="*/ 1718 h 2384"/>
                <a:gd name="T66" fmla="*/ 2350 w 3968"/>
                <a:gd name="T67" fmla="*/ 2036 h 2384"/>
                <a:gd name="T68" fmla="*/ 2516 w 3968"/>
                <a:gd name="T69" fmla="*/ 2144 h 2384"/>
                <a:gd name="T70" fmla="*/ 2725 w 3968"/>
                <a:gd name="T71" fmla="*/ 2179 h 2384"/>
                <a:gd name="T72" fmla="*/ 2934 w 3968"/>
                <a:gd name="T73" fmla="*/ 2220 h 2384"/>
                <a:gd name="T74" fmla="*/ 3146 w 3968"/>
                <a:gd name="T75" fmla="*/ 2257 h 2384"/>
                <a:gd name="T76" fmla="*/ 3304 w 3968"/>
                <a:gd name="T77" fmla="*/ 2291 h 2384"/>
                <a:gd name="T78" fmla="*/ 3560 w 3968"/>
                <a:gd name="T79" fmla="*/ 2366 h 2384"/>
                <a:gd name="T80" fmla="*/ 3667 w 3968"/>
                <a:gd name="T81" fmla="*/ 2383 h 2384"/>
                <a:gd name="T82" fmla="*/ 3745 w 3968"/>
                <a:gd name="T83" fmla="*/ 2382 h 2384"/>
                <a:gd name="T84" fmla="*/ 3813 w 3968"/>
                <a:gd name="T85" fmla="*/ 2363 h 2384"/>
                <a:gd name="T86" fmla="*/ 3882 w 3968"/>
                <a:gd name="T87" fmla="*/ 2309 h 2384"/>
                <a:gd name="T88" fmla="*/ 3931 w 3968"/>
                <a:gd name="T89" fmla="*/ 2222 h 2384"/>
                <a:gd name="T90" fmla="*/ 3958 w 3968"/>
                <a:gd name="T91" fmla="*/ 2114 h 2384"/>
                <a:gd name="T92" fmla="*/ 3968 w 3968"/>
                <a:gd name="T93" fmla="*/ 1991 h 2384"/>
                <a:gd name="T94" fmla="*/ 3964 w 3968"/>
                <a:gd name="T95" fmla="*/ 1864 h 2384"/>
                <a:gd name="T96" fmla="*/ 3941 w 3968"/>
                <a:gd name="T97" fmla="*/ 1650 h 2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68" h="2384">
                  <a:moveTo>
                    <a:pt x="3917" y="1504"/>
                  </a:moveTo>
                  <a:lnTo>
                    <a:pt x="3910" y="1470"/>
                  </a:lnTo>
                  <a:lnTo>
                    <a:pt x="3904" y="1435"/>
                  </a:lnTo>
                  <a:lnTo>
                    <a:pt x="3897" y="1402"/>
                  </a:lnTo>
                  <a:lnTo>
                    <a:pt x="3889" y="1368"/>
                  </a:lnTo>
                  <a:lnTo>
                    <a:pt x="3880" y="1335"/>
                  </a:lnTo>
                  <a:lnTo>
                    <a:pt x="3871" y="1302"/>
                  </a:lnTo>
                  <a:lnTo>
                    <a:pt x="3861" y="1269"/>
                  </a:lnTo>
                  <a:lnTo>
                    <a:pt x="3850" y="1237"/>
                  </a:lnTo>
                  <a:lnTo>
                    <a:pt x="3839" y="1206"/>
                  </a:lnTo>
                  <a:lnTo>
                    <a:pt x="3827" y="1174"/>
                  </a:lnTo>
                  <a:lnTo>
                    <a:pt x="3813" y="1143"/>
                  </a:lnTo>
                  <a:lnTo>
                    <a:pt x="3799" y="1112"/>
                  </a:lnTo>
                  <a:lnTo>
                    <a:pt x="3784" y="1083"/>
                  </a:lnTo>
                  <a:lnTo>
                    <a:pt x="3769" y="1054"/>
                  </a:lnTo>
                  <a:lnTo>
                    <a:pt x="3752" y="1025"/>
                  </a:lnTo>
                  <a:lnTo>
                    <a:pt x="3734" y="997"/>
                  </a:lnTo>
                  <a:lnTo>
                    <a:pt x="3716" y="970"/>
                  </a:lnTo>
                  <a:lnTo>
                    <a:pt x="3696" y="943"/>
                  </a:lnTo>
                  <a:lnTo>
                    <a:pt x="3676" y="917"/>
                  </a:lnTo>
                  <a:lnTo>
                    <a:pt x="3655" y="892"/>
                  </a:lnTo>
                  <a:lnTo>
                    <a:pt x="3632" y="867"/>
                  </a:lnTo>
                  <a:lnTo>
                    <a:pt x="3609" y="844"/>
                  </a:lnTo>
                  <a:lnTo>
                    <a:pt x="3585" y="821"/>
                  </a:lnTo>
                  <a:lnTo>
                    <a:pt x="3560" y="800"/>
                  </a:lnTo>
                  <a:lnTo>
                    <a:pt x="3533" y="778"/>
                  </a:lnTo>
                  <a:lnTo>
                    <a:pt x="3505" y="758"/>
                  </a:lnTo>
                  <a:lnTo>
                    <a:pt x="3477" y="740"/>
                  </a:lnTo>
                  <a:lnTo>
                    <a:pt x="3446" y="722"/>
                  </a:lnTo>
                  <a:lnTo>
                    <a:pt x="3416" y="704"/>
                  </a:lnTo>
                  <a:lnTo>
                    <a:pt x="3384" y="688"/>
                  </a:lnTo>
                  <a:lnTo>
                    <a:pt x="3350" y="674"/>
                  </a:lnTo>
                  <a:lnTo>
                    <a:pt x="3316" y="660"/>
                  </a:lnTo>
                  <a:lnTo>
                    <a:pt x="3239" y="633"/>
                  </a:lnTo>
                  <a:lnTo>
                    <a:pt x="3161" y="606"/>
                  </a:lnTo>
                  <a:lnTo>
                    <a:pt x="3081" y="580"/>
                  </a:lnTo>
                  <a:lnTo>
                    <a:pt x="2999" y="556"/>
                  </a:lnTo>
                  <a:lnTo>
                    <a:pt x="2916" y="531"/>
                  </a:lnTo>
                  <a:lnTo>
                    <a:pt x="2832" y="509"/>
                  </a:lnTo>
                  <a:lnTo>
                    <a:pt x="2747" y="487"/>
                  </a:lnTo>
                  <a:lnTo>
                    <a:pt x="2662" y="467"/>
                  </a:lnTo>
                  <a:lnTo>
                    <a:pt x="2577" y="446"/>
                  </a:lnTo>
                  <a:lnTo>
                    <a:pt x="2492" y="428"/>
                  </a:lnTo>
                  <a:lnTo>
                    <a:pt x="2407" y="410"/>
                  </a:lnTo>
                  <a:lnTo>
                    <a:pt x="2323" y="394"/>
                  </a:lnTo>
                  <a:lnTo>
                    <a:pt x="2242" y="379"/>
                  </a:lnTo>
                  <a:lnTo>
                    <a:pt x="2160" y="364"/>
                  </a:lnTo>
                  <a:lnTo>
                    <a:pt x="2080" y="351"/>
                  </a:lnTo>
                  <a:lnTo>
                    <a:pt x="2002" y="339"/>
                  </a:lnTo>
                  <a:lnTo>
                    <a:pt x="1915" y="326"/>
                  </a:lnTo>
                  <a:lnTo>
                    <a:pt x="1829" y="313"/>
                  </a:lnTo>
                  <a:lnTo>
                    <a:pt x="1744" y="299"/>
                  </a:lnTo>
                  <a:lnTo>
                    <a:pt x="1660" y="284"/>
                  </a:lnTo>
                  <a:lnTo>
                    <a:pt x="1576" y="270"/>
                  </a:lnTo>
                  <a:lnTo>
                    <a:pt x="1494" y="256"/>
                  </a:lnTo>
                  <a:lnTo>
                    <a:pt x="1412" y="241"/>
                  </a:lnTo>
                  <a:lnTo>
                    <a:pt x="1330" y="225"/>
                  </a:lnTo>
                  <a:lnTo>
                    <a:pt x="1248" y="208"/>
                  </a:lnTo>
                  <a:lnTo>
                    <a:pt x="1166" y="191"/>
                  </a:lnTo>
                  <a:lnTo>
                    <a:pt x="1084" y="174"/>
                  </a:lnTo>
                  <a:lnTo>
                    <a:pt x="1002" y="156"/>
                  </a:lnTo>
                  <a:lnTo>
                    <a:pt x="918" y="137"/>
                  </a:lnTo>
                  <a:lnTo>
                    <a:pt x="836" y="117"/>
                  </a:lnTo>
                  <a:lnTo>
                    <a:pt x="751" y="97"/>
                  </a:lnTo>
                  <a:lnTo>
                    <a:pt x="665" y="75"/>
                  </a:lnTo>
                  <a:lnTo>
                    <a:pt x="629" y="67"/>
                  </a:lnTo>
                  <a:lnTo>
                    <a:pt x="594" y="61"/>
                  </a:lnTo>
                  <a:lnTo>
                    <a:pt x="558" y="56"/>
                  </a:lnTo>
                  <a:lnTo>
                    <a:pt x="522" y="53"/>
                  </a:lnTo>
                  <a:lnTo>
                    <a:pt x="448" y="47"/>
                  </a:lnTo>
                  <a:lnTo>
                    <a:pt x="375" y="42"/>
                  </a:lnTo>
                  <a:lnTo>
                    <a:pt x="339" y="40"/>
                  </a:lnTo>
                  <a:lnTo>
                    <a:pt x="302" y="38"/>
                  </a:lnTo>
                  <a:lnTo>
                    <a:pt x="266" y="35"/>
                  </a:lnTo>
                  <a:lnTo>
                    <a:pt x="230" y="31"/>
                  </a:lnTo>
                  <a:lnTo>
                    <a:pt x="194" y="25"/>
                  </a:lnTo>
                  <a:lnTo>
                    <a:pt x="160" y="18"/>
                  </a:lnTo>
                  <a:lnTo>
                    <a:pt x="143" y="14"/>
                  </a:lnTo>
                  <a:lnTo>
                    <a:pt x="125" y="10"/>
                  </a:lnTo>
                  <a:lnTo>
                    <a:pt x="108" y="5"/>
                  </a:lnTo>
                  <a:lnTo>
                    <a:pt x="92" y="0"/>
                  </a:lnTo>
                  <a:lnTo>
                    <a:pt x="79" y="21"/>
                  </a:lnTo>
                  <a:lnTo>
                    <a:pt x="68" y="45"/>
                  </a:lnTo>
                  <a:lnTo>
                    <a:pt x="58" y="68"/>
                  </a:lnTo>
                  <a:lnTo>
                    <a:pt x="49" y="93"/>
                  </a:lnTo>
                  <a:lnTo>
                    <a:pt x="40" y="118"/>
                  </a:lnTo>
                  <a:lnTo>
                    <a:pt x="32" y="145"/>
                  </a:lnTo>
                  <a:lnTo>
                    <a:pt x="26" y="172"/>
                  </a:lnTo>
                  <a:lnTo>
                    <a:pt x="20" y="200"/>
                  </a:lnTo>
                  <a:lnTo>
                    <a:pt x="16" y="229"/>
                  </a:lnTo>
                  <a:lnTo>
                    <a:pt x="12" y="258"/>
                  </a:lnTo>
                  <a:lnTo>
                    <a:pt x="8" y="287"/>
                  </a:lnTo>
                  <a:lnTo>
                    <a:pt x="5" y="317"/>
                  </a:lnTo>
                  <a:lnTo>
                    <a:pt x="3" y="347"/>
                  </a:lnTo>
                  <a:lnTo>
                    <a:pt x="2" y="378"/>
                  </a:lnTo>
                  <a:lnTo>
                    <a:pt x="1" y="409"/>
                  </a:lnTo>
                  <a:lnTo>
                    <a:pt x="0" y="439"/>
                  </a:lnTo>
                  <a:lnTo>
                    <a:pt x="0" y="502"/>
                  </a:lnTo>
                  <a:lnTo>
                    <a:pt x="1" y="564"/>
                  </a:lnTo>
                  <a:lnTo>
                    <a:pt x="4" y="625"/>
                  </a:lnTo>
                  <a:lnTo>
                    <a:pt x="6" y="684"/>
                  </a:lnTo>
                  <a:lnTo>
                    <a:pt x="9" y="742"/>
                  </a:lnTo>
                  <a:lnTo>
                    <a:pt x="12" y="798"/>
                  </a:lnTo>
                  <a:lnTo>
                    <a:pt x="14" y="850"/>
                  </a:lnTo>
                  <a:lnTo>
                    <a:pt x="16" y="899"/>
                  </a:lnTo>
                  <a:lnTo>
                    <a:pt x="87" y="903"/>
                  </a:lnTo>
                  <a:lnTo>
                    <a:pt x="163" y="908"/>
                  </a:lnTo>
                  <a:lnTo>
                    <a:pt x="243" y="915"/>
                  </a:lnTo>
                  <a:lnTo>
                    <a:pt x="326" y="922"/>
                  </a:lnTo>
                  <a:lnTo>
                    <a:pt x="413" y="931"/>
                  </a:lnTo>
                  <a:lnTo>
                    <a:pt x="502" y="941"/>
                  </a:lnTo>
                  <a:lnTo>
                    <a:pt x="593" y="954"/>
                  </a:lnTo>
                  <a:lnTo>
                    <a:pt x="686" y="968"/>
                  </a:lnTo>
                  <a:lnTo>
                    <a:pt x="780" y="984"/>
                  </a:lnTo>
                  <a:lnTo>
                    <a:pt x="875" y="1001"/>
                  </a:lnTo>
                  <a:lnTo>
                    <a:pt x="971" y="1021"/>
                  </a:lnTo>
                  <a:lnTo>
                    <a:pt x="1067" y="1043"/>
                  </a:lnTo>
                  <a:lnTo>
                    <a:pt x="1163" y="1068"/>
                  </a:lnTo>
                  <a:lnTo>
                    <a:pt x="1258" y="1094"/>
                  </a:lnTo>
                  <a:lnTo>
                    <a:pt x="1351" y="1124"/>
                  </a:lnTo>
                  <a:lnTo>
                    <a:pt x="1444" y="1156"/>
                  </a:lnTo>
                  <a:lnTo>
                    <a:pt x="1534" y="1190"/>
                  </a:lnTo>
                  <a:lnTo>
                    <a:pt x="1622" y="1229"/>
                  </a:lnTo>
                  <a:lnTo>
                    <a:pt x="1707" y="1269"/>
                  </a:lnTo>
                  <a:lnTo>
                    <a:pt x="1789" y="1313"/>
                  </a:lnTo>
                  <a:lnTo>
                    <a:pt x="1867" y="1360"/>
                  </a:lnTo>
                  <a:lnTo>
                    <a:pt x="1941" y="1411"/>
                  </a:lnTo>
                  <a:lnTo>
                    <a:pt x="2010" y="1465"/>
                  </a:lnTo>
                  <a:lnTo>
                    <a:pt x="2075" y="1522"/>
                  </a:lnTo>
                  <a:lnTo>
                    <a:pt x="2133" y="1583"/>
                  </a:lnTo>
                  <a:lnTo>
                    <a:pt x="2186" y="1649"/>
                  </a:lnTo>
                  <a:lnTo>
                    <a:pt x="2233" y="1718"/>
                  </a:lnTo>
                  <a:lnTo>
                    <a:pt x="2274" y="1791"/>
                  </a:lnTo>
                  <a:lnTo>
                    <a:pt x="2306" y="1868"/>
                  </a:lnTo>
                  <a:lnTo>
                    <a:pt x="2332" y="1950"/>
                  </a:lnTo>
                  <a:lnTo>
                    <a:pt x="2350" y="2036"/>
                  </a:lnTo>
                  <a:lnTo>
                    <a:pt x="2359" y="2126"/>
                  </a:lnTo>
                  <a:lnTo>
                    <a:pt x="2411" y="2131"/>
                  </a:lnTo>
                  <a:lnTo>
                    <a:pt x="2464" y="2137"/>
                  </a:lnTo>
                  <a:lnTo>
                    <a:pt x="2516" y="2144"/>
                  </a:lnTo>
                  <a:lnTo>
                    <a:pt x="2568" y="2152"/>
                  </a:lnTo>
                  <a:lnTo>
                    <a:pt x="2621" y="2161"/>
                  </a:lnTo>
                  <a:lnTo>
                    <a:pt x="2672" y="2169"/>
                  </a:lnTo>
                  <a:lnTo>
                    <a:pt x="2725" y="2179"/>
                  </a:lnTo>
                  <a:lnTo>
                    <a:pt x="2778" y="2189"/>
                  </a:lnTo>
                  <a:lnTo>
                    <a:pt x="2830" y="2200"/>
                  </a:lnTo>
                  <a:lnTo>
                    <a:pt x="2882" y="2210"/>
                  </a:lnTo>
                  <a:lnTo>
                    <a:pt x="2934" y="2220"/>
                  </a:lnTo>
                  <a:lnTo>
                    <a:pt x="2987" y="2229"/>
                  </a:lnTo>
                  <a:lnTo>
                    <a:pt x="3040" y="2239"/>
                  </a:lnTo>
                  <a:lnTo>
                    <a:pt x="3093" y="2248"/>
                  </a:lnTo>
                  <a:lnTo>
                    <a:pt x="3146" y="2257"/>
                  </a:lnTo>
                  <a:lnTo>
                    <a:pt x="3198" y="2265"/>
                  </a:lnTo>
                  <a:lnTo>
                    <a:pt x="3231" y="2271"/>
                  </a:lnTo>
                  <a:lnTo>
                    <a:pt x="3266" y="2281"/>
                  </a:lnTo>
                  <a:lnTo>
                    <a:pt x="3304" y="2291"/>
                  </a:lnTo>
                  <a:lnTo>
                    <a:pt x="3344" y="2303"/>
                  </a:lnTo>
                  <a:lnTo>
                    <a:pt x="3428" y="2329"/>
                  </a:lnTo>
                  <a:lnTo>
                    <a:pt x="3516" y="2354"/>
                  </a:lnTo>
                  <a:lnTo>
                    <a:pt x="3560" y="2366"/>
                  </a:lnTo>
                  <a:lnTo>
                    <a:pt x="3603" y="2374"/>
                  </a:lnTo>
                  <a:lnTo>
                    <a:pt x="3624" y="2378"/>
                  </a:lnTo>
                  <a:lnTo>
                    <a:pt x="3645" y="2381"/>
                  </a:lnTo>
                  <a:lnTo>
                    <a:pt x="3667" y="2383"/>
                  </a:lnTo>
                  <a:lnTo>
                    <a:pt x="3687" y="2384"/>
                  </a:lnTo>
                  <a:lnTo>
                    <a:pt x="3707" y="2384"/>
                  </a:lnTo>
                  <a:lnTo>
                    <a:pt x="3726" y="2383"/>
                  </a:lnTo>
                  <a:lnTo>
                    <a:pt x="3745" y="2382"/>
                  </a:lnTo>
                  <a:lnTo>
                    <a:pt x="3763" y="2379"/>
                  </a:lnTo>
                  <a:lnTo>
                    <a:pt x="3781" y="2375"/>
                  </a:lnTo>
                  <a:lnTo>
                    <a:pt x="3797" y="2370"/>
                  </a:lnTo>
                  <a:lnTo>
                    <a:pt x="3813" y="2363"/>
                  </a:lnTo>
                  <a:lnTo>
                    <a:pt x="3829" y="2354"/>
                  </a:lnTo>
                  <a:lnTo>
                    <a:pt x="3849" y="2341"/>
                  </a:lnTo>
                  <a:lnTo>
                    <a:pt x="3866" y="2326"/>
                  </a:lnTo>
                  <a:lnTo>
                    <a:pt x="3882" y="2309"/>
                  </a:lnTo>
                  <a:lnTo>
                    <a:pt x="3897" y="2290"/>
                  </a:lnTo>
                  <a:lnTo>
                    <a:pt x="3909" y="2268"/>
                  </a:lnTo>
                  <a:lnTo>
                    <a:pt x="3922" y="2246"/>
                  </a:lnTo>
                  <a:lnTo>
                    <a:pt x="3931" y="2222"/>
                  </a:lnTo>
                  <a:lnTo>
                    <a:pt x="3940" y="2197"/>
                  </a:lnTo>
                  <a:lnTo>
                    <a:pt x="3947" y="2170"/>
                  </a:lnTo>
                  <a:lnTo>
                    <a:pt x="3953" y="2142"/>
                  </a:lnTo>
                  <a:lnTo>
                    <a:pt x="3958" y="2114"/>
                  </a:lnTo>
                  <a:lnTo>
                    <a:pt x="3962" y="2084"/>
                  </a:lnTo>
                  <a:lnTo>
                    <a:pt x="3965" y="2054"/>
                  </a:lnTo>
                  <a:lnTo>
                    <a:pt x="3967" y="2022"/>
                  </a:lnTo>
                  <a:lnTo>
                    <a:pt x="3968" y="1991"/>
                  </a:lnTo>
                  <a:lnTo>
                    <a:pt x="3968" y="1960"/>
                  </a:lnTo>
                  <a:lnTo>
                    <a:pt x="3967" y="1927"/>
                  </a:lnTo>
                  <a:lnTo>
                    <a:pt x="3966" y="1896"/>
                  </a:lnTo>
                  <a:lnTo>
                    <a:pt x="3964" y="1864"/>
                  </a:lnTo>
                  <a:lnTo>
                    <a:pt x="3962" y="1831"/>
                  </a:lnTo>
                  <a:lnTo>
                    <a:pt x="3956" y="1768"/>
                  </a:lnTo>
                  <a:lnTo>
                    <a:pt x="3949" y="1708"/>
                  </a:lnTo>
                  <a:lnTo>
                    <a:pt x="3941" y="1650"/>
                  </a:lnTo>
                  <a:lnTo>
                    <a:pt x="3932" y="1596"/>
                  </a:lnTo>
                  <a:lnTo>
                    <a:pt x="3924" y="1547"/>
                  </a:lnTo>
                  <a:lnTo>
                    <a:pt x="3917" y="1504"/>
                  </a:lnTo>
                  <a:close/>
                </a:path>
              </a:pathLst>
            </a:custGeom>
            <a:solidFill>
              <a:srgbClr val="E7C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" name="Freeform 19"/>
            <p:cNvSpPr>
              <a:spLocks/>
            </p:cNvSpPr>
            <p:nvPr/>
          </p:nvSpPr>
          <p:spPr bwMode="auto">
            <a:xfrm>
              <a:off x="9174163" y="5351463"/>
              <a:ext cx="355600" cy="177800"/>
            </a:xfrm>
            <a:custGeom>
              <a:avLst/>
              <a:gdLst>
                <a:gd name="T0" fmla="*/ 3045 w 3811"/>
                <a:gd name="T1" fmla="*/ 576 h 1903"/>
                <a:gd name="T2" fmla="*/ 2712 w 3811"/>
                <a:gd name="T3" fmla="*/ 483 h 1903"/>
                <a:gd name="T4" fmla="*/ 2372 w 3811"/>
                <a:gd name="T5" fmla="*/ 406 h 1903"/>
                <a:gd name="T6" fmla="*/ 2045 w 3811"/>
                <a:gd name="T7" fmla="*/ 346 h 1903"/>
                <a:gd name="T8" fmla="*/ 1708 w 3811"/>
                <a:gd name="T9" fmla="*/ 294 h 1903"/>
                <a:gd name="T10" fmla="*/ 1376 w 3811"/>
                <a:gd name="T11" fmla="*/ 236 h 1903"/>
                <a:gd name="T12" fmla="*/ 1049 w 3811"/>
                <a:gd name="T13" fmla="*/ 169 h 1903"/>
                <a:gd name="T14" fmla="*/ 714 w 3811"/>
                <a:gd name="T15" fmla="*/ 92 h 1903"/>
                <a:gd name="T16" fmla="*/ 481 w 3811"/>
                <a:gd name="T17" fmla="*/ 32 h 1903"/>
                <a:gd name="T18" fmla="*/ 344 w 3811"/>
                <a:gd name="T19" fmla="*/ 6 h 1903"/>
                <a:gd name="T20" fmla="*/ 228 w 3811"/>
                <a:gd name="T21" fmla="*/ 0 h 1903"/>
                <a:gd name="T22" fmla="*/ 168 w 3811"/>
                <a:gd name="T23" fmla="*/ 8 h 1903"/>
                <a:gd name="T24" fmla="*/ 114 w 3811"/>
                <a:gd name="T25" fmla="*/ 27 h 1903"/>
                <a:gd name="T26" fmla="*/ 68 w 3811"/>
                <a:gd name="T27" fmla="*/ 59 h 1903"/>
                <a:gd name="T28" fmla="*/ 36 w 3811"/>
                <a:gd name="T29" fmla="*/ 101 h 1903"/>
                <a:gd name="T30" fmla="*/ 14 w 3811"/>
                <a:gd name="T31" fmla="*/ 151 h 1903"/>
                <a:gd name="T32" fmla="*/ 3 w 3811"/>
                <a:gd name="T33" fmla="*/ 207 h 1903"/>
                <a:gd name="T34" fmla="*/ 1 w 3811"/>
                <a:gd name="T35" fmla="*/ 285 h 1903"/>
                <a:gd name="T36" fmla="*/ 15 w 3811"/>
                <a:gd name="T37" fmla="*/ 415 h 1903"/>
                <a:gd name="T38" fmla="*/ 94 w 3811"/>
                <a:gd name="T39" fmla="*/ 395 h 1903"/>
                <a:gd name="T40" fmla="*/ 197 w 3811"/>
                <a:gd name="T41" fmla="*/ 344 h 1903"/>
                <a:gd name="T42" fmla="*/ 301 w 3811"/>
                <a:gd name="T43" fmla="*/ 312 h 1903"/>
                <a:gd name="T44" fmla="*/ 409 w 3811"/>
                <a:gd name="T45" fmla="*/ 295 h 1903"/>
                <a:gd name="T46" fmla="*/ 519 w 3811"/>
                <a:gd name="T47" fmla="*/ 292 h 1903"/>
                <a:gd name="T48" fmla="*/ 714 w 3811"/>
                <a:gd name="T49" fmla="*/ 311 h 1903"/>
                <a:gd name="T50" fmla="*/ 946 w 3811"/>
                <a:gd name="T51" fmla="*/ 352 h 1903"/>
                <a:gd name="T52" fmla="*/ 1195 w 3811"/>
                <a:gd name="T53" fmla="*/ 395 h 1903"/>
                <a:gd name="T54" fmla="*/ 1448 w 3811"/>
                <a:gd name="T55" fmla="*/ 438 h 1903"/>
                <a:gd name="T56" fmla="*/ 1696 w 3811"/>
                <a:gd name="T57" fmla="*/ 490 h 1903"/>
                <a:gd name="T58" fmla="*/ 1918 w 3811"/>
                <a:gd name="T59" fmla="*/ 552 h 1903"/>
                <a:gd name="T60" fmla="*/ 2097 w 3811"/>
                <a:gd name="T61" fmla="*/ 608 h 1903"/>
                <a:gd name="T62" fmla="*/ 2275 w 3811"/>
                <a:gd name="T63" fmla="*/ 667 h 1903"/>
                <a:gd name="T64" fmla="*/ 2453 w 3811"/>
                <a:gd name="T65" fmla="*/ 727 h 1903"/>
                <a:gd name="T66" fmla="*/ 2619 w 3811"/>
                <a:gd name="T67" fmla="*/ 782 h 1903"/>
                <a:gd name="T68" fmla="*/ 2758 w 3811"/>
                <a:gd name="T69" fmla="*/ 821 h 1903"/>
                <a:gd name="T70" fmla="*/ 2898 w 3811"/>
                <a:gd name="T71" fmla="*/ 863 h 1903"/>
                <a:gd name="T72" fmla="*/ 3013 w 3811"/>
                <a:gd name="T73" fmla="*/ 917 h 1903"/>
                <a:gd name="T74" fmla="*/ 3069 w 3811"/>
                <a:gd name="T75" fmla="*/ 958 h 1903"/>
                <a:gd name="T76" fmla="*/ 3118 w 3811"/>
                <a:gd name="T77" fmla="*/ 1007 h 1903"/>
                <a:gd name="T78" fmla="*/ 3158 w 3811"/>
                <a:gd name="T79" fmla="*/ 1070 h 1903"/>
                <a:gd name="T80" fmla="*/ 3202 w 3811"/>
                <a:gd name="T81" fmla="*/ 1181 h 1903"/>
                <a:gd name="T82" fmla="*/ 3244 w 3811"/>
                <a:gd name="T83" fmla="*/ 1358 h 1903"/>
                <a:gd name="T84" fmla="*/ 3280 w 3811"/>
                <a:gd name="T85" fmla="*/ 1479 h 1903"/>
                <a:gd name="T86" fmla="*/ 3318 w 3811"/>
                <a:gd name="T87" fmla="*/ 1635 h 1903"/>
                <a:gd name="T88" fmla="*/ 3349 w 3811"/>
                <a:gd name="T89" fmla="*/ 1725 h 1903"/>
                <a:gd name="T90" fmla="*/ 3384 w 3811"/>
                <a:gd name="T91" fmla="*/ 1776 h 1903"/>
                <a:gd name="T92" fmla="*/ 3430 w 3811"/>
                <a:gd name="T93" fmla="*/ 1813 h 1903"/>
                <a:gd name="T94" fmla="*/ 3485 w 3811"/>
                <a:gd name="T95" fmla="*/ 1839 h 1903"/>
                <a:gd name="T96" fmla="*/ 3595 w 3811"/>
                <a:gd name="T97" fmla="*/ 1865 h 1903"/>
                <a:gd name="T98" fmla="*/ 3725 w 3811"/>
                <a:gd name="T99" fmla="*/ 1884 h 1903"/>
                <a:gd name="T100" fmla="*/ 3807 w 3811"/>
                <a:gd name="T101" fmla="*/ 1858 h 1903"/>
                <a:gd name="T102" fmla="*/ 3791 w 3811"/>
                <a:gd name="T103" fmla="*/ 1676 h 1903"/>
                <a:gd name="T104" fmla="*/ 3774 w 3811"/>
                <a:gd name="T105" fmla="*/ 1491 h 1903"/>
                <a:gd name="T106" fmla="*/ 3747 w 3811"/>
                <a:gd name="T107" fmla="*/ 1308 h 1903"/>
                <a:gd name="T108" fmla="*/ 3701 w 3811"/>
                <a:gd name="T109" fmla="*/ 1133 h 1903"/>
                <a:gd name="T110" fmla="*/ 3641 w 3811"/>
                <a:gd name="T111" fmla="*/ 986 h 1903"/>
                <a:gd name="T112" fmla="*/ 3597 w 3811"/>
                <a:gd name="T113" fmla="*/ 910 h 1903"/>
                <a:gd name="T114" fmla="*/ 3546 w 3811"/>
                <a:gd name="T115" fmla="*/ 842 h 1903"/>
                <a:gd name="T116" fmla="*/ 3487 w 3811"/>
                <a:gd name="T117" fmla="*/ 780 h 1903"/>
                <a:gd name="T118" fmla="*/ 3419 w 3811"/>
                <a:gd name="T119" fmla="*/ 727 h 1903"/>
                <a:gd name="T120" fmla="*/ 3343 w 3811"/>
                <a:gd name="T121" fmla="*/ 682 h 1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11" h="1903">
                  <a:moveTo>
                    <a:pt x="3280" y="655"/>
                  </a:moveTo>
                  <a:lnTo>
                    <a:pt x="3204" y="627"/>
                  </a:lnTo>
                  <a:lnTo>
                    <a:pt x="3125" y="601"/>
                  </a:lnTo>
                  <a:lnTo>
                    <a:pt x="3045" y="576"/>
                  </a:lnTo>
                  <a:lnTo>
                    <a:pt x="2963" y="551"/>
                  </a:lnTo>
                  <a:lnTo>
                    <a:pt x="2880" y="527"/>
                  </a:lnTo>
                  <a:lnTo>
                    <a:pt x="2796" y="504"/>
                  </a:lnTo>
                  <a:lnTo>
                    <a:pt x="2712" y="483"/>
                  </a:lnTo>
                  <a:lnTo>
                    <a:pt x="2627" y="461"/>
                  </a:lnTo>
                  <a:lnTo>
                    <a:pt x="2541" y="442"/>
                  </a:lnTo>
                  <a:lnTo>
                    <a:pt x="2456" y="423"/>
                  </a:lnTo>
                  <a:lnTo>
                    <a:pt x="2372" y="406"/>
                  </a:lnTo>
                  <a:lnTo>
                    <a:pt x="2288" y="389"/>
                  </a:lnTo>
                  <a:lnTo>
                    <a:pt x="2205" y="373"/>
                  </a:lnTo>
                  <a:lnTo>
                    <a:pt x="2124" y="359"/>
                  </a:lnTo>
                  <a:lnTo>
                    <a:pt x="2045" y="346"/>
                  </a:lnTo>
                  <a:lnTo>
                    <a:pt x="1966" y="334"/>
                  </a:lnTo>
                  <a:lnTo>
                    <a:pt x="1879" y="321"/>
                  </a:lnTo>
                  <a:lnTo>
                    <a:pt x="1793" y="308"/>
                  </a:lnTo>
                  <a:lnTo>
                    <a:pt x="1708" y="294"/>
                  </a:lnTo>
                  <a:lnTo>
                    <a:pt x="1624" y="280"/>
                  </a:lnTo>
                  <a:lnTo>
                    <a:pt x="1541" y="266"/>
                  </a:lnTo>
                  <a:lnTo>
                    <a:pt x="1458" y="251"/>
                  </a:lnTo>
                  <a:lnTo>
                    <a:pt x="1376" y="236"/>
                  </a:lnTo>
                  <a:lnTo>
                    <a:pt x="1294" y="220"/>
                  </a:lnTo>
                  <a:lnTo>
                    <a:pt x="1213" y="203"/>
                  </a:lnTo>
                  <a:lnTo>
                    <a:pt x="1131" y="187"/>
                  </a:lnTo>
                  <a:lnTo>
                    <a:pt x="1049" y="169"/>
                  </a:lnTo>
                  <a:lnTo>
                    <a:pt x="966" y="151"/>
                  </a:lnTo>
                  <a:lnTo>
                    <a:pt x="883" y="132"/>
                  </a:lnTo>
                  <a:lnTo>
                    <a:pt x="799" y="112"/>
                  </a:lnTo>
                  <a:lnTo>
                    <a:pt x="714" y="92"/>
                  </a:lnTo>
                  <a:lnTo>
                    <a:pt x="629" y="71"/>
                  </a:lnTo>
                  <a:lnTo>
                    <a:pt x="575" y="57"/>
                  </a:lnTo>
                  <a:lnTo>
                    <a:pt x="513" y="40"/>
                  </a:lnTo>
                  <a:lnTo>
                    <a:pt x="481" y="32"/>
                  </a:lnTo>
                  <a:lnTo>
                    <a:pt x="447" y="25"/>
                  </a:lnTo>
                  <a:lnTo>
                    <a:pt x="413" y="18"/>
                  </a:lnTo>
                  <a:lnTo>
                    <a:pt x="379" y="11"/>
                  </a:lnTo>
                  <a:lnTo>
                    <a:pt x="344" y="6"/>
                  </a:lnTo>
                  <a:lnTo>
                    <a:pt x="311" y="3"/>
                  </a:lnTo>
                  <a:lnTo>
                    <a:pt x="276" y="0"/>
                  </a:lnTo>
                  <a:lnTo>
                    <a:pt x="244" y="0"/>
                  </a:lnTo>
                  <a:lnTo>
                    <a:pt x="228" y="0"/>
                  </a:lnTo>
                  <a:lnTo>
                    <a:pt x="213" y="1"/>
                  </a:lnTo>
                  <a:lnTo>
                    <a:pt x="198" y="3"/>
                  </a:lnTo>
                  <a:lnTo>
                    <a:pt x="182" y="5"/>
                  </a:lnTo>
                  <a:lnTo>
                    <a:pt x="168" y="8"/>
                  </a:lnTo>
                  <a:lnTo>
                    <a:pt x="154" y="11"/>
                  </a:lnTo>
                  <a:lnTo>
                    <a:pt x="141" y="16"/>
                  </a:lnTo>
                  <a:lnTo>
                    <a:pt x="128" y="20"/>
                  </a:lnTo>
                  <a:lnTo>
                    <a:pt x="114" y="27"/>
                  </a:lnTo>
                  <a:lnTo>
                    <a:pt x="101" y="34"/>
                  </a:lnTo>
                  <a:lnTo>
                    <a:pt x="89" y="41"/>
                  </a:lnTo>
                  <a:lnTo>
                    <a:pt x="78" y="49"/>
                  </a:lnTo>
                  <a:lnTo>
                    <a:pt x="68" y="59"/>
                  </a:lnTo>
                  <a:lnTo>
                    <a:pt x="59" y="69"/>
                  </a:lnTo>
                  <a:lnTo>
                    <a:pt x="51" y="79"/>
                  </a:lnTo>
                  <a:lnTo>
                    <a:pt x="43" y="90"/>
                  </a:lnTo>
                  <a:lnTo>
                    <a:pt x="36" y="101"/>
                  </a:lnTo>
                  <a:lnTo>
                    <a:pt x="30" y="113"/>
                  </a:lnTo>
                  <a:lnTo>
                    <a:pt x="24" y="125"/>
                  </a:lnTo>
                  <a:lnTo>
                    <a:pt x="20" y="138"/>
                  </a:lnTo>
                  <a:lnTo>
                    <a:pt x="14" y="151"/>
                  </a:lnTo>
                  <a:lnTo>
                    <a:pt x="11" y="165"/>
                  </a:lnTo>
                  <a:lnTo>
                    <a:pt x="8" y="179"/>
                  </a:lnTo>
                  <a:lnTo>
                    <a:pt x="5" y="193"/>
                  </a:lnTo>
                  <a:lnTo>
                    <a:pt x="3" y="207"/>
                  </a:lnTo>
                  <a:lnTo>
                    <a:pt x="2" y="223"/>
                  </a:lnTo>
                  <a:lnTo>
                    <a:pt x="1" y="238"/>
                  </a:lnTo>
                  <a:lnTo>
                    <a:pt x="0" y="253"/>
                  </a:lnTo>
                  <a:lnTo>
                    <a:pt x="1" y="285"/>
                  </a:lnTo>
                  <a:lnTo>
                    <a:pt x="2" y="317"/>
                  </a:lnTo>
                  <a:lnTo>
                    <a:pt x="5" y="349"/>
                  </a:lnTo>
                  <a:lnTo>
                    <a:pt x="10" y="382"/>
                  </a:lnTo>
                  <a:lnTo>
                    <a:pt x="15" y="415"/>
                  </a:lnTo>
                  <a:lnTo>
                    <a:pt x="21" y="446"/>
                  </a:lnTo>
                  <a:lnTo>
                    <a:pt x="45" y="428"/>
                  </a:lnTo>
                  <a:lnTo>
                    <a:pt x="70" y="411"/>
                  </a:lnTo>
                  <a:lnTo>
                    <a:pt x="94" y="395"/>
                  </a:lnTo>
                  <a:lnTo>
                    <a:pt x="120" y="379"/>
                  </a:lnTo>
                  <a:lnTo>
                    <a:pt x="145" y="366"/>
                  </a:lnTo>
                  <a:lnTo>
                    <a:pt x="170" y="354"/>
                  </a:lnTo>
                  <a:lnTo>
                    <a:pt x="197" y="344"/>
                  </a:lnTo>
                  <a:lnTo>
                    <a:pt x="222" y="334"/>
                  </a:lnTo>
                  <a:lnTo>
                    <a:pt x="248" y="326"/>
                  </a:lnTo>
                  <a:lnTo>
                    <a:pt x="274" y="318"/>
                  </a:lnTo>
                  <a:lnTo>
                    <a:pt x="301" y="312"/>
                  </a:lnTo>
                  <a:lnTo>
                    <a:pt x="328" y="307"/>
                  </a:lnTo>
                  <a:lnTo>
                    <a:pt x="354" y="301"/>
                  </a:lnTo>
                  <a:lnTo>
                    <a:pt x="382" y="298"/>
                  </a:lnTo>
                  <a:lnTo>
                    <a:pt x="409" y="295"/>
                  </a:lnTo>
                  <a:lnTo>
                    <a:pt x="436" y="293"/>
                  </a:lnTo>
                  <a:lnTo>
                    <a:pt x="464" y="292"/>
                  </a:lnTo>
                  <a:lnTo>
                    <a:pt x="491" y="292"/>
                  </a:lnTo>
                  <a:lnTo>
                    <a:pt x="519" y="292"/>
                  </a:lnTo>
                  <a:lnTo>
                    <a:pt x="547" y="293"/>
                  </a:lnTo>
                  <a:lnTo>
                    <a:pt x="602" y="297"/>
                  </a:lnTo>
                  <a:lnTo>
                    <a:pt x="659" y="304"/>
                  </a:lnTo>
                  <a:lnTo>
                    <a:pt x="714" y="311"/>
                  </a:lnTo>
                  <a:lnTo>
                    <a:pt x="771" y="320"/>
                  </a:lnTo>
                  <a:lnTo>
                    <a:pt x="828" y="330"/>
                  </a:lnTo>
                  <a:lnTo>
                    <a:pt x="885" y="341"/>
                  </a:lnTo>
                  <a:lnTo>
                    <a:pt x="946" y="352"/>
                  </a:lnTo>
                  <a:lnTo>
                    <a:pt x="1008" y="363"/>
                  </a:lnTo>
                  <a:lnTo>
                    <a:pt x="1069" y="373"/>
                  </a:lnTo>
                  <a:lnTo>
                    <a:pt x="1132" y="385"/>
                  </a:lnTo>
                  <a:lnTo>
                    <a:pt x="1195" y="395"/>
                  </a:lnTo>
                  <a:lnTo>
                    <a:pt x="1259" y="406"/>
                  </a:lnTo>
                  <a:lnTo>
                    <a:pt x="1321" y="416"/>
                  </a:lnTo>
                  <a:lnTo>
                    <a:pt x="1385" y="427"/>
                  </a:lnTo>
                  <a:lnTo>
                    <a:pt x="1448" y="438"/>
                  </a:lnTo>
                  <a:lnTo>
                    <a:pt x="1510" y="450"/>
                  </a:lnTo>
                  <a:lnTo>
                    <a:pt x="1572" y="463"/>
                  </a:lnTo>
                  <a:lnTo>
                    <a:pt x="1634" y="476"/>
                  </a:lnTo>
                  <a:lnTo>
                    <a:pt x="1696" y="490"/>
                  </a:lnTo>
                  <a:lnTo>
                    <a:pt x="1755" y="505"/>
                  </a:lnTo>
                  <a:lnTo>
                    <a:pt x="1815" y="521"/>
                  </a:lnTo>
                  <a:lnTo>
                    <a:pt x="1874" y="537"/>
                  </a:lnTo>
                  <a:lnTo>
                    <a:pt x="1918" y="552"/>
                  </a:lnTo>
                  <a:lnTo>
                    <a:pt x="1964" y="566"/>
                  </a:lnTo>
                  <a:lnTo>
                    <a:pt x="2008" y="579"/>
                  </a:lnTo>
                  <a:lnTo>
                    <a:pt x="2053" y="593"/>
                  </a:lnTo>
                  <a:lnTo>
                    <a:pt x="2097" y="608"/>
                  </a:lnTo>
                  <a:lnTo>
                    <a:pt x="2142" y="622"/>
                  </a:lnTo>
                  <a:lnTo>
                    <a:pt x="2186" y="638"/>
                  </a:lnTo>
                  <a:lnTo>
                    <a:pt x="2231" y="652"/>
                  </a:lnTo>
                  <a:lnTo>
                    <a:pt x="2275" y="667"/>
                  </a:lnTo>
                  <a:lnTo>
                    <a:pt x="2320" y="682"/>
                  </a:lnTo>
                  <a:lnTo>
                    <a:pt x="2364" y="696"/>
                  </a:lnTo>
                  <a:lnTo>
                    <a:pt x="2409" y="711"/>
                  </a:lnTo>
                  <a:lnTo>
                    <a:pt x="2453" y="727"/>
                  </a:lnTo>
                  <a:lnTo>
                    <a:pt x="2498" y="742"/>
                  </a:lnTo>
                  <a:lnTo>
                    <a:pt x="2541" y="757"/>
                  </a:lnTo>
                  <a:lnTo>
                    <a:pt x="2586" y="772"/>
                  </a:lnTo>
                  <a:lnTo>
                    <a:pt x="2619" y="782"/>
                  </a:lnTo>
                  <a:lnTo>
                    <a:pt x="2652" y="792"/>
                  </a:lnTo>
                  <a:lnTo>
                    <a:pt x="2687" y="802"/>
                  </a:lnTo>
                  <a:lnTo>
                    <a:pt x="2722" y="811"/>
                  </a:lnTo>
                  <a:lnTo>
                    <a:pt x="2758" y="821"/>
                  </a:lnTo>
                  <a:lnTo>
                    <a:pt x="2793" y="830"/>
                  </a:lnTo>
                  <a:lnTo>
                    <a:pt x="2828" y="840"/>
                  </a:lnTo>
                  <a:lnTo>
                    <a:pt x="2864" y="851"/>
                  </a:lnTo>
                  <a:lnTo>
                    <a:pt x="2898" y="863"/>
                  </a:lnTo>
                  <a:lnTo>
                    <a:pt x="2932" y="876"/>
                  </a:lnTo>
                  <a:lnTo>
                    <a:pt x="2965" y="892"/>
                  </a:lnTo>
                  <a:lnTo>
                    <a:pt x="2996" y="908"/>
                  </a:lnTo>
                  <a:lnTo>
                    <a:pt x="3013" y="917"/>
                  </a:lnTo>
                  <a:lnTo>
                    <a:pt x="3027" y="926"/>
                  </a:lnTo>
                  <a:lnTo>
                    <a:pt x="3042" y="936"/>
                  </a:lnTo>
                  <a:lnTo>
                    <a:pt x="3056" y="947"/>
                  </a:lnTo>
                  <a:lnTo>
                    <a:pt x="3069" y="958"/>
                  </a:lnTo>
                  <a:lnTo>
                    <a:pt x="3083" y="971"/>
                  </a:lnTo>
                  <a:lnTo>
                    <a:pt x="3095" y="983"/>
                  </a:lnTo>
                  <a:lnTo>
                    <a:pt x="3108" y="996"/>
                  </a:lnTo>
                  <a:lnTo>
                    <a:pt x="3118" y="1007"/>
                  </a:lnTo>
                  <a:lnTo>
                    <a:pt x="3127" y="1019"/>
                  </a:lnTo>
                  <a:lnTo>
                    <a:pt x="3135" y="1031"/>
                  </a:lnTo>
                  <a:lnTo>
                    <a:pt x="3143" y="1043"/>
                  </a:lnTo>
                  <a:lnTo>
                    <a:pt x="3158" y="1070"/>
                  </a:lnTo>
                  <a:lnTo>
                    <a:pt x="3170" y="1096"/>
                  </a:lnTo>
                  <a:lnTo>
                    <a:pt x="3182" y="1123"/>
                  </a:lnTo>
                  <a:lnTo>
                    <a:pt x="3193" y="1152"/>
                  </a:lnTo>
                  <a:lnTo>
                    <a:pt x="3202" y="1181"/>
                  </a:lnTo>
                  <a:lnTo>
                    <a:pt x="3210" y="1211"/>
                  </a:lnTo>
                  <a:lnTo>
                    <a:pt x="3224" y="1269"/>
                  </a:lnTo>
                  <a:lnTo>
                    <a:pt x="3237" y="1329"/>
                  </a:lnTo>
                  <a:lnTo>
                    <a:pt x="3244" y="1358"/>
                  </a:lnTo>
                  <a:lnTo>
                    <a:pt x="3252" y="1388"/>
                  </a:lnTo>
                  <a:lnTo>
                    <a:pt x="3260" y="1416"/>
                  </a:lnTo>
                  <a:lnTo>
                    <a:pt x="3268" y="1443"/>
                  </a:lnTo>
                  <a:lnTo>
                    <a:pt x="3280" y="1479"/>
                  </a:lnTo>
                  <a:lnTo>
                    <a:pt x="3290" y="1517"/>
                  </a:lnTo>
                  <a:lnTo>
                    <a:pt x="3299" y="1556"/>
                  </a:lnTo>
                  <a:lnTo>
                    <a:pt x="3308" y="1595"/>
                  </a:lnTo>
                  <a:lnTo>
                    <a:pt x="3318" y="1635"/>
                  </a:lnTo>
                  <a:lnTo>
                    <a:pt x="3329" y="1672"/>
                  </a:lnTo>
                  <a:lnTo>
                    <a:pt x="3335" y="1690"/>
                  </a:lnTo>
                  <a:lnTo>
                    <a:pt x="3342" y="1708"/>
                  </a:lnTo>
                  <a:lnTo>
                    <a:pt x="3349" y="1725"/>
                  </a:lnTo>
                  <a:lnTo>
                    <a:pt x="3357" y="1740"/>
                  </a:lnTo>
                  <a:lnTo>
                    <a:pt x="3366" y="1753"/>
                  </a:lnTo>
                  <a:lnTo>
                    <a:pt x="3375" y="1765"/>
                  </a:lnTo>
                  <a:lnTo>
                    <a:pt x="3384" y="1776"/>
                  </a:lnTo>
                  <a:lnTo>
                    <a:pt x="3395" y="1786"/>
                  </a:lnTo>
                  <a:lnTo>
                    <a:pt x="3406" y="1797"/>
                  </a:lnTo>
                  <a:lnTo>
                    <a:pt x="3417" y="1805"/>
                  </a:lnTo>
                  <a:lnTo>
                    <a:pt x="3430" y="1813"/>
                  </a:lnTo>
                  <a:lnTo>
                    <a:pt x="3443" y="1821"/>
                  </a:lnTo>
                  <a:lnTo>
                    <a:pt x="3457" y="1827"/>
                  </a:lnTo>
                  <a:lnTo>
                    <a:pt x="3471" y="1833"/>
                  </a:lnTo>
                  <a:lnTo>
                    <a:pt x="3485" y="1839"/>
                  </a:lnTo>
                  <a:lnTo>
                    <a:pt x="3500" y="1844"/>
                  </a:lnTo>
                  <a:lnTo>
                    <a:pt x="3530" y="1852"/>
                  </a:lnTo>
                  <a:lnTo>
                    <a:pt x="3563" y="1859"/>
                  </a:lnTo>
                  <a:lnTo>
                    <a:pt x="3595" y="1865"/>
                  </a:lnTo>
                  <a:lnTo>
                    <a:pt x="3628" y="1870"/>
                  </a:lnTo>
                  <a:lnTo>
                    <a:pt x="3661" y="1876"/>
                  </a:lnTo>
                  <a:lnTo>
                    <a:pt x="3693" y="1880"/>
                  </a:lnTo>
                  <a:lnTo>
                    <a:pt x="3725" y="1884"/>
                  </a:lnTo>
                  <a:lnTo>
                    <a:pt x="3755" y="1889"/>
                  </a:lnTo>
                  <a:lnTo>
                    <a:pt x="3783" y="1895"/>
                  </a:lnTo>
                  <a:lnTo>
                    <a:pt x="3811" y="1903"/>
                  </a:lnTo>
                  <a:lnTo>
                    <a:pt x="3807" y="1858"/>
                  </a:lnTo>
                  <a:lnTo>
                    <a:pt x="3803" y="1814"/>
                  </a:lnTo>
                  <a:lnTo>
                    <a:pt x="3798" y="1768"/>
                  </a:lnTo>
                  <a:lnTo>
                    <a:pt x="3795" y="1723"/>
                  </a:lnTo>
                  <a:lnTo>
                    <a:pt x="3791" y="1676"/>
                  </a:lnTo>
                  <a:lnTo>
                    <a:pt x="3787" y="1630"/>
                  </a:lnTo>
                  <a:lnTo>
                    <a:pt x="3783" y="1583"/>
                  </a:lnTo>
                  <a:lnTo>
                    <a:pt x="3779" y="1537"/>
                  </a:lnTo>
                  <a:lnTo>
                    <a:pt x="3774" y="1491"/>
                  </a:lnTo>
                  <a:lnTo>
                    <a:pt x="3768" y="1444"/>
                  </a:lnTo>
                  <a:lnTo>
                    <a:pt x="3762" y="1399"/>
                  </a:lnTo>
                  <a:lnTo>
                    <a:pt x="3755" y="1353"/>
                  </a:lnTo>
                  <a:lnTo>
                    <a:pt x="3747" y="1308"/>
                  </a:lnTo>
                  <a:lnTo>
                    <a:pt x="3738" y="1264"/>
                  </a:lnTo>
                  <a:lnTo>
                    <a:pt x="3727" y="1220"/>
                  </a:lnTo>
                  <a:lnTo>
                    <a:pt x="3716" y="1177"/>
                  </a:lnTo>
                  <a:lnTo>
                    <a:pt x="3701" y="1133"/>
                  </a:lnTo>
                  <a:lnTo>
                    <a:pt x="3686" y="1089"/>
                  </a:lnTo>
                  <a:lnTo>
                    <a:pt x="3670" y="1047"/>
                  </a:lnTo>
                  <a:lnTo>
                    <a:pt x="3651" y="1006"/>
                  </a:lnTo>
                  <a:lnTo>
                    <a:pt x="3641" y="986"/>
                  </a:lnTo>
                  <a:lnTo>
                    <a:pt x="3631" y="967"/>
                  </a:lnTo>
                  <a:lnTo>
                    <a:pt x="3620" y="947"/>
                  </a:lnTo>
                  <a:lnTo>
                    <a:pt x="3609" y="928"/>
                  </a:lnTo>
                  <a:lnTo>
                    <a:pt x="3597" y="910"/>
                  </a:lnTo>
                  <a:lnTo>
                    <a:pt x="3585" y="893"/>
                  </a:lnTo>
                  <a:lnTo>
                    <a:pt x="3573" y="875"/>
                  </a:lnTo>
                  <a:lnTo>
                    <a:pt x="3560" y="858"/>
                  </a:lnTo>
                  <a:lnTo>
                    <a:pt x="3546" y="842"/>
                  </a:lnTo>
                  <a:lnTo>
                    <a:pt x="3531" y="826"/>
                  </a:lnTo>
                  <a:lnTo>
                    <a:pt x="3517" y="810"/>
                  </a:lnTo>
                  <a:lnTo>
                    <a:pt x="3502" y="794"/>
                  </a:lnTo>
                  <a:lnTo>
                    <a:pt x="3487" y="780"/>
                  </a:lnTo>
                  <a:lnTo>
                    <a:pt x="3471" y="766"/>
                  </a:lnTo>
                  <a:lnTo>
                    <a:pt x="3454" y="753"/>
                  </a:lnTo>
                  <a:lnTo>
                    <a:pt x="3437" y="740"/>
                  </a:lnTo>
                  <a:lnTo>
                    <a:pt x="3419" y="727"/>
                  </a:lnTo>
                  <a:lnTo>
                    <a:pt x="3401" y="716"/>
                  </a:lnTo>
                  <a:lnTo>
                    <a:pt x="3382" y="703"/>
                  </a:lnTo>
                  <a:lnTo>
                    <a:pt x="3363" y="693"/>
                  </a:lnTo>
                  <a:lnTo>
                    <a:pt x="3343" y="682"/>
                  </a:lnTo>
                  <a:lnTo>
                    <a:pt x="3322" y="673"/>
                  </a:lnTo>
                  <a:lnTo>
                    <a:pt x="3301" y="664"/>
                  </a:lnTo>
                  <a:lnTo>
                    <a:pt x="3280" y="655"/>
                  </a:lnTo>
                  <a:close/>
                </a:path>
              </a:pathLst>
            </a:custGeom>
            <a:solidFill>
              <a:srgbClr val="D6B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" name="Freeform 20"/>
            <p:cNvSpPr>
              <a:spLocks/>
            </p:cNvSpPr>
            <p:nvPr/>
          </p:nvSpPr>
          <p:spPr bwMode="auto">
            <a:xfrm>
              <a:off x="9167813" y="5310188"/>
              <a:ext cx="931863" cy="547688"/>
            </a:xfrm>
            <a:custGeom>
              <a:avLst/>
              <a:gdLst>
                <a:gd name="T0" fmla="*/ 9938 w 9972"/>
                <a:gd name="T1" fmla="*/ 1102 h 5853"/>
                <a:gd name="T2" fmla="*/ 9962 w 9972"/>
                <a:gd name="T3" fmla="*/ 591 h 5853"/>
                <a:gd name="T4" fmla="*/ 9969 w 9972"/>
                <a:gd name="T5" fmla="*/ 125 h 5853"/>
                <a:gd name="T6" fmla="*/ 9608 w 9972"/>
                <a:gd name="T7" fmla="*/ 140 h 5853"/>
                <a:gd name="T8" fmla="*/ 8792 w 9972"/>
                <a:gd name="T9" fmla="*/ 491 h 5853"/>
                <a:gd name="T10" fmla="*/ 7405 w 9972"/>
                <a:gd name="T11" fmla="*/ 1121 h 5853"/>
                <a:gd name="T12" fmla="*/ 6588 w 9972"/>
                <a:gd name="T13" fmla="*/ 1469 h 5853"/>
                <a:gd name="T14" fmla="*/ 6005 w 9972"/>
                <a:gd name="T15" fmla="*/ 1687 h 5853"/>
                <a:gd name="T16" fmla="*/ 5542 w 9972"/>
                <a:gd name="T17" fmla="*/ 1825 h 5853"/>
                <a:gd name="T18" fmla="*/ 5083 w 9972"/>
                <a:gd name="T19" fmla="*/ 1963 h 5853"/>
                <a:gd name="T20" fmla="*/ 4591 w 9972"/>
                <a:gd name="T21" fmla="*/ 2147 h 5853"/>
                <a:gd name="T22" fmla="*/ 4200 w 9972"/>
                <a:gd name="T23" fmla="*/ 2278 h 5853"/>
                <a:gd name="T24" fmla="*/ 3936 w 9972"/>
                <a:gd name="T25" fmla="*/ 2334 h 5853"/>
                <a:gd name="T26" fmla="*/ 3673 w 9972"/>
                <a:gd name="T27" fmla="*/ 2347 h 5853"/>
                <a:gd name="T28" fmla="*/ 3385 w 9972"/>
                <a:gd name="T29" fmla="*/ 2310 h 5853"/>
                <a:gd name="T30" fmla="*/ 3096 w 9972"/>
                <a:gd name="T31" fmla="*/ 2243 h 5853"/>
                <a:gd name="T32" fmla="*/ 2571 w 9972"/>
                <a:gd name="T33" fmla="*/ 2082 h 5853"/>
                <a:gd name="T34" fmla="*/ 2140 w 9972"/>
                <a:gd name="T35" fmla="*/ 1966 h 5853"/>
                <a:gd name="T36" fmla="*/ 1774 w 9972"/>
                <a:gd name="T37" fmla="*/ 1886 h 5853"/>
                <a:gd name="T38" fmla="*/ 1393 w 9972"/>
                <a:gd name="T39" fmla="*/ 1790 h 5853"/>
                <a:gd name="T40" fmla="*/ 1024 w 9972"/>
                <a:gd name="T41" fmla="*/ 1695 h 5853"/>
                <a:gd name="T42" fmla="*/ 655 w 9972"/>
                <a:gd name="T43" fmla="*/ 1609 h 5853"/>
                <a:gd name="T44" fmla="*/ 289 w 9972"/>
                <a:gd name="T45" fmla="*/ 1515 h 5853"/>
                <a:gd name="T46" fmla="*/ 65 w 9972"/>
                <a:gd name="T47" fmla="*/ 1554 h 5853"/>
                <a:gd name="T48" fmla="*/ 15 w 9972"/>
                <a:gd name="T49" fmla="*/ 1777 h 5853"/>
                <a:gd name="T50" fmla="*/ 0 w 9972"/>
                <a:gd name="T51" fmla="*/ 2024 h 5853"/>
                <a:gd name="T52" fmla="*/ 19 w 9972"/>
                <a:gd name="T53" fmla="*/ 2482 h 5853"/>
                <a:gd name="T54" fmla="*/ 26 w 9972"/>
                <a:gd name="T55" fmla="*/ 2952 h 5853"/>
                <a:gd name="T56" fmla="*/ 31 w 9972"/>
                <a:gd name="T57" fmla="*/ 3448 h 5853"/>
                <a:gd name="T58" fmla="*/ 46 w 9972"/>
                <a:gd name="T59" fmla="*/ 3944 h 5853"/>
                <a:gd name="T60" fmla="*/ 72 w 9972"/>
                <a:gd name="T61" fmla="*/ 4326 h 5853"/>
                <a:gd name="T62" fmla="*/ 114 w 9972"/>
                <a:gd name="T63" fmla="*/ 4538 h 5853"/>
                <a:gd name="T64" fmla="*/ 193 w 9972"/>
                <a:gd name="T65" fmla="*/ 4720 h 5853"/>
                <a:gd name="T66" fmla="*/ 323 w 9972"/>
                <a:gd name="T67" fmla="*/ 4878 h 5853"/>
                <a:gd name="T68" fmla="*/ 521 w 9972"/>
                <a:gd name="T69" fmla="*/ 5019 h 5853"/>
                <a:gd name="T70" fmla="*/ 942 w 9972"/>
                <a:gd name="T71" fmla="*/ 5224 h 5853"/>
                <a:gd name="T72" fmla="*/ 1419 w 9972"/>
                <a:gd name="T73" fmla="*/ 5395 h 5853"/>
                <a:gd name="T74" fmla="*/ 1962 w 9972"/>
                <a:gd name="T75" fmla="*/ 5541 h 5853"/>
                <a:gd name="T76" fmla="*/ 2669 w 9972"/>
                <a:gd name="T77" fmla="*/ 5721 h 5853"/>
                <a:gd name="T78" fmla="*/ 3174 w 9972"/>
                <a:gd name="T79" fmla="*/ 5817 h 5853"/>
                <a:gd name="T80" fmla="*/ 3670 w 9972"/>
                <a:gd name="T81" fmla="*/ 5853 h 5853"/>
                <a:gd name="T82" fmla="*/ 4134 w 9972"/>
                <a:gd name="T83" fmla="*/ 5793 h 5853"/>
                <a:gd name="T84" fmla="*/ 4596 w 9972"/>
                <a:gd name="T85" fmla="*/ 5598 h 5853"/>
                <a:gd name="T86" fmla="*/ 5537 w 9972"/>
                <a:gd name="T87" fmla="*/ 5209 h 5853"/>
                <a:gd name="T88" fmla="*/ 6574 w 9972"/>
                <a:gd name="T89" fmla="*/ 4808 h 5853"/>
                <a:gd name="T90" fmla="*/ 7219 w 9972"/>
                <a:gd name="T91" fmla="*/ 4543 h 5853"/>
                <a:gd name="T92" fmla="*/ 7514 w 9972"/>
                <a:gd name="T93" fmla="*/ 4403 h 5853"/>
                <a:gd name="T94" fmla="*/ 8017 w 9972"/>
                <a:gd name="T95" fmla="*/ 4140 h 5853"/>
                <a:gd name="T96" fmla="*/ 8516 w 9972"/>
                <a:gd name="T97" fmla="*/ 3871 h 5853"/>
                <a:gd name="T98" fmla="*/ 8925 w 9972"/>
                <a:gd name="T99" fmla="*/ 3666 h 5853"/>
                <a:gd name="T100" fmla="*/ 9253 w 9972"/>
                <a:gd name="T101" fmla="*/ 3499 h 5853"/>
                <a:gd name="T102" fmla="*/ 9483 w 9972"/>
                <a:gd name="T103" fmla="*/ 3354 h 5853"/>
                <a:gd name="T104" fmla="*/ 9619 w 9972"/>
                <a:gd name="T105" fmla="*/ 3242 h 5853"/>
                <a:gd name="T106" fmla="*/ 9739 w 9972"/>
                <a:gd name="T107" fmla="*/ 3084 h 5853"/>
                <a:gd name="T108" fmla="*/ 9808 w 9972"/>
                <a:gd name="T109" fmla="*/ 2911 h 5853"/>
                <a:gd name="T110" fmla="*/ 9845 w 9972"/>
                <a:gd name="T111" fmla="*/ 2728 h 5853"/>
                <a:gd name="T112" fmla="*/ 9876 w 9972"/>
                <a:gd name="T113" fmla="*/ 2374 h 5853"/>
                <a:gd name="T114" fmla="*/ 9917 w 9972"/>
                <a:gd name="T115" fmla="*/ 2010 h 5853"/>
                <a:gd name="T116" fmla="*/ 9940 w 9972"/>
                <a:gd name="T117" fmla="*/ 1656 h 5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72" h="5853">
                  <a:moveTo>
                    <a:pt x="9939" y="1355"/>
                  </a:moveTo>
                  <a:lnTo>
                    <a:pt x="9938" y="1312"/>
                  </a:lnTo>
                  <a:lnTo>
                    <a:pt x="9937" y="1271"/>
                  </a:lnTo>
                  <a:lnTo>
                    <a:pt x="9936" y="1228"/>
                  </a:lnTo>
                  <a:lnTo>
                    <a:pt x="9936" y="1186"/>
                  </a:lnTo>
                  <a:lnTo>
                    <a:pt x="9938" y="1102"/>
                  </a:lnTo>
                  <a:lnTo>
                    <a:pt x="9940" y="1017"/>
                  </a:lnTo>
                  <a:lnTo>
                    <a:pt x="9944" y="932"/>
                  </a:lnTo>
                  <a:lnTo>
                    <a:pt x="9948" y="846"/>
                  </a:lnTo>
                  <a:lnTo>
                    <a:pt x="9953" y="761"/>
                  </a:lnTo>
                  <a:lnTo>
                    <a:pt x="9958" y="676"/>
                  </a:lnTo>
                  <a:lnTo>
                    <a:pt x="9962" y="591"/>
                  </a:lnTo>
                  <a:lnTo>
                    <a:pt x="9966" y="505"/>
                  </a:lnTo>
                  <a:lnTo>
                    <a:pt x="9969" y="421"/>
                  </a:lnTo>
                  <a:lnTo>
                    <a:pt x="9972" y="336"/>
                  </a:lnTo>
                  <a:lnTo>
                    <a:pt x="9972" y="252"/>
                  </a:lnTo>
                  <a:lnTo>
                    <a:pt x="9971" y="168"/>
                  </a:lnTo>
                  <a:lnTo>
                    <a:pt x="9969" y="125"/>
                  </a:lnTo>
                  <a:lnTo>
                    <a:pt x="9968" y="83"/>
                  </a:lnTo>
                  <a:lnTo>
                    <a:pt x="9965" y="42"/>
                  </a:lnTo>
                  <a:lnTo>
                    <a:pt x="9962" y="0"/>
                  </a:lnTo>
                  <a:lnTo>
                    <a:pt x="9844" y="46"/>
                  </a:lnTo>
                  <a:lnTo>
                    <a:pt x="9725" y="93"/>
                  </a:lnTo>
                  <a:lnTo>
                    <a:pt x="9608" y="140"/>
                  </a:lnTo>
                  <a:lnTo>
                    <a:pt x="9491" y="189"/>
                  </a:lnTo>
                  <a:lnTo>
                    <a:pt x="9373" y="238"/>
                  </a:lnTo>
                  <a:lnTo>
                    <a:pt x="9257" y="288"/>
                  </a:lnTo>
                  <a:lnTo>
                    <a:pt x="9141" y="339"/>
                  </a:lnTo>
                  <a:lnTo>
                    <a:pt x="9024" y="389"/>
                  </a:lnTo>
                  <a:lnTo>
                    <a:pt x="8792" y="491"/>
                  </a:lnTo>
                  <a:lnTo>
                    <a:pt x="8560" y="596"/>
                  </a:lnTo>
                  <a:lnTo>
                    <a:pt x="8329" y="701"/>
                  </a:lnTo>
                  <a:lnTo>
                    <a:pt x="8099" y="807"/>
                  </a:lnTo>
                  <a:lnTo>
                    <a:pt x="7867" y="913"/>
                  </a:lnTo>
                  <a:lnTo>
                    <a:pt x="7636" y="1018"/>
                  </a:lnTo>
                  <a:lnTo>
                    <a:pt x="7405" y="1121"/>
                  </a:lnTo>
                  <a:lnTo>
                    <a:pt x="7172" y="1223"/>
                  </a:lnTo>
                  <a:lnTo>
                    <a:pt x="7056" y="1274"/>
                  </a:lnTo>
                  <a:lnTo>
                    <a:pt x="6940" y="1324"/>
                  </a:lnTo>
                  <a:lnTo>
                    <a:pt x="6822" y="1373"/>
                  </a:lnTo>
                  <a:lnTo>
                    <a:pt x="6706" y="1422"/>
                  </a:lnTo>
                  <a:lnTo>
                    <a:pt x="6588" y="1469"/>
                  </a:lnTo>
                  <a:lnTo>
                    <a:pt x="6470" y="1516"/>
                  </a:lnTo>
                  <a:lnTo>
                    <a:pt x="6352" y="1562"/>
                  </a:lnTo>
                  <a:lnTo>
                    <a:pt x="6233" y="1607"/>
                  </a:lnTo>
                  <a:lnTo>
                    <a:pt x="6158" y="1635"/>
                  </a:lnTo>
                  <a:lnTo>
                    <a:pt x="6081" y="1662"/>
                  </a:lnTo>
                  <a:lnTo>
                    <a:pt x="6005" y="1687"/>
                  </a:lnTo>
                  <a:lnTo>
                    <a:pt x="5927" y="1711"/>
                  </a:lnTo>
                  <a:lnTo>
                    <a:pt x="5850" y="1734"/>
                  </a:lnTo>
                  <a:lnTo>
                    <a:pt x="5773" y="1758"/>
                  </a:lnTo>
                  <a:lnTo>
                    <a:pt x="5695" y="1780"/>
                  </a:lnTo>
                  <a:lnTo>
                    <a:pt x="5618" y="1802"/>
                  </a:lnTo>
                  <a:lnTo>
                    <a:pt x="5542" y="1825"/>
                  </a:lnTo>
                  <a:lnTo>
                    <a:pt x="5465" y="1846"/>
                  </a:lnTo>
                  <a:lnTo>
                    <a:pt x="5388" y="1868"/>
                  </a:lnTo>
                  <a:lnTo>
                    <a:pt x="5311" y="1891"/>
                  </a:lnTo>
                  <a:lnTo>
                    <a:pt x="5235" y="1915"/>
                  </a:lnTo>
                  <a:lnTo>
                    <a:pt x="5159" y="1938"/>
                  </a:lnTo>
                  <a:lnTo>
                    <a:pt x="5083" y="1963"/>
                  </a:lnTo>
                  <a:lnTo>
                    <a:pt x="5009" y="1989"/>
                  </a:lnTo>
                  <a:lnTo>
                    <a:pt x="4927" y="2019"/>
                  </a:lnTo>
                  <a:lnTo>
                    <a:pt x="4844" y="2050"/>
                  </a:lnTo>
                  <a:lnTo>
                    <a:pt x="4761" y="2083"/>
                  </a:lnTo>
                  <a:lnTo>
                    <a:pt x="4676" y="2115"/>
                  </a:lnTo>
                  <a:lnTo>
                    <a:pt x="4591" y="2147"/>
                  </a:lnTo>
                  <a:lnTo>
                    <a:pt x="4505" y="2179"/>
                  </a:lnTo>
                  <a:lnTo>
                    <a:pt x="4418" y="2210"/>
                  </a:lnTo>
                  <a:lnTo>
                    <a:pt x="4332" y="2239"/>
                  </a:lnTo>
                  <a:lnTo>
                    <a:pt x="4287" y="2253"/>
                  </a:lnTo>
                  <a:lnTo>
                    <a:pt x="4244" y="2266"/>
                  </a:lnTo>
                  <a:lnTo>
                    <a:pt x="4200" y="2278"/>
                  </a:lnTo>
                  <a:lnTo>
                    <a:pt x="4157" y="2289"/>
                  </a:lnTo>
                  <a:lnTo>
                    <a:pt x="4112" y="2300"/>
                  </a:lnTo>
                  <a:lnTo>
                    <a:pt x="4069" y="2310"/>
                  </a:lnTo>
                  <a:lnTo>
                    <a:pt x="4024" y="2320"/>
                  </a:lnTo>
                  <a:lnTo>
                    <a:pt x="3981" y="2327"/>
                  </a:lnTo>
                  <a:lnTo>
                    <a:pt x="3936" y="2334"/>
                  </a:lnTo>
                  <a:lnTo>
                    <a:pt x="3893" y="2339"/>
                  </a:lnTo>
                  <a:lnTo>
                    <a:pt x="3849" y="2344"/>
                  </a:lnTo>
                  <a:lnTo>
                    <a:pt x="3805" y="2347"/>
                  </a:lnTo>
                  <a:lnTo>
                    <a:pt x="3761" y="2348"/>
                  </a:lnTo>
                  <a:lnTo>
                    <a:pt x="3717" y="2349"/>
                  </a:lnTo>
                  <a:lnTo>
                    <a:pt x="3673" y="2347"/>
                  </a:lnTo>
                  <a:lnTo>
                    <a:pt x="3630" y="2344"/>
                  </a:lnTo>
                  <a:lnTo>
                    <a:pt x="3580" y="2340"/>
                  </a:lnTo>
                  <a:lnTo>
                    <a:pt x="3532" y="2334"/>
                  </a:lnTo>
                  <a:lnTo>
                    <a:pt x="3483" y="2327"/>
                  </a:lnTo>
                  <a:lnTo>
                    <a:pt x="3435" y="2320"/>
                  </a:lnTo>
                  <a:lnTo>
                    <a:pt x="3385" y="2310"/>
                  </a:lnTo>
                  <a:lnTo>
                    <a:pt x="3338" y="2301"/>
                  </a:lnTo>
                  <a:lnTo>
                    <a:pt x="3289" y="2290"/>
                  </a:lnTo>
                  <a:lnTo>
                    <a:pt x="3240" y="2279"/>
                  </a:lnTo>
                  <a:lnTo>
                    <a:pt x="3192" y="2268"/>
                  </a:lnTo>
                  <a:lnTo>
                    <a:pt x="3144" y="2255"/>
                  </a:lnTo>
                  <a:lnTo>
                    <a:pt x="3096" y="2243"/>
                  </a:lnTo>
                  <a:lnTo>
                    <a:pt x="3048" y="2228"/>
                  </a:lnTo>
                  <a:lnTo>
                    <a:pt x="2952" y="2200"/>
                  </a:lnTo>
                  <a:lnTo>
                    <a:pt x="2857" y="2172"/>
                  </a:lnTo>
                  <a:lnTo>
                    <a:pt x="2762" y="2141"/>
                  </a:lnTo>
                  <a:lnTo>
                    <a:pt x="2666" y="2111"/>
                  </a:lnTo>
                  <a:lnTo>
                    <a:pt x="2571" y="2082"/>
                  </a:lnTo>
                  <a:lnTo>
                    <a:pt x="2476" y="2052"/>
                  </a:lnTo>
                  <a:lnTo>
                    <a:pt x="2380" y="2025"/>
                  </a:lnTo>
                  <a:lnTo>
                    <a:pt x="2285" y="2000"/>
                  </a:lnTo>
                  <a:lnTo>
                    <a:pt x="2236" y="1988"/>
                  </a:lnTo>
                  <a:lnTo>
                    <a:pt x="2188" y="1976"/>
                  </a:lnTo>
                  <a:lnTo>
                    <a:pt x="2140" y="1966"/>
                  </a:lnTo>
                  <a:lnTo>
                    <a:pt x="2091" y="1956"/>
                  </a:lnTo>
                  <a:lnTo>
                    <a:pt x="2029" y="1943"/>
                  </a:lnTo>
                  <a:lnTo>
                    <a:pt x="1965" y="1930"/>
                  </a:lnTo>
                  <a:lnTo>
                    <a:pt x="1901" y="1916"/>
                  </a:lnTo>
                  <a:lnTo>
                    <a:pt x="1837" y="1902"/>
                  </a:lnTo>
                  <a:lnTo>
                    <a:pt x="1774" y="1886"/>
                  </a:lnTo>
                  <a:lnTo>
                    <a:pt x="1709" y="1871"/>
                  </a:lnTo>
                  <a:lnTo>
                    <a:pt x="1646" y="1855"/>
                  </a:lnTo>
                  <a:lnTo>
                    <a:pt x="1583" y="1839"/>
                  </a:lnTo>
                  <a:lnTo>
                    <a:pt x="1519" y="1823"/>
                  </a:lnTo>
                  <a:lnTo>
                    <a:pt x="1456" y="1806"/>
                  </a:lnTo>
                  <a:lnTo>
                    <a:pt x="1393" y="1790"/>
                  </a:lnTo>
                  <a:lnTo>
                    <a:pt x="1331" y="1774"/>
                  </a:lnTo>
                  <a:lnTo>
                    <a:pt x="1269" y="1758"/>
                  </a:lnTo>
                  <a:lnTo>
                    <a:pt x="1207" y="1742"/>
                  </a:lnTo>
                  <a:lnTo>
                    <a:pt x="1147" y="1725"/>
                  </a:lnTo>
                  <a:lnTo>
                    <a:pt x="1086" y="1710"/>
                  </a:lnTo>
                  <a:lnTo>
                    <a:pt x="1024" y="1695"/>
                  </a:lnTo>
                  <a:lnTo>
                    <a:pt x="963" y="1680"/>
                  </a:lnTo>
                  <a:lnTo>
                    <a:pt x="901" y="1666"/>
                  </a:lnTo>
                  <a:lnTo>
                    <a:pt x="839" y="1651"/>
                  </a:lnTo>
                  <a:lnTo>
                    <a:pt x="778" y="1637"/>
                  </a:lnTo>
                  <a:lnTo>
                    <a:pt x="717" y="1623"/>
                  </a:lnTo>
                  <a:lnTo>
                    <a:pt x="655" y="1609"/>
                  </a:lnTo>
                  <a:lnTo>
                    <a:pt x="594" y="1595"/>
                  </a:lnTo>
                  <a:lnTo>
                    <a:pt x="533" y="1580"/>
                  </a:lnTo>
                  <a:lnTo>
                    <a:pt x="472" y="1564"/>
                  </a:lnTo>
                  <a:lnTo>
                    <a:pt x="410" y="1548"/>
                  </a:lnTo>
                  <a:lnTo>
                    <a:pt x="350" y="1532"/>
                  </a:lnTo>
                  <a:lnTo>
                    <a:pt x="289" y="1515"/>
                  </a:lnTo>
                  <a:lnTo>
                    <a:pt x="229" y="1496"/>
                  </a:lnTo>
                  <a:lnTo>
                    <a:pt x="169" y="1476"/>
                  </a:lnTo>
                  <a:lnTo>
                    <a:pt x="109" y="1456"/>
                  </a:lnTo>
                  <a:lnTo>
                    <a:pt x="93" y="1487"/>
                  </a:lnTo>
                  <a:lnTo>
                    <a:pt x="78" y="1520"/>
                  </a:lnTo>
                  <a:lnTo>
                    <a:pt x="65" y="1554"/>
                  </a:lnTo>
                  <a:lnTo>
                    <a:pt x="53" y="1589"/>
                  </a:lnTo>
                  <a:lnTo>
                    <a:pt x="43" y="1625"/>
                  </a:lnTo>
                  <a:lnTo>
                    <a:pt x="34" y="1662"/>
                  </a:lnTo>
                  <a:lnTo>
                    <a:pt x="27" y="1699"/>
                  </a:lnTo>
                  <a:lnTo>
                    <a:pt x="20" y="1738"/>
                  </a:lnTo>
                  <a:lnTo>
                    <a:pt x="15" y="1777"/>
                  </a:lnTo>
                  <a:lnTo>
                    <a:pt x="10" y="1817"/>
                  </a:lnTo>
                  <a:lnTo>
                    <a:pt x="7" y="1858"/>
                  </a:lnTo>
                  <a:lnTo>
                    <a:pt x="4" y="1898"/>
                  </a:lnTo>
                  <a:lnTo>
                    <a:pt x="2" y="1940"/>
                  </a:lnTo>
                  <a:lnTo>
                    <a:pt x="1" y="1982"/>
                  </a:lnTo>
                  <a:lnTo>
                    <a:pt x="0" y="2024"/>
                  </a:lnTo>
                  <a:lnTo>
                    <a:pt x="1" y="2067"/>
                  </a:lnTo>
                  <a:lnTo>
                    <a:pt x="2" y="2151"/>
                  </a:lnTo>
                  <a:lnTo>
                    <a:pt x="5" y="2236"/>
                  </a:lnTo>
                  <a:lnTo>
                    <a:pt x="10" y="2320"/>
                  </a:lnTo>
                  <a:lnTo>
                    <a:pt x="14" y="2402"/>
                  </a:lnTo>
                  <a:lnTo>
                    <a:pt x="19" y="2482"/>
                  </a:lnTo>
                  <a:lnTo>
                    <a:pt x="22" y="2559"/>
                  </a:lnTo>
                  <a:lnTo>
                    <a:pt x="25" y="2634"/>
                  </a:lnTo>
                  <a:lnTo>
                    <a:pt x="26" y="2704"/>
                  </a:lnTo>
                  <a:lnTo>
                    <a:pt x="26" y="2787"/>
                  </a:lnTo>
                  <a:lnTo>
                    <a:pt x="26" y="2870"/>
                  </a:lnTo>
                  <a:lnTo>
                    <a:pt x="26" y="2952"/>
                  </a:lnTo>
                  <a:lnTo>
                    <a:pt x="26" y="3035"/>
                  </a:lnTo>
                  <a:lnTo>
                    <a:pt x="27" y="3118"/>
                  </a:lnTo>
                  <a:lnTo>
                    <a:pt x="27" y="3200"/>
                  </a:lnTo>
                  <a:lnTo>
                    <a:pt x="28" y="3283"/>
                  </a:lnTo>
                  <a:lnTo>
                    <a:pt x="30" y="3365"/>
                  </a:lnTo>
                  <a:lnTo>
                    <a:pt x="31" y="3448"/>
                  </a:lnTo>
                  <a:lnTo>
                    <a:pt x="33" y="3531"/>
                  </a:lnTo>
                  <a:lnTo>
                    <a:pt x="35" y="3613"/>
                  </a:lnTo>
                  <a:lnTo>
                    <a:pt x="37" y="3696"/>
                  </a:lnTo>
                  <a:lnTo>
                    <a:pt x="40" y="3779"/>
                  </a:lnTo>
                  <a:lnTo>
                    <a:pt x="43" y="3861"/>
                  </a:lnTo>
                  <a:lnTo>
                    <a:pt x="46" y="3944"/>
                  </a:lnTo>
                  <a:lnTo>
                    <a:pt x="50" y="4026"/>
                  </a:lnTo>
                  <a:lnTo>
                    <a:pt x="55" y="4118"/>
                  </a:lnTo>
                  <a:lnTo>
                    <a:pt x="60" y="4204"/>
                  </a:lnTo>
                  <a:lnTo>
                    <a:pt x="64" y="4246"/>
                  </a:lnTo>
                  <a:lnTo>
                    <a:pt x="68" y="4286"/>
                  </a:lnTo>
                  <a:lnTo>
                    <a:pt x="72" y="4326"/>
                  </a:lnTo>
                  <a:lnTo>
                    <a:pt x="77" y="4363"/>
                  </a:lnTo>
                  <a:lnTo>
                    <a:pt x="84" y="4401"/>
                  </a:lnTo>
                  <a:lnTo>
                    <a:pt x="90" y="4436"/>
                  </a:lnTo>
                  <a:lnTo>
                    <a:pt x="97" y="4472"/>
                  </a:lnTo>
                  <a:lnTo>
                    <a:pt x="105" y="4505"/>
                  </a:lnTo>
                  <a:lnTo>
                    <a:pt x="114" y="4538"/>
                  </a:lnTo>
                  <a:lnTo>
                    <a:pt x="124" y="4571"/>
                  </a:lnTo>
                  <a:lnTo>
                    <a:pt x="135" y="4602"/>
                  </a:lnTo>
                  <a:lnTo>
                    <a:pt x="148" y="4633"/>
                  </a:lnTo>
                  <a:lnTo>
                    <a:pt x="161" y="4662"/>
                  </a:lnTo>
                  <a:lnTo>
                    <a:pt x="177" y="4691"/>
                  </a:lnTo>
                  <a:lnTo>
                    <a:pt x="193" y="4720"/>
                  </a:lnTo>
                  <a:lnTo>
                    <a:pt x="210" y="4747"/>
                  </a:lnTo>
                  <a:lnTo>
                    <a:pt x="229" y="4774"/>
                  </a:lnTo>
                  <a:lnTo>
                    <a:pt x="250" y="4801"/>
                  </a:lnTo>
                  <a:lnTo>
                    <a:pt x="273" y="4827"/>
                  </a:lnTo>
                  <a:lnTo>
                    <a:pt x="297" y="4852"/>
                  </a:lnTo>
                  <a:lnTo>
                    <a:pt x="323" y="4878"/>
                  </a:lnTo>
                  <a:lnTo>
                    <a:pt x="352" y="4902"/>
                  </a:lnTo>
                  <a:lnTo>
                    <a:pt x="381" y="4926"/>
                  </a:lnTo>
                  <a:lnTo>
                    <a:pt x="412" y="4949"/>
                  </a:lnTo>
                  <a:lnTo>
                    <a:pt x="447" y="4973"/>
                  </a:lnTo>
                  <a:lnTo>
                    <a:pt x="483" y="4996"/>
                  </a:lnTo>
                  <a:lnTo>
                    <a:pt x="521" y="5019"/>
                  </a:lnTo>
                  <a:lnTo>
                    <a:pt x="562" y="5042"/>
                  </a:lnTo>
                  <a:lnTo>
                    <a:pt x="636" y="5082"/>
                  </a:lnTo>
                  <a:lnTo>
                    <a:pt x="712" y="5119"/>
                  </a:lnTo>
                  <a:lnTo>
                    <a:pt x="788" y="5156"/>
                  </a:lnTo>
                  <a:lnTo>
                    <a:pt x="864" y="5190"/>
                  </a:lnTo>
                  <a:lnTo>
                    <a:pt x="942" y="5224"/>
                  </a:lnTo>
                  <a:lnTo>
                    <a:pt x="1021" y="5255"/>
                  </a:lnTo>
                  <a:lnTo>
                    <a:pt x="1099" y="5285"/>
                  </a:lnTo>
                  <a:lnTo>
                    <a:pt x="1179" y="5315"/>
                  </a:lnTo>
                  <a:lnTo>
                    <a:pt x="1259" y="5343"/>
                  </a:lnTo>
                  <a:lnTo>
                    <a:pt x="1339" y="5369"/>
                  </a:lnTo>
                  <a:lnTo>
                    <a:pt x="1419" y="5395"/>
                  </a:lnTo>
                  <a:lnTo>
                    <a:pt x="1499" y="5419"/>
                  </a:lnTo>
                  <a:lnTo>
                    <a:pt x="1580" y="5442"/>
                  </a:lnTo>
                  <a:lnTo>
                    <a:pt x="1659" y="5464"/>
                  </a:lnTo>
                  <a:lnTo>
                    <a:pt x="1740" y="5485"/>
                  </a:lnTo>
                  <a:lnTo>
                    <a:pt x="1820" y="5505"/>
                  </a:lnTo>
                  <a:lnTo>
                    <a:pt x="1962" y="5541"/>
                  </a:lnTo>
                  <a:lnTo>
                    <a:pt x="2111" y="5579"/>
                  </a:lnTo>
                  <a:lnTo>
                    <a:pt x="2264" y="5620"/>
                  </a:lnTo>
                  <a:lnTo>
                    <a:pt x="2424" y="5661"/>
                  </a:lnTo>
                  <a:lnTo>
                    <a:pt x="2505" y="5681"/>
                  </a:lnTo>
                  <a:lnTo>
                    <a:pt x="2587" y="5702"/>
                  </a:lnTo>
                  <a:lnTo>
                    <a:pt x="2669" y="5721"/>
                  </a:lnTo>
                  <a:lnTo>
                    <a:pt x="2753" y="5739"/>
                  </a:lnTo>
                  <a:lnTo>
                    <a:pt x="2837" y="5757"/>
                  </a:lnTo>
                  <a:lnTo>
                    <a:pt x="2921" y="5774"/>
                  </a:lnTo>
                  <a:lnTo>
                    <a:pt x="3005" y="5790"/>
                  </a:lnTo>
                  <a:lnTo>
                    <a:pt x="3089" y="5805"/>
                  </a:lnTo>
                  <a:lnTo>
                    <a:pt x="3174" y="5817"/>
                  </a:lnTo>
                  <a:lnTo>
                    <a:pt x="3258" y="5828"/>
                  </a:lnTo>
                  <a:lnTo>
                    <a:pt x="3342" y="5837"/>
                  </a:lnTo>
                  <a:lnTo>
                    <a:pt x="3425" y="5845"/>
                  </a:lnTo>
                  <a:lnTo>
                    <a:pt x="3507" y="5850"/>
                  </a:lnTo>
                  <a:lnTo>
                    <a:pt x="3589" y="5853"/>
                  </a:lnTo>
                  <a:lnTo>
                    <a:pt x="3670" y="5853"/>
                  </a:lnTo>
                  <a:lnTo>
                    <a:pt x="3751" y="5850"/>
                  </a:lnTo>
                  <a:lnTo>
                    <a:pt x="3830" y="5845"/>
                  </a:lnTo>
                  <a:lnTo>
                    <a:pt x="3908" y="5837"/>
                  </a:lnTo>
                  <a:lnTo>
                    <a:pt x="3985" y="5826"/>
                  </a:lnTo>
                  <a:lnTo>
                    <a:pt x="4060" y="5811"/>
                  </a:lnTo>
                  <a:lnTo>
                    <a:pt x="4134" y="5793"/>
                  </a:lnTo>
                  <a:lnTo>
                    <a:pt x="4205" y="5770"/>
                  </a:lnTo>
                  <a:lnTo>
                    <a:pt x="4275" y="5745"/>
                  </a:lnTo>
                  <a:lnTo>
                    <a:pt x="4344" y="5715"/>
                  </a:lnTo>
                  <a:lnTo>
                    <a:pt x="4428" y="5675"/>
                  </a:lnTo>
                  <a:lnTo>
                    <a:pt x="4512" y="5637"/>
                  </a:lnTo>
                  <a:lnTo>
                    <a:pt x="4596" y="5598"/>
                  </a:lnTo>
                  <a:lnTo>
                    <a:pt x="4680" y="5561"/>
                  </a:lnTo>
                  <a:lnTo>
                    <a:pt x="4850" y="5487"/>
                  </a:lnTo>
                  <a:lnTo>
                    <a:pt x="5021" y="5415"/>
                  </a:lnTo>
                  <a:lnTo>
                    <a:pt x="5192" y="5345"/>
                  </a:lnTo>
                  <a:lnTo>
                    <a:pt x="5364" y="5276"/>
                  </a:lnTo>
                  <a:lnTo>
                    <a:pt x="5537" y="5209"/>
                  </a:lnTo>
                  <a:lnTo>
                    <a:pt x="5710" y="5142"/>
                  </a:lnTo>
                  <a:lnTo>
                    <a:pt x="5882" y="5075"/>
                  </a:lnTo>
                  <a:lnTo>
                    <a:pt x="6055" y="5009"/>
                  </a:lnTo>
                  <a:lnTo>
                    <a:pt x="6228" y="4942"/>
                  </a:lnTo>
                  <a:lnTo>
                    <a:pt x="6401" y="4876"/>
                  </a:lnTo>
                  <a:lnTo>
                    <a:pt x="6574" y="4808"/>
                  </a:lnTo>
                  <a:lnTo>
                    <a:pt x="6746" y="4740"/>
                  </a:lnTo>
                  <a:lnTo>
                    <a:pt x="6918" y="4670"/>
                  </a:lnTo>
                  <a:lnTo>
                    <a:pt x="7089" y="4599"/>
                  </a:lnTo>
                  <a:lnTo>
                    <a:pt x="7133" y="4581"/>
                  </a:lnTo>
                  <a:lnTo>
                    <a:pt x="7175" y="4562"/>
                  </a:lnTo>
                  <a:lnTo>
                    <a:pt x="7219" y="4543"/>
                  </a:lnTo>
                  <a:lnTo>
                    <a:pt x="7261" y="4524"/>
                  </a:lnTo>
                  <a:lnTo>
                    <a:pt x="7303" y="4505"/>
                  </a:lnTo>
                  <a:lnTo>
                    <a:pt x="7345" y="4485"/>
                  </a:lnTo>
                  <a:lnTo>
                    <a:pt x="7387" y="4466"/>
                  </a:lnTo>
                  <a:lnTo>
                    <a:pt x="7429" y="4445"/>
                  </a:lnTo>
                  <a:lnTo>
                    <a:pt x="7514" y="4403"/>
                  </a:lnTo>
                  <a:lnTo>
                    <a:pt x="7599" y="4360"/>
                  </a:lnTo>
                  <a:lnTo>
                    <a:pt x="7684" y="4317"/>
                  </a:lnTo>
                  <a:lnTo>
                    <a:pt x="7768" y="4273"/>
                  </a:lnTo>
                  <a:lnTo>
                    <a:pt x="7851" y="4230"/>
                  </a:lnTo>
                  <a:lnTo>
                    <a:pt x="7934" y="4185"/>
                  </a:lnTo>
                  <a:lnTo>
                    <a:pt x="8017" y="4140"/>
                  </a:lnTo>
                  <a:lnTo>
                    <a:pt x="8100" y="4095"/>
                  </a:lnTo>
                  <a:lnTo>
                    <a:pt x="8183" y="4050"/>
                  </a:lnTo>
                  <a:lnTo>
                    <a:pt x="8266" y="4005"/>
                  </a:lnTo>
                  <a:lnTo>
                    <a:pt x="8349" y="3960"/>
                  </a:lnTo>
                  <a:lnTo>
                    <a:pt x="8432" y="3916"/>
                  </a:lnTo>
                  <a:lnTo>
                    <a:pt x="8516" y="3871"/>
                  </a:lnTo>
                  <a:lnTo>
                    <a:pt x="8600" y="3827"/>
                  </a:lnTo>
                  <a:lnTo>
                    <a:pt x="8686" y="3783"/>
                  </a:lnTo>
                  <a:lnTo>
                    <a:pt x="8772" y="3741"/>
                  </a:lnTo>
                  <a:lnTo>
                    <a:pt x="8821" y="3716"/>
                  </a:lnTo>
                  <a:lnTo>
                    <a:pt x="8872" y="3691"/>
                  </a:lnTo>
                  <a:lnTo>
                    <a:pt x="8925" y="3666"/>
                  </a:lnTo>
                  <a:lnTo>
                    <a:pt x="8979" y="3641"/>
                  </a:lnTo>
                  <a:lnTo>
                    <a:pt x="9033" y="3613"/>
                  </a:lnTo>
                  <a:lnTo>
                    <a:pt x="9088" y="3586"/>
                  </a:lnTo>
                  <a:lnTo>
                    <a:pt x="9144" y="3558"/>
                  </a:lnTo>
                  <a:lnTo>
                    <a:pt x="9198" y="3528"/>
                  </a:lnTo>
                  <a:lnTo>
                    <a:pt x="9253" y="3499"/>
                  </a:lnTo>
                  <a:lnTo>
                    <a:pt x="9306" y="3468"/>
                  </a:lnTo>
                  <a:lnTo>
                    <a:pt x="9359" y="3437"/>
                  </a:lnTo>
                  <a:lnTo>
                    <a:pt x="9411" y="3405"/>
                  </a:lnTo>
                  <a:lnTo>
                    <a:pt x="9435" y="3389"/>
                  </a:lnTo>
                  <a:lnTo>
                    <a:pt x="9459" y="3371"/>
                  </a:lnTo>
                  <a:lnTo>
                    <a:pt x="9483" y="3354"/>
                  </a:lnTo>
                  <a:lnTo>
                    <a:pt x="9507" y="3337"/>
                  </a:lnTo>
                  <a:lnTo>
                    <a:pt x="9529" y="3320"/>
                  </a:lnTo>
                  <a:lnTo>
                    <a:pt x="9551" y="3302"/>
                  </a:lnTo>
                  <a:lnTo>
                    <a:pt x="9572" y="3284"/>
                  </a:lnTo>
                  <a:lnTo>
                    <a:pt x="9594" y="3266"/>
                  </a:lnTo>
                  <a:lnTo>
                    <a:pt x="9619" y="3242"/>
                  </a:lnTo>
                  <a:lnTo>
                    <a:pt x="9643" y="3216"/>
                  </a:lnTo>
                  <a:lnTo>
                    <a:pt x="9665" y="3191"/>
                  </a:lnTo>
                  <a:lnTo>
                    <a:pt x="9687" y="3165"/>
                  </a:lnTo>
                  <a:lnTo>
                    <a:pt x="9706" y="3138"/>
                  </a:lnTo>
                  <a:lnTo>
                    <a:pt x="9723" y="3111"/>
                  </a:lnTo>
                  <a:lnTo>
                    <a:pt x="9739" y="3084"/>
                  </a:lnTo>
                  <a:lnTo>
                    <a:pt x="9753" y="3055"/>
                  </a:lnTo>
                  <a:lnTo>
                    <a:pt x="9767" y="3028"/>
                  </a:lnTo>
                  <a:lnTo>
                    <a:pt x="9779" y="2999"/>
                  </a:lnTo>
                  <a:lnTo>
                    <a:pt x="9790" y="2970"/>
                  </a:lnTo>
                  <a:lnTo>
                    <a:pt x="9800" y="2941"/>
                  </a:lnTo>
                  <a:lnTo>
                    <a:pt x="9808" y="2911"/>
                  </a:lnTo>
                  <a:lnTo>
                    <a:pt x="9816" y="2881"/>
                  </a:lnTo>
                  <a:lnTo>
                    <a:pt x="9823" y="2851"/>
                  </a:lnTo>
                  <a:lnTo>
                    <a:pt x="9829" y="2821"/>
                  </a:lnTo>
                  <a:lnTo>
                    <a:pt x="9835" y="2789"/>
                  </a:lnTo>
                  <a:lnTo>
                    <a:pt x="9839" y="2759"/>
                  </a:lnTo>
                  <a:lnTo>
                    <a:pt x="9845" y="2728"/>
                  </a:lnTo>
                  <a:lnTo>
                    <a:pt x="9849" y="2696"/>
                  </a:lnTo>
                  <a:lnTo>
                    <a:pt x="9855" y="2632"/>
                  </a:lnTo>
                  <a:lnTo>
                    <a:pt x="9860" y="2569"/>
                  </a:lnTo>
                  <a:lnTo>
                    <a:pt x="9865" y="2504"/>
                  </a:lnTo>
                  <a:lnTo>
                    <a:pt x="9870" y="2439"/>
                  </a:lnTo>
                  <a:lnTo>
                    <a:pt x="9876" y="2374"/>
                  </a:lnTo>
                  <a:lnTo>
                    <a:pt x="9884" y="2309"/>
                  </a:lnTo>
                  <a:lnTo>
                    <a:pt x="9891" y="2249"/>
                  </a:lnTo>
                  <a:lnTo>
                    <a:pt x="9898" y="2188"/>
                  </a:lnTo>
                  <a:lnTo>
                    <a:pt x="9905" y="2128"/>
                  </a:lnTo>
                  <a:lnTo>
                    <a:pt x="9911" y="2069"/>
                  </a:lnTo>
                  <a:lnTo>
                    <a:pt x="9917" y="2010"/>
                  </a:lnTo>
                  <a:lnTo>
                    <a:pt x="9922" y="1951"/>
                  </a:lnTo>
                  <a:lnTo>
                    <a:pt x="9927" y="1891"/>
                  </a:lnTo>
                  <a:lnTo>
                    <a:pt x="9932" y="1833"/>
                  </a:lnTo>
                  <a:lnTo>
                    <a:pt x="9935" y="1774"/>
                  </a:lnTo>
                  <a:lnTo>
                    <a:pt x="9938" y="1714"/>
                  </a:lnTo>
                  <a:lnTo>
                    <a:pt x="9940" y="1656"/>
                  </a:lnTo>
                  <a:lnTo>
                    <a:pt x="9942" y="1596"/>
                  </a:lnTo>
                  <a:lnTo>
                    <a:pt x="9942" y="1536"/>
                  </a:lnTo>
                  <a:lnTo>
                    <a:pt x="9942" y="1476"/>
                  </a:lnTo>
                  <a:lnTo>
                    <a:pt x="9941" y="1416"/>
                  </a:lnTo>
                  <a:lnTo>
                    <a:pt x="9939" y="1355"/>
                  </a:lnTo>
                  <a:close/>
                </a:path>
              </a:pathLst>
            </a:custGeom>
            <a:solidFill>
              <a:srgbClr val="EFD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" name="Freeform 21"/>
            <p:cNvSpPr>
              <a:spLocks/>
            </p:cNvSpPr>
            <p:nvPr/>
          </p:nvSpPr>
          <p:spPr bwMode="auto">
            <a:xfrm>
              <a:off x="9721851" y="5387975"/>
              <a:ext cx="195263" cy="187325"/>
            </a:xfrm>
            <a:custGeom>
              <a:avLst/>
              <a:gdLst>
                <a:gd name="T0" fmla="*/ 1428 w 2089"/>
                <a:gd name="T1" fmla="*/ 298 h 2002"/>
                <a:gd name="T2" fmla="*/ 1339 w 2089"/>
                <a:gd name="T3" fmla="*/ 339 h 2002"/>
                <a:gd name="T4" fmla="*/ 1249 w 2089"/>
                <a:gd name="T5" fmla="*/ 380 h 2002"/>
                <a:gd name="T6" fmla="*/ 1074 w 2089"/>
                <a:gd name="T7" fmla="*/ 464 h 2002"/>
                <a:gd name="T8" fmla="*/ 898 w 2089"/>
                <a:gd name="T9" fmla="*/ 547 h 2002"/>
                <a:gd name="T10" fmla="*/ 756 w 2089"/>
                <a:gd name="T11" fmla="*/ 609 h 2002"/>
                <a:gd name="T12" fmla="*/ 685 w 2089"/>
                <a:gd name="T13" fmla="*/ 630 h 2002"/>
                <a:gd name="T14" fmla="*/ 543 w 2089"/>
                <a:gd name="T15" fmla="*/ 657 h 2002"/>
                <a:gd name="T16" fmla="*/ 452 w 2089"/>
                <a:gd name="T17" fmla="*/ 676 h 2002"/>
                <a:gd name="T18" fmla="*/ 386 w 2089"/>
                <a:gd name="T19" fmla="*/ 698 h 2002"/>
                <a:gd name="T20" fmla="*/ 332 w 2089"/>
                <a:gd name="T21" fmla="*/ 732 h 2002"/>
                <a:gd name="T22" fmla="*/ 286 w 2089"/>
                <a:gd name="T23" fmla="*/ 778 h 2002"/>
                <a:gd name="T24" fmla="*/ 250 w 2089"/>
                <a:gd name="T25" fmla="*/ 833 h 2002"/>
                <a:gd name="T26" fmla="*/ 222 w 2089"/>
                <a:gd name="T27" fmla="*/ 895 h 2002"/>
                <a:gd name="T28" fmla="*/ 198 w 2089"/>
                <a:gd name="T29" fmla="*/ 964 h 2002"/>
                <a:gd name="T30" fmla="*/ 180 w 2089"/>
                <a:gd name="T31" fmla="*/ 1037 h 2002"/>
                <a:gd name="T32" fmla="*/ 158 w 2089"/>
                <a:gd name="T33" fmla="*/ 1162 h 2002"/>
                <a:gd name="T34" fmla="*/ 134 w 2089"/>
                <a:gd name="T35" fmla="*/ 1305 h 2002"/>
                <a:gd name="T36" fmla="*/ 86 w 2089"/>
                <a:gd name="T37" fmla="*/ 1510 h 2002"/>
                <a:gd name="T38" fmla="*/ 35 w 2089"/>
                <a:gd name="T39" fmla="*/ 1714 h 2002"/>
                <a:gd name="T40" fmla="*/ 12 w 2089"/>
                <a:gd name="T41" fmla="*/ 1839 h 2002"/>
                <a:gd name="T42" fmla="*/ 0 w 2089"/>
                <a:gd name="T43" fmla="*/ 1961 h 2002"/>
                <a:gd name="T44" fmla="*/ 154 w 2089"/>
                <a:gd name="T45" fmla="*/ 1954 h 2002"/>
                <a:gd name="T46" fmla="*/ 386 w 2089"/>
                <a:gd name="T47" fmla="*/ 1887 h 2002"/>
                <a:gd name="T48" fmla="*/ 614 w 2089"/>
                <a:gd name="T49" fmla="*/ 1817 h 2002"/>
                <a:gd name="T50" fmla="*/ 766 w 2089"/>
                <a:gd name="T51" fmla="*/ 1760 h 2002"/>
                <a:gd name="T52" fmla="*/ 916 w 2089"/>
                <a:gd name="T53" fmla="*/ 1698 h 2002"/>
                <a:gd name="T54" fmla="*/ 1065 w 2089"/>
                <a:gd name="T55" fmla="*/ 1635 h 2002"/>
                <a:gd name="T56" fmla="*/ 1216 w 2089"/>
                <a:gd name="T57" fmla="*/ 1575 h 2002"/>
                <a:gd name="T58" fmla="*/ 1370 w 2089"/>
                <a:gd name="T59" fmla="*/ 1519 h 2002"/>
                <a:gd name="T60" fmla="*/ 1485 w 2089"/>
                <a:gd name="T61" fmla="*/ 1480 h 2002"/>
                <a:gd name="T62" fmla="*/ 1579 w 2089"/>
                <a:gd name="T63" fmla="*/ 1444 h 2002"/>
                <a:gd name="T64" fmla="*/ 1668 w 2089"/>
                <a:gd name="T65" fmla="*/ 1401 h 2002"/>
                <a:gd name="T66" fmla="*/ 1751 w 2089"/>
                <a:gd name="T67" fmla="*/ 1348 h 2002"/>
                <a:gd name="T68" fmla="*/ 1825 w 2089"/>
                <a:gd name="T69" fmla="*/ 1282 h 2002"/>
                <a:gd name="T70" fmla="*/ 1858 w 2089"/>
                <a:gd name="T71" fmla="*/ 1244 h 2002"/>
                <a:gd name="T72" fmla="*/ 1907 w 2089"/>
                <a:gd name="T73" fmla="*/ 1171 h 2002"/>
                <a:gd name="T74" fmla="*/ 1955 w 2089"/>
                <a:gd name="T75" fmla="*/ 1072 h 2002"/>
                <a:gd name="T76" fmla="*/ 1996 w 2089"/>
                <a:gd name="T77" fmla="*/ 961 h 2002"/>
                <a:gd name="T78" fmla="*/ 2027 w 2089"/>
                <a:gd name="T79" fmla="*/ 843 h 2002"/>
                <a:gd name="T80" fmla="*/ 2051 w 2089"/>
                <a:gd name="T81" fmla="*/ 717 h 2002"/>
                <a:gd name="T82" fmla="*/ 2069 w 2089"/>
                <a:gd name="T83" fmla="*/ 590 h 2002"/>
                <a:gd name="T84" fmla="*/ 2081 w 2089"/>
                <a:gd name="T85" fmla="*/ 462 h 2002"/>
                <a:gd name="T86" fmla="*/ 2089 w 2089"/>
                <a:gd name="T87" fmla="*/ 215 h 2002"/>
                <a:gd name="T88" fmla="*/ 2083 w 2089"/>
                <a:gd name="T89" fmla="*/ 0 h 2002"/>
                <a:gd name="T90" fmla="*/ 2052 w 2089"/>
                <a:gd name="T91" fmla="*/ 48 h 2002"/>
                <a:gd name="T92" fmla="*/ 2011 w 2089"/>
                <a:gd name="T93" fmla="*/ 90 h 2002"/>
                <a:gd name="T94" fmla="*/ 1960 w 2089"/>
                <a:gd name="T95" fmla="*/ 123 h 2002"/>
                <a:gd name="T96" fmla="*/ 1903 w 2089"/>
                <a:gd name="T97" fmla="*/ 150 h 2002"/>
                <a:gd name="T98" fmla="*/ 1840 w 2089"/>
                <a:gd name="T99" fmla="*/ 174 h 2002"/>
                <a:gd name="T100" fmla="*/ 1730 w 2089"/>
                <a:gd name="T101" fmla="*/ 205 h 2002"/>
                <a:gd name="T102" fmla="*/ 1600 w 2089"/>
                <a:gd name="T103" fmla="*/ 237 h 2002"/>
                <a:gd name="T104" fmla="*/ 1522 w 2089"/>
                <a:gd name="T105" fmla="*/ 260 h 2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9" h="2002">
                  <a:moveTo>
                    <a:pt x="1489" y="273"/>
                  </a:moveTo>
                  <a:lnTo>
                    <a:pt x="1459" y="285"/>
                  </a:lnTo>
                  <a:lnTo>
                    <a:pt x="1428" y="298"/>
                  </a:lnTo>
                  <a:lnTo>
                    <a:pt x="1399" y="311"/>
                  </a:lnTo>
                  <a:lnTo>
                    <a:pt x="1369" y="324"/>
                  </a:lnTo>
                  <a:lnTo>
                    <a:pt x="1339" y="339"/>
                  </a:lnTo>
                  <a:lnTo>
                    <a:pt x="1309" y="352"/>
                  </a:lnTo>
                  <a:lnTo>
                    <a:pt x="1280" y="366"/>
                  </a:lnTo>
                  <a:lnTo>
                    <a:pt x="1249" y="380"/>
                  </a:lnTo>
                  <a:lnTo>
                    <a:pt x="1191" y="408"/>
                  </a:lnTo>
                  <a:lnTo>
                    <a:pt x="1133" y="436"/>
                  </a:lnTo>
                  <a:lnTo>
                    <a:pt x="1074" y="464"/>
                  </a:lnTo>
                  <a:lnTo>
                    <a:pt x="1016" y="493"/>
                  </a:lnTo>
                  <a:lnTo>
                    <a:pt x="957" y="520"/>
                  </a:lnTo>
                  <a:lnTo>
                    <a:pt x="898" y="547"/>
                  </a:lnTo>
                  <a:lnTo>
                    <a:pt x="839" y="575"/>
                  </a:lnTo>
                  <a:lnTo>
                    <a:pt x="779" y="600"/>
                  </a:lnTo>
                  <a:lnTo>
                    <a:pt x="756" y="609"/>
                  </a:lnTo>
                  <a:lnTo>
                    <a:pt x="732" y="617"/>
                  </a:lnTo>
                  <a:lnTo>
                    <a:pt x="709" y="624"/>
                  </a:lnTo>
                  <a:lnTo>
                    <a:pt x="685" y="630"/>
                  </a:lnTo>
                  <a:lnTo>
                    <a:pt x="637" y="640"/>
                  </a:lnTo>
                  <a:lnTo>
                    <a:pt x="591" y="648"/>
                  </a:lnTo>
                  <a:lnTo>
                    <a:pt x="543" y="657"/>
                  </a:lnTo>
                  <a:lnTo>
                    <a:pt x="498" y="666"/>
                  </a:lnTo>
                  <a:lnTo>
                    <a:pt x="474" y="671"/>
                  </a:lnTo>
                  <a:lnTo>
                    <a:pt x="452" y="676"/>
                  </a:lnTo>
                  <a:lnTo>
                    <a:pt x="430" y="683"/>
                  </a:lnTo>
                  <a:lnTo>
                    <a:pt x="408" y="690"/>
                  </a:lnTo>
                  <a:lnTo>
                    <a:pt x="386" y="698"/>
                  </a:lnTo>
                  <a:lnTo>
                    <a:pt x="367" y="708"/>
                  </a:lnTo>
                  <a:lnTo>
                    <a:pt x="349" y="719"/>
                  </a:lnTo>
                  <a:lnTo>
                    <a:pt x="332" y="732"/>
                  </a:lnTo>
                  <a:lnTo>
                    <a:pt x="316" y="747"/>
                  </a:lnTo>
                  <a:lnTo>
                    <a:pt x="300" y="762"/>
                  </a:lnTo>
                  <a:lnTo>
                    <a:pt x="286" y="778"/>
                  </a:lnTo>
                  <a:lnTo>
                    <a:pt x="273" y="795"/>
                  </a:lnTo>
                  <a:lnTo>
                    <a:pt x="261" y="813"/>
                  </a:lnTo>
                  <a:lnTo>
                    <a:pt x="250" y="833"/>
                  </a:lnTo>
                  <a:lnTo>
                    <a:pt x="240" y="853"/>
                  </a:lnTo>
                  <a:lnTo>
                    <a:pt x="230" y="874"/>
                  </a:lnTo>
                  <a:lnTo>
                    <a:pt x="222" y="895"/>
                  </a:lnTo>
                  <a:lnTo>
                    <a:pt x="212" y="918"/>
                  </a:lnTo>
                  <a:lnTo>
                    <a:pt x="205" y="941"/>
                  </a:lnTo>
                  <a:lnTo>
                    <a:pt x="198" y="964"/>
                  </a:lnTo>
                  <a:lnTo>
                    <a:pt x="192" y="989"/>
                  </a:lnTo>
                  <a:lnTo>
                    <a:pt x="186" y="1013"/>
                  </a:lnTo>
                  <a:lnTo>
                    <a:pt x="180" y="1037"/>
                  </a:lnTo>
                  <a:lnTo>
                    <a:pt x="175" y="1061"/>
                  </a:lnTo>
                  <a:lnTo>
                    <a:pt x="166" y="1111"/>
                  </a:lnTo>
                  <a:lnTo>
                    <a:pt x="158" y="1162"/>
                  </a:lnTo>
                  <a:lnTo>
                    <a:pt x="150" y="1210"/>
                  </a:lnTo>
                  <a:lnTo>
                    <a:pt x="142" y="1259"/>
                  </a:lnTo>
                  <a:lnTo>
                    <a:pt x="134" y="1305"/>
                  </a:lnTo>
                  <a:lnTo>
                    <a:pt x="125" y="1350"/>
                  </a:lnTo>
                  <a:lnTo>
                    <a:pt x="107" y="1429"/>
                  </a:lnTo>
                  <a:lnTo>
                    <a:pt x="86" y="1510"/>
                  </a:lnTo>
                  <a:lnTo>
                    <a:pt x="65" y="1591"/>
                  </a:lnTo>
                  <a:lnTo>
                    <a:pt x="45" y="1674"/>
                  </a:lnTo>
                  <a:lnTo>
                    <a:pt x="35" y="1714"/>
                  </a:lnTo>
                  <a:lnTo>
                    <a:pt x="26" y="1756"/>
                  </a:lnTo>
                  <a:lnTo>
                    <a:pt x="18" y="1797"/>
                  </a:lnTo>
                  <a:lnTo>
                    <a:pt x="12" y="1839"/>
                  </a:lnTo>
                  <a:lnTo>
                    <a:pt x="6" y="1879"/>
                  </a:lnTo>
                  <a:lnTo>
                    <a:pt x="2" y="1921"/>
                  </a:lnTo>
                  <a:lnTo>
                    <a:pt x="0" y="1961"/>
                  </a:lnTo>
                  <a:lnTo>
                    <a:pt x="0" y="2002"/>
                  </a:lnTo>
                  <a:lnTo>
                    <a:pt x="77" y="1978"/>
                  </a:lnTo>
                  <a:lnTo>
                    <a:pt x="154" y="1954"/>
                  </a:lnTo>
                  <a:lnTo>
                    <a:pt x="232" y="1932"/>
                  </a:lnTo>
                  <a:lnTo>
                    <a:pt x="310" y="1910"/>
                  </a:lnTo>
                  <a:lnTo>
                    <a:pt x="386" y="1887"/>
                  </a:lnTo>
                  <a:lnTo>
                    <a:pt x="463" y="1865"/>
                  </a:lnTo>
                  <a:lnTo>
                    <a:pt x="539" y="1842"/>
                  </a:lnTo>
                  <a:lnTo>
                    <a:pt x="614" y="1817"/>
                  </a:lnTo>
                  <a:lnTo>
                    <a:pt x="665" y="1798"/>
                  </a:lnTo>
                  <a:lnTo>
                    <a:pt x="716" y="1779"/>
                  </a:lnTo>
                  <a:lnTo>
                    <a:pt x="766" y="1760"/>
                  </a:lnTo>
                  <a:lnTo>
                    <a:pt x="816" y="1740"/>
                  </a:lnTo>
                  <a:lnTo>
                    <a:pt x="866" y="1719"/>
                  </a:lnTo>
                  <a:lnTo>
                    <a:pt x="916" y="1698"/>
                  </a:lnTo>
                  <a:lnTo>
                    <a:pt x="966" y="1678"/>
                  </a:lnTo>
                  <a:lnTo>
                    <a:pt x="1016" y="1657"/>
                  </a:lnTo>
                  <a:lnTo>
                    <a:pt x="1065" y="1635"/>
                  </a:lnTo>
                  <a:lnTo>
                    <a:pt x="1116" y="1615"/>
                  </a:lnTo>
                  <a:lnTo>
                    <a:pt x="1165" y="1595"/>
                  </a:lnTo>
                  <a:lnTo>
                    <a:pt x="1216" y="1575"/>
                  </a:lnTo>
                  <a:lnTo>
                    <a:pt x="1266" y="1555"/>
                  </a:lnTo>
                  <a:lnTo>
                    <a:pt x="1318" y="1536"/>
                  </a:lnTo>
                  <a:lnTo>
                    <a:pt x="1370" y="1519"/>
                  </a:lnTo>
                  <a:lnTo>
                    <a:pt x="1421" y="1502"/>
                  </a:lnTo>
                  <a:lnTo>
                    <a:pt x="1454" y="1491"/>
                  </a:lnTo>
                  <a:lnTo>
                    <a:pt x="1485" y="1480"/>
                  </a:lnTo>
                  <a:lnTo>
                    <a:pt x="1516" y="1469"/>
                  </a:lnTo>
                  <a:lnTo>
                    <a:pt x="1548" y="1457"/>
                  </a:lnTo>
                  <a:lnTo>
                    <a:pt x="1579" y="1444"/>
                  </a:lnTo>
                  <a:lnTo>
                    <a:pt x="1609" y="1431"/>
                  </a:lnTo>
                  <a:lnTo>
                    <a:pt x="1639" y="1417"/>
                  </a:lnTo>
                  <a:lnTo>
                    <a:pt x="1668" y="1401"/>
                  </a:lnTo>
                  <a:lnTo>
                    <a:pt x="1696" y="1384"/>
                  </a:lnTo>
                  <a:lnTo>
                    <a:pt x="1724" y="1367"/>
                  </a:lnTo>
                  <a:lnTo>
                    <a:pt x="1751" y="1348"/>
                  </a:lnTo>
                  <a:lnTo>
                    <a:pt x="1776" y="1327"/>
                  </a:lnTo>
                  <a:lnTo>
                    <a:pt x="1801" y="1305"/>
                  </a:lnTo>
                  <a:lnTo>
                    <a:pt x="1825" y="1282"/>
                  </a:lnTo>
                  <a:lnTo>
                    <a:pt x="1836" y="1269"/>
                  </a:lnTo>
                  <a:lnTo>
                    <a:pt x="1847" y="1257"/>
                  </a:lnTo>
                  <a:lnTo>
                    <a:pt x="1858" y="1244"/>
                  </a:lnTo>
                  <a:lnTo>
                    <a:pt x="1868" y="1229"/>
                  </a:lnTo>
                  <a:lnTo>
                    <a:pt x="1888" y="1201"/>
                  </a:lnTo>
                  <a:lnTo>
                    <a:pt x="1907" y="1171"/>
                  </a:lnTo>
                  <a:lnTo>
                    <a:pt x="1924" y="1139"/>
                  </a:lnTo>
                  <a:lnTo>
                    <a:pt x="1940" y="1106"/>
                  </a:lnTo>
                  <a:lnTo>
                    <a:pt x="1955" y="1072"/>
                  </a:lnTo>
                  <a:lnTo>
                    <a:pt x="1970" y="1036"/>
                  </a:lnTo>
                  <a:lnTo>
                    <a:pt x="1984" y="999"/>
                  </a:lnTo>
                  <a:lnTo>
                    <a:pt x="1996" y="961"/>
                  </a:lnTo>
                  <a:lnTo>
                    <a:pt x="2007" y="923"/>
                  </a:lnTo>
                  <a:lnTo>
                    <a:pt x="2018" y="882"/>
                  </a:lnTo>
                  <a:lnTo>
                    <a:pt x="2027" y="843"/>
                  </a:lnTo>
                  <a:lnTo>
                    <a:pt x="2036" y="801"/>
                  </a:lnTo>
                  <a:lnTo>
                    <a:pt x="2044" y="760"/>
                  </a:lnTo>
                  <a:lnTo>
                    <a:pt x="2051" y="717"/>
                  </a:lnTo>
                  <a:lnTo>
                    <a:pt x="2058" y="676"/>
                  </a:lnTo>
                  <a:lnTo>
                    <a:pt x="2063" y="632"/>
                  </a:lnTo>
                  <a:lnTo>
                    <a:pt x="2069" y="590"/>
                  </a:lnTo>
                  <a:lnTo>
                    <a:pt x="2074" y="547"/>
                  </a:lnTo>
                  <a:lnTo>
                    <a:pt x="2077" y="505"/>
                  </a:lnTo>
                  <a:lnTo>
                    <a:pt x="2081" y="462"/>
                  </a:lnTo>
                  <a:lnTo>
                    <a:pt x="2085" y="377"/>
                  </a:lnTo>
                  <a:lnTo>
                    <a:pt x="2088" y="295"/>
                  </a:lnTo>
                  <a:lnTo>
                    <a:pt x="2089" y="215"/>
                  </a:lnTo>
                  <a:lnTo>
                    <a:pt x="2088" y="139"/>
                  </a:lnTo>
                  <a:lnTo>
                    <a:pt x="2086" y="66"/>
                  </a:lnTo>
                  <a:lnTo>
                    <a:pt x="2083" y="0"/>
                  </a:lnTo>
                  <a:lnTo>
                    <a:pt x="2074" y="17"/>
                  </a:lnTo>
                  <a:lnTo>
                    <a:pt x="2063" y="33"/>
                  </a:lnTo>
                  <a:lnTo>
                    <a:pt x="2052" y="48"/>
                  </a:lnTo>
                  <a:lnTo>
                    <a:pt x="2040" y="63"/>
                  </a:lnTo>
                  <a:lnTo>
                    <a:pt x="2026" y="76"/>
                  </a:lnTo>
                  <a:lnTo>
                    <a:pt x="2011" y="90"/>
                  </a:lnTo>
                  <a:lnTo>
                    <a:pt x="1995" y="102"/>
                  </a:lnTo>
                  <a:lnTo>
                    <a:pt x="1978" y="113"/>
                  </a:lnTo>
                  <a:lnTo>
                    <a:pt x="1960" y="123"/>
                  </a:lnTo>
                  <a:lnTo>
                    <a:pt x="1942" y="133"/>
                  </a:lnTo>
                  <a:lnTo>
                    <a:pt x="1923" y="142"/>
                  </a:lnTo>
                  <a:lnTo>
                    <a:pt x="1903" y="150"/>
                  </a:lnTo>
                  <a:lnTo>
                    <a:pt x="1882" y="159"/>
                  </a:lnTo>
                  <a:lnTo>
                    <a:pt x="1861" y="167"/>
                  </a:lnTo>
                  <a:lnTo>
                    <a:pt x="1840" y="174"/>
                  </a:lnTo>
                  <a:lnTo>
                    <a:pt x="1819" y="181"/>
                  </a:lnTo>
                  <a:lnTo>
                    <a:pt x="1774" y="194"/>
                  </a:lnTo>
                  <a:lnTo>
                    <a:pt x="1730" y="205"/>
                  </a:lnTo>
                  <a:lnTo>
                    <a:pt x="1686" y="216"/>
                  </a:lnTo>
                  <a:lnTo>
                    <a:pt x="1643" y="226"/>
                  </a:lnTo>
                  <a:lnTo>
                    <a:pt x="1600" y="237"/>
                  </a:lnTo>
                  <a:lnTo>
                    <a:pt x="1560" y="249"/>
                  </a:lnTo>
                  <a:lnTo>
                    <a:pt x="1541" y="254"/>
                  </a:lnTo>
                  <a:lnTo>
                    <a:pt x="1522" y="260"/>
                  </a:lnTo>
                  <a:lnTo>
                    <a:pt x="1505" y="266"/>
                  </a:lnTo>
                  <a:lnTo>
                    <a:pt x="1489" y="273"/>
                  </a:lnTo>
                  <a:close/>
                </a:path>
              </a:pathLst>
            </a:custGeom>
            <a:solidFill>
              <a:srgbClr val="EEB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" name="Freeform 22"/>
            <p:cNvSpPr>
              <a:spLocks/>
            </p:cNvSpPr>
            <p:nvPr/>
          </p:nvSpPr>
          <p:spPr bwMode="auto">
            <a:xfrm>
              <a:off x="9739313" y="5414963"/>
              <a:ext cx="163513" cy="157163"/>
            </a:xfrm>
            <a:custGeom>
              <a:avLst/>
              <a:gdLst>
                <a:gd name="T0" fmla="*/ 1092 w 1760"/>
                <a:gd name="T1" fmla="*/ 1340 h 1684"/>
                <a:gd name="T2" fmla="*/ 1224 w 1760"/>
                <a:gd name="T3" fmla="*/ 1268 h 1684"/>
                <a:gd name="T4" fmla="*/ 1348 w 1760"/>
                <a:gd name="T5" fmla="*/ 1184 h 1684"/>
                <a:gd name="T6" fmla="*/ 1463 w 1760"/>
                <a:gd name="T7" fmla="*/ 1088 h 1684"/>
                <a:gd name="T8" fmla="*/ 1563 w 1760"/>
                <a:gd name="T9" fmla="*/ 982 h 1684"/>
                <a:gd name="T10" fmla="*/ 1646 w 1760"/>
                <a:gd name="T11" fmla="*/ 865 h 1684"/>
                <a:gd name="T12" fmla="*/ 1709 w 1760"/>
                <a:gd name="T13" fmla="*/ 739 h 1684"/>
                <a:gd name="T14" fmla="*/ 1748 w 1760"/>
                <a:gd name="T15" fmla="*/ 603 h 1684"/>
                <a:gd name="T16" fmla="*/ 1760 w 1760"/>
                <a:gd name="T17" fmla="*/ 459 h 1684"/>
                <a:gd name="T18" fmla="*/ 1742 w 1760"/>
                <a:gd name="T19" fmla="*/ 305 h 1684"/>
                <a:gd name="T20" fmla="*/ 1691 w 1760"/>
                <a:gd name="T21" fmla="*/ 144 h 1684"/>
                <a:gd name="T22" fmla="*/ 1669 w 1760"/>
                <a:gd name="T23" fmla="*/ 97 h 1684"/>
                <a:gd name="T24" fmla="*/ 1644 w 1760"/>
                <a:gd name="T25" fmla="*/ 60 h 1684"/>
                <a:gd name="T26" fmla="*/ 1616 w 1760"/>
                <a:gd name="T27" fmla="*/ 32 h 1684"/>
                <a:gd name="T28" fmla="*/ 1588 w 1760"/>
                <a:gd name="T29" fmla="*/ 14 h 1684"/>
                <a:gd name="T30" fmla="*/ 1557 w 1760"/>
                <a:gd name="T31" fmla="*/ 3 h 1684"/>
                <a:gd name="T32" fmla="*/ 1523 w 1760"/>
                <a:gd name="T33" fmla="*/ 0 h 1684"/>
                <a:gd name="T34" fmla="*/ 1476 w 1760"/>
                <a:gd name="T35" fmla="*/ 4 h 1684"/>
                <a:gd name="T36" fmla="*/ 1396 w 1760"/>
                <a:gd name="T37" fmla="*/ 25 h 1684"/>
                <a:gd name="T38" fmla="*/ 1251 w 1760"/>
                <a:gd name="T39" fmla="*/ 81 h 1684"/>
                <a:gd name="T40" fmla="*/ 994 w 1760"/>
                <a:gd name="T41" fmla="*/ 183 h 1684"/>
                <a:gd name="T42" fmla="*/ 736 w 1760"/>
                <a:gd name="T43" fmla="*/ 284 h 1684"/>
                <a:gd name="T44" fmla="*/ 586 w 1760"/>
                <a:gd name="T45" fmla="*/ 338 h 1684"/>
                <a:gd name="T46" fmla="*/ 448 w 1760"/>
                <a:gd name="T47" fmla="*/ 379 h 1684"/>
                <a:gd name="T48" fmla="*/ 311 w 1760"/>
                <a:gd name="T49" fmla="*/ 422 h 1684"/>
                <a:gd name="T50" fmla="*/ 214 w 1760"/>
                <a:gd name="T51" fmla="*/ 465 h 1684"/>
                <a:gd name="T52" fmla="*/ 155 w 1760"/>
                <a:gd name="T53" fmla="*/ 500 h 1684"/>
                <a:gd name="T54" fmla="*/ 132 w 1760"/>
                <a:gd name="T55" fmla="*/ 536 h 1684"/>
                <a:gd name="T56" fmla="*/ 140 w 1760"/>
                <a:gd name="T57" fmla="*/ 588 h 1684"/>
                <a:gd name="T58" fmla="*/ 143 w 1760"/>
                <a:gd name="T59" fmla="*/ 642 h 1684"/>
                <a:gd name="T60" fmla="*/ 136 w 1760"/>
                <a:gd name="T61" fmla="*/ 736 h 1684"/>
                <a:gd name="T62" fmla="*/ 108 w 1760"/>
                <a:gd name="T63" fmla="*/ 890 h 1684"/>
                <a:gd name="T64" fmla="*/ 77 w 1760"/>
                <a:gd name="T65" fmla="*/ 1036 h 1684"/>
                <a:gd name="T66" fmla="*/ 55 w 1760"/>
                <a:gd name="T67" fmla="*/ 1174 h 1684"/>
                <a:gd name="T68" fmla="*/ 27 w 1760"/>
                <a:gd name="T69" fmla="*/ 1398 h 1684"/>
                <a:gd name="T70" fmla="*/ 6 w 1760"/>
                <a:gd name="T71" fmla="*/ 1617 h 1684"/>
                <a:gd name="T72" fmla="*/ 98 w 1760"/>
                <a:gd name="T73" fmla="*/ 1665 h 1684"/>
                <a:gd name="T74" fmla="*/ 249 w 1760"/>
                <a:gd name="T75" fmla="*/ 1627 h 1684"/>
                <a:gd name="T76" fmla="*/ 402 w 1760"/>
                <a:gd name="T77" fmla="*/ 1580 h 1684"/>
                <a:gd name="T78" fmla="*/ 554 w 1760"/>
                <a:gd name="T79" fmla="*/ 1531 h 1684"/>
                <a:gd name="T80" fmla="*/ 706 w 1760"/>
                <a:gd name="T81" fmla="*/ 1481 h 1684"/>
                <a:gd name="T82" fmla="*/ 830 w 1760"/>
                <a:gd name="T83" fmla="*/ 1444 h 1684"/>
                <a:gd name="T84" fmla="*/ 903 w 1760"/>
                <a:gd name="T85" fmla="*/ 1420 h 1684"/>
                <a:gd name="T86" fmla="*/ 976 w 1760"/>
                <a:gd name="T87" fmla="*/ 1392 h 1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60" h="1684">
                  <a:moveTo>
                    <a:pt x="1000" y="1382"/>
                  </a:moveTo>
                  <a:lnTo>
                    <a:pt x="1046" y="1361"/>
                  </a:lnTo>
                  <a:lnTo>
                    <a:pt x="1092" y="1340"/>
                  </a:lnTo>
                  <a:lnTo>
                    <a:pt x="1136" y="1318"/>
                  </a:lnTo>
                  <a:lnTo>
                    <a:pt x="1181" y="1294"/>
                  </a:lnTo>
                  <a:lnTo>
                    <a:pt x="1224" y="1268"/>
                  </a:lnTo>
                  <a:lnTo>
                    <a:pt x="1267" y="1241"/>
                  </a:lnTo>
                  <a:lnTo>
                    <a:pt x="1308" y="1214"/>
                  </a:lnTo>
                  <a:lnTo>
                    <a:pt x="1348" y="1184"/>
                  </a:lnTo>
                  <a:lnTo>
                    <a:pt x="1388" y="1154"/>
                  </a:lnTo>
                  <a:lnTo>
                    <a:pt x="1426" y="1122"/>
                  </a:lnTo>
                  <a:lnTo>
                    <a:pt x="1463" y="1088"/>
                  </a:lnTo>
                  <a:lnTo>
                    <a:pt x="1498" y="1054"/>
                  </a:lnTo>
                  <a:lnTo>
                    <a:pt x="1532" y="1018"/>
                  </a:lnTo>
                  <a:lnTo>
                    <a:pt x="1563" y="982"/>
                  </a:lnTo>
                  <a:lnTo>
                    <a:pt x="1593" y="944"/>
                  </a:lnTo>
                  <a:lnTo>
                    <a:pt x="1621" y="905"/>
                  </a:lnTo>
                  <a:lnTo>
                    <a:pt x="1646" y="865"/>
                  </a:lnTo>
                  <a:lnTo>
                    <a:pt x="1669" y="824"/>
                  </a:lnTo>
                  <a:lnTo>
                    <a:pt x="1690" y="782"/>
                  </a:lnTo>
                  <a:lnTo>
                    <a:pt x="1709" y="739"/>
                  </a:lnTo>
                  <a:lnTo>
                    <a:pt x="1725" y="694"/>
                  </a:lnTo>
                  <a:lnTo>
                    <a:pt x="1738" y="649"/>
                  </a:lnTo>
                  <a:lnTo>
                    <a:pt x="1748" y="603"/>
                  </a:lnTo>
                  <a:lnTo>
                    <a:pt x="1755" y="556"/>
                  </a:lnTo>
                  <a:lnTo>
                    <a:pt x="1759" y="507"/>
                  </a:lnTo>
                  <a:lnTo>
                    <a:pt x="1760" y="459"/>
                  </a:lnTo>
                  <a:lnTo>
                    <a:pt x="1758" y="408"/>
                  </a:lnTo>
                  <a:lnTo>
                    <a:pt x="1752" y="357"/>
                  </a:lnTo>
                  <a:lnTo>
                    <a:pt x="1742" y="305"/>
                  </a:lnTo>
                  <a:lnTo>
                    <a:pt x="1729" y="252"/>
                  </a:lnTo>
                  <a:lnTo>
                    <a:pt x="1713" y="198"/>
                  </a:lnTo>
                  <a:lnTo>
                    <a:pt x="1691" y="144"/>
                  </a:lnTo>
                  <a:lnTo>
                    <a:pt x="1684" y="128"/>
                  </a:lnTo>
                  <a:lnTo>
                    <a:pt x="1676" y="111"/>
                  </a:lnTo>
                  <a:lnTo>
                    <a:pt x="1669" y="97"/>
                  </a:lnTo>
                  <a:lnTo>
                    <a:pt x="1661" y="83"/>
                  </a:lnTo>
                  <a:lnTo>
                    <a:pt x="1652" y="71"/>
                  </a:lnTo>
                  <a:lnTo>
                    <a:pt x="1644" y="60"/>
                  </a:lnTo>
                  <a:lnTo>
                    <a:pt x="1635" y="50"/>
                  </a:lnTo>
                  <a:lnTo>
                    <a:pt x="1627" y="40"/>
                  </a:lnTo>
                  <a:lnTo>
                    <a:pt x="1616" y="32"/>
                  </a:lnTo>
                  <a:lnTo>
                    <a:pt x="1607" y="25"/>
                  </a:lnTo>
                  <a:lnTo>
                    <a:pt x="1598" y="19"/>
                  </a:lnTo>
                  <a:lnTo>
                    <a:pt x="1588" y="14"/>
                  </a:lnTo>
                  <a:lnTo>
                    <a:pt x="1578" y="10"/>
                  </a:lnTo>
                  <a:lnTo>
                    <a:pt x="1568" y="6"/>
                  </a:lnTo>
                  <a:lnTo>
                    <a:pt x="1557" y="3"/>
                  </a:lnTo>
                  <a:lnTo>
                    <a:pt x="1547" y="1"/>
                  </a:lnTo>
                  <a:lnTo>
                    <a:pt x="1536" y="0"/>
                  </a:lnTo>
                  <a:lnTo>
                    <a:pt x="1523" y="0"/>
                  </a:lnTo>
                  <a:lnTo>
                    <a:pt x="1512" y="0"/>
                  </a:lnTo>
                  <a:lnTo>
                    <a:pt x="1500" y="0"/>
                  </a:lnTo>
                  <a:lnTo>
                    <a:pt x="1476" y="4"/>
                  </a:lnTo>
                  <a:lnTo>
                    <a:pt x="1451" y="9"/>
                  </a:lnTo>
                  <a:lnTo>
                    <a:pt x="1423" y="16"/>
                  </a:lnTo>
                  <a:lnTo>
                    <a:pt x="1396" y="25"/>
                  </a:lnTo>
                  <a:lnTo>
                    <a:pt x="1367" y="35"/>
                  </a:lnTo>
                  <a:lnTo>
                    <a:pt x="1337" y="48"/>
                  </a:lnTo>
                  <a:lnTo>
                    <a:pt x="1251" y="81"/>
                  </a:lnTo>
                  <a:lnTo>
                    <a:pt x="1165" y="114"/>
                  </a:lnTo>
                  <a:lnTo>
                    <a:pt x="1079" y="149"/>
                  </a:lnTo>
                  <a:lnTo>
                    <a:pt x="994" y="183"/>
                  </a:lnTo>
                  <a:lnTo>
                    <a:pt x="908" y="218"/>
                  </a:lnTo>
                  <a:lnTo>
                    <a:pt x="822" y="251"/>
                  </a:lnTo>
                  <a:lnTo>
                    <a:pt x="736" y="284"/>
                  </a:lnTo>
                  <a:lnTo>
                    <a:pt x="651" y="317"/>
                  </a:lnTo>
                  <a:lnTo>
                    <a:pt x="618" y="328"/>
                  </a:lnTo>
                  <a:lnTo>
                    <a:pt x="586" y="338"/>
                  </a:lnTo>
                  <a:lnTo>
                    <a:pt x="552" y="348"/>
                  </a:lnTo>
                  <a:lnTo>
                    <a:pt x="518" y="358"/>
                  </a:lnTo>
                  <a:lnTo>
                    <a:pt x="448" y="379"/>
                  </a:lnTo>
                  <a:lnTo>
                    <a:pt x="379" y="399"/>
                  </a:lnTo>
                  <a:lnTo>
                    <a:pt x="345" y="410"/>
                  </a:lnTo>
                  <a:lnTo>
                    <a:pt x="311" y="422"/>
                  </a:lnTo>
                  <a:lnTo>
                    <a:pt x="277" y="435"/>
                  </a:lnTo>
                  <a:lnTo>
                    <a:pt x="245" y="449"/>
                  </a:lnTo>
                  <a:lnTo>
                    <a:pt x="214" y="465"/>
                  </a:lnTo>
                  <a:lnTo>
                    <a:pt x="183" y="482"/>
                  </a:lnTo>
                  <a:lnTo>
                    <a:pt x="169" y="491"/>
                  </a:lnTo>
                  <a:lnTo>
                    <a:pt x="155" y="500"/>
                  </a:lnTo>
                  <a:lnTo>
                    <a:pt x="141" y="510"/>
                  </a:lnTo>
                  <a:lnTo>
                    <a:pt x="128" y="520"/>
                  </a:lnTo>
                  <a:lnTo>
                    <a:pt x="132" y="536"/>
                  </a:lnTo>
                  <a:lnTo>
                    <a:pt x="135" y="554"/>
                  </a:lnTo>
                  <a:lnTo>
                    <a:pt x="138" y="571"/>
                  </a:lnTo>
                  <a:lnTo>
                    <a:pt x="140" y="588"/>
                  </a:lnTo>
                  <a:lnTo>
                    <a:pt x="142" y="605"/>
                  </a:lnTo>
                  <a:lnTo>
                    <a:pt x="142" y="624"/>
                  </a:lnTo>
                  <a:lnTo>
                    <a:pt x="143" y="642"/>
                  </a:lnTo>
                  <a:lnTo>
                    <a:pt x="142" y="660"/>
                  </a:lnTo>
                  <a:lnTo>
                    <a:pt x="140" y="697"/>
                  </a:lnTo>
                  <a:lnTo>
                    <a:pt x="136" y="736"/>
                  </a:lnTo>
                  <a:lnTo>
                    <a:pt x="131" y="774"/>
                  </a:lnTo>
                  <a:lnTo>
                    <a:pt x="125" y="813"/>
                  </a:lnTo>
                  <a:lnTo>
                    <a:pt x="108" y="890"/>
                  </a:lnTo>
                  <a:lnTo>
                    <a:pt x="92" y="965"/>
                  </a:lnTo>
                  <a:lnTo>
                    <a:pt x="84" y="1001"/>
                  </a:lnTo>
                  <a:lnTo>
                    <a:pt x="77" y="1036"/>
                  </a:lnTo>
                  <a:lnTo>
                    <a:pt x="70" y="1070"/>
                  </a:lnTo>
                  <a:lnTo>
                    <a:pt x="65" y="1102"/>
                  </a:lnTo>
                  <a:lnTo>
                    <a:pt x="55" y="1174"/>
                  </a:lnTo>
                  <a:lnTo>
                    <a:pt x="45" y="1248"/>
                  </a:lnTo>
                  <a:lnTo>
                    <a:pt x="36" y="1323"/>
                  </a:lnTo>
                  <a:lnTo>
                    <a:pt x="27" y="1398"/>
                  </a:lnTo>
                  <a:lnTo>
                    <a:pt x="19" y="1473"/>
                  </a:lnTo>
                  <a:lnTo>
                    <a:pt x="12" y="1546"/>
                  </a:lnTo>
                  <a:lnTo>
                    <a:pt x="6" y="1617"/>
                  </a:lnTo>
                  <a:lnTo>
                    <a:pt x="0" y="1684"/>
                  </a:lnTo>
                  <a:lnTo>
                    <a:pt x="49" y="1675"/>
                  </a:lnTo>
                  <a:lnTo>
                    <a:pt x="98" y="1665"/>
                  </a:lnTo>
                  <a:lnTo>
                    <a:pt x="148" y="1653"/>
                  </a:lnTo>
                  <a:lnTo>
                    <a:pt x="198" y="1640"/>
                  </a:lnTo>
                  <a:lnTo>
                    <a:pt x="249" y="1627"/>
                  </a:lnTo>
                  <a:lnTo>
                    <a:pt x="300" y="1612"/>
                  </a:lnTo>
                  <a:lnTo>
                    <a:pt x="350" y="1596"/>
                  </a:lnTo>
                  <a:lnTo>
                    <a:pt x="402" y="1580"/>
                  </a:lnTo>
                  <a:lnTo>
                    <a:pt x="452" y="1564"/>
                  </a:lnTo>
                  <a:lnTo>
                    <a:pt x="503" y="1547"/>
                  </a:lnTo>
                  <a:lnTo>
                    <a:pt x="554" y="1531"/>
                  </a:lnTo>
                  <a:lnTo>
                    <a:pt x="605" y="1513"/>
                  </a:lnTo>
                  <a:lnTo>
                    <a:pt x="656" y="1497"/>
                  </a:lnTo>
                  <a:lnTo>
                    <a:pt x="706" y="1481"/>
                  </a:lnTo>
                  <a:lnTo>
                    <a:pt x="756" y="1466"/>
                  </a:lnTo>
                  <a:lnTo>
                    <a:pt x="805" y="1452"/>
                  </a:lnTo>
                  <a:lnTo>
                    <a:pt x="830" y="1444"/>
                  </a:lnTo>
                  <a:lnTo>
                    <a:pt x="854" y="1436"/>
                  </a:lnTo>
                  <a:lnTo>
                    <a:pt x="879" y="1428"/>
                  </a:lnTo>
                  <a:lnTo>
                    <a:pt x="903" y="1420"/>
                  </a:lnTo>
                  <a:lnTo>
                    <a:pt x="928" y="1411"/>
                  </a:lnTo>
                  <a:lnTo>
                    <a:pt x="952" y="1402"/>
                  </a:lnTo>
                  <a:lnTo>
                    <a:pt x="976" y="1392"/>
                  </a:lnTo>
                  <a:lnTo>
                    <a:pt x="1000" y="1382"/>
                  </a:lnTo>
                  <a:close/>
                </a:path>
              </a:pathLst>
            </a:custGeom>
            <a:solidFill>
              <a:srgbClr val="E3A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" name="Freeform 23"/>
            <p:cNvSpPr>
              <a:spLocks/>
            </p:cNvSpPr>
            <p:nvPr/>
          </p:nvSpPr>
          <p:spPr bwMode="auto">
            <a:xfrm>
              <a:off x="9166226" y="5443538"/>
              <a:ext cx="393700" cy="249238"/>
            </a:xfrm>
            <a:custGeom>
              <a:avLst/>
              <a:gdLst>
                <a:gd name="T0" fmla="*/ 3836 w 4223"/>
                <a:gd name="T1" fmla="*/ 869 h 2677"/>
                <a:gd name="T2" fmla="*/ 3702 w 4223"/>
                <a:gd name="T3" fmla="*/ 842 h 2677"/>
                <a:gd name="T4" fmla="*/ 3569 w 4223"/>
                <a:gd name="T5" fmla="*/ 827 h 2677"/>
                <a:gd name="T6" fmla="*/ 3333 w 4223"/>
                <a:gd name="T7" fmla="*/ 811 h 2677"/>
                <a:gd name="T8" fmla="*/ 3167 w 4223"/>
                <a:gd name="T9" fmla="*/ 789 h 2677"/>
                <a:gd name="T10" fmla="*/ 2944 w 4223"/>
                <a:gd name="T11" fmla="*/ 732 h 2677"/>
                <a:gd name="T12" fmla="*/ 2693 w 4223"/>
                <a:gd name="T13" fmla="*/ 655 h 2677"/>
                <a:gd name="T14" fmla="*/ 2442 w 4223"/>
                <a:gd name="T15" fmla="*/ 579 h 2677"/>
                <a:gd name="T16" fmla="*/ 2188 w 4223"/>
                <a:gd name="T17" fmla="*/ 513 h 2677"/>
                <a:gd name="T18" fmla="*/ 1933 w 4223"/>
                <a:gd name="T19" fmla="*/ 460 h 2677"/>
                <a:gd name="T20" fmla="*/ 1678 w 4223"/>
                <a:gd name="T21" fmla="*/ 398 h 2677"/>
                <a:gd name="T22" fmla="*/ 1425 w 4223"/>
                <a:gd name="T23" fmla="*/ 334 h 2677"/>
                <a:gd name="T24" fmla="*/ 1179 w 4223"/>
                <a:gd name="T25" fmla="*/ 269 h 2677"/>
                <a:gd name="T26" fmla="*/ 934 w 4223"/>
                <a:gd name="T27" fmla="*/ 209 h 2677"/>
                <a:gd name="T28" fmla="*/ 688 w 4223"/>
                <a:gd name="T29" fmla="*/ 153 h 2677"/>
                <a:gd name="T30" fmla="*/ 443 w 4223"/>
                <a:gd name="T31" fmla="*/ 92 h 2677"/>
                <a:gd name="T32" fmla="*/ 202 w 4223"/>
                <a:gd name="T33" fmla="*/ 20 h 2677"/>
                <a:gd name="T34" fmla="*/ 64 w 4223"/>
                <a:gd name="T35" fmla="*/ 180 h 2677"/>
                <a:gd name="T36" fmla="*/ 8 w 4223"/>
                <a:gd name="T37" fmla="*/ 449 h 2677"/>
                <a:gd name="T38" fmla="*/ 3 w 4223"/>
                <a:gd name="T39" fmla="*/ 736 h 2677"/>
                <a:gd name="T40" fmla="*/ 46 w 4223"/>
                <a:gd name="T41" fmla="*/ 1028 h 2677"/>
                <a:gd name="T42" fmla="*/ 133 w 4223"/>
                <a:gd name="T43" fmla="*/ 1313 h 2677"/>
                <a:gd name="T44" fmla="*/ 259 w 4223"/>
                <a:gd name="T45" fmla="*/ 1574 h 2677"/>
                <a:gd name="T46" fmla="*/ 422 w 4223"/>
                <a:gd name="T47" fmla="*/ 1798 h 2677"/>
                <a:gd name="T48" fmla="*/ 617 w 4223"/>
                <a:gd name="T49" fmla="*/ 1973 h 2677"/>
                <a:gd name="T50" fmla="*/ 831 w 4223"/>
                <a:gd name="T51" fmla="*/ 2091 h 2677"/>
                <a:gd name="T52" fmla="*/ 1054 w 4223"/>
                <a:gd name="T53" fmla="*/ 2182 h 2677"/>
                <a:gd name="T54" fmla="*/ 1287 w 4223"/>
                <a:gd name="T55" fmla="*/ 2253 h 2677"/>
                <a:gd name="T56" fmla="*/ 1525 w 4223"/>
                <a:gd name="T57" fmla="*/ 2308 h 2677"/>
                <a:gd name="T58" fmla="*/ 1767 w 4223"/>
                <a:gd name="T59" fmla="*/ 2350 h 2677"/>
                <a:gd name="T60" fmla="*/ 2192 w 4223"/>
                <a:gd name="T61" fmla="*/ 2410 h 2677"/>
                <a:gd name="T62" fmla="*/ 2585 w 4223"/>
                <a:gd name="T63" fmla="*/ 2467 h 2677"/>
                <a:gd name="T64" fmla="*/ 2764 w 4223"/>
                <a:gd name="T65" fmla="*/ 2507 h 2677"/>
                <a:gd name="T66" fmla="*/ 3052 w 4223"/>
                <a:gd name="T67" fmla="*/ 2588 h 2677"/>
                <a:gd name="T68" fmla="*/ 3232 w 4223"/>
                <a:gd name="T69" fmla="*/ 2635 h 2677"/>
                <a:gd name="T70" fmla="*/ 3378 w 4223"/>
                <a:gd name="T71" fmla="*/ 2662 h 2677"/>
                <a:gd name="T72" fmla="*/ 3524 w 4223"/>
                <a:gd name="T73" fmla="*/ 2676 h 2677"/>
                <a:gd name="T74" fmla="*/ 3672 w 4223"/>
                <a:gd name="T75" fmla="*/ 2671 h 2677"/>
                <a:gd name="T76" fmla="*/ 3843 w 4223"/>
                <a:gd name="T77" fmla="*/ 2632 h 2677"/>
                <a:gd name="T78" fmla="*/ 3984 w 4223"/>
                <a:gd name="T79" fmla="*/ 2549 h 2677"/>
                <a:gd name="T80" fmla="*/ 4086 w 4223"/>
                <a:gd name="T81" fmla="*/ 2430 h 2677"/>
                <a:gd name="T82" fmla="*/ 4155 w 4223"/>
                <a:gd name="T83" fmla="*/ 2284 h 2677"/>
                <a:gd name="T84" fmla="*/ 4196 w 4223"/>
                <a:gd name="T85" fmla="*/ 2121 h 2677"/>
                <a:gd name="T86" fmla="*/ 4217 w 4223"/>
                <a:gd name="T87" fmla="*/ 1949 h 2677"/>
                <a:gd name="T88" fmla="*/ 4223 w 4223"/>
                <a:gd name="T89" fmla="*/ 1776 h 2677"/>
                <a:gd name="T90" fmla="*/ 4215 w 4223"/>
                <a:gd name="T91" fmla="*/ 1485 h 2677"/>
                <a:gd name="T92" fmla="*/ 4202 w 4223"/>
                <a:gd name="T93" fmla="*/ 1138 h 2677"/>
                <a:gd name="T94" fmla="*/ 4174 w 4223"/>
                <a:gd name="T95" fmla="*/ 882 h 2677"/>
                <a:gd name="T96" fmla="*/ 4110 w 4223"/>
                <a:gd name="T97" fmla="*/ 895 h 2677"/>
                <a:gd name="T98" fmla="*/ 4031 w 4223"/>
                <a:gd name="T99" fmla="*/ 898 h 2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223" h="2677">
                  <a:moveTo>
                    <a:pt x="3937" y="888"/>
                  </a:moveTo>
                  <a:lnTo>
                    <a:pt x="3903" y="882"/>
                  </a:lnTo>
                  <a:lnTo>
                    <a:pt x="3869" y="876"/>
                  </a:lnTo>
                  <a:lnTo>
                    <a:pt x="3836" y="869"/>
                  </a:lnTo>
                  <a:lnTo>
                    <a:pt x="3803" y="862"/>
                  </a:lnTo>
                  <a:lnTo>
                    <a:pt x="3769" y="855"/>
                  </a:lnTo>
                  <a:lnTo>
                    <a:pt x="3736" y="848"/>
                  </a:lnTo>
                  <a:lnTo>
                    <a:pt x="3702" y="842"/>
                  </a:lnTo>
                  <a:lnTo>
                    <a:pt x="3669" y="837"/>
                  </a:lnTo>
                  <a:lnTo>
                    <a:pt x="3636" y="833"/>
                  </a:lnTo>
                  <a:lnTo>
                    <a:pt x="3602" y="830"/>
                  </a:lnTo>
                  <a:lnTo>
                    <a:pt x="3569" y="827"/>
                  </a:lnTo>
                  <a:lnTo>
                    <a:pt x="3535" y="825"/>
                  </a:lnTo>
                  <a:lnTo>
                    <a:pt x="3468" y="821"/>
                  </a:lnTo>
                  <a:lnTo>
                    <a:pt x="3401" y="817"/>
                  </a:lnTo>
                  <a:lnTo>
                    <a:pt x="3333" y="811"/>
                  </a:lnTo>
                  <a:lnTo>
                    <a:pt x="3266" y="804"/>
                  </a:lnTo>
                  <a:lnTo>
                    <a:pt x="3233" y="800"/>
                  </a:lnTo>
                  <a:lnTo>
                    <a:pt x="3200" y="795"/>
                  </a:lnTo>
                  <a:lnTo>
                    <a:pt x="3167" y="789"/>
                  </a:lnTo>
                  <a:lnTo>
                    <a:pt x="3134" y="782"/>
                  </a:lnTo>
                  <a:lnTo>
                    <a:pt x="3070" y="766"/>
                  </a:lnTo>
                  <a:lnTo>
                    <a:pt x="3007" y="749"/>
                  </a:lnTo>
                  <a:lnTo>
                    <a:pt x="2944" y="732"/>
                  </a:lnTo>
                  <a:lnTo>
                    <a:pt x="2881" y="713"/>
                  </a:lnTo>
                  <a:lnTo>
                    <a:pt x="2818" y="694"/>
                  </a:lnTo>
                  <a:lnTo>
                    <a:pt x="2756" y="675"/>
                  </a:lnTo>
                  <a:lnTo>
                    <a:pt x="2693" y="655"/>
                  </a:lnTo>
                  <a:lnTo>
                    <a:pt x="2631" y="635"/>
                  </a:lnTo>
                  <a:lnTo>
                    <a:pt x="2568" y="616"/>
                  </a:lnTo>
                  <a:lnTo>
                    <a:pt x="2506" y="597"/>
                  </a:lnTo>
                  <a:lnTo>
                    <a:pt x="2442" y="579"/>
                  </a:lnTo>
                  <a:lnTo>
                    <a:pt x="2379" y="560"/>
                  </a:lnTo>
                  <a:lnTo>
                    <a:pt x="2316" y="543"/>
                  </a:lnTo>
                  <a:lnTo>
                    <a:pt x="2253" y="528"/>
                  </a:lnTo>
                  <a:lnTo>
                    <a:pt x="2188" y="513"/>
                  </a:lnTo>
                  <a:lnTo>
                    <a:pt x="2124" y="500"/>
                  </a:lnTo>
                  <a:lnTo>
                    <a:pt x="2061" y="488"/>
                  </a:lnTo>
                  <a:lnTo>
                    <a:pt x="1997" y="473"/>
                  </a:lnTo>
                  <a:lnTo>
                    <a:pt x="1933" y="460"/>
                  </a:lnTo>
                  <a:lnTo>
                    <a:pt x="1870" y="445"/>
                  </a:lnTo>
                  <a:lnTo>
                    <a:pt x="1806" y="430"/>
                  </a:lnTo>
                  <a:lnTo>
                    <a:pt x="1742" y="415"/>
                  </a:lnTo>
                  <a:lnTo>
                    <a:pt x="1678" y="398"/>
                  </a:lnTo>
                  <a:lnTo>
                    <a:pt x="1615" y="382"/>
                  </a:lnTo>
                  <a:lnTo>
                    <a:pt x="1552" y="366"/>
                  </a:lnTo>
                  <a:lnTo>
                    <a:pt x="1488" y="350"/>
                  </a:lnTo>
                  <a:lnTo>
                    <a:pt x="1425" y="334"/>
                  </a:lnTo>
                  <a:lnTo>
                    <a:pt x="1363" y="318"/>
                  </a:lnTo>
                  <a:lnTo>
                    <a:pt x="1301" y="301"/>
                  </a:lnTo>
                  <a:lnTo>
                    <a:pt x="1239" y="285"/>
                  </a:lnTo>
                  <a:lnTo>
                    <a:pt x="1179" y="269"/>
                  </a:lnTo>
                  <a:lnTo>
                    <a:pt x="1118" y="254"/>
                  </a:lnTo>
                  <a:lnTo>
                    <a:pt x="1056" y="239"/>
                  </a:lnTo>
                  <a:lnTo>
                    <a:pt x="996" y="223"/>
                  </a:lnTo>
                  <a:lnTo>
                    <a:pt x="934" y="209"/>
                  </a:lnTo>
                  <a:lnTo>
                    <a:pt x="872" y="195"/>
                  </a:lnTo>
                  <a:lnTo>
                    <a:pt x="811" y="181"/>
                  </a:lnTo>
                  <a:lnTo>
                    <a:pt x="749" y="167"/>
                  </a:lnTo>
                  <a:lnTo>
                    <a:pt x="688" y="153"/>
                  </a:lnTo>
                  <a:lnTo>
                    <a:pt x="626" y="138"/>
                  </a:lnTo>
                  <a:lnTo>
                    <a:pt x="565" y="123"/>
                  </a:lnTo>
                  <a:lnTo>
                    <a:pt x="504" y="108"/>
                  </a:lnTo>
                  <a:lnTo>
                    <a:pt x="443" y="92"/>
                  </a:lnTo>
                  <a:lnTo>
                    <a:pt x="383" y="76"/>
                  </a:lnTo>
                  <a:lnTo>
                    <a:pt x="322" y="58"/>
                  </a:lnTo>
                  <a:lnTo>
                    <a:pt x="261" y="40"/>
                  </a:lnTo>
                  <a:lnTo>
                    <a:pt x="202" y="20"/>
                  </a:lnTo>
                  <a:lnTo>
                    <a:pt x="142" y="0"/>
                  </a:lnTo>
                  <a:lnTo>
                    <a:pt x="113" y="57"/>
                  </a:lnTo>
                  <a:lnTo>
                    <a:pt x="86" y="118"/>
                  </a:lnTo>
                  <a:lnTo>
                    <a:pt x="64" y="180"/>
                  </a:lnTo>
                  <a:lnTo>
                    <a:pt x="45" y="245"/>
                  </a:lnTo>
                  <a:lnTo>
                    <a:pt x="30" y="311"/>
                  </a:lnTo>
                  <a:lnTo>
                    <a:pt x="17" y="379"/>
                  </a:lnTo>
                  <a:lnTo>
                    <a:pt x="8" y="449"/>
                  </a:lnTo>
                  <a:lnTo>
                    <a:pt x="2" y="519"/>
                  </a:lnTo>
                  <a:lnTo>
                    <a:pt x="0" y="591"/>
                  </a:lnTo>
                  <a:lnTo>
                    <a:pt x="0" y="663"/>
                  </a:lnTo>
                  <a:lnTo>
                    <a:pt x="3" y="736"/>
                  </a:lnTo>
                  <a:lnTo>
                    <a:pt x="10" y="809"/>
                  </a:lnTo>
                  <a:lnTo>
                    <a:pt x="20" y="882"/>
                  </a:lnTo>
                  <a:lnTo>
                    <a:pt x="32" y="955"/>
                  </a:lnTo>
                  <a:lnTo>
                    <a:pt x="46" y="1028"/>
                  </a:lnTo>
                  <a:lnTo>
                    <a:pt x="64" y="1101"/>
                  </a:lnTo>
                  <a:lnTo>
                    <a:pt x="84" y="1172"/>
                  </a:lnTo>
                  <a:lnTo>
                    <a:pt x="108" y="1243"/>
                  </a:lnTo>
                  <a:lnTo>
                    <a:pt x="133" y="1313"/>
                  </a:lnTo>
                  <a:lnTo>
                    <a:pt x="160" y="1380"/>
                  </a:lnTo>
                  <a:lnTo>
                    <a:pt x="191" y="1446"/>
                  </a:lnTo>
                  <a:lnTo>
                    <a:pt x="224" y="1511"/>
                  </a:lnTo>
                  <a:lnTo>
                    <a:pt x="259" y="1574"/>
                  </a:lnTo>
                  <a:lnTo>
                    <a:pt x="297" y="1633"/>
                  </a:lnTo>
                  <a:lnTo>
                    <a:pt x="336" y="1691"/>
                  </a:lnTo>
                  <a:lnTo>
                    <a:pt x="378" y="1746"/>
                  </a:lnTo>
                  <a:lnTo>
                    <a:pt x="422" y="1798"/>
                  </a:lnTo>
                  <a:lnTo>
                    <a:pt x="468" y="1847"/>
                  </a:lnTo>
                  <a:lnTo>
                    <a:pt x="516" y="1893"/>
                  </a:lnTo>
                  <a:lnTo>
                    <a:pt x="566" y="1934"/>
                  </a:lnTo>
                  <a:lnTo>
                    <a:pt x="617" y="1973"/>
                  </a:lnTo>
                  <a:lnTo>
                    <a:pt x="671" y="2007"/>
                  </a:lnTo>
                  <a:lnTo>
                    <a:pt x="724" y="2036"/>
                  </a:lnTo>
                  <a:lnTo>
                    <a:pt x="777" y="2065"/>
                  </a:lnTo>
                  <a:lnTo>
                    <a:pt x="831" y="2091"/>
                  </a:lnTo>
                  <a:lnTo>
                    <a:pt x="886" y="2116"/>
                  </a:lnTo>
                  <a:lnTo>
                    <a:pt x="941" y="2140"/>
                  </a:lnTo>
                  <a:lnTo>
                    <a:pt x="998" y="2162"/>
                  </a:lnTo>
                  <a:lnTo>
                    <a:pt x="1054" y="2182"/>
                  </a:lnTo>
                  <a:lnTo>
                    <a:pt x="1112" y="2202"/>
                  </a:lnTo>
                  <a:lnTo>
                    <a:pt x="1170" y="2221"/>
                  </a:lnTo>
                  <a:lnTo>
                    <a:pt x="1227" y="2237"/>
                  </a:lnTo>
                  <a:lnTo>
                    <a:pt x="1287" y="2253"/>
                  </a:lnTo>
                  <a:lnTo>
                    <a:pt x="1346" y="2268"/>
                  </a:lnTo>
                  <a:lnTo>
                    <a:pt x="1405" y="2282"/>
                  </a:lnTo>
                  <a:lnTo>
                    <a:pt x="1465" y="2295"/>
                  </a:lnTo>
                  <a:lnTo>
                    <a:pt x="1525" y="2308"/>
                  </a:lnTo>
                  <a:lnTo>
                    <a:pt x="1585" y="2320"/>
                  </a:lnTo>
                  <a:lnTo>
                    <a:pt x="1646" y="2330"/>
                  </a:lnTo>
                  <a:lnTo>
                    <a:pt x="1707" y="2341"/>
                  </a:lnTo>
                  <a:lnTo>
                    <a:pt x="1767" y="2350"/>
                  </a:lnTo>
                  <a:lnTo>
                    <a:pt x="1828" y="2360"/>
                  </a:lnTo>
                  <a:lnTo>
                    <a:pt x="1949" y="2377"/>
                  </a:lnTo>
                  <a:lnTo>
                    <a:pt x="2071" y="2394"/>
                  </a:lnTo>
                  <a:lnTo>
                    <a:pt x="2192" y="2410"/>
                  </a:lnTo>
                  <a:lnTo>
                    <a:pt x="2313" y="2426"/>
                  </a:lnTo>
                  <a:lnTo>
                    <a:pt x="2431" y="2442"/>
                  </a:lnTo>
                  <a:lnTo>
                    <a:pt x="2549" y="2460"/>
                  </a:lnTo>
                  <a:lnTo>
                    <a:pt x="2585" y="2467"/>
                  </a:lnTo>
                  <a:lnTo>
                    <a:pt x="2620" y="2474"/>
                  </a:lnTo>
                  <a:lnTo>
                    <a:pt x="2656" y="2481"/>
                  </a:lnTo>
                  <a:lnTo>
                    <a:pt x="2692" y="2489"/>
                  </a:lnTo>
                  <a:lnTo>
                    <a:pt x="2764" y="2507"/>
                  </a:lnTo>
                  <a:lnTo>
                    <a:pt x="2836" y="2526"/>
                  </a:lnTo>
                  <a:lnTo>
                    <a:pt x="2907" y="2547"/>
                  </a:lnTo>
                  <a:lnTo>
                    <a:pt x="2979" y="2567"/>
                  </a:lnTo>
                  <a:lnTo>
                    <a:pt x="3052" y="2588"/>
                  </a:lnTo>
                  <a:lnTo>
                    <a:pt x="3124" y="2607"/>
                  </a:lnTo>
                  <a:lnTo>
                    <a:pt x="3160" y="2617"/>
                  </a:lnTo>
                  <a:lnTo>
                    <a:pt x="3197" y="2625"/>
                  </a:lnTo>
                  <a:lnTo>
                    <a:pt x="3232" y="2635"/>
                  </a:lnTo>
                  <a:lnTo>
                    <a:pt x="3268" y="2643"/>
                  </a:lnTo>
                  <a:lnTo>
                    <a:pt x="3305" y="2650"/>
                  </a:lnTo>
                  <a:lnTo>
                    <a:pt x="3341" y="2656"/>
                  </a:lnTo>
                  <a:lnTo>
                    <a:pt x="3378" y="2662"/>
                  </a:lnTo>
                  <a:lnTo>
                    <a:pt x="3414" y="2667"/>
                  </a:lnTo>
                  <a:lnTo>
                    <a:pt x="3451" y="2671"/>
                  </a:lnTo>
                  <a:lnTo>
                    <a:pt x="3488" y="2674"/>
                  </a:lnTo>
                  <a:lnTo>
                    <a:pt x="3524" y="2676"/>
                  </a:lnTo>
                  <a:lnTo>
                    <a:pt x="3561" y="2677"/>
                  </a:lnTo>
                  <a:lnTo>
                    <a:pt x="3598" y="2676"/>
                  </a:lnTo>
                  <a:lnTo>
                    <a:pt x="3635" y="2674"/>
                  </a:lnTo>
                  <a:lnTo>
                    <a:pt x="3672" y="2671"/>
                  </a:lnTo>
                  <a:lnTo>
                    <a:pt x="3708" y="2667"/>
                  </a:lnTo>
                  <a:lnTo>
                    <a:pt x="3756" y="2658"/>
                  </a:lnTo>
                  <a:lnTo>
                    <a:pt x="3802" y="2647"/>
                  </a:lnTo>
                  <a:lnTo>
                    <a:pt x="3843" y="2632"/>
                  </a:lnTo>
                  <a:lnTo>
                    <a:pt x="3882" y="2614"/>
                  </a:lnTo>
                  <a:lnTo>
                    <a:pt x="3919" y="2595"/>
                  </a:lnTo>
                  <a:lnTo>
                    <a:pt x="3952" y="2573"/>
                  </a:lnTo>
                  <a:lnTo>
                    <a:pt x="3984" y="2549"/>
                  </a:lnTo>
                  <a:lnTo>
                    <a:pt x="4013" y="2521"/>
                  </a:lnTo>
                  <a:lnTo>
                    <a:pt x="4039" y="2493"/>
                  </a:lnTo>
                  <a:lnTo>
                    <a:pt x="4063" y="2462"/>
                  </a:lnTo>
                  <a:lnTo>
                    <a:pt x="4086" y="2430"/>
                  </a:lnTo>
                  <a:lnTo>
                    <a:pt x="4106" y="2396"/>
                  </a:lnTo>
                  <a:lnTo>
                    <a:pt x="4123" y="2360"/>
                  </a:lnTo>
                  <a:lnTo>
                    <a:pt x="4140" y="2323"/>
                  </a:lnTo>
                  <a:lnTo>
                    <a:pt x="4155" y="2284"/>
                  </a:lnTo>
                  <a:lnTo>
                    <a:pt x="4168" y="2245"/>
                  </a:lnTo>
                  <a:lnTo>
                    <a:pt x="4179" y="2204"/>
                  </a:lnTo>
                  <a:lnTo>
                    <a:pt x="4188" y="2164"/>
                  </a:lnTo>
                  <a:lnTo>
                    <a:pt x="4196" y="2121"/>
                  </a:lnTo>
                  <a:lnTo>
                    <a:pt x="4203" y="2079"/>
                  </a:lnTo>
                  <a:lnTo>
                    <a:pt x="4209" y="2036"/>
                  </a:lnTo>
                  <a:lnTo>
                    <a:pt x="4213" y="1993"/>
                  </a:lnTo>
                  <a:lnTo>
                    <a:pt x="4217" y="1949"/>
                  </a:lnTo>
                  <a:lnTo>
                    <a:pt x="4220" y="1906"/>
                  </a:lnTo>
                  <a:lnTo>
                    <a:pt x="4222" y="1862"/>
                  </a:lnTo>
                  <a:lnTo>
                    <a:pt x="4223" y="1819"/>
                  </a:lnTo>
                  <a:lnTo>
                    <a:pt x="4223" y="1776"/>
                  </a:lnTo>
                  <a:lnTo>
                    <a:pt x="4223" y="1734"/>
                  </a:lnTo>
                  <a:lnTo>
                    <a:pt x="4221" y="1651"/>
                  </a:lnTo>
                  <a:lnTo>
                    <a:pt x="4219" y="1571"/>
                  </a:lnTo>
                  <a:lnTo>
                    <a:pt x="4215" y="1485"/>
                  </a:lnTo>
                  <a:lnTo>
                    <a:pt x="4212" y="1399"/>
                  </a:lnTo>
                  <a:lnTo>
                    <a:pt x="4209" y="1312"/>
                  </a:lnTo>
                  <a:lnTo>
                    <a:pt x="4205" y="1226"/>
                  </a:lnTo>
                  <a:lnTo>
                    <a:pt x="4202" y="1138"/>
                  </a:lnTo>
                  <a:lnTo>
                    <a:pt x="4198" y="1051"/>
                  </a:lnTo>
                  <a:lnTo>
                    <a:pt x="4194" y="964"/>
                  </a:lnTo>
                  <a:lnTo>
                    <a:pt x="4189" y="877"/>
                  </a:lnTo>
                  <a:lnTo>
                    <a:pt x="4174" y="882"/>
                  </a:lnTo>
                  <a:lnTo>
                    <a:pt x="4158" y="886"/>
                  </a:lnTo>
                  <a:lnTo>
                    <a:pt x="4141" y="889"/>
                  </a:lnTo>
                  <a:lnTo>
                    <a:pt x="4126" y="892"/>
                  </a:lnTo>
                  <a:lnTo>
                    <a:pt x="4110" y="895"/>
                  </a:lnTo>
                  <a:lnTo>
                    <a:pt x="4095" y="897"/>
                  </a:lnTo>
                  <a:lnTo>
                    <a:pt x="4079" y="898"/>
                  </a:lnTo>
                  <a:lnTo>
                    <a:pt x="4063" y="898"/>
                  </a:lnTo>
                  <a:lnTo>
                    <a:pt x="4031" y="898"/>
                  </a:lnTo>
                  <a:lnTo>
                    <a:pt x="4000" y="896"/>
                  </a:lnTo>
                  <a:lnTo>
                    <a:pt x="3968" y="892"/>
                  </a:lnTo>
                  <a:lnTo>
                    <a:pt x="3937" y="888"/>
                  </a:lnTo>
                  <a:close/>
                </a:path>
              </a:pathLst>
            </a:custGeom>
            <a:solidFill>
              <a:srgbClr val="EEB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" name="Freeform 24"/>
            <p:cNvSpPr>
              <a:spLocks/>
            </p:cNvSpPr>
            <p:nvPr/>
          </p:nvSpPr>
          <p:spPr bwMode="auto">
            <a:xfrm>
              <a:off x="9369426" y="5491163"/>
              <a:ext cx="176213" cy="185738"/>
            </a:xfrm>
            <a:custGeom>
              <a:avLst/>
              <a:gdLst>
                <a:gd name="T0" fmla="*/ 1698 w 1888"/>
                <a:gd name="T1" fmla="*/ 364 h 1986"/>
                <a:gd name="T2" fmla="*/ 1533 w 1888"/>
                <a:gd name="T3" fmla="*/ 338 h 1986"/>
                <a:gd name="T4" fmla="*/ 1281 w 1888"/>
                <a:gd name="T5" fmla="*/ 310 h 1986"/>
                <a:gd name="T6" fmla="*/ 1155 w 1888"/>
                <a:gd name="T7" fmla="*/ 292 h 1986"/>
                <a:gd name="T8" fmla="*/ 1018 w 1888"/>
                <a:gd name="T9" fmla="*/ 268 h 1986"/>
                <a:gd name="T10" fmla="*/ 870 w 1888"/>
                <a:gd name="T11" fmla="*/ 243 h 1986"/>
                <a:gd name="T12" fmla="*/ 721 w 1888"/>
                <a:gd name="T13" fmla="*/ 214 h 1986"/>
                <a:gd name="T14" fmla="*/ 575 w 1888"/>
                <a:gd name="T15" fmla="*/ 184 h 1986"/>
                <a:gd name="T16" fmla="*/ 429 w 1888"/>
                <a:gd name="T17" fmla="*/ 149 h 1986"/>
                <a:gd name="T18" fmla="*/ 291 w 1888"/>
                <a:gd name="T19" fmla="*/ 108 h 1986"/>
                <a:gd name="T20" fmla="*/ 166 w 1888"/>
                <a:gd name="T21" fmla="*/ 63 h 1986"/>
                <a:gd name="T22" fmla="*/ 42 w 1888"/>
                <a:gd name="T23" fmla="*/ 15 h 1986"/>
                <a:gd name="T24" fmla="*/ 28 w 1888"/>
                <a:gd name="T25" fmla="*/ 52 h 1986"/>
                <a:gd name="T26" fmla="*/ 62 w 1888"/>
                <a:gd name="T27" fmla="*/ 135 h 1986"/>
                <a:gd name="T28" fmla="*/ 87 w 1888"/>
                <a:gd name="T29" fmla="*/ 222 h 1986"/>
                <a:gd name="T30" fmla="*/ 103 w 1888"/>
                <a:gd name="T31" fmla="*/ 311 h 1986"/>
                <a:gd name="T32" fmla="*/ 117 w 1888"/>
                <a:gd name="T33" fmla="*/ 464 h 1986"/>
                <a:gd name="T34" fmla="*/ 121 w 1888"/>
                <a:gd name="T35" fmla="*/ 651 h 1986"/>
                <a:gd name="T36" fmla="*/ 123 w 1888"/>
                <a:gd name="T37" fmla="*/ 835 h 1986"/>
                <a:gd name="T38" fmla="*/ 133 w 1888"/>
                <a:gd name="T39" fmla="*/ 973 h 1986"/>
                <a:gd name="T40" fmla="*/ 134 w 1888"/>
                <a:gd name="T41" fmla="*/ 1035 h 1986"/>
                <a:gd name="T42" fmla="*/ 127 w 1888"/>
                <a:gd name="T43" fmla="*/ 1177 h 1986"/>
                <a:gd name="T44" fmla="*/ 119 w 1888"/>
                <a:gd name="T45" fmla="*/ 1327 h 1986"/>
                <a:gd name="T46" fmla="*/ 120 w 1888"/>
                <a:gd name="T47" fmla="*/ 1449 h 1986"/>
                <a:gd name="T48" fmla="*/ 128 w 1888"/>
                <a:gd name="T49" fmla="*/ 1517 h 1986"/>
                <a:gd name="T50" fmla="*/ 142 w 1888"/>
                <a:gd name="T51" fmla="*/ 1578 h 1986"/>
                <a:gd name="T52" fmla="*/ 164 w 1888"/>
                <a:gd name="T53" fmla="*/ 1632 h 1986"/>
                <a:gd name="T54" fmla="*/ 210 w 1888"/>
                <a:gd name="T55" fmla="*/ 1690 h 1986"/>
                <a:gd name="T56" fmla="*/ 318 w 1888"/>
                <a:gd name="T57" fmla="*/ 1768 h 1986"/>
                <a:gd name="T58" fmla="*/ 463 w 1888"/>
                <a:gd name="T59" fmla="*/ 1838 h 1986"/>
                <a:gd name="T60" fmla="*/ 635 w 1888"/>
                <a:gd name="T61" fmla="*/ 1897 h 1986"/>
                <a:gd name="T62" fmla="*/ 825 w 1888"/>
                <a:gd name="T63" fmla="*/ 1943 h 1986"/>
                <a:gd name="T64" fmla="*/ 1022 w 1888"/>
                <a:gd name="T65" fmla="*/ 1974 h 1986"/>
                <a:gd name="T66" fmla="*/ 1215 w 1888"/>
                <a:gd name="T67" fmla="*/ 1986 h 1986"/>
                <a:gd name="T68" fmla="*/ 1395 w 1888"/>
                <a:gd name="T69" fmla="*/ 1980 h 1986"/>
                <a:gd name="T70" fmla="*/ 1552 w 1888"/>
                <a:gd name="T71" fmla="*/ 1950 h 1986"/>
                <a:gd name="T72" fmla="*/ 1675 w 1888"/>
                <a:gd name="T73" fmla="*/ 1898 h 1986"/>
                <a:gd name="T74" fmla="*/ 1754 w 1888"/>
                <a:gd name="T75" fmla="*/ 1818 h 1986"/>
                <a:gd name="T76" fmla="*/ 1778 w 1888"/>
                <a:gd name="T77" fmla="*/ 1747 h 1986"/>
                <a:gd name="T78" fmla="*/ 1802 w 1888"/>
                <a:gd name="T79" fmla="*/ 1608 h 1986"/>
                <a:gd name="T80" fmla="*/ 1839 w 1888"/>
                <a:gd name="T81" fmla="*/ 1296 h 1986"/>
                <a:gd name="T82" fmla="*/ 1870 w 1888"/>
                <a:gd name="T83" fmla="*/ 935 h 1986"/>
                <a:gd name="T84" fmla="*/ 1883 w 1888"/>
                <a:gd name="T85" fmla="*/ 713 h 1986"/>
                <a:gd name="T86" fmla="*/ 1888 w 1888"/>
                <a:gd name="T87" fmla="*/ 575 h 1986"/>
                <a:gd name="T88" fmla="*/ 1883 w 1888"/>
                <a:gd name="T89" fmla="*/ 472 h 1986"/>
                <a:gd name="T90" fmla="*/ 1871 w 1888"/>
                <a:gd name="T91" fmla="*/ 417 h 1986"/>
                <a:gd name="T92" fmla="*/ 1823 w 1888"/>
                <a:gd name="T93" fmla="*/ 396 h 1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88" h="1986">
                  <a:moveTo>
                    <a:pt x="1779" y="383"/>
                  </a:moveTo>
                  <a:lnTo>
                    <a:pt x="1739" y="373"/>
                  </a:lnTo>
                  <a:lnTo>
                    <a:pt x="1698" y="364"/>
                  </a:lnTo>
                  <a:lnTo>
                    <a:pt x="1657" y="356"/>
                  </a:lnTo>
                  <a:lnTo>
                    <a:pt x="1615" y="349"/>
                  </a:lnTo>
                  <a:lnTo>
                    <a:pt x="1533" y="338"/>
                  </a:lnTo>
                  <a:lnTo>
                    <a:pt x="1449" y="328"/>
                  </a:lnTo>
                  <a:lnTo>
                    <a:pt x="1365" y="319"/>
                  </a:lnTo>
                  <a:lnTo>
                    <a:pt x="1281" y="310"/>
                  </a:lnTo>
                  <a:lnTo>
                    <a:pt x="1238" y="305"/>
                  </a:lnTo>
                  <a:lnTo>
                    <a:pt x="1197" y="298"/>
                  </a:lnTo>
                  <a:lnTo>
                    <a:pt x="1155" y="292"/>
                  </a:lnTo>
                  <a:lnTo>
                    <a:pt x="1115" y="285"/>
                  </a:lnTo>
                  <a:lnTo>
                    <a:pt x="1066" y="277"/>
                  </a:lnTo>
                  <a:lnTo>
                    <a:pt x="1018" y="268"/>
                  </a:lnTo>
                  <a:lnTo>
                    <a:pt x="968" y="260"/>
                  </a:lnTo>
                  <a:lnTo>
                    <a:pt x="920" y="251"/>
                  </a:lnTo>
                  <a:lnTo>
                    <a:pt x="870" y="243"/>
                  </a:lnTo>
                  <a:lnTo>
                    <a:pt x="820" y="234"/>
                  </a:lnTo>
                  <a:lnTo>
                    <a:pt x="771" y="225"/>
                  </a:lnTo>
                  <a:lnTo>
                    <a:pt x="721" y="214"/>
                  </a:lnTo>
                  <a:lnTo>
                    <a:pt x="672" y="204"/>
                  </a:lnTo>
                  <a:lnTo>
                    <a:pt x="623" y="194"/>
                  </a:lnTo>
                  <a:lnTo>
                    <a:pt x="575" y="184"/>
                  </a:lnTo>
                  <a:lnTo>
                    <a:pt x="525" y="173"/>
                  </a:lnTo>
                  <a:lnTo>
                    <a:pt x="478" y="161"/>
                  </a:lnTo>
                  <a:lnTo>
                    <a:pt x="429" y="149"/>
                  </a:lnTo>
                  <a:lnTo>
                    <a:pt x="381" y="135"/>
                  </a:lnTo>
                  <a:lnTo>
                    <a:pt x="335" y="122"/>
                  </a:lnTo>
                  <a:lnTo>
                    <a:pt x="291" y="108"/>
                  </a:lnTo>
                  <a:lnTo>
                    <a:pt x="249" y="94"/>
                  </a:lnTo>
                  <a:lnTo>
                    <a:pt x="207" y="79"/>
                  </a:lnTo>
                  <a:lnTo>
                    <a:pt x="166" y="63"/>
                  </a:lnTo>
                  <a:lnTo>
                    <a:pt x="124" y="46"/>
                  </a:lnTo>
                  <a:lnTo>
                    <a:pt x="83" y="30"/>
                  </a:lnTo>
                  <a:lnTo>
                    <a:pt x="42" y="15"/>
                  </a:lnTo>
                  <a:lnTo>
                    <a:pt x="0" y="0"/>
                  </a:lnTo>
                  <a:lnTo>
                    <a:pt x="14" y="26"/>
                  </a:lnTo>
                  <a:lnTo>
                    <a:pt x="28" y="52"/>
                  </a:lnTo>
                  <a:lnTo>
                    <a:pt x="41" y="80"/>
                  </a:lnTo>
                  <a:lnTo>
                    <a:pt x="52" y="107"/>
                  </a:lnTo>
                  <a:lnTo>
                    <a:pt x="62" y="135"/>
                  </a:lnTo>
                  <a:lnTo>
                    <a:pt x="71" y="164"/>
                  </a:lnTo>
                  <a:lnTo>
                    <a:pt x="79" y="192"/>
                  </a:lnTo>
                  <a:lnTo>
                    <a:pt x="87" y="222"/>
                  </a:lnTo>
                  <a:lnTo>
                    <a:pt x="93" y="251"/>
                  </a:lnTo>
                  <a:lnTo>
                    <a:pt x="98" y="281"/>
                  </a:lnTo>
                  <a:lnTo>
                    <a:pt x="103" y="311"/>
                  </a:lnTo>
                  <a:lnTo>
                    <a:pt x="107" y="341"/>
                  </a:lnTo>
                  <a:lnTo>
                    <a:pt x="113" y="403"/>
                  </a:lnTo>
                  <a:lnTo>
                    <a:pt x="117" y="464"/>
                  </a:lnTo>
                  <a:lnTo>
                    <a:pt x="119" y="526"/>
                  </a:lnTo>
                  <a:lnTo>
                    <a:pt x="121" y="589"/>
                  </a:lnTo>
                  <a:lnTo>
                    <a:pt x="121" y="651"/>
                  </a:lnTo>
                  <a:lnTo>
                    <a:pt x="122" y="713"/>
                  </a:lnTo>
                  <a:lnTo>
                    <a:pt x="122" y="774"/>
                  </a:lnTo>
                  <a:lnTo>
                    <a:pt x="123" y="835"/>
                  </a:lnTo>
                  <a:lnTo>
                    <a:pt x="127" y="895"/>
                  </a:lnTo>
                  <a:lnTo>
                    <a:pt x="131" y="952"/>
                  </a:lnTo>
                  <a:lnTo>
                    <a:pt x="133" y="973"/>
                  </a:lnTo>
                  <a:lnTo>
                    <a:pt x="134" y="993"/>
                  </a:lnTo>
                  <a:lnTo>
                    <a:pt x="134" y="1013"/>
                  </a:lnTo>
                  <a:lnTo>
                    <a:pt x="134" y="1035"/>
                  </a:lnTo>
                  <a:lnTo>
                    <a:pt x="133" y="1081"/>
                  </a:lnTo>
                  <a:lnTo>
                    <a:pt x="130" y="1127"/>
                  </a:lnTo>
                  <a:lnTo>
                    <a:pt x="127" y="1177"/>
                  </a:lnTo>
                  <a:lnTo>
                    <a:pt x="123" y="1227"/>
                  </a:lnTo>
                  <a:lnTo>
                    <a:pt x="121" y="1277"/>
                  </a:lnTo>
                  <a:lnTo>
                    <a:pt x="119" y="1327"/>
                  </a:lnTo>
                  <a:lnTo>
                    <a:pt x="118" y="1377"/>
                  </a:lnTo>
                  <a:lnTo>
                    <a:pt x="118" y="1425"/>
                  </a:lnTo>
                  <a:lnTo>
                    <a:pt x="120" y="1449"/>
                  </a:lnTo>
                  <a:lnTo>
                    <a:pt x="121" y="1473"/>
                  </a:lnTo>
                  <a:lnTo>
                    <a:pt x="124" y="1495"/>
                  </a:lnTo>
                  <a:lnTo>
                    <a:pt x="128" y="1517"/>
                  </a:lnTo>
                  <a:lnTo>
                    <a:pt x="132" y="1538"/>
                  </a:lnTo>
                  <a:lnTo>
                    <a:pt x="136" y="1559"/>
                  </a:lnTo>
                  <a:lnTo>
                    <a:pt x="142" y="1578"/>
                  </a:lnTo>
                  <a:lnTo>
                    <a:pt x="148" y="1597"/>
                  </a:lnTo>
                  <a:lnTo>
                    <a:pt x="156" y="1615"/>
                  </a:lnTo>
                  <a:lnTo>
                    <a:pt x="164" y="1632"/>
                  </a:lnTo>
                  <a:lnTo>
                    <a:pt x="174" y="1648"/>
                  </a:lnTo>
                  <a:lnTo>
                    <a:pt x="185" y="1662"/>
                  </a:lnTo>
                  <a:lnTo>
                    <a:pt x="210" y="1690"/>
                  </a:lnTo>
                  <a:lnTo>
                    <a:pt x="242" y="1717"/>
                  </a:lnTo>
                  <a:lnTo>
                    <a:pt x="277" y="1743"/>
                  </a:lnTo>
                  <a:lnTo>
                    <a:pt x="318" y="1768"/>
                  </a:lnTo>
                  <a:lnTo>
                    <a:pt x="362" y="1793"/>
                  </a:lnTo>
                  <a:lnTo>
                    <a:pt x="411" y="1816"/>
                  </a:lnTo>
                  <a:lnTo>
                    <a:pt x="463" y="1838"/>
                  </a:lnTo>
                  <a:lnTo>
                    <a:pt x="518" y="1859"/>
                  </a:lnTo>
                  <a:lnTo>
                    <a:pt x="576" y="1879"/>
                  </a:lnTo>
                  <a:lnTo>
                    <a:pt x="635" y="1897"/>
                  </a:lnTo>
                  <a:lnTo>
                    <a:pt x="697" y="1914"/>
                  </a:lnTo>
                  <a:lnTo>
                    <a:pt x="761" y="1929"/>
                  </a:lnTo>
                  <a:lnTo>
                    <a:pt x="825" y="1943"/>
                  </a:lnTo>
                  <a:lnTo>
                    <a:pt x="890" y="1954"/>
                  </a:lnTo>
                  <a:lnTo>
                    <a:pt x="956" y="1965"/>
                  </a:lnTo>
                  <a:lnTo>
                    <a:pt x="1022" y="1974"/>
                  </a:lnTo>
                  <a:lnTo>
                    <a:pt x="1087" y="1980"/>
                  </a:lnTo>
                  <a:lnTo>
                    <a:pt x="1151" y="1984"/>
                  </a:lnTo>
                  <a:lnTo>
                    <a:pt x="1215" y="1986"/>
                  </a:lnTo>
                  <a:lnTo>
                    <a:pt x="1278" y="1986"/>
                  </a:lnTo>
                  <a:lnTo>
                    <a:pt x="1337" y="1984"/>
                  </a:lnTo>
                  <a:lnTo>
                    <a:pt x="1395" y="1980"/>
                  </a:lnTo>
                  <a:lnTo>
                    <a:pt x="1451" y="1973"/>
                  </a:lnTo>
                  <a:lnTo>
                    <a:pt x="1503" y="1963"/>
                  </a:lnTo>
                  <a:lnTo>
                    <a:pt x="1552" y="1950"/>
                  </a:lnTo>
                  <a:lnTo>
                    <a:pt x="1597" y="1935"/>
                  </a:lnTo>
                  <a:lnTo>
                    <a:pt x="1638" y="1918"/>
                  </a:lnTo>
                  <a:lnTo>
                    <a:pt x="1675" y="1898"/>
                  </a:lnTo>
                  <a:lnTo>
                    <a:pt x="1706" y="1874"/>
                  </a:lnTo>
                  <a:lnTo>
                    <a:pt x="1733" y="1847"/>
                  </a:lnTo>
                  <a:lnTo>
                    <a:pt x="1754" y="1818"/>
                  </a:lnTo>
                  <a:lnTo>
                    <a:pt x="1768" y="1785"/>
                  </a:lnTo>
                  <a:lnTo>
                    <a:pt x="1773" y="1769"/>
                  </a:lnTo>
                  <a:lnTo>
                    <a:pt x="1778" y="1747"/>
                  </a:lnTo>
                  <a:lnTo>
                    <a:pt x="1783" y="1720"/>
                  </a:lnTo>
                  <a:lnTo>
                    <a:pt x="1789" y="1687"/>
                  </a:lnTo>
                  <a:lnTo>
                    <a:pt x="1802" y="1608"/>
                  </a:lnTo>
                  <a:lnTo>
                    <a:pt x="1814" y="1515"/>
                  </a:lnTo>
                  <a:lnTo>
                    <a:pt x="1826" y="1410"/>
                  </a:lnTo>
                  <a:lnTo>
                    <a:pt x="1839" y="1296"/>
                  </a:lnTo>
                  <a:lnTo>
                    <a:pt x="1850" y="1176"/>
                  </a:lnTo>
                  <a:lnTo>
                    <a:pt x="1861" y="1056"/>
                  </a:lnTo>
                  <a:lnTo>
                    <a:pt x="1870" y="935"/>
                  </a:lnTo>
                  <a:lnTo>
                    <a:pt x="1878" y="821"/>
                  </a:lnTo>
                  <a:lnTo>
                    <a:pt x="1881" y="766"/>
                  </a:lnTo>
                  <a:lnTo>
                    <a:pt x="1883" y="713"/>
                  </a:lnTo>
                  <a:lnTo>
                    <a:pt x="1886" y="664"/>
                  </a:lnTo>
                  <a:lnTo>
                    <a:pt x="1887" y="617"/>
                  </a:lnTo>
                  <a:lnTo>
                    <a:pt x="1888" y="575"/>
                  </a:lnTo>
                  <a:lnTo>
                    <a:pt x="1887" y="535"/>
                  </a:lnTo>
                  <a:lnTo>
                    <a:pt x="1886" y="501"/>
                  </a:lnTo>
                  <a:lnTo>
                    <a:pt x="1883" y="472"/>
                  </a:lnTo>
                  <a:lnTo>
                    <a:pt x="1880" y="447"/>
                  </a:lnTo>
                  <a:lnTo>
                    <a:pt x="1876" y="429"/>
                  </a:lnTo>
                  <a:lnTo>
                    <a:pt x="1871" y="417"/>
                  </a:lnTo>
                  <a:lnTo>
                    <a:pt x="1865" y="411"/>
                  </a:lnTo>
                  <a:lnTo>
                    <a:pt x="1844" y="403"/>
                  </a:lnTo>
                  <a:lnTo>
                    <a:pt x="1823" y="396"/>
                  </a:lnTo>
                  <a:lnTo>
                    <a:pt x="1801" y="390"/>
                  </a:lnTo>
                  <a:lnTo>
                    <a:pt x="1779" y="383"/>
                  </a:lnTo>
                  <a:close/>
                </a:path>
              </a:pathLst>
            </a:custGeom>
            <a:solidFill>
              <a:srgbClr val="E3A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" name="Freeform 25"/>
            <p:cNvSpPr>
              <a:spLocks/>
            </p:cNvSpPr>
            <p:nvPr/>
          </p:nvSpPr>
          <p:spPr bwMode="auto">
            <a:xfrm>
              <a:off x="9483726" y="5521325"/>
              <a:ext cx="46038" cy="114300"/>
            </a:xfrm>
            <a:custGeom>
              <a:avLst/>
              <a:gdLst>
                <a:gd name="T0" fmla="*/ 445 w 496"/>
                <a:gd name="T1" fmla="*/ 76 h 1220"/>
                <a:gd name="T2" fmla="*/ 429 w 496"/>
                <a:gd name="T3" fmla="*/ 56 h 1220"/>
                <a:gd name="T4" fmla="*/ 411 w 496"/>
                <a:gd name="T5" fmla="*/ 39 h 1220"/>
                <a:gd name="T6" fmla="*/ 388 w 496"/>
                <a:gd name="T7" fmla="*/ 26 h 1220"/>
                <a:gd name="T8" fmla="*/ 364 w 496"/>
                <a:gd name="T9" fmla="*/ 16 h 1220"/>
                <a:gd name="T10" fmla="*/ 339 w 496"/>
                <a:gd name="T11" fmla="*/ 9 h 1220"/>
                <a:gd name="T12" fmla="*/ 296 w 496"/>
                <a:gd name="T13" fmla="*/ 2 h 1220"/>
                <a:gd name="T14" fmla="*/ 238 w 496"/>
                <a:gd name="T15" fmla="*/ 0 h 1220"/>
                <a:gd name="T16" fmla="*/ 178 w 496"/>
                <a:gd name="T17" fmla="*/ 3 h 1220"/>
                <a:gd name="T18" fmla="*/ 96 w 496"/>
                <a:gd name="T19" fmla="*/ 11 h 1220"/>
                <a:gd name="T20" fmla="*/ 53 w 496"/>
                <a:gd name="T21" fmla="*/ 18 h 1220"/>
                <a:gd name="T22" fmla="*/ 57 w 496"/>
                <a:gd name="T23" fmla="*/ 40 h 1220"/>
                <a:gd name="T24" fmla="*/ 59 w 496"/>
                <a:gd name="T25" fmla="*/ 110 h 1220"/>
                <a:gd name="T26" fmla="*/ 58 w 496"/>
                <a:gd name="T27" fmla="*/ 255 h 1220"/>
                <a:gd name="T28" fmla="*/ 52 w 496"/>
                <a:gd name="T29" fmla="*/ 440 h 1220"/>
                <a:gd name="T30" fmla="*/ 44 w 496"/>
                <a:gd name="T31" fmla="*/ 641 h 1220"/>
                <a:gd name="T32" fmla="*/ 32 w 496"/>
                <a:gd name="T33" fmla="*/ 834 h 1220"/>
                <a:gd name="T34" fmla="*/ 19 w 496"/>
                <a:gd name="T35" fmla="*/ 997 h 1220"/>
                <a:gd name="T36" fmla="*/ 10 w 496"/>
                <a:gd name="T37" fmla="*/ 1086 h 1220"/>
                <a:gd name="T38" fmla="*/ 3 w 496"/>
                <a:gd name="T39" fmla="*/ 1124 h 1220"/>
                <a:gd name="T40" fmla="*/ 28 w 496"/>
                <a:gd name="T41" fmla="*/ 1140 h 1220"/>
                <a:gd name="T42" fmla="*/ 85 w 496"/>
                <a:gd name="T43" fmla="*/ 1150 h 1220"/>
                <a:gd name="T44" fmla="*/ 168 w 496"/>
                <a:gd name="T45" fmla="*/ 1170 h 1220"/>
                <a:gd name="T46" fmla="*/ 251 w 496"/>
                <a:gd name="T47" fmla="*/ 1190 h 1220"/>
                <a:gd name="T48" fmla="*/ 307 w 496"/>
                <a:gd name="T49" fmla="*/ 1202 h 1220"/>
                <a:gd name="T50" fmla="*/ 363 w 496"/>
                <a:gd name="T51" fmla="*/ 1213 h 1220"/>
                <a:gd name="T52" fmla="*/ 421 w 496"/>
                <a:gd name="T53" fmla="*/ 1219 h 1220"/>
                <a:gd name="T54" fmla="*/ 454 w 496"/>
                <a:gd name="T55" fmla="*/ 1160 h 1220"/>
                <a:gd name="T56" fmla="*/ 463 w 496"/>
                <a:gd name="T57" fmla="*/ 1036 h 1220"/>
                <a:gd name="T58" fmla="*/ 473 w 496"/>
                <a:gd name="T59" fmla="*/ 908 h 1220"/>
                <a:gd name="T60" fmla="*/ 484 w 496"/>
                <a:gd name="T61" fmla="*/ 777 h 1220"/>
                <a:gd name="T62" fmla="*/ 492 w 496"/>
                <a:gd name="T63" fmla="*/ 646 h 1220"/>
                <a:gd name="T64" fmla="*/ 496 w 496"/>
                <a:gd name="T65" fmla="*/ 516 h 1220"/>
                <a:gd name="T66" fmla="*/ 494 w 496"/>
                <a:gd name="T67" fmla="*/ 390 h 1220"/>
                <a:gd name="T68" fmla="*/ 488 w 496"/>
                <a:gd name="T69" fmla="*/ 297 h 1220"/>
                <a:gd name="T70" fmla="*/ 482 w 496"/>
                <a:gd name="T71" fmla="*/ 238 h 1220"/>
                <a:gd name="T72" fmla="*/ 471 w 496"/>
                <a:gd name="T73" fmla="*/ 168 h 1220"/>
                <a:gd name="T74" fmla="*/ 462 w 496"/>
                <a:gd name="T75" fmla="*/ 121 h 1220"/>
                <a:gd name="T76" fmla="*/ 455 w 496"/>
                <a:gd name="T77" fmla="*/ 98 h 1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6" h="1220">
                  <a:moveTo>
                    <a:pt x="451" y="88"/>
                  </a:moveTo>
                  <a:lnTo>
                    <a:pt x="445" y="76"/>
                  </a:lnTo>
                  <a:lnTo>
                    <a:pt x="438" y="66"/>
                  </a:lnTo>
                  <a:lnTo>
                    <a:pt x="429" y="56"/>
                  </a:lnTo>
                  <a:lnTo>
                    <a:pt x="421" y="46"/>
                  </a:lnTo>
                  <a:lnTo>
                    <a:pt x="411" y="39"/>
                  </a:lnTo>
                  <a:lnTo>
                    <a:pt x="400" y="32"/>
                  </a:lnTo>
                  <a:lnTo>
                    <a:pt x="388" y="26"/>
                  </a:lnTo>
                  <a:lnTo>
                    <a:pt x="377" y="20"/>
                  </a:lnTo>
                  <a:lnTo>
                    <a:pt x="364" y="16"/>
                  </a:lnTo>
                  <a:lnTo>
                    <a:pt x="352" y="12"/>
                  </a:lnTo>
                  <a:lnTo>
                    <a:pt x="339" y="9"/>
                  </a:lnTo>
                  <a:lnTo>
                    <a:pt x="325" y="6"/>
                  </a:lnTo>
                  <a:lnTo>
                    <a:pt x="296" y="2"/>
                  </a:lnTo>
                  <a:lnTo>
                    <a:pt x="267" y="0"/>
                  </a:lnTo>
                  <a:lnTo>
                    <a:pt x="238" y="0"/>
                  </a:lnTo>
                  <a:lnTo>
                    <a:pt x="207" y="1"/>
                  </a:lnTo>
                  <a:lnTo>
                    <a:pt x="178" y="3"/>
                  </a:lnTo>
                  <a:lnTo>
                    <a:pt x="150" y="6"/>
                  </a:lnTo>
                  <a:lnTo>
                    <a:pt x="96" y="11"/>
                  </a:lnTo>
                  <a:lnTo>
                    <a:pt x="51" y="15"/>
                  </a:lnTo>
                  <a:lnTo>
                    <a:pt x="53" y="18"/>
                  </a:lnTo>
                  <a:lnTo>
                    <a:pt x="55" y="26"/>
                  </a:lnTo>
                  <a:lnTo>
                    <a:pt x="57" y="40"/>
                  </a:lnTo>
                  <a:lnTo>
                    <a:pt x="58" y="59"/>
                  </a:lnTo>
                  <a:lnTo>
                    <a:pt x="59" y="110"/>
                  </a:lnTo>
                  <a:lnTo>
                    <a:pt x="59" y="176"/>
                  </a:lnTo>
                  <a:lnTo>
                    <a:pt x="58" y="255"/>
                  </a:lnTo>
                  <a:lnTo>
                    <a:pt x="56" y="344"/>
                  </a:lnTo>
                  <a:lnTo>
                    <a:pt x="52" y="440"/>
                  </a:lnTo>
                  <a:lnTo>
                    <a:pt x="48" y="539"/>
                  </a:lnTo>
                  <a:lnTo>
                    <a:pt x="44" y="641"/>
                  </a:lnTo>
                  <a:lnTo>
                    <a:pt x="38" y="740"/>
                  </a:lnTo>
                  <a:lnTo>
                    <a:pt x="32" y="834"/>
                  </a:lnTo>
                  <a:lnTo>
                    <a:pt x="26" y="921"/>
                  </a:lnTo>
                  <a:lnTo>
                    <a:pt x="19" y="997"/>
                  </a:lnTo>
                  <a:lnTo>
                    <a:pt x="13" y="1061"/>
                  </a:lnTo>
                  <a:lnTo>
                    <a:pt x="10" y="1086"/>
                  </a:lnTo>
                  <a:lnTo>
                    <a:pt x="7" y="1108"/>
                  </a:lnTo>
                  <a:lnTo>
                    <a:pt x="3" y="1124"/>
                  </a:lnTo>
                  <a:lnTo>
                    <a:pt x="0" y="1136"/>
                  </a:lnTo>
                  <a:lnTo>
                    <a:pt x="28" y="1140"/>
                  </a:lnTo>
                  <a:lnTo>
                    <a:pt x="57" y="1145"/>
                  </a:lnTo>
                  <a:lnTo>
                    <a:pt x="85" y="1150"/>
                  </a:lnTo>
                  <a:lnTo>
                    <a:pt x="112" y="1156"/>
                  </a:lnTo>
                  <a:lnTo>
                    <a:pt x="168" y="1170"/>
                  </a:lnTo>
                  <a:lnTo>
                    <a:pt x="224" y="1183"/>
                  </a:lnTo>
                  <a:lnTo>
                    <a:pt x="251" y="1190"/>
                  </a:lnTo>
                  <a:lnTo>
                    <a:pt x="278" y="1196"/>
                  </a:lnTo>
                  <a:lnTo>
                    <a:pt x="307" y="1202"/>
                  </a:lnTo>
                  <a:lnTo>
                    <a:pt x="335" y="1207"/>
                  </a:lnTo>
                  <a:lnTo>
                    <a:pt x="363" y="1213"/>
                  </a:lnTo>
                  <a:lnTo>
                    <a:pt x="392" y="1216"/>
                  </a:lnTo>
                  <a:lnTo>
                    <a:pt x="421" y="1219"/>
                  </a:lnTo>
                  <a:lnTo>
                    <a:pt x="450" y="1220"/>
                  </a:lnTo>
                  <a:lnTo>
                    <a:pt x="454" y="1160"/>
                  </a:lnTo>
                  <a:lnTo>
                    <a:pt x="458" y="1098"/>
                  </a:lnTo>
                  <a:lnTo>
                    <a:pt x="463" y="1036"/>
                  </a:lnTo>
                  <a:lnTo>
                    <a:pt x="468" y="973"/>
                  </a:lnTo>
                  <a:lnTo>
                    <a:pt x="473" y="908"/>
                  </a:lnTo>
                  <a:lnTo>
                    <a:pt x="480" y="843"/>
                  </a:lnTo>
                  <a:lnTo>
                    <a:pt x="484" y="777"/>
                  </a:lnTo>
                  <a:lnTo>
                    <a:pt x="489" y="711"/>
                  </a:lnTo>
                  <a:lnTo>
                    <a:pt x="492" y="646"/>
                  </a:lnTo>
                  <a:lnTo>
                    <a:pt x="494" y="581"/>
                  </a:lnTo>
                  <a:lnTo>
                    <a:pt x="496" y="516"/>
                  </a:lnTo>
                  <a:lnTo>
                    <a:pt x="496" y="452"/>
                  </a:lnTo>
                  <a:lnTo>
                    <a:pt x="494" y="390"/>
                  </a:lnTo>
                  <a:lnTo>
                    <a:pt x="491" y="328"/>
                  </a:lnTo>
                  <a:lnTo>
                    <a:pt x="488" y="297"/>
                  </a:lnTo>
                  <a:lnTo>
                    <a:pt x="486" y="267"/>
                  </a:lnTo>
                  <a:lnTo>
                    <a:pt x="482" y="238"/>
                  </a:lnTo>
                  <a:lnTo>
                    <a:pt x="478" y="208"/>
                  </a:lnTo>
                  <a:lnTo>
                    <a:pt x="471" y="168"/>
                  </a:lnTo>
                  <a:lnTo>
                    <a:pt x="465" y="135"/>
                  </a:lnTo>
                  <a:lnTo>
                    <a:pt x="462" y="121"/>
                  </a:lnTo>
                  <a:lnTo>
                    <a:pt x="459" y="109"/>
                  </a:lnTo>
                  <a:lnTo>
                    <a:pt x="455" y="98"/>
                  </a:lnTo>
                  <a:lnTo>
                    <a:pt x="451" y="88"/>
                  </a:lnTo>
                  <a:close/>
                </a:path>
              </a:pathLst>
            </a:custGeom>
            <a:solidFill>
              <a:srgbClr val="D29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" name="Freeform 26"/>
            <p:cNvSpPr>
              <a:spLocks/>
            </p:cNvSpPr>
            <p:nvPr/>
          </p:nvSpPr>
          <p:spPr bwMode="auto">
            <a:xfrm>
              <a:off x="9166226" y="5414963"/>
              <a:ext cx="928688" cy="442913"/>
            </a:xfrm>
            <a:custGeom>
              <a:avLst/>
              <a:gdLst>
                <a:gd name="T0" fmla="*/ 9930 w 9948"/>
                <a:gd name="T1" fmla="*/ 971 h 4742"/>
                <a:gd name="T2" fmla="*/ 9934 w 9948"/>
                <a:gd name="T3" fmla="*/ 521 h 4742"/>
                <a:gd name="T4" fmla="*/ 9942 w 9948"/>
                <a:gd name="T5" fmla="*/ 75 h 4742"/>
                <a:gd name="T6" fmla="*/ 9631 w 9948"/>
                <a:gd name="T7" fmla="*/ 204 h 4742"/>
                <a:gd name="T8" fmla="*/ 9221 w 9948"/>
                <a:gd name="T9" fmla="*/ 434 h 4742"/>
                <a:gd name="T10" fmla="*/ 8791 w 9948"/>
                <a:gd name="T11" fmla="*/ 648 h 4742"/>
                <a:gd name="T12" fmla="*/ 8134 w 9948"/>
                <a:gd name="T13" fmla="*/ 937 h 4742"/>
                <a:gd name="T14" fmla="*/ 7307 w 9948"/>
                <a:gd name="T15" fmla="*/ 1260 h 4742"/>
                <a:gd name="T16" fmla="*/ 6511 w 9948"/>
                <a:gd name="T17" fmla="*/ 1550 h 4742"/>
                <a:gd name="T18" fmla="*/ 5709 w 9948"/>
                <a:gd name="T19" fmla="*/ 1829 h 4742"/>
                <a:gd name="T20" fmla="*/ 5246 w 9948"/>
                <a:gd name="T21" fmla="*/ 1986 h 4742"/>
                <a:gd name="T22" fmla="*/ 4849 w 9948"/>
                <a:gd name="T23" fmla="*/ 2114 h 4742"/>
                <a:gd name="T24" fmla="*/ 4448 w 9948"/>
                <a:gd name="T25" fmla="*/ 2236 h 4742"/>
                <a:gd name="T26" fmla="*/ 4079 w 9948"/>
                <a:gd name="T27" fmla="*/ 2340 h 4742"/>
                <a:gd name="T28" fmla="*/ 3871 w 9948"/>
                <a:gd name="T29" fmla="*/ 2371 h 4742"/>
                <a:gd name="T30" fmla="*/ 3680 w 9948"/>
                <a:gd name="T31" fmla="*/ 2372 h 4742"/>
                <a:gd name="T32" fmla="*/ 3418 w 9948"/>
                <a:gd name="T33" fmla="*/ 2334 h 4742"/>
                <a:gd name="T34" fmla="*/ 2930 w 9948"/>
                <a:gd name="T35" fmla="*/ 2216 h 4742"/>
                <a:gd name="T36" fmla="*/ 2445 w 9948"/>
                <a:gd name="T37" fmla="*/ 2078 h 4742"/>
                <a:gd name="T38" fmla="*/ 1993 w 9948"/>
                <a:gd name="T39" fmla="*/ 1960 h 4742"/>
                <a:gd name="T40" fmla="*/ 1581 w 9948"/>
                <a:gd name="T41" fmla="*/ 1830 h 4742"/>
                <a:gd name="T42" fmla="*/ 1171 w 9948"/>
                <a:gd name="T43" fmla="*/ 1696 h 4742"/>
                <a:gd name="T44" fmla="*/ 923 w 9948"/>
                <a:gd name="T45" fmla="*/ 1634 h 4742"/>
                <a:gd name="T46" fmla="*/ 527 w 9948"/>
                <a:gd name="T47" fmla="*/ 1572 h 4742"/>
                <a:gd name="T48" fmla="*/ 306 w 9948"/>
                <a:gd name="T49" fmla="*/ 1521 h 4742"/>
                <a:gd name="T50" fmla="*/ 140 w 9948"/>
                <a:gd name="T51" fmla="*/ 1453 h 4742"/>
                <a:gd name="T52" fmla="*/ 38 w 9948"/>
                <a:gd name="T53" fmla="*/ 1643 h 4742"/>
                <a:gd name="T54" fmla="*/ 2 w 9948"/>
                <a:gd name="T55" fmla="*/ 1918 h 4742"/>
                <a:gd name="T56" fmla="*/ 8 w 9948"/>
                <a:gd name="T57" fmla="*/ 2212 h 4742"/>
                <a:gd name="T58" fmla="*/ 54 w 9948"/>
                <a:gd name="T59" fmla="*/ 2650 h 4742"/>
                <a:gd name="T60" fmla="*/ 82 w 9948"/>
                <a:gd name="T61" fmla="*/ 3007 h 4742"/>
                <a:gd name="T62" fmla="*/ 111 w 9948"/>
                <a:gd name="T63" fmla="*/ 3290 h 4742"/>
                <a:gd name="T64" fmla="*/ 162 w 9948"/>
                <a:gd name="T65" fmla="*/ 3491 h 4742"/>
                <a:gd name="T66" fmla="*/ 256 w 9948"/>
                <a:gd name="T67" fmla="*/ 3663 h 4742"/>
                <a:gd name="T68" fmla="*/ 408 w 9948"/>
                <a:gd name="T69" fmla="*/ 3815 h 4742"/>
                <a:gd name="T70" fmla="*/ 663 w 9948"/>
                <a:gd name="T71" fmla="*/ 3971 h 4742"/>
                <a:gd name="T72" fmla="*/ 1126 w 9948"/>
                <a:gd name="T73" fmla="*/ 4174 h 4742"/>
                <a:gd name="T74" fmla="*/ 1607 w 9948"/>
                <a:gd name="T75" fmla="*/ 4331 h 4742"/>
                <a:gd name="T76" fmla="*/ 2291 w 9948"/>
                <a:gd name="T77" fmla="*/ 4509 h 4742"/>
                <a:gd name="T78" fmla="*/ 2864 w 9948"/>
                <a:gd name="T79" fmla="*/ 4646 h 4742"/>
                <a:gd name="T80" fmla="*/ 3369 w 9948"/>
                <a:gd name="T81" fmla="*/ 4726 h 4742"/>
                <a:gd name="T82" fmla="*/ 3857 w 9948"/>
                <a:gd name="T83" fmla="*/ 4734 h 4742"/>
                <a:gd name="T84" fmla="*/ 4302 w 9948"/>
                <a:gd name="T85" fmla="*/ 4634 h 4742"/>
                <a:gd name="T86" fmla="*/ 4877 w 9948"/>
                <a:gd name="T87" fmla="*/ 4376 h 4742"/>
                <a:gd name="T88" fmla="*/ 5909 w 9948"/>
                <a:gd name="T89" fmla="*/ 3964 h 4742"/>
                <a:gd name="T90" fmla="*/ 6945 w 9948"/>
                <a:gd name="T91" fmla="*/ 3559 h 4742"/>
                <a:gd name="T92" fmla="*/ 7330 w 9948"/>
                <a:gd name="T93" fmla="*/ 3394 h 4742"/>
                <a:gd name="T94" fmla="*/ 7711 w 9948"/>
                <a:gd name="T95" fmla="*/ 3206 h 4742"/>
                <a:gd name="T96" fmla="*/ 8210 w 9948"/>
                <a:gd name="T97" fmla="*/ 2939 h 4742"/>
                <a:gd name="T98" fmla="*/ 8713 w 9948"/>
                <a:gd name="T99" fmla="*/ 2672 h 4742"/>
                <a:gd name="T100" fmla="*/ 9060 w 9948"/>
                <a:gd name="T101" fmla="*/ 2502 h 4742"/>
                <a:gd name="T102" fmla="*/ 9386 w 9948"/>
                <a:gd name="T103" fmla="*/ 2326 h 4742"/>
                <a:gd name="T104" fmla="*/ 9556 w 9948"/>
                <a:gd name="T105" fmla="*/ 2209 h 4742"/>
                <a:gd name="T106" fmla="*/ 9692 w 9948"/>
                <a:gd name="T107" fmla="*/ 2080 h 4742"/>
                <a:gd name="T108" fmla="*/ 9794 w 9948"/>
                <a:gd name="T109" fmla="*/ 1917 h 4742"/>
                <a:gd name="T110" fmla="*/ 9850 w 9948"/>
                <a:gd name="T111" fmla="*/ 1740 h 4742"/>
                <a:gd name="T112" fmla="*/ 9882 w 9948"/>
                <a:gd name="T113" fmla="*/ 1521 h 4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948" h="4742">
                  <a:moveTo>
                    <a:pt x="9911" y="1198"/>
                  </a:moveTo>
                  <a:lnTo>
                    <a:pt x="9915" y="1160"/>
                  </a:lnTo>
                  <a:lnTo>
                    <a:pt x="9919" y="1123"/>
                  </a:lnTo>
                  <a:lnTo>
                    <a:pt x="9922" y="1084"/>
                  </a:lnTo>
                  <a:lnTo>
                    <a:pt x="9925" y="1047"/>
                  </a:lnTo>
                  <a:lnTo>
                    <a:pt x="9930" y="971"/>
                  </a:lnTo>
                  <a:lnTo>
                    <a:pt x="9933" y="896"/>
                  </a:lnTo>
                  <a:lnTo>
                    <a:pt x="9934" y="821"/>
                  </a:lnTo>
                  <a:lnTo>
                    <a:pt x="9935" y="745"/>
                  </a:lnTo>
                  <a:lnTo>
                    <a:pt x="9935" y="670"/>
                  </a:lnTo>
                  <a:lnTo>
                    <a:pt x="9935" y="595"/>
                  </a:lnTo>
                  <a:lnTo>
                    <a:pt x="9934" y="521"/>
                  </a:lnTo>
                  <a:lnTo>
                    <a:pt x="9933" y="446"/>
                  </a:lnTo>
                  <a:lnTo>
                    <a:pt x="9933" y="371"/>
                  </a:lnTo>
                  <a:lnTo>
                    <a:pt x="9934" y="298"/>
                  </a:lnTo>
                  <a:lnTo>
                    <a:pt x="9935" y="223"/>
                  </a:lnTo>
                  <a:lnTo>
                    <a:pt x="9938" y="149"/>
                  </a:lnTo>
                  <a:lnTo>
                    <a:pt x="9942" y="75"/>
                  </a:lnTo>
                  <a:lnTo>
                    <a:pt x="9948" y="0"/>
                  </a:lnTo>
                  <a:lnTo>
                    <a:pt x="9887" y="41"/>
                  </a:lnTo>
                  <a:lnTo>
                    <a:pt x="9824" y="83"/>
                  </a:lnTo>
                  <a:lnTo>
                    <a:pt x="9760" y="124"/>
                  </a:lnTo>
                  <a:lnTo>
                    <a:pt x="9696" y="164"/>
                  </a:lnTo>
                  <a:lnTo>
                    <a:pt x="9631" y="204"/>
                  </a:lnTo>
                  <a:lnTo>
                    <a:pt x="9564" y="244"/>
                  </a:lnTo>
                  <a:lnTo>
                    <a:pt x="9497" y="282"/>
                  </a:lnTo>
                  <a:lnTo>
                    <a:pt x="9428" y="322"/>
                  </a:lnTo>
                  <a:lnTo>
                    <a:pt x="9361" y="359"/>
                  </a:lnTo>
                  <a:lnTo>
                    <a:pt x="9291" y="397"/>
                  </a:lnTo>
                  <a:lnTo>
                    <a:pt x="9221" y="434"/>
                  </a:lnTo>
                  <a:lnTo>
                    <a:pt x="9150" y="471"/>
                  </a:lnTo>
                  <a:lnTo>
                    <a:pt x="9080" y="507"/>
                  </a:lnTo>
                  <a:lnTo>
                    <a:pt x="9008" y="544"/>
                  </a:lnTo>
                  <a:lnTo>
                    <a:pt x="8936" y="579"/>
                  </a:lnTo>
                  <a:lnTo>
                    <a:pt x="8864" y="613"/>
                  </a:lnTo>
                  <a:lnTo>
                    <a:pt x="8791" y="648"/>
                  </a:lnTo>
                  <a:lnTo>
                    <a:pt x="8719" y="682"/>
                  </a:lnTo>
                  <a:lnTo>
                    <a:pt x="8646" y="716"/>
                  </a:lnTo>
                  <a:lnTo>
                    <a:pt x="8573" y="748"/>
                  </a:lnTo>
                  <a:lnTo>
                    <a:pt x="8426" y="814"/>
                  </a:lnTo>
                  <a:lnTo>
                    <a:pt x="8280" y="877"/>
                  </a:lnTo>
                  <a:lnTo>
                    <a:pt x="8134" y="937"/>
                  </a:lnTo>
                  <a:lnTo>
                    <a:pt x="7989" y="997"/>
                  </a:lnTo>
                  <a:lnTo>
                    <a:pt x="7845" y="1054"/>
                  </a:lnTo>
                  <a:lnTo>
                    <a:pt x="7703" y="1109"/>
                  </a:lnTo>
                  <a:lnTo>
                    <a:pt x="7571" y="1160"/>
                  </a:lnTo>
                  <a:lnTo>
                    <a:pt x="7439" y="1211"/>
                  </a:lnTo>
                  <a:lnTo>
                    <a:pt x="7307" y="1260"/>
                  </a:lnTo>
                  <a:lnTo>
                    <a:pt x="7175" y="1310"/>
                  </a:lnTo>
                  <a:lnTo>
                    <a:pt x="7042" y="1358"/>
                  </a:lnTo>
                  <a:lnTo>
                    <a:pt x="6910" y="1407"/>
                  </a:lnTo>
                  <a:lnTo>
                    <a:pt x="6777" y="1455"/>
                  </a:lnTo>
                  <a:lnTo>
                    <a:pt x="6645" y="1503"/>
                  </a:lnTo>
                  <a:lnTo>
                    <a:pt x="6511" y="1550"/>
                  </a:lnTo>
                  <a:lnTo>
                    <a:pt x="6378" y="1597"/>
                  </a:lnTo>
                  <a:lnTo>
                    <a:pt x="6245" y="1644"/>
                  </a:lnTo>
                  <a:lnTo>
                    <a:pt x="6112" y="1690"/>
                  </a:lnTo>
                  <a:lnTo>
                    <a:pt x="5977" y="1737"/>
                  </a:lnTo>
                  <a:lnTo>
                    <a:pt x="5844" y="1784"/>
                  </a:lnTo>
                  <a:lnTo>
                    <a:pt x="5709" y="1829"/>
                  </a:lnTo>
                  <a:lnTo>
                    <a:pt x="5576" y="1875"/>
                  </a:lnTo>
                  <a:lnTo>
                    <a:pt x="5509" y="1898"/>
                  </a:lnTo>
                  <a:lnTo>
                    <a:pt x="5443" y="1920"/>
                  </a:lnTo>
                  <a:lnTo>
                    <a:pt x="5377" y="1942"/>
                  </a:lnTo>
                  <a:lnTo>
                    <a:pt x="5312" y="1964"/>
                  </a:lnTo>
                  <a:lnTo>
                    <a:pt x="5246" y="1986"/>
                  </a:lnTo>
                  <a:lnTo>
                    <a:pt x="5179" y="2007"/>
                  </a:lnTo>
                  <a:lnTo>
                    <a:pt x="5113" y="2028"/>
                  </a:lnTo>
                  <a:lnTo>
                    <a:pt x="5048" y="2050"/>
                  </a:lnTo>
                  <a:lnTo>
                    <a:pt x="4982" y="2071"/>
                  </a:lnTo>
                  <a:lnTo>
                    <a:pt x="4915" y="2092"/>
                  </a:lnTo>
                  <a:lnTo>
                    <a:pt x="4849" y="2114"/>
                  </a:lnTo>
                  <a:lnTo>
                    <a:pt x="4783" y="2134"/>
                  </a:lnTo>
                  <a:lnTo>
                    <a:pt x="4717" y="2154"/>
                  </a:lnTo>
                  <a:lnTo>
                    <a:pt x="4650" y="2175"/>
                  </a:lnTo>
                  <a:lnTo>
                    <a:pt x="4584" y="2196"/>
                  </a:lnTo>
                  <a:lnTo>
                    <a:pt x="4518" y="2216"/>
                  </a:lnTo>
                  <a:lnTo>
                    <a:pt x="4448" y="2236"/>
                  </a:lnTo>
                  <a:lnTo>
                    <a:pt x="4382" y="2257"/>
                  </a:lnTo>
                  <a:lnTo>
                    <a:pt x="4317" y="2276"/>
                  </a:lnTo>
                  <a:lnTo>
                    <a:pt x="4256" y="2295"/>
                  </a:lnTo>
                  <a:lnTo>
                    <a:pt x="4196" y="2311"/>
                  </a:lnTo>
                  <a:lnTo>
                    <a:pt x="4136" y="2326"/>
                  </a:lnTo>
                  <a:lnTo>
                    <a:pt x="4079" y="2340"/>
                  </a:lnTo>
                  <a:lnTo>
                    <a:pt x="4020" y="2351"/>
                  </a:lnTo>
                  <a:lnTo>
                    <a:pt x="3991" y="2356"/>
                  </a:lnTo>
                  <a:lnTo>
                    <a:pt x="3961" y="2361"/>
                  </a:lnTo>
                  <a:lnTo>
                    <a:pt x="3932" y="2365"/>
                  </a:lnTo>
                  <a:lnTo>
                    <a:pt x="3902" y="2368"/>
                  </a:lnTo>
                  <a:lnTo>
                    <a:pt x="3871" y="2371"/>
                  </a:lnTo>
                  <a:lnTo>
                    <a:pt x="3841" y="2373"/>
                  </a:lnTo>
                  <a:lnTo>
                    <a:pt x="3810" y="2374"/>
                  </a:lnTo>
                  <a:lnTo>
                    <a:pt x="3778" y="2375"/>
                  </a:lnTo>
                  <a:lnTo>
                    <a:pt x="3747" y="2374"/>
                  </a:lnTo>
                  <a:lnTo>
                    <a:pt x="3714" y="2373"/>
                  </a:lnTo>
                  <a:lnTo>
                    <a:pt x="3680" y="2372"/>
                  </a:lnTo>
                  <a:lnTo>
                    <a:pt x="3646" y="2369"/>
                  </a:lnTo>
                  <a:lnTo>
                    <a:pt x="3611" y="2366"/>
                  </a:lnTo>
                  <a:lnTo>
                    <a:pt x="3576" y="2361"/>
                  </a:lnTo>
                  <a:lnTo>
                    <a:pt x="3539" y="2355"/>
                  </a:lnTo>
                  <a:lnTo>
                    <a:pt x="3501" y="2349"/>
                  </a:lnTo>
                  <a:lnTo>
                    <a:pt x="3418" y="2334"/>
                  </a:lnTo>
                  <a:lnTo>
                    <a:pt x="3336" y="2318"/>
                  </a:lnTo>
                  <a:lnTo>
                    <a:pt x="3254" y="2300"/>
                  </a:lnTo>
                  <a:lnTo>
                    <a:pt x="3173" y="2280"/>
                  </a:lnTo>
                  <a:lnTo>
                    <a:pt x="3091" y="2259"/>
                  </a:lnTo>
                  <a:lnTo>
                    <a:pt x="3011" y="2238"/>
                  </a:lnTo>
                  <a:lnTo>
                    <a:pt x="2930" y="2216"/>
                  </a:lnTo>
                  <a:lnTo>
                    <a:pt x="2849" y="2192"/>
                  </a:lnTo>
                  <a:lnTo>
                    <a:pt x="2768" y="2170"/>
                  </a:lnTo>
                  <a:lnTo>
                    <a:pt x="2688" y="2147"/>
                  </a:lnTo>
                  <a:lnTo>
                    <a:pt x="2607" y="2124"/>
                  </a:lnTo>
                  <a:lnTo>
                    <a:pt x="2526" y="2100"/>
                  </a:lnTo>
                  <a:lnTo>
                    <a:pt x="2445" y="2078"/>
                  </a:lnTo>
                  <a:lnTo>
                    <a:pt x="2364" y="2057"/>
                  </a:lnTo>
                  <a:lnTo>
                    <a:pt x="2283" y="2036"/>
                  </a:lnTo>
                  <a:lnTo>
                    <a:pt x="2201" y="2015"/>
                  </a:lnTo>
                  <a:lnTo>
                    <a:pt x="2132" y="1998"/>
                  </a:lnTo>
                  <a:lnTo>
                    <a:pt x="2063" y="1980"/>
                  </a:lnTo>
                  <a:lnTo>
                    <a:pt x="1993" y="1960"/>
                  </a:lnTo>
                  <a:lnTo>
                    <a:pt x="1924" y="1939"/>
                  </a:lnTo>
                  <a:lnTo>
                    <a:pt x="1855" y="1919"/>
                  </a:lnTo>
                  <a:lnTo>
                    <a:pt x="1787" y="1897"/>
                  </a:lnTo>
                  <a:lnTo>
                    <a:pt x="1718" y="1876"/>
                  </a:lnTo>
                  <a:lnTo>
                    <a:pt x="1650" y="1853"/>
                  </a:lnTo>
                  <a:lnTo>
                    <a:pt x="1581" y="1830"/>
                  </a:lnTo>
                  <a:lnTo>
                    <a:pt x="1512" y="1808"/>
                  </a:lnTo>
                  <a:lnTo>
                    <a:pt x="1445" y="1785"/>
                  </a:lnTo>
                  <a:lnTo>
                    <a:pt x="1376" y="1762"/>
                  </a:lnTo>
                  <a:lnTo>
                    <a:pt x="1308" y="1740"/>
                  </a:lnTo>
                  <a:lnTo>
                    <a:pt x="1239" y="1718"/>
                  </a:lnTo>
                  <a:lnTo>
                    <a:pt x="1171" y="1696"/>
                  </a:lnTo>
                  <a:lnTo>
                    <a:pt x="1102" y="1675"/>
                  </a:lnTo>
                  <a:lnTo>
                    <a:pt x="1074" y="1667"/>
                  </a:lnTo>
                  <a:lnTo>
                    <a:pt x="1045" y="1660"/>
                  </a:lnTo>
                  <a:lnTo>
                    <a:pt x="1015" y="1653"/>
                  </a:lnTo>
                  <a:lnTo>
                    <a:pt x="986" y="1646"/>
                  </a:lnTo>
                  <a:lnTo>
                    <a:pt x="923" y="1634"/>
                  </a:lnTo>
                  <a:lnTo>
                    <a:pt x="859" y="1624"/>
                  </a:lnTo>
                  <a:lnTo>
                    <a:pt x="793" y="1613"/>
                  </a:lnTo>
                  <a:lnTo>
                    <a:pt x="728" y="1603"/>
                  </a:lnTo>
                  <a:lnTo>
                    <a:pt x="661" y="1593"/>
                  </a:lnTo>
                  <a:lnTo>
                    <a:pt x="594" y="1583"/>
                  </a:lnTo>
                  <a:lnTo>
                    <a:pt x="527" y="1572"/>
                  </a:lnTo>
                  <a:lnTo>
                    <a:pt x="462" y="1560"/>
                  </a:lnTo>
                  <a:lnTo>
                    <a:pt x="430" y="1553"/>
                  </a:lnTo>
                  <a:lnTo>
                    <a:pt x="398" y="1546"/>
                  </a:lnTo>
                  <a:lnTo>
                    <a:pt x="366" y="1539"/>
                  </a:lnTo>
                  <a:lnTo>
                    <a:pt x="336" y="1529"/>
                  </a:lnTo>
                  <a:lnTo>
                    <a:pt x="306" y="1521"/>
                  </a:lnTo>
                  <a:lnTo>
                    <a:pt x="276" y="1511"/>
                  </a:lnTo>
                  <a:lnTo>
                    <a:pt x="247" y="1501"/>
                  </a:lnTo>
                  <a:lnTo>
                    <a:pt x="220" y="1490"/>
                  </a:lnTo>
                  <a:lnTo>
                    <a:pt x="192" y="1479"/>
                  </a:lnTo>
                  <a:lnTo>
                    <a:pt x="166" y="1466"/>
                  </a:lnTo>
                  <a:lnTo>
                    <a:pt x="140" y="1453"/>
                  </a:lnTo>
                  <a:lnTo>
                    <a:pt x="116" y="1437"/>
                  </a:lnTo>
                  <a:lnTo>
                    <a:pt x="96" y="1477"/>
                  </a:lnTo>
                  <a:lnTo>
                    <a:pt x="79" y="1516"/>
                  </a:lnTo>
                  <a:lnTo>
                    <a:pt x="63" y="1557"/>
                  </a:lnTo>
                  <a:lnTo>
                    <a:pt x="50" y="1599"/>
                  </a:lnTo>
                  <a:lnTo>
                    <a:pt x="38" y="1643"/>
                  </a:lnTo>
                  <a:lnTo>
                    <a:pt x="29" y="1686"/>
                  </a:lnTo>
                  <a:lnTo>
                    <a:pt x="21" y="1731"/>
                  </a:lnTo>
                  <a:lnTo>
                    <a:pt x="13" y="1777"/>
                  </a:lnTo>
                  <a:lnTo>
                    <a:pt x="8" y="1824"/>
                  </a:lnTo>
                  <a:lnTo>
                    <a:pt x="4" y="1871"/>
                  </a:lnTo>
                  <a:lnTo>
                    <a:pt x="2" y="1918"/>
                  </a:lnTo>
                  <a:lnTo>
                    <a:pt x="1" y="1967"/>
                  </a:lnTo>
                  <a:lnTo>
                    <a:pt x="0" y="2015"/>
                  </a:lnTo>
                  <a:lnTo>
                    <a:pt x="1" y="2064"/>
                  </a:lnTo>
                  <a:lnTo>
                    <a:pt x="3" y="2114"/>
                  </a:lnTo>
                  <a:lnTo>
                    <a:pt x="5" y="2162"/>
                  </a:lnTo>
                  <a:lnTo>
                    <a:pt x="8" y="2212"/>
                  </a:lnTo>
                  <a:lnTo>
                    <a:pt x="12" y="2261"/>
                  </a:lnTo>
                  <a:lnTo>
                    <a:pt x="16" y="2311"/>
                  </a:lnTo>
                  <a:lnTo>
                    <a:pt x="22" y="2361"/>
                  </a:lnTo>
                  <a:lnTo>
                    <a:pt x="33" y="2459"/>
                  </a:lnTo>
                  <a:lnTo>
                    <a:pt x="43" y="2555"/>
                  </a:lnTo>
                  <a:lnTo>
                    <a:pt x="54" y="2650"/>
                  </a:lnTo>
                  <a:lnTo>
                    <a:pt x="64" y="2742"/>
                  </a:lnTo>
                  <a:lnTo>
                    <a:pt x="68" y="2787"/>
                  </a:lnTo>
                  <a:lnTo>
                    <a:pt x="71" y="2831"/>
                  </a:lnTo>
                  <a:lnTo>
                    <a:pt x="75" y="2874"/>
                  </a:lnTo>
                  <a:lnTo>
                    <a:pt x="77" y="2915"/>
                  </a:lnTo>
                  <a:lnTo>
                    <a:pt x="82" y="3007"/>
                  </a:lnTo>
                  <a:lnTo>
                    <a:pt x="87" y="3093"/>
                  </a:lnTo>
                  <a:lnTo>
                    <a:pt x="91" y="3135"/>
                  </a:lnTo>
                  <a:lnTo>
                    <a:pt x="95" y="3175"/>
                  </a:lnTo>
                  <a:lnTo>
                    <a:pt x="99" y="3215"/>
                  </a:lnTo>
                  <a:lnTo>
                    <a:pt x="104" y="3252"/>
                  </a:lnTo>
                  <a:lnTo>
                    <a:pt x="111" y="3290"/>
                  </a:lnTo>
                  <a:lnTo>
                    <a:pt x="117" y="3325"/>
                  </a:lnTo>
                  <a:lnTo>
                    <a:pt x="124" y="3361"/>
                  </a:lnTo>
                  <a:lnTo>
                    <a:pt x="132" y="3394"/>
                  </a:lnTo>
                  <a:lnTo>
                    <a:pt x="141" y="3427"/>
                  </a:lnTo>
                  <a:lnTo>
                    <a:pt x="151" y="3460"/>
                  </a:lnTo>
                  <a:lnTo>
                    <a:pt x="162" y="3491"/>
                  </a:lnTo>
                  <a:lnTo>
                    <a:pt x="175" y="3522"/>
                  </a:lnTo>
                  <a:lnTo>
                    <a:pt x="188" y="3551"/>
                  </a:lnTo>
                  <a:lnTo>
                    <a:pt x="204" y="3580"/>
                  </a:lnTo>
                  <a:lnTo>
                    <a:pt x="220" y="3609"/>
                  </a:lnTo>
                  <a:lnTo>
                    <a:pt x="237" y="3636"/>
                  </a:lnTo>
                  <a:lnTo>
                    <a:pt x="256" y="3663"/>
                  </a:lnTo>
                  <a:lnTo>
                    <a:pt x="277" y="3690"/>
                  </a:lnTo>
                  <a:lnTo>
                    <a:pt x="300" y="3716"/>
                  </a:lnTo>
                  <a:lnTo>
                    <a:pt x="324" y="3741"/>
                  </a:lnTo>
                  <a:lnTo>
                    <a:pt x="350" y="3767"/>
                  </a:lnTo>
                  <a:lnTo>
                    <a:pt x="379" y="3791"/>
                  </a:lnTo>
                  <a:lnTo>
                    <a:pt x="408" y="3815"/>
                  </a:lnTo>
                  <a:lnTo>
                    <a:pt x="439" y="3838"/>
                  </a:lnTo>
                  <a:lnTo>
                    <a:pt x="474" y="3862"/>
                  </a:lnTo>
                  <a:lnTo>
                    <a:pt x="510" y="3885"/>
                  </a:lnTo>
                  <a:lnTo>
                    <a:pt x="548" y="3908"/>
                  </a:lnTo>
                  <a:lnTo>
                    <a:pt x="589" y="3931"/>
                  </a:lnTo>
                  <a:lnTo>
                    <a:pt x="663" y="3971"/>
                  </a:lnTo>
                  <a:lnTo>
                    <a:pt x="739" y="4008"/>
                  </a:lnTo>
                  <a:lnTo>
                    <a:pt x="815" y="4045"/>
                  </a:lnTo>
                  <a:lnTo>
                    <a:pt x="891" y="4079"/>
                  </a:lnTo>
                  <a:lnTo>
                    <a:pt x="969" y="4113"/>
                  </a:lnTo>
                  <a:lnTo>
                    <a:pt x="1048" y="4144"/>
                  </a:lnTo>
                  <a:lnTo>
                    <a:pt x="1126" y="4174"/>
                  </a:lnTo>
                  <a:lnTo>
                    <a:pt x="1206" y="4204"/>
                  </a:lnTo>
                  <a:lnTo>
                    <a:pt x="1286" y="4232"/>
                  </a:lnTo>
                  <a:lnTo>
                    <a:pt x="1366" y="4258"/>
                  </a:lnTo>
                  <a:lnTo>
                    <a:pt x="1446" y="4284"/>
                  </a:lnTo>
                  <a:lnTo>
                    <a:pt x="1526" y="4308"/>
                  </a:lnTo>
                  <a:lnTo>
                    <a:pt x="1607" y="4331"/>
                  </a:lnTo>
                  <a:lnTo>
                    <a:pt x="1686" y="4353"/>
                  </a:lnTo>
                  <a:lnTo>
                    <a:pt x="1767" y="4374"/>
                  </a:lnTo>
                  <a:lnTo>
                    <a:pt x="1847" y="4394"/>
                  </a:lnTo>
                  <a:lnTo>
                    <a:pt x="1989" y="4430"/>
                  </a:lnTo>
                  <a:lnTo>
                    <a:pt x="2138" y="4468"/>
                  </a:lnTo>
                  <a:lnTo>
                    <a:pt x="2291" y="4509"/>
                  </a:lnTo>
                  <a:lnTo>
                    <a:pt x="2451" y="4550"/>
                  </a:lnTo>
                  <a:lnTo>
                    <a:pt x="2532" y="4570"/>
                  </a:lnTo>
                  <a:lnTo>
                    <a:pt x="2614" y="4591"/>
                  </a:lnTo>
                  <a:lnTo>
                    <a:pt x="2696" y="4610"/>
                  </a:lnTo>
                  <a:lnTo>
                    <a:pt x="2780" y="4628"/>
                  </a:lnTo>
                  <a:lnTo>
                    <a:pt x="2864" y="4646"/>
                  </a:lnTo>
                  <a:lnTo>
                    <a:pt x="2948" y="4663"/>
                  </a:lnTo>
                  <a:lnTo>
                    <a:pt x="3032" y="4679"/>
                  </a:lnTo>
                  <a:lnTo>
                    <a:pt x="3116" y="4694"/>
                  </a:lnTo>
                  <a:lnTo>
                    <a:pt x="3201" y="4706"/>
                  </a:lnTo>
                  <a:lnTo>
                    <a:pt x="3285" y="4717"/>
                  </a:lnTo>
                  <a:lnTo>
                    <a:pt x="3369" y="4726"/>
                  </a:lnTo>
                  <a:lnTo>
                    <a:pt x="3452" y="4734"/>
                  </a:lnTo>
                  <a:lnTo>
                    <a:pt x="3534" y="4739"/>
                  </a:lnTo>
                  <a:lnTo>
                    <a:pt x="3616" y="4742"/>
                  </a:lnTo>
                  <a:lnTo>
                    <a:pt x="3697" y="4742"/>
                  </a:lnTo>
                  <a:lnTo>
                    <a:pt x="3778" y="4739"/>
                  </a:lnTo>
                  <a:lnTo>
                    <a:pt x="3857" y="4734"/>
                  </a:lnTo>
                  <a:lnTo>
                    <a:pt x="3935" y="4726"/>
                  </a:lnTo>
                  <a:lnTo>
                    <a:pt x="4012" y="4715"/>
                  </a:lnTo>
                  <a:lnTo>
                    <a:pt x="4087" y="4700"/>
                  </a:lnTo>
                  <a:lnTo>
                    <a:pt x="4161" y="4682"/>
                  </a:lnTo>
                  <a:lnTo>
                    <a:pt x="4232" y="4659"/>
                  </a:lnTo>
                  <a:lnTo>
                    <a:pt x="4302" y="4634"/>
                  </a:lnTo>
                  <a:lnTo>
                    <a:pt x="4371" y="4604"/>
                  </a:lnTo>
                  <a:lnTo>
                    <a:pt x="4455" y="4564"/>
                  </a:lnTo>
                  <a:lnTo>
                    <a:pt x="4539" y="4526"/>
                  </a:lnTo>
                  <a:lnTo>
                    <a:pt x="4623" y="4487"/>
                  </a:lnTo>
                  <a:lnTo>
                    <a:pt x="4707" y="4450"/>
                  </a:lnTo>
                  <a:lnTo>
                    <a:pt x="4877" y="4376"/>
                  </a:lnTo>
                  <a:lnTo>
                    <a:pt x="5048" y="4304"/>
                  </a:lnTo>
                  <a:lnTo>
                    <a:pt x="5219" y="4234"/>
                  </a:lnTo>
                  <a:lnTo>
                    <a:pt x="5391" y="4165"/>
                  </a:lnTo>
                  <a:lnTo>
                    <a:pt x="5564" y="4098"/>
                  </a:lnTo>
                  <a:lnTo>
                    <a:pt x="5737" y="4031"/>
                  </a:lnTo>
                  <a:lnTo>
                    <a:pt x="5909" y="3964"/>
                  </a:lnTo>
                  <a:lnTo>
                    <a:pt x="6082" y="3898"/>
                  </a:lnTo>
                  <a:lnTo>
                    <a:pt x="6255" y="3831"/>
                  </a:lnTo>
                  <a:lnTo>
                    <a:pt x="6428" y="3765"/>
                  </a:lnTo>
                  <a:lnTo>
                    <a:pt x="6601" y="3697"/>
                  </a:lnTo>
                  <a:lnTo>
                    <a:pt x="6773" y="3629"/>
                  </a:lnTo>
                  <a:lnTo>
                    <a:pt x="6945" y="3559"/>
                  </a:lnTo>
                  <a:lnTo>
                    <a:pt x="7116" y="3488"/>
                  </a:lnTo>
                  <a:lnTo>
                    <a:pt x="7160" y="3470"/>
                  </a:lnTo>
                  <a:lnTo>
                    <a:pt x="7202" y="3451"/>
                  </a:lnTo>
                  <a:lnTo>
                    <a:pt x="7246" y="3432"/>
                  </a:lnTo>
                  <a:lnTo>
                    <a:pt x="7288" y="3413"/>
                  </a:lnTo>
                  <a:lnTo>
                    <a:pt x="7330" y="3394"/>
                  </a:lnTo>
                  <a:lnTo>
                    <a:pt x="7372" y="3374"/>
                  </a:lnTo>
                  <a:lnTo>
                    <a:pt x="7414" y="3355"/>
                  </a:lnTo>
                  <a:lnTo>
                    <a:pt x="7456" y="3334"/>
                  </a:lnTo>
                  <a:lnTo>
                    <a:pt x="7541" y="3292"/>
                  </a:lnTo>
                  <a:lnTo>
                    <a:pt x="7626" y="3249"/>
                  </a:lnTo>
                  <a:lnTo>
                    <a:pt x="7711" y="3206"/>
                  </a:lnTo>
                  <a:lnTo>
                    <a:pt x="7795" y="3162"/>
                  </a:lnTo>
                  <a:lnTo>
                    <a:pt x="7878" y="3119"/>
                  </a:lnTo>
                  <a:lnTo>
                    <a:pt x="7961" y="3074"/>
                  </a:lnTo>
                  <a:lnTo>
                    <a:pt x="8044" y="3029"/>
                  </a:lnTo>
                  <a:lnTo>
                    <a:pt x="8127" y="2984"/>
                  </a:lnTo>
                  <a:lnTo>
                    <a:pt x="8210" y="2939"/>
                  </a:lnTo>
                  <a:lnTo>
                    <a:pt x="8293" y="2894"/>
                  </a:lnTo>
                  <a:lnTo>
                    <a:pt x="8376" y="2849"/>
                  </a:lnTo>
                  <a:lnTo>
                    <a:pt x="8459" y="2805"/>
                  </a:lnTo>
                  <a:lnTo>
                    <a:pt x="8543" y="2760"/>
                  </a:lnTo>
                  <a:lnTo>
                    <a:pt x="8627" y="2716"/>
                  </a:lnTo>
                  <a:lnTo>
                    <a:pt x="8713" y="2672"/>
                  </a:lnTo>
                  <a:lnTo>
                    <a:pt x="8799" y="2630"/>
                  </a:lnTo>
                  <a:lnTo>
                    <a:pt x="8848" y="2605"/>
                  </a:lnTo>
                  <a:lnTo>
                    <a:pt x="8899" y="2580"/>
                  </a:lnTo>
                  <a:lnTo>
                    <a:pt x="8952" y="2555"/>
                  </a:lnTo>
                  <a:lnTo>
                    <a:pt x="9006" y="2530"/>
                  </a:lnTo>
                  <a:lnTo>
                    <a:pt x="9060" y="2502"/>
                  </a:lnTo>
                  <a:lnTo>
                    <a:pt x="9115" y="2475"/>
                  </a:lnTo>
                  <a:lnTo>
                    <a:pt x="9171" y="2447"/>
                  </a:lnTo>
                  <a:lnTo>
                    <a:pt x="9225" y="2417"/>
                  </a:lnTo>
                  <a:lnTo>
                    <a:pt x="9280" y="2388"/>
                  </a:lnTo>
                  <a:lnTo>
                    <a:pt x="9333" y="2357"/>
                  </a:lnTo>
                  <a:lnTo>
                    <a:pt x="9386" y="2326"/>
                  </a:lnTo>
                  <a:lnTo>
                    <a:pt x="9438" y="2294"/>
                  </a:lnTo>
                  <a:lnTo>
                    <a:pt x="9462" y="2278"/>
                  </a:lnTo>
                  <a:lnTo>
                    <a:pt x="9486" y="2260"/>
                  </a:lnTo>
                  <a:lnTo>
                    <a:pt x="9510" y="2243"/>
                  </a:lnTo>
                  <a:lnTo>
                    <a:pt x="9534" y="2226"/>
                  </a:lnTo>
                  <a:lnTo>
                    <a:pt x="9556" y="2209"/>
                  </a:lnTo>
                  <a:lnTo>
                    <a:pt x="9578" y="2191"/>
                  </a:lnTo>
                  <a:lnTo>
                    <a:pt x="9599" y="2173"/>
                  </a:lnTo>
                  <a:lnTo>
                    <a:pt x="9621" y="2155"/>
                  </a:lnTo>
                  <a:lnTo>
                    <a:pt x="9646" y="2131"/>
                  </a:lnTo>
                  <a:lnTo>
                    <a:pt x="9670" y="2105"/>
                  </a:lnTo>
                  <a:lnTo>
                    <a:pt x="9692" y="2080"/>
                  </a:lnTo>
                  <a:lnTo>
                    <a:pt x="9714" y="2054"/>
                  </a:lnTo>
                  <a:lnTo>
                    <a:pt x="9733" y="2027"/>
                  </a:lnTo>
                  <a:lnTo>
                    <a:pt x="9750" y="2000"/>
                  </a:lnTo>
                  <a:lnTo>
                    <a:pt x="9766" y="1973"/>
                  </a:lnTo>
                  <a:lnTo>
                    <a:pt x="9780" y="1944"/>
                  </a:lnTo>
                  <a:lnTo>
                    <a:pt x="9794" y="1917"/>
                  </a:lnTo>
                  <a:lnTo>
                    <a:pt x="9806" y="1888"/>
                  </a:lnTo>
                  <a:lnTo>
                    <a:pt x="9817" y="1859"/>
                  </a:lnTo>
                  <a:lnTo>
                    <a:pt x="9827" y="1830"/>
                  </a:lnTo>
                  <a:lnTo>
                    <a:pt x="9835" y="1800"/>
                  </a:lnTo>
                  <a:lnTo>
                    <a:pt x="9843" y="1770"/>
                  </a:lnTo>
                  <a:lnTo>
                    <a:pt x="9850" y="1740"/>
                  </a:lnTo>
                  <a:lnTo>
                    <a:pt x="9856" y="1710"/>
                  </a:lnTo>
                  <a:lnTo>
                    <a:pt x="9862" y="1678"/>
                  </a:lnTo>
                  <a:lnTo>
                    <a:pt x="9866" y="1648"/>
                  </a:lnTo>
                  <a:lnTo>
                    <a:pt x="9872" y="1617"/>
                  </a:lnTo>
                  <a:lnTo>
                    <a:pt x="9876" y="1585"/>
                  </a:lnTo>
                  <a:lnTo>
                    <a:pt x="9882" y="1521"/>
                  </a:lnTo>
                  <a:lnTo>
                    <a:pt x="9887" y="1458"/>
                  </a:lnTo>
                  <a:lnTo>
                    <a:pt x="9892" y="1393"/>
                  </a:lnTo>
                  <a:lnTo>
                    <a:pt x="9897" y="1328"/>
                  </a:lnTo>
                  <a:lnTo>
                    <a:pt x="9903" y="1263"/>
                  </a:lnTo>
                  <a:lnTo>
                    <a:pt x="9911" y="1198"/>
                  </a:lnTo>
                  <a:close/>
                </a:path>
              </a:pathLst>
            </a:custGeom>
            <a:solidFill>
              <a:srgbClr val="EDC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" name="Freeform 27"/>
            <p:cNvSpPr>
              <a:spLocks/>
            </p:cNvSpPr>
            <p:nvPr/>
          </p:nvSpPr>
          <p:spPr bwMode="auto">
            <a:xfrm>
              <a:off x="9659938" y="5565775"/>
              <a:ext cx="130175" cy="119063"/>
            </a:xfrm>
            <a:custGeom>
              <a:avLst/>
              <a:gdLst>
                <a:gd name="T0" fmla="*/ 1372 w 1396"/>
                <a:gd name="T1" fmla="*/ 332 h 1267"/>
                <a:gd name="T2" fmla="*/ 1342 w 1396"/>
                <a:gd name="T3" fmla="*/ 256 h 1267"/>
                <a:gd name="T4" fmla="*/ 1301 w 1396"/>
                <a:gd name="T5" fmla="*/ 188 h 1267"/>
                <a:gd name="T6" fmla="*/ 1254 w 1396"/>
                <a:gd name="T7" fmla="*/ 130 h 1267"/>
                <a:gd name="T8" fmla="*/ 1197 w 1396"/>
                <a:gd name="T9" fmla="*/ 82 h 1267"/>
                <a:gd name="T10" fmla="*/ 1135 w 1396"/>
                <a:gd name="T11" fmla="*/ 43 h 1267"/>
                <a:gd name="T12" fmla="*/ 1068 w 1396"/>
                <a:gd name="T13" fmla="*/ 17 h 1267"/>
                <a:gd name="T14" fmla="*/ 995 w 1396"/>
                <a:gd name="T15" fmla="*/ 2 h 1267"/>
                <a:gd name="T16" fmla="*/ 919 w 1396"/>
                <a:gd name="T17" fmla="*/ 0 h 1267"/>
                <a:gd name="T18" fmla="*/ 840 w 1396"/>
                <a:gd name="T19" fmla="*/ 11 h 1267"/>
                <a:gd name="T20" fmla="*/ 760 w 1396"/>
                <a:gd name="T21" fmla="*/ 36 h 1267"/>
                <a:gd name="T22" fmla="*/ 711 w 1396"/>
                <a:gd name="T23" fmla="*/ 61 h 1267"/>
                <a:gd name="T24" fmla="*/ 666 w 1396"/>
                <a:gd name="T25" fmla="*/ 96 h 1267"/>
                <a:gd name="T26" fmla="*/ 626 w 1396"/>
                <a:gd name="T27" fmla="*/ 136 h 1267"/>
                <a:gd name="T28" fmla="*/ 587 w 1396"/>
                <a:gd name="T29" fmla="*/ 183 h 1267"/>
                <a:gd name="T30" fmla="*/ 496 w 1396"/>
                <a:gd name="T31" fmla="*/ 323 h 1267"/>
                <a:gd name="T32" fmla="*/ 411 w 1396"/>
                <a:gd name="T33" fmla="*/ 464 h 1267"/>
                <a:gd name="T34" fmla="*/ 336 w 1396"/>
                <a:gd name="T35" fmla="*/ 565 h 1267"/>
                <a:gd name="T36" fmla="*/ 239 w 1396"/>
                <a:gd name="T37" fmla="*/ 689 h 1267"/>
                <a:gd name="T38" fmla="*/ 144 w 1396"/>
                <a:gd name="T39" fmla="*/ 822 h 1267"/>
                <a:gd name="T40" fmla="*/ 90 w 1396"/>
                <a:gd name="T41" fmla="*/ 915 h 1267"/>
                <a:gd name="T42" fmla="*/ 54 w 1396"/>
                <a:gd name="T43" fmla="*/ 987 h 1267"/>
                <a:gd name="T44" fmla="*/ 27 w 1396"/>
                <a:gd name="T45" fmla="*/ 1059 h 1267"/>
                <a:gd name="T46" fmla="*/ 8 w 1396"/>
                <a:gd name="T47" fmla="*/ 1135 h 1267"/>
                <a:gd name="T48" fmla="*/ 0 w 1396"/>
                <a:gd name="T49" fmla="*/ 1212 h 1267"/>
                <a:gd name="T50" fmla="*/ 14 w 1396"/>
                <a:gd name="T51" fmla="*/ 1266 h 1267"/>
                <a:gd name="T52" fmla="*/ 53 w 1396"/>
                <a:gd name="T53" fmla="*/ 1266 h 1267"/>
                <a:gd name="T54" fmla="*/ 134 w 1396"/>
                <a:gd name="T55" fmla="*/ 1256 h 1267"/>
                <a:gd name="T56" fmla="*/ 218 w 1396"/>
                <a:gd name="T57" fmla="*/ 1236 h 1267"/>
                <a:gd name="T58" fmla="*/ 358 w 1396"/>
                <a:gd name="T59" fmla="*/ 1195 h 1267"/>
                <a:gd name="T60" fmla="*/ 435 w 1396"/>
                <a:gd name="T61" fmla="*/ 1176 h 1267"/>
                <a:gd name="T62" fmla="*/ 613 w 1396"/>
                <a:gd name="T63" fmla="*/ 1141 h 1267"/>
                <a:gd name="T64" fmla="*/ 787 w 1396"/>
                <a:gd name="T65" fmla="*/ 1105 h 1267"/>
                <a:gd name="T66" fmla="*/ 877 w 1396"/>
                <a:gd name="T67" fmla="*/ 1081 h 1267"/>
                <a:gd name="T68" fmla="*/ 960 w 1396"/>
                <a:gd name="T69" fmla="*/ 1052 h 1267"/>
                <a:gd name="T70" fmla="*/ 1038 w 1396"/>
                <a:gd name="T71" fmla="*/ 1015 h 1267"/>
                <a:gd name="T72" fmla="*/ 1113 w 1396"/>
                <a:gd name="T73" fmla="*/ 969 h 1267"/>
                <a:gd name="T74" fmla="*/ 1181 w 1396"/>
                <a:gd name="T75" fmla="*/ 915 h 1267"/>
                <a:gd name="T76" fmla="*/ 1243 w 1396"/>
                <a:gd name="T77" fmla="*/ 853 h 1267"/>
                <a:gd name="T78" fmla="*/ 1296 w 1396"/>
                <a:gd name="T79" fmla="*/ 784 h 1267"/>
                <a:gd name="T80" fmla="*/ 1340 w 1396"/>
                <a:gd name="T81" fmla="*/ 711 h 1267"/>
                <a:gd name="T82" fmla="*/ 1371 w 1396"/>
                <a:gd name="T83" fmla="*/ 634 h 1267"/>
                <a:gd name="T84" fmla="*/ 1391 w 1396"/>
                <a:gd name="T85" fmla="*/ 553 h 1267"/>
                <a:gd name="T86" fmla="*/ 1396 w 1396"/>
                <a:gd name="T87" fmla="*/ 470 h 1267"/>
                <a:gd name="T88" fmla="*/ 1386 w 1396"/>
                <a:gd name="T89" fmla="*/ 386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96" h="1267">
                  <a:moveTo>
                    <a:pt x="1386" y="386"/>
                  </a:moveTo>
                  <a:lnTo>
                    <a:pt x="1380" y="359"/>
                  </a:lnTo>
                  <a:lnTo>
                    <a:pt x="1372" y="332"/>
                  </a:lnTo>
                  <a:lnTo>
                    <a:pt x="1363" y="305"/>
                  </a:lnTo>
                  <a:lnTo>
                    <a:pt x="1353" y="280"/>
                  </a:lnTo>
                  <a:lnTo>
                    <a:pt x="1342" y="256"/>
                  </a:lnTo>
                  <a:lnTo>
                    <a:pt x="1330" y="232"/>
                  </a:lnTo>
                  <a:lnTo>
                    <a:pt x="1316" y="210"/>
                  </a:lnTo>
                  <a:lnTo>
                    <a:pt x="1301" y="188"/>
                  </a:lnTo>
                  <a:lnTo>
                    <a:pt x="1286" y="168"/>
                  </a:lnTo>
                  <a:lnTo>
                    <a:pt x="1270" y="148"/>
                  </a:lnTo>
                  <a:lnTo>
                    <a:pt x="1254" y="130"/>
                  </a:lnTo>
                  <a:lnTo>
                    <a:pt x="1236" y="113"/>
                  </a:lnTo>
                  <a:lnTo>
                    <a:pt x="1217" y="97"/>
                  </a:lnTo>
                  <a:lnTo>
                    <a:pt x="1197" y="82"/>
                  </a:lnTo>
                  <a:lnTo>
                    <a:pt x="1178" y="67"/>
                  </a:lnTo>
                  <a:lnTo>
                    <a:pt x="1157" y="55"/>
                  </a:lnTo>
                  <a:lnTo>
                    <a:pt x="1135" y="43"/>
                  </a:lnTo>
                  <a:lnTo>
                    <a:pt x="1113" y="33"/>
                  </a:lnTo>
                  <a:lnTo>
                    <a:pt x="1091" y="25"/>
                  </a:lnTo>
                  <a:lnTo>
                    <a:pt x="1068" y="17"/>
                  </a:lnTo>
                  <a:lnTo>
                    <a:pt x="1044" y="11"/>
                  </a:lnTo>
                  <a:lnTo>
                    <a:pt x="1020" y="6"/>
                  </a:lnTo>
                  <a:lnTo>
                    <a:pt x="995" y="2"/>
                  </a:lnTo>
                  <a:lnTo>
                    <a:pt x="971" y="0"/>
                  </a:lnTo>
                  <a:lnTo>
                    <a:pt x="945" y="0"/>
                  </a:lnTo>
                  <a:lnTo>
                    <a:pt x="919" y="0"/>
                  </a:lnTo>
                  <a:lnTo>
                    <a:pt x="893" y="3"/>
                  </a:lnTo>
                  <a:lnTo>
                    <a:pt x="867" y="6"/>
                  </a:lnTo>
                  <a:lnTo>
                    <a:pt x="840" y="11"/>
                  </a:lnTo>
                  <a:lnTo>
                    <a:pt x="814" y="18"/>
                  </a:lnTo>
                  <a:lnTo>
                    <a:pt x="786" y="26"/>
                  </a:lnTo>
                  <a:lnTo>
                    <a:pt x="760" y="36"/>
                  </a:lnTo>
                  <a:lnTo>
                    <a:pt x="743" y="43"/>
                  </a:lnTo>
                  <a:lnTo>
                    <a:pt x="727" y="52"/>
                  </a:lnTo>
                  <a:lnTo>
                    <a:pt x="711" y="61"/>
                  </a:lnTo>
                  <a:lnTo>
                    <a:pt x="695" y="71"/>
                  </a:lnTo>
                  <a:lnTo>
                    <a:pt x="680" y="84"/>
                  </a:lnTo>
                  <a:lnTo>
                    <a:pt x="666" y="96"/>
                  </a:lnTo>
                  <a:lnTo>
                    <a:pt x="652" y="108"/>
                  </a:lnTo>
                  <a:lnTo>
                    <a:pt x="639" y="122"/>
                  </a:lnTo>
                  <a:lnTo>
                    <a:pt x="626" y="136"/>
                  </a:lnTo>
                  <a:lnTo>
                    <a:pt x="613" y="151"/>
                  </a:lnTo>
                  <a:lnTo>
                    <a:pt x="599" y="167"/>
                  </a:lnTo>
                  <a:lnTo>
                    <a:pt x="587" y="183"/>
                  </a:lnTo>
                  <a:lnTo>
                    <a:pt x="563" y="216"/>
                  </a:lnTo>
                  <a:lnTo>
                    <a:pt x="541" y="251"/>
                  </a:lnTo>
                  <a:lnTo>
                    <a:pt x="496" y="323"/>
                  </a:lnTo>
                  <a:lnTo>
                    <a:pt x="454" y="395"/>
                  </a:lnTo>
                  <a:lnTo>
                    <a:pt x="432" y="431"/>
                  </a:lnTo>
                  <a:lnTo>
                    <a:pt x="411" y="464"/>
                  </a:lnTo>
                  <a:lnTo>
                    <a:pt x="389" y="497"/>
                  </a:lnTo>
                  <a:lnTo>
                    <a:pt x="367" y="527"/>
                  </a:lnTo>
                  <a:lnTo>
                    <a:pt x="336" y="565"/>
                  </a:lnTo>
                  <a:lnTo>
                    <a:pt x="304" y="606"/>
                  </a:lnTo>
                  <a:lnTo>
                    <a:pt x="272" y="647"/>
                  </a:lnTo>
                  <a:lnTo>
                    <a:pt x="239" y="689"/>
                  </a:lnTo>
                  <a:lnTo>
                    <a:pt x="207" y="732"/>
                  </a:lnTo>
                  <a:lnTo>
                    <a:pt x="176" y="777"/>
                  </a:lnTo>
                  <a:lnTo>
                    <a:pt x="144" y="822"/>
                  </a:lnTo>
                  <a:lnTo>
                    <a:pt x="116" y="868"/>
                  </a:lnTo>
                  <a:lnTo>
                    <a:pt x="102" y="891"/>
                  </a:lnTo>
                  <a:lnTo>
                    <a:pt x="90" y="915"/>
                  </a:lnTo>
                  <a:lnTo>
                    <a:pt x="76" y="938"/>
                  </a:lnTo>
                  <a:lnTo>
                    <a:pt x="65" y="962"/>
                  </a:lnTo>
                  <a:lnTo>
                    <a:pt x="54" y="987"/>
                  </a:lnTo>
                  <a:lnTo>
                    <a:pt x="44" y="1011"/>
                  </a:lnTo>
                  <a:lnTo>
                    <a:pt x="35" y="1035"/>
                  </a:lnTo>
                  <a:lnTo>
                    <a:pt x="27" y="1059"/>
                  </a:lnTo>
                  <a:lnTo>
                    <a:pt x="20" y="1085"/>
                  </a:lnTo>
                  <a:lnTo>
                    <a:pt x="13" y="1110"/>
                  </a:lnTo>
                  <a:lnTo>
                    <a:pt x="8" y="1135"/>
                  </a:lnTo>
                  <a:lnTo>
                    <a:pt x="4" y="1161"/>
                  </a:lnTo>
                  <a:lnTo>
                    <a:pt x="2" y="1187"/>
                  </a:lnTo>
                  <a:lnTo>
                    <a:pt x="0" y="1212"/>
                  </a:lnTo>
                  <a:lnTo>
                    <a:pt x="0" y="1239"/>
                  </a:lnTo>
                  <a:lnTo>
                    <a:pt x="2" y="1265"/>
                  </a:lnTo>
                  <a:lnTo>
                    <a:pt x="14" y="1266"/>
                  </a:lnTo>
                  <a:lnTo>
                    <a:pt x="27" y="1266"/>
                  </a:lnTo>
                  <a:lnTo>
                    <a:pt x="39" y="1267"/>
                  </a:lnTo>
                  <a:lnTo>
                    <a:pt x="53" y="1266"/>
                  </a:lnTo>
                  <a:lnTo>
                    <a:pt x="79" y="1264"/>
                  </a:lnTo>
                  <a:lnTo>
                    <a:pt x="107" y="1261"/>
                  </a:lnTo>
                  <a:lnTo>
                    <a:pt x="134" y="1256"/>
                  </a:lnTo>
                  <a:lnTo>
                    <a:pt x="162" y="1250"/>
                  </a:lnTo>
                  <a:lnTo>
                    <a:pt x="191" y="1244"/>
                  </a:lnTo>
                  <a:lnTo>
                    <a:pt x="218" y="1236"/>
                  </a:lnTo>
                  <a:lnTo>
                    <a:pt x="275" y="1219"/>
                  </a:lnTo>
                  <a:lnTo>
                    <a:pt x="330" y="1203"/>
                  </a:lnTo>
                  <a:lnTo>
                    <a:pt x="358" y="1195"/>
                  </a:lnTo>
                  <a:lnTo>
                    <a:pt x="384" y="1188"/>
                  </a:lnTo>
                  <a:lnTo>
                    <a:pt x="410" y="1181"/>
                  </a:lnTo>
                  <a:lnTo>
                    <a:pt x="435" y="1176"/>
                  </a:lnTo>
                  <a:lnTo>
                    <a:pt x="494" y="1164"/>
                  </a:lnTo>
                  <a:lnTo>
                    <a:pt x="554" y="1153"/>
                  </a:lnTo>
                  <a:lnTo>
                    <a:pt x="613" y="1141"/>
                  </a:lnTo>
                  <a:lnTo>
                    <a:pt x="670" y="1130"/>
                  </a:lnTo>
                  <a:lnTo>
                    <a:pt x="729" y="1118"/>
                  </a:lnTo>
                  <a:lnTo>
                    <a:pt x="787" y="1105"/>
                  </a:lnTo>
                  <a:lnTo>
                    <a:pt x="818" y="1098"/>
                  </a:lnTo>
                  <a:lnTo>
                    <a:pt x="847" y="1090"/>
                  </a:lnTo>
                  <a:lnTo>
                    <a:pt x="877" y="1081"/>
                  </a:lnTo>
                  <a:lnTo>
                    <a:pt x="907" y="1072"/>
                  </a:lnTo>
                  <a:lnTo>
                    <a:pt x="934" y="1062"/>
                  </a:lnTo>
                  <a:lnTo>
                    <a:pt x="960" y="1052"/>
                  </a:lnTo>
                  <a:lnTo>
                    <a:pt x="987" y="1041"/>
                  </a:lnTo>
                  <a:lnTo>
                    <a:pt x="1013" y="1029"/>
                  </a:lnTo>
                  <a:lnTo>
                    <a:pt x="1038" y="1015"/>
                  </a:lnTo>
                  <a:lnTo>
                    <a:pt x="1064" y="1001"/>
                  </a:lnTo>
                  <a:lnTo>
                    <a:pt x="1089" y="985"/>
                  </a:lnTo>
                  <a:lnTo>
                    <a:pt x="1113" y="969"/>
                  </a:lnTo>
                  <a:lnTo>
                    <a:pt x="1136" y="951"/>
                  </a:lnTo>
                  <a:lnTo>
                    <a:pt x="1160" y="933"/>
                  </a:lnTo>
                  <a:lnTo>
                    <a:pt x="1181" y="915"/>
                  </a:lnTo>
                  <a:lnTo>
                    <a:pt x="1203" y="894"/>
                  </a:lnTo>
                  <a:lnTo>
                    <a:pt x="1223" y="874"/>
                  </a:lnTo>
                  <a:lnTo>
                    <a:pt x="1243" y="853"/>
                  </a:lnTo>
                  <a:lnTo>
                    <a:pt x="1262" y="831"/>
                  </a:lnTo>
                  <a:lnTo>
                    <a:pt x="1279" y="807"/>
                  </a:lnTo>
                  <a:lnTo>
                    <a:pt x="1296" y="784"/>
                  </a:lnTo>
                  <a:lnTo>
                    <a:pt x="1311" y="761"/>
                  </a:lnTo>
                  <a:lnTo>
                    <a:pt x="1326" y="736"/>
                  </a:lnTo>
                  <a:lnTo>
                    <a:pt x="1340" y="711"/>
                  </a:lnTo>
                  <a:lnTo>
                    <a:pt x="1351" y="686"/>
                  </a:lnTo>
                  <a:lnTo>
                    <a:pt x="1362" y="661"/>
                  </a:lnTo>
                  <a:lnTo>
                    <a:pt x="1371" y="634"/>
                  </a:lnTo>
                  <a:lnTo>
                    <a:pt x="1379" y="607"/>
                  </a:lnTo>
                  <a:lnTo>
                    <a:pt x="1386" y="581"/>
                  </a:lnTo>
                  <a:lnTo>
                    <a:pt x="1391" y="553"/>
                  </a:lnTo>
                  <a:lnTo>
                    <a:pt x="1394" y="526"/>
                  </a:lnTo>
                  <a:lnTo>
                    <a:pt x="1396" y="499"/>
                  </a:lnTo>
                  <a:lnTo>
                    <a:pt x="1396" y="470"/>
                  </a:lnTo>
                  <a:lnTo>
                    <a:pt x="1395" y="443"/>
                  </a:lnTo>
                  <a:lnTo>
                    <a:pt x="1391" y="415"/>
                  </a:lnTo>
                  <a:lnTo>
                    <a:pt x="1386" y="386"/>
                  </a:lnTo>
                  <a:close/>
                </a:path>
              </a:pathLst>
            </a:custGeom>
            <a:solidFill>
              <a:srgbClr val="DCB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5" name="Freeform 28"/>
            <p:cNvSpPr>
              <a:spLocks/>
            </p:cNvSpPr>
            <p:nvPr/>
          </p:nvSpPr>
          <p:spPr bwMode="auto">
            <a:xfrm>
              <a:off x="9167813" y="5548313"/>
              <a:ext cx="388938" cy="309563"/>
            </a:xfrm>
            <a:custGeom>
              <a:avLst/>
              <a:gdLst>
                <a:gd name="T0" fmla="*/ 3817 w 4164"/>
                <a:gd name="T1" fmla="*/ 920 h 3319"/>
                <a:gd name="T2" fmla="*/ 3700 w 4164"/>
                <a:gd name="T3" fmla="*/ 938 h 3319"/>
                <a:gd name="T4" fmla="*/ 3533 w 4164"/>
                <a:gd name="T5" fmla="*/ 931 h 3319"/>
                <a:gd name="T6" fmla="*/ 3348 w 4164"/>
                <a:gd name="T7" fmla="*/ 905 h 3319"/>
                <a:gd name="T8" fmla="*/ 3161 w 4164"/>
                <a:gd name="T9" fmla="*/ 864 h 3319"/>
                <a:gd name="T10" fmla="*/ 2836 w 4164"/>
                <a:gd name="T11" fmla="*/ 770 h 3319"/>
                <a:gd name="T12" fmla="*/ 2470 w 4164"/>
                <a:gd name="T13" fmla="*/ 653 h 3319"/>
                <a:gd name="T14" fmla="*/ 2245 w 4164"/>
                <a:gd name="T15" fmla="*/ 589 h 3319"/>
                <a:gd name="T16" fmla="*/ 1992 w 4164"/>
                <a:gd name="T17" fmla="*/ 523 h 3319"/>
                <a:gd name="T18" fmla="*/ 1717 w 4164"/>
                <a:gd name="T19" fmla="*/ 439 h 3319"/>
                <a:gd name="T20" fmla="*/ 1444 w 4164"/>
                <a:gd name="T21" fmla="*/ 348 h 3319"/>
                <a:gd name="T22" fmla="*/ 1170 w 4164"/>
                <a:gd name="T23" fmla="*/ 259 h 3319"/>
                <a:gd name="T24" fmla="*/ 1014 w 4164"/>
                <a:gd name="T25" fmla="*/ 216 h 3319"/>
                <a:gd name="T26" fmla="*/ 793 w 4164"/>
                <a:gd name="T27" fmla="*/ 176 h 3319"/>
                <a:gd name="T28" fmla="*/ 527 w 4164"/>
                <a:gd name="T29" fmla="*/ 135 h 3319"/>
                <a:gd name="T30" fmla="*/ 366 w 4164"/>
                <a:gd name="T31" fmla="*/ 102 h 3319"/>
                <a:gd name="T32" fmla="*/ 246 w 4164"/>
                <a:gd name="T33" fmla="*/ 64 h 3319"/>
                <a:gd name="T34" fmla="*/ 139 w 4164"/>
                <a:gd name="T35" fmla="*/ 16 h 3319"/>
                <a:gd name="T36" fmla="*/ 62 w 4164"/>
                <a:gd name="T37" fmla="*/ 120 h 3319"/>
                <a:gd name="T38" fmla="*/ 20 w 4164"/>
                <a:gd name="T39" fmla="*/ 294 h 3319"/>
                <a:gd name="T40" fmla="*/ 2 w 4164"/>
                <a:gd name="T41" fmla="*/ 481 h 3319"/>
                <a:gd name="T42" fmla="*/ 3 w 4164"/>
                <a:gd name="T43" fmla="*/ 677 h 3319"/>
                <a:gd name="T44" fmla="*/ 16 w 4164"/>
                <a:gd name="T45" fmla="*/ 874 h 3319"/>
                <a:gd name="T46" fmla="*/ 53 w 4164"/>
                <a:gd name="T47" fmla="*/ 1213 h 3319"/>
                <a:gd name="T48" fmla="*/ 73 w 4164"/>
                <a:gd name="T49" fmla="*/ 1437 h 3319"/>
                <a:gd name="T50" fmla="*/ 91 w 4164"/>
                <a:gd name="T51" fmla="*/ 1698 h 3319"/>
                <a:gd name="T52" fmla="*/ 110 w 4164"/>
                <a:gd name="T53" fmla="*/ 1853 h 3319"/>
                <a:gd name="T54" fmla="*/ 140 w 4164"/>
                <a:gd name="T55" fmla="*/ 1990 h 3319"/>
                <a:gd name="T56" fmla="*/ 188 w 4164"/>
                <a:gd name="T57" fmla="*/ 2114 h 3319"/>
                <a:gd name="T58" fmla="*/ 255 w 4164"/>
                <a:gd name="T59" fmla="*/ 2226 h 3319"/>
                <a:gd name="T60" fmla="*/ 349 w 4164"/>
                <a:gd name="T61" fmla="*/ 2330 h 3319"/>
                <a:gd name="T62" fmla="*/ 473 w 4164"/>
                <a:gd name="T63" fmla="*/ 2425 h 3319"/>
                <a:gd name="T64" fmla="*/ 662 w 4164"/>
                <a:gd name="T65" fmla="*/ 2534 h 3319"/>
                <a:gd name="T66" fmla="*/ 969 w 4164"/>
                <a:gd name="T67" fmla="*/ 2676 h 3319"/>
                <a:gd name="T68" fmla="*/ 1284 w 4164"/>
                <a:gd name="T69" fmla="*/ 2795 h 3319"/>
                <a:gd name="T70" fmla="*/ 1606 w 4164"/>
                <a:gd name="T71" fmla="*/ 2894 h 3319"/>
                <a:gd name="T72" fmla="*/ 1937 w 4164"/>
                <a:gd name="T73" fmla="*/ 2979 h 3319"/>
                <a:gd name="T74" fmla="*/ 2294 w 4164"/>
                <a:gd name="T75" fmla="*/ 3072 h 3319"/>
                <a:gd name="T76" fmla="*/ 2652 w 4164"/>
                <a:gd name="T77" fmla="*/ 3163 h 3319"/>
                <a:gd name="T78" fmla="*/ 3013 w 4164"/>
                <a:gd name="T79" fmla="*/ 3239 h 3319"/>
                <a:gd name="T80" fmla="*/ 3240 w 4164"/>
                <a:gd name="T81" fmla="*/ 3275 h 3319"/>
                <a:gd name="T82" fmla="*/ 3485 w 4164"/>
                <a:gd name="T83" fmla="*/ 3308 h 3319"/>
                <a:gd name="T84" fmla="*/ 3637 w 4164"/>
                <a:gd name="T85" fmla="*/ 3319 h 3319"/>
                <a:gd name="T86" fmla="*/ 3718 w 4164"/>
                <a:gd name="T87" fmla="*/ 3311 h 3319"/>
                <a:gd name="T88" fmla="*/ 3790 w 4164"/>
                <a:gd name="T89" fmla="*/ 3290 h 3319"/>
                <a:gd name="T90" fmla="*/ 3848 w 4164"/>
                <a:gd name="T91" fmla="*/ 3252 h 3319"/>
                <a:gd name="T92" fmla="*/ 3888 w 4164"/>
                <a:gd name="T93" fmla="*/ 3195 h 3319"/>
                <a:gd name="T94" fmla="*/ 3908 w 4164"/>
                <a:gd name="T95" fmla="*/ 3135 h 3319"/>
                <a:gd name="T96" fmla="*/ 3916 w 4164"/>
                <a:gd name="T97" fmla="*/ 3058 h 3319"/>
                <a:gd name="T98" fmla="*/ 3903 w 4164"/>
                <a:gd name="T99" fmla="*/ 2898 h 3319"/>
                <a:gd name="T100" fmla="*/ 3898 w 4164"/>
                <a:gd name="T101" fmla="*/ 2758 h 3319"/>
                <a:gd name="T102" fmla="*/ 3922 w 4164"/>
                <a:gd name="T103" fmla="*/ 2645 h 3319"/>
                <a:gd name="T104" fmla="*/ 3996 w 4164"/>
                <a:gd name="T105" fmla="*/ 2371 h 3319"/>
                <a:gd name="T106" fmla="*/ 4064 w 4164"/>
                <a:gd name="T107" fmla="*/ 2107 h 3319"/>
                <a:gd name="T108" fmla="*/ 4116 w 4164"/>
                <a:gd name="T109" fmla="*/ 1929 h 3319"/>
                <a:gd name="T110" fmla="*/ 4139 w 4164"/>
                <a:gd name="T111" fmla="*/ 1824 h 3319"/>
                <a:gd name="T112" fmla="*/ 4150 w 4164"/>
                <a:gd name="T113" fmla="*/ 1684 h 3319"/>
                <a:gd name="T114" fmla="*/ 4159 w 4164"/>
                <a:gd name="T115" fmla="*/ 1466 h 3319"/>
                <a:gd name="T116" fmla="*/ 4163 w 4164"/>
                <a:gd name="T117" fmla="*/ 1247 h 3319"/>
                <a:gd name="T118" fmla="*/ 4162 w 4164"/>
                <a:gd name="T119" fmla="*/ 1030 h 3319"/>
                <a:gd name="T120" fmla="*/ 4141 w 4164"/>
                <a:gd name="T121" fmla="*/ 867 h 3319"/>
                <a:gd name="T122" fmla="*/ 4063 w 4164"/>
                <a:gd name="T123" fmla="*/ 870 h 3319"/>
                <a:gd name="T124" fmla="*/ 3937 w 4164"/>
                <a:gd name="T125" fmla="*/ 893 h 3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64" h="3319">
                  <a:moveTo>
                    <a:pt x="3906" y="900"/>
                  </a:moveTo>
                  <a:lnTo>
                    <a:pt x="3876" y="907"/>
                  </a:lnTo>
                  <a:lnTo>
                    <a:pt x="3846" y="914"/>
                  </a:lnTo>
                  <a:lnTo>
                    <a:pt x="3817" y="920"/>
                  </a:lnTo>
                  <a:lnTo>
                    <a:pt x="3788" y="927"/>
                  </a:lnTo>
                  <a:lnTo>
                    <a:pt x="3758" y="932"/>
                  </a:lnTo>
                  <a:lnTo>
                    <a:pt x="3729" y="936"/>
                  </a:lnTo>
                  <a:lnTo>
                    <a:pt x="3700" y="938"/>
                  </a:lnTo>
                  <a:lnTo>
                    <a:pt x="3670" y="938"/>
                  </a:lnTo>
                  <a:lnTo>
                    <a:pt x="3624" y="937"/>
                  </a:lnTo>
                  <a:lnTo>
                    <a:pt x="3578" y="935"/>
                  </a:lnTo>
                  <a:lnTo>
                    <a:pt x="3533" y="931"/>
                  </a:lnTo>
                  <a:lnTo>
                    <a:pt x="3486" y="927"/>
                  </a:lnTo>
                  <a:lnTo>
                    <a:pt x="3440" y="920"/>
                  </a:lnTo>
                  <a:lnTo>
                    <a:pt x="3393" y="913"/>
                  </a:lnTo>
                  <a:lnTo>
                    <a:pt x="3348" y="905"/>
                  </a:lnTo>
                  <a:lnTo>
                    <a:pt x="3301" y="896"/>
                  </a:lnTo>
                  <a:lnTo>
                    <a:pt x="3255" y="886"/>
                  </a:lnTo>
                  <a:lnTo>
                    <a:pt x="3208" y="876"/>
                  </a:lnTo>
                  <a:lnTo>
                    <a:pt x="3161" y="864"/>
                  </a:lnTo>
                  <a:lnTo>
                    <a:pt x="3115" y="852"/>
                  </a:lnTo>
                  <a:lnTo>
                    <a:pt x="3022" y="826"/>
                  </a:lnTo>
                  <a:lnTo>
                    <a:pt x="2929" y="799"/>
                  </a:lnTo>
                  <a:lnTo>
                    <a:pt x="2836" y="770"/>
                  </a:lnTo>
                  <a:lnTo>
                    <a:pt x="2744" y="740"/>
                  </a:lnTo>
                  <a:lnTo>
                    <a:pt x="2652" y="711"/>
                  </a:lnTo>
                  <a:lnTo>
                    <a:pt x="2561" y="682"/>
                  </a:lnTo>
                  <a:lnTo>
                    <a:pt x="2470" y="653"/>
                  </a:lnTo>
                  <a:lnTo>
                    <a:pt x="2379" y="626"/>
                  </a:lnTo>
                  <a:lnTo>
                    <a:pt x="2334" y="613"/>
                  </a:lnTo>
                  <a:lnTo>
                    <a:pt x="2290" y="601"/>
                  </a:lnTo>
                  <a:lnTo>
                    <a:pt x="2245" y="589"/>
                  </a:lnTo>
                  <a:lnTo>
                    <a:pt x="2202" y="578"/>
                  </a:lnTo>
                  <a:lnTo>
                    <a:pt x="2131" y="561"/>
                  </a:lnTo>
                  <a:lnTo>
                    <a:pt x="2062" y="543"/>
                  </a:lnTo>
                  <a:lnTo>
                    <a:pt x="1992" y="523"/>
                  </a:lnTo>
                  <a:lnTo>
                    <a:pt x="1923" y="502"/>
                  </a:lnTo>
                  <a:lnTo>
                    <a:pt x="1855" y="482"/>
                  </a:lnTo>
                  <a:lnTo>
                    <a:pt x="1786" y="460"/>
                  </a:lnTo>
                  <a:lnTo>
                    <a:pt x="1717" y="439"/>
                  </a:lnTo>
                  <a:lnTo>
                    <a:pt x="1649" y="416"/>
                  </a:lnTo>
                  <a:lnTo>
                    <a:pt x="1580" y="393"/>
                  </a:lnTo>
                  <a:lnTo>
                    <a:pt x="1512" y="371"/>
                  </a:lnTo>
                  <a:lnTo>
                    <a:pt x="1444" y="348"/>
                  </a:lnTo>
                  <a:lnTo>
                    <a:pt x="1375" y="325"/>
                  </a:lnTo>
                  <a:lnTo>
                    <a:pt x="1307" y="303"/>
                  </a:lnTo>
                  <a:lnTo>
                    <a:pt x="1239" y="281"/>
                  </a:lnTo>
                  <a:lnTo>
                    <a:pt x="1170" y="259"/>
                  </a:lnTo>
                  <a:lnTo>
                    <a:pt x="1101" y="238"/>
                  </a:lnTo>
                  <a:lnTo>
                    <a:pt x="1073" y="230"/>
                  </a:lnTo>
                  <a:lnTo>
                    <a:pt x="1044" y="223"/>
                  </a:lnTo>
                  <a:lnTo>
                    <a:pt x="1014" y="216"/>
                  </a:lnTo>
                  <a:lnTo>
                    <a:pt x="985" y="209"/>
                  </a:lnTo>
                  <a:lnTo>
                    <a:pt x="922" y="197"/>
                  </a:lnTo>
                  <a:lnTo>
                    <a:pt x="858" y="187"/>
                  </a:lnTo>
                  <a:lnTo>
                    <a:pt x="793" y="176"/>
                  </a:lnTo>
                  <a:lnTo>
                    <a:pt x="727" y="166"/>
                  </a:lnTo>
                  <a:lnTo>
                    <a:pt x="660" y="156"/>
                  </a:lnTo>
                  <a:lnTo>
                    <a:pt x="593" y="146"/>
                  </a:lnTo>
                  <a:lnTo>
                    <a:pt x="527" y="135"/>
                  </a:lnTo>
                  <a:lnTo>
                    <a:pt x="461" y="123"/>
                  </a:lnTo>
                  <a:lnTo>
                    <a:pt x="429" y="116"/>
                  </a:lnTo>
                  <a:lnTo>
                    <a:pt x="397" y="109"/>
                  </a:lnTo>
                  <a:lnTo>
                    <a:pt x="366" y="102"/>
                  </a:lnTo>
                  <a:lnTo>
                    <a:pt x="335" y="92"/>
                  </a:lnTo>
                  <a:lnTo>
                    <a:pt x="305" y="84"/>
                  </a:lnTo>
                  <a:lnTo>
                    <a:pt x="276" y="74"/>
                  </a:lnTo>
                  <a:lnTo>
                    <a:pt x="246" y="64"/>
                  </a:lnTo>
                  <a:lnTo>
                    <a:pt x="218" y="53"/>
                  </a:lnTo>
                  <a:lnTo>
                    <a:pt x="192" y="42"/>
                  </a:lnTo>
                  <a:lnTo>
                    <a:pt x="164" y="29"/>
                  </a:lnTo>
                  <a:lnTo>
                    <a:pt x="139" y="16"/>
                  </a:lnTo>
                  <a:lnTo>
                    <a:pt x="115" y="0"/>
                  </a:lnTo>
                  <a:lnTo>
                    <a:pt x="96" y="40"/>
                  </a:lnTo>
                  <a:lnTo>
                    <a:pt x="78" y="79"/>
                  </a:lnTo>
                  <a:lnTo>
                    <a:pt x="62" y="120"/>
                  </a:lnTo>
                  <a:lnTo>
                    <a:pt x="49" y="162"/>
                  </a:lnTo>
                  <a:lnTo>
                    <a:pt x="37" y="206"/>
                  </a:lnTo>
                  <a:lnTo>
                    <a:pt x="28" y="249"/>
                  </a:lnTo>
                  <a:lnTo>
                    <a:pt x="20" y="294"/>
                  </a:lnTo>
                  <a:lnTo>
                    <a:pt x="13" y="340"/>
                  </a:lnTo>
                  <a:lnTo>
                    <a:pt x="8" y="387"/>
                  </a:lnTo>
                  <a:lnTo>
                    <a:pt x="4" y="434"/>
                  </a:lnTo>
                  <a:lnTo>
                    <a:pt x="2" y="481"/>
                  </a:lnTo>
                  <a:lnTo>
                    <a:pt x="1" y="530"/>
                  </a:lnTo>
                  <a:lnTo>
                    <a:pt x="0" y="578"/>
                  </a:lnTo>
                  <a:lnTo>
                    <a:pt x="1" y="627"/>
                  </a:lnTo>
                  <a:lnTo>
                    <a:pt x="3" y="677"/>
                  </a:lnTo>
                  <a:lnTo>
                    <a:pt x="5" y="725"/>
                  </a:lnTo>
                  <a:lnTo>
                    <a:pt x="8" y="775"/>
                  </a:lnTo>
                  <a:lnTo>
                    <a:pt x="12" y="824"/>
                  </a:lnTo>
                  <a:lnTo>
                    <a:pt x="16" y="874"/>
                  </a:lnTo>
                  <a:lnTo>
                    <a:pt x="21" y="924"/>
                  </a:lnTo>
                  <a:lnTo>
                    <a:pt x="31" y="1022"/>
                  </a:lnTo>
                  <a:lnTo>
                    <a:pt x="42" y="1118"/>
                  </a:lnTo>
                  <a:lnTo>
                    <a:pt x="53" y="1213"/>
                  </a:lnTo>
                  <a:lnTo>
                    <a:pt x="63" y="1305"/>
                  </a:lnTo>
                  <a:lnTo>
                    <a:pt x="67" y="1350"/>
                  </a:lnTo>
                  <a:lnTo>
                    <a:pt x="70" y="1394"/>
                  </a:lnTo>
                  <a:lnTo>
                    <a:pt x="73" y="1437"/>
                  </a:lnTo>
                  <a:lnTo>
                    <a:pt x="76" y="1478"/>
                  </a:lnTo>
                  <a:lnTo>
                    <a:pt x="81" y="1570"/>
                  </a:lnTo>
                  <a:lnTo>
                    <a:pt x="86" y="1656"/>
                  </a:lnTo>
                  <a:lnTo>
                    <a:pt x="91" y="1698"/>
                  </a:lnTo>
                  <a:lnTo>
                    <a:pt x="95" y="1738"/>
                  </a:lnTo>
                  <a:lnTo>
                    <a:pt x="99" y="1778"/>
                  </a:lnTo>
                  <a:lnTo>
                    <a:pt x="104" y="1815"/>
                  </a:lnTo>
                  <a:lnTo>
                    <a:pt x="110" y="1853"/>
                  </a:lnTo>
                  <a:lnTo>
                    <a:pt x="116" y="1888"/>
                  </a:lnTo>
                  <a:lnTo>
                    <a:pt x="123" y="1924"/>
                  </a:lnTo>
                  <a:lnTo>
                    <a:pt x="131" y="1957"/>
                  </a:lnTo>
                  <a:lnTo>
                    <a:pt x="140" y="1990"/>
                  </a:lnTo>
                  <a:lnTo>
                    <a:pt x="150" y="2023"/>
                  </a:lnTo>
                  <a:lnTo>
                    <a:pt x="161" y="2054"/>
                  </a:lnTo>
                  <a:lnTo>
                    <a:pt x="174" y="2085"/>
                  </a:lnTo>
                  <a:lnTo>
                    <a:pt x="188" y="2114"/>
                  </a:lnTo>
                  <a:lnTo>
                    <a:pt x="203" y="2143"/>
                  </a:lnTo>
                  <a:lnTo>
                    <a:pt x="219" y="2172"/>
                  </a:lnTo>
                  <a:lnTo>
                    <a:pt x="236" y="2199"/>
                  </a:lnTo>
                  <a:lnTo>
                    <a:pt x="255" y="2226"/>
                  </a:lnTo>
                  <a:lnTo>
                    <a:pt x="277" y="2253"/>
                  </a:lnTo>
                  <a:lnTo>
                    <a:pt x="299" y="2279"/>
                  </a:lnTo>
                  <a:lnTo>
                    <a:pt x="323" y="2304"/>
                  </a:lnTo>
                  <a:lnTo>
                    <a:pt x="349" y="2330"/>
                  </a:lnTo>
                  <a:lnTo>
                    <a:pt x="378" y="2354"/>
                  </a:lnTo>
                  <a:lnTo>
                    <a:pt x="407" y="2378"/>
                  </a:lnTo>
                  <a:lnTo>
                    <a:pt x="439" y="2401"/>
                  </a:lnTo>
                  <a:lnTo>
                    <a:pt x="473" y="2425"/>
                  </a:lnTo>
                  <a:lnTo>
                    <a:pt x="509" y="2448"/>
                  </a:lnTo>
                  <a:lnTo>
                    <a:pt x="547" y="2471"/>
                  </a:lnTo>
                  <a:lnTo>
                    <a:pt x="588" y="2494"/>
                  </a:lnTo>
                  <a:lnTo>
                    <a:pt x="662" y="2534"/>
                  </a:lnTo>
                  <a:lnTo>
                    <a:pt x="738" y="2571"/>
                  </a:lnTo>
                  <a:lnTo>
                    <a:pt x="814" y="2608"/>
                  </a:lnTo>
                  <a:lnTo>
                    <a:pt x="891" y="2642"/>
                  </a:lnTo>
                  <a:lnTo>
                    <a:pt x="969" y="2676"/>
                  </a:lnTo>
                  <a:lnTo>
                    <a:pt x="1046" y="2707"/>
                  </a:lnTo>
                  <a:lnTo>
                    <a:pt x="1125" y="2737"/>
                  </a:lnTo>
                  <a:lnTo>
                    <a:pt x="1205" y="2767"/>
                  </a:lnTo>
                  <a:lnTo>
                    <a:pt x="1284" y="2795"/>
                  </a:lnTo>
                  <a:lnTo>
                    <a:pt x="1365" y="2821"/>
                  </a:lnTo>
                  <a:lnTo>
                    <a:pt x="1445" y="2847"/>
                  </a:lnTo>
                  <a:lnTo>
                    <a:pt x="1525" y="2871"/>
                  </a:lnTo>
                  <a:lnTo>
                    <a:pt x="1606" y="2894"/>
                  </a:lnTo>
                  <a:lnTo>
                    <a:pt x="1686" y="2916"/>
                  </a:lnTo>
                  <a:lnTo>
                    <a:pt x="1767" y="2937"/>
                  </a:lnTo>
                  <a:lnTo>
                    <a:pt x="1847" y="2957"/>
                  </a:lnTo>
                  <a:lnTo>
                    <a:pt x="1937" y="2979"/>
                  </a:lnTo>
                  <a:lnTo>
                    <a:pt x="2026" y="3002"/>
                  </a:lnTo>
                  <a:lnTo>
                    <a:pt x="2116" y="3025"/>
                  </a:lnTo>
                  <a:lnTo>
                    <a:pt x="2205" y="3048"/>
                  </a:lnTo>
                  <a:lnTo>
                    <a:pt x="2294" y="3072"/>
                  </a:lnTo>
                  <a:lnTo>
                    <a:pt x="2384" y="3095"/>
                  </a:lnTo>
                  <a:lnTo>
                    <a:pt x="2473" y="3118"/>
                  </a:lnTo>
                  <a:lnTo>
                    <a:pt x="2563" y="3140"/>
                  </a:lnTo>
                  <a:lnTo>
                    <a:pt x="2652" y="3163"/>
                  </a:lnTo>
                  <a:lnTo>
                    <a:pt x="2742" y="3183"/>
                  </a:lnTo>
                  <a:lnTo>
                    <a:pt x="2832" y="3203"/>
                  </a:lnTo>
                  <a:lnTo>
                    <a:pt x="2922" y="3221"/>
                  </a:lnTo>
                  <a:lnTo>
                    <a:pt x="3013" y="3239"/>
                  </a:lnTo>
                  <a:lnTo>
                    <a:pt x="3104" y="3255"/>
                  </a:lnTo>
                  <a:lnTo>
                    <a:pt x="3149" y="3262"/>
                  </a:lnTo>
                  <a:lnTo>
                    <a:pt x="3195" y="3269"/>
                  </a:lnTo>
                  <a:lnTo>
                    <a:pt x="3240" y="3275"/>
                  </a:lnTo>
                  <a:lnTo>
                    <a:pt x="3287" y="3281"/>
                  </a:lnTo>
                  <a:lnTo>
                    <a:pt x="3360" y="3291"/>
                  </a:lnTo>
                  <a:lnTo>
                    <a:pt x="3442" y="3303"/>
                  </a:lnTo>
                  <a:lnTo>
                    <a:pt x="3485" y="3308"/>
                  </a:lnTo>
                  <a:lnTo>
                    <a:pt x="3529" y="3313"/>
                  </a:lnTo>
                  <a:lnTo>
                    <a:pt x="3572" y="3317"/>
                  </a:lnTo>
                  <a:lnTo>
                    <a:pt x="3616" y="3319"/>
                  </a:lnTo>
                  <a:lnTo>
                    <a:pt x="3637" y="3319"/>
                  </a:lnTo>
                  <a:lnTo>
                    <a:pt x="3658" y="3317"/>
                  </a:lnTo>
                  <a:lnTo>
                    <a:pt x="3678" y="3316"/>
                  </a:lnTo>
                  <a:lnTo>
                    <a:pt x="3699" y="3314"/>
                  </a:lnTo>
                  <a:lnTo>
                    <a:pt x="3718" y="3311"/>
                  </a:lnTo>
                  <a:lnTo>
                    <a:pt x="3737" y="3307"/>
                  </a:lnTo>
                  <a:lnTo>
                    <a:pt x="3755" y="3302"/>
                  </a:lnTo>
                  <a:lnTo>
                    <a:pt x="3773" y="3297"/>
                  </a:lnTo>
                  <a:lnTo>
                    <a:pt x="3790" y="3290"/>
                  </a:lnTo>
                  <a:lnTo>
                    <a:pt x="3806" y="3282"/>
                  </a:lnTo>
                  <a:lnTo>
                    <a:pt x="3821" y="3273"/>
                  </a:lnTo>
                  <a:lnTo>
                    <a:pt x="3835" y="3263"/>
                  </a:lnTo>
                  <a:lnTo>
                    <a:pt x="3848" y="3252"/>
                  </a:lnTo>
                  <a:lnTo>
                    <a:pt x="3860" y="3239"/>
                  </a:lnTo>
                  <a:lnTo>
                    <a:pt x="3872" y="3224"/>
                  </a:lnTo>
                  <a:lnTo>
                    <a:pt x="3881" y="3209"/>
                  </a:lnTo>
                  <a:lnTo>
                    <a:pt x="3888" y="3195"/>
                  </a:lnTo>
                  <a:lnTo>
                    <a:pt x="3895" y="3180"/>
                  </a:lnTo>
                  <a:lnTo>
                    <a:pt x="3900" y="3166"/>
                  </a:lnTo>
                  <a:lnTo>
                    <a:pt x="3904" y="3150"/>
                  </a:lnTo>
                  <a:lnTo>
                    <a:pt x="3908" y="3135"/>
                  </a:lnTo>
                  <a:lnTo>
                    <a:pt x="3911" y="3120"/>
                  </a:lnTo>
                  <a:lnTo>
                    <a:pt x="3913" y="3105"/>
                  </a:lnTo>
                  <a:lnTo>
                    <a:pt x="3914" y="3090"/>
                  </a:lnTo>
                  <a:lnTo>
                    <a:pt x="3916" y="3058"/>
                  </a:lnTo>
                  <a:lnTo>
                    <a:pt x="3915" y="3026"/>
                  </a:lnTo>
                  <a:lnTo>
                    <a:pt x="3913" y="2995"/>
                  </a:lnTo>
                  <a:lnTo>
                    <a:pt x="3910" y="2962"/>
                  </a:lnTo>
                  <a:lnTo>
                    <a:pt x="3903" y="2898"/>
                  </a:lnTo>
                  <a:lnTo>
                    <a:pt x="3898" y="2835"/>
                  </a:lnTo>
                  <a:lnTo>
                    <a:pt x="3896" y="2803"/>
                  </a:lnTo>
                  <a:lnTo>
                    <a:pt x="3897" y="2773"/>
                  </a:lnTo>
                  <a:lnTo>
                    <a:pt x="3898" y="2758"/>
                  </a:lnTo>
                  <a:lnTo>
                    <a:pt x="3900" y="2743"/>
                  </a:lnTo>
                  <a:lnTo>
                    <a:pt x="3902" y="2728"/>
                  </a:lnTo>
                  <a:lnTo>
                    <a:pt x="3905" y="2713"/>
                  </a:lnTo>
                  <a:lnTo>
                    <a:pt x="3922" y="2645"/>
                  </a:lnTo>
                  <a:lnTo>
                    <a:pt x="3940" y="2578"/>
                  </a:lnTo>
                  <a:lnTo>
                    <a:pt x="3959" y="2509"/>
                  </a:lnTo>
                  <a:lnTo>
                    <a:pt x="3977" y="2440"/>
                  </a:lnTo>
                  <a:lnTo>
                    <a:pt x="3996" y="2371"/>
                  </a:lnTo>
                  <a:lnTo>
                    <a:pt x="4014" y="2302"/>
                  </a:lnTo>
                  <a:lnTo>
                    <a:pt x="4032" y="2232"/>
                  </a:lnTo>
                  <a:lnTo>
                    <a:pt x="4050" y="2164"/>
                  </a:lnTo>
                  <a:lnTo>
                    <a:pt x="4064" y="2107"/>
                  </a:lnTo>
                  <a:lnTo>
                    <a:pt x="4080" y="2054"/>
                  </a:lnTo>
                  <a:lnTo>
                    <a:pt x="4095" y="2004"/>
                  </a:lnTo>
                  <a:lnTo>
                    <a:pt x="4109" y="1954"/>
                  </a:lnTo>
                  <a:lnTo>
                    <a:pt x="4116" y="1929"/>
                  </a:lnTo>
                  <a:lnTo>
                    <a:pt x="4122" y="1903"/>
                  </a:lnTo>
                  <a:lnTo>
                    <a:pt x="4128" y="1878"/>
                  </a:lnTo>
                  <a:lnTo>
                    <a:pt x="4134" y="1852"/>
                  </a:lnTo>
                  <a:lnTo>
                    <a:pt x="4139" y="1824"/>
                  </a:lnTo>
                  <a:lnTo>
                    <a:pt x="4143" y="1797"/>
                  </a:lnTo>
                  <a:lnTo>
                    <a:pt x="4146" y="1768"/>
                  </a:lnTo>
                  <a:lnTo>
                    <a:pt x="4148" y="1737"/>
                  </a:lnTo>
                  <a:lnTo>
                    <a:pt x="4150" y="1684"/>
                  </a:lnTo>
                  <a:lnTo>
                    <a:pt x="4153" y="1629"/>
                  </a:lnTo>
                  <a:lnTo>
                    <a:pt x="4155" y="1575"/>
                  </a:lnTo>
                  <a:lnTo>
                    <a:pt x="4157" y="1521"/>
                  </a:lnTo>
                  <a:lnTo>
                    <a:pt x="4159" y="1466"/>
                  </a:lnTo>
                  <a:lnTo>
                    <a:pt x="4160" y="1411"/>
                  </a:lnTo>
                  <a:lnTo>
                    <a:pt x="4162" y="1357"/>
                  </a:lnTo>
                  <a:lnTo>
                    <a:pt x="4163" y="1302"/>
                  </a:lnTo>
                  <a:lnTo>
                    <a:pt x="4163" y="1247"/>
                  </a:lnTo>
                  <a:lnTo>
                    <a:pt x="4164" y="1193"/>
                  </a:lnTo>
                  <a:lnTo>
                    <a:pt x="4164" y="1138"/>
                  </a:lnTo>
                  <a:lnTo>
                    <a:pt x="4163" y="1083"/>
                  </a:lnTo>
                  <a:lnTo>
                    <a:pt x="4162" y="1030"/>
                  </a:lnTo>
                  <a:lnTo>
                    <a:pt x="4161" y="975"/>
                  </a:lnTo>
                  <a:lnTo>
                    <a:pt x="4159" y="921"/>
                  </a:lnTo>
                  <a:lnTo>
                    <a:pt x="4156" y="867"/>
                  </a:lnTo>
                  <a:lnTo>
                    <a:pt x="4141" y="867"/>
                  </a:lnTo>
                  <a:lnTo>
                    <a:pt x="4124" y="866"/>
                  </a:lnTo>
                  <a:lnTo>
                    <a:pt x="4109" y="866"/>
                  </a:lnTo>
                  <a:lnTo>
                    <a:pt x="4094" y="867"/>
                  </a:lnTo>
                  <a:lnTo>
                    <a:pt x="4063" y="870"/>
                  </a:lnTo>
                  <a:lnTo>
                    <a:pt x="4031" y="874"/>
                  </a:lnTo>
                  <a:lnTo>
                    <a:pt x="4000" y="879"/>
                  </a:lnTo>
                  <a:lnTo>
                    <a:pt x="3969" y="886"/>
                  </a:lnTo>
                  <a:lnTo>
                    <a:pt x="3937" y="893"/>
                  </a:lnTo>
                  <a:lnTo>
                    <a:pt x="3906" y="900"/>
                  </a:lnTo>
                  <a:close/>
                </a:path>
              </a:pathLst>
            </a:custGeom>
            <a:solidFill>
              <a:srgbClr val="E4B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6" name="Freeform 29"/>
            <p:cNvSpPr>
              <a:spLocks/>
            </p:cNvSpPr>
            <p:nvPr/>
          </p:nvSpPr>
          <p:spPr bwMode="auto">
            <a:xfrm>
              <a:off x="9380538" y="5603875"/>
              <a:ext cx="157163" cy="141288"/>
            </a:xfrm>
            <a:custGeom>
              <a:avLst/>
              <a:gdLst>
                <a:gd name="T0" fmla="*/ 1666 w 1685"/>
                <a:gd name="T1" fmla="*/ 377 h 1513"/>
                <a:gd name="T2" fmla="*/ 1648 w 1685"/>
                <a:gd name="T3" fmla="*/ 343 h 1513"/>
                <a:gd name="T4" fmla="*/ 1638 w 1685"/>
                <a:gd name="T5" fmla="*/ 335 h 1513"/>
                <a:gd name="T6" fmla="*/ 1599 w 1685"/>
                <a:gd name="T7" fmla="*/ 333 h 1513"/>
                <a:gd name="T8" fmla="*/ 1508 w 1685"/>
                <a:gd name="T9" fmla="*/ 331 h 1513"/>
                <a:gd name="T10" fmla="*/ 1404 w 1685"/>
                <a:gd name="T11" fmla="*/ 335 h 1513"/>
                <a:gd name="T12" fmla="*/ 1337 w 1685"/>
                <a:gd name="T13" fmla="*/ 333 h 1513"/>
                <a:gd name="T14" fmla="*/ 1226 w 1685"/>
                <a:gd name="T15" fmla="*/ 317 h 1513"/>
                <a:gd name="T16" fmla="*/ 995 w 1685"/>
                <a:gd name="T17" fmla="*/ 274 h 1513"/>
                <a:gd name="T18" fmla="*/ 881 w 1685"/>
                <a:gd name="T19" fmla="*/ 248 h 1513"/>
                <a:gd name="T20" fmla="*/ 768 w 1685"/>
                <a:gd name="T21" fmla="*/ 215 h 1513"/>
                <a:gd name="T22" fmla="*/ 651 w 1685"/>
                <a:gd name="T23" fmla="*/ 178 h 1513"/>
                <a:gd name="T24" fmla="*/ 522 w 1685"/>
                <a:gd name="T25" fmla="*/ 138 h 1513"/>
                <a:gd name="T26" fmla="*/ 258 w 1685"/>
                <a:gd name="T27" fmla="*/ 69 h 1513"/>
                <a:gd name="T28" fmla="*/ 0 w 1685"/>
                <a:gd name="T29" fmla="*/ 0 h 1513"/>
                <a:gd name="T30" fmla="*/ 16 w 1685"/>
                <a:gd name="T31" fmla="*/ 242 h 1513"/>
                <a:gd name="T32" fmla="*/ 29 w 1685"/>
                <a:gd name="T33" fmla="*/ 486 h 1513"/>
                <a:gd name="T34" fmla="*/ 43 w 1685"/>
                <a:gd name="T35" fmla="*/ 676 h 1513"/>
                <a:gd name="T36" fmla="*/ 43 w 1685"/>
                <a:gd name="T37" fmla="*/ 756 h 1513"/>
                <a:gd name="T38" fmla="*/ 41 w 1685"/>
                <a:gd name="T39" fmla="*/ 891 h 1513"/>
                <a:gd name="T40" fmla="*/ 47 w 1685"/>
                <a:gd name="T41" fmla="*/ 972 h 1513"/>
                <a:gd name="T42" fmla="*/ 60 w 1685"/>
                <a:gd name="T43" fmla="*/ 1037 h 1513"/>
                <a:gd name="T44" fmla="*/ 74 w 1685"/>
                <a:gd name="T45" fmla="*/ 1075 h 1513"/>
                <a:gd name="T46" fmla="*/ 96 w 1685"/>
                <a:gd name="T47" fmla="*/ 1115 h 1513"/>
                <a:gd name="T48" fmla="*/ 123 w 1685"/>
                <a:gd name="T49" fmla="*/ 1151 h 1513"/>
                <a:gd name="T50" fmla="*/ 154 w 1685"/>
                <a:gd name="T51" fmla="*/ 1184 h 1513"/>
                <a:gd name="T52" fmla="*/ 191 w 1685"/>
                <a:gd name="T53" fmla="*/ 1214 h 1513"/>
                <a:gd name="T54" fmla="*/ 271 w 1685"/>
                <a:gd name="T55" fmla="*/ 1265 h 1513"/>
                <a:gd name="T56" fmla="*/ 358 w 1685"/>
                <a:gd name="T57" fmla="*/ 1307 h 1513"/>
                <a:gd name="T58" fmla="*/ 505 w 1685"/>
                <a:gd name="T59" fmla="*/ 1367 h 1513"/>
                <a:gd name="T60" fmla="*/ 612 w 1685"/>
                <a:gd name="T61" fmla="*/ 1404 h 1513"/>
                <a:gd name="T62" fmla="*/ 722 w 1685"/>
                <a:gd name="T63" fmla="*/ 1433 h 1513"/>
                <a:gd name="T64" fmla="*/ 833 w 1685"/>
                <a:gd name="T65" fmla="*/ 1458 h 1513"/>
                <a:gd name="T66" fmla="*/ 944 w 1685"/>
                <a:gd name="T67" fmla="*/ 1477 h 1513"/>
                <a:gd name="T68" fmla="*/ 1058 w 1685"/>
                <a:gd name="T69" fmla="*/ 1492 h 1513"/>
                <a:gd name="T70" fmla="*/ 1284 w 1685"/>
                <a:gd name="T71" fmla="*/ 1509 h 1513"/>
                <a:gd name="T72" fmla="*/ 1512 w 1685"/>
                <a:gd name="T73" fmla="*/ 1513 h 1513"/>
                <a:gd name="T74" fmla="*/ 1666 w 1685"/>
                <a:gd name="T75" fmla="*/ 1461 h 1513"/>
                <a:gd name="T76" fmla="*/ 1675 w 1685"/>
                <a:gd name="T77" fmla="*/ 1313 h 1513"/>
                <a:gd name="T78" fmla="*/ 1677 w 1685"/>
                <a:gd name="T79" fmla="*/ 1163 h 1513"/>
                <a:gd name="T80" fmla="*/ 1675 w 1685"/>
                <a:gd name="T81" fmla="*/ 1012 h 1513"/>
                <a:gd name="T82" fmla="*/ 1672 w 1685"/>
                <a:gd name="T83" fmla="*/ 861 h 1513"/>
                <a:gd name="T84" fmla="*/ 1667 w 1685"/>
                <a:gd name="T85" fmla="*/ 712 h 1513"/>
                <a:gd name="T86" fmla="*/ 1669 w 1685"/>
                <a:gd name="T87" fmla="*/ 659 h 1513"/>
                <a:gd name="T88" fmla="*/ 1680 w 1685"/>
                <a:gd name="T89" fmla="*/ 561 h 1513"/>
                <a:gd name="T90" fmla="*/ 1684 w 1685"/>
                <a:gd name="T91" fmla="*/ 461 h 1513"/>
                <a:gd name="T92" fmla="*/ 1677 w 1685"/>
                <a:gd name="T93" fmla="*/ 406 h 1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85" h="1513">
                  <a:moveTo>
                    <a:pt x="1677" y="406"/>
                  </a:moveTo>
                  <a:lnTo>
                    <a:pt x="1673" y="391"/>
                  </a:lnTo>
                  <a:lnTo>
                    <a:pt x="1666" y="377"/>
                  </a:lnTo>
                  <a:lnTo>
                    <a:pt x="1658" y="359"/>
                  </a:lnTo>
                  <a:lnTo>
                    <a:pt x="1652" y="347"/>
                  </a:lnTo>
                  <a:lnTo>
                    <a:pt x="1648" y="343"/>
                  </a:lnTo>
                  <a:lnTo>
                    <a:pt x="1645" y="340"/>
                  </a:lnTo>
                  <a:lnTo>
                    <a:pt x="1642" y="337"/>
                  </a:lnTo>
                  <a:lnTo>
                    <a:pt x="1638" y="335"/>
                  </a:lnTo>
                  <a:lnTo>
                    <a:pt x="1629" y="334"/>
                  </a:lnTo>
                  <a:lnTo>
                    <a:pt x="1617" y="333"/>
                  </a:lnTo>
                  <a:lnTo>
                    <a:pt x="1599" y="333"/>
                  </a:lnTo>
                  <a:lnTo>
                    <a:pt x="1575" y="332"/>
                  </a:lnTo>
                  <a:lnTo>
                    <a:pt x="1542" y="331"/>
                  </a:lnTo>
                  <a:lnTo>
                    <a:pt x="1508" y="331"/>
                  </a:lnTo>
                  <a:lnTo>
                    <a:pt x="1473" y="332"/>
                  </a:lnTo>
                  <a:lnTo>
                    <a:pt x="1439" y="334"/>
                  </a:lnTo>
                  <a:lnTo>
                    <a:pt x="1404" y="335"/>
                  </a:lnTo>
                  <a:lnTo>
                    <a:pt x="1371" y="335"/>
                  </a:lnTo>
                  <a:lnTo>
                    <a:pt x="1354" y="334"/>
                  </a:lnTo>
                  <a:lnTo>
                    <a:pt x="1337" y="333"/>
                  </a:lnTo>
                  <a:lnTo>
                    <a:pt x="1320" y="332"/>
                  </a:lnTo>
                  <a:lnTo>
                    <a:pt x="1303" y="329"/>
                  </a:lnTo>
                  <a:lnTo>
                    <a:pt x="1226" y="317"/>
                  </a:lnTo>
                  <a:lnTo>
                    <a:pt x="1150" y="304"/>
                  </a:lnTo>
                  <a:lnTo>
                    <a:pt x="1072" y="290"/>
                  </a:lnTo>
                  <a:lnTo>
                    <a:pt x="995" y="274"/>
                  </a:lnTo>
                  <a:lnTo>
                    <a:pt x="956" y="266"/>
                  </a:lnTo>
                  <a:lnTo>
                    <a:pt x="919" y="257"/>
                  </a:lnTo>
                  <a:lnTo>
                    <a:pt x="881" y="248"/>
                  </a:lnTo>
                  <a:lnTo>
                    <a:pt x="843" y="237"/>
                  </a:lnTo>
                  <a:lnTo>
                    <a:pt x="806" y="226"/>
                  </a:lnTo>
                  <a:lnTo>
                    <a:pt x="768" y="215"/>
                  </a:lnTo>
                  <a:lnTo>
                    <a:pt x="731" y="204"/>
                  </a:lnTo>
                  <a:lnTo>
                    <a:pt x="693" y="192"/>
                  </a:lnTo>
                  <a:lnTo>
                    <a:pt x="651" y="178"/>
                  </a:lnTo>
                  <a:lnTo>
                    <a:pt x="608" y="163"/>
                  </a:lnTo>
                  <a:lnTo>
                    <a:pt x="566" y="150"/>
                  </a:lnTo>
                  <a:lnTo>
                    <a:pt x="522" y="138"/>
                  </a:lnTo>
                  <a:lnTo>
                    <a:pt x="434" y="114"/>
                  </a:lnTo>
                  <a:lnTo>
                    <a:pt x="346" y="92"/>
                  </a:lnTo>
                  <a:lnTo>
                    <a:pt x="258" y="69"/>
                  </a:lnTo>
                  <a:lnTo>
                    <a:pt x="171" y="46"/>
                  </a:lnTo>
                  <a:lnTo>
                    <a:pt x="84" y="24"/>
                  </a:lnTo>
                  <a:lnTo>
                    <a:pt x="0" y="0"/>
                  </a:lnTo>
                  <a:lnTo>
                    <a:pt x="7" y="80"/>
                  </a:lnTo>
                  <a:lnTo>
                    <a:pt x="12" y="161"/>
                  </a:lnTo>
                  <a:lnTo>
                    <a:pt x="16" y="242"/>
                  </a:lnTo>
                  <a:lnTo>
                    <a:pt x="21" y="324"/>
                  </a:lnTo>
                  <a:lnTo>
                    <a:pt x="25" y="405"/>
                  </a:lnTo>
                  <a:lnTo>
                    <a:pt x="29" y="486"/>
                  </a:lnTo>
                  <a:lnTo>
                    <a:pt x="34" y="568"/>
                  </a:lnTo>
                  <a:lnTo>
                    <a:pt x="41" y="649"/>
                  </a:lnTo>
                  <a:lnTo>
                    <a:pt x="43" y="676"/>
                  </a:lnTo>
                  <a:lnTo>
                    <a:pt x="43" y="702"/>
                  </a:lnTo>
                  <a:lnTo>
                    <a:pt x="44" y="728"/>
                  </a:lnTo>
                  <a:lnTo>
                    <a:pt x="43" y="756"/>
                  </a:lnTo>
                  <a:lnTo>
                    <a:pt x="42" y="810"/>
                  </a:lnTo>
                  <a:lnTo>
                    <a:pt x="41" y="864"/>
                  </a:lnTo>
                  <a:lnTo>
                    <a:pt x="41" y="891"/>
                  </a:lnTo>
                  <a:lnTo>
                    <a:pt x="42" y="919"/>
                  </a:lnTo>
                  <a:lnTo>
                    <a:pt x="44" y="946"/>
                  </a:lnTo>
                  <a:lnTo>
                    <a:pt x="47" y="972"/>
                  </a:lnTo>
                  <a:lnTo>
                    <a:pt x="51" y="999"/>
                  </a:lnTo>
                  <a:lnTo>
                    <a:pt x="57" y="1024"/>
                  </a:lnTo>
                  <a:lnTo>
                    <a:pt x="60" y="1037"/>
                  </a:lnTo>
                  <a:lnTo>
                    <a:pt x="64" y="1049"/>
                  </a:lnTo>
                  <a:lnTo>
                    <a:pt x="69" y="1062"/>
                  </a:lnTo>
                  <a:lnTo>
                    <a:pt x="74" y="1075"/>
                  </a:lnTo>
                  <a:lnTo>
                    <a:pt x="80" y="1089"/>
                  </a:lnTo>
                  <a:lnTo>
                    <a:pt x="88" y="1102"/>
                  </a:lnTo>
                  <a:lnTo>
                    <a:pt x="96" y="1115"/>
                  </a:lnTo>
                  <a:lnTo>
                    <a:pt x="104" y="1127"/>
                  </a:lnTo>
                  <a:lnTo>
                    <a:pt x="113" y="1139"/>
                  </a:lnTo>
                  <a:lnTo>
                    <a:pt x="123" y="1151"/>
                  </a:lnTo>
                  <a:lnTo>
                    <a:pt x="133" y="1163"/>
                  </a:lnTo>
                  <a:lnTo>
                    <a:pt x="143" y="1174"/>
                  </a:lnTo>
                  <a:lnTo>
                    <a:pt x="154" y="1184"/>
                  </a:lnTo>
                  <a:lnTo>
                    <a:pt x="166" y="1194"/>
                  </a:lnTo>
                  <a:lnTo>
                    <a:pt x="178" y="1204"/>
                  </a:lnTo>
                  <a:lnTo>
                    <a:pt x="191" y="1214"/>
                  </a:lnTo>
                  <a:lnTo>
                    <a:pt x="216" y="1232"/>
                  </a:lnTo>
                  <a:lnTo>
                    <a:pt x="243" y="1250"/>
                  </a:lnTo>
                  <a:lnTo>
                    <a:pt x="271" y="1265"/>
                  </a:lnTo>
                  <a:lnTo>
                    <a:pt x="300" y="1280"/>
                  </a:lnTo>
                  <a:lnTo>
                    <a:pt x="328" y="1294"/>
                  </a:lnTo>
                  <a:lnTo>
                    <a:pt x="358" y="1307"/>
                  </a:lnTo>
                  <a:lnTo>
                    <a:pt x="415" y="1332"/>
                  </a:lnTo>
                  <a:lnTo>
                    <a:pt x="470" y="1354"/>
                  </a:lnTo>
                  <a:lnTo>
                    <a:pt x="505" y="1367"/>
                  </a:lnTo>
                  <a:lnTo>
                    <a:pt x="541" y="1380"/>
                  </a:lnTo>
                  <a:lnTo>
                    <a:pt x="577" y="1391"/>
                  </a:lnTo>
                  <a:lnTo>
                    <a:pt x="612" y="1404"/>
                  </a:lnTo>
                  <a:lnTo>
                    <a:pt x="649" y="1414"/>
                  </a:lnTo>
                  <a:lnTo>
                    <a:pt x="685" y="1424"/>
                  </a:lnTo>
                  <a:lnTo>
                    <a:pt x="722" y="1433"/>
                  </a:lnTo>
                  <a:lnTo>
                    <a:pt x="759" y="1442"/>
                  </a:lnTo>
                  <a:lnTo>
                    <a:pt x="796" y="1450"/>
                  </a:lnTo>
                  <a:lnTo>
                    <a:pt x="833" y="1458"/>
                  </a:lnTo>
                  <a:lnTo>
                    <a:pt x="870" y="1465"/>
                  </a:lnTo>
                  <a:lnTo>
                    <a:pt x="907" y="1471"/>
                  </a:lnTo>
                  <a:lnTo>
                    <a:pt x="944" y="1477"/>
                  </a:lnTo>
                  <a:lnTo>
                    <a:pt x="982" y="1482"/>
                  </a:lnTo>
                  <a:lnTo>
                    <a:pt x="1019" y="1488"/>
                  </a:lnTo>
                  <a:lnTo>
                    <a:pt x="1058" y="1492"/>
                  </a:lnTo>
                  <a:lnTo>
                    <a:pt x="1132" y="1499"/>
                  </a:lnTo>
                  <a:lnTo>
                    <a:pt x="1208" y="1505"/>
                  </a:lnTo>
                  <a:lnTo>
                    <a:pt x="1284" y="1509"/>
                  </a:lnTo>
                  <a:lnTo>
                    <a:pt x="1360" y="1512"/>
                  </a:lnTo>
                  <a:lnTo>
                    <a:pt x="1436" y="1513"/>
                  </a:lnTo>
                  <a:lnTo>
                    <a:pt x="1512" y="1513"/>
                  </a:lnTo>
                  <a:lnTo>
                    <a:pt x="1587" y="1512"/>
                  </a:lnTo>
                  <a:lnTo>
                    <a:pt x="1662" y="1510"/>
                  </a:lnTo>
                  <a:lnTo>
                    <a:pt x="1666" y="1461"/>
                  </a:lnTo>
                  <a:lnTo>
                    <a:pt x="1671" y="1413"/>
                  </a:lnTo>
                  <a:lnTo>
                    <a:pt x="1673" y="1363"/>
                  </a:lnTo>
                  <a:lnTo>
                    <a:pt x="1675" y="1313"/>
                  </a:lnTo>
                  <a:lnTo>
                    <a:pt x="1676" y="1263"/>
                  </a:lnTo>
                  <a:lnTo>
                    <a:pt x="1677" y="1213"/>
                  </a:lnTo>
                  <a:lnTo>
                    <a:pt x="1677" y="1163"/>
                  </a:lnTo>
                  <a:lnTo>
                    <a:pt x="1677" y="1112"/>
                  </a:lnTo>
                  <a:lnTo>
                    <a:pt x="1676" y="1061"/>
                  </a:lnTo>
                  <a:lnTo>
                    <a:pt x="1675" y="1012"/>
                  </a:lnTo>
                  <a:lnTo>
                    <a:pt x="1674" y="961"/>
                  </a:lnTo>
                  <a:lnTo>
                    <a:pt x="1673" y="911"/>
                  </a:lnTo>
                  <a:lnTo>
                    <a:pt x="1672" y="861"/>
                  </a:lnTo>
                  <a:lnTo>
                    <a:pt x="1669" y="811"/>
                  </a:lnTo>
                  <a:lnTo>
                    <a:pt x="1668" y="762"/>
                  </a:lnTo>
                  <a:lnTo>
                    <a:pt x="1667" y="712"/>
                  </a:lnTo>
                  <a:lnTo>
                    <a:pt x="1667" y="696"/>
                  </a:lnTo>
                  <a:lnTo>
                    <a:pt x="1668" y="678"/>
                  </a:lnTo>
                  <a:lnTo>
                    <a:pt x="1669" y="659"/>
                  </a:lnTo>
                  <a:lnTo>
                    <a:pt x="1672" y="641"/>
                  </a:lnTo>
                  <a:lnTo>
                    <a:pt x="1676" y="602"/>
                  </a:lnTo>
                  <a:lnTo>
                    <a:pt x="1680" y="561"/>
                  </a:lnTo>
                  <a:lnTo>
                    <a:pt x="1683" y="521"/>
                  </a:lnTo>
                  <a:lnTo>
                    <a:pt x="1685" y="480"/>
                  </a:lnTo>
                  <a:lnTo>
                    <a:pt x="1684" y="461"/>
                  </a:lnTo>
                  <a:lnTo>
                    <a:pt x="1683" y="442"/>
                  </a:lnTo>
                  <a:lnTo>
                    <a:pt x="1681" y="424"/>
                  </a:lnTo>
                  <a:lnTo>
                    <a:pt x="1677" y="406"/>
                  </a:lnTo>
                  <a:close/>
                </a:path>
              </a:pathLst>
            </a:custGeom>
            <a:solidFill>
              <a:srgbClr val="D6A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7" name="Freeform 30"/>
            <p:cNvSpPr>
              <a:spLocks/>
            </p:cNvSpPr>
            <p:nvPr/>
          </p:nvSpPr>
          <p:spPr bwMode="auto">
            <a:xfrm>
              <a:off x="9466263" y="5627688"/>
              <a:ext cx="63500" cy="119063"/>
            </a:xfrm>
            <a:custGeom>
              <a:avLst/>
              <a:gdLst>
                <a:gd name="T0" fmla="*/ 140 w 680"/>
                <a:gd name="T1" fmla="*/ 209 h 1262"/>
                <a:gd name="T2" fmla="*/ 113 w 680"/>
                <a:gd name="T3" fmla="*/ 356 h 1262"/>
                <a:gd name="T4" fmla="*/ 85 w 680"/>
                <a:gd name="T5" fmla="*/ 521 h 1262"/>
                <a:gd name="T6" fmla="*/ 58 w 680"/>
                <a:gd name="T7" fmla="*/ 690 h 1262"/>
                <a:gd name="T8" fmla="*/ 33 w 680"/>
                <a:gd name="T9" fmla="*/ 851 h 1262"/>
                <a:gd name="T10" fmla="*/ 14 w 680"/>
                <a:gd name="T11" fmla="*/ 993 h 1262"/>
                <a:gd name="T12" fmla="*/ 2 w 680"/>
                <a:gd name="T13" fmla="*/ 1101 h 1262"/>
                <a:gd name="T14" fmla="*/ 0 w 680"/>
                <a:gd name="T15" fmla="*/ 1154 h 1262"/>
                <a:gd name="T16" fmla="*/ 2 w 680"/>
                <a:gd name="T17" fmla="*/ 1172 h 1262"/>
                <a:gd name="T18" fmla="*/ 21 w 680"/>
                <a:gd name="T19" fmla="*/ 1185 h 1262"/>
                <a:gd name="T20" fmla="*/ 59 w 680"/>
                <a:gd name="T21" fmla="*/ 1201 h 1262"/>
                <a:gd name="T22" fmla="*/ 101 w 680"/>
                <a:gd name="T23" fmla="*/ 1214 h 1262"/>
                <a:gd name="T24" fmla="*/ 146 w 680"/>
                <a:gd name="T25" fmla="*/ 1223 h 1262"/>
                <a:gd name="T26" fmla="*/ 215 w 680"/>
                <a:gd name="T27" fmla="*/ 1235 h 1262"/>
                <a:gd name="T28" fmla="*/ 305 w 680"/>
                <a:gd name="T29" fmla="*/ 1246 h 1262"/>
                <a:gd name="T30" fmla="*/ 371 w 680"/>
                <a:gd name="T31" fmla="*/ 1255 h 1262"/>
                <a:gd name="T32" fmla="*/ 416 w 680"/>
                <a:gd name="T33" fmla="*/ 1260 h 1262"/>
                <a:gd name="T34" fmla="*/ 453 w 680"/>
                <a:gd name="T35" fmla="*/ 1262 h 1262"/>
                <a:gd name="T36" fmla="*/ 483 w 680"/>
                <a:gd name="T37" fmla="*/ 1260 h 1262"/>
                <a:gd name="T38" fmla="*/ 509 w 680"/>
                <a:gd name="T39" fmla="*/ 1256 h 1262"/>
                <a:gd name="T40" fmla="*/ 529 w 680"/>
                <a:gd name="T41" fmla="*/ 1248 h 1262"/>
                <a:gd name="T42" fmla="*/ 544 w 680"/>
                <a:gd name="T43" fmla="*/ 1238 h 1262"/>
                <a:gd name="T44" fmla="*/ 555 w 680"/>
                <a:gd name="T45" fmla="*/ 1222 h 1262"/>
                <a:gd name="T46" fmla="*/ 563 w 680"/>
                <a:gd name="T47" fmla="*/ 1204 h 1262"/>
                <a:gd name="T48" fmla="*/ 568 w 680"/>
                <a:gd name="T49" fmla="*/ 1183 h 1262"/>
                <a:gd name="T50" fmla="*/ 574 w 680"/>
                <a:gd name="T51" fmla="*/ 1144 h 1262"/>
                <a:gd name="T52" fmla="*/ 576 w 680"/>
                <a:gd name="T53" fmla="*/ 1077 h 1262"/>
                <a:gd name="T54" fmla="*/ 579 w 680"/>
                <a:gd name="T55" fmla="*/ 995 h 1262"/>
                <a:gd name="T56" fmla="*/ 585 w 680"/>
                <a:gd name="T57" fmla="*/ 919 h 1262"/>
                <a:gd name="T58" fmla="*/ 599 w 680"/>
                <a:gd name="T59" fmla="*/ 828 h 1262"/>
                <a:gd name="T60" fmla="*/ 620 w 680"/>
                <a:gd name="T61" fmla="*/ 702 h 1262"/>
                <a:gd name="T62" fmla="*/ 642 w 680"/>
                <a:gd name="T63" fmla="*/ 557 h 1262"/>
                <a:gd name="T64" fmla="*/ 663 w 680"/>
                <a:gd name="T65" fmla="*/ 408 h 1262"/>
                <a:gd name="T66" fmla="*/ 674 w 680"/>
                <a:gd name="T67" fmla="*/ 302 h 1262"/>
                <a:gd name="T68" fmla="*/ 678 w 680"/>
                <a:gd name="T69" fmla="*/ 240 h 1262"/>
                <a:gd name="T70" fmla="*/ 680 w 680"/>
                <a:gd name="T71" fmla="*/ 183 h 1262"/>
                <a:gd name="T72" fmla="*/ 677 w 680"/>
                <a:gd name="T73" fmla="*/ 136 h 1262"/>
                <a:gd name="T74" fmla="*/ 671 w 680"/>
                <a:gd name="T75" fmla="*/ 101 h 1262"/>
                <a:gd name="T76" fmla="*/ 659 w 680"/>
                <a:gd name="T77" fmla="*/ 79 h 1262"/>
                <a:gd name="T78" fmla="*/ 637 w 680"/>
                <a:gd name="T79" fmla="*/ 67 h 1262"/>
                <a:gd name="T80" fmla="*/ 609 w 680"/>
                <a:gd name="T81" fmla="*/ 58 h 1262"/>
                <a:gd name="T82" fmla="*/ 565 w 680"/>
                <a:gd name="T83" fmla="*/ 49 h 1262"/>
                <a:gd name="T84" fmla="*/ 507 w 680"/>
                <a:gd name="T85" fmla="*/ 42 h 1262"/>
                <a:gd name="T86" fmla="*/ 448 w 680"/>
                <a:gd name="T87" fmla="*/ 40 h 1262"/>
                <a:gd name="T88" fmla="*/ 388 w 680"/>
                <a:gd name="T89" fmla="*/ 38 h 1262"/>
                <a:gd name="T90" fmla="*/ 330 w 680"/>
                <a:gd name="T91" fmla="*/ 35 h 1262"/>
                <a:gd name="T92" fmla="*/ 286 w 680"/>
                <a:gd name="T93" fmla="*/ 30 h 1262"/>
                <a:gd name="T94" fmla="*/ 257 w 680"/>
                <a:gd name="T95" fmla="*/ 24 h 1262"/>
                <a:gd name="T96" fmla="*/ 229 w 680"/>
                <a:gd name="T97" fmla="*/ 16 h 1262"/>
                <a:gd name="T98" fmla="*/ 199 w 680"/>
                <a:gd name="T99" fmla="*/ 6 h 1262"/>
                <a:gd name="T100" fmla="*/ 179 w 680"/>
                <a:gd name="T101" fmla="*/ 19 h 1262"/>
                <a:gd name="T102" fmla="*/ 163 w 680"/>
                <a:gd name="T103" fmla="*/ 94 h 1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80" h="1262">
                  <a:moveTo>
                    <a:pt x="153" y="145"/>
                  </a:moveTo>
                  <a:lnTo>
                    <a:pt x="140" y="209"/>
                  </a:lnTo>
                  <a:lnTo>
                    <a:pt x="126" y="280"/>
                  </a:lnTo>
                  <a:lnTo>
                    <a:pt x="113" y="356"/>
                  </a:lnTo>
                  <a:lnTo>
                    <a:pt x="99" y="437"/>
                  </a:lnTo>
                  <a:lnTo>
                    <a:pt x="85" y="521"/>
                  </a:lnTo>
                  <a:lnTo>
                    <a:pt x="71" y="605"/>
                  </a:lnTo>
                  <a:lnTo>
                    <a:pt x="58" y="690"/>
                  </a:lnTo>
                  <a:lnTo>
                    <a:pt x="44" y="772"/>
                  </a:lnTo>
                  <a:lnTo>
                    <a:pt x="33" y="851"/>
                  </a:lnTo>
                  <a:lnTo>
                    <a:pt x="22" y="925"/>
                  </a:lnTo>
                  <a:lnTo>
                    <a:pt x="14" y="993"/>
                  </a:lnTo>
                  <a:lnTo>
                    <a:pt x="7" y="1051"/>
                  </a:lnTo>
                  <a:lnTo>
                    <a:pt x="2" y="1101"/>
                  </a:lnTo>
                  <a:lnTo>
                    <a:pt x="0" y="1139"/>
                  </a:lnTo>
                  <a:lnTo>
                    <a:pt x="0" y="1154"/>
                  </a:lnTo>
                  <a:lnTo>
                    <a:pt x="0" y="1165"/>
                  </a:lnTo>
                  <a:lnTo>
                    <a:pt x="2" y="1172"/>
                  </a:lnTo>
                  <a:lnTo>
                    <a:pt x="4" y="1175"/>
                  </a:lnTo>
                  <a:lnTo>
                    <a:pt x="21" y="1185"/>
                  </a:lnTo>
                  <a:lnTo>
                    <a:pt x="39" y="1193"/>
                  </a:lnTo>
                  <a:lnTo>
                    <a:pt x="59" y="1201"/>
                  </a:lnTo>
                  <a:lnTo>
                    <a:pt x="80" y="1208"/>
                  </a:lnTo>
                  <a:lnTo>
                    <a:pt x="101" y="1214"/>
                  </a:lnTo>
                  <a:lnTo>
                    <a:pt x="123" y="1219"/>
                  </a:lnTo>
                  <a:lnTo>
                    <a:pt x="146" y="1223"/>
                  </a:lnTo>
                  <a:lnTo>
                    <a:pt x="169" y="1228"/>
                  </a:lnTo>
                  <a:lnTo>
                    <a:pt x="215" y="1235"/>
                  </a:lnTo>
                  <a:lnTo>
                    <a:pt x="262" y="1241"/>
                  </a:lnTo>
                  <a:lnTo>
                    <a:pt x="305" y="1246"/>
                  </a:lnTo>
                  <a:lnTo>
                    <a:pt x="346" y="1251"/>
                  </a:lnTo>
                  <a:lnTo>
                    <a:pt x="371" y="1255"/>
                  </a:lnTo>
                  <a:lnTo>
                    <a:pt x="394" y="1258"/>
                  </a:lnTo>
                  <a:lnTo>
                    <a:pt x="416" y="1260"/>
                  </a:lnTo>
                  <a:lnTo>
                    <a:pt x="435" y="1261"/>
                  </a:lnTo>
                  <a:lnTo>
                    <a:pt x="453" y="1262"/>
                  </a:lnTo>
                  <a:lnTo>
                    <a:pt x="469" y="1261"/>
                  </a:lnTo>
                  <a:lnTo>
                    <a:pt x="483" y="1260"/>
                  </a:lnTo>
                  <a:lnTo>
                    <a:pt x="498" y="1259"/>
                  </a:lnTo>
                  <a:lnTo>
                    <a:pt x="509" y="1256"/>
                  </a:lnTo>
                  <a:lnTo>
                    <a:pt x="520" y="1253"/>
                  </a:lnTo>
                  <a:lnTo>
                    <a:pt x="529" y="1248"/>
                  </a:lnTo>
                  <a:lnTo>
                    <a:pt x="537" y="1243"/>
                  </a:lnTo>
                  <a:lnTo>
                    <a:pt x="544" y="1238"/>
                  </a:lnTo>
                  <a:lnTo>
                    <a:pt x="550" y="1231"/>
                  </a:lnTo>
                  <a:lnTo>
                    <a:pt x="555" y="1222"/>
                  </a:lnTo>
                  <a:lnTo>
                    <a:pt x="559" y="1214"/>
                  </a:lnTo>
                  <a:lnTo>
                    <a:pt x="563" y="1204"/>
                  </a:lnTo>
                  <a:lnTo>
                    <a:pt x="566" y="1194"/>
                  </a:lnTo>
                  <a:lnTo>
                    <a:pt x="568" y="1183"/>
                  </a:lnTo>
                  <a:lnTo>
                    <a:pt x="570" y="1171"/>
                  </a:lnTo>
                  <a:lnTo>
                    <a:pt x="574" y="1144"/>
                  </a:lnTo>
                  <a:lnTo>
                    <a:pt x="575" y="1112"/>
                  </a:lnTo>
                  <a:lnTo>
                    <a:pt x="576" y="1077"/>
                  </a:lnTo>
                  <a:lnTo>
                    <a:pt x="577" y="1038"/>
                  </a:lnTo>
                  <a:lnTo>
                    <a:pt x="579" y="995"/>
                  </a:lnTo>
                  <a:lnTo>
                    <a:pt x="582" y="947"/>
                  </a:lnTo>
                  <a:lnTo>
                    <a:pt x="585" y="919"/>
                  </a:lnTo>
                  <a:lnTo>
                    <a:pt x="591" y="878"/>
                  </a:lnTo>
                  <a:lnTo>
                    <a:pt x="599" y="828"/>
                  </a:lnTo>
                  <a:lnTo>
                    <a:pt x="609" y="768"/>
                  </a:lnTo>
                  <a:lnTo>
                    <a:pt x="620" y="702"/>
                  </a:lnTo>
                  <a:lnTo>
                    <a:pt x="631" y="631"/>
                  </a:lnTo>
                  <a:lnTo>
                    <a:pt x="642" y="557"/>
                  </a:lnTo>
                  <a:lnTo>
                    <a:pt x="653" y="483"/>
                  </a:lnTo>
                  <a:lnTo>
                    <a:pt x="663" y="408"/>
                  </a:lnTo>
                  <a:lnTo>
                    <a:pt x="671" y="337"/>
                  </a:lnTo>
                  <a:lnTo>
                    <a:pt x="674" y="302"/>
                  </a:lnTo>
                  <a:lnTo>
                    <a:pt x="677" y="270"/>
                  </a:lnTo>
                  <a:lnTo>
                    <a:pt x="678" y="240"/>
                  </a:lnTo>
                  <a:lnTo>
                    <a:pt x="680" y="210"/>
                  </a:lnTo>
                  <a:lnTo>
                    <a:pt x="680" y="183"/>
                  </a:lnTo>
                  <a:lnTo>
                    <a:pt x="679" y="159"/>
                  </a:lnTo>
                  <a:lnTo>
                    <a:pt x="677" y="136"/>
                  </a:lnTo>
                  <a:lnTo>
                    <a:pt x="675" y="117"/>
                  </a:lnTo>
                  <a:lnTo>
                    <a:pt x="671" y="101"/>
                  </a:lnTo>
                  <a:lnTo>
                    <a:pt x="666" y="89"/>
                  </a:lnTo>
                  <a:lnTo>
                    <a:pt x="659" y="79"/>
                  </a:lnTo>
                  <a:lnTo>
                    <a:pt x="651" y="74"/>
                  </a:lnTo>
                  <a:lnTo>
                    <a:pt x="637" y="67"/>
                  </a:lnTo>
                  <a:lnTo>
                    <a:pt x="623" y="62"/>
                  </a:lnTo>
                  <a:lnTo>
                    <a:pt x="609" y="58"/>
                  </a:lnTo>
                  <a:lnTo>
                    <a:pt x="594" y="55"/>
                  </a:lnTo>
                  <a:lnTo>
                    <a:pt x="565" y="49"/>
                  </a:lnTo>
                  <a:lnTo>
                    <a:pt x="536" y="45"/>
                  </a:lnTo>
                  <a:lnTo>
                    <a:pt x="507" y="42"/>
                  </a:lnTo>
                  <a:lnTo>
                    <a:pt x="477" y="40"/>
                  </a:lnTo>
                  <a:lnTo>
                    <a:pt x="448" y="40"/>
                  </a:lnTo>
                  <a:lnTo>
                    <a:pt x="419" y="39"/>
                  </a:lnTo>
                  <a:lnTo>
                    <a:pt x="388" y="38"/>
                  </a:lnTo>
                  <a:lnTo>
                    <a:pt x="359" y="37"/>
                  </a:lnTo>
                  <a:lnTo>
                    <a:pt x="330" y="35"/>
                  </a:lnTo>
                  <a:lnTo>
                    <a:pt x="300" y="32"/>
                  </a:lnTo>
                  <a:lnTo>
                    <a:pt x="286" y="30"/>
                  </a:lnTo>
                  <a:lnTo>
                    <a:pt x="271" y="27"/>
                  </a:lnTo>
                  <a:lnTo>
                    <a:pt x="257" y="24"/>
                  </a:lnTo>
                  <a:lnTo>
                    <a:pt x="243" y="20"/>
                  </a:lnTo>
                  <a:lnTo>
                    <a:pt x="229" y="16"/>
                  </a:lnTo>
                  <a:lnTo>
                    <a:pt x="213" y="12"/>
                  </a:lnTo>
                  <a:lnTo>
                    <a:pt x="199" y="6"/>
                  </a:lnTo>
                  <a:lnTo>
                    <a:pt x="185" y="0"/>
                  </a:lnTo>
                  <a:lnTo>
                    <a:pt x="179" y="19"/>
                  </a:lnTo>
                  <a:lnTo>
                    <a:pt x="172" y="50"/>
                  </a:lnTo>
                  <a:lnTo>
                    <a:pt x="163" y="94"/>
                  </a:lnTo>
                  <a:lnTo>
                    <a:pt x="153" y="145"/>
                  </a:lnTo>
                  <a:close/>
                </a:path>
              </a:pathLst>
            </a:custGeom>
            <a:solidFill>
              <a:srgbClr val="C8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8" name="Freeform 31"/>
            <p:cNvSpPr>
              <a:spLocks/>
            </p:cNvSpPr>
            <p:nvPr/>
          </p:nvSpPr>
          <p:spPr bwMode="auto">
            <a:xfrm>
              <a:off x="9170988" y="5499100"/>
              <a:ext cx="925513" cy="355600"/>
            </a:xfrm>
            <a:custGeom>
              <a:avLst/>
              <a:gdLst>
                <a:gd name="T0" fmla="*/ 9675 w 9914"/>
                <a:gd name="T1" fmla="*/ 1093 h 3806"/>
                <a:gd name="T2" fmla="*/ 9761 w 9914"/>
                <a:gd name="T3" fmla="*/ 916 h 3806"/>
                <a:gd name="T4" fmla="*/ 9808 w 9914"/>
                <a:gd name="T5" fmla="*/ 724 h 3806"/>
                <a:gd name="T6" fmla="*/ 9844 w 9914"/>
                <a:gd name="T7" fmla="*/ 398 h 3806"/>
                <a:gd name="T8" fmla="*/ 9875 w 9914"/>
                <a:gd name="T9" fmla="*/ 155 h 3806"/>
                <a:gd name="T10" fmla="*/ 9899 w 9914"/>
                <a:gd name="T11" fmla="*/ 8 h 3806"/>
                <a:gd name="T12" fmla="*/ 9855 w 9914"/>
                <a:gd name="T13" fmla="*/ 16 h 3806"/>
                <a:gd name="T14" fmla="*/ 9783 w 9914"/>
                <a:gd name="T15" fmla="*/ 20 h 3806"/>
                <a:gd name="T16" fmla="*/ 9630 w 9914"/>
                <a:gd name="T17" fmla="*/ 79 h 3806"/>
                <a:gd name="T18" fmla="*/ 9295 w 9914"/>
                <a:gd name="T19" fmla="*/ 260 h 3806"/>
                <a:gd name="T20" fmla="*/ 9051 w 9914"/>
                <a:gd name="T21" fmla="*/ 382 h 3806"/>
                <a:gd name="T22" fmla="*/ 8677 w 9914"/>
                <a:gd name="T23" fmla="*/ 560 h 3806"/>
                <a:gd name="T24" fmla="*/ 7839 w 9914"/>
                <a:gd name="T25" fmla="*/ 944 h 3806"/>
                <a:gd name="T26" fmla="*/ 6878 w 9914"/>
                <a:gd name="T27" fmla="*/ 1349 h 3806"/>
                <a:gd name="T28" fmla="*/ 5909 w 9914"/>
                <a:gd name="T29" fmla="*/ 1743 h 3806"/>
                <a:gd name="T30" fmla="*/ 5250 w 9914"/>
                <a:gd name="T31" fmla="*/ 2013 h 3806"/>
                <a:gd name="T32" fmla="*/ 4775 w 9914"/>
                <a:gd name="T33" fmla="*/ 2200 h 3806"/>
                <a:gd name="T34" fmla="*/ 4435 w 9914"/>
                <a:gd name="T35" fmla="*/ 2312 h 3806"/>
                <a:gd name="T36" fmla="*/ 4195 w 9914"/>
                <a:gd name="T37" fmla="*/ 2375 h 3806"/>
                <a:gd name="T38" fmla="*/ 3965 w 9914"/>
                <a:gd name="T39" fmla="*/ 2417 h 3806"/>
                <a:gd name="T40" fmla="*/ 3768 w 9914"/>
                <a:gd name="T41" fmla="*/ 2422 h 3806"/>
                <a:gd name="T42" fmla="*/ 3572 w 9914"/>
                <a:gd name="T43" fmla="*/ 2398 h 3806"/>
                <a:gd name="T44" fmla="*/ 3375 w 9914"/>
                <a:gd name="T45" fmla="*/ 2353 h 3806"/>
                <a:gd name="T46" fmla="*/ 2988 w 9914"/>
                <a:gd name="T47" fmla="*/ 2238 h 3806"/>
                <a:gd name="T48" fmla="*/ 2567 w 9914"/>
                <a:gd name="T49" fmla="*/ 2131 h 3806"/>
                <a:gd name="T50" fmla="*/ 2086 w 9914"/>
                <a:gd name="T51" fmla="*/ 2019 h 3806"/>
                <a:gd name="T52" fmla="*/ 1607 w 9914"/>
                <a:gd name="T53" fmla="*/ 1896 h 3806"/>
                <a:gd name="T54" fmla="*/ 1154 w 9914"/>
                <a:gd name="T55" fmla="*/ 1757 h 3806"/>
                <a:gd name="T56" fmla="*/ 788 w 9914"/>
                <a:gd name="T57" fmla="*/ 1614 h 3806"/>
                <a:gd name="T58" fmla="*/ 452 w 9914"/>
                <a:gd name="T59" fmla="*/ 1494 h 3806"/>
                <a:gd name="T60" fmla="*/ 264 w 9914"/>
                <a:gd name="T61" fmla="*/ 1445 h 3806"/>
                <a:gd name="T62" fmla="*/ 72 w 9914"/>
                <a:gd name="T63" fmla="*/ 1419 h 3806"/>
                <a:gd name="T64" fmla="*/ 15 w 9914"/>
                <a:gd name="T65" fmla="*/ 1487 h 3806"/>
                <a:gd name="T66" fmla="*/ 0 w 9914"/>
                <a:gd name="T67" fmla="*/ 1661 h 3806"/>
                <a:gd name="T68" fmla="*/ 22 w 9914"/>
                <a:gd name="T69" fmla="*/ 1979 h 3806"/>
                <a:gd name="T70" fmla="*/ 44 w 9914"/>
                <a:gd name="T71" fmla="*/ 2279 h 3806"/>
                <a:gd name="T72" fmla="*/ 77 w 9914"/>
                <a:gd name="T73" fmla="*/ 2458 h 3806"/>
                <a:gd name="T74" fmla="*/ 133 w 9914"/>
                <a:gd name="T75" fmla="*/ 2615 h 3806"/>
                <a:gd name="T76" fmla="*/ 222 w 9914"/>
                <a:gd name="T77" fmla="*/ 2753 h 3806"/>
                <a:gd name="T78" fmla="*/ 353 w 9914"/>
                <a:gd name="T79" fmla="*/ 2879 h 3806"/>
                <a:gd name="T80" fmla="*/ 534 w 9914"/>
                <a:gd name="T81" fmla="*/ 2995 h 3806"/>
                <a:gd name="T82" fmla="*/ 914 w 9914"/>
                <a:gd name="T83" fmla="*/ 3176 h 3806"/>
                <a:gd name="T84" fmla="*/ 1311 w 9914"/>
                <a:gd name="T85" fmla="*/ 3322 h 3806"/>
                <a:gd name="T86" fmla="*/ 1712 w 9914"/>
                <a:gd name="T87" fmla="*/ 3438 h 3806"/>
                <a:gd name="T88" fmla="*/ 2396 w 9914"/>
                <a:gd name="T89" fmla="*/ 3614 h 3806"/>
                <a:gd name="T90" fmla="*/ 2809 w 9914"/>
                <a:gd name="T91" fmla="*/ 3710 h 3806"/>
                <a:gd name="T92" fmla="*/ 3230 w 9914"/>
                <a:gd name="T93" fmla="*/ 3781 h 3806"/>
                <a:gd name="T94" fmla="*/ 3642 w 9914"/>
                <a:gd name="T95" fmla="*/ 3806 h 3806"/>
                <a:gd name="T96" fmla="*/ 4032 w 9914"/>
                <a:gd name="T97" fmla="*/ 3764 h 3806"/>
                <a:gd name="T98" fmla="*/ 4400 w 9914"/>
                <a:gd name="T99" fmla="*/ 3628 h 3806"/>
                <a:gd name="T100" fmla="*/ 4993 w 9914"/>
                <a:gd name="T101" fmla="*/ 3368 h 3806"/>
                <a:gd name="T102" fmla="*/ 5854 w 9914"/>
                <a:gd name="T103" fmla="*/ 3028 h 3806"/>
                <a:gd name="T104" fmla="*/ 6718 w 9914"/>
                <a:gd name="T105" fmla="*/ 2693 h 3806"/>
                <a:gd name="T106" fmla="*/ 7191 w 9914"/>
                <a:gd name="T107" fmla="*/ 2496 h 3806"/>
                <a:gd name="T108" fmla="*/ 7401 w 9914"/>
                <a:gd name="T109" fmla="*/ 2398 h 3806"/>
                <a:gd name="T110" fmla="*/ 7823 w 9914"/>
                <a:gd name="T111" fmla="*/ 2182 h 3806"/>
                <a:gd name="T112" fmla="*/ 8238 w 9914"/>
                <a:gd name="T113" fmla="*/ 1958 h 3806"/>
                <a:gd name="T114" fmla="*/ 8658 w 9914"/>
                <a:gd name="T115" fmla="*/ 1736 h 3806"/>
                <a:gd name="T116" fmla="*/ 8951 w 9914"/>
                <a:gd name="T117" fmla="*/ 1593 h 3806"/>
                <a:gd name="T118" fmla="*/ 9225 w 9914"/>
                <a:gd name="T119" fmla="*/ 1452 h 3806"/>
                <a:gd name="T120" fmla="*/ 9431 w 9914"/>
                <a:gd name="T121" fmla="*/ 1324 h 3806"/>
                <a:gd name="T122" fmla="*/ 9544 w 9914"/>
                <a:gd name="T123" fmla="*/ 1237 h 3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914" h="3806">
                  <a:moveTo>
                    <a:pt x="9566" y="1219"/>
                  </a:moveTo>
                  <a:lnTo>
                    <a:pt x="9597" y="1188"/>
                  </a:lnTo>
                  <a:lnTo>
                    <a:pt x="9625" y="1158"/>
                  </a:lnTo>
                  <a:lnTo>
                    <a:pt x="9651" y="1126"/>
                  </a:lnTo>
                  <a:lnTo>
                    <a:pt x="9675" y="1093"/>
                  </a:lnTo>
                  <a:lnTo>
                    <a:pt x="9696" y="1059"/>
                  </a:lnTo>
                  <a:lnTo>
                    <a:pt x="9715" y="1024"/>
                  </a:lnTo>
                  <a:lnTo>
                    <a:pt x="9733" y="989"/>
                  </a:lnTo>
                  <a:lnTo>
                    <a:pt x="9748" y="952"/>
                  </a:lnTo>
                  <a:lnTo>
                    <a:pt x="9761" y="916"/>
                  </a:lnTo>
                  <a:lnTo>
                    <a:pt x="9773" y="879"/>
                  </a:lnTo>
                  <a:lnTo>
                    <a:pt x="9784" y="840"/>
                  </a:lnTo>
                  <a:lnTo>
                    <a:pt x="9793" y="802"/>
                  </a:lnTo>
                  <a:lnTo>
                    <a:pt x="9801" y="763"/>
                  </a:lnTo>
                  <a:lnTo>
                    <a:pt x="9808" y="724"/>
                  </a:lnTo>
                  <a:lnTo>
                    <a:pt x="9815" y="683"/>
                  </a:lnTo>
                  <a:lnTo>
                    <a:pt x="9821" y="643"/>
                  </a:lnTo>
                  <a:lnTo>
                    <a:pt x="9830" y="562"/>
                  </a:lnTo>
                  <a:lnTo>
                    <a:pt x="9837" y="480"/>
                  </a:lnTo>
                  <a:lnTo>
                    <a:pt x="9844" y="398"/>
                  </a:lnTo>
                  <a:lnTo>
                    <a:pt x="9852" y="317"/>
                  </a:lnTo>
                  <a:lnTo>
                    <a:pt x="9857" y="276"/>
                  </a:lnTo>
                  <a:lnTo>
                    <a:pt x="9862" y="236"/>
                  </a:lnTo>
                  <a:lnTo>
                    <a:pt x="9868" y="195"/>
                  </a:lnTo>
                  <a:lnTo>
                    <a:pt x="9875" y="155"/>
                  </a:lnTo>
                  <a:lnTo>
                    <a:pt x="9882" y="115"/>
                  </a:lnTo>
                  <a:lnTo>
                    <a:pt x="9891" y="77"/>
                  </a:lnTo>
                  <a:lnTo>
                    <a:pt x="9901" y="38"/>
                  </a:lnTo>
                  <a:lnTo>
                    <a:pt x="9914" y="0"/>
                  </a:lnTo>
                  <a:lnTo>
                    <a:pt x="9899" y="8"/>
                  </a:lnTo>
                  <a:lnTo>
                    <a:pt x="9887" y="15"/>
                  </a:lnTo>
                  <a:lnTo>
                    <a:pt x="9881" y="18"/>
                  </a:lnTo>
                  <a:lnTo>
                    <a:pt x="9874" y="19"/>
                  </a:lnTo>
                  <a:lnTo>
                    <a:pt x="9865" y="18"/>
                  </a:lnTo>
                  <a:lnTo>
                    <a:pt x="9855" y="16"/>
                  </a:lnTo>
                  <a:lnTo>
                    <a:pt x="9844" y="13"/>
                  </a:lnTo>
                  <a:lnTo>
                    <a:pt x="9832" y="13"/>
                  </a:lnTo>
                  <a:lnTo>
                    <a:pt x="9817" y="13"/>
                  </a:lnTo>
                  <a:lnTo>
                    <a:pt x="9800" y="16"/>
                  </a:lnTo>
                  <a:lnTo>
                    <a:pt x="9783" y="20"/>
                  </a:lnTo>
                  <a:lnTo>
                    <a:pt x="9764" y="25"/>
                  </a:lnTo>
                  <a:lnTo>
                    <a:pt x="9745" y="31"/>
                  </a:lnTo>
                  <a:lnTo>
                    <a:pt x="9723" y="39"/>
                  </a:lnTo>
                  <a:lnTo>
                    <a:pt x="9678" y="58"/>
                  </a:lnTo>
                  <a:lnTo>
                    <a:pt x="9630" y="79"/>
                  </a:lnTo>
                  <a:lnTo>
                    <a:pt x="9581" y="103"/>
                  </a:lnTo>
                  <a:lnTo>
                    <a:pt x="9530" y="130"/>
                  </a:lnTo>
                  <a:lnTo>
                    <a:pt x="9429" y="184"/>
                  </a:lnTo>
                  <a:lnTo>
                    <a:pt x="9336" y="237"/>
                  </a:lnTo>
                  <a:lnTo>
                    <a:pt x="9295" y="260"/>
                  </a:lnTo>
                  <a:lnTo>
                    <a:pt x="9258" y="280"/>
                  </a:lnTo>
                  <a:lnTo>
                    <a:pt x="9227" y="298"/>
                  </a:lnTo>
                  <a:lnTo>
                    <a:pt x="9203" y="310"/>
                  </a:lnTo>
                  <a:lnTo>
                    <a:pt x="9126" y="346"/>
                  </a:lnTo>
                  <a:lnTo>
                    <a:pt x="9051" y="382"/>
                  </a:lnTo>
                  <a:lnTo>
                    <a:pt x="8976" y="417"/>
                  </a:lnTo>
                  <a:lnTo>
                    <a:pt x="8901" y="452"/>
                  </a:lnTo>
                  <a:lnTo>
                    <a:pt x="8826" y="488"/>
                  </a:lnTo>
                  <a:lnTo>
                    <a:pt x="8752" y="524"/>
                  </a:lnTo>
                  <a:lnTo>
                    <a:pt x="8677" y="560"/>
                  </a:lnTo>
                  <a:lnTo>
                    <a:pt x="8602" y="596"/>
                  </a:lnTo>
                  <a:lnTo>
                    <a:pt x="8412" y="685"/>
                  </a:lnTo>
                  <a:lnTo>
                    <a:pt x="8221" y="773"/>
                  </a:lnTo>
                  <a:lnTo>
                    <a:pt x="8030" y="859"/>
                  </a:lnTo>
                  <a:lnTo>
                    <a:pt x="7839" y="944"/>
                  </a:lnTo>
                  <a:lnTo>
                    <a:pt x="7648" y="1027"/>
                  </a:lnTo>
                  <a:lnTo>
                    <a:pt x="7456" y="1109"/>
                  </a:lnTo>
                  <a:lnTo>
                    <a:pt x="7264" y="1190"/>
                  </a:lnTo>
                  <a:lnTo>
                    <a:pt x="7070" y="1270"/>
                  </a:lnTo>
                  <a:lnTo>
                    <a:pt x="6878" y="1349"/>
                  </a:lnTo>
                  <a:lnTo>
                    <a:pt x="6685" y="1428"/>
                  </a:lnTo>
                  <a:lnTo>
                    <a:pt x="6491" y="1507"/>
                  </a:lnTo>
                  <a:lnTo>
                    <a:pt x="6298" y="1585"/>
                  </a:lnTo>
                  <a:lnTo>
                    <a:pt x="6103" y="1664"/>
                  </a:lnTo>
                  <a:lnTo>
                    <a:pt x="5909" y="1743"/>
                  </a:lnTo>
                  <a:lnTo>
                    <a:pt x="5715" y="1822"/>
                  </a:lnTo>
                  <a:lnTo>
                    <a:pt x="5521" y="1902"/>
                  </a:lnTo>
                  <a:lnTo>
                    <a:pt x="5432" y="1938"/>
                  </a:lnTo>
                  <a:lnTo>
                    <a:pt x="5342" y="1976"/>
                  </a:lnTo>
                  <a:lnTo>
                    <a:pt x="5250" y="2013"/>
                  </a:lnTo>
                  <a:lnTo>
                    <a:pt x="5157" y="2052"/>
                  </a:lnTo>
                  <a:lnTo>
                    <a:pt x="5062" y="2089"/>
                  </a:lnTo>
                  <a:lnTo>
                    <a:pt x="4967" y="2127"/>
                  </a:lnTo>
                  <a:lnTo>
                    <a:pt x="4871" y="2164"/>
                  </a:lnTo>
                  <a:lnTo>
                    <a:pt x="4775" y="2200"/>
                  </a:lnTo>
                  <a:lnTo>
                    <a:pt x="4678" y="2234"/>
                  </a:lnTo>
                  <a:lnTo>
                    <a:pt x="4581" y="2266"/>
                  </a:lnTo>
                  <a:lnTo>
                    <a:pt x="4532" y="2283"/>
                  </a:lnTo>
                  <a:lnTo>
                    <a:pt x="4484" y="2298"/>
                  </a:lnTo>
                  <a:lnTo>
                    <a:pt x="4435" y="2312"/>
                  </a:lnTo>
                  <a:lnTo>
                    <a:pt x="4387" y="2326"/>
                  </a:lnTo>
                  <a:lnTo>
                    <a:pt x="4338" y="2339"/>
                  </a:lnTo>
                  <a:lnTo>
                    <a:pt x="4291" y="2351"/>
                  </a:lnTo>
                  <a:lnTo>
                    <a:pt x="4242" y="2364"/>
                  </a:lnTo>
                  <a:lnTo>
                    <a:pt x="4195" y="2375"/>
                  </a:lnTo>
                  <a:lnTo>
                    <a:pt x="4146" y="2386"/>
                  </a:lnTo>
                  <a:lnTo>
                    <a:pt x="4100" y="2395"/>
                  </a:lnTo>
                  <a:lnTo>
                    <a:pt x="4052" y="2404"/>
                  </a:lnTo>
                  <a:lnTo>
                    <a:pt x="4004" y="2411"/>
                  </a:lnTo>
                  <a:lnTo>
                    <a:pt x="3965" y="2417"/>
                  </a:lnTo>
                  <a:lnTo>
                    <a:pt x="3926" y="2420"/>
                  </a:lnTo>
                  <a:lnTo>
                    <a:pt x="3886" y="2423"/>
                  </a:lnTo>
                  <a:lnTo>
                    <a:pt x="3847" y="2424"/>
                  </a:lnTo>
                  <a:lnTo>
                    <a:pt x="3807" y="2423"/>
                  </a:lnTo>
                  <a:lnTo>
                    <a:pt x="3768" y="2422"/>
                  </a:lnTo>
                  <a:lnTo>
                    <a:pt x="3728" y="2419"/>
                  </a:lnTo>
                  <a:lnTo>
                    <a:pt x="3689" y="2415"/>
                  </a:lnTo>
                  <a:lnTo>
                    <a:pt x="3649" y="2410"/>
                  </a:lnTo>
                  <a:lnTo>
                    <a:pt x="3610" y="2405"/>
                  </a:lnTo>
                  <a:lnTo>
                    <a:pt x="3572" y="2398"/>
                  </a:lnTo>
                  <a:lnTo>
                    <a:pt x="3532" y="2390"/>
                  </a:lnTo>
                  <a:lnTo>
                    <a:pt x="3493" y="2382"/>
                  </a:lnTo>
                  <a:lnTo>
                    <a:pt x="3453" y="2373"/>
                  </a:lnTo>
                  <a:lnTo>
                    <a:pt x="3415" y="2364"/>
                  </a:lnTo>
                  <a:lnTo>
                    <a:pt x="3375" y="2353"/>
                  </a:lnTo>
                  <a:lnTo>
                    <a:pt x="3297" y="2331"/>
                  </a:lnTo>
                  <a:lnTo>
                    <a:pt x="3220" y="2309"/>
                  </a:lnTo>
                  <a:lnTo>
                    <a:pt x="3142" y="2285"/>
                  </a:lnTo>
                  <a:lnTo>
                    <a:pt x="3065" y="2261"/>
                  </a:lnTo>
                  <a:lnTo>
                    <a:pt x="2988" y="2238"/>
                  </a:lnTo>
                  <a:lnTo>
                    <a:pt x="2912" y="2216"/>
                  </a:lnTo>
                  <a:lnTo>
                    <a:pt x="2836" y="2195"/>
                  </a:lnTo>
                  <a:lnTo>
                    <a:pt x="2760" y="2175"/>
                  </a:lnTo>
                  <a:lnTo>
                    <a:pt x="2664" y="2153"/>
                  </a:lnTo>
                  <a:lnTo>
                    <a:pt x="2567" y="2131"/>
                  </a:lnTo>
                  <a:lnTo>
                    <a:pt x="2471" y="2108"/>
                  </a:lnTo>
                  <a:lnTo>
                    <a:pt x="2374" y="2086"/>
                  </a:lnTo>
                  <a:lnTo>
                    <a:pt x="2278" y="2065"/>
                  </a:lnTo>
                  <a:lnTo>
                    <a:pt x="2182" y="2042"/>
                  </a:lnTo>
                  <a:lnTo>
                    <a:pt x="2086" y="2019"/>
                  </a:lnTo>
                  <a:lnTo>
                    <a:pt x="1990" y="1996"/>
                  </a:lnTo>
                  <a:lnTo>
                    <a:pt x="1893" y="1972"/>
                  </a:lnTo>
                  <a:lnTo>
                    <a:pt x="1797" y="1948"/>
                  </a:lnTo>
                  <a:lnTo>
                    <a:pt x="1702" y="1922"/>
                  </a:lnTo>
                  <a:lnTo>
                    <a:pt x="1607" y="1896"/>
                  </a:lnTo>
                  <a:lnTo>
                    <a:pt x="1511" y="1870"/>
                  </a:lnTo>
                  <a:lnTo>
                    <a:pt x="1416" y="1841"/>
                  </a:lnTo>
                  <a:lnTo>
                    <a:pt x="1322" y="1812"/>
                  </a:lnTo>
                  <a:lnTo>
                    <a:pt x="1227" y="1782"/>
                  </a:lnTo>
                  <a:lnTo>
                    <a:pt x="1154" y="1757"/>
                  </a:lnTo>
                  <a:lnTo>
                    <a:pt x="1081" y="1731"/>
                  </a:lnTo>
                  <a:lnTo>
                    <a:pt x="1008" y="1703"/>
                  </a:lnTo>
                  <a:lnTo>
                    <a:pt x="936" y="1673"/>
                  </a:lnTo>
                  <a:lnTo>
                    <a:pt x="862" y="1644"/>
                  </a:lnTo>
                  <a:lnTo>
                    <a:pt x="788" y="1614"/>
                  </a:lnTo>
                  <a:lnTo>
                    <a:pt x="714" y="1586"/>
                  </a:lnTo>
                  <a:lnTo>
                    <a:pt x="639" y="1558"/>
                  </a:lnTo>
                  <a:lnTo>
                    <a:pt x="565" y="1530"/>
                  </a:lnTo>
                  <a:lnTo>
                    <a:pt x="491" y="1505"/>
                  </a:lnTo>
                  <a:lnTo>
                    <a:pt x="452" y="1494"/>
                  </a:lnTo>
                  <a:lnTo>
                    <a:pt x="415" y="1483"/>
                  </a:lnTo>
                  <a:lnTo>
                    <a:pt x="377" y="1473"/>
                  </a:lnTo>
                  <a:lnTo>
                    <a:pt x="340" y="1463"/>
                  </a:lnTo>
                  <a:lnTo>
                    <a:pt x="301" y="1454"/>
                  </a:lnTo>
                  <a:lnTo>
                    <a:pt x="264" y="1445"/>
                  </a:lnTo>
                  <a:lnTo>
                    <a:pt x="225" y="1438"/>
                  </a:lnTo>
                  <a:lnTo>
                    <a:pt x="187" y="1432"/>
                  </a:lnTo>
                  <a:lnTo>
                    <a:pt x="149" y="1426"/>
                  </a:lnTo>
                  <a:lnTo>
                    <a:pt x="110" y="1422"/>
                  </a:lnTo>
                  <a:lnTo>
                    <a:pt x="72" y="1419"/>
                  </a:lnTo>
                  <a:lnTo>
                    <a:pt x="33" y="1417"/>
                  </a:lnTo>
                  <a:lnTo>
                    <a:pt x="28" y="1434"/>
                  </a:lnTo>
                  <a:lnTo>
                    <a:pt x="23" y="1452"/>
                  </a:lnTo>
                  <a:lnTo>
                    <a:pt x="18" y="1470"/>
                  </a:lnTo>
                  <a:lnTo>
                    <a:pt x="15" y="1487"/>
                  </a:lnTo>
                  <a:lnTo>
                    <a:pt x="8" y="1521"/>
                  </a:lnTo>
                  <a:lnTo>
                    <a:pt x="4" y="1557"/>
                  </a:lnTo>
                  <a:lnTo>
                    <a:pt x="1" y="1591"/>
                  </a:lnTo>
                  <a:lnTo>
                    <a:pt x="0" y="1626"/>
                  </a:lnTo>
                  <a:lnTo>
                    <a:pt x="0" y="1661"/>
                  </a:lnTo>
                  <a:lnTo>
                    <a:pt x="1" y="1695"/>
                  </a:lnTo>
                  <a:lnTo>
                    <a:pt x="5" y="1766"/>
                  </a:lnTo>
                  <a:lnTo>
                    <a:pt x="11" y="1836"/>
                  </a:lnTo>
                  <a:lnTo>
                    <a:pt x="17" y="1908"/>
                  </a:lnTo>
                  <a:lnTo>
                    <a:pt x="22" y="1979"/>
                  </a:lnTo>
                  <a:lnTo>
                    <a:pt x="27" y="2071"/>
                  </a:lnTo>
                  <a:lnTo>
                    <a:pt x="32" y="2157"/>
                  </a:lnTo>
                  <a:lnTo>
                    <a:pt x="36" y="2199"/>
                  </a:lnTo>
                  <a:lnTo>
                    <a:pt x="40" y="2239"/>
                  </a:lnTo>
                  <a:lnTo>
                    <a:pt x="44" y="2279"/>
                  </a:lnTo>
                  <a:lnTo>
                    <a:pt x="49" y="2316"/>
                  </a:lnTo>
                  <a:lnTo>
                    <a:pt x="56" y="2353"/>
                  </a:lnTo>
                  <a:lnTo>
                    <a:pt x="62" y="2389"/>
                  </a:lnTo>
                  <a:lnTo>
                    <a:pt x="69" y="2424"/>
                  </a:lnTo>
                  <a:lnTo>
                    <a:pt x="77" y="2458"/>
                  </a:lnTo>
                  <a:lnTo>
                    <a:pt x="86" y="2491"/>
                  </a:lnTo>
                  <a:lnTo>
                    <a:pt x="96" y="2523"/>
                  </a:lnTo>
                  <a:lnTo>
                    <a:pt x="107" y="2555"/>
                  </a:lnTo>
                  <a:lnTo>
                    <a:pt x="120" y="2585"/>
                  </a:lnTo>
                  <a:lnTo>
                    <a:pt x="133" y="2615"/>
                  </a:lnTo>
                  <a:lnTo>
                    <a:pt x="149" y="2644"/>
                  </a:lnTo>
                  <a:lnTo>
                    <a:pt x="165" y="2672"/>
                  </a:lnTo>
                  <a:lnTo>
                    <a:pt x="182" y="2700"/>
                  </a:lnTo>
                  <a:lnTo>
                    <a:pt x="201" y="2727"/>
                  </a:lnTo>
                  <a:lnTo>
                    <a:pt x="222" y="2753"/>
                  </a:lnTo>
                  <a:lnTo>
                    <a:pt x="245" y="2780"/>
                  </a:lnTo>
                  <a:lnTo>
                    <a:pt x="269" y="2805"/>
                  </a:lnTo>
                  <a:lnTo>
                    <a:pt x="295" y="2830"/>
                  </a:lnTo>
                  <a:lnTo>
                    <a:pt x="324" y="2854"/>
                  </a:lnTo>
                  <a:lnTo>
                    <a:pt x="353" y="2879"/>
                  </a:lnTo>
                  <a:lnTo>
                    <a:pt x="384" y="2902"/>
                  </a:lnTo>
                  <a:lnTo>
                    <a:pt x="419" y="2926"/>
                  </a:lnTo>
                  <a:lnTo>
                    <a:pt x="455" y="2950"/>
                  </a:lnTo>
                  <a:lnTo>
                    <a:pt x="493" y="2972"/>
                  </a:lnTo>
                  <a:lnTo>
                    <a:pt x="534" y="2995"/>
                  </a:lnTo>
                  <a:lnTo>
                    <a:pt x="608" y="3035"/>
                  </a:lnTo>
                  <a:lnTo>
                    <a:pt x="684" y="3072"/>
                  </a:lnTo>
                  <a:lnTo>
                    <a:pt x="760" y="3109"/>
                  </a:lnTo>
                  <a:lnTo>
                    <a:pt x="836" y="3143"/>
                  </a:lnTo>
                  <a:lnTo>
                    <a:pt x="914" y="3176"/>
                  </a:lnTo>
                  <a:lnTo>
                    <a:pt x="993" y="3208"/>
                  </a:lnTo>
                  <a:lnTo>
                    <a:pt x="1071" y="3238"/>
                  </a:lnTo>
                  <a:lnTo>
                    <a:pt x="1151" y="3267"/>
                  </a:lnTo>
                  <a:lnTo>
                    <a:pt x="1231" y="3296"/>
                  </a:lnTo>
                  <a:lnTo>
                    <a:pt x="1311" y="3322"/>
                  </a:lnTo>
                  <a:lnTo>
                    <a:pt x="1391" y="3347"/>
                  </a:lnTo>
                  <a:lnTo>
                    <a:pt x="1471" y="3372"/>
                  </a:lnTo>
                  <a:lnTo>
                    <a:pt x="1552" y="3395"/>
                  </a:lnTo>
                  <a:lnTo>
                    <a:pt x="1631" y="3416"/>
                  </a:lnTo>
                  <a:lnTo>
                    <a:pt x="1712" y="3438"/>
                  </a:lnTo>
                  <a:lnTo>
                    <a:pt x="1792" y="3458"/>
                  </a:lnTo>
                  <a:lnTo>
                    <a:pt x="1934" y="3493"/>
                  </a:lnTo>
                  <a:lnTo>
                    <a:pt x="2083" y="3532"/>
                  </a:lnTo>
                  <a:lnTo>
                    <a:pt x="2236" y="3572"/>
                  </a:lnTo>
                  <a:lnTo>
                    <a:pt x="2396" y="3614"/>
                  </a:lnTo>
                  <a:lnTo>
                    <a:pt x="2477" y="3634"/>
                  </a:lnTo>
                  <a:lnTo>
                    <a:pt x="2559" y="3654"/>
                  </a:lnTo>
                  <a:lnTo>
                    <a:pt x="2641" y="3673"/>
                  </a:lnTo>
                  <a:lnTo>
                    <a:pt x="2725" y="3692"/>
                  </a:lnTo>
                  <a:lnTo>
                    <a:pt x="2809" y="3710"/>
                  </a:lnTo>
                  <a:lnTo>
                    <a:pt x="2893" y="3727"/>
                  </a:lnTo>
                  <a:lnTo>
                    <a:pt x="2977" y="3742"/>
                  </a:lnTo>
                  <a:lnTo>
                    <a:pt x="3061" y="3757"/>
                  </a:lnTo>
                  <a:lnTo>
                    <a:pt x="3146" y="3770"/>
                  </a:lnTo>
                  <a:lnTo>
                    <a:pt x="3230" y="3781"/>
                  </a:lnTo>
                  <a:lnTo>
                    <a:pt x="3314" y="3791"/>
                  </a:lnTo>
                  <a:lnTo>
                    <a:pt x="3397" y="3798"/>
                  </a:lnTo>
                  <a:lnTo>
                    <a:pt x="3479" y="3803"/>
                  </a:lnTo>
                  <a:lnTo>
                    <a:pt x="3561" y="3806"/>
                  </a:lnTo>
                  <a:lnTo>
                    <a:pt x="3642" y="3806"/>
                  </a:lnTo>
                  <a:lnTo>
                    <a:pt x="3723" y="3803"/>
                  </a:lnTo>
                  <a:lnTo>
                    <a:pt x="3802" y="3798"/>
                  </a:lnTo>
                  <a:lnTo>
                    <a:pt x="3880" y="3790"/>
                  </a:lnTo>
                  <a:lnTo>
                    <a:pt x="3957" y="3779"/>
                  </a:lnTo>
                  <a:lnTo>
                    <a:pt x="4032" y="3764"/>
                  </a:lnTo>
                  <a:lnTo>
                    <a:pt x="4106" y="3745"/>
                  </a:lnTo>
                  <a:lnTo>
                    <a:pt x="4177" y="3723"/>
                  </a:lnTo>
                  <a:lnTo>
                    <a:pt x="4247" y="3698"/>
                  </a:lnTo>
                  <a:lnTo>
                    <a:pt x="4316" y="3667"/>
                  </a:lnTo>
                  <a:lnTo>
                    <a:pt x="4400" y="3628"/>
                  </a:lnTo>
                  <a:lnTo>
                    <a:pt x="4484" y="3589"/>
                  </a:lnTo>
                  <a:lnTo>
                    <a:pt x="4568" y="3551"/>
                  </a:lnTo>
                  <a:lnTo>
                    <a:pt x="4652" y="3513"/>
                  </a:lnTo>
                  <a:lnTo>
                    <a:pt x="4822" y="3440"/>
                  </a:lnTo>
                  <a:lnTo>
                    <a:pt x="4993" y="3368"/>
                  </a:lnTo>
                  <a:lnTo>
                    <a:pt x="5164" y="3298"/>
                  </a:lnTo>
                  <a:lnTo>
                    <a:pt x="5336" y="3229"/>
                  </a:lnTo>
                  <a:lnTo>
                    <a:pt x="5509" y="3161"/>
                  </a:lnTo>
                  <a:lnTo>
                    <a:pt x="5682" y="3094"/>
                  </a:lnTo>
                  <a:lnTo>
                    <a:pt x="5854" y="3028"/>
                  </a:lnTo>
                  <a:lnTo>
                    <a:pt x="6027" y="2962"/>
                  </a:lnTo>
                  <a:lnTo>
                    <a:pt x="6200" y="2895"/>
                  </a:lnTo>
                  <a:lnTo>
                    <a:pt x="6373" y="2828"/>
                  </a:lnTo>
                  <a:lnTo>
                    <a:pt x="6546" y="2761"/>
                  </a:lnTo>
                  <a:lnTo>
                    <a:pt x="6718" y="2693"/>
                  </a:lnTo>
                  <a:lnTo>
                    <a:pt x="6890" y="2623"/>
                  </a:lnTo>
                  <a:lnTo>
                    <a:pt x="7061" y="2552"/>
                  </a:lnTo>
                  <a:lnTo>
                    <a:pt x="7105" y="2534"/>
                  </a:lnTo>
                  <a:lnTo>
                    <a:pt x="7147" y="2514"/>
                  </a:lnTo>
                  <a:lnTo>
                    <a:pt x="7191" y="2496"/>
                  </a:lnTo>
                  <a:lnTo>
                    <a:pt x="7233" y="2477"/>
                  </a:lnTo>
                  <a:lnTo>
                    <a:pt x="7275" y="2458"/>
                  </a:lnTo>
                  <a:lnTo>
                    <a:pt x="7317" y="2437"/>
                  </a:lnTo>
                  <a:lnTo>
                    <a:pt x="7359" y="2418"/>
                  </a:lnTo>
                  <a:lnTo>
                    <a:pt x="7401" y="2398"/>
                  </a:lnTo>
                  <a:lnTo>
                    <a:pt x="7486" y="2355"/>
                  </a:lnTo>
                  <a:lnTo>
                    <a:pt x="7571" y="2313"/>
                  </a:lnTo>
                  <a:lnTo>
                    <a:pt x="7656" y="2270"/>
                  </a:lnTo>
                  <a:lnTo>
                    <a:pt x="7740" y="2226"/>
                  </a:lnTo>
                  <a:lnTo>
                    <a:pt x="7823" y="2182"/>
                  </a:lnTo>
                  <a:lnTo>
                    <a:pt x="7906" y="2138"/>
                  </a:lnTo>
                  <a:lnTo>
                    <a:pt x="7989" y="2092"/>
                  </a:lnTo>
                  <a:lnTo>
                    <a:pt x="8072" y="2048"/>
                  </a:lnTo>
                  <a:lnTo>
                    <a:pt x="8155" y="2003"/>
                  </a:lnTo>
                  <a:lnTo>
                    <a:pt x="8238" y="1958"/>
                  </a:lnTo>
                  <a:lnTo>
                    <a:pt x="8321" y="1913"/>
                  </a:lnTo>
                  <a:lnTo>
                    <a:pt x="8404" y="1869"/>
                  </a:lnTo>
                  <a:lnTo>
                    <a:pt x="8488" y="1824"/>
                  </a:lnTo>
                  <a:lnTo>
                    <a:pt x="8572" y="1779"/>
                  </a:lnTo>
                  <a:lnTo>
                    <a:pt x="8658" y="1736"/>
                  </a:lnTo>
                  <a:lnTo>
                    <a:pt x="8744" y="1693"/>
                  </a:lnTo>
                  <a:lnTo>
                    <a:pt x="8793" y="1669"/>
                  </a:lnTo>
                  <a:lnTo>
                    <a:pt x="8844" y="1645"/>
                  </a:lnTo>
                  <a:lnTo>
                    <a:pt x="8897" y="1619"/>
                  </a:lnTo>
                  <a:lnTo>
                    <a:pt x="8951" y="1593"/>
                  </a:lnTo>
                  <a:lnTo>
                    <a:pt x="9005" y="1566"/>
                  </a:lnTo>
                  <a:lnTo>
                    <a:pt x="9060" y="1539"/>
                  </a:lnTo>
                  <a:lnTo>
                    <a:pt x="9116" y="1510"/>
                  </a:lnTo>
                  <a:lnTo>
                    <a:pt x="9170" y="1481"/>
                  </a:lnTo>
                  <a:lnTo>
                    <a:pt x="9225" y="1452"/>
                  </a:lnTo>
                  <a:lnTo>
                    <a:pt x="9278" y="1421"/>
                  </a:lnTo>
                  <a:lnTo>
                    <a:pt x="9331" y="1390"/>
                  </a:lnTo>
                  <a:lnTo>
                    <a:pt x="9383" y="1357"/>
                  </a:lnTo>
                  <a:lnTo>
                    <a:pt x="9407" y="1341"/>
                  </a:lnTo>
                  <a:lnTo>
                    <a:pt x="9431" y="1324"/>
                  </a:lnTo>
                  <a:lnTo>
                    <a:pt x="9455" y="1307"/>
                  </a:lnTo>
                  <a:lnTo>
                    <a:pt x="9479" y="1290"/>
                  </a:lnTo>
                  <a:lnTo>
                    <a:pt x="9501" y="1272"/>
                  </a:lnTo>
                  <a:lnTo>
                    <a:pt x="9523" y="1255"/>
                  </a:lnTo>
                  <a:lnTo>
                    <a:pt x="9544" y="1237"/>
                  </a:lnTo>
                  <a:lnTo>
                    <a:pt x="9566" y="1219"/>
                  </a:lnTo>
                  <a:close/>
                </a:path>
              </a:pathLst>
            </a:custGeom>
            <a:solidFill>
              <a:srgbClr val="997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9" name="Freeform 32"/>
            <p:cNvSpPr>
              <a:spLocks/>
            </p:cNvSpPr>
            <p:nvPr/>
          </p:nvSpPr>
          <p:spPr bwMode="auto">
            <a:xfrm>
              <a:off x="9639301" y="5664200"/>
              <a:ext cx="85725" cy="119063"/>
            </a:xfrm>
            <a:custGeom>
              <a:avLst/>
              <a:gdLst>
                <a:gd name="T0" fmla="*/ 125 w 919"/>
                <a:gd name="T1" fmla="*/ 1205 h 1283"/>
                <a:gd name="T2" fmla="*/ 149 w 919"/>
                <a:gd name="T3" fmla="*/ 1228 h 1283"/>
                <a:gd name="T4" fmla="*/ 175 w 919"/>
                <a:gd name="T5" fmla="*/ 1248 h 1283"/>
                <a:gd name="T6" fmla="*/ 203 w 919"/>
                <a:gd name="T7" fmla="*/ 1265 h 1283"/>
                <a:gd name="T8" fmla="*/ 237 w 919"/>
                <a:gd name="T9" fmla="*/ 1277 h 1283"/>
                <a:gd name="T10" fmla="*/ 274 w 919"/>
                <a:gd name="T11" fmla="*/ 1283 h 1283"/>
                <a:gd name="T12" fmla="*/ 314 w 919"/>
                <a:gd name="T13" fmla="*/ 1282 h 1283"/>
                <a:gd name="T14" fmla="*/ 353 w 919"/>
                <a:gd name="T15" fmla="*/ 1274 h 1283"/>
                <a:gd name="T16" fmla="*/ 394 w 919"/>
                <a:gd name="T17" fmla="*/ 1261 h 1283"/>
                <a:gd name="T18" fmla="*/ 435 w 919"/>
                <a:gd name="T19" fmla="*/ 1242 h 1283"/>
                <a:gd name="T20" fmla="*/ 476 w 919"/>
                <a:gd name="T21" fmla="*/ 1219 h 1283"/>
                <a:gd name="T22" fmla="*/ 516 w 919"/>
                <a:gd name="T23" fmla="*/ 1193 h 1283"/>
                <a:gd name="T24" fmla="*/ 555 w 919"/>
                <a:gd name="T25" fmla="*/ 1163 h 1283"/>
                <a:gd name="T26" fmla="*/ 593 w 919"/>
                <a:gd name="T27" fmla="*/ 1132 h 1283"/>
                <a:gd name="T28" fmla="*/ 629 w 919"/>
                <a:gd name="T29" fmla="*/ 1099 h 1283"/>
                <a:gd name="T30" fmla="*/ 663 w 919"/>
                <a:gd name="T31" fmla="*/ 1064 h 1283"/>
                <a:gd name="T32" fmla="*/ 708 w 919"/>
                <a:gd name="T33" fmla="*/ 1014 h 1283"/>
                <a:gd name="T34" fmla="*/ 745 w 919"/>
                <a:gd name="T35" fmla="*/ 965 h 1283"/>
                <a:gd name="T36" fmla="*/ 766 w 919"/>
                <a:gd name="T37" fmla="*/ 935 h 1283"/>
                <a:gd name="T38" fmla="*/ 780 w 919"/>
                <a:gd name="T39" fmla="*/ 910 h 1283"/>
                <a:gd name="T40" fmla="*/ 791 w 919"/>
                <a:gd name="T41" fmla="*/ 877 h 1283"/>
                <a:gd name="T42" fmla="*/ 810 w 919"/>
                <a:gd name="T43" fmla="*/ 801 h 1283"/>
                <a:gd name="T44" fmla="*/ 839 w 919"/>
                <a:gd name="T45" fmla="*/ 665 h 1283"/>
                <a:gd name="T46" fmla="*/ 866 w 919"/>
                <a:gd name="T47" fmla="*/ 506 h 1283"/>
                <a:gd name="T48" fmla="*/ 891 w 919"/>
                <a:gd name="T49" fmla="*/ 342 h 1283"/>
                <a:gd name="T50" fmla="*/ 909 w 919"/>
                <a:gd name="T51" fmla="*/ 193 h 1283"/>
                <a:gd name="T52" fmla="*/ 917 w 919"/>
                <a:gd name="T53" fmla="*/ 101 h 1283"/>
                <a:gd name="T54" fmla="*/ 919 w 919"/>
                <a:gd name="T55" fmla="*/ 53 h 1283"/>
                <a:gd name="T56" fmla="*/ 918 w 919"/>
                <a:gd name="T57" fmla="*/ 20 h 1283"/>
                <a:gd name="T58" fmla="*/ 914 w 919"/>
                <a:gd name="T59" fmla="*/ 2 h 1283"/>
                <a:gd name="T60" fmla="*/ 864 w 919"/>
                <a:gd name="T61" fmla="*/ 6 h 1283"/>
                <a:gd name="T62" fmla="*/ 755 w 919"/>
                <a:gd name="T63" fmla="*/ 26 h 1283"/>
                <a:gd name="T64" fmla="*/ 633 w 919"/>
                <a:gd name="T65" fmla="*/ 53 h 1283"/>
                <a:gd name="T66" fmla="*/ 537 w 919"/>
                <a:gd name="T67" fmla="*/ 79 h 1283"/>
                <a:gd name="T68" fmla="*/ 473 w 919"/>
                <a:gd name="T69" fmla="*/ 101 h 1283"/>
                <a:gd name="T70" fmla="*/ 411 w 919"/>
                <a:gd name="T71" fmla="*/ 123 h 1283"/>
                <a:gd name="T72" fmla="*/ 350 w 919"/>
                <a:gd name="T73" fmla="*/ 148 h 1283"/>
                <a:gd name="T74" fmla="*/ 291 w 919"/>
                <a:gd name="T75" fmla="*/ 175 h 1283"/>
                <a:gd name="T76" fmla="*/ 237 w 919"/>
                <a:gd name="T77" fmla="*/ 206 h 1283"/>
                <a:gd name="T78" fmla="*/ 187 w 919"/>
                <a:gd name="T79" fmla="*/ 237 h 1283"/>
                <a:gd name="T80" fmla="*/ 143 w 919"/>
                <a:gd name="T81" fmla="*/ 273 h 1283"/>
                <a:gd name="T82" fmla="*/ 105 w 919"/>
                <a:gd name="T83" fmla="*/ 309 h 1283"/>
                <a:gd name="T84" fmla="*/ 75 w 919"/>
                <a:gd name="T85" fmla="*/ 349 h 1283"/>
                <a:gd name="T86" fmla="*/ 55 w 919"/>
                <a:gd name="T87" fmla="*/ 388 h 1283"/>
                <a:gd name="T88" fmla="*/ 38 w 919"/>
                <a:gd name="T89" fmla="*/ 428 h 1283"/>
                <a:gd name="T90" fmla="*/ 26 w 919"/>
                <a:gd name="T91" fmla="*/ 475 h 1283"/>
                <a:gd name="T92" fmla="*/ 15 w 919"/>
                <a:gd name="T93" fmla="*/ 526 h 1283"/>
                <a:gd name="T94" fmla="*/ 8 w 919"/>
                <a:gd name="T95" fmla="*/ 579 h 1283"/>
                <a:gd name="T96" fmla="*/ 3 w 919"/>
                <a:gd name="T97" fmla="*/ 637 h 1283"/>
                <a:gd name="T98" fmla="*/ 0 w 919"/>
                <a:gd name="T99" fmla="*/ 696 h 1283"/>
                <a:gd name="T100" fmla="*/ 1 w 919"/>
                <a:gd name="T101" fmla="*/ 755 h 1283"/>
                <a:gd name="T102" fmla="*/ 3 w 919"/>
                <a:gd name="T103" fmla="*/ 816 h 1283"/>
                <a:gd name="T104" fmla="*/ 9 w 919"/>
                <a:gd name="T105" fmla="*/ 876 h 1283"/>
                <a:gd name="T106" fmla="*/ 17 w 919"/>
                <a:gd name="T107" fmla="*/ 935 h 1283"/>
                <a:gd name="T108" fmla="*/ 29 w 919"/>
                <a:gd name="T109" fmla="*/ 991 h 1283"/>
                <a:gd name="T110" fmla="*/ 42 w 919"/>
                <a:gd name="T111" fmla="*/ 1044 h 1283"/>
                <a:gd name="T112" fmla="*/ 60 w 919"/>
                <a:gd name="T113" fmla="*/ 1093 h 1283"/>
                <a:gd name="T114" fmla="*/ 80 w 919"/>
                <a:gd name="T115" fmla="*/ 1137 h 1283"/>
                <a:gd name="T116" fmla="*/ 102 w 919"/>
                <a:gd name="T117" fmla="*/ 1176 h 1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19" h="1283">
                  <a:moveTo>
                    <a:pt x="114" y="1193"/>
                  </a:moveTo>
                  <a:lnTo>
                    <a:pt x="125" y="1205"/>
                  </a:lnTo>
                  <a:lnTo>
                    <a:pt x="137" y="1217"/>
                  </a:lnTo>
                  <a:lnTo>
                    <a:pt x="149" y="1228"/>
                  </a:lnTo>
                  <a:lnTo>
                    <a:pt x="162" y="1239"/>
                  </a:lnTo>
                  <a:lnTo>
                    <a:pt x="175" y="1248"/>
                  </a:lnTo>
                  <a:lnTo>
                    <a:pt x="189" y="1257"/>
                  </a:lnTo>
                  <a:lnTo>
                    <a:pt x="203" y="1265"/>
                  </a:lnTo>
                  <a:lnTo>
                    <a:pt x="218" y="1271"/>
                  </a:lnTo>
                  <a:lnTo>
                    <a:pt x="237" y="1277"/>
                  </a:lnTo>
                  <a:lnTo>
                    <a:pt x="255" y="1281"/>
                  </a:lnTo>
                  <a:lnTo>
                    <a:pt x="274" y="1283"/>
                  </a:lnTo>
                  <a:lnTo>
                    <a:pt x="293" y="1283"/>
                  </a:lnTo>
                  <a:lnTo>
                    <a:pt x="314" y="1282"/>
                  </a:lnTo>
                  <a:lnTo>
                    <a:pt x="333" y="1279"/>
                  </a:lnTo>
                  <a:lnTo>
                    <a:pt x="353" y="1274"/>
                  </a:lnTo>
                  <a:lnTo>
                    <a:pt x="373" y="1268"/>
                  </a:lnTo>
                  <a:lnTo>
                    <a:pt x="394" y="1261"/>
                  </a:lnTo>
                  <a:lnTo>
                    <a:pt x="415" y="1252"/>
                  </a:lnTo>
                  <a:lnTo>
                    <a:pt x="435" y="1242"/>
                  </a:lnTo>
                  <a:lnTo>
                    <a:pt x="455" y="1231"/>
                  </a:lnTo>
                  <a:lnTo>
                    <a:pt x="476" y="1219"/>
                  </a:lnTo>
                  <a:lnTo>
                    <a:pt x="497" y="1207"/>
                  </a:lnTo>
                  <a:lnTo>
                    <a:pt x="516" y="1193"/>
                  </a:lnTo>
                  <a:lnTo>
                    <a:pt x="536" y="1179"/>
                  </a:lnTo>
                  <a:lnTo>
                    <a:pt x="555" y="1163"/>
                  </a:lnTo>
                  <a:lnTo>
                    <a:pt x="575" y="1148"/>
                  </a:lnTo>
                  <a:lnTo>
                    <a:pt x="593" y="1132"/>
                  </a:lnTo>
                  <a:lnTo>
                    <a:pt x="612" y="1115"/>
                  </a:lnTo>
                  <a:lnTo>
                    <a:pt x="629" y="1099"/>
                  </a:lnTo>
                  <a:lnTo>
                    <a:pt x="646" y="1081"/>
                  </a:lnTo>
                  <a:lnTo>
                    <a:pt x="663" y="1064"/>
                  </a:lnTo>
                  <a:lnTo>
                    <a:pt x="679" y="1048"/>
                  </a:lnTo>
                  <a:lnTo>
                    <a:pt x="708" y="1014"/>
                  </a:lnTo>
                  <a:lnTo>
                    <a:pt x="734" y="981"/>
                  </a:lnTo>
                  <a:lnTo>
                    <a:pt x="745" y="965"/>
                  </a:lnTo>
                  <a:lnTo>
                    <a:pt x="757" y="950"/>
                  </a:lnTo>
                  <a:lnTo>
                    <a:pt x="766" y="935"/>
                  </a:lnTo>
                  <a:lnTo>
                    <a:pt x="774" y="921"/>
                  </a:lnTo>
                  <a:lnTo>
                    <a:pt x="780" y="910"/>
                  </a:lnTo>
                  <a:lnTo>
                    <a:pt x="785" y="895"/>
                  </a:lnTo>
                  <a:lnTo>
                    <a:pt x="791" y="877"/>
                  </a:lnTo>
                  <a:lnTo>
                    <a:pt x="797" y="855"/>
                  </a:lnTo>
                  <a:lnTo>
                    <a:pt x="810" y="801"/>
                  </a:lnTo>
                  <a:lnTo>
                    <a:pt x="824" y="737"/>
                  </a:lnTo>
                  <a:lnTo>
                    <a:pt x="839" y="665"/>
                  </a:lnTo>
                  <a:lnTo>
                    <a:pt x="853" y="587"/>
                  </a:lnTo>
                  <a:lnTo>
                    <a:pt x="866" y="506"/>
                  </a:lnTo>
                  <a:lnTo>
                    <a:pt x="879" y="423"/>
                  </a:lnTo>
                  <a:lnTo>
                    <a:pt x="891" y="342"/>
                  </a:lnTo>
                  <a:lnTo>
                    <a:pt x="901" y="264"/>
                  </a:lnTo>
                  <a:lnTo>
                    <a:pt x="909" y="193"/>
                  </a:lnTo>
                  <a:lnTo>
                    <a:pt x="915" y="129"/>
                  </a:lnTo>
                  <a:lnTo>
                    <a:pt x="917" y="101"/>
                  </a:lnTo>
                  <a:lnTo>
                    <a:pt x="918" y="75"/>
                  </a:lnTo>
                  <a:lnTo>
                    <a:pt x="919" y="53"/>
                  </a:lnTo>
                  <a:lnTo>
                    <a:pt x="919" y="35"/>
                  </a:lnTo>
                  <a:lnTo>
                    <a:pt x="918" y="20"/>
                  </a:lnTo>
                  <a:lnTo>
                    <a:pt x="916" y="8"/>
                  </a:lnTo>
                  <a:lnTo>
                    <a:pt x="914" y="2"/>
                  </a:lnTo>
                  <a:lnTo>
                    <a:pt x="910" y="0"/>
                  </a:lnTo>
                  <a:lnTo>
                    <a:pt x="864" y="6"/>
                  </a:lnTo>
                  <a:lnTo>
                    <a:pt x="811" y="14"/>
                  </a:lnTo>
                  <a:lnTo>
                    <a:pt x="755" y="26"/>
                  </a:lnTo>
                  <a:lnTo>
                    <a:pt x="695" y="38"/>
                  </a:lnTo>
                  <a:lnTo>
                    <a:pt x="633" y="53"/>
                  </a:lnTo>
                  <a:lnTo>
                    <a:pt x="569" y="70"/>
                  </a:lnTo>
                  <a:lnTo>
                    <a:pt x="537" y="79"/>
                  </a:lnTo>
                  <a:lnTo>
                    <a:pt x="506" y="89"/>
                  </a:lnTo>
                  <a:lnTo>
                    <a:pt x="473" y="101"/>
                  </a:lnTo>
                  <a:lnTo>
                    <a:pt x="442" y="112"/>
                  </a:lnTo>
                  <a:lnTo>
                    <a:pt x="411" y="123"/>
                  </a:lnTo>
                  <a:lnTo>
                    <a:pt x="380" y="135"/>
                  </a:lnTo>
                  <a:lnTo>
                    <a:pt x="350" y="148"/>
                  </a:lnTo>
                  <a:lnTo>
                    <a:pt x="321" y="161"/>
                  </a:lnTo>
                  <a:lnTo>
                    <a:pt x="291" y="175"/>
                  </a:lnTo>
                  <a:lnTo>
                    <a:pt x="264" y="191"/>
                  </a:lnTo>
                  <a:lnTo>
                    <a:pt x="237" y="206"/>
                  </a:lnTo>
                  <a:lnTo>
                    <a:pt x="211" y="221"/>
                  </a:lnTo>
                  <a:lnTo>
                    <a:pt x="187" y="237"/>
                  </a:lnTo>
                  <a:lnTo>
                    <a:pt x="165" y="254"/>
                  </a:lnTo>
                  <a:lnTo>
                    <a:pt x="143" y="273"/>
                  </a:lnTo>
                  <a:lnTo>
                    <a:pt x="123" y="291"/>
                  </a:lnTo>
                  <a:lnTo>
                    <a:pt x="105" y="309"/>
                  </a:lnTo>
                  <a:lnTo>
                    <a:pt x="89" y="329"/>
                  </a:lnTo>
                  <a:lnTo>
                    <a:pt x="75" y="349"/>
                  </a:lnTo>
                  <a:lnTo>
                    <a:pt x="63" y="370"/>
                  </a:lnTo>
                  <a:lnTo>
                    <a:pt x="55" y="388"/>
                  </a:lnTo>
                  <a:lnTo>
                    <a:pt x="47" y="407"/>
                  </a:lnTo>
                  <a:lnTo>
                    <a:pt x="38" y="428"/>
                  </a:lnTo>
                  <a:lnTo>
                    <a:pt x="32" y="451"/>
                  </a:lnTo>
                  <a:lnTo>
                    <a:pt x="26" y="475"/>
                  </a:lnTo>
                  <a:lnTo>
                    <a:pt x="20" y="499"/>
                  </a:lnTo>
                  <a:lnTo>
                    <a:pt x="15" y="526"/>
                  </a:lnTo>
                  <a:lnTo>
                    <a:pt x="11" y="552"/>
                  </a:lnTo>
                  <a:lnTo>
                    <a:pt x="8" y="579"/>
                  </a:lnTo>
                  <a:lnTo>
                    <a:pt x="5" y="608"/>
                  </a:lnTo>
                  <a:lnTo>
                    <a:pt x="3" y="637"/>
                  </a:lnTo>
                  <a:lnTo>
                    <a:pt x="1" y="666"/>
                  </a:lnTo>
                  <a:lnTo>
                    <a:pt x="0" y="696"/>
                  </a:lnTo>
                  <a:lnTo>
                    <a:pt x="0" y="726"/>
                  </a:lnTo>
                  <a:lnTo>
                    <a:pt x="1" y="755"/>
                  </a:lnTo>
                  <a:lnTo>
                    <a:pt x="2" y="786"/>
                  </a:lnTo>
                  <a:lnTo>
                    <a:pt x="3" y="816"/>
                  </a:lnTo>
                  <a:lnTo>
                    <a:pt x="6" y="847"/>
                  </a:lnTo>
                  <a:lnTo>
                    <a:pt x="9" y="876"/>
                  </a:lnTo>
                  <a:lnTo>
                    <a:pt x="13" y="905"/>
                  </a:lnTo>
                  <a:lnTo>
                    <a:pt x="17" y="935"/>
                  </a:lnTo>
                  <a:lnTo>
                    <a:pt x="23" y="963"/>
                  </a:lnTo>
                  <a:lnTo>
                    <a:pt x="29" y="991"/>
                  </a:lnTo>
                  <a:lnTo>
                    <a:pt x="35" y="1018"/>
                  </a:lnTo>
                  <a:lnTo>
                    <a:pt x="42" y="1044"/>
                  </a:lnTo>
                  <a:lnTo>
                    <a:pt x="51" y="1069"/>
                  </a:lnTo>
                  <a:lnTo>
                    <a:pt x="60" y="1093"/>
                  </a:lnTo>
                  <a:lnTo>
                    <a:pt x="70" y="1116"/>
                  </a:lnTo>
                  <a:lnTo>
                    <a:pt x="80" y="1137"/>
                  </a:lnTo>
                  <a:lnTo>
                    <a:pt x="90" y="1157"/>
                  </a:lnTo>
                  <a:lnTo>
                    <a:pt x="102" y="1176"/>
                  </a:lnTo>
                  <a:lnTo>
                    <a:pt x="114" y="1193"/>
                  </a:lnTo>
                  <a:close/>
                </a:path>
              </a:pathLst>
            </a:custGeom>
            <a:solidFill>
              <a:srgbClr val="8A6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0" name="Freeform 33"/>
            <p:cNvSpPr>
              <a:spLocks/>
            </p:cNvSpPr>
            <p:nvPr/>
          </p:nvSpPr>
          <p:spPr bwMode="auto">
            <a:xfrm>
              <a:off x="9172576" y="5630863"/>
              <a:ext cx="379413" cy="227013"/>
            </a:xfrm>
            <a:custGeom>
              <a:avLst/>
              <a:gdLst>
                <a:gd name="T0" fmla="*/ 4066 w 4068"/>
                <a:gd name="T1" fmla="*/ 1140 h 2420"/>
                <a:gd name="T2" fmla="*/ 4062 w 4068"/>
                <a:gd name="T3" fmla="*/ 1006 h 2420"/>
                <a:gd name="T4" fmla="*/ 4021 w 4068"/>
                <a:gd name="T5" fmla="*/ 990 h 2420"/>
                <a:gd name="T6" fmla="*/ 3968 w 4068"/>
                <a:gd name="T7" fmla="*/ 1001 h 2420"/>
                <a:gd name="T8" fmla="*/ 3915 w 4068"/>
                <a:gd name="T9" fmla="*/ 1002 h 2420"/>
                <a:gd name="T10" fmla="*/ 3795 w 4068"/>
                <a:gd name="T11" fmla="*/ 979 h 2420"/>
                <a:gd name="T12" fmla="*/ 3662 w 4068"/>
                <a:gd name="T13" fmla="*/ 946 h 2420"/>
                <a:gd name="T14" fmla="*/ 3460 w 4068"/>
                <a:gd name="T15" fmla="*/ 925 h 2420"/>
                <a:gd name="T16" fmla="*/ 3258 w 4068"/>
                <a:gd name="T17" fmla="*/ 905 h 2420"/>
                <a:gd name="T18" fmla="*/ 3129 w 4068"/>
                <a:gd name="T19" fmla="*/ 882 h 2420"/>
                <a:gd name="T20" fmla="*/ 2948 w 4068"/>
                <a:gd name="T21" fmla="*/ 845 h 2420"/>
                <a:gd name="T22" fmla="*/ 2710 w 4068"/>
                <a:gd name="T23" fmla="*/ 795 h 2420"/>
                <a:gd name="T24" fmla="*/ 2311 w 4068"/>
                <a:gd name="T25" fmla="*/ 696 h 2420"/>
                <a:gd name="T26" fmla="*/ 1914 w 4068"/>
                <a:gd name="T27" fmla="*/ 582 h 2420"/>
                <a:gd name="T28" fmla="*/ 1519 w 4068"/>
                <a:gd name="T29" fmla="*/ 460 h 2420"/>
                <a:gd name="T30" fmla="*/ 1154 w 4068"/>
                <a:gd name="T31" fmla="*/ 340 h 2420"/>
                <a:gd name="T32" fmla="*/ 862 w 4068"/>
                <a:gd name="T33" fmla="*/ 227 h 2420"/>
                <a:gd name="T34" fmla="*/ 566 w 4068"/>
                <a:gd name="T35" fmla="*/ 113 h 2420"/>
                <a:gd name="T36" fmla="*/ 377 w 4068"/>
                <a:gd name="T37" fmla="*/ 56 h 2420"/>
                <a:gd name="T38" fmla="*/ 226 w 4068"/>
                <a:gd name="T39" fmla="*/ 21 h 2420"/>
                <a:gd name="T40" fmla="*/ 73 w 4068"/>
                <a:gd name="T41" fmla="*/ 2 h 2420"/>
                <a:gd name="T42" fmla="*/ 18 w 4068"/>
                <a:gd name="T43" fmla="*/ 53 h 2420"/>
                <a:gd name="T44" fmla="*/ 1 w 4068"/>
                <a:gd name="T45" fmla="*/ 174 h 2420"/>
                <a:gd name="T46" fmla="*/ 5 w 4068"/>
                <a:gd name="T47" fmla="*/ 349 h 2420"/>
                <a:gd name="T48" fmla="*/ 26 w 4068"/>
                <a:gd name="T49" fmla="*/ 654 h 2420"/>
                <a:gd name="T50" fmla="*/ 45 w 4068"/>
                <a:gd name="T51" fmla="*/ 862 h 2420"/>
                <a:gd name="T52" fmla="*/ 69 w 4068"/>
                <a:gd name="T53" fmla="*/ 1007 h 2420"/>
                <a:gd name="T54" fmla="*/ 107 w 4068"/>
                <a:gd name="T55" fmla="*/ 1138 h 2420"/>
                <a:gd name="T56" fmla="*/ 165 w 4068"/>
                <a:gd name="T57" fmla="*/ 1255 h 2420"/>
                <a:gd name="T58" fmla="*/ 245 w 4068"/>
                <a:gd name="T59" fmla="*/ 1363 h 2420"/>
                <a:gd name="T60" fmla="*/ 353 w 4068"/>
                <a:gd name="T61" fmla="*/ 1462 h 2420"/>
                <a:gd name="T62" fmla="*/ 493 w 4068"/>
                <a:gd name="T63" fmla="*/ 1555 h 2420"/>
                <a:gd name="T64" fmla="*/ 760 w 4068"/>
                <a:gd name="T65" fmla="*/ 1692 h 2420"/>
                <a:gd name="T66" fmla="*/ 1071 w 4068"/>
                <a:gd name="T67" fmla="*/ 1821 h 2420"/>
                <a:gd name="T68" fmla="*/ 1391 w 4068"/>
                <a:gd name="T69" fmla="*/ 1930 h 2420"/>
                <a:gd name="T70" fmla="*/ 1713 w 4068"/>
                <a:gd name="T71" fmla="*/ 2021 h 2420"/>
                <a:gd name="T72" fmla="*/ 2075 w 4068"/>
                <a:gd name="T73" fmla="*/ 2113 h 2420"/>
                <a:gd name="T74" fmla="*/ 2451 w 4068"/>
                <a:gd name="T75" fmla="*/ 2210 h 2420"/>
                <a:gd name="T76" fmla="*/ 2829 w 4068"/>
                <a:gd name="T77" fmla="*/ 2298 h 2420"/>
                <a:gd name="T78" fmla="*/ 3164 w 4068"/>
                <a:gd name="T79" fmla="*/ 2356 h 2420"/>
                <a:gd name="T80" fmla="*/ 3344 w 4068"/>
                <a:gd name="T81" fmla="*/ 2377 h 2420"/>
                <a:gd name="T82" fmla="*/ 3504 w 4068"/>
                <a:gd name="T83" fmla="*/ 2402 h 2420"/>
                <a:gd name="T84" fmla="*/ 3656 w 4068"/>
                <a:gd name="T85" fmla="*/ 2419 h 2420"/>
                <a:gd name="T86" fmla="*/ 3741 w 4068"/>
                <a:gd name="T87" fmla="*/ 2419 h 2420"/>
                <a:gd name="T88" fmla="*/ 3821 w 4068"/>
                <a:gd name="T89" fmla="*/ 2408 h 2420"/>
                <a:gd name="T90" fmla="*/ 3891 w 4068"/>
                <a:gd name="T91" fmla="*/ 2383 h 2420"/>
                <a:gd name="T92" fmla="*/ 3952 w 4068"/>
                <a:gd name="T93" fmla="*/ 2338 h 2420"/>
                <a:gd name="T94" fmla="*/ 3999 w 4068"/>
                <a:gd name="T95" fmla="*/ 2279 h 2420"/>
                <a:gd name="T96" fmla="*/ 4031 w 4068"/>
                <a:gd name="T97" fmla="*/ 2210 h 2420"/>
                <a:gd name="T98" fmla="*/ 4052 w 4068"/>
                <a:gd name="T99" fmla="*/ 2135 h 2420"/>
                <a:gd name="T100" fmla="*/ 4065 w 4068"/>
                <a:gd name="T101" fmla="*/ 2037 h 2420"/>
                <a:gd name="T102" fmla="*/ 4066 w 4068"/>
                <a:gd name="T103" fmla="*/ 1837 h 2420"/>
                <a:gd name="T104" fmla="*/ 4060 w 4068"/>
                <a:gd name="T105" fmla="*/ 1570 h 2420"/>
                <a:gd name="T106" fmla="*/ 4065 w 4068"/>
                <a:gd name="T107" fmla="*/ 1307 h 2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068" h="2420">
                  <a:moveTo>
                    <a:pt x="4066" y="1241"/>
                  </a:moveTo>
                  <a:lnTo>
                    <a:pt x="4066" y="1208"/>
                  </a:lnTo>
                  <a:lnTo>
                    <a:pt x="4066" y="1173"/>
                  </a:lnTo>
                  <a:lnTo>
                    <a:pt x="4066" y="1140"/>
                  </a:lnTo>
                  <a:lnTo>
                    <a:pt x="4066" y="1106"/>
                  </a:lnTo>
                  <a:lnTo>
                    <a:pt x="4065" y="1073"/>
                  </a:lnTo>
                  <a:lnTo>
                    <a:pt x="4063" y="1040"/>
                  </a:lnTo>
                  <a:lnTo>
                    <a:pt x="4062" y="1006"/>
                  </a:lnTo>
                  <a:lnTo>
                    <a:pt x="4060" y="973"/>
                  </a:lnTo>
                  <a:lnTo>
                    <a:pt x="4047" y="979"/>
                  </a:lnTo>
                  <a:lnTo>
                    <a:pt x="4034" y="985"/>
                  </a:lnTo>
                  <a:lnTo>
                    <a:pt x="4021" y="990"/>
                  </a:lnTo>
                  <a:lnTo>
                    <a:pt x="4008" y="994"/>
                  </a:lnTo>
                  <a:lnTo>
                    <a:pt x="3995" y="997"/>
                  </a:lnTo>
                  <a:lnTo>
                    <a:pt x="3981" y="999"/>
                  </a:lnTo>
                  <a:lnTo>
                    <a:pt x="3968" y="1001"/>
                  </a:lnTo>
                  <a:lnTo>
                    <a:pt x="3955" y="1002"/>
                  </a:lnTo>
                  <a:lnTo>
                    <a:pt x="3941" y="1003"/>
                  </a:lnTo>
                  <a:lnTo>
                    <a:pt x="3928" y="1002"/>
                  </a:lnTo>
                  <a:lnTo>
                    <a:pt x="3915" y="1002"/>
                  </a:lnTo>
                  <a:lnTo>
                    <a:pt x="3901" y="1001"/>
                  </a:lnTo>
                  <a:lnTo>
                    <a:pt x="3875" y="997"/>
                  </a:lnTo>
                  <a:lnTo>
                    <a:pt x="3849" y="992"/>
                  </a:lnTo>
                  <a:lnTo>
                    <a:pt x="3795" y="979"/>
                  </a:lnTo>
                  <a:lnTo>
                    <a:pt x="3742" y="964"/>
                  </a:lnTo>
                  <a:lnTo>
                    <a:pt x="3715" y="958"/>
                  </a:lnTo>
                  <a:lnTo>
                    <a:pt x="3688" y="951"/>
                  </a:lnTo>
                  <a:lnTo>
                    <a:pt x="3662" y="946"/>
                  </a:lnTo>
                  <a:lnTo>
                    <a:pt x="3634" y="941"/>
                  </a:lnTo>
                  <a:lnTo>
                    <a:pt x="3577" y="935"/>
                  </a:lnTo>
                  <a:lnTo>
                    <a:pt x="3519" y="930"/>
                  </a:lnTo>
                  <a:lnTo>
                    <a:pt x="3460" y="925"/>
                  </a:lnTo>
                  <a:lnTo>
                    <a:pt x="3403" y="921"/>
                  </a:lnTo>
                  <a:lnTo>
                    <a:pt x="3345" y="915"/>
                  </a:lnTo>
                  <a:lnTo>
                    <a:pt x="3288" y="909"/>
                  </a:lnTo>
                  <a:lnTo>
                    <a:pt x="3258" y="905"/>
                  </a:lnTo>
                  <a:lnTo>
                    <a:pt x="3230" y="901"/>
                  </a:lnTo>
                  <a:lnTo>
                    <a:pt x="3201" y="896"/>
                  </a:lnTo>
                  <a:lnTo>
                    <a:pt x="3172" y="891"/>
                  </a:lnTo>
                  <a:lnTo>
                    <a:pt x="3129" y="882"/>
                  </a:lnTo>
                  <a:lnTo>
                    <a:pt x="3083" y="873"/>
                  </a:lnTo>
                  <a:lnTo>
                    <a:pt x="3039" y="864"/>
                  </a:lnTo>
                  <a:lnTo>
                    <a:pt x="2993" y="854"/>
                  </a:lnTo>
                  <a:lnTo>
                    <a:pt x="2948" y="845"/>
                  </a:lnTo>
                  <a:lnTo>
                    <a:pt x="2901" y="836"/>
                  </a:lnTo>
                  <a:lnTo>
                    <a:pt x="2856" y="826"/>
                  </a:lnTo>
                  <a:lnTo>
                    <a:pt x="2810" y="817"/>
                  </a:lnTo>
                  <a:lnTo>
                    <a:pt x="2710" y="795"/>
                  </a:lnTo>
                  <a:lnTo>
                    <a:pt x="2611" y="771"/>
                  </a:lnTo>
                  <a:lnTo>
                    <a:pt x="2511" y="747"/>
                  </a:lnTo>
                  <a:lnTo>
                    <a:pt x="2411" y="722"/>
                  </a:lnTo>
                  <a:lnTo>
                    <a:pt x="2311" y="696"/>
                  </a:lnTo>
                  <a:lnTo>
                    <a:pt x="2211" y="669"/>
                  </a:lnTo>
                  <a:lnTo>
                    <a:pt x="2112" y="641"/>
                  </a:lnTo>
                  <a:lnTo>
                    <a:pt x="2013" y="611"/>
                  </a:lnTo>
                  <a:lnTo>
                    <a:pt x="1914" y="582"/>
                  </a:lnTo>
                  <a:lnTo>
                    <a:pt x="1815" y="553"/>
                  </a:lnTo>
                  <a:lnTo>
                    <a:pt x="1716" y="522"/>
                  </a:lnTo>
                  <a:lnTo>
                    <a:pt x="1618" y="491"/>
                  </a:lnTo>
                  <a:lnTo>
                    <a:pt x="1519" y="460"/>
                  </a:lnTo>
                  <a:lnTo>
                    <a:pt x="1421" y="428"/>
                  </a:lnTo>
                  <a:lnTo>
                    <a:pt x="1324" y="397"/>
                  </a:lnTo>
                  <a:lnTo>
                    <a:pt x="1227" y="365"/>
                  </a:lnTo>
                  <a:lnTo>
                    <a:pt x="1154" y="340"/>
                  </a:lnTo>
                  <a:lnTo>
                    <a:pt x="1081" y="314"/>
                  </a:lnTo>
                  <a:lnTo>
                    <a:pt x="1009" y="286"/>
                  </a:lnTo>
                  <a:lnTo>
                    <a:pt x="936" y="256"/>
                  </a:lnTo>
                  <a:lnTo>
                    <a:pt x="862" y="227"/>
                  </a:lnTo>
                  <a:lnTo>
                    <a:pt x="788" y="197"/>
                  </a:lnTo>
                  <a:lnTo>
                    <a:pt x="714" y="169"/>
                  </a:lnTo>
                  <a:lnTo>
                    <a:pt x="639" y="141"/>
                  </a:lnTo>
                  <a:lnTo>
                    <a:pt x="566" y="113"/>
                  </a:lnTo>
                  <a:lnTo>
                    <a:pt x="491" y="88"/>
                  </a:lnTo>
                  <a:lnTo>
                    <a:pt x="452" y="77"/>
                  </a:lnTo>
                  <a:lnTo>
                    <a:pt x="415" y="66"/>
                  </a:lnTo>
                  <a:lnTo>
                    <a:pt x="377" y="56"/>
                  </a:lnTo>
                  <a:lnTo>
                    <a:pt x="340" y="46"/>
                  </a:lnTo>
                  <a:lnTo>
                    <a:pt x="302" y="37"/>
                  </a:lnTo>
                  <a:lnTo>
                    <a:pt x="264" y="28"/>
                  </a:lnTo>
                  <a:lnTo>
                    <a:pt x="226" y="21"/>
                  </a:lnTo>
                  <a:lnTo>
                    <a:pt x="187" y="15"/>
                  </a:lnTo>
                  <a:lnTo>
                    <a:pt x="149" y="9"/>
                  </a:lnTo>
                  <a:lnTo>
                    <a:pt x="110" y="5"/>
                  </a:lnTo>
                  <a:lnTo>
                    <a:pt x="73" y="2"/>
                  </a:lnTo>
                  <a:lnTo>
                    <a:pt x="34" y="0"/>
                  </a:lnTo>
                  <a:lnTo>
                    <a:pt x="28" y="17"/>
                  </a:lnTo>
                  <a:lnTo>
                    <a:pt x="23" y="35"/>
                  </a:lnTo>
                  <a:lnTo>
                    <a:pt x="18" y="53"/>
                  </a:lnTo>
                  <a:lnTo>
                    <a:pt x="14" y="70"/>
                  </a:lnTo>
                  <a:lnTo>
                    <a:pt x="8" y="104"/>
                  </a:lnTo>
                  <a:lnTo>
                    <a:pt x="4" y="140"/>
                  </a:lnTo>
                  <a:lnTo>
                    <a:pt x="1" y="174"/>
                  </a:lnTo>
                  <a:lnTo>
                    <a:pt x="0" y="209"/>
                  </a:lnTo>
                  <a:lnTo>
                    <a:pt x="0" y="244"/>
                  </a:lnTo>
                  <a:lnTo>
                    <a:pt x="1" y="278"/>
                  </a:lnTo>
                  <a:lnTo>
                    <a:pt x="5" y="349"/>
                  </a:lnTo>
                  <a:lnTo>
                    <a:pt x="11" y="419"/>
                  </a:lnTo>
                  <a:lnTo>
                    <a:pt x="17" y="491"/>
                  </a:lnTo>
                  <a:lnTo>
                    <a:pt x="22" y="562"/>
                  </a:lnTo>
                  <a:lnTo>
                    <a:pt x="26" y="654"/>
                  </a:lnTo>
                  <a:lnTo>
                    <a:pt x="32" y="740"/>
                  </a:lnTo>
                  <a:lnTo>
                    <a:pt x="37" y="782"/>
                  </a:lnTo>
                  <a:lnTo>
                    <a:pt x="40" y="822"/>
                  </a:lnTo>
                  <a:lnTo>
                    <a:pt x="45" y="862"/>
                  </a:lnTo>
                  <a:lnTo>
                    <a:pt x="50" y="899"/>
                  </a:lnTo>
                  <a:lnTo>
                    <a:pt x="55" y="936"/>
                  </a:lnTo>
                  <a:lnTo>
                    <a:pt x="62" y="972"/>
                  </a:lnTo>
                  <a:lnTo>
                    <a:pt x="69" y="1007"/>
                  </a:lnTo>
                  <a:lnTo>
                    <a:pt x="77" y="1041"/>
                  </a:lnTo>
                  <a:lnTo>
                    <a:pt x="86" y="1074"/>
                  </a:lnTo>
                  <a:lnTo>
                    <a:pt x="96" y="1106"/>
                  </a:lnTo>
                  <a:lnTo>
                    <a:pt x="107" y="1138"/>
                  </a:lnTo>
                  <a:lnTo>
                    <a:pt x="120" y="1168"/>
                  </a:lnTo>
                  <a:lnTo>
                    <a:pt x="134" y="1198"/>
                  </a:lnTo>
                  <a:lnTo>
                    <a:pt x="149" y="1227"/>
                  </a:lnTo>
                  <a:lnTo>
                    <a:pt x="165" y="1255"/>
                  </a:lnTo>
                  <a:lnTo>
                    <a:pt x="182" y="1283"/>
                  </a:lnTo>
                  <a:lnTo>
                    <a:pt x="201" y="1310"/>
                  </a:lnTo>
                  <a:lnTo>
                    <a:pt x="223" y="1336"/>
                  </a:lnTo>
                  <a:lnTo>
                    <a:pt x="245" y="1363"/>
                  </a:lnTo>
                  <a:lnTo>
                    <a:pt x="269" y="1388"/>
                  </a:lnTo>
                  <a:lnTo>
                    <a:pt x="295" y="1413"/>
                  </a:lnTo>
                  <a:lnTo>
                    <a:pt x="323" y="1437"/>
                  </a:lnTo>
                  <a:lnTo>
                    <a:pt x="353" y="1462"/>
                  </a:lnTo>
                  <a:lnTo>
                    <a:pt x="385" y="1485"/>
                  </a:lnTo>
                  <a:lnTo>
                    <a:pt x="419" y="1509"/>
                  </a:lnTo>
                  <a:lnTo>
                    <a:pt x="455" y="1533"/>
                  </a:lnTo>
                  <a:lnTo>
                    <a:pt x="493" y="1555"/>
                  </a:lnTo>
                  <a:lnTo>
                    <a:pt x="534" y="1578"/>
                  </a:lnTo>
                  <a:lnTo>
                    <a:pt x="608" y="1618"/>
                  </a:lnTo>
                  <a:lnTo>
                    <a:pt x="684" y="1655"/>
                  </a:lnTo>
                  <a:lnTo>
                    <a:pt x="760" y="1692"/>
                  </a:lnTo>
                  <a:lnTo>
                    <a:pt x="837" y="1726"/>
                  </a:lnTo>
                  <a:lnTo>
                    <a:pt x="915" y="1759"/>
                  </a:lnTo>
                  <a:lnTo>
                    <a:pt x="992" y="1791"/>
                  </a:lnTo>
                  <a:lnTo>
                    <a:pt x="1071" y="1821"/>
                  </a:lnTo>
                  <a:lnTo>
                    <a:pt x="1151" y="1850"/>
                  </a:lnTo>
                  <a:lnTo>
                    <a:pt x="1230" y="1879"/>
                  </a:lnTo>
                  <a:lnTo>
                    <a:pt x="1310" y="1905"/>
                  </a:lnTo>
                  <a:lnTo>
                    <a:pt x="1391" y="1930"/>
                  </a:lnTo>
                  <a:lnTo>
                    <a:pt x="1471" y="1955"/>
                  </a:lnTo>
                  <a:lnTo>
                    <a:pt x="1552" y="1978"/>
                  </a:lnTo>
                  <a:lnTo>
                    <a:pt x="1632" y="1999"/>
                  </a:lnTo>
                  <a:lnTo>
                    <a:pt x="1713" y="2021"/>
                  </a:lnTo>
                  <a:lnTo>
                    <a:pt x="1793" y="2041"/>
                  </a:lnTo>
                  <a:lnTo>
                    <a:pt x="1887" y="2064"/>
                  </a:lnTo>
                  <a:lnTo>
                    <a:pt x="1981" y="2087"/>
                  </a:lnTo>
                  <a:lnTo>
                    <a:pt x="2075" y="2113"/>
                  </a:lnTo>
                  <a:lnTo>
                    <a:pt x="2169" y="2137"/>
                  </a:lnTo>
                  <a:lnTo>
                    <a:pt x="2263" y="2161"/>
                  </a:lnTo>
                  <a:lnTo>
                    <a:pt x="2357" y="2186"/>
                  </a:lnTo>
                  <a:lnTo>
                    <a:pt x="2451" y="2210"/>
                  </a:lnTo>
                  <a:lnTo>
                    <a:pt x="2546" y="2233"/>
                  </a:lnTo>
                  <a:lnTo>
                    <a:pt x="2640" y="2256"/>
                  </a:lnTo>
                  <a:lnTo>
                    <a:pt x="2735" y="2278"/>
                  </a:lnTo>
                  <a:lnTo>
                    <a:pt x="2829" y="2298"/>
                  </a:lnTo>
                  <a:lnTo>
                    <a:pt x="2925" y="2317"/>
                  </a:lnTo>
                  <a:lnTo>
                    <a:pt x="3020" y="2333"/>
                  </a:lnTo>
                  <a:lnTo>
                    <a:pt x="3117" y="2349"/>
                  </a:lnTo>
                  <a:lnTo>
                    <a:pt x="3164" y="2356"/>
                  </a:lnTo>
                  <a:lnTo>
                    <a:pt x="3213" y="2362"/>
                  </a:lnTo>
                  <a:lnTo>
                    <a:pt x="3261" y="2368"/>
                  </a:lnTo>
                  <a:lnTo>
                    <a:pt x="3310" y="2373"/>
                  </a:lnTo>
                  <a:lnTo>
                    <a:pt x="3344" y="2377"/>
                  </a:lnTo>
                  <a:lnTo>
                    <a:pt x="3382" y="2383"/>
                  </a:lnTo>
                  <a:lnTo>
                    <a:pt x="3421" y="2389"/>
                  </a:lnTo>
                  <a:lnTo>
                    <a:pt x="3461" y="2395"/>
                  </a:lnTo>
                  <a:lnTo>
                    <a:pt x="3504" y="2402"/>
                  </a:lnTo>
                  <a:lnTo>
                    <a:pt x="3547" y="2408"/>
                  </a:lnTo>
                  <a:lnTo>
                    <a:pt x="3591" y="2414"/>
                  </a:lnTo>
                  <a:lnTo>
                    <a:pt x="3634" y="2418"/>
                  </a:lnTo>
                  <a:lnTo>
                    <a:pt x="3656" y="2419"/>
                  </a:lnTo>
                  <a:lnTo>
                    <a:pt x="3678" y="2420"/>
                  </a:lnTo>
                  <a:lnTo>
                    <a:pt x="3699" y="2420"/>
                  </a:lnTo>
                  <a:lnTo>
                    <a:pt x="3720" y="2420"/>
                  </a:lnTo>
                  <a:lnTo>
                    <a:pt x="3741" y="2419"/>
                  </a:lnTo>
                  <a:lnTo>
                    <a:pt x="3762" y="2418"/>
                  </a:lnTo>
                  <a:lnTo>
                    <a:pt x="3782" y="2415"/>
                  </a:lnTo>
                  <a:lnTo>
                    <a:pt x="3801" y="2412"/>
                  </a:lnTo>
                  <a:lnTo>
                    <a:pt x="3821" y="2408"/>
                  </a:lnTo>
                  <a:lnTo>
                    <a:pt x="3840" y="2403"/>
                  </a:lnTo>
                  <a:lnTo>
                    <a:pt x="3857" y="2397"/>
                  </a:lnTo>
                  <a:lnTo>
                    <a:pt x="3875" y="2391"/>
                  </a:lnTo>
                  <a:lnTo>
                    <a:pt x="3891" y="2383"/>
                  </a:lnTo>
                  <a:lnTo>
                    <a:pt x="3908" y="2373"/>
                  </a:lnTo>
                  <a:lnTo>
                    <a:pt x="3923" y="2363"/>
                  </a:lnTo>
                  <a:lnTo>
                    <a:pt x="3938" y="2352"/>
                  </a:lnTo>
                  <a:lnTo>
                    <a:pt x="3952" y="2338"/>
                  </a:lnTo>
                  <a:lnTo>
                    <a:pt x="3965" y="2324"/>
                  </a:lnTo>
                  <a:lnTo>
                    <a:pt x="3976" y="2309"/>
                  </a:lnTo>
                  <a:lnTo>
                    <a:pt x="3988" y="2294"/>
                  </a:lnTo>
                  <a:lnTo>
                    <a:pt x="3999" y="2279"/>
                  </a:lnTo>
                  <a:lnTo>
                    <a:pt x="4008" y="2262"/>
                  </a:lnTo>
                  <a:lnTo>
                    <a:pt x="4016" y="2245"/>
                  </a:lnTo>
                  <a:lnTo>
                    <a:pt x="4024" y="2228"/>
                  </a:lnTo>
                  <a:lnTo>
                    <a:pt x="4031" y="2210"/>
                  </a:lnTo>
                  <a:lnTo>
                    <a:pt x="4037" y="2192"/>
                  </a:lnTo>
                  <a:lnTo>
                    <a:pt x="4043" y="2173"/>
                  </a:lnTo>
                  <a:lnTo>
                    <a:pt x="4048" y="2154"/>
                  </a:lnTo>
                  <a:lnTo>
                    <a:pt x="4052" y="2135"/>
                  </a:lnTo>
                  <a:lnTo>
                    <a:pt x="4055" y="2116"/>
                  </a:lnTo>
                  <a:lnTo>
                    <a:pt x="4059" y="2096"/>
                  </a:lnTo>
                  <a:lnTo>
                    <a:pt x="4061" y="2076"/>
                  </a:lnTo>
                  <a:lnTo>
                    <a:pt x="4065" y="2037"/>
                  </a:lnTo>
                  <a:lnTo>
                    <a:pt x="4067" y="1996"/>
                  </a:lnTo>
                  <a:lnTo>
                    <a:pt x="4068" y="1956"/>
                  </a:lnTo>
                  <a:lnTo>
                    <a:pt x="4068" y="1915"/>
                  </a:lnTo>
                  <a:lnTo>
                    <a:pt x="4066" y="1837"/>
                  </a:lnTo>
                  <a:lnTo>
                    <a:pt x="4063" y="1764"/>
                  </a:lnTo>
                  <a:lnTo>
                    <a:pt x="4061" y="1701"/>
                  </a:lnTo>
                  <a:lnTo>
                    <a:pt x="4060" y="1636"/>
                  </a:lnTo>
                  <a:lnTo>
                    <a:pt x="4060" y="1570"/>
                  </a:lnTo>
                  <a:lnTo>
                    <a:pt x="4061" y="1505"/>
                  </a:lnTo>
                  <a:lnTo>
                    <a:pt x="4063" y="1440"/>
                  </a:lnTo>
                  <a:lnTo>
                    <a:pt x="4064" y="1373"/>
                  </a:lnTo>
                  <a:lnTo>
                    <a:pt x="4065" y="1307"/>
                  </a:lnTo>
                  <a:lnTo>
                    <a:pt x="4066" y="1241"/>
                  </a:lnTo>
                  <a:close/>
                </a:path>
              </a:pathLst>
            </a:custGeom>
            <a:solidFill>
              <a:srgbClr val="896A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1" name="Freeform 34"/>
            <p:cNvSpPr>
              <a:spLocks/>
            </p:cNvSpPr>
            <p:nvPr/>
          </p:nvSpPr>
          <p:spPr bwMode="auto">
            <a:xfrm>
              <a:off x="9382126" y="5692775"/>
              <a:ext cx="155575" cy="123825"/>
            </a:xfrm>
            <a:custGeom>
              <a:avLst/>
              <a:gdLst>
                <a:gd name="T0" fmla="*/ 1659 w 1662"/>
                <a:gd name="T1" fmla="*/ 498 h 1331"/>
                <a:gd name="T2" fmla="*/ 1662 w 1662"/>
                <a:gd name="T3" fmla="*/ 444 h 1331"/>
                <a:gd name="T4" fmla="*/ 1656 w 1662"/>
                <a:gd name="T5" fmla="*/ 406 h 1331"/>
                <a:gd name="T6" fmla="*/ 1643 w 1662"/>
                <a:gd name="T7" fmla="*/ 378 h 1331"/>
                <a:gd name="T8" fmla="*/ 1626 w 1662"/>
                <a:gd name="T9" fmla="*/ 353 h 1331"/>
                <a:gd name="T10" fmla="*/ 1604 w 1662"/>
                <a:gd name="T11" fmla="*/ 334 h 1331"/>
                <a:gd name="T12" fmla="*/ 1559 w 1662"/>
                <a:gd name="T13" fmla="*/ 310 h 1331"/>
                <a:gd name="T14" fmla="*/ 1499 w 1662"/>
                <a:gd name="T15" fmla="*/ 291 h 1331"/>
                <a:gd name="T16" fmla="*/ 1395 w 1662"/>
                <a:gd name="T17" fmla="*/ 275 h 1331"/>
                <a:gd name="T18" fmla="*/ 1221 w 1662"/>
                <a:gd name="T19" fmla="*/ 260 h 1331"/>
                <a:gd name="T20" fmla="*/ 1048 w 1662"/>
                <a:gd name="T21" fmla="*/ 243 h 1331"/>
                <a:gd name="T22" fmla="*/ 961 w 1662"/>
                <a:gd name="T23" fmla="*/ 230 h 1331"/>
                <a:gd name="T24" fmla="*/ 844 w 1662"/>
                <a:gd name="T25" fmla="*/ 206 h 1331"/>
                <a:gd name="T26" fmla="*/ 708 w 1662"/>
                <a:gd name="T27" fmla="*/ 179 h 1331"/>
                <a:gd name="T28" fmla="*/ 570 w 1662"/>
                <a:gd name="T29" fmla="*/ 151 h 1331"/>
                <a:gd name="T30" fmla="*/ 467 w 1662"/>
                <a:gd name="T31" fmla="*/ 125 h 1331"/>
                <a:gd name="T32" fmla="*/ 298 w 1662"/>
                <a:gd name="T33" fmla="*/ 73 h 1331"/>
                <a:gd name="T34" fmla="*/ 128 w 1662"/>
                <a:gd name="T35" fmla="*/ 22 h 1331"/>
                <a:gd name="T36" fmla="*/ 26 w 1662"/>
                <a:gd name="T37" fmla="*/ 0 h 1331"/>
                <a:gd name="T38" fmla="*/ 14 w 1662"/>
                <a:gd name="T39" fmla="*/ 33 h 1331"/>
                <a:gd name="T40" fmla="*/ 3 w 1662"/>
                <a:gd name="T41" fmla="*/ 92 h 1331"/>
                <a:gd name="T42" fmla="*/ 0 w 1662"/>
                <a:gd name="T43" fmla="*/ 166 h 1331"/>
                <a:gd name="T44" fmla="*/ 8 w 1662"/>
                <a:gd name="T45" fmla="*/ 290 h 1331"/>
                <a:gd name="T46" fmla="*/ 14 w 1662"/>
                <a:gd name="T47" fmla="*/ 432 h 1331"/>
                <a:gd name="T48" fmla="*/ 23 w 1662"/>
                <a:gd name="T49" fmla="*/ 570 h 1331"/>
                <a:gd name="T50" fmla="*/ 33 w 1662"/>
                <a:gd name="T51" fmla="*/ 706 h 1331"/>
                <a:gd name="T52" fmla="*/ 32 w 1662"/>
                <a:gd name="T53" fmla="*/ 821 h 1331"/>
                <a:gd name="T54" fmla="*/ 28 w 1662"/>
                <a:gd name="T55" fmla="*/ 899 h 1331"/>
                <a:gd name="T56" fmla="*/ 35 w 1662"/>
                <a:gd name="T57" fmla="*/ 944 h 1331"/>
                <a:gd name="T58" fmla="*/ 56 w 1662"/>
                <a:gd name="T59" fmla="*/ 990 h 1331"/>
                <a:gd name="T60" fmla="*/ 92 w 1662"/>
                <a:gd name="T61" fmla="*/ 1032 h 1331"/>
                <a:gd name="T62" fmla="*/ 135 w 1662"/>
                <a:gd name="T63" fmla="*/ 1072 h 1331"/>
                <a:gd name="T64" fmla="*/ 186 w 1662"/>
                <a:gd name="T65" fmla="*/ 1108 h 1331"/>
                <a:gd name="T66" fmla="*/ 242 w 1662"/>
                <a:gd name="T67" fmla="*/ 1142 h 1331"/>
                <a:gd name="T68" fmla="*/ 345 w 1662"/>
                <a:gd name="T69" fmla="*/ 1190 h 1331"/>
                <a:gd name="T70" fmla="*/ 473 w 1662"/>
                <a:gd name="T71" fmla="*/ 1238 h 1331"/>
                <a:gd name="T72" fmla="*/ 596 w 1662"/>
                <a:gd name="T73" fmla="*/ 1274 h 1331"/>
                <a:gd name="T74" fmla="*/ 715 w 1662"/>
                <a:gd name="T75" fmla="*/ 1301 h 1331"/>
                <a:gd name="T76" fmla="*/ 853 w 1662"/>
                <a:gd name="T77" fmla="*/ 1319 h 1331"/>
                <a:gd name="T78" fmla="*/ 994 w 1662"/>
                <a:gd name="T79" fmla="*/ 1327 h 1331"/>
                <a:gd name="T80" fmla="*/ 1134 w 1662"/>
                <a:gd name="T81" fmla="*/ 1329 h 1331"/>
                <a:gd name="T82" fmla="*/ 1274 w 1662"/>
                <a:gd name="T83" fmla="*/ 1327 h 1331"/>
                <a:gd name="T84" fmla="*/ 1415 w 1662"/>
                <a:gd name="T85" fmla="*/ 1325 h 1331"/>
                <a:gd name="T86" fmla="*/ 1520 w 1662"/>
                <a:gd name="T87" fmla="*/ 1330 h 1331"/>
                <a:gd name="T88" fmla="*/ 1570 w 1662"/>
                <a:gd name="T89" fmla="*/ 1328 h 1331"/>
                <a:gd name="T90" fmla="*/ 1590 w 1662"/>
                <a:gd name="T91" fmla="*/ 1321 h 1331"/>
                <a:gd name="T92" fmla="*/ 1607 w 1662"/>
                <a:gd name="T93" fmla="*/ 1310 h 1331"/>
                <a:gd name="T94" fmla="*/ 1622 w 1662"/>
                <a:gd name="T95" fmla="*/ 1292 h 1331"/>
                <a:gd name="T96" fmla="*/ 1633 w 1662"/>
                <a:gd name="T97" fmla="*/ 1267 h 1331"/>
                <a:gd name="T98" fmla="*/ 1641 w 1662"/>
                <a:gd name="T99" fmla="*/ 1234 h 1331"/>
                <a:gd name="T100" fmla="*/ 1647 w 1662"/>
                <a:gd name="T101" fmla="*/ 1183 h 1331"/>
                <a:gd name="T102" fmla="*/ 1646 w 1662"/>
                <a:gd name="T103" fmla="*/ 1106 h 1331"/>
                <a:gd name="T104" fmla="*/ 1639 w 1662"/>
                <a:gd name="T105" fmla="*/ 991 h 1331"/>
                <a:gd name="T106" fmla="*/ 1637 w 1662"/>
                <a:gd name="T107" fmla="*/ 933 h 1331"/>
                <a:gd name="T108" fmla="*/ 1640 w 1662"/>
                <a:gd name="T109" fmla="*/ 852 h 1331"/>
                <a:gd name="T110" fmla="*/ 1638 w 1662"/>
                <a:gd name="T111" fmla="*/ 759 h 1331"/>
                <a:gd name="T112" fmla="*/ 1636 w 1662"/>
                <a:gd name="T113" fmla="*/ 666 h 1331"/>
                <a:gd name="T114" fmla="*/ 1643 w 1662"/>
                <a:gd name="T115" fmla="*/ 597 h 1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2" h="1331">
                  <a:moveTo>
                    <a:pt x="1647" y="573"/>
                  </a:moveTo>
                  <a:lnTo>
                    <a:pt x="1654" y="535"/>
                  </a:lnTo>
                  <a:lnTo>
                    <a:pt x="1659" y="498"/>
                  </a:lnTo>
                  <a:lnTo>
                    <a:pt x="1661" y="480"/>
                  </a:lnTo>
                  <a:lnTo>
                    <a:pt x="1662" y="462"/>
                  </a:lnTo>
                  <a:lnTo>
                    <a:pt x="1662" y="444"/>
                  </a:lnTo>
                  <a:lnTo>
                    <a:pt x="1660" y="428"/>
                  </a:lnTo>
                  <a:lnTo>
                    <a:pt x="1658" y="417"/>
                  </a:lnTo>
                  <a:lnTo>
                    <a:pt x="1656" y="406"/>
                  </a:lnTo>
                  <a:lnTo>
                    <a:pt x="1652" y="396"/>
                  </a:lnTo>
                  <a:lnTo>
                    <a:pt x="1647" y="386"/>
                  </a:lnTo>
                  <a:lnTo>
                    <a:pt x="1643" y="378"/>
                  </a:lnTo>
                  <a:lnTo>
                    <a:pt x="1638" y="368"/>
                  </a:lnTo>
                  <a:lnTo>
                    <a:pt x="1632" y="360"/>
                  </a:lnTo>
                  <a:lnTo>
                    <a:pt x="1626" y="353"/>
                  </a:lnTo>
                  <a:lnTo>
                    <a:pt x="1619" y="346"/>
                  </a:lnTo>
                  <a:lnTo>
                    <a:pt x="1612" y="340"/>
                  </a:lnTo>
                  <a:lnTo>
                    <a:pt x="1604" y="334"/>
                  </a:lnTo>
                  <a:lnTo>
                    <a:pt x="1596" y="328"/>
                  </a:lnTo>
                  <a:lnTo>
                    <a:pt x="1579" y="318"/>
                  </a:lnTo>
                  <a:lnTo>
                    <a:pt x="1559" y="310"/>
                  </a:lnTo>
                  <a:lnTo>
                    <a:pt x="1540" y="303"/>
                  </a:lnTo>
                  <a:lnTo>
                    <a:pt x="1519" y="297"/>
                  </a:lnTo>
                  <a:lnTo>
                    <a:pt x="1499" y="291"/>
                  </a:lnTo>
                  <a:lnTo>
                    <a:pt x="1478" y="286"/>
                  </a:lnTo>
                  <a:lnTo>
                    <a:pt x="1435" y="280"/>
                  </a:lnTo>
                  <a:lnTo>
                    <a:pt x="1395" y="275"/>
                  </a:lnTo>
                  <a:lnTo>
                    <a:pt x="1337" y="269"/>
                  </a:lnTo>
                  <a:lnTo>
                    <a:pt x="1279" y="264"/>
                  </a:lnTo>
                  <a:lnTo>
                    <a:pt x="1221" y="260"/>
                  </a:lnTo>
                  <a:lnTo>
                    <a:pt x="1163" y="255"/>
                  </a:lnTo>
                  <a:lnTo>
                    <a:pt x="1105" y="249"/>
                  </a:lnTo>
                  <a:lnTo>
                    <a:pt x="1048" y="243"/>
                  </a:lnTo>
                  <a:lnTo>
                    <a:pt x="1018" y="239"/>
                  </a:lnTo>
                  <a:lnTo>
                    <a:pt x="990" y="235"/>
                  </a:lnTo>
                  <a:lnTo>
                    <a:pt x="961" y="230"/>
                  </a:lnTo>
                  <a:lnTo>
                    <a:pt x="932" y="225"/>
                  </a:lnTo>
                  <a:lnTo>
                    <a:pt x="889" y="216"/>
                  </a:lnTo>
                  <a:lnTo>
                    <a:pt x="844" y="206"/>
                  </a:lnTo>
                  <a:lnTo>
                    <a:pt x="799" y="197"/>
                  </a:lnTo>
                  <a:lnTo>
                    <a:pt x="753" y="188"/>
                  </a:lnTo>
                  <a:lnTo>
                    <a:pt x="708" y="179"/>
                  </a:lnTo>
                  <a:lnTo>
                    <a:pt x="661" y="170"/>
                  </a:lnTo>
                  <a:lnTo>
                    <a:pt x="616" y="160"/>
                  </a:lnTo>
                  <a:lnTo>
                    <a:pt x="570" y="151"/>
                  </a:lnTo>
                  <a:lnTo>
                    <a:pt x="536" y="143"/>
                  </a:lnTo>
                  <a:lnTo>
                    <a:pt x="501" y="135"/>
                  </a:lnTo>
                  <a:lnTo>
                    <a:pt x="467" y="125"/>
                  </a:lnTo>
                  <a:lnTo>
                    <a:pt x="434" y="115"/>
                  </a:lnTo>
                  <a:lnTo>
                    <a:pt x="366" y="94"/>
                  </a:lnTo>
                  <a:lnTo>
                    <a:pt x="298" y="73"/>
                  </a:lnTo>
                  <a:lnTo>
                    <a:pt x="230" y="52"/>
                  </a:lnTo>
                  <a:lnTo>
                    <a:pt x="163" y="31"/>
                  </a:lnTo>
                  <a:lnTo>
                    <a:pt x="128" y="22"/>
                  </a:lnTo>
                  <a:lnTo>
                    <a:pt x="94" y="14"/>
                  </a:lnTo>
                  <a:lnTo>
                    <a:pt x="60" y="7"/>
                  </a:lnTo>
                  <a:lnTo>
                    <a:pt x="26" y="0"/>
                  </a:lnTo>
                  <a:lnTo>
                    <a:pt x="21" y="11"/>
                  </a:lnTo>
                  <a:lnTo>
                    <a:pt x="17" y="22"/>
                  </a:lnTo>
                  <a:lnTo>
                    <a:pt x="14" y="33"/>
                  </a:lnTo>
                  <a:lnTo>
                    <a:pt x="11" y="44"/>
                  </a:lnTo>
                  <a:lnTo>
                    <a:pt x="6" y="68"/>
                  </a:lnTo>
                  <a:lnTo>
                    <a:pt x="3" y="92"/>
                  </a:lnTo>
                  <a:lnTo>
                    <a:pt x="1" y="116"/>
                  </a:lnTo>
                  <a:lnTo>
                    <a:pt x="0" y="141"/>
                  </a:lnTo>
                  <a:lnTo>
                    <a:pt x="0" y="166"/>
                  </a:lnTo>
                  <a:lnTo>
                    <a:pt x="1" y="190"/>
                  </a:lnTo>
                  <a:lnTo>
                    <a:pt x="4" y="241"/>
                  </a:lnTo>
                  <a:lnTo>
                    <a:pt x="8" y="290"/>
                  </a:lnTo>
                  <a:lnTo>
                    <a:pt x="12" y="340"/>
                  </a:lnTo>
                  <a:lnTo>
                    <a:pt x="13" y="387"/>
                  </a:lnTo>
                  <a:lnTo>
                    <a:pt x="14" y="432"/>
                  </a:lnTo>
                  <a:lnTo>
                    <a:pt x="16" y="479"/>
                  </a:lnTo>
                  <a:lnTo>
                    <a:pt x="20" y="524"/>
                  </a:lnTo>
                  <a:lnTo>
                    <a:pt x="23" y="570"/>
                  </a:lnTo>
                  <a:lnTo>
                    <a:pt x="27" y="615"/>
                  </a:lnTo>
                  <a:lnTo>
                    <a:pt x="31" y="661"/>
                  </a:lnTo>
                  <a:lnTo>
                    <a:pt x="33" y="706"/>
                  </a:lnTo>
                  <a:lnTo>
                    <a:pt x="35" y="752"/>
                  </a:lnTo>
                  <a:lnTo>
                    <a:pt x="34" y="787"/>
                  </a:lnTo>
                  <a:lnTo>
                    <a:pt x="32" y="821"/>
                  </a:lnTo>
                  <a:lnTo>
                    <a:pt x="29" y="853"/>
                  </a:lnTo>
                  <a:lnTo>
                    <a:pt x="28" y="884"/>
                  </a:lnTo>
                  <a:lnTo>
                    <a:pt x="28" y="899"/>
                  </a:lnTo>
                  <a:lnTo>
                    <a:pt x="29" y="914"/>
                  </a:lnTo>
                  <a:lnTo>
                    <a:pt x="32" y="929"/>
                  </a:lnTo>
                  <a:lnTo>
                    <a:pt x="35" y="944"/>
                  </a:lnTo>
                  <a:lnTo>
                    <a:pt x="40" y="960"/>
                  </a:lnTo>
                  <a:lnTo>
                    <a:pt x="47" y="975"/>
                  </a:lnTo>
                  <a:lnTo>
                    <a:pt x="56" y="990"/>
                  </a:lnTo>
                  <a:lnTo>
                    <a:pt x="67" y="1005"/>
                  </a:lnTo>
                  <a:lnTo>
                    <a:pt x="79" y="1019"/>
                  </a:lnTo>
                  <a:lnTo>
                    <a:pt x="92" y="1032"/>
                  </a:lnTo>
                  <a:lnTo>
                    <a:pt x="105" y="1046"/>
                  </a:lnTo>
                  <a:lnTo>
                    <a:pt x="120" y="1059"/>
                  </a:lnTo>
                  <a:lnTo>
                    <a:pt x="135" y="1072"/>
                  </a:lnTo>
                  <a:lnTo>
                    <a:pt x="151" y="1084"/>
                  </a:lnTo>
                  <a:lnTo>
                    <a:pt x="169" y="1096"/>
                  </a:lnTo>
                  <a:lnTo>
                    <a:pt x="186" y="1108"/>
                  </a:lnTo>
                  <a:lnTo>
                    <a:pt x="204" y="1119"/>
                  </a:lnTo>
                  <a:lnTo>
                    <a:pt x="223" y="1131"/>
                  </a:lnTo>
                  <a:lnTo>
                    <a:pt x="242" y="1142"/>
                  </a:lnTo>
                  <a:lnTo>
                    <a:pt x="263" y="1152"/>
                  </a:lnTo>
                  <a:lnTo>
                    <a:pt x="303" y="1172"/>
                  </a:lnTo>
                  <a:lnTo>
                    <a:pt x="345" y="1190"/>
                  </a:lnTo>
                  <a:lnTo>
                    <a:pt x="387" y="1208"/>
                  </a:lnTo>
                  <a:lnTo>
                    <a:pt x="431" y="1224"/>
                  </a:lnTo>
                  <a:lnTo>
                    <a:pt x="473" y="1238"/>
                  </a:lnTo>
                  <a:lnTo>
                    <a:pt x="516" y="1251"/>
                  </a:lnTo>
                  <a:lnTo>
                    <a:pt x="556" y="1263"/>
                  </a:lnTo>
                  <a:lnTo>
                    <a:pt x="596" y="1274"/>
                  </a:lnTo>
                  <a:lnTo>
                    <a:pt x="633" y="1283"/>
                  </a:lnTo>
                  <a:lnTo>
                    <a:pt x="668" y="1292"/>
                  </a:lnTo>
                  <a:lnTo>
                    <a:pt x="715" y="1301"/>
                  </a:lnTo>
                  <a:lnTo>
                    <a:pt x="760" y="1308"/>
                  </a:lnTo>
                  <a:lnTo>
                    <a:pt x="807" y="1314"/>
                  </a:lnTo>
                  <a:lnTo>
                    <a:pt x="853" y="1319"/>
                  </a:lnTo>
                  <a:lnTo>
                    <a:pt x="900" y="1323"/>
                  </a:lnTo>
                  <a:lnTo>
                    <a:pt x="946" y="1326"/>
                  </a:lnTo>
                  <a:lnTo>
                    <a:pt x="994" y="1327"/>
                  </a:lnTo>
                  <a:lnTo>
                    <a:pt x="1041" y="1328"/>
                  </a:lnTo>
                  <a:lnTo>
                    <a:pt x="1087" y="1329"/>
                  </a:lnTo>
                  <a:lnTo>
                    <a:pt x="1134" y="1329"/>
                  </a:lnTo>
                  <a:lnTo>
                    <a:pt x="1181" y="1328"/>
                  </a:lnTo>
                  <a:lnTo>
                    <a:pt x="1228" y="1328"/>
                  </a:lnTo>
                  <a:lnTo>
                    <a:pt x="1274" y="1327"/>
                  </a:lnTo>
                  <a:lnTo>
                    <a:pt x="1322" y="1326"/>
                  </a:lnTo>
                  <a:lnTo>
                    <a:pt x="1368" y="1326"/>
                  </a:lnTo>
                  <a:lnTo>
                    <a:pt x="1415" y="1325"/>
                  </a:lnTo>
                  <a:lnTo>
                    <a:pt x="1460" y="1327"/>
                  </a:lnTo>
                  <a:lnTo>
                    <a:pt x="1501" y="1329"/>
                  </a:lnTo>
                  <a:lnTo>
                    <a:pt x="1520" y="1330"/>
                  </a:lnTo>
                  <a:lnTo>
                    <a:pt x="1537" y="1331"/>
                  </a:lnTo>
                  <a:lnTo>
                    <a:pt x="1553" y="1330"/>
                  </a:lnTo>
                  <a:lnTo>
                    <a:pt x="1570" y="1328"/>
                  </a:lnTo>
                  <a:lnTo>
                    <a:pt x="1577" y="1326"/>
                  </a:lnTo>
                  <a:lnTo>
                    <a:pt x="1583" y="1324"/>
                  </a:lnTo>
                  <a:lnTo>
                    <a:pt x="1590" y="1321"/>
                  </a:lnTo>
                  <a:lnTo>
                    <a:pt x="1596" y="1318"/>
                  </a:lnTo>
                  <a:lnTo>
                    <a:pt x="1602" y="1314"/>
                  </a:lnTo>
                  <a:lnTo>
                    <a:pt x="1607" y="1310"/>
                  </a:lnTo>
                  <a:lnTo>
                    <a:pt x="1612" y="1305"/>
                  </a:lnTo>
                  <a:lnTo>
                    <a:pt x="1617" y="1299"/>
                  </a:lnTo>
                  <a:lnTo>
                    <a:pt x="1622" y="1292"/>
                  </a:lnTo>
                  <a:lnTo>
                    <a:pt x="1626" y="1284"/>
                  </a:lnTo>
                  <a:lnTo>
                    <a:pt x="1629" y="1276"/>
                  </a:lnTo>
                  <a:lnTo>
                    <a:pt x="1633" y="1267"/>
                  </a:lnTo>
                  <a:lnTo>
                    <a:pt x="1636" y="1257"/>
                  </a:lnTo>
                  <a:lnTo>
                    <a:pt x="1639" y="1246"/>
                  </a:lnTo>
                  <a:lnTo>
                    <a:pt x="1641" y="1234"/>
                  </a:lnTo>
                  <a:lnTo>
                    <a:pt x="1643" y="1221"/>
                  </a:lnTo>
                  <a:lnTo>
                    <a:pt x="1645" y="1201"/>
                  </a:lnTo>
                  <a:lnTo>
                    <a:pt x="1647" y="1183"/>
                  </a:lnTo>
                  <a:lnTo>
                    <a:pt x="1647" y="1164"/>
                  </a:lnTo>
                  <a:lnTo>
                    <a:pt x="1647" y="1145"/>
                  </a:lnTo>
                  <a:lnTo>
                    <a:pt x="1646" y="1106"/>
                  </a:lnTo>
                  <a:lnTo>
                    <a:pt x="1644" y="1068"/>
                  </a:lnTo>
                  <a:lnTo>
                    <a:pt x="1641" y="1029"/>
                  </a:lnTo>
                  <a:lnTo>
                    <a:pt x="1639" y="991"/>
                  </a:lnTo>
                  <a:lnTo>
                    <a:pt x="1638" y="972"/>
                  </a:lnTo>
                  <a:lnTo>
                    <a:pt x="1637" y="952"/>
                  </a:lnTo>
                  <a:lnTo>
                    <a:pt x="1637" y="933"/>
                  </a:lnTo>
                  <a:lnTo>
                    <a:pt x="1638" y="914"/>
                  </a:lnTo>
                  <a:lnTo>
                    <a:pt x="1639" y="883"/>
                  </a:lnTo>
                  <a:lnTo>
                    <a:pt x="1640" y="852"/>
                  </a:lnTo>
                  <a:lnTo>
                    <a:pt x="1639" y="821"/>
                  </a:lnTo>
                  <a:lnTo>
                    <a:pt x="1639" y="791"/>
                  </a:lnTo>
                  <a:lnTo>
                    <a:pt x="1638" y="759"/>
                  </a:lnTo>
                  <a:lnTo>
                    <a:pt x="1637" y="728"/>
                  </a:lnTo>
                  <a:lnTo>
                    <a:pt x="1637" y="697"/>
                  </a:lnTo>
                  <a:lnTo>
                    <a:pt x="1636" y="666"/>
                  </a:lnTo>
                  <a:lnTo>
                    <a:pt x="1637" y="644"/>
                  </a:lnTo>
                  <a:lnTo>
                    <a:pt x="1640" y="621"/>
                  </a:lnTo>
                  <a:lnTo>
                    <a:pt x="1643" y="597"/>
                  </a:lnTo>
                  <a:lnTo>
                    <a:pt x="1647" y="573"/>
                  </a:lnTo>
                  <a:close/>
                </a:path>
              </a:pathLst>
            </a:custGeom>
            <a:solidFill>
              <a:srgbClr val="775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2" name="Freeform 35"/>
            <p:cNvSpPr>
              <a:spLocks/>
            </p:cNvSpPr>
            <p:nvPr/>
          </p:nvSpPr>
          <p:spPr bwMode="auto">
            <a:xfrm>
              <a:off x="9172576" y="5565775"/>
              <a:ext cx="912813" cy="285750"/>
            </a:xfrm>
            <a:custGeom>
              <a:avLst/>
              <a:gdLst>
                <a:gd name="T0" fmla="*/ 8884 w 9775"/>
                <a:gd name="T1" fmla="*/ 863 h 3065"/>
                <a:gd name="T2" fmla="*/ 9109 w 9775"/>
                <a:gd name="T3" fmla="*/ 750 h 3065"/>
                <a:gd name="T4" fmla="*/ 9326 w 9775"/>
                <a:gd name="T5" fmla="*/ 624 h 3065"/>
                <a:gd name="T6" fmla="*/ 9518 w 9775"/>
                <a:gd name="T7" fmla="*/ 488 h 3065"/>
                <a:gd name="T8" fmla="*/ 9615 w 9775"/>
                <a:gd name="T9" fmla="*/ 397 h 3065"/>
                <a:gd name="T10" fmla="*/ 9683 w 9775"/>
                <a:gd name="T11" fmla="*/ 313 h 3065"/>
                <a:gd name="T12" fmla="*/ 9736 w 9775"/>
                <a:gd name="T13" fmla="*/ 219 h 3065"/>
                <a:gd name="T14" fmla="*/ 9767 w 9775"/>
                <a:gd name="T15" fmla="*/ 115 h 3065"/>
                <a:gd name="T16" fmla="*/ 9775 w 9775"/>
                <a:gd name="T17" fmla="*/ 0 h 3065"/>
                <a:gd name="T18" fmla="*/ 9550 w 9775"/>
                <a:gd name="T19" fmla="*/ 70 h 3065"/>
                <a:gd name="T20" fmla="*/ 9330 w 9775"/>
                <a:gd name="T21" fmla="*/ 173 h 3065"/>
                <a:gd name="T22" fmla="*/ 8987 w 9775"/>
                <a:gd name="T23" fmla="*/ 373 h 3065"/>
                <a:gd name="T24" fmla="*/ 8650 w 9775"/>
                <a:gd name="T25" fmla="*/ 576 h 3065"/>
                <a:gd name="T26" fmla="*/ 8441 w 9775"/>
                <a:gd name="T27" fmla="*/ 682 h 3065"/>
                <a:gd name="T28" fmla="*/ 8045 w 9775"/>
                <a:gd name="T29" fmla="*/ 854 h 3065"/>
                <a:gd name="T30" fmla="*/ 7604 w 9775"/>
                <a:gd name="T31" fmla="*/ 1056 h 3065"/>
                <a:gd name="T32" fmla="*/ 7161 w 9775"/>
                <a:gd name="T33" fmla="*/ 1254 h 3065"/>
                <a:gd name="T34" fmla="*/ 6606 w 9775"/>
                <a:gd name="T35" fmla="*/ 1483 h 3065"/>
                <a:gd name="T36" fmla="*/ 5980 w 9775"/>
                <a:gd name="T37" fmla="*/ 1751 h 3065"/>
                <a:gd name="T38" fmla="*/ 5350 w 9775"/>
                <a:gd name="T39" fmla="*/ 2013 h 3065"/>
                <a:gd name="T40" fmla="*/ 4813 w 9775"/>
                <a:gd name="T41" fmla="*/ 2219 h 3065"/>
                <a:gd name="T42" fmla="*/ 4439 w 9775"/>
                <a:gd name="T43" fmla="*/ 2368 h 3065"/>
                <a:gd name="T44" fmla="*/ 4213 w 9775"/>
                <a:gd name="T45" fmla="*/ 2439 h 3065"/>
                <a:gd name="T46" fmla="*/ 4019 w 9775"/>
                <a:gd name="T47" fmla="*/ 2479 h 3065"/>
                <a:gd name="T48" fmla="*/ 3815 w 9775"/>
                <a:gd name="T49" fmla="*/ 2491 h 3065"/>
                <a:gd name="T50" fmla="*/ 3564 w 9775"/>
                <a:gd name="T51" fmla="*/ 2470 h 3065"/>
                <a:gd name="T52" fmla="*/ 3294 w 9775"/>
                <a:gd name="T53" fmla="*/ 2430 h 3065"/>
                <a:gd name="T54" fmla="*/ 2976 w 9775"/>
                <a:gd name="T55" fmla="*/ 2362 h 3065"/>
                <a:gd name="T56" fmla="*/ 2455 w 9775"/>
                <a:gd name="T57" fmla="*/ 2218 h 3065"/>
                <a:gd name="T58" fmla="*/ 1956 w 9775"/>
                <a:gd name="T59" fmla="*/ 2064 h 3065"/>
                <a:gd name="T60" fmla="*/ 1570 w 9775"/>
                <a:gd name="T61" fmla="*/ 1952 h 3065"/>
                <a:gd name="T62" fmla="*/ 1185 w 9775"/>
                <a:gd name="T63" fmla="*/ 1843 h 3065"/>
                <a:gd name="T64" fmla="*/ 799 w 9775"/>
                <a:gd name="T65" fmla="*/ 1720 h 3065"/>
                <a:gd name="T66" fmla="*/ 562 w 9775"/>
                <a:gd name="T67" fmla="*/ 1636 h 3065"/>
                <a:gd name="T68" fmla="*/ 298 w 9775"/>
                <a:gd name="T69" fmla="*/ 1556 h 3065"/>
                <a:gd name="T70" fmla="*/ 118 w 9775"/>
                <a:gd name="T71" fmla="*/ 1525 h 3065"/>
                <a:gd name="T72" fmla="*/ 3 w 9775"/>
                <a:gd name="T73" fmla="*/ 1522 h 3065"/>
                <a:gd name="T74" fmla="*/ 10 w 9775"/>
                <a:gd name="T75" fmla="*/ 1649 h 3065"/>
                <a:gd name="T76" fmla="*/ 60 w 9775"/>
                <a:gd name="T77" fmla="*/ 1782 h 3065"/>
                <a:gd name="T78" fmla="*/ 139 w 9775"/>
                <a:gd name="T79" fmla="*/ 1916 h 3065"/>
                <a:gd name="T80" fmla="*/ 238 w 9775"/>
                <a:gd name="T81" fmla="*/ 2040 h 3065"/>
                <a:gd name="T82" fmla="*/ 346 w 9775"/>
                <a:gd name="T83" fmla="*/ 2148 h 3065"/>
                <a:gd name="T84" fmla="*/ 453 w 9775"/>
                <a:gd name="T85" fmla="*/ 2230 h 3065"/>
                <a:gd name="T86" fmla="*/ 719 w 9775"/>
                <a:gd name="T87" fmla="*/ 2367 h 3065"/>
                <a:gd name="T88" fmla="*/ 1111 w 9775"/>
                <a:gd name="T89" fmla="*/ 2526 h 3065"/>
                <a:gd name="T90" fmla="*/ 1511 w 9775"/>
                <a:gd name="T91" fmla="*/ 2654 h 3065"/>
                <a:gd name="T92" fmla="*/ 2042 w 9775"/>
                <a:gd name="T93" fmla="*/ 2790 h 3065"/>
                <a:gd name="T94" fmla="*/ 2602 w 9775"/>
                <a:gd name="T95" fmla="*/ 2932 h 3065"/>
                <a:gd name="T96" fmla="*/ 3021 w 9775"/>
                <a:gd name="T97" fmla="*/ 3016 h 3065"/>
                <a:gd name="T98" fmla="*/ 3439 w 9775"/>
                <a:gd name="T99" fmla="*/ 3062 h 3065"/>
                <a:gd name="T100" fmla="*/ 3840 w 9775"/>
                <a:gd name="T101" fmla="*/ 3048 h 3065"/>
                <a:gd name="T102" fmla="*/ 4208 w 9775"/>
                <a:gd name="T103" fmla="*/ 2956 h 3065"/>
                <a:gd name="T104" fmla="*/ 4612 w 9775"/>
                <a:gd name="T105" fmla="*/ 2772 h 3065"/>
                <a:gd name="T106" fmla="*/ 5123 w 9775"/>
                <a:gd name="T107" fmla="*/ 2557 h 3065"/>
                <a:gd name="T108" fmla="*/ 5987 w 9775"/>
                <a:gd name="T109" fmla="*/ 2220 h 3065"/>
                <a:gd name="T110" fmla="*/ 6850 w 9775"/>
                <a:gd name="T111" fmla="*/ 1881 h 3065"/>
                <a:gd name="T112" fmla="*/ 7193 w 9775"/>
                <a:gd name="T113" fmla="*/ 1736 h 3065"/>
                <a:gd name="T114" fmla="*/ 7446 w 9775"/>
                <a:gd name="T115" fmla="*/ 1614 h 3065"/>
                <a:gd name="T116" fmla="*/ 7865 w 9775"/>
                <a:gd name="T117" fmla="*/ 1396 h 3065"/>
                <a:gd name="T118" fmla="*/ 8280 w 9775"/>
                <a:gd name="T119" fmla="*/ 1172 h 3065"/>
                <a:gd name="T120" fmla="*/ 8704 w 9775"/>
                <a:gd name="T121" fmla="*/ 952 h 3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775" h="3065">
                  <a:moveTo>
                    <a:pt x="8704" y="952"/>
                  </a:moveTo>
                  <a:lnTo>
                    <a:pt x="8749" y="930"/>
                  </a:lnTo>
                  <a:lnTo>
                    <a:pt x="8794" y="908"/>
                  </a:lnTo>
                  <a:lnTo>
                    <a:pt x="8840" y="885"/>
                  </a:lnTo>
                  <a:lnTo>
                    <a:pt x="8884" y="863"/>
                  </a:lnTo>
                  <a:lnTo>
                    <a:pt x="8930" y="841"/>
                  </a:lnTo>
                  <a:lnTo>
                    <a:pt x="8974" y="818"/>
                  </a:lnTo>
                  <a:lnTo>
                    <a:pt x="9020" y="796"/>
                  </a:lnTo>
                  <a:lnTo>
                    <a:pt x="9064" y="773"/>
                  </a:lnTo>
                  <a:lnTo>
                    <a:pt x="9109" y="750"/>
                  </a:lnTo>
                  <a:lnTo>
                    <a:pt x="9152" y="725"/>
                  </a:lnTo>
                  <a:lnTo>
                    <a:pt x="9197" y="701"/>
                  </a:lnTo>
                  <a:lnTo>
                    <a:pt x="9240" y="676"/>
                  </a:lnTo>
                  <a:lnTo>
                    <a:pt x="9283" y="650"/>
                  </a:lnTo>
                  <a:lnTo>
                    <a:pt x="9326" y="624"/>
                  </a:lnTo>
                  <a:lnTo>
                    <a:pt x="9369" y="597"/>
                  </a:lnTo>
                  <a:lnTo>
                    <a:pt x="9410" y="568"/>
                  </a:lnTo>
                  <a:lnTo>
                    <a:pt x="9447" y="543"/>
                  </a:lnTo>
                  <a:lnTo>
                    <a:pt x="9483" y="516"/>
                  </a:lnTo>
                  <a:lnTo>
                    <a:pt x="9518" y="488"/>
                  </a:lnTo>
                  <a:lnTo>
                    <a:pt x="9553" y="459"/>
                  </a:lnTo>
                  <a:lnTo>
                    <a:pt x="9569" y="445"/>
                  </a:lnTo>
                  <a:lnTo>
                    <a:pt x="9585" y="429"/>
                  </a:lnTo>
                  <a:lnTo>
                    <a:pt x="9600" y="414"/>
                  </a:lnTo>
                  <a:lnTo>
                    <a:pt x="9615" y="397"/>
                  </a:lnTo>
                  <a:lnTo>
                    <a:pt x="9631" y="381"/>
                  </a:lnTo>
                  <a:lnTo>
                    <a:pt x="9645" y="365"/>
                  </a:lnTo>
                  <a:lnTo>
                    <a:pt x="9658" y="348"/>
                  </a:lnTo>
                  <a:lnTo>
                    <a:pt x="9671" y="331"/>
                  </a:lnTo>
                  <a:lnTo>
                    <a:pt x="9683" y="313"/>
                  </a:lnTo>
                  <a:lnTo>
                    <a:pt x="9695" y="295"/>
                  </a:lnTo>
                  <a:lnTo>
                    <a:pt x="9706" y="277"/>
                  </a:lnTo>
                  <a:lnTo>
                    <a:pt x="9717" y="258"/>
                  </a:lnTo>
                  <a:lnTo>
                    <a:pt x="9727" y="239"/>
                  </a:lnTo>
                  <a:lnTo>
                    <a:pt x="9736" y="219"/>
                  </a:lnTo>
                  <a:lnTo>
                    <a:pt x="9743" y="199"/>
                  </a:lnTo>
                  <a:lnTo>
                    <a:pt x="9751" y="179"/>
                  </a:lnTo>
                  <a:lnTo>
                    <a:pt x="9757" y="159"/>
                  </a:lnTo>
                  <a:lnTo>
                    <a:pt x="9762" y="137"/>
                  </a:lnTo>
                  <a:lnTo>
                    <a:pt x="9767" y="115"/>
                  </a:lnTo>
                  <a:lnTo>
                    <a:pt x="9770" y="93"/>
                  </a:lnTo>
                  <a:lnTo>
                    <a:pt x="9773" y="70"/>
                  </a:lnTo>
                  <a:lnTo>
                    <a:pt x="9775" y="47"/>
                  </a:lnTo>
                  <a:lnTo>
                    <a:pt x="9775" y="24"/>
                  </a:lnTo>
                  <a:lnTo>
                    <a:pt x="9775" y="0"/>
                  </a:lnTo>
                  <a:lnTo>
                    <a:pt x="9729" y="11"/>
                  </a:lnTo>
                  <a:lnTo>
                    <a:pt x="9684" y="23"/>
                  </a:lnTo>
                  <a:lnTo>
                    <a:pt x="9639" y="38"/>
                  </a:lnTo>
                  <a:lnTo>
                    <a:pt x="9594" y="53"/>
                  </a:lnTo>
                  <a:lnTo>
                    <a:pt x="9550" y="70"/>
                  </a:lnTo>
                  <a:lnTo>
                    <a:pt x="9505" y="89"/>
                  </a:lnTo>
                  <a:lnTo>
                    <a:pt x="9461" y="108"/>
                  </a:lnTo>
                  <a:lnTo>
                    <a:pt x="9417" y="129"/>
                  </a:lnTo>
                  <a:lnTo>
                    <a:pt x="9374" y="150"/>
                  </a:lnTo>
                  <a:lnTo>
                    <a:pt x="9330" y="173"/>
                  </a:lnTo>
                  <a:lnTo>
                    <a:pt x="9287" y="196"/>
                  </a:lnTo>
                  <a:lnTo>
                    <a:pt x="9243" y="220"/>
                  </a:lnTo>
                  <a:lnTo>
                    <a:pt x="9157" y="270"/>
                  </a:lnTo>
                  <a:lnTo>
                    <a:pt x="9072" y="320"/>
                  </a:lnTo>
                  <a:lnTo>
                    <a:pt x="8987" y="373"/>
                  </a:lnTo>
                  <a:lnTo>
                    <a:pt x="8902" y="425"/>
                  </a:lnTo>
                  <a:lnTo>
                    <a:pt x="8818" y="477"/>
                  </a:lnTo>
                  <a:lnTo>
                    <a:pt x="8734" y="527"/>
                  </a:lnTo>
                  <a:lnTo>
                    <a:pt x="8693" y="551"/>
                  </a:lnTo>
                  <a:lnTo>
                    <a:pt x="8650" y="576"/>
                  </a:lnTo>
                  <a:lnTo>
                    <a:pt x="8609" y="599"/>
                  </a:lnTo>
                  <a:lnTo>
                    <a:pt x="8567" y="621"/>
                  </a:lnTo>
                  <a:lnTo>
                    <a:pt x="8525" y="642"/>
                  </a:lnTo>
                  <a:lnTo>
                    <a:pt x="8484" y="663"/>
                  </a:lnTo>
                  <a:lnTo>
                    <a:pt x="8441" y="682"/>
                  </a:lnTo>
                  <a:lnTo>
                    <a:pt x="8400" y="700"/>
                  </a:lnTo>
                  <a:lnTo>
                    <a:pt x="8311" y="738"/>
                  </a:lnTo>
                  <a:lnTo>
                    <a:pt x="8222" y="776"/>
                  </a:lnTo>
                  <a:lnTo>
                    <a:pt x="8134" y="814"/>
                  </a:lnTo>
                  <a:lnTo>
                    <a:pt x="8045" y="854"/>
                  </a:lnTo>
                  <a:lnTo>
                    <a:pt x="7957" y="894"/>
                  </a:lnTo>
                  <a:lnTo>
                    <a:pt x="7869" y="935"/>
                  </a:lnTo>
                  <a:lnTo>
                    <a:pt x="7781" y="975"/>
                  </a:lnTo>
                  <a:lnTo>
                    <a:pt x="7693" y="1016"/>
                  </a:lnTo>
                  <a:lnTo>
                    <a:pt x="7604" y="1056"/>
                  </a:lnTo>
                  <a:lnTo>
                    <a:pt x="7516" y="1097"/>
                  </a:lnTo>
                  <a:lnTo>
                    <a:pt x="7428" y="1137"/>
                  </a:lnTo>
                  <a:lnTo>
                    <a:pt x="7339" y="1177"/>
                  </a:lnTo>
                  <a:lnTo>
                    <a:pt x="7251" y="1215"/>
                  </a:lnTo>
                  <a:lnTo>
                    <a:pt x="7161" y="1254"/>
                  </a:lnTo>
                  <a:lnTo>
                    <a:pt x="7072" y="1291"/>
                  </a:lnTo>
                  <a:lnTo>
                    <a:pt x="6982" y="1328"/>
                  </a:lnTo>
                  <a:lnTo>
                    <a:pt x="6857" y="1378"/>
                  </a:lnTo>
                  <a:lnTo>
                    <a:pt x="6732" y="1430"/>
                  </a:lnTo>
                  <a:lnTo>
                    <a:pt x="6606" y="1483"/>
                  </a:lnTo>
                  <a:lnTo>
                    <a:pt x="6481" y="1536"/>
                  </a:lnTo>
                  <a:lnTo>
                    <a:pt x="6355" y="1589"/>
                  </a:lnTo>
                  <a:lnTo>
                    <a:pt x="6230" y="1642"/>
                  </a:lnTo>
                  <a:lnTo>
                    <a:pt x="6105" y="1696"/>
                  </a:lnTo>
                  <a:lnTo>
                    <a:pt x="5980" y="1751"/>
                  </a:lnTo>
                  <a:lnTo>
                    <a:pt x="5855" y="1803"/>
                  </a:lnTo>
                  <a:lnTo>
                    <a:pt x="5729" y="1857"/>
                  </a:lnTo>
                  <a:lnTo>
                    <a:pt x="5603" y="1910"/>
                  </a:lnTo>
                  <a:lnTo>
                    <a:pt x="5476" y="1961"/>
                  </a:lnTo>
                  <a:lnTo>
                    <a:pt x="5350" y="2013"/>
                  </a:lnTo>
                  <a:lnTo>
                    <a:pt x="5222" y="2063"/>
                  </a:lnTo>
                  <a:lnTo>
                    <a:pt x="5095" y="2112"/>
                  </a:lnTo>
                  <a:lnTo>
                    <a:pt x="4967" y="2160"/>
                  </a:lnTo>
                  <a:lnTo>
                    <a:pt x="4890" y="2189"/>
                  </a:lnTo>
                  <a:lnTo>
                    <a:pt x="4813" y="2219"/>
                  </a:lnTo>
                  <a:lnTo>
                    <a:pt x="4737" y="2250"/>
                  </a:lnTo>
                  <a:lnTo>
                    <a:pt x="4662" y="2280"/>
                  </a:lnTo>
                  <a:lnTo>
                    <a:pt x="4587" y="2311"/>
                  </a:lnTo>
                  <a:lnTo>
                    <a:pt x="4513" y="2340"/>
                  </a:lnTo>
                  <a:lnTo>
                    <a:pt x="4439" y="2368"/>
                  </a:lnTo>
                  <a:lnTo>
                    <a:pt x="4364" y="2395"/>
                  </a:lnTo>
                  <a:lnTo>
                    <a:pt x="4326" y="2407"/>
                  </a:lnTo>
                  <a:lnTo>
                    <a:pt x="4289" y="2418"/>
                  </a:lnTo>
                  <a:lnTo>
                    <a:pt x="4250" y="2429"/>
                  </a:lnTo>
                  <a:lnTo>
                    <a:pt x="4213" y="2439"/>
                  </a:lnTo>
                  <a:lnTo>
                    <a:pt x="4175" y="2449"/>
                  </a:lnTo>
                  <a:lnTo>
                    <a:pt x="4136" y="2457"/>
                  </a:lnTo>
                  <a:lnTo>
                    <a:pt x="4098" y="2465"/>
                  </a:lnTo>
                  <a:lnTo>
                    <a:pt x="4058" y="2473"/>
                  </a:lnTo>
                  <a:lnTo>
                    <a:pt x="4019" y="2479"/>
                  </a:lnTo>
                  <a:lnTo>
                    <a:pt x="3978" y="2483"/>
                  </a:lnTo>
                  <a:lnTo>
                    <a:pt x="3939" y="2487"/>
                  </a:lnTo>
                  <a:lnTo>
                    <a:pt x="3897" y="2490"/>
                  </a:lnTo>
                  <a:lnTo>
                    <a:pt x="3857" y="2491"/>
                  </a:lnTo>
                  <a:lnTo>
                    <a:pt x="3815" y="2491"/>
                  </a:lnTo>
                  <a:lnTo>
                    <a:pt x="3773" y="2490"/>
                  </a:lnTo>
                  <a:lnTo>
                    <a:pt x="3730" y="2487"/>
                  </a:lnTo>
                  <a:lnTo>
                    <a:pt x="3675" y="2482"/>
                  </a:lnTo>
                  <a:lnTo>
                    <a:pt x="3619" y="2477"/>
                  </a:lnTo>
                  <a:lnTo>
                    <a:pt x="3564" y="2470"/>
                  </a:lnTo>
                  <a:lnTo>
                    <a:pt x="3509" y="2463"/>
                  </a:lnTo>
                  <a:lnTo>
                    <a:pt x="3454" y="2456"/>
                  </a:lnTo>
                  <a:lnTo>
                    <a:pt x="3401" y="2448"/>
                  </a:lnTo>
                  <a:lnTo>
                    <a:pt x="3347" y="2439"/>
                  </a:lnTo>
                  <a:lnTo>
                    <a:pt x="3294" y="2430"/>
                  </a:lnTo>
                  <a:lnTo>
                    <a:pt x="3240" y="2420"/>
                  </a:lnTo>
                  <a:lnTo>
                    <a:pt x="3186" y="2410"/>
                  </a:lnTo>
                  <a:lnTo>
                    <a:pt x="3134" y="2399"/>
                  </a:lnTo>
                  <a:lnTo>
                    <a:pt x="3081" y="2386"/>
                  </a:lnTo>
                  <a:lnTo>
                    <a:pt x="2976" y="2362"/>
                  </a:lnTo>
                  <a:lnTo>
                    <a:pt x="2872" y="2336"/>
                  </a:lnTo>
                  <a:lnTo>
                    <a:pt x="2768" y="2309"/>
                  </a:lnTo>
                  <a:lnTo>
                    <a:pt x="2663" y="2280"/>
                  </a:lnTo>
                  <a:lnTo>
                    <a:pt x="2559" y="2250"/>
                  </a:lnTo>
                  <a:lnTo>
                    <a:pt x="2455" y="2218"/>
                  </a:lnTo>
                  <a:lnTo>
                    <a:pt x="2351" y="2186"/>
                  </a:lnTo>
                  <a:lnTo>
                    <a:pt x="2246" y="2154"/>
                  </a:lnTo>
                  <a:lnTo>
                    <a:pt x="2140" y="2120"/>
                  </a:lnTo>
                  <a:lnTo>
                    <a:pt x="2034" y="2087"/>
                  </a:lnTo>
                  <a:lnTo>
                    <a:pt x="1956" y="2064"/>
                  </a:lnTo>
                  <a:lnTo>
                    <a:pt x="1879" y="2040"/>
                  </a:lnTo>
                  <a:lnTo>
                    <a:pt x="1802" y="2018"/>
                  </a:lnTo>
                  <a:lnTo>
                    <a:pt x="1725" y="1996"/>
                  </a:lnTo>
                  <a:lnTo>
                    <a:pt x="1648" y="1973"/>
                  </a:lnTo>
                  <a:lnTo>
                    <a:pt x="1570" y="1952"/>
                  </a:lnTo>
                  <a:lnTo>
                    <a:pt x="1493" y="1931"/>
                  </a:lnTo>
                  <a:lnTo>
                    <a:pt x="1416" y="1910"/>
                  </a:lnTo>
                  <a:lnTo>
                    <a:pt x="1339" y="1887"/>
                  </a:lnTo>
                  <a:lnTo>
                    <a:pt x="1261" y="1866"/>
                  </a:lnTo>
                  <a:lnTo>
                    <a:pt x="1185" y="1843"/>
                  </a:lnTo>
                  <a:lnTo>
                    <a:pt x="1108" y="1821"/>
                  </a:lnTo>
                  <a:lnTo>
                    <a:pt x="1031" y="1796"/>
                  </a:lnTo>
                  <a:lnTo>
                    <a:pt x="953" y="1772"/>
                  </a:lnTo>
                  <a:lnTo>
                    <a:pt x="876" y="1747"/>
                  </a:lnTo>
                  <a:lnTo>
                    <a:pt x="799" y="1720"/>
                  </a:lnTo>
                  <a:lnTo>
                    <a:pt x="756" y="1705"/>
                  </a:lnTo>
                  <a:lnTo>
                    <a:pt x="710" y="1689"/>
                  </a:lnTo>
                  <a:lnTo>
                    <a:pt x="663" y="1672"/>
                  </a:lnTo>
                  <a:lnTo>
                    <a:pt x="613" y="1654"/>
                  </a:lnTo>
                  <a:lnTo>
                    <a:pt x="562" y="1636"/>
                  </a:lnTo>
                  <a:lnTo>
                    <a:pt x="511" y="1618"/>
                  </a:lnTo>
                  <a:lnTo>
                    <a:pt x="458" y="1602"/>
                  </a:lnTo>
                  <a:lnTo>
                    <a:pt x="405" y="1585"/>
                  </a:lnTo>
                  <a:lnTo>
                    <a:pt x="351" y="1571"/>
                  </a:lnTo>
                  <a:lnTo>
                    <a:pt x="298" y="1556"/>
                  </a:lnTo>
                  <a:lnTo>
                    <a:pt x="246" y="1544"/>
                  </a:lnTo>
                  <a:lnTo>
                    <a:pt x="194" y="1535"/>
                  </a:lnTo>
                  <a:lnTo>
                    <a:pt x="169" y="1531"/>
                  </a:lnTo>
                  <a:lnTo>
                    <a:pt x="144" y="1527"/>
                  </a:lnTo>
                  <a:lnTo>
                    <a:pt x="118" y="1525"/>
                  </a:lnTo>
                  <a:lnTo>
                    <a:pt x="94" y="1523"/>
                  </a:lnTo>
                  <a:lnTo>
                    <a:pt x="71" y="1521"/>
                  </a:lnTo>
                  <a:lnTo>
                    <a:pt x="48" y="1521"/>
                  </a:lnTo>
                  <a:lnTo>
                    <a:pt x="24" y="1521"/>
                  </a:lnTo>
                  <a:lnTo>
                    <a:pt x="3" y="1522"/>
                  </a:lnTo>
                  <a:lnTo>
                    <a:pt x="0" y="1546"/>
                  </a:lnTo>
                  <a:lnTo>
                    <a:pt x="0" y="1572"/>
                  </a:lnTo>
                  <a:lnTo>
                    <a:pt x="2" y="1597"/>
                  </a:lnTo>
                  <a:lnTo>
                    <a:pt x="5" y="1622"/>
                  </a:lnTo>
                  <a:lnTo>
                    <a:pt x="10" y="1649"/>
                  </a:lnTo>
                  <a:lnTo>
                    <a:pt x="17" y="1675"/>
                  </a:lnTo>
                  <a:lnTo>
                    <a:pt x="26" y="1701"/>
                  </a:lnTo>
                  <a:lnTo>
                    <a:pt x="35" y="1729"/>
                  </a:lnTo>
                  <a:lnTo>
                    <a:pt x="47" y="1756"/>
                  </a:lnTo>
                  <a:lnTo>
                    <a:pt x="60" y="1782"/>
                  </a:lnTo>
                  <a:lnTo>
                    <a:pt x="73" y="1809"/>
                  </a:lnTo>
                  <a:lnTo>
                    <a:pt x="88" y="1836"/>
                  </a:lnTo>
                  <a:lnTo>
                    <a:pt x="104" y="1863"/>
                  </a:lnTo>
                  <a:lnTo>
                    <a:pt x="121" y="1889"/>
                  </a:lnTo>
                  <a:lnTo>
                    <a:pt x="139" y="1916"/>
                  </a:lnTo>
                  <a:lnTo>
                    <a:pt x="157" y="1941"/>
                  </a:lnTo>
                  <a:lnTo>
                    <a:pt x="176" y="1966"/>
                  </a:lnTo>
                  <a:lnTo>
                    <a:pt x="196" y="1992"/>
                  </a:lnTo>
                  <a:lnTo>
                    <a:pt x="217" y="2016"/>
                  </a:lnTo>
                  <a:lnTo>
                    <a:pt x="238" y="2040"/>
                  </a:lnTo>
                  <a:lnTo>
                    <a:pt x="259" y="2063"/>
                  </a:lnTo>
                  <a:lnTo>
                    <a:pt x="280" y="2086"/>
                  </a:lnTo>
                  <a:lnTo>
                    <a:pt x="303" y="2107"/>
                  </a:lnTo>
                  <a:lnTo>
                    <a:pt x="324" y="2127"/>
                  </a:lnTo>
                  <a:lnTo>
                    <a:pt x="346" y="2148"/>
                  </a:lnTo>
                  <a:lnTo>
                    <a:pt x="368" y="2166"/>
                  </a:lnTo>
                  <a:lnTo>
                    <a:pt x="390" y="2184"/>
                  </a:lnTo>
                  <a:lnTo>
                    <a:pt x="411" y="2200"/>
                  </a:lnTo>
                  <a:lnTo>
                    <a:pt x="432" y="2215"/>
                  </a:lnTo>
                  <a:lnTo>
                    <a:pt x="453" y="2230"/>
                  </a:lnTo>
                  <a:lnTo>
                    <a:pt x="473" y="2243"/>
                  </a:lnTo>
                  <a:lnTo>
                    <a:pt x="494" y="2254"/>
                  </a:lnTo>
                  <a:lnTo>
                    <a:pt x="568" y="2293"/>
                  </a:lnTo>
                  <a:lnTo>
                    <a:pt x="643" y="2331"/>
                  </a:lnTo>
                  <a:lnTo>
                    <a:pt x="719" y="2367"/>
                  </a:lnTo>
                  <a:lnTo>
                    <a:pt x="797" y="2402"/>
                  </a:lnTo>
                  <a:lnTo>
                    <a:pt x="874" y="2435"/>
                  </a:lnTo>
                  <a:lnTo>
                    <a:pt x="953" y="2466"/>
                  </a:lnTo>
                  <a:lnTo>
                    <a:pt x="1032" y="2498"/>
                  </a:lnTo>
                  <a:lnTo>
                    <a:pt x="1111" y="2526"/>
                  </a:lnTo>
                  <a:lnTo>
                    <a:pt x="1191" y="2555"/>
                  </a:lnTo>
                  <a:lnTo>
                    <a:pt x="1271" y="2581"/>
                  </a:lnTo>
                  <a:lnTo>
                    <a:pt x="1350" y="2606"/>
                  </a:lnTo>
                  <a:lnTo>
                    <a:pt x="1430" y="2630"/>
                  </a:lnTo>
                  <a:lnTo>
                    <a:pt x="1511" y="2654"/>
                  </a:lnTo>
                  <a:lnTo>
                    <a:pt x="1592" y="2675"/>
                  </a:lnTo>
                  <a:lnTo>
                    <a:pt x="1672" y="2696"/>
                  </a:lnTo>
                  <a:lnTo>
                    <a:pt x="1752" y="2716"/>
                  </a:lnTo>
                  <a:lnTo>
                    <a:pt x="1894" y="2752"/>
                  </a:lnTo>
                  <a:lnTo>
                    <a:pt x="2042" y="2790"/>
                  </a:lnTo>
                  <a:lnTo>
                    <a:pt x="2196" y="2831"/>
                  </a:lnTo>
                  <a:lnTo>
                    <a:pt x="2356" y="2872"/>
                  </a:lnTo>
                  <a:lnTo>
                    <a:pt x="2437" y="2893"/>
                  </a:lnTo>
                  <a:lnTo>
                    <a:pt x="2519" y="2913"/>
                  </a:lnTo>
                  <a:lnTo>
                    <a:pt x="2602" y="2932"/>
                  </a:lnTo>
                  <a:lnTo>
                    <a:pt x="2685" y="2951"/>
                  </a:lnTo>
                  <a:lnTo>
                    <a:pt x="2769" y="2969"/>
                  </a:lnTo>
                  <a:lnTo>
                    <a:pt x="2853" y="2986"/>
                  </a:lnTo>
                  <a:lnTo>
                    <a:pt x="2936" y="3002"/>
                  </a:lnTo>
                  <a:lnTo>
                    <a:pt x="3021" y="3016"/>
                  </a:lnTo>
                  <a:lnTo>
                    <a:pt x="3105" y="3028"/>
                  </a:lnTo>
                  <a:lnTo>
                    <a:pt x="3189" y="3039"/>
                  </a:lnTo>
                  <a:lnTo>
                    <a:pt x="3273" y="3050"/>
                  </a:lnTo>
                  <a:lnTo>
                    <a:pt x="3356" y="3057"/>
                  </a:lnTo>
                  <a:lnTo>
                    <a:pt x="3439" y="3062"/>
                  </a:lnTo>
                  <a:lnTo>
                    <a:pt x="3521" y="3065"/>
                  </a:lnTo>
                  <a:lnTo>
                    <a:pt x="3603" y="3065"/>
                  </a:lnTo>
                  <a:lnTo>
                    <a:pt x="3683" y="3062"/>
                  </a:lnTo>
                  <a:lnTo>
                    <a:pt x="3762" y="3057"/>
                  </a:lnTo>
                  <a:lnTo>
                    <a:pt x="3840" y="3048"/>
                  </a:lnTo>
                  <a:lnTo>
                    <a:pt x="3917" y="3037"/>
                  </a:lnTo>
                  <a:lnTo>
                    <a:pt x="3992" y="3022"/>
                  </a:lnTo>
                  <a:lnTo>
                    <a:pt x="4065" y="3004"/>
                  </a:lnTo>
                  <a:lnTo>
                    <a:pt x="4137" y="2982"/>
                  </a:lnTo>
                  <a:lnTo>
                    <a:pt x="4208" y="2956"/>
                  </a:lnTo>
                  <a:lnTo>
                    <a:pt x="4276" y="2926"/>
                  </a:lnTo>
                  <a:lnTo>
                    <a:pt x="4360" y="2887"/>
                  </a:lnTo>
                  <a:lnTo>
                    <a:pt x="4444" y="2848"/>
                  </a:lnTo>
                  <a:lnTo>
                    <a:pt x="4528" y="2810"/>
                  </a:lnTo>
                  <a:lnTo>
                    <a:pt x="4612" y="2772"/>
                  </a:lnTo>
                  <a:lnTo>
                    <a:pt x="4696" y="2735"/>
                  </a:lnTo>
                  <a:lnTo>
                    <a:pt x="4781" y="2698"/>
                  </a:lnTo>
                  <a:lnTo>
                    <a:pt x="4866" y="2663"/>
                  </a:lnTo>
                  <a:lnTo>
                    <a:pt x="4952" y="2626"/>
                  </a:lnTo>
                  <a:lnTo>
                    <a:pt x="5123" y="2557"/>
                  </a:lnTo>
                  <a:lnTo>
                    <a:pt x="5295" y="2488"/>
                  </a:lnTo>
                  <a:lnTo>
                    <a:pt x="5468" y="2420"/>
                  </a:lnTo>
                  <a:lnTo>
                    <a:pt x="5641" y="2353"/>
                  </a:lnTo>
                  <a:lnTo>
                    <a:pt x="5814" y="2286"/>
                  </a:lnTo>
                  <a:lnTo>
                    <a:pt x="5987" y="2220"/>
                  </a:lnTo>
                  <a:lnTo>
                    <a:pt x="6160" y="2154"/>
                  </a:lnTo>
                  <a:lnTo>
                    <a:pt x="6333" y="2087"/>
                  </a:lnTo>
                  <a:lnTo>
                    <a:pt x="6506" y="2020"/>
                  </a:lnTo>
                  <a:lnTo>
                    <a:pt x="6678" y="1951"/>
                  </a:lnTo>
                  <a:lnTo>
                    <a:pt x="6850" y="1881"/>
                  </a:lnTo>
                  <a:lnTo>
                    <a:pt x="7021" y="1811"/>
                  </a:lnTo>
                  <a:lnTo>
                    <a:pt x="7064" y="1792"/>
                  </a:lnTo>
                  <a:lnTo>
                    <a:pt x="7107" y="1773"/>
                  </a:lnTo>
                  <a:lnTo>
                    <a:pt x="7150" y="1755"/>
                  </a:lnTo>
                  <a:lnTo>
                    <a:pt x="7193" y="1736"/>
                  </a:lnTo>
                  <a:lnTo>
                    <a:pt x="7235" y="1716"/>
                  </a:lnTo>
                  <a:lnTo>
                    <a:pt x="7277" y="1696"/>
                  </a:lnTo>
                  <a:lnTo>
                    <a:pt x="7318" y="1677"/>
                  </a:lnTo>
                  <a:lnTo>
                    <a:pt x="7361" y="1657"/>
                  </a:lnTo>
                  <a:lnTo>
                    <a:pt x="7446" y="1614"/>
                  </a:lnTo>
                  <a:lnTo>
                    <a:pt x="7531" y="1572"/>
                  </a:lnTo>
                  <a:lnTo>
                    <a:pt x="7616" y="1529"/>
                  </a:lnTo>
                  <a:lnTo>
                    <a:pt x="7700" y="1485"/>
                  </a:lnTo>
                  <a:lnTo>
                    <a:pt x="7783" y="1441"/>
                  </a:lnTo>
                  <a:lnTo>
                    <a:pt x="7865" y="1396"/>
                  </a:lnTo>
                  <a:lnTo>
                    <a:pt x="7948" y="1351"/>
                  </a:lnTo>
                  <a:lnTo>
                    <a:pt x="8031" y="1306"/>
                  </a:lnTo>
                  <a:lnTo>
                    <a:pt x="8114" y="1262"/>
                  </a:lnTo>
                  <a:lnTo>
                    <a:pt x="8197" y="1216"/>
                  </a:lnTo>
                  <a:lnTo>
                    <a:pt x="8280" y="1172"/>
                  </a:lnTo>
                  <a:lnTo>
                    <a:pt x="8364" y="1127"/>
                  </a:lnTo>
                  <a:lnTo>
                    <a:pt x="8448" y="1083"/>
                  </a:lnTo>
                  <a:lnTo>
                    <a:pt x="8533" y="1039"/>
                  </a:lnTo>
                  <a:lnTo>
                    <a:pt x="8618" y="996"/>
                  </a:lnTo>
                  <a:lnTo>
                    <a:pt x="8704" y="952"/>
                  </a:lnTo>
                  <a:close/>
                </a:path>
              </a:pathLst>
            </a:custGeom>
            <a:solidFill>
              <a:srgbClr val="A59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3" name="Freeform 36"/>
            <p:cNvSpPr>
              <a:spLocks/>
            </p:cNvSpPr>
            <p:nvPr/>
          </p:nvSpPr>
          <p:spPr bwMode="auto">
            <a:xfrm>
              <a:off x="9634538" y="5567363"/>
              <a:ext cx="449263" cy="241300"/>
            </a:xfrm>
            <a:custGeom>
              <a:avLst/>
              <a:gdLst>
                <a:gd name="T0" fmla="*/ 3867 w 4804"/>
                <a:gd name="T1" fmla="*/ 886 h 2583"/>
                <a:gd name="T2" fmla="*/ 4047 w 4804"/>
                <a:gd name="T3" fmla="*/ 796 h 2583"/>
                <a:gd name="T4" fmla="*/ 4224 w 4804"/>
                <a:gd name="T5" fmla="*/ 702 h 2583"/>
                <a:gd name="T6" fmla="*/ 4396 w 4804"/>
                <a:gd name="T7" fmla="*/ 598 h 2583"/>
                <a:gd name="T8" fmla="*/ 4546 w 4804"/>
                <a:gd name="T9" fmla="*/ 489 h 2583"/>
                <a:gd name="T10" fmla="*/ 4629 w 4804"/>
                <a:gd name="T11" fmla="*/ 415 h 2583"/>
                <a:gd name="T12" fmla="*/ 4687 w 4804"/>
                <a:gd name="T13" fmla="*/ 349 h 2583"/>
                <a:gd name="T14" fmla="*/ 4734 w 4804"/>
                <a:gd name="T15" fmla="*/ 277 h 2583"/>
                <a:gd name="T16" fmla="*/ 4772 w 4804"/>
                <a:gd name="T17" fmla="*/ 200 h 2583"/>
                <a:gd name="T18" fmla="*/ 4795 w 4804"/>
                <a:gd name="T19" fmla="*/ 116 h 2583"/>
                <a:gd name="T20" fmla="*/ 4804 w 4804"/>
                <a:gd name="T21" fmla="*/ 24 h 2583"/>
                <a:gd name="T22" fmla="*/ 4668 w 4804"/>
                <a:gd name="T23" fmla="*/ 38 h 2583"/>
                <a:gd name="T24" fmla="*/ 4489 w 4804"/>
                <a:gd name="T25" fmla="*/ 109 h 2583"/>
                <a:gd name="T26" fmla="*/ 4314 w 4804"/>
                <a:gd name="T27" fmla="*/ 197 h 2583"/>
                <a:gd name="T28" fmla="*/ 4016 w 4804"/>
                <a:gd name="T29" fmla="*/ 373 h 2583"/>
                <a:gd name="T30" fmla="*/ 3721 w 4804"/>
                <a:gd name="T31" fmla="*/ 552 h 2583"/>
                <a:gd name="T32" fmla="*/ 3554 w 4804"/>
                <a:gd name="T33" fmla="*/ 643 h 2583"/>
                <a:gd name="T34" fmla="*/ 3338 w 4804"/>
                <a:gd name="T35" fmla="*/ 738 h 2583"/>
                <a:gd name="T36" fmla="*/ 2985 w 4804"/>
                <a:gd name="T37" fmla="*/ 895 h 2583"/>
                <a:gd name="T38" fmla="*/ 2632 w 4804"/>
                <a:gd name="T39" fmla="*/ 1058 h 2583"/>
                <a:gd name="T40" fmla="*/ 2278 w 4804"/>
                <a:gd name="T41" fmla="*/ 1216 h 2583"/>
                <a:gd name="T42" fmla="*/ 1917 w 4804"/>
                <a:gd name="T43" fmla="*/ 1366 h 2583"/>
                <a:gd name="T44" fmla="*/ 1545 w 4804"/>
                <a:gd name="T45" fmla="*/ 1521 h 2583"/>
                <a:gd name="T46" fmla="*/ 1174 w 4804"/>
                <a:gd name="T47" fmla="*/ 1680 h 2583"/>
                <a:gd name="T48" fmla="*/ 803 w 4804"/>
                <a:gd name="T49" fmla="*/ 1839 h 2583"/>
                <a:gd name="T50" fmla="*/ 494 w 4804"/>
                <a:gd name="T51" fmla="*/ 1966 h 2583"/>
                <a:gd name="T52" fmla="*/ 341 w 4804"/>
                <a:gd name="T53" fmla="*/ 2013 h 2583"/>
                <a:gd name="T54" fmla="*/ 209 w 4804"/>
                <a:gd name="T55" fmla="*/ 2063 h 2583"/>
                <a:gd name="T56" fmla="*/ 156 w 4804"/>
                <a:gd name="T57" fmla="*/ 2093 h 2583"/>
                <a:gd name="T58" fmla="*/ 112 w 4804"/>
                <a:gd name="T59" fmla="*/ 2133 h 2583"/>
                <a:gd name="T60" fmla="*/ 73 w 4804"/>
                <a:gd name="T61" fmla="*/ 2187 h 2583"/>
                <a:gd name="T62" fmla="*/ 31 w 4804"/>
                <a:gd name="T63" fmla="*/ 2286 h 2583"/>
                <a:gd name="T64" fmla="*/ 3 w 4804"/>
                <a:gd name="T65" fmla="*/ 2404 h 2583"/>
                <a:gd name="T66" fmla="*/ 1 w 4804"/>
                <a:gd name="T67" fmla="*/ 2476 h 2583"/>
                <a:gd name="T68" fmla="*/ 11 w 4804"/>
                <a:gd name="T69" fmla="*/ 2528 h 2583"/>
                <a:gd name="T70" fmla="*/ 32 w 4804"/>
                <a:gd name="T71" fmla="*/ 2573 h 2583"/>
                <a:gd name="T72" fmla="*/ 160 w 4804"/>
                <a:gd name="T73" fmla="*/ 2540 h 2583"/>
                <a:gd name="T74" fmla="*/ 425 w 4804"/>
                <a:gd name="T75" fmla="*/ 2447 h 2583"/>
                <a:gd name="T76" fmla="*/ 649 w 4804"/>
                <a:gd name="T77" fmla="*/ 2362 h 2583"/>
                <a:gd name="T78" fmla="*/ 911 w 4804"/>
                <a:gd name="T79" fmla="*/ 2261 h 2583"/>
                <a:gd name="T80" fmla="*/ 1178 w 4804"/>
                <a:gd name="T81" fmla="*/ 2159 h 2583"/>
                <a:gd name="T82" fmla="*/ 1447 w 4804"/>
                <a:gd name="T83" fmla="*/ 2055 h 2583"/>
                <a:gd name="T84" fmla="*/ 1715 w 4804"/>
                <a:gd name="T85" fmla="*/ 1948 h 2583"/>
                <a:gd name="T86" fmla="*/ 1983 w 4804"/>
                <a:gd name="T87" fmla="*/ 1839 h 2583"/>
                <a:gd name="T88" fmla="*/ 2178 w 4804"/>
                <a:gd name="T89" fmla="*/ 1755 h 2583"/>
                <a:gd name="T90" fmla="*/ 2347 w 4804"/>
                <a:gd name="T91" fmla="*/ 1677 h 2583"/>
                <a:gd name="T92" fmla="*/ 2643 w 4804"/>
                <a:gd name="T93" fmla="*/ 1529 h 2583"/>
                <a:gd name="T94" fmla="*/ 2977 w 4804"/>
                <a:gd name="T95" fmla="*/ 1352 h 2583"/>
                <a:gd name="T96" fmla="*/ 3309 w 4804"/>
                <a:gd name="T97" fmla="*/ 1172 h 2583"/>
                <a:gd name="T98" fmla="*/ 3646 w 4804"/>
                <a:gd name="T99" fmla="*/ 996 h 2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04" h="2583">
                  <a:moveTo>
                    <a:pt x="3732" y="952"/>
                  </a:moveTo>
                  <a:lnTo>
                    <a:pt x="3777" y="931"/>
                  </a:lnTo>
                  <a:lnTo>
                    <a:pt x="3823" y="909"/>
                  </a:lnTo>
                  <a:lnTo>
                    <a:pt x="3867" y="886"/>
                  </a:lnTo>
                  <a:lnTo>
                    <a:pt x="3913" y="864"/>
                  </a:lnTo>
                  <a:lnTo>
                    <a:pt x="3957" y="842"/>
                  </a:lnTo>
                  <a:lnTo>
                    <a:pt x="4003" y="820"/>
                  </a:lnTo>
                  <a:lnTo>
                    <a:pt x="4047" y="796"/>
                  </a:lnTo>
                  <a:lnTo>
                    <a:pt x="4092" y="773"/>
                  </a:lnTo>
                  <a:lnTo>
                    <a:pt x="4136" y="750"/>
                  </a:lnTo>
                  <a:lnTo>
                    <a:pt x="4181" y="727"/>
                  </a:lnTo>
                  <a:lnTo>
                    <a:pt x="4224" y="702"/>
                  </a:lnTo>
                  <a:lnTo>
                    <a:pt x="4268" y="677"/>
                  </a:lnTo>
                  <a:lnTo>
                    <a:pt x="4311" y="652"/>
                  </a:lnTo>
                  <a:lnTo>
                    <a:pt x="4354" y="625"/>
                  </a:lnTo>
                  <a:lnTo>
                    <a:pt x="4396" y="598"/>
                  </a:lnTo>
                  <a:lnTo>
                    <a:pt x="4439" y="570"/>
                  </a:lnTo>
                  <a:lnTo>
                    <a:pt x="4475" y="543"/>
                  </a:lnTo>
                  <a:lnTo>
                    <a:pt x="4512" y="517"/>
                  </a:lnTo>
                  <a:lnTo>
                    <a:pt x="4546" y="489"/>
                  </a:lnTo>
                  <a:lnTo>
                    <a:pt x="4581" y="460"/>
                  </a:lnTo>
                  <a:lnTo>
                    <a:pt x="4597" y="445"/>
                  </a:lnTo>
                  <a:lnTo>
                    <a:pt x="4613" y="430"/>
                  </a:lnTo>
                  <a:lnTo>
                    <a:pt x="4629" y="415"/>
                  </a:lnTo>
                  <a:lnTo>
                    <a:pt x="4644" y="399"/>
                  </a:lnTo>
                  <a:lnTo>
                    <a:pt x="4658" y="382"/>
                  </a:lnTo>
                  <a:lnTo>
                    <a:pt x="4673" y="366"/>
                  </a:lnTo>
                  <a:lnTo>
                    <a:pt x="4687" y="349"/>
                  </a:lnTo>
                  <a:lnTo>
                    <a:pt x="4700" y="332"/>
                  </a:lnTo>
                  <a:lnTo>
                    <a:pt x="4712" y="314"/>
                  </a:lnTo>
                  <a:lnTo>
                    <a:pt x="4723" y="296"/>
                  </a:lnTo>
                  <a:lnTo>
                    <a:pt x="4734" y="277"/>
                  </a:lnTo>
                  <a:lnTo>
                    <a:pt x="4745" y="259"/>
                  </a:lnTo>
                  <a:lnTo>
                    <a:pt x="4754" y="240"/>
                  </a:lnTo>
                  <a:lnTo>
                    <a:pt x="4764" y="220"/>
                  </a:lnTo>
                  <a:lnTo>
                    <a:pt x="4772" y="200"/>
                  </a:lnTo>
                  <a:lnTo>
                    <a:pt x="4779" y="180"/>
                  </a:lnTo>
                  <a:lnTo>
                    <a:pt x="4785" y="159"/>
                  </a:lnTo>
                  <a:lnTo>
                    <a:pt x="4791" y="137"/>
                  </a:lnTo>
                  <a:lnTo>
                    <a:pt x="4795" y="116"/>
                  </a:lnTo>
                  <a:lnTo>
                    <a:pt x="4799" y="94"/>
                  </a:lnTo>
                  <a:lnTo>
                    <a:pt x="4801" y="71"/>
                  </a:lnTo>
                  <a:lnTo>
                    <a:pt x="4803" y="48"/>
                  </a:lnTo>
                  <a:lnTo>
                    <a:pt x="4804" y="24"/>
                  </a:lnTo>
                  <a:lnTo>
                    <a:pt x="4803" y="0"/>
                  </a:lnTo>
                  <a:lnTo>
                    <a:pt x="4758" y="11"/>
                  </a:lnTo>
                  <a:lnTo>
                    <a:pt x="4712" y="24"/>
                  </a:lnTo>
                  <a:lnTo>
                    <a:pt x="4668" y="38"/>
                  </a:lnTo>
                  <a:lnTo>
                    <a:pt x="4622" y="54"/>
                  </a:lnTo>
                  <a:lnTo>
                    <a:pt x="4577" y="72"/>
                  </a:lnTo>
                  <a:lnTo>
                    <a:pt x="4533" y="90"/>
                  </a:lnTo>
                  <a:lnTo>
                    <a:pt x="4489" y="109"/>
                  </a:lnTo>
                  <a:lnTo>
                    <a:pt x="4445" y="129"/>
                  </a:lnTo>
                  <a:lnTo>
                    <a:pt x="4401" y="152"/>
                  </a:lnTo>
                  <a:lnTo>
                    <a:pt x="4358" y="174"/>
                  </a:lnTo>
                  <a:lnTo>
                    <a:pt x="4314" y="197"/>
                  </a:lnTo>
                  <a:lnTo>
                    <a:pt x="4272" y="220"/>
                  </a:lnTo>
                  <a:lnTo>
                    <a:pt x="4186" y="270"/>
                  </a:lnTo>
                  <a:lnTo>
                    <a:pt x="4100" y="322"/>
                  </a:lnTo>
                  <a:lnTo>
                    <a:pt x="4016" y="373"/>
                  </a:lnTo>
                  <a:lnTo>
                    <a:pt x="3931" y="426"/>
                  </a:lnTo>
                  <a:lnTo>
                    <a:pt x="3847" y="478"/>
                  </a:lnTo>
                  <a:lnTo>
                    <a:pt x="3763" y="528"/>
                  </a:lnTo>
                  <a:lnTo>
                    <a:pt x="3721" y="552"/>
                  </a:lnTo>
                  <a:lnTo>
                    <a:pt x="3679" y="576"/>
                  </a:lnTo>
                  <a:lnTo>
                    <a:pt x="3637" y="599"/>
                  </a:lnTo>
                  <a:lnTo>
                    <a:pt x="3595" y="621"/>
                  </a:lnTo>
                  <a:lnTo>
                    <a:pt x="3554" y="643"/>
                  </a:lnTo>
                  <a:lnTo>
                    <a:pt x="3511" y="663"/>
                  </a:lnTo>
                  <a:lnTo>
                    <a:pt x="3470" y="682"/>
                  </a:lnTo>
                  <a:lnTo>
                    <a:pt x="3427" y="700"/>
                  </a:lnTo>
                  <a:lnTo>
                    <a:pt x="3338" y="738"/>
                  </a:lnTo>
                  <a:lnTo>
                    <a:pt x="3250" y="776"/>
                  </a:lnTo>
                  <a:lnTo>
                    <a:pt x="3161" y="816"/>
                  </a:lnTo>
                  <a:lnTo>
                    <a:pt x="3073" y="855"/>
                  </a:lnTo>
                  <a:lnTo>
                    <a:pt x="2985" y="895"/>
                  </a:lnTo>
                  <a:lnTo>
                    <a:pt x="2896" y="935"/>
                  </a:lnTo>
                  <a:lnTo>
                    <a:pt x="2808" y="976"/>
                  </a:lnTo>
                  <a:lnTo>
                    <a:pt x="2720" y="1016"/>
                  </a:lnTo>
                  <a:lnTo>
                    <a:pt x="2632" y="1058"/>
                  </a:lnTo>
                  <a:lnTo>
                    <a:pt x="2544" y="1098"/>
                  </a:lnTo>
                  <a:lnTo>
                    <a:pt x="2455" y="1138"/>
                  </a:lnTo>
                  <a:lnTo>
                    <a:pt x="2367" y="1177"/>
                  </a:lnTo>
                  <a:lnTo>
                    <a:pt x="2278" y="1216"/>
                  </a:lnTo>
                  <a:lnTo>
                    <a:pt x="2189" y="1254"/>
                  </a:lnTo>
                  <a:lnTo>
                    <a:pt x="2100" y="1291"/>
                  </a:lnTo>
                  <a:lnTo>
                    <a:pt x="2011" y="1328"/>
                  </a:lnTo>
                  <a:lnTo>
                    <a:pt x="1917" y="1366"/>
                  </a:lnTo>
                  <a:lnTo>
                    <a:pt x="1824" y="1404"/>
                  </a:lnTo>
                  <a:lnTo>
                    <a:pt x="1731" y="1443"/>
                  </a:lnTo>
                  <a:lnTo>
                    <a:pt x="1638" y="1482"/>
                  </a:lnTo>
                  <a:lnTo>
                    <a:pt x="1545" y="1521"/>
                  </a:lnTo>
                  <a:lnTo>
                    <a:pt x="1452" y="1561"/>
                  </a:lnTo>
                  <a:lnTo>
                    <a:pt x="1359" y="1600"/>
                  </a:lnTo>
                  <a:lnTo>
                    <a:pt x="1267" y="1640"/>
                  </a:lnTo>
                  <a:lnTo>
                    <a:pt x="1174" y="1680"/>
                  </a:lnTo>
                  <a:lnTo>
                    <a:pt x="1081" y="1720"/>
                  </a:lnTo>
                  <a:lnTo>
                    <a:pt x="988" y="1759"/>
                  </a:lnTo>
                  <a:lnTo>
                    <a:pt x="896" y="1800"/>
                  </a:lnTo>
                  <a:lnTo>
                    <a:pt x="803" y="1839"/>
                  </a:lnTo>
                  <a:lnTo>
                    <a:pt x="710" y="1877"/>
                  </a:lnTo>
                  <a:lnTo>
                    <a:pt x="616" y="1917"/>
                  </a:lnTo>
                  <a:lnTo>
                    <a:pt x="522" y="1954"/>
                  </a:lnTo>
                  <a:lnTo>
                    <a:pt x="494" y="1966"/>
                  </a:lnTo>
                  <a:lnTo>
                    <a:pt x="464" y="1976"/>
                  </a:lnTo>
                  <a:lnTo>
                    <a:pt x="433" y="1986"/>
                  </a:lnTo>
                  <a:lnTo>
                    <a:pt x="403" y="1995"/>
                  </a:lnTo>
                  <a:lnTo>
                    <a:pt x="341" y="2013"/>
                  </a:lnTo>
                  <a:lnTo>
                    <a:pt x="281" y="2032"/>
                  </a:lnTo>
                  <a:lnTo>
                    <a:pt x="250" y="2043"/>
                  </a:lnTo>
                  <a:lnTo>
                    <a:pt x="222" y="2056"/>
                  </a:lnTo>
                  <a:lnTo>
                    <a:pt x="209" y="2063"/>
                  </a:lnTo>
                  <a:lnTo>
                    <a:pt x="195" y="2069"/>
                  </a:lnTo>
                  <a:lnTo>
                    <a:pt x="182" y="2077"/>
                  </a:lnTo>
                  <a:lnTo>
                    <a:pt x="169" y="2085"/>
                  </a:lnTo>
                  <a:lnTo>
                    <a:pt x="156" y="2093"/>
                  </a:lnTo>
                  <a:lnTo>
                    <a:pt x="145" y="2102"/>
                  </a:lnTo>
                  <a:lnTo>
                    <a:pt x="133" y="2111"/>
                  </a:lnTo>
                  <a:lnTo>
                    <a:pt x="123" y="2121"/>
                  </a:lnTo>
                  <a:lnTo>
                    <a:pt x="112" y="2133"/>
                  </a:lnTo>
                  <a:lnTo>
                    <a:pt x="103" y="2144"/>
                  </a:lnTo>
                  <a:lnTo>
                    <a:pt x="92" y="2156"/>
                  </a:lnTo>
                  <a:lnTo>
                    <a:pt x="84" y="2169"/>
                  </a:lnTo>
                  <a:lnTo>
                    <a:pt x="73" y="2187"/>
                  </a:lnTo>
                  <a:lnTo>
                    <a:pt x="61" y="2209"/>
                  </a:lnTo>
                  <a:lnTo>
                    <a:pt x="51" y="2234"/>
                  </a:lnTo>
                  <a:lnTo>
                    <a:pt x="40" y="2259"/>
                  </a:lnTo>
                  <a:lnTo>
                    <a:pt x="31" y="2286"/>
                  </a:lnTo>
                  <a:lnTo>
                    <a:pt x="22" y="2315"/>
                  </a:lnTo>
                  <a:lnTo>
                    <a:pt x="15" y="2344"/>
                  </a:lnTo>
                  <a:lnTo>
                    <a:pt x="9" y="2373"/>
                  </a:lnTo>
                  <a:lnTo>
                    <a:pt x="3" y="2404"/>
                  </a:lnTo>
                  <a:lnTo>
                    <a:pt x="1" y="2433"/>
                  </a:lnTo>
                  <a:lnTo>
                    <a:pt x="0" y="2447"/>
                  </a:lnTo>
                  <a:lnTo>
                    <a:pt x="0" y="2462"/>
                  </a:lnTo>
                  <a:lnTo>
                    <a:pt x="1" y="2476"/>
                  </a:lnTo>
                  <a:lnTo>
                    <a:pt x="2" y="2490"/>
                  </a:lnTo>
                  <a:lnTo>
                    <a:pt x="4" y="2503"/>
                  </a:lnTo>
                  <a:lnTo>
                    <a:pt x="8" y="2516"/>
                  </a:lnTo>
                  <a:lnTo>
                    <a:pt x="11" y="2528"/>
                  </a:lnTo>
                  <a:lnTo>
                    <a:pt x="15" y="2540"/>
                  </a:lnTo>
                  <a:lnTo>
                    <a:pt x="20" y="2552"/>
                  </a:lnTo>
                  <a:lnTo>
                    <a:pt x="26" y="2563"/>
                  </a:lnTo>
                  <a:lnTo>
                    <a:pt x="32" y="2573"/>
                  </a:lnTo>
                  <a:lnTo>
                    <a:pt x="39" y="2583"/>
                  </a:lnTo>
                  <a:lnTo>
                    <a:pt x="55" y="2577"/>
                  </a:lnTo>
                  <a:lnTo>
                    <a:pt x="99" y="2562"/>
                  </a:lnTo>
                  <a:lnTo>
                    <a:pt x="160" y="2540"/>
                  </a:lnTo>
                  <a:lnTo>
                    <a:pt x="233" y="2515"/>
                  </a:lnTo>
                  <a:lnTo>
                    <a:pt x="307" y="2489"/>
                  </a:lnTo>
                  <a:lnTo>
                    <a:pt x="374" y="2466"/>
                  </a:lnTo>
                  <a:lnTo>
                    <a:pt x="425" y="2447"/>
                  </a:lnTo>
                  <a:lnTo>
                    <a:pt x="453" y="2437"/>
                  </a:lnTo>
                  <a:lnTo>
                    <a:pt x="518" y="2413"/>
                  </a:lnTo>
                  <a:lnTo>
                    <a:pt x="584" y="2388"/>
                  </a:lnTo>
                  <a:lnTo>
                    <a:pt x="649" y="2362"/>
                  </a:lnTo>
                  <a:lnTo>
                    <a:pt x="715" y="2337"/>
                  </a:lnTo>
                  <a:lnTo>
                    <a:pt x="779" y="2312"/>
                  </a:lnTo>
                  <a:lnTo>
                    <a:pt x="845" y="2286"/>
                  </a:lnTo>
                  <a:lnTo>
                    <a:pt x="911" y="2261"/>
                  </a:lnTo>
                  <a:lnTo>
                    <a:pt x="976" y="2236"/>
                  </a:lnTo>
                  <a:lnTo>
                    <a:pt x="1043" y="2211"/>
                  </a:lnTo>
                  <a:lnTo>
                    <a:pt x="1110" y="2184"/>
                  </a:lnTo>
                  <a:lnTo>
                    <a:pt x="1178" y="2159"/>
                  </a:lnTo>
                  <a:lnTo>
                    <a:pt x="1246" y="2133"/>
                  </a:lnTo>
                  <a:lnTo>
                    <a:pt x="1312" y="2106"/>
                  </a:lnTo>
                  <a:lnTo>
                    <a:pt x="1380" y="2081"/>
                  </a:lnTo>
                  <a:lnTo>
                    <a:pt x="1447" y="2055"/>
                  </a:lnTo>
                  <a:lnTo>
                    <a:pt x="1515" y="2028"/>
                  </a:lnTo>
                  <a:lnTo>
                    <a:pt x="1581" y="2002"/>
                  </a:lnTo>
                  <a:lnTo>
                    <a:pt x="1648" y="1975"/>
                  </a:lnTo>
                  <a:lnTo>
                    <a:pt x="1715" y="1948"/>
                  </a:lnTo>
                  <a:lnTo>
                    <a:pt x="1783" y="1921"/>
                  </a:lnTo>
                  <a:lnTo>
                    <a:pt x="1849" y="1894"/>
                  </a:lnTo>
                  <a:lnTo>
                    <a:pt x="1916" y="1866"/>
                  </a:lnTo>
                  <a:lnTo>
                    <a:pt x="1983" y="1839"/>
                  </a:lnTo>
                  <a:lnTo>
                    <a:pt x="2049" y="1811"/>
                  </a:lnTo>
                  <a:lnTo>
                    <a:pt x="2092" y="1792"/>
                  </a:lnTo>
                  <a:lnTo>
                    <a:pt x="2136" y="1774"/>
                  </a:lnTo>
                  <a:lnTo>
                    <a:pt x="2178" y="1755"/>
                  </a:lnTo>
                  <a:lnTo>
                    <a:pt x="2221" y="1736"/>
                  </a:lnTo>
                  <a:lnTo>
                    <a:pt x="2263" y="1717"/>
                  </a:lnTo>
                  <a:lnTo>
                    <a:pt x="2306" y="1697"/>
                  </a:lnTo>
                  <a:lnTo>
                    <a:pt x="2347" y="1677"/>
                  </a:lnTo>
                  <a:lnTo>
                    <a:pt x="2389" y="1657"/>
                  </a:lnTo>
                  <a:lnTo>
                    <a:pt x="2475" y="1615"/>
                  </a:lnTo>
                  <a:lnTo>
                    <a:pt x="2560" y="1573"/>
                  </a:lnTo>
                  <a:lnTo>
                    <a:pt x="2643" y="1529"/>
                  </a:lnTo>
                  <a:lnTo>
                    <a:pt x="2727" y="1486"/>
                  </a:lnTo>
                  <a:lnTo>
                    <a:pt x="2811" y="1441"/>
                  </a:lnTo>
                  <a:lnTo>
                    <a:pt x="2894" y="1397"/>
                  </a:lnTo>
                  <a:lnTo>
                    <a:pt x="2977" y="1352"/>
                  </a:lnTo>
                  <a:lnTo>
                    <a:pt x="3060" y="1307"/>
                  </a:lnTo>
                  <a:lnTo>
                    <a:pt x="3143" y="1262"/>
                  </a:lnTo>
                  <a:lnTo>
                    <a:pt x="3226" y="1217"/>
                  </a:lnTo>
                  <a:lnTo>
                    <a:pt x="3309" y="1172"/>
                  </a:lnTo>
                  <a:lnTo>
                    <a:pt x="3393" y="1127"/>
                  </a:lnTo>
                  <a:lnTo>
                    <a:pt x="3477" y="1083"/>
                  </a:lnTo>
                  <a:lnTo>
                    <a:pt x="3561" y="1039"/>
                  </a:lnTo>
                  <a:lnTo>
                    <a:pt x="3646" y="996"/>
                  </a:lnTo>
                  <a:lnTo>
                    <a:pt x="3732" y="952"/>
                  </a:lnTo>
                  <a:close/>
                </a:path>
              </a:pathLst>
            </a:custGeom>
            <a:solidFill>
              <a:srgbClr val="8A7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4" name="Freeform 37"/>
            <p:cNvSpPr>
              <a:spLocks/>
            </p:cNvSpPr>
            <p:nvPr/>
          </p:nvSpPr>
          <p:spPr bwMode="auto">
            <a:xfrm>
              <a:off x="9172576" y="5708650"/>
              <a:ext cx="379413" cy="149225"/>
            </a:xfrm>
            <a:custGeom>
              <a:avLst/>
              <a:gdLst>
                <a:gd name="T0" fmla="*/ 3808 w 4073"/>
                <a:gd name="T1" fmla="*/ 925 h 1607"/>
                <a:gd name="T2" fmla="*/ 3701 w 4073"/>
                <a:gd name="T3" fmla="*/ 924 h 1607"/>
                <a:gd name="T4" fmla="*/ 3589 w 4073"/>
                <a:gd name="T5" fmla="*/ 914 h 1607"/>
                <a:gd name="T6" fmla="*/ 3390 w 4073"/>
                <a:gd name="T7" fmla="*/ 885 h 1607"/>
                <a:gd name="T8" fmla="*/ 3190 w 4073"/>
                <a:gd name="T9" fmla="*/ 851 h 1607"/>
                <a:gd name="T10" fmla="*/ 2994 w 4073"/>
                <a:gd name="T11" fmla="*/ 814 h 1607"/>
                <a:gd name="T12" fmla="*/ 2800 w 4073"/>
                <a:gd name="T13" fmla="*/ 772 h 1607"/>
                <a:gd name="T14" fmla="*/ 2607 w 4073"/>
                <a:gd name="T15" fmla="*/ 727 h 1607"/>
                <a:gd name="T16" fmla="*/ 2415 w 4073"/>
                <a:gd name="T17" fmla="*/ 677 h 1607"/>
                <a:gd name="T18" fmla="*/ 2224 w 4073"/>
                <a:gd name="T19" fmla="*/ 624 h 1607"/>
                <a:gd name="T20" fmla="*/ 2034 w 4073"/>
                <a:gd name="T21" fmla="*/ 566 h 1607"/>
                <a:gd name="T22" fmla="*/ 1802 w 4073"/>
                <a:gd name="T23" fmla="*/ 497 h 1607"/>
                <a:gd name="T24" fmla="*/ 1570 w 4073"/>
                <a:gd name="T25" fmla="*/ 431 h 1607"/>
                <a:gd name="T26" fmla="*/ 1339 w 4073"/>
                <a:gd name="T27" fmla="*/ 366 h 1607"/>
                <a:gd name="T28" fmla="*/ 1108 w 4073"/>
                <a:gd name="T29" fmla="*/ 300 h 1607"/>
                <a:gd name="T30" fmla="*/ 876 w 4073"/>
                <a:gd name="T31" fmla="*/ 226 h 1607"/>
                <a:gd name="T32" fmla="*/ 710 w 4073"/>
                <a:gd name="T33" fmla="*/ 168 h 1607"/>
                <a:gd name="T34" fmla="*/ 562 w 4073"/>
                <a:gd name="T35" fmla="*/ 115 h 1607"/>
                <a:gd name="T36" fmla="*/ 405 w 4073"/>
                <a:gd name="T37" fmla="*/ 64 h 1607"/>
                <a:gd name="T38" fmla="*/ 246 w 4073"/>
                <a:gd name="T39" fmla="*/ 23 h 1607"/>
                <a:gd name="T40" fmla="*/ 144 w 4073"/>
                <a:gd name="T41" fmla="*/ 6 h 1607"/>
                <a:gd name="T42" fmla="*/ 71 w 4073"/>
                <a:gd name="T43" fmla="*/ 0 h 1607"/>
                <a:gd name="T44" fmla="*/ 3 w 4073"/>
                <a:gd name="T45" fmla="*/ 1 h 1607"/>
                <a:gd name="T46" fmla="*/ 2 w 4073"/>
                <a:gd name="T47" fmla="*/ 76 h 1607"/>
                <a:gd name="T48" fmla="*/ 17 w 4073"/>
                <a:gd name="T49" fmla="*/ 154 h 1607"/>
                <a:gd name="T50" fmla="*/ 47 w 4073"/>
                <a:gd name="T51" fmla="*/ 235 h 1607"/>
                <a:gd name="T52" fmla="*/ 88 w 4073"/>
                <a:gd name="T53" fmla="*/ 315 h 1607"/>
                <a:gd name="T54" fmla="*/ 139 w 4073"/>
                <a:gd name="T55" fmla="*/ 395 h 1607"/>
                <a:gd name="T56" fmla="*/ 196 w 4073"/>
                <a:gd name="T57" fmla="*/ 471 h 1607"/>
                <a:gd name="T58" fmla="*/ 259 w 4073"/>
                <a:gd name="T59" fmla="*/ 542 h 1607"/>
                <a:gd name="T60" fmla="*/ 324 w 4073"/>
                <a:gd name="T61" fmla="*/ 606 h 1607"/>
                <a:gd name="T62" fmla="*/ 390 w 4073"/>
                <a:gd name="T63" fmla="*/ 663 h 1607"/>
                <a:gd name="T64" fmla="*/ 453 w 4073"/>
                <a:gd name="T65" fmla="*/ 709 h 1607"/>
                <a:gd name="T66" fmla="*/ 568 w 4073"/>
                <a:gd name="T67" fmla="*/ 772 h 1607"/>
                <a:gd name="T68" fmla="*/ 797 w 4073"/>
                <a:gd name="T69" fmla="*/ 881 h 1607"/>
                <a:gd name="T70" fmla="*/ 1032 w 4073"/>
                <a:gd name="T71" fmla="*/ 977 h 1607"/>
                <a:gd name="T72" fmla="*/ 1271 w 4073"/>
                <a:gd name="T73" fmla="*/ 1060 h 1607"/>
                <a:gd name="T74" fmla="*/ 1511 w 4073"/>
                <a:gd name="T75" fmla="*/ 1133 h 1607"/>
                <a:gd name="T76" fmla="*/ 1752 w 4073"/>
                <a:gd name="T77" fmla="*/ 1195 h 1607"/>
                <a:gd name="T78" fmla="*/ 2030 w 4073"/>
                <a:gd name="T79" fmla="*/ 1265 h 1607"/>
                <a:gd name="T80" fmla="*/ 2307 w 4073"/>
                <a:gd name="T81" fmla="*/ 1338 h 1607"/>
                <a:gd name="T82" fmla="*/ 2585 w 4073"/>
                <a:gd name="T83" fmla="*/ 1407 h 1607"/>
                <a:gd name="T84" fmla="*/ 2866 w 4073"/>
                <a:gd name="T85" fmla="*/ 1468 h 1607"/>
                <a:gd name="T86" fmla="*/ 3101 w 4073"/>
                <a:gd name="T87" fmla="*/ 1507 h 1607"/>
                <a:gd name="T88" fmla="*/ 3243 w 4073"/>
                <a:gd name="T89" fmla="*/ 1525 h 1607"/>
                <a:gd name="T90" fmla="*/ 3324 w 4073"/>
                <a:gd name="T91" fmla="*/ 1538 h 1607"/>
                <a:gd name="T92" fmla="*/ 3479 w 4073"/>
                <a:gd name="T93" fmla="*/ 1570 h 1607"/>
                <a:gd name="T94" fmla="*/ 3643 w 4073"/>
                <a:gd name="T95" fmla="*/ 1599 h 1607"/>
                <a:gd name="T96" fmla="*/ 3740 w 4073"/>
                <a:gd name="T97" fmla="*/ 1607 h 1607"/>
                <a:gd name="T98" fmla="*/ 3830 w 4073"/>
                <a:gd name="T99" fmla="*/ 1602 h 1607"/>
                <a:gd name="T100" fmla="*/ 3910 w 4073"/>
                <a:gd name="T101" fmla="*/ 1580 h 1607"/>
                <a:gd name="T102" fmla="*/ 3975 w 4073"/>
                <a:gd name="T103" fmla="*/ 1537 h 1607"/>
                <a:gd name="T104" fmla="*/ 4024 w 4073"/>
                <a:gd name="T105" fmla="*/ 1467 h 1607"/>
                <a:gd name="T106" fmla="*/ 4051 w 4073"/>
                <a:gd name="T107" fmla="*/ 1367 h 1607"/>
                <a:gd name="T108" fmla="*/ 4061 w 4073"/>
                <a:gd name="T109" fmla="*/ 1226 h 1607"/>
                <a:gd name="T110" fmla="*/ 4073 w 4073"/>
                <a:gd name="T111" fmla="*/ 1067 h 1607"/>
                <a:gd name="T112" fmla="*/ 4071 w 4073"/>
                <a:gd name="T113" fmla="*/ 965 h 1607"/>
                <a:gd name="T114" fmla="*/ 4042 w 4073"/>
                <a:gd name="T115" fmla="*/ 918 h 1607"/>
                <a:gd name="T116" fmla="*/ 3970 w 4073"/>
                <a:gd name="T117" fmla="*/ 919 h 1607"/>
                <a:gd name="T118" fmla="*/ 3901 w 4073"/>
                <a:gd name="T119" fmla="*/ 922 h 1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73" h="1607">
                  <a:moveTo>
                    <a:pt x="3878" y="923"/>
                  </a:moveTo>
                  <a:lnTo>
                    <a:pt x="3843" y="924"/>
                  </a:lnTo>
                  <a:lnTo>
                    <a:pt x="3808" y="925"/>
                  </a:lnTo>
                  <a:lnTo>
                    <a:pt x="3773" y="925"/>
                  </a:lnTo>
                  <a:lnTo>
                    <a:pt x="3738" y="925"/>
                  </a:lnTo>
                  <a:lnTo>
                    <a:pt x="3701" y="924"/>
                  </a:lnTo>
                  <a:lnTo>
                    <a:pt x="3665" y="922"/>
                  </a:lnTo>
                  <a:lnTo>
                    <a:pt x="3626" y="919"/>
                  </a:lnTo>
                  <a:lnTo>
                    <a:pt x="3589" y="914"/>
                  </a:lnTo>
                  <a:lnTo>
                    <a:pt x="3522" y="905"/>
                  </a:lnTo>
                  <a:lnTo>
                    <a:pt x="3455" y="895"/>
                  </a:lnTo>
                  <a:lnTo>
                    <a:pt x="3390" y="885"/>
                  </a:lnTo>
                  <a:lnTo>
                    <a:pt x="3323" y="874"/>
                  </a:lnTo>
                  <a:lnTo>
                    <a:pt x="3257" y="862"/>
                  </a:lnTo>
                  <a:lnTo>
                    <a:pt x="3190" y="851"/>
                  </a:lnTo>
                  <a:lnTo>
                    <a:pt x="3125" y="839"/>
                  </a:lnTo>
                  <a:lnTo>
                    <a:pt x="3059" y="826"/>
                  </a:lnTo>
                  <a:lnTo>
                    <a:pt x="2994" y="814"/>
                  </a:lnTo>
                  <a:lnTo>
                    <a:pt x="2929" y="801"/>
                  </a:lnTo>
                  <a:lnTo>
                    <a:pt x="2865" y="787"/>
                  </a:lnTo>
                  <a:lnTo>
                    <a:pt x="2800" y="772"/>
                  </a:lnTo>
                  <a:lnTo>
                    <a:pt x="2735" y="757"/>
                  </a:lnTo>
                  <a:lnTo>
                    <a:pt x="2671" y="742"/>
                  </a:lnTo>
                  <a:lnTo>
                    <a:pt x="2607" y="727"/>
                  </a:lnTo>
                  <a:lnTo>
                    <a:pt x="2543" y="711"/>
                  </a:lnTo>
                  <a:lnTo>
                    <a:pt x="2479" y="694"/>
                  </a:lnTo>
                  <a:lnTo>
                    <a:pt x="2415" y="677"/>
                  </a:lnTo>
                  <a:lnTo>
                    <a:pt x="2351" y="660"/>
                  </a:lnTo>
                  <a:lnTo>
                    <a:pt x="2287" y="642"/>
                  </a:lnTo>
                  <a:lnTo>
                    <a:pt x="2224" y="624"/>
                  </a:lnTo>
                  <a:lnTo>
                    <a:pt x="2161" y="605"/>
                  </a:lnTo>
                  <a:lnTo>
                    <a:pt x="2097" y="586"/>
                  </a:lnTo>
                  <a:lnTo>
                    <a:pt x="2034" y="566"/>
                  </a:lnTo>
                  <a:lnTo>
                    <a:pt x="1956" y="543"/>
                  </a:lnTo>
                  <a:lnTo>
                    <a:pt x="1879" y="519"/>
                  </a:lnTo>
                  <a:lnTo>
                    <a:pt x="1802" y="497"/>
                  </a:lnTo>
                  <a:lnTo>
                    <a:pt x="1725" y="475"/>
                  </a:lnTo>
                  <a:lnTo>
                    <a:pt x="1648" y="452"/>
                  </a:lnTo>
                  <a:lnTo>
                    <a:pt x="1570" y="431"/>
                  </a:lnTo>
                  <a:lnTo>
                    <a:pt x="1493" y="410"/>
                  </a:lnTo>
                  <a:lnTo>
                    <a:pt x="1416" y="389"/>
                  </a:lnTo>
                  <a:lnTo>
                    <a:pt x="1339" y="366"/>
                  </a:lnTo>
                  <a:lnTo>
                    <a:pt x="1261" y="345"/>
                  </a:lnTo>
                  <a:lnTo>
                    <a:pt x="1185" y="322"/>
                  </a:lnTo>
                  <a:lnTo>
                    <a:pt x="1108" y="300"/>
                  </a:lnTo>
                  <a:lnTo>
                    <a:pt x="1031" y="275"/>
                  </a:lnTo>
                  <a:lnTo>
                    <a:pt x="953" y="251"/>
                  </a:lnTo>
                  <a:lnTo>
                    <a:pt x="876" y="226"/>
                  </a:lnTo>
                  <a:lnTo>
                    <a:pt x="799" y="199"/>
                  </a:lnTo>
                  <a:lnTo>
                    <a:pt x="756" y="184"/>
                  </a:lnTo>
                  <a:lnTo>
                    <a:pt x="710" y="168"/>
                  </a:lnTo>
                  <a:lnTo>
                    <a:pt x="663" y="151"/>
                  </a:lnTo>
                  <a:lnTo>
                    <a:pt x="613" y="133"/>
                  </a:lnTo>
                  <a:lnTo>
                    <a:pt x="562" y="115"/>
                  </a:lnTo>
                  <a:lnTo>
                    <a:pt x="511" y="97"/>
                  </a:lnTo>
                  <a:lnTo>
                    <a:pt x="458" y="81"/>
                  </a:lnTo>
                  <a:lnTo>
                    <a:pt x="405" y="64"/>
                  </a:lnTo>
                  <a:lnTo>
                    <a:pt x="351" y="50"/>
                  </a:lnTo>
                  <a:lnTo>
                    <a:pt x="298" y="35"/>
                  </a:lnTo>
                  <a:lnTo>
                    <a:pt x="246" y="23"/>
                  </a:lnTo>
                  <a:lnTo>
                    <a:pt x="194" y="14"/>
                  </a:lnTo>
                  <a:lnTo>
                    <a:pt x="169" y="10"/>
                  </a:lnTo>
                  <a:lnTo>
                    <a:pt x="144" y="6"/>
                  </a:lnTo>
                  <a:lnTo>
                    <a:pt x="118" y="4"/>
                  </a:lnTo>
                  <a:lnTo>
                    <a:pt x="94" y="2"/>
                  </a:lnTo>
                  <a:lnTo>
                    <a:pt x="71" y="0"/>
                  </a:lnTo>
                  <a:lnTo>
                    <a:pt x="48" y="0"/>
                  </a:lnTo>
                  <a:lnTo>
                    <a:pt x="24" y="0"/>
                  </a:lnTo>
                  <a:lnTo>
                    <a:pt x="3" y="1"/>
                  </a:lnTo>
                  <a:lnTo>
                    <a:pt x="0" y="25"/>
                  </a:lnTo>
                  <a:lnTo>
                    <a:pt x="0" y="51"/>
                  </a:lnTo>
                  <a:lnTo>
                    <a:pt x="2" y="76"/>
                  </a:lnTo>
                  <a:lnTo>
                    <a:pt x="5" y="101"/>
                  </a:lnTo>
                  <a:lnTo>
                    <a:pt x="10" y="128"/>
                  </a:lnTo>
                  <a:lnTo>
                    <a:pt x="17" y="154"/>
                  </a:lnTo>
                  <a:lnTo>
                    <a:pt x="26" y="180"/>
                  </a:lnTo>
                  <a:lnTo>
                    <a:pt x="35" y="208"/>
                  </a:lnTo>
                  <a:lnTo>
                    <a:pt x="47" y="235"/>
                  </a:lnTo>
                  <a:lnTo>
                    <a:pt x="60" y="261"/>
                  </a:lnTo>
                  <a:lnTo>
                    <a:pt x="73" y="288"/>
                  </a:lnTo>
                  <a:lnTo>
                    <a:pt x="88" y="315"/>
                  </a:lnTo>
                  <a:lnTo>
                    <a:pt x="104" y="342"/>
                  </a:lnTo>
                  <a:lnTo>
                    <a:pt x="121" y="368"/>
                  </a:lnTo>
                  <a:lnTo>
                    <a:pt x="139" y="395"/>
                  </a:lnTo>
                  <a:lnTo>
                    <a:pt x="157" y="420"/>
                  </a:lnTo>
                  <a:lnTo>
                    <a:pt x="176" y="445"/>
                  </a:lnTo>
                  <a:lnTo>
                    <a:pt x="196" y="471"/>
                  </a:lnTo>
                  <a:lnTo>
                    <a:pt x="217" y="495"/>
                  </a:lnTo>
                  <a:lnTo>
                    <a:pt x="238" y="519"/>
                  </a:lnTo>
                  <a:lnTo>
                    <a:pt x="259" y="542"/>
                  </a:lnTo>
                  <a:lnTo>
                    <a:pt x="280" y="565"/>
                  </a:lnTo>
                  <a:lnTo>
                    <a:pt x="303" y="586"/>
                  </a:lnTo>
                  <a:lnTo>
                    <a:pt x="324" y="606"/>
                  </a:lnTo>
                  <a:lnTo>
                    <a:pt x="346" y="627"/>
                  </a:lnTo>
                  <a:lnTo>
                    <a:pt x="368" y="645"/>
                  </a:lnTo>
                  <a:lnTo>
                    <a:pt x="390" y="663"/>
                  </a:lnTo>
                  <a:lnTo>
                    <a:pt x="411" y="679"/>
                  </a:lnTo>
                  <a:lnTo>
                    <a:pt x="432" y="694"/>
                  </a:lnTo>
                  <a:lnTo>
                    <a:pt x="453" y="709"/>
                  </a:lnTo>
                  <a:lnTo>
                    <a:pt x="473" y="722"/>
                  </a:lnTo>
                  <a:lnTo>
                    <a:pt x="494" y="733"/>
                  </a:lnTo>
                  <a:lnTo>
                    <a:pt x="568" y="772"/>
                  </a:lnTo>
                  <a:lnTo>
                    <a:pt x="643" y="810"/>
                  </a:lnTo>
                  <a:lnTo>
                    <a:pt x="719" y="846"/>
                  </a:lnTo>
                  <a:lnTo>
                    <a:pt x="797" y="881"/>
                  </a:lnTo>
                  <a:lnTo>
                    <a:pt x="874" y="914"/>
                  </a:lnTo>
                  <a:lnTo>
                    <a:pt x="953" y="945"/>
                  </a:lnTo>
                  <a:lnTo>
                    <a:pt x="1032" y="977"/>
                  </a:lnTo>
                  <a:lnTo>
                    <a:pt x="1111" y="1005"/>
                  </a:lnTo>
                  <a:lnTo>
                    <a:pt x="1191" y="1034"/>
                  </a:lnTo>
                  <a:lnTo>
                    <a:pt x="1271" y="1060"/>
                  </a:lnTo>
                  <a:lnTo>
                    <a:pt x="1350" y="1085"/>
                  </a:lnTo>
                  <a:lnTo>
                    <a:pt x="1430" y="1109"/>
                  </a:lnTo>
                  <a:lnTo>
                    <a:pt x="1511" y="1133"/>
                  </a:lnTo>
                  <a:lnTo>
                    <a:pt x="1592" y="1154"/>
                  </a:lnTo>
                  <a:lnTo>
                    <a:pt x="1672" y="1175"/>
                  </a:lnTo>
                  <a:lnTo>
                    <a:pt x="1752" y="1195"/>
                  </a:lnTo>
                  <a:lnTo>
                    <a:pt x="1845" y="1218"/>
                  </a:lnTo>
                  <a:lnTo>
                    <a:pt x="1938" y="1242"/>
                  </a:lnTo>
                  <a:lnTo>
                    <a:pt x="2030" y="1265"/>
                  </a:lnTo>
                  <a:lnTo>
                    <a:pt x="2122" y="1290"/>
                  </a:lnTo>
                  <a:lnTo>
                    <a:pt x="2215" y="1314"/>
                  </a:lnTo>
                  <a:lnTo>
                    <a:pt x="2307" y="1338"/>
                  </a:lnTo>
                  <a:lnTo>
                    <a:pt x="2400" y="1362"/>
                  </a:lnTo>
                  <a:lnTo>
                    <a:pt x="2492" y="1385"/>
                  </a:lnTo>
                  <a:lnTo>
                    <a:pt x="2585" y="1407"/>
                  </a:lnTo>
                  <a:lnTo>
                    <a:pt x="2679" y="1429"/>
                  </a:lnTo>
                  <a:lnTo>
                    <a:pt x="2772" y="1450"/>
                  </a:lnTo>
                  <a:lnTo>
                    <a:pt x="2866" y="1468"/>
                  </a:lnTo>
                  <a:lnTo>
                    <a:pt x="2960" y="1485"/>
                  </a:lnTo>
                  <a:lnTo>
                    <a:pt x="3054" y="1500"/>
                  </a:lnTo>
                  <a:lnTo>
                    <a:pt x="3101" y="1507"/>
                  </a:lnTo>
                  <a:lnTo>
                    <a:pt x="3148" y="1513"/>
                  </a:lnTo>
                  <a:lnTo>
                    <a:pt x="3195" y="1519"/>
                  </a:lnTo>
                  <a:lnTo>
                    <a:pt x="3243" y="1525"/>
                  </a:lnTo>
                  <a:lnTo>
                    <a:pt x="3269" y="1529"/>
                  </a:lnTo>
                  <a:lnTo>
                    <a:pt x="3296" y="1533"/>
                  </a:lnTo>
                  <a:lnTo>
                    <a:pt x="3324" y="1538"/>
                  </a:lnTo>
                  <a:lnTo>
                    <a:pt x="3353" y="1544"/>
                  </a:lnTo>
                  <a:lnTo>
                    <a:pt x="3415" y="1556"/>
                  </a:lnTo>
                  <a:lnTo>
                    <a:pt x="3479" y="1570"/>
                  </a:lnTo>
                  <a:lnTo>
                    <a:pt x="3544" y="1583"/>
                  </a:lnTo>
                  <a:lnTo>
                    <a:pt x="3610" y="1595"/>
                  </a:lnTo>
                  <a:lnTo>
                    <a:pt x="3643" y="1599"/>
                  </a:lnTo>
                  <a:lnTo>
                    <a:pt x="3676" y="1603"/>
                  </a:lnTo>
                  <a:lnTo>
                    <a:pt x="3708" y="1605"/>
                  </a:lnTo>
                  <a:lnTo>
                    <a:pt x="3740" y="1607"/>
                  </a:lnTo>
                  <a:lnTo>
                    <a:pt x="3770" y="1607"/>
                  </a:lnTo>
                  <a:lnTo>
                    <a:pt x="3800" y="1605"/>
                  </a:lnTo>
                  <a:lnTo>
                    <a:pt x="3830" y="1602"/>
                  </a:lnTo>
                  <a:lnTo>
                    <a:pt x="3857" y="1597"/>
                  </a:lnTo>
                  <a:lnTo>
                    <a:pt x="3884" y="1589"/>
                  </a:lnTo>
                  <a:lnTo>
                    <a:pt x="3910" y="1580"/>
                  </a:lnTo>
                  <a:lnTo>
                    <a:pt x="3933" y="1568"/>
                  </a:lnTo>
                  <a:lnTo>
                    <a:pt x="3955" y="1554"/>
                  </a:lnTo>
                  <a:lnTo>
                    <a:pt x="3975" y="1537"/>
                  </a:lnTo>
                  <a:lnTo>
                    <a:pt x="3993" y="1516"/>
                  </a:lnTo>
                  <a:lnTo>
                    <a:pt x="4010" y="1493"/>
                  </a:lnTo>
                  <a:lnTo>
                    <a:pt x="4024" y="1467"/>
                  </a:lnTo>
                  <a:lnTo>
                    <a:pt x="4035" y="1436"/>
                  </a:lnTo>
                  <a:lnTo>
                    <a:pt x="4044" y="1403"/>
                  </a:lnTo>
                  <a:lnTo>
                    <a:pt x="4051" y="1367"/>
                  </a:lnTo>
                  <a:lnTo>
                    <a:pt x="4054" y="1325"/>
                  </a:lnTo>
                  <a:lnTo>
                    <a:pt x="4057" y="1277"/>
                  </a:lnTo>
                  <a:lnTo>
                    <a:pt x="4061" y="1226"/>
                  </a:lnTo>
                  <a:lnTo>
                    <a:pt x="4066" y="1173"/>
                  </a:lnTo>
                  <a:lnTo>
                    <a:pt x="4070" y="1120"/>
                  </a:lnTo>
                  <a:lnTo>
                    <a:pt x="4073" y="1067"/>
                  </a:lnTo>
                  <a:lnTo>
                    <a:pt x="4073" y="1014"/>
                  </a:lnTo>
                  <a:lnTo>
                    <a:pt x="4073" y="989"/>
                  </a:lnTo>
                  <a:lnTo>
                    <a:pt x="4071" y="965"/>
                  </a:lnTo>
                  <a:lnTo>
                    <a:pt x="4069" y="941"/>
                  </a:lnTo>
                  <a:lnTo>
                    <a:pt x="4066" y="918"/>
                  </a:lnTo>
                  <a:lnTo>
                    <a:pt x="4042" y="918"/>
                  </a:lnTo>
                  <a:lnTo>
                    <a:pt x="4018" y="918"/>
                  </a:lnTo>
                  <a:lnTo>
                    <a:pt x="3994" y="919"/>
                  </a:lnTo>
                  <a:lnTo>
                    <a:pt x="3970" y="919"/>
                  </a:lnTo>
                  <a:lnTo>
                    <a:pt x="3947" y="920"/>
                  </a:lnTo>
                  <a:lnTo>
                    <a:pt x="3924" y="921"/>
                  </a:lnTo>
                  <a:lnTo>
                    <a:pt x="3901" y="922"/>
                  </a:lnTo>
                  <a:lnTo>
                    <a:pt x="3878" y="923"/>
                  </a:lnTo>
                  <a:close/>
                </a:path>
              </a:pathLst>
            </a:custGeom>
            <a:solidFill>
              <a:srgbClr val="968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5" name="Freeform 38"/>
            <p:cNvSpPr>
              <a:spLocks/>
            </p:cNvSpPr>
            <p:nvPr/>
          </p:nvSpPr>
          <p:spPr bwMode="auto">
            <a:xfrm>
              <a:off x="9339263" y="5767388"/>
              <a:ext cx="196850" cy="92075"/>
            </a:xfrm>
            <a:custGeom>
              <a:avLst/>
              <a:gdLst>
                <a:gd name="T0" fmla="*/ 2088 w 2120"/>
                <a:gd name="T1" fmla="*/ 290 h 985"/>
                <a:gd name="T2" fmla="*/ 2056 w 2120"/>
                <a:gd name="T3" fmla="*/ 279 h 985"/>
                <a:gd name="T4" fmla="*/ 1958 w 2120"/>
                <a:gd name="T5" fmla="*/ 256 h 985"/>
                <a:gd name="T6" fmla="*/ 1753 w 2120"/>
                <a:gd name="T7" fmla="*/ 216 h 985"/>
                <a:gd name="T8" fmla="*/ 1496 w 2120"/>
                <a:gd name="T9" fmla="*/ 169 h 985"/>
                <a:gd name="T10" fmla="*/ 1217 w 2120"/>
                <a:gd name="T11" fmla="*/ 120 h 985"/>
                <a:gd name="T12" fmla="*/ 947 w 2120"/>
                <a:gd name="T13" fmla="*/ 74 h 985"/>
                <a:gd name="T14" fmla="*/ 718 w 2120"/>
                <a:gd name="T15" fmla="*/ 34 h 985"/>
                <a:gd name="T16" fmla="*/ 562 w 2120"/>
                <a:gd name="T17" fmla="*/ 7 h 985"/>
                <a:gd name="T18" fmla="*/ 524 w 2120"/>
                <a:gd name="T19" fmla="*/ 31 h 985"/>
                <a:gd name="T20" fmla="*/ 525 w 2120"/>
                <a:gd name="T21" fmla="*/ 91 h 985"/>
                <a:gd name="T22" fmla="*/ 520 w 2120"/>
                <a:gd name="T23" fmla="*/ 148 h 985"/>
                <a:gd name="T24" fmla="*/ 509 w 2120"/>
                <a:gd name="T25" fmla="*/ 200 h 985"/>
                <a:gd name="T26" fmla="*/ 493 w 2120"/>
                <a:gd name="T27" fmla="*/ 251 h 985"/>
                <a:gd name="T28" fmla="*/ 471 w 2120"/>
                <a:gd name="T29" fmla="*/ 296 h 985"/>
                <a:gd name="T30" fmla="*/ 444 w 2120"/>
                <a:gd name="T31" fmla="*/ 340 h 985"/>
                <a:gd name="T32" fmla="*/ 412 w 2120"/>
                <a:gd name="T33" fmla="*/ 379 h 985"/>
                <a:gd name="T34" fmla="*/ 377 w 2120"/>
                <a:gd name="T35" fmla="*/ 415 h 985"/>
                <a:gd name="T36" fmla="*/ 336 w 2120"/>
                <a:gd name="T37" fmla="*/ 446 h 985"/>
                <a:gd name="T38" fmla="*/ 293 w 2120"/>
                <a:gd name="T39" fmla="*/ 474 h 985"/>
                <a:gd name="T40" fmla="*/ 245 w 2120"/>
                <a:gd name="T41" fmla="*/ 499 h 985"/>
                <a:gd name="T42" fmla="*/ 196 w 2120"/>
                <a:gd name="T43" fmla="*/ 519 h 985"/>
                <a:gd name="T44" fmla="*/ 142 w 2120"/>
                <a:gd name="T45" fmla="*/ 535 h 985"/>
                <a:gd name="T46" fmla="*/ 87 w 2120"/>
                <a:gd name="T47" fmla="*/ 547 h 985"/>
                <a:gd name="T48" fmla="*/ 30 w 2120"/>
                <a:gd name="T49" fmla="*/ 555 h 985"/>
                <a:gd name="T50" fmla="*/ 20 w 2120"/>
                <a:gd name="T51" fmla="*/ 557 h 985"/>
                <a:gd name="T52" fmla="*/ 61 w 2120"/>
                <a:gd name="T53" fmla="*/ 557 h 985"/>
                <a:gd name="T54" fmla="*/ 126 w 2120"/>
                <a:gd name="T55" fmla="*/ 563 h 985"/>
                <a:gd name="T56" fmla="*/ 218 w 2120"/>
                <a:gd name="T57" fmla="*/ 576 h 985"/>
                <a:gd name="T58" fmla="*/ 313 w 2120"/>
                <a:gd name="T59" fmla="*/ 595 h 985"/>
                <a:gd name="T60" fmla="*/ 409 w 2120"/>
                <a:gd name="T61" fmla="*/ 618 h 985"/>
                <a:gd name="T62" fmla="*/ 504 w 2120"/>
                <a:gd name="T63" fmla="*/ 644 h 985"/>
                <a:gd name="T64" fmla="*/ 595 w 2120"/>
                <a:gd name="T65" fmla="*/ 668 h 985"/>
                <a:gd name="T66" fmla="*/ 681 w 2120"/>
                <a:gd name="T67" fmla="*/ 689 h 985"/>
                <a:gd name="T68" fmla="*/ 768 w 2120"/>
                <a:gd name="T69" fmla="*/ 708 h 985"/>
                <a:gd name="T70" fmla="*/ 860 w 2120"/>
                <a:gd name="T71" fmla="*/ 731 h 985"/>
                <a:gd name="T72" fmla="*/ 951 w 2120"/>
                <a:gd name="T73" fmla="*/ 755 h 985"/>
                <a:gd name="T74" fmla="*/ 1041 w 2120"/>
                <a:gd name="T75" fmla="*/ 780 h 985"/>
                <a:gd name="T76" fmla="*/ 1131 w 2120"/>
                <a:gd name="T77" fmla="*/ 804 h 985"/>
                <a:gd name="T78" fmla="*/ 1221 w 2120"/>
                <a:gd name="T79" fmla="*/ 827 h 985"/>
                <a:gd name="T80" fmla="*/ 1314 w 2120"/>
                <a:gd name="T81" fmla="*/ 847 h 985"/>
                <a:gd name="T82" fmla="*/ 1408 w 2120"/>
                <a:gd name="T83" fmla="*/ 862 h 985"/>
                <a:gd name="T84" fmla="*/ 1478 w 2120"/>
                <a:gd name="T85" fmla="*/ 871 h 985"/>
                <a:gd name="T86" fmla="*/ 1540 w 2120"/>
                <a:gd name="T87" fmla="*/ 885 h 985"/>
                <a:gd name="T88" fmla="*/ 1664 w 2120"/>
                <a:gd name="T89" fmla="*/ 917 h 985"/>
                <a:gd name="T90" fmla="*/ 1806 w 2120"/>
                <a:gd name="T91" fmla="*/ 952 h 985"/>
                <a:gd name="T92" fmla="*/ 1894 w 2120"/>
                <a:gd name="T93" fmla="*/ 971 h 985"/>
                <a:gd name="T94" fmla="*/ 1953 w 2120"/>
                <a:gd name="T95" fmla="*/ 982 h 985"/>
                <a:gd name="T96" fmla="*/ 1985 w 2120"/>
                <a:gd name="T97" fmla="*/ 985 h 985"/>
                <a:gd name="T98" fmla="*/ 2012 w 2120"/>
                <a:gd name="T99" fmla="*/ 985 h 985"/>
                <a:gd name="T100" fmla="*/ 2031 w 2120"/>
                <a:gd name="T101" fmla="*/ 981 h 985"/>
                <a:gd name="T102" fmla="*/ 2050 w 2120"/>
                <a:gd name="T103" fmla="*/ 969 h 985"/>
                <a:gd name="T104" fmla="*/ 2068 w 2120"/>
                <a:gd name="T105" fmla="*/ 946 h 985"/>
                <a:gd name="T106" fmla="*/ 2083 w 2120"/>
                <a:gd name="T107" fmla="*/ 915 h 985"/>
                <a:gd name="T108" fmla="*/ 2096 w 2120"/>
                <a:gd name="T109" fmla="*/ 877 h 985"/>
                <a:gd name="T110" fmla="*/ 2105 w 2120"/>
                <a:gd name="T111" fmla="*/ 834 h 985"/>
                <a:gd name="T112" fmla="*/ 2112 w 2120"/>
                <a:gd name="T113" fmla="*/ 785 h 985"/>
                <a:gd name="T114" fmla="*/ 2118 w 2120"/>
                <a:gd name="T115" fmla="*/ 707 h 985"/>
                <a:gd name="T116" fmla="*/ 2120 w 2120"/>
                <a:gd name="T117" fmla="*/ 599 h 985"/>
                <a:gd name="T118" fmla="*/ 2116 w 2120"/>
                <a:gd name="T119" fmla="*/ 492 h 985"/>
                <a:gd name="T120" fmla="*/ 2108 w 2120"/>
                <a:gd name="T121" fmla="*/ 396 h 985"/>
                <a:gd name="T122" fmla="*/ 2098 w 2120"/>
                <a:gd name="T123" fmla="*/ 321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20" h="985">
                  <a:moveTo>
                    <a:pt x="2093" y="293"/>
                  </a:moveTo>
                  <a:lnTo>
                    <a:pt x="2088" y="290"/>
                  </a:lnTo>
                  <a:lnTo>
                    <a:pt x="2076" y="285"/>
                  </a:lnTo>
                  <a:lnTo>
                    <a:pt x="2056" y="279"/>
                  </a:lnTo>
                  <a:lnTo>
                    <a:pt x="2029" y="272"/>
                  </a:lnTo>
                  <a:lnTo>
                    <a:pt x="1958" y="256"/>
                  </a:lnTo>
                  <a:lnTo>
                    <a:pt x="1865" y="238"/>
                  </a:lnTo>
                  <a:lnTo>
                    <a:pt x="1753" y="216"/>
                  </a:lnTo>
                  <a:lnTo>
                    <a:pt x="1630" y="193"/>
                  </a:lnTo>
                  <a:lnTo>
                    <a:pt x="1496" y="169"/>
                  </a:lnTo>
                  <a:lnTo>
                    <a:pt x="1357" y="144"/>
                  </a:lnTo>
                  <a:lnTo>
                    <a:pt x="1217" y="120"/>
                  </a:lnTo>
                  <a:lnTo>
                    <a:pt x="1079" y="96"/>
                  </a:lnTo>
                  <a:lnTo>
                    <a:pt x="947" y="74"/>
                  </a:lnTo>
                  <a:lnTo>
                    <a:pt x="826" y="52"/>
                  </a:lnTo>
                  <a:lnTo>
                    <a:pt x="718" y="34"/>
                  </a:lnTo>
                  <a:lnTo>
                    <a:pt x="629" y="19"/>
                  </a:lnTo>
                  <a:lnTo>
                    <a:pt x="562" y="7"/>
                  </a:lnTo>
                  <a:lnTo>
                    <a:pt x="521" y="0"/>
                  </a:lnTo>
                  <a:lnTo>
                    <a:pt x="524" y="31"/>
                  </a:lnTo>
                  <a:lnTo>
                    <a:pt x="525" y="60"/>
                  </a:lnTo>
                  <a:lnTo>
                    <a:pt x="525" y="91"/>
                  </a:lnTo>
                  <a:lnTo>
                    <a:pt x="523" y="119"/>
                  </a:lnTo>
                  <a:lnTo>
                    <a:pt x="520" y="148"/>
                  </a:lnTo>
                  <a:lnTo>
                    <a:pt x="515" y="174"/>
                  </a:lnTo>
                  <a:lnTo>
                    <a:pt x="509" y="200"/>
                  </a:lnTo>
                  <a:lnTo>
                    <a:pt x="502" y="225"/>
                  </a:lnTo>
                  <a:lnTo>
                    <a:pt x="493" y="251"/>
                  </a:lnTo>
                  <a:lnTo>
                    <a:pt x="483" y="274"/>
                  </a:lnTo>
                  <a:lnTo>
                    <a:pt x="471" y="296"/>
                  </a:lnTo>
                  <a:lnTo>
                    <a:pt x="459" y="319"/>
                  </a:lnTo>
                  <a:lnTo>
                    <a:pt x="444" y="340"/>
                  </a:lnTo>
                  <a:lnTo>
                    <a:pt x="429" y="360"/>
                  </a:lnTo>
                  <a:lnTo>
                    <a:pt x="412" y="379"/>
                  </a:lnTo>
                  <a:lnTo>
                    <a:pt x="395" y="398"/>
                  </a:lnTo>
                  <a:lnTo>
                    <a:pt x="377" y="415"/>
                  </a:lnTo>
                  <a:lnTo>
                    <a:pt x="356" y="431"/>
                  </a:lnTo>
                  <a:lnTo>
                    <a:pt x="336" y="446"/>
                  </a:lnTo>
                  <a:lnTo>
                    <a:pt x="315" y="461"/>
                  </a:lnTo>
                  <a:lnTo>
                    <a:pt x="293" y="474"/>
                  </a:lnTo>
                  <a:lnTo>
                    <a:pt x="269" y="488"/>
                  </a:lnTo>
                  <a:lnTo>
                    <a:pt x="245" y="499"/>
                  </a:lnTo>
                  <a:lnTo>
                    <a:pt x="221" y="510"/>
                  </a:lnTo>
                  <a:lnTo>
                    <a:pt x="196" y="519"/>
                  </a:lnTo>
                  <a:lnTo>
                    <a:pt x="169" y="528"/>
                  </a:lnTo>
                  <a:lnTo>
                    <a:pt x="142" y="535"/>
                  </a:lnTo>
                  <a:lnTo>
                    <a:pt x="115" y="542"/>
                  </a:lnTo>
                  <a:lnTo>
                    <a:pt x="87" y="547"/>
                  </a:lnTo>
                  <a:lnTo>
                    <a:pt x="59" y="552"/>
                  </a:lnTo>
                  <a:lnTo>
                    <a:pt x="30" y="555"/>
                  </a:lnTo>
                  <a:lnTo>
                    <a:pt x="0" y="558"/>
                  </a:lnTo>
                  <a:lnTo>
                    <a:pt x="20" y="557"/>
                  </a:lnTo>
                  <a:lnTo>
                    <a:pt x="40" y="557"/>
                  </a:lnTo>
                  <a:lnTo>
                    <a:pt x="61" y="557"/>
                  </a:lnTo>
                  <a:lnTo>
                    <a:pt x="82" y="558"/>
                  </a:lnTo>
                  <a:lnTo>
                    <a:pt x="126" y="563"/>
                  </a:lnTo>
                  <a:lnTo>
                    <a:pt x="171" y="569"/>
                  </a:lnTo>
                  <a:lnTo>
                    <a:pt x="218" y="576"/>
                  </a:lnTo>
                  <a:lnTo>
                    <a:pt x="264" y="585"/>
                  </a:lnTo>
                  <a:lnTo>
                    <a:pt x="313" y="595"/>
                  </a:lnTo>
                  <a:lnTo>
                    <a:pt x="360" y="607"/>
                  </a:lnTo>
                  <a:lnTo>
                    <a:pt x="409" y="618"/>
                  </a:lnTo>
                  <a:lnTo>
                    <a:pt x="457" y="631"/>
                  </a:lnTo>
                  <a:lnTo>
                    <a:pt x="504" y="644"/>
                  </a:lnTo>
                  <a:lnTo>
                    <a:pt x="551" y="656"/>
                  </a:lnTo>
                  <a:lnTo>
                    <a:pt x="595" y="668"/>
                  </a:lnTo>
                  <a:lnTo>
                    <a:pt x="640" y="679"/>
                  </a:lnTo>
                  <a:lnTo>
                    <a:pt x="681" y="689"/>
                  </a:lnTo>
                  <a:lnTo>
                    <a:pt x="721" y="698"/>
                  </a:lnTo>
                  <a:lnTo>
                    <a:pt x="768" y="708"/>
                  </a:lnTo>
                  <a:lnTo>
                    <a:pt x="815" y="719"/>
                  </a:lnTo>
                  <a:lnTo>
                    <a:pt x="860" y="731"/>
                  </a:lnTo>
                  <a:lnTo>
                    <a:pt x="906" y="743"/>
                  </a:lnTo>
                  <a:lnTo>
                    <a:pt x="951" y="755"/>
                  </a:lnTo>
                  <a:lnTo>
                    <a:pt x="997" y="768"/>
                  </a:lnTo>
                  <a:lnTo>
                    <a:pt x="1041" y="780"/>
                  </a:lnTo>
                  <a:lnTo>
                    <a:pt x="1086" y="792"/>
                  </a:lnTo>
                  <a:lnTo>
                    <a:pt x="1131" y="804"/>
                  </a:lnTo>
                  <a:lnTo>
                    <a:pt x="1177" y="816"/>
                  </a:lnTo>
                  <a:lnTo>
                    <a:pt x="1221" y="827"/>
                  </a:lnTo>
                  <a:lnTo>
                    <a:pt x="1268" y="837"/>
                  </a:lnTo>
                  <a:lnTo>
                    <a:pt x="1314" y="847"/>
                  </a:lnTo>
                  <a:lnTo>
                    <a:pt x="1361" y="855"/>
                  </a:lnTo>
                  <a:lnTo>
                    <a:pt x="1408" y="862"/>
                  </a:lnTo>
                  <a:lnTo>
                    <a:pt x="1457" y="868"/>
                  </a:lnTo>
                  <a:lnTo>
                    <a:pt x="1478" y="871"/>
                  </a:lnTo>
                  <a:lnTo>
                    <a:pt x="1505" y="877"/>
                  </a:lnTo>
                  <a:lnTo>
                    <a:pt x="1540" y="885"/>
                  </a:lnTo>
                  <a:lnTo>
                    <a:pt x="1578" y="895"/>
                  </a:lnTo>
                  <a:lnTo>
                    <a:pt x="1664" y="917"/>
                  </a:lnTo>
                  <a:lnTo>
                    <a:pt x="1758" y="941"/>
                  </a:lnTo>
                  <a:lnTo>
                    <a:pt x="1806" y="952"/>
                  </a:lnTo>
                  <a:lnTo>
                    <a:pt x="1851" y="963"/>
                  </a:lnTo>
                  <a:lnTo>
                    <a:pt x="1894" y="971"/>
                  </a:lnTo>
                  <a:lnTo>
                    <a:pt x="1934" y="979"/>
                  </a:lnTo>
                  <a:lnTo>
                    <a:pt x="1953" y="982"/>
                  </a:lnTo>
                  <a:lnTo>
                    <a:pt x="1970" y="983"/>
                  </a:lnTo>
                  <a:lnTo>
                    <a:pt x="1985" y="985"/>
                  </a:lnTo>
                  <a:lnTo>
                    <a:pt x="1999" y="985"/>
                  </a:lnTo>
                  <a:lnTo>
                    <a:pt x="2012" y="985"/>
                  </a:lnTo>
                  <a:lnTo>
                    <a:pt x="2022" y="983"/>
                  </a:lnTo>
                  <a:lnTo>
                    <a:pt x="2031" y="981"/>
                  </a:lnTo>
                  <a:lnTo>
                    <a:pt x="2039" y="978"/>
                  </a:lnTo>
                  <a:lnTo>
                    <a:pt x="2050" y="969"/>
                  </a:lnTo>
                  <a:lnTo>
                    <a:pt x="2059" y="958"/>
                  </a:lnTo>
                  <a:lnTo>
                    <a:pt x="2068" y="946"/>
                  </a:lnTo>
                  <a:lnTo>
                    <a:pt x="2076" y="931"/>
                  </a:lnTo>
                  <a:lnTo>
                    <a:pt x="2083" y="915"/>
                  </a:lnTo>
                  <a:lnTo>
                    <a:pt x="2090" y="897"/>
                  </a:lnTo>
                  <a:lnTo>
                    <a:pt x="2096" y="877"/>
                  </a:lnTo>
                  <a:lnTo>
                    <a:pt x="2101" y="856"/>
                  </a:lnTo>
                  <a:lnTo>
                    <a:pt x="2105" y="834"/>
                  </a:lnTo>
                  <a:lnTo>
                    <a:pt x="2109" y="811"/>
                  </a:lnTo>
                  <a:lnTo>
                    <a:pt x="2112" y="785"/>
                  </a:lnTo>
                  <a:lnTo>
                    <a:pt x="2115" y="760"/>
                  </a:lnTo>
                  <a:lnTo>
                    <a:pt x="2118" y="707"/>
                  </a:lnTo>
                  <a:lnTo>
                    <a:pt x="2120" y="654"/>
                  </a:lnTo>
                  <a:lnTo>
                    <a:pt x="2120" y="599"/>
                  </a:lnTo>
                  <a:lnTo>
                    <a:pt x="2119" y="544"/>
                  </a:lnTo>
                  <a:lnTo>
                    <a:pt x="2116" y="492"/>
                  </a:lnTo>
                  <a:lnTo>
                    <a:pt x="2112" y="442"/>
                  </a:lnTo>
                  <a:lnTo>
                    <a:pt x="2108" y="396"/>
                  </a:lnTo>
                  <a:lnTo>
                    <a:pt x="2103" y="355"/>
                  </a:lnTo>
                  <a:lnTo>
                    <a:pt x="2098" y="321"/>
                  </a:lnTo>
                  <a:lnTo>
                    <a:pt x="2093" y="293"/>
                  </a:lnTo>
                  <a:close/>
                </a:path>
              </a:pathLst>
            </a:custGeom>
            <a:solidFill>
              <a:srgbClr val="8A7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6" name="Freeform 39"/>
            <p:cNvSpPr>
              <a:spLocks noEditPoints="1"/>
            </p:cNvSpPr>
            <p:nvPr/>
          </p:nvSpPr>
          <p:spPr bwMode="auto">
            <a:xfrm>
              <a:off x="9167813" y="5145088"/>
              <a:ext cx="933450" cy="714375"/>
            </a:xfrm>
            <a:custGeom>
              <a:avLst/>
              <a:gdLst>
                <a:gd name="T0" fmla="*/ 2057 w 10001"/>
                <a:gd name="T1" fmla="*/ 998 h 7653"/>
                <a:gd name="T2" fmla="*/ 1103 w 10001"/>
                <a:gd name="T3" fmla="*/ 1297 h 7653"/>
                <a:gd name="T4" fmla="*/ 506 w 10001"/>
                <a:gd name="T5" fmla="*/ 1538 h 7653"/>
                <a:gd name="T6" fmla="*/ 156 w 10001"/>
                <a:gd name="T7" fmla="*/ 1854 h 7653"/>
                <a:gd name="T8" fmla="*/ 23 w 10001"/>
                <a:gd name="T9" fmla="*/ 2391 h 7653"/>
                <a:gd name="T10" fmla="*/ 0 w 10001"/>
                <a:gd name="T11" fmla="*/ 4788 h 7653"/>
                <a:gd name="T12" fmla="*/ 37 w 10001"/>
                <a:gd name="T13" fmla="*/ 6017 h 7653"/>
                <a:gd name="T14" fmla="*/ 108 w 10001"/>
                <a:gd name="T15" fmla="*/ 6377 h 7653"/>
                <a:gd name="T16" fmla="*/ 301 w 10001"/>
                <a:gd name="T17" fmla="*/ 6665 h 7653"/>
                <a:gd name="T18" fmla="*/ 754 w 10001"/>
                <a:gd name="T19" fmla="*/ 6942 h 7653"/>
                <a:gd name="T20" fmla="*/ 1543 w 10001"/>
                <a:gd name="T21" fmla="*/ 7232 h 7653"/>
                <a:gd name="T22" fmla="*/ 2849 w 10001"/>
                <a:gd name="T23" fmla="*/ 7560 h 7653"/>
                <a:gd name="T24" fmla="*/ 3571 w 10001"/>
                <a:gd name="T25" fmla="*/ 7652 h 7653"/>
                <a:gd name="T26" fmla="*/ 4237 w 10001"/>
                <a:gd name="T27" fmla="*/ 7561 h 7653"/>
                <a:gd name="T28" fmla="*/ 5182 w 10001"/>
                <a:gd name="T29" fmla="*/ 7151 h 7653"/>
                <a:gd name="T30" fmla="*/ 7442 w 10001"/>
                <a:gd name="T31" fmla="*/ 6242 h 7653"/>
                <a:gd name="T32" fmla="*/ 9187 w 10001"/>
                <a:gd name="T33" fmla="*/ 5338 h 7653"/>
                <a:gd name="T34" fmla="*/ 9613 w 10001"/>
                <a:gd name="T35" fmla="*/ 5058 h 7653"/>
                <a:gd name="T36" fmla="*/ 9779 w 10001"/>
                <a:gd name="T37" fmla="*/ 4841 h 7653"/>
                <a:gd name="T38" fmla="*/ 9857 w 10001"/>
                <a:gd name="T39" fmla="*/ 4598 h 7653"/>
                <a:gd name="T40" fmla="*/ 9932 w 10001"/>
                <a:gd name="T41" fmla="*/ 3916 h 7653"/>
                <a:gd name="T42" fmla="*/ 9970 w 10001"/>
                <a:gd name="T43" fmla="*/ 3317 h 7653"/>
                <a:gd name="T44" fmla="*/ 9999 w 10001"/>
                <a:gd name="T45" fmla="*/ 1453 h 7653"/>
                <a:gd name="T46" fmla="*/ 9974 w 10001"/>
                <a:gd name="T47" fmla="*/ 936 h 7653"/>
                <a:gd name="T48" fmla="*/ 9845 w 10001"/>
                <a:gd name="T49" fmla="*/ 609 h 7653"/>
                <a:gd name="T50" fmla="*/ 9680 w 10001"/>
                <a:gd name="T51" fmla="*/ 485 h 7653"/>
                <a:gd name="T52" fmla="*/ 9243 w 10001"/>
                <a:gd name="T53" fmla="*/ 373 h 7653"/>
                <a:gd name="T54" fmla="*/ 8009 w 10001"/>
                <a:gd name="T55" fmla="*/ 188 h 7653"/>
                <a:gd name="T56" fmla="*/ 6014 w 10001"/>
                <a:gd name="T57" fmla="*/ 3 h 7653"/>
                <a:gd name="T58" fmla="*/ 5385 w 10001"/>
                <a:gd name="T59" fmla="*/ 47 h 7653"/>
                <a:gd name="T60" fmla="*/ 4612 w 10001"/>
                <a:gd name="T61" fmla="*/ 241 h 7653"/>
                <a:gd name="T62" fmla="*/ 1472 w 10001"/>
                <a:gd name="T63" fmla="*/ 7155 h 7653"/>
                <a:gd name="T64" fmla="*/ 709 w 10001"/>
                <a:gd name="T65" fmla="*/ 6859 h 7653"/>
                <a:gd name="T66" fmla="*/ 315 w 10001"/>
                <a:gd name="T67" fmla="*/ 6602 h 7653"/>
                <a:gd name="T68" fmla="*/ 147 w 10001"/>
                <a:gd name="T69" fmla="*/ 6326 h 7653"/>
                <a:gd name="T70" fmla="*/ 89 w 10001"/>
                <a:gd name="T71" fmla="*/ 5970 h 7653"/>
                <a:gd name="T72" fmla="*/ 54 w 10001"/>
                <a:gd name="T73" fmla="*/ 4643 h 7653"/>
                <a:gd name="T74" fmla="*/ 78 w 10001"/>
                <a:gd name="T75" fmla="*/ 2328 h 7653"/>
                <a:gd name="T76" fmla="*/ 226 w 10001"/>
                <a:gd name="T77" fmla="*/ 1846 h 7653"/>
                <a:gd name="T78" fmla="*/ 576 w 10001"/>
                <a:gd name="T79" fmla="*/ 1561 h 7653"/>
                <a:gd name="T80" fmla="*/ 1214 w 10001"/>
                <a:gd name="T81" fmla="*/ 1316 h 7653"/>
                <a:gd name="T82" fmla="*/ 2168 w 10001"/>
                <a:gd name="T83" fmla="*/ 1023 h 7653"/>
                <a:gd name="T84" fmla="*/ 4374 w 10001"/>
                <a:gd name="T85" fmla="*/ 374 h 7653"/>
                <a:gd name="T86" fmla="*/ 5262 w 10001"/>
                <a:gd name="T87" fmla="*/ 126 h 7653"/>
                <a:gd name="T88" fmla="*/ 5890 w 10001"/>
                <a:gd name="T89" fmla="*/ 55 h 7653"/>
                <a:gd name="T90" fmla="*/ 7775 w 10001"/>
                <a:gd name="T91" fmla="*/ 220 h 7653"/>
                <a:gd name="T92" fmla="*/ 8968 w 10001"/>
                <a:gd name="T93" fmla="*/ 379 h 7653"/>
                <a:gd name="T94" fmla="*/ 9588 w 10001"/>
                <a:gd name="T95" fmla="*/ 505 h 7653"/>
                <a:gd name="T96" fmla="*/ 9766 w 10001"/>
                <a:gd name="T97" fmla="*/ 605 h 7653"/>
                <a:gd name="T98" fmla="*/ 9908 w 10001"/>
                <a:gd name="T99" fmla="*/ 885 h 7653"/>
                <a:gd name="T100" fmla="*/ 9948 w 10001"/>
                <a:gd name="T101" fmla="*/ 1286 h 7653"/>
                <a:gd name="T102" fmla="*/ 9914 w 10001"/>
                <a:gd name="T103" fmla="*/ 3192 h 7653"/>
                <a:gd name="T104" fmla="*/ 9889 w 10001"/>
                <a:gd name="T105" fmla="*/ 3797 h 7653"/>
                <a:gd name="T106" fmla="*/ 9819 w 10001"/>
                <a:gd name="T107" fmla="*/ 4489 h 7653"/>
                <a:gd name="T108" fmla="*/ 9750 w 10001"/>
                <a:gd name="T109" fmla="*/ 4772 h 7653"/>
                <a:gd name="T110" fmla="*/ 9615 w 10001"/>
                <a:gd name="T111" fmla="*/ 4979 h 7653"/>
                <a:gd name="T112" fmla="*/ 9251 w 10001"/>
                <a:gd name="T113" fmla="*/ 5241 h 7653"/>
                <a:gd name="T114" fmla="*/ 7079 w 10001"/>
                <a:gd name="T115" fmla="*/ 6346 h 7653"/>
                <a:gd name="T116" fmla="*/ 5056 w 10001"/>
                <a:gd name="T117" fmla="*/ 7144 h 7653"/>
                <a:gd name="T118" fmla="*/ 4157 w 10001"/>
                <a:gd name="T119" fmla="*/ 7530 h 7653"/>
                <a:gd name="T120" fmla="*/ 3495 w 10001"/>
                <a:gd name="T121" fmla="*/ 7594 h 7653"/>
                <a:gd name="T122" fmla="*/ 2783 w 10001"/>
                <a:gd name="T123" fmla="*/ 7490 h 7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01" h="7653">
                  <a:moveTo>
                    <a:pt x="4112" y="404"/>
                  </a:moveTo>
                  <a:lnTo>
                    <a:pt x="3524" y="593"/>
                  </a:lnTo>
                  <a:lnTo>
                    <a:pt x="2726" y="814"/>
                  </a:lnTo>
                  <a:lnTo>
                    <a:pt x="2631" y="840"/>
                  </a:lnTo>
                  <a:lnTo>
                    <a:pt x="2535" y="866"/>
                  </a:lnTo>
                  <a:lnTo>
                    <a:pt x="2440" y="892"/>
                  </a:lnTo>
                  <a:lnTo>
                    <a:pt x="2344" y="918"/>
                  </a:lnTo>
                  <a:lnTo>
                    <a:pt x="2249" y="944"/>
                  </a:lnTo>
                  <a:lnTo>
                    <a:pt x="2153" y="971"/>
                  </a:lnTo>
                  <a:lnTo>
                    <a:pt x="2057" y="998"/>
                  </a:lnTo>
                  <a:lnTo>
                    <a:pt x="1961" y="1025"/>
                  </a:lnTo>
                  <a:lnTo>
                    <a:pt x="1865" y="1054"/>
                  </a:lnTo>
                  <a:lnTo>
                    <a:pt x="1769" y="1082"/>
                  </a:lnTo>
                  <a:lnTo>
                    <a:pt x="1673" y="1110"/>
                  </a:lnTo>
                  <a:lnTo>
                    <a:pt x="1578" y="1140"/>
                  </a:lnTo>
                  <a:lnTo>
                    <a:pt x="1481" y="1170"/>
                  </a:lnTo>
                  <a:lnTo>
                    <a:pt x="1386" y="1201"/>
                  </a:lnTo>
                  <a:lnTo>
                    <a:pt x="1291" y="1232"/>
                  </a:lnTo>
                  <a:lnTo>
                    <a:pt x="1197" y="1264"/>
                  </a:lnTo>
                  <a:lnTo>
                    <a:pt x="1103" y="1297"/>
                  </a:lnTo>
                  <a:lnTo>
                    <a:pt x="995" y="1333"/>
                  </a:lnTo>
                  <a:lnTo>
                    <a:pt x="890" y="1371"/>
                  </a:lnTo>
                  <a:lnTo>
                    <a:pt x="838" y="1389"/>
                  </a:lnTo>
                  <a:lnTo>
                    <a:pt x="788" y="1408"/>
                  </a:lnTo>
                  <a:lnTo>
                    <a:pt x="738" y="1428"/>
                  </a:lnTo>
                  <a:lnTo>
                    <a:pt x="689" y="1449"/>
                  </a:lnTo>
                  <a:lnTo>
                    <a:pt x="642" y="1470"/>
                  </a:lnTo>
                  <a:lnTo>
                    <a:pt x="595" y="1491"/>
                  </a:lnTo>
                  <a:lnTo>
                    <a:pt x="550" y="1514"/>
                  </a:lnTo>
                  <a:lnTo>
                    <a:pt x="506" y="1538"/>
                  </a:lnTo>
                  <a:lnTo>
                    <a:pt x="464" y="1563"/>
                  </a:lnTo>
                  <a:lnTo>
                    <a:pt x="422" y="1589"/>
                  </a:lnTo>
                  <a:lnTo>
                    <a:pt x="383" y="1617"/>
                  </a:lnTo>
                  <a:lnTo>
                    <a:pt x="346" y="1645"/>
                  </a:lnTo>
                  <a:lnTo>
                    <a:pt x="309" y="1675"/>
                  </a:lnTo>
                  <a:lnTo>
                    <a:pt x="275" y="1708"/>
                  </a:lnTo>
                  <a:lnTo>
                    <a:pt x="242" y="1741"/>
                  </a:lnTo>
                  <a:lnTo>
                    <a:pt x="212" y="1778"/>
                  </a:lnTo>
                  <a:lnTo>
                    <a:pt x="183" y="1815"/>
                  </a:lnTo>
                  <a:lnTo>
                    <a:pt x="156" y="1854"/>
                  </a:lnTo>
                  <a:lnTo>
                    <a:pt x="132" y="1897"/>
                  </a:lnTo>
                  <a:lnTo>
                    <a:pt x="110" y="1942"/>
                  </a:lnTo>
                  <a:lnTo>
                    <a:pt x="90" y="1988"/>
                  </a:lnTo>
                  <a:lnTo>
                    <a:pt x="72" y="2037"/>
                  </a:lnTo>
                  <a:lnTo>
                    <a:pt x="57" y="2089"/>
                  </a:lnTo>
                  <a:lnTo>
                    <a:pt x="45" y="2143"/>
                  </a:lnTo>
                  <a:lnTo>
                    <a:pt x="35" y="2201"/>
                  </a:lnTo>
                  <a:lnTo>
                    <a:pt x="28" y="2261"/>
                  </a:lnTo>
                  <a:lnTo>
                    <a:pt x="24" y="2324"/>
                  </a:lnTo>
                  <a:lnTo>
                    <a:pt x="23" y="2391"/>
                  </a:lnTo>
                  <a:lnTo>
                    <a:pt x="11" y="3500"/>
                  </a:lnTo>
                  <a:lnTo>
                    <a:pt x="9" y="3642"/>
                  </a:lnTo>
                  <a:lnTo>
                    <a:pt x="7" y="3784"/>
                  </a:lnTo>
                  <a:lnTo>
                    <a:pt x="5" y="3927"/>
                  </a:lnTo>
                  <a:lnTo>
                    <a:pt x="3" y="4069"/>
                  </a:lnTo>
                  <a:lnTo>
                    <a:pt x="2" y="4212"/>
                  </a:lnTo>
                  <a:lnTo>
                    <a:pt x="1" y="4356"/>
                  </a:lnTo>
                  <a:lnTo>
                    <a:pt x="0" y="4500"/>
                  </a:lnTo>
                  <a:lnTo>
                    <a:pt x="0" y="4643"/>
                  </a:lnTo>
                  <a:lnTo>
                    <a:pt x="0" y="4788"/>
                  </a:lnTo>
                  <a:lnTo>
                    <a:pt x="1" y="4933"/>
                  </a:lnTo>
                  <a:lnTo>
                    <a:pt x="3" y="5078"/>
                  </a:lnTo>
                  <a:lnTo>
                    <a:pt x="5" y="5222"/>
                  </a:lnTo>
                  <a:lnTo>
                    <a:pt x="8" y="5366"/>
                  </a:lnTo>
                  <a:lnTo>
                    <a:pt x="13" y="5511"/>
                  </a:lnTo>
                  <a:lnTo>
                    <a:pt x="18" y="5655"/>
                  </a:lnTo>
                  <a:lnTo>
                    <a:pt x="24" y="5800"/>
                  </a:lnTo>
                  <a:lnTo>
                    <a:pt x="29" y="5890"/>
                  </a:lnTo>
                  <a:lnTo>
                    <a:pt x="34" y="5975"/>
                  </a:lnTo>
                  <a:lnTo>
                    <a:pt x="37" y="6017"/>
                  </a:lnTo>
                  <a:lnTo>
                    <a:pt x="41" y="6057"/>
                  </a:lnTo>
                  <a:lnTo>
                    <a:pt x="45" y="6097"/>
                  </a:lnTo>
                  <a:lnTo>
                    <a:pt x="50" y="6134"/>
                  </a:lnTo>
                  <a:lnTo>
                    <a:pt x="56" y="6172"/>
                  </a:lnTo>
                  <a:lnTo>
                    <a:pt x="62" y="6208"/>
                  </a:lnTo>
                  <a:lnTo>
                    <a:pt x="69" y="6244"/>
                  </a:lnTo>
                  <a:lnTo>
                    <a:pt x="77" y="6278"/>
                  </a:lnTo>
                  <a:lnTo>
                    <a:pt x="87" y="6312"/>
                  </a:lnTo>
                  <a:lnTo>
                    <a:pt x="97" y="6345"/>
                  </a:lnTo>
                  <a:lnTo>
                    <a:pt x="108" y="6377"/>
                  </a:lnTo>
                  <a:lnTo>
                    <a:pt x="121" y="6409"/>
                  </a:lnTo>
                  <a:lnTo>
                    <a:pt x="134" y="6440"/>
                  </a:lnTo>
                  <a:lnTo>
                    <a:pt x="149" y="6470"/>
                  </a:lnTo>
                  <a:lnTo>
                    <a:pt x="166" y="6500"/>
                  </a:lnTo>
                  <a:lnTo>
                    <a:pt x="185" y="6528"/>
                  </a:lnTo>
                  <a:lnTo>
                    <a:pt x="204" y="6556"/>
                  </a:lnTo>
                  <a:lnTo>
                    <a:pt x="225" y="6585"/>
                  </a:lnTo>
                  <a:lnTo>
                    <a:pt x="248" y="6611"/>
                  </a:lnTo>
                  <a:lnTo>
                    <a:pt x="274" y="6638"/>
                  </a:lnTo>
                  <a:lnTo>
                    <a:pt x="301" y="6665"/>
                  </a:lnTo>
                  <a:lnTo>
                    <a:pt x="329" y="6690"/>
                  </a:lnTo>
                  <a:lnTo>
                    <a:pt x="361" y="6716"/>
                  </a:lnTo>
                  <a:lnTo>
                    <a:pt x="394" y="6741"/>
                  </a:lnTo>
                  <a:lnTo>
                    <a:pt x="429" y="6766"/>
                  </a:lnTo>
                  <a:lnTo>
                    <a:pt x="467" y="6790"/>
                  </a:lnTo>
                  <a:lnTo>
                    <a:pt x="507" y="6815"/>
                  </a:lnTo>
                  <a:lnTo>
                    <a:pt x="550" y="6838"/>
                  </a:lnTo>
                  <a:lnTo>
                    <a:pt x="617" y="6873"/>
                  </a:lnTo>
                  <a:lnTo>
                    <a:pt x="684" y="6908"/>
                  </a:lnTo>
                  <a:lnTo>
                    <a:pt x="754" y="6942"/>
                  </a:lnTo>
                  <a:lnTo>
                    <a:pt x="826" y="6974"/>
                  </a:lnTo>
                  <a:lnTo>
                    <a:pt x="899" y="7007"/>
                  </a:lnTo>
                  <a:lnTo>
                    <a:pt x="974" y="7037"/>
                  </a:lnTo>
                  <a:lnTo>
                    <a:pt x="1050" y="7068"/>
                  </a:lnTo>
                  <a:lnTo>
                    <a:pt x="1127" y="7097"/>
                  </a:lnTo>
                  <a:lnTo>
                    <a:pt x="1207" y="7125"/>
                  </a:lnTo>
                  <a:lnTo>
                    <a:pt x="1288" y="7154"/>
                  </a:lnTo>
                  <a:lnTo>
                    <a:pt x="1371" y="7180"/>
                  </a:lnTo>
                  <a:lnTo>
                    <a:pt x="1456" y="7206"/>
                  </a:lnTo>
                  <a:lnTo>
                    <a:pt x="1543" y="7232"/>
                  </a:lnTo>
                  <a:lnTo>
                    <a:pt x="1632" y="7256"/>
                  </a:lnTo>
                  <a:lnTo>
                    <a:pt x="1722" y="7280"/>
                  </a:lnTo>
                  <a:lnTo>
                    <a:pt x="1815" y="7303"/>
                  </a:lnTo>
                  <a:lnTo>
                    <a:pt x="2150" y="7389"/>
                  </a:lnTo>
                  <a:lnTo>
                    <a:pt x="2285" y="7425"/>
                  </a:lnTo>
                  <a:lnTo>
                    <a:pt x="2422" y="7460"/>
                  </a:lnTo>
                  <a:lnTo>
                    <a:pt x="2563" y="7495"/>
                  </a:lnTo>
                  <a:lnTo>
                    <a:pt x="2705" y="7528"/>
                  </a:lnTo>
                  <a:lnTo>
                    <a:pt x="2777" y="7544"/>
                  </a:lnTo>
                  <a:lnTo>
                    <a:pt x="2849" y="7560"/>
                  </a:lnTo>
                  <a:lnTo>
                    <a:pt x="2922" y="7574"/>
                  </a:lnTo>
                  <a:lnTo>
                    <a:pt x="2995" y="7588"/>
                  </a:lnTo>
                  <a:lnTo>
                    <a:pt x="3067" y="7600"/>
                  </a:lnTo>
                  <a:lnTo>
                    <a:pt x="3140" y="7612"/>
                  </a:lnTo>
                  <a:lnTo>
                    <a:pt x="3213" y="7622"/>
                  </a:lnTo>
                  <a:lnTo>
                    <a:pt x="3285" y="7631"/>
                  </a:lnTo>
                  <a:lnTo>
                    <a:pt x="3358" y="7639"/>
                  </a:lnTo>
                  <a:lnTo>
                    <a:pt x="3430" y="7645"/>
                  </a:lnTo>
                  <a:lnTo>
                    <a:pt x="3500" y="7650"/>
                  </a:lnTo>
                  <a:lnTo>
                    <a:pt x="3571" y="7652"/>
                  </a:lnTo>
                  <a:lnTo>
                    <a:pt x="3642" y="7653"/>
                  </a:lnTo>
                  <a:lnTo>
                    <a:pt x="3712" y="7652"/>
                  </a:lnTo>
                  <a:lnTo>
                    <a:pt x="3781" y="7649"/>
                  </a:lnTo>
                  <a:lnTo>
                    <a:pt x="3849" y="7644"/>
                  </a:lnTo>
                  <a:lnTo>
                    <a:pt x="3916" y="7635"/>
                  </a:lnTo>
                  <a:lnTo>
                    <a:pt x="3983" y="7626"/>
                  </a:lnTo>
                  <a:lnTo>
                    <a:pt x="4048" y="7613"/>
                  </a:lnTo>
                  <a:lnTo>
                    <a:pt x="4112" y="7599"/>
                  </a:lnTo>
                  <a:lnTo>
                    <a:pt x="4175" y="7581"/>
                  </a:lnTo>
                  <a:lnTo>
                    <a:pt x="4237" y="7561"/>
                  </a:lnTo>
                  <a:lnTo>
                    <a:pt x="4297" y="7537"/>
                  </a:lnTo>
                  <a:lnTo>
                    <a:pt x="4356" y="7511"/>
                  </a:lnTo>
                  <a:lnTo>
                    <a:pt x="4458" y="7463"/>
                  </a:lnTo>
                  <a:lnTo>
                    <a:pt x="4560" y="7417"/>
                  </a:lnTo>
                  <a:lnTo>
                    <a:pt x="4663" y="7370"/>
                  </a:lnTo>
                  <a:lnTo>
                    <a:pt x="4766" y="7326"/>
                  </a:lnTo>
                  <a:lnTo>
                    <a:pt x="4870" y="7281"/>
                  </a:lnTo>
                  <a:lnTo>
                    <a:pt x="4973" y="7237"/>
                  </a:lnTo>
                  <a:lnTo>
                    <a:pt x="5077" y="7194"/>
                  </a:lnTo>
                  <a:lnTo>
                    <a:pt x="5182" y="7151"/>
                  </a:lnTo>
                  <a:lnTo>
                    <a:pt x="5287" y="7109"/>
                  </a:lnTo>
                  <a:lnTo>
                    <a:pt x="5391" y="7068"/>
                  </a:lnTo>
                  <a:lnTo>
                    <a:pt x="5495" y="7026"/>
                  </a:lnTo>
                  <a:lnTo>
                    <a:pt x="5600" y="6986"/>
                  </a:lnTo>
                  <a:lnTo>
                    <a:pt x="5704" y="6945"/>
                  </a:lnTo>
                  <a:lnTo>
                    <a:pt x="5808" y="6905"/>
                  </a:lnTo>
                  <a:lnTo>
                    <a:pt x="5912" y="6865"/>
                  </a:lnTo>
                  <a:lnTo>
                    <a:pt x="6015" y="6826"/>
                  </a:lnTo>
                  <a:lnTo>
                    <a:pt x="7100" y="6396"/>
                  </a:lnTo>
                  <a:lnTo>
                    <a:pt x="7442" y="6242"/>
                  </a:lnTo>
                  <a:lnTo>
                    <a:pt x="7441" y="6242"/>
                  </a:lnTo>
                  <a:lnTo>
                    <a:pt x="8147" y="5873"/>
                  </a:lnTo>
                  <a:lnTo>
                    <a:pt x="8784" y="5537"/>
                  </a:lnTo>
                  <a:lnTo>
                    <a:pt x="8906" y="5478"/>
                  </a:lnTo>
                  <a:lnTo>
                    <a:pt x="8951" y="5456"/>
                  </a:lnTo>
                  <a:lnTo>
                    <a:pt x="8998" y="5434"/>
                  </a:lnTo>
                  <a:lnTo>
                    <a:pt x="9045" y="5411"/>
                  </a:lnTo>
                  <a:lnTo>
                    <a:pt x="9093" y="5386"/>
                  </a:lnTo>
                  <a:lnTo>
                    <a:pt x="9140" y="5363"/>
                  </a:lnTo>
                  <a:lnTo>
                    <a:pt x="9187" y="5338"/>
                  </a:lnTo>
                  <a:lnTo>
                    <a:pt x="9234" y="5313"/>
                  </a:lnTo>
                  <a:lnTo>
                    <a:pt x="9280" y="5287"/>
                  </a:lnTo>
                  <a:lnTo>
                    <a:pt x="9326" y="5261"/>
                  </a:lnTo>
                  <a:lnTo>
                    <a:pt x="9371" y="5234"/>
                  </a:lnTo>
                  <a:lnTo>
                    <a:pt x="9415" y="5207"/>
                  </a:lnTo>
                  <a:lnTo>
                    <a:pt x="9457" y="5179"/>
                  </a:lnTo>
                  <a:lnTo>
                    <a:pt x="9499" y="5149"/>
                  </a:lnTo>
                  <a:lnTo>
                    <a:pt x="9539" y="5120"/>
                  </a:lnTo>
                  <a:lnTo>
                    <a:pt x="9576" y="5090"/>
                  </a:lnTo>
                  <a:lnTo>
                    <a:pt x="9613" y="5058"/>
                  </a:lnTo>
                  <a:lnTo>
                    <a:pt x="9634" y="5038"/>
                  </a:lnTo>
                  <a:lnTo>
                    <a:pt x="9654" y="5017"/>
                  </a:lnTo>
                  <a:lnTo>
                    <a:pt x="9674" y="4997"/>
                  </a:lnTo>
                  <a:lnTo>
                    <a:pt x="9692" y="4975"/>
                  </a:lnTo>
                  <a:lnTo>
                    <a:pt x="9709" y="4953"/>
                  </a:lnTo>
                  <a:lnTo>
                    <a:pt x="9725" y="4932"/>
                  </a:lnTo>
                  <a:lnTo>
                    <a:pt x="9739" y="4909"/>
                  </a:lnTo>
                  <a:lnTo>
                    <a:pt x="9753" y="4886"/>
                  </a:lnTo>
                  <a:lnTo>
                    <a:pt x="9767" y="4864"/>
                  </a:lnTo>
                  <a:lnTo>
                    <a:pt x="9779" y="4841"/>
                  </a:lnTo>
                  <a:lnTo>
                    <a:pt x="9789" y="4817"/>
                  </a:lnTo>
                  <a:lnTo>
                    <a:pt x="9800" y="4793"/>
                  </a:lnTo>
                  <a:lnTo>
                    <a:pt x="9809" y="4770"/>
                  </a:lnTo>
                  <a:lnTo>
                    <a:pt x="9818" y="4745"/>
                  </a:lnTo>
                  <a:lnTo>
                    <a:pt x="9826" y="4721"/>
                  </a:lnTo>
                  <a:lnTo>
                    <a:pt x="9833" y="4697"/>
                  </a:lnTo>
                  <a:lnTo>
                    <a:pt x="9840" y="4673"/>
                  </a:lnTo>
                  <a:lnTo>
                    <a:pt x="9847" y="4647"/>
                  </a:lnTo>
                  <a:lnTo>
                    <a:pt x="9852" y="4623"/>
                  </a:lnTo>
                  <a:lnTo>
                    <a:pt x="9857" y="4598"/>
                  </a:lnTo>
                  <a:lnTo>
                    <a:pt x="9866" y="4547"/>
                  </a:lnTo>
                  <a:lnTo>
                    <a:pt x="9873" y="4496"/>
                  </a:lnTo>
                  <a:lnTo>
                    <a:pt x="9879" y="4446"/>
                  </a:lnTo>
                  <a:lnTo>
                    <a:pt x="9884" y="4395"/>
                  </a:lnTo>
                  <a:lnTo>
                    <a:pt x="9888" y="4344"/>
                  </a:lnTo>
                  <a:lnTo>
                    <a:pt x="9892" y="4293"/>
                  </a:lnTo>
                  <a:lnTo>
                    <a:pt x="9911" y="4084"/>
                  </a:lnTo>
                  <a:lnTo>
                    <a:pt x="9918" y="4029"/>
                  </a:lnTo>
                  <a:lnTo>
                    <a:pt x="9925" y="3973"/>
                  </a:lnTo>
                  <a:lnTo>
                    <a:pt x="9932" y="3916"/>
                  </a:lnTo>
                  <a:lnTo>
                    <a:pt x="9938" y="3860"/>
                  </a:lnTo>
                  <a:lnTo>
                    <a:pt x="9944" y="3802"/>
                  </a:lnTo>
                  <a:lnTo>
                    <a:pt x="9949" y="3743"/>
                  </a:lnTo>
                  <a:lnTo>
                    <a:pt x="9954" y="3685"/>
                  </a:lnTo>
                  <a:lnTo>
                    <a:pt x="9959" y="3625"/>
                  </a:lnTo>
                  <a:lnTo>
                    <a:pt x="9962" y="3564"/>
                  </a:lnTo>
                  <a:lnTo>
                    <a:pt x="9965" y="3503"/>
                  </a:lnTo>
                  <a:lnTo>
                    <a:pt x="9968" y="3443"/>
                  </a:lnTo>
                  <a:lnTo>
                    <a:pt x="9969" y="3380"/>
                  </a:lnTo>
                  <a:lnTo>
                    <a:pt x="9970" y="3317"/>
                  </a:lnTo>
                  <a:lnTo>
                    <a:pt x="9970" y="3254"/>
                  </a:lnTo>
                  <a:lnTo>
                    <a:pt x="9969" y="3191"/>
                  </a:lnTo>
                  <a:lnTo>
                    <a:pt x="9967" y="3126"/>
                  </a:lnTo>
                  <a:lnTo>
                    <a:pt x="9964" y="2443"/>
                  </a:lnTo>
                  <a:lnTo>
                    <a:pt x="9967" y="2091"/>
                  </a:lnTo>
                  <a:lnTo>
                    <a:pt x="9981" y="1795"/>
                  </a:lnTo>
                  <a:lnTo>
                    <a:pt x="9986" y="1713"/>
                  </a:lnTo>
                  <a:lnTo>
                    <a:pt x="9991" y="1628"/>
                  </a:lnTo>
                  <a:lnTo>
                    <a:pt x="9996" y="1542"/>
                  </a:lnTo>
                  <a:lnTo>
                    <a:pt x="9999" y="1453"/>
                  </a:lnTo>
                  <a:lnTo>
                    <a:pt x="10001" y="1364"/>
                  </a:lnTo>
                  <a:lnTo>
                    <a:pt x="10001" y="1274"/>
                  </a:lnTo>
                  <a:lnTo>
                    <a:pt x="10000" y="1231"/>
                  </a:lnTo>
                  <a:lnTo>
                    <a:pt x="9999" y="1187"/>
                  </a:lnTo>
                  <a:lnTo>
                    <a:pt x="9997" y="1144"/>
                  </a:lnTo>
                  <a:lnTo>
                    <a:pt x="9994" y="1100"/>
                  </a:lnTo>
                  <a:lnTo>
                    <a:pt x="9990" y="1059"/>
                  </a:lnTo>
                  <a:lnTo>
                    <a:pt x="9986" y="1017"/>
                  </a:lnTo>
                  <a:lnTo>
                    <a:pt x="9980" y="976"/>
                  </a:lnTo>
                  <a:lnTo>
                    <a:pt x="9974" y="936"/>
                  </a:lnTo>
                  <a:lnTo>
                    <a:pt x="9966" y="898"/>
                  </a:lnTo>
                  <a:lnTo>
                    <a:pt x="9958" y="859"/>
                  </a:lnTo>
                  <a:lnTo>
                    <a:pt x="9948" y="823"/>
                  </a:lnTo>
                  <a:lnTo>
                    <a:pt x="9938" y="789"/>
                  </a:lnTo>
                  <a:lnTo>
                    <a:pt x="9925" y="754"/>
                  </a:lnTo>
                  <a:lnTo>
                    <a:pt x="9911" y="722"/>
                  </a:lnTo>
                  <a:lnTo>
                    <a:pt x="9897" y="691"/>
                  </a:lnTo>
                  <a:lnTo>
                    <a:pt x="9881" y="662"/>
                  </a:lnTo>
                  <a:lnTo>
                    <a:pt x="9864" y="635"/>
                  </a:lnTo>
                  <a:lnTo>
                    <a:pt x="9845" y="609"/>
                  </a:lnTo>
                  <a:lnTo>
                    <a:pt x="9823" y="586"/>
                  </a:lnTo>
                  <a:lnTo>
                    <a:pt x="9801" y="565"/>
                  </a:lnTo>
                  <a:lnTo>
                    <a:pt x="9788" y="553"/>
                  </a:lnTo>
                  <a:lnTo>
                    <a:pt x="9774" y="542"/>
                  </a:lnTo>
                  <a:lnTo>
                    <a:pt x="9759" y="531"/>
                  </a:lnTo>
                  <a:lnTo>
                    <a:pt x="9743" y="520"/>
                  </a:lnTo>
                  <a:lnTo>
                    <a:pt x="9728" y="511"/>
                  </a:lnTo>
                  <a:lnTo>
                    <a:pt x="9712" y="502"/>
                  </a:lnTo>
                  <a:lnTo>
                    <a:pt x="9697" y="493"/>
                  </a:lnTo>
                  <a:lnTo>
                    <a:pt x="9680" y="485"/>
                  </a:lnTo>
                  <a:lnTo>
                    <a:pt x="9646" y="470"/>
                  </a:lnTo>
                  <a:lnTo>
                    <a:pt x="9612" y="456"/>
                  </a:lnTo>
                  <a:lnTo>
                    <a:pt x="9576" y="442"/>
                  </a:lnTo>
                  <a:lnTo>
                    <a:pt x="9540" y="431"/>
                  </a:lnTo>
                  <a:lnTo>
                    <a:pt x="9504" y="421"/>
                  </a:lnTo>
                  <a:lnTo>
                    <a:pt x="9466" y="412"/>
                  </a:lnTo>
                  <a:lnTo>
                    <a:pt x="9429" y="404"/>
                  </a:lnTo>
                  <a:lnTo>
                    <a:pt x="9391" y="397"/>
                  </a:lnTo>
                  <a:lnTo>
                    <a:pt x="9317" y="384"/>
                  </a:lnTo>
                  <a:lnTo>
                    <a:pt x="9243" y="373"/>
                  </a:lnTo>
                  <a:lnTo>
                    <a:pt x="9099" y="348"/>
                  </a:lnTo>
                  <a:lnTo>
                    <a:pt x="8978" y="325"/>
                  </a:lnTo>
                  <a:lnTo>
                    <a:pt x="8856" y="303"/>
                  </a:lnTo>
                  <a:lnTo>
                    <a:pt x="8735" y="283"/>
                  </a:lnTo>
                  <a:lnTo>
                    <a:pt x="8614" y="264"/>
                  </a:lnTo>
                  <a:lnTo>
                    <a:pt x="8492" y="247"/>
                  </a:lnTo>
                  <a:lnTo>
                    <a:pt x="8371" y="231"/>
                  </a:lnTo>
                  <a:lnTo>
                    <a:pt x="8249" y="216"/>
                  </a:lnTo>
                  <a:lnTo>
                    <a:pt x="8129" y="201"/>
                  </a:lnTo>
                  <a:lnTo>
                    <a:pt x="8009" y="188"/>
                  </a:lnTo>
                  <a:lnTo>
                    <a:pt x="7888" y="176"/>
                  </a:lnTo>
                  <a:lnTo>
                    <a:pt x="7769" y="165"/>
                  </a:lnTo>
                  <a:lnTo>
                    <a:pt x="7650" y="154"/>
                  </a:lnTo>
                  <a:lnTo>
                    <a:pt x="7530" y="143"/>
                  </a:lnTo>
                  <a:lnTo>
                    <a:pt x="7411" y="133"/>
                  </a:lnTo>
                  <a:lnTo>
                    <a:pt x="7294" y="123"/>
                  </a:lnTo>
                  <a:lnTo>
                    <a:pt x="7175" y="112"/>
                  </a:lnTo>
                  <a:lnTo>
                    <a:pt x="6135" y="13"/>
                  </a:lnTo>
                  <a:lnTo>
                    <a:pt x="6075" y="7"/>
                  </a:lnTo>
                  <a:lnTo>
                    <a:pt x="6014" y="3"/>
                  </a:lnTo>
                  <a:lnTo>
                    <a:pt x="5953" y="1"/>
                  </a:lnTo>
                  <a:lnTo>
                    <a:pt x="5892" y="0"/>
                  </a:lnTo>
                  <a:lnTo>
                    <a:pt x="5829" y="1"/>
                  </a:lnTo>
                  <a:lnTo>
                    <a:pt x="5767" y="3"/>
                  </a:lnTo>
                  <a:lnTo>
                    <a:pt x="5703" y="7"/>
                  </a:lnTo>
                  <a:lnTo>
                    <a:pt x="5641" y="12"/>
                  </a:lnTo>
                  <a:lnTo>
                    <a:pt x="5577" y="19"/>
                  </a:lnTo>
                  <a:lnTo>
                    <a:pt x="5513" y="27"/>
                  </a:lnTo>
                  <a:lnTo>
                    <a:pt x="5450" y="36"/>
                  </a:lnTo>
                  <a:lnTo>
                    <a:pt x="5385" y="47"/>
                  </a:lnTo>
                  <a:lnTo>
                    <a:pt x="5321" y="59"/>
                  </a:lnTo>
                  <a:lnTo>
                    <a:pt x="5256" y="71"/>
                  </a:lnTo>
                  <a:lnTo>
                    <a:pt x="5192" y="85"/>
                  </a:lnTo>
                  <a:lnTo>
                    <a:pt x="5127" y="99"/>
                  </a:lnTo>
                  <a:lnTo>
                    <a:pt x="5062" y="114"/>
                  </a:lnTo>
                  <a:lnTo>
                    <a:pt x="4997" y="131"/>
                  </a:lnTo>
                  <a:lnTo>
                    <a:pt x="4933" y="148"/>
                  </a:lnTo>
                  <a:lnTo>
                    <a:pt x="4869" y="165"/>
                  </a:lnTo>
                  <a:lnTo>
                    <a:pt x="4739" y="201"/>
                  </a:lnTo>
                  <a:lnTo>
                    <a:pt x="4612" y="241"/>
                  </a:lnTo>
                  <a:lnTo>
                    <a:pt x="4485" y="280"/>
                  </a:lnTo>
                  <a:lnTo>
                    <a:pt x="4359" y="322"/>
                  </a:lnTo>
                  <a:lnTo>
                    <a:pt x="4235" y="362"/>
                  </a:lnTo>
                  <a:lnTo>
                    <a:pt x="4112" y="404"/>
                  </a:lnTo>
                  <a:close/>
                  <a:moveTo>
                    <a:pt x="2163" y="7337"/>
                  </a:moveTo>
                  <a:lnTo>
                    <a:pt x="1828" y="7250"/>
                  </a:lnTo>
                  <a:lnTo>
                    <a:pt x="1736" y="7228"/>
                  </a:lnTo>
                  <a:lnTo>
                    <a:pt x="1646" y="7203"/>
                  </a:lnTo>
                  <a:lnTo>
                    <a:pt x="1558" y="7179"/>
                  </a:lnTo>
                  <a:lnTo>
                    <a:pt x="1472" y="7155"/>
                  </a:lnTo>
                  <a:lnTo>
                    <a:pt x="1388" y="7128"/>
                  </a:lnTo>
                  <a:lnTo>
                    <a:pt x="1306" y="7102"/>
                  </a:lnTo>
                  <a:lnTo>
                    <a:pt x="1226" y="7075"/>
                  </a:lnTo>
                  <a:lnTo>
                    <a:pt x="1147" y="7046"/>
                  </a:lnTo>
                  <a:lnTo>
                    <a:pt x="1070" y="7017"/>
                  </a:lnTo>
                  <a:lnTo>
                    <a:pt x="995" y="6988"/>
                  </a:lnTo>
                  <a:lnTo>
                    <a:pt x="921" y="6956"/>
                  </a:lnTo>
                  <a:lnTo>
                    <a:pt x="848" y="6925"/>
                  </a:lnTo>
                  <a:lnTo>
                    <a:pt x="778" y="6892"/>
                  </a:lnTo>
                  <a:lnTo>
                    <a:pt x="709" y="6859"/>
                  </a:lnTo>
                  <a:lnTo>
                    <a:pt x="642" y="6826"/>
                  </a:lnTo>
                  <a:lnTo>
                    <a:pt x="575" y="6790"/>
                  </a:lnTo>
                  <a:lnTo>
                    <a:pt x="536" y="6768"/>
                  </a:lnTo>
                  <a:lnTo>
                    <a:pt x="497" y="6745"/>
                  </a:lnTo>
                  <a:lnTo>
                    <a:pt x="462" y="6721"/>
                  </a:lnTo>
                  <a:lnTo>
                    <a:pt x="428" y="6698"/>
                  </a:lnTo>
                  <a:lnTo>
                    <a:pt x="397" y="6675"/>
                  </a:lnTo>
                  <a:lnTo>
                    <a:pt x="368" y="6652"/>
                  </a:lnTo>
                  <a:lnTo>
                    <a:pt x="340" y="6627"/>
                  </a:lnTo>
                  <a:lnTo>
                    <a:pt x="315" y="6602"/>
                  </a:lnTo>
                  <a:lnTo>
                    <a:pt x="291" y="6578"/>
                  </a:lnTo>
                  <a:lnTo>
                    <a:pt x="269" y="6551"/>
                  </a:lnTo>
                  <a:lnTo>
                    <a:pt x="248" y="6526"/>
                  </a:lnTo>
                  <a:lnTo>
                    <a:pt x="230" y="6499"/>
                  </a:lnTo>
                  <a:lnTo>
                    <a:pt x="213" y="6472"/>
                  </a:lnTo>
                  <a:lnTo>
                    <a:pt x="197" y="6444"/>
                  </a:lnTo>
                  <a:lnTo>
                    <a:pt x="183" y="6416"/>
                  </a:lnTo>
                  <a:lnTo>
                    <a:pt x="170" y="6386"/>
                  </a:lnTo>
                  <a:lnTo>
                    <a:pt x="158" y="6357"/>
                  </a:lnTo>
                  <a:lnTo>
                    <a:pt x="147" y="6326"/>
                  </a:lnTo>
                  <a:lnTo>
                    <a:pt x="138" y="6294"/>
                  </a:lnTo>
                  <a:lnTo>
                    <a:pt x="129" y="6263"/>
                  </a:lnTo>
                  <a:lnTo>
                    <a:pt x="122" y="6229"/>
                  </a:lnTo>
                  <a:lnTo>
                    <a:pt x="115" y="6195"/>
                  </a:lnTo>
                  <a:lnTo>
                    <a:pt x="109" y="6161"/>
                  </a:lnTo>
                  <a:lnTo>
                    <a:pt x="104" y="6124"/>
                  </a:lnTo>
                  <a:lnTo>
                    <a:pt x="99" y="6088"/>
                  </a:lnTo>
                  <a:lnTo>
                    <a:pt x="95" y="6049"/>
                  </a:lnTo>
                  <a:lnTo>
                    <a:pt x="92" y="6011"/>
                  </a:lnTo>
                  <a:lnTo>
                    <a:pt x="89" y="5970"/>
                  </a:lnTo>
                  <a:lnTo>
                    <a:pt x="83" y="5886"/>
                  </a:lnTo>
                  <a:lnTo>
                    <a:pt x="78" y="5797"/>
                  </a:lnTo>
                  <a:lnTo>
                    <a:pt x="72" y="5653"/>
                  </a:lnTo>
                  <a:lnTo>
                    <a:pt x="66" y="5509"/>
                  </a:lnTo>
                  <a:lnTo>
                    <a:pt x="62" y="5365"/>
                  </a:lnTo>
                  <a:lnTo>
                    <a:pt x="59" y="5220"/>
                  </a:lnTo>
                  <a:lnTo>
                    <a:pt x="57" y="5076"/>
                  </a:lnTo>
                  <a:lnTo>
                    <a:pt x="55" y="4932"/>
                  </a:lnTo>
                  <a:lnTo>
                    <a:pt x="54" y="4787"/>
                  </a:lnTo>
                  <a:lnTo>
                    <a:pt x="54" y="4643"/>
                  </a:lnTo>
                  <a:lnTo>
                    <a:pt x="54" y="4500"/>
                  </a:lnTo>
                  <a:lnTo>
                    <a:pt x="54" y="4356"/>
                  </a:lnTo>
                  <a:lnTo>
                    <a:pt x="56" y="4212"/>
                  </a:lnTo>
                  <a:lnTo>
                    <a:pt x="57" y="4069"/>
                  </a:lnTo>
                  <a:lnTo>
                    <a:pt x="59" y="3927"/>
                  </a:lnTo>
                  <a:lnTo>
                    <a:pt x="61" y="3784"/>
                  </a:lnTo>
                  <a:lnTo>
                    <a:pt x="63" y="3642"/>
                  </a:lnTo>
                  <a:lnTo>
                    <a:pt x="65" y="3501"/>
                  </a:lnTo>
                  <a:lnTo>
                    <a:pt x="76" y="2391"/>
                  </a:lnTo>
                  <a:lnTo>
                    <a:pt x="78" y="2328"/>
                  </a:lnTo>
                  <a:lnTo>
                    <a:pt x="83" y="2268"/>
                  </a:lnTo>
                  <a:lnTo>
                    <a:pt x="89" y="2211"/>
                  </a:lnTo>
                  <a:lnTo>
                    <a:pt x="98" y="2157"/>
                  </a:lnTo>
                  <a:lnTo>
                    <a:pt x="110" y="2106"/>
                  </a:lnTo>
                  <a:lnTo>
                    <a:pt x="123" y="2056"/>
                  </a:lnTo>
                  <a:lnTo>
                    <a:pt x="139" y="2010"/>
                  </a:lnTo>
                  <a:lnTo>
                    <a:pt x="158" y="1966"/>
                  </a:lnTo>
                  <a:lnTo>
                    <a:pt x="179" y="1924"/>
                  </a:lnTo>
                  <a:lnTo>
                    <a:pt x="202" y="1885"/>
                  </a:lnTo>
                  <a:lnTo>
                    <a:pt x="226" y="1846"/>
                  </a:lnTo>
                  <a:lnTo>
                    <a:pt x="253" y="1811"/>
                  </a:lnTo>
                  <a:lnTo>
                    <a:pt x="283" y="1778"/>
                  </a:lnTo>
                  <a:lnTo>
                    <a:pt x="313" y="1745"/>
                  </a:lnTo>
                  <a:lnTo>
                    <a:pt x="346" y="1715"/>
                  </a:lnTo>
                  <a:lnTo>
                    <a:pt x="380" y="1686"/>
                  </a:lnTo>
                  <a:lnTo>
                    <a:pt x="416" y="1659"/>
                  </a:lnTo>
                  <a:lnTo>
                    <a:pt x="454" y="1633"/>
                  </a:lnTo>
                  <a:lnTo>
                    <a:pt x="493" y="1607"/>
                  </a:lnTo>
                  <a:lnTo>
                    <a:pt x="534" y="1584"/>
                  </a:lnTo>
                  <a:lnTo>
                    <a:pt x="576" y="1561"/>
                  </a:lnTo>
                  <a:lnTo>
                    <a:pt x="620" y="1540"/>
                  </a:lnTo>
                  <a:lnTo>
                    <a:pt x="665" y="1518"/>
                  </a:lnTo>
                  <a:lnTo>
                    <a:pt x="712" y="1498"/>
                  </a:lnTo>
                  <a:lnTo>
                    <a:pt x="759" y="1478"/>
                  </a:lnTo>
                  <a:lnTo>
                    <a:pt x="808" y="1459"/>
                  </a:lnTo>
                  <a:lnTo>
                    <a:pt x="857" y="1440"/>
                  </a:lnTo>
                  <a:lnTo>
                    <a:pt x="908" y="1421"/>
                  </a:lnTo>
                  <a:lnTo>
                    <a:pt x="1012" y="1385"/>
                  </a:lnTo>
                  <a:lnTo>
                    <a:pt x="1120" y="1348"/>
                  </a:lnTo>
                  <a:lnTo>
                    <a:pt x="1214" y="1316"/>
                  </a:lnTo>
                  <a:lnTo>
                    <a:pt x="1309" y="1284"/>
                  </a:lnTo>
                  <a:lnTo>
                    <a:pt x="1404" y="1253"/>
                  </a:lnTo>
                  <a:lnTo>
                    <a:pt x="1499" y="1222"/>
                  </a:lnTo>
                  <a:lnTo>
                    <a:pt x="1594" y="1192"/>
                  </a:lnTo>
                  <a:lnTo>
                    <a:pt x="1689" y="1163"/>
                  </a:lnTo>
                  <a:lnTo>
                    <a:pt x="1785" y="1134"/>
                  </a:lnTo>
                  <a:lnTo>
                    <a:pt x="1881" y="1105"/>
                  </a:lnTo>
                  <a:lnTo>
                    <a:pt x="1976" y="1078"/>
                  </a:lnTo>
                  <a:lnTo>
                    <a:pt x="2072" y="1051"/>
                  </a:lnTo>
                  <a:lnTo>
                    <a:pt x="2168" y="1023"/>
                  </a:lnTo>
                  <a:lnTo>
                    <a:pt x="2263" y="997"/>
                  </a:lnTo>
                  <a:lnTo>
                    <a:pt x="2359" y="970"/>
                  </a:lnTo>
                  <a:lnTo>
                    <a:pt x="2455" y="944"/>
                  </a:lnTo>
                  <a:lnTo>
                    <a:pt x="2550" y="918"/>
                  </a:lnTo>
                  <a:lnTo>
                    <a:pt x="2645" y="893"/>
                  </a:lnTo>
                  <a:lnTo>
                    <a:pt x="2740" y="867"/>
                  </a:lnTo>
                  <a:lnTo>
                    <a:pt x="3540" y="645"/>
                  </a:lnTo>
                  <a:lnTo>
                    <a:pt x="4130" y="456"/>
                  </a:lnTo>
                  <a:lnTo>
                    <a:pt x="4251" y="415"/>
                  </a:lnTo>
                  <a:lnTo>
                    <a:pt x="4374" y="374"/>
                  </a:lnTo>
                  <a:lnTo>
                    <a:pt x="4499" y="333"/>
                  </a:lnTo>
                  <a:lnTo>
                    <a:pt x="4625" y="294"/>
                  </a:lnTo>
                  <a:lnTo>
                    <a:pt x="4752" y="255"/>
                  </a:lnTo>
                  <a:lnTo>
                    <a:pt x="4879" y="219"/>
                  </a:lnTo>
                  <a:lnTo>
                    <a:pt x="4943" y="201"/>
                  </a:lnTo>
                  <a:lnTo>
                    <a:pt x="5008" y="184"/>
                  </a:lnTo>
                  <a:lnTo>
                    <a:pt x="5071" y="168"/>
                  </a:lnTo>
                  <a:lnTo>
                    <a:pt x="5135" y="153"/>
                  </a:lnTo>
                  <a:lnTo>
                    <a:pt x="5199" y="139"/>
                  </a:lnTo>
                  <a:lnTo>
                    <a:pt x="5262" y="126"/>
                  </a:lnTo>
                  <a:lnTo>
                    <a:pt x="5326" y="112"/>
                  </a:lnTo>
                  <a:lnTo>
                    <a:pt x="5390" y="101"/>
                  </a:lnTo>
                  <a:lnTo>
                    <a:pt x="5454" y="91"/>
                  </a:lnTo>
                  <a:lnTo>
                    <a:pt x="5516" y="82"/>
                  </a:lnTo>
                  <a:lnTo>
                    <a:pt x="5580" y="74"/>
                  </a:lnTo>
                  <a:lnTo>
                    <a:pt x="5643" y="67"/>
                  </a:lnTo>
                  <a:lnTo>
                    <a:pt x="5704" y="62"/>
                  </a:lnTo>
                  <a:lnTo>
                    <a:pt x="5766" y="58"/>
                  </a:lnTo>
                  <a:lnTo>
                    <a:pt x="5828" y="56"/>
                  </a:lnTo>
                  <a:lnTo>
                    <a:pt x="5890" y="55"/>
                  </a:lnTo>
                  <a:lnTo>
                    <a:pt x="5950" y="55"/>
                  </a:lnTo>
                  <a:lnTo>
                    <a:pt x="6010" y="58"/>
                  </a:lnTo>
                  <a:lnTo>
                    <a:pt x="6070" y="62"/>
                  </a:lnTo>
                  <a:lnTo>
                    <a:pt x="6128" y="68"/>
                  </a:lnTo>
                  <a:lnTo>
                    <a:pt x="7171" y="167"/>
                  </a:lnTo>
                  <a:lnTo>
                    <a:pt x="7293" y="177"/>
                  </a:lnTo>
                  <a:lnTo>
                    <a:pt x="7415" y="187"/>
                  </a:lnTo>
                  <a:lnTo>
                    <a:pt x="7535" y="197"/>
                  </a:lnTo>
                  <a:lnTo>
                    <a:pt x="7656" y="209"/>
                  </a:lnTo>
                  <a:lnTo>
                    <a:pt x="7775" y="220"/>
                  </a:lnTo>
                  <a:lnTo>
                    <a:pt x="7894" y="232"/>
                  </a:lnTo>
                  <a:lnTo>
                    <a:pt x="8014" y="244"/>
                  </a:lnTo>
                  <a:lnTo>
                    <a:pt x="8133" y="257"/>
                  </a:lnTo>
                  <a:lnTo>
                    <a:pt x="8251" y="270"/>
                  </a:lnTo>
                  <a:lnTo>
                    <a:pt x="8371" y="285"/>
                  </a:lnTo>
                  <a:lnTo>
                    <a:pt x="8489" y="302"/>
                  </a:lnTo>
                  <a:lnTo>
                    <a:pt x="8608" y="319"/>
                  </a:lnTo>
                  <a:lnTo>
                    <a:pt x="8728" y="337"/>
                  </a:lnTo>
                  <a:lnTo>
                    <a:pt x="8847" y="357"/>
                  </a:lnTo>
                  <a:lnTo>
                    <a:pt x="8968" y="379"/>
                  </a:lnTo>
                  <a:lnTo>
                    <a:pt x="9088" y="401"/>
                  </a:lnTo>
                  <a:lnTo>
                    <a:pt x="9234" y="426"/>
                  </a:lnTo>
                  <a:lnTo>
                    <a:pt x="9305" y="437"/>
                  </a:lnTo>
                  <a:lnTo>
                    <a:pt x="9377" y="449"/>
                  </a:lnTo>
                  <a:lnTo>
                    <a:pt x="9413" y="457"/>
                  </a:lnTo>
                  <a:lnTo>
                    <a:pt x="9449" y="465"/>
                  </a:lnTo>
                  <a:lnTo>
                    <a:pt x="9484" y="473"/>
                  </a:lnTo>
                  <a:lnTo>
                    <a:pt x="9520" y="483"/>
                  </a:lnTo>
                  <a:lnTo>
                    <a:pt x="9554" y="493"/>
                  </a:lnTo>
                  <a:lnTo>
                    <a:pt x="9588" y="505"/>
                  </a:lnTo>
                  <a:lnTo>
                    <a:pt x="9621" y="517"/>
                  </a:lnTo>
                  <a:lnTo>
                    <a:pt x="9652" y="531"/>
                  </a:lnTo>
                  <a:lnTo>
                    <a:pt x="9668" y="540"/>
                  </a:lnTo>
                  <a:lnTo>
                    <a:pt x="9683" y="548"/>
                  </a:lnTo>
                  <a:lnTo>
                    <a:pt x="9698" y="557"/>
                  </a:lnTo>
                  <a:lnTo>
                    <a:pt x="9712" y="565"/>
                  </a:lnTo>
                  <a:lnTo>
                    <a:pt x="9726" y="575"/>
                  </a:lnTo>
                  <a:lnTo>
                    <a:pt x="9739" y="584"/>
                  </a:lnTo>
                  <a:lnTo>
                    <a:pt x="9752" y="594"/>
                  </a:lnTo>
                  <a:lnTo>
                    <a:pt x="9766" y="605"/>
                  </a:lnTo>
                  <a:lnTo>
                    <a:pt x="9786" y="626"/>
                  </a:lnTo>
                  <a:lnTo>
                    <a:pt x="9805" y="647"/>
                  </a:lnTo>
                  <a:lnTo>
                    <a:pt x="9822" y="671"/>
                  </a:lnTo>
                  <a:lnTo>
                    <a:pt x="9838" y="696"/>
                  </a:lnTo>
                  <a:lnTo>
                    <a:pt x="9853" y="724"/>
                  </a:lnTo>
                  <a:lnTo>
                    <a:pt x="9867" y="753"/>
                  </a:lnTo>
                  <a:lnTo>
                    <a:pt x="9879" y="784"/>
                  </a:lnTo>
                  <a:lnTo>
                    <a:pt x="9890" y="816"/>
                  </a:lnTo>
                  <a:lnTo>
                    <a:pt x="9899" y="850"/>
                  </a:lnTo>
                  <a:lnTo>
                    <a:pt x="9908" y="885"/>
                  </a:lnTo>
                  <a:lnTo>
                    <a:pt x="9916" y="921"/>
                  </a:lnTo>
                  <a:lnTo>
                    <a:pt x="9922" y="959"/>
                  </a:lnTo>
                  <a:lnTo>
                    <a:pt x="9928" y="997"/>
                  </a:lnTo>
                  <a:lnTo>
                    <a:pt x="9934" y="1036"/>
                  </a:lnTo>
                  <a:lnTo>
                    <a:pt x="9938" y="1076"/>
                  </a:lnTo>
                  <a:lnTo>
                    <a:pt x="9941" y="1117"/>
                  </a:lnTo>
                  <a:lnTo>
                    <a:pt x="9944" y="1158"/>
                  </a:lnTo>
                  <a:lnTo>
                    <a:pt x="9946" y="1201"/>
                  </a:lnTo>
                  <a:lnTo>
                    <a:pt x="9947" y="1243"/>
                  </a:lnTo>
                  <a:lnTo>
                    <a:pt x="9948" y="1286"/>
                  </a:lnTo>
                  <a:lnTo>
                    <a:pt x="9947" y="1372"/>
                  </a:lnTo>
                  <a:lnTo>
                    <a:pt x="9945" y="1459"/>
                  </a:lnTo>
                  <a:lnTo>
                    <a:pt x="9942" y="1545"/>
                  </a:lnTo>
                  <a:lnTo>
                    <a:pt x="9937" y="1629"/>
                  </a:lnTo>
                  <a:lnTo>
                    <a:pt x="9932" y="1712"/>
                  </a:lnTo>
                  <a:lnTo>
                    <a:pt x="9926" y="1792"/>
                  </a:lnTo>
                  <a:lnTo>
                    <a:pt x="9912" y="2091"/>
                  </a:lnTo>
                  <a:lnTo>
                    <a:pt x="9909" y="2442"/>
                  </a:lnTo>
                  <a:lnTo>
                    <a:pt x="9912" y="3128"/>
                  </a:lnTo>
                  <a:lnTo>
                    <a:pt x="9914" y="3192"/>
                  </a:lnTo>
                  <a:lnTo>
                    <a:pt x="9915" y="3255"/>
                  </a:lnTo>
                  <a:lnTo>
                    <a:pt x="9915" y="3318"/>
                  </a:lnTo>
                  <a:lnTo>
                    <a:pt x="9915" y="3380"/>
                  </a:lnTo>
                  <a:lnTo>
                    <a:pt x="9913" y="3442"/>
                  </a:lnTo>
                  <a:lnTo>
                    <a:pt x="9911" y="3502"/>
                  </a:lnTo>
                  <a:lnTo>
                    <a:pt x="9907" y="3562"/>
                  </a:lnTo>
                  <a:lnTo>
                    <a:pt x="9904" y="3622"/>
                  </a:lnTo>
                  <a:lnTo>
                    <a:pt x="9899" y="3681"/>
                  </a:lnTo>
                  <a:lnTo>
                    <a:pt x="9895" y="3739"/>
                  </a:lnTo>
                  <a:lnTo>
                    <a:pt x="9889" y="3797"/>
                  </a:lnTo>
                  <a:lnTo>
                    <a:pt x="9884" y="3855"/>
                  </a:lnTo>
                  <a:lnTo>
                    <a:pt x="9877" y="3911"/>
                  </a:lnTo>
                  <a:lnTo>
                    <a:pt x="9871" y="3967"/>
                  </a:lnTo>
                  <a:lnTo>
                    <a:pt x="9865" y="4023"/>
                  </a:lnTo>
                  <a:lnTo>
                    <a:pt x="9858" y="4077"/>
                  </a:lnTo>
                  <a:lnTo>
                    <a:pt x="9837" y="4289"/>
                  </a:lnTo>
                  <a:lnTo>
                    <a:pt x="9833" y="4340"/>
                  </a:lnTo>
                  <a:lnTo>
                    <a:pt x="9829" y="4390"/>
                  </a:lnTo>
                  <a:lnTo>
                    <a:pt x="9824" y="4440"/>
                  </a:lnTo>
                  <a:lnTo>
                    <a:pt x="9819" y="4489"/>
                  </a:lnTo>
                  <a:lnTo>
                    <a:pt x="9812" y="4538"/>
                  </a:lnTo>
                  <a:lnTo>
                    <a:pt x="9804" y="4587"/>
                  </a:lnTo>
                  <a:lnTo>
                    <a:pt x="9799" y="4611"/>
                  </a:lnTo>
                  <a:lnTo>
                    <a:pt x="9794" y="4634"/>
                  </a:lnTo>
                  <a:lnTo>
                    <a:pt x="9788" y="4657"/>
                  </a:lnTo>
                  <a:lnTo>
                    <a:pt x="9782" y="4681"/>
                  </a:lnTo>
                  <a:lnTo>
                    <a:pt x="9775" y="4704"/>
                  </a:lnTo>
                  <a:lnTo>
                    <a:pt x="9768" y="4726"/>
                  </a:lnTo>
                  <a:lnTo>
                    <a:pt x="9760" y="4749"/>
                  </a:lnTo>
                  <a:lnTo>
                    <a:pt x="9750" y="4772"/>
                  </a:lnTo>
                  <a:lnTo>
                    <a:pt x="9740" y="4793"/>
                  </a:lnTo>
                  <a:lnTo>
                    <a:pt x="9730" y="4815"/>
                  </a:lnTo>
                  <a:lnTo>
                    <a:pt x="9719" y="4837"/>
                  </a:lnTo>
                  <a:lnTo>
                    <a:pt x="9707" y="4858"/>
                  </a:lnTo>
                  <a:lnTo>
                    <a:pt x="9695" y="4879"/>
                  </a:lnTo>
                  <a:lnTo>
                    <a:pt x="9681" y="4899"/>
                  </a:lnTo>
                  <a:lnTo>
                    <a:pt x="9665" y="4921"/>
                  </a:lnTo>
                  <a:lnTo>
                    <a:pt x="9650" y="4940"/>
                  </a:lnTo>
                  <a:lnTo>
                    <a:pt x="9633" y="4960"/>
                  </a:lnTo>
                  <a:lnTo>
                    <a:pt x="9615" y="4979"/>
                  </a:lnTo>
                  <a:lnTo>
                    <a:pt x="9597" y="4999"/>
                  </a:lnTo>
                  <a:lnTo>
                    <a:pt x="9576" y="5018"/>
                  </a:lnTo>
                  <a:lnTo>
                    <a:pt x="9541" y="5048"/>
                  </a:lnTo>
                  <a:lnTo>
                    <a:pt x="9505" y="5078"/>
                  </a:lnTo>
                  <a:lnTo>
                    <a:pt x="9465" y="5107"/>
                  </a:lnTo>
                  <a:lnTo>
                    <a:pt x="9425" y="5134"/>
                  </a:lnTo>
                  <a:lnTo>
                    <a:pt x="9383" y="5163"/>
                  </a:lnTo>
                  <a:lnTo>
                    <a:pt x="9340" y="5189"/>
                  </a:lnTo>
                  <a:lnTo>
                    <a:pt x="9296" y="5215"/>
                  </a:lnTo>
                  <a:lnTo>
                    <a:pt x="9251" y="5241"/>
                  </a:lnTo>
                  <a:lnTo>
                    <a:pt x="9205" y="5267"/>
                  </a:lnTo>
                  <a:lnTo>
                    <a:pt x="9160" y="5291"/>
                  </a:lnTo>
                  <a:lnTo>
                    <a:pt x="9113" y="5315"/>
                  </a:lnTo>
                  <a:lnTo>
                    <a:pt x="9067" y="5339"/>
                  </a:lnTo>
                  <a:lnTo>
                    <a:pt x="8974" y="5385"/>
                  </a:lnTo>
                  <a:lnTo>
                    <a:pt x="8882" y="5430"/>
                  </a:lnTo>
                  <a:lnTo>
                    <a:pt x="8761" y="5488"/>
                  </a:lnTo>
                  <a:lnTo>
                    <a:pt x="8122" y="5825"/>
                  </a:lnTo>
                  <a:lnTo>
                    <a:pt x="7418" y="6193"/>
                  </a:lnTo>
                  <a:lnTo>
                    <a:pt x="7079" y="6346"/>
                  </a:lnTo>
                  <a:lnTo>
                    <a:pt x="5996" y="6775"/>
                  </a:lnTo>
                  <a:lnTo>
                    <a:pt x="5893" y="6815"/>
                  </a:lnTo>
                  <a:lnTo>
                    <a:pt x="5788" y="6854"/>
                  </a:lnTo>
                  <a:lnTo>
                    <a:pt x="5684" y="6894"/>
                  </a:lnTo>
                  <a:lnTo>
                    <a:pt x="5580" y="6935"/>
                  </a:lnTo>
                  <a:lnTo>
                    <a:pt x="5475" y="6975"/>
                  </a:lnTo>
                  <a:lnTo>
                    <a:pt x="5371" y="7017"/>
                  </a:lnTo>
                  <a:lnTo>
                    <a:pt x="5265" y="7058"/>
                  </a:lnTo>
                  <a:lnTo>
                    <a:pt x="5161" y="7101"/>
                  </a:lnTo>
                  <a:lnTo>
                    <a:pt x="5056" y="7144"/>
                  </a:lnTo>
                  <a:lnTo>
                    <a:pt x="4952" y="7187"/>
                  </a:lnTo>
                  <a:lnTo>
                    <a:pt x="4848" y="7231"/>
                  </a:lnTo>
                  <a:lnTo>
                    <a:pt x="4744" y="7275"/>
                  </a:lnTo>
                  <a:lnTo>
                    <a:pt x="4640" y="7321"/>
                  </a:lnTo>
                  <a:lnTo>
                    <a:pt x="4537" y="7367"/>
                  </a:lnTo>
                  <a:lnTo>
                    <a:pt x="4435" y="7414"/>
                  </a:lnTo>
                  <a:lnTo>
                    <a:pt x="4333" y="7462"/>
                  </a:lnTo>
                  <a:lnTo>
                    <a:pt x="4276" y="7488"/>
                  </a:lnTo>
                  <a:lnTo>
                    <a:pt x="4217" y="7510"/>
                  </a:lnTo>
                  <a:lnTo>
                    <a:pt x="4157" y="7530"/>
                  </a:lnTo>
                  <a:lnTo>
                    <a:pt x="4095" y="7546"/>
                  </a:lnTo>
                  <a:lnTo>
                    <a:pt x="4032" y="7562"/>
                  </a:lnTo>
                  <a:lnTo>
                    <a:pt x="3969" y="7573"/>
                  </a:lnTo>
                  <a:lnTo>
                    <a:pt x="3904" y="7583"/>
                  </a:lnTo>
                  <a:lnTo>
                    <a:pt x="3838" y="7590"/>
                  </a:lnTo>
                  <a:lnTo>
                    <a:pt x="3770" y="7595"/>
                  </a:lnTo>
                  <a:lnTo>
                    <a:pt x="3703" y="7597"/>
                  </a:lnTo>
                  <a:lnTo>
                    <a:pt x="3635" y="7598"/>
                  </a:lnTo>
                  <a:lnTo>
                    <a:pt x="3565" y="7597"/>
                  </a:lnTo>
                  <a:lnTo>
                    <a:pt x="3495" y="7594"/>
                  </a:lnTo>
                  <a:lnTo>
                    <a:pt x="3426" y="7590"/>
                  </a:lnTo>
                  <a:lnTo>
                    <a:pt x="3355" y="7584"/>
                  </a:lnTo>
                  <a:lnTo>
                    <a:pt x="3284" y="7576"/>
                  </a:lnTo>
                  <a:lnTo>
                    <a:pt x="3212" y="7567"/>
                  </a:lnTo>
                  <a:lnTo>
                    <a:pt x="3141" y="7557"/>
                  </a:lnTo>
                  <a:lnTo>
                    <a:pt x="3069" y="7545"/>
                  </a:lnTo>
                  <a:lnTo>
                    <a:pt x="2998" y="7533"/>
                  </a:lnTo>
                  <a:lnTo>
                    <a:pt x="2926" y="7519"/>
                  </a:lnTo>
                  <a:lnTo>
                    <a:pt x="2854" y="7505"/>
                  </a:lnTo>
                  <a:lnTo>
                    <a:pt x="2783" y="7490"/>
                  </a:lnTo>
                  <a:lnTo>
                    <a:pt x="2712" y="7475"/>
                  </a:lnTo>
                  <a:lnTo>
                    <a:pt x="2571" y="7441"/>
                  </a:lnTo>
                  <a:lnTo>
                    <a:pt x="2432" y="7407"/>
                  </a:lnTo>
                  <a:lnTo>
                    <a:pt x="2297" y="7371"/>
                  </a:lnTo>
                  <a:lnTo>
                    <a:pt x="2163" y="7337"/>
                  </a:lnTo>
                  <a:close/>
                </a:path>
              </a:pathLst>
            </a:custGeom>
            <a:solidFill>
              <a:srgbClr val="726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7" name="Freeform 40"/>
            <p:cNvSpPr>
              <a:spLocks/>
            </p:cNvSpPr>
            <p:nvPr/>
          </p:nvSpPr>
          <p:spPr bwMode="auto">
            <a:xfrm>
              <a:off x="9691688" y="5187950"/>
              <a:ext cx="293688" cy="160338"/>
            </a:xfrm>
            <a:custGeom>
              <a:avLst/>
              <a:gdLst>
                <a:gd name="T0" fmla="*/ 2398 w 3151"/>
                <a:gd name="T1" fmla="*/ 0 h 1717"/>
                <a:gd name="T2" fmla="*/ 2417 w 3151"/>
                <a:gd name="T3" fmla="*/ 3 h 1717"/>
                <a:gd name="T4" fmla="*/ 2465 w 3151"/>
                <a:gd name="T5" fmla="*/ 13 h 1717"/>
                <a:gd name="T6" fmla="*/ 2498 w 3151"/>
                <a:gd name="T7" fmla="*/ 21 h 1717"/>
                <a:gd name="T8" fmla="*/ 2533 w 3151"/>
                <a:gd name="T9" fmla="*/ 32 h 1717"/>
                <a:gd name="T10" fmla="*/ 2571 w 3151"/>
                <a:gd name="T11" fmla="*/ 45 h 1717"/>
                <a:gd name="T12" fmla="*/ 2609 w 3151"/>
                <a:gd name="T13" fmla="*/ 61 h 1717"/>
                <a:gd name="T14" fmla="*/ 2646 w 3151"/>
                <a:gd name="T15" fmla="*/ 80 h 1717"/>
                <a:gd name="T16" fmla="*/ 2681 w 3151"/>
                <a:gd name="T17" fmla="*/ 102 h 1717"/>
                <a:gd name="T18" fmla="*/ 2712 w 3151"/>
                <a:gd name="T19" fmla="*/ 126 h 1717"/>
                <a:gd name="T20" fmla="*/ 2737 w 3151"/>
                <a:gd name="T21" fmla="*/ 155 h 1717"/>
                <a:gd name="T22" fmla="*/ 2758 w 3151"/>
                <a:gd name="T23" fmla="*/ 187 h 1717"/>
                <a:gd name="T24" fmla="*/ 2769 w 3151"/>
                <a:gd name="T25" fmla="*/ 222 h 1717"/>
                <a:gd name="T26" fmla="*/ 2771 w 3151"/>
                <a:gd name="T27" fmla="*/ 263 h 1717"/>
                <a:gd name="T28" fmla="*/ 2762 w 3151"/>
                <a:gd name="T29" fmla="*/ 306 h 1717"/>
                <a:gd name="T30" fmla="*/ 2741 w 3151"/>
                <a:gd name="T31" fmla="*/ 355 h 1717"/>
                <a:gd name="T32" fmla="*/ 2706 w 3151"/>
                <a:gd name="T33" fmla="*/ 408 h 1717"/>
                <a:gd name="T34" fmla="*/ 2657 w 3151"/>
                <a:gd name="T35" fmla="*/ 464 h 1717"/>
                <a:gd name="T36" fmla="*/ 2591 w 3151"/>
                <a:gd name="T37" fmla="*/ 527 h 1717"/>
                <a:gd name="T38" fmla="*/ 2506 w 3151"/>
                <a:gd name="T39" fmla="*/ 594 h 1717"/>
                <a:gd name="T40" fmla="*/ 2403 w 3151"/>
                <a:gd name="T41" fmla="*/ 667 h 1717"/>
                <a:gd name="T42" fmla="*/ 2279 w 3151"/>
                <a:gd name="T43" fmla="*/ 745 h 1717"/>
                <a:gd name="T44" fmla="*/ 2134 w 3151"/>
                <a:gd name="T45" fmla="*/ 828 h 1717"/>
                <a:gd name="T46" fmla="*/ 1964 w 3151"/>
                <a:gd name="T47" fmla="*/ 917 h 1717"/>
                <a:gd name="T48" fmla="*/ 1769 w 3151"/>
                <a:gd name="T49" fmla="*/ 1012 h 1717"/>
                <a:gd name="T50" fmla="*/ 1548 w 3151"/>
                <a:gd name="T51" fmla="*/ 1113 h 1717"/>
                <a:gd name="T52" fmla="*/ 1300 w 3151"/>
                <a:gd name="T53" fmla="*/ 1220 h 1717"/>
                <a:gd name="T54" fmla="*/ 1022 w 3151"/>
                <a:gd name="T55" fmla="*/ 1335 h 1717"/>
                <a:gd name="T56" fmla="*/ 714 w 3151"/>
                <a:gd name="T57" fmla="*/ 1455 h 1717"/>
                <a:gd name="T58" fmla="*/ 374 w 3151"/>
                <a:gd name="T59" fmla="*/ 1583 h 1717"/>
                <a:gd name="T60" fmla="*/ 0 w 3151"/>
                <a:gd name="T61" fmla="*/ 1717 h 1717"/>
                <a:gd name="T62" fmla="*/ 56 w 3151"/>
                <a:gd name="T63" fmla="*/ 1698 h 1717"/>
                <a:gd name="T64" fmla="*/ 211 w 3151"/>
                <a:gd name="T65" fmla="*/ 1647 h 1717"/>
                <a:gd name="T66" fmla="*/ 319 w 3151"/>
                <a:gd name="T67" fmla="*/ 1609 h 1717"/>
                <a:gd name="T68" fmla="*/ 445 w 3151"/>
                <a:gd name="T69" fmla="*/ 1566 h 1717"/>
                <a:gd name="T70" fmla="*/ 587 w 3151"/>
                <a:gd name="T71" fmla="*/ 1516 h 1717"/>
                <a:gd name="T72" fmla="*/ 743 w 3151"/>
                <a:gd name="T73" fmla="*/ 1460 h 1717"/>
                <a:gd name="T74" fmla="*/ 909 w 3151"/>
                <a:gd name="T75" fmla="*/ 1400 h 1717"/>
                <a:gd name="T76" fmla="*/ 1083 w 3151"/>
                <a:gd name="T77" fmla="*/ 1335 h 1717"/>
                <a:gd name="T78" fmla="*/ 1264 w 3151"/>
                <a:gd name="T79" fmla="*/ 1267 h 1717"/>
                <a:gd name="T80" fmla="*/ 1448 w 3151"/>
                <a:gd name="T81" fmla="*/ 1195 h 1717"/>
                <a:gd name="T82" fmla="*/ 1634 w 3151"/>
                <a:gd name="T83" fmla="*/ 1121 h 1717"/>
                <a:gd name="T84" fmla="*/ 1820 w 3151"/>
                <a:gd name="T85" fmla="*/ 1045 h 1717"/>
                <a:gd name="T86" fmla="*/ 2002 w 3151"/>
                <a:gd name="T87" fmla="*/ 967 h 1717"/>
                <a:gd name="T88" fmla="*/ 2179 w 3151"/>
                <a:gd name="T89" fmla="*/ 889 h 1717"/>
                <a:gd name="T90" fmla="*/ 2349 w 3151"/>
                <a:gd name="T91" fmla="*/ 810 h 1717"/>
                <a:gd name="T92" fmla="*/ 2509 w 3151"/>
                <a:gd name="T93" fmla="*/ 733 h 1717"/>
                <a:gd name="T94" fmla="*/ 2656 w 3151"/>
                <a:gd name="T95" fmla="*/ 655 h 1717"/>
                <a:gd name="T96" fmla="*/ 2788 w 3151"/>
                <a:gd name="T97" fmla="*/ 579 h 1717"/>
                <a:gd name="T98" fmla="*/ 2903 w 3151"/>
                <a:gd name="T99" fmla="*/ 506 h 1717"/>
                <a:gd name="T100" fmla="*/ 3000 w 3151"/>
                <a:gd name="T101" fmla="*/ 434 h 1717"/>
                <a:gd name="T102" fmla="*/ 3075 w 3151"/>
                <a:gd name="T103" fmla="*/ 366 h 1717"/>
                <a:gd name="T104" fmla="*/ 3126 w 3151"/>
                <a:gd name="T105" fmla="*/ 302 h 1717"/>
                <a:gd name="T106" fmla="*/ 3151 w 3151"/>
                <a:gd name="T107" fmla="*/ 243 h 1717"/>
                <a:gd name="T108" fmla="*/ 3147 w 3151"/>
                <a:gd name="T109" fmla="*/ 189 h 1717"/>
                <a:gd name="T110" fmla="*/ 3113 w 3151"/>
                <a:gd name="T111" fmla="*/ 139 h 1717"/>
                <a:gd name="T112" fmla="*/ 3045 w 3151"/>
                <a:gd name="T113" fmla="*/ 97 h 1717"/>
                <a:gd name="T114" fmla="*/ 2942 w 3151"/>
                <a:gd name="T115" fmla="*/ 61 h 1717"/>
                <a:gd name="T116" fmla="*/ 2801 w 3151"/>
                <a:gd name="T117" fmla="*/ 32 h 1717"/>
                <a:gd name="T118" fmla="*/ 2620 w 3151"/>
                <a:gd name="T119" fmla="*/ 12 h 1717"/>
                <a:gd name="T120" fmla="*/ 2398 w 3151"/>
                <a:gd name="T121" fmla="*/ 0 h 1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51" h="1717">
                  <a:moveTo>
                    <a:pt x="2398" y="0"/>
                  </a:moveTo>
                  <a:lnTo>
                    <a:pt x="2417" y="3"/>
                  </a:lnTo>
                  <a:lnTo>
                    <a:pt x="2465" y="13"/>
                  </a:lnTo>
                  <a:lnTo>
                    <a:pt x="2498" y="21"/>
                  </a:lnTo>
                  <a:lnTo>
                    <a:pt x="2533" y="32"/>
                  </a:lnTo>
                  <a:lnTo>
                    <a:pt x="2571" y="45"/>
                  </a:lnTo>
                  <a:lnTo>
                    <a:pt x="2609" y="61"/>
                  </a:lnTo>
                  <a:lnTo>
                    <a:pt x="2646" y="80"/>
                  </a:lnTo>
                  <a:lnTo>
                    <a:pt x="2681" y="102"/>
                  </a:lnTo>
                  <a:lnTo>
                    <a:pt x="2712" y="126"/>
                  </a:lnTo>
                  <a:lnTo>
                    <a:pt x="2737" y="155"/>
                  </a:lnTo>
                  <a:lnTo>
                    <a:pt x="2758" y="187"/>
                  </a:lnTo>
                  <a:lnTo>
                    <a:pt x="2769" y="222"/>
                  </a:lnTo>
                  <a:lnTo>
                    <a:pt x="2771" y="263"/>
                  </a:lnTo>
                  <a:lnTo>
                    <a:pt x="2762" y="306"/>
                  </a:lnTo>
                  <a:lnTo>
                    <a:pt x="2741" y="355"/>
                  </a:lnTo>
                  <a:lnTo>
                    <a:pt x="2706" y="408"/>
                  </a:lnTo>
                  <a:lnTo>
                    <a:pt x="2657" y="464"/>
                  </a:lnTo>
                  <a:lnTo>
                    <a:pt x="2591" y="527"/>
                  </a:lnTo>
                  <a:lnTo>
                    <a:pt x="2506" y="594"/>
                  </a:lnTo>
                  <a:lnTo>
                    <a:pt x="2403" y="667"/>
                  </a:lnTo>
                  <a:lnTo>
                    <a:pt x="2279" y="745"/>
                  </a:lnTo>
                  <a:lnTo>
                    <a:pt x="2134" y="828"/>
                  </a:lnTo>
                  <a:lnTo>
                    <a:pt x="1964" y="917"/>
                  </a:lnTo>
                  <a:lnTo>
                    <a:pt x="1769" y="1012"/>
                  </a:lnTo>
                  <a:lnTo>
                    <a:pt x="1548" y="1113"/>
                  </a:lnTo>
                  <a:lnTo>
                    <a:pt x="1300" y="1220"/>
                  </a:lnTo>
                  <a:lnTo>
                    <a:pt x="1022" y="1335"/>
                  </a:lnTo>
                  <a:lnTo>
                    <a:pt x="714" y="1455"/>
                  </a:lnTo>
                  <a:lnTo>
                    <a:pt x="374" y="1583"/>
                  </a:lnTo>
                  <a:lnTo>
                    <a:pt x="0" y="1717"/>
                  </a:lnTo>
                  <a:lnTo>
                    <a:pt x="56" y="1698"/>
                  </a:lnTo>
                  <a:lnTo>
                    <a:pt x="211" y="1647"/>
                  </a:lnTo>
                  <a:lnTo>
                    <a:pt x="319" y="1609"/>
                  </a:lnTo>
                  <a:lnTo>
                    <a:pt x="445" y="1566"/>
                  </a:lnTo>
                  <a:lnTo>
                    <a:pt x="587" y="1516"/>
                  </a:lnTo>
                  <a:lnTo>
                    <a:pt x="743" y="1460"/>
                  </a:lnTo>
                  <a:lnTo>
                    <a:pt x="909" y="1400"/>
                  </a:lnTo>
                  <a:lnTo>
                    <a:pt x="1083" y="1335"/>
                  </a:lnTo>
                  <a:lnTo>
                    <a:pt x="1264" y="1267"/>
                  </a:lnTo>
                  <a:lnTo>
                    <a:pt x="1448" y="1195"/>
                  </a:lnTo>
                  <a:lnTo>
                    <a:pt x="1634" y="1121"/>
                  </a:lnTo>
                  <a:lnTo>
                    <a:pt x="1820" y="1045"/>
                  </a:lnTo>
                  <a:lnTo>
                    <a:pt x="2002" y="967"/>
                  </a:lnTo>
                  <a:lnTo>
                    <a:pt x="2179" y="889"/>
                  </a:lnTo>
                  <a:lnTo>
                    <a:pt x="2349" y="810"/>
                  </a:lnTo>
                  <a:lnTo>
                    <a:pt x="2509" y="733"/>
                  </a:lnTo>
                  <a:lnTo>
                    <a:pt x="2656" y="655"/>
                  </a:lnTo>
                  <a:lnTo>
                    <a:pt x="2788" y="579"/>
                  </a:lnTo>
                  <a:lnTo>
                    <a:pt x="2903" y="506"/>
                  </a:lnTo>
                  <a:lnTo>
                    <a:pt x="3000" y="434"/>
                  </a:lnTo>
                  <a:lnTo>
                    <a:pt x="3075" y="366"/>
                  </a:lnTo>
                  <a:lnTo>
                    <a:pt x="3126" y="302"/>
                  </a:lnTo>
                  <a:lnTo>
                    <a:pt x="3151" y="243"/>
                  </a:lnTo>
                  <a:lnTo>
                    <a:pt x="3147" y="189"/>
                  </a:lnTo>
                  <a:lnTo>
                    <a:pt x="3113" y="139"/>
                  </a:lnTo>
                  <a:lnTo>
                    <a:pt x="3045" y="97"/>
                  </a:lnTo>
                  <a:lnTo>
                    <a:pt x="2942" y="61"/>
                  </a:lnTo>
                  <a:lnTo>
                    <a:pt x="2801" y="32"/>
                  </a:lnTo>
                  <a:lnTo>
                    <a:pt x="2620" y="12"/>
                  </a:lnTo>
                  <a:lnTo>
                    <a:pt x="23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8" name="Freeform 41"/>
            <p:cNvSpPr>
              <a:spLocks/>
            </p:cNvSpPr>
            <p:nvPr/>
          </p:nvSpPr>
          <p:spPr bwMode="auto">
            <a:xfrm>
              <a:off x="9393238" y="5430838"/>
              <a:ext cx="19050" cy="15875"/>
            </a:xfrm>
            <a:custGeom>
              <a:avLst/>
              <a:gdLst>
                <a:gd name="T0" fmla="*/ 1 w 207"/>
                <a:gd name="T1" fmla="*/ 168 h 168"/>
                <a:gd name="T2" fmla="*/ 8 w 207"/>
                <a:gd name="T3" fmla="*/ 168 h 168"/>
                <a:gd name="T4" fmla="*/ 18 w 207"/>
                <a:gd name="T5" fmla="*/ 168 h 168"/>
                <a:gd name="T6" fmla="*/ 31 w 207"/>
                <a:gd name="T7" fmla="*/ 166 h 168"/>
                <a:gd name="T8" fmla="*/ 48 w 207"/>
                <a:gd name="T9" fmla="*/ 164 h 168"/>
                <a:gd name="T10" fmla="*/ 65 w 207"/>
                <a:gd name="T11" fmla="*/ 161 h 168"/>
                <a:gd name="T12" fmla="*/ 84 w 207"/>
                <a:gd name="T13" fmla="*/ 157 h 168"/>
                <a:gd name="T14" fmla="*/ 103 w 207"/>
                <a:gd name="T15" fmla="*/ 152 h 168"/>
                <a:gd name="T16" fmla="*/ 122 w 207"/>
                <a:gd name="T17" fmla="*/ 147 h 168"/>
                <a:gd name="T18" fmla="*/ 141 w 207"/>
                <a:gd name="T19" fmla="*/ 141 h 168"/>
                <a:gd name="T20" fmla="*/ 158 w 207"/>
                <a:gd name="T21" fmla="*/ 134 h 168"/>
                <a:gd name="T22" fmla="*/ 174 w 207"/>
                <a:gd name="T23" fmla="*/ 126 h 168"/>
                <a:gd name="T24" fmla="*/ 187 w 207"/>
                <a:gd name="T25" fmla="*/ 118 h 168"/>
                <a:gd name="T26" fmla="*/ 192 w 207"/>
                <a:gd name="T27" fmla="*/ 114 h 168"/>
                <a:gd name="T28" fmla="*/ 197 w 207"/>
                <a:gd name="T29" fmla="*/ 109 h 168"/>
                <a:gd name="T30" fmla="*/ 201 w 207"/>
                <a:gd name="T31" fmla="*/ 104 h 168"/>
                <a:gd name="T32" fmla="*/ 204 w 207"/>
                <a:gd name="T33" fmla="*/ 99 h 168"/>
                <a:gd name="T34" fmla="*/ 206 w 207"/>
                <a:gd name="T35" fmla="*/ 94 h 168"/>
                <a:gd name="T36" fmla="*/ 207 w 207"/>
                <a:gd name="T37" fmla="*/ 89 h 168"/>
                <a:gd name="T38" fmla="*/ 207 w 207"/>
                <a:gd name="T39" fmla="*/ 84 h 168"/>
                <a:gd name="T40" fmla="*/ 206 w 207"/>
                <a:gd name="T41" fmla="*/ 79 h 168"/>
                <a:gd name="T42" fmla="*/ 199 w 207"/>
                <a:gd name="T43" fmla="*/ 65 h 168"/>
                <a:gd name="T44" fmla="*/ 193 w 207"/>
                <a:gd name="T45" fmla="*/ 52 h 168"/>
                <a:gd name="T46" fmla="*/ 186 w 207"/>
                <a:gd name="T47" fmla="*/ 41 h 168"/>
                <a:gd name="T48" fmla="*/ 179 w 207"/>
                <a:gd name="T49" fmla="*/ 31 h 168"/>
                <a:gd name="T50" fmla="*/ 171 w 207"/>
                <a:gd name="T51" fmla="*/ 22 h 168"/>
                <a:gd name="T52" fmla="*/ 163 w 207"/>
                <a:gd name="T53" fmla="*/ 15 h 168"/>
                <a:gd name="T54" fmla="*/ 154 w 207"/>
                <a:gd name="T55" fmla="*/ 9 h 168"/>
                <a:gd name="T56" fmla="*/ 146 w 207"/>
                <a:gd name="T57" fmla="*/ 5 h 168"/>
                <a:gd name="T58" fmla="*/ 137 w 207"/>
                <a:gd name="T59" fmla="*/ 2 h 168"/>
                <a:gd name="T60" fmla="*/ 127 w 207"/>
                <a:gd name="T61" fmla="*/ 1 h 168"/>
                <a:gd name="T62" fmla="*/ 118 w 207"/>
                <a:gd name="T63" fmla="*/ 0 h 168"/>
                <a:gd name="T64" fmla="*/ 109 w 207"/>
                <a:gd name="T65" fmla="*/ 0 h 168"/>
                <a:gd name="T66" fmla="*/ 100 w 207"/>
                <a:gd name="T67" fmla="*/ 2 h 168"/>
                <a:gd name="T68" fmla="*/ 92 w 207"/>
                <a:gd name="T69" fmla="*/ 5 h 168"/>
                <a:gd name="T70" fmla="*/ 83 w 207"/>
                <a:gd name="T71" fmla="*/ 8 h 168"/>
                <a:gd name="T72" fmla="*/ 74 w 207"/>
                <a:gd name="T73" fmla="*/ 13 h 168"/>
                <a:gd name="T74" fmla="*/ 66 w 207"/>
                <a:gd name="T75" fmla="*/ 18 h 168"/>
                <a:gd name="T76" fmla="*/ 58 w 207"/>
                <a:gd name="T77" fmla="*/ 24 h 168"/>
                <a:gd name="T78" fmla="*/ 50 w 207"/>
                <a:gd name="T79" fmla="*/ 32 h 168"/>
                <a:gd name="T80" fmla="*/ 43 w 207"/>
                <a:gd name="T81" fmla="*/ 39 h 168"/>
                <a:gd name="T82" fmla="*/ 35 w 207"/>
                <a:gd name="T83" fmla="*/ 48 h 168"/>
                <a:gd name="T84" fmla="*/ 29 w 207"/>
                <a:gd name="T85" fmla="*/ 56 h 168"/>
                <a:gd name="T86" fmla="*/ 23 w 207"/>
                <a:gd name="T87" fmla="*/ 66 h 168"/>
                <a:gd name="T88" fmla="*/ 17 w 207"/>
                <a:gd name="T89" fmla="*/ 76 h 168"/>
                <a:gd name="T90" fmla="*/ 13 w 207"/>
                <a:gd name="T91" fmla="*/ 86 h 168"/>
                <a:gd name="T92" fmla="*/ 8 w 207"/>
                <a:gd name="T93" fmla="*/ 97 h 168"/>
                <a:gd name="T94" fmla="*/ 5 w 207"/>
                <a:gd name="T95" fmla="*/ 108 h 168"/>
                <a:gd name="T96" fmla="*/ 3 w 207"/>
                <a:gd name="T97" fmla="*/ 120 h 168"/>
                <a:gd name="T98" fmla="*/ 1 w 207"/>
                <a:gd name="T99" fmla="*/ 132 h 168"/>
                <a:gd name="T100" fmla="*/ 0 w 207"/>
                <a:gd name="T101" fmla="*/ 144 h 168"/>
                <a:gd name="T102" fmla="*/ 0 w 207"/>
                <a:gd name="T103" fmla="*/ 156 h 168"/>
                <a:gd name="T104" fmla="*/ 1 w 207"/>
                <a:gd name="T10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7" h="168">
                  <a:moveTo>
                    <a:pt x="1" y="168"/>
                  </a:moveTo>
                  <a:lnTo>
                    <a:pt x="8" y="168"/>
                  </a:lnTo>
                  <a:lnTo>
                    <a:pt x="18" y="168"/>
                  </a:lnTo>
                  <a:lnTo>
                    <a:pt x="31" y="166"/>
                  </a:lnTo>
                  <a:lnTo>
                    <a:pt x="48" y="164"/>
                  </a:lnTo>
                  <a:lnTo>
                    <a:pt x="65" y="161"/>
                  </a:lnTo>
                  <a:lnTo>
                    <a:pt x="84" y="157"/>
                  </a:lnTo>
                  <a:lnTo>
                    <a:pt x="103" y="152"/>
                  </a:lnTo>
                  <a:lnTo>
                    <a:pt x="122" y="147"/>
                  </a:lnTo>
                  <a:lnTo>
                    <a:pt x="141" y="141"/>
                  </a:lnTo>
                  <a:lnTo>
                    <a:pt x="158" y="134"/>
                  </a:lnTo>
                  <a:lnTo>
                    <a:pt x="174" y="126"/>
                  </a:lnTo>
                  <a:lnTo>
                    <a:pt x="187" y="118"/>
                  </a:lnTo>
                  <a:lnTo>
                    <a:pt x="192" y="114"/>
                  </a:lnTo>
                  <a:lnTo>
                    <a:pt x="197" y="109"/>
                  </a:lnTo>
                  <a:lnTo>
                    <a:pt x="201" y="104"/>
                  </a:lnTo>
                  <a:lnTo>
                    <a:pt x="204" y="99"/>
                  </a:lnTo>
                  <a:lnTo>
                    <a:pt x="206" y="94"/>
                  </a:lnTo>
                  <a:lnTo>
                    <a:pt x="207" y="89"/>
                  </a:lnTo>
                  <a:lnTo>
                    <a:pt x="207" y="84"/>
                  </a:lnTo>
                  <a:lnTo>
                    <a:pt x="206" y="79"/>
                  </a:lnTo>
                  <a:lnTo>
                    <a:pt x="199" y="65"/>
                  </a:lnTo>
                  <a:lnTo>
                    <a:pt x="193" y="52"/>
                  </a:lnTo>
                  <a:lnTo>
                    <a:pt x="186" y="41"/>
                  </a:lnTo>
                  <a:lnTo>
                    <a:pt x="179" y="31"/>
                  </a:lnTo>
                  <a:lnTo>
                    <a:pt x="171" y="22"/>
                  </a:lnTo>
                  <a:lnTo>
                    <a:pt x="163" y="15"/>
                  </a:lnTo>
                  <a:lnTo>
                    <a:pt x="154" y="9"/>
                  </a:lnTo>
                  <a:lnTo>
                    <a:pt x="146" y="5"/>
                  </a:lnTo>
                  <a:lnTo>
                    <a:pt x="137" y="2"/>
                  </a:lnTo>
                  <a:lnTo>
                    <a:pt x="127" y="1"/>
                  </a:lnTo>
                  <a:lnTo>
                    <a:pt x="118" y="0"/>
                  </a:lnTo>
                  <a:lnTo>
                    <a:pt x="109" y="0"/>
                  </a:lnTo>
                  <a:lnTo>
                    <a:pt x="100" y="2"/>
                  </a:lnTo>
                  <a:lnTo>
                    <a:pt x="92" y="5"/>
                  </a:lnTo>
                  <a:lnTo>
                    <a:pt x="83" y="8"/>
                  </a:lnTo>
                  <a:lnTo>
                    <a:pt x="74" y="13"/>
                  </a:lnTo>
                  <a:lnTo>
                    <a:pt x="66" y="18"/>
                  </a:lnTo>
                  <a:lnTo>
                    <a:pt x="58" y="24"/>
                  </a:lnTo>
                  <a:lnTo>
                    <a:pt x="50" y="32"/>
                  </a:lnTo>
                  <a:lnTo>
                    <a:pt x="43" y="39"/>
                  </a:lnTo>
                  <a:lnTo>
                    <a:pt x="35" y="48"/>
                  </a:lnTo>
                  <a:lnTo>
                    <a:pt x="29" y="56"/>
                  </a:lnTo>
                  <a:lnTo>
                    <a:pt x="23" y="66"/>
                  </a:lnTo>
                  <a:lnTo>
                    <a:pt x="17" y="76"/>
                  </a:lnTo>
                  <a:lnTo>
                    <a:pt x="13" y="86"/>
                  </a:lnTo>
                  <a:lnTo>
                    <a:pt x="8" y="97"/>
                  </a:lnTo>
                  <a:lnTo>
                    <a:pt x="5" y="108"/>
                  </a:lnTo>
                  <a:lnTo>
                    <a:pt x="3" y="120"/>
                  </a:lnTo>
                  <a:lnTo>
                    <a:pt x="1" y="132"/>
                  </a:lnTo>
                  <a:lnTo>
                    <a:pt x="0" y="144"/>
                  </a:lnTo>
                  <a:lnTo>
                    <a:pt x="0" y="156"/>
                  </a:lnTo>
                  <a:lnTo>
                    <a:pt x="1" y="168"/>
                  </a:lnTo>
                  <a:close/>
                </a:path>
              </a:pathLst>
            </a:custGeom>
            <a:solidFill>
              <a:srgbClr val="D6B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9" name="Freeform 42"/>
            <p:cNvSpPr>
              <a:spLocks/>
            </p:cNvSpPr>
            <p:nvPr/>
          </p:nvSpPr>
          <p:spPr bwMode="auto">
            <a:xfrm>
              <a:off x="9280526" y="5408613"/>
              <a:ext cx="19050" cy="15875"/>
            </a:xfrm>
            <a:custGeom>
              <a:avLst/>
              <a:gdLst>
                <a:gd name="T0" fmla="*/ 115 w 190"/>
                <a:gd name="T1" fmla="*/ 15 h 174"/>
                <a:gd name="T2" fmla="*/ 92 w 190"/>
                <a:gd name="T3" fmla="*/ 5 h 174"/>
                <a:gd name="T4" fmla="*/ 72 w 190"/>
                <a:gd name="T5" fmla="*/ 1 h 174"/>
                <a:gd name="T6" fmla="*/ 55 w 190"/>
                <a:gd name="T7" fmla="*/ 0 h 174"/>
                <a:gd name="T8" fmla="*/ 40 w 190"/>
                <a:gd name="T9" fmla="*/ 4 h 174"/>
                <a:gd name="T10" fmla="*/ 27 w 190"/>
                <a:gd name="T11" fmla="*/ 11 h 174"/>
                <a:gd name="T12" fmla="*/ 16 w 190"/>
                <a:gd name="T13" fmla="*/ 20 h 174"/>
                <a:gd name="T14" fmla="*/ 8 w 190"/>
                <a:gd name="T15" fmla="*/ 33 h 174"/>
                <a:gd name="T16" fmla="*/ 3 w 190"/>
                <a:gd name="T17" fmla="*/ 47 h 174"/>
                <a:gd name="T18" fmla="*/ 0 w 190"/>
                <a:gd name="T19" fmla="*/ 62 h 174"/>
                <a:gd name="T20" fmla="*/ 1 w 190"/>
                <a:gd name="T21" fmla="*/ 78 h 174"/>
                <a:gd name="T22" fmla="*/ 4 w 190"/>
                <a:gd name="T23" fmla="*/ 94 h 174"/>
                <a:gd name="T24" fmla="*/ 12 w 190"/>
                <a:gd name="T25" fmla="*/ 110 h 174"/>
                <a:gd name="T26" fmla="*/ 22 w 190"/>
                <a:gd name="T27" fmla="*/ 126 h 174"/>
                <a:gd name="T28" fmla="*/ 35 w 190"/>
                <a:gd name="T29" fmla="*/ 140 h 174"/>
                <a:gd name="T30" fmla="*/ 51 w 190"/>
                <a:gd name="T31" fmla="*/ 152 h 174"/>
                <a:gd name="T32" fmla="*/ 72 w 190"/>
                <a:gd name="T33" fmla="*/ 163 h 174"/>
                <a:gd name="T34" fmla="*/ 92 w 190"/>
                <a:gd name="T35" fmla="*/ 170 h 174"/>
                <a:gd name="T36" fmla="*/ 112 w 190"/>
                <a:gd name="T37" fmla="*/ 173 h 174"/>
                <a:gd name="T38" fmla="*/ 130 w 190"/>
                <a:gd name="T39" fmla="*/ 173 h 174"/>
                <a:gd name="T40" fmla="*/ 145 w 190"/>
                <a:gd name="T41" fmla="*/ 170 h 174"/>
                <a:gd name="T42" fmla="*/ 159 w 190"/>
                <a:gd name="T43" fmla="*/ 164 h 174"/>
                <a:gd name="T44" fmla="*/ 170 w 190"/>
                <a:gd name="T45" fmla="*/ 156 h 174"/>
                <a:gd name="T46" fmla="*/ 179 w 190"/>
                <a:gd name="T47" fmla="*/ 146 h 174"/>
                <a:gd name="T48" fmla="*/ 185 w 190"/>
                <a:gd name="T49" fmla="*/ 134 h 174"/>
                <a:gd name="T50" fmla="*/ 189 w 190"/>
                <a:gd name="T51" fmla="*/ 120 h 174"/>
                <a:gd name="T52" fmla="*/ 189 w 190"/>
                <a:gd name="T53" fmla="*/ 105 h 174"/>
                <a:gd name="T54" fmla="*/ 185 w 190"/>
                <a:gd name="T55" fmla="*/ 90 h 174"/>
                <a:gd name="T56" fmla="*/ 179 w 190"/>
                <a:gd name="T57" fmla="*/ 74 h 174"/>
                <a:gd name="T58" fmla="*/ 169 w 190"/>
                <a:gd name="T59" fmla="*/ 59 h 174"/>
                <a:gd name="T60" fmla="*/ 155 w 190"/>
                <a:gd name="T61" fmla="*/ 44 h 174"/>
                <a:gd name="T62" fmla="*/ 137 w 190"/>
                <a:gd name="T63" fmla="*/ 2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174">
                  <a:moveTo>
                    <a:pt x="127" y="21"/>
                  </a:moveTo>
                  <a:lnTo>
                    <a:pt x="115" y="15"/>
                  </a:lnTo>
                  <a:lnTo>
                    <a:pt x="104" y="9"/>
                  </a:lnTo>
                  <a:lnTo>
                    <a:pt x="92" y="5"/>
                  </a:lnTo>
                  <a:lnTo>
                    <a:pt x="82" y="2"/>
                  </a:lnTo>
                  <a:lnTo>
                    <a:pt x="72" y="1"/>
                  </a:lnTo>
                  <a:lnTo>
                    <a:pt x="63" y="0"/>
                  </a:lnTo>
                  <a:lnTo>
                    <a:pt x="55" y="0"/>
                  </a:lnTo>
                  <a:lnTo>
                    <a:pt x="47" y="2"/>
                  </a:lnTo>
                  <a:lnTo>
                    <a:pt x="40" y="4"/>
                  </a:lnTo>
                  <a:lnTo>
                    <a:pt x="33" y="7"/>
                  </a:lnTo>
                  <a:lnTo>
                    <a:pt x="27" y="11"/>
                  </a:lnTo>
                  <a:lnTo>
                    <a:pt x="21" y="15"/>
                  </a:lnTo>
                  <a:lnTo>
                    <a:pt x="16" y="20"/>
                  </a:lnTo>
                  <a:lnTo>
                    <a:pt x="12" y="27"/>
                  </a:lnTo>
                  <a:lnTo>
                    <a:pt x="8" y="33"/>
                  </a:lnTo>
                  <a:lnTo>
                    <a:pt x="5" y="40"/>
                  </a:lnTo>
                  <a:lnTo>
                    <a:pt x="3" y="47"/>
                  </a:lnTo>
                  <a:lnTo>
                    <a:pt x="1" y="54"/>
                  </a:lnTo>
                  <a:lnTo>
                    <a:pt x="0" y="62"/>
                  </a:lnTo>
                  <a:lnTo>
                    <a:pt x="0" y="70"/>
                  </a:lnTo>
                  <a:lnTo>
                    <a:pt x="1" y="78"/>
                  </a:lnTo>
                  <a:lnTo>
                    <a:pt x="2" y="85"/>
                  </a:lnTo>
                  <a:lnTo>
                    <a:pt x="4" y="94"/>
                  </a:lnTo>
                  <a:lnTo>
                    <a:pt x="7" y="101"/>
                  </a:lnTo>
                  <a:lnTo>
                    <a:pt x="12" y="110"/>
                  </a:lnTo>
                  <a:lnTo>
                    <a:pt x="16" y="118"/>
                  </a:lnTo>
                  <a:lnTo>
                    <a:pt x="22" y="126"/>
                  </a:lnTo>
                  <a:lnTo>
                    <a:pt x="28" y="133"/>
                  </a:lnTo>
                  <a:lnTo>
                    <a:pt x="35" y="140"/>
                  </a:lnTo>
                  <a:lnTo>
                    <a:pt x="43" y="146"/>
                  </a:lnTo>
                  <a:lnTo>
                    <a:pt x="51" y="152"/>
                  </a:lnTo>
                  <a:lnTo>
                    <a:pt x="61" y="157"/>
                  </a:lnTo>
                  <a:lnTo>
                    <a:pt x="72" y="163"/>
                  </a:lnTo>
                  <a:lnTo>
                    <a:pt x="82" y="167"/>
                  </a:lnTo>
                  <a:lnTo>
                    <a:pt x="92" y="170"/>
                  </a:lnTo>
                  <a:lnTo>
                    <a:pt x="103" y="172"/>
                  </a:lnTo>
                  <a:lnTo>
                    <a:pt x="112" y="173"/>
                  </a:lnTo>
                  <a:lnTo>
                    <a:pt x="121" y="174"/>
                  </a:lnTo>
                  <a:lnTo>
                    <a:pt x="130" y="173"/>
                  </a:lnTo>
                  <a:lnTo>
                    <a:pt x="138" y="172"/>
                  </a:lnTo>
                  <a:lnTo>
                    <a:pt x="145" y="170"/>
                  </a:lnTo>
                  <a:lnTo>
                    <a:pt x="152" y="168"/>
                  </a:lnTo>
                  <a:lnTo>
                    <a:pt x="159" y="164"/>
                  </a:lnTo>
                  <a:lnTo>
                    <a:pt x="165" y="160"/>
                  </a:lnTo>
                  <a:lnTo>
                    <a:pt x="170" y="156"/>
                  </a:lnTo>
                  <a:lnTo>
                    <a:pt x="175" y="151"/>
                  </a:lnTo>
                  <a:lnTo>
                    <a:pt x="179" y="146"/>
                  </a:lnTo>
                  <a:lnTo>
                    <a:pt x="182" y="140"/>
                  </a:lnTo>
                  <a:lnTo>
                    <a:pt x="185" y="134"/>
                  </a:lnTo>
                  <a:lnTo>
                    <a:pt x="188" y="127"/>
                  </a:lnTo>
                  <a:lnTo>
                    <a:pt x="189" y="120"/>
                  </a:lnTo>
                  <a:lnTo>
                    <a:pt x="190" y="113"/>
                  </a:lnTo>
                  <a:lnTo>
                    <a:pt x="189" y="105"/>
                  </a:lnTo>
                  <a:lnTo>
                    <a:pt x="188" y="97"/>
                  </a:lnTo>
                  <a:lnTo>
                    <a:pt x="185" y="90"/>
                  </a:lnTo>
                  <a:lnTo>
                    <a:pt x="182" y="82"/>
                  </a:lnTo>
                  <a:lnTo>
                    <a:pt x="179" y="74"/>
                  </a:lnTo>
                  <a:lnTo>
                    <a:pt x="174" y="66"/>
                  </a:lnTo>
                  <a:lnTo>
                    <a:pt x="169" y="59"/>
                  </a:lnTo>
                  <a:lnTo>
                    <a:pt x="162" y="51"/>
                  </a:lnTo>
                  <a:lnTo>
                    <a:pt x="155" y="44"/>
                  </a:lnTo>
                  <a:lnTo>
                    <a:pt x="146" y="36"/>
                  </a:lnTo>
                  <a:lnTo>
                    <a:pt x="137" y="29"/>
                  </a:lnTo>
                  <a:lnTo>
                    <a:pt x="127" y="21"/>
                  </a:lnTo>
                  <a:close/>
                </a:path>
              </a:pathLst>
            </a:custGeom>
            <a:solidFill>
              <a:srgbClr val="D6B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0" name="Freeform 43"/>
            <p:cNvSpPr>
              <a:spLocks/>
            </p:cNvSpPr>
            <p:nvPr/>
          </p:nvSpPr>
          <p:spPr bwMode="auto">
            <a:xfrm>
              <a:off x="9304338" y="5426075"/>
              <a:ext cx="17463" cy="11113"/>
            </a:xfrm>
            <a:custGeom>
              <a:avLst/>
              <a:gdLst>
                <a:gd name="T0" fmla="*/ 187 w 187"/>
                <a:gd name="T1" fmla="*/ 51 h 125"/>
                <a:gd name="T2" fmla="*/ 179 w 187"/>
                <a:gd name="T3" fmla="*/ 59 h 125"/>
                <a:gd name="T4" fmla="*/ 167 w 187"/>
                <a:gd name="T5" fmla="*/ 68 h 125"/>
                <a:gd name="T6" fmla="*/ 154 w 187"/>
                <a:gd name="T7" fmla="*/ 78 h 125"/>
                <a:gd name="T8" fmla="*/ 139 w 187"/>
                <a:gd name="T9" fmla="*/ 89 h 125"/>
                <a:gd name="T10" fmla="*/ 122 w 187"/>
                <a:gd name="T11" fmla="*/ 98 h 125"/>
                <a:gd name="T12" fmla="*/ 104 w 187"/>
                <a:gd name="T13" fmla="*/ 106 h 125"/>
                <a:gd name="T14" fmla="*/ 87 w 187"/>
                <a:gd name="T15" fmla="*/ 114 h 125"/>
                <a:gd name="T16" fmla="*/ 70 w 187"/>
                <a:gd name="T17" fmla="*/ 119 h 125"/>
                <a:gd name="T18" fmla="*/ 62 w 187"/>
                <a:gd name="T19" fmla="*/ 122 h 125"/>
                <a:gd name="T20" fmla="*/ 54 w 187"/>
                <a:gd name="T21" fmla="*/ 123 h 125"/>
                <a:gd name="T22" fmla="*/ 46 w 187"/>
                <a:gd name="T23" fmla="*/ 124 h 125"/>
                <a:gd name="T24" fmla="*/ 39 w 187"/>
                <a:gd name="T25" fmla="*/ 125 h 125"/>
                <a:gd name="T26" fmla="*/ 32 w 187"/>
                <a:gd name="T27" fmla="*/ 125 h 125"/>
                <a:gd name="T28" fmla="*/ 25 w 187"/>
                <a:gd name="T29" fmla="*/ 124 h 125"/>
                <a:gd name="T30" fmla="*/ 19 w 187"/>
                <a:gd name="T31" fmla="*/ 122 h 125"/>
                <a:gd name="T32" fmla="*/ 14 w 187"/>
                <a:gd name="T33" fmla="*/ 119 h 125"/>
                <a:gd name="T34" fmla="*/ 10 w 187"/>
                <a:gd name="T35" fmla="*/ 116 h 125"/>
                <a:gd name="T36" fmla="*/ 6 w 187"/>
                <a:gd name="T37" fmla="*/ 112 h 125"/>
                <a:gd name="T38" fmla="*/ 3 w 187"/>
                <a:gd name="T39" fmla="*/ 107 h 125"/>
                <a:gd name="T40" fmla="*/ 1 w 187"/>
                <a:gd name="T41" fmla="*/ 100 h 125"/>
                <a:gd name="T42" fmla="*/ 0 w 187"/>
                <a:gd name="T43" fmla="*/ 93 h 125"/>
                <a:gd name="T44" fmla="*/ 0 w 187"/>
                <a:gd name="T45" fmla="*/ 84 h 125"/>
                <a:gd name="T46" fmla="*/ 1 w 187"/>
                <a:gd name="T47" fmla="*/ 74 h 125"/>
                <a:gd name="T48" fmla="*/ 4 w 187"/>
                <a:gd name="T49" fmla="*/ 63 h 125"/>
                <a:gd name="T50" fmla="*/ 7 w 187"/>
                <a:gd name="T51" fmla="*/ 52 h 125"/>
                <a:gd name="T52" fmla="*/ 11 w 187"/>
                <a:gd name="T53" fmla="*/ 42 h 125"/>
                <a:gd name="T54" fmla="*/ 15 w 187"/>
                <a:gd name="T55" fmla="*/ 33 h 125"/>
                <a:gd name="T56" fmla="*/ 20 w 187"/>
                <a:gd name="T57" fmla="*/ 26 h 125"/>
                <a:gd name="T58" fmla="*/ 26 w 187"/>
                <a:gd name="T59" fmla="*/ 20 h 125"/>
                <a:gd name="T60" fmla="*/ 33 w 187"/>
                <a:gd name="T61" fmla="*/ 14 h 125"/>
                <a:gd name="T62" fmla="*/ 40 w 187"/>
                <a:gd name="T63" fmla="*/ 10 h 125"/>
                <a:gd name="T64" fmla="*/ 47 w 187"/>
                <a:gd name="T65" fmla="*/ 7 h 125"/>
                <a:gd name="T66" fmla="*/ 54 w 187"/>
                <a:gd name="T67" fmla="*/ 4 h 125"/>
                <a:gd name="T68" fmla="*/ 61 w 187"/>
                <a:gd name="T69" fmla="*/ 2 h 125"/>
                <a:gd name="T70" fmla="*/ 69 w 187"/>
                <a:gd name="T71" fmla="*/ 1 h 125"/>
                <a:gd name="T72" fmla="*/ 77 w 187"/>
                <a:gd name="T73" fmla="*/ 0 h 125"/>
                <a:gd name="T74" fmla="*/ 93 w 187"/>
                <a:gd name="T75" fmla="*/ 2 h 125"/>
                <a:gd name="T76" fmla="*/ 109 w 187"/>
                <a:gd name="T77" fmla="*/ 6 h 125"/>
                <a:gd name="T78" fmla="*/ 126 w 187"/>
                <a:gd name="T79" fmla="*/ 12 h 125"/>
                <a:gd name="T80" fmla="*/ 141 w 187"/>
                <a:gd name="T81" fmla="*/ 18 h 125"/>
                <a:gd name="T82" fmla="*/ 154 w 187"/>
                <a:gd name="T83" fmla="*/ 25 h 125"/>
                <a:gd name="T84" fmla="*/ 166 w 187"/>
                <a:gd name="T85" fmla="*/ 32 h 125"/>
                <a:gd name="T86" fmla="*/ 175 w 187"/>
                <a:gd name="T87" fmla="*/ 38 h 125"/>
                <a:gd name="T88" fmla="*/ 183 w 187"/>
                <a:gd name="T89" fmla="*/ 44 h 125"/>
                <a:gd name="T90" fmla="*/ 187 w 187"/>
                <a:gd name="T91" fmla="*/ 48 h 125"/>
                <a:gd name="T92" fmla="*/ 187 w 187"/>
                <a:gd name="T93" fmla="*/ 5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7" h="125">
                  <a:moveTo>
                    <a:pt x="187" y="51"/>
                  </a:moveTo>
                  <a:lnTo>
                    <a:pt x="179" y="59"/>
                  </a:lnTo>
                  <a:lnTo>
                    <a:pt x="167" y="68"/>
                  </a:lnTo>
                  <a:lnTo>
                    <a:pt x="154" y="78"/>
                  </a:lnTo>
                  <a:lnTo>
                    <a:pt x="139" y="89"/>
                  </a:lnTo>
                  <a:lnTo>
                    <a:pt x="122" y="98"/>
                  </a:lnTo>
                  <a:lnTo>
                    <a:pt x="104" y="106"/>
                  </a:lnTo>
                  <a:lnTo>
                    <a:pt x="87" y="114"/>
                  </a:lnTo>
                  <a:lnTo>
                    <a:pt x="70" y="119"/>
                  </a:lnTo>
                  <a:lnTo>
                    <a:pt x="62" y="122"/>
                  </a:lnTo>
                  <a:lnTo>
                    <a:pt x="54" y="123"/>
                  </a:lnTo>
                  <a:lnTo>
                    <a:pt x="46" y="124"/>
                  </a:lnTo>
                  <a:lnTo>
                    <a:pt x="39" y="125"/>
                  </a:lnTo>
                  <a:lnTo>
                    <a:pt x="32" y="125"/>
                  </a:lnTo>
                  <a:lnTo>
                    <a:pt x="25" y="124"/>
                  </a:lnTo>
                  <a:lnTo>
                    <a:pt x="19" y="122"/>
                  </a:lnTo>
                  <a:lnTo>
                    <a:pt x="14" y="119"/>
                  </a:lnTo>
                  <a:lnTo>
                    <a:pt x="10" y="116"/>
                  </a:lnTo>
                  <a:lnTo>
                    <a:pt x="6" y="112"/>
                  </a:lnTo>
                  <a:lnTo>
                    <a:pt x="3" y="107"/>
                  </a:lnTo>
                  <a:lnTo>
                    <a:pt x="1" y="100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1" y="74"/>
                  </a:lnTo>
                  <a:lnTo>
                    <a:pt x="4" y="63"/>
                  </a:lnTo>
                  <a:lnTo>
                    <a:pt x="7" y="52"/>
                  </a:lnTo>
                  <a:lnTo>
                    <a:pt x="11" y="42"/>
                  </a:lnTo>
                  <a:lnTo>
                    <a:pt x="15" y="33"/>
                  </a:lnTo>
                  <a:lnTo>
                    <a:pt x="20" y="26"/>
                  </a:lnTo>
                  <a:lnTo>
                    <a:pt x="26" y="20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93" y="2"/>
                  </a:lnTo>
                  <a:lnTo>
                    <a:pt x="109" y="6"/>
                  </a:lnTo>
                  <a:lnTo>
                    <a:pt x="126" y="12"/>
                  </a:lnTo>
                  <a:lnTo>
                    <a:pt x="141" y="18"/>
                  </a:lnTo>
                  <a:lnTo>
                    <a:pt x="154" y="25"/>
                  </a:lnTo>
                  <a:lnTo>
                    <a:pt x="166" y="32"/>
                  </a:lnTo>
                  <a:lnTo>
                    <a:pt x="175" y="38"/>
                  </a:lnTo>
                  <a:lnTo>
                    <a:pt x="183" y="44"/>
                  </a:lnTo>
                  <a:lnTo>
                    <a:pt x="187" y="48"/>
                  </a:lnTo>
                  <a:lnTo>
                    <a:pt x="187" y="51"/>
                  </a:lnTo>
                  <a:close/>
                </a:path>
              </a:pathLst>
            </a:custGeom>
            <a:solidFill>
              <a:srgbClr val="D6B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1" name="Freeform 44"/>
            <p:cNvSpPr>
              <a:spLocks/>
            </p:cNvSpPr>
            <p:nvPr/>
          </p:nvSpPr>
          <p:spPr bwMode="auto">
            <a:xfrm>
              <a:off x="9418638" y="5472113"/>
              <a:ext cx="14288" cy="14288"/>
            </a:xfrm>
            <a:custGeom>
              <a:avLst/>
              <a:gdLst>
                <a:gd name="T0" fmla="*/ 47 w 161"/>
                <a:gd name="T1" fmla="*/ 10 h 153"/>
                <a:gd name="T2" fmla="*/ 31 w 161"/>
                <a:gd name="T3" fmla="*/ 20 h 153"/>
                <a:gd name="T4" fmla="*/ 18 w 161"/>
                <a:gd name="T5" fmla="*/ 31 h 153"/>
                <a:gd name="T6" fmla="*/ 9 w 161"/>
                <a:gd name="T7" fmla="*/ 44 h 153"/>
                <a:gd name="T8" fmla="*/ 3 w 161"/>
                <a:gd name="T9" fmla="*/ 58 h 153"/>
                <a:gd name="T10" fmla="*/ 0 w 161"/>
                <a:gd name="T11" fmla="*/ 73 h 153"/>
                <a:gd name="T12" fmla="*/ 0 w 161"/>
                <a:gd name="T13" fmla="*/ 88 h 153"/>
                <a:gd name="T14" fmla="*/ 3 w 161"/>
                <a:gd name="T15" fmla="*/ 102 h 153"/>
                <a:gd name="T16" fmla="*/ 8 w 161"/>
                <a:gd name="T17" fmla="*/ 116 h 153"/>
                <a:gd name="T18" fmla="*/ 15 w 161"/>
                <a:gd name="T19" fmla="*/ 128 h 153"/>
                <a:gd name="T20" fmla="*/ 25 w 161"/>
                <a:gd name="T21" fmla="*/ 138 h 153"/>
                <a:gd name="T22" fmla="*/ 38 w 161"/>
                <a:gd name="T23" fmla="*/ 146 h 153"/>
                <a:gd name="T24" fmla="*/ 52 w 161"/>
                <a:gd name="T25" fmla="*/ 151 h 153"/>
                <a:gd name="T26" fmla="*/ 67 w 161"/>
                <a:gd name="T27" fmla="*/ 153 h 153"/>
                <a:gd name="T28" fmla="*/ 85 w 161"/>
                <a:gd name="T29" fmla="*/ 152 h 153"/>
                <a:gd name="T30" fmla="*/ 103 w 161"/>
                <a:gd name="T31" fmla="*/ 147 h 153"/>
                <a:gd name="T32" fmla="*/ 123 w 161"/>
                <a:gd name="T33" fmla="*/ 138 h 153"/>
                <a:gd name="T34" fmla="*/ 137 w 161"/>
                <a:gd name="T35" fmla="*/ 128 h 153"/>
                <a:gd name="T36" fmla="*/ 147 w 161"/>
                <a:gd name="T37" fmla="*/ 116 h 153"/>
                <a:gd name="T38" fmla="*/ 155 w 161"/>
                <a:gd name="T39" fmla="*/ 104 h 153"/>
                <a:gd name="T40" fmla="*/ 159 w 161"/>
                <a:gd name="T41" fmla="*/ 91 h 153"/>
                <a:gd name="T42" fmla="*/ 161 w 161"/>
                <a:gd name="T43" fmla="*/ 76 h 153"/>
                <a:gd name="T44" fmla="*/ 159 w 161"/>
                <a:gd name="T45" fmla="*/ 63 h 153"/>
                <a:gd name="T46" fmla="*/ 156 w 161"/>
                <a:gd name="T47" fmla="*/ 51 h 153"/>
                <a:gd name="T48" fmla="*/ 150 w 161"/>
                <a:gd name="T49" fmla="*/ 39 h 153"/>
                <a:gd name="T50" fmla="*/ 142 w 161"/>
                <a:gd name="T51" fmla="*/ 28 h 153"/>
                <a:gd name="T52" fmla="*/ 133 w 161"/>
                <a:gd name="T53" fmla="*/ 18 h 153"/>
                <a:gd name="T54" fmla="*/ 121 w 161"/>
                <a:gd name="T55" fmla="*/ 10 h 153"/>
                <a:gd name="T56" fmla="*/ 108 w 161"/>
                <a:gd name="T57" fmla="*/ 5 h 153"/>
                <a:gd name="T58" fmla="*/ 95 w 161"/>
                <a:gd name="T59" fmla="*/ 1 h 153"/>
                <a:gd name="T60" fmla="*/ 80 w 161"/>
                <a:gd name="T61" fmla="*/ 0 h 153"/>
                <a:gd name="T62" fmla="*/ 65 w 161"/>
                <a:gd name="T63" fmla="*/ 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53">
                  <a:moveTo>
                    <a:pt x="57" y="6"/>
                  </a:moveTo>
                  <a:lnTo>
                    <a:pt x="47" y="10"/>
                  </a:lnTo>
                  <a:lnTo>
                    <a:pt x="39" y="15"/>
                  </a:lnTo>
                  <a:lnTo>
                    <a:pt x="31" y="20"/>
                  </a:lnTo>
                  <a:lnTo>
                    <a:pt x="24" y="25"/>
                  </a:lnTo>
                  <a:lnTo>
                    <a:pt x="18" y="31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6" y="51"/>
                  </a:lnTo>
                  <a:lnTo>
                    <a:pt x="3" y="58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8"/>
                  </a:lnTo>
                  <a:lnTo>
                    <a:pt x="1" y="95"/>
                  </a:lnTo>
                  <a:lnTo>
                    <a:pt x="3" y="102"/>
                  </a:lnTo>
                  <a:lnTo>
                    <a:pt x="5" y="109"/>
                  </a:lnTo>
                  <a:lnTo>
                    <a:pt x="8" y="116"/>
                  </a:lnTo>
                  <a:lnTo>
                    <a:pt x="11" y="122"/>
                  </a:lnTo>
                  <a:lnTo>
                    <a:pt x="15" y="128"/>
                  </a:lnTo>
                  <a:lnTo>
                    <a:pt x="20" y="133"/>
                  </a:lnTo>
                  <a:lnTo>
                    <a:pt x="25" y="138"/>
                  </a:lnTo>
                  <a:lnTo>
                    <a:pt x="31" y="142"/>
                  </a:lnTo>
                  <a:lnTo>
                    <a:pt x="38" y="146"/>
                  </a:lnTo>
                  <a:lnTo>
                    <a:pt x="44" y="149"/>
                  </a:lnTo>
                  <a:lnTo>
                    <a:pt x="52" y="151"/>
                  </a:lnTo>
                  <a:lnTo>
                    <a:pt x="59" y="153"/>
                  </a:lnTo>
                  <a:lnTo>
                    <a:pt x="67" y="153"/>
                  </a:lnTo>
                  <a:lnTo>
                    <a:pt x="76" y="153"/>
                  </a:lnTo>
                  <a:lnTo>
                    <a:pt x="85" y="152"/>
                  </a:lnTo>
                  <a:lnTo>
                    <a:pt x="94" y="150"/>
                  </a:lnTo>
                  <a:lnTo>
                    <a:pt x="103" y="147"/>
                  </a:lnTo>
                  <a:lnTo>
                    <a:pt x="113" y="142"/>
                  </a:lnTo>
                  <a:lnTo>
                    <a:pt x="123" y="138"/>
                  </a:lnTo>
                  <a:lnTo>
                    <a:pt x="130" y="133"/>
                  </a:lnTo>
                  <a:lnTo>
                    <a:pt x="137" y="128"/>
                  </a:lnTo>
                  <a:lnTo>
                    <a:pt x="142" y="122"/>
                  </a:lnTo>
                  <a:lnTo>
                    <a:pt x="147" y="116"/>
                  </a:lnTo>
                  <a:lnTo>
                    <a:pt x="151" y="110"/>
                  </a:lnTo>
                  <a:lnTo>
                    <a:pt x="155" y="104"/>
                  </a:lnTo>
                  <a:lnTo>
                    <a:pt x="157" y="97"/>
                  </a:lnTo>
                  <a:lnTo>
                    <a:pt x="159" y="91"/>
                  </a:lnTo>
                  <a:lnTo>
                    <a:pt x="160" y="83"/>
                  </a:lnTo>
                  <a:lnTo>
                    <a:pt x="161" y="76"/>
                  </a:lnTo>
                  <a:lnTo>
                    <a:pt x="160" y="70"/>
                  </a:lnTo>
                  <a:lnTo>
                    <a:pt x="159" y="63"/>
                  </a:lnTo>
                  <a:lnTo>
                    <a:pt x="158" y="57"/>
                  </a:lnTo>
                  <a:lnTo>
                    <a:pt x="156" y="51"/>
                  </a:lnTo>
                  <a:lnTo>
                    <a:pt x="153" y="44"/>
                  </a:lnTo>
                  <a:lnTo>
                    <a:pt x="150" y="39"/>
                  </a:lnTo>
                  <a:lnTo>
                    <a:pt x="147" y="33"/>
                  </a:lnTo>
                  <a:lnTo>
                    <a:pt x="142" y="28"/>
                  </a:lnTo>
                  <a:lnTo>
                    <a:pt x="138" y="23"/>
                  </a:lnTo>
                  <a:lnTo>
                    <a:pt x="133" y="18"/>
                  </a:lnTo>
                  <a:lnTo>
                    <a:pt x="128" y="14"/>
                  </a:lnTo>
                  <a:lnTo>
                    <a:pt x="121" y="10"/>
                  </a:lnTo>
                  <a:lnTo>
                    <a:pt x="115" y="7"/>
                  </a:lnTo>
                  <a:lnTo>
                    <a:pt x="108" y="5"/>
                  </a:lnTo>
                  <a:lnTo>
                    <a:pt x="102" y="3"/>
                  </a:lnTo>
                  <a:lnTo>
                    <a:pt x="95" y="1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2" y="1"/>
                  </a:lnTo>
                  <a:lnTo>
                    <a:pt x="65" y="4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D6B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2" name="Freeform 45"/>
            <p:cNvSpPr>
              <a:spLocks/>
            </p:cNvSpPr>
            <p:nvPr/>
          </p:nvSpPr>
          <p:spPr bwMode="auto">
            <a:xfrm>
              <a:off x="9491663" y="5473700"/>
              <a:ext cx="22225" cy="19050"/>
            </a:xfrm>
            <a:custGeom>
              <a:avLst/>
              <a:gdLst>
                <a:gd name="T0" fmla="*/ 138 w 243"/>
                <a:gd name="T1" fmla="*/ 214 h 214"/>
                <a:gd name="T2" fmla="*/ 149 w 243"/>
                <a:gd name="T3" fmla="*/ 213 h 214"/>
                <a:gd name="T4" fmla="*/ 158 w 243"/>
                <a:gd name="T5" fmla="*/ 211 h 214"/>
                <a:gd name="T6" fmla="*/ 168 w 243"/>
                <a:gd name="T7" fmla="*/ 208 h 214"/>
                <a:gd name="T8" fmla="*/ 177 w 243"/>
                <a:gd name="T9" fmla="*/ 205 h 214"/>
                <a:gd name="T10" fmla="*/ 185 w 243"/>
                <a:gd name="T11" fmla="*/ 200 h 214"/>
                <a:gd name="T12" fmla="*/ 193 w 243"/>
                <a:gd name="T13" fmla="*/ 195 h 214"/>
                <a:gd name="T14" fmla="*/ 200 w 243"/>
                <a:gd name="T15" fmla="*/ 189 h 214"/>
                <a:gd name="T16" fmla="*/ 207 w 243"/>
                <a:gd name="T17" fmla="*/ 182 h 214"/>
                <a:gd name="T18" fmla="*/ 213 w 243"/>
                <a:gd name="T19" fmla="*/ 175 h 214"/>
                <a:gd name="T20" fmla="*/ 220 w 243"/>
                <a:gd name="T21" fmla="*/ 168 h 214"/>
                <a:gd name="T22" fmla="*/ 225 w 243"/>
                <a:gd name="T23" fmla="*/ 160 h 214"/>
                <a:gd name="T24" fmla="*/ 229 w 243"/>
                <a:gd name="T25" fmla="*/ 151 h 214"/>
                <a:gd name="T26" fmla="*/ 233 w 243"/>
                <a:gd name="T27" fmla="*/ 142 h 214"/>
                <a:gd name="T28" fmla="*/ 237 w 243"/>
                <a:gd name="T29" fmla="*/ 133 h 214"/>
                <a:gd name="T30" fmla="*/ 239 w 243"/>
                <a:gd name="T31" fmla="*/ 124 h 214"/>
                <a:gd name="T32" fmla="*/ 241 w 243"/>
                <a:gd name="T33" fmla="*/ 115 h 214"/>
                <a:gd name="T34" fmla="*/ 242 w 243"/>
                <a:gd name="T35" fmla="*/ 106 h 214"/>
                <a:gd name="T36" fmla="*/ 243 w 243"/>
                <a:gd name="T37" fmla="*/ 97 h 214"/>
                <a:gd name="T38" fmla="*/ 243 w 243"/>
                <a:gd name="T39" fmla="*/ 87 h 214"/>
                <a:gd name="T40" fmla="*/ 242 w 243"/>
                <a:gd name="T41" fmla="*/ 78 h 214"/>
                <a:gd name="T42" fmla="*/ 240 w 243"/>
                <a:gd name="T43" fmla="*/ 69 h 214"/>
                <a:gd name="T44" fmla="*/ 238 w 243"/>
                <a:gd name="T45" fmla="*/ 60 h 214"/>
                <a:gd name="T46" fmla="*/ 235 w 243"/>
                <a:gd name="T47" fmla="*/ 52 h 214"/>
                <a:gd name="T48" fmla="*/ 231 w 243"/>
                <a:gd name="T49" fmla="*/ 44 h 214"/>
                <a:gd name="T50" fmla="*/ 226 w 243"/>
                <a:gd name="T51" fmla="*/ 37 h 214"/>
                <a:gd name="T52" fmla="*/ 221 w 243"/>
                <a:gd name="T53" fmla="*/ 30 h 214"/>
                <a:gd name="T54" fmla="*/ 213 w 243"/>
                <a:gd name="T55" fmla="*/ 23 h 214"/>
                <a:gd name="T56" fmla="*/ 206 w 243"/>
                <a:gd name="T57" fmla="*/ 17 h 214"/>
                <a:gd name="T58" fmla="*/ 198 w 243"/>
                <a:gd name="T59" fmla="*/ 12 h 214"/>
                <a:gd name="T60" fmla="*/ 189 w 243"/>
                <a:gd name="T61" fmla="*/ 8 h 214"/>
                <a:gd name="T62" fmla="*/ 179 w 243"/>
                <a:gd name="T63" fmla="*/ 4 h 214"/>
                <a:gd name="T64" fmla="*/ 168 w 243"/>
                <a:gd name="T65" fmla="*/ 1 h 214"/>
                <a:gd name="T66" fmla="*/ 157 w 243"/>
                <a:gd name="T67" fmla="*/ 0 h 214"/>
                <a:gd name="T68" fmla="*/ 146 w 243"/>
                <a:gd name="T69" fmla="*/ 0 h 214"/>
                <a:gd name="T70" fmla="*/ 135 w 243"/>
                <a:gd name="T71" fmla="*/ 2 h 214"/>
                <a:gd name="T72" fmla="*/ 123 w 243"/>
                <a:gd name="T73" fmla="*/ 5 h 214"/>
                <a:gd name="T74" fmla="*/ 113 w 243"/>
                <a:gd name="T75" fmla="*/ 10 h 214"/>
                <a:gd name="T76" fmla="*/ 102 w 243"/>
                <a:gd name="T77" fmla="*/ 15 h 214"/>
                <a:gd name="T78" fmla="*/ 92 w 243"/>
                <a:gd name="T79" fmla="*/ 21 h 214"/>
                <a:gd name="T80" fmla="*/ 82 w 243"/>
                <a:gd name="T81" fmla="*/ 28 h 214"/>
                <a:gd name="T82" fmla="*/ 61 w 243"/>
                <a:gd name="T83" fmla="*/ 42 h 214"/>
                <a:gd name="T84" fmla="*/ 40 w 243"/>
                <a:gd name="T85" fmla="*/ 56 h 214"/>
                <a:gd name="T86" fmla="*/ 30 w 243"/>
                <a:gd name="T87" fmla="*/ 63 h 214"/>
                <a:gd name="T88" fmla="*/ 20 w 243"/>
                <a:gd name="T89" fmla="*/ 69 h 214"/>
                <a:gd name="T90" fmla="*/ 10 w 243"/>
                <a:gd name="T91" fmla="*/ 74 h 214"/>
                <a:gd name="T92" fmla="*/ 0 w 243"/>
                <a:gd name="T93" fmla="*/ 80 h 214"/>
                <a:gd name="T94" fmla="*/ 3 w 243"/>
                <a:gd name="T95" fmla="*/ 91 h 214"/>
                <a:gd name="T96" fmla="*/ 7 w 243"/>
                <a:gd name="T97" fmla="*/ 103 h 214"/>
                <a:gd name="T98" fmla="*/ 11 w 243"/>
                <a:gd name="T99" fmla="*/ 115 h 214"/>
                <a:gd name="T100" fmla="*/ 17 w 243"/>
                <a:gd name="T101" fmla="*/ 126 h 214"/>
                <a:gd name="T102" fmla="*/ 23 w 243"/>
                <a:gd name="T103" fmla="*/ 138 h 214"/>
                <a:gd name="T104" fmla="*/ 30 w 243"/>
                <a:gd name="T105" fmla="*/ 149 h 214"/>
                <a:gd name="T106" fmla="*/ 38 w 243"/>
                <a:gd name="T107" fmla="*/ 161 h 214"/>
                <a:gd name="T108" fmla="*/ 47 w 243"/>
                <a:gd name="T109" fmla="*/ 171 h 214"/>
                <a:gd name="T110" fmla="*/ 56 w 243"/>
                <a:gd name="T111" fmla="*/ 181 h 214"/>
                <a:gd name="T112" fmla="*/ 66 w 243"/>
                <a:gd name="T113" fmla="*/ 189 h 214"/>
                <a:gd name="T114" fmla="*/ 77 w 243"/>
                <a:gd name="T115" fmla="*/ 197 h 214"/>
                <a:gd name="T116" fmla="*/ 88 w 243"/>
                <a:gd name="T117" fmla="*/ 203 h 214"/>
                <a:gd name="T118" fmla="*/ 99 w 243"/>
                <a:gd name="T119" fmla="*/ 209 h 214"/>
                <a:gd name="T120" fmla="*/ 111 w 243"/>
                <a:gd name="T121" fmla="*/ 212 h 214"/>
                <a:gd name="T122" fmla="*/ 124 w 243"/>
                <a:gd name="T123" fmla="*/ 214 h 214"/>
                <a:gd name="T124" fmla="*/ 138 w 243"/>
                <a:gd name="T12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" h="214">
                  <a:moveTo>
                    <a:pt x="138" y="214"/>
                  </a:moveTo>
                  <a:lnTo>
                    <a:pt x="149" y="213"/>
                  </a:lnTo>
                  <a:lnTo>
                    <a:pt x="158" y="211"/>
                  </a:lnTo>
                  <a:lnTo>
                    <a:pt x="168" y="208"/>
                  </a:lnTo>
                  <a:lnTo>
                    <a:pt x="177" y="205"/>
                  </a:lnTo>
                  <a:lnTo>
                    <a:pt x="185" y="200"/>
                  </a:lnTo>
                  <a:lnTo>
                    <a:pt x="193" y="195"/>
                  </a:lnTo>
                  <a:lnTo>
                    <a:pt x="200" y="189"/>
                  </a:lnTo>
                  <a:lnTo>
                    <a:pt x="207" y="182"/>
                  </a:lnTo>
                  <a:lnTo>
                    <a:pt x="213" y="175"/>
                  </a:lnTo>
                  <a:lnTo>
                    <a:pt x="220" y="168"/>
                  </a:lnTo>
                  <a:lnTo>
                    <a:pt x="225" y="160"/>
                  </a:lnTo>
                  <a:lnTo>
                    <a:pt x="229" y="151"/>
                  </a:lnTo>
                  <a:lnTo>
                    <a:pt x="233" y="142"/>
                  </a:lnTo>
                  <a:lnTo>
                    <a:pt x="237" y="133"/>
                  </a:lnTo>
                  <a:lnTo>
                    <a:pt x="239" y="124"/>
                  </a:lnTo>
                  <a:lnTo>
                    <a:pt x="241" y="115"/>
                  </a:lnTo>
                  <a:lnTo>
                    <a:pt x="242" y="106"/>
                  </a:lnTo>
                  <a:lnTo>
                    <a:pt x="243" y="97"/>
                  </a:lnTo>
                  <a:lnTo>
                    <a:pt x="243" y="87"/>
                  </a:lnTo>
                  <a:lnTo>
                    <a:pt x="242" y="78"/>
                  </a:lnTo>
                  <a:lnTo>
                    <a:pt x="240" y="69"/>
                  </a:lnTo>
                  <a:lnTo>
                    <a:pt x="238" y="60"/>
                  </a:lnTo>
                  <a:lnTo>
                    <a:pt x="235" y="52"/>
                  </a:lnTo>
                  <a:lnTo>
                    <a:pt x="231" y="44"/>
                  </a:lnTo>
                  <a:lnTo>
                    <a:pt x="226" y="37"/>
                  </a:lnTo>
                  <a:lnTo>
                    <a:pt x="221" y="30"/>
                  </a:lnTo>
                  <a:lnTo>
                    <a:pt x="213" y="23"/>
                  </a:lnTo>
                  <a:lnTo>
                    <a:pt x="206" y="17"/>
                  </a:lnTo>
                  <a:lnTo>
                    <a:pt x="198" y="12"/>
                  </a:lnTo>
                  <a:lnTo>
                    <a:pt x="189" y="8"/>
                  </a:lnTo>
                  <a:lnTo>
                    <a:pt x="179" y="4"/>
                  </a:lnTo>
                  <a:lnTo>
                    <a:pt x="168" y="1"/>
                  </a:lnTo>
                  <a:lnTo>
                    <a:pt x="157" y="0"/>
                  </a:lnTo>
                  <a:lnTo>
                    <a:pt x="146" y="0"/>
                  </a:lnTo>
                  <a:lnTo>
                    <a:pt x="135" y="2"/>
                  </a:lnTo>
                  <a:lnTo>
                    <a:pt x="123" y="5"/>
                  </a:lnTo>
                  <a:lnTo>
                    <a:pt x="113" y="10"/>
                  </a:lnTo>
                  <a:lnTo>
                    <a:pt x="102" y="15"/>
                  </a:lnTo>
                  <a:lnTo>
                    <a:pt x="92" y="21"/>
                  </a:lnTo>
                  <a:lnTo>
                    <a:pt x="82" y="28"/>
                  </a:lnTo>
                  <a:lnTo>
                    <a:pt x="61" y="42"/>
                  </a:lnTo>
                  <a:lnTo>
                    <a:pt x="40" y="56"/>
                  </a:lnTo>
                  <a:lnTo>
                    <a:pt x="30" y="63"/>
                  </a:lnTo>
                  <a:lnTo>
                    <a:pt x="20" y="69"/>
                  </a:lnTo>
                  <a:lnTo>
                    <a:pt x="10" y="74"/>
                  </a:lnTo>
                  <a:lnTo>
                    <a:pt x="0" y="80"/>
                  </a:lnTo>
                  <a:lnTo>
                    <a:pt x="3" y="91"/>
                  </a:lnTo>
                  <a:lnTo>
                    <a:pt x="7" y="103"/>
                  </a:lnTo>
                  <a:lnTo>
                    <a:pt x="11" y="115"/>
                  </a:lnTo>
                  <a:lnTo>
                    <a:pt x="17" y="126"/>
                  </a:lnTo>
                  <a:lnTo>
                    <a:pt x="23" y="138"/>
                  </a:lnTo>
                  <a:lnTo>
                    <a:pt x="30" y="149"/>
                  </a:lnTo>
                  <a:lnTo>
                    <a:pt x="38" y="161"/>
                  </a:lnTo>
                  <a:lnTo>
                    <a:pt x="47" y="171"/>
                  </a:lnTo>
                  <a:lnTo>
                    <a:pt x="56" y="181"/>
                  </a:lnTo>
                  <a:lnTo>
                    <a:pt x="66" y="189"/>
                  </a:lnTo>
                  <a:lnTo>
                    <a:pt x="77" y="197"/>
                  </a:lnTo>
                  <a:lnTo>
                    <a:pt x="88" y="203"/>
                  </a:lnTo>
                  <a:lnTo>
                    <a:pt x="99" y="209"/>
                  </a:lnTo>
                  <a:lnTo>
                    <a:pt x="111" y="212"/>
                  </a:lnTo>
                  <a:lnTo>
                    <a:pt x="124" y="214"/>
                  </a:lnTo>
                  <a:lnTo>
                    <a:pt x="138" y="214"/>
                  </a:lnTo>
                  <a:close/>
                </a:path>
              </a:pathLst>
            </a:custGeom>
            <a:solidFill>
              <a:srgbClr val="D6B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3" name="Freeform 46"/>
            <p:cNvSpPr>
              <a:spLocks/>
            </p:cNvSpPr>
            <p:nvPr/>
          </p:nvSpPr>
          <p:spPr bwMode="auto">
            <a:xfrm>
              <a:off x="9445626" y="5451475"/>
              <a:ext cx="12700" cy="9525"/>
            </a:xfrm>
            <a:custGeom>
              <a:avLst/>
              <a:gdLst>
                <a:gd name="T0" fmla="*/ 0 w 136"/>
                <a:gd name="T1" fmla="*/ 96 h 105"/>
                <a:gd name="T2" fmla="*/ 6 w 136"/>
                <a:gd name="T3" fmla="*/ 99 h 105"/>
                <a:gd name="T4" fmla="*/ 12 w 136"/>
                <a:gd name="T5" fmla="*/ 101 h 105"/>
                <a:gd name="T6" fmla="*/ 18 w 136"/>
                <a:gd name="T7" fmla="*/ 103 h 105"/>
                <a:gd name="T8" fmla="*/ 24 w 136"/>
                <a:gd name="T9" fmla="*/ 104 h 105"/>
                <a:gd name="T10" fmla="*/ 37 w 136"/>
                <a:gd name="T11" fmla="*/ 105 h 105"/>
                <a:gd name="T12" fmla="*/ 51 w 136"/>
                <a:gd name="T13" fmla="*/ 105 h 105"/>
                <a:gd name="T14" fmla="*/ 64 w 136"/>
                <a:gd name="T15" fmla="*/ 103 h 105"/>
                <a:gd name="T16" fmla="*/ 78 w 136"/>
                <a:gd name="T17" fmla="*/ 99 h 105"/>
                <a:gd name="T18" fmla="*/ 92 w 136"/>
                <a:gd name="T19" fmla="*/ 95 h 105"/>
                <a:gd name="T20" fmla="*/ 104 w 136"/>
                <a:gd name="T21" fmla="*/ 89 h 105"/>
                <a:gd name="T22" fmla="*/ 115 w 136"/>
                <a:gd name="T23" fmla="*/ 82 h 105"/>
                <a:gd name="T24" fmla="*/ 124 w 136"/>
                <a:gd name="T25" fmla="*/ 74 h 105"/>
                <a:gd name="T26" fmla="*/ 127 w 136"/>
                <a:gd name="T27" fmla="*/ 70 h 105"/>
                <a:gd name="T28" fmla="*/ 131 w 136"/>
                <a:gd name="T29" fmla="*/ 65 h 105"/>
                <a:gd name="T30" fmla="*/ 133 w 136"/>
                <a:gd name="T31" fmla="*/ 60 h 105"/>
                <a:gd name="T32" fmla="*/ 135 w 136"/>
                <a:gd name="T33" fmla="*/ 55 h 105"/>
                <a:gd name="T34" fmla="*/ 136 w 136"/>
                <a:gd name="T35" fmla="*/ 51 h 105"/>
                <a:gd name="T36" fmla="*/ 136 w 136"/>
                <a:gd name="T37" fmla="*/ 46 h 105"/>
                <a:gd name="T38" fmla="*/ 135 w 136"/>
                <a:gd name="T39" fmla="*/ 40 h 105"/>
                <a:gd name="T40" fmla="*/ 134 w 136"/>
                <a:gd name="T41" fmla="*/ 35 h 105"/>
                <a:gd name="T42" fmla="*/ 132 w 136"/>
                <a:gd name="T43" fmla="*/ 30 h 105"/>
                <a:gd name="T44" fmla="*/ 128 w 136"/>
                <a:gd name="T45" fmla="*/ 25 h 105"/>
                <a:gd name="T46" fmla="*/ 124 w 136"/>
                <a:gd name="T47" fmla="*/ 19 h 105"/>
                <a:gd name="T48" fmla="*/ 118 w 136"/>
                <a:gd name="T49" fmla="*/ 14 h 105"/>
                <a:gd name="T50" fmla="*/ 113 w 136"/>
                <a:gd name="T51" fmla="*/ 9 h 105"/>
                <a:gd name="T52" fmla="*/ 107 w 136"/>
                <a:gd name="T53" fmla="*/ 5 h 105"/>
                <a:gd name="T54" fmla="*/ 101 w 136"/>
                <a:gd name="T55" fmla="*/ 3 h 105"/>
                <a:gd name="T56" fmla="*/ 95 w 136"/>
                <a:gd name="T57" fmla="*/ 1 h 105"/>
                <a:gd name="T58" fmla="*/ 89 w 136"/>
                <a:gd name="T59" fmla="*/ 0 h 105"/>
                <a:gd name="T60" fmla="*/ 83 w 136"/>
                <a:gd name="T61" fmla="*/ 0 h 105"/>
                <a:gd name="T62" fmla="*/ 77 w 136"/>
                <a:gd name="T63" fmla="*/ 1 h 105"/>
                <a:gd name="T64" fmla="*/ 72 w 136"/>
                <a:gd name="T65" fmla="*/ 2 h 105"/>
                <a:gd name="T66" fmla="*/ 67 w 136"/>
                <a:gd name="T67" fmla="*/ 4 h 105"/>
                <a:gd name="T68" fmla="*/ 61 w 136"/>
                <a:gd name="T69" fmla="*/ 7 h 105"/>
                <a:gd name="T70" fmla="*/ 56 w 136"/>
                <a:gd name="T71" fmla="*/ 10 h 105"/>
                <a:gd name="T72" fmla="*/ 51 w 136"/>
                <a:gd name="T73" fmla="*/ 14 h 105"/>
                <a:gd name="T74" fmla="*/ 42 w 136"/>
                <a:gd name="T75" fmla="*/ 22 h 105"/>
                <a:gd name="T76" fmla="*/ 34 w 136"/>
                <a:gd name="T77" fmla="*/ 32 h 105"/>
                <a:gd name="T78" fmla="*/ 26 w 136"/>
                <a:gd name="T79" fmla="*/ 42 h 105"/>
                <a:gd name="T80" fmla="*/ 19 w 136"/>
                <a:gd name="T81" fmla="*/ 53 h 105"/>
                <a:gd name="T82" fmla="*/ 13 w 136"/>
                <a:gd name="T83" fmla="*/ 63 h 105"/>
                <a:gd name="T84" fmla="*/ 8 w 136"/>
                <a:gd name="T85" fmla="*/ 74 h 105"/>
                <a:gd name="T86" fmla="*/ 4 w 136"/>
                <a:gd name="T87" fmla="*/ 82 h 105"/>
                <a:gd name="T88" fmla="*/ 1 w 136"/>
                <a:gd name="T89" fmla="*/ 89 h 105"/>
                <a:gd name="T90" fmla="*/ 0 w 136"/>
                <a:gd name="T91" fmla="*/ 94 h 105"/>
                <a:gd name="T92" fmla="*/ 0 w 136"/>
                <a:gd name="T93" fmla="*/ 9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6" h="105">
                  <a:moveTo>
                    <a:pt x="0" y="96"/>
                  </a:moveTo>
                  <a:lnTo>
                    <a:pt x="6" y="99"/>
                  </a:lnTo>
                  <a:lnTo>
                    <a:pt x="12" y="101"/>
                  </a:lnTo>
                  <a:lnTo>
                    <a:pt x="18" y="103"/>
                  </a:lnTo>
                  <a:lnTo>
                    <a:pt x="24" y="104"/>
                  </a:lnTo>
                  <a:lnTo>
                    <a:pt x="37" y="105"/>
                  </a:lnTo>
                  <a:lnTo>
                    <a:pt x="51" y="105"/>
                  </a:lnTo>
                  <a:lnTo>
                    <a:pt x="64" y="103"/>
                  </a:lnTo>
                  <a:lnTo>
                    <a:pt x="78" y="99"/>
                  </a:lnTo>
                  <a:lnTo>
                    <a:pt x="92" y="95"/>
                  </a:lnTo>
                  <a:lnTo>
                    <a:pt x="104" y="89"/>
                  </a:lnTo>
                  <a:lnTo>
                    <a:pt x="115" y="82"/>
                  </a:lnTo>
                  <a:lnTo>
                    <a:pt x="124" y="74"/>
                  </a:lnTo>
                  <a:lnTo>
                    <a:pt x="127" y="70"/>
                  </a:lnTo>
                  <a:lnTo>
                    <a:pt x="131" y="65"/>
                  </a:lnTo>
                  <a:lnTo>
                    <a:pt x="133" y="60"/>
                  </a:lnTo>
                  <a:lnTo>
                    <a:pt x="135" y="55"/>
                  </a:lnTo>
                  <a:lnTo>
                    <a:pt x="136" y="51"/>
                  </a:lnTo>
                  <a:lnTo>
                    <a:pt x="136" y="46"/>
                  </a:lnTo>
                  <a:lnTo>
                    <a:pt x="135" y="40"/>
                  </a:lnTo>
                  <a:lnTo>
                    <a:pt x="134" y="35"/>
                  </a:lnTo>
                  <a:lnTo>
                    <a:pt x="132" y="30"/>
                  </a:lnTo>
                  <a:lnTo>
                    <a:pt x="128" y="25"/>
                  </a:lnTo>
                  <a:lnTo>
                    <a:pt x="124" y="19"/>
                  </a:lnTo>
                  <a:lnTo>
                    <a:pt x="118" y="14"/>
                  </a:lnTo>
                  <a:lnTo>
                    <a:pt x="113" y="9"/>
                  </a:lnTo>
                  <a:lnTo>
                    <a:pt x="107" y="5"/>
                  </a:lnTo>
                  <a:lnTo>
                    <a:pt x="101" y="3"/>
                  </a:lnTo>
                  <a:lnTo>
                    <a:pt x="95" y="1"/>
                  </a:lnTo>
                  <a:lnTo>
                    <a:pt x="89" y="0"/>
                  </a:lnTo>
                  <a:lnTo>
                    <a:pt x="83" y="0"/>
                  </a:lnTo>
                  <a:lnTo>
                    <a:pt x="77" y="1"/>
                  </a:lnTo>
                  <a:lnTo>
                    <a:pt x="72" y="2"/>
                  </a:lnTo>
                  <a:lnTo>
                    <a:pt x="67" y="4"/>
                  </a:lnTo>
                  <a:lnTo>
                    <a:pt x="61" y="7"/>
                  </a:lnTo>
                  <a:lnTo>
                    <a:pt x="56" y="10"/>
                  </a:lnTo>
                  <a:lnTo>
                    <a:pt x="51" y="14"/>
                  </a:lnTo>
                  <a:lnTo>
                    <a:pt x="42" y="22"/>
                  </a:lnTo>
                  <a:lnTo>
                    <a:pt x="34" y="32"/>
                  </a:lnTo>
                  <a:lnTo>
                    <a:pt x="26" y="42"/>
                  </a:lnTo>
                  <a:lnTo>
                    <a:pt x="19" y="53"/>
                  </a:lnTo>
                  <a:lnTo>
                    <a:pt x="13" y="63"/>
                  </a:lnTo>
                  <a:lnTo>
                    <a:pt x="8" y="74"/>
                  </a:lnTo>
                  <a:lnTo>
                    <a:pt x="4" y="82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D6B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4" name="Freeform 47"/>
            <p:cNvSpPr>
              <a:spLocks/>
            </p:cNvSpPr>
            <p:nvPr/>
          </p:nvSpPr>
          <p:spPr bwMode="auto">
            <a:xfrm>
              <a:off x="9459913" y="5461000"/>
              <a:ext cx="12700" cy="12700"/>
            </a:xfrm>
            <a:custGeom>
              <a:avLst/>
              <a:gdLst>
                <a:gd name="T0" fmla="*/ 29 w 149"/>
                <a:gd name="T1" fmla="*/ 26 h 133"/>
                <a:gd name="T2" fmla="*/ 16 w 149"/>
                <a:gd name="T3" fmla="*/ 39 h 133"/>
                <a:gd name="T4" fmla="*/ 7 w 149"/>
                <a:gd name="T5" fmla="*/ 53 h 133"/>
                <a:gd name="T6" fmla="*/ 2 w 149"/>
                <a:gd name="T7" fmla="*/ 66 h 133"/>
                <a:gd name="T8" fmla="*/ 0 w 149"/>
                <a:gd name="T9" fmla="*/ 79 h 133"/>
                <a:gd name="T10" fmla="*/ 2 w 149"/>
                <a:gd name="T11" fmla="*/ 91 h 133"/>
                <a:gd name="T12" fmla="*/ 6 w 149"/>
                <a:gd name="T13" fmla="*/ 102 h 133"/>
                <a:gd name="T14" fmla="*/ 12 w 149"/>
                <a:gd name="T15" fmla="*/ 111 h 133"/>
                <a:gd name="T16" fmla="*/ 21 w 149"/>
                <a:gd name="T17" fmla="*/ 119 h 133"/>
                <a:gd name="T18" fmla="*/ 32 w 149"/>
                <a:gd name="T19" fmla="*/ 126 h 133"/>
                <a:gd name="T20" fmla="*/ 44 w 149"/>
                <a:gd name="T21" fmla="*/ 130 h 133"/>
                <a:gd name="T22" fmla="*/ 57 w 149"/>
                <a:gd name="T23" fmla="*/ 133 h 133"/>
                <a:gd name="T24" fmla="*/ 71 w 149"/>
                <a:gd name="T25" fmla="*/ 132 h 133"/>
                <a:gd name="T26" fmla="*/ 85 w 149"/>
                <a:gd name="T27" fmla="*/ 128 h 133"/>
                <a:gd name="T28" fmla="*/ 100 w 149"/>
                <a:gd name="T29" fmla="*/ 121 h 133"/>
                <a:gd name="T30" fmla="*/ 114 w 149"/>
                <a:gd name="T31" fmla="*/ 112 h 133"/>
                <a:gd name="T32" fmla="*/ 128 w 149"/>
                <a:gd name="T33" fmla="*/ 99 h 133"/>
                <a:gd name="T34" fmla="*/ 138 w 149"/>
                <a:gd name="T35" fmla="*/ 86 h 133"/>
                <a:gd name="T36" fmla="*/ 144 w 149"/>
                <a:gd name="T37" fmla="*/ 73 h 133"/>
                <a:gd name="T38" fmla="*/ 148 w 149"/>
                <a:gd name="T39" fmla="*/ 61 h 133"/>
                <a:gd name="T40" fmla="*/ 149 w 149"/>
                <a:gd name="T41" fmla="*/ 49 h 133"/>
                <a:gd name="T42" fmla="*/ 147 w 149"/>
                <a:gd name="T43" fmla="*/ 37 h 133"/>
                <a:gd name="T44" fmla="*/ 143 w 149"/>
                <a:gd name="T45" fmla="*/ 28 h 133"/>
                <a:gd name="T46" fmla="*/ 138 w 149"/>
                <a:gd name="T47" fmla="*/ 19 h 133"/>
                <a:gd name="T48" fmla="*/ 130 w 149"/>
                <a:gd name="T49" fmla="*/ 12 h 133"/>
                <a:gd name="T50" fmla="*/ 120 w 149"/>
                <a:gd name="T51" fmla="*/ 6 h 133"/>
                <a:gd name="T52" fmla="*/ 109 w 149"/>
                <a:gd name="T53" fmla="*/ 2 h 133"/>
                <a:gd name="T54" fmla="*/ 97 w 149"/>
                <a:gd name="T55" fmla="*/ 0 h 133"/>
                <a:gd name="T56" fmla="*/ 85 w 149"/>
                <a:gd name="T57" fmla="*/ 0 h 133"/>
                <a:gd name="T58" fmla="*/ 72 w 149"/>
                <a:gd name="T59" fmla="*/ 2 h 133"/>
                <a:gd name="T60" fmla="*/ 58 w 149"/>
                <a:gd name="T61" fmla="*/ 7 h 133"/>
                <a:gd name="T62" fmla="*/ 44 w 149"/>
                <a:gd name="T63" fmla="*/ 1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133">
                  <a:moveTo>
                    <a:pt x="37" y="19"/>
                  </a:moveTo>
                  <a:lnTo>
                    <a:pt x="29" y="26"/>
                  </a:lnTo>
                  <a:lnTo>
                    <a:pt x="22" y="32"/>
                  </a:lnTo>
                  <a:lnTo>
                    <a:pt x="16" y="39"/>
                  </a:lnTo>
                  <a:lnTo>
                    <a:pt x="11" y="46"/>
                  </a:lnTo>
                  <a:lnTo>
                    <a:pt x="7" y="53"/>
                  </a:lnTo>
                  <a:lnTo>
                    <a:pt x="4" y="60"/>
                  </a:lnTo>
                  <a:lnTo>
                    <a:pt x="2" y="66"/>
                  </a:lnTo>
                  <a:lnTo>
                    <a:pt x="1" y="73"/>
                  </a:lnTo>
                  <a:lnTo>
                    <a:pt x="0" y="79"/>
                  </a:lnTo>
                  <a:lnTo>
                    <a:pt x="1" y="85"/>
                  </a:lnTo>
                  <a:lnTo>
                    <a:pt x="2" y="91"/>
                  </a:lnTo>
                  <a:lnTo>
                    <a:pt x="3" y="96"/>
                  </a:lnTo>
                  <a:lnTo>
                    <a:pt x="6" y="102"/>
                  </a:lnTo>
                  <a:lnTo>
                    <a:pt x="9" y="107"/>
                  </a:lnTo>
                  <a:lnTo>
                    <a:pt x="12" y="111"/>
                  </a:lnTo>
                  <a:lnTo>
                    <a:pt x="17" y="115"/>
                  </a:lnTo>
                  <a:lnTo>
                    <a:pt x="21" y="119"/>
                  </a:lnTo>
                  <a:lnTo>
                    <a:pt x="26" y="123"/>
                  </a:lnTo>
                  <a:lnTo>
                    <a:pt x="32" y="126"/>
                  </a:lnTo>
                  <a:lnTo>
                    <a:pt x="37" y="128"/>
                  </a:lnTo>
                  <a:lnTo>
                    <a:pt x="44" y="130"/>
                  </a:lnTo>
                  <a:lnTo>
                    <a:pt x="51" y="132"/>
                  </a:lnTo>
                  <a:lnTo>
                    <a:pt x="57" y="133"/>
                  </a:lnTo>
                  <a:lnTo>
                    <a:pt x="64" y="133"/>
                  </a:lnTo>
                  <a:lnTo>
                    <a:pt x="71" y="132"/>
                  </a:lnTo>
                  <a:lnTo>
                    <a:pt x="78" y="130"/>
                  </a:lnTo>
                  <a:lnTo>
                    <a:pt x="85" y="128"/>
                  </a:lnTo>
                  <a:lnTo>
                    <a:pt x="92" y="125"/>
                  </a:lnTo>
                  <a:lnTo>
                    <a:pt x="100" y="121"/>
                  </a:lnTo>
                  <a:lnTo>
                    <a:pt x="107" y="117"/>
                  </a:lnTo>
                  <a:lnTo>
                    <a:pt x="114" y="112"/>
                  </a:lnTo>
                  <a:lnTo>
                    <a:pt x="120" y="105"/>
                  </a:lnTo>
                  <a:lnTo>
                    <a:pt x="128" y="99"/>
                  </a:lnTo>
                  <a:lnTo>
                    <a:pt x="133" y="92"/>
                  </a:lnTo>
                  <a:lnTo>
                    <a:pt x="138" y="86"/>
                  </a:lnTo>
                  <a:lnTo>
                    <a:pt x="141" y="80"/>
                  </a:lnTo>
                  <a:lnTo>
                    <a:pt x="144" y="73"/>
                  </a:lnTo>
                  <a:lnTo>
                    <a:pt x="146" y="67"/>
                  </a:lnTo>
                  <a:lnTo>
                    <a:pt x="148" y="61"/>
                  </a:lnTo>
                  <a:lnTo>
                    <a:pt x="149" y="55"/>
                  </a:lnTo>
                  <a:lnTo>
                    <a:pt x="149" y="49"/>
                  </a:lnTo>
                  <a:lnTo>
                    <a:pt x="148" y="43"/>
                  </a:lnTo>
                  <a:lnTo>
                    <a:pt x="147" y="37"/>
                  </a:lnTo>
                  <a:lnTo>
                    <a:pt x="146" y="32"/>
                  </a:lnTo>
                  <a:lnTo>
                    <a:pt x="143" y="28"/>
                  </a:lnTo>
                  <a:lnTo>
                    <a:pt x="141" y="23"/>
                  </a:lnTo>
                  <a:lnTo>
                    <a:pt x="138" y="19"/>
                  </a:lnTo>
                  <a:lnTo>
                    <a:pt x="134" y="15"/>
                  </a:lnTo>
                  <a:lnTo>
                    <a:pt x="130" y="12"/>
                  </a:lnTo>
                  <a:lnTo>
                    <a:pt x="124" y="9"/>
                  </a:lnTo>
                  <a:lnTo>
                    <a:pt x="120" y="6"/>
                  </a:lnTo>
                  <a:lnTo>
                    <a:pt x="114" y="4"/>
                  </a:lnTo>
                  <a:lnTo>
                    <a:pt x="109" y="2"/>
                  </a:lnTo>
                  <a:lnTo>
                    <a:pt x="103" y="1"/>
                  </a:lnTo>
                  <a:lnTo>
                    <a:pt x="97" y="0"/>
                  </a:lnTo>
                  <a:lnTo>
                    <a:pt x="91" y="0"/>
                  </a:lnTo>
                  <a:lnTo>
                    <a:pt x="85" y="0"/>
                  </a:lnTo>
                  <a:lnTo>
                    <a:pt x="78" y="1"/>
                  </a:lnTo>
                  <a:lnTo>
                    <a:pt x="72" y="2"/>
                  </a:lnTo>
                  <a:lnTo>
                    <a:pt x="65" y="4"/>
                  </a:lnTo>
                  <a:lnTo>
                    <a:pt x="58" y="7"/>
                  </a:lnTo>
                  <a:lnTo>
                    <a:pt x="51" y="10"/>
                  </a:lnTo>
                  <a:lnTo>
                    <a:pt x="44" y="14"/>
                  </a:lnTo>
                  <a:lnTo>
                    <a:pt x="37" y="19"/>
                  </a:lnTo>
                  <a:close/>
                </a:path>
              </a:pathLst>
            </a:custGeom>
            <a:solidFill>
              <a:srgbClr val="D6B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5" name="Freeform 48"/>
            <p:cNvSpPr>
              <a:spLocks/>
            </p:cNvSpPr>
            <p:nvPr/>
          </p:nvSpPr>
          <p:spPr bwMode="auto">
            <a:xfrm>
              <a:off x="9288463" y="5499100"/>
              <a:ext cx="26988" cy="19050"/>
            </a:xfrm>
            <a:custGeom>
              <a:avLst/>
              <a:gdLst>
                <a:gd name="T0" fmla="*/ 37 w 299"/>
                <a:gd name="T1" fmla="*/ 8 h 190"/>
                <a:gd name="T2" fmla="*/ 32 w 299"/>
                <a:gd name="T3" fmla="*/ 11 h 190"/>
                <a:gd name="T4" fmla="*/ 27 w 299"/>
                <a:gd name="T5" fmla="*/ 16 h 190"/>
                <a:gd name="T6" fmla="*/ 22 w 299"/>
                <a:gd name="T7" fmla="*/ 20 h 190"/>
                <a:gd name="T8" fmla="*/ 18 w 299"/>
                <a:gd name="T9" fmla="*/ 25 h 190"/>
                <a:gd name="T10" fmla="*/ 11 w 299"/>
                <a:gd name="T11" fmla="*/ 35 h 190"/>
                <a:gd name="T12" fmla="*/ 6 w 299"/>
                <a:gd name="T13" fmla="*/ 48 h 190"/>
                <a:gd name="T14" fmla="*/ 3 w 299"/>
                <a:gd name="T15" fmla="*/ 60 h 190"/>
                <a:gd name="T16" fmla="*/ 1 w 299"/>
                <a:gd name="T17" fmla="*/ 72 h 190"/>
                <a:gd name="T18" fmla="*/ 0 w 299"/>
                <a:gd name="T19" fmla="*/ 85 h 190"/>
                <a:gd name="T20" fmla="*/ 1 w 299"/>
                <a:gd name="T21" fmla="*/ 98 h 190"/>
                <a:gd name="T22" fmla="*/ 3 w 299"/>
                <a:gd name="T23" fmla="*/ 111 h 190"/>
                <a:gd name="T24" fmla="*/ 6 w 299"/>
                <a:gd name="T25" fmla="*/ 125 h 190"/>
                <a:gd name="T26" fmla="*/ 11 w 299"/>
                <a:gd name="T27" fmla="*/ 137 h 190"/>
                <a:gd name="T28" fmla="*/ 16 w 299"/>
                <a:gd name="T29" fmla="*/ 149 h 190"/>
                <a:gd name="T30" fmla="*/ 23 w 299"/>
                <a:gd name="T31" fmla="*/ 160 h 190"/>
                <a:gd name="T32" fmla="*/ 31 w 299"/>
                <a:gd name="T33" fmla="*/ 170 h 190"/>
                <a:gd name="T34" fmla="*/ 40 w 299"/>
                <a:gd name="T35" fmla="*/ 178 h 190"/>
                <a:gd name="T36" fmla="*/ 49 w 299"/>
                <a:gd name="T37" fmla="*/ 185 h 190"/>
                <a:gd name="T38" fmla="*/ 54 w 299"/>
                <a:gd name="T39" fmla="*/ 187 h 190"/>
                <a:gd name="T40" fmla="*/ 60 w 299"/>
                <a:gd name="T41" fmla="*/ 189 h 190"/>
                <a:gd name="T42" fmla="*/ 66 w 299"/>
                <a:gd name="T43" fmla="*/ 190 h 190"/>
                <a:gd name="T44" fmla="*/ 73 w 299"/>
                <a:gd name="T45" fmla="*/ 190 h 190"/>
                <a:gd name="T46" fmla="*/ 89 w 299"/>
                <a:gd name="T47" fmla="*/ 189 h 190"/>
                <a:gd name="T48" fmla="*/ 108 w 299"/>
                <a:gd name="T49" fmla="*/ 186 h 190"/>
                <a:gd name="T50" fmla="*/ 129 w 299"/>
                <a:gd name="T51" fmla="*/ 181 h 190"/>
                <a:gd name="T52" fmla="*/ 150 w 299"/>
                <a:gd name="T53" fmla="*/ 174 h 190"/>
                <a:gd name="T54" fmla="*/ 171 w 299"/>
                <a:gd name="T55" fmla="*/ 167 h 190"/>
                <a:gd name="T56" fmla="*/ 193 w 299"/>
                <a:gd name="T57" fmla="*/ 158 h 190"/>
                <a:gd name="T58" fmla="*/ 214 w 299"/>
                <a:gd name="T59" fmla="*/ 150 h 190"/>
                <a:gd name="T60" fmla="*/ 234 w 299"/>
                <a:gd name="T61" fmla="*/ 141 h 190"/>
                <a:gd name="T62" fmla="*/ 252 w 299"/>
                <a:gd name="T63" fmla="*/ 132 h 190"/>
                <a:gd name="T64" fmla="*/ 268 w 299"/>
                <a:gd name="T65" fmla="*/ 124 h 190"/>
                <a:gd name="T66" fmla="*/ 281 w 299"/>
                <a:gd name="T67" fmla="*/ 116 h 190"/>
                <a:gd name="T68" fmla="*/ 291 w 299"/>
                <a:gd name="T69" fmla="*/ 110 h 190"/>
                <a:gd name="T70" fmla="*/ 297 w 299"/>
                <a:gd name="T71" fmla="*/ 105 h 190"/>
                <a:gd name="T72" fmla="*/ 299 w 299"/>
                <a:gd name="T73" fmla="*/ 103 h 190"/>
                <a:gd name="T74" fmla="*/ 292 w 299"/>
                <a:gd name="T75" fmla="*/ 94 h 190"/>
                <a:gd name="T76" fmla="*/ 281 w 299"/>
                <a:gd name="T77" fmla="*/ 84 h 190"/>
                <a:gd name="T78" fmla="*/ 268 w 299"/>
                <a:gd name="T79" fmla="*/ 74 h 190"/>
                <a:gd name="T80" fmla="*/ 253 w 299"/>
                <a:gd name="T81" fmla="*/ 64 h 190"/>
                <a:gd name="T82" fmla="*/ 236 w 299"/>
                <a:gd name="T83" fmla="*/ 54 h 190"/>
                <a:gd name="T84" fmla="*/ 217 w 299"/>
                <a:gd name="T85" fmla="*/ 44 h 190"/>
                <a:gd name="T86" fmla="*/ 197 w 299"/>
                <a:gd name="T87" fmla="*/ 33 h 190"/>
                <a:gd name="T88" fmla="*/ 176 w 299"/>
                <a:gd name="T89" fmla="*/ 24 h 190"/>
                <a:gd name="T90" fmla="*/ 156 w 299"/>
                <a:gd name="T91" fmla="*/ 17 h 190"/>
                <a:gd name="T92" fmla="*/ 135 w 299"/>
                <a:gd name="T93" fmla="*/ 10 h 190"/>
                <a:gd name="T94" fmla="*/ 115 w 299"/>
                <a:gd name="T95" fmla="*/ 5 h 190"/>
                <a:gd name="T96" fmla="*/ 95 w 299"/>
                <a:gd name="T97" fmla="*/ 1 h 190"/>
                <a:gd name="T98" fmla="*/ 78 w 299"/>
                <a:gd name="T99" fmla="*/ 0 h 190"/>
                <a:gd name="T100" fmla="*/ 62 w 299"/>
                <a:gd name="T101" fmla="*/ 0 h 190"/>
                <a:gd name="T102" fmla="*/ 55 w 299"/>
                <a:gd name="T103" fmla="*/ 1 h 190"/>
                <a:gd name="T104" fmla="*/ 48 w 299"/>
                <a:gd name="T105" fmla="*/ 2 h 190"/>
                <a:gd name="T106" fmla="*/ 42 w 299"/>
                <a:gd name="T107" fmla="*/ 5 h 190"/>
                <a:gd name="T108" fmla="*/ 37 w 299"/>
                <a:gd name="T109" fmla="*/ 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9" h="190">
                  <a:moveTo>
                    <a:pt x="37" y="8"/>
                  </a:moveTo>
                  <a:lnTo>
                    <a:pt x="32" y="11"/>
                  </a:lnTo>
                  <a:lnTo>
                    <a:pt x="27" y="16"/>
                  </a:lnTo>
                  <a:lnTo>
                    <a:pt x="22" y="20"/>
                  </a:lnTo>
                  <a:lnTo>
                    <a:pt x="18" y="25"/>
                  </a:lnTo>
                  <a:lnTo>
                    <a:pt x="11" y="35"/>
                  </a:lnTo>
                  <a:lnTo>
                    <a:pt x="6" y="48"/>
                  </a:lnTo>
                  <a:lnTo>
                    <a:pt x="3" y="60"/>
                  </a:lnTo>
                  <a:lnTo>
                    <a:pt x="1" y="72"/>
                  </a:lnTo>
                  <a:lnTo>
                    <a:pt x="0" y="85"/>
                  </a:lnTo>
                  <a:lnTo>
                    <a:pt x="1" y="98"/>
                  </a:lnTo>
                  <a:lnTo>
                    <a:pt x="3" y="111"/>
                  </a:lnTo>
                  <a:lnTo>
                    <a:pt x="6" y="125"/>
                  </a:lnTo>
                  <a:lnTo>
                    <a:pt x="11" y="137"/>
                  </a:lnTo>
                  <a:lnTo>
                    <a:pt x="16" y="149"/>
                  </a:lnTo>
                  <a:lnTo>
                    <a:pt x="23" y="160"/>
                  </a:lnTo>
                  <a:lnTo>
                    <a:pt x="31" y="170"/>
                  </a:lnTo>
                  <a:lnTo>
                    <a:pt x="40" y="178"/>
                  </a:lnTo>
                  <a:lnTo>
                    <a:pt x="49" y="185"/>
                  </a:lnTo>
                  <a:lnTo>
                    <a:pt x="54" y="187"/>
                  </a:lnTo>
                  <a:lnTo>
                    <a:pt x="60" y="189"/>
                  </a:lnTo>
                  <a:lnTo>
                    <a:pt x="66" y="190"/>
                  </a:lnTo>
                  <a:lnTo>
                    <a:pt x="73" y="190"/>
                  </a:lnTo>
                  <a:lnTo>
                    <a:pt x="89" y="189"/>
                  </a:lnTo>
                  <a:lnTo>
                    <a:pt x="108" y="186"/>
                  </a:lnTo>
                  <a:lnTo>
                    <a:pt x="129" y="181"/>
                  </a:lnTo>
                  <a:lnTo>
                    <a:pt x="150" y="174"/>
                  </a:lnTo>
                  <a:lnTo>
                    <a:pt x="171" y="167"/>
                  </a:lnTo>
                  <a:lnTo>
                    <a:pt x="193" y="158"/>
                  </a:lnTo>
                  <a:lnTo>
                    <a:pt x="214" y="150"/>
                  </a:lnTo>
                  <a:lnTo>
                    <a:pt x="234" y="141"/>
                  </a:lnTo>
                  <a:lnTo>
                    <a:pt x="252" y="132"/>
                  </a:lnTo>
                  <a:lnTo>
                    <a:pt x="268" y="124"/>
                  </a:lnTo>
                  <a:lnTo>
                    <a:pt x="281" y="116"/>
                  </a:lnTo>
                  <a:lnTo>
                    <a:pt x="291" y="110"/>
                  </a:lnTo>
                  <a:lnTo>
                    <a:pt x="297" y="105"/>
                  </a:lnTo>
                  <a:lnTo>
                    <a:pt x="299" y="103"/>
                  </a:lnTo>
                  <a:lnTo>
                    <a:pt x="292" y="94"/>
                  </a:lnTo>
                  <a:lnTo>
                    <a:pt x="281" y="84"/>
                  </a:lnTo>
                  <a:lnTo>
                    <a:pt x="268" y="74"/>
                  </a:lnTo>
                  <a:lnTo>
                    <a:pt x="253" y="64"/>
                  </a:lnTo>
                  <a:lnTo>
                    <a:pt x="236" y="54"/>
                  </a:lnTo>
                  <a:lnTo>
                    <a:pt x="217" y="44"/>
                  </a:lnTo>
                  <a:lnTo>
                    <a:pt x="197" y="33"/>
                  </a:lnTo>
                  <a:lnTo>
                    <a:pt x="176" y="24"/>
                  </a:lnTo>
                  <a:lnTo>
                    <a:pt x="156" y="17"/>
                  </a:lnTo>
                  <a:lnTo>
                    <a:pt x="135" y="10"/>
                  </a:lnTo>
                  <a:lnTo>
                    <a:pt x="115" y="5"/>
                  </a:lnTo>
                  <a:lnTo>
                    <a:pt x="95" y="1"/>
                  </a:lnTo>
                  <a:lnTo>
                    <a:pt x="78" y="0"/>
                  </a:lnTo>
                  <a:lnTo>
                    <a:pt x="62" y="0"/>
                  </a:lnTo>
                  <a:lnTo>
                    <a:pt x="55" y="1"/>
                  </a:lnTo>
                  <a:lnTo>
                    <a:pt x="48" y="2"/>
                  </a:lnTo>
                  <a:lnTo>
                    <a:pt x="42" y="5"/>
                  </a:lnTo>
                  <a:lnTo>
                    <a:pt x="37" y="8"/>
                  </a:lnTo>
                  <a:close/>
                </a:path>
              </a:pathLst>
            </a:custGeom>
            <a:solidFill>
              <a:srgbClr val="D29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6" name="Freeform 49"/>
            <p:cNvSpPr>
              <a:spLocks/>
            </p:cNvSpPr>
            <p:nvPr/>
          </p:nvSpPr>
          <p:spPr bwMode="auto">
            <a:xfrm>
              <a:off x="9364663" y="5554663"/>
              <a:ext cx="15875" cy="19050"/>
            </a:xfrm>
            <a:custGeom>
              <a:avLst/>
              <a:gdLst>
                <a:gd name="T0" fmla="*/ 73 w 161"/>
                <a:gd name="T1" fmla="*/ 0 h 203"/>
                <a:gd name="T2" fmla="*/ 53 w 161"/>
                <a:gd name="T3" fmla="*/ 1 h 203"/>
                <a:gd name="T4" fmla="*/ 37 w 161"/>
                <a:gd name="T5" fmla="*/ 6 h 203"/>
                <a:gd name="T6" fmla="*/ 24 w 161"/>
                <a:gd name="T7" fmla="*/ 16 h 203"/>
                <a:gd name="T8" fmla="*/ 13 w 161"/>
                <a:gd name="T9" fmla="*/ 28 h 203"/>
                <a:gd name="T10" fmla="*/ 6 w 161"/>
                <a:gd name="T11" fmla="*/ 44 h 203"/>
                <a:gd name="T12" fmla="*/ 2 w 161"/>
                <a:gd name="T13" fmla="*/ 61 h 203"/>
                <a:gd name="T14" fmla="*/ 0 w 161"/>
                <a:gd name="T15" fmla="*/ 79 h 203"/>
                <a:gd name="T16" fmla="*/ 0 w 161"/>
                <a:gd name="T17" fmla="*/ 98 h 203"/>
                <a:gd name="T18" fmla="*/ 3 w 161"/>
                <a:gd name="T19" fmla="*/ 118 h 203"/>
                <a:gd name="T20" fmla="*/ 9 w 161"/>
                <a:gd name="T21" fmla="*/ 136 h 203"/>
                <a:gd name="T22" fmla="*/ 16 w 161"/>
                <a:gd name="T23" fmla="*/ 153 h 203"/>
                <a:gd name="T24" fmla="*/ 25 w 161"/>
                <a:gd name="T25" fmla="*/ 169 h 203"/>
                <a:gd name="T26" fmla="*/ 36 w 161"/>
                <a:gd name="T27" fmla="*/ 182 h 203"/>
                <a:gd name="T28" fmla="*/ 49 w 161"/>
                <a:gd name="T29" fmla="*/ 192 h 203"/>
                <a:gd name="T30" fmla="*/ 63 w 161"/>
                <a:gd name="T31" fmla="*/ 199 h 203"/>
                <a:gd name="T32" fmla="*/ 80 w 161"/>
                <a:gd name="T33" fmla="*/ 203 h 203"/>
                <a:gd name="T34" fmla="*/ 99 w 161"/>
                <a:gd name="T35" fmla="*/ 201 h 203"/>
                <a:gd name="T36" fmla="*/ 114 w 161"/>
                <a:gd name="T37" fmla="*/ 195 h 203"/>
                <a:gd name="T38" fmla="*/ 127 w 161"/>
                <a:gd name="T39" fmla="*/ 185 h 203"/>
                <a:gd name="T40" fmla="*/ 139 w 161"/>
                <a:gd name="T41" fmla="*/ 173 h 203"/>
                <a:gd name="T42" fmla="*/ 148 w 161"/>
                <a:gd name="T43" fmla="*/ 159 h 203"/>
                <a:gd name="T44" fmla="*/ 154 w 161"/>
                <a:gd name="T45" fmla="*/ 142 h 203"/>
                <a:gd name="T46" fmla="*/ 159 w 161"/>
                <a:gd name="T47" fmla="*/ 124 h 203"/>
                <a:gd name="T48" fmla="*/ 161 w 161"/>
                <a:gd name="T49" fmla="*/ 105 h 203"/>
                <a:gd name="T50" fmla="*/ 160 w 161"/>
                <a:gd name="T51" fmla="*/ 86 h 203"/>
                <a:gd name="T52" fmla="*/ 156 w 161"/>
                <a:gd name="T53" fmla="*/ 68 h 203"/>
                <a:gd name="T54" fmla="*/ 150 w 161"/>
                <a:gd name="T55" fmla="*/ 51 h 203"/>
                <a:gd name="T56" fmla="*/ 141 w 161"/>
                <a:gd name="T57" fmla="*/ 36 h 203"/>
                <a:gd name="T58" fmla="*/ 129 w 161"/>
                <a:gd name="T59" fmla="*/ 21 h 203"/>
                <a:gd name="T60" fmla="*/ 114 w 161"/>
                <a:gd name="T61" fmla="*/ 11 h 203"/>
                <a:gd name="T62" fmla="*/ 96 w 161"/>
                <a:gd name="T63" fmla="*/ 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203">
                  <a:moveTo>
                    <a:pt x="86" y="1"/>
                  </a:moveTo>
                  <a:lnTo>
                    <a:pt x="73" y="0"/>
                  </a:lnTo>
                  <a:lnTo>
                    <a:pt x="63" y="0"/>
                  </a:lnTo>
                  <a:lnTo>
                    <a:pt x="53" y="1"/>
                  </a:lnTo>
                  <a:lnTo>
                    <a:pt x="45" y="3"/>
                  </a:lnTo>
                  <a:lnTo>
                    <a:pt x="37" y="6"/>
                  </a:lnTo>
                  <a:lnTo>
                    <a:pt x="30" y="11"/>
                  </a:lnTo>
                  <a:lnTo>
                    <a:pt x="24" y="16"/>
                  </a:lnTo>
                  <a:lnTo>
                    <a:pt x="18" y="21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2" y="61"/>
                  </a:lnTo>
                  <a:lnTo>
                    <a:pt x="0" y="70"/>
                  </a:lnTo>
                  <a:lnTo>
                    <a:pt x="0" y="79"/>
                  </a:lnTo>
                  <a:lnTo>
                    <a:pt x="0" y="88"/>
                  </a:lnTo>
                  <a:lnTo>
                    <a:pt x="0" y="98"/>
                  </a:lnTo>
                  <a:lnTo>
                    <a:pt x="2" y="107"/>
                  </a:lnTo>
                  <a:lnTo>
                    <a:pt x="3" y="118"/>
                  </a:lnTo>
                  <a:lnTo>
                    <a:pt x="6" y="127"/>
                  </a:lnTo>
                  <a:lnTo>
                    <a:pt x="9" y="136"/>
                  </a:lnTo>
                  <a:lnTo>
                    <a:pt x="12" y="145"/>
                  </a:lnTo>
                  <a:lnTo>
                    <a:pt x="16" y="153"/>
                  </a:lnTo>
                  <a:lnTo>
                    <a:pt x="20" y="161"/>
                  </a:lnTo>
                  <a:lnTo>
                    <a:pt x="25" y="169"/>
                  </a:lnTo>
                  <a:lnTo>
                    <a:pt x="30" y="176"/>
                  </a:lnTo>
                  <a:lnTo>
                    <a:pt x="36" y="182"/>
                  </a:lnTo>
                  <a:lnTo>
                    <a:pt x="42" y="188"/>
                  </a:lnTo>
                  <a:lnTo>
                    <a:pt x="49" y="192"/>
                  </a:lnTo>
                  <a:lnTo>
                    <a:pt x="56" y="196"/>
                  </a:lnTo>
                  <a:lnTo>
                    <a:pt x="63" y="199"/>
                  </a:lnTo>
                  <a:lnTo>
                    <a:pt x="71" y="202"/>
                  </a:lnTo>
                  <a:lnTo>
                    <a:pt x="80" y="203"/>
                  </a:lnTo>
                  <a:lnTo>
                    <a:pt x="90" y="203"/>
                  </a:lnTo>
                  <a:lnTo>
                    <a:pt x="99" y="201"/>
                  </a:lnTo>
                  <a:lnTo>
                    <a:pt x="107" y="198"/>
                  </a:lnTo>
                  <a:lnTo>
                    <a:pt x="114" y="195"/>
                  </a:lnTo>
                  <a:lnTo>
                    <a:pt x="121" y="190"/>
                  </a:lnTo>
                  <a:lnTo>
                    <a:pt x="127" y="185"/>
                  </a:lnTo>
                  <a:lnTo>
                    <a:pt x="133" y="180"/>
                  </a:lnTo>
                  <a:lnTo>
                    <a:pt x="139" y="173"/>
                  </a:lnTo>
                  <a:lnTo>
                    <a:pt x="143" y="166"/>
                  </a:lnTo>
                  <a:lnTo>
                    <a:pt x="148" y="159"/>
                  </a:lnTo>
                  <a:lnTo>
                    <a:pt x="151" y="150"/>
                  </a:lnTo>
                  <a:lnTo>
                    <a:pt x="154" y="142"/>
                  </a:lnTo>
                  <a:lnTo>
                    <a:pt x="157" y="133"/>
                  </a:lnTo>
                  <a:lnTo>
                    <a:pt x="159" y="124"/>
                  </a:lnTo>
                  <a:lnTo>
                    <a:pt x="160" y="114"/>
                  </a:lnTo>
                  <a:lnTo>
                    <a:pt x="161" y="105"/>
                  </a:lnTo>
                  <a:lnTo>
                    <a:pt x="161" y="96"/>
                  </a:lnTo>
                  <a:lnTo>
                    <a:pt x="160" y="86"/>
                  </a:lnTo>
                  <a:lnTo>
                    <a:pt x="158" y="77"/>
                  </a:lnTo>
                  <a:lnTo>
                    <a:pt x="156" y="68"/>
                  </a:lnTo>
                  <a:lnTo>
                    <a:pt x="154" y="59"/>
                  </a:lnTo>
                  <a:lnTo>
                    <a:pt x="150" y="51"/>
                  </a:lnTo>
                  <a:lnTo>
                    <a:pt x="146" y="43"/>
                  </a:lnTo>
                  <a:lnTo>
                    <a:pt x="141" y="36"/>
                  </a:lnTo>
                  <a:lnTo>
                    <a:pt x="135" y="28"/>
                  </a:lnTo>
                  <a:lnTo>
                    <a:pt x="129" y="21"/>
                  </a:lnTo>
                  <a:lnTo>
                    <a:pt x="122" y="15"/>
                  </a:lnTo>
                  <a:lnTo>
                    <a:pt x="114" y="11"/>
                  </a:lnTo>
                  <a:lnTo>
                    <a:pt x="105" y="6"/>
                  </a:lnTo>
                  <a:lnTo>
                    <a:pt x="96" y="3"/>
                  </a:lnTo>
                  <a:lnTo>
                    <a:pt x="86" y="1"/>
                  </a:lnTo>
                  <a:close/>
                </a:path>
              </a:pathLst>
            </a:custGeom>
            <a:solidFill>
              <a:srgbClr val="D29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7" name="Freeform 50"/>
            <p:cNvSpPr>
              <a:spLocks/>
            </p:cNvSpPr>
            <p:nvPr/>
          </p:nvSpPr>
          <p:spPr bwMode="auto">
            <a:xfrm>
              <a:off x="9383713" y="5518150"/>
              <a:ext cx="41275" cy="17463"/>
            </a:xfrm>
            <a:custGeom>
              <a:avLst/>
              <a:gdLst>
                <a:gd name="T0" fmla="*/ 87 w 445"/>
                <a:gd name="T1" fmla="*/ 11 h 181"/>
                <a:gd name="T2" fmla="*/ 68 w 445"/>
                <a:gd name="T3" fmla="*/ 18 h 181"/>
                <a:gd name="T4" fmla="*/ 50 w 445"/>
                <a:gd name="T5" fmla="*/ 26 h 181"/>
                <a:gd name="T6" fmla="*/ 36 w 445"/>
                <a:gd name="T7" fmla="*/ 33 h 181"/>
                <a:gd name="T8" fmla="*/ 25 w 445"/>
                <a:gd name="T9" fmla="*/ 39 h 181"/>
                <a:gd name="T10" fmla="*/ 16 w 445"/>
                <a:gd name="T11" fmla="*/ 46 h 181"/>
                <a:gd name="T12" fmla="*/ 9 w 445"/>
                <a:gd name="T13" fmla="*/ 52 h 181"/>
                <a:gd name="T14" fmla="*/ 4 w 445"/>
                <a:gd name="T15" fmla="*/ 59 h 181"/>
                <a:gd name="T16" fmla="*/ 2 w 445"/>
                <a:gd name="T17" fmla="*/ 65 h 181"/>
                <a:gd name="T18" fmla="*/ 0 w 445"/>
                <a:gd name="T19" fmla="*/ 71 h 181"/>
                <a:gd name="T20" fmla="*/ 1 w 445"/>
                <a:gd name="T21" fmla="*/ 77 h 181"/>
                <a:gd name="T22" fmla="*/ 3 w 445"/>
                <a:gd name="T23" fmla="*/ 82 h 181"/>
                <a:gd name="T24" fmla="*/ 7 w 445"/>
                <a:gd name="T25" fmla="*/ 89 h 181"/>
                <a:gd name="T26" fmla="*/ 12 w 445"/>
                <a:gd name="T27" fmla="*/ 94 h 181"/>
                <a:gd name="T28" fmla="*/ 18 w 445"/>
                <a:gd name="T29" fmla="*/ 99 h 181"/>
                <a:gd name="T30" fmla="*/ 25 w 445"/>
                <a:gd name="T31" fmla="*/ 104 h 181"/>
                <a:gd name="T32" fmla="*/ 34 w 445"/>
                <a:gd name="T33" fmla="*/ 109 h 181"/>
                <a:gd name="T34" fmla="*/ 53 w 445"/>
                <a:gd name="T35" fmla="*/ 117 h 181"/>
                <a:gd name="T36" fmla="*/ 75 w 445"/>
                <a:gd name="T37" fmla="*/ 125 h 181"/>
                <a:gd name="T38" fmla="*/ 98 w 445"/>
                <a:gd name="T39" fmla="*/ 133 h 181"/>
                <a:gd name="T40" fmla="*/ 121 w 445"/>
                <a:gd name="T41" fmla="*/ 139 h 181"/>
                <a:gd name="T42" fmla="*/ 167 w 445"/>
                <a:gd name="T43" fmla="*/ 149 h 181"/>
                <a:gd name="T44" fmla="*/ 202 w 445"/>
                <a:gd name="T45" fmla="*/ 156 h 181"/>
                <a:gd name="T46" fmla="*/ 248 w 445"/>
                <a:gd name="T47" fmla="*/ 164 h 181"/>
                <a:gd name="T48" fmla="*/ 290 w 445"/>
                <a:gd name="T49" fmla="*/ 174 h 181"/>
                <a:gd name="T50" fmla="*/ 310 w 445"/>
                <a:gd name="T51" fmla="*/ 178 h 181"/>
                <a:gd name="T52" fmla="*/ 331 w 445"/>
                <a:gd name="T53" fmla="*/ 180 h 181"/>
                <a:gd name="T54" fmla="*/ 349 w 445"/>
                <a:gd name="T55" fmla="*/ 181 h 181"/>
                <a:gd name="T56" fmla="*/ 366 w 445"/>
                <a:gd name="T57" fmla="*/ 179 h 181"/>
                <a:gd name="T58" fmla="*/ 374 w 445"/>
                <a:gd name="T59" fmla="*/ 178 h 181"/>
                <a:gd name="T60" fmla="*/ 381 w 445"/>
                <a:gd name="T61" fmla="*/ 176 h 181"/>
                <a:gd name="T62" fmla="*/ 389 w 445"/>
                <a:gd name="T63" fmla="*/ 173 h 181"/>
                <a:gd name="T64" fmla="*/ 396 w 445"/>
                <a:gd name="T65" fmla="*/ 170 h 181"/>
                <a:gd name="T66" fmla="*/ 402 w 445"/>
                <a:gd name="T67" fmla="*/ 165 h 181"/>
                <a:gd name="T68" fmla="*/ 409 w 445"/>
                <a:gd name="T69" fmla="*/ 160 h 181"/>
                <a:gd name="T70" fmla="*/ 415 w 445"/>
                <a:gd name="T71" fmla="*/ 154 h 181"/>
                <a:gd name="T72" fmla="*/ 420 w 445"/>
                <a:gd name="T73" fmla="*/ 147 h 181"/>
                <a:gd name="T74" fmla="*/ 425 w 445"/>
                <a:gd name="T75" fmla="*/ 140 h 181"/>
                <a:gd name="T76" fmla="*/ 430 w 445"/>
                <a:gd name="T77" fmla="*/ 131 h 181"/>
                <a:gd name="T78" fmla="*/ 433 w 445"/>
                <a:gd name="T79" fmla="*/ 121 h 181"/>
                <a:gd name="T80" fmla="*/ 437 w 445"/>
                <a:gd name="T81" fmla="*/ 110 h 181"/>
                <a:gd name="T82" fmla="*/ 440 w 445"/>
                <a:gd name="T83" fmla="*/ 98 h 181"/>
                <a:gd name="T84" fmla="*/ 442 w 445"/>
                <a:gd name="T85" fmla="*/ 85 h 181"/>
                <a:gd name="T86" fmla="*/ 444 w 445"/>
                <a:gd name="T87" fmla="*/ 70 h 181"/>
                <a:gd name="T88" fmla="*/ 445 w 445"/>
                <a:gd name="T89" fmla="*/ 54 h 181"/>
                <a:gd name="T90" fmla="*/ 425 w 445"/>
                <a:gd name="T91" fmla="*/ 52 h 181"/>
                <a:gd name="T92" fmla="*/ 404 w 445"/>
                <a:gd name="T93" fmla="*/ 49 h 181"/>
                <a:gd name="T94" fmla="*/ 381 w 445"/>
                <a:gd name="T95" fmla="*/ 45 h 181"/>
                <a:gd name="T96" fmla="*/ 358 w 445"/>
                <a:gd name="T97" fmla="*/ 40 h 181"/>
                <a:gd name="T98" fmla="*/ 311 w 445"/>
                <a:gd name="T99" fmla="*/ 29 h 181"/>
                <a:gd name="T100" fmla="*/ 265 w 445"/>
                <a:gd name="T101" fmla="*/ 17 h 181"/>
                <a:gd name="T102" fmla="*/ 241 w 445"/>
                <a:gd name="T103" fmla="*/ 12 h 181"/>
                <a:gd name="T104" fmla="*/ 217 w 445"/>
                <a:gd name="T105" fmla="*/ 7 h 181"/>
                <a:gd name="T106" fmla="*/ 194 w 445"/>
                <a:gd name="T107" fmla="*/ 4 h 181"/>
                <a:gd name="T108" fmla="*/ 171 w 445"/>
                <a:gd name="T109" fmla="*/ 1 h 181"/>
                <a:gd name="T110" fmla="*/ 149 w 445"/>
                <a:gd name="T111" fmla="*/ 0 h 181"/>
                <a:gd name="T112" fmla="*/ 127 w 445"/>
                <a:gd name="T113" fmla="*/ 1 h 181"/>
                <a:gd name="T114" fmla="*/ 116 w 445"/>
                <a:gd name="T115" fmla="*/ 4 h 181"/>
                <a:gd name="T116" fmla="*/ 106 w 445"/>
                <a:gd name="T117" fmla="*/ 6 h 181"/>
                <a:gd name="T118" fmla="*/ 96 w 445"/>
                <a:gd name="T119" fmla="*/ 8 h 181"/>
                <a:gd name="T120" fmla="*/ 87 w 445"/>
                <a:gd name="T121" fmla="*/ 1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5" h="181">
                  <a:moveTo>
                    <a:pt x="87" y="11"/>
                  </a:moveTo>
                  <a:lnTo>
                    <a:pt x="68" y="18"/>
                  </a:lnTo>
                  <a:lnTo>
                    <a:pt x="50" y="26"/>
                  </a:lnTo>
                  <a:lnTo>
                    <a:pt x="36" y="33"/>
                  </a:lnTo>
                  <a:lnTo>
                    <a:pt x="25" y="39"/>
                  </a:lnTo>
                  <a:lnTo>
                    <a:pt x="16" y="46"/>
                  </a:lnTo>
                  <a:lnTo>
                    <a:pt x="9" y="52"/>
                  </a:lnTo>
                  <a:lnTo>
                    <a:pt x="4" y="59"/>
                  </a:lnTo>
                  <a:lnTo>
                    <a:pt x="2" y="65"/>
                  </a:lnTo>
                  <a:lnTo>
                    <a:pt x="0" y="71"/>
                  </a:lnTo>
                  <a:lnTo>
                    <a:pt x="1" y="77"/>
                  </a:lnTo>
                  <a:lnTo>
                    <a:pt x="3" y="82"/>
                  </a:lnTo>
                  <a:lnTo>
                    <a:pt x="7" y="89"/>
                  </a:lnTo>
                  <a:lnTo>
                    <a:pt x="12" y="94"/>
                  </a:lnTo>
                  <a:lnTo>
                    <a:pt x="18" y="99"/>
                  </a:lnTo>
                  <a:lnTo>
                    <a:pt x="25" y="104"/>
                  </a:lnTo>
                  <a:lnTo>
                    <a:pt x="34" y="109"/>
                  </a:lnTo>
                  <a:lnTo>
                    <a:pt x="53" y="117"/>
                  </a:lnTo>
                  <a:lnTo>
                    <a:pt x="75" y="125"/>
                  </a:lnTo>
                  <a:lnTo>
                    <a:pt x="98" y="133"/>
                  </a:lnTo>
                  <a:lnTo>
                    <a:pt x="121" y="139"/>
                  </a:lnTo>
                  <a:lnTo>
                    <a:pt x="167" y="149"/>
                  </a:lnTo>
                  <a:lnTo>
                    <a:pt x="202" y="156"/>
                  </a:lnTo>
                  <a:lnTo>
                    <a:pt x="248" y="164"/>
                  </a:lnTo>
                  <a:lnTo>
                    <a:pt x="290" y="174"/>
                  </a:lnTo>
                  <a:lnTo>
                    <a:pt x="310" y="178"/>
                  </a:lnTo>
                  <a:lnTo>
                    <a:pt x="331" y="180"/>
                  </a:lnTo>
                  <a:lnTo>
                    <a:pt x="349" y="181"/>
                  </a:lnTo>
                  <a:lnTo>
                    <a:pt x="366" y="179"/>
                  </a:lnTo>
                  <a:lnTo>
                    <a:pt x="374" y="178"/>
                  </a:lnTo>
                  <a:lnTo>
                    <a:pt x="381" y="176"/>
                  </a:lnTo>
                  <a:lnTo>
                    <a:pt x="389" y="173"/>
                  </a:lnTo>
                  <a:lnTo>
                    <a:pt x="396" y="170"/>
                  </a:lnTo>
                  <a:lnTo>
                    <a:pt x="402" y="165"/>
                  </a:lnTo>
                  <a:lnTo>
                    <a:pt x="409" y="160"/>
                  </a:lnTo>
                  <a:lnTo>
                    <a:pt x="415" y="154"/>
                  </a:lnTo>
                  <a:lnTo>
                    <a:pt x="420" y="147"/>
                  </a:lnTo>
                  <a:lnTo>
                    <a:pt x="425" y="140"/>
                  </a:lnTo>
                  <a:lnTo>
                    <a:pt x="430" y="131"/>
                  </a:lnTo>
                  <a:lnTo>
                    <a:pt x="433" y="121"/>
                  </a:lnTo>
                  <a:lnTo>
                    <a:pt x="437" y="110"/>
                  </a:lnTo>
                  <a:lnTo>
                    <a:pt x="440" y="98"/>
                  </a:lnTo>
                  <a:lnTo>
                    <a:pt x="442" y="85"/>
                  </a:lnTo>
                  <a:lnTo>
                    <a:pt x="444" y="70"/>
                  </a:lnTo>
                  <a:lnTo>
                    <a:pt x="445" y="54"/>
                  </a:lnTo>
                  <a:lnTo>
                    <a:pt x="425" y="52"/>
                  </a:lnTo>
                  <a:lnTo>
                    <a:pt x="404" y="49"/>
                  </a:lnTo>
                  <a:lnTo>
                    <a:pt x="381" y="45"/>
                  </a:lnTo>
                  <a:lnTo>
                    <a:pt x="358" y="40"/>
                  </a:lnTo>
                  <a:lnTo>
                    <a:pt x="311" y="29"/>
                  </a:lnTo>
                  <a:lnTo>
                    <a:pt x="265" y="17"/>
                  </a:lnTo>
                  <a:lnTo>
                    <a:pt x="241" y="12"/>
                  </a:lnTo>
                  <a:lnTo>
                    <a:pt x="217" y="7"/>
                  </a:lnTo>
                  <a:lnTo>
                    <a:pt x="194" y="4"/>
                  </a:lnTo>
                  <a:lnTo>
                    <a:pt x="171" y="1"/>
                  </a:lnTo>
                  <a:lnTo>
                    <a:pt x="149" y="0"/>
                  </a:lnTo>
                  <a:lnTo>
                    <a:pt x="127" y="1"/>
                  </a:lnTo>
                  <a:lnTo>
                    <a:pt x="116" y="4"/>
                  </a:lnTo>
                  <a:lnTo>
                    <a:pt x="106" y="6"/>
                  </a:lnTo>
                  <a:lnTo>
                    <a:pt x="96" y="8"/>
                  </a:lnTo>
                  <a:lnTo>
                    <a:pt x="87" y="11"/>
                  </a:lnTo>
                  <a:close/>
                </a:path>
              </a:pathLst>
            </a:custGeom>
            <a:solidFill>
              <a:srgbClr val="D29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8" name="Freeform 51"/>
            <p:cNvSpPr>
              <a:spLocks/>
            </p:cNvSpPr>
            <p:nvPr/>
          </p:nvSpPr>
          <p:spPr bwMode="auto">
            <a:xfrm>
              <a:off x="9220201" y="5581650"/>
              <a:ext cx="19050" cy="19050"/>
            </a:xfrm>
            <a:custGeom>
              <a:avLst/>
              <a:gdLst>
                <a:gd name="T0" fmla="*/ 2 w 203"/>
                <a:gd name="T1" fmla="*/ 194 h 194"/>
                <a:gd name="T2" fmla="*/ 10 w 203"/>
                <a:gd name="T3" fmla="*/ 194 h 194"/>
                <a:gd name="T4" fmla="*/ 31 w 203"/>
                <a:gd name="T5" fmla="*/ 193 h 194"/>
                <a:gd name="T6" fmla="*/ 61 w 203"/>
                <a:gd name="T7" fmla="*/ 190 h 194"/>
                <a:gd name="T8" fmla="*/ 96 w 203"/>
                <a:gd name="T9" fmla="*/ 185 h 194"/>
                <a:gd name="T10" fmla="*/ 114 w 203"/>
                <a:gd name="T11" fmla="*/ 182 h 194"/>
                <a:gd name="T12" fmla="*/ 131 w 203"/>
                <a:gd name="T13" fmla="*/ 178 h 194"/>
                <a:gd name="T14" fmla="*/ 149 w 203"/>
                <a:gd name="T15" fmla="*/ 173 h 194"/>
                <a:gd name="T16" fmla="*/ 164 w 203"/>
                <a:gd name="T17" fmla="*/ 167 h 194"/>
                <a:gd name="T18" fmla="*/ 177 w 203"/>
                <a:gd name="T19" fmla="*/ 161 h 194"/>
                <a:gd name="T20" fmla="*/ 188 w 203"/>
                <a:gd name="T21" fmla="*/ 153 h 194"/>
                <a:gd name="T22" fmla="*/ 193 w 203"/>
                <a:gd name="T23" fmla="*/ 149 h 194"/>
                <a:gd name="T24" fmla="*/ 196 w 203"/>
                <a:gd name="T25" fmla="*/ 145 h 194"/>
                <a:gd name="T26" fmla="*/ 199 w 203"/>
                <a:gd name="T27" fmla="*/ 141 h 194"/>
                <a:gd name="T28" fmla="*/ 201 w 203"/>
                <a:gd name="T29" fmla="*/ 136 h 194"/>
                <a:gd name="T30" fmla="*/ 203 w 203"/>
                <a:gd name="T31" fmla="*/ 128 h 194"/>
                <a:gd name="T32" fmla="*/ 203 w 203"/>
                <a:gd name="T33" fmla="*/ 120 h 194"/>
                <a:gd name="T34" fmla="*/ 202 w 203"/>
                <a:gd name="T35" fmla="*/ 111 h 194"/>
                <a:gd name="T36" fmla="*/ 201 w 203"/>
                <a:gd name="T37" fmla="*/ 103 h 194"/>
                <a:gd name="T38" fmla="*/ 198 w 203"/>
                <a:gd name="T39" fmla="*/ 94 h 194"/>
                <a:gd name="T40" fmla="*/ 194 w 203"/>
                <a:gd name="T41" fmla="*/ 85 h 194"/>
                <a:gd name="T42" fmla="*/ 190 w 203"/>
                <a:gd name="T43" fmla="*/ 76 h 194"/>
                <a:gd name="T44" fmla="*/ 185 w 203"/>
                <a:gd name="T45" fmla="*/ 67 h 194"/>
                <a:gd name="T46" fmla="*/ 179 w 203"/>
                <a:gd name="T47" fmla="*/ 58 h 194"/>
                <a:gd name="T48" fmla="*/ 173 w 203"/>
                <a:gd name="T49" fmla="*/ 50 h 194"/>
                <a:gd name="T50" fmla="*/ 166 w 203"/>
                <a:gd name="T51" fmla="*/ 43 h 194"/>
                <a:gd name="T52" fmla="*/ 160 w 203"/>
                <a:gd name="T53" fmla="*/ 36 h 194"/>
                <a:gd name="T54" fmla="*/ 153 w 203"/>
                <a:gd name="T55" fmla="*/ 30 h 194"/>
                <a:gd name="T56" fmla="*/ 146 w 203"/>
                <a:gd name="T57" fmla="*/ 24 h 194"/>
                <a:gd name="T58" fmla="*/ 138 w 203"/>
                <a:gd name="T59" fmla="*/ 19 h 194"/>
                <a:gd name="T60" fmla="*/ 132 w 203"/>
                <a:gd name="T61" fmla="*/ 16 h 194"/>
                <a:gd name="T62" fmla="*/ 120 w 203"/>
                <a:gd name="T63" fmla="*/ 10 h 194"/>
                <a:gd name="T64" fmla="*/ 110 w 203"/>
                <a:gd name="T65" fmla="*/ 6 h 194"/>
                <a:gd name="T66" fmla="*/ 100 w 203"/>
                <a:gd name="T67" fmla="*/ 3 h 194"/>
                <a:gd name="T68" fmla="*/ 90 w 203"/>
                <a:gd name="T69" fmla="*/ 1 h 194"/>
                <a:gd name="T70" fmla="*/ 81 w 203"/>
                <a:gd name="T71" fmla="*/ 0 h 194"/>
                <a:gd name="T72" fmla="*/ 73 w 203"/>
                <a:gd name="T73" fmla="*/ 1 h 194"/>
                <a:gd name="T74" fmla="*/ 65 w 203"/>
                <a:gd name="T75" fmla="*/ 2 h 194"/>
                <a:gd name="T76" fmla="*/ 58 w 203"/>
                <a:gd name="T77" fmla="*/ 4 h 194"/>
                <a:gd name="T78" fmla="*/ 50 w 203"/>
                <a:gd name="T79" fmla="*/ 7 h 194"/>
                <a:gd name="T80" fmla="*/ 44 w 203"/>
                <a:gd name="T81" fmla="*/ 11 h 194"/>
                <a:gd name="T82" fmla="*/ 38 w 203"/>
                <a:gd name="T83" fmla="*/ 15 h 194"/>
                <a:gd name="T84" fmla="*/ 33 w 203"/>
                <a:gd name="T85" fmla="*/ 21 h 194"/>
                <a:gd name="T86" fmla="*/ 28 w 203"/>
                <a:gd name="T87" fmla="*/ 27 h 194"/>
                <a:gd name="T88" fmla="*/ 24 w 203"/>
                <a:gd name="T89" fmla="*/ 33 h 194"/>
                <a:gd name="T90" fmla="*/ 20 w 203"/>
                <a:gd name="T91" fmla="*/ 40 h 194"/>
                <a:gd name="T92" fmla="*/ 17 w 203"/>
                <a:gd name="T93" fmla="*/ 48 h 194"/>
                <a:gd name="T94" fmla="*/ 11 w 203"/>
                <a:gd name="T95" fmla="*/ 64 h 194"/>
                <a:gd name="T96" fmla="*/ 6 w 203"/>
                <a:gd name="T97" fmla="*/ 83 h 194"/>
                <a:gd name="T98" fmla="*/ 3 w 203"/>
                <a:gd name="T99" fmla="*/ 102 h 194"/>
                <a:gd name="T100" fmla="*/ 1 w 203"/>
                <a:gd name="T101" fmla="*/ 121 h 194"/>
                <a:gd name="T102" fmla="*/ 0 w 203"/>
                <a:gd name="T103" fmla="*/ 140 h 194"/>
                <a:gd name="T104" fmla="*/ 0 w 203"/>
                <a:gd name="T105" fmla="*/ 160 h 194"/>
                <a:gd name="T106" fmla="*/ 1 w 203"/>
                <a:gd name="T107" fmla="*/ 178 h 194"/>
                <a:gd name="T108" fmla="*/ 2 w 203"/>
                <a:gd name="T109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3" h="194">
                  <a:moveTo>
                    <a:pt x="2" y="194"/>
                  </a:moveTo>
                  <a:lnTo>
                    <a:pt x="10" y="194"/>
                  </a:lnTo>
                  <a:lnTo>
                    <a:pt x="31" y="193"/>
                  </a:lnTo>
                  <a:lnTo>
                    <a:pt x="61" y="190"/>
                  </a:lnTo>
                  <a:lnTo>
                    <a:pt x="96" y="185"/>
                  </a:lnTo>
                  <a:lnTo>
                    <a:pt x="114" y="182"/>
                  </a:lnTo>
                  <a:lnTo>
                    <a:pt x="131" y="178"/>
                  </a:lnTo>
                  <a:lnTo>
                    <a:pt x="149" y="173"/>
                  </a:lnTo>
                  <a:lnTo>
                    <a:pt x="164" y="167"/>
                  </a:lnTo>
                  <a:lnTo>
                    <a:pt x="177" y="161"/>
                  </a:lnTo>
                  <a:lnTo>
                    <a:pt x="188" y="153"/>
                  </a:lnTo>
                  <a:lnTo>
                    <a:pt x="193" y="149"/>
                  </a:lnTo>
                  <a:lnTo>
                    <a:pt x="196" y="145"/>
                  </a:lnTo>
                  <a:lnTo>
                    <a:pt x="199" y="141"/>
                  </a:lnTo>
                  <a:lnTo>
                    <a:pt x="201" y="136"/>
                  </a:lnTo>
                  <a:lnTo>
                    <a:pt x="203" y="128"/>
                  </a:lnTo>
                  <a:lnTo>
                    <a:pt x="203" y="120"/>
                  </a:lnTo>
                  <a:lnTo>
                    <a:pt x="202" y="111"/>
                  </a:lnTo>
                  <a:lnTo>
                    <a:pt x="201" y="103"/>
                  </a:lnTo>
                  <a:lnTo>
                    <a:pt x="198" y="94"/>
                  </a:lnTo>
                  <a:lnTo>
                    <a:pt x="194" y="85"/>
                  </a:lnTo>
                  <a:lnTo>
                    <a:pt x="190" y="76"/>
                  </a:lnTo>
                  <a:lnTo>
                    <a:pt x="185" y="67"/>
                  </a:lnTo>
                  <a:lnTo>
                    <a:pt x="179" y="58"/>
                  </a:lnTo>
                  <a:lnTo>
                    <a:pt x="173" y="50"/>
                  </a:lnTo>
                  <a:lnTo>
                    <a:pt x="166" y="43"/>
                  </a:lnTo>
                  <a:lnTo>
                    <a:pt x="160" y="36"/>
                  </a:lnTo>
                  <a:lnTo>
                    <a:pt x="153" y="30"/>
                  </a:lnTo>
                  <a:lnTo>
                    <a:pt x="146" y="24"/>
                  </a:lnTo>
                  <a:lnTo>
                    <a:pt x="138" y="19"/>
                  </a:lnTo>
                  <a:lnTo>
                    <a:pt x="132" y="16"/>
                  </a:lnTo>
                  <a:lnTo>
                    <a:pt x="120" y="10"/>
                  </a:lnTo>
                  <a:lnTo>
                    <a:pt x="110" y="6"/>
                  </a:lnTo>
                  <a:lnTo>
                    <a:pt x="100" y="3"/>
                  </a:lnTo>
                  <a:lnTo>
                    <a:pt x="90" y="1"/>
                  </a:lnTo>
                  <a:lnTo>
                    <a:pt x="81" y="0"/>
                  </a:lnTo>
                  <a:lnTo>
                    <a:pt x="73" y="1"/>
                  </a:lnTo>
                  <a:lnTo>
                    <a:pt x="65" y="2"/>
                  </a:lnTo>
                  <a:lnTo>
                    <a:pt x="58" y="4"/>
                  </a:lnTo>
                  <a:lnTo>
                    <a:pt x="50" y="7"/>
                  </a:lnTo>
                  <a:lnTo>
                    <a:pt x="44" y="11"/>
                  </a:lnTo>
                  <a:lnTo>
                    <a:pt x="38" y="15"/>
                  </a:lnTo>
                  <a:lnTo>
                    <a:pt x="33" y="21"/>
                  </a:lnTo>
                  <a:lnTo>
                    <a:pt x="28" y="27"/>
                  </a:lnTo>
                  <a:lnTo>
                    <a:pt x="24" y="33"/>
                  </a:lnTo>
                  <a:lnTo>
                    <a:pt x="20" y="40"/>
                  </a:lnTo>
                  <a:lnTo>
                    <a:pt x="17" y="48"/>
                  </a:lnTo>
                  <a:lnTo>
                    <a:pt x="11" y="64"/>
                  </a:lnTo>
                  <a:lnTo>
                    <a:pt x="6" y="83"/>
                  </a:lnTo>
                  <a:lnTo>
                    <a:pt x="3" y="102"/>
                  </a:lnTo>
                  <a:lnTo>
                    <a:pt x="1" y="121"/>
                  </a:lnTo>
                  <a:lnTo>
                    <a:pt x="0" y="140"/>
                  </a:lnTo>
                  <a:lnTo>
                    <a:pt x="0" y="160"/>
                  </a:lnTo>
                  <a:lnTo>
                    <a:pt x="1" y="178"/>
                  </a:lnTo>
                  <a:lnTo>
                    <a:pt x="2" y="194"/>
                  </a:lnTo>
                  <a:close/>
                </a:path>
              </a:pathLst>
            </a:custGeom>
            <a:solidFill>
              <a:srgbClr val="C8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9" name="Freeform 52"/>
            <p:cNvSpPr>
              <a:spLocks/>
            </p:cNvSpPr>
            <p:nvPr/>
          </p:nvSpPr>
          <p:spPr bwMode="auto">
            <a:xfrm>
              <a:off x="9415463" y="5640388"/>
              <a:ext cx="15875" cy="11113"/>
            </a:xfrm>
            <a:custGeom>
              <a:avLst/>
              <a:gdLst>
                <a:gd name="T0" fmla="*/ 155 w 158"/>
                <a:gd name="T1" fmla="*/ 101 h 123"/>
                <a:gd name="T2" fmla="*/ 157 w 158"/>
                <a:gd name="T3" fmla="*/ 100 h 123"/>
                <a:gd name="T4" fmla="*/ 157 w 158"/>
                <a:gd name="T5" fmla="*/ 97 h 123"/>
                <a:gd name="T6" fmla="*/ 158 w 158"/>
                <a:gd name="T7" fmla="*/ 94 h 123"/>
                <a:gd name="T8" fmla="*/ 157 w 158"/>
                <a:gd name="T9" fmla="*/ 90 h 123"/>
                <a:gd name="T10" fmla="*/ 155 w 158"/>
                <a:gd name="T11" fmla="*/ 82 h 123"/>
                <a:gd name="T12" fmla="*/ 151 w 158"/>
                <a:gd name="T13" fmla="*/ 71 h 123"/>
                <a:gd name="T14" fmla="*/ 143 w 158"/>
                <a:gd name="T15" fmla="*/ 60 h 123"/>
                <a:gd name="T16" fmla="*/ 135 w 158"/>
                <a:gd name="T17" fmla="*/ 48 h 123"/>
                <a:gd name="T18" fmla="*/ 126 w 158"/>
                <a:gd name="T19" fmla="*/ 37 h 123"/>
                <a:gd name="T20" fmla="*/ 116 w 158"/>
                <a:gd name="T21" fmla="*/ 25 h 123"/>
                <a:gd name="T22" fmla="*/ 104 w 158"/>
                <a:gd name="T23" fmla="*/ 16 h 123"/>
                <a:gd name="T24" fmla="*/ 92 w 158"/>
                <a:gd name="T25" fmla="*/ 8 h 123"/>
                <a:gd name="T26" fmla="*/ 85 w 158"/>
                <a:gd name="T27" fmla="*/ 5 h 123"/>
                <a:gd name="T28" fmla="*/ 79 w 158"/>
                <a:gd name="T29" fmla="*/ 3 h 123"/>
                <a:gd name="T30" fmla="*/ 72 w 158"/>
                <a:gd name="T31" fmla="*/ 1 h 123"/>
                <a:gd name="T32" fmla="*/ 66 w 158"/>
                <a:gd name="T33" fmla="*/ 0 h 123"/>
                <a:gd name="T34" fmla="*/ 58 w 158"/>
                <a:gd name="T35" fmla="*/ 1 h 123"/>
                <a:gd name="T36" fmla="*/ 52 w 158"/>
                <a:gd name="T37" fmla="*/ 2 h 123"/>
                <a:gd name="T38" fmla="*/ 45 w 158"/>
                <a:gd name="T39" fmla="*/ 4 h 123"/>
                <a:gd name="T40" fmla="*/ 39 w 158"/>
                <a:gd name="T41" fmla="*/ 7 h 123"/>
                <a:gd name="T42" fmla="*/ 32 w 158"/>
                <a:gd name="T43" fmla="*/ 11 h 123"/>
                <a:gd name="T44" fmla="*/ 26 w 158"/>
                <a:gd name="T45" fmla="*/ 17 h 123"/>
                <a:gd name="T46" fmla="*/ 20 w 158"/>
                <a:gd name="T47" fmla="*/ 24 h 123"/>
                <a:gd name="T48" fmla="*/ 14 w 158"/>
                <a:gd name="T49" fmla="*/ 33 h 123"/>
                <a:gd name="T50" fmla="*/ 9 w 158"/>
                <a:gd name="T51" fmla="*/ 41 h 123"/>
                <a:gd name="T52" fmla="*/ 5 w 158"/>
                <a:gd name="T53" fmla="*/ 49 h 123"/>
                <a:gd name="T54" fmla="*/ 3 w 158"/>
                <a:gd name="T55" fmla="*/ 57 h 123"/>
                <a:gd name="T56" fmla="*/ 1 w 158"/>
                <a:gd name="T57" fmla="*/ 64 h 123"/>
                <a:gd name="T58" fmla="*/ 0 w 158"/>
                <a:gd name="T59" fmla="*/ 71 h 123"/>
                <a:gd name="T60" fmla="*/ 0 w 158"/>
                <a:gd name="T61" fmla="*/ 77 h 123"/>
                <a:gd name="T62" fmla="*/ 1 w 158"/>
                <a:gd name="T63" fmla="*/ 83 h 123"/>
                <a:gd name="T64" fmla="*/ 3 w 158"/>
                <a:gd name="T65" fmla="*/ 88 h 123"/>
                <a:gd name="T66" fmla="*/ 5 w 158"/>
                <a:gd name="T67" fmla="*/ 93 h 123"/>
                <a:gd name="T68" fmla="*/ 8 w 158"/>
                <a:gd name="T69" fmla="*/ 97 h 123"/>
                <a:gd name="T70" fmla="*/ 12 w 158"/>
                <a:gd name="T71" fmla="*/ 102 h 123"/>
                <a:gd name="T72" fmla="*/ 17 w 158"/>
                <a:gd name="T73" fmla="*/ 105 h 123"/>
                <a:gd name="T74" fmla="*/ 22 w 158"/>
                <a:gd name="T75" fmla="*/ 109 h 123"/>
                <a:gd name="T76" fmla="*/ 27 w 158"/>
                <a:gd name="T77" fmla="*/ 113 h 123"/>
                <a:gd name="T78" fmla="*/ 33 w 158"/>
                <a:gd name="T79" fmla="*/ 115 h 123"/>
                <a:gd name="T80" fmla="*/ 40 w 158"/>
                <a:gd name="T81" fmla="*/ 117 h 123"/>
                <a:gd name="T82" fmla="*/ 53 w 158"/>
                <a:gd name="T83" fmla="*/ 121 h 123"/>
                <a:gd name="T84" fmla="*/ 69 w 158"/>
                <a:gd name="T85" fmla="*/ 122 h 123"/>
                <a:gd name="T86" fmla="*/ 84 w 158"/>
                <a:gd name="T87" fmla="*/ 123 h 123"/>
                <a:gd name="T88" fmla="*/ 99 w 158"/>
                <a:gd name="T89" fmla="*/ 121 h 123"/>
                <a:gd name="T90" fmla="*/ 114 w 158"/>
                <a:gd name="T91" fmla="*/ 119 h 123"/>
                <a:gd name="T92" fmla="*/ 129 w 158"/>
                <a:gd name="T93" fmla="*/ 115 h 123"/>
                <a:gd name="T94" fmla="*/ 142 w 158"/>
                <a:gd name="T95" fmla="*/ 108 h 123"/>
                <a:gd name="T96" fmla="*/ 155 w 158"/>
                <a:gd name="T97" fmla="*/ 10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8" h="123">
                  <a:moveTo>
                    <a:pt x="155" y="101"/>
                  </a:moveTo>
                  <a:lnTo>
                    <a:pt x="157" y="100"/>
                  </a:lnTo>
                  <a:lnTo>
                    <a:pt x="157" y="97"/>
                  </a:lnTo>
                  <a:lnTo>
                    <a:pt x="158" y="94"/>
                  </a:lnTo>
                  <a:lnTo>
                    <a:pt x="157" y="90"/>
                  </a:lnTo>
                  <a:lnTo>
                    <a:pt x="155" y="82"/>
                  </a:lnTo>
                  <a:lnTo>
                    <a:pt x="151" y="71"/>
                  </a:lnTo>
                  <a:lnTo>
                    <a:pt x="143" y="60"/>
                  </a:lnTo>
                  <a:lnTo>
                    <a:pt x="135" y="48"/>
                  </a:lnTo>
                  <a:lnTo>
                    <a:pt x="126" y="37"/>
                  </a:lnTo>
                  <a:lnTo>
                    <a:pt x="116" y="25"/>
                  </a:lnTo>
                  <a:lnTo>
                    <a:pt x="104" y="16"/>
                  </a:lnTo>
                  <a:lnTo>
                    <a:pt x="92" y="8"/>
                  </a:lnTo>
                  <a:lnTo>
                    <a:pt x="85" y="5"/>
                  </a:lnTo>
                  <a:lnTo>
                    <a:pt x="79" y="3"/>
                  </a:lnTo>
                  <a:lnTo>
                    <a:pt x="72" y="1"/>
                  </a:lnTo>
                  <a:lnTo>
                    <a:pt x="66" y="0"/>
                  </a:lnTo>
                  <a:lnTo>
                    <a:pt x="58" y="1"/>
                  </a:lnTo>
                  <a:lnTo>
                    <a:pt x="52" y="2"/>
                  </a:lnTo>
                  <a:lnTo>
                    <a:pt x="45" y="4"/>
                  </a:lnTo>
                  <a:lnTo>
                    <a:pt x="39" y="7"/>
                  </a:lnTo>
                  <a:lnTo>
                    <a:pt x="32" y="11"/>
                  </a:lnTo>
                  <a:lnTo>
                    <a:pt x="26" y="17"/>
                  </a:lnTo>
                  <a:lnTo>
                    <a:pt x="20" y="24"/>
                  </a:lnTo>
                  <a:lnTo>
                    <a:pt x="14" y="33"/>
                  </a:lnTo>
                  <a:lnTo>
                    <a:pt x="9" y="41"/>
                  </a:lnTo>
                  <a:lnTo>
                    <a:pt x="5" y="49"/>
                  </a:lnTo>
                  <a:lnTo>
                    <a:pt x="3" y="57"/>
                  </a:lnTo>
                  <a:lnTo>
                    <a:pt x="1" y="64"/>
                  </a:lnTo>
                  <a:lnTo>
                    <a:pt x="0" y="71"/>
                  </a:lnTo>
                  <a:lnTo>
                    <a:pt x="0" y="77"/>
                  </a:lnTo>
                  <a:lnTo>
                    <a:pt x="1" y="83"/>
                  </a:lnTo>
                  <a:lnTo>
                    <a:pt x="3" y="88"/>
                  </a:lnTo>
                  <a:lnTo>
                    <a:pt x="5" y="93"/>
                  </a:lnTo>
                  <a:lnTo>
                    <a:pt x="8" y="97"/>
                  </a:lnTo>
                  <a:lnTo>
                    <a:pt x="12" y="102"/>
                  </a:lnTo>
                  <a:lnTo>
                    <a:pt x="17" y="105"/>
                  </a:lnTo>
                  <a:lnTo>
                    <a:pt x="22" y="109"/>
                  </a:lnTo>
                  <a:lnTo>
                    <a:pt x="27" y="113"/>
                  </a:lnTo>
                  <a:lnTo>
                    <a:pt x="33" y="115"/>
                  </a:lnTo>
                  <a:lnTo>
                    <a:pt x="40" y="117"/>
                  </a:lnTo>
                  <a:lnTo>
                    <a:pt x="53" y="121"/>
                  </a:lnTo>
                  <a:lnTo>
                    <a:pt x="69" y="122"/>
                  </a:lnTo>
                  <a:lnTo>
                    <a:pt x="84" y="123"/>
                  </a:lnTo>
                  <a:lnTo>
                    <a:pt x="99" y="121"/>
                  </a:lnTo>
                  <a:lnTo>
                    <a:pt x="114" y="119"/>
                  </a:lnTo>
                  <a:lnTo>
                    <a:pt x="129" y="115"/>
                  </a:lnTo>
                  <a:lnTo>
                    <a:pt x="142" y="108"/>
                  </a:lnTo>
                  <a:lnTo>
                    <a:pt x="155" y="101"/>
                  </a:lnTo>
                  <a:close/>
                </a:path>
              </a:pathLst>
            </a:custGeom>
            <a:solidFill>
              <a:srgbClr val="C8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0" name="Freeform 53"/>
            <p:cNvSpPr>
              <a:spLocks/>
            </p:cNvSpPr>
            <p:nvPr/>
          </p:nvSpPr>
          <p:spPr bwMode="auto">
            <a:xfrm>
              <a:off x="9391651" y="5667375"/>
              <a:ext cx="26988" cy="14288"/>
            </a:xfrm>
            <a:custGeom>
              <a:avLst/>
              <a:gdLst>
                <a:gd name="T0" fmla="*/ 304 w 304"/>
                <a:gd name="T1" fmla="*/ 51 h 160"/>
                <a:gd name="T2" fmla="*/ 301 w 304"/>
                <a:gd name="T3" fmla="*/ 55 h 160"/>
                <a:gd name="T4" fmla="*/ 297 w 304"/>
                <a:gd name="T5" fmla="*/ 59 h 160"/>
                <a:gd name="T6" fmla="*/ 291 w 304"/>
                <a:gd name="T7" fmla="*/ 63 h 160"/>
                <a:gd name="T8" fmla="*/ 285 w 304"/>
                <a:gd name="T9" fmla="*/ 68 h 160"/>
                <a:gd name="T10" fmla="*/ 268 w 304"/>
                <a:gd name="T11" fmla="*/ 79 h 160"/>
                <a:gd name="T12" fmla="*/ 248 w 304"/>
                <a:gd name="T13" fmla="*/ 89 h 160"/>
                <a:gd name="T14" fmla="*/ 225 w 304"/>
                <a:gd name="T15" fmla="*/ 99 h 160"/>
                <a:gd name="T16" fmla="*/ 201 w 304"/>
                <a:gd name="T17" fmla="*/ 109 h 160"/>
                <a:gd name="T18" fmla="*/ 175 w 304"/>
                <a:gd name="T19" fmla="*/ 118 h 160"/>
                <a:gd name="T20" fmla="*/ 148 w 304"/>
                <a:gd name="T21" fmla="*/ 127 h 160"/>
                <a:gd name="T22" fmla="*/ 122 w 304"/>
                <a:gd name="T23" fmla="*/ 136 h 160"/>
                <a:gd name="T24" fmla="*/ 97 w 304"/>
                <a:gd name="T25" fmla="*/ 143 h 160"/>
                <a:gd name="T26" fmla="*/ 74 w 304"/>
                <a:gd name="T27" fmla="*/ 149 h 160"/>
                <a:gd name="T28" fmla="*/ 52 w 304"/>
                <a:gd name="T29" fmla="*/ 155 h 160"/>
                <a:gd name="T30" fmla="*/ 35 w 304"/>
                <a:gd name="T31" fmla="*/ 158 h 160"/>
                <a:gd name="T32" fmla="*/ 21 w 304"/>
                <a:gd name="T33" fmla="*/ 160 h 160"/>
                <a:gd name="T34" fmla="*/ 16 w 304"/>
                <a:gd name="T35" fmla="*/ 160 h 160"/>
                <a:gd name="T36" fmla="*/ 12 w 304"/>
                <a:gd name="T37" fmla="*/ 159 h 160"/>
                <a:gd name="T38" fmla="*/ 9 w 304"/>
                <a:gd name="T39" fmla="*/ 158 h 160"/>
                <a:gd name="T40" fmla="*/ 8 w 304"/>
                <a:gd name="T41" fmla="*/ 156 h 160"/>
                <a:gd name="T42" fmla="*/ 4 w 304"/>
                <a:gd name="T43" fmla="*/ 132 h 160"/>
                <a:gd name="T44" fmla="*/ 1 w 304"/>
                <a:gd name="T45" fmla="*/ 111 h 160"/>
                <a:gd name="T46" fmla="*/ 0 w 304"/>
                <a:gd name="T47" fmla="*/ 93 h 160"/>
                <a:gd name="T48" fmla="*/ 0 w 304"/>
                <a:gd name="T49" fmla="*/ 76 h 160"/>
                <a:gd name="T50" fmla="*/ 1 w 304"/>
                <a:gd name="T51" fmla="*/ 60 h 160"/>
                <a:gd name="T52" fmla="*/ 4 w 304"/>
                <a:gd name="T53" fmla="*/ 47 h 160"/>
                <a:gd name="T54" fmla="*/ 8 w 304"/>
                <a:gd name="T55" fmla="*/ 36 h 160"/>
                <a:gd name="T56" fmla="*/ 14 w 304"/>
                <a:gd name="T57" fmla="*/ 27 h 160"/>
                <a:gd name="T58" fmla="*/ 20 w 304"/>
                <a:gd name="T59" fmla="*/ 19 h 160"/>
                <a:gd name="T60" fmla="*/ 27 w 304"/>
                <a:gd name="T61" fmla="*/ 13 h 160"/>
                <a:gd name="T62" fmla="*/ 35 w 304"/>
                <a:gd name="T63" fmla="*/ 8 h 160"/>
                <a:gd name="T64" fmla="*/ 44 w 304"/>
                <a:gd name="T65" fmla="*/ 4 h 160"/>
                <a:gd name="T66" fmla="*/ 54 w 304"/>
                <a:gd name="T67" fmla="*/ 1 h 160"/>
                <a:gd name="T68" fmla="*/ 65 w 304"/>
                <a:gd name="T69" fmla="*/ 0 h 160"/>
                <a:gd name="T70" fmla="*/ 77 w 304"/>
                <a:gd name="T71" fmla="*/ 0 h 160"/>
                <a:gd name="T72" fmla="*/ 89 w 304"/>
                <a:gd name="T73" fmla="*/ 0 h 160"/>
                <a:gd name="T74" fmla="*/ 101 w 304"/>
                <a:gd name="T75" fmla="*/ 1 h 160"/>
                <a:gd name="T76" fmla="*/ 114 w 304"/>
                <a:gd name="T77" fmla="*/ 3 h 160"/>
                <a:gd name="T78" fmla="*/ 127 w 304"/>
                <a:gd name="T79" fmla="*/ 6 h 160"/>
                <a:gd name="T80" fmla="*/ 140 w 304"/>
                <a:gd name="T81" fmla="*/ 9 h 160"/>
                <a:gd name="T82" fmla="*/ 169 w 304"/>
                <a:gd name="T83" fmla="*/ 16 h 160"/>
                <a:gd name="T84" fmla="*/ 197 w 304"/>
                <a:gd name="T85" fmla="*/ 25 h 160"/>
                <a:gd name="T86" fmla="*/ 225 w 304"/>
                <a:gd name="T87" fmla="*/ 33 h 160"/>
                <a:gd name="T88" fmla="*/ 254 w 304"/>
                <a:gd name="T89" fmla="*/ 41 h 160"/>
                <a:gd name="T90" fmla="*/ 280 w 304"/>
                <a:gd name="T91" fmla="*/ 47 h 160"/>
                <a:gd name="T92" fmla="*/ 304 w 304"/>
                <a:gd name="T93" fmla="*/ 5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4" h="160">
                  <a:moveTo>
                    <a:pt x="304" y="51"/>
                  </a:moveTo>
                  <a:lnTo>
                    <a:pt x="301" y="55"/>
                  </a:lnTo>
                  <a:lnTo>
                    <a:pt x="297" y="59"/>
                  </a:lnTo>
                  <a:lnTo>
                    <a:pt x="291" y="63"/>
                  </a:lnTo>
                  <a:lnTo>
                    <a:pt x="285" y="68"/>
                  </a:lnTo>
                  <a:lnTo>
                    <a:pt x="268" y="79"/>
                  </a:lnTo>
                  <a:lnTo>
                    <a:pt x="248" y="89"/>
                  </a:lnTo>
                  <a:lnTo>
                    <a:pt x="225" y="99"/>
                  </a:lnTo>
                  <a:lnTo>
                    <a:pt x="201" y="109"/>
                  </a:lnTo>
                  <a:lnTo>
                    <a:pt x="175" y="118"/>
                  </a:lnTo>
                  <a:lnTo>
                    <a:pt x="148" y="127"/>
                  </a:lnTo>
                  <a:lnTo>
                    <a:pt x="122" y="136"/>
                  </a:lnTo>
                  <a:lnTo>
                    <a:pt x="97" y="143"/>
                  </a:lnTo>
                  <a:lnTo>
                    <a:pt x="74" y="149"/>
                  </a:lnTo>
                  <a:lnTo>
                    <a:pt x="52" y="155"/>
                  </a:lnTo>
                  <a:lnTo>
                    <a:pt x="35" y="158"/>
                  </a:lnTo>
                  <a:lnTo>
                    <a:pt x="21" y="160"/>
                  </a:lnTo>
                  <a:lnTo>
                    <a:pt x="16" y="160"/>
                  </a:lnTo>
                  <a:lnTo>
                    <a:pt x="12" y="159"/>
                  </a:lnTo>
                  <a:lnTo>
                    <a:pt x="9" y="158"/>
                  </a:lnTo>
                  <a:lnTo>
                    <a:pt x="8" y="156"/>
                  </a:lnTo>
                  <a:lnTo>
                    <a:pt x="4" y="132"/>
                  </a:lnTo>
                  <a:lnTo>
                    <a:pt x="1" y="111"/>
                  </a:lnTo>
                  <a:lnTo>
                    <a:pt x="0" y="93"/>
                  </a:lnTo>
                  <a:lnTo>
                    <a:pt x="0" y="76"/>
                  </a:lnTo>
                  <a:lnTo>
                    <a:pt x="1" y="60"/>
                  </a:lnTo>
                  <a:lnTo>
                    <a:pt x="4" y="47"/>
                  </a:lnTo>
                  <a:lnTo>
                    <a:pt x="8" y="36"/>
                  </a:lnTo>
                  <a:lnTo>
                    <a:pt x="14" y="27"/>
                  </a:lnTo>
                  <a:lnTo>
                    <a:pt x="20" y="19"/>
                  </a:lnTo>
                  <a:lnTo>
                    <a:pt x="27" y="13"/>
                  </a:lnTo>
                  <a:lnTo>
                    <a:pt x="35" y="8"/>
                  </a:lnTo>
                  <a:lnTo>
                    <a:pt x="44" y="4"/>
                  </a:lnTo>
                  <a:lnTo>
                    <a:pt x="54" y="1"/>
                  </a:lnTo>
                  <a:lnTo>
                    <a:pt x="65" y="0"/>
                  </a:lnTo>
                  <a:lnTo>
                    <a:pt x="77" y="0"/>
                  </a:lnTo>
                  <a:lnTo>
                    <a:pt x="89" y="0"/>
                  </a:lnTo>
                  <a:lnTo>
                    <a:pt x="101" y="1"/>
                  </a:lnTo>
                  <a:lnTo>
                    <a:pt x="114" y="3"/>
                  </a:lnTo>
                  <a:lnTo>
                    <a:pt x="127" y="6"/>
                  </a:lnTo>
                  <a:lnTo>
                    <a:pt x="140" y="9"/>
                  </a:lnTo>
                  <a:lnTo>
                    <a:pt x="169" y="16"/>
                  </a:lnTo>
                  <a:lnTo>
                    <a:pt x="197" y="25"/>
                  </a:lnTo>
                  <a:lnTo>
                    <a:pt x="225" y="33"/>
                  </a:lnTo>
                  <a:lnTo>
                    <a:pt x="254" y="41"/>
                  </a:lnTo>
                  <a:lnTo>
                    <a:pt x="280" y="47"/>
                  </a:lnTo>
                  <a:lnTo>
                    <a:pt x="304" y="51"/>
                  </a:lnTo>
                  <a:close/>
                </a:path>
              </a:pathLst>
            </a:custGeom>
            <a:solidFill>
              <a:srgbClr val="C8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1" name="Freeform 54"/>
            <p:cNvSpPr>
              <a:spLocks/>
            </p:cNvSpPr>
            <p:nvPr/>
          </p:nvSpPr>
          <p:spPr bwMode="auto">
            <a:xfrm>
              <a:off x="9299576" y="5686425"/>
              <a:ext cx="34925" cy="20638"/>
            </a:xfrm>
            <a:custGeom>
              <a:avLst/>
              <a:gdLst>
                <a:gd name="T0" fmla="*/ 0 w 365"/>
                <a:gd name="T1" fmla="*/ 33 h 218"/>
                <a:gd name="T2" fmla="*/ 20 w 365"/>
                <a:gd name="T3" fmla="*/ 57 h 218"/>
                <a:gd name="T4" fmla="*/ 42 w 365"/>
                <a:gd name="T5" fmla="*/ 83 h 218"/>
                <a:gd name="T6" fmla="*/ 65 w 365"/>
                <a:gd name="T7" fmla="*/ 111 h 218"/>
                <a:gd name="T8" fmla="*/ 90 w 365"/>
                <a:gd name="T9" fmla="*/ 137 h 218"/>
                <a:gd name="T10" fmla="*/ 103 w 365"/>
                <a:gd name="T11" fmla="*/ 150 h 218"/>
                <a:gd name="T12" fmla="*/ 115 w 365"/>
                <a:gd name="T13" fmla="*/ 162 h 218"/>
                <a:gd name="T14" fmla="*/ 129 w 365"/>
                <a:gd name="T15" fmla="*/ 174 h 218"/>
                <a:gd name="T16" fmla="*/ 142 w 365"/>
                <a:gd name="T17" fmla="*/ 184 h 218"/>
                <a:gd name="T18" fmla="*/ 156 w 365"/>
                <a:gd name="T19" fmla="*/ 194 h 218"/>
                <a:gd name="T20" fmla="*/ 171 w 365"/>
                <a:gd name="T21" fmla="*/ 203 h 218"/>
                <a:gd name="T22" fmla="*/ 186 w 365"/>
                <a:gd name="T23" fmla="*/ 210 h 218"/>
                <a:gd name="T24" fmla="*/ 201 w 365"/>
                <a:gd name="T25" fmla="*/ 215 h 218"/>
                <a:gd name="T26" fmla="*/ 212 w 365"/>
                <a:gd name="T27" fmla="*/ 218 h 218"/>
                <a:gd name="T28" fmla="*/ 223 w 365"/>
                <a:gd name="T29" fmla="*/ 218 h 218"/>
                <a:gd name="T30" fmla="*/ 236 w 365"/>
                <a:gd name="T31" fmla="*/ 217 h 218"/>
                <a:gd name="T32" fmla="*/ 251 w 365"/>
                <a:gd name="T33" fmla="*/ 215 h 218"/>
                <a:gd name="T34" fmla="*/ 265 w 365"/>
                <a:gd name="T35" fmla="*/ 212 h 218"/>
                <a:gd name="T36" fmla="*/ 279 w 365"/>
                <a:gd name="T37" fmla="*/ 209 h 218"/>
                <a:gd name="T38" fmla="*/ 293 w 365"/>
                <a:gd name="T39" fmla="*/ 204 h 218"/>
                <a:gd name="T40" fmla="*/ 307 w 365"/>
                <a:gd name="T41" fmla="*/ 199 h 218"/>
                <a:gd name="T42" fmla="*/ 331 w 365"/>
                <a:gd name="T43" fmla="*/ 189 h 218"/>
                <a:gd name="T44" fmla="*/ 352 w 365"/>
                <a:gd name="T45" fmla="*/ 178 h 218"/>
                <a:gd name="T46" fmla="*/ 358 w 365"/>
                <a:gd name="T47" fmla="*/ 174 h 218"/>
                <a:gd name="T48" fmla="*/ 363 w 365"/>
                <a:gd name="T49" fmla="*/ 170 h 218"/>
                <a:gd name="T50" fmla="*/ 364 w 365"/>
                <a:gd name="T51" fmla="*/ 169 h 218"/>
                <a:gd name="T52" fmla="*/ 365 w 365"/>
                <a:gd name="T53" fmla="*/ 168 h 218"/>
                <a:gd name="T54" fmla="*/ 364 w 365"/>
                <a:gd name="T55" fmla="*/ 167 h 218"/>
                <a:gd name="T56" fmla="*/ 364 w 365"/>
                <a:gd name="T57" fmla="*/ 166 h 218"/>
                <a:gd name="T58" fmla="*/ 354 w 365"/>
                <a:gd name="T59" fmla="*/ 162 h 218"/>
                <a:gd name="T60" fmla="*/ 344 w 365"/>
                <a:gd name="T61" fmla="*/ 158 h 218"/>
                <a:gd name="T62" fmla="*/ 333 w 365"/>
                <a:gd name="T63" fmla="*/ 152 h 218"/>
                <a:gd name="T64" fmla="*/ 323 w 365"/>
                <a:gd name="T65" fmla="*/ 146 h 218"/>
                <a:gd name="T66" fmla="*/ 302 w 365"/>
                <a:gd name="T67" fmla="*/ 132 h 218"/>
                <a:gd name="T68" fmla="*/ 279 w 365"/>
                <a:gd name="T69" fmla="*/ 115 h 218"/>
                <a:gd name="T70" fmla="*/ 231 w 365"/>
                <a:gd name="T71" fmla="*/ 79 h 218"/>
                <a:gd name="T72" fmla="*/ 183 w 365"/>
                <a:gd name="T73" fmla="*/ 45 h 218"/>
                <a:gd name="T74" fmla="*/ 158 w 365"/>
                <a:gd name="T75" fmla="*/ 30 h 218"/>
                <a:gd name="T76" fmla="*/ 134 w 365"/>
                <a:gd name="T77" fmla="*/ 16 h 218"/>
                <a:gd name="T78" fmla="*/ 122 w 365"/>
                <a:gd name="T79" fmla="*/ 11 h 218"/>
                <a:gd name="T80" fmla="*/ 110 w 365"/>
                <a:gd name="T81" fmla="*/ 7 h 218"/>
                <a:gd name="T82" fmla="*/ 98 w 365"/>
                <a:gd name="T83" fmla="*/ 4 h 218"/>
                <a:gd name="T84" fmla="*/ 86 w 365"/>
                <a:gd name="T85" fmla="*/ 1 h 218"/>
                <a:gd name="T86" fmla="*/ 75 w 365"/>
                <a:gd name="T87" fmla="*/ 0 h 218"/>
                <a:gd name="T88" fmla="*/ 62 w 365"/>
                <a:gd name="T89" fmla="*/ 1 h 218"/>
                <a:gd name="T90" fmla="*/ 51 w 365"/>
                <a:gd name="T91" fmla="*/ 2 h 218"/>
                <a:gd name="T92" fmla="*/ 41 w 365"/>
                <a:gd name="T93" fmla="*/ 5 h 218"/>
                <a:gd name="T94" fmla="*/ 30 w 365"/>
                <a:gd name="T95" fmla="*/ 9 h 218"/>
                <a:gd name="T96" fmla="*/ 20 w 365"/>
                <a:gd name="T97" fmla="*/ 15 h 218"/>
                <a:gd name="T98" fmla="*/ 10 w 365"/>
                <a:gd name="T99" fmla="*/ 24 h 218"/>
                <a:gd name="T100" fmla="*/ 0 w 365"/>
                <a:gd name="T101" fmla="*/ 3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5" h="218">
                  <a:moveTo>
                    <a:pt x="0" y="33"/>
                  </a:moveTo>
                  <a:lnTo>
                    <a:pt x="20" y="57"/>
                  </a:lnTo>
                  <a:lnTo>
                    <a:pt x="42" y="83"/>
                  </a:lnTo>
                  <a:lnTo>
                    <a:pt x="65" y="111"/>
                  </a:lnTo>
                  <a:lnTo>
                    <a:pt x="90" y="137"/>
                  </a:lnTo>
                  <a:lnTo>
                    <a:pt x="103" y="150"/>
                  </a:lnTo>
                  <a:lnTo>
                    <a:pt x="115" y="162"/>
                  </a:lnTo>
                  <a:lnTo>
                    <a:pt x="129" y="174"/>
                  </a:lnTo>
                  <a:lnTo>
                    <a:pt x="142" y="184"/>
                  </a:lnTo>
                  <a:lnTo>
                    <a:pt x="156" y="194"/>
                  </a:lnTo>
                  <a:lnTo>
                    <a:pt x="171" y="203"/>
                  </a:lnTo>
                  <a:lnTo>
                    <a:pt x="186" y="210"/>
                  </a:lnTo>
                  <a:lnTo>
                    <a:pt x="201" y="215"/>
                  </a:lnTo>
                  <a:lnTo>
                    <a:pt x="212" y="218"/>
                  </a:lnTo>
                  <a:lnTo>
                    <a:pt x="223" y="218"/>
                  </a:lnTo>
                  <a:lnTo>
                    <a:pt x="236" y="217"/>
                  </a:lnTo>
                  <a:lnTo>
                    <a:pt x="251" y="215"/>
                  </a:lnTo>
                  <a:lnTo>
                    <a:pt x="265" y="212"/>
                  </a:lnTo>
                  <a:lnTo>
                    <a:pt x="279" y="209"/>
                  </a:lnTo>
                  <a:lnTo>
                    <a:pt x="293" y="204"/>
                  </a:lnTo>
                  <a:lnTo>
                    <a:pt x="307" y="199"/>
                  </a:lnTo>
                  <a:lnTo>
                    <a:pt x="331" y="189"/>
                  </a:lnTo>
                  <a:lnTo>
                    <a:pt x="352" y="178"/>
                  </a:lnTo>
                  <a:lnTo>
                    <a:pt x="358" y="174"/>
                  </a:lnTo>
                  <a:lnTo>
                    <a:pt x="363" y="170"/>
                  </a:lnTo>
                  <a:lnTo>
                    <a:pt x="364" y="169"/>
                  </a:lnTo>
                  <a:lnTo>
                    <a:pt x="365" y="168"/>
                  </a:lnTo>
                  <a:lnTo>
                    <a:pt x="364" y="167"/>
                  </a:lnTo>
                  <a:lnTo>
                    <a:pt x="364" y="166"/>
                  </a:lnTo>
                  <a:lnTo>
                    <a:pt x="354" y="162"/>
                  </a:lnTo>
                  <a:lnTo>
                    <a:pt x="344" y="158"/>
                  </a:lnTo>
                  <a:lnTo>
                    <a:pt x="333" y="152"/>
                  </a:lnTo>
                  <a:lnTo>
                    <a:pt x="323" y="146"/>
                  </a:lnTo>
                  <a:lnTo>
                    <a:pt x="302" y="132"/>
                  </a:lnTo>
                  <a:lnTo>
                    <a:pt x="279" y="115"/>
                  </a:lnTo>
                  <a:lnTo>
                    <a:pt x="231" y="79"/>
                  </a:lnTo>
                  <a:lnTo>
                    <a:pt x="183" y="45"/>
                  </a:lnTo>
                  <a:lnTo>
                    <a:pt x="158" y="30"/>
                  </a:lnTo>
                  <a:lnTo>
                    <a:pt x="134" y="16"/>
                  </a:lnTo>
                  <a:lnTo>
                    <a:pt x="122" y="11"/>
                  </a:lnTo>
                  <a:lnTo>
                    <a:pt x="110" y="7"/>
                  </a:lnTo>
                  <a:lnTo>
                    <a:pt x="98" y="4"/>
                  </a:lnTo>
                  <a:lnTo>
                    <a:pt x="86" y="1"/>
                  </a:lnTo>
                  <a:lnTo>
                    <a:pt x="75" y="0"/>
                  </a:lnTo>
                  <a:lnTo>
                    <a:pt x="62" y="1"/>
                  </a:lnTo>
                  <a:lnTo>
                    <a:pt x="51" y="2"/>
                  </a:lnTo>
                  <a:lnTo>
                    <a:pt x="41" y="5"/>
                  </a:lnTo>
                  <a:lnTo>
                    <a:pt x="30" y="9"/>
                  </a:lnTo>
                  <a:lnTo>
                    <a:pt x="20" y="15"/>
                  </a:lnTo>
                  <a:lnTo>
                    <a:pt x="10" y="24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775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2" name="Freeform 55"/>
            <p:cNvSpPr>
              <a:spLocks/>
            </p:cNvSpPr>
            <p:nvPr/>
          </p:nvSpPr>
          <p:spPr bwMode="auto">
            <a:xfrm>
              <a:off x="9286876" y="5715000"/>
              <a:ext cx="28575" cy="12700"/>
            </a:xfrm>
            <a:custGeom>
              <a:avLst/>
              <a:gdLst>
                <a:gd name="T0" fmla="*/ 6 w 294"/>
                <a:gd name="T1" fmla="*/ 27 h 148"/>
                <a:gd name="T2" fmla="*/ 3 w 294"/>
                <a:gd name="T3" fmla="*/ 29 h 148"/>
                <a:gd name="T4" fmla="*/ 1 w 294"/>
                <a:gd name="T5" fmla="*/ 31 h 148"/>
                <a:gd name="T6" fmla="*/ 0 w 294"/>
                <a:gd name="T7" fmla="*/ 34 h 148"/>
                <a:gd name="T8" fmla="*/ 0 w 294"/>
                <a:gd name="T9" fmla="*/ 37 h 148"/>
                <a:gd name="T10" fmla="*/ 1 w 294"/>
                <a:gd name="T11" fmla="*/ 40 h 148"/>
                <a:gd name="T12" fmla="*/ 2 w 294"/>
                <a:gd name="T13" fmla="*/ 43 h 148"/>
                <a:gd name="T14" fmla="*/ 4 w 294"/>
                <a:gd name="T15" fmla="*/ 47 h 148"/>
                <a:gd name="T16" fmla="*/ 6 w 294"/>
                <a:gd name="T17" fmla="*/ 51 h 148"/>
                <a:gd name="T18" fmla="*/ 13 w 294"/>
                <a:gd name="T19" fmla="*/ 61 h 148"/>
                <a:gd name="T20" fmla="*/ 21 w 294"/>
                <a:gd name="T21" fmla="*/ 71 h 148"/>
                <a:gd name="T22" fmla="*/ 31 w 294"/>
                <a:gd name="T23" fmla="*/ 81 h 148"/>
                <a:gd name="T24" fmla="*/ 43 w 294"/>
                <a:gd name="T25" fmla="*/ 91 h 148"/>
                <a:gd name="T26" fmla="*/ 65 w 294"/>
                <a:gd name="T27" fmla="*/ 110 h 148"/>
                <a:gd name="T28" fmla="*/ 88 w 294"/>
                <a:gd name="T29" fmla="*/ 127 h 148"/>
                <a:gd name="T30" fmla="*/ 97 w 294"/>
                <a:gd name="T31" fmla="*/ 133 h 148"/>
                <a:gd name="T32" fmla="*/ 106 w 294"/>
                <a:gd name="T33" fmla="*/ 140 h 148"/>
                <a:gd name="T34" fmla="*/ 113 w 294"/>
                <a:gd name="T35" fmla="*/ 144 h 148"/>
                <a:gd name="T36" fmla="*/ 118 w 294"/>
                <a:gd name="T37" fmla="*/ 145 h 148"/>
                <a:gd name="T38" fmla="*/ 130 w 294"/>
                <a:gd name="T39" fmla="*/ 148 h 148"/>
                <a:gd name="T40" fmla="*/ 141 w 294"/>
                <a:gd name="T41" fmla="*/ 148 h 148"/>
                <a:gd name="T42" fmla="*/ 153 w 294"/>
                <a:gd name="T43" fmla="*/ 148 h 148"/>
                <a:gd name="T44" fmla="*/ 165 w 294"/>
                <a:gd name="T45" fmla="*/ 147 h 148"/>
                <a:gd name="T46" fmla="*/ 177 w 294"/>
                <a:gd name="T47" fmla="*/ 145 h 148"/>
                <a:gd name="T48" fmla="*/ 189 w 294"/>
                <a:gd name="T49" fmla="*/ 142 h 148"/>
                <a:gd name="T50" fmla="*/ 201 w 294"/>
                <a:gd name="T51" fmla="*/ 138 h 148"/>
                <a:gd name="T52" fmla="*/ 214 w 294"/>
                <a:gd name="T53" fmla="*/ 132 h 148"/>
                <a:gd name="T54" fmla="*/ 225 w 294"/>
                <a:gd name="T55" fmla="*/ 127 h 148"/>
                <a:gd name="T56" fmla="*/ 236 w 294"/>
                <a:gd name="T57" fmla="*/ 121 h 148"/>
                <a:gd name="T58" fmla="*/ 247 w 294"/>
                <a:gd name="T59" fmla="*/ 115 h 148"/>
                <a:gd name="T60" fmla="*/ 258 w 294"/>
                <a:gd name="T61" fmla="*/ 109 h 148"/>
                <a:gd name="T62" fmla="*/ 268 w 294"/>
                <a:gd name="T63" fmla="*/ 102 h 148"/>
                <a:gd name="T64" fmla="*/ 277 w 294"/>
                <a:gd name="T65" fmla="*/ 95 h 148"/>
                <a:gd name="T66" fmla="*/ 286 w 294"/>
                <a:gd name="T67" fmla="*/ 87 h 148"/>
                <a:gd name="T68" fmla="*/ 294 w 294"/>
                <a:gd name="T69" fmla="*/ 80 h 148"/>
                <a:gd name="T70" fmla="*/ 288 w 294"/>
                <a:gd name="T71" fmla="*/ 71 h 148"/>
                <a:gd name="T72" fmla="*/ 282 w 294"/>
                <a:gd name="T73" fmla="*/ 63 h 148"/>
                <a:gd name="T74" fmla="*/ 276 w 294"/>
                <a:gd name="T75" fmla="*/ 56 h 148"/>
                <a:gd name="T76" fmla="*/ 269 w 294"/>
                <a:gd name="T77" fmla="*/ 48 h 148"/>
                <a:gd name="T78" fmla="*/ 262 w 294"/>
                <a:gd name="T79" fmla="*/ 42 h 148"/>
                <a:gd name="T80" fmla="*/ 254 w 294"/>
                <a:gd name="T81" fmla="*/ 36 h 148"/>
                <a:gd name="T82" fmla="*/ 246 w 294"/>
                <a:gd name="T83" fmla="*/ 31 h 148"/>
                <a:gd name="T84" fmla="*/ 238 w 294"/>
                <a:gd name="T85" fmla="*/ 26 h 148"/>
                <a:gd name="T86" fmla="*/ 221 w 294"/>
                <a:gd name="T87" fmla="*/ 17 h 148"/>
                <a:gd name="T88" fmla="*/ 202 w 294"/>
                <a:gd name="T89" fmla="*/ 11 h 148"/>
                <a:gd name="T90" fmla="*/ 183 w 294"/>
                <a:gd name="T91" fmla="*/ 6 h 148"/>
                <a:gd name="T92" fmla="*/ 164 w 294"/>
                <a:gd name="T93" fmla="*/ 2 h 148"/>
                <a:gd name="T94" fmla="*/ 144 w 294"/>
                <a:gd name="T95" fmla="*/ 0 h 148"/>
                <a:gd name="T96" fmla="*/ 124 w 294"/>
                <a:gd name="T97" fmla="*/ 0 h 148"/>
                <a:gd name="T98" fmla="*/ 102 w 294"/>
                <a:gd name="T99" fmla="*/ 1 h 148"/>
                <a:gd name="T100" fmla="*/ 82 w 294"/>
                <a:gd name="T101" fmla="*/ 4 h 148"/>
                <a:gd name="T102" fmla="*/ 62 w 294"/>
                <a:gd name="T103" fmla="*/ 8 h 148"/>
                <a:gd name="T104" fmla="*/ 43 w 294"/>
                <a:gd name="T105" fmla="*/ 13 h 148"/>
                <a:gd name="T106" fmla="*/ 24 w 294"/>
                <a:gd name="T107" fmla="*/ 20 h 148"/>
                <a:gd name="T108" fmla="*/ 6 w 294"/>
                <a:gd name="T109" fmla="*/ 2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4" h="148">
                  <a:moveTo>
                    <a:pt x="6" y="27"/>
                  </a:moveTo>
                  <a:lnTo>
                    <a:pt x="3" y="29"/>
                  </a:lnTo>
                  <a:lnTo>
                    <a:pt x="1" y="31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7"/>
                  </a:lnTo>
                  <a:lnTo>
                    <a:pt x="6" y="51"/>
                  </a:lnTo>
                  <a:lnTo>
                    <a:pt x="13" y="61"/>
                  </a:lnTo>
                  <a:lnTo>
                    <a:pt x="21" y="71"/>
                  </a:lnTo>
                  <a:lnTo>
                    <a:pt x="31" y="81"/>
                  </a:lnTo>
                  <a:lnTo>
                    <a:pt x="43" y="91"/>
                  </a:lnTo>
                  <a:lnTo>
                    <a:pt x="65" y="110"/>
                  </a:lnTo>
                  <a:lnTo>
                    <a:pt x="88" y="127"/>
                  </a:lnTo>
                  <a:lnTo>
                    <a:pt x="97" y="133"/>
                  </a:lnTo>
                  <a:lnTo>
                    <a:pt x="106" y="140"/>
                  </a:lnTo>
                  <a:lnTo>
                    <a:pt x="113" y="144"/>
                  </a:lnTo>
                  <a:lnTo>
                    <a:pt x="118" y="145"/>
                  </a:lnTo>
                  <a:lnTo>
                    <a:pt x="130" y="148"/>
                  </a:lnTo>
                  <a:lnTo>
                    <a:pt x="141" y="148"/>
                  </a:lnTo>
                  <a:lnTo>
                    <a:pt x="153" y="148"/>
                  </a:lnTo>
                  <a:lnTo>
                    <a:pt x="165" y="147"/>
                  </a:lnTo>
                  <a:lnTo>
                    <a:pt x="177" y="145"/>
                  </a:lnTo>
                  <a:lnTo>
                    <a:pt x="189" y="142"/>
                  </a:lnTo>
                  <a:lnTo>
                    <a:pt x="201" y="138"/>
                  </a:lnTo>
                  <a:lnTo>
                    <a:pt x="214" y="132"/>
                  </a:lnTo>
                  <a:lnTo>
                    <a:pt x="225" y="127"/>
                  </a:lnTo>
                  <a:lnTo>
                    <a:pt x="236" y="121"/>
                  </a:lnTo>
                  <a:lnTo>
                    <a:pt x="247" y="115"/>
                  </a:lnTo>
                  <a:lnTo>
                    <a:pt x="258" y="109"/>
                  </a:lnTo>
                  <a:lnTo>
                    <a:pt x="268" y="102"/>
                  </a:lnTo>
                  <a:lnTo>
                    <a:pt x="277" y="95"/>
                  </a:lnTo>
                  <a:lnTo>
                    <a:pt x="286" y="87"/>
                  </a:lnTo>
                  <a:lnTo>
                    <a:pt x="294" y="80"/>
                  </a:lnTo>
                  <a:lnTo>
                    <a:pt x="288" y="71"/>
                  </a:lnTo>
                  <a:lnTo>
                    <a:pt x="282" y="63"/>
                  </a:lnTo>
                  <a:lnTo>
                    <a:pt x="276" y="56"/>
                  </a:lnTo>
                  <a:lnTo>
                    <a:pt x="269" y="48"/>
                  </a:lnTo>
                  <a:lnTo>
                    <a:pt x="262" y="42"/>
                  </a:lnTo>
                  <a:lnTo>
                    <a:pt x="254" y="36"/>
                  </a:lnTo>
                  <a:lnTo>
                    <a:pt x="246" y="31"/>
                  </a:lnTo>
                  <a:lnTo>
                    <a:pt x="238" y="26"/>
                  </a:lnTo>
                  <a:lnTo>
                    <a:pt x="221" y="17"/>
                  </a:lnTo>
                  <a:lnTo>
                    <a:pt x="202" y="11"/>
                  </a:lnTo>
                  <a:lnTo>
                    <a:pt x="183" y="6"/>
                  </a:lnTo>
                  <a:lnTo>
                    <a:pt x="164" y="2"/>
                  </a:lnTo>
                  <a:lnTo>
                    <a:pt x="144" y="0"/>
                  </a:lnTo>
                  <a:lnTo>
                    <a:pt x="124" y="0"/>
                  </a:lnTo>
                  <a:lnTo>
                    <a:pt x="102" y="1"/>
                  </a:lnTo>
                  <a:lnTo>
                    <a:pt x="82" y="4"/>
                  </a:lnTo>
                  <a:lnTo>
                    <a:pt x="62" y="8"/>
                  </a:lnTo>
                  <a:lnTo>
                    <a:pt x="43" y="13"/>
                  </a:lnTo>
                  <a:lnTo>
                    <a:pt x="24" y="20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775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3" name="Freeform 56"/>
            <p:cNvSpPr>
              <a:spLocks/>
            </p:cNvSpPr>
            <p:nvPr/>
          </p:nvSpPr>
          <p:spPr bwMode="auto">
            <a:xfrm>
              <a:off x="9364663" y="5719763"/>
              <a:ext cx="19050" cy="12700"/>
            </a:xfrm>
            <a:custGeom>
              <a:avLst/>
              <a:gdLst>
                <a:gd name="T0" fmla="*/ 192 w 204"/>
                <a:gd name="T1" fmla="*/ 27 h 137"/>
                <a:gd name="T2" fmla="*/ 187 w 204"/>
                <a:gd name="T3" fmla="*/ 22 h 137"/>
                <a:gd name="T4" fmla="*/ 182 w 204"/>
                <a:gd name="T5" fmla="*/ 17 h 137"/>
                <a:gd name="T6" fmla="*/ 175 w 204"/>
                <a:gd name="T7" fmla="*/ 12 h 137"/>
                <a:gd name="T8" fmla="*/ 169 w 204"/>
                <a:gd name="T9" fmla="*/ 9 h 137"/>
                <a:gd name="T10" fmla="*/ 162 w 204"/>
                <a:gd name="T11" fmla="*/ 6 h 137"/>
                <a:gd name="T12" fmla="*/ 155 w 204"/>
                <a:gd name="T13" fmla="*/ 3 h 137"/>
                <a:gd name="T14" fmla="*/ 147 w 204"/>
                <a:gd name="T15" fmla="*/ 2 h 137"/>
                <a:gd name="T16" fmla="*/ 139 w 204"/>
                <a:gd name="T17" fmla="*/ 0 h 137"/>
                <a:gd name="T18" fmla="*/ 131 w 204"/>
                <a:gd name="T19" fmla="*/ 0 h 137"/>
                <a:gd name="T20" fmla="*/ 122 w 204"/>
                <a:gd name="T21" fmla="*/ 0 h 137"/>
                <a:gd name="T22" fmla="*/ 114 w 204"/>
                <a:gd name="T23" fmla="*/ 0 h 137"/>
                <a:gd name="T24" fmla="*/ 105 w 204"/>
                <a:gd name="T25" fmla="*/ 1 h 137"/>
                <a:gd name="T26" fmla="*/ 87 w 204"/>
                <a:gd name="T27" fmla="*/ 5 h 137"/>
                <a:gd name="T28" fmla="*/ 70 w 204"/>
                <a:gd name="T29" fmla="*/ 10 h 137"/>
                <a:gd name="T30" fmla="*/ 54 w 204"/>
                <a:gd name="T31" fmla="*/ 17 h 137"/>
                <a:gd name="T32" fmla="*/ 39 w 204"/>
                <a:gd name="T33" fmla="*/ 26 h 137"/>
                <a:gd name="T34" fmla="*/ 32 w 204"/>
                <a:gd name="T35" fmla="*/ 31 h 137"/>
                <a:gd name="T36" fmla="*/ 26 w 204"/>
                <a:gd name="T37" fmla="*/ 36 h 137"/>
                <a:gd name="T38" fmla="*/ 20 w 204"/>
                <a:gd name="T39" fmla="*/ 42 h 137"/>
                <a:gd name="T40" fmla="*/ 15 w 204"/>
                <a:gd name="T41" fmla="*/ 47 h 137"/>
                <a:gd name="T42" fmla="*/ 11 w 204"/>
                <a:gd name="T43" fmla="*/ 54 h 137"/>
                <a:gd name="T44" fmla="*/ 7 w 204"/>
                <a:gd name="T45" fmla="*/ 60 h 137"/>
                <a:gd name="T46" fmla="*/ 3 w 204"/>
                <a:gd name="T47" fmla="*/ 67 h 137"/>
                <a:gd name="T48" fmla="*/ 2 w 204"/>
                <a:gd name="T49" fmla="*/ 74 h 137"/>
                <a:gd name="T50" fmla="*/ 0 w 204"/>
                <a:gd name="T51" fmla="*/ 82 h 137"/>
                <a:gd name="T52" fmla="*/ 0 w 204"/>
                <a:gd name="T53" fmla="*/ 89 h 137"/>
                <a:gd name="T54" fmla="*/ 1 w 204"/>
                <a:gd name="T55" fmla="*/ 97 h 137"/>
                <a:gd name="T56" fmla="*/ 3 w 204"/>
                <a:gd name="T57" fmla="*/ 104 h 137"/>
                <a:gd name="T58" fmla="*/ 7 w 204"/>
                <a:gd name="T59" fmla="*/ 111 h 137"/>
                <a:gd name="T60" fmla="*/ 11 w 204"/>
                <a:gd name="T61" fmla="*/ 116 h 137"/>
                <a:gd name="T62" fmla="*/ 16 w 204"/>
                <a:gd name="T63" fmla="*/ 121 h 137"/>
                <a:gd name="T64" fmla="*/ 21 w 204"/>
                <a:gd name="T65" fmla="*/ 125 h 137"/>
                <a:gd name="T66" fmla="*/ 28 w 204"/>
                <a:gd name="T67" fmla="*/ 129 h 137"/>
                <a:gd name="T68" fmla="*/ 35 w 204"/>
                <a:gd name="T69" fmla="*/ 132 h 137"/>
                <a:gd name="T70" fmla="*/ 44 w 204"/>
                <a:gd name="T71" fmla="*/ 134 h 137"/>
                <a:gd name="T72" fmla="*/ 52 w 204"/>
                <a:gd name="T73" fmla="*/ 135 h 137"/>
                <a:gd name="T74" fmla="*/ 61 w 204"/>
                <a:gd name="T75" fmla="*/ 137 h 137"/>
                <a:gd name="T76" fmla="*/ 71 w 204"/>
                <a:gd name="T77" fmla="*/ 137 h 137"/>
                <a:gd name="T78" fmla="*/ 80 w 204"/>
                <a:gd name="T79" fmla="*/ 137 h 137"/>
                <a:gd name="T80" fmla="*/ 90 w 204"/>
                <a:gd name="T81" fmla="*/ 136 h 137"/>
                <a:gd name="T82" fmla="*/ 101 w 204"/>
                <a:gd name="T83" fmla="*/ 135 h 137"/>
                <a:gd name="T84" fmla="*/ 112 w 204"/>
                <a:gd name="T85" fmla="*/ 133 h 137"/>
                <a:gd name="T86" fmla="*/ 122 w 204"/>
                <a:gd name="T87" fmla="*/ 131 h 137"/>
                <a:gd name="T88" fmla="*/ 131 w 204"/>
                <a:gd name="T89" fmla="*/ 128 h 137"/>
                <a:gd name="T90" fmla="*/ 141 w 204"/>
                <a:gd name="T91" fmla="*/ 125 h 137"/>
                <a:gd name="T92" fmla="*/ 150 w 204"/>
                <a:gd name="T93" fmla="*/ 122 h 137"/>
                <a:gd name="T94" fmla="*/ 159 w 204"/>
                <a:gd name="T95" fmla="*/ 117 h 137"/>
                <a:gd name="T96" fmla="*/ 167 w 204"/>
                <a:gd name="T97" fmla="*/ 113 h 137"/>
                <a:gd name="T98" fmla="*/ 175 w 204"/>
                <a:gd name="T99" fmla="*/ 108 h 137"/>
                <a:gd name="T100" fmla="*/ 183 w 204"/>
                <a:gd name="T101" fmla="*/ 102 h 137"/>
                <a:gd name="T102" fmla="*/ 189 w 204"/>
                <a:gd name="T103" fmla="*/ 97 h 137"/>
                <a:gd name="T104" fmla="*/ 194 w 204"/>
                <a:gd name="T105" fmla="*/ 90 h 137"/>
                <a:gd name="T106" fmla="*/ 198 w 204"/>
                <a:gd name="T107" fmla="*/ 84 h 137"/>
                <a:gd name="T108" fmla="*/ 201 w 204"/>
                <a:gd name="T109" fmla="*/ 76 h 137"/>
                <a:gd name="T110" fmla="*/ 203 w 204"/>
                <a:gd name="T111" fmla="*/ 69 h 137"/>
                <a:gd name="T112" fmla="*/ 204 w 204"/>
                <a:gd name="T113" fmla="*/ 61 h 137"/>
                <a:gd name="T114" fmla="*/ 203 w 204"/>
                <a:gd name="T115" fmla="*/ 53 h 137"/>
                <a:gd name="T116" fmla="*/ 201 w 204"/>
                <a:gd name="T117" fmla="*/ 45 h 137"/>
                <a:gd name="T118" fmla="*/ 197 w 204"/>
                <a:gd name="T119" fmla="*/ 36 h 137"/>
                <a:gd name="T120" fmla="*/ 192 w 204"/>
                <a:gd name="T121" fmla="*/ 2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4" h="137">
                  <a:moveTo>
                    <a:pt x="192" y="27"/>
                  </a:moveTo>
                  <a:lnTo>
                    <a:pt x="187" y="22"/>
                  </a:lnTo>
                  <a:lnTo>
                    <a:pt x="182" y="17"/>
                  </a:lnTo>
                  <a:lnTo>
                    <a:pt x="175" y="12"/>
                  </a:lnTo>
                  <a:lnTo>
                    <a:pt x="169" y="9"/>
                  </a:lnTo>
                  <a:lnTo>
                    <a:pt x="162" y="6"/>
                  </a:lnTo>
                  <a:lnTo>
                    <a:pt x="155" y="3"/>
                  </a:lnTo>
                  <a:lnTo>
                    <a:pt x="147" y="2"/>
                  </a:lnTo>
                  <a:lnTo>
                    <a:pt x="139" y="0"/>
                  </a:lnTo>
                  <a:lnTo>
                    <a:pt x="131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5" y="1"/>
                  </a:lnTo>
                  <a:lnTo>
                    <a:pt x="87" y="5"/>
                  </a:lnTo>
                  <a:lnTo>
                    <a:pt x="70" y="10"/>
                  </a:lnTo>
                  <a:lnTo>
                    <a:pt x="54" y="17"/>
                  </a:lnTo>
                  <a:lnTo>
                    <a:pt x="39" y="26"/>
                  </a:lnTo>
                  <a:lnTo>
                    <a:pt x="32" y="31"/>
                  </a:lnTo>
                  <a:lnTo>
                    <a:pt x="26" y="36"/>
                  </a:lnTo>
                  <a:lnTo>
                    <a:pt x="20" y="42"/>
                  </a:lnTo>
                  <a:lnTo>
                    <a:pt x="15" y="47"/>
                  </a:lnTo>
                  <a:lnTo>
                    <a:pt x="11" y="54"/>
                  </a:lnTo>
                  <a:lnTo>
                    <a:pt x="7" y="60"/>
                  </a:lnTo>
                  <a:lnTo>
                    <a:pt x="3" y="67"/>
                  </a:lnTo>
                  <a:lnTo>
                    <a:pt x="2" y="74"/>
                  </a:lnTo>
                  <a:lnTo>
                    <a:pt x="0" y="82"/>
                  </a:lnTo>
                  <a:lnTo>
                    <a:pt x="0" y="89"/>
                  </a:lnTo>
                  <a:lnTo>
                    <a:pt x="1" y="97"/>
                  </a:lnTo>
                  <a:lnTo>
                    <a:pt x="3" y="104"/>
                  </a:lnTo>
                  <a:lnTo>
                    <a:pt x="7" y="111"/>
                  </a:lnTo>
                  <a:lnTo>
                    <a:pt x="11" y="116"/>
                  </a:lnTo>
                  <a:lnTo>
                    <a:pt x="16" y="121"/>
                  </a:lnTo>
                  <a:lnTo>
                    <a:pt x="21" y="125"/>
                  </a:lnTo>
                  <a:lnTo>
                    <a:pt x="28" y="129"/>
                  </a:lnTo>
                  <a:lnTo>
                    <a:pt x="35" y="132"/>
                  </a:lnTo>
                  <a:lnTo>
                    <a:pt x="44" y="134"/>
                  </a:lnTo>
                  <a:lnTo>
                    <a:pt x="52" y="135"/>
                  </a:lnTo>
                  <a:lnTo>
                    <a:pt x="61" y="137"/>
                  </a:lnTo>
                  <a:lnTo>
                    <a:pt x="71" y="137"/>
                  </a:lnTo>
                  <a:lnTo>
                    <a:pt x="80" y="137"/>
                  </a:lnTo>
                  <a:lnTo>
                    <a:pt x="90" y="136"/>
                  </a:lnTo>
                  <a:lnTo>
                    <a:pt x="101" y="135"/>
                  </a:lnTo>
                  <a:lnTo>
                    <a:pt x="112" y="133"/>
                  </a:lnTo>
                  <a:lnTo>
                    <a:pt x="122" y="131"/>
                  </a:lnTo>
                  <a:lnTo>
                    <a:pt x="131" y="128"/>
                  </a:lnTo>
                  <a:lnTo>
                    <a:pt x="141" y="125"/>
                  </a:lnTo>
                  <a:lnTo>
                    <a:pt x="150" y="122"/>
                  </a:lnTo>
                  <a:lnTo>
                    <a:pt x="159" y="117"/>
                  </a:lnTo>
                  <a:lnTo>
                    <a:pt x="167" y="113"/>
                  </a:lnTo>
                  <a:lnTo>
                    <a:pt x="175" y="108"/>
                  </a:lnTo>
                  <a:lnTo>
                    <a:pt x="183" y="102"/>
                  </a:lnTo>
                  <a:lnTo>
                    <a:pt x="189" y="97"/>
                  </a:lnTo>
                  <a:lnTo>
                    <a:pt x="194" y="90"/>
                  </a:lnTo>
                  <a:lnTo>
                    <a:pt x="198" y="84"/>
                  </a:lnTo>
                  <a:lnTo>
                    <a:pt x="201" y="76"/>
                  </a:lnTo>
                  <a:lnTo>
                    <a:pt x="203" y="69"/>
                  </a:lnTo>
                  <a:lnTo>
                    <a:pt x="204" y="61"/>
                  </a:lnTo>
                  <a:lnTo>
                    <a:pt x="203" y="53"/>
                  </a:lnTo>
                  <a:lnTo>
                    <a:pt x="201" y="45"/>
                  </a:lnTo>
                  <a:lnTo>
                    <a:pt x="197" y="36"/>
                  </a:lnTo>
                  <a:lnTo>
                    <a:pt x="192" y="27"/>
                  </a:lnTo>
                  <a:close/>
                </a:path>
              </a:pathLst>
            </a:custGeom>
            <a:solidFill>
              <a:srgbClr val="775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4" name="Freeform 57"/>
            <p:cNvSpPr>
              <a:spLocks/>
            </p:cNvSpPr>
            <p:nvPr/>
          </p:nvSpPr>
          <p:spPr bwMode="auto">
            <a:xfrm>
              <a:off x="9226551" y="5749925"/>
              <a:ext cx="23813" cy="14288"/>
            </a:xfrm>
            <a:custGeom>
              <a:avLst/>
              <a:gdLst>
                <a:gd name="T0" fmla="*/ 257 w 259"/>
                <a:gd name="T1" fmla="*/ 92 h 137"/>
                <a:gd name="T2" fmla="*/ 249 w 259"/>
                <a:gd name="T3" fmla="*/ 83 h 137"/>
                <a:gd name="T4" fmla="*/ 236 w 259"/>
                <a:gd name="T5" fmla="*/ 72 h 137"/>
                <a:gd name="T6" fmla="*/ 222 w 259"/>
                <a:gd name="T7" fmla="*/ 61 h 137"/>
                <a:gd name="T8" fmla="*/ 204 w 259"/>
                <a:gd name="T9" fmla="*/ 50 h 137"/>
                <a:gd name="T10" fmla="*/ 185 w 259"/>
                <a:gd name="T11" fmla="*/ 39 h 137"/>
                <a:gd name="T12" fmla="*/ 165 w 259"/>
                <a:gd name="T13" fmla="*/ 29 h 137"/>
                <a:gd name="T14" fmla="*/ 143 w 259"/>
                <a:gd name="T15" fmla="*/ 19 h 137"/>
                <a:gd name="T16" fmla="*/ 121 w 259"/>
                <a:gd name="T17" fmla="*/ 11 h 137"/>
                <a:gd name="T18" fmla="*/ 111 w 259"/>
                <a:gd name="T19" fmla="*/ 8 h 137"/>
                <a:gd name="T20" fmla="*/ 100 w 259"/>
                <a:gd name="T21" fmla="*/ 5 h 137"/>
                <a:gd name="T22" fmla="*/ 90 w 259"/>
                <a:gd name="T23" fmla="*/ 3 h 137"/>
                <a:gd name="T24" fmla="*/ 79 w 259"/>
                <a:gd name="T25" fmla="*/ 1 h 137"/>
                <a:gd name="T26" fmla="*/ 70 w 259"/>
                <a:gd name="T27" fmla="*/ 1 h 137"/>
                <a:gd name="T28" fmla="*/ 59 w 259"/>
                <a:gd name="T29" fmla="*/ 0 h 137"/>
                <a:gd name="T30" fmla="*/ 50 w 259"/>
                <a:gd name="T31" fmla="*/ 1 h 137"/>
                <a:gd name="T32" fmla="*/ 42 w 259"/>
                <a:gd name="T33" fmla="*/ 3 h 137"/>
                <a:gd name="T34" fmla="*/ 34 w 259"/>
                <a:gd name="T35" fmla="*/ 5 h 137"/>
                <a:gd name="T36" fmla="*/ 27 w 259"/>
                <a:gd name="T37" fmla="*/ 8 h 137"/>
                <a:gd name="T38" fmla="*/ 20 w 259"/>
                <a:gd name="T39" fmla="*/ 13 h 137"/>
                <a:gd name="T40" fmla="*/ 14 w 259"/>
                <a:gd name="T41" fmla="*/ 18 h 137"/>
                <a:gd name="T42" fmla="*/ 10 w 259"/>
                <a:gd name="T43" fmla="*/ 25 h 137"/>
                <a:gd name="T44" fmla="*/ 6 w 259"/>
                <a:gd name="T45" fmla="*/ 32 h 137"/>
                <a:gd name="T46" fmla="*/ 3 w 259"/>
                <a:gd name="T47" fmla="*/ 41 h 137"/>
                <a:gd name="T48" fmla="*/ 1 w 259"/>
                <a:gd name="T49" fmla="*/ 52 h 137"/>
                <a:gd name="T50" fmla="*/ 0 w 259"/>
                <a:gd name="T51" fmla="*/ 64 h 137"/>
                <a:gd name="T52" fmla="*/ 1 w 259"/>
                <a:gd name="T53" fmla="*/ 75 h 137"/>
                <a:gd name="T54" fmla="*/ 4 w 259"/>
                <a:gd name="T55" fmla="*/ 86 h 137"/>
                <a:gd name="T56" fmla="*/ 8 w 259"/>
                <a:gd name="T57" fmla="*/ 95 h 137"/>
                <a:gd name="T58" fmla="*/ 13 w 259"/>
                <a:gd name="T59" fmla="*/ 103 h 137"/>
                <a:gd name="T60" fmla="*/ 20 w 259"/>
                <a:gd name="T61" fmla="*/ 110 h 137"/>
                <a:gd name="T62" fmla="*/ 28 w 259"/>
                <a:gd name="T63" fmla="*/ 116 h 137"/>
                <a:gd name="T64" fmla="*/ 37 w 259"/>
                <a:gd name="T65" fmla="*/ 121 h 137"/>
                <a:gd name="T66" fmla="*/ 47 w 259"/>
                <a:gd name="T67" fmla="*/ 126 h 137"/>
                <a:gd name="T68" fmla="*/ 57 w 259"/>
                <a:gd name="T69" fmla="*/ 129 h 137"/>
                <a:gd name="T70" fmla="*/ 70 w 259"/>
                <a:gd name="T71" fmla="*/ 132 h 137"/>
                <a:gd name="T72" fmla="*/ 82 w 259"/>
                <a:gd name="T73" fmla="*/ 134 h 137"/>
                <a:gd name="T74" fmla="*/ 94 w 259"/>
                <a:gd name="T75" fmla="*/ 136 h 137"/>
                <a:gd name="T76" fmla="*/ 106 w 259"/>
                <a:gd name="T77" fmla="*/ 137 h 137"/>
                <a:gd name="T78" fmla="*/ 119 w 259"/>
                <a:gd name="T79" fmla="*/ 137 h 137"/>
                <a:gd name="T80" fmla="*/ 132 w 259"/>
                <a:gd name="T81" fmla="*/ 137 h 137"/>
                <a:gd name="T82" fmla="*/ 159 w 259"/>
                <a:gd name="T83" fmla="*/ 134 h 137"/>
                <a:gd name="T84" fmla="*/ 183 w 259"/>
                <a:gd name="T85" fmla="*/ 131 h 137"/>
                <a:gd name="T86" fmla="*/ 206 w 259"/>
                <a:gd name="T87" fmla="*/ 126 h 137"/>
                <a:gd name="T88" fmla="*/ 225 w 259"/>
                <a:gd name="T89" fmla="*/ 120 h 137"/>
                <a:gd name="T90" fmla="*/ 234 w 259"/>
                <a:gd name="T91" fmla="*/ 116 h 137"/>
                <a:gd name="T92" fmla="*/ 242 w 259"/>
                <a:gd name="T93" fmla="*/ 113 h 137"/>
                <a:gd name="T94" fmla="*/ 248 w 259"/>
                <a:gd name="T95" fmla="*/ 109 h 137"/>
                <a:gd name="T96" fmla="*/ 253 w 259"/>
                <a:gd name="T97" fmla="*/ 106 h 137"/>
                <a:gd name="T98" fmla="*/ 257 w 259"/>
                <a:gd name="T99" fmla="*/ 102 h 137"/>
                <a:gd name="T100" fmla="*/ 259 w 259"/>
                <a:gd name="T101" fmla="*/ 99 h 137"/>
                <a:gd name="T102" fmla="*/ 259 w 259"/>
                <a:gd name="T103" fmla="*/ 95 h 137"/>
                <a:gd name="T104" fmla="*/ 257 w 259"/>
                <a:gd name="T105" fmla="*/ 9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9" h="137">
                  <a:moveTo>
                    <a:pt x="257" y="92"/>
                  </a:moveTo>
                  <a:lnTo>
                    <a:pt x="249" y="83"/>
                  </a:lnTo>
                  <a:lnTo>
                    <a:pt x="236" y="72"/>
                  </a:lnTo>
                  <a:lnTo>
                    <a:pt x="222" y="61"/>
                  </a:lnTo>
                  <a:lnTo>
                    <a:pt x="204" y="50"/>
                  </a:lnTo>
                  <a:lnTo>
                    <a:pt x="185" y="39"/>
                  </a:lnTo>
                  <a:lnTo>
                    <a:pt x="165" y="29"/>
                  </a:lnTo>
                  <a:lnTo>
                    <a:pt x="143" y="19"/>
                  </a:lnTo>
                  <a:lnTo>
                    <a:pt x="121" y="11"/>
                  </a:lnTo>
                  <a:lnTo>
                    <a:pt x="111" y="8"/>
                  </a:lnTo>
                  <a:lnTo>
                    <a:pt x="100" y="5"/>
                  </a:lnTo>
                  <a:lnTo>
                    <a:pt x="90" y="3"/>
                  </a:lnTo>
                  <a:lnTo>
                    <a:pt x="79" y="1"/>
                  </a:lnTo>
                  <a:lnTo>
                    <a:pt x="70" y="1"/>
                  </a:lnTo>
                  <a:lnTo>
                    <a:pt x="59" y="0"/>
                  </a:lnTo>
                  <a:lnTo>
                    <a:pt x="50" y="1"/>
                  </a:lnTo>
                  <a:lnTo>
                    <a:pt x="42" y="3"/>
                  </a:lnTo>
                  <a:lnTo>
                    <a:pt x="34" y="5"/>
                  </a:lnTo>
                  <a:lnTo>
                    <a:pt x="27" y="8"/>
                  </a:lnTo>
                  <a:lnTo>
                    <a:pt x="20" y="13"/>
                  </a:lnTo>
                  <a:lnTo>
                    <a:pt x="14" y="18"/>
                  </a:lnTo>
                  <a:lnTo>
                    <a:pt x="10" y="25"/>
                  </a:lnTo>
                  <a:lnTo>
                    <a:pt x="6" y="32"/>
                  </a:lnTo>
                  <a:lnTo>
                    <a:pt x="3" y="41"/>
                  </a:lnTo>
                  <a:lnTo>
                    <a:pt x="1" y="52"/>
                  </a:lnTo>
                  <a:lnTo>
                    <a:pt x="0" y="64"/>
                  </a:lnTo>
                  <a:lnTo>
                    <a:pt x="1" y="75"/>
                  </a:lnTo>
                  <a:lnTo>
                    <a:pt x="4" y="86"/>
                  </a:lnTo>
                  <a:lnTo>
                    <a:pt x="8" y="95"/>
                  </a:lnTo>
                  <a:lnTo>
                    <a:pt x="13" y="103"/>
                  </a:lnTo>
                  <a:lnTo>
                    <a:pt x="20" y="110"/>
                  </a:lnTo>
                  <a:lnTo>
                    <a:pt x="28" y="116"/>
                  </a:lnTo>
                  <a:lnTo>
                    <a:pt x="37" y="121"/>
                  </a:lnTo>
                  <a:lnTo>
                    <a:pt x="47" y="126"/>
                  </a:lnTo>
                  <a:lnTo>
                    <a:pt x="57" y="129"/>
                  </a:lnTo>
                  <a:lnTo>
                    <a:pt x="70" y="132"/>
                  </a:lnTo>
                  <a:lnTo>
                    <a:pt x="82" y="134"/>
                  </a:lnTo>
                  <a:lnTo>
                    <a:pt x="94" y="136"/>
                  </a:lnTo>
                  <a:lnTo>
                    <a:pt x="106" y="137"/>
                  </a:lnTo>
                  <a:lnTo>
                    <a:pt x="119" y="137"/>
                  </a:lnTo>
                  <a:lnTo>
                    <a:pt x="132" y="137"/>
                  </a:lnTo>
                  <a:lnTo>
                    <a:pt x="159" y="134"/>
                  </a:lnTo>
                  <a:lnTo>
                    <a:pt x="183" y="131"/>
                  </a:lnTo>
                  <a:lnTo>
                    <a:pt x="206" y="126"/>
                  </a:lnTo>
                  <a:lnTo>
                    <a:pt x="225" y="120"/>
                  </a:lnTo>
                  <a:lnTo>
                    <a:pt x="234" y="116"/>
                  </a:lnTo>
                  <a:lnTo>
                    <a:pt x="242" y="113"/>
                  </a:lnTo>
                  <a:lnTo>
                    <a:pt x="248" y="109"/>
                  </a:lnTo>
                  <a:lnTo>
                    <a:pt x="253" y="106"/>
                  </a:lnTo>
                  <a:lnTo>
                    <a:pt x="257" y="102"/>
                  </a:lnTo>
                  <a:lnTo>
                    <a:pt x="259" y="99"/>
                  </a:lnTo>
                  <a:lnTo>
                    <a:pt x="259" y="95"/>
                  </a:lnTo>
                  <a:lnTo>
                    <a:pt x="257" y="92"/>
                  </a:lnTo>
                  <a:close/>
                </a:path>
              </a:pathLst>
            </a:custGeom>
            <a:solidFill>
              <a:srgbClr val="8A7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5" name="Freeform 58"/>
            <p:cNvSpPr>
              <a:spLocks/>
            </p:cNvSpPr>
            <p:nvPr/>
          </p:nvSpPr>
          <p:spPr bwMode="auto">
            <a:xfrm>
              <a:off x="9336088" y="5780088"/>
              <a:ext cx="31750" cy="12700"/>
            </a:xfrm>
            <a:custGeom>
              <a:avLst/>
              <a:gdLst>
                <a:gd name="T0" fmla="*/ 136 w 332"/>
                <a:gd name="T1" fmla="*/ 14 h 128"/>
                <a:gd name="T2" fmla="*/ 100 w 332"/>
                <a:gd name="T3" fmla="*/ 27 h 128"/>
                <a:gd name="T4" fmla="*/ 71 w 332"/>
                <a:gd name="T5" fmla="*/ 39 h 128"/>
                <a:gd name="T6" fmla="*/ 48 w 332"/>
                <a:gd name="T7" fmla="*/ 50 h 128"/>
                <a:gd name="T8" fmla="*/ 28 w 332"/>
                <a:gd name="T9" fmla="*/ 60 h 128"/>
                <a:gd name="T10" fmla="*/ 15 w 332"/>
                <a:gd name="T11" fmla="*/ 70 h 128"/>
                <a:gd name="T12" fmla="*/ 6 w 332"/>
                <a:gd name="T13" fmla="*/ 79 h 128"/>
                <a:gd name="T14" fmla="*/ 1 w 332"/>
                <a:gd name="T15" fmla="*/ 87 h 128"/>
                <a:gd name="T16" fmla="*/ 0 w 332"/>
                <a:gd name="T17" fmla="*/ 95 h 128"/>
                <a:gd name="T18" fmla="*/ 3 w 332"/>
                <a:gd name="T19" fmla="*/ 102 h 128"/>
                <a:gd name="T20" fmla="*/ 9 w 332"/>
                <a:gd name="T21" fmla="*/ 108 h 128"/>
                <a:gd name="T22" fmla="*/ 18 w 332"/>
                <a:gd name="T23" fmla="*/ 113 h 128"/>
                <a:gd name="T24" fmla="*/ 30 w 332"/>
                <a:gd name="T25" fmla="*/ 117 h 128"/>
                <a:gd name="T26" fmla="*/ 45 w 332"/>
                <a:gd name="T27" fmla="*/ 121 h 128"/>
                <a:gd name="T28" fmla="*/ 62 w 332"/>
                <a:gd name="T29" fmla="*/ 124 h 128"/>
                <a:gd name="T30" fmla="*/ 79 w 332"/>
                <a:gd name="T31" fmla="*/ 126 h 128"/>
                <a:gd name="T32" fmla="*/ 98 w 332"/>
                <a:gd name="T33" fmla="*/ 127 h 128"/>
                <a:gd name="T34" fmla="*/ 120 w 332"/>
                <a:gd name="T35" fmla="*/ 128 h 128"/>
                <a:gd name="T36" fmla="*/ 140 w 332"/>
                <a:gd name="T37" fmla="*/ 128 h 128"/>
                <a:gd name="T38" fmla="*/ 162 w 332"/>
                <a:gd name="T39" fmla="*/ 127 h 128"/>
                <a:gd name="T40" fmla="*/ 183 w 332"/>
                <a:gd name="T41" fmla="*/ 126 h 128"/>
                <a:gd name="T42" fmla="*/ 204 w 332"/>
                <a:gd name="T43" fmla="*/ 124 h 128"/>
                <a:gd name="T44" fmla="*/ 226 w 332"/>
                <a:gd name="T45" fmla="*/ 121 h 128"/>
                <a:gd name="T46" fmla="*/ 245 w 332"/>
                <a:gd name="T47" fmla="*/ 118 h 128"/>
                <a:gd name="T48" fmla="*/ 263 w 332"/>
                <a:gd name="T49" fmla="*/ 113 h 128"/>
                <a:gd name="T50" fmla="*/ 280 w 332"/>
                <a:gd name="T51" fmla="*/ 109 h 128"/>
                <a:gd name="T52" fmla="*/ 296 w 332"/>
                <a:gd name="T53" fmla="*/ 103 h 128"/>
                <a:gd name="T54" fmla="*/ 309 w 332"/>
                <a:gd name="T55" fmla="*/ 97 h 128"/>
                <a:gd name="T56" fmla="*/ 319 w 332"/>
                <a:gd name="T57" fmla="*/ 90 h 128"/>
                <a:gd name="T58" fmla="*/ 327 w 332"/>
                <a:gd name="T59" fmla="*/ 81 h 128"/>
                <a:gd name="T60" fmla="*/ 331 w 332"/>
                <a:gd name="T61" fmla="*/ 73 h 128"/>
                <a:gd name="T62" fmla="*/ 332 w 332"/>
                <a:gd name="T63" fmla="*/ 64 h 128"/>
                <a:gd name="T64" fmla="*/ 329 w 332"/>
                <a:gd name="T65" fmla="*/ 54 h 128"/>
                <a:gd name="T66" fmla="*/ 322 w 332"/>
                <a:gd name="T67" fmla="*/ 43 h 128"/>
                <a:gd name="T68" fmla="*/ 313 w 332"/>
                <a:gd name="T69" fmla="*/ 33 h 128"/>
                <a:gd name="T70" fmla="*/ 304 w 332"/>
                <a:gd name="T71" fmla="*/ 24 h 128"/>
                <a:gd name="T72" fmla="*/ 292 w 332"/>
                <a:gd name="T73" fmla="*/ 17 h 128"/>
                <a:gd name="T74" fmla="*/ 281 w 332"/>
                <a:gd name="T75" fmla="*/ 12 h 128"/>
                <a:gd name="T76" fmla="*/ 268 w 332"/>
                <a:gd name="T77" fmla="*/ 7 h 128"/>
                <a:gd name="T78" fmla="*/ 256 w 332"/>
                <a:gd name="T79" fmla="*/ 3 h 128"/>
                <a:gd name="T80" fmla="*/ 242 w 332"/>
                <a:gd name="T81" fmla="*/ 1 h 128"/>
                <a:gd name="T82" fmla="*/ 229 w 332"/>
                <a:gd name="T83" fmla="*/ 0 h 128"/>
                <a:gd name="T84" fmla="*/ 215 w 332"/>
                <a:gd name="T85" fmla="*/ 0 h 128"/>
                <a:gd name="T86" fmla="*/ 200 w 332"/>
                <a:gd name="T87" fmla="*/ 0 h 128"/>
                <a:gd name="T88" fmla="*/ 186 w 332"/>
                <a:gd name="T89" fmla="*/ 2 h 128"/>
                <a:gd name="T90" fmla="*/ 173 w 332"/>
                <a:gd name="T91" fmla="*/ 4 h 128"/>
                <a:gd name="T92" fmla="*/ 160 w 332"/>
                <a:gd name="T93" fmla="*/ 7 h 128"/>
                <a:gd name="T94" fmla="*/ 148 w 332"/>
                <a:gd name="T95" fmla="*/ 11 h 128"/>
                <a:gd name="T96" fmla="*/ 136 w 332"/>
                <a:gd name="T97" fmla="*/ 1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2" h="128">
                  <a:moveTo>
                    <a:pt x="136" y="14"/>
                  </a:moveTo>
                  <a:lnTo>
                    <a:pt x="100" y="27"/>
                  </a:lnTo>
                  <a:lnTo>
                    <a:pt x="71" y="39"/>
                  </a:lnTo>
                  <a:lnTo>
                    <a:pt x="48" y="50"/>
                  </a:lnTo>
                  <a:lnTo>
                    <a:pt x="28" y="60"/>
                  </a:lnTo>
                  <a:lnTo>
                    <a:pt x="15" y="70"/>
                  </a:lnTo>
                  <a:lnTo>
                    <a:pt x="6" y="79"/>
                  </a:lnTo>
                  <a:lnTo>
                    <a:pt x="1" y="87"/>
                  </a:lnTo>
                  <a:lnTo>
                    <a:pt x="0" y="95"/>
                  </a:lnTo>
                  <a:lnTo>
                    <a:pt x="3" y="102"/>
                  </a:lnTo>
                  <a:lnTo>
                    <a:pt x="9" y="108"/>
                  </a:lnTo>
                  <a:lnTo>
                    <a:pt x="18" y="113"/>
                  </a:lnTo>
                  <a:lnTo>
                    <a:pt x="30" y="117"/>
                  </a:lnTo>
                  <a:lnTo>
                    <a:pt x="45" y="121"/>
                  </a:lnTo>
                  <a:lnTo>
                    <a:pt x="62" y="124"/>
                  </a:lnTo>
                  <a:lnTo>
                    <a:pt x="79" y="126"/>
                  </a:lnTo>
                  <a:lnTo>
                    <a:pt x="98" y="127"/>
                  </a:lnTo>
                  <a:lnTo>
                    <a:pt x="120" y="128"/>
                  </a:lnTo>
                  <a:lnTo>
                    <a:pt x="140" y="128"/>
                  </a:lnTo>
                  <a:lnTo>
                    <a:pt x="162" y="127"/>
                  </a:lnTo>
                  <a:lnTo>
                    <a:pt x="183" y="126"/>
                  </a:lnTo>
                  <a:lnTo>
                    <a:pt x="204" y="124"/>
                  </a:lnTo>
                  <a:lnTo>
                    <a:pt x="226" y="121"/>
                  </a:lnTo>
                  <a:lnTo>
                    <a:pt x="245" y="118"/>
                  </a:lnTo>
                  <a:lnTo>
                    <a:pt x="263" y="113"/>
                  </a:lnTo>
                  <a:lnTo>
                    <a:pt x="280" y="109"/>
                  </a:lnTo>
                  <a:lnTo>
                    <a:pt x="296" y="103"/>
                  </a:lnTo>
                  <a:lnTo>
                    <a:pt x="309" y="97"/>
                  </a:lnTo>
                  <a:lnTo>
                    <a:pt x="319" y="90"/>
                  </a:lnTo>
                  <a:lnTo>
                    <a:pt x="327" y="81"/>
                  </a:lnTo>
                  <a:lnTo>
                    <a:pt x="331" y="73"/>
                  </a:lnTo>
                  <a:lnTo>
                    <a:pt x="332" y="64"/>
                  </a:lnTo>
                  <a:lnTo>
                    <a:pt x="329" y="54"/>
                  </a:lnTo>
                  <a:lnTo>
                    <a:pt x="322" y="43"/>
                  </a:lnTo>
                  <a:lnTo>
                    <a:pt x="313" y="33"/>
                  </a:lnTo>
                  <a:lnTo>
                    <a:pt x="304" y="24"/>
                  </a:lnTo>
                  <a:lnTo>
                    <a:pt x="292" y="17"/>
                  </a:lnTo>
                  <a:lnTo>
                    <a:pt x="281" y="12"/>
                  </a:lnTo>
                  <a:lnTo>
                    <a:pt x="268" y="7"/>
                  </a:lnTo>
                  <a:lnTo>
                    <a:pt x="256" y="3"/>
                  </a:lnTo>
                  <a:lnTo>
                    <a:pt x="242" y="1"/>
                  </a:lnTo>
                  <a:lnTo>
                    <a:pt x="229" y="0"/>
                  </a:lnTo>
                  <a:lnTo>
                    <a:pt x="215" y="0"/>
                  </a:lnTo>
                  <a:lnTo>
                    <a:pt x="200" y="0"/>
                  </a:lnTo>
                  <a:lnTo>
                    <a:pt x="186" y="2"/>
                  </a:lnTo>
                  <a:lnTo>
                    <a:pt x="173" y="4"/>
                  </a:lnTo>
                  <a:lnTo>
                    <a:pt x="160" y="7"/>
                  </a:lnTo>
                  <a:lnTo>
                    <a:pt x="148" y="11"/>
                  </a:lnTo>
                  <a:lnTo>
                    <a:pt x="136" y="14"/>
                  </a:lnTo>
                  <a:close/>
                </a:path>
              </a:pathLst>
            </a:custGeom>
            <a:solidFill>
              <a:srgbClr val="8A7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6" name="Freeform 59"/>
            <p:cNvSpPr>
              <a:spLocks/>
            </p:cNvSpPr>
            <p:nvPr/>
          </p:nvSpPr>
          <p:spPr bwMode="auto">
            <a:xfrm>
              <a:off x="9912351" y="5994400"/>
              <a:ext cx="352425" cy="180975"/>
            </a:xfrm>
            <a:custGeom>
              <a:avLst/>
              <a:gdLst>
                <a:gd name="T0" fmla="*/ 0 w 3770"/>
                <a:gd name="T1" fmla="*/ 69 h 1947"/>
                <a:gd name="T2" fmla="*/ 3650 w 3770"/>
                <a:gd name="T3" fmla="*/ 1947 h 1947"/>
                <a:gd name="T4" fmla="*/ 3658 w 3770"/>
                <a:gd name="T5" fmla="*/ 1947 h 1947"/>
                <a:gd name="T6" fmla="*/ 3681 w 3770"/>
                <a:gd name="T7" fmla="*/ 1946 h 1947"/>
                <a:gd name="T8" fmla="*/ 3695 w 3770"/>
                <a:gd name="T9" fmla="*/ 1944 h 1947"/>
                <a:gd name="T10" fmla="*/ 3710 w 3770"/>
                <a:gd name="T11" fmla="*/ 1941 h 1947"/>
                <a:gd name="T12" fmla="*/ 3717 w 3770"/>
                <a:gd name="T13" fmla="*/ 1939 h 1947"/>
                <a:gd name="T14" fmla="*/ 3726 w 3770"/>
                <a:gd name="T15" fmla="*/ 1936 h 1947"/>
                <a:gd name="T16" fmla="*/ 3733 w 3770"/>
                <a:gd name="T17" fmla="*/ 1932 h 1947"/>
                <a:gd name="T18" fmla="*/ 3740 w 3770"/>
                <a:gd name="T19" fmla="*/ 1928 h 1947"/>
                <a:gd name="T20" fmla="*/ 3746 w 3770"/>
                <a:gd name="T21" fmla="*/ 1923 h 1947"/>
                <a:gd name="T22" fmla="*/ 3752 w 3770"/>
                <a:gd name="T23" fmla="*/ 1918 h 1947"/>
                <a:gd name="T24" fmla="*/ 3757 w 3770"/>
                <a:gd name="T25" fmla="*/ 1913 h 1947"/>
                <a:gd name="T26" fmla="*/ 3762 w 3770"/>
                <a:gd name="T27" fmla="*/ 1906 h 1947"/>
                <a:gd name="T28" fmla="*/ 3766 w 3770"/>
                <a:gd name="T29" fmla="*/ 1899 h 1947"/>
                <a:gd name="T30" fmla="*/ 3768 w 3770"/>
                <a:gd name="T31" fmla="*/ 1891 h 1947"/>
                <a:gd name="T32" fmla="*/ 3770 w 3770"/>
                <a:gd name="T33" fmla="*/ 1882 h 1947"/>
                <a:gd name="T34" fmla="*/ 3770 w 3770"/>
                <a:gd name="T35" fmla="*/ 1872 h 1947"/>
                <a:gd name="T36" fmla="*/ 3769 w 3770"/>
                <a:gd name="T37" fmla="*/ 1861 h 1947"/>
                <a:gd name="T38" fmla="*/ 3767 w 3770"/>
                <a:gd name="T39" fmla="*/ 1849 h 1947"/>
                <a:gd name="T40" fmla="*/ 3763 w 3770"/>
                <a:gd name="T41" fmla="*/ 1836 h 1947"/>
                <a:gd name="T42" fmla="*/ 3758 w 3770"/>
                <a:gd name="T43" fmla="*/ 1822 h 1947"/>
                <a:gd name="T44" fmla="*/ 3751 w 3770"/>
                <a:gd name="T45" fmla="*/ 1807 h 1947"/>
                <a:gd name="T46" fmla="*/ 3742 w 3770"/>
                <a:gd name="T47" fmla="*/ 1791 h 1947"/>
                <a:gd name="T48" fmla="*/ 3731 w 3770"/>
                <a:gd name="T49" fmla="*/ 1774 h 1947"/>
                <a:gd name="T50" fmla="*/ 3719 w 3770"/>
                <a:gd name="T51" fmla="*/ 1754 h 1947"/>
                <a:gd name="T52" fmla="*/ 45 w 3770"/>
                <a:gd name="T53" fmla="*/ 0 h 1947"/>
                <a:gd name="T54" fmla="*/ 0 w 3770"/>
                <a:gd name="T55" fmla="*/ 69 h 1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70" h="1947">
                  <a:moveTo>
                    <a:pt x="0" y="69"/>
                  </a:moveTo>
                  <a:lnTo>
                    <a:pt x="3650" y="1947"/>
                  </a:lnTo>
                  <a:lnTo>
                    <a:pt x="3658" y="1947"/>
                  </a:lnTo>
                  <a:lnTo>
                    <a:pt x="3681" y="1946"/>
                  </a:lnTo>
                  <a:lnTo>
                    <a:pt x="3695" y="1944"/>
                  </a:lnTo>
                  <a:lnTo>
                    <a:pt x="3710" y="1941"/>
                  </a:lnTo>
                  <a:lnTo>
                    <a:pt x="3717" y="1939"/>
                  </a:lnTo>
                  <a:lnTo>
                    <a:pt x="3726" y="1936"/>
                  </a:lnTo>
                  <a:lnTo>
                    <a:pt x="3733" y="1932"/>
                  </a:lnTo>
                  <a:lnTo>
                    <a:pt x="3740" y="1928"/>
                  </a:lnTo>
                  <a:lnTo>
                    <a:pt x="3746" y="1923"/>
                  </a:lnTo>
                  <a:lnTo>
                    <a:pt x="3752" y="1918"/>
                  </a:lnTo>
                  <a:lnTo>
                    <a:pt x="3757" y="1913"/>
                  </a:lnTo>
                  <a:lnTo>
                    <a:pt x="3762" y="1906"/>
                  </a:lnTo>
                  <a:lnTo>
                    <a:pt x="3766" y="1899"/>
                  </a:lnTo>
                  <a:lnTo>
                    <a:pt x="3768" y="1891"/>
                  </a:lnTo>
                  <a:lnTo>
                    <a:pt x="3770" y="1882"/>
                  </a:lnTo>
                  <a:lnTo>
                    <a:pt x="3770" y="1872"/>
                  </a:lnTo>
                  <a:lnTo>
                    <a:pt x="3769" y="1861"/>
                  </a:lnTo>
                  <a:lnTo>
                    <a:pt x="3767" y="1849"/>
                  </a:lnTo>
                  <a:lnTo>
                    <a:pt x="3763" y="1836"/>
                  </a:lnTo>
                  <a:lnTo>
                    <a:pt x="3758" y="1822"/>
                  </a:lnTo>
                  <a:lnTo>
                    <a:pt x="3751" y="1807"/>
                  </a:lnTo>
                  <a:lnTo>
                    <a:pt x="3742" y="1791"/>
                  </a:lnTo>
                  <a:lnTo>
                    <a:pt x="3731" y="1774"/>
                  </a:lnTo>
                  <a:lnTo>
                    <a:pt x="3719" y="1754"/>
                  </a:lnTo>
                  <a:lnTo>
                    <a:pt x="45" y="0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A59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7" name="Freeform 60"/>
            <p:cNvSpPr>
              <a:spLocks noEditPoints="1"/>
            </p:cNvSpPr>
            <p:nvPr/>
          </p:nvSpPr>
          <p:spPr bwMode="auto">
            <a:xfrm>
              <a:off x="9909176" y="5991225"/>
              <a:ext cx="358775" cy="187325"/>
            </a:xfrm>
            <a:custGeom>
              <a:avLst/>
              <a:gdLst>
                <a:gd name="T0" fmla="*/ 0 w 3839"/>
                <a:gd name="T1" fmla="*/ 116 h 2010"/>
                <a:gd name="T2" fmla="*/ 3688 w 3839"/>
                <a:gd name="T3" fmla="*/ 2010 h 2010"/>
                <a:gd name="T4" fmla="*/ 3714 w 3839"/>
                <a:gd name="T5" fmla="*/ 2010 h 2010"/>
                <a:gd name="T6" fmla="*/ 3736 w 3839"/>
                <a:gd name="T7" fmla="*/ 2008 h 2010"/>
                <a:gd name="T8" fmla="*/ 3759 w 3839"/>
                <a:gd name="T9" fmla="*/ 2003 h 2010"/>
                <a:gd name="T10" fmla="*/ 3782 w 3839"/>
                <a:gd name="T11" fmla="*/ 1995 h 2010"/>
                <a:gd name="T12" fmla="*/ 3803 w 3839"/>
                <a:gd name="T13" fmla="*/ 1983 h 2010"/>
                <a:gd name="T14" fmla="*/ 3820 w 3839"/>
                <a:gd name="T15" fmla="*/ 1965 h 2010"/>
                <a:gd name="T16" fmla="*/ 3831 w 3839"/>
                <a:gd name="T17" fmla="*/ 1946 h 2010"/>
                <a:gd name="T18" fmla="*/ 3837 w 3839"/>
                <a:gd name="T19" fmla="*/ 1928 h 2010"/>
                <a:gd name="T20" fmla="*/ 3839 w 3839"/>
                <a:gd name="T21" fmla="*/ 1909 h 2010"/>
                <a:gd name="T22" fmla="*/ 3837 w 3839"/>
                <a:gd name="T23" fmla="*/ 1888 h 2010"/>
                <a:gd name="T24" fmla="*/ 3831 w 3839"/>
                <a:gd name="T25" fmla="*/ 1865 h 2010"/>
                <a:gd name="T26" fmla="*/ 3821 w 3839"/>
                <a:gd name="T27" fmla="*/ 1841 h 2010"/>
                <a:gd name="T28" fmla="*/ 3808 w 3839"/>
                <a:gd name="T29" fmla="*/ 1816 h 2010"/>
                <a:gd name="T30" fmla="*/ 3791 w 3839"/>
                <a:gd name="T31" fmla="*/ 1788 h 2010"/>
                <a:gd name="T32" fmla="*/ 3777 w 3839"/>
                <a:gd name="T33" fmla="*/ 1768 h 2010"/>
                <a:gd name="T34" fmla="*/ 60 w 3839"/>
                <a:gd name="T35" fmla="*/ 21 h 2010"/>
                <a:gd name="T36" fmla="*/ 143 w 3839"/>
                <a:gd name="T37" fmla="*/ 96 h 2010"/>
                <a:gd name="T38" fmla="*/ 447 w 3839"/>
                <a:gd name="T39" fmla="*/ 241 h 2010"/>
                <a:gd name="T40" fmla="*/ 957 w 3839"/>
                <a:gd name="T41" fmla="*/ 485 h 2010"/>
                <a:gd name="T42" fmla="*/ 1591 w 3839"/>
                <a:gd name="T43" fmla="*/ 787 h 2010"/>
                <a:gd name="T44" fmla="*/ 2265 w 3839"/>
                <a:gd name="T45" fmla="*/ 1109 h 2010"/>
                <a:gd name="T46" fmla="*/ 2896 w 3839"/>
                <a:gd name="T47" fmla="*/ 1411 h 2010"/>
                <a:gd name="T48" fmla="*/ 3400 w 3839"/>
                <a:gd name="T49" fmla="*/ 1652 h 2010"/>
                <a:gd name="T50" fmla="*/ 3696 w 3839"/>
                <a:gd name="T51" fmla="*/ 1792 h 2010"/>
                <a:gd name="T52" fmla="*/ 3748 w 3839"/>
                <a:gd name="T53" fmla="*/ 1828 h 2010"/>
                <a:gd name="T54" fmla="*/ 3765 w 3839"/>
                <a:gd name="T55" fmla="*/ 1855 h 2010"/>
                <a:gd name="T56" fmla="*/ 3776 w 3839"/>
                <a:gd name="T57" fmla="*/ 1879 h 2010"/>
                <a:gd name="T58" fmla="*/ 3782 w 3839"/>
                <a:gd name="T59" fmla="*/ 1901 h 2010"/>
                <a:gd name="T60" fmla="*/ 3782 w 3839"/>
                <a:gd name="T61" fmla="*/ 1915 h 2010"/>
                <a:gd name="T62" fmla="*/ 3780 w 3839"/>
                <a:gd name="T63" fmla="*/ 1923 h 2010"/>
                <a:gd name="T64" fmla="*/ 3775 w 3839"/>
                <a:gd name="T65" fmla="*/ 1931 h 2010"/>
                <a:gd name="T66" fmla="*/ 3767 w 3839"/>
                <a:gd name="T67" fmla="*/ 1939 h 2010"/>
                <a:gd name="T68" fmla="*/ 3749 w 3839"/>
                <a:gd name="T69" fmla="*/ 1947 h 2010"/>
                <a:gd name="T70" fmla="*/ 3723 w 3839"/>
                <a:gd name="T71" fmla="*/ 1953 h 2010"/>
                <a:gd name="T72" fmla="*/ 3699 w 3839"/>
                <a:gd name="T73" fmla="*/ 1954 h 2010"/>
                <a:gd name="T74" fmla="*/ 3651 w 3839"/>
                <a:gd name="T75" fmla="*/ 1934 h 2010"/>
                <a:gd name="T76" fmla="*/ 3362 w 3839"/>
                <a:gd name="T77" fmla="*/ 1785 h 2010"/>
                <a:gd name="T78" fmla="*/ 2864 w 3839"/>
                <a:gd name="T79" fmla="*/ 1529 h 2010"/>
                <a:gd name="T80" fmla="*/ 2240 w 3839"/>
                <a:gd name="T81" fmla="*/ 1207 h 2010"/>
                <a:gd name="T82" fmla="*/ 1572 w 3839"/>
                <a:gd name="T83" fmla="*/ 862 h 2010"/>
                <a:gd name="T84" fmla="*/ 942 w 3839"/>
                <a:gd name="T85" fmla="*/ 538 h 2010"/>
                <a:gd name="T86" fmla="*/ 435 w 3839"/>
                <a:gd name="T87" fmla="*/ 276 h 2010"/>
                <a:gd name="T88" fmla="*/ 131 w 3839"/>
                <a:gd name="T89" fmla="*/ 120 h 2010"/>
                <a:gd name="T90" fmla="*/ 89 w 3839"/>
                <a:gd name="T91" fmla="*/ 83 h 2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39" h="2010">
                  <a:moveTo>
                    <a:pt x="60" y="21"/>
                  </a:moveTo>
                  <a:lnTo>
                    <a:pt x="0" y="116"/>
                  </a:lnTo>
                  <a:lnTo>
                    <a:pt x="3677" y="2008"/>
                  </a:lnTo>
                  <a:lnTo>
                    <a:pt x="3688" y="2010"/>
                  </a:lnTo>
                  <a:lnTo>
                    <a:pt x="3704" y="2010"/>
                  </a:lnTo>
                  <a:lnTo>
                    <a:pt x="3714" y="2010"/>
                  </a:lnTo>
                  <a:lnTo>
                    <a:pt x="3725" y="2009"/>
                  </a:lnTo>
                  <a:lnTo>
                    <a:pt x="3736" y="2008"/>
                  </a:lnTo>
                  <a:lnTo>
                    <a:pt x="3747" y="2006"/>
                  </a:lnTo>
                  <a:lnTo>
                    <a:pt x="3759" y="2003"/>
                  </a:lnTo>
                  <a:lnTo>
                    <a:pt x="3771" y="2000"/>
                  </a:lnTo>
                  <a:lnTo>
                    <a:pt x="3782" y="1995"/>
                  </a:lnTo>
                  <a:lnTo>
                    <a:pt x="3793" y="1990"/>
                  </a:lnTo>
                  <a:lnTo>
                    <a:pt x="3803" y="1983"/>
                  </a:lnTo>
                  <a:lnTo>
                    <a:pt x="3812" y="1975"/>
                  </a:lnTo>
                  <a:lnTo>
                    <a:pt x="3820" y="1965"/>
                  </a:lnTo>
                  <a:lnTo>
                    <a:pt x="3827" y="1954"/>
                  </a:lnTo>
                  <a:lnTo>
                    <a:pt x="3831" y="1946"/>
                  </a:lnTo>
                  <a:lnTo>
                    <a:pt x="3835" y="1937"/>
                  </a:lnTo>
                  <a:lnTo>
                    <a:pt x="3837" y="1928"/>
                  </a:lnTo>
                  <a:lnTo>
                    <a:pt x="3838" y="1919"/>
                  </a:lnTo>
                  <a:lnTo>
                    <a:pt x="3839" y="1909"/>
                  </a:lnTo>
                  <a:lnTo>
                    <a:pt x="3838" y="1899"/>
                  </a:lnTo>
                  <a:lnTo>
                    <a:pt x="3837" y="1888"/>
                  </a:lnTo>
                  <a:lnTo>
                    <a:pt x="3834" y="1876"/>
                  </a:lnTo>
                  <a:lnTo>
                    <a:pt x="3831" y="1865"/>
                  </a:lnTo>
                  <a:lnTo>
                    <a:pt x="3827" y="1853"/>
                  </a:lnTo>
                  <a:lnTo>
                    <a:pt x="3821" y="1841"/>
                  </a:lnTo>
                  <a:lnTo>
                    <a:pt x="3815" y="1829"/>
                  </a:lnTo>
                  <a:lnTo>
                    <a:pt x="3808" y="1816"/>
                  </a:lnTo>
                  <a:lnTo>
                    <a:pt x="3800" y="1802"/>
                  </a:lnTo>
                  <a:lnTo>
                    <a:pt x="3791" y="1788"/>
                  </a:lnTo>
                  <a:lnTo>
                    <a:pt x="3781" y="1774"/>
                  </a:lnTo>
                  <a:lnTo>
                    <a:pt x="3777" y="1768"/>
                  </a:lnTo>
                  <a:lnTo>
                    <a:pt x="75" y="0"/>
                  </a:lnTo>
                  <a:lnTo>
                    <a:pt x="60" y="21"/>
                  </a:lnTo>
                  <a:close/>
                  <a:moveTo>
                    <a:pt x="95" y="73"/>
                  </a:moveTo>
                  <a:lnTo>
                    <a:pt x="143" y="96"/>
                  </a:lnTo>
                  <a:lnTo>
                    <a:pt x="264" y="154"/>
                  </a:lnTo>
                  <a:lnTo>
                    <a:pt x="447" y="241"/>
                  </a:lnTo>
                  <a:lnTo>
                    <a:pt x="682" y="352"/>
                  </a:lnTo>
                  <a:lnTo>
                    <a:pt x="957" y="485"/>
                  </a:lnTo>
                  <a:lnTo>
                    <a:pt x="1263" y="630"/>
                  </a:lnTo>
                  <a:lnTo>
                    <a:pt x="1591" y="787"/>
                  </a:lnTo>
                  <a:lnTo>
                    <a:pt x="1928" y="948"/>
                  </a:lnTo>
                  <a:lnTo>
                    <a:pt x="2265" y="1109"/>
                  </a:lnTo>
                  <a:lnTo>
                    <a:pt x="2591" y="1265"/>
                  </a:lnTo>
                  <a:lnTo>
                    <a:pt x="2896" y="1411"/>
                  </a:lnTo>
                  <a:lnTo>
                    <a:pt x="3169" y="1541"/>
                  </a:lnTo>
                  <a:lnTo>
                    <a:pt x="3400" y="1652"/>
                  </a:lnTo>
                  <a:lnTo>
                    <a:pt x="3579" y="1737"/>
                  </a:lnTo>
                  <a:lnTo>
                    <a:pt x="3696" y="1792"/>
                  </a:lnTo>
                  <a:lnTo>
                    <a:pt x="3738" y="1813"/>
                  </a:lnTo>
                  <a:lnTo>
                    <a:pt x="3748" y="1828"/>
                  </a:lnTo>
                  <a:lnTo>
                    <a:pt x="3757" y="1841"/>
                  </a:lnTo>
                  <a:lnTo>
                    <a:pt x="3765" y="1855"/>
                  </a:lnTo>
                  <a:lnTo>
                    <a:pt x="3771" y="1867"/>
                  </a:lnTo>
                  <a:lnTo>
                    <a:pt x="3776" y="1879"/>
                  </a:lnTo>
                  <a:lnTo>
                    <a:pt x="3779" y="1891"/>
                  </a:lnTo>
                  <a:lnTo>
                    <a:pt x="3782" y="1901"/>
                  </a:lnTo>
                  <a:lnTo>
                    <a:pt x="3782" y="1910"/>
                  </a:lnTo>
                  <a:lnTo>
                    <a:pt x="3782" y="1915"/>
                  </a:lnTo>
                  <a:lnTo>
                    <a:pt x="3781" y="1919"/>
                  </a:lnTo>
                  <a:lnTo>
                    <a:pt x="3780" y="1923"/>
                  </a:lnTo>
                  <a:lnTo>
                    <a:pt x="3778" y="1927"/>
                  </a:lnTo>
                  <a:lnTo>
                    <a:pt x="3775" y="1931"/>
                  </a:lnTo>
                  <a:lnTo>
                    <a:pt x="3771" y="1935"/>
                  </a:lnTo>
                  <a:lnTo>
                    <a:pt x="3767" y="1939"/>
                  </a:lnTo>
                  <a:lnTo>
                    <a:pt x="3761" y="1942"/>
                  </a:lnTo>
                  <a:lnTo>
                    <a:pt x="3749" y="1947"/>
                  </a:lnTo>
                  <a:lnTo>
                    <a:pt x="3736" y="1951"/>
                  </a:lnTo>
                  <a:lnTo>
                    <a:pt x="3723" y="1953"/>
                  </a:lnTo>
                  <a:lnTo>
                    <a:pt x="3710" y="1954"/>
                  </a:lnTo>
                  <a:lnTo>
                    <a:pt x="3699" y="1954"/>
                  </a:lnTo>
                  <a:lnTo>
                    <a:pt x="3691" y="1954"/>
                  </a:lnTo>
                  <a:lnTo>
                    <a:pt x="3651" y="1934"/>
                  </a:lnTo>
                  <a:lnTo>
                    <a:pt x="3538" y="1875"/>
                  </a:lnTo>
                  <a:lnTo>
                    <a:pt x="3362" y="1785"/>
                  </a:lnTo>
                  <a:lnTo>
                    <a:pt x="3134" y="1668"/>
                  </a:lnTo>
                  <a:lnTo>
                    <a:pt x="2864" y="1529"/>
                  </a:lnTo>
                  <a:lnTo>
                    <a:pt x="2563" y="1373"/>
                  </a:lnTo>
                  <a:lnTo>
                    <a:pt x="2240" y="1207"/>
                  </a:lnTo>
                  <a:lnTo>
                    <a:pt x="1906" y="1035"/>
                  </a:lnTo>
                  <a:lnTo>
                    <a:pt x="1572" y="862"/>
                  </a:lnTo>
                  <a:lnTo>
                    <a:pt x="1247" y="695"/>
                  </a:lnTo>
                  <a:lnTo>
                    <a:pt x="942" y="538"/>
                  </a:lnTo>
                  <a:lnTo>
                    <a:pt x="668" y="396"/>
                  </a:lnTo>
                  <a:lnTo>
                    <a:pt x="435" y="276"/>
                  </a:lnTo>
                  <a:lnTo>
                    <a:pt x="252" y="182"/>
                  </a:lnTo>
                  <a:lnTo>
                    <a:pt x="131" y="120"/>
                  </a:lnTo>
                  <a:lnTo>
                    <a:pt x="82" y="94"/>
                  </a:lnTo>
                  <a:lnTo>
                    <a:pt x="89" y="83"/>
                  </a:lnTo>
                  <a:lnTo>
                    <a:pt x="95" y="73"/>
                  </a:lnTo>
                  <a:close/>
                </a:path>
              </a:pathLst>
            </a:custGeom>
            <a:solidFill>
              <a:srgbClr val="564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8" name="Freeform 61"/>
            <p:cNvSpPr>
              <a:spLocks/>
            </p:cNvSpPr>
            <p:nvPr/>
          </p:nvSpPr>
          <p:spPr bwMode="auto">
            <a:xfrm>
              <a:off x="9979026" y="6016625"/>
              <a:ext cx="381000" cy="103188"/>
            </a:xfrm>
            <a:custGeom>
              <a:avLst/>
              <a:gdLst>
                <a:gd name="T0" fmla="*/ 0 w 4075"/>
                <a:gd name="T1" fmla="*/ 76 h 1109"/>
                <a:gd name="T2" fmla="*/ 3971 w 4075"/>
                <a:gd name="T3" fmla="*/ 1109 h 1109"/>
                <a:gd name="T4" fmla="*/ 3980 w 4075"/>
                <a:gd name="T5" fmla="*/ 1108 h 1109"/>
                <a:gd name="T6" fmla="*/ 4002 w 4075"/>
                <a:gd name="T7" fmla="*/ 1102 h 1109"/>
                <a:gd name="T8" fmla="*/ 4015 w 4075"/>
                <a:gd name="T9" fmla="*/ 1097 h 1109"/>
                <a:gd name="T10" fmla="*/ 4029 w 4075"/>
                <a:gd name="T11" fmla="*/ 1090 h 1109"/>
                <a:gd name="T12" fmla="*/ 4036 w 4075"/>
                <a:gd name="T13" fmla="*/ 1086 h 1109"/>
                <a:gd name="T14" fmla="*/ 4042 w 4075"/>
                <a:gd name="T15" fmla="*/ 1082 h 1109"/>
                <a:gd name="T16" fmla="*/ 4048 w 4075"/>
                <a:gd name="T17" fmla="*/ 1077 h 1109"/>
                <a:gd name="T18" fmla="*/ 4054 w 4075"/>
                <a:gd name="T19" fmla="*/ 1072 h 1109"/>
                <a:gd name="T20" fmla="*/ 4061 w 4075"/>
                <a:gd name="T21" fmla="*/ 1066 h 1109"/>
                <a:gd name="T22" fmla="*/ 4065 w 4075"/>
                <a:gd name="T23" fmla="*/ 1060 h 1109"/>
                <a:gd name="T24" fmla="*/ 4069 w 4075"/>
                <a:gd name="T25" fmla="*/ 1053 h 1109"/>
                <a:gd name="T26" fmla="*/ 4072 w 4075"/>
                <a:gd name="T27" fmla="*/ 1046 h 1109"/>
                <a:gd name="T28" fmla="*/ 4074 w 4075"/>
                <a:gd name="T29" fmla="*/ 1038 h 1109"/>
                <a:gd name="T30" fmla="*/ 4075 w 4075"/>
                <a:gd name="T31" fmla="*/ 1030 h 1109"/>
                <a:gd name="T32" fmla="*/ 4074 w 4075"/>
                <a:gd name="T33" fmla="*/ 1020 h 1109"/>
                <a:gd name="T34" fmla="*/ 4073 w 4075"/>
                <a:gd name="T35" fmla="*/ 1010 h 1109"/>
                <a:gd name="T36" fmla="*/ 4070 w 4075"/>
                <a:gd name="T37" fmla="*/ 1000 h 1109"/>
                <a:gd name="T38" fmla="*/ 4065 w 4075"/>
                <a:gd name="T39" fmla="*/ 989 h 1109"/>
                <a:gd name="T40" fmla="*/ 4058 w 4075"/>
                <a:gd name="T41" fmla="*/ 977 h 1109"/>
                <a:gd name="T42" fmla="*/ 4049 w 4075"/>
                <a:gd name="T43" fmla="*/ 965 h 1109"/>
                <a:gd name="T44" fmla="*/ 4039 w 4075"/>
                <a:gd name="T45" fmla="*/ 952 h 1109"/>
                <a:gd name="T46" fmla="*/ 4027 w 4075"/>
                <a:gd name="T47" fmla="*/ 937 h 1109"/>
                <a:gd name="T48" fmla="*/ 4013 w 4075"/>
                <a:gd name="T49" fmla="*/ 923 h 1109"/>
                <a:gd name="T50" fmla="*/ 3996 w 4075"/>
                <a:gd name="T51" fmla="*/ 907 h 1109"/>
                <a:gd name="T52" fmla="*/ 28 w 4075"/>
                <a:gd name="T53" fmla="*/ 0 h 1109"/>
                <a:gd name="T54" fmla="*/ 0 w 4075"/>
                <a:gd name="T55" fmla="*/ 76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75" h="1109">
                  <a:moveTo>
                    <a:pt x="0" y="76"/>
                  </a:moveTo>
                  <a:lnTo>
                    <a:pt x="3971" y="1109"/>
                  </a:lnTo>
                  <a:lnTo>
                    <a:pt x="3980" y="1108"/>
                  </a:lnTo>
                  <a:lnTo>
                    <a:pt x="4002" y="1102"/>
                  </a:lnTo>
                  <a:lnTo>
                    <a:pt x="4015" y="1097"/>
                  </a:lnTo>
                  <a:lnTo>
                    <a:pt x="4029" y="1090"/>
                  </a:lnTo>
                  <a:lnTo>
                    <a:pt x="4036" y="1086"/>
                  </a:lnTo>
                  <a:lnTo>
                    <a:pt x="4042" y="1082"/>
                  </a:lnTo>
                  <a:lnTo>
                    <a:pt x="4048" y="1077"/>
                  </a:lnTo>
                  <a:lnTo>
                    <a:pt x="4054" y="1072"/>
                  </a:lnTo>
                  <a:lnTo>
                    <a:pt x="4061" y="1066"/>
                  </a:lnTo>
                  <a:lnTo>
                    <a:pt x="4065" y="1060"/>
                  </a:lnTo>
                  <a:lnTo>
                    <a:pt x="4069" y="1053"/>
                  </a:lnTo>
                  <a:lnTo>
                    <a:pt x="4072" y="1046"/>
                  </a:lnTo>
                  <a:lnTo>
                    <a:pt x="4074" y="1038"/>
                  </a:lnTo>
                  <a:lnTo>
                    <a:pt x="4075" y="1030"/>
                  </a:lnTo>
                  <a:lnTo>
                    <a:pt x="4074" y="1020"/>
                  </a:lnTo>
                  <a:lnTo>
                    <a:pt x="4073" y="1010"/>
                  </a:lnTo>
                  <a:lnTo>
                    <a:pt x="4070" y="1000"/>
                  </a:lnTo>
                  <a:lnTo>
                    <a:pt x="4065" y="989"/>
                  </a:lnTo>
                  <a:lnTo>
                    <a:pt x="4058" y="977"/>
                  </a:lnTo>
                  <a:lnTo>
                    <a:pt x="4049" y="965"/>
                  </a:lnTo>
                  <a:lnTo>
                    <a:pt x="4039" y="952"/>
                  </a:lnTo>
                  <a:lnTo>
                    <a:pt x="4027" y="937"/>
                  </a:lnTo>
                  <a:lnTo>
                    <a:pt x="4013" y="923"/>
                  </a:lnTo>
                  <a:lnTo>
                    <a:pt x="3996" y="907"/>
                  </a:lnTo>
                  <a:lnTo>
                    <a:pt x="28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A59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9" name="Freeform 62"/>
            <p:cNvSpPr>
              <a:spLocks noEditPoints="1"/>
            </p:cNvSpPr>
            <p:nvPr/>
          </p:nvSpPr>
          <p:spPr bwMode="auto">
            <a:xfrm>
              <a:off x="9975851" y="6013450"/>
              <a:ext cx="387350" cy="109538"/>
            </a:xfrm>
            <a:custGeom>
              <a:avLst/>
              <a:gdLst>
                <a:gd name="T0" fmla="*/ 0 w 4140"/>
                <a:gd name="T1" fmla="*/ 129 h 1171"/>
                <a:gd name="T2" fmla="*/ 4012 w 4140"/>
                <a:gd name="T3" fmla="*/ 1170 h 1171"/>
                <a:gd name="T4" fmla="*/ 4038 w 4140"/>
                <a:gd name="T5" fmla="*/ 1164 h 1171"/>
                <a:gd name="T6" fmla="*/ 4059 w 4140"/>
                <a:gd name="T7" fmla="*/ 1158 h 1171"/>
                <a:gd name="T8" fmla="*/ 4080 w 4140"/>
                <a:gd name="T9" fmla="*/ 1148 h 1171"/>
                <a:gd name="T10" fmla="*/ 4101 w 4140"/>
                <a:gd name="T11" fmla="*/ 1134 h 1171"/>
                <a:gd name="T12" fmla="*/ 4119 w 4140"/>
                <a:gd name="T13" fmla="*/ 1118 h 1171"/>
                <a:gd name="T14" fmla="*/ 4132 w 4140"/>
                <a:gd name="T15" fmla="*/ 1097 h 1171"/>
                <a:gd name="T16" fmla="*/ 4139 w 4140"/>
                <a:gd name="T17" fmla="*/ 1076 h 1171"/>
                <a:gd name="T18" fmla="*/ 4140 w 4140"/>
                <a:gd name="T19" fmla="*/ 1057 h 1171"/>
                <a:gd name="T20" fmla="*/ 4137 w 4140"/>
                <a:gd name="T21" fmla="*/ 1038 h 1171"/>
                <a:gd name="T22" fmla="*/ 4131 w 4140"/>
                <a:gd name="T23" fmla="*/ 1018 h 1171"/>
                <a:gd name="T24" fmla="*/ 4121 w 4140"/>
                <a:gd name="T25" fmla="*/ 997 h 1171"/>
                <a:gd name="T26" fmla="*/ 4106 w 4140"/>
                <a:gd name="T27" fmla="*/ 975 h 1171"/>
                <a:gd name="T28" fmla="*/ 4087 w 4140"/>
                <a:gd name="T29" fmla="*/ 954 h 1171"/>
                <a:gd name="T30" fmla="*/ 4064 w 4140"/>
                <a:gd name="T31" fmla="*/ 931 h 1171"/>
                <a:gd name="T32" fmla="*/ 4046 w 4140"/>
                <a:gd name="T33" fmla="*/ 915 h 1171"/>
                <a:gd name="T34" fmla="*/ 38 w 4140"/>
                <a:gd name="T35" fmla="*/ 23 h 1171"/>
                <a:gd name="T36" fmla="*/ 134 w 4140"/>
                <a:gd name="T37" fmla="*/ 78 h 1171"/>
                <a:gd name="T38" fmla="*/ 462 w 4140"/>
                <a:gd name="T39" fmla="*/ 153 h 1171"/>
                <a:gd name="T40" fmla="*/ 1013 w 4140"/>
                <a:gd name="T41" fmla="*/ 279 h 1171"/>
                <a:gd name="T42" fmla="*/ 1698 w 4140"/>
                <a:gd name="T43" fmla="*/ 436 h 1171"/>
                <a:gd name="T44" fmla="*/ 2427 w 4140"/>
                <a:gd name="T45" fmla="*/ 602 h 1171"/>
                <a:gd name="T46" fmla="*/ 3108 w 4140"/>
                <a:gd name="T47" fmla="*/ 758 h 1171"/>
                <a:gd name="T48" fmla="*/ 3653 w 4140"/>
                <a:gd name="T49" fmla="*/ 882 h 1171"/>
                <a:gd name="T50" fmla="*/ 3972 w 4140"/>
                <a:gd name="T51" fmla="*/ 955 h 1171"/>
                <a:gd name="T52" fmla="*/ 4033 w 4140"/>
                <a:gd name="T53" fmla="*/ 981 h 1171"/>
                <a:gd name="T54" fmla="*/ 4057 w 4140"/>
                <a:gd name="T55" fmla="*/ 1007 h 1171"/>
                <a:gd name="T56" fmla="*/ 4073 w 4140"/>
                <a:gd name="T57" fmla="*/ 1030 h 1171"/>
                <a:gd name="T58" fmla="*/ 4082 w 4140"/>
                <a:gd name="T59" fmla="*/ 1051 h 1171"/>
                <a:gd name="T60" fmla="*/ 4083 w 4140"/>
                <a:gd name="T61" fmla="*/ 1065 h 1171"/>
                <a:gd name="T62" fmla="*/ 4080 w 4140"/>
                <a:gd name="T63" fmla="*/ 1074 h 1171"/>
                <a:gd name="T64" fmla="*/ 4073 w 4140"/>
                <a:gd name="T65" fmla="*/ 1084 h 1171"/>
                <a:gd name="T66" fmla="*/ 4058 w 4140"/>
                <a:gd name="T67" fmla="*/ 1095 h 1171"/>
                <a:gd name="T68" fmla="*/ 4034 w 4140"/>
                <a:gd name="T69" fmla="*/ 1107 h 1171"/>
                <a:gd name="T70" fmla="*/ 4012 w 4140"/>
                <a:gd name="T71" fmla="*/ 1113 h 1171"/>
                <a:gd name="T72" fmla="*/ 3960 w 4140"/>
                <a:gd name="T73" fmla="*/ 1104 h 1171"/>
                <a:gd name="T74" fmla="*/ 3645 w 4140"/>
                <a:gd name="T75" fmla="*/ 1022 h 1171"/>
                <a:gd name="T76" fmla="*/ 3104 w 4140"/>
                <a:gd name="T77" fmla="*/ 880 h 1171"/>
                <a:gd name="T78" fmla="*/ 2425 w 4140"/>
                <a:gd name="T79" fmla="*/ 703 h 1171"/>
                <a:gd name="T80" fmla="*/ 1697 w 4140"/>
                <a:gd name="T81" fmla="*/ 513 h 1171"/>
                <a:gd name="T82" fmla="*/ 1011 w 4140"/>
                <a:gd name="T83" fmla="*/ 335 h 1171"/>
                <a:gd name="T84" fmla="*/ 459 w 4140"/>
                <a:gd name="T85" fmla="*/ 190 h 1171"/>
                <a:gd name="T86" fmla="*/ 128 w 4140"/>
                <a:gd name="T87" fmla="*/ 104 h 1171"/>
                <a:gd name="T88" fmla="*/ 79 w 4140"/>
                <a:gd name="T89" fmla="*/ 78 h 1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140" h="1171">
                  <a:moveTo>
                    <a:pt x="38" y="23"/>
                  </a:moveTo>
                  <a:lnTo>
                    <a:pt x="0" y="129"/>
                  </a:lnTo>
                  <a:lnTo>
                    <a:pt x="4000" y="1171"/>
                  </a:lnTo>
                  <a:lnTo>
                    <a:pt x="4012" y="1170"/>
                  </a:lnTo>
                  <a:lnTo>
                    <a:pt x="4029" y="1166"/>
                  </a:lnTo>
                  <a:lnTo>
                    <a:pt x="4038" y="1164"/>
                  </a:lnTo>
                  <a:lnTo>
                    <a:pt x="4048" y="1161"/>
                  </a:lnTo>
                  <a:lnTo>
                    <a:pt x="4059" y="1158"/>
                  </a:lnTo>
                  <a:lnTo>
                    <a:pt x="4069" y="1153"/>
                  </a:lnTo>
                  <a:lnTo>
                    <a:pt x="4080" y="1148"/>
                  </a:lnTo>
                  <a:lnTo>
                    <a:pt x="4090" y="1141"/>
                  </a:lnTo>
                  <a:lnTo>
                    <a:pt x="4101" y="1134"/>
                  </a:lnTo>
                  <a:lnTo>
                    <a:pt x="4110" y="1127"/>
                  </a:lnTo>
                  <a:lnTo>
                    <a:pt x="4119" y="1118"/>
                  </a:lnTo>
                  <a:lnTo>
                    <a:pt x="4126" y="1108"/>
                  </a:lnTo>
                  <a:lnTo>
                    <a:pt x="4132" y="1097"/>
                  </a:lnTo>
                  <a:lnTo>
                    <a:pt x="4137" y="1085"/>
                  </a:lnTo>
                  <a:lnTo>
                    <a:pt x="4139" y="1076"/>
                  </a:lnTo>
                  <a:lnTo>
                    <a:pt x="4140" y="1067"/>
                  </a:lnTo>
                  <a:lnTo>
                    <a:pt x="4140" y="1057"/>
                  </a:lnTo>
                  <a:lnTo>
                    <a:pt x="4139" y="1047"/>
                  </a:lnTo>
                  <a:lnTo>
                    <a:pt x="4137" y="1038"/>
                  </a:lnTo>
                  <a:lnTo>
                    <a:pt x="4135" y="1028"/>
                  </a:lnTo>
                  <a:lnTo>
                    <a:pt x="4131" y="1018"/>
                  </a:lnTo>
                  <a:lnTo>
                    <a:pt x="4126" y="1008"/>
                  </a:lnTo>
                  <a:lnTo>
                    <a:pt x="4121" y="997"/>
                  </a:lnTo>
                  <a:lnTo>
                    <a:pt x="4114" y="987"/>
                  </a:lnTo>
                  <a:lnTo>
                    <a:pt x="4106" y="975"/>
                  </a:lnTo>
                  <a:lnTo>
                    <a:pt x="4098" y="965"/>
                  </a:lnTo>
                  <a:lnTo>
                    <a:pt x="4087" y="954"/>
                  </a:lnTo>
                  <a:lnTo>
                    <a:pt x="4076" y="942"/>
                  </a:lnTo>
                  <a:lnTo>
                    <a:pt x="4064" y="931"/>
                  </a:lnTo>
                  <a:lnTo>
                    <a:pt x="4052" y="919"/>
                  </a:lnTo>
                  <a:lnTo>
                    <a:pt x="4046" y="915"/>
                  </a:lnTo>
                  <a:lnTo>
                    <a:pt x="46" y="0"/>
                  </a:lnTo>
                  <a:lnTo>
                    <a:pt x="38" y="23"/>
                  </a:lnTo>
                  <a:close/>
                  <a:moveTo>
                    <a:pt x="83" y="65"/>
                  </a:moveTo>
                  <a:lnTo>
                    <a:pt x="134" y="78"/>
                  </a:lnTo>
                  <a:lnTo>
                    <a:pt x="265" y="108"/>
                  </a:lnTo>
                  <a:lnTo>
                    <a:pt x="462" y="153"/>
                  </a:lnTo>
                  <a:lnTo>
                    <a:pt x="716" y="210"/>
                  </a:lnTo>
                  <a:lnTo>
                    <a:pt x="1013" y="279"/>
                  </a:lnTo>
                  <a:lnTo>
                    <a:pt x="1345" y="355"/>
                  </a:lnTo>
                  <a:lnTo>
                    <a:pt x="1698" y="436"/>
                  </a:lnTo>
                  <a:lnTo>
                    <a:pt x="2062" y="519"/>
                  </a:lnTo>
                  <a:lnTo>
                    <a:pt x="2427" y="602"/>
                  </a:lnTo>
                  <a:lnTo>
                    <a:pt x="2779" y="683"/>
                  </a:lnTo>
                  <a:lnTo>
                    <a:pt x="3108" y="758"/>
                  </a:lnTo>
                  <a:lnTo>
                    <a:pt x="3404" y="826"/>
                  </a:lnTo>
                  <a:lnTo>
                    <a:pt x="3653" y="882"/>
                  </a:lnTo>
                  <a:lnTo>
                    <a:pt x="3847" y="927"/>
                  </a:lnTo>
                  <a:lnTo>
                    <a:pt x="3972" y="955"/>
                  </a:lnTo>
                  <a:lnTo>
                    <a:pt x="4019" y="966"/>
                  </a:lnTo>
                  <a:lnTo>
                    <a:pt x="4033" y="981"/>
                  </a:lnTo>
                  <a:lnTo>
                    <a:pt x="4046" y="994"/>
                  </a:lnTo>
                  <a:lnTo>
                    <a:pt x="4057" y="1007"/>
                  </a:lnTo>
                  <a:lnTo>
                    <a:pt x="4066" y="1019"/>
                  </a:lnTo>
                  <a:lnTo>
                    <a:pt x="4073" y="1030"/>
                  </a:lnTo>
                  <a:lnTo>
                    <a:pt x="4079" y="1041"/>
                  </a:lnTo>
                  <a:lnTo>
                    <a:pt x="4082" y="1051"/>
                  </a:lnTo>
                  <a:lnTo>
                    <a:pt x="4083" y="1060"/>
                  </a:lnTo>
                  <a:lnTo>
                    <a:pt x="4083" y="1065"/>
                  </a:lnTo>
                  <a:lnTo>
                    <a:pt x="4082" y="1069"/>
                  </a:lnTo>
                  <a:lnTo>
                    <a:pt x="4080" y="1074"/>
                  </a:lnTo>
                  <a:lnTo>
                    <a:pt x="4077" y="1079"/>
                  </a:lnTo>
                  <a:lnTo>
                    <a:pt x="4073" y="1084"/>
                  </a:lnTo>
                  <a:lnTo>
                    <a:pt x="4069" y="1088"/>
                  </a:lnTo>
                  <a:lnTo>
                    <a:pt x="4058" y="1095"/>
                  </a:lnTo>
                  <a:lnTo>
                    <a:pt x="4046" y="1102"/>
                  </a:lnTo>
                  <a:lnTo>
                    <a:pt x="4034" y="1107"/>
                  </a:lnTo>
                  <a:lnTo>
                    <a:pt x="4022" y="1111"/>
                  </a:lnTo>
                  <a:lnTo>
                    <a:pt x="4012" y="1113"/>
                  </a:lnTo>
                  <a:lnTo>
                    <a:pt x="4003" y="1115"/>
                  </a:lnTo>
                  <a:lnTo>
                    <a:pt x="3960" y="1104"/>
                  </a:lnTo>
                  <a:lnTo>
                    <a:pt x="3837" y="1072"/>
                  </a:lnTo>
                  <a:lnTo>
                    <a:pt x="3645" y="1022"/>
                  </a:lnTo>
                  <a:lnTo>
                    <a:pt x="3398" y="957"/>
                  </a:lnTo>
                  <a:lnTo>
                    <a:pt x="3104" y="880"/>
                  </a:lnTo>
                  <a:lnTo>
                    <a:pt x="2776" y="794"/>
                  </a:lnTo>
                  <a:lnTo>
                    <a:pt x="2425" y="703"/>
                  </a:lnTo>
                  <a:lnTo>
                    <a:pt x="2061" y="608"/>
                  </a:lnTo>
                  <a:lnTo>
                    <a:pt x="1697" y="513"/>
                  </a:lnTo>
                  <a:lnTo>
                    <a:pt x="1343" y="421"/>
                  </a:lnTo>
                  <a:lnTo>
                    <a:pt x="1011" y="335"/>
                  </a:lnTo>
                  <a:lnTo>
                    <a:pt x="713" y="257"/>
                  </a:lnTo>
                  <a:lnTo>
                    <a:pt x="459" y="190"/>
                  </a:lnTo>
                  <a:lnTo>
                    <a:pt x="260" y="138"/>
                  </a:lnTo>
                  <a:lnTo>
                    <a:pt x="128" y="104"/>
                  </a:lnTo>
                  <a:lnTo>
                    <a:pt x="75" y="90"/>
                  </a:lnTo>
                  <a:lnTo>
                    <a:pt x="79" y="78"/>
                  </a:lnTo>
                  <a:lnTo>
                    <a:pt x="83" y="65"/>
                  </a:lnTo>
                  <a:close/>
                </a:path>
              </a:pathLst>
            </a:custGeom>
            <a:solidFill>
              <a:srgbClr val="564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0" name="Freeform 63"/>
            <p:cNvSpPr>
              <a:spLocks/>
            </p:cNvSpPr>
            <p:nvPr/>
          </p:nvSpPr>
          <p:spPr bwMode="auto">
            <a:xfrm>
              <a:off x="10169526" y="5327650"/>
              <a:ext cx="392113" cy="382588"/>
            </a:xfrm>
            <a:custGeom>
              <a:avLst/>
              <a:gdLst>
                <a:gd name="T0" fmla="*/ 4201 w 4201"/>
                <a:gd name="T1" fmla="*/ 2346 h 4103"/>
                <a:gd name="T2" fmla="*/ 4178 w 4201"/>
                <a:gd name="T3" fmla="*/ 2643 h 4103"/>
                <a:gd name="T4" fmla="*/ 4111 w 4201"/>
                <a:gd name="T5" fmla="*/ 2851 h 4103"/>
                <a:gd name="T6" fmla="*/ 4007 w 4201"/>
                <a:gd name="T7" fmla="*/ 3042 h 4103"/>
                <a:gd name="T8" fmla="*/ 3857 w 4201"/>
                <a:gd name="T9" fmla="*/ 3251 h 4103"/>
                <a:gd name="T10" fmla="*/ 3610 w 4201"/>
                <a:gd name="T11" fmla="*/ 3564 h 4103"/>
                <a:gd name="T12" fmla="*/ 3519 w 4201"/>
                <a:gd name="T13" fmla="*/ 3660 h 4103"/>
                <a:gd name="T14" fmla="*/ 3413 w 4201"/>
                <a:gd name="T15" fmla="*/ 3732 h 4103"/>
                <a:gd name="T16" fmla="*/ 3184 w 4201"/>
                <a:gd name="T17" fmla="*/ 3818 h 4103"/>
                <a:gd name="T18" fmla="*/ 3024 w 4201"/>
                <a:gd name="T19" fmla="*/ 3889 h 4103"/>
                <a:gd name="T20" fmla="*/ 2864 w 4201"/>
                <a:gd name="T21" fmla="*/ 3988 h 4103"/>
                <a:gd name="T22" fmla="*/ 2776 w 4201"/>
                <a:gd name="T23" fmla="*/ 4018 h 4103"/>
                <a:gd name="T24" fmla="*/ 2688 w 4201"/>
                <a:gd name="T25" fmla="*/ 4009 h 4103"/>
                <a:gd name="T26" fmla="*/ 2601 w 4201"/>
                <a:gd name="T27" fmla="*/ 4024 h 4103"/>
                <a:gd name="T28" fmla="*/ 2487 w 4201"/>
                <a:gd name="T29" fmla="*/ 4077 h 4103"/>
                <a:gd name="T30" fmla="*/ 2351 w 4201"/>
                <a:gd name="T31" fmla="*/ 4100 h 4103"/>
                <a:gd name="T32" fmla="*/ 2061 w 4201"/>
                <a:gd name="T33" fmla="*/ 4093 h 4103"/>
                <a:gd name="T34" fmla="*/ 1768 w 4201"/>
                <a:gd name="T35" fmla="*/ 4070 h 4103"/>
                <a:gd name="T36" fmla="*/ 1512 w 4201"/>
                <a:gd name="T37" fmla="*/ 4026 h 4103"/>
                <a:gd name="T38" fmla="*/ 1355 w 4201"/>
                <a:gd name="T39" fmla="*/ 3971 h 4103"/>
                <a:gd name="T40" fmla="*/ 1214 w 4201"/>
                <a:gd name="T41" fmla="*/ 3945 h 4103"/>
                <a:gd name="T42" fmla="*/ 1077 w 4201"/>
                <a:gd name="T43" fmla="*/ 3910 h 4103"/>
                <a:gd name="T44" fmla="*/ 941 w 4201"/>
                <a:gd name="T45" fmla="*/ 3824 h 4103"/>
                <a:gd name="T46" fmla="*/ 796 w 4201"/>
                <a:gd name="T47" fmla="*/ 3688 h 4103"/>
                <a:gd name="T48" fmla="*/ 595 w 4201"/>
                <a:gd name="T49" fmla="*/ 3455 h 4103"/>
                <a:gd name="T50" fmla="*/ 350 w 4201"/>
                <a:gd name="T51" fmla="*/ 3196 h 4103"/>
                <a:gd name="T52" fmla="*/ 166 w 4201"/>
                <a:gd name="T53" fmla="*/ 2991 h 4103"/>
                <a:gd name="T54" fmla="*/ 69 w 4201"/>
                <a:gd name="T55" fmla="*/ 2850 h 4103"/>
                <a:gd name="T56" fmla="*/ 26 w 4201"/>
                <a:gd name="T57" fmla="*/ 2753 h 4103"/>
                <a:gd name="T58" fmla="*/ 25 w 4201"/>
                <a:gd name="T59" fmla="*/ 2607 h 4103"/>
                <a:gd name="T60" fmla="*/ 38 w 4201"/>
                <a:gd name="T61" fmla="*/ 2371 h 4103"/>
                <a:gd name="T62" fmla="*/ 7 w 4201"/>
                <a:gd name="T63" fmla="*/ 2128 h 4103"/>
                <a:gd name="T64" fmla="*/ 1 w 4201"/>
                <a:gd name="T65" fmla="*/ 1967 h 4103"/>
                <a:gd name="T66" fmla="*/ 33 w 4201"/>
                <a:gd name="T67" fmla="*/ 1716 h 4103"/>
                <a:gd name="T68" fmla="*/ 96 w 4201"/>
                <a:gd name="T69" fmla="*/ 1481 h 4103"/>
                <a:gd name="T70" fmla="*/ 183 w 4201"/>
                <a:gd name="T71" fmla="*/ 1266 h 4103"/>
                <a:gd name="T72" fmla="*/ 354 w 4201"/>
                <a:gd name="T73" fmla="*/ 954 h 4103"/>
                <a:gd name="T74" fmla="*/ 569 w 4201"/>
                <a:gd name="T75" fmla="*/ 631 h 4103"/>
                <a:gd name="T76" fmla="*/ 723 w 4201"/>
                <a:gd name="T77" fmla="*/ 439 h 4103"/>
                <a:gd name="T78" fmla="*/ 879 w 4201"/>
                <a:gd name="T79" fmla="*/ 250 h 4103"/>
                <a:gd name="T80" fmla="*/ 948 w 4201"/>
                <a:gd name="T81" fmla="*/ 207 h 4103"/>
                <a:gd name="T82" fmla="*/ 1202 w 4201"/>
                <a:gd name="T83" fmla="*/ 147 h 4103"/>
                <a:gd name="T84" fmla="*/ 1454 w 4201"/>
                <a:gd name="T85" fmla="*/ 100 h 4103"/>
                <a:gd name="T86" fmla="*/ 1705 w 4201"/>
                <a:gd name="T87" fmla="*/ 65 h 4103"/>
                <a:gd name="T88" fmla="*/ 2044 w 4201"/>
                <a:gd name="T89" fmla="*/ 14 h 4103"/>
                <a:gd name="T90" fmla="*/ 2303 w 4201"/>
                <a:gd name="T91" fmla="*/ 1 h 4103"/>
                <a:gd name="T92" fmla="*/ 2536 w 4201"/>
                <a:gd name="T93" fmla="*/ 20 h 4103"/>
                <a:gd name="T94" fmla="*/ 2763 w 4201"/>
                <a:gd name="T95" fmla="*/ 63 h 4103"/>
                <a:gd name="T96" fmla="*/ 2980 w 4201"/>
                <a:gd name="T97" fmla="*/ 131 h 4103"/>
                <a:gd name="T98" fmla="*/ 3185 w 4201"/>
                <a:gd name="T99" fmla="*/ 221 h 4103"/>
                <a:gd name="T100" fmla="*/ 3376 w 4201"/>
                <a:gd name="T101" fmla="*/ 335 h 4103"/>
                <a:gd name="T102" fmla="*/ 3494 w 4201"/>
                <a:gd name="T103" fmla="*/ 426 h 4103"/>
                <a:gd name="T104" fmla="*/ 3614 w 4201"/>
                <a:gd name="T105" fmla="*/ 563 h 4103"/>
                <a:gd name="T106" fmla="*/ 3762 w 4201"/>
                <a:gd name="T107" fmla="*/ 816 h 4103"/>
                <a:gd name="T108" fmla="*/ 3956 w 4201"/>
                <a:gd name="T109" fmla="*/ 1161 h 4103"/>
                <a:gd name="T110" fmla="*/ 4057 w 4201"/>
                <a:gd name="T111" fmla="*/ 1397 h 4103"/>
                <a:gd name="T112" fmla="*/ 4127 w 4201"/>
                <a:gd name="T113" fmla="*/ 1717 h 4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01" h="4103">
                  <a:moveTo>
                    <a:pt x="4179" y="2037"/>
                  </a:moveTo>
                  <a:lnTo>
                    <a:pt x="4186" y="2099"/>
                  </a:lnTo>
                  <a:lnTo>
                    <a:pt x="4192" y="2161"/>
                  </a:lnTo>
                  <a:lnTo>
                    <a:pt x="4196" y="2223"/>
                  </a:lnTo>
                  <a:lnTo>
                    <a:pt x="4200" y="2284"/>
                  </a:lnTo>
                  <a:lnTo>
                    <a:pt x="4201" y="2346"/>
                  </a:lnTo>
                  <a:lnTo>
                    <a:pt x="4201" y="2408"/>
                  </a:lnTo>
                  <a:lnTo>
                    <a:pt x="4199" y="2470"/>
                  </a:lnTo>
                  <a:lnTo>
                    <a:pt x="4195" y="2530"/>
                  </a:lnTo>
                  <a:lnTo>
                    <a:pt x="4191" y="2569"/>
                  </a:lnTo>
                  <a:lnTo>
                    <a:pt x="4185" y="2606"/>
                  </a:lnTo>
                  <a:lnTo>
                    <a:pt x="4178" y="2643"/>
                  </a:lnTo>
                  <a:lnTo>
                    <a:pt x="4170" y="2679"/>
                  </a:lnTo>
                  <a:lnTo>
                    <a:pt x="4161" y="2715"/>
                  </a:lnTo>
                  <a:lnTo>
                    <a:pt x="4150" y="2750"/>
                  </a:lnTo>
                  <a:lnTo>
                    <a:pt x="4138" y="2784"/>
                  </a:lnTo>
                  <a:lnTo>
                    <a:pt x="4125" y="2818"/>
                  </a:lnTo>
                  <a:lnTo>
                    <a:pt x="4111" y="2851"/>
                  </a:lnTo>
                  <a:lnTo>
                    <a:pt x="4096" y="2884"/>
                  </a:lnTo>
                  <a:lnTo>
                    <a:pt x="4080" y="2916"/>
                  </a:lnTo>
                  <a:lnTo>
                    <a:pt x="4063" y="2948"/>
                  </a:lnTo>
                  <a:lnTo>
                    <a:pt x="4046" y="2980"/>
                  </a:lnTo>
                  <a:lnTo>
                    <a:pt x="4026" y="3011"/>
                  </a:lnTo>
                  <a:lnTo>
                    <a:pt x="4007" y="3042"/>
                  </a:lnTo>
                  <a:lnTo>
                    <a:pt x="3988" y="3073"/>
                  </a:lnTo>
                  <a:lnTo>
                    <a:pt x="3968" y="3102"/>
                  </a:lnTo>
                  <a:lnTo>
                    <a:pt x="3946" y="3133"/>
                  </a:lnTo>
                  <a:lnTo>
                    <a:pt x="3924" y="3163"/>
                  </a:lnTo>
                  <a:lnTo>
                    <a:pt x="3903" y="3192"/>
                  </a:lnTo>
                  <a:lnTo>
                    <a:pt x="3857" y="3251"/>
                  </a:lnTo>
                  <a:lnTo>
                    <a:pt x="3812" y="3310"/>
                  </a:lnTo>
                  <a:lnTo>
                    <a:pt x="3765" y="3367"/>
                  </a:lnTo>
                  <a:lnTo>
                    <a:pt x="3718" y="3426"/>
                  </a:lnTo>
                  <a:lnTo>
                    <a:pt x="3671" y="3485"/>
                  </a:lnTo>
                  <a:lnTo>
                    <a:pt x="3626" y="3544"/>
                  </a:lnTo>
                  <a:lnTo>
                    <a:pt x="3610" y="3564"/>
                  </a:lnTo>
                  <a:lnTo>
                    <a:pt x="3594" y="3582"/>
                  </a:lnTo>
                  <a:lnTo>
                    <a:pt x="3579" y="3600"/>
                  </a:lnTo>
                  <a:lnTo>
                    <a:pt x="3564" y="3616"/>
                  </a:lnTo>
                  <a:lnTo>
                    <a:pt x="3549" y="3632"/>
                  </a:lnTo>
                  <a:lnTo>
                    <a:pt x="3534" y="3646"/>
                  </a:lnTo>
                  <a:lnTo>
                    <a:pt x="3519" y="3660"/>
                  </a:lnTo>
                  <a:lnTo>
                    <a:pt x="3503" y="3672"/>
                  </a:lnTo>
                  <a:lnTo>
                    <a:pt x="3488" y="3683"/>
                  </a:lnTo>
                  <a:lnTo>
                    <a:pt x="3474" y="3694"/>
                  </a:lnTo>
                  <a:lnTo>
                    <a:pt x="3459" y="3705"/>
                  </a:lnTo>
                  <a:lnTo>
                    <a:pt x="3444" y="3715"/>
                  </a:lnTo>
                  <a:lnTo>
                    <a:pt x="3413" y="3732"/>
                  </a:lnTo>
                  <a:lnTo>
                    <a:pt x="3383" y="3746"/>
                  </a:lnTo>
                  <a:lnTo>
                    <a:pt x="3352" y="3760"/>
                  </a:lnTo>
                  <a:lnTo>
                    <a:pt x="3320" y="3772"/>
                  </a:lnTo>
                  <a:lnTo>
                    <a:pt x="3287" y="3784"/>
                  </a:lnTo>
                  <a:lnTo>
                    <a:pt x="3254" y="3795"/>
                  </a:lnTo>
                  <a:lnTo>
                    <a:pt x="3184" y="3818"/>
                  </a:lnTo>
                  <a:lnTo>
                    <a:pt x="3108" y="3845"/>
                  </a:lnTo>
                  <a:lnTo>
                    <a:pt x="3095" y="3850"/>
                  </a:lnTo>
                  <a:lnTo>
                    <a:pt x="3081" y="3857"/>
                  </a:lnTo>
                  <a:lnTo>
                    <a:pt x="3066" y="3864"/>
                  </a:lnTo>
                  <a:lnTo>
                    <a:pt x="3052" y="3872"/>
                  </a:lnTo>
                  <a:lnTo>
                    <a:pt x="3024" y="3889"/>
                  </a:lnTo>
                  <a:lnTo>
                    <a:pt x="2996" y="3907"/>
                  </a:lnTo>
                  <a:lnTo>
                    <a:pt x="2966" y="3926"/>
                  </a:lnTo>
                  <a:lnTo>
                    <a:pt x="2938" y="3945"/>
                  </a:lnTo>
                  <a:lnTo>
                    <a:pt x="2909" y="3964"/>
                  </a:lnTo>
                  <a:lnTo>
                    <a:pt x="2879" y="3980"/>
                  </a:lnTo>
                  <a:lnTo>
                    <a:pt x="2864" y="3988"/>
                  </a:lnTo>
                  <a:lnTo>
                    <a:pt x="2850" y="3995"/>
                  </a:lnTo>
                  <a:lnTo>
                    <a:pt x="2835" y="4001"/>
                  </a:lnTo>
                  <a:lnTo>
                    <a:pt x="2821" y="4007"/>
                  </a:lnTo>
                  <a:lnTo>
                    <a:pt x="2805" y="4012"/>
                  </a:lnTo>
                  <a:lnTo>
                    <a:pt x="2791" y="4015"/>
                  </a:lnTo>
                  <a:lnTo>
                    <a:pt x="2776" y="4018"/>
                  </a:lnTo>
                  <a:lnTo>
                    <a:pt x="2762" y="4020"/>
                  </a:lnTo>
                  <a:lnTo>
                    <a:pt x="2747" y="4020"/>
                  </a:lnTo>
                  <a:lnTo>
                    <a:pt x="2733" y="4020"/>
                  </a:lnTo>
                  <a:lnTo>
                    <a:pt x="2717" y="4017"/>
                  </a:lnTo>
                  <a:lnTo>
                    <a:pt x="2703" y="4014"/>
                  </a:lnTo>
                  <a:lnTo>
                    <a:pt x="2688" y="4009"/>
                  </a:lnTo>
                  <a:lnTo>
                    <a:pt x="2674" y="4002"/>
                  </a:lnTo>
                  <a:lnTo>
                    <a:pt x="2660" y="3993"/>
                  </a:lnTo>
                  <a:lnTo>
                    <a:pt x="2645" y="3983"/>
                  </a:lnTo>
                  <a:lnTo>
                    <a:pt x="2631" y="3998"/>
                  </a:lnTo>
                  <a:lnTo>
                    <a:pt x="2617" y="4011"/>
                  </a:lnTo>
                  <a:lnTo>
                    <a:pt x="2601" y="4024"/>
                  </a:lnTo>
                  <a:lnTo>
                    <a:pt x="2584" y="4036"/>
                  </a:lnTo>
                  <a:lnTo>
                    <a:pt x="2566" y="4046"/>
                  </a:lnTo>
                  <a:lnTo>
                    <a:pt x="2548" y="4055"/>
                  </a:lnTo>
                  <a:lnTo>
                    <a:pt x="2528" y="4063"/>
                  </a:lnTo>
                  <a:lnTo>
                    <a:pt x="2508" y="4071"/>
                  </a:lnTo>
                  <a:lnTo>
                    <a:pt x="2487" y="4077"/>
                  </a:lnTo>
                  <a:lnTo>
                    <a:pt x="2465" y="4083"/>
                  </a:lnTo>
                  <a:lnTo>
                    <a:pt x="2443" y="4087"/>
                  </a:lnTo>
                  <a:lnTo>
                    <a:pt x="2420" y="4091"/>
                  </a:lnTo>
                  <a:lnTo>
                    <a:pt x="2398" y="4095"/>
                  </a:lnTo>
                  <a:lnTo>
                    <a:pt x="2375" y="4098"/>
                  </a:lnTo>
                  <a:lnTo>
                    <a:pt x="2351" y="4100"/>
                  </a:lnTo>
                  <a:lnTo>
                    <a:pt x="2327" y="4101"/>
                  </a:lnTo>
                  <a:lnTo>
                    <a:pt x="2279" y="4103"/>
                  </a:lnTo>
                  <a:lnTo>
                    <a:pt x="2233" y="4103"/>
                  </a:lnTo>
                  <a:lnTo>
                    <a:pt x="2186" y="4101"/>
                  </a:lnTo>
                  <a:lnTo>
                    <a:pt x="2143" y="4099"/>
                  </a:lnTo>
                  <a:lnTo>
                    <a:pt x="2061" y="4093"/>
                  </a:lnTo>
                  <a:lnTo>
                    <a:pt x="1992" y="4087"/>
                  </a:lnTo>
                  <a:lnTo>
                    <a:pt x="1945" y="4083"/>
                  </a:lnTo>
                  <a:lnTo>
                    <a:pt x="1899" y="4080"/>
                  </a:lnTo>
                  <a:lnTo>
                    <a:pt x="1855" y="4077"/>
                  </a:lnTo>
                  <a:lnTo>
                    <a:pt x="1811" y="4074"/>
                  </a:lnTo>
                  <a:lnTo>
                    <a:pt x="1768" y="4070"/>
                  </a:lnTo>
                  <a:lnTo>
                    <a:pt x="1725" y="4066"/>
                  </a:lnTo>
                  <a:lnTo>
                    <a:pt x="1683" y="4060"/>
                  </a:lnTo>
                  <a:lnTo>
                    <a:pt x="1640" y="4054"/>
                  </a:lnTo>
                  <a:lnTo>
                    <a:pt x="1598" y="4047"/>
                  </a:lnTo>
                  <a:lnTo>
                    <a:pt x="1555" y="4037"/>
                  </a:lnTo>
                  <a:lnTo>
                    <a:pt x="1512" y="4026"/>
                  </a:lnTo>
                  <a:lnTo>
                    <a:pt x="1468" y="4013"/>
                  </a:lnTo>
                  <a:lnTo>
                    <a:pt x="1446" y="4006"/>
                  </a:lnTo>
                  <a:lnTo>
                    <a:pt x="1424" y="3998"/>
                  </a:lnTo>
                  <a:lnTo>
                    <a:pt x="1400" y="3990"/>
                  </a:lnTo>
                  <a:lnTo>
                    <a:pt x="1378" y="3980"/>
                  </a:lnTo>
                  <a:lnTo>
                    <a:pt x="1355" y="3971"/>
                  </a:lnTo>
                  <a:lnTo>
                    <a:pt x="1331" y="3960"/>
                  </a:lnTo>
                  <a:lnTo>
                    <a:pt x="1307" y="3949"/>
                  </a:lnTo>
                  <a:lnTo>
                    <a:pt x="1283" y="3936"/>
                  </a:lnTo>
                  <a:lnTo>
                    <a:pt x="1260" y="3941"/>
                  </a:lnTo>
                  <a:lnTo>
                    <a:pt x="1238" y="3944"/>
                  </a:lnTo>
                  <a:lnTo>
                    <a:pt x="1214" y="3945"/>
                  </a:lnTo>
                  <a:lnTo>
                    <a:pt x="1192" y="3943"/>
                  </a:lnTo>
                  <a:lnTo>
                    <a:pt x="1169" y="3940"/>
                  </a:lnTo>
                  <a:lnTo>
                    <a:pt x="1146" y="3935"/>
                  </a:lnTo>
                  <a:lnTo>
                    <a:pt x="1122" y="3928"/>
                  </a:lnTo>
                  <a:lnTo>
                    <a:pt x="1100" y="3920"/>
                  </a:lnTo>
                  <a:lnTo>
                    <a:pt x="1077" y="3910"/>
                  </a:lnTo>
                  <a:lnTo>
                    <a:pt x="1054" y="3898"/>
                  </a:lnTo>
                  <a:lnTo>
                    <a:pt x="1031" y="3886"/>
                  </a:lnTo>
                  <a:lnTo>
                    <a:pt x="1008" y="3872"/>
                  </a:lnTo>
                  <a:lnTo>
                    <a:pt x="986" y="3856"/>
                  </a:lnTo>
                  <a:lnTo>
                    <a:pt x="964" y="3841"/>
                  </a:lnTo>
                  <a:lnTo>
                    <a:pt x="941" y="3824"/>
                  </a:lnTo>
                  <a:lnTo>
                    <a:pt x="919" y="3806"/>
                  </a:lnTo>
                  <a:lnTo>
                    <a:pt x="898" y="3788"/>
                  </a:lnTo>
                  <a:lnTo>
                    <a:pt x="877" y="3768"/>
                  </a:lnTo>
                  <a:lnTo>
                    <a:pt x="855" y="3749"/>
                  </a:lnTo>
                  <a:lnTo>
                    <a:pt x="835" y="3729"/>
                  </a:lnTo>
                  <a:lnTo>
                    <a:pt x="796" y="3688"/>
                  </a:lnTo>
                  <a:lnTo>
                    <a:pt x="757" y="3648"/>
                  </a:lnTo>
                  <a:lnTo>
                    <a:pt x="722" y="3607"/>
                  </a:lnTo>
                  <a:lnTo>
                    <a:pt x="688" y="3567"/>
                  </a:lnTo>
                  <a:lnTo>
                    <a:pt x="657" y="3530"/>
                  </a:lnTo>
                  <a:lnTo>
                    <a:pt x="629" y="3495"/>
                  </a:lnTo>
                  <a:lnTo>
                    <a:pt x="595" y="3455"/>
                  </a:lnTo>
                  <a:lnTo>
                    <a:pt x="558" y="3413"/>
                  </a:lnTo>
                  <a:lnTo>
                    <a:pt x="518" y="3371"/>
                  </a:lnTo>
                  <a:lnTo>
                    <a:pt x="478" y="3328"/>
                  </a:lnTo>
                  <a:lnTo>
                    <a:pt x="436" y="3284"/>
                  </a:lnTo>
                  <a:lnTo>
                    <a:pt x="393" y="3241"/>
                  </a:lnTo>
                  <a:lnTo>
                    <a:pt x="350" y="3196"/>
                  </a:lnTo>
                  <a:lnTo>
                    <a:pt x="307" y="3151"/>
                  </a:lnTo>
                  <a:lnTo>
                    <a:pt x="265" y="3105"/>
                  </a:lnTo>
                  <a:lnTo>
                    <a:pt x="224" y="3060"/>
                  </a:lnTo>
                  <a:lnTo>
                    <a:pt x="204" y="3036"/>
                  </a:lnTo>
                  <a:lnTo>
                    <a:pt x="185" y="3013"/>
                  </a:lnTo>
                  <a:lnTo>
                    <a:pt x="166" y="2991"/>
                  </a:lnTo>
                  <a:lnTo>
                    <a:pt x="148" y="2968"/>
                  </a:lnTo>
                  <a:lnTo>
                    <a:pt x="131" y="2944"/>
                  </a:lnTo>
                  <a:lnTo>
                    <a:pt x="114" y="2921"/>
                  </a:lnTo>
                  <a:lnTo>
                    <a:pt x="99" y="2897"/>
                  </a:lnTo>
                  <a:lnTo>
                    <a:pt x="84" y="2873"/>
                  </a:lnTo>
                  <a:lnTo>
                    <a:pt x="69" y="2850"/>
                  </a:lnTo>
                  <a:lnTo>
                    <a:pt x="56" y="2827"/>
                  </a:lnTo>
                  <a:lnTo>
                    <a:pt x="45" y="2804"/>
                  </a:lnTo>
                  <a:lnTo>
                    <a:pt x="34" y="2779"/>
                  </a:lnTo>
                  <a:lnTo>
                    <a:pt x="31" y="2772"/>
                  </a:lnTo>
                  <a:lnTo>
                    <a:pt x="29" y="2763"/>
                  </a:lnTo>
                  <a:lnTo>
                    <a:pt x="26" y="2753"/>
                  </a:lnTo>
                  <a:lnTo>
                    <a:pt x="25" y="2743"/>
                  </a:lnTo>
                  <a:lnTo>
                    <a:pt x="23" y="2720"/>
                  </a:lnTo>
                  <a:lnTo>
                    <a:pt x="22" y="2694"/>
                  </a:lnTo>
                  <a:lnTo>
                    <a:pt x="22" y="2667"/>
                  </a:lnTo>
                  <a:lnTo>
                    <a:pt x="23" y="2638"/>
                  </a:lnTo>
                  <a:lnTo>
                    <a:pt x="25" y="2607"/>
                  </a:lnTo>
                  <a:lnTo>
                    <a:pt x="27" y="2576"/>
                  </a:lnTo>
                  <a:lnTo>
                    <a:pt x="32" y="2513"/>
                  </a:lnTo>
                  <a:lnTo>
                    <a:pt x="36" y="2452"/>
                  </a:lnTo>
                  <a:lnTo>
                    <a:pt x="38" y="2424"/>
                  </a:lnTo>
                  <a:lnTo>
                    <a:pt x="38" y="2397"/>
                  </a:lnTo>
                  <a:lnTo>
                    <a:pt x="38" y="2371"/>
                  </a:lnTo>
                  <a:lnTo>
                    <a:pt x="37" y="2350"/>
                  </a:lnTo>
                  <a:lnTo>
                    <a:pt x="31" y="2302"/>
                  </a:lnTo>
                  <a:lnTo>
                    <a:pt x="24" y="2253"/>
                  </a:lnTo>
                  <a:lnTo>
                    <a:pt x="16" y="2203"/>
                  </a:lnTo>
                  <a:lnTo>
                    <a:pt x="10" y="2154"/>
                  </a:lnTo>
                  <a:lnTo>
                    <a:pt x="7" y="2128"/>
                  </a:lnTo>
                  <a:lnTo>
                    <a:pt x="4" y="2103"/>
                  </a:lnTo>
                  <a:lnTo>
                    <a:pt x="2" y="2077"/>
                  </a:lnTo>
                  <a:lnTo>
                    <a:pt x="1" y="2050"/>
                  </a:lnTo>
                  <a:lnTo>
                    <a:pt x="0" y="2022"/>
                  </a:lnTo>
                  <a:lnTo>
                    <a:pt x="0" y="1995"/>
                  </a:lnTo>
                  <a:lnTo>
                    <a:pt x="1" y="1967"/>
                  </a:lnTo>
                  <a:lnTo>
                    <a:pt x="3" y="1937"/>
                  </a:lnTo>
                  <a:lnTo>
                    <a:pt x="7" y="1891"/>
                  </a:lnTo>
                  <a:lnTo>
                    <a:pt x="13" y="1845"/>
                  </a:lnTo>
                  <a:lnTo>
                    <a:pt x="19" y="1802"/>
                  </a:lnTo>
                  <a:lnTo>
                    <a:pt x="26" y="1758"/>
                  </a:lnTo>
                  <a:lnTo>
                    <a:pt x="33" y="1716"/>
                  </a:lnTo>
                  <a:lnTo>
                    <a:pt x="42" y="1675"/>
                  </a:lnTo>
                  <a:lnTo>
                    <a:pt x="51" y="1634"/>
                  </a:lnTo>
                  <a:lnTo>
                    <a:pt x="61" y="1595"/>
                  </a:lnTo>
                  <a:lnTo>
                    <a:pt x="71" y="1557"/>
                  </a:lnTo>
                  <a:lnTo>
                    <a:pt x="84" y="1518"/>
                  </a:lnTo>
                  <a:lnTo>
                    <a:pt x="96" y="1481"/>
                  </a:lnTo>
                  <a:lnTo>
                    <a:pt x="108" y="1444"/>
                  </a:lnTo>
                  <a:lnTo>
                    <a:pt x="122" y="1408"/>
                  </a:lnTo>
                  <a:lnTo>
                    <a:pt x="136" y="1371"/>
                  </a:lnTo>
                  <a:lnTo>
                    <a:pt x="150" y="1336"/>
                  </a:lnTo>
                  <a:lnTo>
                    <a:pt x="166" y="1301"/>
                  </a:lnTo>
                  <a:lnTo>
                    <a:pt x="183" y="1266"/>
                  </a:lnTo>
                  <a:lnTo>
                    <a:pt x="199" y="1232"/>
                  </a:lnTo>
                  <a:lnTo>
                    <a:pt x="216" y="1197"/>
                  </a:lnTo>
                  <a:lnTo>
                    <a:pt x="234" y="1163"/>
                  </a:lnTo>
                  <a:lnTo>
                    <a:pt x="272" y="1094"/>
                  </a:lnTo>
                  <a:lnTo>
                    <a:pt x="312" y="1024"/>
                  </a:lnTo>
                  <a:lnTo>
                    <a:pt x="354" y="954"/>
                  </a:lnTo>
                  <a:lnTo>
                    <a:pt x="398" y="883"/>
                  </a:lnTo>
                  <a:lnTo>
                    <a:pt x="445" y="811"/>
                  </a:lnTo>
                  <a:lnTo>
                    <a:pt x="492" y="736"/>
                  </a:lnTo>
                  <a:lnTo>
                    <a:pt x="516" y="700"/>
                  </a:lnTo>
                  <a:lnTo>
                    <a:pt x="542" y="666"/>
                  </a:lnTo>
                  <a:lnTo>
                    <a:pt x="569" y="631"/>
                  </a:lnTo>
                  <a:lnTo>
                    <a:pt x="597" y="597"/>
                  </a:lnTo>
                  <a:lnTo>
                    <a:pt x="626" y="563"/>
                  </a:lnTo>
                  <a:lnTo>
                    <a:pt x="654" y="528"/>
                  </a:lnTo>
                  <a:lnTo>
                    <a:pt x="682" y="493"/>
                  </a:lnTo>
                  <a:lnTo>
                    <a:pt x="710" y="456"/>
                  </a:lnTo>
                  <a:lnTo>
                    <a:pt x="723" y="439"/>
                  </a:lnTo>
                  <a:lnTo>
                    <a:pt x="745" y="411"/>
                  </a:lnTo>
                  <a:lnTo>
                    <a:pt x="772" y="375"/>
                  </a:lnTo>
                  <a:lnTo>
                    <a:pt x="804" y="337"/>
                  </a:lnTo>
                  <a:lnTo>
                    <a:pt x="836" y="298"/>
                  </a:lnTo>
                  <a:lnTo>
                    <a:pt x="865" y="264"/>
                  </a:lnTo>
                  <a:lnTo>
                    <a:pt x="879" y="250"/>
                  </a:lnTo>
                  <a:lnTo>
                    <a:pt x="891" y="238"/>
                  </a:lnTo>
                  <a:lnTo>
                    <a:pt x="900" y="229"/>
                  </a:lnTo>
                  <a:lnTo>
                    <a:pt x="907" y="223"/>
                  </a:lnTo>
                  <a:lnTo>
                    <a:pt x="917" y="218"/>
                  </a:lnTo>
                  <a:lnTo>
                    <a:pt x="931" y="213"/>
                  </a:lnTo>
                  <a:lnTo>
                    <a:pt x="948" y="207"/>
                  </a:lnTo>
                  <a:lnTo>
                    <a:pt x="968" y="201"/>
                  </a:lnTo>
                  <a:lnTo>
                    <a:pt x="1014" y="189"/>
                  </a:lnTo>
                  <a:lnTo>
                    <a:pt x="1065" y="177"/>
                  </a:lnTo>
                  <a:lnTo>
                    <a:pt x="1116" y="165"/>
                  </a:lnTo>
                  <a:lnTo>
                    <a:pt x="1163" y="155"/>
                  </a:lnTo>
                  <a:lnTo>
                    <a:pt x="1202" y="147"/>
                  </a:lnTo>
                  <a:lnTo>
                    <a:pt x="1229" y="141"/>
                  </a:lnTo>
                  <a:lnTo>
                    <a:pt x="1270" y="133"/>
                  </a:lnTo>
                  <a:lnTo>
                    <a:pt x="1314" y="125"/>
                  </a:lnTo>
                  <a:lnTo>
                    <a:pt x="1361" y="116"/>
                  </a:lnTo>
                  <a:lnTo>
                    <a:pt x="1408" y="108"/>
                  </a:lnTo>
                  <a:lnTo>
                    <a:pt x="1454" y="100"/>
                  </a:lnTo>
                  <a:lnTo>
                    <a:pt x="1500" y="93"/>
                  </a:lnTo>
                  <a:lnTo>
                    <a:pt x="1543" y="87"/>
                  </a:lnTo>
                  <a:lnTo>
                    <a:pt x="1583" y="82"/>
                  </a:lnTo>
                  <a:lnTo>
                    <a:pt x="1623" y="77"/>
                  </a:lnTo>
                  <a:lnTo>
                    <a:pt x="1663" y="72"/>
                  </a:lnTo>
                  <a:lnTo>
                    <a:pt x="1705" y="65"/>
                  </a:lnTo>
                  <a:lnTo>
                    <a:pt x="1746" y="59"/>
                  </a:lnTo>
                  <a:lnTo>
                    <a:pt x="1830" y="45"/>
                  </a:lnTo>
                  <a:lnTo>
                    <a:pt x="1915" y="32"/>
                  </a:lnTo>
                  <a:lnTo>
                    <a:pt x="1958" y="25"/>
                  </a:lnTo>
                  <a:lnTo>
                    <a:pt x="2001" y="19"/>
                  </a:lnTo>
                  <a:lnTo>
                    <a:pt x="2044" y="14"/>
                  </a:lnTo>
                  <a:lnTo>
                    <a:pt x="2087" y="9"/>
                  </a:lnTo>
                  <a:lnTo>
                    <a:pt x="2131" y="5"/>
                  </a:lnTo>
                  <a:lnTo>
                    <a:pt x="2175" y="2"/>
                  </a:lnTo>
                  <a:lnTo>
                    <a:pt x="2220" y="0"/>
                  </a:lnTo>
                  <a:lnTo>
                    <a:pt x="2263" y="0"/>
                  </a:lnTo>
                  <a:lnTo>
                    <a:pt x="2303" y="1"/>
                  </a:lnTo>
                  <a:lnTo>
                    <a:pt x="2342" y="2"/>
                  </a:lnTo>
                  <a:lnTo>
                    <a:pt x="2382" y="5"/>
                  </a:lnTo>
                  <a:lnTo>
                    <a:pt x="2421" y="7"/>
                  </a:lnTo>
                  <a:lnTo>
                    <a:pt x="2460" y="11"/>
                  </a:lnTo>
                  <a:lnTo>
                    <a:pt x="2498" y="15"/>
                  </a:lnTo>
                  <a:lnTo>
                    <a:pt x="2536" y="20"/>
                  </a:lnTo>
                  <a:lnTo>
                    <a:pt x="2575" y="25"/>
                  </a:lnTo>
                  <a:lnTo>
                    <a:pt x="2613" y="32"/>
                  </a:lnTo>
                  <a:lnTo>
                    <a:pt x="2651" y="38"/>
                  </a:lnTo>
                  <a:lnTo>
                    <a:pt x="2689" y="46"/>
                  </a:lnTo>
                  <a:lnTo>
                    <a:pt x="2727" y="54"/>
                  </a:lnTo>
                  <a:lnTo>
                    <a:pt x="2763" y="63"/>
                  </a:lnTo>
                  <a:lnTo>
                    <a:pt x="2800" y="73"/>
                  </a:lnTo>
                  <a:lnTo>
                    <a:pt x="2837" y="84"/>
                  </a:lnTo>
                  <a:lnTo>
                    <a:pt x="2873" y="94"/>
                  </a:lnTo>
                  <a:lnTo>
                    <a:pt x="2909" y="106"/>
                  </a:lnTo>
                  <a:lnTo>
                    <a:pt x="2945" y="118"/>
                  </a:lnTo>
                  <a:lnTo>
                    <a:pt x="2980" y="131"/>
                  </a:lnTo>
                  <a:lnTo>
                    <a:pt x="3015" y="144"/>
                  </a:lnTo>
                  <a:lnTo>
                    <a:pt x="3050" y="159"/>
                  </a:lnTo>
                  <a:lnTo>
                    <a:pt x="3085" y="174"/>
                  </a:lnTo>
                  <a:lnTo>
                    <a:pt x="3118" y="189"/>
                  </a:lnTo>
                  <a:lnTo>
                    <a:pt x="3151" y="205"/>
                  </a:lnTo>
                  <a:lnTo>
                    <a:pt x="3185" y="221"/>
                  </a:lnTo>
                  <a:lnTo>
                    <a:pt x="3218" y="239"/>
                  </a:lnTo>
                  <a:lnTo>
                    <a:pt x="3251" y="257"/>
                  </a:lnTo>
                  <a:lnTo>
                    <a:pt x="3283" y="275"/>
                  </a:lnTo>
                  <a:lnTo>
                    <a:pt x="3314" y="294"/>
                  </a:lnTo>
                  <a:lnTo>
                    <a:pt x="3346" y="315"/>
                  </a:lnTo>
                  <a:lnTo>
                    <a:pt x="3376" y="335"/>
                  </a:lnTo>
                  <a:lnTo>
                    <a:pt x="3406" y="356"/>
                  </a:lnTo>
                  <a:lnTo>
                    <a:pt x="3425" y="369"/>
                  </a:lnTo>
                  <a:lnTo>
                    <a:pt x="3444" y="383"/>
                  </a:lnTo>
                  <a:lnTo>
                    <a:pt x="3461" y="398"/>
                  </a:lnTo>
                  <a:lnTo>
                    <a:pt x="3478" y="412"/>
                  </a:lnTo>
                  <a:lnTo>
                    <a:pt x="3494" y="426"/>
                  </a:lnTo>
                  <a:lnTo>
                    <a:pt x="3509" y="440"/>
                  </a:lnTo>
                  <a:lnTo>
                    <a:pt x="3524" y="455"/>
                  </a:lnTo>
                  <a:lnTo>
                    <a:pt x="3538" y="469"/>
                  </a:lnTo>
                  <a:lnTo>
                    <a:pt x="3565" y="500"/>
                  </a:lnTo>
                  <a:lnTo>
                    <a:pt x="3590" y="531"/>
                  </a:lnTo>
                  <a:lnTo>
                    <a:pt x="3614" y="563"/>
                  </a:lnTo>
                  <a:lnTo>
                    <a:pt x="3636" y="595"/>
                  </a:lnTo>
                  <a:lnTo>
                    <a:pt x="3657" y="628"/>
                  </a:lnTo>
                  <a:lnTo>
                    <a:pt x="3678" y="664"/>
                  </a:lnTo>
                  <a:lnTo>
                    <a:pt x="3700" y="699"/>
                  </a:lnTo>
                  <a:lnTo>
                    <a:pt x="3720" y="737"/>
                  </a:lnTo>
                  <a:lnTo>
                    <a:pt x="3762" y="816"/>
                  </a:lnTo>
                  <a:lnTo>
                    <a:pt x="3810" y="901"/>
                  </a:lnTo>
                  <a:lnTo>
                    <a:pt x="3852" y="976"/>
                  </a:lnTo>
                  <a:lnTo>
                    <a:pt x="3895" y="1049"/>
                  </a:lnTo>
                  <a:lnTo>
                    <a:pt x="3916" y="1087"/>
                  </a:lnTo>
                  <a:lnTo>
                    <a:pt x="3936" y="1123"/>
                  </a:lnTo>
                  <a:lnTo>
                    <a:pt x="3956" y="1161"/>
                  </a:lnTo>
                  <a:lnTo>
                    <a:pt x="3975" y="1198"/>
                  </a:lnTo>
                  <a:lnTo>
                    <a:pt x="3993" y="1237"/>
                  </a:lnTo>
                  <a:lnTo>
                    <a:pt x="4011" y="1275"/>
                  </a:lnTo>
                  <a:lnTo>
                    <a:pt x="4027" y="1315"/>
                  </a:lnTo>
                  <a:lnTo>
                    <a:pt x="4043" y="1355"/>
                  </a:lnTo>
                  <a:lnTo>
                    <a:pt x="4057" y="1397"/>
                  </a:lnTo>
                  <a:lnTo>
                    <a:pt x="4070" y="1439"/>
                  </a:lnTo>
                  <a:lnTo>
                    <a:pt x="4081" y="1483"/>
                  </a:lnTo>
                  <a:lnTo>
                    <a:pt x="4091" y="1528"/>
                  </a:lnTo>
                  <a:lnTo>
                    <a:pt x="4103" y="1591"/>
                  </a:lnTo>
                  <a:lnTo>
                    <a:pt x="4115" y="1654"/>
                  </a:lnTo>
                  <a:lnTo>
                    <a:pt x="4127" y="1717"/>
                  </a:lnTo>
                  <a:lnTo>
                    <a:pt x="4140" y="1781"/>
                  </a:lnTo>
                  <a:lnTo>
                    <a:pt x="4151" y="1845"/>
                  </a:lnTo>
                  <a:lnTo>
                    <a:pt x="4161" y="1909"/>
                  </a:lnTo>
                  <a:lnTo>
                    <a:pt x="4170" y="1974"/>
                  </a:lnTo>
                  <a:lnTo>
                    <a:pt x="4179" y="2037"/>
                  </a:lnTo>
                  <a:close/>
                </a:path>
              </a:pathLst>
            </a:custGeom>
            <a:solidFill>
              <a:srgbClr val="EC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1" name="Freeform 64"/>
            <p:cNvSpPr>
              <a:spLocks/>
            </p:cNvSpPr>
            <p:nvPr/>
          </p:nvSpPr>
          <p:spPr bwMode="auto">
            <a:xfrm>
              <a:off x="10171113" y="5345113"/>
              <a:ext cx="358775" cy="368300"/>
            </a:xfrm>
            <a:custGeom>
              <a:avLst/>
              <a:gdLst>
                <a:gd name="T0" fmla="*/ 3782 w 3842"/>
                <a:gd name="T1" fmla="*/ 2167 h 3943"/>
                <a:gd name="T2" fmla="*/ 3755 w 3842"/>
                <a:gd name="T3" fmla="*/ 2303 h 3943"/>
                <a:gd name="T4" fmla="*/ 3717 w 3842"/>
                <a:gd name="T5" fmla="*/ 2389 h 3943"/>
                <a:gd name="T6" fmla="*/ 3738 w 3842"/>
                <a:gd name="T7" fmla="*/ 2469 h 3943"/>
                <a:gd name="T8" fmla="*/ 3804 w 3842"/>
                <a:gd name="T9" fmla="*/ 2524 h 3943"/>
                <a:gd name="T10" fmla="*/ 3841 w 3842"/>
                <a:gd name="T11" fmla="*/ 2679 h 3943"/>
                <a:gd name="T12" fmla="*/ 3821 w 3842"/>
                <a:gd name="T13" fmla="*/ 2899 h 3943"/>
                <a:gd name="T14" fmla="*/ 3761 w 3842"/>
                <a:gd name="T15" fmla="*/ 3094 h 3943"/>
                <a:gd name="T16" fmla="*/ 3665 w 3842"/>
                <a:gd name="T17" fmla="*/ 3284 h 3943"/>
                <a:gd name="T18" fmla="*/ 3538 w 3842"/>
                <a:gd name="T19" fmla="*/ 3451 h 3943"/>
                <a:gd name="T20" fmla="*/ 3381 w 3842"/>
                <a:gd name="T21" fmla="*/ 3578 h 3943"/>
                <a:gd name="T22" fmla="*/ 3102 w 3842"/>
                <a:gd name="T23" fmla="*/ 3692 h 3943"/>
                <a:gd name="T24" fmla="*/ 2921 w 3842"/>
                <a:gd name="T25" fmla="*/ 3799 h 3943"/>
                <a:gd name="T26" fmla="*/ 2816 w 3842"/>
                <a:gd name="T27" fmla="*/ 3844 h 3943"/>
                <a:gd name="T28" fmla="*/ 2657 w 3842"/>
                <a:gd name="T29" fmla="*/ 3837 h 3943"/>
                <a:gd name="T30" fmla="*/ 2632 w 3842"/>
                <a:gd name="T31" fmla="*/ 3837 h 3943"/>
                <a:gd name="T32" fmla="*/ 2487 w 3842"/>
                <a:gd name="T33" fmla="*/ 3916 h 3943"/>
                <a:gd name="T34" fmla="*/ 2281 w 3842"/>
                <a:gd name="T35" fmla="*/ 3943 h 3943"/>
                <a:gd name="T36" fmla="*/ 1855 w 3842"/>
                <a:gd name="T37" fmla="*/ 3916 h 3943"/>
                <a:gd name="T38" fmla="*/ 1512 w 3842"/>
                <a:gd name="T39" fmla="*/ 3866 h 3943"/>
                <a:gd name="T40" fmla="*/ 1308 w 3842"/>
                <a:gd name="T41" fmla="*/ 3788 h 3943"/>
                <a:gd name="T42" fmla="*/ 1123 w 3842"/>
                <a:gd name="T43" fmla="*/ 3767 h 3943"/>
                <a:gd name="T44" fmla="*/ 941 w 3842"/>
                <a:gd name="T45" fmla="*/ 3663 h 3943"/>
                <a:gd name="T46" fmla="*/ 722 w 3842"/>
                <a:gd name="T47" fmla="*/ 3446 h 3943"/>
                <a:gd name="T48" fmla="*/ 436 w 3842"/>
                <a:gd name="T49" fmla="*/ 3124 h 3943"/>
                <a:gd name="T50" fmla="*/ 167 w 3842"/>
                <a:gd name="T51" fmla="*/ 2829 h 3943"/>
                <a:gd name="T52" fmla="*/ 45 w 3842"/>
                <a:gd name="T53" fmla="*/ 2643 h 3943"/>
                <a:gd name="T54" fmla="*/ 22 w 3842"/>
                <a:gd name="T55" fmla="*/ 2506 h 3943"/>
                <a:gd name="T56" fmla="*/ 38 w 3842"/>
                <a:gd name="T57" fmla="*/ 2211 h 3943"/>
                <a:gd name="T58" fmla="*/ 2 w 3842"/>
                <a:gd name="T59" fmla="*/ 1916 h 3943"/>
                <a:gd name="T60" fmla="*/ 19 w 3842"/>
                <a:gd name="T61" fmla="*/ 1641 h 3943"/>
                <a:gd name="T62" fmla="*/ 96 w 3842"/>
                <a:gd name="T63" fmla="*/ 1320 h 3943"/>
                <a:gd name="T64" fmla="*/ 216 w 3842"/>
                <a:gd name="T65" fmla="*/ 1036 h 3943"/>
                <a:gd name="T66" fmla="*/ 517 w 3842"/>
                <a:gd name="T67" fmla="*/ 539 h 3943"/>
                <a:gd name="T68" fmla="*/ 723 w 3842"/>
                <a:gd name="T69" fmla="*/ 278 h 3943"/>
                <a:gd name="T70" fmla="*/ 900 w 3842"/>
                <a:gd name="T71" fmla="*/ 68 h 3943"/>
                <a:gd name="T72" fmla="*/ 1054 w 3842"/>
                <a:gd name="T73" fmla="*/ 13 h 3943"/>
                <a:gd name="T74" fmla="*/ 1275 w 3842"/>
                <a:gd name="T75" fmla="*/ 0 h 3943"/>
                <a:gd name="T76" fmla="*/ 1504 w 3842"/>
                <a:gd name="T77" fmla="*/ 26 h 3943"/>
                <a:gd name="T78" fmla="*/ 1684 w 3842"/>
                <a:gd name="T79" fmla="*/ 81 h 3943"/>
                <a:gd name="T80" fmla="*/ 1802 w 3842"/>
                <a:gd name="T81" fmla="*/ 179 h 3943"/>
                <a:gd name="T82" fmla="*/ 1889 w 3842"/>
                <a:gd name="T83" fmla="*/ 229 h 3943"/>
                <a:gd name="T84" fmla="*/ 2038 w 3842"/>
                <a:gd name="T85" fmla="*/ 206 h 3943"/>
                <a:gd name="T86" fmla="*/ 2233 w 3842"/>
                <a:gd name="T87" fmla="*/ 182 h 3943"/>
                <a:gd name="T88" fmla="*/ 2491 w 3842"/>
                <a:gd name="T89" fmla="*/ 226 h 3943"/>
                <a:gd name="T90" fmla="*/ 2610 w 3842"/>
                <a:gd name="T91" fmla="*/ 285 h 3943"/>
                <a:gd name="T92" fmla="*/ 2686 w 3842"/>
                <a:gd name="T93" fmla="*/ 384 h 3943"/>
                <a:gd name="T94" fmla="*/ 2763 w 3842"/>
                <a:gd name="T95" fmla="*/ 502 h 3943"/>
                <a:gd name="T96" fmla="*/ 2868 w 3842"/>
                <a:gd name="T97" fmla="*/ 516 h 3943"/>
                <a:gd name="T98" fmla="*/ 2991 w 3842"/>
                <a:gd name="T99" fmla="*/ 516 h 3943"/>
                <a:gd name="T100" fmla="*/ 3242 w 3842"/>
                <a:gd name="T101" fmla="*/ 616 h 3943"/>
                <a:gd name="T102" fmla="*/ 3446 w 3842"/>
                <a:gd name="T103" fmla="*/ 763 h 3943"/>
                <a:gd name="T104" fmla="*/ 3499 w 3842"/>
                <a:gd name="T105" fmla="*/ 914 h 3943"/>
                <a:gd name="T106" fmla="*/ 3535 w 3842"/>
                <a:gd name="T107" fmla="*/ 1077 h 3943"/>
                <a:gd name="T108" fmla="*/ 3557 w 3842"/>
                <a:gd name="T109" fmla="*/ 1227 h 3943"/>
                <a:gd name="T110" fmla="*/ 3554 w 3842"/>
                <a:gd name="T111" fmla="*/ 1354 h 3943"/>
                <a:gd name="T112" fmla="*/ 3593 w 3842"/>
                <a:gd name="T113" fmla="*/ 1414 h 3943"/>
                <a:gd name="T114" fmla="*/ 3679 w 3842"/>
                <a:gd name="T115" fmla="*/ 1461 h 3943"/>
                <a:gd name="T116" fmla="*/ 3732 w 3842"/>
                <a:gd name="T117" fmla="*/ 1588 h 3943"/>
                <a:gd name="T118" fmla="*/ 3741 w 3842"/>
                <a:gd name="T119" fmla="*/ 1828 h 3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42" h="3943">
                  <a:moveTo>
                    <a:pt x="3761" y="1950"/>
                  </a:moveTo>
                  <a:lnTo>
                    <a:pt x="3768" y="1990"/>
                  </a:lnTo>
                  <a:lnTo>
                    <a:pt x="3774" y="2028"/>
                  </a:lnTo>
                  <a:lnTo>
                    <a:pt x="3779" y="2068"/>
                  </a:lnTo>
                  <a:lnTo>
                    <a:pt x="3782" y="2107"/>
                  </a:lnTo>
                  <a:lnTo>
                    <a:pt x="3782" y="2127"/>
                  </a:lnTo>
                  <a:lnTo>
                    <a:pt x="3783" y="2147"/>
                  </a:lnTo>
                  <a:lnTo>
                    <a:pt x="3782" y="2167"/>
                  </a:lnTo>
                  <a:lnTo>
                    <a:pt x="3781" y="2188"/>
                  </a:lnTo>
                  <a:lnTo>
                    <a:pt x="3778" y="2209"/>
                  </a:lnTo>
                  <a:lnTo>
                    <a:pt x="3775" y="2231"/>
                  </a:lnTo>
                  <a:lnTo>
                    <a:pt x="3772" y="2252"/>
                  </a:lnTo>
                  <a:lnTo>
                    <a:pt x="3767" y="2274"/>
                  </a:lnTo>
                  <a:lnTo>
                    <a:pt x="3764" y="2285"/>
                  </a:lnTo>
                  <a:lnTo>
                    <a:pt x="3759" y="2294"/>
                  </a:lnTo>
                  <a:lnTo>
                    <a:pt x="3755" y="2303"/>
                  </a:lnTo>
                  <a:lnTo>
                    <a:pt x="3751" y="2311"/>
                  </a:lnTo>
                  <a:lnTo>
                    <a:pt x="3742" y="2328"/>
                  </a:lnTo>
                  <a:lnTo>
                    <a:pt x="3733" y="2344"/>
                  </a:lnTo>
                  <a:lnTo>
                    <a:pt x="3729" y="2353"/>
                  </a:lnTo>
                  <a:lnTo>
                    <a:pt x="3725" y="2361"/>
                  </a:lnTo>
                  <a:lnTo>
                    <a:pt x="3721" y="2371"/>
                  </a:lnTo>
                  <a:lnTo>
                    <a:pt x="3719" y="2380"/>
                  </a:lnTo>
                  <a:lnTo>
                    <a:pt x="3717" y="2389"/>
                  </a:lnTo>
                  <a:lnTo>
                    <a:pt x="3715" y="2399"/>
                  </a:lnTo>
                  <a:lnTo>
                    <a:pt x="3715" y="2409"/>
                  </a:lnTo>
                  <a:lnTo>
                    <a:pt x="3716" y="2419"/>
                  </a:lnTo>
                  <a:lnTo>
                    <a:pt x="3719" y="2432"/>
                  </a:lnTo>
                  <a:lnTo>
                    <a:pt x="3722" y="2443"/>
                  </a:lnTo>
                  <a:lnTo>
                    <a:pt x="3727" y="2454"/>
                  </a:lnTo>
                  <a:lnTo>
                    <a:pt x="3732" y="2462"/>
                  </a:lnTo>
                  <a:lnTo>
                    <a:pt x="3738" y="2469"/>
                  </a:lnTo>
                  <a:lnTo>
                    <a:pt x="3745" y="2475"/>
                  </a:lnTo>
                  <a:lnTo>
                    <a:pt x="3751" y="2480"/>
                  </a:lnTo>
                  <a:lnTo>
                    <a:pt x="3758" y="2485"/>
                  </a:lnTo>
                  <a:lnTo>
                    <a:pt x="3774" y="2495"/>
                  </a:lnTo>
                  <a:lnTo>
                    <a:pt x="3787" y="2504"/>
                  </a:lnTo>
                  <a:lnTo>
                    <a:pt x="3794" y="2510"/>
                  </a:lnTo>
                  <a:lnTo>
                    <a:pt x="3799" y="2516"/>
                  </a:lnTo>
                  <a:lnTo>
                    <a:pt x="3804" y="2524"/>
                  </a:lnTo>
                  <a:lnTo>
                    <a:pt x="3808" y="2533"/>
                  </a:lnTo>
                  <a:lnTo>
                    <a:pt x="3816" y="2554"/>
                  </a:lnTo>
                  <a:lnTo>
                    <a:pt x="3822" y="2575"/>
                  </a:lnTo>
                  <a:lnTo>
                    <a:pt x="3828" y="2596"/>
                  </a:lnTo>
                  <a:lnTo>
                    <a:pt x="3833" y="2617"/>
                  </a:lnTo>
                  <a:lnTo>
                    <a:pt x="3836" y="2638"/>
                  </a:lnTo>
                  <a:lnTo>
                    <a:pt x="3839" y="2658"/>
                  </a:lnTo>
                  <a:lnTo>
                    <a:pt x="3841" y="2679"/>
                  </a:lnTo>
                  <a:lnTo>
                    <a:pt x="3842" y="2700"/>
                  </a:lnTo>
                  <a:lnTo>
                    <a:pt x="3842" y="2721"/>
                  </a:lnTo>
                  <a:lnTo>
                    <a:pt x="3842" y="2742"/>
                  </a:lnTo>
                  <a:lnTo>
                    <a:pt x="3841" y="2763"/>
                  </a:lnTo>
                  <a:lnTo>
                    <a:pt x="3839" y="2785"/>
                  </a:lnTo>
                  <a:lnTo>
                    <a:pt x="3833" y="2829"/>
                  </a:lnTo>
                  <a:lnTo>
                    <a:pt x="3825" y="2875"/>
                  </a:lnTo>
                  <a:lnTo>
                    <a:pt x="3821" y="2899"/>
                  </a:lnTo>
                  <a:lnTo>
                    <a:pt x="3815" y="2923"/>
                  </a:lnTo>
                  <a:lnTo>
                    <a:pt x="3809" y="2948"/>
                  </a:lnTo>
                  <a:lnTo>
                    <a:pt x="3803" y="2972"/>
                  </a:lnTo>
                  <a:lnTo>
                    <a:pt x="3796" y="2996"/>
                  </a:lnTo>
                  <a:lnTo>
                    <a:pt x="3788" y="3020"/>
                  </a:lnTo>
                  <a:lnTo>
                    <a:pt x="3780" y="3045"/>
                  </a:lnTo>
                  <a:lnTo>
                    <a:pt x="3771" y="3070"/>
                  </a:lnTo>
                  <a:lnTo>
                    <a:pt x="3761" y="3094"/>
                  </a:lnTo>
                  <a:lnTo>
                    <a:pt x="3750" y="3119"/>
                  </a:lnTo>
                  <a:lnTo>
                    <a:pt x="3740" y="3143"/>
                  </a:lnTo>
                  <a:lnTo>
                    <a:pt x="3729" y="3167"/>
                  </a:lnTo>
                  <a:lnTo>
                    <a:pt x="3717" y="3190"/>
                  </a:lnTo>
                  <a:lnTo>
                    <a:pt x="3705" y="3215"/>
                  </a:lnTo>
                  <a:lnTo>
                    <a:pt x="3693" y="3238"/>
                  </a:lnTo>
                  <a:lnTo>
                    <a:pt x="3680" y="3261"/>
                  </a:lnTo>
                  <a:lnTo>
                    <a:pt x="3665" y="3284"/>
                  </a:lnTo>
                  <a:lnTo>
                    <a:pt x="3651" y="3306"/>
                  </a:lnTo>
                  <a:lnTo>
                    <a:pt x="3636" y="3328"/>
                  </a:lnTo>
                  <a:lnTo>
                    <a:pt x="3621" y="3350"/>
                  </a:lnTo>
                  <a:lnTo>
                    <a:pt x="3606" y="3372"/>
                  </a:lnTo>
                  <a:lnTo>
                    <a:pt x="3590" y="3392"/>
                  </a:lnTo>
                  <a:lnTo>
                    <a:pt x="3572" y="3412"/>
                  </a:lnTo>
                  <a:lnTo>
                    <a:pt x="3555" y="3431"/>
                  </a:lnTo>
                  <a:lnTo>
                    <a:pt x="3538" y="3451"/>
                  </a:lnTo>
                  <a:lnTo>
                    <a:pt x="3520" y="3470"/>
                  </a:lnTo>
                  <a:lnTo>
                    <a:pt x="3502" y="3487"/>
                  </a:lnTo>
                  <a:lnTo>
                    <a:pt x="3482" y="3504"/>
                  </a:lnTo>
                  <a:lnTo>
                    <a:pt x="3463" y="3520"/>
                  </a:lnTo>
                  <a:lnTo>
                    <a:pt x="3444" y="3537"/>
                  </a:lnTo>
                  <a:lnTo>
                    <a:pt x="3424" y="3551"/>
                  </a:lnTo>
                  <a:lnTo>
                    <a:pt x="3402" y="3565"/>
                  </a:lnTo>
                  <a:lnTo>
                    <a:pt x="3381" y="3578"/>
                  </a:lnTo>
                  <a:lnTo>
                    <a:pt x="3360" y="3590"/>
                  </a:lnTo>
                  <a:lnTo>
                    <a:pt x="3338" y="3601"/>
                  </a:lnTo>
                  <a:lnTo>
                    <a:pt x="3314" y="3612"/>
                  </a:lnTo>
                  <a:lnTo>
                    <a:pt x="3268" y="3631"/>
                  </a:lnTo>
                  <a:lnTo>
                    <a:pt x="3220" y="3648"/>
                  </a:lnTo>
                  <a:lnTo>
                    <a:pt x="3173" y="3664"/>
                  </a:lnTo>
                  <a:lnTo>
                    <a:pt x="3125" y="3681"/>
                  </a:lnTo>
                  <a:lnTo>
                    <a:pt x="3102" y="3692"/>
                  </a:lnTo>
                  <a:lnTo>
                    <a:pt x="3079" y="3701"/>
                  </a:lnTo>
                  <a:lnTo>
                    <a:pt x="3057" y="3711"/>
                  </a:lnTo>
                  <a:lnTo>
                    <a:pt x="3034" y="3722"/>
                  </a:lnTo>
                  <a:lnTo>
                    <a:pt x="3009" y="3737"/>
                  </a:lnTo>
                  <a:lnTo>
                    <a:pt x="2984" y="3753"/>
                  </a:lnTo>
                  <a:lnTo>
                    <a:pt x="2959" y="3772"/>
                  </a:lnTo>
                  <a:lnTo>
                    <a:pt x="2934" y="3790"/>
                  </a:lnTo>
                  <a:lnTo>
                    <a:pt x="2921" y="3799"/>
                  </a:lnTo>
                  <a:lnTo>
                    <a:pt x="2908" y="3808"/>
                  </a:lnTo>
                  <a:lnTo>
                    <a:pt x="2896" y="3816"/>
                  </a:lnTo>
                  <a:lnTo>
                    <a:pt x="2883" y="3823"/>
                  </a:lnTo>
                  <a:lnTo>
                    <a:pt x="2868" y="3830"/>
                  </a:lnTo>
                  <a:lnTo>
                    <a:pt x="2855" y="3835"/>
                  </a:lnTo>
                  <a:lnTo>
                    <a:pt x="2841" y="3840"/>
                  </a:lnTo>
                  <a:lnTo>
                    <a:pt x="2828" y="3843"/>
                  </a:lnTo>
                  <a:lnTo>
                    <a:pt x="2816" y="3844"/>
                  </a:lnTo>
                  <a:lnTo>
                    <a:pt x="2791" y="3845"/>
                  </a:lnTo>
                  <a:lnTo>
                    <a:pt x="2759" y="3845"/>
                  </a:lnTo>
                  <a:lnTo>
                    <a:pt x="2724" y="3844"/>
                  </a:lnTo>
                  <a:lnTo>
                    <a:pt x="2706" y="3843"/>
                  </a:lnTo>
                  <a:lnTo>
                    <a:pt x="2689" y="3842"/>
                  </a:lnTo>
                  <a:lnTo>
                    <a:pt x="2674" y="3840"/>
                  </a:lnTo>
                  <a:lnTo>
                    <a:pt x="2662" y="3838"/>
                  </a:lnTo>
                  <a:lnTo>
                    <a:pt x="2657" y="3837"/>
                  </a:lnTo>
                  <a:lnTo>
                    <a:pt x="2652" y="3835"/>
                  </a:lnTo>
                  <a:lnTo>
                    <a:pt x="2649" y="3833"/>
                  </a:lnTo>
                  <a:lnTo>
                    <a:pt x="2646" y="3831"/>
                  </a:lnTo>
                  <a:lnTo>
                    <a:pt x="2644" y="3829"/>
                  </a:lnTo>
                  <a:lnTo>
                    <a:pt x="2643" y="3827"/>
                  </a:lnTo>
                  <a:lnTo>
                    <a:pt x="2644" y="3825"/>
                  </a:lnTo>
                  <a:lnTo>
                    <a:pt x="2645" y="3822"/>
                  </a:lnTo>
                  <a:lnTo>
                    <a:pt x="2632" y="3837"/>
                  </a:lnTo>
                  <a:lnTo>
                    <a:pt x="2618" y="3850"/>
                  </a:lnTo>
                  <a:lnTo>
                    <a:pt x="2601" y="3863"/>
                  </a:lnTo>
                  <a:lnTo>
                    <a:pt x="2584" y="3875"/>
                  </a:lnTo>
                  <a:lnTo>
                    <a:pt x="2567" y="3885"/>
                  </a:lnTo>
                  <a:lnTo>
                    <a:pt x="2548" y="3894"/>
                  </a:lnTo>
                  <a:lnTo>
                    <a:pt x="2529" y="3902"/>
                  </a:lnTo>
                  <a:lnTo>
                    <a:pt x="2508" y="3909"/>
                  </a:lnTo>
                  <a:lnTo>
                    <a:pt x="2487" y="3916"/>
                  </a:lnTo>
                  <a:lnTo>
                    <a:pt x="2466" y="3921"/>
                  </a:lnTo>
                  <a:lnTo>
                    <a:pt x="2444" y="3926"/>
                  </a:lnTo>
                  <a:lnTo>
                    <a:pt x="2420" y="3930"/>
                  </a:lnTo>
                  <a:lnTo>
                    <a:pt x="2398" y="3934"/>
                  </a:lnTo>
                  <a:lnTo>
                    <a:pt x="2375" y="3937"/>
                  </a:lnTo>
                  <a:lnTo>
                    <a:pt x="2351" y="3940"/>
                  </a:lnTo>
                  <a:lnTo>
                    <a:pt x="2327" y="3941"/>
                  </a:lnTo>
                  <a:lnTo>
                    <a:pt x="2281" y="3943"/>
                  </a:lnTo>
                  <a:lnTo>
                    <a:pt x="2233" y="3943"/>
                  </a:lnTo>
                  <a:lnTo>
                    <a:pt x="2188" y="3941"/>
                  </a:lnTo>
                  <a:lnTo>
                    <a:pt x="2143" y="3939"/>
                  </a:lnTo>
                  <a:lnTo>
                    <a:pt x="2061" y="3932"/>
                  </a:lnTo>
                  <a:lnTo>
                    <a:pt x="1992" y="3926"/>
                  </a:lnTo>
                  <a:lnTo>
                    <a:pt x="1945" y="3922"/>
                  </a:lnTo>
                  <a:lnTo>
                    <a:pt x="1899" y="3919"/>
                  </a:lnTo>
                  <a:lnTo>
                    <a:pt x="1855" y="3916"/>
                  </a:lnTo>
                  <a:lnTo>
                    <a:pt x="1811" y="3913"/>
                  </a:lnTo>
                  <a:lnTo>
                    <a:pt x="1768" y="3909"/>
                  </a:lnTo>
                  <a:lnTo>
                    <a:pt x="1725" y="3904"/>
                  </a:lnTo>
                  <a:lnTo>
                    <a:pt x="1683" y="3899"/>
                  </a:lnTo>
                  <a:lnTo>
                    <a:pt x="1640" y="3893"/>
                  </a:lnTo>
                  <a:lnTo>
                    <a:pt x="1598" y="3885"/>
                  </a:lnTo>
                  <a:lnTo>
                    <a:pt x="1555" y="3876"/>
                  </a:lnTo>
                  <a:lnTo>
                    <a:pt x="1512" y="3866"/>
                  </a:lnTo>
                  <a:lnTo>
                    <a:pt x="1468" y="3853"/>
                  </a:lnTo>
                  <a:lnTo>
                    <a:pt x="1446" y="3845"/>
                  </a:lnTo>
                  <a:lnTo>
                    <a:pt x="1424" y="3837"/>
                  </a:lnTo>
                  <a:lnTo>
                    <a:pt x="1401" y="3828"/>
                  </a:lnTo>
                  <a:lnTo>
                    <a:pt x="1378" y="3819"/>
                  </a:lnTo>
                  <a:lnTo>
                    <a:pt x="1355" y="3810"/>
                  </a:lnTo>
                  <a:lnTo>
                    <a:pt x="1332" y="3799"/>
                  </a:lnTo>
                  <a:lnTo>
                    <a:pt x="1308" y="3788"/>
                  </a:lnTo>
                  <a:lnTo>
                    <a:pt x="1283" y="3776"/>
                  </a:lnTo>
                  <a:lnTo>
                    <a:pt x="1261" y="3781"/>
                  </a:lnTo>
                  <a:lnTo>
                    <a:pt x="1238" y="3784"/>
                  </a:lnTo>
                  <a:lnTo>
                    <a:pt x="1215" y="3784"/>
                  </a:lnTo>
                  <a:lnTo>
                    <a:pt x="1192" y="3783"/>
                  </a:lnTo>
                  <a:lnTo>
                    <a:pt x="1169" y="3780"/>
                  </a:lnTo>
                  <a:lnTo>
                    <a:pt x="1146" y="3775"/>
                  </a:lnTo>
                  <a:lnTo>
                    <a:pt x="1123" y="3767"/>
                  </a:lnTo>
                  <a:lnTo>
                    <a:pt x="1100" y="3758"/>
                  </a:lnTo>
                  <a:lnTo>
                    <a:pt x="1077" y="3749"/>
                  </a:lnTo>
                  <a:lnTo>
                    <a:pt x="1054" y="3737"/>
                  </a:lnTo>
                  <a:lnTo>
                    <a:pt x="1031" y="3725"/>
                  </a:lnTo>
                  <a:lnTo>
                    <a:pt x="1008" y="3711"/>
                  </a:lnTo>
                  <a:lnTo>
                    <a:pt x="986" y="3696"/>
                  </a:lnTo>
                  <a:lnTo>
                    <a:pt x="964" y="3680"/>
                  </a:lnTo>
                  <a:lnTo>
                    <a:pt x="941" y="3663"/>
                  </a:lnTo>
                  <a:lnTo>
                    <a:pt x="919" y="3645"/>
                  </a:lnTo>
                  <a:lnTo>
                    <a:pt x="898" y="3627"/>
                  </a:lnTo>
                  <a:lnTo>
                    <a:pt x="877" y="3608"/>
                  </a:lnTo>
                  <a:lnTo>
                    <a:pt x="855" y="3588"/>
                  </a:lnTo>
                  <a:lnTo>
                    <a:pt x="835" y="3568"/>
                  </a:lnTo>
                  <a:lnTo>
                    <a:pt x="796" y="3528"/>
                  </a:lnTo>
                  <a:lnTo>
                    <a:pt x="757" y="3487"/>
                  </a:lnTo>
                  <a:lnTo>
                    <a:pt x="722" y="3446"/>
                  </a:lnTo>
                  <a:lnTo>
                    <a:pt x="689" y="3406"/>
                  </a:lnTo>
                  <a:lnTo>
                    <a:pt x="657" y="3369"/>
                  </a:lnTo>
                  <a:lnTo>
                    <a:pt x="630" y="3334"/>
                  </a:lnTo>
                  <a:lnTo>
                    <a:pt x="596" y="3294"/>
                  </a:lnTo>
                  <a:lnTo>
                    <a:pt x="558" y="3252"/>
                  </a:lnTo>
                  <a:lnTo>
                    <a:pt x="520" y="3210"/>
                  </a:lnTo>
                  <a:lnTo>
                    <a:pt x="478" y="3167"/>
                  </a:lnTo>
                  <a:lnTo>
                    <a:pt x="436" y="3124"/>
                  </a:lnTo>
                  <a:lnTo>
                    <a:pt x="393" y="3079"/>
                  </a:lnTo>
                  <a:lnTo>
                    <a:pt x="350" y="3035"/>
                  </a:lnTo>
                  <a:lnTo>
                    <a:pt x="307" y="2990"/>
                  </a:lnTo>
                  <a:lnTo>
                    <a:pt x="265" y="2945"/>
                  </a:lnTo>
                  <a:lnTo>
                    <a:pt x="224" y="2899"/>
                  </a:lnTo>
                  <a:lnTo>
                    <a:pt x="204" y="2876"/>
                  </a:lnTo>
                  <a:lnTo>
                    <a:pt x="185" y="2852"/>
                  </a:lnTo>
                  <a:lnTo>
                    <a:pt x="167" y="2829"/>
                  </a:lnTo>
                  <a:lnTo>
                    <a:pt x="148" y="2806"/>
                  </a:lnTo>
                  <a:lnTo>
                    <a:pt x="131" y="2784"/>
                  </a:lnTo>
                  <a:lnTo>
                    <a:pt x="115" y="2759"/>
                  </a:lnTo>
                  <a:lnTo>
                    <a:pt x="99" y="2736"/>
                  </a:lnTo>
                  <a:lnTo>
                    <a:pt x="84" y="2713"/>
                  </a:lnTo>
                  <a:lnTo>
                    <a:pt x="70" y="2689"/>
                  </a:lnTo>
                  <a:lnTo>
                    <a:pt x="57" y="2666"/>
                  </a:lnTo>
                  <a:lnTo>
                    <a:pt x="45" y="2643"/>
                  </a:lnTo>
                  <a:lnTo>
                    <a:pt x="34" y="2619"/>
                  </a:lnTo>
                  <a:lnTo>
                    <a:pt x="31" y="2611"/>
                  </a:lnTo>
                  <a:lnTo>
                    <a:pt x="29" y="2602"/>
                  </a:lnTo>
                  <a:lnTo>
                    <a:pt x="27" y="2592"/>
                  </a:lnTo>
                  <a:lnTo>
                    <a:pt x="25" y="2582"/>
                  </a:lnTo>
                  <a:lnTo>
                    <a:pt x="23" y="2559"/>
                  </a:lnTo>
                  <a:lnTo>
                    <a:pt x="22" y="2534"/>
                  </a:lnTo>
                  <a:lnTo>
                    <a:pt x="22" y="2506"/>
                  </a:lnTo>
                  <a:lnTo>
                    <a:pt x="23" y="2477"/>
                  </a:lnTo>
                  <a:lnTo>
                    <a:pt x="25" y="2446"/>
                  </a:lnTo>
                  <a:lnTo>
                    <a:pt x="27" y="2415"/>
                  </a:lnTo>
                  <a:lnTo>
                    <a:pt x="32" y="2352"/>
                  </a:lnTo>
                  <a:lnTo>
                    <a:pt x="36" y="2292"/>
                  </a:lnTo>
                  <a:lnTo>
                    <a:pt x="38" y="2262"/>
                  </a:lnTo>
                  <a:lnTo>
                    <a:pt x="38" y="2236"/>
                  </a:lnTo>
                  <a:lnTo>
                    <a:pt x="38" y="2211"/>
                  </a:lnTo>
                  <a:lnTo>
                    <a:pt x="37" y="2188"/>
                  </a:lnTo>
                  <a:lnTo>
                    <a:pt x="31" y="2141"/>
                  </a:lnTo>
                  <a:lnTo>
                    <a:pt x="24" y="2092"/>
                  </a:lnTo>
                  <a:lnTo>
                    <a:pt x="16" y="2043"/>
                  </a:lnTo>
                  <a:lnTo>
                    <a:pt x="10" y="1993"/>
                  </a:lnTo>
                  <a:lnTo>
                    <a:pt x="7" y="1968"/>
                  </a:lnTo>
                  <a:lnTo>
                    <a:pt x="4" y="1941"/>
                  </a:lnTo>
                  <a:lnTo>
                    <a:pt x="2" y="1916"/>
                  </a:lnTo>
                  <a:lnTo>
                    <a:pt x="1" y="1889"/>
                  </a:lnTo>
                  <a:lnTo>
                    <a:pt x="0" y="1861"/>
                  </a:lnTo>
                  <a:lnTo>
                    <a:pt x="0" y="1834"/>
                  </a:lnTo>
                  <a:lnTo>
                    <a:pt x="1" y="1805"/>
                  </a:lnTo>
                  <a:lnTo>
                    <a:pt x="3" y="1775"/>
                  </a:lnTo>
                  <a:lnTo>
                    <a:pt x="8" y="1730"/>
                  </a:lnTo>
                  <a:lnTo>
                    <a:pt x="13" y="1684"/>
                  </a:lnTo>
                  <a:lnTo>
                    <a:pt x="19" y="1641"/>
                  </a:lnTo>
                  <a:lnTo>
                    <a:pt x="26" y="1597"/>
                  </a:lnTo>
                  <a:lnTo>
                    <a:pt x="34" y="1556"/>
                  </a:lnTo>
                  <a:lnTo>
                    <a:pt x="42" y="1514"/>
                  </a:lnTo>
                  <a:lnTo>
                    <a:pt x="51" y="1474"/>
                  </a:lnTo>
                  <a:lnTo>
                    <a:pt x="61" y="1434"/>
                  </a:lnTo>
                  <a:lnTo>
                    <a:pt x="72" y="1396"/>
                  </a:lnTo>
                  <a:lnTo>
                    <a:pt x="84" y="1357"/>
                  </a:lnTo>
                  <a:lnTo>
                    <a:pt x="96" y="1320"/>
                  </a:lnTo>
                  <a:lnTo>
                    <a:pt x="108" y="1283"/>
                  </a:lnTo>
                  <a:lnTo>
                    <a:pt x="122" y="1247"/>
                  </a:lnTo>
                  <a:lnTo>
                    <a:pt x="136" y="1211"/>
                  </a:lnTo>
                  <a:lnTo>
                    <a:pt x="150" y="1175"/>
                  </a:lnTo>
                  <a:lnTo>
                    <a:pt x="167" y="1141"/>
                  </a:lnTo>
                  <a:lnTo>
                    <a:pt x="183" y="1105"/>
                  </a:lnTo>
                  <a:lnTo>
                    <a:pt x="199" y="1071"/>
                  </a:lnTo>
                  <a:lnTo>
                    <a:pt x="216" y="1036"/>
                  </a:lnTo>
                  <a:lnTo>
                    <a:pt x="234" y="1002"/>
                  </a:lnTo>
                  <a:lnTo>
                    <a:pt x="272" y="933"/>
                  </a:lnTo>
                  <a:lnTo>
                    <a:pt x="312" y="863"/>
                  </a:lnTo>
                  <a:lnTo>
                    <a:pt x="355" y="793"/>
                  </a:lnTo>
                  <a:lnTo>
                    <a:pt x="398" y="723"/>
                  </a:lnTo>
                  <a:lnTo>
                    <a:pt x="445" y="650"/>
                  </a:lnTo>
                  <a:lnTo>
                    <a:pt x="492" y="575"/>
                  </a:lnTo>
                  <a:lnTo>
                    <a:pt x="517" y="539"/>
                  </a:lnTo>
                  <a:lnTo>
                    <a:pt x="542" y="505"/>
                  </a:lnTo>
                  <a:lnTo>
                    <a:pt x="569" y="471"/>
                  </a:lnTo>
                  <a:lnTo>
                    <a:pt x="598" y="436"/>
                  </a:lnTo>
                  <a:lnTo>
                    <a:pt x="626" y="402"/>
                  </a:lnTo>
                  <a:lnTo>
                    <a:pt x="654" y="367"/>
                  </a:lnTo>
                  <a:lnTo>
                    <a:pt x="683" y="331"/>
                  </a:lnTo>
                  <a:lnTo>
                    <a:pt x="710" y="295"/>
                  </a:lnTo>
                  <a:lnTo>
                    <a:pt x="723" y="278"/>
                  </a:lnTo>
                  <a:lnTo>
                    <a:pt x="745" y="250"/>
                  </a:lnTo>
                  <a:lnTo>
                    <a:pt x="773" y="214"/>
                  </a:lnTo>
                  <a:lnTo>
                    <a:pt x="804" y="176"/>
                  </a:lnTo>
                  <a:lnTo>
                    <a:pt x="836" y="138"/>
                  </a:lnTo>
                  <a:lnTo>
                    <a:pt x="866" y="103"/>
                  </a:lnTo>
                  <a:lnTo>
                    <a:pt x="879" y="89"/>
                  </a:lnTo>
                  <a:lnTo>
                    <a:pt x="891" y="77"/>
                  </a:lnTo>
                  <a:lnTo>
                    <a:pt x="900" y="68"/>
                  </a:lnTo>
                  <a:lnTo>
                    <a:pt x="907" y="63"/>
                  </a:lnTo>
                  <a:lnTo>
                    <a:pt x="924" y="54"/>
                  </a:lnTo>
                  <a:lnTo>
                    <a:pt x="942" y="44"/>
                  </a:lnTo>
                  <a:lnTo>
                    <a:pt x="962" y="36"/>
                  </a:lnTo>
                  <a:lnTo>
                    <a:pt x="983" y="29"/>
                  </a:lnTo>
                  <a:lnTo>
                    <a:pt x="1005" y="23"/>
                  </a:lnTo>
                  <a:lnTo>
                    <a:pt x="1029" y="18"/>
                  </a:lnTo>
                  <a:lnTo>
                    <a:pt x="1054" y="13"/>
                  </a:lnTo>
                  <a:lnTo>
                    <a:pt x="1079" y="9"/>
                  </a:lnTo>
                  <a:lnTo>
                    <a:pt x="1105" y="6"/>
                  </a:lnTo>
                  <a:lnTo>
                    <a:pt x="1133" y="3"/>
                  </a:lnTo>
                  <a:lnTo>
                    <a:pt x="1161" y="1"/>
                  </a:lnTo>
                  <a:lnTo>
                    <a:pt x="1189" y="0"/>
                  </a:lnTo>
                  <a:lnTo>
                    <a:pt x="1218" y="0"/>
                  </a:lnTo>
                  <a:lnTo>
                    <a:pt x="1247" y="0"/>
                  </a:lnTo>
                  <a:lnTo>
                    <a:pt x="1275" y="0"/>
                  </a:lnTo>
                  <a:lnTo>
                    <a:pt x="1305" y="1"/>
                  </a:lnTo>
                  <a:lnTo>
                    <a:pt x="1334" y="3"/>
                  </a:lnTo>
                  <a:lnTo>
                    <a:pt x="1363" y="6"/>
                  </a:lnTo>
                  <a:lnTo>
                    <a:pt x="1393" y="9"/>
                  </a:lnTo>
                  <a:lnTo>
                    <a:pt x="1421" y="12"/>
                  </a:lnTo>
                  <a:lnTo>
                    <a:pt x="1449" y="16"/>
                  </a:lnTo>
                  <a:lnTo>
                    <a:pt x="1477" y="21"/>
                  </a:lnTo>
                  <a:lnTo>
                    <a:pt x="1504" y="26"/>
                  </a:lnTo>
                  <a:lnTo>
                    <a:pt x="1530" y="31"/>
                  </a:lnTo>
                  <a:lnTo>
                    <a:pt x="1555" y="37"/>
                  </a:lnTo>
                  <a:lnTo>
                    <a:pt x="1580" y="43"/>
                  </a:lnTo>
                  <a:lnTo>
                    <a:pt x="1603" y="50"/>
                  </a:lnTo>
                  <a:lnTo>
                    <a:pt x="1625" y="58"/>
                  </a:lnTo>
                  <a:lnTo>
                    <a:pt x="1646" y="65"/>
                  </a:lnTo>
                  <a:lnTo>
                    <a:pt x="1666" y="73"/>
                  </a:lnTo>
                  <a:lnTo>
                    <a:pt x="1684" y="81"/>
                  </a:lnTo>
                  <a:lnTo>
                    <a:pt x="1701" y="89"/>
                  </a:lnTo>
                  <a:lnTo>
                    <a:pt x="1711" y="96"/>
                  </a:lnTo>
                  <a:lnTo>
                    <a:pt x="1722" y="104"/>
                  </a:lnTo>
                  <a:lnTo>
                    <a:pt x="1732" y="112"/>
                  </a:lnTo>
                  <a:lnTo>
                    <a:pt x="1743" y="121"/>
                  </a:lnTo>
                  <a:lnTo>
                    <a:pt x="1763" y="141"/>
                  </a:lnTo>
                  <a:lnTo>
                    <a:pt x="1782" y="160"/>
                  </a:lnTo>
                  <a:lnTo>
                    <a:pt x="1802" y="179"/>
                  </a:lnTo>
                  <a:lnTo>
                    <a:pt x="1821" y="197"/>
                  </a:lnTo>
                  <a:lnTo>
                    <a:pt x="1832" y="204"/>
                  </a:lnTo>
                  <a:lnTo>
                    <a:pt x="1842" y="211"/>
                  </a:lnTo>
                  <a:lnTo>
                    <a:pt x="1853" y="216"/>
                  </a:lnTo>
                  <a:lnTo>
                    <a:pt x="1863" y="222"/>
                  </a:lnTo>
                  <a:lnTo>
                    <a:pt x="1872" y="225"/>
                  </a:lnTo>
                  <a:lnTo>
                    <a:pt x="1881" y="227"/>
                  </a:lnTo>
                  <a:lnTo>
                    <a:pt x="1889" y="229"/>
                  </a:lnTo>
                  <a:lnTo>
                    <a:pt x="1898" y="230"/>
                  </a:lnTo>
                  <a:lnTo>
                    <a:pt x="1916" y="231"/>
                  </a:lnTo>
                  <a:lnTo>
                    <a:pt x="1934" y="231"/>
                  </a:lnTo>
                  <a:lnTo>
                    <a:pt x="1951" y="229"/>
                  </a:lnTo>
                  <a:lnTo>
                    <a:pt x="1969" y="226"/>
                  </a:lnTo>
                  <a:lnTo>
                    <a:pt x="1986" y="222"/>
                  </a:lnTo>
                  <a:lnTo>
                    <a:pt x="2004" y="216"/>
                  </a:lnTo>
                  <a:lnTo>
                    <a:pt x="2038" y="206"/>
                  </a:lnTo>
                  <a:lnTo>
                    <a:pt x="2072" y="196"/>
                  </a:lnTo>
                  <a:lnTo>
                    <a:pt x="2089" y="191"/>
                  </a:lnTo>
                  <a:lnTo>
                    <a:pt x="2105" y="188"/>
                  </a:lnTo>
                  <a:lnTo>
                    <a:pt x="2121" y="185"/>
                  </a:lnTo>
                  <a:lnTo>
                    <a:pt x="2137" y="183"/>
                  </a:lnTo>
                  <a:lnTo>
                    <a:pt x="2167" y="182"/>
                  </a:lnTo>
                  <a:lnTo>
                    <a:pt x="2200" y="182"/>
                  </a:lnTo>
                  <a:lnTo>
                    <a:pt x="2233" y="182"/>
                  </a:lnTo>
                  <a:lnTo>
                    <a:pt x="2268" y="184"/>
                  </a:lnTo>
                  <a:lnTo>
                    <a:pt x="2302" y="186"/>
                  </a:lnTo>
                  <a:lnTo>
                    <a:pt x="2337" y="190"/>
                  </a:lnTo>
                  <a:lnTo>
                    <a:pt x="2373" y="196"/>
                  </a:lnTo>
                  <a:lnTo>
                    <a:pt x="2407" y="202"/>
                  </a:lnTo>
                  <a:lnTo>
                    <a:pt x="2442" y="210"/>
                  </a:lnTo>
                  <a:lnTo>
                    <a:pt x="2475" y="221"/>
                  </a:lnTo>
                  <a:lnTo>
                    <a:pt x="2491" y="226"/>
                  </a:lnTo>
                  <a:lnTo>
                    <a:pt x="2507" y="232"/>
                  </a:lnTo>
                  <a:lnTo>
                    <a:pt x="2523" y="238"/>
                  </a:lnTo>
                  <a:lnTo>
                    <a:pt x="2539" y="245"/>
                  </a:lnTo>
                  <a:lnTo>
                    <a:pt x="2554" y="252"/>
                  </a:lnTo>
                  <a:lnTo>
                    <a:pt x="2569" y="259"/>
                  </a:lnTo>
                  <a:lnTo>
                    <a:pt x="2583" y="268"/>
                  </a:lnTo>
                  <a:lnTo>
                    <a:pt x="2596" y="276"/>
                  </a:lnTo>
                  <a:lnTo>
                    <a:pt x="2610" y="285"/>
                  </a:lnTo>
                  <a:lnTo>
                    <a:pt x="2623" y="295"/>
                  </a:lnTo>
                  <a:lnTo>
                    <a:pt x="2635" y="306"/>
                  </a:lnTo>
                  <a:lnTo>
                    <a:pt x="2646" y="316"/>
                  </a:lnTo>
                  <a:lnTo>
                    <a:pt x="2655" y="325"/>
                  </a:lnTo>
                  <a:lnTo>
                    <a:pt x="2662" y="336"/>
                  </a:lnTo>
                  <a:lnTo>
                    <a:pt x="2669" y="347"/>
                  </a:lnTo>
                  <a:lnTo>
                    <a:pt x="2675" y="358"/>
                  </a:lnTo>
                  <a:lnTo>
                    <a:pt x="2686" y="384"/>
                  </a:lnTo>
                  <a:lnTo>
                    <a:pt x="2696" y="409"/>
                  </a:lnTo>
                  <a:lnTo>
                    <a:pt x="2708" y="435"/>
                  </a:lnTo>
                  <a:lnTo>
                    <a:pt x="2719" y="458"/>
                  </a:lnTo>
                  <a:lnTo>
                    <a:pt x="2726" y="469"/>
                  </a:lnTo>
                  <a:lnTo>
                    <a:pt x="2733" y="478"/>
                  </a:lnTo>
                  <a:lnTo>
                    <a:pt x="2741" y="487"/>
                  </a:lnTo>
                  <a:lnTo>
                    <a:pt x="2750" y="494"/>
                  </a:lnTo>
                  <a:lnTo>
                    <a:pt x="2763" y="502"/>
                  </a:lnTo>
                  <a:lnTo>
                    <a:pt x="2776" y="509"/>
                  </a:lnTo>
                  <a:lnTo>
                    <a:pt x="2788" y="514"/>
                  </a:lnTo>
                  <a:lnTo>
                    <a:pt x="2801" y="517"/>
                  </a:lnTo>
                  <a:lnTo>
                    <a:pt x="2812" y="519"/>
                  </a:lnTo>
                  <a:lnTo>
                    <a:pt x="2823" y="520"/>
                  </a:lnTo>
                  <a:lnTo>
                    <a:pt x="2834" y="519"/>
                  </a:lnTo>
                  <a:lnTo>
                    <a:pt x="2845" y="519"/>
                  </a:lnTo>
                  <a:lnTo>
                    <a:pt x="2868" y="516"/>
                  </a:lnTo>
                  <a:lnTo>
                    <a:pt x="2894" y="512"/>
                  </a:lnTo>
                  <a:lnTo>
                    <a:pt x="2907" y="511"/>
                  </a:lnTo>
                  <a:lnTo>
                    <a:pt x="2921" y="510"/>
                  </a:lnTo>
                  <a:lnTo>
                    <a:pt x="2937" y="509"/>
                  </a:lnTo>
                  <a:lnTo>
                    <a:pt x="2953" y="510"/>
                  </a:lnTo>
                  <a:lnTo>
                    <a:pt x="2964" y="511"/>
                  </a:lnTo>
                  <a:lnTo>
                    <a:pt x="2978" y="513"/>
                  </a:lnTo>
                  <a:lnTo>
                    <a:pt x="2991" y="516"/>
                  </a:lnTo>
                  <a:lnTo>
                    <a:pt x="3005" y="519"/>
                  </a:lnTo>
                  <a:lnTo>
                    <a:pt x="3034" y="527"/>
                  </a:lnTo>
                  <a:lnTo>
                    <a:pt x="3067" y="538"/>
                  </a:lnTo>
                  <a:lnTo>
                    <a:pt x="3101" y="551"/>
                  </a:lnTo>
                  <a:lnTo>
                    <a:pt x="3135" y="565"/>
                  </a:lnTo>
                  <a:lnTo>
                    <a:pt x="3171" y="581"/>
                  </a:lnTo>
                  <a:lnTo>
                    <a:pt x="3206" y="598"/>
                  </a:lnTo>
                  <a:lnTo>
                    <a:pt x="3242" y="616"/>
                  </a:lnTo>
                  <a:lnTo>
                    <a:pt x="3276" y="636"/>
                  </a:lnTo>
                  <a:lnTo>
                    <a:pt x="3308" y="655"/>
                  </a:lnTo>
                  <a:lnTo>
                    <a:pt x="3340" y="674"/>
                  </a:lnTo>
                  <a:lnTo>
                    <a:pt x="3368" y="693"/>
                  </a:lnTo>
                  <a:lnTo>
                    <a:pt x="3393" y="712"/>
                  </a:lnTo>
                  <a:lnTo>
                    <a:pt x="3415" y="731"/>
                  </a:lnTo>
                  <a:lnTo>
                    <a:pt x="3433" y="748"/>
                  </a:lnTo>
                  <a:lnTo>
                    <a:pt x="3446" y="763"/>
                  </a:lnTo>
                  <a:lnTo>
                    <a:pt x="3457" y="779"/>
                  </a:lnTo>
                  <a:lnTo>
                    <a:pt x="3467" y="795"/>
                  </a:lnTo>
                  <a:lnTo>
                    <a:pt x="3474" y="812"/>
                  </a:lnTo>
                  <a:lnTo>
                    <a:pt x="3481" y="828"/>
                  </a:lnTo>
                  <a:lnTo>
                    <a:pt x="3486" y="845"/>
                  </a:lnTo>
                  <a:lnTo>
                    <a:pt x="3490" y="861"/>
                  </a:lnTo>
                  <a:lnTo>
                    <a:pt x="3493" y="879"/>
                  </a:lnTo>
                  <a:lnTo>
                    <a:pt x="3499" y="914"/>
                  </a:lnTo>
                  <a:lnTo>
                    <a:pt x="3504" y="949"/>
                  </a:lnTo>
                  <a:lnTo>
                    <a:pt x="3506" y="968"/>
                  </a:lnTo>
                  <a:lnTo>
                    <a:pt x="3509" y="986"/>
                  </a:lnTo>
                  <a:lnTo>
                    <a:pt x="3513" y="1005"/>
                  </a:lnTo>
                  <a:lnTo>
                    <a:pt x="3517" y="1024"/>
                  </a:lnTo>
                  <a:lnTo>
                    <a:pt x="3522" y="1041"/>
                  </a:lnTo>
                  <a:lnTo>
                    <a:pt x="3528" y="1059"/>
                  </a:lnTo>
                  <a:lnTo>
                    <a:pt x="3535" y="1077"/>
                  </a:lnTo>
                  <a:lnTo>
                    <a:pt x="3542" y="1095"/>
                  </a:lnTo>
                  <a:lnTo>
                    <a:pt x="3548" y="1113"/>
                  </a:lnTo>
                  <a:lnTo>
                    <a:pt x="3554" y="1131"/>
                  </a:lnTo>
                  <a:lnTo>
                    <a:pt x="3558" y="1149"/>
                  </a:lnTo>
                  <a:lnTo>
                    <a:pt x="3562" y="1166"/>
                  </a:lnTo>
                  <a:lnTo>
                    <a:pt x="3562" y="1182"/>
                  </a:lnTo>
                  <a:lnTo>
                    <a:pt x="3560" y="1203"/>
                  </a:lnTo>
                  <a:lnTo>
                    <a:pt x="3557" y="1227"/>
                  </a:lnTo>
                  <a:lnTo>
                    <a:pt x="3554" y="1253"/>
                  </a:lnTo>
                  <a:lnTo>
                    <a:pt x="3550" y="1277"/>
                  </a:lnTo>
                  <a:lnTo>
                    <a:pt x="3548" y="1300"/>
                  </a:lnTo>
                  <a:lnTo>
                    <a:pt x="3547" y="1310"/>
                  </a:lnTo>
                  <a:lnTo>
                    <a:pt x="3546" y="1318"/>
                  </a:lnTo>
                  <a:lnTo>
                    <a:pt x="3546" y="1325"/>
                  </a:lnTo>
                  <a:lnTo>
                    <a:pt x="3547" y="1330"/>
                  </a:lnTo>
                  <a:lnTo>
                    <a:pt x="3554" y="1354"/>
                  </a:lnTo>
                  <a:lnTo>
                    <a:pt x="3560" y="1373"/>
                  </a:lnTo>
                  <a:lnTo>
                    <a:pt x="3566" y="1389"/>
                  </a:lnTo>
                  <a:lnTo>
                    <a:pt x="3572" y="1399"/>
                  </a:lnTo>
                  <a:lnTo>
                    <a:pt x="3575" y="1403"/>
                  </a:lnTo>
                  <a:lnTo>
                    <a:pt x="3578" y="1406"/>
                  </a:lnTo>
                  <a:lnTo>
                    <a:pt x="3582" y="1409"/>
                  </a:lnTo>
                  <a:lnTo>
                    <a:pt x="3586" y="1411"/>
                  </a:lnTo>
                  <a:lnTo>
                    <a:pt x="3593" y="1414"/>
                  </a:lnTo>
                  <a:lnTo>
                    <a:pt x="3600" y="1416"/>
                  </a:lnTo>
                  <a:lnTo>
                    <a:pt x="3609" y="1418"/>
                  </a:lnTo>
                  <a:lnTo>
                    <a:pt x="3617" y="1420"/>
                  </a:lnTo>
                  <a:lnTo>
                    <a:pt x="3627" y="1423"/>
                  </a:lnTo>
                  <a:lnTo>
                    <a:pt x="3638" y="1428"/>
                  </a:lnTo>
                  <a:lnTo>
                    <a:pt x="3650" y="1435"/>
                  </a:lnTo>
                  <a:lnTo>
                    <a:pt x="3663" y="1446"/>
                  </a:lnTo>
                  <a:lnTo>
                    <a:pt x="3679" y="1461"/>
                  </a:lnTo>
                  <a:lnTo>
                    <a:pt x="3695" y="1479"/>
                  </a:lnTo>
                  <a:lnTo>
                    <a:pt x="3704" y="1492"/>
                  </a:lnTo>
                  <a:lnTo>
                    <a:pt x="3712" y="1506"/>
                  </a:lnTo>
                  <a:lnTo>
                    <a:pt x="3718" y="1521"/>
                  </a:lnTo>
                  <a:lnTo>
                    <a:pt x="3723" y="1537"/>
                  </a:lnTo>
                  <a:lnTo>
                    <a:pt x="3727" y="1554"/>
                  </a:lnTo>
                  <a:lnTo>
                    <a:pt x="3730" y="1571"/>
                  </a:lnTo>
                  <a:lnTo>
                    <a:pt x="3732" y="1588"/>
                  </a:lnTo>
                  <a:lnTo>
                    <a:pt x="3733" y="1606"/>
                  </a:lnTo>
                  <a:lnTo>
                    <a:pt x="3734" y="1643"/>
                  </a:lnTo>
                  <a:lnTo>
                    <a:pt x="3734" y="1679"/>
                  </a:lnTo>
                  <a:lnTo>
                    <a:pt x="3734" y="1714"/>
                  </a:lnTo>
                  <a:lnTo>
                    <a:pt x="3735" y="1747"/>
                  </a:lnTo>
                  <a:lnTo>
                    <a:pt x="3736" y="1774"/>
                  </a:lnTo>
                  <a:lnTo>
                    <a:pt x="3738" y="1802"/>
                  </a:lnTo>
                  <a:lnTo>
                    <a:pt x="3741" y="1828"/>
                  </a:lnTo>
                  <a:lnTo>
                    <a:pt x="3744" y="1853"/>
                  </a:lnTo>
                  <a:lnTo>
                    <a:pt x="3748" y="1879"/>
                  </a:lnTo>
                  <a:lnTo>
                    <a:pt x="3752" y="1903"/>
                  </a:lnTo>
                  <a:lnTo>
                    <a:pt x="3756" y="1926"/>
                  </a:lnTo>
                  <a:lnTo>
                    <a:pt x="3761" y="1950"/>
                  </a:lnTo>
                  <a:close/>
                </a:path>
              </a:pathLst>
            </a:custGeom>
            <a:solidFill>
              <a:srgbClr val="E3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2" name="Freeform 65"/>
            <p:cNvSpPr>
              <a:spLocks/>
            </p:cNvSpPr>
            <p:nvPr/>
          </p:nvSpPr>
          <p:spPr bwMode="auto">
            <a:xfrm>
              <a:off x="10174288" y="5392738"/>
              <a:ext cx="338138" cy="317500"/>
            </a:xfrm>
            <a:custGeom>
              <a:avLst/>
              <a:gdLst>
                <a:gd name="T0" fmla="*/ 3522 w 3613"/>
                <a:gd name="T1" fmla="*/ 1467 h 3401"/>
                <a:gd name="T2" fmla="*/ 3481 w 3613"/>
                <a:gd name="T3" fmla="*/ 1638 h 3401"/>
                <a:gd name="T4" fmla="*/ 3499 w 3613"/>
                <a:gd name="T5" fmla="*/ 1786 h 3401"/>
                <a:gd name="T6" fmla="*/ 3559 w 3613"/>
                <a:gd name="T7" fmla="*/ 2004 h 3401"/>
                <a:gd name="T8" fmla="*/ 3612 w 3613"/>
                <a:gd name="T9" fmla="*/ 2213 h 3401"/>
                <a:gd name="T10" fmla="*/ 3590 w 3613"/>
                <a:gd name="T11" fmla="*/ 2330 h 3401"/>
                <a:gd name="T12" fmla="*/ 3473 w 3613"/>
                <a:gd name="T13" fmla="*/ 2505 h 3401"/>
                <a:gd name="T14" fmla="*/ 3247 w 3613"/>
                <a:gd name="T15" fmla="*/ 2802 h 3401"/>
                <a:gd name="T16" fmla="*/ 3093 w 3613"/>
                <a:gd name="T17" fmla="*/ 3015 h 3401"/>
                <a:gd name="T18" fmla="*/ 2882 w 3613"/>
                <a:gd name="T19" fmla="*/ 3181 h 3401"/>
                <a:gd name="T20" fmla="*/ 2655 w 3613"/>
                <a:gd name="T21" fmla="*/ 3299 h 3401"/>
                <a:gd name="T22" fmla="*/ 2460 w 3613"/>
                <a:gd name="T23" fmla="*/ 3365 h 3401"/>
                <a:gd name="T24" fmla="*/ 2254 w 3613"/>
                <a:gd name="T25" fmla="*/ 3397 h 3401"/>
                <a:gd name="T26" fmla="*/ 2027 w 3613"/>
                <a:gd name="T27" fmla="*/ 3397 h 3401"/>
                <a:gd name="T28" fmla="*/ 1726 w 3613"/>
                <a:gd name="T29" fmla="*/ 3374 h 3401"/>
                <a:gd name="T30" fmla="*/ 1447 w 3613"/>
                <a:gd name="T31" fmla="*/ 3314 h 3401"/>
                <a:gd name="T32" fmla="*/ 1284 w 3613"/>
                <a:gd name="T33" fmla="*/ 3244 h 3401"/>
                <a:gd name="T34" fmla="*/ 1123 w 3613"/>
                <a:gd name="T35" fmla="*/ 3236 h 3401"/>
                <a:gd name="T36" fmla="*/ 964 w 3613"/>
                <a:gd name="T37" fmla="*/ 3149 h 3401"/>
                <a:gd name="T38" fmla="*/ 796 w 3613"/>
                <a:gd name="T39" fmla="*/ 2996 h 3401"/>
                <a:gd name="T40" fmla="*/ 559 w 3613"/>
                <a:gd name="T41" fmla="*/ 2721 h 3401"/>
                <a:gd name="T42" fmla="*/ 265 w 3613"/>
                <a:gd name="T43" fmla="*/ 2413 h 3401"/>
                <a:gd name="T44" fmla="*/ 114 w 3613"/>
                <a:gd name="T45" fmla="*/ 2229 h 3401"/>
                <a:gd name="T46" fmla="*/ 32 w 3613"/>
                <a:gd name="T47" fmla="*/ 2080 h 3401"/>
                <a:gd name="T48" fmla="*/ 23 w 3613"/>
                <a:gd name="T49" fmla="*/ 1946 h 3401"/>
                <a:gd name="T50" fmla="*/ 39 w 3613"/>
                <a:gd name="T51" fmla="*/ 1679 h 3401"/>
                <a:gd name="T52" fmla="*/ 4 w 3613"/>
                <a:gd name="T53" fmla="*/ 1411 h 3401"/>
                <a:gd name="T54" fmla="*/ 7 w 3613"/>
                <a:gd name="T55" fmla="*/ 1205 h 3401"/>
                <a:gd name="T56" fmla="*/ 61 w 3613"/>
                <a:gd name="T57" fmla="*/ 917 h 3401"/>
                <a:gd name="T58" fmla="*/ 169 w 3613"/>
                <a:gd name="T59" fmla="*/ 648 h 3401"/>
                <a:gd name="T60" fmla="*/ 341 w 3613"/>
                <a:gd name="T61" fmla="*/ 426 h 3401"/>
                <a:gd name="T62" fmla="*/ 589 w 3613"/>
                <a:gd name="T63" fmla="*/ 282 h 3401"/>
                <a:gd name="T64" fmla="*/ 845 w 3613"/>
                <a:gd name="T65" fmla="*/ 245 h 3401"/>
                <a:gd name="T66" fmla="*/ 1083 w 3613"/>
                <a:gd name="T67" fmla="*/ 234 h 3401"/>
                <a:gd name="T68" fmla="*/ 1216 w 3613"/>
                <a:gd name="T69" fmla="*/ 181 h 3401"/>
                <a:gd name="T70" fmla="*/ 1411 w 3613"/>
                <a:gd name="T71" fmla="*/ 65 h 3401"/>
                <a:gd name="T72" fmla="*/ 1579 w 3613"/>
                <a:gd name="T73" fmla="*/ 4 h 3401"/>
                <a:gd name="T74" fmla="*/ 1779 w 3613"/>
                <a:gd name="T75" fmla="*/ 12 h 3401"/>
                <a:gd name="T76" fmla="*/ 2016 w 3613"/>
                <a:gd name="T77" fmla="*/ 83 h 3401"/>
                <a:gd name="T78" fmla="*/ 2196 w 3613"/>
                <a:gd name="T79" fmla="*/ 195 h 3401"/>
                <a:gd name="T80" fmla="*/ 2300 w 3613"/>
                <a:gd name="T81" fmla="*/ 231 h 3401"/>
                <a:gd name="T82" fmla="*/ 2445 w 3613"/>
                <a:gd name="T83" fmla="*/ 212 h 3401"/>
                <a:gd name="T84" fmla="*/ 2642 w 3613"/>
                <a:gd name="T85" fmla="*/ 173 h 3401"/>
                <a:gd name="T86" fmla="*/ 2734 w 3613"/>
                <a:gd name="T87" fmla="*/ 192 h 3401"/>
                <a:gd name="T88" fmla="*/ 2840 w 3613"/>
                <a:gd name="T89" fmla="*/ 249 h 3401"/>
                <a:gd name="T90" fmla="*/ 2974 w 3613"/>
                <a:gd name="T91" fmla="*/ 275 h 3401"/>
                <a:gd name="T92" fmla="*/ 3049 w 3613"/>
                <a:gd name="T93" fmla="*/ 306 h 3401"/>
                <a:gd name="T94" fmla="*/ 3095 w 3613"/>
                <a:gd name="T95" fmla="*/ 374 h 3401"/>
                <a:gd name="T96" fmla="*/ 3124 w 3613"/>
                <a:gd name="T97" fmla="*/ 549 h 3401"/>
                <a:gd name="T98" fmla="*/ 3164 w 3613"/>
                <a:gd name="T99" fmla="*/ 639 h 3401"/>
                <a:gd name="T100" fmla="*/ 3238 w 3613"/>
                <a:gd name="T101" fmla="*/ 595 h 3401"/>
                <a:gd name="T102" fmla="*/ 3297 w 3613"/>
                <a:gd name="T103" fmla="*/ 653 h 3401"/>
                <a:gd name="T104" fmla="*/ 3343 w 3613"/>
                <a:gd name="T105" fmla="*/ 806 h 3401"/>
                <a:gd name="T106" fmla="*/ 3412 w 3613"/>
                <a:gd name="T107" fmla="*/ 952 h 3401"/>
                <a:gd name="T108" fmla="*/ 3540 w 3613"/>
                <a:gd name="T109" fmla="*/ 1118 h 3401"/>
                <a:gd name="T110" fmla="*/ 3580 w 3613"/>
                <a:gd name="T111" fmla="*/ 1244 h 3401"/>
                <a:gd name="T112" fmla="*/ 3578 w 3613"/>
                <a:gd name="T113" fmla="*/ 1356 h 3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13" h="3401">
                  <a:moveTo>
                    <a:pt x="3578" y="1356"/>
                  </a:moveTo>
                  <a:lnTo>
                    <a:pt x="3572" y="1374"/>
                  </a:lnTo>
                  <a:lnTo>
                    <a:pt x="3564" y="1390"/>
                  </a:lnTo>
                  <a:lnTo>
                    <a:pt x="3555" y="1406"/>
                  </a:lnTo>
                  <a:lnTo>
                    <a:pt x="3544" y="1424"/>
                  </a:lnTo>
                  <a:lnTo>
                    <a:pt x="3533" y="1444"/>
                  </a:lnTo>
                  <a:lnTo>
                    <a:pt x="3522" y="1467"/>
                  </a:lnTo>
                  <a:lnTo>
                    <a:pt x="3510" y="1493"/>
                  </a:lnTo>
                  <a:lnTo>
                    <a:pt x="3499" y="1526"/>
                  </a:lnTo>
                  <a:lnTo>
                    <a:pt x="3492" y="1548"/>
                  </a:lnTo>
                  <a:lnTo>
                    <a:pt x="3487" y="1571"/>
                  </a:lnTo>
                  <a:lnTo>
                    <a:pt x="3484" y="1593"/>
                  </a:lnTo>
                  <a:lnTo>
                    <a:pt x="3482" y="1616"/>
                  </a:lnTo>
                  <a:lnTo>
                    <a:pt x="3481" y="1638"/>
                  </a:lnTo>
                  <a:lnTo>
                    <a:pt x="3481" y="1659"/>
                  </a:lnTo>
                  <a:lnTo>
                    <a:pt x="3482" y="1680"/>
                  </a:lnTo>
                  <a:lnTo>
                    <a:pt x="3484" y="1702"/>
                  </a:lnTo>
                  <a:lnTo>
                    <a:pt x="3487" y="1723"/>
                  </a:lnTo>
                  <a:lnTo>
                    <a:pt x="3491" y="1743"/>
                  </a:lnTo>
                  <a:lnTo>
                    <a:pt x="3495" y="1764"/>
                  </a:lnTo>
                  <a:lnTo>
                    <a:pt x="3499" y="1786"/>
                  </a:lnTo>
                  <a:lnTo>
                    <a:pt x="3508" y="1827"/>
                  </a:lnTo>
                  <a:lnTo>
                    <a:pt x="3517" y="1870"/>
                  </a:lnTo>
                  <a:lnTo>
                    <a:pt x="3521" y="1887"/>
                  </a:lnTo>
                  <a:lnTo>
                    <a:pt x="3527" y="1907"/>
                  </a:lnTo>
                  <a:lnTo>
                    <a:pt x="3533" y="1929"/>
                  </a:lnTo>
                  <a:lnTo>
                    <a:pt x="3541" y="1953"/>
                  </a:lnTo>
                  <a:lnTo>
                    <a:pt x="3559" y="2004"/>
                  </a:lnTo>
                  <a:lnTo>
                    <a:pt x="3576" y="2059"/>
                  </a:lnTo>
                  <a:lnTo>
                    <a:pt x="3584" y="2086"/>
                  </a:lnTo>
                  <a:lnTo>
                    <a:pt x="3592" y="2114"/>
                  </a:lnTo>
                  <a:lnTo>
                    <a:pt x="3599" y="2140"/>
                  </a:lnTo>
                  <a:lnTo>
                    <a:pt x="3605" y="2165"/>
                  </a:lnTo>
                  <a:lnTo>
                    <a:pt x="3609" y="2190"/>
                  </a:lnTo>
                  <a:lnTo>
                    <a:pt x="3612" y="2213"/>
                  </a:lnTo>
                  <a:lnTo>
                    <a:pt x="3613" y="2233"/>
                  </a:lnTo>
                  <a:lnTo>
                    <a:pt x="3613" y="2252"/>
                  </a:lnTo>
                  <a:lnTo>
                    <a:pt x="3610" y="2268"/>
                  </a:lnTo>
                  <a:lnTo>
                    <a:pt x="3607" y="2283"/>
                  </a:lnTo>
                  <a:lnTo>
                    <a:pt x="3602" y="2299"/>
                  </a:lnTo>
                  <a:lnTo>
                    <a:pt x="3597" y="2314"/>
                  </a:lnTo>
                  <a:lnTo>
                    <a:pt x="3590" y="2330"/>
                  </a:lnTo>
                  <a:lnTo>
                    <a:pt x="3583" y="2345"/>
                  </a:lnTo>
                  <a:lnTo>
                    <a:pt x="3574" y="2362"/>
                  </a:lnTo>
                  <a:lnTo>
                    <a:pt x="3565" y="2378"/>
                  </a:lnTo>
                  <a:lnTo>
                    <a:pt x="3544" y="2409"/>
                  </a:lnTo>
                  <a:lnTo>
                    <a:pt x="3522" y="2442"/>
                  </a:lnTo>
                  <a:lnTo>
                    <a:pt x="3498" y="2474"/>
                  </a:lnTo>
                  <a:lnTo>
                    <a:pt x="3473" y="2505"/>
                  </a:lnTo>
                  <a:lnTo>
                    <a:pt x="3420" y="2569"/>
                  </a:lnTo>
                  <a:lnTo>
                    <a:pt x="3367" y="2630"/>
                  </a:lnTo>
                  <a:lnTo>
                    <a:pt x="3343" y="2659"/>
                  </a:lnTo>
                  <a:lnTo>
                    <a:pt x="3321" y="2689"/>
                  </a:lnTo>
                  <a:lnTo>
                    <a:pt x="3301" y="2716"/>
                  </a:lnTo>
                  <a:lnTo>
                    <a:pt x="3283" y="2743"/>
                  </a:lnTo>
                  <a:lnTo>
                    <a:pt x="3247" y="2802"/>
                  </a:lnTo>
                  <a:lnTo>
                    <a:pt x="3211" y="2859"/>
                  </a:lnTo>
                  <a:lnTo>
                    <a:pt x="3192" y="2886"/>
                  </a:lnTo>
                  <a:lnTo>
                    <a:pt x="3174" y="2913"/>
                  </a:lnTo>
                  <a:lnTo>
                    <a:pt x="3155" y="2940"/>
                  </a:lnTo>
                  <a:lnTo>
                    <a:pt x="3135" y="2965"/>
                  </a:lnTo>
                  <a:lnTo>
                    <a:pt x="3115" y="2990"/>
                  </a:lnTo>
                  <a:lnTo>
                    <a:pt x="3093" y="3015"/>
                  </a:lnTo>
                  <a:lnTo>
                    <a:pt x="3071" y="3038"/>
                  </a:lnTo>
                  <a:lnTo>
                    <a:pt x="3047" y="3061"/>
                  </a:lnTo>
                  <a:lnTo>
                    <a:pt x="3023" y="3082"/>
                  </a:lnTo>
                  <a:lnTo>
                    <a:pt x="2996" y="3104"/>
                  </a:lnTo>
                  <a:lnTo>
                    <a:pt x="2969" y="3124"/>
                  </a:lnTo>
                  <a:lnTo>
                    <a:pt x="2941" y="3144"/>
                  </a:lnTo>
                  <a:lnTo>
                    <a:pt x="2882" y="3181"/>
                  </a:lnTo>
                  <a:lnTo>
                    <a:pt x="2824" y="3215"/>
                  </a:lnTo>
                  <a:lnTo>
                    <a:pt x="2796" y="3230"/>
                  </a:lnTo>
                  <a:lnTo>
                    <a:pt x="2768" y="3245"/>
                  </a:lnTo>
                  <a:lnTo>
                    <a:pt x="2739" y="3260"/>
                  </a:lnTo>
                  <a:lnTo>
                    <a:pt x="2711" y="3274"/>
                  </a:lnTo>
                  <a:lnTo>
                    <a:pt x="2684" y="3287"/>
                  </a:lnTo>
                  <a:lnTo>
                    <a:pt x="2655" y="3299"/>
                  </a:lnTo>
                  <a:lnTo>
                    <a:pt x="2628" y="3310"/>
                  </a:lnTo>
                  <a:lnTo>
                    <a:pt x="2600" y="3321"/>
                  </a:lnTo>
                  <a:lnTo>
                    <a:pt x="2572" y="3331"/>
                  </a:lnTo>
                  <a:lnTo>
                    <a:pt x="2544" y="3341"/>
                  </a:lnTo>
                  <a:lnTo>
                    <a:pt x="2517" y="3350"/>
                  </a:lnTo>
                  <a:lnTo>
                    <a:pt x="2488" y="3357"/>
                  </a:lnTo>
                  <a:lnTo>
                    <a:pt x="2460" y="3365"/>
                  </a:lnTo>
                  <a:lnTo>
                    <a:pt x="2432" y="3371"/>
                  </a:lnTo>
                  <a:lnTo>
                    <a:pt x="2402" y="3377"/>
                  </a:lnTo>
                  <a:lnTo>
                    <a:pt x="2374" y="3382"/>
                  </a:lnTo>
                  <a:lnTo>
                    <a:pt x="2344" y="3387"/>
                  </a:lnTo>
                  <a:lnTo>
                    <a:pt x="2314" y="3391"/>
                  </a:lnTo>
                  <a:lnTo>
                    <a:pt x="2285" y="3394"/>
                  </a:lnTo>
                  <a:lnTo>
                    <a:pt x="2254" y="3397"/>
                  </a:lnTo>
                  <a:lnTo>
                    <a:pt x="2223" y="3399"/>
                  </a:lnTo>
                  <a:lnTo>
                    <a:pt x="2192" y="3400"/>
                  </a:lnTo>
                  <a:lnTo>
                    <a:pt x="2161" y="3401"/>
                  </a:lnTo>
                  <a:lnTo>
                    <a:pt x="2128" y="3401"/>
                  </a:lnTo>
                  <a:lnTo>
                    <a:pt x="2095" y="3400"/>
                  </a:lnTo>
                  <a:lnTo>
                    <a:pt x="2062" y="3399"/>
                  </a:lnTo>
                  <a:lnTo>
                    <a:pt x="2027" y="3397"/>
                  </a:lnTo>
                  <a:lnTo>
                    <a:pt x="1993" y="3395"/>
                  </a:lnTo>
                  <a:lnTo>
                    <a:pt x="1945" y="3391"/>
                  </a:lnTo>
                  <a:lnTo>
                    <a:pt x="1900" y="3388"/>
                  </a:lnTo>
                  <a:lnTo>
                    <a:pt x="1855" y="3385"/>
                  </a:lnTo>
                  <a:lnTo>
                    <a:pt x="1812" y="3382"/>
                  </a:lnTo>
                  <a:lnTo>
                    <a:pt x="1768" y="3378"/>
                  </a:lnTo>
                  <a:lnTo>
                    <a:pt x="1726" y="3374"/>
                  </a:lnTo>
                  <a:lnTo>
                    <a:pt x="1683" y="3368"/>
                  </a:lnTo>
                  <a:lnTo>
                    <a:pt x="1641" y="3362"/>
                  </a:lnTo>
                  <a:lnTo>
                    <a:pt x="1598" y="3355"/>
                  </a:lnTo>
                  <a:lnTo>
                    <a:pt x="1556" y="3346"/>
                  </a:lnTo>
                  <a:lnTo>
                    <a:pt x="1512" y="3334"/>
                  </a:lnTo>
                  <a:lnTo>
                    <a:pt x="1469" y="3321"/>
                  </a:lnTo>
                  <a:lnTo>
                    <a:pt x="1447" y="3314"/>
                  </a:lnTo>
                  <a:lnTo>
                    <a:pt x="1424" y="3306"/>
                  </a:lnTo>
                  <a:lnTo>
                    <a:pt x="1401" y="3298"/>
                  </a:lnTo>
                  <a:lnTo>
                    <a:pt x="1379" y="3288"/>
                  </a:lnTo>
                  <a:lnTo>
                    <a:pt x="1356" y="3279"/>
                  </a:lnTo>
                  <a:lnTo>
                    <a:pt x="1331" y="3268"/>
                  </a:lnTo>
                  <a:lnTo>
                    <a:pt x="1308" y="3257"/>
                  </a:lnTo>
                  <a:lnTo>
                    <a:pt x="1284" y="3244"/>
                  </a:lnTo>
                  <a:lnTo>
                    <a:pt x="1260" y="3249"/>
                  </a:lnTo>
                  <a:lnTo>
                    <a:pt x="1238" y="3252"/>
                  </a:lnTo>
                  <a:lnTo>
                    <a:pt x="1215" y="3253"/>
                  </a:lnTo>
                  <a:lnTo>
                    <a:pt x="1193" y="3251"/>
                  </a:lnTo>
                  <a:lnTo>
                    <a:pt x="1169" y="3248"/>
                  </a:lnTo>
                  <a:lnTo>
                    <a:pt x="1146" y="3243"/>
                  </a:lnTo>
                  <a:lnTo>
                    <a:pt x="1123" y="3236"/>
                  </a:lnTo>
                  <a:lnTo>
                    <a:pt x="1100" y="3228"/>
                  </a:lnTo>
                  <a:lnTo>
                    <a:pt x="1077" y="3218"/>
                  </a:lnTo>
                  <a:lnTo>
                    <a:pt x="1054" y="3207"/>
                  </a:lnTo>
                  <a:lnTo>
                    <a:pt x="1031" y="3194"/>
                  </a:lnTo>
                  <a:lnTo>
                    <a:pt x="1009" y="3180"/>
                  </a:lnTo>
                  <a:lnTo>
                    <a:pt x="986" y="3164"/>
                  </a:lnTo>
                  <a:lnTo>
                    <a:pt x="964" y="3149"/>
                  </a:lnTo>
                  <a:lnTo>
                    <a:pt x="942" y="3132"/>
                  </a:lnTo>
                  <a:lnTo>
                    <a:pt x="920" y="3114"/>
                  </a:lnTo>
                  <a:lnTo>
                    <a:pt x="898" y="3096"/>
                  </a:lnTo>
                  <a:lnTo>
                    <a:pt x="877" y="3076"/>
                  </a:lnTo>
                  <a:lnTo>
                    <a:pt x="856" y="3057"/>
                  </a:lnTo>
                  <a:lnTo>
                    <a:pt x="836" y="3037"/>
                  </a:lnTo>
                  <a:lnTo>
                    <a:pt x="796" y="2996"/>
                  </a:lnTo>
                  <a:lnTo>
                    <a:pt x="758" y="2956"/>
                  </a:lnTo>
                  <a:lnTo>
                    <a:pt x="722" y="2915"/>
                  </a:lnTo>
                  <a:lnTo>
                    <a:pt x="689" y="2876"/>
                  </a:lnTo>
                  <a:lnTo>
                    <a:pt x="658" y="2838"/>
                  </a:lnTo>
                  <a:lnTo>
                    <a:pt x="629" y="2803"/>
                  </a:lnTo>
                  <a:lnTo>
                    <a:pt x="596" y="2763"/>
                  </a:lnTo>
                  <a:lnTo>
                    <a:pt x="559" y="2721"/>
                  </a:lnTo>
                  <a:lnTo>
                    <a:pt x="519" y="2679"/>
                  </a:lnTo>
                  <a:lnTo>
                    <a:pt x="479" y="2636"/>
                  </a:lnTo>
                  <a:lnTo>
                    <a:pt x="436" y="2592"/>
                  </a:lnTo>
                  <a:lnTo>
                    <a:pt x="394" y="2549"/>
                  </a:lnTo>
                  <a:lnTo>
                    <a:pt x="350" y="2504"/>
                  </a:lnTo>
                  <a:lnTo>
                    <a:pt x="308" y="2459"/>
                  </a:lnTo>
                  <a:lnTo>
                    <a:pt x="265" y="2413"/>
                  </a:lnTo>
                  <a:lnTo>
                    <a:pt x="225" y="2368"/>
                  </a:lnTo>
                  <a:lnTo>
                    <a:pt x="204" y="2344"/>
                  </a:lnTo>
                  <a:lnTo>
                    <a:pt x="185" y="2321"/>
                  </a:lnTo>
                  <a:lnTo>
                    <a:pt x="167" y="2299"/>
                  </a:lnTo>
                  <a:lnTo>
                    <a:pt x="149" y="2276"/>
                  </a:lnTo>
                  <a:lnTo>
                    <a:pt x="132" y="2252"/>
                  </a:lnTo>
                  <a:lnTo>
                    <a:pt x="114" y="2229"/>
                  </a:lnTo>
                  <a:lnTo>
                    <a:pt x="99" y="2205"/>
                  </a:lnTo>
                  <a:lnTo>
                    <a:pt x="84" y="2181"/>
                  </a:lnTo>
                  <a:lnTo>
                    <a:pt x="70" y="2158"/>
                  </a:lnTo>
                  <a:lnTo>
                    <a:pt x="57" y="2135"/>
                  </a:lnTo>
                  <a:lnTo>
                    <a:pt x="46" y="2112"/>
                  </a:lnTo>
                  <a:lnTo>
                    <a:pt x="35" y="2087"/>
                  </a:lnTo>
                  <a:lnTo>
                    <a:pt x="32" y="2080"/>
                  </a:lnTo>
                  <a:lnTo>
                    <a:pt x="28" y="2071"/>
                  </a:lnTo>
                  <a:lnTo>
                    <a:pt x="26" y="2061"/>
                  </a:lnTo>
                  <a:lnTo>
                    <a:pt x="25" y="2051"/>
                  </a:lnTo>
                  <a:lnTo>
                    <a:pt x="22" y="2028"/>
                  </a:lnTo>
                  <a:lnTo>
                    <a:pt x="22" y="2002"/>
                  </a:lnTo>
                  <a:lnTo>
                    <a:pt x="22" y="1975"/>
                  </a:lnTo>
                  <a:lnTo>
                    <a:pt x="23" y="1946"/>
                  </a:lnTo>
                  <a:lnTo>
                    <a:pt x="25" y="1915"/>
                  </a:lnTo>
                  <a:lnTo>
                    <a:pt x="27" y="1884"/>
                  </a:lnTo>
                  <a:lnTo>
                    <a:pt x="33" y="1821"/>
                  </a:lnTo>
                  <a:lnTo>
                    <a:pt x="37" y="1760"/>
                  </a:lnTo>
                  <a:lnTo>
                    <a:pt x="39" y="1732"/>
                  </a:lnTo>
                  <a:lnTo>
                    <a:pt x="39" y="1705"/>
                  </a:lnTo>
                  <a:lnTo>
                    <a:pt x="39" y="1679"/>
                  </a:lnTo>
                  <a:lnTo>
                    <a:pt x="38" y="1658"/>
                  </a:lnTo>
                  <a:lnTo>
                    <a:pt x="32" y="1610"/>
                  </a:lnTo>
                  <a:lnTo>
                    <a:pt x="24" y="1561"/>
                  </a:lnTo>
                  <a:lnTo>
                    <a:pt x="16" y="1511"/>
                  </a:lnTo>
                  <a:lnTo>
                    <a:pt x="10" y="1462"/>
                  </a:lnTo>
                  <a:lnTo>
                    <a:pt x="6" y="1436"/>
                  </a:lnTo>
                  <a:lnTo>
                    <a:pt x="4" y="1411"/>
                  </a:lnTo>
                  <a:lnTo>
                    <a:pt x="2" y="1385"/>
                  </a:lnTo>
                  <a:lnTo>
                    <a:pt x="0" y="1358"/>
                  </a:lnTo>
                  <a:lnTo>
                    <a:pt x="0" y="1330"/>
                  </a:lnTo>
                  <a:lnTo>
                    <a:pt x="0" y="1303"/>
                  </a:lnTo>
                  <a:lnTo>
                    <a:pt x="1" y="1275"/>
                  </a:lnTo>
                  <a:lnTo>
                    <a:pt x="3" y="1245"/>
                  </a:lnTo>
                  <a:lnTo>
                    <a:pt x="7" y="1205"/>
                  </a:lnTo>
                  <a:lnTo>
                    <a:pt x="12" y="1163"/>
                  </a:lnTo>
                  <a:lnTo>
                    <a:pt x="17" y="1123"/>
                  </a:lnTo>
                  <a:lnTo>
                    <a:pt x="24" y="1081"/>
                  </a:lnTo>
                  <a:lnTo>
                    <a:pt x="33" y="1040"/>
                  </a:lnTo>
                  <a:lnTo>
                    <a:pt x="41" y="999"/>
                  </a:lnTo>
                  <a:lnTo>
                    <a:pt x="51" y="958"/>
                  </a:lnTo>
                  <a:lnTo>
                    <a:pt x="61" y="917"/>
                  </a:lnTo>
                  <a:lnTo>
                    <a:pt x="73" y="877"/>
                  </a:lnTo>
                  <a:lnTo>
                    <a:pt x="86" y="837"/>
                  </a:lnTo>
                  <a:lnTo>
                    <a:pt x="100" y="798"/>
                  </a:lnTo>
                  <a:lnTo>
                    <a:pt x="115" y="759"/>
                  </a:lnTo>
                  <a:lnTo>
                    <a:pt x="132" y="722"/>
                  </a:lnTo>
                  <a:lnTo>
                    <a:pt x="150" y="684"/>
                  </a:lnTo>
                  <a:lnTo>
                    <a:pt x="169" y="648"/>
                  </a:lnTo>
                  <a:lnTo>
                    <a:pt x="189" y="612"/>
                  </a:lnTo>
                  <a:lnTo>
                    <a:pt x="211" y="578"/>
                  </a:lnTo>
                  <a:lnTo>
                    <a:pt x="234" y="546"/>
                  </a:lnTo>
                  <a:lnTo>
                    <a:pt x="258" y="513"/>
                  </a:lnTo>
                  <a:lnTo>
                    <a:pt x="284" y="483"/>
                  </a:lnTo>
                  <a:lnTo>
                    <a:pt x="312" y="454"/>
                  </a:lnTo>
                  <a:lnTo>
                    <a:pt x="341" y="426"/>
                  </a:lnTo>
                  <a:lnTo>
                    <a:pt x="371" y="400"/>
                  </a:lnTo>
                  <a:lnTo>
                    <a:pt x="404" y="376"/>
                  </a:lnTo>
                  <a:lnTo>
                    <a:pt x="437" y="353"/>
                  </a:lnTo>
                  <a:lnTo>
                    <a:pt x="473" y="332"/>
                  </a:lnTo>
                  <a:lnTo>
                    <a:pt x="509" y="314"/>
                  </a:lnTo>
                  <a:lnTo>
                    <a:pt x="548" y="297"/>
                  </a:lnTo>
                  <a:lnTo>
                    <a:pt x="589" y="282"/>
                  </a:lnTo>
                  <a:lnTo>
                    <a:pt x="631" y="269"/>
                  </a:lnTo>
                  <a:lnTo>
                    <a:pt x="675" y="259"/>
                  </a:lnTo>
                  <a:lnTo>
                    <a:pt x="721" y="252"/>
                  </a:lnTo>
                  <a:lnTo>
                    <a:pt x="754" y="248"/>
                  </a:lnTo>
                  <a:lnTo>
                    <a:pt x="786" y="246"/>
                  </a:lnTo>
                  <a:lnTo>
                    <a:pt x="815" y="245"/>
                  </a:lnTo>
                  <a:lnTo>
                    <a:pt x="845" y="245"/>
                  </a:lnTo>
                  <a:lnTo>
                    <a:pt x="898" y="246"/>
                  </a:lnTo>
                  <a:lnTo>
                    <a:pt x="951" y="247"/>
                  </a:lnTo>
                  <a:lnTo>
                    <a:pt x="976" y="247"/>
                  </a:lnTo>
                  <a:lnTo>
                    <a:pt x="1003" y="246"/>
                  </a:lnTo>
                  <a:lnTo>
                    <a:pt x="1029" y="244"/>
                  </a:lnTo>
                  <a:lnTo>
                    <a:pt x="1056" y="240"/>
                  </a:lnTo>
                  <a:lnTo>
                    <a:pt x="1083" y="234"/>
                  </a:lnTo>
                  <a:lnTo>
                    <a:pt x="1113" y="226"/>
                  </a:lnTo>
                  <a:lnTo>
                    <a:pt x="1128" y="221"/>
                  </a:lnTo>
                  <a:lnTo>
                    <a:pt x="1143" y="216"/>
                  </a:lnTo>
                  <a:lnTo>
                    <a:pt x="1159" y="210"/>
                  </a:lnTo>
                  <a:lnTo>
                    <a:pt x="1176" y="202"/>
                  </a:lnTo>
                  <a:lnTo>
                    <a:pt x="1196" y="192"/>
                  </a:lnTo>
                  <a:lnTo>
                    <a:pt x="1216" y="181"/>
                  </a:lnTo>
                  <a:lnTo>
                    <a:pt x="1236" y="170"/>
                  </a:lnTo>
                  <a:lnTo>
                    <a:pt x="1257" y="158"/>
                  </a:lnTo>
                  <a:lnTo>
                    <a:pt x="1300" y="131"/>
                  </a:lnTo>
                  <a:lnTo>
                    <a:pt x="1344" y="103"/>
                  </a:lnTo>
                  <a:lnTo>
                    <a:pt x="1367" y="90"/>
                  </a:lnTo>
                  <a:lnTo>
                    <a:pt x="1389" y="77"/>
                  </a:lnTo>
                  <a:lnTo>
                    <a:pt x="1411" y="65"/>
                  </a:lnTo>
                  <a:lnTo>
                    <a:pt x="1433" y="53"/>
                  </a:lnTo>
                  <a:lnTo>
                    <a:pt x="1457" y="42"/>
                  </a:lnTo>
                  <a:lnTo>
                    <a:pt x="1479" y="31"/>
                  </a:lnTo>
                  <a:lnTo>
                    <a:pt x="1502" y="23"/>
                  </a:lnTo>
                  <a:lnTo>
                    <a:pt x="1524" y="15"/>
                  </a:lnTo>
                  <a:lnTo>
                    <a:pt x="1552" y="9"/>
                  </a:lnTo>
                  <a:lnTo>
                    <a:pt x="1579" y="4"/>
                  </a:lnTo>
                  <a:lnTo>
                    <a:pt x="1607" y="1"/>
                  </a:lnTo>
                  <a:lnTo>
                    <a:pt x="1636" y="0"/>
                  </a:lnTo>
                  <a:lnTo>
                    <a:pt x="1664" y="0"/>
                  </a:lnTo>
                  <a:lnTo>
                    <a:pt x="1692" y="1"/>
                  </a:lnTo>
                  <a:lnTo>
                    <a:pt x="1722" y="4"/>
                  </a:lnTo>
                  <a:lnTo>
                    <a:pt x="1751" y="7"/>
                  </a:lnTo>
                  <a:lnTo>
                    <a:pt x="1779" y="12"/>
                  </a:lnTo>
                  <a:lnTo>
                    <a:pt x="1809" y="18"/>
                  </a:lnTo>
                  <a:lnTo>
                    <a:pt x="1838" y="24"/>
                  </a:lnTo>
                  <a:lnTo>
                    <a:pt x="1866" y="32"/>
                  </a:lnTo>
                  <a:lnTo>
                    <a:pt x="1923" y="49"/>
                  </a:lnTo>
                  <a:lnTo>
                    <a:pt x="1978" y="67"/>
                  </a:lnTo>
                  <a:lnTo>
                    <a:pt x="1997" y="74"/>
                  </a:lnTo>
                  <a:lnTo>
                    <a:pt x="2016" y="83"/>
                  </a:lnTo>
                  <a:lnTo>
                    <a:pt x="2036" y="94"/>
                  </a:lnTo>
                  <a:lnTo>
                    <a:pt x="2056" y="105"/>
                  </a:lnTo>
                  <a:lnTo>
                    <a:pt x="2095" y="132"/>
                  </a:lnTo>
                  <a:lnTo>
                    <a:pt x="2135" y="158"/>
                  </a:lnTo>
                  <a:lnTo>
                    <a:pt x="2156" y="171"/>
                  </a:lnTo>
                  <a:lnTo>
                    <a:pt x="2176" y="183"/>
                  </a:lnTo>
                  <a:lnTo>
                    <a:pt x="2196" y="195"/>
                  </a:lnTo>
                  <a:lnTo>
                    <a:pt x="2216" y="206"/>
                  </a:lnTo>
                  <a:lnTo>
                    <a:pt x="2238" y="215"/>
                  </a:lnTo>
                  <a:lnTo>
                    <a:pt x="2258" y="222"/>
                  </a:lnTo>
                  <a:lnTo>
                    <a:pt x="2269" y="225"/>
                  </a:lnTo>
                  <a:lnTo>
                    <a:pt x="2279" y="228"/>
                  </a:lnTo>
                  <a:lnTo>
                    <a:pt x="2289" y="230"/>
                  </a:lnTo>
                  <a:lnTo>
                    <a:pt x="2300" y="231"/>
                  </a:lnTo>
                  <a:lnTo>
                    <a:pt x="2312" y="232"/>
                  </a:lnTo>
                  <a:lnTo>
                    <a:pt x="2325" y="232"/>
                  </a:lnTo>
                  <a:lnTo>
                    <a:pt x="2337" y="232"/>
                  </a:lnTo>
                  <a:lnTo>
                    <a:pt x="2349" y="231"/>
                  </a:lnTo>
                  <a:lnTo>
                    <a:pt x="2373" y="229"/>
                  </a:lnTo>
                  <a:lnTo>
                    <a:pt x="2397" y="224"/>
                  </a:lnTo>
                  <a:lnTo>
                    <a:pt x="2445" y="212"/>
                  </a:lnTo>
                  <a:lnTo>
                    <a:pt x="2493" y="198"/>
                  </a:lnTo>
                  <a:lnTo>
                    <a:pt x="2517" y="191"/>
                  </a:lnTo>
                  <a:lnTo>
                    <a:pt x="2541" y="185"/>
                  </a:lnTo>
                  <a:lnTo>
                    <a:pt x="2566" y="180"/>
                  </a:lnTo>
                  <a:lnTo>
                    <a:pt x="2591" y="176"/>
                  </a:lnTo>
                  <a:lnTo>
                    <a:pt x="2616" y="174"/>
                  </a:lnTo>
                  <a:lnTo>
                    <a:pt x="2642" y="173"/>
                  </a:lnTo>
                  <a:lnTo>
                    <a:pt x="2655" y="174"/>
                  </a:lnTo>
                  <a:lnTo>
                    <a:pt x="2669" y="175"/>
                  </a:lnTo>
                  <a:lnTo>
                    <a:pt x="2683" y="177"/>
                  </a:lnTo>
                  <a:lnTo>
                    <a:pt x="2696" y="180"/>
                  </a:lnTo>
                  <a:lnTo>
                    <a:pt x="2710" y="183"/>
                  </a:lnTo>
                  <a:lnTo>
                    <a:pt x="2723" y="187"/>
                  </a:lnTo>
                  <a:lnTo>
                    <a:pt x="2734" y="192"/>
                  </a:lnTo>
                  <a:lnTo>
                    <a:pt x="2745" y="196"/>
                  </a:lnTo>
                  <a:lnTo>
                    <a:pt x="2767" y="207"/>
                  </a:lnTo>
                  <a:lnTo>
                    <a:pt x="2785" y="218"/>
                  </a:lnTo>
                  <a:lnTo>
                    <a:pt x="2803" y="229"/>
                  </a:lnTo>
                  <a:lnTo>
                    <a:pt x="2821" y="240"/>
                  </a:lnTo>
                  <a:lnTo>
                    <a:pt x="2830" y="244"/>
                  </a:lnTo>
                  <a:lnTo>
                    <a:pt x="2840" y="249"/>
                  </a:lnTo>
                  <a:lnTo>
                    <a:pt x="2852" y="253"/>
                  </a:lnTo>
                  <a:lnTo>
                    <a:pt x="2863" y="257"/>
                  </a:lnTo>
                  <a:lnTo>
                    <a:pt x="2876" y="260"/>
                  </a:lnTo>
                  <a:lnTo>
                    <a:pt x="2896" y="264"/>
                  </a:lnTo>
                  <a:lnTo>
                    <a:pt x="2921" y="267"/>
                  </a:lnTo>
                  <a:lnTo>
                    <a:pt x="2948" y="271"/>
                  </a:lnTo>
                  <a:lnTo>
                    <a:pt x="2974" y="275"/>
                  </a:lnTo>
                  <a:lnTo>
                    <a:pt x="2998" y="279"/>
                  </a:lnTo>
                  <a:lnTo>
                    <a:pt x="3007" y="281"/>
                  </a:lnTo>
                  <a:lnTo>
                    <a:pt x="3016" y="284"/>
                  </a:lnTo>
                  <a:lnTo>
                    <a:pt x="3023" y="286"/>
                  </a:lnTo>
                  <a:lnTo>
                    <a:pt x="3027" y="288"/>
                  </a:lnTo>
                  <a:lnTo>
                    <a:pt x="3038" y="297"/>
                  </a:lnTo>
                  <a:lnTo>
                    <a:pt x="3049" y="306"/>
                  </a:lnTo>
                  <a:lnTo>
                    <a:pt x="3058" y="315"/>
                  </a:lnTo>
                  <a:lnTo>
                    <a:pt x="3066" y="324"/>
                  </a:lnTo>
                  <a:lnTo>
                    <a:pt x="3074" y="333"/>
                  </a:lnTo>
                  <a:lnTo>
                    <a:pt x="3080" y="343"/>
                  </a:lnTo>
                  <a:lnTo>
                    <a:pt x="3086" y="353"/>
                  </a:lnTo>
                  <a:lnTo>
                    <a:pt x="3091" y="363"/>
                  </a:lnTo>
                  <a:lnTo>
                    <a:pt x="3095" y="374"/>
                  </a:lnTo>
                  <a:lnTo>
                    <a:pt x="3099" y="385"/>
                  </a:lnTo>
                  <a:lnTo>
                    <a:pt x="3102" y="395"/>
                  </a:lnTo>
                  <a:lnTo>
                    <a:pt x="3105" y="406"/>
                  </a:lnTo>
                  <a:lnTo>
                    <a:pt x="3111" y="428"/>
                  </a:lnTo>
                  <a:lnTo>
                    <a:pt x="3114" y="452"/>
                  </a:lnTo>
                  <a:lnTo>
                    <a:pt x="3119" y="499"/>
                  </a:lnTo>
                  <a:lnTo>
                    <a:pt x="3124" y="549"/>
                  </a:lnTo>
                  <a:lnTo>
                    <a:pt x="3129" y="574"/>
                  </a:lnTo>
                  <a:lnTo>
                    <a:pt x="3135" y="600"/>
                  </a:lnTo>
                  <a:lnTo>
                    <a:pt x="3138" y="612"/>
                  </a:lnTo>
                  <a:lnTo>
                    <a:pt x="3143" y="626"/>
                  </a:lnTo>
                  <a:lnTo>
                    <a:pt x="3148" y="639"/>
                  </a:lnTo>
                  <a:lnTo>
                    <a:pt x="3153" y="652"/>
                  </a:lnTo>
                  <a:lnTo>
                    <a:pt x="3164" y="639"/>
                  </a:lnTo>
                  <a:lnTo>
                    <a:pt x="3180" y="622"/>
                  </a:lnTo>
                  <a:lnTo>
                    <a:pt x="3189" y="612"/>
                  </a:lnTo>
                  <a:lnTo>
                    <a:pt x="3199" y="602"/>
                  </a:lnTo>
                  <a:lnTo>
                    <a:pt x="3207" y="592"/>
                  </a:lnTo>
                  <a:lnTo>
                    <a:pt x="3213" y="582"/>
                  </a:lnTo>
                  <a:lnTo>
                    <a:pt x="3226" y="588"/>
                  </a:lnTo>
                  <a:lnTo>
                    <a:pt x="3238" y="595"/>
                  </a:lnTo>
                  <a:lnTo>
                    <a:pt x="3249" y="602"/>
                  </a:lnTo>
                  <a:lnTo>
                    <a:pt x="3259" y="610"/>
                  </a:lnTo>
                  <a:lnTo>
                    <a:pt x="3268" y="619"/>
                  </a:lnTo>
                  <a:lnTo>
                    <a:pt x="3276" y="627"/>
                  </a:lnTo>
                  <a:lnTo>
                    <a:pt x="3283" y="635"/>
                  </a:lnTo>
                  <a:lnTo>
                    <a:pt x="3291" y="644"/>
                  </a:lnTo>
                  <a:lnTo>
                    <a:pt x="3297" y="653"/>
                  </a:lnTo>
                  <a:lnTo>
                    <a:pt x="3302" y="662"/>
                  </a:lnTo>
                  <a:lnTo>
                    <a:pt x="3307" y="671"/>
                  </a:lnTo>
                  <a:lnTo>
                    <a:pt x="3312" y="681"/>
                  </a:lnTo>
                  <a:lnTo>
                    <a:pt x="3319" y="701"/>
                  </a:lnTo>
                  <a:lnTo>
                    <a:pt x="3325" y="721"/>
                  </a:lnTo>
                  <a:lnTo>
                    <a:pt x="3334" y="763"/>
                  </a:lnTo>
                  <a:lnTo>
                    <a:pt x="3343" y="806"/>
                  </a:lnTo>
                  <a:lnTo>
                    <a:pt x="3348" y="827"/>
                  </a:lnTo>
                  <a:lnTo>
                    <a:pt x="3354" y="848"/>
                  </a:lnTo>
                  <a:lnTo>
                    <a:pt x="3362" y="869"/>
                  </a:lnTo>
                  <a:lnTo>
                    <a:pt x="3371" y="890"/>
                  </a:lnTo>
                  <a:lnTo>
                    <a:pt x="3384" y="912"/>
                  </a:lnTo>
                  <a:lnTo>
                    <a:pt x="3398" y="932"/>
                  </a:lnTo>
                  <a:lnTo>
                    <a:pt x="3412" y="952"/>
                  </a:lnTo>
                  <a:lnTo>
                    <a:pt x="3426" y="971"/>
                  </a:lnTo>
                  <a:lnTo>
                    <a:pt x="3456" y="1005"/>
                  </a:lnTo>
                  <a:lnTo>
                    <a:pt x="3487" y="1040"/>
                  </a:lnTo>
                  <a:lnTo>
                    <a:pt x="3501" y="1058"/>
                  </a:lnTo>
                  <a:lnTo>
                    <a:pt x="3515" y="1077"/>
                  </a:lnTo>
                  <a:lnTo>
                    <a:pt x="3528" y="1096"/>
                  </a:lnTo>
                  <a:lnTo>
                    <a:pt x="3540" y="1118"/>
                  </a:lnTo>
                  <a:lnTo>
                    <a:pt x="3552" y="1140"/>
                  </a:lnTo>
                  <a:lnTo>
                    <a:pt x="3561" y="1164"/>
                  </a:lnTo>
                  <a:lnTo>
                    <a:pt x="3566" y="1177"/>
                  </a:lnTo>
                  <a:lnTo>
                    <a:pt x="3570" y="1192"/>
                  </a:lnTo>
                  <a:lnTo>
                    <a:pt x="3573" y="1206"/>
                  </a:lnTo>
                  <a:lnTo>
                    <a:pt x="3576" y="1220"/>
                  </a:lnTo>
                  <a:lnTo>
                    <a:pt x="3580" y="1244"/>
                  </a:lnTo>
                  <a:lnTo>
                    <a:pt x="3583" y="1265"/>
                  </a:lnTo>
                  <a:lnTo>
                    <a:pt x="3584" y="1285"/>
                  </a:lnTo>
                  <a:lnTo>
                    <a:pt x="3585" y="1302"/>
                  </a:lnTo>
                  <a:lnTo>
                    <a:pt x="3584" y="1318"/>
                  </a:lnTo>
                  <a:lnTo>
                    <a:pt x="3583" y="1332"/>
                  </a:lnTo>
                  <a:lnTo>
                    <a:pt x="3581" y="1344"/>
                  </a:lnTo>
                  <a:lnTo>
                    <a:pt x="3578" y="1356"/>
                  </a:lnTo>
                  <a:close/>
                </a:path>
              </a:pathLst>
            </a:custGeom>
            <a:solidFill>
              <a:srgbClr val="CC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3" name="Freeform 66"/>
            <p:cNvSpPr>
              <a:spLocks/>
            </p:cNvSpPr>
            <p:nvPr/>
          </p:nvSpPr>
          <p:spPr bwMode="auto">
            <a:xfrm>
              <a:off x="10179051" y="5426075"/>
              <a:ext cx="311150" cy="285750"/>
            </a:xfrm>
            <a:custGeom>
              <a:avLst/>
              <a:gdLst>
                <a:gd name="T0" fmla="*/ 3113 w 3335"/>
                <a:gd name="T1" fmla="*/ 1273 h 3058"/>
                <a:gd name="T2" fmla="*/ 3133 w 3335"/>
                <a:gd name="T3" fmla="*/ 1365 h 3058"/>
                <a:gd name="T4" fmla="*/ 3208 w 3335"/>
                <a:gd name="T5" fmla="*/ 1482 h 3058"/>
                <a:gd name="T6" fmla="*/ 3292 w 3335"/>
                <a:gd name="T7" fmla="*/ 1595 h 3058"/>
                <a:gd name="T8" fmla="*/ 3334 w 3335"/>
                <a:gd name="T9" fmla="*/ 1729 h 3058"/>
                <a:gd name="T10" fmla="*/ 3324 w 3335"/>
                <a:gd name="T11" fmla="*/ 1888 h 3058"/>
                <a:gd name="T12" fmla="*/ 3301 w 3335"/>
                <a:gd name="T13" fmla="*/ 2106 h 3058"/>
                <a:gd name="T14" fmla="*/ 3286 w 3335"/>
                <a:gd name="T15" fmla="*/ 2234 h 3058"/>
                <a:gd name="T16" fmla="*/ 3208 w 3335"/>
                <a:gd name="T17" fmla="*/ 2380 h 3058"/>
                <a:gd name="T18" fmla="*/ 3079 w 3335"/>
                <a:gd name="T19" fmla="*/ 2570 h 3058"/>
                <a:gd name="T20" fmla="*/ 2993 w 3335"/>
                <a:gd name="T21" fmla="*/ 2724 h 3058"/>
                <a:gd name="T22" fmla="*/ 2907 w 3335"/>
                <a:gd name="T23" fmla="*/ 2807 h 3058"/>
                <a:gd name="T24" fmla="*/ 2768 w 3335"/>
                <a:gd name="T25" fmla="*/ 2892 h 3058"/>
                <a:gd name="T26" fmla="*/ 2612 w 3335"/>
                <a:gd name="T27" fmla="*/ 2963 h 3058"/>
                <a:gd name="T28" fmla="*/ 2452 w 3335"/>
                <a:gd name="T29" fmla="*/ 3015 h 3058"/>
                <a:gd name="T30" fmla="*/ 2286 w 3335"/>
                <a:gd name="T31" fmla="*/ 3046 h 3058"/>
                <a:gd name="T32" fmla="*/ 2116 w 3335"/>
                <a:gd name="T33" fmla="*/ 3058 h 3058"/>
                <a:gd name="T34" fmla="*/ 1924 w 3335"/>
                <a:gd name="T35" fmla="*/ 3050 h 3058"/>
                <a:gd name="T36" fmla="*/ 1662 w 3335"/>
                <a:gd name="T37" fmla="*/ 3027 h 3058"/>
                <a:gd name="T38" fmla="*/ 1425 w 3335"/>
                <a:gd name="T39" fmla="*/ 2972 h 3058"/>
                <a:gd name="T40" fmla="*/ 1286 w 3335"/>
                <a:gd name="T41" fmla="*/ 2916 h 3058"/>
                <a:gd name="T42" fmla="*/ 1148 w 3335"/>
                <a:gd name="T43" fmla="*/ 2907 h 3058"/>
                <a:gd name="T44" fmla="*/ 1009 w 3335"/>
                <a:gd name="T45" fmla="*/ 2852 h 3058"/>
                <a:gd name="T46" fmla="*/ 877 w 3335"/>
                <a:gd name="T47" fmla="*/ 2755 h 3058"/>
                <a:gd name="T48" fmla="*/ 701 w 3335"/>
                <a:gd name="T49" fmla="*/ 2574 h 3058"/>
                <a:gd name="T50" fmla="*/ 497 w 3335"/>
                <a:gd name="T51" fmla="*/ 2338 h 3058"/>
                <a:gd name="T52" fmla="*/ 243 w 3335"/>
                <a:gd name="T53" fmla="*/ 2072 h 3058"/>
                <a:gd name="T54" fmla="*/ 110 w 3335"/>
                <a:gd name="T55" fmla="*/ 1911 h 3058"/>
                <a:gd name="T56" fmla="*/ 24 w 3335"/>
                <a:gd name="T57" fmla="*/ 1770 h 3058"/>
                <a:gd name="T58" fmla="*/ 1 w 3335"/>
                <a:gd name="T59" fmla="*/ 1687 h 3058"/>
                <a:gd name="T60" fmla="*/ 11 w 3335"/>
                <a:gd name="T61" fmla="*/ 1480 h 3058"/>
                <a:gd name="T62" fmla="*/ 12 w 3335"/>
                <a:gd name="T63" fmla="*/ 1279 h 3058"/>
                <a:gd name="T64" fmla="*/ 5 w 3335"/>
                <a:gd name="T65" fmla="*/ 1070 h 3058"/>
                <a:gd name="T66" fmla="*/ 31 w 3335"/>
                <a:gd name="T67" fmla="*/ 886 h 3058"/>
                <a:gd name="T68" fmla="*/ 100 w 3335"/>
                <a:gd name="T69" fmla="*/ 728 h 3058"/>
                <a:gd name="T70" fmla="*/ 222 w 3335"/>
                <a:gd name="T71" fmla="*/ 598 h 3058"/>
                <a:gd name="T72" fmla="*/ 406 w 3335"/>
                <a:gd name="T73" fmla="*/ 495 h 3058"/>
                <a:gd name="T74" fmla="*/ 678 w 3335"/>
                <a:gd name="T75" fmla="*/ 394 h 3058"/>
                <a:gd name="T76" fmla="*/ 843 w 3335"/>
                <a:gd name="T77" fmla="*/ 288 h 3058"/>
                <a:gd name="T78" fmla="*/ 991 w 3335"/>
                <a:gd name="T79" fmla="*/ 129 h 3058"/>
                <a:gd name="T80" fmla="*/ 1108 w 3335"/>
                <a:gd name="T81" fmla="*/ 52 h 3058"/>
                <a:gd name="T82" fmla="*/ 1264 w 3335"/>
                <a:gd name="T83" fmla="*/ 31 h 3058"/>
                <a:gd name="T84" fmla="*/ 1378 w 3335"/>
                <a:gd name="T85" fmla="*/ 18 h 3058"/>
                <a:gd name="T86" fmla="*/ 1495 w 3335"/>
                <a:gd name="T87" fmla="*/ 1 h 3058"/>
                <a:gd name="T88" fmla="*/ 1596 w 3335"/>
                <a:gd name="T89" fmla="*/ 30 h 3058"/>
                <a:gd name="T90" fmla="*/ 1687 w 3335"/>
                <a:gd name="T91" fmla="*/ 66 h 3058"/>
                <a:gd name="T92" fmla="*/ 1805 w 3335"/>
                <a:gd name="T93" fmla="*/ 67 h 3058"/>
                <a:gd name="T94" fmla="*/ 1951 w 3335"/>
                <a:gd name="T95" fmla="*/ 51 h 3058"/>
                <a:gd name="T96" fmla="*/ 2077 w 3335"/>
                <a:gd name="T97" fmla="*/ 89 h 3058"/>
                <a:gd name="T98" fmla="*/ 2190 w 3335"/>
                <a:gd name="T99" fmla="*/ 125 h 3058"/>
                <a:gd name="T100" fmla="*/ 2369 w 3335"/>
                <a:gd name="T101" fmla="*/ 156 h 3058"/>
                <a:gd name="T102" fmla="*/ 2496 w 3335"/>
                <a:gd name="T103" fmla="*/ 206 h 3058"/>
                <a:gd name="T104" fmla="*/ 2608 w 3335"/>
                <a:gd name="T105" fmla="*/ 289 h 3058"/>
                <a:gd name="T106" fmla="*/ 2691 w 3335"/>
                <a:gd name="T107" fmla="*/ 405 h 3058"/>
                <a:gd name="T108" fmla="*/ 2775 w 3335"/>
                <a:gd name="T109" fmla="*/ 509 h 3058"/>
                <a:gd name="T110" fmla="*/ 2871 w 3335"/>
                <a:gd name="T111" fmla="*/ 599 h 3058"/>
                <a:gd name="T112" fmla="*/ 2976 w 3335"/>
                <a:gd name="T113" fmla="*/ 727 h 3058"/>
                <a:gd name="T114" fmla="*/ 3019 w 3335"/>
                <a:gd name="T115" fmla="*/ 801 h 3058"/>
                <a:gd name="T116" fmla="*/ 3025 w 3335"/>
                <a:gd name="T117" fmla="*/ 873 h 3058"/>
                <a:gd name="T118" fmla="*/ 3001 w 3335"/>
                <a:gd name="T119" fmla="*/ 994 h 3058"/>
                <a:gd name="T120" fmla="*/ 3018 w 3335"/>
                <a:gd name="T121" fmla="*/ 1065 h 3058"/>
                <a:gd name="T122" fmla="*/ 3083 w 3335"/>
                <a:gd name="T123" fmla="*/ 1123 h 3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35" h="3058">
                  <a:moveTo>
                    <a:pt x="3102" y="1158"/>
                  </a:moveTo>
                  <a:lnTo>
                    <a:pt x="3106" y="1177"/>
                  </a:lnTo>
                  <a:lnTo>
                    <a:pt x="3108" y="1198"/>
                  </a:lnTo>
                  <a:lnTo>
                    <a:pt x="3110" y="1222"/>
                  </a:lnTo>
                  <a:lnTo>
                    <a:pt x="3111" y="1247"/>
                  </a:lnTo>
                  <a:lnTo>
                    <a:pt x="3113" y="1273"/>
                  </a:lnTo>
                  <a:lnTo>
                    <a:pt x="3116" y="1297"/>
                  </a:lnTo>
                  <a:lnTo>
                    <a:pt x="3117" y="1309"/>
                  </a:lnTo>
                  <a:lnTo>
                    <a:pt x="3119" y="1320"/>
                  </a:lnTo>
                  <a:lnTo>
                    <a:pt x="3122" y="1330"/>
                  </a:lnTo>
                  <a:lnTo>
                    <a:pt x="3124" y="1341"/>
                  </a:lnTo>
                  <a:lnTo>
                    <a:pt x="3133" y="1365"/>
                  </a:lnTo>
                  <a:lnTo>
                    <a:pt x="3143" y="1386"/>
                  </a:lnTo>
                  <a:lnTo>
                    <a:pt x="3155" y="1407"/>
                  </a:lnTo>
                  <a:lnTo>
                    <a:pt x="3168" y="1428"/>
                  </a:lnTo>
                  <a:lnTo>
                    <a:pt x="3181" y="1446"/>
                  </a:lnTo>
                  <a:lnTo>
                    <a:pt x="3194" y="1464"/>
                  </a:lnTo>
                  <a:lnTo>
                    <a:pt x="3208" y="1482"/>
                  </a:lnTo>
                  <a:lnTo>
                    <a:pt x="3223" y="1500"/>
                  </a:lnTo>
                  <a:lnTo>
                    <a:pt x="3238" y="1518"/>
                  </a:lnTo>
                  <a:lnTo>
                    <a:pt x="3252" y="1536"/>
                  </a:lnTo>
                  <a:lnTo>
                    <a:pt x="3266" y="1554"/>
                  </a:lnTo>
                  <a:lnTo>
                    <a:pt x="3279" y="1573"/>
                  </a:lnTo>
                  <a:lnTo>
                    <a:pt x="3292" y="1595"/>
                  </a:lnTo>
                  <a:lnTo>
                    <a:pt x="3303" y="1617"/>
                  </a:lnTo>
                  <a:lnTo>
                    <a:pt x="3313" y="1640"/>
                  </a:lnTo>
                  <a:lnTo>
                    <a:pt x="3322" y="1666"/>
                  </a:lnTo>
                  <a:lnTo>
                    <a:pt x="3328" y="1687"/>
                  </a:lnTo>
                  <a:lnTo>
                    <a:pt x="3332" y="1708"/>
                  </a:lnTo>
                  <a:lnTo>
                    <a:pt x="3334" y="1729"/>
                  </a:lnTo>
                  <a:lnTo>
                    <a:pt x="3335" y="1752"/>
                  </a:lnTo>
                  <a:lnTo>
                    <a:pt x="3335" y="1774"/>
                  </a:lnTo>
                  <a:lnTo>
                    <a:pt x="3334" y="1796"/>
                  </a:lnTo>
                  <a:lnTo>
                    <a:pt x="3333" y="1819"/>
                  </a:lnTo>
                  <a:lnTo>
                    <a:pt x="3330" y="1842"/>
                  </a:lnTo>
                  <a:lnTo>
                    <a:pt x="3324" y="1888"/>
                  </a:lnTo>
                  <a:lnTo>
                    <a:pt x="3316" y="1933"/>
                  </a:lnTo>
                  <a:lnTo>
                    <a:pt x="3309" y="1977"/>
                  </a:lnTo>
                  <a:lnTo>
                    <a:pt x="3305" y="2020"/>
                  </a:lnTo>
                  <a:lnTo>
                    <a:pt x="3303" y="2048"/>
                  </a:lnTo>
                  <a:lnTo>
                    <a:pt x="3302" y="2078"/>
                  </a:lnTo>
                  <a:lnTo>
                    <a:pt x="3301" y="2106"/>
                  </a:lnTo>
                  <a:lnTo>
                    <a:pt x="3301" y="2135"/>
                  </a:lnTo>
                  <a:lnTo>
                    <a:pt x="3299" y="2165"/>
                  </a:lnTo>
                  <a:lnTo>
                    <a:pt x="3296" y="2193"/>
                  </a:lnTo>
                  <a:lnTo>
                    <a:pt x="3293" y="2207"/>
                  </a:lnTo>
                  <a:lnTo>
                    <a:pt x="3290" y="2221"/>
                  </a:lnTo>
                  <a:lnTo>
                    <a:pt x="3286" y="2234"/>
                  </a:lnTo>
                  <a:lnTo>
                    <a:pt x="3281" y="2248"/>
                  </a:lnTo>
                  <a:lnTo>
                    <a:pt x="3272" y="2271"/>
                  </a:lnTo>
                  <a:lnTo>
                    <a:pt x="3261" y="2294"/>
                  </a:lnTo>
                  <a:lnTo>
                    <a:pt x="3249" y="2316"/>
                  </a:lnTo>
                  <a:lnTo>
                    <a:pt x="3236" y="2338"/>
                  </a:lnTo>
                  <a:lnTo>
                    <a:pt x="3208" y="2380"/>
                  </a:lnTo>
                  <a:lnTo>
                    <a:pt x="3178" y="2423"/>
                  </a:lnTo>
                  <a:lnTo>
                    <a:pt x="3149" y="2464"/>
                  </a:lnTo>
                  <a:lnTo>
                    <a:pt x="3119" y="2506"/>
                  </a:lnTo>
                  <a:lnTo>
                    <a:pt x="3105" y="2527"/>
                  </a:lnTo>
                  <a:lnTo>
                    <a:pt x="3092" y="2548"/>
                  </a:lnTo>
                  <a:lnTo>
                    <a:pt x="3079" y="2570"/>
                  </a:lnTo>
                  <a:lnTo>
                    <a:pt x="3068" y="2593"/>
                  </a:lnTo>
                  <a:lnTo>
                    <a:pt x="3045" y="2636"/>
                  </a:lnTo>
                  <a:lnTo>
                    <a:pt x="3024" y="2675"/>
                  </a:lnTo>
                  <a:lnTo>
                    <a:pt x="3014" y="2692"/>
                  </a:lnTo>
                  <a:lnTo>
                    <a:pt x="3004" y="2708"/>
                  </a:lnTo>
                  <a:lnTo>
                    <a:pt x="2993" y="2724"/>
                  </a:lnTo>
                  <a:lnTo>
                    <a:pt x="2981" y="2739"/>
                  </a:lnTo>
                  <a:lnTo>
                    <a:pt x="2968" y="2753"/>
                  </a:lnTo>
                  <a:lnTo>
                    <a:pt x="2955" y="2767"/>
                  </a:lnTo>
                  <a:lnTo>
                    <a:pt x="2940" y="2780"/>
                  </a:lnTo>
                  <a:lnTo>
                    <a:pt x="2925" y="2794"/>
                  </a:lnTo>
                  <a:lnTo>
                    <a:pt x="2907" y="2807"/>
                  </a:lnTo>
                  <a:lnTo>
                    <a:pt x="2889" y="2821"/>
                  </a:lnTo>
                  <a:lnTo>
                    <a:pt x="2867" y="2835"/>
                  </a:lnTo>
                  <a:lnTo>
                    <a:pt x="2845" y="2849"/>
                  </a:lnTo>
                  <a:lnTo>
                    <a:pt x="2820" y="2864"/>
                  </a:lnTo>
                  <a:lnTo>
                    <a:pt x="2793" y="2878"/>
                  </a:lnTo>
                  <a:lnTo>
                    <a:pt x="2768" y="2892"/>
                  </a:lnTo>
                  <a:lnTo>
                    <a:pt x="2743" y="2906"/>
                  </a:lnTo>
                  <a:lnTo>
                    <a:pt x="2717" y="2918"/>
                  </a:lnTo>
                  <a:lnTo>
                    <a:pt x="2690" y="2931"/>
                  </a:lnTo>
                  <a:lnTo>
                    <a:pt x="2665" y="2942"/>
                  </a:lnTo>
                  <a:lnTo>
                    <a:pt x="2639" y="2953"/>
                  </a:lnTo>
                  <a:lnTo>
                    <a:pt x="2612" y="2963"/>
                  </a:lnTo>
                  <a:lnTo>
                    <a:pt x="2586" y="2973"/>
                  </a:lnTo>
                  <a:lnTo>
                    <a:pt x="2559" y="2983"/>
                  </a:lnTo>
                  <a:lnTo>
                    <a:pt x="2533" y="2992"/>
                  </a:lnTo>
                  <a:lnTo>
                    <a:pt x="2505" y="3000"/>
                  </a:lnTo>
                  <a:lnTo>
                    <a:pt x="2479" y="3008"/>
                  </a:lnTo>
                  <a:lnTo>
                    <a:pt x="2452" y="3015"/>
                  </a:lnTo>
                  <a:lnTo>
                    <a:pt x="2424" y="3022"/>
                  </a:lnTo>
                  <a:lnTo>
                    <a:pt x="2397" y="3028"/>
                  </a:lnTo>
                  <a:lnTo>
                    <a:pt x="2370" y="3033"/>
                  </a:lnTo>
                  <a:lnTo>
                    <a:pt x="2341" y="3038"/>
                  </a:lnTo>
                  <a:lnTo>
                    <a:pt x="2314" y="3042"/>
                  </a:lnTo>
                  <a:lnTo>
                    <a:pt x="2286" y="3046"/>
                  </a:lnTo>
                  <a:lnTo>
                    <a:pt x="2258" y="3050"/>
                  </a:lnTo>
                  <a:lnTo>
                    <a:pt x="2230" y="3052"/>
                  </a:lnTo>
                  <a:lnTo>
                    <a:pt x="2202" y="3055"/>
                  </a:lnTo>
                  <a:lnTo>
                    <a:pt x="2173" y="3056"/>
                  </a:lnTo>
                  <a:lnTo>
                    <a:pt x="2145" y="3058"/>
                  </a:lnTo>
                  <a:lnTo>
                    <a:pt x="2116" y="3058"/>
                  </a:lnTo>
                  <a:lnTo>
                    <a:pt x="2087" y="3058"/>
                  </a:lnTo>
                  <a:lnTo>
                    <a:pt x="2058" y="3058"/>
                  </a:lnTo>
                  <a:lnTo>
                    <a:pt x="2029" y="3057"/>
                  </a:lnTo>
                  <a:lnTo>
                    <a:pt x="2000" y="3055"/>
                  </a:lnTo>
                  <a:lnTo>
                    <a:pt x="1971" y="3053"/>
                  </a:lnTo>
                  <a:lnTo>
                    <a:pt x="1924" y="3050"/>
                  </a:lnTo>
                  <a:lnTo>
                    <a:pt x="1878" y="3047"/>
                  </a:lnTo>
                  <a:lnTo>
                    <a:pt x="1834" y="3044"/>
                  </a:lnTo>
                  <a:lnTo>
                    <a:pt x="1790" y="3040"/>
                  </a:lnTo>
                  <a:lnTo>
                    <a:pt x="1747" y="3036"/>
                  </a:lnTo>
                  <a:lnTo>
                    <a:pt x="1704" y="3032"/>
                  </a:lnTo>
                  <a:lnTo>
                    <a:pt x="1662" y="3027"/>
                  </a:lnTo>
                  <a:lnTo>
                    <a:pt x="1619" y="3021"/>
                  </a:lnTo>
                  <a:lnTo>
                    <a:pt x="1577" y="3013"/>
                  </a:lnTo>
                  <a:lnTo>
                    <a:pt x="1534" y="3004"/>
                  </a:lnTo>
                  <a:lnTo>
                    <a:pt x="1491" y="2993"/>
                  </a:lnTo>
                  <a:lnTo>
                    <a:pt x="1447" y="2979"/>
                  </a:lnTo>
                  <a:lnTo>
                    <a:pt x="1425" y="2972"/>
                  </a:lnTo>
                  <a:lnTo>
                    <a:pt x="1403" y="2964"/>
                  </a:lnTo>
                  <a:lnTo>
                    <a:pt x="1379" y="2956"/>
                  </a:lnTo>
                  <a:lnTo>
                    <a:pt x="1357" y="2947"/>
                  </a:lnTo>
                  <a:lnTo>
                    <a:pt x="1334" y="2937"/>
                  </a:lnTo>
                  <a:lnTo>
                    <a:pt x="1310" y="2927"/>
                  </a:lnTo>
                  <a:lnTo>
                    <a:pt x="1286" y="2916"/>
                  </a:lnTo>
                  <a:lnTo>
                    <a:pt x="1262" y="2904"/>
                  </a:lnTo>
                  <a:lnTo>
                    <a:pt x="1239" y="2909"/>
                  </a:lnTo>
                  <a:lnTo>
                    <a:pt x="1217" y="2911"/>
                  </a:lnTo>
                  <a:lnTo>
                    <a:pt x="1193" y="2912"/>
                  </a:lnTo>
                  <a:lnTo>
                    <a:pt x="1171" y="2911"/>
                  </a:lnTo>
                  <a:lnTo>
                    <a:pt x="1148" y="2907"/>
                  </a:lnTo>
                  <a:lnTo>
                    <a:pt x="1125" y="2902"/>
                  </a:lnTo>
                  <a:lnTo>
                    <a:pt x="1101" y="2895"/>
                  </a:lnTo>
                  <a:lnTo>
                    <a:pt x="1078" y="2886"/>
                  </a:lnTo>
                  <a:lnTo>
                    <a:pt x="1056" y="2876"/>
                  </a:lnTo>
                  <a:lnTo>
                    <a:pt x="1032" y="2865"/>
                  </a:lnTo>
                  <a:lnTo>
                    <a:pt x="1009" y="2852"/>
                  </a:lnTo>
                  <a:lnTo>
                    <a:pt x="987" y="2839"/>
                  </a:lnTo>
                  <a:lnTo>
                    <a:pt x="965" y="2824"/>
                  </a:lnTo>
                  <a:lnTo>
                    <a:pt x="942" y="2807"/>
                  </a:lnTo>
                  <a:lnTo>
                    <a:pt x="920" y="2790"/>
                  </a:lnTo>
                  <a:lnTo>
                    <a:pt x="898" y="2773"/>
                  </a:lnTo>
                  <a:lnTo>
                    <a:pt x="877" y="2755"/>
                  </a:lnTo>
                  <a:lnTo>
                    <a:pt x="855" y="2735"/>
                  </a:lnTo>
                  <a:lnTo>
                    <a:pt x="834" y="2716"/>
                  </a:lnTo>
                  <a:lnTo>
                    <a:pt x="814" y="2696"/>
                  </a:lnTo>
                  <a:lnTo>
                    <a:pt x="775" y="2656"/>
                  </a:lnTo>
                  <a:lnTo>
                    <a:pt x="736" y="2614"/>
                  </a:lnTo>
                  <a:lnTo>
                    <a:pt x="701" y="2574"/>
                  </a:lnTo>
                  <a:lnTo>
                    <a:pt x="667" y="2534"/>
                  </a:lnTo>
                  <a:lnTo>
                    <a:pt x="636" y="2497"/>
                  </a:lnTo>
                  <a:lnTo>
                    <a:pt x="608" y="2462"/>
                  </a:lnTo>
                  <a:lnTo>
                    <a:pt x="574" y="2422"/>
                  </a:lnTo>
                  <a:lnTo>
                    <a:pt x="537" y="2380"/>
                  </a:lnTo>
                  <a:lnTo>
                    <a:pt x="497" y="2338"/>
                  </a:lnTo>
                  <a:lnTo>
                    <a:pt x="457" y="2295"/>
                  </a:lnTo>
                  <a:lnTo>
                    <a:pt x="414" y="2252"/>
                  </a:lnTo>
                  <a:lnTo>
                    <a:pt x="372" y="2207"/>
                  </a:lnTo>
                  <a:lnTo>
                    <a:pt x="328" y="2163"/>
                  </a:lnTo>
                  <a:lnTo>
                    <a:pt x="286" y="2118"/>
                  </a:lnTo>
                  <a:lnTo>
                    <a:pt x="243" y="2072"/>
                  </a:lnTo>
                  <a:lnTo>
                    <a:pt x="203" y="2026"/>
                  </a:lnTo>
                  <a:lnTo>
                    <a:pt x="183" y="2004"/>
                  </a:lnTo>
                  <a:lnTo>
                    <a:pt x="164" y="1980"/>
                  </a:lnTo>
                  <a:lnTo>
                    <a:pt x="145" y="1957"/>
                  </a:lnTo>
                  <a:lnTo>
                    <a:pt x="127" y="1934"/>
                  </a:lnTo>
                  <a:lnTo>
                    <a:pt x="110" y="1911"/>
                  </a:lnTo>
                  <a:lnTo>
                    <a:pt x="93" y="1887"/>
                  </a:lnTo>
                  <a:lnTo>
                    <a:pt x="78" y="1864"/>
                  </a:lnTo>
                  <a:lnTo>
                    <a:pt x="62" y="1841"/>
                  </a:lnTo>
                  <a:lnTo>
                    <a:pt x="48" y="1817"/>
                  </a:lnTo>
                  <a:lnTo>
                    <a:pt x="35" y="1793"/>
                  </a:lnTo>
                  <a:lnTo>
                    <a:pt x="24" y="1770"/>
                  </a:lnTo>
                  <a:lnTo>
                    <a:pt x="13" y="1747"/>
                  </a:lnTo>
                  <a:lnTo>
                    <a:pt x="10" y="1738"/>
                  </a:lnTo>
                  <a:lnTo>
                    <a:pt x="7" y="1729"/>
                  </a:lnTo>
                  <a:lnTo>
                    <a:pt x="5" y="1720"/>
                  </a:lnTo>
                  <a:lnTo>
                    <a:pt x="4" y="1709"/>
                  </a:lnTo>
                  <a:lnTo>
                    <a:pt x="1" y="1687"/>
                  </a:lnTo>
                  <a:lnTo>
                    <a:pt x="0" y="1660"/>
                  </a:lnTo>
                  <a:lnTo>
                    <a:pt x="1" y="1633"/>
                  </a:lnTo>
                  <a:lnTo>
                    <a:pt x="2" y="1604"/>
                  </a:lnTo>
                  <a:lnTo>
                    <a:pt x="3" y="1573"/>
                  </a:lnTo>
                  <a:lnTo>
                    <a:pt x="6" y="1543"/>
                  </a:lnTo>
                  <a:lnTo>
                    <a:pt x="11" y="1480"/>
                  </a:lnTo>
                  <a:lnTo>
                    <a:pt x="15" y="1419"/>
                  </a:lnTo>
                  <a:lnTo>
                    <a:pt x="17" y="1390"/>
                  </a:lnTo>
                  <a:lnTo>
                    <a:pt x="17" y="1363"/>
                  </a:lnTo>
                  <a:lnTo>
                    <a:pt x="17" y="1339"/>
                  </a:lnTo>
                  <a:lnTo>
                    <a:pt x="15" y="1316"/>
                  </a:lnTo>
                  <a:lnTo>
                    <a:pt x="12" y="1279"/>
                  </a:lnTo>
                  <a:lnTo>
                    <a:pt x="9" y="1242"/>
                  </a:lnTo>
                  <a:lnTo>
                    <a:pt x="7" y="1207"/>
                  </a:lnTo>
                  <a:lnTo>
                    <a:pt x="5" y="1172"/>
                  </a:lnTo>
                  <a:lnTo>
                    <a:pt x="4" y="1137"/>
                  </a:lnTo>
                  <a:lnTo>
                    <a:pt x="4" y="1104"/>
                  </a:lnTo>
                  <a:lnTo>
                    <a:pt x="5" y="1070"/>
                  </a:lnTo>
                  <a:lnTo>
                    <a:pt x="7" y="1038"/>
                  </a:lnTo>
                  <a:lnTo>
                    <a:pt x="10" y="1007"/>
                  </a:lnTo>
                  <a:lnTo>
                    <a:pt x="13" y="975"/>
                  </a:lnTo>
                  <a:lnTo>
                    <a:pt x="18" y="945"/>
                  </a:lnTo>
                  <a:lnTo>
                    <a:pt x="24" y="915"/>
                  </a:lnTo>
                  <a:lnTo>
                    <a:pt x="31" y="886"/>
                  </a:lnTo>
                  <a:lnTo>
                    <a:pt x="39" y="858"/>
                  </a:lnTo>
                  <a:lnTo>
                    <a:pt x="49" y="830"/>
                  </a:lnTo>
                  <a:lnTo>
                    <a:pt x="59" y="804"/>
                  </a:lnTo>
                  <a:lnTo>
                    <a:pt x="72" y="778"/>
                  </a:lnTo>
                  <a:lnTo>
                    <a:pt x="86" y="752"/>
                  </a:lnTo>
                  <a:lnTo>
                    <a:pt x="100" y="728"/>
                  </a:lnTo>
                  <a:lnTo>
                    <a:pt x="117" y="705"/>
                  </a:lnTo>
                  <a:lnTo>
                    <a:pt x="134" y="682"/>
                  </a:lnTo>
                  <a:lnTo>
                    <a:pt x="153" y="659"/>
                  </a:lnTo>
                  <a:lnTo>
                    <a:pt x="175" y="638"/>
                  </a:lnTo>
                  <a:lnTo>
                    <a:pt x="198" y="617"/>
                  </a:lnTo>
                  <a:lnTo>
                    <a:pt x="222" y="598"/>
                  </a:lnTo>
                  <a:lnTo>
                    <a:pt x="249" y="578"/>
                  </a:lnTo>
                  <a:lnTo>
                    <a:pt x="276" y="560"/>
                  </a:lnTo>
                  <a:lnTo>
                    <a:pt x="305" y="543"/>
                  </a:lnTo>
                  <a:lnTo>
                    <a:pt x="338" y="527"/>
                  </a:lnTo>
                  <a:lnTo>
                    <a:pt x="371" y="511"/>
                  </a:lnTo>
                  <a:lnTo>
                    <a:pt x="406" y="495"/>
                  </a:lnTo>
                  <a:lnTo>
                    <a:pt x="444" y="481"/>
                  </a:lnTo>
                  <a:lnTo>
                    <a:pt x="518" y="456"/>
                  </a:lnTo>
                  <a:lnTo>
                    <a:pt x="586" y="432"/>
                  </a:lnTo>
                  <a:lnTo>
                    <a:pt x="618" y="419"/>
                  </a:lnTo>
                  <a:lnTo>
                    <a:pt x="649" y="407"/>
                  </a:lnTo>
                  <a:lnTo>
                    <a:pt x="678" y="394"/>
                  </a:lnTo>
                  <a:lnTo>
                    <a:pt x="707" y="381"/>
                  </a:lnTo>
                  <a:lnTo>
                    <a:pt x="735" y="366"/>
                  </a:lnTo>
                  <a:lnTo>
                    <a:pt x="762" y="350"/>
                  </a:lnTo>
                  <a:lnTo>
                    <a:pt x="790" y="331"/>
                  </a:lnTo>
                  <a:lnTo>
                    <a:pt x="817" y="311"/>
                  </a:lnTo>
                  <a:lnTo>
                    <a:pt x="843" y="288"/>
                  </a:lnTo>
                  <a:lnTo>
                    <a:pt x="871" y="263"/>
                  </a:lnTo>
                  <a:lnTo>
                    <a:pt x="897" y="234"/>
                  </a:lnTo>
                  <a:lnTo>
                    <a:pt x="924" y="203"/>
                  </a:lnTo>
                  <a:lnTo>
                    <a:pt x="949" y="175"/>
                  </a:lnTo>
                  <a:lnTo>
                    <a:pt x="970" y="150"/>
                  </a:lnTo>
                  <a:lnTo>
                    <a:pt x="991" y="129"/>
                  </a:lnTo>
                  <a:lnTo>
                    <a:pt x="1011" y="110"/>
                  </a:lnTo>
                  <a:lnTo>
                    <a:pt x="1030" y="95"/>
                  </a:lnTo>
                  <a:lnTo>
                    <a:pt x="1049" y="80"/>
                  </a:lnTo>
                  <a:lnTo>
                    <a:pt x="1068" y="69"/>
                  </a:lnTo>
                  <a:lnTo>
                    <a:pt x="1088" y="59"/>
                  </a:lnTo>
                  <a:lnTo>
                    <a:pt x="1108" y="52"/>
                  </a:lnTo>
                  <a:lnTo>
                    <a:pt x="1130" y="46"/>
                  </a:lnTo>
                  <a:lnTo>
                    <a:pt x="1152" y="41"/>
                  </a:lnTo>
                  <a:lnTo>
                    <a:pt x="1176" y="37"/>
                  </a:lnTo>
                  <a:lnTo>
                    <a:pt x="1203" y="35"/>
                  </a:lnTo>
                  <a:lnTo>
                    <a:pt x="1233" y="33"/>
                  </a:lnTo>
                  <a:lnTo>
                    <a:pt x="1264" y="31"/>
                  </a:lnTo>
                  <a:lnTo>
                    <a:pt x="1299" y="30"/>
                  </a:lnTo>
                  <a:lnTo>
                    <a:pt x="1313" y="29"/>
                  </a:lnTo>
                  <a:lnTo>
                    <a:pt x="1326" y="28"/>
                  </a:lnTo>
                  <a:lnTo>
                    <a:pt x="1339" y="26"/>
                  </a:lnTo>
                  <a:lnTo>
                    <a:pt x="1352" y="24"/>
                  </a:lnTo>
                  <a:lnTo>
                    <a:pt x="1378" y="18"/>
                  </a:lnTo>
                  <a:lnTo>
                    <a:pt x="1405" y="12"/>
                  </a:lnTo>
                  <a:lnTo>
                    <a:pt x="1431" y="6"/>
                  </a:lnTo>
                  <a:lnTo>
                    <a:pt x="1456" y="2"/>
                  </a:lnTo>
                  <a:lnTo>
                    <a:pt x="1469" y="1"/>
                  </a:lnTo>
                  <a:lnTo>
                    <a:pt x="1483" y="0"/>
                  </a:lnTo>
                  <a:lnTo>
                    <a:pt x="1495" y="1"/>
                  </a:lnTo>
                  <a:lnTo>
                    <a:pt x="1507" y="2"/>
                  </a:lnTo>
                  <a:lnTo>
                    <a:pt x="1524" y="5"/>
                  </a:lnTo>
                  <a:lnTo>
                    <a:pt x="1540" y="8"/>
                  </a:lnTo>
                  <a:lnTo>
                    <a:pt x="1554" y="14"/>
                  </a:lnTo>
                  <a:lnTo>
                    <a:pt x="1570" y="19"/>
                  </a:lnTo>
                  <a:lnTo>
                    <a:pt x="1596" y="30"/>
                  </a:lnTo>
                  <a:lnTo>
                    <a:pt x="1621" y="41"/>
                  </a:lnTo>
                  <a:lnTo>
                    <a:pt x="1633" y="47"/>
                  </a:lnTo>
                  <a:lnTo>
                    <a:pt x="1646" y="53"/>
                  </a:lnTo>
                  <a:lnTo>
                    <a:pt x="1660" y="58"/>
                  </a:lnTo>
                  <a:lnTo>
                    <a:pt x="1673" y="62"/>
                  </a:lnTo>
                  <a:lnTo>
                    <a:pt x="1687" y="66"/>
                  </a:lnTo>
                  <a:lnTo>
                    <a:pt x="1702" y="69"/>
                  </a:lnTo>
                  <a:lnTo>
                    <a:pt x="1717" y="71"/>
                  </a:lnTo>
                  <a:lnTo>
                    <a:pt x="1733" y="71"/>
                  </a:lnTo>
                  <a:lnTo>
                    <a:pt x="1760" y="71"/>
                  </a:lnTo>
                  <a:lnTo>
                    <a:pt x="1783" y="69"/>
                  </a:lnTo>
                  <a:lnTo>
                    <a:pt x="1805" y="67"/>
                  </a:lnTo>
                  <a:lnTo>
                    <a:pt x="1825" y="64"/>
                  </a:lnTo>
                  <a:lnTo>
                    <a:pt x="1864" y="58"/>
                  </a:lnTo>
                  <a:lnTo>
                    <a:pt x="1898" y="53"/>
                  </a:lnTo>
                  <a:lnTo>
                    <a:pt x="1916" y="51"/>
                  </a:lnTo>
                  <a:lnTo>
                    <a:pt x="1934" y="51"/>
                  </a:lnTo>
                  <a:lnTo>
                    <a:pt x="1951" y="51"/>
                  </a:lnTo>
                  <a:lnTo>
                    <a:pt x="1969" y="53"/>
                  </a:lnTo>
                  <a:lnTo>
                    <a:pt x="1989" y="57"/>
                  </a:lnTo>
                  <a:lnTo>
                    <a:pt x="2010" y="62"/>
                  </a:lnTo>
                  <a:lnTo>
                    <a:pt x="2032" y="70"/>
                  </a:lnTo>
                  <a:lnTo>
                    <a:pt x="2056" y="80"/>
                  </a:lnTo>
                  <a:lnTo>
                    <a:pt x="2077" y="89"/>
                  </a:lnTo>
                  <a:lnTo>
                    <a:pt x="2099" y="98"/>
                  </a:lnTo>
                  <a:lnTo>
                    <a:pt x="2118" y="105"/>
                  </a:lnTo>
                  <a:lnTo>
                    <a:pt x="2137" y="111"/>
                  </a:lnTo>
                  <a:lnTo>
                    <a:pt x="2155" y="117"/>
                  </a:lnTo>
                  <a:lnTo>
                    <a:pt x="2172" y="121"/>
                  </a:lnTo>
                  <a:lnTo>
                    <a:pt x="2190" y="125"/>
                  </a:lnTo>
                  <a:lnTo>
                    <a:pt x="2207" y="128"/>
                  </a:lnTo>
                  <a:lnTo>
                    <a:pt x="2239" y="134"/>
                  </a:lnTo>
                  <a:lnTo>
                    <a:pt x="2274" y="139"/>
                  </a:lnTo>
                  <a:lnTo>
                    <a:pt x="2309" y="144"/>
                  </a:lnTo>
                  <a:lnTo>
                    <a:pt x="2348" y="151"/>
                  </a:lnTo>
                  <a:lnTo>
                    <a:pt x="2369" y="156"/>
                  </a:lnTo>
                  <a:lnTo>
                    <a:pt x="2390" y="162"/>
                  </a:lnTo>
                  <a:lnTo>
                    <a:pt x="2411" y="168"/>
                  </a:lnTo>
                  <a:lnTo>
                    <a:pt x="2433" y="177"/>
                  </a:lnTo>
                  <a:lnTo>
                    <a:pt x="2455" y="186"/>
                  </a:lnTo>
                  <a:lnTo>
                    <a:pt x="2476" y="195"/>
                  </a:lnTo>
                  <a:lnTo>
                    <a:pt x="2496" y="206"/>
                  </a:lnTo>
                  <a:lnTo>
                    <a:pt x="2516" y="217"/>
                  </a:lnTo>
                  <a:lnTo>
                    <a:pt x="2537" y="230"/>
                  </a:lnTo>
                  <a:lnTo>
                    <a:pt x="2556" y="243"/>
                  </a:lnTo>
                  <a:lnTo>
                    <a:pt x="2574" y="257"/>
                  </a:lnTo>
                  <a:lnTo>
                    <a:pt x="2591" y="273"/>
                  </a:lnTo>
                  <a:lnTo>
                    <a:pt x="2608" y="289"/>
                  </a:lnTo>
                  <a:lnTo>
                    <a:pt x="2624" y="306"/>
                  </a:lnTo>
                  <a:lnTo>
                    <a:pt x="2638" y="323"/>
                  </a:lnTo>
                  <a:lnTo>
                    <a:pt x="2651" y="342"/>
                  </a:lnTo>
                  <a:lnTo>
                    <a:pt x="2667" y="366"/>
                  </a:lnTo>
                  <a:lnTo>
                    <a:pt x="2680" y="387"/>
                  </a:lnTo>
                  <a:lnTo>
                    <a:pt x="2691" y="405"/>
                  </a:lnTo>
                  <a:lnTo>
                    <a:pt x="2702" y="421"/>
                  </a:lnTo>
                  <a:lnTo>
                    <a:pt x="2714" y="438"/>
                  </a:lnTo>
                  <a:lnTo>
                    <a:pt x="2726" y="455"/>
                  </a:lnTo>
                  <a:lnTo>
                    <a:pt x="2741" y="472"/>
                  </a:lnTo>
                  <a:lnTo>
                    <a:pt x="2760" y="493"/>
                  </a:lnTo>
                  <a:lnTo>
                    <a:pt x="2775" y="509"/>
                  </a:lnTo>
                  <a:lnTo>
                    <a:pt x="2791" y="523"/>
                  </a:lnTo>
                  <a:lnTo>
                    <a:pt x="2808" y="538"/>
                  </a:lnTo>
                  <a:lnTo>
                    <a:pt x="2824" y="552"/>
                  </a:lnTo>
                  <a:lnTo>
                    <a:pt x="2841" y="567"/>
                  </a:lnTo>
                  <a:lnTo>
                    <a:pt x="2856" y="582"/>
                  </a:lnTo>
                  <a:lnTo>
                    <a:pt x="2871" y="599"/>
                  </a:lnTo>
                  <a:lnTo>
                    <a:pt x="2886" y="615"/>
                  </a:lnTo>
                  <a:lnTo>
                    <a:pt x="2901" y="634"/>
                  </a:lnTo>
                  <a:lnTo>
                    <a:pt x="2918" y="655"/>
                  </a:lnTo>
                  <a:lnTo>
                    <a:pt x="2937" y="679"/>
                  </a:lnTo>
                  <a:lnTo>
                    <a:pt x="2956" y="703"/>
                  </a:lnTo>
                  <a:lnTo>
                    <a:pt x="2976" y="727"/>
                  </a:lnTo>
                  <a:lnTo>
                    <a:pt x="2992" y="751"/>
                  </a:lnTo>
                  <a:lnTo>
                    <a:pt x="2999" y="763"/>
                  </a:lnTo>
                  <a:lnTo>
                    <a:pt x="3006" y="774"/>
                  </a:lnTo>
                  <a:lnTo>
                    <a:pt x="3012" y="784"/>
                  </a:lnTo>
                  <a:lnTo>
                    <a:pt x="3016" y="793"/>
                  </a:lnTo>
                  <a:lnTo>
                    <a:pt x="3019" y="801"/>
                  </a:lnTo>
                  <a:lnTo>
                    <a:pt x="3022" y="809"/>
                  </a:lnTo>
                  <a:lnTo>
                    <a:pt x="3023" y="817"/>
                  </a:lnTo>
                  <a:lnTo>
                    <a:pt x="3025" y="825"/>
                  </a:lnTo>
                  <a:lnTo>
                    <a:pt x="3026" y="842"/>
                  </a:lnTo>
                  <a:lnTo>
                    <a:pt x="3026" y="857"/>
                  </a:lnTo>
                  <a:lnTo>
                    <a:pt x="3025" y="873"/>
                  </a:lnTo>
                  <a:lnTo>
                    <a:pt x="3022" y="888"/>
                  </a:lnTo>
                  <a:lnTo>
                    <a:pt x="3019" y="903"/>
                  </a:lnTo>
                  <a:lnTo>
                    <a:pt x="3016" y="920"/>
                  </a:lnTo>
                  <a:lnTo>
                    <a:pt x="3008" y="949"/>
                  </a:lnTo>
                  <a:lnTo>
                    <a:pt x="3002" y="979"/>
                  </a:lnTo>
                  <a:lnTo>
                    <a:pt x="3001" y="994"/>
                  </a:lnTo>
                  <a:lnTo>
                    <a:pt x="3000" y="1009"/>
                  </a:lnTo>
                  <a:lnTo>
                    <a:pt x="3002" y="1024"/>
                  </a:lnTo>
                  <a:lnTo>
                    <a:pt x="3005" y="1038"/>
                  </a:lnTo>
                  <a:lnTo>
                    <a:pt x="3009" y="1048"/>
                  </a:lnTo>
                  <a:lnTo>
                    <a:pt x="3013" y="1057"/>
                  </a:lnTo>
                  <a:lnTo>
                    <a:pt x="3018" y="1065"/>
                  </a:lnTo>
                  <a:lnTo>
                    <a:pt x="3024" y="1072"/>
                  </a:lnTo>
                  <a:lnTo>
                    <a:pt x="3036" y="1085"/>
                  </a:lnTo>
                  <a:lnTo>
                    <a:pt x="3050" y="1095"/>
                  </a:lnTo>
                  <a:lnTo>
                    <a:pt x="3064" y="1106"/>
                  </a:lnTo>
                  <a:lnTo>
                    <a:pt x="3077" y="1117"/>
                  </a:lnTo>
                  <a:lnTo>
                    <a:pt x="3083" y="1123"/>
                  </a:lnTo>
                  <a:lnTo>
                    <a:pt x="3089" y="1130"/>
                  </a:lnTo>
                  <a:lnTo>
                    <a:pt x="3094" y="1138"/>
                  </a:lnTo>
                  <a:lnTo>
                    <a:pt x="3098" y="1146"/>
                  </a:lnTo>
                  <a:lnTo>
                    <a:pt x="3100" y="1152"/>
                  </a:lnTo>
                  <a:lnTo>
                    <a:pt x="3102" y="1158"/>
                  </a:lnTo>
                  <a:close/>
                </a:path>
              </a:pathLst>
            </a:custGeom>
            <a:solidFill>
              <a:srgbClr val="BD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4" name="Freeform 67"/>
            <p:cNvSpPr>
              <a:spLocks/>
            </p:cNvSpPr>
            <p:nvPr/>
          </p:nvSpPr>
          <p:spPr bwMode="auto">
            <a:xfrm>
              <a:off x="10177463" y="5459413"/>
              <a:ext cx="282575" cy="252413"/>
            </a:xfrm>
            <a:custGeom>
              <a:avLst/>
              <a:gdLst>
                <a:gd name="T0" fmla="*/ 2844 w 3035"/>
                <a:gd name="T1" fmla="*/ 1051 h 2693"/>
                <a:gd name="T2" fmla="*/ 2875 w 3035"/>
                <a:gd name="T3" fmla="*/ 1185 h 2693"/>
                <a:gd name="T4" fmla="*/ 2913 w 3035"/>
                <a:gd name="T5" fmla="*/ 1261 h 2693"/>
                <a:gd name="T6" fmla="*/ 3001 w 3035"/>
                <a:gd name="T7" fmla="*/ 1378 h 2693"/>
                <a:gd name="T8" fmla="*/ 3030 w 3035"/>
                <a:gd name="T9" fmla="*/ 1457 h 2693"/>
                <a:gd name="T10" fmla="*/ 3033 w 3035"/>
                <a:gd name="T11" fmla="*/ 1543 h 2693"/>
                <a:gd name="T12" fmla="*/ 3008 w 3035"/>
                <a:gd name="T13" fmla="*/ 1695 h 2693"/>
                <a:gd name="T14" fmla="*/ 2991 w 3035"/>
                <a:gd name="T15" fmla="*/ 1842 h 2693"/>
                <a:gd name="T16" fmla="*/ 2988 w 3035"/>
                <a:gd name="T17" fmla="*/ 2044 h 2693"/>
                <a:gd name="T18" fmla="*/ 2930 w 3035"/>
                <a:gd name="T19" fmla="*/ 2270 h 2693"/>
                <a:gd name="T20" fmla="*/ 2807 w 3035"/>
                <a:gd name="T21" fmla="*/ 2445 h 2693"/>
                <a:gd name="T22" fmla="*/ 2636 w 3035"/>
                <a:gd name="T23" fmla="*/ 2571 h 2693"/>
                <a:gd name="T24" fmla="*/ 2431 w 3035"/>
                <a:gd name="T25" fmla="*/ 2651 h 2693"/>
                <a:gd name="T26" fmla="*/ 2203 w 3035"/>
                <a:gd name="T27" fmla="*/ 2689 h 2693"/>
                <a:gd name="T28" fmla="*/ 1971 w 3035"/>
                <a:gd name="T29" fmla="*/ 2688 h 2693"/>
                <a:gd name="T30" fmla="*/ 1746 w 3035"/>
                <a:gd name="T31" fmla="*/ 2671 h 2693"/>
                <a:gd name="T32" fmla="*/ 1534 w 3035"/>
                <a:gd name="T33" fmla="*/ 2639 h 2693"/>
                <a:gd name="T34" fmla="*/ 1379 w 3035"/>
                <a:gd name="T35" fmla="*/ 2591 h 2693"/>
                <a:gd name="T36" fmla="*/ 1262 w 3035"/>
                <a:gd name="T37" fmla="*/ 2539 h 2693"/>
                <a:gd name="T38" fmla="*/ 1147 w 3035"/>
                <a:gd name="T39" fmla="*/ 2542 h 2693"/>
                <a:gd name="T40" fmla="*/ 1032 w 3035"/>
                <a:gd name="T41" fmla="*/ 2500 h 2693"/>
                <a:gd name="T42" fmla="*/ 920 w 3035"/>
                <a:gd name="T43" fmla="*/ 2425 h 2693"/>
                <a:gd name="T44" fmla="*/ 814 w 3035"/>
                <a:gd name="T45" fmla="*/ 2331 h 2693"/>
                <a:gd name="T46" fmla="*/ 636 w 3035"/>
                <a:gd name="T47" fmla="*/ 2132 h 2693"/>
                <a:gd name="T48" fmla="*/ 457 w 3035"/>
                <a:gd name="T49" fmla="*/ 1930 h 2693"/>
                <a:gd name="T50" fmla="*/ 243 w 3035"/>
                <a:gd name="T51" fmla="*/ 1707 h 2693"/>
                <a:gd name="T52" fmla="*/ 127 w 3035"/>
                <a:gd name="T53" fmla="*/ 1569 h 2693"/>
                <a:gd name="T54" fmla="*/ 48 w 3035"/>
                <a:gd name="T55" fmla="*/ 1452 h 2693"/>
                <a:gd name="T56" fmla="*/ 6 w 3035"/>
                <a:gd name="T57" fmla="*/ 1364 h 2693"/>
                <a:gd name="T58" fmla="*/ 0 w 3035"/>
                <a:gd name="T59" fmla="*/ 1268 h 2693"/>
                <a:gd name="T60" fmla="*/ 15 w 3035"/>
                <a:gd name="T61" fmla="*/ 1054 h 2693"/>
                <a:gd name="T62" fmla="*/ 13 w 3035"/>
                <a:gd name="T63" fmla="*/ 920 h 2693"/>
                <a:gd name="T64" fmla="*/ 19 w 3035"/>
                <a:gd name="T65" fmla="*/ 784 h 2693"/>
                <a:gd name="T66" fmla="*/ 48 w 3035"/>
                <a:gd name="T67" fmla="*/ 704 h 2693"/>
                <a:gd name="T68" fmla="*/ 125 w 3035"/>
                <a:gd name="T69" fmla="*/ 608 h 2693"/>
                <a:gd name="T70" fmla="*/ 213 w 3035"/>
                <a:gd name="T71" fmla="*/ 536 h 2693"/>
                <a:gd name="T72" fmla="*/ 336 w 3035"/>
                <a:gd name="T73" fmla="*/ 483 h 2693"/>
                <a:gd name="T74" fmla="*/ 530 w 3035"/>
                <a:gd name="T75" fmla="*/ 436 h 2693"/>
                <a:gd name="T76" fmla="*/ 662 w 3035"/>
                <a:gd name="T77" fmla="*/ 383 h 2693"/>
                <a:gd name="T78" fmla="*/ 864 w 3035"/>
                <a:gd name="T79" fmla="*/ 267 h 2693"/>
                <a:gd name="T80" fmla="*/ 1021 w 3035"/>
                <a:gd name="T81" fmla="*/ 182 h 2693"/>
                <a:gd name="T82" fmla="*/ 1172 w 3035"/>
                <a:gd name="T83" fmla="*/ 93 h 2693"/>
                <a:gd name="T84" fmla="*/ 1262 w 3035"/>
                <a:gd name="T85" fmla="*/ 46 h 2693"/>
                <a:gd name="T86" fmla="*/ 1365 w 3035"/>
                <a:gd name="T87" fmla="*/ 28 h 2693"/>
                <a:gd name="T88" fmla="*/ 1510 w 3035"/>
                <a:gd name="T89" fmla="*/ 24 h 2693"/>
                <a:gd name="T90" fmla="*/ 1634 w 3035"/>
                <a:gd name="T91" fmla="*/ 5 h 2693"/>
                <a:gd name="T92" fmla="*/ 1770 w 3035"/>
                <a:gd name="T93" fmla="*/ 3 h 2693"/>
                <a:gd name="T94" fmla="*/ 1859 w 3035"/>
                <a:gd name="T95" fmla="*/ 27 h 2693"/>
                <a:gd name="T96" fmla="*/ 1921 w 3035"/>
                <a:gd name="T97" fmla="*/ 62 h 2693"/>
                <a:gd name="T98" fmla="*/ 1977 w 3035"/>
                <a:gd name="T99" fmla="*/ 108 h 2693"/>
                <a:gd name="T100" fmla="*/ 2017 w 3035"/>
                <a:gd name="T101" fmla="*/ 179 h 2693"/>
                <a:gd name="T102" fmla="*/ 2058 w 3035"/>
                <a:gd name="T103" fmla="*/ 246 h 2693"/>
                <a:gd name="T104" fmla="*/ 2107 w 3035"/>
                <a:gd name="T105" fmla="*/ 272 h 2693"/>
                <a:gd name="T106" fmla="*/ 2179 w 3035"/>
                <a:gd name="T107" fmla="*/ 271 h 2693"/>
                <a:gd name="T108" fmla="*/ 2312 w 3035"/>
                <a:gd name="T109" fmla="*/ 268 h 2693"/>
                <a:gd name="T110" fmla="*/ 2444 w 3035"/>
                <a:gd name="T111" fmla="*/ 301 h 2693"/>
                <a:gd name="T112" fmla="*/ 2560 w 3035"/>
                <a:gd name="T113" fmla="*/ 371 h 2693"/>
                <a:gd name="T114" fmla="*/ 2648 w 3035"/>
                <a:gd name="T115" fmla="*/ 477 h 2693"/>
                <a:gd name="T116" fmla="*/ 2708 w 3035"/>
                <a:gd name="T117" fmla="*/ 605 h 2693"/>
                <a:gd name="T118" fmla="*/ 2784 w 3035"/>
                <a:gd name="T119" fmla="*/ 828 h 2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35" h="2693">
                  <a:moveTo>
                    <a:pt x="2809" y="903"/>
                  </a:moveTo>
                  <a:lnTo>
                    <a:pt x="2820" y="939"/>
                  </a:lnTo>
                  <a:lnTo>
                    <a:pt x="2829" y="976"/>
                  </a:lnTo>
                  <a:lnTo>
                    <a:pt x="2837" y="1013"/>
                  </a:lnTo>
                  <a:lnTo>
                    <a:pt x="2844" y="1051"/>
                  </a:lnTo>
                  <a:lnTo>
                    <a:pt x="2851" y="1088"/>
                  </a:lnTo>
                  <a:lnTo>
                    <a:pt x="2859" y="1126"/>
                  </a:lnTo>
                  <a:lnTo>
                    <a:pt x="2864" y="1146"/>
                  </a:lnTo>
                  <a:lnTo>
                    <a:pt x="2869" y="1166"/>
                  </a:lnTo>
                  <a:lnTo>
                    <a:pt x="2875" y="1185"/>
                  </a:lnTo>
                  <a:lnTo>
                    <a:pt x="2882" y="1205"/>
                  </a:lnTo>
                  <a:lnTo>
                    <a:pt x="2888" y="1221"/>
                  </a:lnTo>
                  <a:lnTo>
                    <a:pt x="2895" y="1235"/>
                  </a:lnTo>
                  <a:lnTo>
                    <a:pt x="2903" y="1248"/>
                  </a:lnTo>
                  <a:lnTo>
                    <a:pt x="2913" y="1261"/>
                  </a:lnTo>
                  <a:lnTo>
                    <a:pt x="2932" y="1287"/>
                  </a:lnTo>
                  <a:lnTo>
                    <a:pt x="2952" y="1312"/>
                  </a:lnTo>
                  <a:lnTo>
                    <a:pt x="2973" y="1338"/>
                  </a:lnTo>
                  <a:lnTo>
                    <a:pt x="2992" y="1364"/>
                  </a:lnTo>
                  <a:lnTo>
                    <a:pt x="3001" y="1378"/>
                  </a:lnTo>
                  <a:lnTo>
                    <a:pt x="3009" y="1393"/>
                  </a:lnTo>
                  <a:lnTo>
                    <a:pt x="3016" y="1408"/>
                  </a:lnTo>
                  <a:lnTo>
                    <a:pt x="3022" y="1423"/>
                  </a:lnTo>
                  <a:lnTo>
                    <a:pt x="3027" y="1440"/>
                  </a:lnTo>
                  <a:lnTo>
                    <a:pt x="3030" y="1457"/>
                  </a:lnTo>
                  <a:lnTo>
                    <a:pt x="3033" y="1475"/>
                  </a:lnTo>
                  <a:lnTo>
                    <a:pt x="3034" y="1492"/>
                  </a:lnTo>
                  <a:lnTo>
                    <a:pt x="3035" y="1509"/>
                  </a:lnTo>
                  <a:lnTo>
                    <a:pt x="3034" y="1526"/>
                  </a:lnTo>
                  <a:lnTo>
                    <a:pt x="3033" y="1543"/>
                  </a:lnTo>
                  <a:lnTo>
                    <a:pt x="3031" y="1561"/>
                  </a:lnTo>
                  <a:lnTo>
                    <a:pt x="3026" y="1594"/>
                  </a:lnTo>
                  <a:lnTo>
                    <a:pt x="3020" y="1629"/>
                  </a:lnTo>
                  <a:lnTo>
                    <a:pt x="3014" y="1662"/>
                  </a:lnTo>
                  <a:lnTo>
                    <a:pt x="3008" y="1695"/>
                  </a:lnTo>
                  <a:lnTo>
                    <a:pt x="3004" y="1727"/>
                  </a:lnTo>
                  <a:lnTo>
                    <a:pt x="3000" y="1756"/>
                  </a:lnTo>
                  <a:lnTo>
                    <a:pt x="2996" y="1784"/>
                  </a:lnTo>
                  <a:lnTo>
                    <a:pt x="2993" y="1813"/>
                  </a:lnTo>
                  <a:lnTo>
                    <a:pt x="2991" y="1842"/>
                  </a:lnTo>
                  <a:lnTo>
                    <a:pt x="2990" y="1872"/>
                  </a:lnTo>
                  <a:lnTo>
                    <a:pt x="2990" y="1904"/>
                  </a:lnTo>
                  <a:lnTo>
                    <a:pt x="2991" y="1937"/>
                  </a:lnTo>
                  <a:lnTo>
                    <a:pt x="2991" y="1992"/>
                  </a:lnTo>
                  <a:lnTo>
                    <a:pt x="2988" y="2044"/>
                  </a:lnTo>
                  <a:lnTo>
                    <a:pt x="2982" y="2093"/>
                  </a:lnTo>
                  <a:lnTo>
                    <a:pt x="2973" y="2141"/>
                  </a:lnTo>
                  <a:lnTo>
                    <a:pt x="2961" y="2186"/>
                  </a:lnTo>
                  <a:lnTo>
                    <a:pt x="2947" y="2230"/>
                  </a:lnTo>
                  <a:lnTo>
                    <a:pt x="2930" y="2270"/>
                  </a:lnTo>
                  <a:lnTo>
                    <a:pt x="2909" y="2310"/>
                  </a:lnTo>
                  <a:lnTo>
                    <a:pt x="2887" y="2346"/>
                  </a:lnTo>
                  <a:lnTo>
                    <a:pt x="2863" y="2382"/>
                  </a:lnTo>
                  <a:lnTo>
                    <a:pt x="2836" y="2414"/>
                  </a:lnTo>
                  <a:lnTo>
                    <a:pt x="2807" y="2445"/>
                  </a:lnTo>
                  <a:lnTo>
                    <a:pt x="2777" y="2474"/>
                  </a:lnTo>
                  <a:lnTo>
                    <a:pt x="2744" y="2501"/>
                  </a:lnTo>
                  <a:lnTo>
                    <a:pt x="2710" y="2526"/>
                  </a:lnTo>
                  <a:lnTo>
                    <a:pt x="2674" y="2550"/>
                  </a:lnTo>
                  <a:lnTo>
                    <a:pt x="2636" y="2571"/>
                  </a:lnTo>
                  <a:lnTo>
                    <a:pt x="2598" y="2590"/>
                  </a:lnTo>
                  <a:lnTo>
                    <a:pt x="2557" y="2608"/>
                  </a:lnTo>
                  <a:lnTo>
                    <a:pt x="2516" y="2624"/>
                  </a:lnTo>
                  <a:lnTo>
                    <a:pt x="2474" y="2639"/>
                  </a:lnTo>
                  <a:lnTo>
                    <a:pt x="2431" y="2651"/>
                  </a:lnTo>
                  <a:lnTo>
                    <a:pt x="2387" y="2662"/>
                  </a:lnTo>
                  <a:lnTo>
                    <a:pt x="2342" y="2671"/>
                  </a:lnTo>
                  <a:lnTo>
                    <a:pt x="2297" y="2678"/>
                  </a:lnTo>
                  <a:lnTo>
                    <a:pt x="2250" y="2684"/>
                  </a:lnTo>
                  <a:lnTo>
                    <a:pt x="2203" y="2689"/>
                  </a:lnTo>
                  <a:lnTo>
                    <a:pt x="2157" y="2691"/>
                  </a:lnTo>
                  <a:lnTo>
                    <a:pt x="2110" y="2693"/>
                  </a:lnTo>
                  <a:lnTo>
                    <a:pt x="2064" y="2693"/>
                  </a:lnTo>
                  <a:lnTo>
                    <a:pt x="2017" y="2691"/>
                  </a:lnTo>
                  <a:lnTo>
                    <a:pt x="1971" y="2688"/>
                  </a:lnTo>
                  <a:lnTo>
                    <a:pt x="1923" y="2685"/>
                  </a:lnTo>
                  <a:lnTo>
                    <a:pt x="1878" y="2682"/>
                  </a:lnTo>
                  <a:lnTo>
                    <a:pt x="1833" y="2679"/>
                  </a:lnTo>
                  <a:lnTo>
                    <a:pt x="1790" y="2675"/>
                  </a:lnTo>
                  <a:lnTo>
                    <a:pt x="1746" y="2671"/>
                  </a:lnTo>
                  <a:lnTo>
                    <a:pt x="1704" y="2667"/>
                  </a:lnTo>
                  <a:lnTo>
                    <a:pt x="1661" y="2662"/>
                  </a:lnTo>
                  <a:lnTo>
                    <a:pt x="1619" y="2656"/>
                  </a:lnTo>
                  <a:lnTo>
                    <a:pt x="1576" y="2648"/>
                  </a:lnTo>
                  <a:lnTo>
                    <a:pt x="1534" y="2639"/>
                  </a:lnTo>
                  <a:lnTo>
                    <a:pt x="1490" y="2628"/>
                  </a:lnTo>
                  <a:lnTo>
                    <a:pt x="1447" y="2614"/>
                  </a:lnTo>
                  <a:lnTo>
                    <a:pt x="1425" y="2607"/>
                  </a:lnTo>
                  <a:lnTo>
                    <a:pt x="1402" y="2599"/>
                  </a:lnTo>
                  <a:lnTo>
                    <a:pt x="1379" y="2591"/>
                  </a:lnTo>
                  <a:lnTo>
                    <a:pt x="1357" y="2582"/>
                  </a:lnTo>
                  <a:lnTo>
                    <a:pt x="1334" y="2572"/>
                  </a:lnTo>
                  <a:lnTo>
                    <a:pt x="1309" y="2562"/>
                  </a:lnTo>
                  <a:lnTo>
                    <a:pt x="1286" y="2551"/>
                  </a:lnTo>
                  <a:lnTo>
                    <a:pt x="1262" y="2539"/>
                  </a:lnTo>
                  <a:lnTo>
                    <a:pt x="1238" y="2544"/>
                  </a:lnTo>
                  <a:lnTo>
                    <a:pt x="1216" y="2546"/>
                  </a:lnTo>
                  <a:lnTo>
                    <a:pt x="1193" y="2547"/>
                  </a:lnTo>
                  <a:lnTo>
                    <a:pt x="1171" y="2546"/>
                  </a:lnTo>
                  <a:lnTo>
                    <a:pt x="1147" y="2542"/>
                  </a:lnTo>
                  <a:lnTo>
                    <a:pt x="1124" y="2537"/>
                  </a:lnTo>
                  <a:lnTo>
                    <a:pt x="1101" y="2530"/>
                  </a:lnTo>
                  <a:lnTo>
                    <a:pt x="1078" y="2521"/>
                  </a:lnTo>
                  <a:lnTo>
                    <a:pt x="1055" y="2511"/>
                  </a:lnTo>
                  <a:lnTo>
                    <a:pt x="1032" y="2500"/>
                  </a:lnTo>
                  <a:lnTo>
                    <a:pt x="1009" y="2487"/>
                  </a:lnTo>
                  <a:lnTo>
                    <a:pt x="987" y="2474"/>
                  </a:lnTo>
                  <a:lnTo>
                    <a:pt x="964" y="2459"/>
                  </a:lnTo>
                  <a:lnTo>
                    <a:pt x="942" y="2442"/>
                  </a:lnTo>
                  <a:lnTo>
                    <a:pt x="920" y="2425"/>
                  </a:lnTo>
                  <a:lnTo>
                    <a:pt x="898" y="2408"/>
                  </a:lnTo>
                  <a:lnTo>
                    <a:pt x="876" y="2390"/>
                  </a:lnTo>
                  <a:lnTo>
                    <a:pt x="855" y="2370"/>
                  </a:lnTo>
                  <a:lnTo>
                    <a:pt x="834" y="2351"/>
                  </a:lnTo>
                  <a:lnTo>
                    <a:pt x="814" y="2331"/>
                  </a:lnTo>
                  <a:lnTo>
                    <a:pt x="774" y="2291"/>
                  </a:lnTo>
                  <a:lnTo>
                    <a:pt x="736" y="2249"/>
                  </a:lnTo>
                  <a:lnTo>
                    <a:pt x="700" y="2209"/>
                  </a:lnTo>
                  <a:lnTo>
                    <a:pt x="667" y="2169"/>
                  </a:lnTo>
                  <a:lnTo>
                    <a:pt x="636" y="2132"/>
                  </a:lnTo>
                  <a:lnTo>
                    <a:pt x="607" y="2097"/>
                  </a:lnTo>
                  <a:lnTo>
                    <a:pt x="574" y="2057"/>
                  </a:lnTo>
                  <a:lnTo>
                    <a:pt x="537" y="2015"/>
                  </a:lnTo>
                  <a:lnTo>
                    <a:pt x="497" y="1973"/>
                  </a:lnTo>
                  <a:lnTo>
                    <a:pt x="457" y="1930"/>
                  </a:lnTo>
                  <a:lnTo>
                    <a:pt x="414" y="1887"/>
                  </a:lnTo>
                  <a:lnTo>
                    <a:pt x="372" y="1842"/>
                  </a:lnTo>
                  <a:lnTo>
                    <a:pt x="328" y="1798"/>
                  </a:lnTo>
                  <a:lnTo>
                    <a:pt x="286" y="1753"/>
                  </a:lnTo>
                  <a:lnTo>
                    <a:pt x="243" y="1707"/>
                  </a:lnTo>
                  <a:lnTo>
                    <a:pt x="203" y="1661"/>
                  </a:lnTo>
                  <a:lnTo>
                    <a:pt x="182" y="1639"/>
                  </a:lnTo>
                  <a:lnTo>
                    <a:pt x="163" y="1615"/>
                  </a:lnTo>
                  <a:lnTo>
                    <a:pt x="145" y="1592"/>
                  </a:lnTo>
                  <a:lnTo>
                    <a:pt x="127" y="1569"/>
                  </a:lnTo>
                  <a:lnTo>
                    <a:pt x="110" y="1546"/>
                  </a:lnTo>
                  <a:lnTo>
                    <a:pt x="92" y="1522"/>
                  </a:lnTo>
                  <a:lnTo>
                    <a:pt x="77" y="1499"/>
                  </a:lnTo>
                  <a:lnTo>
                    <a:pt x="62" y="1476"/>
                  </a:lnTo>
                  <a:lnTo>
                    <a:pt x="48" y="1452"/>
                  </a:lnTo>
                  <a:lnTo>
                    <a:pt x="35" y="1428"/>
                  </a:lnTo>
                  <a:lnTo>
                    <a:pt x="24" y="1405"/>
                  </a:lnTo>
                  <a:lnTo>
                    <a:pt x="13" y="1382"/>
                  </a:lnTo>
                  <a:lnTo>
                    <a:pt x="10" y="1373"/>
                  </a:lnTo>
                  <a:lnTo>
                    <a:pt x="6" y="1364"/>
                  </a:lnTo>
                  <a:lnTo>
                    <a:pt x="4" y="1355"/>
                  </a:lnTo>
                  <a:lnTo>
                    <a:pt x="3" y="1344"/>
                  </a:lnTo>
                  <a:lnTo>
                    <a:pt x="0" y="1322"/>
                  </a:lnTo>
                  <a:lnTo>
                    <a:pt x="0" y="1295"/>
                  </a:lnTo>
                  <a:lnTo>
                    <a:pt x="0" y="1268"/>
                  </a:lnTo>
                  <a:lnTo>
                    <a:pt x="1" y="1239"/>
                  </a:lnTo>
                  <a:lnTo>
                    <a:pt x="3" y="1208"/>
                  </a:lnTo>
                  <a:lnTo>
                    <a:pt x="5" y="1178"/>
                  </a:lnTo>
                  <a:lnTo>
                    <a:pt x="11" y="1115"/>
                  </a:lnTo>
                  <a:lnTo>
                    <a:pt x="15" y="1054"/>
                  </a:lnTo>
                  <a:lnTo>
                    <a:pt x="17" y="1025"/>
                  </a:lnTo>
                  <a:lnTo>
                    <a:pt x="17" y="998"/>
                  </a:lnTo>
                  <a:lnTo>
                    <a:pt x="17" y="974"/>
                  </a:lnTo>
                  <a:lnTo>
                    <a:pt x="16" y="951"/>
                  </a:lnTo>
                  <a:lnTo>
                    <a:pt x="13" y="920"/>
                  </a:lnTo>
                  <a:lnTo>
                    <a:pt x="11" y="890"/>
                  </a:lnTo>
                  <a:lnTo>
                    <a:pt x="11" y="861"/>
                  </a:lnTo>
                  <a:lnTo>
                    <a:pt x="12" y="835"/>
                  </a:lnTo>
                  <a:lnTo>
                    <a:pt x="15" y="809"/>
                  </a:lnTo>
                  <a:lnTo>
                    <a:pt x="19" y="784"/>
                  </a:lnTo>
                  <a:lnTo>
                    <a:pt x="25" y="760"/>
                  </a:lnTo>
                  <a:lnTo>
                    <a:pt x="33" y="737"/>
                  </a:lnTo>
                  <a:lnTo>
                    <a:pt x="38" y="726"/>
                  </a:lnTo>
                  <a:lnTo>
                    <a:pt x="43" y="714"/>
                  </a:lnTo>
                  <a:lnTo>
                    <a:pt x="48" y="704"/>
                  </a:lnTo>
                  <a:lnTo>
                    <a:pt x="55" y="693"/>
                  </a:lnTo>
                  <a:lnTo>
                    <a:pt x="68" y="672"/>
                  </a:lnTo>
                  <a:lnTo>
                    <a:pt x="85" y="651"/>
                  </a:lnTo>
                  <a:lnTo>
                    <a:pt x="104" y="629"/>
                  </a:lnTo>
                  <a:lnTo>
                    <a:pt x="125" y="608"/>
                  </a:lnTo>
                  <a:lnTo>
                    <a:pt x="148" y="587"/>
                  </a:lnTo>
                  <a:lnTo>
                    <a:pt x="173" y="565"/>
                  </a:lnTo>
                  <a:lnTo>
                    <a:pt x="187" y="555"/>
                  </a:lnTo>
                  <a:lnTo>
                    <a:pt x="200" y="545"/>
                  </a:lnTo>
                  <a:lnTo>
                    <a:pt x="213" y="536"/>
                  </a:lnTo>
                  <a:lnTo>
                    <a:pt x="227" y="528"/>
                  </a:lnTo>
                  <a:lnTo>
                    <a:pt x="253" y="514"/>
                  </a:lnTo>
                  <a:lnTo>
                    <a:pt x="281" y="502"/>
                  </a:lnTo>
                  <a:lnTo>
                    <a:pt x="308" y="492"/>
                  </a:lnTo>
                  <a:lnTo>
                    <a:pt x="336" y="483"/>
                  </a:lnTo>
                  <a:lnTo>
                    <a:pt x="364" y="475"/>
                  </a:lnTo>
                  <a:lnTo>
                    <a:pt x="392" y="467"/>
                  </a:lnTo>
                  <a:lnTo>
                    <a:pt x="448" y="455"/>
                  </a:lnTo>
                  <a:lnTo>
                    <a:pt x="503" y="443"/>
                  </a:lnTo>
                  <a:lnTo>
                    <a:pt x="530" y="436"/>
                  </a:lnTo>
                  <a:lnTo>
                    <a:pt x="558" y="428"/>
                  </a:lnTo>
                  <a:lnTo>
                    <a:pt x="585" y="419"/>
                  </a:lnTo>
                  <a:lnTo>
                    <a:pt x="611" y="408"/>
                  </a:lnTo>
                  <a:lnTo>
                    <a:pt x="637" y="397"/>
                  </a:lnTo>
                  <a:lnTo>
                    <a:pt x="662" y="383"/>
                  </a:lnTo>
                  <a:lnTo>
                    <a:pt x="687" y="370"/>
                  </a:lnTo>
                  <a:lnTo>
                    <a:pt x="713" y="356"/>
                  </a:lnTo>
                  <a:lnTo>
                    <a:pt x="763" y="328"/>
                  </a:lnTo>
                  <a:lnTo>
                    <a:pt x="814" y="297"/>
                  </a:lnTo>
                  <a:lnTo>
                    <a:pt x="864" y="267"/>
                  </a:lnTo>
                  <a:lnTo>
                    <a:pt x="916" y="237"/>
                  </a:lnTo>
                  <a:lnTo>
                    <a:pt x="942" y="222"/>
                  </a:lnTo>
                  <a:lnTo>
                    <a:pt x="967" y="208"/>
                  </a:lnTo>
                  <a:lnTo>
                    <a:pt x="994" y="195"/>
                  </a:lnTo>
                  <a:lnTo>
                    <a:pt x="1021" y="182"/>
                  </a:lnTo>
                  <a:lnTo>
                    <a:pt x="1051" y="167"/>
                  </a:lnTo>
                  <a:lnTo>
                    <a:pt x="1082" y="150"/>
                  </a:lnTo>
                  <a:lnTo>
                    <a:pt x="1111" y="130"/>
                  </a:lnTo>
                  <a:lnTo>
                    <a:pt x="1141" y="111"/>
                  </a:lnTo>
                  <a:lnTo>
                    <a:pt x="1172" y="93"/>
                  </a:lnTo>
                  <a:lnTo>
                    <a:pt x="1202" y="75"/>
                  </a:lnTo>
                  <a:lnTo>
                    <a:pt x="1217" y="67"/>
                  </a:lnTo>
                  <a:lnTo>
                    <a:pt x="1231" y="60"/>
                  </a:lnTo>
                  <a:lnTo>
                    <a:pt x="1247" y="52"/>
                  </a:lnTo>
                  <a:lnTo>
                    <a:pt x="1262" y="46"/>
                  </a:lnTo>
                  <a:lnTo>
                    <a:pt x="1279" y="40"/>
                  </a:lnTo>
                  <a:lnTo>
                    <a:pt x="1296" y="36"/>
                  </a:lnTo>
                  <a:lnTo>
                    <a:pt x="1312" y="33"/>
                  </a:lnTo>
                  <a:lnTo>
                    <a:pt x="1330" y="30"/>
                  </a:lnTo>
                  <a:lnTo>
                    <a:pt x="1365" y="28"/>
                  </a:lnTo>
                  <a:lnTo>
                    <a:pt x="1400" y="27"/>
                  </a:lnTo>
                  <a:lnTo>
                    <a:pt x="1436" y="27"/>
                  </a:lnTo>
                  <a:lnTo>
                    <a:pt x="1472" y="26"/>
                  </a:lnTo>
                  <a:lnTo>
                    <a:pt x="1491" y="26"/>
                  </a:lnTo>
                  <a:lnTo>
                    <a:pt x="1510" y="24"/>
                  </a:lnTo>
                  <a:lnTo>
                    <a:pt x="1529" y="22"/>
                  </a:lnTo>
                  <a:lnTo>
                    <a:pt x="1548" y="19"/>
                  </a:lnTo>
                  <a:lnTo>
                    <a:pt x="1576" y="13"/>
                  </a:lnTo>
                  <a:lnTo>
                    <a:pt x="1606" y="9"/>
                  </a:lnTo>
                  <a:lnTo>
                    <a:pt x="1634" y="5"/>
                  </a:lnTo>
                  <a:lnTo>
                    <a:pt x="1661" y="2"/>
                  </a:lnTo>
                  <a:lnTo>
                    <a:pt x="1689" y="0"/>
                  </a:lnTo>
                  <a:lnTo>
                    <a:pt x="1716" y="0"/>
                  </a:lnTo>
                  <a:lnTo>
                    <a:pt x="1743" y="1"/>
                  </a:lnTo>
                  <a:lnTo>
                    <a:pt x="1770" y="3"/>
                  </a:lnTo>
                  <a:lnTo>
                    <a:pt x="1795" y="8"/>
                  </a:lnTo>
                  <a:lnTo>
                    <a:pt x="1821" y="14"/>
                  </a:lnTo>
                  <a:lnTo>
                    <a:pt x="1833" y="18"/>
                  </a:lnTo>
                  <a:lnTo>
                    <a:pt x="1846" y="22"/>
                  </a:lnTo>
                  <a:lnTo>
                    <a:pt x="1859" y="27"/>
                  </a:lnTo>
                  <a:lnTo>
                    <a:pt x="1872" y="33"/>
                  </a:lnTo>
                  <a:lnTo>
                    <a:pt x="1884" y="39"/>
                  </a:lnTo>
                  <a:lnTo>
                    <a:pt x="1896" y="46"/>
                  </a:lnTo>
                  <a:lnTo>
                    <a:pt x="1908" y="53"/>
                  </a:lnTo>
                  <a:lnTo>
                    <a:pt x="1921" y="62"/>
                  </a:lnTo>
                  <a:lnTo>
                    <a:pt x="1933" y="71"/>
                  </a:lnTo>
                  <a:lnTo>
                    <a:pt x="1946" y="80"/>
                  </a:lnTo>
                  <a:lnTo>
                    <a:pt x="1958" y="90"/>
                  </a:lnTo>
                  <a:lnTo>
                    <a:pt x="1970" y="101"/>
                  </a:lnTo>
                  <a:lnTo>
                    <a:pt x="1977" y="108"/>
                  </a:lnTo>
                  <a:lnTo>
                    <a:pt x="1983" y="116"/>
                  </a:lnTo>
                  <a:lnTo>
                    <a:pt x="1989" y="125"/>
                  </a:lnTo>
                  <a:lnTo>
                    <a:pt x="1995" y="135"/>
                  </a:lnTo>
                  <a:lnTo>
                    <a:pt x="2006" y="157"/>
                  </a:lnTo>
                  <a:lnTo>
                    <a:pt x="2017" y="179"/>
                  </a:lnTo>
                  <a:lnTo>
                    <a:pt x="2028" y="200"/>
                  </a:lnTo>
                  <a:lnTo>
                    <a:pt x="2040" y="220"/>
                  </a:lnTo>
                  <a:lnTo>
                    <a:pt x="2046" y="230"/>
                  </a:lnTo>
                  <a:lnTo>
                    <a:pt x="2052" y="239"/>
                  </a:lnTo>
                  <a:lnTo>
                    <a:pt x="2058" y="246"/>
                  </a:lnTo>
                  <a:lnTo>
                    <a:pt x="2065" y="252"/>
                  </a:lnTo>
                  <a:lnTo>
                    <a:pt x="2075" y="259"/>
                  </a:lnTo>
                  <a:lnTo>
                    <a:pt x="2085" y="265"/>
                  </a:lnTo>
                  <a:lnTo>
                    <a:pt x="2096" y="269"/>
                  </a:lnTo>
                  <a:lnTo>
                    <a:pt x="2107" y="272"/>
                  </a:lnTo>
                  <a:lnTo>
                    <a:pt x="2119" y="273"/>
                  </a:lnTo>
                  <a:lnTo>
                    <a:pt x="2131" y="274"/>
                  </a:lnTo>
                  <a:lnTo>
                    <a:pt x="2143" y="274"/>
                  </a:lnTo>
                  <a:lnTo>
                    <a:pt x="2155" y="274"/>
                  </a:lnTo>
                  <a:lnTo>
                    <a:pt x="2179" y="271"/>
                  </a:lnTo>
                  <a:lnTo>
                    <a:pt x="2204" y="268"/>
                  </a:lnTo>
                  <a:lnTo>
                    <a:pt x="2230" y="265"/>
                  </a:lnTo>
                  <a:lnTo>
                    <a:pt x="2256" y="264"/>
                  </a:lnTo>
                  <a:lnTo>
                    <a:pt x="2283" y="265"/>
                  </a:lnTo>
                  <a:lnTo>
                    <a:pt x="2312" y="268"/>
                  </a:lnTo>
                  <a:lnTo>
                    <a:pt x="2339" y="272"/>
                  </a:lnTo>
                  <a:lnTo>
                    <a:pt x="2365" y="277"/>
                  </a:lnTo>
                  <a:lnTo>
                    <a:pt x="2393" y="284"/>
                  </a:lnTo>
                  <a:lnTo>
                    <a:pt x="2418" y="292"/>
                  </a:lnTo>
                  <a:lnTo>
                    <a:pt x="2444" y="301"/>
                  </a:lnTo>
                  <a:lnTo>
                    <a:pt x="2468" y="313"/>
                  </a:lnTo>
                  <a:lnTo>
                    <a:pt x="2493" y="325"/>
                  </a:lnTo>
                  <a:lnTo>
                    <a:pt x="2516" y="339"/>
                  </a:lnTo>
                  <a:lnTo>
                    <a:pt x="2538" y="354"/>
                  </a:lnTo>
                  <a:lnTo>
                    <a:pt x="2560" y="371"/>
                  </a:lnTo>
                  <a:lnTo>
                    <a:pt x="2580" y="390"/>
                  </a:lnTo>
                  <a:lnTo>
                    <a:pt x="2599" y="410"/>
                  </a:lnTo>
                  <a:lnTo>
                    <a:pt x="2617" y="432"/>
                  </a:lnTo>
                  <a:lnTo>
                    <a:pt x="2634" y="455"/>
                  </a:lnTo>
                  <a:lnTo>
                    <a:pt x="2648" y="477"/>
                  </a:lnTo>
                  <a:lnTo>
                    <a:pt x="2661" y="500"/>
                  </a:lnTo>
                  <a:lnTo>
                    <a:pt x="2674" y="525"/>
                  </a:lnTo>
                  <a:lnTo>
                    <a:pt x="2686" y="550"/>
                  </a:lnTo>
                  <a:lnTo>
                    <a:pt x="2697" y="578"/>
                  </a:lnTo>
                  <a:lnTo>
                    <a:pt x="2708" y="605"/>
                  </a:lnTo>
                  <a:lnTo>
                    <a:pt x="2718" y="633"/>
                  </a:lnTo>
                  <a:lnTo>
                    <a:pt x="2728" y="662"/>
                  </a:lnTo>
                  <a:lnTo>
                    <a:pt x="2748" y="718"/>
                  </a:lnTo>
                  <a:lnTo>
                    <a:pt x="2766" y="774"/>
                  </a:lnTo>
                  <a:lnTo>
                    <a:pt x="2784" y="828"/>
                  </a:lnTo>
                  <a:lnTo>
                    <a:pt x="2801" y="877"/>
                  </a:lnTo>
                  <a:lnTo>
                    <a:pt x="2805" y="891"/>
                  </a:lnTo>
                  <a:lnTo>
                    <a:pt x="2809" y="903"/>
                  </a:lnTo>
                  <a:close/>
                </a:path>
              </a:pathLst>
            </a:custGeom>
            <a:solidFill>
              <a:srgbClr val="B56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5" name="Freeform 68"/>
            <p:cNvSpPr>
              <a:spLocks noEditPoints="1"/>
            </p:cNvSpPr>
            <p:nvPr/>
          </p:nvSpPr>
          <p:spPr bwMode="auto">
            <a:xfrm>
              <a:off x="10166351" y="5324475"/>
              <a:ext cx="398463" cy="388938"/>
            </a:xfrm>
            <a:custGeom>
              <a:avLst/>
              <a:gdLst>
                <a:gd name="T0" fmla="*/ 946 w 4257"/>
                <a:gd name="T1" fmla="*/ 217 h 4158"/>
                <a:gd name="T2" fmla="*/ 774 w 4257"/>
                <a:gd name="T3" fmla="*/ 393 h 4158"/>
                <a:gd name="T4" fmla="*/ 280 w 4257"/>
                <a:gd name="T5" fmla="*/ 1100 h 4158"/>
                <a:gd name="T6" fmla="*/ 100 w 4257"/>
                <a:gd name="T7" fmla="*/ 1493 h 4158"/>
                <a:gd name="T8" fmla="*/ 8 w 4257"/>
                <a:gd name="T9" fmla="*/ 1915 h 4158"/>
                <a:gd name="T10" fmla="*/ 17 w 4257"/>
                <a:gd name="T11" fmla="*/ 2236 h 4158"/>
                <a:gd name="T12" fmla="*/ 24 w 4257"/>
                <a:gd name="T13" fmla="*/ 2757 h 4158"/>
                <a:gd name="T14" fmla="*/ 129 w 4257"/>
                <a:gd name="T15" fmla="*/ 2976 h 4158"/>
                <a:gd name="T16" fmla="*/ 635 w 4257"/>
                <a:gd name="T17" fmla="*/ 3540 h 4158"/>
                <a:gd name="T18" fmla="*/ 925 w 4257"/>
                <a:gd name="T19" fmla="*/ 3851 h 4158"/>
                <a:gd name="T20" fmla="*/ 1160 w 4257"/>
                <a:gd name="T21" fmla="*/ 3987 h 4158"/>
                <a:gd name="T22" fmla="*/ 1472 w 4257"/>
                <a:gd name="T23" fmla="*/ 4062 h 4158"/>
                <a:gd name="T24" fmla="*/ 1929 w 4257"/>
                <a:gd name="T25" fmla="*/ 4135 h 4158"/>
                <a:gd name="T26" fmla="*/ 2426 w 4257"/>
                <a:gd name="T27" fmla="*/ 4150 h 4158"/>
                <a:gd name="T28" fmla="*/ 2616 w 4257"/>
                <a:gd name="T29" fmla="*/ 4089 h 4158"/>
                <a:gd name="T30" fmla="*/ 2741 w 4257"/>
                <a:gd name="T31" fmla="*/ 4071 h 4158"/>
                <a:gd name="T32" fmla="*/ 2893 w 4257"/>
                <a:gd name="T33" fmla="*/ 4045 h 4158"/>
                <a:gd name="T34" fmla="*/ 3425 w 4257"/>
                <a:gd name="T35" fmla="*/ 3798 h 4158"/>
                <a:gd name="T36" fmla="*/ 3675 w 4257"/>
                <a:gd name="T37" fmla="*/ 3588 h 4158"/>
                <a:gd name="T38" fmla="*/ 3882 w 4257"/>
                <a:gd name="T39" fmla="*/ 3328 h 4158"/>
                <a:gd name="T40" fmla="*/ 4123 w 4257"/>
                <a:gd name="T41" fmla="*/ 2974 h 4158"/>
                <a:gd name="T42" fmla="*/ 4230 w 4257"/>
                <a:gd name="T43" fmla="*/ 2687 h 4158"/>
                <a:gd name="T44" fmla="*/ 4249 w 4257"/>
                <a:gd name="T45" fmla="*/ 2199 h 4158"/>
                <a:gd name="T46" fmla="*/ 4105 w 4257"/>
                <a:gd name="T47" fmla="*/ 1398 h 4158"/>
                <a:gd name="T48" fmla="*/ 3910 w 4257"/>
                <a:gd name="T49" fmla="*/ 1000 h 4158"/>
                <a:gd name="T50" fmla="*/ 3614 w 4257"/>
                <a:gd name="T51" fmla="*/ 511 h 4158"/>
                <a:gd name="T52" fmla="*/ 3324 w 4257"/>
                <a:gd name="T53" fmla="*/ 280 h 4158"/>
                <a:gd name="T54" fmla="*/ 2982 w 4257"/>
                <a:gd name="T55" fmla="*/ 120 h 4158"/>
                <a:gd name="T56" fmla="*/ 2609 w 4257"/>
                <a:gd name="T57" fmla="*/ 27 h 4158"/>
                <a:gd name="T58" fmla="*/ 2235 w 4257"/>
                <a:gd name="T59" fmla="*/ 1 h 4158"/>
                <a:gd name="T60" fmla="*/ 466 w 4257"/>
                <a:gd name="T61" fmla="*/ 3275 h 4158"/>
                <a:gd name="T62" fmla="*/ 154 w 4257"/>
                <a:gd name="T63" fmla="*/ 2918 h 4158"/>
                <a:gd name="T64" fmla="*/ 77 w 4257"/>
                <a:gd name="T65" fmla="*/ 2699 h 4158"/>
                <a:gd name="T66" fmla="*/ 58 w 4257"/>
                <a:gd name="T67" fmla="*/ 2122 h 4158"/>
                <a:gd name="T68" fmla="*/ 97 w 4257"/>
                <a:gd name="T69" fmla="*/ 1706 h 4158"/>
                <a:gd name="T70" fmla="*/ 221 w 4257"/>
                <a:gd name="T71" fmla="*/ 1335 h 4158"/>
                <a:gd name="T72" fmla="*/ 543 w 4257"/>
                <a:gd name="T73" fmla="*/ 778 h 4158"/>
                <a:gd name="T74" fmla="*/ 936 w 4257"/>
                <a:gd name="T75" fmla="*/ 287 h 4158"/>
                <a:gd name="T76" fmla="*/ 1262 w 4257"/>
                <a:gd name="T77" fmla="*/ 197 h 4158"/>
                <a:gd name="T78" fmla="*/ 2236 w 4257"/>
                <a:gd name="T79" fmla="*/ 56 h 4158"/>
                <a:gd name="T80" fmla="*/ 2600 w 4257"/>
                <a:gd name="T81" fmla="*/ 80 h 4158"/>
                <a:gd name="T82" fmla="*/ 2964 w 4257"/>
                <a:gd name="T83" fmla="*/ 171 h 4158"/>
                <a:gd name="T84" fmla="*/ 3297 w 4257"/>
                <a:gd name="T85" fmla="*/ 326 h 4158"/>
                <a:gd name="T86" fmla="*/ 3573 w 4257"/>
                <a:gd name="T87" fmla="*/ 546 h 4158"/>
                <a:gd name="T88" fmla="*/ 3863 w 4257"/>
                <a:gd name="T89" fmla="*/ 1028 h 4158"/>
                <a:gd name="T90" fmla="*/ 4053 w 4257"/>
                <a:gd name="T91" fmla="*/ 1415 h 4158"/>
                <a:gd name="T92" fmla="*/ 4194 w 4257"/>
                <a:gd name="T93" fmla="*/ 2199 h 4158"/>
                <a:gd name="T94" fmla="*/ 4200 w 4257"/>
                <a:gd name="T95" fmla="*/ 2499 h 4158"/>
                <a:gd name="T96" fmla="*/ 4154 w 4257"/>
                <a:gd name="T97" fmla="*/ 2762 h 4158"/>
                <a:gd name="T98" fmla="*/ 4016 w 4257"/>
                <a:gd name="T99" fmla="*/ 3050 h 4158"/>
                <a:gd name="T100" fmla="*/ 3585 w 4257"/>
                <a:gd name="T101" fmla="*/ 3612 h 4158"/>
                <a:gd name="T102" fmla="*/ 3355 w 4257"/>
                <a:gd name="T103" fmla="*/ 3768 h 4158"/>
                <a:gd name="T104" fmla="*/ 2833 w 4257"/>
                <a:gd name="T105" fmla="*/ 4012 h 4158"/>
                <a:gd name="T106" fmla="*/ 2724 w 4257"/>
                <a:gd name="T107" fmla="*/ 4011 h 4158"/>
                <a:gd name="T108" fmla="*/ 2600 w 4257"/>
                <a:gd name="T109" fmla="*/ 4038 h 4158"/>
                <a:gd name="T110" fmla="*/ 2419 w 4257"/>
                <a:gd name="T111" fmla="*/ 4096 h 4158"/>
                <a:gd name="T112" fmla="*/ 1933 w 4257"/>
                <a:gd name="T113" fmla="*/ 4081 h 4158"/>
                <a:gd name="T114" fmla="*/ 1483 w 4257"/>
                <a:gd name="T115" fmla="*/ 4008 h 4158"/>
                <a:gd name="T116" fmla="*/ 1217 w 4257"/>
                <a:gd name="T117" fmla="*/ 3944 h 4158"/>
                <a:gd name="T118" fmla="*/ 997 w 4257"/>
                <a:gd name="T119" fmla="*/ 3840 h 4158"/>
                <a:gd name="T120" fmla="*/ 733 w 4257"/>
                <a:gd name="T121" fmla="*/ 3573 h 4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57" h="4158">
                  <a:moveTo>
                    <a:pt x="1849" y="47"/>
                  </a:moveTo>
                  <a:lnTo>
                    <a:pt x="1608" y="82"/>
                  </a:lnTo>
                  <a:lnTo>
                    <a:pt x="1251" y="143"/>
                  </a:lnTo>
                  <a:lnTo>
                    <a:pt x="1185" y="156"/>
                  </a:lnTo>
                  <a:lnTo>
                    <a:pt x="1125" y="169"/>
                  </a:lnTo>
                  <a:lnTo>
                    <a:pt x="1072" y="182"/>
                  </a:lnTo>
                  <a:lnTo>
                    <a:pt x="1027" y="193"/>
                  </a:lnTo>
                  <a:lnTo>
                    <a:pt x="989" y="203"/>
                  </a:lnTo>
                  <a:lnTo>
                    <a:pt x="959" y="212"/>
                  </a:lnTo>
                  <a:lnTo>
                    <a:pt x="946" y="217"/>
                  </a:lnTo>
                  <a:lnTo>
                    <a:pt x="936" y="221"/>
                  </a:lnTo>
                  <a:lnTo>
                    <a:pt x="928" y="225"/>
                  </a:lnTo>
                  <a:lnTo>
                    <a:pt x="921" y="228"/>
                  </a:lnTo>
                  <a:lnTo>
                    <a:pt x="912" y="235"/>
                  </a:lnTo>
                  <a:lnTo>
                    <a:pt x="900" y="245"/>
                  </a:lnTo>
                  <a:lnTo>
                    <a:pt x="887" y="258"/>
                  </a:lnTo>
                  <a:lnTo>
                    <a:pt x="873" y="275"/>
                  </a:lnTo>
                  <a:lnTo>
                    <a:pt x="841" y="312"/>
                  </a:lnTo>
                  <a:lnTo>
                    <a:pt x="806" y="353"/>
                  </a:lnTo>
                  <a:lnTo>
                    <a:pt x="774" y="393"/>
                  </a:lnTo>
                  <a:lnTo>
                    <a:pt x="746" y="429"/>
                  </a:lnTo>
                  <a:lnTo>
                    <a:pt x="725" y="455"/>
                  </a:lnTo>
                  <a:lnTo>
                    <a:pt x="715" y="468"/>
                  </a:lnTo>
                  <a:lnTo>
                    <a:pt x="619" y="588"/>
                  </a:lnTo>
                  <a:lnTo>
                    <a:pt x="497" y="748"/>
                  </a:lnTo>
                  <a:lnTo>
                    <a:pt x="451" y="821"/>
                  </a:lnTo>
                  <a:lnTo>
                    <a:pt x="406" y="892"/>
                  </a:lnTo>
                  <a:lnTo>
                    <a:pt x="362" y="962"/>
                  </a:lnTo>
                  <a:lnTo>
                    <a:pt x="321" y="1031"/>
                  </a:lnTo>
                  <a:lnTo>
                    <a:pt x="280" y="1100"/>
                  </a:lnTo>
                  <a:lnTo>
                    <a:pt x="243" y="1170"/>
                  </a:lnTo>
                  <a:lnTo>
                    <a:pt x="225" y="1204"/>
                  </a:lnTo>
                  <a:lnTo>
                    <a:pt x="207" y="1239"/>
                  </a:lnTo>
                  <a:lnTo>
                    <a:pt x="189" y="1274"/>
                  </a:lnTo>
                  <a:lnTo>
                    <a:pt x="173" y="1309"/>
                  </a:lnTo>
                  <a:lnTo>
                    <a:pt x="157" y="1346"/>
                  </a:lnTo>
                  <a:lnTo>
                    <a:pt x="142" y="1382"/>
                  </a:lnTo>
                  <a:lnTo>
                    <a:pt x="128" y="1419"/>
                  </a:lnTo>
                  <a:lnTo>
                    <a:pt x="114" y="1456"/>
                  </a:lnTo>
                  <a:lnTo>
                    <a:pt x="100" y="1493"/>
                  </a:lnTo>
                  <a:lnTo>
                    <a:pt x="87" y="1532"/>
                  </a:lnTo>
                  <a:lnTo>
                    <a:pt x="76" y="1571"/>
                  </a:lnTo>
                  <a:lnTo>
                    <a:pt x="65" y="1611"/>
                  </a:lnTo>
                  <a:lnTo>
                    <a:pt x="54" y="1651"/>
                  </a:lnTo>
                  <a:lnTo>
                    <a:pt x="45" y="1693"/>
                  </a:lnTo>
                  <a:lnTo>
                    <a:pt x="36" y="1735"/>
                  </a:lnTo>
                  <a:lnTo>
                    <a:pt x="28" y="1779"/>
                  </a:lnTo>
                  <a:lnTo>
                    <a:pt x="20" y="1823"/>
                  </a:lnTo>
                  <a:lnTo>
                    <a:pt x="13" y="1868"/>
                  </a:lnTo>
                  <a:lnTo>
                    <a:pt x="8" y="1915"/>
                  </a:lnTo>
                  <a:lnTo>
                    <a:pt x="3" y="1962"/>
                  </a:lnTo>
                  <a:lnTo>
                    <a:pt x="2" y="1984"/>
                  </a:lnTo>
                  <a:lnTo>
                    <a:pt x="0" y="2006"/>
                  </a:lnTo>
                  <a:lnTo>
                    <a:pt x="0" y="2026"/>
                  </a:lnTo>
                  <a:lnTo>
                    <a:pt x="0" y="2046"/>
                  </a:lnTo>
                  <a:lnTo>
                    <a:pt x="1" y="2087"/>
                  </a:lnTo>
                  <a:lnTo>
                    <a:pt x="4" y="2125"/>
                  </a:lnTo>
                  <a:lnTo>
                    <a:pt x="7" y="2163"/>
                  </a:lnTo>
                  <a:lnTo>
                    <a:pt x="12" y="2200"/>
                  </a:lnTo>
                  <a:lnTo>
                    <a:pt x="17" y="2236"/>
                  </a:lnTo>
                  <a:lnTo>
                    <a:pt x="22" y="2272"/>
                  </a:lnTo>
                  <a:lnTo>
                    <a:pt x="38" y="2380"/>
                  </a:lnTo>
                  <a:lnTo>
                    <a:pt x="31" y="2559"/>
                  </a:lnTo>
                  <a:lnTo>
                    <a:pt x="28" y="2599"/>
                  </a:lnTo>
                  <a:lnTo>
                    <a:pt x="25" y="2637"/>
                  </a:lnTo>
                  <a:lnTo>
                    <a:pt x="22" y="2674"/>
                  </a:lnTo>
                  <a:lnTo>
                    <a:pt x="22" y="2709"/>
                  </a:lnTo>
                  <a:lnTo>
                    <a:pt x="22" y="2725"/>
                  </a:lnTo>
                  <a:lnTo>
                    <a:pt x="22" y="2742"/>
                  </a:lnTo>
                  <a:lnTo>
                    <a:pt x="24" y="2757"/>
                  </a:lnTo>
                  <a:lnTo>
                    <a:pt x="26" y="2771"/>
                  </a:lnTo>
                  <a:lnTo>
                    <a:pt x="28" y="2784"/>
                  </a:lnTo>
                  <a:lnTo>
                    <a:pt x="30" y="2796"/>
                  </a:lnTo>
                  <a:lnTo>
                    <a:pt x="33" y="2808"/>
                  </a:lnTo>
                  <a:lnTo>
                    <a:pt x="37" y="2818"/>
                  </a:lnTo>
                  <a:lnTo>
                    <a:pt x="52" y="2851"/>
                  </a:lnTo>
                  <a:lnTo>
                    <a:pt x="68" y="2882"/>
                  </a:lnTo>
                  <a:lnTo>
                    <a:pt x="87" y="2914"/>
                  </a:lnTo>
                  <a:lnTo>
                    <a:pt x="107" y="2945"/>
                  </a:lnTo>
                  <a:lnTo>
                    <a:pt x="129" y="2976"/>
                  </a:lnTo>
                  <a:lnTo>
                    <a:pt x="152" y="3008"/>
                  </a:lnTo>
                  <a:lnTo>
                    <a:pt x="175" y="3039"/>
                  </a:lnTo>
                  <a:lnTo>
                    <a:pt x="201" y="3070"/>
                  </a:lnTo>
                  <a:lnTo>
                    <a:pt x="227" y="3101"/>
                  </a:lnTo>
                  <a:lnTo>
                    <a:pt x="254" y="3131"/>
                  </a:lnTo>
                  <a:lnTo>
                    <a:pt x="281" y="3162"/>
                  </a:lnTo>
                  <a:lnTo>
                    <a:pt x="310" y="3192"/>
                  </a:lnTo>
                  <a:lnTo>
                    <a:pt x="367" y="3253"/>
                  </a:lnTo>
                  <a:lnTo>
                    <a:pt x="426" y="3312"/>
                  </a:lnTo>
                  <a:lnTo>
                    <a:pt x="635" y="3540"/>
                  </a:lnTo>
                  <a:lnTo>
                    <a:pt x="663" y="3574"/>
                  </a:lnTo>
                  <a:lnTo>
                    <a:pt x="693" y="3610"/>
                  </a:lnTo>
                  <a:lnTo>
                    <a:pt x="725" y="3650"/>
                  </a:lnTo>
                  <a:lnTo>
                    <a:pt x="761" y="3689"/>
                  </a:lnTo>
                  <a:lnTo>
                    <a:pt x="799" y="3731"/>
                  </a:lnTo>
                  <a:lnTo>
                    <a:pt x="839" y="3772"/>
                  </a:lnTo>
                  <a:lnTo>
                    <a:pt x="860" y="3792"/>
                  </a:lnTo>
                  <a:lnTo>
                    <a:pt x="881" y="3813"/>
                  </a:lnTo>
                  <a:lnTo>
                    <a:pt x="902" y="3832"/>
                  </a:lnTo>
                  <a:lnTo>
                    <a:pt x="925" y="3851"/>
                  </a:lnTo>
                  <a:lnTo>
                    <a:pt x="947" y="3869"/>
                  </a:lnTo>
                  <a:lnTo>
                    <a:pt x="970" y="3886"/>
                  </a:lnTo>
                  <a:lnTo>
                    <a:pt x="994" y="3903"/>
                  </a:lnTo>
                  <a:lnTo>
                    <a:pt x="1017" y="3919"/>
                  </a:lnTo>
                  <a:lnTo>
                    <a:pt x="1040" y="3933"/>
                  </a:lnTo>
                  <a:lnTo>
                    <a:pt x="1064" y="3947"/>
                  </a:lnTo>
                  <a:lnTo>
                    <a:pt x="1088" y="3959"/>
                  </a:lnTo>
                  <a:lnTo>
                    <a:pt x="1112" y="3969"/>
                  </a:lnTo>
                  <a:lnTo>
                    <a:pt x="1136" y="3979"/>
                  </a:lnTo>
                  <a:lnTo>
                    <a:pt x="1160" y="3987"/>
                  </a:lnTo>
                  <a:lnTo>
                    <a:pt x="1185" y="3993"/>
                  </a:lnTo>
                  <a:lnTo>
                    <a:pt x="1209" y="3997"/>
                  </a:lnTo>
                  <a:lnTo>
                    <a:pt x="1233" y="3999"/>
                  </a:lnTo>
                  <a:lnTo>
                    <a:pt x="1259" y="3999"/>
                  </a:lnTo>
                  <a:lnTo>
                    <a:pt x="1283" y="3997"/>
                  </a:lnTo>
                  <a:lnTo>
                    <a:pt x="1307" y="3993"/>
                  </a:lnTo>
                  <a:lnTo>
                    <a:pt x="1350" y="4013"/>
                  </a:lnTo>
                  <a:lnTo>
                    <a:pt x="1391" y="4031"/>
                  </a:lnTo>
                  <a:lnTo>
                    <a:pt x="1432" y="4047"/>
                  </a:lnTo>
                  <a:lnTo>
                    <a:pt x="1472" y="4062"/>
                  </a:lnTo>
                  <a:lnTo>
                    <a:pt x="1510" y="4074"/>
                  </a:lnTo>
                  <a:lnTo>
                    <a:pt x="1550" y="4085"/>
                  </a:lnTo>
                  <a:lnTo>
                    <a:pt x="1588" y="4094"/>
                  </a:lnTo>
                  <a:lnTo>
                    <a:pt x="1626" y="4101"/>
                  </a:lnTo>
                  <a:lnTo>
                    <a:pt x="1663" y="4108"/>
                  </a:lnTo>
                  <a:lnTo>
                    <a:pt x="1701" y="4114"/>
                  </a:lnTo>
                  <a:lnTo>
                    <a:pt x="1738" y="4119"/>
                  </a:lnTo>
                  <a:lnTo>
                    <a:pt x="1775" y="4123"/>
                  </a:lnTo>
                  <a:lnTo>
                    <a:pt x="1851" y="4130"/>
                  </a:lnTo>
                  <a:lnTo>
                    <a:pt x="1929" y="4135"/>
                  </a:lnTo>
                  <a:lnTo>
                    <a:pt x="2018" y="4143"/>
                  </a:lnTo>
                  <a:lnTo>
                    <a:pt x="2063" y="4146"/>
                  </a:lnTo>
                  <a:lnTo>
                    <a:pt x="2135" y="4152"/>
                  </a:lnTo>
                  <a:lnTo>
                    <a:pt x="2214" y="4157"/>
                  </a:lnTo>
                  <a:lnTo>
                    <a:pt x="2256" y="4158"/>
                  </a:lnTo>
                  <a:lnTo>
                    <a:pt x="2298" y="4158"/>
                  </a:lnTo>
                  <a:lnTo>
                    <a:pt x="2341" y="4157"/>
                  </a:lnTo>
                  <a:lnTo>
                    <a:pt x="2383" y="4154"/>
                  </a:lnTo>
                  <a:lnTo>
                    <a:pt x="2405" y="4152"/>
                  </a:lnTo>
                  <a:lnTo>
                    <a:pt x="2426" y="4150"/>
                  </a:lnTo>
                  <a:lnTo>
                    <a:pt x="2446" y="4147"/>
                  </a:lnTo>
                  <a:lnTo>
                    <a:pt x="2466" y="4143"/>
                  </a:lnTo>
                  <a:lnTo>
                    <a:pt x="2487" y="4138"/>
                  </a:lnTo>
                  <a:lnTo>
                    <a:pt x="2507" y="4133"/>
                  </a:lnTo>
                  <a:lnTo>
                    <a:pt x="2526" y="4127"/>
                  </a:lnTo>
                  <a:lnTo>
                    <a:pt x="2545" y="4121"/>
                  </a:lnTo>
                  <a:lnTo>
                    <a:pt x="2563" y="4114"/>
                  </a:lnTo>
                  <a:lnTo>
                    <a:pt x="2582" y="4107"/>
                  </a:lnTo>
                  <a:lnTo>
                    <a:pt x="2599" y="4099"/>
                  </a:lnTo>
                  <a:lnTo>
                    <a:pt x="2616" y="4089"/>
                  </a:lnTo>
                  <a:lnTo>
                    <a:pt x="2632" y="4079"/>
                  </a:lnTo>
                  <a:lnTo>
                    <a:pt x="2647" y="4069"/>
                  </a:lnTo>
                  <a:lnTo>
                    <a:pt x="2663" y="4056"/>
                  </a:lnTo>
                  <a:lnTo>
                    <a:pt x="2676" y="4043"/>
                  </a:lnTo>
                  <a:lnTo>
                    <a:pt x="2687" y="4050"/>
                  </a:lnTo>
                  <a:lnTo>
                    <a:pt x="2698" y="4055"/>
                  </a:lnTo>
                  <a:lnTo>
                    <a:pt x="2709" y="4061"/>
                  </a:lnTo>
                  <a:lnTo>
                    <a:pt x="2719" y="4065"/>
                  </a:lnTo>
                  <a:lnTo>
                    <a:pt x="2730" y="4068"/>
                  </a:lnTo>
                  <a:lnTo>
                    <a:pt x="2741" y="4071"/>
                  </a:lnTo>
                  <a:lnTo>
                    <a:pt x="2753" y="4072"/>
                  </a:lnTo>
                  <a:lnTo>
                    <a:pt x="2764" y="4074"/>
                  </a:lnTo>
                  <a:lnTo>
                    <a:pt x="2775" y="4074"/>
                  </a:lnTo>
                  <a:lnTo>
                    <a:pt x="2785" y="4074"/>
                  </a:lnTo>
                  <a:lnTo>
                    <a:pt x="2796" y="4073"/>
                  </a:lnTo>
                  <a:lnTo>
                    <a:pt x="2807" y="4072"/>
                  </a:lnTo>
                  <a:lnTo>
                    <a:pt x="2828" y="4068"/>
                  </a:lnTo>
                  <a:lnTo>
                    <a:pt x="2851" y="4062"/>
                  </a:lnTo>
                  <a:lnTo>
                    <a:pt x="2872" y="4054"/>
                  </a:lnTo>
                  <a:lnTo>
                    <a:pt x="2893" y="4045"/>
                  </a:lnTo>
                  <a:lnTo>
                    <a:pt x="2914" y="4035"/>
                  </a:lnTo>
                  <a:lnTo>
                    <a:pt x="2935" y="4023"/>
                  </a:lnTo>
                  <a:lnTo>
                    <a:pt x="2976" y="3999"/>
                  </a:lnTo>
                  <a:lnTo>
                    <a:pt x="3016" y="3973"/>
                  </a:lnTo>
                  <a:lnTo>
                    <a:pt x="3146" y="3899"/>
                  </a:lnTo>
                  <a:lnTo>
                    <a:pt x="3268" y="3856"/>
                  </a:lnTo>
                  <a:lnTo>
                    <a:pt x="3322" y="3838"/>
                  </a:lnTo>
                  <a:lnTo>
                    <a:pt x="3374" y="3820"/>
                  </a:lnTo>
                  <a:lnTo>
                    <a:pt x="3400" y="3809"/>
                  </a:lnTo>
                  <a:lnTo>
                    <a:pt x="3425" y="3798"/>
                  </a:lnTo>
                  <a:lnTo>
                    <a:pt x="3449" y="3785"/>
                  </a:lnTo>
                  <a:lnTo>
                    <a:pt x="3475" y="3772"/>
                  </a:lnTo>
                  <a:lnTo>
                    <a:pt x="3500" y="3757"/>
                  </a:lnTo>
                  <a:lnTo>
                    <a:pt x="3524" y="3740"/>
                  </a:lnTo>
                  <a:lnTo>
                    <a:pt x="3550" y="3720"/>
                  </a:lnTo>
                  <a:lnTo>
                    <a:pt x="3574" y="3699"/>
                  </a:lnTo>
                  <a:lnTo>
                    <a:pt x="3599" y="3676"/>
                  </a:lnTo>
                  <a:lnTo>
                    <a:pt x="3624" y="3650"/>
                  </a:lnTo>
                  <a:lnTo>
                    <a:pt x="3650" y="3620"/>
                  </a:lnTo>
                  <a:lnTo>
                    <a:pt x="3675" y="3588"/>
                  </a:lnTo>
                  <a:lnTo>
                    <a:pt x="3681" y="3581"/>
                  </a:lnTo>
                  <a:lnTo>
                    <a:pt x="3695" y="3562"/>
                  </a:lnTo>
                  <a:lnTo>
                    <a:pt x="3716" y="3536"/>
                  </a:lnTo>
                  <a:lnTo>
                    <a:pt x="3741" y="3506"/>
                  </a:lnTo>
                  <a:lnTo>
                    <a:pt x="3764" y="3475"/>
                  </a:lnTo>
                  <a:lnTo>
                    <a:pt x="3785" y="3449"/>
                  </a:lnTo>
                  <a:lnTo>
                    <a:pt x="3799" y="3430"/>
                  </a:lnTo>
                  <a:lnTo>
                    <a:pt x="3805" y="3423"/>
                  </a:lnTo>
                  <a:lnTo>
                    <a:pt x="3844" y="3375"/>
                  </a:lnTo>
                  <a:lnTo>
                    <a:pt x="3882" y="3328"/>
                  </a:lnTo>
                  <a:lnTo>
                    <a:pt x="3920" y="3279"/>
                  </a:lnTo>
                  <a:lnTo>
                    <a:pt x="3957" y="3230"/>
                  </a:lnTo>
                  <a:lnTo>
                    <a:pt x="3993" y="3181"/>
                  </a:lnTo>
                  <a:lnTo>
                    <a:pt x="4028" y="3130"/>
                  </a:lnTo>
                  <a:lnTo>
                    <a:pt x="4045" y="3105"/>
                  </a:lnTo>
                  <a:lnTo>
                    <a:pt x="4061" y="3080"/>
                  </a:lnTo>
                  <a:lnTo>
                    <a:pt x="4078" y="3053"/>
                  </a:lnTo>
                  <a:lnTo>
                    <a:pt x="4093" y="3027"/>
                  </a:lnTo>
                  <a:lnTo>
                    <a:pt x="4108" y="3001"/>
                  </a:lnTo>
                  <a:lnTo>
                    <a:pt x="4123" y="2974"/>
                  </a:lnTo>
                  <a:lnTo>
                    <a:pt x="4136" y="2947"/>
                  </a:lnTo>
                  <a:lnTo>
                    <a:pt x="4150" y="2920"/>
                  </a:lnTo>
                  <a:lnTo>
                    <a:pt x="4163" y="2891"/>
                  </a:lnTo>
                  <a:lnTo>
                    <a:pt x="4175" y="2864"/>
                  </a:lnTo>
                  <a:lnTo>
                    <a:pt x="4186" y="2836"/>
                  </a:lnTo>
                  <a:lnTo>
                    <a:pt x="4197" y="2806"/>
                  </a:lnTo>
                  <a:lnTo>
                    <a:pt x="4206" y="2777"/>
                  </a:lnTo>
                  <a:lnTo>
                    <a:pt x="4215" y="2748"/>
                  </a:lnTo>
                  <a:lnTo>
                    <a:pt x="4223" y="2718"/>
                  </a:lnTo>
                  <a:lnTo>
                    <a:pt x="4230" y="2687"/>
                  </a:lnTo>
                  <a:lnTo>
                    <a:pt x="4237" y="2657"/>
                  </a:lnTo>
                  <a:lnTo>
                    <a:pt x="4242" y="2625"/>
                  </a:lnTo>
                  <a:lnTo>
                    <a:pt x="4247" y="2594"/>
                  </a:lnTo>
                  <a:lnTo>
                    <a:pt x="4251" y="2561"/>
                  </a:lnTo>
                  <a:lnTo>
                    <a:pt x="4254" y="2505"/>
                  </a:lnTo>
                  <a:lnTo>
                    <a:pt x="4257" y="2447"/>
                  </a:lnTo>
                  <a:lnTo>
                    <a:pt x="4257" y="2387"/>
                  </a:lnTo>
                  <a:lnTo>
                    <a:pt x="4256" y="2327"/>
                  </a:lnTo>
                  <a:lnTo>
                    <a:pt x="4253" y="2264"/>
                  </a:lnTo>
                  <a:lnTo>
                    <a:pt x="4249" y="2199"/>
                  </a:lnTo>
                  <a:lnTo>
                    <a:pt x="4242" y="2131"/>
                  </a:lnTo>
                  <a:lnTo>
                    <a:pt x="4234" y="2062"/>
                  </a:lnTo>
                  <a:lnTo>
                    <a:pt x="4234" y="2061"/>
                  </a:lnTo>
                  <a:lnTo>
                    <a:pt x="4234" y="2062"/>
                  </a:lnTo>
                  <a:lnTo>
                    <a:pt x="4148" y="1563"/>
                  </a:lnTo>
                  <a:lnTo>
                    <a:pt x="4145" y="1551"/>
                  </a:lnTo>
                  <a:lnTo>
                    <a:pt x="4137" y="1512"/>
                  </a:lnTo>
                  <a:lnTo>
                    <a:pt x="4127" y="1473"/>
                  </a:lnTo>
                  <a:lnTo>
                    <a:pt x="4117" y="1436"/>
                  </a:lnTo>
                  <a:lnTo>
                    <a:pt x="4105" y="1398"/>
                  </a:lnTo>
                  <a:lnTo>
                    <a:pt x="4093" y="1363"/>
                  </a:lnTo>
                  <a:lnTo>
                    <a:pt x="4079" y="1328"/>
                  </a:lnTo>
                  <a:lnTo>
                    <a:pt x="4064" y="1294"/>
                  </a:lnTo>
                  <a:lnTo>
                    <a:pt x="4049" y="1260"/>
                  </a:lnTo>
                  <a:lnTo>
                    <a:pt x="4033" y="1227"/>
                  </a:lnTo>
                  <a:lnTo>
                    <a:pt x="4017" y="1194"/>
                  </a:lnTo>
                  <a:lnTo>
                    <a:pt x="4001" y="1161"/>
                  </a:lnTo>
                  <a:lnTo>
                    <a:pt x="3983" y="1129"/>
                  </a:lnTo>
                  <a:lnTo>
                    <a:pt x="3947" y="1065"/>
                  </a:lnTo>
                  <a:lnTo>
                    <a:pt x="3910" y="1000"/>
                  </a:lnTo>
                  <a:lnTo>
                    <a:pt x="3861" y="914"/>
                  </a:lnTo>
                  <a:lnTo>
                    <a:pt x="3801" y="806"/>
                  </a:lnTo>
                  <a:lnTo>
                    <a:pt x="3766" y="741"/>
                  </a:lnTo>
                  <a:lnTo>
                    <a:pt x="3731" y="680"/>
                  </a:lnTo>
                  <a:lnTo>
                    <a:pt x="3713" y="650"/>
                  </a:lnTo>
                  <a:lnTo>
                    <a:pt x="3695" y="621"/>
                  </a:lnTo>
                  <a:lnTo>
                    <a:pt x="3676" y="593"/>
                  </a:lnTo>
                  <a:lnTo>
                    <a:pt x="3657" y="564"/>
                  </a:lnTo>
                  <a:lnTo>
                    <a:pt x="3637" y="538"/>
                  </a:lnTo>
                  <a:lnTo>
                    <a:pt x="3614" y="511"/>
                  </a:lnTo>
                  <a:lnTo>
                    <a:pt x="3591" y="485"/>
                  </a:lnTo>
                  <a:lnTo>
                    <a:pt x="3567" y="459"/>
                  </a:lnTo>
                  <a:lnTo>
                    <a:pt x="3540" y="435"/>
                  </a:lnTo>
                  <a:lnTo>
                    <a:pt x="3512" y="409"/>
                  </a:lnTo>
                  <a:lnTo>
                    <a:pt x="3483" y="385"/>
                  </a:lnTo>
                  <a:lnTo>
                    <a:pt x="3450" y="362"/>
                  </a:lnTo>
                  <a:lnTo>
                    <a:pt x="3419" y="340"/>
                  </a:lnTo>
                  <a:lnTo>
                    <a:pt x="3388" y="319"/>
                  </a:lnTo>
                  <a:lnTo>
                    <a:pt x="3356" y="299"/>
                  </a:lnTo>
                  <a:lnTo>
                    <a:pt x="3324" y="280"/>
                  </a:lnTo>
                  <a:lnTo>
                    <a:pt x="3292" y="261"/>
                  </a:lnTo>
                  <a:lnTo>
                    <a:pt x="3259" y="242"/>
                  </a:lnTo>
                  <a:lnTo>
                    <a:pt x="3226" y="225"/>
                  </a:lnTo>
                  <a:lnTo>
                    <a:pt x="3192" y="208"/>
                  </a:lnTo>
                  <a:lnTo>
                    <a:pt x="3158" y="192"/>
                  </a:lnTo>
                  <a:lnTo>
                    <a:pt x="3124" y="176"/>
                  </a:lnTo>
                  <a:lnTo>
                    <a:pt x="3088" y="161"/>
                  </a:lnTo>
                  <a:lnTo>
                    <a:pt x="3054" y="147"/>
                  </a:lnTo>
                  <a:lnTo>
                    <a:pt x="3019" y="133"/>
                  </a:lnTo>
                  <a:lnTo>
                    <a:pt x="2982" y="120"/>
                  </a:lnTo>
                  <a:lnTo>
                    <a:pt x="2947" y="108"/>
                  </a:lnTo>
                  <a:lnTo>
                    <a:pt x="2910" y="96"/>
                  </a:lnTo>
                  <a:lnTo>
                    <a:pt x="2874" y="85"/>
                  </a:lnTo>
                  <a:lnTo>
                    <a:pt x="2836" y="74"/>
                  </a:lnTo>
                  <a:lnTo>
                    <a:pt x="2799" y="65"/>
                  </a:lnTo>
                  <a:lnTo>
                    <a:pt x="2762" y="56"/>
                  </a:lnTo>
                  <a:lnTo>
                    <a:pt x="2724" y="47"/>
                  </a:lnTo>
                  <a:lnTo>
                    <a:pt x="2686" y="40"/>
                  </a:lnTo>
                  <a:lnTo>
                    <a:pt x="2647" y="33"/>
                  </a:lnTo>
                  <a:lnTo>
                    <a:pt x="2609" y="27"/>
                  </a:lnTo>
                  <a:lnTo>
                    <a:pt x="2569" y="21"/>
                  </a:lnTo>
                  <a:lnTo>
                    <a:pt x="2531" y="16"/>
                  </a:lnTo>
                  <a:lnTo>
                    <a:pt x="2492" y="11"/>
                  </a:lnTo>
                  <a:lnTo>
                    <a:pt x="2452" y="7"/>
                  </a:lnTo>
                  <a:lnTo>
                    <a:pt x="2413" y="5"/>
                  </a:lnTo>
                  <a:lnTo>
                    <a:pt x="2372" y="2"/>
                  </a:lnTo>
                  <a:lnTo>
                    <a:pt x="2333" y="1"/>
                  </a:lnTo>
                  <a:lnTo>
                    <a:pt x="2292" y="0"/>
                  </a:lnTo>
                  <a:lnTo>
                    <a:pt x="2263" y="0"/>
                  </a:lnTo>
                  <a:lnTo>
                    <a:pt x="2235" y="1"/>
                  </a:lnTo>
                  <a:lnTo>
                    <a:pt x="2206" y="2"/>
                  </a:lnTo>
                  <a:lnTo>
                    <a:pt x="2179" y="3"/>
                  </a:lnTo>
                  <a:lnTo>
                    <a:pt x="2122" y="8"/>
                  </a:lnTo>
                  <a:lnTo>
                    <a:pt x="2067" y="15"/>
                  </a:lnTo>
                  <a:lnTo>
                    <a:pt x="2012" y="22"/>
                  </a:lnTo>
                  <a:lnTo>
                    <a:pt x="1956" y="30"/>
                  </a:lnTo>
                  <a:lnTo>
                    <a:pt x="1903" y="39"/>
                  </a:lnTo>
                  <a:lnTo>
                    <a:pt x="1849" y="47"/>
                  </a:lnTo>
                  <a:close/>
                  <a:moveTo>
                    <a:pt x="678" y="3506"/>
                  </a:moveTo>
                  <a:lnTo>
                    <a:pt x="466" y="3275"/>
                  </a:lnTo>
                  <a:lnTo>
                    <a:pt x="408" y="3216"/>
                  </a:lnTo>
                  <a:lnTo>
                    <a:pt x="352" y="3157"/>
                  </a:lnTo>
                  <a:lnTo>
                    <a:pt x="324" y="3127"/>
                  </a:lnTo>
                  <a:lnTo>
                    <a:pt x="298" y="3098"/>
                  </a:lnTo>
                  <a:lnTo>
                    <a:pt x="271" y="3067"/>
                  </a:lnTo>
                  <a:lnTo>
                    <a:pt x="245" y="3038"/>
                  </a:lnTo>
                  <a:lnTo>
                    <a:pt x="221" y="3008"/>
                  </a:lnTo>
                  <a:lnTo>
                    <a:pt x="197" y="2977"/>
                  </a:lnTo>
                  <a:lnTo>
                    <a:pt x="175" y="2948"/>
                  </a:lnTo>
                  <a:lnTo>
                    <a:pt x="154" y="2918"/>
                  </a:lnTo>
                  <a:lnTo>
                    <a:pt x="135" y="2887"/>
                  </a:lnTo>
                  <a:lnTo>
                    <a:pt x="117" y="2857"/>
                  </a:lnTo>
                  <a:lnTo>
                    <a:pt x="101" y="2828"/>
                  </a:lnTo>
                  <a:lnTo>
                    <a:pt x="87" y="2797"/>
                  </a:lnTo>
                  <a:lnTo>
                    <a:pt x="84" y="2789"/>
                  </a:lnTo>
                  <a:lnTo>
                    <a:pt x="81" y="2779"/>
                  </a:lnTo>
                  <a:lnTo>
                    <a:pt x="80" y="2768"/>
                  </a:lnTo>
                  <a:lnTo>
                    <a:pt x="78" y="2756"/>
                  </a:lnTo>
                  <a:lnTo>
                    <a:pt x="77" y="2729"/>
                  </a:lnTo>
                  <a:lnTo>
                    <a:pt x="77" y="2699"/>
                  </a:lnTo>
                  <a:lnTo>
                    <a:pt x="78" y="2667"/>
                  </a:lnTo>
                  <a:lnTo>
                    <a:pt x="80" y="2632"/>
                  </a:lnTo>
                  <a:lnTo>
                    <a:pt x="82" y="2598"/>
                  </a:lnTo>
                  <a:lnTo>
                    <a:pt x="85" y="2563"/>
                  </a:lnTo>
                  <a:lnTo>
                    <a:pt x="91" y="2375"/>
                  </a:lnTo>
                  <a:lnTo>
                    <a:pt x="76" y="2264"/>
                  </a:lnTo>
                  <a:lnTo>
                    <a:pt x="71" y="2229"/>
                  </a:lnTo>
                  <a:lnTo>
                    <a:pt x="66" y="2194"/>
                  </a:lnTo>
                  <a:lnTo>
                    <a:pt x="62" y="2158"/>
                  </a:lnTo>
                  <a:lnTo>
                    <a:pt x="58" y="2122"/>
                  </a:lnTo>
                  <a:lnTo>
                    <a:pt x="56" y="2085"/>
                  </a:lnTo>
                  <a:lnTo>
                    <a:pt x="55" y="2047"/>
                  </a:lnTo>
                  <a:lnTo>
                    <a:pt x="55" y="2008"/>
                  </a:lnTo>
                  <a:lnTo>
                    <a:pt x="58" y="1967"/>
                  </a:lnTo>
                  <a:lnTo>
                    <a:pt x="62" y="1921"/>
                  </a:lnTo>
                  <a:lnTo>
                    <a:pt x="68" y="1876"/>
                  </a:lnTo>
                  <a:lnTo>
                    <a:pt x="74" y="1832"/>
                  </a:lnTo>
                  <a:lnTo>
                    <a:pt x="81" y="1789"/>
                  </a:lnTo>
                  <a:lnTo>
                    <a:pt x="88" y="1747"/>
                  </a:lnTo>
                  <a:lnTo>
                    <a:pt x="97" y="1706"/>
                  </a:lnTo>
                  <a:lnTo>
                    <a:pt x="106" y="1666"/>
                  </a:lnTo>
                  <a:lnTo>
                    <a:pt x="117" y="1627"/>
                  </a:lnTo>
                  <a:lnTo>
                    <a:pt x="127" y="1589"/>
                  </a:lnTo>
                  <a:lnTo>
                    <a:pt x="138" y="1550"/>
                  </a:lnTo>
                  <a:lnTo>
                    <a:pt x="150" y="1513"/>
                  </a:lnTo>
                  <a:lnTo>
                    <a:pt x="163" y="1476"/>
                  </a:lnTo>
                  <a:lnTo>
                    <a:pt x="176" y="1441"/>
                  </a:lnTo>
                  <a:lnTo>
                    <a:pt x="190" y="1405"/>
                  </a:lnTo>
                  <a:lnTo>
                    <a:pt x="206" y="1370"/>
                  </a:lnTo>
                  <a:lnTo>
                    <a:pt x="221" y="1335"/>
                  </a:lnTo>
                  <a:lnTo>
                    <a:pt x="237" y="1300"/>
                  </a:lnTo>
                  <a:lnTo>
                    <a:pt x="253" y="1267"/>
                  </a:lnTo>
                  <a:lnTo>
                    <a:pt x="270" y="1232"/>
                  </a:lnTo>
                  <a:lnTo>
                    <a:pt x="289" y="1198"/>
                  </a:lnTo>
                  <a:lnTo>
                    <a:pt x="326" y="1130"/>
                  </a:lnTo>
                  <a:lnTo>
                    <a:pt x="365" y="1062"/>
                  </a:lnTo>
                  <a:lnTo>
                    <a:pt x="407" y="993"/>
                  </a:lnTo>
                  <a:lnTo>
                    <a:pt x="450" y="924"/>
                  </a:lnTo>
                  <a:lnTo>
                    <a:pt x="496" y="852"/>
                  </a:lnTo>
                  <a:lnTo>
                    <a:pt x="543" y="778"/>
                  </a:lnTo>
                  <a:lnTo>
                    <a:pt x="662" y="624"/>
                  </a:lnTo>
                  <a:lnTo>
                    <a:pt x="760" y="499"/>
                  </a:lnTo>
                  <a:lnTo>
                    <a:pt x="775" y="479"/>
                  </a:lnTo>
                  <a:lnTo>
                    <a:pt x="798" y="450"/>
                  </a:lnTo>
                  <a:lnTo>
                    <a:pt x="827" y="414"/>
                  </a:lnTo>
                  <a:lnTo>
                    <a:pt x="857" y="378"/>
                  </a:lnTo>
                  <a:lnTo>
                    <a:pt x="886" y="341"/>
                  </a:lnTo>
                  <a:lnTo>
                    <a:pt x="914" y="310"/>
                  </a:lnTo>
                  <a:lnTo>
                    <a:pt x="926" y="298"/>
                  </a:lnTo>
                  <a:lnTo>
                    <a:pt x="936" y="287"/>
                  </a:lnTo>
                  <a:lnTo>
                    <a:pt x="944" y="280"/>
                  </a:lnTo>
                  <a:lnTo>
                    <a:pt x="949" y="275"/>
                  </a:lnTo>
                  <a:lnTo>
                    <a:pt x="960" y="270"/>
                  </a:lnTo>
                  <a:lnTo>
                    <a:pt x="977" y="264"/>
                  </a:lnTo>
                  <a:lnTo>
                    <a:pt x="1003" y="255"/>
                  </a:lnTo>
                  <a:lnTo>
                    <a:pt x="1037" y="246"/>
                  </a:lnTo>
                  <a:lnTo>
                    <a:pt x="1080" y="235"/>
                  </a:lnTo>
                  <a:lnTo>
                    <a:pt x="1130" y="224"/>
                  </a:lnTo>
                  <a:lnTo>
                    <a:pt x="1192" y="211"/>
                  </a:lnTo>
                  <a:lnTo>
                    <a:pt x="1262" y="197"/>
                  </a:lnTo>
                  <a:lnTo>
                    <a:pt x="1614" y="137"/>
                  </a:lnTo>
                  <a:lnTo>
                    <a:pt x="1857" y="102"/>
                  </a:lnTo>
                  <a:lnTo>
                    <a:pt x="1911" y="92"/>
                  </a:lnTo>
                  <a:lnTo>
                    <a:pt x="1965" y="84"/>
                  </a:lnTo>
                  <a:lnTo>
                    <a:pt x="2018" y="76"/>
                  </a:lnTo>
                  <a:lnTo>
                    <a:pt x="2072" y="69"/>
                  </a:lnTo>
                  <a:lnTo>
                    <a:pt x="2126" y="63"/>
                  </a:lnTo>
                  <a:lnTo>
                    <a:pt x="2181" y="58"/>
                  </a:lnTo>
                  <a:lnTo>
                    <a:pt x="2208" y="57"/>
                  </a:lnTo>
                  <a:lnTo>
                    <a:pt x="2236" y="56"/>
                  </a:lnTo>
                  <a:lnTo>
                    <a:pt x="2264" y="55"/>
                  </a:lnTo>
                  <a:lnTo>
                    <a:pt x="2291" y="55"/>
                  </a:lnTo>
                  <a:lnTo>
                    <a:pt x="2331" y="56"/>
                  </a:lnTo>
                  <a:lnTo>
                    <a:pt x="2369" y="57"/>
                  </a:lnTo>
                  <a:lnTo>
                    <a:pt x="2409" y="59"/>
                  </a:lnTo>
                  <a:lnTo>
                    <a:pt x="2447" y="62"/>
                  </a:lnTo>
                  <a:lnTo>
                    <a:pt x="2485" y="66"/>
                  </a:lnTo>
                  <a:lnTo>
                    <a:pt x="2524" y="70"/>
                  </a:lnTo>
                  <a:lnTo>
                    <a:pt x="2562" y="74"/>
                  </a:lnTo>
                  <a:lnTo>
                    <a:pt x="2600" y="80"/>
                  </a:lnTo>
                  <a:lnTo>
                    <a:pt x="2637" y="86"/>
                  </a:lnTo>
                  <a:lnTo>
                    <a:pt x="2675" y="93"/>
                  </a:lnTo>
                  <a:lnTo>
                    <a:pt x="2712" y="101"/>
                  </a:lnTo>
                  <a:lnTo>
                    <a:pt x="2748" y="109"/>
                  </a:lnTo>
                  <a:lnTo>
                    <a:pt x="2785" y="118"/>
                  </a:lnTo>
                  <a:lnTo>
                    <a:pt x="2821" y="127"/>
                  </a:lnTo>
                  <a:lnTo>
                    <a:pt x="2858" y="137"/>
                  </a:lnTo>
                  <a:lnTo>
                    <a:pt x="2893" y="148"/>
                  </a:lnTo>
                  <a:lnTo>
                    <a:pt x="2929" y="159"/>
                  </a:lnTo>
                  <a:lnTo>
                    <a:pt x="2964" y="171"/>
                  </a:lnTo>
                  <a:lnTo>
                    <a:pt x="2998" y="184"/>
                  </a:lnTo>
                  <a:lnTo>
                    <a:pt x="3033" y="197"/>
                  </a:lnTo>
                  <a:lnTo>
                    <a:pt x="3067" y="211"/>
                  </a:lnTo>
                  <a:lnTo>
                    <a:pt x="3101" y="226"/>
                  </a:lnTo>
                  <a:lnTo>
                    <a:pt x="3135" y="241"/>
                  </a:lnTo>
                  <a:lnTo>
                    <a:pt x="3167" y="256"/>
                  </a:lnTo>
                  <a:lnTo>
                    <a:pt x="3201" y="274"/>
                  </a:lnTo>
                  <a:lnTo>
                    <a:pt x="3233" y="291"/>
                  </a:lnTo>
                  <a:lnTo>
                    <a:pt x="3264" y="308"/>
                  </a:lnTo>
                  <a:lnTo>
                    <a:pt x="3297" y="326"/>
                  </a:lnTo>
                  <a:lnTo>
                    <a:pt x="3327" y="346"/>
                  </a:lnTo>
                  <a:lnTo>
                    <a:pt x="3358" y="365"/>
                  </a:lnTo>
                  <a:lnTo>
                    <a:pt x="3389" y="385"/>
                  </a:lnTo>
                  <a:lnTo>
                    <a:pt x="3419" y="406"/>
                  </a:lnTo>
                  <a:lnTo>
                    <a:pt x="3449" y="429"/>
                  </a:lnTo>
                  <a:lnTo>
                    <a:pt x="3478" y="451"/>
                  </a:lnTo>
                  <a:lnTo>
                    <a:pt x="3504" y="474"/>
                  </a:lnTo>
                  <a:lnTo>
                    <a:pt x="3528" y="497"/>
                  </a:lnTo>
                  <a:lnTo>
                    <a:pt x="3552" y="522"/>
                  </a:lnTo>
                  <a:lnTo>
                    <a:pt x="3573" y="546"/>
                  </a:lnTo>
                  <a:lnTo>
                    <a:pt x="3593" y="571"/>
                  </a:lnTo>
                  <a:lnTo>
                    <a:pt x="3613" y="597"/>
                  </a:lnTo>
                  <a:lnTo>
                    <a:pt x="3632" y="624"/>
                  </a:lnTo>
                  <a:lnTo>
                    <a:pt x="3650" y="650"/>
                  </a:lnTo>
                  <a:lnTo>
                    <a:pt x="3667" y="679"/>
                  </a:lnTo>
                  <a:lnTo>
                    <a:pt x="3684" y="707"/>
                  </a:lnTo>
                  <a:lnTo>
                    <a:pt x="3719" y="768"/>
                  </a:lnTo>
                  <a:lnTo>
                    <a:pt x="3754" y="832"/>
                  </a:lnTo>
                  <a:lnTo>
                    <a:pt x="3814" y="942"/>
                  </a:lnTo>
                  <a:lnTo>
                    <a:pt x="3863" y="1028"/>
                  </a:lnTo>
                  <a:lnTo>
                    <a:pt x="3899" y="1091"/>
                  </a:lnTo>
                  <a:lnTo>
                    <a:pt x="3934" y="1153"/>
                  </a:lnTo>
                  <a:lnTo>
                    <a:pt x="3951" y="1185"/>
                  </a:lnTo>
                  <a:lnTo>
                    <a:pt x="3967" y="1216"/>
                  </a:lnTo>
                  <a:lnTo>
                    <a:pt x="3984" y="1248"/>
                  </a:lnTo>
                  <a:lnTo>
                    <a:pt x="3999" y="1281"/>
                  </a:lnTo>
                  <a:lnTo>
                    <a:pt x="4014" y="1313"/>
                  </a:lnTo>
                  <a:lnTo>
                    <a:pt x="4028" y="1347"/>
                  </a:lnTo>
                  <a:lnTo>
                    <a:pt x="4041" y="1380"/>
                  </a:lnTo>
                  <a:lnTo>
                    <a:pt x="4053" y="1415"/>
                  </a:lnTo>
                  <a:lnTo>
                    <a:pt x="4064" y="1450"/>
                  </a:lnTo>
                  <a:lnTo>
                    <a:pt x="4075" y="1486"/>
                  </a:lnTo>
                  <a:lnTo>
                    <a:pt x="4084" y="1524"/>
                  </a:lnTo>
                  <a:lnTo>
                    <a:pt x="4093" y="1561"/>
                  </a:lnTo>
                  <a:lnTo>
                    <a:pt x="4094" y="1568"/>
                  </a:lnTo>
                  <a:lnTo>
                    <a:pt x="4095" y="1574"/>
                  </a:lnTo>
                  <a:lnTo>
                    <a:pt x="4180" y="2069"/>
                  </a:lnTo>
                  <a:lnTo>
                    <a:pt x="4185" y="2113"/>
                  </a:lnTo>
                  <a:lnTo>
                    <a:pt x="4190" y="2156"/>
                  </a:lnTo>
                  <a:lnTo>
                    <a:pt x="4194" y="2199"/>
                  </a:lnTo>
                  <a:lnTo>
                    <a:pt x="4197" y="2240"/>
                  </a:lnTo>
                  <a:lnTo>
                    <a:pt x="4199" y="2281"/>
                  </a:lnTo>
                  <a:lnTo>
                    <a:pt x="4201" y="2320"/>
                  </a:lnTo>
                  <a:lnTo>
                    <a:pt x="4202" y="2360"/>
                  </a:lnTo>
                  <a:lnTo>
                    <a:pt x="4202" y="2398"/>
                  </a:lnTo>
                  <a:lnTo>
                    <a:pt x="4202" y="2419"/>
                  </a:lnTo>
                  <a:lnTo>
                    <a:pt x="4202" y="2439"/>
                  </a:lnTo>
                  <a:lnTo>
                    <a:pt x="4201" y="2459"/>
                  </a:lnTo>
                  <a:lnTo>
                    <a:pt x="4201" y="2478"/>
                  </a:lnTo>
                  <a:lnTo>
                    <a:pt x="4200" y="2499"/>
                  </a:lnTo>
                  <a:lnTo>
                    <a:pt x="4199" y="2518"/>
                  </a:lnTo>
                  <a:lnTo>
                    <a:pt x="4197" y="2537"/>
                  </a:lnTo>
                  <a:lnTo>
                    <a:pt x="4196" y="2556"/>
                  </a:lnTo>
                  <a:lnTo>
                    <a:pt x="4193" y="2587"/>
                  </a:lnTo>
                  <a:lnTo>
                    <a:pt x="4189" y="2617"/>
                  </a:lnTo>
                  <a:lnTo>
                    <a:pt x="4184" y="2647"/>
                  </a:lnTo>
                  <a:lnTo>
                    <a:pt x="4178" y="2677"/>
                  </a:lnTo>
                  <a:lnTo>
                    <a:pt x="4171" y="2705"/>
                  </a:lnTo>
                  <a:lnTo>
                    <a:pt x="4164" y="2733"/>
                  </a:lnTo>
                  <a:lnTo>
                    <a:pt x="4154" y="2762"/>
                  </a:lnTo>
                  <a:lnTo>
                    <a:pt x="4145" y="2789"/>
                  </a:lnTo>
                  <a:lnTo>
                    <a:pt x="4135" y="2816"/>
                  </a:lnTo>
                  <a:lnTo>
                    <a:pt x="4125" y="2844"/>
                  </a:lnTo>
                  <a:lnTo>
                    <a:pt x="4113" y="2871"/>
                  </a:lnTo>
                  <a:lnTo>
                    <a:pt x="4101" y="2897"/>
                  </a:lnTo>
                  <a:lnTo>
                    <a:pt x="4089" y="2923"/>
                  </a:lnTo>
                  <a:lnTo>
                    <a:pt x="4076" y="2949"/>
                  </a:lnTo>
                  <a:lnTo>
                    <a:pt x="4061" y="2974"/>
                  </a:lnTo>
                  <a:lnTo>
                    <a:pt x="4047" y="3000"/>
                  </a:lnTo>
                  <a:lnTo>
                    <a:pt x="4016" y="3050"/>
                  </a:lnTo>
                  <a:lnTo>
                    <a:pt x="3984" y="3099"/>
                  </a:lnTo>
                  <a:lnTo>
                    <a:pt x="3950" y="3148"/>
                  </a:lnTo>
                  <a:lnTo>
                    <a:pt x="3915" y="3196"/>
                  </a:lnTo>
                  <a:lnTo>
                    <a:pt x="3878" y="3245"/>
                  </a:lnTo>
                  <a:lnTo>
                    <a:pt x="3840" y="3293"/>
                  </a:lnTo>
                  <a:lnTo>
                    <a:pt x="3802" y="3341"/>
                  </a:lnTo>
                  <a:lnTo>
                    <a:pt x="3763" y="3389"/>
                  </a:lnTo>
                  <a:lnTo>
                    <a:pt x="3632" y="3555"/>
                  </a:lnTo>
                  <a:lnTo>
                    <a:pt x="3608" y="3585"/>
                  </a:lnTo>
                  <a:lnTo>
                    <a:pt x="3585" y="3612"/>
                  </a:lnTo>
                  <a:lnTo>
                    <a:pt x="3563" y="3635"/>
                  </a:lnTo>
                  <a:lnTo>
                    <a:pt x="3539" y="3658"/>
                  </a:lnTo>
                  <a:lnTo>
                    <a:pt x="3517" y="3677"/>
                  </a:lnTo>
                  <a:lnTo>
                    <a:pt x="3495" y="3694"/>
                  </a:lnTo>
                  <a:lnTo>
                    <a:pt x="3472" y="3710"/>
                  </a:lnTo>
                  <a:lnTo>
                    <a:pt x="3449" y="3723"/>
                  </a:lnTo>
                  <a:lnTo>
                    <a:pt x="3426" y="3737"/>
                  </a:lnTo>
                  <a:lnTo>
                    <a:pt x="3403" y="3748"/>
                  </a:lnTo>
                  <a:lnTo>
                    <a:pt x="3380" y="3759"/>
                  </a:lnTo>
                  <a:lnTo>
                    <a:pt x="3355" y="3768"/>
                  </a:lnTo>
                  <a:lnTo>
                    <a:pt x="3305" y="3786"/>
                  </a:lnTo>
                  <a:lnTo>
                    <a:pt x="3252" y="3804"/>
                  </a:lnTo>
                  <a:lnTo>
                    <a:pt x="3127" y="3848"/>
                  </a:lnTo>
                  <a:lnTo>
                    <a:pt x="2986" y="3927"/>
                  </a:lnTo>
                  <a:lnTo>
                    <a:pt x="2947" y="3953"/>
                  </a:lnTo>
                  <a:lnTo>
                    <a:pt x="2908" y="3977"/>
                  </a:lnTo>
                  <a:lnTo>
                    <a:pt x="2889" y="3987"/>
                  </a:lnTo>
                  <a:lnTo>
                    <a:pt x="2871" y="3997"/>
                  </a:lnTo>
                  <a:lnTo>
                    <a:pt x="2852" y="4005"/>
                  </a:lnTo>
                  <a:lnTo>
                    <a:pt x="2833" y="4012"/>
                  </a:lnTo>
                  <a:lnTo>
                    <a:pt x="2814" y="4017"/>
                  </a:lnTo>
                  <a:lnTo>
                    <a:pt x="2796" y="4020"/>
                  </a:lnTo>
                  <a:lnTo>
                    <a:pt x="2787" y="4021"/>
                  </a:lnTo>
                  <a:lnTo>
                    <a:pt x="2778" y="4021"/>
                  </a:lnTo>
                  <a:lnTo>
                    <a:pt x="2770" y="4021"/>
                  </a:lnTo>
                  <a:lnTo>
                    <a:pt x="2761" y="4020"/>
                  </a:lnTo>
                  <a:lnTo>
                    <a:pt x="2752" y="4019"/>
                  </a:lnTo>
                  <a:lnTo>
                    <a:pt x="2742" y="4017"/>
                  </a:lnTo>
                  <a:lnTo>
                    <a:pt x="2733" y="4014"/>
                  </a:lnTo>
                  <a:lnTo>
                    <a:pt x="2724" y="4011"/>
                  </a:lnTo>
                  <a:lnTo>
                    <a:pt x="2716" y="4007"/>
                  </a:lnTo>
                  <a:lnTo>
                    <a:pt x="2707" y="4002"/>
                  </a:lnTo>
                  <a:lnTo>
                    <a:pt x="2698" y="3996"/>
                  </a:lnTo>
                  <a:lnTo>
                    <a:pt x="2690" y="3990"/>
                  </a:lnTo>
                  <a:lnTo>
                    <a:pt x="2669" y="3973"/>
                  </a:lnTo>
                  <a:lnTo>
                    <a:pt x="2652" y="3994"/>
                  </a:lnTo>
                  <a:lnTo>
                    <a:pt x="2640" y="4006"/>
                  </a:lnTo>
                  <a:lnTo>
                    <a:pt x="2628" y="4018"/>
                  </a:lnTo>
                  <a:lnTo>
                    <a:pt x="2615" y="4029"/>
                  </a:lnTo>
                  <a:lnTo>
                    <a:pt x="2600" y="4038"/>
                  </a:lnTo>
                  <a:lnTo>
                    <a:pt x="2585" y="4047"/>
                  </a:lnTo>
                  <a:lnTo>
                    <a:pt x="2568" y="4055"/>
                  </a:lnTo>
                  <a:lnTo>
                    <a:pt x="2552" y="4064"/>
                  </a:lnTo>
                  <a:lnTo>
                    <a:pt x="2535" y="4070"/>
                  </a:lnTo>
                  <a:lnTo>
                    <a:pt x="2517" y="4076"/>
                  </a:lnTo>
                  <a:lnTo>
                    <a:pt x="2498" y="4081"/>
                  </a:lnTo>
                  <a:lnTo>
                    <a:pt x="2478" y="4086"/>
                  </a:lnTo>
                  <a:lnTo>
                    <a:pt x="2459" y="4090"/>
                  </a:lnTo>
                  <a:lnTo>
                    <a:pt x="2439" y="4093"/>
                  </a:lnTo>
                  <a:lnTo>
                    <a:pt x="2419" y="4096"/>
                  </a:lnTo>
                  <a:lnTo>
                    <a:pt x="2399" y="4099"/>
                  </a:lnTo>
                  <a:lnTo>
                    <a:pt x="2377" y="4100"/>
                  </a:lnTo>
                  <a:lnTo>
                    <a:pt x="2336" y="4103"/>
                  </a:lnTo>
                  <a:lnTo>
                    <a:pt x="2293" y="4104"/>
                  </a:lnTo>
                  <a:lnTo>
                    <a:pt x="2252" y="4103"/>
                  </a:lnTo>
                  <a:lnTo>
                    <a:pt x="2211" y="4102"/>
                  </a:lnTo>
                  <a:lnTo>
                    <a:pt x="2135" y="4097"/>
                  </a:lnTo>
                  <a:lnTo>
                    <a:pt x="2068" y="4092"/>
                  </a:lnTo>
                  <a:lnTo>
                    <a:pt x="2022" y="4088"/>
                  </a:lnTo>
                  <a:lnTo>
                    <a:pt x="1933" y="4081"/>
                  </a:lnTo>
                  <a:lnTo>
                    <a:pt x="1854" y="4076"/>
                  </a:lnTo>
                  <a:lnTo>
                    <a:pt x="1778" y="4069"/>
                  </a:lnTo>
                  <a:lnTo>
                    <a:pt x="1741" y="4065"/>
                  </a:lnTo>
                  <a:lnTo>
                    <a:pt x="1705" y="4060"/>
                  </a:lnTo>
                  <a:lnTo>
                    <a:pt x="1668" y="4054"/>
                  </a:lnTo>
                  <a:lnTo>
                    <a:pt x="1632" y="4047"/>
                  </a:lnTo>
                  <a:lnTo>
                    <a:pt x="1595" y="4040"/>
                  </a:lnTo>
                  <a:lnTo>
                    <a:pt x="1558" y="4031"/>
                  </a:lnTo>
                  <a:lnTo>
                    <a:pt x="1521" y="4020"/>
                  </a:lnTo>
                  <a:lnTo>
                    <a:pt x="1483" y="4008"/>
                  </a:lnTo>
                  <a:lnTo>
                    <a:pt x="1445" y="3995"/>
                  </a:lnTo>
                  <a:lnTo>
                    <a:pt x="1405" y="3979"/>
                  </a:lnTo>
                  <a:lnTo>
                    <a:pt x="1365" y="3960"/>
                  </a:lnTo>
                  <a:lnTo>
                    <a:pt x="1323" y="3940"/>
                  </a:lnTo>
                  <a:lnTo>
                    <a:pt x="1314" y="3936"/>
                  </a:lnTo>
                  <a:lnTo>
                    <a:pt x="1304" y="3939"/>
                  </a:lnTo>
                  <a:lnTo>
                    <a:pt x="1283" y="3943"/>
                  </a:lnTo>
                  <a:lnTo>
                    <a:pt x="1261" y="3945"/>
                  </a:lnTo>
                  <a:lnTo>
                    <a:pt x="1239" y="3946"/>
                  </a:lnTo>
                  <a:lnTo>
                    <a:pt x="1217" y="3944"/>
                  </a:lnTo>
                  <a:lnTo>
                    <a:pt x="1195" y="3940"/>
                  </a:lnTo>
                  <a:lnTo>
                    <a:pt x="1173" y="3935"/>
                  </a:lnTo>
                  <a:lnTo>
                    <a:pt x="1150" y="3928"/>
                  </a:lnTo>
                  <a:lnTo>
                    <a:pt x="1128" y="3919"/>
                  </a:lnTo>
                  <a:lnTo>
                    <a:pt x="1106" y="3909"/>
                  </a:lnTo>
                  <a:lnTo>
                    <a:pt x="1085" y="3898"/>
                  </a:lnTo>
                  <a:lnTo>
                    <a:pt x="1062" y="3884"/>
                  </a:lnTo>
                  <a:lnTo>
                    <a:pt x="1040" y="3870"/>
                  </a:lnTo>
                  <a:lnTo>
                    <a:pt x="1019" y="3856"/>
                  </a:lnTo>
                  <a:lnTo>
                    <a:pt x="997" y="3840"/>
                  </a:lnTo>
                  <a:lnTo>
                    <a:pt x="975" y="3823"/>
                  </a:lnTo>
                  <a:lnTo>
                    <a:pt x="954" y="3805"/>
                  </a:lnTo>
                  <a:lnTo>
                    <a:pt x="934" y="3787"/>
                  </a:lnTo>
                  <a:lnTo>
                    <a:pt x="913" y="3768"/>
                  </a:lnTo>
                  <a:lnTo>
                    <a:pt x="893" y="3749"/>
                  </a:lnTo>
                  <a:lnTo>
                    <a:pt x="873" y="3730"/>
                  </a:lnTo>
                  <a:lnTo>
                    <a:pt x="835" y="3690"/>
                  </a:lnTo>
                  <a:lnTo>
                    <a:pt x="798" y="3650"/>
                  </a:lnTo>
                  <a:lnTo>
                    <a:pt x="765" y="3611"/>
                  </a:lnTo>
                  <a:lnTo>
                    <a:pt x="733" y="3573"/>
                  </a:lnTo>
                  <a:lnTo>
                    <a:pt x="704" y="3538"/>
                  </a:lnTo>
                  <a:lnTo>
                    <a:pt x="678" y="3506"/>
                  </a:lnTo>
                  <a:close/>
                </a:path>
              </a:pathLst>
            </a:custGeom>
            <a:solidFill>
              <a:srgbClr val="A755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6" name="Freeform 69"/>
            <p:cNvSpPr>
              <a:spLocks/>
            </p:cNvSpPr>
            <p:nvPr/>
          </p:nvSpPr>
          <p:spPr bwMode="auto">
            <a:xfrm>
              <a:off x="9801226" y="5251450"/>
              <a:ext cx="385763" cy="392113"/>
            </a:xfrm>
            <a:custGeom>
              <a:avLst/>
              <a:gdLst>
                <a:gd name="T0" fmla="*/ 4124 w 4128"/>
                <a:gd name="T1" fmla="*/ 2253 h 4201"/>
                <a:gd name="T2" fmla="*/ 4060 w 4128"/>
                <a:gd name="T3" fmla="*/ 2668 h 4201"/>
                <a:gd name="T4" fmla="*/ 3985 w 4128"/>
                <a:gd name="T5" fmla="*/ 2899 h 4201"/>
                <a:gd name="T6" fmla="*/ 3763 w 4128"/>
                <a:gd name="T7" fmla="*/ 3252 h 4201"/>
                <a:gd name="T8" fmla="*/ 3529 w 4128"/>
                <a:gd name="T9" fmla="*/ 3580 h 4201"/>
                <a:gd name="T10" fmla="*/ 3334 w 4128"/>
                <a:gd name="T11" fmla="*/ 3760 h 4201"/>
                <a:gd name="T12" fmla="*/ 3107 w 4128"/>
                <a:gd name="T13" fmla="*/ 3871 h 4201"/>
                <a:gd name="T14" fmla="*/ 2966 w 4128"/>
                <a:gd name="T15" fmla="*/ 3960 h 4201"/>
                <a:gd name="T16" fmla="*/ 2852 w 4128"/>
                <a:gd name="T17" fmla="*/ 4055 h 4201"/>
                <a:gd name="T18" fmla="*/ 2697 w 4128"/>
                <a:gd name="T19" fmla="*/ 4053 h 4201"/>
                <a:gd name="T20" fmla="*/ 2460 w 4128"/>
                <a:gd name="T21" fmla="*/ 4151 h 4201"/>
                <a:gd name="T22" fmla="*/ 2329 w 4128"/>
                <a:gd name="T23" fmla="*/ 4169 h 4201"/>
                <a:gd name="T24" fmla="*/ 2199 w 4128"/>
                <a:gd name="T25" fmla="*/ 4145 h 4201"/>
                <a:gd name="T26" fmla="*/ 2106 w 4128"/>
                <a:gd name="T27" fmla="*/ 4139 h 4201"/>
                <a:gd name="T28" fmla="*/ 1954 w 4128"/>
                <a:gd name="T29" fmla="*/ 4193 h 4201"/>
                <a:gd name="T30" fmla="*/ 1813 w 4128"/>
                <a:gd name="T31" fmla="*/ 4171 h 4201"/>
                <a:gd name="T32" fmla="*/ 1561 w 4128"/>
                <a:gd name="T33" fmla="*/ 4071 h 4201"/>
                <a:gd name="T34" fmla="*/ 1161 w 4128"/>
                <a:gd name="T35" fmla="*/ 3943 h 4201"/>
                <a:gd name="T36" fmla="*/ 987 w 4128"/>
                <a:gd name="T37" fmla="*/ 3941 h 4201"/>
                <a:gd name="T38" fmla="*/ 833 w 4128"/>
                <a:gd name="T39" fmla="*/ 3811 h 4201"/>
                <a:gd name="T40" fmla="*/ 779 w 4128"/>
                <a:gd name="T41" fmla="*/ 3734 h 4201"/>
                <a:gd name="T42" fmla="*/ 666 w 4128"/>
                <a:gd name="T43" fmla="*/ 3646 h 4201"/>
                <a:gd name="T44" fmla="*/ 511 w 4128"/>
                <a:gd name="T45" fmla="*/ 3500 h 4201"/>
                <a:gd name="T46" fmla="*/ 433 w 4128"/>
                <a:gd name="T47" fmla="*/ 3386 h 4201"/>
                <a:gd name="T48" fmla="*/ 239 w 4128"/>
                <a:gd name="T49" fmla="*/ 3144 h 4201"/>
                <a:gd name="T50" fmla="*/ 95 w 4128"/>
                <a:gd name="T51" fmla="*/ 2823 h 4201"/>
                <a:gd name="T52" fmla="*/ 66 w 4128"/>
                <a:gd name="T53" fmla="*/ 2654 h 4201"/>
                <a:gd name="T54" fmla="*/ 95 w 4128"/>
                <a:gd name="T55" fmla="*/ 2523 h 4201"/>
                <a:gd name="T56" fmla="*/ 60 w 4128"/>
                <a:gd name="T57" fmla="*/ 2450 h 4201"/>
                <a:gd name="T58" fmla="*/ 71 w 4128"/>
                <a:gd name="T59" fmla="*/ 2292 h 4201"/>
                <a:gd name="T60" fmla="*/ 24 w 4128"/>
                <a:gd name="T61" fmla="*/ 2152 h 4201"/>
                <a:gd name="T62" fmla="*/ 42 w 4128"/>
                <a:gd name="T63" fmla="*/ 2067 h 4201"/>
                <a:gd name="T64" fmla="*/ 41 w 4128"/>
                <a:gd name="T65" fmla="*/ 2008 h 4201"/>
                <a:gd name="T66" fmla="*/ 2 w 4128"/>
                <a:gd name="T67" fmla="*/ 1905 h 4201"/>
                <a:gd name="T68" fmla="*/ 67 w 4128"/>
                <a:gd name="T69" fmla="*/ 1757 h 4201"/>
                <a:gd name="T70" fmla="*/ 113 w 4128"/>
                <a:gd name="T71" fmla="*/ 1520 h 4201"/>
                <a:gd name="T72" fmla="*/ 163 w 4128"/>
                <a:gd name="T73" fmla="*/ 1248 h 4201"/>
                <a:gd name="T74" fmla="*/ 289 w 4128"/>
                <a:gd name="T75" fmla="*/ 996 h 4201"/>
                <a:gd name="T76" fmla="*/ 383 w 4128"/>
                <a:gd name="T77" fmla="*/ 914 h 4201"/>
                <a:gd name="T78" fmla="*/ 440 w 4128"/>
                <a:gd name="T79" fmla="*/ 812 h 4201"/>
                <a:gd name="T80" fmla="*/ 543 w 4128"/>
                <a:gd name="T81" fmla="*/ 652 h 4201"/>
                <a:gd name="T82" fmla="*/ 710 w 4128"/>
                <a:gd name="T83" fmla="*/ 538 h 4201"/>
                <a:gd name="T84" fmla="*/ 888 w 4128"/>
                <a:gd name="T85" fmla="*/ 506 h 4201"/>
                <a:gd name="T86" fmla="*/ 977 w 4128"/>
                <a:gd name="T87" fmla="*/ 391 h 4201"/>
                <a:gd name="T88" fmla="*/ 1091 w 4128"/>
                <a:gd name="T89" fmla="*/ 316 h 4201"/>
                <a:gd name="T90" fmla="*/ 1322 w 4128"/>
                <a:gd name="T91" fmla="*/ 148 h 4201"/>
                <a:gd name="T92" fmla="*/ 1726 w 4128"/>
                <a:gd name="T93" fmla="*/ 44 h 4201"/>
                <a:gd name="T94" fmla="*/ 2122 w 4128"/>
                <a:gd name="T95" fmla="*/ 0 h 4201"/>
                <a:gd name="T96" fmla="*/ 2549 w 4128"/>
                <a:gd name="T97" fmla="*/ 50 h 4201"/>
                <a:gd name="T98" fmla="*/ 2885 w 4128"/>
                <a:gd name="T99" fmla="*/ 154 h 4201"/>
                <a:gd name="T100" fmla="*/ 3132 w 4128"/>
                <a:gd name="T101" fmla="*/ 330 h 4201"/>
                <a:gd name="T102" fmla="*/ 3294 w 4128"/>
                <a:gd name="T103" fmla="*/ 372 h 4201"/>
                <a:gd name="T104" fmla="*/ 3473 w 4128"/>
                <a:gd name="T105" fmla="*/ 521 h 4201"/>
                <a:gd name="T106" fmla="*/ 3688 w 4128"/>
                <a:gd name="T107" fmla="*/ 724 h 4201"/>
                <a:gd name="T108" fmla="*/ 3773 w 4128"/>
                <a:gd name="T109" fmla="*/ 808 h 4201"/>
                <a:gd name="T110" fmla="*/ 3851 w 4128"/>
                <a:gd name="T111" fmla="*/ 1035 h 4201"/>
                <a:gd name="T112" fmla="*/ 3926 w 4128"/>
                <a:gd name="T113" fmla="*/ 1269 h 4201"/>
                <a:gd name="T114" fmla="*/ 3995 w 4128"/>
                <a:gd name="T115" fmla="*/ 1303 h 4201"/>
                <a:gd name="T116" fmla="*/ 4036 w 4128"/>
                <a:gd name="T117" fmla="*/ 1435 h 4201"/>
                <a:gd name="T118" fmla="*/ 4091 w 4128"/>
                <a:gd name="T119" fmla="*/ 1529 h 4201"/>
                <a:gd name="T120" fmla="*/ 4093 w 4128"/>
                <a:gd name="T121" fmla="*/ 1753 h 4201"/>
                <a:gd name="T122" fmla="*/ 4109 w 4128"/>
                <a:gd name="T123" fmla="*/ 2010 h 4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28" h="4201">
                  <a:moveTo>
                    <a:pt x="4124" y="2101"/>
                  </a:moveTo>
                  <a:lnTo>
                    <a:pt x="4126" y="2118"/>
                  </a:lnTo>
                  <a:lnTo>
                    <a:pt x="4127" y="2136"/>
                  </a:lnTo>
                  <a:lnTo>
                    <a:pt x="4128" y="2154"/>
                  </a:lnTo>
                  <a:lnTo>
                    <a:pt x="4128" y="2173"/>
                  </a:lnTo>
                  <a:lnTo>
                    <a:pt x="4128" y="2192"/>
                  </a:lnTo>
                  <a:lnTo>
                    <a:pt x="4127" y="2212"/>
                  </a:lnTo>
                  <a:lnTo>
                    <a:pt x="4126" y="2232"/>
                  </a:lnTo>
                  <a:lnTo>
                    <a:pt x="4124" y="2253"/>
                  </a:lnTo>
                  <a:lnTo>
                    <a:pt x="4117" y="2303"/>
                  </a:lnTo>
                  <a:lnTo>
                    <a:pt x="4110" y="2352"/>
                  </a:lnTo>
                  <a:lnTo>
                    <a:pt x="4103" y="2402"/>
                  </a:lnTo>
                  <a:lnTo>
                    <a:pt x="4095" y="2451"/>
                  </a:lnTo>
                  <a:lnTo>
                    <a:pt x="4087" y="2500"/>
                  </a:lnTo>
                  <a:lnTo>
                    <a:pt x="4079" y="2548"/>
                  </a:lnTo>
                  <a:lnTo>
                    <a:pt x="4072" y="2594"/>
                  </a:lnTo>
                  <a:lnTo>
                    <a:pt x="4065" y="2640"/>
                  </a:lnTo>
                  <a:lnTo>
                    <a:pt x="4060" y="2668"/>
                  </a:lnTo>
                  <a:lnTo>
                    <a:pt x="4054" y="2695"/>
                  </a:lnTo>
                  <a:lnTo>
                    <a:pt x="4048" y="2723"/>
                  </a:lnTo>
                  <a:lnTo>
                    <a:pt x="4041" y="2749"/>
                  </a:lnTo>
                  <a:lnTo>
                    <a:pt x="4033" y="2775"/>
                  </a:lnTo>
                  <a:lnTo>
                    <a:pt x="4024" y="2801"/>
                  </a:lnTo>
                  <a:lnTo>
                    <a:pt x="4015" y="2826"/>
                  </a:lnTo>
                  <a:lnTo>
                    <a:pt x="4006" y="2850"/>
                  </a:lnTo>
                  <a:lnTo>
                    <a:pt x="3995" y="2876"/>
                  </a:lnTo>
                  <a:lnTo>
                    <a:pt x="3985" y="2899"/>
                  </a:lnTo>
                  <a:lnTo>
                    <a:pt x="3973" y="2922"/>
                  </a:lnTo>
                  <a:lnTo>
                    <a:pt x="3962" y="2945"/>
                  </a:lnTo>
                  <a:lnTo>
                    <a:pt x="3936" y="2991"/>
                  </a:lnTo>
                  <a:lnTo>
                    <a:pt x="3910" y="3036"/>
                  </a:lnTo>
                  <a:lnTo>
                    <a:pt x="3883" y="3080"/>
                  </a:lnTo>
                  <a:lnTo>
                    <a:pt x="3853" y="3123"/>
                  </a:lnTo>
                  <a:lnTo>
                    <a:pt x="3824" y="3166"/>
                  </a:lnTo>
                  <a:lnTo>
                    <a:pt x="3794" y="3209"/>
                  </a:lnTo>
                  <a:lnTo>
                    <a:pt x="3763" y="3252"/>
                  </a:lnTo>
                  <a:lnTo>
                    <a:pt x="3733" y="3296"/>
                  </a:lnTo>
                  <a:lnTo>
                    <a:pt x="3703" y="3339"/>
                  </a:lnTo>
                  <a:lnTo>
                    <a:pt x="3673" y="3385"/>
                  </a:lnTo>
                  <a:lnTo>
                    <a:pt x="3639" y="3434"/>
                  </a:lnTo>
                  <a:lnTo>
                    <a:pt x="3605" y="3484"/>
                  </a:lnTo>
                  <a:lnTo>
                    <a:pt x="3586" y="3509"/>
                  </a:lnTo>
                  <a:lnTo>
                    <a:pt x="3567" y="3533"/>
                  </a:lnTo>
                  <a:lnTo>
                    <a:pt x="3548" y="3557"/>
                  </a:lnTo>
                  <a:lnTo>
                    <a:pt x="3529" y="3580"/>
                  </a:lnTo>
                  <a:lnTo>
                    <a:pt x="3509" y="3602"/>
                  </a:lnTo>
                  <a:lnTo>
                    <a:pt x="3488" y="3625"/>
                  </a:lnTo>
                  <a:lnTo>
                    <a:pt x="3468" y="3646"/>
                  </a:lnTo>
                  <a:lnTo>
                    <a:pt x="3447" y="3667"/>
                  </a:lnTo>
                  <a:lnTo>
                    <a:pt x="3425" y="3687"/>
                  </a:lnTo>
                  <a:lnTo>
                    <a:pt x="3402" y="3707"/>
                  </a:lnTo>
                  <a:lnTo>
                    <a:pt x="3379" y="3726"/>
                  </a:lnTo>
                  <a:lnTo>
                    <a:pt x="3356" y="3744"/>
                  </a:lnTo>
                  <a:lnTo>
                    <a:pt x="3334" y="3760"/>
                  </a:lnTo>
                  <a:lnTo>
                    <a:pt x="3312" y="3774"/>
                  </a:lnTo>
                  <a:lnTo>
                    <a:pt x="3291" y="3788"/>
                  </a:lnTo>
                  <a:lnTo>
                    <a:pt x="3270" y="3799"/>
                  </a:lnTo>
                  <a:lnTo>
                    <a:pt x="3249" y="3810"/>
                  </a:lnTo>
                  <a:lnTo>
                    <a:pt x="3228" y="3819"/>
                  </a:lnTo>
                  <a:lnTo>
                    <a:pt x="3208" y="3829"/>
                  </a:lnTo>
                  <a:lnTo>
                    <a:pt x="3189" y="3837"/>
                  </a:lnTo>
                  <a:lnTo>
                    <a:pt x="3148" y="3853"/>
                  </a:lnTo>
                  <a:lnTo>
                    <a:pt x="3107" y="3871"/>
                  </a:lnTo>
                  <a:lnTo>
                    <a:pt x="3086" y="3880"/>
                  </a:lnTo>
                  <a:lnTo>
                    <a:pt x="3065" y="3889"/>
                  </a:lnTo>
                  <a:lnTo>
                    <a:pt x="3042" y="3900"/>
                  </a:lnTo>
                  <a:lnTo>
                    <a:pt x="3020" y="3911"/>
                  </a:lnTo>
                  <a:lnTo>
                    <a:pt x="3011" y="3916"/>
                  </a:lnTo>
                  <a:lnTo>
                    <a:pt x="3002" y="3923"/>
                  </a:lnTo>
                  <a:lnTo>
                    <a:pt x="2993" y="3931"/>
                  </a:lnTo>
                  <a:lnTo>
                    <a:pt x="2985" y="3941"/>
                  </a:lnTo>
                  <a:lnTo>
                    <a:pt x="2966" y="3960"/>
                  </a:lnTo>
                  <a:lnTo>
                    <a:pt x="2948" y="3981"/>
                  </a:lnTo>
                  <a:lnTo>
                    <a:pt x="2930" y="4002"/>
                  </a:lnTo>
                  <a:lnTo>
                    <a:pt x="2911" y="4021"/>
                  </a:lnTo>
                  <a:lnTo>
                    <a:pt x="2902" y="4031"/>
                  </a:lnTo>
                  <a:lnTo>
                    <a:pt x="2892" y="4038"/>
                  </a:lnTo>
                  <a:lnTo>
                    <a:pt x="2881" y="4045"/>
                  </a:lnTo>
                  <a:lnTo>
                    <a:pt x="2871" y="4050"/>
                  </a:lnTo>
                  <a:lnTo>
                    <a:pt x="2862" y="4053"/>
                  </a:lnTo>
                  <a:lnTo>
                    <a:pt x="2852" y="4055"/>
                  </a:lnTo>
                  <a:lnTo>
                    <a:pt x="2841" y="4056"/>
                  </a:lnTo>
                  <a:lnTo>
                    <a:pt x="2831" y="4056"/>
                  </a:lnTo>
                  <a:lnTo>
                    <a:pt x="2808" y="4056"/>
                  </a:lnTo>
                  <a:lnTo>
                    <a:pt x="2783" y="4054"/>
                  </a:lnTo>
                  <a:lnTo>
                    <a:pt x="2758" y="4052"/>
                  </a:lnTo>
                  <a:lnTo>
                    <a:pt x="2734" y="4051"/>
                  </a:lnTo>
                  <a:lnTo>
                    <a:pt x="2721" y="4051"/>
                  </a:lnTo>
                  <a:lnTo>
                    <a:pt x="2708" y="4052"/>
                  </a:lnTo>
                  <a:lnTo>
                    <a:pt x="2697" y="4053"/>
                  </a:lnTo>
                  <a:lnTo>
                    <a:pt x="2685" y="4056"/>
                  </a:lnTo>
                  <a:lnTo>
                    <a:pt x="2656" y="4065"/>
                  </a:lnTo>
                  <a:lnTo>
                    <a:pt x="2628" y="4076"/>
                  </a:lnTo>
                  <a:lnTo>
                    <a:pt x="2599" y="4089"/>
                  </a:lnTo>
                  <a:lnTo>
                    <a:pt x="2571" y="4101"/>
                  </a:lnTo>
                  <a:lnTo>
                    <a:pt x="2544" y="4116"/>
                  </a:lnTo>
                  <a:lnTo>
                    <a:pt x="2515" y="4128"/>
                  </a:lnTo>
                  <a:lnTo>
                    <a:pt x="2488" y="4140"/>
                  </a:lnTo>
                  <a:lnTo>
                    <a:pt x="2460" y="4151"/>
                  </a:lnTo>
                  <a:lnTo>
                    <a:pt x="2445" y="4156"/>
                  </a:lnTo>
                  <a:lnTo>
                    <a:pt x="2431" y="4160"/>
                  </a:lnTo>
                  <a:lnTo>
                    <a:pt x="2417" y="4163"/>
                  </a:lnTo>
                  <a:lnTo>
                    <a:pt x="2403" y="4166"/>
                  </a:lnTo>
                  <a:lnTo>
                    <a:pt x="2389" y="4169"/>
                  </a:lnTo>
                  <a:lnTo>
                    <a:pt x="2374" y="4170"/>
                  </a:lnTo>
                  <a:lnTo>
                    <a:pt x="2359" y="4171"/>
                  </a:lnTo>
                  <a:lnTo>
                    <a:pt x="2344" y="4170"/>
                  </a:lnTo>
                  <a:lnTo>
                    <a:pt x="2329" y="4169"/>
                  </a:lnTo>
                  <a:lnTo>
                    <a:pt x="2315" y="4167"/>
                  </a:lnTo>
                  <a:lnTo>
                    <a:pt x="2300" y="4164"/>
                  </a:lnTo>
                  <a:lnTo>
                    <a:pt x="2284" y="4159"/>
                  </a:lnTo>
                  <a:lnTo>
                    <a:pt x="2268" y="4153"/>
                  </a:lnTo>
                  <a:lnTo>
                    <a:pt x="2253" y="4146"/>
                  </a:lnTo>
                  <a:lnTo>
                    <a:pt x="2237" y="4138"/>
                  </a:lnTo>
                  <a:lnTo>
                    <a:pt x="2221" y="4128"/>
                  </a:lnTo>
                  <a:lnTo>
                    <a:pt x="2210" y="4138"/>
                  </a:lnTo>
                  <a:lnTo>
                    <a:pt x="2199" y="4145"/>
                  </a:lnTo>
                  <a:lnTo>
                    <a:pt x="2190" y="4151"/>
                  </a:lnTo>
                  <a:lnTo>
                    <a:pt x="2180" y="4154"/>
                  </a:lnTo>
                  <a:lnTo>
                    <a:pt x="2171" y="4155"/>
                  </a:lnTo>
                  <a:lnTo>
                    <a:pt x="2163" y="4155"/>
                  </a:lnTo>
                  <a:lnTo>
                    <a:pt x="2155" y="4154"/>
                  </a:lnTo>
                  <a:lnTo>
                    <a:pt x="2147" y="4152"/>
                  </a:lnTo>
                  <a:lnTo>
                    <a:pt x="2132" y="4147"/>
                  </a:lnTo>
                  <a:lnTo>
                    <a:pt x="2115" y="4141"/>
                  </a:lnTo>
                  <a:lnTo>
                    <a:pt x="2106" y="4139"/>
                  </a:lnTo>
                  <a:lnTo>
                    <a:pt x="2097" y="4138"/>
                  </a:lnTo>
                  <a:lnTo>
                    <a:pt x="2086" y="4138"/>
                  </a:lnTo>
                  <a:lnTo>
                    <a:pt x="2075" y="4139"/>
                  </a:lnTo>
                  <a:lnTo>
                    <a:pt x="2063" y="4143"/>
                  </a:lnTo>
                  <a:lnTo>
                    <a:pt x="2045" y="4150"/>
                  </a:lnTo>
                  <a:lnTo>
                    <a:pt x="2023" y="4160"/>
                  </a:lnTo>
                  <a:lnTo>
                    <a:pt x="1999" y="4171"/>
                  </a:lnTo>
                  <a:lnTo>
                    <a:pt x="1975" y="4182"/>
                  </a:lnTo>
                  <a:lnTo>
                    <a:pt x="1954" y="4193"/>
                  </a:lnTo>
                  <a:lnTo>
                    <a:pt x="1945" y="4196"/>
                  </a:lnTo>
                  <a:lnTo>
                    <a:pt x="1937" y="4199"/>
                  </a:lnTo>
                  <a:lnTo>
                    <a:pt x="1931" y="4200"/>
                  </a:lnTo>
                  <a:lnTo>
                    <a:pt x="1927" y="4201"/>
                  </a:lnTo>
                  <a:lnTo>
                    <a:pt x="1904" y="4198"/>
                  </a:lnTo>
                  <a:lnTo>
                    <a:pt x="1881" y="4193"/>
                  </a:lnTo>
                  <a:lnTo>
                    <a:pt x="1859" y="4186"/>
                  </a:lnTo>
                  <a:lnTo>
                    <a:pt x="1837" y="4179"/>
                  </a:lnTo>
                  <a:lnTo>
                    <a:pt x="1813" y="4171"/>
                  </a:lnTo>
                  <a:lnTo>
                    <a:pt x="1790" y="4163"/>
                  </a:lnTo>
                  <a:lnTo>
                    <a:pt x="1767" y="4154"/>
                  </a:lnTo>
                  <a:lnTo>
                    <a:pt x="1743" y="4144"/>
                  </a:lnTo>
                  <a:lnTo>
                    <a:pt x="1698" y="4124"/>
                  </a:lnTo>
                  <a:lnTo>
                    <a:pt x="1651" y="4104"/>
                  </a:lnTo>
                  <a:lnTo>
                    <a:pt x="1629" y="4095"/>
                  </a:lnTo>
                  <a:lnTo>
                    <a:pt x="1606" y="4086"/>
                  </a:lnTo>
                  <a:lnTo>
                    <a:pt x="1584" y="4078"/>
                  </a:lnTo>
                  <a:lnTo>
                    <a:pt x="1561" y="4071"/>
                  </a:lnTo>
                  <a:lnTo>
                    <a:pt x="1531" y="4062"/>
                  </a:lnTo>
                  <a:lnTo>
                    <a:pt x="1498" y="4051"/>
                  </a:lnTo>
                  <a:lnTo>
                    <a:pt x="1463" y="4038"/>
                  </a:lnTo>
                  <a:lnTo>
                    <a:pt x="1428" y="4025"/>
                  </a:lnTo>
                  <a:lnTo>
                    <a:pt x="1353" y="3998"/>
                  </a:lnTo>
                  <a:lnTo>
                    <a:pt x="1276" y="3973"/>
                  </a:lnTo>
                  <a:lnTo>
                    <a:pt x="1238" y="3961"/>
                  </a:lnTo>
                  <a:lnTo>
                    <a:pt x="1199" y="3952"/>
                  </a:lnTo>
                  <a:lnTo>
                    <a:pt x="1161" y="3943"/>
                  </a:lnTo>
                  <a:lnTo>
                    <a:pt x="1123" y="3936"/>
                  </a:lnTo>
                  <a:lnTo>
                    <a:pt x="1105" y="3934"/>
                  </a:lnTo>
                  <a:lnTo>
                    <a:pt x="1087" y="3933"/>
                  </a:lnTo>
                  <a:lnTo>
                    <a:pt x="1070" y="3932"/>
                  </a:lnTo>
                  <a:lnTo>
                    <a:pt x="1052" y="3932"/>
                  </a:lnTo>
                  <a:lnTo>
                    <a:pt x="1035" y="3933"/>
                  </a:lnTo>
                  <a:lnTo>
                    <a:pt x="1018" y="3935"/>
                  </a:lnTo>
                  <a:lnTo>
                    <a:pt x="1002" y="3937"/>
                  </a:lnTo>
                  <a:lnTo>
                    <a:pt x="987" y="3941"/>
                  </a:lnTo>
                  <a:lnTo>
                    <a:pt x="980" y="3931"/>
                  </a:lnTo>
                  <a:lnTo>
                    <a:pt x="974" y="3922"/>
                  </a:lnTo>
                  <a:lnTo>
                    <a:pt x="966" y="3914"/>
                  </a:lnTo>
                  <a:lnTo>
                    <a:pt x="959" y="3906"/>
                  </a:lnTo>
                  <a:lnTo>
                    <a:pt x="941" y="3891"/>
                  </a:lnTo>
                  <a:lnTo>
                    <a:pt x="924" y="3877"/>
                  </a:lnTo>
                  <a:lnTo>
                    <a:pt x="887" y="3849"/>
                  </a:lnTo>
                  <a:lnTo>
                    <a:pt x="849" y="3824"/>
                  </a:lnTo>
                  <a:lnTo>
                    <a:pt x="833" y="3811"/>
                  </a:lnTo>
                  <a:lnTo>
                    <a:pt x="817" y="3798"/>
                  </a:lnTo>
                  <a:lnTo>
                    <a:pt x="810" y="3791"/>
                  </a:lnTo>
                  <a:lnTo>
                    <a:pt x="804" y="3784"/>
                  </a:lnTo>
                  <a:lnTo>
                    <a:pt x="798" y="3776"/>
                  </a:lnTo>
                  <a:lnTo>
                    <a:pt x="792" y="3768"/>
                  </a:lnTo>
                  <a:lnTo>
                    <a:pt x="788" y="3760"/>
                  </a:lnTo>
                  <a:lnTo>
                    <a:pt x="784" y="3752"/>
                  </a:lnTo>
                  <a:lnTo>
                    <a:pt x="781" y="3743"/>
                  </a:lnTo>
                  <a:lnTo>
                    <a:pt x="779" y="3734"/>
                  </a:lnTo>
                  <a:lnTo>
                    <a:pt x="778" y="3724"/>
                  </a:lnTo>
                  <a:lnTo>
                    <a:pt x="776" y="3714"/>
                  </a:lnTo>
                  <a:lnTo>
                    <a:pt x="778" y="3704"/>
                  </a:lnTo>
                  <a:lnTo>
                    <a:pt x="780" y="3692"/>
                  </a:lnTo>
                  <a:lnTo>
                    <a:pt x="758" y="3687"/>
                  </a:lnTo>
                  <a:lnTo>
                    <a:pt x="736" y="3679"/>
                  </a:lnTo>
                  <a:lnTo>
                    <a:pt x="713" y="3670"/>
                  </a:lnTo>
                  <a:lnTo>
                    <a:pt x="690" y="3659"/>
                  </a:lnTo>
                  <a:lnTo>
                    <a:pt x="666" y="3646"/>
                  </a:lnTo>
                  <a:lnTo>
                    <a:pt x="643" y="3631"/>
                  </a:lnTo>
                  <a:lnTo>
                    <a:pt x="621" y="3616"/>
                  </a:lnTo>
                  <a:lnTo>
                    <a:pt x="598" y="3598"/>
                  </a:lnTo>
                  <a:lnTo>
                    <a:pt x="577" y="3580"/>
                  </a:lnTo>
                  <a:lnTo>
                    <a:pt x="558" y="3561"/>
                  </a:lnTo>
                  <a:lnTo>
                    <a:pt x="541" y="3541"/>
                  </a:lnTo>
                  <a:lnTo>
                    <a:pt x="525" y="3520"/>
                  </a:lnTo>
                  <a:lnTo>
                    <a:pt x="518" y="3510"/>
                  </a:lnTo>
                  <a:lnTo>
                    <a:pt x="511" y="3500"/>
                  </a:lnTo>
                  <a:lnTo>
                    <a:pt x="505" y="3490"/>
                  </a:lnTo>
                  <a:lnTo>
                    <a:pt x="500" y="3479"/>
                  </a:lnTo>
                  <a:lnTo>
                    <a:pt x="496" y="3469"/>
                  </a:lnTo>
                  <a:lnTo>
                    <a:pt x="493" y="3459"/>
                  </a:lnTo>
                  <a:lnTo>
                    <a:pt x="490" y="3448"/>
                  </a:lnTo>
                  <a:lnTo>
                    <a:pt x="488" y="3437"/>
                  </a:lnTo>
                  <a:lnTo>
                    <a:pt x="481" y="3431"/>
                  </a:lnTo>
                  <a:lnTo>
                    <a:pt x="461" y="3413"/>
                  </a:lnTo>
                  <a:lnTo>
                    <a:pt x="433" y="3386"/>
                  </a:lnTo>
                  <a:lnTo>
                    <a:pt x="399" y="3353"/>
                  </a:lnTo>
                  <a:lnTo>
                    <a:pt x="365" y="3319"/>
                  </a:lnTo>
                  <a:lnTo>
                    <a:pt x="333" y="3288"/>
                  </a:lnTo>
                  <a:lnTo>
                    <a:pt x="309" y="3261"/>
                  </a:lnTo>
                  <a:lnTo>
                    <a:pt x="296" y="3245"/>
                  </a:lnTo>
                  <a:lnTo>
                    <a:pt x="282" y="3222"/>
                  </a:lnTo>
                  <a:lnTo>
                    <a:pt x="267" y="3196"/>
                  </a:lnTo>
                  <a:lnTo>
                    <a:pt x="253" y="3170"/>
                  </a:lnTo>
                  <a:lnTo>
                    <a:pt x="239" y="3144"/>
                  </a:lnTo>
                  <a:lnTo>
                    <a:pt x="225" y="3117"/>
                  </a:lnTo>
                  <a:lnTo>
                    <a:pt x="212" y="3090"/>
                  </a:lnTo>
                  <a:lnTo>
                    <a:pt x="200" y="3064"/>
                  </a:lnTo>
                  <a:lnTo>
                    <a:pt x="188" y="3039"/>
                  </a:lnTo>
                  <a:lnTo>
                    <a:pt x="160" y="2983"/>
                  </a:lnTo>
                  <a:lnTo>
                    <a:pt x="133" y="2922"/>
                  </a:lnTo>
                  <a:lnTo>
                    <a:pt x="119" y="2890"/>
                  </a:lnTo>
                  <a:lnTo>
                    <a:pt x="106" y="2856"/>
                  </a:lnTo>
                  <a:lnTo>
                    <a:pt x="95" y="2823"/>
                  </a:lnTo>
                  <a:lnTo>
                    <a:pt x="85" y="2789"/>
                  </a:lnTo>
                  <a:lnTo>
                    <a:pt x="80" y="2772"/>
                  </a:lnTo>
                  <a:lnTo>
                    <a:pt x="76" y="2755"/>
                  </a:lnTo>
                  <a:lnTo>
                    <a:pt x="72" y="2738"/>
                  </a:lnTo>
                  <a:lnTo>
                    <a:pt x="69" y="2721"/>
                  </a:lnTo>
                  <a:lnTo>
                    <a:pt x="67" y="2704"/>
                  </a:lnTo>
                  <a:lnTo>
                    <a:pt x="66" y="2687"/>
                  </a:lnTo>
                  <a:lnTo>
                    <a:pt x="65" y="2670"/>
                  </a:lnTo>
                  <a:lnTo>
                    <a:pt x="66" y="2654"/>
                  </a:lnTo>
                  <a:lnTo>
                    <a:pt x="67" y="2637"/>
                  </a:lnTo>
                  <a:lnTo>
                    <a:pt x="69" y="2621"/>
                  </a:lnTo>
                  <a:lnTo>
                    <a:pt x="71" y="2605"/>
                  </a:lnTo>
                  <a:lnTo>
                    <a:pt x="76" y="2589"/>
                  </a:lnTo>
                  <a:lnTo>
                    <a:pt x="81" y="2574"/>
                  </a:lnTo>
                  <a:lnTo>
                    <a:pt x="87" y="2559"/>
                  </a:lnTo>
                  <a:lnTo>
                    <a:pt x="94" y="2545"/>
                  </a:lnTo>
                  <a:lnTo>
                    <a:pt x="103" y="2529"/>
                  </a:lnTo>
                  <a:lnTo>
                    <a:pt x="95" y="2523"/>
                  </a:lnTo>
                  <a:lnTo>
                    <a:pt x="89" y="2516"/>
                  </a:lnTo>
                  <a:lnTo>
                    <a:pt x="83" y="2509"/>
                  </a:lnTo>
                  <a:lnTo>
                    <a:pt x="79" y="2502"/>
                  </a:lnTo>
                  <a:lnTo>
                    <a:pt x="75" y="2496"/>
                  </a:lnTo>
                  <a:lnTo>
                    <a:pt x="70" y="2489"/>
                  </a:lnTo>
                  <a:lnTo>
                    <a:pt x="67" y="2483"/>
                  </a:lnTo>
                  <a:lnTo>
                    <a:pt x="65" y="2476"/>
                  </a:lnTo>
                  <a:lnTo>
                    <a:pt x="62" y="2464"/>
                  </a:lnTo>
                  <a:lnTo>
                    <a:pt x="60" y="2450"/>
                  </a:lnTo>
                  <a:lnTo>
                    <a:pt x="61" y="2437"/>
                  </a:lnTo>
                  <a:lnTo>
                    <a:pt x="62" y="2424"/>
                  </a:lnTo>
                  <a:lnTo>
                    <a:pt x="66" y="2398"/>
                  </a:lnTo>
                  <a:lnTo>
                    <a:pt x="72" y="2369"/>
                  </a:lnTo>
                  <a:lnTo>
                    <a:pt x="74" y="2354"/>
                  </a:lnTo>
                  <a:lnTo>
                    <a:pt x="76" y="2339"/>
                  </a:lnTo>
                  <a:lnTo>
                    <a:pt x="76" y="2324"/>
                  </a:lnTo>
                  <a:lnTo>
                    <a:pt x="74" y="2307"/>
                  </a:lnTo>
                  <a:lnTo>
                    <a:pt x="71" y="2292"/>
                  </a:lnTo>
                  <a:lnTo>
                    <a:pt x="68" y="2277"/>
                  </a:lnTo>
                  <a:lnTo>
                    <a:pt x="65" y="2264"/>
                  </a:lnTo>
                  <a:lnTo>
                    <a:pt x="61" y="2253"/>
                  </a:lnTo>
                  <a:lnTo>
                    <a:pt x="54" y="2231"/>
                  </a:lnTo>
                  <a:lnTo>
                    <a:pt x="46" y="2212"/>
                  </a:lnTo>
                  <a:lnTo>
                    <a:pt x="38" y="2192"/>
                  </a:lnTo>
                  <a:lnTo>
                    <a:pt x="31" y="2173"/>
                  </a:lnTo>
                  <a:lnTo>
                    <a:pt x="27" y="2163"/>
                  </a:lnTo>
                  <a:lnTo>
                    <a:pt x="24" y="2152"/>
                  </a:lnTo>
                  <a:lnTo>
                    <a:pt x="21" y="2140"/>
                  </a:lnTo>
                  <a:lnTo>
                    <a:pt x="19" y="2127"/>
                  </a:lnTo>
                  <a:lnTo>
                    <a:pt x="18" y="2119"/>
                  </a:lnTo>
                  <a:lnTo>
                    <a:pt x="18" y="2112"/>
                  </a:lnTo>
                  <a:lnTo>
                    <a:pt x="19" y="2106"/>
                  </a:lnTo>
                  <a:lnTo>
                    <a:pt x="21" y="2100"/>
                  </a:lnTo>
                  <a:lnTo>
                    <a:pt x="27" y="2088"/>
                  </a:lnTo>
                  <a:lnTo>
                    <a:pt x="34" y="2077"/>
                  </a:lnTo>
                  <a:lnTo>
                    <a:pt x="42" y="2067"/>
                  </a:lnTo>
                  <a:lnTo>
                    <a:pt x="48" y="2057"/>
                  </a:lnTo>
                  <a:lnTo>
                    <a:pt x="50" y="2052"/>
                  </a:lnTo>
                  <a:lnTo>
                    <a:pt x="52" y="2047"/>
                  </a:lnTo>
                  <a:lnTo>
                    <a:pt x="52" y="2042"/>
                  </a:lnTo>
                  <a:lnTo>
                    <a:pt x="52" y="2036"/>
                  </a:lnTo>
                  <a:lnTo>
                    <a:pt x="50" y="2029"/>
                  </a:lnTo>
                  <a:lnTo>
                    <a:pt x="48" y="2022"/>
                  </a:lnTo>
                  <a:lnTo>
                    <a:pt x="45" y="2015"/>
                  </a:lnTo>
                  <a:lnTo>
                    <a:pt x="41" y="2008"/>
                  </a:lnTo>
                  <a:lnTo>
                    <a:pt x="32" y="1994"/>
                  </a:lnTo>
                  <a:lnTo>
                    <a:pt x="22" y="1981"/>
                  </a:lnTo>
                  <a:lnTo>
                    <a:pt x="13" y="1967"/>
                  </a:lnTo>
                  <a:lnTo>
                    <a:pt x="6" y="1952"/>
                  </a:lnTo>
                  <a:lnTo>
                    <a:pt x="3" y="1945"/>
                  </a:lnTo>
                  <a:lnTo>
                    <a:pt x="1" y="1938"/>
                  </a:lnTo>
                  <a:lnTo>
                    <a:pt x="0" y="1930"/>
                  </a:lnTo>
                  <a:lnTo>
                    <a:pt x="0" y="1922"/>
                  </a:lnTo>
                  <a:lnTo>
                    <a:pt x="2" y="1905"/>
                  </a:lnTo>
                  <a:lnTo>
                    <a:pt x="5" y="1889"/>
                  </a:lnTo>
                  <a:lnTo>
                    <a:pt x="9" y="1872"/>
                  </a:lnTo>
                  <a:lnTo>
                    <a:pt x="14" y="1858"/>
                  </a:lnTo>
                  <a:lnTo>
                    <a:pt x="20" y="1844"/>
                  </a:lnTo>
                  <a:lnTo>
                    <a:pt x="26" y="1831"/>
                  </a:lnTo>
                  <a:lnTo>
                    <a:pt x="33" y="1818"/>
                  </a:lnTo>
                  <a:lnTo>
                    <a:pt x="40" y="1806"/>
                  </a:lnTo>
                  <a:lnTo>
                    <a:pt x="54" y="1781"/>
                  </a:lnTo>
                  <a:lnTo>
                    <a:pt x="67" y="1757"/>
                  </a:lnTo>
                  <a:lnTo>
                    <a:pt x="74" y="1745"/>
                  </a:lnTo>
                  <a:lnTo>
                    <a:pt x="80" y="1732"/>
                  </a:lnTo>
                  <a:lnTo>
                    <a:pt x="84" y="1719"/>
                  </a:lnTo>
                  <a:lnTo>
                    <a:pt x="89" y="1705"/>
                  </a:lnTo>
                  <a:lnTo>
                    <a:pt x="96" y="1674"/>
                  </a:lnTo>
                  <a:lnTo>
                    <a:pt x="101" y="1643"/>
                  </a:lnTo>
                  <a:lnTo>
                    <a:pt x="105" y="1612"/>
                  </a:lnTo>
                  <a:lnTo>
                    <a:pt x="109" y="1581"/>
                  </a:lnTo>
                  <a:lnTo>
                    <a:pt x="113" y="1520"/>
                  </a:lnTo>
                  <a:lnTo>
                    <a:pt x="117" y="1459"/>
                  </a:lnTo>
                  <a:lnTo>
                    <a:pt x="120" y="1429"/>
                  </a:lnTo>
                  <a:lnTo>
                    <a:pt x="123" y="1399"/>
                  </a:lnTo>
                  <a:lnTo>
                    <a:pt x="128" y="1368"/>
                  </a:lnTo>
                  <a:lnTo>
                    <a:pt x="134" y="1339"/>
                  </a:lnTo>
                  <a:lnTo>
                    <a:pt x="141" y="1309"/>
                  </a:lnTo>
                  <a:lnTo>
                    <a:pt x="151" y="1278"/>
                  </a:lnTo>
                  <a:lnTo>
                    <a:pt x="156" y="1263"/>
                  </a:lnTo>
                  <a:lnTo>
                    <a:pt x="163" y="1248"/>
                  </a:lnTo>
                  <a:lnTo>
                    <a:pt x="170" y="1233"/>
                  </a:lnTo>
                  <a:lnTo>
                    <a:pt x="178" y="1218"/>
                  </a:lnTo>
                  <a:lnTo>
                    <a:pt x="197" y="1176"/>
                  </a:lnTo>
                  <a:lnTo>
                    <a:pt x="220" y="1125"/>
                  </a:lnTo>
                  <a:lnTo>
                    <a:pt x="232" y="1099"/>
                  </a:lnTo>
                  <a:lnTo>
                    <a:pt x="244" y="1073"/>
                  </a:lnTo>
                  <a:lnTo>
                    <a:pt x="259" y="1045"/>
                  </a:lnTo>
                  <a:lnTo>
                    <a:pt x="273" y="1020"/>
                  </a:lnTo>
                  <a:lnTo>
                    <a:pt x="289" y="996"/>
                  </a:lnTo>
                  <a:lnTo>
                    <a:pt x="305" y="974"/>
                  </a:lnTo>
                  <a:lnTo>
                    <a:pt x="314" y="963"/>
                  </a:lnTo>
                  <a:lnTo>
                    <a:pt x="323" y="953"/>
                  </a:lnTo>
                  <a:lnTo>
                    <a:pt x="332" y="944"/>
                  </a:lnTo>
                  <a:lnTo>
                    <a:pt x="342" y="936"/>
                  </a:lnTo>
                  <a:lnTo>
                    <a:pt x="352" y="929"/>
                  </a:lnTo>
                  <a:lnTo>
                    <a:pt x="362" y="923"/>
                  </a:lnTo>
                  <a:lnTo>
                    <a:pt x="372" y="918"/>
                  </a:lnTo>
                  <a:lnTo>
                    <a:pt x="383" y="914"/>
                  </a:lnTo>
                  <a:lnTo>
                    <a:pt x="394" y="911"/>
                  </a:lnTo>
                  <a:lnTo>
                    <a:pt x="405" y="909"/>
                  </a:lnTo>
                  <a:lnTo>
                    <a:pt x="417" y="909"/>
                  </a:lnTo>
                  <a:lnTo>
                    <a:pt x="430" y="910"/>
                  </a:lnTo>
                  <a:lnTo>
                    <a:pt x="429" y="891"/>
                  </a:lnTo>
                  <a:lnTo>
                    <a:pt x="429" y="870"/>
                  </a:lnTo>
                  <a:lnTo>
                    <a:pt x="431" y="851"/>
                  </a:lnTo>
                  <a:lnTo>
                    <a:pt x="435" y="832"/>
                  </a:lnTo>
                  <a:lnTo>
                    <a:pt x="440" y="812"/>
                  </a:lnTo>
                  <a:lnTo>
                    <a:pt x="446" y="792"/>
                  </a:lnTo>
                  <a:lnTo>
                    <a:pt x="454" y="774"/>
                  </a:lnTo>
                  <a:lnTo>
                    <a:pt x="463" y="755"/>
                  </a:lnTo>
                  <a:lnTo>
                    <a:pt x="474" y="737"/>
                  </a:lnTo>
                  <a:lnTo>
                    <a:pt x="485" y="718"/>
                  </a:lnTo>
                  <a:lnTo>
                    <a:pt x="498" y="701"/>
                  </a:lnTo>
                  <a:lnTo>
                    <a:pt x="512" y="684"/>
                  </a:lnTo>
                  <a:lnTo>
                    <a:pt x="527" y="668"/>
                  </a:lnTo>
                  <a:lnTo>
                    <a:pt x="543" y="652"/>
                  </a:lnTo>
                  <a:lnTo>
                    <a:pt x="559" y="635"/>
                  </a:lnTo>
                  <a:lnTo>
                    <a:pt x="576" y="621"/>
                  </a:lnTo>
                  <a:lnTo>
                    <a:pt x="593" y="607"/>
                  </a:lnTo>
                  <a:lnTo>
                    <a:pt x="612" y="594"/>
                  </a:lnTo>
                  <a:lnTo>
                    <a:pt x="631" y="581"/>
                  </a:lnTo>
                  <a:lnTo>
                    <a:pt x="650" y="569"/>
                  </a:lnTo>
                  <a:lnTo>
                    <a:pt x="669" y="558"/>
                  </a:lnTo>
                  <a:lnTo>
                    <a:pt x="690" y="547"/>
                  </a:lnTo>
                  <a:lnTo>
                    <a:pt x="710" y="538"/>
                  </a:lnTo>
                  <a:lnTo>
                    <a:pt x="730" y="530"/>
                  </a:lnTo>
                  <a:lnTo>
                    <a:pt x="750" y="523"/>
                  </a:lnTo>
                  <a:lnTo>
                    <a:pt x="770" y="517"/>
                  </a:lnTo>
                  <a:lnTo>
                    <a:pt x="791" y="512"/>
                  </a:lnTo>
                  <a:lnTo>
                    <a:pt x="810" y="509"/>
                  </a:lnTo>
                  <a:lnTo>
                    <a:pt x="830" y="506"/>
                  </a:lnTo>
                  <a:lnTo>
                    <a:pt x="849" y="505"/>
                  </a:lnTo>
                  <a:lnTo>
                    <a:pt x="869" y="505"/>
                  </a:lnTo>
                  <a:lnTo>
                    <a:pt x="888" y="506"/>
                  </a:lnTo>
                  <a:lnTo>
                    <a:pt x="894" y="491"/>
                  </a:lnTo>
                  <a:lnTo>
                    <a:pt x="902" y="477"/>
                  </a:lnTo>
                  <a:lnTo>
                    <a:pt x="910" y="461"/>
                  </a:lnTo>
                  <a:lnTo>
                    <a:pt x="919" y="448"/>
                  </a:lnTo>
                  <a:lnTo>
                    <a:pt x="929" y="435"/>
                  </a:lnTo>
                  <a:lnTo>
                    <a:pt x="940" y="422"/>
                  </a:lnTo>
                  <a:lnTo>
                    <a:pt x="951" y="411"/>
                  </a:lnTo>
                  <a:lnTo>
                    <a:pt x="964" y="400"/>
                  </a:lnTo>
                  <a:lnTo>
                    <a:pt x="977" y="391"/>
                  </a:lnTo>
                  <a:lnTo>
                    <a:pt x="990" y="381"/>
                  </a:lnTo>
                  <a:lnTo>
                    <a:pt x="1005" y="374"/>
                  </a:lnTo>
                  <a:lnTo>
                    <a:pt x="1020" y="369"/>
                  </a:lnTo>
                  <a:lnTo>
                    <a:pt x="1035" y="364"/>
                  </a:lnTo>
                  <a:lnTo>
                    <a:pt x="1053" y="362"/>
                  </a:lnTo>
                  <a:lnTo>
                    <a:pt x="1070" y="361"/>
                  </a:lnTo>
                  <a:lnTo>
                    <a:pt x="1088" y="362"/>
                  </a:lnTo>
                  <a:lnTo>
                    <a:pt x="1087" y="339"/>
                  </a:lnTo>
                  <a:lnTo>
                    <a:pt x="1091" y="316"/>
                  </a:lnTo>
                  <a:lnTo>
                    <a:pt x="1101" y="293"/>
                  </a:lnTo>
                  <a:lnTo>
                    <a:pt x="1115" y="273"/>
                  </a:lnTo>
                  <a:lnTo>
                    <a:pt x="1135" y="253"/>
                  </a:lnTo>
                  <a:lnTo>
                    <a:pt x="1157" y="233"/>
                  </a:lnTo>
                  <a:lnTo>
                    <a:pt x="1184" y="214"/>
                  </a:lnTo>
                  <a:lnTo>
                    <a:pt x="1213" y="196"/>
                  </a:lnTo>
                  <a:lnTo>
                    <a:pt x="1247" y="180"/>
                  </a:lnTo>
                  <a:lnTo>
                    <a:pt x="1283" y="164"/>
                  </a:lnTo>
                  <a:lnTo>
                    <a:pt x="1322" y="148"/>
                  </a:lnTo>
                  <a:lnTo>
                    <a:pt x="1362" y="133"/>
                  </a:lnTo>
                  <a:lnTo>
                    <a:pt x="1405" y="119"/>
                  </a:lnTo>
                  <a:lnTo>
                    <a:pt x="1448" y="106"/>
                  </a:lnTo>
                  <a:lnTo>
                    <a:pt x="1494" y="94"/>
                  </a:lnTo>
                  <a:lnTo>
                    <a:pt x="1540" y="83"/>
                  </a:lnTo>
                  <a:lnTo>
                    <a:pt x="1587" y="72"/>
                  </a:lnTo>
                  <a:lnTo>
                    <a:pt x="1633" y="62"/>
                  </a:lnTo>
                  <a:lnTo>
                    <a:pt x="1680" y="52"/>
                  </a:lnTo>
                  <a:lnTo>
                    <a:pt x="1726" y="44"/>
                  </a:lnTo>
                  <a:lnTo>
                    <a:pt x="1772" y="37"/>
                  </a:lnTo>
                  <a:lnTo>
                    <a:pt x="1817" y="30"/>
                  </a:lnTo>
                  <a:lnTo>
                    <a:pt x="1861" y="24"/>
                  </a:lnTo>
                  <a:lnTo>
                    <a:pt x="1902" y="18"/>
                  </a:lnTo>
                  <a:lnTo>
                    <a:pt x="1979" y="9"/>
                  </a:lnTo>
                  <a:lnTo>
                    <a:pt x="2047" y="4"/>
                  </a:lnTo>
                  <a:lnTo>
                    <a:pt x="2075" y="2"/>
                  </a:lnTo>
                  <a:lnTo>
                    <a:pt x="2101" y="1"/>
                  </a:lnTo>
                  <a:lnTo>
                    <a:pt x="2122" y="0"/>
                  </a:lnTo>
                  <a:lnTo>
                    <a:pt x="2139" y="0"/>
                  </a:lnTo>
                  <a:lnTo>
                    <a:pt x="2196" y="3"/>
                  </a:lnTo>
                  <a:lnTo>
                    <a:pt x="2258" y="8"/>
                  </a:lnTo>
                  <a:lnTo>
                    <a:pt x="2326" y="15"/>
                  </a:lnTo>
                  <a:lnTo>
                    <a:pt x="2398" y="24"/>
                  </a:lnTo>
                  <a:lnTo>
                    <a:pt x="2434" y="30"/>
                  </a:lnTo>
                  <a:lnTo>
                    <a:pt x="2473" y="36"/>
                  </a:lnTo>
                  <a:lnTo>
                    <a:pt x="2510" y="43"/>
                  </a:lnTo>
                  <a:lnTo>
                    <a:pt x="2549" y="50"/>
                  </a:lnTo>
                  <a:lnTo>
                    <a:pt x="2588" y="59"/>
                  </a:lnTo>
                  <a:lnTo>
                    <a:pt x="2627" y="68"/>
                  </a:lnTo>
                  <a:lnTo>
                    <a:pt x="2665" y="78"/>
                  </a:lnTo>
                  <a:lnTo>
                    <a:pt x="2703" y="88"/>
                  </a:lnTo>
                  <a:lnTo>
                    <a:pt x="2741" y="100"/>
                  </a:lnTo>
                  <a:lnTo>
                    <a:pt x="2778" y="112"/>
                  </a:lnTo>
                  <a:lnTo>
                    <a:pt x="2816" y="125"/>
                  </a:lnTo>
                  <a:lnTo>
                    <a:pt x="2851" y="138"/>
                  </a:lnTo>
                  <a:lnTo>
                    <a:pt x="2885" y="154"/>
                  </a:lnTo>
                  <a:lnTo>
                    <a:pt x="2920" y="169"/>
                  </a:lnTo>
                  <a:lnTo>
                    <a:pt x="2952" y="186"/>
                  </a:lnTo>
                  <a:lnTo>
                    <a:pt x="2984" y="203"/>
                  </a:lnTo>
                  <a:lnTo>
                    <a:pt x="3013" y="221"/>
                  </a:lnTo>
                  <a:lnTo>
                    <a:pt x="3041" y="242"/>
                  </a:lnTo>
                  <a:lnTo>
                    <a:pt x="3067" y="262"/>
                  </a:lnTo>
                  <a:lnTo>
                    <a:pt x="3091" y="283"/>
                  </a:lnTo>
                  <a:lnTo>
                    <a:pt x="3113" y="305"/>
                  </a:lnTo>
                  <a:lnTo>
                    <a:pt x="3132" y="330"/>
                  </a:lnTo>
                  <a:lnTo>
                    <a:pt x="3149" y="354"/>
                  </a:lnTo>
                  <a:lnTo>
                    <a:pt x="3165" y="380"/>
                  </a:lnTo>
                  <a:lnTo>
                    <a:pt x="3183" y="369"/>
                  </a:lnTo>
                  <a:lnTo>
                    <a:pt x="3200" y="362"/>
                  </a:lnTo>
                  <a:lnTo>
                    <a:pt x="3219" y="358"/>
                  </a:lnTo>
                  <a:lnTo>
                    <a:pt x="3237" y="357"/>
                  </a:lnTo>
                  <a:lnTo>
                    <a:pt x="3257" y="359"/>
                  </a:lnTo>
                  <a:lnTo>
                    <a:pt x="3275" y="364"/>
                  </a:lnTo>
                  <a:lnTo>
                    <a:pt x="3294" y="372"/>
                  </a:lnTo>
                  <a:lnTo>
                    <a:pt x="3314" y="382"/>
                  </a:lnTo>
                  <a:lnTo>
                    <a:pt x="3334" y="395"/>
                  </a:lnTo>
                  <a:lnTo>
                    <a:pt x="3354" y="409"/>
                  </a:lnTo>
                  <a:lnTo>
                    <a:pt x="3373" y="425"/>
                  </a:lnTo>
                  <a:lnTo>
                    <a:pt x="3393" y="442"/>
                  </a:lnTo>
                  <a:lnTo>
                    <a:pt x="3413" y="460"/>
                  </a:lnTo>
                  <a:lnTo>
                    <a:pt x="3433" y="480"/>
                  </a:lnTo>
                  <a:lnTo>
                    <a:pt x="3453" y="500"/>
                  </a:lnTo>
                  <a:lnTo>
                    <a:pt x="3473" y="521"/>
                  </a:lnTo>
                  <a:lnTo>
                    <a:pt x="3514" y="564"/>
                  </a:lnTo>
                  <a:lnTo>
                    <a:pt x="3553" y="606"/>
                  </a:lnTo>
                  <a:lnTo>
                    <a:pt x="3572" y="626"/>
                  </a:lnTo>
                  <a:lnTo>
                    <a:pt x="3593" y="646"/>
                  </a:lnTo>
                  <a:lnTo>
                    <a:pt x="3612" y="664"/>
                  </a:lnTo>
                  <a:lnTo>
                    <a:pt x="3631" y="681"/>
                  </a:lnTo>
                  <a:lnTo>
                    <a:pt x="3650" y="697"/>
                  </a:lnTo>
                  <a:lnTo>
                    <a:pt x="3668" y="711"/>
                  </a:lnTo>
                  <a:lnTo>
                    <a:pt x="3688" y="724"/>
                  </a:lnTo>
                  <a:lnTo>
                    <a:pt x="3706" y="734"/>
                  </a:lnTo>
                  <a:lnTo>
                    <a:pt x="3723" y="742"/>
                  </a:lnTo>
                  <a:lnTo>
                    <a:pt x="3741" y="747"/>
                  </a:lnTo>
                  <a:lnTo>
                    <a:pt x="3758" y="749"/>
                  </a:lnTo>
                  <a:lnTo>
                    <a:pt x="3776" y="748"/>
                  </a:lnTo>
                  <a:lnTo>
                    <a:pt x="3774" y="762"/>
                  </a:lnTo>
                  <a:lnTo>
                    <a:pt x="3772" y="777"/>
                  </a:lnTo>
                  <a:lnTo>
                    <a:pt x="3772" y="792"/>
                  </a:lnTo>
                  <a:lnTo>
                    <a:pt x="3773" y="808"/>
                  </a:lnTo>
                  <a:lnTo>
                    <a:pt x="3775" y="823"/>
                  </a:lnTo>
                  <a:lnTo>
                    <a:pt x="3777" y="838"/>
                  </a:lnTo>
                  <a:lnTo>
                    <a:pt x="3781" y="854"/>
                  </a:lnTo>
                  <a:lnTo>
                    <a:pt x="3785" y="869"/>
                  </a:lnTo>
                  <a:lnTo>
                    <a:pt x="3795" y="902"/>
                  </a:lnTo>
                  <a:lnTo>
                    <a:pt x="3807" y="934"/>
                  </a:lnTo>
                  <a:lnTo>
                    <a:pt x="3821" y="968"/>
                  </a:lnTo>
                  <a:lnTo>
                    <a:pt x="3836" y="1001"/>
                  </a:lnTo>
                  <a:lnTo>
                    <a:pt x="3851" y="1035"/>
                  </a:lnTo>
                  <a:lnTo>
                    <a:pt x="3867" y="1069"/>
                  </a:lnTo>
                  <a:lnTo>
                    <a:pt x="3881" y="1103"/>
                  </a:lnTo>
                  <a:lnTo>
                    <a:pt x="3894" y="1137"/>
                  </a:lnTo>
                  <a:lnTo>
                    <a:pt x="3906" y="1170"/>
                  </a:lnTo>
                  <a:lnTo>
                    <a:pt x="3916" y="1203"/>
                  </a:lnTo>
                  <a:lnTo>
                    <a:pt x="3919" y="1221"/>
                  </a:lnTo>
                  <a:lnTo>
                    <a:pt x="3922" y="1237"/>
                  </a:lnTo>
                  <a:lnTo>
                    <a:pt x="3924" y="1253"/>
                  </a:lnTo>
                  <a:lnTo>
                    <a:pt x="3926" y="1269"/>
                  </a:lnTo>
                  <a:lnTo>
                    <a:pt x="3934" y="1271"/>
                  </a:lnTo>
                  <a:lnTo>
                    <a:pt x="3944" y="1272"/>
                  </a:lnTo>
                  <a:lnTo>
                    <a:pt x="3951" y="1274"/>
                  </a:lnTo>
                  <a:lnTo>
                    <a:pt x="3959" y="1277"/>
                  </a:lnTo>
                  <a:lnTo>
                    <a:pt x="3966" y="1280"/>
                  </a:lnTo>
                  <a:lnTo>
                    <a:pt x="3972" y="1284"/>
                  </a:lnTo>
                  <a:lnTo>
                    <a:pt x="3978" y="1288"/>
                  </a:lnTo>
                  <a:lnTo>
                    <a:pt x="3984" y="1292"/>
                  </a:lnTo>
                  <a:lnTo>
                    <a:pt x="3995" y="1303"/>
                  </a:lnTo>
                  <a:lnTo>
                    <a:pt x="4004" y="1314"/>
                  </a:lnTo>
                  <a:lnTo>
                    <a:pt x="4012" y="1327"/>
                  </a:lnTo>
                  <a:lnTo>
                    <a:pt x="4018" y="1340"/>
                  </a:lnTo>
                  <a:lnTo>
                    <a:pt x="4023" y="1354"/>
                  </a:lnTo>
                  <a:lnTo>
                    <a:pt x="4028" y="1370"/>
                  </a:lnTo>
                  <a:lnTo>
                    <a:pt x="4032" y="1386"/>
                  </a:lnTo>
                  <a:lnTo>
                    <a:pt x="4034" y="1402"/>
                  </a:lnTo>
                  <a:lnTo>
                    <a:pt x="4036" y="1419"/>
                  </a:lnTo>
                  <a:lnTo>
                    <a:pt x="4036" y="1435"/>
                  </a:lnTo>
                  <a:lnTo>
                    <a:pt x="4037" y="1452"/>
                  </a:lnTo>
                  <a:lnTo>
                    <a:pt x="4036" y="1469"/>
                  </a:lnTo>
                  <a:lnTo>
                    <a:pt x="4047" y="1476"/>
                  </a:lnTo>
                  <a:lnTo>
                    <a:pt x="4057" y="1483"/>
                  </a:lnTo>
                  <a:lnTo>
                    <a:pt x="4065" y="1491"/>
                  </a:lnTo>
                  <a:lnTo>
                    <a:pt x="4073" y="1500"/>
                  </a:lnTo>
                  <a:lnTo>
                    <a:pt x="4080" y="1509"/>
                  </a:lnTo>
                  <a:lnTo>
                    <a:pt x="4086" y="1519"/>
                  </a:lnTo>
                  <a:lnTo>
                    <a:pt x="4091" y="1529"/>
                  </a:lnTo>
                  <a:lnTo>
                    <a:pt x="4095" y="1540"/>
                  </a:lnTo>
                  <a:lnTo>
                    <a:pt x="4098" y="1552"/>
                  </a:lnTo>
                  <a:lnTo>
                    <a:pt x="4101" y="1564"/>
                  </a:lnTo>
                  <a:lnTo>
                    <a:pt x="4103" y="1576"/>
                  </a:lnTo>
                  <a:lnTo>
                    <a:pt x="4104" y="1588"/>
                  </a:lnTo>
                  <a:lnTo>
                    <a:pt x="4105" y="1614"/>
                  </a:lnTo>
                  <a:lnTo>
                    <a:pt x="4105" y="1642"/>
                  </a:lnTo>
                  <a:lnTo>
                    <a:pt x="4100" y="1697"/>
                  </a:lnTo>
                  <a:lnTo>
                    <a:pt x="4093" y="1753"/>
                  </a:lnTo>
                  <a:lnTo>
                    <a:pt x="4090" y="1779"/>
                  </a:lnTo>
                  <a:lnTo>
                    <a:pt x="4088" y="1806"/>
                  </a:lnTo>
                  <a:lnTo>
                    <a:pt x="4087" y="1831"/>
                  </a:lnTo>
                  <a:lnTo>
                    <a:pt x="4087" y="1854"/>
                  </a:lnTo>
                  <a:lnTo>
                    <a:pt x="4090" y="1888"/>
                  </a:lnTo>
                  <a:lnTo>
                    <a:pt x="4094" y="1920"/>
                  </a:lnTo>
                  <a:lnTo>
                    <a:pt x="4099" y="1950"/>
                  </a:lnTo>
                  <a:lnTo>
                    <a:pt x="4104" y="1981"/>
                  </a:lnTo>
                  <a:lnTo>
                    <a:pt x="4109" y="2010"/>
                  </a:lnTo>
                  <a:lnTo>
                    <a:pt x="4115" y="2040"/>
                  </a:lnTo>
                  <a:lnTo>
                    <a:pt x="4120" y="2070"/>
                  </a:lnTo>
                  <a:lnTo>
                    <a:pt x="4124" y="2101"/>
                  </a:lnTo>
                  <a:close/>
                </a:path>
              </a:pathLst>
            </a:custGeom>
            <a:solidFill>
              <a:srgbClr val="DE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7" name="Freeform 70"/>
            <p:cNvSpPr>
              <a:spLocks/>
            </p:cNvSpPr>
            <p:nvPr/>
          </p:nvSpPr>
          <p:spPr bwMode="auto">
            <a:xfrm>
              <a:off x="9802813" y="5291138"/>
              <a:ext cx="385763" cy="354013"/>
            </a:xfrm>
            <a:custGeom>
              <a:avLst/>
              <a:gdLst>
                <a:gd name="T0" fmla="*/ 4124 w 4128"/>
                <a:gd name="T1" fmla="*/ 1853 h 3801"/>
                <a:gd name="T2" fmla="*/ 4060 w 4128"/>
                <a:gd name="T3" fmla="*/ 2268 h 3801"/>
                <a:gd name="T4" fmla="*/ 3985 w 4128"/>
                <a:gd name="T5" fmla="*/ 2499 h 3801"/>
                <a:gd name="T6" fmla="*/ 3764 w 4128"/>
                <a:gd name="T7" fmla="*/ 2852 h 3801"/>
                <a:gd name="T8" fmla="*/ 3529 w 4128"/>
                <a:gd name="T9" fmla="*/ 3180 h 3801"/>
                <a:gd name="T10" fmla="*/ 3334 w 4128"/>
                <a:gd name="T11" fmla="*/ 3360 h 3801"/>
                <a:gd name="T12" fmla="*/ 3107 w 4128"/>
                <a:gd name="T13" fmla="*/ 3471 h 3801"/>
                <a:gd name="T14" fmla="*/ 2967 w 4128"/>
                <a:gd name="T15" fmla="*/ 3560 h 3801"/>
                <a:gd name="T16" fmla="*/ 2852 w 4128"/>
                <a:gd name="T17" fmla="*/ 3655 h 3801"/>
                <a:gd name="T18" fmla="*/ 2698 w 4128"/>
                <a:gd name="T19" fmla="*/ 3653 h 3801"/>
                <a:gd name="T20" fmla="*/ 2460 w 4128"/>
                <a:gd name="T21" fmla="*/ 3751 h 3801"/>
                <a:gd name="T22" fmla="*/ 2330 w 4128"/>
                <a:gd name="T23" fmla="*/ 3769 h 3801"/>
                <a:gd name="T24" fmla="*/ 2199 w 4128"/>
                <a:gd name="T25" fmla="*/ 3745 h 3801"/>
                <a:gd name="T26" fmla="*/ 2107 w 4128"/>
                <a:gd name="T27" fmla="*/ 3739 h 3801"/>
                <a:gd name="T28" fmla="*/ 1954 w 4128"/>
                <a:gd name="T29" fmla="*/ 3792 h 3801"/>
                <a:gd name="T30" fmla="*/ 1813 w 4128"/>
                <a:gd name="T31" fmla="*/ 3772 h 3801"/>
                <a:gd name="T32" fmla="*/ 1562 w 4128"/>
                <a:gd name="T33" fmla="*/ 3671 h 3801"/>
                <a:gd name="T34" fmla="*/ 1161 w 4128"/>
                <a:gd name="T35" fmla="*/ 3543 h 3801"/>
                <a:gd name="T36" fmla="*/ 987 w 4128"/>
                <a:gd name="T37" fmla="*/ 3542 h 3801"/>
                <a:gd name="T38" fmla="*/ 832 w 4128"/>
                <a:gd name="T39" fmla="*/ 3411 h 3801"/>
                <a:gd name="T40" fmla="*/ 779 w 4128"/>
                <a:gd name="T41" fmla="*/ 3334 h 3801"/>
                <a:gd name="T42" fmla="*/ 666 w 4128"/>
                <a:gd name="T43" fmla="*/ 3246 h 3801"/>
                <a:gd name="T44" fmla="*/ 512 w 4128"/>
                <a:gd name="T45" fmla="*/ 3100 h 3801"/>
                <a:gd name="T46" fmla="*/ 433 w 4128"/>
                <a:gd name="T47" fmla="*/ 2986 h 3801"/>
                <a:gd name="T48" fmla="*/ 240 w 4128"/>
                <a:gd name="T49" fmla="*/ 2744 h 3801"/>
                <a:gd name="T50" fmla="*/ 95 w 4128"/>
                <a:gd name="T51" fmla="*/ 2423 h 3801"/>
                <a:gd name="T52" fmla="*/ 67 w 4128"/>
                <a:gd name="T53" fmla="*/ 2254 h 3801"/>
                <a:gd name="T54" fmla="*/ 95 w 4128"/>
                <a:gd name="T55" fmla="*/ 2123 h 3801"/>
                <a:gd name="T56" fmla="*/ 61 w 4128"/>
                <a:gd name="T57" fmla="*/ 2051 h 3801"/>
                <a:gd name="T58" fmla="*/ 72 w 4128"/>
                <a:gd name="T59" fmla="*/ 1892 h 3801"/>
                <a:gd name="T60" fmla="*/ 24 w 4128"/>
                <a:gd name="T61" fmla="*/ 1751 h 3801"/>
                <a:gd name="T62" fmla="*/ 42 w 4128"/>
                <a:gd name="T63" fmla="*/ 1667 h 3801"/>
                <a:gd name="T64" fmla="*/ 41 w 4128"/>
                <a:gd name="T65" fmla="*/ 1608 h 3801"/>
                <a:gd name="T66" fmla="*/ 1 w 4128"/>
                <a:gd name="T67" fmla="*/ 1511 h 3801"/>
                <a:gd name="T68" fmla="*/ 71 w 4128"/>
                <a:gd name="T69" fmla="*/ 1343 h 3801"/>
                <a:gd name="T70" fmla="*/ 211 w 4128"/>
                <a:gd name="T71" fmla="*/ 1211 h 3801"/>
                <a:gd name="T72" fmla="*/ 356 w 4128"/>
                <a:gd name="T73" fmla="*/ 1256 h 3801"/>
                <a:gd name="T74" fmla="*/ 545 w 4128"/>
                <a:gd name="T75" fmla="*/ 1239 h 3801"/>
                <a:gd name="T76" fmla="*/ 712 w 4128"/>
                <a:gd name="T77" fmla="*/ 1180 h 3801"/>
                <a:gd name="T78" fmla="*/ 750 w 4128"/>
                <a:gd name="T79" fmla="*/ 1082 h 3801"/>
                <a:gd name="T80" fmla="*/ 783 w 4128"/>
                <a:gd name="T81" fmla="*/ 977 h 3801"/>
                <a:gd name="T82" fmla="*/ 952 w 4128"/>
                <a:gd name="T83" fmla="*/ 796 h 3801"/>
                <a:gd name="T84" fmla="*/ 1071 w 4128"/>
                <a:gd name="T85" fmla="*/ 730 h 3801"/>
                <a:gd name="T86" fmla="*/ 1185 w 4128"/>
                <a:gd name="T87" fmla="*/ 582 h 3801"/>
                <a:gd name="T88" fmla="*/ 1298 w 4128"/>
                <a:gd name="T89" fmla="*/ 478 h 3801"/>
                <a:gd name="T90" fmla="*/ 1555 w 4128"/>
                <a:gd name="T91" fmla="*/ 429 h 3801"/>
                <a:gd name="T92" fmla="*/ 1847 w 4128"/>
                <a:gd name="T93" fmla="*/ 347 h 3801"/>
                <a:gd name="T94" fmla="*/ 2123 w 4128"/>
                <a:gd name="T95" fmla="*/ 202 h 3801"/>
                <a:gd name="T96" fmla="*/ 2333 w 4128"/>
                <a:gd name="T97" fmla="*/ 46 h 3801"/>
                <a:gd name="T98" fmla="*/ 2438 w 4128"/>
                <a:gd name="T99" fmla="*/ 2 h 3801"/>
                <a:gd name="T100" fmla="*/ 2595 w 4128"/>
                <a:gd name="T101" fmla="*/ 22 h 3801"/>
                <a:gd name="T102" fmla="*/ 2842 w 4128"/>
                <a:gd name="T103" fmla="*/ 158 h 3801"/>
                <a:gd name="T104" fmla="*/ 2980 w 4128"/>
                <a:gd name="T105" fmla="*/ 200 h 3801"/>
                <a:gd name="T106" fmla="*/ 3348 w 4128"/>
                <a:gd name="T107" fmla="*/ 201 h 3801"/>
                <a:gd name="T108" fmla="*/ 3534 w 4128"/>
                <a:gd name="T109" fmla="*/ 239 h 3801"/>
                <a:gd name="T110" fmla="*/ 3681 w 4128"/>
                <a:gd name="T111" fmla="*/ 338 h 3801"/>
                <a:gd name="T112" fmla="*/ 3892 w 4128"/>
                <a:gd name="T113" fmla="*/ 791 h 3801"/>
                <a:gd name="T114" fmla="*/ 3966 w 4128"/>
                <a:gd name="T115" fmla="*/ 881 h 3801"/>
                <a:gd name="T116" fmla="*/ 4029 w 4128"/>
                <a:gd name="T117" fmla="*/ 971 h 3801"/>
                <a:gd name="T118" fmla="*/ 4065 w 4128"/>
                <a:gd name="T119" fmla="*/ 1091 h 3801"/>
                <a:gd name="T120" fmla="*/ 4105 w 4128"/>
                <a:gd name="T121" fmla="*/ 1188 h 3801"/>
                <a:gd name="T122" fmla="*/ 4090 w 4128"/>
                <a:gd name="T123" fmla="*/ 1488 h 3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28" h="3801">
                  <a:moveTo>
                    <a:pt x="4124" y="1701"/>
                  </a:moveTo>
                  <a:lnTo>
                    <a:pt x="4126" y="1719"/>
                  </a:lnTo>
                  <a:lnTo>
                    <a:pt x="4127" y="1736"/>
                  </a:lnTo>
                  <a:lnTo>
                    <a:pt x="4128" y="1754"/>
                  </a:lnTo>
                  <a:lnTo>
                    <a:pt x="4128" y="1772"/>
                  </a:lnTo>
                  <a:lnTo>
                    <a:pt x="4128" y="1792"/>
                  </a:lnTo>
                  <a:lnTo>
                    <a:pt x="4127" y="1812"/>
                  </a:lnTo>
                  <a:lnTo>
                    <a:pt x="4126" y="1832"/>
                  </a:lnTo>
                  <a:lnTo>
                    <a:pt x="4124" y="1853"/>
                  </a:lnTo>
                  <a:lnTo>
                    <a:pt x="4118" y="1903"/>
                  </a:lnTo>
                  <a:lnTo>
                    <a:pt x="4111" y="1952"/>
                  </a:lnTo>
                  <a:lnTo>
                    <a:pt x="4104" y="2002"/>
                  </a:lnTo>
                  <a:lnTo>
                    <a:pt x="4095" y="2052"/>
                  </a:lnTo>
                  <a:lnTo>
                    <a:pt x="4087" y="2100"/>
                  </a:lnTo>
                  <a:lnTo>
                    <a:pt x="4079" y="2148"/>
                  </a:lnTo>
                  <a:lnTo>
                    <a:pt x="4072" y="2194"/>
                  </a:lnTo>
                  <a:lnTo>
                    <a:pt x="4065" y="2239"/>
                  </a:lnTo>
                  <a:lnTo>
                    <a:pt x="4060" y="2268"/>
                  </a:lnTo>
                  <a:lnTo>
                    <a:pt x="4054" y="2296"/>
                  </a:lnTo>
                  <a:lnTo>
                    <a:pt x="4048" y="2323"/>
                  </a:lnTo>
                  <a:lnTo>
                    <a:pt x="4041" y="2349"/>
                  </a:lnTo>
                  <a:lnTo>
                    <a:pt x="4033" y="2376"/>
                  </a:lnTo>
                  <a:lnTo>
                    <a:pt x="4025" y="2401"/>
                  </a:lnTo>
                  <a:lnTo>
                    <a:pt x="4016" y="2426"/>
                  </a:lnTo>
                  <a:lnTo>
                    <a:pt x="4005" y="2451"/>
                  </a:lnTo>
                  <a:lnTo>
                    <a:pt x="3995" y="2475"/>
                  </a:lnTo>
                  <a:lnTo>
                    <a:pt x="3985" y="2499"/>
                  </a:lnTo>
                  <a:lnTo>
                    <a:pt x="3973" y="2522"/>
                  </a:lnTo>
                  <a:lnTo>
                    <a:pt x="3962" y="2546"/>
                  </a:lnTo>
                  <a:lnTo>
                    <a:pt x="3937" y="2591"/>
                  </a:lnTo>
                  <a:lnTo>
                    <a:pt x="3910" y="2636"/>
                  </a:lnTo>
                  <a:lnTo>
                    <a:pt x="3883" y="2679"/>
                  </a:lnTo>
                  <a:lnTo>
                    <a:pt x="3854" y="2723"/>
                  </a:lnTo>
                  <a:lnTo>
                    <a:pt x="3824" y="2766"/>
                  </a:lnTo>
                  <a:lnTo>
                    <a:pt x="3794" y="2809"/>
                  </a:lnTo>
                  <a:lnTo>
                    <a:pt x="3764" y="2852"/>
                  </a:lnTo>
                  <a:lnTo>
                    <a:pt x="3733" y="2896"/>
                  </a:lnTo>
                  <a:lnTo>
                    <a:pt x="3703" y="2939"/>
                  </a:lnTo>
                  <a:lnTo>
                    <a:pt x="3674" y="2985"/>
                  </a:lnTo>
                  <a:lnTo>
                    <a:pt x="3640" y="3035"/>
                  </a:lnTo>
                  <a:lnTo>
                    <a:pt x="3605" y="3084"/>
                  </a:lnTo>
                  <a:lnTo>
                    <a:pt x="3587" y="3108"/>
                  </a:lnTo>
                  <a:lnTo>
                    <a:pt x="3567" y="3133"/>
                  </a:lnTo>
                  <a:lnTo>
                    <a:pt x="3548" y="3157"/>
                  </a:lnTo>
                  <a:lnTo>
                    <a:pt x="3529" y="3180"/>
                  </a:lnTo>
                  <a:lnTo>
                    <a:pt x="3509" y="3203"/>
                  </a:lnTo>
                  <a:lnTo>
                    <a:pt x="3489" y="3225"/>
                  </a:lnTo>
                  <a:lnTo>
                    <a:pt x="3468" y="3246"/>
                  </a:lnTo>
                  <a:lnTo>
                    <a:pt x="3447" y="3267"/>
                  </a:lnTo>
                  <a:lnTo>
                    <a:pt x="3425" y="3288"/>
                  </a:lnTo>
                  <a:lnTo>
                    <a:pt x="3403" y="3307"/>
                  </a:lnTo>
                  <a:lnTo>
                    <a:pt x="3380" y="3326"/>
                  </a:lnTo>
                  <a:lnTo>
                    <a:pt x="3357" y="3344"/>
                  </a:lnTo>
                  <a:lnTo>
                    <a:pt x="3334" y="3360"/>
                  </a:lnTo>
                  <a:lnTo>
                    <a:pt x="3313" y="3375"/>
                  </a:lnTo>
                  <a:lnTo>
                    <a:pt x="3291" y="3388"/>
                  </a:lnTo>
                  <a:lnTo>
                    <a:pt x="3270" y="3399"/>
                  </a:lnTo>
                  <a:lnTo>
                    <a:pt x="3250" y="3410"/>
                  </a:lnTo>
                  <a:lnTo>
                    <a:pt x="3230" y="3419"/>
                  </a:lnTo>
                  <a:lnTo>
                    <a:pt x="3209" y="3428"/>
                  </a:lnTo>
                  <a:lnTo>
                    <a:pt x="3189" y="3437"/>
                  </a:lnTo>
                  <a:lnTo>
                    <a:pt x="3149" y="3454"/>
                  </a:lnTo>
                  <a:lnTo>
                    <a:pt x="3107" y="3471"/>
                  </a:lnTo>
                  <a:lnTo>
                    <a:pt x="3086" y="3480"/>
                  </a:lnTo>
                  <a:lnTo>
                    <a:pt x="3065" y="3489"/>
                  </a:lnTo>
                  <a:lnTo>
                    <a:pt x="3042" y="3500"/>
                  </a:lnTo>
                  <a:lnTo>
                    <a:pt x="3020" y="3511"/>
                  </a:lnTo>
                  <a:lnTo>
                    <a:pt x="3011" y="3516"/>
                  </a:lnTo>
                  <a:lnTo>
                    <a:pt x="3002" y="3524"/>
                  </a:lnTo>
                  <a:lnTo>
                    <a:pt x="2993" y="3532"/>
                  </a:lnTo>
                  <a:lnTo>
                    <a:pt x="2985" y="3540"/>
                  </a:lnTo>
                  <a:lnTo>
                    <a:pt x="2967" y="3560"/>
                  </a:lnTo>
                  <a:lnTo>
                    <a:pt x="2948" y="3581"/>
                  </a:lnTo>
                  <a:lnTo>
                    <a:pt x="2930" y="3602"/>
                  </a:lnTo>
                  <a:lnTo>
                    <a:pt x="2911" y="3622"/>
                  </a:lnTo>
                  <a:lnTo>
                    <a:pt x="2902" y="3631"/>
                  </a:lnTo>
                  <a:lnTo>
                    <a:pt x="2892" y="3638"/>
                  </a:lnTo>
                  <a:lnTo>
                    <a:pt x="2882" y="3645"/>
                  </a:lnTo>
                  <a:lnTo>
                    <a:pt x="2872" y="3650"/>
                  </a:lnTo>
                  <a:lnTo>
                    <a:pt x="2862" y="3653"/>
                  </a:lnTo>
                  <a:lnTo>
                    <a:pt x="2852" y="3655"/>
                  </a:lnTo>
                  <a:lnTo>
                    <a:pt x="2842" y="3656"/>
                  </a:lnTo>
                  <a:lnTo>
                    <a:pt x="2831" y="3656"/>
                  </a:lnTo>
                  <a:lnTo>
                    <a:pt x="2808" y="3656"/>
                  </a:lnTo>
                  <a:lnTo>
                    <a:pt x="2784" y="3654"/>
                  </a:lnTo>
                  <a:lnTo>
                    <a:pt x="2758" y="3652"/>
                  </a:lnTo>
                  <a:lnTo>
                    <a:pt x="2734" y="3650"/>
                  </a:lnTo>
                  <a:lnTo>
                    <a:pt x="2721" y="3651"/>
                  </a:lnTo>
                  <a:lnTo>
                    <a:pt x="2709" y="3652"/>
                  </a:lnTo>
                  <a:lnTo>
                    <a:pt x="2698" y="3653"/>
                  </a:lnTo>
                  <a:lnTo>
                    <a:pt x="2685" y="3656"/>
                  </a:lnTo>
                  <a:lnTo>
                    <a:pt x="2656" y="3665"/>
                  </a:lnTo>
                  <a:lnTo>
                    <a:pt x="2628" y="3676"/>
                  </a:lnTo>
                  <a:lnTo>
                    <a:pt x="2599" y="3690"/>
                  </a:lnTo>
                  <a:lnTo>
                    <a:pt x="2571" y="3702"/>
                  </a:lnTo>
                  <a:lnTo>
                    <a:pt x="2544" y="3716"/>
                  </a:lnTo>
                  <a:lnTo>
                    <a:pt x="2515" y="3728"/>
                  </a:lnTo>
                  <a:lnTo>
                    <a:pt x="2488" y="3740"/>
                  </a:lnTo>
                  <a:lnTo>
                    <a:pt x="2460" y="3751"/>
                  </a:lnTo>
                  <a:lnTo>
                    <a:pt x="2446" y="3756"/>
                  </a:lnTo>
                  <a:lnTo>
                    <a:pt x="2432" y="3760"/>
                  </a:lnTo>
                  <a:lnTo>
                    <a:pt x="2417" y="3763"/>
                  </a:lnTo>
                  <a:lnTo>
                    <a:pt x="2403" y="3766"/>
                  </a:lnTo>
                  <a:lnTo>
                    <a:pt x="2389" y="3769"/>
                  </a:lnTo>
                  <a:lnTo>
                    <a:pt x="2374" y="3771"/>
                  </a:lnTo>
                  <a:lnTo>
                    <a:pt x="2360" y="3772"/>
                  </a:lnTo>
                  <a:lnTo>
                    <a:pt x="2345" y="3771"/>
                  </a:lnTo>
                  <a:lnTo>
                    <a:pt x="2330" y="3769"/>
                  </a:lnTo>
                  <a:lnTo>
                    <a:pt x="2315" y="3767"/>
                  </a:lnTo>
                  <a:lnTo>
                    <a:pt x="2300" y="3764"/>
                  </a:lnTo>
                  <a:lnTo>
                    <a:pt x="2285" y="3759"/>
                  </a:lnTo>
                  <a:lnTo>
                    <a:pt x="2269" y="3753"/>
                  </a:lnTo>
                  <a:lnTo>
                    <a:pt x="2253" y="3746"/>
                  </a:lnTo>
                  <a:lnTo>
                    <a:pt x="2237" y="3738"/>
                  </a:lnTo>
                  <a:lnTo>
                    <a:pt x="2221" y="3728"/>
                  </a:lnTo>
                  <a:lnTo>
                    <a:pt x="2210" y="3738"/>
                  </a:lnTo>
                  <a:lnTo>
                    <a:pt x="2199" y="3745"/>
                  </a:lnTo>
                  <a:lnTo>
                    <a:pt x="2190" y="3751"/>
                  </a:lnTo>
                  <a:lnTo>
                    <a:pt x="2181" y="3754"/>
                  </a:lnTo>
                  <a:lnTo>
                    <a:pt x="2172" y="3755"/>
                  </a:lnTo>
                  <a:lnTo>
                    <a:pt x="2163" y="3755"/>
                  </a:lnTo>
                  <a:lnTo>
                    <a:pt x="2155" y="3754"/>
                  </a:lnTo>
                  <a:lnTo>
                    <a:pt x="2147" y="3752"/>
                  </a:lnTo>
                  <a:lnTo>
                    <a:pt x="2132" y="3747"/>
                  </a:lnTo>
                  <a:lnTo>
                    <a:pt x="2115" y="3741"/>
                  </a:lnTo>
                  <a:lnTo>
                    <a:pt x="2107" y="3739"/>
                  </a:lnTo>
                  <a:lnTo>
                    <a:pt x="2097" y="3738"/>
                  </a:lnTo>
                  <a:lnTo>
                    <a:pt x="2087" y="3738"/>
                  </a:lnTo>
                  <a:lnTo>
                    <a:pt x="2075" y="3739"/>
                  </a:lnTo>
                  <a:lnTo>
                    <a:pt x="2063" y="3742"/>
                  </a:lnTo>
                  <a:lnTo>
                    <a:pt x="2045" y="3750"/>
                  </a:lnTo>
                  <a:lnTo>
                    <a:pt x="2023" y="3760"/>
                  </a:lnTo>
                  <a:lnTo>
                    <a:pt x="2000" y="3772"/>
                  </a:lnTo>
                  <a:lnTo>
                    <a:pt x="1975" y="3783"/>
                  </a:lnTo>
                  <a:lnTo>
                    <a:pt x="1954" y="3792"/>
                  </a:lnTo>
                  <a:lnTo>
                    <a:pt x="1945" y="3796"/>
                  </a:lnTo>
                  <a:lnTo>
                    <a:pt x="1937" y="3799"/>
                  </a:lnTo>
                  <a:lnTo>
                    <a:pt x="1931" y="3800"/>
                  </a:lnTo>
                  <a:lnTo>
                    <a:pt x="1927" y="3801"/>
                  </a:lnTo>
                  <a:lnTo>
                    <a:pt x="1905" y="3797"/>
                  </a:lnTo>
                  <a:lnTo>
                    <a:pt x="1881" y="3793"/>
                  </a:lnTo>
                  <a:lnTo>
                    <a:pt x="1859" y="3787"/>
                  </a:lnTo>
                  <a:lnTo>
                    <a:pt x="1837" y="3780"/>
                  </a:lnTo>
                  <a:lnTo>
                    <a:pt x="1813" y="3772"/>
                  </a:lnTo>
                  <a:lnTo>
                    <a:pt x="1790" y="3763"/>
                  </a:lnTo>
                  <a:lnTo>
                    <a:pt x="1767" y="3754"/>
                  </a:lnTo>
                  <a:lnTo>
                    <a:pt x="1744" y="3744"/>
                  </a:lnTo>
                  <a:lnTo>
                    <a:pt x="1698" y="3724"/>
                  </a:lnTo>
                  <a:lnTo>
                    <a:pt x="1652" y="3705"/>
                  </a:lnTo>
                  <a:lnTo>
                    <a:pt x="1629" y="3696"/>
                  </a:lnTo>
                  <a:lnTo>
                    <a:pt x="1606" y="3686"/>
                  </a:lnTo>
                  <a:lnTo>
                    <a:pt x="1584" y="3678"/>
                  </a:lnTo>
                  <a:lnTo>
                    <a:pt x="1562" y="3671"/>
                  </a:lnTo>
                  <a:lnTo>
                    <a:pt x="1531" y="3662"/>
                  </a:lnTo>
                  <a:lnTo>
                    <a:pt x="1498" y="3650"/>
                  </a:lnTo>
                  <a:lnTo>
                    <a:pt x="1464" y="3638"/>
                  </a:lnTo>
                  <a:lnTo>
                    <a:pt x="1428" y="3625"/>
                  </a:lnTo>
                  <a:lnTo>
                    <a:pt x="1353" y="3598"/>
                  </a:lnTo>
                  <a:lnTo>
                    <a:pt x="1276" y="3572"/>
                  </a:lnTo>
                  <a:lnTo>
                    <a:pt x="1238" y="3561"/>
                  </a:lnTo>
                  <a:lnTo>
                    <a:pt x="1200" y="3551"/>
                  </a:lnTo>
                  <a:lnTo>
                    <a:pt x="1161" y="3543"/>
                  </a:lnTo>
                  <a:lnTo>
                    <a:pt x="1124" y="3537"/>
                  </a:lnTo>
                  <a:lnTo>
                    <a:pt x="1105" y="3535"/>
                  </a:lnTo>
                  <a:lnTo>
                    <a:pt x="1087" y="3534"/>
                  </a:lnTo>
                  <a:lnTo>
                    <a:pt x="1070" y="3533"/>
                  </a:lnTo>
                  <a:lnTo>
                    <a:pt x="1052" y="3533"/>
                  </a:lnTo>
                  <a:lnTo>
                    <a:pt x="1036" y="3534"/>
                  </a:lnTo>
                  <a:lnTo>
                    <a:pt x="1018" y="3536"/>
                  </a:lnTo>
                  <a:lnTo>
                    <a:pt x="1002" y="3538"/>
                  </a:lnTo>
                  <a:lnTo>
                    <a:pt x="987" y="3542"/>
                  </a:lnTo>
                  <a:lnTo>
                    <a:pt x="980" y="3532"/>
                  </a:lnTo>
                  <a:lnTo>
                    <a:pt x="974" y="3524"/>
                  </a:lnTo>
                  <a:lnTo>
                    <a:pt x="966" y="3514"/>
                  </a:lnTo>
                  <a:lnTo>
                    <a:pt x="959" y="3506"/>
                  </a:lnTo>
                  <a:lnTo>
                    <a:pt x="942" y="3491"/>
                  </a:lnTo>
                  <a:lnTo>
                    <a:pt x="924" y="3477"/>
                  </a:lnTo>
                  <a:lnTo>
                    <a:pt x="887" y="3450"/>
                  </a:lnTo>
                  <a:lnTo>
                    <a:pt x="850" y="3424"/>
                  </a:lnTo>
                  <a:lnTo>
                    <a:pt x="832" y="3411"/>
                  </a:lnTo>
                  <a:lnTo>
                    <a:pt x="817" y="3398"/>
                  </a:lnTo>
                  <a:lnTo>
                    <a:pt x="810" y="3391"/>
                  </a:lnTo>
                  <a:lnTo>
                    <a:pt x="804" y="3384"/>
                  </a:lnTo>
                  <a:lnTo>
                    <a:pt x="798" y="3376"/>
                  </a:lnTo>
                  <a:lnTo>
                    <a:pt x="792" y="3369"/>
                  </a:lnTo>
                  <a:lnTo>
                    <a:pt x="788" y="3361"/>
                  </a:lnTo>
                  <a:lnTo>
                    <a:pt x="784" y="3351"/>
                  </a:lnTo>
                  <a:lnTo>
                    <a:pt x="781" y="3343"/>
                  </a:lnTo>
                  <a:lnTo>
                    <a:pt x="779" y="3334"/>
                  </a:lnTo>
                  <a:lnTo>
                    <a:pt x="778" y="3324"/>
                  </a:lnTo>
                  <a:lnTo>
                    <a:pt x="777" y="3314"/>
                  </a:lnTo>
                  <a:lnTo>
                    <a:pt x="778" y="3304"/>
                  </a:lnTo>
                  <a:lnTo>
                    <a:pt x="780" y="3293"/>
                  </a:lnTo>
                  <a:lnTo>
                    <a:pt x="758" y="3288"/>
                  </a:lnTo>
                  <a:lnTo>
                    <a:pt x="736" y="3280"/>
                  </a:lnTo>
                  <a:lnTo>
                    <a:pt x="713" y="3270"/>
                  </a:lnTo>
                  <a:lnTo>
                    <a:pt x="690" y="3259"/>
                  </a:lnTo>
                  <a:lnTo>
                    <a:pt x="666" y="3246"/>
                  </a:lnTo>
                  <a:lnTo>
                    <a:pt x="643" y="3231"/>
                  </a:lnTo>
                  <a:lnTo>
                    <a:pt x="621" y="3216"/>
                  </a:lnTo>
                  <a:lnTo>
                    <a:pt x="599" y="3199"/>
                  </a:lnTo>
                  <a:lnTo>
                    <a:pt x="577" y="3180"/>
                  </a:lnTo>
                  <a:lnTo>
                    <a:pt x="558" y="3161"/>
                  </a:lnTo>
                  <a:lnTo>
                    <a:pt x="541" y="3141"/>
                  </a:lnTo>
                  <a:lnTo>
                    <a:pt x="525" y="3121"/>
                  </a:lnTo>
                  <a:lnTo>
                    <a:pt x="518" y="3111"/>
                  </a:lnTo>
                  <a:lnTo>
                    <a:pt x="512" y="3100"/>
                  </a:lnTo>
                  <a:lnTo>
                    <a:pt x="506" y="3090"/>
                  </a:lnTo>
                  <a:lnTo>
                    <a:pt x="501" y="3079"/>
                  </a:lnTo>
                  <a:lnTo>
                    <a:pt x="497" y="3069"/>
                  </a:lnTo>
                  <a:lnTo>
                    <a:pt x="493" y="3059"/>
                  </a:lnTo>
                  <a:lnTo>
                    <a:pt x="490" y="3048"/>
                  </a:lnTo>
                  <a:lnTo>
                    <a:pt x="488" y="3038"/>
                  </a:lnTo>
                  <a:lnTo>
                    <a:pt x="481" y="3032"/>
                  </a:lnTo>
                  <a:lnTo>
                    <a:pt x="461" y="3013"/>
                  </a:lnTo>
                  <a:lnTo>
                    <a:pt x="433" y="2986"/>
                  </a:lnTo>
                  <a:lnTo>
                    <a:pt x="399" y="2954"/>
                  </a:lnTo>
                  <a:lnTo>
                    <a:pt x="365" y="2919"/>
                  </a:lnTo>
                  <a:lnTo>
                    <a:pt x="334" y="2887"/>
                  </a:lnTo>
                  <a:lnTo>
                    <a:pt x="309" y="2861"/>
                  </a:lnTo>
                  <a:lnTo>
                    <a:pt x="296" y="2845"/>
                  </a:lnTo>
                  <a:lnTo>
                    <a:pt x="282" y="2822"/>
                  </a:lnTo>
                  <a:lnTo>
                    <a:pt x="267" y="2797"/>
                  </a:lnTo>
                  <a:lnTo>
                    <a:pt x="253" y="2770"/>
                  </a:lnTo>
                  <a:lnTo>
                    <a:pt x="240" y="2744"/>
                  </a:lnTo>
                  <a:lnTo>
                    <a:pt x="225" y="2717"/>
                  </a:lnTo>
                  <a:lnTo>
                    <a:pt x="212" y="2690"/>
                  </a:lnTo>
                  <a:lnTo>
                    <a:pt x="200" y="2664"/>
                  </a:lnTo>
                  <a:lnTo>
                    <a:pt x="188" y="2639"/>
                  </a:lnTo>
                  <a:lnTo>
                    <a:pt x="161" y="2583"/>
                  </a:lnTo>
                  <a:lnTo>
                    <a:pt x="133" y="2522"/>
                  </a:lnTo>
                  <a:lnTo>
                    <a:pt x="119" y="2490"/>
                  </a:lnTo>
                  <a:lnTo>
                    <a:pt x="106" y="2457"/>
                  </a:lnTo>
                  <a:lnTo>
                    <a:pt x="95" y="2423"/>
                  </a:lnTo>
                  <a:lnTo>
                    <a:pt x="85" y="2389"/>
                  </a:lnTo>
                  <a:lnTo>
                    <a:pt x="80" y="2372"/>
                  </a:lnTo>
                  <a:lnTo>
                    <a:pt x="76" y="2355"/>
                  </a:lnTo>
                  <a:lnTo>
                    <a:pt x="73" y="2338"/>
                  </a:lnTo>
                  <a:lnTo>
                    <a:pt x="70" y="2321"/>
                  </a:lnTo>
                  <a:lnTo>
                    <a:pt x="68" y="2304"/>
                  </a:lnTo>
                  <a:lnTo>
                    <a:pt x="67" y="2287"/>
                  </a:lnTo>
                  <a:lnTo>
                    <a:pt x="66" y="2270"/>
                  </a:lnTo>
                  <a:lnTo>
                    <a:pt x="67" y="2254"/>
                  </a:lnTo>
                  <a:lnTo>
                    <a:pt x="68" y="2237"/>
                  </a:lnTo>
                  <a:lnTo>
                    <a:pt x="70" y="2221"/>
                  </a:lnTo>
                  <a:lnTo>
                    <a:pt x="72" y="2206"/>
                  </a:lnTo>
                  <a:lnTo>
                    <a:pt x="76" y="2189"/>
                  </a:lnTo>
                  <a:lnTo>
                    <a:pt x="81" y="2174"/>
                  </a:lnTo>
                  <a:lnTo>
                    <a:pt x="87" y="2159"/>
                  </a:lnTo>
                  <a:lnTo>
                    <a:pt x="94" y="2144"/>
                  </a:lnTo>
                  <a:lnTo>
                    <a:pt x="103" y="2130"/>
                  </a:lnTo>
                  <a:lnTo>
                    <a:pt x="95" y="2123"/>
                  </a:lnTo>
                  <a:lnTo>
                    <a:pt x="89" y="2116"/>
                  </a:lnTo>
                  <a:lnTo>
                    <a:pt x="83" y="2109"/>
                  </a:lnTo>
                  <a:lnTo>
                    <a:pt x="79" y="2102"/>
                  </a:lnTo>
                  <a:lnTo>
                    <a:pt x="75" y="2096"/>
                  </a:lnTo>
                  <a:lnTo>
                    <a:pt x="71" y="2089"/>
                  </a:lnTo>
                  <a:lnTo>
                    <a:pt x="68" y="2083"/>
                  </a:lnTo>
                  <a:lnTo>
                    <a:pt x="66" y="2076"/>
                  </a:lnTo>
                  <a:lnTo>
                    <a:pt x="63" y="2064"/>
                  </a:lnTo>
                  <a:lnTo>
                    <a:pt x="61" y="2051"/>
                  </a:lnTo>
                  <a:lnTo>
                    <a:pt x="62" y="2038"/>
                  </a:lnTo>
                  <a:lnTo>
                    <a:pt x="63" y="2024"/>
                  </a:lnTo>
                  <a:lnTo>
                    <a:pt x="67" y="1998"/>
                  </a:lnTo>
                  <a:lnTo>
                    <a:pt x="73" y="1970"/>
                  </a:lnTo>
                  <a:lnTo>
                    <a:pt x="74" y="1955"/>
                  </a:lnTo>
                  <a:lnTo>
                    <a:pt x="76" y="1939"/>
                  </a:lnTo>
                  <a:lnTo>
                    <a:pt x="76" y="1924"/>
                  </a:lnTo>
                  <a:lnTo>
                    <a:pt x="74" y="1907"/>
                  </a:lnTo>
                  <a:lnTo>
                    <a:pt x="72" y="1892"/>
                  </a:lnTo>
                  <a:lnTo>
                    <a:pt x="69" y="1878"/>
                  </a:lnTo>
                  <a:lnTo>
                    <a:pt x="66" y="1864"/>
                  </a:lnTo>
                  <a:lnTo>
                    <a:pt x="62" y="1852"/>
                  </a:lnTo>
                  <a:lnTo>
                    <a:pt x="54" y="1831"/>
                  </a:lnTo>
                  <a:lnTo>
                    <a:pt x="46" y="1812"/>
                  </a:lnTo>
                  <a:lnTo>
                    <a:pt x="38" y="1793"/>
                  </a:lnTo>
                  <a:lnTo>
                    <a:pt x="31" y="1773"/>
                  </a:lnTo>
                  <a:lnTo>
                    <a:pt x="27" y="1763"/>
                  </a:lnTo>
                  <a:lnTo>
                    <a:pt x="24" y="1751"/>
                  </a:lnTo>
                  <a:lnTo>
                    <a:pt x="21" y="1740"/>
                  </a:lnTo>
                  <a:lnTo>
                    <a:pt x="19" y="1727"/>
                  </a:lnTo>
                  <a:lnTo>
                    <a:pt x="18" y="1720"/>
                  </a:lnTo>
                  <a:lnTo>
                    <a:pt x="18" y="1713"/>
                  </a:lnTo>
                  <a:lnTo>
                    <a:pt x="19" y="1707"/>
                  </a:lnTo>
                  <a:lnTo>
                    <a:pt x="21" y="1699"/>
                  </a:lnTo>
                  <a:lnTo>
                    <a:pt x="27" y="1688"/>
                  </a:lnTo>
                  <a:lnTo>
                    <a:pt x="34" y="1677"/>
                  </a:lnTo>
                  <a:lnTo>
                    <a:pt x="42" y="1667"/>
                  </a:lnTo>
                  <a:lnTo>
                    <a:pt x="48" y="1657"/>
                  </a:lnTo>
                  <a:lnTo>
                    <a:pt x="50" y="1652"/>
                  </a:lnTo>
                  <a:lnTo>
                    <a:pt x="52" y="1647"/>
                  </a:lnTo>
                  <a:lnTo>
                    <a:pt x="52" y="1642"/>
                  </a:lnTo>
                  <a:lnTo>
                    <a:pt x="52" y="1637"/>
                  </a:lnTo>
                  <a:lnTo>
                    <a:pt x="50" y="1630"/>
                  </a:lnTo>
                  <a:lnTo>
                    <a:pt x="48" y="1622"/>
                  </a:lnTo>
                  <a:lnTo>
                    <a:pt x="45" y="1615"/>
                  </a:lnTo>
                  <a:lnTo>
                    <a:pt x="41" y="1608"/>
                  </a:lnTo>
                  <a:lnTo>
                    <a:pt x="32" y="1594"/>
                  </a:lnTo>
                  <a:lnTo>
                    <a:pt x="22" y="1581"/>
                  </a:lnTo>
                  <a:lnTo>
                    <a:pt x="13" y="1567"/>
                  </a:lnTo>
                  <a:lnTo>
                    <a:pt x="6" y="1553"/>
                  </a:lnTo>
                  <a:lnTo>
                    <a:pt x="3" y="1546"/>
                  </a:lnTo>
                  <a:lnTo>
                    <a:pt x="1" y="1537"/>
                  </a:lnTo>
                  <a:lnTo>
                    <a:pt x="0" y="1530"/>
                  </a:lnTo>
                  <a:lnTo>
                    <a:pt x="0" y="1522"/>
                  </a:lnTo>
                  <a:lnTo>
                    <a:pt x="1" y="1511"/>
                  </a:lnTo>
                  <a:lnTo>
                    <a:pt x="3" y="1500"/>
                  </a:lnTo>
                  <a:lnTo>
                    <a:pt x="5" y="1490"/>
                  </a:lnTo>
                  <a:lnTo>
                    <a:pt x="8" y="1479"/>
                  </a:lnTo>
                  <a:lnTo>
                    <a:pt x="14" y="1455"/>
                  </a:lnTo>
                  <a:lnTo>
                    <a:pt x="23" y="1433"/>
                  </a:lnTo>
                  <a:lnTo>
                    <a:pt x="33" y="1410"/>
                  </a:lnTo>
                  <a:lnTo>
                    <a:pt x="44" y="1388"/>
                  </a:lnTo>
                  <a:lnTo>
                    <a:pt x="58" y="1365"/>
                  </a:lnTo>
                  <a:lnTo>
                    <a:pt x="71" y="1343"/>
                  </a:lnTo>
                  <a:lnTo>
                    <a:pt x="86" y="1322"/>
                  </a:lnTo>
                  <a:lnTo>
                    <a:pt x="101" y="1302"/>
                  </a:lnTo>
                  <a:lnTo>
                    <a:pt x="117" y="1281"/>
                  </a:lnTo>
                  <a:lnTo>
                    <a:pt x="133" y="1262"/>
                  </a:lnTo>
                  <a:lnTo>
                    <a:pt x="151" y="1245"/>
                  </a:lnTo>
                  <a:lnTo>
                    <a:pt x="168" y="1229"/>
                  </a:lnTo>
                  <a:lnTo>
                    <a:pt x="184" y="1214"/>
                  </a:lnTo>
                  <a:lnTo>
                    <a:pt x="201" y="1200"/>
                  </a:lnTo>
                  <a:lnTo>
                    <a:pt x="211" y="1211"/>
                  </a:lnTo>
                  <a:lnTo>
                    <a:pt x="223" y="1219"/>
                  </a:lnTo>
                  <a:lnTo>
                    <a:pt x="237" y="1227"/>
                  </a:lnTo>
                  <a:lnTo>
                    <a:pt x="251" y="1234"/>
                  </a:lnTo>
                  <a:lnTo>
                    <a:pt x="266" y="1240"/>
                  </a:lnTo>
                  <a:lnTo>
                    <a:pt x="283" y="1245"/>
                  </a:lnTo>
                  <a:lnTo>
                    <a:pt x="300" y="1249"/>
                  </a:lnTo>
                  <a:lnTo>
                    <a:pt x="318" y="1252"/>
                  </a:lnTo>
                  <a:lnTo>
                    <a:pt x="337" y="1254"/>
                  </a:lnTo>
                  <a:lnTo>
                    <a:pt x="356" y="1256"/>
                  </a:lnTo>
                  <a:lnTo>
                    <a:pt x="376" y="1257"/>
                  </a:lnTo>
                  <a:lnTo>
                    <a:pt x="396" y="1257"/>
                  </a:lnTo>
                  <a:lnTo>
                    <a:pt x="418" y="1256"/>
                  </a:lnTo>
                  <a:lnTo>
                    <a:pt x="439" y="1255"/>
                  </a:lnTo>
                  <a:lnTo>
                    <a:pt x="460" y="1253"/>
                  </a:lnTo>
                  <a:lnTo>
                    <a:pt x="481" y="1250"/>
                  </a:lnTo>
                  <a:lnTo>
                    <a:pt x="503" y="1247"/>
                  </a:lnTo>
                  <a:lnTo>
                    <a:pt x="524" y="1244"/>
                  </a:lnTo>
                  <a:lnTo>
                    <a:pt x="545" y="1239"/>
                  </a:lnTo>
                  <a:lnTo>
                    <a:pt x="565" y="1234"/>
                  </a:lnTo>
                  <a:lnTo>
                    <a:pt x="586" y="1229"/>
                  </a:lnTo>
                  <a:lnTo>
                    <a:pt x="606" y="1223"/>
                  </a:lnTo>
                  <a:lnTo>
                    <a:pt x="625" y="1217"/>
                  </a:lnTo>
                  <a:lnTo>
                    <a:pt x="644" y="1211"/>
                  </a:lnTo>
                  <a:lnTo>
                    <a:pt x="662" y="1203"/>
                  </a:lnTo>
                  <a:lnTo>
                    <a:pt x="680" y="1195"/>
                  </a:lnTo>
                  <a:lnTo>
                    <a:pt x="697" y="1188"/>
                  </a:lnTo>
                  <a:lnTo>
                    <a:pt x="712" y="1180"/>
                  </a:lnTo>
                  <a:lnTo>
                    <a:pt x="726" y="1171"/>
                  </a:lnTo>
                  <a:lnTo>
                    <a:pt x="739" y="1163"/>
                  </a:lnTo>
                  <a:lnTo>
                    <a:pt x="751" y="1154"/>
                  </a:lnTo>
                  <a:lnTo>
                    <a:pt x="763" y="1145"/>
                  </a:lnTo>
                  <a:lnTo>
                    <a:pt x="758" y="1133"/>
                  </a:lnTo>
                  <a:lnTo>
                    <a:pt x="754" y="1119"/>
                  </a:lnTo>
                  <a:lnTo>
                    <a:pt x="752" y="1107"/>
                  </a:lnTo>
                  <a:lnTo>
                    <a:pt x="750" y="1094"/>
                  </a:lnTo>
                  <a:lnTo>
                    <a:pt x="750" y="1082"/>
                  </a:lnTo>
                  <a:lnTo>
                    <a:pt x="750" y="1070"/>
                  </a:lnTo>
                  <a:lnTo>
                    <a:pt x="752" y="1058"/>
                  </a:lnTo>
                  <a:lnTo>
                    <a:pt x="754" y="1046"/>
                  </a:lnTo>
                  <a:lnTo>
                    <a:pt x="757" y="1034"/>
                  </a:lnTo>
                  <a:lnTo>
                    <a:pt x="762" y="1022"/>
                  </a:lnTo>
                  <a:lnTo>
                    <a:pt x="766" y="1010"/>
                  </a:lnTo>
                  <a:lnTo>
                    <a:pt x="771" y="999"/>
                  </a:lnTo>
                  <a:lnTo>
                    <a:pt x="777" y="988"/>
                  </a:lnTo>
                  <a:lnTo>
                    <a:pt x="783" y="977"/>
                  </a:lnTo>
                  <a:lnTo>
                    <a:pt x="790" y="966"/>
                  </a:lnTo>
                  <a:lnTo>
                    <a:pt x="797" y="954"/>
                  </a:lnTo>
                  <a:lnTo>
                    <a:pt x="813" y="933"/>
                  </a:lnTo>
                  <a:lnTo>
                    <a:pt x="831" y="912"/>
                  </a:lnTo>
                  <a:lnTo>
                    <a:pt x="850" y="892"/>
                  </a:lnTo>
                  <a:lnTo>
                    <a:pt x="869" y="872"/>
                  </a:lnTo>
                  <a:lnTo>
                    <a:pt x="907" y="836"/>
                  </a:lnTo>
                  <a:lnTo>
                    <a:pt x="946" y="803"/>
                  </a:lnTo>
                  <a:lnTo>
                    <a:pt x="952" y="796"/>
                  </a:lnTo>
                  <a:lnTo>
                    <a:pt x="960" y="791"/>
                  </a:lnTo>
                  <a:lnTo>
                    <a:pt x="968" y="786"/>
                  </a:lnTo>
                  <a:lnTo>
                    <a:pt x="977" y="781"/>
                  </a:lnTo>
                  <a:lnTo>
                    <a:pt x="995" y="771"/>
                  </a:lnTo>
                  <a:lnTo>
                    <a:pt x="1014" y="762"/>
                  </a:lnTo>
                  <a:lnTo>
                    <a:pt x="1034" y="753"/>
                  </a:lnTo>
                  <a:lnTo>
                    <a:pt x="1053" y="742"/>
                  </a:lnTo>
                  <a:lnTo>
                    <a:pt x="1062" y="736"/>
                  </a:lnTo>
                  <a:lnTo>
                    <a:pt x="1071" y="730"/>
                  </a:lnTo>
                  <a:lnTo>
                    <a:pt x="1079" y="724"/>
                  </a:lnTo>
                  <a:lnTo>
                    <a:pt x="1087" y="716"/>
                  </a:lnTo>
                  <a:lnTo>
                    <a:pt x="1099" y="703"/>
                  </a:lnTo>
                  <a:lnTo>
                    <a:pt x="1112" y="689"/>
                  </a:lnTo>
                  <a:lnTo>
                    <a:pt x="1123" y="675"/>
                  </a:lnTo>
                  <a:lnTo>
                    <a:pt x="1134" y="660"/>
                  </a:lnTo>
                  <a:lnTo>
                    <a:pt x="1154" y="628"/>
                  </a:lnTo>
                  <a:lnTo>
                    <a:pt x="1174" y="597"/>
                  </a:lnTo>
                  <a:lnTo>
                    <a:pt x="1185" y="582"/>
                  </a:lnTo>
                  <a:lnTo>
                    <a:pt x="1195" y="566"/>
                  </a:lnTo>
                  <a:lnTo>
                    <a:pt x="1207" y="552"/>
                  </a:lnTo>
                  <a:lnTo>
                    <a:pt x="1219" y="537"/>
                  </a:lnTo>
                  <a:lnTo>
                    <a:pt x="1231" y="523"/>
                  </a:lnTo>
                  <a:lnTo>
                    <a:pt x="1244" y="511"/>
                  </a:lnTo>
                  <a:lnTo>
                    <a:pt x="1258" y="500"/>
                  </a:lnTo>
                  <a:lnTo>
                    <a:pt x="1273" y="490"/>
                  </a:lnTo>
                  <a:lnTo>
                    <a:pt x="1285" y="484"/>
                  </a:lnTo>
                  <a:lnTo>
                    <a:pt x="1298" y="478"/>
                  </a:lnTo>
                  <a:lnTo>
                    <a:pt x="1311" y="472"/>
                  </a:lnTo>
                  <a:lnTo>
                    <a:pt x="1323" y="467"/>
                  </a:lnTo>
                  <a:lnTo>
                    <a:pt x="1350" y="458"/>
                  </a:lnTo>
                  <a:lnTo>
                    <a:pt x="1378" y="451"/>
                  </a:lnTo>
                  <a:lnTo>
                    <a:pt x="1406" y="445"/>
                  </a:lnTo>
                  <a:lnTo>
                    <a:pt x="1435" y="441"/>
                  </a:lnTo>
                  <a:lnTo>
                    <a:pt x="1465" y="437"/>
                  </a:lnTo>
                  <a:lnTo>
                    <a:pt x="1494" y="434"/>
                  </a:lnTo>
                  <a:lnTo>
                    <a:pt x="1555" y="429"/>
                  </a:lnTo>
                  <a:lnTo>
                    <a:pt x="1613" y="422"/>
                  </a:lnTo>
                  <a:lnTo>
                    <a:pt x="1643" y="418"/>
                  </a:lnTo>
                  <a:lnTo>
                    <a:pt x="1670" y="412"/>
                  </a:lnTo>
                  <a:lnTo>
                    <a:pt x="1697" y="405"/>
                  </a:lnTo>
                  <a:lnTo>
                    <a:pt x="1723" y="397"/>
                  </a:lnTo>
                  <a:lnTo>
                    <a:pt x="1754" y="386"/>
                  </a:lnTo>
                  <a:lnTo>
                    <a:pt x="1785" y="373"/>
                  </a:lnTo>
                  <a:lnTo>
                    <a:pt x="1816" y="360"/>
                  </a:lnTo>
                  <a:lnTo>
                    <a:pt x="1847" y="347"/>
                  </a:lnTo>
                  <a:lnTo>
                    <a:pt x="1879" y="333"/>
                  </a:lnTo>
                  <a:lnTo>
                    <a:pt x="1911" y="318"/>
                  </a:lnTo>
                  <a:lnTo>
                    <a:pt x="1942" y="303"/>
                  </a:lnTo>
                  <a:lnTo>
                    <a:pt x="1973" y="286"/>
                  </a:lnTo>
                  <a:lnTo>
                    <a:pt x="2005" y="270"/>
                  </a:lnTo>
                  <a:lnTo>
                    <a:pt x="2035" y="254"/>
                  </a:lnTo>
                  <a:lnTo>
                    <a:pt x="2065" y="237"/>
                  </a:lnTo>
                  <a:lnTo>
                    <a:pt x="2095" y="220"/>
                  </a:lnTo>
                  <a:lnTo>
                    <a:pt x="2123" y="202"/>
                  </a:lnTo>
                  <a:lnTo>
                    <a:pt x="2151" y="185"/>
                  </a:lnTo>
                  <a:lnTo>
                    <a:pt x="2178" y="167"/>
                  </a:lnTo>
                  <a:lnTo>
                    <a:pt x="2203" y="150"/>
                  </a:lnTo>
                  <a:lnTo>
                    <a:pt x="2230" y="129"/>
                  </a:lnTo>
                  <a:lnTo>
                    <a:pt x="2255" y="111"/>
                  </a:lnTo>
                  <a:lnTo>
                    <a:pt x="2276" y="93"/>
                  </a:lnTo>
                  <a:lnTo>
                    <a:pt x="2296" y="76"/>
                  </a:lnTo>
                  <a:lnTo>
                    <a:pt x="2315" y="61"/>
                  </a:lnTo>
                  <a:lnTo>
                    <a:pt x="2333" y="46"/>
                  </a:lnTo>
                  <a:lnTo>
                    <a:pt x="2352" y="34"/>
                  </a:lnTo>
                  <a:lnTo>
                    <a:pt x="2369" y="24"/>
                  </a:lnTo>
                  <a:lnTo>
                    <a:pt x="2378" y="19"/>
                  </a:lnTo>
                  <a:lnTo>
                    <a:pt x="2387" y="15"/>
                  </a:lnTo>
                  <a:lnTo>
                    <a:pt x="2397" y="11"/>
                  </a:lnTo>
                  <a:lnTo>
                    <a:pt x="2406" y="8"/>
                  </a:lnTo>
                  <a:lnTo>
                    <a:pt x="2416" y="5"/>
                  </a:lnTo>
                  <a:lnTo>
                    <a:pt x="2427" y="3"/>
                  </a:lnTo>
                  <a:lnTo>
                    <a:pt x="2438" y="2"/>
                  </a:lnTo>
                  <a:lnTo>
                    <a:pt x="2450" y="0"/>
                  </a:lnTo>
                  <a:lnTo>
                    <a:pt x="2462" y="0"/>
                  </a:lnTo>
                  <a:lnTo>
                    <a:pt x="2474" y="0"/>
                  </a:lnTo>
                  <a:lnTo>
                    <a:pt x="2487" y="1"/>
                  </a:lnTo>
                  <a:lnTo>
                    <a:pt x="2501" y="2"/>
                  </a:lnTo>
                  <a:lnTo>
                    <a:pt x="2532" y="7"/>
                  </a:lnTo>
                  <a:lnTo>
                    <a:pt x="2566" y="14"/>
                  </a:lnTo>
                  <a:lnTo>
                    <a:pt x="2581" y="18"/>
                  </a:lnTo>
                  <a:lnTo>
                    <a:pt x="2595" y="22"/>
                  </a:lnTo>
                  <a:lnTo>
                    <a:pt x="2610" y="27"/>
                  </a:lnTo>
                  <a:lnTo>
                    <a:pt x="2623" y="32"/>
                  </a:lnTo>
                  <a:lnTo>
                    <a:pt x="2650" y="44"/>
                  </a:lnTo>
                  <a:lnTo>
                    <a:pt x="2675" y="57"/>
                  </a:lnTo>
                  <a:lnTo>
                    <a:pt x="2724" y="85"/>
                  </a:lnTo>
                  <a:lnTo>
                    <a:pt x="2770" y="115"/>
                  </a:lnTo>
                  <a:lnTo>
                    <a:pt x="2794" y="129"/>
                  </a:lnTo>
                  <a:lnTo>
                    <a:pt x="2818" y="144"/>
                  </a:lnTo>
                  <a:lnTo>
                    <a:pt x="2842" y="158"/>
                  </a:lnTo>
                  <a:lnTo>
                    <a:pt x="2867" y="169"/>
                  </a:lnTo>
                  <a:lnTo>
                    <a:pt x="2880" y="175"/>
                  </a:lnTo>
                  <a:lnTo>
                    <a:pt x="2893" y="180"/>
                  </a:lnTo>
                  <a:lnTo>
                    <a:pt x="2907" y="185"/>
                  </a:lnTo>
                  <a:lnTo>
                    <a:pt x="2921" y="189"/>
                  </a:lnTo>
                  <a:lnTo>
                    <a:pt x="2934" y="192"/>
                  </a:lnTo>
                  <a:lnTo>
                    <a:pt x="2949" y="195"/>
                  </a:lnTo>
                  <a:lnTo>
                    <a:pt x="2965" y="198"/>
                  </a:lnTo>
                  <a:lnTo>
                    <a:pt x="2980" y="200"/>
                  </a:lnTo>
                  <a:lnTo>
                    <a:pt x="3024" y="203"/>
                  </a:lnTo>
                  <a:lnTo>
                    <a:pt x="3068" y="204"/>
                  </a:lnTo>
                  <a:lnTo>
                    <a:pt x="3112" y="204"/>
                  </a:lnTo>
                  <a:lnTo>
                    <a:pt x="3156" y="203"/>
                  </a:lnTo>
                  <a:lnTo>
                    <a:pt x="3198" y="202"/>
                  </a:lnTo>
                  <a:lnTo>
                    <a:pt x="3242" y="200"/>
                  </a:lnTo>
                  <a:lnTo>
                    <a:pt x="3284" y="200"/>
                  </a:lnTo>
                  <a:lnTo>
                    <a:pt x="3327" y="200"/>
                  </a:lnTo>
                  <a:lnTo>
                    <a:pt x="3348" y="201"/>
                  </a:lnTo>
                  <a:lnTo>
                    <a:pt x="3368" y="202"/>
                  </a:lnTo>
                  <a:lnTo>
                    <a:pt x="3389" y="204"/>
                  </a:lnTo>
                  <a:lnTo>
                    <a:pt x="3411" y="207"/>
                  </a:lnTo>
                  <a:lnTo>
                    <a:pt x="3431" y="210"/>
                  </a:lnTo>
                  <a:lnTo>
                    <a:pt x="3452" y="214"/>
                  </a:lnTo>
                  <a:lnTo>
                    <a:pt x="3472" y="219"/>
                  </a:lnTo>
                  <a:lnTo>
                    <a:pt x="3493" y="225"/>
                  </a:lnTo>
                  <a:lnTo>
                    <a:pt x="3513" y="231"/>
                  </a:lnTo>
                  <a:lnTo>
                    <a:pt x="3534" y="239"/>
                  </a:lnTo>
                  <a:lnTo>
                    <a:pt x="3554" y="247"/>
                  </a:lnTo>
                  <a:lnTo>
                    <a:pt x="3575" y="257"/>
                  </a:lnTo>
                  <a:lnTo>
                    <a:pt x="3594" y="267"/>
                  </a:lnTo>
                  <a:lnTo>
                    <a:pt x="3614" y="279"/>
                  </a:lnTo>
                  <a:lnTo>
                    <a:pt x="3634" y="293"/>
                  </a:lnTo>
                  <a:lnTo>
                    <a:pt x="3653" y="308"/>
                  </a:lnTo>
                  <a:lnTo>
                    <a:pt x="3663" y="316"/>
                  </a:lnTo>
                  <a:lnTo>
                    <a:pt x="3671" y="326"/>
                  </a:lnTo>
                  <a:lnTo>
                    <a:pt x="3681" y="338"/>
                  </a:lnTo>
                  <a:lnTo>
                    <a:pt x="3690" y="351"/>
                  </a:lnTo>
                  <a:lnTo>
                    <a:pt x="3710" y="386"/>
                  </a:lnTo>
                  <a:lnTo>
                    <a:pt x="3731" y="424"/>
                  </a:lnTo>
                  <a:lnTo>
                    <a:pt x="3754" y="469"/>
                  </a:lnTo>
                  <a:lnTo>
                    <a:pt x="3776" y="515"/>
                  </a:lnTo>
                  <a:lnTo>
                    <a:pt x="3797" y="565"/>
                  </a:lnTo>
                  <a:lnTo>
                    <a:pt x="3819" y="614"/>
                  </a:lnTo>
                  <a:lnTo>
                    <a:pt x="3859" y="709"/>
                  </a:lnTo>
                  <a:lnTo>
                    <a:pt x="3892" y="791"/>
                  </a:lnTo>
                  <a:lnTo>
                    <a:pt x="3905" y="824"/>
                  </a:lnTo>
                  <a:lnTo>
                    <a:pt x="3915" y="848"/>
                  </a:lnTo>
                  <a:lnTo>
                    <a:pt x="3922" y="864"/>
                  </a:lnTo>
                  <a:lnTo>
                    <a:pt x="3927" y="869"/>
                  </a:lnTo>
                  <a:lnTo>
                    <a:pt x="3936" y="871"/>
                  </a:lnTo>
                  <a:lnTo>
                    <a:pt x="3944" y="872"/>
                  </a:lnTo>
                  <a:lnTo>
                    <a:pt x="3952" y="874"/>
                  </a:lnTo>
                  <a:lnTo>
                    <a:pt x="3959" y="877"/>
                  </a:lnTo>
                  <a:lnTo>
                    <a:pt x="3966" y="881"/>
                  </a:lnTo>
                  <a:lnTo>
                    <a:pt x="3972" y="885"/>
                  </a:lnTo>
                  <a:lnTo>
                    <a:pt x="3979" y="889"/>
                  </a:lnTo>
                  <a:lnTo>
                    <a:pt x="3984" y="893"/>
                  </a:lnTo>
                  <a:lnTo>
                    <a:pt x="3995" y="903"/>
                  </a:lnTo>
                  <a:lnTo>
                    <a:pt x="4004" y="914"/>
                  </a:lnTo>
                  <a:lnTo>
                    <a:pt x="4012" y="927"/>
                  </a:lnTo>
                  <a:lnTo>
                    <a:pt x="4019" y="940"/>
                  </a:lnTo>
                  <a:lnTo>
                    <a:pt x="4024" y="954"/>
                  </a:lnTo>
                  <a:lnTo>
                    <a:pt x="4029" y="971"/>
                  </a:lnTo>
                  <a:lnTo>
                    <a:pt x="4032" y="986"/>
                  </a:lnTo>
                  <a:lnTo>
                    <a:pt x="4034" y="1002"/>
                  </a:lnTo>
                  <a:lnTo>
                    <a:pt x="4036" y="1019"/>
                  </a:lnTo>
                  <a:lnTo>
                    <a:pt x="4037" y="1035"/>
                  </a:lnTo>
                  <a:lnTo>
                    <a:pt x="4037" y="1053"/>
                  </a:lnTo>
                  <a:lnTo>
                    <a:pt x="4036" y="1069"/>
                  </a:lnTo>
                  <a:lnTo>
                    <a:pt x="4047" y="1076"/>
                  </a:lnTo>
                  <a:lnTo>
                    <a:pt x="4057" y="1083"/>
                  </a:lnTo>
                  <a:lnTo>
                    <a:pt x="4065" y="1091"/>
                  </a:lnTo>
                  <a:lnTo>
                    <a:pt x="4073" y="1100"/>
                  </a:lnTo>
                  <a:lnTo>
                    <a:pt x="4080" y="1109"/>
                  </a:lnTo>
                  <a:lnTo>
                    <a:pt x="4086" y="1119"/>
                  </a:lnTo>
                  <a:lnTo>
                    <a:pt x="4091" y="1130"/>
                  </a:lnTo>
                  <a:lnTo>
                    <a:pt x="4095" y="1141"/>
                  </a:lnTo>
                  <a:lnTo>
                    <a:pt x="4098" y="1152"/>
                  </a:lnTo>
                  <a:lnTo>
                    <a:pt x="4102" y="1164"/>
                  </a:lnTo>
                  <a:lnTo>
                    <a:pt x="4104" y="1176"/>
                  </a:lnTo>
                  <a:lnTo>
                    <a:pt x="4105" y="1188"/>
                  </a:lnTo>
                  <a:lnTo>
                    <a:pt x="4106" y="1215"/>
                  </a:lnTo>
                  <a:lnTo>
                    <a:pt x="4106" y="1242"/>
                  </a:lnTo>
                  <a:lnTo>
                    <a:pt x="4100" y="1298"/>
                  </a:lnTo>
                  <a:lnTo>
                    <a:pt x="4093" y="1352"/>
                  </a:lnTo>
                  <a:lnTo>
                    <a:pt x="4090" y="1380"/>
                  </a:lnTo>
                  <a:lnTo>
                    <a:pt x="4088" y="1406"/>
                  </a:lnTo>
                  <a:lnTo>
                    <a:pt x="4087" y="1431"/>
                  </a:lnTo>
                  <a:lnTo>
                    <a:pt x="4087" y="1454"/>
                  </a:lnTo>
                  <a:lnTo>
                    <a:pt x="4090" y="1488"/>
                  </a:lnTo>
                  <a:lnTo>
                    <a:pt x="4094" y="1520"/>
                  </a:lnTo>
                  <a:lnTo>
                    <a:pt x="4099" y="1551"/>
                  </a:lnTo>
                  <a:lnTo>
                    <a:pt x="4105" y="1581"/>
                  </a:lnTo>
                  <a:lnTo>
                    <a:pt x="4110" y="1610"/>
                  </a:lnTo>
                  <a:lnTo>
                    <a:pt x="4116" y="1641"/>
                  </a:lnTo>
                  <a:lnTo>
                    <a:pt x="4120" y="1670"/>
                  </a:lnTo>
                  <a:lnTo>
                    <a:pt x="4124" y="1701"/>
                  </a:lnTo>
                  <a:close/>
                </a:path>
              </a:pathLst>
            </a:custGeom>
            <a:solidFill>
              <a:srgbClr val="C2C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8" name="Freeform 71"/>
            <p:cNvSpPr>
              <a:spLocks/>
            </p:cNvSpPr>
            <p:nvPr/>
          </p:nvSpPr>
          <p:spPr bwMode="auto">
            <a:xfrm>
              <a:off x="9807576" y="5335588"/>
              <a:ext cx="225425" cy="188913"/>
            </a:xfrm>
            <a:custGeom>
              <a:avLst/>
              <a:gdLst>
                <a:gd name="T0" fmla="*/ 2393 w 2412"/>
                <a:gd name="T1" fmla="*/ 1001 h 2023"/>
                <a:gd name="T2" fmla="*/ 2362 w 2412"/>
                <a:gd name="T3" fmla="*/ 1179 h 2023"/>
                <a:gd name="T4" fmla="*/ 2301 w 2412"/>
                <a:gd name="T5" fmla="*/ 1439 h 2023"/>
                <a:gd name="T6" fmla="*/ 2257 w 2412"/>
                <a:gd name="T7" fmla="*/ 1539 h 2023"/>
                <a:gd name="T8" fmla="*/ 2198 w 2412"/>
                <a:gd name="T9" fmla="*/ 1632 h 2023"/>
                <a:gd name="T10" fmla="*/ 2120 w 2412"/>
                <a:gd name="T11" fmla="*/ 1716 h 2023"/>
                <a:gd name="T12" fmla="*/ 1993 w 2412"/>
                <a:gd name="T13" fmla="*/ 1805 h 2023"/>
                <a:gd name="T14" fmla="*/ 1846 w 2412"/>
                <a:gd name="T15" fmla="*/ 1873 h 2023"/>
                <a:gd name="T16" fmla="*/ 1690 w 2412"/>
                <a:gd name="T17" fmla="*/ 1922 h 2023"/>
                <a:gd name="T18" fmla="*/ 1427 w 2412"/>
                <a:gd name="T19" fmla="*/ 1968 h 2023"/>
                <a:gd name="T20" fmla="*/ 1103 w 2412"/>
                <a:gd name="T21" fmla="*/ 2003 h 2023"/>
                <a:gd name="T22" fmla="*/ 830 w 2412"/>
                <a:gd name="T23" fmla="*/ 2023 h 2023"/>
                <a:gd name="T24" fmla="*/ 672 w 2412"/>
                <a:gd name="T25" fmla="*/ 2017 h 2023"/>
                <a:gd name="T26" fmla="*/ 546 w 2412"/>
                <a:gd name="T27" fmla="*/ 1997 h 2023"/>
                <a:gd name="T28" fmla="*/ 421 w 2412"/>
                <a:gd name="T29" fmla="*/ 1957 h 2023"/>
                <a:gd name="T30" fmla="*/ 301 w 2412"/>
                <a:gd name="T31" fmla="*/ 1895 h 2023"/>
                <a:gd name="T32" fmla="*/ 174 w 2412"/>
                <a:gd name="T33" fmla="*/ 1804 h 2023"/>
                <a:gd name="T34" fmla="*/ 96 w 2412"/>
                <a:gd name="T35" fmla="*/ 1717 h 2023"/>
                <a:gd name="T36" fmla="*/ 66 w 2412"/>
                <a:gd name="T37" fmla="*/ 1661 h 2023"/>
                <a:gd name="T38" fmla="*/ 38 w 2412"/>
                <a:gd name="T39" fmla="*/ 1548 h 2023"/>
                <a:gd name="T40" fmla="*/ 16 w 2412"/>
                <a:gd name="T41" fmla="*/ 1404 h 2023"/>
                <a:gd name="T42" fmla="*/ 0 w 2412"/>
                <a:gd name="T43" fmla="*/ 1280 h 2023"/>
                <a:gd name="T44" fmla="*/ 7 w 2412"/>
                <a:gd name="T45" fmla="*/ 1215 h 2023"/>
                <a:gd name="T46" fmla="*/ 32 w 2412"/>
                <a:gd name="T47" fmla="*/ 1157 h 2023"/>
                <a:gd name="T48" fmla="*/ 83 w 2412"/>
                <a:gd name="T49" fmla="*/ 1105 h 2023"/>
                <a:gd name="T50" fmla="*/ 185 w 2412"/>
                <a:gd name="T51" fmla="*/ 1088 h 2023"/>
                <a:gd name="T52" fmla="*/ 238 w 2412"/>
                <a:gd name="T53" fmla="*/ 1041 h 2023"/>
                <a:gd name="T54" fmla="*/ 386 w 2412"/>
                <a:gd name="T55" fmla="*/ 974 h 2023"/>
                <a:gd name="T56" fmla="*/ 555 w 2412"/>
                <a:gd name="T57" fmla="*/ 907 h 2023"/>
                <a:gd name="T58" fmla="*/ 614 w 2412"/>
                <a:gd name="T59" fmla="*/ 873 h 2023"/>
                <a:gd name="T60" fmla="*/ 655 w 2412"/>
                <a:gd name="T61" fmla="*/ 823 h 2023"/>
                <a:gd name="T62" fmla="*/ 689 w 2412"/>
                <a:gd name="T63" fmla="*/ 803 h 2023"/>
                <a:gd name="T64" fmla="*/ 737 w 2412"/>
                <a:gd name="T65" fmla="*/ 804 h 2023"/>
                <a:gd name="T66" fmla="*/ 809 w 2412"/>
                <a:gd name="T67" fmla="*/ 801 h 2023"/>
                <a:gd name="T68" fmla="*/ 867 w 2412"/>
                <a:gd name="T69" fmla="*/ 777 h 2023"/>
                <a:gd name="T70" fmla="*/ 927 w 2412"/>
                <a:gd name="T71" fmla="*/ 710 h 2023"/>
                <a:gd name="T72" fmla="*/ 1036 w 2412"/>
                <a:gd name="T73" fmla="*/ 553 h 2023"/>
                <a:gd name="T74" fmla="*/ 1077 w 2412"/>
                <a:gd name="T75" fmla="*/ 451 h 2023"/>
                <a:gd name="T76" fmla="*/ 1093 w 2412"/>
                <a:gd name="T77" fmla="*/ 318 h 2023"/>
                <a:gd name="T78" fmla="*/ 1423 w 2412"/>
                <a:gd name="T79" fmla="*/ 229 h 2023"/>
                <a:gd name="T80" fmla="*/ 1604 w 2412"/>
                <a:gd name="T81" fmla="*/ 205 h 2023"/>
                <a:gd name="T82" fmla="*/ 1713 w 2412"/>
                <a:gd name="T83" fmla="*/ 210 h 2023"/>
                <a:gd name="T84" fmla="*/ 1779 w 2412"/>
                <a:gd name="T85" fmla="*/ 218 h 2023"/>
                <a:gd name="T86" fmla="*/ 1836 w 2412"/>
                <a:gd name="T87" fmla="*/ 190 h 2023"/>
                <a:gd name="T88" fmla="*/ 1886 w 2412"/>
                <a:gd name="T89" fmla="*/ 141 h 2023"/>
                <a:gd name="T90" fmla="*/ 1921 w 2412"/>
                <a:gd name="T91" fmla="*/ 84 h 2023"/>
                <a:gd name="T92" fmla="*/ 1945 w 2412"/>
                <a:gd name="T93" fmla="*/ 23 h 2023"/>
                <a:gd name="T94" fmla="*/ 1972 w 2412"/>
                <a:gd name="T95" fmla="*/ 13 h 2023"/>
                <a:gd name="T96" fmla="*/ 2042 w 2412"/>
                <a:gd name="T97" fmla="*/ 94 h 2023"/>
                <a:gd name="T98" fmla="*/ 2150 w 2412"/>
                <a:gd name="T99" fmla="*/ 282 h 2023"/>
                <a:gd name="T100" fmla="*/ 2219 w 2412"/>
                <a:gd name="T101" fmla="*/ 407 h 2023"/>
                <a:gd name="T102" fmla="*/ 2312 w 2412"/>
                <a:gd name="T103" fmla="*/ 613 h 2023"/>
                <a:gd name="T104" fmla="*/ 2369 w 2412"/>
                <a:gd name="T105" fmla="*/ 719 h 2023"/>
                <a:gd name="T106" fmla="*/ 2403 w 2412"/>
                <a:gd name="T107" fmla="*/ 801 h 2023"/>
                <a:gd name="T108" fmla="*/ 2412 w 2412"/>
                <a:gd name="T109" fmla="*/ 872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12" h="2023">
                  <a:moveTo>
                    <a:pt x="2407" y="930"/>
                  </a:moveTo>
                  <a:lnTo>
                    <a:pt x="2404" y="946"/>
                  </a:lnTo>
                  <a:lnTo>
                    <a:pt x="2400" y="963"/>
                  </a:lnTo>
                  <a:lnTo>
                    <a:pt x="2397" y="982"/>
                  </a:lnTo>
                  <a:lnTo>
                    <a:pt x="2393" y="1001"/>
                  </a:lnTo>
                  <a:lnTo>
                    <a:pt x="2389" y="1021"/>
                  </a:lnTo>
                  <a:lnTo>
                    <a:pt x="2385" y="1042"/>
                  </a:lnTo>
                  <a:lnTo>
                    <a:pt x="2380" y="1066"/>
                  </a:lnTo>
                  <a:lnTo>
                    <a:pt x="2376" y="1090"/>
                  </a:lnTo>
                  <a:lnTo>
                    <a:pt x="2362" y="1179"/>
                  </a:lnTo>
                  <a:lnTo>
                    <a:pt x="2346" y="1267"/>
                  </a:lnTo>
                  <a:lnTo>
                    <a:pt x="2337" y="1312"/>
                  </a:lnTo>
                  <a:lnTo>
                    <a:pt x="2327" y="1354"/>
                  </a:lnTo>
                  <a:lnTo>
                    <a:pt x="2315" y="1397"/>
                  </a:lnTo>
                  <a:lnTo>
                    <a:pt x="2301" y="1439"/>
                  </a:lnTo>
                  <a:lnTo>
                    <a:pt x="2294" y="1459"/>
                  </a:lnTo>
                  <a:lnTo>
                    <a:pt x="2285" y="1480"/>
                  </a:lnTo>
                  <a:lnTo>
                    <a:pt x="2276" y="1500"/>
                  </a:lnTo>
                  <a:lnTo>
                    <a:pt x="2267" y="1520"/>
                  </a:lnTo>
                  <a:lnTo>
                    <a:pt x="2257" y="1539"/>
                  </a:lnTo>
                  <a:lnTo>
                    <a:pt x="2247" y="1559"/>
                  </a:lnTo>
                  <a:lnTo>
                    <a:pt x="2236" y="1578"/>
                  </a:lnTo>
                  <a:lnTo>
                    <a:pt x="2225" y="1596"/>
                  </a:lnTo>
                  <a:lnTo>
                    <a:pt x="2212" y="1615"/>
                  </a:lnTo>
                  <a:lnTo>
                    <a:pt x="2198" y="1632"/>
                  </a:lnTo>
                  <a:lnTo>
                    <a:pt x="2184" y="1651"/>
                  </a:lnTo>
                  <a:lnTo>
                    <a:pt x="2169" y="1668"/>
                  </a:lnTo>
                  <a:lnTo>
                    <a:pt x="2154" y="1684"/>
                  </a:lnTo>
                  <a:lnTo>
                    <a:pt x="2137" y="1701"/>
                  </a:lnTo>
                  <a:lnTo>
                    <a:pt x="2120" y="1716"/>
                  </a:lnTo>
                  <a:lnTo>
                    <a:pt x="2100" y="1733"/>
                  </a:lnTo>
                  <a:lnTo>
                    <a:pt x="2075" y="1752"/>
                  </a:lnTo>
                  <a:lnTo>
                    <a:pt x="2049" y="1771"/>
                  </a:lnTo>
                  <a:lnTo>
                    <a:pt x="2021" y="1788"/>
                  </a:lnTo>
                  <a:lnTo>
                    <a:pt x="1993" y="1805"/>
                  </a:lnTo>
                  <a:lnTo>
                    <a:pt x="1965" y="1821"/>
                  </a:lnTo>
                  <a:lnTo>
                    <a:pt x="1936" y="1835"/>
                  </a:lnTo>
                  <a:lnTo>
                    <a:pt x="1907" y="1849"/>
                  </a:lnTo>
                  <a:lnTo>
                    <a:pt x="1877" y="1861"/>
                  </a:lnTo>
                  <a:lnTo>
                    <a:pt x="1846" y="1873"/>
                  </a:lnTo>
                  <a:lnTo>
                    <a:pt x="1816" y="1884"/>
                  </a:lnTo>
                  <a:lnTo>
                    <a:pt x="1785" y="1895"/>
                  </a:lnTo>
                  <a:lnTo>
                    <a:pt x="1753" y="1905"/>
                  </a:lnTo>
                  <a:lnTo>
                    <a:pt x="1721" y="1913"/>
                  </a:lnTo>
                  <a:lnTo>
                    <a:pt x="1690" y="1922"/>
                  </a:lnTo>
                  <a:lnTo>
                    <a:pt x="1657" y="1929"/>
                  </a:lnTo>
                  <a:lnTo>
                    <a:pt x="1625" y="1936"/>
                  </a:lnTo>
                  <a:lnTo>
                    <a:pt x="1559" y="1948"/>
                  </a:lnTo>
                  <a:lnTo>
                    <a:pt x="1493" y="1959"/>
                  </a:lnTo>
                  <a:lnTo>
                    <a:pt x="1427" y="1968"/>
                  </a:lnTo>
                  <a:lnTo>
                    <a:pt x="1361" y="1977"/>
                  </a:lnTo>
                  <a:lnTo>
                    <a:pt x="1295" y="1984"/>
                  </a:lnTo>
                  <a:lnTo>
                    <a:pt x="1230" y="1990"/>
                  </a:lnTo>
                  <a:lnTo>
                    <a:pt x="1166" y="1996"/>
                  </a:lnTo>
                  <a:lnTo>
                    <a:pt x="1103" y="2003"/>
                  </a:lnTo>
                  <a:lnTo>
                    <a:pt x="1047" y="2008"/>
                  </a:lnTo>
                  <a:lnTo>
                    <a:pt x="992" y="2013"/>
                  </a:lnTo>
                  <a:lnTo>
                    <a:pt x="937" y="2018"/>
                  </a:lnTo>
                  <a:lnTo>
                    <a:pt x="882" y="2021"/>
                  </a:lnTo>
                  <a:lnTo>
                    <a:pt x="830" y="2023"/>
                  </a:lnTo>
                  <a:lnTo>
                    <a:pt x="776" y="2023"/>
                  </a:lnTo>
                  <a:lnTo>
                    <a:pt x="750" y="2022"/>
                  </a:lnTo>
                  <a:lnTo>
                    <a:pt x="724" y="2021"/>
                  </a:lnTo>
                  <a:lnTo>
                    <a:pt x="698" y="2019"/>
                  </a:lnTo>
                  <a:lnTo>
                    <a:pt x="672" y="2017"/>
                  </a:lnTo>
                  <a:lnTo>
                    <a:pt x="647" y="2015"/>
                  </a:lnTo>
                  <a:lnTo>
                    <a:pt x="621" y="2011"/>
                  </a:lnTo>
                  <a:lnTo>
                    <a:pt x="595" y="2007"/>
                  </a:lnTo>
                  <a:lnTo>
                    <a:pt x="571" y="2002"/>
                  </a:lnTo>
                  <a:lnTo>
                    <a:pt x="546" y="1997"/>
                  </a:lnTo>
                  <a:lnTo>
                    <a:pt x="520" y="1991"/>
                  </a:lnTo>
                  <a:lnTo>
                    <a:pt x="495" y="1984"/>
                  </a:lnTo>
                  <a:lnTo>
                    <a:pt x="471" y="1976"/>
                  </a:lnTo>
                  <a:lnTo>
                    <a:pt x="445" y="1966"/>
                  </a:lnTo>
                  <a:lnTo>
                    <a:pt x="421" y="1957"/>
                  </a:lnTo>
                  <a:lnTo>
                    <a:pt x="397" y="1947"/>
                  </a:lnTo>
                  <a:lnTo>
                    <a:pt x="373" y="1935"/>
                  </a:lnTo>
                  <a:lnTo>
                    <a:pt x="348" y="1923"/>
                  </a:lnTo>
                  <a:lnTo>
                    <a:pt x="324" y="1910"/>
                  </a:lnTo>
                  <a:lnTo>
                    <a:pt x="301" y="1895"/>
                  </a:lnTo>
                  <a:lnTo>
                    <a:pt x="277" y="1879"/>
                  </a:lnTo>
                  <a:lnTo>
                    <a:pt x="248" y="1859"/>
                  </a:lnTo>
                  <a:lnTo>
                    <a:pt x="222" y="1840"/>
                  </a:lnTo>
                  <a:lnTo>
                    <a:pt x="197" y="1822"/>
                  </a:lnTo>
                  <a:lnTo>
                    <a:pt x="174" y="1804"/>
                  </a:lnTo>
                  <a:lnTo>
                    <a:pt x="153" y="1785"/>
                  </a:lnTo>
                  <a:lnTo>
                    <a:pt x="135" y="1766"/>
                  </a:lnTo>
                  <a:lnTo>
                    <a:pt x="118" y="1747"/>
                  </a:lnTo>
                  <a:lnTo>
                    <a:pt x="103" y="1728"/>
                  </a:lnTo>
                  <a:lnTo>
                    <a:pt x="96" y="1717"/>
                  </a:lnTo>
                  <a:lnTo>
                    <a:pt x="88" y="1706"/>
                  </a:lnTo>
                  <a:lnTo>
                    <a:pt x="82" y="1696"/>
                  </a:lnTo>
                  <a:lnTo>
                    <a:pt x="76" y="1685"/>
                  </a:lnTo>
                  <a:lnTo>
                    <a:pt x="71" y="1673"/>
                  </a:lnTo>
                  <a:lnTo>
                    <a:pt x="66" y="1661"/>
                  </a:lnTo>
                  <a:lnTo>
                    <a:pt x="61" y="1649"/>
                  </a:lnTo>
                  <a:lnTo>
                    <a:pt x="57" y="1636"/>
                  </a:lnTo>
                  <a:lnTo>
                    <a:pt x="49" y="1609"/>
                  </a:lnTo>
                  <a:lnTo>
                    <a:pt x="43" y="1580"/>
                  </a:lnTo>
                  <a:lnTo>
                    <a:pt x="38" y="1548"/>
                  </a:lnTo>
                  <a:lnTo>
                    <a:pt x="34" y="1514"/>
                  </a:lnTo>
                  <a:lnTo>
                    <a:pt x="31" y="1488"/>
                  </a:lnTo>
                  <a:lnTo>
                    <a:pt x="27" y="1459"/>
                  </a:lnTo>
                  <a:lnTo>
                    <a:pt x="22" y="1432"/>
                  </a:lnTo>
                  <a:lnTo>
                    <a:pt x="16" y="1404"/>
                  </a:lnTo>
                  <a:lnTo>
                    <a:pt x="11" y="1376"/>
                  </a:lnTo>
                  <a:lnTo>
                    <a:pt x="7" y="1348"/>
                  </a:lnTo>
                  <a:lnTo>
                    <a:pt x="2" y="1321"/>
                  </a:lnTo>
                  <a:lnTo>
                    <a:pt x="0" y="1293"/>
                  </a:lnTo>
                  <a:lnTo>
                    <a:pt x="0" y="1280"/>
                  </a:lnTo>
                  <a:lnTo>
                    <a:pt x="0" y="1267"/>
                  </a:lnTo>
                  <a:lnTo>
                    <a:pt x="0" y="1254"/>
                  </a:lnTo>
                  <a:lnTo>
                    <a:pt x="2" y="1241"/>
                  </a:lnTo>
                  <a:lnTo>
                    <a:pt x="3" y="1229"/>
                  </a:lnTo>
                  <a:lnTo>
                    <a:pt x="7" y="1215"/>
                  </a:lnTo>
                  <a:lnTo>
                    <a:pt x="10" y="1203"/>
                  </a:lnTo>
                  <a:lnTo>
                    <a:pt x="15" y="1191"/>
                  </a:lnTo>
                  <a:lnTo>
                    <a:pt x="20" y="1180"/>
                  </a:lnTo>
                  <a:lnTo>
                    <a:pt x="25" y="1168"/>
                  </a:lnTo>
                  <a:lnTo>
                    <a:pt x="32" y="1157"/>
                  </a:lnTo>
                  <a:lnTo>
                    <a:pt x="40" y="1146"/>
                  </a:lnTo>
                  <a:lnTo>
                    <a:pt x="49" y="1135"/>
                  </a:lnTo>
                  <a:lnTo>
                    <a:pt x="59" y="1125"/>
                  </a:lnTo>
                  <a:lnTo>
                    <a:pt x="71" y="1115"/>
                  </a:lnTo>
                  <a:lnTo>
                    <a:pt x="83" y="1105"/>
                  </a:lnTo>
                  <a:lnTo>
                    <a:pt x="98" y="1103"/>
                  </a:lnTo>
                  <a:lnTo>
                    <a:pt x="125" y="1100"/>
                  </a:lnTo>
                  <a:lnTo>
                    <a:pt x="155" y="1096"/>
                  </a:lnTo>
                  <a:lnTo>
                    <a:pt x="175" y="1092"/>
                  </a:lnTo>
                  <a:lnTo>
                    <a:pt x="185" y="1088"/>
                  </a:lnTo>
                  <a:lnTo>
                    <a:pt x="194" y="1081"/>
                  </a:lnTo>
                  <a:lnTo>
                    <a:pt x="205" y="1072"/>
                  </a:lnTo>
                  <a:lnTo>
                    <a:pt x="216" y="1062"/>
                  </a:lnTo>
                  <a:lnTo>
                    <a:pt x="227" y="1051"/>
                  </a:lnTo>
                  <a:lnTo>
                    <a:pt x="238" y="1041"/>
                  </a:lnTo>
                  <a:lnTo>
                    <a:pt x="249" y="1033"/>
                  </a:lnTo>
                  <a:lnTo>
                    <a:pt x="260" y="1027"/>
                  </a:lnTo>
                  <a:lnTo>
                    <a:pt x="303" y="1008"/>
                  </a:lnTo>
                  <a:lnTo>
                    <a:pt x="344" y="991"/>
                  </a:lnTo>
                  <a:lnTo>
                    <a:pt x="386" y="974"/>
                  </a:lnTo>
                  <a:lnTo>
                    <a:pt x="428" y="959"/>
                  </a:lnTo>
                  <a:lnTo>
                    <a:pt x="470" y="943"/>
                  </a:lnTo>
                  <a:lnTo>
                    <a:pt x="512" y="926"/>
                  </a:lnTo>
                  <a:lnTo>
                    <a:pt x="533" y="917"/>
                  </a:lnTo>
                  <a:lnTo>
                    <a:pt x="555" y="907"/>
                  </a:lnTo>
                  <a:lnTo>
                    <a:pt x="576" y="897"/>
                  </a:lnTo>
                  <a:lnTo>
                    <a:pt x="598" y="885"/>
                  </a:lnTo>
                  <a:lnTo>
                    <a:pt x="604" y="882"/>
                  </a:lnTo>
                  <a:lnTo>
                    <a:pt x="609" y="878"/>
                  </a:lnTo>
                  <a:lnTo>
                    <a:pt x="614" y="873"/>
                  </a:lnTo>
                  <a:lnTo>
                    <a:pt x="618" y="868"/>
                  </a:lnTo>
                  <a:lnTo>
                    <a:pt x="628" y="857"/>
                  </a:lnTo>
                  <a:lnTo>
                    <a:pt x="636" y="845"/>
                  </a:lnTo>
                  <a:lnTo>
                    <a:pt x="645" y="834"/>
                  </a:lnTo>
                  <a:lnTo>
                    <a:pt x="655" y="823"/>
                  </a:lnTo>
                  <a:lnTo>
                    <a:pt x="661" y="818"/>
                  </a:lnTo>
                  <a:lnTo>
                    <a:pt x="667" y="814"/>
                  </a:lnTo>
                  <a:lnTo>
                    <a:pt x="675" y="809"/>
                  </a:lnTo>
                  <a:lnTo>
                    <a:pt x="683" y="805"/>
                  </a:lnTo>
                  <a:lnTo>
                    <a:pt x="689" y="803"/>
                  </a:lnTo>
                  <a:lnTo>
                    <a:pt x="695" y="802"/>
                  </a:lnTo>
                  <a:lnTo>
                    <a:pt x="701" y="802"/>
                  </a:lnTo>
                  <a:lnTo>
                    <a:pt x="708" y="801"/>
                  </a:lnTo>
                  <a:lnTo>
                    <a:pt x="723" y="802"/>
                  </a:lnTo>
                  <a:lnTo>
                    <a:pt x="737" y="804"/>
                  </a:lnTo>
                  <a:lnTo>
                    <a:pt x="751" y="805"/>
                  </a:lnTo>
                  <a:lnTo>
                    <a:pt x="765" y="807"/>
                  </a:lnTo>
                  <a:lnTo>
                    <a:pt x="779" y="807"/>
                  </a:lnTo>
                  <a:lnTo>
                    <a:pt x="792" y="805"/>
                  </a:lnTo>
                  <a:lnTo>
                    <a:pt x="809" y="801"/>
                  </a:lnTo>
                  <a:lnTo>
                    <a:pt x="823" y="797"/>
                  </a:lnTo>
                  <a:lnTo>
                    <a:pt x="836" y="793"/>
                  </a:lnTo>
                  <a:lnTo>
                    <a:pt x="848" y="788"/>
                  </a:lnTo>
                  <a:lnTo>
                    <a:pt x="858" y="783"/>
                  </a:lnTo>
                  <a:lnTo>
                    <a:pt x="867" y="777"/>
                  </a:lnTo>
                  <a:lnTo>
                    <a:pt x="875" y="771"/>
                  </a:lnTo>
                  <a:lnTo>
                    <a:pt x="883" y="765"/>
                  </a:lnTo>
                  <a:lnTo>
                    <a:pt x="898" y="750"/>
                  </a:lnTo>
                  <a:lnTo>
                    <a:pt x="912" y="732"/>
                  </a:lnTo>
                  <a:lnTo>
                    <a:pt x="927" y="710"/>
                  </a:lnTo>
                  <a:lnTo>
                    <a:pt x="945" y="686"/>
                  </a:lnTo>
                  <a:lnTo>
                    <a:pt x="982" y="637"/>
                  </a:lnTo>
                  <a:lnTo>
                    <a:pt x="1012" y="594"/>
                  </a:lnTo>
                  <a:lnTo>
                    <a:pt x="1025" y="574"/>
                  </a:lnTo>
                  <a:lnTo>
                    <a:pt x="1036" y="553"/>
                  </a:lnTo>
                  <a:lnTo>
                    <a:pt x="1047" y="534"/>
                  </a:lnTo>
                  <a:lnTo>
                    <a:pt x="1056" y="514"/>
                  </a:lnTo>
                  <a:lnTo>
                    <a:pt x="1065" y="494"/>
                  </a:lnTo>
                  <a:lnTo>
                    <a:pt x="1071" y="473"/>
                  </a:lnTo>
                  <a:lnTo>
                    <a:pt x="1077" y="451"/>
                  </a:lnTo>
                  <a:lnTo>
                    <a:pt x="1082" y="428"/>
                  </a:lnTo>
                  <a:lnTo>
                    <a:pt x="1086" y="404"/>
                  </a:lnTo>
                  <a:lnTo>
                    <a:pt x="1089" y="377"/>
                  </a:lnTo>
                  <a:lnTo>
                    <a:pt x="1092" y="349"/>
                  </a:lnTo>
                  <a:lnTo>
                    <a:pt x="1093" y="318"/>
                  </a:lnTo>
                  <a:lnTo>
                    <a:pt x="1169" y="296"/>
                  </a:lnTo>
                  <a:lnTo>
                    <a:pt x="1243" y="275"/>
                  </a:lnTo>
                  <a:lnTo>
                    <a:pt x="1315" y="255"/>
                  </a:lnTo>
                  <a:lnTo>
                    <a:pt x="1387" y="238"/>
                  </a:lnTo>
                  <a:lnTo>
                    <a:pt x="1423" y="229"/>
                  </a:lnTo>
                  <a:lnTo>
                    <a:pt x="1459" y="222"/>
                  </a:lnTo>
                  <a:lnTo>
                    <a:pt x="1494" y="216"/>
                  </a:lnTo>
                  <a:lnTo>
                    <a:pt x="1531" y="211"/>
                  </a:lnTo>
                  <a:lnTo>
                    <a:pt x="1567" y="207"/>
                  </a:lnTo>
                  <a:lnTo>
                    <a:pt x="1604" y="205"/>
                  </a:lnTo>
                  <a:lnTo>
                    <a:pt x="1640" y="205"/>
                  </a:lnTo>
                  <a:lnTo>
                    <a:pt x="1678" y="206"/>
                  </a:lnTo>
                  <a:lnTo>
                    <a:pt x="1690" y="207"/>
                  </a:lnTo>
                  <a:lnTo>
                    <a:pt x="1702" y="208"/>
                  </a:lnTo>
                  <a:lnTo>
                    <a:pt x="1713" y="210"/>
                  </a:lnTo>
                  <a:lnTo>
                    <a:pt x="1723" y="212"/>
                  </a:lnTo>
                  <a:lnTo>
                    <a:pt x="1742" y="217"/>
                  </a:lnTo>
                  <a:lnTo>
                    <a:pt x="1760" y="219"/>
                  </a:lnTo>
                  <a:lnTo>
                    <a:pt x="1770" y="219"/>
                  </a:lnTo>
                  <a:lnTo>
                    <a:pt x="1779" y="218"/>
                  </a:lnTo>
                  <a:lnTo>
                    <a:pt x="1789" y="216"/>
                  </a:lnTo>
                  <a:lnTo>
                    <a:pt x="1800" y="212"/>
                  </a:lnTo>
                  <a:lnTo>
                    <a:pt x="1811" y="207"/>
                  </a:lnTo>
                  <a:lnTo>
                    <a:pt x="1823" y="199"/>
                  </a:lnTo>
                  <a:lnTo>
                    <a:pt x="1836" y="190"/>
                  </a:lnTo>
                  <a:lnTo>
                    <a:pt x="1851" y="179"/>
                  </a:lnTo>
                  <a:lnTo>
                    <a:pt x="1861" y="171"/>
                  </a:lnTo>
                  <a:lnTo>
                    <a:pt x="1869" y="162"/>
                  </a:lnTo>
                  <a:lnTo>
                    <a:pt x="1878" y="153"/>
                  </a:lnTo>
                  <a:lnTo>
                    <a:pt x="1886" y="141"/>
                  </a:lnTo>
                  <a:lnTo>
                    <a:pt x="1894" y="131"/>
                  </a:lnTo>
                  <a:lnTo>
                    <a:pt x="1901" y="120"/>
                  </a:lnTo>
                  <a:lnTo>
                    <a:pt x="1909" y="108"/>
                  </a:lnTo>
                  <a:lnTo>
                    <a:pt x="1915" y="96"/>
                  </a:lnTo>
                  <a:lnTo>
                    <a:pt x="1921" y="84"/>
                  </a:lnTo>
                  <a:lnTo>
                    <a:pt x="1927" y="72"/>
                  </a:lnTo>
                  <a:lnTo>
                    <a:pt x="1932" y="59"/>
                  </a:lnTo>
                  <a:lnTo>
                    <a:pt x="1937" y="47"/>
                  </a:lnTo>
                  <a:lnTo>
                    <a:pt x="1940" y="35"/>
                  </a:lnTo>
                  <a:lnTo>
                    <a:pt x="1945" y="23"/>
                  </a:lnTo>
                  <a:lnTo>
                    <a:pt x="1947" y="11"/>
                  </a:lnTo>
                  <a:lnTo>
                    <a:pt x="1949" y="0"/>
                  </a:lnTo>
                  <a:lnTo>
                    <a:pt x="1956" y="3"/>
                  </a:lnTo>
                  <a:lnTo>
                    <a:pt x="1964" y="8"/>
                  </a:lnTo>
                  <a:lnTo>
                    <a:pt x="1972" y="13"/>
                  </a:lnTo>
                  <a:lnTo>
                    <a:pt x="1979" y="20"/>
                  </a:lnTo>
                  <a:lnTo>
                    <a:pt x="1995" y="35"/>
                  </a:lnTo>
                  <a:lnTo>
                    <a:pt x="2010" y="52"/>
                  </a:lnTo>
                  <a:lnTo>
                    <a:pt x="2026" y="73"/>
                  </a:lnTo>
                  <a:lnTo>
                    <a:pt x="2042" y="94"/>
                  </a:lnTo>
                  <a:lnTo>
                    <a:pt x="2057" y="117"/>
                  </a:lnTo>
                  <a:lnTo>
                    <a:pt x="2072" y="141"/>
                  </a:lnTo>
                  <a:lnTo>
                    <a:pt x="2100" y="190"/>
                  </a:lnTo>
                  <a:lnTo>
                    <a:pt x="2127" y="239"/>
                  </a:lnTo>
                  <a:lnTo>
                    <a:pt x="2150" y="282"/>
                  </a:lnTo>
                  <a:lnTo>
                    <a:pt x="2171" y="318"/>
                  </a:lnTo>
                  <a:lnTo>
                    <a:pt x="2184" y="340"/>
                  </a:lnTo>
                  <a:lnTo>
                    <a:pt x="2196" y="362"/>
                  </a:lnTo>
                  <a:lnTo>
                    <a:pt x="2208" y="384"/>
                  </a:lnTo>
                  <a:lnTo>
                    <a:pt x="2219" y="407"/>
                  </a:lnTo>
                  <a:lnTo>
                    <a:pt x="2240" y="452"/>
                  </a:lnTo>
                  <a:lnTo>
                    <a:pt x="2260" y="499"/>
                  </a:lnTo>
                  <a:lnTo>
                    <a:pt x="2279" y="544"/>
                  </a:lnTo>
                  <a:lnTo>
                    <a:pt x="2301" y="591"/>
                  </a:lnTo>
                  <a:lnTo>
                    <a:pt x="2312" y="613"/>
                  </a:lnTo>
                  <a:lnTo>
                    <a:pt x="2323" y="635"/>
                  </a:lnTo>
                  <a:lnTo>
                    <a:pt x="2335" y="659"/>
                  </a:lnTo>
                  <a:lnTo>
                    <a:pt x="2348" y="680"/>
                  </a:lnTo>
                  <a:lnTo>
                    <a:pt x="2359" y="700"/>
                  </a:lnTo>
                  <a:lnTo>
                    <a:pt x="2369" y="719"/>
                  </a:lnTo>
                  <a:lnTo>
                    <a:pt x="2378" y="738"/>
                  </a:lnTo>
                  <a:lnTo>
                    <a:pt x="2387" y="754"/>
                  </a:lnTo>
                  <a:lnTo>
                    <a:pt x="2393" y="770"/>
                  </a:lnTo>
                  <a:lnTo>
                    <a:pt x="2399" y="786"/>
                  </a:lnTo>
                  <a:lnTo>
                    <a:pt x="2403" y="801"/>
                  </a:lnTo>
                  <a:lnTo>
                    <a:pt x="2407" y="816"/>
                  </a:lnTo>
                  <a:lnTo>
                    <a:pt x="2409" y="830"/>
                  </a:lnTo>
                  <a:lnTo>
                    <a:pt x="2411" y="844"/>
                  </a:lnTo>
                  <a:lnTo>
                    <a:pt x="2412" y="858"/>
                  </a:lnTo>
                  <a:lnTo>
                    <a:pt x="2412" y="872"/>
                  </a:lnTo>
                  <a:lnTo>
                    <a:pt x="2411" y="886"/>
                  </a:lnTo>
                  <a:lnTo>
                    <a:pt x="2410" y="901"/>
                  </a:lnTo>
                  <a:lnTo>
                    <a:pt x="2409" y="915"/>
                  </a:lnTo>
                  <a:lnTo>
                    <a:pt x="2407" y="930"/>
                  </a:lnTo>
                  <a:close/>
                </a:path>
              </a:pathLst>
            </a:custGeom>
            <a:solidFill>
              <a:srgbClr val="B2B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9" name="Freeform 72"/>
            <p:cNvSpPr>
              <a:spLocks/>
            </p:cNvSpPr>
            <p:nvPr/>
          </p:nvSpPr>
          <p:spPr bwMode="auto">
            <a:xfrm>
              <a:off x="9804401" y="5287963"/>
              <a:ext cx="382588" cy="354013"/>
            </a:xfrm>
            <a:custGeom>
              <a:avLst/>
              <a:gdLst>
                <a:gd name="T0" fmla="*/ 4084 w 4086"/>
                <a:gd name="T1" fmla="*/ 1827 h 3795"/>
                <a:gd name="T2" fmla="*/ 4030 w 4086"/>
                <a:gd name="T3" fmla="*/ 2189 h 3795"/>
                <a:gd name="T4" fmla="*/ 3973 w 4086"/>
                <a:gd name="T5" fmla="*/ 2421 h 3795"/>
                <a:gd name="T6" fmla="*/ 3841 w 4086"/>
                <a:gd name="T7" fmla="*/ 2675 h 3795"/>
                <a:gd name="T8" fmla="*/ 3597 w 4086"/>
                <a:gd name="T9" fmla="*/ 3029 h 3795"/>
                <a:gd name="T10" fmla="*/ 3426 w 4086"/>
                <a:gd name="T11" fmla="*/ 3241 h 3795"/>
                <a:gd name="T12" fmla="*/ 3248 w 4086"/>
                <a:gd name="T13" fmla="*/ 3382 h 3795"/>
                <a:gd name="T14" fmla="*/ 3044 w 4086"/>
                <a:gd name="T15" fmla="*/ 3475 h 3795"/>
                <a:gd name="T16" fmla="*/ 2924 w 4086"/>
                <a:gd name="T17" fmla="*/ 3555 h 3795"/>
                <a:gd name="T18" fmla="*/ 2820 w 4086"/>
                <a:gd name="T19" fmla="*/ 3648 h 3795"/>
                <a:gd name="T20" fmla="*/ 2679 w 4086"/>
                <a:gd name="T21" fmla="*/ 3646 h 3795"/>
                <a:gd name="T22" fmla="*/ 2502 w 4086"/>
                <a:gd name="T23" fmla="*/ 3710 h 3795"/>
                <a:gd name="T24" fmla="*/ 2347 w 4086"/>
                <a:gd name="T25" fmla="*/ 3764 h 3795"/>
                <a:gd name="T26" fmla="*/ 2226 w 4086"/>
                <a:gd name="T27" fmla="*/ 3748 h 3795"/>
                <a:gd name="T28" fmla="*/ 2129 w 4086"/>
                <a:gd name="T29" fmla="*/ 3750 h 3795"/>
                <a:gd name="T30" fmla="*/ 2044 w 4086"/>
                <a:gd name="T31" fmla="*/ 3733 h 3795"/>
                <a:gd name="T32" fmla="*/ 1903 w 4086"/>
                <a:gd name="T33" fmla="*/ 3790 h 3795"/>
                <a:gd name="T34" fmla="*/ 1771 w 4086"/>
                <a:gd name="T35" fmla="*/ 3766 h 3795"/>
                <a:gd name="T36" fmla="*/ 1542 w 4086"/>
                <a:gd name="T37" fmla="*/ 3673 h 3795"/>
                <a:gd name="T38" fmla="*/ 1196 w 4086"/>
                <a:gd name="T39" fmla="*/ 3556 h 3795"/>
                <a:gd name="T40" fmla="*/ 993 w 4086"/>
                <a:gd name="T41" fmla="*/ 3528 h 3795"/>
                <a:gd name="T42" fmla="*/ 899 w 4086"/>
                <a:gd name="T43" fmla="*/ 3486 h 3795"/>
                <a:gd name="T44" fmla="*/ 756 w 4086"/>
                <a:gd name="T45" fmla="*/ 3370 h 3795"/>
                <a:gd name="T46" fmla="*/ 736 w 4086"/>
                <a:gd name="T47" fmla="*/ 3298 h 3795"/>
                <a:gd name="T48" fmla="*/ 579 w 4086"/>
                <a:gd name="T49" fmla="*/ 3210 h 3795"/>
                <a:gd name="T50" fmla="*/ 463 w 4086"/>
                <a:gd name="T51" fmla="*/ 3085 h 3795"/>
                <a:gd name="T52" fmla="*/ 391 w 4086"/>
                <a:gd name="T53" fmla="*/ 2981 h 3795"/>
                <a:gd name="T54" fmla="*/ 211 w 4086"/>
                <a:gd name="T55" fmla="*/ 2765 h 3795"/>
                <a:gd name="T56" fmla="*/ 100 w 4086"/>
                <a:gd name="T57" fmla="*/ 2531 h 3795"/>
                <a:gd name="T58" fmla="*/ 6 w 4086"/>
                <a:gd name="T59" fmla="*/ 2207 h 3795"/>
                <a:gd name="T60" fmla="*/ 7 w 4086"/>
                <a:gd name="T61" fmla="*/ 2051 h 3795"/>
                <a:gd name="T62" fmla="*/ 68 w 4086"/>
                <a:gd name="T63" fmla="*/ 1947 h 3795"/>
                <a:gd name="T64" fmla="*/ 185 w 4086"/>
                <a:gd name="T65" fmla="*/ 1883 h 3795"/>
                <a:gd name="T66" fmla="*/ 414 w 4086"/>
                <a:gd name="T67" fmla="*/ 1849 h 3795"/>
                <a:gd name="T68" fmla="*/ 512 w 4086"/>
                <a:gd name="T69" fmla="*/ 1798 h 3795"/>
                <a:gd name="T70" fmla="*/ 594 w 4086"/>
                <a:gd name="T71" fmla="*/ 1613 h 3795"/>
                <a:gd name="T72" fmla="*/ 729 w 4086"/>
                <a:gd name="T73" fmla="*/ 1453 h 3795"/>
                <a:gd name="T74" fmla="*/ 890 w 4086"/>
                <a:gd name="T75" fmla="*/ 1389 h 3795"/>
                <a:gd name="T76" fmla="*/ 1058 w 4086"/>
                <a:gd name="T77" fmla="*/ 1295 h 3795"/>
                <a:gd name="T78" fmla="*/ 1187 w 4086"/>
                <a:gd name="T79" fmla="*/ 1007 h 3795"/>
                <a:gd name="T80" fmla="*/ 1314 w 4086"/>
                <a:gd name="T81" fmla="*/ 837 h 3795"/>
                <a:gd name="T82" fmla="*/ 1419 w 4086"/>
                <a:gd name="T83" fmla="*/ 672 h 3795"/>
                <a:gd name="T84" fmla="*/ 1543 w 4086"/>
                <a:gd name="T85" fmla="*/ 546 h 3795"/>
                <a:gd name="T86" fmla="*/ 1825 w 4086"/>
                <a:gd name="T87" fmla="*/ 377 h 3795"/>
                <a:gd name="T88" fmla="*/ 2059 w 4086"/>
                <a:gd name="T89" fmla="*/ 204 h 3795"/>
                <a:gd name="T90" fmla="*/ 2279 w 4086"/>
                <a:gd name="T91" fmla="*/ 47 h 3795"/>
                <a:gd name="T92" fmla="*/ 2454 w 4086"/>
                <a:gd name="T93" fmla="*/ 0 h 3795"/>
                <a:gd name="T94" fmla="*/ 2608 w 4086"/>
                <a:gd name="T95" fmla="*/ 39 h 3795"/>
                <a:gd name="T96" fmla="*/ 2837 w 4086"/>
                <a:gd name="T97" fmla="*/ 170 h 3795"/>
                <a:gd name="T98" fmla="*/ 2982 w 4086"/>
                <a:gd name="T99" fmla="*/ 198 h 3795"/>
                <a:gd name="T100" fmla="*/ 3306 w 4086"/>
                <a:gd name="T101" fmla="*/ 196 h 3795"/>
                <a:gd name="T102" fmla="*/ 3471 w 4086"/>
                <a:gd name="T103" fmla="*/ 225 h 3795"/>
                <a:gd name="T104" fmla="*/ 3620 w 4086"/>
                <a:gd name="T105" fmla="*/ 310 h 3795"/>
                <a:gd name="T106" fmla="*/ 3755 w 4086"/>
                <a:gd name="T107" fmla="*/ 559 h 3795"/>
                <a:gd name="T108" fmla="*/ 3892 w 4086"/>
                <a:gd name="T109" fmla="*/ 866 h 3795"/>
                <a:gd name="T110" fmla="*/ 3953 w 4086"/>
                <a:gd name="T111" fmla="*/ 897 h 3795"/>
                <a:gd name="T112" fmla="*/ 3994 w 4086"/>
                <a:gd name="T113" fmla="*/ 1014 h 3795"/>
                <a:gd name="T114" fmla="*/ 4038 w 4086"/>
                <a:gd name="T115" fmla="*/ 1104 h 3795"/>
                <a:gd name="T116" fmla="*/ 4063 w 4086"/>
                <a:gd name="T117" fmla="*/ 1209 h 3795"/>
                <a:gd name="T118" fmla="*/ 4048 w 4086"/>
                <a:gd name="T119" fmla="*/ 1482 h 3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86" h="3795">
                  <a:moveTo>
                    <a:pt x="4082" y="1696"/>
                  </a:moveTo>
                  <a:lnTo>
                    <a:pt x="4084" y="1713"/>
                  </a:lnTo>
                  <a:lnTo>
                    <a:pt x="4085" y="1730"/>
                  </a:lnTo>
                  <a:lnTo>
                    <a:pt x="4086" y="1749"/>
                  </a:lnTo>
                  <a:lnTo>
                    <a:pt x="4086" y="1768"/>
                  </a:lnTo>
                  <a:lnTo>
                    <a:pt x="4086" y="1787"/>
                  </a:lnTo>
                  <a:lnTo>
                    <a:pt x="4085" y="1806"/>
                  </a:lnTo>
                  <a:lnTo>
                    <a:pt x="4084" y="1827"/>
                  </a:lnTo>
                  <a:lnTo>
                    <a:pt x="4082" y="1848"/>
                  </a:lnTo>
                  <a:lnTo>
                    <a:pt x="4075" y="1897"/>
                  </a:lnTo>
                  <a:lnTo>
                    <a:pt x="4068" y="1947"/>
                  </a:lnTo>
                  <a:lnTo>
                    <a:pt x="4061" y="1997"/>
                  </a:lnTo>
                  <a:lnTo>
                    <a:pt x="4053" y="2046"/>
                  </a:lnTo>
                  <a:lnTo>
                    <a:pt x="4045" y="2095"/>
                  </a:lnTo>
                  <a:lnTo>
                    <a:pt x="4037" y="2142"/>
                  </a:lnTo>
                  <a:lnTo>
                    <a:pt x="4030" y="2189"/>
                  </a:lnTo>
                  <a:lnTo>
                    <a:pt x="4023" y="2235"/>
                  </a:lnTo>
                  <a:lnTo>
                    <a:pt x="4018" y="2263"/>
                  </a:lnTo>
                  <a:lnTo>
                    <a:pt x="4012" y="2290"/>
                  </a:lnTo>
                  <a:lnTo>
                    <a:pt x="4006" y="2318"/>
                  </a:lnTo>
                  <a:lnTo>
                    <a:pt x="3999" y="2344"/>
                  </a:lnTo>
                  <a:lnTo>
                    <a:pt x="3991" y="2370"/>
                  </a:lnTo>
                  <a:lnTo>
                    <a:pt x="3982" y="2395"/>
                  </a:lnTo>
                  <a:lnTo>
                    <a:pt x="3973" y="2421"/>
                  </a:lnTo>
                  <a:lnTo>
                    <a:pt x="3963" y="2445"/>
                  </a:lnTo>
                  <a:lnTo>
                    <a:pt x="3953" y="2470"/>
                  </a:lnTo>
                  <a:lnTo>
                    <a:pt x="3943" y="2494"/>
                  </a:lnTo>
                  <a:lnTo>
                    <a:pt x="3931" y="2517"/>
                  </a:lnTo>
                  <a:lnTo>
                    <a:pt x="3920" y="2540"/>
                  </a:lnTo>
                  <a:lnTo>
                    <a:pt x="3894" y="2586"/>
                  </a:lnTo>
                  <a:lnTo>
                    <a:pt x="3868" y="2630"/>
                  </a:lnTo>
                  <a:lnTo>
                    <a:pt x="3841" y="2675"/>
                  </a:lnTo>
                  <a:lnTo>
                    <a:pt x="3811" y="2717"/>
                  </a:lnTo>
                  <a:lnTo>
                    <a:pt x="3782" y="2761"/>
                  </a:lnTo>
                  <a:lnTo>
                    <a:pt x="3752" y="2803"/>
                  </a:lnTo>
                  <a:lnTo>
                    <a:pt x="3721" y="2847"/>
                  </a:lnTo>
                  <a:lnTo>
                    <a:pt x="3691" y="2890"/>
                  </a:lnTo>
                  <a:lnTo>
                    <a:pt x="3661" y="2934"/>
                  </a:lnTo>
                  <a:lnTo>
                    <a:pt x="3631" y="2980"/>
                  </a:lnTo>
                  <a:lnTo>
                    <a:pt x="3597" y="3029"/>
                  </a:lnTo>
                  <a:lnTo>
                    <a:pt x="3563" y="3079"/>
                  </a:lnTo>
                  <a:lnTo>
                    <a:pt x="3544" y="3104"/>
                  </a:lnTo>
                  <a:lnTo>
                    <a:pt x="3525" y="3127"/>
                  </a:lnTo>
                  <a:lnTo>
                    <a:pt x="3506" y="3152"/>
                  </a:lnTo>
                  <a:lnTo>
                    <a:pt x="3487" y="3175"/>
                  </a:lnTo>
                  <a:lnTo>
                    <a:pt x="3467" y="3197"/>
                  </a:lnTo>
                  <a:lnTo>
                    <a:pt x="3446" y="3219"/>
                  </a:lnTo>
                  <a:lnTo>
                    <a:pt x="3426" y="3241"/>
                  </a:lnTo>
                  <a:lnTo>
                    <a:pt x="3405" y="3262"/>
                  </a:lnTo>
                  <a:lnTo>
                    <a:pt x="3383" y="3282"/>
                  </a:lnTo>
                  <a:lnTo>
                    <a:pt x="3360" y="3301"/>
                  </a:lnTo>
                  <a:lnTo>
                    <a:pt x="3337" y="3321"/>
                  </a:lnTo>
                  <a:lnTo>
                    <a:pt x="3314" y="3339"/>
                  </a:lnTo>
                  <a:lnTo>
                    <a:pt x="3292" y="3355"/>
                  </a:lnTo>
                  <a:lnTo>
                    <a:pt x="3270" y="3369"/>
                  </a:lnTo>
                  <a:lnTo>
                    <a:pt x="3248" y="3382"/>
                  </a:lnTo>
                  <a:lnTo>
                    <a:pt x="3228" y="3394"/>
                  </a:lnTo>
                  <a:lnTo>
                    <a:pt x="3207" y="3405"/>
                  </a:lnTo>
                  <a:lnTo>
                    <a:pt x="3186" y="3414"/>
                  </a:lnTo>
                  <a:lnTo>
                    <a:pt x="3166" y="3424"/>
                  </a:lnTo>
                  <a:lnTo>
                    <a:pt x="3147" y="3432"/>
                  </a:lnTo>
                  <a:lnTo>
                    <a:pt x="3106" y="3448"/>
                  </a:lnTo>
                  <a:lnTo>
                    <a:pt x="3065" y="3465"/>
                  </a:lnTo>
                  <a:lnTo>
                    <a:pt x="3044" y="3475"/>
                  </a:lnTo>
                  <a:lnTo>
                    <a:pt x="3023" y="3484"/>
                  </a:lnTo>
                  <a:lnTo>
                    <a:pt x="3000" y="3495"/>
                  </a:lnTo>
                  <a:lnTo>
                    <a:pt x="2978" y="3506"/>
                  </a:lnTo>
                  <a:lnTo>
                    <a:pt x="2969" y="3511"/>
                  </a:lnTo>
                  <a:lnTo>
                    <a:pt x="2960" y="3518"/>
                  </a:lnTo>
                  <a:lnTo>
                    <a:pt x="2951" y="3526"/>
                  </a:lnTo>
                  <a:lnTo>
                    <a:pt x="2943" y="3534"/>
                  </a:lnTo>
                  <a:lnTo>
                    <a:pt x="2924" y="3555"/>
                  </a:lnTo>
                  <a:lnTo>
                    <a:pt x="2906" y="3576"/>
                  </a:lnTo>
                  <a:lnTo>
                    <a:pt x="2888" y="3597"/>
                  </a:lnTo>
                  <a:lnTo>
                    <a:pt x="2869" y="3616"/>
                  </a:lnTo>
                  <a:lnTo>
                    <a:pt x="2860" y="3625"/>
                  </a:lnTo>
                  <a:lnTo>
                    <a:pt x="2850" y="3632"/>
                  </a:lnTo>
                  <a:lnTo>
                    <a:pt x="2839" y="3640"/>
                  </a:lnTo>
                  <a:lnTo>
                    <a:pt x="2829" y="3645"/>
                  </a:lnTo>
                  <a:lnTo>
                    <a:pt x="2820" y="3648"/>
                  </a:lnTo>
                  <a:lnTo>
                    <a:pt x="2810" y="3650"/>
                  </a:lnTo>
                  <a:lnTo>
                    <a:pt x="2799" y="3651"/>
                  </a:lnTo>
                  <a:lnTo>
                    <a:pt x="2789" y="3651"/>
                  </a:lnTo>
                  <a:lnTo>
                    <a:pt x="2766" y="3651"/>
                  </a:lnTo>
                  <a:lnTo>
                    <a:pt x="2741" y="3649"/>
                  </a:lnTo>
                  <a:lnTo>
                    <a:pt x="2716" y="3647"/>
                  </a:lnTo>
                  <a:lnTo>
                    <a:pt x="2692" y="3646"/>
                  </a:lnTo>
                  <a:lnTo>
                    <a:pt x="2679" y="3646"/>
                  </a:lnTo>
                  <a:lnTo>
                    <a:pt x="2666" y="3647"/>
                  </a:lnTo>
                  <a:lnTo>
                    <a:pt x="2654" y="3648"/>
                  </a:lnTo>
                  <a:lnTo>
                    <a:pt x="2643" y="3651"/>
                  </a:lnTo>
                  <a:lnTo>
                    <a:pt x="2614" y="3660"/>
                  </a:lnTo>
                  <a:lnTo>
                    <a:pt x="2586" y="3671"/>
                  </a:lnTo>
                  <a:lnTo>
                    <a:pt x="2557" y="3684"/>
                  </a:lnTo>
                  <a:lnTo>
                    <a:pt x="2529" y="3696"/>
                  </a:lnTo>
                  <a:lnTo>
                    <a:pt x="2502" y="3710"/>
                  </a:lnTo>
                  <a:lnTo>
                    <a:pt x="2473" y="3723"/>
                  </a:lnTo>
                  <a:lnTo>
                    <a:pt x="2446" y="3735"/>
                  </a:lnTo>
                  <a:lnTo>
                    <a:pt x="2418" y="3746"/>
                  </a:lnTo>
                  <a:lnTo>
                    <a:pt x="2403" y="3751"/>
                  </a:lnTo>
                  <a:lnTo>
                    <a:pt x="2389" y="3755"/>
                  </a:lnTo>
                  <a:lnTo>
                    <a:pt x="2375" y="3758"/>
                  </a:lnTo>
                  <a:lnTo>
                    <a:pt x="2361" y="3761"/>
                  </a:lnTo>
                  <a:lnTo>
                    <a:pt x="2347" y="3764"/>
                  </a:lnTo>
                  <a:lnTo>
                    <a:pt x="2332" y="3765"/>
                  </a:lnTo>
                  <a:lnTo>
                    <a:pt x="2317" y="3766"/>
                  </a:lnTo>
                  <a:lnTo>
                    <a:pt x="2302" y="3765"/>
                  </a:lnTo>
                  <a:lnTo>
                    <a:pt x="2287" y="3764"/>
                  </a:lnTo>
                  <a:lnTo>
                    <a:pt x="2273" y="3762"/>
                  </a:lnTo>
                  <a:lnTo>
                    <a:pt x="2258" y="3759"/>
                  </a:lnTo>
                  <a:lnTo>
                    <a:pt x="2242" y="3754"/>
                  </a:lnTo>
                  <a:lnTo>
                    <a:pt x="2226" y="3748"/>
                  </a:lnTo>
                  <a:lnTo>
                    <a:pt x="2211" y="3742"/>
                  </a:lnTo>
                  <a:lnTo>
                    <a:pt x="2195" y="3733"/>
                  </a:lnTo>
                  <a:lnTo>
                    <a:pt x="2179" y="3723"/>
                  </a:lnTo>
                  <a:lnTo>
                    <a:pt x="2168" y="3733"/>
                  </a:lnTo>
                  <a:lnTo>
                    <a:pt x="2157" y="3740"/>
                  </a:lnTo>
                  <a:lnTo>
                    <a:pt x="2148" y="3746"/>
                  </a:lnTo>
                  <a:lnTo>
                    <a:pt x="2138" y="3749"/>
                  </a:lnTo>
                  <a:lnTo>
                    <a:pt x="2129" y="3750"/>
                  </a:lnTo>
                  <a:lnTo>
                    <a:pt x="2121" y="3750"/>
                  </a:lnTo>
                  <a:lnTo>
                    <a:pt x="2113" y="3749"/>
                  </a:lnTo>
                  <a:lnTo>
                    <a:pt x="2105" y="3747"/>
                  </a:lnTo>
                  <a:lnTo>
                    <a:pt x="2090" y="3742"/>
                  </a:lnTo>
                  <a:lnTo>
                    <a:pt x="2073" y="3736"/>
                  </a:lnTo>
                  <a:lnTo>
                    <a:pt x="2064" y="3734"/>
                  </a:lnTo>
                  <a:lnTo>
                    <a:pt x="2055" y="3733"/>
                  </a:lnTo>
                  <a:lnTo>
                    <a:pt x="2044" y="3733"/>
                  </a:lnTo>
                  <a:lnTo>
                    <a:pt x="2033" y="3734"/>
                  </a:lnTo>
                  <a:lnTo>
                    <a:pt x="2021" y="3738"/>
                  </a:lnTo>
                  <a:lnTo>
                    <a:pt x="2003" y="3745"/>
                  </a:lnTo>
                  <a:lnTo>
                    <a:pt x="1981" y="3755"/>
                  </a:lnTo>
                  <a:lnTo>
                    <a:pt x="1957" y="3766"/>
                  </a:lnTo>
                  <a:lnTo>
                    <a:pt x="1933" y="3777"/>
                  </a:lnTo>
                  <a:lnTo>
                    <a:pt x="1912" y="3787"/>
                  </a:lnTo>
                  <a:lnTo>
                    <a:pt x="1903" y="3790"/>
                  </a:lnTo>
                  <a:lnTo>
                    <a:pt x="1895" y="3793"/>
                  </a:lnTo>
                  <a:lnTo>
                    <a:pt x="1889" y="3794"/>
                  </a:lnTo>
                  <a:lnTo>
                    <a:pt x="1884" y="3795"/>
                  </a:lnTo>
                  <a:lnTo>
                    <a:pt x="1862" y="3792"/>
                  </a:lnTo>
                  <a:lnTo>
                    <a:pt x="1839" y="3787"/>
                  </a:lnTo>
                  <a:lnTo>
                    <a:pt x="1817" y="3781"/>
                  </a:lnTo>
                  <a:lnTo>
                    <a:pt x="1795" y="3774"/>
                  </a:lnTo>
                  <a:lnTo>
                    <a:pt x="1771" y="3766"/>
                  </a:lnTo>
                  <a:lnTo>
                    <a:pt x="1748" y="3758"/>
                  </a:lnTo>
                  <a:lnTo>
                    <a:pt x="1725" y="3749"/>
                  </a:lnTo>
                  <a:lnTo>
                    <a:pt x="1701" y="3739"/>
                  </a:lnTo>
                  <a:lnTo>
                    <a:pt x="1656" y="3718"/>
                  </a:lnTo>
                  <a:lnTo>
                    <a:pt x="1609" y="3699"/>
                  </a:lnTo>
                  <a:lnTo>
                    <a:pt x="1587" y="3690"/>
                  </a:lnTo>
                  <a:lnTo>
                    <a:pt x="1564" y="3681"/>
                  </a:lnTo>
                  <a:lnTo>
                    <a:pt x="1542" y="3673"/>
                  </a:lnTo>
                  <a:lnTo>
                    <a:pt x="1519" y="3666"/>
                  </a:lnTo>
                  <a:lnTo>
                    <a:pt x="1489" y="3657"/>
                  </a:lnTo>
                  <a:lnTo>
                    <a:pt x="1456" y="3645"/>
                  </a:lnTo>
                  <a:lnTo>
                    <a:pt x="1421" y="3632"/>
                  </a:lnTo>
                  <a:lnTo>
                    <a:pt x="1386" y="3619"/>
                  </a:lnTo>
                  <a:lnTo>
                    <a:pt x="1311" y="3593"/>
                  </a:lnTo>
                  <a:lnTo>
                    <a:pt x="1234" y="3568"/>
                  </a:lnTo>
                  <a:lnTo>
                    <a:pt x="1196" y="3556"/>
                  </a:lnTo>
                  <a:lnTo>
                    <a:pt x="1157" y="3545"/>
                  </a:lnTo>
                  <a:lnTo>
                    <a:pt x="1119" y="3537"/>
                  </a:lnTo>
                  <a:lnTo>
                    <a:pt x="1081" y="3531"/>
                  </a:lnTo>
                  <a:lnTo>
                    <a:pt x="1063" y="3529"/>
                  </a:lnTo>
                  <a:lnTo>
                    <a:pt x="1045" y="3528"/>
                  </a:lnTo>
                  <a:lnTo>
                    <a:pt x="1028" y="3527"/>
                  </a:lnTo>
                  <a:lnTo>
                    <a:pt x="1010" y="3527"/>
                  </a:lnTo>
                  <a:lnTo>
                    <a:pt x="993" y="3528"/>
                  </a:lnTo>
                  <a:lnTo>
                    <a:pt x="976" y="3530"/>
                  </a:lnTo>
                  <a:lnTo>
                    <a:pt x="960" y="3532"/>
                  </a:lnTo>
                  <a:lnTo>
                    <a:pt x="945" y="3535"/>
                  </a:lnTo>
                  <a:lnTo>
                    <a:pt x="938" y="3526"/>
                  </a:lnTo>
                  <a:lnTo>
                    <a:pt x="932" y="3518"/>
                  </a:lnTo>
                  <a:lnTo>
                    <a:pt x="924" y="3509"/>
                  </a:lnTo>
                  <a:lnTo>
                    <a:pt x="917" y="3501"/>
                  </a:lnTo>
                  <a:lnTo>
                    <a:pt x="899" y="3486"/>
                  </a:lnTo>
                  <a:lnTo>
                    <a:pt x="882" y="3472"/>
                  </a:lnTo>
                  <a:lnTo>
                    <a:pt x="845" y="3444"/>
                  </a:lnTo>
                  <a:lnTo>
                    <a:pt x="807" y="3419"/>
                  </a:lnTo>
                  <a:lnTo>
                    <a:pt x="790" y="3406"/>
                  </a:lnTo>
                  <a:lnTo>
                    <a:pt x="775" y="3393"/>
                  </a:lnTo>
                  <a:lnTo>
                    <a:pt x="768" y="3385"/>
                  </a:lnTo>
                  <a:lnTo>
                    <a:pt x="761" y="3378"/>
                  </a:lnTo>
                  <a:lnTo>
                    <a:pt x="756" y="3370"/>
                  </a:lnTo>
                  <a:lnTo>
                    <a:pt x="750" y="3363"/>
                  </a:lnTo>
                  <a:lnTo>
                    <a:pt x="746" y="3355"/>
                  </a:lnTo>
                  <a:lnTo>
                    <a:pt x="742" y="3347"/>
                  </a:lnTo>
                  <a:lnTo>
                    <a:pt x="739" y="3338"/>
                  </a:lnTo>
                  <a:lnTo>
                    <a:pt x="737" y="3329"/>
                  </a:lnTo>
                  <a:lnTo>
                    <a:pt x="734" y="3319"/>
                  </a:lnTo>
                  <a:lnTo>
                    <a:pt x="734" y="3309"/>
                  </a:lnTo>
                  <a:lnTo>
                    <a:pt x="736" y="3298"/>
                  </a:lnTo>
                  <a:lnTo>
                    <a:pt x="738" y="3287"/>
                  </a:lnTo>
                  <a:lnTo>
                    <a:pt x="716" y="3282"/>
                  </a:lnTo>
                  <a:lnTo>
                    <a:pt x="694" y="3274"/>
                  </a:lnTo>
                  <a:lnTo>
                    <a:pt x="671" y="3265"/>
                  </a:lnTo>
                  <a:lnTo>
                    <a:pt x="648" y="3254"/>
                  </a:lnTo>
                  <a:lnTo>
                    <a:pt x="624" y="3241"/>
                  </a:lnTo>
                  <a:lnTo>
                    <a:pt x="601" y="3226"/>
                  </a:lnTo>
                  <a:lnTo>
                    <a:pt x="579" y="3210"/>
                  </a:lnTo>
                  <a:lnTo>
                    <a:pt x="556" y="3193"/>
                  </a:lnTo>
                  <a:lnTo>
                    <a:pt x="535" y="3175"/>
                  </a:lnTo>
                  <a:lnTo>
                    <a:pt x="516" y="3156"/>
                  </a:lnTo>
                  <a:lnTo>
                    <a:pt x="499" y="3135"/>
                  </a:lnTo>
                  <a:lnTo>
                    <a:pt x="483" y="3115"/>
                  </a:lnTo>
                  <a:lnTo>
                    <a:pt x="476" y="3105"/>
                  </a:lnTo>
                  <a:lnTo>
                    <a:pt x="469" y="3095"/>
                  </a:lnTo>
                  <a:lnTo>
                    <a:pt x="463" y="3085"/>
                  </a:lnTo>
                  <a:lnTo>
                    <a:pt x="458" y="3074"/>
                  </a:lnTo>
                  <a:lnTo>
                    <a:pt x="454" y="3064"/>
                  </a:lnTo>
                  <a:lnTo>
                    <a:pt x="451" y="3053"/>
                  </a:lnTo>
                  <a:lnTo>
                    <a:pt x="448" y="3042"/>
                  </a:lnTo>
                  <a:lnTo>
                    <a:pt x="446" y="3032"/>
                  </a:lnTo>
                  <a:lnTo>
                    <a:pt x="439" y="3026"/>
                  </a:lnTo>
                  <a:lnTo>
                    <a:pt x="419" y="3008"/>
                  </a:lnTo>
                  <a:lnTo>
                    <a:pt x="391" y="2981"/>
                  </a:lnTo>
                  <a:lnTo>
                    <a:pt x="357" y="2948"/>
                  </a:lnTo>
                  <a:lnTo>
                    <a:pt x="323" y="2914"/>
                  </a:lnTo>
                  <a:lnTo>
                    <a:pt x="291" y="2882"/>
                  </a:lnTo>
                  <a:lnTo>
                    <a:pt x="267" y="2856"/>
                  </a:lnTo>
                  <a:lnTo>
                    <a:pt x="254" y="2840"/>
                  </a:lnTo>
                  <a:lnTo>
                    <a:pt x="240" y="2817"/>
                  </a:lnTo>
                  <a:lnTo>
                    <a:pt x="225" y="2791"/>
                  </a:lnTo>
                  <a:lnTo>
                    <a:pt x="211" y="2765"/>
                  </a:lnTo>
                  <a:lnTo>
                    <a:pt x="197" y="2739"/>
                  </a:lnTo>
                  <a:lnTo>
                    <a:pt x="183" y="2711"/>
                  </a:lnTo>
                  <a:lnTo>
                    <a:pt x="170" y="2685"/>
                  </a:lnTo>
                  <a:lnTo>
                    <a:pt x="158" y="2659"/>
                  </a:lnTo>
                  <a:lnTo>
                    <a:pt x="146" y="2633"/>
                  </a:lnTo>
                  <a:lnTo>
                    <a:pt x="131" y="2602"/>
                  </a:lnTo>
                  <a:lnTo>
                    <a:pt x="115" y="2569"/>
                  </a:lnTo>
                  <a:lnTo>
                    <a:pt x="100" y="2531"/>
                  </a:lnTo>
                  <a:lnTo>
                    <a:pt x="85" y="2491"/>
                  </a:lnTo>
                  <a:lnTo>
                    <a:pt x="70" y="2449"/>
                  </a:lnTo>
                  <a:lnTo>
                    <a:pt x="55" y="2406"/>
                  </a:lnTo>
                  <a:lnTo>
                    <a:pt x="42" y="2362"/>
                  </a:lnTo>
                  <a:lnTo>
                    <a:pt x="28" y="2318"/>
                  </a:lnTo>
                  <a:lnTo>
                    <a:pt x="18" y="2273"/>
                  </a:lnTo>
                  <a:lnTo>
                    <a:pt x="10" y="2228"/>
                  </a:lnTo>
                  <a:lnTo>
                    <a:pt x="6" y="2207"/>
                  </a:lnTo>
                  <a:lnTo>
                    <a:pt x="4" y="2186"/>
                  </a:lnTo>
                  <a:lnTo>
                    <a:pt x="2" y="2165"/>
                  </a:lnTo>
                  <a:lnTo>
                    <a:pt x="0" y="2144"/>
                  </a:lnTo>
                  <a:lnTo>
                    <a:pt x="0" y="2124"/>
                  </a:lnTo>
                  <a:lnTo>
                    <a:pt x="0" y="2105"/>
                  </a:lnTo>
                  <a:lnTo>
                    <a:pt x="1" y="2087"/>
                  </a:lnTo>
                  <a:lnTo>
                    <a:pt x="4" y="2069"/>
                  </a:lnTo>
                  <a:lnTo>
                    <a:pt x="7" y="2051"/>
                  </a:lnTo>
                  <a:lnTo>
                    <a:pt x="11" y="2035"/>
                  </a:lnTo>
                  <a:lnTo>
                    <a:pt x="16" y="2020"/>
                  </a:lnTo>
                  <a:lnTo>
                    <a:pt x="22" y="2006"/>
                  </a:lnTo>
                  <a:lnTo>
                    <a:pt x="29" y="1993"/>
                  </a:lnTo>
                  <a:lnTo>
                    <a:pt x="38" y="1980"/>
                  </a:lnTo>
                  <a:lnTo>
                    <a:pt x="47" y="1969"/>
                  </a:lnTo>
                  <a:lnTo>
                    <a:pt x="57" y="1958"/>
                  </a:lnTo>
                  <a:lnTo>
                    <a:pt x="68" y="1947"/>
                  </a:lnTo>
                  <a:lnTo>
                    <a:pt x="81" y="1938"/>
                  </a:lnTo>
                  <a:lnTo>
                    <a:pt x="93" y="1928"/>
                  </a:lnTo>
                  <a:lnTo>
                    <a:pt x="107" y="1920"/>
                  </a:lnTo>
                  <a:lnTo>
                    <a:pt x="122" y="1912"/>
                  </a:lnTo>
                  <a:lnTo>
                    <a:pt x="137" y="1904"/>
                  </a:lnTo>
                  <a:lnTo>
                    <a:pt x="153" y="1896"/>
                  </a:lnTo>
                  <a:lnTo>
                    <a:pt x="169" y="1889"/>
                  </a:lnTo>
                  <a:lnTo>
                    <a:pt x="185" y="1883"/>
                  </a:lnTo>
                  <a:lnTo>
                    <a:pt x="202" y="1877"/>
                  </a:lnTo>
                  <a:lnTo>
                    <a:pt x="220" y="1872"/>
                  </a:lnTo>
                  <a:lnTo>
                    <a:pt x="238" y="1868"/>
                  </a:lnTo>
                  <a:lnTo>
                    <a:pt x="273" y="1860"/>
                  </a:lnTo>
                  <a:lnTo>
                    <a:pt x="310" y="1854"/>
                  </a:lnTo>
                  <a:lnTo>
                    <a:pt x="345" y="1851"/>
                  </a:lnTo>
                  <a:lnTo>
                    <a:pt x="379" y="1849"/>
                  </a:lnTo>
                  <a:lnTo>
                    <a:pt x="414" y="1849"/>
                  </a:lnTo>
                  <a:lnTo>
                    <a:pt x="445" y="1851"/>
                  </a:lnTo>
                  <a:lnTo>
                    <a:pt x="460" y="1852"/>
                  </a:lnTo>
                  <a:lnTo>
                    <a:pt x="475" y="1854"/>
                  </a:lnTo>
                  <a:lnTo>
                    <a:pt x="488" y="1857"/>
                  </a:lnTo>
                  <a:lnTo>
                    <a:pt x="501" y="1860"/>
                  </a:lnTo>
                  <a:lnTo>
                    <a:pt x="503" y="1840"/>
                  </a:lnTo>
                  <a:lnTo>
                    <a:pt x="507" y="1820"/>
                  </a:lnTo>
                  <a:lnTo>
                    <a:pt x="512" y="1798"/>
                  </a:lnTo>
                  <a:lnTo>
                    <a:pt x="518" y="1776"/>
                  </a:lnTo>
                  <a:lnTo>
                    <a:pt x="525" y="1754"/>
                  </a:lnTo>
                  <a:lnTo>
                    <a:pt x="534" y="1730"/>
                  </a:lnTo>
                  <a:lnTo>
                    <a:pt x="544" y="1707"/>
                  </a:lnTo>
                  <a:lnTo>
                    <a:pt x="555" y="1684"/>
                  </a:lnTo>
                  <a:lnTo>
                    <a:pt x="567" y="1660"/>
                  </a:lnTo>
                  <a:lnTo>
                    <a:pt x="580" y="1636"/>
                  </a:lnTo>
                  <a:lnTo>
                    <a:pt x="594" y="1613"/>
                  </a:lnTo>
                  <a:lnTo>
                    <a:pt x="608" y="1591"/>
                  </a:lnTo>
                  <a:lnTo>
                    <a:pt x="623" y="1568"/>
                  </a:lnTo>
                  <a:lnTo>
                    <a:pt x="639" y="1546"/>
                  </a:lnTo>
                  <a:lnTo>
                    <a:pt x="657" y="1526"/>
                  </a:lnTo>
                  <a:lnTo>
                    <a:pt x="674" y="1506"/>
                  </a:lnTo>
                  <a:lnTo>
                    <a:pt x="692" y="1487"/>
                  </a:lnTo>
                  <a:lnTo>
                    <a:pt x="710" y="1469"/>
                  </a:lnTo>
                  <a:lnTo>
                    <a:pt x="729" y="1453"/>
                  </a:lnTo>
                  <a:lnTo>
                    <a:pt x="749" y="1439"/>
                  </a:lnTo>
                  <a:lnTo>
                    <a:pt x="768" y="1426"/>
                  </a:lnTo>
                  <a:lnTo>
                    <a:pt x="788" y="1415"/>
                  </a:lnTo>
                  <a:lnTo>
                    <a:pt x="808" y="1405"/>
                  </a:lnTo>
                  <a:lnTo>
                    <a:pt x="829" y="1397"/>
                  </a:lnTo>
                  <a:lnTo>
                    <a:pt x="849" y="1392"/>
                  </a:lnTo>
                  <a:lnTo>
                    <a:pt x="869" y="1389"/>
                  </a:lnTo>
                  <a:lnTo>
                    <a:pt x="890" y="1389"/>
                  </a:lnTo>
                  <a:lnTo>
                    <a:pt x="910" y="1391"/>
                  </a:lnTo>
                  <a:lnTo>
                    <a:pt x="931" y="1396"/>
                  </a:lnTo>
                  <a:lnTo>
                    <a:pt x="951" y="1404"/>
                  </a:lnTo>
                  <a:lnTo>
                    <a:pt x="971" y="1415"/>
                  </a:lnTo>
                  <a:lnTo>
                    <a:pt x="990" y="1429"/>
                  </a:lnTo>
                  <a:lnTo>
                    <a:pt x="1014" y="1383"/>
                  </a:lnTo>
                  <a:lnTo>
                    <a:pt x="1036" y="1339"/>
                  </a:lnTo>
                  <a:lnTo>
                    <a:pt x="1058" y="1295"/>
                  </a:lnTo>
                  <a:lnTo>
                    <a:pt x="1079" y="1253"/>
                  </a:lnTo>
                  <a:lnTo>
                    <a:pt x="1100" y="1209"/>
                  </a:lnTo>
                  <a:lnTo>
                    <a:pt x="1120" y="1165"/>
                  </a:lnTo>
                  <a:lnTo>
                    <a:pt x="1139" y="1119"/>
                  </a:lnTo>
                  <a:lnTo>
                    <a:pt x="1157" y="1070"/>
                  </a:lnTo>
                  <a:lnTo>
                    <a:pt x="1166" y="1048"/>
                  </a:lnTo>
                  <a:lnTo>
                    <a:pt x="1177" y="1027"/>
                  </a:lnTo>
                  <a:lnTo>
                    <a:pt x="1187" y="1007"/>
                  </a:lnTo>
                  <a:lnTo>
                    <a:pt x="1198" y="987"/>
                  </a:lnTo>
                  <a:lnTo>
                    <a:pt x="1210" y="970"/>
                  </a:lnTo>
                  <a:lnTo>
                    <a:pt x="1222" y="953"/>
                  </a:lnTo>
                  <a:lnTo>
                    <a:pt x="1235" y="936"/>
                  </a:lnTo>
                  <a:lnTo>
                    <a:pt x="1247" y="920"/>
                  </a:lnTo>
                  <a:lnTo>
                    <a:pt x="1275" y="887"/>
                  </a:lnTo>
                  <a:lnTo>
                    <a:pt x="1301" y="854"/>
                  </a:lnTo>
                  <a:lnTo>
                    <a:pt x="1314" y="837"/>
                  </a:lnTo>
                  <a:lnTo>
                    <a:pt x="1327" y="817"/>
                  </a:lnTo>
                  <a:lnTo>
                    <a:pt x="1340" y="797"/>
                  </a:lnTo>
                  <a:lnTo>
                    <a:pt x="1353" y="776"/>
                  </a:lnTo>
                  <a:lnTo>
                    <a:pt x="1367" y="753"/>
                  </a:lnTo>
                  <a:lnTo>
                    <a:pt x="1380" y="730"/>
                  </a:lnTo>
                  <a:lnTo>
                    <a:pt x="1393" y="710"/>
                  </a:lnTo>
                  <a:lnTo>
                    <a:pt x="1406" y="691"/>
                  </a:lnTo>
                  <a:lnTo>
                    <a:pt x="1419" y="672"/>
                  </a:lnTo>
                  <a:lnTo>
                    <a:pt x="1433" y="654"/>
                  </a:lnTo>
                  <a:lnTo>
                    <a:pt x="1447" y="638"/>
                  </a:lnTo>
                  <a:lnTo>
                    <a:pt x="1460" y="623"/>
                  </a:lnTo>
                  <a:lnTo>
                    <a:pt x="1473" y="609"/>
                  </a:lnTo>
                  <a:lnTo>
                    <a:pt x="1487" y="595"/>
                  </a:lnTo>
                  <a:lnTo>
                    <a:pt x="1500" y="582"/>
                  </a:lnTo>
                  <a:lnTo>
                    <a:pt x="1514" y="569"/>
                  </a:lnTo>
                  <a:lnTo>
                    <a:pt x="1543" y="546"/>
                  </a:lnTo>
                  <a:lnTo>
                    <a:pt x="1572" y="524"/>
                  </a:lnTo>
                  <a:lnTo>
                    <a:pt x="1603" y="505"/>
                  </a:lnTo>
                  <a:lnTo>
                    <a:pt x="1636" y="484"/>
                  </a:lnTo>
                  <a:lnTo>
                    <a:pt x="1669" y="465"/>
                  </a:lnTo>
                  <a:lnTo>
                    <a:pt x="1705" y="445"/>
                  </a:lnTo>
                  <a:lnTo>
                    <a:pt x="1743" y="424"/>
                  </a:lnTo>
                  <a:lnTo>
                    <a:pt x="1782" y="401"/>
                  </a:lnTo>
                  <a:lnTo>
                    <a:pt x="1825" y="377"/>
                  </a:lnTo>
                  <a:lnTo>
                    <a:pt x="1870" y="349"/>
                  </a:lnTo>
                  <a:lnTo>
                    <a:pt x="1889" y="338"/>
                  </a:lnTo>
                  <a:lnTo>
                    <a:pt x="1908" y="324"/>
                  </a:lnTo>
                  <a:lnTo>
                    <a:pt x="1926" y="311"/>
                  </a:lnTo>
                  <a:lnTo>
                    <a:pt x="1944" y="297"/>
                  </a:lnTo>
                  <a:lnTo>
                    <a:pt x="1982" y="268"/>
                  </a:lnTo>
                  <a:lnTo>
                    <a:pt x="2020" y="236"/>
                  </a:lnTo>
                  <a:lnTo>
                    <a:pt x="2059" y="204"/>
                  </a:lnTo>
                  <a:lnTo>
                    <a:pt x="2097" y="173"/>
                  </a:lnTo>
                  <a:lnTo>
                    <a:pt x="2136" y="141"/>
                  </a:lnTo>
                  <a:lnTo>
                    <a:pt x="2177" y="111"/>
                  </a:lnTo>
                  <a:lnTo>
                    <a:pt x="2197" y="97"/>
                  </a:lnTo>
                  <a:lnTo>
                    <a:pt x="2217" y="82"/>
                  </a:lnTo>
                  <a:lnTo>
                    <a:pt x="2238" y="70"/>
                  </a:lnTo>
                  <a:lnTo>
                    <a:pt x="2259" y="58"/>
                  </a:lnTo>
                  <a:lnTo>
                    <a:pt x="2279" y="47"/>
                  </a:lnTo>
                  <a:lnTo>
                    <a:pt x="2300" y="36"/>
                  </a:lnTo>
                  <a:lnTo>
                    <a:pt x="2322" y="27"/>
                  </a:lnTo>
                  <a:lnTo>
                    <a:pt x="2344" y="19"/>
                  </a:lnTo>
                  <a:lnTo>
                    <a:pt x="2365" y="13"/>
                  </a:lnTo>
                  <a:lnTo>
                    <a:pt x="2387" y="8"/>
                  </a:lnTo>
                  <a:lnTo>
                    <a:pt x="2410" y="4"/>
                  </a:lnTo>
                  <a:lnTo>
                    <a:pt x="2432" y="0"/>
                  </a:lnTo>
                  <a:lnTo>
                    <a:pt x="2454" y="0"/>
                  </a:lnTo>
                  <a:lnTo>
                    <a:pt x="2477" y="0"/>
                  </a:lnTo>
                  <a:lnTo>
                    <a:pt x="2501" y="4"/>
                  </a:lnTo>
                  <a:lnTo>
                    <a:pt x="2524" y="9"/>
                  </a:lnTo>
                  <a:lnTo>
                    <a:pt x="2539" y="13"/>
                  </a:lnTo>
                  <a:lnTo>
                    <a:pt x="2553" y="17"/>
                  </a:lnTo>
                  <a:lnTo>
                    <a:pt x="2567" y="22"/>
                  </a:lnTo>
                  <a:lnTo>
                    <a:pt x="2580" y="27"/>
                  </a:lnTo>
                  <a:lnTo>
                    <a:pt x="2608" y="39"/>
                  </a:lnTo>
                  <a:lnTo>
                    <a:pt x="2633" y="51"/>
                  </a:lnTo>
                  <a:lnTo>
                    <a:pt x="2682" y="79"/>
                  </a:lnTo>
                  <a:lnTo>
                    <a:pt x="2728" y="110"/>
                  </a:lnTo>
                  <a:lnTo>
                    <a:pt x="2751" y="125"/>
                  </a:lnTo>
                  <a:lnTo>
                    <a:pt x="2776" y="138"/>
                  </a:lnTo>
                  <a:lnTo>
                    <a:pt x="2800" y="152"/>
                  </a:lnTo>
                  <a:lnTo>
                    <a:pt x="2825" y="164"/>
                  </a:lnTo>
                  <a:lnTo>
                    <a:pt x="2837" y="170"/>
                  </a:lnTo>
                  <a:lnTo>
                    <a:pt x="2851" y="175"/>
                  </a:lnTo>
                  <a:lnTo>
                    <a:pt x="2865" y="180"/>
                  </a:lnTo>
                  <a:lnTo>
                    <a:pt x="2878" y="184"/>
                  </a:lnTo>
                  <a:lnTo>
                    <a:pt x="2892" y="187"/>
                  </a:lnTo>
                  <a:lnTo>
                    <a:pt x="2907" y="190"/>
                  </a:lnTo>
                  <a:lnTo>
                    <a:pt x="2922" y="193"/>
                  </a:lnTo>
                  <a:lnTo>
                    <a:pt x="2938" y="195"/>
                  </a:lnTo>
                  <a:lnTo>
                    <a:pt x="2982" y="198"/>
                  </a:lnTo>
                  <a:lnTo>
                    <a:pt x="3026" y="199"/>
                  </a:lnTo>
                  <a:lnTo>
                    <a:pt x="3069" y="199"/>
                  </a:lnTo>
                  <a:lnTo>
                    <a:pt x="3113" y="198"/>
                  </a:lnTo>
                  <a:lnTo>
                    <a:pt x="3156" y="197"/>
                  </a:lnTo>
                  <a:lnTo>
                    <a:pt x="3200" y="195"/>
                  </a:lnTo>
                  <a:lnTo>
                    <a:pt x="3242" y="195"/>
                  </a:lnTo>
                  <a:lnTo>
                    <a:pt x="3284" y="195"/>
                  </a:lnTo>
                  <a:lnTo>
                    <a:pt x="3306" y="196"/>
                  </a:lnTo>
                  <a:lnTo>
                    <a:pt x="3326" y="197"/>
                  </a:lnTo>
                  <a:lnTo>
                    <a:pt x="3347" y="199"/>
                  </a:lnTo>
                  <a:lnTo>
                    <a:pt x="3368" y="202"/>
                  </a:lnTo>
                  <a:lnTo>
                    <a:pt x="3389" y="205"/>
                  </a:lnTo>
                  <a:lnTo>
                    <a:pt x="3410" y="209"/>
                  </a:lnTo>
                  <a:lnTo>
                    <a:pt x="3430" y="213"/>
                  </a:lnTo>
                  <a:lnTo>
                    <a:pt x="3450" y="219"/>
                  </a:lnTo>
                  <a:lnTo>
                    <a:pt x="3471" y="225"/>
                  </a:lnTo>
                  <a:lnTo>
                    <a:pt x="3492" y="233"/>
                  </a:lnTo>
                  <a:lnTo>
                    <a:pt x="3512" y="241"/>
                  </a:lnTo>
                  <a:lnTo>
                    <a:pt x="3532" y="252"/>
                  </a:lnTo>
                  <a:lnTo>
                    <a:pt x="3552" y="262"/>
                  </a:lnTo>
                  <a:lnTo>
                    <a:pt x="3572" y="274"/>
                  </a:lnTo>
                  <a:lnTo>
                    <a:pt x="3592" y="288"/>
                  </a:lnTo>
                  <a:lnTo>
                    <a:pt x="3611" y="302"/>
                  </a:lnTo>
                  <a:lnTo>
                    <a:pt x="3620" y="310"/>
                  </a:lnTo>
                  <a:lnTo>
                    <a:pt x="3628" y="320"/>
                  </a:lnTo>
                  <a:lnTo>
                    <a:pt x="3637" y="333"/>
                  </a:lnTo>
                  <a:lnTo>
                    <a:pt x="3648" y="347"/>
                  </a:lnTo>
                  <a:lnTo>
                    <a:pt x="3668" y="380"/>
                  </a:lnTo>
                  <a:lnTo>
                    <a:pt x="3689" y="419"/>
                  </a:lnTo>
                  <a:lnTo>
                    <a:pt x="3711" y="463"/>
                  </a:lnTo>
                  <a:lnTo>
                    <a:pt x="3734" y="510"/>
                  </a:lnTo>
                  <a:lnTo>
                    <a:pt x="3755" y="559"/>
                  </a:lnTo>
                  <a:lnTo>
                    <a:pt x="3776" y="609"/>
                  </a:lnTo>
                  <a:lnTo>
                    <a:pt x="3817" y="704"/>
                  </a:lnTo>
                  <a:lnTo>
                    <a:pt x="3849" y="786"/>
                  </a:lnTo>
                  <a:lnTo>
                    <a:pt x="3862" y="818"/>
                  </a:lnTo>
                  <a:lnTo>
                    <a:pt x="3873" y="843"/>
                  </a:lnTo>
                  <a:lnTo>
                    <a:pt x="3880" y="859"/>
                  </a:lnTo>
                  <a:lnTo>
                    <a:pt x="3884" y="864"/>
                  </a:lnTo>
                  <a:lnTo>
                    <a:pt x="3892" y="866"/>
                  </a:lnTo>
                  <a:lnTo>
                    <a:pt x="3902" y="867"/>
                  </a:lnTo>
                  <a:lnTo>
                    <a:pt x="3909" y="869"/>
                  </a:lnTo>
                  <a:lnTo>
                    <a:pt x="3917" y="872"/>
                  </a:lnTo>
                  <a:lnTo>
                    <a:pt x="3924" y="875"/>
                  </a:lnTo>
                  <a:lnTo>
                    <a:pt x="3930" y="879"/>
                  </a:lnTo>
                  <a:lnTo>
                    <a:pt x="3936" y="883"/>
                  </a:lnTo>
                  <a:lnTo>
                    <a:pt x="3942" y="887"/>
                  </a:lnTo>
                  <a:lnTo>
                    <a:pt x="3953" y="897"/>
                  </a:lnTo>
                  <a:lnTo>
                    <a:pt x="3962" y="908"/>
                  </a:lnTo>
                  <a:lnTo>
                    <a:pt x="3970" y="922"/>
                  </a:lnTo>
                  <a:lnTo>
                    <a:pt x="3976" y="935"/>
                  </a:lnTo>
                  <a:lnTo>
                    <a:pt x="3981" y="950"/>
                  </a:lnTo>
                  <a:lnTo>
                    <a:pt x="3986" y="965"/>
                  </a:lnTo>
                  <a:lnTo>
                    <a:pt x="3990" y="980"/>
                  </a:lnTo>
                  <a:lnTo>
                    <a:pt x="3992" y="997"/>
                  </a:lnTo>
                  <a:lnTo>
                    <a:pt x="3994" y="1014"/>
                  </a:lnTo>
                  <a:lnTo>
                    <a:pt x="3994" y="1030"/>
                  </a:lnTo>
                  <a:lnTo>
                    <a:pt x="3995" y="1047"/>
                  </a:lnTo>
                  <a:lnTo>
                    <a:pt x="3994" y="1063"/>
                  </a:lnTo>
                  <a:lnTo>
                    <a:pt x="4005" y="1070"/>
                  </a:lnTo>
                  <a:lnTo>
                    <a:pt x="4015" y="1078"/>
                  </a:lnTo>
                  <a:lnTo>
                    <a:pt x="4023" y="1086"/>
                  </a:lnTo>
                  <a:lnTo>
                    <a:pt x="4031" y="1095"/>
                  </a:lnTo>
                  <a:lnTo>
                    <a:pt x="4038" y="1104"/>
                  </a:lnTo>
                  <a:lnTo>
                    <a:pt x="4044" y="1114"/>
                  </a:lnTo>
                  <a:lnTo>
                    <a:pt x="4049" y="1124"/>
                  </a:lnTo>
                  <a:lnTo>
                    <a:pt x="4053" y="1135"/>
                  </a:lnTo>
                  <a:lnTo>
                    <a:pt x="4056" y="1146"/>
                  </a:lnTo>
                  <a:lnTo>
                    <a:pt x="4059" y="1159"/>
                  </a:lnTo>
                  <a:lnTo>
                    <a:pt x="4061" y="1171"/>
                  </a:lnTo>
                  <a:lnTo>
                    <a:pt x="4062" y="1184"/>
                  </a:lnTo>
                  <a:lnTo>
                    <a:pt x="4063" y="1209"/>
                  </a:lnTo>
                  <a:lnTo>
                    <a:pt x="4063" y="1236"/>
                  </a:lnTo>
                  <a:lnTo>
                    <a:pt x="4058" y="1292"/>
                  </a:lnTo>
                  <a:lnTo>
                    <a:pt x="4051" y="1348"/>
                  </a:lnTo>
                  <a:lnTo>
                    <a:pt x="4048" y="1374"/>
                  </a:lnTo>
                  <a:lnTo>
                    <a:pt x="4046" y="1400"/>
                  </a:lnTo>
                  <a:lnTo>
                    <a:pt x="4045" y="1426"/>
                  </a:lnTo>
                  <a:lnTo>
                    <a:pt x="4045" y="1449"/>
                  </a:lnTo>
                  <a:lnTo>
                    <a:pt x="4048" y="1482"/>
                  </a:lnTo>
                  <a:lnTo>
                    <a:pt x="4052" y="1515"/>
                  </a:lnTo>
                  <a:lnTo>
                    <a:pt x="4057" y="1545"/>
                  </a:lnTo>
                  <a:lnTo>
                    <a:pt x="4062" y="1576"/>
                  </a:lnTo>
                  <a:lnTo>
                    <a:pt x="4067" y="1605"/>
                  </a:lnTo>
                  <a:lnTo>
                    <a:pt x="4072" y="1635"/>
                  </a:lnTo>
                  <a:lnTo>
                    <a:pt x="4078" y="1665"/>
                  </a:lnTo>
                  <a:lnTo>
                    <a:pt x="4082" y="1696"/>
                  </a:lnTo>
                  <a:close/>
                </a:path>
              </a:pathLst>
            </a:custGeom>
            <a:solidFill>
              <a:srgbClr val="A2A5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0" name="Freeform 73"/>
            <p:cNvSpPr>
              <a:spLocks noEditPoints="1"/>
            </p:cNvSpPr>
            <p:nvPr/>
          </p:nvSpPr>
          <p:spPr bwMode="auto">
            <a:xfrm>
              <a:off x="9798051" y="5248275"/>
              <a:ext cx="390525" cy="398463"/>
            </a:xfrm>
            <a:custGeom>
              <a:avLst/>
              <a:gdLst>
                <a:gd name="T0" fmla="*/ 1010 w 4179"/>
                <a:gd name="T1" fmla="*/ 387 h 4256"/>
                <a:gd name="T2" fmla="*/ 790 w 4179"/>
                <a:gd name="T3" fmla="*/ 520 h 4256"/>
                <a:gd name="T4" fmla="*/ 497 w 4179"/>
                <a:gd name="T5" fmla="*/ 723 h 4256"/>
                <a:gd name="T6" fmla="*/ 419 w 4179"/>
                <a:gd name="T7" fmla="*/ 916 h 4256"/>
                <a:gd name="T8" fmla="*/ 250 w 4179"/>
                <a:gd name="T9" fmla="*/ 1086 h 4256"/>
                <a:gd name="T10" fmla="*/ 115 w 4179"/>
                <a:gd name="T11" fmla="*/ 1535 h 4256"/>
                <a:gd name="T12" fmla="*/ 20 w 4179"/>
                <a:gd name="T13" fmla="*/ 2159 h 4256"/>
                <a:gd name="T14" fmla="*/ 76 w 4179"/>
                <a:gd name="T15" fmla="*/ 2527 h 4256"/>
                <a:gd name="T16" fmla="*/ 77 w 4179"/>
                <a:gd name="T17" fmla="*/ 2790 h 4256"/>
                <a:gd name="T18" fmla="*/ 403 w 4179"/>
                <a:gd name="T19" fmla="*/ 3399 h 4256"/>
                <a:gd name="T20" fmla="*/ 562 w 4179"/>
                <a:gd name="T21" fmla="*/ 3601 h 4256"/>
                <a:gd name="T22" fmla="*/ 783 w 4179"/>
                <a:gd name="T23" fmla="*/ 3782 h 4256"/>
                <a:gd name="T24" fmla="*/ 972 w 4179"/>
                <a:gd name="T25" fmla="*/ 3958 h 4256"/>
                <a:gd name="T26" fmla="*/ 1256 w 4179"/>
                <a:gd name="T27" fmla="*/ 4015 h 4256"/>
                <a:gd name="T28" fmla="*/ 1922 w 4179"/>
                <a:gd name="T29" fmla="*/ 4251 h 4256"/>
                <a:gd name="T30" fmla="*/ 2171 w 4179"/>
                <a:gd name="T31" fmla="*/ 4206 h 4256"/>
                <a:gd name="T32" fmla="*/ 2311 w 4179"/>
                <a:gd name="T33" fmla="*/ 4213 h 4256"/>
                <a:gd name="T34" fmla="*/ 2597 w 4179"/>
                <a:gd name="T35" fmla="*/ 4161 h 4256"/>
                <a:gd name="T36" fmla="*/ 3290 w 4179"/>
                <a:gd name="T37" fmla="*/ 3862 h 4256"/>
                <a:gd name="T38" fmla="*/ 3624 w 4179"/>
                <a:gd name="T39" fmla="*/ 3569 h 4256"/>
                <a:gd name="T40" fmla="*/ 4062 w 4179"/>
                <a:gd name="T41" fmla="*/ 2882 h 4256"/>
                <a:gd name="T42" fmla="*/ 4146 w 4179"/>
                <a:gd name="T43" fmla="*/ 1823 h 4256"/>
                <a:gd name="T44" fmla="*/ 4129 w 4179"/>
                <a:gd name="T45" fmla="*/ 1529 h 4256"/>
                <a:gd name="T46" fmla="*/ 4062 w 4179"/>
                <a:gd name="T47" fmla="*/ 1341 h 4256"/>
                <a:gd name="T48" fmla="*/ 3913 w 4179"/>
                <a:gd name="T49" fmla="*/ 1071 h 4256"/>
                <a:gd name="T50" fmla="*/ 3830 w 4179"/>
                <a:gd name="T51" fmla="*/ 781 h 4256"/>
                <a:gd name="T52" fmla="*/ 3639 w 4179"/>
                <a:gd name="T53" fmla="*/ 653 h 4256"/>
                <a:gd name="T54" fmla="*/ 3292 w 4179"/>
                <a:gd name="T55" fmla="*/ 367 h 4256"/>
                <a:gd name="T56" fmla="*/ 3046 w 4179"/>
                <a:gd name="T57" fmla="*/ 224 h 4256"/>
                <a:gd name="T58" fmla="*/ 2514 w 4179"/>
                <a:gd name="T59" fmla="*/ 39 h 4256"/>
                <a:gd name="T60" fmla="*/ 1627 w 4179"/>
                <a:gd name="T61" fmla="*/ 69 h 4256"/>
                <a:gd name="T62" fmla="*/ 1130 w 4179"/>
                <a:gd name="T63" fmla="*/ 275 h 4256"/>
                <a:gd name="T64" fmla="*/ 1307 w 4179"/>
                <a:gd name="T65" fmla="*/ 222 h 4256"/>
                <a:gd name="T66" fmla="*/ 2032 w 4179"/>
                <a:gd name="T67" fmla="*/ 62 h 4256"/>
                <a:gd name="T68" fmla="*/ 2725 w 4179"/>
                <a:gd name="T69" fmla="*/ 143 h 4256"/>
                <a:gd name="T70" fmla="*/ 3154 w 4179"/>
                <a:gd name="T71" fmla="*/ 396 h 4256"/>
                <a:gd name="T72" fmla="*/ 3307 w 4179"/>
                <a:gd name="T73" fmla="*/ 423 h 4256"/>
                <a:gd name="T74" fmla="*/ 3664 w 4179"/>
                <a:gd name="T75" fmla="*/ 748 h 4256"/>
                <a:gd name="T76" fmla="*/ 3787 w 4179"/>
                <a:gd name="T77" fmla="*/ 906 h 4256"/>
                <a:gd name="T78" fmla="*/ 3926 w 4179"/>
                <a:gd name="T79" fmla="*/ 1285 h 4256"/>
                <a:gd name="T80" fmla="*/ 4033 w 4179"/>
                <a:gd name="T81" fmla="*/ 1422 h 4256"/>
                <a:gd name="T82" fmla="*/ 4097 w 4179"/>
                <a:gd name="T83" fmla="*/ 1578 h 4256"/>
                <a:gd name="T84" fmla="*/ 4066 w 4179"/>
                <a:gd name="T85" fmla="*/ 2663 h 4256"/>
                <a:gd name="T86" fmla="*/ 3832 w 4179"/>
                <a:gd name="T87" fmla="*/ 3176 h 4256"/>
                <a:gd name="T88" fmla="*/ 3427 w 4179"/>
                <a:gd name="T89" fmla="*/ 3702 h 4256"/>
                <a:gd name="T90" fmla="*/ 2925 w 4179"/>
                <a:gd name="T91" fmla="*/ 4026 h 4256"/>
                <a:gd name="T92" fmla="*/ 2382 w 4179"/>
                <a:gd name="T93" fmla="*/ 4172 h 4256"/>
                <a:gd name="T94" fmla="*/ 2205 w 4179"/>
                <a:gd name="T95" fmla="*/ 4154 h 4256"/>
                <a:gd name="T96" fmla="*/ 1851 w 4179"/>
                <a:gd name="T97" fmla="*/ 4174 h 4256"/>
                <a:gd name="T98" fmla="*/ 1156 w 4179"/>
                <a:gd name="T99" fmla="*/ 3939 h 4256"/>
                <a:gd name="T100" fmla="*/ 856 w 4179"/>
                <a:gd name="T101" fmla="*/ 3798 h 4256"/>
                <a:gd name="T102" fmla="*/ 750 w 4179"/>
                <a:gd name="T103" fmla="*/ 3672 h 4256"/>
                <a:gd name="T104" fmla="*/ 548 w 4179"/>
                <a:gd name="T105" fmla="*/ 3480 h 4256"/>
                <a:gd name="T106" fmla="*/ 213 w 4179"/>
                <a:gd name="T107" fmla="*/ 2997 h 4256"/>
                <a:gd name="T108" fmla="*/ 129 w 4179"/>
                <a:gd name="T109" fmla="*/ 2630 h 4256"/>
                <a:gd name="T110" fmla="*/ 117 w 4179"/>
                <a:gd name="T111" fmla="*/ 2462 h 4256"/>
                <a:gd name="T112" fmla="*/ 78 w 4179"/>
                <a:gd name="T113" fmla="*/ 1872 h 4256"/>
                <a:gd name="T114" fmla="*/ 213 w 4179"/>
                <a:gd name="T115" fmla="*/ 1293 h 4256"/>
                <a:gd name="T116" fmla="*/ 408 w 4179"/>
                <a:gd name="T117" fmla="*/ 972 h 4256"/>
                <a:gd name="T118" fmla="*/ 498 w 4179"/>
                <a:gd name="T119" fmla="*/ 833 h 4256"/>
                <a:gd name="T120" fmla="*/ 704 w 4179"/>
                <a:gd name="T121" fmla="*/ 613 h 4256"/>
                <a:gd name="T122" fmla="*/ 968 w 4179"/>
                <a:gd name="T123" fmla="*/ 494 h 4256"/>
                <a:gd name="T124" fmla="*/ 1113 w 4179"/>
                <a:gd name="T125" fmla="*/ 418 h 4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79" h="4256">
                  <a:moveTo>
                    <a:pt x="1130" y="275"/>
                  </a:moveTo>
                  <a:lnTo>
                    <a:pt x="1121" y="285"/>
                  </a:lnTo>
                  <a:lnTo>
                    <a:pt x="1114" y="296"/>
                  </a:lnTo>
                  <a:lnTo>
                    <a:pt x="1108" y="307"/>
                  </a:lnTo>
                  <a:lnTo>
                    <a:pt x="1103" y="318"/>
                  </a:lnTo>
                  <a:lnTo>
                    <a:pt x="1099" y="329"/>
                  </a:lnTo>
                  <a:lnTo>
                    <a:pt x="1096" y="341"/>
                  </a:lnTo>
                  <a:lnTo>
                    <a:pt x="1094" y="353"/>
                  </a:lnTo>
                  <a:lnTo>
                    <a:pt x="1092" y="364"/>
                  </a:lnTo>
                  <a:lnTo>
                    <a:pt x="1078" y="365"/>
                  </a:lnTo>
                  <a:lnTo>
                    <a:pt x="1063" y="367"/>
                  </a:lnTo>
                  <a:lnTo>
                    <a:pt x="1049" y="370"/>
                  </a:lnTo>
                  <a:lnTo>
                    <a:pt x="1036" y="375"/>
                  </a:lnTo>
                  <a:lnTo>
                    <a:pt x="1022" y="380"/>
                  </a:lnTo>
                  <a:lnTo>
                    <a:pt x="1010" y="387"/>
                  </a:lnTo>
                  <a:lnTo>
                    <a:pt x="997" y="394"/>
                  </a:lnTo>
                  <a:lnTo>
                    <a:pt x="985" y="403"/>
                  </a:lnTo>
                  <a:lnTo>
                    <a:pt x="972" y="412"/>
                  </a:lnTo>
                  <a:lnTo>
                    <a:pt x="961" y="424"/>
                  </a:lnTo>
                  <a:lnTo>
                    <a:pt x="950" y="435"/>
                  </a:lnTo>
                  <a:lnTo>
                    <a:pt x="940" y="448"/>
                  </a:lnTo>
                  <a:lnTo>
                    <a:pt x="930" y="461"/>
                  </a:lnTo>
                  <a:lnTo>
                    <a:pt x="921" y="475"/>
                  </a:lnTo>
                  <a:lnTo>
                    <a:pt x="912" y="490"/>
                  </a:lnTo>
                  <a:lnTo>
                    <a:pt x="903" y="506"/>
                  </a:lnTo>
                  <a:lnTo>
                    <a:pt x="881" y="506"/>
                  </a:lnTo>
                  <a:lnTo>
                    <a:pt x="859" y="507"/>
                  </a:lnTo>
                  <a:lnTo>
                    <a:pt x="837" y="510"/>
                  </a:lnTo>
                  <a:lnTo>
                    <a:pt x="814" y="514"/>
                  </a:lnTo>
                  <a:lnTo>
                    <a:pt x="790" y="520"/>
                  </a:lnTo>
                  <a:lnTo>
                    <a:pt x="767" y="527"/>
                  </a:lnTo>
                  <a:lnTo>
                    <a:pt x="744" y="535"/>
                  </a:lnTo>
                  <a:lnTo>
                    <a:pt x="721" y="544"/>
                  </a:lnTo>
                  <a:lnTo>
                    <a:pt x="697" y="555"/>
                  </a:lnTo>
                  <a:lnTo>
                    <a:pt x="675" y="567"/>
                  </a:lnTo>
                  <a:lnTo>
                    <a:pt x="652" y="580"/>
                  </a:lnTo>
                  <a:lnTo>
                    <a:pt x="631" y="595"/>
                  </a:lnTo>
                  <a:lnTo>
                    <a:pt x="608" y="611"/>
                  </a:lnTo>
                  <a:lnTo>
                    <a:pt x="587" y="627"/>
                  </a:lnTo>
                  <a:lnTo>
                    <a:pt x="567" y="645"/>
                  </a:lnTo>
                  <a:lnTo>
                    <a:pt x="548" y="663"/>
                  </a:lnTo>
                  <a:lnTo>
                    <a:pt x="533" y="678"/>
                  </a:lnTo>
                  <a:lnTo>
                    <a:pt x="520" y="693"/>
                  </a:lnTo>
                  <a:lnTo>
                    <a:pt x="508" y="708"/>
                  </a:lnTo>
                  <a:lnTo>
                    <a:pt x="497" y="723"/>
                  </a:lnTo>
                  <a:lnTo>
                    <a:pt x="486" y="738"/>
                  </a:lnTo>
                  <a:lnTo>
                    <a:pt x="476" y="755"/>
                  </a:lnTo>
                  <a:lnTo>
                    <a:pt x="468" y="770"/>
                  </a:lnTo>
                  <a:lnTo>
                    <a:pt x="460" y="786"/>
                  </a:lnTo>
                  <a:lnTo>
                    <a:pt x="452" y="801"/>
                  </a:lnTo>
                  <a:lnTo>
                    <a:pt x="446" y="817"/>
                  </a:lnTo>
                  <a:lnTo>
                    <a:pt x="441" y="834"/>
                  </a:lnTo>
                  <a:lnTo>
                    <a:pt x="436" y="849"/>
                  </a:lnTo>
                  <a:lnTo>
                    <a:pt x="433" y="865"/>
                  </a:lnTo>
                  <a:lnTo>
                    <a:pt x="431" y="881"/>
                  </a:lnTo>
                  <a:lnTo>
                    <a:pt x="429" y="896"/>
                  </a:lnTo>
                  <a:lnTo>
                    <a:pt x="429" y="913"/>
                  </a:lnTo>
                  <a:lnTo>
                    <a:pt x="429" y="914"/>
                  </a:lnTo>
                  <a:lnTo>
                    <a:pt x="429" y="914"/>
                  </a:lnTo>
                  <a:lnTo>
                    <a:pt x="419" y="916"/>
                  </a:lnTo>
                  <a:lnTo>
                    <a:pt x="410" y="918"/>
                  </a:lnTo>
                  <a:lnTo>
                    <a:pt x="400" y="920"/>
                  </a:lnTo>
                  <a:lnTo>
                    <a:pt x="391" y="924"/>
                  </a:lnTo>
                  <a:lnTo>
                    <a:pt x="382" y="928"/>
                  </a:lnTo>
                  <a:lnTo>
                    <a:pt x="374" y="933"/>
                  </a:lnTo>
                  <a:lnTo>
                    <a:pt x="364" y="938"/>
                  </a:lnTo>
                  <a:lnTo>
                    <a:pt x="356" y="943"/>
                  </a:lnTo>
                  <a:lnTo>
                    <a:pt x="341" y="956"/>
                  </a:lnTo>
                  <a:lnTo>
                    <a:pt x="326" y="971"/>
                  </a:lnTo>
                  <a:lnTo>
                    <a:pt x="312" y="987"/>
                  </a:lnTo>
                  <a:lnTo>
                    <a:pt x="298" y="1006"/>
                  </a:lnTo>
                  <a:lnTo>
                    <a:pt x="285" y="1024"/>
                  </a:lnTo>
                  <a:lnTo>
                    <a:pt x="272" y="1044"/>
                  </a:lnTo>
                  <a:lnTo>
                    <a:pt x="261" y="1064"/>
                  </a:lnTo>
                  <a:lnTo>
                    <a:pt x="250" y="1086"/>
                  </a:lnTo>
                  <a:lnTo>
                    <a:pt x="230" y="1127"/>
                  </a:lnTo>
                  <a:lnTo>
                    <a:pt x="212" y="1168"/>
                  </a:lnTo>
                  <a:lnTo>
                    <a:pt x="181" y="1233"/>
                  </a:lnTo>
                  <a:lnTo>
                    <a:pt x="171" y="1253"/>
                  </a:lnTo>
                  <a:lnTo>
                    <a:pt x="163" y="1272"/>
                  </a:lnTo>
                  <a:lnTo>
                    <a:pt x="155" y="1291"/>
                  </a:lnTo>
                  <a:lnTo>
                    <a:pt x="149" y="1310"/>
                  </a:lnTo>
                  <a:lnTo>
                    <a:pt x="143" y="1329"/>
                  </a:lnTo>
                  <a:lnTo>
                    <a:pt x="138" y="1348"/>
                  </a:lnTo>
                  <a:lnTo>
                    <a:pt x="134" y="1367"/>
                  </a:lnTo>
                  <a:lnTo>
                    <a:pt x="130" y="1386"/>
                  </a:lnTo>
                  <a:lnTo>
                    <a:pt x="124" y="1424"/>
                  </a:lnTo>
                  <a:lnTo>
                    <a:pt x="120" y="1461"/>
                  </a:lnTo>
                  <a:lnTo>
                    <a:pt x="117" y="1499"/>
                  </a:lnTo>
                  <a:lnTo>
                    <a:pt x="115" y="1535"/>
                  </a:lnTo>
                  <a:lnTo>
                    <a:pt x="89" y="1726"/>
                  </a:lnTo>
                  <a:lnTo>
                    <a:pt x="54" y="1803"/>
                  </a:lnTo>
                  <a:lnTo>
                    <a:pt x="45" y="1817"/>
                  </a:lnTo>
                  <a:lnTo>
                    <a:pt x="37" y="1833"/>
                  </a:lnTo>
                  <a:lnTo>
                    <a:pt x="29" y="1849"/>
                  </a:lnTo>
                  <a:lnTo>
                    <a:pt x="21" y="1866"/>
                  </a:lnTo>
                  <a:lnTo>
                    <a:pt x="14" y="1884"/>
                  </a:lnTo>
                  <a:lnTo>
                    <a:pt x="7" y="1905"/>
                  </a:lnTo>
                  <a:lnTo>
                    <a:pt x="3" y="1926"/>
                  </a:lnTo>
                  <a:lnTo>
                    <a:pt x="0" y="1948"/>
                  </a:lnTo>
                  <a:lnTo>
                    <a:pt x="33" y="2030"/>
                  </a:lnTo>
                  <a:lnTo>
                    <a:pt x="54" y="2068"/>
                  </a:lnTo>
                  <a:lnTo>
                    <a:pt x="48" y="2078"/>
                  </a:lnTo>
                  <a:lnTo>
                    <a:pt x="43" y="2086"/>
                  </a:lnTo>
                  <a:lnTo>
                    <a:pt x="20" y="2159"/>
                  </a:lnTo>
                  <a:lnTo>
                    <a:pt x="24" y="2173"/>
                  </a:lnTo>
                  <a:lnTo>
                    <a:pt x="33" y="2201"/>
                  </a:lnTo>
                  <a:lnTo>
                    <a:pt x="43" y="2230"/>
                  </a:lnTo>
                  <a:lnTo>
                    <a:pt x="47" y="2244"/>
                  </a:lnTo>
                  <a:lnTo>
                    <a:pt x="75" y="2339"/>
                  </a:lnTo>
                  <a:lnTo>
                    <a:pt x="69" y="2417"/>
                  </a:lnTo>
                  <a:lnTo>
                    <a:pt x="66" y="2430"/>
                  </a:lnTo>
                  <a:lnTo>
                    <a:pt x="64" y="2444"/>
                  </a:lnTo>
                  <a:lnTo>
                    <a:pt x="62" y="2458"/>
                  </a:lnTo>
                  <a:lnTo>
                    <a:pt x="62" y="2473"/>
                  </a:lnTo>
                  <a:lnTo>
                    <a:pt x="62" y="2484"/>
                  </a:lnTo>
                  <a:lnTo>
                    <a:pt x="64" y="2495"/>
                  </a:lnTo>
                  <a:lnTo>
                    <a:pt x="67" y="2505"/>
                  </a:lnTo>
                  <a:lnTo>
                    <a:pt x="71" y="2516"/>
                  </a:lnTo>
                  <a:lnTo>
                    <a:pt x="76" y="2527"/>
                  </a:lnTo>
                  <a:lnTo>
                    <a:pt x="82" y="2538"/>
                  </a:lnTo>
                  <a:lnTo>
                    <a:pt x="90" y="2550"/>
                  </a:lnTo>
                  <a:lnTo>
                    <a:pt x="99" y="2561"/>
                  </a:lnTo>
                  <a:lnTo>
                    <a:pt x="91" y="2577"/>
                  </a:lnTo>
                  <a:lnTo>
                    <a:pt x="85" y="2593"/>
                  </a:lnTo>
                  <a:lnTo>
                    <a:pt x="79" y="2609"/>
                  </a:lnTo>
                  <a:lnTo>
                    <a:pt x="75" y="2625"/>
                  </a:lnTo>
                  <a:lnTo>
                    <a:pt x="71" y="2642"/>
                  </a:lnTo>
                  <a:lnTo>
                    <a:pt x="69" y="2660"/>
                  </a:lnTo>
                  <a:lnTo>
                    <a:pt x="67" y="2676"/>
                  </a:lnTo>
                  <a:lnTo>
                    <a:pt x="67" y="2694"/>
                  </a:lnTo>
                  <a:lnTo>
                    <a:pt x="67" y="2717"/>
                  </a:lnTo>
                  <a:lnTo>
                    <a:pt x="69" y="2742"/>
                  </a:lnTo>
                  <a:lnTo>
                    <a:pt x="73" y="2766"/>
                  </a:lnTo>
                  <a:lnTo>
                    <a:pt x="77" y="2790"/>
                  </a:lnTo>
                  <a:lnTo>
                    <a:pt x="83" y="2814"/>
                  </a:lnTo>
                  <a:lnTo>
                    <a:pt x="90" y="2838"/>
                  </a:lnTo>
                  <a:lnTo>
                    <a:pt x="97" y="2862"/>
                  </a:lnTo>
                  <a:lnTo>
                    <a:pt x="106" y="2885"/>
                  </a:lnTo>
                  <a:lnTo>
                    <a:pt x="124" y="2932"/>
                  </a:lnTo>
                  <a:lnTo>
                    <a:pt x="143" y="2976"/>
                  </a:lnTo>
                  <a:lnTo>
                    <a:pt x="162" y="3019"/>
                  </a:lnTo>
                  <a:lnTo>
                    <a:pt x="181" y="3057"/>
                  </a:lnTo>
                  <a:lnTo>
                    <a:pt x="191" y="3078"/>
                  </a:lnTo>
                  <a:lnTo>
                    <a:pt x="301" y="3288"/>
                  </a:lnTo>
                  <a:lnTo>
                    <a:pt x="307" y="3294"/>
                  </a:lnTo>
                  <a:lnTo>
                    <a:pt x="322" y="3313"/>
                  </a:lnTo>
                  <a:lnTo>
                    <a:pt x="344" y="3337"/>
                  </a:lnTo>
                  <a:lnTo>
                    <a:pt x="373" y="3367"/>
                  </a:lnTo>
                  <a:lnTo>
                    <a:pt x="403" y="3399"/>
                  </a:lnTo>
                  <a:lnTo>
                    <a:pt x="434" y="3429"/>
                  </a:lnTo>
                  <a:lnTo>
                    <a:pt x="449" y="3443"/>
                  </a:lnTo>
                  <a:lnTo>
                    <a:pt x="465" y="3455"/>
                  </a:lnTo>
                  <a:lnTo>
                    <a:pt x="479" y="3466"/>
                  </a:lnTo>
                  <a:lnTo>
                    <a:pt x="492" y="3475"/>
                  </a:lnTo>
                  <a:lnTo>
                    <a:pt x="494" y="3486"/>
                  </a:lnTo>
                  <a:lnTo>
                    <a:pt x="497" y="3497"/>
                  </a:lnTo>
                  <a:lnTo>
                    <a:pt x="501" y="3508"/>
                  </a:lnTo>
                  <a:lnTo>
                    <a:pt x="505" y="3519"/>
                  </a:lnTo>
                  <a:lnTo>
                    <a:pt x="510" y="3529"/>
                  </a:lnTo>
                  <a:lnTo>
                    <a:pt x="516" y="3540"/>
                  </a:lnTo>
                  <a:lnTo>
                    <a:pt x="522" y="3550"/>
                  </a:lnTo>
                  <a:lnTo>
                    <a:pt x="529" y="3562"/>
                  </a:lnTo>
                  <a:lnTo>
                    <a:pt x="545" y="3582"/>
                  </a:lnTo>
                  <a:lnTo>
                    <a:pt x="562" y="3601"/>
                  </a:lnTo>
                  <a:lnTo>
                    <a:pt x="581" y="3620"/>
                  </a:lnTo>
                  <a:lnTo>
                    <a:pt x="601" y="3639"/>
                  </a:lnTo>
                  <a:lnTo>
                    <a:pt x="622" y="3656"/>
                  </a:lnTo>
                  <a:lnTo>
                    <a:pt x="644" y="3672"/>
                  </a:lnTo>
                  <a:lnTo>
                    <a:pt x="666" y="3686"/>
                  </a:lnTo>
                  <a:lnTo>
                    <a:pt x="689" y="3700"/>
                  </a:lnTo>
                  <a:lnTo>
                    <a:pt x="712" y="3711"/>
                  </a:lnTo>
                  <a:lnTo>
                    <a:pt x="735" y="3723"/>
                  </a:lnTo>
                  <a:lnTo>
                    <a:pt x="757" y="3732"/>
                  </a:lnTo>
                  <a:lnTo>
                    <a:pt x="778" y="3739"/>
                  </a:lnTo>
                  <a:lnTo>
                    <a:pt x="777" y="3742"/>
                  </a:lnTo>
                  <a:lnTo>
                    <a:pt x="777" y="3745"/>
                  </a:lnTo>
                  <a:lnTo>
                    <a:pt x="778" y="3758"/>
                  </a:lnTo>
                  <a:lnTo>
                    <a:pt x="780" y="3770"/>
                  </a:lnTo>
                  <a:lnTo>
                    <a:pt x="783" y="3782"/>
                  </a:lnTo>
                  <a:lnTo>
                    <a:pt x="787" y="3793"/>
                  </a:lnTo>
                  <a:lnTo>
                    <a:pt x="793" y="3805"/>
                  </a:lnTo>
                  <a:lnTo>
                    <a:pt x="799" y="3815"/>
                  </a:lnTo>
                  <a:lnTo>
                    <a:pt x="807" y="3824"/>
                  </a:lnTo>
                  <a:lnTo>
                    <a:pt x="815" y="3834"/>
                  </a:lnTo>
                  <a:lnTo>
                    <a:pt x="824" y="3842"/>
                  </a:lnTo>
                  <a:lnTo>
                    <a:pt x="833" y="3851"/>
                  </a:lnTo>
                  <a:lnTo>
                    <a:pt x="842" y="3859"/>
                  </a:lnTo>
                  <a:lnTo>
                    <a:pt x="852" y="3867"/>
                  </a:lnTo>
                  <a:lnTo>
                    <a:pt x="872" y="3881"/>
                  </a:lnTo>
                  <a:lnTo>
                    <a:pt x="894" y="3896"/>
                  </a:lnTo>
                  <a:lnTo>
                    <a:pt x="921" y="3916"/>
                  </a:lnTo>
                  <a:lnTo>
                    <a:pt x="948" y="3936"/>
                  </a:lnTo>
                  <a:lnTo>
                    <a:pt x="960" y="3947"/>
                  </a:lnTo>
                  <a:lnTo>
                    <a:pt x="972" y="3958"/>
                  </a:lnTo>
                  <a:lnTo>
                    <a:pt x="983" y="3971"/>
                  </a:lnTo>
                  <a:lnTo>
                    <a:pt x="992" y="3984"/>
                  </a:lnTo>
                  <a:lnTo>
                    <a:pt x="1002" y="4001"/>
                  </a:lnTo>
                  <a:lnTo>
                    <a:pt x="1021" y="3996"/>
                  </a:lnTo>
                  <a:lnTo>
                    <a:pt x="1032" y="3993"/>
                  </a:lnTo>
                  <a:lnTo>
                    <a:pt x="1044" y="3991"/>
                  </a:lnTo>
                  <a:lnTo>
                    <a:pt x="1055" y="3990"/>
                  </a:lnTo>
                  <a:lnTo>
                    <a:pt x="1067" y="3989"/>
                  </a:lnTo>
                  <a:lnTo>
                    <a:pt x="1093" y="3988"/>
                  </a:lnTo>
                  <a:lnTo>
                    <a:pt x="1118" y="3989"/>
                  </a:lnTo>
                  <a:lnTo>
                    <a:pt x="1144" y="3992"/>
                  </a:lnTo>
                  <a:lnTo>
                    <a:pt x="1172" y="3996"/>
                  </a:lnTo>
                  <a:lnTo>
                    <a:pt x="1200" y="4001"/>
                  </a:lnTo>
                  <a:lnTo>
                    <a:pt x="1227" y="4007"/>
                  </a:lnTo>
                  <a:lnTo>
                    <a:pt x="1256" y="4015"/>
                  </a:lnTo>
                  <a:lnTo>
                    <a:pt x="1285" y="4023"/>
                  </a:lnTo>
                  <a:lnTo>
                    <a:pt x="1313" y="4032"/>
                  </a:lnTo>
                  <a:lnTo>
                    <a:pt x="1342" y="4041"/>
                  </a:lnTo>
                  <a:lnTo>
                    <a:pt x="1397" y="4061"/>
                  </a:lnTo>
                  <a:lnTo>
                    <a:pt x="1451" y="4080"/>
                  </a:lnTo>
                  <a:lnTo>
                    <a:pt x="1581" y="4125"/>
                  </a:lnTo>
                  <a:lnTo>
                    <a:pt x="1722" y="4180"/>
                  </a:lnTo>
                  <a:lnTo>
                    <a:pt x="1750" y="4192"/>
                  </a:lnTo>
                  <a:lnTo>
                    <a:pt x="1779" y="4204"/>
                  </a:lnTo>
                  <a:lnTo>
                    <a:pt x="1808" y="4217"/>
                  </a:lnTo>
                  <a:lnTo>
                    <a:pt x="1836" y="4227"/>
                  </a:lnTo>
                  <a:lnTo>
                    <a:pt x="1866" y="4237"/>
                  </a:lnTo>
                  <a:lnTo>
                    <a:pt x="1894" y="4245"/>
                  </a:lnTo>
                  <a:lnTo>
                    <a:pt x="1908" y="4248"/>
                  </a:lnTo>
                  <a:lnTo>
                    <a:pt x="1922" y="4251"/>
                  </a:lnTo>
                  <a:lnTo>
                    <a:pt x="1936" y="4254"/>
                  </a:lnTo>
                  <a:lnTo>
                    <a:pt x="1951" y="4255"/>
                  </a:lnTo>
                  <a:lnTo>
                    <a:pt x="1957" y="4256"/>
                  </a:lnTo>
                  <a:lnTo>
                    <a:pt x="1964" y="4255"/>
                  </a:lnTo>
                  <a:lnTo>
                    <a:pt x="1972" y="4253"/>
                  </a:lnTo>
                  <a:lnTo>
                    <a:pt x="1982" y="4249"/>
                  </a:lnTo>
                  <a:lnTo>
                    <a:pt x="2009" y="4238"/>
                  </a:lnTo>
                  <a:lnTo>
                    <a:pt x="2049" y="4220"/>
                  </a:lnTo>
                  <a:lnTo>
                    <a:pt x="2107" y="4193"/>
                  </a:lnTo>
                  <a:lnTo>
                    <a:pt x="2114" y="4195"/>
                  </a:lnTo>
                  <a:lnTo>
                    <a:pt x="2130" y="4197"/>
                  </a:lnTo>
                  <a:lnTo>
                    <a:pt x="2145" y="4199"/>
                  </a:lnTo>
                  <a:lnTo>
                    <a:pt x="2152" y="4200"/>
                  </a:lnTo>
                  <a:lnTo>
                    <a:pt x="2161" y="4204"/>
                  </a:lnTo>
                  <a:lnTo>
                    <a:pt x="2171" y="4206"/>
                  </a:lnTo>
                  <a:lnTo>
                    <a:pt x="2182" y="4208"/>
                  </a:lnTo>
                  <a:lnTo>
                    <a:pt x="2194" y="4209"/>
                  </a:lnTo>
                  <a:lnTo>
                    <a:pt x="2200" y="4208"/>
                  </a:lnTo>
                  <a:lnTo>
                    <a:pt x="2207" y="4207"/>
                  </a:lnTo>
                  <a:lnTo>
                    <a:pt x="2215" y="4206"/>
                  </a:lnTo>
                  <a:lnTo>
                    <a:pt x="2222" y="4203"/>
                  </a:lnTo>
                  <a:lnTo>
                    <a:pt x="2229" y="4201"/>
                  </a:lnTo>
                  <a:lnTo>
                    <a:pt x="2236" y="4197"/>
                  </a:lnTo>
                  <a:lnTo>
                    <a:pt x="2243" y="4192"/>
                  </a:lnTo>
                  <a:lnTo>
                    <a:pt x="2251" y="4187"/>
                  </a:lnTo>
                  <a:lnTo>
                    <a:pt x="2263" y="4194"/>
                  </a:lnTo>
                  <a:lnTo>
                    <a:pt x="2275" y="4199"/>
                  </a:lnTo>
                  <a:lnTo>
                    <a:pt x="2287" y="4205"/>
                  </a:lnTo>
                  <a:lnTo>
                    <a:pt x="2298" y="4209"/>
                  </a:lnTo>
                  <a:lnTo>
                    <a:pt x="2311" y="4213"/>
                  </a:lnTo>
                  <a:lnTo>
                    <a:pt x="2322" y="4217"/>
                  </a:lnTo>
                  <a:lnTo>
                    <a:pt x="2334" y="4220"/>
                  </a:lnTo>
                  <a:lnTo>
                    <a:pt x="2345" y="4222"/>
                  </a:lnTo>
                  <a:lnTo>
                    <a:pt x="2356" y="4223"/>
                  </a:lnTo>
                  <a:lnTo>
                    <a:pt x="2367" y="4224"/>
                  </a:lnTo>
                  <a:lnTo>
                    <a:pt x="2378" y="4225"/>
                  </a:lnTo>
                  <a:lnTo>
                    <a:pt x="2390" y="4225"/>
                  </a:lnTo>
                  <a:lnTo>
                    <a:pt x="2412" y="4224"/>
                  </a:lnTo>
                  <a:lnTo>
                    <a:pt x="2433" y="4221"/>
                  </a:lnTo>
                  <a:lnTo>
                    <a:pt x="2454" y="4217"/>
                  </a:lnTo>
                  <a:lnTo>
                    <a:pt x="2475" y="4211"/>
                  </a:lnTo>
                  <a:lnTo>
                    <a:pt x="2496" y="4204"/>
                  </a:lnTo>
                  <a:lnTo>
                    <a:pt x="2517" y="4197"/>
                  </a:lnTo>
                  <a:lnTo>
                    <a:pt x="2557" y="4180"/>
                  </a:lnTo>
                  <a:lnTo>
                    <a:pt x="2597" y="4161"/>
                  </a:lnTo>
                  <a:lnTo>
                    <a:pt x="2720" y="4110"/>
                  </a:lnTo>
                  <a:lnTo>
                    <a:pt x="2808" y="4108"/>
                  </a:lnTo>
                  <a:lnTo>
                    <a:pt x="2909" y="4103"/>
                  </a:lnTo>
                  <a:lnTo>
                    <a:pt x="2923" y="4096"/>
                  </a:lnTo>
                  <a:lnTo>
                    <a:pt x="2935" y="4088"/>
                  </a:lnTo>
                  <a:lnTo>
                    <a:pt x="2947" y="4079"/>
                  </a:lnTo>
                  <a:lnTo>
                    <a:pt x="2959" y="4069"/>
                  </a:lnTo>
                  <a:lnTo>
                    <a:pt x="2981" y="4045"/>
                  </a:lnTo>
                  <a:lnTo>
                    <a:pt x="3002" y="4020"/>
                  </a:lnTo>
                  <a:lnTo>
                    <a:pt x="3060" y="3963"/>
                  </a:lnTo>
                  <a:lnTo>
                    <a:pt x="3186" y="3908"/>
                  </a:lnTo>
                  <a:lnTo>
                    <a:pt x="3211" y="3897"/>
                  </a:lnTo>
                  <a:lnTo>
                    <a:pt x="3237" y="3887"/>
                  </a:lnTo>
                  <a:lnTo>
                    <a:pt x="3263" y="3874"/>
                  </a:lnTo>
                  <a:lnTo>
                    <a:pt x="3290" y="3862"/>
                  </a:lnTo>
                  <a:lnTo>
                    <a:pt x="3316" y="3848"/>
                  </a:lnTo>
                  <a:lnTo>
                    <a:pt x="3343" y="3832"/>
                  </a:lnTo>
                  <a:lnTo>
                    <a:pt x="3372" y="3815"/>
                  </a:lnTo>
                  <a:lnTo>
                    <a:pt x="3401" y="3793"/>
                  </a:lnTo>
                  <a:lnTo>
                    <a:pt x="3421" y="3778"/>
                  </a:lnTo>
                  <a:lnTo>
                    <a:pt x="3441" y="3761"/>
                  </a:lnTo>
                  <a:lnTo>
                    <a:pt x="3463" y="3744"/>
                  </a:lnTo>
                  <a:lnTo>
                    <a:pt x="3483" y="3725"/>
                  </a:lnTo>
                  <a:lnTo>
                    <a:pt x="3503" y="3705"/>
                  </a:lnTo>
                  <a:lnTo>
                    <a:pt x="3523" y="3685"/>
                  </a:lnTo>
                  <a:lnTo>
                    <a:pt x="3544" y="3664"/>
                  </a:lnTo>
                  <a:lnTo>
                    <a:pt x="3564" y="3642"/>
                  </a:lnTo>
                  <a:lnTo>
                    <a:pt x="3584" y="3618"/>
                  </a:lnTo>
                  <a:lnTo>
                    <a:pt x="3604" y="3594"/>
                  </a:lnTo>
                  <a:lnTo>
                    <a:pt x="3624" y="3569"/>
                  </a:lnTo>
                  <a:lnTo>
                    <a:pt x="3644" y="3542"/>
                  </a:lnTo>
                  <a:lnTo>
                    <a:pt x="3664" y="3515"/>
                  </a:lnTo>
                  <a:lnTo>
                    <a:pt x="3684" y="3487"/>
                  </a:lnTo>
                  <a:lnTo>
                    <a:pt x="3704" y="3457"/>
                  </a:lnTo>
                  <a:lnTo>
                    <a:pt x="3724" y="3427"/>
                  </a:lnTo>
                  <a:lnTo>
                    <a:pt x="3830" y="3273"/>
                  </a:lnTo>
                  <a:lnTo>
                    <a:pt x="3878" y="3205"/>
                  </a:lnTo>
                  <a:lnTo>
                    <a:pt x="3924" y="3136"/>
                  </a:lnTo>
                  <a:lnTo>
                    <a:pt x="3947" y="3102"/>
                  </a:lnTo>
                  <a:lnTo>
                    <a:pt x="3968" y="3067"/>
                  </a:lnTo>
                  <a:lnTo>
                    <a:pt x="3990" y="3031"/>
                  </a:lnTo>
                  <a:lnTo>
                    <a:pt x="4009" y="2996"/>
                  </a:lnTo>
                  <a:lnTo>
                    <a:pt x="4028" y="2959"/>
                  </a:lnTo>
                  <a:lnTo>
                    <a:pt x="4045" y="2922"/>
                  </a:lnTo>
                  <a:lnTo>
                    <a:pt x="4062" y="2882"/>
                  </a:lnTo>
                  <a:lnTo>
                    <a:pt x="4077" y="2843"/>
                  </a:lnTo>
                  <a:lnTo>
                    <a:pt x="4090" y="2802"/>
                  </a:lnTo>
                  <a:lnTo>
                    <a:pt x="4102" y="2760"/>
                  </a:lnTo>
                  <a:lnTo>
                    <a:pt x="4107" y="2739"/>
                  </a:lnTo>
                  <a:lnTo>
                    <a:pt x="4111" y="2716"/>
                  </a:lnTo>
                  <a:lnTo>
                    <a:pt x="4116" y="2694"/>
                  </a:lnTo>
                  <a:lnTo>
                    <a:pt x="4119" y="2672"/>
                  </a:lnTo>
                  <a:lnTo>
                    <a:pt x="4137" y="2558"/>
                  </a:lnTo>
                  <a:lnTo>
                    <a:pt x="4179" y="2285"/>
                  </a:lnTo>
                  <a:lnTo>
                    <a:pt x="4179" y="2124"/>
                  </a:lnTo>
                  <a:lnTo>
                    <a:pt x="4179" y="2126"/>
                  </a:lnTo>
                  <a:lnTo>
                    <a:pt x="4162" y="2021"/>
                  </a:lnTo>
                  <a:lnTo>
                    <a:pt x="4142" y="1881"/>
                  </a:lnTo>
                  <a:lnTo>
                    <a:pt x="4143" y="1863"/>
                  </a:lnTo>
                  <a:lnTo>
                    <a:pt x="4146" y="1823"/>
                  </a:lnTo>
                  <a:lnTo>
                    <a:pt x="4150" y="1783"/>
                  </a:lnTo>
                  <a:lnTo>
                    <a:pt x="4151" y="1765"/>
                  </a:lnTo>
                  <a:lnTo>
                    <a:pt x="4155" y="1735"/>
                  </a:lnTo>
                  <a:lnTo>
                    <a:pt x="4158" y="1705"/>
                  </a:lnTo>
                  <a:lnTo>
                    <a:pt x="4161" y="1675"/>
                  </a:lnTo>
                  <a:lnTo>
                    <a:pt x="4162" y="1645"/>
                  </a:lnTo>
                  <a:lnTo>
                    <a:pt x="4161" y="1622"/>
                  </a:lnTo>
                  <a:lnTo>
                    <a:pt x="4158" y="1600"/>
                  </a:lnTo>
                  <a:lnTo>
                    <a:pt x="4155" y="1589"/>
                  </a:lnTo>
                  <a:lnTo>
                    <a:pt x="4153" y="1578"/>
                  </a:lnTo>
                  <a:lnTo>
                    <a:pt x="4149" y="1567"/>
                  </a:lnTo>
                  <a:lnTo>
                    <a:pt x="4145" y="1557"/>
                  </a:lnTo>
                  <a:lnTo>
                    <a:pt x="4140" y="1548"/>
                  </a:lnTo>
                  <a:lnTo>
                    <a:pt x="4135" y="1538"/>
                  </a:lnTo>
                  <a:lnTo>
                    <a:pt x="4129" y="1529"/>
                  </a:lnTo>
                  <a:lnTo>
                    <a:pt x="4123" y="1520"/>
                  </a:lnTo>
                  <a:lnTo>
                    <a:pt x="4116" y="1512"/>
                  </a:lnTo>
                  <a:lnTo>
                    <a:pt x="4109" y="1504"/>
                  </a:lnTo>
                  <a:lnTo>
                    <a:pt x="4100" y="1496"/>
                  </a:lnTo>
                  <a:lnTo>
                    <a:pt x="4091" y="1488"/>
                  </a:lnTo>
                  <a:lnTo>
                    <a:pt x="4091" y="1481"/>
                  </a:lnTo>
                  <a:lnTo>
                    <a:pt x="4092" y="1473"/>
                  </a:lnTo>
                  <a:lnTo>
                    <a:pt x="4091" y="1453"/>
                  </a:lnTo>
                  <a:lnTo>
                    <a:pt x="4090" y="1434"/>
                  </a:lnTo>
                  <a:lnTo>
                    <a:pt x="4087" y="1416"/>
                  </a:lnTo>
                  <a:lnTo>
                    <a:pt x="4084" y="1398"/>
                  </a:lnTo>
                  <a:lnTo>
                    <a:pt x="4080" y="1383"/>
                  </a:lnTo>
                  <a:lnTo>
                    <a:pt x="4075" y="1368"/>
                  </a:lnTo>
                  <a:lnTo>
                    <a:pt x="4069" y="1354"/>
                  </a:lnTo>
                  <a:lnTo>
                    <a:pt x="4062" y="1341"/>
                  </a:lnTo>
                  <a:lnTo>
                    <a:pt x="4053" y="1329"/>
                  </a:lnTo>
                  <a:lnTo>
                    <a:pt x="4045" y="1318"/>
                  </a:lnTo>
                  <a:lnTo>
                    <a:pt x="4035" y="1308"/>
                  </a:lnTo>
                  <a:lnTo>
                    <a:pt x="4025" y="1300"/>
                  </a:lnTo>
                  <a:lnTo>
                    <a:pt x="4015" y="1292"/>
                  </a:lnTo>
                  <a:lnTo>
                    <a:pt x="4003" y="1286"/>
                  </a:lnTo>
                  <a:lnTo>
                    <a:pt x="3991" y="1281"/>
                  </a:lnTo>
                  <a:lnTo>
                    <a:pt x="3978" y="1277"/>
                  </a:lnTo>
                  <a:lnTo>
                    <a:pt x="3973" y="1248"/>
                  </a:lnTo>
                  <a:lnTo>
                    <a:pt x="3966" y="1218"/>
                  </a:lnTo>
                  <a:lnTo>
                    <a:pt x="3958" y="1189"/>
                  </a:lnTo>
                  <a:lnTo>
                    <a:pt x="3948" y="1159"/>
                  </a:lnTo>
                  <a:lnTo>
                    <a:pt x="3937" y="1130"/>
                  </a:lnTo>
                  <a:lnTo>
                    <a:pt x="3925" y="1101"/>
                  </a:lnTo>
                  <a:lnTo>
                    <a:pt x="3913" y="1071"/>
                  </a:lnTo>
                  <a:lnTo>
                    <a:pt x="3900" y="1042"/>
                  </a:lnTo>
                  <a:lnTo>
                    <a:pt x="3886" y="1012"/>
                  </a:lnTo>
                  <a:lnTo>
                    <a:pt x="3872" y="981"/>
                  </a:lnTo>
                  <a:lnTo>
                    <a:pt x="3860" y="952"/>
                  </a:lnTo>
                  <a:lnTo>
                    <a:pt x="3849" y="923"/>
                  </a:lnTo>
                  <a:lnTo>
                    <a:pt x="3840" y="894"/>
                  </a:lnTo>
                  <a:lnTo>
                    <a:pt x="3833" y="867"/>
                  </a:lnTo>
                  <a:lnTo>
                    <a:pt x="3830" y="854"/>
                  </a:lnTo>
                  <a:lnTo>
                    <a:pt x="3829" y="841"/>
                  </a:lnTo>
                  <a:lnTo>
                    <a:pt x="3827" y="827"/>
                  </a:lnTo>
                  <a:lnTo>
                    <a:pt x="3827" y="814"/>
                  </a:lnTo>
                  <a:lnTo>
                    <a:pt x="3827" y="806"/>
                  </a:lnTo>
                  <a:lnTo>
                    <a:pt x="3828" y="797"/>
                  </a:lnTo>
                  <a:lnTo>
                    <a:pt x="3829" y="789"/>
                  </a:lnTo>
                  <a:lnTo>
                    <a:pt x="3830" y="781"/>
                  </a:lnTo>
                  <a:lnTo>
                    <a:pt x="3838" y="743"/>
                  </a:lnTo>
                  <a:lnTo>
                    <a:pt x="3800" y="749"/>
                  </a:lnTo>
                  <a:lnTo>
                    <a:pt x="3793" y="750"/>
                  </a:lnTo>
                  <a:lnTo>
                    <a:pt x="3787" y="750"/>
                  </a:lnTo>
                  <a:lnTo>
                    <a:pt x="3780" y="749"/>
                  </a:lnTo>
                  <a:lnTo>
                    <a:pt x="3774" y="748"/>
                  </a:lnTo>
                  <a:lnTo>
                    <a:pt x="3760" y="743"/>
                  </a:lnTo>
                  <a:lnTo>
                    <a:pt x="3746" y="737"/>
                  </a:lnTo>
                  <a:lnTo>
                    <a:pt x="3732" y="730"/>
                  </a:lnTo>
                  <a:lnTo>
                    <a:pt x="3717" y="720"/>
                  </a:lnTo>
                  <a:lnTo>
                    <a:pt x="3701" y="709"/>
                  </a:lnTo>
                  <a:lnTo>
                    <a:pt x="3686" y="697"/>
                  </a:lnTo>
                  <a:lnTo>
                    <a:pt x="3671" y="684"/>
                  </a:lnTo>
                  <a:lnTo>
                    <a:pt x="3655" y="670"/>
                  </a:lnTo>
                  <a:lnTo>
                    <a:pt x="3639" y="653"/>
                  </a:lnTo>
                  <a:lnTo>
                    <a:pt x="3623" y="637"/>
                  </a:lnTo>
                  <a:lnTo>
                    <a:pt x="3590" y="604"/>
                  </a:lnTo>
                  <a:lnTo>
                    <a:pt x="3558" y="568"/>
                  </a:lnTo>
                  <a:lnTo>
                    <a:pt x="3514" y="524"/>
                  </a:lnTo>
                  <a:lnTo>
                    <a:pt x="3471" y="480"/>
                  </a:lnTo>
                  <a:lnTo>
                    <a:pt x="3449" y="460"/>
                  </a:lnTo>
                  <a:lnTo>
                    <a:pt x="3426" y="441"/>
                  </a:lnTo>
                  <a:lnTo>
                    <a:pt x="3404" y="424"/>
                  </a:lnTo>
                  <a:lnTo>
                    <a:pt x="3382" y="407"/>
                  </a:lnTo>
                  <a:lnTo>
                    <a:pt x="3360" y="393"/>
                  </a:lnTo>
                  <a:lnTo>
                    <a:pt x="3337" y="382"/>
                  </a:lnTo>
                  <a:lnTo>
                    <a:pt x="3325" y="377"/>
                  </a:lnTo>
                  <a:lnTo>
                    <a:pt x="3314" y="373"/>
                  </a:lnTo>
                  <a:lnTo>
                    <a:pt x="3303" y="369"/>
                  </a:lnTo>
                  <a:lnTo>
                    <a:pt x="3292" y="367"/>
                  </a:lnTo>
                  <a:lnTo>
                    <a:pt x="3281" y="365"/>
                  </a:lnTo>
                  <a:lnTo>
                    <a:pt x="3270" y="364"/>
                  </a:lnTo>
                  <a:lnTo>
                    <a:pt x="3258" y="364"/>
                  </a:lnTo>
                  <a:lnTo>
                    <a:pt x="3247" y="365"/>
                  </a:lnTo>
                  <a:lnTo>
                    <a:pt x="3236" y="366"/>
                  </a:lnTo>
                  <a:lnTo>
                    <a:pt x="3225" y="369"/>
                  </a:lnTo>
                  <a:lnTo>
                    <a:pt x="3214" y="372"/>
                  </a:lnTo>
                  <a:lnTo>
                    <a:pt x="3203" y="377"/>
                  </a:lnTo>
                  <a:lnTo>
                    <a:pt x="3187" y="353"/>
                  </a:lnTo>
                  <a:lnTo>
                    <a:pt x="3168" y="328"/>
                  </a:lnTo>
                  <a:lnTo>
                    <a:pt x="3147" y="306"/>
                  </a:lnTo>
                  <a:lnTo>
                    <a:pt x="3125" y="284"/>
                  </a:lnTo>
                  <a:lnTo>
                    <a:pt x="3101" y="263"/>
                  </a:lnTo>
                  <a:lnTo>
                    <a:pt x="3074" y="243"/>
                  </a:lnTo>
                  <a:lnTo>
                    <a:pt x="3046" y="224"/>
                  </a:lnTo>
                  <a:lnTo>
                    <a:pt x="3017" y="206"/>
                  </a:lnTo>
                  <a:lnTo>
                    <a:pt x="2986" y="189"/>
                  </a:lnTo>
                  <a:lnTo>
                    <a:pt x="2954" y="173"/>
                  </a:lnTo>
                  <a:lnTo>
                    <a:pt x="2922" y="157"/>
                  </a:lnTo>
                  <a:lnTo>
                    <a:pt x="2887" y="142"/>
                  </a:lnTo>
                  <a:lnTo>
                    <a:pt x="2852" y="129"/>
                  </a:lnTo>
                  <a:lnTo>
                    <a:pt x="2816" y="116"/>
                  </a:lnTo>
                  <a:lnTo>
                    <a:pt x="2780" y="104"/>
                  </a:lnTo>
                  <a:lnTo>
                    <a:pt x="2743" y="92"/>
                  </a:lnTo>
                  <a:lnTo>
                    <a:pt x="2705" y="81"/>
                  </a:lnTo>
                  <a:lnTo>
                    <a:pt x="2667" y="71"/>
                  </a:lnTo>
                  <a:lnTo>
                    <a:pt x="2629" y="62"/>
                  </a:lnTo>
                  <a:lnTo>
                    <a:pt x="2591" y="54"/>
                  </a:lnTo>
                  <a:lnTo>
                    <a:pt x="2552" y="46"/>
                  </a:lnTo>
                  <a:lnTo>
                    <a:pt x="2514" y="39"/>
                  </a:lnTo>
                  <a:lnTo>
                    <a:pt x="2477" y="33"/>
                  </a:lnTo>
                  <a:lnTo>
                    <a:pt x="2439" y="27"/>
                  </a:lnTo>
                  <a:lnTo>
                    <a:pt x="2366" y="17"/>
                  </a:lnTo>
                  <a:lnTo>
                    <a:pt x="2295" y="10"/>
                  </a:lnTo>
                  <a:lnTo>
                    <a:pt x="2230" y="5"/>
                  </a:lnTo>
                  <a:lnTo>
                    <a:pt x="2168" y="0"/>
                  </a:lnTo>
                  <a:lnTo>
                    <a:pt x="2137" y="1"/>
                  </a:lnTo>
                  <a:lnTo>
                    <a:pt x="2094" y="3"/>
                  </a:lnTo>
                  <a:lnTo>
                    <a:pt x="2040" y="8"/>
                  </a:lnTo>
                  <a:lnTo>
                    <a:pt x="1977" y="14"/>
                  </a:lnTo>
                  <a:lnTo>
                    <a:pt x="1906" y="22"/>
                  </a:lnTo>
                  <a:lnTo>
                    <a:pt x="1830" y="33"/>
                  </a:lnTo>
                  <a:lnTo>
                    <a:pt x="1750" y="45"/>
                  </a:lnTo>
                  <a:lnTo>
                    <a:pt x="1668" y="60"/>
                  </a:lnTo>
                  <a:lnTo>
                    <a:pt x="1627" y="69"/>
                  </a:lnTo>
                  <a:lnTo>
                    <a:pt x="1585" y="78"/>
                  </a:lnTo>
                  <a:lnTo>
                    <a:pt x="1544" y="89"/>
                  </a:lnTo>
                  <a:lnTo>
                    <a:pt x="1503" y="99"/>
                  </a:lnTo>
                  <a:lnTo>
                    <a:pt x="1464" y="110"/>
                  </a:lnTo>
                  <a:lnTo>
                    <a:pt x="1425" y="121"/>
                  </a:lnTo>
                  <a:lnTo>
                    <a:pt x="1387" y="133"/>
                  </a:lnTo>
                  <a:lnTo>
                    <a:pt x="1350" y="146"/>
                  </a:lnTo>
                  <a:lnTo>
                    <a:pt x="1315" y="160"/>
                  </a:lnTo>
                  <a:lnTo>
                    <a:pt x="1282" y="175"/>
                  </a:lnTo>
                  <a:lnTo>
                    <a:pt x="1251" y="190"/>
                  </a:lnTo>
                  <a:lnTo>
                    <a:pt x="1221" y="205"/>
                  </a:lnTo>
                  <a:lnTo>
                    <a:pt x="1194" y="221"/>
                  </a:lnTo>
                  <a:lnTo>
                    <a:pt x="1170" y="238"/>
                  </a:lnTo>
                  <a:lnTo>
                    <a:pt x="1148" y="257"/>
                  </a:lnTo>
                  <a:lnTo>
                    <a:pt x="1130" y="275"/>
                  </a:lnTo>
                  <a:close/>
                  <a:moveTo>
                    <a:pt x="1142" y="386"/>
                  </a:moveTo>
                  <a:lnTo>
                    <a:pt x="1141" y="377"/>
                  </a:lnTo>
                  <a:lnTo>
                    <a:pt x="1142" y="367"/>
                  </a:lnTo>
                  <a:lnTo>
                    <a:pt x="1143" y="358"/>
                  </a:lnTo>
                  <a:lnTo>
                    <a:pt x="1146" y="349"/>
                  </a:lnTo>
                  <a:lnTo>
                    <a:pt x="1150" y="340"/>
                  </a:lnTo>
                  <a:lnTo>
                    <a:pt x="1156" y="329"/>
                  </a:lnTo>
                  <a:lnTo>
                    <a:pt x="1163" y="320"/>
                  </a:lnTo>
                  <a:lnTo>
                    <a:pt x="1171" y="311"/>
                  </a:lnTo>
                  <a:lnTo>
                    <a:pt x="1187" y="295"/>
                  </a:lnTo>
                  <a:lnTo>
                    <a:pt x="1206" y="280"/>
                  </a:lnTo>
                  <a:lnTo>
                    <a:pt x="1227" y="265"/>
                  </a:lnTo>
                  <a:lnTo>
                    <a:pt x="1252" y="249"/>
                  </a:lnTo>
                  <a:lnTo>
                    <a:pt x="1279" y="236"/>
                  </a:lnTo>
                  <a:lnTo>
                    <a:pt x="1307" y="222"/>
                  </a:lnTo>
                  <a:lnTo>
                    <a:pt x="1339" y="210"/>
                  </a:lnTo>
                  <a:lnTo>
                    <a:pt x="1371" y="197"/>
                  </a:lnTo>
                  <a:lnTo>
                    <a:pt x="1405" y="185"/>
                  </a:lnTo>
                  <a:lnTo>
                    <a:pt x="1441" y="174"/>
                  </a:lnTo>
                  <a:lnTo>
                    <a:pt x="1477" y="162"/>
                  </a:lnTo>
                  <a:lnTo>
                    <a:pt x="1515" y="152"/>
                  </a:lnTo>
                  <a:lnTo>
                    <a:pt x="1553" y="142"/>
                  </a:lnTo>
                  <a:lnTo>
                    <a:pt x="1592" y="133"/>
                  </a:lnTo>
                  <a:lnTo>
                    <a:pt x="1632" y="124"/>
                  </a:lnTo>
                  <a:lnTo>
                    <a:pt x="1671" y="116"/>
                  </a:lnTo>
                  <a:lnTo>
                    <a:pt x="1750" y="101"/>
                  </a:lnTo>
                  <a:lnTo>
                    <a:pt x="1827" y="89"/>
                  </a:lnTo>
                  <a:lnTo>
                    <a:pt x="1901" y="77"/>
                  </a:lnTo>
                  <a:lnTo>
                    <a:pt x="1970" y="68"/>
                  </a:lnTo>
                  <a:lnTo>
                    <a:pt x="2032" y="62"/>
                  </a:lnTo>
                  <a:lnTo>
                    <a:pt x="2087" y="58"/>
                  </a:lnTo>
                  <a:lnTo>
                    <a:pt x="2132" y="55"/>
                  </a:lnTo>
                  <a:lnTo>
                    <a:pt x="2166" y="55"/>
                  </a:lnTo>
                  <a:lnTo>
                    <a:pt x="2224" y="58"/>
                  </a:lnTo>
                  <a:lnTo>
                    <a:pt x="2286" y="63"/>
                  </a:lnTo>
                  <a:lnTo>
                    <a:pt x="2354" y="70"/>
                  </a:lnTo>
                  <a:lnTo>
                    <a:pt x="2425" y="80"/>
                  </a:lnTo>
                  <a:lnTo>
                    <a:pt x="2462" y="85"/>
                  </a:lnTo>
                  <a:lnTo>
                    <a:pt x="2499" y="92"/>
                  </a:lnTo>
                  <a:lnTo>
                    <a:pt x="2536" y="99"/>
                  </a:lnTo>
                  <a:lnTo>
                    <a:pt x="2575" y="106"/>
                  </a:lnTo>
                  <a:lnTo>
                    <a:pt x="2612" y="115"/>
                  </a:lnTo>
                  <a:lnTo>
                    <a:pt x="2649" y="123"/>
                  </a:lnTo>
                  <a:lnTo>
                    <a:pt x="2688" y="133"/>
                  </a:lnTo>
                  <a:lnTo>
                    <a:pt x="2725" y="143"/>
                  </a:lnTo>
                  <a:lnTo>
                    <a:pt x="2762" y="154"/>
                  </a:lnTo>
                  <a:lnTo>
                    <a:pt x="2798" y="166"/>
                  </a:lnTo>
                  <a:lnTo>
                    <a:pt x="2834" y="179"/>
                  </a:lnTo>
                  <a:lnTo>
                    <a:pt x="2868" y="192"/>
                  </a:lnTo>
                  <a:lnTo>
                    <a:pt x="2901" y="206"/>
                  </a:lnTo>
                  <a:lnTo>
                    <a:pt x="2935" y="221"/>
                  </a:lnTo>
                  <a:lnTo>
                    <a:pt x="2966" y="237"/>
                  </a:lnTo>
                  <a:lnTo>
                    <a:pt x="2995" y="254"/>
                  </a:lnTo>
                  <a:lnTo>
                    <a:pt x="3024" y="272"/>
                  </a:lnTo>
                  <a:lnTo>
                    <a:pt x="3051" y="290"/>
                  </a:lnTo>
                  <a:lnTo>
                    <a:pt x="3075" y="309"/>
                  </a:lnTo>
                  <a:lnTo>
                    <a:pt x="3099" y="329"/>
                  </a:lnTo>
                  <a:lnTo>
                    <a:pt x="3120" y="351"/>
                  </a:lnTo>
                  <a:lnTo>
                    <a:pt x="3138" y="373"/>
                  </a:lnTo>
                  <a:lnTo>
                    <a:pt x="3154" y="396"/>
                  </a:lnTo>
                  <a:lnTo>
                    <a:pt x="3168" y="421"/>
                  </a:lnTo>
                  <a:lnTo>
                    <a:pt x="3183" y="449"/>
                  </a:lnTo>
                  <a:lnTo>
                    <a:pt x="3209" y="430"/>
                  </a:lnTo>
                  <a:lnTo>
                    <a:pt x="3216" y="426"/>
                  </a:lnTo>
                  <a:lnTo>
                    <a:pt x="3224" y="421"/>
                  </a:lnTo>
                  <a:lnTo>
                    <a:pt x="3231" y="418"/>
                  </a:lnTo>
                  <a:lnTo>
                    <a:pt x="3239" y="415"/>
                  </a:lnTo>
                  <a:lnTo>
                    <a:pt x="3247" y="413"/>
                  </a:lnTo>
                  <a:lnTo>
                    <a:pt x="3255" y="412"/>
                  </a:lnTo>
                  <a:lnTo>
                    <a:pt x="3263" y="412"/>
                  </a:lnTo>
                  <a:lnTo>
                    <a:pt x="3272" y="413"/>
                  </a:lnTo>
                  <a:lnTo>
                    <a:pt x="3281" y="414"/>
                  </a:lnTo>
                  <a:lnTo>
                    <a:pt x="3289" y="416"/>
                  </a:lnTo>
                  <a:lnTo>
                    <a:pt x="3298" y="420"/>
                  </a:lnTo>
                  <a:lnTo>
                    <a:pt x="3307" y="423"/>
                  </a:lnTo>
                  <a:lnTo>
                    <a:pt x="3325" y="432"/>
                  </a:lnTo>
                  <a:lnTo>
                    <a:pt x="3343" y="444"/>
                  </a:lnTo>
                  <a:lnTo>
                    <a:pt x="3363" y="457"/>
                  </a:lnTo>
                  <a:lnTo>
                    <a:pt x="3383" y="473"/>
                  </a:lnTo>
                  <a:lnTo>
                    <a:pt x="3404" y="491"/>
                  </a:lnTo>
                  <a:lnTo>
                    <a:pt x="3425" y="511"/>
                  </a:lnTo>
                  <a:lnTo>
                    <a:pt x="3470" y="556"/>
                  </a:lnTo>
                  <a:lnTo>
                    <a:pt x="3517" y="606"/>
                  </a:lnTo>
                  <a:lnTo>
                    <a:pt x="3551" y="641"/>
                  </a:lnTo>
                  <a:lnTo>
                    <a:pt x="3583" y="675"/>
                  </a:lnTo>
                  <a:lnTo>
                    <a:pt x="3599" y="691"/>
                  </a:lnTo>
                  <a:lnTo>
                    <a:pt x="3615" y="706"/>
                  </a:lnTo>
                  <a:lnTo>
                    <a:pt x="3632" y="721"/>
                  </a:lnTo>
                  <a:lnTo>
                    <a:pt x="3648" y="734"/>
                  </a:lnTo>
                  <a:lnTo>
                    <a:pt x="3664" y="748"/>
                  </a:lnTo>
                  <a:lnTo>
                    <a:pt x="3680" y="759"/>
                  </a:lnTo>
                  <a:lnTo>
                    <a:pt x="3695" y="769"/>
                  </a:lnTo>
                  <a:lnTo>
                    <a:pt x="3712" y="778"/>
                  </a:lnTo>
                  <a:lnTo>
                    <a:pt x="3727" y="786"/>
                  </a:lnTo>
                  <a:lnTo>
                    <a:pt x="3743" y="792"/>
                  </a:lnTo>
                  <a:lnTo>
                    <a:pt x="3758" y="797"/>
                  </a:lnTo>
                  <a:lnTo>
                    <a:pt x="3774" y="800"/>
                  </a:lnTo>
                  <a:lnTo>
                    <a:pt x="3773" y="806"/>
                  </a:lnTo>
                  <a:lnTo>
                    <a:pt x="3772" y="813"/>
                  </a:lnTo>
                  <a:lnTo>
                    <a:pt x="3773" y="828"/>
                  </a:lnTo>
                  <a:lnTo>
                    <a:pt x="3774" y="844"/>
                  </a:lnTo>
                  <a:lnTo>
                    <a:pt x="3776" y="860"/>
                  </a:lnTo>
                  <a:lnTo>
                    <a:pt x="3779" y="875"/>
                  </a:lnTo>
                  <a:lnTo>
                    <a:pt x="3782" y="890"/>
                  </a:lnTo>
                  <a:lnTo>
                    <a:pt x="3787" y="906"/>
                  </a:lnTo>
                  <a:lnTo>
                    <a:pt x="3791" y="923"/>
                  </a:lnTo>
                  <a:lnTo>
                    <a:pt x="3797" y="938"/>
                  </a:lnTo>
                  <a:lnTo>
                    <a:pt x="3809" y="970"/>
                  </a:lnTo>
                  <a:lnTo>
                    <a:pt x="3822" y="1002"/>
                  </a:lnTo>
                  <a:lnTo>
                    <a:pt x="3836" y="1033"/>
                  </a:lnTo>
                  <a:lnTo>
                    <a:pt x="3850" y="1065"/>
                  </a:lnTo>
                  <a:lnTo>
                    <a:pt x="3863" y="1095"/>
                  </a:lnTo>
                  <a:lnTo>
                    <a:pt x="3876" y="1125"/>
                  </a:lnTo>
                  <a:lnTo>
                    <a:pt x="3890" y="1154"/>
                  </a:lnTo>
                  <a:lnTo>
                    <a:pt x="3901" y="1184"/>
                  </a:lnTo>
                  <a:lnTo>
                    <a:pt x="3910" y="1213"/>
                  </a:lnTo>
                  <a:lnTo>
                    <a:pt x="3918" y="1242"/>
                  </a:lnTo>
                  <a:lnTo>
                    <a:pt x="3921" y="1257"/>
                  </a:lnTo>
                  <a:lnTo>
                    <a:pt x="3924" y="1271"/>
                  </a:lnTo>
                  <a:lnTo>
                    <a:pt x="3926" y="1285"/>
                  </a:lnTo>
                  <a:lnTo>
                    <a:pt x="3927" y="1299"/>
                  </a:lnTo>
                  <a:lnTo>
                    <a:pt x="3928" y="1322"/>
                  </a:lnTo>
                  <a:lnTo>
                    <a:pt x="3951" y="1324"/>
                  </a:lnTo>
                  <a:lnTo>
                    <a:pt x="3963" y="1327"/>
                  </a:lnTo>
                  <a:lnTo>
                    <a:pt x="3975" y="1331"/>
                  </a:lnTo>
                  <a:lnTo>
                    <a:pt x="3985" y="1336"/>
                  </a:lnTo>
                  <a:lnTo>
                    <a:pt x="3994" y="1341"/>
                  </a:lnTo>
                  <a:lnTo>
                    <a:pt x="4002" y="1349"/>
                  </a:lnTo>
                  <a:lnTo>
                    <a:pt x="4009" y="1357"/>
                  </a:lnTo>
                  <a:lnTo>
                    <a:pt x="4015" y="1366"/>
                  </a:lnTo>
                  <a:lnTo>
                    <a:pt x="4020" y="1375"/>
                  </a:lnTo>
                  <a:lnTo>
                    <a:pt x="4024" y="1386"/>
                  </a:lnTo>
                  <a:lnTo>
                    <a:pt x="4028" y="1397"/>
                  </a:lnTo>
                  <a:lnTo>
                    <a:pt x="4031" y="1410"/>
                  </a:lnTo>
                  <a:lnTo>
                    <a:pt x="4033" y="1422"/>
                  </a:lnTo>
                  <a:lnTo>
                    <a:pt x="4036" y="1446"/>
                  </a:lnTo>
                  <a:lnTo>
                    <a:pt x="4037" y="1472"/>
                  </a:lnTo>
                  <a:lnTo>
                    <a:pt x="4037" y="1483"/>
                  </a:lnTo>
                  <a:lnTo>
                    <a:pt x="4036" y="1496"/>
                  </a:lnTo>
                  <a:lnTo>
                    <a:pt x="4035" y="1513"/>
                  </a:lnTo>
                  <a:lnTo>
                    <a:pt x="4050" y="1521"/>
                  </a:lnTo>
                  <a:lnTo>
                    <a:pt x="4058" y="1526"/>
                  </a:lnTo>
                  <a:lnTo>
                    <a:pt x="4066" y="1531"/>
                  </a:lnTo>
                  <a:lnTo>
                    <a:pt x="4072" y="1536"/>
                  </a:lnTo>
                  <a:lnTo>
                    <a:pt x="4078" y="1542"/>
                  </a:lnTo>
                  <a:lnTo>
                    <a:pt x="4083" y="1548"/>
                  </a:lnTo>
                  <a:lnTo>
                    <a:pt x="4087" y="1554"/>
                  </a:lnTo>
                  <a:lnTo>
                    <a:pt x="4091" y="1561"/>
                  </a:lnTo>
                  <a:lnTo>
                    <a:pt x="4095" y="1569"/>
                  </a:lnTo>
                  <a:lnTo>
                    <a:pt x="4097" y="1578"/>
                  </a:lnTo>
                  <a:lnTo>
                    <a:pt x="4100" y="1586"/>
                  </a:lnTo>
                  <a:lnTo>
                    <a:pt x="4102" y="1595"/>
                  </a:lnTo>
                  <a:lnTo>
                    <a:pt x="4104" y="1604"/>
                  </a:lnTo>
                  <a:lnTo>
                    <a:pt x="4106" y="1623"/>
                  </a:lnTo>
                  <a:lnTo>
                    <a:pt x="4106" y="1644"/>
                  </a:lnTo>
                  <a:lnTo>
                    <a:pt x="4106" y="1670"/>
                  </a:lnTo>
                  <a:lnTo>
                    <a:pt x="4104" y="1697"/>
                  </a:lnTo>
                  <a:lnTo>
                    <a:pt x="4101" y="1726"/>
                  </a:lnTo>
                  <a:lnTo>
                    <a:pt x="4097" y="1758"/>
                  </a:lnTo>
                  <a:lnTo>
                    <a:pt x="4088" y="1884"/>
                  </a:lnTo>
                  <a:lnTo>
                    <a:pt x="4109" y="2031"/>
                  </a:lnTo>
                  <a:lnTo>
                    <a:pt x="4125" y="2132"/>
                  </a:lnTo>
                  <a:lnTo>
                    <a:pt x="4124" y="2278"/>
                  </a:lnTo>
                  <a:lnTo>
                    <a:pt x="4084" y="2550"/>
                  </a:lnTo>
                  <a:lnTo>
                    <a:pt x="4066" y="2663"/>
                  </a:lnTo>
                  <a:lnTo>
                    <a:pt x="4063" y="2685"/>
                  </a:lnTo>
                  <a:lnTo>
                    <a:pt x="4058" y="2706"/>
                  </a:lnTo>
                  <a:lnTo>
                    <a:pt x="4053" y="2727"/>
                  </a:lnTo>
                  <a:lnTo>
                    <a:pt x="4048" y="2748"/>
                  </a:lnTo>
                  <a:lnTo>
                    <a:pt x="4037" y="2787"/>
                  </a:lnTo>
                  <a:lnTo>
                    <a:pt x="4024" y="2827"/>
                  </a:lnTo>
                  <a:lnTo>
                    <a:pt x="4010" y="2864"/>
                  </a:lnTo>
                  <a:lnTo>
                    <a:pt x="3995" y="2902"/>
                  </a:lnTo>
                  <a:lnTo>
                    <a:pt x="3978" y="2938"/>
                  </a:lnTo>
                  <a:lnTo>
                    <a:pt x="3959" y="2972"/>
                  </a:lnTo>
                  <a:lnTo>
                    <a:pt x="3940" y="3008"/>
                  </a:lnTo>
                  <a:lnTo>
                    <a:pt x="3920" y="3042"/>
                  </a:lnTo>
                  <a:lnTo>
                    <a:pt x="3899" y="3076"/>
                  </a:lnTo>
                  <a:lnTo>
                    <a:pt x="3877" y="3109"/>
                  </a:lnTo>
                  <a:lnTo>
                    <a:pt x="3832" y="3176"/>
                  </a:lnTo>
                  <a:lnTo>
                    <a:pt x="3785" y="3242"/>
                  </a:lnTo>
                  <a:lnTo>
                    <a:pt x="3678" y="3398"/>
                  </a:lnTo>
                  <a:lnTo>
                    <a:pt x="3659" y="3427"/>
                  </a:lnTo>
                  <a:lnTo>
                    <a:pt x="3640" y="3455"/>
                  </a:lnTo>
                  <a:lnTo>
                    <a:pt x="3621" y="3483"/>
                  </a:lnTo>
                  <a:lnTo>
                    <a:pt x="3601" y="3509"/>
                  </a:lnTo>
                  <a:lnTo>
                    <a:pt x="3582" y="3534"/>
                  </a:lnTo>
                  <a:lnTo>
                    <a:pt x="3563" y="3559"/>
                  </a:lnTo>
                  <a:lnTo>
                    <a:pt x="3544" y="3582"/>
                  </a:lnTo>
                  <a:lnTo>
                    <a:pt x="3524" y="3604"/>
                  </a:lnTo>
                  <a:lnTo>
                    <a:pt x="3505" y="3625"/>
                  </a:lnTo>
                  <a:lnTo>
                    <a:pt x="3485" y="3646"/>
                  </a:lnTo>
                  <a:lnTo>
                    <a:pt x="3466" y="3666"/>
                  </a:lnTo>
                  <a:lnTo>
                    <a:pt x="3447" y="3684"/>
                  </a:lnTo>
                  <a:lnTo>
                    <a:pt x="3427" y="3702"/>
                  </a:lnTo>
                  <a:lnTo>
                    <a:pt x="3407" y="3718"/>
                  </a:lnTo>
                  <a:lnTo>
                    <a:pt x="3388" y="3735"/>
                  </a:lnTo>
                  <a:lnTo>
                    <a:pt x="3368" y="3750"/>
                  </a:lnTo>
                  <a:lnTo>
                    <a:pt x="3341" y="3769"/>
                  </a:lnTo>
                  <a:lnTo>
                    <a:pt x="3315" y="3786"/>
                  </a:lnTo>
                  <a:lnTo>
                    <a:pt x="3289" y="3800"/>
                  </a:lnTo>
                  <a:lnTo>
                    <a:pt x="3263" y="3814"/>
                  </a:lnTo>
                  <a:lnTo>
                    <a:pt x="3239" y="3826"/>
                  </a:lnTo>
                  <a:lnTo>
                    <a:pt x="3214" y="3837"/>
                  </a:lnTo>
                  <a:lnTo>
                    <a:pt x="3190" y="3847"/>
                  </a:lnTo>
                  <a:lnTo>
                    <a:pt x="3164" y="3857"/>
                  </a:lnTo>
                  <a:lnTo>
                    <a:pt x="3036" y="3915"/>
                  </a:lnTo>
                  <a:lnTo>
                    <a:pt x="2961" y="3985"/>
                  </a:lnTo>
                  <a:lnTo>
                    <a:pt x="2943" y="4006"/>
                  </a:lnTo>
                  <a:lnTo>
                    <a:pt x="2925" y="4026"/>
                  </a:lnTo>
                  <a:lnTo>
                    <a:pt x="2915" y="4034"/>
                  </a:lnTo>
                  <a:lnTo>
                    <a:pt x="2906" y="4041"/>
                  </a:lnTo>
                  <a:lnTo>
                    <a:pt x="2897" y="4047"/>
                  </a:lnTo>
                  <a:lnTo>
                    <a:pt x="2889" y="4053"/>
                  </a:lnTo>
                  <a:lnTo>
                    <a:pt x="2813" y="4055"/>
                  </a:lnTo>
                  <a:lnTo>
                    <a:pt x="2706" y="4058"/>
                  </a:lnTo>
                  <a:lnTo>
                    <a:pt x="2574" y="4111"/>
                  </a:lnTo>
                  <a:lnTo>
                    <a:pt x="2535" y="4130"/>
                  </a:lnTo>
                  <a:lnTo>
                    <a:pt x="2497" y="4147"/>
                  </a:lnTo>
                  <a:lnTo>
                    <a:pt x="2478" y="4154"/>
                  </a:lnTo>
                  <a:lnTo>
                    <a:pt x="2458" y="4160"/>
                  </a:lnTo>
                  <a:lnTo>
                    <a:pt x="2440" y="4165"/>
                  </a:lnTo>
                  <a:lnTo>
                    <a:pt x="2421" y="4169"/>
                  </a:lnTo>
                  <a:lnTo>
                    <a:pt x="2402" y="4171"/>
                  </a:lnTo>
                  <a:lnTo>
                    <a:pt x="2382" y="4172"/>
                  </a:lnTo>
                  <a:lnTo>
                    <a:pt x="2364" y="4171"/>
                  </a:lnTo>
                  <a:lnTo>
                    <a:pt x="2344" y="4168"/>
                  </a:lnTo>
                  <a:lnTo>
                    <a:pt x="2335" y="4166"/>
                  </a:lnTo>
                  <a:lnTo>
                    <a:pt x="2325" y="4163"/>
                  </a:lnTo>
                  <a:lnTo>
                    <a:pt x="2315" y="4159"/>
                  </a:lnTo>
                  <a:lnTo>
                    <a:pt x="2305" y="4156"/>
                  </a:lnTo>
                  <a:lnTo>
                    <a:pt x="2294" y="4151"/>
                  </a:lnTo>
                  <a:lnTo>
                    <a:pt x="2284" y="4146"/>
                  </a:lnTo>
                  <a:lnTo>
                    <a:pt x="2274" y="4140"/>
                  </a:lnTo>
                  <a:lnTo>
                    <a:pt x="2264" y="4133"/>
                  </a:lnTo>
                  <a:lnTo>
                    <a:pt x="2246" y="4121"/>
                  </a:lnTo>
                  <a:lnTo>
                    <a:pt x="2230" y="4137"/>
                  </a:lnTo>
                  <a:lnTo>
                    <a:pt x="2221" y="4145"/>
                  </a:lnTo>
                  <a:lnTo>
                    <a:pt x="2213" y="4151"/>
                  </a:lnTo>
                  <a:lnTo>
                    <a:pt x="2205" y="4154"/>
                  </a:lnTo>
                  <a:lnTo>
                    <a:pt x="2199" y="4156"/>
                  </a:lnTo>
                  <a:lnTo>
                    <a:pt x="2192" y="4156"/>
                  </a:lnTo>
                  <a:lnTo>
                    <a:pt x="2186" y="4155"/>
                  </a:lnTo>
                  <a:lnTo>
                    <a:pt x="2178" y="4153"/>
                  </a:lnTo>
                  <a:lnTo>
                    <a:pt x="2170" y="4150"/>
                  </a:lnTo>
                  <a:lnTo>
                    <a:pt x="2098" y="4140"/>
                  </a:lnTo>
                  <a:lnTo>
                    <a:pt x="2087" y="4145"/>
                  </a:lnTo>
                  <a:lnTo>
                    <a:pt x="2062" y="4155"/>
                  </a:lnTo>
                  <a:lnTo>
                    <a:pt x="2037" y="4166"/>
                  </a:lnTo>
                  <a:lnTo>
                    <a:pt x="2025" y="4170"/>
                  </a:lnTo>
                  <a:lnTo>
                    <a:pt x="1954" y="4201"/>
                  </a:lnTo>
                  <a:lnTo>
                    <a:pt x="1929" y="4197"/>
                  </a:lnTo>
                  <a:lnTo>
                    <a:pt x="1904" y="4191"/>
                  </a:lnTo>
                  <a:lnTo>
                    <a:pt x="1878" y="4183"/>
                  </a:lnTo>
                  <a:lnTo>
                    <a:pt x="1851" y="4174"/>
                  </a:lnTo>
                  <a:lnTo>
                    <a:pt x="1825" y="4164"/>
                  </a:lnTo>
                  <a:lnTo>
                    <a:pt x="1798" y="4153"/>
                  </a:lnTo>
                  <a:lnTo>
                    <a:pt x="1770" y="4142"/>
                  </a:lnTo>
                  <a:lnTo>
                    <a:pt x="1743" y="4129"/>
                  </a:lnTo>
                  <a:lnTo>
                    <a:pt x="1598" y="4074"/>
                  </a:lnTo>
                  <a:lnTo>
                    <a:pt x="1469" y="4029"/>
                  </a:lnTo>
                  <a:lnTo>
                    <a:pt x="1413" y="4009"/>
                  </a:lnTo>
                  <a:lnTo>
                    <a:pt x="1356" y="3989"/>
                  </a:lnTo>
                  <a:lnTo>
                    <a:pt x="1327" y="3980"/>
                  </a:lnTo>
                  <a:lnTo>
                    <a:pt x="1298" y="3971"/>
                  </a:lnTo>
                  <a:lnTo>
                    <a:pt x="1270" y="3962"/>
                  </a:lnTo>
                  <a:lnTo>
                    <a:pt x="1241" y="3955"/>
                  </a:lnTo>
                  <a:lnTo>
                    <a:pt x="1212" y="3948"/>
                  </a:lnTo>
                  <a:lnTo>
                    <a:pt x="1185" y="3943"/>
                  </a:lnTo>
                  <a:lnTo>
                    <a:pt x="1156" y="3939"/>
                  </a:lnTo>
                  <a:lnTo>
                    <a:pt x="1129" y="3936"/>
                  </a:lnTo>
                  <a:lnTo>
                    <a:pt x="1102" y="3935"/>
                  </a:lnTo>
                  <a:lnTo>
                    <a:pt x="1076" y="3935"/>
                  </a:lnTo>
                  <a:lnTo>
                    <a:pt x="1050" y="3937"/>
                  </a:lnTo>
                  <a:lnTo>
                    <a:pt x="1025" y="3940"/>
                  </a:lnTo>
                  <a:lnTo>
                    <a:pt x="1014" y="3927"/>
                  </a:lnTo>
                  <a:lnTo>
                    <a:pt x="1003" y="3915"/>
                  </a:lnTo>
                  <a:lnTo>
                    <a:pt x="990" y="3903"/>
                  </a:lnTo>
                  <a:lnTo>
                    <a:pt x="977" y="3891"/>
                  </a:lnTo>
                  <a:lnTo>
                    <a:pt x="951" y="3870"/>
                  </a:lnTo>
                  <a:lnTo>
                    <a:pt x="924" y="3851"/>
                  </a:lnTo>
                  <a:lnTo>
                    <a:pt x="904" y="3837"/>
                  </a:lnTo>
                  <a:lnTo>
                    <a:pt x="885" y="3824"/>
                  </a:lnTo>
                  <a:lnTo>
                    <a:pt x="869" y="3811"/>
                  </a:lnTo>
                  <a:lnTo>
                    <a:pt x="856" y="3798"/>
                  </a:lnTo>
                  <a:lnTo>
                    <a:pt x="851" y="3792"/>
                  </a:lnTo>
                  <a:lnTo>
                    <a:pt x="846" y="3786"/>
                  </a:lnTo>
                  <a:lnTo>
                    <a:pt x="842" y="3779"/>
                  </a:lnTo>
                  <a:lnTo>
                    <a:pt x="838" y="3773"/>
                  </a:lnTo>
                  <a:lnTo>
                    <a:pt x="836" y="3766"/>
                  </a:lnTo>
                  <a:lnTo>
                    <a:pt x="834" y="3759"/>
                  </a:lnTo>
                  <a:lnTo>
                    <a:pt x="833" y="3752"/>
                  </a:lnTo>
                  <a:lnTo>
                    <a:pt x="832" y="3744"/>
                  </a:lnTo>
                  <a:lnTo>
                    <a:pt x="833" y="3736"/>
                  </a:lnTo>
                  <a:lnTo>
                    <a:pt x="834" y="3726"/>
                  </a:lnTo>
                  <a:lnTo>
                    <a:pt x="840" y="3699"/>
                  </a:lnTo>
                  <a:lnTo>
                    <a:pt x="813" y="3693"/>
                  </a:lnTo>
                  <a:lnTo>
                    <a:pt x="792" y="3688"/>
                  </a:lnTo>
                  <a:lnTo>
                    <a:pt x="771" y="3681"/>
                  </a:lnTo>
                  <a:lnTo>
                    <a:pt x="750" y="3672"/>
                  </a:lnTo>
                  <a:lnTo>
                    <a:pt x="728" y="3662"/>
                  </a:lnTo>
                  <a:lnTo>
                    <a:pt x="705" y="3650"/>
                  </a:lnTo>
                  <a:lnTo>
                    <a:pt x="684" y="3635"/>
                  </a:lnTo>
                  <a:lnTo>
                    <a:pt x="663" y="3620"/>
                  </a:lnTo>
                  <a:lnTo>
                    <a:pt x="643" y="3605"/>
                  </a:lnTo>
                  <a:lnTo>
                    <a:pt x="623" y="3588"/>
                  </a:lnTo>
                  <a:lnTo>
                    <a:pt x="606" y="3571"/>
                  </a:lnTo>
                  <a:lnTo>
                    <a:pt x="590" y="3552"/>
                  </a:lnTo>
                  <a:lnTo>
                    <a:pt x="576" y="3534"/>
                  </a:lnTo>
                  <a:lnTo>
                    <a:pt x="570" y="3525"/>
                  </a:lnTo>
                  <a:lnTo>
                    <a:pt x="564" y="3516"/>
                  </a:lnTo>
                  <a:lnTo>
                    <a:pt x="559" y="3507"/>
                  </a:lnTo>
                  <a:lnTo>
                    <a:pt x="555" y="3498"/>
                  </a:lnTo>
                  <a:lnTo>
                    <a:pt x="551" y="3489"/>
                  </a:lnTo>
                  <a:lnTo>
                    <a:pt x="548" y="3480"/>
                  </a:lnTo>
                  <a:lnTo>
                    <a:pt x="545" y="3470"/>
                  </a:lnTo>
                  <a:lnTo>
                    <a:pt x="544" y="3461"/>
                  </a:lnTo>
                  <a:lnTo>
                    <a:pt x="542" y="3451"/>
                  </a:lnTo>
                  <a:lnTo>
                    <a:pt x="531" y="3443"/>
                  </a:lnTo>
                  <a:lnTo>
                    <a:pt x="519" y="3432"/>
                  </a:lnTo>
                  <a:lnTo>
                    <a:pt x="497" y="3412"/>
                  </a:lnTo>
                  <a:lnTo>
                    <a:pt x="469" y="3384"/>
                  </a:lnTo>
                  <a:lnTo>
                    <a:pt x="437" y="3353"/>
                  </a:lnTo>
                  <a:lnTo>
                    <a:pt x="406" y="3323"/>
                  </a:lnTo>
                  <a:lnTo>
                    <a:pt x="379" y="3294"/>
                  </a:lnTo>
                  <a:lnTo>
                    <a:pt x="358" y="3272"/>
                  </a:lnTo>
                  <a:lnTo>
                    <a:pt x="347" y="3258"/>
                  </a:lnTo>
                  <a:lnTo>
                    <a:pt x="240" y="3054"/>
                  </a:lnTo>
                  <a:lnTo>
                    <a:pt x="230" y="3034"/>
                  </a:lnTo>
                  <a:lnTo>
                    <a:pt x="213" y="2997"/>
                  </a:lnTo>
                  <a:lnTo>
                    <a:pt x="194" y="2957"/>
                  </a:lnTo>
                  <a:lnTo>
                    <a:pt x="175" y="2915"/>
                  </a:lnTo>
                  <a:lnTo>
                    <a:pt x="158" y="2871"/>
                  </a:lnTo>
                  <a:lnTo>
                    <a:pt x="151" y="2849"/>
                  </a:lnTo>
                  <a:lnTo>
                    <a:pt x="144" y="2827"/>
                  </a:lnTo>
                  <a:lnTo>
                    <a:pt x="137" y="2804"/>
                  </a:lnTo>
                  <a:lnTo>
                    <a:pt x="132" y="2782"/>
                  </a:lnTo>
                  <a:lnTo>
                    <a:pt x="128" y="2760"/>
                  </a:lnTo>
                  <a:lnTo>
                    <a:pt x="124" y="2738"/>
                  </a:lnTo>
                  <a:lnTo>
                    <a:pt x="122" y="2715"/>
                  </a:lnTo>
                  <a:lnTo>
                    <a:pt x="122" y="2694"/>
                  </a:lnTo>
                  <a:lnTo>
                    <a:pt x="122" y="2678"/>
                  </a:lnTo>
                  <a:lnTo>
                    <a:pt x="123" y="2662"/>
                  </a:lnTo>
                  <a:lnTo>
                    <a:pt x="126" y="2645"/>
                  </a:lnTo>
                  <a:lnTo>
                    <a:pt x="129" y="2630"/>
                  </a:lnTo>
                  <a:lnTo>
                    <a:pt x="133" y="2615"/>
                  </a:lnTo>
                  <a:lnTo>
                    <a:pt x="139" y="2601"/>
                  </a:lnTo>
                  <a:lnTo>
                    <a:pt x="145" y="2586"/>
                  </a:lnTo>
                  <a:lnTo>
                    <a:pt x="153" y="2573"/>
                  </a:lnTo>
                  <a:lnTo>
                    <a:pt x="165" y="2553"/>
                  </a:lnTo>
                  <a:lnTo>
                    <a:pt x="149" y="2538"/>
                  </a:lnTo>
                  <a:lnTo>
                    <a:pt x="140" y="2529"/>
                  </a:lnTo>
                  <a:lnTo>
                    <a:pt x="133" y="2521"/>
                  </a:lnTo>
                  <a:lnTo>
                    <a:pt x="127" y="2513"/>
                  </a:lnTo>
                  <a:lnTo>
                    <a:pt x="123" y="2505"/>
                  </a:lnTo>
                  <a:lnTo>
                    <a:pt x="120" y="2497"/>
                  </a:lnTo>
                  <a:lnTo>
                    <a:pt x="118" y="2490"/>
                  </a:lnTo>
                  <a:lnTo>
                    <a:pt x="117" y="2481"/>
                  </a:lnTo>
                  <a:lnTo>
                    <a:pt x="116" y="2473"/>
                  </a:lnTo>
                  <a:lnTo>
                    <a:pt x="117" y="2462"/>
                  </a:lnTo>
                  <a:lnTo>
                    <a:pt x="118" y="2451"/>
                  </a:lnTo>
                  <a:lnTo>
                    <a:pt x="120" y="2440"/>
                  </a:lnTo>
                  <a:lnTo>
                    <a:pt x="123" y="2427"/>
                  </a:lnTo>
                  <a:lnTo>
                    <a:pt x="129" y="2332"/>
                  </a:lnTo>
                  <a:lnTo>
                    <a:pt x="96" y="2222"/>
                  </a:lnTo>
                  <a:lnTo>
                    <a:pt x="73" y="2149"/>
                  </a:lnTo>
                  <a:lnTo>
                    <a:pt x="87" y="2118"/>
                  </a:lnTo>
                  <a:lnTo>
                    <a:pt x="108" y="2059"/>
                  </a:lnTo>
                  <a:lnTo>
                    <a:pt x="77" y="1999"/>
                  </a:lnTo>
                  <a:lnTo>
                    <a:pt x="55" y="1952"/>
                  </a:lnTo>
                  <a:lnTo>
                    <a:pt x="57" y="1934"/>
                  </a:lnTo>
                  <a:lnTo>
                    <a:pt x="61" y="1918"/>
                  </a:lnTo>
                  <a:lnTo>
                    <a:pt x="65" y="1901"/>
                  </a:lnTo>
                  <a:lnTo>
                    <a:pt x="71" y="1886"/>
                  </a:lnTo>
                  <a:lnTo>
                    <a:pt x="78" y="1872"/>
                  </a:lnTo>
                  <a:lnTo>
                    <a:pt x="85" y="1858"/>
                  </a:lnTo>
                  <a:lnTo>
                    <a:pt x="92" y="1845"/>
                  </a:lnTo>
                  <a:lnTo>
                    <a:pt x="100" y="1831"/>
                  </a:lnTo>
                  <a:lnTo>
                    <a:pt x="143" y="1741"/>
                  </a:lnTo>
                  <a:lnTo>
                    <a:pt x="169" y="1539"/>
                  </a:lnTo>
                  <a:lnTo>
                    <a:pt x="171" y="1503"/>
                  </a:lnTo>
                  <a:lnTo>
                    <a:pt x="174" y="1467"/>
                  </a:lnTo>
                  <a:lnTo>
                    <a:pt x="178" y="1432"/>
                  </a:lnTo>
                  <a:lnTo>
                    <a:pt x="183" y="1397"/>
                  </a:lnTo>
                  <a:lnTo>
                    <a:pt x="186" y="1379"/>
                  </a:lnTo>
                  <a:lnTo>
                    <a:pt x="191" y="1362"/>
                  </a:lnTo>
                  <a:lnTo>
                    <a:pt x="196" y="1345"/>
                  </a:lnTo>
                  <a:lnTo>
                    <a:pt x="201" y="1328"/>
                  </a:lnTo>
                  <a:lnTo>
                    <a:pt x="207" y="1310"/>
                  </a:lnTo>
                  <a:lnTo>
                    <a:pt x="213" y="1293"/>
                  </a:lnTo>
                  <a:lnTo>
                    <a:pt x="221" y="1276"/>
                  </a:lnTo>
                  <a:lnTo>
                    <a:pt x="230" y="1259"/>
                  </a:lnTo>
                  <a:lnTo>
                    <a:pt x="261" y="1190"/>
                  </a:lnTo>
                  <a:lnTo>
                    <a:pt x="279" y="1151"/>
                  </a:lnTo>
                  <a:lnTo>
                    <a:pt x="298" y="1111"/>
                  </a:lnTo>
                  <a:lnTo>
                    <a:pt x="308" y="1091"/>
                  </a:lnTo>
                  <a:lnTo>
                    <a:pt x="319" y="1071"/>
                  </a:lnTo>
                  <a:lnTo>
                    <a:pt x="330" y="1053"/>
                  </a:lnTo>
                  <a:lnTo>
                    <a:pt x="342" y="1035"/>
                  </a:lnTo>
                  <a:lnTo>
                    <a:pt x="354" y="1019"/>
                  </a:lnTo>
                  <a:lnTo>
                    <a:pt x="367" y="1005"/>
                  </a:lnTo>
                  <a:lnTo>
                    <a:pt x="380" y="991"/>
                  </a:lnTo>
                  <a:lnTo>
                    <a:pt x="394" y="981"/>
                  </a:lnTo>
                  <a:lnTo>
                    <a:pt x="401" y="976"/>
                  </a:lnTo>
                  <a:lnTo>
                    <a:pt x="408" y="972"/>
                  </a:lnTo>
                  <a:lnTo>
                    <a:pt x="415" y="969"/>
                  </a:lnTo>
                  <a:lnTo>
                    <a:pt x="422" y="967"/>
                  </a:lnTo>
                  <a:lnTo>
                    <a:pt x="430" y="965"/>
                  </a:lnTo>
                  <a:lnTo>
                    <a:pt x="438" y="964"/>
                  </a:lnTo>
                  <a:lnTo>
                    <a:pt x="445" y="964"/>
                  </a:lnTo>
                  <a:lnTo>
                    <a:pt x="454" y="965"/>
                  </a:lnTo>
                  <a:lnTo>
                    <a:pt x="489" y="970"/>
                  </a:lnTo>
                  <a:lnTo>
                    <a:pt x="485" y="935"/>
                  </a:lnTo>
                  <a:lnTo>
                    <a:pt x="484" y="921"/>
                  </a:lnTo>
                  <a:lnTo>
                    <a:pt x="484" y="906"/>
                  </a:lnTo>
                  <a:lnTo>
                    <a:pt x="485" y="892"/>
                  </a:lnTo>
                  <a:lnTo>
                    <a:pt x="487" y="877"/>
                  </a:lnTo>
                  <a:lnTo>
                    <a:pt x="490" y="863"/>
                  </a:lnTo>
                  <a:lnTo>
                    <a:pt x="494" y="848"/>
                  </a:lnTo>
                  <a:lnTo>
                    <a:pt x="498" y="833"/>
                  </a:lnTo>
                  <a:lnTo>
                    <a:pt x="504" y="818"/>
                  </a:lnTo>
                  <a:lnTo>
                    <a:pt x="511" y="803"/>
                  </a:lnTo>
                  <a:lnTo>
                    <a:pt x="519" y="789"/>
                  </a:lnTo>
                  <a:lnTo>
                    <a:pt x="528" y="774"/>
                  </a:lnTo>
                  <a:lnTo>
                    <a:pt x="538" y="760"/>
                  </a:lnTo>
                  <a:lnTo>
                    <a:pt x="549" y="744"/>
                  </a:lnTo>
                  <a:lnTo>
                    <a:pt x="561" y="730"/>
                  </a:lnTo>
                  <a:lnTo>
                    <a:pt x="573" y="716"/>
                  </a:lnTo>
                  <a:lnTo>
                    <a:pt x="586" y="702"/>
                  </a:lnTo>
                  <a:lnTo>
                    <a:pt x="604" y="685"/>
                  </a:lnTo>
                  <a:lnTo>
                    <a:pt x="623" y="669"/>
                  </a:lnTo>
                  <a:lnTo>
                    <a:pt x="643" y="653"/>
                  </a:lnTo>
                  <a:lnTo>
                    <a:pt x="663" y="639"/>
                  </a:lnTo>
                  <a:lnTo>
                    <a:pt x="683" y="626"/>
                  </a:lnTo>
                  <a:lnTo>
                    <a:pt x="704" y="613"/>
                  </a:lnTo>
                  <a:lnTo>
                    <a:pt x="726" y="602"/>
                  </a:lnTo>
                  <a:lnTo>
                    <a:pt x="748" y="593"/>
                  </a:lnTo>
                  <a:lnTo>
                    <a:pt x="769" y="584"/>
                  </a:lnTo>
                  <a:lnTo>
                    <a:pt x="790" y="576"/>
                  </a:lnTo>
                  <a:lnTo>
                    <a:pt x="812" y="570"/>
                  </a:lnTo>
                  <a:lnTo>
                    <a:pt x="833" y="565"/>
                  </a:lnTo>
                  <a:lnTo>
                    <a:pt x="854" y="562"/>
                  </a:lnTo>
                  <a:lnTo>
                    <a:pt x="874" y="560"/>
                  </a:lnTo>
                  <a:lnTo>
                    <a:pt x="894" y="560"/>
                  </a:lnTo>
                  <a:lnTo>
                    <a:pt x="913" y="561"/>
                  </a:lnTo>
                  <a:lnTo>
                    <a:pt x="932" y="563"/>
                  </a:lnTo>
                  <a:lnTo>
                    <a:pt x="940" y="545"/>
                  </a:lnTo>
                  <a:lnTo>
                    <a:pt x="949" y="527"/>
                  </a:lnTo>
                  <a:lnTo>
                    <a:pt x="960" y="506"/>
                  </a:lnTo>
                  <a:lnTo>
                    <a:pt x="968" y="494"/>
                  </a:lnTo>
                  <a:lnTo>
                    <a:pt x="976" y="483"/>
                  </a:lnTo>
                  <a:lnTo>
                    <a:pt x="986" y="472"/>
                  </a:lnTo>
                  <a:lnTo>
                    <a:pt x="996" y="461"/>
                  </a:lnTo>
                  <a:lnTo>
                    <a:pt x="1006" y="451"/>
                  </a:lnTo>
                  <a:lnTo>
                    <a:pt x="1018" y="442"/>
                  </a:lnTo>
                  <a:lnTo>
                    <a:pt x="1031" y="434"/>
                  </a:lnTo>
                  <a:lnTo>
                    <a:pt x="1045" y="427"/>
                  </a:lnTo>
                  <a:lnTo>
                    <a:pt x="1053" y="424"/>
                  </a:lnTo>
                  <a:lnTo>
                    <a:pt x="1060" y="422"/>
                  </a:lnTo>
                  <a:lnTo>
                    <a:pt x="1068" y="420"/>
                  </a:lnTo>
                  <a:lnTo>
                    <a:pt x="1077" y="418"/>
                  </a:lnTo>
                  <a:lnTo>
                    <a:pt x="1086" y="416"/>
                  </a:lnTo>
                  <a:lnTo>
                    <a:pt x="1094" y="416"/>
                  </a:lnTo>
                  <a:lnTo>
                    <a:pt x="1103" y="416"/>
                  </a:lnTo>
                  <a:lnTo>
                    <a:pt x="1113" y="418"/>
                  </a:lnTo>
                  <a:lnTo>
                    <a:pt x="1147" y="421"/>
                  </a:lnTo>
                  <a:lnTo>
                    <a:pt x="1142" y="386"/>
                  </a:lnTo>
                  <a:close/>
                </a:path>
              </a:pathLst>
            </a:custGeom>
            <a:solidFill>
              <a:srgbClr val="6969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1" name="Freeform 74"/>
            <p:cNvSpPr>
              <a:spLocks/>
            </p:cNvSpPr>
            <p:nvPr/>
          </p:nvSpPr>
          <p:spPr bwMode="auto">
            <a:xfrm>
              <a:off x="10071101" y="5476875"/>
              <a:ext cx="387350" cy="388938"/>
            </a:xfrm>
            <a:custGeom>
              <a:avLst/>
              <a:gdLst>
                <a:gd name="T0" fmla="*/ 4147 w 4149"/>
                <a:gd name="T1" fmla="*/ 2245 h 4170"/>
                <a:gd name="T2" fmla="*/ 4112 w 4149"/>
                <a:gd name="T3" fmla="*/ 2507 h 4170"/>
                <a:gd name="T4" fmla="*/ 4041 w 4149"/>
                <a:gd name="T5" fmla="*/ 2776 h 4170"/>
                <a:gd name="T6" fmla="*/ 3936 w 4149"/>
                <a:gd name="T7" fmla="*/ 2987 h 4170"/>
                <a:gd name="T8" fmla="*/ 3844 w 4149"/>
                <a:gd name="T9" fmla="*/ 3112 h 4170"/>
                <a:gd name="T10" fmla="*/ 3810 w 4149"/>
                <a:gd name="T11" fmla="*/ 3249 h 4170"/>
                <a:gd name="T12" fmla="*/ 3727 w 4149"/>
                <a:gd name="T13" fmla="*/ 3332 h 4170"/>
                <a:gd name="T14" fmla="*/ 3674 w 4149"/>
                <a:gd name="T15" fmla="*/ 3431 h 4170"/>
                <a:gd name="T16" fmla="*/ 3555 w 4149"/>
                <a:gd name="T17" fmla="*/ 3549 h 4170"/>
                <a:gd name="T18" fmla="*/ 3320 w 4149"/>
                <a:gd name="T19" fmla="*/ 3696 h 4170"/>
                <a:gd name="T20" fmla="*/ 3063 w 4149"/>
                <a:gd name="T21" fmla="*/ 3856 h 4170"/>
                <a:gd name="T22" fmla="*/ 2837 w 4149"/>
                <a:gd name="T23" fmla="*/ 3989 h 4170"/>
                <a:gd name="T24" fmla="*/ 2482 w 4149"/>
                <a:gd name="T25" fmla="*/ 4124 h 4170"/>
                <a:gd name="T26" fmla="*/ 2412 w 4149"/>
                <a:gd name="T27" fmla="*/ 4100 h 4170"/>
                <a:gd name="T28" fmla="*/ 2233 w 4149"/>
                <a:gd name="T29" fmla="*/ 4146 h 4170"/>
                <a:gd name="T30" fmla="*/ 2030 w 4149"/>
                <a:gd name="T31" fmla="*/ 4170 h 4170"/>
                <a:gd name="T32" fmla="*/ 1839 w 4149"/>
                <a:gd name="T33" fmla="*/ 4155 h 4170"/>
                <a:gd name="T34" fmla="*/ 1696 w 4149"/>
                <a:gd name="T35" fmla="*/ 4092 h 4170"/>
                <a:gd name="T36" fmla="*/ 1564 w 4149"/>
                <a:gd name="T37" fmla="*/ 4068 h 4170"/>
                <a:gd name="T38" fmla="*/ 1159 w 4149"/>
                <a:gd name="T39" fmla="*/ 3967 h 4170"/>
                <a:gd name="T40" fmla="*/ 925 w 4149"/>
                <a:gd name="T41" fmla="*/ 3887 h 4170"/>
                <a:gd name="T42" fmla="*/ 690 w 4149"/>
                <a:gd name="T43" fmla="*/ 3729 h 4170"/>
                <a:gd name="T44" fmla="*/ 601 w 4149"/>
                <a:gd name="T45" fmla="*/ 3617 h 4170"/>
                <a:gd name="T46" fmla="*/ 497 w 4149"/>
                <a:gd name="T47" fmla="*/ 3449 h 4170"/>
                <a:gd name="T48" fmla="*/ 439 w 4149"/>
                <a:gd name="T49" fmla="*/ 3414 h 4170"/>
                <a:gd name="T50" fmla="*/ 242 w 4149"/>
                <a:gd name="T51" fmla="*/ 3102 h 4170"/>
                <a:gd name="T52" fmla="*/ 114 w 4149"/>
                <a:gd name="T53" fmla="*/ 2867 h 4170"/>
                <a:gd name="T54" fmla="*/ 56 w 4149"/>
                <a:gd name="T55" fmla="*/ 2684 h 4170"/>
                <a:gd name="T56" fmla="*/ 7 w 4149"/>
                <a:gd name="T57" fmla="*/ 2326 h 4170"/>
                <a:gd name="T58" fmla="*/ 2 w 4149"/>
                <a:gd name="T59" fmla="*/ 2088 h 4170"/>
                <a:gd name="T60" fmla="*/ 41 w 4149"/>
                <a:gd name="T61" fmla="*/ 1894 h 4170"/>
                <a:gd name="T62" fmla="*/ 115 w 4149"/>
                <a:gd name="T63" fmla="*/ 1809 h 4170"/>
                <a:gd name="T64" fmla="*/ 73 w 4149"/>
                <a:gd name="T65" fmla="*/ 1714 h 4170"/>
                <a:gd name="T66" fmla="*/ 117 w 4149"/>
                <a:gd name="T67" fmla="*/ 1490 h 4170"/>
                <a:gd name="T68" fmla="*/ 260 w 4149"/>
                <a:gd name="T69" fmla="*/ 1070 h 4170"/>
                <a:gd name="T70" fmla="*/ 409 w 4149"/>
                <a:gd name="T71" fmla="*/ 840 h 4170"/>
                <a:gd name="T72" fmla="*/ 580 w 4149"/>
                <a:gd name="T73" fmla="*/ 647 h 4170"/>
                <a:gd name="T74" fmla="*/ 715 w 4149"/>
                <a:gd name="T75" fmla="*/ 553 h 4170"/>
                <a:gd name="T76" fmla="*/ 822 w 4149"/>
                <a:gd name="T77" fmla="*/ 473 h 4170"/>
                <a:gd name="T78" fmla="*/ 974 w 4149"/>
                <a:gd name="T79" fmla="*/ 317 h 4170"/>
                <a:gd name="T80" fmla="*/ 1236 w 4149"/>
                <a:gd name="T81" fmla="*/ 200 h 4170"/>
                <a:gd name="T82" fmla="*/ 1530 w 4149"/>
                <a:gd name="T83" fmla="*/ 123 h 4170"/>
                <a:gd name="T84" fmla="*/ 1959 w 4149"/>
                <a:gd name="T85" fmla="*/ 57 h 4170"/>
                <a:gd name="T86" fmla="*/ 2361 w 4149"/>
                <a:gd name="T87" fmla="*/ 4 h 4170"/>
                <a:gd name="T88" fmla="*/ 2576 w 4149"/>
                <a:gd name="T89" fmla="*/ 6 h 4170"/>
                <a:gd name="T90" fmla="*/ 2793 w 4149"/>
                <a:gd name="T91" fmla="*/ 56 h 4170"/>
                <a:gd name="T92" fmla="*/ 3114 w 4149"/>
                <a:gd name="T93" fmla="*/ 198 h 4170"/>
                <a:gd name="T94" fmla="*/ 3298 w 4149"/>
                <a:gd name="T95" fmla="*/ 313 h 4170"/>
                <a:gd name="T96" fmla="*/ 3438 w 4149"/>
                <a:gd name="T97" fmla="*/ 448 h 4170"/>
                <a:gd name="T98" fmla="*/ 3504 w 4149"/>
                <a:gd name="T99" fmla="*/ 582 h 4170"/>
                <a:gd name="T100" fmla="*/ 3594 w 4149"/>
                <a:gd name="T101" fmla="*/ 620 h 4170"/>
                <a:gd name="T102" fmla="*/ 3659 w 4149"/>
                <a:gd name="T103" fmla="*/ 684 h 4170"/>
                <a:gd name="T104" fmla="*/ 3698 w 4149"/>
                <a:gd name="T105" fmla="*/ 767 h 4170"/>
                <a:gd name="T106" fmla="*/ 3710 w 4149"/>
                <a:gd name="T107" fmla="*/ 863 h 4170"/>
                <a:gd name="T108" fmla="*/ 3788 w 4149"/>
                <a:gd name="T109" fmla="*/ 949 h 4170"/>
                <a:gd name="T110" fmla="*/ 3914 w 4149"/>
                <a:gd name="T111" fmla="*/ 1174 h 4170"/>
                <a:gd name="T112" fmla="*/ 4018 w 4149"/>
                <a:gd name="T113" fmla="*/ 1503 h 4170"/>
                <a:gd name="T114" fmla="*/ 4131 w 4149"/>
                <a:gd name="T115" fmla="*/ 2008 h 4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49" h="4170">
                  <a:moveTo>
                    <a:pt x="4144" y="2073"/>
                  </a:moveTo>
                  <a:lnTo>
                    <a:pt x="4146" y="2096"/>
                  </a:lnTo>
                  <a:lnTo>
                    <a:pt x="4148" y="2123"/>
                  </a:lnTo>
                  <a:lnTo>
                    <a:pt x="4149" y="2150"/>
                  </a:lnTo>
                  <a:lnTo>
                    <a:pt x="4149" y="2180"/>
                  </a:lnTo>
                  <a:lnTo>
                    <a:pt x="4149" y="2212"/>
                  </a:lnTo>
                  <a:lnTo>
                    <a:pt x="4147" y="2245"/>
                  </a:lnTo>
                  <a:lnTo>
                    <a:pt x="4145" y="2280"/>
                  </a:lnTo>
                  <a:lnTo>
                    <a:pt x="4142" y="2316"/>
                  </a:lnTo>
                  <a:lnTo>
                    <a:pt x="4138" y="2353"/>
                  </a:lnTo>
                  <a:lnTo>
                    <a:pt x="4133" y="2391"/>
                  </a:lnTo>
                  <a:lnTo>
                    <a:pt x="4126" y="2429"/>
                  </a:lnTo>
                  <a:lnTo>
                    <a:pt x="4120" y="2468"/>
                  </a:lnTo>
                  <a:lnTo>
                    <a:pt x="4112" y="2507"/>
                  </a:lnTo>
                  <a:lnTo>
                    <a:pt x="4105" y="2547"/>
                  </a:lnTo>
                  <a:lnTo>
                    <a:pt x="4096" y="2586"/>
                  </a:lnTo>
                  <a:lnTo>
                    <a:pt x="4087" y="2625"/>
                  </a:lnTo>
                  <a:lnTo>
                    <a:pt x="4076" y="2664"/>
                  </a:lnTo>
                  <a:lnTo>
                    <a:pt x="4066" y="2702"/>
                  </a:lnTo>
                  <a:lnTo>
                    <a:pt x="4054" y="2739"/>
                  </a:lnTo>
                  <a:lnTo>
                    <a:pt x="4041" y="2776"/>
                  </a:lnTo>
                  <a:lnTo>
                    <a:pt x="4028" y="2811"/>
                  </a:lnTo>
                  <a:lnTo>
                    <a:pt x="4014" y="2844"/>
                  </a:lnTo>
                  <a:lnTo>
                    <a:pt x="4000" y="2877"/>
                  </a:lnTo>
                  <a:lnTo>
                    <a:pt x="3985" y="2907"/>
                  </a:lnTo>
                  <a:lnTo>
                    <a:pt x="3970" y="2937"/>
                  </a:lnTo>
                  <a:lnTo>
                    <a:pt x="3953" y="2963"/>
                  </a:lnTo>
                  <a:lnTo>
                    <a:pt x="3936" y="2987"/>
                  </a:lnTo>
                  <a:lnTo>
                    <a:pt x="3919" y="3009"/>
                  </a:lnTo>
                  <a:lnTo>
                    <a:pt x="3901" y="3029"/>
                  </a:lnTo>
                  <a:lnTo>
                    <a:pt x="3883" y="3045"/>
                  </a:lnTo>
                  <a:lnTo>
                    <a:pt x="3863" y="3059"/>
                  </a:lnTo>
                  <a:lnTo>
                    <a:pt x="3843" y="3069"/>
                  </a:lnTo>
                  <a:lnTo>
                    <a:pt x="3844" y="3090"/>
                  </a:lnTo>
                  <a:lnTo>
                    <a:pt x="3844" y="3112"/>
                  </a:lnTo>
                  <a:lnTo>
                    <a:pt x="3843" y="3133"/>
                  </a:lnTo>
                  <a:lnTo>
                    <a:pt x="3841" y="3153"/>
                  </a:lnTo>
                  <a:lnTo>
                    <a:pt x="3837" y="3174"/>
                  </a:lnTo>
                  <a:lnTo>
                    <a:pt x="3833" y="3194"/>
                  </a:lnTo>
                  <a:lnTo>
                    <a:pt x="3827" y="3213"/>
                  </a:lnTo>
                  <a:lnTo>
                    <a:pt x="3819" y="3232"/>
                  </a:lnTo>
                  <a:lnTo>
                    <a:pt x="3810" y="3249"/>
                  </a:lnTo>
                  <a:lnTo>
                    <a:pt x="3800" y="3267"/>
                  </a:lnTo>
                  <a:lnTo>
                    <a:pt x="3789" y="3282"/>
                  </a:lnTo>
                  <a:lnTo>
                    <a:pt x="3775" y="3297"/>
                  </a:lnTo>
                  <a:lnTo>
                    <a:pt x="3760" y="3310"/>
                  </a:lnTo>
                  <a:lnTo>
                    <a:pt x="3744" y="3322"/>
                  </a:lnTo>
                  <a:lnTo>
                    <a:pt x="3736" y="3327"/>
                  </a:lnTo>
                  <a:lnTo>
                    <a:pt x="3727" y="3332"/>
                  </a:lnTo>
                  <a:lnTo>
                    <a:pt x="3718" y="3337"/>
                  </a:lnTo>
                  <a:lnTo>
                    <a:pt x="3708" y="3341"/>
                  </a:lnTo>
                  <a:lnTo>
                    <a:pt x="3706" y="3360"/>
                  </a:lnTo>
                  <a:lnTo>
                    <a:pt x="3701" y="3378"/>
                  </a:lnTo>
                  <a:lnTo>
                    <a:pt x="3695" y="3396"/>
                  </a:lnTo>
                  <a:lnTo>
                    <a:pt x="3685" y="3413"/>
                  </a:lnTo>
                  <a:lnTo>
                    <a:pt x="3674" y="3431"/>
                  </a:lnTo>
                  <a:lnTo>
                    <a:pt x="3662" y="3449"/>
                  </a:lnTo>
                  <a:lnTo>
                    <a:pt x="3648" y="3466"/>
                  </a:lnTo>
                  <a:lnTo>
                    <a:pt x="3632" y="3482"/>
                  </a:lnTo>
                  <a:lnTo>
                    <a:pt x="3615" y="3499"/>
                  </a:lnTo>
                  <a:lnTo>
                    <a:pt x="3595" y="3517"/>
                  </a:lnTo>
                  <a:lnTo>
                    <a:pt x="3576" y="3533"/>
                  </a:lnTo>
                  <a:lnTo>
                    <a:pt x="3555" y="3549"/>
                  </a:lnTo>
                  <a:lnTo>
                    <a:pt x="3534" y="3564"/>
                  </a:lnTo>
                  <a:lnTo>
                    <a:pt x="3511" y="3580"/>
                  </a:lnTo>
                  <a:lnTo>
                    <a:pt x="3488" y="3596"/>
                  </a:lnTo>
                  <a:lnTo>
                    <a:pt x="3464" y="3611"/>
                  </a:lnTo>
                  <a:lnTo>
                    <a:pt x="3416" y="3640"/>
                  </a:lnTo>
                  <a:lnTo>
                    <a:pt x="3368" y="3668"/>
                  </a:lnTo>
                  <a:lnTo>
                    <a:pt x="3320" y="3696"/>
                  </a:lnTo>
                  <a:lnTo>
                    <a:pt x="3274" y="3721"/>
                  </a:lnTo>
                  <a:lnTo>
                    <a:pt x="3231" y="3744"/>
                  </a:lnTo>
                  <a:lnTo>
                    <a:pt x="3192" y="3767"/>
                  </a:lnTo>
                  <a:lnTo>
                    <a:pt x="3158" y="3787"/>
                  </a:lnTo>
                  <a:lnTo>
                    <a:pt x="3130" y="3806"/>
                  </a:lnTo>
                  <a:lnTo>
                    <a:pt x="3095" y="3832"/>
                  </a:lnTo>
                  <a:lnTo>
                    <a:pt x="3063" y="3856"/>
                  </a:lnTo>
                  <a:lnTo>
                    <a:pt x="3034" y="3878"/>
                  </a:lnTo>
                  <a:lnTo>
                    <a:pt x="3006" y="3897"/>
                  </a:lnTo>
                  <a:lnTo>
                    <a:pt x="2978" y="3916"/>
                  </a:lnTo>
                  <a:lnTo>
                    <a:pt x="2948" y="3935"/>
                  </a:lnTo>
                  <a:lnTo>
                    <a:pt x="2917" y="3952"/>
                  </a:lnTo>
                  <a:lnTo>
                    <a:pt x="2879" y="3970"/>
                  </a:lnTo>
                  <a:lnTo>
                    <a:pt x="2837" y="3989"/>
                  </a:lnTo>
                  <a:lnTo>
                    <a:pt x="2789" y="4009"/>
                  </a:lnTo>
                  <a:lnTo>
                    <a:pt x="2739" y="4028"/>
                  </a:lnTo>
                  <a:lnTo>
                    <a:pt x="2686" y="4048"/>
                  </a:lnTo>
                  <a:lnTo>
                    <a:pt x="2632" y="4067"/>
                  </a:lnTo>
                  <a:lnTo>
                    <a:pt x="2580" y="4087"/>
                  </a:lnTo>
                  <a:lnTo>
                    <a:pt x="2529" y="4106"/>
                  </a:lnTo>
                  <a:lnTo>
                    <a:pt x="2482" y="4124"/>
                  </a:lnTo>
                  <a:lnTo>
                    <a:pt x="2480" y="4113"/>
                  </a:lnTo>
                  <a:lnTo>
                    <a:pt x="2477" y="4101"/>
                  </a:lnTo>
                  <a:lnTo>
                    <a:pt x="2475" y="4089"/>
                  </a:lnTo>
                  <a:lnTo>
                    <a:pt x="2473" y="4076"/>
                  </a:lnTo>
                  <a:lnTo>
                    <a:pt x="2453" y="4084"/>
                  </a:lnTo>
                  <a:lnTo>
                    <a:pt x="2433" y="4093"/>
                  </a:lnTo>
                  <a:lnTo>
                    <a:pt x="2412" y="4100"/>
                  </a:lnTo>
                  <a:lnTo>
                    <a:pt x="2389" y="4108"/>
                  </a:lnTo>
                  <a:lnTo>
                    <a:pt x="2365" y="4115"/>
                  </a:lnTo>
                  <a:lnTo>
                    <a:pt x="2340" y="4122"/>
                  </a:lnTo>
                  <a:lnTo>
                    <a:pt x="2314" y="4129"/>
                  </a:lnTo>
                  <a:lnTo>
                    <a:pt x="2288" y="4135"/>
                  </a:lnTo>
                  <a:lnTo>
                    <a:pt x="2260" y="4141"/>
                  </a:lnTo>
                  <a:lnTo>
                    <a:pt x="2233" y="4146"/>
                  </a:lnTo>
                  <a:lnTo>
                    <a:pt x="2205" y="4151"/>
                  </a:lnTo>
                  <a:lnTo>
                    <a:pt x="2175" y="4156"/>
                  </a:lnTo>
                  <a:lnTo>
                    <a:pt x="2146" y="4159"/>
                  </a:lnTo>
                  <a:lnTo>
                    <a:pt x="2118" y="4163"/>
                  </a:lnTo>
                  <a:lnTo>
                    <a:pt x="2088" y="4165"/>
                  </a:lnTo>
                  <a:lnTo>
                    <a:pt x="2059" y="4167"/>
                  </a:lnTo>
                  <a:lnTo>
                    <a:pt x="2030" y="4170"/>
                  </a:lnTo>
                  <a:lnTo>
                    <a:pt x="2001" y="4170"/>
                  </a:lnTo>
                  <a:lnTo>
                    <a:pt x="1972" y="4170"/>
                  </a:lnTo>
                  <a:lnTo>
                    <a:pt x="1945" y="4168"/>
                  </a:lnTo>
                  <a:lnTo>
                    <a:pt x="1917" y="4166"/>
                  </a:lnTo>
                  <a:lnTo>
                    <a:pt x="1890" y="4163"/>
                  </a:lnTo>
                  <a:lnTo>
                    <a:pt x="1864" y="4160"/>
                  </a:lnTo>
                  <a:lnTo>
                    <a:pt x="1839" y="4155"/>
                  </a:lnTo>
                  <a:lnTo>
                    <a:pt x="1815" y="4149"/>
                  </a:lnTo>
                  <a:lnTo>
                    <a:pt x="1792" y="4142"/>
                  </a:lnTo>
                  <a:lnTo>
                    <a:pt x="1770" y="4135"/>
                  </a:lnTo>
                  <a:lnTo>
                    <a:pt x="1749" y="4126"/>
                  </a:lnTo>
                  <a:lnTo>
                    <a:pt x="1730" y="4116"/>
                  </a:lnTo>
                  <a:lnTo>
                    <a:pt x="1712" y="4104"/>
                  </a:lnTo>
                  <a:lnTo>
                    <a:pt x="1696" y="4092"/>
                  </a:lnTo>
                  <a:lnTo>
                    <a:pt x="1682" y="4077"/>
                  </a:lnTo>
                  <a:lnTo>
                    <a:pt x="1677" y="4079"/>
                  </a:lnTo>
                  <a:lnTo>
                    <a:pt x="1667" y="4080"/>
                  </a:lnTo>
                  <a:lnTo>
                    <a:pt x="1656" y="4080"/>
                  </a:lnTo>
                  <a:lnTo>
                    <a:pt x="1642" y="4080"/>
                  </a:lnTo>
                  <a:lnTo>
                    <a:pt x="1608" y="4075"/>
                  </a:lnTo>
                  <a:lnTo>
                    <a:pt x="1564" y="4068"/>
                  </a:lnTo>
                  <a:lnTo>
                    <a:pt x="1514" y="4058"/>
                  </a:lnTo>
                  <a:lnTo>
                    <a:pt x="1459" y="4046"/>
                  </a:lnTo>
                  <a:lnTo>
                    <a:pt x="1400" y="4032"/>
                  </a:lnTo>
                  <a:lnTo>
                    <a:pt x="1339" y="4016"/>
                  </a:lnTo>
                  <a:lnTo>
                    <a:pt x="1278" y="3999"/>
                  </a:lnTo>
                  <a:lnTo>
                    <a:pt x="1217" y="3983"/>
                  </a:lnTo>
                  <a:lnTo>
                    <a:pt x="1159" y="3967"/>
                  </a:lnTo>
                  <a:lnTo>
                    <a:pt x="1104" y="3951"/>
                  </a:lnTo>
                  <a:lnTo>
                    <a:pt x="1056" y="3936"/>
                  </a:lnTo>
                  <a:lnTo>
                    <a:pt x="1014" y="3923"/>
                  </a:lnTo>
                  <a:lnTo>
                    <a:pt x="981" y="3911"/>
                  </a:lnTo>
                  <a:lnTo>
                    <a:pt x="957" y="3902"/>
                  </a:lnTo>
                  <a:lnTo>
                    <a:pt x="942" y="3896"/>
                  </a:lnTo>
                  <a:lnTo>
                    <a:pt x="925" y="3887"/>
                  </a:lnTo>
                  <a:lnTo>
                    <a:pt x="906" y="3876"/>
                  </a:lnTo>
                  <a:lnTo>
                    <a:pt x="885" y="3864"/>
                  </a:lnTo>
                  <a:lnTo>
                    <a:pt x="840" y="3836"/>
                  </a:lnTo>
                  <a:lnTo>
                    <a:pt x="795" y="3806"/>
                  </a:lnTo>
                  <a:lnTo>
                    <a:pt x="749" y="3774"/>
                  </a:lnTo>
                  <a:lnTo>
                    <a:pt x="709" y="3743"/>
                  </a:lnTo>
                  <a:lnTo>
                    <a:pt x="690" y="3729"/>
                  </a:lnTo>
                  <a:lnTo>
                    <a:pt x="675" y="3715"/>
                  </a:lnTo>
                  <a:lnTo>
                    <a:pt x="662" y="3703"/>
                  </a:lnTo>
                  <a:lnTo>
                    <a:pt x="651" y="3692"/>
                  </a:lnTo>
                  <a:lnTo>
                    <a:pt x="638" y="3676"/>
                  </a:lnTo>
                  <a:lnTo>
                    <a:pt x="626" y="3657"/>
                  </a:lnTo>
                  <a:lnTo>
                    <a:pt x="613" y="3638"/>
                  </a:lnTo>
                  <a:lnTo>
                    <a:pt x="601" y="3617"/>
                  </a:lnTo>
                  <a:lnTo>
                    <a:pt x="578" y="3574"/>
                  </a:lnTo>
                  <a:lnTo>
                    <a:pt x="555" y="3531"/>
                  </a:lnTo>
                  <a:lnTo>
                    <a:pt x="544" y="3511"/>
                  </a:lnTo>
                  <a:lnTo>
                    <a:pt x="531" y="3490"/>
                  </a:lnTo>
                  <a:lnTo>
                    <a:pt x="517" y="3472"/>
                  </a:lnTo>
                  <a:lnTo>
                    <a:pt x="504" y="3456"/>
                  </a:lnTo>
                  <a:lnTo>
                    <a:pt x="497" y="3449"/>
                  </a:lnTo>
                  <a:lnTo>
                    <a:pt x="489" y="3442"/>
                  </a:lnTo>
                  <a:lnTo>
                    <a:pt x="482" y="3436"/>
                  </a:lnTo>
                  <a:lnTo>
                    <a:pt x="474" y="3430"/>
                  </a:lnTo>
                  <a:lnTo>
                    <a:pt x="466" y="3424"/>
                  </a:lnTo>
                  <a:lnTo>
                    <a:pt x="457" y="3420"/>
                  </a:lnTo>
                  <a:lnTo>
                    <a:pt x="448" y="3417"/>
                  </a:lnTo>
                  <a:lnTo>
                    <a:pt x="439" y="3414"/>
                  </a:lnTo>
                  <a:lnTo>
                    <a:pt x="413" y="3370"/>
                  </a:lnTo>
                  <a:lnTo>
                    <a:pt x="387" y="3324"/>
                  </a:lnTo>
                  <a:lnTo>
                    <a:pt x="359" y="3280"/>
                  </a:lnTo>
                  <a:lnTo>
                    <a:pt x="329" y="3236"/>
                  </a:lnTo>
                  <a:lnTo>
                    <a:pt x="301" y="3192"/>
                  </a:lnTo>
                  <a:lnTo>
                    <a:pt x="272" y="3147"/>
                  </a:lnTo>
                  <a:lnTo>
                    <a:pt x="242" y="3102"/>
                  </a:lnTo>
                  <a:lnTo>
                    <a:pt x="214" y="3056"/>
                  </a:lnTo>
                  <a:lnTo>
                    <a:pt x="187" y="3010"/>
                  </a:lnTo>
                  <a:lnTo>
                    <a:pt x="160" y="2963"/>
                  </a:lnTo>
                  <a:lnTo>
                    <a:pt x="148" y="2940"/>
                  </a:lnTo>
                  <a:lnTo>
                    <a:pt x="136" y="2915"/>
                  </a:lnTo>
                  <a:lnTo>
                    <a:pt x="125" y="2891"/>
                  </a:lnTo>
                  <a:lnTo>
                    <a:pt x="114" y="2867"/>
                  </a:lnTo>
                  <a:lnTo>
                    <a:pt x="103" y="2841"/>
                  </a:lnTo>
                  <a:lnTo>
                    <a:pt x="94" y="2816"/>
                  </a:lnTo>
                  <a:lnTo>
                    <a:pt x="84" y="2791"/>
                  </a:lnTo>
                  <a:lnTo>
                    <a:pt x="76" y="2765"/>
                  </a:lnTo>
                  <a:lnTo>
                    <a:pt x="68" y="2738"/>
                  </a:lnTo>
                  <a:lnTo>
                    <a:pt x="61" y="2711"/>
                  </a:lnTo>
                  <a:lnTo>
                    <a:pt x="56" y="2684"/>
                  </a:lnTo>
                  <a:lnTo>
                    <a:pt x="51" y="2655"/>
                  </a:lnTo>
                  <a:lnTo>
                    <a:pt x="44" y="2618"/>
                  </a:lnTo>
                  <a:lnTo>
                    <a:pt x="37" y="2570"/>
                  </a:lnTo>
                  <a:lnTo>
                    <a:pt x="29" y="2516"/>
                  </a:lnTo>
                  <a:lnTo>
                    <a:pt x="21" y="2457"/>
                  </a:lnTo>
                  <a:lnTo>
                    <a:pt x="14" y="2393"/>
                  </a:lnTo>
                  <a:lnTo>
                    <a:pt x="7" y="2326"/>
                  </a:lnTo>
                  <a:lnTo>
                    <a:pt x="5" y="2292"/>
                  </a:lnTo>
                  <a:lnTo>
                    <a:pt x="3" y="2257"/>
                  </a:lnTo>
                  <a:lnTo>
                    <a:pt x="1" y="2223"/>
                  </a:lnTo>
                  <a:lnTo>
                    <a:pt x="0" y="2189"/>
                  </a:lnTo>
                  <a:lnTo>
                    <a:pt x="0" y="2155"/>
                  </a:lnTo>
                  <a:lnTo>
                    <a:pt x="0" y="2122"/>
                  </a:lnTo>
                  <a:lnTo>
                    <a:pt x="2" y="2088"/>
                  </a:lnTo>
                  <a:lnTo>
                    <a:pt x="4" y="2057"/>
                  </a:lnTo>
                  <a:lnTo>
                    <a:pt x="7" y="2026"/>
                  </a:lnTo>
                  <a:lnTo>
                    <a:pt x="12" y="1996"/>
                  </a:lnTo>
                  <a:lnTo>
                    <a:pt x="17" y="1968"/>
                  </a:lnTo>
                  <a:lnTo>
                    <a:pt x="24" y="1942"/>
                  </a:lnTo>
                  <a:lnTo>
                    <a:pt x="32" y="1916"/>
                  </a:lnTo>
                  <a:lnTo>
                    <a:pt x="41" y="1894"/>
                  </a:lnTo>
                  <a:lnTo>
                    <a:pt x="52" y="1873"/>
                  </a:lnTo>
                  <a:lnTo>
                    <a:pt x="64" y="1853"/>
                  </a:lnTo>
                  <a:lnTo>
                    <a:pt x="78" y="1838"/>
                  </a:lnTo>
                  <a:lnTo>
                    <a:pt x="94" y="1824"/>
                  </a:lnTo>
                  <a:lnTo>
                    <a:pt x="111" y="1814"/>
                  </a:lnTo>
                  <a:lnTo>
                    <a:pt x="130" y="1806"/>
                  </a:lnTo>
                  <a:lnTo>
                    <a:pt x="115" y="1809"/>
                  </a:lnTo>
                  <a:lnTo>
                    <a:pt x="102" y="1807"/>
                  </a:lnTo>
                  <a:lnTo>
                    <a:pt x="92" y="1801"/>
                  </a:lnTo>
                  <a:lnTo>
                    <a:pt x="83" y="1790"/>
                  </a:lnTo>
                  <a:lnTo>
                    <a:pt x="78" y="1777"/>
                  </a:lnTo>
                  <a:lnTo>
                    <a:pt x="74" y="1758"/>
                  </a:lnTo>
                  <a:lnTo>
                    <a:pt x="73" y="1737"/>
                  </a:lnTo>
                  <a:lnTo>
                    <a:pt x="73" y="1714"/>
                  </a:lnTo>
                  <a:lnTo>
                    <a:pt x="75" y="1687"/>
                  </a:lnTo>
                  <a:lnTo>
                    <a:pt x="79" y="1659"/>
                  </a:lnTo>
                  <a:lnTo>
                    <a:pt x="84" y="1628"/>
                  </a:lnTo>
                  <a:lnTo>
                    <a:pt x="91" y="1595"/>
                  </a:lnTo>
                  <a:lnTo>
                    <a:pt x="99" y="1561"/>
                  </a:lnTo>
                  <a:lnTo>
                    <a:pt x="107" y="1527"/>
                  </a:lnTo>
                  <a:lnTo>
                    <a:pt x="117" y="1490"/>
                  </a:lnTo>
                  <a:lnTo>
                    <a:pt x="127" y="1453"/>
                  </a:lnTo>
                  <a:lnTo>
                    <a:pt x="149" y="1379"/>
                  </a:lnTo>
                  <a:lnTo>
                    <a:pt x="172" y="1306"/>
                  </a:lnTo>
                  <a:lnTo>
                    <a:pt x="197" y="1236"/>
                  </a:lnTo>
                  <a:lnTo>
                    <a:pt x="220" y="1172"/>
                  </a:lnTo>
                  <a:lnTo>
                    <a:pt x="241" y="1116"/>
                  </a:lnTo>
                  <a:lnTo>
                    <a:pt x="260" y="1070"/>
                  </a:lnTo>
                  <a:lnTo>
                    <a:pt x="275" y="1037"/>
                  </a:lnTo>
                  <a:lnTo>
                    <a:pt x="285" y="1018"/>
                  </a:lnTo>
                  <a:lnTo>
                    <a:pt x="304" y="988"/>
                  </a:lnTo>
                  <a:lnTo>
                    <a:pt x="327" y="955"/>
                  </a:lnTo>
                  <a:lnTo>
                    <a:pt x="352" y="918"/>
                  </a:lnTo>
                  <a:lnTo>
                    <a:pt x="380" y="880"/>
                  </a:lnTo>
                  <a:lnTo>
                    <a:pt x="409" y="840"/>
                  </a:lnTo>
                  <a:lnTo>
                    <a:pt x="441" y="800"/>
                  </a:lnTo>
                  <a:lnTo>
                    <a:pt x="474" y="759"/>
                  </a:lnTo>
                  <a:lnTo>
                    <a:pt x="508" y="720"/>
                  </a:lnTo>
                  <a:lnTo>
                    <a:pt x="525" y="702"/>
                  </a:lnTo>
                  <a:lnTo>
                    <a:pt x="544" y="682"/>
                  </a:lnTo>
                  <a:lnTo>
                    <a:pt x="562" y="665"/>
                  </a:lnTo>
                  <a:lnTo>
                    <a:pt x="580" y="647"/>
                  </a:lnTo>
                  <a:lnTo>
                    <a:pt x="599" y="631"/>
                  </a:lnTo>
                  <a:lnTo>
                    <a:pt x="619" y="614"/>
                  </a:lnTo>
                  <a:lnTo>
                    <a:pt x="637" y="600"/>
                  </a:lnTo>
                  <a:lnTo>
                    <a:pt x="656" y="586"/>
                  </a:lnTo>
                  <a:lnTo>
                    <a:pt x="675" y="574"/>
                  </a:lnTo>
                  <a:lnTo>
                    <a:pt x="694" y="563"/>
                  </a:lnTo>
                  <a:lnTo>
                    <a:pt x="715" y="553"/>
                  </a:lnTo>
                  <a:lnTo>
                    <a:pt x="734" y="544"/>
                  </a:lnTo>
                  <a:lnTo>
                    <a:pt x="753" y="537"/>
                  </a:lnTo>
                  <a:lnTo>
                    <a:pt x="772" y="530"/>
                  </a:lnTo>
                  <a:lnTo>
                    <a:pt x="792" y="526"/>
                  </a:lnTo>
                  <a:lnTo>
                    <a:pt x="811" y="524"/>
                  </a:lnTo>
                  <a:lnTo>
                    <a:pt x="815" y="498"/>
                  </a:lnTo>
                  <a:lnTo>
                    <a:pt x="822" y="473"/>
                  </a:lnTo>
                  <a:lnTo>
                    <a:pt x="834" y="447"/>
                  </a:lnTo>
                  <a:lnTo>
                    <a:pt x="849" y="424"/>
                  </a:lnTo>
                  <a:lnTo>
                    <a:pt x="868" y="401"/>
                  </a:lnTo>
                  <a:lnTo>
                    <a:pt x="891" y="379"/>
                  </a:lnTo>
                  <a:lnTo>
                    <a:pt x="915" y="357"/>
                  </a:lnTo>
                  <a:lnTo>
                    <a:pt x="943" y="336"/>
                  </a:lnTo>
                  <a:lnTo>
                    <a:pt x="974" y="317"/>
                  </a:lnTo>
                  <a:lnTo>
                    <a:pt x="1006" y="298"/>
                  </a:lnTo>
                  <a:lnTo>
                    <a:pt x="1040" y="279"/>
                  </a:lnTo>
                  <a:lnTo>
                    <a:pt x="1077" y="262"/>
                  </a:lnTo>
                  <a:lnTo>
                    <a:pt x="1114" y="246"/>
                  </a:lnTo>
                  <a:lnTo>
                    <a:pt x="1154" y="230"/>
                  </a:lnTo>
                  <a:lnTo>
                    <a:pt x="1194" y="215"/>
                  </a:lnTo>
                  <a:lnTo>
                    <a:pt x="1236" y="200"/>
                  </a:lnTo>
                  <a:lnTo>
                    <a:pt x="1277" y="187"/>
                  </a:lnTo>
                  <a:lnTo>
                    <a:pt x="1320" y="174"/>
                  </a:lnTo>
                  <a:lnTo>
                    <a:pt x="1362" y="163"/>
                  </a:lnTo>
                  <a:lnTo>
                    <a:pt x="1404" y="151"/>
                  </a:lnTo>
                  <a:lnTo>
                    <a:pt x="1447" y="141"/>
                  </a:lnTo>
                  <a:lnTo>
                    <a:pt x="1488" y="132"/>
                  </a:lnTo>
                  <a:lnTo>
                    <a:pt x="1530" y="123"/>
                  </a:lnTo>
                  <a:lnTo>
                    <a:pt x="1570" y="113"/>
                  </a:lnTo>
                  <a:lnTo>
                    <a:pt x="1646" y="99"/>
                  </a:lnTo>
                  <a:lnTo>
                    <a:pt x="1717" y="88"/>
                  </a:lnTo>
                  <a:lnTo>
                    <a:pt x="1779" y="79"/>
                  </a:lnTo>
                  <a:lnTo>
                    <a:pt x="1830" y="73"/>
                  </a:lnTo>
                  <a:lnTo>
                    <a:pt x="1895" y="65"/>
                  </a:lnTo>
                  <a:lnTo>
                    <a:pt x="1959" y="57"/>
                  </a:lnTo>
                  <a:lnTo>
                    <a:pt x="2022" y="48"/>
                  </a:lnTo>
                  <a:lnTo>
                    <a:pt x="2084" y="37"/>
                  </a:lnTo>
                  <a:lnTo>
                    <a:pt x="2146" y="28"/>
                  </a:lnTo>
                  <a:lnTo>
                    <a:pt x="2208" y="19"/>
                  </a:lnTo>
                  <a:lnTo>
                    <a:pt x="2269" y="12"/>
                  </a:lnTo>
                  <a:lnTo>
                    <a:pt x="2331" y="6"/>
                  </a:lnTo>
                  <a:lnTo>
                    <a:pt x="2361" y="4"/>
                  </a:lnTo>
                  <a:lnTo>
                    <a:pt x="2392" y="2"/>
                  </a:lnTo>
                  <a:lnTo>
                    <a:pt x="2423" y="1"/>
                  </a:lnTo>
                  <a:lnTo>
                    <a:pt x="2453" y="0"/>
                  </a:lnTo>
                  <a:lnTo>
                    <a:pt x="2484" y="1"/>
                  </a:lnTo>
                  <a:lnTo>
                    <a:pt x="2514" y="2"/>
                  </a:lnTo>
                  <a:lnTo>
                    <a:pt x="2545" y="4"/>
                  </a:lnTo>
                  <a:lnTo>
                    <a:pt x="2576" y="6"/>
                  </a:lnTo>
                  <a:lnTo>
                    <a:pt x="2607" y="10"/>
                  </a:lnTo>
                  <a:lnTo>
                    <a:pt x="2638" y="15"/>
                  </a:lnTo>
                  <a:lnTo>
                    <a:pt x="2669" y="20"/>
                  </a:lnTo>
                  <a:lnTo>
                    <a:pt x="2700" y="27"/>
                  </a:lnTo>
                  <a:lnTo>
                    <a:pt x="2732" y="35"/>
                  </a:lnTo>
                  <a:lnTo>
                    <a:pt x="2762" y="45"/>
                  </a:lnTo>
                  <a:lnTo>
                    <a:pt x="2793" y="56"/>
                  </a:lnTo>
                  <a:lnTo>
                    <a:pt x="2826" y="68"/>
                  </a:lnTo>
                  <a:lnTo>
                    <a:pt x="2864" y="83"/>
                  </a:lnTo>
                  <a:lnTo>
                    <a:pt x="2908" y="101"/>
                  </a:lnTo>
                  <a:lnTo>
                    <a:pt x="2955" y="123"/>
                  </a:lnTo>
                  <a:lnTo>
                    <a:pt x="3007" y="146"/>
                  </a:lnTo>
                  <a:lnTo>
                    <a:pt x="3060" y="171"/>
                  </a:lnTo>
                  <a:lnTo>
                    <a:pt x="3114" y="198"/>
                  </a:lnTo>
                  <a:lnTo>
                    <a:pt x="3141" y="214"/>
                  </a:lnTo>
                  <a:lnTo>
                    <a:pt x="3169" y="229"/>
                  </a:lnTo>
                  <a:lnTo>
                    <a:pt x="3195" y="245"/>
                  </a:lnTo>
                  <a:lnTo>
                    <a:pt x="3222" y="261"/>
                  </a:lnTo>
                  <a:lnTo>
                    <a:pt x="3247" y="277"/>
                  </a:lnTo>
                  <a:lnTo>
                    <a:pt x="3273" y="295"/>
                  </a:lnTo>
                  <a:lnTo>
                    <a:pt x="3298" y="313"/>
                  </a:lnTo>
                  <a:lnTo>
                    <a:pt x="3321" y="331"/>
                  </a:lnTo>
                  <a:lnTo>
                    <a:pt x="3344" y="349"/>
                  </a:lnTo>
                  <a:lnTo>
                    <a:pt x="3366" y="368"/>
                  </a:lnTo>
                  <a:lnTo>
                    <a:pt x="3386" y="388"/>
                  </a:lnTo>
                  <a:lnTo>
                    <a:pt x="3404" y="408"/>
                  </a:lnTo>
                  <a:lnTo>
                    <a:pt x="3421" y="428"/>
                  </a:lnTo>
                  <a:lnTo>
                    <a:pt x="3438" y="448"/>
                  </a:lnTo>
                  <a:lnTo>
                    <a:pt x="3452" y="470"/>
                  </a:lnTo>
                  <a:lnTo>
                    <a:pt x="3463" y="491"/>
                  </a:lnTo>
                  <a:lnTo>
                    <a:pt x="3473" y="512"/>
                  </a:lnTo>
                  <a:lnTo>
                    <a:pt x="3481" y="535"/>
                  </a:lnTo>
                  <a:lnTo>
                    <a:pt x="3486" y="557"/>
                  </a:lnTo>
                  <a:lnTo>
                    <a:pt x="3489" y="579"/>
                  </a:lnTo>
                  <a:lnTo>
                    <a:pt x="3504" y="582"/>
                  </a:lnTo>
                  <a:lnTo>
                    <a:pt x="3519" y="585"/>
                  </a:lnTo>
                  <a:lnTo>
                    <a:pt x="3533" y="589"/>
                  </a:lnTo>
                  <a:lnTo>
                    <a:pt x="3546" y="594"/>
                  </a:lnTo>
                  <a:lnTo>
                    <a:pt x="3559" y="600"/>
                  </a:lnTo>
                  <a:lnTo>
                    <a:pt x="3571" y="606"/>
                  </a:lnTo>
                  <a:lnTo>
                    <a:pt x="3583" y="612"/>
                  </a:lnTo>
                  <a:lnTo>
                    <a:pt x="3594" y="620"/>
                  </a:lnTo>
                  <a:lnTo>
                    <a:pt x="3606" y="628"/>
                  </a:lnTo>
                  <a:lnTo>
                    <a:pt x="3616" y="636"/>
                  </a:lnTo>
                  <a:lnTo>
                    <a:pt x="3626" y="645"/>
                  </a:lnTo>
                  <a:lnTo>
                    <a:pt x="3635" y="654"/>
                  </a:lnTo>
                  <a:lnTo>
                    <a:pt x="3643" y="663"/>
                  </a:lnTo>
                  <a:lnTo>
                    <a:pt x="3652" y="673"/>
                  </a:lnTo>
                  <a:lnTo>
                    <a:pt x="3659" y="684"/>
                  </a:lnTo>
                  <a:lnTo>
                    <a:pt x="3666" y="694"/>
                  </a:lnTo>
                  <a:lnTo>
                    <a:pt x="3673" y="707"/>
                  </a:lnTo>
                  <a:lnTo>
                    <a:pt x="3679" y="718"/>
                  </a:lnTo>
                  <a:lnTo>
                    <a:pt x="3684" y="730"/>
                  </a:lnTo>
                  <a:lnTo>
                    <a:pt x="3689" y="742"/>
                  </a:lnTo>
                  <a:lnTo>
                    <a:pt x="3694" y="755"/>
                  </a:lnTo>
                  <a:lnTo>
                    <a:pt x="3698" y="767"/>
                  </a:lnTo>
                  <a:lnTo>
                    <a:pt x="3702" y="780"/>
                  </a:lnTo>
                  <a:lnTo>
                    <a:pt x="3705" y="795"/>
                  </a:lnTo>
                  <a:lnTo>
                    <a:pt x="3707" y="808"/>
                  </a:lnTo>
                  <a:lnTo>
                    <a:pt x="3709" y="822"/>
                  </a:lnTo>
                  <a:lnTo>
                    <a:pt x="3710" y="835"/>
                  </a:lnTo>
                  <a:lnTo>
                    <a:pt x="3710" y="849"/>
                  </a:lnTo>
                  <a:lnTo>
                    <a:pt x="3710" y="863"/>
                  </a:lnTo>
                  <a:lnTo>
                    <a:pt x="3710" y="878"/>
                  </a:lnTo>
                  <a:lnTo>
                    <a:pt x="3709" y="892"/>
                  </a:lnTo>
                  <a:lnTo>
                    <a:pt x="3708" y="907"/>
                  </a:lnTo>
                  <a:lnTo>
                    <a:pt x="3728" y="910"/>
                  </a:lnTo>
                  <a:lnTo>
                    <a:pt x="3748" y="918"/>
                  </a:lnTo>
                  <a:lnTo>
                    <a:pt x="3768" y="931"/>
                  </a:lnTo>
                  <a:lnTo>
                    <a:pt x="3788" y="949"/>
                  </a:lnTo>
                  <a:lnTo>
                    <a:pt x="3807" y="970"/>
                  </a:lnTo>
                  <a:lnTo>
                    <a:pt x="3826" y="996"/>
                  </a:lnTo>
                  <a:lnTo>
                    <a:pt x="3844" y="1025"/>
                  </a:lnTo>
                  <a:lnTo>
                    <a:pt x="3862" y="1058"/>
                  </a:lnTo>
                  <a:lnTo>
                    <a:pt x="3881" y="1094"/>
                  </a:lnTo>
                  <a:lnTo>
                    <a:pt x="3898" y="1133"/>
                  </a:lnTo>
                  <a:lnTo>
                    <a:pt x="3914" y="1174"/>
                  </a:lnTo>
                  <a:lnTo>
                    <a:pt x="3930" y="1217"/>
                  </a:lnTo>
                  <a:lnTo>
                    <a:pt x="3946" y="1262"/>
                  </a:lnTo>
                  <a:lnTo>
                    <a:pt x="3962" y="1309"/>
                  </a:lnTo>
                  <a:lnTo>
                    <a:pt x="3977" y="1356"/>
                  </a:lnTo>
                  <a:lnTo>
                    <a:pt x="3991" y="1405"/>
                  </a:lnTo>
                  <a:lnTo>
                    <a:pt x="4005" y="1454"/>
                  </a:lnTo>
                  <a:lnTo>
                    <a:pt x="4018" y="1503"/>
                  </a:lnTo>
                  <a:lnTo>
                    <a:pt x="4031" y="1553"/>
                  </a:lnTo>
                  <a:lnTo>
                    <a:pt x="4043" y="1602"/>
                  </a:lnTo>
                  <a:lnTo>
                    <a:pt x="4066" y="1699"/>
                  </a:lnTo>
                  <a:lnTo>
                    <a:pt x="4086" y="1790"/>
                  </a:lnTo>
                  <a:lnTo>
                    <a:pt x="4104" y="1874"/>
                  </a:lnTo>
                  <a:lnTo>
                    <a:pt x="4118" y="1948"/>
                  </a:lnTo>
                  <a:lnTo>
                    <a:pt x="4131" y="2008"/>
                  </a:lnTo>
                  <a:lnTo>
                    <a:pt x="4141" y="2056"/>
                  </a:lnTo>
                  <a:lnTo>
                    <a:pt x="4142" y="2064"/>
                  </a:lnTo>
                  <a:lnTo>
                    <a:pt x="4144" y="2073"/>
                  </a:lnTo>
                  <a:close/>
                </a:path>
              </a:pathLst>
            </a:custGeom>
            <a:solidFill>
              <a:srgbClr val="EDC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2" name="Freeform 75"/>
            <p:cNvSpPr>
              <a:spLocks/>
            </p:cNvSpPr>
            <p:nvPr/>
          </p:nvSpPr>
          <p:spPr bwMode="auto">
            <a:xfrm>
              <a:off x="10069513" y="5502275"/>
              <a:ext cx="341313" cy="365125"/>
            </a:xfrm>
            <a:custGeom>
              <a:avLst/>
              <a:gdLst>
                <a:gd name="T0" fmla="*/ 3505 w 3651"/>
                <a:gd name="T1" fmla="*/ 1861 h 3909"/>
                <a:gd name="T2" fmla="*/ 3502 w 3651"/>
                <a:gd name="T3" fmla="*/ 2007 h 3909"/>
                <a:gd name="T4" fmla="*/ 3582 w 3651"/>
                <a:gd name="T5" fmla="*/ 2121 h 3909"/>
                <a:gd name="T6" fmla="*/ 3644 w 3651"/>
                <a:gd name="T7" fmla="*/ 2227 h 3909"/>
                <a:gd name="T8" fmla="*/ 3642 w 3651"/>
                <a:gd name="T9" fmla="*/ 2370 h 3909"/>
                <a:gd name="T10" fmla="*/ 3596 w 3651"/>
                <a:gd name="T11" fmla="*/ 2474 h 3909"/>
                <a:gd name="T12" fmla="*/ 3454 w 3651"/>
                <a:gd name="T13" fmla="*/ 2608 h 3909"/>
                <a:gd name="T14" fmla="*/ 3321 w 3651"/>
                <a:gd name="T15" fmla="*/ 2763 h 3909"/>
                <a:gd name="T16" fmla="*/ 3201 w 3651"/>
                <a:gd name="T17" fmla="*/ 2876 h 3909"/>
                <a:gd name="T18" fmla="*/ 3187 w 3651"/>
                <a:gd name="T19" fmla="*/ 2934 h 3909"/>
                <a:gd name="T20" fmla="*/ 3141 w 3651"/>
                <a:gd name="T21" fmla="*/ 3152 h 3909"/>
                <a:gd name="T22" fmla="*/ 2977 w 3651"/>
                <a:gd name="T23" fmla="*/ 3389 h 3909"/>
                <a:gd name="T24" fmla="*/ 2770 w 3651"/>
                <a:gd name="T25" fmla="*/ 3636 h 3909"/>
                <a:gd name="T26" fmla="*/ 2597 w 3651"/>
                <a:gd name="T27" fmla="*/ 3752 h 3909"/>
                <a:gd name="T28" fmla="*/ 2350 w 3651"/>
                <a:gd name="T29" fmla="*/ 3850 h 3909"/>
                <a:gd name="T30" fmla="*/ 2065 w 3651"/>
                <a:gd name="T31" fmla="*/ 3907 h 3909"/>
                <a:gd name="T32" fmla="*/ 1804 w 3651"/>
                <a:gd name="T33" fmla="*/ 3879 h 3909"/>
                <a:gd name="T34" fmla="*/ 1657 w 3651"/>
                <a:gd name="T35" fmla="*/ 3803 h 3909"/>
                <a:gd name="T36" fmla="*/ 1279 w 3651"/>
                <a:gd name="T37" fmla="*/ 3722 h 3909"/>
                <a:gd name="T38" fmla="*/ 943 w 3651"/>
                <a:gd name="T39" fmla="*/ 3619 h 3909"/>
                <a:gd name="T40" fmla="*/ 692 w 3651"/>
                <a:gd name="T41" fmla="*/ 3452 h 3909"/>
                <a:gd name="T42" fmla="*/ 579 w 3651"/>
                <a:gd name="T43" fmla="*/ 3297 h 3909"/>
                <a:gd name="T44" fmla="*/ 483 w 3651"/>
                <a:gd name="T45" fmla="*/ 3159 h 3909"/>
                <a:gd name="T46" fmla="*/ 359 w 3651"/>
                <a:gd name="T47" fmla="*/ 3003 h 3909"/>
                <a:gd name="T48" fmla="*/ 149 w 3651"/>
                <a:gd name="T49" fmla="*/ 2663 h 3909"/>
                <a:gd name="T50" fmla="*/ 69 w 3651"/>
                <a:gd name="T51" fmla="*/ 2461 h 3909"/>
                <a:gd name="T52" fmla="*/ 14 w 3651"/>
                <a:gd name="T53" fmla="*/ 2116 h 3909"/>
                <a:gd name="T54" fmla="*/ 2 w 3651"/>
                <a:gd name="T55" fmla="*/ 1811 h 3909"/>
                <a:gd name="T56" fmla="*/ 53 w 3651"/>
                <a:gd name="T57" fmla="*/ 1596 h 3909"/>
                <a:gd name="T58" fmla="*/ 92 w 3651"/>
                <a:gd name="T59" fmla="*/ 1524 h 3909"/>
                <a:gd name="T60" fmla="*/ 85 w 3651"/>
                <a:gd name="T61" fmla="*/ 1351 h 3909"/>
                <a:gd name="T62" fmla="*/ 198 w 3651"/>
                <a:gd name="T63" fmla="*/ 959 h 3909"/>
                <a:gd name="T64" fmla="*/ 352 w 3651"/>
                <a:gd name="T65" fmla="*/ 644 h 3909"/>
                <a:gd name="T66" fmla="*/ 552 w 3651"/>
                <a:gd name="T67" fmla="*/ 413 h 3909"/>
                <a:gd name="T68" fmla="*/ 853 w 3651"/>
                <a:gd name="T69" fmla="*/ 165 h 3909"/>
                <a:gd name="T70" fmla="*/ 1078 w 3651"/>
                <a:gd name="T71" fmla="*/ 45 h 3909"/>
                <a:gd name="T72" fmla="*/ 1243 w 3651"/>
                <a:gd name="T73" fmla="*/ 4 h 3909"/>
                <a:gd name="T74" fmla="*/ 1374 w 3651"/>
                <a:gd name="T75" fmla="*/ 7 h 3909"/>
                <a:gd name="T76" fmla="*/ 1618 w 3651"/>
                <a:gd name="T77" fmla="*/ 102 h 3909"/>
                <a:gd name="T78" fmla="*/ 1740 w 3651"/>
                <a:gd name="T79" fmla="*/ 123 h 3909"/>
                <a:gd name="T80" fmla="*/ 1887 w 3651"/>
                <a:gd name="T81" fmla="*/ 86 h 3909"/>
                <a:gd name="T82" fmla="*/ 2021 w 3651"/>
                <a:gd name="T83" fmla="*/ 70 h 3909"/>
                <a:gd name="T84" fmla="*/ 2158 w 3651"/>
                <a:gd name="T85" fmla="*/ 146 h 3909"/>
                <a:gd name="T86" fmla="*/ 2282 w 3651"/>
                <a:gd name="T87" fmla="*/ 193 h 3909"/>
                <a:gd name="T88" fmla="*/ 2458 w 3651"/>
                <a:gd name="T89" fmla="*/ 178 h 3909"/>
                <a:gd name="T90" fmla="*/ 2655 w 3651"/>
                <a:gd name="T91" fmla="*/ 184 h 3909"/>
                <a:gd name="T92" fmla="*/ 2808 w 3651"/>
                <a:gd name="T93" fmla="*/ 270 h 3909"/>
                <a:gd name="T94" fmla="*/ 3013 w 3651"/>
                <a:gd name="T95" fmla="*/ 427 h 3909"/>
                <a:gd name="T96" fmla="*/ 3046 w 3651"/>
                <a:gd name="T97" fmla="*/ 507 h 3909"/>
                <a:gd name="T98" fmla="*/ 3026 w 3651"/>
                <a:gd name="T99" fmla="*/ 665 h 3909"/>
                <a:gd name="T100" fmla="*/ 3044 w 3651"/>
                <a:gd name="T101" fmla="*/ 756 h 3909"/>
                <a:gd name="T102" fmla="*/ 3154 w 3651"/>
                <a:gd name="T103" fmla="*/ 834 h 3909"/>
                <a:gd name="T104" fmla="*/ 3230 w 3651"/>
                <a:gd name="T105" fmla="*/ 916 h 3909"/>
                <a:gd name="T106" fmla="*/ 3245 w 3651"/>
                <a:gd name="T107" fmla="*/ 1039 h 3909"/>
                <a:gd name="T108" fmla="*/ 3304 w 3651"/>
                <a:gd name="T109" fmla="*/ 1114 h 3909"/>
                <a:gd name="T110" fmla="*/ 3414 w 3651"/>
                <a:gd name="T111" fmla="*/ 1180 h 3909"/>
                <a:gd name="T112" fmla="*/ 3505 w 3651"/>
                <a:gd name="T113" fmla="*/ 1289 h 3909"/>
                <a:gd name="T114" fmla="*/ 3554 w 3651"/>
                <a:gd name="T115" fmla="*/ 1526 h 3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51" h="3909">
                  <a:moveTo>
                    <a:pt x="3541" y="1692"/>
                  </a:moveTo>
                  <a:lnTo>
                    <a:pt x="3537" y="1715"/>
                  </a:lnTo>
                  <a:lnTo>
                    <a:pt x="3531" y="1738"/>
                  </a:lnTo>
                  <a:lnTo>
                    <a:pt x="3526" y="1762"/>
                  </a:lnTo>
                  <a:lnTo>
                    <a:pt x="3521" y="1786"/>
                  </a:lnTo>
                  <a:lnTo>
                    <a:pt x="3516" y="1810"/>
                  </a:lnTo>
                  <a:lnTo>
                    <a:pt x="3510" y="1836"/>
                  </a:lnTo>
                  <a:lnTo>
                    <a:pt x="3505" y="1861"/>
                  </a:lnTo>
                  <a:lnTo>
                    <a:pt x="3500" y="1888"/>
                  </a:lnTo>
                  <a:lnTo>
                    <a:pt x="3496" y="1908"/>
                  </a:lnTo>
                  <a:lnTo>
                    <a:pt x="3494" y="1928"/>
                  </a:lnTo>
                  <a:lnTo>
                    <a:pt x="3493" y="1946"/>
                  </a:lnTo>
                  <a:lnTo>
                    <a:pt x="3494" y="1963"/>
                  </a:lnTo>
                  <a:lnTo>
                    <a:pt x="3495" y="1979"/>
                  </a:lnTo>
                  <a:lnTo>
                    <a:pt x="3498" y="1994"/>
                  </a:lnTo>
                  <a:lnTo>
                    <a:pt x="3502" y="2007"/>
                  </a:lnTo>
                  <a:lnTo>
                    <a:pt x="3506" y="2020"/>
                  </a:lnTo>
                  <a:lnTo>
                    <a:pt x="3512" y="2032"/>
                  </a:lnTo>
                  <a:lnTo>
                    <a:pt x="3518" y="2043"/>
                  </a:lnTo>
                  <a:lnTo>
                    <a:pt x="3524" y="2054"/>
                  </a:lnTo>
                  <a:lnTo>
                    <a:pt x="3532" y="2064"/>
                  </a:lnTo>
                  <a:lnTo>
                    <a:pt x="3548" y="2084"/>
                  </a:lnTo>
                  <a:lnTo>
                    <a:pt x="3565" y="2103"/>
                  </a:lnTo>
                  <a:lnTo>
                    <a:pt x="3582" y="2121"/>
                  </a:lnTo>
                  <a:lnTo>
                    <a:pt x="3598" y="2141"/>
                  </a:lnTo>
                  <a:lnTo>
                    <a:pt x="3606" y="2151"/>
                  </a:lnTo>
                  <a:lnTo>
                    <a:pt x="3614" y="2162"/>
                  </a:lnTo>
                  <a:lnTo>
                    <a:pt x="3621" y="2174"/>
                  </a:lnTo>
                  <a:lnTo>
                    <a:pt x="3628" y="2186"/>
                  </a:lnTo>
                  <a:lnTo>
                    <a:pt x="3634" y="2199"/>
                  </a:lnTo>
                  <a:lnTo>
                    <a:pt x="3639" y="2212"/>
                  </a:lnTo>
                  <a:lnTo>
                    <a:pt x="3644" y="2227"/>
                  </a:lnTo>
                  <a:lnTo>
                    <a:pt x="3647" y="2243"/>
                  </a:lnTo>
                  <a:lnTo>
                    <a:pt x="3649" y="2260"/>
                  </a:lnTo>
                  <a:lnTo>
                    <a:pt x="3651" y="2279"/>
                  </a:lnTo>
                  <a:lnTo>
                    <a:pt x="3651" y="2298"/>
                  </a:lnTo>
                  <a:lnTo>
                    <a:pt x="3650" y="2319"/>
                  </a:lnTo>
                  <a:lnTo>
                    <a:pt x="3648" y="2338"/>
                  </a:lnTo>
                  <a:lnTo>
                    <a:pt x="3645" y="2354"/>
                  </a:lnTo>
                  <a:lnTo>
                    <a:pt x="3642" y="2370"/>
                  </a:lnTo>
                  <a:lnTo>
                    <a:pt x="3638" y="2386"/>
                  </a:lnTo>
                  <a:lnTo>
                    <a:pt x="3634" y="2400"/>
                  </a:lnTo>
                  <a:lnTo>
                    <a:pt x="3629" y="2415"/>
                  </a:lnTo>
                  <a:lnTo>
                    <a:pt x="3622" y="2428"/>
                  </a:lnTo>
                  <a:lnTo>
                    <a:pt x="3616" y="2440"/>
                  </a:lnTo>
                  <a:lnTo>
                    <a:pt x="3610" y="2452"/>
                  </a:lnTo>
                  <a:lnTo>
                    <a:pt x="3603" y="2463"/>
                  </a:lnTo>
                  <a:lnTo>
                    <a:pt x="3596" y="2474"/>
                  </a:lnTo>
                  <a:lnTo>
                    <a:pt x="3588" y="2484"/>
                  </a:lnTo>
                  <a:lnTo>
                    <a:pt x="3572" y="2504"/>
                  </a:lnTo>
                  <a:lnTo>
                    <a:pt x="3554" y="2522"/>
                  </a:lnTo>
                  <a:lnTo>
                    <a:pt x="3536" y="2539"/>
                  </a:lnTo>
                  <a:lnTo>
                    <a:pt x="3515" y="2556"/>
                  </a:lnTo>
                  <a:lnTo>
                    <a:pt x="3495" y="2574"/>
                  </a:lnTo>
                  <a:lnTo>
                    <a:pt x="3475" y="2590"/>
                  </a:lnTo>
                  <a:lnTo>
                    <a:pt x="3454" y="2608"/>
                  </a:lnTo>
                  <a:lnTo>
                    <a:pt x="3433" y="2626"/>
                  </a:lnTo>
                  <a:lnTo>
                    <a:pt x="3412" y="2646"/>
                  </a:lnTo>
                  <a:lnTo>
                    <a:pt x="3393" y="2668"/>
                  </a:lnTo>
                  <a:lnTo>
                    <a:pt x="3378" y="2685"/>
                  </a:lnTo>
                  <a:lnTo>
                    <a:pt x="3365" y="2701"/>
                  </a:lnTo>
                  <a:lnTo>
                    <a:pt x="3352" y="2717"/>
                  </a:lnTo>
                  <a:lnTo>
                    <a:pt x="3341" y="2732"/>
                  </a:lnTo>
                  <a:lnTo>
                    <a:pt x="3321" y="2763"/>
                  </a:lnTo>
                  <a:lnTo>
                    <a:pt x="3300" y="2790"/>
                  </a:lnTo>
                  <a:lnTo>
                    <a:pt x="3290" y="2804"/>
                  </a:lnTo>
                  <a:lnTo>
                    <a:pt x="3278" y="2817"/>
                  </a:lnTo>
                  <a:lnTo>
                    <a:pt x="3265" y="2830"/>
                  </a:lnTo>
                  <a:lnTo>
                    <a:pt x="3251" y="2842"/>
                  </a:lnTo>
                  <a:lnTo>
                    <a:pt x="3236" y="2854"/>
                  </a:lnTo>
                  <a:lnTo>
                    <a:pt x="3219" y="2865"/>
                  </a:lnTo>
                  <a:lnTo>
                    <a:pt x="3201" y="2876"/>
                  </a:lnTo>
                  <a:lnTo>
                    <a:pt x="3179" y="2886"/>
                  </a:lnTo>
                  <a:lnTo>
                    <a:pt x="3181" y="2886"/>
                  </a:lnTo>
                  <a:lnTo>
                    <a:pt x="3184" y="2886"/>
                  </a:lnTo>
                  <a:lnTo>
                    <a:pt x="3186" y="2889"/>
                  </a:lnTo>
                  <a:lnTo>
                    <a:pt x="3187" y="2892"/>
                  </a:lnTo>
                  <a:lnTo>
                    <a:pt x="3188" y="2903"/>
                  </a:lnTo>
                  <a:lnTo>
                    <a:pt x="3188" y="2917"/>
                  </a:lnTo>
                  <a:lnTo>
                    <a:pt x="3187" y="2934"/>
                  </a:lnTo>
                  <a:lnTo>
                    <a:pt x="3185" y="2954"/>
                  </a:lnTo>
                  <a:lnTo>
                    <a:pt x="3181" y="2975"/>
                  </a:lnTo>
                  <a:lnTo>
                    <a:pt x="3177" y="2999"/>
                  </a:lnTo>
                  <a:lnTo>
                    <a:pt x="3169" y="3044"/>
                  </a:lnTo>
                  <a:lnTo>
                    <a:pt x="3161" y="3085"/>
                  </a:lnTo>
                  <a:lnTo>
                    <a:pt x="3153" y="3116"/>
                  </a:lnTo>
                  <a:lnTo>
                    <a:pt x="3149" y="3131"/>
                  </a:lnTo>
                  <a:lnTo>
                    <a:pt x="3141" y="3152"/>
                  </a:lnTo>
                  <a:lnTo>
                    <a:pt x="3131" y="3171"/>
                  </a:lnTo>
                  <a:lnTo>
                    <a:pt x="3121" y="3190"/>
                  </a:lnTo>
                  <a:lnTo>
                    <a:pt x="3110" y="3209"/>
                  </a:lnTo>
                  <a:lnTo>
                    <a:pt x="3085" y="3247"/>
                  </a:lnTo>
                  <a:lnTo>
                    <a:pt x="3059" y="3283"/>
                  </a:lnTo>
                  <a:lnTo>
                    <a:pt x="3032" y="3320"/>
                  </a:lnTo>
                  <a:lnTo>
                    <a:pt x="3004" y="3354"/>
                  </a:lnTo>
                  <a:lnTo>
                    <a:pt x="2977" y="3389"/>
                  </a:lnTo>
                  <a:lnTo>
                    <a:pt x="2951" y="3424"/>
                  </a:lnTo>
                  <a:lnTo>
                    <a:pt x="2920" y="3465"/>
                  </a:lnTo>
                  <a:lnTo>
                    <a:pt x="2887" y="3506"/>
                  </a:lnTo>
                  <a:lnTo>
                    <a:pt x="2856" y="3545"/>
                  </a:lnTo>
                  <a:lnTo>
                    <a:pt x="2822" y="3583"/>
                  </a:lnTo>
                  <a:lnTo>
                    <a:pt x="2805" y="3601"/>
                  </a:lnTo>
                  <a:lnTo>
                    <a:pt x="2788" y="3619"/>
                  </a:lnTo>
                  <a:lnTo>
                    <a:pt x="2770" y="3636"/>
                  </a:lnTo>
                  <a:lnTo>
                    <a:pt x="2751" y="3653"/>
                  </a:lnTo>
                  <a:lnTo>
                    <a:pt x="2731" y="3669"/>
                  </a:lnTo>
                  <a:lnTo>
                    <a:pt x="2710" y="3684"/>
                  </a:lnTo>
                  <a:lnTo>
                    <a:pt x="2689" y="3699"/>
                  </a:lnTo>
                  <a:lnTo>
                    <a:pt x="2667" y="3713"/>
                  </a:lnTo>
                  <a:lnTo>
                    <a:pt x="2645" y="3727"/>
                  </a:lnTo>
                  <a:lnTo>
                    <a:pt x="2622" y="3740"/>
                  </a:lnTo>
                  <a:lnTo>
                    <a:pt x="2597" y="3752"/>
                  </a:lnTo>
                  <a:lnTo>
                    <a:pt x="2571" y="3765"/>
                  </a:lnTo>
                  <a:lnTo>
                    <a:pt x="2542" y="3778"/>
                  </a:lnTo>
                  <a:lnTo>
                    <a:pt x="2513" y="3790"/>
                  </a:lnTo>
                  <a:lnTo>
                    <a:pt x="2482" y="3803"/>
                  </a:lnTo>
                  <a:lnTo>
                    <a:pt x="2450" y="3816"/>
                  </a:lnTo>
                  <a:lnTo>
                    <a:pt x="2418" y="3828"/>
                  </a:lnTo>
                  <a:lnTo>
                    <a:pt x="2384" y="3839"/>
                  </a:lnTo>
                  <a:lnTo>
                    <a:pt x="2350" y="3850"/>
                  </a:lnTo>
                  <a:lnTo>
                    <a:pt x="2315" y="3860"/>
                  </a:lnTo>
                  <a:lnTo>
                    <a:pt x="2279" y="3869"/>
                  </a:lnTo>
                  <a:lnTo>
                    <a:pt x="2244" y="3878"/>
                  </a:lnTo>
                  <a:lnTo>
                    <a:pt x="2208" y="3885"/>
                  </a:lnTo>
                  <a:lnTo>
                    <a:pt x="2172" y="3893"/>
                  </a:lnTo>
                  <a:lnTo>
                    <a:pt x="2136" y="3899"/>
                  </a:lnTo>
                  <a:lnTo>
                    <a:pt x="2100" y="3903"/>
                  </a:lnTo>
                  <a:lnTo>
                    <a:pt x="2065" y="3907"/>
                  </a:lnTo>
                  <a:lnTo>
                    <a:pt x="2029" y="3909"/>
                  </a:lnTo>
                  <a:lnTo>
                    <a:pt x="1995" y="3909"/>
                  </a:lnTo>
                  <a:lnTo>
                    <a:pt x="1961" y="3908"/>
                  </a:lnTo>
                  <a:lnTo>
                    <a:pt x="1927" y="3906"/>
                  </a:lnTo>
                  <a:lnTo>
                    <a:pt x="1895" y="3902"/>
                  </a:lnTo>
                  <a:lnTo>
                    <a:pt x="1863" y="3897"/>
                  </a:lnTo>
                  <a:lnTo>
                    <a:pt x="1833" y="3888"/>
                  </a:lnTo>
                  <a:lnTo>
                    <a:pt x="1804" y="3879"/>
                  </a:lnTo>
                  <a:lnTo>
                    <a:pt x="1777" y="3867"/>
                  </a:lnTo>
                  <a:lnTo>
                    <a:pt x="1750" y="3854"/>
                  </a:lnTo>
                  <a:lnTo>
                    <a:pt x="1726" y="3839"/>
                  </a:lnTo>
                  <a:lnTo>
                    <a:pt x="1704" y="3821"/>
                  </a:lnTo>
                  <a:lnTo>
                    <a:pt x="1682" y="3800"/>
                  </a:lnTo>
                  <a:lnTo>
                    <a:pt x="1677" y="3802"/>
                  </a:lnTo>
                  <a:lnTo>
                    <a:pt x="1668" y="3803"/>
                  </a:lnTo>
                  <a:lnTo>
                    <a:pt x="1657" y="3803"/>
                  </a:lnTo>
                  <a:lnTo>
                    <a:pt x="1643" y="3803"/>
                  </a:lnTo>
                  <a:lnTo>
                    <a:pt x="1609" y="3798"/>
                  </a:lnTo>
                  <a:lnTo>
                    <a:pt x="1565" y="3791"/>
                  </a:lnTo>
                  <a:lnTo>
                    <a:pt x="1516" y="3781"/>
                  </a:lnTo>
                  <a:lnTo>
                    <a:pt x="1460" y="3769"/>
                  </a:lnTo>
                  <a:lnTo>
                    <a:pt x="1401" y="3755"/>
                  </a:lnTo>
                  <a:lnTo>
                    <a:pt x="1341" y="3739"/>
                  </a:lnTo>
                  <a:lnTo>
                    <a:pt x="1279" y="3722"/>
                  </a:lnTo>
                  <a:lnTo>
                    <a:pt x="1218" y="3706"/>
                  </a:lnTo>
                  <a:lnTo>
                    <a:pt x="1159" y="3690"/>
                  </a:lnTo>
                  <a:lnTo>
                    <a:pt x="1105" y="3674"/>
                  </a:lnTo>
                  <a:lnTo>
                    <a:pt x="1056" y="3659"/>
                  </a:lnTo>
                  <a:lnTo>
                    <a:pt x="1015" y="3646"/>
                  </a:lnTo>
                  <a:lnTo>
                    <a:pt x="981" y="3634"/>
                  </a:lnTo>
                  <a:lnTo>
                    <a:pt x="958" y="3625"/>
                  </a:lnTo>
                  <a:lnTo>
                    <a:pt x="943" y="3619"/>
                  </a:lnTo>
                  <a:lnTo>
                    <a:pt x="926" y="3610"/>
                  </a:lnTo>
                  <a:lnTo>
                    <a:pt x="907" y="3599"/>
                  </a:lnTo>
                  <a:lnTo>
                    <a:pt x="885" y="3587"/>
                  </a:lnTo>
                  <a:lnTo>
                    <a:pt x="841" y="3559"/>
                  </a:lnTo>
                  <a:lnTo>
                    <a:pt x="795" y="3529"/>
                  </a:lnTo>
                  <a:lnTo>
                    <a:pt x="750" y="3497"/>
                  </a:lnTo>
                  <a:lnTo>
                    <a:pt x="709" y="3466"/>
                  </a:lnTo>
                  <a:lnTo>
                    <a:pt x="692" y="3452"/>
                  </a:lnTo>
                  <a:lnTo>
                    <a:pt x="676" y="3438"/>
                  </a:lnTo>
                  <a:lnTo>
                    <a:pt x="663" y="3426"/>
                  </a:lnTo>
                  <a:lnTo>
                    <a:pt x="652" y="3415"/>
                  </a:lnTo>
                  <a:lnTo>
                    <a:pt x="639" y="3399"/>
                  </a:lnTo>
                  <a:lnTo>
                    <a:pt x="626" y="3380"/>
                  </a:lnTo>
                  <a:lnTo>
                    <a:pt x="614" y="3361"/>
                  </a:lnTo>
                  <a:lnTo>
                    <a:pt x="602" y="3340"/>
                  </a:lnTo>
                  <a:lnTo>
                    <a:pt x="579" y="3297"/>
                  </a:lnTo>
                  <a:lnTo>
                    <a:pt x="556" y="3254"/>
                  </a:lnTo>
                  <a:lnTo>
                    <a:pt x="544" y="3234"/>
                  </a:lnTo>
                  <a:lnTo>
                    <a:pt x="531" y="3213"/>
                  </a:lnTo>
                  <a:lnTo>
                    <a:pt x="518" y="3195"/>
                  </a:lnTo>
                  <a:lnTo>
                    <a:pt x="505" y="3179"/>
                  </a:lnTo>
                  <a:lnTo>
                    <a:pt x="498" y="3172"/>
                  </a:lnTo>
                  <a:lnTo>
                    <a:pt x="490" y="3165"/>
                  </a:lnTo>
                  <a:lnTo>
                    <a:pt x="483" y="3159"/>
                  </a:lnTo>
                  <a:lnTo>
                    <a:pt x="475" y="3153"/>
                  </a:lnTo>
                  <a:lnTo>
                    <a:pt x="467" y="3147"/>
                  </a:lnTo>
                  <a:lnTo>
                    <a:pt x="458" y="3143"/>
                  </a:lnTo>
                  <a:lnTo>
                    <a:pt x="448" y="3140"/>
                  </a:lnTo>
                  <a:lnTo>
                    <a:pt x="439" y="3137"/>
                  </a:lnTo>
                  <a:lnTo>
                    <a:pt x="414" y="3093"/>
                  </a:lnTo>
                  <a:lnTo>
                    <a:pt x="388" y="3047"/>
                  </a:lnTo>
                  <a:lnTo>
                    <a:pt x="359" y="3003"/>
                  </a:lnTo>
                  <a:lnTo>
                    <a:pt x="331" y="2959"/>
                  </a:lnTo>
                  <a:lnTo>
                    <a:pt x="302" y="2915"/>
                  </a:lnTo>
                  <a:lnTo>
                    <a:pt x="272" y="2870"/>
                  </a:lnTo>
                  <a:lnTo>
                    <a:pt x="243" y="2825"/>
                  </a:lnTo>
                  <a:lnTo>
                    <a:pt x="215" y="2779"/>
                  </a:lnTo>
                  <a:lnTo>
                    <a:pt x="187" y="2733"/>
                  </a:lnTo>
                  <a:lnTo>
                    <a:pt x="161" y="2686"/>
                  </a:lnTo>
                  <a:lnTo>
                    <a:pt x="149" y="2663"/>
                  </a:lnTo>
                  <a:lnTo>
                    <a:pt x="137" y="2638"/>
                  </a:lnTo>
                  <a:lnTo>
                    <a:pt x="126" y="2614"/>
                  </a:lnTo>
                  <a:lnTo>
                    <a:pt x="115" y="2590"/>
                  </a:lnTo>
                  <a:lnTo>
                    <a:pt x="104" y="2564"/>
                  </a:lnTo>
                  <a:lnTo>
                    <a:pt x="94" y="2539"/>
                  </a:lnTo>
                  <a:lnTo>
                    <a:pt x="85" y="2514"/>
                  </a:lnTo>
                  <a:lnTo>
                    <a:pt x="77" y="2488"/>
                  </a:lnTo>
                  <a:lnTo>
                    <a:pt x="69" y="2461"/>
                  </a:lnTo>
                  <a:lnTo>
                    <a:pt x="63" y="2434"/>
                  </a:lnTo>
                  <a:lnTo>
                    <a:pt x="57" y="2407"/>
                  </a:lnTo>
                  <a:lnTo>
                    <a:pt x="52" y="2378"/>
                  </a:lnTo>
                  <a:lnTo>
                    <a:pt x="46" y="2341"/>
                  </a:lnTo>
                  <a:lnTo>
                    <a:pt x="38" y="2293"/>
                  </a:lnTo>
                  <a:lnTo>
                    <a:pt x="30" y="2239"/>
                  </a:lnTo>
                  <a:lnTo>
                    <a:pt x="22" y="2180"/>
                  </a:lnTo>
                  <a:lnTo>
                    <a:pt x="14" y="2116"/>
                  </a:lnTo>
                  <a:lnTo>
                    <a:pt x="7" y="2049"/>
                  </a:lnTo>
                  <a:lnTo>
                    <a:pt x="5" y="2015"/>
                  </a:lnTo>
                  <a:lnTo>
                    <a:pt x="3" y="1980"/>
                  </a:lnTo>
                  <a:lnTo>
                    <a:pt x="1" y="1946"/>
                  </a:lnTo>
                  <a:lnTo>
                    <a:pt x="0" y="1912"/>
                  </a:lnTo>
                  <a:lnTo>
                    <a:pt x="0" y="1878"/>
                  </a:lnTo>
                  <a:lnTo>
                    <a:pt x="1" y="1845"/>
                  </a:lnTo>
                  <a:lnTo>
                    <a:pt x="2" y="1811"/>
                  </a:lnTo>
                  <a:lnTo>
                    <a:pt x="4" y="1780"/>
                  </a:lnTo>
                  <a:lnTo>
                    <a:pt x="8" y="1749"/>
                  </a:lnTo>
                  <a:lnTo>
                    <a:pt x="12" y="1719"/>
                  </a:lnTo>
                  <a:lnTo>
                    <a:pt x="18" y="1691"/>
                  </a:lnTo>
                  <a:lnTo>
                    <a:pt x="25" y="1665"/>
                  </a:lnTo>
                  <a:lnTo>
                    <a:pt x="33" y="1639"/>
                  </a:lnTo>
                  <a:lnTo>
                    <a:pt x="42" y="1617"/>
                  </a:lnTo>
                  <a:lnTo>
                    <a:pt x="53" y="1596"/>
                  </a:lnTo>
                  <a:lnTo>
                    <a:pt x="65" y="1576"/>
                  </a:lnTo>
                  <a:lnTo>
                    <a:pt x="79" y="1561"/>
                  </a:lnTo>
                  <a:lnTo>
                    <a:pt x="94" y="1547"/>
                  </a:lnTo>
                  <a:lnTo>
                    <a:pt x="112" y="1537"/>
                  </a:lnTo>
                  <a:lnTo>
                    <a:pt x="131" y="1529"/>
                  </a:lnTo>
                  <a:lnTo>
                    <a:pt x="116" y="1532"/>
                  </a:lnTo>
                  <a:lnTo>
                    <a:pt x="102" y="1530"/>
                  </a:lnTo>
                  <a:lnTo>
                    <a:pt x="92" y="1524"/>
                  </a:lnTo>
                  <a:lnTo>
                    <a:pt x="85" y="1513"/>
                  </a:lnTo>
                  <a:lnTo>
                    <a:pt x="79" y="1500"/>
                  </a:lnTo>
                  <a:lnTo>
                    <a:pt x="76" y="1481"/>
                  </a:lnTo>
                  <a:lnTo>
                    <a:pt x="74" y="1461"/>
                  </a:lnTo>
                  <a:lnTo>
                    <a:pt x="75" y="1437"/>
                  </a:lnTo>
                  <a:lnTo>
                    <a:pt x="77" y="1410"/>
                  </a:lnTo>
                  <a:lnTo>
                    <a:pt x="80" y="1382"/>
                  </a:lnTo>
                  <a:lnTo>
                    <a:pt x="85" y="1351"/>
                  </a:lnTo>
                  <a:lnTo>
                    <a:pt x="91" y="1318"/>
                  </a:lnTo>
                  <a:lnTo>
                    <a:pt x="99" y="1285"/>
                  </a:lnTo>
                  <a:lnTo>
                    <a:pt x="108" y="1250"/>
                  </a:lnTo>
                  <a:lnTo>
                    <a:pt x="118" y="1213"/>
                  </a:lnTo>
                  <a:lnTo>
                    <a:pt x="128" y="1177"/>
                  </a:lnTo>
                  <a:lnTo>
                    <a:pt x="150" y="1103"/>
                  </a:lnTo>
                  <a:lnTo>
                    <a:pt x="173" y="1029"/>
                  </a:lnTo>
                  <a:lnTo>
                    <a:pt x="198" y="959"/>
                  </a:lnTo>
                  <a:lnTo>
                    <a:pt x="221" y="895"/>
                  </a:lnTo>
                  <a:lnTo>
                    <a:pt x="242" y="840"/>
                  </a:lnTo>
                  <a:lnTo>
                    <a:pt x="261" y="793"/>
                  </a:lnTo>
                  <a:lnTo>
                    <a:pt x="275" y="760"/>
                  </a:lnTo>
                  <a:lnTo>
                    <a:pt x="286" y="741"/>
                  </a:lnTo>
                  <a:lnTo>
                    <a:pt x="308" y="708"/>
                  </a:lnTo>
                  <a:lnTo>
                    <a:pt x="330" y="676"/>
                  </a:lnTo>
                  <a:lnTo>
                    <a:pt x="352" y="644"/>
                  </a:lnTo>
                  <a:lnTo>
                    <a:pt x="376" y="613"/>
                  </a:lnTo>
                  <a:lnTo>
                    <a:pt x="399" y="582"/>
                  </a:lnTo>
                  <a:lnTo>
                    <a:pt x="423" y="553"/>
                  </a:lnTo>
                  <a:lnTo>
                    <a:pt x="447" y="524"/>
                  </a:lnTo>
                  <a:lnTo>
                    <a:pt x="473" y="495"/>
                  </a:lnTo>
                  <a:lnTo>
                    <a:pt x="498" y="468"/>
                  </a:lnTo>
                  <a:lnTo>
                    <a:pt x="524" y="441"/>
                  </a:lnTo>
                  <a:lnTo>
                    <a:pt x="552" y="413"/>
                  </a:lnTo>
                  <a:lnTo>
                    <a:pt x="579" y="387"/>
                  </a:lnTo>
                  <a:lnTo>
                    <a:pt x="607" y="361"/>
                  </a:lnTo>
                  <a:lnTo>
                    <a:pt x="637" y="335"/>
                  </a:lnTo>
                  <a:lnTo>
                    <a:pt x="666" y="310"/>
                  </a:lnTo>
                  <a:lnTo>
                    <a:pt x="697" y="285"/>
                  </a:lnTo>
                  <a:lnTo>
                    <a:pt x="759" y="235"/>
                  </a:lnTo>
                  <a:lnTo>
                    <a:pt x="822" y="188"/>
                  </a:lnTo>
                  <a:lnTo>
                    <a:pt x="853" y="165"/>
                  </a:lnTo>
                  <a:lnTo>
                    <a:pt x="885" y="143"/>
                  </a:lnTo>
                  <a:lnTo>
                    <a:pt x="918" y="123"/>
                  </a:lnTo>
                  <a:lnTo>
                    <a:pt x="951" y="103"/>
                  </a:lnTo>
                  <a:lnTo>
                    <a:pt x="986" y="84"/>
                  </a:lnTo>
                  <a:lnTo>
                    <a:pt x="1022" y="67"/>
                  </a:lnTo>
                  <a:lnTo>
                    <a:pt x="1040" y="59"/>
                  </a:lnTo>
                  <a:lnTo>
                    <a:pt x="1058" y="52"/>
                  </a:lnTo>
                  <a:lnTo>
                    <a:pt x="1078" y="45"/>
                  </a:lnTo>
                  <a:lnTo>
                    <a:pt x="1097" y="38"/>
                  </a:lnTo>
                  <a:lnTo>
                    <a:pt x="1117" y="32"/>
                  </a:lnTo>
                  <a:lnTo>
                    <a:pt x="1136" y="27"/>
                  </a:lnTo>
                  <a:lnTo>
                    <a:pt x="1157" y="21"/>
                  </a:lnTo>
                  <a:lnTo>
                    <a:pt x="1178" y="16"/>
                  </a:lnTo>
                  <a:lnTo>
                    <a:pt x="1200" y="12"/>
                  </a:lnTo>
                  <a:lnTo>
                    <a:pt x="1221" y="8"/>
                  </a:lnTo>
                  <a:lnTo>
                    <a:pt x="1243" y="4"/>
                  </a:lnTo>
                  <a:lnTo>
                    <a:pt x="1267" y="2"/>
                  </a:lnTo>
                  <a:lnTo>
                    <a:pt x="1284" y="1"/>
                  </a:lnTo>
                  <a:lnTo>
                    <a:pt x="1300" y="0"/>
                  </a:lnTo>
                  <a:lnTo>
                    <a:pt x="1315" y="0"/>
                  </a:lnTo>
                  <a:lnTo>
                    <a:pt x="1330" y="1"/>
                  </a:lnTo>
                  <a:lnTo>
                    <a:pt x="1346" y="3"/>
                  </a:lnTo>
                  <a:lnTo>
                    <a:pt x="1360" y="4"/>
                  </a:lnTo>
                  <a:lnTo>
                    <a:pt x="1374" y="7"/>
                  </a:lnTo>
                  <a:lnTo>
                    <a:pt x="1388" y="11"/>
                  </a:lnTo>
                  <a:lnTo>
                    <a:pt x="1414" y="18"/>
                  </a:lnTo>
                  <a:lnTo>
                    <a:pt x="1441" y="27"/>
                  </a:lnTo>
                  <a:lnTo>
                    <a:pt x="1466" y="37"/>
                  </a:lnTo>
                  <a:lnTo>
                    <a:pt x="1490" y="48"/>
                  </a:lnTo>
                  <a:lnTo>
                    <a:pt x="1540" y="70"/>
                  </a:lnTo>
                  <a:lnTo>
                    <a:pt x="1591" y="93"/>
                  </a:lnTo>
                  <a:lnTo>
                    <a:pt x="1618" y="102"/>
                  </a:lnTo>
                  <a:lnTo>
                    <a:pt x="1646" y="110"/>
                  </a:lnTo>
                  <a:lnTo>
                    <a:pt x="1661" y="114"/>
                  </a:lnTo>
                  <a:lnTo>
                    <a:pt x="1676" y="117"/>
                  </a:lnTo>
                  <a:lnTo>
                    <a:pt x="1692" y="119"/>
                  </a:lnTo>
                  <a:lnTo>
                    <a:pt x="1708" y="121"/>
                  </a:lnTo>
                  <a:lnTo>
                    <a:pt x="1719" y="122"/>
                  </a:lnTo>
                  <a:lnTo>
                    <a:pt x="1730" y="123"/>
                  </a:lnTo>
                  <a:lnTo>
                    <a:pt x="1740" y="123"/>
                  </a:lnTo>
                  <a:lnTo>
                    <a:pt x="1751" y="122"/>
                  </a:lnTo>
                  <a:lnTo>
                    <a:pt x="1771" y="120"/>
                  </a:lnTo>
                  <a:lnTo>
                    <a:pt x="1792" y="116"/>
                  </a:lnTo>
                  <a:lnTo>
                    <a:pt x="1811" y="111"/>
                  </a:lnTo>
                  <a:lnTo>
                    <a:pt x="1830" y="105"/>
                  </a:lnTo>
                  <a:lnTo>
                    <a:pt x="1849" y="99"/>
                  </a:lnTo>
                  <a:lnTo>
                    <a:pt x="1868" y="93"/>
                  </a:lnTo>
                  <a:lnTo>
                    <a:pt x="1887" y="86"/>
                  </a:lnTo>
                  <a:lnTo>
                    <a:pt x="1906" y="80"/>
                  </a:lnTo>
                  <a:lnTo>
                    <a:pt x="1925" y="75"/>
                  </a:lnTo>
                  <a:lnTo>
                    <a:pt x="1945" y="71"/>
                  </a:lnTo>
                  <a:lnTo>
                    <a:pt x="1966" y="69"/>
                  </a:lnTo>
                  <a:lnTo>
                    <a:pt x="1987" y="68"/>
                  </a:lnTo>
                  <a:lnTo>
                    <a:pt x="1998" y="68"/>
                  </a:lnTo>
                  <a:lnTo>
                    <a:pt x="2009" y="69"/>
                  </a:lnTo>
                  <a:lnTo>
                    <a:pt x="2021" y="70"/>
                  </a:lnTo>
                  <a:lnTo>
                    <a:pt x="2033" y="73"/>
                  </a:lnTo>
                  <a:lnTo>
                    <a:pt x="2048" y="76"/>
                  </a:lnTo>
                  <a:lnTo>
                    <a:pt x="2062" y="81"/>
                  </a:lnTo>
                  <a:lnTo>
                    <a:pt x="2075" y="87"/>
                  </a:lnTo>
                  <a:lnTo>
                    <a:pt x="2088" y="95"/>
                  </a:lnTo>
                  <a:lnTo>
                    <a:pt x="2112" y="111"/>
                  </a:lnTo>
                  <a:lnTo>
                    <a:pt x="2135" y="128"/>
                  </a:lnTo>
                  <a:lnTo>
                    <a:pt x="2158" y="146"/>
                  </a:lnTo>
                  <a:lnTo>
                    <a:pt x="2181" y="162"/>
                  </a:lnTo>
                  <a:lnTo>
                    <a:pt x="2192" y="169"/>
                  </a:lnTo>
                  <a:lnTo>
                    <a:pt x="2205" y="176"/>
                  </a:lnTo>
                  <a:lnTo>
                    <a:pt x="2219" y="181"/>
                  </a:lnTo>
                  <a:lnTo>
                    <a:pt x="2232" y="185"/>
                  </a:lnTo>
                  <a:lnTo>
                    <a:pt x="2249" y="189"/>
                  </a:lnTo>
                  <a:lnTo>
                    <a:pt x="2265" y="191"/>
                  </a:lnTo>
                  <a:lnTo>
                    <a:pt x="2282" y="193"/>
                  </a:lnTo>
                  <a:lnTo>
                    <a:pt x="2298" y="193"/>
                  </a:lnTo>
                  <a:lnTo>
                    <a:pt x="2314" y="193"/>
                  </a:lnTo>
                  <a:lnTo>
                    <a:pt x="2330" y="193"/>
                  </a:lnTo>
                  <a:lnTo>
                    <a:pt x="2345" y="191"/>
                  </a:lnTo>
                  <a:lnTo>
                    <a:pt x="2361" y="190"/>
                  </a:lnTo>
                  <a:lnTo>
                    <a:pt x="2393" y="186"/>
                  </a:lnTo>
                  <a:lnTo>
                    <a:pt x="2425" y="181"/>
                  </a:lnTo>
                  <a:lnTo>
                    <a:pt x="2458" y="178"/>
                  </a:lnTo>
                  <a:lnTo>
                    <a:pt x="2492" y="174"/>
                  </a:lnTo>
                  <a:lnTo>
                    <a:pt x="2522" y="174"/>
                  </a:lnTo>
                  <a:lnTo>
                    <a:pt x="2549" y="173"/>
                  </a:lnTo>
                  <a:lnTo>
                    <a:pt x="2575" y="174"/>
                  </a:lnTo>
                  <a:lnTo>
                    <a:pt x="2597" y="176"/>
                  </a:lnTo>
                  <a:lnTo>
                    <a:pt x="2618" y="177"/>
                  </a:lnTo>
                  <a:lnTo>
                    <a:pt x="2637" y="180"/>
                  </a:lnTo>
                  <a:lnTo>
                    <a:pt x="2655" y="184"/>
                  </a:lnTo>
                  <a:lnTo>
                    <a:pt x="2674" y="189"/>
                  </a:lnTo>
                  <a:lnTo>
                    <a:pt x="2691" y="195"/>
                  </a:lnTo>
                  <a:lnTo>
                    <a:pt x="2708" y="203"/>
                  </a:lnTo>
                  <a:lnTo>
                    <a:pt x="2725" y="213"/>
                  </a:lnTo>
                  <a:lnTo>
                    <a:pt x="2745" y="224"/>
                  </a:lnTo>
                  <a:lnTo>
                    <a:pt x="2764" y="237"/>
                  </a:lnTo>
                  <a:lnTo>
                    <a:pt x="2785" y="252"/>
                  </a:lnTo>
                  <a:lnTo>
                    <a:pt x="2808" y="270"/>
                  </a:lnTo>
                  <a:lnTo>
                    <a:pt x="2834" y="289"/>
                  </a:lnTo>
                  <a:lnTo>
                    <a:pt x="2853" y="303"/>
                  </a:lnTo>
                  <a:lnTo>
                    <a:pt x="2878" y="322"/>
                  </a:lnTo>
                  <a:lnTo>
                    <a:pt x="2909" y="345"/>
                  </a:lnTo>
                  <a:lnTo>
                    <a:pt x="2942" y="369"/>
                  </a:lnTo>
                  <a:lnTo>
                    <a:pt x="2973" y="393"/>
                  </a:lnTo>
                  <a:lnTo>
                    <a:pt x="3000" y="415"/>
                  </a:lnTo>
                  <a:lnTo>
                    <a:pt x="3013" y="427"/>
                  </a:lnTo>
                  <a:lnTo>
                    <a:pt x="3022" y="436"/>
                  </a:lnTo>
                  <a:lnTo>
                    <a:pt x="3029" y="444"/>
                  </a:lnTo>
                  <a:lnTo>
                    <a:pt x="3033" y="451"/>
                  </a:lnTo>
                  <a:lnTo>
                    <a:pt x="3037" y="460"/>
                  </a:lnTo>
                  <a:lnTo>
                    <a:pt x="3040" y="469"/>
                  </a:lnTo>
                  <a:lnTo>
                    <a:pt x="3042" y="478"/>
                  </a:lnTo>
                  <a:lnTo>
                    <a:pt x="3044" y="487"/>
                  </a:lnTo>
                  <a:lnTo>
                    <a:pt x="3046" y="507"/>
                  </a:lnTo>
                  <a:lnTo>
                    <a:pt x="3046" y="526"/>
                  </a:lnTo>
                  <a:lnTo>
                    <a:pt x="3044" y="545"/>
                  </a:lnTo>
                  <a:lnTo>
                    <a:pt x="3041" y="565"/>
                  </a:lnTo>
                  <a:lnTo>
                    <a:pt x="3037" y="585"/>
                  </a:lnTo>
                  <a:lnTo>
                    <a:pt x="3034" y="605"/>
                  </a:lnTo>
                  <a:lnTo>
                    <a:pt x="3030" y="625"/>
                  </a:lnTo>
                  <a:lnTo>
                    <a:pt x="3028" y="645"/>
                  </a:lnTo>
                  <a:lnTo>
                    <a:pt x="3026" y="665"/>
                  </a:lnTo>
                  <a:lnTo>
                    <a:pt x="3026" y="686"/>
                  </a:lnTo>
                  <a:lnTo>
                    <a:pt x="3026" y="696"/>
                  </a:lnTo>
                  <a:lnTo>
                    <a:pt x="3028" y="706"/>
                  </a:lnTo>
                  <a:lnTo>
                    <a:pt x="3029" y="716"/>
                  </a:lnTo>
                  <a:lnTo>
                    <a:pt x="3032" y="726"/>
                  </a:lnTo>
                  <a:lnTo>
                    <a:pt x="3035" y="736"/>
                  </a:lnTo>
                  <a:lnTo>
                    <a:pt x="3039" y="745"/>
                  </a:lnTo>
                  <a:lnTo>
                    <a:pt x="3044" y="756"/>
                  </a:lnTo>
                  <a:lnTo>
                    <a:pt x="3049" y="766"/>
                  </a:lnTo>
                  <a:lnTo>
                    <a:pt x="3056" y="776"/>
                  </a:lnTo>
                  <a:lnTo>
                    <a:pt x="3065" y="784"/>
                  </a:lnTo>
                  <a:lnTo>
                    <a:pt x="3074" y="792"/>
                  </a:lnTo>
                  <a:lnTo>
                    <a:pt x="3084" y="799"/>
                  </a:lnTo>
                  <a:lnTo>
                    <a:pt x="3107" y="811"/>
                  </a:lnTo>
                  <a:lnTo>
                    <a:pt x="3130" y="822"/>
                  </a:lnTo>
                  <a:lnTo>
                    <a:pt x="3154" y="834"/>
                  </a:lnTo>
                  <a:lnTo>
                    <a:pt x="3177" y="848"/>
                  </a:lnTo>
                  <a:lnTo>
                    <a:pt x="3189" y="856"/>
                  </a:lnTo>
                  <a:lnTo>
                    <a:pt x="3199" y="865"/>
                  </a:lnTo>
                  <a:lnTo>
                    <a:pt x="3208" y="874"/>
                  </a:lnTo>
                  <a:lnTo>
                    <a:pt x="3216" y="885"/>
                  </a:lnTo>
                  <a:lnTo>
                    <a:pt x="3222" y="895"/>
                  </a:lnTo>
                  <a:lnTo>
                    <a:pt x="3226" y="905"/>
                  </a:lnTo>
                  <a:lnTo>
                    <a:pt x="3230" y="916"/>
                  </a:lnTo>
                  <a:lnTo>
                    <a:pt x="3232" y="927"/>
                  </a:lnTo>
                  <a:lnTo>
                    <a:pt x="3235" y="949"/>
                  </a:lnTo>
                  <a:lnTo>
                    <a:pt x="3236" y="970"/>
                  </a:lnTo>
                  <a:lnTo>
                    <a:pt x="3236" y="991"/>
                  </a:lnTo>
                  <a:lnTo>
                    <a:pt x="3238" y="1012"/>
                  </a:lnTo>
                  <a:lnTo>
                    <a:pt x="3240" y="1022"/>
                  </a:lnTo>
                  <a:lnTo>
                    <a:pt x="3242" y="1031"/>
                  </a:lnTo>
                  <a:lnTo>
                    <a:pt x="3245" y="1039"/>
                  </a:lnTo>
                  <a:lnTo>
                    <a:pt x="3250" y="1048"/>
                  </a:lnTo>
                  <a:lnTo>
                    <a:pt x="3261" y="1065"/>
                  </a:lnTo>
                  <a:lnTo>
                    <a:pt x="3270" y="1078"/>
                  </a:lnTo>
                  <a:lnTo>
                    <a:pt x="3279" y="1090"/>
                  </a:lnTo>
                  <a:lnTo>
                    <a:pt x="3286" y="1099"/>
                  </a:lnTo>
                  <a:lnTo>
                    <a:pt x="3293" y="1105"/>
                  </a:lnTo>
                  <a:lnTo>
                    <a:pt x="3299" y="1110"/>
                  </a:lnTo>
                  <a:lnTo>
                    <a:pt x="3304" y="1114"/>
                  </a:lnTo>
                  <a:lnTo>
                    <a:pt x="3310" y="1117"/>
                  </a:lnTo>
                  <a:lnTo>
                    <a:pt x="3323" y="1123"/>
                  </a:lnTo>
                  <a:lnTo>
                    <a:pt x="3340" y="1130"/>
                  </a:lnTo>
                  <a:lnTo>
                    <a:pt x="3351" y="1136"/>
                  </a:lnTo>
                  <a:lnTo>
                    <a:pt x="3364" y="1143"/>
                  </a:lnTo>
                  <a:lnTo>
                    <a:pt x="3378" y="1152"/>
                  </a:lnTo>
                  <a:lnTo>
                    <a:pt x="3395" y="1164"/>
                  </a:lnTo>
                  <a:lnTo>
                    <a:pt x="3414" y="1180"/>
                  </a:lnTo>
                  <a:lnTo>
                    <a:pt x="3430" y="1193"/>
                  </a:lnTo>
                  <a:lnTo>
                    <a:pt x="3445" y="1207"/>
                  </a:lnTo>
                  <a:lnTo>
                    <a:pt x="3459" y="1220"/>
                  </a:lnTo>
                  <a:lnTo>
                    <a:pt x="3471" y="1233"/>
                  </a:lnTo>
                  <a:lnTo>
                    <a:pt x="3481" y="1247"/>
                  </a:lnTo>
                  <a:lnTo>
                    <a:pt x="3490" y="1261"/>
                  </a:lnTo>
                  <a:lnTo>
                    <a:pt x="3498" y="1275"/>
                  </a:lnTo>
                  <a:lnTo>
                    <a:pt x="3505" y="1289"/>
                  </a:lnTo>
                  <a:lnTo>
                    <a:pt x="3511" y="1304"/>
                  </a:lnTo>
                  <a:lnTo>
                    <a:pt x="3517" y="1320"/>
                  </a:lnTo>
                  <a:lnTo>
                    <a:pt x="3522" y="1337"/>
                  </a:lnTo>
                  <a:lnTo>
                    <a:pt x="3531" y="1374"/>
                  </a:lnTo>
                  <a:lnTo>
                    <a:pt x="3541" y="1416"/>
                  </a:lnTo>
                  <a:lnTo>
                    <a:pt x="3547" y="1454"/>
                  </a:lnTo>
                  <a:lnTo>
                    <a:pt x="3552" y="1490"/>
                  </a:lnTo>
                  <a:lnTo>
                    <a:pt x="3554" y="1526"/>
                  </a:lnTo>
                  <a:lnTo>
                    <a:pt x="3554" y="1560"/>
                  </a:lnTo>
                  <a:lnTo>
                    <a:pt x="3553" y="1594"/>
                  </a:lnTo>
                  <a:lnTo>
                    <a:pt x="3550" y="1627"/>
                  </a:lnTo>
                  <a:lnTo>
                    <a:pt x="3546" y="1659"/>
                  </a:lnTo>
                  <a:lnTo>
                    <a:pt x="3541" y="1692"/>
                  </a:lnTo>
                  <a:close/>
                </a:path>
              </a:pathLst>
            </a:custGeom>
            <a:solidFill>
              <a:srgbClr val="DCA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3" name="Freeform 76"/>
            <p:cNvSpPr>
              <a:spLocks/>
            </p:cNvSpPr>
            <p:nvPr/>
          </p:nvSpPr>
          <p:spPr bwMode="auto">
            <a:xfrm>
              <a:off x="10071101" y="5538788"/>
              <a:ext cx="320675" cy="331788"/>
            </a:xfrm>
            <a:custGeom>
              <a:avLst/>
              <a:gdLst>
                <a:gd name="T0" fmla="*/ 3387 w 3444"/>
                <a:gd name="T1" fmla="*/ 1483 h 3553"/>
                <a:gd name="T2" fmla="*/ 3414 w 3444"/>
                <a:gd name="T3" fmla="*/ 1719 h 3553"/>
                <a:gd name="T4" fmla="*/ 3438 w 3444"/>
                <a:gd name="T5" fmla="*/ 2009 h 3553"/>
                <a:gd name="T6" fmla="*/ 3435 w 3444"/>
                <a:gd name="T7" fmla="*/ 2127 h 3553"/>
                <a:gd name="T8" fmla="*/ 3355 w 3444"/>
                <a:gd name="T9" fmla="*/ 2220 h 3553"/>
                <a:gd name="T10" fmla="*/ 3276 w 3444"/>
                <a:gd name="T11" fmla="*/ 2349 h 3553"/>
                <a:gd name="T12" fmla="*/ 3194 w 3444"/>
                <a:gd name="T13" fmla="*/ 2643 h 3553"/>
                <a:gd name="T14" fmla="*/ 3121 w 3444"/>
                <a:gd name="T15" fmla="*/ 2834 h 3553"/>
                <a:gd name="T16" fmla="*/ 2952 w 3444"/>
                <a:gd name="T17" fmla="*/ 3068 h 3553"/>
                <a:gd name="T18" fmla="*/ 2770 w 3444"/>
                <a:gd name="T19" fmla="*/ 3281 h 3553"/>
                <a:gd name="T20" fmla="*/ 2622 w 3444"/>
                <a:gd name="T21" fmla="*/ 3383 h 3553"/>
                <a:gd name="T22" fmla="*/ 2418 w 3444"/>
                <a:gd name="T23" fmla="*/ 3472 h 3553"/>
                <a:gd name="T24" fmla="*/ 2172 w 3444"/>
                <a:gd name="T25" fmla="*/ 3537 h 3553"/>
                <a:gd name="T26" fmla="*/ 1927 w 3444"/>
                <a:gd name="T27" fmla="*/ 3550 h 3553"/>
                <a:gd name="T28" fmla="*/ 1727 w 3444"/>
                <a:gd name="T29" fmla="*/ 3482 h 3553"/>
                <a:gd name="T30" fmla="*/ 1609 w 3444"/>
                <a:gd name="T31" fmla="*/ 3443 h 3553"/>
                <a:gd name="T32" fmla="*/ 1218 w 3444"/>
                <a:gd name="T33" fmla="*/ 3351 h 3553"/>
                <a:gd name="T34" fmla="*/ 944 w 3444"/>
                <a:gd name="T35" fmla="*/ 3263 h 3553"/>
                <a:gd name="T36" fmla="*/ 711 w 3444"/>
                <a:gd name="T37" fmla="*/ 3111 h 3553"/>
                <a:gd name="T38" fmla="*/ 614 w 3444"/>
                <a:gd name="T39" fmla="*/ 3005 h 3553"/>
                <a:gd name="T40" fmla="*/ 505 w 3444"/>
                <a:gd name="T41" fmla="*/ 2823 h 3553"/>
                <a:gd name="T42" fmla="*/ 450 w 3444"/>
                <a:gd name="T43" fmla="*/ 2785 h 3553"/>
                <a:gd name="T44" fmla="*/ 273 w 3444"/>
                <a:gd name="T45" fmla="*/ 2514 h 3553"/>
                <a:gd name="T46" fmla="*/ 126 w 3444"/>
                <a:gd name="T47" fmla="*/ 2258 h 3553"/>
                <a:gd name="T48" fmla="*/ 63 w 3444"/>
                <a:gd name="T49" fmla="*/ 2078 h 3553"/>
                <a:gd name="T50" fmla="*/ 15 w 3444"/>
                <a:gd name="T51" fmla="*/ 1760 h 3553"/>
                <a:gd name="T52" fmla="*/ 1 w 3444"/>
                <a:gd name="T53" fmla="*/ 1489 h 3553"/>
                <a:gd name="T54" fmla="*/ 34 w 3444"/>
                <a:gd name="T55" fmla="*/ 1284 h 3553"/>
                <a:gd name="T56" fmla="*/ 132 w 3444"/>
                <a:gd name="T57" fmla="*/ 1173 h 3553"/>
                <a:gd name="T58" fmla="*/ 93 w 3444"/>
                <a:gd name="T59" fmla="*/ 1106 h 3553"/>
                <a:gd name="T60" fmla="*/ 137 w 3444"/>
                <a:gd name="T61" fmla="*/ 843 h 3553"/>
                <a:gd name="T62" fmla="*/ 257 w 3444"/>
                <a:gd name="T63" fmla="*/ 447 h 3553"/>
                <a:gd name="T64" fmla="*/ 421 w 3444"/>
                <a:gd name="T65" fmla="*/ 208 h 3553"/>
                <a:gd name="T66" fmla="*/ 650 w 3444"/>
                <a:gd name="T67" fmla="*/ 61 h 3553"/>
                <a:gd name="T68" fmla="*/ 917 w 3444"/>
                <a:gd name="T69" fmla="*/ 4 h 3553"/>
                <a:gd name="T70" fmla="*/ 1207 w 3444"/>
                <a:gd name="T71" fmla="*/ 9 h 3553"/>
                <a:gd name="T72" fmla="*/ 1766 w 3444"/>
                <a:gd name="T73" fmla="*/ 87 h 3553"/>
                <a:gd name="T74" fmla="*/ 2060 w 3444"/>
                <a:gd name="T75" fmla="*/ 93 h 3553"/>
                <a:gd name="T76" fmla="*/ 2264 w 3444"/>
                <a:gd name="T77" fmla="*/ 32 h 3553"/>
                <a:gd name="T78" fmla="*/ 2381 w 3444"/>
                <a:gd name="T79" fmla="*/ 13 h 3553"/>
                <a:gd name="T80" fmla="*/ 2448 w 3444"/>
                <a:gd name="T81" fmla="*/ 42 h 3553"/>
                <a:gd name="T82" fmla="*/ 2549 w 3444"/>
                <a:gd name="T83" fmla="*/ 168 h 3553"/>
                <a:gd name="T84" fmla="*/ 2659 w 3444"/>
                <a:gd name="T85" fmla="*/ 253 h 3553"/>
                <a:gd name="T86" fmla="*/ 2752 w 3444"/>
                <a:gd name="T87" fmla="*/ 334 h 3553"/>
                <a:gd name="T88" fmla="*/ 2760 w 3444"/>
                <a:gd name="T89" fmla="*/ 393 h 3553"/>
                <a:gd name="T90" fmla="*/ 2817 w 3444"/>
                <a:gd name="T91" fmla="*/ 423 h 3553"/>
                <a:gd name="T92" fmla="*/ 2912 w 3444"/>
                <a:gd name="T93" fmla="*/ 433 h 3553"/>
                <a:gd name="T94" fmla="*/ 2979 w 3444"/>
                <a:gd name="T95" fmla="*/ 475 h 3553"/>
                <a:gd name="T96" fmla="*/ 3042 w 3444"/>
                <a:gd name="T97" fmla="*/ 572 h 3553"/>
                <a:gd name="T98" fmla="*/ 3088 w 3444"/>
                <a:gd name="T99" fmla="*/ 762 h 3553"/>
                <a:gd name="T100" fmla="*/ 3137 w 3444"/>
                <a:gd name="T101" fmla="*/ 916 h 3553"/>
                <a:gd name="T102" fmla="*/ 3209 w 3444"/>
                <a:gd name="T103" fmla="*/ 963 h 3553"/>
                <a:gd name="T104" fmla="*/ 3293 w 3444"/>
                <a:gd name="T105" fmla="*/ 1001 h 3553"/>
                <a:gd name="T106" fmla="*/ 3341 w 3444"/>
                <a:gd name="T107" fmla="*/ 1123 h 3553"/>
                <a:gd name="T108" fmla="*/ 3359 w 3444"/>
                <a:gd name="T109" fmla="*/ 1360 h 3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44" h="3553">
                  <a:moveTo>
                    <a:pt x="3359" y="1360"/>
                  </a:moveTo>
                  <a:lnTo>
                    <a:pt x="3361" y="1377"/>
                  </a:lnTo>
                  <a:lnTo>
                    <a:pt x="3364" y="1393"/>
                  </a:lnTo>
                  <a:lnTo>
                    <a:pt x="3367" y="1408"/>
                  </a:lnTo>
                  <a:lnTo>
                    <a:pt x="3371" y="1423"/>
                  </a:lnTo>
                  <a:lnTo>
                    <a:pt x="3380" y="1454"/>
                  </a:lnTo>
                  <a:lnTo>
                    <a:pt x="3387" y="1483"/>
                  </a:lnTo>
                  <a:lnTo>
                    <a:pt x="3393" y="1513"/>
                  </a:lnTo>
                  <a:lnTo>
                    <a:pt x="3398" y="1543"/>
                  </a:lnTo>
                  <a:lnTo>
                    <a:pt x="3402" y="1572"/>
                  </a:lnTo>
                  <a:lnTo>
                    <a:pt x="3406" y="1601"/>
                  </a:lnTo>
                  <a:lnTo>
                    <a:pt x="3409" y="1631"/>
                  </a:lnTo>
                  <a:lnTo>
                    <a:pt x="3411" y="1660"/>
                  </a:lnTo>
                  <a:lnTo>
                    <a:pt x="3414" y="1719"/>
                  </a:lnTo>
                  <a:lnTo>
                    <a:pt x="3417" y="1779"/>
                  </a:lnTo>
                  <a:lnTo>
                    <a:pt x="3419" y="1838"/>
                  </a:lnTo>
                  <a:lnTo>
                    <a:pt x="3422" y="1900"/>
                  </a:lnTo>
                  <a:lnTo>
                    <a:pt x="3424" y="1925"/>
                  </a:lnTo>
                  <a:lnTo>
                    <a:pt x="3428" y="1952"/>
                  </a:lnTo>
                  <a:lnTo>
                    <a:pt x="3433" y="1981"/>
                  </a:lnTo>
                  <a:lnTo>
                    <a:pt x="3438" y="2009"/>
                  </a:lnTo>
                  <a:lnTo>
                    <a:pt x="3442" y="2039"/>
                  </a:lnTo>
                  <a:lnTo>
                    <a:pt x="3444" y="2067"/>
                  </a:lnTo>
                  <a:lnTo>
                    <a:pt x="3444" y="2081"/>
                  </a:lnTo>
                  <a:lnTo>
                    <a:pt x="3443" y="2094"/>
                  </a:lnTo>
                  <a:lnTo>
                    <a:pt x="3441" y="2107"/>
                  </a:lnTo>
                  <a:lnTo>
                    <a:pt x="3438" y="2118"/>
                  </a:lnTo>
                  <a:lnTo>
                    <a:pt x="3435" y="2127"/>
                  </a:lnTo>
                  <a:lnTo>
                    <a:pt x="3430" y="2135"/>
                  </a:lnTo>
                  <a:lnTo>
                    <a:pt x="3424" y="2143"/>
                  </a:lnTo>
                  <a:lnTo>
                    <a:pt x="3418" y="2152"/>
                  </a:lnTo>
                  <a:lnTo>
                    <a:pt x="3404" y="2169"/>
                  </a:lnTo>
                  <a:lnTo>
                    <a:pt x="3388" y="2185"/>
                  </a:lnTo>
                  <a:lnTo>
                    <a:pt x="3372" y="2203"/>
                  </a:lnTo>
                  <a:lnTo>
                    <a:pt x="3355" y="2220"/>
                  </a:lnTo>
                  <a:lnTo>
                    <a:pt x="3340" y="2236"/>
                  </a:lnTo>
                  <a:lnTo>
                    <a:pt x="3327" y="2252"/>
                  </a:lnTo>
                  <a:lnTo>
                    <a:pt x="3317" y="2268"/>
                  </a:lnTo>
                  <a:lnTo>
                    <a:pt x="3308" y="2285"/>
                  </a:lnTo>
                  <a:lnTo>
                    <a:pt x="3299" y="2301"/>
                  </a:lnTo>
                  <a:lnTo>
                    <a:pt x="3290" y="2317"/>
                  </a:lnTo>
                  <a:lnTo>
                    <a:pt x="3276" y="2349"/>
                  </a:lnTo>
                  <a:lnTo>
                    <a:pt x="3263" y="2382"/>
                  </a:lnTo>
                  <a:lnTo>
                    <a:pt x="3250" y="2414"/>
                  </a:lnTo>
                  <a:lnTo>
                    <a:pt x="3241" y="2447"/>
                  </a:lnTo>
                  <a:lnTo>
                    <a:pt x="3232" y="2479"/>
                  </a:lnTo>
                  <a:lnTo>
                    <a:pt x="3224" y="2511"/>
                  </a:lnTo>
                  <a:lnTo>
                    <a:pt x="3209" y="2577"/>
                  </a:lnTo>
                  <a:lnTo>
                    <a:pt x="3194" y="2643"/>
                  </a:lnTo>
                  <a:lnTo>
                    <a:pt x="3185" y="2675"/>
                  </a:lnTo>
                  <a:lnTo>
                    <a:pt x="3175" y="2709"/>
                  </a:lnTo>
                  <a:lnTo>
                    <a:pt x="3163" y="2742"/>
                  </a:lnTo>
                  <a:lnTo>
                    <a:pt x="3150" y="2776"/>
                  </a:lnTo>
                  <a:lnTo>
                    <a:pt x="3141" y="2796"/>
                  </a:lnTo>
                  <a:lnTo>
                    <a:pt x="3132" y="2815"/>
                  </a:lnTo>
                  <a:lnTo>
                    <a:pt x="3121" y="2834"/>
                  </a:lnTo>
                  <a:lnTo>
                    <a:pt x="3110" y="2854"/>
                  </a:lnTo>
                  <a:lnTo>
                    <a:pt x="3086" y="2891"/>
                  </a:lnTo>
                  <a:lnTo>
                    <a:pt x="3060" y="2927"/>
                  </a:lnTo>
                  <a:lnTo>
                    <a:pt x="3033" y="2963"/>
                  </a:lnTo>
                  <a:lnTo>
                    <a:pt x="3006" y="2998"/>
                  </a:lnTo>
                  <a:lnTo>
                    <a:pt x="2978" y="3034"/>
                  </a:lnTo>
                  <a:lnTo>
                    <a:pt x="2952" y="3068"/>
                  </a:lnTo>
                  <a:lnTo>
                    <a:pt x="2920" y="3110"/>
                  </a:lnTo>
                  <a:lnTo>
                    <a:pt x="2888" y="3150"/>
                  </a:lnTo>
                  <a:lnTo>
                    <a:pt x="2856" y="3190"/>
                  </a:lnTo>
                  <a:lnTo>
                    <a:pt x="2824" y="3227"/>
                  </a:lnTo>
                  <a:lnTo>
                    <a:pt x="2806" y="3245"/>
                  </a:lnTo>
                  <a:lnTo>
                    <a:pt x="2788" y="3264"/>
                  </a:lnTo>
                  <a:lnTo>
                    <a:pt x="2770" y="3281"/>
                  </a:lnTo>
                  <a:lnTo>
                    <a:pt x="2751" y="3297"/>
                  </a:lnTo>
                  <a:lnTo>
                    <a:pt x="2732" y="3313"/>
                  </a:lnTo>
                  <a:lnTo>
                    <a:pt x="2711" y="3328"/>
                  </a:lnTo>
                  <a:lnTo>
                    <a:pt x="2689" y="3344"/>
                  </a:lnTo>
                  <a:lnTo>
                    <a:pt x="2667" y="3358"/>
                  </a:lnTo>
                  <a:lnTo>
                    <a:pt x="2646" y="3371"/>
                  </a:lnTo>
                  <a:lnTo>
                    <a:pt x="2622" y="3383"/>
                  </a:lnTo>
                  <a:lnTo>
                    <a:pt x="2597" y="3396"/>
                  </a:lnTo>
                  <a:lnTo>
                    <a:pt x="2571" y="3409"/>
                  </a:lnTo>
                  <a:lnTo>
                    <a:pt x="2542" y="3422"/>
                  </a:lnTo>
                  <a:lnTo>
                    <a:pt x="2513" y="3435"/>
                  </a:lnTo>
                  <a:lnTo>
                    <a:pt x="2483" y="3448"/>
                  </a:lnTo>
                  <a:lnTo>
                    <a:pt x="2450" y="3460"/>
                  </a:lnTo>
                  <a:lnTo>
                    <a:pt x="2418" y="3472"/>
                  </a:lnTo>
                  <a:lnTo>
                    <a:pt x="2385" y="3483"/>
                  </a:lnTo>
                  <a:lnTo>
                    <a:pt x="2350" y="3494"/>
                  </a:lnTo>
                  <a:lnTo>
                    <a:pt x="2316" y="3504"/>
                  </a:lnTo>
                  <a:lnTo>
                    <a:pt x="2280" y="3514"/>
                  </a:lnTo>
                  <a:lnTo>
                    <a:pt x="2244" y="3523"/>
                  </a:lnTo>
                  <a:lnTo>
                    <a:pt x="2209" y="3530"/>
                  </a:lnTo>
                  <a:lnTo>
                    <a:pt x="2172" y="3537"/>
                  </a:lnTo>
                  <a:lnTo>
                    <a:pt x="2137" y="3543"/>
                  </a:lnTo>
                  <a:lnTo>
                    <a:pt x="2100" y="3547"/>
                  </a:lnTo>
                  <a:lnTo>
                    <a:pt x="2065" y="3551"/>
                  </a:lnTo>
                  <a:lnTo>
                    <a:pt x="2030" y="3553"/>
                  </a:lnTo>
                  <a:lnTo>
                    <a:pt x="1995" y="3553"/>
                  </a:lnTo>
                  <a:lnTo>
                    <a:pt x="1961" y="3552"/>
                  </a:lnTo>
                  <a:lnTo>
                    <a:pt x="1927" y="3550"/>
                  </a:lnTo>
                  <a:lnTo>
                    <a:pt x="1895" y="3546"/>
                  </a:lnTo>
                  <a:lnTo>
                    <a:pt x="1864" y="3540"/>
                  </a:lnTo>
                  <a:lnTo>
                    <a:pt x="1834" y="3533"/>
                  </a:lnTo>
                  <a:lnTo>
                    <a:pt x="1805" y="3524"/>
                  </a:lnTo>
                  <a:lnTo>
                    <a:pt x="1778" y="3512"/>
                  </a:lnTo>
                  <a:lnTo>
                    <a:pt x="1751" y="3498"/>
                  </a:lnTo>
                  <a:lnTo>
                    <a:pt x="1727" y="3482"/>
                  </a:lnTo>
                  <a:lnTo>
                    <a:pt x="1704" y="3465"/>
                  </a:lnTo>
                  <a:lnTo>
                    <a:pt x="1684" y="3445"/>
                  </a:lnTo>
                  <a:lnTo>
                    <a:pt x="1678" y="3447"/>
                  </a:lnTo>
                  <a:lnTo>
                    <a:pt x="1669" y="3448"/>
                  </a:lnTo>
                  <a:lnTo>
                    <a:pt x="1658" y="3448"/>
                  </a:lnTo>
                  <a:lnTo>
                    <a:pt x="1644" y="3447"/>
                  </a:lnTo>
                  <a:lnTo>
                    <a:pt x="1609" y="3443"/>
                  </a:lnTo>
                  <a:lnTo>
                    <a:pt x="1566" y="3436"/>
                  </a:lnTo>
                  <a:lnTo>
                    <a:pt x="1516" y="3425"/>
                  </a:lnTo>
                  <a:lnTo>
                    <a:pt x="1461" y="3412"/>
                  </a:lnTo>
                  <a:lnTo>
                    <a:pt x="1401" y="3399"/>
                  </a:lnTo>
                  <a:lnTo>
                    <a:pt x="1341" y="3383"/>
                  </a:lnTo>
                  <a:lnTo>
                    <a:pt x="1279" y="3367"/>
                  </a:lnTo>
                  <a:lnTo>
                    <a:pt x="1218" y="3351"/>
                  </a:lnTo>
                  <a:lnTo>
                    <a:pt x="1161" y="3334"/>
                  </a:lnTo>
                  <a:lnTo>
                    <a:pt x="1106" y="3318"/>
                  </a:lnTo>
                  <a:lnTo>
                    <a:pt x="1057" y="3303"/>
                  </a:lnTo>
                  <a:lnTo>
                    <a:pt x="1015" y="3290"/>
                  </a:lnTo>
                  <a:lnTo>
                    <a:pt x="983" y="3279"/>
                  </a:lnTo>
                  <a:lnTo>
                    <a:pt x="959" y="3270"/>
                  </a:lnTo>
                  <a:lnTo>
                    <a:pt x="944" y="3263"/>
                  </a:lnTo>
                  <a:lnTo>
                    <a:pt x="926" y="3254"/>
                  </a:lnTo>
                  <a:lnTo>
                    <a:pt x="907" y="3243"/>
                  </a:lnTo>
                  <a:lnTo>
                    <a:pt x="887" y="3231"/>
                  </a:lnTo>
                  <a:lnTo>
                    <a:pt x="842" y="3204"/>
                  </a:lnTo>
                  <a:lnTo>
                    <a:pt x="795" y="3173"/>
                  </a:lnTo>
                  <a:lnTo>
                    <a:pt x="751" y="3141"/>
                  </a:lnTo>
                  <a:lnTo>
                    <a:pt x="711" y="3111"/>
                  </a:lnTo>
                  <a:lnTo>
                    <a:pt x="692" y="3097"/>
                  </a:lnTo>
                  <a:lnTo>
                    <a:pt x="676" y="3082"/>
                  </a:lnTo>
                  <a:lnTo>
                    <a:pt x="663" y="3070"/>
                  </a:lnTo>
                  <a:lnTo>
                    <a:pt x="653" y="3059"/>
                  </a:lnTo>
                  <a:lnTo>
                    <a:pt x="640" y="3043"/>
                  </a:lnTo>
                  <a:lnTo>
                    <a:pt x="627" y="3025"/>
                  </a:lnTo>
                  <a:lnTo>
                    <a:pt x="614" y="3005"/>
                  </a:lnTo>
                  <a:lnTo>
                    <a:pt x="602" y="2984"/>
                  </a:lnTo>
                  <a:lnTo>
                    <a:pt x="580" y="2942"/>
                  </a:lnTo>
                  <a:lnTo>
                    <a:pt x="557" y="2898"/>
                  </a:lnTo>
                  <a:lnTo>
                    <a:pt x="545" y="2878"/>
                  </a:lnTo>
                  <a:lnTo>
                    <a:pt x="533" y="2858"/>
                  </a:lnTo>
                  <a:lnTo>
                    <a:pt x="519" y="2839"/>
                  </a:lnTo>
                  <a:lnTo>
                    <a:pt x="505" y="2823"/>
                  </a:lnTo>
                  <a:lnTo>
                    <a:pt x="498" y="2816"/>
                  </a:lnTo>
                  <a:lnTo>
                    <a:pt x="491" y="2809"/>
                  </a:lnTo>
                  <a:lnTo>
                    <a:pt x="483" y="2803"/>
                  </a:lnTo>
                  <a:lnTo>
                    <a:pt x="475" y="2797"/>
                  </a:lnTo>
                  <a:lnTo>
                    <a:pt x="467" y="2792"/>
                  </a:lnTo>
                  <a:lnTo>
                    <a:pt x="459" y="2788"/>
                  </a:lnTo>
                  <a:lnTo>
                    <a:pt x="450" y="2785"/>
                  </a:lnTo>
                  <a:lnTo>
                    <a:pt x="440" y="2782"/>
                  </a:lnTo>
                  <a:lnTo>
                    <a:pt x="415" y="2737"/>
                  </a:lnTo>
                  <a:lnTo>
                    <a:pt x="388" y="2692"/>
                  </a:lnTo>
                  <a:lnTo>
                    <a:pt x="360" y="2647"/>
                  </a:lnTo>
                  <a:lnTo>
                    <a:pt x="331" y="2603"/>
                  </a:lnTo>
                  <a:lnTo>
                    <a:pt x="302" y="2559"/>
                  </a:lnTo>
                  <a:lnTo>
                    <a:pt x="273" y="2514"/>
                  </a:lnTo>
                  <a:lnTo>
                    <a:pt x="244" y="2469"/>
                  </a:lnTo>
                  <a:lnTo>
                    <a:pt x="216" y="2423"/>
                  </a:lnTo>
                  <a:lnTo>
                    <a:pt x="188" y="2378"/>
                  </a:lnTo>
                  <a:lnTo>
                    <a:pt x="162" y="2330"/>
                  </a:lnTo>
                  <a:lnTo>
                    <a:pt x="149" y="2307"/>
                  </a:lnTo>
                  <a:lnTo>
                    <a:pt x="137" y="2283"/>
                  </a:lnTo>
                  <a:lnTo>
                    <a:pt x="126" y="2258"/>
                  </a:lnTo>
                  <a:lnTo>
                    <a:pt x="115" y="2234"/>
                  </a:lnTo>
                  <a:lnTo>
                    <a:pt x="105" y="2209"/>
                  </a:lnTo>
                  <a:lnTo>
                    <a:pt x="95" y="2183"/>
                  </a:lnTo>
                  <a:lnTo>
                    <a:pt x="85" y="2158"/>
                  </a:lnTo>
                  <a:lnTo>
                    <a:pt x="77" y="2132"/>
                  </a:lnTo>
                  <a:lnTo>
                    <a:pt x="70" y="2106"/>
                  </a:lnTo>
                  <a:lnTo>
                    <a:pt x="63" y="2078"/>
                  </a:lnTo>
                  <a:lnTo>
                    <a:pt x="57" y="2051"/>
                  </a:lnTo>
                  <a:lnTo>
                    <a:pt x="52" y="2023"/>
                  </a:lnTo>
                  <a:lnTo>
                    <a:pt x="46" y="1985"/>
                  </a:lnTo>
                  <a:lnTo>
                    <a:pt x="39" y="1937"/>
                  </a:lnTo>
                  <a:lnTo>
                    <a:pt x="31" y="1884"/>
                  </a:lnTo>
                  <a:lnTo>
                    <a:pt x="23" y="1824"/>
                  </a:lnTo>
                  <a:lnTo>
                    <a:pt x="15" y="1760"/>
                  </a:lnTo>
                  <a:lnTo>
                    <a:pt x="9" y="1694"/>
                  </a:lnTo>
                  <a:lnTo>
                    <a:pt x="6" y="1659"/>
                  </a:lnTo>
                  <a:lnTo>
                    <a:pt x="3" y="1625"/>
                  </a:lnTo>
                  <a:lnTo>
                    <a:pt x="2" y="1590"/>
                  </a:lnTo>
                  <a:lnTo>
                    <a:pt x="1" y="1556"/>
                  </a:lnTo>
                  <a:lnTo>
                    <a:pt x="0" y="1522"/>
                  </a:lnTo>
                  <a:lnTo>
                    <a:pt x="1" y="1489"/>
                  </a:lnTo>
                  <a:lnTo>
                    <a:pt x="2" y="1456"/>
                  </a:lnTo>
                  <a:lnTo>
                    <a:pt x="6" y="1424"/>
                  </a:lnTo>
                  <a:lnTo>
                    <a:pt x="9" y="1393"/>
                  </a:lnTo>
                  <a:lnTo>
                    <a:pt x="13" y="1364"/>
                  </a:lnTo>
                  <a:lnTo>
                    <a:pt x="19" y="1335"/>
                  </a:lnTo>
                  <a:lnTo>
                    <a:pt x="26" y="1309"/>
                  </a:lnTo>
                  <a:lnTo>
                    <a:pt x="34" y="1284"/>
                  </a:lnTo>
                  <a:lnTo>
                    <a:pt x="43" y="1260"/>
                  </a:lnTo>
                  <a:lnTo>
                    <a:pt x="54" y="1240"/>
                  </a:lnTo>
                  <a:lnTo>
                    <a:pt x="66" y="1221"/>
                  </a:lnTo>
                  <a:lnTo>
                    <a:pt x="79" y="1205"/>
                  </a:lnTo>
                  <a:lnTo>
                    <a:pt x="96" y="1191"/>
                  </a:lnTo>
                  <a:lnTo>
                    <a:pt x="113" y="1180"/>
                  </a:lnTo>
                  <a:lnTo>
                    <a:pt x="132" y="1173"/>
                  </a:lnTo>
                  <a:lnTo>
                    <a:pt x="121" y="1174"/>
                  </a:lnTo>
                  <a:lnTo>
                    <a:pt x="112" y="1172"/>
                  </a:lnTo>
                  <a:lnTo>
                    <a:pt x="105" y="1165"/>
                  </a:lnTo>
                  <a:lnTo>
                    <a:pt x="99" y="1155"/>
                  </a:lnTo>
                  <a:lnTo>
                    <a:pt x="96" y="1142"/>
                  </a:lnTo>
                  <a:lnTo>
                    <a:pt x="93" y="1126"/>
                  </a:lnTo>
                  <a:lnTo>
                    <a:pt x="93" y="1106"/>
                  </a:lnTo>
                  <a:lnTo>
                    <a:pt x="93" y="1084"/>
                  </a:lnTo>
                  <a:lnTo>
                    <a:pt x="95" y="1060"/>
                  </a:lnTo>
                  <a:lnTo>
                    <a:pt x="99" y="1033"/>
                  </a:lnTo>
                  <a:lnTo>
                    <a:pt x="103" y="1004"/>
                  </a:lnTo>
                  <a:lnTo>
                    <a:pt x="108" y="974"/>
                  </a:lnTo>
                  <a:lnTo>
                    <a:pt x="121" y="910"/>
                  </a:lnTo>
                  <a:lnTo>
                    <a:pt x="137" y="843"/>
                  </a:lnTo>
                  <a:lnTo>
                    <a:pt x="154" y="774"/>
                  </a:lnTo>
                  <a:lnTo>
                    <a:pt x="173" y="707"/>
                  </a:lnTo>
                  <a:lnTo>
                    <a:pt x="193" y="641"/>
                  </a:lnTo>
                  <a:lnTo>
                    <a:pt x="211" y="580"/>
                  </a:lnTo>
                  <a:lnTo>
                    <a:pt x="229" y="526"/>
                  </a:lnTo>
                  <a:lnTo>
                    <a:pt x="244" y="482"/>
                  </a:lnTo>
                  <a:lnTo>
                    <a:pt x="257" y="447"/>
                  </a:lnTo>
                  <a:lnTo>
                    <a:pt x="266" y="426"/>
                  </a:lnTo>
                  <a:lnTo>
                    <a:pt x="289" y="383"/>
                  </a:lnTo>
                  <a:lnTo>
                    <a:pt x="313" y="343"/>
                  </a:lnTo>
                  <a:lnTo>
                    <a:pt x="338" y="305"/>
                  </a:lnTo>
                  <a:lnTo>
                    <a:pt x="365" y="270"/>
                  </a:lnTo>
                  <a:lnTo>
                    <a:pt x="393" y="238"/>
                  </a:lnTo>
                  <a:lnTo>
                    <a:pt x="421" y="208"/>
                  </a:lnTo>
                  <a:lnTo>
                    <a:pt x="452" y="180"/>
                  </a:lnTo>
                  <a:lnTo>
                    <a:pt x="482" y="155"/>
                  </a:lnTo>
                  <a:lnTo>
                    <a:pt x="513" y="132"/>
                  </a:lnTo>
                  <a:lnTo>
                    <a:pt x="547" y="111"/>
                  </a:lnTo>
                  <a:lnTo>
                    <a:pt x="580" y="92"/>
                  </a:lnTo>
                  <a:lnTo>
                    <a:pt x="614" y="76"/>
                  </a:lnTo>
                  <a:lnTo>
                    <a:pt x="650" y="61"/>
                  </a:lnTo>
                  <a:lnTo>
                    <a:pt x="686" y="48"/>
                  </a:lnTo>
                  <a:lnTo>
                    <a:pt x="724" y="36"/>
                  </a:lnTo>
                  <a:lnTo>
                    <a:pt x="761" y="26"/>
                  </a:lnTo>
                  <a:lnTo>
                    <a:pt x="799" y="19"/>
                  </a:lnTo>
                  <a:lnTo>
                    <a:pt x="838" y="12"/>
                  </a:lnTo>
                  <a:lnTo>
                    <a:pt x="877" y="7"/>
                  </a:lnTo>
                  <a:lnTo>
                    <a:pt x="917" y="4"/>
                  </a:lnTo>
                  <a:lnTo>
                    <a:pt x="957" y="1"/>
                  </a:lnTo>
                  <a:lnTo>
                    <a:pt x="999" y="0"/>
                  </a:lnTo>
                  <a:lnTo>
                    <a:pt x="1039" y="0"/>
                  </a:lnTo>
                  <a:lnTo>
                    <a:pt x="1081" y="1"/>
                  </a:lnTo>
                  <a:lnTo>
                    <a:pt x="1123" y="3"/>
                  </a:lnTo>
                  <a:lnTo>
                    <a:pt x="1165" y="5"/>
                  </a:lnTo>
                  <a:lnTo>
                    <a:pt x="1207" y="9"/>
                  </a:lnTo>
                  <a:lnTo>
                    <a:pt x="1250" y="13"/>
                  </a:lnTo>
                  <a:lnTo>
                    <a:pt x="1336" y="23"/>
                  </a:lnTo>
                  <a:lnTo>
                    <a:pt x="1422" y="35"/>
                  </a:lnTo>
                  <a:lnTo>
                    <a:pt x="1509" y="50"/>
                  </a:lnTo>
                  <a:lnTo>
                    <a:pt x="1596" y="64"/>
                  </a:lnTo>
                  <a:lnTo>
                    <a:pt x="1681" y="77"/>
                  </a:lnTo>
                  <a:lnTo>
                    <a:pt x="1766" y="87"/>
                  </a:lnTo>
                  <a:lnTo>
                    <a:pt x="1808" y="92"/>
                  </a:lnTo>
                  <a:lnTo>
                    <a:pt x="1849" y="95"/>
                  </a:lnTo>
                  <a:lnTo>
                    <a:pt x="1892" y="97"/>
                  </a:lnTo>
                  <a:lnTo>
                    <a:pt x="1933" y="98"/>
                  </a:lnTo>
                  <a:lnTo>
                    <a:pt x="1976" y="98"/>
                  </a:lnTo>
                  <a:lnTo>
                    <a:pt x="2017" y="96"/>
                  </a:lnTo>
                  <a:lnTo>
                    <a:pt x="2060" y="93"/>
                  </a:lnTo>
                  <a:lnTo>
                    <a:pt x="2102" y="88"/>
                  </a:lnTo>
                  <a:lnTo>
                    <a:pt x="2121" y="84"/>
                  </a:lnTo>
                  <a:lnTo>
                    <a:pt x="2141" y="79"/>
                  </a:lnTo>
                  <a:lnTo>
                    <a:pt x="2160" y="73"/>
                  </a:lnTo>
                  <a:lnTo>
                    <a:pt x="2180" y="65"/>
                  </a:lnTo>
                  <a:lnTo>
                    <a:pt x="2222" y="49"/>
                  </a:lnTo>
                  <a:lnTo>
                    <a:pt x="2264" y="32"/>
                  </a:lnTo>
                  <a:lnTo>
                    <a:pt x="2285" y="25"/>
                  </a:lnTo>
                  <a:lnTo>
                    <a:pt x="2307" y="19"/>
                  </a:lnTo>
                  <a:lnTo>
                    <a:pt x="2328" y="15"/>
                  </a:lnTo>
                  <a:lnTo>
                    <a:pt x="2349" y="13"/>
                  </a:lnTo>
                  <a:lnTo>
                    <a:pt x="2359" y="12"/>
                  </a:lnTo>
                  <a:lnTo>
                    <a:pt x="2369" y="13"/>
                  </a:lnTo>
                  <a:lnTo>
                    <a:pt x="2381" y="13"/>
                  </a:lnTo>
                  <a:lnTo>
                    <a:pt x="2391" y="15"/>
                  </a:lnTo>
                  <a:lnTo>
                    <a:pt x="2401" y="17"/>
                  </a:lnTo>
                  <a:lnTo>
                    <a:pt x="2411" y="20"/>
                  </a:lnTo>
                  <a:lnTo>
                    <a:pt x="2420" y="24"/>
                  </a:lnTo>
                  <a:lnTo>
                    <a:pt x="2430" y="28"/>
                  </a:lnTo>
                  <a:lnTo>
                    <a:pt x="2439" y="34"/>
                  </a:lnTo>
                  <a:lnTo>
                    <a:pt x="2448" y="42"/>
                  </a:lnTo>
                  <a:lnTo>
                    <a:pt x="2457" y="51"/>
                  </a:lnTo>
                  <a:lnTo>
                    <a:pt x="2468" y="60"/>
                  </a:lnTo>
                  <a:lnTo>
                    <a:pt x="2486" y="82"/>
                  </a:lnTo>
                  <a:lnTo>
                    <a:pt x="2504" y="106"/>
                  </a:lnTo>
                  <a:lnTo>
                    <a:pt x="2522" y="132"/>
                  </a:lnTo>
                  <a:lnTo>
                    <a:pt x="2540" y="156"/>
                  </a:lnTo>
                  <a:lnTo>
                    <a:pt x="2549" y="168"/>
                  </a:lnTo>
                  <a:lnTo>
                    <a:pt x="2560" y="178"/>
                  </a:lnTo>
                  <a:lnTo>
                    <a:pt x="2569" y="188"/>
                  </a:lnTo>
                  <a:lnTo>
                    <a:pt x="2578" y="196"/>
                  </a:lnTo>
                  <a:lnTo>
                    <a:pt x="2596" y="211"/>
                  </a:lnTo>
                  <a:lnTo>
                    <a:pt x="2616" y="225"/>
                  </a:lnTo>
                  <a:lnTo>
                    <a:pt x="2636" y="239"/>
                  </a:lnTo>
                  <a:lnTo>
                    <a:pt x="2659" y="253"/>
                  </a:lnTo>
                  <a:lnTo>
                    <a:pt x="2680" y="267"/>
                  </a:lnTo>
                  <a:lnTo>
                    <a:pt x="2702" y="283"/>
                  </a:lnTo>
                  <a:lnTo>
                    <a:pt x="2723" y="301"/>
                  </a:lnTo>
                  <a:lnTo>
                    <a:pt x="2743" y="319"/>
                  </a:lnTo>
                  <a:lnTo>
                    <a:pt x="2747" y="324"/>
                  </a:lnTo>
                  <a:lnTo>
                    <a:pt x="2750" y="329"/>
                  </a:lnTo>
                  <a:lnTo>
                    <a:pt x="2752" y="334"/>
                  </a:lnTo>
                  <a:lnTo>
                    <a:pt x="2753" y="339"/>
                  </a:lnTo>
                  <a:lnTo>
                    <a:pt x="2754" y="350"/>
                  </a:lnTo>
                  <a:lnTo>
                    <a:pt x="2754" y="361"/>
                  </a:lnTo>
                  <a:lnTo>
                    <a:pt x="2754" y="373"/>
                  </a:lnTo>
                  <a:lnTo>
                    <a:pt x="2756" y="383"/>
                  </a:lnTo>
                  <a:lnTo>
                    <a:pt x="2757" y="388"/>
                  </a:lnTo>
                  <a:lnTo>
                    <a:pt x="2760" y="393"/>
                  </a:lnTo>
                  <a:lnTo>
                    <a:pt x="2763" y="397"/>
                  </a:lnTo>
                  <a:lnTo>
                    <a:pt x="2768" y="401"/>
                  </a:lnTo>
                  <a:lnTo>
                    <a:pt x="2777" y="408"/>
                  </a:lnTo>
                  <a:lnTo>
                    <a:pt x="2787" y="413"/>
                  </a:lnTo>
                  <a:lnTo>
                    <a:pt x="2797" y="417"/>
                  </a:lnTo>
                  <a:lnTo>
                    <a:pt x="2807" y="420"/>
                  </a:lnTo>
                  <a:lnTo>
                    <a:pt x="2817" y="423"/>
                  </a:lnTo>
                  <a:lnTo>
                    <a:pt x="2828" y="424"/>
                  </a:lnTo>
                  <a:lnTo>
                    <a:pt x="2839" y="425"/>
                  </a:lnTo>
                  <a:lnTo>
                    <a:pt x="2849" y="426"/>
                  </a:lnTo>
                  <a:lnTo>
                    <a:pt x="2870" y="428"/>
                  </a:lnTo>
                  <a:lnTo>
                    <a:pt x="2891" y="429"/>
                  </a:lnTo>
                  <a:lnTo>
                    <a:pt x="2901" y="431"/>
                  </a:lnTo>
                  <a:lnTo>
                    <a:pt x="2912" y="433"/>
                  </a:lnTo>
                  <a:lnTo>
                    <a:pt x="2921" y="437"/>
                  </a:lnTo>
                  <a:lnTo>
                    <a:pt x="2931" y="441"/>
                  </a:lnTo>
                  <a:lnTo>
                    <a:pt x="2942" y="447"/>
                  </a:lnTo>
                  <a:lnTo>
                    <a:pt x="2952" y="454"/>
                  </a:lnTo>
                  <a:lnTo>
                    <a:pt x="2962" y="460"/>
                  </a:lnTo>
                  <a:lnTo>
                    <a:pt x="2971" y="467"/>
                  </a:lnTo>
                  <a:lnTo>
                    <a:pt x="2979" y="475"/>
                  </a:lnTo>
                  <a:lnTo>
                    <a:pt x="2987" y="482"/>
                  </a:lnTo>
                  <a:lnTo>
                    <a:pt x="2996" y="490"/>
                  </a:lnTo>
                  <a:lnTo>
                    <a:pt x="3003" y="498"/>
                  </a:lnTo>
                  <a:lnTo>
                    <a:pt x="3015" y="515"/>
                  </a:lnTo>
                  <a:lnTo>
                    <a:pt x="3025" y="533"/>
                  </a:lnTo>
                  <a:lnTo>
                    <a:pt x="3034" y="553"/>
                  </a:lnTo>
                  <a:lnTo>
                    <a:pt x="3042" y="572"/>
                  </a:lnTo>
                  <a:lnTo>
                    <a:pt x="3048" y="592"/>
                  </a:lnTo>
                  <a:lnTo>
                    <a:pt x="3054" y="613"/>
                  </a:lnTo>
                  <a:lnTo>
                    <a:pt x="3059" y="635"/>
                  </a:lnTo>
                  <a:lnTo>
                    <a:pt x="3063" y="656"/>
                  </a:lnTo>
                  <a:lnTo>
                    <a:pt x="3072" y="698"/>
                  </a:lnTo>
                  <a:lnTo>
                    <a:pt x="3083" y="741"/>
                  </a:lnTo>
                  <a:lnTo>
                    <a:pt x="3088" y="762"/>
                  </a:lnTo>
                  <a:lnTo>
                    <a:pt x="3094" y="787"/>
                  </a:lnTo>
                  <a:lnTo>
                    <a:pt x="3100" y="814"/>
                  </a:lnTo>
                  <a:lnTo>
                    <a:pt x="3108" y="842"/>
                  </a:lnTo>
                  <a:lnTo>
                    <a:pt x="3116" y="869"/>
                  </a:lnTo>
                  <a:lnTo>
                    <a:pt x="3126" y="894"/>
                  </a:lnTo>
                  <a:lnTo>
                    <a:pt x="3131" y="906"/>
                  </a:lnTo>
                  <a:lnTo>
                    <a:pt x="3137" y="916"/>
                  </a:lnTo>
                  <a:lnTo>
                    <a:pt x="3143" y="925"/>
                  </a:lnTo>
                  <a:lnTo>
                    <a:pt x="3149" y="933"/>
                  </a:lnTo>
                  <a:lnTo>
                    <a:pt x="3158" y="941"/>
                  </a:lnTo>
                  <a:lnTo>
                    <a:pt x="3167" y="949"/>
                  </a:lnTo>
                  <a:lnTo>
                    <a:pt x="3178" y="954"/>
                  </a:lnTo>
                  <a:lnTo>
                    <a:pt x="3188" y="957"/>
                  </a:lnTo>
                  <a:lnTo>
                    <a:pt x="3209" y="963"/>
                  </a:lnTo>
                  <a:lnTo>
                    <a:pt x="3230" y="967"/>
                  </a:lnTo>
                  <a:lnTo>
                    <a:pt x="3241" y="970"/>
                  </a:lnTo>
                  <a:lnTo>
                    <a:pt x="3252" y="974"/>
                  </a:lnTo>
                  <a:lnTo>
                    <a:pt x="3263" y="978"/>
                  </a:lnTo>
                  <a:lnTo>
                    <a:pt x="3273" y="984"/>
                  </a:lnTo>
                  <a:lnTo>
                    <a:pt x="3283" y="992"/>
                  </a:lnTo>
                  <a:lnTo>
                    <a:pt x="3293" y="1001"/>
                  </a:lnTo>
                  <a:lnTo>
                    <a:pt x="3302" y="1013"/>
                  </a:lnTo>
                  <a:lnTo>
                    <a:pt x="3311" y="1027"/>
                  </a:lnTo>
                  <a:lnTo>
                    <a:pt x="3320" y="1045"/>
                  </a:lnTo>
                  <a:lnTo>
                    <a:pt x="3327" y="1063"/>
                  </a:lnTo>
                  <a:lnTo>
                    <a:pt x="3332" y="1082"/>
                  </a:lnTo>
                  <a:lnTo>
                    <a:pt x="3337" y="1101"/>
                  </a:lnTo>
                  <a:lnTo>
                    <a:pt x="3341" y="1123"/>
                  </a:lnTo>
                  <a:lnTo>
                    <a:pt x="3344" y="1143"/>
                  </a:lnTo>
                  <a:lnTo>
                    <a:pt x="3347" y="1164"/>
                  </a:lnTo>
                  <a:lnTo>
                    <a:pt x="3349" y="1186"/>
                  </a:lnTo>
                  <a:lnTo>
                    <a:pt x="3351" y="1230"/>
                  </a:lnTo>
                  <a:lnTo>
                    <a:pt x="3353" y="1274"/>
                  </a:lnTo>
                  <a:lnTo>
                    <a:pt x="3355" y="1318"/>
                  </a:lnTo>
                  <a:lnTo>
                    <a:pt x="3359" y="1360"/>
                  </a:lnTo>
                  <a:close/>
                </a:path>
              </a:pathLst>
            </a:custGeom>
            <a:solidFill>
              <a:srgbClr val="D0A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4" name="Freeform 77"/>
            <p:cNvSpPr>
              <a:spLocks/>
            </p:cNvSpPr>
            <p:nvPr/>
          </p:nvSpPr>
          <p:spPr bwMode="auto">
            <a:xfrm>
              <a:off x="10067926" y="5551488"/>
              <a:ext cx="315913" cy="322263"/>
            </a:xfrm>
            <a:custGeom>
              <a:avLst/>
              <a:gdLst>
                <a:gd name="T0" fmla="*/ 3329 w 3389"/>
                <a:gd name="T1" fmla="*/ 1630 h 3448"/>
                <a:gd name="T2" fmla="*/ 3373 w 3389"/>
                <a:gd name="T3" fmla="*/ 1832 h 3448"/>
                <a:gd name="T4" fmla="*/ 3389 w 3389"/>
                <a:gd name="T5" fmla="*/ 2007 h 3448"/>
                <a:gd name="T6" fmla="*/ 3376 w 3389"/>
                <a:gd name="T7" fmla="*/ 2179 h 3448"/>
                <a:gd name="T8" fmla="*/ 3329 w 3389"/>
                <a:gd name="T9" fmla="*/ 2362 h 3448"/>
                <a:gd name="T10" fmla="*/ 3239 w 3389"/>
                <a:gd name="T11" fmla="*/ 2570 h 3448"/>
                <a:gd name="T12" fmla="*/ 3116 w 3389"/>
                <a:gd name="T13" fmla="*/ 2776 h 3448"/>
                <a:gd name="T14" fmla="*/ 2969 w 3389"/>
                <a:gd name="T15" fmla="*/ 2970 h 3448"/>
                <a:gd name="T16" fmla="*/ 2807 w 3389"/>
                <a:gd name="T17" fmla="*/ 3135 h 3448"/>
                <a:gd name="T18" fmla="*/ 2646 w 3389"/>
                <a:gd name="T19" fmla="*/ 3256 h 3448"/>
                <a:gd name="T20" fmla="*/ 2480 w 3389"/>
                <a:gd name="T21" fmla="*/ 3340 h 3448"/>
                <a:gd name="T22" fmla="*/ 2279 w 3389"/>
                <a:gd name="T23" fmla="*/ 3410 h 3448"/>
                <a:gd name="T24" fmla="*/ 2068 w 3389"/>
                <a:gd name="T25" fmla="*/ 3446 h 3448"/>
                <a:gd name="T26" fmla="*/ 1867 w 3389"/>
                <a:gd name="T27" fmla="*/ 3433 h 3448"/>
                <a:gd name="T28" fmla="*/ 1704 w 3389"/>
                <a:gd name="T29" fmla="*/ 3351 h 3448"/>
                <a:gd name="T30" fmla="*/ 1608 w 3389"/>
                <a:gd name="T31" fmla="*/ 3328 h 3448"/>
                <a:gd name="T32" fmla="*/ 1279 w 3389"/>
                <a:gd name="T33" fmla="*/ 3252 h 3448"/>
                <a:gd name="T34" fmla="*/ 981 w 3389"/>
                <a:gd name="T35" fmla="*/ 3164 h 3448"/>
                <a:gd name="T36" fmla="*/ 841 w 3389"/>
                <a:gd name="T37" fmla="*/ 3089 h 3448"/>
                <a:gd name="T38" fmla="*/ 663 w 3389"/>
                <a:gd name="T39" fmla="*/ 2956 h 3448"/>
                <a:gd name="T40" fmla="*/ 579 w 3389"/>
                <a:gd name="T41" fmla="*/ 2827 h 3448"/>
                <a:gd name="T42" fmla="*/ 498 w 3389"/>
                <a:gd name="T43" fmla="*/ 2701 h 3448"/>
                <a:gd name="T44" fmla="*/ 449 w 3389"/>
                <a:gd name="T45" fmla="*/ 2670 h 3448"/>
                <a:gd name="T46" fmla="*/ 302 w 3389"/>
                <a:gd name="T47" fmla="*/ 2444 h 3448"/>
                <a:gd name="T48" fmla="*/ 149 w 3389"/>
                <a:gd name="T49" fmla="*/ 2192 h 3448"/>
                <a:gd name="T50" fmla="*/ 85 w 3389"/>
                <a:gd name="T51" fmla="*/ 2042 h 3448"/>
                <a:gd name="T52" fmla="*/ 45 w 3389"/>
                <a:gd name="T53" fmla="*/ 1869 h 3448"/>
                <a:gd name="T54" fmla="*/ 5 w 3389"/>
                <a:gd name="T55" fmla="*/ 1544 h 3448"/>
                <a:gd name="T56" fmla="*/ 2 w 3389"/>
                <a:gd name="T57" fmla="*/ 1341 h 3448"/>
                <a:gd name="T58" fmla="*/ 32 w 3389"/>
                <a:gd name="T59" fmla="*/ 1169 h 3448"/>
                <a:gd name="T60" fmla="*/ 111 w 3389"/>
                <a:gd name="T61" fmla="*/ 1066 h 3448"/>
                <a:gd name="T62" fmla="*/ 93 w 3389"/>
                <a:gd name="T63" fmla="*/ 1029 h 3448"/>
                <a:gd name="T64" fmla="*/ 102 w 3389"/>
                <a:gd name="T65" fmla="*/ 896 h 3448"/>
                <a:gd name="T66" fmla="*/ 162 w 3389"/>
                <a:gd name="T67" fmla="*/ 672 h 3448"/>
                <a:gd name="T68" fmla="*/ 265 w 3389"/>
                <a:gd name="T69" fmla="*/ 405 h 3448"/>
                <a:gd name="T70" fmla="*/ 332 w 3389"/>
                <a:gd name="T71" fmla="*/ 305 h 3448"/>
                <a:gd name="T72" fmla="*/ 474 w 3389"/>
                <a:gd name="T73" fmla="*/ 200 h 3448"/>
                <a:gd name="T74" fmla="*/ 642 w 3389"/>
                <a:gd name="T75" fmla="*/ 126 h 3448"/>
                <a:gd name="T76" fmla="*/ 824 w 3389"/>
                <a:gd name="T77" fmla="*/ 83 h 3448"/>
                <a:gd name="T78" fmla="*/ 1010 w 3389"/>
                <a:gd name="T79" fmla="*/ 66 h 3448"/>
                <a:gd name="T80" fmla="*/ 1189 w 3389"/>
                <a:gd name="T81" fmla="*/ 74 h 3448"/>
                <a:gd name="T82" fmla="*/ 1323 w 3389"/>
                <a:gd name="T83" fmla="*/ 84 h 3448"/>
                <a:gd name="T84" fmla="*/ 1490 w 3389"/>
                <a:gd name="T85" fmla="*/ 61 h 3448"/>
                <a:gd name="T86" fmla="*/ 1764 w 3389"/>
                <a:gd name="T87" fmla="*/ 4 h 3448"/>
                <a:gd name="T88" fmla="*/ 1886 w 3389"/>
                <a:gd name="T89" fmla="*/ 1 h 3448"/>
                <a:gd name="T90" fmla="*/ 1984 w 3389"/>
                <a:gd name="T91" fmla="*/ 17 h 3448"/>
                <a:gd name="T92" fmla="*/ 2098 w 3389"/>
                <a:gd name="T93" fmla="*/ 72 h 3448"/>
                <a:gd name="T94" fmla="*/ 2282 w 3389"/>
                <a:gd name="T95" fmla="*/ 225 h 3448"/>
                <a:gd name="T96" fmla="*/ 2355 w 3389"/>
                <a:gd name="T97" fmla="*/ 270 h 3448"/>
                <a:gd name="T98" fmla="*/ 2434 w 3389"/>
                <a:gd name="T99" fmla="*/ 289 h 3448"/>
                <a:gd name="T100" fmla="*/ 2623 w 3389"/>
                <a:gd name="T101" fmla="*/ 303 h 3448"/>
                <a:gd name="T102" fmla="*/ 2726 w 3389"/>
                <a:gd name="T103" fmla="*/ 347 h 3448"/>
                <a:gd name="T104" fmla="*/ 2776 w 3389"/>
                <a:gd name="T105" fmla="*/ 401 h 3448"/>
                <a:gd name="T106" fmla="*/ 2795 w 3389"/>
                <a:gd name="T107" fmla="*/ 479 h 3448"/>
                <a:gd name="T108" fmla="*/ 2804 w 3389"/>
                <a:gd name="T109" fmla="*/ 623 h 3448"/>
                <a:gd name="T110" fmla="*/ 2830 w 3389"/>
                <a:gd name="T111" fmla="*/ 721 h 3448"/>
                <a:gd name="T112" fmla="*/ 2897 w 3389"/>
                <a:gd name="T113" fmla="*/ 841 h 3448"/>
                <a:gd name="T114" fmla="*/ 3098 w 3389"/>
                <a:gd name="T115" fmla="*/ 1099 h 3448"/>
                <a:gd name="T116" fmla="*/ 3169 w 3389"/>
                <a:gd name="T117" fmla="*/ 1220 h 3448"/>
                <a:gd name="T118" fmla="*/ 3222 w 3389"/>
                <a:gd name="T119" fmla="*/ 1333 h 3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89" h="3448">
                  <a:moveTo>
                    <a:pt x="3230" y="1353"/>
                  </a:moveTo>
                  <a:lnTo>
                    <a:pt x="3252" y="1407"/>
                  </a:lnTo>
                  <a:lnTo>
                    <a:pt x="3273" y="1461"/>
                  </a:lnTo>
                  <a:lnTo>
                    <a:pt x="3294" y="1517"/>
                  </a:lnTo>
                  <a:lnTo>
                    <a:pt x="3312" y="1574"/>
                  </a:lnTo>
                  <a:lnTo>
                    <a:pt x="3329" y="1630"/>
                  </a:lnTo>
                  <a:lnTo>
                    <a:pt x="3344" y="1687"/>
                  </a:lnTo>
                  <a:lnTo>
                    <a:pt x="3351" y="1717"/>
                  </a:lnTo>
                  <a:lnTo>
                    <a:pt x="3357" y="1745"/>
                  </a:lnTo>
                  <a:lnTo>
                    <a:pt x="3363" y="1774"/>
                  </a:lnTo>
                  <a:lnTo>
                    <a:pt x="3368" y="1804"/>
                  </a:lnTo>
                  <a:lnTo>
                    <a:pt x="3373" y="1832"/>
                  </a:lnTo>
                  <a:lnTo>
                    <a:pt x="3378" y="1861"/>
                  </a:lnTo>
                  <a:lnTo>
                    <a:pt x="3381" y="1891"/>
                  </a:lnTo>
                  <a:lnTo>
                    <a:pt x="3384" y="1920"/>
                  </a:lnTo>
                  <a:lnTo>
                    <a:pt x="3386" y="1948"/>
                  </a:lnTo>
                  <a:lnTo>
                    <a:pt x="3388" y="1978"/>
                  </a:lnTo>
                  <a:lnTo>
                    <a:pt x="3389" y="2007"/>
                  </a:lnTo>
                  <a:lnTo>
                    <a:pt x="3389" y="2035"/>
                  </a:lnTo>
                  <a:lnTo>
                    <a:pt x="3388" y="2065"/>
                  </a:lnTo>
                  <a:lnTo>
                    <a:pt x="3387" y="2093"/>
                  </a:lnTo>
                  <a:lnTo>
                    <a:pt x="3384" y="2121"/>
                  </a:lnTo>
                  <a:lnTo>
                    <a:pt x="3381" y="2151"/>
                  </a:lnTo>
                  <a:lnTo>
                    <a:pt x="3376" y="2179"/>
                  </a:lnTo>
                  <a:lnTo>
                    <a:pt x="3372" y="2207"/>
                  </a:lnTo>
                  <a:lnTo>
                    <a:pt x="3366" y="2235"/>
                  </a:lnTo>
                  <a:lnTo>
                    <a:pt x="3359" y="2263"/>
                  </a:lnTo>
                  <a:lnTo>
                    <a:pt x="3350" y="2296"/>
                  </a:lnTo>
                  <a:lnTo>
                    <a:pt x="3340" y="2329"/>
                  </a:lnTo>
                  <a:lnTo>
                    <a:pt x="3329" y="2362"/>
                  </a:lnTo>
                  <a:lnTo>
                    <a:pt x="3317" y="2397"/>
                  </a:lnTo>
                  <a:lnTo>
                    <a:pt x="3303" y="2431"/>
                  </a:lnTo>
                  <a:lnTo>
                    <a:pt x="3288" y="2466"/>
                  </a:lnTo>
                  <a:lnTo>
                    <a:pt x="3272" y="2500"/>
                  </a:lnTo>
                  <a:lnTo>
                    <a:pt x="3256" y="2535"/>
                  </a:lnTo>
                  <a:lnTo>
                    <a:pt x="3239" y="2570"/>
                  </a:lnTo>
                  <a:lnTo>
                    <a:pt x="3220" y="2604"/>
                  </a:lnTo>
                  <a:lnTo>
                    <a:pt x="3200" y="2640"/>
                  </a:lnTo>
                  <a:lnTo>
                    <a:pt x="3180" y="2674"/>
                  </a:lnTo>
                  <a:lnTo>
                    <a:pt x="3159" y="2709"/>
                  </a:lnTo>
                  <a:lnTo>
                    <a:pt x="3138" y="2743"/>
                  </a:lnTo>
                  <a:lnTo>
                    <a:pt x="3116" y="2776"/>
                  </a:lnTo>
                  <a:lnTo>
                    <a:pt x="3092" y="2810"/>
                  </a:lnTo>
                  <a:lnTo>
                    <a:pt x="3068" y="2843"/>
                  </a:lnTo>
                  <a:lnTo>
                    <a:pt x="3045" y="2876"/>
                  </a:lnTo>
                  <a:lnTo>
                    <a:pt x="3019" y="2908"/>
                  </a:lnTo>
                  <a:lnTo>
                    <a:pt x="2994" y="2939"/>
                  </a:lnTo>
                  <a:lnTo>
                    <a:pt x="2969" y="2970"/>
                  </a:lnTo>
                  <a:lnTo>
                    <a:pt x="2943" y="2999"/>
                  </a:lnTo>
                  <a:lnTo>
                    <a:pt x="2916" y="3028"/>
                  </a:lnTo>
                  <a:lnTo>
                    <a:pt x="2889" y="3057"/>
                  </a:lnTo>
                  <a:lnTo>
                    <a:pt x="2863" y="3083"/>
                  </a:lnTo>
                  <a:lnTo>
                    <a:pt x="2835" y="3109"/>
                  </a:lnTo>
                  <a:lnTo>
                    <a:pt x="2807" y="3135"/>
                  </a:lnTo>
                  <a:lnTo>
                    <a:pt x="2780" y="3159"/>
                  </a:lnTo>
                  <a:lnTo>
                    <a:pt x="2752" y="3181"/>
                  </a:lnTo>
                  <a:lnTo>
                    <a:pt x="2724" y="3203"/>
                  </a:lnTo>
                  <a:lnTo>
                    <a:pt x="2697" y="3223"/>
                  </a:lnTo>
                  <a:lnTo>
                    <a:pt x="2668" y="3242"/>
                  </a:lnTo>
                  <a:lnTo>
                    <a:pt x="2646" y="3256"/>
                  </a:lnTo>
                  <a:lnTo>
                    <a:pt x="2622" y="3270"/>
                  </a:lnTo>
                  <a:lnTo>
                    <a:pt x="2597" y="3285"/>
                  </a:lnTo>
                  <a:lnTo>
                    <a:pt x="2569" y="3299"/>
                  </a:lnTo>
                  <a:lnTo>
                    <a:pt x="2541" y="3313"/>
                  </a:lnTo>
                  <a:lnTo>
                    <a:pt x="2511" y="3327"/>
                  </a:lnTo>
                  <a:lnTo>
                    <a:pt x="2480" y="3340"/>
                  </a:lnTo>
                  <a:lnTo>
                    <a:pt x="2449" y="3353"/>
                  </a:lnTo>
                  <a:lnTo>
                    <a:pt x="2416" y="3365"/>
                  </a:lnTo>
                  <a:lnTo>
                    <a:pt x="2382" y="3378"/>
                  </a:lnTo>
                  <a:lnTo>
                    <a:pt x="2349" y="3389"/>
                  </a:lnTo>
                  <a:lnTo>
                    <a:pt x="2314" y="3400"/>
                  </a:lnTo>
                  <a:lnTo>
                    <a:pt x="2279" y="3410"/>
                  </a:lnTo>
                  <a:lnTo>
                    <a:pt x="2245" y="3419"/>
                  </a:lnTo>
                  <a:lnTo>
                    <a:pt x="2209" y="3426"/>
                  </a:lnTo>
                  <a:lnTo>
                    <a:pt x="2174" y="3433"/>
                  </a:lnTo>
                  <a:lnTo>
                    <a:pt x="2137" y="3439"/>
                  </a:lnTo>
                  <a:lnTo>
                    <a:pt x="2102" y="3443"/>
                  </a:lnTo>
                  <a:lnTo>
                    <a:pt x="2068" y="3446"/>
                  </a:lnTo>
                  <a:lnTo>
                    <a:pt x="2032" y="3448"/>
                  </a:lnTo>
                  <a:lnTo>
                    <a:pt x="1998" y="3448"/>
                  </a:lnTo>
                  <a:lnTo>
                    <a:pt x="1964" y="3447"/>
                  </a:lnTo>
                  <a:lnTo>
                    <a:pt x="1931" y="3444"/>
                  </a:lnTo>
                  <a:lnTo>
                    <a:pt x="1900" y="3440"/>
                  </a:lnTo>
                  <a:lnTo>
                    <a:pt x="1867" y="3433"/>
                  </a:lnTo>
                  <a:lnTo>
                    <a:pt x="1837" y="3425"/>
                  </a:lnTo>
                  <a:lnTo>
                    <a:pt x="1808" y="3415"/>
                  </a:lnTo>
                  <a:lnTo>
                    <a:pt x="1780" y="3402"/>
                  </a:lnTo>
                  <a:lnTo>
                    <a:pt x="1753" y="3388"/>
                  </a:lnTo>
                  <a:lnTo>
                    <a:pt x="1728" y="3371"/>
                  </a:lnTo>
                  <a:lnTo>
                    <a:pt x="1704" y="3351"/>
                  </a:lnTo>
                  <a:lnTo>
                    <a:pt x="1682" y="3330"/>
                  </a:lnTo>
                  <a:lnTo>
                    <a:pt x="1677" y="3332"/>
                  </a:lnTo>
                  <a:lnTo>
                    <a:pt x="1668" y="3333"/>
                  </a:lnTo>
                  <a:lnTo>
                    <a:pt x="1657" y="3333"/>
                  </a:lnTo>
                  <a:lnTo>
                    <a:pt x="1643" y="3332"/>
                  </a:lnTo>
                  <a:lnTo>
                    <a:pt x="1608" y="3328"/>
                  </a:lnTo>
                  <a:lnTo>
                    <a:pt x="1565" y="3321"/>
                  </a:lnTo>
                  <a:lnTo>
                    <a:pt x="1515" y="3311"/>
                  </a:lnTo>
                  <a:lnTo>
                    <a:pt x="1460" y="3298"/>
                  </a:lnTo>
                  <a:lnTo>
                    <a:pt x="1401" y="3283"/>
                  </a:lnTo>
                  <a:lnTo>
                    <a:pt x="1340" y="3268"/>
                  </a:lnTo>
                  <a:lnTo>
                    <a:pt x="1279" y="3252"/>
                  </a:lnTo>
                  <a:lnTo>
                    <a:pt x="1218" y="3236"/>
                  </a:lnTo>
                  <a:lnTo>
                    <a:pt x="1159" y="3220"/>
                  </a:lnTo>
                  <a:lnTo>
                    <a:pt x="1105" y="3204"/>
                  </a:lnTo>
                  <a:lnTo>
                    <a:pt x="1056" y="3188"/>
                  </a:lnTo>
                  <a:lnTo>
                    <a:pt x="1015" y="3175"/>
                  </a:lnTo>
                  <a:lnTo>
                    <a:pt x="981" y="3164"/>
                  </a:lnTo>
                  <a:lnTo>
                    <a:pt x="958" y="3155"/>
                  </a:lnTo>
                  <a:lnTo>
                    <a:pt x="943" y="3148"/>
                  </a:lnTo>
                  <a:lnTo>
                    <a:pt x="926" y="3140"/>
                  </a:lnTo>
                  <a:lnTo>
                    <a:pt x="906" y="3129"/>
                  </a:lnTo>
                  <a:lnTo>
                    <a:pt x="885" y="3116"/>
                  </a:lnTo>
                  <a:lnTo>
                    <a:pt x="841" y="3089"/>
                  </a:lnTo>
                  <a:lnTo>
                    <a:pt x="795" y="3058"/>
                  </a:lnTo>
                  <a:lnTo>
                    <a:pt x="750" y="3026"/>
                  </a:lnTo>
                  <a:lnTo>
                    <a:pt x="709" y="2996"/>
                  </a:lnTo>
                  <a:lnTo>
                    <a:pt x="692" y="2982"/>
                  </a:lnTo>
                  <a:lnTo>
                    <a:pt x="676" y="2968"/>
                  </a:lnTo>
                  <a:lnTo>
                    <a:pt x="663" y="2956"/>
                  </a:lnTo>
                  <a:lnTo>
                    <a:pt x="652" y="2944"/>
                  </a:lnTo>
                  <a:lnTo>
                    <a:pt x="638" y="2928"/>
                  </a:lnTo>
                  <a:lnTo>
                    <a:pt x="626" y="2910"/>
                  </a:lnTo>
                  <a:lnTo>
                    <a:pt x="614" y="2891"/>
                  </a:lnTo>
                  <a:lnTo>
                    <a:pt x="602" y="2869"/>
                  </a:lnTo>
                  <a:lnTo>
                    <a:pt x="579" y="2827"/>
                  </a:lnTo>
                  <a:lnTo>
                    <a:pt x="555" y="2783"/>
                  </a:lnTo>
                  <a:lnTo>
                    <a:pt x="544" y="2763"/>
                  </a:lnTo>
                  <a:lnTo>
                    <a:pt x="531" y="2743"/>
                  </a:lnTo>
                  <a:lnTo>
                    <a:pt x="518" y="2725"/>
                  </a:lnTo>
                  <a:lnTo>
                    <a:pt x="505" y="2709"/>
                  </a:lnTo>
                  <a:lnTo>
                    <a:pt x="498" y="2701"/>
                  </a:lnTo>
                  <a:lnTo>
                    <a:pt x="490" y="2694"/>
                  </a:lnTo>
                  <a:lnTo>
                    <a:pt x="483" y="2688"/>
                  </a:lnTo>
                  <a:lnTo>
                    <a:pt x="474" y="2682"/>
                  </a:lnTo>
                  <a:lnTo>
                    <a:pt x="466" y="2677"/>
                  </a:lnTo>
                  <a:lnTo>
                    <a:pt x="457" y="2673"/>
                  </a:lnTo>
                  <a:lnTo>
                    <a:pt x="449" y="2670"/>
                  </a:lnTo>
                  <a:lnTo>
                    <a:pt x="439" y="2667"/>
                  </a:lnTo>
                  <a:lnTo>
                    <a:pt x="414" y="2622"/>
                  </a:lnTo>
                  <a:lnTo>
                    <a:pt x="388" y="2577"/>
                  </a:lnTo>
                  <a:lnTo>
                    <a:pt x="359" y="2532"/>
                  </a:lnTo>
                  <a:lnTo>
                    <a:pt x="331" y="2488"/>
                  </a:lnTo>
                  <a:lnTo>
                    <a:pt x="302" y="2444"/>
                  </a:lnTo>
                  <a:lnTo>
                    <a:pt x="272" y="2400"/>
                  </a:lnTo>
                  <a:lnTo>
                    <a:pt x="243" y="2354"/>
                  </a:lnTo>
                  <a:lnTo>
                    <a:pt x="215" y="2309"/>
                  </a:lnTo>
                  <a:lnTo>
                    <a:pt x="187" y="2263"/>
                  </a:lnTo>
                  <a:lnTo>
                    <a:pt x="161" y="2216"/>
                  </a:lnTo>
                  <a:lnTo>
                    <a:pt x="149" y="2192"/>
                  </a:lnTo>
                  <a:lnTo>
                    <a:pt x="137" y="2168"/>
                  </a:lnTo>
                  <a:lnTo>
                    <a:pt x="126" y="2144"/>
                  </a:lnTo>
                  <a:lnTo>
                    <a:pt x="114" y="2119"/>
                  </a:lnTo>
                  <a:lnTo>
                    <a:pt x="104" y="2094"/>
                  </a:lnTo>
                  <a:lnTo>
                    <a:pt x="94" y="2069"/>
                  </a:lnTo>
                  <a:lnTo>
                    <a:pt x="85" y="2042"/>
                  </a:lnTo>
                  <a:lnTo>
                    <a:pt x="77" y="2017"/>
                  </a:lnTo>
                  <a:lnTo>
                    <a:pt x="69" y="1990"/>
                  </a:lnTo>
                  <a:lnTo>
                    <a:pt x="63" y="1964"/>
                  </a:lnTo>
                  <a:lnTo>
                    <a:pt x="57" y="1936"/>
                  </a:lnTo>
                  <a:lnTo>
                    <a:pt x="52" y="1908"/>
                  </a:lnTo>
                  <a:lnTo>
                    <a:pt x="45" y="1869"/>
                  </a:lnTo>
                  <a:lnTo>
                    <a:pt x="38" y="1823"/>
                  </a:lnTo>
                  <a:lnTo>
                    <a:pt x="29" y="1769"/>
                  </a:lnTo>
                  <a:lnTo>
                    <a:pt x="21" y="1709"/>
                  </a:lnTo>
                  <a:lnTo>
                    <a:pt x="14" y="1646"/>
                  </a:lnTo>
                  <a:lnTo>
                    <a:pt x="7" y="1579"/>
                  </a:lnTo>
                  <a:lnTo>
                    <a:pt x="5" y="1544"/>
                  </a:lnTo>
                  <a:lnTo>
                    <a:pt x="3" y="1510"/>
                  </a:lnTo>
                  <a:lnTo>
                    <a:pt x="1" y="1476"/>
                  </a:lnTo>
                  <a:lnTo>
                    <a:pt x="0" y="1441"/>
                  </a:lnTo>
                  <a:lnTo>
                    <a:pt x="0" y="1408"/>
                  </a:lnTo>
                  <a:lnTo>
                    <a:pt x="1" y="1374"/>
                  </a:lnTo>
                  <a:lnTo>
                    <a:pt x="2" y="1341"/>
                  </a:lnTo>
                  <a:lnTo>
                    <a:pt x="4" y="1310"/>
                  </a:lnTo>
                  <a:lnTo>
                    <a:pt x="8" y="1278"/>
                  </a:lnTo>
                  <a:lnTo>
                    <a:pt x="12" y="1249"/>
                  </a:lnTo>
                  <a:lnTo>
                    <a:pt x="17" y="1221"/>
                  </a:lnTo>
                  <a:lnTo>
                    <a:pt x="24" y="1194"/>
                  </a:lnTo>
                  <a:lnTo>
                    <a:pt x="32" y="1169"/>
                  </a:lnTo>
                  <a:lnTo>
                    <a:pt x="42" y="1146"/>
                  </a:lnTo>
                  <a:lnTo>
                    <a:pt x="53" y="1125"/>
                  </a:lnTo>
                  <a:lnTo>
                    <a:pt x="65" y="1106"/>
                  </a:lnTo>
                  <a:lnTo>
                    <a:pt x="79" y="1090"/>
                  </a:lnTo>
                  <a:lnTo>
                    <a:pt x="94" y="1077"/>
                  </a:lnTo>
                  <a:lnTo>
                    <a:pt x="111" y="1066"/>
                  </a:lnTo>
                  <a:lnTo>
                    <a:pt x="131" y="1059"/>
                  </a:lnTo>
                  <a:lnTo>
                    <a:pt x="119" y="1061"/>
                  </a:lnTo>
                  <a:lnTo>
                    <a:pt x="110" y="1058"/>
                  </a:lnTo>
                  <a:lnTo>
                    <a:pt x="102" y="1051"/>
                  </a:lnTo>
                  <a:lnTo>
                    <a:pt x="97" y="1042"/>
                  </a:lnTo>
                  <a:lnTo>
                    <a:pt x="93" y="1029"/>
                  </a:lnTo>
                  <a:lnTo>
                    <a:pt x="91" y="1013"/>
                  </a:lnTo>
                  <a:lnTo>
                    <a:pt x="90" y="995"/>
                  </a:lnTo>
                  <a:lnTo>
                    <a:pt x="91" y="974"/>
                  </a:lnTo>
                  <a:lnTo>
                    <a:pt x="94" y="949"/>
                  </a:lnTo>
                  <a:lnTo>
                    <a:pt x="97" y="924"/>
                  </a:lnTo>
                  <a:lnTo>
                    <a:pt x="102" y="896"/>
                  </a:lnTo>
                  <a:lnTo>
                    <a:pt x="108" y="866"/>
                  </a:lnTo>
                  <a:lnTo>
                    <a:pt x="115" y="836"/>
                  </a:lnTo>
                  <a:lnTo>
                    <a:pt x="124" y="804"/>
                  </a:lnTo>
                  <a:lnTo>
                    <a:pt x="132" y="772"/>
                  </a:lnTo>
                  <a:lnTo>
                    <a:pt x="142" y="739"/>
                  </a:lnTo>
                  <a:lnTo>
                    <a:pt x="162" y="672"/>
                  </a:lnTo>
                  <a:lnTo>
                    <a:pt x="184" y="605"/>
                  </a:lnTo>
                  <a:lnTo>
                    <a:pt x="207" y="540"/>
                  </a:lnTo>
                  <a:lnTo>
                    <a:pt x="232" y="481"/>
                  </a:lnTo>
                  <a:lnTo>
                    <a:pt x="243" y="453"/>
                  </a:lnTo>
                  <a:lnTo>
                    <a:pt x="254" y="428"/>
                  </a:lnTo>
                  <a:lnTo>
                    <a:pt x="265" y="405"/>
                  </a:lnTo>
                  <a:lnTo>
                    <a:pt x="275" y="382"/>
                  </a:lnTo>
                  <a:lnTo>
                    <a:pt x="285" y="364"/>
                  </a:lnTo>
                  <a:lnTo>
                    <a:pt x="294" y="348"/>
                  </a:lnTo>
                  <a:lnTo>
                    <a:pt x="304" y="336"/>
                  </a:lnTo>
                  <a:lnTo>
                    <a:pt x="312" y="327"/>
                  </a:lnTo>
                  <a:lnTo>
                    <a:pt x="332" y="305"/>
                  </a:lnTo>
                  <a:lnTo>
                    <a:pt x="353" y="286"/>
                  </a:lnTo>
                  <a:lnTo>
                    <a:pt x="376" y="267"/>
                  </a:lnTo>
                  <a:lnTo>
                    <a:pt x="400" y="249"/>
                  </a:lnTo>
                  <a:lnTo>
                    <a:pt x="424" y="232"/>
                  </a:lnTo>
                  <a:lnTo>
                    <a:pt x="449" y="215"/>
                  </a:lnTo>
                  <a:lnTo>
                    <a:pt x="474" y="200"/>
                  </a:lnTo>
                  <a:lnTo>
                    <a:pt x="502" y="186"/>
                  </a:lnTo>
                  <a:lnTo>
                    <a:pt x="529" y="173"/>
                  </a:lnTo>
                  <a:lnTo>
                    <a:pt x="556" y="160"/>
                  </a:lnTo>
                  <a:lnTo>
                    <a:pt x="585" y="148"/>
                  </a:lnTo>
                  <a:lnTo>
                    <a:pt x="613" y="137"/>
                  </a:lnTo>
                  <a:lnTo>
                    <a:pt x="642" y="126"/>
                  </a:lnTo>
                  <a:lnTo>
                    <a:pt x="673" y="117"/>
                  </a:lnTo>
                  <a:lnTo>
                    <a:pt x="702" y="109"/>
                  </a:lnTo>
                  <a:lnTo>
                    <a:pt x="732" y="101"/>
                  </a:lnTo>
                  <a:lnTo>
                    <a:pt x="763" y="94"/>
                  </a:lnTo>
                  <a:lnTo>
                    <a:pt x="794" y="88"/>
                  </a:lnTo>
                  <a:lnTo>
                    <a:pt x="824" y="83"/>
                  </a:lnTo>
                  <a:lnTo>
                    <a:pt x="856" y="78"/>
                  </a:lnTo>
                  <a:lnTo>
                    <a:pt x="886" y="74"/>
                  </a:lnTo>
                  <a:lnTo>
                    <a:pt x="918" y="71"/>
                  </a:lnTo>
                  <a:lnTo>
                    <a:pt x="949" y="69"/>
                  </a:lnTo>
                  <a:lnTo>
                    <a:pt x="979" y="67"/>
                  </a:lnTo>
                  <a:lnTo>
                    <a:pt x="1010" y="66"/>
                  </a:lnTo>
                  <a:lnTo>
                    <a:pt x="1041" y="66"/>
                  </a:lnTo>
                  <a:lnTo>
                    <a:pt x="1071" y="66"/>
                  </a:lnTo>
                  <a:lnTo>
                    <a:pt x="1101" y="67"/>
                  </a:lnTo>
                  <a:lnTo>
                    <a:pt x="1130" y="69"/>
                  </a:lnTo>
                  <a:lnTo>
                    <a:pt x="1159" y="71"/>
                  </a:lnTo>
                  <a:lnTo>
                    <a:pt x="1189" y="74"/>
                  </a:lnTo>
                  <a:lnTo>
                    <a:pt x="1217" y="77"/>
                  </a:lnTo>
                  <a:lnTo>
                    <a:pt x="1239" y="80"/>
                  </a:lnTo>
                  <a:lnTo>
                    <a:pt x="1260" y="82"/>
                  </a:lnTo>
                  <a:lnTo>
                    <a:pt x="1282" y="83"/>
                  </a:lnTo>
                  <a:lnTo>
                    <a:pt x="1303" y="84"/>
                  </a:lnTo>
                  <a:lnTo>
                    <a:pt x="1323" y="84"/>
                  </a:lnTo>
                  <a:lnTo>
                    <a:pt x="1342" y="83"/>
                  </a:lnTo>
                  <a:lnTo>
                    <a:pt x="1362" y="82"/>
                  </a:lnTo>
                  <a:lnTo>
                    <a:pt x="1381" y="80"/>
                  </a:lnTo>
                  <a:lnTo>
                    <a:pt x="1418" y="75"/>
                  </a:lnTo>
                  <a:lnTo>
                    <a:pt x="1455" y="69"/>
                  </a:lnTo>
                  <a:lnTo>
                    <a:pt x="1490" y="61"/>
                  </a:lnTo>
                  <a:lnTo>
                    <a:pt x="1524" y="52"/>
                  </a:lnTo>
                  <a:lnTo>
                    <a:pt x="1595" y="35"/>
                  </a:lnTo>
                  <a:lnTo>
                    <a:pt x="1667" y="18"/>
                  </a:lnTo>
                  <a:lnTo>
                    <a:pt x="1705" y="12"/>
                  </a:lnTo>
                  <a:lnTo>
                    <a:pt x="1744" y="6"/>
                  </a:lnTo>
                  <a:lnTo>
                    <a:pt x="1764" y="4"/>
                  </a:lnTo>
                  <a:lnTo>
                    <a:pt x="1784" y="2"/>
                  </a:lnTo>
                  <a:lnTo>
                    <a:pt x="1806" y="1"/>
                  </a:lnTo>
                  <a:lnTo>
                    <a:pt x="1828" y="0"/>
                  </a:lnTo>
                  <a:lnTo>
                    <a:pt x="1848" y="0"/>
                  </a:lnTo>
                  <a:lnTo>
                    <a:pt x="1867" y="0"/>
                  </a:lnTo>
                  <a:lnTo>
                    <a:pt x="1886" y="1"/>
                  </a:lnTo>
                  <a:lnTo>
                    <a:pt x="1904" y="3"/>
                  </a:lnTo>
                  <a:lnTo>
                    <a:pt x="1921" y="5"/>
                  </a:lnTo>
                  <a:lnTo>
                    <a:pt x="1937" y="7"/>
                  </a:lnTo>
                  <a:lnTo>
                    <a:pt x="1953" y="10"/>
                  </a:lnTo>
                  <a:lnTo>
                    <a:pt x="1968" y="13"/>
                  </a:lnTo>
                  <a:lnTo>
                    <a:pt x="1984" y="17"/>
                  </a:lnTo>
                  <a:lnTo>
                    <a:pt x="1998" y="22"/>
                  </a:lnTo>
                  <a:lnTo>
                    <a:pt x="2011" y="26"/>
                  </a:lnTo>
                  <a:lnTo>
                    <a:pt x="2024" y="32"/>
                  </a:lnTo>
                  <a:lnTo>
                    <a:pt x="2050" y="43"/>
                  </a:lnTo>
                  <a:lnTo>
                    <a:pt x="2075" y="56"/>
                  </a:lnTo>
                  <a:lnTo>
                    <a:pt x="2098" y="72"/>
                  </a:lnTo>
                  <a:lnTo>
                    <a:pt x="2121" y="89"/>
                  </a:lnTo>
                  <a:lnTo>
                    <a:pt x="2144" y="106"/>
                  </a:lnTo>
                  <a:lnTo>
                    <a:pt x="2168" y="125"/>
                  </a:lnTo>
                  <a:lnTo>
                    <a:pt x="2216" y="168"/>
                  </a:lnTo>
                  <a:lnTo>
                    <a:pt x="2269" y="214"/>
                  </a:lnTo>
                  <a:lnTo>
                    <a:pt x="2282" y="225"/>
                  </a:lnTo>
                  <a:lnTo>
                    <a:pt x="2295" y="236"/>
                  </a:lnTo>
                  <a:lnTo>
                    <a:pt x="2307" y="245"/>
                  </a:lnTo>
                  <a:lnTo>
                    <a:pt x="2319" y="252"/>
                  </a:lnTo>
                  <a:lnTo>
                    <a:pt x="2332" y="259"/>
                  </a:lnTo>
                  <a:lnTo>
                    <a:pt x="2344" y="265"/>
                  </a:lnTo>
                  <a:lnTo>
                    <a:pt x="2355" y="270"/>
                  </a:lnTo>
                  <a:lnTo>
                    <a:pt x="2367" y="275"/>
                  </a:lnTo>
                  <a:lnTo>
                    <a:pt x="2378" y="279"/>
                  </a:lnTo>
                  <a:lnTo>
                    <a:pt x="2389" y="282"/>
                  </a:lnTo>
                  <a:lnTo>
                    <a:pt x="2400" y="284"/>
                  </a:lnTo>
                  <a:lnTo>
                    <a:pt x="2412" y="286"/>
                  </a:lnTo>
                  <a:lnTo>
                    <a:pt x="2434" y="289"/>
                  </a:lnTo>
                  <a:lnTo>
                    <a:pt x="2456" y="291"/>
                  </a:lnTo>
                  <a:lnTo>
                    <a:pt x="2501" y="292"/>
                  </a:lnTo>
                  <a:lnTo>
                    <a:pt x="2547" y="293"/>
                  </a:lnTo>
                  <a:lnTo>
                    <a:pt x="2571" y="295"/>
                  </a:lnTo>
                  <a:lnTo>
                    <a:pt x="2597" y="298"/>
                  </a:lnTo>
                  <a:lnTo>
                    <a:pt x="2623" y="303"/>
                  </a:lnTo>
                  <a:lnTo>
                    <a:pt x="2650" y="312"/>
                  </a:lnTo>
                  <a:lnTo>
                    <a:pt x="2668" y="318"/>
                  </a:lnTo>
                  <a:lnTo>
                    <a:pt x="2686" y="325"/>
                  </a:lnTo>
                  <a:lnTo>
                    <a:pt x="2700" y="332"/>
                  </a:lnTo>
                  <a:lnTo>
                    <a:pt x="2714" y="339"/>
                  </a:lnTo>
                  <a:lnTo>
                    <a:pt x="2726" y="347"/>
                  </a:lnTo>
                  <a:lnTo>
                    <a:pt x="2737" y="355"/>
                  </a:lnTo>
                  <a:lnTo>
                    <a:pt x="2747" y="363"/>
                  </a:lnTo>
                  <a:lnTo>
                    <a:pt x="2755" y="372"/>
                  </a:lnTo>
                  <a:lnTo>
                    <a:pt x="2764" y="381"/>
                  </a:lnTo>
                  <a:lnTo>
                    <a:pt x="2770" y="391"/>
                  </a:lnTo>
                  <a:lnTo>
                    <a:pt x="2776" y="401"/>
                  </a:lnTo>
                  <a:lnTo>
                    <a:pt x="2781" y="411"/>
                  </a:lnTo>
                  <a:lnTo>
                    <a:pt x="2784" y="422"/>
                  </a:lnTo>
                  <a:lnTo>
                    <a:pt x="2788" y="432"/>
                  </a:lnTo>
                  <a:lnTo>
                    <a:pt x="2790" y="443"/>
                  </a:lnTo>
                  <a:lnTo>
                    <a:pt x="2793" y="454"/>
                  </a:lnTo>
                  <a:lnTo>
                    <a:pt x="2795" y="479"/>
                  </a:lnTo>
                  <a:lnTo>
                    <a:pt x="2797" y="503"/>
                  </a:lnTo>
                  <a:lnTo>
                    <a:pt x="2798" y="528"/>
                  </a:lnTo>
                  <a:lnTo>
                    <a:pt x="2799" y="554"/>
                  </a:lnTo>
                  <a:lnTo>
                    <a:pt x="2800" y="582"/>
                  </a:lnTo>
                  <a:lnTo>
                    <a:pt x="2802" y="609"/>
                  </a:lnTo>
                  <a:lnTo>
                    <a:pt x="2804" y="623"/>
                  </a:lnTo>
                  <a:lnTo>
                    <a:pt x="2806" y="637"/>
                  </a:lnTo>
                  <a:lnTo>
                    <a:pt x="2809" y="652"/>
                  </a:lnTo>
                  <a:lnTo>
                    <a:pt x="2812" y="667"/>
                  </a:lnTo>
                  <a:lnTo>
                    <a:pt x="2817" y="685"/>
                  </a:lnTo>
                  <a:lnTo>
                    <a:pt x="2823" y="703"/>
                  </a:lnTo>
                  <a:lnTo>
                    <a:pt x="2830" y="721"/>
                  </a:lnTo>
                  <a:lnTo>
                    <a:pt x="2838" y="739"/>
                  </a:lnTo>
                  <a:lnTo>
                    <a:pt x="2846" y="757"/>
                  </a:lnTo>
                  <a:lnTo>
                    <a:pt x="2856" y="774"/>
                  </a:lnTo>
                  <a:lnTo>
                    <a:pt x="2865" y="791"/>
                  </a:lnTo>
                  <a:lnTo>
                    <a:pt x="2875" y="808"/>
                  </a:lnTo>
                  <a:lnTo>
                    <a:pt x="2897" y="841"/>
                  </a:lnTo>
                  <a:lnTo>
                    <a:pt x="2920" y="874"/>
                  </a:lnTo>
                  <a:lnTo>
                    <a:pt x="2946" y="907"/>
                  </a:lnTo>
                  <a:lnTo>
                    <a:pt x="2971" y="938"/>
                  </a:lnTo>
                  <a:lnTo>
                    <a:pt x="3023" y="1002"/>
                  </a:lnTo>
                  <a:lnTo>
                    <a:pt x="3075" y="1067"/>
                  </a:lnTo>
                  <a:lnTo>
                    <a:pt x="3098" y="1099"/>
                  </a:lnTo>
                  <a:lnTo>
                    <a:pt x="3122" y="1132"/>
                  </a:lnTo>
                  <a:lnTo>
                    <a:pt x="3132" y="1150"/>
                  </a:lnTo>
                  <a:lnTo>
                    <a:pt x="3142" y="1166"/>
                  </a:lnTo>
                  <a:lnTo>
                    <a:pt x="3152" y="1183"/>
                  </a:lnTo>
                  <a:lnTo>
                    <a:pt x="3161" y="1200"/>
                  </a:lnTo>
                  <a:lnTo>
                    <a:pt x="3169" y="1220"/>
                  </a:lnTo>
                  <a:lnTo>
                    <a:pt x="3178" y="1238"/>
                  </a:lnTo>
                  <a:lnTo>
                    <a:pt x="3187" y="1257"/>
                  </a:lnTo>
                  <a:lnTo>
                    <a:pt x="3195" y="1275"/>
                  </a:lnTo>
                  <a:lnTo>
                    <a:pt x="3205" y="1294"/>
                  </a:lnTo>
                  <a:lnTo>
                    <a:pt x="3214" y="1314"/>
                  </a:lnTo>
                  <a:lnTo>
                    <a:pt x="3222" y="1333"/>
                  </a:lnTo>
                  <a:lnTo>
                    <a:pt x="3230" y="1353"/>
                  </a:lnTo>
                  <a:close/>
                </a:path>
              </a:pathLst>
            </a:custGeom>
            <a:solidFill>
              <a:srgbClr val="C1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5" name="Freeform 78"/>
            <p:cNvSpPr>
              <a:spLocks noEditPoints="1"/>
            </p:cNvSpPr>
            <p:nvPr/>
          </p:nvSpPr>
          <p:spPr bwMode="auto">
            <a:xfrm>
              <a:off x="10067926" y="5473700"/>
              <a:ext cx="393700" cy="395288"/>
            </a:xfrm>
            <a:custGeom>
              <a:avLst/>
              <a:gdLst>
                <a:gd name="T0" fmla="*/ 1265 w 4204"/>
                <a:gd name="T1" fmla="*/ 201 h 4224"/>
                <a:gd name="T2" fmla="*/ 821 w 4204"/>
                <a:gd name="T3" fmla="*/ 528 h 4224"/>
                <a:gd name="T4" fmla="*/ 537 w 4204"/>
                <a:gd name="T5" fmla="*/ 707 h 4224"/>
                <a:gd name="T6" fmla="*/ 211 w 4204"/>
                <a:gd name="T7" fmla="*/ 1220 h 4224"/>
                <a:gd name="T8" fmla="*/ 75 w 4204"/>
                <a:gd name="T9" fmla="*/ 1757 h 4224"/>
                <a:gd name="T10" fmla="*/ 53 w 4204"/>
                <a:gd name="T11" fmla="*/ 1900 h 4224"/>
                <a:gd name="T12" fmla="*/ 1 w 4204"/>
                <a:gd name="T13" fmla="*/ 2246 h 4224"/>
                <a:gd name="T14" fmla="*/ 120 w 4204"/>
                <a:gd name="T15" fmla="*/ 2909 h 4224"/>
                <a:gd name="T16" fmla="*/ 497 w 4204"/>
                <a:gd name="T17" fmla="*/ 3487 h 4224"/>
                <a:gd name="T18" fmla="*/ 763 w 4204"/>
                <a:gd name="T19" fmla="*/ 3824 h 4224"/>
                <a:gd name="T20" fmla="*/ 1247 w 4204"/>
                <a:gd name="T21" fmla="*/ 4039 h 4224"/>
                <a:gd name="T22" fmla="*/ 1752 w 4204"/>
                <a:gd name="T23" fmla="*/ 4168 h 4224"/>
                <a:gd name="T24" fmla="*/ 2101 w 4204"/>
                <a:gd name="T25" fmla="*/ 4221 h 4224"/>
                <a:gd name="T26" fmla="*/ 2482 w 4204"/>
                <a:gd name="T27" fmla="*/ 4151 h 4224"/>
                <a:gd name="T28" fmla="*/ 3174 w 4204"/>
                <a:gd name="T29" fmla="*/ 3855 h 4224"/>
                <a:gd name="T30" fmla="*/ 3716 w 4204"/>
                <a:gd name="T31" fmla="*/ 3481 h 4224"/>
                <a:gd name="T32" fmla="*/ 3852 w 4204"/>
                <a:gd name="T33" fmla="*/ 3302 h 4224"/>
                <a:gd name="T34" fmla="*/ 3953 w 4204"/>
                <a:gd name="T35" fmla="*/ 3067 h 4224"/>
                <a:gd name="T36" fmla="*/ 4136 w 4204"/>
                <a:gd name="T37" fmla="*/ 2679 h 4224"/>
                <a:gd name="T38" fmla="*/ 4204 w 4204"/>
                <a:gd name="T39" fmla="*/ 2222 h 4224"/>
                <a:gd name="T40" fmla="*/ 4107 w 4204"/>
                <a:gd name="T41" fmla="*/ 1662 h 4224"/>
                <a:gd name="T42" fmla="*/ 3911 w 4204"/>
                <a:gd name="T43" fmla="*/ 1069 h 4224"/>
                <a:gd name="T44" fmla="*/ 3765 w 4204"/>
                <a:gd name="T45" fmla="*/ 870 h 4224"/>
                <a:gd name="T46" fmla="*/ 3710 w 4204"/>
                <a:gd name="T47" fmla="*/ 699 h 4224"/>
                <a:gd name="T48" fmla="*/ 3575 w 4204"/>
                <a:gd name="T49" fmla="*/ 596 h 4224"/>
                <a:gd name="T50" fmla="*/ 3439 w 4204"/>
                <a:gd name="T51" fmla="*/ 406 h 4224"/>
                <a:gd name="T52" fmla="*/ 3113 w 4204"/>
                <a:gd name="T53" fmla="*/ 180 h 4224"/>
                <a:gd name="T54" fmla="*/ 2642 w 4204"/>
                <a:gd name="T55" fmla="*/ 11 h 4224"/>
                <a:gd name="T56" fmla="*/ 138 w 4204"/>
                <a:gd name="T57" fmla="*/ 1807 h 4224"/>
                <a:gd name="T58" fmla="*/ 198 w 4204"/>
                <a:gd name="T59" fmla="*/ 1429 h 4224"/>
                <a:gd name="T60" fmla="*/ 549 w 4204"/>
                <a:gd name="T61" fmla="*/ 774 h 4224"/>
                <a:gd name="T62" fmla="*/ 789 w 4204"/>
                <a:gd name="T63" fmla="*/ 589 h 4224"/>
                <a:gd name="T64" fmla="*/ 983 w 4204"/>
                <a:gd name="T65" fmla="*/ 388 h 4224"/>
                <a:gd name="T66" fmla="*/ 1493 w 4204"/>
                <a:gd name="T67" fmla="*/ 191 h 4224"/>
                <a:gd name="T68" fmla="*/ 2424 w 4204"/>
                <a:gd name="T69" fmla="*/ 56 h 4224"/>
                <a:gd name="T70" fmla="*/ 2819 w 4204"/>
                <a:gd name="T71" fmla="*/ 111 h 4224"/>
                <a:gd name="T72" fmla="*/ 3298 w 4204"/>
                <a:gd name="T73" fmla="*/ 353 h 4224"/>
                <a:gd name="T74" fmla="*/ 3477 w 4204"/>
                <a:gd name="T75" fmla="*/ 552 h 4224"/>
                <a:gd name="T76" fmla="*/ 3593 w 4204"/>
                <a:gd name="T77" fmla="*/ 660 h 4224"/>
                <a:gd name="T78" fmla="*/ 3710 w 4204"/>
                <a:gd name="T79" fmla="*/ 864 h 4224"/>
                <a:gd name="T80" fmla="*/ 3798 w 4204"/>
                <a:gd name="T81" fmla="*/ 994 h 4224"/>
                <a:gd name="T82" fmla="*/ 3966 w 4204"/>
                <a:gd name="T83" fmla="*/ 1351 h 4224"/>
                <a:gd name="T84" fmla="*/ 4144 w 4204"/>
                <a:gd name="T85" fmla="*/ 2104 h 4224"/>
                <a:gd name="T86" fmla="*/ 4117 w 4204"/>
                <a:gd name="T87" fmla="*/ 2509 h 4224"/>
                <a:gd name="T88" fmla="*/ 3977 w 4204"/>
                <a:gd name="T89" fmla="*/ 2942 h 4224"/>
                <a:gd name="T90" fmla="*/ 3846 w 4204"/>
                <a:gd name="T91" fmla="*/ 3131 h 4224"/>
                <a:gd name="T92" fmla="*/ 3752 w 4204"/>
                <a:gd name="T93" fmla="*/ 3330 h 4224"/>
                <a:gd name="T94" fmla="*/ 3643 w 4204"/>
                <a:gd name="T95" fmla="*/ 3488 h 4224"/>
                <a:gd name="T96" fmla="*/ 3038 w 4204"/>
                <a:gd name="T97" fmla="*/ 3889 h 4224"/>
                <a:gd name="T98" fmla="*/ 2523 w 4204"/>
                <a:gd name="T99" fmla="*/ 4078 h 4224"/>
                <a:gd name="T100" fmla="*/ 2202 w 4204"/>
                <a:gd name="T101" fmla="*/ 4155 h 4224"/>
                <a:gd name="T102" fmla="*/ 1833 w 4204"/>
                <a:gd name="T103" fmla="*/ 4146 h 4224"/>
                <a:gd name="T104" fmla="*/ 1581 w 4204"/>
                <a:gd name="T105" fmla="*/ 4065 h 4224"/>
                <a:gd name="T106" fmla="*/ 964 w 4204"/>
                <a:gd name="T107" fmla="*/ 3889 h 4224"/>
                <a:gd name="T108" fmla="*/ 587 w 4204"/>
                <a:gd name="T109" fmla="*/ 3514 h 4224"/>
                <a:gd name="T110" fmla="*/ 397 w 4204"/>
                <a:gd name="T111" fmla="*/ 3276 h 4224"/>
                <a:gd name="T112" fmla="*/ 132 w 4204"/>
                <a:gd name="T113" fmla="*/ 2788 h 4224"/>
                <a:gd name="T114" fmla="*/ 59 w 4204"/>
                <a:gd name="T115" fmla="*/ 2081 h 4224"/>
                <a:gd name="T116" fmla="*/ 147 w 4204"/>
                <a:gd name="T117" fmla="*/ 1867 h 4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204" h="4224">
                  <a:moveTo>
                    <a:pt x="2088" y="41"/>
                  </a:moveTo>
                  <a:lnTo>
                    <a:pt x="1855" y="73"/>
                  </a:lnTo>
                  <a:lnTo>
                    <a:pt x="1843" y="74"/>
                  </a:lnTo>
                  <a:lnTo>
                    <a:pt x="1811" y="79"/>
                  </a:lnTo>
                  <a:lnTo>
                    <a:pt x="1762" y="86"/>
                  </a:lnTo>
                  <a:lnTo>
                    <a:pt x="1699" y="96"/>
                  </a:lnTo>
                  <a:lnTo>
                    <a:pt x="1624" y="110"/>
                  </a:lnTo>
                  <a:lnTo>
                    <a:pt x="1541" y="127"/>
                  </a:lnTo>
                  <a:lnTo>
                    <a:pt x="1496" y="137"/>
                  </a:lnTo>
                  <a:lnTo>
                    <a:pt x="1451" y="147"/>
                  </a:lnTo>
                  <a:lnTo>
                    <a:pt x="1404" y="160"/>
                  </a:lnTo>
                  <a:lnTo>
                    <a:pt x="1358" y="173"/>
                  </a:lnTo>
                  <a:lnTo>
                    <a:pt x="1311" y="187"/>
                  </a:lnTo>
                  <a:lnTo>
                    <a:pt x="1265" y="201"/>
                  </a:lnTo>
                  <a:lnTo>
                    <a:pt x="1218" y="217"/>
                  </a:lnTo>
                  <a:lnTo>
                    <a:pt x="1174" y="235"/>
                  </a:lnTo>
                  <a:lnTo>
                    <a:pt x="1129" y="252"/>
                  </a:lnTo>
                  <a:lnTo>
                    <a:pt x="1087" y="271"/>
                  </a:lnTo>
                  <a:lnTo>
                    <a:pt x="1046" y="291"/>
                  </a:lnTo>
                  <a:lnTo>
                    <a:pt x="1008" y="314"/>
                  </a:lnTo>
                  <a:lnTo>
                    <a:pt x="971" y="336"/>
                  </a:lnTo>
                  <a:lnTo>
                    <a:pt x="939" y="359"/>
                  </a:lnTo>
                  <a:lnTo>
                    <a:pt x="909" y="384"/>
                  </a:lnTo>
                  <a:lnTo>
                    <a:pt x="882" y="411"/>
                  </a:lnTo>
                  <a:lnTo>
                    <a:pt x="860" y="438"/>
                  </a:lnTo>
                  <a:lnTo>
                    <a:pt x="842" y="467"/>
                  </a:lnTo>
                  <a:lnTo>
                    <a:pt x="829" y="497"/>
                  </a:lnTo>
                  <a:lnTo>
                    <a:pt x="821" y="528"/>
                  </a:lnTo>
                  <a:lnTo>
                    <a:pt x="799" y="532"/>
                  </a:lnTo>
                  <a:lnTo>
                    <a:pt x="779" y="538"/>
                  </a:lnTo>
                  <a:lnTo>
                    <a:pt x="758" y="545"/>
                  </a:lnTo>
                  <a:lnTo>
                    <a:pt x="738" y="554"/>
                  </a:lnTo>
                  <a:lnTo>
                    <a:pt x="716" y="565"/>
                  </a:lnTo>
                  <a:lnTo>
                    <a:pt x="696" y="577"/>
                  </a:lnTo>
                  <a:lnTo>
                    <a:pt x="675" y="590"/>
                  </a:lnTo>
                  <a:lnTo>
                    <a:pt x="655" y="603"/>
                  </a:lnTo>
                  <a:lnTo>
                    <a:pt x="634" y="619"/>
                  </a:lnTo>
                  <a:lnTo>
                    <a:pt x="615" y="635"/>
                  </a:lnTo>
                  <a:lnTo>
                    <a:pt x="595" y="652"/>
                  </a:lnTo>
                  <a:lnTo>
                    <a:pt x="576" y="670"/>
                  </a:lnTo>
                  <a:lnTo>
                    <a:pt x="557" y="688"/>
                  </a:lnTo>
                  <a:lnTo>
                    <a:pt x="537" y="707"/>
                  </a:lnTo>
                  <a:lnTo>
                    <a:pt x="519" y="727"/>
                  </a:lnTo>
                  <a:lnTo>
                    <a:pt x="501" y="747"/>
                  </a:lnTo>
                  <a:lnTo>
                    <a:pt x="467" y="787"/>
                  </a:lnTo>
                  <a:lnTo>
                    <a:pt x="433" y="828"/>
                  </a:lnTo>
                  <a:lnTo>
                    <a:pt x="403" y="868"/>
                  </a:lnTo>
                  <a:lnTo>
                    <a:pt x="374" y="907"/>
                  </a:lnTo>
                  <a:lnTo>
                    <a:pt x="326" y="977"/>
                  </a:lnTo>
                  <a:lnTo>
                    <a:pt x="289" y="1030"/>
                  </a:lnTo>
                  <a:lnTo>
                    <a:pt x="283" y="1042"/>
                  </a:lnTo>
                  <a:lnTo>
                    <a:pt x="273" y="1064"/>
                  </a:lnTo>
                  <a:lnTo>
                    <a:pt x="260" y="1093"/>
                  </a:lnTo>
                  <a:lnTo>
                    <a:pt x="246" y="1130"/>
                  </a:lnTo>
                  <a:lnTo>
                    <a:pt x="229" y="1173"/>
                  </a:lnTo>
                  <a:lnTo>
                    <a:pt x="211" y="1220"/>
                  </a:lnTo>
                  <a:lnTo>
                    <a:pt x="192" y="1273"/>
                  </a:lnTo>
                  <a:lnTo>
                    <a:pt x="173" y="1328"/>
                  </a:lnTo>
                  <a:lnTo>
                    <a:pt x="154" y="1385"/>
                  </a:lnTo>
                  <a:lnTo>
                    <a:pt x="137" y="1443"/>
                  </a:lnTo>
                  <a:lnTo>
                    <a:pt x="120" y="1502"/>
                  </a:lnTo>
                  <a:lnTo>
                    <a:pt x="105" y="1559"/>
                  </a:lnTo>
                  <a:lnTo>
                    <a:pt x="98" y="1587"/>
                  </a:lnTo>
                  <a:lnTo>
                    <a:pt x="92" y="1614"/>
                  </a:lnTo>
                  <a:lnTo>
                    <a:pt x="87" y="1641"/>
                  </a:lnTo>
                  <a:lnTo>
                    <a:pt x="83" y="1666"/>
                  </a:lnTo>
                  <a:lnTo>
                    <a:pt x="80" y="1691"/>
                  </a:lnTo>
                  <a:lnTo>
                    <a:pt x="77" y="1714"/>
                  </a:lnTo>
                  <a:lnTo>
                    <a:pt x="76" y="1736"/>
                  </a:lnTo>
                  <a:lnTo>
                    <a:pt x="75" y="1757"/>
                  </a:lnTo>
                  <a:lnTo>
                    <a:pt x="75" y="1770"/>
                  </a:lnTo>
                  <a:lnTo>
                    <a:pt x="76" y="1782"/>
                  </a:lnTo>
                  <a:lnTo>
                    <a:pt x="77" y="1794"/>
                  </a:lnTo>
                  <a:lnTo>
                    <a:pt x="79" y="1805"/>
                  </a:lnTo>
                  <a:lnTo>
                    <a:pt x="82" y="1815"/>
                  </a:lnTo>
                  <a:lnTo>
                    <a:pt x="85" y="1824"/>
                  </a:lnTo>
                  <a:lnTo>
                    <a:pt x="89" y="1832"/>
                  </a:lnTo>
                  <a:lnTo>
                    <a:pt x="94" y="1839"/>
                  </a:lnTo>
                  <a:lnTo>
                    <a:pt x="96" y="1840"/>
                  </a:lnTo>
                  <a:lnTo>
                    <a:pt x="98" y="1841"/>
                  </a:lnTo>
                  <a:lnTo>
                    <a:pt x="85" y="1854"/>
                  </a:lnTo>
                  <a:lnTo>
                    <a:pt x="74" y="1867"/>
                  </a:lnTo>
                  <a:lnTo>
                    <a:pt x="63" y="1884"/>
                  </a:lnTo>
                  <a:lnTo>
                    <a:pt x="53" y="1900"/>
                  </a:lnTo>
                  <a:lnTo>
                    <a:pt x="44" y="1918"/>
                  </a:lnTo>
                  <a:lnTo>
                    <a:pt x="36" y="1937"/>
                  </a:lnTo>
                  <a:lnTo>
                    <a:pt x="29" y="1957"/>
                  </a:lnTo>
                  <a:lnTo>
                    <a:pt x="22" y="1980"/>
                  </a:lnTo>
                  <a:lnTo>
                    <a:pt x="17" y="2002"/>
                  </a:lnTo>
                  <a:lnTo>
                    <a:pt x="12" y="2026"/>
                  </a:lnTo>
                  <a:lnTo>
                    <a:pt x="8" y="2051"/>
                  </a:lnTo>
                  <a:lnTo>
                    <a:pt x="5" y="2076"/>
                  </a:lnTo>
                  <a:lnTo>
                    <a:pt x="3" y="2103"/>
                  </a:lnTo>
                  <a:lnTo>
                    <a:pt x="1" y="2130"/>
                  </a:lnTo>
                  <a:lnTo>
                    <a:pt x="0" y="2158"/>
                  </a:lnTo>
                  <a:lnTo>
                    <a:pt x="0" y="2187"/>
                  </a:lnTo>
                  <a:lnTo>
                    <a:pt x="0" y="2217"/>
                  </a:lnTo>
                  <a:lnTo>
                    <a:pt x="1" y="2246"/>
                  </a:lnTo>
                  <a:lnTo>
                    <a:pt x="2" y="2276"/>
                  </a:lnTo>
                  <a:lnTo>
                    <a:pt x="4" y="2308"/>
                  </a:lnTo>
                  <a:lnTo>
                    <a:pt x="9" y="2369"/>
                  </a:lnTo>
                  <a:lnTo>
                    <a:pt x="15" y="2432"/>
                  </a:lnTo>
                  <a:lnTo>
                    <a:pt x="23" y="2494"/>
                  </a:lnTo>
                  <a:lnTo>
                    <a:pt x="32" y="2556"/>
                  </a:lnTo>
                  <a:lnTo>
                    <a:pt x="41" y="2616"/>
                  </a:lnTo>
                  <a:lnTo>
                    <a:pt x="50" y="2675"/>
                  </a:lnTo>
                  <a:lnTo>
                    <a:pt x="58" y="2717"/>
                  </a:lnTo>
                  <a:lnTo>
                    <a:pt x="67" y="2757"/>
                  </a:lnTo>
                  <a:lnTo>
                    <a:pt x="78" y="2797"/>
                  </a:lnTo>
                  <a:lnTo>
                    <a:pt x="90" y="2835"/>
                  </a:lnTo>
                  <a:lnTo>
                    <a:pt x="104" y="2872"/>
                  </a:lnTo>
                  <a:lnTo>
                    <a:pt x="120" y="2909"/>
                  </a:lnTo>
                  <a:lnTo>
                    <a:pt x="135" y="2944"/>
                  </a:lnTo>
                  <a:lnTo>
                    <a:pt x="152" y="2979"/>
                  </a:lnTo>
                  <a:lnTo>
                    <a:pt x="170" y="3013"/>
                  </a:lnTo>
                  <a:lnTo>
                    <a:pt x="188" y="3047"/>
                  </a:lnTo>
                  <a:lnTo>
                    <a:pt x="208" y="3079"/>
                  </a:lnTo>
                  <a:lnTo>
                    <a:pt x="228" y="3111"/>
                  </a:lnTo>
                  <a:lnTo>
                    <a:pt x="267" y="3175"/>
                  </a:lnTo>
                  <a:lnTo>
                    <a:pt x="309" y="3238"/>
                  </a:lnTo>
                  <a:lnTo>
                    <a:pt x="449" y="3465"/>
                  </a:lnTo>
                  <a:lnTo>
                    <a:pt x="461" y="3469"/>
                  </a:lnTo>
                  <a:lnTo>
                    <a:pt x="471" y="3471"/>
                  </a:lnTo>
                  <a:lnTo>
                    <a:pt x="480" y="3475"/>
                  </a:lnTo>
                  <a:lnTo>
                    <a:pt x="488" y="3481"/>
                  </a:lnTo>
                  <a:lnTo>
                    <a:pt x="497" y="3487"/>
                  </a:lnTo>
                  <a:lnTo>
                    <a:pt x="505" y="3494"/>
                  </a:lnTo>
                  <a:lnTo>
                    <a:pt x="513" y="3502"/>
                  </a:lnTo>
                  <a:lnTo>
                    <a:pt x="520" y="3511"/>
                  </a:lnTo>
                  <a:lnTo>
                    <a:pt x="528" y="3521"/>
                  </a:lnTo>
                  <a:lnTo>
                    <a:pt x="542" y="3543"/>
                  </a:lnTo>
                  <a:lnTo>
                    <a:pt x="557" y="3566"/>
                  </a:lnTo>
                  <a:lnTo>
                    <a:pt x="570" y="3591"/>
                  </a:lnTo>
                  <a:lnTo>
                    <a:pt x="584" y="3615"/>
                  </a:lnTo>
                  <a:lnTo>
                    <a:pt x="659" y="3737"/>
                  </a:lnTo>
                  <a:lnTo>
                    <a:pt x="670" y="3749"/>
                  </a:lnTo>
                  <a:lnTo>
                    <a:pt x="685" y="3762"/>
                  </a:lnTo>
                  <a:lnTo>
                    <a:pt x="701" y="3776"/>
                  </a:lnTo>
                  <a:lnTo>
                    <a:pt x="720" y="3792"/>
                  </a:lnTo>
                  <a:lnTo>
                    <a:pt x="763" y="3824"/>
                  </a:lnTo>
                  <a:lnTo>
                    <a:pt x="808" y="3856"/>
                  </a:lnTo>
                  <a:lnTo>
                    <a:pt x="856" y="3888"/>
                  </a:lnTo>
                  <a:lnTo>
                    <a:pt x="901" y="3916"/>
                  </a:lnTo>
                  <a:lnTo>
                    <a:pt x="923" y="3928"/>
                  </a:lnTo>
                  <a:lnTo>
                    <a:pt x="942" y="3938"/>
                  </a:lnTo>
                  <a:lnTo>
                    <a:pt x="960" y="3947"/>
                  </a:lnTo>
                  <a:lnTo>
                    <a:pt x="975" y="3955"/>
                  </a:lnTo>
                  <a:lnTo>
                    <a:pt x="989" y="3960"/>
                  </a:lnTo>
                  <a:lnTo>
                    <a:pt x="1014" y="3969"/>
                  </a:lnTo>
                  <a:lnTo>
                    <a:pt x="1048" y="3979"/>
                  </a:lnTo>
                  <a:lnTo>
                    <a:pt x="1090" y="3992"/>
                  </a:lnTo>
                  <a:lnTo>
                    <a:pt x="1137" y="4006"/>
                  </a:lnTo>
                  <a:lnTo>
                    <a:pt x="1191" y="4022"/>
                  </a:lnTo>
                  <a:lnTo>
                    <a:pt x="1247" y="4039"/>
                  </a:lnTo>
                  <a:lnTo>
                    <a:pt x="1306" y="4055"/>
                  </a:lnTo>
                  <a:lnTo>
                    <a:pt x="1367" y="4071"/>
                  </a:lnTo>
                  <a:lnTo>
                    <a:pt x="1426" y="4085"/>
                  </a:lnTo>
                  <a:lnTo>
                    <a:pt x="1484" y="4099"/>
                  </a:lnTo>
                  <a:lnTo>
                    <a:pt x="1540" y="4111"/>
                  </a:lnTo>
                  <a:lnTo>
                    <a:pt x="1589" y="4121"/>
                  </a:lnTo>
                  <a:lnTo>
                    <a:pt x="1635" y="4128"/>
                  </a:lnTo>
                  <a:lnTo>
                    <a:pt x="1654" y="4130"/>
                  </a:lnTo>
                  <a:lnTo>
                    <a:pt x="1672" y="4132"/>
                  </a:lnTo>
                  <a:lnTo>
                    <a:pt x="1687" y="4132"/>
                  </a:lnTo>
                  <a:lnTo>
                    <a:pt x="1701" y="4131"/>
                  </a:lnTo>
                  <a:lnTo>
                    <a:pt x="1717" y="4145"/>
                  </a:lnTo>
                  <a:lnTo>
                    <a:pt x="1733" y="4157"/>
                  </a:lnTo>
                  <a:lnTo>
                    <a:pt x="1752" y="4168"/>
                  </a:lnTo>
                  <a:lnTo>
                    <a:pt x="1771" y="4178"/>
                  </a:lnTo>
                  <a:lnTo>
                    <a:pt x="1792" y="4187"/>
                  </a:lnTo>
                  <a:lnTo>
                    <a:pt x="1814" y="4194"/>
                  </a:lnTo>
                  <a:lnTo>
                    <a:pt x="1837" y="4202"/>
                  </a:lnTo>
                  <a:lnTo>
                    <a:pt x="1860" y="4208"/>
                  </a:lnTo>
                  <a:lnTo>
                    <a:pt x="1885" y="4213"/>
                  </a:lnTo>
                  <a:lnTo>
                    <a:pt x="1910" y="4217"/>
                  </a:lnTo>
                  <a:lnTo>
                    <a:pt x="1936" y="4220"/>
                  </a:lnTo>
                  <a:lnTo>
                    <a:pt x="1963" y="4222"/>
                  </a:lnTo>
                  <a:lnTo>
                    <a:pt x="1990" y="4223"/>
                  </a:lnTo>
                  <a:lnTo>
                    <a:pt x="2017" y="4224"/>
                  </a:lnTo>
                  <a:lnTo>
                    <a:pt x="2044" y="4224"/>
                  </a:lnTo>
                  <a:lnTo>
                    <a:pt x="2073" y="4223"/>
                  </a:lnTo>
                  <a:lnTo>
                    <a:pt x="2101" y="4221"/>
                  </a:lnTo>
                  <a:lnTo>
                    <a:pt x="2129" y="4219"/>
                  </a:lnTo>
                  <a:lnTo>
                    <a:pt x="2157" y="4216"/>
                  </a:lnTo>
                  <a:lnTo>
                    <a:pt x="2185" y="4213"/>
                  </a:lnTo>
                  <a:lnTo>
                    <a:pt x="2212" y="4209"/>
                  </a:lnTo>
                  <a:lnTo>
                    <a:pt x="2240" y="4205"/>
                  </a:lnTo>
                  <a:lnTo>
                    <a:pt x="2267" y="4200"/>
                  </a:lnTo>
                  <a:lnTo>
                    <a:pt x="2294" y="4193"/>
                  </a:lnTo>
                  <a:lnTo>
                    <a:pt x="2345" y="4182"/>
                  </a:lnTo>
                  <a:lnTo>
                    <a:pt x="2393" y="4169"/>
                  </a:lnTo>
                  <a:lnTo>
                    <a:pt x="2417" y="4162"/>
                  </a:lnTo>
                  <a:lnTo>
                    <a:pt x="2439" y="4155"/>
                  </a:lnTo>
                  <a:lnTo>
                    <a:pt x="2460" y="4148"/>
                  </a:lnTo>
                  <a:lnTo>
                    <a:pt x="2479" y="4140"/>
                  </a:lnTo>
                  <a:lnTo>
                    <a:pt x="2482" y="4151"/>
                  </a:lnTo>
                  <a:lnTo>
                    <a:pt x="2485" y="4167"/>
                  </a:lnTo>
                  <a:lnTo>
                    <a:pt x="2488" y="4182"/>
                  </a:lnTo>
                  <a:lnTo>
                    <a:pt x="2490" y="4188"/>
                  </a:lnTo>
                  <a:lnTo>
                    <a:pt x="2671" y="4120"/>
                  </a:lnTo>
                  <a:lnTo>
                    <a:pt x="2919" y="4021"/>
                  </a:lnTo>
                  <a:lnTo>
                    <a:pt x="2949" y="4007"/>
                  </a:lnTo>
                  <a:lnTo>
                    <a:pt x="2976" y="3993"/>
                  </a:lnTo>
                  <a:lnTo>
                    <a:pt x="3001" y="3979"/>
                  </a:lnTo>
                  <a:lnTo>
                    <a:pt x="3025" y="3964"/>
                  </a:lnTo>
                  <a:lnTo>
                    <a:pt x="3047" y="3949"/>
                  </a:lnTo>
                  <a:lnTo>
                    <a:pt x="3069" y="3933"/>
                  </a:lnTo>
                  <a:lnTo>
                    <a:pt x="3092" y="3916"/>
                  </a:lnTo>
                  <a:lnTo>
                    <a:pt x="3116" y="3899"/>
                  </a:lnTo>
                  <a:lnTo>
                    <a:pt x="3174" y="3855"/>
                  </a:lnTo>
                  <a:lnTo>
                    <a:pt x="3321" y="3768"/>
                  </a:lnTo>
                  <a:lnTo>
                    <a:pt x="3393" y="3729"/>
                  </a:lnTo>
                  <a:lnTo>
                    <a:pt x="3466" y="3686"/>
                  </a:lnTo>
                  <a:lnTo>
                    <a:pt x="3501" y="3664"/>
                  </a:lnTo>
                  <a:lnTo>
                    <a:pt x="3536" y="3642"/>
                  </a:lnTo>
                  <a:lnTo>
                    <a:pt x="3570" y="3619"/>
                  </a:lnTo>
                  <a:lnTo>
                    <a:pt x="3602" y="3594"/>
                  </a:lnTo>
                  <a:lnTo>
                    <a:pt x="3631" y="3570"/>
                  </a:lnTo>
                  <a:lnTo>
                    <a:pt x="3660" y="3546"/>
                  </a:lnTo>
                  <a:lnTo>
                    <a:pt x="3672" y="3532"/>
                  </a:lnTo>
                  <a:lnTo>
                    <a:pt x="3685" y="3520"/>
                  </a:lnTo>
                  <a:lnTo>
                    <a:pt x="3696" y="3507"/>
                  </a:lnTo>
                  <a:lnTo>
                    <a:pt x="3706" y="3494"/>
                  </a:lnTo>
                  <a:lnTo>
                    <a:pt x="3716" y="3481"/>
                  </a:lnTo>
                  <a:lnTo>
                    <a:pt x="3726" y="3468"/>
                  </a:lnTo>
                  <a:lnTo>
                    <a:pt x="3734" y="3454"/>
                  </a:lnTo>
                  <a:lnTo>
                    <a:pt x="3741" y="3440"/>
                  </a:lnTo>
                  <a:lnTo>
                    <a:pt x="3746" y="3426"/>
                  </a:lnTo>
                  <a:lnTo>
                    <a:pt x="3751" y="3412"/>
                  </a:lnTo>
                  <a:lnTo>
                    <a:pt x="3755" y="3399"/>
                  </a:lnTo>
                  <a:lnTo>
                    <a:pt x="3757" y="3384"/>
                  </a:lnTo>
                  <a:lnTo>
                    <a:pt x="3774" y="3376"/>
                  </a:lnTo>
                  <a:lnTo>
                    <a:pt x="3789" y="3365"/>
                  </a:lnTo>
                  <a:lnTo>
                    <a:pt x="3803" y="3354"/>
                  </a:lnTo>
                  <a:lnTo>
                    <a:pt x="3818" y="3343"/>
                  </a:lnTo>
                  <a:lnTo>
                    <a:pt x="3830" y="3330"/>
                  </a:lnTo>
                  <a:lnTo>
                    <a:pt x="3842" y="3316"/>
                  </a:lnTo>
                  <a:lnTo>
                    <a:pt x="3852" y="3302"/>
                  </a:lnTo>
                  <a:lnTo>
                    <a:pt x="3862" y="3285"/>
                  </a:lnTo>
                  <a:lnTo>
                    <a:pt x="3870" y="3269"/>
                  </a:lnTo>
                  <a:lnTo>
                    <a:pt x="3878" y="3252"/>
                  </a:lnTo>
                  <a:lnTo>
                    <a:pt x="3884" y="3234"/>
                  </a:lnTo>
                  <a:lnTo>
                    <a:pt x="3890" y="3215"/>
                  </a:lnTo>
                  <a:lnTo>
                    <a:pt x="3894" y="3194"/>
                  </a:lnTo>
                  <a:lnTo>
                    <a:pt x="3898" y="3174"/>
                  </a:lnTo>
                  <a:lnTo>
                    <a:pt x="3900" y="3153"/>
                  </a:lnTo>
                  <a:lnTo>
                    <a:pt x="3900" y="3131"/>
                  </a:lnTo>
                  <a:lnTo>
                    <a:pt x="3900" y="3119"/>
                  </a:lnTo>
                  <a:lnTo>
                    <a:pt x="3900" y="3108"/>
                  </a:lnTo>
                  <a:lnTo>
                    <a:pt x="3918" y="3097"/>
                  </a:lnTo>
                  <a:lnTo>
                    <a:pt x="3935" y="3083"/>
                  </a:lnTo>
                  <a:lnTo>
                    <a:pt x="3953" y="3067"/>
                  </a:lnTo>
                  <a:lnTo>
                    <a:pt x="3969" y="3049"/>
                  </a:lnTo>
                  <a:lnTo>
                    <a:pt x="3986" y="3028"/>
                  </a:lnTo>
                  <a:lnTo>
                    <a:pt x="4002" y="3006"/>
                  </a:lnTo>
                  <a:lnTo>
                    <a:pt x="4017" y="2982"/>
                  </a:lnTo>
                  <a:lnTo>
                    <a:pt x="4031" y="2956"/>
                  </a:lnTo>
                  <a:lnTo>
                    <a:pt x="4045" y="2930"/>
                  </a:lnTo>
                  <a:lnTo>
                    <a:pt x="4058" y="2902"/>
                  </a:lnTo>
                  <a:lnTo>
                    <a:pt x="4071" y="2872"/>
                  </a:lnTo>
                  <a:lnTo>
                    <a:pt x="4084" y="2842"/>
                  </a:lnTo>
                  <a:lnTo>
                    <a:pt x="4095" y="2812"/>
                  </a:lnTo>
                  <a:lnTo>
                    <a:pt x="4106" y="2779"/>
                  </a:lnTo>
                  <a:lnTo>
                    <a:pt x="4117" y="2746"/>
                  </a:lnTo>
                  <a:lnTo>
                    <a:pt x="4126" y="2713"/>
                  </a:lnTo>
                  <a:lnTo>
                    <a:pt x="4136" y="2679"/>
                  </a:lnTo>
                  <a:lnTo>
                    <a:pt x="4144" y="2645"/>
                  </a:lnTo>
                  <a:lnTo>
                    <a:pt x="4152" y="2610"/>
                  </a:lnTo>
                  <a:lnTo>
                    <a:pt x="4161" y="2576"/>
                  </a:lnTo>
                  <a:lnTo>
                    <a:pt x="4168" y="2541"/>
                  </a:lnTo>
                  <a:lnTo>
                    <a:pt x="4174" y="2507"/>
                  </a:lnTo>
                  <a:lnTo>
                    <a:pt x="4180" y="2473"/>
                  </a:lnTo>
                  <a:lnTo>
                    <a:pt x="4185" y="2438"/>
                  </a:lnTo>
                  <a:lnTo>
                    <a:pt x="4189" y="2406"/>
                  </a:lnTo>
                  <a:lnTo>
                    <a:pt x="4193" y="2372"/>
                  </a:lnTo>
                  <a:lnTo>
                    <a:pt x="4197" y="2340"/>
                  </a:lnTo>
                  <a:lnTo>
                    <a:pt x="4199" y="2310"/>
                  </a:lnTo>
                  <a:lnTo>
                    <a:pt x="4201" y="2279"/>
                  </a:lnTo>
                  <a:lnTo>
                    <a:pt x="4203" y="2250"/>
                  </a:lnTo>
                  <a:lnTo>
                    <a:pt x="4204" y="2222"/>
                  </a:lnTo>
                  <a:lnTo>
                    <a:pt x="4204" y="2195"/>
                  </a:lnTo>
                  <a:lnTo>
                    <a:pt x="4204" y="2167"/>
                  </a:lnTo>
                  <a:lnTo>
                    <a:pt x="4203" y="2142"/>
                  </a:lnTo>
                  <a:lnTo>
                    <a:pt x="4201" y="2117"/>
                  </a:lnTo>
                  <a:lnTo>
                    <a:pt x="4198" y="2096"/>
                  </a:lnTo>
                  <a:lnTo>
                    <a:pt x="4197" y="2087"/>
                  </a:lnTo>
                  <a:lnTo>
                    <a:pt x="4195" y="2077"/>
                  </a:lnTo>
                  <a:lnTo>
                    <a:pt x="4194" y="2070"/>
                  </a:lnTo>
                  <a:lnTo>
                    <a:pt x="4191" y="2055"/>
                  </a:lnTo>
                  <a:lnTo>
                    <a:pt x="4188" y="2039"/>
                  </a:lnTo>
                  <a:lnTo>
                    <a:pt x="4186" y="2032"/>
                  </a:lnTo>
                  <a:lnTo>
                    <a:pt x="4159" y="1900"/>
                  </a:lnTo>
                  <a:lnTo>
                    <a:pt x="4133" y="1776"/>
                  </a:lnTo>
                  <a:lnTo>
                    <a:pt x="4107" y="1662"/>
                  </a:lnTo>
                  <a:lnTo>
                    <a:pt x="4081" y="1556"/>
                  </a:lnTo>
                  <a:lnTo>
                    <a:pt x="4067" y="1506"/>
                  </a:lnTo>
                  <a:lnTo>
                    <a:pt x="4054" y="1457"/>
                  </a:lnTo>
                  <a:lnTo>
                    <a:pt x="4041" y="1412"/>
                  </a:lnTo>
                  <a:lnTo>
                    <a:pt x="4028" y="1368"/>
                  </a:lnTo>
                  <a:lnTo>
                    <a:pt x="4015" y="1327"/>
                  </a:lnTo>
                  <a:lnTo>
                    <a:pt x="4003" y="1287"/>
                  </a:lnTo>
                  <a:lnTo>
                    <a:pt x="3990" y="1250"/>
                  </a:lnTo>
                  <a:lnTo>
                    <a:pt x="3976" y="1214"/>
                  </a:lnTo>
                  <a:lnTo>
                    <a:pt x="3963" y="1182"/>
                  </a:lnTo>
                  <a:lnTo>
                    <a:pt x="3950" y="1151"/>
                  </a:lnTo>
                  <a:lnTo>
                    <a:pt x="3937" y="1121"/>
                  </a:lnTo>
                  <a:lnTo>
                    <a:pt x="3924" y="1094"/>
                  </a:lnTo>
                  <a:lnTo>
                    <a:pt x="3911" y="1069"/>
                  </a:lnTo>
                  <a:lnTo>
                    <a:pt x="3899" y="1045"/>
                  </a:lnTo>
                  <a:lnTo>
                    <a:pt x="3884" y="1023"/>
                  </a:lnTo>
                  <a:lnTo>
                    <a:pt x="3871" y="1004"/>
                  </a:lnTo>
                  <a:lnTo>
                    <a:pt x="3858" y="987"/>
                  </a:lnTo>
                  <a:lnTo>
                    <a:pt x="3845" y="970"/>
                  </a:lnTo>
                  <a:lnTo>
                    <a:pt x="3832" y="956"/>
                  </a:lnTo>
                  <a:lnTo>
                    <a:pt x="3819" y="944"/>
                  </a:lnTo>
                  <a:lnTo>
                    <a:pt x="3804" y="934"/>
                  </a:lnTo>
                  <a:lnTo>
                    <a:pt x="3791" y="926"/>
                  </a:lnTo>
                  <a:lnTo>
                    <a:pt x="3777" y="920"/>
                  </a:lnTo>
                  <a:lnTo>
                    <a:pt x="3764" y="915"/>
                  </a:lnTo>
                  <a:lnTo>
                    <a:pt x="3765" y="900"/>
                  </a:lnTo>
                  <a:lnTo>
                    <a:pt x="3765" y="884"/>
                  </a:lnTo>
                  <a:lnTo>
                    <a:pt x="3765" y="870"/>
                  </a:lnTo>
                  <a:lnTo>
                    <a:pt x="3764" y="856"/>
                  </a:lnTo>
                  <a:lnTo>
                    <a:pt x="3763" y="843"/>
                  </a:lnTo>
                  <a:lnTo>
                    <a:pt x="3761" y="829"/>
                  </a:lnTo>
                  <a:lnTo>
                    <a:pt x="3759" y="816"/>
                  </a:lnTo>
                  <a:lnTo>
                    <a:pt x="3756" y="803"/>
                  </a:lnTo>
                  <a:lnTo>
                    <a:pt x="3753" y="790"/>
                  </a:lnTo>
                  <a:lnTo>
                    <a:pt x="3750" y="778"/>
                  </a:lnTo>
                  <a:lnTo>
                    <a:pt x="3745" y="766"/>
                  </a:lnTo>
                  <a:lnTo>
                    <a:pt x="3741" y="754"/>
                  </a:lnTo>
                  <a:lnTo>
                    <a:pt x="3736" y="742"/>
                  </a:lnTo>
                  <a:lnTo>
                    <a:pt x="3730" y="731"/>
                  </a:lnTo>
                  <a:lnTo>
                    <a:pt x="3724" y="719"/>
                  </a:lnTo>
                  <a:lnTo>
                    <a:pt x="3717" y="709"/>
                  </a:lnTo>
                  <a:lnTo>
                    <a:pt x="3710" y="699"/>
                  </a:lnTo>
                  <a:lnTo>
                    <a:pt x="3703" y="689"/>
                  </a:lnTo>
                  <a:lnTo>
                    <a:pt x="3696" y="679"/>
                  </a:lnTo>
                  <a:lnTo>
                    <a:pt x="3688" y="670"/>
                  </a:lnTo>
                  <a:lnTo>
                    <a:pt x="3679" y="661"/>
                  </a:lnTo>
                  <a:lnTo>
                    <a:pt x="3670" y="653"/>
                  </a:lnTo>
                  <a:lnTo>
                    <a:pt x="3661" y="645"/>
                  </a:lnTo>
                  <a:lnTo>
                    <a:pt x="3652" y="637"/>
                  </a:lnTo>
                  <a:lnTo>
                    <a:pt x="3642" y="629"/>
                  </a:lnTo>
                  <a:lnTo>
                    <a:pt x="3631" y="623"/>
                  </a:lnTo>
                  <a:lnTo>
                    <a:pt x="3620" y="616"/>
                  </a:lnTo>
                  <a:lnTo>
                    <a:pt x="3610" y="610"/>
                  </a:lnTo>
                  <a:lnTo>
                    <a:pt x="3598" y="605"/>
                  </a:lnTo>
                  <a:lnTo>
                    <a:pt x="3587" y="600"/>
                  </a:lnTo>
                  <a:lnTo>
                    <a:pt x="3575" y="596"/>
                  </a:lnTo>
                  <a:lnTo>
                    <a:pt x="3563" y="591"/>
                  </a:lnTo>
                  <a:lnTo>
                    <a:pt x="3550" y="588"/>
                  </a:lnTo>
                  <a:lnTo>
                    <a:pt x="3537" y="585"/>
                  </a:lnTo>
                  <a:lnTo>
                    <a:pt x="3534" y="569"/>
                  </a:lnTo>
                  <a:lnTo>
                    <a:pt x="3529" y="552"/>
                  </a:lnTo>
                  <a:lnTo>
                    <a:pt x="3524" y="536"/>
                  </a:lnTo>
                  <a:lnTo>
                    <a:pt x="3517" y="519"/>
                  </a:lnTo>
                  <a:lnTo>
                    <a:pt x="3509" y="503"/>
                  </a:lnTo>
                  <a:lnTo>
                    <a:pt x="3501" y="487"/>
                  </a:lnTo>
                  <a:lnTo>
                    <a:pt x="3491" y="470"/>
                  </a:lnTo>
                  <a:lnTo>
                    <a:pt x="3480" y="454"/>
                  </a:lnTo>
                  <a:lnTo>
                    <a:pt x="3467" y="438"/>
                  </a:lnTo>
                  <a:lnTo>
                    <a:pt x="3453" y="422"/>
                  </a:lnTo>
                  <a:lnTo>
                    <a:pt x="3439" y="406"/>
                  </a:lnTo>
                  <a:lnTo>
                    <a:pt x="3423" y="389"/>
                  </a:lnTo>
                  <a:lnTo>
                    <a:pt x="3406" y="373"/>
                  </a:lnTo>
                  <a:lnTo>
                    <a:pt x="3388" y="357"/>
                  </a:lnTo>
                  <a:lnTo>
                    <a:pt x="3369" y="341"/>
                  </a:lnTo>
                  <a:lnTo>
                    <a:pt x="3348" y="325"/>
                  </a:lnTo>
                  <a:lnTo>
                    <a:pt x="3327" y="308"/>
                  </a:lnTo>
                  <a:lnTo>
                    <a:pt x="3304" y="292"/>
                  </a:lnTo>
                  <a:lnTo>
                    <a:pt x="3279" y="277"/>
                  </a:lnTo>
                  <a:lnTo>
                    <a:pt x="3255" y="261"/>
                  </a:lnTo>
                  <a:lnTo>
                    <a:pt x="3229" y="245"/>
                  </a:lnTo>
                  <a:lnTo>
                    <a:pt x="3202" y="228"/>
                  </a:lnTo>
                  <a:lnTo>
                    <a:pt x="3172" y="212"/>
                  </a:lnTo>
                  <a:lnTo>
                    <a:pt x="3143" y="196"/>
                  </a:lnTo>
                  <a:lnTo>
                    <a:pt x="3113" y="180"/>
                  </a:lnTo>
                  <a:lnTo>
                    <a:pt x="3080" y="165"/>
                  </a:lnTo>
                  <a:lnTo>
                    <a:pt x="3047" y="149"/>
                  </a:lnTo>
                  <a:lnTo>
                    <a:pt x="3012" y="132"/>
                  </a:lnTo>
                  <a:lnTo>
                    <a:pt x="2941" y="101"/>
                  </a:lnTo>
                  <a:lnTo>
                    <a:pt x="2864" y="69"/>
                  </a:lnTo>
                  <a:lnTo>
                    <a:pt x="2838" y="59"/>
                  </a:lnTo>
                  <a:lnTo>
                    <a:pt x="2814" y="50"/>
                  </a:lnTo>
                  <a:lnTo>
                    <a:pt x="2789" y="43"/>
                  </a:lnTo>
                  <a:lnTo>
                    <a:pt x="2765" y="36"/>
                  </a:lnTo>
                  <a:lnTo>
                    <a:pt x="2739" y="29"/>
                  </a:lnTo>
                  <a:lnTo>
                    <a:pt x="2715" y="24"/>
                  </a:lnTo>
                  <a:lnTo>
                    <a:pt x="2691" y="19"/>
                  </a:lnTo>
                  <a:lnTo>
                    <a:pt x="2667" y="14"/>
                  </a:lnTo>
                  <a:lnTo>
                    <a:pt x="2642" y="11"/>
                  </a:lnTo>
                  <a:lnTo>
                    <a:pt x="2618" y="8"/>
                  </a:lnTo>
                  <a:lnTo>
                    <a:pt x="2594" y="5"/>
                  </a:lnTo>
                  <a:lnTo>
                    <a:pt x="2569" y="3"/>
                  </a:lnTo>
                  <a:lnTo>
                    <a:pt x="2522" y="1"/>
                  </a:lnTo>
                  <a:lnTo>
                    <a:pt x="2473" y="0"/>
                  </a:lnTo>
                  <a:lnTo>
                    <a:pt x="2426" y="2"/>
                  </a:lnTo>
                  <a:lnTo>
                    <a:pt x="2378" y="4"/>
                  </a:lnTo>
                  <a:lnTo>
                    <a:pt x="2330" y="8"/>
                  </a:lnTo>
                  <a:lnTo>
                    <a:pt x="2282" y="13"/>
                  </a:lnTo>
                  <a:lnTo>
                    <a:pt x="2234" y="20"/>
                  </a:lnTo>
                  <a:lnTo>
                    <a:pt x="2185" y="26"/>
                  </a:lnTo>
                  <a:lnTo>
                    <a:pt x="2136" y="33"/>
                  </a:lnTo>
                  <a:lnTo>
                    <a:pt x="2088" y="41"/>
                  </a:lnTo>
                  <a:close/>
                  <a:moveTo>
                    <a:pt x="138" y="1807"/>
                  </a:moveTo>
                  <a:lnTo>
                    <a:pt x="133" y="1797"/>
                  </a:lnTo>
                  <a:lnTo>
                    <a:pt x="130" y="1786"/>
                  </a:lnTo>
                  <a:lnTo>
                    <a:pt x="128" y="1771"/>
                  </a:lnTo>
                  <a:lnTo>
                    <a:pt x="128" y="1755"/>
                  </a:lnTo>
                  <a:lnTo>
                    <a:pt x="129" y="1736"/>
                  </a:lnTo>
                  <a:lnTo>
                    <a:pt x="131" y="1714"/>
                  </a:lnTo>
                  <a:lnTo>
                    <a:pt x="134" y="1691"/>
                  </a:lnTo>
                  <a:lnTo>
                    <a:pt x="138" y="1667"/>
                  </a:lnTo>
                  <a:lnTo>
                    <a:pt x="143" y="1641"/>
                  </a:lnTo>
                  <a:lnTo>
                    <a:pt x="149" y="1612"/>
                  </a:lnTo>
                  <a:lnTo>
                    <a:pt x="155" y="1584"/>
                  </a:lnTo>
                  <a:lnTo>
                    <a:pt x="163" y="1554"/>
                  </a:lnTo>
                  <a:lnTo>
                    <a:pt x="179" y="1493"/>
                  </a:lnTo>
                  <a:lnTo>
                    <a:pt x="198" y="1429"/>
                  </a:lnTo>
                  <a:lnTo>
                    <a:pt x="218" y="1366"/>
                  </a:lnTo>
                  <a:lnTo>
                    <a:pt x="238" y="1306"/>
                  </a:lnTo>
                  <a:lnTo>
                    <a:pt x="258" y="1247"/>
                  </a:lnTo>
                  <a:lnTo>
                    <a:pt x="277" y="1194"/>
                  </a:lnTo>
                  <a:lnTo>
                    <a:pt x="296" y="1148"/>
                  </a:lnTo>
                  <a:lnTo>
                    <a:pt x="312" y="1108"/>
                  </a:lnTo>
                  <a:lnTo>
                    <a:pt x="325" y="1079"/>
                  </a:lnTo>
                  <a:lnTo>
                    <a:pt x="335" y="1061"/>
                  </a:lnTo>
                  <a:lnTo>
                    <a:pt x="372" y="1004"/>
                  </a:lnTo>
                  <a:lnTo>
                    <a:pt x="410" y="951"/>
                  </a:lnTo>
                  <a:lnTo>
                    <a:pt x="446" y="902"/>
                  </a:lnTo>
                  <a:lnTo>
                    <a:pt x="482" y="855"/>
                  </a:lnTo>
                  <a:lnTo>
                    <a:pt x="516" y="813"/>
                  </a:lnTo>
                  <a:lnTo>
                    <a:pt x="549" y="774"/>
                  </a:lnTo>
                  <a:lnTo>
                    <a:pt x="583" y="739"/>
                  </a:lnTo>
                  <a:lnTo>
                    <a:pt x="614" y="706"/>
                  </a:lnTo>
                  <a:lnTo>
                    <a:pt x="630" y="692"/>
                  </a:lnTo>
                  <a:lnTo>
                    <a:pt x="646" y="678"/>
                  </a:lnTo>
                  <a:lnTo>
                    <a:pt x="661" y="665"/>
                  </a:lnTo>
                  <a:lnTo>
                    <a:pt x="676" y="654"/>
                  </a:lnTo>
                  <a:lnTo>
                    <a:pt x="691" y="642"/>
                  </a:lnTo>
                  <a:lnTo>
                    <a:pt x="706" y="632"/>
                  </a:lnTo>
                  <a:lnTo>
                    <a:pt x="720" y="622"/>
                  </a:lnTo>
                  <a:lnTo>
                    <a:pt x="735" y="614"/>
                  </a:lnTo>
                  <a:lnTo>
                    <a:pt x="749" y="607"/>
                  </a:lnTo>
                  <a:lnTo>
                    <a:pt x="762" y="600"/>
                  </a:lnTo>
                  <a:lnTo>
                    <a:pt x="776" y="594"/>
                  </a:lnTo>
                  <a:lnTo>
                    <a:pt x="789" y="589"/>
                  </a:lnTo>
                  <a:lnTo>
                    <a:pt x="802" y="586"/>
                  </a:lnTo>
                  <a:lnTo>
                    <a:pt x="815" y="583"/>
                  </a:lnTo>
                  <a:lnTo>
                    <a:pt x="828" y="580"/>
                  </a:lnTo>
                  <a:lnTo>
                    <a:pt x="841" y="579"/>
                  </a:lnTo>
                  <a:lnTo>
                    <a:pt x="864" y="577"/>
                  </a:lnTo>
                  <a:lnTo>
                    <a:pt x="866" y="553"/>
                  </a:lnTo>
                  <a:lnTo>
                    <a:pt x="869" y="531"/>
                  </a:lnTo>
                  <a:lnTo>
                    <a:pt x="876" y="509"/>
                  </a:lnTo>
                  <a:lnTo>
                    <a:pt x="886" y="487"/>
                  </a:lnTo>
                  <a:lnTo>
                    <a:pt x="900" y="466"/>
                  </a:lnTo>
                  <a:lnTo>
                    <a:pt x="917" y="446"/>
                  </a:lnTo>
                  <a:lnTo>
                    <a:pt x="936" y="426"/>
                  </a:lnTo>
                  <a:lnTo>
                    <a:pt x="958" y="407"/>
                  </a:lnTo>
                  <a:lnTo>
                    <a:pt x="983" y="388"/>
                  </a:lnTo>
                  <a:lnTo>
                    <a:pt x="1011" y="370"/>
                  </a:lnTo>
                  <a:lnTo>
                    <a:pt x="1040" y="353"/>
                  </a:lnTo>
                  <a:lnTo>
                    <a:pt x="1070" y="336"/>
                  </a:lnTo>
                  <a:lnTo>
                    <a:pt x="1104" y="320"/>
                  </a:lnTo>
                  <a:lnTo>
                    <a:pt x="1138" y="303"/>
                  </a:lnTo>
                  <a:lnTo>
                    <a:pt x="1175" y="289"/>
                  </a:lnTo>
                  <a:lnTo>
                    <a:pt x="1212" y="274"/>
                  </a:lnTo>
                  <a:lnTo>
                    <a:pt x="1250" y="261"/>
                  </a:lnTo>
                  <a:lnTo>
                    <a:pt x="1290" y="248"/>
                  </a:lnTo>
                  <a:lnTo>
                    <a:pt x="1329" y="235"/>
                  </a:lnTo>
                  <a:lnTo>
                    <a:pt x="1370" y="223"/>
                  </a:lnTo>
                  <a:lnTo>
                    <a:pt x="1411" y="211"/>
                  </a:lnTo>
                  <a:lnTo>
                    <a:pt x="1452" y="201"/>
                  </a:lnTo>
                  <a:lnTo>
                    <a:pt x="1493" y="191"/>
                  </a:lnTo>
                  <a:lnTo>
                    <a:pt x="1534" y="182"/>
                  </a:lnTo>
                  <a:lnTo>
                    <a:pt x="1574" y="173"/>
                  </a:lnTo>
                  <a:lnTo>
                    <a:pt x="1653" y="158"/>
                  </a:lnTo>
                  <a:lnTo>
                    <a:pt x="1728" y="144"/>
                  </a:lnTo>
                  <a:lnTo>
                    <a:pt x="1798" y="134"/>
                  </a:lnTo>
                  <a:lnTo>
                    <a:pt x="1861" y="126"/>
                  </a:lnTo>
                  <a:lnTo>
                    <a:pt x="2096" y="95"/>
                  </a:lnTo>
                  <a:lnTo>
                    <a:pt x="2144" y="88"/>
                  </a:lnTo>
                  <a:lnTo>
                    <a:pt x="2190" y="81"/>
                  </a:lnTo>
                  <a:lnTo>
                    <a:pt x="2238" y="74"/>
                  </a:lnTo>
                  <a:lnTo>
                    <a:pt x="2284" y="68"/>
                  </a:lnTo>
                  <a:lnTo>
                    <a:pt x="2331" y="63"/>
                  </a:lnTo>
                  <a:lnTo>
                    <a:pt x="2377" y="59"/>
                  </a:lnTo>
                  <a:lnTo>
                    <a:pt x="2424" y="56"/>
                  </a:lnTo>
                  <a:lnTo>
                    <a:pt x="2470" y="54"/>
                  </a:lnTo>
                  <a:lnTo>
                    <a:pt x="2517" y="55"/>
                  </a:lnTo>
                  <a:lnTo>
                    <a:pt x="2562" y="57"/>
                  </a:lnTo>
                  <a:lnTo>
                    <a:pt x="2586" y="59"/>
                  </a:lnTo>
                  <a:lnTo>
                    <a:pt x="2609" y="61"/>
                  </a:lnTo>
                  <a:lnTo>
                    <a:pt x="2632" y="64"/>
                  </a:lnTo>
                  <a:lnTo>
                    <a:pt x="2655" y="68"/>
                  </a:lnTo>
                  <a:lnTo>
                    <a:pt x="2679" y="72"/>
                  </a:lnTo>
                  <a:lnTo>
                    <a:pt x="2702" y="77"/>
                  </a:lnTo>
                  <a:lnTo>
                    <a:pt x="2725" y="82"/>
                  </a:lnTo>
                  <a:lnTo>
                    <a:pt x="2749" y="88"/>
                  </a:lnTo>
                  <a:lnTo>
                    <a:pt x="2773" y="95"/>
                  </a:lnTo>
                  <a:lnTo>
                    <a:pt x="2796" y="102"/>
                  </a:lnTo>
                  <a:lnTo>
                    <a:pt x="2819" y="111"/>
                  </a:lnTo>
                  <a:lnTo>
                    <a:pt x="2844" y="120"/>
                  </a:lnTo>
                  <a:lnTo>
                    <a:pt x="2891" y="139"/>
                  </a:lnTo>
                  <a:lnTo>
                    <a:pt x="2937" y="159"/>
                  </a:lnTo>
                  <a:lnTo>
                    <a:pt x="2979" y="177"/>
                  </a:lnTo>
                  <a:lnTo>
                    <a:pt x="3020" y="196"/>
                  </a:lnTo>
                  <a:lnTo>
                    <a:pt x="3059" y="214"/>
                  </a:lnTo>
                  <a:lnTo>
                    <a:pt x="3095" y="233"/>
                  </a:lnTo>
                  <a:lnTo>
                    <a:pt x="3130" y="251"/>
                  </a:lnTo>
                  <a:lnTo>
                    <a:pt x="3162" y="268"/>
                  </a:lnTo>
                  <a:lnTo>
                    <a:pt x="3194" y="286"/>
                  </a:lnTo>
                  <a:lnTo>
                    <a:pt x="3222" y="303"/>
                  </a:lnTo>
                  <a:lnTo>
                    <a:pt x="3249" y="320"/>
                  </a:lnTo>
                  <a:lnTo>
                    <a:pt x="3274" y="337"/>
                  </a:lnTo>
                  <a:lnTo>
                    <a:pt x="3298" y="353"/>
                  </a:lnTo>
                  <a:lnTo>
                    <a:pt x="3320" y="369"/>
                  </a:lnTo>
                  <a:lnTo>
                    <a:pt x="3340" y="385"/>
                  </a:lnTo>
                  <a:lnTo>
                    <a:pt x="3358" y="401"/>
                  </a:lnTo>
                  <a:lnTo>
                    <a:pt x="3376" y="417"/>
                  </a:lnTo>
                  <a:lnTo>
                    <a:pt x="3392" y="431"/>
                  </a:lnTo>
                  <a:lnTo>
                    <a:pt x="3406" y="446"/>
                  </a:lnTo>
                  <a:lnTo>
                    <a:pt x="3419" y="460"/>
                  </a:lnTo>
                  <a:lnTo>
                    <a:pt x="3430" y="474"/>
                  </a:lnTo>
                  <a:lnTo>
                    <a:pt x="3441" y="489"/>
                  </a:lnTo>
                  <a:lnTo>
                    <a:pt x="3450" y="502"/>
                  </a:lnTo>
                  <a:lnTo>
                    <a:pt x="3459" y="515"/>
                  </a:lnTo>
                  <a:lnTo>
                    <a:pt x="3466" y="528"/>
                  </a:lnTo>
                  <a:lnTo>
                    <a:pt x="3472" y="540"/>
                  </a:lnTo>
                  <a:lnTo>
                    <a:pt x="3477" y="552"/>
                  </a:lnTo>
                  <a:lnTo>
                    <a:pt x="3481" y="565"/>
                  </a:lnTo>
                  <a:lnTo>
                    <a:pt x="3485" y="576"/>
                  </a:lnTo>
                  <a:lnTo>
                    <a:pt x="3487" y="587"/>
                  </a:lnTo>
                  <a:lnTo>
                    <a:pt x="3489" y="598"/>
                  </a:lnTo>
                  <a:lnTo>
                    <a:pt x="3490" y="608"/>
                  </a:lnTo>
                  <a:lnTo>
                    <a:pt x="3492" y="629"/>
                  </a:lnTo>
                  <a:lnTo>
                    <a:pt x="3513" y="632"/>
                  </a:lnTo>
                  <a:lnTo>
                    <a:pt x="3525" y="635"/>
                  </a:lnTo>
                  <a:lnTo>
                    <a:pt x="3538" y="638"/>
                  </a:lnTo>
                  <a:lnTo>
                    <a:pt x="3550" y="641"/>
                  </a:lnTo>
                  <a:lnTo>
                    <a:pt x="3562" y="646"/>
                  </a:lnTo>
                  <a:lnTo>
                    <a:pt x="3573" y="650"/>
                  </a:lnTo>
                  <a:lnTo>
                    <a:pt x="3583" y="655"/>
                  </a:lnTo>
                  <a:lnTo>
                    <a:pt x="3593" y="660"/>
                  </a:lnTo>
                  <a:lnTo>
                    <a:pt x="3603" y="666"/>
                  </a:lnTo>
                  <a:lnTo>
                    <a:pt x="3612" y="672"/>
                  </a:lnTo>
                  <a:lnTo>
                    <a:pt x="3620" y="679"/>
                  </a:lnTo>
                  <a:lnTo>
                    <a:pt x="3628" y="685"/>
                  </a:lnTo>
                  <a:lnTo>
                    <a:pt x="3637" y="692"/>
                  </a:lnTo>
                  <a:lnTo>
                    <a:pt x="3652" y="708"/>
                  </a:lnTo>
                  <a:lnTo>
                    <a:pt x="3664" y="724"/>
                  </a:lnTo>
                  <a:lnTo>
                    <a:pt x="3675" y="743"/>
                  </a:lnTo>
                  <a:lnTo>
                    <a:pt x="3685" y="761"/>
                  </a:lnTo>
                  <a:lnTo>
                    <a:pt x="3693" y="781"/>
                  </a:lnTo>
                  <a:lnTo>
                    <a:pt x="3699" y="801"/>
                  </a:lnTo>
                  <a:lnTo>
                    <a:pt x="3704" y="822"/>
                  </a:lnTo>
                  <a:lnTo>
                    <a:pt x="3708" y="843"/>
                  </a:lnTo>
                  <a:lnTo>
                    <a:pt x="3710" y="864"/>
                  </a:lnTo>
                  <a:lnTo>
                    <a:pt x="3711" y="886"/>
                  </a:lnTo>
                  <a:lnTo>
                    <a:pt x="3710" y="898"/>
                  </a:lnTo>
                  <a:lnTo>
                    <a:pt x="3710" y="909"/>
                  </a:lnTo>
                  <a:lnTo>
                    <a:pt x="3709" y="920"/>
                  </a:lnTo>
                  <a:lnTo>
                    <a:pt x="3708" y="930"/>
                  </a:lnTo>
                  <a:lnTo>
                    <a:pt x="3704" y="960"/>
                  </a:lnTo>
                  <a:lnTo>
                    <a:pt x="3735" y="961"/>
                  </a:lnTo>
                  <a:lnTo>
                    <a:pt x="3743" y="961"/>
                  </a:lnTo>
                  <a:lnTo>
                    <a:pt x="3752" y="963"/>
                  </a:lnTo>
                  <a:lnTo>
                    <a:pt x="3760" y="966"/>
                  </a:lnTo>
                  <a:lnTo>
                    <a:pt x="3769" y="971"/>
                  </a:lnTo>
                  <a:lnTo>
                    <a:pt x="3778" y="978"/>
                  </a:lnTo>
                  <a:lnTo>
                    <a:pt x="3788" y="985"/>
                  </a:lnTo>
                  <a:lnTo>
                    <a:pt x="3798" y="994"/>
                  </a:lnTo>
                  <a:lnTo>
                    <a:pt x="3809" y="1005"/>
                  </a:lnTo>
                  <a:lnTo>
                    <a:pt x="3819" y="1018"/>
                  </a:lnTo>
                  <a:lnTo>
                    <a:pt x="3830" y="1032"/>
                  </a:lnTo>
                  <a:lnTo>
                    <a:pt x="3841" y="1049"/>
                  </a:lnTo>
                  <a:lnTo>
                    <a:pt x="3852" y="1069"/>
                  </a:lnTo>
                  <a:lnTo>
                    <a:pt x="3863" y="1090"/>
                  </a:lnTo>
                  <a:lnTo>
                    <a:pt x="3875" y="1113"/>
                  </a:lnTo>
                  <a:lnTo>
                    <a:pt x="3887" y="1140"/>
                  </a:lnTo>
                  <a:lnTo>
                    <a:pt x="3900" y="1168"/>
                  </a:lnTo>
                  <a:lnTo>
                    <a:pt x="3913" y="1199"/>
                  </a:lnTo>
                  <a:lnTo>
                    <a:pt x="3926" y="1233"/>
                  </a:lnTo>
                  <a:lnTo>
                    <a:pt x="3939" y="1269"/>
                  </a:lnTo>
                  <a:lnTo>
                    <a:pt x="3952" y="1309"/>
                  </a:lnTo>
                  <a:lnTo>
                    <a:pt x="3966" y="1351"/>
                  </a:lnTo>
                  <a:lnTo>
                    <a:pt x="3979" y="1397"/>
                  </a:lnTo>
                  <a:lnTo>
                    <a:pt x="3994" y="1445"/>
                  </a:lnTo>
                  <a:lnTo>
                    <a:pt x="4009" y="1498"/>
                  </a:lnTo>
                  <a:lnTo>
                    <a:pt x="4023" y="1553"/>
                  </a:lnTo>
                  <a:lnTo>
                    <a:pt x="4038" y="1611"/>
                  </a:lnTo>
                  <a:lnTo>
                    <a:pt x="4053" y="1674"/>
                  </a:lnTo>
                  <a:lnTo>
                    <a:pt x="4068" y="1740"/>
                  </a:lnTo>
                  <a:lnTo>
                    <a:pt x="4085" y="1810"/>
                  </a:lnTo>
                  <a:lnTo>
                    <a:pt x="4100" y="1884"/>
                  </a:lnTo>
                  <a:lnTo>
                    <a:pt x="4116" y="1961"/>
                  </a:lnTo>
                  <a:lnTo>
                    <a:pt x="4132" y="2042"/>
                  </a:lnTo>
                  <a:lnTo>
                    <a:pt x="4141" y="2088"/>
                  </a:lnTo>
                  <a:lnTo>
                    <a:pt x="4143" y="2096"/>
                  </a:lnTo>
                  <a:lnTo>
                    <a:pt x="4144" y="2104"/>
                  </a:lnTo>
                  <a:lnTo>
                    <a:pt x="4146" y="2124"/>
                  </a:lnTo>
                  <a:lnTo>
                    <a:pt x="4148" y="2148"/>
                  </a:lnTo>
                  <a:lnTo>
                    <a:pt x="4149" y="2171"/>
                  </a:lnTo>
                  <a:lnTo>
                    <a:pt x="4150" y="2197"/>
                  </a:lnTo>
                  <a:lnTo>
                    <a:pt x="4149" y="2225"/>
                  </a:lnTo>
                  <a:lnTo>
                    <a:pt x="4148" y="2252"/>
                  </a:lnTo>
                  <a:lnTo>
                    <a:pt x="4146" y="2282"/>
                  </a:lnTo>
                  <a:lnTo>
                    <a:pt x="4144" y="2313"/>
                  </a:lnTo>
                  <a:lnTo>
                    <a:pt x="4141" y="2344"/>
                  </a:lnTo>
                  <a:lnTo>
                    <a:pt x="4138" y="2375"/>
                  </a:lnTo>
                  <a:lnTo>
                    <a:pt x="4133" y="2409"/>
                  </a:lnTo>
                  <a:lnTo>
                    <a:pt x="4128" y="2441"/>
                  </a:lnTo>
                  <a:lnTo>
                    <a:pt x="4123" y="2476"/>
                  </a:lnTo>
                  <a:lnTo>
                    <a:pt x="4117" y="2509"/>
                  </a:lnTo>
                  <a:lnTo>
                    <a:pt x="4110" y="2543"/>
                  </a:lnTo>
                  <a:lnTo>
                    <a:pt x="4103" y="2578"/>
                  </a:lnTo>
                  <a:lnTo>
                    <a:pt x="4096" y="2611"/>
                  </a:lnTo>
                  <a:lnTo>
                    <a:pt x="4087" y="2645"/>
                  </a:lnTo>
                  <a:lnTo>
                    <a:pt x="4079" y="2678"/>
                  </a:lnTo>
                  <a:lnTo>
                    <a:pt x="4068" y="2712"/>
                  </a:lnTo>
                  <a:lnTo>
                    <a:pt x="4059" y="2744"/>
                  </a:lnTo>
                  <a:lnTo>
                    <a:pt x="4049" y="2775"/>
                  </a:lnTo>
                  <a:lnTo>
                    <a:pt x="4038" y="2807"/>
                  </a:lnTo>
                  <a:lnTo>
                    <a:pt x="4027" y="2836"/>
                  </a:lnTo>
                  <a:lnTo>
                    <a:pt x="4015" y="2864"/>
                  </a:lnTo>
                  <a:lnTo>
                    <a:pt x="4003" y="2892"/>
                  </a:lnTo>
                  <a:lnTo>
                    <a:pt x="3991" y="2918"/>
                  </a:lnTo>
                  <a:lnTo>
                    <a:pt x="3977" y="2942"/>
                  </a:lnTo>
                  <a:lnTo>
                    <a:pt x="3964" y="2966"/>
                  </a:lnTo>
                  <a:lnTo>
                    <a:pt x="3950" y="2987"/>
                  </a:lnTo>
                  <a:lnTo>
                    <a:pt x="3936" y="3006"/>
                  </a:lnTo>
                  <a:lnTo>
                    <a:pt x="3922" y="3023"/>
                  </a:lnTo>
                  <a:lnTo>
                    <a:pt x="3907" y="3040"/>
                  </a:lnTo>
                  <a:lnTo>
                    <a:pt x="3891" y="3052"/>
                  </a:lnTo>
                  <a:lnTo>
                    <a:pt x="3876" y="3063"/>
                  </a:lnTo>
                  <a:lnTo>
                    <a:pt x="3860" y="3071"/>
                  </a:lnTo>
                  <a:lnTo>
                    <a:pt x="3843" y="3079"/>
                  </a:lnTo>
                  <a:lnTo>
                    <a:pt x="3844" y="3098"/>
                  </a:lnTo>
                  <a:lnTo>
                    <a:pt x="3845" y="3106"/>
                  </a:lnTo>
                  <a:lnTo>
                    <a:pt x="3845" y="3114"/>
                  </a:lnTo>
                  <a:lnTo>
                    <a:pt x="3846" y="3123"/>
                  </a:lnTo>
                  <a:lnTo>
                    <a:pt x="3846" y="3131"/>
                  </a:lnTo>
                  <a:lnTo>
                    <a:pt x="3845" y="3150"/>
                  </a:lnTo>
                  <a:lnTo>
                    <a:pt x="3844" y="3168"/>
                  </a:lnTo>
                  <a:lnTo>
                    <a:pt x="3841" y="3185"/>
                  </a:lnTo>
                  <a:lnTo>
                    <a:pt x="3838" y="3202"/>
                  </a:lnTo>
                  <a:lnTo>
                    <a:pt x="3833" y="3219"/>
                  </a:lnTo>
                  <a:lnTo>
                    <a:pt x="3828" y="3235"/>
                  </a:lnTo>
                  <a:lnTo>
                    <a:pt x="3822" y="3250"/>
                  </a:lnTo>
                  <a:lnTo>
                    <a:pt x="3815" y="3264"/>
                  </a:lnTo>
                  <a:lnTo>
                    <a:pt x="3805" y="3277"/>
                  </a:lnTo>
                  <a:lnTo>
                    <a:pt x="3797" y="3290"/>
                  </a:lnTo>
                  <a:lnTo>
                    <a:pt x="3787" y="3301"/>
                  </a:lnTo>
                  <a:lnTo>
                    <a:pt x="3776" y="3312"/>
                  </a:lnTo>
                  <a:lnTo>
                    <a:pt x="3765" y="3321"/>
                  </a:lnTo>
                  <a:lnTo>
                    <a:pt x="3752" y="3330"/>
                  </a:lnTo>
                  <a:lnTo>
                    <a:pt x="3739" y="3337"/>
                  </a:lnTo>
                  <a:lnTo>
                    <a:pt x="3726" y="3343"/>
                  </a:lnTo>
                  <a:lnTo>
                    <a:pt x="3709" y="3350"/>
                  </a:lnTo>
                  <a:lnTo>
                    <a:pt x="3708" y="3367"/>
                  </a:lnTo>
                  <a:lnTo>
                    <a:pt x="3707" y="3380"/>
                  </a:lnTo>
                  <a:lnTo>
                    <a:pt x="3704" y="3392"/>
                  </a:lnTo>
                  <a:lnTo>
                    <a:pt x="3700" y="3404"/>
                  </a:lnTo>
                  <a:lnTo>
                    <a:pt x="3695" y="3416"/>
                  </a:lnTo>
                  <a:lnTo>
                    <a:pt x="3689" y="3428"/>
                  </a:lnTo>
                  <a:lnTo>
                    <a:pt x="3682" y="3440"/>
                  </a:lnTo>
                  <a:lnTo>
                    <a:pt x="3673" y="3453"/>
                  </a:lnTo>
                  <a:lnTo>
                    <a:pt x="3664" y="3465"/>
                  </a:lnTo>
                  <a:lnTo>
                    <a:pt x="3654" y="3476"/>
                  </a:lnTo>
                  <a:lnTo>
                    <a:pt x="3643" y="3488"/>
                  </a:lnTo>
                  <a:lnTo>
                    <a:pt x="3630" y="3500"/>
                  </a:lnTo>
                  <a:lnTo>
                    <a:pt x="3617" y="3512"/>
                  </a:lnTo>
                  <a:lnTo>
                    <a:pt x="3590" y="3536"/>
                  </a:lnTo>
                  <a:lnTo>
                    <a:pt x="3561" y="3559"/>
                  </a:lnTo>
                  <a:lnTo>
                    <a:pt x="3528" y="3581"/>
                  </a:lnTo>
                  <a:lnTo>
                    <a:pt x="3495" y="3603"/>
                  </a:lnTo>
                  <a:lnTo>
                    <a:pt x="3462" y="3625"/>
                  </a:lnTo>
                  <a:lnTo>
                    <a:pt x="3427" y="3646"/>
                  </a:lnTo>
                  <a:lnTo>
                    <a:pt x="3359" y="3685"/>
                  </a:lnTo>
                  <a:lnTo>
                    <a:pt x="3295" y="3721"/>
                  </a:lnTo>
                  <a:lnTo>
                    <a:pt x="3142" y="3811"/>
                  </a:lnTo>
                  <a:lnTo>
                    <a:pt x="3083" y="3855"/>
                  </a:lnTo>
                  <a:lnTo>
                    <a:pt x="3060" y="3873"/>
                  </a:lnTo>
                  <a:lnTo>
                    <a:pt x="3038" y="3889"/>
                  </a:lnTo>
                  <a:lnTo>
                    <a:pt x="3017" y="3904"/>
                  </a:lnTo>
                  <a:lnTo>
                    <a:pt x="2995" y="3918"/>
                  </a:lnTo>
                  <a:lnTo>
                    <a:pt x="2973" y="3932"/>
                  </a:lnTo>
                  <a:lnTo>
                    <a:pt x="2950" y="3945"/>
                  </a:lnTo>
                  <a:lnTo>
                    <a:pt x="2924" y="3959"/>
                  </a:lnTo>
                  <a:lnTo>
                    <a:pt x="2896" y="3973"/>
                  </a:lnTo>
                  <a:lnTo>
                    <a:pt x="2652" y="4069"/>
                  </a:lnTo>
                  <a:lnTo>
                    <a:pt x="2638" y="4074"/>
                  </a:lnTo>
                  <a:lnTo>
                    <a:pt x="2606" y="4086"/>
                  </a:lnTo>
                  <a:lnTo>
                    <a:pt x="2565" y="4101"/>
                  </a:lnTo>
                  <a:lnTo>
                    <a:pt x="2530" y="4115"/>
                  </a:lnTo>
                  <a:lnTo>
                    <a:pt x="2529" y="4106"/>
                  </a:lnTo>
                  <a:lnTo>
                    <a:pt x="2526" y="4092"/>
                  </a:lnTo>
                  <a:lnTo>
                    <a:pt x="2523" y="4078"/>
                  </a:lnTo>
                  <a:lnTo>
                    <a:pt x="2522" y="4072"/>
                  </a:lnTo>
                  <a:lnTo>
                    <a:pt x="2490" y="4078"/>
                  </a:lnTo>
                  <a:lnTo>
                    <a:pt x="2471" y="4086"/>
                  </a:lnTo>
                  <a:lnTo>
                    <a:pt x="2452" y="4094"/>
                  </a:lnTo>
                  <a:lnTo>
                    <a:pt x="2431" y="4101"/>
                  </a:lnTo>
                  <a:lnTo>
                    <a:pt x="2409" y="4108"/>
                  </a:lnTo>
                  <a:lnTo>
                    <a:pt x="2385" y="4116"/>
                  </a:lnTo>
                  <a:lnTo>
                    <a:pt x="2362" y="4123"/>
                  </a:lnTo>
                  <a:lnTo>
                    <a:pt x="2337" y="4129"/>
                  </a:lnTo>
                  <a:lnTo>
                    <a:pt x="2310" y="4135"/>
                  </a:lnTo>
                  <a:lnTo>
                    <a:pt x="2284" y="4141"/>
                  </a:lnTo>
                  <a:lnTo>
                    <a:pt x="2258" y="4146"/>
                  </a:lnTo>
                  <a:lnTo>
                    <a:pt x="2231" y="4151"/>
                  </a:lnTo>
                  <a:lnTo>
                    <a:pt x="2202" y="4155"/>
                  </a:lnTo>
                  <a:lnTo>
                    <a:pt x="2174" y="4159"/>
                  </a:lnTo>
                  <a:lnTo>
                    <a:pt x="2147" y="4162"/>
                  </a:lnTo>
                  <a:lnTo>
                    <a:pt x="2118" y="4165"/>
                  </a:lnTo>
                  <a:lnTo>
                    <a:pt x="2090" y="4167"/>
                  </a:lnTo>
                  <a:lnTo>
                    <a:pt x="2062" y="4169"/>
                  </a:lnTo>
                  <a:lnTo>
                    <a:pt x="2034" y="4169"/>
                  </a:lnTo>
                  <a:lnTo>
                    <a:pt x="2006" y="4169"/>
                  </a:lnTo>
                  <a:lnTo>
                    <a:pt x="1980" y="4168"/>
                  </a:lnTo>
                  <a:lnTo>
                    <a:pt x="1953" y="4167"/>
                  </a:lnTo>
                  <a:lnTo>
                    <a:pt x="1927" y="4164"/>
                  </a:lnTo>
                  <a:lnTo>
                    <a:pt x="1903" y="4161"/>
                  </a:lnTo>
                  <a:lnTo>
                    <a:pt x="1879" y="4157"/>
                  </a:lnTo>
                  <a:lnTo>
                    <a:pt x="1855" y="4152"/>
                  </a:lnTo>
                  <a:lnTo>
                    <a:pt x="1833" y="4146"/>
                  </a:lnTo>
                  <a:lnTo>
                    <a:pt x="1813" y="4139"/>
                  </a:lnTo>
                  <a:lnTo>
                    <a:pt x="1793" y="4130"/>
                  </a:lnTo>
                  <a:lnTo>
                    <a:pt x="1774" y="4121"/>
                  </a:lnTo>
                  <a:lnTo>
                    <a:pt x="1758" y="4110"/>
                  </a:lnTo>
                  <a:lnTo>
                    <a:pt x="1743" y="4098"/>
                  </a:lnTo>
                  <a:lnTo>
                    <a:pt x="1730" y="4085"/>
                  </a:lnTo>
                  <a:lnTo>
                    <a:pt x="1719" y="4074"/>
                  </a:lnTo>
                  <a:lnTo>
                    <a:pt x="1699" y="4080"/>
                  </a:lnTo>
                  <a:lnTo>
                    <a:pt x="1691" y="4081"/>
                  </a:lnTo>
                  <a:lnTo>
                    <a:pt x="1682" y="4081"/>
                  </a:lnTo>
                  <a:lnTo>
                    <a:pt x="1670" y="4080"/>
                  </a:lnTo>
                  <a:lnTo>
                    <a:pt x="1657" y="4078"/>
                  </a:lnTo>
                  <a:lnTo>
                    <a:pt x="1623" y="4073"/>
                  </a:lnTo>
                  <a:lnTo>
                    <a:pt x="1581" y="4065"/>
                  </a:lnTo>
                  <a:lnTo>
                    <a:pt x="1534" y="4055"/>
                  </a:lnTo>
                  <a:lnTo>
                    <a:pt x="1481" y="4043"/>
                  </a:lnTo>
                  <a:lnTo>
                    <a:pt x="1425" y="4029"/>
                  </a:lnTo>
                  <a:lnTo>
                    <a:pt x="1368" y="4015"/>
                  </a:lnTo>
                  <a:lnTo>
                    <a:pt x="1310" y="4000"/>
                  </a:lnTo>
                  <a:lnTo>
                    <a:pt x="1252" y="3984"/>
                  </a:lnTo>
                  <a:lnTo>
                    <a:pt x="1197" y="3969"/>
                  </a:lnTo>
                  <a:lnTo>
                    <a:pt x="1144" y="3954"/>
                  </a:lnTo>
                  <a:lnTo>
                    <a:pt x="1098" y="3939"/>
                  </a:lnTo>
                  <a:lnTo>
                    <a:pt x="1056" y="3926"/>
                  </a:lnTo>
                  <a:lnTo>
                    <a:pt x="1022" y="3914"/>
                  </a:lnTo>
                  <a:lnTo>
                    <a:pt x="997" y="3905"/>
                  </a:lnTo>
                  <a:lnTo>
                    <a:pt x="981" y="3898"/>
                  </a:lnTo>
                  <a:lnTo>
                    <a:pt x="964" y="3889"/>
                  </a:lnTo>
                  <a:lnTo>
                    <a:pt x="946" y="3879"/>
                  </a:lnTo>
                  <a:lnTo>
                    <a:pt x="926" y="3867"/>
                  </a:lnTo>
                  <a:lnTo>
                    <a:pt x="882" y="3839"/>
                  </a:lnTo>
                  <a:lnTo>
                    <a:pt x="837" y="3810"/>
                  </a:lnTo>
                  <a:lnTo>
                    <a:pt x="793" y="3778"/>
                  </a:lnTo>
                  <a:lnTo>
                    <a:pt x="754" y="3749"/>
                  </a:lnTo>
                  <a:lnTo>
                    <a:pt x="737" y="3736"/>
                  </a:lnTo>
                  <a:lnTo>
                    <a:pt x="722" y="3723"/>
                  </a:lnTo>
                  <a:lnTo>
                    <a:pt x="709" y="3711"/>
                  </a:lnTo>
                  <a:lnTo>
                    <a:pt x="699" y="3701"/>
                  </a:lnTo>
                  <a:lnTo>
                    <a:pt x="631" y="3590"/>
                  </a:lnTo>
                  <a:lnTo>
                    <a:pt x="617" y="3564"/>
                  </a:lnTo>
                  <a:lnTo>
                    <a:pt x="603" y="3539"/>
                  </a:lnTo>
                  <a:lnTo>
                    <a:pt x="587" y="3514"/>
                  </a:lnTo>
                  <a:lnTo>
                    <a:pt x="571" y="3492"/>
                  </a:lnTo>
                  <a:lnTo>
                    <a:pt x="562" y="3481"/>
                  </a:lnTo>
                  <a:lnTo>
                    <a:pt x="552" y="3472"/>
                  </a:lnTo>
                  <a:lnTo>
                    <a:pt x="543" y="3462"/>
                  </a:lnTo>
                  <a:lnTo>
                    <a:pt x="533" y="3454"/>
                  </a:lnTo>
                  <a:lnTo>
                    <a:pt x="523" y="3445"/>
                  </a:lnTo>
                  <a:lnTo>
                    <a:pt x="512" y="3438"/>
                  </a:lnTo>
                  <a:lnTo>
                    <a:pt x="501" y="3432"/>
                  </a:lnTo>
                  <a:lnTo>
                    <a:pt x="490" y="3427"/>
                  </a:lnTo>
                  <a:lnTo>
                    <a:pt x="484" y="3417"/>
                  </a:lnTo>
                  <a:lnTo>
                    <a:pt x="468" y="3392"/>
                  </a:lnTo>
                  <a:lnTo>
                    <a:pt x="446" y="3356"/>
                  </a:lnTo>
                  <a:lnTo>
                    <a:pt x="421" y="3316"/>
                  </a:lnTo>
                  <a:lnTo>
                    <a:pt x="397" y="3276"/>
                  </a:lnTo>
                  <a:lnTo>
                    <a:pt x="374" y="3242"/>
                  </a:lnTo>
                  <a:lnTo>
                    <a:pt x="360" y="3217"/>
                  </a:lnTo>
                  <a:lnTo>
                    <a:pt x="354" y="3208"/>
                  </a:lnTo>
                  <a:lnTo>
                    <a:pt x="315" y="3147"/>
                  </a:lnTo>
                  <a:lnTo>
                    <a:pt x="275" y="3085"/>
                  </a:lnTo>
                  <a:lnTo>
                    <a:pt x="256" y="3055"/>
                  </a:lnTo>
                  <a:lnTo>
                    <a:pt x="238" y="3022"/>
                  </a:lnTo>
                  <a:lnTo>
                    <a:pt x="220" y="2991"/>
                  </a:lnTo>
                  <a:lnTo>
                    <a:pt x="203" y="2959"/>
                  </a:lnTo>
                  <a:lnTo>
                    <a:pt x="186" y="2925"/>
                  </a:lnTo>
                  <a:lnTo>
                    <a:pt x="171" y="2892"/>
                  </a:lnTo>
                  <a:lnTo>
                    <a:pt x="156" y="2858"/>
                  </a:lnTo>
                  <a:lnTo>
                    <a:pt x="144" y="2824"/>
                  </a:lnTo>
                  <a:lnTo>
                    <a:pt x="132" y="2788"/>
                  </a:lnTo>
                  <a:lnTo>
                    <a:pt x="122" y="2752"/>
                  </a:lnTo>
                  <a:lnTo>
                    <a:pt x="112" y="2716"/>
                  </a:lnTo>
                  <a:lnTo>
                    <a:pt x="105" y="2678"/>
                  </a:lnTo>
                  <a:lnTo>
                    <a:pt x="93" y="2603"/>
                  </a:lnTo>
                  <a:lnTo>
                    <a:pt x="83" y="2532"/>
                  </a:lnTo>
                  <a:lnTo>
                    <a:pt x="75" y="2465"/>
                  </a:lnTo>
                  <a:lnTo>
                    <a:pt x="68" y="2400"/>
                  </a:lnTo>
                  <a:lnTo>
                    <a:pt x="62" y="2340"/>
                  </a:lnTo>
                  <a:lnTo>
                    <a:pt x="59" y="2282"/>
                  </a:lnTo>
                  <a:lnTo>
                    <a:pt x="56" y="2230"/>
                  </a:lnTo>
                  <a:lnTo>
                    <a:pt x="56" y="2179"/>
                  </a:lnTo>
                  <a:lnTo>
                    <a:pt x="56" y="2145"/>
                  </a:lnTo>
                  <a:lnTo>
                    <a:pt x="57" y="2112"/>
                  </a:lnTo>
                  <a:lnTo>
                    <a:pt x="59" y="2081"/>
                  </a:lnTo>
                  <a:lnTo>
                    <a:pt x="62" y="2052"/>
                  </a:lnTo>
                  <a:lnTo>
                    <a:pt x="66" y="2025"/>
                  </a:lnTo>
                  <a:lnTo>
                    <a:pt x="71" y="2000"/>
                  </a:lnTo>
                  <a:lnTo>
                    <a:pt x="76" y="1978"/>
                  </a:lnTo>
                  <a:lnTo>
                    <a:pt x="83" y="1956"/>
                  </a:lnTo>
                  <a:lnTo>
                    <a:pt x="90" y="1937"/>
                  </a:lnTo>
                  <a:lnTo>
                    <a:pt x="98" y="1920"/>
                  </a:lnTo>
                  <a:lnTo>
                    <a:pt x="107" y="1905"/>
                  </a:lnTo>
                  <a:lnTo>
                    <a:pt x="118" y="1892"/>
                  </a:lnTo>
                  <a:lnTo>
                    <a:pt x="123" y="1886"/>
                  </a:lnTo>
                  <a:lnTo>
                    <a:pt x="129" y="1880"/>
                  </a:lnTo>
                  <a:lnTo>
                    <a:pt x="135" y="1875"/>
                  </a:lnTo>
                  <a:lnTo>
                    <a:pt x="140" y="1871"/>
                  </a:lnTo>
                  <a:lnTo>
                    <a:pt x="147" y="1867"/>
                  </a:lnTo>
                  <a:lnTo>
                    <a:pt x="153" y="1864"/>
                  </a:lnTo>
                  <a:lnTo>
                    <a:pt x="159" y="1861"/>
                  </a:lnTo>
                  <a:lnTo>
                    <a:pt x="166" y="1859"/>
                  </a:lnTo>
                  <a:lnTo>
                    <a:pt x="150" y="1807"/>
                  </a:lnTo>
                  <a:lnTo>
                    <a:pt x="144" y="1809"/>
                  </a:lnTo>
                  <a:lnTo>
                    <a:pt x="140" y="1809"/>
                  </a:lnTo>
                  <a:lnTo>
                    <a:pt x="139" y="1808"/>
                  </a:lnTo>
                  <a:lnTo>
                    <a:pt x="138" y="1807"/>
                  </a:lnTo>
                  <a:close/>
                  <a:moveTo>
                    <a:pt x="4198" y="2096"/>
                  </a:moveTo>
                  <a:lnTo>
                    <a:pt x="4198" y="2096"/>
                  </a:lnTo>
                  <a:lnTo>
                    <a:pt x="4198" y="2096"/>
                  </a:lnTo>
                  <a:lnTo>
                    <a:pt x="4198" y="2096"/>
                  </a:lnTo>
                  <a:lnTo>
                    <a:pt x="4198" y="2096"/>
                  </a:lnTo>
                  <a:close/>
                </a:path>
              </a:pathLst>
            </a:custGeom>
            <a:solidFill>
              <a:srgbClr val="876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6" name="Freeform 79"/>
            <p:cNvSpPr>
              <a:spLocks/>
            </p:cNvSpPr>
            <p:nvPr/>
          </p:nvSpPr>
          <p:spPr bwMode="auto">
            <a:xfrm>
              <a:off x="9678988" y="5526088"/>
              <a:ext cx="393700" cy="387350"/>
            </a:xfrm>
            <a:custGeom>
              <a:avLst/>
              <a:gdLst>
                <a:gd name="T0" fmla="*/ 4199 w 4208"/>
                <a:gd name="T1" fmla="*/ 2253 h 4153"/>
                <a:gd name="T2" fmla="*/ 4089 w 4208"/>
                <a:gd name="T3" fmla="*/ 2630 h 4153"/>
                <a:gd name="T4" fmla="*/ 3875 w 4208"/>
                <a:gd name="T5" fmla="*/ 3192 h 4153"/>
                <a:gd name="T6" fmla="*/ 3679 w 4208"/>
                <a:gd name="T7" fmla="*/ 3488 h 4153"/>
                <a:gd name="T8" fmla="*/ 3456 w 4208"/>
                <a:gd name="T9" fmla="*/ 3657 h 4153"/>
                <a:gd name="T10" fmla="*/ 3266 w 4208"/>
                <a:gd name="T11" fmla="*/ 3772 h 4153"/>
                <a:gd name="T12" fmla="*/ 3182 w 4208"/>
                <a:gd name="T13" fmla="*/ 3854 h 4153"/>
                <a:gd name="T14" fmla="*/ 3075 w 4208"/>
                <a:gd name="T15" fmla="*/ 3850 h 4153"/>
                <a:gd name="T16" fmla="*/ 2940 w 4208"/>
                <a:gd name="T17" fmla="*/ 3948 h 4153"/>
                <a:gd name="T18" fmla="*/ 2852 w 4208"/>
                <a:gd name="T19" fmla="*/ 3917 h 4153"/>
                <a:gd name="T20" fmla="*/ 2803 w 4208"/>
                <a:gd name="T21" fmla="*/ 4006 h 4153"/>
                <a:gd name="T22" fmla="*/ 2637 w 4208"/>
                <a:gd name="T23" fmla="*/ 4040 h 4153"/>
                <a:gd name="T24" fmla="*/ 2519 w 4208"/>
                <a:gd name="T25" fmla="*/ 4116 h 4153"/>
                <a:gd name="T26" fmla="*/ 2369 w 4208"/>
                <a:gd name="T27" fmla="*/ 4097 h 4153"/>
                <a:gd name="T28" fmla="*/ 2043 w 4208"/>
                <a:gd name="T29" fmla="*/ 4149 h 4153"/>
                <a:gd name="T30" fmla="*/ 1845 w 4208"/>
                <a:gd name="T31" fmla="*/ 4130 h 4153"/>
                <a:gd name="T32" fmla="*/ 1713 w 4208"/>
                <a:gd name="T33" fmla="*/ 4093 h 4153"/>
                <a:gd name="T34" fmla="*/ 1468 w 4208"/>
                <a:gd name="T35" fmla="*/ 4023 h 4153"/>
                <a:gd name="T36" fmla="*/ 1356 w 4208"/>
                <a:gd name="T37" fmla="*/ 4003 h 4153"/>
                <a:gd name="T38" fmla="*/ 1170 w 4208"/>
                <a:gd name="T39" fmla="*/ 3941 h 4153"/>
                <a:gd name="T40" fmla="*/ 1004 w 4208"/>
                <a:gd name="T41" fmla="*/ 3793 h 4153"/>
                <a:gd name="T42" fmla="*/ 871 w 4208"/>
                <a:gd name="T43" fmla="*/ 3686 h 4153"/>
                <a:gd name="T44" fmla="*/ 776 w 4208"/>
                <a:gd name="T45" fmla="*/ 3608 h 4153"/>
                <a:gd name="T46" fmla="*/ 670 w 4208"/>
                <a:gd name="T47" fmla="*/ 3575 h 4153"/>
                <a:gd name="T48" fmla="*/ 592 w 4208"/>
                <a:gd name="T49" fmla="*/ 3456 h 4153"/>
                <a:gd name="T50" fmla="*/ 559 w 4208"/>
                <a:gd name="T51" fmla="*/ 3340 h 4153"/>
                <a:gd name="T52" fmla="*/ 379 w 4208"/>
                <a:gd name="T53" fmla="*/ 3248 h 4153"/>
                <a:gd name="T54" fmla="*/ 206 w 4208"/>
                <a:gd name="T55" fmla="*/ 2939 h 4153"/>
                <a:gd name="T56" fmla="*/ 77 w 4208"/>
                <a:gd name="T57" fmla="*/ 2525 h 4153"/>
                <a:gd name="T58" fmla="*/ 29 w 4208"/>
                <a:gd name="T59" fmla="*/ 2143 h 4153"/>
                <a:gd name="T60" fmla="*/ 13 w 4208"/>
                <a:gd name="T61" fmla="*/ 1852 h 4153"/>
                <a:gd name="T62" fmla="*/ 153 w 4208"/>
                <a:gd name="T63" fmla="*/ 1571 h 4153"/>
                <a:gd name="T64" fmla="*/ 228 w 4208"/>
                <a:gd name="T65" fmla="*/ 1177 h 4153"/>
                <a:gd name="T66" fmla="*/ 355 w 4208"/>
                <a:gd name="T67" fmla="*/ 1013 h 4153"/>
                <a:gd name="T68" fmla="*/ 402 w 4208"/>
                <a:gd name="T69" fmla="*/ 899 h 4153"/>
                <a:gd name="T70" fmla="*/ 492 w 4208"/>
                <a:gd name="T71" fmla="*/ 795 h 4153"/>
                <a:gd name="T72" fmla="*/ 623 w 4208"/>
                <a:gd name="T73" fmla="*/ 659 h 4153"/>
                <a:gd name="T74" fmla="*/ 806 w 4208"/>
                <a:gd name="T75" fmla="*/ 530 h 4153"/>
                <a:gd name="T76" fmla="*/ 992 w 4208"/>
                <a:gd name="T77" fmla="*/ 355 h 4153"/>
                <a:gd name="T78" fmla="*/ 1256 w 4208"/>
                <a:gd name="T79" fmla="*/ 215 h 4153"/>
                <a:gd name="T80" fmla="*/ 1390 w 4208"/>
                <a:gd name="T81" fmla="*/ 194 h 4153"/>
                <a:gd name="T82" fmla="*/ 1506 w 4208"/>
                <a:gd name="T83" fmla="*/ 91 h 4153"/>
                <a:gd name="T84" fmla="*/ 1745 w 4208"/>
                <a:gd name="T85" fmla="*/ 50 h 4153"/>
                <a:gd name="T86" fmla="*/ 2140 w 4208"/>
                <a:gd name="T87" fmla="*/ 20 h 4153"/>
                <a:gd name="T88" fmla="*/ 2336 w 4208"/>
                <a:gd name="T89" fmla="*/ 61 h 4153"/>
                <a:gd name="T90" fmla="*/ 2417 w 4208"/>
                <a:gd name="T91" fmla="*/ 0 h 4153"/>
                <a:gd name="T92" fmla="*/ 2574 w 4208"/>
                <a:gd name="T93" fmla="*/ 50 h 4153"/>
                <a:gd name="T94" fmla="*/ 2854 w 4208"/>
                <a:gd name="T95" fmla="*/ 105 h 4153"/>
                <a:gd name="T96" fmla="*/ 3046 w 4208"/>
                <a:gd name="T97" fmla="*/ 264 h 4153"/>
                <a:gd name="T98" fmla="*/ 3216 w 4208"/>
                <a:gd name="T99" fmla="*/ 337 h 4153"/>
                <a:gd name="T100" fmla="*/ 3336 w 4208"/>
                <a:gd name="T101" fmla="*/ 384 h 4153"/>
                <a:gd name="T102" fmla="*/ 3475 w 4208"/>
                <a:gd name="T103" fmla="*/ 505 h 4153"/>
                <a:gd name="T104" fmla="*/ 3570 w 4208"/>
                <a:gd name="T105" fmla="*/ 628 h 4153"/>
                <a:gd name="T106" fmla="*/ 3737 w 4208"/>
                <a:gd name="T107" fmla="*/ 745 h 4153"/>
                <a:gd name="T108" fmla="*/ 3882 w 4208"/>
                <a:gd name="T109" fmla="*/ 964 h 4153"/>
                <a:gd name="T110" fmla="*/ 3983 w 4208"/>
                <a:gd name="T111" fmla="*/ 1215 h 4153"/>
                <a:gd name="T112" fmla="*/ 4080 w 4208"/>
                <a:gd name="T113" fmla="*/ 1364 h 4153"/>
                <a:gd name="T114" fmla="*/ 4131 w 4208"/>
                <a:gd name="T115" fmla="*/ 1659 h 4153"/>
                <a:gd name="T116" fmla="*/ 4126 w 4208"/>
                <a:gd name="T117" fmla="*/ 1827 h 4153"/>
                <a:gd name="T118" fmla="*/ 4171 w 4208"/>
                <a:gd name="T119" fmla="*/ 1993 h 4153"/>
                <a:gd name="T120" fmla="*/ 4153 w 4208"/>
                <a:gd name="T121" fmla="*/ 2033 h 4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08" h="4153">
                  <a:moveTo>
                    <a:pt x="4173" y="2077"/>
                  </a:moveTo>
                  <a:lnTo>
                    <a:pt x="4185" y="2106"/>
                  </a:lnTo>
                  <a:lnTo>
                    <a:pt x="4196" y="2132"/>
                  </a:lnTo>
                  <a:lnTo>
                    <a:pt x="4203" y="2153"/>
                  </a:lnTo>
                  <a:lnTo>
                    <a:pt x="4207" y="2165"/>
                  </a:lnTo>
                  <a:lnTo>
                    <a:pt x="4208" y="2181"/>
                  </a:lnTo>
                  <a:lnTo>
                    <a:pt x="4208" y="2196"/>
                  </a:lnTo>
                  <a:lnTo>
                    <a:pt x="4207" y="2211"/>
                  </a:lnTo>
                  <a:lnTo>
                    <a:pt x="4206" y="2225"/>
                  </a:lnTo>
                  <a:lnTo>
                    <a:pt x="4203" y="2239"/>
                  </a:lnTo>
                  <a:lnTo>
                    <a:pt x="4199" y="2253"/>
                  </a:lnTo>
                  <a:lnTo>
                    <a:pt x="4195" y="2266"/>
                  </a:lnTo>
                  <a:lnTo>
                    <a:pt x="4189" y="2279"/>
                  </a:lnTo>
                  <a:lnTo>
                    <a:pt x="4179" y="2304"/>
                  </a:lnTo>
                  <a:lnTo>
                    <a:pt x="4168" y="2331"/>
                  </a:lnTo>
                  <a:lnTo>
                    <a:pt x="4158" y="2357"/>
                  </a:lnTo>
                  <a:lnTo>
                    <a:pt x="4149" y="2385"/>
                  </a:lnTo>
                  <a:lnTo>
                    <a:pt x="4137" y="2434"/>
                  </a:lnTo>
                  <a:lnTo>
                    <a:pt x="4125" y="2482"/>
                  </a:lnTo>
                  <a:lnTo>
                    <a:pt x="4114" y="2532"/>
                  </a:lnTo>
                  <a:lnTo>
                    <a:pt x="4101" y="2582"/>
                  </a:lnTo>
                  <a:lnTo>
                    <a:pt x="4089" y="2630"/>
                  </a:lnTo>
                  <a:lnTo>
                    <a:pt x="4076" y="2680"/>
                  </a:lnTo>
                  <a:lnTo>
                    <a:pt x="4062" y="2728"/>
                  </a:lnTo>
                  <a:lnTo>
                    <a:pt x="4045" y="2777"/>
                  </a:lnTo>
                  <a:lnTo>
                    <a:pt x="4025" y="2835"/>
                  </a:lnTo>
                  <a:lnTo>
                    <a:pt x="4002" y="2893"/>
                  </a:lnTo>
                  <a:lnTo>
                    <a:pt x="3980" y="2953"/>
                  </a:lnTo>
                  <a:lnTo>
                    <a:pt x="3956" y="3013"/>
                  </a:lnTo>
                  <a:lnTo>
                    <a:pt x="3931" y="3074"/>
                  </a:lnTo>
                  <a:lnTo>
                    <a:pt x="3904" y="3133"/>
                  </a:lnTo>
                  <a:lnTo>
                    <a:pt x="3890" y="3163"/>
                  </a:lnTo>
                  <a:lnTo>
                    <a:pt x="3875" y="3192"/>
                  </a:lnTo>
                  <a:lnTo>
                    <a:pt x="3860" y="3221"/>
                  </a:lnTo>
                  <a:lnTo>
                    <a:pt x="3845" y="3250"/>
                  </a:lnTo>
                  <a:lnTo>
                    <a:pt x="3828" y="3278"/>
                  </a:lnTo>
                  <a:lnTo>
                    <a:pt x="3812" y="3306"/>
                  </a:lnTo>
                  <a:lnTo>
                    <a:pt x="3795" y="3334"/>
                  </a:lnTo>
                  <a:lnTo>
                    <a:pt x="3777" y="3361"/>
                  </a:lnTo>
                  <a:lnTo>
                    <a:pt x="3759" y="3387"/>
                  </a:lnTo>
                  <a:lnTo>
                    <a:pt x="3739" y="3414"/>
                  </a:lnTo>
                  <a:lnTo>
                    <a:pt x="3720" y="3439"/>
                  </a:lnTo>
                  <a:lnTo>
                    <a:pt x="3700" y="3463"/>
                  </a:lnTo>
                  <a:lnTo>
                    <a:pt x="3679" y="3488"/>
                  </a:lnTo>
                  <a:lnTo>
                    <a:pt x="3656" y="3510"/>
                  </a:lnTo>
                  <a:lnTo>
                    <a:pt x="3634" y="3532"/>
                  </a:lnTo>
                  <a:lnTo>
                    <a:pt x="3611" y="3553"/>
                  </a:lnTo>
                  <a:lnTo>
                    <a:pt x="3587" y="3574"/>
                  </a:lnTo>
                  <a:lnTo>
                    <a:pt x="3561" y="3594"/>
                  </a:lnTo>
                  <a:lnTo>
                    <a:pt x="3535" y="3612"/>
                  </a:lnTo>
                  <a:lnTo>
                    <a:pt x="3509" y="3629"/>
                  </a:lnTo>
                  <a:lnTo>
                    <a:pt x="3495" y="3637"/>
                  </a:lnTo>
                  <a:lnTo>
                    <a:pt x="3481" y="3644"/>
                  </a:lnTo>
                  <a:lnTo>
                    <a:pt x="3468" y="3652"/>
                  </a:lnTo>
                  <a:lnTo>
                    <a:pt x="3456" y="3657"/>
                  </a:lnTo>
                  <a:lnTo>
                    <a:pt x="3431" y="3668"/>
                  </a:lnTo>
                  <a:lnTo>
                    <a:pt x="3407" y="3678"/>
                  </a:lnTo>
                  <a:lnTo>
                    <a:pt x="3382" y="3688"/>
                  </a:lnTo>
                  <a:lnTo>
                    <a:pt x="3357" y="3700"/>
                  </a:lnTo>
                  <a:lnTo>
                    <a:pt x="3344" y="3707"/>
                  </a:lnTo>
                  <a:lnTo>
                    <a:pt x="3332" y="3715"/>
                  </a:lnTo>
                  <a:lnTo>
                    <a:pt x="3319" y="3724"/>
                  </a:lnTo>
                  <a:lnTo>
                    <a:pt x="3304" y="3734"/>
                  </a:lnTo>
                  <a:lnTo>
                    <a:pt x="3290" y="3746"/>
                  </a:lnTo>
                  <a:lnTo>
                    <a:pt x="3278" y="3758"/>
                  </a:lnTo>
                  <a:lnTo>
                    <a:pt x="3266" y="3772"/>
                  </a:lnTo>
                  <a:lnTo>
                    <a:pt x="3256" y="3785"/>
                  </a:lnTo>
                  <a:lnTo>
                    <a:pt x="3245" y="3798"/>
                  </a:lnTo>
                  <a:lnTo>
                    <a:pt x="3235" y="3811"/>
                  </a:lnTo>
                  <a:lnTo>
                    <a:pt x="3225" y="3824"/>
                  </a:lnTo>
                  <a:lnTo>
                    <a:pt x="3215" y="3834"/>
                  </a:lnTo>
                  <a:lnTo>
                    <a:pt x="3210" y="3839"/>
                  </a:lnTo>
                  <a:lnTo>
                    <a:pt x="3204" y="3843"/>
                  </a:lnTo>
                  <a:lnTo>
                    <a:pt x="3199" y="3847"/>
                  </a:lnTo>
                  <a:lnTo>
                    <a:pt x="3193" y="3850"/>
                  </a:lnTo>
                  <a:lnTo>
                    <a:pt x="3188" y="3852"/>
                  </a:lnTo>
                  <a:lnTo>
                    <a:pt x="3182" y="3854"/>
                  </a:lnTo>
                  <a:lnTo>
                    <a:pt x="3176" y="3855"/>
                  </a:lnTo>
                  <a:lnTo>
                    <a:pt x="3169" y="3855"/>
                  </a:lnTo>
                  <a:lnTo>
                    <a:pt x="3162" y="3854"/>
                  </a:lnTo>
                  <a:lnTo>
                    <a:pt x="3155" y="3853"/>
                  </a:lnTo>
                  <a:lnTo>
                    <a:pt x="3148" y="3850"/>
                  </a:lnTo>
                  <a:lnTo>
                    <a:pt x="3140" y="3847"/>
                  </a:lnTo>
                  <a:lnTo>
                    <a:pt x="3131" y="3843"/>
                  </a:lnTo>
                  <a:lnTo>
                    <a:pt x="3122" y="3837"/>
                  </a:lnTo>
                  <a:lnTo>
                    <a:pt x="3113" y="3831"/>
                  </a:lnTo>
                  <a:lnTo>
                    <a:pt x="3104" y="3823"/>
                  </a:lnTo>
                  <a:lnTo>
                    <a:pt x="3075" y="3850"/>
                  </a:lnTo>
                  <a:lnTo>
                    <a:pt x="3045" y="3879"/>
                  </a:lnTo>
                  <a:lnTo>
                    <a:pt x="3031" y="3893"/>
                  </a:lnTo>
                  <a:lnTo>
                    <a:pt x="3017" y="3907"/>
                  </a:lnTo>
                  <a:lnTo>
                    <a:pt x="3002" y="3919"/>
                  </a:lnTo>
                  <a:lnTo>
                    <a:pt x="2987" y="3930"/>
                  </a:lnTo>
                  <a:lnTo>
                    <a:pt x="2980" y="3934"/>
                  </a:lnTo>
                  <a:lnTo>
                    <a:pt x="2972" y="3938"/>
                  </a:lnTo>
                  <a:lnTo>
                    <a:pt x="2964" y="3942"/>
                  </a:lnTo>
                  <a:lnTo>
                    <a:pt x="2956" y="3944"/>
                  </a:lnTo>
                  <a:lnTo>
                    <a:pt x="2948" y="3946"/>
                  </a:lnTo>
                  <a:lnTo>
                    <a:pt x="2940" y="3948"/>
                  </a:lnTo>
                  <a:lnTo>
                    <a:pt x="2932" y="3948"/>
                  </a:lnTo>
                  <a:lnTo>
                    <a:pt x="2924" y="3947"/>
                  </a:lnTo>
                  <a:lnTo>
                    <a:pt x="2916" y="3946"/>
                  </a:lnTo>
                  <a:lnTo>
                    <a:pt x="2907" y="3943"/>
                  </a:lnTo>
                  <a:lnTo>
                    <a:pt x="2899" y="3940"/>
                  </a:lnTo>
                  <a:lnTo>
                    <a:pt x="2890" y="3935"/>
                  </a:lnTo>
                  <a:lnTo>
                    <a:pt x="2881" y="3929"/>
                  </a:lnTo>
                  <a:lnTo>
                    <a:pt x="2871" y="3922"/>
                  </a:lnTo>
                  <a:lnTo>
                    <a:pt x="2862" y="3914"/>
                  </a:lnTo>
                  <a:lnTo>
                    <a:pt x="2853" y="3904"/>
                  </a:lnTo>
                  <a:lnTo>
                    <a:pt x="2852" y="3917"/>
                  </a:lnTo>
                  <a:lnTo>
                    <a:pt x="2851" y="3930"/>
                  </a:lnTo>
                  <a:lnTo>
                    <a:pt x="2848" y="3941"/>
                  </a:lnTo>
                  <a:lnTo>
                    <a:pt x="2846" y="3951"/>
                  </a:lnTo>
                  <a:lnTo>
                    <a:pt x="2842" y="3961"/>
                  </a:lnTo>
                  <a:lnTo>
                    <a:pt x="2838" y="3969"/>
                  </a:lnTo>
                  <a:lnTo>
                    <a:pt x="2833" y="3977"/>
                  </a:lnTo>
                  <a:lnTo>
                    <a:pt x="2828" y="3985"/>
                  </a:lnTo>
                  <a:lnTo>
                    <a:pt x="2823" y="3991"/>
                  </a:lnTo>
                  <a:lnTo>
                    <a:pt x="2817" y="3996"/>
                  </a:lnTo>
                  <a:lnTo>
                    <a:pt x="2810" y="4001"/>
                  </a:lnTo>
                  <a:lnTo>
                    <a:pt x="2803" y="4006"/>
                  </a:lnTo>
                  <a:lnTo>
                    <a:pt x="2796" y="4009"/>
                  </a:lnTo>
                  <a:lnTo>
                    <a:pt x="2788" y="4013"/>
                  </a:lnTo>
                  <a:lnTo>
                    <a:pt x="2779" y="4016"/>
                  </a:lnTo>
                  <a:lnTo>
                    <a:pt x="2771" y="4018"/>
                  </a:lnTo>
                  <a:lnTo>
                    <a:pt x="2753" y="4022"/>
                  </a:lnTo>
                  <a:lnTo>
                    <a:pt x="2735" y="4025"/>
                  </a:lnTo>
                  <a:lnTo>
                    <a:pt x="2716" y="4028"/>
                  </a:lnTo>
                  <a:lnTo>
                    <a:pt x="2695" y="4030"/>
                  </a:lnTo>
                  <a:lnTo>
                    <a:pt x="2676" y="4033"/>
                  </a:lnTo>
                  <a:lnTo>
                    <a:pt x="2656" y="4036"/>
                  </a:lnTo>
                  <a:lnTo>
                    <a:pt x="2637" y="4040"/>
                  </a:lnTo>
                  <a:lnTo>
                    <a:pt x="2618" y="4046"/>
                  </a:lnTo>
                  <a:lnTo>
                    <a:pt x="2612" y="4049"/>
                  </a:lnTo>
                  <a:lnTo>
                    <a:pt x="2604" y="4053"/>
                  </a:lnTo>
                  <a:lnTo>
                    <a:pt x="2597" y="4057"/>
                  </a:lnTo>
                  <a:lnTo>
                    <a:pt x="2590" y="4063"/>
                  </a:lnTo>
                  <a:lnTo>
                    <a:pt x="2576" y="4074"/>
                  </a:lnTo>
                  <a:lnTo>
                    <a:pt x="2562" y="4086"/>
                  </a:lnTo>
                  <a:lnTo>
                    <a:pt x="2548" y="4098"/>
                  </a:lnTo>
                  <a:lnTo>
                    <a:pt x="2534" y="4109"/>
                  </a:lnTo>
                  <a:lnTo>
                    <a:pt x="2527" y="4113"/>
                  </a:lnTo>
                  <a:lnTo>
                    <a:pt x="2519" y="4116"/>
                  </a:lnTo>
                  <a:lnTo>
                    <a:pt x="2512" y="4119"/>
                  </a:lnTo>
                  <a:lnTo>
                    <a:pt x="2505" y="4121"/>
                  </a:lnTo>
                  <a:lnTo>
                    <a:pt x="2494" y="4122"/>
                  </a:lnTo>
                  <a:lnTo>
                    <a:pt x="2482" y="4122"/>
                  </a:lnTo>
                  <a:lnTo>
                    <a:pt x="2471" y="4122"/>
                  </a:lnTo>
                  <a:lnTo>
                    <a:pt x="2460" y="4120"/>
                  </a:lnTo>
                  <a:lnTo>
                    <a:pt x="2438" y="4116"/>
                  </a:lnTo>
                  <a:lnTo>
                    <a:pt x="2417" y="4110"/>
                  </a:lnTo>
                  <a:lnTo>
                    <a:pt x="2397" y="4104"/>
                  </a:lnTo>
                  <a:lnTo>
                    <a:pt x="2378" y="4099"/>
                  </a:lnTo>
                  <a:lnTo>
                    <a:pt x="2369" y="4097"/>
                  </a:lnTo>
                  <a:lnTo>
                    <a:pt x="2360" y="4096"/>
                  </a:lnTo>
                  <a:lnTo>
                    <a:pt x="2351" y="4095"/>
                  </a:lnTo>
                  <a:lnTo>
                    <a:pt x="2341" y="4095"/>
                  </a:lnTo>
                  <a:lnTo>
                    <a:pt x="2308" y="4100"/>
                  </a:lnTo>
                  <a:lnTo>
                    <a:pt x="2274" y="4106"/>
                  </a:lnTo>
                  <a:lnTo>
                    <a:pt x="2237" y="4113"/>
                  </a:lnTo>
                  <a:lnTo>
                    <a:pt x="2199" y="4121"/>
                  </a:lnTo>
                  <a:lnTo>
                    <a:pt x="2160" y="4129"/>
                  </a:lnTo>
                  <a:lnTo>
                    <a:pt x="2121" y="4136"/>
                  </a:lnTo>
                  <a:lnTo>
                    <a:pt x="2082" y="4144"/>
                  </a:lnTo>
                  <a:lnTo>
                    <a:pt x="2043" y="4149"/>
                  </a:lnTo>
                  <a:lnTo>
                    <a:pt x="2024" y="4151"/>
                  </a:lnTo>
                  <a:lnTo>
                    <a:pt x="2005" y="4152"/>
                  </a:lnTo>
                  <a:lnTo>
                    <a:pt x="1985" y="4153"/>
                  </a:lnTo>
                  <a:lnTo>
                    <a:pt x="1966" y="4153"/>
                  </a:lnTo>
                  <a:lnTo>
                    <a:pt x="1948" y="4152"/>
                  </a:lnTo>
                  <a:lnTo>
                    <a:pt x="1930" y="4151"/>
                  </a:lnTo>
                  <a:lnTo>
                    <a:pt x="1912" y="4149"/>
                  </a:lnTo>
                  <a:lnTo>
                    <a:pt x="1894" y="4146"/>
                  </a:lnTo>
                  <a:lnTo>
                    <a:pt x="1877" y="4141"/>
                  </a:lnTo>
                  <a:lnTo>
                    <a:pt x="1861" y="4136"/>
                  </a:lnTo>
                  <a:lnTo>
                    <a:pt x="1845" y="4130"/>
                  </a:lnTo>
                  <a:lnTo>
                    <a:pt x="1830" y="4123"/>
                  </a:lnTo>
                  <a:lnTo>
                    <a:pt x="1814" y="4114"/>
                  </a:lnTo>
                  <a:lnTo>
                    <a:pt x="1800" y="4105"/>
                  </a:lnTo>
                  <a:lnTo>
                    <a:pt x="1787" y="4094"/>
                  </a:lnTo>
                  <a:lnTo>
                    <a:pt x="1775" y="4082"/>
                  </a:lnTo>
                  <a:lnTo>
                    <a:pt x="1766" y="4085"/>
                  </a:lnTo>
                  <a:lnTo>
                    <a:pt x="1757" y="4088"/>
                  </a:lnTo>
                  <a:lnTo>
                    <a:pt x="1747" y="4090"/>
                  </a:lnTo>
                  <a:lnTo>
                    <a:pt x="1736" y="4091"/>
                  </a:lnTo>
                  <a:lnTo>
                    <a:pt x="1724" y="4092"/>
                  </a:lnTo>
                  <a:lnTo>
                    <a:pt x="1713" y="4093"/>
                  </a:lnTo>
                  <a:lnTo>
                    <a:pt x="1701" y="4093"/>
                  </a:lnTo>
                  <a:lnTo>
                    <a:pt x="1688" y="4092"/>
                  </a:lnTo>
                  <a:lnTo>
                    <a:pt x="1663" y="4089"/>
                  </a:lnTo>
                  <a:lnTo>
                    <a:pt x="1636" y="4085"/>
                  </a:lnTo>
                  <a:lnTo>
                    <a:pt x="1609" y="4079"/>
                  </a:lnTo>
                  <a:lnTo>
                    <a:pt x="1583" y="4072"/>
                  </a:lnTo>
                  <a:lnTo>
                    <a:pt x="1557" y="4064"/>
                  </a:lnTo>
                  <a:lnTo>
                    <a:pt x="1531" y="4054"/>
                  </a:lnTo>
                  <a:lnTo>
                    <a:pt x="1508" y="4044"/>
                  </a:lnTo>
                  <a:lnTo>
                    <a:pt x="1487" y="4034"/>
                  </a:lnTo>
                  <a:lnTo>
                    <a:pt x="1468" y="4023"/>
                  </a:lnTo>
                  <a:lnTo>
                    <a:pt x="1451" y="4012"/>
                  </a:lnTo>
                  <a:lnTo>
                    <a:pt x="1445" y="4007"/>
                  </a:lnTo>
                  <a:lnTo>
                    <a:pt x="1439" y="4002"/>
                  </a:lnTo>
                  <a:lnTo>
                    <a:pt x="1434" y="3996"/>
                  </a:lnTo>
                  <a:lnTo>
                    <a:pt x="1430" y="3991"/>
                  </a:lnTo>
                  <a:lnTo>
                    <a:pt x="1418" y="3995"/>
                  </a:lnTo>
                  <a:lnTo>
                    <a:pt x="1406" y="3998"/>
                  </a:lnTo>
                  <a:lnTo>
                    <a:pt x="1394" y="4000"/>
                  </a:lnTo>
                  <a:lnTo>
                    <a:pt x="1382" y="4002"/>
                  </a:lnTo>
                  <a:lnTo>
                    <a:pt x="1369" y="4003"/>
                  </a:lnTo>
                  <a:lnTo>
                    <a:pt x="1356" y="4003"/>
                  </a:lnTo>
                  <a:lnTo>
                    <a:pt x="1344" y="4002"/>
                  </a:lnTo>
                  <a:lnTo>
                    <a:pt x="1332" y="4001"/>
                  </a:lnTo>
                  <a:lnTo>
                    <a:pt x="1320" y="4000"/>
                  </a:lnTo>
                  <a:lnTo>
                    <a:pt x="1308" y="3998"/>
                  </a:lnTo>
                  <a:lnTo>
                    <a:pt x="1296" y="3995"/>
                  </a:lnTo>
                  <a:lnTo>
                    <a:pt x="1284" y="3992"/>
                  </a:lnTo>
                  <a:lnTo>
                    <a:pt x="1260" y="3985"/>
                  </a:lnTo>
                  <a:lnTo>
                    <a:pt x="1237" y="3975"/>
                  </a:lnTo>
                  <a:lnTo>
                    <a:pt x="1215" y="3965"/>
                  </a:lnTo>
                  <a:lnTo>
                    <a:pt x="1192" y="3953"/>
                  </a:lnTo>
                  <a:lnTo>
                    <a:pt x="1170" y="3941"/>
                  </a:lnTo>
                  <a:lnTo>
                    <a:pt x="1150" y="3928"/>
                  </a:lnTo>
                  <a:lnTo>
                    <a:pt x="1130" y="3915"/>
                  </a:lnTo>
                  <a:lnTo>
                    <a:pt x="1110" y="3902"/>
                  </a:lnTo>
                  <a:lnTo>
                    <a:pt x="1092" y="3887"/>
                  </a:lnTo>
                  <a:lnTo>
                    <a:pt x="1075" y="3874"/>
                  </a:lnTo>
                  <a:lnTo>
                    <a:pt x="1066" y="3866"/>
                  </a:lnTo>
                  <a:lnTo>
                    <a:pt x="1057" y="3858"/>
                  </a:lnTo>
                  <a:lnTo>
                    <a:pt x="1048" y="3848"/>
                  </a:lnTo>
                  <a:lnTo>
                    <a:pt x="1039" y="3838"/>
                  </a:lnTo>
                  <a:lnTo>
                    <a:pt x="1021" y="3816"/>
                  </a:lnTo>
                  <a:lnTo>
                    <a:pt x="1004" y="3793"/>
                  </a:lnTo>
                  <a:lnTo>
                    <a:pt x="988" y="3770"/>
                  </a:lnTo>
                  <a:lnTo>
                    <a:pt x="972" y="3749"/>
                  </a:lnTo>
                  <a:lnTo>
                    <a:pt x="964" y="3739"/>
                  </a:lnTo>
                  <a:lnTo>
                    <a:pt x="956" y="3729"/>
                  </a:lnTo>
                  <a:lnTo>
                    <a:pt x="949" y="3721"/>
                  </a:lnTo>
                  <a:lnTo>
                    <a:pt x="941" y="3714"/>
                  </a:lnTo>
                  <a:lnTo>
                    <a:pt x="928" y="3706"/>
                  </a:lnTo>
                  <a:lnTo>
                    <a:pt x="917" y="3699"/>
                  </a:lnTo>
                  <a:lnTo>
                    <a:pt x="905" y="3694"/>
                  </a:lnTo>
                  <a:lnTo>
                    <a:pt x="894" y="3691"/>
                  </a:lnTo>
                  <a:lnTo>
                    <a:pt x="871" y="3686"/>
                  </a:lnTo>
                  <a:lnTo>
                    <a:pt x="848" y="3682"/>
                  </a:lnTo>
                  <a:lnTo>
                    <a:pt x="838" y="3679"/>
                  </a:lnTo>
                  <a:lnTo>
                    <a:pt x="827" y="3675"/>
                  </a:lnTo>
                  <a:lnTo>
                    <a:pt x="818" y="3669"/>
                  </a:lnTo>
                  <a:lnTo>
                    <a:pt x="808" y="3662"/>
                  </a:lnTo>
                  <a:lnTo>
                    <a:pt x="804" y="3658"/>
                  </a:lnTo>
                  <a:lnTo>
                    <a:pt x="799" y="3653"/>
                  </a:lnTo>
                  <a:lnTo>
                    <a:pt x="795" y="3647"/>
                  </a:lnTo>
                  <a:lnTo>
                    <a:pt x="791" y="3641"/>
                  </a:lnTo>
                  <a:lnTo>
                    <a:pt x="783" y="3626"/>
                  </a:lnTo>
                  <a:lnTo>
                    <a:pt x="776" y="3608"/>
                  </a:lnTo>
                  <a:lnTo>
                    <a:pt x="766" y="3611"/>
                  </a:lnTo>
                  <a:lnTo>
                    <a:pt x="756" y="3612"/>
                  </a:lnTo>
                  <a:lnTo>
                    <a:pt x="746" y="3611"/>
                  </a:lnTo>
                  <a:lnTo>
                    <a:pt x="736" y="3610"/>
                  </a:lnTo>
                  <a:lnTo>
                    <a:pt x="727" y="3608"/>
                  </a:lnTo>
                  <a:lnTo>
                    <a:pt x="717" y="3604"/>
                  </a:lnTo>
                  <a:lnTo>
                    <a:pt x="708" y="3600"/>
                  </a:lnTo>
                  <a:lnTo>
                    <a:pt x="698" y="3595"/>
                  </a:lnTo>
                  <a:lnTo>
                    <a:pt x="689" y="3589"/>
                  </a:lnTo>
                  <a:lnTo>
                    <a:pt x="680" y="3582"/>
                  </a:lnTo>
                  <a:lnTo>
                    <a:pt x="670" y="3575"/>
                  </a:lnTo>
                  <a:lnTo>
                    <a:pt x="661" y="3566"/>
                  </a:lnTo>
                  <a:lnTo>
                    <a:pt x="652" y="3556"/>
                  </a:lnTo>
                  <a:lnTo>
                    <a:pt x="644" y="3547"/>
                  </a:lnTo>
                  <a:lnTo>
                    <a:pt x="636" y="3537"/>
                  </a:lnTo>
                  <a:lnTo>
                    <a:pt x="629" y="3526"/>
                  </a:lnTo>
                  <a:lnTo>
                    <a:pt x="621" y="3515"/>
                  </a:lnTo>
                  <a:lnTo>
                    <a:pt x="615" y="3504"/>
                  </a:lnTo>
                  <a:lnTo>
                    <a:pt x="608" y="3493"/>
                  </a:lnTo>
                  <a:lnTo>
                    <a:pt x="602" y="3480"/>
                  </a:lnTo>
                  <a:lnTo>
                    <a:pt x="597" y="3468"/>
                  </a:lnTo>
                  <a:lnTo>
                    <a:pt x="592" y="3456"/>
                  </a:lnTo>
                  <a:lnTo>
                    <a:pt x="587" y="3443"/>
                  </a:lnTo>
                  <a:lnTo>
                    <a:pt x="583" y="3431"/>
                  </a:lnTo>
                  <a:lnTo>
                    <a:pt x="580" y="3419"/>
                  </a:lnTo>
                  <a:lnTo>
                    <a:pt x="577" y="3407"/>
                  </a:lnTo>
                  <a:lnTo>
                    <a:pt x="575" y="3394"/>
                  </a:lnTo>
                  <a:lnTo>
                    <a:pt x="574" y="3382"/>
                  </a:lnTo>
                  <a:lnTo>
                    <a:pt x="574" y="3370"/>
                  </a:lnTo>
                  <a:lnTo>
                    <a:pt x="574" y="3359"/>
                  </a:lnTo>
                  <a:lnTo>
                    <a:pt x="575" y="3348"/>
                  </a:lnTo>
                  <a:lnTo>
                    <a:pt x="578" y="3337"/>
                  </a:lnTo>
                  <a:lnTo>
                    <a:pt x="559" y="3340"/>
                  </a:lnTo>
                  <a:lnTo>
                    <a:pt x="541" y="3341"/>
                  </a:lnTo>
                  <a:lnTo>
                    <a:pt x="523" y="3340"/>
                  </a:lnTo>
                  <a:lnTo>
                    <a:pt x="506" y="3336"/>
                  </a:lnTo>
                  <a:lnTo>
                    <a:pt x="488" y="3331"/>
                  </a:lnTo>
                  <a:lnTo>
                    <a:pt x="471" y="3323"/>
                  </a:lnTo>
                  <a:lnTo>
                    <a:pt x="455" y="3314"/>
                  </a:lnTo>
                  <a:lnTo>
                    <a:pt x="439" y="3303"/>
                  </a:lnTo>
                  <a:lnTo>
                    <a:pt x="424" y="3291"/>
                  </a:lnTo>
                  <a:lnTo>
                    <a:pt x="408" y="3278"/>
                  </a:lnTo>
                  <a:lnTo>
                    <a:pt x="393" y="3263"/>
                  </a:lnTo>
                  <a:lnTo>
                    <a:pt x="379" y="3248"/>
                  </a:lnTo>
                  <a:lnTo>
                    <a:pt x="365" y="3230"/>
                  </a:lnTo>
                  <a:lnTo>
                    <a:pt x="352" y="3212"/>
                  </a:lnTo>
                  <a:lnTo>
                    <a:pt x="338" y="3194"/>
                  </a:lnTo>
                  <a:lnTo>
                    <a:pt x="326" y="3175"/>
                  </a:lnTo>
                  <a:lnTo>
                    <a:pt x="313" y="3156"/>
                  </a:lnTo>
                  <a:lnTo>
                    <a:pt x="301" y="3135"/>
                  </a:lnTo>
                  <a:lnTo>
                    <a:pt x="290" y="3115"/>
                  </a:lnTo>
                  <a:lnTo>
                    <a:pt x="279" y="3094"/>
                  </a:lnTo>
                  <a:lnTo>
                    <a:pt x="258" y="3053"/>
                  </a:lnTo>
                  <a:lnTo>
                    <a:pt x="240" y="3013"/>
                  </a:lnTo>
                  <a:lnTo>
                    <a:pt x="206" y="2939"/>
                  </a:lnTo>
                  <a:lnTo>
                    <a:pt x="181" y="2878"/>
                  </a:lnTo>
                  <a:lnTo>
                    <a:pt x="166" y="2841"/>
                  </a:lnTo>
                  <a:lnTo>
                    <a:pt x="151" y="2804"/>
                  </a:lnTo>
                  <a:lnTo>
                    <a:pt x="137" y="2768"/>
                  </a:lnTo>
                  <a:lnTo>
                    <a:pt x="125" y="2733"/>
                  </a:lnTo>
                  <a:lnTo>
                    <a:pt x="115" y="2698"/>
                  </a:lnTo>
                  <a:lnTo>
                    <a:pt x="105" y="2664"/>
                  </a:lnTo>
                  <a:lnTo>
                    <a:pt x="97" y="2629"/>
                  </a:lnTo>
                  <a:lnTo>
                    <a:pt x="89" y="2595"/>
                  </a:lnTo>
                  <a:lnTo>
                    <a:pt x="82" y="2560"/>
                  </a:lnTo>
                  <a:lnTo>
                    <a:pt x="77" y="2525"/>
                  </a:lnTo>
                  <a:lnTo>
                    <a:pt x="71" y="2488"/>
                  </a:lnTo>
                  <a:lnTo>
                    <a:pt x="67" y="2452"/>
                  </a:lnTo>
                  <a:lnTo>
                    <a:pt x="63" y="2415"/>
                  </a:lnTo>
                  <a:lnTo>
                    <a:pt x="59" y="2376"/>
                  </a:lnTo>
                  <a:lnTo>
                    <a:pt x="56" y="2336"/>
                  </a:lnTo>
                  <a:lnTo>
                    <a:pt x="53" y="2294"/>
                  </a:lnTo>
                  <a:lnTo>
                    <a:pt x="51" y="2270"/>
                  </a:lnTo>
                  <a:lnTo>
                    <a:pt x="48" y="2246"/>
                  </a:lnTo>
                  <a:lnTo>
                    <a:pt x="44" y="2220"/>
                  </a:lnTo>
                  <a:lnTo>
                    <a:pt x="40" y="2195"/>
                  </a:lnTo>
                  <a:lnTo>
                    <a:pt x="29" y="2143"/>
                  </a:lnTo>
                  <a:lnTo>
                    <a:pt x="19" y="2092"/>
                  </a:lnTo>
                  <a:lnTo>
                    <a:pt x="13" y="2065"/>
                  </a:lnTo>
                  <a:lnTo>
                    <a:pt x="9" y="2040"/>
                  </a:lnTo>
                  <a:lnTo>
                    <a:pt x="5" y="2015"/>
                  </a:lnTo>
                  <a:lnTo>
                    <a:pt x="2" y="1989"/>
                  </a:lnTo>
                  <a:lnTo>
                    <a:pt x="0" y="1964"/>
                  </a:lnTo>
                  <a:lnTo>
                    <a:pt x="0" y="1940"/>
                  </a:lnTo>
                  <a:lnTo>
                    <a:pt x="0" y="1917"/>
                  </a:lnTo>
                  <a:lnTo>
                    <a:pt x="3" y="1893"/>
                  </a:lnTo>
                  <a:lnTo>
                    <a:pt x="7" y="1873"/>
                  </a:lnTo>
                  <a:lnTo>
                    <a:pt x="13" y="1852"/>
                  </a:lnTo>
                  <a:lnTo>
                    <a:pt x="21" y="1831"/>
                  </a:lnTo>
                  <a:lnTo>
                    <a:pt x="30" y="1809"/>
                  </a:lnTo>
                  <a:lnTo>
                    <a:pt x="41" y="1788"/>
                  </a:lnTo>
                  <a:lnTo>
                    <a:pt x="52" y="1766"/>
                  </a:lnTo>
                  <a:lnTo>
                    <a:pt x="65" y="1744"/>
                  </a:lnTo>
                  <a:lnTo>
                    <a:pt x="78" y="1723"/>
                  </a:lnTo>
                  <a:lnTo>
                    <a:pt x="102" y="1680"/>
                  </a:lnTo>
                  <a:lnTo>
                    <a:pt x="125" y="1636"/>
                  </a:lnTo>
                  <a:lnTo>
                    <a:pt x="136" y="1614"/>
                  </a:lnTo>
                  <a:lnTo>
                    <a:pt x="145" y="1593"/>
                  </a:lnTo>
                  <a:lnTo>
                    <a:pt x="153" y="1571"/>
                  </a:lnTo>
                  <a:lnTo>
                    <a:pt x="159" y="1549"/>
                  </a:lnTo>
                  <a:lnTo>
                    <a:pt x="165" y="1520"/>
                  </a:lnTo>
                  <a:lnTo>
                    <a:pt x="170" y="1485"/>
                  </a:lnTo>
                  <a:lnTo>
                    <a:pt x="176" y="1446"/>
                  </a:lnTo>
                  <a:lnTo>
                    <a:pt x="182" y="1403"/>
                  </a:lnTo>
                  <a:lnTo>
                    <a:pt x="188" y="1359"/>
                  </a:lnTo>
                  <a:lnTo>
                    <a:pt x="196" y="1312"/>
                  </a:lnTo>
                  <a:lnTo>
                    <a:pt x="205" y="1266"/>
                  </a:lnTo>
                  <a:lnTo>
                    <a:pt x="215" y="1220"/>
                  </a:lnTo>
                  <a:lnTo>
                    <a:pt x="222" y="1198"/>
                  </a:lnTo>
                  <a:lnTo>
                    <a:pt x="228" y="1177"/>
                  </a:lnTo>
                  <a:lnTo>
                    <a:pt x="237" y="1155"/>
                  </a:lnTo>
                  <a:lnTo>
                    <a:pt x="245" y="1135"/>
                  </a:lnTo>
                  <a:lnTo>
                    <a:pt x="253" y="1116"/>
                  </a:lnTo>
                  <a:lnTo>
                    <a:pt x="263" y="1098"/>
                  </a:lnTo>
                  <a:lnTo>
                    <a:pt x="273" y="1080"/>
                  </a:lnTo>
                  <a:lnTo>
                    <a:pt x="284" y="1065"/>
                  </a:lnTo>
                  <a:lnTo>
                    <a:pt x="296" y="1051"/>
                  </a:lnTo>
                  <a:lnTo>
                    <a:pt x="309" y="1039"/>
                  </a:lnTo>
                  <a:lnTo>
                    <a:pt x="323" y="1028"/>
                  </a:lnTo>
                  <a:lnTo>
                    <a:pt x="339" y="1020"/>
                  </a:lnTo>
                  <a:lnTo>
                    <a:pt x="355" y="1013"/>
                  </a:lnTo>
                  <a:lnTo>
                    <a:pt x="372" y="1008"/>
                  </a:lnTo>
                  <a:lnTo>
                    <a:pt x="390" y="1006"/>
                  </a:lnTo>
                  <a:lnTo>
                    <a:pt x="410" y="1005"/>
                  </a:lnTo>
                  <a:lnTo>
                    <a:pt x="404" y="990"/>
                  </a:lnTo>
                  <a:lnTo>
                    <a:pt x="399" y="976"/>
                  </a:lnTo>
                  <a:lnTo>
                    <a:pt x="396" y="962"/>
                  </a:lnTo>
                  <a:lnTo>
                    <a:pt x="395" y="949"/>
                  </a:lnTo>
                  <a:lnTo>
                    <a:pt x="394" y="936"/>
                  </a:lnTo>
                  <a:lnTo>
                    <a:pt x="396" y="923"/>
                  </a:lnTo>
                  <a:lnTo>
                    <a:pt x="398" y="911"/>
                  </a:lnTo>
                  <a:lnTo>
                    <a:pt x="402" y="899"/>
                  </a:lnTo>
                  <a:lnTo>
                    <a:pt x="408" y="889"/>
                  </a:lnTo>
                  <a:lnTo>
                    <a:pt x="416" y="879"/>
                  </a:lnTo>
                  <a:lnTo>
                    <a:pt x="424" y="870"/>
                  </a:lnTo>
                  <a:lnTo>
                    <a:pt x="434" y="863"/>
                  </a:lnTo>
                  <a:lnTo>
                    <a:pt x="445" y="856"/>
                  </a:lnTo>
                  <a:lnTo>
                    <a:pt x="457" y="850"/>
                  </a:lnTo>
                  <a:lnTo>
                    <a:pt x="471" y="845"/>
                  </a:lnTo>
                  <a:lnTo>
                    <a:pt x="486" y="842"/>
                  </a:lnTo>
                  <a:lnTo>
                    <a:pt x="487" y="824"/>
                  </a:lnTo>
                  <a:lnTo>
                    <a:pt x="489" y="809"/>
                  </a:lnTo>
                  <a:lnTo>
                    <a:pt x="492" y="795"/>
                  </a:lnTo>
                  <a:lnTo>
                    <a:pt x="496" y="781"/>
                  </a:lnTo>
                  <a:lnTo>
                    <a:pt x="503" y="768"/>
                  </a:lnTo>
                  <a:lnTo>
                    <a:pt x="510" y="754"/>
                  </a:lnTo>
                  <a:lnTo>
                    <a:pt x="518" y="743"/>
                  </a:lnTo>
                  <a:lnTo>
                    <a:pt x="527" y="732"/>
                  </a:lnTo>
                  <a:lnTo>
                    <a:pt x="537" y="721"/>
                  </a:lnTo>
                  <a:lnTo>
                    <a:pt x="547" y="711"/>
                  </a:lnTo>
                  <a:lnTo>
                    <a:pt x="559" y="702"/>
                  </a:lnTo>
                  <a:lnTo>
                    <a:pt x="571" y="693"/>
                  </a:lnTo>
                  <a:lnTo>
                    <a:pt x="597" y="676"/>
                  </a:lnTo>
                  <a:lnTo>
                    <a:pt x="623" y="659"/>
                  </a:lnTo>
                  <a:lnTo>
                    <a:pt x="678" y="631"/>
                  </a:lnTo>
                  <a:lnTo>
                    <a:pt x="728" y="606"/>
                  </a:lnTo>
                  <a:lnTo>
                    <a:pt x="739" y="599"/>
                  </a:lnTo>
                  <a:lnTo>
                    <a:pt x="750" y="593"/>
                  </a:lnTo>
                  <a:lnTo>
                    <a:pt x="760" y="586"/>
                  </a:lnTo>
                  <a:lnTo>
                    <a:pt x="769" y="579"/>
                  </a:lnTo>
                  <a:lnTo>
                    <a:pt x="777" y="572"/>
                  </a:lnTo>
                  <a:lnTo>
                    <a:pt x="784" y="565"/>
                  </a:lnTo>
                  <a:lnTo>
                    <a:pt x="790" y="558"/>
                  </a:lnTo>
                  <a:lnTo>
                    <a:pt x="795" y="550"/>
                  </a:lnTo>
                  <a:lnTo>
                    <a:pt x="806" y="530"/>
                  </a:lnTo>
                  <a:lnTo>
                    <a:pt x="819" y="510"/>
                  </a:lnTo>
                  <a:lnTo>
                    <a:pt x="833" y="490"/>
                  </a:lnTo>
                  <a:lnTo>
                    <a:pt x="848" y="471"/>
                  </a:lnTo>
                  <a:lnTo>
                    <a:pt x="864" y="454"/>
                  </a:lnTo>
                  <a:lnTo>
                    <a:pt x="881" y="437"/>
                  </a:lnTo>
                  <a:lnTo>
                    <a:pt x="898" y="421"/>
                  </a:lnTo>
                  <a:lnTo>
                    <a:pt x="916" y="406"/>
                  </a:lnTo>
                  <a:lnTo>
                    <a:pt x="934" y="392"/>
                  </a:lnTo>
                  <a:lnTo>
                    <a:pt x="954" y="379"/>
                  </a:lnTo>
                  <a:lnTo>
                    <a:pt x="973" y="366"/>
                  </a:lnTo>
                  <a:lnTo>
                    <a:pt x="992" y="355"/>
                  </a:lnTo>
                  <a:lnTo>
                    <a:pt x="1011" y="343"/>
                  </a:lnTo>
                  <a:lnTo>
                    <a:pt x="1031" y="334"/>
                  </a:lnTo>
                  <a:lnTo>
                    <a:pt x="1051" y="325"/>
                  </a:lnTo>
                  <a:lnTo>
                    <a:pt x="1070" y="316"/>
                  </a:lnTo>
                  <a:lnTo>
                    <a:pt x="1089" y="308"/>
                  </a:lnTo>
                  <a:lnTo>
                    <a:pt x="1108" y="298"/>
                  </a:lnTo>
                  <a:lnTo>
                    <a:pt x="1129" y="287"/>
                  </a:lnTo>
                  <a:lnTo>
                    <a:pt x="1150" y="275"/>
                  </a:lnTo>
                  <a:lnTo>
                    <a:pt x="1191" y="249"/>
                  </a:lnTo>
                  <a:lnTo>
                    <a:pt x="1234" y="225"/>
                  </a:lnTo>
                  <a:lnTo>
                    <a:pt x="1256" y="215"/>
                  </a:lnTo>
                  <a:lnTo>
                    <a:pt x="1277" y="206"/>
                  </a:lnTo>
                  <a:lnTo>
                    <a:pt x="1288" y="202"/>
                  </a:lnTo>
                  <a:lnTo>
                    <a:pt x="1300" y="198"/>
                  </a:lnTo>
                  <a:lnTo>
                    <a:pt x="1311" y="196"/>
                  </a:lnTo>
                  <a:lnTo>
                    <a:pt x="1322" y="193"/>
                  </a:lnTo>
                  <a:lnTo>
                    <a:pt x="1333" y="192"/>
                  </a:lnTo>
                  <a:lnTo>
                    <a:pt x="1344" y="191"/>
                  </a:lnTo>
                  <a:lnTo>
                    <a:pt x="1355" y="190"/>
                  </a:lnTo>
                  <a:lnTo>
                    <a:pt x="1366" y="191"/>
                  </a:lnTo>
                  <a:lnTo>
                    <a:pt x="1378" y="192"/>
                  </a:lnTo>
                  <a:lnTo>
                    <a:pt x="1390" y="194"/>
                  </a:lnTo>
                  <a:lnTo>
                    <a:pt x="1401" y="198"/>
                  </a:lnTo>
                  <a:lnTo>
                    <a:pt x="1412" y="202"/>
                  </a:lnTo>
                  <a:lnTo>
                    <a:pt x="1419" y="185"/>
                  </a:lnTo>
                  <a:lnTo>
                    <a:pt x="1427" y="168"/>
                  </a:lnTo>
                  <a:lnTo>
                    <a:pt x="1436" y="154"/>
                  </a:lnTo>
                  <a:lnTo>
                    <a:pt x="1446" y="141"/>
                  </a:lnTo>
                  <a:lnTo>
                    <a:pt x="1457" y="129"/>
                  </a:lnTo>
                  <a:lnTo>
                    <a:pt x="1469" y="118"/>
                  </a:lnTo>
                  <a:lnTo>
                    <a:pt x="1481" y="109"/>
                  </a:lnTo>
                  <a:lnTo>
                    <a:pt x="1493" y="100"/>
                  </a:lnTo>
                  <a:lnTo>
                    <a:pt x="1506" y="91"/>
                  </a:lnTo>
                  <a:lnTo>
                    <a:pt x="1520" y="84"/>
                  </a:lnTo>
                  <a:lnTo>
                    <a:pt x="1534" y="78"/>
                  </a:lnTo>
                  <a:lnTo>
                    <a:pt x="1549" y="73"/>
                  </a:lnTo>
                  <a:lnTo>
                    <a:pt x="1564" y="68"/>
                  </a:lnTo>
                  <a:lnTo>
                    <a:pt x="1580" y="64"/>
                  </a:lnTo>
                  <a:lnTo>
                    <a:pt x="1595" y="61"/>
                  </a:lnTo>
                  <a:lnTo>
                    <a:pt x="1611" y="58"/>
                  </a:lnTo>
                  <a:lnTo>
                    <a:pt x="1645" y="54"/>
                  </a:lnTo>
                  <a:lnTo>
                    <a:pt x="1678" y="52"/>
                  </a:lnTo>
                  <a:lnTo>
                    <a:pt x="1711" y="50"/>
                  </a:lnTo>
                  <a:lnTo>
                    <a:pt x="1745" y="50"/>
                  </a:lnTo>
                  <a:lnTo>
                    <a:pt x="1778" y="49"/>
                  </a:lnTo>
                  <a:lnTo>
                    <a:pt x="1809" y="49"/>
                  </a:lnTo>
                  <a:lnTo>
                    <a:pt x="1841" y="47"/>
                  </a:lnTo>
                  <a:lnTo>
                    <a:pt x="1870" y="45"/>
                  </a:lnTo>
                  <a:lnTo>
                    <a:pt x="1924" y="39"/>
                  </a:lnTo>
                  <a:lnTo>
                    <a:pt x="1983" y="32"/>
                  </a:lnTo>
                  <a:lnTo>
                    <a:pt x="2014" y="28"/>
                  </a:lnTo>
                  <a:lnTo>
                    <a:pt x="2045" y="25"/>
                  </a:lnTo>
                  <a:lnTo>
                    <a:pt x="2076" y="23"/>
                  </a:lnTo>
                  <a:lnTo>
                    <a:pt x="2109" y="21"/>
                  </a:lnTo>
                  <a:lnTo>
                    <a:pt x="2140" y="20"/>
                  </a:lnTo>
                  <a:lnTo>
                    <a:pt x="2172" y="21"/>
                  </a:lnTo>
                  <a:lnTo>
                    <a:pt x="2202" y="23"/>
                  </a:lnTo>
                  <a:lnTo>
                    <a:pt x="2231" y="26"/>
                  </a:lnTo>
                  <a:lnTo>
                    <a:pt x="2245" y="29"/>
                  </a:lnTo>
                  <a:lnTo>
                    <a:pt x="2260" y="32"/>
                  </a:lnTo>
                  <a:lnTo>
                    <a:pt x="2274" y="35"/>
                  </a:lnTo>
                  <a:lnTo>
                    <a:pt x="2287" y="39"/>
                  </a:lnTo>
                  <a:lnTo>
                    <a:pt x="2300" y="44"/>
                  </a:lnTo>
                  <a:lnTo>
                    <a:pt x="2313" y="49"/>
                  </a:lnTo>
                  <a:lnTo>
                    <a:pt x="2325" y="54"/>
                  </a:lnTo>
                  <a:lnTo>
                    <a:pt x="2336" y="61"/>
                  </a:lnTo>
                  <a:lnTo>
                    <a:pt x="2344" y="50"/>
                  </a:lnTo>
                  <a:lnTo>
                    <a:pt x="2353" y="41"/>
                  </a:lnTo>
                  <a:lnTo>
                    <a:pt x="2361" y="33"/>
                  </a:lnTo>
                  <a:lnTo>
                    <a:pt x="2368" y="25"/>
                  </a:lnTo>
                  <a:lnTo>
                    <a:pt x="2375" y="19"/>
                  </a:lnTo>
                  <a:lnTo>
                    <a:pt x="2383" y="14"/>
                  </a:lnTo>
                  <a:lnTo>
                    <a:pt x="2390" y="9"/>
                  </a:lnTo>
                  <a:lnTo>
                    <a:pt x="2397" y="5"/>
                  </a:lnTo>
                  <a:lnTo>
                    <a:pt x="2403" y="3"/>
                  </a:lnTo>
                  <a:lnTo>
                    <a:pt x="2410" y="1"/>
                  </a:lnTo>
                  <a:lnTo>
                    <a:pt x="2417" y="0"/>
                  </a:lnTo>
                  <a:lnTo>
                    <a:pt x="2424" y="0"/>
                  </a:lnTo>
                  <a:lnTo>
                    <a:pt x="2438" y="1"/>
                  </a:lnTo>
                  <a:lnTo>
                    <a:pt x="2451" y="4"/>
                  </a:lnTo>
                  <a:lnTo>
                    <a:pt x="2465" y="8"/>
                  </a:lnTo>
                  <a:lnTo>
                    <a:pt x="2479" y="15"/>
                  </a:lnTo>
                  <a:lnTo>
                    <a:pt x="2493" y="21"/>
                  </a:lnTo>
                  <a:lnTo>
                    <a:pt x="2507" y="28"/>
                  </a:lnTo>
                  <a:lnTo>
                    <a:pt x="2524" y="35"/>
                  </a:lnTo>
                  <a:lnTo>
                    <a:pt x="2540" y="41"/>
                  </a:lnTo>
                  <a:lnTo>
                    <a:pt x="2556" y="46"/>
                  </a:lnTo>
                  <a:lnTo>
                    <a:pt x="2574" y="50"/>
                  </a:lnTo>
                  <a:lnTo>
                    <a:pt x="2597" y="53"/>
                  </a:lnTo>
                  <a:lnTo>
                    <a:pt x="2624" y="57"/>
                  </a:lnTo>
                  <a:lnTo>
                    <a:pt x="2651" y="61"/>
                  </a:lnTo>
                  <a:lnTo>
                    <a:pt x="2679" y="65"/>
                  </a:lnTo>
                  <a:lnTo>
                    <a:pt x="2709" y="69"/>
                  </a:lnTo>
                  <a:lnTo>
                    <a:pt x="2738" y="74"/>
                  </a:lnTo>
                  <a:lnTo>
                    <a:pt x="2766" y="79"/>
                  </a:lnTo>
                  <a:lnTo>
                    <a:pt x="2795" y="84"/>
                  </a:lnTo>
                  <a:lnTo>
                    <a:pt x="2816" y="89"/>
                  </a:lnTo>
                  <a:lnTo>
                    <a:pt x="2836" y="97"/>
                  </a:lnTo>
                  <a:lnTo>
                    <a:pt x="2854" y="105"/>
                  </a:lnTo>
                  <a:lnTo>
                    <a:pt x="2871" y="114"/>
                  </a:lnTo>
                  <a:lnTo>
                    <a:pt x="2887" y="124"/>
                  </a:lnTo>
                  <a:lnTo>
                    <a:pt x="2902" y="135"/>
                  </a:lnTo>
                  <a:lnTo>
                    <a:pt x="2916" y="146"/>
                  </a:lnTo>
                  <a:lnTo>
                    <a:pt x="2930" y="158"/>
                  </a:lnTo>
                  <a:lnTo>
                    <a:pt x="2957" y="185"/>
                  </a:lnTo>
                  <a:lnTo>
                    <a:pt x="2985" y="211"/>
                  </a:lnTo>
                  <a:lnTo>
                    <a:pt x="2999" y="225"/>
                  </a:lnTo>
                  <a:lnTo>
                    <a:pt x="3014" y="238"/>
                  </a:lnTo>
                  <a:lnTo>
                    <a:pt x="3029" y="251"/>
                  </a:lnTo>
                  <a:lnTo>
                    <a:pt x="3046" y="264"/>
                  </a:lnTo>
                  <a:lnTo>
                    <a:pt x="3060" y="272"/>
                  </a:lnTo>
                  <a:lnTo>
                    <a:pt x="3073" y="278"/>
                  </a:lnTo>
                  <a:lnTo>
                    <a:pt x="3086" y="284"/>
                  </a:lnTo>
                  <a:lnTo>
                    <a:pt x="3099" y="288"/>
                  </a:lnTo>
                  <a:lnTo>
                    <a:pt x="3126" y="295"/>
                  </a:lnTo>
                  <a:lnTo>
                    <a:pt x="3153" y="302"/>
                  </a:lnTo>
                  <a:lnTo>
                    <a:pt x="3167" y="307"/>
                  </a:lnTo>
                  <a:lnTo>
                    <a:pt x="3179" y="312"/>
                  </a:lnTo>
                  <a:lnTo>
                    <a:pt x="3192" y="319"/>
                  </a:lnTo>
                  <a:lnTo>
                    <a:pt x="3204" y="327"/>
                  </a:lnTo>
                  <a:lnTo>
                    <a:pt x="3216" y="337"/>
                  </a:lnTo>
                  <a:lnTo>
                    <a:pt x="3229" y="350"/>
                  </a:lnTo>
                  <a:lnTo>
                    <a:pt x="3240" y="365"/>
                  </a:lnTo>
                  <a:lnTo>
                    <a:pt x="3250" y="383"/>
                  </a:lnTo>
                  <a:lnTo>
                    <a:pt x="3260" y="379"/>
                  </a:lnTo>
                  <a:lnTo>
                    <a:pt x="3270" y="377"/>
                  </a:lnTo>
                  <a:lnTo>
                    <a:pt x="3281" y="375"/>
                  </a:lnTo>
                  <a:lnTo>
                    <a:pt x="3292" y="375"/>
                  </a:lnTo>
                  <a:lnTo>
                    <a:pt x="3302" y="376"/>
                  </a:lnTo>
                  <a:lnTo>
                    <a:pt x="3313" y="377"/>
                  </a:lnTo>
                  <a:lnTo>
                    <a:pt x="3325" y="380"/>
                  </a:lnTo>
                  <a:lnTo>
                    <a:pt x="3336" y="384"/>
                  </a:lnTo>
                  <a:lnTo>
                    <a:pt x="3347" y="388"/>
                  </a:lnTo>
                  <a:lnTo>
                    <a:pt x="3358" y="394"/>
                  </a:lnTo>
                  <a:lnTo>
                    <a:pt x="3369" y="400"/>
                  </a:lnTo>
                  <a:lnTo>
                    <a:pt x="3379" y="407"/>
                  </a:lnTo>
                  <a:lnTo>
                    <a:pt x="3390" y="414"/>
                  </a:lnTo>
                  <a:lnTo>
                    <a:pt x="3400" y="422"/>
                  </a:lnTo>
                  <a:lnTo>
                    <a:pt x="3411" y="432"/>
                  </a:lnTo>
                  <a:lnTo>
                    <a:pt x="3422" y="441"/>
                  </a:lnTo>
                  <a:lnTo>
                    <a:pt x="3441" y="461"/>
                  </a:lnTo>
                  <a:lnTo>
                    <a:pt x="3458" y="483"/>
                  </a:lnTo>
                  <a:lnTo>
                    <a:pt x="3475" y="505"/>
                  </a:lnTo>
                  <a:lnTo>
                    <a:pt x="3489" y="530"/>
                  </a:lnTo>
                  <a:lnTo>
                    <a:pt x="3503" y="553"/>
                  </a:lnTo>
                  <a:lnTo>
                    <a:pt x="3513" y="577"/>
                  </a:lnTo>
                  <a:lnTo>
                    <a:pt x="3517" y="589"/>
                  </a:lnTo>
                  <a:lnTo>
                    <a:pt x="3521" y="601"/>
                  </a:lnTo>
                  <a:lnTo>
                    <a:pt x="3523" y="612"/>
                  </a:lnTo>
                  <a:lnTo>
                    <a:pt x="3526" y="623"/>
                  </a:lnTo>
                  <a:lnTo>
                    <a:pt x="3536" y="623"/>
                  </a:lnTo>
                  <a:lnTo>
                    <a:pt x="3547" y="623"/>
                  </a:lnTo>
                  <a:lnTo>
                    <a:pt x="3559" y="625"/>
                  </a:lnTo>
                  <a:lnTo>
                    <a:pt x="3570" y="628"/>
                  </a:lnTo>
                  <a:lnTo>
                    <a:pt x="3583" y="632"/>
                  </a:lnTo>
                  <a:lnTo>
                    <a:pt x="3594" y="636"/>
                  </a:lnTo>
                  <a:lnTo>
                    <a:pt x="3606" y="642"/>
                  </a:lnTo>
                  <a:lnTo>
                    <a:pt x="3618" y="648"/>
                  </a:lnTo>
                  <a:lnTo>
                    <a:pt x="3630" y="655"/>
                  </a:lnTo>
                  <a:lnTo>
                    <a:pt x="3642" y="663"/>
                  </a:lnTo>
                  <a:lnTo>
                    <a:pt x="3654" y="671"/>
                  </a:lnTo>
                  <a:lnTo>
                    <a:pt x="3667" y="681"/>
                  </a:lnTo>
                  <a:lnTo>
                    <a:pt x="3691" y="701"/>
                  </a:lnTo>
                  <a:lnTo>
                    <a:pt x="3714" y="722"/>
                  </a:lnTo>
                  <a:lnTo>
                    <a:pt x="3737" y="745"/>
                  </a:lnTo>
                  <a:lnTo>
                    <a:pt x="3760" y="769"/>
                  </a:lnTo>
                  <a:lnTo>
                    <a:pt x="3781" y="793"/>
                  </a:lnTo>
                  <a:lnTo>
                    <a:pt x="3801" y="817"/>
                  </a:lnTo>
                  <a:lnTo>
                    <a:pt x="3819" y="841"/>
                  </a:lnTo>
                  <a:lnTo>
                    <a:pt x="3836" y="863"/>
                  </a:lnTo>
                  <a:lnTo>
                    <a:pt x="3851" y="884"/>
                  </a:lnTo>
                  <a:lnTo>
                    <a:pt x="3864" y="903"/>
                  </a:lnTo>
                  <a:lnTo>
                    <a:pt x="3869" y="912"/>
                  </a:lnTo>
                  <a:lnTo>
                    <a:pt x="3873" y="927"/>
                  </a:lnTo>
                  <a:lnTo>
                    <a:pt x="3877" y="945"/>
                  </a:lnTo>
                  <a:lnTo>
                    <a:pt x="3882" y="964"/>
                  </a:lnTo>
                  <a:lnTo>
                    <a:pt x="3886" y="985"/>
                  </a:lnTo>
                  <a:lnTo>
                    <a:pt x="3892" y="1007"/>
                  </a:lnTo>
                  <a:lnTo>
                    <a:pt x="3897" y="1026"/>
                  </a:lnTo>
                  <a:lnTo>
                    <a:pt x="3903" y="1043"/>
                  </a:lnTo>
                  <a:lnTo>
                    <a:pt x="3915" y="1069"/>
                  </a:lnTo>
                  <a:lnTo>
                    <a:pt x="3925" y="1095"/>
                  </a:lnTo>
                  <a:lnTo>
                    <a:pt x="3937" y="1119"/>
                  </a:lnTo>
                  <a:lnTo>
                    <a:pt x="3948" y="1143"/>
                  </a:lnTo>
                  <a:lnTo>
                    <a:pt x="3959" y="1167"/>
                  </a:lnTo>
                  <a:lnTo>
                    <a:pt x="3971" y="1191"/>
                  </a:lnTo>
                  <a:lnTo>
                    <a:pt x="3983" y="1215"/>
                  </a:lnTo>
                  <a:lnTo>
                    <a:pt x="3997" y="1240"/>
                  </a:lnTo>
                  <a:lnTo>
                    <a:pt x="4007" y="1244"/>
                  </a:lnTo>
                  <a:lnTo>
                    <a:pt x="4016" y="1250"/>
                  </a:lnTo>
                  <a:lnTo>
                    <a:pt x="4026" y="1259"/>
                  </a:lnTo>
                  <a:lnTo>
                    <a:pt x="4034" y="1269"/>
                  </a:lnTo>
                  <a:lnTo>
                    <a:pt x="4043" y="1280"/>
                  </a:lnTo>
                  <a:lnTo>
                    <a:pt x="4051" y="1294"/>
                  </a:lnTo>
                  <a:lnTo>
                    <a:pt x="4058" y="1309"/>
                  </a:lnTo>
                  <a:lnTo>
                    <a:pt x="4066" y="1326"/>
                  </a:lnTo>
                  <a:lnTo>
                    <a:pt x="4073" y="1345"/>
                  </a:lnTo>
                  <a:lnTo>
                    <a:pt x="4080" y="1364"/>
                  </a:lnTo>
                  <a:lnTo>
                    <a:pt x="4086" y="1384"/>
                  </a:lnTo>
                  <a:lnTo>
                    <a:pt x="4092" y="1405"/>
                  </a:lnTo>
                  <a:lnTo>
                    <a:pt x="4098" y="1428"/>
                  </a:lnTo>
                  <a:lnTo>
                    <a:pt x="4103" y="1450"/>
                  </a:lnTo>
                  <a:lnTo>
                    <a:pt x="4109" y="1473"/>
                  </a:lnTo>
                  <a:lnTo>
                    <a:pt x="4114" y="1496"/>
                  </a:lnTo>
                  <a:lnTo>
                    <a:pt x="4121" y="1544"/>
                  </a:lnTo>
                  <a:lnTo>
                    <a:pt x="4127" y="1592"/>
                  </a:lnTo>
                  <a:lnTo>
                    <a:pt x="4129" y="1615"/>
                  </a:lnTo>
                  <a:lnTo>
                    <a:pt x="4130" y="1637"/>
                  </a:lnTo>
                  <a:lnTo>
                    <a:pt x="4131" y="1659"/>
                  </a:lnTo>
                  <a:lnTo>
                    <a:pt x="4131" y="1681"/>
                  </a:lnTo>
                  <a:lnTo>
                    <a:pt x="4131" y="1702"/>
                  </a:lnTo>
                  <a:lnTo>
                    <a:pt x="4130" y="1721"/>
                  </a:lnTo>
                  <a:lnTo>
                    <a:pt x="4129" y="1739"/>
                  </a:lnTo>
                  <a:lnTo>
                    <a:pt x="4127" y="1756"/>
                  </a:lnTo>
                  <a:lnTo>
                    <a:pt x="4124" y="1772"/>
                  </a:lnTo>
                  <a:lnTo>
                    <a:pt x="4120" y="1785"/>
                  </a:lnTo>
                  <a:lnTo>
                    <a:pt x="4116" y="1797"/>
                  </a:lnTo>
                  <a:lnTo>
                    <a:pt x="4112" y="1807"/>
                  </a:lnTo>
                  <a:lnTo>
                    <a:pt x="4119" y="1817"/>
                  </a:lnTo>
                  <a:lnTo>
                    <a:pt x="4126" y="1827"/>
                  </a:lnTo>
                  <a:lnTo>
                    <a:pt x="4133" y="1839"/>
                  </a:lnTo>
                  <a:lnTo>
                    <a:pt x="4139" y="1849"/>
                  </a:lnTo>
                  <a:lnTo>
                    <a:pt x="4144" y="1860"/>
                  </a:lnTo>
                  <a:lnTo>
                    <a:pt x="4149" y="1871"/>
                  </a:lnTo>
                  <a:lnTo>
                    <a:pt x="4153" y="1882"/>
                  </a:lnTo>
                  <a:lnTo>
                    <a:pt x="4157" y="1893"/>
                  </a:lnTo>
                  <a:lnTo>
                    <a:pt x="4163" y="1917"/>
                  </a:lnTo>
                  <a:lnTo>
                    <a:pt x="4168" y="1940"/>
                  </a:lnTo>
                  <a:lnTo>
                    <a:pt x="4171" y="1964"/>
                  </a:lnTo>
                  <a:lnTo>
                    <a:pt x="4174" y="1989"/>
                  </a:lnTo>
                  <a:lnTo>
                    <a:pt x="4171" y="1993"/>
                  </a:lnTo>
                  <a:lnTo>
                    <a:pt x="4167" y="1998"/>
                  </a:lnTo>
                  <a:lnTo>
                    <a:pt x="4163" y="2002"/>
                  </a:lnTo>
                  <a:lnTo>
                    <a:pt x="4158" y="2006"/>
                  </a:lnTo>
                  <a:lnTo>
                    <a:pt x="4148" y="2012"/>
                  </a:lnTo>
                  <a:lnTo>
                    <a:pt x="4141" y="2019"/>
                  </a:lnTo>
                  <a:lnTo>
                    <a:pt x="4141" y="2018"/>
                  </a:lnTo>
                  <a:lnTo>
                    <a:pt x="4142" y="2019"/>
                  </a:lnTo>
                  <a:lnTo>
                    <a:pt x="4144" y="2020"/>
                  </a:lnTo>
                  <a:lnTo>
                    <a:pt x="4145" y="2021"/>
                  </a:lnTo>
                  <a:lnTo>
                    <a:pt x="4149" y="2026"/>
                  </a:lnTo>
                  <a:lnTo>
                    <a:pt x="4153" y="2033"/>
                  </a:lnTo>
                  <a:lnTo>
                    <a:pt x="4162" y="2053"/>
                  </a:lnTo>
                  <a:lnTo>
                    <a:pt x="4173" y="2077"/>
                  </a:lnTo>
                  <a:close/>
                </a:path>
              </a:pathLst>
            </a:custGeom>
            <a:solidFill>
              <a:srgbClr val="735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7" name="Freeform 80"/>
            <p:cNvSpPr>
              <a:spLocks/>
            </p:cNvSpPr>
            <p:nvPr/>
          </p:nvSpPr>
          <p:spPr bwMode="auto">
            <a:xfrm>
              <a:off x="9885363" y="5792788"/>
              <a:ext cx="82550" cy="96838"/>
            </a:xfrm>
            <a:custGeom>
              <a:avLst/>
              <a:gdLst>
                <a:gd name="T0" fmla="*/ 697 w 881"/>
                <a:gd name="T1" fmla="*/ 191 h 1039"/>
                <a:gd name="T2" fmla="*/ 764 w 881"/>
                <a:gd name="T3" fmla="*/ 278 h 1039"/>
                <a:gd name="T4" fmla="*/ 822 w 881"/>
                <a:gd name="T5" fmla="*/ 364 h 1039"/>
                <a:gd name="T6" fmla="*/ 865 w 881"/>
                <a:gd name="T7" fmla="*/ 440 h 1039"/>
                <a:gd name="T8" fmla="*/ 879 w 881"/>
                <a:gd name="T9" fmla="*/ 481 h 1039"/>
                <a:gd name="T10" fmla="*/ 881 w 881"/>
                <a:gd name="T11" fmla="*/ 515 h 1039"/>
                <a:gd name="T12" fmla="*/ 873 w 881"/>
                <a:gd name="T13" fmla="*/ 572 h 1039"/>
                <a:gd name="T14" fmla="*/ 856 w 881"/>
                <a:gd name="T15" fmla="*/ 629 h 1039"/>
                <a:gd name="T16" fmla="*/ 829 w 881"/>
                <a:gd name="T17" fmla="*/ 685 h 1039"/>
                <a:gd name="T18" fmla="*/ 796 w 881"/>
                <a:gd name="T19" fmla="*/ 741 h 1039"/>
                <a:gd name="T20" fmla="*/ 757 w 881"/>
                <a:gd name="T21" fmla="*/ 795 h 1039"/>
                <a:gd name="T22" fmla="*/ 713 w 881"/>
                <a:gd name="T23" fmla="*/ 844 h 1039"/>
                <a:gd name="T24" fmla="*/ 666 w 881"/>
                <a:gd name="T25" fmla="*/ 890 h 1039"/>
                <a:gd name="T26" fmla="*/ 617 w 881"/>
                <a:gd name="T27" fmla="*/ 930 h 1039"/>
                <a:gd name="T28" fmla="*/ 567 w 881"/>
                <a:gd name="T29" fmla="*/ 965 h 1039"/>
                <a:gd name="T30" fmla="*/ 518 w 881"/>
                <a:gd name="T31" fmla="*/ 991 h 1039"/>
                <a:gd name="T32" fmla="*/ 468 w 881"/>
                <a:gd name="T33" fmla="*/ 1009 h 1039"/>
                <a:gd name="T34" fmla="*/ 391 w 881"/>
                <a:gd name="T35" fmla="*/ 1023 h 1039"/>
                <a:gd name="T36" fmla="*/ 297 w 881"/>
                <a:gd name="T37" fmla="*/ 1035 h 1039"/>
                <a:gd name="T38" fmla="*/ 205 w 881"/>
                <a:gd name="T39" fmla="*/ 1039 h 1039"/>
                <a:gd name="T40" fmla="*/ 132 w 881"/>
                <a:gd name="T41" fmla="*/ 1033 h 1039"/>
                <a:gd name="T42" fmla="*/ 107 w 881"/>
                <a:gd name="T43" fmla="*/ 1025 h 1039"/>
                <a:gd name="T44" fmla="*/ 91 w 881"/>
                <a:gd name="T45" fmla="*/ 1010 h 1039"/>
                <a:gd name="T46" fmla="*/ 75 w 881"/>
                <a:gd name="T47" fmla="*/ 983 h 1039"/>
                <a:gd name="T48" fmla="*/ 60 w 881"/>
                <a:gd name="T49" fmla="*/ 945 h 1039"/>
                <a:gd name="T50" fmla="*/ 32 w 881"/>
                <a:gd name="T51" fmla="*/ 851 h 1039"/>
                <a:gd name="T52" fmla="*/ 13 w 881"/>
                <a:gd name="T53" fmla="*/ 748 h 1039"/>
                <a:gd name="T54" fmla="*/ 1 w 881"/>
                <a:gd name="T55" fmla="*/ 658 h 1039"/>
                <a:gd name="T56" fmla="*/ 1 w 881"/>
                <a:gd name="T57" fmla="*/ 601 h 1039"/>
                <a:gd name="T58" fmla="*/ 20 w 881"/>
                <a:gd name="T59" fmla="*/ 543 h 1039"/>
                <a:gd name="T60" fmla="*/ 54 w 881"/>
                <a:gd name="T61" fmla="*/ 496 h 1039"/>
                <a:gd name="T62" fmla="*/ 96 w 881"/>
                <a:gd name="T63" fmla="*/ 458 h 1039"/>
                <a:gd name="T64" fmla="*/ 148 w 881"/>
                <a:gd name="T65" fmla="*/ 426 h 1039"/>
                <a:gd name="T66" fmla="*/ 262 w 881"/>
                <a:gd name="T67" fmla="*/ 376 h 1039"/>
                <a:gd name="T68" fmla="*/ 340 w 881"/>
                <a:gd name="T69" fmla="*/ 342 h 1039"/>
                <a:gd name="T70" fmla="*/ 393 w 881"/>
                <a:gd name="T71" fmla="*/ 314 h 1039"/>
                <a:gd name="T72" fmla="*/ 442 w 881"/>
                <a:gd name="T73" fmla="*/ 279 h 1039"/>
                <a:gd name="T74" fmla="*/ 480 w 881"/>
                <a:gd name="T75" fmla="*/ 237 h 1039"/>
                <a:gd name="T76" fmla="*/ 502 w 881"/>
                <a:gd name="T77" fmla="*/ 195 h 1039"/>
                <a:gd name="T78" fmla="*/ 511 w 881"/>
                <a:gd name="T79" fmla="*/ 141 h 1039"/>
                <a:gd name="T80" fmla="*/ 513 w 881"/>
                <a:gd name="T81" fmla="*/ 54 h 1039"/>
                <a:gd name="T82" fmla="*/ 519 w 881"/>
                <a:gd name="T83" fmla="*/ 13 h 1039"/>
                <a:gd name="T84" fmla="*/ 525 w 881"/>
                <a:gd name="T85" fmla="*/ 0 h 1039"/>
                <a:gd name="T86" fmla="*/ 538 w 881"/>
                <a:gd name="T87" fmla="*/ 11 h 1039"/>
                <a:gd name="T88" fmla="*/ 610 w 881"/>
                <a:gd name="T89" fmla="*/ 87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81" h="1039">
                  <a:moveTo>
                    <a:pt x="610" y="87"/>
                  </a:moveTo>
                  <a:lnTo>
                    <a:pt x="652" y="137"/>
                  </a:lnTo>
                  <a:lnTo>
                    <a:pt x="697" y="191"/>
                  </a:lnTo>
                  <a:lnTo>
                    <a:pt x="719" y="220"/>
                  </a:lnTo>
                  <a:lnTo>
                    <a:pt x="741" y="249"/>
                  </a:lnTo>
                  <a:lnTo>
                    <a:pt x="764" y="278"/>
                  </a:lnTo>
                  <a:lnTo>
                    <a:pt x="785" y="308"/>
                  </a:lnTo>
                  <a:lnTo>
                    <a:pt x="804" y="337"/>
                  </a:lnTo>
                  <a:lnTo>
                    <a:pt x="822" y="364"/>
                  </a:lnTo>
                  <a:lnTo>
                    <a:pt x="839" y="392"/>
                  </a:lnTo>
                  <a:lnTo>
                    <a:pt x="853" y="417"/>
                  </a:lnTo>
                  <a:lnTo>
                    <a:pt x="865" y="440"/>
                  </a:lnTo>
                  <a:lnTo>
                    <a:pt x="873" y="462"/>
                  </a:lnTo>
                  <a:lnTo>
                    <a:pt x="877" y="472"/>
                  </a:lnTo>
                  <a:lnTo>
                    <a:pt x="879" y="481"/>
                  </a:lnTo>
                  <a:lnTo>
                    <a:pt x="881" y="489"/>
                  </a:lnTo>
                  <a:lnTo>
                    <a:pt x="881" y="497"/>
                  </a:lnTo>
                  <a:lnTo>
                    <a:pt x="881" y="515"/>
                  </a:lnTo>
                  <a:lnTo>
                    <a:pt x="880" y="533"/>
                  </a:lnTo>
                  <a:lnTo>
                    <a:pt x="877" y="553"/>
                  </a:lnTo>
                  <a:lnTo>
                    <a:pt x="873" y="572"/>
                  </a:lnTo>
                  <a:lnTo>
                    <a:pt x="868" y="590"/>
                  </a:lnTo>
                  <a:lnTo>
                    <a:pt x="863" y="609"/>
                  </a:lnTo>
                  <a:lnTo>
                    <a:pt x="856" y="629"/>
                  </a:lnTo>
                  <a:lnTo>
                    <a:pt x="848" y="648"/>
                  </a:lnTo>
                  <a:lnTo>
                    <a:pt x="839" y="666"/>
                  </a:lnTo>
                  <a:lnTo>
                    <a:pt x="829" y="685"/>
                  </a:lnTo>
                  <a:lnTo>
                    <a:pt x="819" y="705"/>
                  </a:lnTo>
                  <a:lnTo>
                    <a:pt x="808" y="723"/>
                  </a:lnTo>
                  <a:lnTo>
                    <a:pt x="796" y="741"/>
                  </a:lnTo>
                  <a:lnTo>
                    <a:pt x="783" y="759"/>
                  </a:lnTo>
                  <a:lnTo>
                    <a:pt x="771" y="776"/>
                  </a:lnTo>
                  <a:lnTo>
                    <a:pt x="757" y="795"/>
                  </a:lnTo>
                  <a:lnTo>
                    <a:pt x="742" y="812"/>
                  </a:lnTo>
                  <a:lnTo>
                    <a:pt x="728" y="828"/>
                  </a:lnTo>
                  <a:lnTo>
                    <a:pt x="713" y="844"/>
                  </a:lnTo>
                  <a:lnTo>
                    <a:pt x="697" y="860"/>
                  </a:lnTo>
                  <a:lnTo>
                    <a:pt x="682" y="876"/>
                  </a:lnTo>
                  <a:lnTo>
                    <a:pt x="666" y="890"/>
                  </a:lnTo>
                  <a:lnTo>
                    <a:pt x="649" y="904"/>
                  </a:lnTo>
                  <a:lnTo>
                    <a:pt x="633" y="917"/>
                  </a:lnTo>
                  <a:lnTo>
                    <a:pt x="617" y="930"/>
                  </a:lnTo>
                  <a:lnTo>
                    <a:pt x="600" y="942"/>
                  </a:lnTo>
                  <a:lnTo>
                    <a:pt x="584" y="954"/>
                  </a:lnTo>
                  <a:lnTo>
                    <a:pt x="567" y="965"/>
                  </a:lnTo>
                  <a:lnTo>
                    <a:pt x="550" y="974"/>
                  </a:lnTo>
                  <a:lnTo>
                    <a:pt x="534" y="983"/>
                  </a:lnTo>
                  <a:lnTo>
                    <a:pt x="518" y="991"/>
                  </a:lnTo>
                  <a:lnTo>
                    <a:pt x="502" y="998"/>
                  </a:lnTo>
                  <a:lnTo>
                    <a:pt x="488" y="1003"/>
                  </a:lnTo>
                  <a:lnTo>
                    <a:pt x="468" y="1009"/>
                  </a:lnTo>
                  <a:lnTo>
                    <a:pt x="445" y="1014"/>
                  </a:lnTo>
                  <a:lnTo>
                    <a:pt x="420" y="1018"/>
                  </a:lnTo>
                  <a:lnTo>
                    <a:pt x="391" y="1023"/>
                  </a:lnTo>
                  <a:lnTo>
                    <a:pt x="361" y="1027"/>
                  </a:lnTo>
                  <a:lnTo>
                    <a:pt x="330" y="1031"/>
                  </a:lnTo>
                  <a:lnTo>
                    <a:pt x="297" y="1035"/>
                  </a:lnTo>
                  <a:lnTo>
                    <a:pt x="266" y="1037"/>
                  </a:lnTo>
                  <a:lnTo>
                    <a:pt x="235" y="1039"/>
                  </a:lnTo>
                  <a:lnTo>
                    <a:pt x="205" y="1039"/>
                  </a:lnTo>
                  <a:lnTo>
                    <a:pt x="178" y="1038"/>
                  </a:lnTo>
                  <a:lnTo>
                    <a:pt x="153" y="1036"/>
                  </a:lnTo>
                  <a:lnTo>
                    <a:pt x="132" y="1033"/>
                  </a:lnTo>
                  <a:lnTo>
                    <a:pt x="122" y="1030"/>
                  </a:lnTo>
                  <a:lnTo>
                    <a:pt x="114" y="1027"/>
                  </a:lnTo>
                  <a:lnTo>
                    <a:pt x="107" y="1025"/>
                  </a:lnTo>
                  <a:lnTo>
                    <a:pt x="102" y="1021"/>
                  </a:lnTo>
                  <a:lnTo>
                    <a:pt x="96" y="1016"/>
                  </a:lnTo>
                  <a:lnTo>
                    <a:pt x="91" y="1010"/>
                  </a:lnTo>
                  <a:lnTo>
                    <a:pt x="86" y="1002"/>
                  </a:lnTo>
                  <a:lnTo>
                    <a:pt x="80" y="993"/>
                  </a:lnTo>
                  <a:lnTo>
                    <a:pt x="75" y="983"/>
                  </a:lnTo>
                  <a:lnTo>
                    <a:pt x="70" y="972"/>
                  </a:lnTo>
                  <a:lnTo>
                    <a:pt x="65" y="959"/>
                  </a:lnTo>
                  <a:lnTo>
                    <a:pt x="60" y="945"/>
                  </a:lnTo>
                  <a:lnTo>
                    <a:pt x="50" y="916"/>
                  </a:lnTo>
                  <a:lnTo>
                    <a:pt x="41" y="885"/>
                  </a:lnTo>
                  <a:lnTo>
                    <a:pt x="32" y="851"/>
                  </a:lnTo>
                  <a:lnTo>
                    <a:pt x="25" y="817"/>
                  </a:lnTo>
                  <a:lnTo>
                    <a:pt x="18" y="782"/>
                  </a:lnTo>
                  <a:lnTo>
                    <a:pt x="13" y="748"/>
                  </a:lnTo>
                  <a:lnTo>
                    <a:pt x="8" y="716"/>
                  </a:lnTo>
                  <a:lnTo>
                    <a:pt x="4" y="685"/>
                  </a:lnTo>
                  <a:lnTo>
                    <a:pt x="1" y="658"/>
                  </a:lnTo>
                  <a:lnTo>
                    <a:pt x="0" y="634"/>
                  </a:lnTo>
                  <a:lnTo>
                    <a:pt x="0" y="615"/>
                  </a:lnTo>
                  <a:lnTo>
                    <a:pt x="1" y="601"/>
                  </a:lnTo>
                  <a:lnTo>
                    <a:pt x="6" y="580"/>
                  </a:lnTo>
                  <a:lnTo>
                    <a:pt x="12" y="561"/>
                  </a:lnTo>
                  <a:lnTo>
                    <a:pt x="20" y="543"/>
                  </a:lnTo>
                  <a:lnTo>
                    <a:pt x="30" y="525"/>
                  </a:lnTo>
                  <a:lnTo>
                    <a:pt x="41" y="510"/>
                  </a:lnTo>
                  <a:lnTo>
                    <a:pt x="54" y="496"/>
                  </a:lnTo>
                  <a:lnTo>
                    <a:pt x="67" y="482"/>
                  </a:lnTo>
                  <a:lnTo>
                    <a:pt x="81" y="470"/>
                  </a:lnTo>
                  <a:lnTo>
                    <a:pt x="96" y="458"/>
                  </a:lnTo>
                  <a:lnTo>
                    <a:pt x="112" y="446"/>
                  </a:lnTo>
                  <a:lnTo>
                    <a:pt x="129" y="436"/>
                  </a:lnTo>
                  <a:lnTo>
                    <a:pt x="148" y="426"/>
                  </a:lnTo>
                  <a:lnTo>
                    <a:pt x="184" y="408"/>
                  </a:lnTo>
                  <a:lnTo>
                    <a:pt x="223" y="392"/>
                  </a:lnTo>
                  <a:lnTo>
                    <a:pt x="262" y="376"/>
                  </a:lnTo>
                  <a:lnTo>
                    <a:pt x="301" y="359"/>
                  </a:lnTo>
                  <a:lnTo>
                    <a:pt x="321" y="350"/>
                  </a:lnTo>
                  <a:lnTo>
                    <a:pt x="340" y="342"/>
                  </a:lnTo>
                  <a:lnTo>
                    <a:pt x="358" y="333"/>
                  </a:lnTo>
                  <a:lnTo>
                    <a:pt x="376" y="323"/>
                  </a:lnTo>
                  <a:lnTo>
                    <a:pt x="393" y="314"/>
                  </a:lnTo>
                  <a:lnTo>
                    <a:pt x="411" y="303"/>
                  </a:lnTo>
                  <a:lnTo>
                    <a:pt x="427" y="292"/>
                  </a:lnTo>
                  <a:lnTo>
                    <a:pt x="442" y="279"/>
                  </a:lnTo>
                  <a:lnTo>
                    <a:pt x="455" y="266"/>
                  </a:lnTo>
                  <a:lnTo>
                    <a:pt x="468" y="252"/>
                  </a:lnTo>
                  <a:lnTo>
                    <a:pt x="480" y="237"/>
                  </a:lnTo>
                  <a:lnTo>
                    <a:pt x="491" y="221"/>
                  </a:lnTo>
                  <a:lnTo>
                    <a:pt x="497" y="209"/>
                  </a:lnTo>
                  <a:lnTo>
                    <a:pt x="502" y="195"/>
                  </a:lnTo>
                  <a:lnTo>
                    <a:pt x="505" y="182"/>
                  </a:lnTo>
                  <a:lnTo>
                    <a:pt x="508" y="169"/>
                  </a:lnTo>
                  <a:lnTo>
                    <a:pt x="511" y="141"/>
                  </a:lnTo>
                  <a:lnTo>
                    <a:pt x="512" y="111"/>
                  </a:lnTo>
                  <a:lnTo>
                    <a:pt x="512" y="82"/>
                  </a:lnTo>
                  <a:lnTo>
                    <a:pt x="513" y="54"/>
                  </a:lnTo>
                  <a:lnTo>
                    <a:pt x="514" y="39"/>
                  </a:lnTo>
                  <a:lnTo>
                    <a:pt x="516" y="26"/>
                  </a:lnTo>
                  <a:lnTo>
                    <a:pt x="519" y="13"/>
                  </a:lnTo>
                  <a:lnTo>
                    <a:pt x="523" y="0"/>
                  </a:lnTo>
                  <a:lnTo>
                    <a:pt x="524" y="0"/>
                  </a:lnTo>
                  <a:lnTo>
                    <a:pt x="525" y="0"/>
                  </a:lnTo>
                  <a:lnTo>
                    <a:pt x="528" y="2"/>
                  </a:lnTo>
                  <a:lnTo>
                    <a:pt x="531" y="4"/>
                  </a:lnTo>
                  <a:lnTo>
                    <a:pt x="538" y="11"/>
                  </a:lnTo>
                  <a:lnTo>
                    <a:pt x="549" y="20"/>
                  </a:lnTo>
                  <a:lnTo>
                    <a:pt x="577" y="50"/>
                  </a:lnTo>
                  <a:lnTo>
                    <a:pt x="610" y="87"/>
                  </a:lnTo>
                  <a:close/>
                </a:path>
              </a:pathLst>
            </a:custGeom>
            <a:solidFill>
              <a:srgbClr val="806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8" name="Freeform 81"/>
            <p:cNvSpPr>
              <a:spLocks/>
            </p:cNvSpPr>
            <p:nvPr/>
          </p:nvSpPr>
          <p:spPr bwMode="auto">
            <a:xfrm>
              <a:off x="9793288" y="5794375"/>
              <a:ext cx="46038" cy="71438"/>
            </a:xfrm>
            <a:custGeom>
              <a:avLst/>
              <a:gdLst>
                <a:gd name="T0" fmla="*/ 454 w 484"/>
                <a:gd name="T1" fmla="*/ 348 h 759"/>
                <a:gd name="T2" fmla="*/ 477 w 484"/>
                <a:gd name="T3" fmla="*/ 445 h 759"/>
                <a:gd name="T4" fmla="*/ 484 w 484"/>
                <a:gd name="T5" fmla="*/ 507 h 759"/>
                <a:gd name="T6" fmla="*/ 483 w 484"/>
                <a:gd name="T7" fmla="*/ 553 h 759"/>
                <a:gd name="T8" fmla="*/ 477 w 484"/>
                <a:gd name="T9" fmla="*/ 596 h 759"/>
                <a:gd name="T10" fmla="*/ 465 w 484"/>
                <a:gd name="T11" fmla="*/ 636 h 759"/>
                <a:gd name="T12" fmla="*/ 447 w 484"/>
                <a:gd name="T13" fmla="*/ 672 h 759"/>
                <a:gd name="T14" fmla="*/ 421 w 484"/>
                <a:gd name="T15" fmla="*/ 705 h 759"/>
                <a:gd name="T16" fmla="*/ 386 w 484"/>
                <a:gd name="T17" fmla="*/ 733 h 759"/>
                <a:gd name="T18" fmla="*/ 360 w 484"/>
                <a:gd name="T19" fmla="*/ 746 h 759"/>
                <a:gd name="T20" fmla="*/ 328 w 484"/>
                <a:gd name="T21" fmla="*/ 754 h 759"/>
                <a:gd name="T22" fmla="*/ 280 w 484"/>
                <a:gd name="T23" fmla="*/ 759 h 759"/>
                <a:gd name="T24" fmla="*/ 203 w 484"/>
                <a:gd name="T25" fmla="*/ 751 h 759"/>
                <a:gd name="T26" fmla="*/ 140 w 484"/>
                <a:gd name="T27" fmla="*/ 732 h 759"/>
                <a:gd name="T28" fmla="*/ 107 w 484"/>
                <a:gd name="T29" fmla="*/ 716 h 759"/>
                <a:gd name="T30" fmla="*/ 78 w 484"/>
                <a:gd name="T31" fmla="*/ 697 h 759"/>
                <a:gd name="T32" fmla="*/ 55 w 484"/>
                <a:gd name="T33" fmla="*/ 674 h 759"/>
                <a:gd name="T34" fmla="*/ 37 w 484"/>
                <a:gd name="T35" fmla="*/ 645 h 759"/>
                <a:gd name="T36" fmla="*/ 25 w 484"/>
                <a:gd name="T37" fmla="*/ 613 h 759"/>
                <a:gd name="T38" fmla="*/ 21 w 484"/>
                <a:gd name="T39" fmla="*/ 588 h 759"/>
                <a:gd name="T40" fmla="*/ 24 w 484"/>
                <a:gd name="T41" fmla="*/ 570 h 759"/>
                <a:gd name="T42" fmla="*/ 37 w 484"/>
                <a:gd name="T43" fmla="*/ 554 h 759"/>
                <a:gd name="T44" fmla="*/ 88 w 484"/>
                <a:gd name="T45" fmla="*/ 526 h 759"/>
                <a:gd name="T46" fmla="*/ 101 w 484"/>
                <a:gd name="T47" fmla="*/ 514 h 759"/>
                <a:gd name="T48" fmla="*/ 109 w 484"/>
                <a:gd name="T49" fmla="*/ 499 h 759"/>
                <a:gd name="T50" fmla="*/ 112 w 484"/>
                <a:gd name="T51" fmla="*/ 475 h 759"/>
                <a:gd name="T52" fmla="*/ 108 w 484"/>
                <a:gd name="T53" fmla="*/ 442 h 759"/>
                <a:gd name="T54" fmla="*/ 98 w 484"/>
                <a:gd name="T55" fmla="*/ 408 h 759"/>
                <a:gd name="T56" fmla="*/ 71 w 484"/>
                <a:gd name="T57" fmla="*/ 355 h 759"/>
                <a:gd name="T58" fmla="*/ 33 w 484"/>
                <a:gd name="T59" fmla="*/ 292 h 759"/>
                <a:gd name="T60" fmla="*/ 13 w 484"/>
                <a:gd name="T61" fmla="*/ 250 h 759"/>
                <a:gd name="T62" fmla="*/ 3 w 484"/>
                <a:gd name="T63" fmla="*/ 219 h 759"/>
                <a:gd name="T64" fmla="*/ 0 w 484"/>
                <a:gd name="T65" fmla="*/ 186 h 759"/>
                <a:gd name="T66" fmla="*/ 5 w 484"/>
                <a:gd name="T67" fmla="*/ 154 h 759"/>
                <a:gd name="T68" fmla="*/ 17 w 484"/>
                <a:gd name="T69" fmla="*/ 130 h 759"/>
                <a:gd name="T70" fmla="*/ 34 w 484"/>
                <a:gd name="T71" fmla="*/ 112 h 759"/>
                <a:gd name="T72" fmla="*/ 57 w 484"/>
                <a:gd name="T73" fmla="*/ 94 h 759"/>
                <a:gd name="T74" fmla="*/ 114 w 484"/>
                <a:gd name="T75" fmla="*/ 66 h 759"/>
                <a:gd name="T76" fmla="*/ 218 w 484"/>
                <a:gd name="T77" fmla="*/ 28 h 759"/>
                <a:gd name="T78" fmla="*/ 268 w 484"/>
                <a:gd name="T79" fmla="*/ 7 h 759"/>
                <a:gd name="T80" fmla="*/ 316 w 484"/>
                <a:gd name="T81" fmla="*/ 54 h 759"/>
                <a:gd name="T82" fmla="*/ 376 w 484"/>
                <a:gd name="T83" fmla="*/ 159 h 759"/>
                <a:gd name="T84" fmla="*/ 432 w 484"/>
                <a:gd name="T85" fmla="*/ 284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4" h="759">
                  <a:moveTo>
                    <a:pt x="432" y="284"/>
                  </a:moveTo>
                  <a:lnTo>
                    <a:pt x="444" y="316"/>
                  </a:lnTo>
                  <a:lnTo>
                    <a:pt x="454" y="348"/>
                  </a:lnTo>
                  <a:lnTo>
                    <a:pt x="464" y="381"/>
                  </a:lnTo>
                  <a:lnTo>
                    <a:pt x="471" y="413"/>
                  </a:lnTo>
                  <a:lnTo>
                    <a:pt x="477" y="445"/>
                  </a:lnTo>
                  <a:lnTo>
                    <a:pt x="482" y="477"/>
                  </a:lnTo>
                  <a:lnTo>
                    <a:pt x="483" y="492"/>
                  </a:lnTo>
                  <a:lnTo>
                    <a:pt x="484" y="507"/>
                  </a:lnTo>
                  <a:lnTo>
                    <a:pt x="484" y="524"/>
                  </a:lnTo>
                  <a:lnTo>
                    <a:pt x="484" y="538"/>
                  </a:lnTo>
                  <a:lnTo>
                    <a:pt x="483" y="553"/>
                  </a:lnTo>
                  <a:lnTo>
                    <a:pt x="482" y="568"/>
                  </a:lnTo>
                  <a:lnTo>
                    <a:pt x="480" y="582"/>
                  </a:lnTo>
                  <a:lnTo>
                    <a:pt x="477" y="596"/>
                  </a:lnTo>
                  <a:lnTo>
                    <a:pt x="474" y="610"/>
                  </a:lnTo>
                  <a:lnTo>
                    <a:pt x="470" y="623"/>
                  </a:lnTo>
                  <a:lnTo>
                    <a:pt x="465" y="636"/>
                  </a:lnTo>
                  <a:lnTo>
                    <a:pt x="460" y="648"/>
                  </a:lnTo>
                  <a:lnTo>
                    <a:pt x="454" y="661"/>
                  </a:lnTo>
                  <a:lnTo>
                    <a:pt x="447" y="672"/>
                  </a:lnTo>
                  <a:lnTo>
                    <a:pt x="439" y="683"/>
                  </a:lnTo>
                  <a:lnTo>
                    <a:pt x="430" y="695"/>
                  </a:lnTo>
                  <a:lnTo>
                    <a:pt x="421" y="705"/>
                  </a:lnTo>
                  <a:lnTo>
                    <a:pt x="409" y="715"/>
                  </a:lnTo>
                  <a:lnTo>
                    <a:pt x="398" y="724"/>
                  </a:lnTo>
                  <a:lnTo>
                    <a:pt x="386" y="733"/>
                  </a:lnTo>
                  <a:lnTo>
                    <a:pt x="378" y="738"/>
                  </a:lnTo>
                  <a:lnTo>
                    <a:pt x="369" y="742"/>
                  </a:lnTo>
                  <a:lnTo>
                    <a:pt x="360" y="746"/>
                  </a:lnTo>
                  <a:lnTo>
                    <a:pt x="350" y="749"/>
                  </a:lnTo>
                  <a:lnTo>
                    <a:pt x="339" y="752"/>
                  </a:lnTo>
                  <a:lnTo>
                    <a:pt x="328" y="754"/>
                  </a:lnTo>
                  <a:lnTo>
                    <a:pt x="316" y="756"/>
                  </a:lnTo>
                  <a:lnTo>
                    <a:pt x="304" y="757"/>
                  </a:lnTo>
                  <a:lnTo>
                    <a:pt x="280" y="759"/>
                  </a:lnTo>
                  <a:lnTo>
                    <a:pt x="255" y="758"/>
                  </a:lnTo>
                  <a:lnTo>
                    <a:pt x="228" y="755"/>
                  </a:lnTo>
                  <a:lnTo>
                    <a:pt x="203" y="751"/>
                  </a:lnTo>
                  <a:lnTo>
                    <a:pt x="177" y="745"/>
                  </a:lnTo>
                  <a:lnTo>
                    <a:pt x="153" y="737"/>
                  </a:lnTo>
                  <a:lnTo>
                    <a:pt x="140" y="732"/>
                  </a:lnTo>
                  <a:lnTo>
                    <a:pt x="129" y="727"/>
                  </a:lnTo>
                  <a:lnTo>
                    <a:pt x="118" y="722"/>
                  </a:lnTo>
                  <a:lnTo>
                    <a:pt x="107" y="716"/>
                  </a:lnTo>
                  <a:lnTo>
                    <a:pt x="97" y="710"/>
                  </a:lnTo>
                  <a:lnTo>
                    <a:pt x="87" y="704"/>
                  </a:lnTo>
                  <a:lnTo>
                    <a:pt x="78" y="697"/>
                  </a:lnTo>
                  <a:lnTo>
                    <a:pt x="70" y="690"/>
                  </a:lnTo>
                  <a:lnTo>
                    <a:pt x="62" y="682"/>
                  </a:lnTo>
                  <a:lnTo>
                    <a:pt x="55" y="674"/>
                  </a:lnTo>
                  <a:lnTo>
                    <a:pt x="49" y="665"/>
                  </a:lnTo>
                  <a:lnTo>
                    <a:pt x="44" y="657"/>
                  </a:lnTo>
                  <a:lnTo>
                    <a:pt x="37" y="645"/>
                  </a:lnTo>
                  <a:lnTo>
                    <a:pt x="32" y="633"/>
                  </a:lnTo>
                  <a:lnTo>
                    <a:pt x="28" y="623"/>
                  </a:lnTo>
                  <a:lnTo>
                    <a:pt x="25" y="613"/>
                  </a:lnTo>
                  <a:lnTo>
                    <a:pt x="22" y="604"/>
                  </a:lnTo>
                  <a:lnTo>
                    <a:pt x="21" y="595"/>
                  </a:lnTo>
                  <a:lnTo>
                    <a:pt x="21" y="588"/>
                  </a:lnTo>
                  <a:lnTo>
                    <a:pt x="21" y="581"/>
                  </a:lnTo>
                  <a:lnTo>
                    <a:pt x="23" y="576"/>
                  </a:lnTo>
                  <a:lnTo>
                    <a:pt x="24" y="570"/>
                  </a:lnTo>
                  <a:lnTo>
                    <a:pt x="27" y="566"/>
                  </a:lnTo>
                  <a:lnTo>
                    <a:pt x="30" y="561"/>
                  </a:lnTo>
                  <a:lnTo>
                    <a:pt x="37" y="554"/>
                  </a:lnTo>
                  <a:lnTo>
                    <a:pt x="47" y="548"/>
                  </a:lnTo>
                  <a:lnTo>
                    <a:pt x="68" y="537"/>
                  </a:lnTo>
                  <a:lnTo>
                    <a:pt x="88" y="526"/>
                  </a:lnTo>
                  <a:lnTo>
                    <a:pt x="92" y="522"/>
                  </a:lnTo>
                  <a:lnTo>
                    <a:pt x="97" y="518"/>
                  </a:lnTo>
                  <a:lnTo>
                    <a:pt x="101" y="514"/>
                  </a:lnTo>
                  <a:lnTo>
                    <a:pt x="104" y="509"/>
                  </a:lnTo>
                  <a:lnTo>
                    <a:pt x="107" y="504"/>
                  </a:lnTo>
                  <a:lnTo>
                    <a:pt x="109" y="499"/>
                  </a:lnTo>
                  <a:lnTo>
                    <a:pt x="111" y="493"/>
                  </a:lnTo>
                  <a:lnTo>
                    <a:pt x="112" y="486"/>
                  </a:lnTo>
                  <a:lnTo>
                    <a:pt x="112" y="475"/>
                  </a:lnTo>
                  <a:lnTo>
                    <a:pt x="112" y="464"/>
                  </a:lnTo>
                  <a:lnTo>
                    <a:pt x="110" y="453"/>
                  </a:lnTo>
                  <a:lnTo>
                    <a:pt x="108" y="442"/>
                  </a:lnTo>
                  <a:lnTo>
                    <a:pt x="105" y="430"/>
                  </a:lnTo>
                  <a:lnTo>
                    <a:pt x="102" y="419"/>
                  </a:lnTo>
                  <a:lnTo>
                    <a:pt x="98" y="408"/>
                  </a:lnTo>
                  <a:lnTo>
                    <a:pt x="93" y="398"/>
                  </a:lnTo>
                  <a:lnTo>
                    <a:pt x="83" y="376"/>
                  </a:lnTo>
                  <a:lnTo>
                    <a:pt x="71" y="355"/>
                  </a:lnTo>
                  <a:lnTo>
                    <a:pt x="57" y="334"/>
                  </a:lnTo>
                  <a:lnTo>
                    <a:pt x="45" y="313"/>
                  </a:lnTo>
                  <a:lnTo>
                    <a:pt x="33" y="292"/>
                  </a:lnTo>
                  <a:lnTo>
                    <a:pt x="22" y="272"/>
                  </a:lnTo>
                  <a:lnTo>
                    <a:pt x="17" y="260"/>
                  </a:lnTo>
                  <a:lnTo>
                    <a:pt x="13" y="250"/>
                  </a:lnTo>
                  <a:lnTo>
                    <a:pt x="9" y="239"/>
                  </a:lnTo>
                  <a:lnTo>
                    <a:pt x="5" y="229"/>
                  </a:lnTo>
                  <a:lnTo>
                    <a:pt x="3" y="219"/>
                  </a:lnTo>
                  <a:lnTo>
                    <a:pt x="1" y="208"/>
                  </a:lnTo>
                  <a:lnTo>
                    <a:pt x="0" y="198"/>
                  </a:lnTo>
                  <a:lnTo>
                    <a:pt x="0" y="186"/>
                  </a:lnTo>
                  <a:lnTo>
                    <a:pt x="0" y="176"/>
                  </a:lnTo>
                  <a:lnTo>
                    <a:pt x="2" y="165"/>
                  </a:lnTo>
                  <a:lnTo>
                    <a:pt x="5" y="154"/>
                  </a:lnTo>
                  <a:lnTo>
                    <a:pt x="9" y="143"/>
                  </a:lnTo>
                  <a:lnTo>
                    <a:pt x="13" y="136"/>
                  </a:lnTo>
                  <a:lnTo>
                    <a:pt x="17" y="130"/>
                  </a:lnTo>
                  <a:lnTo>
                    <a:pt x="22" y="124"/>
                  </a:lnTo>
                  <a:lnTo>
                    <a:pt x="28" y="118"/>
                  </a:lnTo>
                  <a:lnTo>
                    <a:pt x="34" y="112"/>
                  </a:lnTo>
                  <a:lnTo>
                    <a:pt x="41" y="105"/>
                  </a:lnTo>
                  <a:lnTo>
                    <a:pt x="49" y="100"/>
                  </a:lnTo>
                  <a:lnTo>
                    <a:pt x="57" y="94"/>
                  </a:lnTo>
                  <a:lnTo>
                    <a:pt x="75" y="84"/>
                  </a:lnTo>
                  <a:lnTo>
                    <a:pt x="94" y="75"/>
                  </a:lnTo>
                  <a:lnTo>
                    <a:pt x="114" y="66"/>
                  </a:lnTo>
                  <a:lnTo>
                    <a:pt x="135" y="58"/>
                  </a:lnTo>
                  <a:lnTo>
                    <a:pt x="178" y="42"/>
                  </a:lnTo>
                  <a:lnTo>
                    <a:pt x="218" y="28"/>
                  </a:lnTo>
                  <a:lnTo>
                    <a:pt x="236" y="20"/>
                  </a:lnTo>
                  <a:lnTo>
                    <a:pt x="253" y="13"/>
                  </a:lnTo>
                  <a:lnTo>
                    <a:pt x="268" y="7"/>
                  </a:lnTo>
                  <a:lnTo>
                    <a:pt x="279" y="0"/>
                  </a:lnTo>
                  <a:lnTo>
                    <a:pt x="297" y="26"/>
                  </a:lnTo>
                  <a:lnTo>
                    <a:pt x="316" y="54"/>
                  </a:lnTo>
                  <a:lnTo>
                    <a:pt x="336" y="86"/>
                  </a:lnTo>
                  <a:lnTo>
                    <a:pt x="356" y="122"/>
                  </a:lnTo>
                  <a:lnTo>
                    <a:pt x="376" y="159"/>
                  </a:lnTo>
                  <a:lnTo>
                    <a:pt x="395" y="200"/>
                  </a:lnTo>
                  <a:lnTo>
                    <a:pt x="414" y="241"/>
                  </a:lnTo>
                  <a:lnTo>
                    <a:pt x="432" y="284"/>
                  </a:lnTo>
                  <a:close/>
                </a:path>
              </a:pathLst>
            </a:custGeom>
            <a:solidFill>
              <a:srgbClr val="806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9" name="Freeform 82"/>
            <p:cNvSpPr>
              <a:spLocks/>
            </p:cNvSpPr>
            <p:nvPr/>
          </p:nvSpPr>
          <p:spPr bwMode="auto">
            <a:xfrm>
              <a:off x="9678988" y="5524500"/>
              <a:ext cx="393700" cy="346075"/>
            </a:xfrm>
            <a:custGeom>
              <a:avLst/>
              <a:gdLst>
                <a:gd name="T0" fmla="*/ 4195 w 4208"/>
                <a:gd name="T1" fmla="*/ 2266 h 3713"/>
                <a:gd name="T2" fmla="*/ 4062 w 4208"/>
                <a:gd name="T3" fmla="*/ 2728 h 3713"/>
                <a:gd name="T4" fmla="*/ 3869 w 4208"/>
                <a:gd name="T5" fmla="*/ 3153 h 3713"/>
                <a:gd name="T6" fmla="*/ 3558 w 4208"/>
                <a:gd name="T7" fmla="*/ 3561 h 3713"/>
                <a:gd name="T8" fmla="*/ 3268 w 4208"/>
                <a:gd name="T9" fmla="*/ 3645 h 3713"/>
                <a:gd name="T10" fmla="*/ 3218 w 4208"/>
                <a:gd name="T11" fmla="*/ 3385 h 3713"/>
                <a:gd name="T12" fmla="*/ 3133 w 4208"/>
                <a:gd name="T13" fmla="*/ 3247 h 3713"/>
                <a:gd name="T14" fmla="*/ 3156 w 4208"/>
                <a:gd name="T15" fmla="*/ 3073 h 3713"/>
                <a:gd name="T16" fmla="*/ 3128 w 4208"/>
                <a:gd name="T17" fmla="*/ 2901 h 3713"/>
                <a:gd name="T18" fmla="*/ 2961 w 4208"/>
                <a:gd name="T19" fmla="*/ 2799 h 3713"/>
                <a:gd name="T20" fmla="*/ 2890 w 4208"/>
                <a:gd name="T21" fmla="*/ 2682 h 3713"/>
                <a:gd name="T22" fmla="*/ 2811 w 4208"/>
                <a:gd name="T23" fmla="*/ 2604 h 3713"/>
                <a:gd name="T24" fmla="*/ 2614 w 4208"/>
                <a:gd name="T25" fmla="*/ 2534 h 3713"/>
                <a:gd name="T26" fmla="*/ 2639 w 4208"/>
                <a:gd name="T27" fmla="*/ 2115 h 3713"/>
                <a:gd name="T28" fmla="*/ 2579 w 4208"/>
                <a:gd name="T29" fmla="*/ 1893 h 3713"/>
                <a:gd name="T30" fmla="*/ 2273 w 4208"/>
                <a:gd name="T31" fmla="*/ 1636 h 3713"/>
                <a:gd name="T32" fmla="*/ 2072 w 4208"/>
                <a:gd name="T33" fmla="*/ 1617 h 3713"/>
                <a:gd name="T34" fmla="*/ 1815 w 4208"/>
                <a:gd name="T35" fmla="*/ 1804 h 3713"/>
                <a:gd name="T36" fmla="*/ 1520 w 4208"/>
                <a:gd name="T37" fmla="*/ 1939 h 3713"/>
                <a:gd name="T38" fmla="*/ 1395 w 4208"/>
                <a:gd name="T39" fmla="*/ 2083 h 3713"/>
                <a:gd name="T40" fmla="*/ 1328 w 4208"/>
                <a:gd name="T41" fmla="*/ 2273 h 3713"/>
                <a:gd name="T42" fmla="*/ 1209 w 4208"/>
                <a:gd name="T43" fmla="*/ 2309 h 3713"/>
                <a:gd name="T44" fmla="*/ 1089 w 4208"/>
                <a:gd name="T45" fmla="*/ 2581 h 3713"/>
                <a:gd name="T46" fmla="*/ 1062 w 4208"/>
                <a:gd name="T47" fmla="*/ 2794 h 3713"/>
                <a:gd name="T48" fmla="*/ 1081 w 4208"/>
                <a:gd name="T49" fmla="*/ 2952 h 3713"/>
                <a:gd name="T50" fmla="*/ 901 w 4208"/>
                <a:gd name="T51" fmla="*/ 3022 h 3713"/>
                <a:gd name="T52" fmla="*/ 801 w 4208"/>
                <a:gd name="T53" fmla="*/ 3195 h 3713"/>
                <a:gd name="T54" fmla="*/ 648 w 4208"/>
                <a:gd name="T55" fmla="*/ 3353 h 3713"/>
                <a:gd name="T56" fmla="*/ 393 w 4208"/>
                <a:gd name="T57" fmla="*/ 3259 h 3713"/>
                <a:gd name="T58" fmla="*/ 197 w 4208"/>
                <a:gd name="T59" fmla="*/ 2915 h 3713"/>
                <a:gd name="T60" fmla="*/ 71 w 4208"/>
                <a:gd name="T61" fmla="*/ 2488 h 3713"/>
                <a:gd name="T62" fmla="*/ 13 w 4208"/>
                <a:gd name="T63" fmla="*/ 2065 h 3713"/>
                <a:gd name="T64" fmla="*/ 41 w 4208"/>
                <a:gd name="T65" fmla="*/ 1788 h 3713"/>
                <a:gd name="T66" fmla="*/ 176 w 4208"/>
                <a:gd name="T67" fmla="*/ 1447 h 3713"/>
                <a:gd name="T68" fmla="*/ 273 w 4208"/>
                <a:gd name="T69" fmla="*/ 1081 h 3713"/>
                <a:gd name="T70" fmla="*/ 396 w 4208"/>
                <a:gd name="T71" fmla="*/ 962 h 3713"/>
                <a:gd name="T72" fmla="*/ 471 w 4208"/>
                <a:gd name="T73" fmla="*/ 844 h 3713"/>
                <a:gd name="T74" fmla="*/ 559 w 4208"/>
                <a:gd name="T75" fmla="*/ 702 h 3713"/>
                <a:gd name="T76" fmla="*/ 790 w 4208"/>
                <a:gd name="T77" fmla="*/ 558 h 3713"/>
                <a:gd name="T78" fmla="*/ 973 w 4208"/>
                <a:gd name="T79" fmla="*/ 366 h 3713"/>
                <a:gd name="T80" fmla="*/ 1256 w 4208"/>
                <a:gd name="T81" fmla="*/ 215 h 3713"/>
                <a:gd name="T82" fmla="*/ 1401 w 4208"/>
                <a:gd name="T83" fmla="*/ 198 h 3713"/>
                <a:gd name="T84" fmla="*/ 1534 w 4208"/>
                <a:gd name="T85" fmla="*/ 78 h 3713"/>
                <a:gd name="T86" fmla="*/ 1841 w 4208"/>
                <a:gd name="T87" fmla="*/ 47 h 3713"/>
                <a:gd name="T88" fmla="*/ 2245 w 4208"/>
                <a:gd name="T89" fmla="*/ 28 h 3713"/>
                <a:gd name="T90" fmla="*/ 2376 w 4208"/>
                <a:gd name="T91" fmla="*/ 18 h 3713"/>
                <a:gd name="T92" fmla="*/ 2493 w 4208"/>
                <a:gd name="T93" fmla="*/ 20 h 3713"/>
                <a:gd name="T94" fmla="*/ 2766 w 4208"/>
                <a:gd name="T95" fmla="*/ 79 h 3713"/>
                <a:gd name="T96" fmla="*/ 2999 w 4208"/>
                <a:gd name="T97" fmla="*/ 225 h 3713"/>
                <a:gd name="T98" fmla="*/ 3192 w 4208"/>
                <a:gd name="T99" fmla="*/ 319 h 3713"/>
                <a:gd name="T100" fmla="*/ 3325 w 4208"/>
                <a:gd name="T101" fmla="*/ 380 h 3713"/>
                <a:gd name="T102" fmla="*/ 3475 w 4208"/>
                <a:gd name="T103" fmla="*/ 505 h 3713"/>
                <a:gd name="T104" fmla="*/ 3583 w 4208"/>
                <a:gd name="T105" fmla="*/ 632 h 3713"/>
                <a:gd name="T106" fmla="*/ 3781 w 4208"/>
                <a:gd name="T107" fmla="*/ 793 h 3713"/>
                <a:gd name="T108" fmla="*/ 3897 w 4208"/>
                <a:gd name="T109" fmla="*/ 1026 h 3713"/>
                <a:gd name="T110" fmla="*/ 4026 w 4208"/>
                <a:gd name="T111" fmla="*/ 1258 h 3713"/>
                <a:gd name="T112" fmla="*/ 4109 w 4208"/>
                <a:gd name="T113" fmla="*/ 1473 h 3713"/>
                <a:gd name="T114" fmla="*/ 4124 w 4208"/>
                <a:gd name="T115" fmla="*/ 1772 h 3713"/>
                <a:gd name="T116" fmla="*/ 4163 w 4208"/>
                <a:gd name="T117" fmla="*/ 1916 h 3713"/>
                <a:gd name="T118" fmla="*/ 4144 w 4208"/>
                <a:gd name="T119" fmla="*/ 2019 h 3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08" h="3713">
                  <a:moveTo>
                    <a:pt x="4173" y="2077"/>
                  </a:moveTo>
                  <a:lnTo>
                    <a:pt x="4185" y="2106"/>
                  </a:lnTo>
                  <a:lnTo>
                    <a:pt x="4196" y="2132"/>
                  </a:lnTo>
                  <a:lnTo>
                    <a:pt x="4203" y="2153"/>
                  </a:lnTo>
                  <a:lnTo>
                    <a:pt x="4207" y="2165"/>
                  </a:lnTo>
                  <a:lnTo>
                    <a:pt x="4208" y="2181"/>
                  </a:lnTo>
                  <a:lnTo>
                    <a:pt x="4208" y="2196"/>
                  </a:lnTo>
                  <a:lnTo>
                    <a:pt x="4207" y="2211"/>
                  </a:lnTo>
                  <a:lnTo>
                    <a:pt x="4206" y="2225"/>
                  </a:lnTo>
                  <a:lnTo>
                    <a:pt x="4203" y="2239"/>
                  </a:lnTo>
                  <a:lnTo>
                    <a:pt x="4199" y="2252"/>
                  </a:lnTo>
                  <a:lnTo>
                    <a:pt x="4195" y="2266"/>
                  </a:lnTo>
                  <a:lnTo>
                    <a:pt x="4189" y="2279"/>
                  </a:lnTo>
                  <a:lnTo>
                    <a:pt x="4179" y="2304"/>
                  </a:lnTo>
                  <a:lnTo>
                    <a:pt x="4168" y="2330"/>
                  </a:lnTo>
                  <a:lnTo>
                    <a:pt x="4158" y="2357"/>
                  </a:lnTo>
                  <a:lnTo>
                    <a:pt x="4149" y="2385"/>
                  </a:lnTo>
                  <a:lnTo>
                    <a:pt x="4137" y="2434"/>
                  </a:lnTo>
                  <a:lnTo>
                    <a:pt x="4125" y="2482"/>
                  </a:lnTo>
                  <a:lnTo>
                    <a:pt x="4114" y="2532"/>
                  </a:lnTo>
                  <a:lnTo>
                    <a:pt x="4101" y="2581"/>
                  </a:lnTo>
                  <a:lnTo>
                    <a:pt x="4089" y="2630"/>
                  </a:lnTo>
                  <a:lnTo>
                    <a:pt x="4076" y="2680"/>
                  </a:lnTo>
                  <a:lnTo>
                    <a:pt x="4062" y="2728"/>
                  </a:lnTo>
                  <a:lnTo>
                    <a:pt x="4045" y="2777"/>
                  </a:lnTo>
                  <a:lnTo>
                    <a:pt x="4035" y="2805"/>
                  </a:lnTo>
                  <a:lnTo>
                    <a:pt x="4023" y="2835"/>
                  </a:lnTo>
                  <a:lnTo>
                    <a:pt x="4009" y="2868"/>
                  </a:lnTo>
                  <a:lnTo>
                    <a:pt x="3995" y="2900"/>
                  </a:lnTo>
                  <a:lnTo>
                    <a:pt x="3980" y="2935"/>
                  </a:lnTo>
                  <a:lnTo>
                    <a:pt x="3964" y="2969"/>
                  </a:lnTo>
                  <a:lnTo>
                    <a:pt x="3947" y="3006"/>
                  </a:lnTo>
                  <a:lnTo>
                    <a:pt x="3929" y="3042"/>
                  </a:lnTo>
                  <a:lnTo>
                    <a:pt x="3910" y="3078"/>
                  </a:lnTo>
                  <a:lnTo>
                    <a:pt x="3890" y="3116"/>
                  </a:lnTo>
                  <a:lnTo>
                    <a:pt x="3869" y="3153"/>
                  </a:lnTo>
                  <a:lnTo>
                    <a:pt x="3848" y="3191"/>
                  </a:lnTo>
                  <a:lnTo>
                    <a:pt x="3824" y="3228"/>
                  </a:lnTo>
                  <a:lnTo>
                    <a:pt x="3801" y="3265"/>
                  </a:lnTo>
                  <a:lnTo>
                    <a:pt x="3777" y="3302"/>
                  </a:lnTo>
                  <a:lnTo>
                    <a:pt x="3752" y="3338"/>
                  </a:lnTo>
                  <a:lnTo>
                    <a:pt x="3726" y="3373"/>
                  </a:lnTo>
                  <a:lnTo>
                    <a:pt x="3700" y="3407"/>
                  </a:lnTo>
                  <a:lnTo>
                    <a:pt x="3673" y="3441"/>
                  </a:lnTo>
                  <a:lnTo>
                    <a:pt x="3645" y="3473"/>
                  </a:lnTo>
                  <a:lnTo>
                    <a:pt x="3617" y="3505"/>
                  </a:lnTo>
                  <a:lnTo>
                    <a:pt x="3588" y="3534"/>
                  </a:lnTo>
                  <a:lnTo>
                    <a:pt x="3558" y="3561"/>
                  </a:lnTo>
                  <a:lnTo>
                    <a:pt x="3528" y="3588"/>
                  </a:lnTo>
                  <a:lnTo>
                    <a:pt x="3498" y="3612"/>
                  </a:lnTo>
                  <a:lnTo>
                    <a:pt x="3466" y="3633"/>
                  </a:lnTo>
                  <a:lnTo>
                    <a:pt x="3435" y="3653"/>
                  </a:lnTo>
                  <a:lnTo>
                    <a:pt x="3403" y="3671"/>
                  </a:lnTo>
                  <a:lnTo>
                    <a:pt x="3370" y="3686"/>
                  </a:lnTo>
                  <a:lnTo>
                    <a:pt x="3338" y="3698"/>
                  </a:lnTo>
                  <a:lnTo>
                    <a:pt x="3304" y="3707"/>
                  </a:lnTo>
                  <a:lnTo>
                    <a:pt x="3271" y="3713"/>
                  </a:lnTo>
                  <a:lnTo>
                    <a:pt x="3272" y="3690"/>
                  </a:lnTo>
                  <a:lnTo>
                    <a:pt x="3271" y="3667"/>
                  </a:lnTo>
                  <a:lnTo>
                    <a:pt x="3268" y="3645"/>
                  </a:lnTo>
                  <a:lnTo>
                    <a:pt x="3264" y="3623"/>
                  </a:lnTo>
                  <a:lnTo>
                    <a:pt x="3260" y="3602"/>
                  </a:lnTo>
                  <a:lnTo>
                    <a:pt x="3256" y="3580"/>
                  </a:lnTo>
                  <a:lnTo>
                    <a:pt x="3251" y="3560"/>
                  </a:lnTo>
                  <a:lnTo>
                    <a:pt x="3247" y="3538"/>
                  </a:lnTo>
                  <a:lnTo>
                    <a:pt x="3245" y="3527"/>
                  </a:lnTo>
                  <a:lnTo>
                    <a:pt x="3242" y="3508"/>
                  </a:lnTo>
                  <a:lnTo>
                    <a:pt x="3238" y="3484"/>
                  </a:lnTo>
                  <a:lnTo>
                    <a:pt x="3234" y="3458"/>
                  </a:lnTo>
                  <a:lnTo>
                    <a:pt x="3229" y="3431"/>
                  </a:lnTo>
                  <a:lnTo>
                    <a:pt x="3223" y="3405"/>
                  </a:lnTo>
                  <a:lnTo>
                    <a:pt x="3218" y="3385"/>
                  </a:lnTo>
                  <a:lnTo>
                    <a:pt x="3214" y="3369"/>
                  </a:lnTo>
                  <a:lnTo>
                    <a:pt x="3209" y="3358"/>
                  </a:lnTo>
                  <a:lnTo>
                    <a:pt x="3204" y="3347"/>
                  </a:lnTo>
                  <a:lnTo>
                    <a:pt x="3198" y="3337"/>
                  </a:lnTo>
                  <a:lnTo>
                    <a:pt x="3192" y="3327"/>
                  </a:lnTo>
                  <a:lnTo>
                    <a:pt x="3178" y="3311"/>
                  </a:lnTo>
                  <a:lnTo>
                    <a:pt x="3164" y="3295"/>
                  </a:lnTo>
                  <a:lnTo>
                    <a:pt x="3158" y="3287"/>
                  </a:lnTo>
                  <a:lnTo>
                    <a:pt x="3151" y="3278"/>
                  </a:lnTo>
                  <a:lnTo>
                    <a:pt x="3145" y="3269"/>
                  </a:lnTo>
                  <a:lnTo>
                    <a:pt x="3139" y="3259"/>
                  </a:lnTo>
                  <a:lnTo>
                    <a:pt x="3133" y="3247"/>
                  </a:lnTo>
                  <a:lnTo>
                    <a:pt x="3128" y="3235"/>
                  </a:lnTo>
                  <a:lnTo>
                    <a:pt x="3124" y="3221"/>
                  </a:lnTo>
                  <a:lnTo>
                    <a:pt x="3121" y="3206"/>
                  </a:lnTo>
                  <a:lnTo>
                    <a:pt x="3121" y="3199"/>
                  </a:lnTo>
                  <a:lnTo>
                    <a:pt x="3122" y="3191"/>
                  </a:lnTo>
                  <a:lnTo>
                    <a:pt x="3123" y="3183"/>
                  </a:lnTo>
                  <a:lnTo>
                    <a:pt x="3125" y="3173"/>
                  </a:lnTo>
                  <a:lnTo>
                    <a:pt x="3131" y="3152"/>
                  </a:lnTo>
                  <a:lnTo>
                    <a:pt x="3139" y="3130"/>
                  </a:lnTo>
                  <a:lnTo>
                    <a:pt x="3146" y="3107"/>
                  </a:lnTo>
                  <a:lnTo>
                    <a:pt x="3153" y="3084"/>
                  </a:lnTo>
                  <a:lnTo>
                    <a:pt x="3156" y="3073"/>
                  </a:lnTo>
                  <a:lnTo>
                    <a:pt x="3158" y="3063"/>
                  </a:lnTo>
                  <a:lnTo>
                    <a:pt x="3159" y="3053"/>
                  </a:lnTo>
                  <a:lnTo>
                    <a:pt x="3159" y="3044"/>
                  </a:lnTo>
                  <a:lnTo>
                    <a:pt x="3159" y="3022"/>
                  </a:lnTo>
                  <a:lnTo>
                    <a:pt x="3157" y="3002"/>
                  </a:lnTo>
                  <a:lnTo>
                    <a:pt x="3155" y="2983"/>
                  </a:lnTo>
                  <a:lnTo>
                    <a:pt x="3153" y="2967"/>
                  </a:lnTo>
                  <a:lnTo>
                    <a:pt x="3149" y="2951"/>
                  </a:lnTo>
                  <a:lnTo>
                    <a:pt x="3145" y="2937"/>
                  </a:lnTo>
                  <a:lnTo>
                    <a:pt x="3140" y="2924"/>
                  </a:lnTo>
                  <a:lnTo>
                    <a:pt x="3134" y="2912"/>
                  </a:lnTo>
                  <a:lnTo>
                    <a:pt x="3128" y="2901"/>
                  </a:lnTo>
                  <a:lnTo>
                    <a:pt x="3121" y="2891"/>
                  </a:lnTo>
                  <a:lnTo>
                    <a:pt x="3114" y="2883"/>
                  </a:lnTo>
                  <a:lnTo>
                    <a:pt x="3106" y="2875"/>
                  </a:lnTo>
                  <a:lnTo>
                    <a:pt x="3098" y="2867"/>
                  </a:lnTo>
                  <a:lnTo>
                    <a:pt x="3090" y="2861"/>
                  </a:lnTo>
                  <a:lnTo>
                    <a:pt x="3081" y="2855"/>
                  </a:lnTo>
                  <a:lnTo>
                    <a:pt x="3072" y="2849"/>
                  </a:lnTo>
                  <a:lnTo>
                    <a:pt x="3052" y="2838"/>
                  </a:lnTo>
                  <a:lnTo>
                    <a:pt x="3030" y="2828"/>
                  </a:lnTo>
                  <a:lnTo>
                    <a:pt x="3008" y="2819"/>
                  </a:lnTo>
                  <a:lnTo>
                    <a:pt x="2986" y="2810"/>
                  </a:lnTo>
                  <a:lnTo>
                    <a:pt x="2961" y="2799"/>
                  </a:lnTo>
                  <a:lnTo>
                    <a:pt x="2938" y="2786"/>
                  </a:lnTo>
                  <a:lnTo>
                    <a:pt x="2926" y="2779"/>
                  </a:lnTo>
                  <a:lnTo>
                    <a:pt x="2914" y="2771"/>
                  </a:lnTo>
                  <a:lnTo>
                    <a:pt x="2902" y="2763"/>
                  </a:lnTo>
                  <a:lnTo>
                    <a:pt x="2891" y="2752"/>
                  </a:lnTo>
                  <a:lnTo>
                    <a:pt x="2887" y="2748"/>
                  </a:lnTo>
                  <a:lnTo>
                    <a:pt x="2884" y="2742"/>
                  </a:lnTo>
                  <a:lnTo>
                    <a:pt x="2883" y="2736"/>
                  </a:lnTo>
                  <a:lnTo>
                    <a:pt x="2882" y="2729"/>
                  </a:lnTo>
                  <a:lnTo>
                    <a:pt x="2884" y="2714"/>
                  </a:lnTo>
                  <a:lnTo>
                    <a:pt x="2887" y="2698"/>
                  </a:lnTo>
                  <a:lnTo>
                    <a:pt x="2890" y="2682"/>
                  </a:lnTo>
                  <a:lnTo>
                    <a:pt x="2892" y="2665"/>
                  </a:lnTo>
                  <a:lnTo>
                    <a:pt x="2892" y="2658"/>
                  </a:lnTo>
                  <a:lnTo>
                    <a:pt x="2891" y="2652"/>
                  </a:lnTo>
                  <a:lnTo>
                    <a:pt x="2889" y="2647"/>
                  </a:lnTo>
                  <a:lnTo>
                    <a:pt x="2885" y="2642"/>
                  </a:lnTo>
                  <a:lnTo>
                    <a:pt x="2879" y="2637"/>
                  </a:lnTo>
                  <a:lnTo>
                    <a:pt x="2872" y="2633"/>
                  </a:lnTo>
                  <a:lnTo>
                    <a:pt x="2865" y="2628"/>
                  </a:lnTo>
                  <a:lnTo>
                    <a:pt x="2858" y="2624"/>
                  </a:lnTo>
                  <a:lnTo>
                    <a:pt x="2843" y="2617"/>
                  </a:lnTo>
                  <a:lnTo>
                    <a:pt x="2827" y="2610"/>
                  </a:lnTo>
                  <a:lnTo>
                    <a:pt x="2811" y="2604"/>
                  </a:lnTo>
                  <a:lnTo>
                    <a:pt x="2795" y="2598"/>
                  </a:lnTo>
                  <a:lnTo>
                    <a:pt x="2778" y="2590"/>
                  </a:lnTo>
                  <a:lnTo>
                    <a:pt x="2764" y="2583"/>
                  </a:lnTo>
                  <a:lnTo>
                    <a:pt x="2753" y="2577"/>
                  </a:lnTo>
                  <a:lnTo>
                    <a:pt x="2741" y="2572"/>
                  </a:lnTo>
                  <a:lnTo>
                    <a:pt x="2729" y="2567"/>
                  </a:lnTo>
                  <a:lnTo>
                    <a:pt x="2718" y="2563"/>
                  </a:lnTo>
                  <a:lnTo>
                    <a:pt x="2694" y="2556"/>
                  </a:lnTo>
                  <a:lnTo>
                    <a:pt x="2671" y="2551"/>
                  </a:lnTo>
                  <a:lnTo>
                    <a:pt x="2648" y="2545"/>
                  </a:lnTo>
                  <a:lnTo>
                    <a:pt x="2626" y="2538"/>
                  </a:lnTo>
                  <a:lnTo>
                    <a:pt x="2614" y="2534"/>
                  </a:lnTo>
                  <a:lnTo>
                    <a:pt x="2602" y="2529"/>
                  </a:lnTo>
                  <a:lnTo>
                    <a:pt x="2591" y="2523"/>
                  </a:lnTo>
                  <a:lnTo>
                    <a:pt x="2580" y="2517"/>
                  </a:lnTo>
                  <a:lnTo>
                    <a:pt x="2594" y="2448"/>
                  </a:lnTo>
                  <a:lnTo>
                    <a:pt x="2610" y="2373"/>
                  </a:lnTo>
                  <a:lnTo>
                    <a:pt x="2618" y="2333"/>
                  </a:lnTo>
                  <a:lnTo>
                    <a:pt x="2625" y="2294"/>
                  </a:lnTo>
                  <a:lnTo>
                    <a:pt x="2631" y="2254"/>
                  </a:lnTo>
                  <a:lnTo>
                    <a:pt x="2635" y="2214"/>
                  </a:lnTo>
                  <a:lnTo>
                    <a:pt x="2638" y="2174"/>
                  </a:lnTo>
                  <a:lnTo>
                    <a:pt x="2640" y="2134"/>
                  </a:lnTo>
                  <a:lnTo>
                    <a:pt x="2639" y="2115"/>
                  </a:lnTo>
                  <a:lnTo>
                    <a:pt x="2639" y="2095"/>
                  </a:lnTo>
                  <a:lnTo>
                    <a:pt x="2638" y="2076"/>
                  </a:lnTo>
                  <a:lnTo>
                    <a:pt x="2636" y="2057"/>
                  </a:lnTo>
                  <a:lnTo>
                    <a:pt x="2633" y="2038"/>
                  </a:lnTo>
                  <a:lnTo>
                    <a:pt x="2630" y="2020"/>
                  </a:lnTo>
                  <a:lnTo>
                    <a:pt x="2626" y="2001"/>
                  </a:lnTo>
                  <a:lnTo>
                    <a:pt x="2621" y="1983"/>
                  </a:lnTo>
                  <a:lnTo>
                    <a:pt x="2616" y="1966"/>
                  </a:lnTo>
                  <a:lnTo>
                    <a:pt x="2608" y="1949"/>
                  </a:lnTo>
                  <a:lnTo>
                    <a:pt x="2601" y="1933"/>
                  </a:lnTo>
                  <a:lnTo>
                    <a:pt x="2593" y="1916"/>
                  </a:lnTo>
                  <a:lnTo>
                    <a:pt x="2579" y="1893"/>
                  </a:lnTo>
                  <a:lnTo>
                    <a:pt x="2563" y="1870"/>
                  </a:lnTo>
                  <a:lnTo>
                    <a:pt x="2543" y="1845"/>
                  </a:lnTo>
                  <a:lnTo>
                    <a:pt x="2521" y="1821"/>
                  </a:lnTo>
                  <a:lnTo>
                    <a:pt x="2498" y="1797"/>
                  </a:lnTo>
                  <a:lnTo>
                    <a:pt x="2473" y="1773"/>
                  </a:lnTo>
                  <a:lnTo>
                    <a:pt x="2446" y="1749"/>
                  </a:lnTo>
                  <a:lnTo>
                    <a:pt x="2418" y="1726"/>
                  </a:lnTo>
                  <a:lnTo>
                    <a:pt x="2389" y="1705"/>
                  </a:lnTo>
                  <a:lnTo>
                    <a:pt x="2361" y="1685"/>
                  </a:lnTo>
                  <a:lnTo>
                    <a:pt x="2330" y="1666"/>
                  </a:lnTo>
                  <a:lnTo>
                    <a:pt x="2301" y="1650"/>
                  </a:lnTo>
                  <a:lnTo>
                    <a:pt x="2273" y="1636"/>
                  </a:lnTo>
                  <a:lnTo>
                    <a:pt x="2244" y="1624"/>
                  </a:lnTo>
                  <a:lnTo>
                    <a:pt x="2230" y="1620"/>
                  </a:lnTo>
                  <a:lnTo>
                    <a:pt x="2217" y="1616"/>
                  </a:lnTo>
                  <a:lnTo>
                    <a:pt x="2203" y="1612"/>
                  </a:lnTo>
                  <a:lnTo>
                    <a:pt x="2191" y="1610"/>
                  </a:lnTo>
                  <a:lnTo>
                    <a:pt x="2172" y="1607"/>
                  </a:lnTo>
                  <a:lnTo>
                    <a:pt x="2153" y="1606"/>
                  </a:lnTo>
                  <a:lnTo>
                    <a:pt x="2136" y="1606"/>
                  </a:lnTo>
                  <a:lnTo>
                    <a:pt x="2119" y="1607"/>
                  </a:lnTo>
                  <a:lnTo>
                    <a:pt x="2103" y="1609"/>
                  </a:lnTo>
                  <a:lnTo>
                    <a:pt x="2088" y="1613"/>
                  </a:lnTo>
                  <a:lnTo>
                    <a:pt x="2072" y="1617"/>
                  </a:lnTo>
                  <a:lnTo>
                    <a:pt x="2057" y="1622"/>
                  </a:lnTo>
                  <a:lnTo>
                    <a:pt x="2043" y="1628"/>
                  </a:lnTo>
                  <a:lnTo>
                    <a:pt x="2030" y="1635"/>
                  </a:lnTo>
                  <a:lnTo>
                    <a:pt x="2017" y="1642"/>
                  </a:lnTo>
                  <a:lnTo>
                    <a:pt x="2004" y="1650"/>
                  </a:lnTo>
                  <a:lnTo>
                    <a:pt x="1978" y="1668"/>
                  </a:lnTo>
                  <a:lnTo>
                    <a:pt x="1954" y="1689"/>
                  </a:lnTo>
                  <a:lnTo>
                    <a:pt x="1905" y="1731"/>
                  </a:lnTo>
                  <a:lnTo>
                    <a:pt x="1856" y="1774"/>
                  </a:lnTo>
                  <a:lnTo>
                    <a:pt x="1843" y="1784"/>
                  </a:lnTo>
                  <a:lnTo>
                    <a:pt x="1829" y="1794"/>
                  </a:lnTo>
                  <a:lnTo>
                    <a:pt x="1815" y="1804"/>
                  </a:lnTo>
                  <a:lnTo>
                    <a:pt x="1801" y="1813"/>
                  </a:lnTo>
                  <a:lnTo>
                    <a:pt x="1786" y="1821"/>
                  </a:lnTo>
                  <a:lnTo>
                    <a:pt x="1772" y="1829"/>
                  </a:lnTo>
                  <a:lnTo>
                    <a:pt x="1756" y="1836"/>
                  </a:lnTo>
                  <a:lnTo>
                    <a:pt x="1740" y="1843"/>
                  </a:lnTo>
                  <a:lnTo>
                    <a:pt x="1692" y="1862"/>
                  </a:lnTo>
                  <a:lnTo>
                    <a:pt x="1649" y="1878"/>
                  </a:lnTo>
                  <a:lnTo>
                    <a:pt x="1607" y="1895"/>
                  </a:lnTo>
                  <a:lnTo>
                    <a:pt x="1570" y="1912"/>
                  </a:lnTo>
                  <a:lnTo>
                    <a:pt x="1552" y="1920"/>
                  </a:lnTo>
                  <a:lnTo>
                    <a:pt x="1536" y="1929"/>
                  </a:lnTo>
                  <a:lnTo>
                    <a:pt x="1520" y="1939"/>
                  </a:lnTo>
                  <a:lnTo>
                    <a:pt x="1505" y="1948"/>
                  </a:lnTo>
                  <a:lnTo>
                    <a:pt x="1491" y="1957"/>
                  </a:lnTo>
                  <a:lnTo>
                    <a:pt x="1478" y="1967"/>
                  </a:lnTo>
                  <a:lnTo>
                    <a:pt x="1465" y="1977"/>
                  </a:lnTo>
                  <a:lnTo>
                    <a:pt x="1453" y="1988"/>
                  </a:lnTo>
                  <a:lnTo>
                    <a:pt x="1442" y="1999"/>
                  </a:lnTo>
                  <a:lnTo>
                    <a:pt x="1432" y="2011"/>
                  </a:lnTo>
                  <a:lnTo>
                    <a:pt x="1423" y="2025"/>
                  </a:lnTo>
                  <a:lnTo>
                    <a:pt x="1415" y="2038"/>
                  </a:lnTo>
                  <a:lnTo>
                    <a:pt x="1407" y="2053"/>
                  </a:lnTo>
                  <a:lnTo>
                    <a:pt x="1401" y="2068"/>
                  </a:lnTo>
                  <a:lnTo>
                    <a:pt x="1395" y="2083"/>
                  </a:lnTo>
                  <a:lnTo>
                    <a:pt x="1390" y="2101"/>
                  </a:lnTo>
                  <a:lnTo>
                    <a:pt x="1385" y="2119"/>
                  </a:lnTo>
                  <a:lnTo>
                    <a:pt x="1382" y="2138"/>
                  </a:lnTo>
                  <a:lnTo>
                    <a:pt x="1378" y="2158"/>
                  </a:lnTo>
                  <a:lnTo>
                    <a:pt x="1376" y="2180"/>
                  </a:lnTo>
                  <a:lnTo>
                    <a:pt x="1375" y="2202"/>
                  </a:lnTo>
                  <a:lnTo>
                    <a:pt x="1375" y="2225"/>
                  </a:lnTo>
                  <a:lnTo>
                    <a:pt x="1375" y="2250"/>
                  </a:lnTo>
                  <a:lnTo>
                    <a:pt x="1376" y="2277"/>
                  </a:lnTo>
                  <a:lnTo>
                    <a:pt x="1359" y="2275"/>
                  </a:lnTo>
                  <a:lnTo>
                    <a:pt x="1343" y="2274"/>
                  </a:lnTo>
                  <a:lnTo>
                    <a:pt x="1328" y="2273"/>
                  </a:lnTo>
                  <a:lnTo>
                    <a:pt x="1315" y="2273"/>
                  </a:lnTo>
                  <a:lnTo>
                    <a:pt x="1301" y="2273"/>
                  </a:lnTo>
                  <a:lnTo>
                    <a:pt x="1288" y="2274"/>
                  </a:lnTo>
                  <a:lnTo>
                    <a:pt x="1277" y="2276"/>
                  </a:lnTo>
                  <a:lnTo>
                    <a:pt x="1266" y="2278"/>
                  </a:lnTo>
                  <a:lnTo>
                    <a:pt x="1256" y="2281"/>
                  </a:lnTo>
                  <a:lnTo>
                    <a:pt x="1247" y="2284"/>
                  </a:lnTo>
                  <a:lnTo>
                    <a:pt x="1238" y="2288"/>
                  </a:lnTo>
                  <a:lnTo>
                    <a:pt x="1230" y="2293"/>
                  </a:lnTo>
                  <a:lnTo>
                    <a:pt x="1223" y="2298"/>
                  </a:lnTo>
                  <a:lnTo>
                    <a:pt x="1216" y="2303"/>
                  </a:lnTo>
                  <a:lnTo>
                    <a:pt x="1209" y="2309"/>
                  </a:lnTo>
                  <a:lnTo>
                    <a:pt x="1202" y="2316"/>
                  </a:lnTo>
                  <a:lnTo>
                    <a:pt x="1197" y="2323"/>
                  </a:lnTo>
                  <a:lnTo>
                    <a:pt x="1192" y="2330"/>
                  </a:lnTo>
                  <a:lnTo>
                    <a:pt x="1187" y="2338"/>
                  </a:lnTo>
                  <a:lnTo>
                    <a:pt x="1182" y="2348"/>
                  </a:lnTo>
                  <a:lnTo>
                    <a:pt x="1173" y="2366"/>
                  </a:lnTo>
                  <a:lnTo>
                    <a:pt x="1165" y="2386"/>
                  </a:lnTo>
                  <a:lnTo>
                    <a:pt x="1148" y="2430"/>
                  </a:lnTo>
                  <a:lnTo>
                    <a:pt x="1130" y="2479"/>
                  </a:lnTo>
                  <a:lnTo>
                    <a:pt x="1116" y="2516"/>
                  </a:lnTo>
                  <a:lnTo>
                    <a:pt x="1101" y="2549"/>
                  </a:lnTo>
                  <a:lnTo>
                    <a:pt x="1089" y="2581"/>
                  </a:lnTo>
                  <a:lnTo>
                    <a:pt x="1078" y="2613"/>
                  </a:lnTo>
                  <a:lnTo>
                    <a:pt x="1074" y="2629"/>
                  </a:lnTo>
                  <a:lnTo>
                    <a:pt x="1069" y="2645"/>
                  </a:lnTo>
                  <a:lnTo>
                    <a:pt x="1066" y="2661"/>
                  </a:lnTo>
                  <a:lnTo>
                    <a:pt x="1063" y="2679"/>
                  </a:lnTo>
                  <a:lnTo>
                    <a:pt x="1060" y="2696"/>
                  </a:lnTo>
                  <a:lnTo>
                    <a:pt x="1058" y="2714"/>
                  </a:lnTo>
                  <a:lnTo>
                    <a:pt x="1057" y="2733"/>
                  </a:lnTo>
                  <a:lnTo>
                    <a:pt x="1056" y="2752"/>
                  </a:lnTo>
                  <a:lnTo>
                    <a:pt x="1057" y="2767"/>
                  </a:lnTo>
                  <a:lnTo>
                    <a:pt x="1059" y="2781"/>
                  </a:lnTo>
                  <a:lnTo>
                    <a:pt x="1062" y="2794"/>
                  </a:lnTo>
                  <a:lnTo>
                    <a:pt x="1066" y="2806"/>
                  </a:lnTo>
                  <a:lnTo>
                    <a:pt x="1075" y="2829"/>
                  </a:lnTo>
                  <a:lnTo>
                    <a:pt x="1085" y="2853"/>
                  </a:lnTo>
                  <a:lnTo>
                    <a:pt x="1089" y="2864"/>
                  </a:lnTo>
                  <a:lnTo>
                    <a:pt x="1093" y="2875"/>
                  </a:lnTo>
                  <a:lnTo>
                    <a:pt x="1095" y="2887"/>
                  </a:lnTo>
                  <a:lnTo>
                    <a:pt x="1097" y="2898"/>
                  </a:lnTo>
                  <a:lnTo>
                    <a:pt x="1096" y="2910"/>
                  </a:lnTo>
                  <a:lnTo>
                    <a:pt x="1094" y="2923"/>
                  </a:lnTo>
                  <a:lnTo>
                    <a:pt x="1090" y="2936"/>
                  </a:lnTo>
                  <a:lnTo>
                    <a:pt x="1084" y="2949"/>
                  </a:lnTo>
                  <a:lnTo>
                    <a:pt x="1081" y="2952"/>
                  </a:lnTo>
                  <a:lnTo>
                    <a:pt x="1078" y="2956"/>
                  </a:lnTo>
                  <a:lnTo>
                    <a:pt x="1075" y="2959"/>
                  </a:lnTo>
                  <a:lnTo>
                    <a:pt x="1071" y="2962"/>
                  </a:lnTo>
                  <a:lnTo>
                    <a:pt x="1061" y="2968"/>
                  </a:lnTo>
                  <a:lnTo>
                    <a:pt x="1051" y="2973"/>
                  </a:lnTo>
                  <a:lnTo>
                    <a:pt x="1024" y="2982"/>
                  </a:lnTo>
                  <a:lnTo>
                    <a:pt x="996" y="2990"/>
                  </a:lnTo>
                  <a:lnTo>
                    <a:pt x="966" y="2998"/>
                  </a:lnTo>
                  <a:lnTo>
                    <a:pt x="937" y="3007"/>
                  </a:lnTo>
                  <a:lnTo>
                    <a:pt x="924" y="3012"/>
                  </a:lnTo>
                  <a:lnTo>
                    <a:pt x="912" y="3017"/>
                  </a:lnTo>
                  <a:lnTo>
                    <a:pt x="901" y="3022"/>
                  </a:lnTo>
                  <a:lnTo>
                    <a:pt x="892" y="3028"/>
                  </a:lnTo>
                  <a:lnTo>
                    <a:pt x="885" y="3035"/>
                  </a:lnTo>
                  <a:lnTo>
                    <a:pt x="878" y="3041"/>
                  </a:lnTo>
                  <a:lnTo>
                    <a:pt x="871" y="3049"/>
                  </a:lnTo>
                  <a:lnTo>
                    <a:pt x="865" y="3057"/>
                  </a:lnTo>
                  <a:lnTo>
                    <a:pt x="853" y="3073"/>
                  </a:lnTo>
                  <a:lnTo>
                    <a:pt x="842" y="3093"/>
                  </a:lnTo>
                  <a:lnTo>
                    <a:pt x="833" y="3112"/>
                  </a:lnTo>
                  <a:lnTo>
                    <a:pt x="824" y="3132"/>
                  </a:lnTo>
                  <a:lnTo>
                    <a:pt x="816" y="3152"/>
                  </a:lnTo>
                  <a:lnTo>
                    <a:pt x="809" y="3174"/>
                  </a:lnTo>
                  <a:lnTo>
                    <a:pt x="801" y="3195"/>
                  </a:lnTo>
                  <a:lnTo>
                    <a:pt x="793" y="3215"/>
                  </a:lnTo>
                  <a:lnTo>
                    <a:pt x="784" y="3234"/>
                  </a:lnTo>
                  <a:lnTo>
                    <a:pt x="775" y="3254"/>
                  </a:lnTo>
                  <a:lnTo>
                    <a:pt x="765" y="3271"/>
                  </a:lnTo>
                  <a:lnTo>
                    <a:pt x="753" y="3287"/>
                  </a:lnTo>
                  <a:lnTo>
                    <a:pt x="746" y="3294"/>
                  </a:lnTo>
                  <a:lnTo>
                    <a:pt x="740" y="3301"/>
                  </a:lnTo>
                  <a:lnTo>
                    <a:pt x="733" y="3307"/>
                  </a:lnTo>
                  <a:lnTo>
                    <a:pt x="725" y="3313"/>
                  </a:lnTo>
                  <a:lnTo>
                    <a:pt x="699" y="3330"/>
                  </a:lnTo>
                  <a:lnTo>
                    <a:pt x="673" y="3344"/>
                  </a:lnTo>
                  <a:lnTo>
                    <a:pt x="648" y="3353"/>
                  </a:lnTo>
                  <a:lnTo>
                    <a:pt x="624" y="3360"/>
                  </a:lnTo>
                  <a:lnTo>
                    <a:pt x="600" y="3363"/>
                  </a:lnTo>
                  <a:lnTo>
                    <a:pt x="576" y="3363"/>
                  </a:lnTo>
                  <a:lnTo>
                    <a:pt x="554" y="3360"/>
                  </a:lnTo>
                  <a:lnTo>
                    <a:pt x="532" y="3355"/>
                  </a:lnTo>
                  <a:lnTo>
                    <a:pt x="511" y="3348"/>
                  </a:lnTo>
                  <a:lnTo>
                    <a:pt x="489" y="3338"/>
                  </a:lnTo>
                  <a:lnTo>
                    <a:pt x="469" y="3325"/>
                  </a:lnTo>
                  <a:lnTo>
                    <a:pt x="449" y="3311"/>
                  </a:lnTo>
                  <a:lnTo>
                    <a:pt x="430" y="3295"/>
                  </a:lnTo>
                  <a:lnTo>
                    <a:pt x="411" y="3278"/>
                  </a:lnTo>
                  <a:lnTo>
                    <a:pt x="393" y="3259"/>
                  </a:lnTo>
                  <a:lnTo>
                    <a:pt x="376" y="3238"/>
                  </a:lnTo>
                  <a:lnTo>
                    <a:pt x="360" y="3217"/>
                  </a:lnTo>
                  <a:lnTo>
                    <a:pt x="344" y="3195"/>
                  </a:lnTo>
                  <a:lnTo>
                    <a:pt x="328" y="3172"/>
                  </a:lnTo>
                  <a:lnTo>
                    <a:pt x="313" y="3148"/>
                  </a:lnTo>
                  <a:lnTo>
                    <a:pt x="298" y="3124"/>
                  </a:lnTo>
                  <a:lnTo>
                    <a:pt x="285" y="3100"/>
                  </a:lnTo>
                  <a:lnTo>
                    <a:pt x="272" y="3075"/>
                  </a:lnTo>
                  <a:lnTo>
                    <a:pt x="260" y="3051"/>
                  </a:lnTo>
                  <a:lnTo>
                    <a:pt x="237" y="3002"/>
                  </a:lnTo>
                  <a:lnTo>
                    <a:pt x="215" y="2957"/>
                  </a:lnTo>
                  <a:lnTo>
                    <a:pt x="197" y="2915"/>
                  </a:lnTo>
                  <a:lnTo>
                    <a:pt x="181" y="2878"/>
                  </a:lnTo>
                  <a:lnTo>
                    <a:pt x="166" y="2841"/>
                  </a:lnTo>
                  <a:lnTo>
                    <a:pt x="151" y="2804"/>
                  </a:lnTo>
                  <a:lnTo>
                    <a:pt x="137" y="2769"/>
                  </a:lnTo>
                  <a:lnTo>
                    <a:pt x="125" y="2733"/>
                  </a:lnTo>
                  <a:lnTo>
                    <a:pt x="115" y="2698"/>
                  </a:lnTo>
                  <a:lnTo>
                    <a:pt x="105" y="2663"/>
                  </a:lnTo>
                  <a:lnTo>
                    <a:pt x="97" y="2629"/>
                  </a:lnTo>
                  <a:lnTo>
                    <a:pt x="89" y="2595"/>
                  </a:lnTo>
                  <a:lnTo>
                    <a:pt x="82" y="2560"/>
                  </a:lnTo>
                  <a:lnTo>
                    <a:pt x="77" y="2525"/>
                  </a:lnTo>
                  <a:lnTo>
                    <a:pt x="71" y="2488"/>
                  </a:lnTo>
                  <a:lnTo>
                    <a:pt x="67" y="2452"/>
                  </a:lnTo>
                  <a:lnTo>
                    <a:pt x="63" y="2414"/>
                  </a:lnTo>
                  <a:lnTo>
                    <a:pt x="59" y="2376"/>
                  </a:lnTo>
                  <a:lnTo>
                    <a:pt x="56" y="2335"/>
                  </a:lnTo>
                  <a:lnTo>
                    <a:pt x="53" y="2294"/>
                  </a:lnTo>
                  <a:lnTo>
                    <a:pt x="51" y="2270"/>
                  </a:lnTo>
                  <a:lnTo>
                    <a:pt x="48" y="2245"/>
                  </a:lnTo>
                  <a:lnTo>
                    <a:pt x="44" y="2221"/>
                  </a:lnTo>
                  <a:lnTo>
                    <a:pt x="40" y="2195"/>
                  </a:lnTo>
                  <a:lnTo>
                    <a:pt x="29" y="2143"/>
                  </a:lnTo>
                  <a:lnTo>
                    <a:pt x="19" y="2091"/>
                  </a:lnTo>
                  <a:lnTo>
                    <a:pt x="13" y="2065"/>
                  </a:lnTo>
                  <a:lnTo>
                    <a:pt x="9" y="2040"/>
                  </a:lnTo>
                  <a:lnTo>
                    <a:pt x="5" y="2015"/>
                  </a:lnTo>
                  <a:lnTo>
                    <a:pt x="2" y="1989"/>
                  </a:lnTo>
                  <a:lnTo>
                    <a:pt x="0" y="1964"/>
                  </a:lnTo>
                  <a:lnTo>
                    <a:pt x="0" y="1940"/>
                  </a:lnTo>
                  <a:lnTo>
                    <a:pt x="0" y="1916"/>
                  </a:lnTo>
                  <a:lnTo>
                    <a:pt x="3" y="1893"/>
                  </a:lnTo>
                  <a:lnTo>
                    <a:pt x="7" y="1873"/>
                  </a:lnTo>
                  <a:lnTo>
                    <a:pt x="13" y="1852"/>
                  </a:lnTo>
                  <a:lnTo>
                    <a:pt x="21" y="1830"/>
                  </a:lnTo>
                  <a:lnTo>
                    <a:pt x="30" y="1809"/>
                  </a:lnTo>
                  <a:lnTo>
                    <a:pt x="41" y="1788"/>
                  </a:lnTo>
                  <a:lnTo>
                    <a:pt x="52" y="1765"/>
                  </a:lnTo>
                  <a:lnTo>
                    <a:pt x="65" y="1744"/>
                  </a:lnTo>
                  <a:lnTo>
                    <a:pt x="78" y="1723"/>
                  </a:lnTo>
                  <a:lnTo>
                    <a:pt x="102" y="1679"/>
                  </a:lnTo>
                  <a:lnTo>
                    <a:pt x="125" y="1636"/>
                  </a:lnTo>
                  <a:lnTo>
                    <a:pt x="136" y="1614"/>
                  </a:lnTo>
                  <a:lnTo>
                    <a:pt x="145" y="1592"/>
                  </a:lnTo>
                  <a:lnTo>
                    <a:pt x="153" y="1571"/>
                  </a:lnTo>
                  <a:lnTo>
                    <a:pt x="159" y="1549"/>
                  </a:lnTo>
                  <a:lnTo>
                    <a:pt x="165" y="1520"/>
                  </a:lnTo>
                  <a:lnTo>
                    <a:pt x="170" y="1485"/>
                  </a:lnTo>
                  <a:lnTo>
                    <a:pt x="176" y="1447"/>
                  </a:lnTo>
                  <a:lnTo>
                    <a:pt x="182" y="1403"/>
                  </a:lnTo>
                  <a:lnTo>
                    <a:pt x="188" y="1359"/>
                  </a:lnTo>
                  <a:lnTo>
                    <a:pt x="196" y="1312"/>
                  </a:lnTo>
                  <a:lnTo>
                    <a:pt x="205" y="1265"/>
                  </a:lnTo>
                  <a:lnTo>
                    <a:pt x="215" y="1220"/>
                  </a:lnTo>
                  <a:lnTo>
                    <a:pt x="222" y="1198"/>
                  </a:lnTo>
                  <a:lnTo>
                    <a:pt x="228" y="1176"/>
                  </a:lnTo>
                  <a:lnTo>
                    <a:pt x="237" y="1155"/>
                  </a:lnTo>
                  <a:lnTo>
                    <a:pt x="245" y="1135"/>
                  </a:lnTo>
                  <a:lnTo>
                    <a:pt x="253" y="1116"/>
                  </a:lnTo>
                  <a:lnTo>
                    <a:pt x="263" y="1097"/>
                  </a:lnTo>
                  <a:lnTo>
                    <a:pt x="273" y="1081"/>
                  </a:lnTo>
                  <a:lnTo>
                    <a:pt x="284" y="1065"/>
                  </a:lnTo>
                  <a:lnTo>
                    <a:pt x="296" y="1051"/>
                  </a:lnTo>
                  <a:lnTo>
                    <a:pt x="309" y="1039"/>
                  </a:lnTo>
                  <a:lnTo>
                    <a:pt x="323" y="1028"/>
                  </a:lnTo>
                  <a:lnTo>
                    <a:pt x="339" y="1019"/>
                  </a:lnTo>
                  <a:lnTo>
                    <a:pt x="355" y="1012"/>
                  </a:lnTo>
                  <a:lnTo>
                    <a:pt x="372" y="1007"/>
                  </a:lnTo>
                  <a:lnTo>
                    <a:pt x="390" y="1005"/>
                  </a:lnTo>
                  <a:lnTo>
                    <a:pt x="410" y="1004"/>
                  </a:lnTo>
                  <a:lnTo>
                    <a:pt x="404" y="990"/>
                  </a:lnTo>
                  <a:lnTo>
                    <a:pt x="399" y="976"/>
                  </a:lnTo>
                  <a:lnTo>
                    <a:pt x="396" y="962"/>
                  </a:lnTo>
                  <a:lnTo>
                    <a:pt x="395" y="949"/>
                  </a:lnTo>
                  <a:lnTo>
                    <a:pt x="394" y="935"/>
                  </a:lnTo>
                  <a:lnTo>
                    <a:pt x="396" y="923"/>
                  </a:lnTo>
                  <a:lnTo>
                    <a:pt x="398" y="911"/>
                  </a:lnTo>
                  <a:lnTo>
                    <a:pt x="402" y="899"/>
                  </a:lnTo>
                  <a:lnTo>
                    <a:pt x="408" y="889"/>
                  </a:lnTo>
                  <a:lnTo>
                    <a:pt x="416" y="879"/>
                  </a:lnTo>
                  <a:lnTo>
                    <a:pt x="424" y="871"/>
                  </a:lnTo>
                  <a:lnTo>
                    <a:pt x="434" y="863"/>
                  </a:lnTo>
                  <a:lnTo>
                    <a:pt x="445" y="855"/>
                  </a:lnTo>
                  <a:lnTo>
                    <a:pt x="457" y="849"/>
                  </a:lnTo>
                  <a:lnTo>
                    <a:pt x="471" y="844"/>
                  </a:lnTo>
                  <a:lnTo>
                    <a:pt x="486" y="841"/>
                  </a:lnTo>
                  <a:lnTo>
                    <a:pt x="487" y="824"/>
                  </a:lnTo>
                  <a:lnTo>
                    <a:pt x="489" y="809"/>
                  </a:lnTo>
                  <a:lnTo>
                    <a:pt x="492" y="795"/>
                  </a:lnTo>
                  <a:lnTo>
                    <a:pt x="496" y="781"/>
                  </a:lnTo>
                  <a:lnTo>
                    <a:pt x="503" y="767"/>
                  </a:lnTo>
                  <a:lnTo>
                    <a:pt x="510" y="755"/>
                  </a:lnTo>
                  <a:lnTo>
                    <a:pt x="518" y="743"/>
                  </a:lnTo>
                  <a:lnTo>
                    <a:pt x="527" y="732"/>
                  </a:lnTo>
                  <a:lnTo>
                    <a:pt x="537" y="721"/>
                  </a:lnTo>
                  <a:lnTo>
                    <a:pt x="547" y="711"/>
                  </a:lnTo>
                  <a:lnTo>
                    <a:pt x="559" y="702"/>
                  </a:lnTo>
                  <a:lnTo>
                    <a:pt x="571" y="693"/>
                  </a:lnTo>
                  <a:lnTo>
                    <a:pt x="597" y="675"/>
                  </a:lnTo>
                  <a:lnTo>
                    <a:pt x="623" y="659"/>
                  </a:lnTo>
                  <a:lnTo>
                    <a:pt x="678" y="631"/>
                  </a:lnTo>
                  <a:lnTo>
                    <a:pt x="728" y="605"/>
                  </a:lnTo>
                  <a:lnTo>
                    <a:pt x="739" y="598"/>
                  </a:lnTo>
                  <a:lnTo>
                    <a:pt x="750" y="592"/>
                  </a:lnTo>
                  <a:lnTo>
                    <a:pt x="760" y="586"/>
                  </a:lnTo>
                  <a:lnTo>
                    <a:pt x="769" y="579"/>
                  </a:lnTo>
                  <a:lnTo>
                    <a:pt x="777" y="572"/>
                  </a:lnTo>
                  <a:lnTo>
                    <a:pt x="784" y="565"/>
                  </a:lnTo>
                  <a:lnTo>
                    <a:pt x="790" y="558"/>
                  </a:lnTo>
                  <a:lnTo>
                    <a:pt x="795" y="550"/>
                  </a:lnTo>
                  <a:lnTo>
                    <a:pt x="806" y="530"/>
                  </a:lnTo>
                  <a:lnTo>
                    <a:pt x="819" y="509"/>
                  </a:lnTo>
                  <a:lnTo>
                    <a:pt x="833" y="490"/>
                  </a:lnTo>
                  <a:lnTo>
                    <a:pt x="848" y="471"/>
                  </a:lnTo>
                  <a:lnTo>
                    <a:pt x="864" y="454"/>
                  </a:lnTo>
                  <a:lnTo>
                    <a:pt x="881" y="436"/>
                  </a:lnTo>
                  <a:lnTo>
                    <a:pt x="898" y="421"/>
                  </a:lnTo>
                  <a:lnTo>
                    <a:pt x="916" y="406"/>
                  </a:lnTo>
                  <a:lnTo>
                    <a:pt x="934" y="392"/>
                  </a:lnTo>
                  <a:lnTo>
                    <a:pt x="954" y="379"/>
                  </a:lnTo>
                  <a:lnTo>
                    <a:pt x="973" y="366"/>
                  </a:lnTo>
                  <a:lnTo>
                    <a:pt x="992" y="354"/>
                  </a:lnTo>
                  <a:lnTo>
                    <a:pt x="1011" y="343"/>
                  </a:lnTo>
                  <a:lnTo>
                    <a:pt x="1031" y="333"/>
                  </a:lnTo>
                  <a:lnTo>
                    <a:pt x="1051" y="325"/>
                  </a:lnTo>
                  <a:lnTo>
                    <a:pt x="1070" y="316"/>
                  </a:lnTo>
                  <a:lnTo>
                    <a:pt x="1089" y="308"/>
                  </a:lnTo>
                  <a:lnTo>
                    <a:pt x="1108" y="298"/>
                  </a:lnTo>
                  <a:lnTo>
                    <a:pt x="1129" y="287"/>
                  </a:lnTo>
                  <a:lnTo>
                    <a:pt x="1150" y="274"/>
                  </a:lnTo>
                  <a:lnTo>
                    <a:pt x="1191" y="249"/>
                  </a:lnTo>
                  <a:lnTo>
                    <a:pt x="1234" y="225"/>
                  </a:lnTo>
                  <a:lnTo>
                    <a:pt x="1256" y="215"/>
                  </a:lnTo>
                  <a:lnTo>
                    <a:pt x="1277" y="206"/>
                  </a:lnTo>
                  <a:lnTo>
                    <a:pt x="1288" y="202"/>
                  </a:lnTo>
                  <a:lnTo>
                    <a:pt x="1300" y="198"/>
                  </a:lnTo>
                  <a:lnTo>
                    <a:pt x="1311" y="195"/>
                  </a:lnTo>
                  <a:lnTo>
                    <a:pt x="1322" y="192"/>
                  </a:lnTo>
                  <a:lnTo>
                    <a:pt x="1333" y="191"/>
                  </a:lnTo>
                  <a:lnTo>
                    <a:pt x="1344" y="190"/>
                  </a:lnTo>
                  <a:lnTo>
                    <a:pt x="1355" y="189"/>
                  </a:lnTo>
                  <a:lnTo>
                    <a:pt x="1366" y="190"/>
                  </a:lnTo>
                  <a:lnTo>
                    <a:pt x="1378" y="191"/>
                  </a:lnTo>
                  <a:lnTo>
                    <a:pt x="1390" y="193"/>
                  </a:lnTo>
                  <a:lnTo>
                    <a:pt x="1401" y="198"/>
                  </a:lnTo>
                  <a:lnTo>
                    <a:pt x="1412" y="202"/>
                  </a:lnTo>
                  <a:lnTo>
                    <a:pt x="1419" y="184"/>
                  </a:lnTo>
                  <a:lnTo>
                    <a:pt x="1427" y="168"/>
                  </a:lnTo>
                  <a:lnTo>
                    <a:pt x="1436" y="154"/>
                  </a:lnTo>
                  <a:lnTo>
                    <a:pt x="1446" y="141"/>
                  </a:lnTo>
                  <a:lnTo>
                    <a:pt x="1457" y="129"/>
                  </a:lnTo>
                  <a:lnTo>
                    <a:pt x="1469" y="118"/>
                  </a:lnTo>
                  <a:lnTo>
                    <a:pt x="1481" y="108"/>
                  </a:lnTo>
                  <a:lnTo>
                    <a:pt x="1493" y="99"/>
                  </a:lnTo>
                  <a:lnTo>
                    <a:pt x="1506" y="91"/>
                  </a:lnTo>
                  <a:lnTo>
                    <a:pt x="1520" y="84"/>
                  </a:lnTo>
                  <a:lnTo>
                    <a:pt x="1534" y="78"/>
                  </a:lnTo>
                  <a:lnTo>
                    <a:pt x="1549" y="73"/>
                  </a:lnTo>
                  <a:lnTo>
                    <a:pt x="1564" y="68"/>
                  </a:lnTo>
                  <a:lnTo>
                    <a:pt x="1580" y="64"/>
                  </a:lnTo>
                  <a:lnTo>
                    <a:pt x="1595" y="61"/>
                  </a:lnTo>
                  <a:lnTo>
                    <a:pt x="1611" y="58"/>
                  </a:lnTo>
                  <a:lnTo>
                    <a:pt x="1645" y="54"/>
                  </a:lnTo>
                  <a:lnTo>
                    <a:pt x="1678" y="52"/>
                  </a:lnTo>
                  <a:lnTo>
                    <a:pt x="1711" y="50"/>
                  </a:lnTo>
                  <a:lnTo>
                    <a:pt x="1745" y="50"/>
                  </a:lnTo>
                  <a:lnTo>
                    <a:pt x="1778" y="49"/>
                  </a:lnTo>
                  <a:lnTo>
                    <a:pt x="1809" y="49"/>
                  </a:lnTo>
                  <a:lnTo>
                    <a:pt x="1841" y="47"/>
                  </a:lnTo>
                  <a:lnTo>
                    <a:pt x="1870" y="45"/>
                  </a:lnTo>
                  <a:lnTo>
                    <a:pt x="1924" y="39"/>
                  </a:lnTo>
                  <a:lnTo>
                    <a:pt x="1983" y="32"/>
                  </a:lnTo>
                  <a:lnTo>
                    <a:pt x="2014" y="27"/>
                  </a:lnTo>
                  <a:lnTo>
                    <a:pt x="2045" y="24"/>
                  </a:lnTo>
                  <a:lnTo>
                    <a:pt x="2076" y="22"/>
                  </a:lnTo>
                  <a:lnTo>
                    <a:pt x="2109" y="20"/>
                  </a:lnTo>
                  <a:lnTo>
                    <a:pt x="2140" y="19"/>
                  </a:lnTo>
                  <a:lnTo>
                    <a:pt x="2172" y="20"/>
                  </a:lnTo>
                  <a:lnTo>
                    <a:pt x="2202" y="22"/>
                  </a:lnTo>
                  <a:lnTo>
                    <a:pt x="2231" y="25"/>
                  </a:lnTo>
                  <a:lnTo>
                    <a:pt x="2245" y="28"/>
                  </a:lnTo>
                  <a:lnTo>
                    <a:pt x="2260" y="32"/>
                  </a:lnTo>
                  <a:lnTo>
                    <a:pt x="2274" y="35"/>
                  </a:lnTo>
                  <a:lnTo>
                    <a:pt x="2287" y="39"/>
                  </a:lnTo>
                  <a:lnTo>
                    <a:pt x="2300" y="44"/>
                  </a:lnTo>
                  <a:lnTo>
                    <a:pt x="2313" y="49"/>
                  </a:lnTo>
                  <a:lnTo>
                    <a:pt x="2325" y="54"/>
                  </a:lnTo>
                  <a:lnTo>
                    <a:pt x="2337" y="61"/>
                  </a:lnTo>
                  <a:lnTo>
                    <a:pt x="2344" y="50"/>
                  </a:lnTo>
                  <a:lnTo>
                    <a:pt x="2353" y="41"/>
                  </a:lnTo>
                  <a:lnTo>
                    <a:pt x="2361" y="33"/>
                  </a:lnTo>
                  <a:lnTo>
                    <a:pt x="2368" y="24"/>
                  </a:lnTo>
                  <a:lnTo>
                    <a:pt x="2376" y="18"/>
                  </a:lnTo>
                  <a:lnTo>
                    <a:pt x="2383" y="13"/>
                  </a:lnTo>
                  <a:lnTo>
                    <a:pt x="2390" y="9"/>
                  </a:lnTo>
                  <a:lnTo>
                    <a:pt x="2397" y="5"/>
                  </a:lnTo>
                  <a:lnTo>
                    <a:pt x="2403" y="3"/>
                  </a:lnTo>
                  <a:lnTo>
                    <a:pt x="2410" y="1"/>
                  </a:lnTo>
                  <a:lnTo>
                    <a:pt x="2417" y="0"/>
                  </a:lnTo>
                  <a:lnTo>
                    <a:pt x="2424" y="0"/>
                  </a:lnTo>
                  <a:lnTo>
                    <a:pt x="2438" y="1"/>
                  </a:lnTo>
                  <a:lnTo>
                    <a:pt x="2451" y="4"/>
                  </a:lnTo>
                  <a:lnTo>
                    <a:pt x="2465" y="8"/>
                  </a:lnTo>
                  <a:lnTo>
                    <a:pt x="2479" y="14"/>
                  </a:lnTo>
                  <a:lnTo>
                    <a:pt x="2493" y="20"/>
                  </a:lnTo>
                  <a:lnTo>
                    <a:pt x="2507" y="27"/>
                  </a:lnTo>
                  <a:lnTo>
                    <a:pt x="2524" y="35"/>
                  </a:lnTo>
                  <a:lnTo>
                    <a:pt x="2540" y="41"/>
                  </a:lnTo>
                  <a:lnTo>
                    <a:pt x="2556" y="46"/>
                  </a:lnTo>
                  <a:lnTo>
                    <a:pt x="2574" y="50"/>
                  </a:lnTo>
                  <a:lnTo>
                    <a:pt x="2597" y="53"/>
                  </a:lnTo>
                  <a:lnTo>
                    <a:pt x="2624" y="57"/>
                  </a:lnTo>
                  <a:lnTo>
                    <a:pt x="2651" y="61"/>
                  </a:lnTo>
                  <a:lnTo>
                    <a:pt x="2679" y="65"/>
                  </a:lnTo>
                  <a:lnTo>
                    <a:pt x="2709" y="69"/>
                  </a:lnTo>
                  <a:lnTo>
                    <a:pt x="2738" y="74"/>
                  </a:lnTo>
                  <a:lnTo>
                    <a:pt x="2766" y="79"/>
                  </a:lnTo>
                  <a:lnTo>
                    <a:pt x="2795" y="84"/>
                  </a:lnTo>
                  <a:lnTo>
                    <a:pt x="2816" y="89"/>
                  </a:lnTo>
                  <a:lnTo>
                    <a:pt x="2836" y="96"/>
                  </a:lnTo>
                  <a:lnTo>
                    <a:pt x="2854" y="104"/>
                  </a:lnTo>
                  <a:lnTo>
                    <a:pt x="2871" y="113"/>
                  </a:lnTo>
                  <a:lnTo>
                    <a:pt x="2887" y="124"/>
                  </a:lnTo>
                  <a:lnTo>
                    <a:pt x="2902" y="135"/>
                  </a:lnTo>
                  <a:lnTo>
                    <a:pt x="2916" y="146"/>
                  </a:lnTo>
                  <a:lnTo>
                    <a:pt x="2930" y="158"/>
                  </a:lnTo>
                  <a:lnTo>
                    <a:pt x="2957" y="184"/>
                  </a:lnTo>
                  <a:lnTo>
                    <a:pt x="2985" y="211"/>
                  </a:lnTo>
                  <a:lnTo>
                    <a:pt x="2999" y="225"/>
                  </a:lnTo>
                  <a:lnTo>
                    <a:pt x="3014" y="238"/>
                  </a:lnTo>
                  <a:lnTo>
                    <a:pt x="3029" y="251"/>
                  </a:lnTo>
                  <a:lnTo>
                    <a:pt x="3046" y="263"/>
                  </a:lnTo>
                  <a:lnTo>
                    <a:pt x="3060" y="271"/>
                  </a:lnTo>
                  <a:lnTo>
                    <a:pt x="3073" y="277"/>
                  </a:lnTo>
                  <a:lnTo>
                    <a:pt x="3086" y="284"/>
                  </a:lnTo>
                  <a:lnTo>
                    <a:pt x="3099" y="288"/>
                  </a:lnTo>
                  <a:lnTo>
                    <a:pt x="3126" y="295"/>
                  </a:lnTo>
                  <a:lnTo>
                    <a:pt x="3153" y="302"/>
                  </a:lnTo>
                  <a:lnTo>
                    <a:pt x="3167" y="307"/>
                  </a:lnTo>
                  <a:lnTo>
                    <a:pt x="3179" y="312"/>
                  </a:lnTo>
                  <a:lnTo>
                    <a:pt x="3192" y="319"/>
                  </a:lnTo>
                  <a:lnTo>
                    <a:pt x="3204" y="327"/>
                  </a:lnTo>
                  <a:lnTo>
                    <a:pt x="3216" y="337"/>
                  </a:lnTo>
                  <a:lnTo>
                    <a:pt x="3229" y="349"/>
                  </a:lnTo>
                  <a:lnTo>
                    <a:pt x="3240" y="365"/>
                  </a:lnTo>
                  <a:lnTo>
                    <a:pt x="3250" y="383"/>
                  </a:lnTo>
                  <a:lnTo>
                    <a:pt x="3260" y="379"/>
                  </a:lnTo>
                  <a:lnTo>
                    <a:pt x="3270" y="377"/>
                  </a:lnTo>
                  <a:lnTo>
                    <a:pt x="3281" y="375"/>
                  </a:lnTo>
                  <a:lnTo>
                    <a:pt x="3292" y="375"/>
                  </a:lnTo>
                  <a:lnTo>
                    <a:pt x="3302" y="376"/>
                  </a:lnTo>
                  <a:lnTo>
                    <a:pt x="3313" y="377"/>
                  </a:lnTo>
                  <a:lnTo>
                    <a:pt x="3325" y="380"/>
                  </a:lnTo>
                  <a:lnTo>
                    <a:pt x="3336" y="384"/>
                  </a:lnTo>
                  <a:lnTo>
                    <a:pt x="3347" y="388"/>
                  </a:lnTo>
                  <a:lnTo>
                    <a:pt x="3358" y="394"/>
                  </a:lnTo>
                  <a:lnTo>
                    <a:pt x="3369" y="400"/>
                  </a:lnTo>
                  <a:lnTo>
                    <a:pt x="3379" y="407"/>
                  </a:lnTo>
                  <a:lnTo>
                    <a:pt x="3390" y="414"/>
                  </a:lnTo>
                  <a:lnTo>
                    <a:pt x="3400" y="422"/>
                  </a:lnTo>
                  <a:lnTo>
                    <a:pt x="3411" y="431"/>
                  </a:lnTo>
                  <a:lnTo>
                    <a:pt x="3422" y="440"/>
                  </a:lnTo>
                  <a:lnTo>
                    <a:pt x="3441" y="461"/>
                  </a:lnTo>
                  <a:lnTo>
                    <a:pt x="3458" y="483"/>
                  </a:lnTo>
                  <a:lnTo>
                    <a:pt x="3475" y="505"/>
                  </a:lnTo>
                  <a:lnTo>
                    <a:pt x="3489" y="530"/>
                  </a:lnTo>
                  <a:lnTo>
                    <a:pt x="3503" y="553"/>
                  </a:lnTo>
                  <a:lnTo>
                    <a:pt x="3513" y="577"/>
                  </a:lnTo>
                  <a:lnTo>
                    <a:pt x="3517" y="589"/>
                  </a:lnTo>
                  <a:lnTo>
                    <a:pt x="3521" y="600"/>
                  </a:lnTo>
                  <a:lnTo>
                    <a:pt x="3523" y="612"/>
                  </a:lnTo>
                  <a:lnTo>
                    <a:pt x="3526" y="623"/>
                  </a:lnTo>
                  <a:lnTo>
                    <a:pt x="3536" y="623"/>
                  </a:lnTo>
                  <a:lnTo>
                    <a:pt x="3547" y="623"/>
                  </a:lnTo>
                  <a:lnTo>
                    <a:pt x="3559" y="625"/>
                  </a:lnTo>
                  <a:lnTo>
                    <a:pt x="3570" y="628"/>
                  </a:lnTo>
                  <a:lnTo>
                    <a:pt x="3583" y="632"/>
                  </a:lnTo>
                  <a:lnTo>
                    <a:pt x="3594" y="636"/>
                  </a:lnTo>
                  <a:lnTo>
                    <a:pt x="3606" y="642"/>
                  </a:lnTo>
                  <a:lnTo>
                    <a:pt x="3618" y="648"/>
                  </a:lnTo>
                  <a:lnTo>
                    <a:pt x="3630" y="655"/>
                  </a:lnTo>
                  <a:lnTo>
                    <a:pt x="3642" y="663"/>
                  </a:lnTo>
                  <a:lnTo>
                    <a:pt x="3654" y="671"/>
                  </a:lnTo>
                  <a:lnTo>
                    <a:pt x="3667" y="680"/>
                  </a:lnTo>
                  <a:lnTo>
                    <a:pt x="3691" y="701"/>
                  </a:lnTo>
                  <a:lnTo>
                    <a:pt x="3714" y="722"/>
                  </a:lnTo>
                  <a:lnTo>
                    <a:pt x="3737" y="745"/>
                  </a:lnTo>
                  <a:lnTo>
                    <a:pt x="3760" y="768"/>
                  </a:lnTo>
                  <a:lnTo>
                    <a:pt x="3781" y="793"/>
                  </a:lnTo>
                  <a:lnTo>
                    <a:pt x="3801" y="817"/>
                  </a:lnTo>
                  <a:lnTo>
                    <a:pt x="3819" y="840"/>
                  </a:lnTo>
                  <a:lnTo>
                    <a:pt x="3836" y="863"/>
                  </a:lnTo>
                  <a:lnTo>
                    <a:pt x="3851" y="884"/>
                  </a:lnTo>
                  <a:lnTo>
                    <a:pt x="3864" y="903"/>
                  </a:lnTo>
                  <a:lnTo>
                    <a:pt x="3869" y="912"/>
                  </a:lnTo>
                  <a:lnTo>
                    <a:pt x="3873" y="926"/>
                  </a:lnTo>
                  <a:lnTo>
                    <a:pt x="3877" y="945"/>
                  </a:lnTo>
                  <a:lnTo>
                    <a:pt x="3882" y="964"/>
                  </a:lnTo>
                  <a:lnTo>
                    <a:pt x="3886" y="985"/>
                  </a:lnTo>
                  <a:lnTo>
                    <a:pt x="3892" y="1006"/>
                  </a:lnTo>
                  <a:lnTo>
                    <a:pt x="3897" y="1026"/>
                  </a:lnTo>
                  <a:lnTo>
                    <a:pt x="3903" y="1043"/>
                  </a:lnTo>
                  <a:lnTo>
                    <a:pt x="3915" y="1069"/>
                  </a:lnTo>
                  <a:lnTo>
                    <a:pt x="3925" y="1094"/>
                  </a:lnTo>
                  <a:lnTo>
                    <a:pt x="3937" y="1119"/>
                  </a:lnTo>
                  <a:lnTo>
                    <a:pt x="3948" y="1143"/>
                  </a:lnTo>
                  <a:lnTo>
                    <a:pt x="3959" y="1167"/>
                  </a:lnTo>
                  <a:lnTo>
                    <a:pt x="3971" y="1191"/>
                  </a:lnTo>
                  <a:lnTo>
                    <a:pt x="3983" y="1215"/>
                  </a:lnTo>
                  <a:lnTo>
                    <a:pt x="3997" y="1240"/>
                  </a:lnTo>
                  <a:lnTo>
                    <a:pt x="4007" y="1244"/>
                  </a:lnTo>
                  <a:lnTo>
                    <a:pt x="4016" y="1250"/>
                  </a:lnTo>
                  <a:lnTo>
                    <a:pt x="4026" y="1258"/>
                  </a:lnTo>
                  <a:lnTo>
                    <a:pt x="4034" y="1268"/>
                  </a:lnTo>
                  <a:lnTo>
                    <a:pt x="4043" y="1280"/>
                  </a:lnTo>
                  <a:lnTo>
                    <a:pt x="4051" y="1294"/>
                  </a:lnTo>
                  <a:lnTo>
                    <a:pt x="4058" y="1309"/>
                  </a:lnTo>
                  <a:lnTo>
                    <a:pt x="4066" y="1326"/>
                  </a:lnTo>
                  <a:lnTo>
                    <a:pt x="4073" y="1344"/>
                  </a:lnTo>
                  <a:lnTo>
                    <a:pt x="4080" y="1364"/>
                  </a:lnTo>
                  <a:lnTo>
                    <a:pt x="4086" y="1384"/>
                  </a:lnTo>
                  <a:lnTo>
                    <a:pt x="4092" y="1405"/>
                  </a:lnTo>
                  <a:lnTo>
                    <a:pt x="4098" y="1427"/>
                  </a:lnTo>
                  <a:lnTo>
                    <a:pt x="4103" y="1450"/>
                  </a:lnTo>
                  <a:lnTo>
                    <a:pt x="4109" y="1473"/>
                  </a:lnTo>
                  <a:lnTo>
                    <a:pt x="4114" y="1496"/>
                  </a:lnTo>
                  <a:lnTo>
                    <a:pt x="4121" y="1544"/>
                  </a:lnTo>
                  <a:lnTo>
                    <a:pt x="4127" y="1591"/>
                  </a:lnTo>
                  <a:lnTo>
                    <a:pt x="4129" y="1615"/>
                  </a:lnTo>
                  <a:lnTo>
                    <a:pt x="4130" y="1637"/>
                  </a:lnTo>
                  <a:lnTo>
                    <a:pt x="4131" y="1659"/>
                  </a:lnTo>
                  <a:lnTo>
                    <a:pt x="4131" y="1680"/>
                  </a:lnTo>
                  <a:lnTo>
                    <a:pt x="4131" y="1702"/>
                  </a:lnTo>
                  <a:lnTo>
                    <a:pt x="4130" y="1721"/>
                  </a:lnTo>
                  <a:lnTo>
                    <a:pt x="4129" y="1739"/>
                  </a:lnTo>
                  <a:lnTo>
                    <a:pt x="4127" y="1755"/>
                  </a:lnTo>
                  <a:lnTo>
                    <a:pt x="4124" y="1772"/>
                  </a:lnTo>
                  <a:lnTo>
                    <a:pt x="4120" y="1785"/>
                  </a:lnTo>
                  <a:lnTo>
                    <a:pt x="4116" y="1797"/>
                  </a:lnTo>
                  <a:lnTo>
                    <a:pt x="4112" y="1807"/>
                  </a:lnTo>
                  <a:lnTo>
                    <a:pt x="4119" y="1817"/>
                  </a:lnTo>
                  <a:lnTo>
                    <a:pt x="4126" y="1828"/>
                  </a:lnTo>
                  <a:lnTo>
                    <a:pt x="4133" y="1838"/>
                  </a:lnTo>
                  <a:lnTo>
                    <a:pt x="4139" y="1849"/>
                  </a:lnTo>
                  <a:lnTo>
                    <a:pt x="4144" y="1860"/>
                  </a:lnTo>
                  <a:lnTo>
                    <a:pt x="4149" y="1871"/>
                  </a:lnTo>
                  <a:lnTo>
                    <a:pt x="4153" y="1882"/>
                  </a:lnTo>
                  <a:lnTo>
                    <a:pt x="4157" y="1893"/>
                  </a:lnTo>
                  <a:lnTo>
                    <a:pt x="4163" y="1916"/>
                  </a:lnTo>
                  <a:lnTo>
                    <a:pt x="4168" y="1940"/>
                  </a:lnTo>
                  <a:lnTo>
                    <a:pt x="4171" y="1964"/>
                  </a:lnTo>
                  <a:lnTo>
                    <a:pt x="4174" y="1989"/>
                  </a:lnTo>
                  <a:lnTo>
                    <a:pt x="4171" y="1993"/>
                  </a:lnTo>
                  <a:lnTo>
                    <a:pt x="4167" y="1997"/>
                  </a:lnTo>
                  <a:lnTo>
                    <a:pt x="4163" y="2001"/>
                  </a:lnTo>
                  <a:lnTo>
                    <a:pt x="4158" y="2005"/>
                  </a:lnTo>
                  <a:lnTo>
                    <a:pt x="4148" y="2012"/>
                  </a:lnTo>
                  <a:lnTo>
                    <a:pt x="4141" y="2019"/>
                  </a:lnTo>
                  <a:lnTo>
                    <a:pt x="4141" y="2018"/>
                  </a:lnTo>
                  <a:lnTo>
                    <a:pt x="4142" y="2019"/>
                  </a:lnTo>
                  <a:lnTo>
                    <a:pt x="4144" y="2019"/>
                  </a:lnTo>
                  <a:lnTo>
                    <a:pt x="4145" y="2021"/>
                  </a:lnTo>
                  <a:lnTo>
                    <a:pt x="4149" y="2026"/>
                  </a:lnTo>
                  <a:lnTo>
                    <a:pt x="4153" y="2033"/>
                  </a:lnTo>
                  <a:lnTo>
                    <a:pt x="4162" y="2053"/>
                  </a:lnTo>
                  <a:lnTo>
                    <a:pt x="4173" y="2077"/>
                  </a:lnTo>
                  <a:close/>
                </a:path>
              </a:pathLst>
            </a:custGeom>
            <a:solidFill>
              <a:srgbClr val="655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0" name="Freeform 83"/>
            <p:cNvSpPr>
              <a:spLocks/>
            </p:cNvSpPr>
            <p:nvPr/>
          </p:nvSpPr>
          <p:spPr bwMode="auto">
            <a:xfrm>
              <a:off x="9678988" y="5524500"/>
              <a:ext cx="393700" cy="336550"/>
            </a:xfrm>
            <a:custGeom>
              <a:avLst/>
              <a:gdLst>
                <a:gd name="T0" fmla="*/ 4195 w 4208"/>
                <a:gd name="T1" fmla="*/ 2266 h 3618"/>
                <a:gd name="T2" fmla="*/ 4014 w 4208"/>
                <a:gd name="T3" fmla="*/ 2851 h 3618"/>
                <a:gd name="T4" fmla="*/ 3791 w 4208"/>
                <a:gd name="T5" fmla="*/ 3322 h 3618"/>
                <a:gd name="T6" fmla="*/ 3466 w 4208"/>
                <a:gd name="T7" fmla="*/ 3548 h 3618"/>
                <a:gd name="T8" fmla="*/ 3481 w 4208"/>
                <a:gd name="T9" fmla="*/ 3194 h 3618"/>
                <a:gd name="T10" fmla="*/ 3542 w 4208"/>
                <a:gd name="T11" fmla="*/ 2874 h 3618"/>
                <a:gd name="T12" fmla="*/ 3516 w 4208"/>
                <a:gd name="T13" fmla="*/ 2711 h 3618"/>
                <a:gd name="T14" fmla="*/ 3364 w 4208"/>
                <a:gd name="T15" fmla="*/ 2684 h 3618"/>
                <a:gd name="T16" fmla="*/ 3195 w 4208"/>
                <a:gd name="T17" fmla="*/ 2625 h 3618"/>
                <a:gd name="T18" fmla="*/ 3080 w 4208"/>
                <a:gd name="T19" fmla="*/ 2510 h 3618"/>
                <a:gd name="T20" fmla="*/ 3074 w 4208"/>
                <a:gd name="T21" fmla="*/ 2347 h 3618"/>
                <a:gd name="T22" fmla="*/ 2951 w 4208"/>
                <a:gd name="T23" fmla="*/ 2243 h 3618"/>
                <a:gd name="T24" fmla="*/ 2852 w 4208"/>
                <a:gd name="T25" fmla="*/ 1988 h 3618"/>
                <a:gd name="T26" fmla="*/ 2807 w 4208"/>
                <a:gd name="T27" fmla="*/ 1676 h 3618"/>
                <a:gd name="T28" fmla="*/ 2524 w 4208"/>
                <a:gd name="T29" fmla="*/ 1517 h 3618"/>
                <a:gd name="T30" fmla="*/ 2386 w 4208"/>
                <a:gd name="T31" fmla="*/ 1452 h 3618"/>
                <a:gd name="T32" fmla="*/ 2196 w 4208"/>
                <a:gd name="T33" fmla="*/ 1306 h 3618"/>
                <a:gd name="T34" fmla="*/ 1802 w 4208"/>
                <a:gd name="T35" fmla="*/ 1320 h 3618"/>
                <a:gd name="T36" fmla="*/ 1633 w 4208"/>
                <a:gd name="T37" fmla="*/ 1486 h 3618"/>
                <a:gd name="T38" fmla="*/ 1472 w 4208"/>
                <a:gd name="T39" fmla="*/ 1618 h 3618"/>
                <a:gd name="T40" fmla="*/ 1186 w 4208"/>
                <a:gd name="T41" fmla="*/ 1660 h 3618"/>
                <a:gd name="T42" fmla="*/ 981 w 4208"/>
                <a:gd name="T43" fmla="*/ 1821 h 3618"/>
                <a:gd name="T44" fmla="*/ 827 w 4208"/>
                <a:gd name="T45" fmla="*/ 2070 h 3618"/>
                <a:gd name="T46" fmla="*/ 833 w 4208"/>
                <a:gd name="T47" fmla="*/ 2485 h 3618"/>
                <a:gd name="T48" fmla="*/ 884 w 4208"/>
                <a:gd name="T49" fmla="*/ 2826 h 3618"/>
                <a:gd name="T50" fmla="*/ 953 w 4208"/>
                <a:gd name="T51" fmla="*/ 3131 h 3618"/>
                <a:gd name="T52" fmla="*/ 890 w 4208"/>
                <a:gd name="T53" fmla="*/ 3259 h 3618"/>
                <a:gd name="T54" fmla="*/ 802 w 4208"/>
                <a:gd name="T55" fmla="*/ 3413 h 3618"/>
                <a:gd name="T56" fmla="*/ 520 w 4208"/>
                <a:gd name="T57" fmla="*/ 3332 h 3618"/>
                <a:gd name="T58" fmla="*/ 376 w 4208"/>
                <a:gd name="T59" fmla="*/ 3138 h 3618"/>
                <a:gd name="T60" fmla="*/ 356 w 4208"/>
                <a:gd name="T61" fmla="*/ 2959 h 3618"/>
                <a:gd name="T62" fmla="*/ 164 w 4208"/>
                <a:gd name="T63" fmla="*/ 2805 h 3618"/>
                <a:gd name="T64" fmla="*/ 73 w 4208"/>
                <a:gd name="T65" fmla="*/ 2552 h 3618"/>
                <a:gd name="T66" fmla="*/ 13 w 4208"/>
                <a:gd name="T67" fmla="*/ 2065 h 3618"/>
                <a:gd name="T68" fmla="*/ 41 w 4208"/>
                <a:gd name="T69" fmla="*/ 1788 h 3618"/>
                <a:gd name="T70" fmla="*/ 176 w 4208"/>
                <a:gd name="T71" fmla="*/ 1447 h 3618"/>
                <a:gd name="T72" fmla="*/ 273 w 4208"/>
                <a:gd name="T73" fmla="*/ 1081 h 3618"/>
                <a:gd name="T74" fmla="*/ 396 w 4208"/>
                <a:gd name="T75" fmla="*/ 962 h 3618"/>
                <a:gd name="T76" fmla="*/ 471 w 4208"/>
                <a:gd name="T77" fmla="*/ 844 h 3618"/>
                <a:gd name="T78" fmla="*/ 559 w 4208"/>
                <a:gd name="T79" fmla="*/ 702 h 3618"/>
                <a:gd name="T80" fmla="*/ 790 w 4208"/>
                <a:gd name="T81" fmla="*/ 558 h 3618"/>
                <a:gd name="T82" fmla="*/ 973 w 4208"/>
                <a:gd name="T83" fmla="*/ 366 h 3618"/>
                <a:gd name="T84" fmla="*/ 1256 w 4208"/>
                <a:gd name="T85" fmla="*/ 215 h 3618"/>
                <a:gd name="T86" fmla="*/ 1401 w 4208"/>
                <a:gd name="T87" fmla="*/ 198 h 3618"/>
                <a:gd name="T88" fmla="*/ 1534 w 4208"/>
                <a:gd name="T89" fmla="*/ 78 h 3618"/>
                <a:gd name="T90" fmla="*/ 1841 w 4208"/>
                <a:gd name="T91" fmla="*/ 47 h 3618"/>
                <a:gd name="T92" fmla="*/ 2245 w 4208"/>
                <a:gd name="T93" fmla="*/ 28 h 3618"/>
                <a:gd name="T94" fmla="*/ 2376 w 4208"/>
                <a:gd name="T95" fmla="*/ 18 h 3618"/>
                <a:gd name="T96" fmla="*/ 2493 w 4208"/>
                <a:gd name="T97" fmla="*/ 20 h 3618"/>
                <a:gd name="T98" fmla="*/ 2766 w 4208"/>
                <a:gd name="T99" fmla="*/ 79 h 3618"/>
                <a:gd name="T100" fmla="*/ 2999 w 4208"/>
                <a:gd name="T101" fmla="*/ 225 h 3618"/>
                <a:gd name="T102" fmla="*/ 3192 w 4208"/>
                <a:gd name="T103" fmla="*/ 319 h 3618"/>
                <a:gd name="T104" fmla="*/ 3325 w 4208"/>
                <a:gd name="T105" fmla="*/ 380 h 3618"/>
                <a:gd name="T106" fmla="*/ 3475 w 4208"/>
                <a:gd name="T107" fmla="*/ 505 h 3618"/>
                <a:gd name="T108" fmla="*/ 3583 w 4208"/>
                <a:gd name="T109" fmla="*/ 632 h 3618"/>
                <a:gd name="T110" fmla="*/ 3781 w 4208"/>
                <a:gd name="T111" fmla="*/ 793 h 3618"/>
                <a:gd name="T112" fmla="*/ 3897 w 4208"/>
                <a:gd name="T113" fmla="*/ 1026 h 3618"/>
                <a:gd name="T114" fmla="*/ 4026 w 4208"/>
                <a:gd name="T115" fmla="*/ 1258 h 3618"/>
                <a:gd name="T116" fmla="*/ 4109 w 4208"/>
                <a:gd name="T117" fmla="*/ 1473 h 3618"/>
                <a:gd name="T118" fmla="*/ 4124 w 4208"/>
                <a:gd name="T119" fmla="*/ 1772 h 3618"/>
                <a:gd name="T120" fmla="*/ 4163 w 4208"/>
                <a:gd name="T121" fmla="*/ 1916 h 3618"/>
                <a:gd name="T122" fmla="*/ 4144 w 4208"/>
                <a:gd name="T123" fmla="*/ 2019 h 3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08" h="3618">
                  <a:moveTo>
                    <a:pt x="4173" y="2077"/>
                  </a:moveTo>
                  <a:lnTo>
                    <a:pt x="4185" y="2106"/>
                  </a:lnTo>
                  <a:lnTo>
                    <a:pt x="4196" y="2132"/>
                  </a:lnTo>
                  <a:lnTo>
                    <a:pt x="4203" y="2153"/>
                  </a:lnTo>
                  <a:lnTo>
                    <a:pt x="4207" y="2165"/>
                  </a:lnTo>
                  <a:lnTo>
                    <a:pt x="4208" y="2181"/>
                  </a:lnTo>
                  <a:lnTo>
                    <a:pt x="4208" y="2196"/>
                  </a:lnTo>
                  <a:lnTo>
                    <a:pt x="4207" y="2211"/>
                  </a:lnTo>
                  <a:lnTo>
                    <a:pt x="4206" y="2225"/>
                  </a:lnTo>
                  <a:lnTo>
                    <a:pt x="4203" y="2239"/>
                  </a:lnTo>
                  <a:lnTo>
                    <a:pt x="4199" y="2252"/>
                  </a:lnTo>
                  <a:lnTo>
                    <a:pt x="4195" y="2266"/>
                  </a:lnTo>
                  <a:lnTo>
                    <a:pt x="4189" y="2279"/>
                  </a:lnTo>
                  <a:lnTo>
                    <a:pt x="4179" y="2304"/>
                  </a:lnTo>
                  <a:lnTo>
                    <a:pt x="4168" y="2330"/>
                  </a:lnTo>
                  <a:lnTo>
                    <a:pt x="4158" y="2357"/>
                  </a:lnTo>
                  <a:lnTo>
                    <a:pt x="4149" y="2385"/>
                  </a:lnTo>
                  <a:lnTo>
                    <a:pt x="4127" y="2470"/>
                  </a:lnTo>
                  <a:lnTo>
                    <a:pt x="4103" y="2555"/>
                  </a:lnTo>
                  <a:lnTo>
                    <a:pt x="4079" y="2640"/>
                  </a:lnTo>
                  <a:lnTo>
                    <a:pt x="4055" y="2725"/>
                  </a:lnTo>
                  <a:lnTo>
                    <a:pt x="4042" y="2767"/>
                  </a:lnTo>
                  <a:lnTo>
                    <a:pt x="4029" y="2809"/>
                  </a:lnTo>
                  <a:lnTo>
                    <a:pt x="4014" y="2851"/>
                  </a:lnTo>
                  <a:lnTo>
                    <a:pt x="4000" y="2892"/>
                  </a:lnTo>
                  <a:lnTo>
                    <a:pt x="3985" y="2934"/>
                  </a:lnTo>
                  <a:lnTo>
                    <a:pt x="3969" y="2974"/>
                  </a:lnTo>
                  <a:lnTo>
                    <a:pt x="3953" y="3015"/>
                  </a:lnTo>
                  <a:lnTo>
                    <a:pt x="3936" y="3055"/>
                  </a:lnTo>
                  <a:lnTo>
                    <a:pt x="3917" y="3095"/>
                  </a:lnTo>
                  <a:lnTo>
                    <a:pt x="3899" y="3134"/>
                  </a:lnTo>
                  <a:lnTo>
                    <a:pt x="3879" y="3173"/>
                  </a:lnTo>
                  <a:lnTo>
                    <a:pt x="3859" y="3211"/>
                  </a:lnTo>
                  <a:lnTo>
                    <a:pt x="3837" y="3249"/>
                  </a:lnTo>
                  <a:lnTo>
                    <a:pt x="3815" y="3286"/>
                  </a:lnTo>
                  <a:lnTo>
                    <a:pt x="3791" y="3322"/>
                  </a:lnTo>
                  <a:lnTo>
                    <a:pt x="3767" y="3359"/>
                  </a:lnTo>
                  <a:lnTo>
                    <a:pt x="3740" y="3394"/>
                  </a:lnTo>
                  <a:lnTo>
                    <a:pt x="3713" y="3429"/>
                  </a:lnTo>
                  <a:lnTo>
                    <a:pt x="3685" y="3462"/>
                  </a:lnTo>
                  <a:lnTo>
                    <a:pt x="3654" y="3495"/>
                  </a:lnTo>
                  <a:lnTo>
                    <a:pt x="3624" y="3527"/>
                  </a:lnTo>
                  <a:lnTo>
                    <a:pt x="3591" y="3558"/>
                  </a:lnTo>
                  <a:lnTo>
                    <a:pt x="3557" y="3589"/>
                  </a:lnTo>
                  <a:lnTo>
                    <a:pt x="3521" y="3618"/>
                  </a:lnTo>
                  <a:lnTo>
                    <a:pt x="3510" y="3605"/>
                  </a:lnTo>
                  <a:lnTo>
                    <a:pt x="3488" y="3577"/>
                  </a:lnTo>
                  <a:lnTo>
                    <a:pt x="3466" y="3548"/>
                  </a:lnTo>
                  <a:lnTo>
                    <a:pt x="3452" y="3529"/>
                  </a:lnTo>
                  <a:lnTo>
                    <a:pt x="3462" y="3502"/>
                  </a:lnTo>
                  <a:lnTo>
                    <a:pt x="3470" y="3474"/>
                  </a:lnTo>
                  <a:lnTo>
                    <a:pt x="3476" y="3448"/>
                  </a:lnTo>
                  <a:lnTo>
                    <a:pt x="3481" y="3422"/>
                  </a:lnTo>
                  <a:lnTo>
                    <a:pt x="3484" y="3395"/>
                  </a:lnTo>
                  <a:lnTo>
                    <a:pt x="3486" y="3370"/>
                  </a:lnTo>
                  <a:lnTo>
                    <a:pt x="3486" y="3345"/>
                  </a:lnTo>
                  <a:lnTo>
                    <a:pt x="3486" y="3319"/>
                  </a:lnTo>
                  <a:lnTo>
                    <a:pt x="3484" y="3270"/>
                  </a:lnTo>
                  <a:lnTo>
                    <a:pt x="3482" y="3219"/>
                  </a:lnTo>
                  <a:lnTo>
                    <a:pt x="3481" y="3194"/>
                  </a:lnTo>
                  <a:lnTo>
                    <a:pt x="3480" y="3168"/>
                  </a:lnTo>
                  <a:lnTo>
                    <a:pt x="3480" y="3142"/>
                  </a:lnTo>
                  <a:lnTo>
                    <a:pt x="3481" y="3116"/>
                  </a:lnTo>
                  <a:lnTo>
                    <a:pt x="3482" y="3100"/>
                  </a:lnTo>
                  <a:lnTo>
                    <a:pt x="3484" y="3084"/>
                  </a:lnTo>
                  <a:lnTo>
                    <a:pt x="3486" y="3069"/>
                  </a:lnTo>
                  <a:lnTo>
                    <a:pt x="3489" y="3054"/>
                  </a:lnTo>
                  <a:lnTo>
                    <a:pt x="3498" y="3025"/>
                  </a:lnTo>
                  <a:lnTo>
                    <a:pt x="3506" y="2995"/>
                  </a:lnTo>
                  <a:lnTo>
                    <a:pt x="3524" y="2941"/>
                  </a:lnTo>
                  <a:lnTo>
                    <a:pt x="3539" y="2887"/>
                  </a:lnTo>
                  <a:lnTo>
                    <a:pt x="3542" y="2874"/>
                  </a:lnTo>
                  <a:lnTo>
                    <a:pt x="3544" y="2861"/>
                  </a:lnTo>
                  <a:lnTo>
                    <a:pt x="3546" y="2847"/>
                  </a:lnTo>
                  <a:lnTo>
                    <a:pt x="3547" y="2833"/>
                  </a:lnTo>
                  <a:lnTo>
                    <a:pt x="3548" y="2820"/>
                  </a:lnTo>
                  <a:lnTo>
                    <a:pt x="3548" y="2807"/>
                  </a:lnTo>
                  <a:lnTo>
                    <a:pt x="3546" y="2794"/>
                  </a:lnTo>
                  <a:lnTo>
                    <a:pt x="3544" y="2780"/>
                  </a:lnTo>
                  <a:lnTo>
                    <a:pt x="3541" y="2767"/>
                  </a:lnTo>
                  <a:lnTo>
                    <a:pt x="3537" y="2753"/>
                  </a:lnTo>
                  <a:lnTo>
                    <a:pt x="3531" y="2739"/>
                  </a:lnTo>
                  <a:lnTo>
                    <a:pt x="3525" y="2725"/>
                  </a:lnTo>
                  <a:lnTo>
                    <a:pt x="3516" y="2711"/>
                  </a:lnTo>
                  <a:lnTo>
                    <a:pt x="3507" y="2697"/>
                  </a:lnTo>
                  <a:lnTo>
                    <a:pt x="3496" y="2683"/>
                  </a:lnTo>
                  <a:lnTo>
                    <a:pt x="3483" y="2667"/>
                  </a:lnTo>
                  <a:lnTo>
                    <a:pt x="3471" y="2672"/>
                  </a:lnTo>
                  <a:lnTo>
                    <a:pt x="3459" y="2677"/>
                  </a:lnTo>
                  <a:lnTo>
                    <a:pt x="3446" y="2681"/>
                  </a:lnTo>
                  <a:lnTo>
                    <a:pt x="3433" y="2683"/>
                  </a:lnTo>
                  <a:lnTo>
                    <a:pt x="3420" y="2685"/>
                  </a:lnTo>
                  <a:lnTo>
                    <a:pt x="3406" y="2686"/>
                  </a:lnTo>
                  <a:lnTo>
                    <a:pt x="3392" y="2686"/>
                  </a:lnTo>
                  <a:lnTo>
                    <a:pt x="3378" y="2685"/>
                  </a:lnTo>
                  <a:lnTo>
                    <a:pt x="3364" y="2684"/>
                  </a:lnTo>
                  <a:lnTo>
                    <a:pt x="3349" y="2683"/>
                  </a:lnTo>
                  <a:lnTo>
                    <a:pt x="3335" y="2680"/>
                  </a:lnTo>
                  <a:lnTo>
                    <a:pt x="3321" y="2677"/>
                  </a:lnTo>
                  <a:lnTo>
                    <a:pt x="3306" y="2672"/>
                  </a:lnTo>
                  <a:lnTo>
                    <a:pt x="3291" y="2668"/>
                  </a:lnTo>
                  <a:lnTo>
                    <a:pt x="3277" y="2664"/>
                  </a:lnTo>
                  <a:lnTo>
                    <a:pt x="3263" y="2658"/>
                  </a:lnTo>
                  <a:lnTo>
                    <a:pt x="3249" y="2653"/>
                  </a:lnTo>
                  <a:lnTo>
                    <a:pt x="3236" y="2646"/>
                  </a:lnTo>
                  <a:lnTo>
                    <a:pt x="3221" y="2640"/>
                  </a:lnTo>
                  <a:lnTo>
                    <a:pt x="3208" y="2633"/>
                  </a:lnTo>
                  <a:lnTo>
                    <a:pt x="3195" y="2625"/>
                  </a:lnTo>
                  <a:lnTo>
                    <a:pt x="3183" y="2617"/>
                  </a:lnTo>
                  <a:lnTo>
                    <a:pt x="3171" y="2609"/>
                  </a:lnTo>
                  <a:lnTo>
                    <a:pt x="3159" y="2600"/>
                  </a:lnTo>
                  <a:lnTo>
                    <a:pt x="3148" y="2590"/>
                  </a:lnTo>
                  <a:lnTo>
                    <a:pt x="3136" y="2581"/>
                  </a:lnTo>
                  <a:lnTo>
                    <a:pt x="3126" y="2572"/>
                  </a:lnTo>
                  <a:lnTo>
                    <a:pt x="3117" y="2562"/>
                  </a:lnTo>
                  <a:lnTo>
                    <a:pt x="3108" y="2552"/>
                  </a:lnTo>
                  <a:lnTo>
                    <a:pt x="3099" y="2542"/>
                  </a:lnTo>
                  <a:lnTo>
                    <a:pt x="3092" y="2532"/>
                  </a:lnTo>
                  <a:lnTo>
                    <a:pt x="3085" y="2521"/>
                  </a:lnTo>
                  <a:lnTo>
                    <a:pt x="3080" y="2510"/>
                  </a:lnTo>
                  <a:lnTo>
                    <a:pt x="3076" y="2498"/>
                  </a:lnTo>
                  <a:lnTo>
                    <a:pt x="3073" y="2487"/>
                  </a:lnTo>
                  <a:lnTo>
                    <a:pt x="3072" y="2476"/>
                  </a:lnTo>
                  <a:lnTo>
                    <a:pt x="3072" y="2465"/>
                  </a:lnTo>
                  <a:lnTo>
                    <a:pt x="3073" y="2454"/>
                  </a:lnTo>
                  <a:lnTo>
                    <a:pt x="3074" y="2443"/>
                  </a:lnTo>
                  <a:lnTo>
                    <a:pt x="3076" y="2432"/>
                  </a:lnTo>
                  <a:lnTo>
                    <a:pt x="3079" y="2408"/>
                  </a:lnTo>
                  <a:lnTo>
                    <a:pt x="3080" y="2384"/>
                  </a:lnTo>
                  <a:lnTo>
                    <a:pt x="3079" y="2372"/>
                  </a:lnTo>
                  <a:lnTo>
                    <a:pt x="3077" y="2359"/>
                  </a:lnTo>
                  <a:lnTo>
                    <a:pt x="3074" y="2347"/>
                  </a:lnTo>
                  <a:lnTo>
                    <a:pt x="3069" y="2333"/>
                  </a:lnTo>
                  <a:lnTo>
                    <a:pt x="3062" y="2322"/>
                  </a:lnTo>
                  <a:lnTo>
                    <a:pt x="3055" y="2312"/>
                  </a:lnTo>
                  <a:lnTo>
                    <a:pt x="3047" y="2303"/>
                  </a:lnTo>
                  <a:lnTo>
                    <a:pt x="3038" y="2295"/>
                  </a:lnTo>
                  <a:lnTo>
                    <a:pt x="3029" y="2289"/>
                  </a:lnTo>
                  <a:lnTo>
                    <a:pt x="3020" y="2283"/>
                  </a:lnTo>
                  <a:lnTo>
                    <a:pt x="3010" y="2277"/>
                  </a:lnTo>
                  <a:lnTo>
                    <a:pt x="3000" y="2272"/>
                  </a:lnTo>
                  <a:lnTo>
                    <a:pt x="2981" y="2262"/>
                  </a:lnTo>
                  <a:lnTo>
                    <a:pt x="2960" y="2250"/>
                  </a:lnTo>
                  <a:lnTo>
                    <a:pt x="2951" y="2243"/>
                  </a:lnTo>
                  <a:lnTo>
                    <a:pt x="2942" y="2236"/>
                  </a:lnTo>
                  <a:lnTo>
                    <a:pt x="2934" y="2227"/>
                  </a:lnTo>
                  <a:lnTo>
                    <a:pt x="2926" y="2217"/>
                  </a:lnTo>
                  <a:lnTo>
                    <a:pt x="2911" y="2192"/>
                  </a:lnTo>
                  <a:lnTo>
                    <a:pt x="2897" y="2165"/>
                  </a:lnTo>
                  <a:lnTo>
                    <a:pt x="2886" y="2140"/>
                  </a:lnTo>
                  <a:lnTo>
                    <a:pt x="2877" y="2115"/>
                  </a:lnTo>
                  <a:lnTo>
                    <a:pt x="2868" y="2089"/>
                  </a:lnTo>
                  <a:lnTo>
                    <a:pt x="2862" y="2063"/>
                  </a:lnTo>
                  <a:lnTo>
                    <a:pt x="2858" y="2039"/>
                  </a:lnTo>
                  <a:lnTo>
                    <a:pt x="2854" y="2013"/>
                  </a:lnTo>
                  <a:lnTo>
                    <a:pt x="2852" y="1988"/>
                  </a:lnTo>
                  <a:lnTo>
                    <a:pt x="2850" y="1964"/>
                  </a:lnTo>
                  <a:lnTo>
                    <a:pt x="2849" y="1940"/>
                  </a:lnTo>
                  <a:lnTo>
                    <a:pt x="2848" y="1915"/>
                  </a:lnTo>
                  <a:lnTo>
                    <a:pt x="2847" y="1868"/>
                  </a:lnTo>
                  <a:lnTo>
                    <a:pt x="2845" y="1822"/>
                  </a:lnTo>
                  <a:lnTo>
                    <a:pt x="2843" y="1800"/>
                  </a:lnTo>
                  <a:lnTo>
                    <a:pt x="2841" y="1778"/>
                  </a:lnTo>
                  <a:lnTo>
                    <a:pt x="2837" y="1756"/>
                  </a:lnTo>
                  <a:lnTo>
                    <a:pt x="2832" y="1735"/>
                  </a:lnTo>
                  <a:lnTo>
                    <a:pt x="2825" y="1715"/>
                  </a:lnTo>
                  <a:lnTo>
                    <a:pt x="2817" y="1696"/>
                  </a:lnTo>
                  <a:lnTo>
                    <a:pt x="2807" y="1676"/>
                  </a:lnTo>
                  <a:lnTo>
                    <a:pt x="2794" y="1657"/>
                  </a:lnTo>
                  <a:lnTo>
                    <a:pt x="2779" y="1640"/>
                  </a:lnTo>
                  <a:lnTo>
                    <a:pt x="2762" y="1622"/>
                  </a:lnTo>
                  <a:lnTo>
                    <a:pt x="2742" y="1606"/>
                  </a:lnTo>
                  <a:lnTo>
                    <a:pt x="2720" y="1589"/>
                  </a:lnTo>
                  <a:lnTo>
                    <a:pt x="2693" y="1574"/>
                  </a:lnTo>
                  <a:lnTo>
                    <a:pt x="2664" y="1560"/>
                  </a:lnTo>
                  <a:lnTo>
                    <a:pt x="2632" y="1547"/>
                  </a:lnTo>
                  <a:lnTo>
                    <a:pt x="2595" y="1534"/>
                  </a:lnTo>
                  <a:lnTo>
                    <a:pt x="2566" y="1526"/>
                  </a:lnTo>
                  <a:lnTo>
                    <a:pt x="2543" y="1521"/>
                  </a:lnTo>
                  <a:lnTo>
                    <a:pt x="2524" y="1517"/>
                  </a:lnTo>
                  <a:lnTo>
                    <a:pt x="2505" y="1515"/>
                  </a:lnTo>
                  <a:lnTo>
                    <a:pt x="2497" y="1513"/>
                  </a:lnTo>
                  <a:lnTo>
                    <a:pt x="2488" y="1511"/>
                  </a:lnTo>
                  <a:lnTo>
                    <a:pt x="2479" y="1508"/>
                  </a:lnTo>
                  <a:lnTo>
                    <a:pt x="2469" y="1504"/>
                  </a:lnTo>
                  <a:lnTo>
                    <a:pt x="2458" y="1500"/>
                  </a:lnTo>
                  <a:lnTo>
                    <a:pt x="2445" y="1493"/>
                  </a:lnTo>
                  <a:lnTo>
                    <a:pt x="2430" y="1486"/>
                  </a:lnTo>
                  <a:lnTo>
                    <a:pt x="2414" y="1476"/>
                  </a:lnTo>
                  <a:lnTo>
                    <a:pt x="2405" y="1470"/>
                  </a:lnTo>
                  <a:lnTo>
                    <a:pt x="2396" y="1462"/>
                  </a:lnTo>
                  <a:lnTo>
                    <a:pt x="2386" y="1452"/>
                  </a:lnTo>
                  <a:lnTo>
                    <a:pt x="2376" y="1441"/>
                  </a:lnTo>
                  <a:lnTo>
                    <a:pt x="2355" y="1416"/>
                  </a:lnTo>
                  <a:lnTo>
                    <a:pt x="2333" y="1391"/>
                  </a:lnTo>
                  <a:lnTo>
                    <a:pt x="2312" y="1366"/>
                  </a:lnTo>
                  <a:lnTo>
                    <a:pt x="2291" y="1343"/>
                  </a:lnTo>
                  <a:lnTo>
                    <a:pt x="2281" y="1333"/>
                  </a:lnTo>
                  <a:lnTo>
                    <a:pt x="2271" y="1325"/>
                  </a:lnTo>
                  <a:lnTo>
                    <a:pt x="2262" y="1319"/>
                  </a:lnTo>
                  <a:lnTo>
                    <a:pt x="2252" y="1315"/>
                  </a:lnTo>
                  <a:lnTo>
                    <a:pt x="2238" y="1312"/>
                  </a:lnTo>
                  <a:lnTo>
                    <a:pt x="2219" y="1309"/>
                  </a:lnTo>
                  <a:lnTo>
                    <a:pt x="2196" y="1306"/>
                  </a:lnTo>
                  <a:lnTo>
                    <a:pt x="2168" y="1304"/>
                  </a:lnTo>
                  <a:lnTo>
                    <a:pt x="2105" y="1301"/>
                  </a:lnTo>
                  <a:lnTo>
                    <a:pt x="2036" y="1300"/>
                  </a:lnTo>
                  <a:lnTo>
                    <a:pt x="2001" y="1301"/>
                  </a:lnTo>
                  <a:lnTo>
                    <a:pt x="1966" y="1301"/>
                  </a:lnTo>
                  <a:lnTo>
                    <a:pt x="1934" y="1303"/>
                  </a:lnTo>
                  <a:lnTo>
                    <a:pt x="1902" y="1304"/>
                  </a:lnTo>
                  <a:lnTo>
                    <a:pt x="1874" y="1306"/>
                  </a:lnTo>
                  <a:lnTo>
                    <a:pt x="1850" y="1309"/>
                  </a:lnTo>
                  <a:lnTo>
                    <a:pt x="1830" y="1312"/>
                  </a:lnTo>
                  <a:lnTo>
                    <a:pt x="1814" y="1316"/>
                  </a:lnTo>
                  <a:lnTo>
                    <a:pt x="1802" y="1320"/>
                  </a:lnTo>
                  <a:lnTo>
                    <a:pt x="1791" y="1326"/>
                  </a:lnTo>
                  <a:lnTo>
                    <a:pt x="1779" y="1332"/>
                  </a:lnTo>
                  <a:lnTo>
                    <a:pt x="1768" y="1339"/>
                  </a:lnTo>
                  <a:lnTo>
                    <a:pt x="1758" y="1346"/>
                  </a:lnTo>
                  <a:lnTo>
                    <a:pt x="1747" y="1356"/>
                  </a:lnTo>
                  <a:lnTo>
                    <a:pt x="1737" y="1365"/>
                  </a:lnTo>
                  <a:lnTo>
                    <a:pt x="1726" y="1374"/>
                  </a:lnTo>
                  <a:lnTo>
                    <a:pt x="1707" y="1394"/>
                  </a:lnTo>
                  <a:lnTo>
                    <a:pt x="1688" y="1416"/>
                  </a:lnTo>
                  <a:lnTo>
                    <a:pt x="1670" y="1439"/>
                  </a:lnTo>
                  <a:lnTo>
                    <a:pt x="1652" y="1463"/>
                  </a:lnTo>
                  <a:lnTo>
                    <a:pt x="1633" y="1486"/>
                  </a:lnTo>
                  <a:lnTo>
                    <a:pt x="1615" y="1509"/>
                  </a:lnTo>
                  <a:lnTo>
                    <a:pt x="1596" y="1532"/>
                  </a:lnTo>
                  <a:lnTo>
                    <a:pt x="1577" y="1552"/>
                  </a:lnTo>
                  <a:lnTo>
                    <a:pt x="1567" y="1562"/>
                  </a:lnTo>
                  <a:lnTo>
                    <a:pt x="1557" y="1571"/>
                  </a:lnTo>
                  <a:lnTo>
                    <a:pt x="1545" y="1579"/>
                  </a:lnTo>
                  <a:lnTo>
                    <a:pt x="1535" y="1587"/>
                  </a:lnTo>
                  <a:lnTo>
                    <a:pt x="1524" y="1594"/>
                  </a:lnTo>
                  <a:lnTo>
                    <a:pt x="1513" y="1602"/>
                  </a:lnTo>
                  <a:lnTo>
                    <a:pt x="1501" y="1607"/>
                  </a:lnTo>
                  <a:lnTo>
                    <a:pt x="1489" y="1612"/>
                  </a:lnTo>
                  <a:lnTo>
                    <a:pt x="1472" y="1618"/>
                  </a:lnTo>
                  <a:lnTo>
                    <a:pt x="1454" y="1623"/>
                  </a:lnTo>
                  <a:lnTo>
                    <a:pt x="1439" y="1627"/>
                  </a:lnTo>
                  <a:lnTo>
                    <a:pt x="1423" y="1630"/>
                  </a:lnTo>
                  <a:lnTo>
                    <a:pt x="1394" y="1635"/>
                  </a:lnTo>
                  <a:lnTo>
                    <a:pt x="1366" y="1638"/>
                  </a:lnTo>
                  <a:lnTo>
                    <a:pt x="1315" y="1641"/>
                  </a:lnTo>
                  <a:lnTo>
                    <a:pt x="1267" y="1644"/>
                  </a:lnTo>
                  <a:lnTo>
                    <a:pt x="1244" y="1646"/>
                  </a:lnTo>
                  <a:lnTo>
                    <a:pt x="1221" y="1650"/>
                  </a:lnTo>
                  <a:lnTo>
                    <a:pt x="1210" y="1653"/>
                  </a:lnTo>
                  <a:lnTo>
                    <a:pt x="1198" y="1656"/>
                  </a:lnTo>
                  <a:lnTo>
                    <a:pt x="1186" y="1660"/>
                  </a:lnTo>
                  <a:lnTo>
                    <a:pt x="1174" y="1664"/>
                  </a:lnTo>
                  <a:lnTo>
                    <a:pt x="1162" y="1670"/>
                  </a:lnTo>
                  <a:lnTo>
                    <a:pt x="1150" y="1676"/>
                  </a:lnTo>
                  <a:lnTo>
                    <a:pt x="1137" y="1685"/>
                  </a:lnTo>
                  <a:lnTo>
                    <a:pt x="1125" y="1693"/>
                  </a:lnTo>
                  <a:lnTo>
                    <a:pt x="1111" y="1702"/>
                  </a:lnTo>
                  <a:lnTo>
                    <a:pt x="1097" y="1713"/>
                  </a:lnTo>
                  <a:lnTo>
                    <a:pt x="1083" y="1724"/>
                  </a:lnTo>
                  <a:lnTo>
                    <a:pt x="1069" y="1737"/>
                  </a:lnTo>
                  <a:lnTo>
                    <a:pt x="1035" y="1771"/>
                  </a:lnTo>
                  <a:lnTo>
                    <a:pt x="999" y="1804"/>
                  </a:lnTo>
                  <a:lnTo>
                    <a:pt x="981" y="1821"/>
                  </a:lnTo>
                  <a:lnTo>
                    <a:pt x="964" y="1839"/>
                  </a:lnTo>
                  <a:lnTo>
                    <a:pt x="947" y="1858"/>
                  </a:lnTo>
                  <a:lnTo>
                    <a:pt x="930" y="1876"/>
                  </a:lnTo>
                  <a:lnTo>
                    <a:pt x="914" y="1895"/>
                  </a:lnTo>
                  <a:lnTo>
                    <a:pt x="899" y="1914"/>
                  </a:lnTo>
                  <a:lnTo>
                    <a:pt x="885" y="1935"/>
                  </a:lnTo>
                  <a:lnTo>
                    <a:pt x="872" y="1955"/>
                  </a:lnTo>
                  <a:lnTo>
                    <a:pt x="861" y="1976"/>
                  </a:lnTo>
                  <a:lnTo>
                    <a:pt x="849" y="1997"/>
                  </a:lnTo>
                  <a:lnTo>
                    <a:pt x="841" y="2020"/>
                  </a:lnTo>
                  <a:lnTo>
                    <a:pt x="834" y="2043"/>
                  </a:lnTo>
                  <a:lnTo>
                    <a:pt x="827" y="2070"/>
                  </a:lnTo>
                  <a:lnTo>
                    <a:pt x="822" y="2099"/>
                  </a:lnTo>
                  <a:lnTo>
                    <a:pt x="819" y="2127"/>
                  </a:lnTo>
                  <a:lnTo>
                    <a:pt x="817" y="2155"/>
                  </a:lnTo>
                  <a:lnTo>
                    <a:pt x="816" y="2184"/>
                  </a:lnTo>
                  <a:lnTo>
                    <a:pt x="816" y="2212"/>
                  </a:lnTo>
                  <a:lnTo>
                    <a:pt x="817" y="2241"/>
                  </a:lnTo>
                  <a:lnTo>
                    <a:pt x="818" y="2270"/>
                  </a:lnTo>
                  <a:lnTo>
                    <a:pt x="823" y="2329"/>
                  </a:lnTo>
                  <a:lnTo>
                    <a:pt x="827" y="2390"/>
                  </a:lnTo>
                  <a:lnTo>
                    <a:pt x="830" y="2421"/>
                  </a:lnTo>
                  <a:lnTo>
                    <a:pt x="831" y="2453"/>
                  </a:lnTo>
                  <a:lnTo>
                    <a:pt x="833" y="2485"/>
                  </a:lnTo>
                  <a:lnTo>
                    <a:pt x="833" y="2518"/>
                  </a:lnTo>
                  <a:lnTo>
                    <a:pt x="834" y="2571"/>
                  </a:lnTo>
                  <a:lnTo>
                    <a:pt x="836" y="2618"/>
                  </a:lnTo>
                  <a:lnTo>
                    <a:pt x="838" y="2640"/>
                  </a:lnTo>
                  <a:lnTo>
                    <a:pt x="840" y="2660"/>
                  </a:lnTo>
                  <a:lnTo>
                    <a:pt x="843" y="2680"/>
                  </a:lnTo>
                  <a:lnTo>
                    <a:pt x="847" y="2700"/>
                  </a:lnTo>
                  <a:lnTo>
                    <a:pt x="851" y="2719"/>
                  </a:lnTo>
                  <a:lnTo>
                    <a:pt x="857" y="2738"/>
                  </a:lnTo>
                  <a:lnTo>
                    <a:pt x="862" y="2759"/>
                  </a:lnTo>
                  <a:lnTo>
                    <a:pt x="869" y="2780"/>
                  </a:lnTo>
                  <a:lnTo>
                    <a:pt x="884" y="2826"/>
                  </a:lnTo>
                  <a:lnTo>
                    <a:pt x="903" y="2880"/>
                  </a:lnTo>
                  <a:lnTo>
                    <a:pt x="911" y="2901"/>
                  </a:lnTo>
                  <a:lnTo>
                    <a:pt x="919" y="2925"/>
                  </a:lnTo>
                  <a:lnTo>
                    <a:pt x="927" y="2950"/>
                  </a:lnTo>
                  <a:lnTo>
                    <a:pt x="934" y="2977"/>
                  </a:lnTo>
                  <a:lnTo>
                    <a:pt x="941" y="3004"/>
                  </a:lnTo>
                  <a:lnTo>
                    <a:pt x="946" y="3033"/>
                  </a:lnTo>
                  <a:lnTo>
                    <a:pt x="950" y="3061"/>
                  </a:lnTo>
                  <a:lnTo>
                    <a:pt x="953" y="3090"/>
                  </a:lnTo>
                  <a:lnTo>
                    <a:pt x="953" y="3104"/>
                  </a:lnTo>
                  <a:lnTo>
                    <a:pt x="953" y="3117"/>
                  </a:lnTo>
                  <a:lnTo>
                    <a:pt x="953" y="3131"/>
                  </a:lnTo>
                  <a:lnTo>
                    <a:pt x="951" y="3144"/>
                  </a:lnTo>
                  <a:lnTo>
                    <a:pt x="950" y="3157"/>
                  </a:lnTo>
                  <a:lnTo>
                    <a:pt x="947" y="3169"/>
                  </a:lnTo>
                  <a:lnTo>
                    <a:pt x="944" y="3182"/>
                  </a:lnTo>
                  <a:lnTo>
                    <a:pt x="939" y="3194"/>
                  </a:lnTo>
                  <a:lnTo>
                    <a:pt x="935" y="3205"/>
                  </a:lnTo>
                  <a:lnTo>
                    <a:pt x="929" y="3215"/>
                  </a:lnTo>
                  <a:lnTo>
                    <a:pt x="923" y="3225"/>
                  </a:lnTo>
                  <a:lnTo>
                    <a:pt x="916" y="3234"/>
                  </a:lnTo>
                  <a:lnTo>
                    <a:pt x="908" y="3243"/>
                  </a:lnTo>
                  <a:lnTo>
                    <a:pt x="899" y="3251"/>
                  </a:lnTo>
                  <a:lnTo>
                    <a:pt x="890" y="3259"/>
                  </a:lnTo>
                  <a:lnTo>
                    <a:pt x="879" y="3265"/>
                  </a:lnTo>
                  <a:lnTo>
                    <a:pt x="886" y="3290"/>
                  </a:lnTo>
                  <a:lnTo>
                    <a:pt x="891" y="3312"/>
                  </a:lnTo>
                  <a:lnTo>
                    <a:pt x="891" y="3331"/>
                  </a:lnTo>
                  <a:lnTo>
                    <a:pt x="889" y="3349"/>
                  </a:lnTo>
                  <a:lnTo>
                    <a:pt x="884" y="3365"/>
                  </a:lnTo>
                  <a:lnTo>
                    <a:pt x="876" y="3378"/>
                  </a:lnTo>
                  <a:lnTo>
                    <a:pt x="866" y="3389"/>
                  </a:lnTo>
                  <a:lnTo>
                    <a:pt x="853" y="3398"/>
                  </a:lnTo>
                  <a:lnTo>
                    <a:pt x="837" y="3405"/>
                  </a:lnTo>
                  <a:lnTo>
                    <a:pt x="820" y="3410"/>
                  </a:lnTo>
                  <a:lnTo>
                    <a:pt x="802" y="3413"/>
                  </a:lnTo>
                  <a:lnTo>
                    <a:pt x="782" y="3414"/>
                  </a:lnTo>
                  <a:lnTo>
                    <a:pt x="760" y="3414"/>
                  </a:lnTo>
                  <a:lnTo>
                    <a:pt x="738" y="3412"/>
                  </a:lnTo>
                  <a:lnTo>
                    <a:pt x="715" y="3409"/>
                  </a:lnTo>
                  <a:lnTo>
                    <a:pt x="691" y="3404"/>
                  </a:lnTo>
                  <a:lnTo>
                    <a:pt x="666" y="3398"/>
                  </a:lnTo>
                  <a:lnTo>
                    <a:pt x="641" y="3390"/>
                  </a:lnTo>
                  <a:lnTo>
                    <a:pt x="616" y="3381"/>
                  </a:lnTo>
                  <a:lnTo>
                    <a:pt x="592" y="3371"/>
                  </a:lnTo>
                  <a:lnTo>
                    <a:pt x="567" y="3359"/>
                  </a:lnTo>
                  <a:lnTo>
                    <a:pt x="543" y="3347"/>
                  </a:lnTo>
                  <a:lnTo>
                    <a:pt x="520" y="3332"/>
                  </a:lnTo>
                  <a:lnTo>
                    <a:pt x="498" y="3318"/>
                  </a:lnTo>
                  <a:lnTo>
                    <a:pt x="477" y="3302"/>
                  </a:lnTo>
                  <a:lnTo>
                    <a:pt x="457" y="3285"/>
                  </a:lnTo>
                  <a:lnTo>
                    <a:pt x="440" y="3268"/>
                  </a:lnTo>
                  <a:lnTo>
                    <a:pt x="423" y="3249"/>
                  </a:lnTo>
                  <a:lnTo>
                    <a:pt x="408" y="3230"/>
                  </a:lnTo>
                  <a:lnTo>
                    <a:pt x="396" y="3211"/>
                  </a:lnTo>
                  <a:lnTo>
                    <a:pt x="387" y="3191"/>
                  </a:lnTo>
                  <a:lnTo>
                    <a:pt x="380" y="3171"/>
                  </a:lnTo>
                  <a:lnTo>
                    <a:pt x="378" y="3159"/>
                  </a:lnTo>
                  <a:lnTo>
                    <a:pt x="376" y="3149"/>
                  </a:lnTo>
                  <a:lnTo>
                    <a:pt x="376" y="3138"/>
                  </a:lnTo>
                  <a:lnTo>
                    <a:pt x="377" y="3126"/>
                  </a:lnTo>
                  <a:lnTo>
                    <a:pt x="379" y="3103"/>
                  </a:lnTo>
                  <a:lnTo>
                    <a:pt x="382" y="3078"/>
                  </a:lnTo>
                  <a:lnTo>
                    <a:pt x="385" y="3054"/>
                  </a:lnTo>
                  <a:lnTo>
                    <a:pt x="386" y="3031"/>
                  </a:lnTo>
                  <a:lnTo>
                    <a:pt x="385" y="3019"/>
                  </a:lnTo>
                  <a:lnTo>
                    <a:pt x="384" y="3009"/>
                  </a:lnTo>
                  <a:lnTo>
                    <a:pt x="381" y="2997"/>
                  </a:lnTo>
                  <a:lnTo>
                    <a:pt x="378" y="2987"/>
                  </a:lnTo>
                  <a:lnTo>
                    <a:pt x="372" y="2977"/>
                  </a:lnTo>
                  <a:lnTo>
                    <a:pt x="364" y="2968"/>
                  </a:lnTo>
                  <a:lnTo>
                    <a:pt x="356" y="2959"/>
                  </a:lnTo>
                  <a:lnTo>
                    <a:pt x="345" y="2949"/>
                  </a:lnTo>
                  <a:lnTo>
                    <a:pt x="321" y="2932"/>
                  </a:lnTo>
                  <a:lnTo>
                    <a:pt x="294" y="2913"/>
                  </a:lnTo>
                  <a:lnTo>
                    <a:pt x="267" y="2897"/>
                  </a:lnTo>
                  <a:lnTo>
                    <a:pt x="241" y="2880"/>
                  </a:lnTo>
                  <a:lnTo>
                    <a:pt x="228" y="2872"/>
                  </a:lnTo>
                  <a:lnTo>
                    <a:pt x="217" y="2864"/>
                  </a:lnTo>
                  <a:lnTo>
                    <a:pt x="206" y="2855"/>
                  </a:lnTo>
                  <a:lnTo>
                    <a:pt x="198" y="2847"/>
                  </a:lnTo>
                  <a:lnTo>
                    <a:pt x="186" y="2833"/>
                  </a:lnTo>
                  <a:lnTo>
                    <a:pt x="174" y="2819"/>
                  </a:lnTo>
                  <a:lnTo>
                    <a:pt x="164" y="2805"/>
                  </a:lnTo>
                  <a:lnTo>
                    <a:pt x="154" y="2790"/>
                  </a:lnTo>
                  <a:lnTo>
                    <a:pt x="143" y="2775"/>
                  </a:lnTo>
                  <a:lnTo>
                    <a:pt x="135" y="2760"/>
                  </a:lnTo>
                  <a:lnTo>
                    <a:pt x="127" y="2743"/>
                  </a:lnTo>
                  <a:lnTo>
                    <a:pt x="120" y="2727"/>
                  </a:lnTo>
                  <a:lnTo>
                    <a:pt x="113" y="2711"/>
                  </a:lnTo>
                  <a:lnTo>
                    <a:pt x="107" y="2694"/>
                  </a:lnTo>
                  <a:lnTo>
                    <a:pt x="101" y="2677"/>
                  </a:lnTo>
                  <a:lnTo>
                    <a:pt x="96" y="2659"/>
                  </a:lnTo>
                  <a:lnTo>
                    <a:pt x="87" y="2624"/>
                  </a:lnTo>
                  <a:lnTo>
                    <a:pt x="79" y="2588"/>
                  </a:lnTo>
                  <a:lnTo>
                    <a:pt x="73" y="2552"/>
                  </a:lnTo>
                  <a:lnTo>
                    <a:pt x="69" y="2515"/>
                  </a:lnTo>
                  <a:lnTo>
                    <a:pt x="65" y="2477"/>
                  </a:lnTo>
                  <a:lnTo>
                    <a:pt x="62" y="2440"/>
                  </a:lnTo>
                  <a:lnTo>
                    <a:pt x="57" y="2366"/>
                  </a:lnTo>
                  <a:lnTo>
                    <a:pt x="53" y="2294"/>
                  </a:lnTo>
                  <a:lnTo>
                    <a:pt x="51" y="2270"/>
                  </a:lnTo>
                  <a:lnTo>
                    <a:pt x="48" y="2245"/>
                  </a:lnTo>
                  <a:lnTo>
                    <a:pt x="44" y="2221"/>
                  </a:lnTo>
                  <a:lnTo>
                    <a:pt x="40" y="2195"/>
                  </a:lnTo>
                  <a:lnTo>
                    <a:pt x="29" y="2143"/>
                  </a:lnTo>
                  <a:lnTo>
                    <a:pt x="19" y="2091"/>
                  </a:lnTo>
                  <a:lnTo>
                    <a:pt x="13" y="2065"/>
                  </a:lnTo>
                  <a:lnTo>
                    <a:pt x="9" y="2040"/>
                  </a:lnTo>
                  <a:lnTo>
                    <a:pt x="5" y="2015"/>
                  </a:lnTo>
                  <a:lnTo>
                    <a:pt x="2" y="1989"/>
                  </a:lnTo>
                  <a:lnTo>
                    <a:pt x="0" y="1964"/>
                  </a:lnTo>
                  <a:lnTo>
                    <a:pt x="0" y="1940"/>
                  </a:lnTo>
                  <a:lnTo>
                    <a:pt x="0" y="1916"/>
                  </a:lnTo>
                  <a:lnTo>
                    <a:pt x="3" y="1893"/>
                  </a:lnTo>
                  <a:lnTo>
                    <a:pt x="7" y="1873"/>
                  </a:lnTo>
                  <a:lnTo>
                    <a:pt x="13" y="1852"/>
                  </a:lnTo>
                  <a:lnTo>
                    <a:pt x="21" y="1830"/>
                  </a:lnTo>
                  <a:lnTo>
                    <a:pt x="30" y="1809"/>
                  </a:lnTo>
                  <a:lnTo>
                    <a:pt x="41" y="1788"/>
                  </a:lnTo>
                  <a:lnTo>
                    <a:pt x="52" y="1765"/>
                  </a:lnTo>
                  <a:lnTo>
                    <a:pt x="65" y="1744"/>
                  </a:lnTo>
                  <a:lnTo>
                    <a:pt x="78" y="1723"/>
                  </a:lnTo>
                  <a:lnTo>
                    <a:pt x="102" y="1679"/>
                  </a:lnTo>
                  <a:lnTo>
                    <a:pt x="125" y="1636"/>
                  </a:lnTo>
                  <a:lnTo>
                    <a:pt x="136" y="1614"/>
                  </a:lnTo>
                  <a:lnTo>
                    <a:pt x="145" y="1592"/>
                  </a:lnTo>
                  <a:lnTo>
                    <a:pt x="153" y="1571"/>
                  </a:lnTo>
                  <a:lnTo>
                    <a:pt x="159" y="1549"/>
                  </a:lnTo>
                  <a:lnTo>
                    <a:pt x="165" y="1520"/>
                  </a:lnTo>
                  <a:lnTo>
                    <a:pt x="170" y="1485"/>
                  </a:lnTo>
                  <a:lnTo>
                    <a:pt x="176" y="1447"/>
                  </a:lnTo>
                  <a:lnTo>
                    <a:pt x="182" y="1403"/>
                  </a:lnTo>
                  <a:lnTo>
                    <a:pt x="188" y="1359"/>
                  </a:lnTo>
                  <a:lnTo>
                    <a:pt x="196" y="1312"/>
                  </a:lnTo>
                  <a:lnTo>
                    <a:pt x="205" y="1265"/>
                  </a:lnTo>
                  <a:lnTo>
                    <a:pt x="215" y="1220"/>
                  </a:lnTo>
                  <a:lnTo>
                    <a:pt x="222" y="1198"/>
                  </a:lnTo>
                  <a:lnTo>
                    <a:pt x="228" y="1176"/>
                  </a:lnTo>
                  <a:lnTo>
                    <a:pt x="237" y="1155"/>
                  </a:lnTo>
                  <a:lnTo>
                    <a:pt x="245" y="1135"/>
                  </a:lnTo>
                  <a:lnTo>
                    <a:pt x="253" y="1116"/>
                  </a:lnTo>
                  <a:lnTo>
                    <a:pt x="263" y="1097"/>
                  </a:lnTo>
                  <a:lnTo>
                    <a:pt x="273" y="1081"/>
                  </a:lnTo>
                  <a:lnTo>
                    <a:pt x="284" y="1065"/>
                  </a:lnTo>
                  <a:lnTo>
                    <a:pt x="296" y="1051"/>
                  </a:lnTo>
                  <a:lnTo>
                    <a:pt x="309" y="1039"/>
                  </a:lnTo>
                  <a:lnTo>
                    <a:pt x="323" y="1028"/>
                  </a:lnTo>
                  <a:lnTo>
                    <a:pt x="339" y="1019"/>
                  </a:lnTo>
                  <a:lnTo>
                    <a:pt x="355" y="1012"/>
                  </a:lnTo>
                  <a:lnTo>
                    <a:pt x="372" y="1007"/>
                  </a:lnTo>
                  <a:lnTo>
                    <a:pt x="390" y="1005"/>
                  </a:lnTo>
                  <a:lnTo>
                    <a:pt x="410" y="1004"/>
                  </a:lnTo>
                  <a:lnTo>
                    <a:pt x="404" y="990"/>
                  </a:lnTo>
                  <a:lnTo>
                    <a:pt x="399" y="976"/>
                  </a:lnTo>
                  <a:lnTo>
                    <a:pt x="396" y="962"/>
                  </a:lnTo>
                  <a:lnTo>
                    <a:pt x="395" y="949"/>
                  </a:lnTo>
                  <a:lnTo>
                    <a:pt x="394" y="935"/>
                  </a:lnTo>
                  <a:lnTo>
                    <a:pt x="396" y="923"/>
                  </a:lnTo>
                  <a:lnTo>
                    <a:pt x="398" y="911"/>
                  </a:lnTo>
                  <a:lnTo>
                    <a:pt x="402" y="899"/>
                  </a:lnTo>
                  <a:lnTo>
                    <a:pt x="408" y="889"/>
                  </a:lnTo>
                  <a:lnTo>
                    <a:pt x="416" y="879"/>
                  </a:lnTo>
                  <a:lnTo>
                    <a:pt x="424" y="871"/>
                  </a:lnTo>
                  <a:lnTo>
                    <a:pt x="434" y="863"/>
                  </a:lnTo>
                  <a:lnTo>
                    <a:pt x="445" y="855"/>
                  </a:lnTo>
                  <a:lnTo>
                    <a:pt x="457" y="849"/>
                  </a:lnTo>
                  <a:lnTo>
                    <a:pt x="471" y="844"/>
                  </a:lnTo>
                  <a:lnTo>
                    <a:pt x="486" y="841"/>
                  </a:lnTo>
                  <a:lnTo>
                    <a:pt x="487" y="824"/>
                  </a:lnTo>
                  <a:lnTo>
                    <a:pt x="489" y="809"/>
                  </a:lnTo>
                  <a:lnTo>
                    <a:pt x="492" y="795"/>
                  </a:lnTo>
                  <a:lnTo>
                    <a:pt x="496" y="781"/>
                  </a:lnTo>
                  <a:lnTo>
                    <a:pt x="503" y="767"/>
                  </a:lnTo>
                  <a:lnTo>
                    <a:pt x="510" y="755"/>
                  </a:lnTo>
                  <a:lnTo>
                    <a:pt x="518" y="743"/>
                  </a:lnTo>
                  <a:lnTo>
                    <a:pt x="527" y="732"/>
                  </a:lnTo>
                  <a:lnTo>
                    <a:pt x="537" y="721"/>
                  </a:lnTo>
                  <a:lnTo>
                    <a:pt x="547" y="711"/>
                  </a:lnTo>
                  <a:lnTo>
                    <a:pt x="559" y="702"/>
                  </a:lnTo>
                  <a:lnTo>
                    <a:pt x="571" y="693"/>
                  </a:lnTo>
                  <a:lnTo>
                    <a:pt x="597" y="675"/>
                  </a:lnTo>
                  <a:lnTo>
                    <a:pt x="623" y="659"/>
                  </a:lnTo>
                  <a:lnTo>
                    <a:pt x="678" y="631"/>
                  </a:lnTo>
                  <a:lnTo>
                    <a:pt x="728" y="605"/>
                  </a:lnTo>
                  <a:lnTo>
                    <a:pt x="739" y="598"/>
                  </a:lnTo>
                  <a:lnTo>
                    <a:pt x="750" y="592"/>
                  </a:lnTo>
                  <a:lnTo>
                    <a:pt x="760" y="586"/>
                  </a:lnTo>
                  <a:lnTo>
                    <a:pt x="769" y="579"/>
                  </a:lnTo>
                  <a:lnTo>
                    <a:pt x="777" y="572"/>
                  </a:lnTo>
                  <a:lnTo>
                    <a:pt x="784" y="565"/>
                  </a:lnTo>
                  <a:lnTo>
                    <a:pt x="790" y="558"/>
                  </a:lnTo>
                  <a:lnTo>
                    <a:pt x="795" y="550"/>
                  </a:lnTo>
                  <a:lnTo>
                    <a:pt x="806" y="530"/>
                  </a:lnTo>
                  <a:lnTo>
                    <a:pt x="819" y="509"/>
                  </a:lnTo>
                  <a:lnTo>
                    <a:pt x="833" y="490"/>
                  </a:lnTo>
                  <a:lnTo>
                    <a:pt x="848" y="471"/>
                  </a:lnTo>
                  <a:lnTo>
                    <a:pt x="864" y="454"/>
                  </a:lnTo>
                  <a:lnTo>
                    <a:pt x="881" y="436"/>
                  </a:lnTo>
                  <a:lnTo>
                    <a:pt x="898" y="421"/>
                  </a:lnTo>
                  <a:lnTo>
                    <a:pt x="916" y="406"/>
                  </a:lnTo>
                  <a:lnTo>
                    <a:pt x="934" y="392"/>
                  </a:lnTo>
                  <a:lnTo>
                    <a:pt x="954" y="379"/>
                  </a:lnTo>
                  <a:lnTo>
                    <a:pt x="973" y="366"/>
                  </a:lnTo>
                  <a:lnTo>
                    <a:pt x="992" y="354"/>
                  </a:lnTo>
                  <a:lnTo>
                    <a:pt x="1011" y="343"/>
                  </a:lnTo>
                  <a:lnTo>
                    <a:pt x="1031" y="333"/>
                  </a:lnTo>
                  <a:lnTo>
                    <a:pt x="1051" y="325"/>
                  </a:lnTo>
                  <a:lnTo>
                    <a:pt x="1070" y="316"/>
                  </a:lnTo>
                  <a:lnTo>
                    <a:pt x="1089" y="308"/>
                  </a:lnTo>
                  <a:lnTo>
                    <a:pt x="1108" y="298"/>
                  </a:lnTo>
                  <a:lnTo>
                    <a:pt x="1129" y="287"/>
                  </a:lnTo>
                  <a:lnTo>
                    <a:pt x="1150" y="274"/>
                  </a:lnTo>
                  <a:lnTo>
                    <a:pt x="1191" y="249"/>
                  </a:lnTo>
                  <a:lnTo>
                    <a:pt x="1234" y="225"/>
                  </a:lnTo>
                  <a:lnTo>
                    <a:pt x="1256" y="215"/>
                  </a:lnTo>
                  <a:lnTo>
                    <a:pt x="1277" y="206"/>
                  </a:lnTo>
                  <a:lnTo>
                    <a:pt x="1288" y="202"/>
                  </a:lnTo>
                  <a:lnTo>
                    <a:pt x="1300" y="198"/>
                  </a:lnTo>
                  <a:lnTo>
                    <a:pt x="1311" y="195"/>
                  </a:lnTo>
                  <a:lnTo>
                    <a:pt x="1322" y="192"/>
                  </a:lnTo>
                  <a:lnTo>
                    <a:pt x="1333" y="191"/>
                  </a:lnTo>
                  <a:lnTo>
                    <a:pt x="1344" y="190"/>
                  </a:lnTo>
                  <a:lnTo>
                    <a:pt x="1355" y="189"/>
                  </a:lnTo>
                  <a:lnTo>
                    <a:pt x="1366" y="190"/>
                  </a:lnTo>
                  <a:lnTo>
                    <a:pt x="1378" y="191"/>
                  </a:lnTo>
                  <a:lnTo>
                    <a:pt x="1390" y="193"/>
                  </a:lnTo>
                  <a:lnTo>
                    <a:pt x="1401" y="198"/>
                  </a:lnTo>
                  <a:lnTo>
                    <a:pt x="1412" y="202"/>
                  </a:lnTo>
                  <a:lnTo>
                    <a:pt x="1419" y="184"/>
                  </a:lnTo>
                  <a:lnTo>
                    <a:pt x="1427" y="168"/>
                  </a:lnTo>
                  <a:lnTo>
                    <a:pt x="1436" y="154"/>
                  </a:lnTo>
                  <a:lnTo>
                    <a:pt x="1446" y="141"/>
                  </a:lnTo>
                  <a:lnTo>
                    <a:pt x="1457" y="129"/>
                  </a:lnTo>
                  <a:lnTo>
                    <a:pt x="1469" y="118"/>
                  </a:lnTo>
                  <a:lnTo>
                    <a:pt x="1481" y="108"/>
                  </a:lnTo>
                  <a:lnTo>
                    <a:pt x="1493" y="99"/>
                  </a:lnTo>
                  <a:lnTo>
                    <a:pt x="1506" y="91"/>
                  </a:lnTo>
                  <a:lnTo>
                    <a:pt x="1520" y="84"/>
                  </a:lnTo>
                  <a:lnTo>
                    <a:pt x="1534" y="78"/>
                  </a:lnTo>
                  <a:lnTo>
                    <a:pt x="1549" y="73"/>
                  </a:lnTo>
                  <a:lnTo>
                    <a:pt x="1564" y="68"/>
                  </a:lnTo>
                  <a:lnTo>
                    <a:pt x="1580" y="64"/>
                  </a:lnTo>
                  <a:lnTo>
                    <a:pt x="1595" y="61"/>
                  </a:lnTo>
                  <a:lnTo>
                    <a:pt x="1611" y="58"/>
                  </a:lnTo>
                  <a:lnTo>
                    <a:pt x="1645" y="54"/>
                  </a:lnTo>
                  <a:lnTo>
                    <a:pt x="1678" y="52"/>
                  </a:lnTo>
                  <a:lnTo>
                    <a:pt x="1711" y="50"/>
                  </a:lnTo>
                  <a:lnTo>
                    <a:pt x="1745" y="50"/>
                  </a:lnTo>
                  <a:lnTo>
                    <a:pt x="1778" y="49"/>
                  </a:lnTo>
                  <a:lnTo>
                    <a:pt x="1809" y="49"/>
                  </a:lnTo>
                  <a:lnTo>
                    <a:pt x="1841" y="47"/>
                  </a:lnTo>
                  <a:lnTo>
                    <a:pt x="1870" y="45"/>
                  </a:lnTo>
                  <a:lnTo>
                    <a:pt x="1924" y="39"/>
                  </a:lnTo>
                  <a:lnTo>
                    <a:pt x="1983" y="32"/>
                  </a:lnTo>
                  <a:lnTo>
                    <a:pt x="2014" y="27"/>
                  </a:lnTo>
                  <a:lnTo>
                    <a:pt x="2045" y="24"/>
                  </a:lnTo>
                  <a:lnTo>
                    <a:pt x="2076" y="22"/>
                  </a:lnTo>
                  <a:lnTo>
                    <a:pt x="2109" y="20"/>
                  </a:lnTo>
                  <a:lnTo>
                    <a:pt x="2140" y="19"/>
                  </a:lnTo>
                  <a:lnTo>
                    <a:pt x="2172" y="20"/>
                  </a:lnTo>
                  <a:lnTo>
                    <a:pt x="2202" y="22"/>
                  </a:lnTo>
                  <a:lnTo>
                    <a:pt x="2231" y="25"/>
                  </a:lnTo>
                  <a:lnTo>
                    <a:pt x="2245" y="28"/>
                  </a:lnTo>
                  <a:lnTo>
                    <a:pt x="2260" y="32"/>
                  </a:lnTo>
                  <a:lnTo>
                    <a:pt x="2274" y="35"/>
                  </a:lnTo>
                  <a:lnTo>
                    <a:pt x="2287" y="39"/>
                  </a:lnTo>
                  <a:lnTo>
                    <a:pt x="2300" y="44"/>
                  </a:lnTo>
                  <a:lnTo>
                    <a:pt x="2313" y="49"/>
                  </a:lnTo>
                  <a:lnTo>
                    <a:pt x="2325" y="54"/>
                  </a:lnTo>
                  <a:lnTo>
                    <a:pt x="2337" y="61"/>
                  </a:lnTo>
                  <a:lnTo>
                    <a:pt x="2344" y="50"/>
                  </a:lnTo>
                  <a:lnTo>
                    <a:pt x="2353" y="41"/>
                  </a:lnTo>
                  <a:lnTo>
                    <a:pt x="2361" y="33"/>
                  </a:lnTo>
                  <a:lnTo>
                    <a:pt x="2368" y="24"/>
                  </a:lnTo>
                  <a:lnTo>
                    <a:pt x="2376" y="18"/>
                  </a:lnTo>
                  <a:lnTo>
                    <a:pt x="2383" y="13"/>
                  </a:lnTo>
                  <a:lnTo>
                    <a:pt x="2390" y="9"/>
                  </a:lnTo>
                  <a:lnTo>
                    <a:pt x="2397" y="5"/>
                  </a:lnTo>
                  <a:lnTo>
                    <a:pt x="2403" y="3"/>
                  </a:lnTo>
                  <a:lnTo>
                    <a:pt x="2410" y="1"/>
                  </a:lnTo>
                  <a:lnTo>
                    <a:pt x="2417" y="0"/>
                  </a:lnTo>
                  <a:lnTo>
                    <a:pt x="2424" y="0"/>
                  </a:lnTo>
                  <a:lnTo>
                    <a:pt x="2438" y="1"/>
                  </a:lnTo>
                  <a:lnTo>
                    <a:pt x="2451" y="4"/>
                  </a:lnTo>
                  <a:lnTo>
                    <a:pt x="2465" y="8"/>
                  </a:lnTo>
                  <a:lnTo>
                    <a:pt x="2479" y="14"/>
                  </a:lnTo>
                  <a:lnTo>
                    <a:pt x="2493" y="20"/>
                  </a:lnTo>
                  <a:lnTo>
                    <a:pt x="2507" y="27"/>
                  </a:lnTo>
                  <a:lnTo>
                    <a:pt x="2524" y="35"/>
                  </a:lnTo>
                  <a:lnTo>
                    <a:pt x="2540" y="41"/>
                  </a:lnTo>
                  <a:lnTo>
                    <a:pt x="2556" y="46"/>
                  </a:lnTo>
                  <a:lnTo>
                    <a:pt x="2574" y="50"/>
                  </a:lnTo>
                  <a:lnTo>
                    <a:pt x="2597" y="53"/>
                  </a:lnTo>
                  <a:lnTo>
                    <a:pt x="2624" y="57"/>
                  </a:lnTo>
                  <a:lnTo>
                    <a:pt x="2651" y="61"/>
                  </a:lnTo>
                  <a:lnTo>
                    <a:pt x="2679" y="65"/>
                  </a:lnTo>
                  <a:lnTo>
                    <a:pt x="2709" y="69"/>
                  </a:lnTo>
                  <a:lnTo>
                    <a:pt x="2738" y="74"/>
                  </a:lnTo>
                  <a:lnTo>
                    <a:pt x="2766" y="79"/>
                  </a:lnTo>
                  <a:lnTo>
                    <a:pt x="2795" y="84"/>
                  </a:lnTo>
                  <a:lnTo>
                    <a:pt x="2816" y="89"/>
                  </a:lnTo>
                  <a:lnTo>
                    <a:pt x="2836" y="96"/>
                  </a:lnTo>
                  <a:lnTo>
                    <a:pt x="2854" y="104"/>
                  </a:lnTo>
                  <a:lnTo>
                    <a:pt x="2871" y="113"/>
                  </a:lnTo>
                  <a:lnTo>
                    <a:pt x="2887" y="124"/>
                  </a:lnTo>
                  <a:lnTo>
                    <a:pt x="2902" y="135"/>
                  </a:lnTo>
                  <a:lnTo>
                    <a:pt x="2916" y="146"/>
                  </a:lnTo>
                  <a:lnTo>
                    <a:pt x="2930" y="158"/>
                  </a:lnTo>
                  <a:lnTo>
                    <a:pt x="2957" y="184"/>
                  </a:lnTo>
                  <a:lnTo>
                    <a:pt x="2985" y="211"/>
                  </a:lnTo>
                  <a:lnTo>
                    <a:pt x="2999" y="225"/>
                  </a:lnTo>
                  <a:lnTo>
                    <a:pt x="3014" y="238"/>
                  </a:lnTo>
                  <a:lnTo>
                    <a:pt x="3029" y="251"/>
                  </a:lnTo>
                  <a:lnTo>
                    <a:pt x="3046" y="263"/>
                  </a:lnTo>
                  <a:lnTo>
                    <a:pt x="3060" y="271"/>
                  </a:lnTo>
                  <a:lnTo>
                    <a:pt x="3073" y="277"/>
                  </a:lnTo>
                  <a:lnTo>
                    <a:pt x="3086" y="284"/>
                  </a:lnTo>
                  <a:lnTo>
                    <a:pt x="3099" y="288"/>
                  </a:lnTo>
                  <a:lnTo>
                    <a:pt x="3126" y="295"/>
                  </a:lnTo>
                  <a:lnTo>
                    <a:pt x="3153" y="302"/>
                  </a:lnTo>
                  <a:lnTo>
                    <a:pt x="3167" y="307"/>
                  </a:lnTo>
                  <a:lnTo>
                    <a:pt x="3179" y="312"/>
                  </a:lnTo>
                  <a:lnTo>
                    <a:pt x="3192" y="319"/>
                  </a:lnTo>
                  <a:lnTo>
                    <a:pt x="3204" y="327"/>
                  </a:lnTo>
                  <a:lnTo>
                    <a:pt x="3216" y="337"/>
                  </a:lnTo>
                  <a:lnTo>
                    <a:pt x="3229" y="349"/>
                  </a:lnTo>
                  <a:lnTo>
                    <a:pt x="3240" y="365"/>
                  </a:lnTo>
                  <a:lnTo>
                    <a:pt x="3250" y="383"/>
                  </a:lnTo>
                  <a:lnTo>
                    <a:pt x="3260" y="379"/>
                  </a:lnTo>
                  <a:lnTo>
                    <a:pt x="3270" y="377"/>
                  </a:lnTo>
                  <a:lnTo>
                    <a:pt x="3281" y="375"/>
                  </a:lnTo>
                  <a:lnTo>
                    <a:pt x="3292" y="375"/>
                  </a:lnTo>
                  <a:lnTo>
                    <a:pt x="3302" y="376"/>
                  </a:lnTo>
                  <a:lnTo>
                    <a:pt x="3313" y="377"/>
                  </a:lnTo>
                  <a:lnTo>
                    <a:pt x="3325" y="380"/>
                  </a:lnTo>
                  <a:lnTo>
                    <a:pt x="3336" y="384"/>
                  </a:lnTo>
                  <a:lnTo>
                    <a:pt x="3347" y="388"/>
                  </a:lnTo>
                  <a:lnTo>
                    <a:pt x="3358" y="394"/>
                  </a:lnTo>
                  <a:lnTo>
                    <a:pt x="3369" y="400"/>
                  </a:lnTo>
                  <a:lnTo>
                    <a:pt x="3379" y="407"/>
                  </a:lnTo>
                  <a:lnTo>
                    <a:pt x="3390" y="414"/>
                  </a:lnTo>
                  <a:lnTo>
                    <a:pt x="3400" y="422"/>
                  </a:lnTo>
                  <a:lnTo>
                    <a:pt x="3411" y="431"/>
                  </a:lnTo>
                  <a:lnTo>
                    <a:pt x="3422" y="440"/>
                  </a:lnTo>
                  <a:lnTo>
                    <a:pt x="3441" y="461"/>
                  </a:lnTo>
                  <a:lnTo>
                    <a:pt x="3458" y="483"/>
                  </a:lnTo>
                  <a:lnTo>
                    <a:pt x="3475" y="505"/>
                  </a:lnTo>
                  <a:lnTo>
                    <a:pt x="3489" y="530"/>
                  </a:lnTo>
                  <a:lnTo>
                    <a:pt x="3503" y="553"/>
                  </a:lnTo>
                  <a:lnTo>
                    <a:pt x="3513" y="577"/>
                  </a:lnTo>
                  <a:lnTo>
                    <a:pt x="3517" y="589"/>
                  </a:lnTo>
                  <a:lnTo>
                    <a:pt x="3521" y="600"/>
                  </a:lnTo>
                  <a:lnTo>
                    <a:pt x="3523" y="612"/>
                  </a:lnTo>
                  <a:lnTo>
                    <a:pt x="3526" y="623"/>
                  </a:lnTo>
                  <a:lnTo>
                    <a:pt x="3536" y="623"/>
                  </a:lnTo>
                  <a:lnTo>
                    <a:pt x="3547" y="623"/>
                  </a:lnTo>
                  <a:lnTo>
                    <a:pt x="3559" y="625"/>
                  </a:lnTo>
                  <a:lnTo>
                    <a:pt x="3570" y="628"/>
                  </a:lnTo>
                  <a:lnTo>
                    <a:pt x="3583" y="632"/>
                  </a:lnTo>
                  <a:lnTo>
                    <a:pt x="3594" y="636"/>
                  </a:lnTo>
                  <a:lnTo>
                    <a:pt x="3606" y="642"/>
                  </a:lnTo>
                  <a:lnTo>
                    <a:pt x="3618" y="648"/>
                  </a:lnTo>
                  <a:lnTo>
                    <a:pt x="3630" y="655"/>
                  </a:lnTo>
                  <a:lnTo>
                    <a:pt x="3642" y="663"/>
                  </a:lnTo>
                  <a:lnTo>
                    <a:pt x="3654" y="671"/>
                  </a:lnTo>
                  <a:lnTo>
                    <a:pt x="3667" y="680"/>
                  </a:lnTo>
                  <a:lnTo>
                    <a:pt x="3691" y="701"/>
                  </a:lnTo>
                  <a:lnTo>
                    <a:pt x="3714" y="722"/>
                  </a:lnTo>
                  <a:lnTo>
                    <a:pt x="3737" y="745"/>
                  </a:lnTo>
                  <a:lnTo>
                    <a:pt x="3760" y="768"/>
                  </a:lnTo>
                  <a:lnTo>
                    <a:pt x="3781" y="793"/>
                  </a:lnTo>
                  <a:lnTo>
                    <a:pt x="3801" y="817"/>
                  </a:lnTo>
                  <a:lnTo>
                    <a:pt x="3819" y="840"/>
                  </a:lnTo>
                  <a:lnTo>
                    <a:pt x="3836" y="863"/>
                  </a:lnTo>
                  <a:lnTo>
                    <a:pt x="3851" y="884"/>
                  </a:lnTo>
                  <a:lnTo>
                    <a:pt x="3864" y="903"/>
                  </a:lnTo>
                  <a:lnTo>
                    <a:pt x="3869" y="912"/>
                  </a:lnTo>
                  <a:lnTo>
                    <a:pt x="3873" y="926"/>
                  </a:lnTo>
                  <a:lnTo>
                    <a:pt x="3877" y="945"/>
                  </a:lnTo>
                  <a:lnTo>
                    <a:pt x="3882" y="964"/>
                  </a:lnTo>
                  <a:lnTo>
                    <a:pt x="3886" y="985"/>
                  </a:lnTo>
                  <a:lnTo>
                    <a:pt x="3892" y="1006"/>
                  </a:lnTo>
                  <a:lnTo>
                    <a:pt x="3897" y="1026"/>
                  </a:lnTo>
                  <a:lnTo>
                    <a:pt x="3903" y="1043"/>
                  </a:lnTo>
                  <a:lnTo>
                    <a:pt x="3915" y="1069"/>
                  </a:lnTo>
                  <a:lnTo>
                    <a:pt x="3925" y="1094"/>
                  </a:lnTo>
                  <a:lnTo>
                    <a:pt x="3937" y="1119"/>
                  </a:lnTo>
                  <a:lnTo>
                    <a:pt x="3948" y="1143"/>
                  </a:lnTo>
                  <a:lnTo>
                    <a:pt x="3959" y="1167"/>
                  </a:lnTo>
                  <a:lnTo>
                    <a:pt x="3971" y="1191"/>
                  </a:lnTo>
                  <a:lnTo>
                    <a:pt x="3983" y="1215"/>
                  </a:lnTo>
                  <a:lnTo>
                    <a:pt x="3997" y="1240"/>
                  </a:lnTo>
                  <a:lnTo>
                    <a:pt x="4007" y="1244"/>
                  </a:lnTo>
                  <a:lnTo>
                    <a:pt x="4016" y="1250"/>
                  </a:lnTo>
                  <a:lnTo>
                    <a:pt x="4026" y="1258"/>
                  </a:lnTo>
                  <a:lnTo>
                    <a:pt x="4034" y="1268"/>
                  </a:lnTo>
                  <a:lnTo>
                    <a:pt x="4043" y="1280"/>
                  </a:lnTo>
                  <a:lnTo>
                    <a:pt x="4051" y="1294"/>
                  </a:lnTo>
                  <a:lnTo>
                    <a:pt x="4058" y="1309"/>
                  </a:lnTo>
                  <a:lnTo>
                    <a:pt x="4066" y="1326"/>
                  </a:lnTo>
                  <a:lnTo>
                    <a:pt x="4073" y="1344"/>
                  </a:lnTo>
                  <a:lnTo>
                    <a:pt x="4080" y="1364"/>
                  </a:lnTo>
                  <a:lnTo>
                    <a:pt x="4086" y="1384"/>
                  </a:lnTo>
                  <a:lnTo>
                    <a:pt x="4092" y="1405"/>
                  </a:lnTo>
                  <a:lnTo>
                    <a:pt x="4098" y="1427"/>
                  </a:lnTo>
                  <a:lnTo>
                    <a:pt x="4103" y="1450"/>
                  </a:lnTo>
                  <a:lnTo>
                    <a:pt x="4109" y="1473"/>
                  </a:lnTo>
                  <a:lnTo>
                    <a:pt x="4114" y="1496"/>
                  </a:lnTo>
                  <a:lnTo>
                    <a:pt x="4121" y="1544"/>
                  </a:lnTo>
                  <a:lnTo>
                    <a:pt x="4127" y="1591"/>
                  </a:lnTo>
                  <a:lnTo>
                    <a:pt x="4129" y="1615"/>
                  </a:lnTo>
                  <a:lnTo>
                    <a:pt x="4130" y="1637"/>
                  </a:lnTo>
                  <a:lnTo>
                    <a:pt x="4131" y="1659"/>
                  </a:lnTo>
                  <a:lnTo>
                    <a:pt x="4131" y="1680"/>
                  </a:lnTo>
                  <a:lnTo>
                    <a:pt x="4131" y="1702"/>
                  </a:lnTo>
                  <a:lnTo>
                    <a:pt x="4130" y="1721"/>
                  </a:lnTo>
                  <a:lnTo>
                    <a:pt x="4129" y="1739"/>
                  </a:lnTo>
                  <a:lnTo>
                    <a:pt x="4127" y="1755"/>
                  </a:lnTo>
                  <a:lnTo>
                    <a:pt x="4124" y="1772"/>
                  </a:lnTo>
                  <a:lnTo>
                    <a:pt x="4120" y="1785"/>
                  </a:lnTo>
                  <a:lnTo>
                    <a:pt x="4116" y="1797"/>
                  </a:lnTo>
                  <a:lnTo>
                    <a:pt x="4112" y="1807"/>
                  </a:lnTo>
                  <a:lnTo>
                    <a:pt x="4119" y="1817"/>
                  </a:lnTo>
                  <a:lnTo>
                    <a:pt x="4126" y="1828"/>
                  </a:lnTo>
                  <a:lnTo>
                    <a:pt x="4133" y="1838"/>
                  </a:lnTo>
                  <a:lnTo>
                    <a:pt x="4139" y="1849"/>
                  </a:lnTo>
                  <a:lnTo>
                    <a:pt x="4144" y="1860"/>
                  </a:lnTo>
                  <a:lnTo>
                    <a:pt x="4149" y="1871"/>
                  </a:lnTo>
                  <a:lnTo>
                    <a:pt x="4153" y="1882"/>
                  </a:lnTo>
                  <a:lnTo>
                    <a:pt x="4157" y="1893"/>
                  </a:lnTo>
                  <a:lnTo>
                    <a:pt x="4163" y="1916"/>
                  </a:lnTo>
                  <a:lnTo>
                    <a:pt x="4168" y="1940"/>
                  </a:lnTo>
                  <a:lnTo>
                    <a:pt x="4171" y="1964"/>
                  </a:lnTo>
                  <a:lnTo>
                    <a:pt x="4174" y="1989"/>
                  </a:lnTo>
                  <a:lnTo>
                    <a:pt x="4171" y="1993"/>
                  </a:lnTo>
                  <a:lnTo>
                    <a:pt x="4167" y="1997"/>
                  </a:lnTo>
                  <a:lnTo>
                    <a:pt x="4163" y="2001"/>
                  </a:lnTo>
                  <a:lnTo>
                    <a:pt x="4158" y="2005"/>
                  </a:lnTo>
                  <a:lnTo>
                    <a:pt x="4148" y="2012"/>
                  </a:lnTo>
                  <a:lnTo>
                    <a:pt x="4141" y="2019"/>
                  </a:lnTo>
                  <a:lnTo>
                    <a:pt x="4141" y="2018"/>
                  </a:lnTo>
                  <a:lnTo>
                    <a:pt x="4142" y="2019"/>
                  </a:lnTo>
                  <a:lnTo>
                    <a:pt x="4144" y="2019"/>
                  </a:lnTo>
                  <a:lnTo>
                    <a:pt x="4145" y="2021"/>
                  </a:lnTo>
                  <a:lnTo>
                    <a:pt x="4149" y="2026"/>
                  </a:lnTo>
                  <a:lnTo>
                    <a:pt x="4153" y="2033"/>
                  </a:lnTo>
                  <a:lnTo>
                    <a:pt x="4162" y="2053"/>
                  </a:lnTo>
                  <a:lnTo>
                    <a:pt x="4173" y="2077"/>
                  </a:lnTo>
                  <a:close/>
                </a:path>
              </a:pathLst>
            </a:custGeom>
            <a:solidFill>
              <a:srgbClr val="564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1" name="Freeform 84"/>
            <p:cNvSpPr>
              <a:spLocks/>
            </p:cNvSpPr>
            <p:nvPr/>
          </p:nvSpPr>
          <p:spPr bwMode="auto">
            <a:xfrm>
              <a:off x="9812338" y="5522913"/>
              <a:ext cx="255588" cy="223838"/>
            </a:xfrm>
            <a:custGeom>
              <a:avLst/>
              <a:gdLst>
                <a:gd name="T0" fmla="*/ 2679 w 2733"/>
                <a:gd name="T1" fmla="*/ 2209 h 2397"/>
                <a:gd name="T2" fmla="*/ 2629 w 2733"/>
                <a:gd name="T3" fmla="*/ 2287 h 2397"/>
                <a:gd name="T4" fmla="*/ 2570 w 2733"/>
                <a:gd name="T5" fmla="*/ 2339 h 2397"/>
                <a:gd name="T6" fmla="*/ 2497 w 2733"/>
                <a:gd name="T7" fmla="*/ 2377 h 2397"/>
                <a:gd name="T8" fmla="*/ 2415 w 2733"/>
                <a:gd name="T9" fmla="*/ 2395 h 2397"/>
                <a:gd name="T10" fmla="*/ 2240 w 2733"/>
                <a:gd name="T11" fmla="*/ 2386 h 2397"/>
                <a:gd name="T12" fmla="*/ 2074 w 2733"/>
                <a:gd name="T13" fmla="*/ 2332 h 2397"/>
                <a:gd name="T14" fmla="*/ 2013 w 2733"/>
                <a:gd name="T15" fmla="*/ 2289 h 2397"/>
                <a:gd name="T16" fmla="*/ 1937 w 2733"/>
                <a:gd name="T17" fmla="*/ 2160 h 2397"/>
                <a:gd name="T18" fmla="*/ 1834 w 2733"/>
                <a:gd name="T19" fmla="*/ 1894 h 2397"/>
                <a:gd name="T20" fmla="*/ 1762 w 2733"/>
                <a:gd name="T21" fmla="*/ 1691 h 2397"/>
                <a:gd name="T22" fmla="*/ 1683 w 2733"/>
                <a:gd name="T23" fmla="*/ 1464 h 2397"/>
                <a:gd name="T24" fmla="*/ 1607 w 2733"/>
                <a:gd name="T25" fmla="*/ 1354 h 2397"/>
                <a:gd name="T26" fmla="*/ 1516 w 2733"/>
                <a:gd name="T27" fmla="*/ 1279 h 2397"/>
                <a:gd name="T28" fmla="*/ 1243 w 2733"/>
                <a:gd name="T29" fmla="*/ 1153 h 2397"/>
                <a:gd name="T30" fmla="*/ 981 w 2733"/>
                <a:gd name="T31" fmla="*/ 1011 h 2397"/>
                <a:gd name="T32" fmla="*/ 807 w 2733"/>
                <a:gd name="T33" fmla="*/ 937 h 2397"/>
                <a:gd name="T34" fmla="*/ 613 w 2733"/>
                <a:gd name="T35" fmla="*/ 898 h 2397"/>
                <a:gd name="T36" fmla="*/ 398 w 2733"/>
                <a:gd name="T37" fmla="*/ 889 h 2397"/>
                <a:gd name="T38" fmla="*/ 269 w 2733"/>
                <a:gd name="T39" fmla="*/ 854 h 2397"/>
                <a:gd name="T40" fmla="*/ 153 w 2733"/>
                <a:gd name="T41" fmla="*/ 801 h 2397"/>
                <a:gd name="T42" fmla="*/ 87 w 2733"/>
                <a:gd name="T43" fmla="*/ 726 h 2397"/>
                <a:gd name="T44" fmla="*/ 54 w 2733"/>
                <a:gd name="T45" fmla="*/ 650 h 2397"/>
                <a:gd name="T46" fmla="*/ 12 w 2733"/>
                <a:gd name="T47" fmla="*/ 597 h 2397"/>
                <a:gd name="T48" fmla="*/ 25 w 2733"/>
                <a:gd name="T49" fmla="*/ 524 h 2397"/>
                <a:gd name="T50" fmla="*/ 25 w 2733"/>
                <a:gd name="T51" fmla="*/ 400 h 2397"/>
                <a:gd name="T52" fmla="*/ 11 w 2733"/>
                <a:gd name="T53" fmla="*/ 250 h 2397"/>
                <a:gd name="T54" fmla="*/ 28 w 2733"/>
                <a:gd name="T55" fmla="*/ 178 h 2397"/>
                <a:gd name="T56" fmla="*/ 115 w 2733"/>
                <a:gd name="T57" fmla="*/ 100 h 2397"/>
                <a:gd name="T58" fmla="*/ 283 w 2733"/>
                <a:gd name="T59" fmla="*/ 46 h 2397"/>
                <a:gd name="T60" fmla="*/ 489 w 2733"/>
                <a:gd name="T61" fmla="*/ 18 h 2397"/>
                <a:gd name="T62" fmla="*/ 692 w 2733"/>
                <a:gd name="T63" fmla="*/ 16 h 2397"/>
                <a:gd name="T64" fmla="*/ 854 w 2733"/>
                <a:gd name="T65" fmla="*/ 39 h 2397"/>
                <a:gd name="T66" fmla="*/ 930 w 2733"/>
                <a:gd name="T67" fmla="*/ 32 h 2397"/>
                <a:gd name="T68" fmla="*/ 973 w 2733"/>
                <a:gd name="T69" fmla="*/ 3 h 2397"/>
                <a:gd name="T70" fmla="*/ 1034 w 2733"/>
                <a:gd name="T71" fmla="*/ 8 h 2397"/>
                <a:gd name="T72" fmla="*/ 1126 w 2733"/>
                <a:gd name="T73" fmla="*/ 45 h 2397"/>
                <a:gd name="T74" fmla="*/ 1278 w 2733"/>
                <a:gd name="T75" fmla="*/ 69 h 2397"/>
                <a:gd name="T76" fmla="*/ 1423 w 2733"/>
                <a:gd name="T77" fmla="*/ 104 h 2397"/>
                <a:gd name="T78" fmla="*/ 1526 w 2733"/>
                <a:gd name="T79" fmla="*/ 184 h 2397"/>
                <a:gd name="T80" fmla="*/ 1629 w 2733"/>
                <a:gd name="T81" fmla="*/ 271 h 2397"/>
                <a:gd name="T82" fmla="*/ 1736 w 2733"/>
                <a:gd name="T83" fmla="*/ 307 h 2397"/>
                <a:gd name="T84" fmla="*/ 1803 w 2733"/>
                <a:gd name="T85" fmla="*/ 357 h 2397"/>
                <a:gd name="T86" fmla="*/ 1850 w 2733"/>
                <a:gd name="T87" fmla="*/ 374 h 2397"/>
                <a:gd name="T88" fmla="*/ 1916 w 2733"/>
                <a:gd name="T89" fmla="*/ 388 h 2397"/>
                <a:gd name="T90" fmla="*/ 1980 w 2733"/>
                <a:gd name="T91" fmla="*/ 431 h 2397"/>
                <a:gd name="T92" fmla="*/ 2072 w 2733"/>
                <a:gd name="T93" fmla="*/ 553 h 2397"/>
                <a:gd name="T94" fmla="*/ 2105 w 2733"/>
                <a:gd name="T95" fmla="*/ 622 h 2397"/>
                <a:gd name="T96" fmla="*/ 2175 w 2733"/>
                <a:gd name="T97" fmla="*/ 642 h 2397"/>
                <a:gd name="T98" fmla="*/ 2260 w 2733"/>
                <a:gd name="T99" fmla="*/ 700 h 2397"/>
                <a:gd name="T100" fmla="*/ 2388 w 2733"/>
                <a:gd name="T101" fmla="*/ 840 h 2397"/>
                <a:gd name="T102" fmla="*/ 2446 w 2733"/>
                <a:gd name="T103" fmla="*/ 944 h 2397"/>
                <a:gd name="T104" fmla="*/ 2484 w 2733"/>
                <a:gd name="T105" fmla="*/ 1069 h 2397"/>
                <a:gd name="T106" fmla="*/ 2552 w 2733"/>
                <a:gd name="T107" fmla="*/ 1215 h 2397"/>
                <a:gd name="T108" fmla="*/ 2653 w 2733"/>
                <a:gd name="T109" fmla="*/ 1447 h 2397"/>
                <a:gd name="T110" fmla="*/ 2714 w 2733"/>
                <a:gd name="T111" fmla="*/ 1697 h 2397"/>
                <a:gd name="T112" fmla="*/ 2732 w 2733"/>
                <a:gd name="T113" fmla="*/ 1876 h 2397"/>
                <a:gd name="T114" fmla="*/ 2725 w 2733"/>
                <a:gd name="T115" fmla="*/ 2046 h 2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33" h="2397">
                  <a:moveTo>
                    <a:pt x="2720" y="2073"/>
                  </a:moveTo>
                  <a:lnTo>
                    <a:pt x="2715" y="2101"/>
                  </a:lnTo>
                  <a:lnTo>
                    <a:pt x="2708" y="2130"/>
                  </a:lnTo>
                  <a:lnTo>
                    <a:pt x="2699" y="2157"/>
                  </a:lnTo>
                  <a:lnTo>
                    <a:pt x="2690" y="2183"/>
                  </a:lnTo>
                  <a:lnTo>
                    <a:pt x="2679" y="2209"/>
                  </a:lnTo>
                  <a:lnTo>
                    <a:pt x="2666" y="2232"/>
                  </a:lnTo>
                  <a:lnTo>
                    <a:pt x="2659" y="2244"/>
                  </a:lnTo>
                  <a:lnTo>
                    <a:pt x="2652" y="2255"/>
                  </a:lnTo>
                  <a:lnTo>
                    <a:pt x="2644" y="2265"/>
                  </a:lnTo>
                  <a:lnTo>
                    <a:pt x="2637" y="2276"/>
                  </a:lnTo>
                  <a:lnTo>
                    <a:pt x="2629" y="2287"/>
                  </a:lnTo>
                  <a:lnTo>
                    <a:pt x="2620" y="2296"/>
                  </a:lnTo>
                  <a:lnTo>
                    <a:pt x="2611" y="2306"/>
                  </a:lnTo>
                  <a:lnTo>
                    <a:pt x="2602" y="2314"/>
                  </a:lnTo>
                  <a:lnTo>
                    <a:pt x="2592" y="2323"/>
                  </a:lnTo>
                  <a:lnTo>
                    <a:pt x="2581" y="2331"/>
                  </a:lnTo>
                  <a:lnTo>
                    <a:pt x="2570" y="2339"/>
                  </a:lnTo>
                  <a:lnTo>
                    <a:pt x="2559" y="2346"/>
                  </a:lnTo>
                  <a:lnTo>
                    <a:pt x="2548" y="2353"/>
                  </a:lnTo>
                  <a:lnTo>
                    <a:pt x="2536" y="2359"/>
                  </a:lnTo>
                  <a:lnTo>
                    <a:pt x="2524" y="2366"/>
                  </a:lnTo>
                  <a:lnTo>
                    <a:pt x="2511" y="2372"/>
                  </a:lnTo>
                  <a:lnTo>
                    <a:pt x="2497" y="2377"/>
                  </a:lnTo>
                  <a:lnTo>
                    <a:pt x="2483" y="2381"/>
                  </a:lnTo>
                  <a:lnTo>
                    <a:pt x="2469" y="2385"/>
                  </a:lnTo>
                  <a:lnTo>
                    <a:pt x="2455" y="2389"/>
                  </a:lnTo>
                  <a:lnTo>
                    <a:pt x="2442" y="2391"/>
                  </a:lnTo>
                  <a:lnTo>
                    <a:pt x="2429" y="2393"/>
                  </a:lnTo>
                  <a:lnTo>
                    <a:pt x="2415" y="2395"/>
                  </a:lnTo>
                  <a:lnTo>
                    <a:pt x="2399" y="2396"/>
                  </a:lnTo>
                  <a:lnTo>
                    <a:pt x="2369" y="2397"/>
                  </a:lnTo>
                  <a:lnTo>
                    <a:pt x="2338" y="2397"/>
                  </a:lnTo>
                  <a:lnTo>
                    <a:pt x="2305" y="2395"/>
                  </a:lnTo>
                  <a:lnTo>
                    <a:pt x="2272" y="2391"/>
                  </a:lnTo>
                  <a:lnTo>
                    <a:pt x="2240" y="2386"/>
                  </a:lnTo>
                  <a:lnTo>
                    <a:pt x="2206" y="2379"/>
                  </a:lnTo>
                  <a:lnTo>
                    <a:pt x="2174" y="2371"/>
                  </a:lnTo>
                  <a:lnTo>
                    <a:pt x="2143" y="2361"/>
                  </a:lnTo>
                  <a:lnTo>
                    <a:pt x="2114" y="2350"/>
                  </a:lnTo>
                  <a:lnTo>
                    <a:pt x="2087" y="2338"/>
                  </a:lnTo>
                  <a:lnTo>
                    <a:pt x="2074" y="2332"/>
                  </a:lnTo>
                  <a:lnTo>
                    <a:pt x="2062" y="2325"/>
                  </a:lnTo>
                  <a:lnTo>
                    <a:pt x="2050" y="2319"/>
                  </a:lnTo>
                  <a:lnTo>
                    <a:pt x="2039" y="2311"/>
                  </a:lnTo>
                  <a:lnTo>
                    <a:pt x="2030" y="2304"/>
                  </a:lnTo>
                  <a:lnTo>
                    <a:pt x="2021" y="2296"/>
                  </a:lnTo>
                  <a:lnTo>
                    <a:pt x="2013" y="2289"/>
                  </a:lnTo>
                  <a:lnTo>
                    <a:pt x="2006" y="2280"/>
                  </a:lnTo>
                  <a:lnTo>
                    <a:pt x="1991" y="2260"/>
                  </a:lnTo>
                  <a:lnTo>
                    <a:pt x="1978" y="2238"/>
                  </a:lnTo>
                  <a:lnTo>
                    <a:pt x="1963" y="2214"/>
                  </a:lnTo>
                  <a:lnTo>
                    <a:pt x="1950" y="2187"/>
                  </a:lnTo>
                  <a:lnTo>
                    <a:pt x="1937" y="2160"/>
                  </a:lnTo>
                  <a:lnTo>
                    <a:pt x="1924" y="2131"/>
                  </a:lnTo>
                  <a:lnTo>
                    <a:pt x="1912" y="2101"/>
                  </a:lnTo>
                  <a:lnTo>
                    <a:pt x="1900" y="2071"/>
                  </a:lnTo>
                  <a:lnTo>
                    <a:pt x="1876" y="2009"/>
                  </a:lnTo>
                  <a:lnTo>
                    <a:pt x="1854" y="1950"/>
                  </a:lnTo>
                  <a:lnTo>
                    <a:pt x="1834" y="1894"/>
                  </a:lnTo>
                  <a:lnTo>
                    <a:pt x="1814" y="1844"/>
                  </a:lnTo>
                  <a:lnTo>
                    <a:pt x="1804" y="1819"/>
                  </a:lnTo>
                  <a:lnTo>
                    <a:pt x="1794" y="1794"/>
                  </a:lnTo>
                  <a:lnTo>
                    <a:pt x="1785" y="1768"/>
                  </a:lnTo>
                  <a:lnTo>
                    <a:pt x="1777" y="1743"/>
                  </a:lnTo>
                  <a:lnTo>
                    <a:pt x="1762" y="1691"/>
                  </a:lnTo>
                  <a:lnTo>
                    <a:pt x="1747" y="1640"/>
                  </a:lnTo>
                  <a:lnTo>
                    <a:pt x="1732" y="1588"/>
                  </a:lnTo>
                  <a:lnTo>
                    <a:pt x="1715" y="1538"/>
                  </a:lnTo>
                  <a:lnTo>
                    <a:pt x="1704" y="1513"/>
                  </a:lnTo>
                  <a:lnTo>
                    <a:pt x="1694" y="1488"/>
                  </a:lnTo>
                  <a:lnTo>
                    <a:pt x="1683" y="1464"/>
                  </a:lnTo>
                  <a:lnTo>
                    <a:pt x="1670" y="1439"/>
                  </a:lnTo>
                  <a:lnTo>
                    <a:pt x="1659" y="1420"/>
                  </a:lnTo>
                  <a:lnTo>
                    <a:pt x="1647" y="1403"/>
                  </a:lnTo>
                  <a:lnTo>
                    <a:pt x="1635" y="1386"/>
                  </a:lnTo>
                  <a:lnTo>
                    <a:pt x="1622" y="1369"/>
                  </a:lnTo>
                  <a:lnTo>
                    <a:pt x="1607" y="1354"/>
                  </a:lnTo>
                  <a:lnTo>
                    <a:pt x="1593" y="1340"/>
                  </a:lnTo>
                  <a:lnTo>
                    <a:pt x="1579" y="1327"/>
                  </a:lnTo>
                  <a:lnTo>
                    <a:pt x="1564" y="1314"/>
                  </a:lnTo>
                  <a:lnTo>
                    <a:pt x="1548" y="1302"/>
                  </a:lnTo>
                  <a:lnTo>
                    <a:pt x="1533" y="1291"/>
                  </a:lnTo>
                  <a:lnTo>
                    <a:pt x="1516" y="1279"/>
                  </a:lnTo>
                  <a:lnTo>
                    <a:pt x="1499" y="1269"/>
                  </a:lnTo>
                  <a:lnTo>
                    <a:pt x="1465" y="1250"/>
                  </a:lnTo>
                  <a:lnTo>
                    <a:pt x="1429" y="1232"/>
                  </a:lnTo>
                  <a:lnTo>
                    <a:pt x="1357" y="1199"/>
                  </a:lnTo>
                  <a:lnTo>
                    <a:pt x="1282" y="1168"/>
                  </a:lnTo>
                  <a:lnTo>
                    <a:pt x="1243" y="1153"/>
                  </a:lnTo>
                  <a:lnTo>
                    <a:pt x="1206" y="1136"/>
                  </a:lnTo>
                  <a:lnTo>
                    <a:pt x="1169" y="1117"/>
                  </a:lnTo>
                  <a:lnTo>
                    <a:pt x="1132" y="1098"/>
                  </a:lnTo>
                  <a:lnTo>
                    <a:pt x="1078" y="1066"/>
                  </a:lnTo>
                  <a:lnTo>
                    <a:pt x="1029" y="1037"/>
                  </a:lnTo>
                  <a:lnTo>
                    <a:pt x="981" y="1011"/>
                  </a:lnTo>
                  <a:lnTo>
                    <a:pt x="936" y="987"/>
                  </a:lnTo>
                  <a:lnTo>
                    <a:pt x="911" y="976"/>
                  </a:lnTo>
                  <a:lnTo>
                    <a:pt x="887" y="966"/>
                  </a:lnTo>
                  <a:lnTo>
                    <a:pt x="862" y="955"/>
                  </a:lnTo>
                  <a:lnTo>
                    <a:pt x="836" y="946"/>
                  </a:lnTo>
                  <a:lnTo>
                    <a:pt x="807" y="937"/>
                  </a:lnTo>
                  <a:lnTo>
                    <a:pt x="777" y="928"/>
                  </a:lnTo>
                  <a:lnTo>
                    <a:pt x="746" y="920"/>
                  </a:lnTo>
                  <a:lnTo>
                    <a:pt x="711" y="912"/>
                  </a:lnTo>
                  <a:lnTo>
                    <a:pt x="677" y="906"/>
                  </a:lnTo>
                  <a:lnTo>
                    <a:pt x="643" y="901"/>
                  </a:lnTo>
                  <a:lnTo>
                    <a:pt x="613" y="898"/>
                  </a:lnTo>
                  <a:lnTo>
                    <a:pt x="584" y="896"/>
                  </a:lnTo>
                  <a:lnTo>
                    <a:pt x="528" y="894"/>
                  </a:lnTo>
                  <a:lnTo>
                    <a:pt x="475" y="894"/>
                  </a:lnTo>
                  <a:lnTo>
                    <a:pt x="450" y="893"/>
                  </a:lnTo>
                  <a:lnTo>
                    <a:pt x="424" y="891"/>
                  </a:lnTo>
                  <a:lnTo>
                    <a:pt x="398" y="889"/>
                  </a:lnTo>
                  <a:lnTo>
                    <a:pt x="371" y="884"/>
                  </a:lnTo>
                  <a:lnTo>
                    <a:pt x="343" y="879"/>
                  </a:lnTo>
                  <a:lnTo>
                    <a:pt x="315" y="870"/>
                  </a:lnTo>
                  <a:lnTo>
                    <a:pt x="299" y="865"/>
                  </a:lnTo>
                  <a:lnTo>
                    <a:pt x="284" y="860"/>
                  </a:lnTo>
                  <a:lnTo>
                    <a:pt x="269" y="854"/>
                  </a:lnTo>
                  <a:lnTo>
                    <a:pt x="253" y="847"/>
                  </a:lnTo>
                  <a:lnTo>
                    <a:pt x="217" y="832"/>
                  </a:lnTo>
                  <a:lnTo>
                    <a:pt x="191" y="821"/>
                  </a:lnTo>
                  <a:lnTo>
                    <a:pt x="173" y="813"/>
                  </a:lnTo>
                  <a:lnTo>
                    <a:pt x="159" y="806"/>
                  </a:lnTo>
                  <a:lnTo>
                    <a:pt x="153" y="801"/>
                  </a:lnTo>
                  <a:lnTo>
                    <a:pt x="147" y="796"/>
                  </a:lnTo>
                  <a:lnTo>
                    <a:pt x="141" y="789"/>
                  </a:lnTo>
                  <a:lnTo>
                    <a:pt x="135" y="782"/>
                  </a:lnTo>
                  <a:lnTo>
                    <a:pt x="117" y="762"/>
                  </a:lnTo>
                  <a:lnTo>
                    <a:pt x="93" y="734"/>
                  </a:lnTo>
                  <a:lnTo>
                    <a:pt x="87" y="726"/>
                  </a:lnTo>
                  <a:lnTo>
                    <a:pt x="81" y="717"/>
                  </a:lnTo>
                  <a:lnTo>
                    <a:pt x="76" y="707"/>
                  </a:lnTo>
                  <a:lnTo>
                    <a:pt x="72" y="697"/>
                  </a:lnTo>
                  <a:lnTo>
                    <a:pt x="65" y="679"/>
                  </a:lnTo>
                  <a:lnTo>
                    <a:pt x="58" y="660"/>
                  </a:lnTo>
                  <a:lnTo>
                    <a:pt x="54" y="650"/>
                  </a:lnTo>
                  <a:lnTo>
                    <a:pt x="49" y="641"/>
                  </a:lnTo>
                  <a:lnTo>
                    <a:pt x="44" y="632"/>
                  </a:lnTo>
                  <a:lnTo>
                    <a:pt x="38" y="622"/>
                  </a:lnTo>
                  <a:lnTo>
                    <a:pt x="30" y="613"/>
                  </a:lnTo>
                  <a:lnTo>
                    <a:pt x="22" y="605"/>
                  </a:lnTo>
                  <a:lnTo>
                    <a:pt x="12" y="597"/>
                  </a:lnTo>
                  <a:lnTo>
                    <a:pt x="0" y="589"/>
                  </a:lnTo>
                  <a:lnTo>
                    <a:pt x="7" y="577"/>
                  </a:lnTo>
                  <a:lnTo>
                    <a:pt x="13" y="564"/>
                  </a:lnTo>
                  <a:lnTo>
                    <a:pt x="18" y="551"/>
                  </a:lnTo>
                  <a:lnTo>
                    <a:pt x="22" y="537"/>
                  </a:lnTo>
                  <a:lnTo>
                    <a:pt x="25" y="524"/>
                  </a:lnTo>
                  <a:lnTo>
                    <a:pt x="27" y="510"/>
                  </a:lnTo>
                  <a:lnTo>
                    <a:pt x="29" y="497"/>
                  </a:lnTo>
                  <a:lnTo>
                    <a:pt x="30" y="483"/>
                  </a:lnTo>
                  <a:lnTo>
                    <a:pt x="30" y="455"/>
                  </a:lnTo>
                  <a:lnTo>
                    <a:pt x="28" y="427"/>
                  </a:lnTo>
                  <a:lnTo>
                    <a:pt x="25" y="400"/>
                  </a:lnTo>
                  <a:lnTo>
                    <a:pt x="21" y="371"/>
                  </a:lnTo>
                  <a:lnTo>
                    <a:pt x="17" y="344"/>
                  </a:lnTo>
                  <a:lnTo>
                    <a:pt x="14" y="316"/>
                  </a:lnTo>
                  <a:lnTo>
                    <a:pt x="11" y="289"/>
                  </a:lnTo>
                  <a:lnTo>
                    <a:pt x="11" y="263"/>
                  </a:lnTo>
                  <a:lnTo>
                    <a:pt x="11" y="250"/>
                  </a:lnTo>
                  <a:lnTo>
                    <a:pt x="12" y="238"/>
                  </a:lnTo>
                  <a:lnTo>
                    <a:pt x="14" y="226"/>
                  </a:lnTo>
                  <a:lnTo>
                    <a:pt x="16" y="212"/>
                  </a:lnTo>
                  <a:lnTo>
                    <a:pt x="19" y="201"/>
                  </a:lnTo>
                  <a:lnTo>
                    <a:pt x="23" y="189"/>
                  </a:lnTo>
                  <a:lnTo>
                    <a:pt x="28" y="178"/>
                  </a:lnTo>
                  <a:lnTo>
                    <a:pt x="34" y="167"/>
                  </a:lnTo>
                  <a:lnTo>
                    <a:pt x="46" y="152"/>
                  </a:lnTo>
                  <a:lnTo>
                    <a:pt x="59" y="139"/>
                  </a:lnTo>
                  <a:lnTo>
                    <a:pt x="76" y="124"/>
                  </a:lnTo>
                  <a:lnTo>
                    <a:pt x="94" y="112"/>
                  </a:lnTo>
                  <a:lnTo>
                    <a:pt x="115" y="100"/>
                  </a:lnTo>
                  <a:lnTo>
                    <a:pt x="140" y="90"/>
                  </a:lnTo>
                  <a:lnTo>
                    <a:pt x="165" y="80"/>
                  </a:lnTo>
                  <a:lnTo>
                    <a:pt x="192" y="70"/>
                  </a:lnTo>
                  <a:lnTo>
                    <a:pt x="221" y="62"/>
                  </a:lnTo>
                  <a:lnTo>
                    <a:pt x="251" y="54"/>
                  </a:lnTo>
                  <a:lnTo>
                    <a:pt x="283" y="46"/>
                  </a:lnTo>
                  <a:lnTo>
                    <a:pt x="316" y="39"/>
                  </a:lnTo>
                  <a:lnTo>
                    <a:pt x="349" y="34"/>
                  </a:lnTo>
                  <a:lnTo>
                    <a:pt x="383" y="29"/>
                  </a:lnTo>
                  <a:lnTo>
                    <a:pt x="418" y="24"/>
                  </a:lnTo>
                  <a:lnTo>
                    <a:pt x="453" y="21"/>
                  </a:lnTo>
                  <a:lnTo>
                    <a:pt x="489" y="18"/>
                  </a:lnTo>
                  <a:lnTo>
                    <a:pt x="523" y="16"/>
                  </a:lnTo>
                  <a:lnTo>
                    <a:pt x="558" y="15"/>
                  </a:lnTo>
                  <a:lnTo>
                    <a:pt x="593" y="14"/>
                  </a:lnTo>
                  <a:lnTo>
                    <a:pt x="626" y="14"/>
                  </a:lnTo>
                  <a:lnTo>
                    <a:pt x="660" y="15"/>
                  </a:lnTo>
                  <a:lnTo>
                    <a:pt x="692" y="16"/>
                  </a:lnTo>
                  <a:lnTo>
                    <a:pt x="723" y="18"/>
                  </a:lnTo>
                  <a:lnTo>
                    <a:pt x="753" y="21"/>
                  </a:lnTo>
                  <a:lnTo>
                    <a:pt x="780" y="25"/>
                  </a:lnTo>
                  <a:lnTo>
                    <a:pt x="806" y="29"/>
                  </a:lnTo>
                  <a:lnTo>
                    <a:pt x="832" y="34"/>
                  </a:lnTo>
                  <a:lnTo>
                    <a:pt x="854" y="39"/>
                  </a:lnTo>
                  <a:lnTo>
                    <a:pt x="873" y="46"/>
                  </a:lnTo>
                  <a:lnTo>
                    <a:pt x="891" y="53"/>
                  </a:lnTo>
                  <a:lnTo>
                    <a:pt x="906" y="61"/>
                  </a:lnTo>
                  <a:lnTo>
                    <a:pt x="913" y="50"/>
                  </a:lnTo>
                  <a:lnTo>
                    <a:pt x="922" y="40"/>
                  </a:lnTo>
                  <a:lnTo>
                    <a:pt x="930" y="32"/>
                  </a:lnTo>
                  <a:lnTo>
                    <a:pt x="937" y="24"/>
                  </a:lnTo>
                  <a:lnTo>
                    <a:pt x="945" y="18"/>
                  </a:lnTo>
                  <a:lnTo>
                    <a:pt x="952" y="13"/>
                  </a:lnTo>
                  <a:lnTo>
                    <a:pt x="959" y="9"/>
                  </a:lnTo>
                  <a:lnTo>
                    <a:pt x="966" y="5"/>
                  </a:lnTo>
                  <a:lnTo>
                    <a:pt x="973" y="3"/>
                  </a:lnTo>
                  <a:lnTo>
                    <a:pt x="979" y="1"/>
                  </a:lnTo>
                  <a:lnTo>
                    <a:pt x="986" y="0"/>
                  </a:lnTo>
                  <a:lnTo>
                    <a:pt x="993" y="0"/>
                  </a:lnTo>
                  <a:lnTo>
                    <a:pt x="1007" y="1"/>
                  </a:lnTo>
                  <a:lnTo>
                    <a:pt x="1021" y="4"/>
                  </a:lnTo>
                  <a:lnTo>
                    <a:pt x="1034" y="8"/>
                  </a:lnTo>
                  <a:lnTo>
                    <a:pt x="1048" y="14"/>
                  </a:lnTo>
                  <a:lnTo>
                    <a:pt x="1062" y="20"/>
                  </a:lnTo>
                  <a:lnTo>
                    <a:pt x="1077" y="27"/>
                  </a:lnTo>
                  <a:lnTo>
                    <a:pt x="1093" y="34"/>
                  </a:lnTo>
                  <a:lnTo>
                    <a:pt x="1109" y="40"/>
                  </a:lnTo>
                  <a:lnTo>
                    <a:pt x="1126" y="45"/>
                  </a:lnTo>
                  <a:lnTo>
                    <a:pt x="1143" y="50"/>
                  </a:lnTo>
                  <a:lnTo>
                    <a:pt x="1166" y="53"/>
                  </a:lnTo>
                  <a:lnTo>
                    <a:pt x="1193" y="57"/>
                  </a:lnTo>
                  <a:lnTo>
                    <a:pt x="1220" y="61"/>
                  </a:lnTo>
                  <a:lnTo>
                    <a:pt x="1248" y="65"/>
                  </a:lnTo>
                  <a:lnTo>
                    <a:pt x="1278" y="69"/>
                  </a:lnTo>
                  <a:lnTo>
                    <a:pt x="1307" y="74"/>
                  </a:lnTo>
                  <a:lnTo>
                    <a:pt x="1335" y="79"/>
                  </a:lnTo>
                  <a:lnTo>
                    <a:pt x="1364" y="84"/>
                  </a:lnTo>
                  <a:lnTo>
                    <a:pt x="1385" y="89"/>
                  </a:lnTo>
                  <a:lnTo>
                    <a:pt x="1405" y="96"/>
                  </a:lnTo>
                  <a:lnTo>
                    <a:pt x="1423" y="104"/>
                  </a:lnTo>
                  <a:lnTo>
                    <a:pt x="1440" y="113"/>
                  </a:lnTo>
                  <a:lnTo>
                    <a:pt x="1456" y="123"/>
                  </a:lnTo>
                  <a:lnTo>
                    <a:pt x="1471" y="135"/>
                  </a:lnTo>
                  <a:lnTo>
                    <a:pt x="1486" y="146"/>
                  </a:lnTo>
                  <a:lnTo>
                    <a:pt x="1499" y="158"/>
                  </a:lnTo>
                  <a:lnTo>
                    <a:pt x="1526" y="184"/>
                  </a:lnTo>
                  <a:lnTo>
                    <a:pt x="1554" y="210"/>
                  </a:lnTo>
                  <a:lnTo>
                    <a:pt x="1568" y="225"/>
                  </a:lnTo>
                  <a:lnTo>
                    <a:pt x="1583" y="238"/>
                  </a:lnTo>
                  <a:lnTo>
                    <a:pt x="1598" y="251"/>
                  </a:lnTo>
                  <a:lnTo>
                    <a:pt x="1615" y="263"/>
                  </a:lnTo>
                  <a:lnTo>
                    <a:pt x="1629" y="271"/>
                  </a:lnTo>
                  <a:lnTo>
                    <a:pt x="1642" y="278"/>
                  </a:lnTo>
                  <a:lnTo>
                    <a:pt x="1655" y="283"/>
                  </a:lnTo>
                  <a:lnTo>
                    <a:pt x="1668" y="287"/>
                  </a:lnTo>
                  <a:lnTo>
                    <a:pt x="1695" y="294"/>
                  </a:lnTo>
                  <a:lnTo>
                    <a:pt x="1723" y="302"/>
                  </a:lnTo>
                  <a:lnTo>
                    <a:pt x="1736" y="307"/>
                  </a:lnTo>
                  <a:lnTo>
                    <a:pt x="1749" y="312"/>
                  </a:lnTo>
                  <a:lnTo>
                    <a:pt x="1761" y="319"/>
                  </a:lnTo>
                  <a:lnTo>
                    <a:pt x="1773" y="327"/>
                  </a:lnTo>
                  <a:lnTo>
                    <a:pt x="1785" y="337"/>
                  </a:lnTo>
                  <a:lnTo>
                    <a:pt x="1798" y="350"/>
                  </a:lnTo>
                  <a:lnTo>
                    <a:pt x="1803" y="357"/>
                  </a:lnTo>
                  <a:lnTo>
                    <a:pt x="1809" y="364"/>
                  </a:lnTo>
                  <a:lnTo>
                    <a:pt x="1814" y="373"/>
                  </a:lnTo>
                  <a:lnTo>
                    <a:pt x="1819" y="383"/>
                  </a:lnTo>
                  <a:lnTo>
                    <a:pt x="1829" y="378"/>
                  </a:lnTo>
                  <a:lnTo>
                    <a:pt x="1840" y="376"/>
                  </a:lnTo>
                  <a:lnTo>
                    <a:pt x="1850" y="374"/>
                  </a:lnTo>
                  <a:lnTo>
                    <a:pt x="1861" y="374"/>
                  </a:lnTo>
                  <a:lnTo>
                    <a:pt x="1871" y="375"/>
                  </a:lnTo>
                  <a:lnTo>
                    <a:pt x="1882" y="377"/>
                  </a:lnTo>
                  <a:lnTo>
                    <a:pt x="1894" y="379"/>
                  </a:lnTo>
                  <a:lnTo>
                    <a:pt x="1905" y="384"/>
                  </a:lnTo>
                  <a:lnTo>
                    <a:pt x="1916" y="388"/>
                  </a:lnTo>
                  <a:lnTo>
                    <a:pt x="1927" y="394"/>
                  </a:lnTo>
                  <a:lnTo>
                    <a:pt x="1938" y="400"/>
                  </a:lnTo>
                  <a:lnTo>
                    <a:pt x="1948" y="407"/>
                  </a:lnTo>
                  <a:lnTo>
                    <a:pt x="1959" y="414"/>
                  </a:lnTo>
                  <a:lnTo>
                    <a:pt x="1969" y="423"/>
                  </a:lnTo>
                  <a:lnTo>
                    <a:pt x="1980" y="431"/>
                  </a:lnTo>
                  <a:lnTo>
                    <a:pt x="1991" y="440"/>
                  </a:lnTo>
                  <a:lnTo>
                    <a:pt x="2010" y="460"/>
                  </a:lnTo>
                  <a:lnTo>
                    <a:pt x="2027" y="483"/>
                  </a:lnTo>
                  <a:lnTo>
                    <a:pt x="2044" y="505"/>
                  </a:lnTo>
                  <a:lnTo>
                    <a:pt x="2058" y="529"/>
                  </a:lnTo>
                  <a:lnTo>
                    <a:pt x="2072" y="553"/>
                  </a:lnTo>
                  <a:lnTo>
                    <a:pt x="2082" y="577"/>
                  </a:lnTo>
                  <a:lnTo>
                    <a:pt x="2086" y="589"/>
                  </a:lnTo>
                  <a:lnTo>
                    <a:pt x="2090" y="600"/>
                  </a:lnTo>
                  <a:lnTo>
                    <a:pt x="2092" y="611"/>
                  </a:lnTo>
                  <a:lnTo>
                    <a:pt x="2095" y="622"/>
                  </a:lnTo>
                  <a:lnTo>
                    <a:pt x="2105" y="622"/>
                  </a:lnTo>
                  <a:lnTo>
                    <a:pt x="2116" y="622"/>
                  </a:lnTo>
                  <a:lnTo>
                    <a:pt x="2128" y="624"/>
                  </a:lnTo>
                  <a:lnTo>
                    <a:pt x="2139" y="628"/>
                  </a:lnTo>
                  <a:lnTo>
                    <a:pt x="2152" y="632"/>
                  </a:lnTo>
                  <a:lnTo>
                    <a:pt x="2163" y="636"/>
                  </a:lnTo>
                  <a:lnTo>
                    <a:pt x="2175" y="642"/>
                  </a:lnTo>
                  <a:lnTo>
                    <a:pt x="2187" y="648"/>
                  </a:lnTo>
                  <a:lnTo>
                    <a:pt x="2199" y="655"/>
                  </a:lnTo>
                  <a:lnTo>
                    <a:pt x="2211" y="663"/>
                  </a:lnTo>
                  <a:lnTo>
                    <a:pt x="2223" y="671"/>
                  </a:lnTo>
                  <a:lnTo>
                    <a:pt x="2236" y="680"/>
                  </a:lnTo>
                  <a:lnTo>
                    <a:pt x="2260" y="700"/>
                  </a:lnTo>
                  <a:lnTo>
                    <a:pt x="2283" y="722"/>
                  </a:lnTo>
                  <a:lnTo>
                    <a:pt x="2306" y="745"/>
                  </a:lnTo>
                  <a:lnTo>
                    <a:pt x="2329" y="768"/>
                  </a:lnTo>
                  <a:lnTo>
                    <a:pt x="2350" y="792"/>
                  </a:lnTo>
                  <a:lnTo>
                    <a:pt x="2370" y="817"/>
                  </a:lnTo>
                  <a:lnTo>
                    <a:pt x="2388" y="840"/>
                  </a:lnTo>
                  <a:lnTo>
                    <a:pt x="2405" y="862"/>
                  </a:lnTo>
                  <a:lnTo>
                    <a:pt x="2421" y="884"/>
                  </a:lnTo>
                  <a:lnTo>
                    <a:pt x="2433" y="903"/>
                  </a:lnTo>
                  <a:lnTo>
                    <a:pt x="2438" y="912"/>
                  </a:lnTo>
                  <a:lnTo>
                    <a:pt x="2442" y="926"/>
                  </a:lnTo>
                  <a:lnTo>
                    <a:pt x="2446" y="944"/>
                  </a:lnTo>
                  <a:lnTo>
                    <a:pt x="2451" y="964"/>
                  </a:lnTo>
                  <a:lnTo>
                    <a:pt x="2455" y="985"/>
                  </a:lnTo>
                  <a:lnTo>
                    <a:pt x="2461" y="1006"/>
                  </a:lnTo>
                  <a:lnTo>
                    <a:pt x="2466" y="1025"/>
                  </a:lnTo>
                  <a:lnTo>
                    <a:pt x="2472" y="1043"/>
                  </a:lnTo>
                  <a:lnTo>
                    <a:pt x="2484" y="1069"/>
                  </a:lnTo>
                  <a:lnTo>
                    <a:pt x="2494" y="1094"/>
                  </a:lnTo>
                  <a:lnTo>
                    <a:pt x="2506" y="1119"/>
                  </a:lnTo>
                  <a:lnTo>
                    <a:pt x="2517" y="1143"/>
                  </a:lnTo>
                  <a:lnTo>
                    <a:pt x="2528" y="1167"/>
                  </a:lnTo>
                  <a:lnTo>
                    <a:pt x="2540" y="1190"/>
                  </a:lnTo>
                  <a:lnTo>
                    <a:pt x="2552" y="1215"/>
                  </a:lnTo>
                  <a:lnTo>
                    <a:pt x="2567" y="1240"/>
                  </a:lnTo>
                  <a:lnTo>
                    <a:pt x="2584" y="1273"/>
                  </a:lnTo>
                  <a:lnTo>
                    <a:pt x="2602" y="1311"/>
                  </a:lnTo>
                  <a:lnTo>
                    <a:pt x="2620" y="1352"/>
                  </a:lnTo>
                  <a:lnTo>
                    <a:pt x="2637" y="1399"/>
                  </a:lnTo>
                  <a:lnTo>
                    <a:pt x="2653" y="1447"/>
                  </a:lnTo>
                  <a:lnTo>
                    <a:pt x="2669" y="1500"/>
                  </a:lnTo>
                  <a:lnTo>
                    <a:pt x="2684" y="1555"/>
                  </a:lnTo>
                  <a:lnTo>
                    <a:pt x="2698" y="1610"/>
                  </a:lnTo>
                  <a:lnTo>
                    <a:pt x="2704" y="1640"/>
                  </a:lnTo>
                  <a:lnTo>
                    <a:pt x="2709" y="1668"/>
                  </a:lnTo>
                  <a:lnTo>
                    <a:pt x="2714" y="1697"/>
                  </a:lnTo>
                  <a:lnTo>
                    <a:pt x="2719" y="1728"/>
                  </a:lnTo>
                  <a:lnTo>
                    <a:pt x="2723" y="1757"/>
                  </a:lnTo>
                  <a:lnTo>
                    <a:pt x="2726" y="1787"/>
                  </a:lnTo>
                  <a:lnTo>
                    <a:pt x="2729" y="1816"/>
                  </a:lnTo>
                  <a:lnTo>
                    <a:pt x="2731" y="1846"/>
                  </a:lnTo>
                  <a:lnTo>
                    <a:pt x="2732" y="1876"/>
                  </a:lnTo>
                  <a:lnTo>
                    <a:pt x="2733" y="1905"/>
                  </a:lnTo>
                  <a:lnTo>
                    <a:pt x="2733" y="1933"/>
                  </a:lnTo>
                  <a:lnTo>
                    <a:pt x="2732" y="1963"/>
                  </a:lnTo>
                  <a:lnTo>
                    <a:pt x="2730" y="1991"/>
                  </a:lnTo>
                  <a:lnTo>
                    <a:pt x="2728" y="2018"/>
                  </a:lnTo>
                  <a:lnTo>
                    <a:pt x="2725" y="2046"/>
                  </a:lnTo>
                  <a:lnTo>
                    <a:pt x="2720" y="2073"/>
                  </a:lnTo>
                  <a:close/>
                </a:path>
              </a:pathLst>
            </a:custGeom>
            <a:solidFill>
              <a:srgbClr val="453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2" name="Freeform 85"/>
            <p:cNvSpPr>
              <a:spLocks noEditPoints="1"/>
            </p:cNvSpPr>
            <p:nvPr/>
          </p:nvSpPr>
          <p:spPr bwMode="auto">
            <a:xfrm>
              <a:off x="9675813" y="5522913"/>
              <a:ext cx="398463" cy="392113"/>
            </a:xfrm>
            <a:custGeom>
              <a:avLst/>
              <a:gdLst>
                <a:gd name="T0" fmla="*/ 1739 w 4262"/>
                <a:gd name="T1" fmla="*/ 48 h 4203"/>
                <a:gd name="T2" fmla="*/ 1434 w 4262"/>
                <a:gd name="T3" fmla="*/ 184 h 4203"/>
                <a:gd name="T4" fmla="*/ 1026 w 4262"/>
                <a:gd name="T5" fmla="*/ 344 h 4203"/>
                <a:gd name="T6" fmla="*/ 782 w 4262"/>
                <a:gd name="T7" fmla="*/ 580 h 4203"/>
                <a:gd name="T8" fmla="*/ 497 w 4262"/>
                <a:gd name="T9" fmla="*/ 807 h 4203"/>
                <a:gd name="T10" fmla="*/ 398 w 4262"/>
                <a:gd name="T11" fmla="*/ 986 h 4203"/>
                <a:gd name="T12" fmla="*/ 237 w 4262"/>
                <a:gd name="T13" fmla="*/ 1176 h 4203"/>
                <a:gd name="T14" fmla="*/ 71 w 4262"/>
                <a:gd name="T15" fmla="*/ 1749 h 4203"/>
                <a:gd name="T16" fmla="*/ 13 w 4262"/>
                <a:gd name="T17" fmla="*/ 2089 h 4203"/>
                <a:gd name="T18" fmla="*/ 151 w 4262"/>
                <a:gd name="T19" fmla="*/ 2836 h 4203"/>
                <a:gd name="T20" fmla="*/ 460 w 4262"/>
                <a:gd name="T21" fmla="*/ 3357 h 4203"/>
                <a:gd name="T22" fmla="*/ 611 w 4262"/>
                <a:gd name="T23" fmla="*/ 3531 h 4203"/>
                <a:gd name="T24" fmla="*/ 808 w 4262"/>
                <a:gd name="T25" fmla="*/ 3689 h 4203"/>
                <a:gd name="T26" fmla="*/ 1206 w 4262"/>
                <a:gd name="T27" fmla="*/ 4001 h 4203"/>
                <a:gd name="T28" fmla="*/ 1516 w 4262"/>
                <a:gd name="T29" fmla="*/ 4090 h 4203"/>
                <a:gd name="T30" fmla="*/ 1840 w 4262"/>
                <a:gd name="T31" fmla="*/ 4166 h 4203"/>
                <a:gd name="T32" fmla="*/ 2381 w 4262"/>
                <a:gd name="T33" fmla="*/ 4149 h 4203"/>
                <a:gd name="T34" fmla="*/ 2881 w 4262"/>
                <a:gd name="T35" fmla="*/ 4012 h 4203"/>
                <a:gd name="T36" fmla="*/ 3054 w 4262"/>
                <a:gd name="T37" fmla="*/ 3959 h 4203"/>
                <a:gd name="T38" fmla="*/ 3245 w 4262"/>
                <a:gd name="T39" fmla="*/ 3891 h 4203"/>
                <a:gd name="T40" fmla="*/ 3789 w 4262"/>
                <a:gd name="T41" fmla="*/ 3455 h 4203"/>
                <a:gd name="T42" fmla="*/ 4202 w 4262"/>
                <a:gd name="T43" fmla="*/ 2417 h 4203"/>
                <a:gd name="T44" fmla="*/ 4223 w 4262"/>
                <a:gd name="T45" fmla="*/ 2030 h 4203"/>
                <a:gd name="T46" fmla="*/ 4182 w 4262"/>
                <a:gd name="T47" fmla="*/ 1760 h 4203"/>
                <a:gd name="T48" fmla="*/ 4109 w 4262"/>
                <a:gd name="T49" fmla="*/ 1321 h 4203"/>
                <a:gd name="T50" fmla="*/ 3914 w 4262"/>
                <a:gd name="T51" fmla="*/ 913 h 4203"/>
                <a:gd name="T52" fmla="*/ 3598 w 4262"/>
                <a:gd name="T53" fmla="*/ 626 h 4203"/>
                <a:gd name="T54" fmla="*/ 3400 w 4262"/>
                <a:gd name="T55" fmla="*/ 396 h 4203"/>
                <a:gd name="T56" fmla="*/ 3191 w 4262"/>
                <a:gd name="T57" fmla="*/ 304 h 4203"/>
                <a:gd name="T58" fmla="*/ 2605 w 4262"/>
                <a:gd name="T59" fmla="*/ 48 h 4203"/>
                <a:gd name="T60" fmla="*/ 2403 w 4262"/>
                <a:gd name="T61" fmla="*/ 80 h 4203"/>
                <a:gd name="T62" fmla="*/ 2853 w 4262"/>
                <a:gd name="T63" fmla="*/ 147 h 4203"/>
                <a:gd name="T64" fmla="*/ 3224 w 4262"/>
                <a:gd name="T65" fmla="*/ 382 h 4203"/>
                <a:gd name="T66" fmla="*/ 3412 w 4262"/>
                <a:gd name="T67" fmla="*/ 471 h 4203"/>
                <a:gd name="T68" fmla="*/ 3583 w 4262"/>
                <a:gd name="T69" fmla="*/ 677 h 4203"/>
                <a:gd name="T70" fmla="*/ 3871 w 4262"/>
                <a:gd name="T71" fmla="*/ 952 h 4203"/>
                <a:gd name="T72" fmla="*/ 4088 w 4262"/>
                <a:gd name="T73" fmla="*/ 1418 h 4203"/>
                <a:gd name="T74" fmla="*/ 4105 w 4262"/>
                <a:gd name="T75" fmla="*/ 1835 h 4203"/>
                <a:gd name="T76" fmla="*/ 4207 w 4262"/>
                <a:gd name="T77" fmla="*/ 2231 h 4203"/>
                <a:gd name="T78" fmla="*/ 3851 w 4262"/>
                <a:gd name="T79" fmla="*/ 3256 h 4203"/>
                <a:gd name="T80" fmla="*/ 3315 w 4262"/>
                <a:gd name="T81" fmla="*/ 3737 h 4203"/>
                <a:gd name="T82" fmla="*/ 3148 w 4262"/>
                <a:gd name="T83" fmla="*/ 3826 h 4203"/>
                <a:gd name="T84" fmla="*/ 2916 w 4262"/>
                <a:gd name="T85" fmla="*/ 3926 h 4203"/>
                <a:gd name="T86" fmla="*/ 2729 w 4262"/>
                <a:gd name="T87" fmla="*/ 4028 h 4203"/>
                <a:gd name="T88" fmla="*/ 1925 w 4262"/>
                <a:gd name="T89" fmla="*/ 4143 h 4203"/>
                <a:gd name="T90" fmla="*/ 1714 w 4262"/>
                <a:gd name="T91" fmla="*/ 4090 h 4203"/>
                <a:gd name="T92" fmla="*/ 1427 w 4262"/>
                <a:gd name="T93" fmla="*/ 3995 h 4203"/>
                <a:gd name="T94" fmla="*/ 1119 w 4262"/>
                <a:gd name="T95" fmla="*/ 3878 h 4203"/>
                <a:gd name="T96" fmla="*/ 795 w 4262"/>
                <a:gd name="T97" fmla="*/ 3607 h 4203"/>
                <a:gd name="T98" fmla="*/ 645 w 4262"/>
                <a:gd name="T99" fmla="*/ 3473 h 4203"/>
                <a:gd name="T100" fmla="*/ 484 w 4262"/>
                <a:gd name="T101" fmla="*/ 3308 h 4203"/>
                <a:gd name="T102" fmla="*/ 190 w 4262"/>
                <a:gd name="T103" fmla="*/ 2782 h 4203"/>
                <a:gd name="T104" fmla="*/ 58 w 4262"/>
                <a:gd name="T105" fmla="*/ 2033 h 4203"/>
                <a:gd name="T106" fmla="*/ 180 w 4262"/>
                <a:gd name="T107" fmla="*/ 1668 h 4203"/>
                <a:gd name="T108" fmla="*/ 335 w 4262"/>
                <a:gd name="T109" fmla="*/ 1104 h 4203"/>
                <a:gd name="T110" fmla="*/ 453 w 4262"/>
                <a:gd name="T111" fmla="*/ 940 h 4203"/>
                <a:gd name="T112" fmla="*/ 553 w 4262"/>
                <a:gd name="T113" fmla="*/ 809 h 4203"/>
                <a:gd name="T114" fmla="*/ 832 w 4262"/>
                <a:gd name="T115" fmla="*/ 608 h 4203"/>
                <a:gd name="T116" fmla="*/ 1204 w 4262"/>
                <a:gd name="T117" fmla="*/ 314 h 4203"/>
                <a:gd name="T118" fmla="*/ 1475 w 4262"/>
                <a:gd name="T119" fmla="*/ 213 h 4203"/>
                <a:gd name="T120" fmla="*/ 1791 w 4262"/>
                <a:gd name="T121" fmla="*/ 101 h 4203"/>
                <a:gd name="T122" fmla="*/ 2386 w 4262"/>
                <a:gd name="T123" fmla="*/ 101 h 4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62" h="4203">
                  <a:moveTo>
                    <a:pt x="2357" y="55"/>
                  </a:moveTo>
                  <a:lnTo>
                    <a:pt x="2335" y="46"/>
                  </a:lnTo>
                  <a:lnTo>
                    <a:pt x="2313" y="39"/>
                  </a:lnTo>
                  <a:lnTo>
                    <a:pt x="2291" y="32"/>
                  </a:lnTo>
                  <a:lnTo>
                    <a:pt x="2266" y="27"/>
                  </a:lnTo>
                  <a:lnTo>
                    <a:pt x="2242" y="23"/>
                  </a:lnTo>
                  <a:lnTo>
                    <a:pt x="2217" y="21"/>
                  </a:lnTo>
                  <a:lnTo>
                    <a:pt x="2191" y="19"/>
                  </a:lnTo>
                  <a:lnTo>
                    <a:pt x="2166" y="19"/>
                  </a:lnTo>
                  <a:lnTo>
                    <a:pt x="2140" y="19"/>
                  </a:lnTo>
                  <a:lnTo>
                    <a:pt x="2114" y="20"/>
                  </a:lnTo>
                  <a:lnTo>
                    <a:pt x="2088" y="21"/>
                  </a:lnTo>
                  <a:lnTo>
                    <a:pt x="2062" y="23"/>
                  </a:lnTo>
                  <a:lnTo>
                    <a:pt x="2011" y="29"/>
                  </a:lnTo>
                  <a:lnTo>
                    <a:pt x="1962" y="34"/>
                  </a:lnTo>
                  <a:lnTo>
                    <a:pt x="1894" y="43"/>
                  </a:lnTo>
                  <a:lnTo>
                    <a:pt x="1791" y="47"/>
                  </a:lnTo>
                  <a:lnTo>
                    <a:pt x="1739" y="48"/>
                  </a:lnTo>
                  <a:lnTo>
                    <a:pt x="1688" y="51"/>
                  </a:lnTo>
                  <a:lnTo>
                    <a:pt x="1661" y="54"/>
                  </a:lnTo>
                  <a:lnTo>
                    <a:pt x="1636" y="58"/>
                  </a:lnTo>
                  <a:lnTo>
                    <a:pt x="1611" y="63"/>
                  </a:lnTo>
                  <a:lnTo>
                    <a:pt x="1586" y="69"/>
                  </a:lnTo>
                  <a:lnTo>
                    <a:pt x="1561" y="78"/>
                  </a:lnTo>
                  <a:lnTo>
                    <a:pt x="1538" y="87"/>
                  </a:lnTo>
                  <a:lnTo>
                    <a:pt x="1527" y="93"/>
                  </a:lnTo>
                  <a:lnTo>
                    <a:pt x="1516" y="99"/>
                  </a:lnTo>
                  <a:lnTo>
                    <a:pt x="1506" y="106"/>
                  </a:lnTo>
                  <a:lnTo>
                    <a:pt x="1496" y="113"/>
                  </a:lnTo>
                  <a:lnTo>
                    <a:pt x="1485" y="122"/>
                  </a:lnTo>
                  <a:lnTo>
                    <a:pt x="1475" y="131"/>
                  </a:lnTo>
                  <a:lnTo>
                    <a:pt x="1466" y="140"/>
                  </a:lnTo>
                  <a:lnTo>
                    <a:pt x="1458" y="150"/>
                  </a:lnTo>
                  <a:lnTo>
                    <a:pt x="1449" y="160"/>
                  </a:lnTo>
                  <a:lnTo>
                    <a:pt x="1442" y="172"/>
                  </a:lnTo>
                  <a:lnTo>
                    <a:pt x="1434" y="184"/>
                  </a:lnTo>
                  <a:lnTo>
                    <a:pt x="1427" y="196"/>
                  </a:lnTo>
                  <a:lnTo>
                    <a:pt x="1411" y="193"/>
                  </a:lnTo>
                  <a:lnTo>
                    <a:pt x="1393" y="191"/>
                  </a:lnTo>
                  <a:lnTo>
                    <a:pt x="1377" y="190"/>
                  </a:lnTo>
                  <a:lnTo>
                    <a:pt x="1361" y="191"/>
                  </a:lnTo>
                  <a:lnTo>
                    <a:pt x="1344" y="193"/>
                  </a:lnTo>
                  <a:lnTo>
                    <a:pt x="1329" y="196"/>
                  </a:lnTo>
                  <a:lnTo>
                    <a:pt x="1312" y="200"/>
                  </a:lnTo>
                  <a:lnTo>
                    <a:pt x="1296" y="206"/>
                  </a:lnTo>
                  <a:lnTo>
                    <a:pt x="1281" y="212"/>
                  </a:lnTo>
                  <a:lnTo>
                    <a:pt x="1265" y="219"/>
                  </a:lnTo>
                  <a:lnTo>
                    <a:pt x="1250" y="226"/>
                  </a:lnTo>
                  <a:lnTo>
                    <a:pt x="1235" y="234"/>
                  </a:lnTo>
                  <a:lnTo>
                    <a:pt x="1205" y="250"/>
                  </a:lnTo>
                  <a:lnTo>
                    <a:pt x="1177" y="267"/>
                  </a:lnTo>
                  <a:lnTo>
                    <a:pt x="1087" y="316"/>
                  </a:lnTo>
                  <a:lnTo>
                    <a:pt x="1060" y="328"/>
                  </a:lnTo>
                  <a:lnTo>
                    <a:pt x="1026" y="344"/>
                  </a:lnTo>
                  <a:lnTo>
                    <a:pt x="1007" y="355"/>
                  </a:lnTo>
                  <a:lnTo>
                    <a:pt x="988" y="366"/>
                  </a:lnTo>
                  <a:lnTo>
                    <a:pt x="968" y="380"/>
                  </a:lnTo>
                  <a:lnTo>
                    <a:pt x="947" y="394"/>
                  </a:lnTo>
                  <a:lnTo>
                    <a:pt x="926" y="409"/>
                  </a:lnTo>
                  <a:lnTo>
                    <a:pt x="906" y="426"/>
                  </a:lnTo>
                  <a:lnTo>
                    <a:pt x="886" y="445"/>
                  </a:lnTo>
                  <a:lnTo>
                    <a:pt x="866" y="466"/>
                  </a:lnTo>
                  <a:lnTo>
                    <a:pt x="847" y="488"/>
                  </a:lnTo>
                  <a:lnTo>
                    <a:pt x="829" y="511"/>
                  </a:lnTo>
                  <a:lnTo>
                    <a:pt x="821" y="523"/>
                  </a:lnTo>
                  <a:lnTo>
                    <a:pt x="813" y="537"/>
                  </a:lnTo>
                  <a:lnTo>
                    <a:pt x="805" y="550"/>
                  </a:lnTo>
                  <a:lnTo>
                    <a:pt x="798" y="563"/>
                  </a:lnTo>
                  <a:lnTo>
                    <a:pt x="795" y="567"/>
                  </a:lnTo>
                  <a:lnTo>
                    <a:pt x="792" y="571"/>
                  </a:lnTo>
                  <a:lnTo>
                    <a:pt x="787" y="576"/>
                  </a:lnTo>
                  <a:lnTo>
                    <a:pt x="782" y="580"/>
                  </a:lnTo>
                  <a:lnTo>
                    <a:pt x="772" y="588"/>
                  </a:lnTo>
                  <a:lnTo>
                    <a:pt x="759" y="596"/>
                  </a:lnTo>
                  <a:lnTo>
                    <a:pt x="729" y="613"/>
                  </a:lnTo>
                  <a:lnTo>
                    <a:pt x="695" y="631"/>
                  </a:lnTo>
                  <a:lnTo>
                    <a:pt x="661" y="648"/>
                  </a:lnTo>
                  <a:lnTo>
                    <a:pt x="627" y="667"/>
                  </a:lnTo>
                  <a:lnTo>
                    <a:pt x="610" y="677"/>
                  </a:lnTo>
                  <a:lnTo>
                    <a:pt x="593" y="688"/>
                  </a:lnTo>
                  <a:lnTo>
                    <a:pt x="578" y="700"/>
                  </a:lnTo>
                  <a:lnTo>
                    <a:pt x="563" y="712"/>
                  </a:lnTo>
                  <a:lnTo>
                    <a:pt x="549" y="725"/>
                  </a:lnTo>
                  <a:lnTo>
                    <a:pt x="536" y="739"/>
                  </a:lnTo>
                  <a:lnTo>
                    <a:pt x="523" y="754"/>
                  </a:lnTo>
                  <a:lnTo>
                    <a:pt x="513" y="770"/>
                  </a:lnTo>
                  <a:lnTo>
                    <a:pt x="508" y="779"/>
                  </a:lnTo>
                  <a:lnTo>
                    <a:pt x="504" y="789"/>
                  </a:lnTo>
                  <a:lnTo>
                    <a:pt x="500" y="798"/>
                  </a:lnTo>
                  <a:lnTo>
                    <a:pt x="497" y="807"/>
                  </a:lnTo>
                  <a:lnTo>
                    <a:pt x="495" y="816"/>
                  </a:lnTo>
                  <a:lnTo>
                    <a:pt x="492" y="826"/>
                  </a:lnTo>
                  <a:lnTo>
                    <a:pt x="491" y="837"/>
                  </a:lnTo>
                  <a:lnTo>
                    <a:pt x="490" y="847"/>
                  </a:lnTo>
                  <a:lnTo>
                    <a:pt x="474" y="853"/>
                  </a:lnTo>
                  <a:lnTo>
                    <a:pt x="460" y="859"/>
                  </a:lnTo>
                  <a:lnTo>
                    <a:pt x="448" y="867"/>
                  </a:lnTo>
                  <a:lnTo>
                    <a:pt x="436" y="875"/>
                  </a:lnTo>
                  <a:lnTo>
                    <a:pt x="427" y="882"/>
                  </a:lnTo>
                  <a:lnTo>
                    <a:pt x="419" y="890"/>
                  </a:lnTo>
                  <a:lnTo>
                    <a:pt x="413" y="899"/>
                  </a:lnTo>
                  <a:lnTo>
                    <a:pt x="408" y="906"/>
                  </a:lnTo>
                  <a:lnTo>
                    <a:pt x="402" y="920"/>
                  </a:lnTo>
                  <a:lnTo>
                    <a:pt x="398" y="934"/>
                  </a:lnTo>
                  <a:lnTo>
                    <a:pt x="395" y="950"/>
                  </a:lnTo>
                  <a:lnTo>
                    <a:pt x="394" y="966"/>
                  </a:lnTo>
                  <a:lnTo>
                    <a:pt x="395" y="976"/>
                  </a:lnTo>
                  <a:lnTo>
                    <a:pt x="398" y="986"/>
                  </a:lnTo>
                  <a:lnTo>
                    <a:pt x="401" y="996"/>
                  </a:lnTo>
                  <a:lnTo>
                    <a:pt x="404" y="1007"/>
                  </a:lnTo>
                  <a:lnTo>
                    <a:pt x="389" y="1009"/>
                  </a:lnTo>
                  <a:lnTo>
                    <a:pt x="375" y="1014"/>
                  </a:lnTo>
                  <a:lnTo>
                    <a:pt x="361" y="1019"/>
                  </a:lnTo>
                  <a:lnTo>
                    <a:pt x="347" y="1025"/>
                  </a:lnTo>
                  <a:lnTo>
                    <a:pt x="335" y="1034"/>
                  </a:lnTo>
                  <a:lnTo>
                    <a:pt x="323" y="1043"/>
                  </a:lnTo>
                  <a:lnTo>
                    <a:pt x="312" y="1052"/>
                  </a:lnTo>
                  <a:lnTo>
                    <a:pt x="302" y="1063"/>
                  </a:lnTo>
                  <a:lnTo>
                    <a:pt x="292" y="1074"/>
                  </a:lnTo>
                  <a:lnTo>
                    <a:pt x="282" y="1087"/>
                  </a:lnTo>
                  <a:lnTo>
                    <a:pt x="274" y="1100"/>
                  </a:lnTo>
                  <a:lnTo>
                    <a:pt x="266" y="1115"/>
                  </a:lnTo>
                  <a:lnTo>
                    <a:pt x="257" y="1129"/>
                  </a:lnTo>
                  <a:lnTo>
                    <a:pt x="250" y="1144"/>
                  </a:lnTo>
                  <a:lnTo>
                    <a:pt x="243" y="1160"/>
                  </a:lnTo>
                  <a:lnTo>
                    <a:pt x="237" y="1176"/>
                  </a:lnTo>
                  <a:lnTo>
                    <a:pt x="225" y="1211"/>
                  </a:lnTo>
                  <a:lnTo>
                    <a:pt x="215" y="1246"/>
                  </a:lnTo>
                  <a:lnTo>
                    <a:pt x="207" y="1282"/>
                  </a:lnTo>
                  <a:lnTo>
                    <a:pt x="199" y="1319"/>
                  </a:lnTo>
                  <a:lnTo>
                    <a:pt x="193" y="1355"/>
                  </a:lnTo>
                  <a:lnTo>
                    <a:pt x="187" y="1391"/>
                  </a:lnTo>
                  <a:lnTo>
                    <a:pt x="182" y="1426"/>
                  </a:lnTo>
                  <a:lnTo>
                    <a:pt x="177" y="1460"/>
                  </a:lnTo>
                  <a:lnTo>
                    <a:pt x="159" y="1568"/>
                  </a:lnTo>
                  <a:lnTo>
                    <a:pt x="154" y="1587"/>
                  </a:lnTo>
                  <a:lnTo>
                    <a:pt x="147" y="1606"/>
                  </a:lnTo>
                  <a:lnTo>
                    <a:pt x="139" y="1627"/>
                  </a:lnTo>
                  <a:lnTo>
                    <a:pt x="129" y="1647"/>
                  </a:lnTo>
                  <a:lnTo>
                    <a:pt x="119" y="1666"/>
                  </a:lnTo>
                  <a:lnTo>
                    <a:pt x="108" y="1686"/>
                  </a:lnTo>
                  <a:lnTo>
                    <a:pt x="97" y="1707"/>
                  </a:lnTo>
                  <a:lnTo>
                    <a:pt x="85" y="1727"/>
                  </a:lnTo>
                  <a:lnTo>
                    <a:pt x="71" y="1749"/>
                  </a:lnTo>
                  <a:lnTo>
                    <a:pt x="58" y="1772"/>
                  </a:lnTo>
                  <a:lnTo>
                    <a:pt x="46" y="1797"/>
                  </a:lnTo>
                  <a:lnTo>
                    <a:pt x="34" y="1820"/>
                  </a:lnTo>
                  <a:lnTo>
                    <a:pt x="24" y="1843"/>
                  </a:lnTo>
                  <a:lnTo>
                    <a:pt x="15" y="1868"/>
                  </a:lnTo>
                  <a:lnTo>
                    <a:pt x="11" y="1879"/>
                  </a:lnTo>
                  <a:lnTo>
                    <a:pt x="8" y="1891"/>
                  </a:lnTo>
                  <a:lnTo>
                    <a:pt x="5" y="1903"/>
                  </a:lnTo>
                  <a:lnTo>
                    <a:pt x="3" y="1914"/>
                  </a:lnTo>
                  <a:lnTo>
                    <a:pt x="2" y="1927"/>
                  </a:lnTo>
                  <a:lnTo>
                    <a:pt x="1" y="1941"/>
                  </a:lnTo>
                  <a:lnTo>
                    <a:pt x="0" y="1953"/>
                  </a:lnTo>
                  <a:lnTo>
                    <a:pt x="0" y="1966"/>
                  </a:lnTo>
                  <a:lnTo>
                    <a:pt x="0" y="1990"/>
                  </a:lnTo>
                  <a:lnTo>
                    <a:pt x="2" y="2014"/>
                  </a:lnTo>
                  <a:lnTo>
                    <a:pt x="5" y="2040"/>
                  </a:lnTo>
                  <a:lnTo>
                    <a:pt x="9" y="2064"/>
                  </a:lnTo>
                  <a:lnTo>
                    <a:pt x="13" y="2089"/>
                  </a:lnTo>
                  <a:lnTo>
                    <a:pt x="18" y="2115"/>
                  </a:lnTo>
                  <a:lnTo>
                    <a:pt x="23" y="2139"/>
                  </a:lnTo>
                  <a:lnTo>
                    <a:pt x="28" y="2164"/>
                  </a:lnTo>
                  <a:lnTo>
                    <a:pt x="53" y="2320"/>
                  </a:lnTo>
                  <a:lnTo>
                    <a:pt x="56" y="2362"/>
                  </a:lnTo>
                  <a:lnTo>
                    <a:pt x="59" y="2401"/>
                  </a:lnTo>
                  <a:lnTo>
                    <a:pt x="62" y="2440"/>
                  </a:lnTo>
                  <a:lnTo>
                    <a:pt x="66" y="2476"/>
                  </a:lnTo>
                  <a:lnTo>
                    <a:pt x="70" y="2513"/>
                  </a:lnTo>
                  <a:lnTo>
                    <a:pt x="75" y="2549"/>
                  </a:lnTo>
                  <a:lnTo>
                    <a:pt x="81" y="2585"/>
                  </a:lnTo>
                  <a:lnTo>
                    <a:pt x="89" y="2621"/>
                  </a:lnTo>
                  <a:lnTo>
                    <a:pt x="96" y="2655"/>
                  </a:lnTo>
                  <a:lnTo>
                    <a:pt x="105" y="2691"/>
                  </a:lnTo>
                  <a:lnTo>
                    <a:pt x="115" y="2727"/>
                  </a:lnTo>
                  <a:lnTo>
                    <a:pt x="126" y="2762"/>
                  </a:lnTo>
                  <a:lnTo>
                    <a:pt x="138" y="2800"/>
                  </a:lnTo>
                  <a:lnTo>
                    <a:pt x="151" y="2836"/>
                  </a:lnTo>
                  <a:lnTo>
                    <a:pt x="166" y="2875"/>
                  </a:lnTo>
                  <a:lnTo>
                    <a:pt x="184" y="2914"/>
                  </a:lnTo>
                  <a:lnTo>
                    <a:pt x="199" y="2950"/>
                  </a:lnTo>
                  <a:lnTo>
                    <a:pt x="225" y="3011"/>
                  </a:lnTo>
                  <a:lnTo>
                    <a:pt x="257" y="3082"/>
                  </a:lnTo>
                  <a:lnTo>
                    <a:pt x="276" y="3119"/>
                  </a:lnTo>
                  <a:lnTo>
                    <a:pt x="295" y="3156"/>
                  </a:lnTo>
                  <a:lnTo>
                    <a:pt x="316" y="3193"/>
                  </a:lnTo>
                  <a:lnTo>
                    <a:pt x="339" y="3228"/>
                  </a:lnTo>
                  <a:lnTo>
                    <a:pt x="352" y="3245"/>
                  </a:lnTo>
                  <a:lnTo>
                    <a:pt x="364" y="3263"/>
                  </a:lnTo>
                  <a:lnTo>
                    <a:pt x="376" y="3278"/>
                  </a:lnTo>
                  <a:lnTo>
                    <a:pt x="389" y="3294"/>
                  </a:lnTo>
                  <a:lnTo>
                    <a:pt x="403" y="3308"/>
                  </a:lnTo>
                  <a:lnTo>
                    <a:pt x="416" y="3321"/>
                  </a:lnTo>
                  <a:lnTo>
                    <a:pt x="430" y="3334"/>
                  </a:lnTo>
                  <a:lnTo>
                    <a:pt x="446" y="3346"/>
                  </a:lnTo>
                  <a:lnTo>
                    <a:pt x="460" y="3357"/>
                  </a:lnTo>
                  <a:lnTo>
                    <a:pt x="475" y="3366"/>
                  </a:lnTo>
                  <a:lnTo>
                    <a:pt x="491" y="3374"/>
                  </a:lnTo>
                  <a:lnTo>
                    <a:pt x="507" y="3381"/>
                  </a:lnTo>
                  <a:lnTo>
                    <a:pt x="523" y="3386"/>
                  </a:lnTo>
                  <a:lnTo>
                    <a:pt x="540" y="3390"/>
                  </a:lnTo>
                  <a:lnTo>
                    <a:pt x="557" y="3392"/>
                  </a:lnTo>
                  <a:lnTo>
                    <a:pt x="574" y="3392"/>
                  </a:lnTo>
                  <a:lnTo>
                    <a:pt x="574" y="3394"/>
                  </a:lnTo>
                  <a:lnTo>
                    <a:pt x="574" y="3396"/>
                  </a:lnTo>
                  <a:lnTo>
                    <a:pt x="574" y="3410"/>
                  </a:lnTo>
                  <a:lnTo>
                    <a:pt x="576" y="3426"/>
                  </a:lnTo>
                  <a:lnTo>
                    <a:pt x="578" y="3441"/>
                  </a:lnTo>
                  <a:lnTo>
                    <a:pt x="582" y="3456"/>
                  </a:lnTo>
                  <a:lnTo>
                    <a:pt x="586" y="3471"/>
                  </a:lnTo>
                  <a:lnTo>
                    <a:pt x="591" y="3486"/>
                  </a:lnTo>
                  <a:lnTo>
                    <a:pt x="597" y="3501"/>
                  </a:lnTo>
                  <a:lnTo>
                    <a:pt x="604" y="3517"/>
                  </a:lnTo>
                  <a:lnTo>
                    <a:pt x="611" y="3531"/>
                  </a:lnTo>
                  <a:lnTo>
                    <a:pt x="619" y="3545"/>
                  </a:lnTo>
                  <a:lnTo>
                    <a:pt x="628" y="3558"/>
                  </a:lnTo>
                  <a:lnTo>
                    <a:pt x="636" y="3571"/>
                  </a:lnTo>
                  <a:lnTo>
                    <a:pt x="645" y="3583"/>
                  </a:lnTo>
                  <a:lnTo>
                    <a:pt x="655" y="3595"/>
                  </a:lnTo>
                  <a:lnTo>
                    <a:pt x="665" y="3606"/>
                  </a:lnTo>
                  <a:lnTo>
                    <a:pt x="675" y="3616"/>
                  </a:lnTo>
                  <a:lnTo>
                    <a:pt x="689" y="3628"/>
                  </a:lnTo>
                  <a:lnTo>
                    <a:pt x="704" y="3638"/>
                  </a:lnTo>
                  <a:lnTo>
                    <a:pt x="718" y="3647"/>
                  </a:lnTo>
                  <a:lnTo>
                    <a:pt x="733" y="3653"/>
                  </a:lnTo>
                  <a:lnTo>
                    <a:pt x="747" y="3658"/>
                  </a:lnTo>
                  <a:lnTo>
                    <a:pt x="762" y="3661"/>
                  </a:lnTo>
                  <a:lnTo>
                    <a:pt x="776" y="3663"/>
                  </a:lnTo>
                  <a:lnTo>
                    <a:pt x="790" y="3662"/>
                  </a:lnTo>
                  <a:lnTo>
                    <a:pt x="797" y="3671"/>
                  </a:lnTo>
                  <a:lnTo>
                    <a:pt x="802" y="3681"/>
                  </a:lnTo>
                  <a:lnTo>
                    <a:pt x="808" y="3689"/>
                  </a:lnTo>
                  <a:lnTo>
                    <a:pt x="814" y="3696"/>
                  </a:lnTo>
                  <a:lnTo>
                    <a:pt x="820" y="3702"/>
                  </a:lnTo>
                  <a:lnTo>
                    <a:pt x="826" y="3708"/>
                  </a:lnTo>
                  <a:lnTo>
                    <a:pt x="832" y="3713"/>
                  </a:lnTo>
                  <a:lnTo>
                    <a:pt x="839" y="3717"/>
                  </a:lnTo>
                  <a:lnTo>
                    <a:pt x="852" y="3725"/>
                  </a:lnTo>
                  <a:lnTo>
                    <a:pt x="864" y="3730"/>
                  </a:lnTo>
                  <a:lnTo>
                    <a:pt x="877" y="3734"/>
                  </a:lnTo>
                  <a:lnTo>
                    <a:pt x="890" y="3737"/>
                  </a:lnTo>
                  <a:lnTo>
                    <a:pt x="950" y="3761"/>
                  </a:lnTo>
                  <a:lnTo>
                    <a:pt x="1006" y="3828"/>
                  </a:lnTo>
                  <a:lnTo>
                    <a:pt x="1086" y="3921"/>
                  </a:lnTo>
                  <a:lnTo>
                    <a:pt x="1103" y="3935"/>
                  </a:lnTo>
                  <a:lnTo>
                    <a:pt x="1122" y="3949"/>
                  </a:lnTo>
                  <a:lnTo>
                    <a:pt x="1141" y="3962"/>
                  </a:lnTo>
                  <a:lnTo>
                    <a:pt x="1163" y="3976"/>
                  </a:lnTo>
                  <a:lnTo>
                    <a:pt x="1184" y="3989"/>
                  </a:lnTo>
                  <a:lnTo>
                    <a:pt x="1206" y="4001"/>
                  </a:lnTo>
                  <a:lnTo>
                    <a:pt x="1228" y="4013"/>
                  </a:lnTo>
                  <a:lnTo>
                    <a:pt x="1252" y="4024"/>
                  </a:lnTo>
                  <a:lnTo>
                    <a:pt x="1275" y="4033"/>
                  </a:lnTo>
                  <a:lnTo>
                    <a:pt x="1299" y="4040"/>
                  </a:lnTo>
                  <a:lnTo>
                    <a:pt x="1324" y="4046"/>
                  </a:lnTo>
                  <a:lnTo>
                    <a:pt x="1349" y="4050"/>
                  </a:lnTo>
                  <a:lnTo>
                    <a:pt x="1361" y="4052"/>
                  </a:lnTo>
                  <a:lnTo>
                    <a:pt x="1374" y="4052"/>
                  </a:lnTo>
                  <a:lnTo>
                    <a:pt x="1386" y="4053"/>
                  </a:lnTo>
                  <a:lnTo>
                    <a:pt x="1399" y="4052"/>
                  </a:lnTo>
                  <a:lnTo>
                    <a:pt x="1412" y="4051"/>
                  </a:lnTo>
                  <a:lnTo>
                    <a:pt x="1425" y="4050"/>
                  </a:lnTo>
                  <a:lnTo>
                    <a:pt x="1437" y="4047"/>
                  </a:lnTo>
                  <a:lnTo>
                    <a:pt x="1450" y="4044"/>
                  </a:lnTo>
                  <a:lnTo>
                    <a:pt x="1462" y="4056"/>
                  </a:lnTo>
                  <a:lnTo>
                    <a:pt x="1478" y="4067"/>
                  </a:lnTo>
                  <a:lnTo>
                    <a:pt x="1496" y="4078"/>
                  </a:lnTo>
                  <a:lnTo>
                    <a:pt x="1516" y="4090"/>
                  </a:lnTo>
                  <a:lnTo>
                    <a:pt x="1537" y="4100"/>
                  </a:lnTo>
                  <a:lnTo>
                    <a:pt x="1560" y="4109"/>
                  </a:lnTo>
                  <a:lnTo>
                    <a:pt x="1585" y="4117"/>
                  </a:lnTo>
                  <a:lnTo>
                    <a:pt x="1609" y="4124"/>
                  </a:lnTo>
                  <a:lnTo>
                    <a:pt x="1634" y="4130"/>
                  </a:lnTo>
                  <a:lnTo>
                    <a:pt x="1659" y="4135"/>
                  </a:lnTo>
                  <a:lnTo>
                    <a:pt x="1685" y="4139"/>
                  </a:lnTo>
                  <a:lnTo>
                    <a:pt x="1709" y="4141"/>
                  </a:lnTo>
                  <a:lnTo>
                    <a:pt x="1733" y="4142"/>
                  </a:lnTo>
                  <a:lnTo>
                    <a:pt x="1755" y="4141"/>
                  </a:lnTo>
                  <a:lnTo>
                    <a:pt x="1767" y="4140"/>
                  </a:lnTo>
                  <a:lnTo>
                    <a:pt x="1777" y="4139"/>
                  </a:lnTo>
                  <a:lnTo>
                    <a:pt x="1787" y="4137"/>
                  </a:lnTo>
                  <a:lnTo>
                    <a:pt x="1796" y="4134"/>
                  </a:lnTo>
                  <a:lnTo>
                    <a:pt x="1807" y="4143"/>
                  </a:lnTo>
                  <a:lnTo>
                    <a:pt x="1818" y="4151"/>
                  </a:lnTo>
                  <a:lnTo>
                    <a:pt x="1829" y="4159"/>
                  </a:lnTo>
                  <a:lnTo>
                    <a:pt x="1840" y="4166"/>
                  </a:lnTo>
                  <a:lnTo>
                    <a:pt x="1853" y="4173"/>
                  </a:lnTo>
                  <a:lnTo>
                    <a:pt x="1865" y="4179"/>
                  </a:lnTo>
                  <a:lnTo>
                    <a:pt x="1878" y="4184"/>
                  </a:lnTo>
                  <a:lnTo>
                    <a:pt x="1891" y="4188"/>
                  </a:lnTo>
                  <a:lnTo>
                    <a:pt x="1903" y="4192"/>
                  </a:lnTo>
                  <a:lnTo>
                    <a:pt x="1917" y="4195"/>
                  </a:lnTo>
                  <a:lnTo>
                    <a:pt x="1930" y="4198"/>
                  </a:lnTo>
                  <a:lnTo>
                    <a:pt x="1945" y="4200"/>
                  </a:lnTo>
                  <a:lnTo>
                    <a:pt x="1972" y="4202"/>
                  </a:lnTo>
                  <a:lnTo>
                    <a:pt x="2001" y="4203"/>
                  </a:lnTo>
                  <a:lnTo>
                    <a:pt x="2031" y="4203"/>
                  </a:lnTo>
                  <a:lnTo>
                    <a:pt x="2060" y="4201"/>
                  </a:lnTo>
                  <a:lnTo>
                    <a:pt x="2090" y="4198"/>
                  </a:lnTo>
                  <a:lnTo>
                    <a:pt x="2121" y="4194"/>
                  </a:lnTo>
                  <a:lnTo>
                    <a:pt x="2180" y="4183"/>
                  </a:lnTo>
                  <a:lnTo>
                    <a:pt x="2240" y="4172"/>
                  </a:lnTo>
                  <a:lnTo>
                    <a:pt x="2371" y="4147"/>
                  </a:lnTo>
                  <a:lnTo>
                    <a:pt x="2381" y="4149"/>
                  </a:lnTo>
                  <a:lnTo>
                    <a:pt x="2400" y="4153"/>
                  </a:lnTo>
                  <a:lnTo>
                    <a:pt x="2419" y="4156"/>
                  </a:lnTo>
                  <a:lnTo>
                    <a:pt x="2427" y="4158"/>
                  </a:lnTo>
                  <a:lnTo>
                    <a:pt x="2536" y="4173"/>
                  </a:lnTo>
                  <a:lnTo>
                    <a:pt x="2612" y="4127"/>
                  </a:lnTo>
                  <a:lnTo>
                    <a:pt x="2654" y="4098"/>
                  </a:lnTo>
                  <a:lnTo>
                    <a:pt x="2736" y="4081"/>
                  </a:lnTo>
                  <a:lnTo>
                    <a:pt x="2760" y="4078"/>
                  </a:lnTo>
                  <a:lnTo>
                    <a:pt x="2785" y="4073"/>
                  </a:lnTo>
                  <a:lnTo>
                    <a:pt x="2797" y="4070"/>
                  </a:lnTo>
                  <a:lnTo>
                    <a:pt x="2809" y="4066"/>
                  </a:lnTo>
                  <a:lnTo>
                    <a:pt x="2822" y="4061"/>
                  </a:lnTo>
                  <a:lnTo>
                    <a:pt x="2833" y="4055"/>
                  </a:lnTo>
                  <a:lnTo>
                    <a:pt x="2844" y="4049"/>
                  </a:lnTo>
                  <a:lnTo>
                    <a:pt x="2854" y="4042"/>
                  </a:lnTo>
                  <a:lnTo>
                    <a:pt x="2864" y="4033"/>
                  </a:lnTo>
                  <a:lnTo>
                    <a:pt x="2873" y="4023"/>
                  </a:lnTo>
                  <a:lnTo>
                    <a:pt x="2881" y="4012"/>
                  </a:lnTo>
                  <a:lnTo>
                    <a:pt x="2888" y="3998"/>
                  </a:lnTo>
                  <a:lnTo>
                    <a:pt x="2893" y="3984"/>
                  </a:lnTo>
                  <a:lnTo>
                    <a:pt x="2898" y="3968"/>
                  </a:lnTo>
                  <a:lnTo>
                    <a:pt x="2914" y="3978"/>
                  </a:lnTo>
                  <a:lnTo>
                    <a:pt x="2928" y="3988"/>
                  </a:lnTo>
                  <a:lnTo>
                    <a:pt x="2935" y="3993"/>
                  </a:lnTo>
                  <a:lnTo>
                    <a:pt x="2943" y="3996"/>
                  </a:lnTo>
                  <a:lnTo>
                    <a:pt x="2950" y="3999"/>
                  </a:lnTo>
                  <a:lnTo>
                    <a:pt x="2958" y="4000"/>
                  </a:lnTo>
                  <a:lnTo>
                    <a:pt x="2968" y="3999"/>
                  </a:lnTo>
                  <a:lnTo>
                    <a:pt x="2979" y="3998"/>
                  </a:lnTo>
                  <a:lnTo>
                    <a:pt x="2989" y="3996"/>
                  </a:lnTo>
                  <a:lnTo>
                    <a:pt x="2999" y="3993"/>
                  </a:lnTo>
                  <a:lnTo>
                    <a:pt x="3009" y="3989"/>
                  </a:lnTo>
                  <a:lnTo>
                    <a:pt x="3018" y="3984"/>
                  </a:lnTo>
                  <a:lnTo>
                    <a:pt x="3027" y="3979"/>
                  </a:lnTo>
                  <a:lnTo>
                    <a:pt x="3036" y="3973"/>
                  </a:lnTo>
                  <a:lnTo>
                    <a:pt x="3054" y="3959"/>
                  </a:lnTo>
                  <a:lnTo>
                    <a:pt x="3071" y="3944"/>
                  </a:lnTo>
                  <a:lnTo>
                    <a:pt x="3088" y="3928"/>
                  </a:lnTo>
                  <a:lnTo>
                    <a:pt x="3104" y="3910"/>
                  </a:lnTo>
                  <a:lnTo>
                    <a:pt x="3108" y="3907"/>
                  </a:lnTo>
                  <a:lnTo>
                    <a:pt x="3116" y="3899"/>
                  </a:lnTo>
                  <a:lnTo>
                    <a:pt x="3126" y="3889"/>
                  </a:lnTo>
                  <a:lnTo>
                    <a:pt x="3137" y="3879"/>
                  </a:lnTo>
                  <a:lnTo>
                    <a:pt x="3154" y="3890"/>
                  </a:lnTo>
                  <a:lnTo>
                    <a:pt x="3173" y="3899"/>
                  </a:lnTo>
                  <a:lnTo>
                    <a:pt x="3181" y="3903"/>
                  </a:lnTo>
                  <a:lnTo>
                    <a:pt x="3190" y="3905"/>
                  </a:lnTo>
                  <a:lnTo>
                    <a:pt x="3198" y="3907"/>
                  </a:lnTo>
                  <a:lnTo>
                    <a:pt x="3206" y="3906"/>
                  </a:lnTo>
                  <a:lnTo>
                    <a:pt x="3213" y="3905"/>
                  </a:lnTo>
                  <a:lnTo>
                    <a:pt x="3220" y="3904"/>
                  </a:lnTo>
                  <a:lnTo>
                    <a:pt x="3227" y="3901"/>
                  </a:lnTo>
                  <a:lnTo>
                    <a:pt x="3233" y="3898"/>
                  </a:lnTo>
                  <a:lnTo>
                    <a:pt x="3245" y="3891"/>
                  </a:lnTo>
                  <a:lnTo>
                    <a:pt x="3257" y="3882"/>
                  </a:lnTo>
                  <a:lnTo>
                    <a:pt x="3267" y="3872"/>
                  </a:lnTo>
                  <a:lnTo>
                    <a:pt x="3277" y="3861"/>
                  </a:lnTo>
                  <a:lnTo>
                    <a:pt x="3287" y="3850"/>
                  </a:lnTo>
                  <a:lnTo>
                    <a:pt x="3296" y="3837"/>
                  </a:lnTo>
                  <a:lnTo>
                    <a:pt x="3348" y="3781"/>
                  </a:lnTo>
                  <a:lnTo>
                    <a:pt x="3456" y="3723"/>
                  </a:lnTo>
                  <a:lnTo>
                    <a:pt x="3550" y="3678"/>
                  </a:lnTo>
                  <a:lnTo>
                    <a:pt x="3577" y="3659"/>
                  </a:lnTo>
                  <a:lnTo>
                    <a:pt x="3604" y="3640"/>
                  </a:lnTo>
                  <a:lnTo>
                    <a:pt x="3631" y="3621"/>
                  </a:lnTo>
                  <a:lnTo>
                    <a:pt x="3655" y="3600"/>
                  </a:lnTo>
                  <a:lnTo>
                    <a:pt x="3679" y="3577"/>
                  </a:lnTo>
                  <a:lnTo>
                    <a:pt x="3703" y="3554"/>
                  </a:lnTo>
                  <a:lnTo>
                    <a:pt x="3726" y="3531"/>
                  </a:lnTo>
                  <a:lnTo>
                    <a:pt x="3747" y="3506"/>
                  </a:lnTo>
                  <a:lnTo>
                    <a:pt x="3768" y="3481"/>
                  </a:lnTo>
                  <a:lnTo>
                    <a:pt x="3789" y="3455"/>
                  </a:lnTo>
                  <a:lnTo>
                    <a:pt x="3808" y="3429"/>
                  </a:lnTo>
                  <a:lnTo>
                    <a:pt x="3827" y="3401"/>
                  </a:lnTo>
                  <a:lnTo>
                    <a:pt x="3845" y="3374"/>
                  </a:lnTo>
                  <a:lnTo>
                    <a:pt x="3862" y="3346"/>
                  </a:lnTo>
                  <a:lnTo>
                    <a:pt x="3880" y="3317"/>
                  </a:lnTo>
                  <a:lnTo>
                    <a:pt x="3896" y="3288"/>
                  </a:lnTo>
                  <a:lnTo>
                    <a:pt x="3912" y="3259"/>
                  </a:lnTo>
                  <a:lnTo>
                    <a:pt x="3927" y="3229"/>
                  </a:lnTo>
                  <a:lnTo>
                    <a:pt x="3941" y="3200"/>
                  </a:lnTo>
                  <a:lnTo>
                    <a:pt x="3955" y="3169"/>
                  </a:lnTo>
                  <a:lnTo>
                    <a:pt x="3983" y="3109"/>
                  </a:lnTo>
                  <a:lnTo>
                    <a:pt x="4008" y="3048"/>
                  </a:lnTo>
                  <a:lnTo>
                    <a:pt x="4032" y="2988"/>
                  </a:lnTo>
                  <a:lnTo>
                    <a:pt x="4056" y="2927"/>
                  </a:lnTo>
                  <a:lnTo>
                    <a:pt x="4077" y="2869"/>
                  </a:lnTo>
                  <a:lnTo>
                    <a:pt x="4098" y="2811"/>
                  </a:lnTo>
                  <a:lnTo>
                    <a:pt x="4170" y="2548"/>
                  </a:lnTo>
                  <a:lnTo>
                    <a:pt x="4202" y="2417"/>
                  </a:lnTo>
                  <a:lnTo>
                    <a:pt x="4228" y="2348"/>
                  </a:lnTo>
                  <a:lnTo>
                    <a:pt x="4241" y="2318"/>
                  </a:lnTo>
                  <a:lnTo>
                    <a:pt x="4252" y="2287"/>
                  </a:lnTo>
                  <a:lnTo>
                    <a:pt x="4256" y="2270"/>
                  </a:lnTo>
                  <a:lnTo>
                    <a:pt x="4259" y="2253"/>
                  </a:lnTo>
                  <a:lnTo>
                    <a:pt x="4262" y="2235"/>
                  </a:lnTo>
                  <a:lnTo>
                    <a:pt x="4262" y="2217"/>
                  </a:lnTo>
                  <a:lnTo>
                    <a:pt x="4262" y="2209"/>
                  </a:lnTo>
                  <a:lnTo>
                    <a:pt x="4262" y="2202"/>
                  </a:lnTo>
                  <a:lnTo>
                    <a:pt x="4261" y="2195"/>
                  </a:lnTo>
                  <a:lnTo>
                    <a:pt x="4260" y="2187"/>
                  </a:lnTo>
                  <a:lnTo>
                    <a:pt x="4226" y="2091"/>
                  </a:lnTo>
                  <a:lnTo>
                    <a:pt x="4218" y="2076"/>
                  </a:lnTo>
                  <a:lnTo>
                    <a:pt x="4213" y="2065"/>
                  </a:lnTo>
                  <a:lnTo>
                    <a:pt x="4208" y="2056"/>
                  </a:lnTo>
                  <a:lnTo>
                    <a:pt x="4203" y="2048"/>
                  </a:lnTo>
                  <a:lnTo>
                    <a:pt x="4211" y="2040"/>
                  </a:lnTo>
                  <a:lnTo>
                    <a:pt x="4223" y="2030"/>
                  </a:lnTo>
                  <a:lnTo>
                    <a:pt x="4231" y="2020"/>
                  </a:lnTo>
                  <a:lnTo>
                    <a:pt x="4235" y="2016"/>
                  </a:lnTo>
                  <a:lnTo>
                    <a:pt x="4228" y="2012"/>
                  </a:lnTo>
                  <a:lnTo>
                    <a:pt x="4227" y="1992"/>
                  </a:lnTo>
                  <a:lnTo>
                    <a:pt x="4224" y="1970"/>
                  </a:lnTo>
                  <a:lnTo>
                    <a:pt x="4218" y="1948"/>
                  </a:lnTo>
                  <a:lnTo>
                    <a:pt x="4212" y="1924"/>
                  </a:lnTo>
                  <a:lnTo>
                    <a:pt x="4204" y="1900"/>
                  </a:lnTo>
                  <a:lnTo>
                    <a:pt x="4194" y="1877"/>
                  </a:lnTo>
                  <a:lnTo>
                    <a:pt x="4188" y="1865"/>
                  </a:lnTo>
                  <a:lnTo>
                    <a:pt x="4182" y="1853"/>
                  </a:lnTo>
                  <a:lnTo>
                    <a:pt x="4175" y="1841"/>
                  </a:lnTo>
                  <a:lnTo>
                    <a:pt x="4167" y="1830"/>
                  </a:lnTo>
                  <a:lnTo>
                    <a:pt x="4171" y="1818"/>
                  </a:lnTo>
                  <a:lnTo>
                    <a:pt x="4175" y="1805"/>
                  </a:lnTo>
                  <a:lnTo>
                    <a:pt x="4178" y="1792"/>
                  </a:lnTo>
                  <a:lnTo>
                    <a:pt x="4180" y="1777"/>
                  </a:lnTo>
                  <a:lnTo>
                    <a:pt x="4182" y="1760"/>
                  </a:lnTo>
                  <a:lnTo>
                    <a:pt x="4184" y="1743"/>
                  </a:lnTo>
                  <a:lnTo>
                    <a:pt x="4185" y="1725"/>
                  </a:lnTo>
                  <a:lnTo>
                    <a:pt x="4185" y="1707"/>
                  </a:lnTo>
                  <a:lnTo>
                    <a:pt x="4185" y="1683"/>
                  </a:lnTo>
                  <a:lnTo>
                    <a:pt x="4184" y="1660"/>
                  </a:lnTo>
                  <a:lnTo>
                    <a:pt x="4182" y="1636"/>
                  </a:lnTo>
                  <a:lnTo>
                    <a:pt x="4180" y="1612"/>
                  </a:lnTo>
                  <a:lnTo>
                    <a:pt x="4174" y="1562"/>
                  </a:lnTo>
                  <a:lnTo>
                    <a:pt x="4166" y="1511"/>
                  </a:lnTo>
                  <a:lnTo>
                    <a:pt x="4161" y="1487"/>
                  </a:lnTo>
                  <a:lnTo>
                    <a:pt x="4156" y="1464"/>
                  </a:lnTo>
                  <a:lnTo>
                    <a:pt x="4151" y="1440"/>
                  </a:lnTo>
                  <a:lnTo>
                    <a:pt x="4145" y="1417"/>
                  </a:lnTo>
                  <a:lnTo>
                    <a:pt x="4138" y="1396"/>
                  </a:lnTo>
                  <a:lnTo>
                    <a:pt x="4131" y="1375"/>
                  </a:lnTo>
                  <a:lnTo>
                    <a:pt x="4124" y="1355"/>
                  </a:lnTo>
                  <a:lnTo>
                    <a:pt x="4117" y="1337"/>
                  </a:lnTo>
                  <a:lnTo>
                    <a:pt x="4109" y="1321"/>
                  </a:lnTo>
                  <a:lnTo>
                    <a:pt x="4101" y="1306"/>
                  </a:lnTo>
                  <a:lnTo>
                    <a:pt x="4092" y="1293"/>
                  </a:lnTo>
                  <a:lnTo>
                    <a:pt x="4084" y="1281"/>
                  </a:lnTo>
                  <a:lnTo>
                    <a:pt x="4075" y="1271"/>
                  </a:lnTo>
                  <a:lnTo>
                    <a:pt x="4066" y="1262"/>
                  </a:lnTo>
                  <a:lnTo>
                    <a:pt x="4057" y="1256"/>
                  </a:lnTo>
                  <a:lnTo>
                    <a:pt x="4048" y="1250"/>
                  </a:lnTo>
                  <a:lnTo>
                    <a:pt x="4042" y="1241"/>
                  </a:lnTo>
                  <a:lnTo>
                    <a:pt x="4033" y="1221"/>
                  </a:lnTo>
                  <a:lnTo>
                    <a:pt x="4019" y="1192"/>
                  </a:lnTo>
                  <a:lnTo>
                    <a:pt x="4004" y="1160"/>
                  </a:lnTo>
                  <a:lnTo>
                    <a:pt x="3989" y="1129"/>
                  </a:lnTo>
                  <a:lnTo>
                    <a:pt x="3976" y="1100"/>
                  </a:lnTo>
                  <a:lnTo>
                    <a:pt x="3967" y="1081"/>
                  </a:lnTo>
                  <a:lnTo>
                    <a:pt x="3963" y="1074"/>
                  </a:lnTo>
                  <a:lnTo>
                    <a:pt x="3955" y="1057"/>
                  </a:lnTo>
                  <a:lnTo>
                    <a:pt x="3935" y="982"/>
                  </a:lnTo>
                  <a:lnTo>
                    <a:pt x="3914" y="913"/>
                  </a:lnTo>
                  <a:lnTo>
                    <a:pt x="3903" y="898"/>
                  </a:lnTo>
                  <a:lnTo>
                    <a:pt x="3879" y="863"/>
                  </a:lnTo>
                  <a:lnTo>
                    <a:pt x="3861" y="841"/>
                  </a:lnTo>
                  <a:lnTo>
                    <a:pt x="3842" y="818"/>
                  </a:lnTo>
                  <a:lnTo>
                    <a:pt x="3821" y="792"/>
                  </a:lnTo>
                  <a:lnTo>
                    <a:pt x="3797" y="765"/>
                  </a:lnTo>
                  <a:lnTo>
                    <a:pt x="3771" y="739"/>
                  </a:lnTo>
                  <a:lnTo>
                    <a:pt x="3744" y="714"/>
                  </a:lnTo>
                  <a:lnTo>
                    <a:pt x="3730" y="702"/>
                  </a:lnTo>
                  <a:lnTo>
                    <a:pt x="3717" y="690"/>
                  </a:lnTo>
                  <a:lnTo>
                    <a:pt x="3702" y="679"/>
                  </a:lnTo>
                  <a:lnTo>
                    <a:pt x="3687" y="668"/>
                  </a:lnTo>
                  <a:lnTo>
                    <a:pt x="3672" y="659"/>
                  </a:lnTo>
                  <a:lnTo>
                    <a:pt x="3658" y="650"/>
                  </a:lnTo>
                  <a:lnTo>
                    <a:pt x="3643" y="643"/>
                  </a:lnTo>
                  <a:lnTo>
                    <a:pt x="3628" y="636"/>
                  </a:lnTo>
                  <a:lnTo>
                    <a:pt x="3614" y="631"/>
                  </a:lnTo>
                  <a:lnTo>
                    <a:pt x="3598" y="626"/>
                  </a:lnTo>
                  <a:lnTo>
                    <a:pt x="3584" y="623"/>
                  </a:lnTo>
                  <a:lnTo>
                    <a:pt x="3569" y="622"/>
                  </a:lnTo>
                  <a:lnTo>
                    <a:pt x="3564" y="605"/>
                  </a:lnTo>
                  <a:lnTo>
                    <a:pt x="3559" y="589"/>
                  </a:lnTo>
                  <a:lnTo>
                    <a:pt x="3552" y="573"/>
                  </a:lnTo>
                  <a:lnTo>
                    <a:pt x="3544" y="556"/>
                  </a:lnTo>
                  <a:lnTo>
                    <a:pt x="3536" y="540"/>
                  </a:lnTo>
                  <a:lnTo>
                    <a:pt x="3527" y="523"/>
                  </a:lnTo>
                  <a:lnTo>
                    <a:pt x="3516" y="508"/>
                  </a:lnTo>
                  <a:lnTo>
                    <a:pt x="3505" y="492"/>
                  </a:lnTo>
                  <a:lnTo>
                    <a:pt x="3493" y="478"/>
                  </a:lnTo>
                  <a:lnTo>
                    <a:pt x="3482" y="464"/>
                  </a:lnTo>
                  <a:lnTo>
                    <a:pt x="3469" y="449"/>
                  </a:lnTo>
                  <a:lnTo>
                    <a:pt x="3456" y="437"/>
                  </a:lnTo>
                  <a:lnTo>
                    <a:pt x="3443" y="425"/>
                  </a:lnTo>
                  <a:lnTo>
                    <a:pt x="3428" y="414"/>
                  </a:lnTo>
                  <a:lnTo>
                    <a:pt x="3414" y="405"/>
                  </a:lnTo>
                  <a:lnTo>
                    <a:pt x="3400" y="396"/>
                  </a:lnTo>
                  <a:lnTo>
                    <a:pt x="3385" y="389"/>
                  </a:lnTo>
                  <a:lnTo>
                    <a:pt x="3370" y="383"/>
                  </a:lnTo>
                  <a:lnTo>
                    <a:pt x="3356" y="379"/>
                  </a:lnTo>
                  <a:lnTo>
                    <a:pt x="3340" y="376"/>
                  </a:lnTo>
                  <a:lnTo>
                    <a:pt x="3326" y="375"/>
                  </a:lnTo>
                  <a:lnTo>
                    <a:pt x="3313" y="375"/>
                  </a:lnTo>
                  <a:lnTo>
                    <a:pt x="3299" y="377"/>
                  </a:lnTo>
                  <a:lnTo>
                    <a:pt x="3286" y="379"/>
                  </a:lnTo>
                  <a:lnTo>
                    <a:pt x="3279" y="368"/>
                  </a:lnTo>
                  <a:lnTo>
                    <a:pt x="3272" y="359"/>
                  </a:lnTo>
                  <a:lnTo>
                    <a:pt x="3264" y="351"/>
                  </a:lnTo>
                  <a:lnTo>
                    <a:pt x="3256" y="343"/>
                  </a:lnTo>
                  <a:lnTo>
                    <a:pt x="3248" y="336"/>
                  </a:lnTo>
                  <a:lnTo>
                    <a:pt x="3240" y="330"/>
                  </a:lnTo>
                  <a:lnTo>
                    <a:pt x="3232" y="324"/>
                  </a:lnTo>
                  <a:lnTo>
                    <a:pt x="3224" y="319"/>
                  </a:lnTo>
                  <a:lnTo>
                    <a:pt x="3208" y="310"/>
                  </a:lnTo>
                  <a:lnTo>
                    <a:pt x="3191" y="304"/>
                  </a:lnTo>
                  <a:lnTo>
                    <a:pt x="3175" y="298"/>
                  </a:lnTo>
                  <a:lnTo>
                    <a:pt x="3158" y="294"/>
                  </a:lnTo>
                  <a:lnTo>
                    <a:pt x="3090" y="266"/>
                  </a:lnTo>
                  <a:lnTo>
                    <a:pt x="3011" y="196"/>
                  </a:lnTo>
                  <a:lnTo>
                    <a:pt x="2993" y="179"/>
                  </a:lnTo>
                  <a:lnTo>
                    <a:pt x="2973" y="162"/>
                  </a:lnTo>
                  <a:lnTo>
                    <a:pt x="2954" y="145"/>
                  </a:lnTo>
                  <a:lnTo>
                    <a:pt x="2933" y="129"/>
                  </a:lnTo>
                  <a:lnTo>
                    <a:pt x="2922" y="122"/>
                  </a:lnTo>
                  <a:lnTo>
                    <a:pt x="2911" y="114"/>
                  </a:lnTo>
                  <a:lnTo>
                    <a:pt x="2898" y="107"/>
                  </a:lnTo>
                  <a:lnTo>
                    <a:pt x="2885" y="101"/>
                  </a:lnTo>
                  <a:lnTo>
                    <a:pt x="2872" y="96"/>
                  </a:lnTo>
                  <a:lnTo>
                    <a:pt x="2858" y="91"/>
                  </a:lnTo>
                  <a:lnTo>
                    <a:pt x="2843" y="86"/>
                  </a:lnTo>
                  <a:lnTo>
                    <a:pt x="2828" y="83"/>
                  </a:lnTo>
                  <a:lnTo>
                    <a:pt x="2663" y="56"/>
                  </a:lnTo>
                  <a:lnTo>
                    <a:pt x="2605" y="48"/>
                  </a:lnTo>
                  <a:lnTo>
                    <a:pt x="2533" y="22"/>
                  </a:lnTo>
                  <a:lnTo>
                    <a:pt x="2514" y="13"/>
                  </a:lnTo>
                  <a:lnTo>
                    <a:pt x="2494" y="6"/>
                  </a:lnTo>
                  <a:lnTo>
                    <a:pt x="2484" y="3"/>
                  </a:lnTo>
                  <a:lnTo>
                    <a:pt x="2473" y="1"/>
                  </a:lnTo>
                  <a:lnTo>
                    <a:pt x="2463" y="0"/>
                  </a:lnTo>
                  <a:lnTo>
                    <a:pt x="2451" y="0"/>
                  </a:lnTo>
                  <a:lnTo>
                    <a:pt x="2440" y="1"/>
                  </a:lnTo>
                  <a:lnTo>
                    <a:pt x="2429" y="4"/>
                  </a:lnTo>
                  <a:lnTo>
                    <a:pt x="2417" y="7"/>
                  </a:lnTo>
                  <a:lnTo>
                    <a:pt x="2406" y="13"/>
                  </a:lnTo>
                  <a:lnTo>
                    <a:pt x="2394" y="20"/>
                  </a:lnTo>
                  <a:lnTo>
                    <a:pt x="2382" y="30"/>
                  </a:lnTo>
                  <a:lnTo>
                    <a:pt x="2369" y="42"/>
                  </a:lnTo>
                  <a:lnTo>
                    <a:pt x="2357" y="55"/>
                  </a:lnTo>
                  <a:close/>
                  <a:moveTo>
                    <a:pt x="2386" y="101"/>
                  </a:moveTo>
                  <a:lnTo>
                    <a:pt x="2395" y="90"/>
                  </a:lnTo>
                  <a:lnTo>
                    <a:pt x="2403" y="80"/>
                  </a:lnTo>
                  <a:lnTo>
                    <a:pt x="2411" y="72"/>
                  </a:lnTo>
                  <a:lnTo>
                    <a:pt x="2418" y="66"/>
                  </a:lnTo>
                  <a:lnTo>
                    <a:pt x="2425" y="61"/>
                  </a:lnTo>
                  <a:lnTo>
                    <a:pt x="2432" y="57"/>
                  </a:lnTo>
                  <a:lnTo>
                    <a:pt x="2439" y="54"/>
                  </a:lnTo>
                  <a:lnTo>
                    <a:pt x="2446" y="53"/>
                  </a:lnTo>
                  <a:lnTo>
                    <a:pt x="2453" y="53"/>
                  </a:lnTo>
                  <a:lnTo>
                    <a:pt x="2460" y="53"/>
                  </a:lnTo>
                  <a:lnTo>
                    <a:pt x="2468" y="55"/>
                  </a:lnTo>
                  <a:lnTo>
                    <a:pt x="2476" y="57"/>
                  </a:lnTo>
                  <a:lnTo>
                    <a:pt x="2492" y="63"/>
                  </a:lnTo>
                  <a:lnTo>
                    <a:pt x="2511" y="72"/>
                  </a:lnTo>
                  <a:lnTo>
                    <a:pt x="2597" y="101"/>
                  </a:lnTo>
                  <a:lnTo>
                    <a:pt x="2655" y="110"/>
                  </a:lnTo>
                  <a:lnTo>
                    <a:pt x="2817" y="136"/>
                  </a:lnTo>
                  <a:lnTo>
                    <a:pt x="2829" y="140"/>
                  </a:lnTo>
                  <a:lnTo>
                    <a:pt x="2841" y="143"/>
                  </a:lnTo>
                  <a:lnTo>
                    <a:pt x="2853" y="147"/>
                  </a:lnTo>
                  <a:lnTo>
                    <a:pt x="2864" y="152"/>
                  </a:lnTo>
                  <a:lnTo>
                    <a:pt x="2874" y="157"/>
                  </a:lnTo>
                  <a:lnTo>
                    <a:pt x="2884" y="162"/>
                  </a:lnTo>
                  <a:lnTo>
                    <a:pt x="2893" y="168"/>
                  </a:lnTo>
                  <a:lnTo>
                    <a:pt x="2904" y="174"/>
                  </a:lnTo>
                  <a:lnTo>
                    <a:pt x="2921" y="188"/>
                  </a:lnTo>
                  <a:lnTo>
                    <a:pt x="2938" y="204"/>
                  </a:lnTo>
                  <a:lnTo>
                    <a:pt x="2955" y="219"/>
                  </a:lnTo>
                  <a:lnTo>
                    <a:pt x="2972" y="236"/>
                  </a:lnTo>
                  <a:lnTo>
                    <a:pt x="3057" y="311"/>
                  </a:lnTo>
                  <a:lnTo>
                    <a:pt x="3145" y="346"/>
                  </a:lnTo>
                  <a:lnTo>
                    <a:pt x="3161" y="350"/>
                  </a:lnTo>
                  <a:lnTo>
                    <a:pt x="3177" y="354"/>
                  </a:lnTo>
                  <a:lnTo>
                    <a:pt x="3191" y="360"/>
                  </a:lnTo>
                  <a:lnTo>
                    <a:pt x="3205" y="366"/>
                  </a:lnTo>
                  <a:lnTo>
                    <a:pt x="3211" y="372"/>
                  </a:lnTo>
                  <a:lnTo>
                    <a:pt x="3218" y="376"/>
                  </a:lnTo>
                  <a:lnTo>
                    <a:pt x="3224" y="382"/>
                  </a:lnTo>
                  <a:lnTo>
                    <a:pt x="3230" y="388"/>
                  </a:lnTo>
                  <a:lnTo>
                    <a:pt x="3236" y="395"/>
                  </a:lnTo>
                  <a:lnTo>
                    <a:pt x="3241" y="402"/>
                  </a:lnTo>
                  <a:lnTo>
                    <a:pt x="3247" y="411"/>
                  </a:lnTo>
                  <a:lnTo>
                    <a:pt x="3252" y="420"/>
                  </a:lnTo>
                  <a:lnTo>
                    <a:pt x="3265" y="443"/>
                  </a:lnTo>
                  <a:lnTo>
                    <a:pt x="3288" y="433"/>
                  </a:lnTo>
                  <a:lnTo>
                    <a:pt x="3297" y="429"/>
                  </a:lnTo>
                  <a:lnTo>
                    <a:pt x="3307" y="427"/>
                  </a:lnTo>
                  <a:lnTo>
                    <a:pt x="3317" y="427"/>
                  </a:lnTo>
                  <a:lnTo>
                    <a:pt x="3327" y="427"/>
                  </a:lnTo>
                  <a:lnTo>
                    <a:pt x="3338" y="429"/>
                  </a:lnTo>
                  <a:lnTo>
                    <a:pt x="3350" y="433"/>
                  </a:lnTo>
                  <a:lnTo>
                    <a:pt x="3362" y="437"/>
                  </a:lnTo>
                  <a:lnTo>
                    <a:pt x="3374" y="443"/>
                  </a:lnTo>
                  <a:lnTo>
                    <a:pt x="3387" y="452"/>
                  </a:lnTo>
                  <a:lnTo>
                    <a:pt x="3400" y="461"/>
                  </a:lnTo>
                  <a:lnTo>
                    <a:pt x="3412" y="471"/>
                  </a:lnTo>
                  <a:lnTo>
                    <a:pt x="3425" y="482"/>
                  </a:lnTo>
                  <a:lnTo>
                    <a:pt x="3438" y="494"/>
                  </a:lnTo>
                  <a:lnTo>
                    <a:pt x="3450" y="507"/>
                  </a:lnTo>
                  <a:lnTo>
                    <a:pt x="3461" y="520"/>
                  </a:lnTo>
                  <a:lnTo>
                    <a:pt x="3472" y="535"/>
                  </a:lnTo>
                  <a:lnTo>
                    <a:pt x="3481" y="549"/>
                  </a:lnTo>
                  <a:lnTo>
                    <a:pt x="3491" y="564"/>
                  </a:lnTo>
                  <a:lnTo>
                    <a:pt x="3499" y="579"/>
                  </a:lnTo>
                  <a:lnTo>
                    <a:pt x="3506" y="594"/>
                  </a:lnTo>
                  <a:lnTo>
                    <a:pt x="3513" y="608"/>
                  </a:lnTo>
                  <a:lnTo>
                    <a:pt x="3519" y="624"/>
                  </a:lnTo>
                  <a:lnTo>
                    <a:pt x="3523" y="639"/>
                  </a:lnTo>
                  <a:lnTo>
                    <a:pt x="3526" y="653"/>
                  </a:lnTo>
                  <a:lnTo>
                    <a:pt x="3530" y="678"/>
                  </a:lnTo>
                  <a:lnTo>
                    <a:pt x="3555" y="675"/>
                  </a:lnTo>
                  <a:lnTo>
                    <a:pt x="3564" y="675"/>
                  </a:lnTo>
                  <a:lnTo>
                    <a:pt x="3573" y="675"/>
                  </a:lnTo>
                  <a:lnTo>
                    <a:pt x="3583" y="677"/>
                  </a:lnTo>
                  <a:lnTo>
                    <a:pt x="3592" y="679"/>
                  </a:lnTo>
                  <a:lnTo>
                    <a:pt x="3602" y="683"/>
                  </a:lnTo>
                  <a:lnTo>
                    <a:pt x="3613" y="687"/>
                  </a:lnTo>
                  <a:lnTo>
                    <a:pt x="3623" y="692"/>
                  </a:lnTo>
                  <a:lnTo>
                    <a:pt x="3634" y="697"/>
                  </a:lnTo>
                  <a:lnTo>
                    <a:pt x="3655" y="711"/>
                  </a:lnTo>
                  <a:lnTo>
                    <a:pt x="3676" y="727"/>
                  </a:lnTo>
                  <a:lnTo>
                    <a:pt x="3698" y="745"/>
                  </a:lnTo>
                  <a:lnTo>
                    <a:pt x="3720" y="764"/>
                  </a:lnTo>
                  <a:lnTo>
                    <a:pt x="3741" y="786"/>
                  </a:lnTo>
                  <a:lnTo>
                    <a:pt x="3762" y="808"/>
                  </a:lnTo>
                  <a:lnTo>
                    <a:pt x="3783" y="831"/>
                  </a:lnTo>
                  <a:lnTo>
                    <a:pt x="3802" y="854"/>
                  </a:lnTo>
                  <a:lnTo>
                    <a:pt x="3821" y="877"/>
                  </a:lnTo>
                  <a:lnTo>
                    <a:pt x="3838" y="900"/>
                  </a:lnTo>
                  <a:lnTo>
                    <a:pt x="3854" y="922"/>
                  </a:lnTo>
                  <a:lnTo>
                    <a:pt x="3868" y="943"/>
                  </a:lnTo>
                  <a:lnTo>
                    <a:pt x="3871" y="952"/>
                  </a:lnTo>
                  <a:lnTo>
                    <a:pt x="3875" y="969"/>
                  </a:lnTo>
                  <a:lnTo>
                    <a:pt x="3880" y="986"/>
                  </a:lnTo>
                  <a:lnTo>
                    <a:pt x="3882" y="994"/>
                  </a:lnTo>
                  <a:lnTo>
                    <a:pt x="3906" y="1079"/>
                  </a:lnTo>
                  <a:lnTo>
                    <a:pt x="3913" y="1095"/>
                  </a:lnTo>
                  <a:lnTo>
                    <a:pt x="4007" y="1291"/>
                  </a:lnTo>
                  <a:lnTo>
                    <a:pt x="4018" y="1292"/>
                  </a:lnTo>
                  <a:lnTo>
                    <a:pt x="4022" y="1294"/>
                  </a:lnTo>
                  <a:lnTo>
                    <a:pt x="4027" y="1298"/>
                  </a:lnTo>
                  <a:lnTo>
                    <a:pt x="4033" y="1303"/>
                  </a:lnTo>
                  <a:lnTo>
                    <a:pt x="4039" y="1310"/>
                  </a:lnTo>
                  <a:lnTo>
                    <a:pt x="4046" y="1319"/>
                  </a:lnTo>
                  <a:lnTo>
                    <a:pt x="4053" y="1330"/>
                  </a:lnTo>
                  <a:lnTo>
                    <a:pt x="4060" y="1343"/>
                  </a:lnTo>
                  <a:lnTo>
                    <a:pt x="4067" y="1359"/>
                  </a:lnTo>
                  <a:lnTo>
                    <a:pt x="4075" y="1378"/>
                  </a:lnTo>
                  <a:lnTo>
                    <a:pt x="4082" y="1397"/>
                  </a:lnTo>
                  <a:lnTo>
                    <a:pt x="4088" y="1418"/>
                  </a:lnTo>
                  <a:lnTo>
                    <a:pt x="4094" y="1439"/>
                  </a:lnTo>
                  <a:lnTo>
                    <a:pt x="4100" y="1462"/>
                  </a:lnTo>
                  <a:lnTo>
                    <a:pt x="4105" y="1484"/>
                  </a:lnTo>
                  <a:lnTo>
                    <a:pt x="4110" y="1507"/>
                  </a:lnTo>
                  <a:lnTo>
                    <a:pt x="4114" y="1531"/>
                  </a:lnTo>
                  <a:lnTo>
                    <a:pt x="4121" y="1577"/>
                  </a:lnTo>
                  <a:lnTo>
                    <a:pt x="4126" y="1623"/>
                  </a:lnTo>
                  <a:lnTo>
                    <a:pt x="4129" y="1666"/>
                  </a:lnTo>
                  <a:lnTo>
                    <a:pt x="4130" y="1708"/>
                  </a:lnTo>
                  <a:lnTo>
                    <a:pt x="4130" y="1726"/>
                  </a:lnTo>
                  <a:lnTo>
                    <a:pt x="4129" y="1744"/>
                  </a:lnTo>
                  <a:lnTo>
                    <a:pt x="4128" y="1760"/>
                  </a:lnTo>
                  <a:lnTo>
                    <a:pt x="4126" y="1776"/>
                  </a:lnTo>
                  <a:lnTo>
                    <a:pt x="4124" y="1789"/>
                  </a:lnTo>
                  <a:lnTo>
                    <a:pt x="4121" y="1801"/>
                  </a:lnTo>
                  <a:lnTo>
                    <a:pt x="4118" y="1811"/>
                  </a:lnTo>
                  <a:lnTo>
                    <a:pt x="4114" y="1819"/>
                  </a:lnTo>
                  <a:lnTo>
                    <a:pt x="4105" y="1835"/>
                  </a:lnTo>
                  <a:lnTo>
                    <a:pt x="4117" y="1850"/>
                  </a:lnTo>
                  <a:lnTo>
                    <a:pt x="4128" y="1866"/>
                  </a:lnTo>
                  <a:lnTo>
                    <a:pt x="4139" y="1882"/>
                  </a:lnTo>
                  <a:lnTo>
                    <a:pt x="4148" y="1899"/>
                  </a:lnTo>
                  <a:lnTo>
                    <a:pt x="4155" y="1917"/>
                  </a:lnTo>
                  <a:lnTo>
                    <a:pt x="4161" y="1936"/>
                  </a:lnTo>
                  <a:lnTo>
                    <a:pt x="4165" y="1958"/>
                  </a:lnTo>
                  <a:lnTo>
                    <a:pt x="4169" y="1981"/>
                  </a:lnTo>
                  <a:lnTo>
                    <a:pt x="4172" y="2005"/>
                  </a:lnTo>
                  <a:lnTo>
                    <a:pt x="4168" y="2008"/>
                  </a:lnTo>
                  <a:lnTo>
                    <a:pt x="4166" y="2010"/>
                  </a:lnTo>
                  <a:lnTo>
                    <a:pt x="4129" y="2041"/>
                  </a:lnTo>
                  <a:lnTo>
                    <a:pt x="4151" y="2063"/>
                  </a:lnTo>
                  <a:lnTo>
                    <a:pt x="4175" y="2113"/>
                  </a:lnTo>
                  <a:lnTo>
                    <a:pt x="4206" y="2195"/>
                  </a:lnTo>
                  <a:lnTo>
                    <a:pt x="4207" y="2206"/>
                  </a:lnTo>
                  <a:lnTo>
                    <a:pt x="4208" y="2217"/>
                  </a:lnTo>
                  <a:lnTo>
                    <a:pt x="4207" y="2231"/>
                  </a:lnTo>
                  <a:lnTo>
                    <a:pt x="4205" y="2245"/>
                  </a:lnTo>
                  <a:lnTo>
                    <a:pt x="4202" y="2258"/>
                  </a:lnTo>
                  <a:lnTo>
                    <a:pt x="4199" y="2273"/>
                  </a:lnTo>
                  <a:lnTo>
                    <a:pt x="4189" y="2299"/>
                  </a:lnTo>
                  <a:lnTo>
                    <a:pt x="4178" y="2326"/>
                  </a:lnTo>
                  <a:lnTo>
                    <a:pt x="4150" y="2403"/>
                  </a:lnTo>
                  <a:lnTo>
                    <a:pt x="4117" y="2536"/>
                  </a:lnTo>
                  <a:lnTo>
                    <a:pt x="4047" y="2793"/>
                  </a:lnTo>
                  <a:lnTo>
                    <a:pt x="4026" y="2849"/>
                  </a:lnTo>
                  <a:lnTo>
                    <a:pt x="4005" y="2906"/>
                  </a:lnTo>
                  <a:lnTo>
                    <a:pt x="3983" y="2965"/>
                  </a:lnTo>
                  <a:lnTo>
                    <a:pt x="3960" y="3024"/>
                  </a:lnTo>
                  <a:lnTo>
                    <a:pt x="3935" y="3082"/>
                  </a:lnTo>
                  <a:lnTo>
                    <a:pt x="3909" y="3141"/>
                  </a:lnTo>
                  <a:lnTo>
                    <a:pt x="3895" y="3170"/>
                  </a:lnTo>
                  <a:lnTo>
                    <a:pt x="3881" y="3200"/>
                  </a:lnTo>
                  <a:lnTo>
                    <a:pt x="3866" y="3228"/>
                  </a:lnTo>
                  <a:lnTo>
                    <a:pt x="3851" y="3256"/>
                  </a:lnTo>
                  <a:lnTo>
                    <a:pt x="3835" y="3285"/>
                  </a:lnTo>
                  <a:lnTo>
                    <a:pt x="3819" y="3312"/>
                  </a:lnTo>
                  <a:lnTo>
                    <a:pt x="3802" y="3339"/>
                  </a:lnTo>
                  <a:lnTo>
                    <a:pt x="3785" y="3366"/>
                  </a:lnTo>
                  <a:lnTo>
                    <a:pt x="3766" y="3392"/>
                  </a:lnTo>
                  <a:lnTo>
                    <a:pt x="3748" y="3418"/>
                  </a:lnTo>
                  <a:lnTo>
                    <a:pt x="3729" y="3443"/>
                  </a:lnTo>
                  <a:lnTo>
                    <a:pt x="3709" y="3467"/>
                  </a:lnTo>
                  <a:lnTo>
                    <a:pt x="3688" y="3491"/>
                  </a:lnTo>
                  <a:lnTo>
                    <a:pt x="3666" y="3514"/>
                  </a:lnTo>
                  <a:lnTo>
                    <a:pt x="3644" y="3536"/>
                  </a:lnTo>
                  <a:lnTo>
                    <a:pt x="3622" y="3557"/>
                  </a:lnTo>
                  <a:lnTo>
                    <a:pt x="3597" y="3576"/>
                  </a:lnTo>
                  <a:lnTo>
                    <a:pt x="3573" y="3596"/>
                  </a:lnTo>
                  <a:lnTo>
                    <a:pt x="3548" y="3614"/>
                  </a:lnTo>
                  <a:lnTo>
                    <a:pt x="3522" y="3631"/>
                  </a:lnTo>
                  <a:lnTo>
                    <a:pt x="3436" y="3672"/>
                  </a:lnTo>
                  <a:lnTo>
                    <a:pt x="3315" y="3737"/>
                  </a:lnTo>
                  <a:lnTo>
                    <a:pt x="3305" y="3747"/>
                  </a:lnTo>
                  <a:lnTo>
                    <a:pt x="3284" y="3771"/>
                  </a:lnTo>
                  <a:lnTo>
                    <a:pt x="3263" y="3794"/>
                  </a:lnTo>
                  <a:lnTo>
                    <a:pt x="3252" y="3804"/>
                  </a:lnTo>
                  <a:lnTo>
                    <a:pt x="3238" y="3822"/>
                  </a:lnTo>
                  <a:lnTo>
                    <a:pt x="3225" y="3837"/>
                  </a:lnTo>
                  <a:lnTo>
                    <a:pt x="3219" y="3843"/>
                  </a:lnTo>
                  <a:lnTo>
                    <a:pt x="3213" y="3848"/>
                  </a:lnTo>
                  <a:lnTo>
                    <a:pt x="3206" y="3851"/>
                  </a:lnTo>
                  <a:lnTo>
                    <a:pt x="3200" y="3853"/>
                  </a:lnTo>
                  <a:lnTo>
                    <a:pt x="3195" y="3853"/>
                  </a:lnTo>
                  <a:lnTo>
                    <a:pt x="3190" y="3852"/>
                  </a:lnTo>
                  <a:lnTo>
                    <a:pt x="3184" y="3850"/>
                  </a:lnTo>
                  <a:lnTo>
                    <a:pt x="3178" y="3847"/>
                  </a:lnTo>
                  <a:lnTo>
                    <a:pt x="3171" y="3844"/>
                  </a:lnTo>
                  <a:lnTo>
                    <a:pt x="3163" y="3839"/>
                  </a:lnTo>
                  <a:lnTo>
                    <a:pt x="3156" y="3833"/>
                  </a:lnTo>
                  <a:lnTo>
                    <a:pt x="3148" y="3826"/>
                  </a:lnTo>
                  <a:lnTo>
                    <a:pt x="3129" y="3810"/>
                  </a:lnTo>
                  <a:lnTo>
                    <a:pt x="3065" y="3873"/>
                  </a:lnTo>
                  <a:lnTo>
                    <a:pt x="3052" y="3886"/>
                  </a:lnTo>
                  <a:lnTo>
                    <a:pt x="3038" y="3899"/>
                  </a:lnTo>
                  <a:lnTo>
                    <a:pt x="3025" y="3911"/>
                  </a:lnTo>
                  <a:lnTo>
                    <a:pt x="3012" y="3923"/>
                  </a:lnTo>
                  <a:lnTo>
                    <a:pt x="2999" y="3933"/>
                  </a:lnTo>
                  <a:lnTo>
                    <a:pt x="2985" y="3940"/>
                  </a:lnTo>
                  <a:lnTo>
                    <a:pt x="2978" y="3943"/>
                  </a:lnTo>
                  <a:lnTo>
                    <a:pt x="2972" y="3945"/>
                  </a:lnTo>
                  <a:lnTo>
                    <a:pt x="2965" y="3946"/>
                  </a:lnTo>
                  <a:lnTo>
                    <a:pt x="2959" y="3946"/>
                  </a:lnTo>
                  <a:lnTo>
                    <a:pt x="2952" y="3945"/>
                  </a:lnTo>
                  <a:lnTo>
                    <a:pt x="2945" y="3944"/>
                  </a:lnTo>
                  <a:lnTo>
                    <a:pt x="2938" y="3941"/>
                  </a:lnTo>
                  <a:lnTo>
                    <a:pt x="2931" y="3937"/>
                  </a:lnTo>
                  <a:lnTo>
                    <a:pt x="2924" y="3932"/>
                  </a:lnTo>
                  <a:lnTo>
                    <a:pt x="2916" y="3926"/>
                  </a:lnTo>
                  <a:lnTo>
                    <a:pt x="2909" y="3918"/>
                  </a:lnTo>
                  <a:lnTo>
                    <a:pt x="2900" y="3910"/>
                  </a:lnTo>
                  <a:lnTo>
                    <a:pt x="2856" y="3861"/>
                  </a:lnTo>
                  <a:lnTo>
                    <a:pt x="2853" y="3928"/>
                  </a:lnTo>
                  <a:lnTo>
                    <a:pt x="2852" y="3942"/>
                  </a:lnTo>
                  <a:lnTo>
                    <a:pt x="2850" y="3955"/>
                  </a:lnTo>
                  <a:lnTo>
                    <a:pt x="2848" y="3966"/>
                  </a:lnTo>
                  <a:lnTo>
                    <a:pt x="2844" y="3976"/>
                  </a:lnTo>
                  <a:lnTo>
                    <a:pt x="2840" y="3984"/>
                  </a:lnTo>
                  <a:lnTo>
                    <a:pt x="2834" y="3992"/>
                  </a:lnTo>
                  <a:lnTo>
                    <a:pt x="2828" y="3998"/>
                  </a:lnTo>
                  <a:lnTo>
                    <a:pt x="2821" y="4005"/>
                  </a:lnTo>
                  <a:lnTo>
                    <a:pt x="2812" y="4009"/>
                  </a:lnTo>
                  <a:lnTo>
                    <a:pt x="2803" y="4013"/>
                  </a:lnTo>
                  <a:lnTo>
                    <a:pt x="2793" y="4017"/>
                  </a:lnTo>
                  <a:lnTo>
                    <a:pt x="2782" y="4019"/>
                  </a:lnTo>
                  <a:lnTo>
                    <a:pt x="2757" y="4024"/>
                  </a:lnTo>
                  <a:lnTo>
                    <a:pt x="2729" y="4028"/>
                  </a:lnTo>
                  <a:lnTo>
                    <a:pt x="2636" y="4046"/>
                  </a:lnTo>
                  <a:lnTo>
                    <a:pt x="2619" y="4057"/>
                  </a:lnTo>
                  <a:lnTo>
                    <a:pt x="2582" y="4082"/>
                  </a:lnTo>
                  <a:lnTo>
                    <a:pt x="2545" y="4108"/>
                  </a:lnTo>
                  <a:lnTo>
                    <a:pt x="2528" y="4119"/>
                  </a:lnTo>
                  <a:lnTo>
                    <a:pt x="2443" y="4106"/>
                  </a:lnTo>
                  <a:lnTo>
                    <a:pt x="2365" y="4094"/>
                  </a:lnTo>
                  <a:lnTo>
                    <a:pt x="2229" y="4118"/>
                  </a:lnTo>
                  <a:lnTo>
                    <a:pt x="2172" y="4129"/>
                  </a:lnTo>
                  <a:lnTo>
                    <a:pt x="2116" y="4139"/>
                  </a:lnTo>
                  <a:lnTo>
                    <a:pt x="2086" y="4144"/>
                  </a:lnTo>
                  <a:lnTo>
                    <a:pt x="2058" y="4147"/>
                  </a:lnTo>
                  <a:lnTo>
                    <a:pt x="2031" y="4149"/>
                  </a:lnTo>
                  <a:lnTo>
                    <a:pt x="2003" y="4150"/>
                  </a:lnTo>
                  <a:lnTo>
                    <a:pt x="1976" y="4149"/>
                  </a:lnTo>
                  <a:lnTo>
                    <a:pt x="1951" y="4147"/>
                  </a:lnTo>
                  <a:lnTo>
                    <a:pt x="1939" y="4145"/>
                  </a:lnTo>
                  <a:lnTo>
                    <a:pt x="1925" y="4143"/>
                  </a:lnTo>
                  <a:lnTo>
                    <a:pt x="1914" y="4140"/>
                  </a:lnTo>
                  <a:lnTo>
                    <a:pt x="1902" y="4137"/>
                  </a:lnTo>
                  <a:lnTo>
                    <a:pt x="1891" y="4133"/>
                  </a:lnTo>
                  <a:lnTo>
                    <a:pt x="1880" y="4129"/>
                  </a:lnTo>
                  <a:lnTo>
                    <a:pt x="1869" y="4124"/>
                  </a:lnTo>
                  <a:lnTo>
                    <a:pt x="1859" y="4118"/>
                  </a:lnTo>
                  <a:lnTo>
                    <a:pt x="1849" y="4111"/>
                  </a:lnTo>
                  <a:lnTo>
                    <a:pt x="1839" y="4104"/>
                  </a:lnTo>
                  <a:lnTo>
                    <a:pt x="1830" y="4097"/>
                  </a:lnTo>
                  <a:lnTo>
                    <a:pt x="1821" y="4088"/>
                  </a:lnTo>
                  <a:lnTo>
                    <a:pt x="1808" y="4073"/>
                  </a:lnTo>
                  <a:lnTo>
                    <a:pt x="1791" y="4081"/>
                  </a:lnTo>
                  <a:lnTo>
                    <a:pt x="1783" y="4084"/>
                  </a:lnTo>
                  <a:lnTo>
                    <a:pt x="1775" y="4087"/>
                  </a:lnTo>
                  <a:lnTo>
                    <a:pt x="1766" y="4089"/>
                  </a:lnTo>
                  <a:lnTo>
                    <a:pt x="1756" y="4090"/>
                  </a:lnTo>
                  <a:lnTo>
                    <a:pt x="1736" y="4091"/>
                  </a:lnTo>
                  <a:lnTo>
                    <a:pt x="1714" y="4090"/>
                  </a:lnTo>
                  <a:lnTo>
                    <a:pt x="1691" y="4088"/>
                  </a:lnTo>
                  <a:lnTo>
                    <a:pt x="1666" y="4083"/>
                  </a:lnTo>
                  <a:lnTo>
                    <a:pt x="1642" y="4077"/>
                  </a:lnTo>
                  <a:lnTo>
                    <a:pt x="1618" y="4071"/>
                  </a:lnTo>
                  <a:lnTo>
                    <a:pt x="1594" y="4063"/>
                  </a:lnTo>
                  <a:lnTo>
                    <a:pt x="1571" y="4055"/>
                  </a:lnTo>
                  <a:lnTo>
                    <a:pt x="1549" y="4047"/>
                  </a:lnTo>
                  <a:lnTo>
                    <a:pt x="1530" y="4038"/>
                  </a:lnTo>
                  <a:lnTo>
                    <a:pt x="1513" y="4028"/>
                  </a:lnTo>
                  <a:lnTo>
                    <a:pt x="1499" y="4019"/>
                  </a:lnTo>
                  <a:lnTo>
                    <a:pt x="1492" y="4015"/>
                  </a:lnTo>
                  <a:lnTo>
                    <a:pt x="1487" y="4010"/>
                  </a:lnTo>
                  <a:lnTo>
                    <a:pt x="1483" y="4006"/>
                  </a:lnTo>
                  <a:lnTo>
                    <a:pt x="1480" y="4000"/>
                  </a:lnTo>
                  <a:lnTo>
                    <a:pt x="1468" y="3982"/>
                  </a:lnTo>
                  <a:lnTo>
                    <a:pt x="1448" y="3989"/>
                  </a:lnTo>
                  <a:lnTo>
                    <a:pt x="1437" y="3993"/>
                  </a:lnTo>
                  <a:lnTo>
                    <a:pt x="1427" y="3995"/>
                  </a:lnTo>
                  <a:lnTo>
                    <a:pt x="1416" y="3998"/>
                  </a:lnTo>
                  <a:lnTo>
                    <a:pt x="1404" y="3999"/>
                  </a:lnTo>
                  <a:lnTo>
                    <a:pt x="1393" y="4000"/>
                  </a:lnTo>
                  <a:lnTo>
                    <a:pt x="1382" y="4000"/>
                  </a:lnTo>
                  <a:lnTo>
                    <a:pt x="1371" y="3999"/>
                  </a:lnTo>
                  <a:lnTo>
                    <a:pt x="1360" y="3998"/>
                  </a:lnTo>
                  <a:lnTo>
                    <a:pt x="1338" y="3995"/>
                  </a:lnTo>
                  <a:lnTo>
                    <a:pt x="1316" y="3990"/>
                  </a:lnTo>
                  <a:lnTo>
                    <a:pt x="1294" y="3983"/>
                  </a:lnTo>
                  <a:lnTo>
                    <a:pt x="1273" y="3974"/>
                  </a:lnTo>
                  <a:lnTo>
                    <a:pt x="1252" y="3964"/>
                  </a:lnTo>
                  <a:lnTo>
                    <a:pt x="1231" y="3954"/>
                  </a:lnTo>
                  <a:lnTo>
                    <a:pt x="1210" y="3942"/>
                  </a:lnTo>
                  <a:lnTo>
                    <a:pt x="1191" y="3930"/>
                  </a:lnTo>
                  <a:lnTo>
                    <a:pt x="1172" y="3916"/>
                  </a:lnTo>
                  <a:lnTo>
                    <a:pt x="1154" y="3904"/>
                  </a:lnTo>
                  <a:lnTo>
                    <a:pt x="1135" y="3891"/>
                  </a:lnTo>
                  <a:lnTo>
                    <a:pt x="1119" y="3878"/>
                  </a:lnTo>
                  <a:lnTo>
                    <a:pt x="1108" y="3865"/>
                  </a:lnTo>
                  <a:lnTo>
                    <a:pt x="1084" y="3837"/>
                  </a:lnTo>
                  <a:lnTo>
                    <a:pt x="1061" y="3809"/>
                  </a:lnTo>
                  <a:lnTo>
                    <a:pt x="1049" y="3796"/>
                  </a:lnTo>
                  <a:lnTo>
                    <a:pt x="985" y="3718"/>
                  </a:lnTo>
                  <a:lnTo>
                    <a:pt x="900" y="3684"/>
                  </a:lnTo>
                  <a:lnTo>
                    <a:pt x="888" y="3682"/>
                  </a:lnTo>
                  <a:lnTo>
                    <a:pt x="877" y="3679"/>
                  </a:lnTo>
                  <a:lnTo>
                    <a:pt x="867" y="3676"/>
                  </a:lnTo>
                  <a:lnTo>
                    <a:pt x="858" y="3670"/>
                  </a:lnTo>
                  <a:lnTo>
                    <a:pt x="854" y="3666"/>
                  </a:lnTo>
                  <a:lnTo>
                    <a:pt x="849" y="3663"/>
                  </a:lnTo>
                  <a:lnTo>
                    <a:pt x="846" y="3658"/>
                  </a:lnTo>
                  <a:lnTo>
                    <a:pt x="842" y="3653"/>
                  </a:lnTo>
                  <a:lnTo>
                    <a:pt x="835" y="3640"/>
                  </a:lnTo>
                  <a:lnTo>
                    <a:pt x="828" y="3624"/>
                  </a:lnTo>
                  <a:lnTo>
                    <a:pt x="819" y="3600"/>
                  </a:lnTo>
                  <a:lnTo>
                    <a:pt x="795" y="3607"/>
                  </a:lnTo>
                  <a:lnTo>
                    <a:pt x="788" y="3609"/>
                  </a:lnTo>
                  <a:lnTo>
                    <a:pt x="782" y="3610"/>
                  </a:lnTo>
                  <a:lnTo>
                    <a:pt x="776" y="3610"/>
                  </a:lnTo>
                  <a:lnTo>
                    <a:pt x="770" y="3609"/>
                  </a:lnTo>
                  <a:lnTo>
                    <a:pt x="759" y="3606"/>
                  </a:lnTo>
                  <a:lnTo>
                    <a:pt x="748" y="3601"/>
                  </a:lnTo>
                  <a:lnTo>
                    <a:pt x="737" y="3596"/>
                  </a:lnTo>
                  <a:lnTo>
                    <a:pt x="728" y="3588"/>
                  </a:lnTo>
                  <a:lnTo>
                    <a:pt x="719" y="3582"/>
                  </a:lnTo>
                  <a:lnTo>
                    <a:pt x="712" y="3575"/>
                  </a:lnTo>
                  <a:lnTo>
                    <a:pt x="701" y="3565"/>
                  </a:lnTo>
                  <a:lnTo>
                    <a:pt x="691" y="3554"/>
                  </a:lnTo>
                  <a:lnTo>
                    <a:pt x="682" y="3542"/>
                  </a:lnTo>
                  <a:lnTo>
                    <a:pt x="673" y="3529"/>
                  </a:lnTo>
                  <a:lnTo>
                    <a:pt x="665" y="3516"/>
                  </a:lnTo>
                  <a:lnTo>
                    <a:pt x="658" y="3501"/>
                  </a:lnTo>
                  <a:lnTo>
                    <a:pt x="651" y="3487"/>
                  </a:lnTo>
                  <a:lnTo>
                    <a:pt x="645" y="3473"/>
                  </a:lnTo>
                  <a:lnTo>
                    <a:pt x="640" y="3460"/>
                  </a:lnTo>
                  <a:lnTo>
                    <a:pt x="636" y="3446"/>
                  </a:lnTo>
                  <a:lnTo>
                    <a:pt x="633" y="3432"/>
                  </a:lnTo>
                  <a:lnTo>
                    <a:pt x="630" y="3417"/>
                  </a:lnTo>
                  <a:lnTo>
                    <a:pt x="629" y="3404"/>
                  </a:lnTo>
                  <a:lnTo>
                    <a:pt x="629" y="3391"/>
                  </a:lnTo>
                  <a:lnTo>
                    <a:pt x="630" y="3379"/>
                  </a:lnTo>
                  <a:lnTo>
                    <a:pt x="632" y="3368"/>
                  </a:lnTo>
                  <a:lnTo>
                    <a:pt x="642" y="3325"/>
                  </a:lnTo>
                  <a:lnTo>
                    <a:pt x="599" y="3335"/>
                  </a:lnTo>
                  <a:lnTo>
                    <a:pt x="583" y="3337"/>
                  </a:lnTo>
                  <a:lnTo>
                    <a:pt x="569" y="3338"/>
                  </a:lnTo>
                  <a:lnTo>
                    <a:pt x="554" y="3337"/>
                  </a:lnTo>
                  <a:lnTo>
                    <a:pt x="540" y="3334"/>
                  </a:lnTo>
                  <a:lnTo>
                    <a:pt x="525" y="3330"/>
                  </a:lnTo>
                  <a:lnTo>
                    <a:pt x="511" y="3324"/>
                  </a:lnTo>
                  <a:lnTo>
                    <a:pt x="497" y="3316"/>
                  </a:lnTo>
                  <a:lnTo>
                    <a:pt x="484" y="3308"/>
                  </a:lnTo>
                  <a:lnTo>
                    <a:pt x="471" y="3298"/>
                  </a:lnTo>
                  <a:lnTo>
                    <a:pt x="458" y="3287"/>
                  </a:lnTo>
                  <a:lnTo>
                    <a:pt x="445" y="3275"/>
                  </a:lnTo>
                  <a:lnTo>
                    <a:pt x="432" y="3261"/>
                  </a:lnTo>
                  <a:lnTo>
                    <a:pt x="420" y="3247"/>
                  </a:lnTo>
                  <a:lnTo>
                    <a:pt x="408" y="3232"/>
                  </a:lnTo>
                  <a:lnTo>
                    <a:pt x="396" y="3216"/>
                  </a:lnTo>
                  <a:lnTo>
                    <a:pt x="385" y="3200"/>
                  </a:lnTo>
                  <a:lnTo>
                    <a:pt x="364" y="3166"/>
                  </a:lnTo>
                  <a:lnTo>
                    <a:pt x="342" y="3131"/>
                  </a:lnTo>
                  <a:lnTo>
                    <a:pt x="323" y="3095"/>
                  </a:lnTo>
                  <a:lnTo>
                    <a:pt x="306" y="3058"/>
                  </a:lnTo>
                  <a:lnTo>
                    <a:pt x="275" y="2989"/>
                  </a:lnTo>
                  <a:lnTo>
                    <a:pt x="248" y="2928"/>
                  </a:lnTo>
                  <a:lnTo>
                    <a:pt x="233" y="2893"/>
                  </a:lnTo>
                  <a:lnTo>
                    <a:pt x="217" y="2855"/>
                  </a:lnTo>
                  <a:lnTo>
                    <a:pt x="203" y="2818"/>
                  </a:lnTo>
                  <a:lnTo>
                    <a:pt x="190" y="2782"/>
                  </a:lnTo>
                  <a:lnTo>
                    <a:pt x="178" y="2746"/>
                  </a:lnTo>
                  <a:lnTo>
                    <a:pt x="167" y="2711"/>
                  </a:lnTo>
                  <a:lnTo>
                    <a:pt x="157" y="2676"/>
                  </a:lnTo>
                  <a:lnTo>
                    <a:pt x="149" y="2642"/>
                  </a:lnTo>
                  <a:lnTo>
                    <a:pt x="141" y="2609"/>
                  </a:lnTo>
                  <a:lnTo>
                    <a:pt x="135" y="2574"/>
                  </a:lnTo>
                  <a:lnTo>
                    <a:pt x="129" y="2540"/>
                  </a:lnTo>
                  <a:lnTo>
                    <a:pt x="124" y="2504"/>
                  </a:lnTo>
                  <a:lnTo>
                    <a:pt x="120" y="2469"/>
                  </a:lnTo>
                  <a:lnTo>
                    <a:pt x="116" y="2432"/>
                  </a:lnTo>
                  <a:lnTo>
                    <a:pt x="113" y="2395"/>
                  </a:lnTo>
                  <a:lnTo>
                    <a:pt x="110" y="2357"/>
                  </a:lnTo>
                  <a:lnTo>
                    <a:pt x="108" y="2317"/>
                  </a:lnTo>
                  <a:lnTo>
                    <a:pt x="81" y="2153"/>
                  </a:lnTo>
                  <a:lnTo>
                    <a:pt x="74" y="2123"/>
                  </a:lnTo>
                  <a:lnTo>
                    <a:pt x="68" y="2092"/>
                  </a:lnTo>
                  <a:lnTo>
                    <a:pt x="63" y="2063"/>
                  </a:lnTo>
                  <a:lnTo>
                    <a:pt x="58" y="2033"/>
                  </a:lnTo>
                  <a:lnTo>
                    <a:pt x="55" y="2004"/>
                  </a:lnTo>
                  <a:lnTo>
                    <a:pt x="54" y="1976"/>
                  </a:lnTo>
                  <a:lnTo>
                    <a:pt x="53" y="1962"/>
                  </a:lnTo>
                  <a:lnTo>
                    <a:pt x="54" y="1949"/>
                  </a:lnTo>
                  <a:lnTo>
                    <a:pt x="55" y="1935"/>
                  </a:lnTo>
                  <a:lnTo>
                    <a:pt x="57" y="1923"/>
                  </a:lnTo>
                  <a:lnTo>
                    <a:pt x="61" y="1903"/>
                  </a:lnTo>
                  <a:lnTo>
                    <a:pt x="67" y="1883"/>
                  </a:lnTo>
                  <a:lnTo>
                    <a:pt x="75" y="1862"/>
                  </a:lnTo>
                  <a:lnTo>
                    <a:pt x="84" y="1841"/>
                  </a:lnTo>
                  <a:lnTo>
                    <a:pt x="96" y="1820"/>
                  </a:lnTo>
                  <a:lnTo>
                    <a:pt x="107" y="1798"/>
                  </a:lnTo>
                  <a:lnTo>
                    <a:pt x="119" y="1777"/>
                  </a:lnTo>
                  <a:lnTo>
                    <a:pt x="132" y="1754"/>
                  </a:lnTo>
                  <a:lnTo>
                    <a:pt x="144" y="1733"/>
                  </a:lnTo>
                  <a:lnTo>
                    <a:pt x="156" y="1712"/>
                  </a:lnTo>
                  <a:lnTo>
                    <a:pt x="168" y="1689"/>
                  </a:lnTo>
                  <a:lnTo>
                    <a:pt x="180" y="1668"/>
                  </a:lnTo>
                  <a:lnTo>
                    <a:pt x="190" y="1646"/>
                  </a:lnTo>
                  <a:lnTo>
                    <a:pt x="199" y="1625"/>
                  </a:lnTo>
                  <a:lnTo>
                    <a:pt x="207" y="1602"/>
                  </a:lnTo>
                  <a:lnTo>
                    <a:pt x="213" y="1580"/>
                  </a:lnTo>
                  <a:lnTo>
                    <a:pt x="231" y="1467"/>
                  </a:lnTo>
                  <a:lnTo>
                    <a:pt x="240" y="1401"/>
                  </a:lnTo>
                  <a:lnTo>
                    <a:pt x="251" y="1331"/>
                  </a:lnTo>
                  <a:lnTo>
                    <a:pt x="258" y="1297"/>
                  </a:lnTo>
                  <a:lnTo>
                    <a:pt x="267" y="1262"/>
                  </a:lnTo>
                  <a:lnTo>
                    <a:pt x="276" y="1229"/>
                  </a:lnTo>
                  <a:lnTo>
                    <a:pt x="286" y="1197"/>
                  </a:lnTo>
                  <a:lnTo>
                    <a:pt x="292" y="1181"/>
                  </a:lnTo>
                  <a:lnTo>
                    <a:pt x="298" y="1167"/>
                  </a:lnTo>
                  <a:lnTo>
                    <a:pt x="305" y="1153"/>
                  </a:lnTo>
                  <a:lnTo>
                    <a:pt x="312" y="1140"/>
                  </a:lnTo>
                  <a:lnTo>
                    <a:pt x="319" y="1127"/>
                  </a:lnTo>
                  <a:lnTo>
                    <a:pt x="327" y="1116"/>
                  </a:lnTo>
                  <a:lnTo>
                    <a:pt x="335" y="1104"/>
                  </a:lnTo>
                  <a:lnTo>
                    <a:pt x="344" y="1094"/>
                  </a:lnTo>
                  <a:lnTo>
                    <a:pt x="354" y="1085"/>
                  </a:lnTo>
                  <a:lnTo>
                    <a:pt x="364" y="1078"/>
                  </a:lnTo>
                  <a:lnTo>
                    <a:pt x="374" y="1071"/>
                  </a:lnTo>
                  <a:lnTo>
                    <a:pt x="385" y="1066"/>
                  </a:lnTo>
                  <a:lnTo>
                    <a:pt x="397" y="1062"/>
                  </a:lnTo>
                  <a:lnTo>
                    <a:pt x="409" y="1059"/>
                  </a:lnTo>
                  <a:lnTo>
                    <a:pt x="422" y="1057"/>
                  </a:lnTo>
                  <a:lnTo>
                    <a:pt x="435" y="1057"/>
                  </a:lnTo>
                  <a:lnTo>
                    <a:pt x="480" y="1060"/>
                  </a:lnTo>
                  <a:lnTo>
                    <a:pt x="462" y="1018"/>
                  </a:lnTo>
                  <a:lnTo>
                    <a:pt x="457" y="1006"/>
                  </a:lnTo>
                  <a:lnTo>
                    <a:pt x="453" y="994"/>
                  </a:lnTo>
                  <a:lnTo>
                    <a:pt x="451" y="983"/>
                  </a:lnTo>
                  <a:lnTo>
                    <a:pt x="449" y="971"/>
                  </a:lnTo>
                  <a:lnTo>
                    <a:pt x="449" y="961"/>
                  </a:lnTo>
                  <a:lnTo>
                    <a:pt x="451" y="951"/>
                  </a:lnTo>
                  <a:lnTo>
                    <a:pt x="453" y="940"/>
                  </a:lnTo>
                  <a:lnTo>
                    <a:pt x="457" y="931"/>
                  </a:lnTo>
                  <a:lnTo>
                    <a:pt x="461" y="924"/>
                  </a:lnTo>
                  <a:lnTo>
                    <a:pt x="467" y="918"/>
                  </a:lnTo>
                  <a:lnTo>
                    <a:pt x="473" y="912"/>
                  </a:lnTo>
                  <a:lnTo>
                    <a:pt x="480" y="907"/>
                  </a:lnTo>
                  <a:lnTo>
                    <a:pt x="488" y="902"/>
                  </a:lnTo>
                  <a:lnTo>
                    <a:pt x="497" y="899"/>
                  </a:lnTo>
                  <a:lnTo>
                    <a:pt x="507" y="895"/>
                  </a:lnTo>
                  <a:lnTo>
                    <a:pt x="518" y="893"/>
                  </a:lnTo>
                  <a:lnTo>
                    <a:pt x="542" y="889"/>
                  </a:lnTo>
                  <a:lnTo>
                    <a:pt x="541" y="866"/>
                  </a:lnTo>
                  <a:lnTo>
                    <a:pt x="541" y="856"/>
                  </a:lnTo>
                  <a:lnTo>
                    <a:pt x="542" y="848"/>
                  </a:lnTo>
                  <a:lnTo>
                    <a:pt x="543" y="840"/>
                  </a:lnTo>
                  <a:lnTo>
                    <a:pt x="545" y="832"/>
                  </a:lnTo>
                  <a:lnTo>
                    <a:pt x="547" y="824"/>
                  </a:lnTo>
                  <a:lnTo>
                    <a:pt x="549" y="816"/>
                  </a:lnTo>
                  <a:lnTo>
                    <a:pt x="553" y="809"/>
                  </a:lnTo>
                  <a:lnTo>
                    <a:pt x="556" y="802"/>
                  </a:lnTo>
                  <a:lnTo>
                    <a:pt x="564" y="789"/>
                  </a:lnTo>
                  <a:lnTo>
                    <a:pt x="574" y="775"/>
                  </a:lnTo>
                  <a:lnTo>
                    <a:pt x="585" y="763"/>
                  </a:lnTo>
                  <a:lnTo>
                    <a:pt x="597" y="752"/>
                  </a:lnTo>
                  <a:lnTo>
                    <a:pt x="610" y="742"/>
                  </a:lnTo>
                  <a:lnTo>
                    <a:pt x="626" y="732"/>
                  </a:lnTo>
                  <a:lnTo>
                    <a:pt x="640" y="722"/>
                  </a:lnTo>
                  <a:lnTo>
                    <a:pt x="656" y="713"/>
                  </a:lnTo>
                  <a:lnTo>
                    <a:pt x="687" y="695"/>
                  </a:lnTo>
                  <a:lnTo>
                    <a:pt x="720" y="679"/>
                  </a:lnTo>
                  <a:lnTo>
                    <a:pt x="741" y="668"/>
                  </a:lnTo>
                  <a:lnTo>
                    <a:pt x="761" y="658"/>
                  </a:lnTo>
                  <a:lnTo>
                    <a:pt x="779" y="648"/>
                  </a:lnTo>
                  <a:lnTo>
                    <a:pt x="797" y="637"/>
                  </a:lnTo>
                  <a:lnTo>
                    <a:pt x="813" y="626"/>
                  </a:lnTo>
                  <a:lnTo>
                    <a:pt x="826" y="614"/>
                  </a:lnTo>
                  <a:lnTo>
                    <a:pt x="832" y="608"/>
                  </a:lnTo>
                  <a:lnTo>
                    <a:pt x="837" y="601"/>
                  </a:lnTo>
                  <a:lnTo>
                    <a:pt x="842" y="595"/>
                  </a:lnTo>
                  <a:lnTo>
                    <a:pt x="846" y="588"/>
                  </a:lnTo>
                  <a:lnTo>
                    <a:pt x="859" y="564"/>
                  </a:lnTo>
                  <a:lnTo>
                    <a:pt x="874" y="542"/>
                  </a:lnTo>
                  <a:lnTo>
                    <a:pt x="890" y="520"/>
                  </a:lnTo>
                  <a:lnTo>
                    <a:pt x="907" y="501"/>
                  </a:lnTo>
                  <a:lnTo>
                    <a:pt x="925" y="483"/>
                  </a:lnTo>
                  <a:lnTo>
                    <a:pt x="943" y="467"/>
                  </a:lnTo>
                  <a:lnTo>
                    <a:pt x="961" y="450"/>
                  </a:lnTo>
                  <a:lnTo>
                    <a:pt x="981" y="436"/>
                  </a:lnTo>
                  <a:lnTo>
                    <a:pt x="999" y="424"/>
                  </a:lnTo>
                  <a:lnTo>
                    <a:pt x="1017" y="412"/>
                  </a:lnTo>
                  <a:lnTo>
                    <a:pt x="1035" y="402"/>
                  </a:lnTo>
                  <a:lnTo>
                    <a:pt x="1051" y="393"/>
                  </a:lnTo>
                  <a:lnTo>
                    <a:pt x="1082" y="378"/>
                  </a:lnTo>
                  <a:lnTo>
                    <a:pt x="1107" y="366"/>
                  </a:lnTo>
                  <a:lnTo>
                    <a:pt x="1204" y="314"/>
                  </a:lnTo>
                  <a:lnTo>
                    <a:pt x="1233" y="298"/>
                  </a:lnTo>
                  <a:lnTo>
                    <a:pt x="1261" y="281"/>
                  </a:lnTo>
                  <a:lnTo>
                    <a:pt x="1275" y="273"/>
                  </a:lnTo>
                  <a:lnTo>
                    <a:pt x="1289" y="266"/>
                  </a:lnTo>
                  <a:lnTo>
                    <a:pt x="1303" y="260"/>
                  </a:lnTo>
                  <a:lnTo>
                    <a:pt x="1317" y="255"/>
                  </a:lnTo>
                  <a:lnTo>
                    <a:pt x="1332" y="250"/>
                  </a:lnTo>
                  <a:lnTo>
                    <a:pt x="1346" y="247"/>
                  </a:lnTo>
                  <a:lnTo>
                    <a:pt x="1359" y="244"/>
                  </a:lnTo>
                  <a:lnTo>
                    <a:pt x="1373" y="243"/>
                  </a:lnTo>
                  <a:lnTo>
                    <a:pt x="1387" y="243"/>
                  </a:lnTo>
                  <a:lnTo>
                    <a:pt x="1401" y="244"/>
                  </a:lnTo>
                  <a:lnTo>
                    <a:pt x="1415" y="247"/>
                  </a:lnTo>
                  <a:lnTo>
                    <a:pt x="1429" y="252"/>
                  </a:lnTo>
                  <a:lnTo>
                    <a:pt x="1454" y="262"/>
                  </a:lnTo>
                  <a:lnTo>
                    <a:pt x="1464" y="236"/>
                  </a:lnTo>
                  <a:lnTo>
                    <a:pt x="1469" y="224"/>
                  </a:lnTo>
                  <a:lnTo>
                    <a:pt x="1475" y="213"/>
                  </a:lnTo>
                  <a:lnTo>
                    <a:pt x="1481" y="202"/>
                  </a:lnTo>
                  <a:lnTo>
                    <a:pt x="1487" y="192"/>
                  </a:lnTo>
                  <a:lnTo>
                    <a:pt x="1495" y="183"/>
                  </a:lnTo>
                  <a:lnTo>
                    <a:pt x="1502" y="175"/>
                  </a:lnTo>
                  <a:lnTo>
                    <a:pt x="1510" y="167"/>
                  </a:lnTo>
                  <a:lnTo>
                    <a:pt x="1518" y="160"/>
                  </a:lnTo>
                  <a:lnTo>
                    <a:pt x="1526" y="153"/>
                  </a:lnTo>
                  <a:lnTo>
                    <a:pt x="1535" y="147"/>
                  </a:lnTo>
                  <a:lnTo>
                    <a:pt x="1544" y="142"/>
                  </a:lnTo>
                  <a:lnTo>
                    <a:pt x="1554" y="136"/>
                  </a:lnTo>
                  <a:lnTo>
                    <a:pt x="1574" y="128"/>
                  </a:lnTo>
                  <a:lnTo>
                    <a:pt x="1596" y="120"/>
                  </a:lnTo>
                  <a:lnTo>
                    <a:pt x="1618" y="114"/>
                  </a:lnTo>
                  <a:lnTo>
                    <a:pt x="1641" y="110"/>
                  </a:lnTo>
                  <a:lnTo>
                    <a:pt x="1665" y="107"/>
                  </a:lnTo>
                  <a:lnTo>
                    <a:pt x="1690" y="104"/>
                  </a:lnTo>
                  <a:lnTo>
                    <a:pt x="1740" y="102"/>
                  </a:lnTo>
                  <a:lnTo>
                    <a:pt x="1791" y="101"/>
                  </a:lnTo>
                  <a:lnTo>
                    <a:pt x="1900" y="97"/>
                  </a:lnTo>
                  <a:lnTo>
                    <a:pt x="1969" y="89"/>
                  </a:lnTo>
                  <a:lnTo>
                    <a:pt x="2017" y="83"/>
                  </a:lnTo>
                  <a:lnTo>
                    <a:pt x="2069" y="78"/>
                  </a:lnTo>
                  <a:lnTo>
                    <a:pt x="2094" y="75"/>
                  </a:lnTo>
                  <a:lnTo>
                    <a:pt x="2121" y="74"/>
                  </a:lnTo>
                  <a:lnTo>
                    <a:pt x="2146" y="73"/>
                  </a:lnTo>
                  <a:lnTo>
                    <a:pt x="2171" y="72"/>
                  </a:lnTo>
                  <a:lnTo>
                    <a:pt x="2196" y="73"/>
                  </a:lnTo>
                  <a:lnTo>
                    <a:pt x="2221" y="74"/>
                  </a:lnTo>
                  <a:lnTo>
                    <a:pt x="2245" y="77"/>
                  </a:lnTo>
                  <a:lnTo>
                    <a:pt x="2268" y="80"/>
                  </a:lnTo>
                  <a:lnTo>
                    <a:pt x="2291" y="85"/>
                  </a:lnTo>
                  <a:lnTo>
                    <a:pt x="2312" y="92"/>
                  </a:lnTo>
                  <a:lnTo>
                    <a:pt x="2331" y="99"/>
                  </a:lnTo>
                  <a:lnTo>
                    <a:pt x="2350" y="109"/>
                  </a:lnTo>
                  <a:lnTo>
                    <a:pt x="2371" y="123"/>
                  </a:lnTo>
                  <a:lnTo>
                    <a:pt x="2386" y="101"/>
                  </a:lnTo>
                  <a:close/>
                  <a:moveTo>
                    <a:pt x="4226" y="2091"/>
                  </a:moveTo>
                  <a:lnTo>
                    <a:pt x="4226" y="2090"/>
                  </a:lnTo>
                  <a:lnTo>
                    <a:pt x="4226" y="20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3" name="Freeform 86"/>
            <p:cNvSpPr>
              <a:spLocks/>
            </p:cNvSpPr>
            <p:nvPr/>
          </p:nvSpPr>
          <p:spPr bwMode="auto">
            <a:xfrm>
              <a:off x="9901238" y="5268913"/>
              <a:ext cx="398463" cy="400050"/>
            </a:xfrm>
            <a:custGeom>
              <a:avLst/>
              <a:gdLst>
                <a:gd name="T0" fmla="*/ 4252 w 4257"/>
                <a:gd name="T1" fmla="*/ 2313 h 4279"/>
                <a:gd name="T2" fmla="*/ 4178 w 4257"/>
                <a:gd name="T3" fmla="*/ 2671 h 4279"/>
                <a:gd name="T4" fmla="*/ 4041 w 4257"/>
                <a:gd name="T5" fmla="*/ 2992 h 4279"/>
                <a:gd name="T6" fmla="*/ 3953 w 4257"/>
                <a:gd name="T7" fmla="*/ 3158 h 4279"/>
                <a:gd name="T8" fmla="*/ 3866 w 4257"/>
                <a:gd name="T9" fmla="*/ 3455 h 4279"/>
                <a:gd name="T10" fmla="*/ 3657 w 4257"/>
                <a:gd name="T11" fmla="*/ 3677 h 4279"/>
                <a:gd name="T12" fmla="*/ 3210 w 4257"/>
                <a:gd name="T13" fmla="*/ 3964 h 4279"/>
                <a:gd name="T14" fmla="*/ 2895 w 4257"/>
                <a:gd name="T15" fmla="*/ 4123 h 4279"/>
                <a:gd name="T16" fmla="*/ 2314 w 4257"/>
                <a:gd name="T17" fmla="*/ 4277 h 4279"/>
                <a:gd name="T18" fmla="*/ 2041 w 4257"/>
                <a:gd name="T19" fmla="*/ 4263 h 4279"/>
                <a:gd name="T20" fmla="*/ 1822 w 4257"/>
                <a:gd name="T21" fmla="*/ 4210 h 4279"/>
                <a:gd name="T22" fmla="*/ 1667 w 4257"/>
                <a:gd name="T23" fmla="*/ 4182 h 4279"/>
                <a:gd name="T24" fmla="*/ 1503 w 4257"/>
                <a:gd name="T25" fmla="*/ 4170 h 4279"/>
                <a:gd name="T26" fmla="*/ 1320 w 4257"/>
                <a:gd name="T27" fmla="*/ 4063 h 4279"/>
                <a:gd name="T28" fmla="*/ 1178 w 4257"/>
                <a:gd name="T29" fmla="*/ 3999 h 4279"/>
                <a:gd name="T30" fmla="*/ 1013 w 4257"/>
                <a:gd name="T31" fmla="*/ 3940 h 4279"/>
                <a:gd name="T32" fmla="*/ 822 w 4257"/>
                <a:gd name="T33" fmla="*/ 3688 h 4279"/>
                <a:gd name="T34" fmla="*/ 495 w 4257"/>
                <a:gd name="T35" fmla="*/ 3494 h 4279"/>
                <a:gd name="T36" fmla="*/ 348 w 4257"/>
                <a:gd name="T37" fmla="*/ 3297 h 4279"/>
                <a:gd name="T38" fmla="*/ 290 w 4257"/>
                <a:gd name="T39" fmla="*/ 3137 h 4279"/>
                <a:gd name="T40" fmla="*/ 231 w 4257"/>
                <a:gd name="T41" fmla="*/ 2959 h 4279"/>
                <a:gd name="T42" fmla="*/ 151 w 4257"/>
                <a:gd name="T43" fmla="*/ 2843 h 4279"/>
                <a:gd name="T44" fmla="*/ 65 w 4257"/>
                <a:gd name="T45" fmla="*/ 2707 h 4279"/>
                <a:gd name="T46" fmla="*/ 14 w 4257"/>
                <a:gd name="T47" fmla="*/ 2214 h 4279"/>
                <a:gd name="T48" fmla="*/ 73 w 4257"/>
                <a:gd name="T49" fmla="*/ 1990 h 4279"/>
                <a:gd name="T50" fmla="*/ 9 w 4257"/>
                <a:gd name="T51" fmla="*/ 1824 h 4279"/>
                <a:gd name="T52" fmla="*/ 53 w 4257"/>
                <a:gd name="T53" fmla="*/ 1704 h 4279"/>
                <a:gd name="T54" fmla="*/ 128 w 4257"/>
                <a:gd name="T55" fmla="*/ 1586 h 4279"/>
                <a:gd name="T56" fmla="*/ 166 w 4257"/>
                <a:gd name="T57" fmla="*/ 1393 h 4279"/>
                <a:gd name="T58" fmla="*/ 200 w 4257"/>
                <a:gd name="T59" fmla="*/ 1199 h 4279"/>
                <a:gd name="T60" fmla="*/ 335 w 4257"/>
                <a:gd name="T61" fmla="*/ 1116 h 4279"/>
                <a:gd name="T62" fmla="*/ 471 w 4257"/>
                <a:gd name="T63" fmla="*/ 1004 h 4279"/>
                <a:gd name="T64" fmla="*/ 537 w 4257"/>
                <a:gd name="T65" fmla="*/ 852 h 4279"/>
                <a:gd name="T66" fmla="*/ 610 w 4257"/>
                <a:gd name="T67" fmla="*/ 749 h 4279"/>
                <a:gd name="T68" fmla="*/ 758 w 4257"/>
                <a:gd name="T69" fmla="*/ 588 h 4279"/>
                <a:gd name="T70" fmla="*/ 917 w 4257"/>
                <a:gd name="T71" fmla="*/ 504 h 4279"/>
                <a:gd name="T72" fmla="*/ 1032 w 4257"/>
                <a:gd name="T73" fmla="*/ 477 h 4279"/>
                <a:gd name="T74" fmla="*/ 1226 w 4257"/>
                <a:gd name="T75" fmla="*/ 327 h 4279"/>
                <a:gd name="T76" fmla="*/ 1345 w 4257"/>
                <a:gd name="T77" fmla="*/ 190 h 4279"/>
                <a:gd name="T78" fmla="*/ 1451 w 4257"/>
                <a:gd name="T79" fmla="*/ 195 h 4279"/>
                <a:gd name="T80" fmla="*/ 1644 w 4257"/>
                <a:gd name="T81" fmla="*/ 154 h 4279"/>
                <a:gd name="T82" fmla="*/ 1858 w 4257"/>
                <a:gd name="T83" fmla="*/ 113 h 4279"/>
                <a:gd name="T84" fmla="*/ 2044 w 4257"/>
                <a:gd name="T85" fmla="*/ 40 h 4279"/>
                <a:gd name="T86" fmla="*/ 2235 w 4257"/>
                <a:gd name="T87" fmla="*/ 2 h 4279"/>
                <a:gd name="T88" fmla="*/ 2431 w 4257"/>
                <a:gd name="T89" fmla="*/ 92 h 4279"/>
                <a:gd name="T90" fmla="*/ 2560 w 4257"/>
                <a:gd name="T91" fmla="*/ 73 h 4279"/>
                <a:gd name="T92" fmla="*/ 2652 w 4257"/>
                <a:gd name="T93" fmla="*/ 173 h 4279"/>
                <a:gd name="T94" fmla="*/ 2799 w 4257"/>
                <a:gd name="T95" fmla="*/ 183 h 4279"/>
                <a:gd name="T96" fmla="*/ 2977 w 4257"/>
                <a:gd name="T97" fmla="*/ 213 h 4279"/>
                <a:gd name="T98" fmla="*/ 3105 w 4257"/>
                <a:gd name="T99" fmla="*/ 265 h 4279"/>
                <a:gd name="T100" fmla="*/ 3269 w 4257"/>
                <a:gd name="T101" fmla="*/ 434 h 4279"/>
                <a:gd name="T102" fmla="*/ 3408 w 4257"/>
                <a:gd name="T103" fmla="*/ 498 h 4279"/>
                <a:gd name="T104" fmla="*/ 3480 w 4257"/>
                <a:gd name="T105" fmla="*/ 557 h 4279"/>
                <a:gd name="T106" fmla="*/ 3588 w 4257"/>
                <a:gd name="T107" fmla="*/ 706 h 4279"/>
                <a:gd name="T108" fmla="*/ 3664 w 4257"/>
                <a:gd name="T109" fmla="*/ 785 h 4279"/>
                <a:gd name="T110" fmla="*/ 3791 w 4257"/>
                <a:gd name="T111" fmla="*/ 860 h 4279"/>
                <a:gd name="T112" fmla="*/ 3958 w 4257"/>
                <a:gd name="T113" fmla="*/ 1089 h 4279"/>
                <a:gd name="T114" fmla="*/ 4067 w 4257"/>
                <a:gd name="T115" fmla="*/ 1301 h 4279"/>
                <a:gd name="T116" fmla="*/ 4142 w 4257"/>
                <a:gd name="T117" fmla="*/ 1452 h 4279"/>
                <a:gd name="T118" fmla="*/ 4207 w 4257"/>
                <a:gd name="T119" fmla="*/ 1507 h 4279"/>
                <a:gd name="T120" fmla="*/ 4243 w 4257"/>
                <a:gd name="T121" fmla="*/ 1769 h 4279"/>
                <a:gd name="T122" fmla="*/ 4242 w 4257"/>
                <a:gd name="T123" fmla="*/ 1913 h 4279"/>
                <a:gd name="T124" fmla="*/ 4227 w 4257"/>
                <a:gd name="T125" fmla="*/ 2152 h 4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57" h="4279">
                  <a:moveTo>
                    <a:pt x="4217" y="2176"/>
                  </a:moveTo>
                  <a:lnTo>
                    <a:pt x="4213" y="2185"/>
                  </a:lnTo>
                  <a:lnTo>
                    <a:pt x="4208" y="2193"/>
                  </a:lnTo>
                  <a:lnTo>
                    <a:pt x="4203" y="2200"/>
                  </a:lnTo>
                  <a:lnTo>
                    <a:pt x="4197" y="2208"/>
                  </a:lnTo>
                  <a:lnTo>
                    <a:pt x="4208" y="2215"/>
                  </a:lnTo>
                  <a:lnTo>
                    <a:pt x="4217" y="2223"/>
                  </a:lnTo>
                  <a:lnTo>
                    <a:pt x="4225" y="2232"/>
                  </a:lnTo>
                  <a:lnTo>
                    <a:pt x="4232" y="2242"/>
                  </a:lnTo>
                  <a:lnTo>
                    <a:pt x="4238" y="2252"/>
                  </a:lnTo>
                  <a:lnTo>
                    <a:pt x="4243" y="2264"/>
                  </a:lnTo>
                  <a:lnTo>
                    <a:pt x="4246" y="2276"/>
                  </a:lnTo>
                  <a:lnTo>
                    <a:pt x="4249" y="2288"/>
                  </a:lnTo>
                  <a:lnTo>
                    <a:pt x="4251" y="2300"/>
                  </a:lnTo>
                  <a:lnTo>
                    <a:pt x="4252" y="2313"/>
                  </a:lnTo>
                  <a:lnTo>
                    <a:pt x="4252" y="2327"/>
                  </a:lnTo>
                  <a:lnTo>
                    <a:pt x="4252" y="2341"/>
                  </a:lnTo>
                  <a:lnTo>
                    <a:pt x="4249" y="2370"/>
                  </a:lnTo>
                  <a:lnTo>
                    <a:pt x="4245" y="2399"/>
                  </a:lnTo>
                  <a:lnTo>
                    <a:pt x="4238" y="2429"/>
                  </a:lnTo>
                  <a:lnTo>
                    <a:pt x="4231" y="2458"/>
                  </a:lnTo>
                  <a:lnTo>
                    <a:pt x="4223" y="2486"/>
                  </a:lnTo>
                  <a:lnTo>
                    <a:pt x="4215" y="2514"/>
                  </a:lnTo>
                  <a:lnTo>
                    <a:pt x="4207" y="2540"/>
                  </a:lnTo>
                  <a:lnTo>
                    <a:pt x="4200" y="2563"/>
                  </a:lnTo>
                  <a:lnTo>
                    <a:pt x="4195" y="2584"/>
                  </a:lnTo>
                  <a:lnTo>
                    <a:pt x="4192" y="2603"/>
                  </a:lnTo>
                  <a:lnTo>
                    <a:pt x="4189" y="2622"/>
                  </a:lnTo>
                  <a:lnTo>
                    <a:pt x="4185" y="2645"/>
                  </a:lnTo>
                  <a:lnTo>
                    <a:pt x="4178" y="2671"/>
                  </a:lnTo>
                  <a:lnTo>
                    <a:pt x="4171" y="2701"/>
                  </a:lnTo>
                  <a:lnTo>
                    <a:pt x="4163" y="2732"/>
                  </a:lnTo>
                  <a:lnTo>
                    <a:pt x="4154" y="2765"/>
                  </a:lnTo>
                  <a:lnTo>
                    <a:pt x="4144" y="2798"/>
                  </a:lnTo>
                  <a:lnTo>
                    <a:pt x="4132" y="2831"/>
                  </a:lnTo>
                  <a:lnTo>
                    <a:pt x="4119" y="2865"/>
                  </a:lnTo>
                  <a:lnTo>
                    <a:pt x="4106" y="2896"/>
                  </a:lnTo>
                  <a:lnTo>
                    <a:pt x="4099" y="2910"/>
                  </a:lnTo>
                  <a:lnTo>
                    <a:pt x="4090" y="2925"/>
                  </a:lnTo>
                  <a:lnTo>
                    <a:pt x="4082" y="2939"/>
                  </a:lnTo>
                  <a:lnTo>
                    <a:pt x="4075" y="2951"/>
                  </a:lnTo>
                  <a:lnTo>
                    <a:pt x="4066" y="2963"/>
                  </a:lnTo>
                  <a:lnTo>
                    <a:pt x="4058" y="2974"/>
                  </a:lnTo>
                  <a:lnTo>
                    <a:pt x="4049" y="2984"/>
                  </a:lnTo>
                  <a:lnTo>
                    <a:pt x="4041" y="2992"/>
                  </a:lnTo>
                  <a:lnTo>
                    <a:pt x="4032" y="3000"/>
                  </a:lnTo>
                  <a:lnTo>
                    <a:pt x="4022" y="3007"/>
                  </a:lnTo>
                  <a:lnTo>
                    <a:pt x="4013" y="3012"/>
                  </a:lnTo>
                  <a:lnTo>
                    <a:pt x="4002" y="3015"/>
                  </a:lnTo>
                  <a:lnTo>
                    <a:pt x="4009" y="3029"/>
                  </a:lnTo>
                  <a:lnTo>
                    <a:pt x="4011" y="3041"/>
                  </a:lnTo>
                  <a:lnTo>
                    <a:pt x="4012" y="3053"/>
                  </a:lnTo>
                  <a:lnTo>
                    <a:pt x="4011" y="3065"/>
                  </a:lnTo>
                  <a:lnTo>
                    <a:pt x="4008" y="3076"/>
                  </a:lnTo>
                  <a:lnTo>
                    <a:pt x="4003" y="3087"/>
                  </a:lnTo>
                  <a:lnTo>
                    <a:pt x="3998" y="3098"/>
                  </a:lnTo>
                  <a:lnTo>
                    <a:pt x="3992" y="3109"/>
                  </a:lnTo>
                  <a:lnTo>
                    <a:pt x="3977" y="3128"/>
                  </a:lnTo>
                  <a:lnTo>
                    <a:pt x="3961" y="3148"/>
                  </a:lnTo>
                  <a:lnTo>
                    <a:pt x="3953" y="3158"/>
                  </a:lnTo>
                  <a:lnTo>
                    <a:pt x="3946" y="3168"/>
                  </a:lnTo>
                  <a:lnTo>
                    <a:pt x="3939" y="3179"/>
                  </a:lnTo>
                  <a:lnTo>
                    <a:pt x="3933" y="3189"/>
                  </a:lnTo>
                  <a:lnTo>
                    <a:pt x="3927" y="3203"/>
                  </a:lnTo>
                  <a:lnTo>
                    <a:pt x="3921" y="3216"/>
                  </a:lnTo>
                  <a:lnTo>
                    <a:pt x="3915" y="3229"/>
                  </a:lnTo>
                  <a:lnTo>
                    <a:pt x="3911" y="3242"/>
                  </a:lnTo>
                  <a:lnTo>
                    <a:pt x="3904" y="3270"/>
                  </a:lnTo>
                  <a:lnTo>
                    <a:pt x="3898" y="3297"/>
                  </a:lnTo>
                  <a:lnTo>
                    <a:pt x="3893" y="3325"/>
                  </a:lnTo>
                  <a:lnTo>
                    <a:pt x="3888" y="3353"/>
                  </a:lnTo>
                  <a:lnTo>
                    <a:pt x="3884" y="3380"/>
                  </a:lnTo>
                  <a:lnTo>
                    <a:pt x="3879" y="3407"/>
                  </a:lnTo>
                  <a:lnTo>
                    <a:pt x="3873" y="3432"/>
                  </a:lnTo>
                  <a:lnTo>
                    <a:pt x="3866" y="3455"/>
                  </a:lnTo>
                  <a:lnTo>
                    <a:pt x="3858" y="3476"/>
                  </a:lnTo>
                  <a:lnTo>
                    <a:pt x="3849" y="3495"/>
                  </a:lnTo>
                  <a:lnTo>
                    <a:pt x="3840" y="3515"/>
                  </a:lnTo>
                  <a:lnTo>
                    <a:pt x="3829" y="3532"/>
                  </a:lnTo>
                  <a:lnTo>
                    <a:pt x="3818" y="3549"/>
                  </a:lnTo>
                  <a:lnTo>
                    <a:pt x="3806" y="3564"/>
                  </a:lnTo>
                  <a:lnTo>
                    <a:pt x="3794" y="3578"/>
                  </a:lnTo>
                  <a:lnTo>
                    <a:pt x="3781" y="3593"/>
                  </a:lnTo>
                  <a:lnTo>
                    <a:pt x="3767" y="3605"/>
                  </a:lnTo>
                  <a:lnTo>
                    <a:pt x="3753" y="3617"/>
                  </a:lnTo>
                  <a:lnTo>
                    <a:pt x="3737" y="3628"/>
                  </a:lnTo>
                  <a:lnTo>
                    <a:pt x="3722" y="3639"/>
                  </a:lnTo>
                  <a:lnTo>
                    <a:pt x="3706" y="3649"/>
                  </a:lnTo>
                  <a:lnTo>
                    <a:pt x="3690" y="3658"/>
                  </a:lnTo>
                  <a:lnTo>
                    <a:pt x="3657" y="3677"/>
                  </a:lnTo>
                  <a:lnTo>
                    <a:pt x="3622" y="3694"/>
                  </a:lnTo>
                  <a:lnTo>
                    <a:pt x="3587" y="3710"/>
                  </a:lnTo>
                  <a:lnTo>
                    <a:pt x="3550" y="3726"/>
                  </a:lnTo>
                  <a:lnTo>
                    <a:pt x="3514" y="3743"/>
                  </a:lnTo>
                  <a:lnTo>
                    <a:pt x="3477" y="3761"/>
                  </a:lnTo>
                  <a:lnTo>
                    <a:pt x="3460" y="3771"/>
                  </a:lnTo>
                  <a:lnTo>
                    <a:pt x="3442" y="3781"/>
                  </a:lnTo>
                  <a:lnTo>
                    <a:pt x="3425" y="3791"/>
                  </a:lnTo>
                  <a:lnTo>
                    <a:pt x="3407" y="3802"/>
                  </a:lnTo>
                  <a:lnTo>
                    <a:pt x="3374" y="3825"/>
                  </a:lnTo>
                  <a:lnTo>
                    <a:pt x="3342" y="3851"/>
                  </a:lnTo>
                  <a:lnTo>
                    <a:pt x="3310" y="3878"/>
                  </a:lnTo>
                  <a:lnTo>
                    <a:pt x="3276" y="3906"/>
                  </a:lnTo>
                  <a:lnTo>
                    <a:pt x="3244" y="3935"/>
                  </a:lnTo>
                  <a:lnTo>
                    <a:pt x="3210" y="3964"/>
                  </a:lnTo>
                  <a:lnTo>
                    <a:pt x="3176" y="3991"/>
                  </a:lnTo>
                  <a:lnTo>
                    <a:pt x="3142" y="4019"/>
                  </a:lnTo>
                  <a:lnTo>
                    <a:pt x="3124" y="4031"/>
                  </a:lnTo>
                  <a:lnTo>
                    <a:pt x="3106" y="4044"/>
                  </a:lnTo>
                  <a:lnTo>
                    <a:pt x="3089" y="4055"/>
                  </a:lnTo>
                  <a:lnTo>
                    <a:pt x="3071" y="4066"/>
                  </a:lnTo>
                  <a:lnTo>
                    <a:pt x="3053" y="4076"/>
                  </a:lnTo>
                  <a:lnTo>
                    <a:pt x="3033" y="4086"/>
                  </a:lnTo>
                  <a:lnTo>
                    <a:pt x="3015" y="4095"/>
                  </a:lnTo>
                  <a:lnTo>
                    <a:pt x="2996" y="4102"/>
                  </a:lnTo>
                  <a:lnTo>
                    <a:pt x="2976" y="4109"/>
                  </a:lnTo>
                  <a:lnTo>
                    <a:pt x="2957" y="4114"/>
                  </a:lnTo>
                  <a:lnTo>
                    <a:pt x="2936" y="4118"/>
                  </a:lnTo>
                  <a:lnTo>
                    <a:pt x="2916" y="4121"/>
                  </a:lnTo>
                  <a:lnTo>
                    <a:pt x="2895" y="4123"/>
                  </a:lnTo>
                  <a:lnTo>
                    <a:pt x="2874" y="4123"/>
                  </a:lnTo>
                  <a:lnTo>
                    <a:pt x="2852" y="4122"/>
                  </a:lnTo>
                  <a:lnTo>
                    <a:pt x="2830" y="4119"/>
                  </a:lnTo>
                  <a:lnTo>
                    <a:pt x="2766" y="4144"/>
                  </a:lnTo>
                  <a:lnTo>
                    <a:pt x="2679" y="4179"/>
                  </a:lnTo>
                  <a:lnTo>
                    <a:pt x="2631" y="4197"/>
                  </a:lnTo>
                  <a:lnTo>
                    <a:pt x="2579" y="4214"/>
                  </a:lnTo>
                  <a:lnTo>
                    <a:pt x="2526" y="4231"/>
                  </a:lnTo>
                  <a:lnTo>
                    <a:pt x="2471" y="4247"/>
                  </a:lnTo>
                  <a:lnTo>
                    <a:pt x="2444" y="4254"/>
                  </a:lnTo>
                  <a:lnTo>
                    <a:pt x="2417" y="4260"/>
                  </a:lnTo>
                  <a:lnTo>
                    <a:pt x="2391" y="4266"/>
                  </a:lnTo>
                  <a:lnTo>
                    <a:pt x="2365" y="4271"/>
                  </a:lnTo>
                  <a:lnTo>
                    <a:pt x="2340" y="4274"/>
                  </a:lnTo>
                  <a:lnTo>
                    <a:pt x="2314" y="4277"/>
                  </a:lnTo>
                  <a:lnTo>
                    <a:pt x="2290" y="4278"/>
                  </a:lnTo>
                  <a:lnTo>
                    <a:pt x="2267" y="4279"/>
                  </a:lnTo>
                  <a:lnTo>
                    <a:pt x="2245" y="4278"/>
                  </a:lnTo>
                  <a:lnTo>
                    <a:pt x="2224" y="4276"/>
                  </a:lnTo>
                  <a:lnTo>
                    <a:pt x="2204" y="4272"/>
                  </a:lnTo>
                  <a:lnTo>
                    <a:pt x="2187" y="4267"/>
                  </a:lnTo>
                  <a:lnTo>
                    <a:pt x="2170" y="4260"/>
                  </a:lnTo>
                  <a:lnTo>
                    <a:pt x="2154" y="4251"/>
                  </a:lnTo>
                  <a:lnTo>
                    <a:pt x="2141" y="4240"/>
                  </a:lnTo>
                  <a:lnTo>
                    <a:pt x="2130" y="4228"/>
                  </a:lnTo>
                  <a:lnTo>
                    <a:pt x="2116" y="4237"/>
                  </a:lnTo>
                  <a:lnTo>
                    <a:pt x="2099" y="4244"/>
                  </a:lnTo>
                  <a:lnTo>
                    <a:pt x="2081" y="4252"/>
                  </a:lnTo>
                  <a:lnTo>
                    <a:pt x="2061" y="4258"/>
                  </a:lnTo>
                  <a:lnTo>
                    <a:pt x="2041" y="4263"/>
                  </a:lnTo>
                  <a:lnTo>
                    <a:pt x="2020" y="4266"/>
                  </a:lnTo>
                  <a:lnTo>
                    <a:pt x="1998" y="4268"/>
                  </a:lnTo>
                  <a:lnTo>
                    <a:pt x="1975" y="4268"/>
                  </a:lnTo>
                  <a:lnTo>
                    <a:pt x="1953" y="4267"/>
                  </a:lnTo>
                  <a:lnTo>
                    <a:pt x="1932" y="4264"/>
                  </a:lnTo>
                  <a:lnTo>
                    <a:pt x="1911" y="4260"/>
                  </a:lnTo>
                  <a:lnTo>
                    <a:pt x="1889" y="4254"/>
                  </a:lnTo>
                  <a:lnTo>
                    <a:pt x="1880" y="4250"/>
                  </a:lnTo>
                  <a:lnTo>
                    <a:pt x="1870" y="4246"/>
                  </a:lnTo>
                  <a:lnTo>
                    <a:pt x="1861" y="4240"/>
                  </a:lnTo>
                  <a:lnTo>
                    <a:pt x="1852" y="4235"/>
                  </a:lnTo>
                  <a:lnTo>
                    <a:pt x="1844" y="4230"/>
                  </a:lnTo>
                  <a:lnTo>
                    <a:pt x="1836" y="4223"/>
                  </a:lnTo>
                  <a:lnTo>
                    <a:pt x="1829" y="4217"/>
                  </a:lnTo>
                  <a:lnTo>
                    <a:pt x="1822" y="4210"/>
                  </a:lnTo>
                  <a:lnTo>
                    <a:pt x="1811" y="4214"/>
                  </a:lnTo>
                  <a:lnTo>
                    <a:pt x="1800" y="4218"/>
                  </a:lnTo>
                  <a:lnTo>
                    <a:pt x="1789" y="4220"/>
                  </a:lnTo>
                  <a:lnTo>
                    <a:pt x="1779" y="4222"/>
                  </a:lnTo>
                  <a:lnTo>
                    <a:pt x="1768" y="4223"/>
                  </a:lnTo>
                  <a:lnTo>
                    <a:pt x="1757" y="4222"/>
                  </a:lnTo>
                  <a:lnTo>
                    <a:pt x="1747" y="4221"/>
                  </a:lnTo>
                  <a:lnTo>
                    <a:pt x="1737" y="4219"/>
                  </a:lnTo>
                  <a:lnTo>
                    <a:pt x="1726" y="4217"/>
                  </a:lnTo>
                  <a:lnTo>
                    <a:pt x="1715" y="4213"/>
                  </a:lnTo>
                  <a:lnTo>
                    <a:pt x="1705" y="4209"/>
                  </a:lnTo>
                  <a:lnTo>
                    <a:pt x="1695" y="4203"/>
                  </a:lnTo>
                  <a:lnTo>
                    <a:pt x="1686" y="4197"/>
                  </a:lnTo>
                  <a:lnTo>
                    <a:pt x="1676" y="4190"/>
                  </a:lnTo>
                  <a:lnTo>
                    <a:pt x="1667" y="4182"/>
                  </a:lnTo>
                  <a:lnTo>
                    <a:pt x="1658" y="4174"/>
                  </a:lnTo>
                  <a:lnTo>
                    <a:pt x="1646" y="4182"/>
                  </a:lnTo>
                  <a:lnTo>
                    <a:pt x="1635" y="4189"/>
                  </a:lnTo>
                  <a:lnTo>
                    <a:pt x="1623" y="4194"/>
                  </a:lnTo>
                  <a:lnTo>
                    <a:pt x="1612" y="4198"/>
                  </a:lnTo>
                  <a:lnTo>
                    <a:pt x="1602" y="4201"/>
                  </a:lnTo>
                  <a:lnTo>
                    <a:pt x="1592" y="4202"/>
                  </a:lnTo>
                  <a:lnTo>
                    <a:pt x="1583" y="4203"/>
                  </a:lnTo>
                  <a:lnTo>
                    <a:pt x="1573" y="4202"/>
                  </a:lnTo>
                  <a:lnTo>
                    <a:pt x="1564" y="4200"/>
                  </a:lnTo>
                  <a:lnTo>
                    <a:pt x="1555" y="4198"/>
                  </a:lnTo>
                  <a:lnTo>
                    <a:pt x="1546" y="4195"/>
                  </a:lnTo>
                  <a:lnTo>
                    <a:pt x="1537" y="4191"/>
                  </a:lnTo>
                  <a:lnTo>
                    <a:pt x="1520" y="4181"/>
                  </a:lnTo>
                  <a:lnTo>
                    <a:pt x="1503" y="4170"/>
                  </a:lnTo>
                  <a:lnTo>
                    <a:pt x="1486" y="4157"/>
                  </a:lnTo>
                  <a:lnTo>
                    <a:pt x="1468" y="4145"/>
                  </a:lnTo>
                  <a:lnTo>
                    <a:pt x="1449" y="4134"/>
                  </a:lnTo>
                  <a:lnTo>
                    <a:pt x="1430" y="4124"/>
                  </a:lnTo>
                  <a:lnTo>
                    <a:pt x="1420" y="4120"/>
                  </a:lnTo>
                  <a:lnTo>
                    <a:pt x="1410" y="4116"/>
                  </a:lnTo>
                  <a:lnTo>
                    <a:pt x="1399" y="4114"/>
                  </a:lnTo>
                  <a:lnTo>
                    <a:pt x="1388" y="4111"/>
                  </a:lnTo>
                  <a:lnTo>
                    <a:pt x="1377" y="4110"/>
                  </a:lnTo>
                  <a:lnTo>
                    <a:pt x="1364" y="4110"/>
                  </a:lnTo>
                  <a:lnTo>
                    <a:pt x="1352" y="4111"/>
                  </a:lnTo>
                  <a:lnTo>
                    <a:pt x="1339" y="4113"/>
                  </a:lnTo>
                  <a:lnTo>
                    <a:pt x="1333" y="4096"/>
                  </a:lnTo>
                  <a:lnTo>
                    <a:pt x="1326" y="4079"/>
                  </a:lnTo>
                  <a:lnTo>
                    <a:pt x="1320" y="4063"/>
                  </a:lnTo>
                  <a:lnTo>
                    <a:pt x="1315" y="4046"/>
                  </a:lnTo>
                  <a:lnTo>
                    <a:pt x="1302" y="4050"/>
                  </a:lnTo>
                  <a:lnTo>
                    <a:pt x="1290" y="4053"/>
                  </a:lnTo>
                  <a:lnTo>
                    <a:pt x="1277" y="4055"/>
                  </a:lnTo>
                  <a:lnTo>
                    <a:pt x="1265" y="4056"/>
                  </a:lnTo>
                  <a:lnTo>
                    <a:pt x="1254" y="4056"/>
                  </a:lnTo>
                  <a:lnTo>
                    <a:pt x="1244" y="4054"/>
                  </a:lnTo>
                  <a:lnTo>
                    <a:pt x="1234" y="4051"/>
                  </a:lnTo>
                  <a:lnTo>
                    <a:pt x="1224" y="4047"/>
                  </a:lnTo>
                  <a:lnTo>
                    <a:pt x="1215" y="4042"/>
                  </a:lnTo>
                  <a:lnTo>
                    <a:pt x="1207" y="4036"/>
                  </a:lnTo>
                  <a:lnTo>
                    <a:pt x="1199" y="4028"/>
                  </a:lnTo>
                  <a:lnTo>
                    <a:pt x="1191" y="4020"/>
                  </a:lnTo>
                  <a:lnTo>
                    <a:pt x="1184" y="4010"/>
                  </a:lnTo>
                  <a:lnTo>
                    <a:pt x="1178" y="3999"/>
                  </a:lnTo>
                  <a:lnTo>
                    <a:pt x="1173" y="3986"/>
                  </a:lnTo>
                  <a:lnTo>
                    <a:pt x="1168" y="3973"/>
                  </a:lnTo>
                  <a:lnTo>
                    <a:pt x="1156" y="3982"/>
                  </a:lnTo>
                  <a:lnTo>
                    <a:pt x="1143" y="3988"/>
                  </a:lnTo>
                  <a:lnTo>
                    <a:pt x="1131" y="3992"/>
                  </a:lnTo>
                  <a:lnTo>
                    <a:pt x="1119" y="3994"/>
                  </a:lnTo>
                  <a:lnTo>
                    <a:pt x="1106" y="3995"/>
                  </a:lnTo>
                  <a:lnTo>
                    <a:pt x="1094" y="3993"/>
                  </a:lnTo>
                  <a:lnTo>
                    <a:pt x="1082" y="3990"/>
                  </a:lnTo>
                  <a:lnTo>
                    <a:pt x="1070" y="3985"/>
                  </a:lnTo>
                  <a:lnTo>
                    <a:pt x="1059" y="3978"/>
                  </a:lnTo>
                  <a:lnTo>
                    <a:pt x="1047" y="3971"/>
                  </a:lnTo>
                  <a:lnTo>
                    <a:pt x="1036" y="3962"/>
                  </a:lnTo>
                  <a:lnTo>
                    <a:pt x="1025" y="3951"/>
                  </a:lnTo>
                  <a:lnTo>
                    <a:pt x="1013" y="3940"/>
                  </a:lnTo>
                  <a:lnTo>
                    <a:pt x="1003" y="3928"/>
                  </a:lnTo>
                  <a:lnTo>
                    <a:pt x="992" y="3916"/>
                  </a:lnTo>
                  <a:lnTo>
                    <a:pt x="982" y="3901"/>
                  </a:lnTo>
                  <a:lnTo>
                    <a:pt x="962" y="3874"/>
                  </a:lnTo>
                  <a:lnTo>
                    <a:pt x="943" y="3845"/>
                  </a:lnTo>
                  <a:lnTo>
                    <a:pt x="923" y="3815"/>
                  </a:lnTo>
                  <a:lnTo>
                    <a:pt x="905" y="3787"/>
                  </a:lnTo>
                  <a:lnTo>
                    <a:pt x="888" y="3760"/>
                  </a:lnTo>
                  <a:lnTo>
                    <a:pt x="872" y="3736"/>
                  </a:lnTo>
                  <a:lnTo>
                    <a:pt x="864" y="3726"/>
                  </a:lnTo>
                  <a:lnTo>
                    <a:pt x="857" y="3717"/>
                  </a:lnTo>
                  <a:lnTo>
                    <a:pt x="850" y="3709"/>
                  </a:lnTo>
                  <a:lnTo>
                    <a:pt x="842" y="3702"/>
                  </a:lnTo>
                  <a:lnTo>
                    <a:pt x="832" y="3695"/>
                  </a:lnTo>
                  <a:lnTo>
                    <a:pt x="822" y="3688"/>
                  </a:lnTo>
                  <a:lnTo>
                    <a:pt x="811" y="3681"/>
                  </a:lnTo>
                  <a:lnTo>
                    <a:pt x="798" y="3674"/>
                  </a:lnTo>
                  <a:lnTo>
                    <a:pt x="771" y="3659"/>
                  </a:lnTo>
                  <a:lnTo>
                    <a:pt x="740" y="3644"/>
                  </a:lnTo>
                  <a:lnTo>
                    <a:pt x="675" y="3614"/>
                  </a:lnTo>
                  <a:lnTo>
                    <a:pt x="609" y="3580"/>
                  </a:lnTo>
                  <a:lnTo>
                    <a:pt x="593" y="3572"/>
                  </a:lnTo>
                  <a:lnTo>
                    <a:pt x="578" y="3563"/>
                  </a:lnTo>
                  <a:lnTo>
                    <a:pt x="563" y="3554"/>
                  </a:lnTo>
                  <a:lnTo>
                    <a:pt x="549" y="3545"/>
                  </a:lnTo>
                  <a:lnTo>
                    <a:pt x="536" y="3536"/>
                  </a:lnTo>
                  <a:lnTo>
                    <a:pt x="524" y="3526"/>
                  </a:lnTo>
                  <a:lnTo>
                    <a:pt x="513" y="3516"/>
                  </a:lnTo>
                  <a:lnTo>
                    <a:pt x="504" y="3506"/>
                  </a:lnTo>
                  <a:lnTo>
                    <a:pt x="495" y="3494"/>
                  </a:lnTo>
                  <a:lnTo>
                    <a:pt x="487" y="3483"/>
                  </a:lnTo>
                  <a:lnTo>
                    <a:pt x="482" y="3472"/>
                  </a:lnTo>
                  <a:lnTo>
                    <a:pt x="478" y="3461"/>
                  </a:lnTo>
                  <a:lnTo>
                    <a:pt x="475" y="3449"/>
                  </a:lnTo>
                  <a:lnTo>
                    <a:pt x="475" y="3437"/>
                  </a:lnTo>
                  <a:lnTo>
                    <a:pt x="477" y="3424"/>
                  </a:lnTo>
                  <a:lnTo>
                    <a:pt x="480" y="3411"/>
                  </a:lnTo>
                  <a:lnTo>
                    <a:pt x="467" y="3404"/>
                  </a:lnTo>
                  <a:lnTo>
                    <a:pt x="452" y="3394"/>
                  </a:lnTo>
                  <a:lnTo>
                    <a:pt x="436" y="3382"/>
                  </a:lnTo>
                  <a:lnTo>
                    <a:pt x="418" y="3368"/>
                  </a:lnTo>
                  <a:lnTo>
                    <a:pt x="400" y="3353"/>
                  </a:lnTo>
                  <a:lnTo>
                    <a:pt x="382" y="3335"/>
                  </a:lnTo>
                  <a:lnTo>
                    <a:pt x="364" y="3317"/>
                  </a:lnTo>
                  <a:lnTo>
                    <a:pt x="348" y="3297"/>
                  </a:lnTo>
                  <a:lnTo>
                    <a:pt x="333" y="3278"/>
                  </a:lnTo>
                  <a:lnTo>
                    <a:pt x="320" y="3258"/>
                  </a:lnTo>
                  <a:lnTo>
                    <a:pt x="314" y="3247"/>
                  </a:lnTo>
                  <a:lnTo>
                    <a:pt x="308" y="3237"/>
                  </a:lnTo>
                  <a:lnTo>
                    <a:pt x="303" y="3227"/>
                  </a:lnTo>
                  <a:lnTo>
                    <a:pt x="299" y="3217"/>
                  </a:lnTo>
                  <a:lnTo>
                    <a:pt x="296" y="3207"/>
                  </a:lnTo>
                  <a:lnTo>
                    <a:pt x="294" y="3198"/>
                  </a:lnTo>
                  <a:lnTo>
                    <a:pt x="293" y="3188"/>
                  </a:lnTo>
                  <a:lnTo>
                    <a:pt x="293" y="3179"/>
                  </a:lnTo>
                  <a:lnTo>
                    <a:pt x="294" y="3169"/>
                  </a:lnTo>
                  <a:lnTo>
                    <a:pt x="295" y="3161"/>
                  </a:lnTo>
                  <a:lnTo>
                    <a:pt x="299" y="3153"/>
                  </a:lnTo>
                  <a:lnTo>
                    <a:pt x="303" y="3145"/>
                  </a:lnTo>
                  <a:lnTo>
                    <a:pt x="290" y="3137"/>
                  </a:lnTo>
                  <a:lnTo>
                    <a:pt x="278" y="3129"/>
                  </a:lnTo>
                  <a:lnTo>
                    <a:pt x="267" y="3120"/>
                  </a:lnTo>
                  <a:lnTo>
                    <a:pt x="256" y="3110"/>
                  </a:lnTo>
                  <a:lnTo>
                    <a:pt x="247" y="3101"/>
                  </a:lnTo>
                  <a:lnTo>
                    <a:pt x="238" y="3090"/>
                  </a:lnTo>
                  <a:lnTo>
                    <a:pt x="231" y="3078"/>
                  </a:lnTo>
                  <a:lnTo>
                    <a:pt x="223" y="3067"/>
                  </a:lnTo>
                  <a:lnTo>
                    <a:pt x="219" y="3055"/>
                  </a:lnTo>
                  <a:lnTo>
                    <a:pt x="215" y="3043"/>
                  </a:lnTo>
                  <a:lnTo>
                    <a:pt x="213" y="3030"/>
                  </a:lnTo>
                  <a:lnTo>
                    <a:pt x="213" y="3017"/>
                  </a:lnTo>
                  <a:lnTo>
                    <a:pt x="214" y="3002"/>
                  </a:lnTo>
                  <a:lnTo>
                    <a:pt x="218" y="2988"/>
                  </a:lnTo>
                  <a:lnTo>
                    <a:pt x="223" y="2974"/>
                  </a:lnTo>
                  <a:lnTo>
                    <a:pt x="231" y="2959"/>
                  </a:lnTo>
                  <a:lnTo>
                    <a:pt x="218" y="2960"/>
                  </a:lnTo>
                  <a:lnTo>
                    <a:pt x="207" y="2959"/>
                  </a:lnTo>
                  <a:lnTo>
                    <a:pt x="196" y="2956"/>
                  </a:lnTo>
                  <a:lnTo>
                    <a:pt x="187" y="2953"/>
                  </a:lnTo>
                  <a:lnTo>
                    <a:pt x="179" y="2948"/>
                  </a:lnTo>
                  <a:lnTo>
                    <a:pt x="172" y="2941"/>
                  </a:lnTo>
                  <a:lnTo>
                    <a:pt x="166" y="2934"/>
                  </a:lnTo>
                  <a:lnTo>
                    <a:pt x="161" y="2925"/>
                  </a:lnTo>
                  <a:lnTo>
                    <a:pt x="157" y="2915"/>
                  </a:lnTo>
                  <a:lnTo>
                    <a:pt x="153" y="2905"/>
                  </a:lnTo>
                  <a:lnTo>
                    <a:pt x="151" y="2894"/>
                  </a:lnTo>
                  <a:lnTo>
                    <a:pt x="150" y="2882"/>
                  </a:lnTo>
                  <a:lnTo>
                    <a:pt x="149" y="2869"/>
                  </a:lnTo>
                  <a:lnTo>
                    <a:pt x="150" y="2856"/>
                  </a:lnTo>
                  <a:lnTo>
                    <a:pt x="151" y="2843"/>
                  </a:lnTo>
                  <a:lnTo>
                    <a:pt x="153" y="2828"/>
                  </a:lnTo>
                  <a:lnTo>
                    <a:pt x="142" y="2828"/>
                  </a:lnTo>
                  <a:lnTo>
                    <a:pt x="131" y="2827"/>
                  </a:lnTo>
                  <a:lnTo>
                    <a:pt x="122" y="2825"/>
                  </a:lnTo>
                  <a:lnTo>
                    <a:pt x="114" y="2821"/>
                  </a:lnTo>
                  <a:lnTo>
                    <a:pt x="106" y="2816"/>
                  </a:lnTo>
                  <a:lnTo>
                    <a:pt x="99" y="2810"/>
                  </a:lnTo>
                  <a:lnTo>
                    <a:pt x="93" y="2803"/>
                  </a:lnTo>
                  <a:lnTo>
                    <a:pt x="88" y="2795"/>
                  </a:lnTo>
                  <a:lnTo>
                    <a:pt x="83" y="2787"/>
                  </a:lnTo>
                  <a:lnTo>
                    <a:pt x="79" y="2777"/>
                  </a:lnTo>
                  <a:lnTo>
                    <a:pt x="75" y="2767"/>
                  </a:lnTo>
                  <a:lnTo>
                    <a:pt x="72" y="2755"/>
                  </a:lnTo>
                  <a:lnTo>
                    <a:pt x="68" y="2732"/>
                  </a:lnTo>
                  <a:lnTo>
                    <a:pt x="65" y="2707"/>
                  </a:lnTo>
                  <a:lnTo>
                    <a:pt x="63" y="2681"/>
                  </a:lnTo>
                  <a:lnTo>
                    <a:pt x="62" y="2654"/>
                  </a:lnTo>
                  <a:lnTo>
                    <a:pt x="63" y="2627"/>
                  </a:lnTo>
                  <a:lnTo>
                    <a:pt x="63" y="2602"/>
                  </a:lnTo>
                  <a:lnTo>
                    <a:pt x="65" y="2554"/>
                  </a:lnTo>
                  <a:lnTo>
                    <a:pt x="65" y="2517"/>
                  </a:lnTo>
                  <a:lnTo>
                    <a:pt x="63" y="2494"/>
                  </a:lnTo>
                  <a:lnTo>
                    <a:pt x="58" y="2466"/>
                  </a:lnTo>
                  <a:lnTo>
                    <a:pt x="52" y="2434"/>
                  </a:lnTo>
                  <a:lnTo>
                    <a:pt x="44" y="2397"/>
                  </a:lnTo>
                  <a:lnTo>
                    <a:pt x="37" y="2359"/>
                  </a:lnTo>
                  <a:lnTo>
                    <a:pt x="29" y="2318"/>
                  </a:lnTo>
                  <a:lnTo>
                    <a:pt x="22" y="2277"/>
                  </a:lnTo>
                  <a:lnTo>
                    <a:pt x="16" y="2234"/>
                  </a:lnTo>
                  <a:lnTo>
                    <a:pt x="14" y="2214"/>
                  </a:lnTo>
                  <a:lnTo>
                    <a:pt x="12" y="2193"/>
                  </a:lnTo>
                  <a:lnTo>
                    <a:pt x="10" y="2173"/>
                  </a:lnTo>
                  <a:lnTo>
                    <a:pt x="9" y="2153"/>
                  </a:lnTo>
                  <a:lnTo>
                    <a:pt x="9" y="2134"/>
                  </a:lnTo>
                  <a:lnTo>
                    <a:pt x="10" y="2116"/>
                  </a:lnTo>
                  <a:lnTo>
                    <a:pt x="11" y="2099"/>
                  </a:lnTo>
                  <a:lnTo>
                    <a:pt x="14" y="2081"/>
                  </a:lnTo>
                  <a:lnTo>
                    <a:pt x="17" y="2065"/>
                  </a:lnTo>
                  <a:lnTo>
                    <a:pt x="21" y="2051"/>
                  </a:lnTo>
                  <a:lnTo>
                    <a:pt x="27" y="2037"/>
                  </a:lnTo>
                  <a:lnTo>
                    <a:pt x="33" y="2025"/>
                  </a:lnTo>
                  <a:lnTo>
                    <a:pt x="41" y="2014"/>
                  </a:lnTo>
                  <a:lnTo>
                    <a:pt x="51" y="2004"/>
                  </a:lnTo>
                  <a:lnTo>
                    <a:pt x="62" y="1996"/>
                  </a:lnTo>
                  <a:lnTo>
                    <a:pt x="73" y="1990"/>
                  </a:lnTo>
                  <a:lnTo>
                    <a:pt x="60" y="1979"/>
                  </a:lnTo>
                  <a:lnTo>
                    <a:pt x="47" y="1966"/>
                  </a:lnTo>
                  <a:lnTo>
                    <a:pt x="35" y="1952"/>
                  </a:lnTo>
                  <a:lnTo>
                    <a:pt x="25" y="1937"/>
                  </a:lnTo>
                  <a:lnTo>
                    <a:pt x="16" y="1921"/>
                  </a:lnTo>
                  <a:lnTo>
                    <a:pt x="9" y="1906"/>
                  </a:lnTo>
                  <a:lnTo>
                    <a:pt x="4" y="1890"/>
                  </a:lnTo>
                  <a:lnTo>
                    <a:pt x="1" y="1875"/>
                  </a:lnTo>
                  <a:lnTo>
                    <a:pt x="0" y="1867"/>
                  </a:lnTo>
                  <a:lnTo>
                    <a:pt x="0" y="1860"/>
                  </a:lnTo>
                  <a:lnTo>
                    <a:pt x="0" y="1852"/>
                  </a:lnTo>
                  <a:lnTo>
                    <a:pt x="2" y="1844"/>
                  </a:lnTo>
                  <a:lnTo>
                    <a:pt x="3" y="1837"/>
                  </a:lnTo>
                  <a:lnTo>
                    <a:pt x="6" y="1831"/>
                  </a:lnTo>
                  <a:lnTo>
                    <a:pt x="9" y="1824"/>
                  </a:lnTo>
                  <a:lnTo>
                    <a:pt x="13" y="1818"/>
                  </a:lnTo>
                  <a:lnTo>
                    <a:pt x="18" y="1812"/>
                  </a:lnTo>
                  <a:lnTo>
                    <a:pt x="23" y="1807"/>
                  </a:lnTo>
                  <a:lnTo>
                    <a:pt x="30" y="1802"/>
                  </a:lnTo>
                  <a:lnTo>
                    <a:pt x="37" y="1797"/>
                  </a:lnTo>
                  <a:lnTo>
                    <a:pt x="45" y="1793"/>
                  </a:lnTo>
                  <a:lnTo>
                    <a:pt x="55" y="1789"/>
                  </a:lnTo>
                  <a:lnTo>
                    <a:pt x="66" y="1786"/>
                  </a:lnTo>
                  <a:lnTo>
                    <a:pt x="77" y="1783"/>
                  </a:lnTo>
                  <a:lnTo>
                    <a:pt x="70" y="1771"/>
                  </a:lnTo>
                  <a:lnTo>
                    <a:pt x="64" y="1757"/>
                  </a:lnTo>
                  <a:lnTo>
                    <a:pt x="60" y="1744"/>
                  </a:lnTo>
                  <a:lnTo>
                    <a:pt x="56" y="1731"/>
                  </a:lnTo>
                  <a:lnTo>
                    <a:pt x="54" y="1718"/>
                  </a:lnTo>
                  <a:lnTo>
                    <a:pt x="53" y="1704"/>
                  </a:lnTo>
                  <a:lnTo>
                    <a:pt x="54" y="1691"/>
                  </a:lnTo>
                  <a:lnTo>
                    <a:pt x="56" y="1678"/>
                  </a:lnTo>
                  <a:lnTo>
                    <a:pt x="59" y="1665"/>
                  </a:lnTo>
                  <a:lnTo>
                    <a:pt x="64" y="1654"/>
                  </a:lnTo>
                  <a:lnTo>
                    <a:pt x="71" y="1643"/>
                  </a:lnTo>
                  <a:lnTo>
                    <a:pt x="79" y="1633"/>
                  </a:lnTo>
                  <a:lnTo>
                    <a:pt x="84" y="1629"/>
                  </a:lnTo>
                  <a:lnTo>
                    <a:pt x="89" y="1625"/>
                  </a:lnTo>
                  <a:lnTo>
                    <a:pt x="95" y="1621"/>
                  </a:lnTo>
                  <a:lnTo>
                    <a:pt x="101" y="1617"/>
                  </a:lnTo>
                  <a:lnTo>
                    <a:pt x="108" y="1614"/>
                  </a:lnTo>
                  <a:lnTo>
                    <a:pt x="115" y="1611"/>
                  </a:lnTo>
                  <a:lnTo>
                    <a:pt x="122" y="1608"/>
                  </a:lnTo>
                  <a:lnTo>
                    <a:pt x="130" y="1606"/>
                  </a:lnTo>
                  <a:lnTo>
                    <a:pt x="128" y="1586"/>
                  </a:lnTo>
                  <a:lnTo>
                    <a:pt x="126" y="1566"/>
                  </a:lnTo>
                  <a:lnTo>
                    <a:pt x="124" y="1546"/>
                  </a:lnTo>
                  <a:lnTo>
                    <a:pt x="122" y="1526"/>
                  </a:lnTo>
                  <a:lnTo>
                    <a:pt x="120" y="1506"/>
                  </a:lnTo>
                  <a:lnTo>
                    <a:pt x="120" y="1486"/>
                  </a:lnTo>
                  <a:lnTo>
                    <a:pt x="120" y="1465"/>
                  </a:lnTo>
                  <a:lnTo>
                    <a:pt x="122" y="1445"/>
                  </a:lnTo>
                  <a:lnTo>
                    <a:pt x="123" y="1440"/>
                  </a:lnTo>
                  <a:lnTo>
                    <a:pt x="125" y="1434"/>
                  </a:lnTo>
                  <a:lnTo>
                    <a:pt x="127" y="1430"/>
                  </a:lnTo>
                  <a:lnTo>
                    <a:pt x="131" y="1425"/>
                  </a:lnTo>
                  <a:lnTo>
                    <a:pt x="140" y="1417"/>
                  </a:lnTo>
                  <a:lnTo>
                    <a:pt x="149" y="1409"/>
                  </a:lnTo>
                  <a:lnTo>
                    <a:pt x="158" y="1401"/>
                  </a:lnTo>
                  <a:lnTo>
                    <a:pt x="166" y="1393"/>
                  </a:lnTo>
                  <a:lnTo>
                    <a:pt x="169" y="1389"/>
                  </a:lnTo>
                  <a:lnTo>
                    <a:pt x="172" y="1385"/>
                  </a:lnTo>
                  <a:lnTo>
                    <a:pt x="174" y="1381"/>
                  </a:lnTo>
                  <a:lnTo>
                    <a:pt x="175" y="1377"/>
                  </a:lnTo>
                  <a:lnTo>
                    <a:pt x="175" y="1370"/>
                  </a:lnTo>
                  <a:lnTo>
                    <a:pt x="172" y="1361"/>
                  </a:lnTo>
                  <a:lnTo>
                    <a:pt x="168" y="1351"/>
                  </a:lnTo>
                  <a:lnTo>
                    <a:pt x="164" y="1341"/>
                  </a:lnTo>
                  <a:lnTo>
                    <a:pt x="154" y="1325"/>
                  </a:lnTo>
                  <a:lnTo>
                    <a:pt x="150" y="1319"/>
                  </a:lnTo>
                  <a:lnTo>
                    <a:pt x="161" y="1290"/>
                  </a:lnTo>
                  <a:lnTo>
                    <a:pt x="174" y="1254"/>
                  </a:lnTo>
                  <a:lnTo>
                    <a:pt x="182" y="1236"/>
                  </a:lnTo>
                  <a:lnTo>
                    <a:pt x="190" y="1217"/>
                  </a:lnTo>
                  <a:lnTo>
                    <a:pt x="200" y="1199"/>
                  </a:lnTo>
                  <a:lnTo>
                    <a:pt x="210" y="1181"/>
                  </a:lnTo>
                  <a:lnTo>
                    <a:pt x="222" y="1165"/>
                  </a:lnTo>
                  <a:lnTo>
                    <a:pt x="235" y="1150"/>
                  </a:lnTo>
                  <a:lnTo>
                    <a:pt x="242" y="1143"/>
                  </a:lnTo>
                  <a:lnTo>
                    <a:pt x="249" y="1137"/>
                  </a:lnTo>
                  <a:lnTo>
                    <a:pt x="256" y="1131"/>
                  </a:lnTo>
                  <a:lnTo>
                    <a:pt x="263" y="1127"/>
                  </a:lnTo>
                  <a:lnTo>
                    <a:pt x="271" y="1122"/>
                  </a:lnTo>
                  <a:lnTo>
                    <a:pt x="279" y="1119"/>
                  </a:lnTo>
                  <a:lnTo>
                    <a:pt x="287" y="1116"/>
                  </a:lnTo>
                  <a:lnTo>
                    <a:pt x="296" y="1114"/>
                  </a:lnTo>
                  <a:lnTo>
                    <a:pt x="305" y="1113"/>
                  </a:lnTo>
                  <a:lnTo>
                    <a:pt x="315" y="1113"/>
                  </a:lnTo>
                  <a:lnTo>
                    <a:pt x="325" y="1114"/>
                  </a:lnTo>
                  <a:lnTo>
                    <a:pt x="335" y="1116"/>
                  </a:lnTo>
                  <a:lnTo>
                    <a:pt x="340" y="1103"/>
                  </a:lnTo>
                  <a:lnTo>
                    <a:pt x="345" y="1090"/>
                  </a:lnTo>
                  <a:lnTo>
                    <a:pt x="351" y="1079"/>
                  </a:lnTo>
                  <a:lnTo>
                    <a:pt x="358" y="1068"/>
                  </a:lnTo>
                  <a:lnTo>
                    <a:pt x="365" y="1057"/>
                  </a:lnTo>
                  <a:lnTo>
                    <a:pt x="373" y="1047"/>
                  </a:lnTo>
                  <a:lnTo>
                    <a:pt x="381" y="1038"/>
                  </a:lnTo>
                  <a:lnTo>
                    <a:pt x="390" y="1030"/>
                  </a:lnTo>
                  <a:lnTo>
                    <a:pt x="399" y="1022"/>
                  </a:lnTo>
                  <a:lnTo>
                    <a:pt x="410" y="1016"/>
                  </a:lnTo>
                  <a:lnTo>
                    <a:pt x="421" y="1011"/>
                  </a:lnTo>
                  <a:lnTo>
                    <a:pt x="432" y="1007"/>
                  </a:lnTo>
                  <a:lnTo>
                    <a:pt x="444" y="1005"/>
                  </a:lnTo>
                  <a:lnTo>
                    <a:pt x="457" y="1004"/>
                  </a:lnTo>
                  <a:lnTo>
                    <a:pt x="471" y="1004"/>
                  </a:lnTo>
                  <a:lnTo>
                    <a:pt x="485" y="1006"/>
                  </a:lnTo>
                  <a:lnTo>
                    <a:pt x="483" y="992"/>
                  </a:lnTo>
                  <a:lnTo>
                    <a:pt x="483" y="977"/>
                  </a:lnTo>
                  <a:lnTo>
                    <a:pt x="483" y="962"/>
                  </a:lnTo>
                  <a:lnTo>
                    <a:pt x="484" y="947"/>
                  </a:lnTo>
                  <a:lnTo>
                    <a:pt x="487" y="931"/>
                  </a:lnTo>
                  <a:lnTo>
                    <a:pt x="491" y="917"/>
                  </a:lnTo>
                  <a:lnTo>
                    <a:pt x="496" y="904"/>
                  </a:lnTo>
                  <a:lnTo>
                    <a:pt x="501" y="891"/>
                  </a:lnTo>
                  <a:lnTo>
                    <a:pt x="508" y="880"/>
                  </a:lnTo>
                  <a:lnTo>
                    <a:pt x="516" y="869"/>
                  </a:lnTo>
                  <a:lnTo>
                    <a:pt x="521" y="865"/>
                  </a:lnTo>
                  <a:lnTo>
                    <a:pt x="526" y="860"/>
                  </a:lnTo>
                  <a:lnTo>
                    <a:pt x="531" y="856"/>
                  </a:lnTo>
                  <a:lnTo>
                    <a:pt x="537" y="852"/>
                  </a:lnTo>
                  <a:lnTo>
                    <a:pt x="542" y="849"/>
                  </a:lnTo>
                  <a:lnTo>
                    <a:pt x="549" y="846"/>
                  </a:lnTo>
                  <a:lnTo>
                    <a:pt x="555" y="844"/>
                  </a:lnTo>
                  <a:lnTo>
                    <a:pt x="562" y="843"/>
                  </a:lnTo>
                  <a:lnTo>
                    <a:pt x="569" y="842"/>
                  </a:lnTo>
                  <a:lnTo>
                    <a:pt x="578" y="842"/>
                  </a:lnTo>
                  <a:lnTo>
                    <a:pt x="586" y="842"/>
                  </a:lnTo>
                  <a:lnTo>
                    <a:pt x="594" y="842"/>
                  </a:lnTo>
                  <a:lnTo>
                    <a:pt x="594" y="829"/>
                  </a:lnTo>
                  <a:lnTo>
                    <a:pt x="594" y="816"/>
                  </a:lnTo>
                  <a:lnTo>
                    <a:pt x="596" y="803"/>
                  </a:lnTo>
                  <a:lnTo>
                    <a:pt x="598" y="790"/>
                  </a:lnTo>
                  <a:lnTo>
                    <a:pt x="601" y="777"/>
                  </a:lnTo>
                  <a:lnTo>
                    <a:pt x="605" y="762"/>
                  </a:lnTo>
                  <a:lnTo>
                    <a:pt x="610" y="749"/>
                  </a:lnTo>
                  <a:lnTo>
                    <a:pt x="616" y="736"/>
                  </a:lnTo>
                  <a:lnTo>
                    <a:pt x="622" y="723"/>
                  </a:lnTo>
                  <a:lnTo>
                    <a:pt x="629" y="710"/>
                  </a:lnTo>
                  <a:lnTo>
                    <a:pt x="637" y="698"/>
                  </a:lnTo>
                  <a:lnTo>
                    <a:pt x="645" y="685"/>
                  </a:lnTo>
                  <a:lnTo>
                    <a:pt x="654" y="673"/>
                  </a:lnTo>
                  <a:lnTo>
                    <a:pt x="665" y="662"/>
                  </a:lnTo>
                  <a:lnTo>
                    <a:pt x="675" y="651"/>
                  </a:lnTo>
                  <a:lnTo>
                    <a:pt x="685" y="640"/>
                  </a:lnTo>
                  <a:lnTo>
                    <a:pt x="696" y="630"/>
                  </a:lnTo>
                  <a:lnTo>
                    <a:pt x="708" y="621"/>
                  </a:lnTo>
                  <a:lnTo>
                    <a:pt x="719" y="612"/>
                  </a:lnTo>
                  <a:lnTo>
                    <a:pt x="732" y="603"/>
                  </a:lnTo>
                  <a:lnTo>
                    <a:pt x="744" y="595"/>
                  </a:lnTo>
                  <a:lnTo>
                    <a:pt x="758" y="588"/>
                  </a:lnTo>
                  <a:lnTo>
                    <a:pt x="771" y="583"/>
                  </a:lnTo>
                  <a:lnTo>
                    <a:pt x="784" y="577"/>
                  </a:lnTo>
                  <a:lnTo>
                    <a:pt x="797" y="573"/>
                  </a:lnTo>
                  <a:lnTo>
                    <a:pt x="811" y="570"/>
                  </a:lnTo>
                  <a:lnTo>
                    <a:pt x="824" y="567"/>
                  </a:lnTo>
                  <a:lnTo>
                    <a:pt x="838" y="566"/>
                  </a:lnTo>
                  <a:lnTo>
                    <a:pt x="853" y="565"/>
                  </a:lnTo>
                  <a:lnTo>
                    <a:pt x="866" y="566"/>
                  </a:lnTo>
                  <a:lnTo>
                    <a:pt x="880" y="567"/>
                  </a:lnTo>
                  <a:lnTo>
                    <a:pt x="893" y="570"/>
                  </a:lnTo>
                  <a:lnTo>
                    <a:pt x="896" y="556"/>
                  </a:lnTo>
                  <a:lnTo>
                    <a:pt x="899" y="542"/>
                  </a:lnTo>
                  <a:lnTo>
                    <a:pt x="904" y="529"/>
                  </a:lnTo>
                  <a:lnTo>
                    <a:pt x="910" y="515"/>
                  </a:lnTo>
                  <a:lnTo>
                    <a:pt x="917" y="504"/>
                  </a:lnTo>
                  <a:lnTo>
                    <a:pt x="926" y="493"/>
                  </a:lnTo>
                  <a:lnTo>
                    <a:pt x="936" y="484"/>
                  </a:lnTo>
                  <a:lnTo>
                    <a:pt x="946" y="477"/>
                  </a:lnTo>
                  <a:lnTo>
                    <a:pt x="956" y="471"/>
                  </a:lnTo>
                  <a:lnTo>
                    <a:pt x="968" y="467"/>
                  </a:lnTo>
                  <a:lnTo>
                    <a:pt x="974" y="465"/>
                  </a:lnTo>
                  <a:lnTo>
                    <a:pt x="980" y="464"/>
                  </a:lnTo>
                  <a:lnTo>
                    <a:pt x="986" y="464"/>
                  </a:lnTo>
                  <a:lnTo>
                    <a:pt x="992" y="464"/>
                  </a:lnTo>
                  <a:lnTo>
                    <a:pt x="999" y="465"/>
                  </a:lnTo>
                  <a:lnTo>
                    <a:pt x="1005" y="466"/>
                  </a:lnTo>
                  <a:lnTo>
                    <a:pt x="1011" y="468"/>
                  </a:lnTo>
                  <a:lnTo>
                    <a:pt x="1019" y="470"/>
                  </a:lnTo>
                  <a:lnTo>
                    <a:pt x="1026" y="473"/>
                  </a:lnTo>
                  <a:lnTo>
                    <a:pt x="1032" y="477"/>
                  </a:lnTo>
                  <a:lnTo>
                    <a:pt x="1039" y="481"/>
                  </a:lnTo>
                  <a:lnTo>
                    <a:pt x="1046" y="486"/>
                  </a:lnTo>
                  <a:lnTo>
                    <a:pt x="1064" y="453"/>
                  </a:lnTo>
                  <a:lnTo>
                    <a:pt x="1082" y="422"/>
                  </a:lnTo>
                  <a:lnTo>
                    <a:pt x="1091" y="409"/>
                  </a:lnTo>
                  <a:lnTo>
                    <a:pt x="1101" y="396"/>
                  </a:lnTo>
                  <a:lnTo>
                    <a:pt x="1111" y="385"/>
                  </a:lnTo>
                  <a:lnTo>
                    <a:pt x="1122" y="374"/>
                  </a:lnTo>
                  <a:lnTo>
                    <a:pt x="1133" y="365"/>
                  </a:lnTo>
                  <a:lnTo>
                    <a:pt x="1145" y="355"/>
                  </a:lnTo>
                  <a:lnTo>
                    <a:pt x="1158" y="348"/>
                  </a:lnTo>
                  <a:lnTo>
                    <a:pt x="1173" y="341"/>
                  </a:lnTo>
                  <a:lnTo>
                    <a:pt x="1189" y="335"/>
                  </a:lnTo>
                  <a:lnTo>
                    <a:pt x="1207" y="331"/>
                  </a:lnTo>
                  <a:lnTo>
                    <a:pt x="1226" y="327"/>
                  </a:lnTo>
                  <a:lnTo>
                    <a:pt x="1248" y="325"/>
                  </a:lnTo>
                  <a:lnTo>
                    <a:pt x="1245" y="309"/>
                  </a:lnTo>
                  <a:lnTo>
                    <a:pt x="1244" y="295"/>
                  </a:lnTo>
                  <a:lnTo>
                    <a:pt x="1244" y="282"/>
                  </a:lnTo>
                  <a:lnTo>
                    <a:pt x="1246" y="270"/>
                  </a:lnTo>
                  <a:lnTo>
                    <a:pt x="1249" y="259"/>
                  </a:lnTo>
                  <a:lnTo>
                    <a:pt x="1253" y="250"/>
                  </a:lnTo>
                  <a:lnTo>
                    <a:pt x="1258" y="242"/>
                  </a:lnTo>
                  <a:lnTo>
                    <a:pt x="1265" y="235"/>
                  </a:lnTo>
                  <a:lnTo>
                    <a:pt x="1272" y="228"/>
                  </a:lnTo>
                  <a:lnTo>
                    <a:pt x="1281" y="222"/>
                  </a:lnTo>
                  <a:lnTo>
                    <a:pt x="1290" y="217"/>
                  </a:lnTo>
                  <a:lnTo>
                    <a:pt x="1300" y="211"/>
                  </a:lnTo>
                  <a:lnTo>
                    <a:pt x="1321" y="201"/>
                  </a:lnTo>
                  <a:lnTo>
                    <a:pt x="1345" y="190"/>
                  </a:lnTo>
                  <a:lnTo>
                    <a:pt x="1350" y="188"/>
                  </a:lnTo>
                  <a:lnTo>
                    <a:pt x="1356" y="187"/>
                  </a:lnTo>
                  <a:lnTo>
                    <a:pt x="1362" y="187"/>
                  </a:lnTo>
                  <a:lnTo>
                    <a:pt x="1369" y="187"/>
                  </a:lnTo>
                  <a:lnTo>
                    <a:pt x="1381" y="189"/>
                  </a:lnTo>
                  <a:lnTo>
                    <a:pt x="1393" y="193"/>
                  </a:lnTo>
                  <a:lnTo>
                    <a:pt x="1405" y="197"/>
                  </a:lnTo>
                  <a:lnTo>
                    <a:pt x="1417" y="202"/>
                  </a:lnTo>
                  <a:lnTo>
                    <a:pt x="1422" y="203"/>
                  </a:lnTo>
                  <a:lnTo>
                    <a:pt x="1427" y="203"/>
                  </a:lnTo>
                  <a:lnTo>
                    <a:pt x="1432" y="203"/>
                  </a:lnTo>
                  <a:lnTo>
                    <a:pt x="1437" y="203"/>
                  </a:lnTo>
                  <a:lnTo>
                    <a:pt x="1442" y="201"/>
                  </a:lnTo>
                  <a:lnTo>
                    <a:pt x="1446" y="199"/>
                  </a:lnTo>
                  <a:lnTo>
                    <a:pt x="1451" y="195"/>
                  </a:lnTo>
                  <a:lnTo>
                    <a:pt x="1457" y="191"/>
                  </a:lnTo>
                  <a:lnTo>
                    <a:pt x="1468" y="182"/>
                  </a:lnTo>
                  <a:lnTo>
                    <a:pt x="1478" y="172"/>
                  </a:lnTo>
                  <a:lnTo>
                    <a:pt x="1489" y="163"/>
                  </a:lnTo>
                  <a:lnTo>
                    <a:pt x="1499" y="154"/>
                  </a:lnTo>
                  <a:lnTo>
                    <a:pt x="1504" y="151"/>
                  </a:lnTo>
                  <a:lnTo>
                    <a:pt x="1509" y="148"/>
                  </a:lnTo>
                  <a:lnTo>
                    <a:pt x="1514" y="147"/>
                  </a:lnTo>
                  <a:lnTo>
                    <a:pt x="1519" y="146"/>
                  </a:lnTo>
                  <a:lnTo>
                    <a:pt x="1542" y="146"/>
                  </a:lnTo>
                  <a:lnTo>
                    <a:pt x="1564" y="147"/>
                  </a:lnTo>
                  <a:lnTo>
                    <a:pt x="1585" y="148"/>
                  </a:lnTo>
                  <a:lnTo>
                    <a:pt x="1604" y="151"/>
                  </a:lnTo>
                  <a:lnTo>
                    <a:pt x="1624" y="153"/>
                  </a:lnTo>
                  <a:lnTo>
                    <a:pt x="1644" y="154"/>
                  </a:lnTo>
                  <a:lnTo>
                    <a:pt x="1664" y="154"/>
                  </a:lnTo>
                  <a:lnTo>
                    <a:pt x="1685" y="153"/>
                  </a:lnTo>
                  <a:lnTo>
                    <a:pt x="1699" y="151"/>
                  </a:lnTo>
                  <a:lnTo>
                    <a:pt x="1713" y="148"/>
                  </a:lnTo>
                  <a:lnTo>
                    <a:pt x="1727" y="144"/>
                  </a:lnTo>
                  <a:lnTo>
                    <a:pt x="1740" y="139"/>
                  </a:lnTo>
                  <a:lnTo>
                    <a:pt x="1765" y="128"/>
                  </a:lnTo>
                  <a:lnTo>
                    <a:pt x="1790" y="118"/>
                  </a:lnTo>
                  <a:lnTo>
                    <a:pt x="1802" y="113"/>
                  </a:lnTo>
                  <a:lnTo>
                    <a:pt x="1815" y="110"/>
                  </a:lnTo>
                  <a:lnTo>
                    <a:pt x="1827" y="109"/>
                  </a:lnTo>
                  <a:lnTo>
                    <a:pt x="1839" y="109"/>
                  </a:lnTo>
                  <a:lnTo>
                    <a:pt x="1845" y="110"/>
                  </a:lnTo>
                  <a:lnTo>
                    <a:pt x="1851" y="111"/>
                  </a:lnTo>
                  <a:lnTo>
                    <a:pt x="1858" y="113"/>
                  </a:lnTo>
                  <a:lnTo>
                    <a:pt x="1864" y="116"/>
                  </a:lnTo>
                  <a:lnTo>
                    <a:pt x="1870" y="119"/>
                  </a:lnTo>
                  <a:lnTo>
                    <a:pt x="1876" y="122"/>
                  </a:lnTo>
                  <a:lnTo>
                    <a:pt x="1883" y="127"/>
                  </a:lnTo>
                  <a:lnTo>
                    <a:pt x="1890" y="132"/>
                  </a:lnTo>
                  <a:lnTo>
                    <a:pt x="1904" y="114"/>
                  </a:lnTo>
                  <a:lnTo>
                    <a:pt x="1918" y="99"/>
                  </a:lnTo>
                  <a:lnTo>
                    <a:pt x="1932" y="86"/>
                  </a:lnTo>
                  <a:lnTo>
                    <a:pt x="1946" y="74"/>
                  </a:lnTo>
                  <a:lnTo>
                    <a:pt x="1961" y="64"/>
                  </a:lnTo>
                  <a:lnTo>
                    <a:pt x="1977" y="56"/>
                  </a:lnTo>
                  <a:lnTo>
                    <a:pt x="1993" y="50"/>
                  </a:lnTo>
                  <a:lnTo>
                    <a:pt x="2010" y="45"/>
                  </a:lnTo>
                  <a:lnTo>
                    <a:pt x="2027" y="42"/>
                  </a:lnTo>
                  <a:lnTo>
                    <a:pt x="2044" y="40"/>
                  </a:lnTo>
                  <a:lnTo>
                    <a:pt x="2061" y="40"/>
                  </a:lnTo>
                  <a:lnTo>
                    <a:pt x="2081" y="42"/>
                  </a:lnTo>
                  <a:lnTo>
                    <a:pt x="2099" y="46"/>
                  </a:lnTo>
                  <a:lnTo>
                    <a:pt x="2119" y="51"/>
                  </a:lnTo>
                  <a:lnTo>
                    <a:pt x="2138" y="58"/>
                  </a:lnTo>
                  <a:lnTo>
                    <a:pt x="2159" y="66"/>
                  </a:lnTo>
                  <a:lnTo>
                    <a:pt x="2169" y="54"/>
                  </a:lnTo>
                  <a:lnTo>
                    <a:pt x="2178" y="44"/>
                  </a:lnTo>
                  <a:lnTo>
                    <a:pt x="2186" y="35"/>
                  </a:lnTo>
                  <a:lnTo>
                    <a:pt x="2195" y="25"/>
                  </a:lnTo>
                  <a:lnTo>
                    <a:pt x="2203" y="19"/>
                  </a:lnTo>
                  <a:lnTo>
                    <a:pt x="2211" y="13"/>
                  </a:lnTo>
                  <a:lnTo>
                    <a:pt x="2219" y="8"/>
                  </a:lnTo>
                  <a:lnTo>
                    <a:pt x="2227" y="5"/>
                  </a:lnTo>
                  <a:lnTo>
                    <a:pt x="2235" y="2"/>
                  </a:lnTo>
                  <a:lnTo>
                    <a:pt x="2243" y="0"/>
                  </a:lnTo>
                  <a:lnTo>
                    <a:pt x="2251" y="0"/>
                  </a:lnTo>
                  <a:lnTo>
                    <a:pt x="2259" y="0"/>
                  </a:lnTo>
                  <a:lnTo>
                    <a:pt x="2266" y="1"/>
                  </a:lnTo>
                  <a:lnTo>
                    <a:pt x="2274" y="2"/>
                  </a:lnTo>
                  <a:lnTo>
                    <a:pt x="2281" y="5"/>
                  </a:lnTo>
                  <a:lnTo>
                    <a:pt x="2289" y="8"/>
                  </a:lnTo>
                  <a:lnTo>
                    <a:pt x="2304" y="16"/>
                  </a:lnTo>
                  <a:lnTo>
                    <a:pt x="2319" y="25"/>
                  </a:lnTo>
                  <a:lnTo>
                    <a:pt x="2334" y="38"/>
                  </a:lnTo>
                  <a:lnTo>
                    <a:pt x="2350" y="51"/>
                  </a:lnTo>
                  <a:lnTo>
                    <a:pt x="2383" y="79"/>
                  </a:lnTo>
                  <a:lnTo>
                    <a:pt x="2417" y="107"/>
                  </a:lnTo>
                  <a:lnTo>
                    <a:pt x="2423" y="99"/>
                  </a:lnTo>
                  <a:lnTo>
                    <a:pt x="2431" y="92"/>
                  </a:lnTo>
                  <a:lnTo>
                    <a:pt x="2438" y="86"/>
                  </a:lnTo>
                  <a:lnTo>
                    <a:pt x="2446" y="80"/>
                  </a:lnTo>
                  <a:lnTo>
                    <a:pt x="2453" y="75"/>
                  </a:lnTo>
                  <a:lnTo>
                    <a:pt x="2461" y="71"/>
                  </a:lnTo>
                  <a:lnTo>
                    <a:pt x="2470" y="68"/>
                  </a:lnTo>
                  <a:lnTo>
                    <a:pt x="2478" y="66"/>
                  </a:lnTo>
                  <a:lnTo>
                    <a:pt x="2487" y="64"/>
                  </a:lnTo>
                  <a:lnTo>
                    <a:pt x="2496" y="63"/>
                  </a:lnTo>
                  <a:lnTo>
                    <a:pt x="2505" y="63"/>
                  </a:lnTo>
                  <a:lnTo>
                    <a:pt x="2515" y="63"/>
                  </a:lnTo>
                  <a:lnTo>
                    <a:pt x="2524" y="64"/>
                  </a:lnTo>
                  <a:lnTo>
                    <a:pt x="2533" y="65"/>
                  </a:lnTo>
                  <a:lnTo>
                    <a:pt x="2542" y="67"/>
                  </a:lnTo>
                  <a:lnTo>
                    <a:pt x="2551" y="70"/>
                  </a:lnTo>
                  <a:lnTo>
                    <a:pt x="2560" y="73"/>
                  </a:lnTo>
                  <a:lnTo>
                    <a:pt x="2568" y="77"/>
                  </a:lnTo>
                  <a:lnTo>
                    <a:pt x="2577" y="81"/>
                  </a:lnTo>
                  <a:lnTo>
                    <a:pt x="2585" y="86"/>
                  </a:lnTo>
                  <a:lnTo>
                    <a:pt x="2593" y="91"/>
                  </a:lnTo>
                  <a:lnTo>
                    <a:pt x="2601" y="96"/>
                  </a:lnTo>
                  <a:lnTo>
                    <a:pt x="2609" y="102"/>
                  </a:lnTo>
                  <a:lnTo>
                    <a:pt x="2615" y="109"/>
                  </a:lnTo>
                  <a:lnTo>
                    <a:pt x="2622" y="116"/>
                  </a:lnTo>
                  <a:lnTo>
                    <a:pt x="2628" y="124"/>
                  </a:lnTo>
                  <a:lnTo>
                    <a:pt x="2633" y="131"/>
                  </a:lnTo>
                  <a:lnTo>
                    <a:pt x="2638" y="139"/>
                  </a:lnTo>
                  <a:lnTo>
                    <a:pt x="2643" y="147"/>
                  </a:lnTo>
                  <a:lnTo>
                    <a:pt x="2647" y="155"/>
                  </a:lnTo>
                  <a:lnTo>
                    <a:pt x="2650" y="164"/>
                  </a:lnTo>
                  <a:lnTo>
                    <a:pt x="2652" y="173"/>
                  </a:lnTo>
                  <a:lnTo>
                    <a:pt x="2657" y="166"/>
                  </a:lnTo>
                  <a:lnTo>
                    <a:pt x="2663" y="159"/>
                  </a:lnTo>
                  <a:lnTo>
                    <a:pt x="2668" y="153"/>
                  </a:lnTo>
                  <a:lnTo>
                    <a:pt x="2674" y="148"/>
                  </a:lnTo>
                  <a:lnTo>
                    <a:pt x="2686" y="138"/>
                  </a:lnTo>
                  <a:lnTo>
                    <a:pt x="2700" y="131"/>
                  </a:lnTo>
                  <a:lnTo>
                    <a:pt x="2714" y="125"/>
                  </a:lnTo>
                  <a:lnTo>
                    <a:pt x="2728" y="120"/>
                  </a:lnTo>
                  <a:lnTo>
                    <a:pt x="2743" y="116"/>
                  </a:lnTo>
                  <a:lnTo>
                    <a:pt x="2759" y="110"/>
                  </a:lnTo>
                  <a:lnTo>
                    <a:pt x="2764" y="127"/>
                  </a:lnTo>
                  <a:lnTo>
                    <a:pt x="2771" y="142"/>
                  </a:lnTo>
                  <a:lnTo>
                    <a:pt x="2780" y="156"/>
                  </a:lnTo>
                  <a:lnTo>
                    <a:pt x="2789" y="170"/>
                  </a:lnTo>
                  <a:lnTo>
                    <a:pt x="2799" y="183"/>
                  </a:lnTo>
                  <a:lnTo>
                    <a:pt x="2809" y="195"/>
                  </a:lnTo>
                  <a:lnTo>
                    <a:pt x="2819" y="208"/>
                  </a:lnTo>
                  <a:lnTo>
                    <a:pt x="2830" y="219"/>
                  </a:lnTo>
                  <a:lnTo>
                    <a:pt x="2843" y="209"/>
                  </a:lnTo>
                  <a:lnTo>
                    <a:pt x="2856" y="200"/>
                  </a:lnTo>
                  <a:lnTo>
                    <a:pt x="2870" y="192"/>
                  </a:lnTo>
                  <a:lnTo>
                    <a:pt x="2883" y="187"/>
                  </a:lnTo>
                  <a:lnTo>
                    <a:pt x="2896" y="184"/>
                  </a:lnTo>
                  <a:lnTo>
                    <a:pt x="2908" y="182"/>
                  </a:lnTo>
                  <a:lnTo>
                    <a:pt x="2921" y="183"/>
                  </a:lnTo>
                  <a:lnTo>
                    <a:pt x="2933" y="185"/>
                  </a:lnTo>
                  <a:lnTo>
                    <a:pt x="2945" y="189"/>
                  </a:lnTo>
                  <a:lnTo>
                    <a:pt x="2957" y="195"/>
                  </a:lnTo>
                  <a:lnTo>
                    <a:pt x="2967" y="204"/>
                  </a:lnTo>
                  <a:lnTo>
                    <a:pt x="2977" y="213"/>
                  </a:lnTo>
                  <a:lnTo>
                    <a:pt x="2987" y="224"/>
                  </a:lnTo>
                  <a:lnTo>
                    <a:pt x="2995" y="237"/>
                  </a:lnTo>
                  <a:lnTo>
                    <a:pt x="3003" y="251"/>
                  </a:lnTo>
                  <a:lnTo>
                    <a:pt x="3010" y="267"/>
                  </a:lnTo>
                  <a:lnTo>
                    <a:pt x="3020" y="261"/>
                  </a:lnTo>
                  <a:lnTo>
                    <a:pt x="3030" y="256"/>
                  </a:lnTo>
                  <a:lnTo>
                    <a:pt x="3041" y="252"/>
                  </a:lnTo>
                  <a:lnTo>
                    <a:pt x="3050" y="250"/>
                  </a:lnTo>
                  <a:lnTo>
                    <a:pt x="3059" y="249"/>
                  </a:lnTo>
                  <a:lnTo>
                    <a:pt x="3067" y="249"/>
                  </a:lnTo>
                  <a:lnTo>
                    <a:pt x="3075" y="251"/>
                  </a:lnTo>
                  <a:lnTo>
                    <a:pt x="3083" y="253"/>
                  </a:lnTo>
                  <a:lnTo>
                    <a:pt x="3091" y="256"/>
                  </a:lnTo>
                  <a:lnTo>
                    <a:pt x="3098" y="260"/>
                  </a:lnTo>
                  <a:lnTo>
                    <a:pt x="3105" y="265"/>
                  </a:lnTo>
                  <a:lnTo>
                    <a:pt x="3111" y="271"/>
                  </a:lnTo>
                  <a:lnTo>
                    <a:pt x="3124" y="285"/>
                  </a:lnTo>
                  <a:lnTo>
                    <a:pt x="3137" y="301"/>
                  </a:lnTo>
                  <a:lnTo>
                    <a:pt x="3161" y="335"/>
                  </a:lnTo>
                  <a:lnTo>
                    <a:pt x="3184" y="370"/>
                  </a:lnTo>
                  <a:lnTo>
                    <a:pt x="3196" y="387"/>
                  </a:lnTo>
                  <a:lnTo>
                    <a:pt x="3209" y="401"/>
                  </a:lnTo>
                  <a:lnTo>
                    <a:pt x="3217" y="408"/>
                  </a:lnTo>
                  <a:lnTo>
                    <a:pt x="3224" y="414"/>
                  </a:lnTo>
                  <a:lnTo>
                    <a:pt x="3231" y="419"/>
                  </a:lnTo>
                  <a:lnTo>
                    <a:pt x="3239" y="423"/>
                  </a:lnTo>
                  <a:lnTo>
                    <a:pt x="3246" y="427"/>
                  </a:lnTo>
                  <a:lnTo>
                    <a:pt x="3254" y="430"/>
                  </a:lnTo>
                  <a:lnTo>
                    <a:pt x="3261" y="432"/>
                  </a:lnTo>
                  <a:lnTo>
                    <a:pt x="3269" y="434"/>
                  </a:lnTo>
                  <a:lnTo>
                    <a:pt x="3285" y="437"/>
                  </a:lnTo>
                  <a:lnTo>
                    <a:pt x="3301" y="439"/>
                  </a:lnTo>
                  <a:lnTo>
                    <a:pt x="3333" y="441"/>
                  </a:lnTo>
                  <a:lnTo>
                    <a:pt x="3361" y="446"/>
                  </a:lnTo>
                  <a:lnTo>
                    <a:pt x="3368" y="448"/>
                  </a:lnTo>
                  <a:lnTo>
                    <a:pt x="3374" y="450"/>
                  </a:lnTo>
                  <a:lnTo>
                    <a:pt x="3379" y="453"/>
                  </a:lnTo>
                  <a:lnTo>
                    <a:pt x="3385" y="456"/>
                  </a:lnTo>
                  <a:lnTo>
                    <a:pt x="3389" y="460"/>
                  </a:lnTo>
                  <a:lnTo>
                    <a:pt x="3395" y="464"/>
                  </a:lnTo>
                  <a:lnTo>
                    <a:pt x="3398" y="469"/>
                  </a:lnTo>
                  <a:lnTo>
                    <a:pt x="3402" y="475"/>
                  </a:lnTo>
                  <a:lnTo>
                    <a:pt x="3404" y="482"/>
                  </a:lnTo>
                  <a:lnTo>
                    <a:pt x="3407" y="489"/>
                  </a:lnTo>
                  <a:lnTo>
                    <a:pt x="3408" y="498"/>
                  </a:lnTo>
                  <a:lnTo>
                    <a:pt x="3409" y="507"/>
                  </a:lnTo>
                  <a:lnTo>
                    <a:pt x="3409" y="518"/>
                  </a:lnTo>
                  <a:lnTo>
                    <a:pt x="3408" y="530"/>
                  </a:lnTo>
                  <a:lnTo>
                    <a:pt x="3407" y="543"/>
                  </a:lnTo>
                  <a:lnTo>
                    <a:pt x="3405" y="557"/>
                  </a:lnTo>
                  <a:lnTo>
                    <a:pt x="3415" y="553"/>
                  </a:lnTo>
                  <a:lnTo>
                    <a:pt x="3424" y="550"/>
                  </a:lnTo>
                  <a:lnTo>
                    <a:pt x="3432" y="548"/>
                  </a:lnTo>
                  <a:lnTo>
                    <a:pt x="3440" y="546"/>
                  </a:lnTo>
                  <a:lnTo>
                    <a:pt x="3448" y="546"/>
                  </a:lnTo>
                  <a:lnTo>
                    <a:pt x="3455" y="547"/>
                  </a:lnTo>
                  <a:lnTo>
                    <a:pt x="3462" y="548"/>
                  </a:lnTo>
                  <a:lnTo>
                    <a:pt x="3468" y="550"/>
                  </a:lnTo>
                  <a:lnTo>
                    <a:pt x="3474" y="554"/>
                  </a:lnTo>
                  <a:lnTo>
                    <a:pt x="3480" y="557"/>
                  </a:lnTo>
                  <a:lnTo>
                    <a:pt x="3486" y="562"/>
                  </a:lnTo>
                  <a:lnTo>
                    <a:pt x="3490" y="567"/>
                  </a:lnTo>
                  <a:lnTo>
                    <a:pt x="3499" y="579"/>
                  </a:lnTo>
                  <a:lnTo>
                    <a:pt x="3506" y="592"/>
                  </a:lnTo>
                  <a:lnTo>
                    <a:pt x="3513" y="607"/>
                  </a:lnTo>
                  <a:lnTo>
                    <a:pt x="3518" y="625"/>
                  </a:lnTo>
                  <a:lnTo>
                    <a:pt x="3523" y="641"/>
                  </a:lnTo>
                  <a:lnTo>
                    <a:pt x="3527" y="658"/>
                  </a:lnTo>
                  <a:lnTo>
                    <a:pt x="3534" y="691"/>
                  </a:lnTo>
                  <a:lnTo>
                    <a:pt x="3541" y="721"/>
                  </a:lnTo>
                  <a:lnTo>
                    <a:pt x="3551" y="716"/>
                  </a:lnTo>
                  <a:lnTo>
                    <a:pt x="3561" y="713"/>
                  </a:lnTo>
                  <a:lnTo>
                    <a:pt x="3571" y="710"/>
                  </a:lnTo>
                  <a:lnTo>
                    <a:pt x="3580" y="708"/>
                  </a:lnTo>
                  <a:lnTo>
                    <a:pt x="3588" y="706"/>
                  </a:lnTo>
                  <a:lnTo>
                    <a:pt x="3596" y="706"/>
                  </a:lnTo>
                  <a:lnTo>
                    <a:pt x="3603" y="706"/>
                  </a:lnTo>
                  <a:lnTo>
                    <a:pt x="3610" y="706"/>
                  </a:lnTo>
                  <a:lnTo>
                    <a:pt x="3616" y="707"/>
                  </a:lnTo>
                  <a:lnTo>
                    <a:pt x="3622" y="709"/>
                  </a:lnTo>
                  <a:lnTo>
                    <a:pt x="3627" y="712"/>
                  </a:lnTo>
                  <a:lnTo>
                    <a:pt x="3632" y="714"/>
                  </a:lnTo>
                  <a:lnTo>
                    <a:pt x="3636" y="718"/>
                  </a:lnTo>
                  <a:lnTo>
                    <a:pt x="3640" y="722"/>
                  </a:lnTo>
                  <a:lnTo>
                    <a:pt x="3644" y="726"/>
                  </a:lnTo>
                  <a:lnTo>
                    <a:pt x="3648" y="731"/>
                  </a:lnTo>
                  <a:lnTo>
                    <a:pt x="3653" y="742"/>
                  </a:lnTo>
                  <a:lnTo>
                    <a:pt x="3659" y="755"/>
                  </a:lnTo>
                  <a:lnTo>
                    <a:pt x="3662" y="769"/>
                  </a:lnTo>
                  <a:lnTo>
                    <a:pt x="3664" y="785"/>
                  </a:lnTo>
                  <a:lnTo>
                    <a:pt x="3665" y="801"/>
                  </a:lnTo>
                  <a:lnTo>
                    <a:pt x="3665" y="817"/>
                  </a:lnTo>
                  <a:lnTo>
                    <a:pt x="3665" y="835"/>
                  </a:lnTo>
                  <a:lnTo>
                    <a:pt x="3663" y="853"/>
                  </a:lnTo>
                  <a:lnTo>
                    <a:pt x="3676" y="846"/>
                  </a:lnTo>
                  <a:lnTo>
                    <a:pt x="3689" y="840"/>
                  </a:lnTo>
                  <a:lnTo>
                    <a:pt x="3702" y="836"/>
                  </a:lnTo>
                  <a:lnTo>
                    <a:pt x="3715" y="833"/>
                  </a:lnTo>
                  <a:lnTo>
                    <a:pt x="3727" y="832"/>
                  </a:lnTo>
                  <a:lnTo>
                    <a:pt x="3740" y="833"/>
                  </a:lnTo>
                  <a:lnTo>
                    <a:pt x="3752" y="835"/>
                  </a:lnTo>
                  <a:lnTo>
                    <a:pt x="3763" y="839"/>
                  </a:lnTo>
                  <a:lnTo>
                    <a:pt x="3774" y="844"/>
                  </a:lnTo>
                  <a:lnTo>
                    <a:pt x="3783" y="850"/>
                  </a:lnTo>
                  <a:lnTo>
                    <a:pt x="3791" y="860"/>
                  </a:lnTo>
                  <a:lnTo>
                    <a:pt x="3799" y="869"/>
                  </a:lnTo>
                  <a:lnTo>
                    <a:pt x="3805" y="880"/>
                  </a:lnTo>
                  <a:lnTo>
                    <a:pt x="3809" y="892"/>
                  </a:lnTo>
                  <a:lnTo>
                    <a:pt x="3812" y="906"/>
                  </a:lnTo>
                  <a:lnTo>
                    <a:pt x="3814" y="921"/>
                  </a:lnTo>
                  <a:lnTo>
                    <a:pt x="3818" y="922"/>
                  </a:lnTo>
                  <a:lnTo>
                    <a:pt x="3824" y="924"/>
                  </a:lnTo>
                  <a:lnTo>
                    <a:pt x="3832" y="928"/>
                  </a:lnTo>
                  <a:lnTo>
                    <a:pt x="3839" y="934"/>
                  </a:lnTo>
                  <a:lnTo>
                    <a:pt x="3855" y="951"/>
                  </a:lnTo>
                  <a:lnTo>
                    <a:pt x="3874" y="972"/>
                  </a:lnTo>
                  <a:lnTo>
                    <a:pt x="3894" y="997"/>
                  </a:lnTo>
                  <a:lnTo>
                    <a:pt x="3915" y="1026"/>
                  </a:lnTo>
                  <a:lnTo>
                    <a:pt x="3937" y="1057"/>
                  </a:lnTo>
                  <a:lnTo>
                    <a:pt x="3958" y="1089"/>
                  </a:lnTo>
                  <a:lnTo>
                    <a:pt x="3977" y="1123"/>
                  </a:lnTo>
                  <a:lnTo>
                    <a:pt x="3995" y="1155"/>
                  </a:lnTo>
                  <a:lnTo>
                    <a:pt x="4011" y="1186"/>
                  </a:lnTo>
                  <a:lnTo>
                    <a:pt x="4023" y="1216"/>
                  </a:lnTo>
                  <a:lnTo>
                    <a:pt x="4028" y="1229"/>
                  </a:lnTo>
                  <a:lnTo>
                    <a:pt x="4032" y="1242"/>
                  </a:lnTo>
                  <a:lnTo>
                    <a:pt x="4035" y="1253"/>
                  </a:lnTo>
                  <a:lnTo>
                    <a:pt x="4036" y="1263"/>
                  </a:lnTo>
                  <a:lnTo>
                    <a:pt x="4037" y="1273"/>
                  </a:lnTo>
                  <a:lnTo>
                    <a:pt x="4036" y="1281"/>
                  </a:lnTo>
                  <a:lnTo>
                    <a:pt x="4033" y="1287"/>
                  </a:lnTo>
                  <a:lnTo>
                    <a:pt x="4030" y="1292"/>
                  </a:lnTo>
                  <a:lnTo>
                    <a:pt x="4044" y="1294"/>
                  </a:lnTo>
                  <a:lnTo>
                    <a:pt x="4056" y="1297"/>
                  </a:lnTo>
                  <a:lnTo>
                    <a:pt x="4067" y="1301"/>
                  </a:lnTo>
                  <a:lnTo>
                    <a:pt x="4076" y="1306"/>
                  </a:lnTo>
                  <a:lnTo>
                    <a:pt x="4083" y="1312"/>
                  </a:lnTo>
                  <a:lnTo>
                    <a:pt x="4090" y="1319"/>
                  </a:lnTo>
                  <a:lnTo>
                    <a:pt x="4096" y="1326"/>
                  </a:lnTo>
                  <a:lnTo>
                    <a:pt x="4101" y="1335"/>
                  </a:lnTo>
                  <a:lnTo>
                    <a:pt x="4109" y="1353"/>
                  </a:lnTo>
                  <a:lnTo>
                    <a:pt x="4117" y="1374"/>
                  </a:lnTo>
                  <a:lnTo>
                    <a:pt x="4121" y="1384"/>
                  </a:lnTo>
                  <a:lnTo>
                    <a:pt x="4126" y="1395"/>
                  </a:lnTo>
                  <a:lnTo>
                    <a:pt x="4131" y="1406"/>
                  </a:lnTo>
                  <a:lnTo>
                    <a:pt x="4138" y="1417"/>
                  </a:lnTo>
                  <a:lnTo>
                    <a:pt x="4141" y="1424"/>
                  </a:lnTo>
                  <a:lnTo>
                    <a:pt x="4142" y="1432"/>
                  </a:lnTo>
                  <a:lnTo>
                    <a:pt x="4142" y="1442"/>
                  </a:lnTo>
                  <a:lnTo>
                    <a:pt x="4142" y="1452"/>
                  </a:lnTo>
                  <a:lnTo>
                    <a:pt x="4142" y="1462"/>
                  </a:lnTo>
                  <a:lnTo>
                    <a:pt x="4142" y="1472"/>
                  </a:lnTo>
                  <a:lnTo>
                    <a:pt x="4144" y="1481"/>
                  </a:lnTo>
                  <a:lnTo>
                    <a:pt x="4147" y="1489"/>
                  </a:lnTo>
                  <a:lnTo>
                    <a:pt x="4150" y="1494"/>
                  </a:lnTo>
                  <a:lnTo>
                    <a:pt x="4153" y="1496"/>
                  </a:lnTo>
                  <a:lnTo>
                    <a:pt x="4157" y="1498"/>
                  </a:lnTo>
                  <a:lnTo>
                    <a:pt x="4161" y="1500"/>
                  </a:lnTo>
                  <a:lnTo>
                    <a:pt x="4169" y="1500"/>
                  </a:lnTo>
                  <a:lnTo>
                    <a:pt x="4179" y="1499"/>
                  </a:lnTo>
                  <a:lnTo>
                    <a:pt x="4189" y="1498"/>
                  </a:lnTo>
                  <a:lnTo>
                    <a:pt x="4197" y="1499"/>
                  </a:lnTo>
                  <a:lnTo>
                    <a:pt x="4201" y="1501"/>
                  </a:lnTo>
                  <a:lnTo>
                    <a:pt x="4204" y="1503"/>
                  </a:lnTo>
                  <a:lnTo>
                    <a:pt x="4207" y="1507"/>
                  </a:lnTo>
                  <a:lnTo>
                    <a:pt x="4209" y="1511"/>
                  </a:lnTo>
                  <a:lnTo>
                    <a:pt x="4222" y="1548"/>
                  </a:lnTo>
                  <a:lnTo>
                    <a:pt x="4235" y="1587"/>
                  </a:lnTo>
                  <a:lnTo>
                    <a:pt x="4241" y="1609"/>
                  </a:lnTo>
                  <a:lnTo>
                    <a:pt x="4247" y="1629"/>
                  </a:lnTo>
                  <a:lnTo>
                    <a:pt x="4251" y="1650"/>
                  </a:lnTo>
                  <a:lnTo>
                    <a:pt x="4255" y="1671"/>
                  </a:lnTo>
                  <a:lnTo>
                    <a:pt x="4257" y="1693"/>
                  </a:lnTo>
                  <a:lnTo>
                    <a:pt x="4256" y="1713"/>
                  </a:lnTo>
                  <a:lnTo>
                    <a:pt x="4256" y="1722"/>
                  </a:lnTo>
                  <a:lnTo>
                    <a:pt x="4254" y="1732"/>
                  </a:lnTo>
                  <a:lnTo>
                    <a:pt x="4253" y="1741"/>
                  </a:lnTo>
                  <a:lnTo>
                    <a:pt x="4250" y="1750"/>
                  </a:lnTo>
                  <a:lnTo>
                    <a:pt x="4247" y="1759"/>
                  </a:lnTo>
                  <a:lnTo>
                    <a:pt x="4243" y="1769"/>
                  </a:lnTo>
                  <a:lnTo>
                    <a:pt x="4239" y="1777"/>
                  </a:lnTo>
                  <a:lnTo>
                    <a:pt x="4233" y="1785"/>
                  </a:lnTo>
                  <a:lnTo>
                    <a:pt x="4227" y="1792"/>
                  </a:lnTo>
                  <a:lnTo>
                    <a:pt x="4220" y="1799"/>
                  </a:lnTo>
                  <a:lnTo>
                    <a:pt x="4213" y="1806"/>
                  </a:lnTo>
                  <a:lnTo>
                    <a:pt x="4204" y="1812"/>
                  </a:lnTo>
                  <a:lnTo>
                    <a:pt x="4217" y="1822"/>
                  </a:lnTo>
                  <a:lnTo>
                    <a:pt x="4227" y="1832"/>
                  </a:lnTo>
                  <a:lnTo>
                    <a:pt x="4235" y="1842"/>
                  </a:lnTo>
                  <a:lnTo>
                    <a:pt x="4241" y="1853"/>
                  </a:lnTo>
                  <a:lnTo>
                    <a:pt x="4244" y="1863"/>
                  </a:lnTo>
                  <a:lnTo>
                    <a:pt x="4246" y="1872"/>
                  </a:lnTo>
                  <a:lnTo>
                    <a:pt x="4247" y="1883"/>
                  </a:lnTo>
                  <a:lnTo>
                    <a:pt x="4246" y="1893"/>
                  </a:lnTo>
                  <a:lnTo>
                    <a:pt x="4242" y="1913"/>
                  </a:lnTo>
                  <a:lnTo>
                    <a:pt x="4237" y="1935"/>
                  </a:lnTo>
                  <a:lnTo>
                    <a:pt x="4234" y="1946"/>
                  </a:lnTo>
                  <a:lnTo>
                    <a:pt x="4231" y="1957"/>
                  </a:lnTo>
                  <a:lnTo>
                    <a:pt x="4230" y="1968"/>
                  </a:lnTo>
                  <a:lnTo>
                    <a:pt x="4229" y="1979"/>
                  </a:lnTo>
                  <a:lnTo>
                    <a:pt x="4229" y="2005"/>
                  </a:lnTo>
                  <a:lnTo>
                    <a:pt x="4231" y="2031"/>
                  </a:lnTo>
                  <a:lnTo>
                    <a:pt x="4233" y="2056"/>
                  </a:lnTo>
                  <a:lnTo>
                    <a:pt x="4235" y="2080"/>
                  </a:lnTo>
                  <a:lnTo>
                    <a:pt x="4235" y="2092"/>
                  </a:lnTo>
                  <a:lnTo>
                    <a:pt x="4235" y="2105"/>
                  </a:lnTo>
                  <a:lnTo>
                    <a:pt x="4234" y="2117"/>
                  </a:lnTo>
                  <a:lnTo>
                    <a:pt x="4232" y="2129"/>
                  </a:lnTo>
                  <a:lnTo>
                    <a:pt x="4230" y="2141"/>
                  </a:lnTo>
                  <a:lnTo>
                    <a:pt x="4227" y="2152"/>
                  </a:lnTo>
                  <a:lnTo>
                    <a:pt x="4222" y="2164"/>
                  </a:lnTo>
                  <a:lnTo>
                    <a:pt x="4217" y="2176"/>
                  </a:lnTo>
                  <a:close/>
                </a:path>
              </a:pathLst>
            </a:custGeom>
            <a:solidFill>
              <a:srgbClr val="70B5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4" name="Freeform 87"/>
            <p:cNvSpPr>
              <a:spLocks/>
            </p:cNvSpPr>
            <p:nvPr/>
          </p:nvSpPr>
          <p:spPr bwMode="auto">
            <a:xfrm>
              <a:off x="9901238" y="5270500"/>
              <a:ext cx="398463" cy="400050"/>
            </a:xfrm>
            <a:custGeom>
              <a:avLst/>
              <a:gdLst>
                <a:gd name="T0" fmla="*/ 4252 w 4257"/>
                <a:gd name="T1" fmla="*/ 2314 h 4279"/>
                <a:gd name="T2" fmla="*/ 4178 w 4257"/>
                <a:gd name="T3" fmla="*/ 2673 h 4279"/>
                <a:gd name="T4" fmla="*/ 4041 w 4257"/>
                <a:gd name="T5" fmla="*/ 2994 h 4279"/>
                <a:gd name="T6" fmla="*/ 3953 w 4257"/>
                <a:gd name="T7" fmla="*/ 3159 h 4279"/>
                <a:gd name="T8" fmla="*/ 3866 w 4257"/>
                <a:gd name="T9" fmla="*/ 3455 h 4279"/>
                <a:gd name="T10" fmla="*/ 3657 w 4257"/>
                <a:gd name="T11" fmla="*/ 3678 h 4279"/>
                <a:gd name="T12" fmla="*/ 3210 w 4257"/>
                <a:gd name="T13" fmla="*/ 3964 h 4279"/>
                <a:gd name="T14" fmla="*/ 2895 w 4257"/>
                <a:gd name="T15" fmla="*/ 4123 h 4279"/>
                <a:gd name="T16" fmla="*/ 2314 w 4257"/>
                <a:gd name="T17" fmla="*/ 4277 h 4279"/>
                <a:gd name="T18" fmla="*/ 2041 w 4257"/>
                <a:gd name="T19" fmla="*/ 4263 h 4279"/>
                <a:gd name="T20" fmla="*/ 1836 w 4257"/>
                <a:gd name="T21" fmla="*/ 4224 h 4279"/>
                <a:gd name="T22" fmla="*/ 1686 w 4257"/>
                <a:gd name="T23" fmla="*/ 4198 h 4279"/>
                <a:gd name="T24" fmla="*/ 1537 w 4257"/>
                <a:gd name="T25" fmla="*/ 4191 h 4279"/>
                <a:gd name="T26" fmla="*/ 1333 w 4257"/>
                <a:gd name="T27" fmla="*/ 4097 h 4279"/>
                <a:gd name="T28" fmla="*/ 1191 w 4257"/>
                <a:gd name="T29" fmla="*/ 4020 h 4279"/>
                <a:gd name="T30" fmla="*/ 1036 w 4257"/>
                <a:gd name="T31" fmla="*/ 3962 h 4279"/>
                <a:gd name="T32" fmla="*/ 842 w 4257"/>
                <a:gd name="T33" fmla="*/ 3703 h 4279"/>
                <a:gd name="T34" fmla="*/ 513 w 4257"/>
                <a:gd name="T35" fmla="*/ 3516 h 4279"/>
                <a:gd name="T36" fmla="*/ 382 w 4257"/>
                <a:gd name="T37" fmla="*/ 3336 h 4279"/>
                <a:gd name="T38" fmla="*/ 299 w 4257"/>
                <a:gd name="T39" fmla="*/ 3153 h 4279"/>
                <a:gd name="T40" fmla="*/ 218 w 4257"/>
                <a:gd name="T41" fmla="*/ 2989 h 4279"/>
                <a:gd name="T42" fmla="*/ 149 w 4257"/>
                <a:gd name="T43" fmla="*/ 2870 h 4279"/>
                <a:gd name="T44" fmla="*/ 72 w 4257"/>
                <a:gd name="T45" fmla="*/ 2757 h 4279"/>
                <a:gd name="T46" fmla="*/ 22 w 4257"/>
                <a:gd name="T47" fmla="*/ 2277 h 4279"/>
                <a:gd name="T48" fmla="*/ 51 w 4257"/>
                <a:gd name="T49" fmla="*/ 2006 h 4279"/>
                <a:gd name="T50" fmla="*/ 3 w 4257"/>
                <a:gd name="T51" fmla="*/ 1839 h 4279"/>
                <a:gd name="T52" fmla="*/ 56 w 4257"/>
                <a:gd name="T53" fmla="*/ 1731 h 4279"/>
                <a:gd name="T54" fmla="*/ 122 w 4257"/>
                <a:gd name="T55" fmla="*/ 1609 h 4279"/>
                <a:gd name="T56" fmla="*/ 149 w 4257"/>
                <a:gd name="T57" fmla="*/ 1409 h 4279"/>
                <a:gd name="T58" fmla="*/ 182 w 4257"/>
                <a:gd name="T59" fmla="*/ 1236 h 4279"/>
                <a:gd name="T60" fmla="*/ 315 w 4257"/>
                <a:gd name="T61" fmla="*/ 1114 h 4279"/>
                <a:gd name="T62" fmla="*/ 444 w 4257"/>
                <a:gd name="T63" fmla="*/ 1005 h 4279"/>
                <a:gd name="T64" fmla="*/ 526 w 4257"/>
                <a:gd name="T65" fmla="*/ 861 h 4279"/>
                <a:gd name="T66" fmla="*/ 601 w 4257"/>
                <a:gd name="T67" fmla="*/ 777 h 4279"/>
                <a:gd name="T68" fmla="*/ 732 w 4257"/>
                <a:gd name="T69" fmla="*/ 604 h 4279"/>
                <a:gd name="T70" fmla="*/ 904 w 4257"/>
                <a:gd name="T71" fmla="*/ 529 h 4279"/>
                <a:gd name="T72" fmla="*/ 1019 w 4257"/>
                <a:gd name="T73" fmla="*/ 470 h 4279"/>
                <a:gd name="T74" fmla="*/ 1189 w 4257"/>
                <a:gd name="T75" fmla="*/ 336 h 4279"/>
                <a:gd name="T76" fmla="*/ 1300 w 4257"/>
                <a:gd name="T77" fmla="*/ 212 h 4279"/>
                <a:gd name="T78" fmla="*/ 1442 w 4257"/>
                <a:gd name="T79" fmla="*/ 202 h 4279"/>
                <a:gd name="T80" fmla="*/ 1604 w 4257"/>
                <a:gd name="T81" fmla="*/ 151 h 4279"/>
                <a:gd name="T82" fmla="*/ 1845 w 4257"/>
                <a:gd name="T83" fmla="*/ 111 h 4279"/>
                <a:gd name="T84" fmla="*/ 2010 w 4257"/>
                <a:gd name="T85" fmla="*/ 45 h 4279"/>
                <a:gd name="T86" fmla="*/ 2219 w 4257"/>
                <a:gd name="T87" fmla="*/ 9 h 4279"/>
                <a:gd name="T88" fmla="*/ 2417 w 4257"/>
                <a:gd name="T89" fmla="*/ 109 h 4279"/>
                <a:gd name="T90" fmla="*/ 2542 w 4257"/>
                <a:gd name="T91" fmla="*/ 68 h 4279"/>
                <a:gd name="T92" fmla="*/ 2647 w 4257"/>
                <a:gd name="T93" fmla="*/ 156 h 4279"/>
                <a:gd name="T94" fmla="*/ 2780 w 4257"/>
                <a:gd name="T95" fmla="*/ 157 h 4279"/>
                <a:gd name="T96" fmla="*/ 2957 w 4257"/>
                <a:gd name="T97" fmla="*/ 197 h 4279"/>
                <a:gd name="T98" fmla="*/ 3091 w 4257"/>
                <a:gd name="T99" fmla="*/ 257 h 4279"/>
                <a:gd name="T100" fmla="*/ 3254 w 4257"/>
                <a:gd name="T101" fmla="*/ 430 h 4279"/>
                <a:gd name="T102" fmla="*/ 3404 w 4257"/>
                <a:gd name="T103" fmla="*/ 482 h 4279"/>
                <a:gd name="T104" fmla="*/ 3468 w 4257"/>
                <a:gd name="T105" fmla="*/ 551 h 4279"/>
                <a:gd name="T106" fmla="*/ 3571 w 4257"/>
                <a:gd name="T107" fmla="*/ 710 h 4279"/>
                <a:gd name="T108" fmla="*/ 3659 w 4257"/>
                <a:gd name="T109" fmla="*/ 755 h 4279"/>
                <a:gd name="T110" fmla="*/ 3774 w 4257"/>
                <a:gd name="T111" fmla="*/ 844 h 4279"/>
                <a:gd name="T112" fmla="*/ 3915 w 4257"/>
                <a:gd name="T113" fmla="*/ 1027 h 4279"/>
                <a:gd name="T114" fmla="*/ 4044 w 4257"/>
                <a:gd name="T115" fmla="*/ 1294 h 4279"/>
                <a:gd name="T116" fmla="*/ 4142 w 4257"/>
                <a:gd name="T117" fmla="*/ 1433 h 4279"/>
                <a:gd name="T118" fmla="*/ 4201 w 4257"/>
                <a:gd name="T119" fmla="*/ 1501 h 4279"/>
                <a:gd name="T120" fmla="*/ 4250 w 4257"/>
                <a:gd name="T121" fmla="*/ 1751 h 4279"/>
                <a:gd name="T122" fmla="*/ 4247 w 4257"/>
                <a:gd name="T123" fmla="*/ 1883 h 4279"/>
                <a:gd name="T124" fmla="*/ 4232 w 4257"/>
                <a:gd name="T125" fmla="*/ 2129 h 4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57" h="4279">
                  <a:moveTo>
                    <a:pt x="4217" y="2178"/>
                  </a:moveTo>
                  <a:lnTo>
                    <a:pt x="4213" y="2185"/>
                  </a:lnTo>
                  <a:lnTo>
                    <a:pt x="4208" y="2193"/>
                  </a:lnTo>
                  <a:lnTo>
                    <a:pt x="4203" y="2201"/>
                  </a:lnTo>
                  <a:lnTo>
                    <a:pt x="4197" y="2208"/>
                  </a:lnTo>
                  <a:lnTo>
                    <a:pt x="4208" y="2215"/>
                  </a:lnTo>
                  <a:lnTo>
                    <a:pt x="4217" y="2224"/>
                  </a:lnTo>
                  <a:lnTo>
                    <a:pt x="4225" y="2232"/>
                  </a:lnTo>
                  <a:lnTo>
                    <a:pt x="4232" y="2242"/>
                  </a:lnTo>
                  <a:lnTo>
                    <a:pt x="4238" y="2253"/>
                  </a:lnTo>
                  <a:lnTo>
                    <a:pt x="4243" y="2264"/>
                  </a:lnTo>
                  <a:lnTo>
                    <a:pt x="4246" y="2276"/>
                  </a:lnTo>
                  <a:lnTo>
                    <a:pt x="4249" y="2288"/>
                  </a:lnTo>
                  <a:lnTo>
                    <a:pt x="4251" y="2301"/>
                  </a:lnTo>
                  <a:lnTo>
                    <a:pt x="4252" y="2314"/>
                  </a:lnTo>
                  <a:lnTo>
                    <a:pt x="4252" y="2327"/>
                  </a:lnTo>
                  <a:lnTo>
                    <a:pt x="4252" y="2342"/>
                  </a:lnTo>
                  <a:lnTo>
                    <a:pt x="4249" y="2370"/>
                  </a:lnTo>
                  <a:lnTo>
                    <a:pt x="4245" y="2399"/>
                  </a:lnTo>
                  <a:lnTo>
                    <a:pt x="4238" y="2429"/>
                  </a:lnTo>
                  <a:lnTo>
                    <a:pt x="4231" y="2458"/>
                  </a:lnTo>
                  <a:lnTo>
                    <a:pt x="4223" y="2486"/>
                  </a:lnTo>
                  <a:lnTo>
                    <a:pt x="4215" y="2515"/>
                  </a:lnTo>
                  <a:lnTo>
                    <a:pt x="4207" y="2540"/>
                  </a:lnTo>
                  <a:lnTo>
                    <a:pt x="4200" y="2564"/>
                  </a:lnTo>
                  <a:lnTo>
                    <a:pt x="4195" y="2586"/>
                  </a:lnTo>
                  <a:lnTo>
                    <a:pt x="4192" y="2604"/>
                  </a:lnTo>
                  <a:lnTo>
                    <a:pt x="4189" y="2622"/>
                  </a:lnTo>
                  <a:lnTo>
                    <a:pt x="4185" y="2645"/>
                  </a:lnTo>
                  <a:lnTo>
                    <a:pt x="4178" y="2673"/>
                  </a:lnTo>
                  <a:lnTo>
                    <a:pt x="4171" y="2701"/>
                  </a:lnTo>
                  <a:lnTo>
                    <a:pt x="4163" y="2733"/>
                  </a:lnTo>
                  <a:lnTo>
                    <a:pt x="4154" y="2766"/>
                  </a:lnTo>
                  <a:lnTo>
                    <a:pt x="4144" y="2799"/>
                  </a:lnTo>
                  <a:lnTo>
                    <a:pt x="4132" y="2833"/>
                  </a:lnTo>
                  <a:lnTo>
                    <a:pt x="4119" y="2865"/>
                  </a:lnTo>
                  <a:lnTo>
                    <a:pt x="4106" y="2896"/>
                  </a:lnTo>
                  <a:lnTo>
                    <a:pt x="4099" y="2912"/>
                  </a:lnTo>
                  <a:lnTo>
                    <a:pt x="4090" y="2926"/>
                  </a:lnTo>
                  <a:lnTo>
                    <a:pt x="4082" y="2939"/>
                  </a:lnTo>
                  <a:lnTo>
                    <a:pt x="4075" y="2952"/>
                  </a:lnTo>
                  <a:lnTo>
                    <a:pt x="4066" y="2964"/>
                  </a:lnTo>
                  <a:lnTo>
                    <a:pt x="4058" y="2974"/>
                  </a:lnTo>
                  <a:lnTo>
                    <a:pt x="4049" y="2984"/>
                  </a:lnTo>
                  <a:lnTo>
                    <a:pt x="4041" y="2994"/>
                  </a:lnTo>
                  <a:lnTo>
                    <a:pt x="4032" y="3001"/>
                  </a:lnTo>
                  <a:lnTo>
                    <a:pt x="4022" y="3008"/>
                  </a:lnTo>
                  <a:lnTo>
                    <a:pt x="4013" y="3012"/>
                  </a:lnTo>
                  <a:lnTo>
                    <a:pt x="4002" y="3016"/>
                  </a:lnTo>
                  <a:lnTo>
                    <a:pt x="4009" y="3029"/>
                  </a:lnTo>
                  <a:lnTo>
                    <a:pt x="4011" y="3042"/>
                  </a:lnTo>
                  <a:lnTo>
                    <a:pt x="4012" y="3054"/>
                  </a:lnTo>
                  <a:lnTo>
                    <a:pt x="4011" y="3066"/>
                  </a:lnTo>
                  <a:lnTo>
                    <a:pt x="4008" y="3078"/>
                  </a:lnTo>
                  <a:lnTo>
                    <a:pt x="4003" y="3088"/>
                  </a:lnTo>
                  <a:lnTo>
                    <a:pt x="3998" y="3099"/>
                  </a:lnTo>
                  <a:lnTo>
                    <a:pt x="3992" y="3109"/>
                  </a:lnTo>
                  <a:lnTo>
                    <a:pt x="3977" y="3129"/>
                  </a:lnTo>
                  <a:lnTo>
                    <a:pt x="3961" y="3148"/>
                  </a:lnTo>
                  <a:lnTo>
                    <a:pt x="3953" y="3159"/>
                  </a:lnTo>
                  <a:lnTo>
                    <a:pt x="3946" y="3169"/>
                  </a:lnTo>
                  <a:lnTo>
                    <a:pt x="3939" y="3179"/>
                  </a:lnTo>
                  <a:lnTo>
                    <a:pt x="3933" y="3190"/>
                  </a:lnTo>
                  <a:lnTo>
                    <a:pt x="3927" y="3203"/>
                  </a:lnTo>
                  <a:lnTo>
                    <a:pt x="3921" y="3216"/>
                  </a:lnTo>
                  <a:lnTo>
                    <a:pt x="3915" y="3229"/>
                  </a:lnTo>
                  <a:lnTo>
                    <a:pt x="3911" y="3244"/>
                  </a:lnTo>
                  <a:lnTo>
                    <a:pt x="3904" y="3271"/>
                  </a:lnTo>
                  <a:lnTo>
                    <a:pt x="3898" y="3298"/>
                  </a:lnTo>
                  <a:lnTo>
                    <a:pt x="3893" y="3326"/>
                  </a:lnTo>
                  <a:lnTo>
                    <a:pt x="3888" y="3353"/>
                  </a:lnTo>
                  <a:lnTo>
                    <a:pt x="3884" y="3380"/>
                  </a:lnTo>
                  <a:lnTo>
                    <a:pt x="3879" y="3408"/>
                  </a:lnTo>
                  <a:lnTo>
                    <a:pt x="3873" y="3432"/>
                  </a:lnTo>
                  <a:lnTo>
                    <a:pt x="3866" y="3455"/>
                  </a:lnTo>
                  <a:lnTo>
                    <a:pt x="3858" y="3476"/>
                  </a:lnTo>
                  <a:lnTo>
                    <a:pt x="3849" y="3497"/>
                  </a:lnTo>
                  <a:lnTo>
                    <a:pt x="3840" y="3516"/>
                  </a:lnTo>
                  <a:lnTo>
                    <a:pt x="3829" y="3533"/>
                  </a:lnTo>
                  <a:lnTo>
                    <a:pt x="3818" y="3549"/>
                  </a:lnTo>
                  <a:lnTo>
                    <a:pt x="3806" y="3564"/>
                  </a:lnTo>
                  <a:lnTo>
                    <a:pt x="3794" y="3580"/>
                  </a:lnTo>
                  <a:lnTo>
                    <a:pt x="3781" y="3593"/>
                  </a:lnTo>
                  <a:lnTo>
                    <a:pt x="3767" y="3606"/>
                  </a:lnTo>
                  <a:lnTo>
                    <a:pt x="3753" y="3618"/>
                  </a:lnTo>
                  <a:lnTo>
                    <a:pt x="3737" y="3629"/>
                  </a:lnTo>
                  <a:lnTo>
                    <a:pt x="3722" y="3639"/>
                  </a:lnTo>
                  <a:lnTo>
                    <a:pt x="3706" y="3649"/>
                  </a:lnTo>
                  <a:lnTo>
                    <a:pt x="3690" y="3660"/>
                  </a:lnTo>
                  <a:lnTo>
                    <a:pt x="3657" y="3678"/>
                  </a:lnTo>
                  <a:lnTo>
                    <a:pt x="3622" y="3694"/>
                  </a:lnTo>
                  <a:lnTo>
                    <a:pt x="3587" y="3710"/>
                  </a:lnTo>
                  <a:lnTo>
                    <a:pt x="3550" y="3726"/>
                  </a:lnTo>
                  <a:lnTo>
                    <a:pt x="3514" y="3744"/>
                  </a:lnTo>
                  <a:lnTo>
                    <a:pt x="3477" y="3762"/>
                  </a:lnTo>
                  <a:lnTo>
                    <a:pt x="3460" y="3771"/>
                  </a:lnTo>
                  <a:lnTo>
                    <a:pt x="3442" y="3781"/>
                  </a:lnTo>
                  <a:lnTo>
                    <a:pt x="3425" y="3791"/>
                  </a:lnTo>
                  <a:lnTo>
                    <a:pt x="3407" y="3802"/>
                  </a:lnTo>
                  <a:lnTo>
                    <a:pt x="3374" y="3826"/>
                  </a:lnTo>
                  <a:lnTo>
                    <a:pt x="3342" y="3852"/>
                  </a:lnTo>
                  <a:lnTo>
                    <a:pt x="3310" y="3878"/>
                  </a:lnTo>
                  <a:lnTo>
                    <a:pt x="3276" y="3907"/>
                  </a:lnTo>
                  <a:lnTo>
                    <a:pt x="3244" y="3936"/>
                  </a:lnTo>
                  <a:lnTo>
                    <a:pt x="3210" y="3964"/>
                  </a:lnTo>
                  <a:lnTo>
                    <a:pt x="3176" y="3993"/>
                  </a:lnTo>
                  <a:lnTo>
                    <a:pt x="3142" y="4019"/>
                  </a:lnTo>
                  <a:lnTo>
                    <a:pt x="3124" y="4032"/>
                  </a:lnTo>
                  <a:lnTo>
                    <a:pt x="3106" y="4044"/>
                  </a:lnTo>
                  <a:lnTo>
                    <a:pt x="3089" y="4056"/>
                  </a:lnTo>
                  <a:lnTo>
                    <a:pt x="3071" y="4066"/>
                  </a:lnTo>
                  <a:lnTo>
                    <a:pt x="3053" y="4077"/>
                  </a:lnTo>
                  <a:lnTo>
                    <a:pt x="3033" y="4087"/>
                  </a:lnTo>
                  <a:lnTo>
                    <a:pt x="3015" y="4095"/>
                  </a:lnTo>
                  <a:lnTo>
                    <a:pt x="2996" y="4103"/>
                  </a:lnTo>
                  <a:lnTo>
                    <a:pt x="2976" y="4109"/>
                  </a:lnTo>
                  <a:lnTo>
                    <a:pt x="2957" y="4114"/>
                  </a:lnTo>
                  <a:lnTo>
                    <a:pt x="2936" y="4119"/>
                  </a:lnTo>
                  <a:lnTo>
                    <a:pt x="2916" y="4121"/>
                  </a:lnTo>
                  <a:lnTo>
                    <a:pt x="2895" y="4123"/>
                  </a:lnTo>
                  <a:lnTo>
                    <a:pt x="2874" y="4123"/>
                  </a:lnTo>
                  <a:lnTo>
                    <a:pt x="2852" y="4122"/>
                  </a:lnTo>
                  <a:lnTo>
                    <a:pt x="2830" y="4119"/>
                  </a:lnTo>
                  <a:lnTo>
                    <a:pt x="2766" y="4145"/>
                  </a:lnTo>
                  <a:lnTo>
                    <a:pt x="2679" y="4179"/>
                  </a:lnTo>
                  <a:lnTo>
                    <a:pt x="2631" y="4197"/>
                  </a:lnTo>
                  <a:lnTo>
                    <a:pt x="2579" y="4215"/>
                  </a:lnTo>
                  <a:lnTo>
                    <a:pt x="2526" y="4233"/>
                  </a:lnTo>
                  <a:lnTo>
                    <a:pt x="2471" y="4248"/>
                  </a:lnTo>
                  <a:lnTo>
                    <a:pt x="2444" y="4255"/>
                  </a:lnTo>
                  <a:lnTo>
                    <a:pt x="2417" y="4261"/>
                  </a:lnTo>
                  <a:lnTo>
                    <a:pt x="2391" y="4266"/>
                  </a:lnTo>
                  <a:lnTo>
                    <a:pt x="2365" y="4271"/>
                  </a:lnTo>
                  <a:lnTo>
                    <a:pt x="2340" y="4275"/>
                  </a:lnTo>
                  <a:lnTo>
                    <a:pt x="2314" y="4277"/>
                  </a:lnTo>
                  <a:lnTo>
                    <a:pt x="2290" y="4279"/>
                  </a:lnTo>
                  <a:lnTo>
                    <a:pt x="2267" y="4279"/>
                  </a:lnTo>
                  <a:lnTo>
                    <a:pt x="2245" y="4278"/>
                  </a:lnTo>
                  <a:lnTo>
                    <a:pt x="2224" y="4276"/>
                  </a:lnTo>
                  <a:lnTo>
                    <a:pt x="2204" y="4272"/>
                  </a:lnTo>
                  <a:lnTo>
                    <a:pt x="2187" y="4267"/>
                  </a:lnTo>
                  <a:lnTo>
                    <a:pt x="2170" y="4260"/>
                  </a:lnTo>
                  <a:lnTo>
                    <a:pt x="2154" y="4252"/>
                  </a:lnTo>
                  <a:lnTo>
                    <a:pt x="2141" y="4242"/>
                  </a:lnTo>
                  <a:lnTo>
                    <a:pt x="2130" y="4228"/>
                  </a:lnTo>
                  <a:lnTo>
                    <a:pt x="2116" y="4238"/>
                  </a:lnTo>
                  <a:lnTo>
                    <a:pt x="2099" y="4246"/>
                  </a:lnTo>
                  <a:lnTo>
                    <a:pt x="2081" y="4253"/>
                  </a:lnTo>
                  <a:lnTo>
                    <a:pt x="2061" y="4258"/>
                  </a:lnTo>
                  <a:lnTo>
                    <a:pt x="2041" y="4263"/>
                  </a:lnTo>
                  <a:lnTo>
                    <a:pt x="2020" y="4266"/>
                  </a:lnTo>
                  <a:lnTo>
                    <a:pt x="1998" y="4268"/>
                  </a:lnTo>
                  <a:lnTo>
                    <a:pt x="1975" y="4268"/>
                  </a:lnTo>
                  <a:lnTo>
                    <a:pt x="1953" y="4267"/>
                  </a:lnTo>
                  <a:lnTo>
                    <a:pt x="1932" y="4265"/>
                  </a:lnTo>
                  <a:lnTo>
                    <a:pt x="1921" y="4263"/>
                  </a:lnTo>
                  <a:lnTo>
                    <a:pt x="1911" y="4260"/>
                  </a:lnTo>
                  <a:lnTo>
                    <a:pt x="1900" y="4258"/>
                  </a:lnTo>
                  <a:lnTo>
                    <a:pt x="1889" y="4254"/>
                  </a:lnTo>
                  <a:lnTo>
                    <a:pt x="1880" y="4251"/>
                  </a:lnTo>
                  <a:lnTo>
                    <a:pt x="1870" y="4246"/>
                  </a:lnTo>
                  <a:lnTo>
                    <a:pt x="1861" y="4242"/>
                  </a:lnTo>
                  <a:lnTo>
                    <a:pt x="1852" y="4237"/>
                  </a:lnTo>
                  <a:lnTo>
                    <a:pt x="1844" y="4230"/>
                  </a:lnTo>
                  <a:lnTo>
                    <a:pt x="1836" y="4224"/>
                  </a:lnTo>
                  <a:lnTo>
                    <a:pt x="1829" y="4217"/>
                  </a:lnTo>
                  <a:lnTo>
                    <a:pt x="1822" y="4210"/>
                  </a:lnTo>
                  <a:lnTo>
                    <a:pt x="1811" y="4215"/>
                  </a:lnTo>
                  <a:lnTo>
                    <a:pt x="1800" y="4218"/>
                  </a:lnTo>
                  <a:lnTo>
                    <a:pt x="1789" y="4221"/>
                  </a:lnTo>
                  <a:lnTo>
                    <a:pt x="1779" y="4222"/>
                  </a:lnTo>
                  <a:lnTo>
                    <a:pt x="1768" y="4223"/>
                  </a:lnTo>
                  <a:lnTo>
                    <a:pt x="1757" y="4223"/>
                  </a:lnTo>
                  <a:lnTo>
                    <a:pt x="1747" y="4222"/>
                  </a:lnTo>
                  <a:lnTo>
                    <a:pt x="1737" y="4220"/>
                  </a:lnTo>
                  <a:lnTo>
                    <a:pt x="1726" y="4217"/>
                  </a:lnTo>
                  <a:lnTo>
                    <a:pt x="1715" y="4213"/>
                  </a:lnTo>
                  <a:lnTo>
                    <a:pt x="1705" y="4209"/>
                  </a:lnTo>
                  <a:lnTo>
                    <a:pt x="1695" y="4204"/>
                  </a:lnTo>
                  <a:lnTo>
                    <a:pt x="1686" y="4198"/>
                  </a:lnTo>
                  <a:lnTo>
                    <a:pt x="1676" y="4191"/>
                  </a:lnTo>
                  <a:lnTo>
                    <a:pt x="1667" y="4183"/>
                  </a:lnTo>
                  <a:lnTo>
                    <a:pt x="1658" y="4174"/>
                  </a:lnTo>
                  <a:lnTo>
                    <a:pt x="1646" y="4183"/>
                  </a:lnTo>
                  <a:lnTo>
                    <a:pt x="1635" y="4189"/>
                  </a:lnTo>
                  <a:lnTo>
                    <a:pt x="1623" y="4195"/>
                  </a:lnTo>
                  <a:lnTo>
                    <a:pt x="1612" y="4199"/>
                  </a:lnTo>
                  <a:lnTo>
                    <a:pt x="1602" y="4201"/>
                  </a:lnTo>
                  <a:lnTo>
                    <a:pt x="1592" y="4203"/>
                  </a:lnTo>
                  <a:lnTo>
                    <a:pt x="1583" y="4203"/>
                  </a:lnTo>
                  <a:lnTo>
                    <a:pt x="1573" y="4202"/>
                  </a:lnTo>
                  <a:lnTo>
                    <a:pt x="1564" y="4201"/>
                  </a:lnTo>
                  <a:lnTo>
                    <a:pt x="1555" y="4198"/>
                  </a:lnTo>
                  <a:lnTo>
                    <a:pt x="1546" y="4195"/>
                  </a:lnTo>
                  <a:lnTo>
                    <a:pt x="1537" y="4191"/>
                  </a:lnTo>
                  <a:lnTo>
                    <a:pt x="1520" y="4182"/>
                  </a:lnTo>
                  <a:lnTo>
                    <a:pt x="1503" y="4171"/>
                  </a:lnTo>
                  <a:lnTo>
                    <a:pt x="1486" y="4159"/>
                  </a:lnTo>
                  <a:lnTo>
                    <a:pt x="1468" y="4146"/>
                  </a:lnTo>
                  <a:lnTo>
                    <a:pt x="1449" y="4135"/>
                  </a:lnTo>
                  <a:lnTo>
                    <a:pt x="1430" y="4125"/>
                  </a:lnTo>
                  <a:lnTo>
                    <a:pt x="1420" y="4121"/>
                  </a:lnTo>
                  <a:lnTo>
                    <a:pt x="1410" y="4117"/>
                  </a:lnTo>
                  <a:lnTo>
                    <a:pt x="1399" y="4114"/>
                  </a:lnTo>
                  <a:lnTo>
                    <a:pt x="1388" y="4112"/>
                  </a:lnTo>
                  <a:lnTo>
                    <a:pt x="1377" y="4111"/>
                  </a:lnTo>
                  <a:lnTo>
                    <a:pt x="1364" y="4111"/>
                  </a:lnTo>
                  <a:lnTo>
                    <a:pt x="1352" y="4112"/>
                  </a:lnTo>
                  <a:lnTo>
                    <a:pt x="1339" y="4114"/>
                  </a:lnTo>
                  <a:lnTo>
                    <a:pt x="1333" y="4097"/>
                  </a:lnTo>
                  <a:lnTo>
                    <a:pt x="1326" y="4081"/>
                  </a:lnTo>
                  <a:lnTo>
                    <a:pt x="1320" y="4063"/>
                  </a:lnTo>
                  <a:lnTo>
                    <a:pt x="1315" y="4046"/>
                  </a:lnTo>
                  <a:lnTo>
                    <a:pt x="1302" y="4051"/>
                  </a:lnTo>
                  <a:lnTo>
                    <a:pt x="1290" y="4054"/>
                  </a:lnTo>
                  <a:lnTo>
                    <a:pt x="1277" y="4056"/>
                  </a:lnTo>
                  <a:lnTo>
                    <a:pt x="1265" y="4057"/>
                  </a:lnTo>
                  <a:lnTo>
                    <a:pt x="1254" y="4056"/>
                  </a:lnTo>
                  <a:lnTo>
                    <a:pt x="1244" y="4055"/>
                  </a:lnTo>
                  <a:lnTo>
                    <a:pt x="1234" y="4052"/>
                  </a:lnTo>
                  <a:lnTo>
                    <a:pt x="1224" y="4048"/>
                  </a:lnTo>
                  <a:lnTo>
                    <a:pt x="1215" y="4043"/>
                  </a:lnTo>
                  <a:lnTo>
                    <a:pt x="1207" y="4036"/>
                  </a:lnTo>
                  <a:lnTo>
                    <a:pt x="1199" y="4029"/>
                  </a:lnTo>
                  <a:lnTo>
                    <a:pt x="1191" y="4020"/>
                  </a:lnTo>
                  <a:lnTo>
                    <a:pt x="1184" y="4010"/>
                  </a:lnTo>
                  <a:lnTo>
                    <a:pt x="1178" y="4000"/>
                  </a:lnTo>
                  <a:lnTo>
                    <a:pt x="1173" y="3988"/>
                  </a:lnTo>
                  <a:lnTo>
                    <a:pt x="1168" y="3973"/>
                  </a:lnTo>
                  <a:lnTo>
                    <a:pt x="1156" y="3982"/>
                  </a:lnTo>
                  <a:lnTo>
                    <a:pt x="1143" y="3990"/>
                  </a:lnTo>
                  <a:lnTo>
                    <a:pt x="1131" y="3994"/>
                  </a:lnTo>
                  <a:lnTo>
                    <a:pt x="1119" y="3996"/>
                  </a:lnTo>
                  <a:lnTo>
                    <a:pt x="1106" y="3996"/>
                  </a:lnTo>
                  <a:lnTo>
                    <a:pt x="1094" y="3994"/>
                  </a:lnTo>
                  <a:lnTo>
                    <a:pt x="1082" y="3991"/>
                  </a:lnTo>
                  <a:lnTo>
                    <a:pt x="1070" y="3986"/>
                  </a:lnTo>
                  <a:lnTo>
                    <a:pt x="1059" y="3979"/>
                  </a:lnTo>
                  <a:lnTo>
                    <a:pt x="1047" y="3971"/>
                  </a:lnTo>
                  <a:lnTo>
                    <a:pt x="1036" y="3962"/>
                  </a:lnTo>
                  <a:lnTo>
                    <a:pt x="1025" y="3952"/>
                  </a:lnTo>
                  <a:lnTo>
                    <a:pt x="1013" y="3941"/>
                  </a:lnTo>
                  <a:lnTo>
                    <a:pt x="1003" y="3929"/>
                  </a:lnTo>
                  <a:lnTo>
                    <a:pt x="992" y="3916"/>
                  </a:lnTo>
                  <a:lnTo>
                    <a:pt x="982" y="3903"/>
                  </a:lnTo>
                  <a:lnTo>
                    <a:pt x="962" y="3874"/>
                  </a:lnTo>
                  <a:lnTo>
                    <a:pt x="943" y="3845"/>
                  </a:lnTo>
                  <a:lnTo>
                    <a:pt x="923" y="3815"/>
                  </a:lnTo>
                  <a:lnTo>
                    <a:pt x="905" y="3787"/>
                  </a:lnTo>
                  <a:lnTo>
                    <a:pt x="888" y="3761"/>
                  </a:lnTo>
                  <a:lnTo>
                    <a:pt x="872" y="3738"/>
                  </a:lnTo>
                  <a:lnTo>
                    <a:pt x="864" y="3727"/>
                  </a:lnTo>
                  <a:lnTo>
                    <a:pt x="857" y="3717"/>
                  </a:lnTo>
                  <a:lnTo>
                    <a:pt x="850" y="3709"/>
                  </a:lnTo>
                  <a:lnTo>
                    <a:pt x="842" y="3703"/>
                  </a:lnTo>
                  <a:lnTo>
                    <a:pt x="832" y="3696"/>
                  </a:lnTo>
                  <a:lnTo>
                    <a:pt x="822" y="3689"/>
                  </a:lnTo>
                  <a:lnTo>
                    <a:pt x="811" y="3682"/>
                  </a:lnTo>
                  <a:lnTo>
                    <a:pt x="798" y="3675"/>
                  </a:lnTo>
                  <a:lnTo>
                    <a:pt x="771" y="3660"/>
                  </a:lnTo>
                  <a:lnTo>
                    <a:pt x="740" y="3645"/>
                  </a:lnTo>
                  <a:lnTo>
                    <a:pt x="675" y="3614"/>
                  </a:lnTo>
                  <a:lnTo>
                    <a:pt x="609" y="3582"/>
                  </a:lnTo>
                  <a:lnTo>
                    <a:pt x="593" y="3573"/>
                  </a:lnTo>
                  <a:lnTo>
                    <a:pt x="578" y="3564"/>
                  </a:lnTo>
                  <a:lnTo>
                    <a:pt x="563" y="3555"/>
                  </a:lnTo>
                  <a:lnTo>
                    <a:pt x="549" y="3545"/>
                  </a:lnTo>
                  <a:lnTo>
                    <a:pt x="536" y="3536"/>
                  </a:lnTo>
                  <a:lnTo>
                    <a:pt x="524" y="3526"/>
                  </a:lnTo>
                  <a:lnTo>
                    <a:pt x="513" y="3516"/>
                  </a:lnTo>
                  <a:lnTo>
                    <a:pt x="504" y="3506"/>
                  </a:lnTo>
                  <a:lnTo>
                    <a:pt x="495" y="3496"/>
                  </a:lnTo>
                  <a:lnTo>
                    <a:pt x="487" y="3484"/>
                  </a:lnTo>
                  <a:lnTo>
                    <a:pt x="482" y="3473"/>
                  </a:lnTo>
                  <a:lnTo>
                    <a:pt x="478" y="3461"/>
                  </a:lnTo>
                  <a:lnTo>
                    <a:pt x="475" y="3450"/>
                  </a:lnTo>
                  <a:lnTo>
                    <a:pt x="475" y="3437"/>
                  </a:lnTo>
                  <a:lnTo>
                    <a:pt x="477" y="3425"/>
                  </a:lnTo>
                  <a:lnTo>
                    <a:pt x="480" y="3412"/>
                  </a:lnTo>
                  <a:lnTo>
                    <a:pt x="467" y="3404"/>
                  </a:lnTo>
                  <a:lnTo>
                    <a:pt x="452" y="3395"/>
                  </a:lnTo>
                  <a:lnTo>
                    <a:pt x="436" y="3383"/>
                  </a:lnTo>
                  <a:lnTo>
                    <a:pt x="418" y="3369"/>
                  </a:lnTo>
                  <a:lnTo>
                    <a:pt x="400" y="3353"/>
                  </a:lnTo>
                  <a:lnTo>
                    <a:pt x="382" y="3336"/>
                  </a:lnTo>
                  <a:lnTo>
                    <a:pt x="364" y="3317"/>
                  </a:lnTo>
                  <a:lnTo>
                    <a:pt x="348" y="3298"/>
                  </a:lnTo>
                  <a:lnTo>
                    <a:pt x="333" y="3278"/>
                  </a:lnTo>
                  <a:lnTo>
                    <a:pt x="320" y="3258"/>
                  </a:lnTo>
                  <a:lnTo>
                    <a:pt x="314" y="3248"/>
                  </a:lnTo>
                  <a:lnTo>
                    <a:pt x="308" y="3237"/>
                  </a:lnTo>
                  <a:lnTo>
                    <a:pt x="303" y="3227"/>
                  </a:lnTo>
                  <a:lnTo>
                    <a:pt x="299" y="3217"/>
                  </a:lnTo>
                  <a:lnTo>
                    <a:pt x="296" y="3208"/>
                  </a:lnTo>
                  <a:lnTo>
                    <a:pt x="294" y="3198"/>
                  </a:lnTo>
                  <a:lnTo>
                    <a:pt x="293" y="3189"/>
                  </a:lnTo>
                  <a:lnTo>
                    <a:pt x="293" y="3180"/>
                  </a:lnTo>
                  <a:lnTo>
                    <a:pt x="294" y="3171"/>
                  </a:lnTo>
                  <a:lnTo>
                    <a:pt x="295" y="3162"/>
                  </a:lnTo>
                  <a:lnTo>
                    <a:pt x="299" y="3153"/>
                  </a:lnTo>
                  <a:lnTo>
                    <a:pt x="303" y="3145"/>
                  </a:lnTo>
                  <a:lnTo>
                    <a:pt x="290" y="3137"/>
                  </a:lnTo>
                  <a:lnTo>
                    <a:pt x="278" y="3129"/>
                  </a:lnTo>
                  <a:lnTo>
                    <a:pt x="267" y="3120"/>
                  </a:lnTo>
                  <a:lnTo>
                    <a:pt x="256" y="3111"/>
                  </a:lnTo>
                  <a:lnTo>
                    <a:pt x="247" y="3101"/>
                  </a:lnTo>
                  <a:lnTo>
                    <a:pt x="238" y="3091"/>
                  </a:lnTo>
                  <a:lnTo>
                    <a:pt x="231" y="3080"/>
                  </a:lnTo>
                  <a:lnTo>
                    <a:pt x="223" y="3067"/>
                  </a:lnTo>
                  <a:lnTo>
                    <a:pt x="219" y="3056"/>
                  </a:lnTo>
                  <a:lnTo>
                    <a:pt x="215" y="3043"/>
                  </a:lnTo>
                  <a:lnTo>
                    <a:pt x="213" y="3031"/>
                  </a:lnTo>
                  <a:lnTo>
                    <a:pt x="213" y="3017"/>
                  </a:lnTo>
                  <a:lnTo>
                    <a:pt x="214" y="3004"/>
                  </a:lnTo>
                  <a:lnTo>
                    <a:pt x="218" y="2989"/>
                  </a:lnTo>
                  <a:lnTo>
                    <a:pt x="223" y="2975"/>
                  </a:lnTo>
                  <a:lnTo>
                    <a:pt x="231" y="2960"/>
                  </a:lnTo>
                  <a:lnTo>
                    <a:pt x="218" y="2960"/>
                  </a:lnTo>
                  <a:lnTo>
                    <a:pt x="207" y="2959"/>
                  </a:lnTo>
                  <a:lnTo>
                    <a:pt x="196" y="2957"/>
                  </a:lnTo>
                  <a:lnTo>
                    <a:pt x="187" y="2953"/>
                  </a:lnTo>
                  <a:lnTo>
                    <a:pt x="179" y="2948"/>
                  </a:lnTo>
                  <a:lnTo>
                    <a:pt x="172" y="2942"/>
                  </a:lnTo>
                  <a:lnTo>
                    <a:pt x="166" y="2934"/>
                  </a:lnTo>
                  <a:lnTo>
                    <a:pt x="161" y="2926"/>
                  </a:lnTo>
                  <a:lnTo>
                    <a:pt x="157" y="2916"/>
                  </a:lnTo>
                  <a:lnTo>
                    <a:pt x="153" y="2905"/>
                  </a:lnTo>
                  <a:lnTo>
                    <a:pt x="151" y="2894"/>
                  </a:lnTo>
                  <a:lnTo>
                    <a:pt x="150" y="2882"/>
                  </a:lnTo>
                  <a:lnTo>
                    <a:pt x="149" y="2870"/>
                  </a:lnTo>
                  <a:lnTo>
                    <a:pt x="150" y="2857"/>
                  </a:lnTo>
                  <a:lnTo>
                    <a:pt x="151" y="2844"/>
                  </a:lnTo>
                  <a:lnTo>
                    <a:pt x="153" y="2830"/>
                  </a:lnTo>
                  <a:lnTo>
                    <a:pt x="142" y="2830"/>
                  </a:lnTo>
                  <a:lnTo>
                    <a:pt x="131" y="2829"/>
                  </a:lnTo>
                  <a:lnTo>
                    <a:pt x="122" y="2825"/>
                  </a:lnTo>
                  <a:lnTo>
                    <a:pt x="114" y="2822"/>
                  </a:lnTo>
                  <a:lnTo>
                    <a:pt x="106" y="2817"/>
                  </a:lnTo>
                  <a:lnTo>
                    <a:pt x="99" y="2811"/>
                  </a:lnTo>
                  <a:lnTo>
                    <a:pt x="93" y="2804"/>
                  </a:lnTo>
                  <a:lnTo>
                    <a:pt x="88" y="2796"/>
                  </a:lnTo>
                  <a:lnTo>
                    <a:pt x="83" y="2787"/>
                  </a:lnTo>
                  <a:lnTo>
                    <a:pt x="79" y="2778"/>
                  </a:lnTo>
                  <a:lnTo>
                    <a:pt x="75" y="2768"/>
                  </a:lnTo>
                  <a:lnTo>
                    <a:pt x="72" y="2757"/>
                  </a:lnTo>
                  <a:lnTo>
                    <a:pt x="68" y="2732"/>
                  </a:lnTo>
                  <a:lnTo>
                    <a:pt x="65" y="2708"/>
                  </a:lnTo>
                  <a:lnTo>
                    <a:pt x="63" y="2682"/>
                  </a:lnTo>
                  <a:lnTo>
                    <a:pt x="62" y="2654"/>
                  </a:lnTo>
                  <a:lnTo>
                    <a:pt x="63" y="2628"/>
                  </a:lnTo>
                  <a:lnTo>
                    <a:pt x="63" y="2602"/>
                  </a:lnTo>
                  <a:lnTo>
                    <a:pt x="65" y="2555"/>
                  </a:lnTo>
                  <a:lnTo>
                    <a:pt x="65" y="2518"/>
                  </a:lnTo>
                  <a:lnTo>
                    <a:pt x="63" y="2494"/>
                  </a:lnTo>
                  <a:lnTo>
                    <a:pt x="58" y="2466"/>
                  </a:lnTo>
                  <a:lnTo>
                    <a:pt x="52" y="2434"/>
                  </a:lnTo>
                  <a:lnTo>
                    <a:pt x="44" y="2397"/>
                  </a:lnTo>
                  <a:lnTo>
                    <a:pt x="37" y="2359"/>
                  </a:lnTo>
                  <a:lnTo>
                    <a:pt x="29" y="2318"/>
                  </a:lnTo>
                  <a:lnTo>
                    <a:pt x="22" y="2277"/>
                  </a:lnTo>
                  <a:lnTo>
                    <a:pt x="16" y="2235"/>
                  </a:lnTo>
                  <a:lnTo>
                    <a:pt x="14" y="2214"/>
                  </a:lnTo>
                  <a:lnTo>
                    <a:pt x="12" y="2194"/>
                  </a:lnTo>
                  <a:lnTo>
                    <a:pt x="10" y="2174"/>
                  </a:lnTo>
                  <a:lnTo>
                    <a:pt x="9" y="2154"/>
                  </a:lnTo>
                  <a:lnTo>
                    <a:pt x="9" y="2135"/>
                  </a:lnTo>
                  <a:lnTo>
                    <a:pt x="10" y="2117"/>
                  </a:lnTo>
                  <a:lnTo>
                    <a:pt x="11" y="2099"/>
                  </a:lnTo>
                  <a:lnTo>
                    <a:pt x="14" y="2081"/>
                  </a:lnTo>
                  <a:lnTo>
                    <a:pt x="17" y="2066"/>
                  </a:lnTo>
                  <a:lnTo>
                    <a:pt x="21" y="2051"/>
                  </a:lnTo>
                  <a:lnTo>
                    <a:pt x="27" y="2038"/>
                  </a:lnTo>
                  <a:lnTo>
                    <a:pt x="33" y="2026"/>
                  </a:lnTo>
                  <a:lnTo>
                    <a:pt x="41" y="2015"/>
                  </a:lnTo>
                  <a:lnTo>
                    <a:pt x="51" y="2006"/>
                  </a:lnTo>
                  <a:lnTo>
                    <a:pt x="62" y="1997"/>
                  </a:lnTo>
                  <a:lnTo>
                    <a:pt x="73" y="1991"/>
                  </a:lnTo>
                  <a:lnTo>
                    <a:pt x="60" y="1979"/>
                  </a:lnTo>
                  <a:lnTo>
                    <a:pt x="47" y="1966"/>
                  </a:lnTo>
                  <a:lnTo>
                    <a:pt x="35" y="1952"/>
                  </a:lnTo>
                  <a:lnTo>
                    <a:pt x="25" y="1938"/>
                  </a:lnTo>
                  <a:lnTo>
                    <a:pt x="16" y="1923"/>
                  </a:lnTo>
                  <a:lnTo>
                    <a:pt x="9" y="1906"/>
                  </a:lnTo>
                  <a:lnTo>
                    <a:pt x="4" y="1891"/>
                  </a:lnTo>
                  <a:lnTo>
                    <a:pt x="1" y="1875"/>
                  </a:lnTo>
                  <a:lnTo>
                    <a:pt x="0" y="1868"/>
                  </a:lnTo>
                  <a:lnTo>
                    <a:pt x="0" y="1860"/>
                  </a:lnTo>
                  <a:lnTo>
                    <a:pt x="0" y="1853"/>
                  </a:lnTo>
                  <a:lnTo>
                    <a:pt x="2" y="1846"/>
                  </a:lnTo>
                  <a:lnTo>
                    <a:pt x="3" y="1839"/>
                  </a:lnTo>
                  <a:lnTo>
                    <a:pt x="6" y="1831"/>
                  </a:lnTo>
                  <a:lnTo>
                    <a:pt x="9" y="1825"/>
                  </a:lnTo>
                  <a:lnTo>
                    <a:pt x="13" y="1819"/>
                  </a:lnTo>
                  <a:lnTo>
                    <a:pt x="18" y="1813"/>
                  </a:lnTo>
                  <a:lnTo>
                    <a:pt x="23" y="1807"/>
                  </a:lnTo>
                  <a:lnTo>
                    <a:pt x="30" y="1802"/>
                  </a:lnTo>
                  <a:lnTo>
                    <a:pt x="37" y="1798"/>
                  </a:lnTo>
                  <a:lnTo>
                    <a:pt x="45" y="1793"/>
                  </a:lnTo>
                  <a:lnTo>
                    <a:pt x="55" y="1790"/>
                  </a:lnTo>
                  <a:lnTo>
                    <a:pt x="66" y="1786"/>
                  </a:lnTo>
                  <a:lnTo>
                    <a:pt x="77" y="1783"/>
                  </a:lnTo>
                  <a:lnTo>
                    <a:pt x="70" y="1771"/>
                  </a:lnTo>
                  <a:lnTo>
                    <a:pt x="64" y="1759"/>
                  </a:lnTo>
                  <a:lnTo>
                    <a:pt x="60" y="1745"/>
                  </a:lnTo>
                  <a:lnTo>
                    <a:pt x="56" y="1731"/>
                  </a:lnTo>
                  <a:lnTo>
                    <a:pt x="54" y="1718"/>
                  </a:lnTo>
                  <a:lnTo>
                    <a:pt x="53" y="1705"/>
                  </a:lnTo>
                  <a:lnTo>
                    <a:pt x="54" y="1692"/>
                  </a:lnTo>
                  <a:lnTo>
                    <a:pt x="56" y="1679"/>
                  </a:lnTo>
                  <a:lnTo>
                    <a:pt x="59" y="1666"/>
                  </a:lnTo>
                  <a:lnTo>
                    <a:pt x="64" y="1654"/>
                  </a:lnTo>
                  <a:lnTo>
                    <a:pt x="71" y="1644"/>
                  </a:lnTo>
                  <a:lnTo>
                    <a:pt x="79" y="1634"/>
                  </a:lnTo>
                  <a:lnTo>
                    <a:pt x="84" y="1629"/>
                  </a:lnTo>
                  <a:lnTo>
                    <a:pt x="89" y="1625"/>
                  </a:lnTo>
                  <a:lnTo>
                    <a:pt x="95" y="1621"/>
                  </a:lnTo>
                  <a:lnTo>
                    <a:pt x="101" y="1618"/>
                  </a:lnTo>
                  <a:lnTo>
                    <a:pt x="108" y="1614"/>
                  </a:lnTo>
                  <a:lnTo>
                    <a:pt x="115" y="1611"/>
                  </a:lnTo>
                  <a:lnTo>
                    <a:pt x="122" y="1609"/>
                  </a:lnTo>
                  <a:lnTo>
                    <a:pt x="130" y="1607"/>
                  </a:lnTo>
                  <a:lnTo>
                    <a:pt x="128" y="1586"/>
                  </a:lnTo>
                  <a:lnTo>
                    <a:pt x="126" y="1566"/>
                  </a:lnTo>
                  <a:lnTo>
                    <a:pt x="124" y="1547"/>
                  </a:lnTo>
                  <a:lnTo>
                    <a:pt x="122" y="1527"/>
                  </a:lnTo>
                  <a:lnTo>
                    <a:pt x="120" y="1507"/>
                  </a:lnTo>
                  <a:lnTo>
                    <a:pt x="120" y="1486"/>
                  </a:lnTo>
                  <a:lnTo>
                    <a:pt x="120" y="1466"/>
                  </a:lnTo>
                  <a:lnTo>
                    <a:pt x="122" y="1445"/>
                  </a:lnTo>
                  <a:lnTo>
                    <a:pt x="123" y="1440"/>
                  </a:lnTo>
                  <a:lnTo>
                    <a:pt x="125" y="1436"/>
                  </a:lnTo>
                  <a:lnTo>
                    <a:pt x="127" y="1431"/>
                  </a:lnTo>
                  <a:lnTo>
                    <a:pt x="131" y="1427"/>
                  </a:lnTo>
                  <a:lnTo>
                    <a:pt x="140" y="1417"/>
                  </a:lnTo>
                  <a:lnTo>
                    <a:pt x="149" y="1409"/>
                  </a:lnTo>
                  <a:lnTo>
                    <a:pt x="158" y="1401"/>
                  </a:lnTo>
                  <a:lnTo>
                    <a:pt x="166" y="1393"/>
                  </a:lnTo>
                  <a:lnTo>
                    <a:pt x="169" y="1389"/>
                  </a:lnTo>
                  <a:lnTo>
                    <a:pt x="172" y="1385"/>
                  </a:lnTo>
                  <a:lnTo>
                    <a:pt x="174" y="1381"/>
                  </a:lnTo>
                  <a:lnTo>
                    <a:pt x="175" y="1377"/>
                  </a:lnTo>
                  <a:lnTo>
                    <a:pt x="175" y="1370"/>
                  </a:lnTo>
                  <a:lnTo>
                    <a:pt x="172" y="1362"/>
                  </a:lnTo>
                  <a:lnTo>
                    <a:pt x="168" y="1352"/>
                  </a:lnTo>
                  <a:lnTo>
                    <a:pt x="164" y="1343"/>
                  </a:lnTo>
                  <a:lnTo>
                    <a:pt x="154" y="1326"/>
                  </a:lnTo>
                  <a:lnTo>
                    <a:pt x="150" y="1320"/>
                  </a:lnTo>
                  <a:lnTo>
                    <a:pt x="161" y="1290"/>
                  </a:lnTo>
                  <a:lnTo>
                    <a:pt x="174" y="1254"/>
                  </a:lnTo>
                  <a:lnTo>
                    <a:pt x="182" y="1236"/>
                  </a:lnTo>
                  <a:lnTo>
                    <a:pt x="190" y="1218"/>
                  </a:lnTo>
                  <a:lnTo>
                    <a:pt x="200" y="1200"/>
                  </a:lnTo>
                  <a:lnTo>
                    <a:pt x="210" y="1182"/>
                  </a:lnTo>
                  <a:lnTo>
                    <a:pt x="222" y="1165"/>
                  </a:lnTo>
                  <a:lnTo>
                    <a:pt x="235" y="1150"/>
                  </a:lnTo>
                  <a:lnTo>
                    <a:pt x="242" y="1144"/>
                  </a:lnTo>
                  <a:lnTo>
                    <a:pt x="249" y="1138"/>
                  </a:lnTo>
                  <a:lnTo>
                    <a:pt x="256" y="1132"/>
                  </a:lnTo>
                  <a:lnTo>
                    <a:pt x="263" y="1127"/>
                  </a:lnTo>
                  <a:lnTo>
                    <a:pt x="271" y="1123"/>
                  </a:lnTo>
                  <a:lnTo>
                    <a:pt x="279" y="1119"/>
                  </a:lnTo>
                  <a:lnTo>
                    <a:pt x="287" y="1117"/>
                  </a:lnTo>
                  <a:lnTo>
                    <a:pt x="296" y="1115"/>
                  </a:lnTo>
                  <a:lnTo>
                    <a:pt x="305" y="1114"/>
                  </a:lnTo>
                  <a:lnTo>
                    <a:pt x="315" y="1114"/>
                  </a:lnTo>
                  <a:lnTo>
                    <a:pt x="325" y="1115"/>
                  </a:lnTo>
                  <a:lnTo>
                    <a:pt x="335" y="1117"/>
                  </a:lnTo>
                  <a:lnTo>
                    <a:pt x="340" y="1104"/>
                  </a:lnTo>
                  <a:lnTo>
                    <a:pt x="345" y="1091"/>
                  </a:lnTo>
                  <a:lnTo>
                    <a:pt x="351" y="1079"/>
                  </a:lnTo>
                  <a:lnTo>
                    <a:pt x="358" y="1068"/>
                  </a:lnTo>
                  <a:lnTo>
                    <a:pt x="365" y="1057"/>
                  </a:lnTo>
                  <a:lnTo>
                    <a:pt x="373" y="1048"/>
                  </a:lnTo>
                  <a:lnTo>
                    <a:pt x="381" y="1039"/>
                  </a:lnTo>
                  <a:lnTo>
                    <a:pt x="390" y="1031"/>
                  </a:lnTo>
                  <a:lnTo>
                    <a:pt x="399" y="1023"/>
                  </a:lnTo>
                  <a:lnTo>
                    <a:pt x="410" y="1017"/>
                  </a:lnTo>
                  <a:lnTo>
                    <a:pt x="421" y="1012"/>
                  </a:lnTo>
                  <a:lnTo>
                    <a:pt x="432" y="1008"/>
                  </a:lnTo>
                  <a:lnTo>
                    <a:pt x="444" y="1005"/>
                  </a:lnTo>
                  <a:lnTo>
                    <a:pt x="457" y="1004"/>
                  </a:lnTo>
                  <a:lnTo>
                    <a:pt x="471" y="1005"/>
                  </a:lnTo>
                  <a:lnTo>
                    <a:pt x="485" y="1007"/>
                  </a:lnTo>
                  <a:lnTo>
                    <a:pt x="483" y="992"/>
                  </a:lnTo>
                  <a:lnTo>
                    <a:pt x="483" y="977"/>
                  </a:lnTo>
                  <a:lnTo>
                    <a:pt x="483" y="962"/>
                  </a:lnTo>
                  <a:lnTo>
                    <a:pt x="484" y="947"/>
                  </a:lnTo>
                  <a:lnTo>
                    <a:pt x="487" y="933"/>
                  </a:lnTo>
                  <a:lnTo>
                    <a:pt x="491" y="918"/>
                  </a:lnTo>
                  <a:lnTo>
                    <a:pt x="496" y="904"/>
                  </a:lnTo>
                  <a:lnTo>
                    <a:pt x="501" y="892"/>
                  </a:lnTo>
                  <a:lnTo>
                    <a:pt x="508" y="880"/>
                  </a:lnTo>
                  <a:lnTo>
                    <a:pt x="516" y="870"/>
                  </a:lnTo>
                  <a:lnTo>
                    <a:pt x="521" y="865"/>
                  </a:lnTo>
                  <a:lnTo>
                    <a:pt x="526" y="861"/>
                  </a:lnTo>
                  <a:lnTo>
                    <a:pt x="531" y="857"/>
                  </a:lnTo>
                  <a:lnTo>
                    <a:pt x="537" y="853"/>
                  </a:lnTo>
                  <a:lnTo>
                    <a:pt x="542" y="851"/>
                  </a:lnTo>
                  <a:lnTo>
                    <a:pt x="549" y="848"/>
                  </a:lnTo>
                  <a:lnTo>
                    <a:pt x="555" y="846"/>
                  </a:lnTo>
                  <a:lnTo>
                    <a:pt x="562" y="843"/>
                  </a:lnTo>
                  <a:lnTo>
                    <a:pt x="569" y="842"/>
                  </a:lnTo>
                  <a:lnTo>
                    <a:pt x="578" y="842"/>
                  </a:lnTo>
                  <a:lnTo>
                    <a:pt x="586" y="842"/>
                  </a:lnTo>
                  <a:lnTo>
                    <a:pt x="594" y="843"/>
                  </a:lnTo>
                  <a:lnTo>
                    <a:pt x="594" y="830"/>
                  </a:lnTo>
                  <a:lnTo>
                    <a:pt x="594" y="817"/>
                  </a:lnTo>
                  <a:lnTo>
                    <a:pt x="596" y="804"/>
                  </a:lnTo>
                  <a:lnTo>
                    <a:pt x="598" y="790"/>
                  </a:lnTo>
                  <a:lnTo>
                    <a:pt x="601" y="777"/>
                  </a:lnTo>
                  <a:lnTo>
                    <a:pt x="605" y="764"/>
                  </a:lnTo>
                  <a:lnTo>
                    <a:pt x="610" y="749"/>
                  </a:lnTo>
                  <a:lnTo>
                    <a:pt x="616" y="736"/>
                  </a:lnTo>
                  <a:lnTo>
                    <a:pt x="622" y="723"/>
                  </a:lnTo>
                  <a:lnTo>
                    <a:pt x="629" y="711"/>
                  </a:lnTo>
                  <a:lnTo>
                    <a:pt x="637" y="698"/>
                  </a:lnTo>
                  <a:lnTo>
                    <a:pt x="645" y="686"/>
                  </a:lnTo>
                  <a:lnTo>
                    <a:pt x="654" y="674"/>
                  </a:lnTo>
                  <a:lnTo>
                    <a:pt x="665" y="662"/>
                  </a:lnTo>
                  <a:lnTo>
                    <a:pt x="675" y="651"/>
                  </a:lnTo>
                  <a:lnTo>
                    <a:pt x="685" y="641"/>
                  </a:lnTo>
                  <a:lnTo>
                    <a:pt x="696" y="631"/>
                  </a:lnTo>
                  <a:lnTo>
                    <a:pt x="708" y="621"/>
                  </a:lnTo>
                  <a:lnTo>
                    <a:pt x="719" y="612"/>
                  </a:lnTo>
                  <a:lnTo>
                    <a:pt x="732" y="604"/>
                  </a:lnTo>
                  <a:lnTo>
                    <a:pt x="744" y="596"/>
                  </a:lnTo>
                  <a:lnTo>
                    <a:pt x="758" y="589"/>
                  </a:lnTo>
                  <a:lnTo>
                    <a:pt x="771" y="583"/>
                  </a:lnTo>
                  <a:lnTo>
                    <a:pt x="784" y="578"/>
                  </a:lnTo>
                  <a:lnTo>
                    <a:pt x="797" y="573"/>
                  </a:lnTo>
                  <a:lnTo>
                    <a:pt x="811" y="570"/>
                  </a:lnTo>
                  <a:lnTo>
                    <a:pt x="824" y="568"/>
                  </a:lnTo>
                  <a:lnTo>
                    <a:pt x="838" y="566"/>
                  </a:lnTo>
                  <a:lnTo>
                    <a:pt x="853" y="566"/>
                  </a:lnTo>
                  <a:lnTo>
                    <a:pt x="866" y="566"/>
                  </a:lnTo>
                  <a:lnTo>
                    <a:pt x="880" y="568"/>
                  </a:lnTo>
                  <a:lnTo>
                    <a:pt x="893" y="571"/>
                  </a:lnTo>
                  <a:lnTo>
                    <a:pt x="896" y="556"/>
                  </a:lnTo>
                  <a:lnTo>
                    <a:pt x="899" y="542"/>
                  </a:lnTo>
                  <a:lnTo>
                    <a:pt x="904" y="529"/>
                  </a:lnTo>
                  <a:lnTo>
                    <a:pt x="910" y="517"/>
                  </a:lnTo>
                  <a:lnTo>
                    <a:pt x="917" y="504"/>
                  </a:lnTo>
                  <a:lnTo>
                    <a:pt x="926" y="494"/>
                  </a:lnTo>
                  <a:lnTo>
                    <a:pt x="936" y="485"/>
                  </a:lnTo>
                  <a:lnTo>
                    <a:pt x="946" y="477"/>
                  </a:lnTo>
                  <a:lnTo>
                    <a:pt x="956" y="471"/>
                  </a:lnTo>
                  <a:lnTo>
                    <a:pt x="968" y="467"/>
                  </a:lnTo>
                  <a:lnTo>
                    <a:pt x="974" y="466"/>
                  </a:lnTo>
                  <a:lnTo>
                    <a:pt x="980" y="465"/>
                  </a:lnTo>
                  <a:lnTo>
                    <a:pt x="986" y="464"/>
                  </a:lnTo>
                  <a:lnTo>
                    <a:pt x="992" y="464"/>
                  </a:lnTo>
                  <a:lnTo>
                    <a:pt x="999" y="465"/>
                  </a:lnTo>
                  <a:lnTo>
                    <a:pt x="1005" y="466"/>
                  </a:lnTo>
                  <a:lnTo>
                    <a:pt x="1011" y="468"/>
                  </a:lnTo>
                  <a:lnTo>
                    <a:pt x="1019" y="470"/>
                  </a:lnTo>
                  <a:lnTo>
                    <a:pt x="1026" y="473"/>
                  </a:lnTo>
                  <a:lnTo>
                    <a:pt x="1032" y="477"/>
                  </a:lnTo>
                  <a:lnTo>
                    <a:pt x="1039" y="481"/>
                  </a:lnTo>
                  <a:lnTo>
                    <a:pt x="1046" y="486"/>
                  </a:lnTo>
                  <a:lnTo>
                    <a:pt x="1064" y="453"/>
                  </a:lnTo>
                  <a:lnTo>
                    <a:pt x="1082" y="423"/>
                  </a:lnTo>
                  <a:lnTo>
                    <a:pt x="1091" y="409"/>
                  </a:lnTo>
                  <a:lnTo>
                    <a:pt x="1101" y="397"/>
                  </a:lnTo>
                  <a:lnTo>
                    <a:pt x="1111" y="385"/>
                  </a:lnTo>
                  <a:lnTo>
                    <a:pt x="1122" y="375"/>
                  </a:lnTo>
                  <a:lnTo>
                    <a:pt x="1133" y="365"/>
                  </a:lnTo>
                  <a:lnTo>
                    <a:pt x="1145" y="357"/>
                  </a:lnTo>
                  <a:lnTo>
                    <a:pt x="1158" y="348"/>
                  </a:lnTo>
                  <a:lnTo>
                    <a:pt x="1173" y="341"/>
                  </a:lnTo>
                  <a:lnTo>
                    <a:pt x="1189" y="336"/>
                  </a:lnTo>
                  <a:lnTo>
                    <a:pt x="1207" y="331"/>
                  </a:lnTo>
                  <a:lnTo>
                    <a:pt x="1226" y="328"/>
                  </a:lnTo>
                  <a:lnTo>
                    <a:pt x="1248" y="325"/>
                  </a:lnTo>
                  <a:lnTo>
                    <a:pt x="1245" y="310"/>
                  </a:lnTo>
                  <a:lnTo>
                    <a:pt x="1244" y="295"/>
                  </a:lnTo>
                  <a:lnTo>
                    <a:pt x="1244" y="282"/>
                  </a:lnTo>
                  <a:lnTo>
                    <a:pt x="1246" y="271"/>
                  </a:lnTo>
                  <a:lnTo>
                    <a:pt x="1249" y="260"/>
                  </a:lnTo>
                  <a:lnTo>
                    <a:pt x="1253" y="251"/>
                  </a:lnTo>
                  <a:lnTo>
                    <a:pt x="1258" y="243"/>
                  </a:lnTo>
                  <a:lnTo>
                    <a:pt x="1265" y="235"/>
                  </a:lnTo>
                  <a:lnTo>
                    <a:pt x="1272" y="229"/>
                  </a:lnTo>
                  <a:lnTo>
                    <a:pt x="1281" y="223"/>
                  </a:lnTo>
                  <a:lnTo>
                    <a:pt x="1290" y="217"/>
                  </a:lnTo>
                  <a:lnTo>
                    <a:pt x="1300" y="212"/>
                  </a:lnTo>
                  <a:lnTo>
                    <a:pt x="1321" y="202"/>
                  </a:lnTo>
                  <a:lnTo>
                    <a:pt x="1345" y="191"/>
                  </a:lnTo>
                  <a:lnTo>
                    <a:pt x="1350" y="190"/>
                  </a:lnTo>
                  <a:lnTo>
                    <a:pt x="1356" y="188"/>
                  </a:lnTo>
                  <a:lnTo>
                    <a:pt x="1362" y="188"/>
                  </a:lnTo>
                  <a:lnTo>
                    <a:pt x="1369" y="189"/>
                  </a:lnTo>
                  <a:lnTo>
                    <a:pt x="1381" y="191"/>
                  </a:lnTo>
                  <a:lnTo>
                    <a:pt x="1393" y="195"/>
                  </a:lnTo>
                  <a:lnTo>
                    <a:pt x="1405" y="199"/>
                  </a:lnTo>
                  <a:lnTo>
                    <a:pt x="1417" y="202"/>
                  </a:lnTo>
                  <a:lnTo>
                    <a:pt x="1422" y="203"/>
                  </a:lnTo>
                  <a:lnTo>
                    <a:pt x="1427" y="204"/>
                  </a:lnTo>
                  <a:lnTo>
                    <a:pt x="1432" y="204"/>
                  </a:lnTo>
                  <a:lnTo>
                    <a:pt x="1437" y="203"/>
                  </a:lnTo>
                  <a:lnTo>
                    <a:pt x="1442" y="202"/>
                  </a:lnTo>
                  <a:lnTo>
                    <a:pt x="1446" y="199"/>
                  </a:lnTo>
                  <a:lnTo>
                    <a:pt x="1451" y="196"/>
                  </a:lnTo>
                  <a:lnTo>
                    <a:pt x="1457" y="192"/>
                  </a:lnTo>
                  <a:lnTo>
                    <a:pt x="1468" y="182"/>
                  </a:lnTo>
                  <a:lnTo>
                    <a:pt x="1478" y="173"/>
                  </a:lnTo>
                  <a:lnTo>
                    <a:pt x="1489" y="163"/>
                  </a:lnTo>
                  <a:lnTo>
                    <a:pt x="1499" y="155"/>
                  </a:lnTo>
                  <a:lnTo>
                    <a:pt x="1504" y="151"/>
                  </a:lnTo>
                  <a:lnTo>
                    <a:pt x="1509" y="149"/>
                  </a:lnTo>
                  <a:lnTo>
                    <a:pt x="1514" y="147"/>
                  </a:lnTo>
                  <a:lnTo>
                    <a:pt x="1519" y="146"/>
                  </a:lnTo>
                  <a:lnTo>
                    <a:pt x="1542" y="146"/>
                  </a:lnTo>
                  <a:lnTo>
                    <a:pt x="1564" y="147"/>
                  </a:lnTo>
                  <a:lnTo>
                    <a:pt x="1585" y="149"/>
                  </a:lnTo>
                  <a:lnTo>
                    <a:pt x="1604" y="151"/>
                  </a:lnTo>
                  <a:lnTo>
                    <a:pt x="1624" y="153"/>
                  </a:lnTo>
                  <a:lnTo>
                    <a:pt x="1644" y="154"/>
                  </a:lnTo>
                  <a:lnTo>
                    <a:pt x="1664" y="155"/>
                  </a:lnTo>
                  <a:lnTo>
                    <a:pt x="1685" y="154"/>
                  </a:lnTo>
                  <a:lnTo>
                    <a:pt x="1699" y="152"/>
                  </a:lnTo>
                  <a:lnTo>
                    <a:pt x="1713" y="148"/>
                  </a:lnTo>
                  <a:lnTo>
                    <a:pt x="1727" y="144"/>
                  </a:lnTo>
                  <a:lnTo>
                    <a:pt x="1740" y="139"/>
                  </a:lnTo>
                  <a:lnTo>
                    <a:pt x="1765" y="128"/>
                  </a:lnTo>
                  <a:lnTo>
                    <a:pt x="1790" y="119"/>
                  </a:lnTo>
                  <a:lnTo>
                    <a:pt x="1802" y="115"/>
                  </a:lnTo>
                  <a:lnTo>
                    <a:pt x="1815" y="112"/>
                  </a:lnTo>
                  <a:lnTo>
                    <a:pt x="1827" y="110"/>
                  </a:lnTo>
                  <a:lnTo>
                    <a:pt x="1839" y="110"/>
                  </a:lnTo>
                  <a:lnTo>
                    <a:pt x="1845" y="111"/>
                  </a:lnTo>
                  <a:lnTo>
                    <a:pt x="1851" y="112"/>
                  </a:lnTo>
                  <a:lnTo>
                    <a:pt x="1858" y="114"/>
                  </a:lnTo>
                  <a:lnTo>
                    <a:pt x="1864" y="116"/>
                  </a:lnTo>
                  <a:lnTo>
                    <a:pt x="1870" y="119"/>
                  </a:lnTo>
                  <a:lnTo>
                    <a:pt x="1876" y="123"/>
                  </a:lnTo>
                  <a:lnTo>
                    <a:pt x="1883" y="127"/>
                  </a:lnTo>
                  <a:lnTo>
                    <a:pt x="1890" y="132"/>
                  </a:lnTo>
                  <a:lnTo>
                    <a:pt x="1904" y="115"/>
                  </a:lnTo>
                  <a:lnTo>
                    <a:pt x="1918" y="99"/>
                  </a:lnTo>
                  <a:lnTo>
                    <a:pt x="1932" y="86"/>
                  </a:lnTo>
                  <a:lnTo>
                    <a:pt x="1946" y="75"/>
                  </a:lnTo>
                  <a:lnTo>
                    <a:pt x="1961" y="65"/>
                  </a:lnTo>
                  <a:lnTo>
                    <a:pt x="1977" y="56"/>
                  </a:lnTo>
                  <a:lnTo>
                    <a:pt x="1993" y="50"/>
                  </a:lnTo>
                  <a:lnTo>
                    <a:pt x="2010" y="45"/>
                  </a:lnTo>
                  <a:lnTo>
                    <a:pt x="2027" y="42"/>
                  </a:lnTo>
                  <a:lnTo>
                    <a:pt x="2044" y="41"/>
                  </a:lnTo>
                  <a:lnTo>
                    <a:pt x="2061" y="41"/>
                  </a:lnTo>
                  <a:lnTo>
                    <a:pt x="2081" y="43"/>
                  </a:lnTo>
                  <a:lnTo>
                    <a:pt x="2099" y="46"/>
                  </a:lnTo>
                  <a:lnTo>
                    <a:pt x="2119" y="52"/>
                  </a:lnTo>
                  <a:lnTo>
                    <a:pt x="2138" y="58"/>
                  </a:lnTo>
                  <a:lnTo>
                    <a:pt x="2159" y="67"/>
                  </a:lnTo>
                  <a:lnTo>
                    <a:pt x="2169" y="55"/>
                  </a:lnTo>
                  <a:lnTo>
                    <a:pt x="2178" y="44"/>
                  </a:lnTo>
                  <a:lnTo>
                    <a:pt x="2186" y="35"/>
                  </a:lnTo>
                  <a:lnTo>
                    <a:pt x="2195" y="27"/>
                  </a:lnTo>
                  <a:lnTo>
                    <a:pt x="2203" y="20"/>
                  </a:lnTo>
                  <a:lnTo>
                    <a:pt x="2211" y="13"/>
                  </a:lnTo>
                  <a:lnTo>
                    <a:pt x="2219" y="9"/>
                  </a:lnTo>
                  <a:lnTo>
                    <a:pt x="2227" y="5"/>
                  </a:lnTo>
                  <a:lnTo>
                    <a:pt x="2235" y="3"/>
                  </a:lnTo>
                  <a:lnTo>
                    <a:pt x="2243" y="1"/>
                  </a:lnTo>
                  <a:lnTo>
                    <a:pt x="2251" y="0"/>
                  </a:lnTo>
                  <a:lnTo>
                    <a:pt x="2259" y="0"/>
                  </a:lnTo>
                  <a:lnTo>
                    <a:pt x="2266" y="1"/>
                  </a:lnTo>
                  <a:lnTo>
                    <a:pt x="2274" y="3"/>
                  </a:lnTo>
                  <a:lnTo>
                    <a:pt x="2281" y="5"/>
                  </a:lnTo>
                  <a:lnTo>
                    <a:pt x="2289" y="8"/>
                  </a:lnTo>
                  <a:lnTo>
                    <a:pt x="2304" y="16"/>
                  </a:lnTo>
                  <a:lnTo>
                    <a:pt x="2319" y="27"/>
                  </a:lnTo>
                  <a:lnTo>
                    <a:pt x="2334" y="39"/>
                  </a:lnTo>
                  <a:lnTo>
                    <a:pt x="2350" y="51"/>
                  </a:lnTo>
                  <a:lnTo>
                    <a:pt x="2383" y="79"/>
                  </a:lnTo>
                  <a:lnTo>
                    <a:pt x="2417" y="109"/>
                  </a:lnTo>
                  <a:lnTo>
                    <a:pt x="2423" y="100"/>
                  </a:lnTo>
                  <a:lnTo>
                    <a:pt x="2431" y="92"/>
                  </a:lnTo>
                  <a:lnTo>
                    <a:pt x="2438" y="86"/>
                  </a:lnTo>
                  <a:lnTo>
                    <a:pt x="2446" y="81"/>
                  </a:lnTo>
                  <a:lnTo>
                    <a:pt x="2453" y="76"/>
                  </a:lnTo>
                  <a:lnTo>
                    <a:pt x="2461" y="72"/>
                  </a:lnTo>
                  <a:lnTo>
                    <a:pt x="2470" y="69"/>
                  </a:lnTo>
                  <a:lnTo>
                    <a:pt x="2478" y="66"/>
                  </a:lnTo>
                  <a:lnTo>
                    <a:pt x="2487" y="65"/>
                  </a:lnTo>
                  <a:lnTo>
                    <a:pt x="2496" y="63"/>
                  </a:lnTo>
                  <a:lnTo>
                    <a:pt x="2505" y="63"/>
                  </a:lnTo>
                  <a:lnTo>
                    <a:pt x="2515" y="63"/>
                  </a:lnTo>
                  <a:lnTo>
                    <a:pt x="2524" y="64"/>
                  </a:lnTo>
                  <a:lnTo>
                    <a:pt x="2533" y="66"/>
                  </a:lnTo>
                  <a:lnTo>
                    <a:pt x="2542" y="68"/>
                  </a:lnTo>
                  <a:lnTo>
                    <a:pt x="2551" y="70"/>
                  </a:lnTo>
                  <a:lnTo>
                    <a:pt x="2560" y="73"/>
                  </a:lnTo>
                  <a:lnTo>
                    <a:pt x="2568" y="77"/>
                  </a:lnTo>
                  <a:lnTo>
                    <a:pt x="2577" y="81"/>
                  </a:lnTo>
                  <a:lnTo>
                    <a:pt x="2585" y="86"/>
                  </a:lnTo>
                  <a:lnTo>
                    <a:pt x="2593" y="91"/>
                  </a:lnTo>
                  <a:lnTo>
                    <a:pt x="2601" y="97"/>
                  </a:lnTo>
                  <a:lnTo>
                    <a:pt x="2609" y="104"/>
                  </a:lnTo>
                  <a:lnTo>
                    <a:pt x="2615" y="110"/>
                  </a:lnTo>
                  <a:lnTo>
                    <a:pt x="2622" y="117"/>
                  </a:lnTo>
                  <a:lnTo>
                    <a:pt x="2628" y="124"/>
                  </a:lnTo>
                  <a:lnTo>
                    <a:pt x="2633" y="132"/>
                  </a:lnTo>
                  <a:lnTo>
                    <a:pt x="2638" y="139"/>
                  </a:lnTo>
                  <a:lnTo>
                    <a:pt x="2643" y="147"/>
                  </a:lnTo>
                  <a:lnTo>
                    <a:pt x="2647" y="156"/>
                  </a:lnTo>
                  <a:lnTo>
                    <a:pt x="2650" y="164"/>
                  </a:lnTo>
                  <a:lnTo>
                    <a:pt x="2652" y="173"/>
                  </a:lnTo>
                  <a:lnTo>
                    <a:pt x="2657" y="166"/>
                  </a:lnTo>
                  <a:lnTo>
                    <a:pt x="2663" y="159"/>
                  </a:lnTo>
                  <a:lnTo>
                    <a:pt x="2668" y="153"/>
                  </a:lnTo>
                  <a:lnTo>
                    <a:pt x="2674" y="148"/>
                  </a:lnTo>
                  <a:lnTo>
                    <a:pt x="2686" y="139"/>
                  </a:lnTo>
                  <a:lnTo>
                    <a:pt x="2700" y="132"/>
                  </a:lnTo>
                  <a:lnTo>
                    <a:pt x="2714" y="126"/>
                  </a:lnTo>
                  <a:lnTo>
                    <a:pt x="2728" y="121"/>
                  </a:lnTo>
                  <a:lnTo>
                    <a:pt x="2743" y="116"/>
                  </a:lnTo>
                  <a:lnTo>
                    <a:pt x="2759" y="112"/>
                  </a:lnTo>
                  <a:lnTo>
                    <a:pt x="2764" y="127"/>
                  </a:lnTo>
                  <a:lnTo>
                    <a:pt x="2771" y="143"/>
                  </a:lnTo>
                  <a:lnTo>
                    <a:pt x="2780" y="157"/>
                  </a:lnTo>
                  <a:lnTo>
                    <a:pt x="2789" y="171"/>
                  </a:lnTo>
                  <a:lnTo>
                    <a:pt x="2799" y="184"/>
                  </a:lnTo>
                  <a:lnTo>
                    <a:pt x="2809" y="197"/>
                  </a:lnTo>
                  <a:lnTo>
                    <a:pt x="2819" y="209"/>
                  </a:lnTo>
                  <a:lnTo>
                    <a:pt x="2830" y="220"/>
                  </a:lnTo>
                  <a:lnTo>
                    <a:pt x="2843" y="209"/>
                  </a:lnTo>
                  <a:lnTo>
                    <a:pt x="2856" y="200"/>
                  </a:lnTo>
                  <a:lnTo>
                    <a:pt x="2870" y="193"/>
                  </a:lnTo>
                  <a:lnTo>
                    <a:pt x="2883" y="188"/>
                  </a:lnTo>
                  <a:lnTo>
                    <a:pt x="2896" y="184"/>
                  </a:lnTo>
                  <a:lnTo>
                    <a:pt x="2908" y="183"/>
                  </a:lnTo>
                  <a:lnTo>
                    <a:pt x="2921" y="183"/>
                  </a:lnTo>
                  <a:lnTo>
                    <a:pt x="2933" y="187"/>
                  </a:lnTo>
                  <a:lnTo>
                    <a:pt x="2945" y="191"/>
                  </a:lnTo>
                  <a:lnTo>
                    <a:pt x="2957" y="197"/>
                  </a:lnTo>
                  <a:lnTo>
                    <a:pt x="2967" y="204"/>
                  </a:lnTo>
                  <a:lnTo>
                    <a:pt x="2977" y="214"/>
                  </a:lnTo>
                  <a:lnTo>
                    <a:pt x="2987" y="225"/>
                  </a:lnTo>
                  <a:lnTo>
                    <a:pt x="2995" y="237"/>
                  </a:lnTo>
                  <a:lnTo>
                    <a:pt x="3003" y="252"/>
                  </a:lnTo>
                  <a:lnTo>
                    <a:pt x="3010" y="268"/>
                  </a:lnTo>
                  <a:lnTo>
                    <a:pt x="3020" y="261"/>
                  </a:lnTo>
                  <a:lnTo>
                    <a:pt x="3030" y="256"/>
                  </a:lnTo>
                  <a:lnTo>
                    <a:pt x="3041" y="253"/>
                  </a:lnTo>
                  <a:lnTo>
                    <a:pt x="3050" y="250"/>
                  </a:lnTo>
                  <a:lnTo>
                    <a:pt x="3059" y="249"/>
                  </a:lnTo>
                  <a:lnTo>
                    <a:pt x="3067" y="250"/>
                  </a:lnTo>
                  <a:lnTo>
                    <a:pt x="3075" y="251"/>
                  </a:lnTo>
                  <a:lnTo>
                    <a:pt x="3083" y="253"/>
                  </a:lnTo>
                  <a:lnTo>
                    <a:pt x="3091" y="257"/>
                  </a:lnTo>
                  <a:lnTo>
                    <a:pt x="3098" y="261"/>
                  </a:lnTo>
                  <a:lnTo>
                    <a:pt x="3105" y="266"/>
                  </a:lnTo>
                  <a:lnTo>
                    <a:pt x="3111" y="273"/>
                  </a:lnTo>
                  <a:lnTo>
                    <a:pt x="3124" y="286"/>
                  </a:lnTo>
                  <a:lnTo>
                    <a:pt x="3137" y="301"/>
                  </a:lnTo>
                  <a:lnTo>
                    <a:pt x="3161" y="335"/>
                  </a:lnTo>
                  <a:lnTo>
                    <a:pt x="3184" y="371"/>
                  </a:lnTo>
                  <a:lnTo>
                    <a:pt x="3196" y="387"/>
                  </a:lnTo>
                  <a:lnTo>
                    <a:pt x="3209" y="402"/>
                  </a:lnTo>
                  <a:lnTo>
                    <a:pt x="3217" y="408"/>
                  </a:lnTo>
                  <a:lnTo>
                    <a:pt x="3224" y="414"/>
                  </a:lnTo>
                  <a:lnTo>
                    <a:pt x="3231" y="419"/>
                  </a:lnTo>
                  <a:lnTo>
                    <a:pt x="3239" y="424"/>
                  </a:lnTo>
                  <a:lnTo>
                    <a:pt x="3246" y="427"/>
                  </a:lnTo>
                  <a:lnTo>
                    <a:pt x="3254" y="430"/>
                  </a:lnTo>
                  <a:lnTo>
                    <a:pt x="3261" y="433"/>
                  </a:lnTo>
                  <a:lnTo>
                    <a:pt x="3269" y="435"/>
                  </a:lnTo>
                  <a:lnTo>
                    <a:pt x="3285" y="438"/>
                  </a:lnTo>
                  <a:lnTo>
                    <a:pt x="3301" y="440"/>
                  </a:lnTo>
                  <a:lnTo>
                    <a:pt x="3333" y="443"/>
                  </a:lnTo>
                  <a:lnTo>
                    <a:pt x="3361" y="447"/>
                  </a:lnTo>
                  <a:lnTo>
                    <a:pt x="3368" y="448"/>
                  </a:lnTo>
                  <a:lnTo>
                    <a:pt x="3374" y="451"/>
                  </a:lnTo>
                  <a:lnTo>
                    <a:pt x="3379" y="453"/>
                  </a:lnTo>
                  <a:lnTo>
                    <a:pt x="3385" y="456"/>
                  </a:lnTo>
                  <a:lnTo>
                    <a:pt x="3389" y="460"/>
                  </a:lnTo>
                  <a:lnTo>
                    <a:pt x="3395" y="464"/>
                  </a:lnTo>
                  <a:lnTo>
                    <a:pt x="3398" y="470"/>
                  </a:lnTo>
                  <a:lnTo>
                    <a:pt x="3402" y="475"/>
                  </a:lnTo>
                  <a:lnTo>
                    <a:pt x="3404" y="482"/>
                  </a:lnTo>
                  <a:lnTo>
                    <a:pt x="3407" y="490"/>
                  </a:lnTo>
                  <a:lnTo>
                    <a:pt x="3408" y="498"/>
                  </a:lnTo>
                  <a:lnTo>
                    <a:pt x="3409" y="508"/>
                  </a:lnTo>
                  <a:lnTo>
                    <a:pt x="3409" y="519"/>
                  </a:lnTo>
                  <a:lnTo>
                    <a:pt x="3408" y="531"/>
                  </a:lnTo>
                  <a:lnTo>
                    <a:pt x="3407" y="544"/>
                  </a:lnTo>
                  <a:lnTo>
                    <a:pt x="3405" y="558"/>
                  </a:lnTo>
                  <a:lnTo>
                    <a:pt x="3415" y="554"/>
                  </a:lnTo>
                  <a:lnTo>
                    <a:pt x="3424" y="550"/>
                  </a:lnTo>
                  <a:lnTo>
                    <a:pt x="3432" y="548"/>
                  </a:lnTo>
                  <a:lnTo>
                    <a:pt x="3440" y="547"/>
                  </a:lnTo>
                  <a:lnTo>
                    <a:pt x="3448" y="547"/>
                  </a:lnTo>
                  <a:lnTo>
                    <a:pt x="3455" y="547"/>
                  </a:lnTo>
                  <a:lnTo>
                    <a:pt x="3462" y="549"/>
                  </a:lnTo>
                  <a:lnTo>
                    <a:pt x="3468" y="551"/>
                  </a:lnTo>
                  <a:lnTo>
                    <a:pt x="3474" y="554"/>
                  </a:lnTo>
                  <a:lnTo>
                    <a:pt x="3480" y="558"/>
                  </a:lnTo>
                  <a:lnTo>
                    <a:pt x="3486" y="562"/>
                  </a:lnTo>
                  <a:lnTo>
                    <a:pt x="3490" y="567"/>
                  </a:lnTo>
                  <a:lnTo>
                    <a:pt x="3499" y="579"/>
                  </a:lnTo>
                  <a:lnTo>
                    <a:pt x="3506" y="593"/>
                  </a:lnTo>
                  <a:lnTo>
                    <a:pt x="3513" y="609"/>
                  </a:lnTo>
                  <a:lnTo>
                    <a:pt x="3518" y="625"/>
                  </a:lnTo>
                  <a:lnTo>
                    <a:pt x="3523" y="642"/>
                  </a:lnTo>
                  <a:lnTo>
                    <a:pt x="3527" y="659"/>
                  </a:lnTo>
                  <a:lnTo>
                    <a:pt x="3534" y="692"/>
                  </a:lnTo>
                  <a:lnTo>
                    <a:pt x="3541" y="721"/>
                  </a:lnTo>
                  <a:lnTo>
                    <a:pt x="3551" y="717"/>
                  </a:lnTo>
                  <a:lnTo>
                    <a:pt x="3561" y="713"/>
                  </a:lnTo>
                  <a:lnTo>
                    <a:pt x="3571" y="710"/>
                  </a:lnTo>
                  <a:lnTo>
                    <a:pt x="3580" y="708"/>
                  </a:lnTo>
                  <a:lnTo>
                    <a:pt x="3588" y="707"/>
                  </a:lnTo>
                  <a:lnTo>
                    <a:pt x="3596" y="706"/>
                  </a:lnTo>
                  <a:lnTo>
                    <a:pt x="3603" y="706"/>
                  </a:lnTo>
                  <a:lnTo>
                    <a:pt x="3610" y="707"/>
                  </a:lnTo>
                  <a:lnTo>
                    <a:pt x="3616" y="708"/>
                  </a:lnTo>
                  <a:lnTo>
                    <a:pt x="3622" y="710"/>
                  </a:lnTo>
                  <a:lnTo>
                    <a:pt x="3627" y="712"/>
                  </a:lnTo>
                  <a:lnTo>
                    <a:pt x="3632" y="715"/>
                  </a:lnTo>
                  <a:lnTo>
                    <a:pt x="3636" y="718"/>
                  </a:lnTo>
                  <a:lnTo>
                    <a:pt x="3640" y="722"/>
                  </a:lnTo>
                  <a:lnTo>
                    <a:pt x="3644" y="727"/>
                  </a:lnTo>
                  <a:lnTo>
                    <a:pt x="3648" y="732"/>
                  </a:lnTo>
                  <a:lnTo>
                    <a:pt x="3653" y="743"/>
                  </a:lnTo>
                  <a:lnTo>
                    <a:pt x="3659" y="755"/>
                  </a:lnTo>
                  <a:lnTo>
                    <a:pt x="3662" y="770"/>
                  </a:lnTo>
                  <a:lnTo>
                    <a:pt x="3664" y="785"/>
                  </a:lnTo>
                  <a:lnTo>
                    <a:pt x="3665" y="801"/>
                  </a:lnTo>
                  <a:lnTo>
                    <a:pt x="3665" y="818"/>
                  </a:lnTo>
                  <a:lnTo>
                    <a:pt x="3665" y="835"/>
                  </a:lnTo>
                  <a:lnTo>
                    <a:pt x="3663" y="854"/>
                  </a:lnTo>
                  <a:lnTo>
                    <a:pt x="3676" y="847"/>
                  </a:lnTo>
                  <a:lnTo>
                    <a:pt x="3689" y="840"/>
                  </a:lnTo>
                  <a:lnTo>
                    <a:pt x="3702" y="836"/>
                  </a:lnTo>
                  <a:lnTo>
                    <a:pt x="3715" y="834"/>
                  </a:lnTo>
                  <a:lnTo>
                    <a:pt x="3727" y="833"/>
                  </a:lnTo>
                  <a:lnTo>
                    <a:pt x="3740" y="833"/>
                  </a:lnTo>
                  <a:lnTo>
                    <a:pt x="3752" y="836"/>
                  </a:lnTo>
                  <a:lnTo>
                    <a:pt x="3763" y="839"/>
                  </a:lnTo>
                  <a:lnTo>
                    <a:pt x="3774" y="844"/>
                  </a:lnTo>
                  <a:lnTo>
                    <a:pt x="3783" y="852"/>
                  </a:lnTo>
                  <a:lnTo>
                    <a:pt x="3791" y="860"/>
                  </a:lnTo>
                  <a:lnTo>
                    <a:pt x="3799" y="870"/>
                  </a:lnTo>
                  <a:lnTo>
                    <a:pt x="3805" y="880"/>
                  </a:lnTo>
                  <a:lnTo>
                    <a:pt x="3809" y="893"/>
                  </a:lnTo>
                  <a:lnTo>
                    <a:pt x="3812" y="907"/>
                  </a:lnTo>
                  <a:lnTo>
                    <a:pt x="3814" y="922"/>
                  </a:lnTo>
                  <a:lnTo>
                    <a:pt x="3818" y="922"/>
                  </a:lnTo>
                  <a:lnTo>
                    <a:pt x="3824" y="925"/>
                  </a:lnTo>
                  <a:lnTo>
                    <a:pt x="3832" y="930"/>
                  </a:lnTo>
                  <a:lnTo>
                    <a:pt x="3839" y="935"/>
                  </a:lnTo>
                  <a:lnTo>
                    <a:pt x="3855" y="951"/>
                  </a:lnTo>
                  <a:lnTo>
                    <a:pt x="3874" y="972"/>
                  </a:lnTo>
                  <a:lnTo>
                    <a:pt x="3894" y="997"/>
                  </a:lnTo>
                  <a:lnTo>
                    <a:pt x="3915" y="1027"/>
                  </a:lnTo>
                  <a:lnTo>
                    <a:pt x="3937" y="1057"/>
                  </a:lnTo>
                  <a:lnTo>
                    <a:pt x="3958" y="1089"/>
                  </a:lnTo>
                  <a:lnTo>
                    <a:pt x="3977" y="1123"/>
                  </a:lnTo>
                  <a:lnTo>
                    <a:pt x="3995" y="1155"/>
                  </a:lnTo>
                  <a:lnTo>
                    <a:pt x="4011" y="1188"/>
                  </a:lnTo>
                  <a:lnTo>
                    <a:pt x="4023" y="1216"/>
                  </a:lnTo>
                  <a:lnTo>
                    <a:pt x="4028" y="1230"/>
                  </a:lnTo>
                  <a:lnTo>
                    <a:pt x="4032" y="1242"/>
                  </a:lnTo>
                  <a:lnTo>
                    <a:pt x="4035" y="1254"/>
                  </a:lnTo>
                  <a:lnTo>
                    <a:pt x="4036" y="1265"/>
                  </a:lnTo>
                  <a:lnTo>
                    <a:pt x="4037" y="1274"/>
                  </a:lnTo>
                  <a:lnTo>
                    <a:pt x="4036" y="1282"/>
                  </a:lnTo>
                  <a:lnTo>
                    <a:pt x="4033" y="1288"/>
                  </a:lnTo>
                  <a:lnTo>
                    <a:pt x="4030" y="1292"/>
                  </a:lnTo>
                  <a:lnTo>
                    <a:pt x="4044" y="1294"/>
                  </a:lnTo>
                  <a:lnTo>
                    <a:pt x="4056" y="1297"/>
                  </a:lnTo>
                  <a:lnTo>
                    <a:pt x="4067" y="1301"/>
                  </a:lnTo>
                  <a:lnTo>
                    <a:pt x="4076" y="1306"/>
                  </a:lnTo>
                  <a:lnTo>
                    <a:pt x="4083" y="1312"/>
                  </a:lnTo>
                  <a:lnTo>
                    <a:pt x="4090" y="1319"/>
                  </a:lnTo>
                  <a:lnTo>
                    <a:pt x="4096" y="1327"/>
                  </a:lnTo>
                  <a:lnTo>
                    <a:pt x="4101" y="1335"/>
                  </a:lnTo>
                  <a:lnTo>
                    <a:pt x="4109" y="1354"/>
                  </a:lnTo>
                  <a:lnTo>
                    <a:pt x="4117" y="1374"/>
                  </a:lnTo>
                  <a:lnTo>
                    <a:pt x="4121" y="1385"/>
                  </a:lnTo>
                  <a:lnTo>
                    <a:pt x="4126" y="1396"/>
                  </a:lnTo>
                  <a:lnTo>
                    <a:pt x="4131" y="1406"/>
                  </a:lnTo>
                  <a:lnTo>
                    <a:pt x="4138" y="1417"/>
                  </a:lnTo>
                  <a:lnTo>
                    <a:pt x="4141" y="1425"/>
                  </a:lnTo>
                  <a:lnTo>
                    <a:pt x="4142" y="1433"/>
                  </a:lnTo>
                  <a:lnTo>
                    <a:pt x="4142" y="1443"/>
                  </a:lnTo>
                  <a:lnTo>
                    <a:pt x="4142" y="1452"/>
                  </a:lnTo>
                  <a:lnTo>
                    <a:pt x="4142" y="1462"/>
                  </a:lnTo>
                  <a:lnTo>
                    <a:pt x="4142" y="1472"/>
                  </a:lnTo>
                  <a:lnTo>
                    <a:pt x="4144" y="1482"/>
                  </a:lnTo>
                  <a:lnTo>
                    <a:pt x="4147" y="1490"/>
                  </a:lnTo>
                  <a:lnTo>
                    <a:pt x="4150" y="1494"/>
                  </a:lnTo>
                  <a:lnTo>
                    <a:pt x="4153" y="1497"/>
                  </a:lnTo>
                  <a:lnTo>
                    <a:pt x="4157" y="1499"/>
                  </a:lnTo>
                  <a:lnTo>
                    <a:pt x="4161" y="1500"/>
                  </a:lnTo>
                  <a:lnTo>
                    <a:pt x="4169" y="1500"/>
                  </a:lnTo>
                  <a:lnTo>
                    <a:pt x="4179" y="1499"/>
                  </a:lnTo>
                  <a:lnTo>
                    <a:pt x="4189" y="1499"/>
                  </a:lnTo>
                  <a:lnTo>
                    <a:pt x="4197" y="1500"/>
                  </a:lnTo>
                  <a:lnTo>
                    <a:pt x="4201" y="1501"/>
                  </a:lnTo>
                  <a:lnTo>
                    <a:pt x="4204" y="1504"/>
                  </a:lnTo>
                  <a:lnTo>
                    <a:pt x="4207" y="1508"/>
                  </a:lnTo>
                  <a:lnTo>
                    <a:pt x="4209" y="1513"/>
                  </a:lnTo>
                  <a:lnTo>
                    <a:pt x="4222" y="1548"/>
                  </a:lnTo>
                  <a:lnTo>
                    <a:pt x="4235" y="1588"/>
                  </a:lnTo>
                  <a:lnTo>
                    <a:pt x="4241" y="1609"/>
                  </a:lnTo>
                  <a:lnTo>
                    <a:pt x="4247" y="1630"/>
                  </a:lnTo>
                  <a:lnTo>
                    <a:pt x="4251" y="1651"/>
                  </a:lnTo>
                  <a:lnTo>
                    <a:pt x="4255" y="1672"/>
                  </a:lnTo>
                  <a:lnTo>
                    <a:pt x="4257" y="1693"/>
                  </a:lnTo>
                  <a:lnTo>
                    <a:pt x="4256" y="1713"/>
                  </a:lnTo>
                  <a:lnTo>
                    <a:pt x="4256" y="1723"/>
                  </a:lnTo>
                  <a:lnTo>
                    <a:pt x="4254" y="1732"/>
                  </a:lnTo>
                  <a:lnTo>
                    <a:pt x="4253" y="1742"/>
                  </a:lnTo>
                  <a:lnTo>
                    <a:pt x="4250" y="1751"/>
                  </a:lnTo>
                  <a:lnTo>
                    <a:pt x="4247" y="1761"/>
                  </a:lnTo>
                  <a:lnTo>
                    <a:pt x="4243" y="1769"/>
                  </a:lnTo>
                  <a:lnTo>
                    <a:pt x="4239" y="1777"/>
                  </a:lnTo>
                  <a:lnTo>
                    <a:pt x="4233" y="1785"/>
                  </a:lnTo>
                  <a:lnTo>
                    <a:pt x="4227" y="1793"/>
                  </a:lnTo>
                  <a:lnTo>
                    <a:pt x="4220" y="1800"/>
                  </a:lnTo>
                  <a:lnTo>
                    <a:pt x="4213" y="1807"/>
                  </a:lnTo>
                  <a:lnTo>
                    <a:pt x="4204" y="1813"/>
                  </a:lnTo>
                  <a:lnTo>
                    <a:pt x="4217" y="1823"/>
                  </a:lnTo>
                  <a:lnTo>
                    <a:pt x="4227" y="1832"/>
                  </a:lnTo>
                  <a:lnTo>
                    <a:pt x="4235" y="1843"/>
                  </a:lnTo>
                  <a:lnTo>
                    <a:pt x="4241" y="1853"/>
                  </a:lnTo>
                  <a:lnTo>
                    <a:pt x="4244" y="1863"/>
                  </a:lnTo>
                  <a:lnTo>
                    <a:pt x="4246" y="1873"/>
                  </a:lnTo>
                  <a:lnTo>
                    <a:pt x="4247" y="1883"/>
                  </a:lnTo>
                  <a:lnTo>
                    <a:pt x="4246" y="1893"/>
                  </a:lnTo>
                  <a:lnTo>
                    <a:pt x="4242" y="1914"/>
                  </a:lnTo>
                  <a:lnTo>
                    <a:pt x="4237" y="1936"/>
                  </a:lnTo>
                  <a:lnTo>
                    <a:pt x="4234" y="1946"/>
                  </a:lnTo>
                  <a:lnTo>
                    <a:pt x="4231" y="1957"/>
                  </a:lnTo>
                  <a:lnTo>
                    <a:pt x="4230" y="1968"/>
                  </a:lnTo>
                  <a:lnTo>
                    <a:pt x="4229" y="1980"/>
                  </a:lnTo>
                  <a:lnTo>
                    <a:pt x="4229" y="2007"/>
                  </a:lnTo>
                  <a:lnTo>
                    <a:pt x="4231" y="2032"/>
                  </a:lnTo>
                  <a:lnTo>
                    <a:pt x="4233" y="2056"/>
                  </a:lnTo>
                  <a:lnTo>
                    <a:pt x="4235" y="2080"/>
                  </a:lnTo>
                  <a:lnTo>
                    <a:pt x="4235" y="2093"/>
                  </a:lnTo>
                  <a:lnTo>
                    <a:pt x="4235" y="2105"/>
                  </a:lnTo>
                  <a:lnTo>
                    <a:pt x="4234" y="2117"/>
                  </a:lnTo>
                  <a:lnTo>
                    <a:pt x="4232" y="2129"/>
                  </a:lnTo>
                  <a:lnTo>
                    <a:pt x="4230" y="2141"/>
                  </a:lnTo>
                  <a:lnTo>
                    <a:pt x="4227" y="2153"/>
                  </a:lnTo>
                  <a:lnTo>
                    <a:pt x="4222" y="2165"/>
                  </a:lnTo>
                  <a:lnTo>
                    <a:pt x="4217" y="2178"/>
                  </a:lnTo>
                  <a:close/>
                </a:path>
              </a:pathLst>
            </a:custGeom>
            <a:solidFill>
              <a:srgbClr val="70B5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5" name="Freeform 88"/>
            <p:cNvSpPr>
              <a:spLocks/>
            </p:cNvSpPr>
            <p:nvPr/>
          </p:nvSpPr>
          <p:spPr bwMode="auto">
            <a:xfrm>
              <a:off x="10202863" y="5472113"/>
              <a:ext cx="23813" cy="34925"/>
            </a:xfrm>
            <a:custGeom>
              <a:avLst/>
              <a:gdLst>
                <a:gd name="T0" fmla="*/ 143 w 253"/>
                <a:gd name="T1" fmla="*/ 0 h 366"/>
                <a:gd name="T2" fmla="*/ 165 w 253"/>
                <a:gd name="T3" fmla="*/ 40 h 366"/>
                <a:gd name="T4" fmla="*/ 190 w 253"/>
                <a:gd name="T5" fmla="*/ 83 h 366"/>
                <a:gd name="T6" fmla="*/ 203 w 253"/>
                <a:gd name="T7" fmla="*/ 108 h 366"/>
                <a:gd name="T8" fmla="*/ 215 w 253"/>
                <a:gd name="T9" fmla="*/ 131 h 366"/>
                <a:gd name="T10" fmla="*/ 226 w 253"/>
                <a:gd name="T11" fmla="*/ 155 h 366"/>
                <a:gd name="T12" fmla="*/ 236 w 253"/>
                <a:gd name="T13" fmla="*/ 180 h 366"/>
                <a:gd name="T14" fmla="*/ 244 w 253"/>
                <a:gd name="T15" fmla="*/ 204 h 366"/>
                <a:gd name="T16" fmla="*/ 249 w 253"/>
                <a:gd name="T17" fmla="*/ 228 h 366"/>
                <a:gd name="T18" fmla="*/ 251 w 253"/>
                <a:gd name="T19" fmla="*/ 239 h 366"/>
                <a:gd name="T20" fmla="*/ 252 w 253"/>
                <a:gd name="T21" fmla="*/ 250 h 366"/>
                <a:gd name="T22" fmla="*/ 253 w 253"/>
                <a:gd name="T23" fmla="*/ 262 h 366"/>
                <a:gd name="T24" fmla="*/ 253 w 253"/>
                <a:gd name="T25" fmla="*/ 273 h 366"/>
                <a:gd name="T26" fmla="*/ 251 w 253"/>
                <a:gd name="T27" fmla="*/ 283 h 366"/>
                <a:gd name="T28" fmla="*/ 249 w 253"/>
                <a:gd name="T29" fmla="*/ 293 h 366"/>
                <a:gd name="T30" fmla="*/ 246 w 253"/>
                <a:gd name="T31" fmla="*/ 303 h 366"/>
                <a:gd name="T32" fmla="*/ 242 w 253"/>
                <a:gd name="T33" fmla="*/ 312 h 366"/>
                <a:gd name="T34" fmla="*/ 237 w 253"/>
                <a:gd name="T35" fmla="*/ 321 h 366"/>
                <a:gd name="T36" fmla="*/ 230 w 253"/>
                <a:gd name="T37" fmla="*/ 329 h 366"/>
                <a:gd name="T38" fmla="*/ 223 w 253"/>
                <a:gd name="T39" fmla="*/ 338 h 366"/>
                <a:gd name="T40" fmla="*/ 214 w 253"/>
                <a:gd name="T41" fmla="*/ 345 h 366"/>
                <a:gd name="T42" fmla="*/ 203 w 253"/>
                <a:gd name="T43" fmla="*/ 352 h 366"/>
                <a:gd name="T44" fmla="*/ 192 w 253"/>
                <a:gd name="T45" fmla="*/ 357 h 366"/>
                <a:gd name="T46" fmla="*/ 180 w 253"/>
                <a:gd name="T47" fmla="*/ 362 h 366"/>
                <a:gd name="T48" fmla="*/ 167 w 253"/>
                <a:gd name="T49" fmla="*/ 364 h 366"/>
                <a:gd name="T50" fmla="*/ 155 w 253"/>
                <a:gd name="T51" fmla="*/ 366 h 366"/>
                <a:gd name="T52" fmla="*/ 143 w 253"/>
                <a:gd name="T53" fmla="*/ 366 h 366"/>
                <a:gd name="T54" fmla="*/ 131 w 253"/>
                <a:gd name="T55" fmla="*/ 365 h 366"/>
                <a:gd name="T56" fmla="*/ 120 w 253"/>
                <a:gd name="T57" fmla="*/ 362 h 366"/>
                <a:gd name="T58" fmla="*/ 108 w 253"/>
                <a:gd name="T59" fmla="*/ 359 h 366"/>
                <a:gd name="T60" fmla="*/ 96 w 253"/>
                <a:gd name="T61" fmla="*/ 355 h 366"/>
                <a:gd name="T62" fmla="*/ 85 w 253"/>
                <a:gd name="T63" fmla="*/ 350 h 366"/>
                <a:gd name="T64" fmla="*/ 74 w 253"/>
                <a:gd name="T65" fmla="*/ 344 h 366"/>
                <a:gd name="T66" fmla="*/ 63 w 253"/>
                <a:gd name="T67" fmla="*/ 338 h 366"/>
                <a:gd name="T68" fmla="*/ 54 w 253"/>
                <a:gd name="T69" fmla="*/ 330 h 366"/>
                <a:gd name="T70" fmla="*/ 45 w 253"/>
                <a:gd name="T71" fmla="*/ 322 h 366"/>
                <a:gd name="T72" fmla="*/ 36 w 253"/>
                <a:gd name="T73" fmla="*/ 314 h 366"/>
                <a:gd name="T74" fmla="*/ 26 w 253"/>
                <a:gd name="T75" fmla="*/ 301 h 366"/>
                <a:gd name="T76" fmla="*/ 18 w 253"/>
                <a:gd name="T77" fmla="*/ 289 h 366"/>
                <a:gd name="T78" fmla="*/ 11 w 253"/>
                <a:gd name="T79" fmla="*/ 276 h 366"/>
                <a:gd name="T80" fmla="*/ 6 w 253"/>
                <a:gd name="T81" fmla="*/ 263 h 366"/>
                <a:gd name="T82" fmla="*/ 2 w 253"/>
                <a:gd name="T83" fmla="*/ 249 h 366"/>
                <a:gd name="T84" fmla="*/ 0 w 253"/>
                <a:gd name="T85" fmla="*/ 235 h 366"/>
                <a:gd name="T86" fmla="*/ 0 w 253"/>
                <a:gd name="T87" fmla="*/ 222 h 366"/>
                <a:gd name="T88" fmla="*/ 1 w 253"/>
                <a:gd name="T89" fmla="*/ 208 h 366"/>
                <a:gd name="T90" fmla="*/ 3 w 253"/>
                <a:gd name="T91" fmla="*/ 195 h 366"/>
                <a:gd name="T92" fmla="*/ 6 w 253"/>
                <a:gd name="T93" fmla="*/ 181 h 366"/>
                <a:gd name="T94" fmla="*/ 10 w 253"/>
                <a:gd name="T95" fmla="*/ 167 h 366"/>
                <a:gd name="T96" fmla="*/ 15 w 253"/>
                <a:gd name="T97" fmla="*/ 154 h 366"/>
                <a:gd name="T98" fmla="*/ 20 w 253"/>
                <a:gd name="T99" fmla="*/ 141 h 366"/>
                <a:gd name="T100" fmla="*/ 27 w 253"/>
                <a:gd name="T101" fmla="*/ 128 h 366"/>
                <a:gd name="T102" fmla="*/ 33 w 253"/>
                <a:gd name="T103" fmla="*/ 116 h 366"/>
                <a:gd name="T104" fmla="*/ 41 w 253"/>
                <a:gd name="T105" fmla="*/ 104 h 366"/>
                <a:gd name="T106" fmla="*/ 57 w 253"/>
                <a:gd name="T107" fmla="*/ 80 h 366"/>
                <a:gd name="T108" fmla="*/ 73 w 253"/>
                <a:gd name="T109" fmla="*/ 59 h 366"/>
                <a:gd name="T110" fmla="*/ 91 w 253"/>
                <a:gd name="T111" fmla="*/ 41 h 366"/>
                <a:gd name="T112" fmla="*/ 106 w 253"/>
                <a:gd name="T113" fmla="*/ 26 h 366"/>
                <a:gd name="T114" fmla="*/ 120 w 253"/>
                <a:gd name="T115" fmla="*/ 14 h 366"/>
                <a:gd name="T116" fmla="*/ 131 w 253"/>
                <a:gd name="T117" fmla="*/ 5 h 366"/>
                <a:gd name="T118" fmla="*/ 136 w 253"/>
                <a:gd name="T119" fmla="*/ 2 h 366"/>
                <a:gd name="T120" fmla="*/ 139 w 253"/>
                <a:gd name="T121" fmla="*/ 0 h 366"/>
                <a:gd name="T122" fmla="*/ 142 w 253"/>
                <a:gd name="T123" fmla="*/ 0 h 366"/>
                <a:gd name="T124" fmla="*/ 143 w 253"/>
                <a:gd name="T12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3" h="366">
                  <a:moveTo>
                    <a:pt x="143" y="0"/>
                  </a:moveTo>
                  <a:lnTo>
                    <a:pt x="165" y="40"/>
                  </a:lnTo>
                  <a:lnTo>
                    <a:pt x="190" y="83"/>
                  </a:lnTo>
                  <a:lnTo>
                    <a:pt x="203" y="108"/>
                  </a:lnTo>
                  <a:lnTo>
                    <a:pt x="215" y="131"/>
                  </a:lnTo>
                  <a:lnTo>
                    <a:pt x="226" y="155"/>
                  </a:lnTo>
                  <a:lnTo>
                    <a:pt x="236" y="180"/>
                  </a:lnTo>
                  <a:lnTo>
                    <a:pt x="244" y="204"/>
                  </a:lnTo>
                  <a:lnTo>
                    <a:pt x="249" y="228"/>
                  </a:lnTo>
                  <a:lnTo>
                    <a:pt x="251" y="239"/>
                  </a:lnTo>
                  <a:lnTo>
                    <a:pt x="252" y="250"/>
                  </a:lnTo>
                  <a:lnTo>
                    <a:pt x="253" y="262"/>
                  </a:lnTo>
                  <a:lnTo>
                    <a:pt x="253" y="273"/>
                  </a:lnTo>
                  <a:lnTo>
                    <a:pt x="251" y="283"/>
                  </a:lnTo>
                  <a:lnTo>
                    <a:pt x="249" y="293"/>
                  </a:lnTo>
                  <a:lnTo>
                    <a:pt x="246" y="303"/>
                  </a:lnTo>
                  <a:lnTo>
                    <a:pt x="242" y="312"/>
                  </a:lnTo>
                  <a:lnTo>
                    <a:pt x="237" y="321"/>
                  </a:lnTo>
                  <a:lnTo>
                    <a:pt x="230" y="329"/>
                  </a:lnTo>
                  <a:lnTo>
                    <a:pt x="223" y="338"/>
                  </a:lnTo>
                  <a:lnTo>
                    <a:pt x="214" y="345"/>
                  </a:lnTo>
                  <a:lnTo>
                    <a:pt x="203" y="352"/>
                  </a:lnTo>
                  <a:lnTo>
                    <a:pt x="192" y="357"/>
                  </a:lnTo>
                  <a:lnTo>
                    <a:pt x="180" y="362"/>
                  </a:lnTo>
                  <a:lnTo>
                    <a:pt x="167" y="364"/>
                  </a:lnTo>
                  <a:lnTo>
                    <a:pt x="155" y="366"/>
                  </a:lnTo>
                  <a:lnTo>
                    <a:pt x="143" y="366"/>
                  </a:lnTo>
                  <a:lnTo>
                    <a:pt x="131" y="365"/>
                  </a:lnTo>
                  <a:lnTo>
                    <a:pt x="120" y="362"/>
                  </a:lnTo>
                  <a:lnTo>
                    <a:pt x="108" y="359"/>
                  </a:lnTo>
                  <a:lnTo>
                    <a:pt x="96" y="355"/>
                  </a:lnTo>
                  <a:lnTo>
                    <a:pt x="85" y="350"/>
                  </a:lnTo>
                  <a:lnTo>
                    <a:pt x="74" y="344"/>
                  </a:lnTo>
                  <a:lnTo>
                    <a:pt x="63" y="338"/>
                  </a:lnTo>
                  <a:lnTo>
                    <a:pt x="54" y="330"/>
                  </a:lnTo>
                  <a:lnTo>
                    <a:pt x="45" y="322"/>
                  </a:lnTo>
                  <a:lnTo>
                    <a:pt x="36" y="314"/>
                  </a:lnTo>
                  <a:lnTo>
                    <a:pt x="26" y="301"/>
                  </a:lnTo>
                  <a:lnTo>
                    <a:pt x="18" y="289"/>
                  </a:lnTo>
                  <a:lnTo>
                    <a:pt x="11" y="276"/>
                  </a:lnTo>
                  <a:lnTo>
                    <a:pt x="6" y="263"/>
                  </a:lnTo>
                  <a:lnTo>
                    <a:pt x="2" y="249"/>
                  </a:lnTo>
                  <a:lnTo>
                    <a:pt x="0" y="235"/>
                  </a:lnTo>
                  <a:lnTo>
                    <a:pt x="0" y="222"/>
                  </a:lnTo>
                  <a:lnTo>
                    <a:pt x="1" y="208"/>
                  </a:lnTo>
                  <a:lnTo>
                    <a:pt x="3" y="195"/>
                  </a:lnTo>
                  <a:lnTo>
                    <a:pt x="6" y="181"/>
                  </a:lnTo>
                  <a:lnTo>
                    <a:pt x="10" y="167"/>
                  </a:lnTo>
                  <a:lnTo>
                    <a:pt x="15" y="154"/>
                  </a:lnTo>
                  <a:lnTo>
                    <a:pt x="20" y="141"/>
                  </a:lnTo>
                  <a:lnTo>
                    <a:pt x="27" y="128"/>
                  </a:lnTo>
                  <a:lnTo>
                    <a:pt x="33" y="116"/>
                  </a:lnTo>
                  <a:lnTo>
                    <a:pt x="41" y="104"/>
                  </a:lnTo>
                  <a:lnTo>
                    <a:pt x="57" y="80"/>
                  </a:lnTo>
                  <a:lnTo>
                    <a:pt x="73" y="59"/>
                  </a:lnTo>
                  <a:lnTo>
                    <a:pt x="91" y="41"/>
                  </a:lnTo>
                  <a:lnTo>
                    <a:pt x="106" y="26"/>
                  </a:lnTo>
                  <a:lnTo>
                    <a:pt x="120" y="14"/>
                  </a:lnTo>
                  <a:lnTo>
                    <a:pt x="131" y="5"/>
                  </a:lnTo>
                  <a:lnTo>
                    <a:pt x="136" y="2"/>
                  </a:lnTo>
                  <a:lnTo>
                    <a:pt x="139" y="0"/>
                  </a:lnTo>
                  <a:lnTo>
                    <a:pt x="14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8DC9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6" name="Freeform 89"/>
            <p:cNvSpPr>
              <a:spLocks/>
            </p:cNvSpPr>
            <p:nvPr/>
          </p:nvSpPr>
          <p:spPr bwMode="auto">
            <a:xfrm>
              <a:off x="9902826" y="5319713"/>
              <a:ext cx="390525" cy="349250"/>
            </a:xfrm>
            <a:custGeom>
              <a:avLst/>
              <a:gdLst>
                <a:gd name="T0" fmla="*/ 4166 w 4170"/>
                <a:gd name="T1" fmla="*/ 2109 h 3737"/>
                <a:gd name="T2" fmla="*/ 3958 w 4170"/>
                <a:gd name="T3" fmla="*/ 2600 h 3737"/>
                <a:gd name="T4" fmla="*/ 3866 w 4170"/>
                <a:gd name="T5" fmla="*/ 2912 h 3737"/>
                <a:gd name="T6" fmla="*/ 3706 w 4170"/>
                <a:gd name="T7" fmla="*/ 3107 h 3737"/>
                <a:gd name="T8" fmla="*/ 3342 w 4170"/>
                <a:gd name="T9" fmla="*/ 3309 h 3737"/>
                <a:gd name="T10" fmla="*/ 3014 w 4170"/>
                <a:gd name="T11" fmla="*/ 3553 h 3737"/>
                <a:gd name="T12" fmla="*/ 2578 w 4170"/>
                <a:gd name="T13" fmla="*/ 3672 h 3737"/>
                <a:gd name="T14" fmla="*/ 2204 w 4170"/>
                <a:gd name="T15" fmla="*/ 3730 h 3737"/>
                <a:gd name="T16" fmla="*/ 1976 w 4170"/>
                <a:gd name="T17" fmla="*/ 3726 h 3737"/>
                <a:gd name="T18" fmla="*/ 1811 w 4170"/>
                <a:gd name="T19" fmla="*/ 3672 h 3737"/>
                <a:gd name="T20" fmla="*/ 1676 w 4170"/>
                <a:gd name="T21" fmla="*/ 3648 h 3737"/>
                <a:gd name="T22" fmla="*/ 1546 w 4170"/>
                <a:gd name="T23" fmla="*/ 3653 h 3737"/>
                <a:gd name="T24" fmla="*/ 1365 w 4170"/>
                <a:gd name="T25" fmla="*/ 3568 h 3737"/>
                <a:gd name="T26" fmla="*/ 1233 w 4170"/>
                <a:gd name="T27" fmla="*/ 3509 h 3737"/>
                <a:gd name="T28" fmla="*/ 1118 w 4170"/>
                <a:gd name="T29" fmla="*/ 3452 h 3737"/>
                <a:gd name="T30" fmla="*/ 962 w 4170"/>
                <a:gd name="T31" fmla="*/ 3332 h 3737"/>
                <a:gd name="T32" fmla="*/ 798 w 4170"/>
                <a:gd name="T33" fmla="*/ 3132 h 3737"/>
                <a:gd name="T34" fmla="*/ 495 w 4170"/>
                <a:gd name="T35" fmla="*/ 2952 h 3737"/>
                <a:gd name="T36" fmla="*/ 382 w 4170"/>
                <a:gd name="T37" fmla="*/ 2793 h 3737"/>
                <a:gd name="T38" fmla="*/ 294 w 4170"/>
                <a:gd name="T39" fmla="*/ 2627 h 3737"/>
                <a:gd name="T40" fmla="*/ 216 w 4170"/>
                <a:gd name="T41" fmla="*/ 2501 h 3737"/>
                <a:gd name="T42" fmla="*/ 166 w 4170"/>
                <a:gd name="T43" fmla="*/ 2392 h 3737"/>
                <a:gd name="T44" fmla="*/ 114 w 4170"/>
                <a:gd name="T45" fmla="*/ 2279 h 3737"/>
                <a:gd name="T46" fmla="*/ 62 w 4170"/>
                <a:gd name="T47" fmla="*/ 2085 h 3737"/>
                <a:gd name="T48" fmla="*/ 11 w 4170"/>
                <a:gd name="T49" fmla="*/ 1651 h 3737"/>
                <a:gd name="T50" fmla="*/ 62 w 4170"/>
                <a:gd name="T51" fmla="*/ 1454 h 3737"/>
                <a:gd name="T52" fmla="*/ 2 w 4170"/>
                <a:gd name="T53" fmla="*/ 1302 h 3737"/>
                <a:gd name="T54" fmla="*/ 70 w 4170"/>
                <a:gd name="T55" fmla="*/ 1229 h 3737"/>
                <a:gd name="T56" fmla="*/ 89 w 4170"/>
                <a:gd name="T57" fmla="*/ 1083 h 3737"/>
                <a:gd name="T58" fmla="*/ 121 w 4170"/>
                <a:gd name="T59" fmla="*/ 923 h 3737"/>
                <a:gd name="T60" fmla="*/ 175 w 4170"/>
                <a:gd name="T61" fmla="*/ 835 h 3737"/>
                <a:gd name="T62" fmla="*/ 223 w 4170"/>
                <a:gd name="T63" fmla="*/ 622 h 3737"/>
                <a:gd name="T64" fmla="*/ 335 w 4170"/>
                <a:gd name="T65" fmla="*/ 574 h 3737"/>
                <a:gd name="T66" fmla="*/ 444 w 4170"/>
                <a:gd name="T67" fmla="*/ 463 h 3737"/>
                <a:gd name="T68" fmla="*/ 516 w 4170"/>
                <a:gd name="T69" fmla="*/ 327 h 3737"/>
                <a:gd name="T70" fmla="*/ 590 w 4170"/>
                <a:gd name="T71" fmla="*/ 299 h 3737"/>
                <a:gd name="T72" fmla="*/ 669 w 4170"/>
                <a:gd name="T73" fmla="*/ 124 h 3737"/>
                <a:gd name="T74" fmla="*/ 899 w 4170"/>
                <a:gd name="T75" fmla="*/ 9 h 3737"/>
                <a:gd name="T76" fmla="*/ 1031 w 4170"/>
                <a:gd name="T77" fmla="*/ 174 h 3737"/>
                <a:gd name="T78" fmla="*/ 1084 w 4170"/>
                <a:gd name="T79" fmla="*/ 258 h 3737"/>
                <a:gd name="T80" fmla="*/ 1257 w 4170"/>
                <a:gd name="T81" fmla="*/ 298 h 3737"/>
                <a:gd name="T82" fmla="*/ 1359 w 4170"/>
                <a:gd name="T83" fmla="*/ 526 h 3737"/>
                <a:gd name="T84" fmla="*/ 1339 w 4170"/>
                <a:gd name="T85" fmla="*/ 757 h 3737"/>
                <a:gd name="T86" fmla="*/ 1147 w 4170"/>
                <a:gd name="T87" fmla="*/ 981 h 3737"/>
                <a:gd name="T88" fmla="*/ 1136 w 4170"/>
                <a:gd name="T89" fmla="*/ 1167 h 3737"/>
                <a:gd name="T90" fmla="*/ 1308 w 4170"/>
                <a:gd name="T91" fmla="*/ 1349 h 3737"/>
                <a:gd name="T92" fmla="*/ 1313 w 4170"/>
                <a:gd name="T93" fmla="*/ 1509 h 3737"/>
                <a:gd name="T94" fmla="*/ 1248 w 4170"/>
                <a:gd name="T95" fmla="*/ 1707 h 3737"/>
                <a:gd name="T96" fmla="*/ 1401 w 4170"/>
                <a:gd name="T97" fmla="*/ 1979 h 3737"/>
                <a:gd name="T98" fmla="*/ 1620 w 4170"/>
                <a:gd name="T99" fmla="*/ 2132 h 3737"/>
                <a:gd name="T100" fmla="*/ 1998 w 4170"/>
                <a:gd name="T101" fmla="*/ 2178 h 3737"/>
                <a:gd name="T102" fmla="*/ 2416 w 4170"/>
                <a:gd name="T103" fmla="*/ 2222 h 3737"/>
                <a:gd name="T104" fmla="*/ 2646 w 4170"/>
                <a:gd name="T105" fmla="*/ 2115 h 3737"/>
                <a:gd name="T106" fmla="*/ 2971 w 4170"/>
                <a:gd name="T107" fmla="*/ 1926 h 3737"/>
                <a:gd name="T108" fmla="*/ 3210 w 4170"/>
                <a:gd name="T109" fmla="*/ 2169 h 3737"/>
                <a:gd name="T110" fmla="*/ 3451 w 4170"/>
                <a:gd name="T111" fmla="*/ 2138 h 3737"/>
                <a:gd name="T112" fmla="*/ 3535 w 4170"/>
                <a:gd name="T113" fmla="*/ 1951 h 3737"/>
                <a:gd name="T114" fmla="*/ 3566 w 4170"/>
                <a:gd name="T115" fmla="*/ 1838 h 3737"/>
                <a:gd name="T116" fmla="*/ 3723 w 4170"/>
                <a:gd name="T117" fmla="*/ 1765 h 3737"/>
                <a:gd name="T118" fmla="*/ 3797 w 4170"/>
                <a:gd name="T119" fmla="*/ 1668 h 3737"/>
                <a:gd name="T120" fmla="*/ 4042 w 4170"/>
                <a:gd name="T121" fmla="*/ 1761 h 3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70" h="3737">
                  <a:moveTo>
                    <a:pt x="4067" y="1785"/>
                  </a:moveTo>
                  <a:lnTo>
                    <a:pt x="4089" y="1811"/>
                  </a:lnTo>
                  <a:lnTo>
                    <a:pt x="4108" y="1836"/>
                  </a:lnTo>
                  <a:lnTo>
                    <a:pt x="4123" y="1862"/>
                  </a:lnTo>
                  <a:lnTo>
                    <a:pt x="4137" y="1889"/>
                  </a:lnTo>
                  <a:lnTo>
                    <a:pt x="4148" y="1915"/>
                  </a:lnTo>
                  <a:lnTo>
                    <a:pt x="4156" y="1942"/>
                  </a:lnTo>
                  <a:lnTo>
                    <a:pt x="4163" y="1970"/>
                  </a:lnTo>
                  <a:lnTo>
                    <a:pt x="4168" y="1997"/>
                  </a:lnTo>
                  <a:lnTo>
                    <a:pt x="4170" y="2025"/>
                  </a:lnTo>
                  <a:lnTo>
                    <a:pt x="4170" y="2054"/>
                  </a:lnTo>
                  <a:lnTo>
                    <a:pt x="4169" y="2081"/>
                  </a:lnTo>
                  <a:lnTo>
                    <a:pt x="4166" y="2109"/>
                  </a:lnTo>
                  <a:lnTo>
                    <a:pt x="4160" y="2139"/>
                  </a:lnTo>
                  <a:lnTo>
                    <a:pt x="4155" y="2167"/>
                  </a:lnTo>
                  <a:lnTo>
                    <a:pt x="4147" y="2195"/>
                  </a:lnTo>
                  <a:lnTo>
                    <a:pt x="4139" y="2224"/>
                  </a:lnTo>
                  <a:lnTo>
                    <a:pt x="4129" y="2252"/>
                  </a:lnTo>
                  <a:lnTo>
                    <a:pt x="4119" y="2280"/>
                  </a:lnTo>
                  <a:lnTo>
                    <a:pt x="4107" y="2309"/>
                  </a:lnTo>
                  <a:lnTo>
                    <a:pt x="4095" y="2337"/>
                  </a:lnTo>
                  <a:lnTo>
                    <a:pt x="4068" y="2393"/>
                  </a:lnTo>
                  <a:lnTo>
                    <a:pt x="4041" y="2447"/>
                  </a:lnTo>
                  <a:lnTo>
                    <a:pt x="4013" y="2500"/>
                  </a:lnTo>
                  <a:lnTo>
                    <a:pt x="3984" y="2551"/>
                  </a:lnTo>
                  <a:lnTo>
                    <a:pt x="3958" y="2600"/>
                  </a:lnTo>
                  <a:lnTo>
                    <a:pt x="3933" y="2647"/>
                  </a:lnTo>
                  <a:lnTo>
                    <a:pt x="3927" y="2660"/>
                  </a:lnTo>
                  <a:lnTo>
                    <a:pt x="3921" y="2674"/>
                  </a:lnTo>
                  <a:lnTo>
                    <a:pt x="3916" y="2687"/>
                  </a:lnTo>
                  <a:lnTo>
                    <a:pt x="3912" y="2700"/>
                  </a:lnTo>
                  <a:lnTo>
                    <a:pt x="3905" y="2728"/>
                  </a:lnTo>
                  <a:lnTo>
                    <a:pt x="3898" y="2755"/>
                  </a:lnTo>
                  <a:lnTo>
                    <a:pt x="3893" y="2783"/>
                  </a:lnTo>
                  <a:lnTo>
                    <a:pt x="3888" y="2811"/>
                  </a:lnTo>
                  <a:lnTo>
                    <a:pt x="3884" y="2838"/>
                  </a:lnTo>
                  <a:lnTo>
                    <a:pt x="3878" y="2865"/>
                  </a:lnTo>
                  <a:lnTo>
                    <a:pt x="3872" y="2890"/>
                  </a:lnTo>
                  <a:lnTo>
                    <a:pt x="3866" y="2912"/>
                  </a:lnTo>
                  <a:lnTo>
                    <a:pt x="3858" y="2934"/>
                  </a:lnTo>
                  <a:lnTo>
                    <a:pt x="3849" y="2953"/>
                  </a:lnTo>
                  <a:lnTo>
                    <a:pt x="3840" y="2973"/>
                  </a:lnTo>
                  <a:lnTo>
                    <a:pt x="3830" y="2990"/>
                  </a:lnTo>
                  <a:lnTo>
                    <a:pt x="3819" y="3007"/>
                  </a:lnTo>
                  <a:lnTo>
                    <a:pt x="3806" y="3022"/>
                  </a:lnTo>
                  <a:lnTo>
                    <a:pt x="3794" y="3036"/>
                  </a:lnTo>
                  <a:lnTo>
                    <a:pt x="3781" y="3051"/>
                  </a:lnTo>
                  <a:lnTo>
                    <a:pt x="3767" y="3063"/>
                  </a:lnTo>
                  <a:lnTo>
                    <a:pt x="3753" y="3075"/>
                  </a:lnTo>
                  <a:lnTo>
                    <a:pt x="3738" y="3086"/>
                  </a:lnTo>
                  <a:lnTo>
                    <a:pt x="3722" y="3097"/>
                  </a:lnTo>
                  <a:lnTo>
                    <a:pt x="3706" y="3107"/>
                  </a:lnTo>
                  <a:lnTo>
                    <a:pt x="3690" y="3116"/>
                  </a:lnTo>
                  <a:lnTo>
                    <a:pt x="3657" y="3135"/>
                  </a:lnTo>
                  <a:lnTo>
                    <a:pt x="3622" y="3152"/>
                  </a:lnTo>
                  <a:lnTo>
                    <a:pt x="3587" y="3168"/>
                  </a:lnTo>
                  <a:lnTo>
                    <a:pt x="3551" y="3184"/>
                  </a:lnTo>
                  <a:lnTo>
                    <a:pt x="3514" y="3201"/>
                  </a:lnTo>
                  <a:lnTo>
                    <a:pt x="3478" y="3219"/>
                  </a:lnTo>
                  <a:lnTo>
                    <a:pt x="3460" y="3229"/>
                  </a:lnTo>
                  <a:lnTo>
                    <a:pt x="3442" y="3239"/>
                  </a:lnTo>
                  <a:lnTo>
                    <a:pt x="3424" y="3249"/>
                  </a:lnTo>
                  <a:lnTo>
                    <a:pt x="3407" y="3260"/>
                  </a:lnTo>
                  <a:lnTo>
                    <a:pt x="3375" y="3283"/>
                  </a:lnTo>
                  <a:lnTo>
                    <a:pt x="3342" y="3309"/>
                  </a:lnTo>
                  <a:lnTo>
                    <a:pt x="3309" y="3336"/>
                  </a:lnTo>
                  <a:lnTo>
                    <a:pt x="3276" y="3364"/>
                  </a:lnTo>
                  <a:lnTo>
                    <a:pt x="3243" y="3393"/>
                  </a:lnTo>
                  <a:lnTo>
                    <a:pt x="3211" y="3422"/>
                  </a:lnTo>
                  <a:lnTo>
                    <a:pt x="3176" y="3449"/>
                  </a:lnTo>
                  <a:lnTo>
                    <a:pt x="3142" y="3477"/>
                  </a:lnTo>
                  <a:lnTo>
                    <a:pt x="3125" y="3489"/>
                  </a:lnTo>
                  <a:lnTo>
                    <a:pt x="3106" y="3502"/>
                  </a:lnTo>
                  <a:lnTo>
                    <a:pt x="3089" y="3513"/>
                  </a:lnTo>
                  <a:lnTo>
                    <a:pt x="3071" y="3524"/>
                  </a:lnTo>
                  <a:lnTo>
                    <a:pt x="3052" y="3534"/>
                  </a:lnTo>
                  <a:lnTo>
                    <a:pt x="3034" y="3544"/>
                  </a:lnTo>
                  <a:lnTo>
                    <a:pt x="3014" y="3553"/>
                  </a:lnTo>
                  <a:lnTo>
                    <a:pt x="2995" y="3560"/>
                  </a:lnTo>
                  <a:lnTo>
                    <a:pt x="2976" y="3567"/>
                  </a:lnTo>
                  <a:lnTo>
                    <a:pt x="2957" y="3572"/>
                  </a:lnTo>
                  <a:lnTo>
                    <a:pt x="2937" y="3576"/>
                  </a:lnTo>
                  <a:lnTo>
                    <a:pt x="2915" y="3579"/>
                  </a:lnTo>
                  <a:lnTo>
                    <a:pt x="2895" y="3581"/>
                  </a:lnTo>
                  <a:lnTo>
                    <a:pt x="2874" y="3581"/>
                  </a:lnTo>
                  <a:lnTo>
                    <a:pt x="2852" y="3580"/>
                  </a:lnTo>
                  <a:lnTo>
                    <a:pt x="2830" y="3577"/>
                  </a:lnTo>
                  <a:lnTo>
                    <a:pt x="2766" y="3602"/>
                  </a:lnTo>
                  <a:lnTo>
                    <a:pt x="2680" y="3637"/>
                  </a:lnTo>
                  <a:lnTo>
                    <a:pt x="2631" y="3655"/>
                  </a:lnTo>
                  <a:lnTo>
                    <a:pt x="2578" y="3672"/>
                  </a:lnTo>
                  <a:lnTo>
                    <a:pt x="2526" y="3689"/>
                  </a:lnTo>
                  <a:lnTo>
                    <a:pt x="2471" y="3705"/>
                  </a:lnTo>
                  <a:lnTo>
                    <a:pt x="2444" y="3712"/>
                  </a:lnTo>
                  <a:lnTo>
                    <a:pt x="2418" y="3718"/>
                  </a:lnTo>
                  <a:lnTo>
                    <a:pt x="2390" y="3724"/>
                  </a:lnTo>
                  <a:lnTo>
                    <a:pt x="2365" y="3728"/>
                  </a:lnTo>
                  <a:lnTo>
                    <a:pt x="2339" y="3732"/>
                  </a:lnTo>
                  <a:lnTo>
                    <a:pt x="2314" y="3735"/>
                  </a:lnTo>
                  <a:lnTo>
                    <a:pt x="2290" y="3736"/>
                  </a:lnTo>
                  <a:lnTo>
                    <a:pt x="2267" y="3737"/>
                  </a:lnTo>
                  <a:lnTo>
                    <a:pt x="2245" y="3736"/>
                  </a:lnTo>
                  <a:lnTo>
                    <a:pt x="2224" y="3734"/>
                  </a:lnTo>
                  <a:lnTo>
                    <a:pt x="2204" y="3730"/>
                  </a:lnTo>
                  <a:lnTo>
                    <a:pt x="2187" y="3725"/>
                  </a:lnTo>
                  <a:lnTo>
                    <a:pt x="2170" y="3718"/>
                  </a:lnTo>
                  <a:lnTo>
                    <a:pt x="2155" y="3709"/>
                  </a:lnTo>
                  <a:lnTo>
                    <a:pt x="2141" y="3698"/>
                  </a:lnTo>
                  <a:lnTo>
                    <a:pt x="2130" y="3686"/>
                  </a:lnTo>
                  <a:lnTo>
                    <a:pt x="2116" y="3695"/>
                  </a:lnTo>
                  <a:lnTo>
                    <a:pt x="2099" y="3702"/>
                  </a:lnTo>
                  <a:lnTo>
                    <a:pt x="2081" y="3710"/>
                  </a:lnTo>
                  <a:lnTo>
                    <a:pt x="2062" y="3716"/>
                  </a:lnTo>
                  <a:lnTo>
                    <a:pt x="2041" y="3720"/>
                  </a:lnTo>
                  <a:lnTo>
                    <a:pt x="2020" y="3724"/>
                  </a:lnTo>
                  <a:lnTo>
                    <a:pt x="1998" y="3725"/>
                  </a:lnTo>
                  <a:lnTo>
                    <a:pt x="1976" y="3726"/>
                  </a:lnTo>
                  <a:lnTo>
                    <a:pt x="1953" y="3725"/>
                  </a:lnTo>
                  <a:lnTo>
                    <a:pt x="1932" y="3722"/>
                  </a:lnTo>
                  <a:lnTo>
                    <a:pt x="1911" y="3718"/>
                  </a:lnTo>
                  <a:lnTo>
                    <a:pt x="1890" y="3712"/>
                  </a:lnTo>
                  <a:lnTo>
                    <a:pt x="1881" y="3708"/>
                  </a:lnTo>
                  <a:lnTo>
                    <a:pt x="1870" y="3704"/>
                  </a:lnTo>
                  <a:lnTo>
                    <a:pt x="1861" y="3698"/>
                  </a:lnTo>
                  <a:lnTo>
                    <a:pt x="1852" y="3693"/>
                  </a:lnTo>
                  <a:lnTo>
                    <a:pt x="1844" y="3688"/>
                  </a:lnTo>
                  <a:lnTo>
                    <a:pt x="1836" y="3681"/>
                  </a:lnTo>
                  <a:lnTo>
                    <a:pt x="1829" y="3675"/>
                  </a:lnTo>
                  <a:lnTo>
                    <a:pt x="1822" y="3668"/>
                  </a:lnTo>
                  <a:lnTo>
                    <a:pt x="1811" y="3672"/>
                  </a:lnTo>
                  <a:lnTo>
                    <a:pt x="1801" y="3676"/>
                  </a:lnTo>
                  <a:lnTo>
                    <a:pt x="1789" y="3678"/>
                  </a:lnTo>
                  <a:lnTo>
                    <a:pt x="1778" y="3680"/>
                  </a:lnTo>
                  <a:lnTo>
                    <a:pt x="1768" y="3681"/>
                  </a:lnTo>
                  <a:lnTo>
                    <a:pt x="1757" y="3680"/>
                  </a:lnTo>
                  <a:lnTo>
                    <a:pt x="1747" y="3679"/>
                  </a:lnTo>
                  <a:lnTo>
                    <a:pt x="1736" y="3677"/>
                  </a:lnTo>
                  <a:lnTo>
                    <a:pt x="1726" y="3675"/>
                  </a:lnTo>
                  <a:lnTo>
                    <a:pt x="1716" y="3671"/>
                  </a:lnTo>
                  <a:lnTo>
                    <a:pt x="1706" y="3666"/>
                  </a:lnTo>
                  <a:lnTo>
                    <a:pt x="1695" y="3661"/>
                  </a:lnTo>
                  <a:lnTo>
                    <a:pt x="1685" y="3655"/>
                  </a:lnTo>
                  <a:lnTo>
                    <a:pt x="1676" y="3648"/>
                  </a:lnTo>
                  <a:lnTo>
                    <a:pt x="1667" y="3640"/>
                  </a:lnTo>
                  <a:lnTo>
                    <a:pt x="1658" y="3632"/>
                  </a:lnTo>
                  <a:lnTo>
                    <a:pt x="1646" y="3640"/>
                  </a:lnTo>
                  <a:lnTo>
                    <a:pt x="1635" y="3647"/>
                  </a:lnTo>
                  <a:lnTo>
                    <a:pt x="1624" y="3652"/>
                  </a:lnTo>
                  <a:lnTo>
                    <a:pt x="1612" y="3656"/>
                  </a:lnTo>
                  <a:lnTo>
                    <a:pt x="1602" y="3659"/>
                  </a:lnTo>
                  <a:lnTo>
                    <a:pt x="1592" y="3660"/>
                  </a:lnTo>
                  <a:lnTo>
                    <a:pt x="1582" y="3661"/>
                  </a:lnTo>
                  <a:lnTo>
                    <a:pt x="1573" y="3660"/>
                  </a:lnTo>
                  <a:lnTo>
                    <a:pt x="1564" y="3658"/>
                  </a:lnTo>
                  <a:lnTo>
                    <a:pt x="1555" y="3656"/>
                  </a:lnTo>
                  <a:lnTo>
                    <a:pt x="1546" y="3653"/>
                  </a:lnTo>
                  <a:lnTo>
                    <a:pt x="1538" y="3649"/>
                  </a:lnTo>
                  <a:lnTo>
                    <a:pt x="1519" y="3639"/>
                  </a:lnTo>
                  <a:lnTo>
                    <a:pt x="1503" y="3628"/>
                  </a:lnTo>
                  <a:lnTo>
                    <a:pt x="1485" y="3615"/>
                  </a:lnTo>
                  <a:lnTo>
                    <a:pt x="1468" y="3603"/>
                  </a:lnTo>
                  <a:lnTo>
                    <a:pt x="1450" y="3592"/>
                  </a:lnTo>
                  <a:lnTo>
                    <a:pt x="1430" y="3582"/>
                  </a:lnTo>
                  <a:lnTo>
                    <a:pt x="1420" y="3578"/>
                  </a:lnTo>
                  <a:lnTo>
                    <a:pt x="1410" y="3574"/>
                  </a:lnTo>
                  <a:lnTo>
                    <a:pt x="1399" y="3572"/>
                  </a:lnTo>
                  <a:lnTo>
                    <a:pt x="1388" y="3569"/>
                  </a:lnTo>
                  <a:lnTo>
                    <a:pt x="1377" y="3568"/>
                  </a:lnTo>
                  <a:lnTo>
                    <a:pt x="1365" y="3568"/>
                  </a:lnTo>
                  <a:lnTo>
                    <a:pt x="1353" y="3569"/>
                  </a:lnTo>
                  <a:lnTo>
                    <a:pt x="1339" y="3571"/>
                  </a:lnTo>
                  <a:lnTo>
                    <a:pt x="1332" y="3554"/>
                  </a:lnTo>
                  <a:lnTo>
                    <a:pt x="1326" y="3537"/>
                  </a:lnTo>
                  <a:lnTo>
                    <a:pt x="1320" y="3521"/>
                  </a:lnTo>
                  <a:lnTo>
                    <a:pt x="1315" y="3503"/>
                  </a:lnTo>
                  <a:lnTo>
                    <a:pt x="1302" y="3508"/>
                  </a:lnTo>
                  <a:lnTo>
                    <a:pt x="1289" y="3511"/>
                  </a:lnTo>
                  <a:lnTo>
                    <a:pt x="1277" y="3513"/>
                  </a:lnTo>
                  <a:lnTo>
                    <a:pt x="1266" y="3514"/>
                  </a:lnTo>
                  <a:lnTo>
                    <a:pt x="1254" y="3514"/>
                  </a:lnTo>
                  <a:lnTo>
                    <a:pt x="1243" y="3512"/>
                  </a:lnTo>
                  <a:lnTo>
                    <a:pt x="1233" y="3509"/>
                  </a:lnTo>
                  <a:lnTo>
                    <a:pt x="1224" y="3505"/>
                  </a:lnTo>
                  <a:lnTo>
                    <a:pt x="1215" y="3500"/>
                  </a:lnTo>
                  <a:lnTo>
                    <a:pt x="1207" y="3494"/>
                  </a:lnTo>
                  <a:lnTo>
                    <a:pt x="1199" y="3486"/>
                  </a:lnTo>
                  <a:lnTo>
                    <a:pt x="1192" y="3478"/>
                  </a:lnTo>
                  <a:lnTo>
                    <a:pt x="1185" y="3468"/>
                  </a:lnTo>
                  <a:lnTo>
                    <a:pt x="1179" y="3457"/>
                  </a:lnTo>
                  <a:lnTo>
                    <a:pt x="1173" y="3444"/>
                  </a:lnTo>
                  <a:lnTo>
                    <a:pt x="1168" y="3431"/>
                  </a:lnTo>
                  <a:lnTo>
                    <a:pt x="1155" y="3440"/>
                  </a:lnTo>
                  <a:lnTo>
                    <a:pt x="1143" y="3446"/>
                  </a:lnTo>
                  <a:lnTo>
                    <a:pt x="1131" y="3450"/>
                  </a:lnTo>
                  <a:lnTo>
                    <a:pt x="1118" y="3452"/>
                  </a:lnTo>
                  <a:lnTo>
                    <a:pt x="1106" y="3453"/>
                  </a:lnTo>
                  <a:lnTo>
                    <a:pt x="1094" y="3451"/>
                  </a:lnTo>
                  <a:lnTo>
                    <a:pt x="1082" y="3448"/>
                  </a:lnTo>
                  <a:lnTo>
                    <a:pt x="1070" y="3443"/>
                  </a:lnTo>
                  <a:lnTo>
                    <a:pt x="1059" y="3436"/>
                  </a:lnTo>
                  <a:lnTo>
                    <a:pt x="1047" y="3429"/>
                  </a:lnTo>
                  <a:lnTo>
                    <a:pt x="1036" y="3420"/>
                  </a:lnTo>
                  <a:lnTo>
                    <a:pt x="1025" y="3409"/>
                  </a:lnTo>
                  <a:lnTo>
                    <a:pt x="1014" y="3398"/>
                  </a:lnTo>
                  <a:lnTo>
                    <a:pt x="1004" y="3386"/>
                  </a:lnTo>
                  <a:lnTo>
                    <a:pt x="992" y="3374"/>
                  </a:lnTo>
                  <a:lnTo>
                    <a:pt x="982" y="3359"/>
                  </a:lnTo>
                  <a:lnTo>
                    <a:pt x="962" y="3332"/>
                  </a:lnTo>
                  <a:lnTo>
                    <a:pt x="943" y="3303"/>
                  </a:lnTo>
                  <a:lnTo>
                    <a:pt x="924" y="3273"/>
                  </a:lnTo>
                  <a:lnTo>
                    <a:pt x="905" y="3245"/>
                  </a:lnTo>
                  <a:lnTo>
                    <a:pt x="888" y="3218"/>
                  </a:lnTo>
                  <a:lnTo>
                    <a:pt x="872" y="3194"/>
                  </a:lnTo>
                  <a:lnTo>
                    <a:pt x="864" y="3184"/>
                  </a:lnTo>
                  <a:lnTo>
                    <a:pt x="857" y="3175"/>
                  </a:lnTo>
                  <a:lnTo>
                    <a:pt x="849" y="3167"/>
                  </a:lnTo>
                  <a:lnTo>
                    <a:pt x="842" y="3160"/>
                  </a:lnTo>
                  <a:lnTo>
                    <a:pt x="833" y="3153"/>
                  </a:lnTo>
                  <a:lnTo>
                    <a:pt x="823" y="3146"/>
                  </a:lnTo>
                  <a:lnTo>
                    <a:pt x="811" y="3139"/>
                  </a:lnTo>
                  <a:lnTo>
                    <a:pt x="798" y="3132"/>
                  </a:lnTo>
                  <a:lnTo>
                    <a:pt x="771" y="3117"/>
                  </a:lnTo>
                  <a:lnTo>
                    <a:pt x="741" y="3102"/>
                  </a:lnTo>
                  <a:lnTo>
                    <a:pt x="675" y="3072"/>
                  </a:lnTo>
                  <a:lnTo>
                    <a:pt x="609" y="3038"/>
                  </a:lnTo>
                  <a:lnTo>
                    <a:pt x="593" y="3030"/>
                  </a:lnTo>
                  <a:lnTo>
                    <a:pt x="578" y="3021"/>
                  </a:lnTo>
                  <a:lnTo>
                    <a:pt x="564" y="3012"/>
                  </a:lnTo>
                  <a:lnTo>
                    <a:pt x="549" y="3003"/>
                  </a:lnTo>
                  <a:lnTo>
                    <a:pt x="536" y="2994"/>
                  </a:lnTo>
                  <a:lnTo>
                    <a:pt x="524" y="2984"/>
                  </a:lnTo>
                  <a:lnTo>
                    <a:pt x="513" y="2974"/>
                  </a:lnTo>
                  <a:lnTo>
                    <a:pt x="504" y="2964"/>
                  </a:lnTo>
                  <a:lnTo>
                    <a:pt x="495" y="2952"/>
                  </a:lnTo>
                  <a:lnTo>
                    <a:pt x="488" y="2941"/>
                  </a:lnTo>
                  <a:lnTo>
                    <a:pt x="483" y="2930"/>
                  </a:lnTo>
                  <a:lnTo>
                    <a:pt x="479" y="2919"/>
                  </a:lnTo>
                  <a:lnTo>
                    <a:pt x="476" y="2907"/>
                  </a:lnTo>
                  <a:lnTo>
                    <a:pt x="476" y="2895"/>
                  </a:lnTo>
                  <a:lnTo>
                    <a:pt x="477" y="2882"/>
                  </a:lnTo>
                  <a:lnTo>
                    <a:pt x="481" y="2869"/>
                  </a:lnTo>
                  <a:lnTo>
                    <a:pt x="467" y="2862"/>
                  </a:lnTo>
                  <a:lnTo>
                    <a:pt x="452" y="2852"/>
                  </a:lnTo>
                  <a:lnTo>
                    <a:pt x="435" y="2840"/>
                  </a:lnTo>
                  <a:lnTo>
                    <a:pt x="418" y="2826"/>
                  </a:lnTo>
                  <a:lnTo>
                    <a:pt x="400" y="2811"/>
                  </a:lnTo>
                  <a:lnTo>
                    <a:pt x="382" y="2793"/>
                  </a:lnTo>
                  <a:lnTo>
                    <a:pt x="364" y="2774"/>
                  </a:lnTo>
                  <a:lnTo>
                    <a:pt x="348" y="2755"/>
                  </a:lnTo>
                  <a:lnTo>
                    <a:pt x="333" y="2736"/>
                  </a:lnTo>
                  <a:lnTo>
                    <a:pt x="320" y="2716"/>
                  </a:lnTo>
                  <a:lnTo>
                    <a:pt x="314" y="2705"/>
                  </a:lnTo>
                  <a:lnTo>
                    <a:pt x="309" y="2695"/>
                  </a:lnTo>
                  <a:lnTo>
                    <a:pt x="304" y="2685"/>
                  </a:lnTo>
                  <a:lnTo>
                    <a:pt x="300" y="2675"/>
                  </a:lnTo>
                  <a:lnTo>
                    <a:pt x="297" y="2665"/>
                  </a:lnTo>
                  <a:lnTo>
                    <a:pt x="294" y="2656"/>
                  </a:lnTo>
                  <a:lnTo>
                    <a:pt x="293" y="2646"/>
                  </a:lnTo>
                  <a:lnTo>
                    <a:pt x="293" y="2637"/>
                  </a:lnTo>
                  <a:lnTo>
                    <a:pt x="294" y="2627"/>
                  </a:lnTo>
                  <a:lnTo>
                    <a:pt x="296" y="2619"/>
                  </a:lnTo>
                  <a:lnTo>
                    <a:pt x="299" y="2611"/>
                  </a:lnTo>
                  <a:lnTo>
                    <a:pt x="304" y="2603"/>
                  </a:lnTo>
                  <a:lnTo>
                    <a:pt x="290" y="2595"/>
                  </a:lnTo>
                  <a:lnTo>
                    <a:pt x="278" y="2587"/>
                  </a:lnTo>
                  <a:lnTo>
                    <a:pt x="266" y="2578"/>
                  </a:lnTo>
                  <a:lnTo>
                    <a:pt x="256" y="2568"/>
                  </a:lnTo>
                  <a:lnTo>
                    <a:pt x="246" y="2559"/>
                  </a:lnTo>
                  <a:lnTo>
                    <a:pt x="238" y="2548"/>
                  </a:lnTo>
                  <a:lnTo>
                    <a:pt x="230" y="2536"/>
                  </a:lnTo>
                  <a:lnTo>
                    <a:pt x="224" y="2525"/>
                  </a:lnTo>
                  <a:lnTo>
                    <a:pt x="219" y="2513"/>
                  </a:lnTo>
                  <a:lnTo>
                    <a:pt x="216" y="2501"/>
                  </a:lnTo>
                  <a:lnTo>
                    <a:pt x="214" y="2488"/>
                  </a:lnTo>
                  <a:lnTo>
                    <a:pt x="214" y="2475"/>
                  </a:lnTo>
                  <a:lnTo>
                    <a:pt x="215" y="2460"/>
                  </a:lnTo>
                  <a:lnTo>
                    <a:pt x="218" y="2446"/>
                  </a:lnTo>
                  <a:lnTo>
                    <a:pt x="224" y="2432"/>
                  </a:lnTo>
                  <a:lnTo>
                    <a:pt x="231" y="2417"/>
                  </a:lnTo>
                  <a:lnTo>
                    <a:pt x="219" y="2418"/>
                  </a:lnTo>
                  <a:lnTo>
                    <a:pt x="206" y="2417"/>
                  </a:lnTo>
                  <a:lnTo>
                    <a:pt x="196" y="2414"/>
                  </a:lnTo>
                  <a:lnTo>
                    <a:pt x="187" y="2411"/>
                  </a:lnTo>
                  <a:lnTo>
                    <a:pt x="179" y="2405"/>
                  </a:lnTo>
                  <a:lnTo>
                    <a:pt x="172" y="2399"/>
                  </a:lnTo>
                  <a:lnTo>
                    <a:pt x="166" y="2392"/>
                  </a:lnTo>
                  <a:lnTo>
                    <a:pt x="161" y="2383"/>
                  </a:lnTo>
                  <a:lnTo>
                    <a:pt x="157" y="2373"/>
                  </a:lnTo>
                  <a:lnTo>
                    <a:pt x="153" y="2363"/>
                  </a:lnTo>
                  <a:lnTo>
                    <a:pt x="151" y="2352"/>
                  </a:lnTo>
                  <a:lnTo>
                    <a:pt x="150" y="2340"/>
                  </a:lnTo>
                  <a:lnTo>
                    <a:pt x="149" y="2327"/>
                  </a:lnTo>
                  <a:lnTo>
                    <a:pt x="150" y="2314"/>
                  </a:lnTo>
                  <a:lnTo>
                    <a:pt x="151" y="2301"/>
                  </a:lnTo>
                  <a:lnTo>
                    <a:pt x="153" y="2286"/>
                  </a:lnTo>
                  <a:lnTo>
                    <a:pt x="142" y="2286"/>
                  </a:lnTo>
                  <a:lnTo>
                    <a:pt x="132" y="2285"/>
                  </a:lnTo>
                  <a:lnTo>
                    <a:pt x="123" y="2283"/>
                  </a:lnTo>
                  <a:lnTo>
                    <a:pt x="114" y="2279"/>
                  </a:lnTo>
                  <a:lnTo>
                    <a:pt x="106" y="2274"/>
                  </a:lnTo>
                  <a:lnTo>
                    <a:pt x="99" y="2268"/>
                  </a:lnTo>
                  <a:lnTo>
                    <a:pt x="93" y="2261"/>
                  </a:lnTo>
                  <a:lnTo>
                    <a:pt x="88" y="2253"/>
                  </a:lnTo>
                  <a:lnTo>
                    <a:pt x="83" y="2245"/>
                  </a:lnTo>
                  <a:lnTo>
                    <a:pt x="79" y="2235"/>
                  </a:lnTo>
                  <a:lnTo>
                    <a:pt x="75" y="2225"/>
                  </a:lnTo>
                  <a:lnTo>
                    <a:pt x="72" y="2213"/>
                  </a:lnTo>
                  <a:lnTo>
                    <a:pt x="68" y="2190"/>
                  </a:lnTo>
                  <a:lnTo>
                    <a:pt x="65" y="2165"/>
                  </a:lnTo>
                  <a:lnTo>
                    <a:pt x="63" y="2139"/>
                  </a:lnTo>
                  <a:lnTo>
                    <a:pt x="62" y="2112"/>
                  </a:lnTo>
                  <a:lnTo>
                    <a:pt x="62" y="2085"/>
                  </a:lnTo>
                  <a:lnTo>
                    <a:pt x="63" y="2060"/>
                  </a:lnTo>
                  <a:lnTo>
                    <a:pt x="65" y="2012"/>
                  </a:lnTo>
                  <a:lnTo>
                    <a:pt x="65" y="1975"/>
                  </a:lnTo>
                  <a:lnTo>
                    <a:pt x="63" y="1952"/>
                  </a:lnTo>
                  <a:lnTo>
                    <a:pt x="58" y="1924"/>
                  </a:lnTo>
                  <a:lnTo>
                    <a:pt x="52" y="1892"/>
                  </a:lnTo>
                  <a:lnTo>
                    <a:pt x="45" y="1855"/>
                  </a:lnTo>
                  <a:lnTo>
                    <a:pt x="38" y="1817"/>
                  </a:lnTo>
                  <a:lnTo>
                    <a:pt x="29" y="1776"/>
                  </a:lnTo>
                  <a:lnTo>
                    <a:pt x="22" y="1734"/>
                  </a:lnTo>
                  <a:lnTo>
                    <a:pt x="16" y="1692"/>
                  </a:lnTo>
                  <a:lnTo>
                    <a:pt x="13" y="1672"/>
                  </a:lnTo>
                  <a:lnTo>
                    <a:pt x="11" y="1651"/>
                  </a:lnTo>
                  <a:lnTo>
                    <a:pt x="10" y="1631"/>
                  </a:lnTo>
                  <a:lnTo>
                    <a:pt x="9" y="1611"/>
                  </a:lnTo>
                  <a:lnTo>
                    <a:pt x="9" y="1592"/>
                  </a:lnTo>
                  <a:lnTo>
                    <a:pt x="10" y="1574"/>
                  </a:lnTo>
                  <a:lnTo>
                    <a:pt x="11" y="1557"/>
                  </a:lnTo>
                  <a:lnTo>
                    <a:pt x="14" y="1539"/>
                  </a:lnTo>
                  <a:lnTo>
                    <a:pt x="17" y="1523"/>
                  </a:lnTo>
                  <a:lnTo>
                    <a:pt x="21" y="1509"/>
                  </a:lnTo>
                  <a:lnTo>
                    <a:pt x="27" y="1495"/>
                  </a:lnTo>
                  <a:lnTo>
                    <a:pt x="34" y="1483"/>
                  </a:lnTo>
                  <a:lnTo>
                    <a:pt x="42" y="1471"/>
                  </a:lnTo>
                  <a:lnTo>
                    <a:pt x="51" y="1462"/>
                  </a:lnTo>
                  <a:lnTo>
                    <a:pt x="62" y="1454"/>
                  </a:lnTo>
                  <a:lnTo>
                    <a:pt x="73" y="1448"/>
                  </a:lnTo>
                  <a:lnTo>
                    <a:pt x="60" y="1437"/>
                  </a:lnTo>
                  <a:lnTo>
                    <a:pt x="48" y="1424"/>
                  </a:lnTo>
                  <a:lnTo>
                    <a:pt x="36" y="1410"/>
                  </a:lnTo>
                  <a:lnTo>
                    <a:pt x="25" y="1395"/>
                  </a:lnTo>
                  <a:lnTo>
                    <a:pt x="16" y="1379"/>
                  </a:lnTo>
                  <a:lnTo>
                    <a:pt x="9" y="1364"/>
                  </a:lnTo>
                  <a:lnTo>
                    <a:pt x="4" y="1348"/>
                  </a:lnTo>
                  <a:lnTo>
                    <a:pt x="1" y="1333"/>
                  </a:lnTo>
                  <a:lnTo>
                    <a:pt x="0" y="1325"/>
                  </a:lnTo>
                  <a:lnTo>
                    <a:pt x="0" y="1318"/>
                  </a:lnTo>
                  <a:lnTo>
                    <a:pt x="0" y="1310"/>
                  </a:lnTo>
                  <a:lnTo>
                    <a:pt x="2" y="1302"/>
                  </a:lnTo>
                  <a:lnTo>
                    <a:pt x="3" y="1295"/>
                  </a:lnTo>
                  <a:lnTo>
                    <a:pt x="6" y="1289"/>
                  </a:lnTo>
                  <a:lnTo>
                    <a:pt x="9" y="1282"/>
                  </a:lnTo>
                  <a:lnTo>
                    <a:pt x="13" y="1276"/>
                  </a:lnTo>
                  <a:lnTo>
                    <a:pt x="18" y="1270"/>
                  </a:lnTo>
                  <a:lnTo>
                    <a:pt x="23" y="1265"/>
                  </a:lnTo>
                  <a:lnTo>
                    <a:pt x="30" y="1260"/>
                  </a:lnTo>
                  <a:lnTo>
                    <a:pt x="38" y="1255"/>
                  </a:lnTo>
                  <a:lnTo>
                    <a:pt x="46" y="1251"/>
                  </a:lnTo>
                  <a:lnTo>
                    <a:pt x="55" y="1247"/>
                  </a:lnTo>
                  <a:lnTo>
                    <a:pt x="65" y="1244"/>
                  </a:lnTo>
                  <a:lnTo>
                    <a:pt x="77" y="1241"/>
                  </a:lnTo>
                  <a:lnTo>
                    <a:pt x="70" y="1229"/>
                  </a:lnTo>
                  <a:lnTo>
                    <a:pt x="64" y="1215"/>
                  </a:lnTo>
                  <a:lnTo>
                    <a:pt x="60" y="1202"/>
                  </a:lnTo>
                  <a:lnTo>
                    <a:pt x="56" y="1189"/>
                  </a:lnTo>
                  <a:lnTo>
                    <a:pt x="54" y="1175"/>
                  </a:lnTo>
                  <a:lnTo>
                    <a:pt x="53" y="1162"/>
                  </a:lnTo>
                  <a:lnTo>
                    <a:pt x="54" y="1149"/>
                  </a:lnTo>
                  <a:lnTo>
                    <a:pt x="56" y="1136"/>
                  </a:lnTo>
                  <a:lnTo>
                    <a:pt x="59" y="1123"/>
                  </a:lnTo>
                  <a:lnTo>
                    <a:pt x="64" y="1112"/>
                  </a:lnTo>
                  <a:lnTo>
                    <a:pt x="71" y="1101"/>
                  </a:lnTo>
                  <a:lnTo>
                    <a:pt x="79" y="1091"/>
                  </a:lnTo>
                  <a:lnTo>
                    <a:pt x="84" y="1087"/>
                  </a:lnTo>
                  <a:lnTo>
                    <a:pt x="89" y="1083"/>
                  </a:lnTo>
                  <a:lnTo>
                    <a:pt x="95" y="1079"/>
                  </a:lnTo>
                  <a:lnTo>
                    <a:pt x="101" y="1075"/>
                  </a:lnTo>
                  <a:lnTo>
                    <a:pt x="107" y="1072"/>
                  </a:lnTo>
                  <a:lnTo>
                    <a:pt x="114" y="1069"/>
                  </a:lnTo>
                  <a:lnTo>
                    <a:pt x="123" y="1066"/>
                  </a:lnTo>
                  <a:lnTo>
                    <a:pt x="131" y="1064"/>
                  </a:lnTo>
                  <a:lnTo>
                    <a:pt x="129" y="1044"/>
                  </a:lnTo>
                  <a:lnTo>
                    <a:pt x="127" y="1024"/>
                  </a:lnTo>
                  <a:lnTo>
                    <a:pt x="125" y="1004"/>
                  </a:lnTo>
                  <a:lnTo>
                    <a:pt x="123" y="984"/>
                  </a:lnTo>
                  <a:lnTo>
                    <a:pt x="121" y="964"/>
                  </a:lnTo>
                  <a:lnTo>
                    <a:pt x="120" y="943"/>
                  </a:lnTo>
                  <a:lnTo>
                    <a:pt x="121" y="923"/>
                  </a:lnTo>
                  <a:lnTo>
                    <a:pt x="123" y="903"/>
                  </a:lnTo>
                  <a:lnTo>
                    <a:pt x="124" y="898"/>
                  </a:lnTo>
                  <a:lnTo>
                    <a:pt x="126" y="892"/>
                  </a:lnTo>
                  <a:lnTo>
                    <a:pt x="128" y="887"/>
                  </a:lnTo>
                  <a:lnTo>
                    <a:pt x="132" y="883"/>
                  </a:lnTo>
                  <a:lnTo>
                    <a:pt x="139" y="875"/>
                  </a:lnTo>
                  <a:lnTo>
                    <a:pt x="148" y="867"/>
                  </a:lnTo>
                  <a:lnTo>
                    <a:pt x="157" y="859"/>
                  </a:lnTo>
                  <a:lnTo>
                    <a:pt x="166" y="851"/>
                  </a:lnTo>
                  <a:lnTo>
                    <a:pt x="169" y="847"/>
                  </a:lnTo>
                  <a:lnTo>
                    <a:pt x="172" y="843"/>
                  </a:lnTo>
                  <a:lnTo>
                    <a:pt x="174" y="839"/>
                  </a:lnTo>
                  <a:lnTo>
                    <a:pt x="175" y="835"/>
                  </a:lnTo>
                  <a:lnTo>
                    <a:pt x="175" y="828"/>
                  </a:lnTo>
                  <a:lnTo>
                    <a:pt x="172" y="819"/>
                  </a:lnTo>
                  <a:lnTo>
                    <a:pt x="168" y="809"/>
                  </a:lnTo>
                  <a:lnTo>
                    <a:pt x="163" y="799"/>
                  </a:lnTo>
                  <a:lnTo>
                    <a:pt x="154" y="783"/>
                  </a:lnTo>
                  <a:lnTo>
                    <a:pt x="150" y="777"/>
                  </a:lnTo>
                  <a:lnTo>
                    <a:pt x="161" y="748"/>
                  </a:lnTo>
                  <a:lnTo>
                    <a:pt x="174" y="712"/>
                  </a:lnTo>
                  <a:lnTo>
                    <a:pt x="182" y="694"/>
                  </a:lnTo>
                  <a:lnTo>
                    <a:pt x="190" y="675"/>
                  </a:lnTo>
                  <a:lnTo>
                    <a:pt x="200" y="657"/>
                  </a:lnTo>
                  <a:lnTo>
                    <a:pt x="211" y="639"/>
                  </a:lnTo>
                  <a:lnTo>
                    <a:pt x="223" y="622"/>
                  </a:lnTo>
                  <a:lnTo>
                    <a:pt x="235" y="608"/>
                  </a:lnTo>
                  <a:lnTo>
                    <a:pt x="242" y="601"/>
                  </a:lnTo>
                  <a:lnTo>
                    <a:pt x="248" y="595"/>
                  </a:lnTo>
                  <a:lnTo>
                    <a:pt x="256" y="589"/>
                  </a:lnTo>
                  <a:lnTo>
                    <a:pt x="263" y="585"/>
                  </a:lnTo>
                  <a:lnTo>
                    <a:pt x="271" y="580"/>
                  </a:lnTo>
                  <a:lnTo>
                    <a:pt x="279" y="577"/>
                  </a:lnTo>
                  <a:lnTo>
                    <a:pt x="287" y="574"/>
                  </a:lnTo>
                  <a:lnTo>
                    <a:pt x="297" y="572"/>
                  </a:lnTo>
                  <a:lnTo>
                    <a:pt x="306" y="571"/>
                  </a:lnTo>
                  <a:lnTo>
                    <a:pt x="315" y="571"/>
                  </a:lnTo>
                  <a:lnTo>
                    <a:pt x="325" y="572"/>
                  </a:lnTo>
                  <a:lnTo>
                    <a:pt x="335" y="574"/>
                  </a:lnTo>
                  <a:lnTo>
                    <a:pt x="340" y="561"/>
                  </a:lnTo>
                  <a:lnTo>
                    <a:pt x="345" y="548"/>
                  </a:lnTo>
                  <a:lnTo>
                    <a:pt x="351" y="537"/>
                  </a:lnTo>
                  <a:lnTo>
                    <a:pt x="358" y="525"/>
                  </a:lnTo>
                  <a:lnTo>
                    <a:pt x="365" y="515"/>
                  </a:lnTo>
                  <a:lnTo>
                    <a:pt x="373" y="505"/>
                  </a:lnTo>
                  <a:lnTo>
                    <a:pt x="381" y="496"/>
                  </a:lnTo>
                  <a:lnTo>
                    <a:pt x="391" y="488"/>
                  </a:lnTo>
                  <a:lnTo>
                    <a:pt x="400" y="480"/>
                  </a:lnTo>
                  <a:lnTo>
                    <a:pt x="410" y="474"/>
                  </a:lnTo>
                  <a:lnTo>
                    <a:pt x="421" y="469"/>
                  </a:lnTo>
                  <a:lnTo>
                    <a:pt x="432" y="465"/>
                  </a:lnTo>
                  <a:lnTo>
                    <a:pt x="444" y="463"/>
                  </a:lnTo>
                  <a:lnTo>
                    <a:pt x="457" y="462"/>
                  </a:lnTo>
                  <a:lnTo>
                    <a:pt x="470" y="462"/>
                  </a:lnTo>
                  <a:lnTo>
                    <a:pt x="486" y="464"/>
                  </a:lnTo>
                  <a:lnTo>
                    <a:pt x="484" y="450"/>
                  </a:lnTo>
                  <a:lnTo>
                    <a:pt x="484" y="435"/>
                  </a:lnTo>
                  <a:lnTo>
                    <a:pt x="484" y="420"/>
                  </a:lnTo>
                  <a:lnTo>
                    <a:pt x="485" y="405"/>
                  </a:lnTo>
                  <a:lnTo>
                    <a:pt x="488" y="389"/>
                  </a:lnTo>
                  <a:lnTo>
                    <a:pt x="491" y="375"/>
                  </a:lnTo>
                  <a:lnTo>
                    <a:pt x="496" y="362"/>
                  </a:lnTo>
                  <a:lnTo>
                    <a:pt x="501" y="349"/>
                  </a:lnTo>
                  <a:lnTo>
                    <a:pt x="508" y="338"/>
                  </a:lnTo>
                  <a:lnTo>
                    <a:pt x="516" y="327"/>
                  </a:lnTo>
                  <a:lnTo>
                    <a:pt x="521" y="323"/>
                  </a:lnTo>
                  <a:lnTo>
                    <a:pt x="526" y="318"/>
                  </a:lnTo>
                  <a:lnTo>
                    <a:pt x="531" y="313"/>
                  </a:lnTo>
                  <a:lnTo>
                    <a:pt x="536" y="310"/>
                  </a:lnTo>
                  <a:lnTo>
                    <a:pt x="542" y="307"/>
                  </a:lnTo>
                  <a:lnTo>
                    <a:pt x="548" y="304"/>
                  </a:lnTo>
                  <a:lnTo>
                    <a:pt x="555" y="302"/>
                  </a:lnTo>
                  <a:lnTo>
                    <a:pt x="563" y="301"/>
                  </a:lnTo>
                  <a:lnTo>
                    <a:pt x="570" y="300"/>
                  </a:lnTo>
                  <a:lnTo>
                    <a:pt x="578" y="299"/>
                  </a:lnTo>
                  <a:lnTo>
                    <a:pt x="586" y="300"/>
                  </a:lnTo>
                  <a:lnTo>
                    <a:pt x="594" y="300"/>
                  </a:lnTo>
                  <a:lnTo>
                    <a:pt x="590" y="299"/>
                  </a:lnTo>
                  <a:lnTo>
                    <a:pt x="588" y="297"/>
                  </a:lnTo>
                  <a:lnTo>
                    <a:pt x="586" y="294"/>
                  </a:lnTo>
                  <a:lnTo>
                    <a:pt x="585" y="290"/>
                  </a:lnTo>
                  <a:lnTo>
                    <a:pt x="585" y="285"/>
                  </a:lnTo>
                  <a:lnTo>
                    <a:pt x="586" y="280"/>
                  </a:lnTo>
                  <a:lnTo>
                    <a:pt x="587" y="274"/>
                  </a:lnTo>
                  <a:lnTo>
                    <a:pt x="589" y="267"/>
                  </a:lnTo>
                  <a:lnTo>
                    <a:pt x="595" y="251"/>
                  </a:lnTo>
                  <a:lnTo>
                    <a:pt x="603" y="233"/>
                  </a:lnTo>
                  <a:lnTo>
                    <a:pt x="613" y="215"/>
                  </a:lnTo>
                  <a:lnTo>
                    <a:pt x="623" y="196"/>
                  </a:lnTo>
                  <a:lnTo>
                    <a:pt x="647" y="158"/>
                  </a:lnTo>
                  <a:lnTo>
                    <a:pt x="669" y="124"/>
                  </a:lnTo>
                  <a:lnTo>
                    <a:pt x="687" y="99"/>
                  </a:lnTo>
                  <a:lnTo>
                    <a:pt x="698" y="86"/>
                  </a:lnTo>
                  <a:lnTo>
                    <a:pt x="711" y="77"/>
                  </a:lnTo>
                  <a:lnTo>
                    <a:pt x="724" y="67"/>
                  </a:lnTo>
                  <a:lnTo>
                    <a:pt x="739" y="59"/>
                  </a:lnTo>
                  <a:lnTo>
                    <a:pt x="753" y="52"/>
                  </a:lnTo>
                  <a:lnTo>
                    <a:pt x="767" y="46"/>
                  </a:lnTo>
                  <a:lnTo>
                    <a:pt x="781" y="41"/>
                  </a:lnTo>
                  <a:lnTo>
                    <a:pt x="796" y="36"/>
                  </a:lnTo>
                  <a:lnTo>
                    <a:pt x="810" y="32"/>
                  </a:lnTo>
                  <a:lnTo>
                    <a:pt x="840" y="24"/>
                  </a:lnTo>
                  <a:lnTo>
                    <a:pt x="870" y="17"/>
                  </a:lnTo>
                  <a:lnTo>
                    <a:pt x="899" y="9"/>
                  </a:lnTo>
                  <a:lnTo>
                    <a:pt x="929" y="0"/>
                  </a:lnTo>
                  <a:lnTo>
                    <a:pt x="942" y="18"/>
                  </a:lnTo>
                  <a:lnTo>
                    <a:pt x="954" y="37"/>
                  </a:lnTo>
                  <a:lnTo>
                    <a:pt x="965" y="57"/>
                  </a:lnTo>
                  <a:lnTo>
                    <a:pt x="975" y="77"/>
                  </a:lnTo>
                  <a:lnTo>
                    <a:pt x="986" y="97"/>
                  </a:lnTo>
                  <a:lnTo>
                    <a:pt x="997" y="116"/>
                  </a:lnTo>
                  <a:lnTo>
                    <a:pt x="1010" y="135"/>
                  </a:lnTo>
                  <a:lnTo>
                    <a:pt x="1024" y="154"/>
                  </a:lnTo>
                  <a:lnTo>
                    <a:pt x="1026" y="158"/>
                  </a:lnTo>
                  <a:lnTo>
                    <a:pt x="1028" y="162"/>
                  </a:lnTo>
                  <a:lnTo>
                    <a:pt x="1030" y="168"/>
                  </a:lnTo>
                  <a:lnTo>
                    <a:pt x="1031" y="174"/>
                  </a:lnTo>
                  <a:lnTo>
                    <a:pt x="1033" y="186"/>
                  </a:lnTo>
                  <a:lnTo>
                    <a:pt x="1035" y="200"/>
                  </a:lnTo>
                  <a:lnTo>
                    <a:pt x="1037" y="213"/>
                  </a:lnTo>
                  <a:lnTo>
                    <a:pt x="1039" y="226"/>
                  </a:lnTo>
                  <a:lnTo>
                    <a:pt x="1041" y="231"/>
                  </a:lnTo>
                  <a:lnTo>
                    <a:pt x="1044" y="237"/>
                  </a:lnTo>
                  <a:lnTo>
                    <a:pt x="1046" y="242"/>
                  </a:lnTo>
                  <a:lnTo>
                    <a:pt x="1050" y="245"/>
                  </a:lnTo>
                  <a:lnTo>
                    <a:pt x="1058" y="251"/>
                  </a:lnTo>
                  <a:lnTo>
                    <a:pt x="1065" y="255"/>
                  </a:lnTo>
                  <a:lnTo>
                    <a:pt x="1072" y="257"/>
                  </a:lnTo>
                  <a:lnTo>
                    <a:pt x="1078" y="258"/>
                  </a:lnTo>
                  <a:lnTo>
                    <a:pt x="1084" y="258"/>
                  </a:lnTo>
                  <a:lnTo>
                    <a:pt x="1091" y="256"/>
                  </a:lnTo>
                  <a:lnTo>
                    <a:pt x="1097" y="255"/>
                  </a:lnTo>
                  <a:lnTo>
                    <a:pt x="1102" y="252"/>
                  </a:lnTo>
                  <a:lnTo>
                    <a:pt x="1113" y="248"/>
                  </a:lnTo>
                  <a:lnTo>
                    <a:pt x="1124" y="244"/>
                  </a:lnTo>
                  <a:lnTo>
                    <a:pt x="1130" y="243"/>
                  </a:lnTo>
                  <a:lnTo>
                    <a:pt x="1136" y="243"/>
                  </a:lnTo>
                  <a:lnTo>
                    <a:pt x="1143" y="245"/>
                  </a:lnTo>
                  <a:lnTo>
                    <a:pt x="1149" y="247"/>
                  </a:lnTo>
                  <a:lnTo>
                    <a:pt x="1196" y="270"/>
                  </a:lnTo>
                  <a:lnTo>
                    <a:pt x="1230" y="285"/>
                  </a:lnTo>
                  <a:lnTo>
                    <a:pt x="1245" y="292"/>
                  </a:lnTo>
                  <a:lnTo>
                    <a:pt x="1257" y="298"/>
                  </a:lnTo>
                  <a:lnTo>
                    <a:pt x="1269" y="305"/>
                  </a:lnTo>
                  <a:lnTo>
                    <a:pt x="1278" y="312"/>
                  </a:lnTo>
                  <a:lnTo>
                    <a:pt x="1287" y="321"/>
                  </a:lnTo>
                  <a:lnTo>
                    <a:pt x="1295" y="331"/>
                  </a:lnTo>
                  <a:lnTo>
                    <a:pt x="1302" y="343"/>
                  </a:lnTo>
                  <a:lnTo>
                    <a:pt x="1309" y="357"/>
                  </a:lnTo>
                  <a:lnTo>
                    <a:pt x="1316" y="374"/>
                  </a:lnTo>
                  <a:lnTo>
                    <a:pt x="1324" y="395"/>
                  </a:lnTo>
                  <a:lnTo>
                    <a:pt x="1332" y="420"/>
                  </a:lnTo>
                  <a:lnTo>
                    <a:pt x="1341" y="449"/>
                  </a:lnTo>
                  <a:lnTo>
                    <a:pt x="1346" y="469"/>
                  </a:lnTo>
                  <a:lnTo>
                    <a:pt x="1353" y="496"/>
                  </a:lnTo>
                  <a:lnTo>
                    <a:pt x="1359" y="526"/>
                  </a:lnTo>
                  <a:lnTo>
                    <a:pt x="1365" y="558"/>
                  </a:lnTo>
                  <a:lnTo>
                    <a:pt x="1370" y="591"/>
                  </a:lnTo>
                  <a:lnTo>
                    <a:pt x="1373" y="622"/>
                  </a:lnTo>
                  <a:lnTo>
                    <a:pt x="1374" y="636"/>
                  </a:lnTo>
                  <a:lnTo>
                    <a:pt x="1374" y="650"/>
                  </a:lnTo>
                  <a:lnTo>
                    <a:pt x="1374" y="662"/>
                  </a:lnTo>
                  <a:lnTo>
                    <a:pt x="1373" y="672"/>
                  </a:lnTo>
                  <a:lnTo>
                    <a:pt x="1370" y="687"/>
                  </a:lnTo>
                  <a:lnTo>
                    <a:pt x="1366" y="702"/>
                  </a:lnTo>
                  <a:lnTo>
                    <a:pt x="1360" y="716"/>
                  </a:lnTo>
                  <a:lnTo>
                    <a:pt x="1354" y="731"/>
                  </a:lnTo>
                  <a:lnTo>
                    <a:pt x="1347" y="744"/>
                  </a:lnTo>
                  <a:lnTo>
                    <a:pt x="1339" y="757"/>
                  </a:lnTo>
                  <a:lnTo>
                    <a:pt x="1331" y="769"/>
                  </a:lnTo>
                  <a:lnTo>
                    <a:pt x="1322" y="781"/>
                  </a:lnTo>
                  <a:lnTo>
                    <a:pt x="1302" y="805"/>
                  </a:lnTo>
                  <a:lnTo>
                    <a:pt x="1281" y="829"/>
                  </a:lnTo>
                  <a:lnTo>
                    <a:pt x="1258" y="851"/>
                  </a:lnTo>
                  <a:lnTo>
                    <a:pt x="1236" y="873"/>
                  </a:lnTo>
                  <a:lnTo>
                    <a:pt x="1214" y="896"/>
                  </a:lnTo>
                  <a:lnTo>
                    <a:pt x="1193" y="919"/>
                  </a:lnTo>
                  <a:lnTo>
                    <a:pt x="1183" y="930"/>
                  </a:lnTo>
                  <a:lnTo>
                    <a:pt x="1172" y="942"/>
                  </a:lnTo>
                  <a:lnTo>
                    <a:pt x="1163" y="954"/>
                  </a:lnTo>
                  <a:lnTo>
                    <a:pt x="1155" y="967"/>
                  </a:lnTo>
                  <a:lnTo>
                    <a:pt x="1147" y="981"/>
                  </a:lnTo>
                  <a:lnTo>
                    <a:pt x="1140" y="994"/>
                  </a:lnTo>
                  <a:lnTo>
                    <a:pt x="1134" y="1008"/>
                  </a:lnTo>
                  <a:lnTo>
                    <a:pt x="1128" y="1022"/>
                  </a:lnTo>
                  <a:lnTo>
                    <a:pt x="1124" y="1037"/>
                  </a:lnTo>
                  <a:lnTo>
                    <a:pt x="1121" y="1052"/>
                  </a:lnTo>
                  <a:lnTo>
                    <a:pt x="1118" y="1069"/>
                  </a:lnTo>
                  <a:lnTo>
                    <a:pt x="1117" y="1086"/>
                  </a:lnTo>
                  <a:lnTo>
                    <a:pt x="1118" y="1101"/>
                  </a:lnTo>
                  <a:lnTo>
                    <a:pt x="1119" y="1115"/>
                  </a:lnTo>
                  <a:lnTo>
                    <a:pt x="1122" y="1129"/>
                  </a:lnTo>
                  <a:lnTo>
                    <a:pt x="1126" y="1143"/>
                  </a:lnTo>
                  <a:lnTo>
                    <a:pt x="1130" y="1155"/>
                  </a:lnTo>
                  <a:lnTo>
                    <a:pt x="1136" y="1167"/>
                  </a:lnTo>
                  <a:lnTo>
                    <a:pt x="1142" y="1178"/>
                  </a:lnTo>
                  <a:lnTo>
                    <a:pt x="1149" y="1189"/>
                  </a:lnTo>
                  <a:lnTo>
                    <a:pt x="1157" y="1200"/>
                  </a:lnTo>
                  <a:lnTo>
                    <a:pt x="1165" y="1210"/>
                  </a:lnTo>
                  <a:lnTo>
                    <a:pt x="1175" y="1220"/>
                  </a:lnTo>
                  <a:lnTo>
                    <a:pt x="1184" y="1230"/>
                  </a:lnTo>
                  <a:lnTo>
                    <a:pt x="1204" y="1249"/>
                  </a:lnTo>
                  <a:lnTo>
                    <a:pt x="1224" y="1267"/>
                  </a:lnTo>
                  <a:lnTo>
                    <a:pt x="1244" y="1284"/>
                  </a:lnTo>
                  <a:lnTo>
                    <a:pt x="1265" y="1302"/>
                  </a:lnTo>
                  <a:lnTo>
                    <a:pt x="1283" y="1321"/>
                  </a:lnTo>
                  <a:lnTo>
                    <a:pt x="1300" y="1339"/>
                  </a:lnTo>
                  <a:lnTo>
                    <a:pt x="1308" y="1349"/>
                  </a:lnTo>
                  <a:lnTo>
                    <a:pt x="1314" y="1359"/>
                  </a:lnTo>
                  <a:lnTo>
                    <a:pt x="1320" y="1370"/>
                  </a:lnTo>
                  <a:lnTo>
                    <a:pt x="1326" y="1381"/>
                  </a:lnTo>
                  <a:lnTo>
                    <a:pt x="1330" y="1393"/>
                  </a:lnTo>
                  <a:lnTo>
                    <a:pt x="1333" y="1405"/>
                  </a:lnTo>
                  <a:lnTo>
                    <a:pt x="1335" y="1418"/>
                  </a:lnTo>
                  <a:lnTo>
                    <a:pt x="1336" y="1431"/>
                  </a:lnTo>
                  <a:lnTo>
                    <a:pt x="1336" y="1448"/>
                  </a:lnTo>
                  <a:lnTo>
                    <a:pt x="1334" y="1463"/>
                  </a:lnTo>
                  <a:lnTo>
                    <a:pt x="1330" y="1477"/>
                  </a:lnTo>
                  <a:lnTo>
                    <a:pt x="1325" y="1489"/>
                  </a:lnTo>
                  <a:lnTo>
                    <a:pt x="1319" y="1500"/>
                  </a:lnTo>
                  <a:lnTo>
                    <a:pt x="1313" y="1509"/>
                  </a:lnTo>
                  <a:lnTo>
                    <a:pt x="1305" y="1518"/>
                  </a:lnTo>
                  <a:lnTo>
                    <a:pt x="1297" y="1526"/>
                  </a:lnTo>
                  <a:lnTo>
                    <a:pt x="1281" y="1543"/>
                  </a:lnTo>
                  <a:lnTo>
                    <a:pt x="1266" y="1562"/>
                  </a:lnTo>
                  <a:lnTo>
                    <a:pt x="1259" y="1572"/>
                  </a:lnTo>
                  <a:lnTo>
                    <a:pt x="1253" y="1583"/>
                  </a:lnTo>
                  <a:lnTo>
                    <a:pt x="1248" y="1596"/>
                  </a:lnTo>
                  <a:lnTo>
                    <a:pt x="1245" y="1611"/>
                  </a:lnTo>
                  <a:lnTo>
                    <a:pt x="1242" y="1630"/>
                  </a:lnTo>
                  <a:lnTo>
                    <a:pt x="1241" y="1650"/>
                  </a:lnTo>
                  <a:lnTo>
                    <a:pt x="1242" y="1669"/>
                  </a:lnTo>
                  <a:lnTo>
                    <a:pt x="1244" y="1688"/>
                  </a:lnTo>
                  <a:lnTo>
                    <a:pt x="1248" y="1707"/>
                  </a:lnTo>
                  <a:lnTo>
                    <a:pt x="1253" y="1727"/>
                  </a:lnTo>
                  <a:lnTo>
                    <a:pt x="1258" y="1745"/>
                  </a:lnTo>
                  <a:lnTo>
                    <a:pt x="1266" y="1763"/>
                  </a:lnTo>
                  <a:lnTo>
                    <a:pt x="1274" y="1781"/>
                  </a:lnTo>
                  <a:lnTo>
                    <a:pt x="1282" y="1798"/>
                  </a:lnTo>
                  <a:lnTo>
                    <a:pt x="1291" y="1817"/>
                  </a:lnTo>
                  <a:lnTo>
                    <a:pt x="1300" y="1834"/>
                  </a:lnTo>
                  <a:lnTo>
                    <a:pt x="1320" y="1866"/>
                  </a:lnTo>
                  <a:lnTo>
                    <a:pt x="1340" y="1898"/>
                  </a:lnTo>
                  <a:lnTo>
                    <a:pt x="1356" y="1920"/>
                  </a:lnTo>
                  <a:lnTo>
                    <a:pt x="1371" y="1940"/>
                  </a:lnTo>
                  <a:lnTo>
                    <a:pt x="1386" y="1959"/>
                  </a:lnTo>
                  <a:lnTo>
                    <a:pt x="1401" y="1979"/>
                  </a:lnTo>
                  <a:lnTo>
                    <a:pt x="1416" y="1996"/>
                  </a:lnTo>
                  <a:lnTo>
                    <a:pt x="1432" y="2012"/>
                  </a:lnTo>
                  <a:lnTo>
                    <a:pt x="1448" y="2027"/>
                  </a:lnTo>
                  <a:lnTo>
                    <a:pt x="1464" y="2041"/>
                  </a:lnTo>
                  <a:lnTo>
                    <a:pt x="1480" y="2056"/>
                  </a:lnTo>
                  <a:lnTo>
                    <a:pt x="1497" y="2068"/>
                  </a:lnTo>
                  <a:lnTo>
                    <a:pt x="1513" y="2080"/>
                  </a:lnTo>
                  <a:lnTo>
                    <a:pt x="1531" y="2090"/>
                  </a:lnTo>
                  <a:lnTo>
                    <a:pt x="1548" y="2100"/>
                  </a:lnTo>
                  <a:lnTo>
                    <a:pt x="1565" y="2109"/>
                  </a:lnTo>
                  <a:lnTo>
                    <a:pt x="1583" y="2118"/>
                  </a:lnTo>
                  <a:lnTo>
                    <a:pt x="1601" y="2125"/>
                  </a:lnTo>
                  <a:lnTo>
                    <a:pt x="1620" y="2132"/>
                  </a:lnTo>
                  <a:lnTo>
                    <a:pt x="1638" y="2140"/>
                  </a:lnTo>
                  <a:lnTo>
                    <a:pt x="1657" y="2145"/>
                  </a:lnTo>
                  <a:lnTo>
                    <a:pt x="1676" y="2150"/>
                  </a:lnTo>
                  <a:lnTo>
                    <a:pt x="1695" y="2155"/>
                  </a:lnTo>
                  <a:lnTo>
                    <a:pt x="1716" y="2159"/>
                  </a:lnTo>
                  <a:lnTo>
                    <a:pt x="1736" y="2162"/>
                  </a:lnTo>
                  <a:lnTo>
                    <a:pt x="1756" y="2165"/>
                  </a:lnTo>
                  <a:lnTo>
                    <a:pt x="1799" y="2170"/>
                  </a:lnTo>
                  <a:lnTo>
                    <a:pt x="1842" y="2173"/>
                  </a:lnTo>
                  <a:lnTo>
                    <a:pt x="1888" y="2174"/>
                  </a:lnTo>
                  <a:lnTo>
                    <a:pt x="1935" y="2175"/>
                  </a:lnTo>
                  <a:lnTo>
                    <a:pt x="1967" y="2176"/>
                  </a:lnTo>
                  <a:lnTo>
                    <a:pt x="1998" y="2178"/>
                  </a:lnTo>
                  <a:lnTo>
                    <a:pt x="2030" y="2182"/>
                  </a:lnTo>
                  <a:lnTo>
                    <a:pt x="2063" y="2186"/>
                  </a:lnTo>
                  <a:lnTo>
                    <a:pt x="2128" y="2198"/>
                  </a:lnTo>
                  <a:lnTo>
                    <a:pt x="2196" y="2209"/>
                  </a:lnTo>
                  <a:lnTo>
                    <a:pt x="2229" y="2214"/>
                  </a:lnTo>
                  <a:lnTo>
                    <a:pt x="2264" y="2220"/>
                  </a:lnTo>
                  <a:lnTo>
                    <a:pt x="2297" y="2223"/>
                  </a:lnTo>
                  <a:lnTo>
                    <a:pt x="2332" y="2225"/>
                  </a:lnTo>
                  <a:lnTo>
                    <a:pt x="2349" y="2225"/>
                  </a:lnTo>
                  <a:lnTo>
                    <a:pt x="2365" y="2225"/>
                  </a:lnTo>
                  <a:lnTo>
                    <a:pt x="2382" y="2225"/>
                  </a:lnTo>
                  <a:lnTo>
                    <a:pt x="2399" y="2224"/>
                  </a:lnTo>
                  <a:lnTo>
                    <a:pt x="2416" y="2222"/>
                  </a:lnTo>
                  <a:lnTo>
                    <a:pt x="2433" y="2220"/>
                  </a:lnTo>
                  <a:lnTo>
                    <a:pt x="2449" y="2217"/>
                  </a:lnTo>
                  <a:lnTo>
                    <a:pt x="2466" y="2212"/>
                  </a:lnTo>
                  <a:lnTo>
                    <a:pt x="2482" y="2208"/>
                  </a:lnTo>
                  <a:lnTo>
                    <a:pt x="2500" y="2202"/>
                  </a:lnTo>
                  <a:lnTo>
                    <a:pt x="2516" y="2196"/>
                  </a:lnTo>
                  <a:lnTo>
                    <a:pt x="2531" y="2190"/>
                  </a:lnTo>
                  <a:lnTo>
                    <a:pt x="2546" y="2182"/>
                  </a:lnTo>
                  <a:lnTo>
                    <a:pt x="2561" y="2174"/>
                  </a:lnTo>
                  <a:lnTo>
                    <a:pt x="2576" y="2166"/>
                  </a:lnTo>
                  <a:lnTo>
                    <a:pt x="2591" y="2157"/>
                  </a:lnTo>
                  <a:lnTo>
                    <a:pt x="2619" y="2137"/>
                  </a:lnTo>
                  <a:lnTo>
                    <a:pt x="2646" y="2115"/>
                  </a:lnTo>
                  <a:lnTo>
                    <a:pt x="2673" y="2092"/>
                  </a:lnTo>
                  <a:lnTo>
                    <a:pt x="2699" y="2068"/>
                  </a:lnTo>
                  <a:lnTo>
                    <a:pt x="2748" y="2017"/>
                  </a:lnTo>
                  <a:lnTo>
                    <a:pt x="2798" y="1966"/>
                  </a:lnTo>
                  <a:lnTo>
                    <a:pt x="2822" y="1941"/>
                  </a:lnTo>
                  <a:lnTo>
                    <a:pt x="2847" y="1917"/>
                  </a:lnTo>
                  <a:lnTo>
                    <a:pt x="2872" y="1894"/>
                  </a:lnTo>
                  <a:lnTo>
                    <a:pt x="2898" y="1871"/>
                  </a:lnTo>
                  <a:lnTo>
                    <a:pt x="2913" y="1880"/>
                  </a:lnTo>
                  <a:lnTo>
                    <a:pt x="2929" y="1891"/>
                  </a:lnTo>
                  <a:lnTo>
                    <a:pt x="2944" y="1902"/>
                  </a:lnTo>
                  <a:lnTo>
                    <a:pt x="2958" y="1914"/>
                  </a:lnTo>
                  <a:lnTo>
                    <a:pt x="2971" y="1926"/>
                  </a:lnTo>
                  <a:lnTo>
                    <a:pt x="2984" y="1939"/>
                  </a:lnTo>
                  <a:lnTo>
                    <a:pt x="2996" y="1953"/>
                  </a:lnTo>
                  <a:lnTo>
                    <a:pt x="3008" y="1967"/>
                  </a:lnTo>
                  <a:lnTo>
                    <a:pt x="3054" y="2025"/>
                  </a:lnTo>
                  <a:lnTo>
                    <a:pt x="3100" y="2083"/>
                  </a:lnTo>
                  <a:lnTo>
                    <a:pt x="3113" y="2096"/>
                  </a:lnTo>
                  <a:lnTo>
                    <a:pt x="3125" y="2109"/>
                  </a:lnTo>
                  <a:lnTo>
                    <a:pt x="3138" y="2121"/>
                  </a:lnTo>
                  <a:lnTo>
                    <a:pt x="3151" y="2132"/>
                  </a:lnTo>
                  <a:lnTo>
                    <a:pt x="3164" y="2144"/>
                  </a:lnTo>
                  <a:lnTo>
                    <a:pt x="3178" y="2153"/>
                  </a:lnTo>
                  <a:lnTo>
                    <a:pt x="3193" y="2162"/>
                  </a:lnTo>
                  <a:lnTo>
                    <a:pt x="3210" y="2169"/>
                  </a:lnTo>
                  <a:lnTo>
                    <a:pt x="3226" y="2175"/>
                  </a:lnTo>
                  <a:lnTo>
                    <a:pt x="3244" y="2180"/>
                  </a:lnTo>
                  <a:lnTo>
                    <a:pt x="3262" y="2183"/>
                  </a:lnTo>
                  <a:lnTo>
                    <a:pt x="3281" y="2185"/>
                  </a:lnTo>
                  <a:lnTo>
                    <a:pt x="3302" y="2185"/>
                  </a:lnTo>
                  <a:lnTo>
                    <a:pt x="3324" y="2184"/>
                  </a:lnTo>
                  <a:lnTo>
                    <a:pt x="3347" y="2180"/>
                  </a:lnTo>
                  <a:lnTo>
                    <a:pt x="3371" y="2175"/>
                  </a:lnTo>
                  <a:lnTo>
                    <a:pt x="3391" y="2169"/>
                  </a:lnTo>
                  <a:lnTo>
                    <a:pt x="3409" y="2163"/>
                  </a:lnTo>
                  <a:lnTo>
                    <a:pt x="3425" y="2155"/>
                  </a:lnTo>
                  <a:lnTo>
                    <a:pt x="3438" y="2147"/>
                  </a:lnTo>
                  <a:lnTo>
                    <a:pt x="3451" y="2138"/>
                  </a:lnTo>
                  <a:lnTo>
                    <a:pt x="3463" y="2127"/>
                  </a:lnTo>
                  <a:lnTo>
                    <a:pt x="3472" y="2116"/>
                  </a:lnTo>
                  <a:lnTo>
                    <a:pt x="3481" y="2104"/>
                  </a:lnTo>
                  <a:lnTo>
                    <a:pt x="3489" y="2091"/>
                  </a:lnTo>
                  <a:lnTo>
                    <a:pt x="3496" y="2078"/>
                  </a:lnTo>
                  <a:lnTo>
                    <a:pt x="3502" y="2063"/>
                  </a:lnTo>
                  <a:lnTo>
                    <a:pt x="3509" y="2047"/>
                  </a:lnTo>
                  <a:lnTo>
                    <a:pt x="3521" y="2015"/>
                  </a:lnTo>
                  <a:lnTo>
                    <a:pt x="3534" y="1979"/>
                  </a:lnTo>
                  <a:lnTo>
                    <a:pt x="3536" y="1973"/>
                  </a:lnTo>
                  <a:lnTo>
                    <a:pt x="3536" y="1965"/>
                  </a:lnTo>
                  <a:lnTo>
                    <a:pt x="3536" y="1958"/>
                  </a:lnTo>
                  <a:lnTo>
                    <a:pt x="3535" y="1951"/>
                  </a:lnTo>
                  <a:lnTo>
                    <a:pt x="3532" y="1935"/>
                  </a:lnTo>
                  <a:lnTo>
                    <a:pt x="3528" y="1920"/>
                  </a:lnTo>
                  <a:lnTo>
                    <a:pt x="3525" y="1904"/>
                  </a:lnTo>
                  <a:lnTo>
                    <a:pt x="3523" y="1890"/>
                  </a:lnTo>
                  <a:lnTo>
                    <a:pt x="3522" y="1882"/>
                  </a:lnTo>
                  <a:lnTo>
                    <a:pt x="3523" y="1876"/>
                  </a:lnTo>
                  <a:lnTo>
                    <a:pt x="3525" y="1870"/>
                  </a:lnTo>
                  <a:lnTo>
                    <a:pt x="3528" y="1865"/>
                  </a:lnTo>
                  <a:lnTo>
                    <a:pt x="3533" y="1859"/>
                  </a:lnTo>
                  <a:lnTo>
                    <a:pt x="3539" y="1854"/>
                  </a:lnTo>
                  <a:lnTo>
                    <a:pt x="3545" y="1849"/>
                  </a:lnTo>
                  <a:lnTo>
                    <a:pt x="3553" y="1845"/>
                  </a:lnTo>
                  <a:lnTo>
                    <a:pt x="3566" y="1838"/>
                  </a:lnTo>
                  <a:lnTo>
                    <a:pt x="3579" y="1833"/>
                  </a:lnTo>
                  <a:lnTo>
                    <a:pt x="3593" y="1829"/>
                  </a:lnTo>
                  <a:lnTo>
                    <a:pt x="3605" y="1824"/>
                  </a:lnTo>
                  <a:lnTo>
                    <a:pt x="3610" y="1822"/>
                  </a:lnTo>
                  <a:lnTo>
                    <a:pt x="3615" y="1819"/>
                  </a:lnTo>
                  <a:lnTo>
                    <a:pt x="3620" y="1816"/>
                  </a:lnTo>
                  <a:lnTo>
                    <a:pt x="3624" y="1812"/>
                  </a:lnTo>
                  <a:lnTo>
                    <a:pt x="3635" y="1808"/>
                  </a:lnTo>
                  <a:lnTo>
                    <a:pt x="3665" y="1795"/>
                  </a:lnTo>
                  <a:lnTo>
                    <a:pt x="3695" y="1782"/>
                  </a:lnTo>
                  <a:lnTo>
                    <a:pt x="3710" y="1775"/>
                  </a:lnTo>
                  <a:lnTo>
                    <a:pt x="3717" y="1770"/>
                  </a:lnTo>
                  <a:lnTo>
                    <a:pt x="3723" y="1765"/>
                  </a:lnTo>
                  <a:lnTo>
                    <a:pt x="3728" y="1759"/>
                  </a:lnTo>
                  <a:lnTo>
                    <a:pt x="3731" y="1753"/>
                  </a:lnTo>
                  <a:lnTo>
                    <a:pt x="3735" y="1739"/>
                  </a:lnTo>
                  <a:lnTo>
                    <a:pt x="3738" y="1725"/>
                  </a:lnTo>
                  <a:lnTo>
                    <a:pt x="3740" y="1717"/>
                  </a:lnTo>
                  <a:lnTo>
                    <a:pt x="3742" y="1710"/>
                  </a:lnTo>
                  <a:lnTo>
                    <a:pt x="3745" y="1703"/>
                  </a:lnTo>
                  <a:lnTo>
                    <a:pt x="3749" y="1697"/>
                  </a:lnTo>
                  <a:lnTo>
                    <a:pt x="3753" y="1690"/>
                  </a:lnTo>
                  <a:lnTo>
                    <a:pt x="3760" y="1685"/>
                  </a:lnTo>
                  <a:lnTo>
                    <a:pt x="3768" y="1679"/>
                  </a:lnTo>
                  <a:lnTo>
                    <a:pt x="3778" y="1675"/>
                  </a:lnTo>
                  <a:lnTo>
                    <a:pt x="3797" y="1668"/>
                  </a:lnTo>
                  <a:lnTo>
                    <a:pt x="3817" y="1663"/>
                  </a:lnTo>
                  <a:lnTo>
                    <a:pt x="3836" y="1660"/>
                  </a:lnTo>
                  <a:lnTo>
                    <a:pt x="3853" y="1659"/>
                  </a:lnTo>
                  <a:lnTo>
                    <a:pt x="3870" y="1660"/>
                  </a:lnTo>
                  <a:lnTo>
                    <a:pt x="3887" y="1662"/>
                  </a:lnTo>
                  <a:lnTo>
                    <a:pt x="3904" y="1667"/>
                  </a:lnTo>
                  <a:lnTo>
                    <a:pt x="3920" y="1672"/>
                  </a:lnTo>
                  <a:lnTo>
                    <a:pt x="3935" y="1679"/>
                  </a:lnTo>
                  <a:lnTo>
                    <a:pt x="3950" y="1688"/>
                  </a:lnTo>
                  <a:lnTo>
                    <a:pt x="3965" y="1697"/>
                  </a:lnTo>
                  <a:lnTo>
                    <a:pt x="3980" y="1708"/>
                  </a:lnTo>
                  <a:lnTo>
                    <a:pt x="4011" y="1733"/>
                  </a:lnTo>
                  <a:lnTo>
                    <a:pt x="4042" y="1761"/>
                  </a:lnTo>
                  <a:lnTo>
                    <a:pt x="4055" y="1773"/>
                  </a:lnTo>
                  <a:lnTo>
                    <a:pt x="4067" y="1785"/>
                  </a:lnTo>
                  <a:close/>
                </a:path>
              </a:pathLst>
            </a:custGeom>
            <a:solidFill>
              <a:srgbClr val="65A7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7" name="Freeform 90"/>
            <p:cNvSpPr>
              <a:spLocks/>
            </p:cNvSpPr>
            <p:nvPr/>
          </p:nvSpPr>
          <p:spPr bwMode="auto">
            <a:xfrm>
              <a:off x="9906001" y="5338763"/>
              <a:ext cx="377825" cy="328613"/>
            </a:xfrm>
            <a:custGeom>
              <a:avLst/>
              <a:gdLst>
                <a:gd name="T0" fmla="*/ 4054 w 4060"/>
                <a:gd name="T1" fmla="*/ 1933 h 3508"/>
                <a:gd name="T2" fmla="*/ 3976 w 4060"/>
                <a:gd name="T3" fmla="*/ 2295 h 3508"/>
                <a:gd name="T4" fmla="*/ 3831 w 4060"/>
                <a:gd name="T5" fmla="*/ 2752 h 3508"/>
                <a:gd name="T6" fmla="*/ 3620 w 4060"/>
                <a:gd name="T7" fmla="*/ 2928 h 3508"/>
                <a:gd name="T8" fmla="*/ 3211 w 4060"/>
                <a:gd name="T9" fmla="*/ 3193 h 3508"/>
                <a:gd name="T10" fmla="*/ 2937 w 4060"/>
                <a:gd name="T11" fmla="*/ 3347 h 3508"/>
                <a:gd name="T12" fmla="*/ 2418 w 4060"/>
                <a:gd name="T13" fmla="*/ 3488 h 3508"/>
                <a:gd name="T14" fmla="*/ 2142 w 4060"/>
                <a:gd name="T15" fmla="*/ 3469 h 3508"/>
                <a:gd name="T16" fmla="*/ 1911 w 4060"/>
                <a:gd name="T17" fmla="*/ 3488 h 3508"/>
                <a:gd name="T18" fmla="*/ 1790 w 4060"/>
                <a:gd name="T19" fmla="*/ 3449 h 3508"/>
                <a:gd name="T20" fmla="*/ 1658 w 4060"/>
                <a:gd name="T21" fmla="*/ 3402 h 3508"/>
                <a:gd name="T22" fmla="*/ 1520 w 4060"/>
                <a:gd name="T23" fmla="*/ 3410 h 3508"/>
                <a:gd name="T24" fmla="*/ 1340 w 4060"/>
                <a:gd name="T25" fmla="*/ 3342 h 3508"/>
                <a:gd name="T26" fmla="*/ 1215 w 4060"/>
                <a:gd name="T27" fmla="*/ 3271 h 3508"/>
                <a:gd name="T28" fmla="*/ 1094 w 4060"/>
                <a:gd name="T29" fmla="*/ 3222 h 3508"/>
                <a:gd name="T30" fmla="*/ 924 w 4060"/>
                <a:gd name="T31" fmla="*/ 3044 h 3508"/>
                <a:gd name="T32" fmla="*/ 741 w 4060"/>
                <a:gd name="T33" fmla="*/ 2873 h 3508"/>
                <a:gd name="T34" fmla="*/ 482 w 4060"/>
                <a:gd name="T35" fmla="*/ 2701 h 3508"/>
                <a:gd name="T36" fmla="*/ 348 w 4060"/>
                <a:gd name="T37" fmla="*/ 2526 h 3508"/>
                <a:gd name="T38" fmla="*/ 299 w 4060"/>
                <a:gd name="T39" fmla="*/ 2382 h 3508"/>
                <a:gd name="T40" fmla="*/ 214 w 4060"/>
                <a:gd name="T41" fmla="*/ 2245 h 3508"/>
                <a:gd name="T42" fmla="*/ 157 w 4060"/>
                <a:gd name="T43" fmla="*/ 2144 h 3508"/>
                <a:gd name="T44" fmla="*/ 99 w 4060"/>
                <a:gd name="T45" fmla="*/ 2039 h 3508"/>
                <a:gd name="T46" fmla="*/ 65 w 4060"/>
                <a:gd name="T47" fmla="*/ 1783 h 3508"/>
                <a:gd name="T48" fmla="*/ 9 w 4060"/>
                <a:gd name="T49" fmla="*/ 1382 h 3508"/>
                <a:gd name="T50" fmla="*/ 60 w 4060"/>
                <a:gd name="T51" fmla="*/ 1208 h 3508"/>
                <a:gd name="T52" fmla="*/ 6 w 4060"/>
                <a:gd name="T53" fmla="*/ 1060 h 3508"/>
                <a:gd name="T54" fmla="*/ 59 w 4060"/>
                <a:gd name="T55" fmla="*/ 973 h 3508"/>
                <a:gd name="T56" fmla="*/ 102 w 4060"/>
                <a:gd name="T57" fmla="*/ 845 h 3508"/>
                <a:gd name="T58" fmla="*/ 124 w 4060"/>
                <a:gd name="T59" fmla="*/ 668 h 3508"/>
                <a:gd name="T60" fmla="*/ 172 w 4060"/>
                <a:gd name="T61" fmla="*/ 589 h 3508"/>
                <a:gd name="T62" fmla="*/ 242 w 4060"/>
                <a:gd name="T63" fmla="*/ 372 h 3508"/>
                <a:gd name="T64" fmla="*/ 345 w 4060"/>
                <a:gd name="T65" fmla="*/ 319 h 3508"/>
                <a:gd name="T66" fmla="*/ 471 w 4060"/>
                <a:gd name="T67" fmla="*/ 233 h 3508"/>
                <a:gd name="T68" fmla="*/ 521 w 4060"/>
                <a:gd name="T69" fmla="*/ 107 h 3508"/>
                <a:gd name="T70" fmla="*/ 669 w 4060"/>
                <a:gd name="T71" fmla="*/ 6 h 3508"/>
                <a:gd name="T72" fmla="*/ 756 w 4060"/>
                <a:gd name="T73" fmla="*/ 43 h 3508"/>
                <a:gd name="T74" fmla="*/ 900 w 4060"/>
                <a:gd name="T75" fmla="*/ 34 h 3508"/>
                <a:gd name="T76" fmla="*/ 1019 w 4060"/>
                <a:gd name="T77" fmla="*/ 126 h 3508"/>
                <a:gd name="T78" fmla="*/ 993 w 4060"/>
                <a:gd name="T79" fmla="*/ 276 h 3508"/>
                <a:gd name="T80" fmla="*/ 1080 w 4060"/>
                <a:gd name="T81" fmla="*/ 445 h 3508"/>
                <a:gd name="T82" fmla="*/ 1063 w 4060"/>
                <a:gd name="T83" fmla="*/ 642 h 3508"/>
                <a:gd name="T84" fmla="*/ 895 w 4060"/>
                <a:gd name="T85" fmla="*/ 974 h 3508"/>
                <a:gd name="T86" fmla="*/ 975 w 4060"/>
                <a:gd name="T87" fmla="*/ 1149 h 3508"/>
                <a:gd name="T88" fmla="*/ 1031 w 4060"/>
                <a:gd name="T89" fmla="*/ 1314 h 3508"/>
                <a:gd name="T90" fmla="*/ 1109 w 4060"/>
                <a:gd name="T91" fmla="*/ 1719 h 3508"/>
                <a:gd name="T92" fmla="*/ 1324 w 4060"/>
                <a:gd name="T93" fmla="*/ 1932 h 3508"/>
                <a:gd name="T94" fmla="*/ 1715 w 4060"/>
                <a:gd name="T95" fmla="*/ 2195 h 3508"/>
                <a:gd name="T96" fmla="*/ 2025 w 4060"/>
                <a:gd name="T97" fmla="*/ 2220 h 3508"/>
                <a:gd name="T98" fmla="*/ 2171 w 4060"/>
                <a:gd name="T99" fmla="*/ 2339 h 3508"/>
                <a:gd name="T100" fmla="*/ 2406 w 4060"/>
                <a:gd name="T101" fmla="*/ 2319 h 3508"/>
                <a:gd name="T102" fmla="*/ 2662 w 4060"/>
                <a:gd name="T103" fmla="*/ 2202 h 3508"/>
                <a:gd name="T104" fmla="*/ 2775 w 4060"/>
                <a:gd name="T105" fmla="*/ 2191 h 3508"/>
                <a:gd name="T106" fmla="*/ 2948 w 4060"/>
                <a:gd name="T107" fmla="*/ 2146 h 3508"/>
                <a:gd name="T108" fmla="*/ 3143 w 4060"/>
                <a:gd name="T109" fmla="*/ 2106 h 3508"/>
                <a:gd name="T110" fmla="*/ 3392 w 4060"/>
                <a:gd name="T111" fmla="*/ 2142 h 3508"/>
                <a:gd name="T112" fmla="*/ 3606 w 4060"/>
                <a:gd name="T113" fmla="*/ 2012 h 3508"/>
                <a:gd name="T114" fmla="*/ 3711 w 4060"/>
                <a:gd name="T115" fmla="*/ 1808 h 3508"/>
                <a:gd name="T116" fmla="*/ 3782 w 4060"/>
                <a:gd name="T117" fmla="*/ 1803 h 3508"/>
                <a:gd name="T118" fmla="*/ 3944 w 4060"/>
                <a:gd name="T119" fmla="*/ 1738 h 3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60" h="3508">
                  <a:moveTo>
                    <a:pt x="3970" y="1748"/>
                  </a:moveTo>
                  <a:lnTo>
                    <a:pt x="3981" y="1755"/>
                  </a:lnTo>
                  <a:lnTo>
                    <a:pt x="3990" y="1764"/>
                  </a:lnTo>
                  <a:lnTo>
                    <a:pt x="3999" y="1774"/>
                  </a:lnTo>
                  <a:lnTo>
                    <a:pt x="4007" y="1784"/>
                  </a:lnTo>
                  <a:lnTo>
                    <a:pt x="4014" y="1795"/>
                  </a:lnTo>
                  <a:lnTo>
                    <a:pt x="4020" y="1807"/>
                  </a:lnTo>
                  <a:lnTo>
                    <a:pt x="4025" y="1819"/>
                  </a:lnTo>
                  <a:lnTo>
                    <a:pt x="4030" y="1831"/>
                  </a:lnTo>
                  <a:lnTo>
                    <a:pt x="4038" y="1858"/>
                  </a:lnTo>
                  <a:lnTo>
                    <a:pt x="4045" y="1884"/>
                  </a:lnTo>
                  <a:lnTo>
                    <a:pt x="4050" y="1909"/>
                  </a:lnTo>
                  <a:lnTo>
                    <a:pt x="4054" y="1933"/>
                  </a:lnTo>
                  <a:lnTo>
                    <a:pt x="4056" y="1947"/>
                  </a:lnTo>
                  <a:lnTo>
                    <a:pt x="4057" y="1961"/>
                  </a:lnTo>
                  <a:lnTo>
                    <a:pt x="4058" y="1975"/>
                  </a:lnTo>
                  <a:lnTo>
                    <a:pt x="4060" y="1988"/>
                  </a:lnTo>
                  <a:lnTo>
                    <a:pt x="4058" y="2016"/>
                  </a:lnTo>
                  <a:lnTo>
                    <a:pt x="4056" y="2042"/>
                  </a:lnTo>
                  <a:lnTo>
                    <a:pt x="4052" y="2068"/>
                  </a:lnTo>
                  <a:lnTo>
                    <a:pt x="4047" y="2095"/>
                  </a:lnTo>
                  <a:lnTo>
                    <a:pt x="4040" y="2120"/>
                  </a:lnTo>
                  <a:lnTo>
                    <a:pt x="4033" y="2145"/>
                  </a:lnTo>
                  <a:lnTo>
                    <a:pt x="4015" y="2196"/>
                  </a:lnTo>
                  <a:lnTo>
                    <a:pt x="3996" y="2245"/>
                  </a:lnTo>
                  <a:lnTo>
                    <a:pt x="3976" y="2295"/>
                  </a:lnTo>
                  <a:lnTo>
                    <a:pt x="3956" y="2345"/>
                  </a:lnTo>
                  <a:lnTo>
                    <a:pt x="3946" y="2376"/>
                  </a:lnTo>
                  <a:lnTo>
                    <a:pt x="3937" y="2407"/>
                  </a:lnTo>
                  <a:lnTo>
                    <a:pt x="3928" y="2439"/>
                  </a:lnTo>
                  <a:lnTo>
                    <a:pt x="3921" y="2471"/>
                  </a:lnTo>
                  <a:lnTo>
                    <a:pt x="3906" y="2536"/>
                  </a:lnTo>
                  <a:lnTo>
                    <a:pt x="3890" y="2601"/>
                  </a:lnTo>
                  <a:lnTo>
                    <a:pt x="3880" y="2632"/>
                  </a:lnTo>
                  <a:lnTo>
                    <a:pt x="3870" y="2663"/>
                  </a:lnTo>
                  <a:lnTo>
                    <a:pt x="3859" y="2694"/>
                  </a:lnTo>
                  <a:lnTo>
                    <a:pt x="3846" y="2723"/>
                  </a:lnTo>
                  <a:lnTo>
                    <a:pt x="3839" y="2737"/>
                  </a:lnTo>
                  <a:lnTo>
                    <a:pt x="3831" y="2752"/>
                  </a:lnTo>
                  <a:lnTo>
                    <a:pt x="3823" y="2766"/>
                  </a:lnTo>
                  <a:lnTo>
                    <a:pt x="3814" y="2779"/>
                  </a:lnTo>
                  <a:lnTo>
                    <a:pt x="3805" y="2792"/>
                  </a:lnTo>
                  <a:lnTo>
                    <a:pt x="3794" y="2805"/>
                  </a:lnTo>
                  <a:lnTo>
                    <a:pt x="3783" y="2817"/>
                  </a:lnTo>
                  <a:lnTo>
                    <a:pt x="3772" y="2829"/>
                  </a:lnTo>
                  <a:lnTo>
                    <a:pt x="3753" y="2848"/>
                  </a:lnTo>
                  <a:lnTo>
                    <a:pt x="3733" y="2863"/>
                  </a:lnTo>
                  <a:lnTo>
                    <a:pt x="3712" y="2878"/>
                  </a:lnTo>
                  <a:lnTo>
                    <a:pt x="3689" y="2892"/>
                  </a:lnTo>
                  <a:lnTo>
                    <a:pt x="3667" y="2904"/>
                  </a:lnTo>
                  <a:lnTo>
                    <a:pt x="3644" y="2917"/>
                  </a:lnTo>
                  <a:lnTo>
                    <a:pt x="3620" y="2928"/>
                  </a:lnTo>
                  <a:lnTo>
                    <a:pt x="3595" y="2939"/>
                  </a:lnTo>
                  <a:lnTo>
                    <a:pt x="3547" y="2960"/>
                  </a:lnTo>
                  <a:lnTo>
                    <a:pt x="3498" y="2981"/>
                  </a:lnTo>
                  <a:lnTo>
                    <a:pt x="3475" y="2992"/>
                  </a:lnTo>
                  <a:lnTo>
                    <a:pt x="3452" y="3005"/>
                  </a:lnTo>
                  <a:lnTo>
                    <a:pt x="3429" y="3018"/>
                  </a:lnTo>
                  <a:lnTo>
                    <a:pt x="3407" y="3031"/>
                  </a:lnTo>
                  <a:lnTo>
                    <a:pt x="3375" y="3054"/>
                  </a:lnTo>
                  <a:lnTo>
                    <a:pt x="3342" y="3080"/>
                  </a:lnTo>
                  <a:lnTo>
                    <a:pt x="3309" y="3107"/>
                  </a:lnTo>
                  <a:lnTo>
                    <a:pt x="3277" y="3135"/>
                  </a:lnTo>
                  <a:lnTo>
                    <a:pt x="3243" y="3164"/>
                  </a:lnTo>
                  <a:lnTo>
                    <a:pt x="3211" y="3193"/>
                  </a:lnTo>
                  <a:lnTo>
                    <a:pt x="3176" y="3220"/>
                  </a:lnTo>
                  <a:lnTo>
                    <a:pt x="3142" y="3248"/>
                  </a:lnTo>
                  <a:lnTo>
                    <a:pt x="3125" y="3260"/>
                  </a:lnTo>
                  <a:lnTo>
                    <a:pt x="3107" y="3273"/>
                  </a:lnTo>
                  <a:lnTo>
                    <a:pt x="3089" y="3284"/>
                  </a:lnTo>
                  <a:lnTo>
                    <a:pt x="3071" y="3295"/>
                  </a:lnTo>
                  <a:lnTo>
                    <a:pt x="3053" y="3305"/>
                  </a:lnTo>
                  <a:lnTo>
                    <a:pt x="3034" y="3314"/>
                  </a:lnTo>
                  <a:lnTo>
                    <a:pt x="3015" y="3323"/>
                  </a:lnTo>
                  <a:lnTo>
                    <a:pt x="2995" y="3331"/>
                  </a:lnTo>
                  <a:lnTo>
                    <a:pt x="2976" y="3338"/>
                  </a:lnTo>
                  <a:lnTo>
                    <a:pt x="2957" y="3343"/>
                  </a:lnTo>
                  <a:lnTo>
                    <a:pt x="2937" y="3347"/>
                  </a:lnTo>
                  <a:lnTo>
                    <a:pt x="2916" y="3350"/>
                  </a:lnTo>
                  <a:lnTo>
                    <a:pt x="2895" y="3352"/>
                  </a:lnTo>
                  <a:lnTo>
                    <a:pt x="2874" y="3352"/>
                  </a:lnTo>
                  <a:lnTo>
                    <a:pt x="2852" y="3351"/>
                  </a:lnTo>
                  <a:lnTo>
                    <a:pt x="2831" y="3348"/>
                  </a:lnTo>
                  <a:lnTo>
                    <a:pt x="2766" y="3373"/>
                  </a:lnTo>
                  <a:lnTo>
                    <a:pt x="2680" y="3407"/>
                  </a:lnTo>
                  <a:lnTo>
                    <a:pt x="2631" y="3426"/>
                  </a:lnTo>
                  <a:lnTo>
                    <a:pt x="2579" y="3443"/>
                  </a:lnTo>
                  <a:lnTo>
                    <a:pt x="2526" y="3460"/>
                  </a:lnTo>
                  <a:lnTo>
                    <a:pt x="2471" y="3475"/>
                  </a:lnTo>
                  <a:lnTo>
                    <a:pt x="2444" y="3482"/>
                  </a:lnTo>
                  <a:lnTo>
                    <a:pt x="2418" y="3488"/>
                  </a:lnTo>
                  <a:lnTo>
                    <a:pt x="2391" y="3495"/>
                  </a:lnTo>
                  <a:lnTo>
                    <a:pt x="2365" y="3499"/>
                  </a:lnTo>
                  <a:lnTo>
                    <a:pt x="2339" y="3503"/>
                  </a:lnTo>
                  <a:lnTo>
                    <a:pt x="2315" y="3506"/>
                  </a:lnTo>
                  <a:lnTo>
                    <a:pt x="2290" y="3507"/>
                  </a:lnTo>
                  <a:lnTo>
                    <a:pt x="2267" y="3508"/>
                  </a:lnTo>
                  <a:lnTo>
                    <a:pt x="2245" y="3507"/>
                  </a:lnTo>
                  <a:lnTo>
                    <a:pt x="2225" y="3505"/>
                  </a:lnTo>
                  <a:lnTo>
                    <a:pt x="2204" y="3501"/>
                  </a:lnTo>
                  <a:lnTo>
                    <a:pt x="2186" y="3496"/>
                  </a:lnTo>
                  <a:lnTo>
                    <a:pt x="2170" y="3488"/>
                  </a:lnTo>
                  <a:lnTo>
                    <a:pt x="2155" y="3479"/>
                  </a:lnTo>
                  <a:lnTo>
                    <a:pt x="2142" y="3469"/>
                  </a:lnTo>
                  <a:lnTo>
                    <a:pt x="2131" y="3457"/>
                  </a:lnTo>
                  <a:lnTo>
                    <a:pt x="2116" y="3466"/>
                  </a:lnTo>
                  <a:lnTo>
                    <a:pt x="2099" y="3473"/>
                  </a:lnTo>
                  <a:lnTo>
                    <a:pt x="2081" y="3480"/>
                  </a:lnTo>
                  <a:lnTo>
                    <a:pt x="2062" y="3486"/>
                  </a:lnTo>
                  <a:lnTo>
                    <a:pt x="2042" y="3490"/>
                  </a:lnTo>
                  <a:lnTo>
                    <a:pt x="2020" y="3495"/>
                  </a:lnTo>
                  <a:lnTo>
                    <a:pt x="1998" y="3497"/>
                  </a:lnTo>
                  <a:lnTo>
                    <a:pt x="1976" y="3497"/>
                  </a:lnTo>
                  <a:lnTo>
                    <a:pt x="1954" y="3496"/>
                  </a:lnTo>
                  <a:lnTo>
                    <a:pt x="1932" y="3493"/>
                  </a:lnTo>
                  <a:lnTo>
                    <a:pt x="1921" y="3490"/>
                  </a:lnTo>
                  <a:lnTo>
                    <a:pt x="1911" y="3488"/>
                  </a:lnTo>
                  <a:lnTo>
                    <a:pt x="1900" y="3485"/>
                  </a:lnTo>
                  <a:lnTo>
                    <a:pt x="1890" y="3482"/>
                  </a:lnTo>
                  <a:lnTo>
                    <a:pt x="1881" y="3478"/>
                  </a:lnTo>
                  <a:lnTo>
                    <a:pt x="1871" y="3474"/>
                  </a:lnTo>
                  <a:lnTo>
                    <a:pt x="1862" y="3469"/>
                  </a:lnTo>
                  <a:lnTo>
                    <a:pt x="1852" y="3464"/>
                  </a:lnTo>
                  <a:lnTo>
                    <a:pt x="1844" y="3458"/>
                  </a:lnTo>
                  <a:lnTo>
                    <a:pt x="1836" y="3452"/>
                  </a:lnTo>
                  <a:lnTo>
                    <a:pt x="1829" y="3446"/>
                  </a:lnTo>
                  <a:lnTo>
                    <a:pt x="1822" y="3438"/>
                  </a:lnTo>
                  <a:lnTo>
                    <a:pt x="1811" y="3443"/>
                  </a:lnTo>
                  <a:lnTo>
                    <a:pt x="1801" y="3447"/>
                  </a:lnTo>
                  <a:lnTo>
                    <a:pt x="1790" y="3449"/>
                  </a:lnTo>
                  <a:lnTo>
                    <a:pt x="1779" y="3451"/>
                  </a:lnTo>
                  <a:lnTo>
                    <a:pt x="1768" y="3452"/>
                  </a:lnTo>
                  <a:lnTo>
                    <a:pt x="1757" y="3451"/>
                  </a:lnTo>
                  <a:lnTo>
                    <a:pt x="1747" y="3450"/>
                  </a:lnTo>
                  <a:lnTo>
                    <a:pt x="1736" y="3448"/>
                  </a:lnTo>
                  <a:lnTo>
                    <a:pt x="1726" y="3446"/>
                  </a:lnTo>
                  <a:lnTo>
                    <a:pt x="1716" y="3442"/>
                  </a:lnTo>
                  <a:lnTo>
                    <a:pt x="1706" y="3437"/>
                  </a:lnTo>
                  <a:lnTo>
                    <a:pt x="1696" y="3432"/>
                  </a:lnTo>
                  <a:lnTo>
                    <a:pt x="1686" y="3426"/>
                  </a:lnTo>
                  <a:lnTo>
                    <a:pt x="1676" y="3419"/>
                  </a:lnTo>
                  <a:lnTo>
                    <a:pt x="1667" y="3411"/>
                  </a:lnTo>
                  <a:lnTo>
                    <a:pt x="1658" y="3402"/>
                  </a:lnTo>
                  <a:lnTo>
                    <a:pt x="1646" y="3411"/>
                  </a:lnTo>
                  <a:lnTo>
                    <a:pt x="1635" y="3418"/>
                  </a:lnTo>
                  <a:lnTo>
                    <a:pt x="1624" y="3423"/>
                  </a:lnTo>
                  <a:lnTo>
                    <a:pt x="1613" y="3427"/>
                  </a:lnTo>
                  <a:lnTo>
                    <a:pt x="1603" y="3430"/>
                  </a:lnTo>
                  <a:lnTo>
                    <a:pt x="1592" y="3431"/>
                  </a:lnTo>
                  <a:lnTo>
                    <a:pt x="1582" y="3432"/>
                  </a:lnTo>
                  <a:lnTo>
                    <a:pt x="1573" y="3431"/>
                  </a:lnTo>
                  <a:lnTo>
                    <a:pt x="1564" y="3429"/>
                  </a:lnTo>
                  <a:lnTo>
                    <a:pt x="1555" y="3427"/>
                  </a:lnTo>
                  <a:lnTo>
                    <a:pt x="1546" y="3424"/>
                  </a:lnTo>
                  <a:lnTo>
                    <a:pt x="1538" y="3420"/>
                  </a:lnTo>
                  <a:lnTo>
                    <a:pt x="1520" y="3410"/>
                  </a:lnTo>
                  <a:lnTo>
                    <a:pt x="1503" y="3398"/>
                  </a:lnTo>
                  <a:lnTo>
                    <a:pt x="1485" y="3386"/>
                  </a:lnTo>
                  <a:lnTo>
                    <a:pt x="1468" y="3374"/>
                  </a:lnTo>
                  <a:lnTo>
                    <a:pt x="1450" y="3363"/>
                  </a:lnTo>
                  <a:lnTo>
                    <a:pt x="1431" y="3353"/>
                  </a:lnTo>
                  <a:lnTo>
                    <a:pt x="1421" y="3349"/>
                  </a:lnTo>
                  <a:lnTo>
                    <a:pt x="1410" y="3345"/>
                  </a:lnTo>
                  <a:lnTo>
                    <a:pt x="1399" y="3343"/>
                  </a:lnTo>
                  <a:lnTo>
                    <a:pt x="1388" y="3340"/>
                  </a:lnTo>
                  <a:lnTo>
                    <a:pt x="1377" y="3339"/>
                  </a:lnTo>
                  <a:lnTo>
                    <a:pt x="1365" y="3339"/>
                  </a:lnTo>
                  <a:lnTo>
                    <a:pt x="1353" y="3340"/>
                  </a:lnTo>
                  <a:lnTo>
                    <a:pt x="1340" y="3342"/>
                  </a:lnTo>
                  <a:lnTo>
                    <a:pt x="1333" y="3324"/>
                  </a:lnTo>
                  <a:lnTo>
                    <a:pt x="1326" y="3308"/>
                  </a:lnTo>
                  <a:lnTo>
                    <a:pt x="1320" y="3292"/>
                  </a:lnTo>
                  <a:lnTo>
                    <a:pt x="1315" y="3274"/>
                  </a:lnTo>
                  <a:lnTo>
                    <a:pt x="1302" y="3279"/>
                  </a:lnTo>
                  <a:lnTo>
                    <a:pt x="1289" y="3282"/>
                  </a:lnTo>
                  <a:lnTo>
                    <a:pt x="1277" y="3284"/>
                  </a:lnTo>
                  <a:lnTo>
                    <a:pt x="1266" y="3285"/>
                  </a:lnTo>
                  <a:lnTo>
                    <a:pt x="1255" y="3285"/>
                  </a:lnTo>
                  <a:lnTo>
                    <a:pt x="1243" y="3283"/>
                  </a:lnTo>
                  <a:lnTo>
                    <a:pt x="1233" y="3280"/>
                  </a:lnTo>
                  <a:lnTo>
                    <a:pt x="1224" y="3276"/>
                  </a:lnTo>
                  <a:lnTo>
                    <a:pt x="1215" y="3271"/>
                  </a:lnTo>
                  <a:lnTo>
                    <a:pt x="1207" y="3265"/>
                  </a:lnTo>
                  <a:lnTo>
                    <a:pt x="1199" y="3257"/>
                  </a:lnTo>
                  <a:lnTo>
                    <a:pt x="1192" y="3249"/>
                  </a:lnTo>
                  <a:lnTo>
                    <a:pt x="1185" y="3238"/>
                  </a:lnTo>
                  <a:lnTo>
                    <a:pt x="1179" y="3227"/>
                  </a:lnTo>
                  <a:lnTo>
                    <a:pt x="1174" y="3215"/>
                  </a:lnTo>
                  <a:lnTo>
                    <a:pt x="1169" y="3202"/>
                  </a:lnTo>
                  <a:lnTo>
                    <a:pt x="1155" y="3211"/>
                  </a:lnTo>
                  <a:lnTo>
                    <a:pt x="1143" y="3217"/>
                  </a:lnTo>
                  <a:lnTo>
                    <a:pt x="1131" y="3221"/>
                  </a:lnTo>
                  <a:lnTo>
                    <a:pt x="1118" y="3223"/>
                  </a:lnTo>
                  <a:lnTo>
                    <a:pt x="1106" y="3224"/>
                  </a:lnTo>
                  <a:lnTo>
                    <a:pt x="1094" y="3222"/>
                  </a:lnTo>
                  <a:lnTo>
                    <a:pt x="1083" y="3219"/>
                  </a:lnTo>
                  <a:lnTo>
                    <a:pt x="1071" y="3214"/>
                  </a:lnTo>
                  <a:lnTo>
                    <a:pt x="1059" y="3207"/>
                  </a:lnTo>
                  <a:lnTo>
                    <a:pt x="1047" y="3200"/>
                  </a:lnTo>
                  <a:lnTo>
                    <a:pt x="1036" y="3191"/>
                  </a:lnTo>
                  <a:lnTo>
                    <a:pt x="1025" y="3180"/>
                  </a:lnTo>
                  <a:lnTo>
                    <a:pt x="1014" y="3169"/>
                  </a:lnTo>
                  <a:lnTo>
                    <a:pt x="1004" y="3156"/>
                  </a:lnTo>
                  <a:lnTo>
                    <a:pt x="993" y="3144"/>
                  </a:lnTo>
                  <a:lnTo>
                    <a:pt x="983" y="3130"/>
                  </a:lnTo>
                  <a:lnTo>
                    <a:pt x="962" y="3103"/>
                  </a:lnTo>
                  <a:lnTo>
                    <a:pt x="943" y="3073"/>
                  </a:lnTo>
                  <a:lnTo>
                    <a:pt x="924" y="3044"/>
                  </a:lnTo>
                  <a:lnTo>
                    <a:pt x="906" y="3016"/>
                  </a:lnTo>
                  <a:lnTo>
                    <a:pt x="888" y="2988"/>
                  </a:lnTo>
                  <a:lnTo>
                    <a:pt x="872" y="2965"/>
                  </a:lnTo>
                  <a:lnTo>
                    <a:pt x="864" y="2955"/>
                  </a:lnTo>
                  <a:lnTo>
                    <a:pt x="857" y="2946"/>
                  </a:lnTo>
                  <a:lnTo>
                    <a:pt x="849" y="2938"/>
                  </a:lnTo>
                  <a:lnTo>
                    <a:pt x="842" y="2931"/>
                  </a:lnTo>
                  <a:lnTo>
                    <a:pt x="833" y="2924"/>
                  </a:lnTo>
                  <a:lnTo>
                    <a:pt x="823" y="2917"/>
                  </a:lnTo>
                  <a:lnTo>
                    <a:pt x="812" y="2909"/>
                  </a:lnTo>
                  <a:lnTo>
                    <a:pt x="798" y="2902"/>
                  </a:lnTo>
                  <a:lnTo>
                    <a:pt x="771" y="2888"/>
                  </a:lnTo>
                  <a:lnTo>
                    <a:pt x="741" y="2873"/>
                  </a:lnTo>
                  <a:lnTo>
                    <a:pt x="675" y="2843"/>
                  </a:lnTo>
                  <a:lnTo>
                    <a:pt x="609" y="2809"/>
                  </a:lnTo>
                  <a:lnTo>
                    <a:pt x="593" y="2801"/>
                  </a:lnTo>
                  <a:lnTo>
                    <a:pt x="578" y="2792"/>
                  </a:lnTo>
                  <a:lnTo>
                    <a:pt x="564" y="2783"/>
                  </a:lnTo>
                  <a:lnTo>
                    <a:pt x="550" y="2774"/>
                  </a:lnTo>
                  <a:lnTo>
                    <a:pt x="536" y="2764"/>
                  </a:lnTo>
                  <a:lnTo>
                    <a:pt x="524" y="2755"/>
                  </a:lnTo>
                  <a:lnTo>
                    <a:pt x="513" y="2744"/>
                  </a:lnTo>
                  <a:lnTo>
                    <a:pt x="504" y="2734"/>
                  </a:lnTo>
                  <a:lnTo>
                    <a:pt x="495" y="2723"/>
                  </a:lnTo>
                  <a:lnTo>
                    <a:pt x="488" y="2712"/>
                  </a:lnTo>
                  <a:lnTo>
                    <a:pt x="482" y="2701"/>
                  </a:lnTo>
                  <a:lnTo>
                    <a:pt x="479" y="2690"/>
                  </a:lnTo>
                  <a:lnTo>
                    <a:pt x="476" y="2678"/>
                  </a:lnTo>
                  <a:lnTo>
                    <a:pt x="476" y="2665"/>
                  </a:lnTo>
                  <a:lnTo>
                    <a:pt x="477" y="2652"/>
                  </a:lnTo>
                  <a:lnTo>
                    <a:pt x="481" y="2640"/>
                  </a:lnTo>
                  <a:lnTo>
                    <a:pt x="468" y="2633"/>
                  </a:lnTo>
                  <a:lnTo>
                    <a:pt x="452" y="2623"/>
                  </a:lnTo>
                  <a:lnTo>
                    <a:pt x="436" y="2611"/>
                  </a:lnTo>
                  <a:lnTo>
                    <a:pt x="418" y="2597"/>
                  </a:lnTo>
                  <a:lnTo>
                    <a:pt x="400" y="2581"/>
                  </a:lnTo>
                  <a:lnTo>
                    <a:pt x="383" y="2564"/>
                  </a:lnTo>
                  <a:lnTo>
                    <a:pt x="364" y="2546"/>
                  </a:lnTo>
                  <a:lnTo>
                    <a:pt x="348" y="2526"/>
                  </a:lnTo>
                  <a:lnTo>
                    <a:pt x="333" y="2507"/>
                  </a:lnTo>
                  <a:lnTo>
                    <a:pt x="320" y="2486"/>
                  </a:lnTo>
                  <a:lnTo>
                    <a:pt x="314" y="2476"/>
                  </a:lnTo>
                  <a:lnTo>
                    <a:pt x="309" y="2466"/>
                  </a:lnTo>
                  <a:lnTo>
                    <a:pt x="304" y="2456"/>
                  </a:lnTo>
                  <a:lnTo>
                    <a:pt x="300" y="2446"/>
                  </a:lnTo>
                  <a:lnTo>
                    <a:pt x="297" y="2436"/>
                  </a:lnTo>
                  <a:lnTo>
                    <a:pt x="295" y="2427"/>
                  </a:lnTo>
                  <a:lnTo>
                    <a:pt x="294" y="2416"/>
                  </a:lnTo>
                  <a:lnTo>
                    <a:pt x="294" y="2407"/>
                  </a:lnTo>
                  <a:lnTo>
                    <a:pt x="294" y="2398"/>
                  </a:lnTo>
                  <a:lnTo>
                    <a:pt x="296" y="2390"/>
                  </a:lnTo>
                  <a:lnTo>
                    <a:pt x="299" y="2382"/>
                  </a:lnTo>
                  <a:lnTo>
                    <a:pt x="304" y="2374"/>
                  </a:lnTo>
                  <a:lnTo>
                    <a:pt x="291" y="2366"/>
                  </a:lnTo>
                  <a:lnTo>
                    <a:pt x="279" y="2358"/>
                  </a:lnTo>
                  <a:lnTo>
                    <a:pt x="266" y="2349"/>
                  </a:lnTo>
                  <a:lnTo>
                    <a:pt x="256" y="2339"/>
                  </a:lnTo>
                  <a:lnTo>
                    <a:pt x="246" y="2329"/>
                  </a:lnTo>
                  <a:lnTo>
                    <a:pt x="238" y="2318"/>
                  </a:lnTo>
                  <a:lnTo>
                    <a:pt x="230" y="2307"/>
                  </a:lnTo>
                  <a:lnTo>
                    <a:pt x="224" y="2296"/>
                  </a:lnTo>
                  <a:lnTo>
                    <a:pt x="219" y="2284"/>
                  </a:lnTo>
                  <a:lnTo>
                    <a:pt x="216" y="2272"/>
                  </a:lnTo>
                  <a:lnTo>
                    <a:pt x="214" y="2259"/>
                  </a:lnTo>
                  <a:lnTo>
                    <a:pt x="214" y="2245"/>
                  </a:lnTo>
                  <a:lnTo>
                    <a:pt x="215" y="2231"/>
                  </a:lnTo>
                  <a:lnTo>
                    <a:pt x="219" y="2217"/>
                  </a:lnTo>
                  <a:lnTo>
                    <a:pt x="224" y="2203"/>
                  </a:lnTo>
                  <a:lnTo>
                    <a:pt x="231" y="2188"/>
                  </a:lnTo>
                  <a:lnTo>
                    <a:pt x="219" y="2189"/>
                  </a:lnTo>
                  <a:lnTo>
                    <a:pt x="207" y="2188"/>
                  </a:lnTo>
                  <a:lnTo>
                    <a:pt x="197" y="2185"/>
                  </a:lnTo>
                  <a:lnTo>
                    <a:pt x="187" y="2182"/>
                  </a:lnTo>
                  <a:lnTo>
                    <a:pt x="179" y="2176"/>
                  </a:lnTo>
                  <a:lnTo>
                    <a:pt x="172" y="2169"/>
                  </a:lnTo>
                  <a:lnTo>
                    <a:pt x="166" y="2162"/>
                  </a:lnTo>
                  <a:lnTo>
                    <a:pt x="161" y="2153"/>
                  </a:lnTo>
                  <a:lnTo>
                    <a:pt x="157" y="2144"/>
                  </a:lnTo>
                  <a:lnTo>
                    <a:pt x="153" y="2134"/>
                  </a:lnTo>
                  <a:lnTo>
                    <a:pt x="151" y="2123"/>
                  </a:lnTo>
                  <a:lnTo>
                    <a:pt x="150" y="2111"/>
                  </a:lnTo>
                  <a:lnTo>
                    <a:pt x="149" y="2098"/>
                  </a:lnTo>
                  <a:lnTo>
                    <a:pt x="150" y="2084"/>
                  </a:lnTo>
                  <a:lnTo>
                    <a:pt x="151" y="2071"/>
                  </a:lnTo>
                  <a:lnTo>
                    <a:pt x="153" y="2057"/>
                  </a:lnTo>
                  <a:lnTo>
                    <a:pt x="142" y="2057"/>
                  </a:lnTo>
                  <a:lnTo>
                    <a:pt x="132" y="2056"/>
                  </a:lnTo>
                  <a:lnTo>
                    <a:pt x="123" y="2054"/>
                  </a:lnTo>
                  <a:lnTo>
                    <a:pt x="115" y="2050"/>
                  </a:lnTo>
                  <a:lnTo>
                    <a:pt x="107" y="2045"/>
                  </a:lnTo>
                  <a:lnTo>
                    <a:pt x="99" y="2039"/>
                  </a:lnTo>
                  <a:lnTo>
                    <a:pt x="93" y="2032"/>
                  </a:lnTo>
                  <a:lnTo>
                    <a:pt x="88" y="2024"/>
                  </a:lnTo>
                  <a:lnTo>
                    <a:pt x="83" y="2016"/>
                  </a:lnTo>
                  <a:lnTo>
                    <a:pt x="79" y="2006"/>
                  </a:lnTo>
                  <a:lnTo>
                    <a:pt x="75" y="1995"/>
                  </a:lnTo>
                  <a:lnTo>
                    <a:pt x="72" y="1984"/>
                  </a:lnTo>
                  <a:lnTo>
                    <a:pt x="68" y="1961"/>
                  </a:lnTo>
                  <a:lnTo>
                    <a:pt x="65" y="1936"/>
                  </a:lnTo>
                  <a:lnTo>
                    <a:pt x="63" y="1909"/>
                  </a:lnTo>
                  <a:lnTo>
                    <a:pt x="62" y="1883"/>
                  </a:lnTo>
                  <a:lnTo>
                    <a:pt x="62" y="1856"/>
                  </a:lnTo>
                  <a:lnTo>
                    <a:pt x="63" y="1830"/>
                  </a:lnTo>
                  <a:lnTo>
                    <a:pt x="65" y="1783"/>
                  </a:lnTo>
                  <a:lnTo>
                    <a:pt x="65" y="1745"/>
                  </a:lnTo>
                  <a:lnTo>
                    <a:pt x="63" y="1723"/>
                  </a:lnTo>
                  <a:lnTo>
                    <a:pt x="58" y="1695"/>
                  </a:lnTo>
                  <a:lnTo>
                    <a:pt x="52" y="1662"/>
                  </a:lnTo>
                  <a:lnTo>
                    <a:pt x="45" y="1626"/>
                  </a:lnTo>
                  <a:lnTo>
                    <a:pt x="38" y="1587"/>
                  </a:lnTo>
                  <a:lnTo>
                    <a:pt x="30" y="1547"/>
                  </a:lnTo>
                  <a:lnTo>
                    <a:pt x="23" y="1504"/>
                  </a:lnTo>
                  <a:lnTo>
                    <a:pt x="17" y="1463"/>
                  </a:lnTo>
                  <a:lnTo>
                    <a:pt x="14" y="1443"/>
                  </a:lnTo>
                  <a:lnTo>
                    <a:pt x="12" y="1421"/>
                  </a:lnTo>
                  <a:lnTo>
                    <a:pt x="10" y="1402"/>
                  </a:lnTo>
                  <a:lnTo>
                    <a:pt x="9" y="1382"/>
                  </a:lnTo>
                  <a:lnTo>
                    <a:pt x="9" y="1363"/>
                  </a:lnTo>
                  <a:lnTo>
                    <a:pt x="10" y="1345"/>
                  </a:lnTo>
                  <a:lnTo>
                    <a:pt x="11" y="1327"/>
                  </a:lnTo>
                  <a:lnTo>
                    <a:pt x="15" y="1310"/>
                  </a:lnTo>
                  <a:lnTo>
                    <a:pt x="18" y="1294"/>
                  </a:lnTo>
                  <a:lnTo>
                    <a:pt x="22" y="1280"/>
                  </a:lnTo>
                  <a:lnTo>
                    <a:pt x="28" y="1266"/>
                  </a:lnTo>
                  <a:lnTo>
                    <a:pt x="34" y="1253"/>
                  </a:lnTo>
                  <a:lnTo>
                    <a:pt x="42" y="1243"/>
                  </a:lnTo>
                  <a:lnTo>
                    <a:pt x="51" y="1233"/>
                  </a:lnTo>
                  <a:lnTo>
                    <a:pt x="62" y="1225"/>
                  </a:lnTo>
                  <a:lnTo>
                    <a:pt x="73" y="1219"/>
                  </a:lnTo>
                  <a:lnTo>
                    <a:pt x="60" y="1208"/>
                  </a:lnTo>
                  <a:lnTo>
                    <a:pt x="48" y="1195"/>
                  </a:lnTo>
                  <a:lnTo>
                    <a:pt x="36" y="1181"/>
                  </a:lnTo>
                  <a:lnTo>
                    <a:pt x="26" y="1165"/>
                  </a:lnTo>
                  <a:lnTo>
                    <a:pt x="17" y="1150"/>
                  </a:lnTo>
                  <a:lnTo>
                    <a:pt x="9" y="1135"/>
                  </a:lnTo>
                  <a:lnTo>
                    <a:pt x="4" y="1119"/>
                  </a:lnTo>
                  <a:lnTo>
                    <a:pt x="1" y="1104"/>
                  </a:lnTo>
                  <a:lnTo>
                    <a:pt x="0" y="1095"/>
                  </a:lnTo>
                  <a:lnTo>
                    <a:pt x="0" y="1088"/>
                  </a:lnTo>
                  <a:lnTo>
                    <a:pt x="0" y="1080"/>
                  </a:lnTo>
                  <a:lnTo>
                    <a:pt x="1" y="1073"/>
                  </a:lnTo>
                  <a:lnTo>
                    <a:pt x="3" y="1066"/>
                  </a:lnTo>
                  <a:lnTo>
                    <a:pt x="6" y="1060"/>
                  </a:lnTo>
                  <a:lnTo>
                    <a:pt x="9" y="1053"/>
                  </a:lnTo>
                  <a:lnTo>
                    <a:pt x="14" y="1047"/>
                  </a:lnTo>
                  <a:lnTo>
                    <a:pt x="19" y="1041"/>
                  </a:lnTo>
                  <a:lnTo>
                    <a:pt x="24" y="1036"/>
                  </a:lnTo>
                  <a:lnTo>
                    <a:pt x="31" y="1031"/>
                  </a:lnTo>
                  <a:lnTo>
                    <a:pt x="38" y="1026"/>
                  </a:lnTo>
                  <a:lnTo>
                    <a:pt x="46" y="1022"/>
                  </a:lnTo>
                  <a:lnTo>
                    <a:pt x="55" y="1018"/>
                  </a:lnTo>
                  <a:lnTo>
                    <a:pt x="65" y="1015"/>
                  </a:lnTo>
                  <a:lnTo>
                    <a:pt x="76" y="1011"/>
                  </a:lnTo>
                  <a:lnTo>
                    <a:pt x="70" y="999"/>
                  </a:lnTo>
                  <a:lnTo>
                    <a:pt x="64" y="986"/>
                  </a:lnTo>
                  <a:lnTo>
                    <a:pt x="59" y="973"/>
                  </a:lnTo>
                  <a:lnTo>
                    <a:pt x="56" y="960"/>
                  </a:lnTo>
                  <a:lnTo>
                    <a:pt x="54" y="947"/>
                  </a:lnTo>
                  <a:lnTo>
                    <a:pt x="53" y="933"/>
                  </a:lnTo>
                  <a:lnTo>
                    <a:pt x="54" y="919"/>
                  </a:lnTo>
                  <a:lnTo>
                    <a:pt x="56" y="907"/>
                  </a:lnTo>
                  <a:lnTo>
                    <a:pt x="59" y="894"/>
                  </a:lnTo>
                  <a:lnTo>
                    <a:pt x="64" y="883"/>
                  </a:lnTo>
                  <a:lnTo>
                    <a:pt x="71" y="872"/>
                  </a:lnTo>
                  <a:lnTo>
                    <a:pt x="79" y="862"/>
                  </a:lnTo>
                  <a:lnTo>
                    <a:pt x="84" y="858"/>
                  </a:lnTo>
                  <a:lnTo>
                    <a:pt x="89" y="854"/>
                  </a:lnTo>
                  <a:lnTo>
                    <a:pt x="95" y="850"/>
                  </a:lnTo>
                  <a:lnTo>
                    <a:pt x="102" y="845"/>
                  </a:lnTo>
                  <a:lnTo>
                    <a:pt x="108" y="842"/>
                  </a:lnTo>
                  <a:lnTo>
                    <a:pt x="115" y="839"/>
                  </a:lnTo>
                  <a:lnTo>
                    <a:pt x="123" y="836"/>
                  </a:lnTo>
                  <a:lnTo>
                    <a:pt x="131" y="834"/>
                  </a:lnTo>
                  <a:lnTo>
                    <a:pt x="129" y="815"/>
                  </a:lnTo>
                  <a:lnTo>
                    <a:pt x="127" y="795"/>
                  </a:lnTo>
                  <a:lnTo>
                    <a:pt x="125" y="775"/>
                  </a:lnTo>
                  <a:lnTo>
                    <a:pt x="123" y="754"/>
                  </a:lnTo>
                  <a:lnTo>
                    <a:pt x="121" y="735"/>
                  </a:lnTo>
                  <a:lnTo>
                    <a:pt x="120" y="714"/>
                  </a:lnTo>
                  <a:lnTo>
                    <a:pt x="121" y="694"/>
                  </a:lnTo>
                  <a:lnTo>
                    <a:pt x="123" y="673"/>
                  </a:lnTo>
                  <a:lnTo>
                    <a:pt x="124" y="668"/>
                  </a:lnTo>
                  <a:lnTo>
                    <a:pt x="126" y="663"/>
                  </a:lnTo>
                  <a:lnTo>
                    <a:pt x="128" y="658"/>
                  </a:lnTo>
                  <a:lnTo>
                    <a:pt x="132" y="654"/>
                  </a:lnTo>
                  <a:lnTo>
                    <a:pt x="139" y="646"/>
                  </a:lnTo>
                  <a:lnTo>
                    <a:pt x="148" y="638"/>
                  </a:lnTo>
                  <a:lnTo>
                    <a:pt x="157" y="630"/>
                  </a:lnTo>
                  <a:lnTo>
                    <a:pt x="166" y="622"/>
                  </a:lnTo>
                  <a:lnTo>
                    <a:pt x="169" y="618"/>
                  </a:lnTo>
                  <a:lnTo>
                    <a:pt x="172" y="614"/>
                  </a:lnTo>
                  <a:lnTo>
                    <a:pt x="174" y="610"/>
                  </a:lnTo>
                  <a:lnTo>
                    <a:pt x="175" y="606"/>
                  </a:lnTo>
                  <a:lnTo>
                    <a:pt x="175" y="598"/>
                  </a:lnTo>
                  <a:lnTo>
                    <a:pt x="172" y="589"/>
                  </a:lnTo>
                  <a:lnTo>
                    <a:pt x="168" y="580"/>
                  </a:lnTo>
                  <a:lnTo>
                    <a:pt x="163" y="570"/>
                  </a:lnTo>
                  <a:lnTo>
                    <a:pt x="154" y="554"/>
                  </a:lnTo>
                  <a:lnTo>
                    <a:pt x="150" y="548"/>
                  </a:lnTo>
                  <a:lnTo>
                    <a:pt x="160" y="519"/>
                  </a:lnTo>
                  <a:lnTo>
                    <a:pt x="174" y="483"/>
                  </a:lnTo>
                  <a:lnTo>
                    <a:pt x="182" y="465"/>
                  </a:lnTo>
                  <a:lnTo>
                    <a:pt x="191" y="446"/>
                  </a:lnTo>
                  <a:lnTo>
                    <a:pt x="201" y="427"/>
                  </a:lnTo>
                  <a:lnTo>
                    <a:pt x="211" y="410"/>
                  </a:lnTo>
                  <a:lnTo>
                    <a:pt x="223" y="394"/>
                  </a:lnTo>
                  <a:lnTo>
                    <a:pt x="235" y="379"/>
                  </a:lnTo>
                  <a:lnTo>
                    <a:pt x="242" y="372"/>
                  </a:lnTo>
                  <a:lnTo>
                    <a:pt x="249" y="366"/>
                  </a:lnTo>
                  <a:lnTo>
                    <a:pt x="256" y="360"/>
                  </a:lnTo>
                  <a:lnTo>
                    <a:pt x="263" y="356"/>
                  </a:lnTo>
                  <a:lnTo>
                    <a:pt x="271" y="350"/>
                  </a:lnTo>
                  <a:lnTo>
                    <a:pt x="280" y="347"/>
                  </a:lnTo>
                  <a:lnTo>
                    <a:pt x="288" y="344"/>
                  </a:lnTo>
                  <a:lnTo>
                    <a:pt x="297" y="342"/>
                  </a:lnTo>
                  <a:lnTo>
                    <a:pt x="306" y="341"/>
                  </a:lnTo>
                  <a:lnTo>
                    <a:pt x="315" y="341"/>
                  </a:lnTo>
                  <a:lnTo>
                    <a:pt x="325" y="342"/>
                  </a:lnTo>
                  <a:lnTo>
                    <a:pt x="335" y="344"/>
                  </a:lnTo>
                  <a:lnTo>
                    <a:pt x="340" y="332"/>
                  </a:lnTo>
                  <a:lnTo>
                    <a:pt x="345" y="319"/>
                  </a:lnTo>
                  <a:lnTo>
                    <a:pt x="351" y="308"/>
                  </a:lnTo>
                  <a:lnTo>
                    <a:pt x="358" y="296"/>
                  </a:lnTo>
                  <a:lnTo>
                    <a:pt x="366" y="286"/>
                  </a:lnTo>
                  <a:lnTo>
                    <a:pt x="374" y="276"/>
                  </a:lnTo>
                  <a:lnTo>
                    <a:pt x="382" y="266"/>
                  </a:lnTo>
                  <a:lnTo>
                    <a:pt x="391" y="258"/>
                  </a:lnTo>
                  <a:lnTo>
                    <a:pt x="400" y="251"/>
                  </a:lnTo>
                  <a:lnTo>
                    <a:pt x="410" y="245"/>
                  </a:lnTo>
                  <a:lnTo>
                    <a:pt x="421" y="240"/>
                  </a:lnTo>
                  <a:lnTo>
                    <a:pt x="432" y="236"/>
                  </a:lnTo>
                  <a:lnTo>
                    <a:pt x="444" y="234"/>
                  </a:lnTo>
                  <a:lnTo>
                    <a:pt x="458" y="233"/>
                  </a:lnTo>
                  <a:lnTo>
                    <a:pt x="471" y="233"/>
                  </a:lnTo>
                  <a:lnTo>
                    <a:pt x="486" y="235"/>
                  </a:lnTo>
                  <a:lnTo>
                    <a:pt x="485" y="225"/>
                  </a:lnTo>
                  <a:lnTo>
                    <a:pt x="484" y="215"/>
                  </a:lnTo>
                  <a:lnTo>
                    <a:pt x="484" y="205"/>
                  </a:lnTo>
                  <a:lnTo>
                    <a:pt x="484" y="196"/>
                  </a:lnTo>
                  <a:lnTo>
                    <a:pt x="485" y="186"/>
                  </a:lnTo>
                  <a:lnTo>
                    <a:pt x="487" y="178"/>
                  </a:lnTo>
                  <a:lnTo>
                    <a:pt x="489" y="170"/>
                  </a:lnTo>
                  <a:lnTo>
                    <a:pt x="491" y="162"/>
                  </a:lnTo>
                  <a:lnTo>
                    <a:pt x="497" y="147"/>
                  </a:lnTo>
                  <a:lnTo>
                    <a:pt x="504" y="133"/>
                  </a:lnTo>
                  <a:lnTo>
                    <a:pt x="512" y="119"/>
                  </a:lnTo>
                  <a:lnTo>
                    <a:pt x="521" y="107"/>
                  </a:lnTo>
                  <a:lnTo>
                    <a:pt x="542" y="82"/>
                  </a:lnTo>
                  <a:lnTo>
                    <a:pt x="563" y="58"/>
                  </a:lnTo>
                  <a:lnTo>
                    <a:pt x="573" y="46"/>
                  </a:lnTo>
                  <a:lnTo>
                    <a:pt x="583" y="34"/>
                  </a:lnTo>
                  <a:lnTo>
                    <a:pt x="592" y="20"/>
                  </a:lnTo>
                  <a:lnTo>
                    <a:pt x="601" y="6"/>
                  </a:lnTo>
                  <a:lnTo>
                    <a:pt x="612" y="3"/>
                  </a:lnTo>
                  <a:lnTo>
                    <a:pt x="622" y="1"/>
                  </a:lnTo>
                  <a:lnTo>
                    <a:pt x="634" y="0"/>
                  </a:lnTo>
                  <a:lnTo>
                    <a:pt x="643" y="0"/>
                  </a:lnTo>
                  <a:lnTo>
                    <a:pt x="652" y="1"/>
                  </a:lnTo>
                  <a:lnTo>
                    <a:pt x="661" y="3"/>
                  </a:lnTo>
                  <a:lnTo>
                    <a:pt x="669" y="6"/>
                  </a:lnTo>
                  <a:lnTo>
                    <a:pt x="677" y="9"/>
                  </a:lnTo>
                  <a:lnTo>
                    <a:pt x="685" y="14"/>
                  </a:lnTo>
                  <a:lnTo>
                    <a:pt x="691" y="19"/>
                  </a:lnTo>
                  <a:lnTo>
                    <a:pt x="698" y="27"/>
                  </a:lnTo>
                  <a:lnTo>
                    <a:pt x="704" y="34"/>
                  </a:lnTo>
                  <a:lnTo>
                    <a:pt x="709" y="42"/>
                  </a:lnTo>
                  <a:lnTo>
                    <a:pt x="714" y="52"/>
                  </a:lnTo>
                  <a:lnTo>
                    <a:pt x="719" y="61"/>
                  </a:lnTo>
                  <a:lnTo>
                    <a:pt x="723" y="72"/>
                  </a:lnTo>
                  <a:lnTo>
                    <a:pt x="730" y="64"/>
                  </a:lnTo>
                  <a:lnTo>
                    <a:pt x="738" y="56"/>
                  </a:lnTo>
                  <a:lnTo>
                    <a:pt x="747" y="49"/>
                  </a:lnTo>
                  <a:lnTo>
                    <a:pt x="756" y="43"/>
                  </a:lnTo>
                  <a:lnTo>
                    <a:pt x="765" y="38"/>
                  </a:lnTo>
                  <a:lnTo>
                    <a:pt x="775" y="33"/>
                  </a:lnTo>
                  <a:lnTo>
                    <a:pt x="785" y="30"/>
                  </a:lnTo>
                  <a:lnTo>
                    <a:pt x="796" y="27"/>
                  </a:lnTo>
                  <a:lnTo>
                    <a:pt x="808" y="25"/>
                  </a:lnTo>
                  <a:lnTo>
                    <a:pt x="819" y="24"/>
                  </a:lnTo>
                  <a:lnTo>
                    <a:pt x="830" y="22"/>
                  </a:lnTo>
                  <a:lnTo>
                    <a:pt x="841" y="22"/>
                  </a:lnTo>
                  <a:lnTo>
                    <a:pt x="853" y="24"/>
                  </a:lnTo>
                  <a:lnTo>
                    <a:pt x="865" y="26"/>
                  </a:lnTo>
                  <a:lnTo>
                    <a:pt x="876" y="28"/>
                  </a:lnTo>
                  <a:lnTo>
                    <a:pt x="888" y="31"/>
                  </a:lnTo>
                  <a:lnTo>
                    <a:pt x="900" y="34"/>
                  </a:lnTo>
                  <a:lnTo>
                    <a:pt x="911" y="38"/>
                  </a:lnTo>
                  <a:lnTo>
                    <a:pt x="922" y="43"/>
                  </a:lnTo>
                  <a:lnTo>
                    <a:pt x="933" y="48"/>
                  </a:lnTo>
                  <a:lnTo>
                    <a:pt x="944" y="53"/>
                  </a:lnTo>
                  <a:lnTo>
                    <a:pt x="954" y="60"/>
                  </a:lnTo>
                  <a:lnTo>
                    <a:pt x="964" y="66"/>
                  </a:lnTo>
                  <a:lnTo>
                    <a:pt x="973" y="73"/>
                  </a:lnTo>
                  <a:lnTo>
                    <a:pt x="983" y="81"/>
                  </a:lnTo>
                  <a:lnTo>
                    <a:pt x="992" y="89"/>
                  </a:lnTo>
                  <a:lnTo>
                    <a:pt x="1000" y="97"/>
                  </a:lnTo>
                  <a:lnTo>
                    <a:pt x="1007" y="107"/>
                  </a:lnTo>
                  <a:lnTo>
                    <a:pt x="1013" y="116"/>
                  </a:lnTo>
                  <a:lnTo>
                    <a:pt x="1019" y="126"/>
                  </a:lnTo>
                  <a:lnTo>
                    <a:pt x="1024" y="135"/>
                  </a:lnTo>
                  <a:lnTo>
                    <a:pt x="1029" y="146"/>
                  </a:lnTo>
                  <a:lnTo>
                    <a:pt x="1032" y="158"/>
                  </a:lnTo>
                  <a:lnTo>
                    <a:pt x="1034" y="170"/>
                  </a:lnTo>
                  <a:lnTo>
                    <a:pt x="1034" y="181"/>
                  </a:lnTo>
                  <a:lnTo>
                    <a:pt x="1032" y="192"/>
                  </a:lnTo>
                  <a:lnTo>
                    <a:pt x="1029" y="202"/>
                  </a:lnTo>
                  <a:lnTo>
                    <a:pt x="1025" y="211"/>
                  </a:lnTo>
                  <a:lnTo>
                    <a:pt x="1021" y="220"/>
                  </a:lnTo>
                  <a:lnTo>
                    <a:pt x="1016" y="229"/>
                  </a:lnTo>
                  <a:lnTo>
                    <a:pt x="1005" y="247"/>
                  </a:lnTo>
                  <a:lnTo>
                    <a:pt x="996" y="265"/>
                  </a:lnTo>
                  <a:lnTo>
                    <a:pt x="993" y="276"/>
                  </a:lnTo>
                  <a:lnTo>
                    <a:pt x="991" y="287"/>
                  </a:lnTo>
                  <a:lnTo>
                    <a:pt x="990" y="298"/>
                  </a:lnTo>
                  <a:lnTo>
                    <a:pt x="991" y="310"/>
                  </a:lnTo>
                  <a:lnTo>
                    <a:pt x="994" y="324"/>
                  </a:lnTo>
                  <a:lnTo>
                    <a:pt x="998" y="337"/>
                  </a:lnTo>
                  <a:lnTo>
                    <a:pt x="1004" y="350"/>
                  </a:lnTo>
                  <a:lnTo>
                    <a:pt x="1011" y="363"/>
                  </a:lnTo>
                  <a:lnTo>
                    <a:pt x="1019" y="375"/>
                  </a:lnTo>
                  <a:lnTo>
                    <a:pt x="1027" y="386"/>
                  </a:lnTo>
                  <a:lnTo>
                    <a:pt x="1036" y="397"/>
                  </a:lnTo>
                  <a:lnTo>
                    <a:pt x="1045" y="407"/>
                  </a:lnTo>
                  <a:lnTo>
                    <a:pt x="1063" y="427"/>
                  </a:lnTo>
                  <a:lnTo>
                    <a:pt x="1080" y="445"/>
                  </a:lnTo>
                  <a:lnTo>
                    <a:pt x="1086" y="453"/>
                  </a:lnTo>
                  <a:lnTo>
                    <a:pt x="1091" y="460"/>
                  </a:lnTo>
                  <a:lnTo>
                    <a:pt x="1095" y="466"/>
                  </a:lnTo>
                  <a:lnTo>
                    <a:pt x="1097" y="472"/>
                  </a:lnTo>
                  <a:lnTo>
                    <a:pt x="1100" y="491"/>
                  </a:lnTo>
                  <a:lnTo>
                    <a:pt x="1101" y="510"/>
                  </a:lnTo>
                  <a:lnTo>
                    <a:pt x="1100" y="530"/>
                  </a:lnTo>
                  <a:lnTo>
                    <a:pt x="1097" y="549"/>
                  </a:lnTo>
                  <a:lnTo>
                    <a:pt x="1093" y="567"/>
                  </a:lnTo>
                  <a:lnTo>
                    <a:pt x="1087" y="586"/>
                  </a:lnTo>
                  <a:lnTo>
                    <a:pt x="1080" y="605"/>
                  </a:lnTo>
                  <a:lnTo>
                    <a:pt x="1073" y="624"/>
                  </a:lnTo>
                  <a:lnTo>
                    <a:pt x="1063" y="642"/>
                  </a:lnTo>
                  <a:lnTo>
                    <a:pt x="1053" y="661"/>
                  </a:lnTo>
                  <a:lnTo>
                    <a:pt x="1042" y="679"/>
                  </a:lnTo>
                  <a:lnTo>
                    <a:pt x="1032" y="699"/>
                  </a:lnTo>
                  <a:lnTo>
                    <a:pt x="1008" y="736"/>
                  </a:lnTo>
                  <a:lnTo>
                    <a:pt x="985" y="774"/>
                  </a:lnTo>
                  <a:lnTo>
                    <a:pt x="961" y="812"/>
                  </a:lnTo>
                  <a:lnTo>
                    <a:pt x="939" y="852"/>
                  </a:lnTo>
                  <a:lnTo>
                    <a:pt x="929" y="872"/>
                  </a:lnTo>
                  <a:lnTo>
                    <a:pt x="920" y="891"/>
                  </a:lnTo>
                  <a:lnTo>
                    <a:pt x="912" y="911"/>
                  </a:lnTo>
                  <a:lnTo>
                    <a:pt x="905" y="933"/>
                  </a:lnTo>
                  <a:lnTo>
                    <a:pt x="899" y="953"/>
                  </a:lnTo>
                  <a:lnTo>
                    <a:pt x="895" y="974"/>
                  </a:lnTo>
                  <a:lnTo>
                    <a:pt x="891" y="995"/>
                  </a:lnTo>
                  <a:lnTo>
                    <a:pt x="890" y="1017"/>
                  </a:lnTo>
                  <a:lnTo>
                    <a:pt x="890" y="1039"/>
                  </a:lnTo>
                  <a:lnTo>
                    <a:pt x="894" y="1061"/>
                  </a:lnTo>
                  <a:lnTo>
                    <a:pt x="898" y="1083"/>
                  </a:lnTo>
                  <a:lnTo>
                    <a:pt x="905" y="1106"/>
                  </a:lnTo>
                  <a:lnTo>
                    <a:pt x="908" y="1114"/>
                  </a:lnTo>
                  <a:lnTo>
                    <a:pt x="913" y="1121"/>
                  </a:lnTo>
                  <a:lnTo>
                    <a:pt x="919" y="1126"/>
                  </a:lnTo>
                  <a:lnTo>
                    <a:pt x="925" y="1131"/>
                  </a:lnTo>
                  <a:lnTo>
                    <a:pt x="941" y="1138"/>
                  </a:lnTo>
                  <a:lnTo>
                    <a:pt x="958" y="1143"/>
                  </a:lnTo>
                  <a:lnTo>
                    <a:pt x="975" y="1149"/>
                  </a:lnTo>
                  <a:lnTo>
                    <a:pt x="992" y="1156"/>
                  </a:lnTo>
                  <a:lnTo>
                    <a:pt x="999" y="1161"/>
                  </a:lnTo>
                  <a:lnTo>
                    <a:pt x="1005" y="1166"/>
                  </a:lnTo>
                  <a:lnTo>
                    <a:pt x="1010" y="1173"/>
                  </a:lnTo>
                  <a:lnTo>
                    <a:pt x="1014" y="1182"/>
                  </a:lnTo>
                  <a:lnTo>
                    <a:pt x="1018" y="1192"/>
                  </a:lnTo>
                  <a:lnTo>
                    <a:pt x="1021" y="1203"/>
                  </a:lnTo>
                  <a:lnTo>
                    <a:pt x="1024" y="1213"/>
                  </a:lnTo>
                  <a:lnTo>
                    <a:pt x="1026" y="1224"/>
                  </a:lnTo>
                  <a:lnTo>
                    <a:pt x="1028" y="1246"/>
                  </a:lnTo>
                  <a:lnTo>
                    <a:pt x="1030" y="1269"/>
                  </a:lnTo>
                  <a:lnTo>
                    <a:pt x="1030" y="1291"/>
                  </a:lnTo>
                  <a:lnTo>
                    <a:pt x="1031" y="1314"/>
                  </a:lnTo>
                  <a:lnTo>
                    <a:pt x="1032" y="1336"/>
                  </a:lnTo>
                  <a:lnTo>
                    <a:pt x="1034" y="1358"/>
                  </a:lnTo>
                  <a:lnTo>
                    <a:pt x="1038" y="1405"/>
                  </a:lnTo>
                  <a:lnTo>
                    <a:pt x="1042" y="1454"/>
                  </a:lnTo>
                  <a:lnTo>
                    <a:pt x="1046" y="1503"/>
                  </a:lnTo>
                  <a:lnTo>
                    <a:pt x="1053" y="1552"/>
                  </a:lnTo>
                  <a:lnTo>
                    <a:pt x="1057" y="1576"/>
                  </a:lnTo>
                  <a:lnTo>
                    <a:pt x="1062" y="1601"/>
                  </a:lnTo>
                  <a:lnTo>
                    <a:pt x="1070" y="1625"/>
                  </a:lnTo>
                  <a:lnTo>
                    <a:pt x="1077" y="1649"/>
                  </a:lnTo>
                  <a:lnTo>
                    <a:pt x="1086" y="1673"/>
                  </a:lnTo>
                  <a:lnTo>
                    <a:pt x="1097" y="1697"/>
                  </a:lnTo>
                  <a:lnTo>
                    <a:pt x="1109" y="1719"/>
                  </a:lnTo>
                  <a:lnTo>
                    <a:pt x="1123" y="1742"/>
                  </a:lnTo>
                  <a:lnTo>
                    <a:pt x="1137" y="1762"/>
                  </a:lnTo>
                  <a:lnTo>
                    <a:pt x="1151" y="1780"/>
                  </a:lnTo>
                  <a:lnTo>
                    <a:pt x="1167" y="1798"/>
                  </a:lnTo>
                  <a:lnTo>
                    <a:pt x="1182" y="1815"/>
                  </a:lnTo>
                  <a:lnTo>
                    <a:pt x="1198" y="1831"/>
                  </a:lnTo>
                  <a:lnTo>
                    <a:pt x="1215" y="1847"/>
                  </a:lnTo>
                  <a:lnTo>
                    <a:pt x="1232" y="1862"/>
                  </a:lnTo>
                  <a:lnTo>
                    <a:pt x="1250" y="1877"/>
                  </a:lnTo>
                  <a:lnTo>
                    <a:pt x="1268" y="1891"/>
                  </a:lnTo>
                  <a:lnTo>
                    <a:pt x="1286" y="1905"/>
                  </a:lnTo>
                  <a:lnTo>
                    <a:pt x="1305" y="1918"/>
                  </a:lnTo>
                  <a:lnTo>
                    <a:pt x="1324" y="1932"/>
                  </a:lnTo>
                  <a:lnTo>
                    <a:pt x="1363" y="1957"/>
                  </a:lnTo>
                  <a:lnTo>
                    <a:pt x="1402" y="1981"/>
                  </a:lnTo>
                  <a:lnTo>
                    <a:pt x="1442" y="2006"/>
                  </a:lnTo>
                  <a:lnTo>
                    <a:pt x="1482" y="2030"/>
                  </a:lnTo>
                  <a:lnTo>
                    <a:pt x="1522" y="2054"/>
                  </a:lnTo>
                  <a:lnTo>
                    <a:pt x="1560" y="2079"/>
                  </a:lnTo>
                  <a:lnTo>
                    <a:pt x="1598" y="2107"/>
                  </a:lnTo>
                  <a:lnTo>
                    <a:pt x="1634" y="2134"/>
                  </a:lnTo>
                  <a:lnTo>
                    <a:pt x="1652" y="2149"/>
                  </a:lnTo>
                  <a:lnTo>
                    <a:pt x="1669" y="2164"/>
                  </a:lnTo>
                  <a:lnTo>
                    <a:pt x="1686" y="2181"/>
                  </a:lnTo>
                  <a:lnTo>
                    <a:pt x="1702" y="2197"/>
                  </a:lnTo>
                  <a:lnTo>
                    <a:pt x="1715" y="2195"/>
                  </a:lnTo>
                  <a:lnTo>
                    <a:pt x="1727" y="2193"/>
                  </a:lnTo>
                  <a:lnTo>
                    <a:pt x="1739" y="2192"/>
                  </a:lnTo>
                  <a:lnTo>
                    <a:pt x="1752" y="2191"/>
                  </a:lnTo>
                  <a:lnTo>
                    <a:pt x="1778" y="2191"/>
                  </a:lnTo>
                  <a:lnTo>
                    <a:pt x="1802" y="2193"/>
                  </a:lnTo>
                  <a:lnTo>
                    <a:pt x="1851" y="2199"/>
                  </a:lnTo>
                  <a:lnTo>
                    <a:pt x="1902" y="2208"/>
                  </a:lnTo>
                  <a:lnTo>
                    <a:pt x="1926" y="2212"/>
                  </a:lnTo>
                  <a:lnTo>
                    <a:pt x="1952" y="2216"/>
                  </a:lnTo>
                  <a:lnTo>
                    <a:pt x="1976" y="2219"/>
                  </a:lnTo>
                  <a:lnTo>
                    <a:pt x="2001" y="2220"/>
                  </a:lnTo>
                  <a:lnTo>
                    <a:pt x="2013" y="2221"/>
                  </a:lnTo>
                  <a:lnTo>
                    <a:pt x="2025" y="2220"/>
                  </a:lnTo>
                  <a:lnTo>
                    <a:pt x="2038" y="2220"/>
                  </a:lnTo>
                  <a:lnTo>
                    <a:pt x="2051" y="2218"/>
                  </a:lnTo>
                  <a:lnTo>
                    <a:pt x="2063" y="2216"/>
                  </a:lnTo>
                  <a:lnTo>
                    <a:pt x="2075" y="2214"/>
                  </a:lnTo>
                  <a:lnTo>
                    <a:pt x="2087" y="2211"/>
                  </a:lnTo>
                  <a:lnTo>
                    <a:pt x="2100" y="2207"/>
                  </a:lnTo>
                  <a:lnTo>
                    <a:pt x="2106" y="2234"/>
                  </a:lnTo>
                  <a:lnTo>
                    <a:pt x="2114" y="2259"/>
                  </a:lnTo>
                  <a:lnTo>
                    <a:pt x="2123" y="2280"/>
                  </a:lnTo>
                  <a:lnTo>
                    <a:pt x="2134" y="2298"/>
                  </a:lnTo>
                  <a:lnTo>
                    <a:pt x="2145" y="2314"/>
                  </a:lnTo>
                  <a:lnTo>
                    <a:pt x="2158" y="2327"/>
                  </a:lnTo>
                  <a:lnTo>
                    <a:pt x="2171" y="2339"/>
                  </a:lnTo>
                  <a:lnTo>
                    <a:pt x="2185" y="2347"/>
                  </a:lnTo>
                  <a:lnTo>
                    <a:pt x="2200" y="2353"/>
                  </a:lnTo>
                  <a:lnTo>
                    <a:pt x="2217" y="2357"/>
                  </a:lnTo>
                  <a:lnTo>
                    <a:pt x="2234" y="2360"/>
                  </a:lnTo>
                  <a:lnTo>
                    <a:pt x="2251" y="2360"/>
                  </a:lnTo>
                  <a:lnTo>
                    <a:pt x="2269" y="2359"/>
                  </a:lnTo>
                  <a:lnTo>
                    <a:pt x="2287" y="2357"/>
                  </a:lnTo>
                  <a:lnTo>
                    <a:pt x="2307" y="2353"/>
                  </a:lnTo>
                  <a:lnTo>
                    <a:pt x="2326" y="2348"/>
                  </a:lnTo>
                  <a:lnTo>
                    <a:pt x="2346" y="2342"/>
                  </a:lnTo>
                  <a:lnTo>
                    <a:pt x="2365" y="2335"/>
                  </a:lnTo>
                  <a:lnTo>
                    <a:pt x="2385" y="2327"/>
                  </a:lnTo>
                  <a:lnTo>
                    <a:pt x="2406" y="2319"/>
                  </a:lnTo>
                  <a:lnTo>
                    <a:pt x="2445" y="2301"/>
                  </a:lnTo>
                  <a:lnTo>
                    <a:pt x="2485" y="2283"/>
                  </a:lnTo>
                  <a:lnTo>
                    <a:pt x="2523" y="2265"/>
                  </a:lnTo>
                  <a:lnTo>
                    <a:pt x="2559" y="2247"/>
                  </a:lnTo>
                  <a:lnTo>
                    <a:pt x="2578" y="2240"/>
                  </a:lnTo>
                  <a:lnTo>
                    <a:pt x="2594" y="2233"/>
                  </a:lnTo>
                  <a:lnTo>
                    <a:pt x="2610" y="2227"/>
                  </a:lnTo>
                  <a:lnTo>
                    <a:pt x="2626" y="2223"/>
                  </a:lnTo>
                  <a:lnTo>
                    <a:pt x="2631" y="2221"/>
                  </a:lnTo>
                  <a:lnTo>
                    <a:pt x="2637" y="2218"/>
                  </a:lnTo>
                  <a:lnTo>
                    <a:pt x="2643" y="2215"/>
                  </a:lnTo>
                  <a:lnTo>
                    <a:pt x="2649" y="2211"/>
                  </a:lnTo>
                  <a:lnTo>
                    <a:pt x="2662" y="2202"/>
                  </a:lnTo>
                  <a:lnTo>
                    <a:pt x="2674" y="2193"/>
                  </a:lnTo>
                  <a:lnTo>
                    <a:pt x="2685" y="2185"/>
                  </a:lnTo>
                  <a:lnTo>
                    <a:pt x="2697" y="2177"/>
                  </a:lnTo>
                  <a:lnTo>
                    <a:pt x="2703" y="2174"/>
                  </a:lnTo>
                  <a:lnTo>
                    <a:pt x="2709" y="2171"/>
                  </a:lnTo>
                  <a:lnTo>
                    <a:pt x="2715" y="2168"/>
                  </a:lnTo>
                  <a:lnTo>
                    <a:pt x="2720" y="2166"/>
                  </a:lnTo>
                  <a:lnTo>
                    <a:pt x="2727" y="2166"/>
                  </a:lnTo>
                  <a:lnTo>
                    <a:pt x="2734" y="2167"/>
                  </a:lnTo>
                  <a:lnTo>
                    <a:pt x="2741" y="2171"/>
                  </a:lnTo>
                  <a:lnTo>
                    <a:pt x="2748" y="2174"/>
                  </a:lnTo>
                  <a:lnTo>
                    <a:pt x="2761" y="2182"/>
                  </a:lnTo>
                  <a:lnTo>
                    <a:pt x="2775" y="2191"/>
                  </a:lnTo>
                  <a:lnTo>
                    <a:pt x="2788" y="2201"/>
                  </a:lnTo>
                  <a:lnTo>
                    <a:pt x="2801" y="2209"/>
                  </a:lnTo>
                  <a:lnTo>
                    <a:pt x="2807" y="2212"/>
                  </a:lnTo>
                  <a:lnTo>
                    <a:pt x="2813" y="2214"/>
                  </a:lnTo>
                  <a:lnTo>
                    <a:pt x="2819" y="2215"/>
                  </a:lnTo>
                  <a:lnTo>
                    <a:pt x="2825" y="2215"/>
                  </a:lnTo>
                  <a:lnTo>
                    <a:pt x="2841" y="2211"/>
                  </a:lnTo>
                  <a:lnTo>
                    <a:pt x="2855" y="2206"/>
                  </a:lnTo>
                  <a:lnTo>
                    <a:pt x="2868" y="2201"/>
                  </a:lnTo>
                  <a:lnTo>
                    <a:pt x="2880" y="2194"/>
                  </a:lnTo>
                  <a:lnTo>
                    <a:pt x="2903" y="2179"/>
                  </a:lnTo>
                  <a:lnTo>
                    <a:pt x="2927" y="2162"/>
                  </a:lnTo>
                  <a:lnTo>
                    <a:pt x="2948" y="2146"/>
                  </a:lnTo>
                  <a:lnTo>
                    <a:pt x="2971" y="2131"/>
                  </a:lnTo>
                  <a:lnTo>
                    <a:pt x="2983" y="2124"/>
                  </a:lnTo>
                  <a:lnTo>
                    <a:pt x="2996" y="2118"/>
                  </a:lnTo>
                  <a:lnTo>
                    <a:pt x="3010" y="2113"/>
                  </a:lnTo>
                  <a:lnTo>
                    <a:pt x="3025" y="2109"/>
                  </a:lnTo>
                  <a:lnTo>
                    <a:pt x="3041" y="2105"/>
                  </a:lnTo>
                  <a:lnTo>
                    <a:pt x="3057" y="2103"/>
                  </a:lnTo>
                  <a:lnTo>
                    <a:pt x="3073" y="2101"/>
                  </a:lnTo>
                  <a:lnTo>
                    <a:pt x="3088" y="2101"/>
                  </a:lnTo>
                  <a:lnTo>
                    <a:pt x="3103" y="2101"/>
                  </a:lnTo>
                  <a:lnTo>
                    <a:pt x="3117" y="2102"/>
                  </a:lnTo>
                  <a:lnTo>
                    <a:pt x="3130" y="2103"/>
                  </a:lnTo>
                  <a:lnTo>
                    <a:pt x="3143" y="2106"/>
                  </a:lnTo>
                  <a:lnTo>
                    <a:pt x="3169" y="2111"/>
                  </a:lnTo>
                  <a:lnTo>
                    <a:pt x="3194" y="2118"/>
                  </a:lnTo>
                  <a:lnTo>
                    <a:pt x="3218" y="2125"/>
                  </a:lnTo>
                  <a:lnTo>
                    <a:pt x="3242" y="2133"/>
                  </a:lnTo>
                  <a:lnTo>
                    <a:pt x="3266" y="2139"/>
                  </a:lnTo>
                  <a:lnTo>
                    <a:pt x="3292" y="2144"/>
                  </a:lnTo>
                  <a:lnTo>
                    <a:pt x="3305" y="2146"/>
                  </a:lnTo>
                  <a:lnTo>
                    <a:pt x="3318" y="2147"/>
                  </a:lnTo>
                  <a:lnTo>
                    <a:pt x="3332" y="2148"/>
                  </a:lnTo>
                  <a:lnTo>
                    <a:pt x="3346" y="2148"/>
                  </a:lnTo>
                  <a:lnTo>
                    <a:pt x="3361" y="2147"/>
                  </a:lnTo>
                  <a:lnTo>
                    <a:pt x="3376" y="2145"/>
                  </a:lnTo>
                  <a:lnTo>
                    <a:pt x="3392" y="2142"/>
                  </a:lnTo>
                  <a:lnTo>
                    <a:pt x="3408" y="2138"/>
                  </a:lnTo>
                  <a:lnTo>
                    <a:pt x="3424" y="2133"/>
                  </a:lnTo>
                  <a:lnTo>
                    <a:pt x="3442" y="2126"/>
                  </a:lnTo>
                  <a:lnTo>
                    <a:pt x="3461" y="2118"/>
                  </a:lnTo>
                  <a:lnTo>
                    <a:pt x="3480" y="2109"/>
                  </a:lnTo>
                  <a:lnTo>
                    <a:pt x="3512" y="2092"/>
                  </a:lnTo>
                  <a:lnTo>
                    <a:pt x="3538" y="2076"/>
                  </a:lnTo>
                  <a:lnTo>
                    <a:pt x="3548" y="2069"/>
                  </a:lnTo>
                  <a:lnTo>
                    <a:pt x="3558" y="2061"/>
                  </a:lnTo>
                  <a:lnTo>
                    <a:pt x="3567" y="2054"/>
                  </a:lnTo>
                  <a:lnTo>
                    <a:pt x="3576" y="2046"/>
                  </a:lnTo>
                  <a:lnTo>
                    <a:pt x="3591" y="2030"/>
                  </a:lnTo>
                  <a:lnTo>
                    <a:pt x="3606" y="2012"/>
                  </a:lnTo>
                  <a:lnTo>
                    <a:pt x="3624" y="1989"/>
                  </a:lnTo>
                  <a:lnTo>
                    <a:pt x="3642" y="1963"/>
                  </a:lnTo>
                  <a:lnTo>
                    <a:pt x="3651" y="1951"/>
                  </a:lnTo>
                  <a:lnTo>
                    <a:pt x="3658" y="1938"/>
                  </a:lnTo>
                  <a:lnTo>
                    <a:pt x="3663" y="1925"/>
                  </a:lnTo>
                  <a:lnTo>
                    <a:pt x="3667" y="1911"/>
                  </a:lnTo>
                  <a:lnTo>
                    <a:pt x="3674" y="1887"/>
                  </a:lnTo>
                  <a:lnTo>
                    <a:pt x="3680" y="1863"/>
                  </a:lnTo>
                  <a:lnTo>
                    <a:pt x="3684" y="1852"/>
                  </a:lnTo>
                  <a:lnTo>
                    <a:pt x="3688" y="1839"/>
                  </a:lnTo>
                  <a:lnTo>
                    <a:pt x="3694" y="1828"/>
                  </a:lnTo>
                  <a:lnTo>
                    <a:pt x="3701" y="1818"/>
                  </a:lnTo>
                  <a:lnTo>
                    <a:pt x="3711" y="1808"/>
                  </a:lnTo>
                  <a:lnTo>
                    <a:pt x="3722" y="1798"/>
                  </a:lnTo>
                  <a:lnTo>
                    <a:pt x="3736" y="1788"/>
                  </a:lnTo>
                  <a:lnTo>
                    <a:pt x="3752" y="1780"/>
                  </a:lnTo>
                  <a:lnTo>
                    <a:pt x="3757" y="1783"/>
                  </a:lnTo>
                  <a:lnTo>
                    <a:pt x="3762" y="1787"/>
                  </a:lnTo>
                  <a:lnTo>
                    <a:pt x="3765" y="1791"/>
                  </a:lnTo>
                  <a:lnTo>
                    <a:pt x="3768" y="1795"/>
                  </a:lnTo>
                  <a:lnTo>
                    <a:pt x="3774" y="1803"/>
                  </a:lnTo>
                  <a:lnTo>
                    <a:pt x="3783" y="1811"/>
                  </a:lnTo>
                  <a:lnTo>
                    <a:pt x="3781" y="1810"/>
                  </a:lnTo>
                  <a:lnTo>
                    <a:pt x="3781" y="1808"/>
                  </a:lnTo>
                  <a:lnTo>
                    <a:pt x="3781" y="1805"/>
                  </a:lnTo>
                  <a:lnTo>
                    <a:pt x="3782" y="1803"/>
                  </a:lnTo>
                  <a:lnTo>
                    <a:pt x="3787" y="1797"/>
                  </a:lnTo>
                  <a:lnTo>
                    <a:pt x="3794" y="1791"/>
                  </a:lnTo>
                  <a:lnTo>
                    <a:pt x="3805" y="1785"/>
                  </a:lnTo>
                  <a:lnTo>
                    <a:pt x="3817" y="1778"/>
                  </a:lnTo>
                  <a:lnTo>
                    <a:pt x="3830" y="1771"/>
                  </a:lnTo>
                  <a:lnTo>
                    <a:pt x="3844" y="1764"/>
                  </a:lnTo>
                  <a:lnTo>
                    <a:pt x="3860" y="1758"/>
                  </a:lnTo>
                  <a:lnTo>
                    <a:pt x="3875" y="1751"/>
                  </a:lnTo>
                  <a:lnTo>
                    <a:pt x="3891" y="1746"/>
                  </a:lnTo>
                  <a:lnTo>
                    <a:pt x="3906" y="1742"/>
                  </a:lnTo>
                  <a:lnTo>
                    <a:pt x="3920" y="1739"/>
                  </a:lnTo>
                  <a:lnTo>
                    <a:pt x="3933" y="1738"/>
                  </a:lnTo>
                  <a:lnTo>
                    <a:pt x="3944" y="1738"/>
                  </a:lnTo>
                  <a:lnTo>
                    <a:pt x="3952" y="1739"/>
                  </a:lnTo>
                  <a:lnTo>
                    <a:pt x="3961" y="1743"/>
                  </a:lnTo>
                  <a:lnTo>
                    <a:pt x="3970" y="1748"/>
                  </a:lnTo>
                  <a:close/>
                </a:path>
              </a:pathLst>
            </a:custGeom>
            <a:solidFill>
              <a:srgbClr val="609C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8" name="Freeform 91"/>
            <p:cNvSpPr>
              <a:spLocks/>
            </p:cNvSpPr>
            <p:nvPr/>
          </p:nvSpPr>
          <p:spPr bwMode="auto">
            <a:xfrm>
              <a:off x="9906001" y="5349875"/>
              <a:ext cx="373063" cy="317500"/>
            </a:xfrm>
            <a:custGeom>
              <a:avLst/>
              <a:gdLst>
                <a:gd name="T0" fmla="*/ 3995 w 3995"/>
                <a:gd name="T1" fmla="*/ 2039 h 3395"/>
                <a:gd name="T2" fmla="*/ 3920 w 3995"/>
                <a:gd name="T3" fmla="*/ 2414 h 3395"/>
                <a:gd name="T4" fmla="*/ 3781 w 3995"/>
                <a:gd name="T5" fmla="*/ 2706 h 3395"/>
                <a:gd name="T6" fmla="*/ 3475 w 3995"/>
                <a:gd name="T7" fmla="*/ 2879 h 3395"/>
                <a:gd name="T8" fmla="*/ 3125 w 3995"/>
                <a:gd name="T9" fmla="*/ 3147 h 3395"/>
                <a:gd name="T10" fmla="*/ 2895 w 3995"/>
                <a:gd name="T11" fmla="*/ 3239 h 3395"/>
                <a:gd name="T12" fmla="*/ 2391 w 3995"/>
                <a:gd name="T13" fmla="*/ 3382 h 3395"/>
                <a:gd name="T14" fmla="*/ 2142 w 3995"/>
                <a:gd name="T15" fmla="*/ 3356 h 3395"/>
                <a:gd name="T16" fmla="*/ 1911 w 3995"/>
                <a:gd name="T17" fmla="*/ 3375 h 3395"/>
                <a:gd name="T18" fmla="*/ 1790 w 3995"/>
                <a:gd name="T19" fmla="*/ 3336 h 3395"/>
                <a:gd name="T20" fmla="*/ 1667 w 3995"/>
                <a:gd name="T21" fmla="*/ 3298 h 3395"/>
                <a:gd name="T22" fmla="*/ 1546 w 3995"/>
                <a:gd name="T23" fmla="*/ 3311 h 3395"/>
                <a:gd name="T24" fmla="*/ 1377 w 3995"/>
                <a:gd name="T25" fmla="*/ 3226 h 3395"/>
                <a:gd name="T26" fmla="*/ 1255 w 3995"/>
                <a:gd name="T27" fmla="*/ 3172 h 3395"/>
                <a:gd name="T28" fmla="*/ 1155 w 3995"/>
                <a:gd name="T29" fmla="*/ 3098 h 3395"/>
                <a:gd name="T30" fmla="*/ 1014 w 3995"/>
                <a:gd name="T31" fmla="*/ 3056 h 3395"/>
                <a:gd name="T32" fmla="*/ 849 w 3995"/>
                <a:gd name="T33" fmla="*/ 2825 h 3395"/>
                <a:gd name="T34" fmla="*/ 564 w 3995"/>
                <a:gd name="T35" fmla="*/ 2670 h 3395"/>
                <a:gd name="T36" fmla="*/ 477 w 3995"/>
                <a:gd name="T37" fmla="*/ 2539 h 3395"/>
                <a:gd name="T38" fmla="*/ 314 w 3995"/>
                <a:gd name="T39" fmla="*/ 2363 h 3395"/>
                <a:gd name="T40" fmla="*/ 291 w 3995"/>
                <a:gd name="T41" fmla="*/ 2253 h 3395"/>
                <a:gd name="T42" fmla="*/ 215 w 3995"/>
                <a:gd name="T43" fmla="*/ 2118 h 3395"/>
                <a:gd name="T44" fmla="*/ 157 w 3995"/>
                <a:gd name="T45" fmla="*/ 2031 h 3395"/>
                <a:gd name="T46" fmla="*/ 107 w 3995"/>
                <a:gd name="T47" fmla="*/ 1932 h 3395"/>
                <a:gd name="T48" fmla="*/ 62 w 3995"/>
                <a:gd name="T49" fmla="*/ 1743 h 3395"/>
                <a:gd name="T50" fmla="*/ 14 w 3995"/>
                <a:gd name="T51" fmla="*/ 1330 h 3395"/>
                <a:gd name="T52" fmla="*/ 42 w 3995"/>
                <a:gd name="T53" fmla="*/ 1130 h 3395"/>
                <a:gd name="T54" fmla="*/ 0 w 3995"/>
                <a:gd name="T55" fmla="*/ 982 h 3395"/>
                <a:gd name="T56" fmla="*/ 46 w 3995"/>
                <a:gd name="T57" fmla="*/ 909 h 3395"/>
                <a:gd name="T58" fmla="*/ 59 w 3995"/>
                <a:gd name="T59" fmla="*/ 781 h 3395"/>
                <a:gd name="T60" fmla="*/ 129 w 3995"/>
                <a:gd name="T61" fmla="*/ 702 h 3395"/>
                <a:gd name="T62" fmla="*/ 139 w 3995"/>
                <a:gd name="T63" fmla="*/ 533 h 3395"/>
                <a:gd name="T64" fmla="*/ 154 w 3995"/>
                <a:gd name="T65" fmla="*/ 441 h 3395"/>
                <a:gd name="T66" fmla="*/ 255 w 3995"/>
                <a:gd name="T67" fmla="*/ 248 h 3395"/>
                <a:gd name="T68" fmla="*/ 349 w 3995"/>
                <a:gd name="T69" fmla="*/ 228 h 3395"/>
                <a:gd name="T70" fmla="*/ 539 w 3995"/>
                <a:gd name="T71" fmla="*/ 7 h 3395"/>
                <a:gd name="T72" fmla="*/ 584 w 3995"/>
                <a:gd name="T73" fmla="*/ 93 h 3395"/>
                <a:gd name="T74" fmla="*/ 662 w 3995"/>
                <a:gd name="T75" fmla="*/ 213 h 3395"/>
                <a:gd name="T76" fmla="*/ 708 w 3995"/>
                <a:gd name="T77" fmla="*/ 327 h 3395"/>
                <a:gd name="T78" fmla="*/ 695 w 3995"/>
                <a:gd name="T79" fmla="*/ 423 h 3395"/>
                <a:gd name="T80" fmla="*/ 665 w 3995"/>
                <a:gd name="T81" fmla="*/ 510 h 3395"/>
                <a:gd name="T82" fmla="*/ 704 w 3995"/>
                <a:gd name="T83" fmla="*/ 693 h 3395"/>
                <a:gd name="T84" fmla="*/ 654 w 3995"/>
                <a:gd name="T85" fmla="*/ 832 h 3395"/>
                <a:gd name="T86" fmla="*/ 617 w 3995"/>
                <a:gd name="T87" fmla="*/ 1016 h 3395"/>
                <a:gd name="T88" fmla="*/ 598 w 3995"/>
                <a:gd name="T89" fmla="*/ 1106 h 3395"/>
                <a:gd name="T90" fmla="*/ 728 w 3995"/>
                <a:gd name="T91" fmla="*/ 1223 h 3395"/>
                <a:gd name="T92" fmla="*/ 813 w 3995"/>
                <a:gd name="T93" fmla="*/ 1395 h 3395"/>
                <a:gd name="T94" fmla="*/ 886 w 3995"/>
                <a:gd name="T95" fmla="*/ 1519 h 3395"/>
                <a:gd name="T96" fmla="*/ 967 w 3995"/>
                <a:gd name="T97" fmla="*/ 1693 h 3395"/>
                <a:gd name="T98" fmla="*/ 956 w 3995"/>
                <a:gd name="T99" fmla="*/ 1831 h 3395"/>
                <a:gd name="T100" fmla="*/ 1050 w 3995"/>
                <a:gd name="T101" fmla="*/ 1913 h 3395"/>
                <a:gd name="T102" fmla="*/ 1183 w 3995"/>
                <a:gd name="T103" fmla="*/ 2094 h 3395"/>
                <a:gd name="T104" fmla="*/ 1352 w 3995"/>
                <a:gd name="T105" fmla="*/ 2105 h 3395"/>
                <a:gd name="T106" fmla="*/ 1400 w 3995"/>
                <a:gd name="T107" fmla="*/ 2187 h 3395"/>
                <a:gd name="T108" fmla="*/ 1575 w 3995"/>
                <a:gd name="T109" fmla="*/ 2180 h 3395"/>
                <a:gd name="T110" fmla="*/ 1755 w 3995"/>
                <a:gd name="T111" fmla="*/ 2327 h 3395"/>
                <a:gd name="T112" fmla="*/ 1963 w 3995"/>
                <a:gd name="T113" fmla="*/ 2401 h 3395"/>
                <a:gd name="T114" fmla="*/ 2201 w 3995"/>
                <a:gd name="T115" fmla="*/ 2397 h 3395"/>
                <a:gd name="T116" fmla="*/ 2368 w 3995"/>
                <a:gd name="T117" fmla="*/ 2331 h 3395"/>
                <a:gd name="T118" fmla="*/ 2631 w 3995"/>
                <a:gd name="T119" fmla="*/ 2318 h 3395"/>
                <a:gd name="T120" fmla="*/ 3053 w 3995"/>
                <a:gd name="T121" fmla="*/ 2230 h 3395"/>
                <a:gd name="T122" fmla="*/ 3280 w 3995"/>
                <a:gd name="T123" fmla="*/ 2193 h 3395"/>
                <a:gd name="T124" fmla="*/ 3628 w 3995"/>
                <a:gd name="T125" fmla="*/ 1951 h 3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95" h="3395">
                  <a:moveTo>
                    <a:pt x="3925" y="1904"/>
                  </a:moveTo>
                  <a:lnTo>
                    <a:pt x="3932" y="1905"/>
                  </a:lnTo>
                  <a:lnTo>
                    <a:pt x="3938" y="1907"/>
                  </a:lnTo>
                  <a:lnTo>
                    <a:pt x="3943" y="1908"/>
                  </a:lnTo>
                  <a:lnTo>
                    <a:pt x="3947" y="1910"/>
                  </a:lnTo>
                  <a:lnTo>
                    <a:pt x="3959" y="1921"/>
                  </a:lnTo>
                  <a:lnTo>
                    <a:pt x="3969" y="1935"/>
                  </a:lnTo>
                  <a:lnTo>
                    <a:pt x="3979" y="1951"/>
                  </a:lnTo>
                  <a:lnTo>
                    <a:pt x="3986" y="1970"/>
                  </a:lnTo>
                  <a:lnTo>
                    <a:pt x="3990" y="1991"/>
                  </a:lnTo>
                  <a:lnTo>
                    <a:pt x="3993" y="2014"/>
                  </a:lnTo>
                  <a:lnTo>
                    <a:pt x="3995" y="2039"/>
                  </a:lnTo>
                  <a:lnTo>
                    <a:pt x="3995" y="2066"/>
                  </a:lnTo>
                  <a:lnTo>
                    <a:pt x="3994" y="2094"/>
                  </a:lnTo>
                  <a:lnTo>
                    <a:pt x="3991" y="2123"/>
                  </a:lnTo>
                  <a:lnTo>
                    <a:pt x="3987" y="2154"/>
                  </a:lnTo>
                  <a:lnTo>
                    <a:pt x="3982" y="2185"/>
                  </a:lnTo>
                  <a:lnTo>
                    <a:pt x="3975" y="2216"/>
                  </a:lnTo>
                  <a:lnTo>
                    <a:pt x="3967" y="2250"/>
                  </a:lnTo>
                  <a:lnTo>
                    <a:pt x="3959" y="2282"/>
                  </a:lnTo>
                  <a:lnTo>
                    <a:pt x="3950" y="2316"/>
                  </a:lnTo>
                  <a:lnTo>
                    <a:pt x="3941" y="2348"/>
                  </a:lnTo>
                  <a:lnTo>
                    <a:pt x="3931" y="2381"/>
                  </a:lnTo>
                  <a:lnTo>
                    <a:pt x="3920" y="2414"/>
                  </a:lnTo>
                  <a:lnTo>
                    <a:pt x="3909" y="2446"/>
                  </a:lnTo>
                  <a:lnTo>
                    <a:pt x="3897" y="2477"/>
                  </a:lnTo>
                  <a:lnTo>
                    <a:pt x="3885" y="2507"/>
                  </a:lnTo>
                  <a:lnTo>
                    <a:pt x="3872" y="2536"/>
                  </a:lnTo>
                  <a:lnTo>
                    <a:pt x="3861" y="2564"/>
                  </a:lnTo>
                  <a:lnTo>
                    <a:pt x="3849" y="2590"/>
                  </a:lnTo>
                  <a:lnTo>
                    <a:pt x="3837" y="2615"/>
                  </a:lnTo>
                  <a:lnTo>
                    <a:pt x="3825" y="2638"/>
                  </a:lnTo>
                  <a:lnTo>
                    <a:pt x="3814" y="2659"/>
                  </a:lnTo>
                  <a:lnTo>
                    <a:pt x="3802" y="2677"/>
                  </a:lnTo>
                  <a:lnTo>
                    <a:pt x="3791" y="2693"/>
                  </a:lnTo>
                  <a:lnTo>
                    <a:pt x="3781" y="2706"/>
                  </a:lnTo>
                  <a:lnTo>
                    <a:pt x="3772" y="2716"/>
                  </a:lnTo>
                  <a:lnTo>
                    <a:pt x="3753" y="2735"/>
                  </a:lnTo>
                  <a:lnTo>
                    <a:pt x="3733" y="2750"/>
                  </a:lnTo>
                  <a:lnTo>
                    <a:pt x="3712" y="2765"/>
                  </a:lnTo>
                  <a:lnTo>
                    <a:pt x="3689" y="2779"/>
                  </a:lnTo>
                  <a:lnTo>
                    <a:pt x="3667" y="2791"/>
                  </a:lnTo>
                  <a:lnTo>
                    <a:pt x="3644" y="2804"/>
                  </a:lnTo>
                  <a:lnTo>
                    <a:pt x="3620" y="2815"/>
                  </a:lnTo>
                  <a:lnTo>
                    <a:pt x="3595" y="2826"/>
                  </a:lnTo>
                  <a:lnTo>
                    <a:pt x="3547" y="2847"/>
                  </a:lnTo>
                  <a:lnTo>
                    <a:pt x="3498" y="2868"/>
                  </a:lnTo>
                  <a:lnTo>
                    <a:pt x="3475" y="2879"/>
                  </a:lnTo>
                  <a:lnTo>
                    <a:pt x="3452" y="2892"/>
                  </a:lnTo>
                  <a:lnTo>
                    <a:pt x="3429" y="2905"/>
                  </a:lnTo>
                  <a:lnTo>
                    <a:pt x="3407" y="2918"/>
                  </a:lnTo>
                  <a:lnTo>
                    <a:pt x="3375" y="2941"/>
                  </a:lnTo>
                  <a:lnTo>
                    <a:pt x="3342" y="2967"/>
                  </a:lnTo>
                  <a:lnTo>
                    <a:pt x="3309" y="2994"/>
                  </a:lnTo>
                  <a:lnTo>
                    <a:pt x="3277" y="3022"/>
                  </a:lnTo>
                  <a:lnTo>
                    <a:pt x="3243" y="3051"/>
                  </a:lnTo>
                  <a:lnTo>
                    <a:pt x="3211" y="3080"/>
                  </a:lnTo>
                  <a:lnTo>
                    <a:pt x="3176" y="3107"/>
                  </a:lnTo>
                  <a:lnTo>
                    <a:pt x="3142" y="3135"/>
                  </a:lnTo>
                  <a:lnTo>
                    <a:pt x="3125" y="3147"/>
                  </a:lnTo>
                  <a:lnTo>
                    <a:pt x="3107" y="3160"/>
                  </a:lnTo>
                  <a:lnTo>
                    <a:pt x="3089" y="3171"/>
                  </a:lnTo>
                  <a:lnTo>
                    <a:pt x="3071" y="3182"/>
                  </a:lnTo>
                  <a:lnTo>
                    <a:pt x="3053" y="3192"/>
                  </a:lnTo>
                  <a:lnTo>
                    <a:pt x="3034" y="3201"/>
                  </a:lnTo>
                  <a:lnTo>
                    <a:pt x="3015" y="3210"/>
                  </a:lnTo>
                  <a:lnTo>
                    <a:pt x="2995" y="3218"/>
                  </a:lnTo>
                  <a:lnTo>
                    <a:pt x="2976" y="3225"/>
                  </a:lnTo>
                  <a:lnTo>
                    <a:pt x="2957" y="3230"/>
                  </a:lnTo>
                  <a:lnTo>
                    <a:pt x="2937" y="3234"/>
                  </a:lnTo>
                  <a:lnTo>
                    <a:pt x="2916" y="3237"/>
                  </a:lnTo>
                  <a:lnTo>
                    <a:pt x="2895" y="3239"/>
                  </a:lnTo>
                  <a:lnTo>
                    <a:pt x="2874" y="3239"/>
                  </a:lnTo>
                  <a:lnTo>
                    <a:pt x="2852" y="3238"/>
                  </a:lnTo>
                  <a:lnTo>
                    <a:pt x="2831" y="3235"/>
                  </a:lnTo>
                  <a:lnTo>
                    <a:pt x="2766" y="3261"/>
                  </a:lnTo>
                  <a:lnTo>
                    <a:pt x="2680" y="3294"/>
                  </a:lnTo>
                  <a:lnTo>
                    <a:pt x="2631" y="3313"/>
                  </a:lnTo>
                  <a:lnTo>
                    <a:pt x="2579" y="3330"/>
                  </a:lnTo>
                  <a:lnTo>
                    <a:pt x="2526" y="3347"/>
                  </a:lnTo>
                  <a:lnTo>
                    <a:pt x="2471" y="3362"/>
                  </a:lnTo>
                  <a:lnTo>
                    <a:pt x="2444" y="3369"/>
                  </a:lnTo>
                  <a:lnTo>
                    <a:pt x="2418" y="3375"/>
                  </a:lnTo>
                  <a:lnTo>
                    <a:pt x="2391" y="3382"/>
                  </a:lnTo>
                  <a:lnTo>
                    <a:pt x="2365" y="3386"/>
                  </a:lnTo>
                  <a:lnTo>
                    <a:pt x="2339" y="3390"/>
                  </a:lnTo>
                  <a:lnTo>
                    <a:pt x="2315" y="3393"/>
                  </a:lnTo>
                  <a:lnTo>
                    <a:pt x="2290" y="3394"/>
                  </a:lnTo>
                  <a:lnTo>
                    <a:pt x="2267" y="3395"/>
                  </a:lnTo>
                  <a:lnTo>
                    <a:pt x="2245" y="3394"/>
                  </a:lnTo>
                  <a:lnTo>
                    <a:pt x="2225" y="3392"/>
                  </a:lnTo>
                  <a:lnTo>
                    <a:pt x="2204" y="3388"/>
                  </a:lnTo>
                  <a:lnTo>
                    <a:pt x="2186" y="3383"/>
                  </a:lnTo>
                  <a:lnTo>
                    <a:pt x="2170" y="3375"/>
                  </a:lnTo>
                  <a:lnTo>
                    <a:pt x="2155" y="3366"/>
                  </a:lnTo>
                  <a:lnTo>
                    <a:pt x="2142" y="3356"/>
                  </a:lnTo>
                  <a:lnTo>
                    <a:pt x="2131" y="3344"/>
                  </a:lnTo>
                  <a:lnTo>
                    <a:pt x="2116" y="3353"/>
                  </a:lnTo>
                  <a:lnTo>
                    <a:pt x="2099" y="3360"/>
                  </a:lnTo>
                  <a:lnTo>
                    <a:pt x="2081" y="3367"/>
                  </a:lnTo>
                  <a:lnTo>
                    <a:pt x="2062" y="3373"/>
                  </a:lnTo>
                  <a:lnTo>
                    <a:pt x="2042" y="3378"/>
                  </a:lnTo>
                  <a:lnTo>
                    <a:pt x="2020" y="3382"/>
                  </a:lnTo>
                  <a:lnTo>
                    <a:pt x="1998" y="3384"/>
                  </a:lnTo>
                  <a:lnTo>
                    <a:pt x="1976" y="3384"/>
                  </a:lnTo>
                  <a:lnTo>
                    <a:pt x="1954" y="3383"/>
                  </a:lnTo>
                  <a:lnTo>
                    <a:pt x="1932" y="3380"/>
                  </a:lnTo>
                  <a:lnTo>
                    <a:pt x="1911" y="3375"/>
                  </a:lnTo>
                  <a:lnTo>
                    <a:pt x="1890" y="3369"/>
                  </a:lnTo>
                  <a:lnTo>
                    <a:pt x="1881" y="3365"/>
                  </a:lnTo>
                  <a:lnTo>
                    <a:pt x="1871" y="3361"/>
                  </a:lnTo>
                  <a:lnTo>
                    <a:pt x="1862" y="3356"/>
                  </a:lnTo>
                  <a:lnTo>
                    <a:pt x="1852" y="3351"/>
                  </a:lnTo>
                  <a:lnTo>
                    <a:pt x="1844" y="3346"/>
                  </a:lnTo>
                  <a:lnTo>
                    <a:pt x="1836" y="3339"/>
                  </a:lnTo>
                  <a:lnTo>
                    <a:pt x="1829" y="3333"/>
                  </a:lnTo>
                  <a:lnTo>
                    <a:pt x="1822" y="3326"/>
                  </a:lnTo>
                  <a:lnTo>
                    <a:pt x="1811" y="3330"/>
                  </a:lnTo>
                  <a:lnTo>
                    <a:pt x="1801" y="3334"/>
                  </a:lnTo>
                  <a:lnTo>
                    <a:pt x="1790" y="3336"/>
                  </a:lnTo>
                  <a:lnTo>
                    <a:pt x="1779" y="3338"/>
                  </a:lnTo>
                  <a:lnTo>
                    <a:pt x="1768" y="3339"/>
                  </a:lnTo>
                  <a:lnTo>
                    <a:pt x="1757" y="3338"/>
                  </a:lnTo>
                  <a:lnTo>
                    <a:pt x="1747" y="3337"/>
                  </a:lnTo>
                  <a:lnTo>
                    <a:pt x="1736" y="3335"/>
                  </a:lnTo>
                  <a:lnTo>
                    <a:pt x="1726" y="3333"/>
                  </a:lnTo>
                  <a:lnTo>
                    <a:pt x="1716" y="3329"/>
                  </a:lnTo>
                  <a:lnTo>
                    <a:pt x="1706" y="3325"/>
                  </a:lnTo>
                  <a:lnTo>
                    <a:pt x="1696" y="3319"/>
                  </a:lnTo>
                  <a:lnTo>
                    <a:pt x="1686" y="3313"/>
                  </a:lnTo>
                  <a:lnTo>
                    <a:pt x="1676" y="3306"/>
                  </a:lnTo>
                  <a:lnTo>
                    <a:pt x="1667" y="3298"/>
                  </a:lnTo>
                  <a:lnTo>
                    <a:pt x="1658" y="3289"/>
                  </a:lnTo>
                  <a:lnTo>
                    <a:pt x="1646" y="3298"/>
                  </a:lnTo>
                  <a:lnTo>
                    <a:pt x="1635" y="3305"/>
                  </a:lnTo>
                  <a:lnTo>
                    <a:pt x="1624" y="3310"/>
                  </a:lnTo>
                  <a:lnTo>
                    <a:pt x="1613" y="3314"/>
                  </a:lnTo>
                  <a:lnTo>
                    <a:pt x="1603" y="3317"/>
                  </a:lnTo>
                  <a:lnTo>
                    <a:pt x="1592" y="3318"/>
                  </a:lnTo>
                  <a:lnTo>
                    <a:pt x="1582" y="3319"/>
                  </a:lnTo>
                  <a:lnTo>
                    <a:pt x="1573" y="3318"/>
                  </a:lnTo>
                  <a:lnTo>
                    <a:pt x="1564" y="3316"/>
                  </a:lnTo>
                  <a:lnTo>
                    <a:pt x="1555" y="3314"/>
                  </a:lnTo>
                  <a:lnTo>
                    <a:pt x="1546" y="3311"/>
                  </a:lnTo>
                  <a:lnTo>
                    <a:pt x="1538" y="3307"/>
                  </a:lnTo>
                  <a:lnTo>
                    <a:pt x="1520" y="3297"/>
                  </a:lnTo>
                  <a:lnTo>
                    <a:pt x="1503" y="3285"/>
                  </a:lnTo>
                  <a:lnTo>
                    <a:pt x="1485" y="3273"/>
                  </a:lnTo>
                  <a:lnTo>
                    <a:pt x="1468" y="3262"/>
                  </a:lnTo>
                  <a:lnTo>
                    <a:pt x="1450" y="3250"/>
                  </a:lnTo>
                  <a:lnTo>
                    <a:pt x="1431" y="3240"/>
                  </a:lnTo>
                  <a:lnTo>
                    <a:pt x="1421" y="3236"/>
                  </a:lnTo>
                  <a:lnTo>
                    <a:pt x="1410" y="3233"/>
                  </a:lnTo>
                  <a:lnTo>
                    <a:pt x="1399" y="3230"/>
                  </a:lnTo>
                  <a:lnTo>
                    <a:pt x="1388" y="3228"/>
                  </a:lnTo>
                  <a:lnTo>
                    <a:pt x="1377" y="3226"/>
                  </a:lnTo>
                  <a:lnTo>
                    <a:pt x="1365" y="3226"/>
                  </a:lnTo>
                  <a:lnTo>
                    <a:pt x="1353" y="3227"/>
                  </a:lnTo>
                  <a:lnTo>
                    <a:pt x="1340" y="3229"/>
                  </a:lnTo>
                  <a:lnTo>
                    <a:pt x="1333" y="3211"/>
                  </a:lnTo>
                  <a:lnTo>
                    <a:pt x="1326" y="3195"/>
                  </a:lnTo>
                  <a:lnTo>
                    <a:pt x="1320" y="3179"/>
                  </a:lnTo>
                  <a:lnTo>
                    <a:pt x="1315" y="3162"/>
                  </a:lnTo>
                  <a:lnTo>
                    <a:pt x="1302" y="3166"/>
                  </a:lnTo>
                  <a:lnTo>
                    <a:pt x="1289" y="3169"/>
                  </a:lnTo>
                  <a:lnTo>
                    <a:pt x="1277" y="3172"/>
                  </a:lnTo>
                  <a:lnTo>
                    <a:pt x="1266" y="3172"/>
                  </a:lnTo>
                  <a:lnTo>
                    <a:pt x="1255" y="3172"/>
                  </a:lnTo>
                  <a:lnTo>
                    <a:pt x="1243" y="3170"/>
                  </a:lnTo>
                  <a:lnTo>
                    <a:pt x="1233" y="3168"/>
                  </a:lnTo>
                  <a:lnTo>
                    <a:pt x="1224" y="3163"/>
                  </a:lnTo>
                  <a:lnTo>
                    <a:pt x="1215" y="3158"/>
                  </a:lnTo>
                  <a:lnTo>
                    <a:pt x="1207" y="3152"/>
                  </a:lnTo>
                  <a:lnTo>
                    <a:pt x="1199" y="3144"/>
                  </a:lnTo>
                  <a:lnTo>
                    <a:pt x="1192" y="3136"/>
                  </a:lnTo>
                  <a:lnTo>
                    <a:pt x="1185" y="3125"/>
                  </a:lnTo>
                  <a:lnTo>
                    <a:pt x="1179" y="3114"/>
                  </a:lnTo>
                  <a:lnTo>
                    <a:pt x="1174" y="3102"/>
                  </a:lnTo>
                  <a:lnTo>
                    <a:pt x="1169" y="3089"/>
                  </a:lnTo>
                  <a:lnTo>
                    <a:pt x="1155" y="3098"/>
                  </a:lnTo>
                  <a:lnTo>
                    <a:pt x="1143" y="3104"/>
                  </a:lnTo>
                  <a:lnTo>
                    <a:pt x="1131" y="3108"/>
                  </a:lnTo>
                  <a:lnTo>
                    <a:pt x="1118" y="3110"/>
                  </a:lnTo>
                  <a:lnTo>
                    <a:pt x="1106" y="3111"/>
                  </a:lnTo>
                  <a:lnTo>
                    <a:pt x="1094" y="3109"/>
                  </a:lnTo>
                  <a:lnTo>
                    <a:pt x="1083" y="3106"/>
                  </a:lnTo>
                  <a:lnTo>
                    <a:pt x="1071" y="3101"/>
                  </a:lnTo>
                  <a:lnTo>
                    <a:pt x="1059" y="3094"/>
                  </a:lnTo>
                  <a:lnTo>
                    <a:pt x="1047" y="3087"/>
                  </a:lnTo>
                  <a:lnTo>
                    <a:pt x="1036" y="3078"/>
                  </a:lnTo>
                  <a:lnTo>
                    <a:pt x="1025" y="3068"/>
                  </a:lnTo>
                  <a:lnTo>
                    <a:pt x="1014" y="3056"/>
                  </a:lnTo>
                  <a:lnTo>
                    <a:pt x="1004" y="3043"/>
                  </a:lnTo>
                  <a:lnTo>
                    <a:pt x="993" y="3031"/>
                  </a:lnTo>
                  <a:lnTo>
                    <a:pt x="983" y="3017"/>
                  </a:lnTo>
                  <a:lnTo>
                    <a:pt x="962" y="2990"/>
                  </a:lnTo>
                  <a:lnTo>
                    <a:pt x="943" y="2960"/>
                  </a:lnTo>
                  <a:lnTo>
                    <a:pt x="924" y="2931"/>
                  </a:lnTo>
                  <a:lnTo>
                    <a:pt x="906" y="2903"/>
                  </a:lnTo>
                  <a:lnTo>
                    <a:pt x="888" y="2876"/>
                  </a:lnTo>
                  <a:lnTo>
                    <a:pt x="872" y="2852"/>
                  </a:lnTo>
                  <a:lnTo>
                    <a:pt x="864" y="2842"/>
                  </a:lnTo>
                  <a:lnTo>
                    <a:pt x="857" y="2833"/>
                  </a:lnTo>
                  <a:lnTo>
                    <a:pt x="849" y="2825"/>
                  </a:lnTo>
                  <a:lnTo>
                    <a:pt x="842" y="2818"/>
                  </a:lnTo>
                  <a:lnTo>
                    <a:pt x="833" y="2811"/>
                  </a:lnTo>
                  <a:lnTo>
                    <a:pt x="823" y="2804"/>
                  </a:lnTo>
                  <a:lnTo>
                    <a:pt x="812" y="2796"/>
                  </a:lnTo>
                  <a:lnTo>
                    <a:pt x="798" y="2789"/>
                  </a:lnTo>
                  <a:lnTo>
                    <a:pt x="771" y="2775"/>
                  </a:lnTo>
                  <a:lnTo>
                    <a:pt x="741" y="2760"/>
                  </a:lnTo>
                  <a:lnTo>
                    <a:pt x="675" y="2730"/>
                  </a:lnTo>
                  <a:lnTo>
                    <a:pt x="609" y="2696"/>
                  </a:lnTo>
                  <a:lnTo>
                    <a:pt x="593" y="2688"/>
                  </a:lnTo>
                  <a:lnTo>
                    <a:pt x="578" y="2679"/>
                  </a:lnTo>
                  <a:lnTo>
                    <a:pt x="564" y="2670"/>
                  </a:lnTo>
                  <a:lnTo>
                    <a:pt x="550" y="2661"/>
                  </a:lnTo>
                  <a:lnTo>
                    <a:pt x="536" y="2652"/>
                  </a:lnTo>
                  <a:lnTo>
                    <a:pt x="524" y="2642"/>
                  </a:lnTo>
                  <a:lnTo>
                    <a:pt x="513" y="2631"/>
                  </a:lnTo>
                  <a:lnTo>
                    <a:pt x="504" y="2621"/>
                  </a:lnTo>
                  <a:lnTo>
                    <a:pt x="495" y="2610"/>
                  </a:lnTo>
                  <a:lnTo>
                    <a:pt x="488" y="2599"/>
                  </a:lnTo>
                  <a:lnTo>
                    <a:pt x="482" y="2588"/>
                  </a:lnTo>
                  <a:lnTo>
                    <a:pt x="479" y="2577"/>
                  </a:lnTo>
                  <a:lnTo>
                    <a:pt x="476" y="2565"/>
                  </a:lnTo>
                  <a:lnTo>
                    <a:pt x="476" y="2552"/>
                  </a:lnTo>
                  <a:lnTo>
                    <a:pt x="477" y="2539"/>
                  </a:lnTo>
                  <a:lnTo>
                    <a:pt x="481" y="2527"/>
                  </a:lnTo>
                  <a:lnTo>
                    <a:pt x="468" y="2520"/>
                  </a:lnTo>
                  <a:lnTo>
                    <a:pt x="452" y="2510"/>
                  </a:lnTo>
                  <a:lnTo>
                    <a:pt x="436" y="2498"/>
                  </a:lnTo>
                  <a:lnTo>
                    <a:pt x="418" y="2484"/>
                  </a:lnTo>
                  <a:lnTo>
                    <a:pt x="400" y="2468"/>
                  </a:lnTo>
                  <a:lnTo>
                    <a:pt x="383" y="2451"/>
                  </a:lnTo>
                  <a:lnTo>
                    <a:pt x="364" y="2433"/>
                  </a:lnTo>
                  <a:lnTo>
                    <a:pt x="348" y="2413"/>
                  </a:lnTo>
                  <a:lnTo>
                    <a:pt x="333" y="2394"/>
                  </a:lnTo>
                  <a:lnTo>
                    <a:pt x="320" y="2373"/>
                  </a:lnTo>
                  <a:lnTo>
                    <a:pt x="314" y="2363"/>
                  </a:lnTo>
                  <a:lnTo>
                    <a:pt x="309" y="2353"/>
                  </a:lnTo>
                  <a:lnTo>
                    <a:pt x="304" y="2343"/>
                  </a:lnTo>
                  <a:lnTo>
                    <a:pt x="300" y="2333"/>
                  </a:lnTo>
                  <a:lnTo>
                    <a:pt x="297" y="2323"/>
                  </a:lnTo>
                  <a:lnTo>
                    <a:pt x="295" y="2314"/>
                  </a:lnTo>
                  <a:lnTo>
                    <a:pt x="294" y="2303"/>
                  </a:lnTo>
                  <a:lnTo>
                    <a:pt x="294" y="2294"/>
                  </a:lnTo>
                  <a:lnTo>
                    <a:pt x="294" y="2285"/>
                  </a:lnTo>
                  <a:lnTo>
                    <a:pt x="296" y="2277"/>
                  </a:lnTo>
                  <a:lnTo>
                    <a:pt x="299" y="2269"/>
                  </a:lnTo>
                  <a:lnTo>
                    <a:pt x="304" y="2261"/>
                  </a:lnTo>
                  <a:lnTo>
                    <a:pt x="291" y="2253"/>
                  </a:lnTo>
                  <a:lnTo>
                    <a:pt x="279" y="2245"/>
                  </a:lnTo>
                  <a:lnTo>
                    <a:pt x="266" y="2236"/>
                  </a:lnTo>
                  <a:lnTo>
                    <a:pt x="256" y="2226"/>
                  </a:lnTo>
                  <a:lnTo>
                    <a:pt x="246" y="2216"/>
                  </a:lnTo>
                  <a:lnTo>
                    <a:pt x="238" y="2205"/>
                  </a:lnTo>
                  <a:lnTo>
                    <a:pt x="230" y="2194"/>
                  </a:lnTo>
                  <a:lnTo>
                    <a:pt x="224" y="2183"/>
                  </a:lnTo>
                  <a:lnTo>
                    <a:pt x="219" y="2171"/>
                  </a:lnTo>
                  <a:lnTo>
                    <a:pt x="216" y="2159"/>
                  </a:lnTo>
                  <a:lnTo>
                    <a:pt x="214" y="2146"/>
                  </a:lnTo>
                  <a:lnTo>
                    <a:pt x="214" y="2132"/>
                  </a:lnTo>
                  <a:lnTo>
                    <a:pt x="215" y="2118"/>
                  </a:lnTo>
                  <a:lnTo>
                    <a:pt x="219" y="2104"/>
                  </a:lnTo>
                  <a:lnTo>
                    <a:pt x="224" y="2090"/>
                  </a:lnTo>
                  <a:lnTo>
                    <a:pt x="231" y="2075"/>
                  </a:lnTo>
                  <a:lnTo>
                    <a:pt x="219" y="2076"/>
                  </a:lnTo>
                  <a:lnTo>
                    <a:pt x="207" y="2075"/>
                  </a:lnTo>
                  <a:lnTo>
                    <a:pt x="197" y="2072"/>
                  </a:lnTo>
                  <a:lnTo>
                    <a:pt x="187" y="2069"/>
                  </a:lnTo>
                  <a:lnTo>
                    <a:pt x="179" y="2064"/>
                  </a:lnTo>
                  <a:lnTo>
                    <a:pt x="172" y="2056"/>
                  </a:lnTo>
                  <a:lnTo>
                    <a:pt x="166" y="2049"/>
                  </a:lnTo>
                  <a:lnTo>
                    <a:pt x="161" y="2040"/>
                  </a:lnTo>
                  <a:lnTo>
                    <a:pt x="157" y="2031"/>
                  </a:lnTo>
                  <a:lnTo>
                    <a:pt x="153" y="2021"/>
                  </a:lnTo>
                  <a:lnTo>
                    <a:pt x="151" y="2010"/>
                  </a:lnTo>
                  <a:lnTo>
                    <a:pt x="150" y="1998"/>
                  </a:lnTo>
                  <a:lnTo>
                    <a:pt x="149" y="1985"/>
                  </a:lnTo>
                  <a:lnTo>
                    <a:pt x="150" y="1971"/>
                  </a:lnTo>
                  <a:lnTo>
                    <a:pt x="151" y="1958"/>
                  </a:lnTo>
                  <a:lnTo>
                    <a:pt x="153" y="1944"/>
                  </a:lnTo>
                  <a:lnTo>
                    <a:pt x="142" y="1944"/>
                  </a:lnTo>
                  <a:lnTo>
                    <a:pt x="132" y="1943"/>
                  </a:lnTo>
                  <a:lnTo>
                    <a:pt x="123" y="1941"/>
                  </a:lnTo>
                  <a:lnTo>
                    <a:pt x="115" y="1937"/>
                  </a:lnTo>
                  <a:lnTo>
                    <a:pt x="107" y="1932"/>
                  </a:lnTo>
                  <a:lnTo>
                    <a:pt x="99" y="1926"/>
                  </a:lnTo>
                  <a:lnTo>
                    <a:pt x="93" y="1919"/>
                  </a:lnTo>
                  <a:lnTo>
                    <a:pt x="88" y="1911"/>
                  </a:lnTo>
                  <a:lnTo>
                    <a:pt x="83" y="1903"/>
                  </a:lnTo>
                  <a:lnTo>
                    <a:pt x="79" y="1893"/>
                  </a:lnTo>
                  <a:lnTo>
                    <a:pt x="75" y="1882"/>
                  </a:lnTo>
                  <a:lnTo>
                    <a:pt x="72" y="1871"/>
                  </a:lnTo>
                  <a:lnTo>
                    <a:pt x="68" y="1848"/>
                  </a:lnTo>
                  <a:lnTo>
                    <a:pt x="65" y="1823"/>
                  </a:lnTo>
                  <a:lnTo>
                    <a:pt x="63" y="1796"/>
                  </a:lnTo>
                  <a:lnTo>
                    <a:pt x="62" y="1770"/>
                  </a:lnTo>
                  <a:lnTo>
                    <a:pt x="62" y="1743"/>
                  </a:lnTo>
                  <a:lnTo>
                    <a:pt x="63" y="1717"/>
                  </a:lnTo>
                  <a:lnTo>
                    <a:pt x="65" y="1670"/>
                  </a:lnTo>
                  <a:lnTo>
                    <a:pt x="65" y="1632"/>
                  </a:lnTo>
                  <a:lnTo>
                    <a:pt x="63" y="1610"/>
                  </a:lnTo>
                  <a:lnTo>
                    <a:pt x="58" y="1582"/>
                  </a:lnTo>
                  <a:lnTo>
                    <a:pt x="52" y="1549"/>
                  </a:lnTo>
                  <a:lnTo>
                    <a:pt x="45" y="1513"/>
                  </a:lnTo>
                  <a:lnTo>
                    <a:pt x="38" y="1474"/>
                  </a:lnTo>
                  <a:lnTo>
                    <a:pt x="30" y="1434"/>
                  </a:lnTo>
                  <a:lnTo>
                    <a:pt x="23" y="1391"/>
                  </a:lnTo>
                  <a:lnTo>
                    <a:pt x="17" y="1350"/>
                  </a:lnTo>
                  <a:lnTo>
                    <a:pt x="14" y="1330"/>
                  </a:lnTo>
                  <a:lnTo>
                    <a:pt x="12" y="1308"/>
                  </a:lnTo>
                  <a:lnTo>
                    <a:pt x="10" y="1289"/>
                  </a:lnTo>
                  <a:lnTo>
                    <a:pt x="9" y="1269"/>
                  </a:lnTo>
                  <a:lnTo>
                    <a:pt x="9" y="1250"/>
                  </a:lnTo>
                  <a:lnTo>
                    <a:pt x="10" y="1232"/>
                  </a:lnTo>
                  <a:lnTo>
                    <a:pt x="11" y="1214"/>
                  </a:lnTo>
                  <a:lnTo>
                    <a:pt x="15" y="1197"/>
                  </a:lnTo>
                  <a:lnTo>
                    <a:pt x="18" y="1181"/>
                  </a:lnTo>
                  <a:lnTo>
                    <a:pt x="22" y="1167"/>
                  </a:lnTo>
                  <a:lnTo>
                    <a:pt x="28" y="1153"/>
                  </a:lnTo>
                  <a:lnTo>
                    <a:pt x="34" y="1140"/>
                  </a:lnTo>
                  <a:lnTo>
                    <a:pt x="42" y="1130"/>
                  </a:lnTo>
                  <a:lnTo>
                    <a:pt x="51" y="1120"/>
                  </a:lnTo>
                  <a:lnTo>
                    <a:pt x="62" y="1113"/>
                  </a:lnTo>
                  <a:lnTo>
                    <a:pt x="73" y="1106"/>
                  </a:lnTo>
                  <a:lnTo>
                    <a:pt x="60" y="1095"/>
                  </a:lnTo>
                  <a:lnTo>
                    <a:pt x="48" y="1082"/>
                  </a:lnTo>
                  <a:lnTo>
                    <a:pt x="36" y="1068"/>
                  </a:lnTo>
                  <a:lnTo>
                    <a:pt x="26" y="1052"/>
                  </a:lnTo>
                  <a:lnTo>
                    <a:pt x="17" y="1037"/>
                  </a:lnTo>
                  <a:lnTo>
                    <a:pt x="9" y="1022"/>
                  </a:lnTo>
                  <a:lnTo>
                    <a:pt x="4" y="1006"/>
                  </a:lnTo>
                  <a:lnTo>
                    <a:pt x="1" y="991"/>
                  </a:lnTo>
                  <a:lnTo>
                    <a:pt x="0" y="982"/>
                  </a:lnTo>
                  <a:lnTo>
                    <a:pt x="0" y="975"/>
                  </a:lnTo>
                  <a:lnTo>
                    <a:pt x="0" y="967"/>
                  </a:lnTo>
                  <a:lnTo>
                    <a:pt x="1" y="960"/>
                  </a:lnTo>
                  <a:lnTo>
                    <a:pt x="3" y="953"/>
                  </a:lnTo>
                  <a:lnTo>
                    <a:pt x="6" y="947"/>
                  </a:lnTo>
                  <a:lnTo>
                    <a:pt x="9" y="940"/>
                  </a:lnTo>
                  <a:lnTo>
                    <a:pt x="14" y="934"/>
                  </a:lnTo>
                  <a:lnTo>
                    <a:pt x="19" y="928"/>
                  </a:lnTo>
                  <a:lnTo>
                    <a:pt x="24" y="923"/>
                  </a:lnTo>
                  <a:lnTo>
                    <a:pt x="31" y="918"/>
                  </a:lnTo>
                  <a:lnTo>
                    <a:pt x="38" y="913"/>
                  </a:lnTo>
                  <a:lnTo>
                    <a:pt x="46" y="909"/>
                  </a:lnTo>
                  <a:lnTo>
                    <a:pt x="55" y="905"/>
                  </a:lnTo>
                  <a:lnTo>
                    <a:pt x="65" y="902"/>
                  </a:lnTo>
                  <a:lnTo>
                    <a:pt x="76" y="898"/>
                  </a:lnTo>
                  <a:lnTo>
                    <a:pt x="70" y="886"/>
                  </a:lnTo>
                  <a:lnTo>
                    <a:pt x="64" y="873"/>
                  </a:lnTo>
                  <a:lnTo>
                    <a:pt x="59" y="860"/>
                  </a:lnTo>
                  <a:lnTo>
                    <a:pt x="56" y="847"/>
                  </a:lnTo>
                  <a:lnTo>
                    <a:pt x="54" y="834"/>
                  </a:lnTo>
                  <a:lnTo>
                    <a:pt x="53" y="820"/>
                  </a:lnTo>
                  <a:lnTo>
                    <a:pt x="54" y="806"/>
                  </a:lnTo>
                  <a:lnTo>
                    <a:pt x="56" y="794"/>
                  </a:lnTo>
                  <a:lnTo>
                    <a:pt x="59" y="781"/>
                  </a:lnTo>
                  <a:lnTo>
                    <a:pt x="64" y="770"/>
                  </a:lnTo>
                  <a:lnTo>
                    <a:pt x="71" y="759"/>
                  </a:lnTo>
                  <a:lnTo>
                    <a:pt x="79" y="749"/>
                  </a:lnTo>
                  <a:lnTo>
                    <a:pt x="84" y="745"/>
                  </a:lnTo>
                  <a:lnTo>
                    <a:pt x="89" y="741"/>
                  </a:lnTo>
                  <a:lnTo>
                    <a:pt x="95" y="737"/>
                  </a:lnTo>
                  <a:lnTo>
                    <a:pt x="102" y="732"/>
                  </a:lnTo>
                  <a:lnTo>
                    <a:pt x="108" y="729"/>
                  </a:lnTo>
                  <a:lnTo>
                    <a:pt x="115" y="726"/>
                  </a:lnTo>
                  <a:lnTo>
                    <a:pt x="123" y="723"/>
                  </a:lnTo>
                  <a:lnTo>
                    <a:pt x="131" y="721"/>
                  </a:lnTo>
                  <a:lnTo>
                    <a:pt x="129" y="702"/>
                  </a:lnTo>
                  <a:lnTo>
                    <a:pt x="127" y="682"/>
                  </a:lnTo>
                  <a:lnTo>
                    <a:pt x="125" y="662"/>
                  </a:lnTo>
                  <a:lnTo>
                    <a:pt x="123" y="641"/>
                  </a:lnTo>
                  <a:lnTo>
                    <a:pt x="121" y="622"/>
                  </a:lnTo>
                  <a:lnTo>
                    <a:pt x="120" y="601"/>
                  </a:lnTo>
                  <a:lnTo>
                    <a:pt x="121" y="581"/>
                  </a:lnTo>
                  <a:lnTo>
                    <a:pt x="123" y="560"/>
                  </a:lnTo>
                  <a:lnTo>
                    <a:pt x="124" y="555"/>
                  </a:lnTo>
                  <a:lnTo>
                    <a:pt x="126" y="550"/>
                  </a:lnTo>
                  <a:lnTo>
                    <a:pt x="128" y="546"/>
                  </a:lnTo>
                  <a:lnTo>
                    <a:pt x="132" y="541"/>
                  </a:lnTo>
                  <a:lnTo>
                    <a:pt x="139" y="533"/>
                  </a:lnTo>
                  <a:lnTo>
                    <a:pt x="148" y="525"/>
                  </a:lnTo>
                  <a:lnTo>
                    <a:pt x="157" y="517"/>
                  </a:lnTo>
                  <a:lnTo>
                    <a:pt x="166" y="509"/>
                  </a:lnTo>
                  <a:lnTo>
                    <a:pt x="169" y="505"/>
                  </a:lnTo>
                  <a:lnTo>
                    <a:pt x="172" y="501"/>
                  </a:lnTo>
                  <a:lnTo>
                    <a:pt x="174" y="497"/>
                  </a:lnTo>
                  <a:lnTo>
                    <a:pt x="175" y="493"/>
                  </a:lnTo>
                  <a:lnTo>
                    <a:pt x="175" y="485"/>
                  </a:lnTo>
                  <a:lnTo>
                    <a:pt x="172" y="476"/>
                  </a:lnTo>
                  <a:lnTo>
                    <a:pt x="168" y="467"/>
                  </a:lnTo>
                  <a:lnTo>
                    <a:pt x="163" y="457"/>
                  </a:lnTo>
                  <a:lnTo>
                    <a:pt x="154" y="441"/>
                  </a:lnTo>
                  <a:lnTo>
                    <a:pt x="150" y="435"/>
                  </a:lnTo>
                  <a:lnTo>
                    <a:pt x="160" y="406"/>
                  </a:lnTo>
                  <a:lnTo>
                    <a:pt x="174" y="370"/>
                  </a:lnTo>
                  <a:lnTo>
                    <a:pt x="182" y="352"/>
                  </a:lnTo>
                  <a:lnTo>
                    <a:pt x="191" y="334"/>
                  </a:lnTo>
                  <a:lnTo>
                    <a:pt x="201" y="314"/>
                  </a:lnTo>
                  <a:lnTo>
                    <a:pt x="211" y="297"/>
                  </a:lnTo>
                  <a:lnTo>
                    <a:pt x="223" y="281"/>
                  </a:lnTo>
                  <a:lnTo>
                    <a:pt x="235" y="266"/>
                  </a:lnTo>
                  <a:lnTo>
                    <a:pt x="241" y="259"/>
                  </a:lnTo>
                  <a:lnTo>
                    <a:pt x="248" y="253"/>
                  </a:lnTo>
                  <a:lnTo>
                    <a:pt x="255" y="248"/>
                  </a:lnTo>
                  <a:lnTo>
                    <a:pt x="263" y="243"/>
                  </a:lnTo>
                  <a:lnTo>
                    <a:pt x="270" y="238"/>
                  </a:lnTo>
                  <a:lnTo>
                    <a:pt x="279" y="234"/>
                  </a:lnTo>
                  <a:lnTo>
                    <a:pt x="288" y="231"/>
                  </a:lnTo>
                  <a:lnTo>
                    <a:pt x="296" y="229"/>
                  </a:lnTo>
                  <a:lnTo>
                    <a:pt x="305" y="228"/>
                  </a:lnTo>
                  <a:lnTo>
                    <a:pt x="315" y="228"/>
                  </a:lnTo>
                  <a:lnTo>
                    <a:pt x="324" y="229"/>
                  </a:lnTo>
                  <a:lnTo>
                    <a:pt x="334" y="231"/>
                  </a:lnTo>
                  <a:lnTo>
                    <a:pt x="339" y="232"/>
                  </a:lnTo>
                  <a:lnTo>
                    <a:pt x="344" y="231"/>
                  </a:lnTo>
                  <a:lnTo>
                    <a:pt x="349" y="228"/>
                  </a:lnTo>
                  <a:lnTo>
                    <a:pt x="355" y="225"/>
                  </a:lnTo>
                  <a:lnTo>
                    <a:pt x="369" y="215"/>
                  </a:lnTo>
                  <a:lnTo>
                    <a:pt x="383" y="201"/>
                  </a:lnTo>
                  <a:lnTo>
                    <a:pt x="399" y="184"/>
                  </a:lnTo>
                  <a:lnTo>
                    <a:pt x="415" y="165"/>
                  </a:lnTo>
                  <a:lnTo>
                    <a:pt x="431" y="144"/>
                  </a:lnTo>
                  <a:lnTo>
                    <a:pt x="448" y="122"/>
                  </a:lnTo>
                  <a:lnTo>
                    <a:pt x="481" y="79"/>
                  </a:lnTo>
                  <a:lnTo>
                    <a:pt x="510" y="40"/>
                  </a:lnTo>
                  <a:lnTo>
                    <a:pt x="523" y="25"/>
                  </a:lnTo>
                  <a:lnTo>
                    <a:pt x="534" y="12"/>
                  </a:lnTo>
                  <a:lnTo>
                    <a:pt x="539" y="7"/>
                  </a:lnTo>
                  <a:lnTo>
                    <a:pt x="545" y="4"/>
                  </a:lnTo>
                  <a:lnTo>
                    <a:pt x="549" y="1"/>
                  </a:lnTo>
                  <a:lnTo>
                    <a:pt x="552" y="0"/>
                  </a:lnTo>
                  <a:lnTo>
                    <a:pt x="559" y="19"/>
                  </a:lnTo>
                  <a:lnTo>
                    <a:pt x="566" y="34"/>
                  </a:lnTo>
                  <a:lnTo>
                    <a:pt x="573" y="46"/>
                  </a:lnTo>
                  <a:lnTo>
                    <a:pt x="578" y="58"/>
                  </a:lnTo>
                  <a:lnTo>
                    <a:pt x="580" y="63"/>
                  </a:lnTo>
                  <a:lnTo>
                    <a:pt x="582" y="70"/>
                  </a:lnTo>
                  <a:lnTo>
                    <a:pt x="584" y="77"/>
                  </a:lnTo>
                  <a:lnTo>
                    <a:pt x="584" y="85"/>
                  </a:lnTo>
                  <a:lnTo>
                    <a:pt x="584" y="93"/>
                  </a:lnTo>
                  <a:lnTo>
                    <a:pt x="584" y="102"/>
                  </a:lnTo>
                  <a:lnTo>
                    <a:pt x="582" y="113"/>
                  </a:lnTo>
                  <a:lnTo>
                    <a:pt x="580" y="125"/>
                  </a:lnTo>
                  <a:lnTo>
                    <a:pt x="592" y="133"/>
                  </a:lnTo>
                  <a:lnTo>
                    <a:pt x="604" y="142"/>
                  </a:lnTo>
                  <a:lnTo>
                    <a:pt x="614" y="151"/>
                  </a:lnTo>
                  <a:lnTo>
                    <a:pt x="624" y="161"/>
                  </a:lnTo>
                  <a:lnTo>
                    <a:pt x="634" y="171"/>
                  </a:lnTo>
                  <a:lnTo>
                    <a:pt x="642" y="181"/>
                  </a:lnTo>
                  <a:lnTo>
                    <a:pt x="650" y="191"/>
                  </a:lnTo>
                  <a:lnTo>
                    <a:pt x="657" y="202"/>
                  </a:lnTo>
                  <a:lnTo>
                    <a:pt x="662" y="213"/>
                  </a:lnTo>
                  <a:lnTo>
                    <a:pt x="667" y="225"/>
                  </a:lnTo>
                  <a:lnTo>
                    <a:pt x="670" y="237"/>
                  </a:lnTo>
                  <a:lnTo>
                    <a:pt x="673" y="250"/>
                  </a:lnTo>
                  <a:lnTo>
                    <a:pt x="674" y="263"/>
                  </a:lnTo>
                  <a:lnTo>
                    <a:pt x="674" y="276"/>
                  </a:lnTo>
                  <a:lnTo>
                    <a:pt x="673" y="289"/>
                  </a:lnTo>
                  <a:lnTo>
                    <a:pt x="671" y="303"/>
                  </a:lnTo>
                  <a:lnTo>
                    <a:pt x="681" y="307"/>
                  </a:lnTo>
                  <a:lnTo>
                    <a:pt x="690" y="312"/>
                  </a:lnTo>
                  <a:lnTo>
                    <a:pt x="697" y="317"/>
                  </a:lnTo>
                  <a:lnTo>
                    <a:pt x="703" y="321"/>
                  </a:lnTo>
                  <a:lnTo>
                    <a:pt x="708" y="327"/>
                  </a:lnTo>
                  <a:lnTo>
                    <a:pt x="713" y="332"/>
                  </a:lnTo>
                  <a:lnTo>
                    <a:pt x="718" y="337"/>
                  </a:lnTo>
                  <a:lnTo>
                    <a:pt x="721" y="342"/>
                  </a:lnTo>
                  <a:lnTo>
                    <a:pt x="728" y="353"/>
                  </a:lnTo>
                  <a:lnTo>
                    <a:pt x="734" y="365"/>
                  </a:lnTo>
                  <a:lnTo>
                    <a:pt x="742" y="378"/>
                  </a:lnTo>
                  <a:lnTo>
                    <a:pt x="754" y="391"/>
                  </a:lnTo>
                  <a:lnTo>
                    <a:pt x="740" y="397"/>
                  </a:lnTo>
                  <a:lnTo>
                    <a:pt x="727" y="403"/>
                  </a:lnTo>
                  <a:lnTo>
                    <a:pt x="714" y="410"/>
                  </a:lnTo>
                  <a:lnTo>
                    <a:pt x="704" y="417"/>
                  </a:lnTo>
                  <a:lnTo>
                    <a:pt x="695" y="423"/>
                  </a:lnTo>
                  <a:lnTo>
                    <a:pt x="687" y="430"/>
                  </a:lnTo>
                  <a:lnTo>
                    <a:pt x="680" y="436"/>
                  </a:lnTo>
                  <a:lnTo>
                    <a:pt x="675" y="443"/>
                  </a:lnTo>
                  <a:lnTo>
                    <a:pt x="670" y="450"/>
                  </a:lnTo>
                  <a:lnTo>
                    <a:pt x="666" y="457"/>
                  </a:lnTo>
                  <a:lnTo>
                    <a:pt x="663" y="464"/>
                  </a:lnTo>
                  <a:lnTo>
                    <a:pt x="662" y="472"/>
                  </a:lnTo>
                  <a:lnTo>
                    <a:pt x="661" y="479"/>
                  </a:lnTo>
                  <a:lnTo>
                    <a:pt x="661" y="486"/>
                  </a:lnTo>
                  <a:lnTo>
                    <a:pt x="661" y="495"/>
                  </a:lnTo>
                  <a:lnTo>
                    <a:pt x="663" y="502"/>
                  </a:lnTo>
                  <a:lnTo>
                    <a:pt x="665" y="510"/>
                  </a:lnTo>
                  <a:lnTo>
                    <a:pt x="668" y="517"/>
                  </a:lnTo>
                  <a:lnTo>
                    <a:pt x="672" y="525"/>
                  </a:lnTo>
                  <a:lnTo>
                    <a:pt x="676" y="532"/>
                  </a:lnTo>
                  <a:lnTo>
                    <a:pt x="687" y="547"/>
                  </a:lnTo>
                  <a:lnTo>
                    <a:pt x="699" y="562"/>
                  </a:lnTo>
                  <a:lnTo>
                    <a:pt x="714" y="578"/>
                  </a:lnTo>
                  <a:lnTo>
                    <a:pt x="731" y="592"/>
                  </a:lnTo>
                  <a:lnTo>
                    <a:pt x="749" y="606"/>
                  </a:lnTo>
                  <a:lnTo>
                    <a:pt x="767" y="619"/>
                  </a:lnTo>
                  <a:lnTo>
                    <a:pt x="743" y="647"/>
                  </a:lnTo>
                  <a:lnTo>
                    <a:pt x="718" y="678"/>
                  </a:lnTo>
                  <a:lnTo>
                    <a:pt x="704" y="693"/>
                  </a:lnTo>
                  <a:lnTo>
                    <a:pt x="693" y="708"/>
                  </a:lnTo>
                  <a:lnTo>
                    <a:pt x="682" y="724"/>
                  </a:lnTo>
                  <a:lnTo>
                    <a:pt x="672" y="741"/>
                  </a:lnTo>
                  <a:lnTo>
                    <a:pt x="664" y="757"/>
                  </a:lnTo>
                  <a:lnTo>
                    <a:pt x="658" y="773"/>
                  </a:lnTo>
                  <a:lnTo>
                    <a:pt x="655" y="782"/>
                  </a:lnTo>
                  <a:lnTo>
                    <a:pt x="653" y="790"/>
                  </a:lnTo>
                  <a:lnTo>
                    <a:pt x="652" y="798"/>
                  </a:lnTo>
                  <a:lnTo>
                    <a:pt x="652" y="806"/>
                  </a:lnTo>
                  <a:lnTo>
                    <a:pt x="652" y="814"/>
                  </a:lnTo>
                  <a:lnTo>
                    <a:pt x="653" y="824"/>
                  </a:lnTo>
                  <a:lnTo>
                    <a:pt x="654" y="832"/>
                  </a:lnTo>
                  <a:lnTo>
                    <a:pt x="657" y="840"/>
                  </a:lnTo>
                  <a:lnTo>
                    <a:pt x="660" y="848"/>
                  </a:lnTo>
                  <a:lnTo>
                    <a:pt x="664" y="857"/>
                  </a:lnTo>
                  <a:lnTo>
                    <a:pt x="669" y="865"/>
                  </a:lnTo>
                  <a:lnTo>
                    <a:pt x="675" y="873"/>
                  </a:lnTo>
                  <a:lnTo>
                    <a:pt x="672" y="905"/>
                  </a:lnTo>
                  <a:lnTo>
                    <a:pt x="668" y="935"/>
                  </a:lnTo>
                  <a:lnTo>
                    <a:pt x="665" y="964"/>
                  </a:lnTo>
                  <a:lnTo>
                    <a:pt x="663" y="992"/>
                  </a:lnTo>
                  <a:lnTo>
                    <a:pt x="646" y="1000"/>
                  </a:lnTo>
                  <a:lnTo>
                    <a:pt x="631" y="1008"/>
                  </a:lnTo>
                  <a:lnTo>
                    <a:pt x="617" y="1016"/>
                  </a:lnTo>
                  <a:lnTo>
                    <a:pt x="607" y="1023"/>
                  </a:lnTo>
                  <a:lnTo>
                    <a:pt x="598" y="1031"/>
                  </a:lnTo>
                  <a:lnTo>
                    <a:pt x="591" y="1039"/>
                  </a:lnTo>
                  <a:lnTo>
                    <a:pt x="587" y="1046"/>
                  </a:lnTo>
                  <a:lnTo>
                    <a:pt x="583" y="1054"/>
                  </a:lnTo>
                  <a:lnTo>
                    <a:pt x="582" y="1061"/>
                  </a:lnTo>
                  <a:lnTo>
                    <a:pt x="582" y="1070"/>
                  </a:lnTo>
                  <a:lnTo>
                    <a:pt x="583" y="1077"/>
                  </a:lnTo>
                  <a:lnTo>
                    <a:pt x="585" y="1084"/>
                  </a:lnTo>
                  <a:lnTo>
                    <a:pt x="588" y="1092"/>
                  </a:lnTo>
                  <a:lnTo>
                    <a:pt x="593" y="1099"/>
                  </a:lnTo>
                  <a:lnTo>
                    <a:pt x="598" y="1106"/>
                  </a:lnTo>
                  <a:lnTo>
                    <a:pt x="605" y="1113"/>
                  </a:lnTo>
                  <a:lnTo>
                    <a:pt x="619" y="1127"/>
                  </a:lnTo>
                  <a:lnTo>
                    <a:pt x="636" y="1140"/>
                  </a:lnTo>
                  <a:lnTo>
                    <a:pt x="653" y="1154"/>
                  </a:lnTo>
                  <a:lnTo>
                    <a:pt x="669" y="1166"/>
                  </a:lnTo>
                  <a:lnTo>
                    <a:pt x="685" y="1178"/>
                  </a:lnTo>
                  <a:lnTo>
                    <a:pt x="700" y="1189"/>
                  </a:lnTo>
                  <a:lnTo>
                    <a:pt x="706" y="1194"/>
                  </a:lnTo>
                  <a:lnTo>
                    <a:pt x="711" y="1200"/>
                  </a:lnTo>
                  <a:lnTo>
                    <a:pt x="717" y="1205"/>
                  </a:lnTo>
                  <a:lnTo>
                    <a:pt x="720" y="1209"/>
                  </a:lnTo>
                  <a:lnTo>
                    <a:pt x="728" y="1223"/>
                  </a:lnTo>
                  <a:lnTo>
                    <a:pt x="735" y="1239"/>
                  </a:lnTo>
                  <a:lnTo>
                    <a:pt x="741" y="1255"/>
                  </a:lnTo>
                  <a:lnTo>
                    <a:pt x="747" y="1271"/>
                  </a:lnTo>
                  <a:lnTo>
                    <a:pt x="757" y="1303"/>
                  </a:lnTo>
                  <a:lnTo>
                    <a:pt x="768" y="1334"/>
                  </a:lnTo>
                  <a:lnTo>
                    <a:pt x="774" y="1348"/>
                  </a:lnTo>
                  <a:lnTo>
                    <a:pt x="781" y="1361"/>
                  </a:lnTo>
                  <a:lnTo>
                    <a:pt x="788" y="1373"/>
                  </a:lnTo>
                  <a:lnTo>
                    <a:pt x="797" y="1383"/>
                  </a:lnTo>
                  <a:lnTo>
                    <a:pt x="802" y="1387"/>
                  </a:lnTo>
                  <a:lnTo>
                    <a:pt x="808" y="1391"/>
                  </a:lnTo>
                  <a:lnTo>
                    <a:pt x="813" y="1395"/>
                  </a:lnTo>
                  <a:lnTo>
                    <a:pt x="819" y="1398"/>
                  </a:lnTo>
                  <a:lnTo>
                    <a:pt x="825" y="1401"/>
                  </a:lnTo>
                  <a:lnTo>
                    <a:pt x="832" y="1402"/>
                  </a:lnTo>
                  <a:lnTo>
                    <a:pt x="839" y="1403"/>
                  </a:lnTo>
                  <a:lnTo>
                    <a:pt x="846" y="1404"/>
                  </a:lnTo>
                  <a:lnTo>
                    <a:pt x="853" y="1431"/>
                  </a:lnTo>
                  <a:lnTo>
                    <a:pt x="861" y="1457"/>
                  </a:lnTo>
                  <a:lnTo>
                    <a:pt x="865" y="1470"/>
                  </a:lnTo>
                  <a:lnTo>
                    <a:pt x="870" y="1484"/>
                  </a:lnTo>
                  <a:lnTo>
                    <a:pt x="875" y="1496"/>
                  </a:lnTo>
                  <a:lnTo>
                    <a:pt x="880" y="1508"/>
                  </a:lnTo>
                  <a:lnTo>
                    <a:pt x="886" y="1519"/>
                  </a:lnTo>
                  <a:lnTo>
                    <a:pt x="894" y="1530"/>
                  </a:lnTo>
                  <a:lnTo>
                    <a:pt x="902" y="1540"/>
                  </a:lnTo>
                  <a:lnTo>
                    <a:pt x="910" y="1550"/>
                  </a:lnTo>
                  <a:lnTo>
                    <a:pt x="919" y="1559"/>
                  </a:lnTo>
                  <a:lnTo>
                    <a:pt x="929" y="1568"/>
                  </a:lnTo>
                  <a:lnTo>
                    <a:pt x="940" y="1575"/>
                  </a:lnTo>
                  <a:lnTo>
                    <a:pt x="952" y="1582"/>
                  </a:lnTo>
                  <a:lnTo>
                    <a:pt x="952" y="1604"/>
                  </a:lnTo>
                  <a:lnTo>
                    <a:pt x="954" y="1626"/>
                  </a:lnTo>
                  <a:lnTo>
                    <a:pt x="957" y="1650"/>
                  </a:lnTo>
                  <a:lnTo>
                    <a:pt x="962" y="1672"/>
                  </a:lnTo>
                  <a:lnTo>
                    <a:pt x="967" y="1693"/>
                  </a:lnTo>
                  <a:lnTo>
                    <a:pt x="973" y="1714"/>
                  </a:lnTo>
                  <a:lnTo>
                    <a:pt x="981" y="1736"/>
                  </a:lnTo>
                  <a:lnTo>
                    <a:pt x="989" y="1755"/>
                  </a:lnTo>
                  <a:lnTo>
                    <a:pt x="981" y="1766"/>
                  </a:lnTo>
                  <a:lnTo>
                    <a:pt x="973" y="1775"/>
                  </a:lnTo>
                  <a:lnTo>
                    <a:pt x="967" y="1785"/>
                  </a:lnTo>
                  <a:lnTo>
                    <a:pt x="963" y="1793"/>
                  </a:lnTo>
                  <a:lnTo>
                    <a:pt x="959" y="1802"/>
                  </a:lnTo>
                  <a:lnTo>
                    <a:pt x="957" y="1811"/>
                  </a:lnTo>
                  <a:lnTo>
                    <a:pt x="956" y="1818"/>
                  </a:lnTo>
                  <a:lnTo>
                    <a:pt x="956" y="1825"/>
                  </a:lnTo>
                  <a:lnTo>
                    <a:pt x="956" y="1831"/>
                  </a:lnTo>
                  <a:lnTo>
                    <a:pt x="958" y="1837"/>
                  </a:lnTo>
                  <a:lnTo>
                    <a:pt x="960" y="1843"/>
                  </a:lnTo>
                  <a:lnTo>
                    <a:pt x="963" y="1849"/>
                  </a:lnTo>
                  <a:lnTo>
                    <a:pt x="967" y="1854"/>
                  </a:lnTo>
                  <a:lnTo>
                    <a:pt x="971" y="1859"/>
                  </a:lnTo>
                  <a:lnTo>
                    <a:pt x="976" y="1864"/>
                  </a:lnTo>
                  <a:lnTo>
                    <a:pt x="983" y="1868"/>
                  </a:lnTo>
                  <a:lnTo>
                    <a:pt x="995" y="1877"/>
                  </a:lnTo>
                  <a:lnTo>
                    <a:pt x="1008" y="1886"/>
                  </a:lnTo>
                  <a:lnTo>
                    <a:pt x="1022" y="1895"/>
                  </a:lnTo>
                  <a:lnTo>
                    <a:pt x="1036" y="1904"/>
                  </a:lnTo>
                  <a:lnTo>
                    <a:pt x="1050" y="1913"/>
                  </a:lnTo>
                  <a:lnTo>
                    <a:pt x="1064" y="1923"/>
                  </a:lnTo>
                  <a:lnTo>
                    <a:pt x="1077" y="1933"/>
                  </a:lnTo>
                  <a:lnTo>
                    <a:pt x="1087" y="1945"/>
                  </a:lnTo>
                  <a:lnTo>
                    <a:pt x="1107" y="1971"/>
                  </a:lnTo>
                  <a:lnTo>
                    <a:pt x="1123" y="1997"/>
                  </a:lnTo>
                  <a:lnTo>
                    <a:pt x="1135" y="2018"/>
                  </a:lnTo>
                  <a:lnTo>
                    <a:pt x="1146" y="2037"/>
                  </a:lnTo>
                  <a:lnTo>
                    <a:pt x="1154" y="2054"/>
                  </a:lnTo>
                  <a:lnTo>
                    <a:pt x="1163" y="2069"/>
                  </a:lnTo>
                  <a:lnTo>
                    <a:pt x="1170" y="2081"/>
                  </a:lnTo>
                  <a:lnTo>
                    <a:pt x="1178" y="2090"/>
                  </a:lnTo>
                  <a:lnTo>
                    <a:pt x="1183" y="2094"/>
                  </a:lnTo>
                  <a:lnTo>
                    <a:pt x="1188" y="2097"/>
                  </a:lnTo>
                  <a:lnTo>
                    <a:pt x="1193" y="2100"/>
                  </a:lnTo>
                  <a:lnTo>
                    <a:pt x="1199" y="2103"/>
                  </a:lnTo>
                  <a:lnTo>
                    <a:pt x="1206" y="2104"/>
                  </a:lnTo>
                  <a:lnTo>
                    <a:pt x="1213" y="2106"/>
                  </a:lnTo>
                  <a:lnTo>
                    <a:pt x="1221" y="2106"/>
                  </a:lnTo>
                  <a:lnTo>
                    <a:pt x="1231" y="2106"/>
                  </a:lnTo>
                  <a:lnTo>
                    <a:pt x="1253" y="2105"/>
                  </a:lnTo>
                  <a:lnTo>
                    <a:pt x="1280" y="2102"/>
                  </a:lnTo>
                  <a:lnTo>
                    <a:pt x="1312" y="2097"/>
                  </a:lnTo>
                  <a:lnTo>
                    <a:pt x="1352" y="2090"/>
                  </a:lnTo>
                  <a:lnTo>
                    <a:pt x="1352" y="2105"/>
                  </a:lnTo>
                  <a:lnTo>
                    <a:pt x="1353" y="2119"/>
                  </a:lnTo>
                  <a:lnTo>
                    <a:pt x="1355" y="2131"/>
                  </a:lnTo>
                  <a:lnTo>
                    <a:pt x="1357" y="2142"/>
                  </a:lnTo>
                  <a:lnTo>
                    <a:pt x="1359" y="2152"/>
                  </a:lnTo>
                  <a:lnTo>
                    <a:pt x="1363" y="2160"/>
                  </a:lnTo>
                  <a:lnTo>
                    <a:pt x="1367" y="2166"/>
                  </a:lnTo>
                  <a:lnTo>
                    <a:pt x="1371" y="2172"/>
                  </a:lnTo>
                  <a:lnTo>
                    <a:pt x="1376" y="2177"/>
                  </a:lnTo>
                  <a:lnTo>
                    <a:pt x="1382" y="2181"/>
                  </a:lnTo>
                  <a:lnTo>
                    <a:pt x="1387" y="2184"/>
                  </a:lnTo>
                  <a:lnTo>
                    <a:pt x="1394" y="2186"/>
                  </a:lnTo>
                  <a:lnTo>
                    <a:pt x="1400" y="2187"/>
                  </a:lnTo>
                  <a:lnTo>
                    <a:pt x="1407" y="2188"/>
                  </a:lnTo>
                  <a:lnTo>
                    <a:pt x="1414" y="2188"/>
                  </a:lnTo>
                  <a:lnTo>
                    <a:pt x="1423" y="2188"/>
                  </a:lnTo>
                  <a:lnTo>
                    <a:pt x="1455" y="2183"/>
                  </a:lnTo>
                  <a:lnTo>
                    <a:pt x="1488" y="2175"/>
                  </a:lnTo>
                  <a:lnTo>
                    <a:pt x="1505" y="2172"/>
                  </a:lnTo>
                  <a:lnTo>
                    <a:pt x="1523" y="2171"/>
                  </a:lnTo>
                  <a:lnTo>
                    <a:pt x="1531" y="2170"/>
                  </a:lnTo>
                  <a:lnTo>
                    <a:pt x="1539" y="2171"/>
                  </a:lnTo>
                  <a:lnTo>
                    <a:pt x="1546" y="2172"/>
                  </a:lnTo>
                  <a:lnTo>
                    <a:pt x="1554" y="2173"/>
                  </a:lnTo>
                  <a:lnTo>
                    <a:pt x="1575" y="2180"/>
                  </a:lnTo>
                  <a:lnTo>
                    <a:pt x="1594" y="2187"/>
                  </a:lnTo>
                  <a:lnTo>
                    <a:pt x="1612" y="2196"/>
                  </a:lnTo>
                  <a:lnTo>
                    <a:pt x="1627" y="2205"/>
                  </a:lnTo>
                  <a:lnTo>
                    <a:pt x="1640" y="2215"/>
                  </a:lnTo>
                  <a:lnTo>
                    <a:pt x="1652" y="2226"/>
                  </a:lnTo>
                  <a:lnTo>
                    <a:pt x="1663" y="2237"/>
                  </a:lnTo>
                  <a:lnTo>
                    <a:pt x="1674" y="2248"/>
                  </a:lnTo>
                  <a:lnTo>
                    <a:pt x="1695" y="2271"/>
                  </a:lnTo>
                  <a:lnTo>
                    <a:pt x="1716" y="2294"/>
                  </a:lnTo>
                  <a:lnTo>
                    <a:pt x="1728" y="2306"/>
                  </a:lnTo>
                  <a:lnTo>
                    <a:pt x="1740" y="2317"/>
                  </a:lnTo>
                  <a:lnTo>
                    <a:pt x="1755" y="2327"/>
                  </a:lnTo>
                  <a:lnTo>
                    <a:pt x="1771" y="2337"/>
                  </a:lnTo>
                  <a:lnTo>
                    <a:pt x="1786" y="2344"/>
                  </a:lnTo>
                  <a:lnTo>
                    <a:pt x="1800" y="2351"/>
                  </a:lnTo>
                  <a:lnTo>
                    <a:pt x="1816" y="2358"/>
                  </a:lnTo>
                  <a:lnTo>
                    <a:pt x="1832" y="2365"/>
                  </a:lnTo>
                  <a:lnTo>
                    <a:pt x="1849" y="2371"/>
                  </a:lnTo>
                  <a:lnTo>
                    <a:pt x="1867" y="2377"/>
                  </a:lnTo>
                  <a:lnTo>
                    <a:pt x="1885" y="2382"/>
                  </a:lnTo>
                  <a:lnTo>
                    <a:pt x="1904" y="2387"/>
                  </a:lnTo>
                  <a:lnTo>
                    <a:pt x="1923" y="2393"/>
                  </a:lnTo>
                  <a:lnTo>
                    <a:pt x="1942" y="2397"/>
                  </a:lnTo>
                  <a:lnTo>
                    <a:pt x="1963" y="2401"/>
                  </a:lnTo>
                  <a:lnTo>
                    <a:pt x="1983" y="2404"/>
                  </a:lnTo>
                  <a:lnTo>
                    <a:pt x="2003" y="2407"/>
                  </a:lnTo>
                  <a:lnTo>
                    <a:pt x="2023" y="2409"/>
                  </a:lnTo>
                  <a:lnTo>
                    <a:pt x="2044" y="2411"/>
                  </a:lnTo>
                  <a:lnTo>
                    <a:pt x="2065" y="2412"/>
                  </a:lnTo>
                  <a:lnTo>
                    <a:pt x="2085" y="2412"/>
                  </a:lnTo>
                  <a:lnTo>
                    <a:pt x="2105" y="2411"/>
                  </a:lnTo>
                  <a:lnTo>
                    <a:pt x="2125" y="2410"/>
                  </a:lnTo>
                  <a:lnTo>
                    <a:pt x="2145" y="2408"/>
                  </a:lnTo>
                  <a:lnTo>
                    <a:pt x="2164" y="2405"/>
                  </a:lnTo>
                  <a:lnTo>
                    <a:pt x="2182" y="2402"/>
                  </a:lnTo>
                  <a:lnTo>
                    <a:pt x="2201" y="2397"/>
                  </a:lnTo>
                  <a:lnTo>
                    <a:pt x="2219" y="2392"/>
                  </a:lnTo>
                  <a:lnTo>
                    <a:pt x="2236" y="2384"/>
                  </a:lnTo>
                  <a:lnTo>
                    <a:pt x="2253" y="2377"/>
                  </a:lnTo>
                  <a:lnTo>
                    <a:pt x="2268" y="2369"/>
                  </a:lnTo>
                  <a:lnTo>
                    <a:pt x="2283" y="2360"/>
                  </a:lnTo>
                  <a:lnTo>
                    <a:pt x="2297" y="2349"/>
                  </a:lnTo>
                  <a:lnTo>
                    <a:pt x="2311" y="2338"/>
                  </a:lnTo>
                  <a:lnTo>
                    <a:pt x="2323" y="2326"/>
                  </a:lnTo>
                  <a:lnTo>
                    <a:pt x="2334" y="2312"/>
                  </a:lnTo>
                  <a:lnTo>
                    <a:pt x="2344" y="2319"/>
                  </a:lnTo>
                  <a:lnTo>
                    <a:pt x="2356" y="2325"/>
                  </a:lnTo>
                  <a:lnTo>
                    <a:pt x="2368" y="2331"/>
                  </a:lnTo>
                  <a:lnTo>
                    <a:pt x="2381" y="2335"/>
                  </a:lnTo>
                  <a:lnTo>
                    <a:pt x="2396" y="2338"/>
                  </a:lnTo>
                  <a:lnTo>
                    <a:pt x="2411" y="2340"/>
                  </a:lnTo>
                  <a:lnTo>
                    <a:pt x="2427" y="2342"/>
                  </a:lnTo>
                  <a:lnTo>
                    <a:pt x="2443" y="2343"/>
                  </a:lnTo>
                  <a:lnTo>
                    <a:pt x="2460" y="2343"/>
                  </a:lnTo>
                  <a:lnTo>
                    <a:pt x="2479" y="2342"/>
                  </a:lnTo>
                  <a:lnTo>
                    <a:pt x="2497" y="2341"/>
                  </a:lnTo>
                  <a:lnTo>
                    <a:pt x="2515" y="2339"/>
                  </a:lnTo>
                  <a:lnTo>
                    <a:pt x="2553" y="2333"/>
                  </a:lnTo>
                  <a:lnTo>
                    <a:pt x="2592" y="2326"/>
                  </a:lnTo>
                  <a:lnTo>
                    <a:pt x="2631" y="2318"/>
                  </a:lnTo>
                  <a:lnTo>
                    <a:pt x="2670" y="2308"/>
                  </a:lnTo>
                  <a:lnTo>
                    <a:pt x="2707" y="2297"/>
                  </a:lnTo>
                  <a:lnTo>
                    <a:pt x="2744" y="2287"/>
                  </a:lnTo>
                  <a:lnTo>
                    <a:pt x="2809" y="2267"/>
                  </a:lnTo>
                  <a:lnTo>
                    <a:pt x="2862" y="2251"/>
                  </a:lnTo>
                  <a:lnTo>
                    <a:pt x="2880" y="2246"/>
                  </a:lnTo>
                  <a:lnTo>
                    <a:pt x="2897" y="2242"/>
                  </a:lnTo>
                  <a:lnTo>
                    <a:pt x="2914" y="2239"/>
                  </a:lnTo>
                  <a:lnTo>
                    <a:pt x="2931" y="2236"/>
                  </a:lnTo>
                  <a:lnTo>
                    <a:pt x="2963" y="2232"/>
                  </a:lnTo>
                  <a:lnTo>
                    <a:pt x="2994" y="2230"/>
                  </a:lnTo>
                  <a:lnTo>
                    <a:pt x="3053" y="2230"/>
                  </a:lnTo>
                  <a:lnTo>
                    <a:pt x="3108" y="2231"/>
                  </a:lnTo>
                  <a:lnTo>
                    <a:pt x="3135" y="2231"/>
                  </a:lnTo>
                  <a:lnTo>
                    <a:pt x="3161" y="2230"/>
                  </a:lnTo>
                  <a:lnTo>
                    <a:pt x="3174" y="2228"/>
                  </a:lnTo>
                  <a:lnTo>
                    <a:pt x="3188" y="2226"/>
                  </a:lnTo>
                  <a:lnTo>
                    <a:pt x="3201" y="2224"/>
                  </a:lnTo>
                  <a:lnTo>
                    <a:pt x="3214" y="2220"/>
                  </a:lnTo>
                  <a:lnTo>
                    <a:pt x="3227" y="2216"/>
                  </a:lnTo>
                  <a:lnTo>
                    <a:pt x="3240" y="2211"/>
                  </a:lnTo>
                  <a:lnTo>
                    <a:pt x="3253" y="2206"/>
                  </a:lnTo>
                  <a:lnTo>
                    <a:pt x="3266" y="2200"/>
                  </a:lnTo>
                  <a:lnTo>
                    <a:pt x="3280" y="2193"/>
                  </a:lnTo>
                  <a:lnTo>
                    <a:pt x="3294" y="2184"/>
                  </a:lnTo>
                  <a:lnTo>
                    <a:pt x="3307" y="2175"/>
                  </a:lnTo>
                  <a:lnTo>
                    <a:pt x="3321" y="2165"/>
                  </a:lnTo>
                  <a:lnTo>
                    <a:pt x="3372" y="2123"/>
                  </a:lnTo>
                  <a:lnTo>
                    <a:pt x="3419" y="2087"/>
                  </a:lnTo>
                  <a:lnTo>
                    <a:pt x="3464" y="2053"/>
                  </a:lnTo>
                  <a:lnTo>
                    <a:pt x="3508" y="2022"/>
                  </a:lnTo>
                  <a:lnTo>
                    <a:pt x="3530" y="2008"/>
                  </a:lnTo>
                  <a:lnTo>
                    <a:pt x="3553" y="1994"/>
                  </a:lnTo>
                  <a:lnTo>
                    <a:pt x="3577" y="1980"/>
                  </a:lnTo>
                  <a:lnTo>
                    <a:pt x="3601" y="1965"/>
                  </a:lnTo>
                  <a:lnTo>
                    <a:pt x="3628" y="1951"/>
                  </a:lnTo>
                  <a:lnTo>
                    <a:pt x="3655" y="1937"/>
                  </a:lnTo>
                  <a:lnTo>
                    <a:pt x="3683" y="1923"/>
                  </a:lnTo>
                  <a:lnTo>
                    <a:pt x="3715" y="1908"/>
                  </a:lnTo>
                  <a:lnTo>
                    <a:pt x="3725" y="1906"/>
                  </a:lnTo>
                  <a:lnTo>
                    <a:pt x="3745" y="1904"/>
                  </a:lnTo>
                  <a:lnTo>
                    <a:pt x="3772" y="1902"/>
                  </a:lnTo>
                  <a:lnTo>
                    <a:pt x="3804" y="1901"/>
                  </a:lnTo>
                  <a:lnTo>
                    <a:pt x="3837" y="1900"/>
                  </a:lnTo>
                  <a:lnTo>
                    <a:pt x="3870" y="1900"/>
                  </a:lnTo>
                  <a:lnTo>
                    <a:pt x="3900" y="1902"/>
                  </a:lnTo>
                  <a:lnTo>
                    <a:pt x="3925" y="1904"/>
                  </a:lnTo>
                  <a:close/>
                </a:path>
              </a:pathLst>
            </a:custGeom>
            <a:solidFill>
              <a:srgbClr val="578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9" name="Freeform 92"/>
            <p:cNvSpPr>
              <a:spLocks/>
            </p:cNvSpPr>
            <p:nvPr/>
          </p:nvSpPr>
          <p:spPr bwMode="auto">
            <a:xfrm>
              <a:off x="9907588" y="5476875"/>
              <a:ext cx="357188" cy="192088"/>
            </a:xfrm>
            <a:custGeom>
              <a:avLst/>
              <a:gdLst>
                <a:gd name="T0" fmla="*/ 3823 w 3826"/>
                <a:gd name="T1" fmla="*/ 907 h 2056"/>
                <a:gd name="T2" fmla="*/ 3813 w 3826"/>
                <a:gd name="T3" fmla="*/ 1108 h 2056"/>
                <a:gd name="T4" fmla="*/ 3756 w 3826"/>
                <a:gd name="T5" fmla="*/ 1315 h 2056"/>
                <a:gd name="T6" fmla="*/ 3664 w 3826"/>
                <a:gd name="T7" fmla="*/ 1418 h 2056"/>
                <a:gd name="T8" fmla="*/ 3408 w 3826"/>
                <a:gd name="T9" fmla="*/ 1562 h 2056"/>
                <a:gd name="T10" fmla="*/ 3150 w 3826"/>
                <a:gd name="T11" fmla="*/ 1769 h 2056"/>
                <a:gd name="T12" fmla="*/ 2989 w 3826"/>
                <a:gd name="T13" fmla="*/ 1872 h 2056"/>
                <a:gd name="T14" fmla="*/ 2826 w 3826"/>
                <a:gd name="T15" fmla="*/ 1899 h 2056"/>
                <a:gd name="T16" fmla="*/ 2418 w 3826"/>
                <a:gd name="T17" fmla="*/ 2032 h 2056"/>
                <a:gd name="T18" fmla="*/ 2219 w 3826"/>
                <a:gd name="T19" fmla="*/ 2055 h 2056"/>
                <a:gd name="T20" fmla="*/ 2089 w 3826"/>
                <a:gd name="T21" fmla="*/ 2014 h 2056"/>
                <a:gd name="T22" fmla="*/ 1927 w 3826"/>
                <a:gd name="T23" fmla="*/ 2044 h 2056"/>
                <a:gd name="T24" fmla="*/ 1818 w 3826"/>
                <a:gd name="T25" fmla="*/ 2007 h 2056"/>
                <a:gd name="T26" fmla="*/ 1741 w 3826"/>
                <a:gd name="T27" fmla="*/ 2000 h 2056"/>
                <a:gd name="T28" fmla="*/ 1659 w 3826"/>
                <a:gd name="T29" fmla="*/ 1975 h 2056"/>
                <a:gd name="T30" fmla="*/ 1577 w 3826"/>
                <a:gd name="T31" fmla="*/ 1979 h 2056"/>
                <a:gd name="T32" fmla="*/ 1494 w 3826"/>
                <a:gd name="T33" fmla="*/ 1959 h 2056"/>
                <a:gd name="T34" fmla="*/ 1373 w 3826"/>
                <a:gd name="T35" fmla="*/ 1891 h 2056"/>
                <a:gd name="T36" fmla="*/ 1294 w 3826"/>
                <a:gd name="T37" fmla="*/ 1841 h 2056"/>
                <a:gd name="T38" fmla="*/ 1207 w 3826"/>
                <a:gd name="T39" fmla="*/ 1829 h 2056"/>
                <a:gd name="T40" fmla="*/ 1147 w 3826"/>
                <a:gd name="T41" fmla="*/ 1764 h 2056"/>
                <a:gd name="T42" fmla="*/ 1056 w 3826"/>
                <a:gd name="T43" fmla="*/ 1767 h 2056"/>
                <a:gd name="T44" fmla="*/ 967 w 3826"/>
                <a:gd name="T45" fmla="*/ 1693 h 2056"/>
                <a:gd name="T46" fmla="*/ 838 w 3826"/>
                <a:gd name="T47" fmla="*/ 1504 h 2056"/>
                <a:gd name="T48" fmla="*/ 745 w 3826"/>
                <a:gd name="T49" fmla="*/ 1436 h 2056"/>
                <a:gd name="T50" fmla="*/ 510 w 3826"/>
                <a:gd name="T51" fmla="*/ 1313 h 2056"/>
                <a:gd name="T52" fmla="*/ 450 w 3826"/>
                <a:gd name="T53" fmla="*/ 1227 h 2056"/>
                <a:gd name="T54" fmla="*/ 374 w 3826"/>
                <a:gd name="T55" fmla="*/ 1130 h 2056"/>
                <a:gd name="T56" fmla="*/ 278 w 3826"/>
                <a:gd name="T57" fmla="*/ 1004 h 2056"/>
                <a:gd name="T58" fmla="*/ 273 w 3826"/>
                <a:gd name="T59" fmla="*/ 930 h 2056"/>
                <a:gd name="T60" fmla="*/ 204 w 3826"/>
                <a:gd name="T61" fmla="*/ 856 h 2056"/>
                <a:gd name="T62" fmla="*/ 197 w 3826"/>
                <a:gd name="T63" fmla="*/ 752 h 2056"/>
                <a:gd name="T64" fmla="*/ 140 w 3826"/>
                <a:gd name="T65" fmla="*/ 711 h 2056"/>
                <a:gd name="T66" fmla="*/ 125 w 3826"/>
                <a:gd name="T67" fmla="*/ 621 h 2056"/>
                <a:gd name="T68" fmla="*/ 26 w 3826"/>
                <a:gd name="T69" fmla="*/ 421 h 2056"/>
                <a:gd name="T70" fmla="*/ 3 w 3826"/>
                <a:gd name="T71" fmla="*/ 301 h 2056"/>
                <a:gd name="T72" fmla="*/ 42 w 3826"/>
                <a:gd name="T73" fmla="*/ 199 h 2056"/>
                <a:gd name="T74" fmla="*/ 141 w 3826"/>
                <a:gd name="T75" fmla="*/ 137 h 2056"/>
                <a:gd name="T76" fmla="*/ 288 w 3826"/>
                <a:gd name="T77" fmla="*/ 75 h 2056"/>
                <a:gd name="T78" fmla="*/ 344 w 3826"/>
                <a:gd name="T79" fmla="*/ 98 h 2056"/>
                <a:gd name="T80" fmla="*/ 378 w 3826"/>
                <a:gd name="T81" fmla="*/ 10 h 2056"/>
                <a:gd name="T82" fmla="*/ 526 w 3826"/>
                <a:gd name="T83" fmla="*/ 20 h 2056"/>
                <a:gd name="T84" fmla="*/ 585 w 3826"/>
                <a:gd name="T85" fmla="*/ 125 h 2056"/>
                <a:gd name="T86" fmla="*/ 604 w 3826"/>
                <a:gd name="T87" fmla="*/ 364 h 2056"/>
                <a:gd name="T88" fmla="*/ 627 w 3826"/>
                <a:gd name="T89" fmla="*/ 540 h 2056"/>
                <a:gd name="T90" fmla="*/ 718 w 3826"/>
                <a:gd name="T91" fmla="*/ 602 h 2056"/>
                <a:gd name="T92" fmla="*/ 787 w 3826"/>
                <a:gd name="T93" fmla="*/ 678 h 2056"/>
                <a:gd name="T94" fmla="*/ 804 w 3826"/>
                <a:gd name="T95" fmla="*/ 785 h 2056"/>
                <a:gd name="T96" fmla="*/ 851 w 3826"/>
                <a:gd name="T97" fmla="*/ 922 h 2056"/>
                <a:gd name="T98" fmla="*/ 1036 w 3826"/>
                <a:gd name="T99" fmla="*/ 1093 h 2056"/>
                <a:gd name="T100" fmla="*/ 1162 w 3826"/>
                <a:gd name="T101" fmla="*/ 1136 h 2056"/>
                <a:gd name="T102" fmla="*/ 1408 w 3826"/>
                <a:gd name="T103" fmla="*/ 1158 h 2056"/>
                <a:gd name="T104" fmla="*/ 1804 w 3826"/>
                <a:gd name="T105" fmla="*/ 1272 h 2056"/>
                <a:gd name="T106" fmla="*/ 2112 w 3826"/>
                <a:gd name="T107" fmla="*/ 1327 h 2056"/>
                <a:gd name="T108" fmla="*/ 2340 w 3826"/>
                <a:gd name="T109" fmla="*/ 1323 h 2056"/>
                <a:gd name="T110" fmla="*/ 2573 w 3826"/>
                <a:gd name="T111" fmla="*/ 1285 h 2056"/>
                <a:gd name="T112" fmla="*/ 2723 w 3826"/>
                <a:gd name="T113" fmla="*/ 1299 h 2056"/>
                <a:gd name="T114" fmla="*/ 2781 w 3826"/>
                <a:gd name="T115" fmla="*/ 1347 h 2056"/>
                <a:gd name="T116" fmla="*/ 2913 w 3826"/>
                <a:gd name="T117" fmla="*/ 1317 h 2056"/>
                <a:gd name="T118" fmla="*/ 3133 w 3826"/>
                <a:gd name="T119" fmla="*/ 1196 h 2056"/>
                <a:gd name="T120" fmla="*/ 3510 w 3826"/>
                <a:gd name="T121" fmla="*/ 934 h 2056"/>
                <a:gd name="T122" fmla="*/ 3690 w 3826"/>
                <a:gd name="T123" fmla="*/ 852 h 2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26" h="2056">
                  <a:moveTo>
                    <a:pt x="3787" y="839"/>
                  </a:moveTo>
                  <a:lnTo>
                    <a:pt x="3795" y="844"/>
                  </a:lnTo>
                  <a:lnTo>
                    <a:pt x="3802" y="850"/>
                  </a:lnTo>
                  <a:lnTo>
                    <a:pt x="3808" y="858"/>
                  </a:lnTo>
                  <a:lnTo>
                    <a:pt x="3813" y="869"/>
                  </a:lnTo>
                  <a:lnTo>
                    <a:pt x="3817" y="880"/>
                  </a:lnTo>
                  <a:lnTo>
                    <a:pt x="3820" y="893"/>
                  </a:lnTo>
                  <a:lnTo>
                    <a:pt x="3823" y="907"/>
                  </a:lnTo>
                  <a:lnTo>
                    <a:pt x="3825" y="922"/>
                  </a:lnTo>
                  <a:lnTo>
                    <a:pt x="3826" y="938"/>
                  </a:lnTo>
                  <a:lnTo>
                    <a:pt x="3826" y="955"/>
                  </a:lnTo>
                  <a:lnTo>
                    <a:pt x="3826" y="973"/>
                  </a:lnTo>
                  <a:lnTo>
                    <a:pt x="3826" y="991"/>
                  </a:lnTo>
                  <a:lnTo>
                    <a:pt x="3823" y="1030"/>
                  </a:lnTo>
                  <a:lnTo>
                    <a:pt x="3819" y="1069"/>
                  </a:lnTo>
                  <a:lnTo>
                    <a:pt x="3813" y="1108"/>
                  </a:lnTo>
                  <a:lnTo>
                    <a:pt x="3806" y="1147"/>
                  </a:lnTo>
                  <a:lnTo>
                    <a:pt x="3799" y="1183"/>
                  </a:lnTo>
                  <a:lnTo>
                    <a:pt x="3792" y="1217"/>
                  </a:lnTo>
                  <a:lnTo>
                    <a:pt x="3784" y="1246"/>
                  </a:lnTo>
                  <a:lnTo>
                    <a:pt x="3777" y="1270"/>
                  </a:lnTo>
                  <a:lnTo>
                    <a:pt x="3770" y="1289"/>
                  </a:lnTo>
                  <a:lnTo>
                    <a:pt x="3765" y="1300"/>
                  </a:lnTo>
                  <a:lnTo>
                    <a:pt x="3756" y="1315"/>
                  </a:lnTo>
                  <a:lnTo>
                    <a:pt x="3747" y="1329"/>
                  </a:lnTo>
                  <a:lnTo>
                    <a:pt x="3738" y="1342"/>
                  </a:lnTo>
                  <a:lnTo>
                    <a:pt x="3728" y="1355"/>
                  </a:lnTo>
                  <a:lnTo>
                    <a:pt x="3718" y="1367"/>
                  </a:lnTo>
                  <a:lnTo>
                    <a:pt x="3708" y="1379"/>
                  </a:lnTo>
                  <a:lnTo>
                    <a:pt x="3698" y="1389"/>
                  </a:lnTo>
                  <a:lnTo>
                    <a:pt x="3686" y="1399"/>
                  </a:lnTo>
                  <a:lnTo>
                    <a:pt x="3664" y="1418"/>
                  </a:lnTo>
                  <a:lnTo>
                    <a:pt x="3642" y="1434"/>
                  </a:lnTo>
                  <a:lnTo>
                    <a:pt x="3618" y="1451"/>
                  </a:lnTo>
                  <a:lnTo>
                    <a:pt x="3593" y="1465"/>
                  </a:lnTo>
                  <a:lnTo>
                    <a:pt x="3543" y="1491"/>
                  </a:lnTo>
                  <a:lnTo>
                    <a:pt x="3489" y="1517"/>
                  </a:lnTo>
                  <a:lnTo>
                    <a:pt x="3463" y="1532"/>
                  </a:lnTo>
                  <a:lnTo>
                    <a:pt x="3436" y="1547"/>
                  </a:lnTo>
                  <a:lnTo>
                    <a:pt x="3408" y="1562"/>
                  </a:lnTo>
                  <a:lnTo>
                    <a:pt x="3381" y="1579"/>
                  </a:lnTo>
                  <a:lnTo>
                    <a:pt x="3349" y="1602"/>
                  </a:lnTo>
                  <a:lnTo>
                    <a:pt x="3315" y="1628"/>
                  </a:lnTo>
                  <a:lnTo>
                    <a:pt x="3283" y="1655"/>
                  </a:lnTo>
                  <a:lnTo>
                    <a:pt x="3251" y="1683"/>
                  </a:lnTo>
                  <a:lnTo>
                    <a:pt x="3217" y="1713"/>
                  </a:lnTo>
                  <a:lnTo>
                    <a:pt x="3184" y="1741"/>
                  </a:lnTo>
                  <a:lnTo>
                    <a:pt x="3150" y="1769"/>
                  </a:lnTo>
                  <a:lnTo>
                    <a:pt x="3116" y="1796"/>
                  </a:lnTo>
                  <a:lnTo>
                    <a:pt x="3098" y="1809"/>
                  </a:lnTo>
                  <a:lnTo>
                    <a:pt x="3081" y="1821"/>
                  </a:lnTo>
                  <a:lnTo>
                    <a:pt x="3062" y="1833"/>
                  </a:lnTo>
                  <a:lnTo>
                    <a:pt x="3044" y="1843"/>
                  </a:lnTo>
                  <a:lnTo>
                    <a:pt x="3026" y="1855"/>
                  </a:lnTo>
                  <a:lnTo>
                    <a:pt x="3008" y="1864"/>
                  </a:lnTo>
                  <a:lnTo>
                    <a:pt x="2989" y="1872"/>
                  </a:lnTo>
                  <a:lnTo>
                    <a:pt x="2969" y="1880"/>
                  </a:lnTo>
                  <a:lnTo>
                    <a:pt x="2950" y="1886"/>
                  </a:lnTo>
                  <a:lnTo>
                    <a:pt x="2930" y="1892"/>
                  </a:lnTo>
                  <a:lnTo>
                    <a:pt x="2910" y="1896"/>
                  </a:lnTo>
                  <a:lnTo>
                    <a:pt x="2889" y="1899"/>
                  </a:lnTo>
                  <a:lnTo>
                    <a:pt x="2868" y="1900"/>
                  </a:lnTo>
                  <a:lnTo>
                    <a:pt x="2847" y="1901"/>
                  </a:lnTo>
                  <a:lnTo>
                    <a:pt x="2826" y="1899"/>
                  </a:lnTo>
                  <a:lnTo>
                    <a:pt x="2803" y="1897"/>
                  </a:lnTo>
                  <a:lnTo>
                    <a:pt x="2740" y="1922"/>
                  </a:lnTo>
                  <a:lnTo>
                    <a:pt x="2654" y="1956"/>
                  </a:lnTo>
                  <a:lnTo>
                    <a:pt x="2604" y="1974"/>
                  </a:lnTo>
                  <a:lnTo>
                    <a:pt x="2553" y="1992"/>
                  </a:lnTo>
                  <a:lnTo>
                    <a:pt x="2499" y="2009"/>
                  </a:lnTo>
                  <a:lnTo>
                    <a:pt x="2445" y="2025"/>
                  </a:lnTo>
                  <a:lnTo>
                    <a:pt x="2418" y="2032"/>
                  </a:lnTo>
                  <a:lnTo>
                    <a:pt x="2391" y="2038"/>
                  </a:lnTo>
                  <a:lnTo>
                    <a:pt x="2364" y="2043"/>
                  </a:lnTo>
                  <a:lnTo>
                    <a:pt x="2338" y="2048"/>
                  </a:lnTo>
                  <a:lnTo>
                    <a:pt x="2313" y="2052"/>
                  </a:lnTo>
                  <a:lnTo>
                    <a:pt x="2289" y="2054"/>
                  </a:lnTo>
                  <a:lnTo>
                    <a:pt x="2264" y="2056"/>
                  </a:lnTo>
                  <a:lnTo>
                    <a:pt x="2241" y="2056"/>
                  </a:lnTo>
                  <a:lnTo>
                    <a:pt x="2219" y="2055"/>
                  </a:lnTo>
                  <a:lnTo>
                    <a:pt x="2198" y="2053"/>
                  </a:lnTo>
                  <a:lnTo>
                    <a:pt x="2178" y="2050"/>
                  </a:lnTo>
                  <a:lnTo>
                    <a:pt x="2160" y="2044"/>
                  </a:lnTo>
                  <a:lnTo>
                    <a:pt x="2144" y="2037"/>
                  </a:lnTo>
                  <a:lnTo>
                    <a:pt x="2129" y="2029"/>
                  </a:lnTo>
                  <a:lnTo>
                    <a:pt x="2116" y="2017"/>
                  </a:lnTo>
                  <a:lnTo>
                    <a:pt x="2105" y="2005"/>
                  </a:lnTo>
                  <a:lnTo>
                    <a:pt x="2089" y="2014"/>
                  </a:lnTo>
                  <a:lnTo>
                    <a:pt x="2073" y="2023"/>
                  </a:lnTo>
                  <a:lnTo>
                    <a:pt x="2055" y="2030"/>
                  </a:lnTo>
                  <a:lnTo>
                    <a:pt x="2036" y="2035"/>
                  </a:lnTo>
                  <a:lnTo>
                    <a:pt x="2014" y="2040"/>
                  </a:lnTo>
                  <a:lnTo>
                    <a:pt x="1993" y="2043"/>
                  </a:lnTo>
                  <a:lnTo>
                    <a:pt x="1972" y="2045"/>
                  </a:lnTo>
                  <a:lnTo>
                    <a:pt x="1950" y="2045"/>
                  </a:lnTo>
                  <a:lnTo>
                    <a:pt x="1927" y="2044"/>
                  </a:lnTo>
                  <a:lnTo>
                    <a:pt x="1905" y="2042"/>
                  </a:lnTo>
                  <a:lnTo>
                    <a:pt x="1884" y="2037"/>
                  </a:lnTo>
                  <a:lnTo>
                    <a:pt x="1864" y="2031"/>
                  </a:lnTo>
                  <a:lnTo>
                    <a:pt x="1854" y="2028"/>
                  </a:lnTo>
                  <a:lnTo>
                    <a:pt x="1845" y="2024"/>
                  </a:lnTo>
                  <a:lnTo>
                    <a:pt x="1835" y="2019"/>
                  </a:lnTo>
                  <a:lnTo>
                    <a:pt x="1826" y="2013"/>
                  </a:lnTo>
                  <a:lnTo>
                    <a:pt x="1818" y="2007"/>
                  </a:lnTo>
                  <a:lnTo>
                    <a:pt x="1810" y="2001"/>
                  </a:lnTo>
                  <a:lnTo>
                    <a:pt x="1802" y="1994"/>
                  </a:lnTo>
                  <a:lnTo>
                    <a:pt x="1795" y="1987"/>
                  </a:lnTo>
                  <a:lnTo>
                    <a:pt x="1785" y="1992"/>
                  </a:lnTo>
                  <a:lnTo>
                    <a:pt x="1774" y="1995"/>
                  </a:lnTo>
                  <a:lnTo>
                    <a:pt x="1764" y="1998"/>
                  </a:lnTo>
                  <a:lnTo>
                    <a:pt x="1753" y="1999"/>
                  </a:lnTo>
                  <a:lnTo>
                    <a:pt x="1741" y="2000"/>
                  </a:lnTo>
                  <a:lnTo>
                    <a:pt x="1731" y="2000"/>
                  </a:lnTo>
                  <a:lnTo>
                    <a:pt x="1720" y="1999"/>
                  </a:lnTo>
                  <a:lnTo>
                    <a:pt x="1710" y="1997"/>
                  </a:lnTo>
                  <a:lnTo>
                    <a:pt x="1700" y="1994"/>
                  </a:lnTo>
                  <a:lnTo>
                    <a:pt x="1690" y="1991"/>
                  </a:lnTo>
                  <a:lnTo>
                    <a:pt x="1680" y="1986"/>
                  </a:lnTo>
                  <a:lnTo>
                    <a:pt x="1670" y="1981"/>
                  </a:lnTo>
                  <a:lnTo>
                    <a:pt x="1659" y="1975"/>
                  </a:lnTo>
                  <a:lnTo>
                    <a:pt x="1650" y="1968"/>
                  </a:lnTo>
                  <a:lnTo>
                    <a:pt x="1641" y="1960"/>
                  </a:lnTo>
                  <a:lnTo>
                    <a:pt x="1632" y="1951"/>
                  </a:lnTo>
                  <a:lnTo>
                    <a:pt x="1620" y="1960"/>
                  </a:lnTo>
                  <a:lnTo>
                    <a:pt x="1608" y="1967"/>
                  </a:lnTo>
                  <a:lnTo>
                    <a:pt x="1597" y="1972"/>
                  </a:lnTo>
                  <a:lnTo>
                    <a:pt x="1587" y="1976"/>
                  </a:lnTo>
                  <a:lnTo>
                    <a:pt x="1577" y="1979"/>
                  </a:lnTo>
                  <a:lnTo>
                    <a:pt x="1566" y="1980"/>
                  </a:lnTo>
                  <a:lnTo>
                    <a:pt x="1556" y="1980"/>
                  </a:lnTo>
                  <a:lnTo>
                    <a:pt x="1547" y="1979"/>
                  </a:lnTo>
                  <a:lnTo>
                    <a:pt x="1538" y="1978"/>
                  </a:lnTo>
                  <a:lnTo>
                    <a:pt x="1529" y="1975"/>
                  </a:lnTo>
                  <a:lnTo>
                    <a:pt x="1520" y="1972"/>
                  </a:lnTo>
                  <a:lnTo>
                    <a:pt x="1511" y="1968"/>
                  </a:lnTo>
                  <a:lnTo>
                    <a:pt x="1494" y="1959"/>
                  </a:lnTo>
                  <a:lnTo>
                    <a:pt x="1476" y="1948"/>
                  </a:lnTo>
                  <a:lnTo>
                    <a:pt x="1459" y="1936"/>
                  </a:lnTo>
                  <a:lnTo>
                    <a:pt x="1442" y="1923"/>
                  </a:lnTo>
                  <a:lnTo>
                    <a:pt x="1424" y="1912"/>
                  </a:lnTo>
                  <a:lnTo>
                    <a:pt x="1405" y="1902"/>
                  </a:lnTo>
                  <a:lnTo>
                    <a:pt x="1394" y="1898"/>
                  </a:lnTo>
                  <a:lnTo>
                    <a:pt x="1383" y="1894"/>
                  </a:lnTo>
                  <a:lnTo>
                    <a:pt x="1373" y="1891"/>
                  </a:lnTo>
                  <a:lnTo>
                    <a:pt x="1362" y="1889"/>
                  </a:lnTo>
                  <a:lnTo>
                    <a:pt x="1351" y="1888"/>
                  </a:lnTo>
                  <a:lnTo>
                    <a:pt x="1339" y="1888"/>
                  </a:lnTo>
                  <a:lnTo>
                    <a:pt x="1326" y="1889"/>
                  </a:lnTo>
                  <a:lnTo>
                    <a:pt x="1314" y="1891"/>
                  </a:lnTo>
                  <a:lnTo>
                    <a:pt x="1306" y="1874"/>
                  </a:lnTo>
                  <a:lnTo>
                    <a:pt x="1300" y="1858"/>
                  </a:lnTo>
                  <a:lnTo>
                    <a:pt x="1294" y="1841"/>
                  </a:lnTo>
                  <a:lnTo>
                    <a:pt x="1288" y="1823"/>
                  </a:lnTo>
                  <a:lnTo>
                    <a:pt x="1276" y="1828"/>
                  </a:lnTo>
                  <a:lnTo>
                    <a:pt x="1263" y="1831"/>
                  </a:lnTo>
                  <a:lnTo>
                    <a:pt x="1251" y="1833"/>
                  </a:lnTo>
                  <a:lnTo>
                    <a:pt x="1240" y="1834"/>
                  </a:lnTo>
                  <a:lnTo>
                    <a:pt x="1229" y="1833"/>
                  </a:lnTo>
                  <a:lnTo>
                    <a:pt x="1217" y="1832"/>
                  </a:lnTo>
                  <a:lnTo>
                    <a:pt x="1207" y="1829"/>
                  </a:lnTo>
                  <a:lnTo>
                    <a:pt x="1198" y="1825"/>
                  </a:lnTo>
                  <a:lnTo>
                    <a:pt x="1189" y="1820"/>
                  </a:lnTo>
                  <a:lnTo>
                    <a:pt x="1180" y="1813"/>
                  </a:lnTo>
                  <a:lnTo>
                    <a:pt x="1172" y="1806"/>
                  </a:lnTo>
                  <a:lnTo>
                    <a:pt x="1165" y="1797"/>
                  </a:lnTo>
                  <a:lnTo>
                    <a:pt x="1159" y="1788"/>
                  </a:lnTo>
                  <a:lnTo>
                    <a:pt x="1153" y="1777"/>
                  </a:lnTo>
                  <a:lnTo>
                    <a:pt x="1147" y="1764"/>
                  </a:lnTo>
                  <a:lnTo>
                    <a:pt x="1143" y="1750"/>
                  </a:lnTo>
                  <a:lnTo>
                    <a:pt x="1129" y="1759"/>
                  </a:lnTo>
                  <a:lnTo>
                    <a:pt x="1117" y="1766"/>
                  </a:lnTo>
                  <a:lnTo>
                    <a:pt x="1104" y="1771"/>
                  </a:lnTo>
                  <a:lnTo>
                    <a:pt x="1092" y="1773"/>
                  </a:lnTo>
                  <a:lnTo>
                    <a:pt x="1080" y="1773"/>
                  </a:lnTo>
                  <a:lnTo>
                    <a:pt x="1068" y="1772"/>
                  </a:lnTo>
                  <a:lnTo>
                    <a:pt x="1056" y="1767"/>
                  </a:lnTo>
                  <a:lnTo>
                    <a:pt x="1044" y="1762"/>
                  </a:lnTo>
                  <a:lnTo>
                    <a:pt x="1032" y="1756"/>
                  </a:lnTo>
                  <a:lnTo>
                    <a:pt x="1021" y="1748"/>
                  </a:lnTo>
                  <a:lnTo>
                    <a:pt x="1010" y="1739"/>
                  </a:lnTo>
                  <a:lnTo>
                    <a:pt x="999" y="1729"/>
                  </a:lnTo>
                  <a:lnTo>
                    <a:pt x="988" y="1718"/>
                  </a:lnTo>
                  <a:lnTo>
                    <a:pt x="977" y="1706"/>
                  </a:lnTo>
                  <a:lnTo>
                    <a:pt x="967" y="1693"/>
                  </a:lnTo>
                  <a:lnTo>
                    <a:pt x="956" y="1679"/>
                  </a:lnTo>
                  <a:lnTo>
                    <a:pt x="936" y="1651"/>
                  </a:lnTo>
                  <a:lnTo>
                    <a:pt x="916" y="1622"/>
                  </a:lnTo>
                  <a:lnTo>
                    <a:pt x="898" y="1592"/>
                  </a:lnTo>
                  <a:lnTo>
                    <a:pt x="880" y="1564"/>
                  </a:lnTo>
                  <a:lnTo>
                    <a:pt x="862" y="1538"/>
                  </a:lnTo>
                  <a:lnTo>
                    <a:pt x="846" y="1514"/>
                  </a:lnTo>
                  <a:lnTo>
                    <a:pt x="838" y="1504"/>
                  </a:lnTo>
                  <a:lnTo>
                    <a:pt x="830" y="1494"/>
                  </a:lnTo>
                  <a:lnTo>
                    <a:pt x="823" y="1487"/>
                  </a:lnTo>
                  <a:lnTo>
                    <a:pt x="816" y="1480"/>
                  </a:lnTo>
                  <a:lnTo>
                    <a:pt x="807" y="1473"/>
                  </a:lnTo>
                  <a:lnTo>
                    <a:pt x="797" y="1466"/>
                  </a:lnTo>
                  <a:lnTo>
                    <a:pt x="785" y="1459"/>
                  </a:lnTo>
                  <a:lnTo>
                    <a:pt x="772" y="1452"/>
                  </a:lnTo>
                  <a:lnTo>
                    <a:pt x="745" y="1436"/>
                  </a:lnTo>
                  <a:lnTo>
                    <a:pt x="715" y="1422"/>
                  </a:lnTo>
                  <a:lnTo>
                    <a:pt x="649" y="1391"/>
                  </a:lnTo>
                  <a:lnTo>
                    <a:pt x="582" y="1359"/>
                  </a:lnTo>
                  <a:lnTo>
                    <a:pt x="567" y="1349"/>
                  </a:lnTo>
                  <a:lnTo>
                    <a:pt x="552" y="1341"/>
                  </a:lnTo>
                  <a:lnTo>
                    <a:pt x="537" y="1332"/>
                  </a:lnTo>
                  <a:lnTo>
                    <a:pt x="524" y="1322"/>
                  </a:lnTo>
                  <a:lnTo>
                    <a:pt x="510" y="1313"/>
                  </a:lnTo>
                  <a:lnTo>
                    <a:pt x="498" y="1303"/>
                  </a:lnTo>
                  <a:lnTo>
                    <a:pt x="487" y="1293"/>
                  </a:lnTo>
                  <a:lnTo>
                    <a:pt x="477" y="1283"/>
                  </a:lnTo>
                  <a:lnTo>
                    <a:pt x="469" y="1272"/>
                  </a:lnTo>
                  <a:lnTo>
                    <a:pt x="462" y="1261"/>
                  </a:lnTo>
                  <a:lnTo>
                    <a:pt x="456" y="1250"/>
                  </a:lnTo>
                  <a:lnTo>
                    <a:pt x="452" y="1238"/>
                  </a:lnTo>
                  <a:lnTo>
                    <a:pt x="450" y="1227"/>
                  </a:lnTo>
                  <a:lnTo>
                    <a:pt x="450" y="1214"/>
                  </a:lnTo>
                  <a:lnTo>
                    <a:pt x="451" y="1202"/>
                  </a:lnTo>
                  <a:lnTo>
                    <a:pt x="455" y="1188"/>
                  </a:lnTo>
                  <a:lnTo>
                    <a:pt x="442" y="1181"/>
                  </a:lnTo>
                  <a:lnTo>
                    <a:pt x="426" y="1172"/>
                  </a:lnTo>
                  <a:lnTo>
                    <a:pt x="409" y="1160"/>
                  </a:lnTo>
                  <a:lnTo>
                    <a:pt x="392" y="1146"/>
                  </a:lnTo>
                  <a:lnTo>
                    <a:pt x="374" y="1130"/>
                  </a:lnTo>
                  <a:lnTo>
                    <a:pt x="356" y="1113"/>
                  </a:lnTo>
                  <a:lnTo>
                    <a:pt x="338" y="1094"/>
                  </a:lnTo>
                  <a:lnTo>
                    <a:pt x="322" y="1075"/>
                  </a:lnTo>
                  <a:lnTo>
                    <a:pt x="307" y="1055"/>
                  </a:lnTo>
                  <a:lnTo>
                    <a:pt x="293" y="1035"/>
                  </a:lnTo>
                  <a:lnTo>
                    <a:pt x="287" y="1024"/>
                  </a:lnTo>
                  <a:lnTo>
                    <a:pt x="282" y="1014"/>
                  </a:lnTo>
                  <a:lnTo>
                    <a:pt x="278" y="1004"/>
                  </a:lnTo>
                  <a:lnTo>
                    <a:pt x="274" y="994"/>
                  </a:lnTo>
                  <a:lnTo>
                    <a:pt x="271" y="985"/>
                  </a:lnTo>
                  <a:lnTo>
                    <a:pt x="269" y="975"/>
                  </a:lnTo>
                  <a:lnTo>
                    <a:pt x="268" y="966"/>
                  </a:lnTo>
                  <a:lnTo>
                    <a:pt x="267" y="957"/>
                  </a:lnTo>
                  <a:lnTo>
                    <a:pt x="268" y="948"/>
                  </a:lnTo>
                  <a:lnTo>
                    <a:pt x="270" y="938"/>
                  </a:lnTo>
                  <a:lnTo>
                    <a:pt x="273" y="930"/>
                  </a:lnTo>
                  <a:lnTo>
                    <a:pt x="277" y="922"/>
                  </a:lnTo>
                  <a:lnTo>
                    <a:pt x="265" y="914"/>
                  </a:lnTo>
                  <a:lnTo>
                    <a:pt x="251" y="906"/>
                  </a:lnTo>
                  <a:lnTo>
                    <a:pt x="240" y="897"/>
                  </a:lnTo>
                  <a:lnTo>
                    <a:pt x="230" y="888"/>
                  </a:lnTo>
                  <a:lnTo>
                    <a:pt x="220" y="878"/>
                  </a:lnTo>
                  <a:lnTo>
                    <a:pt x="212" y="868"/>
                  </a:lnTo>
                  <a:lnTo>
                    <a:pt x="204" y="856"/>
                  </a:lnTo>
                  <a:lnTo>
                    <a:pt x="198" y="844"/>
                  </a:lnTo>
                  <a:lnTo>
                    <a:pt x="193" y="833"/>
                  </a:lnTo>
                  <a:lnTo>
                    <a:pt x="190" y="820"/>
                  </a:lnTo>
                  <a:lnTo>
                    <a:pt x="188" y="808"/>
                  </a:lnTo>
                  <a:lnTo>
                    <a:pt x="188" y="794"/>
                  </a:lnTo>
                  <a:lnTo>
                    <a:pt x="189" y="781"/>
                  </a:lnTo>
                  <a:lnTo>
                    <a:pt x="192" y="766"/>
                  </a:lnTo>
                  <a:lnTo>
                    <a:pt x="197" y="752"/>
                  </a:lnTo>
                  <a:lnTo>
                    <a:pt x="205" y="737"/>
                  </a:lnTo>
                  <a:lnTo>
                    <a:pt x="192" y="737"/>
                  </a:lnTo>
                  <a:lnTo>
                    <a:pt x="181" y="736"/>
                  </a:lnTo>
                  <a:lnTo>
                    <a:pt x="171" y="734"/>
                  </a:lnTo>
                  <a:lnTo>
                    <a:pt x="161" y="730"/>
                  </a:lnTo>
                  <a:lnTo>
                    <a:pt x="153" y="725"/>
                  </a:lnTo>
                  <a:lnTo>
                    <a:pt x="146" y="719"/>
                  </a:lnTo>
                  <a:lnTo>
                    <a:pt x="140" y="711"/>
                  </a:lnTo>
                  <a:lnTo>
                    <a:pt x="135" y="703"/>
                  </a:lnTo>
                  <a:lnTo>
                    <a:pt x="130" y="692"/>
                  </a:lnTo>
                  <a:lnTo>
                    <a:pt x="127" y="682"/>
                  </a:lnTo>
                  <a:lnTo>
                    <a:pt x="125" y="671"/>
                  </a:lnTo>
                  <a:lnTo>
                    <a:pt x="123" y="659"/>
                  </a:lnTo>
                  <a:lnTo>
                    <a:pt x="123" y="647"/>
                  </a:lnTo>
                  <a:lnTo>
                    <a:pt x="123" y="634"/>
                  </a:lnTo>
                  <a:lnTo>
                    <a:pt x="125" y="621"/>
                  </a:lnTo>
                  <a:lnTo>
                    <a:pt x="127" y="606"/>
                  </a:lnTo>
                  <a:lnTo>
                    <a:pt x="121" y="598"/>
                  </a:lnTo>
                  <a:lnTo>
                    <a:pt x="106" y="574"/>
                  </a:lnTo>
                  <a:lnTo>
                    <a:pt x="85" y="538"/>
                  </a:lnTo>
                  <a:lnTo>
                    <a:pt x="60" y="493"/>
                  </a:lnTo>
                  <a:lnTo>
                    <a:pt x="48" y="469"/>
                  </a:lnTo>
                  <a:lnTo>
                    <a:pt x="36" y="444"/>
                  </a:lnTo>
                  <a:lnTo>
                    <a:pt x="26" y="421"/>
                  </a:lnTo>
                  <a:lnTo>
                    <a:pt x="17" y="397"/>
                  </a:lnTo>
                  <a:lnTo>
                    <a:pt x="9" y="375"/>
                  </a:lnTo>
                  <a:lnTo>
                    <a:pt x="4" y="353"/>
                  </a:lnTo>
                  <a:lnTo>
                    <a:pt x="2" y="344"/>
                  </a:lnTo>
                  <a:lnTo>
                    <a:pt x="1" y="335"/>
                  </a:lnTo>
                  <a:lnTo>
                    <a:pt x="0" y="326"/>
                  </a:lnTo>
                  <a:lnTo>
                    <a:pt x="1" y="319"/>
                  </a:lnTo>
                  <a:lnTo>
                    <a:pt x="3" y="301"/>
                  </a:lnTo>
                  <a:lnTo>
                    <a:pt x="6" y="284"/>
                  </a:lnTo>
                  <a:lnTo>
                    <a:pt x="9" y="268"/>
                  </a:lnTo>
                  <a:lnTo>
                    <a:pt x="13" y="254"/>
                  </a:lnTo>
                  <a:lnTo>
                    <a:pt x="18" y="241"/>
                  </a:lnTo>
                  <a:lnTo>
                    <a:pt x="23" y="229"/>
                  </a:lnTo>
                  <a:lnTo>
                    <a:pt x="29" y="218"/>
                  </a:lnTo>
                  <a:lnTo>
                    <a:pt x="35" y="209"/>
                  </a:lnTo>
                  <a:lnTo>
                    <a:pt x="42" y="199"/>
                  </a:lnTo>
                  <a:lnTo>
                    <a:pt x="49" y="190"/>
                  </a:lnTo>
                  <a:lnTo>
                    <a:pt x="56" y="183"/>
                  </a:lnTo>
                  <a:lnTo>
                    <a:pt x="64" y="176"/>
                  </a:lnTo>
                  <a:lnTo>
                    <a:pt x="72" y="170"/>
                  </a:lnTo>
                  <a:lnTo>
                    <a:pt x="82" y="164"/>
                  </a:lnTo>
                  <a:lnTo>
                    <a:pt x="91" y="159"/>
                  </a:lnTo>
                  <a:lnTo>
                    <a:pt x="101" y="154"/>
                  </a:lnTo>
                  <a:lnTo>
                    <a:pt x="141" y="137"/>
                  </a:lnTo>
                  <a:lnTo>
                    <a:pt x="186" y="121"/>
                  </a:lnTo>
                  <a:lnTo>
                    <a:pt x="210" y="110"/>
                  </a:lnTo>
                  <a:lnTo>
                    <a:pt x="233" y="99"/>
                  </a:lnTo>
                  <a:lnTo>
                    <a:pt x="245" y="92"/>
                  </a:lnTo>
                  <a:lnTo>
                    <a:pt x="258" y="85"/>
                  </a:lnTo>
                  <a:lnTo>
                    <a:pt x="270" y="78"/>
                  </a:lnTo>
                  <a:lnTo>
                    <a:pt x="282" y="69"/>
                  </a:lnTo>
                  <a:lnTo>
                    <a:pt x="288" y="75"/>
                  </a:lnTo>
                  <a:lnTo>
                    <a:pt x="293" y="79"/>
                  </a:lnTo>
                  <a:lnTo>
                    <a:pt x="298" y="83"/>
                  </a:lnTo>
                  <a:lnTo>
                    <a:pt x="303" y="86"/>
                  </a:lnTo>
                  <a:lnTo>
                    <a:pt x="312" y="90"/>
                  </a:lnTo>
                  <a:lnTo>
                    <a:pt x="321" y="93"/>
                  </a:lnTo>
                  <a:lnTo>
                    <a:pt x="329" y="95"/>
                  </a:lnTo>
                  <a:lnTo>
                    <a:pt x="337" y="96"/>
                  </a:lnTo>
                  <a:lnTo>
                    <a:pt x="344" y="98"/>
                  </a:lnTo>
                  <a:lnTo>
                    <a:pt x="352" y="102"/>
                  </a:lnTo>
                  <a:lnTo>
                    <a:pt x="350" y="91"/>
                  </a:lnTo>
                  <a:lnTo>
                    <a:pt x="350" y="80"/>
                  </a:lnTo>
                  <a:lnTo>
                    <a:pt x="350" y="70"/>
                  </a:lnTo>
                  <a:lnTo>
                    <a:pt x="351" y="59"/>
                  </a:lnTo>
                  <a:lnTo>
                    <a:pt x="352" y="38"/>
                  </a:lnTo>
                  <a:lnTo>
                    <a:pt x="352" y="18"/>
                  </a:lnTo>
                  <a:lnTo>
                    <a:pt x="378" y="10"/>
                  </a:lnTo>
                  <a:lnTo>
                    <a:pt x="403" y="5"/>
                  </a:lnTo>
                  <a:lnTo>
                    <a:pt x="425" y="1"/>
                  </a:lnTo>
                  <a:lnTo>
                    <a:pt x="447" y="0"/>
                  </a:lnTo>
                  <a:lnTo>
                    <a:pt x="466" y="0"/>
                  </a:lnTo>
                  <a:lnTo>
                    <a:pt x="483" y="3"/>
                  </a:lnTo>
                  <a:lnTo>
                    <a:pt x="498" y="7"/>
                  </a:lnTo>
                  <a:lnTo>
                    <a:pt x="513" y="12"/>
                  </a:lnTo>
                  <a:lnTo>
                    <a:pt x="526" y="20"/>
                  </a:lnTo>
                  <a:lnTo>
                    <a:pt x="537" y="28"/>
                  </a:lnTo>
                  <a:lnTo>
                    <a:pt x="547" y="40"/>
                  </a:lnTo>
                  <a:lnTo>
                    <a:pt x="556" y="51"/>
                  </a:lnTo>
                  <a:lnTo>
                    <a:pt x="564" y="64"/>
                  </a:lnTo>
                  <a:lnTo>
                    <a:pt x="570" y="77"/>
                  </a:lnTo>
                  <a:lnTo>
                    <a:pt x="576" y="92"/>
                  </a:lnTo>
                  <a:lnTo>
                    <a:pt x="581" y="107"/>
                  </a:lnTo>
                  <a:lnTo>
                    <a:pt x="585" y="125"/>
                  </a:lnTo>
                  <a:lnTo>
                    <a:pt x="588" y="142"/>
                  </a:lnTo>
                  <a:lnTo>
                    <a:pt x="591" y="159"/>
                  </a:lnTo>
                  <a:lnTo>
                    <a:pt x="593" y="177"/>
                  </a:lnTo>
                  <a:lnTo>
                    <a:pt x="596" y="215"/>
                  </a:lnTo>
                  <a:lnTo>
                    <a:pt x="598" y="253"/>
                  </a:lnTo>
                  <a:lnTo>
                    <a:pt x="599" y="292"/>
                  </a:lnTo>
                  <a:lnTo>
                    <a:pt x="601" y="329"/>
                  </a:lnTo>
                  <a:lnTo>
                    <a:pt x="604" y="364"/>
                  </a:lnTo>
                  <a:lnTo>
                    <a:pt x="609" y="398"/>
                  </a:lnTo>
                  <a:lnTo>
                    <a:pt x="612" y="431"/>
                  </a:lnTo>
                  <a:lnTo>
                    <a:pt x="615" y="475"/>
                  </a:lnTo>
                  <a:lnTo>
                    <a:pt x="617" y="497"/>
                  </a:lnTo>
                  <a:lnTo>
                    <a:pt x="620" y="516"/>
                  </a:lnTo>
                  <a:lnTo>
                    <a:pt x="622" y="525"/>
                  </a:lnTo>
                  <a:lnTo>
                    <a:pt x="625" y="534"/>
                  </a:lnTo>
                  <a:lnTo>
                    <a:pt x="627" y="540"/>
                  </a:lnTo>
                  <a:lnTo>
                    <a:pt x="630" y="545"/>
                  </a:lnTo>
                  <a:lnTo>
                    <a:pt x="636" y="553"/>
                  </a:lnTo>
                  <a:lnTo>
                    <a:pt x="643" y="560"/>
                  </a:lnTo>
                  <a:lnTo>
                    <a:pt x="651" y="566"/>
                  </a:lnTo>
                  <a:lnTo>
                    <a:pt x="660" y="572"/>
                  </a:lnTo>
                  <a:lnTo>
                    <a:pt x="679" y="583"/>
                  </a:lnTo>
                  <a:lnTo>
                    <a:pt x="699" y="593"/>
                  </a:lnTo>
                  <a:lnTo>
                    <a:pt x="718" y="602"/>
                  </a:lnTo>
                  <a:lnTo>
                    <a:pt x="735" y="611"/>
                  </a:lnTo>
                  <a:lnTo>
                    <a:pt x="742" y="616"/>
                  </a:lnTo>
                  <a:lnTo>
                    <a:pt x="749" y="621"/>
                  </a:lnTo>
                  <a:lnTo>
                    <a:pt x="754" y="626"/>
                  </a:lnTo>
                  <a:lnTo>
                    <a:pt x="758" y="631"/>
                  </a:lnTo>
                  <a:lnTo>
                    <a:pt x="769" y="648"/>
                  </a:lnTo>
                  <a:lnTo>
                    <a:pt x="778" y="664"/>
                  </a:lnTo>
                  <a:lnTo>
                    <a:pt x="787" y="678"/>
                  </a:lnTo>
                  <a:lnTo>
                    <a:pt x="793" y="691"/>
                  </a:lnTo>
                  <a:lnTo>
                    <a:pt x="797" y="705"/>
                  </a:lnTo>
                  <a:lnTo>
                    <a:pt x="801" y="718"/>
                  </a:lnTo>
                  <a:lnTo>
                    <a:pt x="803" y="730"/>
                  </a:lnTo>
                  <a:lnTo>
                    <a:pt x="805" y="742"/>
                  </a:lnTo>
                  <a:lnTo>
                    <a:pt x="805" y="755"/>
                  </a:lnTo>
                  <a:lnTo>
                    <a:pt x="805" y="769"/>
                  </a:lnTo>
                  <a:lnTo>
                    <a:pt x="804" y="785"/>
                  </a:lnTo>
                  <a:lnTo>
                    <a:pt x="802" y="801"/>
                  </a:lnTo>
                  <a:lnTo>
                    <a:pt x="798" y="839"/>
                  </a:lnTo>
                  <a:lnTo>
                    <a:pt x="793" y="887"/>
                  </a:lnTo>
                  <a:lnTo>
                    <a:pt x="803" y="891"/>
                  </a:lnTo>
                  <a:lnTo>
                    <a:pt x="813" y="896"/>
                  </a:lnTo>
                  <a:lnTo>
                    <a:pt x="823" y="902"/>
                  </a:lnTo>
                  <a:lnTo>
                    <a:pt x="833" y="908"/>
                  </a:lnTo>
                  <a:lnTo>
                    <a:pt x="851" y="922"/>
                  </a:lnTo>
                  <a:lnTo>
                    <a:pt x="870" y="937"/>
                  </a:lnTo>
                  <a:lnTo>
                    <a:pt x="907" y="972"/>
                  </a:lnTo>
                  <a:lnTo>
                    <a:pt x="943" y="1009"/>
                  </a:lnTo>
                  <a:lnTo>
                    <a:pt x="962" y="1028"/>
                  </a:lnTo>
                  <a:lnTo>
                    <a:pt x="980" y="1046"/>
                  </a:lnTo>
                  <a:lnTo>
                    <a:pt x="998" y="1063"/>
                  </a:lnTo>
                  <a:lnTo>
                    <a:pt x="1017" y="1079"/>
                  </a:lnTo>
                  <a:lnTo>
                    <a:pt x="1036" y="1093"/>
                  </a:lnTo>
                  <a:lnTo>
                    <a:pt x="1057" y="1105"/>
                  </a:lnTo>
                  <a:lnTo>
                    <a:pt x="1067" y="1111"/>
                  </a:lnTo>
                  <a:lnTo>
                    <a:pt x="1077" y="1116"/>
                  </a:lnTo>
                  <a:lnTo>
                    <a:pt x="1088" y="1120"/>
                  </a:lnTo>
                  <a:lnTo>
                    <a:pt x="1098" y="1123"/>
                  </a:lnTo>
                  <a:lnTo>
                    <a:pt x="1119" y="1129"/>
                  </a:lnTo>
                  <a:lnTo>
                    <a:pt x="1141" y="1133"/>
                  </a:lnTo>
                  <a:lnTo>
                    <a:pt x="1162" y="1136"/>
                  </a:lnTo>
                  <a:lnTo>
                    <a:pt x="1183" y="1139"/>
                  </a:lnTo>
                  <a:lnTo>
                    <a:pt x="1227" y="1142"/>
                  </a:lnTo>
                  <a:lnTo>
                    <a:pt x="1269" y="1145"/>
                  </a:lnTo>
                  <a:lnTo>
                    <a:pt x="1311" y="1147"/>
                  </a:lnTo>
                  <a:lnTo>
                    <a:pt x="1352" y="1150"/>
                  </a:lnTo>
                  <a:lnTo>
                    <a:pt x="1371" y="1152"/>
                  </a:lnTo>
                  <a:lnTo>
                    <a:pt x="1389" y="1154"/>
                  </a:lnTo>
                  <a:lnTo>
                    <a:pt x="1408" y="1158"/>
                  </a:lnTo>
                  <a:lnTo>
                    <a:pt x="1425" y="1162"/>
                  </a:lnTo>
                  <a:lnTo>
                    <a:pt x="1478" y="1177"/>
                  </a:lnTo>
                  <a:lnTo>
                    <a:pt x="1533" y="1194"/>
                  </a:lnTo>
                  <a:lnTo>
                    <a:pt x="1587" y="1210"/>
                  </a:lnTo>
                  <a:lnTo>
                    <a:pt x="1640" y="1226"/>
                  </a:lnTo>
                  <a:lnTo>
                    <a:pt x="1695" y="1242"/>
                  </a:lnTo>
                  <a:lnTo>
                    <a:pt x="1749" y="1257"/>
                  </a:lnTo>
                  <a:lnTo>
                    <a:pt x="1804" y="1272"/>
                  </a:lnTo>
                  <a:lnTo>
                    <a:pt x="1859" y="1286"/>
                  </a:lnTo>
                  <a:lnTo>
                    <a:pt x="1914" y="1299"/>
                  </a:lnTo>
                  <a:lnTo>
                    <a:pt x="1970" y="1309"/>
                  </a:lnTo>
                  <a:lnTo>
                    <a:pt x="1998" y="1314"/>
                  </a:lnTo>
                  <a:lnTo>
                    <a:pt x="2027" y="1318"/>
                  </a:lnTo>
                  <a:lnTo>
                    <a:pt x="2055" y="1322"/>
                  </a:lnTo>
                  <a:lnTo>
                    <a:pt x="2083" y="1325"/>
                  </a:lnTo>
                  <a:lnTo>
                    <a:pt x="2112" y="1327"/>
                  </a:lnTo>
                  <a:lnTo>
                    <a:pt x="2140" y="1329"/>
                  </a:lnTo>
                  <a:lnTo>
                    <a:pt x="2169" y="1330"/>
                  </a:lnTo>
                  <a:lnTo>
                    <a:pt x="2198" y="1331"/>
                  </a:lnTo>
                  <a:lnTo>
                    <a:pt x="2227" y="1331"/>
                  </a:lnTo>
                  <a:lnTo>
                    <a:pt x="2256" y="1330"/>
                  </a:lnTo>
                  <a:lnTo>
                    <a:pt x="2286" y="1328"/>
                  </a:lnTo>
                  <a:lnTo>
                    <a:pt x="2315" y="1326"/>
                  </a:lnTo>
                  <a:lnTo>
                    <a:pt x="2340" y="1323"/>
                  </a:lnTo>
                  <a:lnTo>
                    <a:pt x="2364" y="1319"/>
                  </a:lnTo>
                  <a:lnTo>
                    <a:pt x="2389" y="1316"/>
                  </a:lnTo>
                  <a:lnTo>
                    <a:pt x="2412" y="1311"/>
                  </a:lnTo>
                  <a:lnTo>
                    <a:pt x="2459" y="1302"/>
                  </a:lnTo>
                  <a:lnTo>
                    <a:pt x="2504" y="1294"/>
                  </a:lnTo>
                  <a:lnTo>
                    <a:pt x="2527" y="1290"/>
                  </a:lnTo>
                  <a:lnTo>
                    <a:pt x="2551" y="1287"/>
                  </a:lnTo>
                  <a:lnTo>
                    <a:pt x="2573" y="1285"/>
                  </a:lnTo>
                  <a:lnTo>
                    <a:pt x="2597" y="1283"/>
                  </a:lnTo>
                  <a:lnTo>
                    <a:pt x="2621" y="1283"/>
                  </a:lnTo>
                  <a:lnTo>
                    <a:pt x="2646" y="1284"/>
                  </a:lnTo>
                  <a:lnTo>
                    <a:pt x="2671" y="1286"/>
                  </a:lnTo>
                  <a:lnTo>
                    <a:pt x="2697" y="1289"/>
                  </a:lnTo>
                  <a:lnTo>
                    <a:pt x="2707" y="1292"/>
                  </a:lnTo>
                  <a:lnTo>
                    <a:pt x="2715" y="1295"/>
                  </a:lnTo>
                  <a:lnTo>
                    <a:pt x="2723" y="1299"/>
                  </a:lnTo>
                  <a:lnTo>
                    <a:pt x="2729" y="1304"/>
                  </a:lnTo>
                  <a:lnTo>
                    <a:pt x="2738" y="1315"/>
                  </a:lnTo>
                  <a:lnTo>
                    <a:pt x="2747" y="1326"/>
                  </a:lnTo>
                  <a:lnTo>
                    <a:pt x="2752" y="1331"/>
                  </a:lnTo>
                  <a:lnTo>
                    <a:pt x="2757" y="1336"/>
                  </a:lnTo>
                  <a:lnTo>
                    <a:pt x="2764" y="1340"/>
                  </a:lnTo>
                  <a:lnTo>
                    <a:pt x="2772" y="1344"/>
                  </a:lnTo>
                  <a:lnTo>
                    <a:pt x="2781" y="1347"/>
                  </a:lnTo>
                  <a:lnTo>
                    <a:pt x="2793" y="1349"/>
                  </a:lnTo>
                  <a:lnTo>
                    <a:pt x="2808" y="1350"/>
                  </a:lnTo>
                  <a:lnTo>
                    <a:pt x="2824" y="1349"/>
                  </a:lnTo>
                  <a:lnTo>
                    <a:pt x="2837" y="1347"/>
                  </a:lnTo>
                  <a:lnTo>
                    <a:pt x="2851" y="1343"/>
                  </a:lnTo>
                  <a:lnTo>
                    <a:pt x="2865" y="1339"/>
                  </a:lnTo>
                  <a:lnTo>
                    <a:pt x="2880" y="1332"/>
                  </a:lnTo>
                  <a:lnTo>
                    <a:pt x="2913" y="1317"/>
                  </a:lnTo>
                  <a:lnTo>
                    <a:pt x="2945" y="1299"/>
                  </a:lnTo>
                  <a:lnTo>
                    <a:pt x="2977" y="1280"/>
                  </a:lnTo>
                  <a:lnTo>
                    <a:pt x="3009" y="1260"/>
                  </a:lnTo>
                  <a:lnTo>
                    <a:pt x="3038" y="1243"/>
                  </a:lnTo>
                  <a:lnTo>
                    <a:pt x="3064" y="1231"/>
                  </a:lnTo>
                  <a:lnTo>
                    <a:pt x="3088" y="1220"/>
                  </a:lnTo>
                  <a:lnTo>
                    <a:pt x="3111" y="1208"/>
                  </a:lnTo>
                  <a:lnTo>
                    <a:pt x="3133" y="1196"/>
                  </a:lnTo>
                  <a:lnTo>
                    <a:pt x="3155" y="1183"/>
                  </a:lnTo>
                  <a:lnTo>
                    <a:pt x="3199" y="1156"/>
                  </a:lnTo>
                  <a:lnTo>
                    <a:pt x="3241" y="1127"/>
                  </a:lnTo>
                  <a:lnTo>
                    <a:pt x="3324" y="1066"/>
                  </a:lnTo>
                  <a:lnTo>
                    <a:pt x="3406" y="1005"/>
                  </a:lnTo>
                  <a:lnTo>
                    <a:pt x="3447" y="975"/>
                  </a:lnTo>
                  <a:lnTo>
                    <a:pt x="3489" y="948"/>
                  </a:lnTo>
                  <a:lnTo>
                    <a:pt x="3510" y="934"/>
                  </a:lnTo>
                  <a:lnTo>
                    <a:pt x="3532" y="921"/>
                  </a:lnTo>
                  <a:lnTo>
                    <a:pt x="3553" y="909"/>
                  </a:lnTo>
                  <a:lnTo>
                    <a:pt x="3575" y="897"/>
                  </a:lnTo>
                  <a:lnTo>
                    <a:pt x="3597" y="887"/>
                  </a:lnTo>
                  <a:lnTo>
                    <a:pt x="3620" y="877"/>
                  </a:lnTo>
                  <a:lnTo>
                    <a:pt x="3643" y="868"/>
                  </a:lnTo>
                  <a:lnTo>
                    <a:pt x="3666" y="859"/>
                  </a:lnTo>
                  <a:lnTo>
                    <a:pt x="3690" y="852"/>
                  </a:lnTo>
                  <a:lnTo>
                    <a:pt x="3714" y="846"/>
                  </a:lnTo>
                  <a:lnTo>
                    <a:pt x="3739" y="841"/>
                  </a:lnTo>
                  <a:lnTo>
                    <a:pt x="3764" y="837"/>
                  </a:lnTo>
                  <a:lnTo>
                    <a:pt x="3770" y="836"/>
                  </a:lnTo>
                  <a:lnTo>
                    <a:pt x="3777" y="837"/>
                  </a:lnTo>
                  <a:lnTo>
                    <a:pt x="3782" y="838"/>
                  </a:lnTo>
                  <a:lnTo>
                    <a:pt x="3787" y="839"/>
                  </a:lnTo>
                  <a:close/>
                </a:path>
              </a:pathLst>
            </a:custGeom>
            <a:solidFill>
              <a:srgbClr val="4B7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0" name="Freeform 93"/>
            <p:cNvSpPr>
              <a:spLocks noEditPoints="1"/>
            </p:cNvSpPr>
            <p:nvPr/>
          </p:nvSpPr>
          <p:spPr bwMode="auto">
            <a:xfrm>
              <a:off x="9899651" y="5267325"/>
              <a:ext cx="401638" cy="403225"/>
            </a:xfrm>
            <a:custGeom>
              <a:avLst/>
              <a:gdLst>
                <a:gd name="T0" fmla="*/ 1883 w 4311"/>
                <a:gd name="T1" fmla="*/ 118 h 4329"/>
                <a:gd name="T2" fmla="*/ 1265 w 4311"/>
                <a:gd name="T3" fmla="*/ 253 h 4329"/>
                <a:gd name="T4" fmla="*/ 996 w 4311"/>
                <a:gd name="T5" fmla="*/ 466 h 4329"/>
                <a:gd name="T6" fmla="*/ 709 w 4311"/>
                <a:gd name="T7" fmla="*/ 633 h 4329"/>
                <a:gd name="T8" fmla="*/ 506 w 4311"/>
                <a:gd name="T9" fmla="*/ 901 h 4329"/>
                <a:gd name="T10" fmla="*/ 308 w 4311"/>
                <a:gd name="T11" fmla="*/ 1117 h 4329"/>
                <a:gd name="T12" fmla="*/ 129 w 4311"/>
                <a:gd name="T13" fmla="*/ 1617 h 4329"/>
                <a:gd name="T14" fmla="*/ 0 w 4311"/>
                <a:gd name="T15" fmla="*/ 1889 h 4329"/>
                <a:gd name="T16" fmla="*/ 13 w 4311"/>
                <a:gd name="T17" fmla="*/ 2233 h 4329"/>
                <a:gd name="T18" fmla="*/ 151 w 4311"/>
                <a:gd name="T19" fmla="*/ 2873 h 4329"/>
                <a:gd name="T20" fmla="*/ 236 w 4311"/>
                <a:gd name="T21" fmla="*/ 3120 h 4329"/>
                <a:gd name="T22" fmla="*/ 429 w 4311"/>
                <a:gd name="T23" fmla="*/ 3416 h 4329"/>
                <a:gd name="T24" fmla="*/ 922 w 4311"/>
                <a:gd name="T25" fmla="*/ 3848 h 4329"/>
                <a:gd name="T26" fmla="*/ 1259 w 4311"/>
                <a:gd name="T27" fmla="*/ 4106 h 4329"/>
                <a:gd name="T28" fmla="*/ 1580 w 4311"/>
                <a:gd name="T29" fmla="*/ 4248 h 4329"/>
                <a:gd name="T30" fmla="*/ 1878 w 4311"/>
                <a:gd name="T31" fmla="*/ 4289 h 4329"/>
                <a:gd name="T32" fmla="*/ 2354 w 4311"/>
                <a:gd name="T33" fmla="*/ 4327 h 4329"/>
                <a:gd name="T34" fmla="*/ 3105 w 4311"/>
                <a:gd name="T35" fmla="*/ 4120 h 4329"/>
                <a:gd name="T36" fmla="*/ 3922 w 4311"/>
                <a:gd name="T37" fmla="*/ 3477 h 4329"/>
                <a:gd name="T38" fmla="*/ 4125 w 4311"/>
                <a:gd name="T39" fmla="*/ 2989 h 4329"/>
                <a:gd name="T40" fmla="*/ 4287 w 4311"/>
                <a:gd name="T41" fmla="*/ 2272 h 4329"/>
                <a:gd name="T42" fmla="*/ 4287 w 4311"/>
                <a:gd name="T43" fmla="*/ 1864 h 4329"/>
                <a:gd name="T44" fmla="*/ 4232 w 4311"/>
                <a:gd name="T45" fmla="*/ 1501 h 4329"/>
                <a:gd name="T46" fmla="*/ 4084 w 4311"/>
                <a:gd name="T47" fmla="*/ 1259 h 4329"/>
                <a:gd name="T48" fmla="*/ 3743 w 4311"/>
                <a:gd name="T49" fmla="*/ 838 h 4329"/>
                <a:gd name="T50" fmla="*/ 3577 w 4311"/>
                <a:gd name="T51" fmla="*/ 665 h 4329"/>
                <a:gd name="T52" fmla="*/ 3435 w 4311"/>
                <a:gd name="T53" fmla="*/ 465 h 4329"/>
                <a:gd name="T54" fmla="*/ 3099 w 4311"/>
                <a:gd name="T55" fmla="*/ 250 h 4329"/>
                <a:gd name="T56" fmla="*/ 2806 w 4311"/>
                <a:gd name="T57" fmla="*/ 104 h 4329"/>
                <a:gd name="T58" fmla="*/ 2457 w 4311"/>
                <a:gd name="T59" fmla="*/ 89 h 4329"/>
                <a:gd name="T60" fmla="*/ 2287 w 4311"/>
                <a:gd name="T61" fmla="*/ 54 h 4329"/>
                <a:gd name="T62" fmla="*/ 2603 w 4311"/>
                <a:gd name="T63" fmla="*/ 139 h 4329"/>
                <a:gd name="T64" fmla="*/ 2875 w 4311"/>
                <a:gd name="T65" fmla="*/ 266 h 4329"/>
                <a:gd name="T66" fmla="*/ 3114 w 4311"/>
                <a:gd name="T67" fmla="*/ 314 h 4329"/>
                <a:gd name="T68" fmla="*/ 3395 w 4311"/>
                <a:gd name="T69" fmla="*/ 633 h 4329"/>
                <a:gd name="T70" fmla="*/ 3648 w 4311"/>
                <a:gd name="T71" fmla="*/ 768 h 4329"/>
                <a:gd name="T72" fmla="*/ 3842 w 4311"/>
                <a:gd name="T73" fmla="*/ 978 h 4329"/>
                <a:gd name="T74" fmla="*/ 4100 w 4311"/>
                <a:gd name="T75" fmla="*/ 1369 h 4329"/>
                <a:gd name="T76" fmla="*/ 4254 w 4311"/>
                <a:gd name="T77" fmla="*/ 1697 h 4329"/>
                <a:gd name="T78" fmla="*/ 4229 w 4311"/>
                <a:gd name="T79" fmla="*/ 2005 h 4329"/>
                <a:gd name="T80" fmla="*/ 4246 w 4311"/>
                <a:gd name="T81" fmla="*/ 2416 h 4329"/>
                <a:gd name="T82" fmla="*/ 4008 w 4311"/>
                <a:gd name="T83" fmla="*/ 3060 h 4329"/>
                <a:gd name="T84" fmla="*/ 3843 w 4311"/>
                <a:gd name="T85" fmla="*/ 3527 h 4329"/>
                <a:gd name="T86" fmla="*/ 2961 w 4311"/>
                <a:gd name="T87" fmla="*/ 4118 h 4329"/>
                <a:gd name="T88" fmla="*/ 2213 w 4311"/>
                <a:gd name="T89" fmla="*/ 4264 h 4329"/>
                <a:gd name="T90" fmla="*/ 1828 w 4311"/>
                <a:gd name="T91" fmla="*/ 4216 h 4329"/>
                <a:gd name="T92" fmla="*/ 1575 w 4311"/>
                <a:gd name="T93" fmla="*/ 4193 h 4329"/>
                <a:gd name="T94" fmla="*/ 1264 w 4311"/>
                <a:gd name="T95" fmla="*/ 4051 h 4329"/>
                <a:gd name="T96" fmla="*/ 1005 w 4311"/>
                <a:gd name="T97" fmla="*/ 3876 h 4329"/>
                <a:gd name="T98" fmla="*/ 499 w 4311"/>
                <a:gd name="T99" fmla="*/ 3402 h 4329"/>
                <a:gd name="T100" fmla="*/ 307 w 4311"/>
                <a:gd name="T101" fmla="*/ 3123 h 4329"/>
                <a:gd name="T102" fmla="*/ 204 w 4311"/>
                <a:gd name="T103" fmla="*/ 2912 h 4329"/>
                <a:gd name="T104" fmla="*/ 81 w 4311"/>
                <a:gd name="T105" fmla="*/ 2328 h 4329"/>
                <a:gd name="T106" fmla="*/ 54 w 4311"/>
                <a:gd name="T107" fmla="*/ 1895 h 4329"/>
                <a:gd name="T108" fmla="*/ 126 w 4311"/>
                <a:gd name="T109" fmla="*/ 1679 h 4329"/>
                <a:gd name="T110" fmla="*/ 286 w 4311"/>
                <a:gd name="T111" fmla="*/ 1191 h 4329"/>
                <a:gd name="T112" fmla="*/ 540 w 4311"/>
                <a:gd name="T113" fmla="*/ 1029 h 4329"/>
                <a:gd name="T114" fmla="*/ 670 w 4311"/>
                <a:gd name="T115" fmla="*/ 767 h 4329"/>
                <a:gd name="T116" fmla="*/ 953 w 4311"/>
                <a:gd name="T117" fmla="*/ 574 h 4329"/>
                <a:gd name="T118" fmla="*/ 1242 w 4311"/>
                <a:gd name="T119" fmla="*/ 384 h 4329"/>
                <a:gd name="T120" fmla="*/ 1513 w 4311"/>
                <a:gd name="T121" fmla="*/ 228 h 4329"/>
                <a:gd name="T122" fmla="*/ 2015 w 4311"/>
                <a:gd name="T123" fmla="*/ 107 h 4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11" h="4329">
                  <a:moveTo>
                    <a:pt x="2269" y="0"/>
                  </a:moveTo>
                  <a:lnTo>
                    <a:pt x="2257" y="2"/>
                  </a:lnTo>
                  <a:lnTo>
                    <a:pt x="2246" y="6"/>
                  </a:lnTo>
                  <a:lnTo>
                    <a:pt x="2234" y="12"/>
                  </a:lnTo>
                  <a:lnTo>
                    <a:pt x="2223" y="19"/>
                  </a:lnTo>
                  <a:lnTo>
                    <a:pt x="2211" y="28"/>
                  </a:lnTo>
                  <a:lnTo>
                    <a:pt x="2200" y="38"/>
                  </a:lnTo>
                  <a:lnTo>
                    <a:pt x="2189" y="50"/>
                  </a:lnTo>
                  <a:lnTo>
                    <a:pt x="2177" y="64"/>
                  </a:lnTo>
                  <a:lnTo>
                    <a:pt x="2157" y="56"/>
                  </a:lnTo>
                  <a:lnTo>
                    <a:pt x="2138" y="51"/>
                  </a:lnTo>
                  <a:lnTo>
                    <a:pt x="2119" y="47"/>
                  </a:lnTo>
                  <a:lnTo>
                    <a:pt x="2101" y="44"/>
                  </a:lnTo>
                  <a:lnTo>
                    <a:pt x="2082" y="43"/>
                  </a:lnTo>
                  <a:lnTo>
                    <a:pt x="2065" y="44"/>
                  </a:lnTo>
                  <a:lnTo>
                    <a:pt x="2048" y="45"/>
                  </a:lnTo>
                  <a:lnTo>
                    <a:pt x="2031" y="49"/>
                  </a:lnTo>
                  <a:lnTo>
                    <a:pt x="2015" y="53"/>
                  </a:lnTo>
                  <a:lnTo>
                    <a:pt x="1998" y="61"/>
                  </a:lnTo>
                  <a:lnTo>
                    <a:pt x="1982" y="68"/>
                  </a:lnTo>
                  <a:lnTo>
                    <a:pt x="1967" y="77"/>
                  </a:lnTo>
                  <a:lnTo>
                    <a:pt x="1952" y="88"/>
                  </a:lnTo>
                  <a:lnTo>
                    <a:pt x="1938" y="100"/>
                  </a:lnTo>
                  <a:lnTo>
                    <a:pt x="1924" y="113"/>
                  </a:lnTo>
                  <a:lnTo>
                    <a:pt x="1910" y="128"/>
                  </a:lnTo>
                  <a:lnTo>
                    <a:pt x="1901" y="124"/>
                  </a:lnTo>
                  <a:lnTo>
                    <a:pt x="1892" y="120"/>
                  </a:lnTo>
                  <a:lnTo>
                    <a:pt x="1883" y="118"/>
                  </a:lnTo>
                  <a:lnTo>
                    <a:pt x="1874" y="116"/>
                  </a:lnTo>
                  <a:lnTo>
                    <a:pt x="1865" y="114"/>
                  </a:lnTo>
                  <a:lnTo>
                    <a:pt x="1856" y="114"/>
                  </a:lnTo>
                  <a:lnTo>
                    <a:pt x="1848" y="114"/>
                  </a:lnTo>
                  <a:lnTo>
                    <a:pt x="1840" y="114"/>
                  </a:lnTo>
                  <a:lnTo>
                    <a:pt x="1822" y="116"/>
                  </a:lnTo>
                  <a:lnTo>
                    <a:pt x="1806" y="120"/>
                  </a:lnTo>
                  <a:lnTo>
                    <a:pt x="1791" y="125"/>
                  </a:lnTo>
                  <a:lnTo>
                    <a:pt x="1777" y="131"/>
                  </a:lnTo>
                  <a:lnTo>
                    <a:pt x="1709" y="153"/>
                  </a:lnTo>
                  <a:lnTo>
                    <a:pt x="1697" y="153"/>
                  </a:lnTo>
                  <a:lnTo>
                    <a:pt x="1670" y="152"/>
                  </a:lnTo>
                  <a:lnTo>
                    <a:pt x="1643" y="151"/>
                  </a:lnTo>
                  <a:lnTo>
                    <a:pt x="1631" y="150"/>
                  </a:lnTo>
                  <a:lnTo>
                    <a:pt x="1545" y="146"/>
                  </a:lnTo>
                  <a:lnTo>
                    <a:pt x="1484" y="182"/>
                  </a:lnTo>
                  <a:lnTo>
                    <a:pt x="1458" y="203"/>
                  </a:lnTo>
                  <a:lnTo>
                    <a:pt x="1446" y="200"/>
                  </a:lnTo>
                  <a:lnTo>
                    <a:pt x="1435" y="197"/>
                  </a:lnTo>
                  <a:lnTo>
                    <a:pt x="1361" y="192"/>
                  </a:lnTo>
                  <a:lnTo>
                    <a:pt x="1339" y="202"/>
                  </a:lnTo>
                  <a:lnTo>
                    <a:pt x="1317" y="212"/>
                  </a:lnTo>
                  <a:lnTo>
                    <a:pt x="1306" y="218"/>
                  </a:lnTo>
                  <a:lnTo>
                    <a:pt x="1297" y="224"/>
                  </a:lnTo>
                  <a:lnTo>
                    <a:pt x="1288" y="231"/>
                  </a:lnTo>
                  <a:lnTo>
                    <a:pt x="1279" y="238"/>
                  </a:lnTo>
                  <a:lnTo>
                    <a:pt x="1272" y="245"/>
                  </a:lnTo>
                  <a:lnTo>
                    <a:pt x="1265" y="253"/>
                  </a:lnTo>
                  <a:lnTo>
                    <a:pt x="1259" y="261"/>
                  </a:lnTo>
                  <a:lnTo>
                    <a:pt x="1254" y="271"/>
                  </a:lnTo>
                  <a:lnTo>
                    <a:pt x="1250" y="281"/>
                  </a:lnTo>
                  <a:lnTo>
                    <a:pt x="1247" y="292"/>
                  </a:lnTo>
                  <a:lnTo>
                    <a:pt x="1245" y="305"/>
                  </a:lnTo>
                  <a:lnTo>
                    <a:pt x="1244" y="319"/>
                  </a:lnTo>
                  <a:lnTo>
                    <a:pt x="1245" y="325"/>
                  </a:lnTo>
                  <a:lnTo>
                    <a:pt x="1246" y="331"/>
                  </a:lnTo>
                  <a:lnTo>
                    <a:pt x="1227" y="335"/>
                  </a:lnTo>
                  <a:lnTo>
                    <a:pt x="1210" y="339"/>
                  </a:lnTo>
                  <a:lnTo>
                    <a:pt x="1194" y="345"/>
                  </a:lnTo>
                  <a:lnTo>
                    <a:pt x="1180" y="351"/>
                  </a:lnTo>
                  <a:lnTo>
                    <a:pt x="1166" y="358"/>
                  </a:lnTo>
                  <a:lnTo>
                    <a:pt x="1154" y="365"/>
                  </a:lnTo>
                  <a:lnTo>
                    <a:pt x="1142" y="374"/>
                  </a:lnTo>
                  <a:lnTo>
                    <a:pt x="1132" y="383"/>
                  </a:lnTo>
                  <a:lnTo>
                    <a:pt x="1120" y="394"/>
                  </a:lnTo>
                  <a:lnTo>
                    <a:pt x="1111" y="404"/>
                  </a:lnTo>
                  <a:lnTo>
                    <a:pt x="1102" y="415"/>
                  </a:lnTo>
                  <a:lnTo>
                    <a:pt x="1093" y="427"/>
                  </a:lnTo>
                  <a:lnTo>
                    <a:pt x="1076" y="452"/>
                  </a:lnTo>
                  <a:lnTo>
                    <a:pt x="1060" y="481"/>
                  </a:lnTo>
                  <a:lnTo>
                    <a:pt x="1050" y="476"/>
                  </a:lnTo>
                  <a:lnTo>
                    <a:pt x="1038" y="471"/>
                  </a:lnTo>
                  <a:lnTo>
                    <a:pt x="1028" y="468"/>
                  </a:lnTo>
                  <a:lnTo>
                    <a:pt x="1017" y="466"/>
                  </a:lnTo>
                  <a:lnTo>
                    <a:pt x="1007" y="465"/>
                  </a:lnTo>
                  <a:lnTo>
                    <a:pt x="996" y="466"/>
                  </a:lnTo>
                  <a:lnTo>
                    <a:pt x="986" y="467"/>
                  </a:lnTo>
                  <a:lnTo>
                    <a:pt x="975" y="471"/>
                  </a:lnTo>
                  <a:lnTo>
                    <a:pt x="969" y="475"/>
                  </a:lnTo>
                  <a:lnTo>
                    <a:pt x="962" y="479"/>
                  </a:lnTo>
                  <a:lnTo>
                    <a:pt x="957" y="483"/>
                  </a:lnTo>
                  <a:lnTo>
                    <a:pt x="950" y="487"/>
                  </a:lnTo>
                  <a:lnTo>
                    <a:pt x="939" y="497"/>
                  </a:lnTo>
                  <a:lnTo>
                    <a:pt x="930" y="509"/>
                  </a:lnTo>
                  <a:lnTo>
                    <a:pt x="921" y="522"/>
                  </a:lnTo>
                  <a:lnTo>
                    <a:pt x="914" y="536"/>
                  </a:lnTo>
                  <a:lnTo>
                    <a:pt x="908" y="551"/>
                  </a:lnTo>
                  <a:lnTo>
                    <a:pt x="903" y="568"/>
                  </a:lnTo>
                  <a:lnTo>
                    <a:pt x="891" y="567"/>
                  </a:lnTo>
                  <a:lnTo>
                    <a:pt x="879" y="567"/>
                  </a:lnTo>
                  <a:lnTo>
                    <a:pt x="866" y="567"/>
                  </a:lnTo>
                  <a:lnTo>
                    <a:pt x="854" y="568"/>
                  </a:lnTo>
                  <a:lnTo>
                    <a:pt x="841" y="570"/>
                  </a:lnTo>
                  <a:lnTo>
                    <a:pt x="829" y="572"/>
                  </a:lnTo>
                  <a:lnTo>
                    <a:pt x="817" y="575"/>
                  </a:lnTo>
                  <a:lnTo>
                    <a:pt x="805" y="579"/>
                  </a:lnTo>
                  <a:lnTo>
                    <a:pt x="793" y="583"/>
                  </a:lnTo>
                  <a:lnTo>
                    <a:pt x="780" y="588"/>
                  </a:lnTo>
                  <a:lnTo>
                    <a:pt x="767" y="594"/>
                  </a:lnTo>
                  <a:lnTo>
                    <a:pt x="755" y="600"/>
                  </a:lnTo>
                  <a:lnTo>
                    <a:pt x="744" y="607"/>
                  </a:lnTo>
                  <a:lnTo>
                    <a:pt x="732" y="615"/>
                  </a:lnTo>
                  <a:lnTo>
                    <a:pt x="720" y="624"/>
                  </a:lnTo>
                  <a:lnTo>
                    <a:pt x="709" y="633"/>
                  </a:lnTo>
                  <a:lnTo>
                    <a:pt x="697" y="645"/>
                  </a:lnTo>
                  <a:lnTo>
                    <a:pt x="684" y="656"/>
                  </a:lnTo>
                  <a:lnTo>
                    <a:pt x="673" y="668"/>
                  </a:lnTo>
                  <a:lnTo>
                    <a:pt x="663" y="680"/>
                  </a:lnTo>
                  <a:lnTo>
                    <a:pt x="653" y="693"/>
                  </a:lnTo>
                  <a:lnTo>
                    <a:pt x="644" y="706"/>
                  </a:lnTo>
                  <a:lnTo>
                    <a:pt x="636" y="719"/>
                  </a:lnTo>
                  <a:lnTo>
                    <a:pt x="628" y="734"/>
                  </a:lnTo>
                  <a:lnTo>
                    <a:pt x="622" y="747"/>
                  </a:lnTo>
                  <a:lnTo>
                    <a:pt x="616" y="761"/>
                  </a:lnTo>
                  <a:lnTo>
                    <a:pt x="610" y="775"/>
                  </a:lnTo>
                  <a:lnTo>
                    <a:pt x="606" y="789"/>
                  </a:lnTo>
                  <a:lnTo>
                    <a:pt x="601" y="804"/>
                  </a:lnTo>
                  <a:lnTo>
                    <a:pt x="599" y="818"/>
                  </a:lnTo>
                  <a:lnTo>
                    <a:pt x="597" y="832"/>
                  </a:lnTo>
                  <a:lnTo>
                    <a:pt x="596" y="846"/>
                  </a:lnTo>
                  <a:lnTo>
                    <a:pt x="586" y="847"/>
                  </a:lnTo>
                  <a:lnTo>
                    <a:pt x="576" y="848"/>
                  </a:lnTo>
                  <a:lnTo>
                    <a:pt x="567" y="851"/>
                  </a:lnTo>
                  <a:lnTo>
                    <a:pt x="558" y="853"/>
                  </a:lnTo>
                  <a:lnTo>
                    <a:pt x="550" y="857"/>
                  </a:lnTo>
                  <a:lnTo>
                    <a:pt x="542" y="862"/>
                  </a:lnTo>
                  <a:lnTo>
                    <a:pt x="534" y="867"/>
                  </a:lnTo>
                  <a:lnTo>
                    <a:pt x="527" y="873"/>
                  </a:lnTo>
                  <a:lnTo>
                    <a:pt x="521" y="880"/>
                  </a:lnTo>
                  <a:lnTo>
                    <a:pt x="515" y="887"/>
                  </a:lnTo>
                  <a:lnTo>
                    <a:pt x="510" y="894"/>
                  </a:lnTo>
                  <a:lnTo>
                    <a:pt x="506" y="901"/>
                  </a:lnTo>
                  <a:lnTo>
                    <a:pt x="498" y="917"/>
                  </a:lnTo>
                  <a:lnTo>
                    <a:pt x="492" y="933"/>
                  </a:lnTo>
                  <a:lnTo>
                    <a:pt x="488" y="950"/>
                  </a:lnTo>
                  <a:lnTo>
                    <a:pt x="485" y="967"/>
                  </a:lnTo>
                  <a:lnTo>
                    <a:pt x="483" y="985"/>
                  </a:lnTo>
                  <a:lnTo>
                    <a:pt x="483" y="1002"/>
                  </a:lnTo>
                  <a:lnTo>
                    <a:pt x="483" y="1003"/>
                  </a:lnTo>
                  <a:lnTo>
                    <a:pt x="483" y="1004"/>
                  </a:lnTo>
                  <a:lnTo>
                    <a:pt x="474" y="1005"/>
                  </a:lnTo>
                  <a:lnTo>
                    <a:pt x="465" y="1006"/>
                  </a:lnTo>
                  <a:lnTo>
                    <a:pt x="456" y="1008"/>
                  </a:lnTo>
                  <a:lnTo>
                    <a:pt x="448" y="1010"/>
                  </a:lnTo>
                  <a:lnTo>
                    <a:pt x="439" y="1013"/>
                  </a:lnTo>
                  <a:lnTo>
                    <a:pt x="430" y="1018"/>
                  </a:lnTo>
                  <a:lnTo>
                    <a:pt x="420" y="1022"/>
                  </a:lnTo>
                  <a:lnTo>
                    <a:pt x="411" y="1028"/>
                  </a:lnTo>
                  <a:lnTo>
                    <a:pt x="402" y="1035"/>
                  </a:lnTo>
                  <a:lnTo>
                    <a:pt x="394" y="1043"/>
                  </a:lnTo>
                  <a:lnTo>
                    <a:pt x="385" y="1052"/>
                  </a:lnTo>
                  <a:lnTo>
                    <a:pt x="377" y="1062"/>
                  </a:lnTo>
                  <a:lnTo>
                    <a:pt x="369" y="1073"/>
                  </a:lnTo>
                  <a:lnTo>
                    <a:pt x="361" y="1085"/>
                  </a:lnTo>
                  <a:lnTo>
                    <a:pt x="354" y="1099"/>
                  </a:lnTo>
                  <a:lnTo>
                    <a:pt x="347" y="1113"/>
                  </a:lnTo>
                  <a:lnTo>
                    <a:pt x="336" y="1113"/>
                  </a:lnTo>
                  <a:lnTo>
                    <a:pt x="326" y="1113"/>
                  </a:lnTo>
                  <a:lnTo>
                    <a:pt x="316" y="1115"/>
                  </a:lnTo>
                  <a:lnTo>
                    <a:pt x="308" y="1117"/>
                  </a:lnTo>
                  <a:lnTo>
                    <a:pt x="299" y="1120"/>
                  </a:lnTo>
                  <a:lnTo>
                    <a:pt x="290" y="1123"/>
                  </a:lnTo>
                  <a:lnTo>
                    <a:pt x="282" y="1127"/>
                  </a:lnTo>
                  <a:lnTo>
                    <a:pt x="274" y="1132"/>
                  </a:lnTo>
                  <a:lnTo>
                    <a:pt x="267" y="1138"/>
                  </a:lnTo>
                  <a:lnTo>
                    <a:pt x="259" y="1144"/>
                  </a:lnTo>
                  <a:lnTo>
                    <a:pt x="251" y="1150"/>
                  </a:lnTo>
                  <a:lnTo>
                    <a:pt x="245" y="1156"/>
                  </a:lnTo>
                  <a:lnTo>
                    <a:pt x="232" y="1171"/>
                  </a:lnTo>
                  <a:lnTo>
                    <a:pt x="220" y="1186"/>
                  </a:lnTo>
                  <a:lnTo>
                    <a:pt x="209" y="1203"/>
                  </a:lnTo>
                  <a:lnTo>
                    <a:pt x="200" y="1221"/>
                  </a:lnTo>
                  <a:lnTo>
                    <a:pt x="191" y="1239"/>
                  </a:lnTo>
                  <a:lnTo>
                    <a:pt x="183" y="1256"/>
                  </a:lnTo>
                  <a:lnTo>
                    <a:pt x="169" y="1289"/>
                  </a:lnTo>
                  <a:lnTo>
                    <a:pt x="157" y="1320"/>
                  </a:lnTo>
                  <a:lnTo>
                    <a:pt x="146" y="1348"/>
                  </a:lnTo>
                  <a:lnTo>
                    <a:pt x="155" y="1364"/>
                  </a:lnTo>
                  <a:lnTo>
                    <a:pt x="158" y="1369"/>
                  </a:lnTo>
                  <a:lnTo>
                    <a:pt x="166" y="1383"/>
                  </a:lnTo>
                  <a:lnTo>
                    <a:pt x="172" y="1395"/>
                  </a:lnTo>
                  <a:lnTo>
                    <a:pt x="175" y="1402"/>
                  </a:lnTo>
                  <a:lnTo>
                    <a:pt x="167" y="1407"/>
                  </a:lnTo>
                  <a:lnTo>
                    <a:pt x="159" y="1413"/>
                  </a:lnTo>
                  <a:lnTo>
                    <a:pt x="122" y="1469"/>
                  </a:lnTo>
                  <a:lnTo>
                    <a:pt x="126" y="1592"/>
                  </a:lnTo>
                  <a:lnTo>
                    <a:pt x="127" y="1600"/>
                  </a:lnTo>
                  <a:lnTo>
                    <a:pt x="129" y="1617"/>
                  </a:lnTo>
                  <a:lnTo>
                    <a:pt x="116" y="1624"/>
                  </a:lnTo>
                  <a:lnTo>
                    <a:pt x="105" y="1631"/>
                  </a:lnTo>
                  <a:lnTo>
                    <a:pt x="95" y="1639"/>
                  </a:lnTo>
                  <a:lnTo>
                    <a:pt x="86" y="1646"/>
                  </a:lnTo>
                  <a:lnTo>
                    <a:pt x="79" y="1654"/>
                  </a:lnTo>
                  <a:lnTo>
                    <a:pt x="71" y="1662"/>
                  </a:lnTo>
                  <a:lnTo>
                    <a:pt x="66" y="1670"/>
                  </a:lnTo>
                  <a:lnTo>
                    <a:pt x="62" y="1677"/>
                  </a:lnTo>
                  <a:lnTo>
                    <a:pt x="58" y="1689"/>
                  </a:lnTo>
                  <a:lnTo>
                    <a:pt x="55" y="1702"/>
                  </a:lnTo>
                  <a:lnTo>
                    <a:pt x="53" y="1716"/>
                  </a:lnTo>
                  <a:lnTo>
                    <a:pt x="53" y="1730"/>
                  </a:lnTo>
                  <a:lnTo>
                    <a:pt x="53" y="1738"/>
                  </a:lnTo>
                  <a:lnTo>
                    <a:pt x="54" y="1746"/>
                  </a:lnTo>
                  <a:lnTo>
                    <a:pt x="56" y="1755"/>
                  </a:lnTo>
                  <a:lnTo>
                    <a:pt x="59" y="1763"/>
                  </a:lnTo>
                  <a:lnTo>
                    <a:pt x="65" y="1779"/>
                  </a:lnTo>
                  <a:lnTo>
                    <a:pt x="72" y="1796"/>
                  </a:lnTo>
                  <a:lnTo>
                    <a:pt x="57" y="1803"/>
                  </a:lnTo>
                  <a:lnTo>
                    <a:pt x="44" y="1811"/>
                  </a:lnTo>
                  <a:lnTo>
                    <a:pt x="33" y="1819"/>
                  </a:lnTo>
                  <a:lnTo>
                    <a:pt x="24" y="1828"/>
                  </a:lnTo>
                  <a:lnTo>
                    <a:pt x="16" y="1836"/>
                  </a:lnTo>
                  <a:lnTo>
                    <a:pt x="10" y="1845"/>
                  </a:lnTo>
                  <a:lnTo>
                    <a:pt x="6" y="1854"/>
                  </a:lnTo>
                  <a:lnTo>
                    <a:pt x="3" y="1863"/>
                  </a:lnTo>
                  <a:lnTo>
                    <a:pt x="1" y="1875"/>
                  </a:lnTo>
                  <a:lnTo>
                    <a:pt x="0" y="1889"/>
                  </a:lnTo>
                  <a:lnTo>
                    <a:pt x="0" y="1898"/>
                  </a:lnTo>
                  <a:lnTo>
                    <a:pt x="1" y="1907"/>
                  </a:lnTo>
                  <a:lnTo>
                    <a:pt x="3" y="1915"/>
                  </a:lnTo>
                  <a:lnTo>
                    <a:pt x="5" y="1924"/>
                  </a:lnTo>
                  <a:lnTo>
                    <a:pt x="8" y="1933"/>
                  </a:lnTo>
                  <a:lnTo>
                    <a:pt x="11" y="1941"/>
                  </a:lnTo>
                  <a:lnTo>
                    <a:pt x="15" y="1949"/>
                  </a:lnTo>
                  <a:lnTo>
                    <a:pt x="20" y="1958"/>
                  </a:lnTo>
                  <a:lnTo>
                    <a:pt x="29" y="1975"/>
                  </a:lnTo>
                  <a:lnTo>
                    <a:pt x="40" y="1990"/>
                  </a:lnTo>
                  <a:lnTo>
                    <a:pt x="52" y="2004"/>
                  </a:lnTo>
                  <a:lnTo>
                    <a:pt x="65" y="2018"/>
                  </a:lnTo>
                  <a:lnTo>
                    <a:pt x="58" y="2024"/>
                  </a:lnTo>
                  <a:lnTo>
                    <a:pt x="52" y="2031"/>
                  </a:lnTo>
                  <a:lnTo>
                    <a:pt x="46" y="2038"/>
                  </a:lnTo>
                  <a:lnTo>
                    <a:pt x="41" y="2047"/>
                  </a:lnTo>
                  <a:lnTo>
                    <a:pt x="36" y="2055"/>
                  </a:lnTo>
                  <a:lnTo>
                    <a:pt x="31" y="2063"/>
                  </a:lnTo>
                  <a:lnTo>
                    <a:pt x="27" y="2072"/>
                  </a:lnTo>
                  <a:lnTo>
                    <a:pt x="23" y="2081"/>
                  </a:lnTo>
                  <a:lnTo>
                    <a:pt x="20" y="2090"/>
                  </a:lnTo>
                  <a:lnTo>
                    <a:pt x="17" y="2100"/>
                  </a:lnTo>
                  <a:lnTo>
                    <a:pt x="15" y="2111"/>
                  </a:lnTo>
                  <a:lnTo>
                    <a:pt x="13" y="2121"/>
                  </a:lnTo>
                  <a:lnTo>
                    <a:pt x="10" y="2145"/>
                  </a:lnTo>
                  <a:lnTo>
                    <a:pt x="9" y="2169"/>
                  </a:lnTo>
                  <a:lnTo>
                    <a:pt x="10" y="2200"/>
                  </a:lnTo>
                  <a:lnTo>
                    <a:pt x="13" y="2233"/>
                  </a:lnTo>
                  <a:lnTo>
                    <a:pt x="16" y="2265"/>
                  </a:lnTo>
                  <a:lnTo>
                    <a:pt x="21" y="2299"/>
                  </a:lnTo>
                  <a:lnTo>
                    <a:pt x="26" y="2332"/>
                  </a:lnTo>
                  <a:lnTo>
                    <a:pt x="32" y="2365"/>
                  </a:lnTo>
                  <a:lnTo>
                    <a:pt x="39" y="2398"/>
                  </a:lnTo>
                  <a:lnTo>
                    <a:pt x="45" y="2429"/>
                  </a:lnTo>
                  <a:lnTo>
                    <a:pt x="64" y="2546"/>
                  </a:lnTo>
                  <a:lnTo>
                    <a:pt x="63" y="2605"/>
                  </a:lnTo>
                  <a:lnTo>
                    <a:pt x="63" y="2622"/>
                  </a:lnTo>
                  <a:lnTo>
                    <a:pt x="62" y="2639"/>
                  </a:lnTo>
                  <a:lnTo>
                    <a:pt x="62" y="2657"/>
                  </a:lnTo>
                  <a:lnTo>
                    <a:pt x="62" y="2675"/>
                  </a:lnTo>
                  <a:lnTo>
                    <a:pt x="62" y="2701"/>
                  </a:lnTo>
                  <a:lnTo>
                    <a:pt x="63" y="2728"/>
                  </a:lnTo>
                  <a:lnTo>
                    <a:pt x="66" y="2754"/>
                  </a:lnTo>
                  <a:lnTo>
                    <a:pt x="70" y="2778"/>
                  </a:lnTo>
                  <a:lnTo>
                    <a:pt x="73" y="2791"/>
                  </a:lnTo>
                  <a:lnTo>
                    <a:pt x="77" y="2803"/>
                  </a:lnTo>
                  <a:lnTo>
                    <a:pt x="81" y="2813"/>
                  </a:lnTo>
                  <a:lnTo>
                    <a:pt x="85" y="2824"/>
                  </a:lnTo>
                  <a:lnTo>
                    <a:pt x="90" y="2833"/>
                  </a:lnTo>
                  <a:lnTo>
                    <a:pt x="96" y="2842"/>
                  </a:lnTo>
                  <a:lnTo>
                    <a:pt x="102" y="2850"/>
                  </a:lnTo>
                  <a:lnTo>
                    <a:pt x="109" y="2858"/>
                  </a:lnTo>
                  <a:lnTo>
                    <a:pt x="113" y="2859"/>
                  </a:lnTo>
                  <a:lnTo>
                    <a:pt x="122" y="2862"/>
                  </a:lnTo>
                  <a:lnTo>
                    <a:pt x="136" y="2867"/>
                  </a:lnTo>
                  <a:lnTo>
                    <a:pt x="151" y="2873"/>
                  </a:lnTo>
                  <a:lnTo>
                    <a:pt x="149" y="2885"/>
                  </a:lnTo>
                  <a:lnTo>
                    <a:pt x="148" y="2896"/>
                  </a:lnTo>
                  <a:lnTo>
                    <a:pt x="149" y="2909"/>
                  </a:lnTo>
                  <a:lnTo>
                    <a:pt x="150" y="2922"/>
                  </a:lnTo>
                  <a:lnTo>
                    <a:pt x="152" y="2935"/>
                  </a:lnTo>
                  <a:lnTo>
                    <a:pt x="156" y="2946"/>
                  </a:lnTo>
                  <a:lnTo>
                    <a:pt x="160" y="2958"/>
                  </a:lnTo>
                  <a:lnTo>
                    <a:pt x="166" y="2968"/>
                  </a:lnTo>
                  <a:lnTo>
                    <a:pt x="172" y="2977"/>
                  </a:lnTo>
                  <a:lnTo>
                    <a:pt x="179" y="2985"/>
                  </a:lnTo>
                  <a:lnTo>
                    <a:pt x="182" y="2989"/>
                  </a:lnTo>
                  <a:lnTo>
                    <a:pt x="186" y="2993"/>
                  </a:lnTo>
                  <a:lnTo>
                    <a:pt x="191" y="2996"/>
                  </a:lnTo>
                  <a:lnTo>
                    <a:pt x="197" y="2999"/>
                  </a:lnTo>
                  <a:lnTo>
                    <a:pt x="209" y="3004"/>
                  </a:lnTo>
                  <a:lnTo>
                    <a:pt x="224" y="3009"/>
                  </a:lnTo>
                  <a:lnTo>
                    <a:pt x="220" y="3019"/>
                  </a:lnTo>
                  <a:lnTo>
                    <a:pt x="217" y="3028"/>
                  </a:lnTo>
                  <a:lnTo>
                    <a:pt x="214" y="3039"/>
                  </a:lnTo>
                  <a:lnTo>
                    <a:pt x="213" y="3049"/>
                  </a:lnTo>
                  <a:lnTo>
                    <a:pt x="213" y="3058"/>
                  </a:lnTo>
                  <a:lnTo>
                    <a:pt x="214" y="3067"/>
                  </a:lnTo>
                  <a:lnTo>
                    <a:pt x="216" y="3076"/>
                  </a:lnTo>
                  <a:lnTo>
                    <a:pt x="219" y="3085"/>
                  </a:lnTo>
                  <a:lnTo>
                    <a:pt x="222" y="3094"/>
                  </a:lnTo>
                  <a:lnTo>
                    <a:pt x="226" y="3102"/>
                  </a:lnTo>
                  <a:lnTo>
                    <a:pt x="230" y="3111"/>
                  </a:lnTo>
                  <a:lnTo>
                    <a:pt x="236" y="3120"/>
                  </a:lnTo>
                  <a:lnTo>
                    <a:pt x="242" y="3128"/>
                  </a:lnTo>
                  <a:lnTo>
                    <a:pt x="248" y="3136"/>
                  </a:lnTo>
                  <a:lnTo>
                    <a:pt x="256" y="3144"/>
                  </a:lnTo>
                  <a:lnTo>
                    <a:pt x="264" y="3152"/>
                  </a:lnTo>
                  <a:lnTo>
                    <a:pt x="272" y="3160"/>
                  </a:lnTo>
                  <a:lnTo>
                    <a:pt x="281" y="3167"/>
                  </a:lnTo>
                  <a:lnTo>
                    <a:pt x="290" y="3174"/>
                  </a:lnTo>
                  <a:lnTo>
                    <a:pt x="300" y="3181"/>
                  </a:lnTo>
                  <a:lnTo>
                    <a:pt x="298" y="3188"/>
                  </a:lnTo>
                  <a:lnTo>
                    <a:pt x="296" y="3194"/>
                  </a:lnTo>
                  <a:lnTo>
                    <a:pt x="294" y="3201"/>
                  </a:lnTo>
                  <a:lnTo>
                    <a:pt x="293" y="3208"/>
                  </a:lnTo>
                  <a:lnTo>
                    <a:pt x="293" y="3217"/>
                  </a:lnTo>
                  <a:lnTo>
                    <a:pt x="294" y="3226"/>
                  </a:lnTo>
                  <a:lnTo>
                    <a:pt x="296" y="3236"/>
                  </a:lnTo>
                  <a:lnTo>
                    <a:pt x="299" y="3245"/>
                  </a:lnTo>
                  <a:lnTo>
                    <a:pt x="304" y="3261"/>
                  </a:lnTo>
                  <a:lnTo>
                    <a:pt x="311" y="3276"/>
                  </a:lnTo>
                  <a:lnTo>
                    <a:pt x="319" y="3292"/>
                  </a:lnTo>
                  <a:lnTo>
                    <a:pt x="328" y="3308"/>
                  </a:lnTo>
                  <a:lnTo>
                    <a:pt x="339" y="3323"/>
                  </a:lnTo>
                  <a:lnTo>
                    <a:pt x="351" y="3337"/>
                  </a:lnTo>
                  <a:lnTo>
                    <a:pt x="363" y="3352"/>
                  </a:lnTo>
                  <a:lnTo>
                    <a:pt x="376" y="3367"/>
                  </a:lnTo>
                  <a:lnTo>
                    <a:pt x="389" y="3380"/>
                  </a:lnTo>
                  <a:lnTo>
                    <a:pt x="402" y="3393"/>
                  </a:lnTo>
                  <a:lnTo>
                    <a:pt x="415" y="3405"/>
                  </a:lnTo>
                  <a:lnTo>
                    <a:pt x="429" y="3416"/>
                  </a:lnTo>
                  <a:lnTo>
                    <a:pt x="442" y="3426"/>
                  </a:lnTo>
                  <a:lnTo>
                    <a:pt x="455" y="3435"/>
                  </a:lnTo>
                  <a:lnTo>
                    <a:pt x="467" y="3444"/>
                  </a:lnTo>
                  <a:lnTo>
                    <a:pt x="478" y="3452"/>
                  </a:lnTo>
                  <a:lnTo>
                    <a:pt x="476" y="3460"/>
                  </a:lnTo>
                  <a:lnTo>
                    <a:pt x="475" y="3468"/>
                  </a:lnTo>
                  <a:lnTo>
                    <a:pt x="475" y="3477"/>
                  </a:lnTo>
                  <a:lnTo>
                    <a:pt x="476" y="3486"/>
                  </a:lnTo>
                  <a:lnTo>
                    <a:pt x="478" y="3495"/>
                  </a:lnTo>
                  <a:lnTo>
                    <a:pt x="481" y="3503"/>
                  </a:lnTo>
                  <a:lnTo>
                    <a:pt x="484" y="3511"/>
                  </a:lnTo>
                  <a:lnTo>
                    <a:pt x="488" y="3519"/>
                  </a:lnTo>
                  <a:lnTo>
                    <a:pt x="492" y="3527"/>
                  </a:lnTo>
                  <a:lnTo>
                    <a:pt x="498" y="3535"/>
                  </a:lnTo>
                  <a:lnTo>
                    <a:pt x="503" y="3543"/>
                  </a:lnTo>
                  <a:lnTo>
                    <a:pt x="509" y="3550"/>
                  </a:lnTo>
                  <a:lnTo>
                    <a:pt x="517" y="3558"/>
                  </a:lnTo>
                  <a:lnTo>
                    <a:pt x="524" y="3565"/>
                  </a:lnTo>
                  <a:lnTo>
                    <a:pt x="540" y="3578"/>
                  </a:lnTo>
                  <a:lnTo>
                    <a:pt x="557" y="3591"/>
                  </a:lnTo>
                  <a:lnTo>
                    <a:pt x="576" y="3604"/>
                  </a:lnTo>
                  <a:lnTo>
                    <a:pt x="595" y="3617"/>
                  </a:lnTo>
                  <a:lnTo>
                    <a:pt x="616" y="3629"/>
                  </a:lnTo>
                  <a:lnTo>
                    <a:pt x="638" y="3640"/>
                  </a:lnTo>
                  <a:lnTo>
                    <a:pt x="680" y="3661"/>
                  </a:lnTo>
                  <a:lnTo>
                    <a:pt x="724" y="3681"/>
                  </a:lnTo>
                  <a:lnTo>
                    <a:pt x="851" y="3750"/>
                  </a:lnTo>
                  <a:lnTo>
                    <a:pt x="922" y="3848"/>
                  </a:lnTo>
                  <a:lnTo>
                    <a:pt x="943" y="3881"/>
                  </a:lnTo>
                  <a:lnTo>
                    <a:pt x="966" y="3914"/>
                  </a:lnTo>
                  <a:lnTo>
                    <a:pt x="977" y="3930"/>
                  </a:lnTo>
                  <a:lnTo>
                    <a:pt x="988" y="3947"/>
                  </a:lnTo>
                  <a:lnTo>
                    <a:pt x="1000" y="3962"/>
                  </a:lnTo>
                  <a:lnTo>
                    <a:pt x="1012" y="3976"/>
                  </a:lnTo>
                  <a:lnTo>
                    <a:pt x="1024" y="3989"/>
                  </a:lnTo>
                  <a:lnTo>
                    <a:pt x="1036" y="4002"/>
                  </a:lnTo>
                  <a:lnTo>
                    <a:pt x="1050" y="4013"/>
                  </a:lnTo>
                  <a:lnTo>
                    <a:pt x="1063" y="4023"/>
                  </a:lnTo>
                  <a:lnTo>
                    <a:pt x="1077" y="4032"/>
                  </a:lnTo>
                  <a:lnTo>
                    <a:pt x="1091" y="4039"/>
                  </a:lnTo>
                  <a:lnTo>
                    <a:pt x="1105" y="4045"/>
                  </a:lnTo>
                  <a:lnTo>
                    <a:pt x="1119" y="4048"/>
                  </a:lnTo>
                  <a:lnTo>
                    <a:pt x="1128" y="4049"/>
                  </a:lnTo>
                  <a:lnTo>
                    <a:pt x="1137" y="4049"/>
                  </a:lnTo>
                  <a:lnTo>
                    <a:pt x="1146" y="4048"/>
                  </a:lnTo>
                  <a:lnTo>
                    <a:pt x="1154" y="4045"/>
                  </a:lnTo>
                  <a:lnTo>
                    <a:pt x="1171" y="4039"/>
                  </a:lnTo>
                  <a:lnTo>
                    <a:pt x="1187" y="4031"/>
                  </a:lnTo>
                  <a:lnTo>
                    <a:pt x="1198" y="4052"/>
                  </a:lnTo>
                  <a:lnTo>
                    <a:pt x="1210" y="4072"/>
                  </a:lnTo>
                  <a:lnTo>
                    <a:pt x="1216" y="4080"/>
                  </a:lnTo>
                  <a:lnTo>
                    <a:pt x="1224" y="4088"/>
                  </a:lnTo>
                  <a:lnTo>
                    <a:pt x="1232" y="4094"/>
                  </a:lnTo>
                  <a:lnTo>
                    <a:pt x="1241" y="4099"/>
                  </a:lnTo>
                  <a:lnTo>
                    <a:pt x="1250" y="4103"/>
                  </a:lnTo>
                  <a:lnTo>
                    <a:pt x="1259" y="4106"/>
                  </a:lnTo>
                  <a:lnTo>
                    <a:pt x="1269" y="4108"/>
                  </a:lnTo>
                  <a:lnTo>
                    <a:pt x="1280" y="4109"/>
                  </a:lnTo>
                  <a:lnTo>
                    <a:pt x="1290" y="4109"/>
                  </a:lnTo>
                  <a:lnTo>
                    <a:pt x="1301" y="4108"/>
                  </a:lnTo>
                  <a:lnTo>
                    <a:pt x="1313" y="4106"/>
                  </a:lnTo>
                  <a:lnTo>
                    <a:pt x="1324" y="4103"/>
                  </a:lnTo>
                  <a:lnTo>
                    <a:pt x="1330" y="4121"/>
                  </a:lnTo>
                  <a:lnTo>
                    <a:pt x="1333" y="4128"/>
                  </a:lnTo>
                  <a:lnTo>
                    <a:pt x="1349" y="4170"/>
                  </a:lnTo>
                  <a:lnTo>
                    <a:pt x="1372" y="4166"/>
                  </a:lnTo>
                  <a:lnTo>
                    <a:pt x="1381" y="4165"/>
                  </a:lnTo>
                  <a:lnTo>
                    <a:pt x="1390" y="4164"/>
                  </a:lnTo>
                  <a:lnTo>
                    <a:pt x="1400" y="4164"/>
                  </a:lnTo>
                  <a:lnTo>
                    <a:pt x="1409" y="4165"/>
                  </a:lnTo>
                  <a:lnTo>
                    <a:pt x="1417" y="4166"/>
                  </a:lnTo>
                  <a:lnTo>
                    <a:pt x="1425" y="4168"/>
                  </a:lnTo>
                  <a:lnTo>
                    <a:pt x="1433" y="4171"/>
                  </a:lnTo>
                  <a:lnTo>
                    <a:pt x="1441" y="4174"/>
                  </a:lnTo>
                  <a:lnTo>
                    <a:pt x="1456" y="4181"/>
                  </a:lnTo>
                  <a:lnTo>
                    <a:pt x="1471" y="4190"/>
                  </a:lnTo>
                  <a:lnTo>
                    <a:pt x="1486" y="4200"/>
                  </a:lnTo>
                  <a:lnTo>
                    <a:pt x="1501" y="4210"/>
                  </a:lnTo>
                  <a:lnTo>
                    <a:pt x="1518" y="4222"/>
                  </a:lnTo>
                  <a:lnTo>
                    <a:pt x="1537" y="4233"/>
                  </a:lnTo>
                  <a:lnTo>
                    <a:pt x="1547" y="4237"/>
                  </a:lnTo>
                  <a:lnTo>
                    <a:pt x="1557" y="4242"/>
                  </a:lnTo>
                  <a:lnTo>
                    <a:pt x="1568" y="4245"/>
                  </a:lnTo>
                  <a:lnTo>
                    <a:pt x="1580" y="4248"/>
                  </a:lnTo>
                  <a:lnTo>
                    <a:pt x="1591" y="4250"/>
                  </a:lnTo>
                  <a:lnTo>
                    <a:pt x="1603" y="4251"/>
                  </a:lnTo>
                  <a:lnTo>
                    <a:pt x="1614" y="4251"/>
                  </a:lnTo>
                  <a:lnTo>
                    <a:pt x="1627" y="4250"/>
                  </a:lnTo>
                  <a:lnTo>
                    <a:pt x="1639" y="4247"/>
                  </a:lnTo>
                  <a:lnTo>
                    <a:pt x="1652" y="4243"/>
                  </a:lnTo>
                  <a:lnTo>
                    <a:pt x="1667" y="4238"/>
                  </a:lnTo>
                  <a:lnTo>
                    <a:pt x="1681" y="4230"/>
                  </a:lnTo>
                  <a:lnTo>
                    <a:pt x="1690" y="4238"/>
                  </a:lnTo>
                  <a:lnTo>
                    <a:pt x="1699" y="4244"/>
                  </a:lnTo>
                  <a:lnTo>
                    <a:pt x="1709" y="4250"/>
                  </a:lnTo>
                  <a:lnTo>
                    <a:pt x="1719" y="4256"/>
                  </a:lnTo>
                  <a:lnTo>
                    <a:pt x="1729" y="4261"/>
                  </a:lnTo>
                  <a:lnTo>
                    <a:pt x="1739" y="4265"/>
                  </a:lnTo>
                  <a:lnTo>
                    <a:pt x="1750" y="4268"/>
                  </a:lnTo>
                  <a:lnTo>
                    <a:pt x="1760" y="4270"/>
                  </a:lnTo>
                  <a:lnTo>
                    <a:pt x="1770" y="4273"/>
                  </a:lnTo>
                  <a:lnTo>
                    <a:pt x="1781" y="4274"/>
                  </a:lnTo>
                  <a:lnTo>
                    <a:pt x="1791" y="4275"/>
                  </a:lnTo>
                  <a:lnTo>
                    <a:pt x="1802" y="4274"/>
                  </a:lnTo>
                  <a:lnTo>
                    <a:pt x="1812" y="4273"/>
                  </a:lnTo>
                  <a:lnTo>
                    <a:pt x="1823" y="4270"/>
                  </a:lnTo>
                  <a:lnTo>
                    <a:pt x="1833" y="4268"/>
                  </a:lnTo>
                  <a:lnTo>
                    <a:pt x="1844" y="4265"/>
                  </a:lnTo>
                  <a:lnTo>
                    <a:pt x="1852" y="4271"/>
                  </a:lnTo>
                  <a:lnTo>
                    <a:pt x="1860" y="4278"/>
                  </a:lnTo>
                  <a:lnTo>
                    <a:pt x="1869" y="4284"/>
                  </a:lnTo>
                  <a:lnTo>
                    <a:pt x="1878" y="4289"/>
                  </a:lnTo>
                  <a:lnTo>
                    <a:pt x="1887" y="4294"/>
                  </a:lnTo>
                  <a:lnTo>
                    <a:pt x="1896" y="4298"/>
                  </a:lnTo>
                  <a:lnTo>
                    <a:pt x="1906" y="4302"/>
                  </a:lnTo>
                  <a:lnTo>
                    <a:pt x="1916" y="4306"/>
                  </a:lnTo>
                  <a:lnTo>
                    <a:pt x="1937" y="4311"/>
                  </a:lnTo>
                  <a:lnTo>
                    <a:pt x="1957" y="4316"/>
                  </a:lnTo>
                  <a:lnTo>
                    <a:pt x="1978" y="4318"/>
                  </a:lnTo>
                  <a:lnTo>
                    <a:pt x="2000" y="4319"/>
                  </a:lnTo>
                  <a:lnTo>
                    <a:pt x="2022" y="4319"/>
                  </a:lnTo>
                  <a:lnTo>
                    <a:pt x="2043" y="4318"/>
                  </a:lnTo>
                  <a:lnTo>
                    <a:pt x="2063" y="4315"/>
                  </a:lnTo>
                  <a:lnTo>
                    <a:pt x="2084" y="4311"/>
                  </a:lnTo>
                  <a:lnTo>
                    <a:pt x="2104" y="4307"/>
                  </a:lnTo>
                  <a:lnTo>
                    <a:pt x="2122" y="4300"/>
                  </a:lnTo>
                  <a:lnTo>
                    <a:pt x="2139" y="4294"/>
                  </a:lnTo>
                  <a:lnTo>
                    <a:pt x="2155" y="4286"/>
                  </a:lnTo>
                  <a:lnTo>
                    <a:pt x="2166" y="4295"/>
                  </a:lnTo>
                  <a:lnTo>
                    <a:pt x="2179" y="4303"/>
                  </a:lnTo>
                  <a:lnTo>
                    <a:pt x="2193" y="4310"/>
                  </a:lnTo>
                  <a:lnTo>
                    <a:pt x="2208" y="4315"/>
                  </a:lnTo>
                  <a:lnTo>
                    <a:pt x="2223" y="4320"/>
                  </a:lnTo>
                  <a:lnTo>
                    <a:pt x="2239" y="4324"/>
                  </a:lnTo>
                  <a:lnTo>
                    <a:pt x="2256" y="4327"/>
                  </a:lnTo>
                  <a:lnTo>
                    <a:pt x="2274" y="4328"/>
                  </a:lnTo>
                  <a:lnTo>
                    <a:pt x="2294" y="4329"/>
                  </a:lnTo>
                  <a:lnTo>
                    <a:pt x="2313" y="4329"/>
                  </a:lnTo>
                  <a:lnTo>
                    <a:pt x="2333" y="4329"/>
                  </a:lnTo>
                  <a:lnTo>
                    <a:pt x="2354" y="4327"/>
                  </a:lnTo>
                  <a:lnTo>
                    <a:pt x="2376" y="4325"/>
                  </a:lnTo>
                  <a:lnTo>
                    <a:pt x="2398" y="4321"/>
                  </a:lnTo>
                  <a:lnTo>
                    <a:pt x="2420" y="4318"/>
                  </a:lnTo>
                  <a:lnTo>
                    <a:pt x="2443" y="4313"/>
                  </a:lnTo>
                  <a:lnTo>
                    <a:pt x="2490" y="4303"/>
                  </a:lnTo>
                  <a:lnTo>
                    <a:pt x="2538" y="4290"/>
                  </a:lnTo>
                  <a:lnTo>
                    <a:pt x="2588" y="4275"/>
                  </a:lnTo>
                  <a:lnTo>
                    <a:pt x="2639" y="4258"/>
                  </a:lnTo>
                  <a:lnTo>
                    <a:pt x="2689" y="4240"/>
                  </a:lnTo>
                  <a:lnTo>
                    <a:pt x="2739" y="4222"/>
                  </a:lnTo>
                  <a:lnTo>
                    <a:pt x="2789" y="4203"/>
                  </a:lnTo>
                  <a:lnTo>
                    <a:pt x="2839" y="4182"/>
                  </a:lnTo>
                  <a:lnTo>
                    <a:pt x="2847" y="4179"/>
                  </a:lnTo>
                  <a:lnTo>
                    <a:pt x="2861" y="4173"/>
                  </a:lnTo>
                  <a:lnTo>
                    <a:pt x="2878" y="4175"/>
                  </a:lnTo>
                  <a:lnTo>
                    <a:pt x="2895" y="4176"/>
                  </a:lnTo>
                  <a:lnTo>
                    <a:pt x="2911" y="4176"/>
                  </a:lnTo>
                  <a:lnTo>
                    <a:pt x="2927" y="4176"/>
                  </a:lnTo>
                  <a:lnTo>
                    <a:pt x="2943" y="4174"/>
                  </a:lnTo>
                  <a:lnTo>
                    <a:pt x="2958" y="4173"/>
                  </a:lnTo>
                  <a:lnTo>
                    <a:pt x="2973" y="4170"/>
                  </a:lnTo>
                  <a:lnTo>
                    <a:pt x="2989" y="4166"/>
                  </a:lnTo>
                  <a:lnTo>
                    <a:pt x="3004" y="4163"/>
                  </a:lnTo>
                  <a:lnTo>
                    <a:pt x="3019" y="4158"/>
                  </a:lnTo>
                  <a:lnTo>
                    <a:pt x="3034" y="4153"/>
                  </a:lnTo>
                  <a:lnTo>
                    <a:pt x="3048" y="4147"/>
                  </a:lnTo>
                  <a:lnTo>
                    <a:pt x="3077" y="4135"/>
                  </a:lnTo>
                  <a:lnTo>
                    <a:pt x="3105" y="4120"/>
                  </a:lnTo>
                  <a:lnTo>
                    <a:pt x="3132" y="4103"/>
                  </a:lnTo>
                  <a:lnTo>
                    <a:pt x="3159" y="4086"/>
                  </a:lnTo>
                  <a:lnTo>
                    <a:pt x="3184" y="4068"/>
                  </a:lnTo>
                  <a:lnTo>
                    <a:pt x="3209" y="4048"/>
                  </a:lnTo>
                  <a:lnTo>
                    <a:pt x="3259" y="4007"/>
                  </a:lnTo>
                  <a:lnTo>
                    <a:pt x="3306" y="3967"/>
                  </a:lnTo>
                  <a:lnTo>
                    <a:pt x="3449" y="3851"/>
                  </a:lnTo>
                  <a:lnTo>
                    <a:pt x="3611" y="3768"/>
                  </a:lnTo>
                  <a:lnTo>
                    <a:pt x="3662" y="3745"/>
                  </a:lnTo>
                  <a:lnTo>
                    <a:pt x="3712" y="3720"/>
                  </a:lnTo>
                  <a:lnTo>
                    <a:pt x="3737" y="3706"/>
                  </a:lnTo>
                  <a:lnTo>
                    <a:pt x="3760" y="3690"/>
                  </a:lnTo>
                  <a:lnTo>
                    <a:pt x="3784" y="3675"/>
                  </a:lnTo>
                  <a:lnTo>
                    <a:pt x="3806" y="3657"/>
                  </a:lnTo>
                  <a:lnTo>
                    <a:pt x="3817" y="3648"/>
                  </a:lnTo>
                  <a:lnTo>
                    <a:pt x="3827" y="3638"/>
                  </a:lnTo>
                  <a:lnTo>
                    <a:pt x="3837" y="3628"/>
                  </a:lnTo>
                  <a:lnTo>
                    <a:pt x="3847" y="3617"/>
                  </a:lnTo>
                  <a:lnTo>
                    <a:pt x="3856" y="3605"/>
                  </a:lnTo>
                  <a:lnTo>
                    <a:pt x="3866" y="3594"/>
                  </a:lnTo>
                  <a:lnTo>
                    <a:pt x="3874" y="3581"/>
                  </a:lnTo>
                  <a:lnTo>
                    <a:pt x="3883" y="3569"/>
                  </a:lnTo>
                  <a:lnTo>
                    <a:pt x="3890" y="3555"/>
                  </a:lnTo>
                  <a:lnTo>
                    <a:pt x="3898" y="3541"/>
                  </a:lnTo>
                  <a:lnTo>
                    <a:pt x="3905" y="3525"/>
                  </a:lnTo>
                  <a:lnTo>
                    <a:pt x="3911" y="3510"/>
                  </a:lnTo>
                  <a:lnTo>
                    <a:pt x="3917" y="3494"/>
                  </a:lnTo>
                  <a:lnTo>
                    <a:pt x="3922" y="3477"/>
                  </a:lnTo>
                  <a:lnTo>
                    <a:pt x="3927" y="3459"/>
                  </a:lnTo>
                  <a:lnTo>
                    <a:pt x="3932" y="3440"/>
                  </a:lnTo>
                  <a:lnTo>
                    <a:pt x="3943" y="3377"/>
                  </a:lnTo>
                  <a:lnTo>
                    <a:pt x="3951" y="3338"/>
                  </a:lnTo>
                  <a:lnTo>
                    <a:pt x="3959" y="3301"/>
                  </a:lnTo>
                  <a:lnTo>
                    <a:pt x="3963" y="3283"/>
                  </a:lnTo>
                  <a:lnTo>
                    <a:pt x="3969" y="3264"/>
                  </a:lnTo>
                  <a:lnTo>
                    <a:pt x="3976" y="3246"/>
                  </a:lnTo>
                  <a:lnTo>
                    <a:pt x="3984" y="3228"/>
                  </a:lnTo>
                  <a:lnTo>
                    <a:pt x="4015" y="3184"/>
                  </a:lnTo>
                  <a:lnTo>
                    <a:pt x="4024" y="3173"/>
                  </a:lnTo>
                  <a:lnTo>
                    <a:pt x="4033" y="3162"/>
                  </a:lnTo>
                  <a:lnTo>
                    <a:pt x="4042" y="3150"/>
                  </a:lnTo>
                  <a:lnTo>
                    <a:pt x="4050" y="3138"/>
                  </a:lnTo>
                  <a:lnTo>
                    <a:pt x="4056" y="3124"/>
                  </a:lnTo>
                  <a:lnTo>
                    <a:pt x="4062" y="3109"/>
                  </a:lnTo>
                  <a:lnTo>
                    <a:pt x="4064" y="3102"/>
                  </a:lnTo>
                  <a:lnTo>
                    <a:pt x="4065" y="3095"/>
                  </a:lnTo>
                  <a:lnTo>
                    <a:pt x="4066" y="3087"/>
                  </a:lnTo>
                  <a:lnTo>
                    <a:pt x="4066" y="3079"/>
                  </a:lnTo>
                  <a:lnTo>
                    <a:pt x="4064" y="3067"/>
                  </a:lnTo>
                  <a:lnTo>
                    <a:pt x="4060" y="3055"/>
                  </a:lnTo>
                  <a:lnTo>
                    <a:pt x="4072" y="3047"/>
                  </a:lnTo>
                  <a:lnTo>
                    <a:pt x="4083" y="3038"/>
                  </a:lnTo>
                  <a:lnTo>
                    <a:pt x="4094" y="3027"/>
                  </a:lnTo>
                  <a:lnTo>
                    <a:pt x="4104" y="3015"/>
                  </a:lnTo>
                  <a:lnTo>
                    <a:pt x="4114" y="3003"/>
                  </a:lnTo>
                  <a:lnTo>
                    <a:pt x="4125" y="2989"/>
                  </a:lnTo>
                  <a:lnTo>
                    <a:pt x="4134" y="2975"/>
                  </a:lnTo>
                  <a:lnTo>
                    <a:pt x="4143" y="2959"/>
                  </a:lnTo>
                  <a:lnTo>
                    <a:pt x="4151" y="2942"/>
                  </a:lnTo>
                  <a:lnTo>
                    <a:pt x="4159" y="2925"/>
                  </a:lnTo>
                  <a:lnTo>
                    <a:pt x="4167" y="2908"/>
                  </a:lnTo>
                  <a:lnTo>
                    <a:pt x="4174" y="2891"/>
                  </a:lnTo>
                  <a:lnTo>
                    <a:pt x="4188" y="2854"/>
                  </a:lnTo>
                  <a:lnTo>
                    <a:pt x="4200" y="2818"/>
                  </a:lnTo>
                  <a:lnTo>
                    <a:pt x="4211" y="2782"/>
                  </a:lnTo>
                  <a:lnTo>
                    <a:pt x="4220" y="2749"/>
                  </a:lnTo>
                  <a:lnTo>
                    <a:pt x="4228" y="2719"/>
                  </a:lnTo>
                  <a:lnTo>
                    <a:pt x="4234" y="2690"/>
                  </a:lnTo>
                  <a:lnTo>
                    <a:pt x="4243" y="2650"/>
                  </a:lnTo>
                  <a:lnTo>
                    <a:pt x="4246" y="2634"/>
                  </a:lnTo>
                  <a:lnTo>
                    <a:pt x="4267" y="2552"/>
                  </a:lnTo>
                  <a:lnTo>
                    <a:pt x="4273" y="2529"/>
                  </a:lnTo>
                  <a:lnTo>
                    <a:pt x="4280" y="2505"/>
                  </a:lnTo>
                  <a:lnTo>
                    <a:pt x="4287" y="2481"/>
                  </a:lnTo>
                  <a:lnTo>
                    <a:pt x="4293" y="2456"/>
                  </a:lnTo>
                  <a:lnTo>
                    <a:pt x="4299" y="2429"/>
                  </a:lnTo>
                  <a:lnTo>
                    <a:pt x="4303" y="2404"/>
                  </a:lnTo>
                  <a:lnTo>
                    <a:pt x="4306" y="2378"/>
                  </a:lnTo>
                  <a:lnTo>
                    <a:pt x="4307" y="2352"/>
                  </a:lnTo>
                  <a:lnTo>
                    <a:pt x="4306" y="2335"/>
                  </a:lnTo>
                  <a:lnTo>
                    <a:pt x="4304" y="2318"/>
                  </a:lnTo>
                  <a:lnTo>
                    <a:pt x="4300" y="2302"/>
                  </a:lnTo>
                  <a:lnTo>
                    <a:pt x="4294" y="2286"/>
                  </a:lnTo>
                  <a:lnTo>
                    <a:pt x="4287" y="2272"/>
                  </a:lnTo>
                  <a:lnTo>
                    <a:pt x="4278" y="2258"/>
                  </a:lnTo>
                  <a:lnTo>
                    <a:pt x="4268" y="2245"/>
                  </a:lnTo>
                  <a:lnTo>
                    <a:pt x="4257" y="2233"/>
                  </a:lnTo>
                  <a:lnTo>
                    <a:pt x="4264" y="2222"/>
                  </a:lnTo>
                  <a:lnTo>
                    <a:pt x="4268" y="2217"/>
                  </a:lnTo>
                  <a:lnTo>
                    <a:pt x="4273" y="2204"/>
                  </a:lnTo>
                  <a:lnTo>
                    <a:pt x="4278" y="2192"/>
                  </a:lnTo>
                  <a:lnTo>
                    <a:pt x="4282" y="2180"/>
                  </a:lnTo>
                  <a:lnTo>
                    <a:pt x="4285" y="2168"/>
                  </a:lnTo>
                  <a:lnTo>
                    <a:pt x="4287" y="2156"/>
                  </a:lnTo>
                  <a:lnTo>
                    <a:pt x="4288" y="2145"/>
                  </a:lnTo>
                  <a:lnTo>
                    <a:pt x="4289" y="2133"/>
                  </a:lnTo>
                  <a:lnTo>
                    <a:pt x="4289" y="2121"/>
                  </a:lnTo>
                  <a:lnTo>
                    <a:pt x="4289" y="2107"/>
                  </a:lnTo>
                  <a:lnTo>
                    <a:pt x="4288" y="2094"/>
                  </a:lnTo>
                  <a:lnTo>
                    <a:pt x="4287" y="2081"/>
                  </a:lnTo>
                  <a:lnTo>
                    <a:pt x="4286" y="2068"/>
                  </a:lnTo>
                  <a:lnTo>
                    <a:pt x="4283" y="2007"/>
                  </a:lnTo>
                  <a:lnTo>
                    <a:pt x="4291" y="1963"/>
                  </a:lnTo>
                  <a:lnTo>
                    <a:pt x="4295" y="1950"/>
                  </a:lnTo>
                  <a:lnTo>
                    <a:pt x="4299" y="1936"/>
                  </a:lnTo>
                  <a:lnTo>
                    <a:pt x="4301" y="1923"/>
                  </a:lnTo>
                  <a:lnTo>
                    <a:pt x="4302" y="1908"/>
                  </a:lnTo>
                  <a:lnTo>
                    <a:pt x="4301" y="1900"/>
                  </a:lnTo>
                  <a:lnTo>
                    <a:pt x="4299" y="1891"/>
                  </a:lnTo>
                  <a:lnTo>
                    <a:pt x="4296" y="1882"/>
                  </a:lnTo>
                  <a:lnTo>
                    <a:pt x="4292" y="1873"/>
                  </a:lnTo>
                  <a:lnTo>
                    <a:pt x="4287" y="1864"/>
                  </a:lnTo>
                  <a:lnTo>
                    <a:pt x="4281" y="1855"/>
                  </a:lnTo>
                  <a:lnTo>
                    <a:pt x="4274" y="1847"/>
                  </a:lnTo>
                  <a:lnTo>
                    <a:pt x="4266" y="1838"/>
                  </a:lnTo>
                  <a:lnTo>
                    <a:pt x="4276" y="1826"/>
                  </a:lnTo>
                  <a:lnTo>
                    <a:pt x="4285" y="1814"/>
                  </a:lnTo>
                  <a:lnTo>
                    <a:pt x="4293" y="1802"/>
                  </a:lnTo>
                  <a:lnTo>
                    <a:pt x="4300" y="1787"/>
                  </a:lnTo>
                  <a:lnTo>
                    <a:pt x="4305" y="1774"/>
                  </a:lnTo>
                  <a:lnTo>
                    <a:pt x="4308" y="1760"/>
                  </a:lnTo>
                  <a:lnTo>
                    <a:pt x="4311" y="1745"/>
                  </a:lnTo>
                  <a:lnTo>
                    <a:pt x="4311" y="1730"/>
                  </a:lnTo>
                  <a:lnTo>
                    <a:pt x="4310" y="1705"/>
                  </a:lnTo>
                  <a:lnTo>
                    <a:pt x="4307" y="1681"/>
                  </a:lnTo>
                  <a:lnTo>
                    <a:pt x="4303" y="1657"/>
                  </a:lnTo>
                  <a:lnTo>
                    <a:pt x="4296" y="1634"/>
                  </a:lnTo>
                  <a:lnTo>
                    <a:pt x="4289" y="1610"/>
                  </a:lnTo>
                  <a:lnTo>
                    <a:pt x="4282" y="1588"/>
                  </a:lnTo>
                  <a:lnTo>
                    <a:pt x="4275" y="1567"/>
                  </a:lnTo>
                  <a:lnTo>
                    <a:pt x="4268" y="1547"/>
                  </a:lnTo>
                  <a:lnTo>
                    <a:pt x="4262" y="1529"/>
                  </a:lnTo>
                  <a:lnTo>
                    <a:pt x="4259" y="1523"/>
                  </a:lnTo>
                  <a:lnTo>
                    <a:pt x="4256" y="1518"/>
                  </a:lnTo>
                  <a:lnTo>
                    <a:pt x="4253" y="1513"/>
                  </a:lnTo>
                  <a:lnTo>
                    <a:pt x="4249" y="1510"/>
                  </a:lnTo>
                  <a:lnTo>
                    <a:pt x="4245" y="1506"/>
                  </a:lnTo>
                  <a:lnTo>
                    <a:pt x="4241" y="1504"/>
                  </a:lnTo>
                  <a:lnTo>
                    <a:pt x="4236" y="1502"/>
                  </a:lnTo>
                  <a:lnTo>
                    <a:pt x="4232" y="1501"/>
                  </a:lnTo>
                  <a:lnTo>
                    <a:pt x="4224" y="1499"/>
                  </a:lnTo>
                  <a:lnTo>
                    <a:pt x="4215" y="1498"/>
                  </a:lnTo>
                  <a:lnTo>
                    <a:pt x="4207" y="1499"/>
                  </a:lnTo>
                  <a:lnTo>
                    <a:pt x="4202" y="1499"/>
                  </a:lnTo>
                  <a:lnTo>
                    <a:pt x="4201" y="1500"/>
                  </a:lnTo>
                  <a:lnTo>
                    <a:pt x="4200" y="1500"/>
                  </a:lnTo>
                  <a:lnTo>
                    <a:pt x="4200" y="1499"/>
                  </a:lnTo>
                  <a:lnTo>
                    <a:pt x="4199" y="1498"/>
                  </a:lnTo>
                  <a:lnTo>
                    <a:pt x="4198" y="1495"/>
                  </a:lnTo>
                  <a:lnTo>
                    <a:pt x="4197" y="1491"/>
                  </a:lnTo>
                  <a:lnTo>
                    <a:pt x="4197" y="1483"/>
                  </a:lnTo>
                  <a:lnTo>
                    <a:pt x="4196" y="1480"/>
                  </a:lnTo>
                  <a:lnTo>
                    <a:pt x="4188" y="1429"/>
                  </a:lnTo>
                  <a:lnTo>
                    <a:pt x="4166" y="1383"/>
                  </a:lnTo>
                  <a:lnTo>
                    <a:pt x="4161" y="1370"/>
                  </a:lnTo>
                  <a:lnTo>
                    <a:pt x="4155" y="1359"/>
                  </a:lnTo>
                  <a:lnTo>
                    <a:pt x="4148" y="1348"/>
                  </a:lnTo>
                  <a:lnTo>
                    <a:pt x="4139" y="1337"/>
                  </a:lnTo>
                  <a:lnTo>
                    <a:pt x="4129" y="1328"/>
                  </a:lnTo>
                  <a:lnTo>
                    <a:pt x="4117" y="1319"/>
                  </a:lnTo>
                  <a:lnTo>
                    <a:pt x="4103" y="1311"/>
                  </a:lnTo>
                  <a:lnTo>
                    <a:pt x="4088" y="1305"/>
                  </a:lnTo>
                  <a:lnTo>
                    <a:pt x="4090" y="1302"/>
                  </a:lnTo>
                  <a:lnTo>
                    <a:pt x="4091" y="1297"/>
                  </a:lnTo>
                  <a:lnTo>
                    <a:pt x="4090" y="1288"/>
                  </a:lnTo>
                  <a:lnTo>
                    <a:pt x="4089" y="1279"/>
                  </a:lnTo>
                  <a:lnTo>
                    <a:pt x="4087" y="1269"/>
                  </a:lnTo>
                  <a:lnTo>
                    <a:pt x="4084" y="1259"/>
                  </a:lnTo>
                  <a:lnTo>
                    <a:pt x="4078" y="1239"/>
                  </a:lnTo>
                  <a:lnTo>
                    <a:pt x="4070" y="1220"/>
                  </a:lnTo>
                  <a:lnTo>
                    <a:pt x="4056" y="1189"/>
                  </a:lnTo>
                  <a:lnTo>
                    <a:pt x="4036" y="1152"/>
                  </a:lnTo>
                  <a:lnTo>
                    <a:pt x="4011" y="1109"/>
                  </a:lnTo>
                  <a:lnTo>
                    <a:pt x="3983" y="1066"/>
                  </a:lnTo>
                  <a:lnTo>
                    <a:pt x="3968" y="1044"/>
                  </a:lnTo>
                  <a:lnTo>
                    <a:pt x="3953" y="1024"/>
                  </a:lnTo>
                  <a:lnTo>
                    <a:pt x="3937" y="1004"/>
                  </a:lnTo>
                  <a:lnTo>
                    <a:pt x="3922" y="986"/>
                  </a:lnTo>
                  <a:lnTo>
                    <a:pt x="3907" y="970"/>
                  </a:lnTo>
                  <a:lnTo>
                    <a:pt x="3893" y="955"/>
                  </a:lnTo>
                  <a:lnTo>
                    <a:pt x="3879" y="944"/>
                  </a:lnTo>
                  <a:lnTo>
                    <a:pt x="3865" y="936"/>
                  </a:lnTo>
                  <a:lnTo>
                    <a:pt x="3863" y="921"/>
                  </a:lnTo>
                  <a:lnTo>
                    <a:pt x="3859" y="907"/>
                  </a:lnTo>
                  <a:lnTo>
                    <a:pt x="3853" y="894"/>
                  </a:lnTo>
                  <a:lnTo>
                    <a:pt x="3847" y="881"/>
                  </a:lnTo>
                  <a:lnTo>
                    <a:pt x="3840" y="870"/>
                  </a:lnTo>
                  <a:lnTo>
                    <a:pt x="3831" y="861"/>
                  </a:lnTo>
                  <a:lnTo>
                    <a:pt x="3821" y="852"/>
                  </a:lnTo>
                  <a:lnTo>
                    <a:pt x="3810" y="845"/>
                  </a:lnTo>
                  <a:lnTo>
                    <a:pt x="3799" y="841"/>
                  </a:lnTo>
                  <a:lnTo>
                    <a:pt x="3789" y="838"/>
                  </a:lnTo>
                  <a:lnTo>
                    <a:pt x="3778" y="836"/>
                  </a:lnTo>
                  <a:lnTo>
                    <a:pt x="3766" y="836"/>
                  </a:lnTo>
                  <a:lnTo>
                    <a:pt x="3754" y="837"/>
                  </a:lnTo>
                  <a:lnTo>
                    <a:pt x="3743" y="838"/>
                  </a:lnTo>
                  <a:lnTo>
                    <a:pt x="3731" y="841"/>
                  </a:lnTo>
                  <a:lnTo>
                    <a:pt x="3719" y="844"/>
                  </a:lnTo>
                  <a:lnTo>
                    <a:pt x="3719" y="842"/>
                  </a:lnTo>
                  <a:lnTo>
                    <a:pt x="3719" y="840"/>
                  </a:lnTo>
                  <a:lnTo>
                    <a:pt x="3719" y="823"/>
                  </a:lnTo>
                  <a:lnTo>
                    <a:pt x="3717" y="806"/>
                  </a:lnTo>
                  <a:lnTo>
                    <a:pt x="3715" y="788"/>
                  </a:lnTo>
                  <a:lnTo>
                    <a:pt x="3711" y="772"/>
                  </a:lnTo>
                  <a:lnTo>
                    <a:pt x="3708" y="764"/>
                  </a:lnTo>
                  <a:lnTo>
                    <a:pt x="3705" y="757"/>
                  </a:lnTo>
                  <a:lnTo>
                    <a:pt x="3702" y="750"/>
                  </a:lnTo>
                  <a:lnTo>
                    <a:pt x="3698" y="743"/>
                  </a:lnTo>
                  <a:lnTo>
                    <a:pt x="3693" y="736"/>
                  </a:lnTo>
                  <a:lnTo>
                    <a:pt x="3688" y="731"/>
                  </a:lnTo>
                  <a:lnTo>
                    <a:pt x="3683" y="725"/>
                  </a:lnTo>
                  <a:lnTo>
                    <a:pt x="3676" y="719"/>
                  </a:lnTo>
                  <a:lnTo>
                    <a:pt x="3667" y="714"/>
                  </a:lnTo>
                  <a:lnTo>
                    <a:pt x="3658" y="711"/>
                  </a:lnTo>
                  <a:lnTo>
                    <a:pt x="3648" y="708"/>
                  </a:lnTo>
                  <a:lnTo>
                    <a:pt x="3637" y="707"/>
                  </a:lnTo>
                  <a:lnTo>
                    <a:pt x="3626" y="708"/>
                  </a:lnTo>
                  <a:lnTo>
                    <a:pt x="3614" y="709"/>
                  </a:lnTo>
                  <a:lnTo>
                    <a:pt x="3602" y="711"/>
                  </a:lnTo>
                  <a:lnTo>
                    <a:pt x="3588" y="714"/>
                  </a:lnTo>
                  <a:lnTo>
                    <a:pt x="3587" y="712"/>
                  </a:lnTo>
                  <a:lnTo>
                    <a:pt x="3587" y="710"/>
                  </a:lnTo>
                  <a:lnTo>
                    <a:pt x="3582" y="687"/>
                  </a:lnTo>
                  <a:lnTo>
                    <a:pt x="3577" y="665"/>
                  </a:lnTo>
                  <a:lnTo>
                    <a:pt x="3570" y="642"/>
                  </a:lnTo>
                  <a:lnTo>
                    <a:pt x="3563" y="619"/>
                  </a:lnTo>
                  <a:lnTo>
                    <a:pt x="3558" y="608"/>
                  </a:lnTo>
                  <a:lnTo>
                    <a:pt x="3553" y="598"/>
                  </a:lnTo>
                  <a:lnTo>
                    <a:pt x="3547" y="589"/>
                  </a:lnTo>
                  <a:lnTo>
                    <a:pt x="3541" y="580"/>
                  </a:lnTo>
                  <a:lnTo>
                    <a:pt x="3534" y="572"/>
                  </a:lnTo>
                  <a:lnTo>
                    <a:pt x="3527" y="565"/>
                  </a:lnTo>
                  <a:lnTo>
                    <a:pt x="3518" y="559"/>
                  </a:lnTo>
                  <a:lnTo>
                    <a:pt x="3509" y="553"/>
                  </a:lnTo>
                  <a:lnTo>
                    <a:pt x="3503" y="551"/>
                  </a:lnTo>
                  <a:lnTo>
                    <a:pt x="3497" y="549"/>
                  </a:lnTo>
                  <a:lnTo>
                    <a:pt x="3492" y="548"/>
                  </a:lnTo>
                  <a:lnTo>
                    <a:pt x="3486" y="547"/>
                  </a:lnTo>
                  <a:lnTo>
                    <a:pt x="3474" y="547"/>
                  </a:lnTo>
                  <a:lnTo>
                    <a:pt x="3462" y="548"/>
                  </a:lnTo>
                  <a:lnTo>
                    <a:pt x="3463" y="545"/>
                  </a:lnTo>
                  <a:lnTo>
                    <a:pt x="3463" y="541"/>
                  </a:lnTo>
                  <a:lnTo>
                    <a:pt x="3463" y="531"/>
                  </a:lnTo>
                  <a:lnTo>
                    <a:pt x="3462" y="521"/>
                  </a:lnTo>
                  <a:lnTo>
                    <a:pt x="3460" y="513"/>
                  </a:lnTo>
                  <a:lnTo>
                    <a:pt x="3458" y="504"/>
                  </a:lnTo>
                  <a:lnTo>
                    <a:pt x="3456" y="496"/>
                  </a:lnTo>
                  <a:lnTo>
                    <a:pt x="3452" y="489"/>
                  </a:lnTo>
                  <a:lnTo>
                    <a:pt x="3449" y="482"/>
                  </a:lnTo>
                  <a:lnTo>
                    <a:pt x="3444" y="476"/>
                  </a:lnTo>
                  <a:lnTo>
                    <a:pt x="3440" y="470"/>
                  </a:lnTo>
                  <a:lnTo>
                    <a:pt x="3435" y="465"/>
                  </a:lnTo>
                  <a:lnTo>
                    <a:pt x="3430" y="461"/>
                  </a:lnTo>
                  <a:lnTo>
                    <a:pt x="3425" y="458"/>
                  </a:lnTo>
                  <a:lnTo>
                    <a:pt x="3412" y="452"/>
                  </a:lnTo>
                  <a:lnTo>
                    <a:pt x="3400" y="447"/>
                  </a:lnTo>
                  <a:lnTo>
                    <a:pt x="3388" y="445"/>
                  </a:lnTo>
                  <a:lnTo>
                    <a:pt x="3375" y="443"/>
                  </a:lnTo>
                  <a:lnTo>
                    <a:pt x="3361" y="441"/>
                  </a:lnTo>
                  <a:lnTo>
                    <a:pt x="3348" y="440"/>
                  </a:lnTo>
                  <a:lnTo>
                    <a:pt x="3278" y="426"/>
                  </a:lnTo>
                  <a:lnTo>
                    <a:pt x="3269" y="421"/>
                  </a:lnTo>
                  <a:lnTo>
                    <a:pt x="3261" y="414"/>
                  </a:lnTo>
                  <a:lnTo>
                    <a:pt x="3252" y="405"/>
                  </a:lnTo>
                  <a:lnTo>
                    <a:pt x="3244" y="396"/>
                  </a:lnTo>
                  <a:lnTo>
                    <a:pt x="3227" y="373"/>
                  </a:lnTo>
                  <a:lnTo>
                    <a:pt x="3212" y="350"/>
                  </a:lnTo>
                  <a:lnTo>
                    <a:pt x="3201" y="334"/>
                  </a:lnTo>
                  <a:lnTo>
                    <a:pt x="3190" y="318"/>
                  </a:lnTo>
                  <a:lnTo>
                    <a:pt x="3179" y="301"/>
                  </a:lnTo>
                  <a:lnTo>
                    <a:pt x="3167" y="287"/>
                  </a:lnTo>
                  <a:lnTo>
                    <a:pt x="3160" y="281"/>
                  </a:lnTo>
                  <a:lnTo>
                    <a:pt x="3152" y="275"/>
                  </a:lnTo>
                  <a:lnTo>
                    <a:pt x="3145" y="269"/>
                  </a:lnTo>
                  <a:lnTo>
                    <a:pt x="3138" y="264"/>
                  </a:lnTo>
                  <a:lnTo>
                    <a:pt x="3131" y="260"/>
                  </a:lnTo>
                  <a:lnTo>
                    <a:pt x="3123" y="256"/>
                  </a:lnTo>
                  <a:lnTo>
                    <a:pt x="3115" y="253"/>
                  </a:lnTo>
                  <a:lnTo>
                    <a:pt x="3106" y="251"/>
                  </a:lnTo>
                  <a:lnTo>
                    <a:pt x="3099" y="250"/>
                  </a:lnTo>
                  <a:lnTo>
                    <a:pt x="3092" y="250"/>
                  </a:lnTo>
                  <a:lnTo>
                    <a:pt x="3085" y="251"/>
                  </a:lnTo>
                  <a:lnTo>
                    <a:pt x="3078" y="252"/>
                  </a:lnTo>
                  <a:lnTo>
                    <a:pt x="3063" y="257"/>
                  </a:lnTo>
                  <a:lnTo>
                    <a:pt x="3048" y="262"/>
                  </a:lnTo>
                  <a:lnTo>
                    <a:pt x="3040" y="248"/>
                  </a:lnTo>
                  <a:lnTo>
                    <a:pt x="3031" y="235"/>
                  </a:lnTo>
                  <a:lnTo>
                    <a:pt x="3022" y="222"/>
                  </a:lnTo>
                  <a:lnTo>
                    <a:pt x="3012" y="212"/>
                  </a:lnTo>
                  <a:lnTo>
                    <a:pt x="3001" y="203"/>
                  </a:lnTo>
                  <a:lnTo>
                    <a:pt x="2989" y="195"/>
                  </a:lnTo>
                  <a:lnTo>
                    <a:pt x="2976" y="189"/>
                  </a:lnTo>
                  <a:lnTo>
                    <a:pt x="2963" y="185"/>
                  </a:lnTo>
                  <a:lnTo>
                    <a:pt x="2951" y="183"/>
                  </a:lnTo>
                  <a:lnTo>
                    <a:pt x="2939" y="184"/>
                  </a:lnTo>
                  <a:lnTo>
                    <a:pt x="2927" y="186"/>
                  </a:lnTo>
                  <a:lnTo>
                    <a:pt x="2915" y="189"/>
                  </a:lnTo>
                  <a:lnTo>
                    <a:pt x="2902" y="194"/>
                  </a:lnTo>
                  <a:lnTo>
                    <a:pt x="2889" y="200"/>
                  </a:lnTo>
                  <a:lnTo>
                    <a:pt x="2877" y="206"/>
                  </a:lnTo>
                  <a:lnTo>
                    <a:pt x="2865" y="214"/>
                  </a:lnTo>
                  <a:lnTo>
                    <a:pt x="2849" y="196"/>
                  </a:lnTo>
                  <a:lnTo>
                    <a:pt x="2834" y="176"/>
                  </a:lnTo>
                  <a:lnTo>
                    <a:pt x="2827" y="165"/>
                  </a:lnTo>
                  <a:lnTo>
                    <a:pt x="2821" y="154"/>
                  </a:lnTo>
                  <a:lnTo>
                    <a:pt x="2816" y="143"/>
                  </a:lnTo>
                  <a:lnTo>
                    <a:pt x="2813" y="130"/>
                  </a:lnTo>
                  <a:lnTo>
                    <a:pt x="2806" y="104"/>
                  </a:lnTo>
                  <a:lnTo>
                    <a:pt x="2775" y="112"/>
                  </a:lnTo>
                  <a:lnTo>
                    <a:pt x="2763" y="116"/>
                  </a:lnTo>
                  <a:lnTo>
                    <a:pt x="2752" y="120"/>
                  </a:lnTo>
                  <a:lnTo>
                    <a:pt x="2740" y="124"/>
                  </a:lnTo>
                  <a:lnTo>
                    <a:pt x="2729" y="130"/>
                  </a:lnTo>
                  <a:lnTo>
                    <a:pt x="2718" y="136"/>
                  </a:lnTo>
                  <a:lnTo>
                    <a:pt x="2706" y="143"/>
                  </a:lnTo>
                  <a:lnTo>
                    <a:pt x="2695" y="151"/>
                  </a:lnTo>
                  <a:lnTo>
                    <a:pt x="2685" y="160"/>
                  </a:lnTo>
                  <a:lnTo>
                    <a:pt x="2675" y="143"/>
                  </a:lnTo>
                  <a:lnTo>
                    <a:pt x="2663" y="127"/>
                  </a:lnTo>
                  <a:lnTo>
                    <a:pt x="2651" y="112"/>
                  </a:lnTo>
                  <a:lnTo>
                    <a:pt x="2636" y="99"/>
                  </a:lnTo>
                  <a:lnTo>
                    <a:pt x="2629" y="94"/>
                  </a:lnTo>
                  <a:lnTo>
                    <a:pt x="2620" y="88"/>
                  </a:lnTo>
                  <a:lnTo>
                    <a:pt x="2611" y="83"/>
                  </a:lnTo>
                  <a:lnTo>
                    <a:pt x="2603" y="78"/>
                  </a:lnTo>
                  <a:lnTo>
                    <a:pt x="2594" y="74"/>
                  </a:lnTo>
                  <a:lnTo>
                    <a:pt x="2585" y="71"/>
                  </a:lnTo>
                  <a:lnTo>
                    <a:pt x="2575" y="68"/>
                  </a:lnTo>
                  <a:lnTo>
                    <a:pt x="2565" y="66"/>
                  </a:lnTo>
                  <a:lnTo>
                    <a:pt x="2548" y="63"/>
                  </a:lnTo>
                  <a:lnTo>
                    <a:pt x="2530" y="63"/>
                  </a:lnTo>
                  <a:lnTo>
                    <a:pt x="2514" y="65"/>
                  </a:lnTo>
                  <a:lnTo>
                    <a:pt x="2499" y="68"/>
                  </a:lnTo>
                  <a:lnTo>
                    <a:pt x="2484" y="74"/>
                  </a:lnTo>
                  <a:lnTo>
                    <a:pt x="2471" y="81"/>
                  </a:lnTo>
                  <a:lnTo>
                    <a:pt x="2457" y="89"/>
                  </a:lnTo>
                  <a:lnTo>
                    <a:pt x="2444" y="99"/>
                  </a:lnTo>
                  <a:lnTo>
                    <a:pt x="2433" y="90"/>
                  </a:lnTo>
                  <a:lnTo>
                    <a:pt x="2423" y="82"/>
                  </a:lnTo>
                  <a:lnTo>
                    <a:pt x="2416" y="76"/>
                  </a:lnTo>
                  <a:lnTo>
                    <a:pt x="2413" y="73"/>
                  </a:lnTo>
                  <a:lnTo>
                    <a:pt x="2396" y="57"/>
                  </a:lnTo>
                  <a:lnTo>
                    <a:pt x="2379" y="43"/>
                  </a:lnTo>
                  <a:lnTo>
                    <a:pt x="2361" y="30"/>
                  </a:lnTo>
                  <a:lnTo>
                    <a:pt x="2344" y="19"/>
                  </a:lnTo>
                  <a:lnTo>
                    <a:pt x="2335" y="14"/>
                  </a:lnTo>
                  <a:lnTo>
                    <a:pt x="2326" y="10"/>
                  </a:lnTo>
                  <a:lnTo>
                    <a:pt x="2317" y="6"/>
                  </a:lnTo>
                  <a:lnTo>
                    <a:pt x="2308" y="3"/>
                  </a:lnTo>
                  <a:lnTo>
                    <a:pt x="2299" y="1"/>
                  </a:lnTo>
                  <a:lnTo>
                    <a:pt x="2289" y="0"/>
                  </a:lnTo>
                  <a:lnTo>
                    <a:pt x="2280" y="0"/>
                  </a:lnTo>
                  <a:lnTo>
                    <a:pt x="2269" y="0"/>
                  </a:lnTo>
                  <a:close/>
                  <a:moveTo>
                    <a:pt x="2209" y="109"/>
                  </a:moveTo>
                  <a:lnTo>
                    <a:pt x="2218" y="97"/>
                  </a:lnTo>
                  <a:lnTo>
                    <a:pt x="2227" y="87"/>
                  </a:lnTo>
                  <a:lnTo>
                    <a:pt x="2235" y="78"/>
                  </a:lnTo>
                  <a:lnTo>
                    <a:pt x="2244" y="70"/>
                  </a:lnTo>
                  <a:lnTo>
                    <a:pt x="2252" y="64"/>
                  </a:lnTo>
                  <a:lnTo>
                    <a:pt x="2260" y="58"/>
                  </a:lnTo>
                  <a:lnTo>
                    <a:pt x="2268" y="55"/>
                  </a:lnTo>
                  <a:lnTo>
                    <a:pt x="2276" y="54"/>
                  </a:lnTo>
                  <a:lnTo>
                    <a:pt x="2282" y="54"/>
                  </a:lnTo>
                  <a:lnTo>
                    <a:pt x="2287" y="54"/>
                  </a:lnTo>
                  <a:lnTo>
                    <a:pt x="2293" y="55"/>
                  </a:lnTo>
                  <a:lnTo>
                    <a:pt x="2299" y="57"/>
                  </a:lnTo>
                  <a:lnTo>
                    <a:pt x="2311" y="63"/>
                  </a:lnTo>
                  <a:lnTo>
                    <a:pt x="2323" y="70"/>
                  </a:lnTo>
                  <a:lnTo>
                    <a:pt x="2336" y="80"/>
                  </a:lnTo>
                  <a:lnTo>
                    <a:pt x="2349" y="90"/>
                  </a:lnTo>
                  <a:lnTo>
                    <a:pt x="2364" y="102"/>
                  </a:lnTo>
                  <a:lnTo>
                    <a:pt x="2378" y="114"/>
                  </a:lnTo>
                  <a:lnTo>
                    <a:pt x="2450" y="175"/>
                  </a:lnTo>
                  <a:lnTo>
                    <a:pt x="2467" y="151"/>
                  </a:lnTo>
                  <a:lnTo>
                    <a:pt x="2472" y="144"/>
                  </a:lnTo>
                  <a:lnTo>
                    <a:pt x="2477" y="138"/>
                  </a:lnTo>
                  <a:lnTo>
                    <a:pt x="2483" y="133"/>
                  </a:lnTo>
                  <a:lnTo>
                    <a:pt x="2489" y="129"/>
                  </a:lnTo>
                  <a:lnTo>
                    <a:pt x="2494" y="125"/>
                  </a:lnTo>
                  <a:lnTo>
                    <a:pt x="2500" y="123"/>
                  </a:lnTo>
                  <a:lnTo>
                    <a:pt x="2506" y="121"/>
                  </a:lnTo>
                  <a:lnTo>
                    <a:pt x="2512" y="119"/>
                  </a:lnTo>
                  <a:lnTo>
                    <a:pt x="2524" y="117"/>
                  </a:lnTo>
                  <a:lnTo>
                    <a:pt x="2535" y="117"/>
                  </a:lnTo>
                  <a:lnTo>
                    <a:pt x="2546" y="117"/>
                  </a:lnTo>
                  <a:lnTo>
                    <a:pt x="2555" y="119"/>
                  </a:lnTo>
                  <a:lnTo>
                    <a:pt x="2563" y="121"/>
                  </a:lnTo>
                  <a:lnTo>
                    <a:pt x="2572" y="123"/>
                  </a:lnTo>
                  <a:lnTo>
                    <a:pt x="2580" y="127"/>
                  </a:lnTo>
                  <a:lnTo>
                    <a:pt x="2588" y="130"/>
                  </a:lnTo>
                  <a:lnTo>
                    <a:pt x="2596" y="134"/>
                  </a:lnTo>
                  <a:lnTo>
                    <a:pt x="2603" y="139"/>
                  </a:lnTo>
                  <a:lnTo>
                    <a:pt x="2611" y="145"/>
                  </a:lnTo>
                  <a:lnTo>
                    <a:pt x="2617" y="151"/>
                  </a:lnTo>
                  <a:lnTo>
                    <a:pt x="2623" y="157"/>
                  </a:lnTo>
                  <a:lnTo>
                    <a:pt x="2630" y="163"/>
                  </a:lnTo>
                  <a:lnTo>
                    <a:pt x="2636" y="170"/>
                  </a:lnTo>
                  <a:lnTo>
                    <a:pt x="2640" y="177"/>
                  </a:lnTo>
                  <a:lnTo>
                    <a:pt x="2644" y="184"/>
                  </a:lnTo>
                  <a:lnTo>
                    <a:pt x="2648" y="191"/>
                  </a:lnTo>
                  <a:lnTo>
                    <a:pt x="2651" y="198"/>
                  </a:lnTo>
                  <a:lnTo>
                    <a:pt x="2653" y="206"/>
                  </a:lnTo>
                  <a:lnTo>
                    <a:pt x="2668" y="268"/>
                  </a:lnTo>
                  <a:lnTo>
                    <a:pt x="2702" y="215"/>
                  </a:lnTo>
                  <a:lnTo>
                    <a:pt x="2708" y="206"/>
                  </a:lnTo>
                  <a:lnTo>
                    <a:pt x="2717" y="198"/>
                  </a:lnTo>
                  <a:lnTo>
                    <a:pt x="2724" y="192"/>
                  </a:lnTo>
                  <a:lnTo>
                    <a:pt x="2733" y="186"/>
                  </a:lnTo>
                  <a:lnTo>
                    <a:pt x="2742" y="182"/>
                  </a:lnTo>
                  <a:lnTo>
                    <a:pt x="2751" y="178"/>
                  </a:lnTo>
                  <a:lnTo>
                    <a:pt x="2761" y="174"/>
                  </a:lnTo>
                  <a:lnTo>
                    <a:pt x="2772" y="171"/>
                  </a:lnTo>
                  <a:lnTo>
                    <a:pt x="2779" y="185"/>
                  </a:lnTo>
                  <a:lnTo>
                    <a:pt x="2786" y="198"/>
                  </a:lnTo>
                  <a:lnTo>
                    <a:pt x="2794" y="211"/>
                  </a:lnTo>
                  <a:lnTo>
                    <a:pt x="2803" y="223"/>
                  </a:lnTo>
                  <a:lnTo>
                    <a:pt x="2820" y="246"/>
                  </a:lnTo>
                  <a:lnTo>
                    <a:pt x="2837" y="265"/>
                  </a:lnTo>
                  <a:lnTo>
                    <a:pt x="2855" y="285"/>
                  </a:lnTo>
                  <a:lnTo>
                    <a:pt x="2875" y="266"/>
                  </a:lnTo>
                  <a:lnTo>
                    <a:pt x="2885" y="258"/>
                  </a:lnTo>
                  <a:lnTo>
                    <a:pt x="2895" y="251"/>
                  </a:lnTo>
                  <a:lnTo>
                    <a:pt x="2905" y="246"/>
                  </a:lnTo>
                  <a:lnTo>
                    <a:pt x="2914" y="241"/>
                  </a:lnTo>
                  <a:lnTo>
                    <a:pt x="2924" y="239"/>
                  </a:lnTo>
                  <a:lnTo>
                    <a:pt x="2933" y="237"/>
                  </a:lnTo>
                  <a:lnTo>
                    <a:pt x="2942" y="237"/>
                  </a:lnTo>
                  <a:lnTo>
                    <a:pt x="2951" y="239"/>
                  </a:lnTo>
                  <a:lnTo>
                    <a:pt x="2960" y="242"/>
                  </a:lnTo>
                  <a:lnTo>
                    <a:pt x="2969" y="246"/>
                  </a:lnTo>
                  <a:lnTo>
                    <a:pt x="2977" y="252"/>
                  </a:lnTo>
                  <a:lnTo>
                    <a:pt x="2986" y="260"/>
                  </a:lnTo>
                  <a:lnTo>
                    <a:pt x="2993" y="269"/>
                  </a:lnTo>
                  <a:lnTo>
                    <a:pt x="3000" y="279"/>
                  </a:lnTo>
                  <a:lnTo>
                    <a:pt x="3006" y="291"/>
                  </a:lnTo>
                  <a:lnTo>
                    <a:pt x="3012" y="303"/>
                  </a:lnTo>
                  <a:lnTo>
                    <a:pt x="3024" y="336"/>
                  </a:lnTo>
                  <a:lnTo>
                    <a:pt x="3052" y="317"/>
                  </a:lnTo>
                  <a:lnTo>
                    <a:pt x="3064" y="310"/>
                  </a:lnTo>
                  <a:lnTo>
                    <a:pt x="3076" y="305"/>
                  </a:lnTo>
                  <a:lnTo>
                    <a:pt x="3081" y="304"/>
                  </a:lnTo>
                  <a:lnTo>
                    <a:pt x="3086" y="303"/>
                  </a:lnTo>
                  <a:lnTo>
                    <a:pt x="3091" y="303"/>
                  </a:lnTo>
                  <a:lnTo>
                    <a:pt x="3095" y="304"/>
                  </a:lnTo>
                  <a:lnTo>
                    <a:pt x="3100" y="305"/>
                  </a:lnTo>
                  <a:lnTo>
                    <a:pt x="3105" y="308"/>
                  </a:lnTo>
                  <a:lnTo>
                    <a:pt x="3109" y="311"/>
                  </a:lnTo>
                  <a:lnTo>
                    <a:pt x="3114" y="314"/>
                  </a:lnTo>
                  <a:lnTo>
                    <a:pt x="3123" y="322"/>
                  </a:lnTo>
                  <a:lnTo>
                    <a:pt x="3132" y="331"/>
                  </a:lnTo>
                  <a:lnTo>
                    <a:pt x="3149" y="354"/>
                  </a:lnTo>
                  <a:lnTo>
                    <a:pt x="3167" y="379"/>
                  </a:lnTo>
                  <a:lnTo>
                    <a:pt x="3176" y="394"/>
                  </a:lnTo>
                  <a:lnTo>
                    <a:pt x="3185" y="408"/>
                  </a:lnTo>
                  <a:lnTo>
                    <a:pt x="3195" y="421"/>
                  </a:lnTo>
                  <a:lnTo>
                    <a:pt x="3205" y="434"/>
                  </a:lnTo>
                  <a:lnTo>
                    <a:pt x="3216" y="446"/>
                  </a:lnTo>
                  <a:lnTo>
                    <a:pt x="3227" y="457"/>
                  </a:lnTo>
                  <a:lnTo>
                    <a:pt x="3239" y="466"/>
                  </a:lnTo>
                  <a:lnTo>
                    <a:pt x="3253" y="475"/>
                  </a:lnTo>
                  <a:lnTo>
                    <a:pt x="3344" y="495"/>
                  </a:lnTo>
                  <a:lnTo>
                    <a:pt x="3363" y="496"/>
                  </a:lnTo>
                  <a:lnTo>
                    <a:pt x="3379" y="499"/>
                  </a:lnTo>
                  <a:lnTo>
                    <a:pt x="3386" y="500"/>
                  </a:lnTo>
                  <a:lnTo>
                    <a:pt x="3392" y="503"/>
                  </a:lnTo>
                  <a:lnTo>
                    <a:pt x="3397" y="506"/>
                  </a:lnTo>
                  <a:lnTo>
                    <a:pt x="3401" y="509"/>
                  </a:lnTo>
                  <a:lnTo>
                    <a:pt x="3403" y="513"/>
                  </a:lnTo>
                  <a:lnTo>
                    <a:pt x="3405" y="517"/>
                  </a:lnTo>
                  <a:lnTo>
                    <a:pt x="3407" y="523"/>
                  </a:lnTo>
                  <a:lnTo>
                    <a:pt x="3408" y="530"/>
                  </a:lnTo>
                  <a:lnTo>
                    <a:pt x="3408" y="539"/>
                  </a:lnTo>
                  <a:lnTo>
                    <a:pt x="3408" y="550"/>
                  </a:lnTo>
                  <a:lnTo>
                    <a:pt x="3407" y="565"/>
                  </a:lnTo>
                  <a:lnTo>
                    <a:pt x="3404" y="580"/>
                  </a:lnTo>
                  <a:lnTo>
                    <a:pt x="3395" y="633"/>
                  </a:lnTo>
                  <a:lnTo>
                    <a:pt x="3444" y="608"/>
                  </a:lnTo>
                  <a:lnTo>
                    <a:pt x="3456" y="603"/>
                  </a:lnTo>
                  <a:lnTo>
                    <a:pt x="3467" y="600"/>
                  </a:lnTo>
                  <a:lnTo>
                    <a:pt x="3472" y="600"/>
                  </a:lnTo>
                  <a:lnTo>
                    <a:pt x="3477" y="600"/>
                  </a:lnTo>
                  <a:lnTo>
                    <a:pt x="3481" y="601"/>
                  </a:lnTo>
                  <a:lnTo>
                    <a:pt x="3485" y="602"/>
                  </a:lnTo>
                  <a:lnTo>
                    <a:pt x="3490" y="605"/>
                  </a:lnTo>
                  <a:lnTo>
                    <a:pt x="3494" y="609"/>
                  </a:lnTo>
                  <a:lnTo>
                    <a:pt x="3498" y="614"/>
                  </a:lnTo>
                  <a:lnTo>
                    <a:pt x="3502" y="620"/>
                  </a:lnTo>
                  <a:lnTo>
                    <a:pt x="3511" y="634"/>
                  </a:lnTo>
                  <a:lnTo>
                    <a:pt x="3517" y="651"/>
                  </a:lnTo>
                  <a:lnTo>
                    <a:pt x="3522" y="669"/>
                  </a:lnTo>
                  <a:lnTo>
                    <a:pt x="3527" y="687"/>
                  </a:lnTo>
                  <a:lnTo>
                    <a:pt x="3531" y="704"/>
                  </a:lnTo>
                  <a:lnTo>
                    <a:pt x="3534" y="722"/>
                  </a:lnTo>
                  <a:lnTo>
                    <a:pt x="3549" y="786"/>
                  </a:lnTo>
                  <a:lnTo>
                    <a:pt x="3578" y="772"/>
                  </a:lnTo>
                  <a:lnTo>
                    <a:pt x="3589" y="768"/>
                  </a:lnTo>
                  <a:lnTo>
                    <a:pt x="3601" y="764"/>
                  </a:lnTo>
                  <a:lnTo>
                    <a:pt x="3610" y="762"/>
                  </a:lnTo>
                  <a:lnTo>
                    <a:pt x="3619" y="760"/>
                  </a:lnTo>
                  <a:lnTo>
                    <a:pt x="3627" y="760"/>
                  </a:lnTo>
                  <a:lnTo>
                    <a:pt x="3634" y="760"/>
                  </a:lnTo>
                  <a:lnTo>
                    <a:pt x="3640" y="762"/>
                  </a:lnTo>
                  <a:lnTo>
                    <a:pt x="3644" y="764"/>
                  </a:lnTo>
                  <a:lnTo>
                    <a:pt x="3648" y="768"/>
                  </a:lnTo>
                  <a:lnTo>
                    <a:pt x="3652" y="773"/>
                  </a:lnTo>
                  <a:lnTo>
                    <a:pt x="3656" y="781"/>
                  </a:lnTo>
                  <a:lnTo>
                    <a:pt x="3660" y="792"/>
                  </a:lnTo>
                  <a:lnTo>
                    <a:pt x="3662" y="808"/>
                  </a:lnTo>
                  <a:lnTo>
                    <a:pt x="3664" y="827"/>
                  </a:lnTo>
                  <a:lnTo>
                    <a:pt x="3664" y="850"/>
                  </a:lnTo>
                  <a:lnTo>
                    <a:pt x="3663" y="878"/>
                  </a:lnTo>
                  <a:lnTo>
                    <a:pt x="3658" y="933"/>
                  </a:lnTo>
                  <a:lnTo>
                    <a:pt x="3705" y="904"/>
                  </a:lnTo>
                  <a:lnTo>
                    <a:pt x="3715" y="898"/>
                  </a:lnTo>
                  <a:lnTo>
                    <a:pt x="3726" y="893"/>
                  </a:lnTo>
                  <a:lnTo>
                    <a:pt x="3736" y="890"/>
                  </a:lnTo>
                  <a:lnTo>
                    <a:pt x="3746" y="888"/>
                  </a:lnTo>
                  <a:lnTo>
                    <a:pt x="3756" y="887"/>
                  </a:lnTo>
                  <a:lnTo>
                    <a:pt x="3766" y="888"/>
                  </a:lnTo>
                  <a:lnTo>
                    <a:pt x="3776" y="890"/>
                  </a:lnTo>
                  <a:lnTo>
                    <a:pt x="3785" y="894"/>
                  </a:lnTo>
                  <a:lnTo>
                    <a:pt x="3791" y="898"/>
                  </a:lnTo>
                  <a:lnTo>
                    <a:pt x="3797" y="903"/>
                  </a:lnTo>
                  <a:lnTo>
                    <a:pt x="3802" y="908"/>
                  </a:lnTo>
                  <a:lnTo>
                    <a:pt x="3806" y="915"/>
                  </a:lnTo>
                  <a:lnTo>
                    <a:pt x="3809" y="922"/>
                  </a:lnTo>
                  <a:lnTo>
                    <a:pt x="3811" y="930"/>
                  </a:lnTo>
                  <a:lnTo>
                    <a:pt x="3813" y="939"/>
                  </a:lnTo>
                  <a:lnTo>
                    <a:pt x="3814" y="949"/>
                  </a:lnTo>
                  <a:lnTo>
                    <a:pt x="3814" y="967"/>
                  </a:lnTo>
                  <a:lnTo>
                    <a:pt x="3838" y="975"/>
                  </a:lnTo>
                  <a:lnTo>
                    <a:pt x="3842" y="978"/>
                  </a:lnTo>
                  <a:lnTo>
                    <a:pt x="3847" y="981"/>
                  </a:lnTo>
                  <a:lnTo>
                    <a:pt x="3853" y="986"/>
                  </a:lnTo>
                  <a:lnTo>
                    <a:pt x="3860" y="992"/>
                  </a:lnTo>
                  <a:lnTo>
                    <a:pt x="3874" y="1007"/>
                  </a:lnTo>
                  <a:lnTo>
                    <a:pt x="3890" y="1026"/>
                  </a:lnTo>
                  <a:lnTo>
                    <a:pt x="3907" y="1048"/>
                  </a:lnTo>
                  <a:lnTo>
                    <a:pt x="3924" y="1073"/>
                  </a:lnTo>
                  <a:lnTo>
                    <a:pt x="3941" y="1099"/>
                  </a:lnTo>
                  <a:lnTo>
                    <a:pt x="3960" y="1126"/>
                  </a:lnTo>
                  <a:lnTo>
                    <a:pt x="3976" y="1154"/>
                  </a:lnTo>
                  <a:lnTo>
                    <a:pt x="3992" y="1181"/>
                  </a:lnTo>
                  <a:lnTo>
                    <a:pt x="4005" y="1207"/>
                  </a:lnTo>
                  <a:lnTo>
                    <a:pt x="4017" y="1232"/>
                  </a:lnTo>
                  <a:lnTo>
                    <a:pt x="4027" y="1255"/>
                  </a:lnTo>
                  <a:lnTo>
                    <a:pt x="4033" y="1274"/>
                  </a:lnTo>
                  <a:lnTo>
                    <a:pt x="4036" y="1282"/>
                  </a:lnTo>
                  <a:lnTo>
                    <a:pt x="4037" y="1290"/>
                  </a:lnTo>
                  <a:lnTo>
                    <a:pt x="4037" y="1296"/>
                  </a:lnTo>
                  <a:lnTo>
                    <a:pt x="4037" y="1302"/>
                  </a:lnTo>
                  <a:lnTo>
                    <a:pt x="4026" y="1334"/>
                  </a:lnTo>
                  <a:lnTo>
                    <a:pt x="4055" y="1346"/>
                  </a:lnTo>
                  <a:lnTo>
                    <a:pt x="4068" y="1348"/>
                  </a:lnTo>
                  <a:lnTo>
                    <a:pt x="4079" y="1351"/>
                  </a:lnTo>
                  <a:lnTo>
                    <a:pt x="4083" y="1353"/>
                  </a:lnTo>
                  <a:lnTo>
                    <a:pt x="4087" y="1355"/>
                  </a:lnTo>
                  <a:lnTo>
                    <a:pt x="4091" y="1358"/>
                  </a:lnTo>
                  <a:lnTo>
                    <a:pt x="4094" y="1361"/>
                  </a:lnTo>
                  <a:lnTo>
                    <a:pt x="4100" y="1369"/>
                  </a:lnTo>
                  <a:lnTo>
                    <a:pt x="4105" y="1378"/>
                  </a:lnTo>
                  <a:lnTo>
                    <a:pt x="4110" y="1390"/>
                  </a:lnTo>
                  <a:lnTo>
                    <a:pt x="4115" y="1402"/>
                  </a:lnTo>
                  <a:lnTo>
                    <a:pt x="4142" y="1458"/>
                  </a:lnTo>
                  <a:lnTo>
                    <a:pt x="4142" y="1468"/>
                  </a:lnTo>
                  <a:lnTo>
                    <a:pt x="4142" y="1478"/>
                  </a:lnTo>
                  <a:lnTo>
                    <a:pt x="4150" y="1529"/>
                  </a:lnTo>
                  <a:lnTo>
                    <a:pt x="4153" y="1534"/>
                  </a:lnTo>
                  <a:lnTo>
                    <a:pt x="4156" y="1538"/>
                  </a:lnTo>
                  <a:lnTo>
                    <a:pt x="4160" y="1542"/>
                  </a:lnTo>
                  <a:lnTo>
                    <a:pt x="4164" y="1545"/>
                  </a:lnTo>
                  <a:lnTo>
                    <a:pt x="4171" y="1550"/>
                  </a:lnTo>
                  <a:lnTo>
                    <a:pt x="4180" y="1553"/>
                  </a:lnTo>
                  <a:lnTo>
                    <a:pt x="4188" y="1554"/>
                  </a:lnTo>
                  <a:lnTo>
                    <a:pt x="4195" y="1555"/>
                  </a:lnTo>
                  <a:lnTo>
                    <a:pt x="4202" y="1554"/>
                  </a:lnTo>
                  <a:lnTo>
                    <a:pt x="4208" y="1554"/>
                  </a:lnTo>
                  <a:lnTo>
                    <a:pt x="4209" y="1553"/>
                  </a:lnTo>
                  <a:lnTo>
                    <a:pt x="4211" y="1553"/>
                  </a:lnTo>
                  <a:lnTo>
                    <a:pt x="4212" y="1555"/>
                  </a:lnTo>
                  <a:lnTo>
                    <a:pt x="4214" y="1558"/>
                  </a:lnTo>
                  <a:lnTo>
                    <a:pt x="4216" y="1563"/>
                  </a:lnTo>
                  <a:lnTo>
                    <a:pt x="4217" y="1566"/>
                  </a:lnTo>
                  <a:lnTo>
                    <a:pt x="4231" y="1605"/>
                  </a:lnTo>
                  <a:lnTo>
                    <a:pt x="4243" y="1644"/>
                  </a:lnTo>
                  <a:lnTo>
                    <a:pt x="4247" y="1662"/>
                  </a:lnTo>
                  <a:lnTo>
                    <a:pt x="4251" y="1680"/>
                  </a:lnTo>
                  <a:lnTo>
                    <a:pt x="4254" y="1697"/>
                  </a:lnTo>
                  <a:lnTo>
                    <a:pt x="4256" y="1714"/>
                  </a:lnTo>
                  <a:lnTo>
                    <a:pt x="4257" y="1730"/>
                  </a:lnTo>
                  <a:lnTo>
                    <a:pt x="4256" y="1745"/>
                  </a:lnTo>
                  <a:lnTo>
                    <a:pt x="4254" y="1760"/>
                  </a:lnTo>
                  <a:lnTo>
                    <a:pt x="4250" y="1773"/>
                  </a:lnTo>
                  <a:lnTo>
                    <a:pt x="4248" y="1779"/>
                  </a:lnTo>
                  <a:lnTo>
                    <a:pt x="4245" y="1785"/>
                  </a:lnTo>
                  <a:lnTo>
                    <a:pt x="4241" y="1791"/>
                  </a:lnTo>
                  <a:lnTo>
                    <a:pt x="4237" y="1798"/>
                  </a:lnTo>
                  <a:lnTo>
                    <a:pt x="4233" y="1803"/>
                  </a:lnTo>
                  <a:lnTo>
                    <a:pt x="4228" y="1808"/>
                  </a:lnTo>
                  <a:lnTo>
                    <a:pt x="4222" y="1813"/>
                  </a:lnTo>
                  <a:lnTo>
                    <a:pt x="4216" y="1817"/>
                  </a:lnTo>
                  <a:lnTo>
                    <a:pt x="4182" y="1839"/>
                  </a:lnTo>
                  <a:lnTo>
                    <a:pt x="4216" y="1862"/>
                  </a:lnTo>
                  <a:lnTo>
                    <a:pt x="4223" y="1867"/>
                  </a:lnTo>
                  <a:lnTo>
                    <a:pt x="4229" y="1871"/>
                  </a:lnTo>
                  <a:lnTo>
                    <a:pt x="4233" y="1876"/>
                  </a:lnTo>
                  <a:lnTo>
                    <a:pt x="4238" y="1882"/>
                  </a:lnTo>
                  <a:lnTo>
                    <a:pt x="4241" y="1886"/>
                  </a:lnTo>
                  <a:lnTo>
                    <a:pt x="4243" y="1891"/>
                  </a:lnTo>
                  <a:lnTo>
                    <a:pt x="4245" y="1896"/>
                  </a:lnTo>
                  <a:lnTo>
                    <a:pt x="4246" y="1901"/>
                  </a:lnTo>
                  <a:lnTo>
                    <a:pt x="4247" y="1911"/>
                  </a:lnTo>
                  <a:lnTo>
                    <a:pt x="4246" y="1922"/>
                  </a:lnTo>
                  <a:lnTo>
                    <a:pt x="4243" y="1934"/>
                  </a:lnTo>
                  <a:lnTo>
                    <a:pt x="4239" y="1948"/>
                  </a:lnTo>
                  <a:lnTo>
                    <a:pt x="4229" y="2005"/>
                  </a:lnTo>
                  <a:lnTo>
                    <a:pt x="4230" y="2016"/>
                  </a:lnTo>
                  <a:lnTo>
                    <a:pt x="4231" y="2039"/>
                  </a:lnTo>
                  <a:lnTo>
                    <a:pt x="4232" y="2062"/>
                  </a:lnTo>
                  <a:lnTo>
                    <a:pt x="4232" y="2072"/>
                  </a:lnTo>
                  <a:lnTo>
                    <a:pt x="4233" y="2088"/>
                  </a:lnTo>
                  <a:lnTo>
                    <a:pt x="4235" y="2104"/>
                  </a:lnTo>
                  <a:lnTo>
                    <a:pt x="4235" y="2119"/>
                  </a:lnTo>
                  <a:lnTo>
                    <a:pt x="4235" y="2134"/>
                  </a:lnTo>
                  <a:lnTo>
                    <a:pt x="4233" y="2149"/>
                  </a:lnTo>
                  <a:lnTo>
                    <a:pt x="4230" y="2163"/>
                  </a:lnTo>
                  <a:lnTo>
                    <a:pt x="4226" y="2177"/>
                  </a:lnTo>
                  <a:lnTo>
                    <a:pt x="4220" y="2191"/>
                  </a:lnTo>
                  <a:lnTo>
                    <a:pt x="4187" y="2242"/>
                  </a:lnTo>
                  <a:lnTo>
                    <a:pt x="4209" y="2258"/>
                  </a:lnTo>
                  <a:lnTo>
                    <a:pt x="4217" y="2262"/>
                  </a:lnTo>
                  <a:lnTo>
                    <a:pt x="4223" y="2267"/>
                  </a:lnTo>
                  <a:lnTo>
                    <a:pt x="4228" y="2273"/>
                  </a:lnTo>
                  <a:lnTo>
                    <a:pt x="4233" y="2278"/>
                  </a:lnTo>
                  <a:lnTo>
                    <a:pt x="4237" y="2285"/>
                  </a:lnTo>
                  <a:lnTo>
                    <a:pt x="4241" y="2292"/>
                  </a:lnTo>
                  <a:lnTo>
                    <a:pt x="4244" y="2299"/>
                  </a:lnTo>
                  <a:lnTo>
                    <a:pt x="4246" y="2307"/>
                  </a:lnTo>
                  <a:lnTo>
                    <a:pt x="4250" y="2322"/>
                  </a:lnTo>
                  <a:lnTo>
                    <a:pt x="4252" y="2339"/>
                  </a:lnTo>
                  <a:lnTo>
                    <a:pt x="4252" y="2357"/>
                  </a:lnTo>
                  <a:lnTo>
                    <a:pt x="4251" y="2377"/>
                  </a:lnTo>
                  <a:lnTo>
                    <a:pt x="4249" y="2396"/>
                  </a:lnTo>
                  <a:lnTo>
                    <a:pt x="4246" y="2416"/>
                  </a:lnTo>
                  <a:lnTo>
                    <a:pt x="4242" y="2436"/>
                  </a:lnTo>
                  <a:lnTo>
                    <a:pt x="4237" y="2458"/>
                  </a:lnTo>
                  <a:lnTo>
                    <a:pt x="4226" y="2497"/>
                  </a:lnTo>
                  <a:lnTo>
                    <a:pt x="4215" y="2535"/>
                  </a:lnTo>
                  <a:lnTo>
                    <a:pt x="4191" y="2627"/>
                  </a:lnTo>
                  <a:lnTo>
                    <a:pt x="4187" y="2651"/>
                  </a:lnTo>
                  <a:lnTo>
                    <a:pt x="4183" y="2677"/>
                  </a:lnTo>
                  <a:lnTo>
                    <a:pt x="4176" y="2706"/>
                  </a:lnTo>
                  <a:lnTo>
                    <a:pt x="4169" y="2735"/>
                  </a:lnTo>
                  <a:lnTo>
                    <a:pt x="4161" y="2766"/>
                  </a:lnTo>
                  <a:lnTo>
                    <a:pt x="4152" y="2798"/>
                  </a:lnTo>
                  <a:lnTo>
                    <a:pt x="4142" y="2828"/>
                  </a:lnTo>
                  <a:lnTo>
                    <a:pt x="4131" y="2858"/>
                  </a:lnTo>
                  <a:lnTo>
                    <a:pt x="4118" y="2888"/>
                  </a:lnTo>
                  <a:lnTo>
                    <a:pt x="4106" y="2915"/>
                  </a:lnTo>
                  <a:lnTo>
                    <a:pt x="4093" y="2940"/>
                  </a:lnTo>
                  <a:lnTo>
                    <a:pt x="4080" y="2963"/>
                  </a:lnTo>
                  <a:lnTo>
                    <a:pt x="4073" y="2973"/>
                  </a:lnTo>
                  <a:lnTo>
                    <a:pt x="4066" y="2982"/>
                  </a:lnTo>
                  <a:lnTo>
                    <a:pt x="4059" y="2991"/>
                  </a:lnTo>
                  <a:lnTo>
                    <a:pt x="4052" y="2998"/>
                  </a:lnTo>
                  <a:lnTo>
                    <a:pt x="4045" y="3004"/>
                  </a:lnTo>
                  <a:lnTo>
                    <a:pt x="4038" y="3009"/>
                  </a:lnTo>
                  <a:lnTo>
                    <a:pt x="4030" y="3013"/>
                  </a:lnTo>
                  <a:lnTo>
                    <a:pt x="4023" y="3015"/>
                  </a:lnTo>
                  <a:lnTo>
                    <a:pt x="3991" y="3023"/>
                  </a:lnTo>
                  <a:lnTo>
                    <a:pt x="4005" y="3054"/>
                  </a:lnTo>
                  <a:lnTo>
                    <a:pt x="4008" y="3060"/>
                  </a:lnTo>
                  <a:lnTo>
                    <a:pt x="4010" y="3066"/>
                  </a:lnTo>
                  <a:lnTo>
                    <a:pt x="4011" y="3072"/>
                  </a:lnTo>
                  <a:lnTo>
                    <a:pt x="4011" y="3078"/>
                  </a:lnTo>
                  <a:lnTo>
                    <a:pt x="4011" y="3083"/>
                  </a:lnTo>
                  <a:lnTo>
                    <a:pt x="4010" y="3089"/>
                  </a:lnTo>
                  <a:lnTo>
                    <a:pt x="4009" y="3095"/>
                  </a:lnTo>
                  <a:lnTo>
                    <a:pt x="4007" y="3100"/>
                  </a:lnTo>
                  <a:lnTo>
                    <a:pt x="4001" y="3111"/>
                  </a:lnTo>
                  <a:lnTo>
                    <a:pt x="3994" y="3124"/>
                  </a:lnTo>
                  <a:lnTo>
                    <a:pt x="3984" y="3137"/>
                  </a:lnTo>
                  <a:lnTo>
                    <a:pt x="3973" y="3150"/>
                  </a:lnTo>
                  <a:lnTo>
                    <a:pt x="3935" y="3204"/>
                  </a:lnTo>
                  <a:lnTo>
                    <a:pt x="3926" y="3224"/>
                  </a:lnTo>
                  <a:lnTo>
                    <a:pt x="3918" y="3245"/>
                  </a:lnTo>
                  <a:lnTo>
                    <a:pt x="3911" y="3265"/>
                  </a:lnTo>
                  <a:lnTo>
                    <a:pt x="3906" y="3286"/>
                  </a:lnTo>
                  <a:lnTo>
                    <a:pt x="3901" y="3307"/>
                  </a:lnTo>
                  <a:lnTo>
                    <a:pt x="3897" y="3327"/>
                  </a:lnTo>
                  <a:lnTo>
                    <a:pt x="3893" y="3347"/>
                  </a:lnTo>
                  <a:lnTo>
                    <a:pt x="3890" y="3368"/>
                  </a:lnTo>
                  <a:lnTo>
                    <a:pt x="3879" y="3428"/>
                  </a:lnTo>
                  <a:lnTo>
                    <a:pt x="3875" y="3444"/>
                  </a:lnTo>
                  <a:lnTo>
                    <a:pt x="3871" y="3460"/>
                  </a:lnTo>
                  <a:lnTo>
                    <a:pt x="3866" y="3475"/>
                  </a:lnTo>
                  <a:lnTo>
                    <a:pt x="3861" y="3489"/>
                  </a:lnTo>
                  <a:lnTo>
                    <a:pt x="3855" y="3502"/>
                  </a:lnTo>
                  <a:lnTo>
                    <a:pt x="3849" y="3515"/>
                  </a:lnTo>
                  <a:lnTo>
                    <a:pt x="3843" y="3527"/>
                  </a:lnTo>
                  <a:lnTo>
                    <a:pt x="3836" y="3540"/>
                  </a:lnTo>
                  <a:lnTo>
                    <a:pt x="3829" y="3551"/>
                  </a:lnTo>
                  <a:lnTo>
                    <a:pt x="3822" y="3562"/>
                  </a:lnTo>
                  <a:lnTo>
                    <a:pt x="3814" y="3572"/>
                  </a:lnTo>
                  <a:lnTo>
                    <a:pt x="3806" y="3581"/>
                  </a:lnTo>
                  <a:lnTo>
                    <a:pt x="3789" y="3600"/>
                  </a:lnTo>
                  <a:lnTo>
                    <a:pt x="3771" y="3617"/>
                  </a:lnTo>
                  <a:lnTo>
                    <a:pt x="3750" y="3632"/>
                  </a:lnTo>
                  <a:lnTo>
                    <a:pt x="3730" y="3646"/>
                  </a:lnTo>
                  <a:lnTo>
                    <a:pt x="3708" y="3660"/>
                  </a:lnTo>
                  <a:lnTo>
                    <a:pt x="3686" y="3672"/>
                  </a:lnTo>
                  <a:lnTo>
                    <a:pt x="3638" y="3696"/>
                  </a:lnTo>
                  <a:lnTo>
                    <a:pt x="3588" y="3718"/>
                  </a:lnTo>
                  <a:lnTo>
                    <a:pt x="3419" y="3807"/>
                  </a:lnTo>
                  <a:lnTo>
                    <a:pt x="3271" y="3925"/>
                  </a:lnTo>
                  <a:lnTo>
                    <a:pt x="3224" y="3966"/>
                  </a:lnTo>
                  <a:lnTo>
                    <a:pt x="3177" y="4005"/>
                  </a:lnTo>
                  <a:lnTo>
                    <a:pt x="3153" y="4023"/>
                  </a:lnTo>
                  <a:lnTo>
                    <a:pt x="3129" y="4041"/>
                  </a:lnTo>
                  <a:lnTo>
                    <a:pt x="3104" y="4057"/>
                  </a:lnTo>
                  <a:lnTo>
                    <a:pt x="3080" y="4072"/>
                  </a:lnTo>
                  <a:lnTo>
                    <a:pt x="3053" y="4085"/>
                  </a:lnTo>
                  <a:lnTo>
                    <a:pt x="3028" y="4097"/>
                  </a:lnTo>
                  <a:lnTo>
                    <a:pt x="3015" y="4102"/>
                  </a:lnTo>
                  <a:lnTo>
                    <a:pt x="3002" y="4108"/>
                  </a:lnTo>
                  <a:lnTo>
                    <a:pt x="2989" y="4112"/>
                  </a:lnTo>
                  <a:lnTo>
                    <a:pt x="2974" y="4115"/>
                  </a:lnTo>
                  <a:lnTo>
                    <a:pt x="2961" y="4118"/>
                  </a:lnTo>
                  <a:lnTo>
                    <a:pt x="2947" y="4120"/>
                  </a:lnTo>
                  <a:lnTo>
                    <a:pt x="2933" y="4122"/>
                  </a:lnTo>
                  <a:lnTo>
                    <a:pt x="2919" y="4123"/>
                  </a:lnTo>
                  <a:lnTo>
                    <a:pt x="2905" y="4123"/>
                  </a:lnTo>
                  <a:lnTo>
                    <a:pt x="2891" y="4122"/>
                  </a:lnTo>
                  <a:lnTo>
                    <a:pt x="2876" y="4121"/>
                  </a:lnTo>
                  <a:lnTo>
                    <a:pt x="2861" y="4119"/>
                  </a:lnTo>
                  <a:lnTo>
                    <a:pt x="2854" y="4118"/>
                  </a:lnTo>
                  <a:lnTo>
                    <a:pt x="2819" y="4132"/>
                  </a:lnTo>
                  <a:lnTo>
                    <a:pt x="2755" y="4157"/>
                  </a:lnTo>
                  <a:lnTo>
                    <a:pt x="2674" y="4188"/>
                  </a:lnTo>
                  <a:lnTo>
                    <a:pt x="2628" y="4205"/>
                  </a:lnTo>
                  <a:lnTo>
                    <a:pt x="2580" y="4221"/>
                  </a:lnTo>
                  <a:lnTo>
                    <a:pt x="2530" y="4236"/>
                  </a:lnTo>
                  <a:lnTo>
                    <a:pt x="2482" y="4250"/>
                  </a:lnTo>
                  <a:lnTo>
                    <a:pt x="2457" y="4256"/>
                  </a:lnTo>
                  <a:lnTo>
                    <a:pt x="2432" y="4261"/>
                  </a:lnTo>
                  <a:lnTo>
                    <a:pt x="2408" y="4266"/>
                  </a:lnTo>
                  <a:lnTo>
                    <a:pt x="2385" y="4270"/>
                  </a:lnTo>
                  <a:lnTo>
                    <a:pt x="2361" y="4275"/>
                  </a:lnTo>
                  <a:lnTo>
                    <a:pt x="2339" y="4277"/>
                  </a:lnTo>
                  <a:lnTo>
                    <a:pt x="2318" y="4279"/>
                  </a:lnTo>
                  <a:lnTo>
                    <a:pt x="2298" y="4280"/>
                  </a:lnTo>
                  <a:lnTo>
                    <a:pt x="2279" y="4279"/>
                  </a:lnTo>
                  <a:lnTo>
                    <a:pt x="2259" y="4277"/>
                  </a:lnTo>
                  <a:lnTo>
                    <a:pt x="2242" y="4275"/>
                  </a:lnTo>
                  <a:lnTo>
                    <a:pt x="2227" y="4269"/>
                  </a:lnTo>
                  <a:lnTo>
                    <a:pt x="2213" y="4264"/>
                  </a:lnTo>
                  <a:lnTo>
                    <a:pt x="2200" y="4257"/>
                  </a:lnTo>
                  <a:lnTo>
                    <a:pt x="2189" y="4248"/>
                  </a:lnTo>
                  <a:lnTo>
                    <a:pt x="2179" y="4238"/>
                  </a:lnTo>
                  <a:lnTo>
                    <a:pt x="2163" y="4218"/>
                  </a:lnTo>
                  <a:lnTo>
                    <a:pt x="2142" y="4232"/>
                  </a:lnTo>
                  <a:lnTo>
                    <a:pt x="2129" y="4240"/>
                  </a:lnTo>
                  <a:lnTo>
                    <a:pt x="2115" y="4247"/>
                  </a:lnTo>
                  <a:lnTo>
                    <a:pt x="2098" y="4253"/>
                  </a:lnTo>
                  <a:lnTo>
                    <a:pt x="2081" y="4258"/>
                  </a:lnTo>
                  <a:lnTo>
                    <a:pt x="2063" y="4262"/>
                  </a:lnTo>
                  <a:lnTo>
                    <a:pt x="2044" y="4265"/>
                  </a:lnTo>
                  <a:lnTo>
                    <a:pt x="2025" y="4267"/>
                  </a:lnTo>
                  <a:lnTo>
                    <a:pt x="2004" y="4267"/>
                  </a:lnTo>
                  <a:lnTo>
                    <a:pt x="1985" y="4266"/>
                  </a:lnTo>
                  <a:lnTo>
                    <a:pt x="1966" y="4264"/>
                  </a:lnTo>
                  <a:lnTo>
                    <a:pt x="1947" y="4261"/>
                  </a:lnTo>
                  <a:lnTo>
                    <a:pt x="1929" y="4256"/>
                  </a:lnTo>
                  <a:lnTo>
                    <a:pt x="1919" y="4252"/>
                  </a:lnTo>
                  <a:lnTo>
                    <a:pt x="1911" y="4249"/>
                  </a:lnTo>
                  <a:lnTo>
                    <a:pt x="1903" y="4245"/>
                  </a:lnTo>
                  <a:lnTo>
                    <a:pt x="1895" y="4240"/>
                  </a:lnTo>
                  <a:lnTo>
                    <a:pt x="1888" y="4236"/>
                  </a:lnTo>
                  <a:lnTo>
                    <a:pt x="1881" y="4230"/>
                  </a:lnTo>
                  <a:lnTo>
                    <a:pt x="1875" y="4225"/>
                  </a:lnTo>
                  <a:lnTo>
                    <a:pt x="1869" y="4218"/>
                  </a:lnTo>
                  <a:lnTo>
                    <a:pt x="1855" y="4204"/>
                  </a:lnTo>
                  <a:lnTo>
                    <a:pt x="1837" y="4212"/>
                  </a:lnTo>
                  <a:lnTo>
                    <a:pt x="1828" y="4216"/>
                  </a:lnTo>
                  <a:lnTo>
                    <a:pt x="1819" y="4219"/>
                  </a:lnTo>
                  <a:lnTo>
                    <a:pt x="1811" y="4221"/>
                  </a:lnTo>
                  <a:lnTo>
                    <a:pt x="1803" y="4222"/>
                  </a:lnTo>
                  <a:lnTo>
                    <a:pt x="1794" y="4223"/>
                  </a:lnTo>
                  <a:lnTo>
                    <a:pt x="1786" y="4223"/>
                  </a:lnTo>
                  <a:lnTo>
                    <a:pt x="1777" y="4222"/>
                  </a:lnTo>
                  <a:lnTo>
                    <a:pt x="1769" y="4220"/>
                  </a:lnTo>
                  <a:lnTo>
                    <a:pt x="1761" y="4218"/>
                  </a:lnTo>
                  <a:lnTo>
                    <a:pt x="1753" y="4215"/>
                  </a:lnTo>
                  <a:lnTo>
                    <a:pt x="1743" y="4211"/>
                  </a:lnTo>
                  <a:lnTo>
                    <a:pt x="1735" y="4207"/>
                  </a:lnTo>
                  <a:lnTo>
                    <a:pt x="1727" y="4202"/>
                  </a:lnTo>
                  <a:lnTo>
                    <a:pt x="1720" y="4196"/>
                  </a:lnTo>
                  <a:lnTo>
                    <a:pt x="1712" y="4188"/>
                  </a:lnTo>
                  <a:lnTo>
                    <a:pt x="1704" y="4181"/>
                  </a:lnTo>
                  <a:lnTo>
                    <a:pt x="1688" y="4164"/>
                  </a:lnTo>
                  <a:lnTo>
                    <a:pt x="1669" y="4178"/>
                  </a:lnTo>
                  <a:lnTo>
                    <a:pt x="1658" y="4186"/>
                  </a:lnTo>
                  <a:lnTo>
                    <a:pt x="1648" y="4192"/>
                  </a:lnTo>
                  <a:lnTo>
                    <a:pt x="1639" y="4197"/>
                  </a:lnTo>
                  <a:lnTo>
                    <a:pt x="1630" y="4200"/>
                  </a:lnTo>
                  <a:lnTo>
                    <a:pt x="1622" y="4202"/>
                  </a:lnTo>
                  <a:lnTo>
                    <a:pt x="1614" y="4203"/>
                  </a:lnTo>
                  <a:lnTo>
                    <a:pt x="1606" y="4203"/>
                  </a:lnTo>
                  <a:lnTo>
                    <a:pt x="1598" y="4201"/>
                  </a:lnTo>
                  <a:lnTo>
                    <a:pt x="1590" y="4199"/>
                  </a:lnTo>
                  <a:lnTo>
                    <a:pt x="1583" y="4196"/>
                  </a:lnTo>
                  <a:lnTo>
                    <a:pt x="1575" y="4193"/>
                  </a:lnTo>
                  <a:lnTo>
                    <a:pt x="1566" y="4187"/>
                  </a:lnTo>
                  <a:lnTo>
                    <a:pt x="1549" y="4177"/>
                  </a:lnTo>
                  <a:lnTo>
                    <a:pt x="1531" y="4165"/>
                  </a:lnTo>
                  <a:lnTo>
                    <a:pt x="1517" y="4155"/>
                  </a:lnTo>
                  <a:lnTo>
                    <a:pt x="1502" y="4145"/>
                  </a:lnTo>
                  <a:lnTo>
                    <a:pt x="1485" y="4135"/>
                  </a:lnTo>
                  <a:lnTo>
                    <a:pt x="1467" y="4127"/>
                  </a:lnTo>
                  <a:lnTo>
                    <a:pt x="1458" y="4123"/>
                  </a:lnTo>
                  <a:lnTo>
                    <a:pt x="1448" y="4120"/>
                  </a:lnTo>
                  <a:lnTo>
                    <a:pt x="1438" y="4117"/>
                  </a:lnTo>
                  <a:lnTo>
                    <a:pt x="1428" y="4114"/>
                  </a:lnTo>
                  <a:lnTo>
                    <a:pt x="1418" y="4113"/>
                  </a:lnTo>
                  <a:lnTo>
                    <a:pt x="1407" y="4111"/>
                  </a:lnTo>
                  <a:lnTo>
                    <a:pt x="1396" y="4111"/>
                  </a:lnTo>
                  <a:lnTo>
                    <a:pt x="1384" y="4111"/>
                  </a:lnTo>
                  <a:lnTo>
                    <a:pt x="1380" y="4099"/>
                  </a:lnTo>
                  <a:lnTo>
                    <a:pt x="1371" y="4075"/>
                  </a:lnTo>
                  <a:lnTo>
                    <a:pt x="1362" y="4050"/>
                  </a:lnTo>
                  <a:lnTo>
                    <a:pt x="1359" y="4039"/>
                  </a:lnTo>
                  <a:lnTo>
                    <a:pt x="1332" y="4048"/>
                  </a:lnTo>
                  <a:lnTo>
                    <a:pt x="1322" y="4051"/>
                  </a:lnTo>
                  <a:lnTo>
                    <a:pt x="1313" y="4054"/>
                  </a:lnTo>
                  <a:lnTo>
                    <a:pt x="1303" y="4055"/>
                  </a:lnTo>
                  <a:lnTo>
                    <a:pt x="1294" y="4056"/>
                  </a:lnTo>
                  <a:lnTo>
                    <a:pt x="1286" y="4056"/>
                  </a:lnTo>
                  <a:lnTo>
                    <a:pt x="1278" y="4055"/>
                  </a:lnTo>
                  <a:lnTo>
                    <a:pt x="1271" y="4053"/>
                  </a:lnTo>
                  <a:lnTo>
                    <a:pt x="1264" y="4051"/>
                  </a:lnTo>
                  <a:lnTo>
                    <a:pt x="1257" y="4047"/>
                  </a:lnTo>
                  <a:lnTo>
                    <a:pt x="1251" y="4042"/>
                  </a:lnTo>
                  <a:lnTo>
                    <a:pt x="1245" y="4036"/>
                  </a:lnTo>
                  <a:lnTo>
                    <a:pt x="1239" y="4030"/>
                  </a:lnTo>
                  <a:lnTo>
                    <a:pt x="1234" y="4021"/>
                  </a:lnTo>
                  <a:lnTo>
                    <a:pt x="1230" y="4012"/>
                  </a:lnTo>
                  <a:lnTo>
                    <a:pt x="1226" y="4002"/>
                  </a:lnTo>
                  <a:lnTo>
                    <a:pt x="1222" y="3992"/>
                  </a:lnTo>
                  <a:lnTo>
                    <a:pt x="1209" y="3955"/>
                  </a:lnTo>
                  <a:lnTo>
                    <a:pt x="1179" y="3979"/>
                  </a:lnTo>
                  <a:lnTo>
                    <a:pt x="1172" y="3983"/>
                  </a:lnTo>
                  <a:lnTo>
                    <a:pt x="1166" y="3987"/>
                  </a:lnTo>
                  <a:lnTo>
                    <a:pt x="1160" y="3990"/>
                  </a:lnTo>
                  <a:lnTo>
                    <a:pt x="1154" y="3992"/>
                  </a:lnTo>
                  <a:lnTo>
                    <a:pt x="1148" y="3994"/>
                  </a:lnTo>
                  <a:lnTo>
                    <a:pt x="1142" y="3995"/>
                  </a:lnTo>
                  <a:lnTo>
                    <a:pt x="1135" y="3995"/>
                  </a:lnTo>
                  <a:lnTo>
                    <a:pt x="1128" y="3994"/>
                  </a:lnTo>
                  <a:lnTo>
                    <a:pt x="1118" y="3991"/>
                  </a:lnTo>
                  <a:lnTo>
                    <a:pt x="1108" y="3987"/>
                  </a:lnTo>
                  <a:lnTo>
                    <a:pt x="1097" y="3981"/>
                  </a:lnTo>
                  <a:lnTo>
                    <a:pt x="1087" y="3973"/>
                  </a:lnTo>
                  <a:lnTo>
                    <a:pt x="1077" y="3964"/>
                  </a:lnTo>
                  <a:lnTo>
                    <a:pt x="1066" y="3954"/>
                  </a:lnTo>
                  <a:lnTo>
                    <a:pt x="1056" y="3943"/>
                  </a:lnTo>
                  <a:lnTo>
                    <a:pt x="1046" y="3930"/>
                  </a:lnTo>
                  <a:lnTo>
                    <a:pt x="1025" y="3904"/>
                  </a:lnTo>
                  <a:lnTo>
                    <a:pt x="1005" y="3876"/>
                  </a:lnTo>
                  <a:lnTo>
                    <a:pt x="987" y="3847"/>
                  </a:lnTo>
                  <a:lnTo>
                    <a:pt x="969" y="3819"/>
                  </a:lnTo>
                  <a:lnTo>
                    <a:pt x="887" y="3709"/>
                  </a:lnTo>
                  <a:lnTo>
                    <a:pt x="747" y="3632"/>
                  </a:lnTo>
                  <a:lnTo>
                    <a:pt x="706" y="3613"/>
                  </a:lnTo>
                  <a:lnTo>
                    <a:pt x="664" y="3592"/>
                  </a:lnTo>
                  <a:lnTo>
                    <a:pt x="645" y="3582"/>
                  </a:lnTo>
                  <a:lnTo>
                    <a:pt x="626" y="3571"/>
                  </a:lnTo>
                  <a:lnTo>
                    <a:pt x="608" y="3560"/>
                  </a:lnTo>
                  <a:lnTo>
                    <a:pt x="590" y="3549"/>
                  </a:lnTo>
                  <a:lnTo>
                    <a:pt x="575" y="3537"/>
                  </a:lnTo>
                  <a:lnTo>
                    <a:pt x="561" y="3524"/>
                  </a:lnTo>
                  <a:lnTo>
                    <a:pt x="555" y="3518"/>
                  </a:lnTo>
                  <a:lnTo>
                    <a:pt x="550" y="3512"/>
                  </a:lnTo>
                  <a:lnTo>
                    <a:pt x="545" y="3506"/>
                  </a:lnTo>
                  <a:lnTo>
                    <a:pt x="541" y="3500"/>
                  </a:lnTo>
                  <a:lnTo>
                    <a:pt x="537" y="3494"/>
                  </a:lnTo>
                  <a:lnTo>
                    <a:pt x="534" y="3487"/>
                  </a:lnTo>
                  <a:lnTo>
                    <a:pt x="532" y="3481"/>
                  </a:lnTo>
                  <a:lnTo>
                    <a:pt x="531" y="3474"/>
                  </a:lnTo>
                  <a:lnTo>
                    <a:pt x="530" y="3468"/>
                  </a:lnTo>
                  <a:lnTo>
                    <a:pt x="531" y="3461"/>
                  </a:lnTo>
                  <a:lnTo>
                    <a:pt x="532" y="3454"/>
                  </a:lnTo>
                  <a:lnTo>
                    <a:pt x="534" y="3448"/>
                  </a:lnTo>
                  <a:lnTo>
                    <a:pt x="542" y="3423"/>
                  </a:lnTo>
                  <a:lnTo>
                    <a:pt x="520" y="3413"/>
                  </a:lnTo>
                  <a:lnTo>
                    <a:pt x="509" y="3409"/>
                  </a:lnTo>
                  <a:lnTo>
                    <a:pt x="499" y="3402"/>
                  </a:lnTo>
                  <a:lnTo>
                    <a:pt x="488" y="3395"/>
                  </a:lnTo>
                  <a:lnTo>
                    <a:pt x="477" y="3386"/>
                  </a:lnTo>
                  <a:lnTo>
                    <a:pt x="464" y="3376"/>
                  </a:lnTo>
                  <a:lnTo>
                    <a:pt x="452" y="3365"/>
                  </a:lnTo>
                  <a:lnTo>
                    <a:pt x="439" y="3353"/>
                  </a:lnTo>
                  <a:lnTo>
                    <a:pt x="425" y="3340"/>
                  </a:lnTo>
                  <a:lnTo>
                    <a:pt x="413" y="3327"/>
                  </a:lnTo>
                  <a:lnTo>
                    <a:pt x="401" y="3314"/>
                  </a:lnTo>
                  <a:lnTo>
                    <a:pt x="390" y="3300"/>
                  </a:lnTo>
                  <a:lnTo>
                    <a:pt x="380" y="3286"/>
                  </a:lnTo>
                  <a:lnTo>
                    <a:pt x="370" y="3271"/>
                  </a:lnTo>
                  <a:lnTo>
                    <a:pt x="363" y="3257"/>
                  </a:lnTo>
                  <a:lnTo>
                    <a:pt x="356" y="3243"/>
                  </a:lnTo>
                  <a:lnTo>
                    <a:pt x="351" y="3230"/>
                  </a:lnTo>
                  <a:lnTo>
                    <a:pt x="350" y="3224"/>
                  </a:lnTo>
                  <a:lnTo>
                    <a:pt x="348" y="3217"/>
                  </a:lnTo>
                  <a:lnTo>
                    <a:pt x="348" y="3211"/>
                  </a:lnTo>
                  <a:lnTo>
                    <a:pt x="348" y="3206"/>
                  </a:lnTo>
                  <a:lnTo>
                    <a:pt x="348" y="3201"/>
                  </a:lnTo>
                  <a:lnTo>
                    <a:pt x="349" y="3195"/>
                  </a:lnTo>
                  <a:lnTo>
                    <a:pt x="351" y="3190"/>
                  </a:lnTo>
                  <a:lnTo>
                    <a:pt x="353" y="3186"/>
                  </a:lnTo>
                  <a:lnTo>
                    <a:pt x="369" y="3162"/>
                  </a:lnTo>
                  <a:lnTo>
                    <a:pt x="344" y="3148"/>
                  </a:lnTo>
                  <a:lnTo>
                    <a:pt x="334" y="3143"/>
                  </a:lnTo>
                  <a:lnTo>
                    <a:pt x="325" y="3137"/>
                  </a:lnTo>
                  <a:lnTo>
                    <a:pt x="316" y="3130"/>
                  </a:lnTo>
                  <a:lnTo>
                    <a:pt x="307" y="3123"/>
                  </a:lnTo>
                  <a:lnTo>
                    <a:pt x="299" y="3115"/>
                  </a:lnTo>
                  <a:lnTo>
                    <a:pt x="292" y="3107"/>
                  </a:lnTo>
                  <a:lnTo>
                    <a:pt x="285" y="3098"/>
                  </a:lnTo>
                  <a:lnTo>
                    <a:pt x="279" y="3089"/>
                  </a:lnTo>
                  <a:lnTo>
                    <a:pt x="275" y="3080"/>
                  </a:lnTo>
                  <a:lnTo>
                    <a:pt x="271" y="3070"/>
                  </a:lnTo>
                  <a:lnTo>
                    <a:pt x="269" y="3060"/>
                  </a:lnTo>
                  <a:lnTo>
                    <a:pt x="268" y="3049"/>
                  </a:lnTo>
                  <a:lnTo>
                    <a:pt x="269" y="3038"/>
                  </a:lnTo>
                  <a:lnTo>
                    <a:pt x="271" y="3025"/>
                  </a:lnTo>
                  <a:lnTo>
                    <a:pt x="275" y="3012"/>
                  </a:lnTo>
                  <a:lnTo>
                    <a:pt x="282" y="3000"/>
                  </a:lnTo>
                  <a:lnTo>
                    <a:pt x="306" y="2955"/>
                  </a:lnTo>
                  <a:lnTo>
                    <a:pt x="255" y="2960"/>
                  </a:lnTo>
                  <a:lnTo>
                    <a:pt x="248" y="2960"/>
                  </a:lnTo>
                  <a:lnTo>
                    <a:pt x="243" y="2960"/>
                  </a:lnTo>
                  <a:lnTo>
                    <a:pt x="238" y="2959"/>
                  </a:lnTo>
                  <a:lnTo>
                    <a:pt x="233" y="2958"/>
                  </a:lnTo>
                  <a:lnTo>
                    <a:pt x="229" y="2957"/>
                  </a:lnTo>
                  <a:lnTo>
                    <a:pt x="225" y="2955"/>
                  </a:lnTo>
                  <a:lnTo>
                    <a:pt x="221" y="2952"/>
                  </a:lnTo>
                  <a:lnTo>
                    <a:pt x="218" y="2948"/>
                  </a:lnTo>
                  <a:lnTo>
                    <a:pt x="215" y="2944"/>
                  </a:lnTo>
                  <a:lnTo>
                    <a:pt x="212" y="2939"/>
                  </a:lnTo>
                  <a:lnTo>
                    <a:pt x="209" y="2933"/>
                  </a:lnTo>
                  <a:lnTo>
                    <a:pt x="207" y="2927"/>
                  </a:lnTo>
                  <a:lnTo>
                    <a:pt x="205" y="2920"/>
                  </a:lnTo>
                  <a:lnTo>
                    <a:pt x="204" y="2912"/>
                  </a:lnTo>
                  <a:lnTo>
                    <a:pt x="203" y="2904"/>
                  </a:lnTo>
                  <a:lnTo>
                    <a:pt x="203" y="2896"/>
                  </a:lnTo>
                  <a:lnTo>
                    <a:pt x="203" y="2888"/>
                  </a:lnTo>
                  <a:lnTo>
                    <a:pt x="204" y="2879"/>
                  </a:lnTo>
                  <a:lnTo>
                    <a:pt x="205" y="2870"/>
                  </a:lnTo>
                  <a:lnTo>
                    <a:pt x="207" y="2860"/>
                  </a:lnTo>
                  <a:lnTo>
                    <a:pt x="211" y="2837"/>
                  </a:lnTo>
                  <a:lnTo>
                    <a:pt x="178" y="2828"/>
                  </a:lnTo>
                  <a:lnTo>
                    <a:pt x="146" y="2819"/>
                  </a:lnTo>
                  <a:lnTo>
                    <a:pt x="142" y="2814"/>
                  </a:lnTo>
                  <a:lnTo>
                    <a:pt x="138" y="2808"/>
                  </a:lnTo>
                  <a:lnTo>
                    <a:pt x="134" y="2802"/>
                  </a:lnTo>
                  <a:lnTo>
                    <a:pt x="131" y="2795"/>
                  </a:lnTo>
                  <a:lnTo>
                    <a:pt x="126" y="2777"/>
                  </a:lnTo>
                  <a:lnTo>
                    <a:pt x="122" y="2759"/>
                  </a:lnTo>
                  <a:lnTo>
                    <a:pt x="119" y="2739"/>
                  </a:lnTo>
                  <a:lnTo>
                    <a:pt x="118" y="2718"/>
                  </a:lnTo>
                  <a:lnTo>
                    <a:pt x="117" y="2695"/>
                  </a:lnTo>
                  <a:lnTo>
                    <a:pt x="117" y="2673"/>
                  </a:lnTo>
                  <a:lnTo>
                    <a:pt x="117" y="2656"/>
                  </a:lnTo>
                  <a:lnTo>
                    <a:pt x="117" y="2639"/>
                  </a:lnTo>
                  <a:lnTo>
                    <a:pt x="117" y="2623"/>
                  </a:lnTo>
                  <a:lnTo>
                    <a:pt x="118" y="2607"/>
                  </a:lnTo>
                  <a:lnTo>
                    <a:pt x="119" y="2543"/>
                  </a:lnTo>
                  <a:lnTo>
                    <a:pt x="99" y="2418"/>
                  </a:lnTo>
                  <a:lnTo>
                    <a:pt x="93" y="2390"/>
                  </a:lnTo>
                  <a:lnTo>
                    <a:pt x="87" y="2359"/>
                  </a:lnTo>
                  <a:lnTo>
                    <a:pt x="81" y="2328"/>
                  </a:lnTo>
                  <a:lnTo>
                    <a:pt x="75" y="2295"/>
                  </a:lnTo>
                  <a:lnTo>
                    <a:pt x="70" y="2262"/>
                  </a:lnTo>
                  <a:lnTo>
                    <a:pt x="67" y="2229"/>
                  </a:lnTo>
                  <a:lnTo>
                    <a:pt x="64" y="2197"/>
                  </a:lnTo>
                  <a:lnTo>
                    <a:pt x="63" y="2166"/>
                  </a:lnTo>
                  <a:lnTo>
                    <a:pt x="64" y="2145"/>
                  </a:lnTo>
                  <a:lnTo>
                    <a:pt x="66" y="2123"/>
                  </a:lnTo>
                  <a:lnTo>
                    <a:pt x="69" y="2104"/>
                  </a:lnTo>
                  <a:lnTo>
                    <a:pt x="73" y="2087"/>
                  </a:lnTo>
                  <a:lnTo>
                    <a:pt x="77" y="2080"/>
                  </a:lnTo>
                  <a:lnTo>
                    <a:pt x="81" y="2072"/>
                  </a:lnTo>
                  <a:lnTo>
                    <a:pt x="85" y="2066"/>
                  </a:lnTo>
                  <a:lnTo>
                    <a:pt x="89" y="2060"/>
                  </a:lnTo>
                  <a:lnTo>
                    <a:pt x="94" y="2055"/>
                  </a:lnTo>
                  <a:lnTo>
                    <a:pt x="99" y="2050"/>
                  </a:lnTo>
                  <a:lnTo>
                    <a:pt x="104" y="2046"/>
                  </a:lnTo>
                  <a:lnTo>
                    <a:pt x="111" y="2043"/>
                  </a:lnTo>
                  <a:lnTo>
                    <a:pt x="153" y="2025"/>
                  </a:lnTo>
                  <a:lnTo>
                    <a:pt x="118" y="1996"/>
                  </a:lnTo>
                  <a:lnTo>
                    <a:pt x="104" y="1985"/>
                  </a:lnTo>
                  <a:lnTo>
                    <a:pt x="92" y="1972"/>
                  </a:lnTo>
                  <a:lnTo>
                    <a:pt x="81" y="1957"/>
                  </a:lnTo>
                  <a:lnTo>
                    <a:pt x="71" y="1943"/>
                  </a:lnTo>
                  <a:lnTo>
                    <a:pt x="64" y="1929"/>
                  </a:lnTo>
                  <a:lnTo>
                    <a:pt x="58" y="1915"/>
                  </a:lnTo>
                  <a:lnTo>
                    <a:pt x="56" y="1908"/>
                  </a:lnTo>
                  <a:lnTo>
                    <a:pt x="55" y="1901"/>
                  </a:lnTo>
                  <a:lnTo>
                    <a:pt x="54" y="1895"/>
                  </a:lnTo>
                  <a:lnTo>
                    <a:pt x="54" y="1889"/>
                  </a:lnTo>
                  <a:lnTo>
                    <a:pt x="54" y="1882"/>
                  </a:lnTo>
                  <a:lnTo>
                    <a:pt x="55" y="1875"/>
                  </a:lnTo>
                  <a:lnTo>
                    <a:pt x="58" y="1869"/>
                  </a:lnTo>
                  <a:lnTo>
                    <a:pt x="61" y="1862"/>
                  </a:lnTo>
                  <a:lnTo>
                    <a:pt x="66" y="1856"/>
                  </a:lnTo>
                  <a:lnTo>
                    <a:pt x="72" y="1851"/>
                  </a:lnTo>
                  <a:lnTo>
                    <a:pt x="80" y="1847"/>
                  </a:lnTo>
                  <a:lnTo>
                    <a:pt x="89" y="1843"/>
                  </a:lnTo>
                  <a:lnTo>
                    <a:pt x="98" y="1839"/>
                  </a:lnTo>
                  <a:lnTo>
                    <a:pt x="109" y="1836"/>
                  </a:lnTo>
                  <a:lnTo>
                    <a:pt x="146" y="1828"/>
                  </a:lnTo>
                  <a:lnTo>
                    <a:pt x="127" y="1796"/>
                  </a:lnTo>
                  <a:lnTo>
                    <a:pt x="122" y="1787"/>
                  </a:lnTo>
                  <a:lnTo>
                    <a:pt x="118" y="1779"/>
                  </a:lnTo>
                  <a:lnTo>
                    <a:pt x="115" y="1771"/>
                  </a:lnTo>
                  <a:lnTo>
                    <a:pt x="112" y="1763"/>
                  </a:lnTo>
                  <a:lnTo>
                    <a:pt x="110" y="1754"/>
                  </a:lnTo>
                  <a:lnTo>
                    <a:pt x="108" y="1746"/>
                  </a:lnTo>
                  <a:lnTo>
                    <a:pt x="108" y="1738"/>
                  </a:lnTo>
                  <a:lnTo>
                    <a:pt x="107" y="1730"/>
                  </a:lnTo>
                  <a:lnTo>
                    <a:pt x="108" y="1722"/>
                  </a:lnTo>
                  <a:lnTo>
                    <a:pt x="109" y="1714"/>
                  </a:lnTo>
                  <a:lnTo>
                    <a:pt x="111" y="1705"/>
                  </a:lnTo>
                  <a:lnTo>
                    <a:pt x="113" y="1698"/>
                  </a:lnTo>
                  <a:lnTo>
                    <a:pt x="117" y="1691"/>
                  </a:lnTo>
                  <a:lnTo>
                    <a:pt x="121" y="1685"/>
                  </a:lnTo>
                  <a:lnTo>
                    <a:pt x="126" y="1679"/>
                  </a:lnTo>
                  <a:lnTo>
                    <a:pt x="132" y="1674"/>
                  </a:lnTo>
                  <a:lnTo>
                    <a:pt x="139" y="1669"/>
                  </a:lnTo>
                  <a:lnTo>
                    <a:pt x="146" y="1665"/>
                  </a:lnTo>
                  <a:lnTo>
                    <a:pt x="154" y="1662"/>
                  </a:lnTo>
                  <a:lnTo>
                    <a:pt x="163" y="1659"/>
                  </a:lnTo>
                  <a:lnTo>
                    <a:pt x="187" y="1654"/>
                  </a:lnTo>
                  <a:lnTo>
                    <a:pt x="180" y="1586"/>
                  </a:lnTo>
                  <a:lnTo>
                    <a:pt x="176" y="1475"/>
                  </a:lnTo>
                  <a:lnTo>
                    <a:pt x="195" y="1454"/>
                  </a:lnTo>
                  <a:lnTo>
                    <a:pt x="229" y="1408"/>
                  </a:lnTo>
                  <a:lnTo>
                    <a:pt x="229" y="1406"/>
                  </a:lnTo>
                  <a:lnTo>
                    <a:pt x="229" y="1404"/>
                  </a:lnTo>
                  <a:lnTo>
                    <a:pt x="228" y="1398"/>
                  </a:lnTo>
                  <a:lnTo>
                    <a:pt x="227" y="1391"/>
                  </a:lnTo>
                  <a:lnTo>
                    <a:pt x="225" y="1384"/>
                  </a:lnTo>
                  <a:lnTo>
                    <a:pt x="222" y="1376"/>
                  </a:lnTo>
                  <a:lnTo>
                    <a:pt x="215" y="1360"/>
                  </a:lnTo>
                  <a:lnTo>
                    <a:pt x="206" y="1345"/>
                  </a:lnTo>
                  <a:lnTo>
                    <a:pt x="207" y="1341"/>
                  </a:lnTo>
                  <a:lnTo>
                    <a:pt x="208" y="1338"/>
                  </a:lnTo>
                  <a:lnTo>
                    <a:pt x="221" y="1305"/>
                  </a:lnTo>
                  <a:lnTo>
                    <a:pt x="235" y="1271"/>
                  </a:lnTo>
                  <a:lnTo>
                    <a:pt x="242" y="1255"/>
                  </a:lnTo>
                  <a:lnTo>
                    <a:pt x="250" y="1240"/>
                  </a:lnTo>
                  <a:lnTo>
                    <a:pt x="259" y="1226"/>
                  </a:lnTo>
                  <a:lnTo>
                    <a:pt x="268" y="1212"/>
                  </a:lnTo>
                  <a:lnTo>
                    <a:pt x="277" y="1201"/>
                  </a:lnTo>
                  <a:lnTo>
                    <a:pt x="286" y="1191"/>
                  </a:lnTo>
                  <a:lnTo>
                    <a:pt x="296" y="1182"/>
                  </a:lnTo>
                  <a:lnTo>
                    <a:pt x="306" y="1175"/>
                  </a:lnTo>
                  <a:lnTo>
                    <a:pt x="312" y="1173"/>
                  </a:lnTo>
                  <a:lnTo>
                    <a:pt x="317" y="1171"/>
                  </a:lnTo>
                  <a:lnTo>
                    <a:pt x="323" y="1169"/>
                  </a:lnTo>
                  <a:lnTo>
                    <a:pt x="329" y="1168"/>
                  </a:lnTo>
                  <a:lnTo>
                    <a:pt x="335" y="1167"/>
                  </a:lnTo>
                  <a:lnTo>
                    <a:pt x="342" y="1167"/>
                  </a:lnTo>
                  <a:lnTo>
                    <a:pt x="349" y="1168"/>
                  </a:lnTo>
                  <a:lnTo>
                    <a:pt x="355" y="1169"/>
                  </a:lnTo>
                  <a:lnTo>
                    <a:pt x="378" y="1175"/>
                  </a:lnTo>
                  <a:lnTo>
                    <a:pt x="387" y="1153"/>
                  </a:lnTo>
                  <a:lnTo>
                    <a:pt x="395" y="1134"/>
                  </a:lnTo>
                  <a:lnTo>
                    <a:pt x="403" y="1117"/>
                  </a:lnTo>
                  <a:lnTo>
                    <a:pt x="411" y="1104"/>
                  </a:lnTo>
                  <a:lnTo>
                    <a:pt x="420" y="1092"/>
                  </a:lnTo>
                  <a:lnTo>
                    <a:pt x="429" y="1083"/>
                  </a:lnTo>
                  <a:lnTo>
                    <a:pt x="438" y="1075"/>
                  </a:lnTo>
                  <a:lnTo>
                    <a:pt x="447" y="1069"/>
                  </a:lnTo>
                  <a:lnTo>
                    <a:pt x="455" y="1065"/>
                  </a:lnTo>
                  <a:lnTo>
                    <a:pt x="463" y="1062"/>
                  </a:lnTo>
                  <a:lnTo>
                    <a:pt x="471" y="1060"/>
                  </a:lnTo>
                  <a:lnTo>
                    <a:pt x="479" y="1059"/>
                  </a:lnTo>
                  <a:lnTo>
                    <a:pt x="486" y="1058"/>
                  </a:lnTo>
                  <a:lnTo>
                    <a:pt x="498" y="1059"/>
                  </a:lnTo>
                  <a:lnTo>
                    <a:pt x="507" y="1061"/>
                  </a:lnTo>
                  <a:lnTo>
                    <a:pt x="545" y="1068"/>
                  </a:lnTo>
                  <a:lnTo>
                    <a:pt x="540" y="1029"/>
                  </a:lnTo>
                  <a:lnTo>
                    <a:pt x="538" y="1012"/>
                  </a:lnTo>
                  <a:lnTo>
                    <a:pt x="538" y="994"/>
                  </a:lnTo>
                  <a:lnTo>
                    <a:pt x="539" y="978"/>
                  </a:lnTo>
                  <a:lnTo>
                    <a:pt x="542" y="961"/>
                  </a:lnTo>
                  <a:lnTo>
                    <a:pt x="546" y="946"/>
                  </a:lnTo>
                  <a:lnTo>
                    <a:pt x="551" y="933"/>
                  </a:lnTo>
                  <a:lnTo>
                    <a:pt x="554" y="927"/>
                  </a:lnTo>
                  <a:lnTo>
                    <a:pt x="558" y="922"/>
                  </a:lnTo>
                  <a:lnTo>
                    <a:pt x="561" y="917"/>
                  </a:lnTo>
                  <a:lnTo>
                    <a:pt x="565" y="912"/>
                  </a:lnTo>
                  <a:lnTo>
                    <a:pt x="570" y="908"/>
                  </a:lnTo>
                  <a:lnTo>
                    <a:pt x="576" y="904"/>
                  </a:lnTo>
                  <a:lnTo>
                    <a:pt x="581" y="901"/>
                  </a:lnTo>
                  <a:lnTo>
                    <a:pt x="588" y="899"/>
                  </a:lnTo>
                  <a:lnTo>
                    <a:pt x="594" y="897"/>
                  </a:lnTo>
                  <a:lnTo>
                    <a:pt x="601" y="897"/>
                  </a:lnTo>
                  <a:lnTo>
                    <a:pt x="610" y="897"/>
                  </a:lnTo>
                  <a:lnTo>
                    <a:pt x="618" y="897"/>
                  </a:lnTo>
                  <a:lnTo>
                    <a:pt x="651" y="901"/>
                  </a:lnTo>
                  <a:lnTo>
                    <a:pt x="648" y="867"/>
                  </a:lnTo>
                  <a:lnTo>
                    <a:pt x="648" y="856"/>
                  </a:lnTo>
                  <a:lnTo>
                    <a:pt x="648" y="844"/>
                  </a:lnTo>
                  <a:lnTo>
                    <a:pt x="650" y="831"/>
                  </a:lnTo>
                  <a:lnTo>
                    <a:pt x="652" y="819"/>
                  </a:lnTo>
                  <a:lnTo>
                    <a:pt x="655" y="806"/>
                  </a:lnTo>
                  <a:lnTo>
                    <a:pt x="660" y="793"/>
                  </a:lnTo>
                  <a:lnTo>
                    <a:pt x="665" y="780"/>
                  </a:lnTo>
                  <a:lnTo>
                    <a:pt x="670" y="767"/>
                  </a:lnTo>
                  <a:lnTo>
                    <a:pt x="677" y="755"/>
                  </a:lnTo>
                  <a:lnTo>
                    <a:pt x="684" y="743"/>
                  </a:lnTo>
                  <a:lnTo>
                    <a:pt x="693" y="731"/>
                  </a:lnTo>
                  <a:lnTo>
                    <a:pt x="702" y="718"/>
                  </a:lnTo>
                  <a:lnTo>
                    <a:pt x="712" y="707"/>
                  </a:lnTo>
                  <a:lnTo>
                    <a:pt x="722" y="696"/>
                  </a:lnTo>
                  <a:lnTo>
                    <a:pt x="733" y="685"/>
                  </a:lnTo>
                  <a:lnTo>
                    <a:pt x="744" y="675"/>
                  </a:lnTo>
                  <a:lnTo>
                    <a:pt x="754" y="667"/>
                  </a:lnTo>
                  <a:lnTo>
                    <a:pt x="764" y="659"/>
                  </a:lnTo>
                  <a:lnTo>
                    <a:pt x="775" y="652"/>
                  </a:lnTo>
                  <a:lnTo>
                    <a:pt x="787" y="646"/>
                  </a:lnTo>
                  <a:lnTo>
                    <a:pt x="797" y="640"/>
                  </a:lnTo>
                  <a:lnTo>
                    <a:pt x="808" y="634"/>
                  </a:lnTo>
                  <a:lnTo>
                    <a:pt x="819" y="630"/>
                  </a:lnTo>
                  <a:lnTo>
                    <a:pt x="829" y="626"/>
                  </a:lnTo>
                  <a:lnTo>
                    <a:pt x="840" y="624"/>
                  </a:lnTo>
                  <a:lnTo>
                    <a:pt x="851" y="621"/>
                  </a:lnTo>
                  <a:lnTo>
                    <a:pt x="861" y="620"/>
                  </a:lnTo>
                  <a:lnTo>
                    <a:pt x="873" y="619"/>
                  </a:lnTo>
                  <a:lnTo>
                    <a:pt x="883" y="619"/>
                  </a:lnTo>
                  <a:lnTo>
                    <a:pt x="894" y="620"/>
                  </a:lnTo>
                  <a:lnTo>
                    <a:pt x="904" y="621"/>
                  </a:lnTo>
                  <a:lnTo>
                    <a:pt x="914" y="623"/>
                  </a:lnTo>
                  <a:lnTo>
                    <a:pt x="944" y="631"/>
                  </a:lnTo>
                  <a:lnTo>
                    <a:pt x="947" y="600"/>
                  </a:lnTo>
                  <a:lnTo>
                    <a:pt x="949" y="587"/>
                  </a:lnTo>
                  <a:lnTo>
                    <a:pt x="953" y="574"/>
                  </a:lnTo>
                  <a:lnTo>
                    <a:pt x="959" y="563"/>
                  </a:lnTo>
                  <a:lnTo>
                    <a:pt x="964" y="551"/>
                  </a:lnTo>
                  <a:lnTo>
                    <a:pt x="971" y="541"/>
                  </a:lnTo>
                  <a:lnTo>
                    <a:pt x="979" y="533"/>
                  </a:lnTo>
                  <a:lnTo>
                    <a:pt x="987" y="527"/>
                  </a:lnTo>
                  <a:lnTo>
                    <a:pt x="996" y="522"/>
                  </a:lnTo>
                  <a:lnTo>
                    <a:pt x="1003" y="519"/>
                  </a:lnTo>
                  <a:lnTo>
                    <a:pt x="1011" y="518"/>
                  </a:lnTo>
                  <a:lnTo>
                    <a:pt x="1018" y="518"/>
                  </a:lnTo>
                  <a:lnTo>
                    <a:pt x="1025" y="519"/>
                  </a:lnTo>
                  <a:lnTo>
                    <a:pt x="1033" y="521"/>
                  </a:lnTo>
                  <a:lnTo>
                    <a:pt x="1040" y="524"/>
                  </a:lnTo>
                  <a:lnTo>
                    <a:pt x="1049" y="528"/>
                  </a:lnTo>
                  <a:lnTo>
                    <a:pt x="1056" y="534"/>
                  </a:lnTo>
                  <a:lnTo>
                    <a:pt x="1081" y="553"/>
                  </a:lnTo>
                  <a:lnTo>
                    <a:pt x="1098" y="523"/>
                  </a:lnTo>
                  <a:lnTo>
                    <a:pt x="1116" y="492"/>
                  </a:lnTo>
                  <a:lnTo>
                    <a:pt x="1133" y="463"/>
                  </a:lnTo>
                  <a:lnTo>
                    <a:pt x="1141" y="451"/>
                  </a:lnTo>
                  <a:lnTo>
                    <a:pt x="1150" y="440"/>
                  </a:lnTo>
                  <a:lnTo>
                    <a:pt x="1158" y="430"/>
                  </a:lnTo>
                  <a:lnTo>
                    <a:pt x="1167" y="421"/>
                  </a:lnTo>
                  <a:lnTo>
                    <a:pt x="1177" y="413"/>
                  </a:lnTo>
                  <a:lnTo>
                    <a:pt x="1188" y="405"/>
                  </a:lnTo>
                  <a:lnTo>
                    <a:pt x="1199" y="399"/>
                  </a:lnTo>
                  <a:lnTo>
                    <a:pt x="1212" y="393"/>
                  </a:lnTo>
                  <a:lnTo>
                    <a:pt x="1227" y="388"/>
                  </a:lnTo>
                  <a:lnTo>
                    <a:pt x="1242" y="384"/>
                  </a:lnTo>
                  <a:lnTo>
                    <a:pt x="1259" y="381"/>
                  </a:lnTo>
                  <a:lnTo>
                    <a:pt x="1277" y="379"/>
                  </a:lnTo>
                  <a:lnTo>
                    <a:pt x="1308" y="376"/>
                  </a:lnTo>
                  <a:lnTo>
                    <a:pt x="1301" y="347"/>
                  </a:lnTo>
                  <a:lnTo>
                    <a:pt x="1299" y="336"/>
                  </a:lnTo>
                  <a:lnTo>
                    <a:pt x="1298" y="325"/>
                  </a:lnTo>
                  <a:lnTo>
                    <a:pt x="1298" y="317"/>
                  </a:lnTo>
                  <a:lnTo>
                    <a:pt x="1298" y="308"/>
                  </a:lnTo>
                  <a:lnTo>
                    <a:pt x="1300" y="300"/>
                  </a:lnTo>
                  <a:lnTo>
                    <a:pt x="1302" y="294"/>
                  </a:lnTo>
                  <a:lnTo>
                    <a:pt x="1305" y="288"/>
                  </a:lnTo>
                  <a:lnTo>
                    <a:pt x="1310" y="283"/>
                  </a:lnTo>
                  <a:lnTo>
                    <a:pt x="1315" y="278"/>
                  </a:lnTo>
                  <a:lnTo>
                    <a:pt x="1320" y="273"/>
                  </a:lnTo>
                  <a:lnTo>
                    <a:pt x="1327" y="269"/>
                  </a:lnTo>
                  <a:lnTo>
                    <a:pt x="1334" y="265"/>
                  </a:lnTo>
                  <a:lnTo>
                    <a:pt x="1351" y="256"/>
                  </a:lnTo>
                  <a:lnTo>
                    <a:pt x="1372" y="247"/>
                  </a:lnTo>
                  <a:lnTo>
                    <a:pt x="1377" y="246"/>
                  </a:lnTo>
                  <a:lnTo>
                    <a:pt x="1383" y="245"/>
                  </a:lnTo>
                  <a:lnTo>
                    <a:pt x="1391" y="246"/>
                  </a:lnTo>
                  <a:lnTo>
                    <a:pt x="1399" y="246"/>
                  </a:lnTo>
                  <a:lnTo>
                    <a:pt x="1412" y="248"/>
                  </a:lnTo>
                  <a:lnTo>
                    <a:pt x="1417" y="249"/>
                  </a:lnTo>
                  <a:lnTo>
                    <a:pt x="1471" y="256"/>
                  </a:lnTo>
                  <a:lnTo>
                    <a:pt x="1478" y="251"/>
                  </a:lnTo>
                  <a:lnTo>
                    <a:pt x="1496" y="239"/>
                  </a:lnTo>
                  <a:lnTo>
                    <a:pt x="1513" y="228"/>
                  </a:lnTo>
                  <a:lnTo>
                    <a:pt x="1520" y="222"/>
                  </a:lnTo>
                  <a:lnTo>
                    <a:pt x="1548" y="200"/>
                  </a:lnTo>
                  <a:lnTo>
                    <a:pt x="1560" y="200"/>
                  </a:lnTo>
                  <a:lnTo>
                    <a:pt x="1587" y="202"/>
                  </a:lnTo>
                  <a:lnTo>
                    <a:pt x="1613" y="203"/>
                  </a:lnTo>
                  <a:lnTo>
                    <a:pt x="1625" y="204"/>
                  </a:lnTo>
                  <a:lnTo>
                    <a:pt x="1715" y="207"/>
                  </a:lnTo>
                  <a:lnTo>
                    <a:pt x="1798" y="182"/>
                  </a:lnTo>
                  <a:lnTo>
                    <a:pt x="1814" y="175"/>
                  </a:lnTo>
                  <a:lnTo>
                    <a:pt x="1829" y="169"/>
                  </a:lnTo>
                  <a:lnTo>
                    <a:pt x="1843" y="166"/>
                  </a:lnTo>
                  <a:lnTo>
                    <a:pt x="1855" y="164"/>
                  </a:lnTo>
                  <a:lnTo>
                    <a:pt x="1860" y="163"/>
                  </a:lnTo>
                  <a:lnTo>
                    <a:pt x="1866" y="164"/>
                  </a:lnTo>
                  <a:lnTo>
                    <a:pt x="1871" y="165"/>
                  </a:lnTo>
                  <a:lnTo>
                    <a:pt x="1877" y="166"/>
                  </a:lnTo>
                  <a:lnTo>
                    <a:pt x="1882" y="169"/>
                  </a:lnTo>
                  <a:lnTo>
                    <a:pt x="1888" y="171"/>
                  </a:lnTo>
                  <a:lnTo>
                    <a:pt x="1894" y="175"/>
                  </a:lnTo>
                  <a:lnTo>
                    <a:pt x="1899" y="180"/>
                  </a:lnTo>
                  <a:lnTo>
                    <a:pt x="1921" y="197"/>
                  </a:lnTo>
                  <a:lnTo>
                    <a:pt x="1939" y="175"/>
                  </a:lnTo>
                  <a:lnTo>
                    <a:pt x="1951" y="160"/>
                  </a:lnTo>
                  <a:lnTo>
                    <a:pt x="1963" y="147"/>
                  </a:lnTo>
                  <a:lnTo>
                    <a:pt x="1975" y="134"/>
                  </a:lnTo>
                  <a:lnTo>
                    <a:pt x="1988" y="123"/>
                  </a:lnTo>
                  <a:lnTo>
                    <a:pt x="2001" y="115"/>
                  </a:lnTo>
                  <a:lnTo>
                    <a:pt x="2015" y="107"/>
                  </a:lnTo>
                  <a:lnTo>
                    <a:pt x="2029" y="102"/>
                  </a:lnTo>
                  <a:lnTo>
                    <a:pt x="2043" y="98"/>
                  </a:lnTo>
                  <a:lnTo>
                    <a:pt x="2057" y="95"/>
                  </a:lnTo>
                  <a:lnTo>
                    <a:pt x="2073" y="94"/>
                  </a:lnTo>
                  <a:lnTo>
                    <a:pt x="2088" y="94"/>
                  </a:lnTo>
                  <a:lnTo>
                    <a:pt x="2105" y="96"/>
                  </a:lnTo>
                  <a:lnTo>
                    <a:pt x="2122" y="99"/>
                  </a:lnTo>
                  <a:lnTo>
                    <a:pt x="2139" y="104"/>
                  </a:lnTo>
                  <a:lnTo>
                    <a:pt x="2156" y="110"/>
                  </a:lnTo>
                  <a:lnTo>
                    <a:pt x="2175" y="118"/>
                  </a:lnTo>
                  <a:lnTo>
                    <a:pt x="2196" y="127"/>
                  </a:lnTo>
                  <a:lnTo>
                    <a:pt x="2209" y="109"/>
                  </a:lnTo>
                  <a:close/>
                  <a:moveTo>
                    <a:pt x="4268" y="2217"/>
                  </a:moveTo>
                  <a:lnTo>
                    <a:pt x="4268" y="2217"/>
                  </a:lnTo>
                  <a:lnTo>
                    <a:pt x="4268" y="2216"/>
                  </a:lnTo>
                  <a:lnTo>
                    <a:pt x="4268" y="2217"/>
                  </a:lnTo>
                  <a:close/>
                </a:path>
              </a:pathLst>
            </a:custGeom>
            <a:solidFill>
              <a:srgbClr val="3D86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1" name="Freeform 94"/>
            <p:cNvSpPr>
              <a:spLocks/>
            </p:cNvSpPr>
            <p:nvPr/>
          </p:nvSpPr>
          <p:spPr bwMode="auto">
            <a:xfrm>
              <a:off x="10077451" y="5354638"/>
              <a:ext cx="36513" cy="33338"/>
            </a:xfrm>
            <a:custGeom>
              <a:avLst/>
              <a:gdLst>
                <a:gd name="T0" fmla="*/ 69 w 394"/>
                <a:gd name="T1" fmla="*/ 23 h 355"/>
                <a:gd name="T2" fmla="*/ 54 w 394"/>
                <a:gd name="T3" fmla="*/ 37 h 355"/>
                <a:gd name="T4" fmla="*/ 40 w 394"/>
                <a:gd name="T5" fmla="*/ 53 h 355"/>
                <a:gd name="T6" fmla="*/ 29 w 394"/>
                <a:gd name="T7" fmla="*/ 71 h 355"/>
                <a:gd name="T8" fmla="*/ 18 w 394"/>
                <a:gd name="T9" fmla="*/ 92 h 355"/>
                <a:gd name="T10" fmla="*/ 11 w 394"/>
                <a:gd name="T11" fmla="*/ 114 h 355"/>
                <a:gd name="T12" fmla="*/ 5 w 394"/>
                <a:gd name="T13" fmla="*/ 137 h 355"/>
                <a:gd name="T14" fmla="*/ 2 w 394"/>
                <a:gd name="T15" fmla="*/ 161 h 355"/>
                <a:gd name="T16" fmla="*/ 0 w 394"/>
                <a:gd name="T17" fmla="*/ 184 h 355"/>
                <a:gd name="T18" fmla="*/ 1 w 394"/>
                <a:gd name="T19" fmla="*/ 209 h 355"/>
                <a:gd name="T20" fmla="*/ 3 w 394"/>
                <a:gd name="T21" fmla="*/ 233 h 355"/>
                <a:gd name="T22" fmla="*/ 8 w 394"/>
                <a:gd name="T23" fmla="*/ 256 h 355"/>
                <a:gd name="T24" fmla="*/ 14 w 394"/>
                <a:gd name="T25" fmla="*/ 278 h 355"/>
                <a:gd name="T26" fmla="*/ 24 w 394"/>
                <a:gd name="T27" fmla="*/ 298 h 355"/>
                <a:gd name="T28" fmla="*/ 35 w 394"/>
                <a:gd name="T29" fmla="*/ 316 h 355"/>
                <a:gd name="T30" fmla="*/ 48 w 394"/>
                <a:gd name="T31" fmla="*/ 332 h 355"/>
                <a:gd name="T32" fmla="*/ 61 w 394"/>
                <a:gd name="T33" fmla="*/ 343 h 355"/>
                <a:gd name="T34" fmla="*/ 76 w 394"/>
                <a:gd name="T35" fmla="*/ 349 h 355"/>
                <a:gd name="T36" fmla="*/ 96 w 394"/>
                <a:gd name="T37" fmla="*/ 353 h 355"/>
                <a:gd name="T38" fmla="*/ 120 w 394"/>
                <a:gd name="T39" fmla="*/ 355 h 355"/>
                <a:gd name="T40" fmla="*/ 160 w 394"/>
                <a:gd name="T41" fmla="*/ 354 h 355"/>
                <a:gd name="T42" fmla="*/ 220 w 394"/>
                <a:gd name="T43" fmla="*/ 346 h 355"/>
                <a:gd name="T44" fmla="*/ 278 w 394"/>
                <a:gd name="T45" fmla="*/ 333 h 355"/>
                <a:gd name="T46" fmla="*/ 332 w 394"/>
                <a:gd name="T47" fmla="*/ 316 h 355"/>
                <a:gd name="T48" fmla="*/ 363 w 394"/>
                <a:gd name="T49" fmla="*/ 301 h 355"/>
                <a:gd name="T50" fmla="*/ 379 w 394"/>
                <a:gd name="T51" fmla="*/ 290 h 355"/>
                <a:gd name="T52" fmla="*/ 390 w 394"/>
                <a:gd name="T53" fmla="*/ 280 h 355"/>
                <a:gd name="T54" fmla="*/ 394 w 394"/>
                <a:gd name="T55" fmla="*/ 268 h 355"/>
                <a:gd name="T56" fmla="*/ 391 w 394"/>
                <a:gd name="T57" fmla="*/ 251 h 355"/>
                <a:gd name="T58" fmla="*/ 383 w 394"/>
                <a:gd name="T59" fmla="*/ 227 h 355"/>
                <a:gd name="T60" fmla="*/ 366 w 394"/>
                <a:gd name="T61" fmla="*/ 189 h 355"/>
                <a:gd name="T62" fmla="*/ 336 w 394"/>
                <a:gd name="T63" fmla="*/ 137 h 355"/>
                <a:gd name="T64" fmla="*/ 308 w 394"/>
                <a:gd name="T65" fmla="*/ 99 h 355"/>
                <a:gd name="T66" fmla="*/ 288 w 394"/>
                <a:gd name="T67" fmla="*/ 76 h 355"/>
                <a:gd name="T68" fmla="*/ 265 w 394"/>
                <a:gd name="T69" fmla="*/ 55 h 355"/>
                <a:gd name="T70" fmla="*/ 242 w 394"/>
                <a:gd name="T71" fmla="*/ 37 h 355"/>
                <a:gd name="T72" fmla="*/ 218 w 394"/>
                <a:gd name="T73" fmla="*/ 21 h 355"/>
                <a:gd name="T74" fmla="*/ 193 w 394"/>
                <a:gd name="T75" fmla="*/ 9 h 355"/>
                <a:gd name="T76" fmla="*/ 167 w 394"/>
                <a:gd name="T77" fmla="*/ 2 h 355"/>
                <a:gd name="T78" fmla="*/ 142 w 394"/>
                <a:gd name="T79" fmla="*/ 0 h 355"/>
                <a:gd name="T80" fmla="*/ 116 w 394"/>
                <a:gd name="T81" fmla="*/ 2 h 355"/>
                <a:gd name="T82" fmla="*/ 90 w 394"/>
                <a:gd name="T83" fmla="*/ 1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4" h="355">
                  <a:moveTo>
                    <a:pt x="77" y="18"/>
                  </a:moveTo>
                  <a:lnTo>
                    <a:pt x="69" y="23"/>
                  </a:lnTo>
                  <a:lnTo>
                    <a:pt x="61" y="30"/>
                  </a:lnTo>
                  <a:lnTo>
                    <a:pt x="54" y="37"/>
                  </a:lnTo>
                  <a:lnTo>
                    <a:pt x="47" y="45"/>
                  </a:lnTo>
                  <a:lnTo>
                    <a:pt x="40" y="53"/>
                  </a:lnTo>
                  <a:lnTo>
                    <a:pt x="34" y="62"/>
                  </a:lnTo>
                  <a:lnTo>
                    <a:pt x="29" y="71"/>
                  </a:lnTo>
                  <a:lnTo>
                    <a:pt x="24" y="81"/>
                  </a:lnTo>
                  <a:lnTo>
                    <a:pt x="18" y="92"/>
                  </a:lnTo>
                  <a:lnTo>
                    <a:pt x="14" y="102"/>
                  </a:lnTo>
                  <a:lnTo>
                    <a:pt x="11" y="114"/>
                  </a:lnTo>
                  <a:lnTo>
                    <a:pt x="8" y="125"/>
                  </a:lnTo>
                  <a:lnTo>
                    <a:pt x="5" y="137"/>
                  </a:lnTo>
                  <a:lnTo>
                    <a:pt x="3" y="149"/>
                  </a:lnTo>
                  <a:lnTo>
                    <a:pt x="2" y="161"/>
                  </a:lnTo>
                  <a:lnTo>
                    <a:pt x="1" y="172"/>
                  </a:lnTo>
                  <a:lnTo>
                    <a:pt x="0" y="184"/>
                  </a:lnTo>
                  <a:lnTo>
                    <a:pt x="0" y="197"/>
                  </a:lnTo>
                  <a:lnTo>
                    <a:pt x="1" y="209"/>
                  </a:lnTo>
                  <a:lnTo>
                    <a:pt x="2" y="221"/>
                  </a:lnTo>
                  <a:lnTo>
                    <a:pt x="3" y="233"/>
                  </a:lnTo>
                  <a:lnTo>
                    <a:pt x="5" y="244"/>
                  </a:lnTo>
                  <a:lnTo>
                    <a:pt x="8" y="256"/>
                  </a:lnTo>
                  <a:lnTo>
                    <a:pt x="11" y="267"/>
                  </a:lnTo>
                  <a:lnTo>
                    <a:pt x="14" y="278"/>
                  </a:lnTo>
                  <a:lnTo>
                    <a:pt x="18" y="288"/>
                  </a:lnTo>
                  <a:lnTo>
                    <a:pt x="24" y="298"/>
                  </a:lnTo>
                  <a:lnTo>
                    <a:pt x="29" y="307"/>
                  </a:lnTo>
                  <a:lnTo>
                    <a:pt x="35" y="316"/>
                  </a:lnTo>
                  <a:lnTo>
                    <a:pt x="41" y="324"/>
                  </a:lnTo>
                  <a:lnTo>
                    <a:pt x="48" y="332"/>
                  </a:lnTo>
                  <a:lnTo>
                    <a:pt x="55" y="339"/>
                  </a:lnTo>
                  <a:lnTo>
                    <a:pt x="61" y="343"/>
                  </a:lnTo>
                  <a:lnTo>
                    <a:pt x="68" y="346"/>
                  </a:lnTo>
                  <a:lnTo>
                    <a:pt x="76" y="349"/>
                  </a:lnTo>
                  <a:lnTo>
                    <a:pt x="85" y="351"/>
                  </a:lnTo>
                  <a:lnTo>
                    <a:pt x="96" y="353"/>
                  </a:lnTo>
                  <a:lnTo>
                    <a:pt x="107" y="354"/>
                  </a:lnTo>
                  <a:lnTo>
                    <a:pt x="120" y="355"/>
                  </a:lnTo>
                  <a:lnTo>
                    <a:pt x="133" y="355"/>
                  </a:lnTo>
                  <a:lnTo>
                    <a:pt x="160" y="354"/>
                  </a:lnTo>
                  <a:lnTo>
                    <a:pt x="189" y="351"/>
                  </a:lnTo>
                  <a:lnTo>
                    <a:pt x="220" y="346"/>
                  </a:lnTo>
                  <a:lnTo>
                    <a:pt x="249" y="340"/>
                  </a:lnTo>
                  <a:lnTo>
                    <a:pt x="278" y="333"/>
                  </a:lnTo>
                  <a:lnTo>
                    <a:pt x="307" y="325"/>
                  </a:lnTo>
                  <a:lnTo>
                    <a:pt x="332" y="316"/>
                  </a:lnTo>
                  <a:lnTo>
                    <a:pt x="353" y="306"/>
                  </a:lnTo>
                  <a:lnTo>
                    <a:pt x="363" y="301"/>
                  </a:lnTo>
                  <a:lnTo>
                    <a:pt x="371" y="296"/>
                  </a:lnTo>
                  <a:lnTo>
                    <a:pt x="379" y="290"/>
                  </a:lnTo>
                  <a:lnTo>
                    <a:pt x="385" y="285"/>
                  </a:lnTo>
                  <a:lnTo>
                    <a:pt x="390" y="280"/>
                  </a:lnTo>
                  <a:lnTo>
                    <a:pt x="393" y="273"/>
                  </a:lnTo>
                  <a:lnTo>
                    <a:pt x="394" y="268"/>
                  </a:lnTo>
                  <a:lnTo>
                    <a:pt x="394" y="262"/>
                  </a:lnTo>
                  <a:lnTo>
                    <a:pt x="391" y="251"/>
                  </a:lnTo>
                  <a:lnTo>
                    <a:pt x="387" y="239"/>
                  </a:lnTo>
                  <a:lnTo>
                    <a:pt x="383" y="227"/>
                  </a:lnTo>
                  <a:lnTo>
                    <a:pt x="378" y="215"/>
                  </a:lnTo>
                  <a:lnTo>
                    <a:pt x="366" y="189"/>
                  </a:lnTo>
                  <a:lnTo>
                    <a:pt x="352" y="163"/>
                  </a:lnTo>
                  <a:lnTo>
                    <a:pt x="336" y="137"/>
                  </a:lnTo>
                  <a:lnTo>
                    <a:pt x="318" y="112"/>
                  </a:lnTo>
                  <a:lnTo>
                    <a:pt x="308" y="99"/>
                  </a:lnTo>
                  <a:lnTo>
                    <a:pt x="298" y="88"/>
                  </a:lnTo>
                  <a:lnTo>
                    <a:pt x="288" y="76"/>
                  </a:lnTo>
                  <a:lnTo>
                    <a:pt x="276" y="66"/>
                  </a:lnTo>
                  <a:lnTo>
                    <a:pt x="265" y="55"/>
                  </a:lnTo>
                  <a:lnTo>
                    <a:pt x="254" y="46"/>
                  </a:lnTo>
                  <a:lnTo>
                    <a:pt x="242" y="37"/>
                  </a:lnTo>
                  <a:lnTo>
                    <a:pt x="230" y="29"/>
                  </a:lnTo>
                  <a:lnTo>
                    <a:pt x="218" y="21"/>
                  </a:lnTo>
                  <a:lnTo>
                    <a:pt x="206" y="15"/>
                  </a:lnTo>
                  <a:lnTo>
                    <a:pt x="193" y="9"/>
                  </a:lnTo>
                  <a:lnTo>
                    <a:pt x="180" y="5"/>
                  </a:lnTo>
                  <a:lnTo>
                    <a:pt x="167" y="2"/>
                  </a:lnTo>
                  <a:lnTo>
                    <a:pt x="155" y="0"/>
                  </a:lnTo>
                  <a:lnTo>
                    <a:pt x="142" y="0"/>
                  </a:lnTo>
                  <a:lnTo>
                    <a:pt x="129" y="0"/>
                  </a:lnTo>
                  <a:lnTo>
                    <a:pt x="116" y="2"/>
                  </a:lnTo>
                  <a:lnTo>
                    <a:pt x="102" y="6"/>
                  </a:lnTo>
                  <a:lnTo>
                    <a:pt x="90" y="11"/>
                  </a:lnTo>
                  <a:lnTo>
                    <a:pt x="77" y="18"/>
                  </a:lnTo>
                  <a:close/>
                </a:path>
              </a:pathLst>
            </a:custGeom>
            <a:solidFill>
              <a:srgbClr val="9FC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2" name="Freeform 95"/>
            <p:cNvSpPr>
              <a:spLocks/>
            </p:cNvSpPr>
            <p:nvPr/>
          </p:nvSpPr>
          <p:spPr bwMode="auto">
            <a:xfrm>
              <a:off x="10120313" y="5395913"/>
              <a:ext cx="47625" cy="63500"/>
            </a:xfrm>
            <a:custGeom>
              <a:avLst/>
              <a:gdLst>
                <a:gd name="T0" fmla="*/ 94 w 514"/>
                <a:gd name="T1" fmla="*/ 19 h 678"/>
                <a:gd name="T2" fmla="*/ 70 w 514"/>
                <a:gd name="T3" fmla="*/ 66 h 678"/>
                <a:gd name="T4" fmla="*/ 48 w 514"/>
                <a:gd name="T5" fmla="*/ 121 h 678"/>
                <a:gd name="T6" fmla="*/ 29 w 514"/>
                <a:gd name="T7" fmla="*/ 182 h 678"/>
                <a:gd name="T8" fmla="*/ 14 w 514"/>
                <a:gd name="T9" fmla="*/ 244 h 678"/>
                <a:gd name="T10" fmla="*/ 4 w 514"/>
                <a:gd name="T11" fmla="*/ 302 h 678"/>
                <a:gd name="T12" fmla="*/ 0 w 514"/>
                <a:gd name="T13" fmla="*/ 343 h 678"/>
                <a:gd name="T14" fmla="*/ 1 w 514"/>
                <a:gd name="T15" fmla="*/ 367 h 678"/>
                <a:gd name="T16" fmla="*/ 3 w 514"/>
                <a:gd name="T17" fmla="*/ 389 h 678"/>
                <a:gd name="T18" fmla="*/ 7 w 514"/>
                <a:gd name="T19" fmla="*/ 408 h 678"/>
                <a:gd name="T20" fmla="*/ 13 w 514"/>
                <a:gd name="T21" fmla="*/ 420 h 678"/>
                <a:gd name="T22" fmla="*/ 20 w 514"/>
                <a:gd name="T23" fmla="*/ 426 h 678"/>
                <a:gd name="T24" fmla="*/ 37 w 514"/>
                <a:gd name="T25" fmla="*/ 433 h 678"/>
                <a:gd name="T26" fmla="*/ 62 w 514"/>
                <a:gd name="T27" fmla="*/ 439 h 678"/>
                <a:gd name="T28" fmla="*/ 78 w 514"/>
                <a:gd name="T29" fmla="*/ 444 h 678"/>
                <a:gd name="T30" fmla="*/ 85 w 514"/>
                <a:gd name="T31" fmla="*/ 448 h 678"/>
                <a:gd name="T32" fmla="*/ 99 w 514"/>
                <a:gd name="T33" fmla="*/ 475 h 678"/>
                <a:gd name="T34" fmla="*/ 129 w 514"/>
                <a:gd name="T35" fmla="*/ 542 h 678"/>
                <a:gd name="T36" fmla="*/ 142 w 514"/>
                <a:gd name="T37" fmla="*/ 573 h 678"/>
                <a:gd name="T38" fmla="*/ 153 w 514"/>
                <a:gd name="T39" fmla="*/ 586 h 678"/>
                <a:gd name="T40" fmla="*/ 176 w 514"/>
                <a:gd name="T41" fmla="*/ 604 h 678"/>
                <a:gd name="T42" fmla="*/ 201 w 514"/>
                <a:gd name="T43" fmla="*/ 621 h 678"/>
                <a:gd name="T44" fmla="*/ 226 w 514"/>
                <a:gd name="T45" fmla="*/ 635 h 678"/>
                <a:gd name="T46" fmla="*/ 267 w 514"/>
                <a:gd name="T47" fmla="*/ 653 h 678"/>
                <a:gd name="T48" fmla="*/ 323 w 514"/>
                <a:gd name="T49" fmla="*/ 672 h 678"/>
                <a:gd name="T50" fmla="*/ 372 w 514"/>
                <a:gd name="T51" fmla="*/ 630 h 678"/>
                <a:gd name="T52" fmla="*/ 407 w 514"/>
                <a:gd name="T53" fmla="*/ 536 h 678"/>
                <a:gd name="T54" fmla="*/ 433 w 514"/>
                <a:gd name="T55" fmla="*/ 466 h 678"/>
                <a:gd name="T56" fmla="*/ 453 w 514"/>
                <a:gd name="T57" fmla="*/ 420 h 678"/>
                <a:gd name="T58" fmla="*/ 475 w 514"/>
                <a:gd name="T59" fmla="*/ 374 h 678"/>
                <a:gd name="T60" fmla="*/ 500 w 514"/>
                <a:gd name="T61" fmla="*/ 329 h 678"/>
                <a:gd name="T62" fmla="*/ 502 w 514"/>
                <a:gd name="T63" fmla="*/ 300 h 678"/>
                <a:gd name="T64" fmla="*/ 458 w 514"/>
                <a:gd name="T65" fmla="*/ 275 h 678"/>
                <a:gd name="T66" fmla="*/ 395 w 514"/>
                <a:gd name="T67" fmla="*/ 233 h 678"/>
                <a:gd name="T68" fmla="*/ 323 w 514"/>
                <a:gd name="T69" fmla="*/ 183 h 678"/>
                <a:gd name="T70" fmla="*/ 250 w 514"/>
                <a:gd name="T71" fmla="*/ 129 h 678"/>
                <a:gd name="T72" fmla="*/ 184 w 514"/>
                <a:gd name="T73" fmla="*/ 79 h 678"/>
                <a:gd name="T74" fmla="*/ 133 w 514"/>
                <a:gd name="T75" fmla="*/ 35 h 678"/>
                <a:gd name="T76" fmla="*/ 111 w 514"/>
                <a:gd name="T77" fmla="*/ 12 h 678"/>
                <a:gd name="T78" fmla="*/ 105 w 514"/>
                <a:gd name="T79" fmla="*/ 2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4" h="678">
                  <a:moveTo>
                    <a:pt x="106" y="0"/>
                  </a:moveTo>
                  <a:lnTo>
                    <a:pt x="94" y="19"/>
                  </a:lnTo>
                  <a:lnTo>
                    <a:pt x="81" y="41"/>
                  </a:lnTo>
                  <a:lnTo>
                    <a:pt x="70" y="66"/>
                  </a:lnTo>
                  <a:lnTo>
                    <a:pt x="59" y="93"/>
                  </a:lnTo>
                  <a:lnTo>
                    <a:pt x="48" y="121"/>
                  </a:lnTo>
                  <a:lnTo>
                    <a:pt x="38" y="151"/>
                  </a:lnTo>
                  <a:lnTo>
                    <a:pt x="29" y="182"/>
                  </a:lnTo>
                  <a:lnTo>
                    <a:pt x="21" y="212"/>
                  </a:lnTo>
                  <a:lnTo>
                    <a:pt x="14" y="244"/>
                  </a:lnTo>
                  <a:lnTo>
                    <a:pt x="8" y="273"/>
                  </a:lnTo>
                  <a:lnTo>
                    <a:pt x="4" y="302"/>
                  </a:lnTo>
                  <a:lnTo>
                    <a:pt x="1" y="330"/>
                  </a:lnTo>
                  <a:lnTo>
                    <a:pt x="0" y="343"/>
                  </a:lnTo>
                  <a:lnTo>
                    <a:pt x="0" y="355"/>
                  </a:lnTo>
                  <a:lnTo>
                    <a:pt x="1" y="367"/>
                  </a:lnTo>
                  <a:lnTo>
                    <a:pt x="2" y="378"/>
                  </a:lnTo>
                  <a:lnTo>
                    <a:pt x="3" y="389"/>
                  </a:lnTo>
                  <a:lnTo>
                    <a:pt x="5" y="398"/>
                  </a:lnTo>
                  <a:lnTo>
                    <a:pt x="7" y="408"/>
                  </a:lnTo>
                  <a:lnTo>
                    <a:pt x="10" y="416"/>
                  </a:lnTo>
                  <a:lnTo>
                    <a:pt x="13" y="420"/>
                  </a:lnTo>
                  <a:lnTo>
                    <a:pt x="16" y="423"/>
                  </a:lnTo>
                  <a:lnTo>
                    <a:pt x="20" y="426"/>
                  </a:lnTo>
                  <a:lnTo>
                    <a:pt x="25" y="429"/>
                  </a:lnTo>
                  <a:lnTo>
                    <a:pt x="37" y="433"/>
                  </a:lnTo>
                  <a:lnTo>
                    <a:pt x="49" y="436"/>
                  </a:lnTo>
                  <a:lnTo>
                    <a:pt x="62" y="439"/>
                  </a:lnTo>
                  <a:lnTo>
                    <a:pt x="73" y="442"/>
                  </a:lnTo>
                  <a:lnTo>
                    <a:pt x="78" y="444"/>
                  </a:lnTo>
                  <a:lnTo>
                    <a:pt x="82" y="446"/>
                  </a:lnTo>
                  <a:lnTo>
                    <a:pt x="85" y="448"/>
                  </a:lnTo>
                  <a:lnTo>
                    <a:pt x="88" y="451"/>
                  </a:lnTo>
                  <a:lnTo>
                    <a:pt x="99" y="475"/>
                  </a:lnTo>
                  <a:lnTo>
                    <a:pt x="119" y="519"/>
                  </a:lnTo>
                  <a:lnTo>
                    <a:pt x="129" y="542"/>
                  </a:lnTo>
                  <a:lnTo>
                    <a:pt x="137" y="560"/>
                  </a:lnTo>
                  <a:lnTo>
                    <a:pt x="142" y="573"/>
                  </a:lnTo>
                  <a:lnTo>
                    <a:pt x="142" y="576"/>
                  </a:lnTo>
                  <a:lnTo>
                    <a:pt x="153" y="586"/>
                  </a:lnTo>
                  <a:lnTo>
                    <a:pt x="164" y="596"/>
                  </a:lnTo>
                  <a:lnTo>
                    <a:pt x="176" y="604"/>
                  </a:lnTo>
                  <a:lnTo>
                    <a:pt x="188" y="613"/>
                  </a:lnTo>
                  <a:lnTo>
                    <a:pt x="201" y="621"/>
                  </a:lnTo>
                  <a:lnTo>
                    <a:pt x="213" y="628"/>
                  </a:lnTo>
                  <a:lnTo>
                    <a:pt x="226" y="635"/>
                  </a:lnTo>
                  <a:lnTo>
                    <a:pt x="239" y="641"/>
                  </a:lnTo>
                  <a:lnTo>
                    <a:pt x="267" y="653"/>
                  </a:lnTo>
                  <a:lnTo>
                    <a:pt x="295" y="663"/>
                  </a:lnTo>
                  <a:lnTo>
                    <a:pt x="323" y="672"/>
                  </a:lnTo>
                  <a:lnTo>
                    <a:pt x="352" y="678"/>
                  </a:lnTo>
                  <a:lnTo>
                    <a:pt x="372" y="630"/>
                  </a:lnTo>
                  <a:lnTo>
                    <a:pt x="390" y="584"/>
                  </a:lnTo>
                  <a:lnTo>
                    <a:pt x="407" y="536"/>
                  </a:lnTo>
                  <a:lnTo>
                    <a:pt x="424" y="490"/>
                  </a:lnTo>
                  <a:lnTo>
                    <a:pt x="433" y="466"/>
                  </a:lnTo>
                  <a:lnTo>
                    <a:pt x="443" y="443"/>
                  </a:lnTo>
                  <a:lnTo>
                    <a:pt x="453" y="420"/>
                  </a:lnTo>
                  <a:lnTo>
                    <a:pt x="464" y="397"/>
                  </a:lnTo>
                  <a:lnTo>
                    <a:pt x="475" y="374"/>
                  </a:lnTo>
                  <a:lnTo>
                    <a:pt x="487" y="351"/>
                  </a:lnTo>
                  <a:lnTo>
                    <a:pt x="500" y="329"/>
                  </a:lnTo>
                  <a:lnTo>
                    <a:pt x="514" y="306"/>
                  </a:lnTo>
                  <a:lnTo>
                    <a:pt x="502" y="300"/>
                  </a:lnTo>
                  <a:lnTo>
                    <a:pt x="483" y="290"/>
                  </a:lnTo>
                  <a:lnTo>
                    <a:pt x="458" y="275"/>
                  </a:lnTo>
                  <a:lnTo>
                    <a:pt x="428" y="256"/>
                  </a:lnTo>
                  <a:lnTo>
                    <a:pt x="395" y="233"/>
                  </a:lnTo>
                  <a:lnTo>
                    <a:pt x="361" y="209"/>
                  </a:lnTo>
                  <a:lnTo>
                    <a:pt x="323" y="183"/>
                  </a:lnTo>
                  <a:lnTo>
                    <a:pt x="287" y="156"/>
                  </a:lnTo>
                  <a:lnTo>
                    <a:pt x="250" y="129"/>
                  </a:lnTo>
                  <a:lnTo>
                    <a:pt x="216" y="103"/>
                  </a:lnTo>
                  <a:lnTo>
                    <a:pt x="184" y="79"/>
                  </a:lnTo>
                  <a:lnTo>
                    <a:pt x="156" y="55"/>
                  </a:lnTo>
                  <a:lnTo>
                    <a:pt x="133" y="35"/>
                  </a:lnTo>
                  <a:lnTo>
                    <a:pt x="117" y="19"/>
                  </a:lnTo>
                  <a:lnTo>
                    <a:pt x="111" y="12"/>
                  </a:lnTo>
                  <a:lnTo>
                    <a:pt x="107" y="7"/>
                  </a:lnTo>
                  <a:lnTo>
                    <a:pt x="105" y="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9FC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3" name="Freeform 96"/>
            <p:cNvSpPr>
              <a:spLocks/>
            </p:cNvSpPr>
            <p:nvPr/>
          </p:nvSpPr>
          <p:spPr bwMode="auto">
            <a:xfrm>
              <a:off x="10231438" y="5386388"/>
              <a:ext cx="39688" cy="53975"/>
            </a:xfrm>
            <a:custGeom>
              <a:avLst/>
              <a:gdLst>
                <a:gd name="T0" fmla="*/ 425 w 429"/>
                <a:gd name="T1" fmla="*/ 272 h 578"/>
                <a:gd name="T2" fmla="*/ 417 w 429"/>
                <a:gd name="T3" fmla="*/ 286 h 578"/>
                <a:gd name="T4" fmla="*/ 405 w 429"/>
                <a:gd name="T5" fmla="*/ 298 h 578"/>
                <a:gd name="T6" fmla="*/ 373 w 429"/>
                <a:gd name="T7" fmla="*/ 313 h 578"/>
                <a:gd name="T8" fmla="*/ 312 w 429"/>
                <a:gd name="T9" fmla="*/ 325 h 578"/>
                <a:gd name="T10" fmla="*/ 262 w 429"/>
                <a:gd name="T11" fmla="*/ 335 h 578"/>
                <a:gd name="T12" fmla="*/ 245 w 429"/>
                <a:gd name="T13" fmla="*/ 337 h 578"/>
                <a:gd name="T14" fmla="*/ 228 w 429"/>
                <a:gd name="T15" fmla="*/ 334 h 578"/>
                <a:gd name="T16" fmla="*/ 202 w 429"/>
                <a:gd name="T17" fmla="*/ 351 h 578"/>
                <a:gd name="T18" fmla="*/ 188 w 429"/>
                <a:gd name="T19" fmla="*/ 378 h 578"/>
                <a:gd name="T20" fmla="*/ 175 w 429"/>
                <a:gd name="T21" fmla="*/ 414 h 578"/>
                <a:gd name="T22" fmla="*/ 180 w 429"/>
                <a:gd name="T23" fmla="*/ 440 h 578"/>
                <a:gd name="T24" fmla="*/ 214 w 429"/>
                <a:gd name="T25" fmla="*/ 463 h 578"/>
                <a:gd name="T26" fmla="*/ 233 w 429"/>
                <a:gd name="T27" fmla="*/ 489 h 578"/>
                <a:gd name="T28" fmla="*/ 235 w 429"/>
                <a:gd name="T29" fmla="*/ 514 h 578"/>
                <a:gd name="T30" fmla="*/ 226 w 429"/>
                <a:gd name="T31" fmla="*/ 538 h 578"/>
                <a:gd name="T32" fmla="*/ 207 w 429"/>
                <a:gd name="T33" fmla="*/ 557 h 578"/>
                <a:gd name="T34" fmla="*/ 183 w 429"/>
                <a:gd name="T35" fmla="*/ 571 h 578"/>
                <a:gd name="T36" fmla="*/ 154 w 429"/>
                <a:gd name="T37" fmla="*/ 578 h 578"/>
                <a:gd name="T38" fmla="*/ 123 w 429"/>
                <a:gd name="T39" fmla="*/ 575 h 578"/>
                <a:gd name="T40" fmla="*/ 95 w 429"/>
                <a:gd name="T41" fmla="*/ 563 h 578"/>
                <a:gd name="T42" fmla="*/ 71 w 429"/>
                <a:gd name="T43" fmla="*/ 538 h 578"/>
                <a:gd name="T44" fmla="*/ 46 w 429"/>
                <a:gd name="T45" fmla="*/ 540 h 578"/>
                <a:gd name="T46" fmla="*/ 18 w 429"/>
                <a:gd name="T47" fmla="*/ 497 h 578"/>
                <a:gd name="T48" fmla="*/ 5 w 429"/>
                <a:gd name="T49" fmla="*/ 466 h 578"/>
                <a:gd name="T50" fmla="*/ 1 w 429"/>
                <a:gd name="T51" fmla="*/ 441 h 578"/>
                <a:gd name="T52" fmla="*/ 2 w 429"/>
                <a:gd name="T53" fmla="*/ 415 h 578"/>
                <a:gd name="T54" fmla="*/ 35 w 429"/>
                <a:gd name="T55" fmla="*/ 408 h 578"/>
                <a:gd name="T56" fmla="*/ 54 w 429"/>
                <a:gd name="T57" fmla="*/ 396 h 578"/>
                <a:gd name="T58" fmla="*/ 65 w 429"/>
                <a:gd name="T59" fmla="*/ 362 h 578"/>
                <a:gd name="T60" fmla="*/ 90 w 429"/>
                <a:gd name="T61" fmla="*/ 282 h 578"/>
                <a:gd name="T62" fmla="*/ 113 w 429"/>
                <a:gd name="T63" fmla="*/ 221 h 578"/>
                <a:gd name="T64" fmla="*/ 126 w 429"/>
                <a:gd name="T65" fmla="*/ 213 h 578"/>
                <a:gd name="T66" fmla="*/ 161 w 429"/>
                <a:gd name="T67" fmla="*/ 202 h 578"/>
                <a:gd name="T68" fmla="*/ 181 w 429"/>
                <a:gd name="T69" fmla="*/ 192 h 578"/>
                <a:gd name="T70" fmla="*/ 196 w 429"/>
                <a:gd name="T71" fmla="*/ 174 h 578"/>
                <a:gd name="T72" fmla="*/ 203 w 429"/>
                <a:gd name="T73" fmla="*/ 149 h 578"/>
                <a:gd name="T74" fmla="*/ 200 w 429"/>
                <a:gd name="T75" fmla="*/ 122 h 578"/>
                <a:gd name="T76" fmla="*/ 190 w 429"/>
                <a:gd name="T77" fmla="*/ 94 h 578"/>
                <a:gd name="T78" fmla="*/ 174 w 429"/>
                <a:gd name="T79" fmla="*/ 70 h 578"/>
                <a:gd name="T80" fmla="*/ 154 w 429"/>
                <a:gd name="T81" fmla="*/ 50 h 578"/>
                <a:gd name="T82" fmla="*/ 150 w 429"/>
                <a:gd name="T83" fmla="*/ 46 h 578"/>
                <a:gd name="T84" fmla="*/ 184 w 429"/>
                <a:gd name="T85" fmla="*/ 56 h 578"/>
                <a:gd name="T86" fmla="*/ 221 w 429"/>
                <a:gd name="T87" fmla="*/ 60 h 578"/>
                <a:gd name="T88" fmla="*/ 253 w 429"/>
                <a:gd name="T89" fmla="*/ 53 h 578"/>
                <a:gd name="T90" fmla="*/ 274 w 429"/>
                <a:gd name="T91" fmla="*/ 39 h 578"/>
                <a:gd name="T92" fmla="*/ 283 w 429"/>
                <a:gd name="T93" fmla="*/ 25 h 578"/>
                <a:gd name="T94" fmla="*/ 288 w 429"/>
                <a:gd name="T95" fmla="*/ 7 h 578"/>
                <a:gd name="T96" fmla="*/ 306 w 429"/>
                <a:gd name="T97" fmla="*/ 19 h 578"/>
                <a:gd name="T98" fmla="*/ 352 w 429"/>
                <a:gd name="T99" fmla="*/ 83 h 578"/>
                <a:gd name="T100" fmla="*/ 398 w 429"/>
                <a:gd name="T101" fmla="*/ 163 h 578"/>
                <a:gd name="T102" fmla="*/ 422 w 429"/>
                <a:gd name="T103" fmla="*/ 219 h 578"/>
                <a:gd name="T104" fmla="*/ 428 w 429"/>
                <a:gd name="T105" fmla="*/ 248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9" h="578">
                  <a:moveTo>
                    <a:pt x="428" y="259"/>
                  </a:moveTo>
                  <a:lnTo>
                    <a:pt x="427" y="265"/>
                  </a:lnTo>
                  <a:lnTo>
                    <a:pt x="425" y="272"/>
                  </a:lnTo>
                  <a:lnTo>
                    <a:pt x="423" y="277"/>
                  </a:lnTo>
                  <a:lnTo>
                    <a:pt x="420" y="282"/>
                  </a:lnTo>
                  <a:lnTo>
                    <a:pt x="417" y="286"/>
                  </a:lnTo>
                  <a:lnTo>
                    <a:pt x="413" y="291"/>
                  </a:lnTo>
                  <a:lnTo>
                    <a:pt x="410" y="294"/>
                  </a:lnTo>
                  <a:lnTo>
                    <a:pt x="405" y="298"/>
                  </a:lnTo>
                  <a:lnTo>
                    <a:pt x="396" y="304"/>
                  </a:lnTo>
                  <a:lnTo>
                    <a:pt x="384" y="309"/>
                  </a:lnTo>
                  <a:lnTo>
                    <a:pt x="373" y="313"/>
                  </a:lnTo>
                  <a:lnTo>
                    <a:pt x="361" y="316"/>
                  </a:lnTo>
                  <a:lnTo>
                    <a:pt x="337" y="321"/>
                  </a:lnTo>
                  <a:lnTo>
                    <a:pt x="312" y="325"/>
                  </a:lnTo>
                  <a:lnTo>
                    <a:pt x="289" y="328"/>
                  </a:lnTo>
                  <a:lnTo>
                    <a:pt x="271" y="332"/>
                  </a:lnTo>
                  <a:lnTo>
                    <a:pt x="262" y="335"/>
                  </a:lnTo>
                  <a:lnTo>
                    <a:pt x="255" y="336"/>
                  </a:lnTo>
                  <a:lnTo>
                    <a:pt x="250" y="337"/>
                  </a:lnTo>
                  <a:lnTo>
                    <a:pt x="245" y="337"/>
                  </a:lnTo>
                  <a:lnTo>
                    <a:pt x="238" y="336"/>
                  </a:lnTo>
                  <a:lnTo>
                    <a:pt x="233" y="335"/>
                  </a:lnTo>
                  <a:lnTo>
                    <a:pt x="228" y="334"/>
                  </a:lnTo>
                  <a:lnTo>
                    <a:pt x="223" y="336"/>
                  </a:lnTo>
                  <a:lnTo>
                    <a:pt x="214" y="341"/>
                  </a:lnTo>
                  <a:lnTo>
                    <a:pt x="202" y="351"/>
                  </a:lnTo>
                  <a:lnTo>
                    <a:pt x="197" y="359"/>
                  </a:lnTo>
                  <a:lnTo>
                    <a:pt x="193" y="368"/>
                  </a:lnTo>
                  <a:lnTo>
                    <a:pt x="188" y="378"/>
                  </a:lnTo>
                  <a:lnTo>
                    <a:pt x="184" y="390"/>
                  </a:lnTo>
                  <a:lnTo>
                    <a:pt x="180" y="402"/>
                  </a:lnTo>
                  <a:lnTo>
                    <a:pt x="175" y="414"/>
                  </a:lnTo>
                  <a:lnTo>
                    <a:pt x="170" y="424"/>
                  </a:lnTo>
                  <a:lnTo>
                    <a:pt x="165" y="431"/>
                  </a:lnTo>
                  <a:lnTo>
                    <a:pt x="180" y="440"/>
                  </a:lnTo>
                  <a:lnTo>
                    <a:pt x="194" y="447"/>
                  </a:lnTo>
                  <a:lnTo>
                    <a:pt x="205" y="455"/>
                  </a:lnTo>
                  <a:lnTo>
                    <a:pt x="214" y="463"/>
                  </a:lnTo>
                  <a:lnTo>
                    <a:pt x="223" y="472"/>
                  </a:lnTo>
                  <a:lnTo>
                    <a:pt x="229" y="480"/>
                  </a:lnTo>
                  <a:lnTo>
                    <a:pt x="233" y="489"/>
                  </a:lnTo>
                  <a:lnTo>
                    <a:pt x="235" y="497"/>
                  </a:lnTo>
                  <a:lnTo>
                    <a:pt x="236" y="505"/>
                  </a:lnTo>
                  <a:lnTo>
                    <a:pt x="235" y="514"/>
                  </a:lnTo>
                  <a:lnTo>
                    <a:pt x="234" y="523"/>
                  </a:lnTo>
                  <a:lnTo>
                    <a:pt x="231" y="530"/>
                  </a:lnTo>
                  <a:lnTo>
                    <a:pt x="226" y="538"/>
                  </a:lnTo>
                  <a:lnTo>
                    <a:pt x="221" y="545"/>
                  </a:lnTo>
                  <a:lnTo>
                    <a:pt x="214" y="551"/>
                  </a:lnTo>
                  <a:lnTo>
                    <a:pt x="207" y="557"/>
                  </a:lnTo>
                  <a:lnTo>
                    <a:pt x="200" y="562"/>
                  </a:lnTo>
                  <a:lnTo>
                    <a:pt x="191" y="567"/>
                  </a:lnTo>
                  <a:lnTo>
                    <a:pt x="183" y="571"/>
                  </a:lnTo>
                  <a:lnTo>
                    <a:pt x="174" y="574"/>
                  </a:lnTo>
                  <a:lnTo>
                    <a:pt x="164" y="576"/>
                  </a:lnTo>
                  <a:lnTo>
                    <a:pt x="154" y="578"/>
                  </a:lnTo>
                  <a:lnTo>
                    <a:pt x="144" y="578"/>
                  </a:lnTo>
                  <a:lnTo>
                    <a:pt x="134" y="577"/>
                  </a:lnTo>
                  <a:lnTo>
                    <a:pt x="123" y="575"/>
                  </a:lnTo>
                  <a:lnTo>
                    <a:pt x="114" y="572"/>
                  </a:lnTo>
                  <a:lnTo>
                    <a:pt x="104" y="568"/>
                  </a:lnTo>
                  <a:lnTo>
                    <a:pt x="95" y="563"/>
                  </a:lnTo>
                  <a:lnTo>
                    <a:pt x="87" y="556"/>
                  </a:lnTo>
                  <a:lnTo>
                    <a:pt x="78" y="547"/>
                  </a:lnTo>
                  <a:lnTo>
                    <a:pt x="71" y="538"/>
                  </a:lnTo>
                  <a:lnTo>
                    <a:pt x="64" y="526"/>
                  </a:lnTo>
                  <a:lnTo>
                    <a:pt x="56" y="534"/>
                  </a:lnTo>
                  <a:lnTo>
                    <a:pt x="46" y="540"/>
                  </a:lnTo>
                  <a:lnTo>
                    <a:pt x="35" y="527"/>
                  </a:lnTo>
                  <a:lnTo>
                    <a:pt x="26" y="511"/>
                  </a:lnTo>
                  <a:lnTo>
                    <a:pt x="18" y="497"/>
                  </a:lnTo>
                  <a:lnTo>
                    <a:pt x="11" y="481"/>
                  </a:lnTo>
                  <a:lnTo>
                    <a:pt x="8" y="474"/>
                  </a:lnTo>
                  <a:lnTo>
                    <a:pt x="5" y="466"/>
                  </a:lnTo>
                  <a:lnTo>
                    <a:pt x="3" y="458"/>
                  </a:lnTo>
                  <a:lnTo>
                    <a:pt x="2" y="450"/>
                  </a:lnTo>
                  <a:lnTo>
                    <a:pt x="1" y="441"/>
                  </a:lnTo>
                  <a:lnTo>
                    <a:pt x="0" y="432"/>
                  </a:lnTo>
                  <a:lnTo>
                    <a:pt x="1" y="423"/>
                  </a:lnTo>
                  <a:lnTo>
                    <a:pt x="2" y="415"/>
                  </a:lnTo>
                  <a:lnTo>
                    <a:pt x="15" y="413"/>
                  </a:lnTo>
                  <a:lnTo>
                    <a:pt x="26" y="411"/>
                  </a:lnTo>
                  <a:lnTo>
                    <a:pt x="35" y="408"/>
                  </a:lnTo>
                  <a:lnTo>
                    <a:pt x="42" y="404"/>
                  </a:lnTo>
                  <a:lnTo>
                    <a:pt x="49" y="401"/>
                  </a:lnTo>
                  <a:lnTo>
                    <a:pt x="54" y="396"/>
                  </a:lnTo>
                  <a:lnTo>
                    <a:pt x="57" y="391"/>
                  </a:lnTo>
                  <a:lnTo>
                    <a:pt x="60" y="386"/>
                  </a:lnTo>
                  <a:lnTo>
                    <a:pt x="65" y="362"/>
                  </a:lnTo>
                  <a:lnTo>
                    <a:pt x="73" y="331"/>
                  </a:lnTo>
                  <a:lnTo>
                    <a:pt x="82" y="308"/>
                  </a:lnTo>
                  <a:lnTo>
                    <a:pt x="90" y="282"/>
                  </a:lnTo>
                  <a:lnTo>
                    <a:pt x="99" y="253"/>
                  </a:lnTo>
                  <a:lnTo>
                    <a:pt x="111" y="224"/>
                  </a:lnTo>
                  <a:lnTo>
                    <a:pt x="113" y="221"/>
                  </a:lnTo>
                  <a:lnTo>
                    <a:pt x="117" y="217"/>
                  </a:lnTo>
                  <a:lnTo>
                    <a:pt x="121" y="215"/>
                  </a:lnTo>
                  <a:lnTo>
                    <a:pt x="126" y="213"/>
                  </a:lnTo>
                  <a:lnTo>
                    <a:pt x="140" y="209"/>
                  </a:lnTo>
                  <a:lnTo>
                    <a:pt x="154" y="204"/>
                  </a:lnTo>
                  <a:lnTo>
                    <a:pt x="161" y="202"/>
                  </a:lnTo>
                  <a:lnTo>
                    <a:pt x="168" y="199"/>
                  </a:lnTo>
                  <a:lnTo>
                    <a:pt x="174" y="196"/>
                  </a:lnTo>
                  <a:lnTo>
                    <a:pt x="181" y="192"/>
                  </a:lnTo>
                  <a:lnTo>
                    <a:pt x="187" y="186"/>
                  </a:lnTo>
                  <a:lnTo>
                    <a:pt x="192" y="181"/>
                  </a:lnTo>
                  <a:lnTo>
                    <a:pt x="196" y="174"/>
                  </a:lnTo>
                  <a:lnTo>
                    <a:pt x="199" y="166"/>
                  </a:lnTo>
                  <a:lnTo>
                    <a:pt x="202" y="158"/>
                  </a:lnTo>
                  <a:lnTo>
                    <a:pt x="203" y="149"/>
                  </a:lnTo>
                  <a:lnTo>
                    <a:pt x="203" y="140"/>
                  </a:lnTo>
                  <a:lnTo>
                    <a:pt x="202" y="131"/>
                  </a:lnTo>
                  <a:lnTo>
                    <a:pt x="200" y="122"/>
                  </a:lnTo>
                  <a:lnTo>
                    <a:pt x="197" y="113"/>
                  </a:lnTo>
                  <a:lnTo>
                    <a:pt x="194" y="103"/>
                  </a:lnTo>
                  <a:lnTo>
                    <a:pt x="190" y="94"/>
                  </a:lnTo>
                  <a:lnTo>
                    <a:pt x="185" y="85"/>
                  </a:lnTo>
                  <a:lnTo>
                    <a:pt x="179" y="77"/>
                  </a:lnTo>
                  <a:lnTo>
                    <a:pt x="174" y="70"/>
                  </a:lnTo>
                  <a:lnTo>
                    <a:pt x="167" y="62"/>
                  </a:lnTo>
                  <a:lnTo>
                    <a:pt x="161" y="56"/>
                  </a:lnTo>
                  <a:lnTo>
                    <a:pt x="154" y="50"/>
                  </a:lnTo>
                  <a:lnTo>
                    <a:pt x="147" y="45"/>
                  </a:lnTo>
                  <a:lnTo>
                    <a:pt x="139" y="41"/>
                  </a:lnTo>
                  <a:lnTo>
                    <a:pt x="150" y="46"/>
                  </a:lnTo>
                  <a:lnTo>
                    <a:pt x="161" y="50"/>
                  </a:lnTo>
                  <a:lnTo>
                    <a:pt x="172" y="54"/>
                  </a:lnTo>
                  <a:lnTo>
                    <a:pt x="184" y="56"/>
                  </a:lnTo>
                  <a:lnTo>
                    <a:pt x="196" y="58"/>
                  </a:lnTo>
                  <a:lnTo>
                    <a:pt x="208" y="60"/>
                  </a:lnTo>
                  <a:lnTo>
                    <a:pt x="221" y="60"/>
                  </a:lnTo>
                  <a:lnTo>
                    <a:pt x="232" y="59"/>
                  </a:lnTo>
                  <a:lnTo>
                    <a:pt x="243" y="57"/>
                  </a:lnTo>
                  <a:lnTo>
                    <a:pt x="253" y="53"/>
                  </a:lnTo>
                  <a:lnTo>
                    <a:pt x="263" y="49"/>
                  </a:lnTo>
                  <a:lnTo>
                    <a:pt x="271" y="42"/>
                  </a:lnTo>
                  <a:lnTo>
                    <a:pt x="274" y="39"/>
                  </a:lnTo>
                  <a:lnTo>
                    <a:pt x="278" y="35"/>
                  </a:lnTo>
                  <a:lnTo>
                    <a:pt x="281" y="30"/>
                  </a:lnTo>
                  <a:lnTo>
                    <a:pt x="283" y="25"/>
                  </a:lnTo>
                  <a:lnTo>
                    <a:pt x="285" y="19"/>
                  </a:lnTo>
                  <a:lnTo>
                    <a:pt x="287" y="13"/>
                  </a:lnTo>
                  <a:lnTo>
                    <a:pt x="288" y="7"/>
                  </a:lnTo>
                  <a:lnTo>
                    <a:pt x="289" y="0"/>
                  </a:lnTo>
                  <a:lnTo>
                    <a:pt x="297" y="8"/>
                  </a:lnTo>
                  <a:lnTo>
                    <a:pt x="306" y="19"/>
                  </a:lnTo>
                  <a:lnTo>
                    <a:pt x="317" y="33"/>
                  </a:lnTo>
                  <a:lnTo>
                    <a:pt x="329" y="48"/>
                  </a:lnTo>
                  <a:lnTo>
                    <a:pt x="352" y="83"/>
                  </a:lnTo>
                  <a:lnTo>
                    <a:pt x="376" y="123"/>
                  </a:lnTo>
                  <a:lnTo>
                    <a:pt x="387" y="143"/>
                  </a:lnTo>
                  <a:lnTo>
                    <a:pt x="398" y="163"/>
                  </a:lnTo>
                  <a:lnTo>
                    <a:pt x="407" y="182"/>
                  </a:lnTo>
                  <a:lnTo>
                    <a:pt x="415" y="202"/>
                  </a:lnTo>
                  <a:lnTo>
                    <a:pt x="422" y="219"/>
                  </a:lnTo>
                  <a:lnTo>
                    <a:pt x="426" y="234"/>
                  </a:lnTo>
                  <a:lnTo>
                    <a:pt x="427" y="241"/>
                  </a:lnTo>
                  <a:lnTo>
                    <a:pt x="428" y="248"/>
                  </a:lnTo>
                  <a:lnTo>
                    <a:pt x="429" y="254"/>
                  </a:lnTo>
                  <a:lnTo>
                    <a:pt x="428" y="259"/>
                  </a:lnTo>
                  <a:close/>
                </a:path>
              </a:pathLst>
            </a:custGeom>
            <a:solidFill>
              <a:srgbClr val="8DC9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4" name="Freeform 97"/>
            <p:cNvSpPr>
              <a:spLocks/>
            </p:cNvSpPr>
            <p:nvPr/>
          </p:nvSpPr>
          <p:spPr bwMode="auto">
            <a:xfrm>
              <a:off x="10072688" y="5440363"/>
              <a:ext cx="47625" cy="60325"/>
            </a:xfrm>
            <a:custGeom>
              <a:avLst/>
              <a:gdLst>
                <a:gd name="T0" fmla="*/ 316 w 506"/>
                <a:gd name="T1" fmla="*/ 603 h 652"/>
                <a:gd name="T2" fmla="*/ 351 w 506"/>
                <a:gd name="T3" fmla="*/ 615 h 652"/>
                <a:gd name="T4" fmla="*/ 406 w 506"/>
                <a:gd name="T5" fmla="*/ 623 h 652"/>
                <a:gd name="T6" fmla="*/ 457 w 506"/>
                <a:gd name="T7" fmla="*/ 621 h 652"/>
                <a:gd name="T8" fmla="*/ 506 w 506"/>
                <a:gd name="T9" fmla="*/ 588 h 652"/>
                <a:gd name="T10" fmla="*/ 465 w 506"/>
                <a:gd name="T11" fmla="*/ 585 h 652"/>
                <a:gd name="T12" fmla="*/ 428 w 506"/>
                <a:gd name="T13" fmla="*/ 574 h 652"/>
                <a:gd name="T14" fmla="*/ 403 w 506"/>
                <a:gd name="T15" fmla="*/ 558 h 652"/>
                <a:gd name="T16" fmla="*/ 394 w 506"/>
                <a:gd name="T17" fmla="*/ 546 h 652"/>
                <a:gd name="T18" fmla="*/ 390 w 506"/>
                <a:gd name="T19" fmla="*/ 532 h 652"/>
                <a:gd name="T20" fmla="*/ 391 w 506"/>
                <a:gd name="T21" fmla="*/ 516 h 652"/>
                <a:gd name="T22" fmla="*/ 400 w 506"/>
                <a:gd name="T23" fmla="*/ 498 h 652"/>
                <a:gd name="T24" fmla="*/ 417 w 506"/>
                <a:gd name="T25" fmla="*/ 479 h 652"/>
                <a:gd name="T26" fmla="*/ 379 w 506"/>
                <a:gd name="T27" fmla="*/ 454 h 652"/>
                <a:gd name="T28" fmla="*/ 368 w 506"/>
                <a:gd name="T29" fmla="*/ 440 h 652"/>
                <a:gd name="T30" fmla="*/ 363 w 506"/>
                <a:gd name="T31" fmla="*/ 424 h 652"/>
                <a:gd name="T32" fmla="*/ 364 w 506"/>
                <a:gd name="T33" fmla="*/ 410 h 652"/>
                <a:gd name="T34" fmla="*/ 372 w 506"/>
                <a:gd name="T35" fmla="*/ 392 h 652"/>
                <a:gd name="T36" fmla="*/ 395 w 506"/>
                <a:gd name="T37" fmla="*/ 364 h 652"/>
                <a:gd name="T38" fmla="*/ 427 w 506"/>
                <a:gd name="T39" fmla="*/ 310 h 652"/>
                <a:gd name="T40" fmla="*/ 396 w 506"/>
                <a:gd name="T41" fmla="*/ 275 h 652"/>
                <a:gd name="T42" fmla="*/ 345 w 506"/>
                <a:gd name="T43" fmla="*/ 227 h 652"/>
                <a:gd name="T44" fmla="*/ 321 w 506"/>
                <a:gd name="T45" fmla="*/ 193 h 652"/>
                <a:gd name="T46" fmla="*/ 308 w 506"/>
                <a:gd name="T47" fmla="*/ 146 h 652"/>
                <a:gd name="T48" fmla="*/ 310 w 506"/>
                <a:gd name="T49" fmla="*/ 102 h 652"/>
                <a:gd name="T50" fmla="*/ 322 w 506"/>
                <a:gd name="T51" fmla="*/ 68 h 652"/>
                <a:gd name="T52" fmla="*/ 328 w 506"/>
                <a:gd name="T53" fmla="*/ 44 h 652"/>
                <a:gd name="T54" fmla="*/ 313 w 506"/>
                <a:gd name="T55" fmla="*/ 27 h 652"/>
                <a:gd name="T56" fmla="*/ 274 w 506"/>
                <a:gd name="T57" fmla="*/ 7 h 652"/>
                <a:gd name="T58" fmla="*/ 252 w 506"/>
                <a:gd name="T59" fmla="*/ 1 h 652"/>
                <a:gd name="T60" fmla="*/ 220 w 506"/>
                <a:gd name="T61" fmla="*/ 3 h 652"/>
                <a:gd name="T62" fmla="*/ 164 w 506"/>
                <a:gd name="T63" fmla="*/ 21 h 652"/>
                <a:gd name="T64" fmla="*/ 154 w 506"/>
                <a:gd name="T65" fmla="*/ 37 h 652"/>
                <a:gd name="T66" fmla="*/ 142 w 506"/>
                <a:gd name="T67" fmla="*/ 53 h 652"/>
                <a:gd name="T68" fmla="*/ 126 w 506"/>
                <a:gd name="T69" fmla="*/ 55 h 652"/>
                <a:gd name="T70" fmla="*/ 105 w 506"/>
                <a:gd name="T71" fmla="*/ 51 h 652"/>
                <a:gd name="T72" fmla="*/ 91 w 506"/>
                <a:gd name="T73" fmla="*/ 50 h 652"/>
                <a:gd name="T74" fmla="*/ 54 w 506"/>
                <a:gd name="T75" fmla="*/ 73 h 652"/>
                <a:gd name="T76" fmla="*/ 35 w 506"/>
                <a:gd name="T77" fmla="*/ 94 h 652"/>
                <a:gd name="T78" fmla="*/ 26 w 506"/>
                <a:gd name="T79" fmla="*/ 120 h 652"/>
                <a:gd name="T80" fmla="*/ 22 w 506"/>
                <a:gd name="T81" fmla="*/ 152 h 652"/>
                <a:gd name="T82" fmla="*/ 12 w 506"/>
                <a:gd name="T83" fmla="*/ 237 h 652"/>
                <a:gd name="T84" fmla="*/ 1 w 506"/>
                <a:gd name="T85" fmla="*/ 274 h 652"/>
                <a:gd name="T86" fmla="*/ 0 w 506"/>
                <a:gd name="T87" fmla="*/ 290 h 652"/>
                <a:gd name="T88" fmla="*/ 17 w 506"/>
                <a:gd name="T89" fmla="*/ 335 h 652"/>
                <a:gd name="T90" fmla="*/ 46 w 506"/>
                <a:gd name="T91" fmla="*/ 398 h 652"/>
                <a:gd name="T92" fmla="*/ 62 w 506"/>
                <a:gd name="T93" fmla="*/ 448 h 652"/>
                <a:gd name="T94" fmla="*/ 69 w 506"/>
                <a:gd name="T95" fmla="*/ 526 h 652"/>
                <a:gd name="T96" fmla="*/ 77 w 506"/>
                <a:gd name="T97" fmla="*/ 574 h 652"/>
                <a:gd name="T98" fmla="*/ 91 w 506"/>
                <a:gd name="T99" fmla="*/ 606 h 652"/>
                <a:gd name="T100" fmla="*/ 113 w 506"/>
                <a:gd name="T101" fmla="*/ 631 h 652"/>
                <a:gd name="T102" fmla="*/ 145 w 506"/>
                <a:gd name="T103" fmla="*/ 648 h 652"/>
                <a:gd name="T104" fmla="*/ 173 w 506"/>
                <a:gd name="T105" fmla="*/ 651 h 652"/>
                <a:gd name="T106" fmla="*/ 218 w 506"/>
                <a:gd name="T107" fmla="*/ 639 h 652"/>
                <a:gd name="T108" fmla="*/ 289 w 506"/>
                <a:gd name="T109" fmla="*/ 608 h 652"/>
                <a:gd name="T110" fmla="*/ 302 w 506"/>
                <a:gd name="T111" fmla="*/ 596 h 652"/>
                <a:gd name="T112" fmla="*/ 301 w 506"/>
                <a:gd name="T113" fmla="*/ 59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6" h="652">
                  <a:moveTo>
                    <a:pt x="301" y="592"/>
                  </a:moveTo>
                  <a:lnTo>
                    <a:pt x="308" y="597"/>
                  </a:lnTo>
                  <a:lnTo>
                    <a:pt x="316" y="603"/>
                  </a:lnTo>
                  <a:lnTo>
                    <a:pt x="325" y="607"/>
                  </a:lnTo>
                  <a:lnTo>
                    <a:pt x="333" y="610"/>
                  </a:lnTo>
                  <a:lnTo>
                    <a:pt x="351" y="615"/>
                  </a:lnTo>
                  <a:lnTo>
                    <a:pt x="369" y="618"/>
                  </a:lnTo>
                  <a:lnTo>
                    <a:pt x="387" y="621"/>
                  </a:lnTo>
                  <a:lnTo>
                    <a:pt x="406" y="623"/>
                  </a:lnTo>
                  <a:lnTo>
                    <a:pt x="425" y="626"/>
                  </a:lnTo>
                  <a:lnTo>
                    <a:pt x="442" y="631"/>
                  </a:lnTo>
                  <a:lnTo>
                    <a:pt x="457" y="621"/>
                  </a:lnTo>
                  <a:lnTo>
                    <a:pt x="474" y="611"/>
                  </a:lnTo>
                  <a:lnTo>
                    <a:pt x="490" y="599"/>
                  </a:lnTo>
                  <a:lnTo>
                    <a:pt x="506" y="588"/>
                  </a:lnTo>
                  <a:lnTo>
                    <a:pt x="492" y="588"/>
                  </a:lnTo>
                  <a:lnTo>
                    <a:pt x="478" y="587"/>
                  </a:lnTo>
                  <a:lnTo>
                    <a:pt x="465" y="585"/>
                  </a:lnTo>
                  <a:lnTo>
                    <a:pt x="452" y="582"/>
                  </a:lnTo>
                  <a:lnTo>
                    <a:pt x="440" y="579"/>
                  </a:lnTo>
                  <a:lnTo>
                    <a:pt x="428" y="574"/>
                  </a:lnTo>
                  <a:lnTo>
                    <a:pt x="417" y="568"/>
                  </a:lnTo>
                  <a:lnTo>
                    <a:pt x="407" y="562"/>
                  </a:lnTo>
                  <a:lnTo>
                    <a:pt x="403" y="558"/>
                  </a:lnTo>
                  <a:lnTo>
                    <a:pt x="400" y="554"/>
                  </a:lnTo>
                  <a:lnTo>
                    <a:pt x="397" y="551"/>
                  </a:lnTo>
                  <a:lnTo>
                    <a:pt x="394" y="546"/>
                  </a:lnTo>
                  <a:lnTo>
                    <a:pt x="392" y="542"/>
                  </a:lnTo>
                  <a:lnTo>
                    <a:pt x="391" y="537"/>
                  </a:lnTo>
                  <a:lnTo>
                    <a:pt x="390" y="532"/>
                  </a:lnTo>
                  <a:lnTo>
                    <a:pt x="390" y="527"/>
                  </a:lnTo>
                  <a:lnTo>
                    <a:pt x="390" y="522"/>
                  </a:lnTo>
                  <a:lnTo>
                    <a:pt x="391" y="516"/>
                  </a:lnTo>
                  <a:lnTo>
                    <a:pt x="393" y="510"/>
                  </a:lnTo>
                  <a:lnTo>
                    <a:pt x="396" y="504"/>
                  </a:lnTo>
                  <a:lnTo>
                    <a:pt x="400" y="498"/>
                  </a:lnTo>
                  <a:lnTo>
                    <a:pt x="404" y="492"/>
                  </a:lnTo>
                  <a:lnTo>
                    <a:pt x="410" y="486"/>
                  </a:lnTo>
                  <a:lnTo>
                    <a:pt x="417" y="479"/>
                  </a:lnTo>
                  <a:lnTo>
                    <a:pt x="398" y="469"/>
                  </a:lnTo>
                  <a:lnTo>
                    <a:pt x="385" y="459"/>
                  </a:lnTo>
                  <a:lnTo>
                    <a:pt x="379" y="454"/>
                  </a:lnTo>
                  <a:lnTo>
                    <a:pt x="375" y="449"/>
                  </a:lnTo>
                  <a:lnTo>
                    <a:pt x="371" y="445"/>
                  </a:lnTo>
                  <a:lnTo>
                    <a:pt x="368" y="440"/>
                  </a:lnTo>
                  <a:lnTo>
                    <a:pt x="365" y="434"/>
                  </a:lnTo>
                  <a:lnTo>
                    <a:pt x="364" y="429"/>
                  </a:lnTo>
                  <a:lnTo>
                    <a:pt x="363" y="424"/>
                  </a:lnTo>
                  <a:lnTo>
                    <a:pt x="362" y="420"/>
                  </a:lnTo>
                  <a:lnTo>
                    <a:pt x="363" y="415"/>
                  </a:lnTo>
                  <a:lnTo>
                    <a:pt x="364" y="410"/>
                  </a:lnTo>
                  <a:lnTo>
                    <a:pt x="365" y="406"/>
                  </a:lnTo>
                  <a:lnTo>
                    <a:pt x="367" y="401"/>
                  </a:lnTo>
                  <a:lnTo>
                    <a:pt x="372" y="392"/>
                  </a:lnTo>
                  <a:lnTo>
                    <a:pt x="379" y="382"/>
                  </a:lnTo>
                  <a:lnTo>
                    <a:pt x="386" y="373"/>
                  </a:lnTo>
                  <a:lnTo>
                    <a:pt x="395" y="364"/>
                  </a:lnTo>
                  <a:lnTo>
                    <a:pt x="416" y="344"/>
                  </a:lnTo>
                  <a:lnTo>
                    <a:pt x="437" y="325"/>
                  </a:lnTo>
                  <a:lnTo>
                    <a:pt x="427" y="310"/>
                  </a:lnTo>
                  <a:lnTo>
                    <a:pt x="418" y="297"/>
                  </a:lnTo>
                  <a:lnTo>
                    <a:pt x="406" y="286"/>
                  </a:lnTo>
                  <a:lnTo>
                    <a:pt x="396" y="275"/>
                  </a:lnTo>
                  <a:lnTo>
                    <a:pt x="375" y="255"/>
                  </a:lnTo>
                  <a:lnTo>
                    <a:pt x="354" y="236"/>
                  </a:lnTo>
                  <a:lnTo>
                    <a:pt x="345" y="227"/>
                  </a:lnTo>
                  <a:lnTo>
                    <a:pt x="336" y="217"/>
                  </a:lnTo>
                  <a:lnTo>
                    <a:pt x="328" y="206"/>
                  </a:lnTo>
                  <a:lnTo>
                    <a:pt x="321" y="193"/>
                  </a:lnTo>
                  <a:lnTo>
                    <a:pt x="315" y="179"/>
                  </a:lnTo>
                  <a:lnTo>
                    <a:pt x="311" y="163"/>
                  </a:lnTo>
                  <a:lnTo>
                    <a:pt x="308" y="146"/>
                  </a:lnTo>
                  <a:lnTo>
                    <a:pt x="307" y="126"/>
                  </a:lnTo>
                  <a:lnTo>
                    <a:pt x="308" y="114"/>
                  </a:lnTo>
                  <a:lnTo>
                    <a:pt x="310" y="102"/>
                  </a:lnTo>
                  <a:lnTo>
                    <a:pt x="312" y="92"/>
                  </a:lnTo>
                  <a:lnTo>
                    <a:pt x="316" y="83"/>
                  </a:lnTo>
                  <a:lnTo>
                    <a:pt x="322" y="68"/>
                  </a:lnTo>
                  <a:lnTo>
                    <a:pt x="328" y="55"/>
                  </a:lnTo>
                  <a:lnTo>
                    <a:pt x="329" y="49"/>
                  </a:lnTo>
                  <a:lnTo>
                    <a:pt x="328" y="44"/>
                  </a:lnTo>
                  <a:lnTo>
                    <a:pt x="326" y="38"/>
                  </a:lnTo>
                  <a:lnTo>
                    <a:pt x="320" y="33"/>
                  </a:lnTo>
                  <a:lnTo>
                    <a:pt x="313" y="27"/>
                  </a:lnTo>
                  <a:lnTo>
                    <a:pt x="304" y="20"/>
                  </a:lnTo>
                  <a:lnTo>
                    <a:pt x="291" y="14"/>
                  </a:lnTo>
                  <a:lnTo>
                    <a:pt x="274" y="7"/>
                  </a:lnTo>
                  <a:lnTo>
                    <a:pt x="267" y="4"/>
                  </a:lnTo>
                  <a:lnTo>
                    <a:pt x="259" y="2"/>
                  </a:lnTo>
                  <a:lnTo>
                    <a:pt x="252" y="1"/>
                  </a:lnTo>
                  <a:lnTo>
                    <a:pt x="245" y="0"/>
                  </a:lnTo>
                  <a:lnTo>
                    <a:pt x="232" y="1"/>
                  </a:lnTo>
                  <a:lnTo>
                    <a:pt x="220" y="3"/>
                  </a:lnTo>
                  <a:lnTo>
                    <a:pt x="195" y="10"/>
                  </a:lnTo>
                  <a:lnTo>
                    <a:pt x="169" y="18"/>
                  </a:lnTo>
                  <a:lnTo>
                    <a:pt x="164" y="21"/>
                  </a:lnTo>
                  <a:lnTo>
                    <a:pt x="160" y="26"/>
                  </a:lnTo>
                  <a:lnTo>
                    <a:pt x="157" y="31"/>
                  </a:lnTo>
                  <a:lnTo>
                    <a:pt x="154" y="37"/>
                  </a:lnTo>
                  <a:lnTo>
                    <a:pt x="151" y="43"/>
                  </a:lnTo>
                  <a:lnTo>
                    <a:pt x="146" y="48"/>
                  </a:lnTo>
                  <a:lnTo>
                    <a:pt x="142" y="53"/>
                  </a:lnTo>
                  <a:lnTo>
                    <a:pt x="137" y="55"/>
                  </a:lnTo>
                  <a:lnTo>
                    <a:pt x="132" y="56"/>
                  </a:lnTo>
                  <a:lnTo>
                    <a:pt x="126" y="55"/>
                  </a:lnTo>
                  <a:lnTo>
                    <a:pt x="119" y="54"/>
                  </a:lnTo>
                  <a:lnTo>
                    <a:pt x="112" y="52"/>
                  </a:lnTo>
                  <a:lnTo>
                    <a:pt x="105" y="51"/>
                  </a:lnTo>
                  <a:lnTo>
                    <a:pt x="99" y="49"/>
                  </a:lnTo>
                  <a:lnTo>
                    <a:pt x="94" y="49"/>
                  </a:lnTo>
                  <a:lnTo>
                    <a:pt x="91" y="50"/>
                  </a:lnTo>
                  <a:lnTo>
                    <a:pt x="77" y="58"/>
                  </a:lnTo>
                  <a:lnTo>
                    <a:pt x="65" y="65"/>
                  </a:lnTo>
                  <a:lnTo>
                    <a:pt x="54" y="73"/>
                  </a:lnTo>
                  <a:lnTo>
                    <a:pt x="46" y="80"/>
                  </a:lnTo>
                  <a:lnTo>
                    <a:pt x="40" y="87"/>
                  </a:lnTo>
                  <a:lnTo>
                    <a:pt x="35" y="94"/>
                  </a:lnTo>
                  <a:lnTo>
                    <a:pt x="31" y="102"/>
                  </a:lnTo>
                  <a:lnTo>
                    <a:pt x="28" y="111"/>
                  </a:lnTo>
                  <a:lnTo>
                    <a:pt x="26" y="120"/>
                  </a:lnTo>
                  <a:lnTo>
                    <a:pt x="24" y="129"/>
                  </a:lnTo>
                  <a:lnTo>
                    <a:pt x="23" y="140"/>
                  </a:lnTo>
                  <a:lnTo>
                    <a:pt x="22" y="152"/>
                  </a:lnTo>
                  <a:lnTo>
                    <a:pt x="20" y="180"/>
                  </a:lnTo>
                  <a:lnTo>
                    <a:pt x="16" y="215"/>
                  </a:lnTo>
                  <a:lnTo>
                    <a:pt x="12" y="237"/>
                  </a:lnTo>
                  <a:lnTo>
                    <a:pt x="7" y="252"/>
                  </a:lnTo>
                  <a:lnTo>
                    <a:pt x="3" y="264"/>
                  </a:lnTo>
                  <a:lnTo>
                    <a:pt x="1" y="274"/>
                  </a:lnTo>
                  <a:lnTo>
                    <a:pt x="0" y="279"/>
                  </a:lnTo>
                  <a:lnTo>
                    <a:pt x="0" y="284"/>
                  </a:lnTo>
                  <a:lnTo>
                    <a:pt x="0" y="290"/>
                  </a:lnTo>
                  <a:lnTo>
                    <a:pt x="2" y="296"/>
                  </a:lnTo>
                  <a:lnTo>
                    <a:pt x="7" y="313"/>
                  </a:lnTo>
                  <a:lnTo>
                    <a:pt x="17" y="335"/>
                  </a:lnTo>
                  <a:lnTo>
                    <a:pt x="29" y="361"/>
                  </a:lnTo>
                  <a:lnTo>
                    <a:pt x="38" y="381"/>
                  </a:lnTo>
                  <a:lnTo>
                    <a:pt x="46" y="398"/>
                  </a:lnTo>
                  <a:lnTo>
                    <a:pt x="53" y="413"/>
                  </a:lnTo>
                  <a:lnTo>
                    <a:pt x="57" y="429"/>
                  </a:lnTo>
                  <a:lnTo>
                    <a:pt x="62" y="448"/>
                  </a:lnTo>
                  <a:lnTo>
                    <a:pt x="65" y="471"/>
                  </a:lnTo>
                  <a:lnTo>
                    <a:pt x="67" y="500"/>
                  </a:lnTo>
                  <a:lnTo>
                    <a:pt x="69" y="526"/>
                  </a:lnTo>
                  <a:lnTo>
                    <a:pt x="72" y="550"/>
                  </a:lnTo>
                  <a:lnTo>
                    <a:pt x="74" y="562"/>
                  </a:lnTo>
                  <a:lnTo>
                    <a:pt x="77" y="574"/>
                  </a:lnTo>
                  <a:lnTo>
                    <a:pt x="81" y="585"/>
                  </a:lnTo>
                  <a:lnTo>
                    <a:pt x="85" y="595"/>
                  </a:lnTo>
                  <a:lnTo>
                    <a:pt x="91" y="606"/>
                  </a:lnTo>
                  <a:lnTo>
                    <a:pt x="97" y="615"/>
                  </a:lnTo>
                  <a:lnTo>
                    <a:pt x="104" y="623"/>
                  </a:lnTo>
                  <a:lnTo>
                    <a:pt x="113" y="631"/>
                  </a:lnTo>
                  <a:lnTo>
                    <a:pt x="122" y="638"/>
                  </a:lnTo>
                  <a:lnTo>
                    <a:pt x="133" y="643"/>
                  </a:lnTo>
                  <a:lnTo>
                    <a:pt x="145" y="648"/>
                  </a:lnTo>
                  <a:lnTo>
                    <a:pt x="160" y="652"/>
                  </a:lnTo>
                  <a:lnTo>
                    <a:pt x="165" y="652"/>
                  </a:lnTo>
                  <a:lnTo>
                    <a:pt x="173" y="651"/>
                  </a:lnTo>
                  <a:lnTo>
                    <a:pt x="182" y="649"/>
                  </a:lnTo>
                  <a:lnTo>
                    <a:pt x="193" y="646"/>
                  </a:lnTo>
                  <a:lnTo>
                    <a:pt x="218" y="639"/>
                  </a:lnTo>
                  <a:lnTo>
                    <a:pt x="245" y="629"/>
                  </a:lnTo>
                  <a:lnTo>
                    <a:pt x="269" y="618"/>
                  </a:lnTo>
                  <a:lnTo>
                    <a:pt x="289" y="608"/>
                  </a:lnTo>
                  <a:lnTo>
                    <a:pt x="296" y="604"/>
                  </a:lnTo>
                  <a:lnTo>
                    <a:pt x="300" y="598"/>
                  </a:lnTo>
                  <a:lnTo>
                    <a:pt x="302" y="596"/>
                  </a:lnTo>
                  <a:lnTo>
                    <a:pt x="302" y="595"/>
                  </a:lnTo>
                  <a:lnTo>
                    <a:pt x="302" y="593"/>
                  </a:lnTo>
                  <a:lnTo>
                    <a:pt x="301" y="592"/>
                  </a:lnTo>
                  <a:close/>
                </a:path>
              </a:pathLst>
            </a:custGeom>
            <a:solidFill>
              <a:srgbClr val="8DC9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5" name="Freeform 98"/>
            <p:cNvSpPr>
              <a:spLocks/>
            </p:cNvSpPr>
            <p:nvPr/>
          </p:nvSpPr>
          <p:spPr bwMode="auto">
            <a:xfrm>
              <a:off x="10069513" y="5387975"/>
              <a:ext cx="38100" cy="33338"/>
            </a:xfrm>
            <a:custGeom>
              <a:avLst/>
              <a:gdLst>
                <a:gd name="T0" fmla="*/ 34 w 414"/>
                <a:gd name="T1" fmla="*/ 11 h 359"/>
                <a:gd name="T2" fmla="*/ 24 w 414"/>
                <a:gd name="T3" fmla="*/ 33 h 359"/>
                <a:gd name="T4" fmla="*/ 15 w 414"/>
                <a:gd name="T5" fmla="*/ 54 h 359"/>
                <a:gd name="T6" fmla="*/ 8 w 414"/>
                <a:gd name="T7" fmla="*/ 77 h 359"/>
                <a:gd name="T8" fmla="*/ 4 w 414"/>
                <a:gd name="T9" fmla="*/ 101 h 359"/>
                <a:gd name="T10" fmla="*/ 1 w 414"/>
                <a:gd name="T11" fmla="*/ 125 h 359"/>
                <a:gd name="T12" fmla="*/ 0 w 414"/>
                <a:gd name="T13" fmla="*/ 149 h 359"/>
                <a:gd name="T14" fmla="*/ 2 w 414"/>
                <a:gd name="T15" fmla="*/ 173 h 359"/>
                <a:gd name="T16" fmla="*/ 5 w 414"/>
                <a:gd name="T17" fmla="*/ 196 h 359"/>
                <a:gd name="T18" fmla="*/ 11 w 414"/>
                <a:gd name="T19" fmla="*/ 219 h 359"/>
                <a:gd name="T20" fmla="*/ 19 w 414"/>
                <a:gd name="T21" fmla="*/ 241 h 359"/>
                <a:gd name="T22" fmla="*/ 29 w 414"/>
                <a:gd name="T23" fmla="*/ 262 h 359"/>
                <a:gd name="T24" fmla="*/ 41 w 414"/>
                <a:gd name="T25" fmla="*/ 282 h 359"/>
                <a:gd name="T26" fmla="*/ 55 w 414"/>
                <a:gd name="T27" fmla="*/ 300 h 359"/>
                <a:gd name="T28" fmla="*/ 72 w 414"/>
                <a:gd name="T29" fmla="*/ 316 h 359"/>
                <a:gd name="T30" fmla="*/ 91 w 414"/>
                <a:gd name="T31" fmla="*/ 330 h 359"/>
                <a:gd name="T32" fmla="*/ 119 w 414"/>
                <a:gd name="T33" fmla="*/ 345 h 359"/>
                <a:gd name="T34" fmla="*/ 152 w 414"/>
                <a:gd name="T35" fmla="*/ 356 h 359"/>
                <a:gd name="T36" fmla="*/ 183 w 414"/>
                <a:gd name="T37" fmla="*/ 359 h 359"/>
                <a:gd name="T38" fmla="*/ 215 w 414"/>
                <a:gd name="T39" fmla="*/ 355 h 359"/>
                <a:gd name="T40" fmla="*/ 243 w 414"/>
                <a:gd name="T41" fmla="*/ 345 h 359"/>
                <a:gd name="T42" fmla="*/ 270 w 414"/>
                <a:gd name="T43" fmla="*/ 330 h 359"/>
                <a:gd name="T44" fmla="*/ 296 w 414"/>
                <a:gd name="T45" fmla="*/ 311 h 359"/>
                <a:gd name="T46" fmla="*/ 319 w 414"/>
                <a:gd name="T47" fmla="*/ 291 h 359"/>
                <a:gd name="T48" fmla="*/ 340 w 414"/>
                <a:gd name="T49" fmla="*/ 268 h 359"/>
                <a:gd name="T50" fmla="*/ 359 w 414"/>
                <a:gd name="T51" fmla="*/ 244 h 359"/>
                <a:gd name="T52" fmla="*/ 383 w 414"/>
                <a:gd name="T53" fmla="*/ 210 h 359"/>
                <a:gd name="T54" fmla="*/ 405 w 414"/>
                <a:gd name="T55" fmla="*/ 171 h 359"/>
                <a:gd name="T56" fmla="*/ 414 w 414"/>
                <a:gd name="T57" fmla="*/ 147 h 359"/>
                <a:gd name="T58" fmla="*/ 365 w 414"/>
                <a:gd name="T59" fmla="*/ 131 h 359"/>
                <a:gd name="T60" fmla="*/ 264 w 414"/>
                <a:gd name="T61" fmla="*/ 110 h 359"/>
                <a:gd name="T62" fmla="*/ 190 w 414"/>
                <a:gd name="T63" fmla="*/ 90 h 359"/>
                <a:gd name="T64" fmla="*/ 144 w 414"/>
                <a:gd name="T65" fmla="*/ 72 h 359"/>
                <a:gd name="T66" fmla="*/ 110 w 414"/>
                <a:gd name="T67" fmla="*/ 55 h 359"/>
                <a:gd name="T68" fmla="*/ 88 w 414"/>
                <a:gd name="T69" fmla="*/ 42 h 359"/>
                <a:gd name="T70" fmla="*/ 68 w 414"/>
                <a:gd name="T71" fmla="*/ 27 h 359"/>
                <a:gd name="T72" fmla="*/ 49 w 414"/>
                <a:gd name="T73" fmla="*/ 11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4" h="359">
                  <a:moveTo>
                    <a:pt x="40" y="0"/>
                  </a:moveTo>
                  <a:lnTo>
                    <a:pt x="34" y="11"/>
                  </a:lnTo>
                  <a:lnTo>
                    <a:pt x="29" y="22"/>
                  </a:lnTo>
                  <a:lnTo>
                    <a:pt x="24" y="33"/>
                  </a:lnTo>
                  <a:lnTo>
                    <a:pt x="20" y="43"/>
                  </a:lnTo>
                  <a:lnTo>
                    <a:pt x="15" y="54"/>
                  </a:lnTo>
                  <a:lnTo>
                    <a:pt x="11" y="66"/>
                  </a:lnTo>
                  <a:lnTo>
                    <a:pt x="8" y="77"/>
                  </a:lnTo>
                  <a:lnTo>
                    <a:pt x="6" y="90"/>
                  </a:lnTo>
                  <a:lnTo>
                    <a:pt x="4" y="101"/>
                  </a:lnTo>
                  <a:lnTo>
                    <a:pt x="2" y="113"/>
                  </a:lnTo>
                  <a:lnTo>
                    <a:pt x="1" y="125"/>
                  </a:lnTo>
                  <a:lnTo>
                    <a:pt x="1" y="137"/>
                  </a:lnTo>
                  <a:lnTo>
                    <a:pt x="0" y="149"/>
                  </a:lnTo>
                  <a:lnTo>
                    <a:pt x="1" y="161"/>
                  </a:lnTo>
                  <a:lnTo>
                    <a:pt x="2" y="173"/>
                  </a:lnTo>
                  <a:lnTo>
                    <a:pt x="3" y="185"/>
                  </a:lnTo>
                  <a:lnTo>
                    <a:pt x="5" y="196"/>
                  </a:lnTo>
                  <a:lnTo>
                    <a:pt x="8" y="208"/>
                  </a:lnTo>
                  <a:lnTo>
                    <a:pt x="11" y="219"/>
                  </a:lnTo>
                  <a:lnTo>
                    <a:pt x="14" y="230"/>
                  </a:lnTo>
                  <a:lnTo>
                    <a:pt x="19" y="241"/>
                  </a:lnTo>
                  <a:lnTo>
                    <a:pt x="24" y="252"/>
                  </a:lnTo>
                  <a:lnTo>
                    <a:pt x="29" y="262"/>
                  </a:lnTo>
                  <a:lnTo>
                    <a:pt x="35" y="272"/>
                  </a:lnTo>
                  <a:lnTo>
                    <a:pt x="41" y="282"/>
                  </a:lnTo>
                  <a:lnTo>
                    <a:pt x="48" y="291"/>
                  </a:lnTo>
                  <a:lnTo>
                    <a:pt x="55" y="300"/>
                  </a:lnTo>
                  <a:lnTo>
                    <a:pt x="63" y="308"/>
                  </a:lnTo>
                  <a:lnTo>
                    <a:pt x="72" y="316"/>
                  </a:lnTo>
                  <a:lnTo>
                    <a:pt x="81" y="323"/>
                  </a:lnTo>
                  <a:lnTo>
                    <a:pt x="91" y="330"/>
                  </a:lnTo>
                  <a:lnTo>
                    <a:pt x="101" y="337"/>
                  </a:lnTo>
                  <a:lnTo>
                    <a:pt x="119" y="345"/>
                  </a:lnTo>
                  <a:lnTo>
                    <a:pt x="135" y="352"/>
                  </a:lnTo>
                  <a:lnTo>
                    <a:pt x="152" y="356"/>
                  </a:lnTo>
                  <a:lnTo>
                    <a:pt x="168" y="358"/>
                  </a:lnTo>
                  <a:lnTo>
                    <a:pt x="183" y="359"/>
                  </a:lnTo>
                  <a:lnTo>
                    <a:pt x="200" y="357"/>
                  </a:lnTo>
                  <a:lnTo>
                    <a:pt x="215" y="355"/>
                  </a:lnTo>
                  <a:lnTo>
                    <a:pt x="229" y="350"/>
                  </a:lnTo>
                  <a:lnTo>
                    <a:pt x="243" y="345"/>
                  </a:lnTo>
                  <a:lnTo>
                    <a:pt x="257" y="338"/>
                  </a:lnTo>
                  <a:lnTo>
                    <a:pt x="270" y="330"/>
                  </a:lnTo>
                  <a:lnTo>
                    <a:pt x="284" y="321"/>
                  </a:lnTo>
                  <a:lnTo>
                    <a:pt x="296" y="311"/>
                  </a:lnTo>
                  <a:lnTo>
                    <a:pt x="308" y="301"/>
                  </a:lnTo>
                  <a:lnTo>
                    <a:pt x="319" y="291"/>
                  </a:lnTo>
                  <a:lnTo>
                    <a:pt x="330" y="280"/>
                  </a:lnTo>
                  <a:lnTo>
                    <a:pt x="340" y="268"/>
                  </a:lnTo>
                  <a:lnTo>
                    <a:pt x="350" y="257"/>
                  </a:lnTo>
                  <a:lnTo>
                    <a:pt x="359" y="244"/>
                  </a:lnTo>
                  <a:lnTo>
                    <a:pt x="367" y="232"/>
                  </a:lnTo>
                  <a:lnTo>
                    <a:pt x="383" y="210"/>
                  </a:lnTo>
                  <a:lnTo>
                    <a:pt x="395" y="189"/>
                  </a:lnTo>
                  <a:lnTo>
                    <a:pt x="405" y="171"/>
                  </a:lnTo>
                  <a:lnTo>
                    <a:pt x="411" y="156"/>
                  </a:lnTo>
                  <a:lnTo>
                    <a:pt x="414" y="147"/>
                  </a:lnTo>
                  <a:lnTo>
                    <a:pt x="414" y="143"/>
                  </a:lnTo>
                  <a:lnTo>
                    <a:pt x="365" y="131"/>
                  </a:lnTo>
                  <a:lnTo>
                    <a:pt x="315" y="120"/>
                  </a:lnTo>
                  <a:lnTo>
                    <a:pt x="264" y="110"/>
                  </a:lnTo>
                  <a:lnTo>
                    <a:pt x="215" y="97"/>
                  </a:lnTo>
                  <a:lnTo>
                    <a:pt x="190" y="90"/>
                  </a:lnTo>
                  <a:lnTo>
                    <a:pt x="167" y="81"/>
                  </a:lnTo>
                  <a:lnTo>
                    <a:pt x="144" y="72"/>
                  </a:lnTo>
                  <a:lnTo>
                    <a:pt x="121" y="61"/>
                  </a:lnTo>
                  <a:lnTo>
                    <a:pt x="110" y="55"/>
                  </a:lnTo>
                  <a:lnTo>
                    <a:pt x="99" y="49"/>
                  </a:lnTo>
                  <a:lnTo>
                    <a:pt x="88" y="42"/>
                  </a:lnTo>
                  <a:lnTo>
                    <a:pt x="78" y="35"/>
                  </a:lnTo>
                  <a:lnTo>
                    <a:pt x="68" y="27"/>
                  </a:lnTo>
                  <a:lnTo>
                    <a:pt x="58" y="19"/>
                  </a:lnTo>
                  <a:lnTo>
                    <a:pt x="49" y="11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65A7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6" name="Freeform 99"/>
            <p:cNvSpPr>
              <a:spLocks/>
            </p:cNvSpPr>
            <p:nvPr/>
          </p:nvSpPr>
          <p:spPr bwMode="auto">
            <a:xfrm>
              <a:off x="10177463" y="5410200"/>
              <a:ext cx="79375" cy="52388"/>
            </a:xfrm>
            <a:custGeom>
              <a:avLst/>
              <a:gdLst>
                <a:gd name="T0" fmla="*/ 169 w 860"/>
                <a:gd name="T1" fmla="*/ 306 h 570"/>
                <a:gd name="T2" fmla="*/ 247 w 860"/>
                <a:gd name="T3" fmla="*/ 341 h 570"/>
                <a:gd name="T4" fmla="*/ 296 w 860"/>
                <a:gd name="T5" fmla="*/ 368 h 570"/>
                <a:gd name="T6" fmla="*/ 329 w 860"/>
                <a:gd name="T7" fmla="*/ 391 h 570"/>
                <a:gd name="T8" fmla="*/ 349 w 860"/>
                <a:gd name="T9" fmla="*/ 407 h 570"/>
                <a:gd name="T10" fmla="*/ 369 w 860"/>
                <a:gd name="T11" fmla="*/ 426 h 570"/>
                <a:gd name="T12" fmla="*/ 385 w 860"/>
                <a:gd name="T13" fmla="*/ 447 h 570"/>
                <a:gd name="T14" fmla="*/ 399 w 860"/>
                <a:gd name="T15" fmla="*/ 469 h 570"/>
                <a:gd name="T16" fmla="*/ 410 w 860"/>
                <a:gd name="T17" fmla="*/ 494 h 570"/>
                <a:gd name="T18" fmla="*/ 419 w 860"/>
                <a:gd name="T19" fmla="*/ 523 h 570"/>
                <a:gd name="T20" fmla="*/ 424 w 860"/>
                <a:gd name="T21" fmla="*/ 554 h 570"/>
                <a:gd name="T22" fmla="*/ 427 w 860"/>
                <a:gd name="T23" fmla="*/ 555 h 570"/>
                <a:gd name="T24" fmla="*/ 439 w 860"/>
                <a:gd name="T25" fmla="*/ 533 h 570"/>
                <a:gd name="T26" fmla="*/ 465 w 860"/>
                <a:gd name="T27" fmla="*/ 521 h 570"/>
                <a:gd name="T28" fmla="*/ 500 w 860"/>
                <a:gd name="T29" fmla="*/ 518 h 570"/>
                <a:gd name="T30" fmla="*/ 543 w 860"/>
                <a:gd name="T31" fmla="*/ 521 h 570"/>
                <a:gd name="T32" fmla="*/ 591 w 860"/>
                <a:gd name="T33" fmla="*/ 529 h 570"/>
                <a:gd name="T34" fmla="*/ 667 w 860"/>
                <a:gd name="T35" fmla="*/ 545 h 570"/>
                <a:gd name="T36" fmla="*/ 741 w 860"/>
                <a:gd name="T37" fmla="*/ 559 h 570"/>
                <a:gd name="T38" fmla="*/ 783 w 860"/>
                <a:gd name="T39" fmla="*/ 564 h 570"/>
                <a:gd name="T40" fmla="*/ 820 w 860"/>
                <a:gd name="T41" fmla="*/ 563 h 570"/>
                <a:gd name="T42" fmla="*/ 845 w 860"/>
                <a:gd name="T43" fmla="*/ 555 h 570"/>
                <a:gd name="T44" fmla="*/ 859 w 860"/>
                <a:gd name="T45" fmla="*/ 536 h 570"/>
                <a:gd name="T46" fmla="*/ 857 w 860"/>
                <a:gd name="T47" fmla="*/ 505 h 570"/>
                <a:gd name="T48" fmla="*/ 838 w 860"/>
                <a:gd name="T49" fmla="*/ 461 h 570"/>
                <a:gd name="T50" fmla="*/ 799 w 860"/>
                <a:gd name="T51" fmla="*/ 400 h 570"/>
                <a:gd name="T52" fmla="*/ 758 w 860"/>
                <a:gd name="T53" fmla="*/ 347 h 570"/>
                <a:gd name="T54" fmla="*/ 728 w 860"/>
                <a:gd name="T55" fmla="*/ 312 h 570"/>
                <a:gd name="T56" fmla="*/ 692 w 860"/>
                <a:gd name="T57" fmla="*/ 274 h 570"/>
                <a:gd name="T58" fmla="*/ 651 w 860"/>
                <a:gd name="T59" fmla="*/ 234 h 570"/>
                <a:gd name="T60" fmla="*/ 605 w 860"/>
                <a:gd name="T61" fmla="*/ 194 h 570"/>
                <a:gd name="T62" fmla="*/ 557 w 860"/>
                <a:gd name="T63" fmla="*/ 154 h 570"/>
                <a:gd name="T64" fmla="*/ 506 w 860"/>
                <a:gd name="T65" fmla="*/ 116 h 570"/>
                <a:gd name="T66" fmla="*/ 453 w 860"/>
                <a:gd name="T67" fmla="*/ 81 h 570"/>
                <a:gd name="T68" fmla="*/ 399 w 860"/>
                <a:gd name="T69" fmla="*/ 51 h 570"/>
                <a:gd name="T70" fmla="*/ 344 w 860"/>
                <a:gd name="T71" fmla="*/ 28 h 570"/>
                <a:gd name="T72" fmla="*/ 291 w 860"/>
                <a:gd name="T73" fmla="*/ 10 h 570"/>
                <a:gd name="T74" fmla="*/ 238 w 860"/>
                <a:gd name="T75" fmla="*/ 1 h 570"/>
                <a:gd name="T76" fmla="*/ 189 w 860"/>
                <a:gd name="T77" fmla="*/ 2 h 570"/>
                <a:gd name="T78" fmla="*/ 141 w 860"/>
                <a:gd name="T79" fmla="*/ 15 h 570"/>
                <a:gd name="T80" fmla="*/ 98 w 860"/>
                <a:gd name="T81" fmla="*/ 39 h 570"/>
                <a:gd name="T82" fmla="*/ 59 w 860"/>
                <a:gd name="T83" fmla="*/ 76 h 570"/>
                <a:gd name="T84" fmla="*/ 26 w 860"/>
                <a:gd name="T85" fmla="*/ 126 h 570"/>
                <a:gd name="T86" fmla="*/ 11 w 860"/>
                <a:gd name="T87" fmla="*/ 157 h 570"/>
                <a:gd name="T88" fmla="*/ 5 w 860"/>
                <a:gd name="T89" fmla="*/ 174 h 570"/>
                <a:gd name="T90" fmla="*/ 1 w 860"/>
                <a:gd name="T91" fmla="*/ 190 h 570"/>
                <a:gd name="T92" fmla="*/ 1 w 860"/>
                <a:gd name="T93" fmla="*/ 203 h 570"/>
                <a:gd name="T94" fmla="*/ 3 w 860"/>
                <a:gd name="T95" fmla="*/ 214 h 570"/>
                <a:gd name="T96" fmla="*/ 9 w 860"/>
                <a:gd name="T97" fmla="*/ 223 h 570"/>
                <a:gd name="T98" fmla="*/ 21 w 860"/>
                <a:gd name="T99" fmla="*/ 235 h 570"/>
                <a:gd name="T100" fmla="*/ 43 w 860"/>
                <a:gd name="T101" fmla="*/ 248 h 570"/>
                <a:gd name="T102" fmla="*/ 85 w 860"/>
                <a:gd name="T103" fmla="*/ 267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60" h="570">
                  <a:moveTo>
                    <a:pt x="117" y="281"/>
                  </a:moveTo>
                  <a:lnTo>
                    <a:pt x="169" y="306"/>
                  </a:lnTo>
                  <a:lnTo>
                    <a:pt x="222" y="329"/>
                  </a:lnTo>
                  <a:lnTo>
                    <a:pt x="247" y="341"/>
                  </a:lnTo>
                  <a:lnTo>
                    <a:pt x="273" y="355"/>
                  </a:lnTo>
                  <a:lnTo>
                    <a:pt x="296" y="368"/>
                  </a:lnTo>
                  <a:lnTo>
                    <a:pt x="319" y="383"/>
                  </a:lnTo>
                  <a:lnTo>
                    <a:pt x="329" y="391"/>
                  </a:lnTo>
                  <a:lnTo>
                    <a:pt x="340" y="399"/>
                  </a:lnTo>
                  <a:lnTo>
                    <a:pt x="349" y="407"/>
                  </a:lnTo>
                  <a:lnTo>
                    <a:pt x="360" y="416"/>
                  </a:lnTo>
                  <a:lnTo>
                    <a:pt x="369" y="426"/>
                  </a:lnTo>
                  <a:lnTo>
                    <a:pt x="377" y="436"/>
                  </a:lnTo>
                  <a:lnTo>
                    <a:pt x="385" y="447"/>
                  </a:lnTo>
                  <a:lnTo>
                    <a:pt x="392" y="458"/>
                  </a:lnTo>
                  <a:lnTo>
                    <a:pt x="399" y="469"/>
                  </a:lnTo>
                  <a:lnTo>
                    <a:pt x="405" y="481"/>
                  </a:lnTo>
                  <a:lnTo>
                    <a:pt x="410" y="494"/>
                  </a:lnTo>
                  <a:lnTo>
                    <a:pt x="415" y="509"/>
                  </a:lnTo>
                  <a:lnTo>
                    <a:pt x="419" y="523"/>
                  </a:lnTo>
                  <a:lnTo>
                    <a:pt x="422" y="538"/>
                  </a:lnTo>
                  <a:lnTo>
                    <a:pt x="424" y="554"/>
                  </a:lnTo>
                  <a:lnTo>
                    <a:pt x="426" y="570"/>
                  </a:lnTo>
                  <a:lnTo>
                    <a:pt x="427" y="555"/>
                  </a:lnTo>
                  <a:lnTo>
                    <a:pt x="431" y="542"/>
                  </a:lnTo>
                  <a:lnTo>
                    <a:pt x="439" y="533"/>
                  </a:lnTo>
                  <a:lnTo>
                    <a:pt x="451" y="526"/>
                  </a:lnTo>
                  <a:lnTo>
                    <a:pt x="465" y="521"/>
                  </a:lnTo>
                  <a:lnTo>
                    <a:pt x="482" y="518"/>
                  </a:lnTo>
                  <a:lnTo>
                    <a:pt x="500" y="518"/>
                  </a:lnTo>
                  <a:lnTo>
                    <a:pt x="521" y="519"/>
                  </a:lnTo>
                  <a:lnTo>
                    <a:pt x="543" y="521"/>
                  </a:lnTo>
                  <a:lnTo>
                    <a:pt x="567" y="525"/>
                  </a:lnTo>
                  <a:lnTo>
                    <a:pt x="591" y="529"/>
                  </a:lnTo>
                  <a:lnTo>
                    <a:pt x="616" y="534"/>
                  </a:lnTo>
                  <a:lnTo>
                    <a:pt x="667" y="545"/>
                  </a:lnTo>
                  <a:lnTo>
                    <a:pt x="717" y="555"/>
                  </a:lnTo>
                  <a:lnTo>
                    <a:pt x="741" y="559"/>
                  </a:lnTo>
                  <a:lnTo>
                    <a:pt x="763" y="562"/>
                  </a:lnTo>
                  <a:lnTo>
                    <a:pt x="783" y="564"/>
                  </a:lnTo>
                  <a:lnTo>
                    <a:pt x="803" y="564"/>
                  </a:lnTo>
                  <a:lnTo>
                    <a:pt x="820" y="563"/>
                  </a:lnTo>
                  <a:lnTo>
                    <a:pt x="834" y="560"/>
                  </a:lnTo>
                  <a:lnTo>
                    <a:pt x="845" y="555"/>
                  </a:lnTo>
                  <a:lnTo>
                    <a:pt x="854" y="547"/>
                  </a:lnTo>
                  <a:lnTo>
                    <a:pt x="859" y="536"/>
                  </a:lnTo>
                  <a:lnTo>
                    <a:pt x="860" y="523"/>
                  </a:lnTo>
                  <a:lnTo>
                    <a:pt x="857" y="505"/>
                  </a:lnTo>
                  <a:lnTo>
                    <a:pt x="850" y="485"/>
                  </a:lnTo>
                  <a:lnTo>
                    <a:pt x="838" y="461"/>
                  </a:lnTo>
                  <a:lnTo>
                    <a:pt x="821" y="433"/>
                  </a:lnTo>
                  <a:lnTo>
                    <a:pt x="799" y="400"/>
                  </a:lnTo>
                  <a:lnTo>
                    <a:pt x="771" y="363"/>
                  </a:lnTo>
                  <a:lnTo>
                    <a:pt x="758" y="347"/>
                  </a:lnTo>
                  <a:lnTo>
                    <a:pt x="744" y="330"/>
                  </a:lnTo>
                  <a:lnTo>
                    <a:pt x="728" y="312"/>
                  </a:lnTo>
                  <a:lnTo>
                    <a:pt x="711" y="294"/>
                  </a:lnTo>
                  <a:lnTo>
                    <a:pt x="692" y="274"/>
                  </a:lnTo>
                  <a:lnTo>
                    <a:pt x="672" y="254"/>
                  </a:lnTo>
                  <a:lnTo>
                    <a:pt x="651" y="234"/>
                  </a:lnTo>
                  <a:lnTo>
                    <a:pt x="629" y="214"/>
                  </a:lnTo>
                  <a:lnTo>
                    <a:pt x="605" y="194"/>
                  </a:lnTo>
                  <a:lnTo>
                    <a:pt x="582" y="173"/>
                  </a:lnTo>
                  <a:lnTo>
                    <a:pt x="557" y="154"/>
                  </a:lnTo>
                  <a:lnTo>
                    <a:pt x="531" y="135"/>
                  </a:lnTo>
                  <a:lnTo>
                    <a:pt x="506" y="116"/>
                  </a:lnTo>
                  <a:lnTo>
                    <a:pt x="480" y="99"/>
                  </a:lnTo>
                  <a:lnTo>
                    <a:pt x="453" y="81"/>
                  </a:lnTo>
                  <a:lnTo>
                    <a:pt x="426" y="66"/>
                  </a:lnTo>
                  <a:lnTo>
                    <a:pt x="399" y="51"/>
                  </a:lnTo>
                  <a:lnTo>
                    <a:pt x="372" y="39"/>
                  </a:lnTo>
                  <a:lnTo>
                    <a:pt x="344" y="28"/>
                  </a:lnTo>
                  <a:lnTo>
                    <a:pt x="318" y="18"/>
                  </a:lnTo>
                  <a:lnTo>
                    <a:pt x="291" y="10"/>
                  </a:lnTo>
                  <a:lnTo>
                    <a:pt x="264" y="4"/>
                  </a:lnTo>
                  <a:lnTo>
                    <a:pt x="238" y="1"/>
                  </a:lnTo>
                  <a:lnTo>
                    <a:pt x="213" y="0"/>
                  </a:lnTo>
                  <a:lnTo>
                    <a:pt x="189" y="2"/>
                  </a:lnTo>
                  <a:lnTo>
                    <a:pt x="164" y="6"/>
                  </a:lnTo>
                  <a:lnTo>
                    <a:pt x="141" y="15"/>
                  </a:lnTo>
                  <a:lnTo>
                    <a:pt x="119" y="25"/>
                  </a:lnTo>
                  <a:lnTo>
                    <a:pt x="98" y="39"/>
                  </a:lnTo>
                  <a:lnTo>
                    <a:pt x="77" y="56"/>
                  </a:lnTo>
                  <a:lnTo>
                    <a:pt x="59" y="76"/>
                  </a:lnTo>
                  <a:lnTo>
                    <a:pt x="41" y="101"/>
                  </a:lnTo>
                  <a:lnTo>
                    <a:pt x="26" y="126"/>
                  </a:lnTo>
                  <a:lnTo>
                    <a:pt x="15" y="147"/>
                  </a:lnTo>
                  <a:lnTo>
                    <a:pt x="11" y="157"/>
                  </a:lnTo>
                  <a:lnTo>
                    <a:pt x="7" y="166"/>
                  </a:lnTo>
                  <a:lnTo>
                    <a:pt x="5" y="174"/>
                  </a:lnTo>
                  <a:lnTo>
                    <a:pt x="2" y="183"/>
                  </a:lnTo>
                  <a:lnTo>
                    <a:pt x="1" y="190"/>
                  </a:lnTo>
                  <a:lnTo>
                    <a:pt x="0" y="197"/>
                  </a:lnTo>
                  <a:lnTo>
                    <a:pt x="1" y="203"/>
                  </a:lnTo>
                  <a:lnTo>
                    <a:pt x="2" y="209"/>
                  </a:lnTo>
                  <a:lnTo>
                    <a:pt x="3" y="214"/>
                  </a:lnTo>
                  <a:lnTo>
                    <a:pt x="7" y="219"/>
                  </a:lnTo>
                  <a:lnTo>
                    <a:pt x="9" y="223"/>
                  </a:lnTo>
                  <a:lnTo>
                    <a:pt x="13" y="228"/>
                  </a:lnTo>
                  <a:lnTo>
                    <a:pt x="21" y="235"/>
                  </a:lnTo>
                  <a:lnTo>
                    <a:pt x="31" y="242"/>
                  </a:lnTo>
                  <a:lnTo>
                    <a:pt x="43" y="248"/>
                  </a:lnTo>
                  <a:lnTo>
                    <a:pt x="56" y="254"/>
                  </a:lnTo>
                  <a:lnTo>
                    <a:pt x="85" y="267"/>
                  </a:lnTo>
                  <a:lnTo>
                    <a:pt x="117" y="281"/>
                  </a:lnTo>
                  <a:close/>
                </a:path>
              </a:pathLst>
            </a:custGeom>
            <a:solidFill>
              <a:srgbClr val="65A7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7" name="Freeform 100"/>
            <p:cNvSpPr>
              <a:spLocks/>
            </p:cNvSpPr>
            <p:nvPr/>
          </p:nvSpPr>
          <p:spPr bwMode="auto">
            <a:xfrm>
              <a:off x="10101263" y="5303838"/>
              <a:ext cx="36513" cy="50800"/>
            </a:xfrm>
            <a:custGeom>
              <a:avLst/>
              <a:gdLst>
                <a:gd name="T0" fmla="*/ 98 w 383"/>
                <a:gd name="T1" fmla="*/ 1 h 539"/>
                <a:gd name="T2" fmla="*/ 77 w 383"/>
                <a:gd name="T3" fmla="*/ 7 h 539"/>
                <a:gd name="T4" fmla="*/ 59 w 383"/>
                <a:gd name="T5" fmla="*/ 16 h 539"/>
                <a:gd name="T6" fmla="*/ 44 w 383"/>
                <a:gd name="T7" fmla="*/ 29 h 539"/>
                <a:gd name="T8" fmla="*/ 31 w 383"/>
                <a:gd name="T9" fmla="*/ 44 h 539"/>
                <a:gd name="T10" fmla="*/ 20 w 383"/>
                <a:gd name="T11" fmla="*/ 61 h 539"/>
                <a:gd name="T12" fmla="*/ 12 w 383"/>
                <a:gd name="T13" fmla="*/ 81 h 539"/>
                <a:gd name="T14" fmla="*/ 6 w 383"/>
                <a:gd name="T15" fmla="*/ 102 h 539"/>
                <a:gd name="T16" fmla="*/ 2 w 383"/>
                <a:gd name="T17" fmla="*/ 123 h 539"/>
                <a:gd name="T18" fmla="*/ 0 w 383"/>
                <a:gd name="T19" fmla="*/ 146 h 539"/>
                <a:gd name="T20" fmla="*/ 0 w 383"/>
                <a:gd name="T21" fmla="*/ 180 h 539"/>
                <a:gd name="T22" fmla="*/ 7 w 383"/>
                <a:gd name="T23" fmla="*/ 224 h 539"/>
                <a:gd name="T24" fmla="*/ 16 w 383"/>
                <a:gd name="T25" fmla="*/ 255 h 539"/>
                <a:gd name="T26" fmla="*/ 24 w 383"/>
                <a:gd name="T27" fmla="*/ 272 h 539"/>
                <a:gd name="T28" fmla="*/ 38 w 383"/>
                <a:gd name="T29" fmla="*/ 291 h 539"/>
                <a:gd name="T30" fmla="*/ 94 w 383"/>
                <a:gd name="T31" fmla="*/ 357 h 539"/>
                <a:gd name="T32" fmla="*/ 148 w 383"/>
                <a:gd name="T33" fmla="*/ 422 h 539"/>
                <a:gd name="T34" fmla="*/ 179 w 383"/>
                <a:gd name="T35" fmla="*/ 462 h 539"/>
                <a:gd name="T36" fmla="*/ 199 w 383"/>
                <a:gd name="T37" fmla="*/ 493 h 539"/>
                <a:gd name="T38" fmla="*/ 204 w 383"/>
                <a:gd name="T39" fmla="*/ 506 h 539"/>
                <a:gd name="T40" fmla="*/ 200 w 383"/>
                <a:gd name="T41" fmla="*/ 509 h 539"/>
                <a:gd name="T42" fmla="*/ 210 w 383"/>
                <a:gd name="T43" fmla="*/ 512 h 539"/>
                <a:gd name="T44" fmla="*/ 246 w 383"/>
                <a:gd name="T45" fmla="*/ 521 h 539"/>
                <a:gd name="T46" fmla="*/ 306 w 383"/>
                <a:gd name="T47" fmla="*/ 534 h 539"/>
                <a:gd name="T48" fmla="*/ 345 w 383"/>
                <a:gd name="T49" fmla="*/ 529 h 539"/>
                <a:gd name="T50" fmla="*/ 357 w 383"/>
                <a:gd name="T51" fmla="*/ 509 h 539"/>
                <a:gd name="T52" fmla="*/ 367 w 383"/>
                <a:gd name="T53" fmla="*/ 490 h 539"/>
                <a:gd name="T54" fmla="*/ 376 w 383"/>
                <a:gd name="T55" fmla="*/ 470 h 539"/>
                <a:gd name="T56" fmla="*/ 381 w 383"/>
                <a:gd name="T57" fmla="*/ 451 h 539"/>
                <a:gd name="T58" fmla="*/ 383 w 383"/>
                <a:gd name="T59" fmla="*/ 432 h 539"/>
                <a:gd name="T60" fmla="*/ 383 w 383"/>
                <a:gd name="T61" fmla="*/ 405 h 539"/>
                <a:gd name="T62" fmla="*/ 376 w 383"/>
                <a:gd name="T63" fmla="*/ 367 h 539"/>
                <a:gd name="T64" fmla="*/ 361 w 383"/>
                <a:gd name="T65" fmla="*/ 332 h 539"/>
                <a:gd name="T66" fmla="*/ 342 w 383"/>
                <a:gd name="T67" fmla="*/ 296 h 539"/>
                <a:gd name="T68" fmla="*/ 320 w 383"/>
                <a:gd name="T69" fmla="*/ 262 h 539"/>
                <a:gd name="T70" fmla="*/ 303 w 383"/>
                <a:gd name="T71" fmla="*/ 241 h 539"/>
                <a:gd name="T72" fmla="*/ 292 w 383"/>
                <a:gd name="T73" fmla="*/ 231 h 539"/>
                <a:gd name="T74" fmla="*/ 269 w 383"/>
                <a:gd name="T75" fmla="*/ 221 h 539"/>
                <a:gd name="T76" fmla="*/ 236 w 383"/>
                <a:gd name="T77" fmla="*/ 207 h 539"/>
                <a:gd name="T78" fmla="*/ 212 w 383"/>
                <a:gd name="T79" fmla="*/ 194 h 539"/>
                <a:gd name="T80" fmla="*/ 197 w 383"/>
                <a:gd name="T81" fmla="*/ 184 h 539"/>
                <a:gd name="T82" fmla="*/ 184 w 383"/>
                <a:gd name="T83" fmla="*/ 169 h 539"/>
                <a:gd name="T84" fmla="*/ 170 w 383"/>
                <a:gd name="T85" fmla="*/ 149 h 539"/>
                <a:gd name="T86" fmla="*/ 152 w 383"/>
                <a:gd name="T87" fmla="*/ 116 h 539"/>
                <a:gd name="T88" fmla="*/ 133 w 383"/>
                <a:gd name="T89" fmla="*/ 70 h 539"/>
                <a:gd name="T90" fmla="*/ 117 w 383"/>
                <a:gd name="T91" fmla="*/ 22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3" h="539">
                  <a:moveTo>
                    <a:pt x="109" y="0"/>
                  </a:moveTo>
                  <a:lnTo>
                    <a:pt x="98" y="1"/>
                  </a:lnTo>
                  <a:lnTo>
                    <a:pt x="87" y="4"/>
                  </a:lnTo>
                  <a:lnTo>
                    <a:pt x="77" y="7"/>
                  </a:lnTo>
                  <a:lnTo>
                    <a:pt x="68" y="11"/>
                  </a:lnTo>
                  <a:lnTo>
                    <a:pt x="59" y="16"/>
                  </a:lnTo>
                  <a:lnTo>
                    <a:pt x="52" y="22"/>
                  </a:lnTo>
                  <a:lnTo>
                    <a:pt x="44" y="29"/>
                  </a:lnTo>
                  <a:lnTo>
                    <a:pt x="38" y="36"/>
                  </a:lnTo>
                  <a:lnTo>
                    <a:pt x="31" y="44"/>
                  </a:lnTo>
                  <a:lnTo>
                    <a:pt x="26" y="52"/>
                  </a:lnTo>
                  <a:lnTo>
                    <a:pt x="20" y="61"/>
                  </a:lnTo>
                  <a:lnTo>
                    <a:pt x="16" y="71"/>
                  </a:lnTo>
                  <a:lnTo>
                    <a:pt x="12" y="81"/>
                  </a:lnTo>
                  <a:lnTo>
                    <a:pt x="9" y="91"/>
                  </a:lnTo>
                  <a:lnTo>
                    <a:pt x="6" y="102"/>
                  </a:lnTo>
                  <a:lnTo>
                    <a:pt x="4" y="113"/>
                  </a:lnTo>
                  <a:lnTo>
                    <a:pt x="2" y="123"/>
                  </a:lnTo>
                  <a:lnTo>
                    <a:pt x="1" y="135"/>
                  </a:lnTo>
                  <a:lnTo>
                    <a:pt x="0" y="146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3" y="203"/>
                  </a:lnTo>
                  <a:lnTo>
                    <a:pt x="7" y="224"/>
                  </a:lnTo>
                  <a:lnTo>
                    <a:pt x="12" y="245"/>
                  </a:lnTo>
                  <a:lnTo>
                    <a:pt x="16" y="255"/>
                  </a:lnTo>
                  <a:lnTo>
                    <a:pt x="19" y="264"/>
                  </a:lnTo>
                  <a:lnTo>
                    <a:pt x="24" y="272"/>
                  </a:lnTo>
                  <a:lnTo>
                    <a:pt x="29" y="280"/>
                  </a:lnTo>
                  <a:lnTo>
                    <a:pt x="38" y="291"/>
                  </a:lnTo>
                  <a:lnTo>
                    <a:pt x="61" y="319"/>
                  </a:lnTo>
                  <a:lnTo>
                    <a:pt x="94" y="357"/>
                  </a:lnTo>
                  <a:lnTo>
                    <a:pt x="131" y="401"/>
                  </a:lnTo>
                  <a:lnTo>
                    <a:pt x="148" y="422"/>
                  </a:lnTo>
                  <a:lnTo>
                    <a:pt x="165" y="443"/>
                  </a:lnTo>
                  <a:lnTo>
                    <a:pt x="179" y="462"/>
                  </a:lnTo>
                  <a:lnTo>
                    <a:pt x="190" y="479"/>
                  </a:lnTo>
                  <a:lnTo>
                    <a:pt x="199" y="493"/>
                  </a:lnTo>
                  <a:lnTo>
                    <a:pt x="203" y="503"/>
                  </a:lnTo>
                  <a:lnTo>
                    <a:pt x="204" y="506"/>
                  </a:lnTo>
                  <a:lnTo>
                    <a:pt x="202" y="508"/>
                  </a:lnTo>
                  <a:lnTo>
                    <a:pt x="200" y="509"/>
                  </a:lnTo>
                  <a:lnTo>
                    <a:pt x="195" y="508"/>
                  </a:lnTo>
                  <a:lnTo>
                    <a:pt x="210" y="512"/>
                  </a:lnTo>
                  <a:lnTo>
                    <a:pt x="227" y="517"/>
                  </a:lnTo>
                  <a:lnTo>
                    <a:pt x="246" y="521"/>
                  </a:lnTo>
                  <a:lnTo>
                    <a:pt x="266" y="526"/>
                  </a:lnTo>
                  <a:lnTo>
                    <a:pt x="306" y="534"/>
                  </a:lnTo>
                  <a:lnTo>
                    <a:pt x="337" y="539"/>
                  </a:lnTo>
                  <a:lnTo>
                    <a:pt x="345" y="529"/>
                  </a:lnTo>
                  <a:lnTo>
                    <a:pt x="351" y="519"/>
                  </a:lnTo>
                  <a:lnTo>
                    <a:pt x="357" y="509"/>
                  </a:lnTo>
                  <a:lnTo>
                    <a:pt x="363" y="500"/>
                  </a:lnTo>
                  <a:lnTo>
                    <a:pt x="367" y="490"/>
                  </a:lnTo>
                  <a:lnTo>
                    <a:pt x="371" y="480"/>
                  </a:lnTo>
                  <a:lnTo>
                    <a:pt x="376" y="470"/>
                  </a:lnTo>
                  <a:lnTo>
                    <a:pt x="378" y="461"/>
                  </a:lnTo>
                  <a:lnTo>
                    <a:pt x="381" y="451"/>
                  </a:lnTo>
                  <a:lnTo>
                    <a:pt x="382" y="442"/>
                  </a:lnTo>
                  <a:lnTo>
                    <a:pt x="383" y="432"/>
                  </a:lnTo>
                  <a:lnTo>
                    <a:pt x="383" y="423"/>
                  </a:lnTo>
                  <a:lnTo>
                    <a:pt x="383" y="405"/>
                  </a:lnTo>
                  <a:lnTo>
                    <a:pt x="380" y="385"/>
                  </a:lnTo>
                  <a:lnTo>
                    <a:pt x="376" y="367"/>
                  </a:lnTo>
                  <a:lnTo>
                    <a:pt x="369" y="349"/>
                  </a:lnTo>
                  <a:lnTo>
                    <a:pt x="361" y="332"/>
                  </a:lnTo>
                  <a:lnTo>
                    <a:pt x="352" y="313"/>
                  </a:lnTo>
                  <a:lnTo>
                    <a:pt x="342" y="296"/>
                  </a:lnTo>
                  <a:lnTo>
                    <a:pt x="331" y="279"/>
                  </a:lnTo>
                  <a:lnTo>
                    <a:pt x="320" y="262"/>
                  </a:lnTo>
                  <a:lnTo>
                    <a:pt x="307" y="245"/>
                  </a:lnTo>
                  <a:lnTo>
                    <a:pt x="303" y="241"/>
                  </a:lnTo>
                  <a:lnTo>
                    <a:pt x="298" y="236"/>
                  </a:lnTo>
                  <a:lnTo>
                    <a:pt x="292" y="231"/>
                  </a:lnTo>
                  <a:lnTo>
                    <a:pt x="284" y="228"/>
                  </a:lnTo>
                  <a:lnTo>
                    <a:pt x="269" y="221"/>
                  </a:lnTo>
                  <a:lnTo>
                    <a:pt x="253" y="214"/>
                  </a:lnTo>
                  <a:lnTo>
                    <a:pt x="236" y="207"/>
                  </a:lnTo>
                  <a:lnTo>
                    <a:pt x="220" y="199"/>
                  </a:lnTo>
                  <a:lnTo>
                    <a:pt x="212" y="194"/>
                  </a:lnTo>
                  <a:lnTo>
                    <a:pt x="205" y="189"/>
                  </a:lnTo>
                  <a:lnTo>
                    <a:pt x="197" y="184"/>
                  </a:lnTo>
                  <a:lnTo>
                    <a:pt x="191" y="178"/>
                  </a:lnTo>
                  <a:lnTo>
                    <a:pt x="184" y="169"/>
                  </a:lnTo>
                  <a:lnTo>
                    <a:pt x="177" y="160"/>
                  </a:lnTo>
                  <a:lnTo>
                    <a:pt x="170" y="149"/>
                  </a:lnTo>
                  <a:lnTo>
                    <a:pt x="164" y="138"/>
                  </a:lnTo>
                  <a:lnTo>
                    <a:pt x="152" y="116"/>
                  </a:lnTo>
                  <a:lnTo>
                    <a:pt x="142" y="93"/>
                  </a:lnTo>
                  <a:lnTo>
                    <a:pt x="133" y="70"/>
                  </a:lnTo>
                  <a:lnTo>
                    <a:pt x="124" y="45"/>
                  </a:lnTo>
                  <a:lnTo>
                    <a:pt x="117" y="22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65A7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8" name="Freeform 101"/>
            <p:cNvSpPr>
              <a:spLocks/>
            </p:cNvSpPr>
            <p:nvPr/>
          </p:nvSpPr>
          <p:spPr bwMode="auto">
            <a:xfrm>
              <a:off x="9983788" y="5576888"/>
              <a:ext cx="390525" cy="395288"/>
            </a:xfrm>
            <a:custGeom>
              <a:avLst/>
              <a:gdLst>
                <a:gd name="T0" fmla="*/ 4154 w 4174"/>
                <a:gd name="T1" fmla="*/ 2408 h 4234"/>
                <a:gd name="T2" fmla="*/ 4042 w 4174"/>
                <a:gd name="T3" fmla="*/ 2808 h 4234"/>
                <a:gd name="T4" fmla="*/ 3926 w 4174"/>
                <a:gd name="T5" fmla="*/ 3153 h 4234"/>
                <a:gd name="T6" fmla="*/ 3790 w 4174"/>
                <a:gd name="T7" fmla="*/ 3372 h 4234"/>
                <a:gd name="T8" fmla="*/ 3536 w 4174"/>
                <a:gd name="T9" fmla="*/ 3608 h 4234"/>
                <a:gd name="T10" fmla="*/ 3440 w 4174"/>
                <a:gd name="T11" fmla="*/ 3696 h 4234"/>
                <a:gd name="T12" fmla="*/ 3328 w 4174"/>
                <a:gd name="T13" fmla="*/ 3828 h 4234"/>
                <a:gd name="T14" fmla="*/ 3130 w 4174"/>
                <a:gd name="T15" fmla="*/ 3905 h 4234"/>
                <a:gd name="T16" fmla="*/ 2953 w 4174"/>
                <a:gd name="T17" fmla="*/ 3978 h 4234"/>
                <a:gd name="T18" fmla="*/ 2804 w 4174"/>
                <a:gd name="T19" fmla="*/ 4109 h 4234"/>
                <a:gd name="T20" fmla="*/ 2761 w 4174"/>
                <a:gd name="T21" fmla="*/ 4107 h 4234"/>
                <a:gd name="T22" fmla="*/ 2665 w 4174"/>
                <a:gd name="T23" fmla="*/ 4164 h 4234"/>
                <a:gd name="T24" fmla="*/ 2393 w 4174"/>
                <a:gd name="T25" fmla="*/ 4210 h 4234"/>
                <a:gd name="T26" fmla="*/ 2244 w 4174"/>
                <a:gd name="T27" fmla="*/ 4193 h 4234"/>
                <a:gd name="T28" fmla="*/ 2093 w 4174"/>
                <a:gd name="T29" fmla="*/ 4234 h 4234"/>
                <a:gd name="T30" fmla="*/ 1891 w 4174"/>
                <a:gd name="T31" fmla="*/ 4203 h 4234"/>
                <a:gd name="T32" fmla="*/ 1730 w 4174"/>
                <a:gd name="T33" fmla="*/ 4193 h 4234"/>
                <a:gd name="T34" fmla="*/ 1465 w 4174"/>
                <a:gd name="T35" fmla="*/ 4104 h 4234"/>
                <a:gd name="T36" fmla="*/ 1244 w 4174"/>
                <a:gd name="T37" fmla="*/ 4048 h 4234"/>
                <a:gd name="T38" fmla="*/ 1164 w 4174"/>
                <a:gd name="T39" fmla="*/ 4030 h 4234"/>
                <a:gd name="T40" fmla="*/ 1013 w 4174"/>
                <a:gd name="T41" fmla="*/ 3903 h 4234"/>
                <a:gd name="T42" fmla="*/ 827 w 4174"/>
                <a:gd name="T43" fmla="*/ 3891 h 4234"/>
                <a:gd name="T44" fmla="*/ 736 w 4174"/>
                <a:gd name="T45" fmla="*/ 3818 h 4234"/>
                <a:gd name="T46" fmla="*/ 703 w 4174"/>
                <a:gd name="T47" fmla="*/ 3700 h 4234"/>
                <a:gd name="T48" fmla="*/ 579 w 4174"/>
                <a:gd name="T49" fmla="*/ 3637 h 4234"/>
                <a:gd name="T50" fmla="*/ 372 w 4174"/>
                <a:gd name="T51" fmla="*/ 3420 h 4234"/>
                <a:gd name="T52" fmla="*/ 292 w 4174"/>
                <a:gd name="T53" fmla="*/ 3360 h 4234"/>
                <a:gd name="T54" fmla="*/ 264 w 4174"/>
                <a:gd name="T55" fmla="*/ 3141 h 4234"/>
                <a:gd name="T56" fmla="*/ 87 w 4174"/>
                <a:gd name="T57" fmla="*/ 2837 h 4234"/>
                <a:gd name="T58" fmla="*/ 17 w 4174"/>
                <a:gd name="T59" fmla="*/ 2626 h 4234"/>
                <a:gd name="T60" fmla="*/ 71 w 4174"/>
                <a:gd name="T61" fmla="*/ 2221 h 4234"/>
                <a:gd name="T62" fmla="*/ 0 w 4174"/>
                <a:gd name="T63" fmla="*/ 2036 h 4234"/>
                <a:gd name="T64" fmla="*/ 11 w 4174"/>
                <a:gd name="T65" fmla="*/ 1910 h 4234"/>
                <a:gd name="T66" fmla="*/ 100 w 4174"/>
                <a:gd name="T67" fmla="*/ 1499 h 4234"/>
                <a:gd name="T68" fmla="*/ 198 w 4174"/>
                <a:gd name="T69" fmla="*/ 1322 h 4234"/>
                <a:gd name="T70" fmla="*/ 271 w 4174"/>
                <a:gd name="T71" fmla="*/ 1100 h 4234"/>
                <a:gd name="T72" fmla="*/ 560 w 4174"/>
                <a:gd name="T73" fmla="*/ 722 h 4234"/>
                <a:gd name="T74" fmla="*/ 732 w 4174"/>
                <a:gd name="T75" fmla="*/ 578 h 4234"/>
                <a:gd name="T76" fmla="*/ 858 w 4174"/>
                <a:gd name="T77" fmla="*/ 489 h 4234"/>
                <a:gd name="T78" fmla="*/ 1009 w 4174"/>
                <a:gd name="T79" fmla="*/ 336 h 4234"/>
                <a:gd name="T80" fmla="*/ 1420 w 4174"/>
                <a:gd name="T81" fmla="*/ 170 h 4234"/>
                <a:gd name="T82" fmla="*/ 1957 w 4174"/>
                <a:gd name="T83" fmla="*/ 69 h 4234"/>
                <a:gd name="T84" fmla="*/ 2200 w 4174"/>
                <a:gd name="T85" fmla="*/ 8 h 4234"/>
                <a:gd name="T86" fmla="*/ 2361 w 4174"/>
                <a:gd name="T87" fmla="*/ 20 h 4234"/>
                <a:gd name="T88" fmla="*/ 2482 w 4174"/>
                <a:gd name="T89" fmla="*/ 131 h 4234"/>
                <a:gd name="T90" fmla="*/ 2713 w 4174"/>
                <a:gd name="T91" fmla="*/ 155 h 4234"/>
                <a:gd name="T92" fmla="*/ 3119 w 4174"/>
                <a:gd name="T93" fmla="*/ 321 h 4234"/>
                <a:gd name="T94" fmla="*/ 3315 w 4174"/>
                <a:gd name="T95" fmla="*/ 502 h 4234"/>
                <a:gd name="T96" fmla="*/ 3426 w 4174"/>
                <a:gd name="T97" fmla="*/ 556 h 4234"/>
                <a:gd name="T98" fmla="*/ 3581 w 4174"/>
                <a:gd name="T99" fmla="*/ 733 h 4234"/>
                <a:gd name="T100" fmla="*/ 3678 w 4174"/>
                <a:gd name="T101" fmla="*/ 861 h 4234"/>
                <a:gd name="T102" fmla="*/ 3761 w 4174"/>
                <a:gd name="T103" fmla="*/ 966 h 4234"/>
                <a:gd name="T104" fmla="*/ 3847 w 4174"/>
                <a:gd name="T105" fmla="*/ 1019 h 4234"/>
                <a:gd name="T106" fmla="*/ 3909 w 4174"/>
                <a:gd name="T107" fmla="*/ 1130 h 4234"/>
                <a:gd name="T108" fmla="*/ 3948 w 4174"/>
                <a:gd name="T109" fmla="*/ 1223 h 4234"/>
                <a:gd name="T110" fmla="*/ 4056 w 4174"/>
                <a:gd name="T111" fmla="*/ 1324 h 4234"/>
                <a:gd name="T112" fmla="*/ 4108 w 4174"/>
                <a:gd name="T113" fmla="*/ 1638 h 4234"/>
                <a:gd name="T114" fmla="*/ 4166 w 4174"/>
                <a:gd name="T115" fmla="*/ 1737 h 4234"/>
                <a:gd name="T116" fmla="*/ 4151 w 4174"/>
                <a:gd name="T117" fmla="*/ 1851 h 4234"/>
                <a:gd name="T118" fmla="*/ 4156 w 4174"/>
                <a:gd name="T119" fmla="*/ 2017 h 4234"/>
                <a:gd name="T120" fmla="*/ 4122 w 4174"/>
                <a:gd name="T121" fmla="*/ 2161 h 4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74" h="4234">
                  <a:moveTo>
                    <a:pt x="4122" y="2161"/>
                  </a:moveTo>
                  <a:lnTo>
                    <a:pt x="4133" y="2177"/>
                  </a:lnTo>
                  <a:lnTo>
                    <a:pt x="4142" y="2197"/>
                  </a:lnTo>
                  <a:lnTo>
                    <a:pt x="4149" y="2217"/>
                  </a:lnTo>
                  <a:lnTo>
                    <a:pt x="4155" y="2239"/>
                  </a:lnTo>
                  <a:lnTo>
                    <a:pt x="4158" y="2264"/>
                  </a:lnTo>
                  <a:lnTo>
                    <a:pt x="4160" y="2290"/>
                  </a:lnTo>
                  <a:lnTo>
                    <a:pt x="4161" y="2318"/>
                  </a:lnTo>
                  <a:lnTo>
                    <a:pt x="4160" y="2346"/>
                  </a:lnTo>
                  <a:lnTo>
                    <a:pt x="4158" y="2377"/>
                  </a:lnTo>
                  <a:lnTo>
                    <a:pt x="4154" y="2408"/>
                  </a:lnTo>
                  <a:lnTo>
                    <a:pt x="4150" y="2440"/>
                  </a:lnTo>
                  <a:lnTo>
                    <a:pt x="4144" y="2472"/>
                  </a:lnTo>
                  <a:lnTo>
                    <a:pt x="4137" y="2505"/>
                  </a:lnTo>
                  <a:lnTo>
                    <a:pt x="4129" y="2540"/>
                  </a:lnTo>
                  <a:lnTo>
                    <a:pt x="4120" y="2573"/>
                  </a:lnTo>
                  <a:lnTo>
                    <a:pt x="4111" y="2608"/>
                  </a:lnTo>
                  <a:lnTo>
                    <a:pt x="4101" y="2642"/>
                  </a:lnTo>
                  <a:lnTo>
                    <a:pt x="4089" y="2675"/>
                  </a:lnTo>
                  <a:lnTo>
                    <a:pt x="4078" y="2710"/>
                  </a:lnTo>
                  <a:lnTo>
                    <a:pt x="4066" y="2743"/>
                  </a:lnTo>
                  <a:lnTo>
                    <a:pt x="4042" y="2808"/>
                  </a:lnTo>
                  <a:lnTo>
                    <a:pt x="4018" y="2869"/>
                  </a:lnTo>
                  <a:lnTo>
                    <a:pt x="3992" y="2925"/>
                  </a:lnTo>
                  <a:lnTo>
                    <a:pt x="3969" y="2976"/>
                  </a:lnTo>
                  <a:lnTo>
                    <a:pt x="3947" y="3020"/>
                  </a:lnTo>
                  <a:lnTo>
                    <a:pt x="3927" y="3055"/>
                  </a:lnTo>
                  <a:lnTo>
                    <a:pt x="3931" y="3070"/>
                  </a:lnTo>
                  <a:lnTo>
                    <a:pt x="3934" y="3085"/>
                  </a:lnTo>
                  <a:lnTo>
                    <a:pt x="3934" y="3102"/>
                  </a:lnTo>
                  <a:lnTo>
                    <a:pt x="3933" y="3119"/>
                  </a:lnTo>
                  <a:lnTo>
                    <a:pt x="3930" y="3136"/>
                  </a:lnTo>
                  <a:lnTo>
                    <a:pt x="3926" y="3153"/>
                  </a:lnTo>
                  <a:lnTo>
                    <a:pt x="3920" y="3170"/>
                  </a:lnTo>
                  <a:lnTo>
                    <a:pt x="3913" y="3189"/>
                  </a:lnTo>
                  <a:lnTo>
                    <a:pt x="3904" y="3207"/>
                  </a:lnTo>
                  <a:lnTo>
                    <a:pt x="3895" y="3225"/>
                  </a:lnTo>
                  <a:lnTo>
                    <a:pt x="3884" y="3244"/>
                  </a:lnTo>
                  <a:lnTo>
                    <a:pt x="3873" y="3263"/>
                  </a:lnTo>
                  <a:lnTo>
                    <a:pt x="3861" y="3281"/>
                  </a:lnTo>
                  <a:lnTo>
                    <a:pt x="3848" y="3299"/>
                  </a:lnTo>
                  <a:lnTo>
                    <a:pt x="3834" y="3318"/>
                  </a:lnTo>
                  <a:lnTo>
                    <a:pt x="3819" y="3336"/>
                  </a:lnTo>
                  <a:lnTo>
                    <a:pt x="3790" y="3372"/>
                  </a:lnTo>
                  <a:lnTo>
                    <a:pt x="3760" y="3407"/>
                  </a:lnTo>
                  <a:lnTo>
                    <a:pt x="3728" y="3440"/>
                  </a:lnTo>
                  <a:lnTo>
                    <a:pt x="3699" y="3471"/>
                  </a:lnTo>
                  <a:lnTo>
                    <a:pt x="3644" y="3525"/>
                  </a:lnTo>
                  <a:lnTo>
                    <a:pt x="3602" y="3565"/>
                  </a:lnTo>
                  <a:lnTo>
                    <a:pt x="3595" y="3572"/>
                  </a:lnTo>
                  <a:lnTo>
                    <a:pt x="3587" y="3577"/>
                  </a:lnTo>
                  <a:lnTo>
                    <a:pt x="3580" y="3583"/>
                  </a:lnTo>
                  <a:lnTo>
                    <a:pt x="3572" y="3589"/>
                  </a:lnTo>
                  <a:lnTo>
                    <a:pt x="3554" y="3599"/>
                  </a:lnTo>
                  <a:lnTo>
                    <a:pt x="3536" y="3608"/>
                  </a:lnTo>
                  <a:lnTo>
                    <a:pt x="3519" y="3618"/>
                  </a:lnTo>
                  <a:lnTo>
                    <a:pt x="3502" y="3628"/>
                  </a:lnTo>
                  <a:lnTo>
                    <a:pt x="3493" y="3633"/>
                  </a:lnTo>
                  <a:lnTo>
                    <a:pt x="3485" y="3639"/>
                  </a:lnTo>
                  <a:lnTo>
                    <a:pt x="3477" y="3645"/>
                  </a:lnTo>
                  <a:lnTo>
                    <a:pt x="3469" y="3652"/>
                  </a:lnTo>
                  <a:lnTo>
                    <a:pt x="3463" y="3658"/>
                  </a:lnTo>
                  <a:lnTo>
                    <a:pt x="3458" y="3665"/>
                  </a:lnTo>
                  <a:lnTo>
                    <a:pt x="3453" y="3673"/>
                  </a:lnTo>
                  <a:lnTo>
                    <a:pt x="3448" y="3681"/>
                  </a:lnTo>
                  <a:lnTo>
                    <a:pt x="3440" y="3696"/>
                  </a:lnTo>
                  <a:lnTo>
                    <a:pt x="3432" y="3712"/>
                  </a:lnTo>
                  <a:lnTo>
                    <a:pt x="3424" y="3728"/>
                  </a:lnTo>
                  <a:lnTo>
                    <a:pt x="3415" y="3744"/>
                  </a:lnTo>
                  <a:lnTo>
                    <a:pt x="3411" y="3751"/>
                  </a:lnTo>
                  <a:lnTo>
                    <a:pt x="3405" y="3760"/>
                  </a:lnTo>
                  <a:lnTo>
                    <a:pt x="3400" y="3767"/>
                  </a:lnTo>
                  <a:lnTo>
                    <a:pt x="3394" y="3774"/>
                  </a:lnTo>
                  <a:lnTo>
                    <a:pt x="3377" y="3789"/>
                  </a:lnTo>
                  <a:lnTo>
                    <a:pt x="3361" y="3803"/>
                  </a:lnTo>
                  <a:lnTo>
                    <a:pt x="3345" y="3816"/>
                  </a:lnTo>
                  <a:lnTo>
                    <a:pt x="3328" y="3828"/>
                  </a:lnTo>
                  <a:lnTo>
                    <a:pt x="3311" y="3840"/>
                  </a:lnTo>
                  <a:lnTo>
                    <a:pt x="3293" y="3851"/>
                  </a:lnTo>
                  <a:lnTo>
                    <a:pt x="3275" y="3860"/>
                  </a:lnTo>
                  <a:lnTo>
                    <a:pt x="3257" y="3868"/>
                  </a:lnTo>
                  <a:lnTo>
                    <a:pt x="3239" y="3875"/>
                  </a:lnTo>
                  <a:lnTo>
                    <a:pt x="3221" y="3882"/>
                  </a:lnTo>
                  <a:lnTo>
                    <a:pt x="3202" y="3888"/>
                  </a:lnTo>
                  <a:lnTo>
                    <a:pt x="3184" y="3893"/>
                  </a:lnTo>
                  <a:lnTo>
                    <a:pt x="3166" y="3898"/>
                  </a:lnTo>
                  <a:lnTo>
                    <a:pt x="3148" y="3902"/>
                  </a:lnTo>
                  <a:lnTo>
                    <a:pt x="3130" y="3905"/>
                  </a:lnTo>
                  <a:lnTo>
                    <a:pt x="3111" y="3908"/>
                  </a:lnTo>
                  <a:lnTo>
                    <a:pt x="3098" y="3924"/>
                  </a:lnTo>
                  <a:lnTo>
                    <a:pt x="3086" y="3936"/>
                  </a:lnTo>
                  <a:lnTo>
                    <a:pt x="3074" y="3946"/>
                  </a:lnTo>
                  <a:lnTo>
                    <a:pt x="3061" y="3954"/>
                  </a:lnTo>
                  <a:lnTo>
                    <a:pt x="3048" y="3960"/>
                  </a:lnTo>
                  <a:lnTo>
                    <a:pt x="3034" y="3964"/>
                  </a:lnTo>
                  <a:lnTo>
                    <a:pt x="3021" y="3968"/>
                  </a:lnTo>
                  <a:lnTo>
                    <a:pt x="3008" y="3970"/>
                  </a:lnTo>
                  <a:lnTo>
                    <a:pt x="2981" y="3974"/>
                  </a:lnTo>
                  <a:lnTo>
                    <a:pt x="2953" y="3978"/>
                  </a:lnTo>
                  <a:lnTo>
                    <a:pt x="2937" y="3981"/>
                  </a:lnTo>
                  <a:lnTo>
                    <a:pt x="2923" y="3986"/>
                  </a:lnTo>
                  <a:lnTo>
                    <a:pt x="2908" y="3991"/>
                  </a:lnTo>
                  <a:lnTo>
                    <a:pt x="2892" y="3999"/>
                  </a:lnTo>
                  <a:lnTo>
                    <a:pt x="2883" y="4006"/>
                  </a:lnTo>
                  <a:lnTo>
                    <a:pt x="2874" y="4016"/>
                  </a:lnTo>
                  <a:lnTo>
                    <a:pt x="2864" y="4027"/>
                  </a:lnTo>
                  <a:lnTo>
                    <a:pt x="2853" y="4040"/>
                  </a:lnTo>
                  <a:lnTo>
                    <a:pt x="2833" y="4069"/>
                  </a:lnTo>
                  <a:lnTo>
                    <a:pt x="2813" y="4097"/>
                  </a:lnTo>
                  <a:lnTo>
                    <a:pt x="2804" y="4109"/>
                  </a:lnTo>
                  <a:lnTo>
                    <a:pt x="2795" y="4118"/>
                  </a:lnTo>
                  <a:lnTo>
                    <a:pt x="2791" y="4121"/>
                  </a:lnTo>
                  <a:lnTo>
                    <a:pt x="2787" y="4124"/>
                  </a:lnTo>
                  <a:lnTo>
                    <a:pt x="2783" y="4126"/>
                  </a:lnTo>
                  <a:lnTo>
                    <a:pt x="2779" y="4127"/>
                  </a:lnTo>
                  <a:lnTo>
                    <a:pt x="2776" y="4127"/>
                  </a:lnTo>
                  <a:lnTo>
                    <a:pt x="2771" y="4125"/>
                  </a:lnTo>
                  <a:lnTo>
                    <a:pt x="2768" y="4123"/>
                  </a:lnTo>
                  <a:lnTo>
                    <a:pt x="2766" y="4119"/>
                  </a:lnTo>
                  <a:lnTo>
                    <a:pt x="2763" y="4114"/>
                  </a:lnTo>
                  <a:lnTo>
                    <a:pt x="2761" y="4107"/>
                  </a:lnTo>
                  <a:lnTo>
                    <a:pt x="2759" y="4099"/>
                  </a:lnTo>
                  <a:lnTo>
                    <a:pt x="2758" y="4089"/>
                  </a:lnTo>
                  <a:lnTo>
                    <a:pt x="2755" y="4099"/>
                  </a:lnTo>
                  <a:lnTo>
                    <a:pt x="2751" y="4109"/>
                  </a:lnTo>
                  <a:lnTo>
                    <a:pt x="2744" y="4118"/>
                  </a:lnTo>
                  <a:lnTo>
                    <a:pt x="2735" y="4127"/>
                  </a:lnTo>
                  <a:lnTo>
                    <a:pt x="2724" y="4135"/>
                  </a:lnTo>
                  <a:lnTo>
                    <a:pt x="2712" y="4143"/>
                  </a:lnTo>
                  <a:lnTo>
                    <a:pt x="2698" y="4150"/>
                  </a:lnTo>
                  <a:lnTo>
                    <a:pt x="2682" y="4157"/>
                  </a:lnTo>
                  <a:lnTo>
                    <a:pt x="2665" y="4164"/>
                  </a:lnTo>
                  <a:lnTo>
                    <a:pt x="2647" y="4171"/>
                  </a:lnTo>
                  <a:lnTo>
                    <a:pt x="2628" y="4177"/>
                  </a:lnTo>
                  <a:lnTo>
                    <a:pt x="2609" y="4182"/>
                  </a:lnTo>
                  <a:lnTo>
                    <a:pt x="2587" y="4187"/>
                  </a:lnTo>
                  <a:lnTo>
                    <a:pt x="2566" y="4192"/>
                  </a:lnTo>
                  <a:lnTo>
                    <a:pt x="2545" y="4196"/>
                  </a:lnTo>
                  <a:lnTo>
                    <a:pt x="2523" y="4199"/>
                  </a:lnTo>
                  <a:lnTo>
                    <a:pt x="2479" y="4205"/>
                  </a:lnTo>
                  <a:lnTo>
                    <a:pt x="2436" y="4208"/>
                  </a:lnTo>
                  <a:lnTo>
                    <a:pt x="2414" y="4209"/>
                  </a:lnTo>
                  <a:lnTo>
                    <a:pt x="2393" y="4210"/>
                  </a:lnTo>
                  <a:lnTo>
                    <a:pt x="2374" y="4210"/>
                  </a:lnTo>
                  <a:lnTo>
                    <a:pt x="2355" y="4209"/>
                  </a:lnTo>
                  <a:lnTo>
                    <a:pt x="2337" y="4208"/>
                  </a:lnTo>
                  <a:lnTo>
                    <a:pt x="2320" y="4207"/>
                  </a:lnTo>
                  <a:lnTo>
                    <a:pt x="2305" y="4205"/>
                  </a:lnTo>
                  <a:lnTo>
                    <a:pt x="2291" y="4202"/>
                  </a:lnTo>
                  <a:lnTo>
                    <a:pt x="2279" y="4199"/>
                  </a:lnTo>
                  <a:lnTo>
                    <a:pt x="2268" y="4195"/>
                  </a:lnTo>
                  <a:lnTo>
                    <a:pt x="2260" y="4191"/>
                  </a:lnTo>
                  <a:lnTo>
                    <a:pt x="2253" y="4186"/>
                  </a:lnTo>
                  <a:lnTo>
                    <a:pt x="2244" y="4193"/>
                  </a:lnTo>
                  <a:lnTo>
                    <a:pt x="2237" y="4200"/>
                  </a:lnTo>
                  <a:lnTo>
                    <a:pt x="2228" y="4206"/>
                  </a:lnTo>
                  <a:lnTo>
                    <a:pt x="2220" y="4211"/>
                  </a:lnTo>
                  <a:lnTo>
                    <a:pt x="2210" y="4216"/>
                  </a:lnTo>
                  <a:lnTo>
                    <a:pt x="2201" y="4220"/>
                  </a:lnTo>
                  <a:lnTo>
                    <a:pt x="2191" y="4223"/>
                  </a:lnTo>
                  <a:lnTo>
                    <a:pt x="2181" y="4226"/>
                  </a:lnTo>
                  <a:lnTo>
                    <a:pt x="2161" y="4230"/>
                  </a:lnTo>
                  <a:lnTo>
                    <a:pt x="2138" y="4233"/>
                  </a:lnTo>
                  <a:lnTo>
                    <a:pt x="2116" y="4234"/>
                  </a:lnTo>
                  <a:lnTo>
                    <a:pt x="2093" y="4234"/>
                  </a:lnTo>
                  <a:lnTo>
                    <a:pt x="2045" y="4232"/>
                  </a:lnTo>
                  <a:lnTo>
                    <a:pt x="1999" y="4228"/>
                  </a:lnTo>
                  <a:lnTo>
                    <a:pt x="1975" y="4227"/>
                  </a:lnTo>
                  <a:lnTo>
                    <a:pt x="1953" y="4227"/>
                  </a:lnTo>
                  <a:lnTo>
                    <a:pt x="1932" y="4228"/>
                  </a:lnTo>
                  <a:lnTo>
                    <a:pt x="1911" y="4229"/>
                  </a:lnTo>
                  <a:lnTo>
                    <a:pt x="1910" y="4222"/>
                  </a:lnTo>
                  <a:lnTo>
                    <a:pt x="1908" y="4214"/>
                  </a:lnTo>
                  <a:lnTo>
                    <a:pt x="1907" y="4207"/>
                  </a:lnTo>
                  <a:lnTo>
                    <a:pt x="1905" y="4199"/>
                  </a:lnTo>
                  <a:lnTo>
                    <a:pt x="1891" y="4203"/>
                  </a:lnTo>
                  <a:lnTo>
                    <a:pt x="1877" y="4206"/>
                  </a:lnTo>
                  <a:lnTo>
                    <a:pt x="1865" y="4208"/>
                  </a:lnTo>
                  <a:lnTo>
                    <a:pt x="1852" y="4210"/>
                  </a:lnTo>
                  <a:lnTo>
                    <a:pt x="1841" y="4211"/>
                  </a:lnTo>
                  <a:lnTo>
                    <a:pt x="1829" y="4211"/>
                  </a:lnTo>
                  <a:lnTo>
                    <a:pt x="1818" y="4211"/>
                  </a:lnTo>
                  <a:lnTo>
                    <a:pt x="1807" y="4211"/>
                  </a:lnTo>
                  <a:lnTo>
                    <a:pt x="1786" y="4209"/>
                  </a:lnTo>
                  <a:lnTo>
                    <a:pt x="1766" y="4205"/>
                  </a:lnTo>
                  <a:lnTo>
                    <a:pt x="1748" y="4200"/>
                  </a:lnTo>
                  <a:lnTo>
                    <a:pt x="1730" y="4193"/>
                  </a:lnTo>
                  <a:lnTo>
                    <a:pt x="1695" y="4178"/>
                  </a:lnTo>
                  <a:lnTo>
                    <a:pt x="1660" y="4160"/>
                  </a:lnTo>
                  <a:lnTo>
                    <a:pt x="1643" y="4152"/>
                  </a:lnTo>
                  <a:lnTo>
                    <a:pt x="1624" y="4143"/>
                  </a:lnTo>
                  <a:lnTo>
                    <a:pt x="1605" y="4135"/>
                  </a:lnTo>
                  <a:lnTo>
                    <a:pt x="1585" y="4128"/>
                  </a:lnTo>
                  <a:lnTo>
                    <a:pt x="1565" y="4122"/>
                  </a:lnTo>
                  <a:lnTo>
                    <a:pt x="1544" y="4117"/>
                  </a:lnTo>
                  <a:lnTo>
                    <a:pt x="1524" y="4113"/>
                  </a:lnTo>
                  <a:lnTo>
                    <a:pt x="1504" y="4110"/>
                  </a:lnTo>
                  <a:lnTo>
                    <a:pt x="1465" y="4104"/>
                  </a:lnTo>
                  <a:lnTo>
                    <a:pt x="1425" y="4099"/>
                  </a:lnTo>
                  <a:lnTo>
                    <a:pt x="1406" y="4096"/>
                  </a:lnTo>
                  <a:lnTo>
                    <a:pt x="1386" y="4092"/>
                  </a:lnTo>
                  <a:lnTo>
                    <a:pt x="1365" y="4087"/>
                  </a:lnTo>
                  <a:lnTo>
                    <a:pt x="1345" y="4079"/>
                  </a:lnTo>
                  <a:lnTo>
                    <a:pt x="1324" y="4071"/>
                  </a:lnTo>
                  <a:lnTo>
                    <a:pt x="1303" y="4061"/>
                  </a:lnTo>
                  <a:lnTo>
                    <a:pt x="1281" y="4049"/>
                  </a:lnTo>
                  <a:lnTo>
                    <a:pt x="1258" y="4035"/>
                  </a:lnTo>
                  <a:lnTo>
                    <a:pt x="1251" y="4042"/>
                  </a:lnTo>
                  <a:lnTo>
                    <a:pt x="1244" y="4048"/>
                  </a:lnTo>
                  <a:lnTo>
                    <a:pt x="1238" y="4052"/>
                  </a:lnTo>
                  <a:lnTo>
                    <a:pt x="1231" y="4055"/>
                  </a:lnTo>
                  <a:lnTo>
                    <a:pt x="1224" y="4056"/>
                  </a:lnTo>
                  <a:lnTo>
                    <a:pt x="1218" y="4057"/>
                  </a:lnTo>
                  <a:lnTo>
                    <a:pt x="1211" y="4056"/>
                  </a:lnTo>
                  <a:lnTo>
                    <a:pt x="1205" y="4055"/>
                  </a:lnTo>
                  <a:lnTo>
                    <a:pt x="1198" y="4053"/>
                  </a:lnTo>
                  <a:lnTo>
                    <a:pt x="1192" y="4049"/>
                  </a:lnTo>
                  <a:lnTo>
                    <a:pt x="1184" y="4046"/>
                  </a:lnTo>
                  <a:lnTo>
                    <a:pt x="1177" y="4041"/>
                  </a:lnTo>
                  <a:lnTo>
                    <a:pt x="1164" y="4030"/>
                  </a:lnTo>
                  <a:lnTo>
                    <a:pt x="1151" y="4017"/>
                  </a:lnTo>
                  <a:lnTo>
                    <a:pt x="1124" y="3986"/>
                  </a:lnTo>
                  <a:lnTo>
                    <a:pt x="1094" y="3956"/>
                  </a:lnTo>
                  <a:lnTo>
                    <a:pt x="1079" y="3941"/>
                  </a:lnTo>
                  <a:lnTo>
                    <a:pt x="1064" y="3929"/>
                  </a:lnTo>
                  <a:lnTo>
                    <a:pt x="1056" y="3923"/>
                  </a:lnTo>
                  <a:lnTo>
                    <a:pt x="1049" y="3917"/>
                  </a:lnTo>
                  <a:lnTo>
                    <a:pt x="1041" y="3913"/>
                  </a:lnTo>
                  <a:lnTo>
                    <a:pt x="1032" y="3909"/>
                  </a:lnTo>
                  <a:lnTo>
                    <a:pt x="1023" y="3906"/>
                  </a:lnTo>
                  <a:lnTo>
                    <a:pt x="1013" y="3903"/>
                  </a:lnTo>
                  <a:lnTo>
                    <a:pt x="1004" y="3901"/>
                  </a:lnTo>
                  <a:lnTo>
                    <a:pt x="995" y="3899"/>
                  </a:lnTo>
                  <a:lnTo>
                    <a:pt x="977" y="3898"/>
                  </a:lnTo>
                  <a:lnTo>
                    <a:pt x="960" y="3897"/>
                  </a:lnTo>
                  <a:lnTo>
                    <a:pt x="924" y="3898"/>
                  </a:lnTo>
                  <a:lnTo>
                    <a:pt x="889" y="3900"/>
                  </a:lnTo>
                  <a:lnTo>
                    <a:pt x="872" y="3899"/>
                  </a:lnTo>
                  <a:lnTo>
                    <a:pt x="854" y="3897"/>
                  </a:lnTo>
                  <a:lnTo>
                    <a:pt x="846" y="3896"/>
                  </a:lnTo>
                  <a:lnTo>
                    <a:pt x="836" y="3894"/>
                  </a:lnTo>
                  <a:lnTo>
                    <a:pt x="827" y="3891"/>
                  </a:lnTo>
                  <a:lnTo>
                    <a:pt x="818" y="3888"/>
                  </a:lnTo>
                  <a:lnTo>
                    <a:pt x="810" y="3884"/>
                  </a:lnTo>
                  <a:lnTo>
                    <a:pt x="801" y="3880"/>
                  </a:lnTo>
                  <a:lnTo>
                    <a:pt x="792" y="3874"/>
                  </a:lnTo>
                  <a:lnTo>
                    <a:pt x="783" y="3868"/>
                  </a:lnTo>
                  <a:lnTo>
                    <a:pt x="774" y="3861"/>
                  </a:lnTo>
                  <a:lnTo>
                    <a:pt x="765" y="3853"/>
                  </a:lnTo>
                  <a:lnTo>
                    <a:pt x="756" y="3844"/>
                  </a:lnTo>
                  <a:lnTo>
                    <a:pt x="745" y="3833"/>
                  </a:lnTo>
                  <a:lnTo>
                    <a:pt x="740" y="3826"/>
                  </a:lnTo>
                  <a:lnTo>
                    <a:pt x="736" y="3818"/>
                  </a:lnTo>
                  <a:lnTo>
                    <a:pt x="733" y="3810"/>
                  </a:lnTo>
                  <a:lnTo>
                    <a:pt x="731" y="3802"/>
                  </a:lnTo>
                  <a:lnTo>
                    <a:pt x="729" y="3786"/>
                  </a:lnTo>
                  <a:lnTo>
                    <a:pt x="728" y="3768"/>
                  </a:lnTo>
                  <a:lnTo>
                    <a:pt x="728" y="3751"/>
                  </a:lnTo>
                  <a:lnTo>
                    <a:pt x="725" y="3734"/>
                  </a:lnTo>
                  <a:lnTo>
                    <a:pt x="723" y="3727"/>
                  </a:lnTo>
                  <a:lnTo>
                    <a:pt x="720" y="3719"/>
                  </a:lnTo>
                  <a:lnTo>
                    <a:pt x="715" y="3712"/>
                  </a:lnTo>
                  <a:lnTo>
                    <a:pt x="710" y="3705"/>
                  </a:lnTo>
                  <a:lnTo>
                    <a:pt x="703" y="3700"/>
                  </a:lnTo>
                  <a:lnTo>
                    <a:pt x="696" y="3695"/>
                  </a:lnTo>
                  <a:lnTo>
                    <a:pt x="689" y="3690"/>
                  </a:lnTo>
                  <a:lnTo>
                    <a:pt x="681" y="3686"/>
                  </a:lnTo>
                  <a:lnTo>
                    <a:pt x="664" y="3679"/>
                  </a:lnTo>
                  <a:lnTo>
                    <a:pt x="645" y="3672"/>
                  </a:lnTo>
                  <a:lnTo>
                    <a:pt x="627" y="3664"/>
                  </a:lnTo>
                  <a:lnTo>
                    <a:pt x="609" y="3657"/>
                  </a:lnTo>
                  <a:lnTo>
                    <a:pt x="601" y="3653"/>
                  </a:lnTo>
                  <a:lnTo>
                    <a:pt x="593" y="3648"/>
                  </a:lnTo>
                  <a:lnTo>
                    <a:pt x="586" y="3643"/>
                  </a:lnTo>
                  <a:lnTo>
                    <a:pt x="579" y="3637"/>
                  </a:lnTo>
                  <a:lnTo>
                    <a:pt x="555" y="3615"/>
                  </a:lnTo>
                  <a:lnTo>
                    <a:pt x="533" y="3591"/>
                  </a:lnTo>
                  <a:lnTo>
                    <a:pt x="512" y="3565"/>
                  </a:lnTo>
                  <a:lnTo>
                    <a:pt x="492" y="3538"/>
                  </a:lnTo>
                  <a:lnTo>
                    <a:pt x="472" y="3511"/>
                  </a:lnTo>
                  <a:lnTo>
                    <a:pt x="453" y="3481"/>
                  </a:lnTo>
                  <a:lnTo>
                    <a:pt x="434" y="3450"/>
                  </a:lnTo>
                  <a:lnTo>
                    <a:pt x="416" y="3417"/>
                  </a:lnTo>
                  <a:lnTo>
                    <a:pt x="400" y="3419"/>
                  </a:lnTo>
                  <a:lnTo>
                    <a:pt x="385" y="3420"/>
                  </a:lnTo>
                  <a:lnTo>
                    <a:pt x="372" y="3420"/>
                  </a:lnTo>
                  <a:lnTo>
                    <a:pt x="360" y="3419"/>
                  </a:lnTo>
                  <a:lnTo>
                    <a:pt x="349" y="3416"/>
                  </a:lnTo>
                  <a:lnTo>
                    <a:pt x="339" y="3413"/>
                  </a:lnTo>
                  <a:lnTo>
                    <a:pt x="331" y="3409"/>
                  </a:lnTo>
                  <a:lnTo>
                    <a:pt x="323" y="3404"/>
                  </a:lnTo>
                  <a:lnTo>
                    <a:pt x="316" y="3398"/>
                  </a:lnTo>
                  <a:lnTo>
                    <a:pt x="309" y="3392"/>
                  </a:lnTo>
                  <a:lnTo>
                    <a:pt x="303" y="3385"/>
                  </a:lnTo>
                  <a:lnTo>
                    <a:pt x="299" y="3377"/>
                  </a:lnTo>
                  <a:lnTo>
                    <a:pt x="295" y="3369"/>
                  </a:lnTo>
                  <a:lnTo>
                    <a:pt x="292" y="3360"/>
                  </a:lnTo>
                  <a:lnTo>
                    <a:pt x="289" y="3351"/>
                  </a:lnTo>
                  <a:lnTo>
                    <a:pt x="287" y="3341"/>
                  </a:lnTo>
                  <a:lnTo>
                    <a:pt x="283" y="3319"/>
                  </a:lnTo>
                  <a:lnTo>
                    <a:pt x="281" y="3298"/>
                  </a:lnTo>
                  <a:lnTo>
                    <a:pt x="280" y="3275"/>
                  </a:lnTo>
                  <a:lnTo>
                    <a:pt x="279" y="3252"/>
                  </a:lnTo>
                  <a:lnTo>
                    <a:pt x="278" y="3229"/>
                  </a:lnTo>
                  <a:lnTo>
                    <a:pt x="277" y="3207"/>
                  </a:lnTo>
                  <a:lnTo>
                    <a:pt x="274" y="3185"/>
                  </a:lnTo>
                  <a:lnTo>
                    <a:pt x="270" y="3164"/>
                  </a:lnTo>
                  <a:lnTo>
                    <a:pt x="264" y="3141"/>
                  </a:lnTo>
                  <a:lnTo>
                    <a:pt x="256" y="3119"/>
                  </a:lnTo>
                  <a:lnTo>
                    <a:pt x="247" y="3098"/>
                  </a:lnTo>
                  <a:lnTo>
                    <a:pt x="238" y="3076"/>
                  </a:lnTo>
                  <a:lnTo>
                    <a:pt x="227" y="3055"/>
                  </a:lnTo>
                  <a:lnTo>
                    <a:pt x="215" y="3035"/>
                  </a:lnTo>
                  <a:lnTo>
                    <a:pt x="203" y="3016"/>
                  </a:lnTo>
                  <a:lnTo>
                    <a:pt x="191" y="2995"/>
                  </a:lnTo>
                  <a:lnTo>
                    <a:pt x="166" y="2957"/>
                  </a:lnTo>
                  <a:lnTo>
                    <a:pt x="139" y="2917"/>
                  </a:lnTo>
                  <a:lnTo>
                    <a:pt x="112" y="2878"/>
                  </a:lnTo>
                  <a:lnTo>
                    <a:pt x="87" y="2837"/>
                  </a:lnTo>
                  <a:lnTo>
                    <a:pt x="76" y="2818"/>
                  </a:lnTo>
                  <a:lnTo>
                    <a:pt x="66" y="2799"/>
                  </a:lnTo>
                  <a:lnTo>
                    <a:pt x="58" y="2780"/>
                  </a:lnTo>
                  <a:lnTo>
                    <a:pt x="50" y="2760"/>
                  </a:lnTo>
                  <a:lnTo>
                    <a:pt x="42" y="2741"/>
                  </a:lnTo>
                  <a:lnTo>
                    <a:pt x="36" y="2722"/>
                  </a:lnTo>
                  <a:lnTo>
                    <a:pt x="31" y="2703"/>
                  </a:lnTo>
                  <a:lnTo>
                    <a:pt x="26" y="2684"/>
                  </a:lnTo>
                  <a:lnTo>
                    <a:pt x="22" y="2664"/>
                  </a:lnTo>
                  <a:lnTo>
                    <a:pt x="20" y="2645"/>
                  </a:lnTo>
                  <a:lnTo>
                    <a:pt x="17" y="2626"/>
                  </a:lnTo>
                  <a:lnTo>
                    <a:pt x="16" y="2607"/>
                  </a:lnTo>
                  <a:lnTo>
                    <a:pt x="15" y="2587"/>
                  </a:lnTo>
                  <a:lnTo>
                    <a:pt x="15" y="2568"/>
                  </a:lnTo>
                  <a:lnTo>
                    <a:pt x="15" y="2549"/>
                  </a:lnTo>
                  <a:lnTo>
                    <a:pt x="16" y="2530"/>
                  </a:lnTo>
                  <a:lnTo>
                    <a:pt x="18" y="2490"/>
                  </a:lnTo>
                  <a:lnTo>
                    <a:pt x="23" y="2452"/>
                  </a:lnTo>
                  <a:lnTo>
                    <a:pt x="29" y="2413"/>
                  </a:lnTo>
                  <a:lnTo>
                    <a:pt x="36" y="2375"/>
                  </a:lnTo>
                  <a:lnTo>
                    <a:pt x="54" y="2298"/>
                  </a:lnTo>
                  <a:lnTo>
                    <a:pt x="71" y="2221"/>
                  </a:lnTo>
                  <a:lnTo>
                    <a:pt x="61" y="2207"/>
                  </a:lnTo>
                  <a:lnTo>
                    <a:pt x="50" y="2192"/>
                  </a:lnTo>
                  <a:lnTo>
                    <a:pt x="40" y="2175"/>
                  </a:lnTo>
                  <a:lnTo>
                    <a:pt x="31" y="2159"/>
                  </a:lnTo>
                  <a:lnTo>
                    <a:pt x="24" y="2142"/>
                  </a:lnTo>
                  <a:lnTo>
                    <a:pt x="17" y="2125"/>
                  </a:lnTo>
                  <a:lnTo>
                    <a:pt x="11" y="2108"/>
                  </a:lnTo>
                  <a:lnTo>
                    <a:pt x="6" y="2089"/>
                  </a:lnTo>
                  <a:lnTo>
                    <a:pt x="3" y="2071"/>
                  </a:lnTo>
                  <a:lnTo>
                    <a:pt x="1" y="2053"/>
                  </a:lnTo>
                  <a:lnTo>
                    <a:pt x="0" y="2036"/>
                  </a:lnTo>
                  <a:lnTo>
                    <a:pt x="1" y="2017"/>
                  </a:lnTo>
                  <a:lnTo>
                    <a:pt x="3" y="2000"/>
                  </a:lnTo>
                  <a:lnTo>
                    <a:pt x="7" y="1983"/>
                  </a:lnTo>
                  <a:lnTo>
                    <a:pt x="10" y="1975"/>
                  </a:lnTo>
                  <a:lnTo>
                    <a:pt x="13" y="1967"/>
                  </a:lnTo>
                  <a:lnTo>
                    <a:pt x="17" y="1959"/>
                  </a:lnTo>
                  <a:lnTo>
                    <a:pt x="21" y="1952"/>
                  </a:lnTo>
                  <a:lnTo>
                    <a:pt x="17" y="1945"/>
                  </a:lnTo>
                  <a:lnTo>
                    <a:pt x="14" y="1935"/>
                  </a:lnTo>
                  <a:lnTo>
                    <a:pt x="12" y="1924"/>
                  </a:lnTo>
                  <a:lnTo>
                    <a:pt x="11" y="1910"/>
                  </a:lnTo>
                  <a:lnTo>
                    <a:pt x="11" y="1894"/>
                  </a:lnTo>
                  <a:lnTo>
                    <a:pt x="12" y="1876"/>
                  </a:lnTo>
                  <a:lnTo>
                    <a:pt x="14" y="1857"/>
                  </a:lnTo>
                  <a:lnTo>
                    <a:pt x="16" y="1835"/>
                  </a:lnTo>
                  <a:lnTo>
                    <a:pt x="23" y="1789"/>
                  </a:lnTo>
                  <a:lnTo>
                    <a:pt x="33" y="1738"/>
                  </a:lnTo>
                  <a:lnTo>
                    <a:pt x="44" y="1685"/>
                  </a:lnTo>
                  <a:lnTo>
                    <a:pt x="59" y="1632"/>
                  </a:lnTo>
                  <a:lnTo>
                    <a:pt x="74" y="1577"/>
                  </a:lnTo>
                  <a:lnTo>
                    <a:pt x="91" y="1525"/>
                  </a:lnTo>
                  <a:lnTo>
                    <a:pt x="100" y="1499"/>
                  </a:lnTo>
                  <a:lnTo>
                    <a:pt x="108" y="1475"/>
                  </a:lnTo>
                  <a:lnTo>
                    <a:pt x="117" y="1453"/>
                  </a:lnTo>
                  <a:lnTo>
                    <a:pt x="126" y="1430"/>
                  </a:lnTo>
                  <a:lnTo>
                    <a:pt x="136" y="1410"/>
                  </a:lnTo>
                  <a:lnTo>
                    <a:pt x="145" y="1391"/>
                  </a:lnTo>
                  <a:lnTo>
                    <a:pt x="154" y="1374"/>
                  </a:lnTo>
                  <a:lnTo>
                    <a:pt x="163" y="1359"/>
                  </a:lnTo>
                  <a:lnTo>
                    <a:pt x="172" y="1346"/>
                  </a:lnTo>
                  <a:lnTo>
                    <a:pt x="181" y="1335"/>
                  </a:lnTo>
                  <a:lnTo>
                    <a:pt x="189" y="1327"/>
                  </a:lnTo>
                  <a:lnTo>
                    <a:pt x="198" y="1322"/>
                  </a:lnTo>
                  <a:lnTo>
                    <a:pt x="199" y="1305"/>
                  </a:lnTo>
                  <a:lnTo>
                    <a:pt x="201" y="1288"/>
                  </a:lnTo>
                  <a:lnTo>
                    <a:pt x="204" y="1270"/>
                  </a:lnTo>
                  <a:lnTo>
                    <a:pt x="207" y="1253"/>
                  </a:lnTo>
                  <a:lnTo>
                    <a:pt x="211" y="1237"/>
                  </a:lnTo>
                  <a:lnTo>
                    <a:pt x="216" y="1221"/>
                  </a:lnTo>
                  <a:lnTo>
                    <a:pt x="221" y="1205"/>
                  </a:lnTo>
                  <a:lnTo>
                    <a:pt x="228" y="1189"/>
                  </a:lnTo>
                  <a:lnTo>
                    <a:pt x="240" y="1159"/>
                  </a:lnTo>
                  <a:lnTo>
                    <a:pt x="255" y="1129"/>
                  </a:lnTo>
                  <a:lnTo>
                    <a:pt x="271" y="1100"/>
                  </a:lnTo>
                  <a:lnTo>
                    <a:pt x="288" y="1072"/>
                  </a:lnTo>
                  <a:lnTo>
                    <a:pt x="306" y="1045"/>
                  </a:lnTo>
                  <a:lnTo>
                    <a:pt x="326" y="1018"/>
                  </a:lnTo>
                  <a:lnTo>
                    <a:pt x="345" y="992"/>
                  </a:lnTo>
                  <a:lnTo>
                    <a:pt x="365" y="967"/>
                  </a:lnTo>
                  <a:lnTo>
                    <a:pt x="405" y="918"/>
                  </a:lnTo>
                  <a:lnTo>
                    <a:pt x="442" y="872"/>
                  </a:lnTo>
                  <a:lnTo>
                    <a:pt x="475" y="828"/>
                  </a:lnTo>
                  <a:lnTo>
                    <a:pt x="515" y="776"/>
                  </a:lnTo>
                  <a:lnTo>
                    <a:pt x="537" y="749"/>
                  </a:lnTo>
                  <a:lnTo>
                    <a:pt x="560" y="722"/>
                  </a:lnTo>
                  <a:lnTo>
                    <a:pt x="585" y="695"/>
                  </a:lnTo>
                  <a:lnTo>
                    <a:pt x="610" y="669"/>
                  </a:lnTo>
                  <a:lnTo>
                    <a:pt x="623" y="657"/>
                  </a:lnTo>
                  <a:lnTo>
                    <a:pt x="636" y="645"/>
                  </a:lnTo>
                  <a:lnTo>
                    <a:pt x="649" y="633"/>
                  </a:lnTo>
                  <a:lnTo>
                    <a:pt x="662" y="622"/>
                  </a:lnTo>
                  <a:lnTo>
                    <a:pt x="677" y="611"/>
                  </a:lnTo>
                  <a:lnTo>
                    <a:pt x="690" y="602"/>
                  </a:lnTo>
                  <a:lnTo>
                    <a:pt x="704" y="593"/>
                  </a:lnTo>
                  <a:lnTo>
                    <a:pt x="718" y="585"/>
                  </a:lnTo>
                  <a:lnTo>
                    <a:pt x="732" y="578"/>
                  </a:lnTo>
                  <a:lnTo>
                    <a:pt x="746" y="572"/>
                  </a:lnTo>
                  <a:lnTo>
                    <a:pt x="761" y="567"/>
                  </a:lnTo>
                  <a:lnTo>
                    <a:pt x="775" y="562"/>
                  </a:lnTo>
                  <a:lnTo>
                    <a:pt x="790" y="560"/>
                  </a:lnTo>
                  <a:lnTo>
                    <a:pt x="804" y="558"/>
                  </a:lnTo>
                  <a:lnTo>
                    <a:pt x="818" y="558"/>
                  </a:lnTo>
                  <a:lnTo>
                    <a:pt x="833" y="559"/>
                  </a:lnTo>
                  <a:lnTo>
                    <a:pt x="837" y="541"/>
                  </a:lnTo>
                  <a:lnTo>
                    <a:pt x="843" y="522"/>
                  </a:lnTo>
                  <a:lnTo>
                    <a:pt x="850" y="505"/>
                  </a:lnTo>
                  <a:lnTo>
                    <a:pt x="858" y="489"/>
                  </a:lnTo>
                  <a:lnTo>
                    <a:pt x="867" y="473"/>
                  </a:lnTo>
                  <a:lnTo>
                    <a:pt x="877" y="457"/>
                  </a:lnTo>
                  <a:lnTo>
                    <a:pt x="888" y="441"/>
                  </a:lnTo>
                  <a:lnTo>
                    <a:pt x="901" y="427"/>
                  </a:lnTo>
                  <a:lnTo>
                    <a:pt x="914" y="412"/>
                  </a:lnTo>
                  <a:lnTo>
                    <a:pt x="929" y="399"/>
                  </a:lnTo>
                  <a:lnTo>
                    <a:pt x="943" y="386"/>
                  </a:lnTo>
                  <a:lnTo>
                    <a:pt x="959" y="373"/>
                  </a:lnTo>
                  <a:lnTo>
                    <a:pt x="975" y="359"/>
                  </a:lnTo>
                  <a:lnTo>
                    <a:pt x="992" y="348"/>
                  </a:lnTo>
                  <a:lnTo>
                    <a:pt x="1009" y="336"/>
                  </a:lnTo>
                  <a:lnTo>
                    <a:pt x="1028" y="325"/>
                  </a:lnTo>
                  <a:lnTo>
                    <a:pt x="1064" y="304"/>
                  </a:lnTo>
                  <a:lnTo>
                    <a:pt x="1102" y="285"/>
                  </a:lnTo>
                  <a:lnTo>
                    <a:pt x="1141" y="266"/>
                  </a:lnTo>
                  <a:lnTo>
                    <a:pt x="1180" y="250"/>
                  </a:lnTo>
                  <a:lnTo>
                    <a:pt x="1219" y="235"/>
                  </a:lnTo>
                  <a:lnTo>
                    <a:pt x="1256" y="222"/>
                  </a:lnTo>
                  <a:lnTo>
                    <a:pt x="1293" y="210"/>
                  </a:lnTo>
                  <a:lnTo>
                    <a:pt x="1327" y="198"/>
                  </a:lnTo>
                  <a:lnTo>
                    <a:pt x="1374" y="184"/>
                  </a:lnTo>
                  <a:lnTo>
                    <a:pt x="1420" y="170"/>
                  </a:lnTo>
                  <a:lnTo>
                    <a:pt x="1468" y="157"/>
                  </a:lnTo>
                  <a:lnTo>
                    <a:pt x="1516" y="145"/>
                  </a:lnTo>
                  <a:lnTo>
                    <a:pt x="1564" y="132"/>
                  </a:lnTo>
                  <a:lnTo>
                    <a:pt x="1612" y="121"/>
                  </a:lnTo>
                  <a:lnTo>
                    <a:pt x="1662" y="109"/>
                  </a:lnTo>
                  <a:lnTo>
                    <a:pt x="1710" y="100"/>
                  </a:lnTo>
                  <a:lnTo>
                    <a:pt x="1760" y="91"/>
                  </a:lnTo>
                  <a:lnTo>
                    <a:pt x="1810" y="83"/>
                  </a:lnTo>
                  <a:lnTo>
                    <a:pt x="1859" y="77"/>
                  </a:lnTo>
                  <a:lnTo>
                    <a:pt x="1909" y="72"/>
                  </a:lnTo>
                  <a:lnTo>
                    <a:pt x="1957" y="69"/>
                  </a:lnTo>
                  <a:lnTo>
                    <a:pt x="2007" y="67"/>
                  </a:lnTo>
                  <a:lnTo>
                    <a:pt x="2055" y="67"/>
                  </a:lnTo>
                  <a:lnTo>
                    <a:pt x="2105" y="68"/>
                  </a:lnTo>
                  <a:lnTo>
                    <a:pt x="2114" y="57"/>
                  </a:lnTo>
                  <a:lnTo>
                    <a:pt x="2124" y="48"/>
                  </a:lnTo>
                  <a:lnTo>
                    <a:pt x="2135" y="39"/>
                  </a:lnTo>
                  <a:lnTo>
                    <a:pt x="2147" y="30"/>
                  </a:lnTo>
                  <a:lnTo>
                    <a:pt x="2160" y="23"/>
                  </a:lnTo>
                  <a:lnTo>
                    <a:pt x="2173" y="17"/>
                  </a:lnTo>
                  <a:lnTo>
                    <a:pt x="2186" y="12"/>
                  </a:lnTo>
                  <a:lnTo>
                    <a:pt x="2200" y="8"/>
                  </a:lnTo>
                  <a:lnTo>
                    <a:pt x="2214" y="5"/>
                  </a:lnTo>
                  <a:lnTo>
                    <a:pt x="2228" y="2"/>
                  </a:lnTo>
                  <a:lnTo>
                    <a:pt x="2242" y="1"/>
                  </a:lnTo>
                  <a:lnTo>
                    <a:pt x="2258" y="0"/>
                  </a:lnTo>
                  <a:lnTo>
                    <a:pt x="2273" y="0"/>
                  </a:lnTo>
                  <a:lnTo>
                    <a:pt x="2288" y="2"/>
                  </a:lnTo>
                  <a:lnTo>
                    <a:pt x="2303" y="4"/>
                  </a:lnTo>
                  <a:lnTo>
                    <a:pt x="2317" y="6"/>
                  </a:lnTo>
                  <a:lnTo>
                    <a:pt x="2332" y="10"/>
                  </a:lnTo>
                  <a:lnTo>
                    <a:pt x="2347" y="15"/>
                  </a:lnTo>
                  <a:lnTo>
                    <a:pt x="2361" y="20"/>
                  </a:lnTo>
                  <a:lnTo>
                    <a:pt x="2375" y="26"/>
                  </a:lnTo>
                  <a:lnTo>
                    <a:pt x="2388" y="33"/>
                  </a:lnTo>
                  <a:lnTo>
                    <a:pt x="2401" y="42"/>
                  </a:lnTo>
                  <a:lnTo>
                    <a:pt x="2414" y="50"/>
                  </a:lnTo>
                  <a:lnTo>
                    <a:pt x="2427" y="59"/>
                  </a:lnTo>
                  <a:lnTo>
                    <a:pt x="2438" y="69"/>
                  </a:lnTo>
                  <a:lnTo>
                    <a:pt x="2448" y="80"/>
                  </a:lnTo>
                  <a:lnTo>
                    <a:pt x="2458" y="91"/>
                  </a:lnTo>
                  <a:lnTo>
                    <a:pt x="2467" y="103"/>
                  </a:lnTo>
                  <a:lnTo>
                    <a:pt x="2475" y="116"/>
                  </a:lnTo>
                  <a:lnTo>
                    <a:pt x="2482" y="131"/>
                  </a:lnTo>
                  <a:lnTo>
                    <a:pt x="2488" y="145"/>
                  </a:lnTo>
                  <a:lnTo>
                    <a:pt x="2493" y="160"/>
                  </a:lnTo>
                  <a:lnTo>
                    <a:pt x="2509" y="154"/>
                  </a:lnTo>
                  <a:lnTo>
                    <a:pt x="2528" y="150"/>
                  </a:lnTo>
                  <a:lnTo>
                    <a:pt x="2548" y="147"/>
                  </a:lnTo>
                  <a:lnTo>
                    <a:pt x="2569" y="146"/>
                  </a:lnTo>
                  <a:lnTo>
                    <a:pt x="2592" y="145"/>
                  </a:lnTo>
                  <a:lnTo>
                    <a:pt x="2616" y="146"/>
                  </a:lnTo>
                  <a:lnTo>
                    <a:pt x="2640" y="147"/>
                  </a:lnTo>
                  <a:lnTo>
                    <a:pt x="2664" y="149"/>
                  </a:lnTo>
                  <a:lnTo>
                    <a:pt x="2713" y="155"/>
                  </a:lnTo>
                  <a:lnTo>
                    <a:pt x="2758" y="163"/>
                  </a:lnTo>
                  <a:lnTo>
                    <a:pt x="2800" y="171"/>
                  </a:lnTo>
                  <a:lnTo>
                    <a:pt x="2834" y="179"/>
                  </a:lnTo>
                  <a:lnTo>
                    <a:pt x="2858" y="186"/>
                  </a:lnTo>
                  <a:lnTo>
                    <a:pt x="2889" y="196"/>
                  </a:lnTo>
                  <a:lnTo>
                    <a:pt x="2922" y="212"/>
                  </a:lnTo>
                  <a:lnTo>
                    <a:pt x="2959" y="229"/>
                  </a:lnTo>
                  <a:lnTo>
                    <a:pt x="2998" y="248"/>
                  </a:lnTo>
                  <a:lnTo>
                    <a:pt x="3039" y="270"/>
                  </a:lnTo>
                  <a:lnTo>
                    <a:pt x="3079" y="295"/>
                  </a:lnTo>
                  <a:lnTo>
                    <a:pt x="3119" y="321"/>
                  </a:lnTo>
                  <a:lnTo>
                    <a:pt x="3159" y="347"/>
                  </a:lnTo>
                  <a:lnTo>
                    <a:pt x="3196" y="376"/>
                  </a:lnTo>
                  <a:lnTo>
                    <a:pt x="3213" y="390"/>
                  </a:lnTo>
                  <a:lnTo>
                    <a:pt x="3231" y="404"/>
                  </a:lnTo>
                  <a:lnTo>
                    <a:pt x="3246" y="418"/>
                  </a:lnTo>
                  <a:lnTo>
                    <a:pt x="3261" y="432"/>
                  </a:lnTo>
                  <a:lnTo>
                    <a:pt x="3274" y="446"/>
                  </a:lnTo>
                  <a:lnTo>
                    <a:pt x="3286" y="461"/>
                  </a:lnTo>
                  <a:lnTo>
                    <a:pt x="3297" y="475"/>
                  </a:lnTo>
                  <a:lnTo>
                    <a:pt x="3307" y="489"/>
                  </a:lnTo>
                  <a:lnTo>
                    <a:pt x="3315" y="502"/>
                  </a:lnTo>
                  <a:lnTo>
                    <a:pt x="3321" y="515"/>
                  </a:lnTo>
                  <a:lnTo>
                    <a:pt x="3325" y="528"/>
                  </a:lnTo>
                  <a:lnTo>
                    <a:pt x="3328" y="542"/>
                  </a:lnTo>
                  <a:lnTo>
                    <a:pt x="3339" y="538"/>
                  </a:lnTo>
                  <a:lnTo>
                    <a:pt x="3351" y="536"/>
                  </a:lnTo>
                  <a:lnTo>
                    <a:pt x="3363" y="536"/>
                  </a:lnTo>
                  <a:lnTo>
                    <a:pt x="3376" y="537"/>
                  </a:lnTo>
                  <a:lnTo>
                    <a:pt x="3388" y="540"/>
                  </a:lnTo>
                  <a:lnTo>
                    <a:pt x="3401" y="544"/>
                  </a:lnTo>
                  <a:lnTo>
                    <a:pt x="3414" y="549"/>
                  </a:lnTo>
                  <a:lnTo>
                    <a:pt x="3426" y="556"/>
                  </a:lnTo>
                  <a:lnTo>
                    <a:pt x="3438" y="564"/>
                  </a:lnTo>
                  <a:lnTo>
                    <a:pt x="3450" y="573"/>
                  </a:lnTo>
                  <a:lnTo>
                    <a:pt x="3463" y="583"/>
                  </a:lnTo>
                  <a:lnTo>
                    <a:pt x="3475" y="593"/>
                  </a:lnTo>
                  <a:lnTo>
                    <a:pt x="3487" y="605"/>
                  </a:lnTo>
                  <a:lnTo>
                    <a:pt x="3499" y="618"/>
                  </a:lnTo>
                  <a:lnTo>
                    <a:pt x="3510" y="631"/>
                  </a:lnTo>
                  <a:lnTo>
                    <a:pt x="3522" y="645"/>
                  </a:lnTo>
                  <a:lnTo>
                    <a:pt x="3543" y="673"/>
                  </a:lnTo>
                  <a:lnTo>
                    <a:pt x="3562" y="703"/>
                  </a:lnTo>
                  <a:lnTo>
                    <a:pt x="3581" y="733"/>
                  </a:lnTo>
                  <a:lnTo>
                    <a:pt x="3597" y="763"/>
                  </a:lnTo>
                  <a:lnTo>
                    <a:pt x="3611" y="793"/>
                  </a:lnTo>
                  <a:lnTo>
                    <a:pt x="3622" y="820"/>
                  </a:lnTo>
                  <a:lnTo>
                    <a:pt x="3627" y="833"/>
                  </a:lnTo>
                  <a:lnTo>
                    <a:pt x="3631" y="845"/>
                  </a:lnTo>
                  <a:lnTo>
                    <a:pt x="3634" y="856"/>
                  </a:lnTo>
                  <a:lnTo>
                    <a:pt x="3636" y="868"/>
                  </a:lnTo>
                  <a:lnTo>
                    <a:pt x="3644" y="866"/>
                  </a:lnTo>
                  <a:lnTo>
                    <a:pt x="3656" y="864"/>
                  </a:lnTo>
                  <a:lnTo>
                    <a:pt x="3667" y="863"/>
                  </a:lnTo>
                  <a:lnTo>
                    <a:pt x="3678" y="861"/>
                  </a:lnTo>
                  <a:lnTo>
                    <a:pt x="3690" y="860"/>
                  </a:lnTo>
                  <a:lnTo>
                    <a:pt x="3701" y="859"/>
                  </a:lnTo>
                  <a:lnTo>
                    <a:pt x="3711" y="857"/>
                  </a:lnTo>
                  <a:lnTo>
                    <a:pt x="3720" y="854"/>
                  </a:lnTo>
                  <a:lnTo>
                    <a:pt x="3725" y="874"/>
                  </a:lnTo>
                  <a:lnTo>
                    <a:pt x="3732" y="891"/>
                  </a:lnTo>
                  <a:lnTo>
                    <a:pt x="3740" y="907"/>
                  </a:lnTo>
                  <a:lnTo>
                    <a:pt x="3748" y="923"/>
                  </a:lnTo>
                  <a:lnTo>
                    <a:pt x="3754" y="939"/>
                  </a:lnTo>
                  <a:lnTo>
                    <a:pt x="3759" y="957"/>
                  </a:lnTo>
                  <a:lnTo>
                    <a:pt x="3761" y="966"/>
                  </a:lnTo>
                  <a:lnTo>
                    <a:pt x="3763" y="975"/>
                  </a:lnTo>
                  <a:lnTo>
                    <a:pt x="3763" y="985"/>
                  </a:lnTo>
                  <a:lnTo>
                    <a:pt x="3763" y="995"/>
                  </a:lnTo>
                  <a:lnTo>
                    <a:pt x="3780" y="994"/>
                  </a:lnTo>
                  <a:lnTo>
                    <a:pt x="3795" y="994"/>
                  </a:lnTo>
                  <a:lnTo>
                    <a:pt x="3807" y="996"/>
                  </a:lnTo>
                  <a:lnTo>
                    <a:pt x="3818" y="998"/>
                  </a:lnTo>
                  <a:lnTo>
                    <a:pt x="3827" y="1002"/>
                  </a:lnTo>
                  <a:lnTo>
                    <a:pt x="3835" y="1007"/>
                  </a:lnTo>
                  <a:lnTo>
                    <a:pt x="3842" y="1012"/>
                  </a:lnTo>
                  <a:lnTo>
                    <a:pt x="3847" y="1019"/>
                  </a:lnTo>
                  <a:lnTo>
                    <a:pt x="3857" y="1034"/>
                  </a:lnTo>
                  <a:lnTo>
                    <a:pt x="3866" y="1051"/>
                  </a:lnTo>
                  <a:lnTo>
                    <a:pt x="3871" y="1060"/>
                  </a:lnTo>
                  <a:lnTo>
                    <a:pt x="3877" y="1069"/>
                  </a:lnTo>
                  <a:lnTo>
                    <a:pt x="3884" y="1079"/>
                  </a:lnTo>
                  <a:lnTo>
                    <a:pt x="3892" y="1088"/>
                  </a:lnTo>
                  <a:lnTo>
                    <a:pt x="3896" y="1094"/>
                  </a:lnTo>
                  <a:lnTo>
                    <a:pt x="3900" y="1100"/>
                  </a:lnTo>
                  <a:lnTo>
                    <a:pt x="3903" y="1107"/>
                  </a:lnTo>
                  <a:lnTo>
                    <a:pt x="3905" y="1115"/>
                  </a:lnTo>
                  <a:lnTo>
                    <a:pt x="3909" y="1130"/>
                  </a:lnTo>
                  <a:lnTo>
                    <a:pt x="3911" y="1146"/>
                  </a:lnTo>
                  <a:lnTo>
                    <a:pt x="3913" y="1162"/>
                  </a:lnTo>
                  <a:lnTo>
                    <a:pt x="3915" y="1178"/>
                  </a:lnTo>
                  <a:lnTo>
                    <a:pt x="3918" y="1186"/>
                  </a:lnTo>
                  <a:lnTo>
                    <a:pt x="3921" y="1194"/>
                  </a:lnTo>
                  <a:lnTo>
                    <a:pt x="3924" y="1202"/>
                  </a:lnTo>
                  <a:lnTo>
                    <a:pt x="3928" y="1209"/>
                  </a:lnTo>
                  <a:lnTo>
                    <a:pt x="3931" y="1213"/>
                  </a:lnTo>
                  <a:lnTo>
                    <a:pt x="3936" y="1217"/>
                  </a:lnTo>
                  <a:lnTo>
                    <a:pt x="3942" y="1220"/>
                  </a:lnTo>
                  <a:lnTo>
                    <a:pt x="3948" y="1223"/>
                  </a:lnTo>
                  <a:lnTo>
                    <a:pt x="3963" y="1227"/>
                  </a:lnTo>
                  <a:lnTo>
                    <a:pt x="3978" y="1230"/>
                  </a:lnTo>
                  <a:lnTo>
                    <a:pt x="3994" y="1234"/>
                  </a:lnTo>
                  <a:lnTo>
                    <a:pt x="4009" y="1239"/>
                  </a:lnTo>
                  <a:lnTo>
                    <a:pt x="4016" y="1242"/>
                  </a:lnTo>
                  <a:lnTo>
                    <a:pt x="4021" y="1246"/>
                  </a:lnTo>
                  <a:lnTo>
                    <a:pt x="4026" y="1251"/>
                  </a:lnTo>
                  <a:lnTo>
                    <a:pt x="4029" y="1256"/>
                  </a:lnTo>
                  <a:lnTo>
                    <a:pt x="4039" y="1277"/>
                  </a:lnTo>
                  <a:lnTo>
                    <a:pt x="4048" y="1300"/>
                  </a:lnTo>
                  <a:lnTo>
                    <a:pt x="4056" y="1324"/>
                  </a:lnTo>
                  <a:lnTo>
                    <a:pt x="4064" y="1350"/>
                  </a:lnTo>
                  <a:lnTo>
                    <a:pt x="4071" y="1378"/>
                  </a:lnTo>
                  <a:lnTo>
                    <a:pt x="4078" y="1407"/>
                  </a:lnTo>
                  <a:lnTo>
                    <a:pt x="4084" y="1436"/>
                  </a:lnTo>
                  <a:lnTo>
                    <a:pt x="4089" y="1466"/>
                  </a:lnTo>
                  <a:lnTo>
                    <a:pt x="4095" y="1496"/>
                  </a:lnTo>
                  <a:lnTo>
                    <a:pt x="4099" y="1527"/>
                  </a:lnTo>
                  <a:lnTo>
                    <a:pt x="4102" y="1556"/>
                  </a:lnTo>
                  <a:lnTo>
                    <a:pt x="4105" y="1584"/>
                  </a:lnTo>
                  <a:lnTo>
                    <a:pt x="4107" y="1612"/>
                  </a:lnTo>
                  <a:lnTo>
                    <a:pt x="4108" y="1638"/>
                  </a:lnTo>
                  <a:lnTo>
                    <a:pt x="4109" y="1662"/>
                  </a:lnTo>
                  <a:lnTo>
                    <a:pt x="4109" y="1685"/>
                  </a:lnTo>
                  <a:lnTo>
                    <a:pt x="4118" y="1690"/>
                  </a:lnTo>
                  <a:lnTo>
                    <a:pt x="4127" y="1695"/>
                  </a:lnTo>
                  <a:lnTo>
                    <a:pt x="4135" y="1700"/>
                  </a:lnTo>
                  <a:lnTo>
                    <a:pt x="4142" y="1706"/>
                  </a:lnTo>
                  <a:lnTo>
                    <a:pt x="4148" y="1711"/>
                  </a:lnTo>
                  <a:lnTo>
                    <a:pt x="4153" y="1717"/>
                  </a:lnTo>
                  <a:lnTo>
                    <a:pt x="4158" y="1724"/>
                  </a:lnTo>
                  <a:lnTo>
                    <a:pt x="4162" y="1730"/>
                  </a:lnTo>
                  <a:lnTo>
                    <a:pt x="4166" y="1737"/>
                  </a:lnTo>
                  <a:lnTo>
                    <a:pt x="4169" y="1744"/>
                  </a:lnTo>
                  <a:lnTo>
                    <a:pt x="4171" y="1751"/>
                  </a:lnTo>
                  <a:lnTo>
                    <a:pt x="4173" y="1758"/>
                  </a:lnTo>
                  <a:lnTo>
                    <a:pt x="4174" y="1765"/>
                  </a:lnTo>
                  <a:lnTo>
                    <a:pt x="4174" y="1774"/>
                  </a:lnTo>
                  <a:lnTo>
                    <a:pt x="4174" y="1782"/>
                  </a:lnTo>
                  <a:lnTo>
                    <a:pt x="4173" y="1789"/>
                  </a:lnTo>
                  <a:lnTo>
                    <a:pt x="4171" y="1805"/>
                  </a:lnTo>
                  <a:lnTo>
                    <a:pt x="4166" y="1820"/>
                  </a:lnTo>
                  <a:lnTo>
                    <a:pt x="4159" y="1836"/>
                  </a:lnTo>
                  <a:lnTo>
                    <a:pt x="4151" y="1851"/>
                  </a:lnTo>
                  <a:lnTo>
                    <a:pt x="4141" y="1867"/>
                  </a:lnTo>
                  <a:lnTo>
                    <a:pt x="4130" y="1881"/>
                  </a:lnTo>
                  <a:lnTo>
                    <a:pt x="4117" y="1894"/>
                  </a:lnTo>
                  <a:lnTo>
                    <a:pt x="4104" y="1907"/>
                  </a:lnTo>
                  <a:lnTo>
                    <a:pt x="4114" y="1921"/>
                  </a:lnTo>
                  <a:lnTo>
                    <a:pt x="4123" y="1935"/>
                  </a:lnTo>
                  <a:lnTo>
                    <a:pt x="4132" y="1952"/>
                  </a:lnTo>
                  <a:lnTo>
                    <a:pt x="4139" y="1968"/>
                  </a:lnTo>
                  <a:lnTo>
                    <a:pt x="4146" y="1984"/>
                  </a:lnTo>
                  <a:lnTo>
                    <a:pt x="4152" y="2000"/>
                  </a:lnTo>
                  <a:lnTo>
                    <a:pt x="4156" y="2017"/>
                  </a:lnTo>
                  <a:lnTo>
                    <a:pt x="4159" y="2034"/>
                  </a:lnTo>
                  <a:lnTo>
                    <a:pt x="4160" y="2051"/>
                  </a:lnTo>
                  <a:lnTo>
                    <a:pt x="4160" y="2068"/>
                  </a:lnTo>
                  <a:lnTo>
                    <a:pt x="4158" y="2084"/>
                  </a:lnTo>
                  <a:lnTo>
                    <a:pt x="4155" y="2100"/>
                  </a:lnTo>
                  <a:lnTo>
                    <a:pt x="4150" y="2117"/>
                  </a:lnTo>
                  <a:lnTo>
                    <a:pt x="4142" y="2132"/>
                  </a:lnTo>
                  <a:lnTo>
                    <a:pt x="4138" y="2140"/>
                  </a:lnTo>
                  <a:lnTo>
                    <a:pt x="4133" y="2147"/>
                  </a:lnTo>
                  <a:lnTo>
                    <a:pt x="4128" y="2154"/>
                  </a:lnTo>
                  <a:lnTo>
                    <a:pt x="4122" y="2161"/>
                  </a:lnTo>
                  <a:close/>
                </a:path>
              </a:pathLst>
            </a:custGeom>
            <a:solidFill>
              <a:srgbClr val="EC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9" name="Freeform 102"/>
            <p:cNvSpPr>
              <a:spLocks/>
            </p:cNvSpPr>
            <p:nvPr/>
          </p:nvSpPr>
          <p:spPr bwMode="auto">
            <a:xfrm>
              <a:off x="10221913" y="5661025"/>
              <a:ext cx="55563" cy="52388"/>
            </a:xfrm>
            <a:custGeom>
              <a:avLst/>
              <a:gdLst>
                <a:gd name="T0" fmla="*/ 387 w 593"/>
                <a:gd name="T1" fmla="*/ 520 h 567"/>
                <a:gd name="T2" fmla="*/ 350 w 593"/>
                <a:gd name="T3" fmla="*/ 543 h 567"/>
                <a:gd name="T4" fmla="*/ 322 w 593"/>
                <a:gd name="T5" fmla="*/ 556 h 567"/>
                <a:gd name="T6" fmla="*/ 302 w 593"/>
                <a:gd name="T7" fmla="*/ 562 h 567"/>
                <a:gd name="T8" fmla="*/ 284 w 593"/>
                <a:gd name="T9" fmla="*/ 566 h 567"/>
                <a:gd name="T10" fmla="*/ 266 w 593"/>
                <a:gd name="T11" fmla="*/ 567 h 567"/>
                <a:gd name="T12" fmla="*/ 238 w 593"/>
                <a:gd name="T13" fmla="*/ 565 h 567"/>
                <a:gd name="T14" fmla="*/ 201 w 593"/>
                <a:gd name="T15" fmla="*/ 555 h 567"/>
                <a:gd name="T16" fmla="*/ 167 w 593"/>
                <a:gd name="T17" fmla="*/ 535 h 567"/>
                <a:gd name="T18" fmla="*/ 133 w 593"/>
                <a:gd name="T19" fmla="*/ 511 h 567"/>
                <a:gd name="T20" fmla="*/ 102 w 593"/>
                <a:gd name="T21" fmla="*/ 480 h 567"/>
                <a:gd name="T22" fmla="*/ 74 w 593"/>
                <a:gd name="T23" fmla="*/ 444 h 567"/>
                <a:gd name="T24" fmla="*/ 50 w 593"/>
                <a:gd name="T25" fmla="*/ 406 h 567"/>
                <a:gd name="T26" fmla="*/ 29 w 593"/>
                <a:gd name="T27" fmla="*/ 364 h 567"/>
                <a:gd name="T28" fmla="*/ 14 w 593"/>
                <a:gd name="T29" fmla="*/ 322 h 567"/>
                <a:gd name="T30" fmla="*/ 4 w 593"/>
                <a:gd name="T31" fmla="*/ 278 h 567"/>
                <a:gd name="T32" fmla="*/ 0 w 593"/>
                <a:gd name="T33" fmla="*/ 236 h 567"/>
                <a:gd name="T34" fmla="*/ 2 w 593"/>
                <a:gd name="T35" fmla="*/ 195 h 567"/>
                <a:gd name="T36" fmla="*/ 12 w 593"/>
                <a:gd name="T37" fmla="*/ 158 h 567"/>
                <a:gd name="T38" fmla="*/ 30 w 593"/>
                <a:gd name="T39" fmla="*/ 124 h 567"/>
                <a:gd name="T40" fmla="*/ 56 w 593"/>
                <a:gd name="T41" fmla="*/ 95 h 567"/>
                <a:gd name="T42" fmla="*/ 91 w 593"/>
                <a:gd name="T43" fmla="*/ 73 h 567"/>
                <a:gd name="T44" fmla="*/ 152 w 593"/>
                <a:gd name="T45" fmla="*/ 52 h 567"/>
                <a:gd name="T46" fmla="*/ 238 w 593"/>
                <a:gd name="T47" fmla="*/ 29 h 567"/>
                <a:gd name="T48" fmla="*/ 304 w 593"/>
                <a:gd name="T49" fmla="*/ 15 h 567"/>
                <a:gd name="T50" fmla="*/ 372 w 593"/>
                <a:gd name="T51" fmla="*/ 4 h 567"/>
                <a:gd name="T52" fmla="*/ 422 w 593"/>
                <a:gd name="T53" fmla="*/ 1 h 567"/>
                <a:gd name="T54" fmla="*/ 453 w 593"/>
                <a:gd name="T55" fmla="*/ 0 h 567"/>
                <a:gd name="T56" fmla="*/ 481 w 593"/>
                <a:gd name="T57" fmla="*/ 3 h 567"/>
                <a:gd name="T58" fmla="*/ 508 w 593"/>
                <a:gd name="T59" fmla="*/ 8 h 567"/>
                <a:gd name="T60" fmla="*/ 529 w 593"/>
                <a:gd name="T61" fmla="*/ 15 h 567"/>
                <a:gd name="T62" fmla="*/ 547 w 593"/>
                <a:gd name="T63" fmla="*/ 26 h 567"/>
                <a:gd name="T64" fmla="*/ 562 w 593"/>
                <a:gd name="T65" fmla="*/ 44 h 567"/>
                <a:gd name="T66" fmla="*/ 576 w 593"/>
                <a:gd name="T67" fmla="*/ 70 h 567"/>
                <a:gd name="T68" fmla="*/ 587 w 593"/>
                <a:gd name="T69" fmla="*/ 97 h 567"/>
                <a:gd name="T70" fmla="*/ 592 w 593"/>
                <a:gd name="T71" fmla="*/ 125 h 567"/>
                <a:gd name="T72" fmla="*/ 593 w 593"/>
                <a:gd name="T73" fmla="*/ 157 h 567"/>
                <a:gd name="T74" fmla="*/ 591 w 593"/>
                <a:gd name="T75" fmla="*/ 188 h 567"/>
                <a:gd name="T76" fmla="*/ 585 w 593"/>
                <a:gd name="T77" fmla="*/ 222 h 567"/>
                <a:gd name="T78" fmla="*/ 575 w 593"/>
                <a:gd name="T79" fmla="*/ 255 h 567"/>
                <a:gd name="T80" fmla="*/ 563 w 593"/>
                <a:gd name="T81" fmla="*/ 288 h 567"/>
                <a:gd name="T82" fmla="*/ 548 w 593"/>
                <a:gd name="T83" fmla="*/ 322 h 567"/>
                <a:gd name="T84" fmla="*/ 531 w 593"/>
                <a:gd name="T85" fmla="*/ 354 h 567"/>
                <a:gd name="T86" fmla="*/ 512 w 593"/>
                <a:gd name="T87" fmla="*/ 386 h 567"/>
                <a:gd name="T88" fmla="*/ 491 w 593"/>
                <a:gd name="T89" fmla="*/ 416 h 567"/>
                <a:gd name="T90" fmla="*/ 468 w 593"/>
                <a:gd name="T91" fmla="*/ 444 h 567"/>
                <a:gd name="T92" fmla="*/ 444 w 593"/>
                <a:gd name="T93" fmla="*/ 471 h 567"/>
                <a:gd name="T94" fmla="*/ 419 w 593"/>
                <a:gd name="T95" fmla="*/ 495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3" h="567">
                  <a:moveTo>
                    <a:pt x="406" y="506"/>
                  </a:moveTo>
                  <a:lnTo>
                    <a:pt x="387" y="520"/>
                  </a:lnTo>
                  <a:lnTo>
                    <a:pt x="368" y="532"/>
                  </a:lnTo>
                  <a:lnTo>
                    <a:pt x="350" y="543"/>
                  </a:lnTo>
                  <a:lnTo>
                    <a:pt x="331" y="552"/>
                  </a:lnTo>
                  <a:lnTo>
                    <a:pt x="322" y="556"/>
                  </a:lnTo>
                  <a:lnTo>
                    <a:pt x="312" y="559"/>
                  </a:lnTo>
                  <a:lnTo>
                    <a:pt x="302" y="562"/>
                  </a:lnTo>
                  <a:lnTo>
                    <a:pt x="293" y="564"/>
                  </a:lnTo>
                  <a:lnTo>
                    <a:pt x="284" y="566"/>
                  </a:lnTo>
                  <a:lnTo>
                    <a:pt x="275" y="567"/>
                  </a:lnTo>
                  <a:lnTo>
                    <a:pt x="266" y="567"/>
                  </a:lnTo>
                  <a:lnTo>
                    <a:pt x="257" y="567"/>
                  </a:lnTo>
                  <a:lnTo>
                    <a:pt x="238" y="565"/>
                  </a:lnTo>
                  <a:lnTo>
                    <a:pt x="219" y="561"/>
                  </a:lnTo>
                  <a:lnTo>
                    <a:pt x="201" y="555"/>
                  </a:lnTo>
                  <a:lnTo>
                    <a:pt x="184" y="545"/>
                  </a:lnTo>
                  <a:lnTo>
                    <a:pt x="167" y="535"/>
                  </a:lnTo>
                  <a:lnTo>
                    <a:pt x="150" y="524"/>
                  </a:lnTo>
                  <a:lnTo>
                    <a:pt x="133" y="511"/>
                  </a:lnTo>
                  <a:lnTo>
                    <a:pt x="117" y="496"/>
                  </a:lnTo>
                  <a:lnTo>
                    <a:pt x="102" y="480"/>
                  </a:lnTo>
                  <a:lnTo>
                    <a:pt x="88" y="462"/>
                  </a:lnTo>
                  <a:lnTo>
                    <a:pt x="74" y="444"/>
                  </a:lnTo>
                  <a:lnTo>
                    <a:pt x="62" y="425"/>
                  </a:lnTo>
                  <a:lnTo>
                    <a:pt x="50" y="406"/>
                  </a:lnTo>
                  <a:lnTo>
                    <a:pt x="38" y="386"/>
                  </a:lnTo>
                  <a:lnTo>
                    <a:pt x="29" y="364"/>
                  </a:lnTo>
                  <a:lnTo>
                    <a:pt x="21" y="343"/>
                  </a:lnTo>
                  <a:lnTo>
                    <a:pt x="14" y="322"/>
                  </a:lnTo>
                  <a:lnTo>
                    <a:pt x="8" y="300"/>
                  </a:lnTo>
                  <a:lnTo>
                    <a:pt x="4" y="278"/>
                  </a:lnTo>
                  <a:lnTo>
                    <a:pt x="1" y="257"/>
                  </a:lnTo>
                  <a:lnTo>
                    <a:pt x="0" y="236"/>
                  </a:lnTo>
                  <a:lnTo>
                    <a:pt x="0" y="216"/>
                  </a:lnTo>
                  <a:lnTo>
                    <a:pt x="2" y="195"/>
                  </a:lnTo>
                  <a:lnTo>
                    <a:pt x="6" y="176"/>
                  </a:lnTo>
                  <a:lnTo>
                    <a:pt x="12" y="158"/>
                  </a:lnTo>
                  <a:lnTo>
                    <a:pt x="20" y="141"/>
                  </a:lnTo>
                  <a:lnTo>
                    <a:pt x="30" y="124"/>
                  </a:lnTo>
                  <a:lnTo>
                    <a:pt x="41" y="109"/>
                  </a:lnTo>
                  <a:lnTo>
                    <a:pt x="56" y="95"/>
                  </a:lnTo>
                  <a:lnTo>
                    <a:pt x="73" y="83"/>
                  </a:lnTo>
                  <a:lnTo>
                    <a:pt x="91" y="73"/>
                  </a:lnTo>
                  <a:lnTo>
                    <a:pt x="112" y="64"/>
                  </a:lnTo>
                  <a:lnTo>
                    <a:pt x="152" y="52"/>
                  </a:lnTo>
                  <a:lnTo>
                    <a:pt x="206" y="36"/>
                  </a:lnTo>
                  <a:lnTo>
                    <a:pt x="238" y="29"/>
                  </a:lnTo>
                  <a:lnTo>
                    <a:pt x="270" y="21"/>
                  </a:lnTo>
                  <a:lnTo>
                    <a:pt x="304" y="15"/>
                  </a:lnTo>
                  <a:lnTo>
                    <a:pt x="339" y="9"/>
                  </a:lnTo>
                  <a:lnTo>
                    <a:pt x="372" y="4"/>
                  </a:lnTo>
                  <a:lnTo>
                    <a:pt x="406" y="1"/>
                  </a:lnTo>
                  <a:lnTo>
                    <a:pt x="422" y="1"/>
                  </a:lnTo>
                  <a:lnTo>
                    <a:pt x="438" y="0"/>
                  </a:lnTo>
                  <a:lnTo>
                    <a:pt x="453" y="0"/>
                  </a:lnTo>
                  <a:lnTo>
                    <a:pt x="468" y="1"/>
                  </a:lnTo>
                  <a:lnTo>
                    <a:pt x="481" y="3"/>
                  </a:lnTo>
                  <a:lnTo>
                    <a:pt x="496" y="5"/>
                  </a:lnTo>
                  <a:lnTo>
                    <a:pt x="508" y="8"/>
                  </a:lnTo>
                  <a:lnTo>
                    <a:pt x="519" y="11"/>
                  </a:lnTo>
                  <a:lnTo>
                    <a:pt x="529" y="15"/>
                  </a:lnTo>
                  <a:lnTo>
                    <a:pt x="539" y="20"/>
                  </a:lnTo>
                  <a:lnTo>
                    <a:pt x="547" y="26"/>
                  </a:lnTo>
                  <a:lnTo>
                    <a:pt x="554" y="33"/>
                  </a:lnTo>
                  <a:lnTo>
                    <a:pt x="562" y="44"/>
                  </a:lnTo>
                  <a:lnTo>
                    <a:pt x="570" y="57"/>
                  </a:lnTo>
                  <a:lnTo>
                    <a:pt x="576" y="70"/>
                  </a:lnTo>
                  <a:lnTo>
                    <a:pt x="582" y="83"/>
                  </a:lnTo>
                  <a:lnTo>
                    <a:pt x="587" y="97"/>
                  </a:lnTo>
                  <a:lnTo>
                    <a:pt x="590" y="111"/>
                  </a:lnTo>
                  <a:lnTo>
                    <a:pt x="592" y="125"/>
                  </a:lnTo>
                  <a:lnTo>
                    <a:pt x="593" y="141"/>
                  </a:lnTo>
                  <a:lnTo>
                    <a:pt x="593" y="157"/>
                  </a:lnTo>
                  <a:lnTo>
                    <a:pt x="592" y="172"/>
                  </a:lnTo>
                  <a:lnTo>
                    <a:pt x="591" y="188"/>
                  </a:lnTo>
                  <a:lnTo>
                    <a:pt x="588" y="204"/>
                  </a:lnTo>
                  <a:lnTo>
                    <a:pt x="585" y="222"/>
                  </a:lnTo>
                  <a:lnTo>
                    <a:pt x="581" y="238"/>
                  </a:lnTo>
                  <a:lnTo>
                    <a:pt x="575" y="255"/>
                  </a:lnTo>
                  <a:lnTo>
                    <a:pt x="569" y="271"/>
                  </a:lnTo>
                  <a:lnTo>
                    <a:pt x="563" y="288"/>
                  </a:lnTo>
                  <a:lnTo>
                    <a:pt x="556" y="305"/>
                  </a:lnTo>
                  <a:lnTo>
                    <a:pt x="548" y="322"/>
                  </a:lnTo>
                  <a:lnTo>
                    <a:pt x="540" y="338"/>
                  </a:lnTo>
                  <a:lnTo>
                    <a:pt x="531" y="354"/>
                  </a:lnTo>
                  <a:lnTo>
                    <a:pt x="522" y="369"/>
                  </a:lnTo>
                  <a:lnTo>
                    <a:pt x="512" y="386"/>
                  </a:lnTo>
                  <a:lnTo>
                    <a:pt x="502" y="401"/>
                  </a:lnTo>
                  <a:lnTo>
                    <a:pt x="491" y="416"/>
                  </a:lnTo>
                  <a:lnTo>
                    <a:pt x="479" y="430"/>
                  </a:lnTo>
                  <a:lnTo>
                    <a:pt x="468" y="444"/>
                  </a:lnTo>
                  <a:lnTo>
                    <a:pt x="456" y="457"/>
                  </a:lnTo>
                  <a:lnTo>
                    <a:pt x="444" y="471"/>
                  </a:lnTo>
                  <a:lnTo>
                    <a:pt x="431" y="483"/>
                  </a:lnTo>
                  <a:lnTo>
                    <a:pt x="419" y="495"/>
                  </a:lnTo>
                  <a:lnTo>
                    <a:pt x="406" y="506"/>
                  </a:lnTo>
                  <a:close/>
                </a:path>
              </a:pathLst>
            </a:custGeom>
            <a:solidFill>
              <a:srgbClr val="F3C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0" name="Freeform 103"/>
            <p:cNvSpPr>
              <a:spLocks/>
            </p:cNvSpPr>
            <p:nvPr/>
          </p:nvSpPr>
          <p:spPr bwMode="auto">
            <a:xfrm>
              <a:off x="10279063" y="5691188"/>
              <a:ext cx="55563" cy="69850"/>
            </a:xfrm>
            <a:custGeom>
              <a:avLst/>
              <a:gdLst>
                <a:gd name="T0" fmla="*/ 349 w 596"/>
                <a:gd name="T1" fmla="*/ 740 h 754"/>
                <a:gd name="T2" fmla="*/ 304 w 596"/>
                <a:gd name="T3" fmla="*/ 750 h 754"/>
                <a:gd name="T4" fmla="*/ 260 w 596"/>
                <a:gd name="T5" fmla="*/ 754 h 754"/>
                <a:gd name="T6" fmla="*/ 215 w 596"/>
                <a:gd name="T7" fmla="*/ 753 h 754"/>
                <a:gd name="T8" fmla="*/ 172 w 596"/>
                <a:gd name="T9" fmla="*/ 746 h 754"/>
                <a:gd name="T10" fmla="*/ 131 w 596"/>
                <a:gd name="T11" fmla="*/ 733 h 754"/>
                <a:gd name="T12" fmla="*/ 103 w 596"/>
                <a:gd name="T13" fmla="*/ 719 h 754"/>
                <a:gd name="T14" fmla="*/ 86 w 596"/>
                <a:gd name="T15" fmla="*/ 708 h 754"/>
                <a:gd name="T16" fmla="*/ 70 w 596"/>
                <a:gd name="T17" fmla="*/ 695 h 754"/>
                <a:gd name="T18" fmla="*/ 54 w 596"/>
                <a:gd name="T19" fmla="*/ 681 h 754"/>
                <a:gd name="T20" fmla="*/ 37 w 596"/>
                <a:gd name="T21" fmla="*/ 660 h 754"/>
                <a:gd name="T22" fmla="*/ 21 w 596"/>
                <a:gd name="T23" fmla="*/ 625 h 754"/>
                <a:gd name="T24" fmla="*/ 10 w 596"/>
                <a:gd name="T25" fmla="*/ 582 h 754"/>
                <a:gd name="T26" fmla="*/ 3 w 596"/>
                <a:gd name="T27" fmla="*/ 531 h 754"/>
                <a:gd name="T28" fmla="*/ 0 w 596"/>
                <a:gd name="T29" fmla="*/ 475 h 754"/>
                <a:gd name="T30" fmla="*/ 2 w 596"/>
                <a:gd name="T31" fmla="*/ 415 h 754"/>
                <a:gd name="T32" fmla="*/ 7 w 596"/>
                <a:gd name="T33" fmla="*/ 354 h 754"/>
                <a:gd name="T34" fmla="*/ 17 w 596"/>
                <a:gd name="T35" fmla="*/ 291 h 754"/>
                <a:gd name="T36" fmla="*/ 30 w 596"/>
                <a:gd name="T37" fmla="*/ 232 h 754"/>
                <a:gd name="T38" fmla="*/ 48 w 596"/>
                <a:gd name="T39" fmla="*/ 175 h 754"/>
                <a:gd name="T40" fmla="*/ 70 w 596"/>
                <a:gd name="T41" fmla="*/ 123 h 754"/>
                <a:gd name="T42" fmla="*/ 95 w 596"/>
                <a:gd name="T43" fmla="*/ 79 h 754"/>
                <a:gd name="T44" fmla="*/ 124 w 596"/>
                <a:gd name="T45" fmla="*/ 42 h 754"/>
                <a:gd name="T46" fmla="*/ 157 w 596"/>
                <a:gd name="T47" fmla="*/ 16 h 754"/>
                <a:gd name="T48" fmla="*/ 193 w 596"/>
                <a:gd name="T49" fmla="*/ 2 h 754"/>
                <a:gd name="T50" fmla="*/ 232 w 596"/>
                <a:gd name="T51" fmla="*/ 2 h 754"/>
                <a:gd name="T52" fmla="*/ 254 w 596"/>
                <a:gd name="T53" fmla="*/ 33 h 754"/>
                <a:gd name="T54" fmla="*/ 258 w 596"/>
                <a:gd name="T55" fmla="*/ 78 h 754"/>
                <a:gd name="T56" fmla="*/ 267 w 596"/>
                <a:gd name="T57" fmla="*/ 114 h 754"/>
                <a:gd name="T58" fmla="*/ 281 w 596"/>
                <a:gd name="T59" fmla="*/ 143 h 754"/>
                <a:gd name="T60" fmla="*/ 300 w 596"/>
                <a:gd name="T61" fmla="*/ 165 h 754"/>
                <a:gd name="T62" fmla="*/ 322 w 596"/>
                <a:gd name="T63" fmla="*/ 183 h 754"/>
                <a:gd name="T64" fmla="*/ 347 w 596"/>
                <a:gd name="T65" fmla="*/ 196 h 754"/>
                <a:gd name="T66" fmla="*/ 374 w 596"/>
                <a:gd name="T67" fmla="*/ 206 h 754"/>
                <a:gd name="T68" fmla="*/ 417 w 596"/>
                <a:gd name="T69" fmla="*/ 219 h 754"/>
                <a:gd name="T70" fmla="*/ 460 w 596"/>
                <a:gd name="T71" fmla="*/ 234 h 754"/>
                <a:gd name="T72" fmla="*/ 488 w 596"/>
                <a:gd name="T73" fmla="*/ 244 h 754"/>
                <a:gd name="T74" fmla="*/ 516 w 596"/>
                <a:gd name="T75" fmla="*/ 258 h 754"/>
                <a:gd name="T76" fmla="*/ 540 w 596"/>
                <a:gd name="T77" fmla="*/ 276 h 754"/>
                <a:gd name="T78" fmla="*/ 562 w 596"/>
                <a:gd name="T79" fmla="*/ 298 h 754"/>
                <a:gd name="T80" fmla="*/ 581 w 596"/>
                <a:gd name="T81" fmla="*/ 328 h 754"/>
                <a:gd name="T82" fmla="*/ 593 w 596"/>
                <a:gd name="T83" fmla="*/ 356 h 754"/>
                <a:gd name="T84" fmla="*/ 596 w 596"/>
                <a:gd name="T85" fmla="*/ 383 h 754"/>
                <a:gd name="T86" fmla="*/ 595 w 596"/>
                <a:gd name="T87" fmla="*/ 415 h 754"/>
                <a:gd name="T88" fmla="*/ 590 w 596"/>
                <a:gd name="T89" fmla="*/ 449 h 754"/>
                <a:gd name="T90" fmla="*/ 579 w 596"/>
                <a:gd name="T91" fmla="*/ 502 h 754"/>
                <a:gd name="T92" fmla="*/ 563 w 596"/>
                <a:gd name="T93" fmla="*/ 561 h 754"/>
                <a:gd name="T94" fmla="*/ 550 w 596"/>
                <a:gd name="T95" fmla="*/ 595 h 754"/>
                <a:gd name="T96" fmla="*/ 535 w 596"/>
                <a:gd name="T97" fmla="*/ 619 h 754"/>
                <a:gd name="T98" fmla="*/ 517 w 596"/>
                <a:gd name="T99" fmla="*/ 643 h 754"/>
                <a:gd name="T100" fmla="*/ 495 w 596"/>
                <a:gd name="T101" fmla="*/ 664 h 754"/>
                <a:gd name="T102" fmla="*/ 471 w 596"/>
                <a:gd name="T103" fmla="*/ 683 h 754"/>
                <a:gd name="T104" fmla="*/ 445 w 596"/>
                <a:gd name="T105" fmla="*/ 700 h 754"/>
                <a:gd name="T106" fmla="*/ 417 w 596"/>
                <a:gd name="T107" fmla="*/ 715 h 754"/>
                <a:gd name="T108" fmla="*/ 386 w 596"/>
                <a:gd name="T109" fmla="*/ 729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96" h="754">
                  <a:moveTo>
                    <a:pt x="371" y="734"/>
                  </a:moveTo>
                  <a:lnTo>
                    <a:pt x="349" y="740"/>
                  </a:lnTo>
                  <a:lnTo>
                    <a:pt x="327" y="746"/>
                  </a:lnTo>
                  <a:lnTo>
                    <a:pt x="304" y="750"/>
                  </a:lnTo>
                  <a:lnTo>
                    <a:pt x="282" y="752"/>
                  </a:lnTo>
                  <a:lnTo>
                    <a:pt x="260" y="754"/>
                  </a:lnTo>
                  <a:lnTo>
                    <a:pt x="238" y="754"/>
                  </a:lnTo>
                  <a:lnTo>
                    <a:pt x="215" y="753"/>
                  </a:lnTo>
                  <a:lnTo>
                    <a:pt x="193" y="750"/>
                  </a:lnTo>
                  <a:lnTo>
                    <a:pt x="172" y="746"/>
                  </a:lnTo>
                  <a:lnTo>
                    <a:pt x="152" y="740"/>
                  </a:lnTo>
                  <a:lnTo>
                    <a:pt x="131" y="733"/>
                  </a:lnTo>
                  <a:lnTo>
                    <a:pt x="112" y="725"/>
                  </a:lnTo>
                  <a:lnTo>
                    <a:pt x="103" y="719"/>
                  </a:lnTo>
                  <a:lnTo>
                    <a:pt x="94" y="713"/>
                  </a:lnTo>
                  <a:lnTo>
                    <a:pt x="86" y="708"/>
                  </a:lnTo>
                  <a:lnTo>
                    <a:pt x="77" y="702"/>
                  </a:lnTo>
                  <a:lnTo>
                    <a:pt x="70" y="695"/>
                  </a:lnTo>
                  <a:lnTo>
                    <a:pt x="62" y="688"/>
                  </a:lnTo>
                  <a:lnTo>
                    <a:pt x="54" y="681"/>
                  </a:lnTo>
                  <a:lnTo>
                    <a:pt x="47" y="673"/>
                  </a:lnTo>
                  <a:lnTo>
                    <a:pt x="37" y="660"/>
                  </a:lnTo>
                  <a:lnTo>
                    <a:pt x="29" y="644"/>
                  </a:lnTo>
                  <a:lnTo>
                    <a:pt x="21" y="625"/>
                  </a:lnTo>
                  <a:lnTo>
                    <a:pt x="15" y="604"/>
                  </a:lnTo>
                  <a:lnTo>
                    <a:pt x="10" y="582"/>
                  </a:lnTo>
                  <a:lnTo>
                    <a:pt x="6" y="557"/>
                  </a:lnTo>
                  <a:lnTo>
                    <a:pt x="3" y="531"/>
                  </a:lnTo>
                  <a:lnTo>
                    <a:pt x="1" y="503"/>
                  </a:lnTo>
                  <a:lnTo>
                    <a:pt x="0" y="475"/>
                  </a:lnTo>
                  <a:lnTo>
                    <a:pt x="1" y="445"/>
                  </a:lnTo>
                  <a:lnTo>
                    <a:pt x="2" y="415"/>
                  </a:lnTo>
                  <a:lnTo>
                    <a:pt x="4" y="384"/>
                  </a:lnTo>
                  <a:lnTo>
                    <a:pt x="7" y="354"/>
                  </a:lnTo>
                  <a:lnTo>
                    <a:pt x="12" y="323"/>
                  </a:lnTo>
                  <a:lnTo>
                    <a:pt x="17" y="291"/>
                  </a:lnTo>
                  <a:lnTo>
                    <a:pt x="23" y="261"/>
                  </a:lnTo>
                  <a:lnTo>
                    <a:pt x="30" y="232"/>
                  </a:lnTo>
                  <a:lnTo>
                    <a:pt x="39" y="203"/>
                  </a:lnTo>
                  <a:lnTo>
                    <a:pt x="48" y="175"/>
                  </a:lnTo>
                  <a:lnTo>
                    <a:pt x="58" y="149"/>
                  </a:lnTo>
                  <a:lnTo>
                    <a:pt x="70" y="123"/>
                  </a:lnTo>
                  <a:lnTo>
                    <a:pt x="82" y="100"/>
                  </a:lnTo>
                  <a:lnTo>
                    <a:pt x="95" y="79"/>
                  </a:lnTo>
                  <a:lnTo>
                    <a:pt x="109" y="58"/>
                  </a:lnTo>
                  <a:lnTo>
                    <a:pt x="124" y="42"/>
                  </a:lnTo>
                  <a:lnTo>
                    <a:pt x="139" y="27"/>
                  </a:lnTo>
                  <a:lnTo>
                    <a:pt x="157" y="16"/>
                  </a:lnTo>
                  <a:lnTo>
                    <a:pt x="174" y="7"/>
                  </a:lnTo>
                  <a:lnTo>
                    <a:pt x="193" y="2"/>
                  </a:lnTo>
                  <a:lnTo>
                    <a:pt x="212" y="0"/>
                  </a:lnTo>
                  <a:lnTo>
                    <a:pt x="232" y="2"/>
                  </a:lnTo>
                  <a:lnTo>
                    <a:pt x="254" y="8"/>
                  </a:lnTo>
                  <a:lnTo>
                    <a:pt x="254" y="33"/>
                  </a:lnTo>
                  <a:lnTo>
                    <a:pt x="255" y="56"/>
                  </a:lnTo>
                  <a:lnTo>
                    <a:pt x="258" y="78"/>
                  </a:lnTo>
                  <a:lnTo>
                    <a:pt x="262" y="97"/>
                  </a:lnTo>
                  <a:lnTo>
                    <a:pt x="267" y="114"/>
                  </a:lnTo>
                  <a:lnTo>
                    <a:pt x="274" y="129"/>
                  </a:lnTo>
                  <a:lnTo>
                    <a:pt x="281" y="143"/>
                  </a:lnTo>
                  <a:lnTo>
                    <a:pt x="290" y="155"/>
                  </a:lnTo>
                  <a:lnTo>
                    <a:pt x="300" y="165"/>
                  </a:lnTo>
                  <a:lnTo>
                    <a:pt x="310" y="175"/>
                  </a:lnTo>
                  <a:lnTo>
                    <a:pt x="322" y="183"/>
                  </a:lnTo>
                  <a:lnTo>
                    <a:pt x="335" y="190"/>
                  </a:lnTo>
                  <a:lnTo>
                    <a:pt x="347" y="196"/>
                  </a:lnTo>
                  <a:lnTo>
                    <a:pt x="360" y="201"/>
                  </a:lnTo>
                  <a:lnTo>
                    <a:pt x="374" y="206"/>
                  </a:lnTo>
                  <a:lnTo>
                    <a:pt x="388" y="211"/>
                  </a:lnTo>
                  <a:lnTo>
                    <a:pt x="417" y="219"/>
                  </a:lnTo>
                  <a:lnTo>
                    <a:pt x="446" y="229"/>
                  </a:lnTo>
                  <a:lnTo>
                    <a:pt x="460" y="234"/>
                  </a:lnTo>
                  <a:lnTo>
                    <a:pt x="474" y="239"/>
                  </a:lnTo>
                  <a:lnTo>
                    <a:pt x="488" y="244"/>
                  </a:lnTo>
                  <a:lnTo>
                    <a:pt x="502" y="251"/>
                  </a:lnTo>
                  <a:lnTo>
                    <a:pt x="516" y="258"/>
                  </a:lnTo>
                  <a:lnTo>
                    <a:pt x="528" y="266"/>
                  </a:lnTo>
                  <a:lnTo>
                    <a:pt x="540" y="276"/>
                  </a:lnTo>
                  <a:lnTo>
                    <a:pt x="552" y="286"/>
                  </a:lnTo>
                  <a:lnTo>
                    <a:pt x="562" y="298"/>
                  </a:lnTo>
                  <a:lnTo>
                    <a:pt x="572" y="313"/>
                  </a:lnTo>
                  <a:lnTo>
                    <a:pt x="581" y="328"/>
                  </a:lnTo>
                  <a:lnTo>
                    <a:pt x="590" y="345"/>
                  </a:lnTo>
                  <a:lnTo>
                    <a:pt x="593" y="356"/>
                  </a:lnTo>
                  <a:lnTo>
                    <a:pt x="595" y="369"/>
                  </a:lnTo>
                  <a:lnTo>
                    <a:pt x="596" y="383"/>
                  </a:lnTo>
                  <a:lnTo>
                    <a:pt x="596" y="399"/>
                  </a:lnTo>
                  <a:lnTo>
                    <a:pt x="595" y="415"/>
                  </a:lnTo>
                  <a:lnTo>
                    <a:pt x="593" y="432"/>
                  </a:lnTo>
                  <a:lnTo>
                    <a:pt x="590" y="449"/>
                  </a:lnTo>
                  <a:lnTo>
                    <a:pt x="587" y="466"/>
                  </a:lnTo>
                  <a:lnTo>
                    <a:pt x="579" y="502"/>
                  </a:lnTo>
                  <a:lnTo>
                    <a:pt x="571" y="533"/>
                  </a:lnTo>
                  <a:lnTo>
                    <a:pt x="563" y="561"/>
                  </a:lnTo>
                  <a:lnTo>
                    <a:pt x="556" y="582"/>
                  </a:lnTo>
                  <a:lnTo>
                    <a:pt x="550" y="595"/>
                  </a:lnTo>
                  <a:lnTo>
                    <a:pt x="543" y="607"/>
                  </a:lnTo>
                  <a:lnTo>
                    <a:pt x="535" y="619"/>
                  </a:lnTo>
                  <a:lnTo>
                    <a:pt x="526" y="631"/>
                  </a:lnTo>
                  <a:lnTo>
                    <a:pt x="517" y="643"/>
                  </a:lnTo>
                  <a:lnTo>
                    <a:pt x="507" y="654"/>
                  </a:lnTo>
                  <a:lnTo>
                    <a:pt x="495" y="664"/>
                  </a:lnTo>
                  <a:lnTo>
                    <a:pt x="483" y="674"/>
                  </a:lnTo>
                  <a:lnTo>
                    <a:pt x="471" y="683"/>
                  </a:lnTo>
                  <a:lnTo>
                    <a:pt x="458" y="692"/>
                  </a:lnTo>
                  <a:lnTo>
                    <a:pt x="445" y="700"/>
                  </a:lnTo>
                  <a:lnTo>
                    <a:pt x="431" y="708"/>
                  </a:lnTo>
                  <a:lnTo>
                    <a:pt x="417" y="715"/>
                  </a:lnTo>
                  <a:lnTo>
                    <a:pt x="401" y="723"/>
                  </a:lnTo>
                  <a:lnTo>
                    <a:pt x="386" y="729"/>
                  </a:lnTo>
                  <a:lnTo>
                    <a:pt x="371" y="734"/>
                  </a:lnTo>
                  <a:close/>
                </a:path>
              </a:pathLst>
            </a:custGeom>
            <a:solidFill>
              <a:srgbClr val="E3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1" name="Freeform 104"/>
            <p:cNvSpPr>
              <a:spLocks/>
            </p:cNvSpPr>
            <p:nvPr/>
          </p:nvSpPr>
          <p:spPr bwMode="auto">
            <a:xfrm>
              <a:off x="10282238" y="5786438"/>
              <a:ext cx="69850" cy="85725"/>
            </a:xfrm>
            <a:custGeom>
              <a:avLst/>
              <a:gdLst>
                <a:gd name="T0" fmla="*/ 747 w 749"/>
                <a:gd name="T1" fmla="*/ 289 h 918"/>
                <a:gd name="T2" fmla="*/ 740 w 749"/>
                <a:gd name="T3" fmla="*/ 314 h 918"/>
                <a:gd name="T4" fmla="*/ 726 w 749"/>
                <a:gd name="T5" fmla="*/ 330 h 918"/>
                <a:gd name="T6" fmla="*/ 700 w 749"/>
                <a:gd name="T7" fmla="*/ 359 h 918"/>
                <a:gd name="T8" fmla="*/ 684 w 749"/>
                <a:gd name="T9" fmla="*/ 390 h 918"/>
                <a:gd name="T10" fmla="*/ 671 w 749"/>
                <a:gd name="T11" fmla="*/ 434 h 918"/>
                <a:gd name="T12" fmla="*/ 659 w 749"/>
                <a:gd name="T13" fmla="*/ 515 h 918"/>
                <a:gd name="T14" fmla="*/ 648 w 749"/>
                <a:gd name="T15" fmla="*/ 688 h 918"/>
                <a:gd name="T16" fmla="*/ 637 w 749"/>
                <a:gd name="T17" fmla="*/ 753 h 918"/>
                <a:gd name="T18" fmla="*/ 622 w 749"/>
                <a:gd name="T19" fmla="*/ 800 h 918"/>
                <a:gd name="T20" fmla="*/ 601 w 749"/>
                <a:gd name="T21" fmla="*/ 841 h 918"/>
                <a:gd name="T22" fmla="*/ 571 w 749"/>
                <a:gd name="T23" fmla="*/ 879 h 918"/>
                <a:gd name="T24" fmla="*/ 545 w 749"/>
                <a:gd name="T25" fmla="*/ 896 h 918"/>
                <a:gd name="T26" fmla="*/ 503 w 749"/>
                <a:gd name="T27" fmla="*/ 908 h 918"/>
                <a:gd name="T28" fmla="*/ 412 w 749"/>
                <a:gd name="T29" fmla="*/ 917 h 918"/>
                <a:gd name="T30" fmla="*/ 311 w 749"/>
                <a:gd name="T31" fmla="*/ 917 h 918"/>
                <a:gd name="T32" fmla="*/ 227 w 749"/>
                <a:gd name="T33" fmla="*/ 908 h 918"/>
                <a:gd name="T34" fmla="*/ 199 w 749"/>
                <a:gd name="T35" fmla="*/ 900 h 918"/>
                <a:gd name="T36" fmla="*/ 186 w 749"/>
                <a:gd name="T37" fmla="*/ 889 h 918"/>
                <a:gd name="T38" fmla="*/ 200 w 749"/>
                <a:gd name="T39" fmla="*/ 860 h 918"/>
                <a:gd name="T40" fmla="*/ 247 w 749"/>
                <a:gd name="T41" fmla="*/ 803 h 918"/>
                <a:gd name="T42" fmla="*/ 301 w 749"/>
                <a:gd name="T43" fmla="*/ 752 h 918"/>
                <a:gd name="T44" fmla="*/ 303 w 749"/>
                <a:gd name="T45" fmla="*/ 699 h 918"/>
                <a:gd name="T46" fmla="*/ 253 w 749"/>
                <a:gd name="T47" fmla="*/ 676 h 918"/>
                <a:gd name="T48" fmla="*/ 163 w 749"/>
                <a:gd name="T49" fmla="*/ 709 h 918"/>
                <a:gd name="T50" fmla="*/ 91 w 749"/>
                <a:gd name="T51" fmla="*/ 726 h 918"/>
                <a:gd name="T52" fmla="*/ 55 w 749"/>
                <a:gd name="T53" fmla="*/ 729 h 918"/>
                <a:gd name="T54" fmla="*/ 27 w 749"/>
                <a:gd name="T55" fmla="*/ 724 h 918"/>
                <a:gd name="T56" fmla="*/ 7 w 749"/>
                <a:gd name="T57" fmla="*/ 708 h 918"/>
                <a:gd name="T58" fmla="*/ 0 w 749"/>
                <a:gd name="T59" fmla="*/ 680 h 918"/>
                <a:gd name="T60" fmla="*/ 8 w 749"/>
                <a:gd name="T61" fmla="*/ 639 h 918"/>
                <a:gd name="T62" fmla="*/ 33 w 749"/>
                <a:gd name="T63" fmla="*/ 581 h 918"/>
                <a:gd name="T64" fmla="*/ 66 w 749"/>
                <a:gd name="T65" fmla="*/ 526 h 918"/>
                <a:gd name="T66" fmla="*/ 105 w 749"/>
                <a:gd name="T67" fmla="*/ 484 h 918"/>
                <a:gd name="T68" fmla="*/ 139 w 749"/>
                <a:gd name="T69" fmla="*/ 452 h 918"/>
                <a:gd name="T70" fmla="*/ 159 w 749"/>
                <a:gd name="T71" fmla="*/ 415 h 918"/>
                <a:gd name="T72" fmla="*/ 172 w 749"/>
                <a:gd name="T73" fmla="*/ 355 h 918"/>
                <a:gd name="T74" fmla="*/ 187 w 749"/>
                <a:gd name="T75" fmla="*/ 254 h 918"/>
                <a:gd name="T76" fmla="*/ 205 w 749"/>
                <a:gd name="T77" fmla="*/ 177 h 918"/>
                <a:gd name="T78" fmla="*/ 226 w 749"/>
                <a:gd name="T79" fmla="*/ 121 h 918"/>
                <a:gd name="T80" fmla="*/ 252 w 749"/>
                <a:gd name="T81" fmla="*/ 79 h 918"/>
                <a:gd name="T82" fmla="*/ 284 w 749"/>
                <a:gd name="T83" fmla="*/ 52 h 918"/>
                <a:gd name="T84" fmla="*/ 325 w 749"/>
                <a:gd name="T85" fmla="*/ 35 h 918"/>
                <a:gd name="T86" fmla="*/ 395 w 749"/>
                <a:gd name="T87" fmla="*/ 22 h 918"/>
                <a:gd name="T88" fmla="*/ 536 w 749"/>
                <a:gd name="T89" fmla="*/ 12 h 918"/>
                <a:gd name="T90" fmla="*/ 673 w 749"/>
                <a:gd name="T91" fmla="*/ 31 h 918"/>
                <a:gd name="T92" fmla="*/ 713 w 749"/>
                <a:gd name="T93" fmla="*/ 122 h 918"/>
                <a:gd name="T94" fmla="*/ 741 w 749"/>
                <a:gd name="T95" fmla="*/ 200 h 918"/>
                <a:gd name="T96" fmla="*/ 749 w 749"/>
                <a:gd name="T97" fmla="*/ 246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49" h="918">
                  <a:moveTo>
                    <a:pt x="749" y="261"/>
                  </a:moveTo>
                  <a:lnTo>
                    <a:pt x="749" y="277"/>
                  </a:lnTo>
                  <a:lnTo>
                    <a:pt x="747" y="289"/>
                  </a:lnTo>
                  <a:lnTo>
                    <a:pt x="745" y="299"/>
                  </a:lnTo>
                  <a:lnTo>
                    <a:pt x="743" y="307"/>
                  </a:lnTo>
                  <a:lnTo>
                    <a:pt x="740" y="314"/>
                  </a:lnTo>
                  <a:lnTo>
                    <a:pt x="736" y="320"/>
                  </a:lnTo>
                  <a:lnTo>
                    <a:pt x="732" y="326"/>
                  </a:lnTo>
                  <a:lnTo>
                    <a:pt x="726" y="330"/>
                  </a:lnTo>
                  <a:lnTo>
                    <a:pt x="716" y="340"/>
                  </a:lnTo>
                  <a:lnTo>
                    <a:pt x="706" y="351"/>
                  </a:lnTo>
                  <a:lnTo>
                    <a:pt x="700" y="359"/>
                  </a:lnTo>
                  <a:lnTo>
                    <a:pt x="695" y="368"/>
                  </a:lnTo>
                  <a:lnTo>
                    <a:pt x="689" y="378"/>
                  </a:lnTo>
                  <a:lnTo>
                    <a:pt x="684" y="390"/>
                  </a:lnTo>
                  <a:lnTo>
                    <a:pt x="679" y="404"/>
                  </a:lnTo>
                  <a:lnTo>
                    <a:pt x="674" y="419"/>
                  </a:lnTo>
                  <a:lnTo>
                    <a:pt x="671" y="434"/>
                  </a:lnTo>
                  <a:lnTo>
                    <a:pt x="667" y="450"/>
                  </a:lnTo>
                  <a:lnTo>
                    <a:pt x="663" y="482"/>
                  </a:lnTo>
                  <a:lnTo>
                    <a:pt x="659" y="515"/>
                  </a:lnTo>
                  <a:lnTo>
                    <a:pt x="655" y="584"/>
                  </a:lnTo>
                  <a:lnTo>
                    <a:pt x="651" y="653"/>
                  </a:lnTo>
                  <a:lnTo>
                    <a:pt x="648" y="688"/>
                  </a:lnTo>
                  <a:lnTo>
                    <a:pt x="644" y="721"/>
                  </a:lnTo>
                  <a:lnTo>
                    <a:pt x="641" y="737"/>
                  </a:lnTo>
                  <a:lnTo>
                    <a:pt x="637" y="753"/>
                  </a:lnTo>
                  <a:lnTo>
                    <a:pt x="632" y="770"/>
                  </a:lnTo>
                  <a:lnTo>
                    <a:pt x="628" y="785"/>
                  </a:lnTo>
                  <a:lnTo>
                    <a:pt x="622" y="800"/>
                  </a:lnTo>
                  <a:lnTo>
                    <a:pt x="616" y="814"/>
                  </a:lnTo>
                  <a:lnTo>
                    <a:pt x="609" y="828"/>
                  </a:lnTo>
                  <a:lnTo>
                    <a:pt x="601" y="841"/>
                  </a:lnTo>
                  <a:lnTo>
                    <a:pt x="592" y="855"/>
                  </a:lnTo>
                  <a:lnTo>
                    <a:pt x="582" y="867"/>
                  </a:lnTo>
                  <a:lnTo>
                    <a:pt x="571" y="879"/>
                  </a:lnTo>
                  <a:lnTo>
                    <a:pt x="558" y="889"/>
                  </a:lnTo>
                  <a:lnTo>
                    <a:pt x="552" y="893"/>
                  </a:lnTo>
                  <a:lnTo>
                    <a:pt x="545" y="896"/>
                  </a:lnTo>
                  <a:lnTo>
                    <a:pt x="536" y="900"/>
                  </a:lnTo>
                  <a:lnTo>
                    <a:pt x="526" y="902"/>
                  </a:lnTo>
                  <a:lnTo>
                    <a:pt x="503" y="908"/>
                  </a:lnTo>
                  <a:lnTo>
                    <a:pt x="476" y="912"/>
                  </a:lnTo>
                  <a:lnTo>
                    <a:pt x="444" y="915"/>
                  </a:lnTo>
                  <a:lnTo>
                    <a:pt x="412" y="917"/>
                  </a:lnTo>
                  <a:lnTo>
                    <a:pt x="378" y="918"/>
                  </a:lnTo>
                  <a:lnTo>
                    <a:pt x="344" y="918"/>
                  </a:lnTo>
                  <a:lnTo>
                    <a:pt x="311" y="917"/>
                  </a:lnTo>
                  <a:lnTo>
                    <a:pt x="279" y="915"/>
                  </a:lnTo>
                  <a:lnTo>
                    <a:pt x="251" y="912"/>
                  </a:lnTo>
                  <a:lnTo>
                    <a:pt x="227" y="908"/>
                  </a:lnTo>
                  <a:lnTo>
                    <a:pt x="217" y="906"/>
                  </a:lnTo>
                  <a:lnTo>
                    <a:pt x="208" y="903"/>
                  </a:lnTo>
                  <a:lnTo>
                    <a:pt x="199" y="900"/>
                  </a:lnTo>
                  <a:lnTo>
                    <a:pt x="193" y="897"/>
                  </a:lnTo>
                  <a:lnTo>
                    <a:pt x="189" y="893"/>
                  </a:lnTo>
                  <a:lnTo>
                    <a:pt x="186" y="889"/>
                  </a:lnTo>
                  <a:lnTo>
                    <a:pt x="186" y="885"/>
                  </a:lnTo>
                  <a:lnTo>
                    <a:pt x="187" y="881"/>
                  </a:lnTo>
                  <a:lnTo>
                    <a:pt x="200" y="860"/>
                  </a:lnTo>
                  <a:lnTo>
                    <a:pt x="216" y="840"/>
                  </a:lnTo>
                  <a:lnTo>
                    <a:pt x="231" y="821"/>
                  </a:lnTo>
                  <a:lnTo>
                    <a:pt x="247" y="803"/>
                  </a:lnTo>
                  <a:lnTo>
                    <a:pt x="265" y="786"/>
                  </a:lnTo>
                  <a:lnTo>
                    <a:pt x="282" y="769"/>
                  </a:lnTo>
                  <a:lnTo>
                    <a:pt x="301" y="752"/>
                  </a:lnTo>
                  <a:lnTo>
                    <a:pt x="320" y="736"/>
                  </a:lnTo>
                  <a:lnTo>
                    <a:pt x="313" y="718"/>
                  </a:lnTo>
                  <a:lnTo>
                    <a:pt x="303" y="699"/>
                  </a:lnTo>
                  <a:lnTo>
                    <a:pt x="293" y="680"/>
                  </a:lnTo>
                  <a:lnTo>
                    <a:pt x="281" y="665"/>
                  </a:lnTo>
                  <a:lnTo>
                    <a:pt x="253" y="676"/>
                  </a:lnTo>
                  <a:lnTo>
                    <a:pt x="224" y="688"/>
                  </a:lnTo>
                  <a:lnTo>
                    <a:pt x="193" y="699"/>
                  </a:lnTo>
                  <a:lnTo>
                    <a:pt x="163" y="709"/>
                  </a:lnTo>
                  <a:lnTo>
                    <a:pt x="134" y="717"/>
                  </a:lnTo>
                  <a:lnTo>
                    <a:pt x="105" y="724"/>
                  </a:lnTo>
                  <a:lnTo>
                    <a:pt x="91" y="726"/>
                  </a:lnTo>
                  <a:lnTo>
                    <a:pt x="79" y="728"/>
                  </a:lnTo>
                  <a:lnTo>
                    <a:pt x="67" y="729"/>
                  </a:lnTo>
                  <a:lnTo>
                    <a:pt x="55" y="729"/>
                  </a:lnTo>
                  <a:lnTo>
                    <a:pt x="45" y="728"/>
                  </a:lnTo>
                  <a:lnTo>
                    <a:pt x="35" y="726"/>
                  </a:lnTo>
                  <a:lnTo>
                    <a:pt x="27" y="724"/>
                  </a:lnTo>
                  <a:lnTo>
                    <a:pt x="18" y="720"/>
                  </a:lnTo>
                  <a:lnTo>
                    <a:pt x="12" y="715"/>
                  </a:lnTo>
                  <a:lnTo>
                    <a:pt x="7" y="708"/>
                  </a:lnTo>
                  <a:lnTo>
                    <a:pt x="3" y="701"/>
                  </a:lnTo>
                  <a:lnTo>
                    <a:pt x="1" y="691"/>
                  </a:lnTo>
                  <a:lnTo>
                    <a:pt x="0" y="680"/>
                  </a:lnTo>
                  <a:lnTo>
                    <a:pt x="1" y="668"/>
                  </a:lnTo>
                  <a:lnTo>
                    <a:pt x="4" y="654"/>
                  </a:lnTo>
                  <a:lnTo>
                    <a:pt x="8" y="639"/>
                  </a:lnTo>
                  <a:lnTo>
                    <a:pt x="14" y="621"/>
                  </a:lnTo>
                  <a:lnTo>
                    <a:pt x="22" y="603"/>
                  </a:lnTo>
                  <a:lnTo>
                    <a:pt x="33" y="581"/>
                  </a:lnTo>
                  <a:lnTo>
                    <a:pt x="46" y="558"/>
                  </a:lnTo>
                  <a:lnTo>
                    <a:pt x="56" y="540"/>
                  </a:lnTo>
                  <a:lnTo>
                    <a:pt x="66" y="526"/>
                  </a:lnTo>
                  <a:lnTo>
                    <a:pt x="76" y="512"/>
                  </a:lnTo>
                  <a:lnTo>
                    <a:pt x="86" y="502"/>
                  </a:lnTo>
                  <a:lnTo>
                    <a:pt x="105" y="484"/>
                  </a:lnTo>
                  <a:lnTo>
                    <a:pt x="124" y="469"/>
                  </a:lnTo>
                  <a:lnTo>
                    <a:pt x="132" y="461"/>
                  </a:lnTo>
                  <a:lnTo>
                    <a:pt x="139" y="452"/>
                  </a:lnTo>
                  <a:lnTo>
                    <a:pt x="146" y="442"/>
                  </a:lnTo>
                  <a:lnTo>
                    <a:pt x="153" y="429"/>
                  </a:lnTo>
                  <a:lnTo>
                    <a:pt x="159" y="415"/>
                  </a:lnTo>
                  <a:lnTo>
                    <a:pt x="164" y="398"/>
                  </a:lnTo>
                  <a:lnTo>
                    <a:pt x="168" y="378"/>
                  </a:lnTo>
                  <a:lnTo>
                    <a:pt x="172" y="355"/>
                  </a:lnTo>
                  <a:lnTo>
                    <a:pt x="177" y="318"/>
                  </a:lnTo>
                  <a:lnTo>
                    <a:pt x="182" y="286"/>
                  </a:lnTo>
                  <a:lnTo>
                    <a:pt x="187" y="254"/>
                  </a:lnTo>
                  <a:lnTo>
                    <a:pt x="193" y="227"/>
                  </a:lnTo>
                  <a:lnTo>
                    <a:pt x="198" y="201"/>
                  </a:lnTo>
                  <a:lnTo>
                    <a:pt x="205" y="177"/>
                  </a:lnTo>
                  <a:lnTo>
                    <a:pt x="212" y="156"/>
                  </a:lnTo>
                  <a:lnTo>
                    <a:pt x="219" y="138"/>
                  </a:lnTo>
                  <a:lnTo>
                    <a:pt x="226" y="121"/>
                  </a:lnTo>
                  <a:lnTo>
                    <a:pt x="234" y="104"/>
                  </a:lnTo>
                  <a:lnTo>
                    <a:pt x="243" y="91"/>
                  </a:lnTo>
                  <a:lnTo>
                    <a:pt x="252" y="79"/>
                  </a:lnTo>
                  <a:lnTo>
                    <a:pt x="262" y="69"/>
                  </a:lnTo>
                  <a:lnTo>
                    <a:pt x="273" y="60"/>
                  </a:lnTo>
                  <a:lnTo>
                    <a:pt x="284" y="52"/>
                  </a:lnTo>
                  <a:lnTo>
                    <a:pt x="298" y="45"/>
                  </a:lnTo>
                  <a:lnTo>
                    <a:pt x="311" y="40"/>
                  </a:lnTo>
                  <a:lnTo>
                    <a:pt x="325" y="35"/>
                  </a:lnTo>
                  <a:lnTo>
                    <a:pt x="341" y="31"/>
                  </a:lnTo>
                  <a:lnTo>
                    <a:pt x="357" y="28"/>
                  </a:lnTo>
                  <a:lnTo>
                    <a:pt x="395" y="22"/>
                  </a:lnTo>
                  <a:lnTo>
                    <a:pt x="436" y="18"/>
                  </a:lnTo>
                  <a:lnTo>
                    <a:pt x="484" y="15"/>
                  </a:lnTo>
                  <a:lnTo>
                    <a:pt x="536" y="12"/>
                  </a:lnTo>
                  <a:lnTo>
                    <a:pt x="596" y="7"/>
                  </a:lnTo>
                  <a:lnTo>
                    <a:pt x="662" y="0"/>
                  </a:lnTo>
                  <a:lnTo>
                    <a:pt x="673" y="31"/>
                  </a:lnTo>
                  <a:lnTo>
                    <a:pt x="685" y="60"/>
                  </a:lnTo>
                  <a:lnTo>
                    <a:pt x="699" y="90"/>
                  </a:lnTo>
                  <a:lnTo>
                    <a:pt x="713" y="122"/>
                  </a:lnTo>
                  <a:lnTo>
                    <a:pt x="725" y="153"/>
                  </a:lnTo>
                  <a:lnTo>
                    <a:pt x="737" y="183"/>
                  </a:lnTo>
                  <a:lnTo>
                    <a:pt x="741" y="200"/>
                  </a:lnTo>
                  <a:lnTo>
                    <a:pt x="745" y="215"/>
                  </a:lnTo>
                  <a:lnTo>
                    <a:pt x="747" y="231"/>
                  </a:lnTo>
                  <a:lnTo>
                    <a:pt x="749" y="246"/>
                  </a:lnTo>
                  <a:lnTo>
                    <a:pt x="749" y="254"/>
                  </a:lnTo>
                  <a:lnTo>
                    <a:pt x="749" y="261"/>
                  </a:lnTo>
                  <a:close/>
                </a:path>
              </a:pathLst>
            </a:custGeom>
            <a:solidFill>
              <a:srgbClr val="E3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2" name="Freeform 105"/>
            <p:cNvSpPr>
              <a:spLocks/>
            </p:cNvSpPr>
            <p:nvPr/>
          </p:nvSpPr>
          <p:spPr bwMode="auto">
            <a:xfrm>
              <a:off x="10291763" y="5783263"/>
              <a:ext cx="49213" cy="57150"/>
            </a:xfrm>
            <a:custGeom>
              <a:avLst/>
              <a:gdLst>
                <a:gd name="T0" fmla="*/ 100 w 527"/>
                <a:gd name="T1" fmla="*/ 609 h 619"/>
                <a:gd name="T2" fmla="*/ 69 w 527"/>
                <a:gd name="T3" fmla="*/ 596 h 619"/>
                <a:gd name="T4" fmla="*/ 45 w 527"/>
                <a:gd name="T5" fmla="*/ 579 h 619"/>
                <a:gd name="T6" fmla="*/ 26 w 527"/>
                <a:gd name="T7" fmla="*/ 556 h 619"/>
                <a:gd name="T8" fmla="*/ 13 w 527"/>
                <a:gd name="T9" fmla="*/ 530 h 619"/>
                <a:gd name="T10" fmla="*/ 4 w 527"/>
                <a:gd name="T11" fmla="*/ 501 h 619"/>
                <a:gd name="T12" fmla="*/ 0 w 527"/>
                <a:gd name="T13" fmla="*/ 469 h 619"/>
                <a:gd name="T14" fmla="*/ 1 w 527"/>
                <a:gd name="T15" fmla="*/ 435 h 619"/>
                <a:gd name="T16" fmla="*/ 7 w 527"/>
                <a:gd name="T17" fmla="*/ 400 h 619"/>
                <a:gd name="T18" fmla="*/ 15 w 527"/>
                <a:gd name="T19" fmla="*/ 362 h 619"/>
                <a:gd name="T20" fmla="*/ 27 w 527"/>
                <a:gd name="T21" fmla="*/ 325 h 619"/>
                <a:gd name="T22" fmla="*/ 43 w 527"/>
                <a:gd name="T23" fmla="*/ 287 h 619"/>
                <a:gd name="T24" fmla="*/ 61 w 527"/>
                <a:gd name="T25" fmla="*/ 249 h 619"/>
                <a:gd name="T26" fmla="*/ 82 w 527"/>
                <a:gd name="T27" fmla="*/ 212 h 619"/>
                <a:gd name="T28" fmla="*/ 106 w 527"/>
                <a:gd name="T29" fmla="*/ 177 h 619"/>
                <a:gd name="T30" fmla="*/ 131 w 527"/>
                <a:gd name="T31" fmla="*/ 143 h 619"/>
                <a:gd name="T32" fmla="*/ 165 w 527"/>
                <a:gd name="T33" fmla="*/ 104 h 619"/>
                <a:gd name="T34" fmla="*/ 200 w 527"/>
                <a:gd name="T35" fmla="*/ 72 h 619"/>
                <a:gd name="T36" fmla="*/ 223 w 527"/>
                <a:gd name="T37" fmla="*/ 52 h 619"/>
                <a:gd name="T38" fmla="*/ 246 w 527"/>
                <a:gd name="T39" fmla="*/ 36 h 619"/>
                <a:gd name="T40" fmla="*/ 271 w 527"/>
                <a:gd name="T41" fmla="*/ 23 h 619"/>
                <a:gd name="T42" fmla="*/ 295 w 527"/>
                <a:gd name="T43" fmla="*/ 12 h 619"/>
                <a:gd name="T44" fmla="*/ 319 w 527"/>
                <a:gd name="T45" fmla="*/ 5 h 619"/>
                <a:gd name="T46" fmla="*/ 342 w 527"/>
                <a:gd name="T47" fmla="*/ 1 h 619"/>
                <a:gd name="T48" fmla="*/ 367 w 527"/>
                <a:gd name="T49" fmla="*/ 0 h 619"/>
                <a:gd name="T50" fmla="*/ 389 w 527"/>
                <a:gd name="T51" fmla="*/ 4 h 619"/>
                <a:gd name="T52" fmla="*/ 412 w 527"/>
                <a:gd name="T53" fmla="*/ 12 h 619"/>
                <a:gd name="T54" fmla="*/ 433 w 527"/>
                <a:gd name="T55" fmla="*/ 24 h 619"/>
                <a:gd name="T56" fmla="*/ 454 w 527"/>
                <a:gd name="T57" fmla="*/ 41 h 619"/>
                <a:gd name="T58" fmla="*/ 474 w 527"/>
                <a:gd name="T59" fmla="*/ 62 h 619"/>
                <a:gd name="T60" fmla="*/ 492 w 527"/>
                <a:gd name="T61" fmla="*/ 90 h 619"/>
                <a:gd name="T62" fmla="*/ 510 w 527"/>
                <a:gd name="T63" fmla="*/ 126 h 619"/>
                <a:gd name="T64" fmla="*/ 522 w 527"/>
                <a:gd name="T65" fmla="*/ 169 h 619"/>
                <a:gd name="T66" fmla="*/ 527 w 527"/>
                <a:gd name="T67" fmla="*/ 213 h 619"/>
                <a:gd name="T68" fmla="*/ 524 w 527"/>
                <a:gd name="T69" fmla="*/ 259 h 619"/>
                <a:gd name="T70" fmla="*/ 514 w 527"/>
                <a:gd name="T71" fmla="*/ 304 h 619"/>
                <a:gd name="T72" fmla="*/ 499 w 527"/>
                <a:gd name="T73" fmla="*/ 351 h 619"/>
                <a:gd name="T74" fmla="*/ 478 w 527"/>
                <a:gd name="T75" fmla="*/ 395 h 619"/>
                <a:gd name="T76" fmla="*/ 452 w 527"/>
                <a:gd name="T77" fmla="*/ 438 h 619"/>
                <a:gd name="T78" fmla="*/ 421 w 527"/>
                <a:gd name="T79" fmla="*/ 477 h 619"/>
                <a:gd name="T80" fmla="*/ 387 w 527"/>
                <a:gd name="T81" fmla="*/ 514 h 619"/>
                <a:gd name="T82" fmla="*/ 350 w 527"/>
                <a:gd name="T83" fmla="*/ 546 h 619"/>
                <a:gd name="T84" fmla="*/ 311 w 527"/>
                <a:gd name="T85" fmla="*/ 574 h 619"/>
                <a:gd name="T86" fmla="*/ 270 w 527"/>
                <a:gd name="T87" fmla="*/ 596 h 619"/>
                <a:gd name="T88" fmla="*/ 226 w 527"/>
                <a:gd name="T89" fmla="*/ 610 h 619"/>
                <a:gd name="T90" fmla="*/ 183 w 527"/>
                <a:gd name="T91" fmla="*/ 618 h 619"/>
                <a:gd name="T92" fmla="*/ 139 w 527"/>
                <a:gd name="T93" fmla="*/ 617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27" h="619">
                  <a:moveTo>
                    <a:pt x="118" y="614"/>
                  </a:moveTo>
                  <a:lnTo>
                    <a:pt x="100" y="609"/>
                  </a:lnTo>
                  <a:lnTo>
                    <a:pt x="84" y="603"/>
                  </a:lnTo>
                  <a:lnTo>
                    <a:pt x="69" y="596"/>
                  </a:lnTo>
                  <a:lnTo>
                    <a:pt x="56" y="588"/>
                  </a:lnTo>
                  <a:lnTo>
                    <a:pt x="45" y="579"/>
                  </a:lnTo>
                  <a:lnTo>
                    <a:pt x="35" y="568"/>
                  </a:lnTo>
                  <a:lnTo>
                    <a:pt x="26" y="556"/>
                  </a:lnTo>
                  <a:lnTo>
                    <a:pt x="19" y="543"/>
                  </a:lnTo>
                  <a:lnTo>
                    <a:pt x="13" y="530"/>
                  </a:lnTo>
                  <a:lnTo>
                    <a:pt x="8" y="516"/>
                  </a:lnTo>
                  <a:lnTo>
                    <a:pt x="4" y="501"/>
                  </a:lnTo>
                  <a:lnTo>
                    <a:pt x="1" y="486"/>
                  </a:lnTo>
                  <a:lnTo>
                    <a:pt x="0" y="469"/>
                  </a:lnTo>
                  <a:lnTo>
                    <a:pt x="0" y="452"/>
                  </a:lnTo>
                  <a:lnTo>
                    <a:pt x="1" y="435"/>
                  </a:lnTo>
                  <a:lnTo>
                    <a:pt x="3" y="418"/>
                  </a:lnTo>
                  <a:lnTo>
                    <a:pt x="7" y="400"/>
                  </a:lnTo>
                  <a:lnTo>
                    <a:pt x="11" y="381"/>
                  </a:lnTo>
                  <a:lnTo>
                    <a:pt x="15" y="362"/>
                  </a:lnTo>
                  <a:lnTo>
                    <a:pt x="21" y="344"/>
                  </a:lnTo>
                  <a:lnTo>
                    <a:pt x="27" y="325"/>
                  </a:lnTo>
                  <a:lnTo>
                    <a:pt x="35" y="305"/>
                  </a:lnTo>
                  <a:lnTo>
                    <a:pt x="43" y="287"/>
                  </a:lnTo>
                  <a:lnTo>
                    <a:pt x="52" y="268"/>
                  </a:lnTo>
                  <a:lnTo>
                    <a:pt x="61" y="249"/>
                  </a:lnTo>
                  <a:lnTo>
                    <a:pt x="71" y="230"/>
                  </a:lnTo>
                  <a:lnTo>
                    <a:pt x="82" y="212"/>
                  </a:lnTo>
                  <a:lnTo>
                    <a:pt x="94" y="194"/>
                  </a:lnTo>
                  <a:lnTo>
                    <a:pt x="106" y="177"/>
                  </a:lnTo>
                  <a:lnTo>
                    <a:pt x="118" y="160"/>
                  </a:lnTo>
                  <a:lnTo>
                    <a:pt x="131" y="143"/>
                  </a:lnTo>
                  <a:lnTo>
                    <a:pt x="144" y="127"/>
                  </a:lnTo>
                  <a:lnTo>
                    <a:pt x="165" y="104"/>
                  </a:lnTo>
                  <a:lnTo>
                    <a:pt x="188" y="82"/>
                  </a:lnTo>
                  <a:lnTo>
                    <a:pt x="200" y="72"/>
                  </a:lnTo>
                  <a:lnTo>
                    <a:pt x="211" y="61"/>
                  </a:lnTo>
                  <a:lnTo>
                    <a:pt x="223" y="52"/>
                  </a:lnTo>
                  <a:lnTo>
                    <a:pt x="235" y="44"/>
                  </a:lnTo>
                  <a:lnTo>
                    <a:pt x="246" y="36"/>
                  </a:lnTo>
                  <a:lnTo>
                    <a:pt x="258" y="29"/>
                  </a:lnTo>
                  <a:lnTo>
                    <a:pt x="271" y="23"/>
                  </a:lnTo>
                  <a:lnTo>
                    <a:pt x="283" y="17"/>
                  </a:lnTo>
                  <a:lnTo>
                    <a:pt x="295" y="12"/>
                  </a:lnTo>
                  <a:lnTo>
                    <a:pt x="307" y="8"/>
                  </a:lnTo>
                  <a:lnTo>
                    <a:pt x="319" y="5"/>
                  </a:lnTo>
                  <a:lnTo>
                    <a:pt x="331" y="2"/>
                  </a:lnTo>
                  <a:lnTo>
                    <a:pt x="342" y="1"/>
                  </a:lnTo>
                  <a:lnTo>
                    <a:pt x="354" y="0"/>
                  </a:lnTo>
                  <a:lnTo>
                    <a:pt x="367" y="0"/>
                  </a:lnTo>
                  <a:lnTo>
                    <a:pt x="378" y="2"/>
                  </a:lnTo>
                  <a:lnTo>
                    <a:pt x="389" y="4"/>
                  </a:lnTo>
                  <a:lnTo>
                    <a:pt x="401" y="7"/>
                  </a:lnTo>
                  <a:lnTo>
                    <a:pt x="412" y="12"/>
                  </a:lnTo>
                  <a:lnTo>
                    <a:pt x="423" y="17"/>
                  </a:lnTo>
                  <a:lnTo>
                    <a:pt x="433" y="24"/>
                  </a:lnTo>
                  <a:lnTo>
                    <a:pt x="443" y="32"/>
                  </a:lnTo>
                  <a:lnTo>
                    <a:pt x="454" y="41"/>
                  </a:lnTo>
                  <a:lnTo>
                    <a:pt x="464" y="51"/>
                  </a:lnTo>
                  <a:lnTo>
                    <a:pt x="474" y="62"/>
                  </a:lnTo>
                  <a:lnTo>
                    <a:pt x="483" y="76"/>
                  </a:lnTo>
                  <a:lnTo>
                    <a:pt x="492" y="90"/>
                  </a:lnTo>
                  <a:lnTo>
                    <a:pt x="501" y="105"/>
                  </a:lnTo>
                  <a:lnTo>
                    <a:pt x="510" y="126"/>
                  </a:lnTo>
                  <a:lnTo>
                    <a:pt x="517" y="146"/>
                  </a:lnTo>
                  <a:lnTo>
                    <a:pt x="522" y="169"/>
                  </a:lnTo>
                  <a:lnTo>
                    <a:pt x="525" y="191"/>
                  </a:lnTo>
                  <a:lnTo>
                    <a:pt x="527" y="213"/>
                  </a:lnTo>
                  <a:lnTo>
                    <a:pt x="526" y="236"/>
                  </a:lnTo>
                  <a:lnTo>
                    <a:pt x="524" y="259"/>
                  </a:lnTo>
                  <a:lnTo>
                    <a:pt x="520" y="282"/>
                  </a:lnTo>
                  <a:lnTo>
                    <a:pt x="514" y="304"/>
                  </a:lnTo>
                  <a:lnTo>
                    <a:pt x="507" y="328"/>
                  </a:lnTo>
                  <a:lnTo>
                    <a:pt x="499" y="351"/>
                  </a:lnTo>
                  <a:lnTo>
                    <a:pt x="489" y="373"/>
                  </a:lnTo>
                  <a:lnTo>
                    <a:pt x="478" y="395"/>
                  </a:lnTo>
                  <a:lnTo>
                    <a:pt x="466" y="417"/>
                  </a:lnTo>
                  <a:lnTo>
                    <a:pt x="452" y="438"/>
                  </a:lnTo>
                  <a:lnTo>
                    <a:pt x="437" y="458"/>
                  </a:lnTo>
                  <a:lnTo>
                    <a:pt x="421" y="477"/>
                  </a:lnTo>
                  <a:lnTo>
                    <a:pt x="405" y="497"/>
                  </a:lnTo>
                  <a:lnTo>
                    <a:pt x="387" y="514"/>
                  </a:lnTo>
                  <a:lnTo>
                    <a:pt x="369" y="531"/>
                  </a:lnTo>
                  <a:lnTo>
                    <a:pt x="350" y="546"/>
                  </a:lnTo>
                  <a:lnTo>
                    <a:pt x="330" y="560"/>
                  </a:lnTo>
                  <a:lnTo>
                    <a:pt x="311" y="574"/>
                  </a:lnTo>
                  <a:lnTo>
                    <a:pt x="290" y="586"/>
                  </a:lnTo>
                  <a:lnTo>
                    <a:pt x="270" y="596"/>
                  </a:lnTo>
                  <a:lnTo>
                    <a:pt x="248" y="604"/>
                  </a:lnTo>
                  <a:lnTo>
                    <a:pt x="226" y="610"/>
                  </a:lnTo>
                  <a:lnTo>
                    <a:pt x="205" y="615"/>
                  </a:lnTo>
                  <a:lnTo>
                    <a:pt x="183" y="618"/>
                  </a:lnTo>
                  <a:lnTo>
                    <a:pt x="161" y="619"/>
                  </a:lnTo>
                  <a:lnTo>
                    <a:pt x="139" y="617"/>
                  </a:lnTo>
                  <a:lnTo>
                    <a:pt x="118" y="614"/>
                  </a:lnTo>
                  <a:close/>
                </a:path>
              </a:pathLst>
            </a:custGeom>
            <a:solidFill>
              <a:srgbClr val="D2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3" name="Freeform 106"/>
            <p:cNvSpPr>
              <a:spLocks/>
            </p:cNvSpPr>
            <p:nvPr/>
          </p:nvSpPr>
          <p:spPr bwMode="auto">
            <a:xfrm>
              <a:off x="9983788" y="5597525"/>
              <a:ext cx="357188" cy="373063"/>
            </a:xfrm>
            <a:custGeom>
              <a:avLst/>
              <a:gdLst>
                <a:gd name="T0" fmla="*/ 3633 w 3813"/>
                <a:gd name="T1" fmla="*/ 3226 h 3986"/>
                <a:gd name="T2" fmla="*/ 3275 w 3813"/>
                <a:gd name="T3" fmla="*/ 3611 h 3986"/>
                <a:gd name="T4" fmla="*/ 3074 w 3813"/>
                <a:gd name="T5" fmla="*/ 3697 h 3986"/>
                <a:gd name="T6" fmla="*/ 2883 w 3813"/>
                <a:gd name="T7" fmla="*/ 3757 h 3986"/>
                <a:gd name="T8" fmla="*/ 2776 w 3813"/>
                <a:gd name="T9" fmla="*/ 3879 h 3986"/>
                <a:gd name="T10" fmla="*/ 2724 w 3813"/>
                <a:gd name="T11" fmla="*/ 3887 h 3986"/>
                <a:gd name="T12" fmla="*/ 2479 w 3813"/>
                <a:gd name="T13" fmla="*/ 3957 h 3986"/>
                <a:gd name="T14" fmla="*/ 2260 w 3813"/>
                <a:gd name="T15" fmla="*/ 3942 h 3986"/>
                <a:gd name="T16" fmla="*/ 2116 w 3813"/>
                <a:gd name="T17" fmla="*/ 3986 h 3986"/>
                <a:gd name="T18" fmla="*/ 1891 w 3813"/>
                <a:gd name="T19" fmla="*/ 3955 h 3986"/>
                <a:gd name="T20" fmla="*/ 1695 w 3813"/>
                <a:gd name="T21" fmla="*/ 3929 h 3986"/>
                <a:gd name="T22" fmla="*/ 1406 w 3813"/>
                <a:gd name="T23" fmla="*/ 3847 h 3986"/>
                <a:gd name="T24" fmla="*/ 1224 w 3813"/>
                <a:gd name="T25" fmla="*/ 3808 h 3986"/>
                <a:gd name="T26" fmla="*/ 1079 w 3813"/>
                <a:gd name="T27" fmla="*/ 3692 h 3986"/>
                <a:gd name="T28" fmla="*/ 924 w 3813"/>
                <a:gd name="T29" fmla="*/ 3650 h 3986"/>
                <a:gd name="T30" fmla="*/ 774 w 3813"/>
                <a:gd name="T31" fmla="*/ 3612 h 3986"/>
                <a:gd name="T32" fmla="*/ 723 w 3813"/>
                <a:gd name="T33" fmla="*/ 3479 h 3986"/>
                <a:gd name="T34" fmla="*/ 601 w 3813"/>
                <a:gd name="T35" fmla="*/ 3405 h 3986"/>
                <a:gd name="T36" fmla="*/ 400 w 3813"/>
                <a:gd name="T37" fmla="*/ 3171 h 3986"/>
                <a:gd name="T38" fmla="*/ 295 w 3813"/>
                <a:gd name="T39" fmla="*/ 3121 h 3986"/>
                <a:gd name="T40" fmla="*/ 264 w 3813"/>
                <a:gd name="T41" fmla="*/ 2894 h 3986"/>
                <a:gd name="T42" fmla="*/ 76 w 3813"/>
                <a:gd name="T43" fmla="*/ 2570 h 3986"/>
                <a:gd name="T44" fmla="*/ 15 w 3813"/>
                <a:gd name="T45" fmla="*/ 2339 h 3986"/>
                <a:gd name="T46" fmla="*/ 40 w 3813"/>
                <a:gd name="T47" fmla="*/ 1927 h 3986"/>
                <a:gd name="T48" fmla="*/ 10 w 3813"/>
                <a:gd name="T49" fmla="*/ 1727 h 3986"/>
                <a:gd name="T50" fmla="*/ 23 w 3813"/>
                <a:gd name="T51" fmla="*/ 1540 h 3986"/>
                <a:gd name="T52" fmla="*/ 154 w 3813"/>
                <a:gd name="T53" fmla="*/ 1125 h 3986"/>
                <a:gd name="T54" fmla="*/ 221 w 3813"/>
                <a:gd name="T55" fmla="*/ 957 h 3986"/>
                <a:gd name="T56" fmla="*/ 475 w 3813"/>
                <a:gd name="T57" fmla="*/ 580 h 3986"/>
                <a:gd name="T58" fmla="*/ 704 w 3813"/>
                <a:gd name="T59" fmla="*/ 345 h 3986"/>
                <a:gd name="T60" fmla="*/ 829 w 3813"/>
                <a:gd name="T61" fmla="*/ 304 h 3986"/>
                <a:gd name="T62" fmla="*/ 1012 w 3813"/>
                <a:gd name="T63" fmla="*/ 87 h 3986"/>
                <a:gd name="T64" fmla="*/ 1311 w 3813"/>
                <a:gd name="T65" fmla="*/ 5 h 3986"/>
                <a:gd name="T66" fmla="*/ 1459 w 3813"/>
                <a:gd name="T67" fmla="*/ 163 h 3986"/>
                <a:gd name="T68" fmla="*/ 1344 w 3813"/>
                <a:gd name="T69" fmla="*/ 419 h 3986"/>
                <a:gd name="T70" fmla="*/ 1254 w 3813"/>
                <a:gd name="T71" fmla="*/ 606 h 3986"/>
                <a:gd name="T72" fmla="*/ 1328 w 3813"/>
                <a:gd name="T73" fmla="*/ 716 h 3986"/>
                <a:gd name="T74" fmla="*/ 1530 w 3813"/>
                <a:gd name="T75" fmla="*/ 745 h 3986"/>
                <a:gd name="T76" fmla="*/ 1636 w 3813"/>
                <a:gd name="T77" fmla="*/ 869 h 3986"/>
                <a:gd name="T78" fmla="*/ 1565 w 3813"/>
                <a:gd name="T79" fmla="*/ 961 h 3986"/>
                <a:gd name="T80" fmla="*/ 1397 w 3813"/>
                <a:gd name="T81" fmla="*/ 1005 h 3986"/>
                <a:gd name="T82" fmla="*/ 1423 w 3813"/>
                <a:gd name="T83" fmla="*/ 1222 h 3986"/>
                <a:gd name="T84" fmla="*/ 1658 w 3813"/>
                <a:gd name="T85" fmla="*/ 1461 h 3986"/>
                <a:gd name="T86" fmla="*/ 1821 w 3813"/>
                <a:gd name="T87" fmla="*/ 1616 h 3986"/>
                <a:gd name="T88" fmla="*/ 1961 w 3813"/>
                <a:gd name="T89" fmla="*/ 1626 h 3986"/>
                <a:gd name="T90" fmla="*/ 2031 w 3813"/>
                <a:gd name="T91" fmla="*/ 1736 h 3986"/>
                <a:gd name="T92" fmla="*/ 1923 w 3813"/>
                <a:gd name="T93" fmla="*/ 1892 h 3986"/>
                <a:gd name="T94" fmla="*/ 1690 w 3813"/>
                <a:gd name="T95" fmla="*/ 2085 h 3986"/>
                <a:gd name="T96" fmla="*/ 1687 w 3813"/>
                <a:gd name="T97" fmla="*/ 2322 h 3986"/>
                <a:gd name="T98" fmla="*/ 1807 w 3813"/>
                <a:gd name="T99" fmla="*/ 2562 h 3986"/>
                <a:gd name="T100" fmla="*/ 1988 w 3813"/>
                <a:gd name="T101" fmla="*/ 2669 h 3986"/>
                <a:gd name="T102" fmla="*/ 2187 w 3813"/>
                <a:gd name="T103" fmla="*/ 2717 h 3986"/>
                <a:gd name="T104" fmla="*/ 2526 w 3813"/>
                <a:gd name="T105" fmla="*/ 2680 h 3986"/>
                <a:gd name="T106" fmla="*/ 2753 w 3813"/>
                <a:gd name="T107" fmla="*/ 2917 h 3986"/>
                <a:gd name="T108" fmla="*/ 2930 w 3813"/>
                <a:gd name="T109" fmla="*/ 3020 h 3986"/>
                <a:gd name="T110" fmla="*/ 3118 w 3813"/>
                <a:gd name="T111" fmla="*/ 3185 h 3986"/>
                <a:gd name="T112" fmla="*/ 3262 w 3813"/>
                <a:gd name="T113" fmla="*/ 3296 h 3986"/>
                <a:gd name="T114" fmla="*/ 3450 w 3813"/>
                <a:gd name="T115" fmla="*/ 3257 h 3986"/>
                <a:gd name="T116" fmla="*/ 3691 w 3813"/>
                <a:gd name="T117" fmla="*/ 3082 h 3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13" h="3986">
                  <a:moveTo>
                    <a:pt x="3813" y="3053"/>
                  </a:moveTo>
                  <a:lnTo>
                    <a:pt x="3806" y="3055"/>
                  </a:lnTo>
                  <a:lnTo>
                    <a:pt x="3798" y="3058"/>
                  </a:lnTo>
                  <a:lnTo>
                    <a:pt x="3788" y="3064"/>
                  </a:lnTo>
                  <a:lnTo>
                    <a:pt x="3778" y="3071"/>
                  </a:lnTo>
                  <a:lnTo>
                    <a:pt x="3767" y="3081"/>
                  </a:lnTo>
                  <a:lnTo>
                    <a:pt x="3755" y="3092"/>
                  </a:lnTo>
                  <a:lnTo>
                    <a:pt x="3741" y="3104"/>
                  </a:lnTo>
                  <a:lnTo>
                    <a:pt x="3727" y="3118"/>
                  </a:lnTo>
                  <a:lnTo>
                    <a:pt x="3698" y="3151"/>
                  </a:lnTo>
                  <a:lnTo>
                    <a:pt x="3667" y="3187"/>
                  </a:lnTo>
                  <a:lnTo>
                    <a:pt x="3633" y="3226"/>
                  </a:lnTo>
                  <a:lnTo>
                    <a:pt x="3600" y="3267"/>
                  </a:lnTo>
                  <a:lnTo>
                    <a:pt x="3534" y="3349"/>
                  </a:lnTo>
                  <a:lnTo>
                    <a:pt x="3473" y="3426"/>
                  </a:lnTo>
                  <a:lnTo>
                    <a:pt x="3425" y="3488"/>
                  </a:lnTo>
                  <a:lnTo>
                    <a:pt x="3394" y="3525"/>
                  </a:lnTo>
                  <a:lnTo>
                    <a:pt x="3377" y="3541"/>
                  </a:lnTo>
                  <a:lnTo>
                    <a:pt x="3361" y="3555"/>
                  </a:lnTo>
                  <a:lnTo>
                    <a:pt x="3345" y="3568"/>
                  </a:lnTo>
                  <a:lnTo>
                    <a:pt x="3328" y="3580"/>
                  </a:lnTo>
                  <a:lnTo>
                    <a:pt x="3311" y="3592"/>
                  </a:lnTo>
                  <a:lnTo>
                    <a:pt x="3293" y="3602"/>
                  </a:lnTo>
                  <a:lnTo>
                    <a:pt x="3275" y="3611"/>
                  </a:lnTo>
                  <a:lnTo>
                    <a:pt x="3257" y="3620"/>
                  </a:lnTo>
                  <a:lnTo>
                    <a:pt x="3239" y="3628"/>
                  </a:lnTo>
                  <a:lnTo>
                    <a:pt x="3221" y="3634"/>
                  </a:lnTo>
                  <a:lnTo>
                    <a:pt x="3202" y="3640"/>
                  </a:lnTo>
                  <a:lnTo>
                    <a:pt x="3184" y="3645"/>
                  </a:lnTo>
                  <a:lnTo>
                    <a:pt x="3166" y="3650"/>
                  </a:lnTo>
                  <a:lnTo>
                    <a:pt x="3148" y="3654"/>
                  </a:lnTo>
                  <a:lnTo>
                    <a:pt x="3130" y="3657"/>
                  </a:lnTo>
                  <a:lnTo>
                    <a:pt x="3111" y="3660"/>
                  </a:lnTo>
                  <a:lnTo>
                    <a:pt x="3098" y="3675"/>
                  </a:lnTo>
                  <a:lnTo>
                    <a:pt x="3086" y="3687"/>
                  </a:lnTo>
                  <a:lnTo>
                    <a:pt x="3074" y="3697"/>
                  </a:lnTo>
                  <a:lnTo>
                    <a:pt x="3061" y="3706"/>
                  </a:lnTo>
                  <a:lnTo>
                    <a:pt x="3048" y="3712"/>
                  </a:lnTo>
                  <a:lnTo>
                    <a:pt x="3034" y="3716"/>
                  </a:lnTo>
                  <a:lnTo>
                    <a:pt x="3021" y="3720"/>
                  </a:lnTo>
                  <a:lnTo>
                    <a:pt x="3008" y="3722"/>
                  </a:lnTo>
                  <a:lnTo>
                    <a:pt x="2981" y="3726"/>
                  </a:lnTo>
                  <a:lnTo>
                    <a:pt x="2953" y="3730"/>
                  </a:lnTo>
                  <a:lnTo>
                    <a:pt x="2937" y="3733"/>
                  </a:lnTo>
                  <a:lnTo>
                    <a:pt x="2923" y="3738"/>
                  </a:lnTo>
                  <a:lnTo>
                    <a:pt x="2908" y="3743"/>
                  </a:lnTo>
                  <a:lnTo>
                    <a:pt x="2892" y="3751"/>
                  </a:lnTo>
                  <a:lnTo>
                    <a:pt x="2883" y="3757"/>
                  </a:lnTo>
                  <a:lnTo>
                    <a:pt x="2874" y="3767"/>
                  </a:lnTo>
                  <a:lnTo>
                    <a:pt x="2864" y="3778"/>
                  </a:lnTo>
                  <a:lnTo>
                    <a:pt x="2853" y="3793"/>
                  </a:lnTo>
                  <a:lnTo>
                    <a:pt x="2833" y="3821"/>
                  </a:lnTo>
                  <a:lnTo>
                    <a:pt x="2813" y="3848"/>
                  </a:lnTo>
                  <a:lnTo>
                    <a:pt x="2804" y="3860"/>
                  </a:lnTo>
                  <a:lnTo>
                    <a:pt x="2795" y="3870"/>
                  </a:lnTo>
                  <a:lnTo>
                    <a:pt x="2791" y="3873"/>
                  </a:lnTo>
                  <a:lnTo>
                    <a:pt x="2787" y="3876"/>
                  </a:lnTo>
                  <a:lnTo>
                    <a:pt x="2783" y="3878"/>
                  </a:lnTo>
                  <a:lnTo>
                    <a:pt x="2779" y="3879"/>
                  </a:lnTo>
                  <a:lnTo>
                    <a:pt x="2776" y="3879"/>
                  </a:lnTo>
                  <a:lnTo>
                    <a:pt x="2771" y="3877"/>
                  </a:lnTo>
                  <a:lnTo>
                    <a:pt x="2768" y="3875"/>
                  </a:lnTo>
                  <a:lnTo>
                    <a:pt x="2766" y="3871"/>
                  </a:lnTo>
                  <a:lnTo>
                    <a:pt x="2763" y="3866"/>
                  </a:lnTo>
                  <a:lnTo>
                    <a:pt x="2761" y="3858"/>
                  </a:lnTo>
                  <a:lnTo>
                    <a:pt x="2759" y="3850"/>
                  </a:lnTo>
                  <a:lnTo>
                    <a:pt x="2758" y="3840"/>
                  </a:lnTo>
                  <a:lnTo>
                    <a:pt x="2755" y="3850"/>
                  </a:lnTo>
                  <a:lnTo>
                    <a:pt x="2751" y="3860"/>
                  </a:lnTo>
                  <a:lnTo>
                    <a:pt x="2744" y="3870"/>
                  </a:lnTo>
                  <a:lnTo>
                    <a:pt x="2735" y="3879"/>
                  </a:lnTo>
                  <a:lnTo>
                    <a:pt x="2724" y="3887"/>
                  </a:lnTo>
                  <a:lnTo>
                    <a:pt x="2712" y="3895"/>
                  </a:lnTo>
                  <a:lnTo>
                    <a:pt x="2698" y="3902"/>
                  </a:lnTo>
                  <a:lnTo>
                    <a:pt x="2682" y="3909"/>
                  </a:lnTo>
                  <a:lnTo>
                    <a:pt x="2665" y="3916"/>
                  </a:lnTo>
                  <a:lnTo>
                    <a:pt x="2647" y="3922"/>
                  </a:lnTo>
                  <a:lnTo>
                    <a:pt x="2628" y="3928"/>
                  </a:lnTo>
                  <a:lnTo>
                    <a:pt x="2609" y="3933"/>
                  </a:lnTo>
                  <a:lnTo>
                    <a:pt x="2587" y="3938"/>
                  </a:lnTo>
                  <a:lnTo>
                    <a:pt x="2566" y="3943"/>
                  </a:lnTo>
                  <a:lnTo>
                    <a:pt x="2545" y="3948"/>
                  </a:lnTo>
                  <a:lnTo>
                    <a:pt x="2523" y="3951"/>
                  </a:lnTo>
                  <a:lnTo>
                    <a:pt x="2479" y="3957"/>
                  </a:lnTo>
                  <a:lnTo>
                    <a:pt x="2436" y="3960"/>
                  </a:lnTo>
                  <a:lnTo>
                    <a:pt x="2414" y="3961"/>
                  </a:lnTo>
                  <a:lnTo>
                    <a:pt x="2393" y="3962"/>
                  </a:lnTo>
                  <a:lnTo>
                    <a:pt x="2374" y="3962"/>
                  </a:lnTo>
                  <a:lnTo>
                    <a:pt x="2355" y="3961"/>
                  </a:lnTo>
                  <a:lnTo>
                    <a:pt x="2337" y="3960"/>
                  </a:lnTo>
                  <a:lnTo>
                    <a:pt x="2320" y="3959"/>
                  </a:lnTo>
                  <a:lnTo>
                    <a:pt x="2305" y="3957"/>
                  </a:lnTo>
                  <a:lnTo>
                    <a:pt x="2291" y="3954"/>
                  </a:lnTo>
                  <a:lnTo>
                    <a:pt x="2279" y="3951"/>
                  </a:lnTo>
                  <a:lnTo>
                    <a:pt x="2268" y="3947"/>
                  </a:lnTo>
                  <a:lnTo>
                    <a:pt x="2260" y="3942"/>
                  </a:lnTo>
                  <a:lnTo>
                    <a:pt x="2253" y="3937"/>
                  </a:lnTo>
                  <a:lnTo>
                    <a:pt x="2244" y="3944"/>
                  </a:lnTo>
                  <a:lnTo>
                    <a:pt x="2237" y="3952"/>
                  </a:lnTo>
                  <a:lnTo>
                    <a:pt x="2228" y="3958"/>
                  </a:lnTo>
                  <a:lnTo>
                    <a:pt x="2220" y="3963"/>
                  </a:lnTo>
                  <a:lnTo>
                    <a:pt x="2210" y="3968"/>
                  </a:lnTo>
                  <a:lnTo>
                    <a:pt x="2201" y="3972"/>
                  </a:lnTo>
                  <a:lnTo>
                    <a:pt x="2191" y="3975"/>
                  </a:lnTo>
                  <a:lnTo>
                    <a:pt x="2181" y="3978"/>
                  </a:lnTo>
                  <a:lnTo>
                    <a:pt x="2161" y="3982"/>
                  </a:lnTo>
                  <a:lnTo>
                    <a:pt x="2138" y="3985"/>
                  </a:lnTo>
                  <a:lnTo>
                    <a:pt x="2116" y="3986"/>
                  </a:lnTo>
                  <a:lnTo>
                    <a:pt x="2093" y="3986"/>
                  </a:lnTo>
                  <a:lnTo>
                    <a:pt x="2045" y="3984"/>
                  </a:lnTo>
                  <a:lnTo>
                    <a:pt x="1999" y="3981"/>
                  </a:lnTo>
                  <a:lnTo>
                    <a:pt x="1975" y="3980"/>
                  </a:lnTo>
                  <a:lnTo>
                    <a:pt x="1953" y="3979"/>
                  </a:lnTo>
                  <a:lnTo>
                    <a:pt x="1932" y="3980"/>
                  </a:lnTo>
                  <a:lnTo>
                    <a:pt x="1911" y="3982"/>
                  </a:lnTo>
                  <a:lnTo>
                    <a:pt x="1910" y="3974"/>
                  </a:lnTo>
                  <a:lnTo>
                    <a:pt x="1908" y="3967"/>
                  </a:lnTo>
                  <a:lnTo>
                    <a:pt x="1907" y="3959"/>
                  </a:lnTo>
                  <a:lnTo>
                    <a:pt x="1905" y="3951"/>
                  </a:lnTo>
                  <a:lnTo>
                    <a:pt x="1891" y="3955"/>
                  </a:lnTo>
                  <a:lnTo>
                    <a:pt x="1877" y="3958"/>
                  </a:lnTo>
                  <a:lnTo>
                    <a:pt x="1865" y="3960"/>
                  </a:lnTo>
                  <a:lnTo>
                    <a:pt x="1852" y="3962"/>
                  </a:lnTo>
                  <a:lnTo>
                    <a:pt x="1841" y="3963"/>
                  </a:lnTo>
                  <a:lnTo>
                    <a:pt x="1829" y="3963"/>
                  </a:lnTo>
                  <a:lnTo>
                    <a:pt x="1818" y="3963"/>
                  </a:lnTo>
                  <a:lnTo>
                    <a:pt x="1807" y="3963"/>
                  </a:lnTo>
                  <a:lnTo>
                    <a:pt x="1786" y="3961"/>
                  </a:lnTo>
                  <a:lnTo>
                    <a:pt x="1766" y="3957"/>
                  </a:lnTo>
                  <a:lnTo>
                    <a:pt x="1748" y="3952"/>
                  </a:lnTo>
                  <a:lnTo>
                    <a:pt x="1730" y="3944"/>
                  </a:lnTo>
                  <a:lnTo>
                    <a:pt x="1695" y="3929"/>
                  </a:lnTo>
                  <a:lnTo>
                    <a:pt x="1660" y="3912"/>
                  </a:lnTo>
                  <a:lnTo>
                    <a:pt x="1643" y="3904"/>
                  </a:lnTo>
                  <a:lnTo>
                    <a:pt x="1624" y="3895"/>
                  </a:lnTo>
                  <a:lnTo>
                    <a:pt x="1605" y="3887"/>
                  </a:lnTo>
                  <a:lnTo>
                    <a:pt x="1585" y="3880"/>
                  </a:lnTo>
                  <a:lnTo>
                    <a:pt x="1565" y="3874"/>
                  </a:lnTo>
                  <a:lnTo>
                    <a:pt x="1544" y="3869"/>
                  </a:lnTo>
                  <a:lnTo>
                    <a:pt x="1524" y="3865"/>
                  </a:lnTo>
                  <a:lnTo>
                    <a:pt x="1504" y="3861"/>
                  </a:lnTo>
                  <a:lnTo>
                    <a:pt x="1465" y="3855"/>
                  </a:lnTo>
                  <a:lnTo>
                    <a:pt x="1425" y="3850"/>
                  </a:lnTo>
                  <a:lnTo>
                    <a:pt x="1406" y="3847"/>
                  </a:lnTo>
                  <a:lnTo>
                    <a:pt x="1386" y="3843"/>
                  </a:lnTo>
                  <a:lnTo>
                    <a:pt x="1365" y="3838"/>
                  </a:lnTo>
                  <a:lnTo>
                    <a:pt x="1345" y="3831"/>
                  </a:lnTo>
                  <a:lnTo>
                    <a:pt x="1324" y="3823"/>
                  </a:lnTo>
                  <a:lnTo>
                    <a:pt x="1303" y="3813"/>
                  </a:lnTo>
                  <a:lnTo>
                    <a:pt x="1281" y="3801"/>
                  </a:lnTo>
                  <a:lnTo>
                    <a:pt x="1258" y="3787"/>
                  </a:lnTo>
                  <a:lnTo>
                    <a:pt x="1251" y="3794"/>
                  </a:lnTo>
                  <a:lnTo>
                    <a:pt x="1244" y="3800"/>
                  </a:lnTo>
                  <a:lnTo>
                    <a:pt x="1238" y="3804"/>
                  </a:lnTo>
                  <a:lnTo>
                    <a:pt x="1231" y="3807"/>
                  </a:lnTo>
                  <a:lnTo>
                    <a:pt x="1224" y="3808"/>
                  </a:lnTo>
                  <a:lnTo>
                    <a:pt x="1218" y="3809"/>
                  </a:lnTo>
                  <a:lnTo>
                    <a:pt x="1211" y="3809"/>
                  </a:lnTo>
                  <a:lnTo>
                    <a:pt x="1205" y="3807"/>
                  </a:lnTo>
                  <a:lnTo>
                    <a:pt x="1198" y="3805"/>
                  </a:lnTo>
                  <a:lnTo>
                    <a:pt x="1192" y="3801"/>
                  </a:lnTo>
                  <a:lnTo>
                    <a:pt x="1184" y="3798"/>
                  </a:lnTo>
                  <a:lnTo>
                    <a:pt x="1177" y="3793"/>
                  </a:lnTo>
                  <a:lnTo>
                    <a:pt x="1164" y="3782"/>
                  </a:lnTo>
                  <a:lnTo>
                    <a:pt x="1151" y="3768"/>
                  </a:lnTo>
                  <a:lnTo>
                    <a:pt x="1124" y="3738"/>
                  </a:lnTo>
                  <a:lnTo>
                    <a:pt x="1094" y="3708"/>
                  </a:lnTo>
                  <a:lnTo>
                    <a:pt x="1079" y="3692"/>
                  </a:lnTo>
                  <a:lnTo>
                    <a:pt x="1064" y="3680"/>
                  </a:lnTo>
                  <a:lnTo>
                    <a:pt x="1056" y="3674"/>
                  </a:lnTo>
                  <a:lnTo>
                    <a:pt x="1049" y="3669"/>
                  </a:lnTo>
                  <a:lnTo>
                    <a:pt x="1041" y="3665"/>
                  </a:lnTo>
                  <a:lnTo>
                    <a:pt x="1032" y="3661"/>
                  </a:lnTo>
                  <a:lnTo>
                    <a:pt x="1023" y="3658"/>
                  </a:lnTo>
                  <a:lnTo>
                    <a:pt x="1013" y="3655"/>
                  </a:lnTo>
                  <a:lnTo>
                    <a:pt x="1004" y="3653"/>
                  </a:lnTo>
                  <a:lnTo>
                    <a:pt x="995" y="3651"/>
                  </a:lnTo>
                  <a:lnTo>
                    <a:pt x="977" y="3650"/>
                  </a:lnTo>
                  <a:lnTo>
                    <a:pt x="960" y="3649"/>
                  </a:lnTo>
                  <a:lnTo>
                    <a:pt x="924" y="3650"/>
                  </a:lnTo>
                  <a:lnTo>
                    <a:pt x="889" y="3652"/>
                  </a:lnTo>
                  <a:lnTo>
                    <a:pt x="872" y="3651"/>
                  </a:lnTo>
                  <a:lnTo>
                    <a:pt x="854" y="3649"/>
                  </a:lnTo>
                  <a:lnTo>
                    <a:pt x="846" y="3648"/>
                  </a:lnTo>
                  <a:lnTo>
                    <a:pt x="836" y="3646"/>
                  </a:lnTo>
                  <a:lnTo>
                    <a:pt x="827" y="3643"/>
                  </a:lnTo>
                  <a:lnTo>
                    <a:pt x="818" y="3640"/>
                  </a:lnTo>
                  <a:lnTo>
                    <a:pt x="810" y="3636"/>
                  </a:lnTo>
                  <a:lnTo>
                    <a:pt x="801" y="3632"/>
                  </a:lnTo>
                  <a:lnTo>
                    <a:pt x="792" y="3626"/>
                  </a:lnTo>
                  <a:lnTo>
                    <a:pt x="783" y="3620"/>
                  </a:lnTo>
                  <a:lnTo>
                    <a:pt x="774" y="3612"/>
                  </a:lnTo>
                  <a:lnTo>
                    <a:pt x="765" y="3604"/>
                  </a:lnTo>
                  <a:lnTo>
                    <a:pt x="756" y="3595"/>
                  </a:lnTo>
                  <a:lnTo>
                    <a:pt x="745" y="3585"/>
                  </a:lnTo>
                  <a:lnTo>
                    <a:pt x="740" y="3578"/>
                  </a:lnTo>
                  <a:lnTo>
                    <a:pt x="736" y="3570"/>
                  </a:lnTo>
                  <a:lnTo>
                    <a:pt x="733" y="3562"/>
                  </a:lnTo>
                  <a:lnTo>
                    <a:pt x="731" y="3554"/>
                  </a:lnTo>
                  <a:lnTo>
                    <a:pt x="729" y="3538"/>
                  </a:lnTo>
                  <a:lnTo>
                    <a:pt x="728" y="3519"/>
                  </a:lnTo>
                  <a:lnTo>
                    <a:pt x="728" y="3503"/>
                  </a:lnTo>
                  <a:lnTo>
                    <a:pt x="725" y="3486"/>
                  </a:lnTo>
                  <a:lnTo>
                    <a:pt x="723" y="3479"/>
                  </a:lnTo>
                  <a:lnTo>
                    <a:pt x="720" y="3471"/>
                  </a:lnTo>
                  <a:lnTo>
                    <a:pt x="715" y="3464"/>
                  </a:lnTo>
                  <a:lnTo>
                    <a:pt x="710" y="3458"/>
                  </a:lnTo>
                  <a:lnTo>
                    <a:pt x="703" y="3452"/>
                  </a:lnTo>
                  <a:lnTo>
                    <a:pt x="696" y="3446"/>
                  </a:lnTo>
                  <a:lnTo>
                    <a:pt x="689" y="3441"/>
                  </a:lnTo>
                  <a:lnTo>
                    <a:pt x="681" y="3437"/>
                  </a:lnTo>
                  <a:lnTo>
                    <a:pt x="664" y="3430"/>
                  </a:lnTo>
                  <a:lnTo>
                    <a:pt x="645" y="3423"/>
                  </a:lnTo>
                  <a:lnTo>
                    <a:pt x="627" y="3416"/>
                  </a:lnTo>
                  <a:lnTo>
                    <a:pt x="609" y="3409"/>
                  </a:lnTo>
                  <a:lnTo>
                    <a:pt x="601" y="3405"/>
                  </a:lnTo>
                  <a:lnTo>
                    <a:pt x="593" y="3400"/>
                  </a:lnTo>
                  <a:lnTo>
                    <a:pt x="586" y="3395"/>
                  </a:lnTo>
                  <a:lnTo>
                    <a:pt x="579" y="3389"/>
                  </a:lnTo>
                  <a:lnTo>
                    <a:pt x="555" y="3366"/>
                  </a:lnTo>
                  <a:lnTo>
                    <a:pt x="533" y="3342"/>
                  </a:lnTo>
                  <a:lnTo>
                    <a:pt x="512" y="3317"/>
                  </a:lnTo>
                  <a:lnTo>
                    <a:pt x="492" y="3291"/>
                  </a:lnTo>
                  <a:lnTo>
                    <a:pt x="472" y="3262"/>
                  </a:lnTo>
                  <a:lnTo>
                    <a:pt x="453" y="3233"/>
                  </a:lnTo>
                  <a:lnTo>
                    <a:pt x="434" y="3201"/>
                  </a:lnTo>
                  <a:lnTo>
                    <a:pt x="416" y="3169"/>
                  </a:lnTo>
                  <a:lnTo>
                    <a:pt x="400" y="3171"/>
                  </a:lnTo>
                  <a:lnTo>
                    <a:pt x="385" y="3172"/>
                  </a:lnTo>
                  <a:lnTo>
                    <a:pt x="372" y="3172"/>
                  </a:lnTo>
                  <a:lnTo>
                    <a:pt x="360" y="3171"/>
                  </a:lnTo>
                  <a:lnTo>
                    <a:pt x="349" y="3168"/>
                  </a:lnTo>
                  <a:lnTo>
                    <a:pt x="339" y="3165"/>
                  </a:lnTo>
                  <a:lnTo>
                    <a:pt x="331" y="3161"/>
                  </a:lnTo>
                  <a:lnTo>
                    <a:pt x="323" y="3156"/>
                  </a:lnTo>
                  <a:lnTo>
                    <a:pt x="316" y="3151"/>
                  </a:lnTo>
                  <a:lnTo>
                    <a:pt x="309" y="3144"/>
                  </a:lnTo>
                  <a:lnTo>
                    <a:pt x="303" y="3137"/>
                  </a:lnTo>
                  <a:lnTo>
                    <a:pt x="299" y="3129"/>
                  </a:lnTo>
                  <a:lnTo>
                    <a:pt x="295" y="3121"/>
                  </a:lnTo>
                  <a:lnTo>
                    <a:pt x="292" y="3111"/>
                  </a:lnTo>
                  <a:lnTo>
                    <a:pt x="289" y="3102"/>
                  </a:lnTo>
                  <a:lnTo>
                    <a:pt x="287" y="3092"/>
                  </a:lnTo>
                  <a:lnTo>
                    <a:pt x="283" y="3072"/>
                  </a:lnTo>
                  <a:lnTo>
                    <a:pt x="281" y="3050"/>
                  </a:lnTo>
                  <a:lnTo>
                    <a:pt x="280" y="3026"/>
                  </a:lnTo>
                  <a:lnTo>
                    <a:pt x="279" y="3004"/>
                  </a:lnTo>
                  <a:lnTo>
                    <a:pt x="278" y="2981"/>
                  </a:lnTo>
                  <a:lnTo>
                    <a:pt x="277" y="2959"/>
                  </a:lnTo>
                  <a:lnTo>
                    <a:pt x="274" y="2936"/>
                  </a:lnTo>
                  <a:lnTo>
                    <a:pt x="270" y="2916"/>
                  </a:lnTo>
                  <a:lnTo>
                    <a:pt x="264" y="2894"/>
                  </a:lnTo>
                  <a:lnTo>
                    <a:pt x="256" y="2870"/>
                  </a:lnTo>
                  <a:lnTo>
                    <a:pt x="247" y="2849"/>
                  </a:lnTo>
                  <a:lnTo>
                    <a:pt x="238" y="2828"/>
                  </a:lnTo>
                  <a:lnTo>
                    <a:pt x="227" y="2807"/>
                  </a:lnTo>
                  <a:lnTo>
                    <a:pt x="215" y="2786"/>
                  </a:lnTo>
                  <a:lnTo>
                    <a:pt x="203" y="2767"/>
                  </a:lnTo>
                  <a:lnTo>
                    <a:pt x="191" y="2747"/>
                  </a:lnTo>
                  <a:lnTo>
                    <a:pt x="166" y="2709"/>
                  </a:lnTo>
                  <a:lnTo>
                    <a:pt x="139" y="2669"/>
                  </a:lnTo>
                  <a:lnTo>
                    <a:pt x="112" y="2631"/>
                  </a:lnTo>
                  <a:lnTo>
                    <a:pt x="87" y="2589"/>
                  </a:lnTo>
                  <a:lnTo>
                    <a:pt x="76" y="2570"/>
                  </a:lnTo>
                  <a:lnTo>
                    <a:pt x="66" y="2551"/>
                  </a:lnTo>
                  <a:lnTo>
                    <a:pt x="58" y="2531"/>
                  </a:lnTo>
                  <a:lnTo>
                    <a:pt x="50" y="2512"/>
                  </a:lnTo>
                  <a:lnTo>
                    <a:pt x="42" y="2493"/>
                  </a:lnTo>
                  <a:lnTo>
                    <a:pt x="36" y="2474"/>
                  </a:lnTo>
                  <a:lnTo>
                    <a:pt x="31" y="2454"/>
                  </a:lnTo>
                  <a:lnTo>
                    <a:pt x="26" y="2435"/>
                  </a:lnTo>
                  <a:lnTo>
                    <a:pt x="22" y="2416"/>
                  </a:lnTo>
                  <a:lnTo>
                    <a:pt x="20" y="2397"/>
                  </a:lnTo>
                  <a:lnTo>
                    <a:pt x="17" y="2378"/>
                  </a:lnTo>
                  <a:lnTo>
                    <a:pt x="16" y="2358"/>
                  </a:lnTo>
                  <a:lnTo>
                    <a:pt x="15" y="2339"/>
                  </a:lnTo>
                  <a:lnTo>
                    <a:pt x="15" y="2320"/>
                  </a:lnTo>
                  <a:lnTo>
                    <a:pt x="15" y="2301"/>
                  </a:lnTo>
                  <a:lnTo>
                    <a:pt x="16" y="2281"/>
                  </a:lnTo>
                  <a:lnTo>
                    <a:pt x="18" y="2243"/>
                  </a:lnTo>
                  <a:lnTo>
                    <a:pt x="23" y="2203"/>
                  </a:lnTo>
                  <a:lnTo>
                    <a:pt x="29" y="2165"/>
                  </a:lnTo>
                  <a:lnTo>
                    <a:pt x="36" y="2126"/>
                  </a:lnTo>
                  <a:lnTo>
                    <a:pt x="54" y="2050"/>
                  </a:lnTo>
                  <a:lnTo>
                    <a:pt x="71" y="1973"/>
                  </a:lnTo>
                  <a:lnTo>
                    <a:pt x="61" y="1958"/>
                  </a:lnTo>
                  <a:lnTo>
                    <a:pt x="50" y="1943"/>
                  </a:lnTo>
                  <a:lnTo>
                    <a:pt x="40" y="1927"/>
                  </a:lnTo>
                  <a:lnTo>
                    <a:pt x="31" y="1911"/>
                  </a:lnTo>
                  <a:lnTo>
                    <a:pt x="24" y="1894"/>
                  </a:lnTo>
                  <a:lnTo>
                    <a:pt x="17" y="1876"/>
                  </a:lnTo>
                  <a:lnTo>
                    <a:pt x="11" y="1859"/>
                  </a:lnTo>
                  <a:lnTo>
                    <a:pt x="6" y="1841"/>
                  </a:lnTo>
                  <a:lnTo>
                    <a:pt x="3" y="1823"/>
                  </a:lnTo>
                  <a:lnTo>
                    <a:pt x="1" y="1805"/>
                  </a:lnTo>
                  <a:lnTo>
                    <a:pt x="0" y="1787"/>
                  </a:lnTo>
                  <a:lnTo>
                    <a:pt x="1" y="1769"/>
                  </a:lnTo>
                  <a:lnTo>
                    <a:pt x="3" y="1752"/>
                  </a:lnTo>
                  <a:lnTo>
                    <a:pt x="7" y="1735"/>
                  </a:lnTo>
                  <a:lnTo>
                    <a:pt x="10" y="1727"/>
                  </a:lnTo>
                  <a:lnTo>
                    <a:pt x="13" y="1719"/>
                  </a:lnTo>
                  <a:lnTo>
                    <a:pt x="17" y="1710"/>
                  </a:lnTo>
                  <a:lnTo>
                    <a:pt x="21" y="1703"/>
                  </a:lnTo>
                  <a:lnTo>
                    <a:pt x="17" y="1696"/>
                  </a:lnTo>
                  <a:lnTo>
                    <a:pt x="14" y="1687"/>
                  </a:lnTo>
                  <a:lnTo>
                    <a:pt x="12" y="1676"/>
                  </a:lnTo>
                  <a:lnTo>
                    <a:pt x="11" y="1662"/>
                  </a:lnTo>
                  <a:lnTo>
                    <a:pt x="11" y="1646"/>
                  </a:lnTo>
                  <a:lnTo>
                    <a:pt x="12" y="1627"/>
                  </a:lnTo>
                  <a:lnTo>
                    <a:pt x="14" y="1608"/>
                  </a:lnTo>
                  <a:lnTo>
                    <a:pt x="16" y="1587"/>
                  </a:lnTo>
                  <a:lnTo>
                    <a:pt x="23" y="1540"/>
                  </a:lnTo>
                  <a:lnTo>
                    <a:pt x="33" y="1491"/>
                  </a:lnTo>
                  <a:lnTo>
                    <a:pt x="44" y="1437"/>
                  </a:lnTo>
                  <a:lnTo>
                    <a:pt x="59" y="1383"/>
                  </a:lnTo>
                  <a:lnTo>
                    <a:pt x="74" y="1329"/>
                  </a:lnTo>
                  <a:lnTo>
                    <a:pt x="91" y="1276"/>
                  </a:lnTo>
                  <a:lnTo>
                    <a:pt x="100" y="1251"/>
                  </a:lnTo>
                  <a:lnTo>
                    <a:pt x="108" y="1227"/>
                  </a:lnTo>
                  <a:lnTo>
                    <a:pt x="117" y="1204"/>
                  </a:lnTo>
                  <a:lnTo>
                    <a:pt x="126" y="1182"/>
                  </a:lnTo>
                  <a:lnTo>
                    <a:pt x="136" y="1162"/>
                  </a:lnTo>
                  <a:lnTo>
                    <a:pt x="145" y="1143"/>
                  </a:lnTo>
                  <a:lnTo>
                    <a:pt x="154" y="1125"/>
                  </a:lnTo>
                  <a:lnTo>
                    <a:pt x="163" y="1110"/>
                  </a:lnTo>
                  <a:lnTo>
                    <a:pt x="172" y="1098"/>
                  </a:lnTo>
                  <a:lnTo>
                    <a:pt x="181" y="1087"/>
                  </a:lnTo>
                  <a:lnTo>
                    <a:pt x="189" y="1079"/>
                  </a:lnTo>
                  <a:lnTo>
                    <a:pt x="198" y="1074"/>
                  </a:lnTo>
                  <a:lnTo>
                    <a:pt x="199" y="1057"/>
                  </a:lnTo>
                  <a:lnTo>
                    <a:pt x="201" y="1039"/>
                  </a:lnTo>
                  <a:lnTo>
                    <a:pt x="204" y="1022"/>
                  </a:lnTo>
                  <a:lnTo>
                    <a:pt x="207" y="1005"/>
                  </a:lnTo>
                  <a:lnTo>
                    <a:pt x="211" y="989"/>
                  </a:lnTo>
                  <a:lnTo>
                    <a:pt x="216" y="973"/>
                  </a:lnTo>
                  <a:lnTo>
                    <a:pt x="221" y="957"/>
                  </a:lnTo>
                  <a:lnTo>
                    <a:pt x="228" y="941"/>
                  </a:lnTo>
                  <a:lnTo>
                    <a:pt x="240" y="911"/>
                  </a:lnTo>
                  <a:lnTo>
                    <a:pt x="255" y="880"/>
                  </a:lnTo>
                  <a:lnTo>
                    <a:pt x="271" y="852"/>
                  </a:lnTo>
                  <a:lnTo>
                    <a:pt x="288" y="824"/>
                  </a:lnTo>
                  <a:lnTo>
                    <a:pt x="306" y="796"/>
                  </a:lnTo>
                  <a:lnTo>
                    <a:pt x="326" y="770"/>
                  </a:lnTo>
                  <a:lnTo>
                    <a:pt x="345" y="744"/>
                  </a:lnTo>
                  <a:lnTo>
                    <a:pt x="365" y="718"/>
                  </a:lnTo>
                  <a:lnTo>
                    <a:pt x="405" y="670"/>
                  </a:lnTo>
                  <a:lnTo>
                    <a:pt x="442" y="623"/>
                  </a:lnTo>
                  <a:lnTo>
                    <a:pt x="475" y="580"/>
                  </a:lnTo>
                  <a:lnTo>
                    <a:pt x="515" y="528"/>
                  </a:lnTo>
                  <a:lnTo>
                    <a:pt x="537" y="501"/>
                  </a:lnTo>
                  <a:lnTo>
                    <a:pt x="560" y="473"/>
                  </a:lnTo>
                  <a:lnTo>
                    <a:pt x="585" y="447"/>
                  </a:lnTo>
                  <a:lnTo>
                    <a:pt x="610" y="421"/>
                  </a:lnTo>
                  <a:lnTo>
                    <a:pt x="623" y="409"/>
                  </a:lnTo>
                  <a:lnTo>
                    <a:pt x="636" y="397"/>
                  </a:lnTo>
                  <a:lnTo>
                    <a:pt x="649" y="384"/>
                  </a:lnTo>
                  <a:lnTo>
                    <a:pt x="662" y="373"/>
                  </a:lnTo>
                  <a:lnTo>
                    <a:pt x="677" y="363"/>
                  </a:lnTo>
                  <a:lnTo>
                    <a:pt x="690" y="354"/>
                  </a:lnTo>
                  <a:lnTo>
                    <a:pt x="704" y="345"/>
                  </a:lnTo>
                  <a:lnTo>
                    <a:pt x="718" y="337"/>
                  </a:lnTo>
                  <a:lnTo>
                    <a:pt x="732" y="330"/>
                  </a:lnTo>
                  <a:lnTo>
                    <a:pt x="746" y="324"/>
                  </a:lnTo>
                  <a:lnTo>
                    <a:pt x="761" y="319"/>
                  </a:lnTo>
                  <a:lnTo>
                    <a:pt x="775" y="315"/>
                  </a:lnTo>
                  <a:lnTo>
                    <a:pt x="790" y="312"/>
                  </a:lnTo>
                  <a:lnTo>
                    <a:pt x="804" y="309"/>
                  </a:lnTo>
                  <a:lnTo>
                    <a:pt x="818" y="309"/>
                  </a:lnTo>
                  <a:lnTo>
                    <a:pt x="833" y="310"/>
                  </a:lnTo>
                  <a:lnTo>
                    <a:pt x="830" y="309"/>
                  </a:lnTo>
                  <a:lnTo>
                    <a:pt x="829" y="307"/>
                  </a:lnTo>
                  <a:lnTo>
                    <a:pt x="829" y="304"/>
                  </a:lnTo>
                  <a:lnTo>
                    <a:pt x="830" y="300"/>
                  </a:lnTo>
                  <a:lnTo>
                    <a:pt x="834" y="290"/>
                  </a:lnTo>
                  <a:lnTo>
                    <a:pt x="843" y="277"/>
                  </a:lnTo>
                  <a:lnTo>
                    <a:pt x="854" y="262"/>
                  </a:lnTo>
                  <a:lnTo>
                    <a:pt x="866" y="245"/>
                  </a:lnTo>
                  <a:lnTo>
                    <a:pt x="880" y="225"/>
                  </a:lnTo>
                  <a:lnTo>
                    <a:pt x="896" y="206"/>
                  </a:lnTo>
                  <a:lnTo>
                    <a:pt x="929" y="169"/>
                  </a:lnTo>
                  <a:lnTo>
                    <a:pt x="959" y="134"/>
                  </a:lnTo>
                  <a:lnTo>
                    <a:pt x="982" y="109"/>
                  </a:lnTo>
                  <a:lnTo>
                    <a:pt x="995" y="97"/>
                  </a:lnTo>
                  <a:lnTo>
                    <a:pt x="1012" y="87"/>
                  </a:lnTo>
                  <a:lnTo>
                    <a:pt x="1031" y="77"/>
                  </a:lnTo>
                  <a:lnTo>
                    <a:pt x="1050" y="69"/>
                  </a:lnTo>
                  <a:lnTo>
                    <a:pt x="1070" y="61"/>
                  </a:lnTo>
                  <a:lnTo>
                    <a:pt x="1090" y="54"/>
                  </a:lnTo>
                  <a:lnTo>
                    <a:pt x="1113" y="48"/>
                  </a:lnTo>
                  <a:lnTo>
                    <a:pt x="1135" y="43"/>
                  </a:lnTo>
                  <a:lnTo>
                    <a:pt x="1158" y="38"/>
                  </a:lnTo>
                  <a:lnTo>
                    <a:pt x="1204" y="28"/>
                  </a:lnTo>
                  <a:lnTo>
                    <a:pt x="1248" y="20"/>
                  </a:lnTo>
                  <a:lnTo>
                    <a:pt x="1270" y="15"/>
                  </a:lnTo>
                  <a:lnTo>
                    <a:pt x="1292" y="10"/>
                  </a:lnTo>
                  <a:lnTo>
                    <a:pt x="1311" y="5"/>
                  </a:lnTo>
                  <a:lnTo>
                    <a:pt x="1330" y="0"/>
                  </a:lnTo>
                  <a:lnTo>
                    <a:pt x="1362" y="32"/>
                  </a:lnTo>
                  <a:lnTo>
                    <a:pt x="1389" y="59"/>
                  </a:lnTo>
                  <a:lnTo>
                    <a:pt x="1411" y="84"/>
                  </a:lnTo>
                  <a:lnTo>
                    <a:pt x="1428" y="105"/>
                  </a:lnTo>
                  <a:lnTo>
                    <a:pt x="1435" y="114"/>
                  </a:lnTo>
                  <a:lnTo>
                    <a:pt x="1441" y="123"/>
                  </a:lnTo>
                  <a:lnTo>
                    <a:pt x="1446" y="131"/>
                  </a:lnTo>
                  <a:lnTo>
                    <a:pt x="1451" y="139"/>
                  </a:lnTo>
                  <a:lnTo>
                    <a:pt x="1454" y="148"/>
                  </a:lnTo>
                  <a:lnTo>
                    <a:pt x="1457" y="156"/>
                  </a:lnTo>
                  <a:lnTo>
                    <a:pt x="1459" y="163"/>
                  </a:lnTo>
                  <a:lnTo>
                    <a:pt x="1459" y="170"/>
                  </a:lnTo>
                  <a:lnTo>
                    <a:pt x="1459" y="178"/>
                  </a:lnTo>
                  <a:lnTo>
                    <a:pt x="1458" y="185"/>
                  </a:lnTo>
                  <a:lnTo>
                    <a:pt x="1457" y="193"/>
                  </a:lnTo>
                  <a:lnTo>
                    <a:pt x="1453" y="201"/>
                  </a:lnTo>
                  <a:lnTo>
                    <a:pt x="1447" y="218"/>
                  </a:lnTo>
                  <a:lnTo>
                    <a:pt x="1438" y="238"/>
                  </a:lnTo>
                  <a:lnTo>
                    <a:pt x="1414" y="285"/>
                  </a:lnTo>
                  <a:lnTo>
                    <a:pt x="1383" y="349"/>
                  </a:lnTo>
                  <a:lnTo>
                    <a:pt x="1372" y="373"/>
                  </a:lnTo>
                  <a:lnTo>
                    <a:pt x="1357" y="397"/>
                  </a:lnTo>
                  <a:lnTo>
                    <a:pt x="1344" y="419"/>
                  </a:lnTo>
                  <a:lnTo>
                    <a:pt x="1329" y="441"/>
                  </a:lnTo>
                  <a:lnTo>
                    <a:pt x="1315" y="462"/>
                  </a:lnTo>
                  <a:lnTo>
                    <a:pt x="1302" y="484"/>
                  </a:lnTo>
                  <a:lnTo>
                    <a:pt x="1289" y="505"/>
                  </a:lnTo>
                  <a:lnTo>
                    <a:pt x="1277" y="526"/>
                  </a:lnTo>
                  <a:lnTo>
                    <a:pt x="1272" y="537"/>
                  </a:lnTo>
                  <a:lnTo>
                    <a:pt x="1267" y="548"/>
                  </a:lnTo>
                  <a:lnTo>
                    <a:pt x="1263" y="560"/>
                  </a:lnTo>
                  <a:lnTo>
                    <a:pt x="1260" y="571"/>
                  </a:lnTo>
                  <a:lnTo>
                    <a:pt x="1257" y="583"/>
                  </a:lnTo>
                  <a:lnTo>
                    <a:pt x="1255" y="594"/>
                  </a:lnTo>
                  <a:lnTo>
                    <a:pt x="1254" y="606"/>
                  </a:lnTo>
                  <a:lnTo>
                    <a:pt x="1254" y="618"/>
                  </a:lnTo>
                  <a:lnTo>
                    <a:pt x="1254" y="631"/>
                  </a:lnTo>
                  <a:lnTo>
                    <a:pt x="1256" y="644"/>
                  </a:lnTo>
                  <a:lnTo>
                    <a:pt x="1258" y="657"/>
                  </a:lnTo>
                  <a:lnTo>
                    <a:pt x="1261" y="670"/>
                  </a:lnTo>
                  <a:lnTo>
                    <a:pt x="1266" y="684"/>
                  </a:lnTo>
                  <a:lnTo>
                    <a:pt x="1271" y="698"/>
                  </a:lnTo>
                  <a:lnTo>
                    <a:pt x="1278" y="713"/>
                  </a:lnTo>
                  <a:lnTo>
                    <a:pt x="1287" y="728"/>
                  </a:lnTo>
                  <a:lnTo>
                    <a:pt x="1300" y="723"/>
                  </a:lnTo>
                  <a:lnTo>
                    <a:pt x="1314" y="719"/>
                  </a:lnTo>
                  <a:lnTo>
                    <a:pt x="1328" y="716"/>
                  </a:lnTo>
                  <a:lnTo>
                    <a:pt x="1342" y="715"/>
                  </a:lnTo>
                  <a:lnTo>
                    <a:pt x="1373" y="713"/>
                  </a:lnTo>
                  <a:lnTo>
                    <a:pt x="1404" y="713"/>
                  </a:lnTo>
                  <a:lnTo>
                    <a:pt x="1434" y="714"/>
                  </a:lnTo>
                  <a:lnTo>
                    <a:pt x="1465" y="714"/>
                  </a:lnTo>
                  <a:lnTo>
                    <a:pt x="1480" y="714"/>
                  </a:lnTo>
                  <a:lnTo>
                    <a:pt x="1495" y="713"/>
                  </a:lnTo>
                  <a:lnTo>
                    <a:pt x="1508" y="711"/>
                  </a:lnTo>
                  <a:lnTo>
                    <a:pt x="1522" y="708"/>
                  </a:lnTo>
                  <a:lnTo>
                    <a:pt x="1526" y="719"/>
                  </a:lnTo>
                  <a:lnTo>
                    <a:pt x="1528" y="732"/>
                  </a:lnTo>
                  <a:lnTo>
                    <a:pt x="1530" y="745"/>
                  </a:lnTo>
                  <a:lnTo>
                    <a:pt x="1530" y="758"/>
                  </a:lnTo>
                  <a:lnTo>
                    <a:pt x="1531" y="785"/>
                  </a:lnTo>
                  <a:lnTo>
                    <a:pt x="1530" y="810"/>
                  </a:lnTo>
                  <a:lnTo>
                    <a:pt x="1552" y="814"/>
                  </a:lnTo>
                  <a:lnTo>
                    <a:pt x="1570" y="819"/>
                  </a:lnTo>
                  <a:lnTo>
                    <a:pt x="1585" y="825"/>
                  </a:lnTo>
                  <a:lnTo>
                    <a:pt x="1599" y="831"/>
                  </a:lnTo>
                  <a:lnTo>
                    <a:pt x="1610" y="838"/>
                  </a:lnTo>
                  <a:lnTo>
                    <a:pt x="1619" y="845"/>
                  </a:lnTo>
                  <a:lnTo>
                    <a:pt x="1626" y="853"/>
                  </a:lnTo>
                  <a:lnTo>
                    <a:pt x="1633" y="861"/>
                  </a:lnTo>
                  <a:lnTo>
                    <a:pt x="1636" y="869"/>
                  </a:lnTo>
                  <a:lnTo>
                    <a:pt x="1638" y="877"/>
                  </a:lnTo>
                  <a:lnTo>
                    <a:pt x="1638" y="885"/>
                  </a:lnTo>
                  <a:lnTo>
                    <a:pt x="1637" y="894"/>
                  </a:lnTo>
                  <a:lnTo>
                    <a:pt x="1634" y="903"/>
                  </a:lnTo>
                  <a:lnTo>
                    <a:pt x="1628" y="911"/>
                  </a:lnTo>
                  <a:lnTo>
                    <a:pt x="1623" y="919"/>
                  </a:lnTo>
                  <a:lnTo>
                    <a:pt x="1616" y="927"/>
                  </a:lnTo>
                  <a:lnTo>
                    <a:pt x="1608" y="934"/>
                  </a:lnTo>
                  <a:lnTo>
                    <a:pt x="1599" y="942"/>
                  </a:lnTo>
                  <a:lnTo>
                    <a:pt x="1588" y="949"/>
                  </a:lnTo>
                  <a:lnTo>
                    <a:pt x="1577" y="955"/>
                  </a:lnTo>
                  <a:lnTo>
                    <a:pt x="1565" y="961"/>
                  </a:lnTo>
                  <a:lnTo>
                    <a:pt x="1553" y="967"/>
                  </a:lnTo>
                  <a:lnTo>
                    <a:pt x="1538" y="973"/>
                  </a:lnTo>
                  <a:lnTo>
                    <a:pt x="1525" y="977"/>
                  </a:lnTo>
                  <a:lnTo>
                    <a:pt x="1510" y="981"/>
                  </a:lnTo>
                  <a:lnTo>
                    <a:pt x="1495" y="984"/>
                  </a:lnTo>
                  <a:lnTo>
                    <a:pt x="1480" y="986"/>
                  </a:lnTo>
                  <a:lnTo>
                    <a:pt x="1465" y="987"/>
                  </a:lnTo>
                  <a:lnTo>
                    <a:pt x="1448" y="987"/>
                  </a:lnTo>
                  <a:lnTo>
                    <a:pt x="1432" y="986"/>
                  </a:lnTo>
                  <a:lnTo>
                    <a:pt x="1416" y="984"/>
                  </a:lnTo>
                  <a:lnTo>
                    <a:pt x="1401" y="981"/>
                  </a:lnTo>
                  <a:lnTo>
                    <a:pt x="1397" y="1005"/>
                  </a:lnTo>
                  <a:lnTo>
                    <a:pt x="1394" y="1027"/>
                  </a:lnTo>
                  <a:lnTo>
                    <a:pt x="1392" y="1049"/>
                  </a:lnTo>
                  <a:lnTo>
                    <a:pt x="1392" y="1070"/>
                  </a:lnTo>
                  <a:lnTo>
                    <a:pt x="1392" y="1090"/>
                  </a:lnTo>
                  <a:lnTo>
                    <a:pt x="1393" y="1109"/>
                  </a:lnTo>
                  <a:lnTo>
                    <a:pt x="1395" y="1127"/>
                  </a:lnTo>
                  <a:lnTo>
                    <a:pt x="1397" y="1145"/>
                  </a:lnTo>
                  <a:lnTo>
                    <a:pt x="1401" y="1162"/>
                  </a:lnTo>
                  <a:lnTo>
                    <a:pt x="1405" y="1177"/>
                  </a:lnTo>
                  <a:lnTo>
                    <a:pt x="1410" y="1192"/>
                  </a:lnTo>
                  <a:lnTo>
                    <a:pt x="1416" y="1207"/>
                  </a:lnTo>
                  <a:lnTo>
                    <a:pt x="1423" y="1222"/>
                  </a:lnTo>
                  <a:lnTo>
                    <a:pt x="1430" y="1235"/>
                  </a:lnTo>
                  <a:lnTo>
                    <a:pt x="1438" y="1248"/>
                  </a:lnTo>
                  <a:lnTo>
                    <a:pt x="1446" y="1261"/>
                  </a:lnTo>
                  <a:lnTo>
                    <a:pt x="1456" y="1273"/>
                  </a:lnTo>
                  <a:lnTo>
                    <a:pt x="1465" y="1285"/>
                  </a:lnTo>
                  <a:lnTo>
                    <a:pt x="1475" y="1297"/>
                  </a:lnTo>
                  <a:lnTo>
                    <a:pt x="1485" y="1309"/>
                  </a:lnTo>
                  <a:lnTo>
                    <a:pt x="1507" y="1331"/>
                  </a:lnTo>
                  <a:lnTo>
                    <a:pt x="1531" y="1352"/>
                  </a:lnTo>
                  <a:lnTo>
                    <a:pt x="1582" y="1396"/>
                  </a:lnTo>
                  <a:lnTo>
                    <a:pt x="1636" y="1440"/>
                  </a:lnTo>
                  <a:lnTo>
                    <a:pt x="1658" y="1461"/>
                  </a:lnTo>
                  <a:lnTo>
                    <a:pt x="1678" y="1482"/>
                  </a:lnTo>
                  <a:lnTo>
                    <a:pt x="1696" y="1503"/>
                  </a:lnTo>
                  <a:lnTo>
                    <a:pt x="1714" y="1524"/>
                  </a:lnTo>
                  <a:lnTo>
                    <a:pt x="1733" y="1544"/>
                  </a:lnTo>
                  <a:lnTo>
                    <a:pt x="1752" y="1565"/>
                  </a:lnTo>
                  <a:lnTo>
                    <a:pt x="1763" y="1575"/>
                  </a:lnTo>
                  <a:lnTo>
                    <a:pt x="1774" y="1585"/>
                  </a:lnTo>
                  <a:lnTo>
                    <a:pt x="1786" y="1595"/>
                  </a:lnTo>
                  <a:lnTo>
                    <a:pt x="1799" y="1604"/>
                  </a:lnTo>
                  <a:lnTo>
                    <a:pt x="1807" y="1609"/>
                  </a:lnTo>
                  <a:lnTo>
                    <a:pt x="1814" y="1613"/>
                  </a:lnTo>
                  <a:lnTo>
                    <a:pt x="1821" y="1616"/>
                  </a:lnTo>
                  <a:lnTo>
                    <a:pt x="1828" y="1619"/>
                  </a:lnTo>
                  <a:lnTo>
                    <a:pt x="1836" y="1621"/>
                  </a:lnTo>
                  <a:lnTo>
                    <a:pt x="1843" y="1622"/>
                  </a:lnTo>
                  <a:lnTo>
                    <a:pt x="1850" y="1623"/>
                  </a:lnTo>
                  <a:lnTo>
                    <a:pt x="1857" y="1623"/>
                  </a:lnTo>
                  <a:lnTo>
                    <a:pt x="1886" y="1623"/>
                  </a:lnTo>
                  <a:lnTo>
                    <a:pt x="1915" y="1620"/>
                  </a:lnTo>
                  <a:lnTo>
                    <a:pt x="1928" y="1620"/>
                  </a:lnTo>
                  <a:lnTo>
                    <a:pt x="1942" y="1621"/>
                  </a:lnTo>
                  <a:lnTo>
                    <a:pt x="1948" y="1622"/>
                  </a:lnTo>
                  <a:lnTo>
                    <a:pt x="1955" y="1624"/>
                  </a:lnTo>
                  <a:lnTo>
                    <a:pt x="1961" y="1626"/>
                  </a:lnTo>
                  <a:lnTo>
                    <a:pt x="1968" y="1629"/>
                  </a:lnTo>
                  <a:lnTo>
                    <a:pt x="1974" y="1634"/>
                  </a:lnTo>
                  <a:lnTo>
                    <a:pt x="1980" y="1638"/>
                  </a:lnTo>
                  <a:lnTo>
                    <a:pt x="1988" y="1644"/>
                  </a:lnTo>
                  <a:lnTo>
                    <a:pt x="1994" y="1650"/>
                  </a:lnTo>
                  <a:lnTo>
                    <a:pt x="2000" y="1657"/>
                  </a:lnTo>
                  <a:lnTo>
                    <a:pt x="2005" y="1665"/>
                  </a:lnTo>
                  <a:lnTo>
                    <a:pt x="2011" y="1675"/>
                  </a:lnTo>
                  <a:lnTo>
                    <a:pt x="2017" y="1686"/>
                  </a:lnTo>
                  <a:lnTo>
                    <a:pt x="2024" y="1703"/>
                  </a:lnTo>
                  <a:lnTo>
                    <a:pt x="2029" y="1720"/>
                  </a:lnTo>
                  <a:lnTo>
                    <a:pt x="2031" y="1736"/>
                  </a:lnTo>
                  <a:lnTo>
                    <a:pt x="2032" y="1752"/>
                  </a:lnTo>
                  <a:lnTo>
                    <a:pt x="2030" y="1766"/>
                  </a:lnTo>
                  <a:lnTo>
                    <a:pt x="2026" y="1780"/>
                  </a:lnTo>
                  <a:lnTo>
                    <a:pt x="2020" y="1794"/>
                  </a:lnTo>
                  <a:lnTo>
                    <a:pt x="2013" y="1808"/>
                  </a:lnTo>
                  <a:lnTo>
                    <a:pt x="2004" y="1821"/>
                  </a:lnTo>
                  <a:lnTo>
                    <a:pt x="1993" y="1833"/>
                  </a:lnTo>
                  <a:lnTo>
                    <a:pt x="1980" y="1845"/>
                  </a:lnTo>
                  <a:lnTo>
                    <a:pt x="1967" y="1857"/>
                  </a:lnTo>
                  <a:lnTo>
                    <a:pt x="1954" y="1868"/>
                  </a:lnTo>
                  <a:lnTo>
                    <a:pt x="1939" y="1881"/>
                  </a:lnTo>
                  <a:lnTo>
                    <a:pt x="1923" y="1892"/>
                  </a:lnTo>
                  <a:lnTo>
                    <a:pt x="1907" y="1903"/>
                  </a:lnTo>
                  <a:lnTo>
                    <a:pt x="1873" y="1925"/>
                  </a:lnTo>
                  <a:lnTo>
                    <a:pt x="1839" y="1946"/>
                  </a:lnTo>
                  <a:lnTo>
                    <a:pt x="1805" y="1970"/>
                  </a:lnTo>
                  <a:lnTo>
                    <a:pt x="1773" y="1993"/>
                  </a:lnTo>
                  <a:lnTo>
                    <a:pt x="1758" y="2005"/>
                  </a:lnTo>
                  <a:lnTo>
                    <a:pt x="1744" y="2017"/>
                  </a:lnTo>
                  <a:lnTo>
                    <a:pt x="1731" y="2030"/>
                  </a:lnTo>
                  <a:lnTo>
                    <a:pt x="1718" y="2043"/>
                  </a:lnTo>
                  <a:lnTo>
                    <a:pt x="1707" y="2057"/>
                  </a:lnTo>
                  <a:lnTo>
                    <a:pt x="1698" y="2071"/>
                  </a:lnTo>
                  <a:lnTo>
                    <a:pt x="1690" y="2085"/>
                  </a:lnTo>
                  <a:lnTo>
                    <a:pt x="1684" y="2100"/>
                  </a:lnTo>
                  <a:lnTo>
                    <a:pt x="1679" y="2116"/>
                  </a:lnTo>
                  <a:lnTo>
                    <a:pt x="1676" y="2134"/>
                  </a:lnTo>
                  <a:lnTo>
                    <a:pt x="1673" y="2151"/>
                  </a:lnTo>
                  <a:lnTo>
                    <a:pt x="1672" y="2170"/>
                  </a:lnTo>
                  <a:lnTo>
                    <a:pt x="1671" y="2190"/>
                  </a:lnTo>
                  <a:lnTo>
                    <a:pt x="1672" y="2212"/>
                  </a:lnTo>
                  <a:lnTo>
                    <a:pt x="1673" y="2233"/>
                  </a:lnTo>
                  <a:lnTo>
                    <a:pt x="1675" y="2254"/>
                  </a:lnTo>
                  <a:lnTo>
                    <a:pt x="1678" y="2276"/>
                  </a:lnTo>
                  <a:lnTo>
                    <a:pt x="1682" y="2300"/>
                  </a:lnTo>
                  <a:lnTo>
                    <a:pt x="1687" y="2322"/>
                  </a:lnTo>
                  <a:lnTo>
                    <a:pt x="1693" y="2345"/>
                  </a:lnTo>
                  <a:lnTo>
                    <a:pt x="1699" y="2367"/>
                  </a:lnTo>
                  <a:lnTo>
                    <a:pt x="1707" y="2390"/>
                  </a:lnTo>
                  <a:lnTo>
                    <a:pt x="1715" y="2412"/>
                  </a:lnTo>
                  <a:lnTo>
                    <a:pt x="1725" y="2433"/>
                  </a:lnTo>
                  <a:lnTo>
                    <a:pt x="1734" y="2454"/>
                  </a:lnTo>
                  <a:lnTo>
                    <a:pt x="1745" y="2475"/>
                  </a:lnTo>
                  <a:lnTo>
                    <a:pt x="1756" y="2495"/>
                  </a:lnTo>
                  <a:lnTo>
                    <a:pt x="1767" y="2513"/>
                  </a:lnTo>
                  <a:lnTo>
                    <a:pt x="1780" y="2530"/>
                  </a:lnTo>
                  <a:lnTo>
                    <a:pt x="1793" y="2547"/>
                  </a:lnTo>
                  <a:lnTo>
                    <a:pt x="1807" y="2562"/>
                  </a:lnTo>
                  <a:lnTo>
                    <a:pt x="1821" y="2575"/>
                  </a:lnTo>
                  <a:lnTo>
                    <a:pt x="1836" y="2587"/>
                  </a:lnTo>
                  <a:lnTo>
                    <a:pt x="1851" y="2597"/>
                  </a:lnTo>
                  <a:lnTo>
                    <a:pt x="1867" y="2605"/>
                  </a:lnTo>
                  <a:lnTo>
                    <a:pt x="1883" y="2611"/>
                  </a:lnTo>
                  <a:lnTo>
                    <a:pt x="1901" y="2616"/>
                  </a:lnTo>
                  <a:lnTo>
                    <a:pt x="1919" y="2618"/>
                  </a:lnTo>
                  <a:lnTo>
                    <a:pt x="1936" y="2617"/>
                  </a:lnTo>
                  <a:lnTo>
                    <a:pt x="1955" y="2615"/>
                  </a:lnTo>
                  <a:lnTo>
                    <a:pt x="1964" y="2636"/>
                  </a:lnTo>
                  <a:lnTo>
                    <a:pt x="1975" y="2654"/>
                  </a:lnTo>
                  <a:lnTo>
                    <a:pt x="1988" y="2669"/>
                  </a:lnTo>
                  <a:lnTo>
                    <a:pt x="2000" y="2683"/>
                  </a:lnTo>
                  <a:lnTo>
                    <a:pt x="2014" y="2694"/>
                  </a:lnTo>
                  <a:lnTo>
                    <a:pt x="2028" y="2703"/>
                  </a:lnTo>
                  <a:lnTo>
                    <a:pt x="2044" y="2711"/>
                  </a:lnTo>
                  <a:lnTo>
                    <a:pt x="2059" y="2716"/>
                  </a:lnTo>
                  <a:lnTo>
                    <a:pt x="2077" y="2720"/>
                  </a:lnTo>
                  <a:lnTo>
                    <a:pt x="2094" y="2723"/>
                  </a:lnTo>
                  <a:lnTo>
                    <a:pt x="2112" y="2724"/>
                  </a:lnTo>
                  <a:lnTo>
                    <a:pt x="2130" y="2723"/>
                  </a:lnTo>
                  <a:lnTo>
                    <a:pt x="2148" y="2722"/>
                  </a:lnTo>
                  <a:lnTo>
                    <a:pt x="2168" y="2720"/>
                  </a:lnTo>
                  <a:lnTo>
                    <a:pt x="2187" y="2717"/>
                  </a:lnTo>
                  <a:lnTo>
                    <a:pt x="2207" y="2713"/>
                  </a:lnTo>
                  <a:lnTo>
                    <a:pt x="2287" y="2694"/>
                  </a:lnTo>
                  <a:lnTo>
                    <a:pt x="2366" y="2675"/>
                  </a:lnTo>
                  <a:lnTo>
                    <a:pt x="2385" y="2672"/>
                  </a:lnTo>
                  <a:lnTo>
                    <a:pt x="2404" y="2669"/>
                  </a:lnTo>
                  <a:lnTo>
                    <a:pt x="2423" y="2667"/>
                  </a:lnTo>
                  <a:lnTo>
                    <a:pt x="2441" y="2666"/>
                  </a:lnTo>
                  <a:lnTo>
                    <a:pt x="2458" y="2666"/>
                  </a:lnTo>
                  <a:lnTo>
                    <a:pt x="2475" y="2667"/>
                  </a:lnTo>
                  <a:lnTo>
                    <a:pt x="2491" y="2669"/>
                  </a:lnTo>
                  <a:lnTo>
                    <a:pt x="2507" y="2673"/>
                  </a:lnTo>
                  <a:lnTo>
                    <a:pt x="2526" y="2680"/>
                  </a:lnTo>
                  <a:lnTo>
                    <a:pt x="2544" y="2688"/>
                  </a:lnTo>
                  <a:lnTo>
                    <a:pt x="2561" y="2698"/>
                  </a:lnTo>
                  <a:lnTo>
                    <a:pt x="2577" y="2710"/>
                  </a:lnTo>
                  <a:lnTo>
                    <a:pt x="2592" y="2723"/>
                  </a:lnTo>
                  <a:lnTo>
                    <a:pt x="2608" y="2736"/>
                  </a:lnTo>
                  <a:lnTo>
                    <a:pt x="2623" y="2751"/>
                  </a:lnTo>
                  <a:lnTo>
                    <a:pt x="2637" y="2766"/>
                  </a:lnTo>
                  <a:lnTo>
                    <a:pt x="2664" y="2799"/>
                  </a:lnTo>
                  <a:lnTo>
                    <a:pt x="2691" y="2833"/>
                  </a:lnTo>
                  <a:lnTo>
                    <a:pt x="2716" y="2867"/>
                  </a:lnTo>
                  <a:lnTo>
                    <a:pt x="2740" y="2901"/>
                  </a:lnTo>
                  <a:lnTo>
                    <a:pt x="2753" y="2917"/>
                  </a:lnTo>
                  <a:lnTo>
                    <a:pt x="2765" y="2932"/>
                  </a:lnTo>
                  <a:lnTo>
                    <a:pt x="2779" y="2947"/>
                  </a:lnTo>
                  <a:lnTo>
                    <a:pt x="2792" y="2961"/>
                  </a:lnTo>
                  <a:lnTo>
                    <a:pt x="2806" y="2974"/>
                  </a:lnTo>
                  <a:lnTo>
                    <a:pt x="2819" y="2985"/>
                  </a:lnTo>
                  <a:lnTo>
                    <a:pt x="2833" y="2995"/>
                  </a:lnTo>
                  <a:lnTo>
                    <a:pt x="2848" y="3004"/>
                  </a:lnTo>
                  <a:lnTo>
                    <a:pt x="2864" y="3011"/>
                  </a:lnTo>
                  <a:lnTo>
                    <a:pt x="2880" y="3016"/>
                  </a:lnTo>
                  <a:lnTo>
                    <a:pt x="2896" y="3019"/>
                  </a:lnTo>
                  <a:lnTo>
                    <a:pt x="2913" y="3021"/>
                  </a:lnTo>
                  <a:lnTo>
                    <a:pt x="2930" y="3020"/>
                  </a:lnTo>
                  <a:lnTo>
                    <a:pt x="2949" y="3017"/>
                  </a:lnTo>
                  <a:lnTo>
                    <a:pt x="2970" y="3011"/>
                  </a:lnTo>
                  <a:lnTo>
                    <a:pt x="2990" y="3003"/>
                  </a:lnTo>
                  <a:lnTo>
                    <a:pt x="3002" y="3015"/>
                  </a:lnTo>
                  <a:lnTo>
                    <a:pt x="3013" y="3027"/>
                  </a:lnTo>
                  <a:lnTo>
                    <a:pt x="3023" y="3041"/>
                  </a:lnTo>
                  <a:lnTo>
                    <a:pt x="3033" y="3053"/>
                  </a:lnTo>
                  <a:lnTo>
                    <a:pt x="3053" y="3079"/>
                  </a:lnTo>
                  <a:lnTo>
                    <a:pt x="3070" y="3106"/>
                  </a:lnTo>
                  <a:lnTo>
                    <a:pt x="3086" y="3134"/>
                  </a:lnTo>
                  <a:lnTo>
                    <a:pt x="3102" y="3159"/>
                  </a:lnTo>
                  <a:lnTo>
                    <a:pt x="3118" y="3185"/>
                  </a:lnTo>
                  <a:lnTo>
                    <a:pt x="3136" y="3209"/>
                  </a:lnTo>
                  <a:lnTo>
                    <a:pt x="3145" y="3220"/>
                  </a:lnTo>
                  <a:lnTo>
                    <a:pt x="3154" y="3231"/>
                  </a:lnTo>
                  <a:lnTo>
                    <a:pt x="3164" y="3241"/>
                  </a:lnTo>
                  <a:lnTo>
                    <a:pt x="3173" y="3251"/>
                  </a:lnTo>
                  <a:lnTo>
                    <a:pt x="3184" y="3259"/>
                  </a:lnTo>
                  <a:lnTo>
                    <a:pt x="3195" y="3267"/>
                  </a:lnTo>
                  <a:lnTo>
                    <a:pt x="3206" y="3275"/>
                  </a:lnTo>
                  <a:lnTo>
                    <a:pt x="3220" y="3281"/>
                  </a:lnTo>
                  <a:lnTo>
                    <a:pt x="3233" y="3288"/>
                  </a:lnTo>
                  <a:lnTo>
                    <a:pt x="3247" y="3292"/>
                  </a:lnTo>
                  <a:lnTo>
                    <a:pt x="3262" y="3296"/>
                  </a:lnTo>
                  <a:lnTo>
                    <a:pt x="3277" y="3298"/>
                  </a:lnTo>
                  <a:lnTo>
                    <a:pt x="3294" y="3300"/>
                  </a:lnTo>
                  <a:lnTo>
                    <a:pt x="3313" y="3300"/>
                  </a:lnTo>
                  <a:lnTo>
                    <a:pt x="3332" y="3299"/>
                  </a:lnTo>
                  <a:lnTo>
                    <a:pt x="3352" y="3296"/>
                  </a:lnTo>
                  <a:lnTo>
                    <a:pt x="3366" y="3294"/>
                  </a:lnTo>
                  <a:lnTo>
                    <a:pt x="3381" y="3290"/>
                  </a:lnTo>
                  <a:lnTo>
                    <a:pt x="3396" y="3284"/>
                  </a:lnTo>
                  <a:lnTo>
                    <a:pt x="3410" y="3279"/>
                  </a:lnTo>
                  <a:lnTo>
                    <a:pt x="3423" y="3272"/>
                  </a:lnTo>
                  <a:lnTo>
                    <a:pt x="3437" y="3265"/>
                  </a:lnTo>
                  <a:lnTo>
                    <a:pt x="3450" y="3257"/>
                  </a:lnTo>
                  <a:lnTo>
                    <a:pt x="3463" y="3249"/>
                  </a:lnTo>
                  <a:lnTo>
                    <a:pt x="3489" y="3231"/>
                  </a:lnTo>
                  <a:lnTo>
                    <a:pt x="3514" y="3211"/>
                  </a:lnTo>
                  <a:lnTo>
                    <a:pt x="3539" y="3189"/>
                  </a:lnTo>
                  <a:lnTo>
                    <a:pt x="3564" y="3168"/>
                  </a:lnTo>
                  <a:lnTo>
                    <a:pt x="3591" y="3147"/>
                  </a:lnTo>
                  <a:lnTo>
                    <a:pt x="3618" y="3127"/>
                  </a:lnTo>
                  <a:lnTo>
                    <a:pt x="3632" y="3116"/>
                  </a:lnTo>
                  <a:lnTo>
                    <a:pt x="3646" y="3107"/>
                  </a:lnTo>
                  <a:lnTo>
                    <a:pt x="3661" y="3098"/>
                  </a:lnTo>
                  <a:lnTo>
                    <a:pt x="3676" y="3090"/>
                  </a:lnTo>
                  <a:lnTo>
                    <a:pt x="3691" y="3082"/>
                  </a:lnTo>
                  <a:lnTo>
                    <a:pt x="3706" y="3076"/>
                  </a:lnTo>
                  <a:lnTo>
                    <a:pt x="3723" y="3070"/>
                  </a:lnTo>
                  <a:lnTo>
                    <a:pt x="3739" y="3064"/>
                  </a:lnTo>
                  <a:lnTo>
                    <a:pt x="3757" y="3060"/>
                  </a:lnTo>
                  <a:lnTo>
                    <a:pt x="3775" y="3057"/>
                  </a:lnTo>
                  <a:lnTo>
                    <a:pt x="3793" y="3054"/>
                  </a:lnTo>
                  <a:lnTo>
                    <a:pt x="3813" y="3053"/>
                  </a:lnTo>
                  <a:close/>
                </a:path>
              </a:pathLst>
            </a:custGeom>
            <a:solidFill>
              <a:srgbClr val="E3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4" name="Freeform 107"/>
            <p:cNvSpPr>
              <a:spLocks/>
            </p:cNvSpPr>
            <p:nvPr/>
          </p:nvSpPr>
          <p:spPr bwMode="auto">
            <a:xfrm>
              <a:off x="9983788" y="5653088"/>
              <a:ext cx="319088" cy="317500"/>
            </a:xfrm>
            <a:custGeom>
              <a:avLst/>
              <a:gdLst>
                <a:gd name="T0" fmla="*/ 3301 w 3414"/>
                <a:gd name="T1" fmla="*/ 2902 h 3396"/>
                <a:gd name="T2" fmla="*/ 2948 w 3414"/>
                <a:gd name="T3" fmla="*/ 3131 h 3396"/>
                <a:gd name="T4" fmla="*/ 2758 w 3414"/>
                <a:gd name="T5" fmla="*/ 3260 h 3396"/>
                <a:gd name="T6" fmla="*/ 2668 w 3414"/>
                <a:gd name="T7" fmla="*/ 3326 h 3396"/>
                <a:gd name="T8" fmla="*/ 2482 w 3414"/>
                <a:gd name="T9" fmla="*/ 3367 h 3396"/>
                <a:gd name="T10" fmla="*/ 2308 w 3414"/>
                <a:gd name="T11" fmla="*/ 3367 h 3396"/>
                <a:gd name="T12" fmla="*/ 2231 w 3414"/>
                <a:gd name="T13" fmla="*/ 3368 h 3396"/>
                <a:gd name="T14" fmla="*/ 2119 w 3414"/>
                <a:gd name="T15" fmla="*/ 3396 h 3396"/>
                <a:gd name="T16" fmla="*/ 1913 w 3414"/>
                <a:gd name="T17" fmla="*/ 3384 h 3396"/>
                <a:gd name="T18" fmla="*/ 1844 w 3414"/>
                <a:gd name="T19" fmla="*/ 3373 h 3396"/>
                <a:gd name="T20" fmla="*/ 1698 w 3414"/>
                <a:gd name="T21" fmla="*/ 3339 h 3396"/>
                <a:gd name="T22" fmla="*/ 1527 w 3414"/>
                <a:gd name="T23" fmla="*/ 3275 h 3396"/>
                <a:gd name="T24" fmla="*/ 1327 w 3414"/>
                <a:gd name="T25" fmla="*/ 3233 h 3396"/>
                <a:gd name="T26" fmla="*/ 1227 w 3414"/>
                <a:gd name="T27" fmla="*/ 3218 h 3396"/>
                <a:gd name="T28" fmla="*/ 1167 w 3414"/>
                <a:gd name="T29" fmla="*/ 3192 h 3396"/>
                <a:gd name="T30" fmla="*/ 1044 w 3414"/>
                <a:gd name="T31" fmla="*/ 3075 h 3396"/>
                <a:gd name="T32" fmla="*/ 927 w 3414"/>
                <a:gd name="T33" fmla="*/ 3060 h 3396"/>
                <a:gd name="T34" fmla="*/ 813 w 3414"/>
                <a:gd name="T35" fmla="*/ 3046 h 3396"/>
                <a:gd name="T36" fmla="*/ 743 w 3414"/>
                <a:gd name="T37" fmla="*/ 2988 h 3396"/>
                <a:gd name="T38" fmla="*/ 726 w 3414"/>
                <a:gd name="T39" fmla="*/ 2889 h 3396"/>
                <a:gd name="T40" fmla="*/ 667 w 3414"/>
                <a:gd name="T41" fmla="*/ 2840 h 3396"/>
                <a:gd name="T42" fmla="*/ 558 w 3414"/>
                <a:gd name="T43" fmla="*/ 2776 h 3396"/>
                <a:gd name="T44" fmla="*/ 403 w 3414"/>
                <a:gd name="T45" fmla="*/ 2581 h 3396"/>
                <a:gd name="T46" fmla="*/ 319 w 3414"/>
                <a:gd name="T47" fmla="*/ 2561 h 3396"/>
                <a:gd name="T48" fmla="*/ 286 w 3414"/>
                <a:gd name="T49" fmla="*/ 2482 h 3396"/>
                <a:gd name="T50" fmla="*/ 267 w 3414"/>
                <a:gd name="T51" fmla="*/ 2304 h 3396"/>
                <a:gd name="T52" fmla="*/ 169 w 3414"/>
                <a:gd name="T53" fmla="*/ 2119 h 3396"/>
                <a:gd name="T54" fmla="*/ 45 w 3414"/>
                <a:gd name="T55" fmla="*/ 1903 h 3396"/>
                <a:gd name="T56" fmla="*/ 18 w 3414"/>
                <a:gd name="T57" fmla="*/ 1749 h 3396"/>
                <a:gd name="T58" fmla="*/ 57 w 3414"/>
                <a:gd name="T59" fmla="*/ 1460 h 3396"/>
                <a:gd name="T60" fmla="*/ 14 w 3414"/>
                <a:gd name="T61" fmla="*/ 1269 h 3396"/>
                <a:gd name="T62" fmla="*/ 13 w 3414"/>
                <a:gd name="T63" fmla="*/ 1137 h 3396"/>
                <a:gd name="T64" fmla="*/ 1 w 3414"/>
                <a:gd name="T65" fmla="*/ 1049 h 3396"/>
                <a:gd name="T66" fmla="*/ 25 w 3414"/>
                <a:gd name="T67" fmla="*/ 874 h 3396"/>
                <a:gd name="T68" fmla="*/ 170 w 3414"/>
                <a:gd name="T69" fmla="*/ 514 h 3396"/>
                <a:gd name="T70" fmla="*/ 359 w 3414"/>
                <a:gd name="T71" fmla="*/ 207 h 3396"/>
                <a:gd name="T72" fmla="*/ 499 w 3414"/>
                <a:gd name="T73" fmla="*/ 64 h 3396"/>
                <a:gd name="T74" fmla="*/ 644 w 3414"/>
                <a:gd name="T75" fmla="*/ 54 h 3396"/>
                <a:gd name="T76" fmla="*/ 811 w 3414"/>
                <a:gd name="T77" fmla="*/ 267 h 3396"/>
                <a:gd name="T78" fmla="*/ 1021 w 3414"/>
                <a:gd name="T79" fmla="*/ 668 h 3396"/>
                <a:gd name="T80" fmla="*/ 1100 w 3414"/>
                <a:gd name="T81" fmla="*/ 742 h 3396"/>
                <a:gd name="T82" fmla="*/ 1110 w 3414"/>
                <a:gd name="T83" fmla="*/ 819 h 3396"/>
                <a:gd name="T84" fmla="*/ 1098 w 3414"/>
                <a:gd name="T85" fmla="*/ 936 h 3396"/>
                <a:gd name="T86" fmla="*/ 1188 w 3414"/>
                <a:gd name="T87" fmla="*/ 1089 h 3396"/>
                <a:gd name="T88" fmla="*/ 1302 w 3414"/>
                <a:gd name="T89" fmla="*/ 1241 h 3396"/>
                <a:gd name="T90" fmla="*/ 1378 w 3414"/>
                <a:gd name="T91" fmla="*/ 1465 h 3396"/>
                <a:gd name="T92" fmla="*/ 1515 w 3414"/>
                <a:gd name="T93" fmla="*/ 1888 h 3396"/>
                <a:gd name="T94" fmla="*/ 1657 w 3414"/>
                <a:gd name="T95" fmla="*/ 2177 h 3396"/>
                <a:gd name="T96" fmla="*/ 1799 w 3414"/>
                <a:gd name="T97" fmla="*/ 2352 h 3396"/>
                <a:gd name="T98" fmla="*/ 1947 w 3414"/>
                <a:gd name="T99" fmla="*/ 2431 h 3396"/>
                <a:gd name="T100" fmla="*/ 2050 w 3414"/>
                <a:gd name="T101" fmla="*/ 2360 h 3396"/>
                <a:gd name="T102" fmla="*/ 2167 w 3414"/>
                <a:gd name="T103" fmla="*/ 2257 h 3396"/>
                <a:gd name="T104" fmla="*/ 2292 w 3414"/>
                <a:gd name="T105" fmla="*/ 2244 h 3396"/>
                <a:gd name="T106" fmla="*/ 2351 w 3414"/>
                <a:gd name="T107" fmla="*/ 2297 h 3396"/>
                <a:gd name="T108" fmla="*/ 2420 w 3414"/>
                <a:gd name="T109" fmla="*/ 2402 h 3396"/>
                <a:gd name="T110" fmla="*/ 2586 w 3414"/>
                <a:gd name="T111" fmla="*/ 2433 h 3396"/>
                <a:gd name="T112" fmla="*/ 2713 w 3414"/>
                <a:gd name="T113" fmla="*/ 2482 h 3396"/>
                <a:gd name="T114" fmla="*/ 2889 w 3414"/>
                <a:gd name="T115" fmla="*/ 2641 h 3396"/>
                <a:gd name="T116" fmla="*/ 2999 w 3414"/>
                <a:gd name="T117" fmla="*/ 2690 h 3396"/>
                <a:gd name="T118" fmla="*/ 3263 w 3414"/>
                <a:gd name="T119" fmla="*/ 2724 h 3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14" h="3396">
                  <a:moveTo>
                    <a:pt x="3414" y="2773"/>
                  </a:moveTo>
                  <a:lnTo>
                    <a:pt x="3405" y="2792"/>
                  </a:lnTo>
                  <a:lnTo>
                    <a:pt x="3394" y="2809"/>
                  </a:lnTo>
                  <a:lnTo>
                    <a:pt x="3379" y="2827"/>
                  </a:lnTo>
                  <a:lnTo>
                    <a:pt x="3362" y="2846"/>
                  </a:lnTo>
                  <a:lnTo>
                    <a:pt x="3344" y="2865"/>
                  </a:lnTo>
                  <a:lnTo>
                    <a:pt x="3324" y="2883"/>
                  </a:lnTo>
                  <a:lnTo>
                    <a:pt x="3301" y="2902"/>
                  </a:lnTo>
                  <a:lnTo>
                    <a:pt x="3278" y="2921"/>
                  </a:lnTo>
                  <a:lnTo>
                    <a:pt x="3254" y="2939"/>
                  </a:lnTo>
                  <a:lnTo>
                    <a:pt x="3228" y="2959"/>
                  </a:lnTo>
                  <a:lnTo>
                    <a:pt x="3200" y="2977"/>
                  </a:lnTo>
                  <a:lnTo>
                    <a:pt x="3173" y="2995"/>
                  </a:lnTo>
                  <a:lnTo>
                    <a:pt x="3116" y="3032"/>
                  </a:lnTo>
                  <a:lnTo>
                    <a:pt x="3059" y="3067"/>
                  </a:lnTo>
                  <a:lnTo>
                    <a:pt x="2948" y="3131"/>
                  </a:lnTo>
                  <a:lnTo>
                    <a:pt x="2853" y="3185"/>
                  </a:lnTo>
                  <a:lnTo>
                    <a:pt x="2816" y="3208"/>
                  </a:lnTo>
                  <a:lnTo>
                    <a:pt x="2787" y="3226"/>
                  </a:lnTo>
                  <a:lnTo>
                    <a:pt x="2776" y="3234"/>
                  </a:lnTo>
                  <a:lnTo>
                    <a:pt x="2768" y="3241"/>
                  </a:lnTo>
                  <a:lnTo>
                    <a:pt x="2763" y="3246"/>
                  </a:lnTo>
                  <a:lnTo>
                    <a:pt x="2761" y="3250"/>
                  </a:lnTo>
                  <a:lnTo>
                    <a:pt x="2758" y="3260"/>
                  </a:lnTo>
                  <a:lnTo>
                    <a:pt x="2754" y="3270"/>
                  </a:lnTo>
                  <a:lnTo>
                    <a:pt x="2747" y="3280"/>
                  </a:lnTo>
                  <a:lnTo>
                    <a:pt x="2738" y="3289"/>
                  </a:lnTo>
                  <a:lnTo>
                    <a:pt x="2727" y="3297"/>
                  </a:lnTo>
                  <a:lnTo>
                    <a:pt x="2715" y="3305"/>
                  </a:lnTo>
                  <a:lnTo>
                    <a:pt x="2701" y="3312"/>
                  </a:lnTo>
                  <a:lnTo>
                    <a:pt x="2685" y="3319"/>
                  </a:lnTo>
                  <a:lnTo>
                    <a:pt x="2668" y="3326"/>
                  </a:lnTo>
                  <a:lnTo>
                    <a:pt x="2650" y="3332"/>
                  </a:lnTo>
                  <a:lnTo>
                    <a:pt x="2631" y="3338"/>
                  </a:lnTo>
                  <a:lnTo>
                    <a:pt x="2612" y="3343"/>
                  </a:lnTo>
                  <a:lnTo>
                    <a:pt x="2590" y="3348"/>
                  </a:lnTo>
                  <a:lnTo>
                    <a:pt x="2569" y="3353"/>
                  </a:lnTo>
                  <a:lnTo>
                    <a:pt x="2548" y="3358"/>
                  </a:lnTo>
                  <a:lnTo>
                    <a:pt x="2526" y="3361"/>
                  </a:lnTo>
                  <a:lnTo>
                    <a:pt x="2482" y="3367"/>
                  </a:lnTo>
                  <a:lnTo>
                    <a:pt x="2439" y="3370"/>
                  </a:lnTo>
                  <a:lnTo>
                    <a:pt x="2417" y="3371"/>
                  </a:lnTo>
                  <a:lnTo>
                    <a:pt x="2396" y="3372"/>
                  </a:lnTo>
                  <a:lnTo>
                    <a:pt x="2377" y="3372"/>
                  </a:lnTo>
                  <a:lnTo>
                    <a:pt x="2358" y="3371"/>
                  </a:lnTo>
                  <a:lnTo>
                    <a:pt x="2340" y="3370"/>
                  </a:lnTo>
                  <a:lnTo>
                    <a:pt x="2323" y="3369"/>
                  </a:lnTo>
                  <a:lnTo>
                    <a:pt x="2308" y="3367"/>
                  </a:lnTo>
                  <a:lnTo>
                    <a:pt x="2294" y="3364"/>
                  </a:lnTo>
                  <a:lnTo>
                    <a:pt x="2282" y="3361"/>
                  </a:lnTo>
                  <a:lnTo>
                    <a:pt x="2271" y="3357"/>
                  </a:lnTo>
                  <a:lnTo>
                    <a:pt x="2263" y="3352"/>
                  </a:lnTo>
                  <a:lnTo>
                    <a:pt x="2256" y="3347"/>
                  </a:lnTo>
                  <a:lnTo>
                    <a:pt x="2247" y="3354"/>
                  </a:lnTo>
                  <a:lnTo>
                    <a:pt x="2240" y="3362"/>
                  </a:lnTo>
                  <a:lnTo>
                    <a:pt x="2231" y="3368"/>
                  </a:lnTo>
                  <a:lnTo>
                    <a:pt x="2223" y="3373"/>
                  </a:lnTo>
                  <a:lnTo>
                    <a:pt x="2213" y="3378"/>
                  </a:lnTo>
                  <a:lnTo>
                    <a:pt x="2204" y="3382"/>
                  </a:lnTo>
                  <a:lnTo>
                    <a:pt x="2194" y="3385"/>
                  </a:lnTo>
                  <a:lnTo>
                    <a:pt x="2184" y="3388"/>
                  </a:lnTo>
                  <a:lnTo>
                    <a:pt x="2164" y="3392"/>
                  </a:lnTo>
                  <a:lnTo>
                    <a:pt x="2141" y="3395"/>
                  </a:lnTo>
                  <a:lnTo>
                    <a:pt x="2119" y="3396"/>
                  </a:lnTo>
                  <a:lnTo>
                    <a:pt x="2096" y="3396"/>
                  </a:lnTo>
                  <a:lnTo>
                    <a:pt x="2048" y="3394"/>
                  </a:lnTo>
                  <a:lnTo>
                    <a:pt x="2002" y="3391"/>
                  </a:lnTo>
                  <a:lnTo>
                    <a:pt x="1978" y="3390"/>
                  </a:lnTo>
                  <a:lnTo>
                    <a:pt x="1956" y="3389"/>
                  </a:lnTo>
                  <a:lnTo>
                    <a:pt x="1935" y="3390"/>
                  </a:lnTo>
                  <a:lnTo>
                    <a:pt x="1914" y="3392"/>
                  </a:lnTo>
                  <a:lnTo>
                    <a:pt x="1913" y="3384"/>
                  </a:lnTo>
                  <a:lnTo>
                    <a:pt x="1911" y="3377"/>
                  </a:lnTo>
                  <a:lnTo>
                    <a:pt x="1910" y="3369"/>
                  </a:lnTo>
                  <a:lnTo>
                    <a:pt x="1908" y="3361"/>
                  </a:lnTo>
                  <a:lnTo>
                    <a:pt x="1894" y="3365"/>
                  </a:lnTo>
                  <a:lnTo>
                    <a:pt x="1880" y="3368"/>
                  </a:lnTo>
                  <a:lnTo>
                    <a:pt x="1868" y="3370"/>
                  </a:lnTo>
                  <a:lnTo>
                    <a:pt x="1855" y="3372"/>
                  </a:lnTo>
                  <a:lnTo>
                    <a:pt x="1844" y="3373"/>
                  </a:lnTo>
                  <a:lnTo>
                    <a:pt x="1832" y="3373"/>
                  </a:lnTo>
                  <a:lnTo>
                    <a:pt x="1821" y="3373"/>
                  </a:lnTo>
                  <a:lnTo>
                    <a:pt x="1810" y="3373"/>
                  </a:lnTo>
                  <a:lnTo>
                    <a:pt x="1789" y="3371"/>
                  </a:lnTo>
                  <a:lnTo>
                    <a:pt x="1769" y="3367"/>
                  </a:lnTo>
                  <a:lnTo>
                    <a:pt x="1751" y="3362"/>
                  </a:lnTo>
                  <a:lnTo>
                    <a:pt x="1733" y="3354"/>
                  </a:lnTo>
                  <a:lnTo>
                    <a:pt x="1698" y="3339"/>
                  </a:lnTo>
                  <a:lnTo>
                    <a:pt x="1663" y="3322"/>
                  </a:lnTo>
                  <a:lnTo>
                    <a:pt x="1646" y="3314"/>
                  </a:lnTo>
                  <a:lnTo>
                    <a:pt x="1627" y="3305"/>
                  </a:lnTo>
                  <a:lnTo>
                    <a:pt x="1608" y="3297"/>
                  </a:lnTo>
                  <a:lnTo>
                    <a:pt x="1588" y="3290"/>
                  </a:lnTo>
                  <a:lnTo>
                    <a:pt x="1568" y="3284"/>
                  </a:lnTo>
                  <a:lnTo>
                    <a:pt x="1547" y="3279"/>
                  </a:lnTo>
                  <a:lnTo>
                    <a:pt x="1527" y="3275"/>
                  </a:lnTo>
                  <a:lnTo>
                    <a:pt x="1507" y="3271"/>
                  </a:lnTo>
                  <a:lnTo>
                    <a:pt x="1468" y="3265"/>
                  </a:lnTo>
                  <a:lnTo>
                    <a:pt x="1428" y="3260"/>
                  </a:lnTo>
                  <a:lnTo>
                    <a:pt x="1409" y="3257"/>
                  </a:lnTo>
                  <a:lnTo>
                    <a:pt x="1389" y="3253"/>
                  </a:lnTo>
                  <a:lnTo>
                    <a:pt x="1368" y="3248"/>
                  </a:lnTo>
                  <a:lnTo>
                    <a:pt x="1348" y="3241"/>
                  </a:lnTo>
                  <a:lnTo>
                    <a:pt x="1327" y="3233"/>
                  </a:lnTo>
                  <a:lnTo>
                    <a:pt x="1306" y="3223"/>
                  </a:lnTo>
                  <a:lnTo>
                    <a:pt x="1284" y="3211"/>
                  </a:lnTo>
                  <a:lnTo>
                    <a:pt x="1261" y="3197"/>
                  </a:lnTo>
                  <a:lnTo>
                    <a:pt x="1254" y="3204"/>
                  </a:lnTo>
                  <a:lnTo>
                    <a:pt x="1247" y="3210"/>
                  </a:lnTo>
                  <a:lnTo>
                    <a:pt x="1241" y="3214"/>
                  </a:lnTo>
                  <a:lnTo>
                    <a:pt x="1234" y="3217"/>
                  </a:lnTo>
                  <a:lnTo>
                    <a:pt x="1227" y="3218"/>
                  </a:lnTo>
                  <a:lnTo>
                    <a:pt x="1221" y="3219"/>
                  </a:lnTo>
                  <a:lnTo>
                    <a:pt x="1214" y="3219"/>
                  </a:lnTo>
                  <a:lnTo>
                    <a:pt x="1208" y="3217"/>
                  </a:lnTo>
                  <a:lnTo>
                    <a:pt x="1201" y="3215"/>
                  </a:lnTo>
                  <a:lnTo>
                    <a:pt x="1195" y="3211"/>
                  </a:lnTo>
                  <a:lnTo>
                    <a:pt x="1187" y="3208"/>
                  </a:lnTo>
                  <a:lnTo>
                    <a:pt x="1180" y="3203"/>
                  </a:lnTo>
                  <a:lnTo>
                    <a:pt x="1167" y="3192"/>
                  </a:lnTo>
                  <a:lnTo>
                    <a:pt x="1154" y="3178"/>
                  </a:lnTo>
                  <a:lnTo>
                    <a:pt x="1127" y="3148"/>
                  </a:lnTo>
                  <a:lnTo>
                    <a:pt x="1097" y="3118"/>
                  </a:lnTo>
                  <a:lnTo>
                    <a:pt x="1082" y="3102"/>
                  </a:lnTo>
                  <a:lnTo>
                    <a:pt x="1067" y="3090"/>
                  </a:lnTo>
                  <a:lnTo>
                    <a:pt x="1059" y="3084"/>
                  </a:lnTo>
                  <a:lnTo>
                    <a:pt x="1052" y="3079"/>
                  </a:lnTo>
                  <a:lnTo>
                    <a:pt x="1044" y="3075"/>
                  </a:lnTo>
                  <a:lnTo>
                    <a:pt x="1035" y="3071"/>
                  </a:lnTo>
                  <a:lnTo>
                    <a:pt x="1026" y="3068"/>
                  </a:lnTo>
                  <a:lnTo>
                    <a:pt x="1016" y="3065"/>
                  </a:lnTo>
                  <a:lnTo>
                    <a:pt x="1007" y="3063"/>
                  </a:lnTo>
                  <a:lnTo>
                    <a:pt x="998" y="3061"/>
                  </a:lnTo>
                  <a:lnTo>
                    <a:pt x="980" y="3060"/>
                  </a:lnTo>
                  <a:lnTo>
                    <a:pt x="963" y="3059"/>
                  </a:lnTo>
                  <a:lnTo>
                    <a:pt x="927" y="3060"/>
                  </a:lnTo>
                  <a:lnTo>
                    <a:pt x="892" y="3062"/>
                  </a:lnTo>
                  <a:lnTo>
                    <a:pt x="875" y="3061"/>
                  </a:lnTo>
                  <a:lnTo>
                    <a:pt x="857" y="3059"/>
                  </a:lnTo>
                  <a:lnTo>
                    <a:pt x="849" y="3058"/>
                  </a:lnTo>
                  <a:lnTo>
                    <a:pt x="839" y="3056"/>
                  </a:lnTo>
                  <a:lnTo>
                    <a:pt x="830" y="3053"/>
                  </a:lnTo>
                  <a:lnTo>
                    <a:pt x="821" y="3050"/>
                  </a:lnTo>
                  <a:lnTo>
                    <a:pt x="813" y="3046"/>
                  </a:lnTo>
                  <a:lnTo>
                    <a:pt x="804" y="3042"/>
                  </a:lnTo>
                  <a:lnTo>
                    <a:pt x="795" y="3036"/>
                  </a:lnTo>
                  <a:lnTo>
                    <a:pt x="786" y="3030"/>
                  </a:lnTo>
                  <a:lnTo>
                    <a:pt x="777" y="3022"/>
                  </a:lnTo>
                  <a:lnTo>
                    <a:pt x="768" y="3014"/>
                  </a:lnTo>
                  <a:lnTo>
                    <a:pt x="759" y="3005"/>
                  </a:lnTo>
                  <a:lnTo>
                    <a:pt x="748" y="2995"/>
                  </a:lnTo>
                  <a:lnTo>
                    <a:pt x="743" y="2988"/>
                  </a:lnTo>
                  <a:lnTo>
                    <a:pt x="739" y="2980"/>
                  </a:lnTo>
                  <a:lnTo>
                    <a:pt x="736" y="2972"/>
                  </a:lnTo>
                  <a:lnTo>
                    <a:pt x="734" y="2964"/>
                  </a:lnTo>
                  <a:lnTo>
                    <a:pt x="732" y="2948"/>
                  </a:lnTo>
                  <a:lnTo>
                    <a:pt x="731" y="2929"/>
                  </a:lnTo>
                  <a:lnTo>
                    <a:pt x="731" y="2913"/>
                  </a:lnTo>
                  <a:lnTo>
                    <a:pt x="728" y="2896"/>
                  </a:lnTo>
                  <a:lnTo>
                    <a:pt x="726" y="2889"/>
                  </a:lnTo>
                  <a:lnTo>
                    <a:pt x="723" y="2881"/>
                  </a:lnTo>
                  <a:lnTo>
                    <a:pt x="718" y="2874"/>
                  </a:lnTo>
                  <a:lnTo>
                    <a:pt x="713" y="2868"/>
                  </a:lnTo>
                  <a:lnTo>
                    <a:pt x="706" y="2862"/>
                  </a:lnTo>
                  <a:lnTo>
                    <a:pt x="699" y="2856"/>
                  </a:lnTo>
                  <a:lnTo>
                    <a:pt x="692" y="2851"/>
                  </a:lnTo>
                  <a:lnTo>
                    <a:pt x="684" y="2847"/>
                  </a:lnTo>
                  <a:lnTo>
                    <a:pt x="667" y="2840"/>
                  </a:lnTo>
                  <a:lnTo>
                    <a:pt x="648" y="2833"/>
                  </a:lnTo>
                  <a:lnTo>
                    <a:pt x="630" y="2826"/>
                  </a:lnTo>
                  <a:lnTo>
                    <a:pt x="612" y="2819"/>
                  </a:lnTo>
                  <a:lnTo>
                    <a:pt x="604" y="2815"/>
                  </a:lnTo>
                  <a:lnTo>
                    <a:pt x="596" y="2810"/>
                  </a:lnTo>
                  <a:lnTo>
                    <a:pt x="589" y="2805"/>
                  </a:lnTo>
                  <a:lnTo>
                    <a:pt x="582" y="2799"/>
                  </a:lnTo>
                  <a:lnTo>
                    <a:pt x="558" y="2776"/>
                  </a:lnTo>
                  <a:lnTo>
                    <a:pt x="536" y="2752"/>
                  </a:lnTo>
                  <a:lnTo>
                    <a:pt x="515" y="2727"/>
                  </a:lnTo>
                  <a:lnTo>
                    <a:pt x="495" y="2701"/>
                  </a:lnTo>
                  <a:lnTo>
                    <a:pt x="475" y="2672"/>
                  </a:lnTo>
                  <a:lnTo>
                    <a:pt x="456" y="2643"/>
                  </a:lnTo>
                  <a:lnTo>
                    <a:pt x="437" y="2611"/>
                  </a:lnTo>
                  <a:lnTo>
                    <a:pt x="419" y="2579"/>
                  </a:lnTo>
                  <a:lnTo>
                    <a:pt x="403" y="2581"/>
                  </a:lnTo>
                  <a:lnTo>
                    <a:pt x="388" y="2582"/>
                  </a:lnTo>
                  <a:lnTo>
                    <a:pt x="375" y="2582"/>
                  </a:lnTo>
                  <a:lnTo>
                    <a:pt x="363" y="2581"/>
                  </a:lnTo>
                  <a:lnTo>
                    <a:pt x="352" y="2578"/>
                  </a:lnTo>
                  <a:lnTo>
                    <a:pt x="342" y="2575"/>
                  </a:lnTo>
                  <a:lnTo>
                    <a:pt x="334" y="2571"/>
                  </a:lnTo>
                  <a:lnTo>
                    <a:pt x="326" y="2566"/>
                  </a:lnTo>
                  <a:lnTo>
                    <a:pt x="319" y="2561"/>
                  </a:lnTo>
                  <a:lnTo>
                    <a:pt x="312" y="2554"/>
                  </a:lnTo>
                  <a:lnTo>
                    <a:pt x="306" y="2547"/>
                  </a:lnTo>
                  <a:lnTo>
                    <a:pt x="302" y="2539"/>
                  </a:lnTo>
                  <a:lnTo>
                    <a:pt x="298" y="2531"/>
                  </a:lnTo>
                  <a:lnTo>
                    <a:pt x="295" y="2521"/>
                  </a:lnTo>
                  <a:lnTo>
                    <a:pt x="292" y="2512"/>
                  </a:lnTo>
                  <a:lnTo>
                    <a:pt x="290" y="2502"/>
                  </a:lnTo>
                  <a:lnTo>
                    <a:pt x="286" y="2482"/>
                  </a:lnTo>
                  <a:lnTo>
                    <a:pt x="284" y="2460"/>
                  </a:lnTo>
                  <a:lnTo>
                    <a:pt x="283" y="2436"/>
                  </a:lnTo>
                  <a:lnTo>
                    <a:pt x="282" y="2414"/>
                  </a:lnTo>
                  <a:lnTo>
                    <a:pt x="281" y="2391"/>
                  </a:lnTo>
                  <a:lnTo>
                    <a:pt x="280" y="2369"/>
                  </a:lnTo>
                  <a:lnTo>
                    <a:pt x="277" y="2346"/>
                  </a:lnTo>
                  <a:lnTo>
                    <a:pt x="273" y="2326"/>
                  </a:lnTo>
                  <a:lnTo>
                    <a:pt x="267" y="2304"/>
                  </a:lnTo>
                  <a:lnTo>
                    <a:pt x="259" y="2280"/>
                  </a:lnTo>
                  <a:lnTo>
                    <a:pt x="250" y="2259"/>
                  </a:lnTo>
                  <a:lnTo>
                    <a:pt x="241" y="2238"/>
                  </a:lnTo>
                  <a:lnTo>
                    <a:pt x="230" y="2217"/>
                  </a:lnTo>
                  <a:lnTo>
                    <a:pt x="218" y="2196"/>
                  </a:lnTo>
                  <a:lnTo>
                    <a:pt x="206" y="2177"/>
                  </a:lnTo>
                  <a:lnTo>
                    <a:pt x="194" y="2157"/>
                  </a:lnTo>
                  <a:lnTo>
                    <a:pt x="169" y="2119"/>
                  </a:lnTo>
                  <a:lnTo>
                    <a:pt x="142" y="2079"/>
                  </a:lnTo>
                  <a:lnTo>
                    <a:pt x="115" y="2041"/>
                  </a:lnTo>
                  <a:lnTo>
                    <a:pt x="90" y="1999"/>
                  </a:lnTo>
                  <a:lnTo>
                    <a:pt x="79" y="1980"/>
                  </a:lnTo>
                  <a:lnTo>
                    <a:pt x="69" y="1961"/>
                  </a:lnTo>
                  <a:lnTo>
                    <a:pt x="61" y="1941"/>
                  </a:lnTo>
                  <a:lnTo>
                    <a:pt x="53" y="1922"/>
                  </a:lnTo>
                  <a:lnTo>
                    <a:pt x="45" y="1903"/>
                  </a:lnTo>
                  <a:lnTo>
                    <a:pt x="39" y="1884"/>
                  </a:lnTo>
                  <a:lnTo>
                    <a:pt x="34" y="1864"/>
                  </a:lnTo>
                  <a:lnTo>
                    <a:pt x="29" y="1845"/>
                  </a:lnTo>
                  <a:lnTo>
                    <a:pt x="25" y="1826"/>
                  </a:lnTo>
                  <a:lnTo>
                    <a:pt x="23" y="1807"/>
                  </a:lnTo>
                  <a:lnTo>
                    <a:pt x="20" y="1788"/>
                  </a:lnTo>
                  <a:lnTo>
                    <a:pt x="19" y="1768"/>
                  </a:lnTo>
                  <a:lnTo>
                    <a:pt x="18" y="1749"/>
                  </a:lnTo>
                  <a:lnTo>
                    <a:pt x="18" y="1730"/>
                  </a:lnTo>
                  <a:lnTo>
                    <a:pt x="18" y="1711"/>
                  </a:lnTo>
                  <a:lnTo>
                    <a:pt x="19" y="1691"/>
                  </a:lnTo>
                  <a:lnTo>
                    <a:pt x="21" y="1653"/>
                  </a:lnTo>
                  <a:lnTo>
                    <a:pt x="26" y="1613"/>
                  </a:lnTo>
                  <a:lnTo>
                    <a:pt x="32" y="1575"/>
                  </a:lnTo>
                  <a:lnTo>
                    <a:pt x="39" y="1536"/>
                  </a:lnTo>
                  <a:lnTo>
                    <a:pt x="57" y="1460"/>
                  </a:lnTo>
                  <a:lnTo>
                    <a:pt x="74" y="1383"/>
                  </a:lnTo>
                  <a:lnTo>
                    <a:pt x="64" y="1368"/>
                  </a:lnTo>
                  <a:lnTo>
                    <a:pt x="53" y="1353"/>
                  </a:lnTo>
                  <a:lnTo>
                    <a:pt x="43" y="1337"/>
                  </a:lnTo>
                  <a:lnTo>
                    <a:pt x="34" y="1321"/>
                  </a:lnTo>
                  <a:lnTo>
                    <a:pt x="27" y="1304"/>
                  </a:lnTo>
                  <a:lnTo>
                    <a:pt x="20" y="1286"/>
                  </a:lnTo>
                  <a:lnTo>
                    <a:pt x="14" y="1269"/>
                  </a:lnTo>
                  <a:lnTo>
                    <a:pt x="9" y="1251"/>
                  </a:lnTo>
                  <a:lnTo>
                    <a:pt x="6" y="1233"/>
                  </a:lnTo>
                  <a:lnTo>
                    <a:pt x="4" y="1215"/>
                  </a:lnTo>
                  <a:lnTo>
                    <a:pt x="3" y="1197"/>
                  </a:lnTo>
                  <a:lnTo>
                    <a:pt x="4" y="1179"/>
                  </a:lnTo>
                  <a:lnTo>
                    <a:pt x="6" y="1162"/>
                  </a:lnTo>
                  <a:lnTo>
                    <a:pt x="10" y="1145"/>
                  </a:lnTo>
                  <a:lnTo>
                    <a:pt x="13" y="1137"/>
                  </a:lnTo>
                  <a:lnTo>
                    <a:pt x="16" y="1129"/>
                  </a:lnTo>
                  <a:lnTo>
                    <a:pt x="20" y="1120"/>
                  </a:lnTo>
                  <a:lnTo>
                    <a:pt x="24" y="1113"/>
                  </a:lnTo>
                  <a:lnTo>
                    <a:pt x="17" y="1103"/>
                  </a:lnTo>
                  <a:lnTo>
                    <a:pt x="11" y="1091"/>
                  </a:lnTo>
                  <a:lnTo>
                    <a:pt x="6" y="1078"/>
                  </a:lnTo>
                  <a:lnTo>
                    <a:pt x="3" y="1064"/>
                  </a:lnTo>
                  <a:lnTo>
                    <a:pt x="1" y="1049"/>
                  </a:lnTo>
                  <a:lnTo>
                    <a:pt x="0" y="1032"/>
                  </a:lnTo>
                  <a:lnTo>
                    <a:pt x="0" y="1014"/>
                  </a:lnTo>
                  <a:lnTo>
                    <a:pt x="1" y="996"/>
                  </a:lnTo>
                  <a:lnTo>
                    <a:pt x="3" y="978"/>
                  </a:lnTo>
                  <a:lnTo>
                    <a:pt x="6" y="957"/>
                  </a:lnTo>
                  <a:lnTo>
                    <a:pt x="10" y="937"/>
                  </a:lnTo>
                  <a:lnTo>
                    <a:pt x="14" y="917"/>
                  </a:lnTo>
                  <a:lnTo>
                    <a:pt x="25" y="874"/>
                  </a:lnTo>
                  <a:lnTo>
                    <a:pt x="37" y="831"/>
                  </a:lnTo>
                  <a:lnTo>
                    <a:pt x="52" y="788"/>
                  </a:lnTo>
                  <a:lnTo>
                    <a:pt x="68" y="746"/>
                  </a:lnTo>
                  <a:lnTo>
                    <a:pt x="83" y="705"/>
                  </a:lnTo>
                  <a:lnTo>
                    <a:pt x="99" y="667"/>
                  </a:lnTo>
                  <a:lnTo>
                    <a:pt x="128" y="600"/>
                  </a:lnTo>
                  <a:lnTo>
                    <a:pt x="151" y="553"/>
                  </a:lnTo>
                  <a:lnTo>
                    <a:pt x="170" y="514"/>
                  </a:lnTo>
                  <a:lnTo>
                    <a:pt x="190" y="475"/>
                  </a:lnTo>
                  <a:lnTo>
                    <a:pt x="210" y="435"/>
                  </a:lnTo>
                  <a:lnTo>
                    <a:pt x="233" y="396"/>
                  </a:lnTo>
                  <a:lnTo>
                    <a:pt x="256" y="357"/>
                  </a:lnTo>
                  <a:lnTo>
                    <a:pt x="280" y="319"/>
                  </a:lnTo>
                  <a:lnTo>
                    <a:pt x="305" y="281"/>
                  </a:lnTo>
                  <a:lnTo>
                    <a:pt x="332" y="244"/>
                  </a:lnTo>
                  <a:lnTo>
                    <a:pt x="359" y="207"/>
                  </a:lnTo>
                  <a:lnTo>
                    <a:pt x="388" y="173"/>
                  </a:lnTo>
                  <a:lnTo>
                    <a:pt x="403" y="156"/>
                  </a:lnTo>
                  <a:lnTo>
                    <a:pt x="418" y="140"/>
                  </a:lnTo>
                  <a:lnTo>
                    <a:pt x="434" y="123"/>
                  </a:lnTo>
                  <a:lnTo>
                    <a:pt x="449" y="108"/>
                  </a:lnTo>
                  <a:lnTo>
                    <a:pt x="465" y="92"/>
                  </a:lnTo>
                  <a:lnTo>
                    <a:pt x="482" y="78"/>
                  </a:lnTo>
                  <a:lnTo>
                    <a:pt x="499" y="64"/>
                  </a:lnTo>
                  <a:lnTo>
                    <a:pt x="516" y="49"/>
                  </a:lnTo>
                  <a:lnTo>
                    <a:pt x="533" y="36"/>
                  </a:lnTo>
                  <a:lnTo>
                    <a:pt x="551" y="23"/>
                  </a:lnTo>
                  <a:lnTo>
                    <a:pt x="569" y="11"/>
                  </a:lnTo>
                  <a:lnTo>
                    <a:pt x="588" y="0"/>
                  </a:lnTo>
                  <a:lnTo>
                    <a:pt x="608" y="17"/>
                  </a:lnTo>
                  <a:lnTo>
                    <a:pt x="626" y="35"/>
                  </a:lnTo>
                  <a:lnTo>
                    <a:pt x="644" y="54"/>
                  </a:lnTo>
                  <a:lnTo>
                    <a:pt x="662" y="72"/>
                  </a:lnTo>
                  <a:lnTo>
                    <a:pt x="679" y="90"/>
                  </a:lnTo>
                  <a:lnTo>
                    <a:pt x="696" y="109"/>
                  </a:lnTo>
                  <a:lnTo>
                    <a:pt x="712" y="128"/>
                  </a:lnTo>
                  <a:lnTo>
                    <a:pt x="727" y="148"/>
                  </a:lnTo>
                  <a:lnTo>
                    <a:pt x="757" y="186"/>
                  </a:lnTo>
                  <a:lnTo>
                    <a:pt x="785" y="227"/>
                  </a:lnTo>
                  <a:lnTo>
                    <a:pt x="811" y="267"/>
                  </a:lnTo>
                  <a:lnTo>
                    <a:pt x="836" y="309"/>
                  </a:lnTo>
                  <a:lnTo>
                    <a:pt x="861" y="350"/>
                  </a:lnTo>
                  <a:lnTo>
                    <a:pt x="884" y="394"/>
                  </a:lnTo>
                  <a:lnTo>
                    <a:pt x="906" y="436"/>
                  </a:lnTo>
                  <a:lnTo>
                    <a:pt x="928" y="481"/>
                  </a:lnTo>
                  <a:lnTo>
                    <a:pt x="972" y="570"/>
                  </a:lnTo>
                  <a:lnTo>
                    <a:pt x="1015" y="661"/>
                  </a:lnTo>
                  <a:lnTo>
                    <a:pt x="1021" y="668"/>
                  </a:lnTo>
                  <a:lnTo>
                    <a:pt x="1026" y="675"/>
                  </a:lnTo>
                  <a:lnTo>
                    <a:pt x="1032" y="682"/>
                  </a:lnTo>
                  <a:lnTo>
                    <a:pt x="1038" y="688"/>
                  </a:lnTo>
                  <a:lnTo>
                    <a:pt x="1052" y="699"/>
                  </a:lnTo>
                  <a:lnTo>
                    <a:pt x="1067" y="710"/>
                  </a:lnTo>
                  <a:lnTo>
                    <a:pt x="1082" y="723"/>
                  </a:lnTo>
                  <a:lnTo>
                    <a:pt x="1095" y="735"/>
                  </a:lnTo>
                  <a:lnTo>
                    <a:pt x="1100" y="742"/>
                  </a:lnTo>
                  <a:lnTo>
                    <a:pt x="1107" y="750"/>
                  </a:lnTo>
                  <a:lnTo>
                    <a:pt x="1111" y="759"/>
                  </a:lnTo>
                  <a:lnTo>
                    <a:pt x="1114" y="768"/>
                  </a:lnTo>
                  <a:lnTo>
                    <a:pt x="1115" y="776"/>
                  </a:lnTo>
                  <a:lnTo>
                    <a:pt x="1116" y="784"/>
                  </a:lnTo>
                  <a:lnTo>
                    <a:pt x="1115" y="792"/>
                  </a:lnTo>
                  <a:lnTo>
                    <a:pt x="1114" y="802"/>
                  </a:lnTo>
                  <a:lnTo>
                    <a:pt x="1110" y="819"/>
                  </a:lnTo>
                  <a:lnTo>
                    <a:pt x="1104" y="838"/>
                  </a:lnTo>
                  <a:lnTo>
                    <a:pt x="1099" y="857"/>
                  </a:lnTo>
                  <a:lnTo>
                    <a:pt x="1095" y="876"/>
                  </a:lnTo>
                  <a:lnTo>
                    <a:pt x="1093" y="886"/>
                  </a:lnTo>
                  <a:lnTo>
                    <a:pt x="1093" y="896"/>
                  </a:lnTo>
                  <a:lnTo>
                    <a:pt x="1092" y="905"/>
                  </a:lnTo>
                  <a:lnTo>
                    <a:pt x="1093" y="914"/>
                  </a:lnTo>
                  <a:lnTo>
                    <a:pt x="1098" y="936"/>
                  </a:lnTo>
                  <a:lnTo>
                    <a:pt x="1103" y="957"/>
                  </a:lnTo>
                  <a:lnTo>
                    <a:pt x="1112" y="978"/>
                  </a:lnTo>
                  <a:lnTo>
                    <a:pt x="1120" y="996"/>
                  </a:lnTo>
                  <a:lnTo>
                    <a:pt x="1129" y="1013"/>
                  </a:lnTo>
                  <a:lnTo>
                    <a:pt x="1140" y="1029"/>
                  </a:lnTo>
                  <a:lnTo>
                    <a:pt x="1151" y="1045"/>
                  </a:lnTo>
                  <a:lnTo>
                    <a:pt x="1163" y="1060"/>
                  </a:lnTo>
                  <a:lnTo>
                    <a:pt x="1188" y="1089"/>
                  </a:lnTo>
                  <a:lnTo>
                    <a:pt x="1215" y="1117"/>
                  </a:lnTo>
                  <a:lnTo>
                    <a:pt x="1229" y="1133"/>
                  </a:lnTo>
                  <a:lnTo>
                    <a:pt x="1242" y="1149"/>
                  </a:lnTo>
                  <a:lnTo>
                    <a:pt x="1254" y="1165"/>
                  </a:lnTo>
                  <a:lnTo>
                    <a:pt x="1267" y="1182"/>
                  </a:lnTo>
                  <a:lnTo>
                    <a:pt x="1279" y="1201"/>
                  </a:lnTo>
                  <a:lnTo>
                    <a:pt x="1292" y="1222"/>
                  </a:lnTo>
                  <a:lnTo>
                    <a:pt x="1302" y="1241"/>
                  </a:lnTo>
                  <a:lnTo>
                    <a:pt x="1311" y="1260"/>
                  </a:lnTo>
                  <a:lnTo>
                    <a:pt x="1320" y="1280"/>
                  </a:lnTo>
                  <a:lnTo>
                    <a:pt x="1328" y="1300"/>
                  </a:lnTo>
                  <a:lnTo>
                    <a:pt x="1335" y="1320"/>
                  </a:lnTo>
                  <a:lnTo>
                    <a:pt x="1342" y="1340"/>
                  </a:lnTo>
                  <a:lnTo>
                    <a:pt x="1354" y="1381"/>
                  </a:lnTo>
                  <a:lnTo>
                    <a:pt x="1365" y="1422"/>
                  </a:lnTo>
                  <a:lnTo>
                    <a:pt x="1378" y="1465"/>
                  </a:lnTo>
                  <a:lnTo>
                    <a:pt x="1390" y="1509"/>
                  </a:lnTo>
                  <a:lnTo>
                    <a:pt x="1405" y="1560"/>
                  </a:lnTo>
                  <a:lnTo>
                    <a:pt x="1421" y="1612"/>
                  </a:lnTo>
                  <a:lnTo>
                    <a:pt x="1437" y="1666"/>
                  </a:lnTo>
                  <a:lnTo>
                    <a:pt x="1455" y="1721"/>
                  </a:lnTo>
                  <a:lnTo>
                    <a:pt x="1474" y="1776"/>
                  </a:lnTo>
                  <a:lnTo>
                    <a:pt x="1494" y="1832"/>
                  </a:lnTo>
                  <a:lnTo>
                    <a:pt x="1515" y="1888"/>
                  </a:lnTo>
                  <a:lnTo>
                    <a:pt x="1537" y="1943"/>
                  </a:lnTo>
                  <a:lnTo>
                    <a:pt x="1561" y="1997"/>
                  </a:lnTo>
                  <a:lnTo>
                    <a:pt x="1586" y="2051"/>
                  </a:lnTo>
                  <a:lnTo>
                    <a:pt x="1599" y="2077"/>
                  </a:lnTo>
                  <a:lnTo>
                    <a:pt x="1613" y="2102"/>
                  </a:lnTo>
                  <a:lnTo>
                    <a:pt x="1627" y="2128"/>
                  </a:lnTo>
                  <a:lnTo>
                    <a:pt x="1642" y="2153"/>
                  </a:lnTo>
                  <a:lnTo>
                    <a:pt x="1657" y="2177"/>
                  </a:lnTo>
                  <a:lnTo>
                    <a:pt x="1672" y="2201"/>
                  </a:lnTo>
                  <a:lnTo>
                    <a:pt x="1688" y="2224"/>
                  </a:lnTo>
                  <a:lnTo>
                    <a:pt x="1704" y="2246"/>
                  </a:lnTo>
                  <a:lnTo>
                    <a:pt x="1721" y="2268"/>
                  </a:lnTo>
                  <a:lnTo>
                    <a:pt x="1739" y="2289"/>
                  </a:lnTo>
                  <a:lnTo>
                    <a:pt x="1756" y="2309"/>
                  </a:lnTo>
                  <a:lnTo>
                    <a:pt x="1775" y="2328"/>
                  </a:lnTo>
                  <a:lnTo>
                    <a:pt x="1799" y="2352"/>
                  </a:lnTo>
                  <a:lnTo>
                    <a:pt x="1823" y="2374"/>
                  </a:lnTo>
                  <a:lnTo>
                    <a:pt x="1845" y="2391"/>
                  </a:lnTo>
                  <a:lnTo>
                    <a:pt x="1865" y="2405"/>
                  </a:lnTo>
                  <a:lnTo>
                    <a:pt x="1883" y="2415"/>
                  </a:lnTo>
                  <a:lnTo>
                    <a:pt x="1901" y="2423"/>
                  </a:lnTo>
                  <a:lnTo>
                    <a:pt x="1918" y="2428"/>
                  </a:lnTo>
                  <a:lnTo>
                    <a:pt x="1933" y="2430"/>
                  </a:lnTo>
                  <a:lnTo>
                    <a:pt x="1947" y="2431"/>
                  </a:lnTo>
                  <a:lnTo>
                    <a:pt x="1960" y="2429"/>
                  </a:lnTo>
                  <a:lnTo>
                    <a:pt x="1973" y="2425"/>
                  </a:lnTo>
                  <a:lnTo>
                    <a:pt x="1986" y="2419"/>
                  </a:lnTo>
                  <a:lnTo>
                    <a:pt x="1997" y="2412"/>
                  </a:lnTo>
                  <a:lnTo>
                    <a:pt x="2008" y="2404"/>
                  </a:lnTo>
                  <a:lnTo>
                    <a:pt x="2019" y="2394"/>
                  </a:lnTo>
                  <a:lnTo>
                    <a:pt x="2029" y="2384"/>
                  </a:lnTo>
                  <a:lnTo>
                    <a:pt x="2050" y="2360"/>
                  </a:lnTo>
                  <a:lnTo>
                    <a:pt x="2072" y="2335"/>
                  </a:lnTo>
                  <a:lnTo>
                    <a:pt x="2084" y="2322"/>
                  </a:lnTo>
                  <a:lnTo>
                    <a:pt x="2096" y="2310"/>
                  </a:lnTo>
                  <a:lnTo>
                    <a:pt x="2108" y="2298"/>
                  </a:lnTo>
                  <a:lnTo>
                    <a:pt x="2121" y="2287"/>
                  </a:lnTo>
                  <a:lnTo>
                    <a:pt x="2135" y="2275"/>
                  </a:lnTo>
                  <a:lnTo>
                    <a:pt x="2150" y="2266"/>
                  </a:lnTo>
                  <a:lnTo>
                    <a:pt x="2167" y="2257"/>
                  </a:lnTo>
                  <a:lnTo>
                    <a:pt x="2183" y="2250"/>
                  </a:lnTo>
                  <a:lnTo>
                    <a:pt x="2201" y="2245"/>
                  </a:lnTo>
                  <a:lnTo>
                    <a:pt x="2221" y="2241"/>
                  </a:lnTo>
                  <a:lnTo>
                    <a:pt x="2242" y="2239"/>
                  </a:lnTo>
                  <a:lnTo>
                    <a:pt x="2265" y="2239"/>
                  </a:lnTo>
                  <a:lnTo>
                    <a:pt x="2275" y="2240"/>
                  </a:lnTo>
                  <a:lnTo>
                    <a:pt x="2284" y="2242"/>
                  </a:lnTo>
                  <a:lnTo>
                    <a:pt x="2292" y="2244"/>
                  </a:lnTo>
                  <a:lnTo>
                    <a:pt x="2300" y="2247"/>
                  </a:lnTo>
                  <a:lnTo>
                    <a:pt x="2307" y="2250"/>
                  </a:lnTo>
                  <a:lnTo>
                    <a:pt x="2314" y="2254"/>
                  </a:lnTo>
                  <a:lnTo>
                    <a:pt x="2320" y="2258"/>
                  </a:lnTo>
                  <a:lnTo>
                    <a:pt x="2325" y="2262"/>
                  </a:lnTo>
                  <a:lnTo>
                    <a:pt x="2335" y="2273"/>
                  </a:lnTo>
                  <a:lnTo>
                    <a:pt x="2344" y="2285"/>
                  </a:lnTo>
                  <a:lnTo>
                    <a:pt x="2351" y="2297"/>
                  </a:lnTo>
                  <a:lnTo>
                    <a:pt x="2358" y="2310"/>
                  </a:lnTo>
                  <a:lnTo>
                    <a:pt x="2370" y="2337"/>
                  </a:lnTo>
                  <a:lnTo>
                    <a:pt x="2384" y="2363"/>
                  </a:lnTo>
                  <a:lnTo>
                    <a:pt x="2392" y="2377"/>
                  </a:lnTo>
                  <a:lnTo>
                    <a:pt x="2402" y="2388"/>
                  </a:lnTo>
                  <a:lnTo>
                    <a:pt x="2407" y="2393"/>
                  </a:lnTo>
                  <a:lnTo>
                    <a:pt x="2413" y="2397"/>
                  </a:lnTo>
                  <a:lnTo>
                    <a:pt x="2420" y="2402"/>
                  </a:lnTo>
                  <a:lnTo>
                    <a:pt x="2428" y="2405"/>
                  </a:lnTo>
                  <a:lnTo>
                    <a:pt x="2440" y="2411"/>
                  </a:lnTo>
                  <a:lnTo>
                    <a:pt x="2454" y="2416"/>
                  </a:lnTo>
                  <a:lnTo>
                    <a:pt x="2469" y="2419"/>
                  </a:lnTo>
                  <a:lnTo>
                    <a:pt x="2484" y="2422"/>
                  </a:lnTo>
                  <a:lnTo>
                    <a:pt x="2518" y="2427"/>
                  </a:lnTo>
                  <a:lnTo>
                    <a:pt x="2552" y="2430"/>
                  </a:lnTo>
                  <a:lnTo>
                    <a:pt x="2586" y="2433"/>
                  </a:lnTo>
                  <a:lnTo>
                    <a:pt x="2619" y="2438"/>
                  </a:lnTo>
                  <a:lnTo>
                    <a:pt x="2634" y="2442"/>
                  </a:lnTo>
                  <a:lnTo>
                    <a:pt x="2649" y="2446"/>
                  </a:lnTo>
                  <a:lnTo>
                    <a:pt x="2662" y="2452"/>
                  </a:lnTo>
                  <a:lnTo>
                    <a:pt x="2675" y="2458"/>
                  </a:lnTo>
                  <a:lnTo>
                    <a:pt x="2688" y="2466"/>
                  </a:lnTo>
                  <a:lnTo>
                    <a:pt x="2701" y="2474"/>
                  </a:lnTo>
                  <a:lnTo>
                    <a:pt x="2713" y="2482"/>
                  </a:lnTo>
                  <a:lnTo>
                    <a:pt x="2724" y="2490"/>
                  </a:lnTo>
                  <a:lnTo>
                    <a:pt x="2745" y="2508"/>
                  </a:lnTo>
                  <a:lnTo>
                    <a:pt x="2765" y="2526"/>
                  </a:lnTo>
                  <a:lnTo>
                    <a:pt x="2802" y="2563"/>
                  </a:lnTo>
                  <a:lnTo>
                    <a:pt x="2838" y="2598"/>
                  </a:lnTo>
                  <a:lnTo>
                    <a:pt x="2857" y="2617"/>
                  </a:lnTo>
                  <a:lnTo>
                    <a:pt x="2878" y="2633"/>
                  </a:lnTo>
                  <a:lnTo>
                    <a:pt x="2889" y="2641"/>
                  </a:lnTo>
                  <a:lnTo>
                    <a:pt x="2900" y="2648"/>
                  </a:lnTo>
                  <a:lnTo>
                    <a:pt x="2912" y="2655"/>
                  </a:lnTo>
                  <a:lnTo>
                    <a:pt x="2924" y="2662"/>
                  </a:lnTo>
                  <a:lnTo>
                    <a:pt x="2937" y="2669"/>
                  </a:lnTo>
                  <a:lnTo>
                    <a:pt x="2951" y="2675"/>
                  </a:lnTo>
                  <a:lnTo>
                    <a:pt x="2967" y="2680"/>
                  </a:lnTo>
                  <a:lnTo>
                    <a:pt x="2983" y="2686"/>
                  </a:lnTo>
                  <a:lnTo>
                    <a:pt x="2999" y="2690"/>
                  </a:lnTo>
                  <a:lnTo>
                    <a:pt x="3016" y="2696"/>
                  </a:lnTo>
                  <a:lnTo>
                    <a:pt x="3035" y="2700"/>
                  </a:lnTo>
                  <a:lnTo>
                    <a:pt x="3055" y="2703"/>
                  </a:lnTo>
                  <a:lnTo>
                    <a:pt x="3101" y="2709"/>
                  </a:lnTo>
                  <a:lnTo>
                    <a:pt x="3149" y="2713"/>
                  </a:lnTo>
                  <a:lnTo>
                    <a:pt x="3194" y="2716"/>
                  </a:lnTo>
                  <a:lnTo>
                    <a:pt x="3241" y="2721"/>
                  </a:lnTo>
                  <a:lnTo>
                    <a:pt x="3263" y="2724"/>
                  </a:lnTo>
                  <a:lnTo>
                    <a:pt x="3285" y="2728"/>
                  </a:lnTo>
                  <a:lnTo>
                    <a:pt x="3308" y="2732"/>
                  </a:lnTo>
                  <a:lnTo>
                    <a:pt x="3329" y="2738"/>
                  </a:lnTo>
                  <a:lnTo>
                    <a:pt x="3351" y="2745"/>
                  </a:lnTo>
                  <a:lnTo>
                    <a:pt x="3372" y="2753"/>
                  </a:lnTo>
                  <a:lnTo>
                    <a:pt x="3394" y="2762"/>
                  </a:lnTo>
                  <a:lnTo>
                    <a:pt x="3414" y="2773"/>
                  </a:lnTo>
                  <a:close/>
                </a:path>
              </a:pathLst>
            </a:custGeom>
            <a:solidFill>
              <a:srgbClr val="D3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5" name="Freeform 108"/>
            <p:cNvSpPr>
              <a:spLocks/>
            </p:cNvSpPr>
            <p:nvPr/>
          </p:nvSpPr>
          <p:spPr bwMode="auto">
            <a:xfrm>
              <a:off x="9985376" y="5735638"/>
              <a:ext cx="277813" cy="236538"/>
            </a:xfrm>
            <a:custGeom>
              <a:avLst/>
              <a:gdLst>
                <a:gd name="T0" fmla="*/ 2973 w 2988"/>
                <a:gd name="T1" fmla="*/ 2196 h 2534"/>
                <a:gd name="T2" fmla="*/ 2792 w 2988"/>
                <a:gd name="T3" fmla="*/ 2388 h 2534"/>
                <a:gd name="T4" fmla="*/ 2515 w 2988"/>
                <a:gd name="T5" fmla="*/ 2514 h 2534"/>
                <a:gd name="T6" fmla="*/ 2280 w 2988"/>
                <a:gd name="T7" fmla="*/ 2500 h 2534"/>
                <a:gd name="T8" fmla="*/ 2191 w 2988"/>
                <a:gd name="T9" fmla="*/ 2526 h 2534"/>
                <a:gd name="T10" fmla="*/ 1942 w 2988"/>
                <a:gd name="T11" fmla="*/ 2528 h 2534"/>
                <a:gd name="T12" fmla="*/ 1862 w 2988"/>
                <a:gd name="T13" fmla="*/ 2510 h 2534"/>
                <a:gd name="T14" fmla="*/ 1704 w 2988"/>
                <a:gd name="T15" fmla="*/ 2478 h 2534"/>
                <a:gd name="T16" fmla="*/ 1514 w 2988"/>
                <a:gd name="T17" fmla="*/ 2410 h 2534"/>
                <a:gd name="T18" fmla="*/ 1291 w 2988"/>
                <a:gd name="T19" fmla="*/ 2349 h 2534"/>
                <a:gd name="T20" fmla="*/ 1215 w 2988"/>
                <a:gd name="T21" fmla="*/ 2355 h 2534"/>
                <a:gd name="T22" fmla="*/ 1089 w 2988"/>
                <a:gd name="T23" fmla="*/ 2242 h 2534"/>
                <a:gd name="T24" fmla="*/ 1005 w 2988"/>
                <a:gd name="T25" fmla="*/ 2199 h 2534"/>
                <a:gd name="T26" fmla="*/ 838 w 2988"/>
                <a:gd name="T27" fmla="*/ 2191 h 2534"/>
                <a:gd name="T28" fmla="*/ 756 w 2988"/>
                <a:gd name="T29" fmla="*/ 2133 h 2534"/>
                <a:gd name="T30" fmla="*/ 733 w 2988"/>
                <a:gd name="T31" fmla="*/ 2027 h 2534"/>
                <a:gd name="T32" fmla="*/ 656 w 2988"/>
                <a:gd name="T33" fmla="*/ 1971 h 2534"/>
                <a:gd name="T34" fmla="*/ 522 w 2988"/>
                <a:gd name="T35" fmla="*/ 1865 h 2534"/>
                <a:gd name="T36" fmla="*/ 370 w 2988"/>
                <a:gd name="T37" fmla="*/ 1719 h 2534"/>
                <a:gd name="T38" fmla="*/ 306 w 2988"/>
                <a:gd name="T39" fmla="*/ 1669 h 2534"/>
                <a:gd name="T40" fmla="*/ 287 w 2988"/>
                <a:gd name="T41" fmla="*/ 1507 h 2534"/>
                <a:gd name="T42" fmla="*/ 213 w 2988"/>
                <a:gd name="T43" fmla="*/ 1315 h 2534"/>
                <a:gd name="T44" fmla="*/ 60 w 2988"/>
                <a:gd name="T45" fmla="*/ 1060 h 2534"/>
                <a:gd name="T46" fmla="*/ 25 w 2988"/>
                <a:gd name="T47" fmla="*/ 887 h 2534"/>
                <a:gd name="T48" fmla="*/ 81 w 2988"/>
                <a:gd name="T49" fmla="*/ 521 h 2534"/>
                <a:gd name="T50" fmla="*/ 26 w 2988"/>
                <a:gd name="T51" fmla="*/ 398 h 2534"/>
                <a:gd name="T52" fmla="*/ 1 w 2988"/>
                <a:gd name="T53" fmla="*/ 231 h 2534"/>
                <a:gd name="T54" fmla="*/ 24 w 2988"/>
                <a:gd name="T55" fmla="*/ 77 h 2534"/>
                <a:gd name="T56" fmla="*/ 89 w 2988"/>
                <a:gd name="T57" fmla="*/ 7 h 2534"/>
                <a:gd name="T58" fmla="*/ 220 w 2988"/>
                <a:gd name="T59" fmla="*/ 24 h 2534"/>
                <a:gd name="T60" fmla="*/ 345 w 2988"/>
                <a:gd name="T61" fmla="*/ 57 h 2534"/>
                <a:gd name="T62" fmla="*/ 630 w 2988"/>
                <a:gd name="T63" fmla="*/ 71 h 2534"/>
                <a:gd name="T64" fmla="*/ 857 w 2988"/>
                <a:gd name="T65" fmla="*/ 142 h 2534"/>
                <a:gd name="T66" fmla="*/ 980 w 2988"/>
                <a:gd name="T67" fmla="*/ 281 h 2534"/>
                <a:gd name="T68" fmla="*/ 977 w 2988"/>
                <a:gd name="T69" fmla="*/ 394 h 2534"/>
                <a:gd name="T70" fmla="*/ 906 w 2988"/>
                <a:gd name="T71" fmla="*/ 528 h 2534"/>
                <a:gd name="T72" fmla="*/ 900 w 2988"/>
                <a:gd name="T73" fmla="*/ 652 h 2534"/>
                <a:gd name="T74" fmla="*/ 952 w 2988"/>
                <a:gd name="T75" fmla="*/ 750 h 2534"/>
                <a:gd name="T76" fmla="*/ 1113 w 2988"/>
                <a:gd name="T77" fmla="*/ 851 h 2534"/>
                <a:gd name="T78" fmla="*/ 1198 w 2988"/>
                <a:gd name="T79" fmla="*/ 885 h 2534"/>
                <a:gd name="T80" fmla="*/ 1293 w 2988"/>
                <a:gd name="T81" fmla="*/ 932 h 2534"/>
                <a:gd name="T82" fmla="*/ 1311 w 2988"/>
                <a:gd name="T83" fmla="*/ 1021 h 2534"/>
                <a:gd name="T84" fmla="*/ 1364 w 2988"/>
                <a:gd name="T85" fmla="*/ 1057 h 2534"/>
                <a:gd name="T86" fmla="*/ 1446 w 2988"/>
                <a:gd name="T87" fmla="*/ 1065 h 2534"/>
                <a:gd name="T88" fmla="*/ 1511 w 2988"/>
                <a:gd name="T89" fmla="*/ 1231 h 2534"/>
                <a:gd name="T90" fmla="*/ 1498 w 2988"/>
                <a:gd name="T91" fmla="*/ 1326 h 2534"/>
                <a:gd name="T92" fmla="*/ 1442 w 2988"/>
                <a:gd name="T93" fmla="*/ 1503 h 2534"/>
                <a:gd name="T94" fmla="*/ 1461 w 2988"/>
                <a:gd name="T95" fmla="*/ 1672 h 2534"/>
                <a:gd name="T96" fmla="*/ 1650 w 2988"/>
                <a:gd name="T97" fmla="*/ 1876 h 2534"/>
                <a:gd name="T98" fmla="*/ 1753 w 2988"/>
                <a:gd name="T99" fmla="*/ 1919 h 2534"/>
                <a:gd name="T100" fmla="*/ 1979 w 2988"/>
                <a:gd name="T101" fmla="*/ 1869 h 2534"/>
                <a:gd name="T102" fmla="*/ 2179 w 2988"/>
                <a:gd name="T103" fmla="*/ 1844 h 2534"/>
                <a:gd name="T104" fmla="*/ 2391 w 2988"/>
                <a:gd name="T105" fmla="*/ 1776 h 2534"/>
                <a:gd name="T106" fmla="*/ 2539 w 2988"/>
                <a:gd name="T107" fmla="*/ 1849 h 2534"/>
                <a:gd name="T108" fmla="*/ 2770 w 2988"/>
                <a:gd name="T109" fmla="*/ 2060 h 2534"/>
                <a:gd name="T110" fmla="*/ 2914 w 2988"/>
                <a:gd name="T111" fmla="*/ 2038 h 2534"/>
                <a:gd name="T112" fmla="*/ 2974 w 2988"/>
                <a:gd name="T113" fmla="*/ 2076 h 2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8" h="2534">
                  <a:moveTo>
                    <a:pt x="2974" y="2076"/>
                  </a:moveTo>
                  <a:lnTo>
                    <a:pt x="2978" y="2083"/>
                  </a:lnTo>
                  <a:lnTo>
                    <a:pt x="2981" y="2092"/>
                  </a:lnTo>
                  <a:lnTo>
                    <a:pt x="2984" y="2100"/>
                  </a:lnTo>
                  <a:lnTo>
                    <a:pt x="2986" y="2110"/>
                  </a:lnTo>
                  <a:lnTo>
                    <a:pt x="2988" y="2131"/>
                  </a:lnTo>
                  <a:lnTo>
                    <a:pt x="2986" y="2153"/>
                  </a:lnTo>
                  <a:lnTo>
                    <a:pt x="2981" y="2174"/>
                  </a:lnTo>
                  <a:lnTo>
                    <a:pt x="2973" y="2196"/>
                  </a:lnTo>
                  <a:lnTo>
                    <a:pt x="2962" y="2218"/>
                  </a:lnTo>
                  <a:lnTo>
                    <a:pt x="2948" y="2241"/>
                  </a:lnTo>
                  <a:lnTo>
                    <a:pt x="2931" y="2263"/>
                  </a:lnTo>
                  <a:lnTo>
                    <a:pt x="2913" y="2284"/>
                  </a:lnTo>
                  <a:lnTo>
                    <a:pt x="2892" y="2306"/>
                  </a:lnTo>
                  <a:lnTo>
                    <a:pt x="2870" y="2328"/>
                  </a:lnTo>
                  <a:lnTo>
                    <a:pt x="2845" y="2348"/>
                  </a:lnTo>
                  <a:lnTo>
                    <a:pt x="2819" y="2368"/>
                  </a:lnTo>
                  <a:lnTo>
                    <a:pt x="2792" y="2388"/>
                  </a:lnTo>
                  <a:lnTo>
                    <a:pt x="2763" y="2407"/>
                  </a:lnTo>
                  <a:lnTo>
                    <a:pt x="2733" y="2424"/>
                  </a:lnTo>
                  <a:lnTo>
                    <a:pt x="2703" y="2441"/>
                  </a:lnTo>
                  <a:lnTo>
                    <a:pt x="2672" y="2456"/>
                  </a:lnTo>
                  <a:lnTo>
                    <a:pt x="2641" y="2471"/>
                  </a:lnTo>
                  <a:lnTo>
                    <a:pt x="2609" y="2485"/>
                  </a:lnTo>
                  <a:lnTo>
                    <a:pt x="2577" y="2496"/>
                  </a:lnTo>
                  <a:lnTo>
                    <a:pt x="2546" y="2506"/>
                  </a:lnTo>
                  <a:lnTo>
                    <a:pt x="2515" y="2514"/>
                  </a:lnTo>
                  <a:lnTo>
                    <a:pt x="2483" y="2521"/>
                  </a:lnTo>
                  <a:lnTo>
                    <a:pt x="2454" y="2526"/>
                  </a:lnTo>
                  <a:lnTo>
                    <a:pt x="2425" y="2529"/>
                  </a:lnTo>
                  <a:lnTo>
                    <a:pt x="2396" y="2529"/>
                  </a:lnTo>
                  <a:lnTo>
                    <a:pt x="2370" y="2528"/>
                  </a:lnTo>
                  <a:lnTo>
                    <a:pt x="2345" y="2525"/>
                  </a:lnTo>
                  <a:lnTo>
                    <a:pt x="2321" y="2519"/>
                  </a:lnTo>
                  <a:lnTo>
                    <a:pt x="2299" y="2510"/>
                  </a:lnTo>
                  <a:lnTo>
                    <a:pt x="2280" y="2500"/>
                  </a:lnTo>
                  <a:lnTo>
                    <a:pt x="2263" y="2486"/>
                  </a:lnTo>
                  <a:lnTo>
                    <a:pt x="2255" y="2493"/>
                  </a:lnTo>
                  <a:lnTo>
                    <a:pt x="2247" y="2500"/>
                  </a:lnTo>
                  <a:lnTo>
                    <a:pt x="2239" y="2506"/>
                  </a:lnTo>
                  <a:lnTo>
                    <a:pt x="2230" y="2511"/>
                  </a:lnTo>
                  <a:lnTo>
                    <a:pt x="2220" y="2516"/>
                  </a:lnTo>
                  <a:lnTo>
                    <a:pt x="2211" y="2520"/>
                  </a:lnTo>
                  <a:lnTo>
                    <a:pt x="2201" y="2523"/>
                  </a:lnTo>
                  <a:lnTo>
                    <a:pt x="2191" y="2526"/>
                  </a:lnTo>
                  <a:lnTo>
                    <a:pt x="2171" y="2530"/>
                  </a:lnTo>
                  <a:lnTo>
                    <a:pt x="2148" y="2533"/>
                  </a:lnTo>
                  <a:lnTo>
                    <a:pt x="2126" y="2534"/>
                  </a:lnTo>
                  <a:lnTo>
                    <a:pt x="2103" y="2534"/>
                  </a:lnTo>
                  <a:lnTo>
                    <a:pt x="2055" y="2532"/>
                  </a:lnTo>
                  <a:lnTo>
                    <a:pt x="2009" y="2529"/>
                  </a:lnTo>
                  <a:lnTo>
                    <a:pt x="1986" y="2528"/>
                  </a:lnTo>
                  <a:lnTo>
                    <a:pt x="1963" y="2527"/>
                  </a:lnTo>
                  <a:lnTo>
                    <a:pt x="1942" y="2528"/>
                  </a:lnTo>
                  <a:lnTo>
                    <a:pt x="1921" y="2530"/>
                  </a:lnTo>
                  <a:lnTo>
                    <a:pt x="1920" y="2522"/>
                  </a:lnTo>
                  <a:lnTo>
                    <a:pt x="1918" y="2514"/>
                  </a:lnTo>
                  <a:lnTo>
                    <a:pt x="1917" y="2507"/>
                  </a:lnTo>
                  <a:lnTo>
                    <a:pt x="1915" y="2499"/>
                  </a:lnTo>
                  <a:lnTo>
                    <a:pt x="1901" y="2503"/>
                  </a:lnTo>
                  <a:lnTo>
                    <a:pt x="1888" y="2506"/>
                  </a:lnTo>
                  <a:lnTo>
                    <a:pt x="1875" y="2508"/>
                  </a:lnTo>
                  <a:lnTo>
                    <a:pt x="1862" y="2510"/>
                  </a:lnTo>
                  <a:lnTo>
                    <a:pt x="1850" y="2511"/>
                  </a:lnTo>
                  <a:lnTo>
                    <a:pt x="1839" y="2511"/>
                  </a:lnTo>
                  <a:lnTo>
                    <a:pt x="1828" y="2511"/>
                  </a:lnTo>
                  <a:lnTo>
                    <a:pt x="1817" y="2511"/>
                  </a:lnTo>
                  <a:lnTo>
                    <a:pt x="1796" y="2509"/>
                  </a:lnTo>
                  <a:lnTo>
                    <a:pt x="1776" y="2505"/>
                  </a:lnTo>
                  <a:lnTo>
                    <a:pt x="1758" y="2500"/>
                  </a:lnTo>
                  <a:lnTo>
                    <a:pt x="1740" y="2493"/>
                  </a:lnTo>
                  <a:lnTo>
                    <a:pt x="1704" y="2478"/>
                  </a:lnTo>
                  <a:lnTo>
                    <a:pt x="1670" y="2460"/>
                  </a:lnTo>
                  <a:lnTo>
                    <a:pt x="1653" y="2452"/>
                  </a:lnTo>
                  <a:lnTo>
                    <a:pt x="1635" y="2443"/>
                  </a:lnTo>
                  <a:lnTo>
                    <a:pt x="1615" y="2435"/>
                  </a:lnTo>
                  <a:lnTo>
                    <a:pt x="1595" y="2428"/>
                  </a:lnTo>
                  <a:lnTo>
                    <a:pt x="1575" y="2422"/>
                  </a:lnTo>
                  <a:lnTo>
                    <a:pt x="1554" y="2417"/>
                  </a:lnTo>
                  <a:lnTo>
                    <a:pt x="1534" y="2413"/>
                  </a:lnTo>
                  <a:lnTo>
                    <a:pt x="1514" y="2410"/>
                  </a:lnTo>
                  <a:lnTo>
                    <a:pt x="1475" y="2404"/>
                  </a:lnTo>
                  <a:lnTo>
                    <a:pt x="1435" y="2399"/>
                  </a:lnTo>
                  <a:lnTo>
                    <a:pt x="1416" y="2396"/>
                  </a:lnTo>
                  <a:lnTo>
                    <a:pt x="1396" y="2391"/>
                  </a:lnTo>
                  <a:lnTo>
                    <a:pt x="1376" y="2386"/>
                  </a:lnTo>
                  <a:lnTo>
                    <a:pt x="1355" y="2379"/>
                  </a:lnTo>
                  <a:lnTo>
                    <a:pt x="1334" y="2371"/>
                  </a:lnTo>
                  <a:lnTo>
                    <a:pt x="1313" y="2361"/>
                  </a:lnTo>
                  <a:lnTo>
                    <a:pt x="1291" y="2349"/>
                  </a:lnTo>
                  <a:lnTo>
                    <a:pt x="1268" y="2335"/>
                  </a:lnTo>
                  <a:lnTo>
                    <a:pt x="1261" y="2342"/>
                  </a:lnTo>
                  <a:lnTo>
                    <a:pt x="1254" y="2348"/>
                  </a:lnTo>
                  <a:lnTo>
                    <a:pt x="1248" y="2352"/>
                  </a:lnTo>
                  <a:lnTo>
                    <a:pt x="1241" y="2355"/>
                  </a:lnTo>
                  <a:lnTo>
                    <a:pt x="1234" y="2356"/>
                  </a:lnTo>
                  <a:lnTo>
                    <a:pt x="1228" y="2357"/>
                  </a:lnTo>
                  <a:lnTo>
                    <a:pt x="1221" y="2357"/>
                  </a:lnTo>
                  <a:lnTo>
                    <a:pt x="1215" y="2355"/>
                  </a:lnTo>
                  <a:lnTo>
                    <a:pt x="1208" y="2353"/>
                  </a:lnTo>
                  <a:lnTo>
                    <a:pt x="1202" y="2350"/>
                  </a:lnTo>
                  <a:lnTo>
                    <a:pt x="1195" y="2346"/>
                  </a:lnTo>
                  <a:lnTo>
                    <a:pt x="1189" y="2341"/>
                  </a:lnTo>
                  <a:lnTo>
                    <a:pt x="1174" y="2330"/>
                  </a:lnTo>
                  <a:lnTo>
                    <a:pt x="1161" y="2317"/>
                  </a:lnTo>
                  <a:lnTo>
                    <a:pt x="1134" y="2286"/>
                  </a:lnTo>
                  <a:lnTo>
                    <a:pt x="1105" y="2256"/>
                  </a:lnTo>
                  <a:lnTo>
                    <a:pt x="1089" y="2242"/>
                  </a:lnTo>
                  <a:lnTo>
                    <a:pt x="1074" y="2229"/>
                  </a:lnTo>
                  <a:lnTo>
                    <a:pt x="1066" y="2222"/>
                  </a:lnTo>
                  <a:lnTo>
                    <a:pt x="1059" y="2217"/>
                  </a:lnTo>
                  <a:lnTo>
                    <a:pt x="1051" y="2213"/>
                  </a:lnTo>
                  <a:lnTo>
                    <a:pt x="1042" y="2209"/>
                  </a:lnTo>
                  <a:lnTo>
                    <a:pt x="1033" y="2206"/>
                  </a:lnTo>
                  <a:lnTo>
                    <a:pt x="1024" y="2203"/>
                  </a:lnTo>
                  <a:lnTo>
                    <a:pt x="1015" y="2201"/>
                  </a:lnTo>
                  <a:lnTo>
                    <a:pt x="1005" y="2199"/>
                  </a:lnTo>
                  <a:lnTo>
                    <a:pt x="987" y="2198"/>
                  </a:lnTo>
                  <a:lnTo>
                    <a:pt x="970" y="2197"/>
                  </a:lnTo>
                  <a:lnTo>
                    <a:pt x="935" y="2198"/>
                  </a:lnTo>
                  <a:lnTo>
                    <a:pt x="899" y="2200"/>
                  </a:lnTo>
                  <a:lnTo>
                    <a:pt x="882" y="2199"/>
                  </a:lnTo>
                  <a:lnTo>
                    <a:pt x="864" y="2197"/>
                  </a:lnTo>
                  <a:lnTo>
                    <a:pt x="856" y="2196"/>
                  </a:lnTo>
                  <a:lnTo>
                    <a:pt x="847" y="2194"/>
                  </a:lnTo>
                  <a:lnTo>
                    <a:pt x="838" y="2191"/>
                  </a:lnTo>
                  <a:lnTo>
                    <a:pt x="828" y="2188"/>
                  </a:lnTo>
                  <a:lnTo>
                    <a:pt x="820" y="2184"/>
                  </a:lnTo>
                  <a:lnTo>
                    <a:pt x="811" y="2180"/>
                  </a:lnTo>
                  <a:lnTo>
                    <a:pt x="802" y="2174"/>
                  </a:lnTo>
                  <a:lnTo>
                    <a:pt x="793" y="2168"/>
                  </a:lnTo>
                  <a:lnTo>
                    <a:pt x="784" y="2161"/>
                  </a:lnTo>
                  <a:lnTo>
                    <a:pt x="775" y="2153"/>
                  </a:lnTo>
                  <a:lnTo>
                    <a:pt x="766" y="2143"/>
                  </a:lnTo>
                  <a:lnTo>
                    <a:pt x="756" y="2133"/>
                  </a:lnTo>
                  <a:lnTo>
                    <a:pt x="751" y="2126"/>
                  </a:lnTo>
                  <a:lnTo>
                    <a:pt x="747" y="2118"/>
                  </a:lnTo>
                  <a:lnTo>
                    <a:pt x="744" y="2110"/>
                  </a:lnTo>
                  <a:lnTo>
                    <a:pt x="741" y="2102"/>
                  </a:lnTo>
                  <a:lnTo>
                    <a:pt x="739" y="2086"/>
                  </a:lnTo>
                  <a:lnTo>
                    <a:pt x="738" y="2069"/>
                  </a:lnTo>
                  <a:lnTo>
                    <a:pt x="738" y="2051"/>
                  </a:lnTo>
                  <a:lnTo>
                    <a:pt x="735" y="2034"/>
                  </a:lnTo>
                  <a:lnTo>
                    <a:pt x="733" y="2027"/>
                  </a:lnTo>
                  <a:lnTo>
                    <a:pt x="730" y="2019"/>
                  </a:lnTo>
                  <a:lnTo>
                    <a:pt x="725" y="2012"/>
                  </a:lnTo>
                  <a:lnTo>
                    <a:pt x="720" y="2006"/>
                  </a:lnTo>
                  <a:lnTo>
                    <a:pt x="713" y="2000"/>
                  </a:lnTo>
                  <a:lnTo>
                    <a:pt x="706" y="1995"/>
                  </a:lnTo>
                  <a:lnTo>
                    <a:pt x="698" y="1990"/>
                  </a:lnTo>
                  <a:lnTo>
                    <a:pt x="691" y="1986"/>
                  </a:lnTo>
                  <a:lnTo>
                    <a:pt x="674" y="1978"/>
                  </a:lnTo>
                  <a:lnTo>
                    <a:pt x="656" y="1971"/>
                  </a:lnTo>
                  <a:lnTo>
                    <a:pt x="637" y="1965"/>
                  </a:lnTo>
                  <a:lnTo>
                    <a:pt x="619" y="1957"/>
                  </a:lnTo>
                  <a:lnTo>
                    <a:pt x="611" y="1953"/>
                  </a:lnTo>
                  <a:lnTo>
                    <a:pt x="603" y="1948"/>
                  </a:lnTo>
                  <a:lnTo>
                    <a:pt x="596" y="1943"/>
                  </a:lnTo>
                  <a:lnTo>
                    <a:pt x="589" y="1937"/>
                  </a:lnTo>
                  <a:lnTo>
                    <a:pt x="565" y="1915"/>
                  </a:lnTo>
                  <a:lnTo>
                    <a:pt x="543" y="1890"/>
                  </a:lnTo>
                  <a:lnTo>
                    <a:pt x="522" y="1865"/>
                  </a:lnTo>
                  <a:lnTo>
                    <a:pt x="502" y="1839"/>
                  </a:lnTo>
                  <a:lnTo>
                    <a:pt x="483" y="1810"/>
                  </a:lnTo>
                  <a:lnTo>
                    <a:pt x="463" y="1781"/>
                  </a:lnTo>
                  <a:lnTo>
                    <a:pt x="444" y="1750"/>
                  </a:lnTo>
                  <a:lnTo>
                    <a:pt x="426" y="1717"/>
                  </a:lnTo>
                  <a:lnTo>
                    <a:pt x="410" y="1719"/>
                  </a:lnTo>
                  <a:lnTo>
                    <a:pt x="396" y="1720"/>
                  </a:lnTo>
                  <a:lnTo>
                    <a:pt x="382" y="1720"/>
                  </a:lnTo>
                  <a:lnTo>
                    <a:pt x="370" y="1719"/>
                  </a:lnTo>
                  <a:lnTo>
                    <a:pt x="359" y="1716"/>
                  </a:lnTo>
                  <a:lnTo>
                    <a:pt x="349" y="1713"/>
                  </a:lnTo>
                  <a:lnTo>
                    <a:pt x="341" y="1709"/>
                  </a:lnTo>
                  <a:lnTo>
                    <a:pt x="333" y="1704"/>
                  </a:lnTo>
                  <a:lnTo>
                    <a:pt x="326" y="1699"/>
                  </a:lnTo>
                  <a:lnTo>
                    <a:pt x="320" y="1692"/>
                  </a:lnTo>
                  <a:lnTo>
                    <a:pt x="315" y="1685"/>
                  </a:lnTo>
                  <a:lnTo>
                    <a:pt x="310" y="1677"/>
                  </a:lnTo>
                  <a:lnTo>
                    <a:pt x="306" y="1669"/>
                  </a:lnTo>
                  <a:lnTo>
                    <a:pt x="302" y="1660"/>
                  </a:lnTo>
                  <a:lnTo>
                    <a:pt x="299" y="1651"/>
                  </a:lnTo>
                  <a:lnTo>
                    <a:pt x="297" y="1640"/>
                  </a:lnTo>
                  <a:lnTo>
                    <a:pt x="294" y="1620"/>
                  </a:lnTo>
                  <a:lnTo>
                    <a:pt x="292" y="1598"/>
                  </a:lnTo>
                  <a:lnTo>
                    <a:pt x="290" y="1575"/>
                  </a:lnTo>
                  <a:lnTo>
                    <a:pt x="289" y="1552"/>
                  </a:lnTo>
                  <a:lnTo>
                    <a:pt x="288" y="1529"/>
                  </a:lnTo>
                  <a:lnTo>
                    <a:pt x="287" y="1507"/>
                  </a:lnTo>
                  <a:lnTo>
                    <a:pt x="284" y="1485"/>
                  </a:lnTo>
                  <a:lnTo>
                    <a:pt x="280" y="1464"/>
                  </a:lnTo>
                  <a:lnTo>
                    <a:pt x="274" y="1441"/>
                  </a:lnTo>
                  <a:lnTo>
                    <a:pt x="266" y="1419"/>
                  </a:lnTo>
                  <a:lnTo>
                    <a:pt x="257" y="1397"/>
                  </a:lnTo>
                  <a:lnTo>
                    <a:pt x="248" y="1376"/>
                  </a:lnTo>
                  <a:lnTo>
                    <a:pt x="237" y="1355"/>
                  </a:lnTo>
                  <a:lnTo>
                    <a:pt x="226" y="1335"/>
                  </a:lnTo>
                  <a:lnTo>
                    <a:pt x="213" y="1315"/>
                  </a:lnTo>
                  <a:lnTo>
                    <a:pt x="201" y="1295"/>
                  </a:lnTo>
                  <a:lnTo>
                    <a:pt x="176" y="1257"/>
                  </a:lnTo>
                  <a:lnTo>
                    <a:pt x="149" y="1217"/>
                  </a:lnTo>
                  <a:lnTo>
                    <a:pt x="122" y="1179"/>
                  </a:lnTo>
                  <a:lnTo>
                    <a:pt x="97" y="1137"/>
                  </a:lnTo>
                  <a:lnTo>
                    <a:pt x="86" y="1118"/>
                  </a:lnTo>
                  <a:lnTo>
                    <a:pt x="76" y="1099"/>
                  </a:lnTo>
                  <a:lnTo>
                    <a:pt x="68" y="1080"/>
                  </a:lnTo>
                  <a:lnTo>
                    <a:pt x="60" y="1060"/>
                  </a:lnTo>
                  <a:lnTo>
                    <a:pt x="53" y="1041"/>
                  </a:lnTo>
                  <a:lnTo>
                    <a:pt x="47" y="1022"/>
                  </a:lnTo>
                  <a:lnTo>
                    <a:pt x="41" y="1003"/>
                  </a:lnTo>
                  <a:lnTo>
                    <a:pt x="36" y="983"/>
                  </a:lnTo>
                  <a:lnTo>
                    <a:pt x="32" y="964"/>
                  </a:lnTo>
                  <a:lnTo>
                    <a:pt x="30" y="945"/>
                  </a:lnTo>
                  <a:lnTo>
                    <a:pt x="27" y="926"/>
                  </a:lnTo>
                  <a:lnTo>
                    <a:pt x="26" y="907"/>
                  </a:lnTo>
                  <a:lnTo>
                    <a:pt x="25" y="887"/>
                  </a:lnTo>
                  <a:lnTo>
                    <a:pt x="24" y="868"/>
                  </a:lnTo>
                  <a:lnTo>
                    <a:pt x="25" y="849"/>
                  </a:lnTo>
                  <a:lnTo>
                    <a:pt x="25" y="830"/>
                  </a:lnTo>
                  <a:lnTo>
                    <a:pt x="28" y="791"/>
                  </a:lnTo>
                  <a:lnTo>
                    <a:pt x="33" y="752"/>
                  </a:lnTo>
                  <a:lnTo>
                    <a:pt x="40" y="713"/>
                  </a:lnTo>
                  <a:lnTo>
                    <a:pt x="47" y="675"/>
                  </a:lnTo>
                  <a:lnTo>
                    <a:pt x="64" y="598"/>
                  </a:lnTo>
                  <a:lnTo>
                    <a:pt x="81" y="521"/>
                  </a:lnTo>
                  <a:lnTo>
                    <a:pt x="74" y="511"/>
                  </a:lnTo>
                  <a:lnTo>
                    <a:pt x="67" y="501"/>
                  </a:lnTo>
                  <a:lnTo>
                    <a:pt x="61" y="488"/>
                  </a:lnTo>
                  <a:lnTo>
                    <a:pt x="55" y="476"/>
                  </a:lnTo>
                  <a:lnTo>
                    <a:pt x="48" y="462"/>
                  </a:lnTo>
                  <a:lnTo>
                    <a:pt x="42" y="448"/>
                  </a:lnTo>
                  <a:lnTo>
                    <a:pt x="36" y="432"/>
                  </a:lnTo>
                  <a:lnTo>
                    <a:pt x="31" y="416"/>
                  </a:lnTo>
                  <a:lnTo>
                    <a:pt x="26" y="398"/>
                  </a:lnTo>
                  <a:lnTo>
                    <a:pt x="21" y="381"/>
                  </a:lnTo>
                  <a:lnTo>
                    <a:pt x="17" y="363"/>
                  </a:lnTo>
                  <a:lnTo>
                    <a:pt x="13" y="345"/>
                  </a:lnTo>
                  <a:lnTo>
                    <a:pt x="10" y="326"/>
                  </a:lnTo>
                  <a:lnTo>
                    <a:pt x="7" y="307"/>
                  </a:lnTo>
                  <a:lnTo>
                    <a:pt x="5" y="288"/>
                  </a:lnTo>
                  <a:lnTo>
                    <a:pt x="3" y="269"/>
                  </a:lnTo>
                  <a:lnTo>
                    <a:pt x="1" y="250"/>
                  </a:lnTo>
                  <a:lnTo>
                    <a:pt x="1" y="231"/>
                  </a:lnTo>
                  <a:lnTo>
                    <a:pt x="0" y="212"/>
                  </a:lnTo>
                  <a:lnTo>
                    <a:pt x="1" y="193"/>
                  </a:lnTo>
                  <a:lnTo>
                    <a:pt x="2" y="175"/>
                  </a:lnTo>
                  <a:lnTo>
                    <a:pt x="4" y="157"/>
                  </a:lnTo>
                  <a:lnTo>
                    <a:pt x="6" y="140"/>
                  </a:lnTo>
                  <a:lnTo>
                    <a:pt x="10" y="123"/>
                  </a:lnTo>
                  <a:lnTo>
                    <a:pt x="13" y="107"/>
                  </a:lnTo>
                  <a:lnTo>
                    <a:pt x="18" y="92"/>
                  </a:lnTo>
                  <a:lnTo>
                    <a:pt x="24" y="77"/>
                  </a:lnTo>
                  <a:lnTo>
                    <a:pt x="30" y="63"/>
                  </a:lnTo>
                  <a:lnTo>
                    <a:pt x="37" y="51"/>
                  </a:lnTo>
                  <a:lnTo>
                    <a:pt x="46" y="39"/>
                  </a:lnTo>
                  <a:lnTo>
                    <a:pt x="55" y="29"/>
                  </a:lnTo>
                  <a:lnTo>
                    <a:pt x="65" y="20"/>
                  </a:lnTo>
                  <a:lnTo>
                    <a:pt x="71" y="16"/>
                  </a:lnTo>
                  <a:lnTo>
                    <a:pt x="76" y="13"/>
                  </a:lnTo>
                  <a:lnTo>
                    <a:pt x="83" y="10"/>
                  </a:lnTo>
                  <a:lnTo>
                    <a:pt x="89" y="7"/>
                  </a:lnTo>
                  <a:lnTo>
                    <a:pt x="102" y="3"/>
                  </a:lnTo>
                  <a:lnTo>
                    <a:pt x="117" y="1"/>
                  </a:lnTo>
                  <a:lnTo>
                    <a:pt x="132" y="0"/>
                  </a:lnTo>
                  <a:lnTo>
                    <a:pt x="147" y="1"/>
                  </a:lnTo>
                  <a:lnTo>
                    <a:pt x="162" y="3"/>
                  </a:lnTo>
                  <a:lnTo>
                    <a:pt x="177" y="7"/>
                  </a:lnTo>
                  <a:lnTo>
                    <a:pt x="192" y="12"/>
                  </a:lnTo>
                  <a:lnTo>
                    <a:pt x="206" y="17"/>
                  </a:lnTo>
                  <a:lnTo>
                    <a:pt x="220" y="24"/>
                  </a:lnTo>
                  <a:lnTo>
                    <a:pt x="232" y="31"/>
                  </a:lnTo>
                  <a:lnTo>
                    <a:pt x="244" y="40"/>
                  </a:lnTo>
                  <a:lnTo>
                    <a:pt x="254" y="48"/>
                  </a:lnTo>
                  <a:lnTo>
                    <a:pt x="262" y="57"/>
                  </a:lnTo>
                  <a:lnTo>
                    <a:pt x="269" y="67"/>
                  </a:lnTo>
                  <a:lnTo>
                    <a:pt x="285" y="64"/>
                  </a:lnTo>
                  <a:lnTo>
                    <a:pt x="305" y="61"/>
                  </a:lnTo>
                  <a:lnTo>
                    <a:pt x="324" y="59"/>
                  </a:lnTo>
                  <a:lnTo>
                    <a:pt x="345" y="57"/>
                  </a:lnTo>
                  <a:lnTo>
                    <a:pt x="392" y="55"/>
                  </a:lnTo>
                  <a:lnTo>
                    <a:pt x="441" y="55"/>
                  </a:lnTo>
                  <a:lnTo>
                    <a:pt x="466" y="55"/>
                  </a:lnTo>
                  <a:lnTo>
                    <a:pt x="494" y="56"/>
                  </a:lnTo>
                  <a:lnTo>
                    <a:pt x="520" y="58"/>
                  </a:lnTo>
                  <a:lnTo>
                    <a:pt x="547" y="60"/>
                  </a:lnTo>
                  <a:lnTo>
                    <a:pt x="575" y="63"/>
                  </a:lnTo>
                  <a:lnTo>
                    <a:pt x="603" y="67"/>
                  </a:lnTo>
                  <a:lnTo>
                    <a:pt x="630" y="71"/>
                  </a:lnTo>
                  <a:lnTo>
                    <a:pt x="658" y="76"/>
                  </a:lnTo>
                  <a:lnTo>
                    <a:pt x="685" y="82"/>
                  </a:lnTo>
                  <a:lnTo>
                    <a:pt x="711" y="89"/>
                  </a:lnTo>
                  <a:lnTo>
                    <a:pt x="737" y="96"/>
                  </a:lnTo>
                  <a:lnTo>
                    <a:pt x="763" y="103"/>
                  </a:lnTo>
                  <a:lnTo>
                    <a:pt x="788" y="112"/>
                  </a:lnTo>
                  <a:lnTo>
                    <a:pt x="811" y="121"/>
                  </a:lnTo>
                  <a:lnTo>
                    <a:pt x="835" y="131"/>
                  </a:lnTo>
                  <a:lnTo>
                    <a:pt x="857" y="142"/>
                  </a:lnTo>
                  <a:lnTo>
                    <a:pt x="877" y="154"/>
                  </a:lnTo>
                  <a:lnTo>
                    <a:pt x="896" y="168"/>
                  </a:lnTo>
                  <a:lnTo>
                    <a:pt x="913" y="182"/>
                  </a:lnTo>
                  <a:lnTo>
                    <a:pt x="930" y="196"/>
                  </a:lnTo>
                  <a:lnTo>
                    <a:pt x="944" y="212"/>
                  </a:lnTo>
                  <a:lnTo>
                    <a:pt x="956" y="228"/>
                  </a:lnTo>
                  <a:lnTo>
                    <a:pt x="967" y="247"/>
                  </a:lnTo>
                  <a:lnTo>
                    <a:pt x="975" y="265"/>
                  </a:lnTo>
                  <a:lnTo>
                    <a:pt x="980" y="281"/>
                  </a:lnTo>
                  <a:lnTo>
                    <a:pt x="984" y="296"/>
                  </a:lnTo>
                  <a:lnTo>
                    <a:pt x="986" y="310"/>
                  </a:lnTo>
                  <a:lnTo>
                    <a:pt x="988" y="323"/>
                  </a:lnTo>
                  <a:lnTo>
                    <a:pt x="988" y="337"/>
                  </a:lnTo>
                  <a:lnTo>
                    <a:pt x="988" y="349"/>
                  </a:lnTo>
                  <a:lnTo>
                    <a:pt x="986" y="361"/>
                  </a:lnTo>
                  <a:lnTo>
                    <a:pt x="984" y="372"/>
                  </a:lnTo>
                  <a:lnTo>
                    <a:pt x="981" y="383"/>
                  </a:lnTo>
                  <a:lnTo>
                    <a:pt x="977" y="394"/>
                  </a:lnTo>
                  <a:lnTo>
                    <a:pt x="973" y="404"/>
                  </a:lnTo>
                  <a:lnTo>
                    <a:pt x="968" y="416"/>
                  </a:lnTo>
                  <a:lnTo>
                    <a:pt x="957" y="435"/>
                  </a:lnTo>
                  <a:lnTo>
                    <a:pt x="945" y="455"/>
                  </a:lnTo>
                  <a:lnTo>
                    <a:pt x="934" y="475"/>
                  </a:lnTo>
                  <a:lnTo>
                    <a:pt x="922" y="496"/>
                  </a:lnTo>
                  <a:lnTo>
                    <a:pt x="916" y="507"/>
                  </a:lnTo>
                  <a:lnTo>
                    <a:pt x="911" y="517"/>
                  </a:lnTo>
                  <a:lnTo>
                    <a:pt x="906" y="528"/>
                  </a:lnTo>
                  <a:lnTo>
                    <a:pt x="902" y="540"/>
                  </a:lnTo>
                  <a:lnTo>
                    <a:pt x="899" y="552"/>
                  </a:lnTo>
                  <a:lnTo>
                    <a:pt x="896" y="564"/>
                  </a:lnTo>
                  <a:lnTo>
                    <a:pt x="894" y="578"/>
                  </a:lnTo>
                  <a:lnTo>
                    <a:pt x="893" y="591"/>
                  </a:lnTo>
                  <a:lnTo>
                    <a:pt x="893" y="605"/>
                  </a:lnTo>
                  <a:lnTo>
                    <a:pt x="894" y="620"/>
                  </a:lnTo>
                  <a:lnTo>
                    <a:pt x="896" y="636"/>
                  </a:lnTo>
                  <a:lnTo>
                    <a:pt x="900" y="652"/>
                  </a:lnTo>
                  <a:lnTo>
                    <a:pt x="903" y="667"/>
                  </a:lnTo>
                  <a:lnTo>
                    <a:pt x="908" y="681"/>
                  </a:lnTo>
                  <a:lnTo>
                    <a:pt x="912" y="693"/>
                  </a:lnTo>
                  <a:lnTo>
                    <a:pt x="918" y="704"/>
                  </a:lnTo>
                  <a:lnTo>
                    <a:pt x="925" y="715"/>
                  </a:lnTo>
                  <a:lnTo>
                    <a:pt x="931" y="725"/>
                  </a:lnTo>
                  <a:lnTo>
                    <a:pt x="937" y="734"/>
                  </a:lnTo>
                  <a:lnTo>
                    <a:pt x="944" y="743"/>
                  </a:lnTo>
                  <a:lnTo>
                    <a:pt x="952" y="750"/>
                  </a:lnTo>
                  <a:lnTo>
                    <a:pt x="959" y="757"/>
                  </a:lnTo>
                  <a:lnTo>
                    <a:pt x="967" y="763"/>
                  </a:lnTo>
                  <a:lnTo>
                    <a:pt x="975" y="769"/>
                  </a:lnTo>
                  <a:lnTo>
                    <a:pt x="992" y="780"/>
                  </a:lnTo>
                  <a:lnTo>
                    <a:pt x="1011" y="789"/>
                  </a:lnTo>
                  <a:lnTo>
                    <a:pt x="1046" y="807"/>
                  </a:lnTo>
                  <a:lnTo>
                    <a:pt x="1080" y="827"/>
                  </a:lnTo>
                  <a:lnTo>
                    <a:pt x="1098" y="838"/>
                  </a:lnTo>
                  <a:lnTo>
                    <a:pt x="1113" y="851"/>
                  </a:lnTo>
                  <a:lnTo>
                    <a:pt x="1121" y="859"/>
                  </a:lnTo>
                  <a:lnTo>
                    <a:pt x="1128" y="867"/>
                  </a:lnTo>
                  <a:lnTo>
                    <a:pt x="1134" y="875"/>
                  </a:lnTo>
                  <a:lnTo>
                    <a:pt x="1140" y="885"/>
                  </a:lnTo>
                  <a:lnTo>
                    <a:pt x="1149" y="883"/>
                  </a:lnTo>
                  <a:lnTo>
                    <a:pt x="1158" y="883"/>
                  </a:lnTo>
                  <a:lnTo>
                    <a:pt x="1168" y="883"/>
                  </a:lnTo>
                  <a:lnTo>
                    <a:pt x="1177" y="883"/>
                  </a:lnTo>
                  <a:lnTo>
                    <a:pt x="1198" y="885"/>
                  </a:lnTo>
                  <a:lnTo>
                    <a:pt x="1219" y="888"/>
                  </a:lnTo>
                  <a:lnTo>
                    <a:pt x="1239" y="890"/>
                  </a:lnTo>
                  <a:lnTo>
                    <a:pt x="1260" y="892"/>
                  </a:lnTo>
                  <a:lnTo>
                    <a:pt x="1269" y="893"/>
                  </a:lnTo>
                  <a:lnTo>
                    <a:pt x="1280" y="893"/>
                  </a:lnTo>
                  <a:lnTo>
                    <a:pt x="1289" y="892"/>
                  </a:lnTo>
                  <a:lnTo>
                    <a:pt x="1298" y="891"/>
                  </a:lnTo>
                  <a:lnTo>
                    <a:pt x="1295" y="913"/>
                  </a:lnTo>
                  <a:lnTo>
                    <a:pt x="1293" y="932"/>
                  </a:lnTo>
                  <a:lnTo>
                    <a:pt x="1292" y="951"/>
                  </a:lnTo>
                  <a:lnTo>
                    <a:pt x="1294" y="969"/>
                  </a:lnTo>
                  <a:lnTo>
                    <a:pt x="1295" y="978"/>
                  </a:lnTo>
                  <a:lnTo>
                    <a:pt x="1296" y="986"/>
                  </a:lnTo>
                  <a:lnTo>
                    <a:pt x="1298" y="994"/>
                  </a:lnTo>
                  <a:lnTo>
                    <a:pt x="1301" y="1002"/>
                  </a:lnTo>
                  <a:lnTo>
                    <a:pt x="1304" y="1009"/>
                  </a:lnTo>
                  <a:lnTo>
                    <a:pt x="1307" y="1015"/>
                  </a:lnTo>
                  <a:lnTo>
                    <a:pt x="1311" y="1021"/>
                  </a:lnTo>
                  <a:lnTo>
                    <a:pt x="1315" y="1027"/>
                  </a:lnTo>
                  <a:lnTo>
                    <a:pt x="1319" y="1033"/>
                  </a:lnTo>
                  <a:lnTo>
                    <a:pt x="1324" y="1037"/>
                  </a:lnTo>
                  <a:lnTo>
                    <a:pt x="1329" y="1042"/>
                  </a:lnTo>
                  <a:lnTo>
                    <a:pt x="1335" y="1046"/>
                  </a:lnTo>
                  <a:lnTo>
                    <a:pt x="1342" y="1050"/>
                  </a:lnTo>
                  <a:lnTo>
                    <a:pt x="1348" y="1053"/>
                  </a:lnTo>
                  <a:lnTo>
                    <a:pt x="1356" y="1055"/>
                  </a:lnTo>
                  <a:lnTo>
                    <a:pt x="1364" y="1057"/>
                  </a:lnTo>
                  <a:lnTo>
                    <a:pt x="1372" y="1059"/>
                  </a:lnTo>
                  <a:lnTo>
                    <a:pt x="1381" y="1060"/>
                  </a:lnTo>
                  <a:lnTo>
                    <a:pt x="1390" y="1060"/>
                  </a:lnTo>
                  <a:lnTo>
                    <a:pt x="1400" y="1060"/>
                  </a:lnTo>
                  <a:lnTo>
                    <a:pt x="1410" y="1060"/>
                  </a:lnTo>
                  <a:lnTo>
                    <a:pt x="1420" y="1058"/>
                  </a:lnTo>
                  <a:lnTo>
                    <a:pt x="1431" y="1057"/>
                  </a:lnTo>
                  <a:lnTo>
                    <a:pt x="1443" y="1054"/>
                  </a:lnTo>
                  <a:lnTo>
                    <a:pt x="1446" y="1065"/>
                  </a:lnTo>
                  <a:lnTo>
                    <a:pt x="1451" y="1078"/>
                  </a:lnTo>
                  <a:lnTo>
                    <a:pt x="1455" y="1090"/>
                  </a:lnTo>
                  <a:lnTo>
                    <a:pt x="1460" y="1102"/>
                  </a:lnTo>
                  <a:lnTo>
                    <a:pt x="1472" y="1128"/>
                  </a:lnTo>
                  <a:lnTo>
                    <a:pt x="1484" y="1156"/>
                  </a:lnTo>
                  <a:lnTo>
                    <a:pt x="1495" y="1182"/>
                  </a:lnTo>
                  <a:lnTo>
                    <a:pt x="1505" y="1207"/>
                  </a:lnTo>
                  <a:lnTo>
                    <a:pt x="1508" y="1219"/>
                  </a:lnTo>
                  <a:lnTo>
                    <a:pt x="1511" y="1231"/>
                  </a:lnTo>
                  <a:lnTo>
                    <a:pt x="1513" y="1243"/>
                  </a:lnTo>
                  <a:lnTo>
                    <a:pt x="1514" y="1253"/>
                  </a:lnTo>
                  <a:lnTo>
                    <a:pt x="1514" y="1267"/>
                  </a:lnTo>
                  <a:lnTo>
                    <a:pt x="1513" y="1279"/>
                  </a:lnTo>
                  <a:lnTo>
                    <a:pt x="1511" y="1290"/>
                  </a:lnTo>
                  <a:lnTo>
                    <a:pt x="1509" y="1300"/>
                  </a:lnTo>
                  <a:lnTo>
                    <a:pt x="1506" y="1309"/>
                  </a:lnTo>
                  <a:lnTo>
                    <a:pt x="1502" y="1317"/>
                  </a:lnTo>
                  <a:lnTo>
                    <a:pt x="1498" y="1326"/>
                  </a:lnTo>
                  <a:lnTo>
                    <a:pt x="1494" y="1333"/>
                  </a:lnTo>
                  <a:lnTo>
                    <a:pt x="1485" y="1347"/>
                  </a:lnTo>
                  <a:lnTo>
                    <a:pt x="1477" y="1361"/>
                  </a:lnTo>
                  <a:lnTo>
                    <a:pt x="1473" y="1368"/>
                  </a:lnTo>
                  <a:lnTo>
                    <a:pt x="1469" y="1377"/>
                  </a:lnTo>
                  <a:lnTo>
                    <a:pt x="1466" y="1386"/>
                  </a:lnTo>
                  <a:lnTo>
                    <a:pt x="1463" y="1396"/>
                  </a:lnTo>
                  <a:lnTo>
                    <a:pt x="1452" y="1453"/>
                  </a:lnTo>
                  <a:lnTo>
                    <a:pt x="1442" y="1503"/>
                  </a:lnTo>
                  <a:lnTo>
                    <a:pt x="1439" y="1525"/>
                  </a:lnTo>
                  <a:lnTo>
                    <a:pt x="1437" y="1545"/>
                  </a:lnTo>
                  <a:lnTo>
                    <a:pt x="1436" y="1565"/>
                  </a:lnTo>
                  <a:lnTo>
                    <a:pt x="1436" y="1584"/>
                  </a:lnTo>
                  <a:lnTo>
                    <a:pt x="1438" y="1602"/>
                  </a:lnTo>
                  <a:lnTo>
                    <a:pt x="1441" y="1619"/>
                  </a:lnTo>
                  <a:lnTo>
                    <a:pt x="1446" y="1637"/>
                  </a:lnTo>
                  <a:lnTo>
                    <a:pt x="1453" y="1655"/>
                  </a:lnTo>
                  <a:lnTo>
                    <a:pt x="1461" y="1672"/>
                  </a:lnTo>
                  <a:lnTo>
                    <a:pt x="1471" y="1690"/>
                  </a:lnTo>
                  <a:lnTo>
                    <a:pt x="1483" y="1708"/>
                  </a:lnTo>
                  <a:lnTo>
                    <a:pt x="1497" y="1727"/>
                  </a:lnTo>
                  <a:lnTo>
                    <a:pt x="1517" y="1753"/>
                  </a:lnTo>
                  <a:lnTo>
                    <a:pt x="1541" y="1779"/>
                  </a:lnTo>
                  <a:lnTo>
                    <a:pt x="1567" y="1805"/>
                  </a:lnTo>
                  <a:lnTo>
                    <a:pt x="1594" y="1831"/>
                  </a:lnTo>
                  <a:lnTo>
                    <a:pt x="1622" y="1855"/>
                  </a:lnTo>
                  <a:lnTo>
                    <a:pt x="1650" y="1876"/>
                  </a:lnTo>
                  <a:lnTo>
                    <a:pt x="1663" y="1885"/>
                  </a:lnTo>
                  <a:lnTo>
                    <a:pt x="1676" y="1893"/>
                  </a:lnTo>
                  <a:lnTo>
                    <a:pt x="1688" y="1901"/>
                  </a:lnTo>
                  <a:lnTo>
                    <a:pt x="1699" y="1906"/>
                  </a:lnTo>
                  <a:lnTo>
                    <a:pt x="1709" y="1910"/>
                  </a:lnTo>
                  <a:lnTo>
                    <a:pt x="1721" y="1913"/>
                  </a:lnTo>
                  <a:lnTo>
                    <a:pt x="1731" y="1916"/>
                  </a:lnTo>
                  <a:lnTo>
                    <a:pt x="1742" y="1918"/>
                  </a:lnTo>
                  <a:lnTo>
                    <a:pt x="1753" y="1919"/>
                  </a:lnTo>
                  <a:lnTo>
                    <a:pt x="1764" y="1920"/>
                  </a:lnTo>
                  <a:lnTo>
                    <a:pt x="1776" y="1920"/>
                  </a:lnTo>
                  <a:lnTo>
                    <a:pt x="1787" y="1920"/>
                  </a:lnTo>
                  <a:lnTo>
                    <a:pt x="1812" y="1917"/>
                  </a:lnTo>
                  <a:lnTo>
                    <a:pt x="1836" y="1913"/>
                  </a:lnTo>
                  <a:lnTo>
                    <a:pt x="1860" y="1908"/>
                  </a:lnTo>
                  <a:lnTo>
                    <a:pt x="1884" y="1902"/>
                  </a:lnTo>
                  <a:lnTo>
                    <a:pt x="1932" y="1885"/>
                  </a:lnTo>
                  <a:lnTo>
                    <a:pt x="1979" y="1869"/>
                  </a:lnTo>
                  <a:lnTo>
                    <a:pt x="2021" y="1853"/>
                  </a:lnTo>
                  <a:lnTo>
                    <a:pt x="2059" y="1840"/>
                  </a:lnTo>
                  <a:lnTo>
                    <a:pt x="2066" y="1855"/>
                  </a:lnTo>
                  <a:lnTo>
                    <a:pt x="2073" y="1871"/>
                  </a:lnTo>
                  <a:lnTo>
                    <a:pt x="2080" y="1887"/>
                  </a:lnTo>
                  <a:lnTo>
                    <a:pt x="2086" y="1904"/>
                  </a:lnTo>
                  <a:lnTo>
                    <a:pt x="2118" y="1881"/>
                  </a:lnTo>
                  <a:lnTo>
                    <a:pt x="2149" y="1862"/>
                  </a:lnTo>
                  <a:lnTo>
                    <a:pt x="2179" y="1844"/>
                  </a:lnTo>
                  <a:lnTo>
                    <a:pt x="2207" y="1829"/>
                  </a:lnTo>
                  <a:lnTo>
                    <a:pt x="2234" y="1816"/>
                  </a:lnTo>
                  <a:lnTo>
                    <a:pt x="2260" y="1803"/>
                  </a:lnTo>
                  <a:lnTo>
                    <a:pt x="2284" y="1794"/>
                  </a:lnTo>
                  <a:lnTo>
                    <a:pt x="2307" y="1787"/>
                  </a:lnTo>
                  <a:lnTo>
                    <a:pt x="2330" y="1781"/>
                  </a:lnTo>
                  <a:lnTo>
                    <a:pt x="2351" y="1778"/>
                  </a:lnTo>
                  <a:lnTo>
                    <a:pt x="2371" y="1776"/>
                  </a:lnTo>
                  <a:lnTo>
                    <a:pt x="2391" y="1776"/>
                  </a:lnTo>
                  <a:lnTo>
                    <a:pt x="2409" y="1778"/>
                  </a:lnTo>
                  <a:lnTo>
                    <a:pt x="2428" y="1781"/>
                  </a:lnTo>
                  <a:lnTo>
                    <a:pt x="2445" y="1786"/>
                  </a:lnTo>
                  <a:lnTo>
                    <a:pt x="2462" y="1793"/>
                  </a:lnTo>
                  <a:lnTo>
                    <a:pt x="2478" y="1801"/>
                  </a:lnTo>
                  <a:lnTo>
                    <a:pt x="2493" y="1811"/>
                  </a:lnTo>
                  <a:lnTo>
                    <a:pt x="2509" y="1823"/>
                  </a:lnTo>
                  <a:lnTo>
                    <a:pt x="2524" y="1835"/>
                  </a:lnTo>
                  <a:lnTo>
                    <a:pt x="2539" y="1849"/>
                  </a:lnTo>
                  <a:lnTo>
                    <a:pt x="2553" y="1864"/>
                  </a:lnTo>
                  <a:lnTo>
                    <a:pt x="2567" y="1881"/>
                  </a:lnTo>
                  <a:lnTo>
                    <a:pt x="2582" y="1899"/>
                  </a:lnTo>
                  <a:lnTo>
                    <a:pt x="2611" y="1938"/>
                  </a:lnTo>
                  <a:lnTo>
                    <a:pt x="2640" y="1982"/>
                  </a:lnTo>
                  <a:lnTo>
                    <a:pt x="2670" y="2029"/>
                  </a:lnTo>
                  <a:lnTo>
                    <a:pt x="2703" y="2081"/>
                  </a:lnTo>
                  <a:lnTo>
                    <a:pt x="2733" y="2072"/>
                  </a:lnTo>
                  <a:lnTo>
                    <a:pt x="2770" y="2060"/>
                  </a:lnTo>
                  <a:lnTo>
                    <a:pt x="2789" y="2055"/>
                  </a:lnTo>
                  <a:lnTo>
                    <a:pt x="2809" y="2050"/>
                  </a:lnTo>
                  <a:lnTo>
                    <a:pt x="2829" y="2045"/>
                  </a:lnTo>
                  <a:lnTo>
                    <a:pt x="2848" y="2041"/>
                  </a:lnTo>
                  <a:lnTo>
                    <a:pt x="2869" y="2038"/>
                  </a:lnTo>
                  <a:lnTo>
                    <a:pt x="2887" y="2037"/>
                  </a:lnTo>
                  <a:lnTo>
                    <a:pt x="2896" y="2037"/>
                  </a:lnTo>
                  <a:lnTo>
                    <a:pt x="2905" y="2037"/>
                  </a:lnTo>
                  <a:lnTo>
                    <a:pt x="2914" y="2038"/>
                  </a:lnTo>
                  <a:lnTo>
                    <a:pt x="2922" y="2040"/>
                  </a:lnTo>
                  <a:lnTo>
                    <a:pt x="2930" y="2042"/>
                  </a:lnTo>
                  <a:lnTo>
                    <a:pt x="2938" y="2045"/>
                  </a:lnTo>
                  <a:lnTo>
                    <a:pt x="2946" y="2048"/>
                  </a:lnTo>
                  <a:lnTo>
                    <a:pt x="2952" y="2052"/>
                  </a:lnTo>
                  <a:lnTo>
                    <a:pt x="2959" y="2057"/>
                  </a:lnTo>
                  <a:lnTo>
                    <a:pt x="2964" y="2063"/>
                  </a:lnTo>
                  <a:lnTo>
                    <a:pt x="2970" y="2069"/>
                  </a:lnTo>
                  <a:lnTo>
                    <a:pt x="2974" y="2076"/>
                  </a:lnTo>
                  <a:close/>
                </a:path>
              </a:pathLst>
            </a:custGeom>
            <a:solidFill>
              <a:srgbClr val="CC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6" name="Freeform 109"/>
            <p:cNvSpPr>
              <a:spLocks noEditPoints="1"/>
            </p:cNvSpPr>
            <p:nvPr/>
          </p:nvSpPr>
          <p:spPr bwMode="auto">
            <a:xfrm>
              <a:off x="9982201" y="5575300"/>
              <a:ext cx="393700" cy="400050"/>
            </a:xfrm>
            <a:custGeom>
              <a:avLst/>
              <a:gdLst>
                <a:gd name="T0" fmla="*/ 1242 w 4229"/>
                <a:gd name="T1" fmla="*/ 234 h 4287"/>
                <a:gd name="T2" fmla="*/ 873 w 4229"/>
                <a:gd name="T3" fmla="*/ 490 h 4287"/>
                <a:gd name="T4" fmla="*/ 634 w 4229"/>
                <a:gd name="T5" fmla="*/ 660 h 4287"/>
                <a:gd name="T6" fmla="*/ 214 w 4229"/>
                <a:gd name="T7" fmla="*/ 1251 h 4287"/>
                <a:gd name="T8" fmla="*/ 56 w 4229"/>
                <a:gd name="T9" fmla="*/ 1665 h 4287"/>
                <a:gd name="T10" fmla="*/ 1 w 4229"/>
                <a:gd name="T11" fmla="*/ 2052 h 4287"/>
                <a:gd name="T12" fmla="*/ 30 w 4229"/>
                <a:gd name="T13" fmla="*/ 2434 h 4287"/>
                <a:gd name="T14" fmla="*/ 62 w 4229"/>
                <a:gd name="T15" fmla="*/ 2824 h 4287"/>
                <a:gd name="T16" fmla="*/ 288 w 4229"/>
                <a:gd name="T17" fmla="*/ 3377 h 4287"/>
                <a:gd name="T18" fmla="*/ 487 w 4229"/>
                <a:gd name="T19" fmla="*/ 3566 h 4287"/>
                <a:gd name="T20" fmla="*/ 818 w 4229"/>
                <a:gd name="T21" fmla="*/ 3931 h 4287"/>
                <a:gd name="T22" fmla="*/ 1091 w 4229"/>
                <a:gd name="T23" fmla="*/ 3990 h 4287"/>
                <a:gd name="T24" fmla="*/ 1298 w 4229"/>
                <a:gd name="T25" fmla="*/ 4098 h 4287"/>
                <a:gd name="T26" fmla="*/ 1770 w 4229"/>
                <a:gd name="T27" fmla="*/ 4251 h 4287"/>
                <a:gd name="T28" fmla="*/ 2174 w 4229"/>
                <a:gd name="T29" fmla="*/ 4284 h 4287"/>
                <a:gd name="T30" fmla="*/ 2509 w 4229"/>
                <a:gd name="T31" fmla="*/ 4256 h 4287"/>
                <a:gd name="T32" fmla="*/ 2795 w 4229"/>
                <a:gd name="T33" fmla="*/ 4179 h 4287"/>
                <a:gd name="T34" fmla="*/ 3091 w 4229"/>
                <a:gd name="T35" fmla="*/ 4006 h 4287"/>
                <a:gd name="T36" fmla="*/ 3381 w 4229"/>
                <a:gd name="T37" fmla="*/ 3870 h 4287"/>
                <a:gd name="T38" fmla="*/ 3938 w 4229"/>
                <a:gd name="T39" fmla="*/ 3279 h 4287"/>
                <a:gd name="T40" fmla="*/ 4051 w 4229"/>
                <a:gd name="T41" fmla="*/ 2948 h 4287"/>
                <a:gd name="T42" fmla="*/ 4211 w 4229"/>
                <a:gd name="T43" fmla="*/ 2276 h 4287"/>
                <a:gd name="T44" fmla="*/ 4183 w 4229"/>
                <a:gd name="T45" fmla="*/ 1970 h 4287"/>
                <a:gd name="T46" fmla="*/ 4200 w 4229"/>
                <a:gd name="T47" fmla="*/ 1730 h 4287"/>
                <a:gd name="T48" fmla="*/ 4099 w 4229"/>
                <a:gd name="T49" fmla="*/ 1314 h 4287"/>
                <a:gd name="T50" fmla="*/ 3897 w 4229"/>
                <a:gd name="T51" fmla="*/ 1031 h 4287"/>
                <a:gd name="T52" fmla="*/ 3701 w 4229"/>
                <a:gd name="T53" fmla="*/ 860 h 4287"/>
                <a:gd name="T54" fmla="*/ 3450 w 4229"/>
                <a:gd name="T55" fmla="*/ 549 h 4287"/>
                <a:gd name="T56" fmla="*/ 3216 w 4229"/>
                <a:gd name="T57" fmla="*/ 363 h 4287"/>
                <a:gd name="T58" fmla="*/ 2590 w 4229"/>
                <a:gd name="T59" fmla="*/ 148 h 4287"/>
                <a:gd name="T60" fmla="*/ 2344 w 4229"/>
                <a:gd name="T61" fmla="*/ 5 h 4287"/>
                <a:gd name="T62" fmla="*/ 2168 w 4229"/>
                <a:gd name="T63" fmla="*/ 95 h 4287"/>
                <a:gd name="T64" fmla="*/ 2394 w 4229"/>
                <a:gd name="T65" fmla="*/ 79 h 4287"/>
                <a:gd name="T66" fmla="*/ 2616 w 4229"/>
                <a:gd name="T67" fmla="*/ 198 h 4287"/>
                <a:gd name="T68" fmla="*/ 3219 w 4229"/>
                <a:gd name="T69" fmla="*/ 433 h 4287"/>
                <a:gd name="T70" fmla="*/ 3415 w 4229"/>
                <a:gd name="T71" fmla="*/ 594 h 4287"/>
                <a:gd name="T72" fmla="*/ 3641 w 4229"/>
                <a:gd name="T73" fmla="*/ 924 h 4287"/>
                <a:gd name="T74" fmla="*/ 3860 w 4229"/>
                <a:gd name="T75" fmla="*/ 1073 h 4287"/>
                <a:gd name="T76" fmla="*/ 4088 w 4229"/>
                <a:gd name="T77" fmla="*/ 1491 h 4287"/>
                <a:gd name="T78" fmla="*/ 4169 w 4229"/>
                <a:gd name="T79" fmla="*/ 1774 h 4287"/>
                <a:gd name="T80" fmla="*/ 4152 w 4229"/>
                <a:gd name="T81" fmla="*/ 2030 h 4287"/>
                <a:gd name="T82" fmla="*/ 4159 w 4229"/>
                <a:gd name="T83" fmla="*/ 2298 h 4287"/>
                <a:gd name="T84" fmla="*/ 3985 w 4229"/>
                <a:gd name="T85" fmla="*/ 2964 h 4287"/>
                <a:gd name="T86" fmla="*/ 3881 w 4229"/>
                <a:gd name="T87" fmla="*/ 3268 h 4287"/>
                <a:gd name="T88" fmla="*/ 3347 w 4229"/>
                <a:gd name="T89" fmla="*/ 3827 h 4287"/>
                <a:gd name="T90" fmla="*/ 3086 w 4229"/>
                <a:gd name="T91" fmla="*/ 3950 h 4287"/>
                <a:gd name="T92" fmla="*/ 2753 w 4229"/>
                <a:gd name="T93" fmla="*/ 4123 h 4287"/>
                <a:gd name="T94" fmla="*/ 2331 w 4229"/>
                <a:gd name="T95" fmla="*/ 4203 h 4287"/>
                <a:gd name="T96" fmla="*/ 2057 w 4229"/>
                <a:gd name="T97" fmla="*/ 4230 h 4287"/>
                <a:gd name="T98" fmla="*/ 1780 w 4229"/>
                <a:gd name="T99" fmla="*/ 4199 h 4287"/>
                <a:gd name="T100" fmla="*/ 1285 w 4229"/>
                <a:gd name="T101" fmla="*/ 4029 h 4287"/>
                <a:gd name="T102" fmla="*/ 1022 w 4229"/>
                <a:gd name="T103" fmla="*/ 3898 h 4287"/>
                <a:gd name="T104" fmla="*/ 783 w 4229"/>
                <a:gd name="T105" fmla="*/ 3785 h 4287"/>
                <a:gd name="T106" fmla="*/ 439 w 4229"/>
                <a:gd name="T107" fmla="*/ 3417 h 4287"/>
                <a:gd name="T108" fmla="*/ 323 w 4229"/>
                <a:gd name="T109" fmla="*/ 3184 h 4287"/>
                <a:gd name="T110" fmla="*/ 82 w 4229"/>
                <a:gd name="T111" fmla="*/ 2713 h 4287"/>
                <a:gd name="T112" fmla="*/ 92 w 4229"/>
                <a:gd name="T113" fmla="*/ 2189 h 4287"/>
                <a:gd name="T114" fmla="*/ 65 w 4229"/>
                <a:gd name="T115" fmla="*/ 1921 h 4287"/>
                <a:gd name="T116" fmla="*/ 210 w 4229"/>
                <a:gd name="T117" fmla="*/ 1405 h 4287"/>
                <a:gd name="T118" fmla="*/ 349 w 4229"/>
                <a:gd name="T119" fmla="*/ 1096 h 4287"/>
                <a:gd name="T120" fmla="*/ 774 w 4229"/>
                <a:gd name="T121" fmla="*/ 626 h 4287"/>
                <a:gd name="T122" fmla="*/ 950 w 4229"/>
                <a:gd name="T123" fmla="*/ 468 h 4287"/>
                <a:gd name="T124" fmla="*/ 1498 w 4229"/>
                <a:gd name="T125" fmla="*/ 211 h 4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29" h="4287">
                  <a:moveTo>
                    <a:pt x="2124" y="67"/>
                  </a:moveTo>
                  <a:lnTo>
                    <a:pt x="2074" y="66"/>
                  </a:lnTo>
                  <a:lnTo>
                    <a:pt x="2024" y="66"/>
                  </a:lnTo>
                  <a:lnTo>
                    <a:pt x="1974" y="69"/>
                  </a:lnTo>
                  <a:lnTo>
                    <a:pt x="1924" y="72"/>
                  </a:lnTo>
                  <a:lnTo>
                    <a:pt x="1873" y="78"/>
                  </a:lnTo>
                  <a:lnTo>
                    <a:pt x="1823" y="84"/>
                  </a:lnTo>
                  <a:lnTo>
                    <a:pt x="1774" y="92"/>
                  </a:lnTo>
                  <a:lnTo>
                    <a:pt x="1724" y="101"/>
                  </a:lnTo>
                  <a:lnTo>
                    <a:pt x="1675" y="111"/>
                  </a:lnTo>
                  <a:lnTo>
                    <a:pt x="1626" y="122"/>
                  </a:lnTo>
                  <a:lnTo>
                    <a:pt x="1578" y="133"/>
                  </a:lnTo>
                  <a:lnTo>
                    <a:pt x="1530" y="146"/>
                  </a:lnTo>
                  <a:lnTo>
                    <a:pt x="1483" y="159"/>
                  </a:lnTo>
                  <a:lnTo>
                    <a:pt x="1436" y="172"/>
                  </a:lnTo>
                  <a:lnTo>
                    <a:pt x="1390" y="185"/>
                  </a:lnTo>
                  <a:lnTo>
                    <a:pt x="1346" y="198"/>
                  </a:lnTo>
                  <a:lnTo>
                    <a:pt x="1292" y="215"/>
                  </a:lnTo>
                  <a:lnTo>
                    <a:pt x="1242" y="234"/>
                  </a:lnTo>
                  <a:lnTo>
                    <a:pt x="1193" y="252"/>
                  </a:lnTo>
                  <a:lnTo>
                    <a:pt x="1149" y="272"/>
                  </a:lnTo>
                  <a:lnTo>
                    <a:pt x="1107" y="291"/>
                  </a:lnTo>
                  <a:lnTo>
                    <a:pt x="1069" y="313"/>
                  </a:lnTo>
                  <a:lnTo>
                    <a:pt x="1051" y="323"/>
                  </a:lnTo>
                  <a:lnTo>
                    <a:pt x="1032" y="334"/>
                  </a:lnTo>
                  <a:lnTo>
                    <a:pt x="1016" y="345"/>
                  </a:lnTo>
                  <a:lnTo>
                    <a:pt x="1000" y="356"/>
                  </a:lnTo>
                  <a:lnTo>
                    <a:pt x="985" y="367"/>
                  </a:lnTo>
                  <a:lnTo>
                    <a:pt x="970" y="378"/>
                  </a:lnTo>
                  <a:lnTo>
                    <a:pt x="957" y="390"/>
                  </a:lnTo>
                  <a:lnTo>
                    <a:pt x="943" y="403"/>
                  </a:lnTo>
                  <a:lnTo>
                    <a:pt x="931" y="414"/>
                  </a:lnTo>
                  <a:lnTo>
                    <a:pt x="919" y="426"/>
                  </a:lnTo>
                  <a:lnTo>
                    <a:pt x="908" y="439"/>
                  </a:lnTo>
                  <a:lnTo>
                    <a:pt x="898" y="451"/>
                  </a:lnTo>
                  <a:lnTo>
                    <a:pt x="889" y="463"/>
                  </a:lnTo>
                  <a:lnTo>
                    <a:pt x="880" y="477"/>
                  </a:lnTo>
                  <a:lnTo>
                    <a:pt x="873" y="490"/>
                  </a:lnTo>
                  <a:lnTo>
                    <a:pt x="865" y="503"/>
                  </a:lnTo>
                  <a:lnTo>
                    <a:pt x="858" y="516"/>
                  </a:lnTo>
                  <a:lnTo>
                    <a:pt x="852" y="529"/>
                  </a:lnTo>
                  <a:lnTo>
                    <a:pt x="848" y="542"/>
                  </a:lnTo>
                  <a:lnTo>
                    <a:pt x="843" y="556"/>
                  </a:lnTo>
                  <a:lnTo>
                    <a:pt x="830" y="556"/>
                  </a:lnTo>
                  <a:lnTo>
                    <a:pt x="816" y="559"/>
                  </a:lnTo>
                  <a:lnTo>
                    <a:pt x="802" y="561"/>
                  </a:lnTo>
                  <a:lnTo>
                    <a:pt x="789" y="564"/>
                  </a:lnTo>
                  <a:lnTo>
                    <a:pt x="774" y="569"/>
                  </a:lnTo>
                  <a:lnTo>
                    <a:pt x="761" y="574"/>
                  </a:lnTo>
                  <a:lnTo>
                    <a:pt x="748" y="579"/>
                  </a:lnTo>
                  <a:lnTo>
                    <a:pt x="735" y="586"/>
                  </a:lnTo>
                  <a:lnTo>
                    <a:pt x="722" y="593"/>
                  </a:lnTo>
                  <a:lnTo>
                    <a:pt x="709" y="601"/>
                  </a:lnTo>
                  <a:lnTo>
                    <a:pt x="696" y="610"/>
                  </a:lnTo>
                  <a:lnTo>
                    <a:pt x="683" y="619"/>
                  </a:lnTo>
                  <a:lnTo>
                    <a:pt x="658" y="638"/>
                  </a:lnTo>
                  <a:lnTo>
                    <a:pt x="634" y="660"/>
                  </a:lnTo>
                  <a:lnTo>
                    <a:pt x="611" y="683"/>
                  </a:lnTo>
                  <a:lnTo>
                    <a:pt x="588" y="706"/>
                  </a:lnTo>
                  <a:lnTo>
                    <a:pt x="566" y="731"/>
                  </a:lnTo>
                  <a:lnTo>
                    <a:pt x="545" y="755"/>
                  </a:lnTo>
                  <a:lnTo>
                    <a:pt x="506" y="803"/>
                  </a:lnTo>
                  <a:lnTo>
                    <a:pt x="473" y="848"/>
                  </a:lnTo>
                  <a:lnTo>
                    <a:pt x="448" y="880"/>
                  </a:lnTo>
                  <a:lnTo>
                    <a:pt x="404" y="934"/>
                  </a:lnTo>
                  <a:lnTo>
                    <a:pt x="370" y="978"/>
                  </a:lnTo>
                  <a:lnTo>
                    <a:pt x="335" y="1021"/>
                  </a:lnTo>
                  <a:lnTo>
                    <a:pt x="318" y="1044"/>
                  </a:lnTo>
                  <a:lnTo>
                    <a:pt x="302" y="1068"/>
                  </a:lnTo>
                  <a:lnTo>
                    <a:pt x="287" y="1092"/>
                  </a:lnTo>
                  <a:lnTo>
                    <a:pt x="272" y="1117"/>
                  </a:lnTo>
                  <a:lnTo>
                    <a:pt x="258" y="1143"/>
                  </a:lnTo>
                  <a:lnTo>
                    <a:pt x="245" y="1168"/>
                  </a:lnTo>
                  <a:lnTo>
                    <a:pt x="233" y="1195"/>
                  </a:lnTo>
                  <a:lnTo>
                    <a:pt x="223" y="1223"/>
                  </a:lnTo>
                  <a:lnTo>
                    <a:pt x="214" y="1251"/>
                  </a:lnTo>
                  <a:lnTo>
                    <a:pt x="207" y="1279"/>
                  </a:lnTo>
                  <a:lnTo>
                    <a:pt x="204" y="1294"/>
                  </a:lnTo>
                  <a:lnTo>
                    <a:pt x="202" y="1310"/>
                  </a:lnTo>
                  <a:lnTo>
                    <a:pt x="200" y="1325"/>
                  </a:lnTo>
                  <a:lnTo>
                    <a:pt x="199" y="1340"/>
                  </a:lnTo>
                  <a:lnTo>
                    <a:pt x="192" y="1347"/>
                  </a:lnTo>
                  <a:lnTo>
                    <a:pt x="185" y="1354"/>
                  </a:lnTo>
                  <a:lnTo>
                    <a:pt x="178" y="1363"/>
                  </a:lnTo>
                  <a:lnTo>
                    <a:pt x="171" y="1373"/>
                  </a:lnTo>
                  <a:lnTo>
                    <a:pt x="157" y="1395"/>
                  </a:lnTo>
                  <a:lnTo>
                    <a:pt x="143" y="1420"/>
                  </a:lnTo>
                  <a:lnTo>
                    <a:pt x="131" y="1447"/>
                  </a:lnTo>
                  <a:lnTo>
                    <a:pt x="118" y="1477"/>
                  </a:lnTo>
                  <a:lnTo>
                    <a:pt x="106" y="1508"/>
                  </a:lnTo>
                  <a:lnTo>
                    <a:pt x="95" y="1539"/>
                  </a:lnTo>
                  <a:lnTo>
                    <a:pt x="84" y="1572"/>
                  </a:lnTo>
                  <a:lnTo>
                    <a:pt x="75" y="1603"/>
                  </a:lnTo>
                  <a:lnTo>
                    <a:pt x="64" y="1635"/>
                  </a:lnTo>
                  <a:lnTo>
                    <a:pt x="56" y="1665"/>
                  </a:lnTo>
                  <a:lnTo>
                    <a:pt x="42" y="1719"/>
                  </a:lnTo>
                  <a:lnTo>
                    <a:pt x="33" y="1762"/>
                  </a:lnTo>
                  <a:lnTo>
                    <a:pt x="27" y="1789"/>
                  </a:lnTo>
                  <a:lnTo>
                    <a:pt x="23" y="1816"/>
                  </a:lnTo>
                  <a:lnTo>
                    <a:pt x="19" y="1839"/>
                  </a:lnTo>
                  <a:lnTo>
                    <a:pt x="16" y="1860"/>
                  </a:lnTo>
                  <a:lnTo>
                    <a:pt x="14" y="1879"/>
                  </a:lnTo>
                  <a:lnTo>
                    <a:pt x="12" y="1897"/>
                  </a:lnTo>
                  <a:lnTo>
                    <a:pt x="12" y="1912"/>
                  </a:lnTo>
                  <a:lnTo>
                    <a:pt x="11" y="1926"/>
                  </a:lnTo>
                  <a:lnTo>
                    <a:pt x="12" y="1946"/>
                  </a:lnTo>
                  <a:lnTo>
                    <a:pt x="14" y="1963"/>
                  </a:lnTo>
                  <a:lnTo>
                    <a:pt x="17" y="1974"/>
                  </a:lnTo>
                  <a:lnTo>
                    <a:pt x="20" y="1982"/>
                  </a:lnTo>
                  <a:lnTo>
                    <a:pt x="12" y="2001"/>
                  </a:lnTo>
                  <a:lnTo>
                    <a:pt x="6" y="2021"/>
                  </a:lnTo>
                  <a:lnTo>
                    <a:pt x="4" y="2030"/>
                  </a:lnTo>
                  <a:lnTo>
                    <a:pt x="2" y="2040"/>
                  </a:lnTo>
                  <a:lnTo>
                    <a:pt x="1" y="2052"/>
                  </a:lnTo>
                  <a:lnTo>
                    <a:pt x="0" y="2062"/>
                  </a:lnTo>
                  <a:lnTo>
                    <a:pt x="0" y="2074"/>
                  </a:lnTo>
                  <a:lnTo>
                    <a:pt x="2" y="2087"/>
                  </a:lnTo>
                  <a:lnTo>
                    <a:pt x="3" y="2100"/>
                  </a:lnTo>
                  <a:lnTo>
                    <a:pt x="5" y="2112"/>
                  </a:lnTo>
                  <a:lnTo>
                    <a:pt x="8" y="2125"/>
                  </a:lnTo>
                  <a:lnTo>
                    <a:pt x="12" y="2138"/>
                  </a:lnTo>
                  <a:lnTo>
                    <a:pt x="16" y="2150"/>
                  </a:lnTo>
                  <a:lnTo>
                    <a:pt x="20" y="2162"/>
                  </a:lnTo>
                  <a:lnTo>
                    <a:pt x="30" y="2185"/>
                  </a:lnTo>
                  <a:lnTo>
                    <a:pt x="42" y="2208"/>
                  </a:lnTo>
                  <a:lnTo>
                    <a:pt x="55" y="2230"/>
                  </a:lnTo>
                  <a:lnTo>
                    <a:pt x="69" y="2250"/>
                  </a:lnTo>
                  <a:lnTo>
                    <a:pt x="65" y="2268"/>
                  </a:lnTo>
                  <a:lnTo>
                    <a:pt x="63" y="2278"/>
                  </a:lnTo>
                  <a:lnTo>
                    <a:pt x="54" y="2317"/>
                  </a:lnTo>
                  <a:lnTo>
                    <a:pt x="45" y="2356"/>
                  </a:lnTo>
                  <a:lnTo>
                    <a:pt x="37" y="2396"/>
                  </a:lnTo>
                  <a:lnTo>
                    <a:pt x="30" y="2434"/>
                  </a:lnTo>
                  <a:lnTo>
                    <a:pt x="24" y="2474"/>
                  </a:lnTo>
                  <a:lnTo>
                    <a:pt x="19" y="2513"/>
                  </a:lnTo>
                  <a:lnTo>
                    <a:pt x="17" y="2533"/>
                  </a:lnTo>
                  <a:lnTo>
                    <a:pt x="16" y="2553"/>
                  </a:lnTo>
                  <a:lnTo>
                    <a:pt x="15" y="2573"/>
                  </a:lnTo>
                  <a:lnTo>
                    <a:pt x="15" y="2592"/>
                  </a:lnTo>
                  <a:lnTo>
                    <a:pt x="15" y="2610"/>
                  </a:lnTo>
                  <a:lnTo>
                    <a:pt x="16" y="2629"/>
                  </a:lnTo>
                  <a:lnTo>
                    <a:pt x="17" y="2646"/>
                  </a:lnTo>
                  <a:lnTo>
                    <a:pt x="18" y="2664"/>
                  </a:lnTo>
                  <a:lnTo>
                    <a:pt x="21" y="2681"/>
                  </a:lnTo>
                  <a:lnTo>
                    <a:pt x="24" y="2699"/>
                  </a:lnTo>
                  <a:lnTo>
                    <a:pt x="27" y="2717"/>
                  </a:lnTo>
                  <a:lnTo>
                    <a:pt x="31" y="2735"/>
                  </a:lnTo>
                  <a:lnTo>
                    <a:pt x="36" y="2753"/>
                  </a:lnTo>
                  <a:lnTo>
                    <a:pt x="41" y="2770"/>
                  </a:lnTo>
                  <a:lnTo>
                    <a:pt x="47" y="2789"/>
                  </a:lnTo>
                  <a:lnTo>
                    <a:pt x="54" y="2806"/>
                  </a:lnTo>
                  <a:lnTo>
                    <a:pt x="62" y="2824"/>
                  </a:lnTo>
                  <a:lnTo>
                    <a:pt x="70" y="2842"/>
                  </a:lnTo>
                  <a:lnTo>
                    <a:pt x="81" y="2859"/>
                  </a:lnTo>
                  <a:lnTo>
                    <a:pt x="91" y="2878"/>
                  </a:lnTo>
                  <a:lnTo>
                    <a:pt x="154" y="2975"/>
                  </a:lnTo>
                  <a:lnTo>
                    <a:pt x="173" y="3001"/>
                  </a:lnTo>
                  <a:lnTo>
                    <a:pt x="190" y="3027"/>
                  </a:lnTo>
                  <a:lnTo>
                    <a:pt x="207" y="3055"/>
                  </a:lnTo>
                  <a:lnTo>
                    <a:pt x="223" y="3081"/>
                  </a:lnTo>
                  <a:lnTo>
                    <a:pt x="237" y="3109"/>
                  </a:lnTo>
                  <a:lnTo>
                    <a:pt x="251" y="3138"/>
                  </a:lnTo>
                  <a:lnTo>
                    <a:pt x="257" y="3152"/>
                  </a:lnTo>
                  <a:lnTo>
                    <a:pt x="262" y="3167"/>
                  </a:lnTo>
                  <a:lnTo>
                    <a:pt x="267" y="3182"/>
                  </a:lnTo>
                  <a:lnTo>
                    <a:pt x="271" y="3197"/>
                  </a:lnTo>
                  <a:lnTo>
                    <a:pt x="280" y="3285"/>
                  </a:lnTo>
                  <a:lnTo>
                    <a:pt x="281" y="3308"/>
                  </a:lnTo>
                  <a:lnTo>
                    <a:pt x="282" y="3332"/>
                  </a:lnTo>
                  <a:lnTo>
                    <a:pt x="284" y="3354"/>
                  </a:lnTo>
                  <a:lnTo>
                    <a:pt x="288" y="3377"/>
                  </a:lnTo>
                  <a:lnTo>
                    <a:pt x="291" y="3387"/>
                  </a:lnTo>
                  <a:lnTo>
                    <a:pt x="294" y="3397"/>
                  </a:lnTo>
                  <a:lnTo>
                    <a:pt x="298" y="3407"/>
                  </a:lnTo>
                  <a:lnTo>
                    <a:pt x="302" y="3416"/>
                  </a:lnTo>
                  <a:lnTo>
                    <a:pt x="308" y="3425"/>
                  </a:lnTo>
                  <a:lnTo>
                    <a:pt x="314" y="3433"/>
                  </a:lnTo>
                  <a:lnTo>
                    <a:pt x="320" y="3441"/>
                  </a:lnTo>
                  <a:lnTo>
                    <a:pt x="328" y="3448"/>
                  </a:lnTo>
                  <a:lnTo>
                    <a:pt x="337" y="3456"/>
                  </a:lnTo>
                  <a:lnTo>
                    <a:pt x="349" y="3462"/>
                  </a:lnTo>
                  <a:lnTo>
                    <a:pt x="360" y="3466"/>
                  </a:lnTo>
                  <a:lnTo>
                    <a:pt x="372" y="3470"/>
                  </a:lnTo>
                  <a:lnTo>
                    <a:pt x="384" y="3472"/>
                  </a:lnTo>
                  <a:lnTo>
                    <a:pt x="398" y="3473"/>
                  </a:lnTo>
                  <a:lnTo>
                    <a:pt x="413" y="3473"/>
                  </a:lnTo>
                  <a:lnTo>
                    <a:pt x="429" y="3472"/>
                  </a:lnTo>
                  <a:lnTo>
                    <a:pt x="449" y="3506"/>
                  </a:lnTo>
                  <a:lnTo>
                    <a:pt x="468" y="3538"/>
                  </a:lnTo>
                  <a:lnTo>
                    <a:pt x="487" y="3566"/>
                  </a:lnTo>
                  <a:lnTo>
                    <a:pt x="507" y="3593"/>
                  </a:lnTo>
                  <a:lnTo>
                    <a:pt x="527" y="3619"/>
                  </a:lnTo>
                  <a:lnTo>
                    <a:pt x="546" y="3642"/>
                  </a:lnTo>
                  <a:lnTo>
                    <a:pt x="566" y="3663"/>
                  </a:lnTo>
                  <a:lnTo>
                    <a:pt x="587" y="3683"/>
                  </a:lnTo>
                  <a:lnTo>
                    <a:pt x="662" y="3723"/>
                  </a:lnTo>
                  <a:lnTo>
                    <a:pt x="718" y="3751"/>
                  </a:lnTo>
                  <a:lnTo>
                    <a:pt x="721" y="3754"/>
                  </a:lnTo>
                  <a:lnTo>
                    <a:pt x="723" y="3758"/>
                  </a:lnTo>
                  <a:lnTo>
                    <a:pt x="725" y="3763"/>
                  </a:lnTo>
                  <a:lnTo>
                    <a:pt x="726" y="3768"/>
                  </a:lnTo>
                  <a:lnTo>
                    <a:pt x="728" y="3782"/>
                  </a:lnTo>
                  <a:lnTo>
                    <a:pt x="729" y="3797"/>
                  </a:lnTo>
                  <a:lnTo>
                    <a:pt x="752" y="3877"/>
                  </a:lnTo>
                  <a:lnTo>
                    <a:pt x="765" y="3891"/>
                  </a:lnTo>
                  <a:lnTo>
                    <a:pt x="779" y="3904"/>
                  </a:lnTo>
                  <a:lnTo>
                    <a:pt x="792" y="3914"/>
                  </a:lnTo>
                  <a:lnTo>
                    <a:pt x="805" y="3923"/>
                  </a:lnTo>
                  <a:lnTo>
                    <a:pt x="818" y="3931"/>
                  </a:lnTo>
                  <a:lnTo>
                    <a:pt x="830" y="3937"/>
                  </a:lnTo>
                  <a:lnTo>
                    <a:pt x="843" y="3942"/>
                  </a:lnTo>
                  <a:lnTo>
                    <a:pt x="856" y="3947"/>
                  </a:lnTo>
                  <a:lnTo>
                    <a:pt x="869" y="3950"/>
                  </a:lnTo>
                  <a:lnTo>
                    <a:pt x="881" y="3951"/>
                  </a:lnTo>
                  <a:lnTo>
                    <a:pt x="893" y="3953"/>
                  </a:lnTo>
                  <a:lnTo>
                    <a:pt x="905" y="3953"/>
                  </a:lnTo>
                  <a:lnTo>
                    <a:pt x="929" y="3953"/>
                  </a:lnTo>
                  <a:lnTo>
                    <a:pt x="952" y="3952"/>
                  </a:lnTo>
                  <a:lnTo>
                    <a:pt x="977" y="3951"/>
                  </a:lnTo>
                  <a:lnTo>
                    <a:pt x="1001" y="3951"/>
                  </a:lnTo>
                  <a:lnTo>
                    <a:pt x="1013" y="3952"/>
                  </a:lnTo>
                  <a:lnTo>
                    <a:pt x="1025" y="3954"/>
                  </a:lnTo>
                  <a:lnTo>
                    <a:pt x="1037" y="3957"/>
                  </a:lnTo>
                  <a:lnTo>
                    <a:pt x="1050" y="3961"/>
                  </a:lnTo>
                  <a:lnTo>
                    <a:pt x="1060" y="3966"/>
                  </a:lnTo>
                  <a:lnTo>
                    <a:pt x="1070" y="3973"/>
                  </a:lnTo>
                  <a:lnTo>
                    <a:pt x="1081" y="3981"/>
                  </a:lnTo>
                  <a:lnTo>
                    <a:pt x="1091" y="3990"/>
                  </a:lnTo>
                  <a:lnTo>
                    <a:pt x="1111" y="4010"/>
                  </a:lnTo>
                  <a:lnTo>
                    <a:pt x="1133" y="4033"/>
                  </a:lnTo>
                  <a:lnTo>
                    <a:pt x="1146" y="4048"/>
                  </a:lnTo>
                  <a:lnTo>
                    <a:pt x="1159" y="4062"/>
                  </a:lnTo>
                  <a:lnTo>
                    <a:pt x="1172" y="4075"/>
                  </a:lnTo>
                  <a:lnTo>
                    <a:pt x="1186" y="4086"/>
                  </a:lnTo>
                  <a:lnTo>
                    <a:pt x="1193" y="4091"/>
                  </a:lnTo>
                  <a:lnTo>
                    <a:pt x="1200" y="4096"/>
                  </a:lnTo>
                  <a:lnTo>
                    <a:pt x="1207" y="4100"/>
                  </a:lnTo>
                  <a:lnTo>
                    <a:pt x="1214" y="4103"/>
                  </a:lnTo>
                  <a:lnTo>
                    <a:pt x="1222" y="4106"/>
                  </a:lnTo>
                  <a:lnTo>
                    <a:pt x="1229" y="4108"/>
                  </a:lnTo>
                  <a:lnTo>
                    <a:pt x="1237" y="4109"/>
                  </a:lnTo>
                  <a:lnTo>
                    <a:pt x="1245" y="4111"/>
                  </a:lnTo>
                  <a:lnTo>
                    <a:pt x="1248" y="4108"/>
                  </a:lnTo>
                  <a:lnTo>
                    <a:pt x="1258" y="4103"/>
                  </a:lnTo>
                  <a:lnTo>
                    <a:pt x="1270" y="4097"/>
                  </a:lnTo>
                  <a:lnTo>
                    <a:pt x="1284" y="4090"/>
                  </a:lnTo>
                  <a:lnTo>
                    <a:pt x="1298" y="4098"/>
                  </a:lnTo>
                  <a:lnTo>
                    <a:pt x="1312" y="4106"/>
                  </a:lnTo>
                  <a:lnTo>
                    <a:pt x="1326" y="4114"/>
                  </a:lnTo>
                  <a:lnTo>
                    <a:pt x="1339" y="4120"/>
                  </a:lnTo>
                  <a:lnTo>
                    <a:pt x="1365" y="4130"/>
                  </a:lnTo>
                  <a:lnTo>
                    <a:pt x="1391" y="4139"/>
                  </a:lnTo>
                  <a:lnTo>
                    <a:pt x="1417" y="4145"/>
                  </a:lnTo>
                  <a:lnTo>
                    <a:pt x="1442" y="4150"/>
                  </a:lnTo>
                  <a:lnTo>
                    <a:pt x="1466" y="4154"/>
                  </a:lnTo>
                  <a:lnTo>
                    <a:pt x="1490" y="4157"/>
                  </a:lnTo>
                  <a:lnTo>
                    <a:pt x="1603" y="4179"/>
                  </a:lnTo>
                  <a:lnTo>
                    <a:pt x="1616" y="4185"/>
                  </a:lnTo>
                  <a:lnTo>
                    <a:pt x="1643" y="4198"/>
                  </a:lnTo>
                  <a:lnTo>
                    <a:pt x="1672" y="4210"/>
                  </a:lnTo>
                  <a:lnTo>
                    <a:pt x="1684" y="4216"/>
                  </a:lnTo>
                  <a:lnTo>
                    <a:pt x="1707" y="4227"/>
                  </a:lnTo>
                  <a:lnTo>
                    <a:pt x="1731" y="4237"/>
                  </a:lnTo>
                  <a:lnTo>
                    <a:pt x="1743" y="4242"/>
                  </a:lnTo>
                  <a:lnTo>
                    <a:pt x="1757" y="4247"/>
                  </a:lnTo>
                  <a:lnTo>
                    <a:pt x="1770" y="4251"/>
                  </a:lnTo>
                  <a:lnTo>
                    <a:pt x="1783" y="4254"/>
                  </a:lnTo>
                  <a:lnTo>
                    <a:pt x="1797" y="4257"/>
                  </a:lnTo>
                  <a:lnTo>
                    <a:pt x="1811" y="4259"/>
                  </a:lnTo>
                  <a:lnTo>
                    <a:pt x="1826" y="4261"/>
                  </a:lnTo>
                  <a:lnTo>
                    <a:pt x="1842" y="4261"/>
                  </a:lnTo>
                  <a:lnTo>
                    <a:pt x="1858" y="4261"/>
                  </a:lnTo>
                  <a:lnTo>
                    <a:pt x="1874" y="4260"/>
                  </a:lnTo>
                  <a:lnTo>
                    <a:pt x="1892" y="4258"/>
                  </a:lnTo>
                  <a:lnTo>
                    <a:pt x="1910" y="4255"/>
                  </a:lnTo>
                  <a:lnTo>
                    <a:pt x="1913" y="4270"/>
                  </a:lnTo>
                  <a:lnTo>
                    <a:pt x="1915" y="4283"/>
                  </a:lnTo>
                  <a:lnTo>
                    <a:pt x="1942" y="4283"/>
                  </a:lnTo>
                  <a:lnTo>
                    <a:pt x="2053" y="4284"/>
                  </a:lnTo>
                  <a:lnTo>
                    <a:pt x="2083" y="4286"/>
                  </a:lnTo>
                  <a:lnTo>
                    <a:pt x="2114" y="4287"/>
                  </a:lnTo>
                  <a:lnTo>
                    <a:pt x="2130" y="4287"/>
                  </a:lnTo>
                  <a:lnTo>
                    <a:pt x="2145" y="4286"/>
                  </a:lnTo>
                  <a:lnTo>
                    <a:pt x="2159" y="4285"/>
                  </a:lnTo>
                  <a:lnTo>
                    <a:pt x="2174" y="4284"/>
                  </a:lnTo>
                  <a:lnTo>
                    <a:pt x="2190" y="4282"/>
                  </a:lnTo>
                  <a:lnTo>
                    <a:pt x="2204" y="4279"/>
                  </a:lnTo>
                  <a:lnTo>
                    <a:pt x="2218" y="4274"/>
                  </a:lnTo>
                  <a:lnTo>
                    <a:pt x="2232" y="4269"/>
                  </a:lnTo>
                  <a:lnTo>
                    <a:pt x="2245" y="4263"/>
                  </a:lnTo>
                  <a:lnTo>
                    <a:pt x="2258" y="4257"/>
                  </a:lnTo>
                  <a:lnTo>
                    <a:pt x="2270" y="4249"/>
                  </a:lnTo>
                  <a:lnTo>
                    <a:pt x="2283" y="4240"/>
                  </a:lnTo>
                  <a:lnTo>
                    <a:pt x="2291" y="4244"/>
                  </a:lnTo>
                  <a:lnTo>
                    <a:pt x="2299" y="4247"/>
                  </a:lnTo>
                  <a:lnTo>
                    <a:pt x="2309" y="4250"/>
                  </a:lnTo>
                  <a:lnTo>
                    <a:pt x="2319" y="4252"/>
                  </a:lnTo>
                  <a:lnTo>
                    <a:pt x="2341" y="4256"/>
                  </a:lnTo>
                  <a:lnTo>
                    <a:pt x="2366" y="4259"/>
                  </a:lnTo>
                  <a:lnTo>
                    <a:pt x="2392" y="4261"/>
                  </a:lnTo>
                  <a:lnTo>
                    <a:pt x="2420" y="4261"/>
                  </a:lnTo>
                  <a:lnTo>
                    <a:pt x="2450" y="4260"/>
                  </a:lnTo>
                  <a:lnTo>
                    <a:pt x="2480" y="4259"/>
                  </a:lnTo>
                  <a:lnTo>
                    <a:pt x="2509" y="4256"/>
                  </a:lnTo>
                  <a:lnTo>
                    <a:pt x="2540" y="4253"/>
                  </a:lnTo>
                  <a:lnTo>
                    <a:pt x="2570" y="4248"/>
                  </a:lnTo>
                  <a:lnTo>
                    <a:pt x="2599" y="4243"/>
                  </a:lnTo>
                  <a:lnTo>
                    <a:pt x="2628" y="4237"/>
                  </a:lnTo>
                  <a:lnTo>
                    <a:pt x="2654" y="4231"/>
                  </a:lnTo>
                  <a:lnTo>
                    <a:pt x="2679" y="4224"/>
                  </a:lnTo>
                  <a:lnTo>
                    <a:pt x="2701" y="4216"/>
                  </a:lnTo>
                  <a:lnTo>
                    <a:pt x="2715" y="4211"/>
                  </a:lnTo>
                  <a:lnTo>
                    <a:pt x="2728" y="4206"/>
                  </a:lnTo>
                  <a:lnTo>
                    <a:pt x="2739" y="4200"/>
                  </a:lnTo>
                  <a:lnTo>
                    <a:pt x="2750" y="4194"/>
                  </a:lnTo>
                  <a:lnTo>
                    <a:pt x="2759" y="4187"/>
                  </a:lnTo>
                  <a:lnTo>
                    <a:pt x="2768" y="4181"/>
                  </a:lnTo>
                  <a:lnTo>
                    <a:pt x="2776" y="4174"/>
                  </a:lnTo>
                  <a:lnTo>
                    <a:pt x="2783" y="4168"/>
                  </a:lnTo>
                  <a:lnTo>
                    <a:pt x="2786" y="4171"/>
                  </a:lnTo>
                  <a:lnTo>
                    <a:pt x="2788" y="4174"/>
                  </a:lnTo>
                  <a:lnTo>
                    <a:pt x="2791" y="4177"/>
                  </a:lnTo>
                  <a:lnTo>
                    <a:pt x="2795" y="4179"/>
                  </a:lnTo>
                  <a:lnTo>
                    <a:pt x="2802" y="4180"/>
                  </a:lnTo>
                  <a:lnTo>
                    <a:pt x="2808" y="4180"/>
                  </a:lnTo>
                  <a:lnTo>
                    <a:pt x="2814" y="4179"/>
                  </a:lnTo>
                  <a:lnTo>
                    <a:pt x="2819" y="4177"/>
                  </a:lnTo>
                  <a:lnTo>
                    <a:pt x="2825" y="4175"/>
                  </a:lnTo>
                  <a:lnTo>
                    <a:pt x="2830" y="4171"/>
                  </a:lnTo>
                  <a:lnTo>
                    <a:pt x="2836" y="4167"/>
                  </a:lnTo>
                  <a:lnTo>
                    <a:pt x="2841" y="4163"/>
                  </a:lnTo>
                  <a:lnTo>
                    <a:pt x="2852" y="4151"/>
                  </a:lnTo>
                  <a:lnTo>
                    <a:pt x="2862" y="4138"/>
                  </a:lnTo>
                  <a:lnTo>
                    <a:pt x="2873" y="4123"/>
                  </a:lnTo>
                  <a:lnTo>
                    <a:pt x="2885" y="4106"/>
                  </a:lnTo>
                  <a:lnTo>
                    <a:pt x="2932" y="4049"/>
                  </a:lnTo>
                  <a:lnTo>
                    <a:pt x="3016" y="4026"/>
                  </a:lnTo>
                  <a:lnTo>
                    <a:pt x="3032" y="4023"/>
                  </a:lnTo>
                  <a:lnTo>
                    <a:pt x="3048" y="4020"/>
                  </a:lnTo>
                  <a:lnTo>
                    <a:pt x="3066" y="4016"/>
                  </a:lnTo>
                  <a:lnTo>
                    <a:pt x="3083" y="4010"/>
                  </a:lnTo>
                  <a:lnTo>
                    <a:pt x="3091" y="4006"/>
                  </a:lnTo>
                  <a:lnTo>
                    <a:pt x="3099" y="4001"/>
                  </a:lnTo>
                  <a:lnTo>
                    <a:pt x="3108" y="3996"/>
                  </a:lnTo>
                  <a:lnTo>
                    <a:pt x="3116" y="3990"/>
                  </a:lnTo>
                  <a:lnTo>
                    <a:pt x="3124" y="3984"/>
                  </a:lnTo>
                  <a:lnTo>
                    <a:pt x="3133" y="3977"/>
                  </a:lnTo>
                  <a:lnTo>
                    <a:pt x="3141" y="3968"/>
                  </a:lnTo>
                  <a:lnTo>
                    <a:pt x="3149" y="3959"/>
                  </a:lnTo>
                  <a:lnTo>
                    <a:pt x="3172" y="3956"/>
                  </a:lnTo>
                  <a:lnTo>
                    <a:pt x="3193" y="3951"/>
                  </a:lnTo>
                  <a:lnTo>
                    <a:pt x="3214" y="3946"/>
                  </a:lnTo>
                  <a:lnTo>
                    <a:pt x="3235" y="3939"/>
                  </a:lnTo>
                  <a:lnTo>
                    <a:pt x="3256" y="3933"/>
                  </a:lnTo>
                  <a:lnTo>
                    <a:pt x="3275" y="3926"/>
                  </a:lnTo>
                  <a:lnTo>
                    <a:pt x="3294" y="3918"/>
                  </a:lnTo>
                  <a:lnTo>
                    <a:pt x="3312" y="3910"/>
                  </a:lnTo>
                  <a:lnTo>
                    <a:pt x="3331" y="3901"/>
                  </a:lnTo>
                  <a:lnTo>
                    <a:pt x="3348" y="3891"/>
                  </a:lnTo>
                  <a:lnTo>
                    <a:pt x="3365" y="3881"/>
                  </a:lnTo>
                  <a:lnTo>
                    <a:pt x="3381" y="3870"/>
                  </a:lnTo>
                  <a:lnTo>
                    <a:pt x="3396" y="3857"/>
                  </a:lnTo>
                  <a:lnTo>
                    <a:pt x="3411" y="3845"/>
                  </a:lnTo>
                  <a:lnTo>
                    <a:pt x="3426" y="3832"/>
                  </a:lnTo>
                  <a:lnTo>
                    <a:pt x="3440" y="3818"/>
                  </a:lnTo>
                  <a:lnTo>
                    <a:pt x="3483" y="3750"/>
                  </a:lnTo>
                  <a:lnTo>
                    <a:pt x="3516" y="3698"/>
                  </a:lnTo>
                  <a:lnTo>
                    <a:pt x="3648" y="3611"/>
                  </a:lnTo>
                  <a:lnTo>
                    <a:pt x="3666" y="3593"/>
                  </a:lnTo>
                  <a:lnTo>
                    <a:pt x="3697" y="3564"/>
                  </a:lnTo>
                  <a:lnTo>
                    <a:pt x="3727" y="3534"/>
                  </a:lnTo>
                  <a:lnTo>
                    <a:pt x="3756" y="3504"/>
                  </a:lnTo>
                  <a:lnTo>
                    <a:pt x="3786" y="3474"/>
                  </a:lnTo>
                  <a:lnTo>
                    <a:pt x="3813" y="3443"/>
                  </a:lnTo>
                  <a:lnTo>
                    <a:pt x="3839" y="3413"/>
                  </a:lnTo>
                  <a:lnTo>
                    <a:pt x="3865" y="3383"/>
                  </a:lnTo>
                  <a:lnTo>
                    <a:pt x="3888" y="3353"/>
                  </a:lnTo>
                  <a:lnTo>
                    <a:pt x="3910" y="3323"/>
                  </a:lnTo>
                  <a:lnTo>
                    <a:pt x="3929" y="3294"/>
                  </a:lnTo>
                  <a:lnTo>
                    <a:pt x="3938" y="3279"/>
                  </a:lnTo>
                  <a:lnTo>
                    <a:pt x="3947" y="3264"/>
                  </a:lnTo>
                  <a:lnTo>
                    <a:pt x="3954" y="3250"/>
                  </a:lnTo>
                  <a:lnTo>
                    <a:pt x="3961" y="3236"/>
                  </a:lnTo>
                  <a:lnTo>
                    <a:pt x="3967" y="3222"/>
                  </a:lnTo>
                  <a:lnTo>
                    <a:pt x="3973" y="3208"/>
                  </a:lnTo>
                  <a:lnTo>
                    <a:pt x="3977" y="3193"/>
                  </a:lnTo>
                  <a:lnTo>
                    <a:pt x="3981" y="3180"/>
                  </a:lnTo>
                  <a:lnTo>
                    <a:pt x="3984" y="3166"/>
                  </a:lnTo>
                  <a:lnTo>
                    <a:pt x="3987" y="3153"/>
                  </a:lnTo>
                  <a:lnTo>
                    <a:pt x="3988" y="3140"/>
                  </a:lnTo>
                  <a:lnTo>
                    <a:pt x="3988" y="3127"/>
                  </a:lnTo>
                  <a:lnTo>
                    <a:pt x="3988" y="3116"/>
                  </a:lnTo>
                  <a:lnTo>
                    <a:pt x="3986" y="3106"/>
                  </a:lnTo>
                  <a:lnTo>
                    <a:pt x="3984" y="3096"/>
                  </a:lnTo>
                  <a:lnTo>
                    <a:pt x="3981" y="3086"/>
                  </a:lnTo>
                  <a:lnTo>
                    <a:pt x="3997" y="3059"/>
                  </a:lnTo>
                  <a:lnTo>
                    <a:pt x="4013" y="3026"/>
                  </a:lnTo>
                  <a:lnTo>
                    <a:pt x="4031" y="2990"/>
                  </a:lnTo>
                  <a:lnTo>
                    <a:pt x="4051" y="2948"/>
                  </a:lnTo>
                  <a:lnTo>
                    <a:pt x="4070" y="2904"/>
                  </a:lnTo>
                  <a:lnTo>
                    <a:pt x="4089" y="2857"/>
                  </a:lnTo>
                  <a:lnTo>
                    <a:pt x="4108" y="2808"/>
                  </a:lnTo>
                  <a:lnTo>
                    <a:pt x="4128" y="2756"/>
                  </a:lnTo>
                  <a:lnTo>
                    <a:pt x="4145" y="2703"/>
                  </a:lnTo>
                  <a:lnTo>
                    <a:pt x="4162" y="2650"/>
                  </a:lnTo>
                  <a:lnTo>
                    <a:pt x="4176" y="2596"/>
                  </a:lnTo>
                  <a:lnTo>
                    <a:pt x="4189" y="2543"/>
                  </a:lnTo>
                  <a:lnTo>
                    <a:pt x="4195" y="2515"/>
                  </a:lnTo>
                  <a:lnTo>
                    <a:pt x="4200" y="2490"/>
                  </a:lnTo>
                  <a:lnTo>
                    <a:pt x="4204" y="2464"/>
                  </a:lnTo>
                  <a:lnTo>
                    <a:pt x="4209" y="2438"/>
                  </a:lnTo>
                  <a:lnTo>
                    <a:pt x="4212" y="2413"/>
                  </a:lnTo>
                  <a:lnTo>
                    <a:pt x="4214" y="2389"/>
                  </a:lnTo>
                  <a:lnTo>
                    <a:pt x="4215" y="2364"/>
                  </a:lnTo>
                  <a:lnTo>
                    <a:pt x="4216" y="2341"/>
                  </a:lnTo>
                  <a:lnTo>
                    <a:pt x="4215" y="2319"/>
                  </a:lnTo>
                  <a:lnTo>
                    <a:pt x="4213" y="2297"/>
                  </a:lnTo>
                  <a:lnTo>
                    <a:pt x="4211" y="2276"/>
                  </a:lnTo>
                  <a:lnTo>
                    <a:pt x="4206" y="2257"/>
                  </a:lnTo>
                  <a:lnTo>
                    <a:pt x="4200" y="2238"/>
                  </a:lnTo>
                  <a:lnTo>
                    <a:pt x="4194" y="2221"/>
                  </a:lnTo>
                  <a:lnTo>
                    <a:pt x="4187" y="2204"/>
                  </a:lnTo>
                  <a:lnTo>
                    <a:pt x="4178" y="2189"/>
                  </a:lnTo>
                  <a:lnTo>
                    <a:pt x="4187" y="2177"/>
                  </a:lnTo>
                  <a:lnTo>
                    <a:pt x="4194" y="2164"/>
                  </a:lnTo>
                  <a:lnTo>
                    <a:pt x="4200" y="2152"/>
                  </a:lnTo>
                  <a:lnTo>
                    <a:pt x="4205" y="2139"/>
                  </a:lnTo>
                  <a:lnTo>
                    <a:pt x="4210" y="2125"/>
                  </a:lnTo>
                  <a:lnTo>
                    <a:pt x="4213" y="2112"/>
                  </a:lnTo>
                  <a:lnTo>
                    <a:pt x="4215" y="2099"/>
                  </a:lnTo>
                  <a:lnTo>
                    <a:pt x="4216" y="2085"/>
                  </a:lnTo>
                  <a:lnTo>
                    <a:pt x="4215" y="2066"/>
                  </a:lnTo>
                  <a:lnTo>
                    <a:pt x="4212" y="2046"/>
                  </a:lnTo>
                  <a:lnTo>
                    <a:pt x="4206" y="2026"/>
                  </a:lnTo>
                  <a:lnTo>
                    <a:pt x="4200" y="2007"/>
                  </a:lnTo>
                  <a:lnTo>
                    <a:pt x="4192" y="1988"/>
                  </a:lnTo>
                  <a:lnTo>
                    <a:pt x="4183" y="1970"/>
                  </a:lnTo>
                  <a:lnTo>
                    <a:pt x="4173" y="1952"/>
                  </a:lnTo>
                  <a:lnTo>
                    <a:pt x="4163" y="1935"/>
                  </a:lnTo>
                  <a:lnTo>
                    <a:pt x="4177" y="1920"/>
                  </a:lnTo>
                  <a:lnTo>
                    <a:pt x="4190" y="1904"/>
                  </a:lnTo>
                  <a:lnTo>
                    <a:pt x="4201" y="1887"/>
                  </a:lnTo>
                  <a:lnTo>
                    <a:pt x="4211" y="1870"/>
                  </a:lnTo>
                  <a:lnTo>
                    <a:pt x="4219" y="1853"/>
                  </a:lnTo>
                  <a:lnTo>
                    <a:pt x="4224" y="1836"/>
                  </a:lnTo>
                  <a:lnTo>
                    <a:pt x="4226" y="1827"/>
                  </a:lnTo>
                  <a:lnTo>
                    <a:pt x="4228" y="1819"/>
                  </a:lnTo>
                  <a:lnTo>
                    <a:pt x="4229" y="1810"/>
                  </a:lnTo>
                  <a:lnTo>
                    <a:pt x="4229" y="1802"/>
                  </a:lnTo>
                  <a:lnTo>
                    <a:pt x="4229" y="1792"/>
                  </a:lnTo>
                  <a:lnTo>
                    <a:pt x="4228" y="1783"/>
                  </a:lnTo>
                  <a:lnTo>
                    <a:pt x="4226" y="1773"/>
                  </a:lnTo>
                  <a:lnTo>
                    <a:pt x="4222" y="1763"/>
                  </a:lnTo>
                  <a:lnTo>
                    <a:pt x="4217" y="1752"/>
                  </a:lnTo>
                  <a:lnTo>
                    <a:pt x="4210" y="1741"/>
                  </a:lnTo>
                  <a:lnTo>
                    <a:pt x="4200" y="1730"/>
                  </a:lnTo>
                  <a:lnTo>
                    <a:pt x="4190" y="1720"/>
                  </a:lnTo>
                  <a:lnTo>
                    <a:pt x="4177" y="1709"/>
                  </a:lnTo>
                  <a:lnTo>
                    <a:pt x="4163" y="1699"/>
                  </a:lnTo>
                  <a:lnTo>
                    <a:pt x="4163" y="1698"/>
                  </a:lnTo>
                  <a:lnTo>
                    <a:pt x="4163" y="1697"/>
                  </a:lnTo>
                  <a:lnTo>
                    <a:pt x="4163" y="1675"/>
                  </a:lnTo>
                  <a:lnTo>
                    <a:pt x="4162" y="1651"/>
                  </a:lnTo>
                  <a:lnTo>
                    <a:pt x="4160" y="1625"/>
                  </a:lnTo>
                  <a:lnTo>
                    <a:pt x="4158" y="1598"/>
                  </a:lnTo>
                  <a:lnTo>
                    <a:pt x="4155" y="1570"/>
                  </a:lnTo>
                  <a:lnTo>
                    <a:pt x="4151" y="1540"/>
                  </a:lnTo>
                  <a:lnTo>
                    <a:pt x="4147" y="1511"/>
                  </a:lnTo>
                  <a:lnTo>
                    <a:pt x="4142" y="1481"/>
                  </a:lnTo>
                  <a:lnTo>
                    <a:pt x="4137" y="1451"/>
                  </a:lnTo>
                  <a:lnTo>
                    <a:pt x="4131" y="1422"/>
                  </a:lnTo>
                  <a:lnTo>
                    <a:pt x="4124" y="1394"/>
                  </a:lnTo>
                  <a:lnTo>
                    <a:pt x="4116" y="1365"/>
                  </a:lnTo>
                  <a:lnTo>
                    <a:pt x="4108" y="1339"/>
                  </a:lnTo>
                  <a:lnTo>
                    <a:pt x="4099" y="1314"/>
                  </a:lnTo>
                  <a:lnTo>
                    <a:pt x="4090" y="1290"/>
                  </a:lnTo>
                  <a:lnTo>
                    <a:pt x="4080" y="1269"/>
                  </a:lnTo>
                  <a:lnTo>
                    <a:pt x="4074" y="1260"/>
                  </a:lnTo>
                  <a:lnTo>
                    <a:pt x="4067" y="1253"/>
                  </a:lnTo>
                  <a:lnTo>
                    <a:pt x="4058" y="1246"/>
                  </a:lnTo>
                  <a:lnTo>
                    <a:pt x="4049" y="1241"/>
                  </a:lnTo>
                  <a:lnTo>
                    <a:pt x="4039" y="1237"/>
                  </a:lnTo>
                  <a:lnTo>
                    <a:pt x="4028" y="1234"/>
                  </a:lnTo>
                  <a:lnTo>
                    <a:pt x="4018" y="1232"/>
                  </a:lnTo>
                  <a:lnTo>
                    <a:pt x="4008" y="1229"/>
                  </a:lnTo>
                  <a:lnTo>
                    <a:pt x="3977" y="1220"/>
                  </a:lnTo>
                  <a:lnTo>
                    <a:pt x="3975" y="1211"/>
                  </a:lnTo>
                  <a:lnTo>
                    <a:pt x="3972" y="1195"/>
                  </a:lnTo>
                  <a:lnTo>
                    <a:pt x="3968" y="1180"/>
                  </a:lnTo>
                  <a:lnTo>
                    <a:pt x="3966" y="1172"/>
                  </a:lnTo>
                  <a:lnTo>
                    <a:pt x="3939" y="1096"/>
                  </a:lnTo>
                  <a:lnTo>
                    <a:pt x="3913" y="1057"/>
                  </a:lnTo>
                  <a:lnTo>
                    <a:pt x="3905" y="1043"/>
                  </a:lnTo>
                  <a:lnTo>
                    <a:pt x="3897" y="1031"/>
                  </a:lnTo>
                  <a:lnTo>
                    <a:pt x="3893" y="1025"/>
                  </a:lnTo>
                  <a:lnTo>
                    <a:pt x="3888" y="1020"/>
                  </a:lnTo>
                  <a:lnTo>
                    <a:pt x="3883" y="1015"/>
                  </a:lnTo>
                  <a:lnTo>
                    <a:pt x="3878" y="1011"/>
                  </a:lnTo>
                  <a:lnTo>
                    <a:pt x="3872" y="1007"/>
                  </a:lnTo>
                  <a:lnTo>
                    <a:pt x="3865" y="1003"/>
                  </a:lnTo>
                  <a:lnTo>
                    <a:pt x="3858" y="1000"/>
                  </a:lnTo>
                  <a:lnTo>
                    <a:pt x="3849" y="998"/>
                  </a:lnTo>
                  <a:lnTo>
                    <a:pt x="3841" y="996"/>
                  </a:lnTo>
                  <a:lnTo>
                    <a:pt x="3831" y="994"/>
                  </a:lnTo>
                  <a:lnTo>
                    <a:pt x="3821" y="993"/>
                  </a:lnTo>
                  <a:lnTo>
                    <a:pt x="3810" y="993"/>
                  </a:lnTo>
                  <a:lnTo>
                    <a:pt x="3804" y="969"/>
                  </a:lnTo>
                  <a:lnTo>
                    <a:pt x="3798" y="947"/>
                  </a:lnTo>
                  <a:lnTo>
                    <a:pt x="3794" y="930"/>
                  </a:lnTo>
                  <a:lnTo>
                    <a:pt x="3792" y="923"/>
                  </a:lnTo>
                  <a:lnTo>
                    <a:pt x="3765" y="854"/>
                  </a:lnTo>
                  <a:lnTo>
                    <a:pt x="3736" y="856"/>
                  </a:lnTo>
                  <a:lnTo>
                    <a:pt x="3701" y="860"/>
                  </a:lnTo>
                  <a:lnTo>
                    <a:pt x="3695" y="861"/>
                  </a:lnTo>
                  <a:lnTo>
                    <a:pt x="3682" y="863"/>
                  </a:lnTo>
                  <a:lnTo>
                    <a:pt x="3675" y="845"/>
                  </a:lnTo>
                  <a:lnTo>
                    <a:pt x="3668" y="825"/>
                  </a:lnTo>
                  <a:lnTo>
                    <a:pt x="3660" y="804"/>
                  </a:lnTo>
                  <a:lnTo>
                    <a:pt x="3650" y="782"/>
                  </a:lnTo>
                  <a:lnTo>
                    <a:pt x="3639" y="761"/>
                  </a:lnTo>
                  <a:lnTo>
                    <a:pt x="3627" y="739"/>
                  </a:lnTo>
                  <a:lnTo>
                    <a:pt x="3614" y="716"/>
                  </a:lnTo>
                  <a:lnTo>
                    <a:pt x="3600" y="694"/>
                  </a:lnTo>
                  <a:lnTo>
                    <a:pt x="3584" y="673"/>
                  </a:lnTo>
                  <a:lnTo>
                    <a:pt x="3568" y="652"/>
                  </a:lnTo>
                  <a:lnTo>
                    <a:pt x="3552" y="632"/>
                  </a:lnTo>
                  <a:lnTo>
                    <a:pt x="3535" y="613"/>
                  </a:lnTo>
                  <a:lnTo>
                    <a:pt x="3517" y="596"/>
                  </a:lnTo>
                  <a:lnTo>
                    <a:pt x="3498" y="581"/>
                  </a:lnTo>
                  <a:lnTo>
                    <a:pt x="3480" y="567"/>
                  </a:lnTo>
                  <a:lnTo>
                    <a:pt x="3462" y="555"/>
                  </a:lnTo>
                  <a:lnTo>
                    <a:pt x="3450" y="549"/>
                  </a:lnTo>
                  <a:lnTo>
                    <a:pt x="3438" y="544"/>
                  </a:lnTo>
                  <a:lnTo>
                    <a:pt x="3427" y="540"/>
                  </a:lnTo>
                  <a:lnTo>
                    <a:pt x="3415" y="538"/>
                  </a:lnTo>
                  <a:lnTo>
                    <a:pt x="3404" y="536"/>
                  </a:lnTo>
                  <a:lnTo>
                    <a:pt x="3393" y="535"/>
                  </a:lnTo>
                  <a:lnTo>
                    <a:pt x="3382" y="536"/>
                  </a:lnTo>
                  <a:lnTo>
                    <a:pt x="3371" y="537"/>
                  </a:lnTo>
                  <a:lnTo>
                    <a:pt x="3366" y="523"/>
                  </a:lnTo>
                  <a:lnTo>
                    <a:pt x="3358" y="508"/>
                  </a:lnTo>
                  <a:lnTo>
                    <a:pt x="3349" y="494"/>
                  </a:lnTo>
                  <a:lnTo>
                    <a:pt x="3339" y="479"/>
                  </a:lnTo>
                  <a:lnTo>
                    <a:pt x="3327" y="464"/>
                  </a:lnTo>
                  <a:lnTo>
                    <a:pt x="3314" y="450"/>
                  </a:lnTo>
                  <a:lnTo>
                    <a:pt x="3300" y="435"/>
                  </a:lnTo>
                  <a:lnTo>
                    <a:pt x="3285" y="421"/>
                  </a:lnTo>
                  <a:lnTo>
                    <a:pt x="3269" y="406"/>
                  </a:lnTo>
                  <a:lnTo>
                    <a:pt x="3253" y="391"/>
                  </a:lnTo>
                  <a:lnTo>
                    <a:pt x="3234" y="377"/>
                  </a:lnTo>
                  <a:lnTo>
                    <a:pt x="3216" y="363"/>
                  </a:lnTo>
                  <a:lnTo>
                    <a:pt x="3179" y="337"/>
                  </a:lnTo>
                  <a:lnTo>
                    <a:pt x="3139" y="311"/>
                  </a:lnTo>
                  <a:lnTo>
                    <a:pt x="3099" y="286"/>
                  </a:lnTo>
                  <a:lnTo>
                    <a:pt x="3059" y="263"/>
                  </a:lnTo>
                  <a:lnTo>
                    <a:pt x="3021" y="243"/>
                  </a:lnTo>
                  <a:lnTo>
                    <a:pt x="2984" y="223"/>
                  </a:lnTo>
                  <a:lnTo>
                    <a:pt x="2949" y="208"/>
                  </a:lnTo>
                  <a:lnTo>
                    <a:pt x="2918" y="195"/>
                  </a:lnTo>
                  <a:lnTo>
                    <a:pt x="2890" y="185"/>
                  </a:lnTo>
                  <a:lnTo>
                    <a:pt x="2867" y="178"/>
                  </a:lnTo>
                  <a:lnTo>
                    <a:pt x="2831" y="170"/>
                  </a:lnTo>
                  <a:lnTo>
                    <a:pt x="2790" y="163"/>
                  </a:lnTo>
                  <a:lnTo>
                    <a:pt x="2746" y="156"/>
                  </a:lnTo>
                  <a:lnTo>
                    <a:pt x="2700" y="150"/>
                  </a:lnTo>
                  <a:lnTo>
                    <a:pt x="2678" y="149"/>
                  </a:lnTo>
                  <a:lnTo>
                    <a:pt x="2655" y="147"/>
                  </a:lnTo>
                  <a:lnTo>
                    <a:pt x="2633" y="147"/>
                  </a:lnTo>
                  <a:lnTo>
                    <a:pt x="2611" y="147"/>
                  </a:lnTo>
                  <a:lnTo>
                    <a:pt x="2590" y="148"/>
                  </a:lnTo>
                  <a:lnTo>
                    <a:pt x="2570" y="150"/>
                  </a:lnTo>
                  <a:lnTo>
                    <a:pt x="2551" y="153"/>
                  </a:lnTo>
                  <a:lnTo>
                    <a:pt x="2532" y="158"/>
                  </a:lnTo>
                  <a:lnTo>
                    <a:pt x="2526" y="143"/>
                  </a:lnTo>
                  <a:lnTo>
                    <a:pt x="2519" y="130"/>
                  </a:lnTo>
                  <a:lnTo>
                    <a:pt x="2511" y="117"/>
                  </a:lnTo>
                  <a:lnTo>
                    <a:pt x="2503" y="104"/>
                  </a:lnTo>
                  <a:lnTo>
                    <a:pt x="2493" y="93"/>
                  </a:lnTo>
                  <a:lnTo>
                    <a:pt x="2483" y="81"/>
                  </a:lnTo>
                  <a:lnTo>
                    <a:pt x="2473" y="70"/>
                  </a:lnTo>
                  <a:lnTo>
                    <a:pt x="2461" y="59"/>
                  </a:lnTo>
                  <a:lnTo>
                    <a:pt x="2448" y="50"/>
                  </a:lnTo>
                  <a:lnTo>
                    <a:pt x="2435" y="41"/>
                  </a:lnTo>
                  <a:lnTo>
                    <a:pt x="2422" y="33"/>
                  </a:lnTo>
                  <a:lnTo>
                    <a:pt x="2408" y="26"/>
                  </a:lnTo>
                  <a:lnTo>
                    <a:pt x="2393" y="19"/>
                  </a:lnTo>
                  <a:lnTo>
                    <a:pt x="2378" y="13"/>
                  </a:lnTo>
                  <a:lnTo>
                    <a:pt x="2362" y="9"/>
                  </a:lnTo>
                  <a:lnTo>
                    <a:pt x="2344" y="5"/>
                  </a:lnTo>
                  <a:lnTo>
                    <a:pt x="2328" y="2"/>
                  </a:lnTo>
                  <a:lnTo>
                    <a:pt x="2312" y="0"/>
                  </a:lnTo>
                  <a:lnTo>
                    <a:pt x="2297" y="0"/>
                  </a:lnTo>
                  <a:lnTo>
                    <a:pt x="2281" y="0"/>
                  </a:lnTo>
                  <a:lnTo>
                    <a:pt x="2265" y="1"/>
                  </a:lnTo>
                  <a:lnTo>
                    <a:pt x="2250" y="2"/>
                  </a:lnTo>
                  <a:lnTo>
                    <a:pt x="2236" y="5"/>
                  </a:lnTo>
                  <a:lnTo>
                    <a:pt x="2221" y="9"/>
                  </a:lnTo>
                  <a:lnTo>
                    <a:pt x="2208" y="13"/>
                  </a:lnTo>
                  <a:lnTo>
                    <a:pt x="2194" y="18"/>
                  </a:lnTo>
                  <a:lnTo>
                    <a:pt x="2180" y="25"/>
                  </a:lnTo>
                  <a:lnTo>
                    <a:pt x="2168" y="31"/>
                  </a:lnTo>
                  <a:lnTo>
                    <a:pt x="2156" y="39"/>
                  </a:lnTo>
                  <a:lnTo>
                    <a:pt x="2145" y="47"/>
                  </a:lnTo>
                  <a:lnTo>
                    <a:pt x="2134" y="56"/>
                  </a:lnTo>
                  <a:lnTo>
                    <a:pt x="2124" y="67"/>
                  </a:lnTo>
                  <a:close/>
                  <a:moveTo>
                    <a:pt x="2153" y="111"/>
                  </a:moveTo>
                  <a:lnTo>
                    <a:pt x="2160" y="102"/>
                  </a:lnTo>
                  <a:lnTo>
                    <a:pt x="2168" y="95"/>
                  </a:lnTo>
                  <a:lnTo>
                    <a:pt x="2177" y="87"/>
                  </a:lnTo>
                  <a:lnTo>
                    <a:pt x="2187" y="81"/>
                  </a:lnTo>
                  <a:lnTo>
                    <a:pt x="2197" y="75"/>
                  </a:lnTo>
                  <a:lnTo>
                    <a:pt x="2208" y="70"/>
                  </a:lnTo>
                  <a:lnTo>
                    <a:pt x="2219" y="65"/>
                  </a:lnTo>
                  <a:lnTo>
                    <a:pt x="2230" y="61"/>
                  </a:lnTo>
                  <a:lnTo>
                    <a:pt x="2242" y="58"/>
                  </a:lnTo>
                  <a:lnTo>
                    <a:pt x="2254" y="55"/>
                  </a:lnTo>
                  <a:lnTo>
                    <a:pt x="2266" y="54"/>
                  </a:lnTo>
                  <a:lnTo>
                    <a:pt x="2280" y="53"/>
                  </a:lnTo>
                  <a:lnTo>
                    <a:pt x="2293" y="53"/>
                  </a:lnTo>
                  <a:lnTo>
                    <a:pt x="2307" y="54"/>
                  </a:lnTo>
                  <a:lnTo>
                    <a:pt x="2320" y="55"/>
                  </a:lnTo>
                  <a:lnTo>
                    <a:pt x="2334" y="58"/>
                  </a:lnTo>
                  <a:lnTo>
                    <a:pt x="2345" y="60"/>
                  </a:lnTo>
                  <a:lnTo>
                    <a:pt x="2357" y="65"/>
                  </a:lnTo>
                  <a:lnTo>
                    <a:pt x="2370" y="69"/>
                  </a:lnTo>
                  <a:lnTo>
                    <a:pt x="2382" y="74"/>
                  </a:lnTo>
                  <a:lnTo>
                    <a:pt x="2394" y="79"/>
                  </a:lnTo>
                  <a:lnTo>
                    <a:pt x="2406" y="85"/>
                  </a:lnTo>
                  <a:lnTo>
                    <a:pt x="2417" y="93"/>
                  </a:lnTo>
                  <a:lnTo>
                    <a:pt x="2428" y="100"/>
                  </a:lnTo>
                  <a:lnTo>
                    <a:pt x="2439" y="109"/>
                  </a:lnTo>
                  <a:lnTo>
                    <a:pt x="2450" y="118"/>
                  </a:lnTo>
                  <a:lnTo>
                    <a:pt x="2460" y="129"/>
                  </a:lnTo>
                  <a:lnTo>
                    <a:pt x="2468" y="140"/>
                  </a:lnTo>
                  <a:lnTo>
                    <a:pt x="2476" y="153"/>
                  </a:lnTo>
                  <a:lnTo>
                    <a:pt x="2483" y="165"/>
                  </a:lnTo>
                  <a:lnTo>
                    <a:pt x="2489" y="179"/>
                  </a:lnTo>
                  <a:lnTo>
                    <a:pt x="2494" y="193"/>
                  </a:lnTo>
                  <a:lnTo>
                    <a:pt x="2502" y="223"/>
                  </a:lnTo>
                  <a:lnTo>
                    <a:pt x="2531" y="211"/>
                  </a:lnTo>
                  <a:lnTo>
                    <a:pt x="2542" y="207"/>
                  </a:lnTo>
                  <a:lnTo>
                    <a:pt x="2554" y="204"/>
                  </a:lnTo>
                  <a:lnTo>
                    <a:pt x="2568" y="201"/>
                  </a:lnTo>
                  <a:lnTo>
                    <a:pt x="2583" y="200"/>
                  </a:lnTo>
                  <a:lnTo>
                    <a:pt x="2599" y="198"/>
                  </a:lnTo>
                  <a:lnTo>
                    <a:pt x="2616" y="198"/>
                  </a:lnTo>
                  <a:lnTo>
                    <a:pt x="2636" y="198"/>
                  </a:lnTo>
                  <a:lnTo>
                    <a:pt x="2656" y="199"/>
                  </a:lnTo>
                  <a:lnTo>
                    <a:pt x="2677" y="201"/>
                  </a:lnTo>
                  <a:lnTo>
                    <a:pt x="2700" y="203"/>
                  </a:lnTo>
                  <a:lnTo>
                    <a:pt x="2724" y="206"/>
                  </a:lnTo>
                  <a:lnTo>
                    <a:pt x="2748" y="210"/>
                  </a:lnTo>
                  <a:lnTo>
                    <a:pt x="2799" y="219"/>
                  </a:lnTo>
                  <a:lnTo>
                    <a:pt x="2855" y="232"/>
                  </a:lnTo>
                  <a:lnTo>
                    <a:pt x="2878" y="239"/>
                  </a:lnTo>
                  <a:lnTo>
                    <a:pt x="2908" y="249"/>
                  </a:lnTo>
                  <a:lnTo>
                    <a:pt x="2940" y="263"/>
                  </a:lnTo>
                  <a:lnTo>
                    <a:pt x="2975" y="280"/>
                  </a:lnTo>
                  <a:lnTo>
                    <a:pt x="3013" y="299"/>
                  </a:lnTo>
                  <a:lnTo>
                    <a:pt x="3051" y="321"/>
                  </a:lnTo>
                  <a:lnTo>
                    <a:pt x="3091" y="344"/>
                  </a:lnTo>
                  <a:lnTo>
                    <a:pt x="3129" y="368"/>
                  </a:lnTo>
                  <a:lnTo>
                    <a:pt x="3167" y="394"/>
                  </a:lnTo>
                  <a:lnTo>
                    <a:pt x="3203" y="420"/>
                  </a:lnTo>
                  <a:lnTo>
                    <a:pt x="3219" y="433"/>
                  </a:lnTo>
                  <a:lnTo>
                    <a:pt x="3235" y="446"/>
                  </a:lnTo>
                  <a:lnTo>
                    <a:pt x="3251" y="459"/>
                  </a:lnTo>
                  <a:lnTo>
                    <a:pt x="3265" y="472"/>
                  </a:lnTo>
                  <a:lnTo>
                    <a:pt x="3277" y="486"/>
                  </a:lnTo>
                  <a:lnTo>
                    <a:pt x="3289" y="499"/>
                  </a:lnTo>
                  <a:lnTo>
                    <a:pt x="3299" y="512"/>
                  </a:lnTo>
                  <a:lnTo>
                    <a:pt x="3308" y="524"/>
                  </a:lnTo>
                  <a:lnTo>
                    <a:pt x="3315" y="536"/>
                  </a:lnTo>
                  <a:lnTo>
                    <a:pt x="3321" y="548"/>
                  </a:lnTo>
                  <a:lnTo>
                    <a:pt x="3325" y="560"/>
                  </a:lnTo>
                  <a:lnTo>
                    <a:pt x="3327" y="571"/>
                  </a:lnTo>
                  <a:lnTo>
                    <a:pt x="3332" y="606"/>
                  </a:lnTo>
                  <a:lnTo>
                    <a:pt x="3365" y="593"/>
                  </a:lnTo>
                  <a:lnTo>
                    <a:pt x="3372" y="590"/>
                  </a:lnTo>
                  <a:lnTo>
                    <a:pt x="3380" y="589"/>
                  </a:lnTo>
                  <a:lnTo>
                    <a:pt x="3389" y="589"/>
                  </a:lnTo>
                  <a:lnTo>
                    <a:pt x="3397" y="589"/>
                  </a:lnTo>
                  <a:lnTo>
                    <a:pt x="3406" y="591"/>
                  </a:lnTo>
                  <a:lnTo>
                    <a:pt x="3415" y="594"/>
                  </a:lnTo>
                  <a:lnTo>
                    <a:pt x="3426" y="598"/>
                  </a:lnTo>
                  <a:lnTo>
                    <a:pt x="3435" y="603"/>
                  </a:lnTo>
                  <a:lnTo>
                    <a:pt x="3452" y="614"/>
                  </a:lnTo>
                  <a:lnTo>
                    <a:pt x="3469" y="627"/>
                  </a:lnTo>
                  <a:lnTo>
                    <a:pt x="3486" y="643"/>
                  </a:lnTo>
                  <a:lnTo>
                    <a:pt x="3502" y="659"/>
                  </a:lnTo>
                  <a:lnTo>
                    <a:pt x="3520" y="678"/>
                  </a:lnTo>
                  <a:lnTo>
                    <a:pt x="3535" y="697"/>
                  </a:lnTo>
                  <a:lnTo>
                    <a:pt x="3550" y="718"/>
                  </a:lnTo>
                  <a:lnTo>
                    <a:pt x="3564" y="740"/>
                  </a:lnTo>
                  <a:lnTo>
                    <a:pt x="3578" y="761"/>
                  </a:lnTo>
                  <a:lnTo>
                    <a:pt x="3590" y="783"/>
                  </a:lnTo>
                  <a:lnTo>
                    <a:pt x="3602" y="804"/>
                  </a:lnTo>
                  <a:lnTo>
                    <a:pt x="3612" y="826"/>
                  </a:lnTo>
                  <a:lnTo>
                    <a:pt x="3621" y="846"/>
                  </a:lnTo>
                  <a:lnTo>
                    <a:pt x="3628" y="864"/>
                  </a:lnTo>
                  <a:lnTo>
                    <a:pt x="3633" y="882"/>
                  </a:lnTo>
                  <a:lnTo>
                    <a:pt x="3636" y="899"/>
                  </a:lnTo>
                  <a:lnTo>
                    <a:pt x="3641" y="924"/>
                  </a:lnTo>
                  <a:lnTo>
                    <a:pt x="3673" y="919"/>
                  </a:lnTo>
                  <a:lnTo>
                    <a:pt x="3705" y="915"/>
                  </a:lnTo>
                  <a:lnTo>
                    <a:pt x="3713" y="914"/>
                  </a:lnTo>
                  <a:lnTo>
                    <a:pt x="3729" y="911"/>
                  </a:lnTo>
                  <a:lnTo>
                    <a:pt x="3734" y="923"/>
                  </a:lnTo>
                  <a:lnTo>
                    <a:pt x="3738" y="934"/>
                  </a:lnTo>
                  <a:lnTo>
                    <a:pt x="3741" y="942"/>
                  </a:lnTo>
                  <a:lnTo>
                    <a:pt x="3743" y="946"/>
                  </a:lnTo>
                  <a:lnTo>
                    <a:pt x="3768" y="1042"/>
                  </a:lnTo>
                  <a:lnTo>
                    <a:pt x="3793" y="1048"/>
                  </a:lnTo>
                  <a:lnTo>
                    <a:pt x="3810" y="1047"/>
                  </a:lnTo>
                  <a:lnTo>
                    <a:pt x="3823" y="1047"/>
                  </a:lnTo>
                  <a:lnTo>
                    <a:pt x="3829" y="1048"/>
                  </a:lnTo>
                  <a:lnTo>
                    <a:pt x="3834" y="1049"/>
                  </a:lnTo>
                  <a:lnTo>
                    <a:pt x="3838" y="1050"/>
                  </a:lnTo>
                  <a:lnTo>
                    <a:pt x="3842" y="1052"/>
                  </a:lnTo>
                  <a:lnTo>
                    <a:pt x="3848" y="1058"/>
                  </a:lnTo>
                  <a:lnTo>
                    <a:pt x="3854" y="1065"/>
                  </a:lnTo>
                  <a:lnTo>
                    <a:pt x="3860" y="1073"/>
                  </a:lnTo>
                  <a:lnTo>
                    <a:pt x="3865" y="1083"/>
                  </a:lnTo>
                  <a:lnTo>
                    <a:pt x="3899" y="1132"/>
                  </a:lnTo>
                  <a:lnTo>
                    <a:pt x="3911" y="1179"/>
                  </a:lnTo>
                  <a:lnTo>
                    <a:pt x="3931" y="1249"/>
                  </a:lnTo>
                  <a:lnTo>
                    <a:pt x="3996" y="1282"/>
                  </a:lnTo>
                  <a:lnTo>
                    <a:pt x="4006" y="1284"/>
                  </a:lnTo>
                  <a:lnTo>
                    <a:pt x="4017" y="1287"/>
                  </a:lnTo>
                  <a:lnTo>
                    <a:pt x="4022" y="1289"/>
                  </a:lnTo>
                  <a:lnTo>
                    <a:pt x="4026" y="1290"/>
                  </a:lnTo>
                  <a:lnTo>
                    <a:pt x="4029" y="1292"/>
                  </a:lnTo>
                  <a:lnTo>
                    <a:pt x="4031" y="1294"/>
                  </a:lnTo>
                  <a:lnTo>
                    <a:pt x="4041" y="1314"/>
                  </a:lnTo>
                  <a:lnTo>
                    <a:pt x="4049" y="1335"/>
                  </a:lnTo>
                  <a:lnTo>
                    <a:pt x="4057" y="1358"/>
                  </a:lnTo>
                  <a:lnTo>
                    <a:pt x="4065" y="1382"/>
                  </a:lnTo>
                  <a:lnTo>
                    <a:pt x="4071" y="1408"/>
                  </a:lnTo>
                  <a:lnTo>
                    <a:pt x="4078" y="1435"/>
                  </a:lnTo>
                  <a:lnTo>
                    <a:pt x="4083" y="1462"/>
                  </a:lnTo>
                  <a:lnTo>
                    <a:pt x="4088" y="1491"/>
                  </a:lnTo>
                  <a:lnTo>
                    <a:pt x="4093" y="1518"/>
                  </a:lnTo>
                  <a:lnTo>
                    <a:pt x="4097" y="1546"/>
                  </a:lnTo>
                  <a:lnTo>
                    <a:pt x="4100" y="1575"/>
                  </a:lnTo>
                  <a:lnTo>
                    <a:pt x="4103" y="1601"/>
                  </a:lnTo>
                  <a:lnTo>
                    <a:pt x="4105" y="1627"/>
                  </a:lnTo>
                  <a:lnTo>
                    <a:pt x="4107" y="1652"/>
                  </a:lnTo>
                  <a:lnTo>
                    <a:pt x="4108" y="1676"/>
                  </a:lnTo>
                  <a:lnTo>
                    <a:pt x="4108" y="1697"/>
                  </a:lnTo>
                  <a:lnTo>
                    <a:pt x="4108" y="1704"/>
                  </a:lnTo>
                  <a:lnTo>
                    <a:pt x="4108" y="1715"/>
                  </a:lnTo>
                  <a:lnTo>
                    <a:pt x="4108" y="1725"/>
                  </a:lnTo>
                  <a:lnTo>
                    <a:pt x="4108" y="1729"/>
                  </a:lnTo>
                  <a:lnTo>
                    <a:pt x="4125" y="1737"/>
                  </a:lnTo>
                  <a:lnTo>
                    <a:pt x="4135" y="1742"/>
                  </a:lnTo>
                  <a:lnTo>
                    <a:pt x="4144" y="1747"/>
                  </a:lnTo>
                  <a:lnTo>
                    <a:pt x="4152" y="1753"/>
                  </a:lnTo>
                  <a:lnTo>
                    <a:pt x="4159" y="1760"/>
                  </a:lnTo>
                  <a:lnTo>
                    <a:pt x="4164" y="1767"/>
                  </a:lnTo>
                  <a:lnTo>
                    <a:pt x="4169" y="1774"/>
                  </a:lnTo>
                  <a:lnTo>
                    <a:pt x="4172" y="1782"/>
                  </a:lnTo>
                  <a:lnTo>
                    <a:pt x="4174" y="1791"/>
                  </a:lnTo>
                  <a:lnTo>
                    <a:pt x="4174" y="1796"/>
                  </a:lnTo>
                  <a:lnTo>
                    <a:pt x="4174" y="1802"/>
                  </a:lnTo>
                  <a:lnTo>
                    <a:pt x="4173" y="1816"/>
                  </a:lnTo>
                  <a:lnTo>
                    <a:pt x="4170" y="1830"/>
                  </a:lnTo>
                  <a:lnTo>
                    <a:pt x="4165" y="1844"/>
                  </a:lnTo>
                  <a:lnTo>
                    <a:pt x="4158" y="1858"/>
                  </a:lnTo>
                  <a:lnTo>
                    <a:pt x="4149" y="1872"/>
                  </a:lnTo>
                  <a:lnTo>
                    <a:pt x="4139" y="1887"/>
                  </a:lnTo>
                  <a:lnTo>
                    <a:pt x="4127" y="1900"/>
                  </a:lnTo>
                  <a:lnTo>
                    <a:pt x="4112" y="1912"/>
                  </a:lnTo>
                  <a:lnTo>
                    <a:pt x="4093" y="1928"/>
                  </a:lnTo>
                  <a:lnTo>
                    <a:pt x="4109" y="1949"/>
                  </a:lnTo>
                  <a:lnTo>
                    <a:pt x="4119" y="1964"/>
                  </a:lnTo>
                  <a:lnTo>
                    <a:pt x="4129" y="1980"/>
                  </a:lnTo>
                  <a:lnTo>
                    <a:pt x="4138" y="1996"/>
                  </a:lnTo>
                  <a:lnTo>
                    <a:pt x="4146" y="2013"/>
                  </a:lnTo>
                  <a:lnTo>
                    <a:pt x="4152" y="2030"/>
                  </a:lnTo>
                  <a:lnTo>
                    <a:pt x="4157" y="2049"/>
                  </a:lnTo>
                  <a:lnTo>
                    <a:pt x="4160" y="2067"/>
                  </a:lnTo>
                  <a:lnTo>
                    <a:pt x="4161" y="2085"/>
                  </a:lnTo>
                  <a:lnTo>
                    <a:pt x="4160" y="2096"/>
                  </a:lnTo>
                  <a:lnTo>
                    <a:pt x="4159" y="2107"/>
                  </a:lnTo>
                  <a:lnTo>
                    <a:pt x="4156" y="2118"/>
                  </a:lnTo>
                  <a:lnTo>
                    <a:pt x="4153" y="2129"/>
                  </a:lnTo>
                  <a:lnTo>
                    <a:pt x="4149" y="2139"/>
                  </a:lnTo>
                  <a:lnTo>
                    <a:pt x="4143" y="2150"/>
                  </a:lnTo>
                  <a:lnTo>
                    <a:pt x="4137" y="2159"/>
                  </a:lnTo>
                  <a:lnTo>
                    <a:pt x="4129" y="2169"/>
                  </a:lnTo>
                  <a:lnTo>
                    <a:pt x="4112" y="2186"/>
                  </a:lnTo>
                  <a:lnTo>
                    <a:pt x="4128" y="2204"/>
                  </a:lnTo>
                  <a:lnTo>
                    <a:pt x="4136" y="2217"/>
                  </a:lnTo>
                  <a:lnTo>
                    <a:pt x="4143" y="2230"/>
                  </a:lnTo>
                  <a:lnTo>
                    <a:pt x="4148" y="2245"/>
                  </a:lnTo>
                  <a:lnTo>
                    <a:pt x="4153" y="2261"/>
                  </a:lnTo>
                  <a:lnTo>
                    <a:pt x="4157" y="2278"/>
                  </a:lnTo>
                  <a:lnTo>
                    <a:pt x="4159" y="2298"/>
                  </a:lnTo>
                  <a:lnTo>
                    <a:pt x="4161" y="2318"/>
                  </a:lnTo>
                  <a:lnTo>
                    <a:pt x="4161" y="2339"/>
                  </a:lnTo>
                  <a:lnTo>
                    <a:pt x="4161" y="2359"/>
                  </a:lnTo>
                  <a:lnTo>
                    <a:pt x="4159" y="2381"/>
                  </a:lnTo>
                  <a:lnTo>
                    <a:pt x="4158" y="2403"/>
                  </a:lnTo>
                  <a:lnTo>
                    <a:pt x="4155" y="2426"/>
                  </a:lnTo>
                  <a:lnTo>
                    <a:pt x="4152" y="2449"/>
                  </a:lnTo>
                  <a:lnTo>
                    <a:pt x="4148" y="2474"/>
                  </a:lnTo>
                  <a:lnTo>
                    <a:pt x="4143" y="2498"/>
                  </a:lnTo>
                  <a:lnTo>
                    <a:pt x="4138" y="2522"/>
                  </a:lnTo>
                  <a:lnTo>
                    <a:pt x="4126" y="2574"/>
                  </a:lnTo>
                  <a:lnTo>
                    <a:pt x="4111" y="2625"/>
                  </a:lnTo>
                  <a:lnTo>
                    <a:pt x="4096" y="2677"/>
                  </a:lnTo>
                  <a:lnTo>
                    <a:pt x="4079" y="2729"/>
                  </a:lnTo>
                  <a:lnTo>
                    <a:pt x="4061" y="2779"/>
                  </a:lnTo>
                  <a:lnTo>
                    <a:pt x="4043" y="2828"/>
                  </a:lnTo>
                  <a:lnTo>
                    <a:pt x="4023" y="2876"/>
                  </a:lnTo>
                  <a:lnTo>
                    <a:pt x="4004" y="2921"/>
                  </a:lnTo>
                  <a:lnTo>
                    <a:pt x="3985" y="2964"/>
                  </a:lnTo>
                  <a:lnTo>
                    <a:pt x="3966" y="3002"/>
                  </a:lnTo>
                  <a:lnTo>
                    <a:pt x="3948" y="3037"/>
                  </a:lnTo>
                  <a:lnTo>
                    <a:pt x="3930" y="3067"/>
                  </a:lnTo>
                  <a:lnTo>
                    <a:pt x="3923" y="3078"/>
                  </a:lnTo>
                  <a:lnTo>
                    <a:pt x="3928" y="3091"/>
                  </a:lnTo>
                  <a:lnTo>
                    <a:pt x="3930" y="3099"/>
                  </a:lnTo>
                  <a:lnTo>
                    <a:pt x="3932" y="3108"/>
                  </a:lnTo>
                  <a:lnTo>
                    <a:pt x="3933" y="3117"/>
                  </a:lnTo>
                  <a:lnTo>
                    <a:pt x="3934" y="3127"/>
                  </a:lnTo>
                  <a:lnTo>
                    <a:pt x="3933" y="3140"/>
                  </a:lnTo>
                  <a:lnTo>
                    <a:pt x="3931" y="3153"/>
                  </a:lnTo>
                  <a:lnTo>
                    <a:pt x="3928" y="3166"/>
                  </a:lnTo>
                  <a:lnTo>
                    <a:pt x="3924" y="3180"/>
                  </a:lnTo>
                  <a:lnTo>
                    <a:pt x="3919" y="3194"/>
                  </a:lnTo>
                  <a:lnTo>
                    <a:pt x="3913" y="3209"/>
                  </a:lnTo>
                  <a:lnTo>
                    <a:pt x="3906" y="3224"/>
                  </a:lnTo>
                  <a:lnTo>
                    <a:pt x="3899" y="3239"/>
                  </a:lnTo>
                  <a:lnTo>
                    <a:pt x="3890" y="3253"/>
                  </a:lnTo>
                  <a:lnTo>
                    <a:pt x="3881" y="3268"/>
                  </a:lnTo>
                  <a:lnTo>
                    <a:pt x="3871" y="3283"/>
                  </a:lnTo>
                  <a:lnTo>
                    <a:pt x="3861" y="3299"/>
                  </a:lnTo>
                  <a:lnTo>
                    <a:pt x="3838" y="3329"/>
                  </a:lnTo>
                  <a:lnTo>
                    <a:pt x="3814" y="3359"/>
                  </a:lnTo>
                  <a:lnTo>
                    <a:pt x="3789" y="3389"/>
                  </a:lnTo>
                  <a:lnTo>
                    <a:pt x="3763" y="3417"/>
                  </a:lnTo>
                  <a:lnTo>
                    <a:pt x="3738" y="3444"/>
                  </a:lnTo>
                  <a:lnTo>
                    <a:pt x="3713" y="3471"/>
                  </a:lnTo>
                  <a:lnTo>
                    <a:pt x="3667" y="3517"/>
                  </a:lnTo>
                  <a:lnTo>
                    <a:pt x="3629" y="3554"/>
                  </a:lnTo>
                  <a:lnTo>
                    <a:pt x="3610" y="3572"/>
                  </a:lnTo>
                  <a:lnTo>
                    <a:pt x="3552" y="3608"/>
                  </a:lnTo>
                  <a:lnTo>
                    <a:pt x="3477" y="3659"/>
                  </a:lnTo>
                  <a:lnTo>
                    <a:pt x="3434" y="3726"/>
                  </a:lnTo>
                  <a:lnTo>
                    <a:pt x="3400" y="3781"/>
                  </a:lnTo>
                  <a:lnTo>
                    <a:pt x="3388" y="3794"/>
                  </a:lnTo>
                  <a:lnTo>
                    <a:pt x="3375" y="3805"/>
                  </a:lnTo>
                  <a:lnTo>
                    <a:pt x="3361" y="3816"/>
                  </a:lnTo>
                  <a:lnTo>
                    <a:pt x="3347" y="3827"/>
                  </a:lnTo>
                  <a:lnTo>
                    <a:pt x="3333" y="3837"/>
                  </a:lnTo>
                  <a:lnTo>
                    <a:pt x="3317" y="3846"/>
                  </a:lnTo>
                  <a:lnTo>
                    <a:pt x="3301" y="3855"/>
                  </a:lnTo>
                  <a:lnTo>
                    <a:pt x="3285" y="3864"/>
                  </a:lnTo>
                  <a:lnTo>
                    <a:pt x="3268" y="3872"/>
                  </a:lnTo>
                  <a:lnTo>
                    <a:pt x="3251" y="3879"/>
                  </a:lnTo>
                  <a:lnTo>
                    <a:pt x="3232" y="3885"/>
                  </a:lnTo>
                  <a:lnTo>
                    <a:pt x="3214" y="3891"/>
                  </a:lnTo>
                  <a:lnTo>
                    <a:pt x="3195" y="3896"/>
                  </a:lnTo>
                  <a:lnTo>
                    <a:pt x="3175" y="3900"/>
                  </a:lnTo>
                  <a:lnTo>
                    <a:pt x="3155" y="3904"/>
                  </a:lnTo>
                  <a:lnTo>
                    <a:pt x="3134" y="3907"/>
                  </a:lnTo>
                  <a:lnTo>
                    <a:pt x="3123" y="3909"/>
                  </a:lnTo>
                  <a:lnTo>
                    <a:pt x="3116" y="3918"/>
                  </a:lnTo>
                  <a:lnTo>
                    <a:pt x="3110" y="3926"/>
                  </a:lnTo>
                  <a:lnTo>
                    <a:pt x="3104" y="3933"/>
                  </a:lnTo>
                  <a:lnTo>
                    <a:pt x="3098" y="3939"/>
                  </a:lnTo>
                  <a:lnTo>
                    <a:pt x="3092" y="3944"/>
                  </a:lnTo>
                  <a:lnTo>
                    <a:pt x="3086" y="3950"/>
                  </a:lnTo>
                  <a:lnTo>
                    <a:pt x="3080" y="3954"/>
                  </a:lnTo>
                  <a:lnTo>
                    <a:pt x="3073" y="3957"/>
                  </a:lnTo>
                  <a:lnTo>
                    <a:pt x="3067" y="3960"/>
                  </a:lnTo>
                  <a:lnTo>
                    <a:pt x="3053" y="3965"/>
                  </a:lnTo>
                  <a:lnTo>
                    <a:pt x="3039" y="3968"/>
                  </a:lnTo>
                  <a:lnTo>
                    <a:pt x="3025" y="3970"/>
                  </a:lnTo>
                  <a:lnTo>
                    <a:pt x="3009" y="3972"/>
                  </a:lnTo>
                  <a:lnTo>
                    <a:pt x="2906" y="4001"/>
                  </a:lnTo>
                  <a:lnTo>
                    <a:pt x="2840" y="4075"/>
                  </a:lnTo>
                  <a:lnTo>
                    <a:pt x="2838" y="4079"/>
                  </a:lnTo>
                  <a:lnTo>
                    <a:pt x="2831" y="4087"/>
                  </a:lnTo>
                  <a:lnTo>
                    <a:pt x="2821" y="4099"/>
                  </a:lnTo>
                  <a:lnTo>
                    <a:pt x="2812" y="4112"/>
                  </a:lnTo>
                  <a:lnTo>
                    <a:pt x="2803" y="4112"/>
                  </a:lnTo>
                  <a:lnTo>
                    <a:pt x="2784" y="4112"/>
                  </a:lnTo>
                  <a:lnTo>
                    <a:pt x="2766" y="4112"/>
                  </a:lnTo>
                  <a:lnTo>
                    <a:pt x="2758" y="4112"/>
                  </a:lnTo>
                  <a:lnTo>
                    <a:pt x="2756" y="4117"/>
                  </a:lnTo>
                  <a:lnTo>
                    <a:pt x="2753" y="4123"/>
                  </a:lnTo>
                  <a:lnTo>
                    <a:pt x="2748" y="4129"/>
                  </a:lnTo>
                  <a:lnTo>
                    <a:pt x="2740" y="4136"/>
                  </a:lnTo>
                  <a:lnTo>
                    <a:pt x="2730" y="4143"/>
                  </a:lnTo>
                  <a:lnTo>
                    <a:pt x="2717" y="4150"/>
                  </a:lnTo>
                  <a:lnTo>
                    <a:pt x="2701" y="4157"/>
                  </a:lnTo>
                  <a:lnTo>
                    <a:pt x="2682" y="4165"/>
                  </a:lnTo>
                  <a:lnTo>
                    <a:pt x="2655" y="4174"/>
                  </a:lnTo>
                  <a:lnTo>
                    <a:pt x="2627" y="4182"/>
                  </a:lnTo>
                  <a:lnTo>
                    <a:pt x="2597" y="4189"/>
                  </a:lnTo>
                  <a:lnTo>
                    <a:pt x="2567" y="4195"/>
                  </a:lnTo>
                  <a:lnTo>
                    <a:pt x="2536" y="4200"/>
                  </a:lnTo>
                  <a:lnTo>
                    <a:pt x="2506" y="4203"/>
                  </a:lnTo>
                  <a:lnTo>
                    <a:pt x="2476" y="4206"/>
                  </a:lnTo>
                  <a:lnTo>
                    <a:pt x="2447" y="4208"/>
                  </a:lnTo>
                  <a:lnTo>
                    <a:pt x="2420" y="4208"/>
                  </a:lnTo>
                  <a:lnTo>
                    <a:pt x="2394" y="4208"/>
                  </a:lnTo>
                  <a:lnTo>
                    <a:pt x="2371" y="4207"/>
                  </a:lnTo>
                  <a:lnTo>
                    <a:pt x="2349" y="4206"/>
                  </a:lnTo>
                  <a:lnTo>
                    <a:pt x="2331" y="4203"/>
                  </a:lnTo>
                  <a:lnTo>
                    <a:pt x="2317" y="4200"/>
                  </a:lnTo>
                  <a:lnTo>
                    <a:pt x="2310" y="4198"/>
                  </a:lnTo>
                  <a:lnTo>
                    <a:pt x="2305" y="4197"/>
                  </a:lnTo>
                  <a:lnTo>
                    <a:pt x="2301" y="4194"/>
                  </a:lnTo>
                  <a:lnTo>
                    <a:pt x="2298" y="4191"/>
                  </a:lnTo>
                  <a:lnTo>
                    <a:pt x="2279" y="4173"/>
                  </a:lnTo>
                  <a:lnTo>
                    <a:pt x="2259" y="4194"/>
                  </a:lnTo>
                  <a:lnTo>
                    <a:pt x="2251" y="4202"/>
                  </a:lnTo>
                  <a:lnTo>
                    <a:pt x="2241" y="4209"/>
                  </a:lnTo>
                  <a:lnTo>
                    <a:pt x="2231" y="4215"/>
                  </a:lnTo>
                  <a:lnTo>
                    <a:pt x="2221" y="4220"/>
                  </a:lnTo>
                  <a:lnTo>
                    <a:pt x="2209" y="4224"/>
                  </a:lnTo>
                  <a:lnTo>
                    <a:pt x="2197" y="4227"/>
                  </a:lnTo>
                  <a:lnTo>
                    <a:pt x="2184" y="4229"/>
                  </a:lnTo>
                  <a:lnTo>
                    <a:pt x="2171" y="4231"/>
                  </a:lnTo>
                  <a:lnTo>
                    <a:pt x="2144" y="4233"/>
                  </a:lnTo>
                  <a:lnTo>
                    <a:pt x="2116" y="4233"/>
                  </a:lnTo>
                  <a:lnTo>
                    <a:pt x="2086" y="4231"/>
                  </a:lnTo>
                  <a:lnTo>
                    <a:pt x="2057" y="4230"/>
                  </a:lnTo>
                  <a:lnTo>
                    <a:pt x="2047" y="4229"/>
                  </a:lnTo>
                  <a:lnTo>
                    <a:pt x="2021" y="4229"/>
                  </a:lnTo>
                  <a:lnTo>
                    <a:pt x="1989" y="4229"/>
                  </a:lnTo>
                  <a:lnTo>
                    <a:pt x="1960" y="4229"/>
                  </a:lnTo>
                  <a:lnTo>
                    <a:pt x="1959" y="4222"/>
                  </a:lnTo>
                  <a:lnTo>
                    <a:pt x="1956" y="4209"/>
                  </a:lnTo>
                  <a:lnTo>
                    <a:pt x="1954" y="4197"/>
                  </a:lnTo>
                  <a:lnTo>
                    <a:pt x="1953" y="4191"/>
                  </a:lnTo>
                  <a:lnTo>
                    <a:pt x="1925" y="4199"/>
                  </a:lnTo>
                  <a:lnTo>
                    <a:pt x="1906" y="4204"/>
                  </a:lnTo>
                  <a:lnTo>
                    <a:pt x="1890" y="4207"/>
                  </a:lnTo>
                  <a:lnTo>
                    <a:pt x="1874" y="4209"/>
                  </a:lnTo>
                  <a:lnTo>
                    <a:pt x="1859" y="4210"/>
                  </a:lnTo>
                  <a:lnTo>
                    <a:pt x="1845" y="4210"/>
                  </a:lnTo>
                  <a:lnTo>
                    <a:pt x="1830" y="4210"/>
                  </a:lnTo>
                  <a:lnTo>
                    <a:pt x="1817" y="4208"/>
                  </a:lnTo>
                  <a:lnTo>
                    <a:pt x="1805" y="4206"/>
                  </a:lnTo>
                  <a:lnTo>
                    <a:pt x="1792" y="4203"/>
                  </a:lnTo>
                  <a:lnTo>
                    <a:pt x="1780" y="4199"/>
                  </a:lnTo>
                  <a:lnTo>
                    <a:pt x="1768" y="4195"/>
                  </a:lnTo>
                  <a:lnTo>
                    <a:pt x="1757" y="4189"/>
                  </a:lnTo>
                  <a:lnTo>
                    <a:pt x="1732" y="4178"/>
                  </a:lnTo>
                  <a:lnTo>
                    <a:pt x="1708" y="4166"/>
                  </a:lnTo>
                  <a:lnTo>
                    <a:pt x="1621" y="4128"/>
                  </a:lnTo>
                  <a:lnTo>
                    <a:pt x="1497" y="4103"/>
                  </a:lnTo>
                  <a:lnTo>
                    <a:pt x="1473" y="4100"/>
                  </a:lnTo>
                  <a:lnTo>
                    <a:pt x="1449" y="4096"/>
                  </a:lnTo>
                  <a:lnTo>
                    <a:pt x="1426" y="4092"/>
                  </a:lnTo>
                  <a:lnTo>
                    <a:pt x="1402" y="4086"/>
                  </a:lnTo>
                  <a:lnTo>
                    <a:pt x="1389" y="4082"/>
                  </a:lnTo>
                  <a:lnTo>
                    <a:pt x="1377" y="4078"/>
                  </a:lnTo>
                  <a:lnTo>
                    <a:pt x="1365" y="4074"/>
                  </a:lnTo>
                  <a:lnTo>
                    <a:pt x="1352" y="4068"/>
                  </a:lnTo>
                  <a:lnTo>
                    <a:pt x="1340" y="4062"/>
                  </a:lnTo>
                  <a:lnTo>
                    <a:pt x="1327" y="4055"/>
                  </a:lnTo>
                  <a:lnTo>
                    <a:pt x="1314" y="4048"/>
                  </a:lnTo>
                  <a:lnTo>
                    <a:pt x="1300" y="4039"/>
                  </a:lnTo>
                  <a:lnTo>
                    <a:pt x="1285" y="4029"/>
                  </a:lnTo>
                  <a:lnTo>
                    <a:pt x="1265" y="4043"/>
                  </a:lnTo>
                  <a:lnTo>
                    <a:pt x="1245" y="4056"/>
                  </a:lnTo>
                  <a:lnTo>
                    <a:pt x="1241" y="4056"/>
                  </a:lnTo>
                  <a:lnTo>
                    <a:pt x="1237" y="4055"/>
                  </a:lnTo>
                  <a:lnTo>
                    <a:pt x="1234" y="4053"/>
                  </a:lnTo>
                  <a:lnTo>
                    <a:pt x="1229" y="4051"/>
                  </a:lnTo>
                  <a:lnTo>
                    <a:pt x="1221" y="4045"/>
                  </a:lnTo>
                  <a:lnTo>
                    <a:pt x="1211" y="4037"/>
                  </a:lnTo>
                  <a:lnTo>
                    <a:pt x="1192" y="4017"/>
                  </a:lnTo>
                  <a:lnTo>
                    <a:pt x="1173" y="3996"/>
                  </a:lnTo>
                  <a:lnTo>
                    <a:pt x="1150" y="3971"/>
                  </a:lnTo>
                  <a:lnTo>
                    <a:pt x="1124" y="3947"/>
                  </a:lnTo>
                  <a:lnTo>
                    <a:pt x="1111" y="3935"/>
                  </a:lnTo>
                  <a:lnTo>
                    <a:pt x="1098" y="3925"/>
                  </a:lnTo>
                  <a:lnTo>
                    <a:pt x="1084" y="3917"/>
                  </a:lnTo>
                  <a:lnTo>
                    <a:pt x="1069" y="3910"/>
                  </a:lnTo>
                  <a:lnTo>
                    <a:pt x="1054" y="3905"/>
                  </a:lnTo>
                  <a:lnTo>
                    <a:pt x="1037" y="3901"/>
                  </a:lnTo>
                  <a:lnTo>
                    <a:pt x="1022" y="3898"/>
                  </a:lnTo>
                  <a:lnTo>
                    <a:pt x="1006" y="3897"/>
                  </a:lnTo>
                  <a:lnTo>
                    <a:pt x="977" y="3896"/>
                  </a:lnTo>
                  <a:lnTo>
                    <a:pt x="949" y="3897"/>
                  </a:lnTo>
                  <a:lnTo>
                    <a:pt x="928" y="3898"/>
                  </a:lnTo>
                  <a:lnTo>
                    <a:pt x="908" y="3898"/>
                  </a:lnTo>
                  <a:lnTo>
                    <a:pt x="898" y="3898"/>
                  </a:lnTo>
                  <a:lnTo>
                    <a:pt x="889" y="3897"/>
                  </a:lnTo>
                  <a:lnTo>
                    <a:pt x="879" y="3896"/>
                  </a:lnTo>
                  <a:lnTo>
                    <a:pt x="870" y="3894"/>
                  </a:lnTo>
                  <a:lnTo>
                    <a:pt x="860" y="3891"/>
                  </a:lnTo>
                  <a:lnTo>
                    <a:pt x="851" y="3887"/>
                  </a:lnTo>
                  <a:lnTo>
                    <a:pt x="841" y="3882"/>
                  </a:lnTo>
                  <a:lnTo>
                    <a:pt x="832" y="3877"/>
                  </a:lnTo>
                  <a:lnTo>
                    <a:pt x="823" y="3870"/>
                  </a:lnTo>
                  <a:lnTo>
                    <a:pt x="813" y="3861"/>
                  </a:lnTo>
                  <a:lnTo>
                    <a:pt x="803" y="3852"/>
                  </a:lnTo>
                  <a:lnTo>
                    <a:pt x="794" y="3841"/>
                  </a:lnTo>
                  <a:lnTo>
                    <a:pt x="783" y="3795"/>
                  </a:lnTo>
                  <a:lnTo>
                    <a:pt x="783" y="3785"/>
                  </a:lnTo>
                  <a:lnTo>
                    <a:pt x="782" y="3774"/>
                  </a:lnTo>
                  <a:lnTo>
                    <a:pt x="781" y="3764"/>
                  </a:lnTo>
                  <a:lnTo>
                    <a:pt x="779" y="3753"/>
                  </a:lnTo>
                  <a:lnTo>
                    <a:pt x="775" y="3742"/>
                  </a:lnTo>
                  <a:lnTo>
                    <a:pt x="770" y="3732"/>
                  </a:lnTo>
                  <a:lnTo>
                    <a:pt x="764" y="3722"/>
                  </a:lnTo>
                  <a:lnTo>
                    <a:pt x="756" y="3712"/>
                  </a:lnTo>
                  <a:lnTo>
                    <a:pt x="681" y="3672"/>
                  </a:lnTo>
                  <a:lnTo>
                    <a:pt x="624" y="3643"/>
                  </a:lnTo>
                  <a:lnTo>
                    <a:pt x="604" y="3624"/>
                  </a:lnTo>
                  <a:lnTo>
                    <a:pt x="584" y="3602"/>
                  </a:lnTo>
                  <a:lnTo>
                    <a:pt x="564" y="3579"/>
                  </a:lnTo>
                  <a:lnTo>
                    <a:pt x="545" y="3555"/>
                  </a:lnTo>
                  <a:lnTo>
                    <a:pt x="526" y="3527"/>
                  </a:lnTo>
                  <a:lnTo>
                    <a:pt x="506" y="3497"/>
                  </a:lnTo>
                  <a:lnTo>
                    <a:pt x="486" y="3466"/>
                  </a:lnTo>
                  <a:lnTo>
                    <a:pt x="466" y="3430"/>
                  </a:lnTo>
                  <a:lnTo>
                    <a:pt x="457" y="3414"/>
                  </a:lnTo>
                  <a:lnTo>
                    <a:pt x="439" y="3417"/>
                  </a:lnTo>
                  <a:lnTo>
                    <a:pt x="425" y="3418"/>
                  </a:lnTo>
                  <a:lnTo>
                    <a:pt x="414" y="3419"/>
                  </a:lnTo>
                  <a:lnTo>
                    <a:pt x="403" y="3419"/>
                  </a:lnTo>
                  <a:lnTo>
                    <a:pt x="393" y="3418"/>
                  </a:lnTo>
                  <a:lnTo>
                    <a:pt x="384" y="3417"/>
                  </a:lnTo>
                  <a:lnTo>
                    <a:pt x="376" y="3414"/>
                  </a:lnTo>
                  <a:lnTo>
                    <a:pt x="369" y="3411"/>
                  </a:lnTo>
                  <a:lnTo>
                    <a:pt x="363" y="3407"/>
                  </a:lnTo>
                  <a:lnTo>
                    <a:pt x="359" y="3402"/>
                  </a:lnTo>
                  <a:lnTo>
                    <a:pt x="355" y="3397"/>
                  </a:lnTo>
                  <a:lnTo>
                    <a:pt x="351" y="3392"/>
                  </a:lnTo>
                  <a:lnTo>
                    <a:pt x="349" y="3386"/>
                  </a:lnTo>
                  <a:lnTo>
                    <a:pt x="344" y="3372"/>
                  </a:lnTo>
                  <a:lnTo>
                    <a:pt x="340" y="3355"/>
                  </a:lnTo>
                  <a:lnTo>
                    <a:pt x="337" y="3338"/>
                  </a:lnTo>
                  <a:lnTo>
                    <a:pt x="335" y="3321"/>
                  </a:lnTo>
                  <a:lnTo>
                    <a:pt x="334" y="3302"/>
                  </a:lnTo>
                  <a:lnTo>
                    <a:pt x="334" y="3282"/>
                  </a:lnTo>
                  <a:lnTo>
                    <a:pt x="323" y="3184"/>
                  </a:lnTo>
                  <a:lnTo>
                    <a:pt x="319" y="3167"/>
                  </a:lnTo>
                  <a:lnTo>
                    <a:pt x="313" y="3150"/>
                  </a:lnTo>
                  <a:lnTo>
                    <a:pt x="307" y="3134"/>
                  </a:lnTo>
                  <a:lnTo>
                    <a:pt x="301" y="3117"/>
                  </a:lnTo>
                  <a:lnTo>
                    <a:pt x="287" y="3086"/>
                  </a:lnTo>
                  <a:lnTo>
                    <a:pt x="271" y="3056"/>
                  </a:lnTo>
                  <a:lnTo>
                    <a:pt x="254" y="3027"/>
                  </a:lnTo>
                  <a:lnTo>
                    <a:pt x="236" y="2999"/>
                  </a:lnTo>
                  <a:lnTo>
                    <a:pt x="217" y="2971"/>
                  </a:lnTo>
                  <a:lnTo>
                    <a:pt x="199" y="2943"/>
                  </a:lnTo>
                  <a:lnTo>
                    <a:pt x="137" y="2849"/>
                  </a:lnTo>
                  <a:lnTo>
                    <a:pt x="127" y="2832"/>
                  </a:lnTo>
                  <a:lnTo>
                    <a:pt x="119" y="2816"/>
                  </a:lnTo>
                  <a:lnTo>
                    <a:pt x="111" y="2799"/>
                  </a:lnTo>
                  <a:lnTo>
                    <a:pt x="103" y="2781"/>
                  </a:lnTo>
                  <a:lnTo>
                    <a:pt x="97" y="2764"/>
                  </a:lnTo>
                  <a:lnTo>
                    <a:pt x="91" y="2747"/>
                  </a:lnTo>
                  <a:lnTo>
                    <a:pt x="86" y="2730"/>
                  </a:lnTo>
                  <a:lnTo>
                    <a:pt x="82" y="2713"/>
                  </a:lnTo>
                  <a:lnTo>
                    <a:pt x="78" y="2695"/>
                  </a:lnTo>
                  <a:lnTo>
                    <a:pt x="76" y="2678"/>
                  </a:lnTo>
                  <a:lnTo>
                    <a:pt x="72" y="2661"/>
                  </a:lnTo>
                  <a:lnTo>
                    <a:pt x="70" y="2644"/>
                  </a:lnTo>
                  <a:lnTo>
                    <a:pt x="69" y="2627"/>
                  </a:lnTo>
                  <a:lnTo>
                    <a:pt x="68" y="2609"/>
                  </a:lnTo>
                  <a:lnTo>
                    <a:pt x="68" y="2592"/>
                  </a:lnTo>
                  <a:lnTo>
                    <a:pt x="68" y="2574"/>
                  </a:lnTo>
                  <a:lnTo>
                    <a:pt x="70" y="2539"/>
                  </a:lnTo>
                  <a:lnTo>
                    <a:pt x="75" y="2504"/>
                  </a:lnTo>
                  <a:lnTo>
                    <a:pt x="79" y="2470"/>
                  </a:lnTo>
                  <a:lnTo>
                    <a:pt x="85" y="2434"/>
                  </a:lnTo>
                  <a:lnTo>
                    <a:pt x="100" y="2362"/>
                  </a:lnTo>
                  <a:lnTo>
                    <a:pt x="116" y="2290"/>
                  </a:lnTo>
                  <a:lnTo>
                    <a:pt x="128" y="2240"/>
                  </a:lnTo>
                  <a:lnTo>
                    <a:pt x="119" y="2230"/>
                  </a:lnTo>
                  <a:lnTo>
                    <a:pt x="110" y="2217"/>
                  </a:lnTo>
                  <a:lnTo>
                    <a:pt x="100" y="2203"/>
                  </a:lnTo>
                  <a:lnTo>
                    <a:pt x="92" y="2189"/>
                  </a:lnTo>
                  <a:lnTo>
                    <a:pt x="84" y="2174"/>
                  </a:lnTo>
                  <a:lnTo>
                    <a:pt x="77" y="2159"/>
                  </a:lnTo>
                  <a:lnTo>
                    <a:pt x="70" y="2144"/>
                  </a:lnTo>
                  <a:lnTo>
                    <a:pt x="64" y="2128"/>
                  </a:lnTo>
                  <a:lnTo>
                    <a:pt x="60" y="2111"/>
                  </a:lnTo>
                  <a:lnTo>
                    <a:pt x="57" y="2095"/>
                  </a:lnTo>
                  <a:lnTo>
                    <a:pt x="55" y="2080"/>
                  </a:lnTo>
                  <a:lnTo>
                    <a:pt x="54" y="2064"/>
                  </a:lnTo>
                  <a:lnTo>
                    <a:pt x="55" y="2049"/>
                  </a:lnTo>
                  <a:lnTo>
                    <a:pt x="56" y="2033"/>
                  </a:lnTo>
                  <a:lnTo>
                    <a:pt x="60" y="2018"/>
                  </a:lnTo>
                  <a:lnTo>
                    <a:pt x="65" y="2004"/>
                  </a:lnTo>
                  <a:lnTo>
                    <a:pt x="71" y="1991"/>
                  </a:lnTo>
                  <a:lnTo>
                    <a:pt x="80" y="1978"/>
                  </a:lnTo>
                  <a:lnTo>
                    <a:pt x="69" y="1960"/>
                  </a:lnTo>
                  <a:lnTo>
                    <a:pt x="67" y="1954"/>
                  </a:lnTo>
                  <a:lnTo>
                    <a:pt x="65" y="1946"/>
                  </a:lnTo>
                  <a:lnTo>
                    <a:pt x="65" y="1935"/>
                  </a:lnTo>
                  <a:lnTo>
                    <a:pt x="65" y="1921"/>
                  </a:lnTo>
                  <a:lnTo>
                    <a:pt x="66" y="1905"/>
                  </a:lnTo>
                  <a:lnTo>
                    <a:pt x="67" y="1886"/>
                  </a:lnTo>
                  <a:lnTo>
                    <a:pt x="70" y="1865"/>
                  </a:lnTo>
                  <a:lnTo>
                    <a:pt x="73" y="1842"/>
                  </a:lnTo>
                  <a:lnTo>
                    <a:pt x="78" y="1818"/>
                  </a:lnTo>
                  <a:lnTo>
                    <a:pt x="83" y="1791"/>
                  </a:lnTo>
                  <a:lnTo>
                    <a:pt x="88" y="1763"/>
                  </a:lnTo>
                  <a:lnTo>
                    <a:pt x="95" y="1734"/>
                  </a:lnTo>
                  <a:lnTo>
                    <a:pt x="102" y="1702"/>
                  </a:lnTo>
                  <a:lnTo>
                    <a:pt x="110" y="1671"/>
                  </a:lnTo>
                  <a:lnTo>
                    <a:pt x="120" y="1638"/>
                  </a:lnTo>
                  <a:lnTo>
                    <a:pt x="130" y="1603"/>
                  </a:lnTo>
                  <a:lnTo>
                    <a:pt x="139" y="1574"/>
                  </a:lnTo>
                  <a:lnTo>
                    <a:pt x="148" y="1546"/>
                  </a:lnTo>
                  <a:lnTo>
                    <a:pt x="157" y="1521"/>
                  </a:lnTo>
                  <a:lnTo>
                    <a:pt x="166" y="1498"/>
                  </a:lnTo>
                  <a:lnTo>
                    <a:pt x="182" y="1459"/>
                  </a:lnTo>
                  <a:lnTo>
                    <a:pt x="197" y="1428"/>
                  </a:lnTo>
                  <a:lnTo>
                    <a:pt x="210" y="1405"/>
                  </a:lnTo>
                  <a:lnTo>
                    <a:pt x="221" y="1389"/>
                  </a:lnTo>
                  <a:lnTo>
                    <a:pt x="225" y="1382"/>
                  </a:lnTo>
                  <a:lnTo>
                    <a:pt x="230" y="1377"/>
                  </a:lnTo>
                  <a:lnTo>
                    <a:pt x="233" y="1374"/>
                  </a:lnTo>
                  <a:lnTo>
                    <a:pt x="236" y="1372"/>
                  </a:lnTo>
                  <a:lnTo>
                    <a:pt x="252" y="1365"/>
                  </a:lnTo>
                  <a:lnTo>
                    <a:pt x="252" y="1349"/>
                  </a:lnTo>
                  <a:lnTo>
                    <a:pt x="253" y="1336"/>
                  </a:lnTo>
                  <a:lnTo>
                    <a:pt x="255" y="1322"/>
                  </a:lnTo>
                  <a:lnTo>
                    <a:pt x="257" y="1308"/>
                  </a:lnTo>
                  <a:lnTo>
                    <a:pt x="260" y="1294"/>
                  </a:lnTo>
                  <a:lnTo>
                    <a:pt x="266" y="1267"/>
                  </a:lnTo>
                  <a:lnTo>
                    <a:pt x="274" y="1241"/>
                  </a:lnTo>
                  <a:lnTo>
                    <a:pt x="283" y="1215"/>
                  </a:lnTo>
                  <a:lnTo>
                    <a:pt x="294" y="1190"/>
                  </a:lnTo>
                  <a:lnTo>
                    <a:pt x="306" y="1166"/>
                  </a:lnTo>
                  <a:lnTo>
                    <a:pt x="320" y="1143"/>
                  </a:lnTo>
                  <a:lnTo>
                    <a:pt x="334" y="1119"/>
                  </a:lnTo>
                  <a:lnTo>
                    <a:pt x="349" y="1096"/>
                  </a:lnTo>
                  <a:lnTo>
                    <a:pt x="365" y="1074"/>
                  </a:lnTo>
                  <a:lnTo>
                    <a:pt x="381" y="1051"/>
                  </a:lnTo>
                  <a:lnTo>
                    <a:pt x="413" y="1010"/>
                  </a:lnTo>
                  <a:lnTo>
                    <a:pt x="447" y="968"/>
                  </a:lnTo>
                  <a:lnTo>
                    <a:pt x="490" y="915"/>
                  </a:lnTo>
                  <a:lnTo>
                    <a:pt x="516" y="880"/>
                  </a:lnTo>
                  <a:lnTo>
                    <a:pt x="549" y="838"/>
                  </a:lnTo>
                  <a:lnTo>
                    <a:pt x="586" y="791"/>
                  </a:lnTo>
                  <a:lnTo>
                    <a:pt x="606" y="768"/>
                  </a:lnTo>
                  <a:lnTo>
                    <a:pt x="627" y="745"/>
                  </a:lnTo>
                  <a:lnTo>
                    <a:pt x="648" y="722"/>
                  </a:lnTo>
                  <a:lnTo>
                    <a:pt x="670" y="700"/>
                  </a:lnTo>
                  <a:lnTo>
                    <a:pt x="693" y="680"/>
                  </a:lnTo>
                  <a:lnTo>
                    <a:pt x="716" y="662"/>
                  </a:lnTo>
                  <a:lnTo>
                    <a:pt x="727" y="654"/>
                  </a:lnTo>
                  <a:lnTo>
                    <a:pt x="739" y="646"/>
                  </a:lnTo>
                  <a:lnTo>
                    <a:pt x="751" y="638"/>
                  </a:lnTo>
                  <a:lnTo>
                    <a:pt x="762" y="632"/>
                  </a:lnTo>
                  <a:lnTo>
                    <a:pt x="774" y="626"/>
                  </a:lnTo>
                  <a:lnTo>
                    <a:pt x="787" y="621"/>
                  </a:lnTo>
                  <a:lnTo>
                    <a:pt x="798" y="617"/>
                  </a:lnTo>
                  <a:lnTo>
                    <a:pt x="810" y="614"/>
                  </a:lnTo>
                  <a:lnTo>
                    <a:pt x="822" y="612"/>
                  </a:lnTo>
                  <a:lnTo>
                    <a:pt x="833" y="611"/>
                  </a:lnTo>
                  <a:lnTo>
                    <a:pt x="845" y="611"/>
                  </a:lnTo>
                  <a:lnTo>
                    <a:pt x="857" y="612"/>
                  </a:lnTo>
                  <a:lnTo>
                    <a:pt x="883" y="615"/>
                  </a:lnTo>
                  <a:lnTo>
                    <a:pt x="887" y="590"/>
                  </a:lnTo>
                  <a:lnTo>
                    <a:pt x="890" y="577"/>
                  </a:lnTo>
                  <a:lnTo>
                    <a:pt x="894" y="565"/>
                  </a:lnTo>
                  <a:lnTo>
                    <a:pt x="898" y="551"/>
                  </a:lnTo>
                  <a:lnTo>
                    <a:pt x="903" y="539"/>
                  </a:lnTo>
                  <a:lnTo>
                    <a:pt x="909" y="527"/>
                  </a:lnTo>
                  <a:lnTo>
                    <a:pt x="915" y="515"/>
                  </a:lnTo>
                  <a:lnTo>
                    <a:pt x="923" y="503"/>
                  </a:lnTo>
                  <a:lnTo>
                    <a:pt x="931" y="492"/>
                  </a:lnTo>
                  <a:lnTo>
                    <a:pt x="940" y="480"/>
                  </a:lnTo>
                  <a:lnTo>
                    <a:pt x="950" y="468"/>
                  </a:lnTo>
                  <a:lnTo>
                    <a:pt x="961" y="457"/>
                  </a:lnTo>
                  <a:lnTo>
                    <a:pt x="972" y="446"/>
                  </a:lnTo>
                  <a:lnTo>
                    <a:pt x="984" y="435"/>
                  </a:lnTo>
                  <a:lnTo>
                    <a:pt x="997" y="424"/>
                  </a:lnTo>
                  <a:lnTo>
                    <a:pt x="1011" y="413"/>
                  </a:lnTo>
                  <a:lnTo>
                    <a:pt x="1025" y="402"/>
                  </a:lnTo>
                  <a:lnTo>
                    <a:pt x="1040" y="391"/>
                  </a:lnTo>
                  <a:lnTo>
                    <a:pt x="1057" y="381"/>
                  </a:lnTo>
                  <a:lnTo>
                    <a:pt x="1073" y="371"/>
                  </a:lnTo>
                  <a:lnTo>
                    <a:pt x="1091" y="361"/>
                  </a:lnTo>
                  <a:lnTo>
                    <a:pt x="1128" y="341"/>
                  </a:lnTo>
                  <a:lnTo>
                    <a:pt x="1169" y="322"/>
                  </a:lnTo>
                  <a:lnTo>
                    <a:pt x="1212" y="303"/>
                  </a:lnTo>
                  <a:lnTo>
                    <a:pt x="1259" y="285"/>
                  </a:lnTo>
                  <a:lnTo>
                    <a:pt x="1309" y="267"/>
                  </a:lnTo>
                  <a:lnTo>
                    <a:pt x="1362" y="251"/>
                  </a:lnTo>
                  <a:lnTo>
                    <a:pt x="1407" y="237"/>
                  </a:lnTo>
                  <a:lnTo>
                    <a:pt x="1451" y="223"/>
                  </a:lnTo>
                  <a:lnTo>
                    <a:pt x="1498" y="211"/>
                  </a:lnTo>
                  <a:lnTo>
                    <a:pt x="1544" y="198"/>
                  </a:lnTo>
                  <a:lnTo>
                    <a:pt x="1592" y="186"/>
                  </a:lnTo>
                  <a:lnTo>
                    <a:pt x="1639" y="175"/>
                  </a:lnTo>
                  <a:lnTo>
                    <a:pt x="1688" y="164"/>
                  </a:lnTo>
                  <a:lnTo>
                    <a:pt x="1736" y="154"/>
                  </a:lnTo>
                  <a:lnTo>
                    <a:pt x="1785" y="146"/>
                  </a:lnTo>
                  <a:lnTo>
                    <a:pt x="1835" y="137"/>
                  </a:lnTo>
                  <a:lnTo>
                    <a:pt x="1884" y="130"/>
                  </a:lnTo>
                  <a:lnTo>
                    <a:pt x="1934" y="125"/>
                  </a:lnTo>
                  <a:lnTo>
                    <a:pt x="1983" y="122"/>
                  </a:lnTo>
                  <a:lnTo>
                    <a:pt x="2032" y="120"/>
                  </a:lnTo>
                  <a:lnTo>
                    <a:pt x="2081" y="119"/>
                  </a:lnTo>
                  <a:lnTo>
                    <a:pt x="2130" y="121"/>
                  </a:lnTo>
                  <a:lnTo>
                    <a:pt x="2144" y="122"/>
                  </a:lnTo>
                  <a:lnTo>
                    <a:pt x="2153" y="111"/>
                  </a:lnTo>
                  <a:close/>
                </a:path>
              </a:pathLst>
            </a:custGeom>
            <a:solidFill>
              <a:srgbClr val="A755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7" name="Freeform 110"/>
            <p:cNvSpPr>
              <a:spLocks/>
            </p:cNvSpPr>
            <p:nvPr/>
          </p:nvSpPr>
          <p:spPr bwMode="auto">
            <a:xfrm>
              <a:off x="10228263" y="5762625"/>
              <a:ext cx="55563" cy="55563"/>
            </a:xfrm>
            <a:custGeom>
              <a:avLst/>
              <a:gdLst>
                <a:gd name="T0" fmla="*/ 129 w 582"/>
                <a:gd name="T1" fmla="*/ 564 h 589"/>
                <a:gd name="T2" fmla="*/ 142 w 582"/>
                <a:gd name="T3" fmla="*/ 571 h 589"/>
                <a:gd name="T4" fmla="*/ 166 w 582"/>
                <a:gd name="T5" fmla="*/ 580 h 589"/>
                <a:gd name="T6" fmla="*/ 199 w 582"/>
                <a:gd name="T7" fmla="*/ 587 h 589"/>
                <a:gd name="T8" fmla="*/ 235 w 582"/>
                <a:gd name="T9" fmla="*/ 589 h 589"/>
                <a:gd name="T10" fmla="*/ 274 w 582"/>
                <a:gd name="T11" fmla="*/ 587 h 589"/>
                <a:gd name="T12" fmla="*/ 310 w 582"/>
                <a:gd name="T13" fmla="*/ 583 h 589"/>
                <a:gd name="T14" fmla="*/ 362 w 582"/>
                <a:gd name="T15" fmla="*/ 575 h 589"/>
                <a:gd name="T16" fmla="*/ 391 w 582"/>
                <a:gd name="T17" fmla="*/ 555 h 589"/>
                <a:gd name="T18" fmla="*/ 393 w 582"/>
                <a:gd name="T19" fmla="*/ 532 h 589"/>
                <a:gd name="T20" fmla="*/ 399 w 582"/>
                <a:gd name="T21" fmla="*/ 513 h 589"/>
                <a:gd name="T22" fmla="*/ 407 w 582"/>
                <a:gd name="T23" fmla="*/ 500 h 589"/>
                <a:gd name="T24" fmla="*/ 417 w 582"/>
                <a:gd name="T25" fmla="*/ 490 h 589"/>
                <a:gd name="T26" fmla="*/ 431 w 582"/>
                <a:gd name="T27" fmla="*/ 483 h 589"/>
                <a:gd name="T28" fmla="*/ 452 w 582"/>
                <a:gd name="T29" fmla="*/ 476 h 589"/>
                <a:gd name="T30" fmla="*/ 483 w 582"/>
                <a:gd name="T31" fmla="*/ 470 h 589"/>
                <a:gd name="T32" fmla="*/ 508 w 582"/>
                <a:gd name="T33" fmla="*/ 465 h 589"/>
                <a:gd name="T34" fmla="*/ 523 w 582"/>
                <a:gd name="T35" fmla="*/ 459 h 589"/>
                <a:gd name="T36" fmla="*/ 538 w 582"/>
                <a:gd name="T37" fmla="*/ 452 h 589"/>
                <a:gd name="T38" fmla="*/ 552 w 582"/>
                <a:gd name="T39" fmla="*/ 440 h 589"/>
                <a:gd name="T40" fmla="*/ 564 w 582"/>
                <a:gd name="T41" fmla="*/ 425 h 589"/>
                <a:gd name="T42" fmla="*/ 574 w 582"/>
                <a:gd name="T43" fmla="*/ 406 h 589"/>
                <a:gd name="T44" fmla="*/ 582 w 582"/>
                <a:gd name="T45" fmla="*/ 379 h 589"/>
                <a:gd name="T46" fmla="*/ 581 w 582"/>
                <a:gd name="T47" fmla="*/ 344 h 589"/>
                <a:gd name="T48" fmla="*/ 571 w 582"/>
                <a:gd name="T49" fmla="*/ 309 h 589"/>
                <a:gd name="T50" fmla="*/ 553 w 582"/>
                <a:gd name="T51" fmla="*/ 271 h 589"/>
                <a:gd name="T52" fmla="*/ 527 w 582"/>
                <a:gd name="T53" fmla="*/ 234 h 589"/>
                <a:gd name="T54" fmla="*/ 495 w 582"/>
                <a:gd name="T55" fmla="*/ 196 h 589"/>
                <a:gd name="T56" fmla="*/ 458 w 582"/>
                <a:gd name="T57" fmla="*/ 160 h 589"/>
                <a:gd name="T58" fmla="*/ 417 w 582"/>
                <a:gd name="T59" fmla="*/ 126 h 589"/>
                <a:gd name="T60" fmla="*/ 373 w 582"/>
                <a:gd name="T61" fmla="*/ 94 h 589"/>
                <a:gd name="T62" fmla="*/ 328 w 582"/>
                <a:gd name="T63" fmla="*/ 66 h 589"/>
                <a:gd name="T64" fmla="*/ 282 w 582"/>
                <a:gd name="T65" fmla="*/ 42 h 589"/>
                <a:gd name="T66" fmla="*/ 236 w 582"/>
                <a:gd name="T67" fmla="*/ 22 h 589"/>
                <a:gd name="T68" fmla="*/ 193 w 582"/>
                <a:gd name="T69" fmla="*/ 9 h 589"/>
                <a:gd name="T70" fmla="*/ 151 w 582"/>
                <a:gd name="T71" fmla="*/ 1 h 589"/>
                <a:gd name="T72" fmla="*/ 115 w 582"/>
                <a:gd name="T73" fmla="*/ 1 h 589"/>
                <a:gd name="T74" fmla="*/ 83 w 582"/>
                <a:gd name="T75" fmla="*/ 9 h 589"/>
                <a:gd name="T76" fmla="*/ 63 w 582"/>
                <a:gd name="T77" fmla="*/ 20 h 589"/>
                <a:gd name="T78" fmla="*/ 53 w 582"/>
                <a:gd name="T79" fmla="*/ 32 h 589"/>
                <a:gd name="T80" fmla="*/ 44 w 582"/>
                <a:gd name="T81" fmla="*/ 49 h 589"/>
                <a:gd name="T82" fmla="*/ 36 w 582"/>
                <a:gd name="T83" fmla="*/ 68 h 589"/>
                <a:gd name="T84" fmla="*/ 27 w 582"/>
                <a:gd name="T85" fmla="*/ 102 h 589"/>
                <a:gd name="T86" fmla="*/ 18 w 582"/>
                <a:gd name="T87" fmla="*/ 155 h 589"/>
                <a:gd name="T88" fmla="*/ 9 w 582"/>
                <a:gd name="T89" fmla="*/ 240 h 589"/>
                <a:gd name="T90" fmla="*/ 2 w 582"/>
                <a:gd name="T91" fmla="*/ 340 h 589"/>
                <a:gd name="T92" fmla="*/ 12 w 582"/>
                <a:gd name="T93" fmla="*/ 371 h 589"/>
                <a:gd name="T94" fmla="*/ 35 w 582"/>
                <a:gd name="T95" fmla="*/ 362 h 589"/>
                <a:gd name="T96" fmla="*/ 54 w 582"/>
                <a:gd name="T97" fmla="*/ 366 h 589"/>
                <a:gd name="T98" fmla="*/ 66 w 582"/>
                <a:gd name="T99" fmla="*/ 378 h 589"/>
                <a:gd name="T100" fmla="*/ 76 w 582"/>
                <a:gd name="T101" fmla="*/ 390 h 589"/>
                <a:gd name="T102" fmla="*/ 82 w 582"/>
                <a:gd name="T103" fmla="*/ 403 h 589"/>
                <a:gd name="T104" fmla="*/ 89 w 582"/>
                <a:gd name="T105" fmla="*/ 422 h 589"/>
                <a:gd name="T106" fmla="*/ 93 w 582"/>
                <a:gd name="T107" fmla="*/ 451 h 589"/>
                <a:gd name="T108" fmla="*/ 94 w 582"/>
                <a:gd name="T109" fmla="*/ 478 h 589"/>
                <a:gd name="T110" fmla="*/ 96 w 582"/>
                <a:gd name="T111" fmla="*/ 504 h 589"/>
                <a:gd name="T112" fmla="*/ 102 w 582"/>
                <a:gd name="T113" fmla="*/ 528 h 589"/>
                <a:gd name="T114" fmla="*/ 110 w 582"/>
                <a:gd name="T115" fmla="*/ 545 h 589"/>
                <a:gd name="T116" fmla="*/ 118 w 582"/>
                <a:gd name="T117" fmla="*/ 555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2" h="589">
                  <a:moveTo>
                    <a:pt x="123" y="559"/>
                  </a:moveTo>
                  <a:lnTo>
                    <a:pt x="129" y="564"/>
                  </a:lnTo>
                  <a:lnTo>
                    <a:pt x="136" y="568"/>
                  </a:lnTo>
                  <a:lnTo>
                    <a:pt x="142" y="571"/>
                  </a:lnTo>
                  <a:lnTo>
                    <a:pt x="150" y="575"/>
                  </a:lnTo>
                  <a:lnTo>
                    <a:pt x="166" y="580"/>
                  </a:lnTo>
                  <a:lnTo>
                    <a:pt x="182" y="584"/>
                  </a:lnTo>
                  <a:lnTo>
                    <a:pt x="199" y="587"/>
                  </a:lnTo>
                  <a:lnTo>
                    <a:pt x="217" y="588"/>
                  </a:lnTo>
                  <a:lnTo>
                    <a:pt x="235" y="589"/>
                  </a:lnTo>
                  <a:lnTo>
                    <a:pt x="255" y="589"/>
                  </a:lnTo>
                  <a:lnTo>
                    <a:pt x="274" y="587"/>
                  </a:lnTo>
                  <a:lnTo>
                    <a:pt x="292" y="586"/>
                  </a:lnTo>
                  <a:lnTo>
                    <a:pt x="310" y="583"/>
                  </a:lnTo>
                  <a:lnTo>
                    <a:pt x="328" y="581"/>
                  </a:lnTo>
                  <a:lnTo>
                    <a:pt x="362" y="575"/>
                  </a:lnTo>
                  <a:lnTo>
                    <a:pt x="391" y="568"/>
                  </a:lnTo>
                  <a:lnTo>
                    <a:pt x="391" y="555"/>
                  </a:lnTo>
                  <a:lnTo>
                    <a:pt x="392" y="543"/>
                  </a:lnTo>
                  <a:lnTo>
                    <a:pt x="393" y="532"/>
                  </a:lnTo>
                  <a:lnTo>
                    <a:pt x="396" y="521"/>
                  </a:lnTo>
                  <a:lnTo>
                    <a:pt x="399" y="513"/>
                  </a:lnTo>
                  <a:lnTo>
                    <a:pt x="403" y="506"/>
                  </a:lnTo>
                  <a:lnTo>
                    <a:pt x="407" y="500"/>
                  </a:lnTo>
                  <a:lnTo>
                    <a:pt x="412" y="494"/>
                  </a:lnTo>
                  <a:lnTo>
                    <a:pt x="417" y="490"/>
                  </a:lnTo>
                  <a:lnTo>
                    <a:pt x="424" y="486"/>
                  </a:lnTo>
                  <a:lnTo>
                    <a:pt x="431" y="483"/>
                  </a:lnTo>
                  <a:lnTo>
                    <a:pt x="437" y="480"/>
                  </a:lnTo>
                  <a:lnTo>
                    <a:pt x="452" y="476"/>
                  </a:lnTo>
                  <a:lnTo>
                    <a:pt x="467" y="473"/>
                  </a:lnTo>
                  <a:lnTo>
                    <a:pt x="483" y="470"/>
                  </a:lnTo>
                  <a:lnTo>
                    <a:pt x="499" y="467"/>
                  </a:lnTo>
                  <a:lnTo>
                    <a:pt x="508" y="465"/>
                  </a:lnTo>
                  <a:lnTo>
                    <a:pt x="516" y="462"/>
                  </a:lnTo>
                  <a:lnTo>
                    <a:pt x="523" y="459"/>
                  </a:lnTo>
                  <a:lnTo>
                    <a:pt x="531" y="456"/>
                  </a:lnTo>
                  <a:lnTo>
                    <a:pt x="538" y="452"/>
                  </a:lnTo>
                  <a:lnTo>
                    <a:pt x="545" y="446"/>
                  </a:lnTo>
                  <a:lnTo>
                    <a:pt x="552" y="440"/>
                  </a:lnTo>
                  <a:lnTo>
                    <a:pt x="558" y="433"/>
                  </a:lnTo>
                  <a:lnTo>
                    <a:pt x="564" y="425"/>
                  </a:lnTo>
                  <a:lnTo>
                    <a:pt x="569" y="416"/>
                  </a:lnTo>
                  <a:lnTo>
                    <a:pt x="574" y="406"/>
                  </a:lnTo>
                  <a:lnTo>
                    <a:pt x="578" y="395"/>
                  </a:lnTo>
                  <a:lnTo>
                    <a:pt x="582" y="379"/>
                  </a:lnTo>
                  <a:lnTo>
                    <a:pt x="582" y="361"/>
                  </a:lnTo>
                  <a:lnTo>
                    <a:pt x="581" y="344"/>
                  </a:lnTo>
                  <a:lnTo>
                    <a:pt x="577" y="327"/>
                  </a:lnTo>
                  <a:lnTo>
                    <a:pt x="571" y="309"/>
                  </a:lnTo>
                  <a:lnTo>
                    <a:pt x="563" y="291"/>
                  </a:lnTo>
                  <a:lnTo>
                    <a:pt x="553" y="271"/>
                  </a:lnTo>
                  <a:lnTo>
                    <a:pt x="541" y="252"/>
                  </a:lnTo>
                  <a:lnTo>
                    <a:pt x="527" y="234"/>
                  </a:lnTo>
                  <a:lnTo>
                    <a:pt x="512" y="215"/>
                  </a:lnTo>
                  <a:lnTo>
                    <a:pt x="495" y="196"/>
                  </a:lnTo>
                  <a:lnTo>
                    <a:pt x="477" y="178"/>
                  </a:lnTo>
                  <a:lnTo>
                    <a:pt x="458" y="160"/>
                  </a:lnTo>
                  <a:lnTo>
                    <a:pt x="438" y="143"/>
                  </a:lnTo>
                  <a:lnTo>
                    <a:pt x="417" y="126"/>
                  </a:lnTo>
                  <a:lnTo>
                    <a:pt x="395" y="109"/>
                  </a:lnTo>
                  <a:lnTo>
                    <a:pt x="373" y="94"/>
                  </a:lnTo>
                  <a:lnTo>
                    <a:pt x="351" y="80"/>
                  </a:lnTo>
                  <a:lnTo>
                    <a:pt x="328" y="66"/>
                  </a:lnTo>
                  <a:lnTo>
                    <a:pt x="305" y="53"/>
                  </a:lnTo>
                  <a:lnTo>
                    <a:pt x="282" y="42"/>
                  </a:lnTo>
                  <a:lnTo>
                    <a:pt x="259" y="31"/>
                  </a:lnTo>
                  <a:lnTo>
                    <a:pt x="236" y="22"/>
                  </a:lnTo>
                  <a:lnTo>
                    <a:pt x="214" y="14"/>
                  </a:lnTo>
                  <a:lnTo>
                    <a:pt x="193" y="9"/>
                  </a:lnTo>
                  <a:lnTo>
                    <a:pt x="172" y="4"/>
                  </a:lnTo>
                  <a:lnTo>
                    <a:pt x="151" y="1"/>
                  </a:lnTo>
                  <a:lnTo>
                    <a:pt x="132" y="0"/>
                  </a:lnTo>
                  <a:lnTo>
                    <a:pt x="115" y="1"/>
                  </a:lnTo>
                  <a:lnTo>
                    <a:pt x="98" y="4"/>
                  </a:lnTo>
                  <a:lnTo>
                    <a:pt x="83" y="9"/>
                  </a:lnTo>
                  <a:lnTo>
                    <a:pt x="69" y="16"/>
                  </a:lnTo>
                  <a:lnTo>
                    <a:pt x="63" y="20"/>
                  </a:lnTo>
                  <a:lnTo>
                    <a:pt x="58" y="26"/>
                  </a:lnTo>
                  <a:lnTo>
                    <a:pt x="53" y="32"/>
                  </a:lnTo>
                  <a:lnTo>
                    <a:pt x="48" y="40"/>
                  </a:lnTo>
                  <a:lnTo>
                    <a:pt x="44" y="49"/>
                  </a:lnTo>
                  <a:lnTo>
                    <a:pt x="40" y="58"/>
                  </a:lnTo>
                  <a:lnTo>
                    <a:pt x="36" y="68"/>
                  </a:lnTo>
                  <a:lnTo>
                    <a:pt x="33" y="79"/>
                  </a:lnTo>
                  <a:lnTo>
                    <a:pt x="27" y="102"/>
                  </a:lnTo>
                  <a:lnTo>
                    <a:pt x="22" y="128"/>
                  </a:lnTo>
                  <a:lnTo>
                    <a:pt x="18" y="155"/>
                  </a:lnTo>
                  <a:lnTo>
                    <a:pt x="14" y="183"/>
                  </a:lnTo>
                  <a:lnTo>
                    <a:pt x="9" y="240"/>
                  </a:lnTo>
                  <a:lnTo>
                    <a:pt x="5" y="294"/>
                  </a:lnTo>
                  <a:lnTo>
                    <a:pt x="2" y="340"/>
                  </a:lnTo>
                  <a:lnTo>
                    <a:pt x="0" y="375"/>
                  </a:lnTo>
                  <a:lnTo>
                    <a:pt x="12" y="371"/>
                  </a:lnTo>
                  <a:lnTo>
                    <a:pt x="24" y="367"/>
                  </a:lnTo>
                  <a:lnTo>
                    <a:pt x="35" y="362"/>
                  </a:lnTo>
                  <a:lnTo>
                    <a:pt x="48" y="360"/>
                  </a:lnTo>
                  <a:lnTo>
                    <a:pt x="54" y="366"/>
                  </a:lnTo>
                  <a:lnTo>
                    <a:pt x="61" y="372"/>
                  </a:lnTo>
                  <a:lnTo>
                    <a:pt x="66" y="378"/>
                  </a:lnTo>
                  <a:lnTo>
                    <a:pt x="72" y="384"/>
                  </a:lnTo>
                  <a:lnTo>
                    <a:pt x="76" y="390"/>
                  </a:lnTo>
                  <a:lnTo>
                    <a:pt x="79" y="396"/>
                  </a:lnTo>
                  <a:lnTo>
                    <a:pt x="82" y="403"/>
                  </a:lnTo>
                  <a:lnTo>
                    <a:pt x="85" y="409"/>
                  </a:lnTo>
                  <a:lnTo>
                    <a:pt x="89" y="422"/>
                  </a:lnTo>
                  <a:lnTo>
                    <a:pt x="91" y="436"/>
                  </a:lnTo>
                  <a:lnTo>
                    <a:pt x="93" y="451"/>
                  </a:lnTo>
                  <a:lnTo>
                    <a:pt x="94" y="464"/>
                  </a:lnTo>
                  <a:lnTo>
                    <a:pt x="94" y="478"/>
                  </a:lnTo>
                  <a:lnTo>
                    <a:pt x="95" y="491"/>
                  </a:lnTo>
                  <a:lnTo>
                    <a:pt x="96" y="504"/>
                  </a:lnTo>
                  <a:lnTo>
                    <a:pt x="99" y="517"/>
                  </a:lnTo>
                  <a:lnTo>
                    <a:pt x="102" y="528"/>
                  </a:lnTo>
                  <a:lnTo>
                    <a:pt x="107" y="540"/>
                  </a:lnTo>
                  <a:lnTo>
                    <a:pt x="110" y="545"/>
                  </a:lnTo>
                  <a:lnTo>
                    <a:pt x="114" y="550"/>
                  </a:lnTo>
                  <a:lnTo>
                    <a:pt x="118" y="555"/>
                  </a:lnTo>
                  <a:lnTo>
                    <a:pt x="123" y="559"/>
                  </a:lnTo>
                  <a:close/>
                </a:path>
              </a:pathLst>
            </a:custGeom>
            <a:solidFill>
              <a:srgbClr val="F3C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8" name="Freeform 111"/>
            <p:cNvSpPr>
              <a:spLocks/>
            </p:cNvSpPr>
            <p:nvPr/>
          </p:nvSpPr>
          <p:spPr bwMode="auto">
            <a:xfrm>
              <a:off x="10306051" y="5795963"/>
              <a:ext cx="255588" cy="15875"/>
            </a:xfrm>
            <a:custGeom>
              <a:avLst/>
              <a:gdLst>
                <a:gd name="T0" fmla="*/ 0 w 2732"/>
                <a:gd name="T1" fmla="*/ 31 h 159"/>
                <a:gd name="T2" fmla="*/ 2692 w 2732"/>
                <a:gd name="T3" fmla="*/ 0 h 159"/>
                <a:gd name="T4" fmla="*/ 2696 w 2732"/>
                <a:gd name="T5" fmla="*/ 4 h 159"/>
                <a:gd name="T6" fmla="*/ 2706 w 2732"/>
                <a:gd name="T7" fmla="*/ 13 h 159"/>
                <a:gd name="T8" fmla="*/ 2712 w 2732"/>
                <a:gd name="T9" fmla="*/ 19 h 159"/>
                <a:gd name="T10" fmla="*/ 2718 w 2732"/>
                <a:gd name="T11" fmla="*/ 27 h 159"/>
                <a:gd name="T12" fmla="*/ 2723 w 2732"/>
                <a:gd name="T13" fmla="*/ 36 h 159"/>
                <a:gd name="T14" fmla="*/ 2728 w 2732"/>
                <a:gd name="T15" fmla="*/ 46 h 159"/>
                <a:gd name="T16" fmla="*/ 2730 w 2732"/>
                <a:gd name="T17" fmla="*/ 51 h 159"/>
                <a:gd name="T18" fmla="*/ 2731 w 2732"/>
                <a:gd name="T19" fmla="*/ 57 h 159"/>
                <a:gd name="T20" fmla="*/ 2732 w 2732"/>
                <a:gd name="T21" fmla="*/ 63 h 159"/>
                <a:gd name="T22" fmla="*/ 2732 w 2732"/>
                <a:gd name="T23" fmla="*/ 69 h 159"/>
                <a:gd name="T24" fmla="*/ 2732 w 2732"/>
                <a:gd name="T25" fmla="*/ 75 h 159"/>
                <a:gd name="T26" fmla="*/ 2731 w 2732"/>
                <a:gd name="T27" fmla="*/ 82 h 159"/>
                <a:gd name="T28" fmla="*/ 2730 w 2732"/>
                <a:gd name="T29" fmla="*/ 90 h 159"/>
                <a:gd name="T30" fmla="*/ 2727 w 2732"/>
                <a:gd name="T31" fmla="*/ 97 h 159"/>
                <a:gd name="T32" fmla="*/ 2724 w 2732"/>
                <a:gd name="T33" fmla="*/ 104 h 159"/>
                <a:gd name="T34" fmla="*/ 2720 w 2732"/>
                <a:gd name="T35" fmla="*/ 111 h 159"/>
                <a:gd name="T36" fmla="*/ 2715 w 2732"/>
                <a:gd name="T37" fmla="*/ 119 h 159"/>
                <a:gd name="T38" fmla="*/ 2709 w 2732"/>
                <a:gd name="T39" fmla="*/ 126 h 159"/>
                <a:gd name="T40" fmla="*/ 2701 w 2732"/>
                <a:gd name="T41" fmla="*/ 134 h 159"/>
                <a:gd name="T42" fmla="*/ 2693 w 2732"/>
                <a:gd name="T43" fmla="*/ 142 h 159"/>
                <a:gd name="T44" fmla="*/ 2683 w 2732"/>
                <a:gd name="T45" fmla="*/ 151 h 159"/>
                <a:gd name="T46" fmla="*/ 2673 w 2732"/>
                <a:gd name="T47" fmla="*/ 159 h 159"/>
                <a:gd name="T48" fmla="*/ 2 w 2732"/>
                <a:gd name="T49" fmla="*/ 146 h 159"/>
                <a:gd name="T50" fmla="*/ 0 w 2732"/>
                <a:gd name="T51" fmla="*/ 3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32" h="159">
                  <a:moveTo>
                    <a:pt x="0" y="31"/>
                  </a:moveTo>
                  <a:lnTo>
                    <a:pt x="2692" y="0"/>
                  </a:lnTo>
                  <a:lnTo>
                    <a:pt x="2696" y="4"/>
                  </a:lnTo>
                  <a:lnTo>
                    <a:pt x="2706" y="13"/>
                  </a:lnTo>
                  <a:lnTo>
                    <a:pt x="2712" y="19"/>
                  </a:lnTo>
                  <a:lnTo>
                    <a:pt x="2718" y="27"/>
                  </a:lnTo>
                  <a:lnTo>
                    <a:pt x="2723" y="36"/>
                  </a:lnTo>
                  <a:lnTo>
                    <a:pt x="2728" y="46"/>
                  </a:lnTo>
                  <a:lnTo>
                    <a:pt x="2730" y="51"/>
                  </a:lnTo>
                  <a:lnTo>
                    <a:pt x="2731" y="57"/>
                  </a:lnTo>
                  <a:lnTo>
                    <a:pt x="2732" y="63"/>
                  </a:lnTo>
                  <a:lnTo>
                    <a:pt x="2732" y="69"/>
                  </a:lnTo>
                  <a:lnTo>
                    <a:pt x="2732" y="75"/>
                  </a:lnTo>
                  <a:lnTo>
                    <a:pt x="2731" y="82"/>
                  </a:lnTo>
                  <a:lnTo>
                    <a:pt x="2730" y="90"/>
                  </a:lnTo>
                  <a:lnTo>
                    <a:pt x="2727" y="97"/>
                  </a:lnTo>
                  <a:lnTo>
                    <a:pt x="2724" y="104"/>
                  </a:lnTo>
                  <a:lnTo>
                    <a:pt x="2720" y="111"/>
                  </a:lnTo>
                  <a:lnTo>
                    <a:pt x="2715" y="119"/>
                  </a:lnTo>
                  <a:lnTo>
                    <a:pt x="2709" y="126"/>
                  </a:lnTo>
                  <a:lnTo>
                    <a:pt x="2701" y="134"/>
                  </a:lnTo>
                  <a:lnTo>
                    <a:pt x="2693" y="142"/>
                  </a:lnTo>
                  <a:lnTo>
                    <a:pt x="2683" y="151"/>
                  </a:lnTo>
                  <a:lnTo>
                    <a:pt x="2673" y="159"/>
                  </a:lnTo>
                  <a:lnTo>
                    <a:pt x="2" y="146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A59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9" name="Freeform 112"/>
            <p:cNvSpPr>
              <a:spLocks noEditPoints="1"/>
            </p:cNvSpPr>
            <p:nvPr/>
          </p:nvSpPr>
          <p:spPr bwMode="auto">
            <a:xfrm>
              <a:off x="10302876" y="5794375"/>
              <a:ext cx="261938" cy="19050"/>
            </a:xfrm>
            <a:custGeom>
              <a:avLst/>
              <a:gdLst>
                <a:gd name="T0" fmla="*/ 0 w 2790"/>
                <a:gd name="T1" fmla="*/ 32 h 216"/>
                <a:gd name="T2" fmla="*/ 2711 w 2790"/>
                <a:gd name="T3" fmla="*/ 216 h 216"/>
                <a:gd name="T4" fmla="*/ 2735 w 2790"/>
                <a:gd name="T5" fmla="*/ 197 h 216"/>
                <a:gd name="T6" fmla="*/ 2762 w 2790"/>
                <a:gd name="T7" fmla="*/ 169 h 216"/>
                <a:gd name="T8" fmla="*/ 2776 w 2790"/>
                <a:gd name="T9" fmla="*/ 147 h 216"/>
                <a:gd name="T10" fmla="*/ 2784 w 2790"/>
                <a:gd name="T11" fmla="*/ 133 h 216"/>
                <a:gd name="T12" fmla="*/ 2788 w 2790"/>
                <a:gd name="T13" fmla="*/ 118 h 216"/>
                <a:gd name="T14" fmla="*/ 2790 w 2790"/>
                <a:gd name="T15" fmla="*/ 103 h 216"/>
                <a:gd name="T16" fmla="*/ 2790 w 2790"/>
                <a:gd name="T17" fmla="*/ 85 h 216"/>
                <a:gd name="T18" fmla="*/ 2785 w 2790"/>
                <a:gd name="T19" fmla="*/ 66 h 216"/>
                <a:gd name="T20" fmla="*/ 2777 w 2790"/>
                <a:gd name="T21" fmla="*/ 50 h 216"/>
                <a:gd name="T22" fmla="*/ 2768 w 2790"/>
                <a:gd name="T23" fmla="*/ 36 h 216"/>
                <a:gd name="T24" fmla="*/ 2753 w 2790"/>
                <a:gd name="T25" fmla="*/ 19 h 216"/>
                <a:gd name="T26" fmla="*/ 2739 w 2790"/>
                <a:gd name="T27" fmla="*/ 6 h 216"/>
                <a:gd name="T28" fmla="*/ 2729 w 2790"/>
                <a:gd name="T29" fmla="*/ 0 h 216"/>
                <a:gd name="T30" fmla="*/ 2711 w 2790"/>
                <a:gd name="T31" fmla="*/ 57 h 216"/>
                <a:gd name="T32" fmla="*/ 2724 w 2790"/>
                <a:gd name="T33" fmla="*/ 71 h 216"/>
                <a:gd name="T34" fmla="*/ 2731 w 2790"/>
                <a:gd name="T35" fmla="*/ 83 h 216"/>
                <a:gd name="T36" fmla="*/ 2733 w 2790"/>
                <a:gd name="T37" fmla="*/ 97 h 216"/>
                <a:gd name="T38" fmla="*/ 2733 w 2790"/>
                <a:gd name="T39" fmla="*/ 97 h 216"/>
                <a:gd name="T40" fmla="*/ 2730 w 2790"/>
                <a:gd name="T41" fmla="*/ 115 h 216"/>
                <a:gd name="T42" fmla="*/ 2720 w 2790"/>
                <a:gd name="T43" fmla="*/ 131 h 216"/>
                <a:gd name="T44" fmla="*/ 2706 w 2790"/>
                <a:gd name="T45" fmla="*/ 146 h 216"/>
                <a:gd name="T46" fmla="*/ 2690 w 2790"/>
                <a:gd name="T47" fmla="*/ 159 h 216"/>
                <a:gd name="T48" fmla="*/ 2573 w 2790"/>
                <a:gd name="T49" fmla="*/ 158 h 216"/>
                <a:gd name="T50" fmla="*/ 2278 w 2790"/>
                <a:gd name="T51" fmla="*/ 157 h 216"/>
                <a:gd name="T52" fmla="*/ 1863 w 2790"/>
                <a:gd name="T53" fmla="*/ 155 h 216"/>
                <a:gd name="T54" fmla="*/ 1387 w 2790"/>
                <a:gd name="T55" fmla="*/ 152 h 216"/>
                <a:gd name="T56" fmla="*/ 910 w 2790"/>
                <a:gd name="T57" fmla="*/ 150 h 216"/>
                <a:gd name="T58" fmla="*/ 490 w 2790"/>
                <a:gd name="T59" fmla="*/ 148 h 216"/>
                <a:gd name="T60" fmla="*/ 187 w 2790"/>
                <a:gd name="T61" fmla="*/ 146 h 216"/>
                <a:gd name="T62" fmla="*/ 60 w 2790"/>
                <a:gd name="T63" fmla="*/ 146 h 216"/>
                <a:gd name="T64" fmla="*/ 59 w 2790"/>
                <a:gd name="T65" fmla="*/ 117 h 216"/>
                <a:gd name="T66" fmla="*/ 58 w 2790"/>
                <a:gd name="T67" fmla="*/ 87 h 216"/>
                <a:gd name="T68" fmla="*/ 187 w 2790"/>
                <a:gd name="T69" fmla="*/ 86 h 216"/>
                <a:gd name="T70" fmla="*/ 492 w 2790"/>
                <a:gd name="T71" fmla="*/ 82 h 216"/>
                <a:gd name="T72" fmla="*/ 916 w 2790"/>
                <a:gd name="T73" fmla="*/ 77 h 216"/>
                <a:gd name="T74" fmla="*/ 1397 w 2790"/>
                <a:gd name="T75" fmla="*/ 72 h 216"/>
                <a:gd name="T76" fmla="*/ 1876 w 2790"/>
                <a:gd name="T77" fmla="*/ 66 h 216"/>
                <a:gd name="T78" fmla="*/ 2295 w 2790"/>
                <a:gd name="T79" fmla="*/ 62 h 216"/>
                <a:gd name="T80" fmla="*/ 2592 w 2790"/>
                <a:gd name="T81" fmla="*/ 58 h 216"/>
                <a:gd name="T82" fmla="*/ 2711 w 2790"/>
                <a:gd name="T83" fmla="*/ 57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90" h="216">
                  <a:moveTo>
                    <a:pt x="2720" y="0"/>
                  </a:moveTo>
                  <a:lnTo>
                    <a:pt x="0" y="32"/>
                  </a:lnTo>
                  <a:lnTo>
                    <a:pt x="4" y="202"/>
                  </a:lnTo>
                  <a:lnTo>
                    <a:pt x="2711" y="216"/>
                  </a:lnTo>
                  <a:lnTo>
                    <a:pt x="2718" y="210"/>
                  </a:lnTo>
                  <a:lnTo>
                    <a:pt x="2735" y="197"/>
                  </a:lnTo>
                  <a:lnTo>
                    <a:pt x="2750" y="182"/>
                  </a:lnTo>
                  <a:lnTo>
                    <a:pt x="2762" y="169"/>
                  </a:lnTo>
                  <a:lnTo>
                    <a:pt x="2772" y="154"/>
                  </a:lnTo>
                  <a:lnTo>
                    <a:pt x="2776" y="147"/>
                  </a:lnTo>
                  <a:lnTo>
                    <a:pt x="2780" y="140"/>
                  </a:lnTo>
                  <a:lnTo>
                    <a:pt x="2784" y="133"/>
                  </a:lnTo>
                  <a:lnTo>
                    <a:pt x="2787" y="126"/>
                  </a:lnTo>
                  <a:lnTo>
                    <a:pt x="2788" y="118"/>
                  </a:lnTo>
                  <a:lnTo>
                    <a:pt x="2790" y="110"/>
                  </a:lnTo>
                  <a:lnTo>
                    <a:pt x="2790" y="103"/>
                  </a:lnTo>
                  <a:lnTo>
                    <a:pt x="2790" y="95"/>
                  </a:lnTo>
                  <a:lnTo>
                    <a:pt x="2790" y="85"/>
                  </a:lnTo>
                  <a:lnTo>
                    <a:pt x="2788" y="75"/>
                  </a:lnTo>
                  <a:lnTo>
                    <a:pt x="2785" y="66"/>
                  </a:lnTo>
                  <a:lnTo>
                    <a:pt x="2781" y="58"/>
                  </a:lnTo>
                  <a:lnTo>
                    <a:pt x="2777" y="50"/>
                  </a:lnTo>
                  <a:lnTo>
                    <a:pt x="2772" y="43"/>
                  </a:lnTo>
                  <a:lnTo>
                    <a:pt x="2768" y="36"/>
                  </a:lnTo>
                  <a:lnTo>
                    <a:pt x="2763" y="29"/>
                  </a:lnTo>
                  <a:lnTo>
                    <a:pt x="2753" y="19"/>
                  </a:lnTo>
                  <a:lnTo>
                    <a:pt x="2745" y="11"/>
                  </a:lnTo>
                  <a:lnTo>
                    <a:pt x="2739" y="6"/>
                  </a:lnTo>
                  <a:lnTo>
                    <a:pt x="2736" y="4"/>
                  </a:lnTo>
                  <a:lnTo>
                    <a:pt x="2729" y="0"/>
                  </a:lnTo>
                  <a:lnTo>
                    <a:pt x="2720" y="0"/>
                  </a:lnTo>
                  <a:close/>
                  <a:moveTo>
                    <a:pt x="2711" y="57"/>
                  </a:moveTo>
                  <a:lnTo>
                    <a:pt x="2717" y="63"/>
                  </a:lnTo>
                  <a:lnTo>
                    <a:pt x="2724" y="71"/>
                  </a:lnTo>
                  <a:lnTo>
                    <a:pt x="2728" y="77"/>
                  </a:lnTo>
                  <a:lnTo>
                    <a:pt x="2731" y="83"/>
                  </a:lnTo>
                  <a:lnTo>
                    <a:pt x="2733" y="89"/>
                  </a:lnTo>
                  <a:lnTo>
                    <a:pt x="2733" y="97"/>
                  </a:lnTo>
                  <a:lnTo>
                    <a:pt x="2733" y="97"/>
                  </a:lnTo>
                  <a:lnTo>
                    <a:pt x="2733" y="97"/>
                  </a:lnTo>
                  <a:lnTo>
                    <a:pt x="2732" y="106"/>
                  </a:lnTo>
                  <a:lnTo>
                    <a:pt x="2730" y="115"/>
                  </a:lnTo>
                  <a:lnTo>
                    <a:pt x="2725" y="123"/>
                  </a:lnTo>
                  <a:lnTo>
                    <a:pt x="2720" y="131"/>
                  </a:lnTo>
                  <a:lnTo>
                    <a:pt x="2714" y="139"/>
                  </a:lnTo>
                  <a:lnTo>
                    <a:pt x="2706" y="146"/>
                  </a:lnTo>
                  <a:lnTo>
                    <a:pt x="2699" y="153"/>
                  </a:lnTo>
                  <a:lnTo>
                    <a:pt x="2690" y="159"/>
                  </a:lnTo>
                  <a:lnTo>
                    <a:pt x="2658" y="159"/>
                  </a:lnTo>
                  <a:lnTo>
                    <a:pt x="2573" y="158"/>
                  </a:lnTo>
                  <a:lnTo>
                    <a:pt x="2445" y="158"/>
                  </a:lnTo>
                  <a:lnTo>
                    <a:pt x="2278" y="157"/>
                  </a:lnTo>
                  <a:lnTo>
                    <a:pt x="2082" y="156"/>
                  </a:lnTo>
                  <a:lnTo>
                    <a:pt x="1863" y="155"/>
                  </a:lnTo>
                  <a:lnTo>
                    <a:pt x="1628" y="154"/>
                  </a:lnTo>
                  <a:lnTo>
                    <a:pt x="1387" y="152"/>
                  </a:lnTo>
                  <a:lnTo>
                    <a:pt x="1145" y="151"/>
                  </a:lnTo>
                  <a:lnTo>
                    <a:pt x="910" y="150"/>
                  </a:lnTo>
                  <a:lnTo>
                    <a:pt x="689" y="149"/>
                  </a:lnTo>
                  <a:lnTo>
                    <a:pt x="490" y="148"/>
                  </a:lnTo>
                  <a:lnTo>
                    <a:pt x="320" y="147"/>
                  </a:lnTo>
                  <a:lnTo>
                    <a:pt x="187" y="146"/>
                  </a:lnTo>
                  <a:lnTo>
                    <a:pt x="97" y="146"/>
                  </a:lnTo>
                  <a:lnTo>
                    <a:pt x="60" y="146"/>
                  </a:lnTo>
                  <a:lnTo>
                    <a:pt x="59" y="131"/>
                  </a:lnTo>
                  <a:lnTo>
                    <a:pt x="59" y="117"/>
                  </a:lnTo>
                  <a:lnTo>
                    <a:pt x="59" y="102"/>
                  </a:lnTo>
                  <a:lnTo>
                    <a:pt x="58" y="87"/>
                  </a:lnTo>
                  <a:lnTo>
                    <a:pt x="97" y="87"/>
                  </a:lnTo>
                  <a:lnTo>
                    <a:pt x="187" y="86"/>
                  </a:lnTo>
                  <a:lnTo>
                    <a:pt x="322" y="84"/>
                  </a:lnTo>
                  <a:lnTo>
                    <a:pt x="492" y="82"/>
                  </a:lnTo>
                  <a:lnTo>
                    <a:pt x="694" y="80"/>
                  </a:lnTo>
                  <a:lnTo>
                    <a:pt x="916" y="77"/>
                  </a:lnTo>
                  <a:lnTo>
                    <a:pt x="1153" y="75"/>
                  </a:lnTo>
                  <a:lnTo>
                    <a:pt x="1397" y="72"/>
                  </a:lnTo>
                  <a:lnTo>
                    <a:pt x="1641" y="69"/>
                  </a:lnTo>
                  <a:lnTo>
                    <a:pt x="1876" y="66"/>
                  </a:lnTo>
                  <a:lnTo>
                    <a:pt x="2097" y="64"/>
                  </a:lnTo>
                  <a:lnTo>
                    <a:pt x="2295" y="62"/>
                  </a:lnTo>
                  <a:lnTo>
                    <a:pt x="2462" y="60"/>
                  </a:lnTo>
                  <a:lnTo>
                    <a:pt x="2592" y="58"/>
                  </a:lnTo>
                  <a:lnTo>
                    <a:pt x="2677" y="57"/>
                  </a:lnTo>
                  <a:lnTo>
                    <a:pt x="2711" y="57"/>
                  </a:lnTo>
                  <a:close/>
                </a:path>
              </a:pathLst>
            </a:custGeom>
            <a:solidFill>
              <a:srgbClr val="564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0" name="Freeform 113"/>
            <p:cNvSpPr>
              <a:spLocks/>
            </p:cNvSpPr>
            <p:nvPr/>
          </p:nvSpPr>
          <p:spPr bwMode="auto">
            <a:xfrm>
              <a:off x="10510838" y="5792788"/>
              <a:ext cx="9525" cy="22225"/>
            </a:xfrm>
            <a:custGeom>
              <a:avLst/>
              <a:gdLst>
                <a:gd name="T0" fmla="*/ 0 w 95"/>
                <a:gd name="T1" fmla="*/ 27 h 238"/>
                <a:gd name="T2" fmla="*/ 8 w 95"/>
                <a:gd name="T3" fmla="*/ 41 h 238"/>
                <a:gd name="T4" fmla="*/ 15 w 95"/>
                <a:gd name="T5" fmla="*/ 56 h 238"/>
                <a:gd name="T6" fmla="*/ 20 w 95"/>
                <a:gd name="T7" fmla="*/ 69 h 238"/>
                <a:gd name="T8" fmla="*/ 25 w 95"/>
                <a:gd name="T9" fmla="*/ 82 h 238"/>
                <a:gd name="T10" fmla="*/ 30 w 95"/>
                <a:gd name="T11" fmla="*/ 94 h 238"/>
                <a:gd name="T12" fmla="*/ 34 w 95"/>
                <a:gd name="T13" fmla="*/ 106 h 238"/>
                <a:gd name="T14" fmla="*/ 36 w 95"/>
                <a:gd name="T15" fmla="*/ 118 h 238"/>
                <a:gd name="T16" fmla="*/ 38 w 95"/>
                <a:gd name="T17" fmla="*/ 130 h 238"/>
                <a:gd name="T18" fmla="*/ 38 w 95"/>
                <a:gd name="T19" fmla="*/ 140 h 238"/>
                <a:gd name="T20" fmla="*/ 38 w 95"/>
                <a:gd name="T21" fmla="*/ 150 h 238"/>
                <a:gd name="T22" fmla="*/ 37 w 95"/>
                <a:gd name="T23" fmla="*/ 160 h 238"/>
                <a:gd name="T24" fmla="*/ 35 w 95"/>
                <a:gd name="T25" fmla="*/ 169 h 238"/>
                <a:gd name="T26" fmla="*/ 32 w 95"/>
                <a:gd name="T27" fmla="*/ 178 h 238"/>
                <a:gd name="T28" fmla="*/ 28 w 95"/>
                <a:gd name="T29" fmla="*/ 187 h 238"/>
                <a:gd name="T30" fmla="*/ 23 w 95"/>
                <a:gd name="T31" fmla="*/ 195 h 238"/>
                <a:gd name="T32" fmla="*/ 18 w 95"/>
                <a:gd name="T33" fmla="*/ 202 h 238"/>
                <a:gd name="T34" fmla="*/ 63 w 95"/>
                <a:gd name="T35" fmla="*/ 238 h 238"/>
                <a:gd name="T36" fmla="*/ 71 w 95"/>
                <a:gd name="T37" fmla="*/ 227 h 238"/>
                <a:gd name="T38" fmla="*/ 78 w 95"/>
                <a:gd name="T39" fmla="*/ 215 h 238"/>
                <a:gd name="T40" fmla="*/ 84 w 95"/>
                <a:gd name="T41" fmla="*/ 202 h 238"/>
                <a:gd name="T42" fmla="*/ 88 w 95"/>
                <a:gd name="T43" fmla="*/ 189 h 238"/>
                <a:gd name="T44" fmla="*/ 91 w 95"/>
                <a:gd name="T45" fmla="*/ 176 h 238"/>
                <a:gd name="T46" fmla="*/ 94 w 95"/>
                <a:gd name="T47" fmla="*/ 163 h 238"/>
                <a:gd name="T48" fmla="*/ 95 w 95"/>
                <a:gd name="T49" fmla="*/ 148 h 238"/>
                <a:gd name="T50" fmla="*/ 94 w 95"/>
                <a:gd name="T51" fmla="*/ 134 h 238"/>
                <a:gd name="T52" fmla="*/ 93 w 95"/>
                <a:gd name="T53" fmla="*/ 118 h 238"/>
                <a:gd name="T54" fmla="*/ 91 w 95"/>
                <a:gd name="T55" fmla="*/ 103 h 238"/>
                <a:gd name="T56" fmla="*/ 87 w 95"/>
                <a:gd name="T57" fmla="*/ 87 h 238"/>
                <a:gd name="T58" fmla="*/ 82 w 95"/>
                <a:gd name="T59" fmla="*/ 70 h 238"/>
                <a:gd name="T60" fmla="*/ 76 w 95"/>
                <a:gd name="T61" fmla="*/ 54 h 238"/>
                <a:gd name="T62" fmla="*/ 69 w 95"/>
                <a:gd name="T63" fmla="*/ 36 h 238"/>
                <a:gd name="T64" fmla="*/ 60 w 95"/>
                <a:gd name="T65" fmla="*/ 18 h 238"/>
                <a:gd name="T66" fmla="*/ 51 w 95"/>
                <a:gd name="T67" fmla="*/ 0 h 238"/>
                <a:gd name="T68" fmla="*/ 0 w 95"/>
                <a:gd name="T69" fmla="*/ 27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5" h="238">
                  <a:moveTo>
                    <a:pt x="0" y="27"/>
                  </a:moveTo>
                  <a:lnTo>
                    <a:pt x="8" y="41"/>
                  </a:lnTo>
                  <a:lnTo>
                    <a:pt x="15" y="56"/>
                  </a:lnTo>
                  <a:lnTo>
                    <a:pt x="20" y="69"/>
                  </a:lnTo>
                  <a:lnTo>
                    <a:pt x="25" y="82"/>
                  </a:lnTo>
                  <a:lnTo>
                    <a:pt x="30" y="94"/>
                  </a:lnTo>
                  <a:lnTo>
                    <a:pt x="34" y="106"/>
                  </a:lnTo>
                  <a:lnTo>
                    <a:pt x="36" y="118"/>
                  </a:lnTo>
                  <a:lnTo>
                    <a:pt x="38" y="130"/>
                  </a:lnTo>
                  <a:lnTo>
                    <a:pt x="38" y="140"/>
                  </a:lnTo>
                  <a:lnTo>
                    <a:pt x="38" y="150"/>
                  </a:lnTo>
                  <a:lnTo>
                    <a:pt x="37" y="160"/>
                  </a:lnTo>
                  <a:lnTo>
                    <a:pt x="35" y="169"/>
                  </a:lnTo>
                  <a:lnTo>
                    <a:pt x="32" y="178"/>
                  </a:lnTo>
                  <a:lnTo>
                    <a:pt x="28" y="187"/>
                  </a:lnTo>
                  <a:lnTo>
                    <a:pt x="23" y="195"/>
                  </a:lnTo>
                  <a:lnTo>
                    <a:pt x="18" y="202"/>
                  </a:lnTo>
                  <a:lnTo>
                    <a:pt x="63" y="238"/>
                  </a:lnTo>
                  <a:lnTo>
                    <a:pt x="71" y="227"/>
                  </a:lnTo>
                  <a:lnTo>
                    <a:pt x="78" y="215"/>
                  </a:lnTo>
                  <a:lnTo>
                    <a:pt x="84" y="202"/>
                  </a:lnTo>
                  <a:lnTo>
                    <a:pt x="88" y="189"/>
                  </a:lnTo>
                  <a:lnTo>
                    <a:pt x="91" y="176"/>
                  </a:lnTo>
                  <a:lnTo>
                    <a:pt x="94" y="163"/>
                  </a:lnTo>
                  <a:lnTo>
                    <a:pt x="95" y="148"/>
                  </a:lnTo>
                  <a:lnTo>
                    <a:pt x="94" y="134"/>
                  </a:lnTo>
                  <a:lnTo>
                    <a:pt x="93" y="118"/>
                  </a:lnTo>
                  <a:lnTo>
                    <a:pt x="91" y="103"/>
                  </a:lnTo>
                  <a:lnTo>
                    <a:pt x="87" y="87"/>
                  </a:lnTo>
                  <a:lnTo>
                    <a:pt x="82" y="70"/>
                  </a:lnTo>
                  <a:lnTo>
                    <a:pt x="76" y="54"/>
                  </a:lnTo>
                  <a:lnTo>
                    <a:pt x="69" y="36"/>
                  </a:lnTo>
                  <a:lnTo>
                    <a:pt x="60" y="18"/>
                  </a:lnTo>
                  <a:lnTo>
                    <a:pt x="51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7041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1" name="Freeform 114"/>
            <p:cNvSpPr>
              <a:spLocks/>
            </p:cNvSpPr>
            <p:nvPr/>
          </p:nvSpPr>
          <p:spPr bwMode="auto">
            <a:xfrm>
              <a:off x="10528301" y="5795963"/>
              <a:ext cx="6350" cy="15875"/>
            </a:xfrm>
            <a:custGeom>
              <a:avLst/>
              <a:gdLst>
                <a:gd name="T0" fmla="*/ 0 w 80"/>
                <a:gd name="T1" fmla="*/ 48 h 182"/>
                <a:gd name="T2" fmla="*/ 5 w 80"/>
                <a:gd name="T3" fmla="*/ 51 h 182"/>
                <a:gd name="T4" fmla="*/ 9 w 80"/>
                <a:gd name="T5" fmla="*/ 55 h 182"/>
                <a:gd name="T6" fmla="*/ 12 w 80"/>
                <a:gd name="T7" fmla="*/ 58 h 182"/>
                <a:gd name="T8" fmla="*/ 15 w 80"/>
                <a:gd name="T9" fmla="*/ 62 h 182"/>
                <a:gd name="T10" fmla="*/ 18 w 80"/>
                <a:gd name="T11" fmla="*/ 67 h 182"/>
                <a:gd name="T12" fmla="*/ 20 w 80"/>
                <a:gd name="T13" fmla="*/ 71 h 182"/>
                <a:gd name="T14" fmla="*/ 21 w 80"/>
                <a:gd name="T15" fmla="*/ 76 h 182"/>
                <a:gd name="T16" fmla="*/ 22 w 80"/>
                <a:gd name="T17" fmla="*/ 81 h 182"/>
                <a:gd name="T18" fmla="*/ 23 w 80"/>
                <a:gd name="T19" fmla="*/ 89 h 182"/>
                <a:gd name="T20" fmla="*/ 23 w 80"/>
                <a:gd name="T21" fmla="*/ 97 h 182"/>
                <a:gd name="T22" fmla="*/ 21 w 80"/>
                <a:gd name="T23" fmla="*/ 106 h 182"/>
                <a:gd name="T24" fmla="*/ 19 w 80"/>
                <a:gd name="T25" fmla="*/ 114 h 182"/>
                <a:gd name="T26" fmla="*/ 16 w 80"/>
                <a:gd name="T27" fmla="*/ 122 h 182"/>
                <a:gd name="T28" fmla="*/ 12 w 80"/>
                <a:gd name="T29" fmla="*/ 130 h 182"/>
                <a:gd name="T30" fmla="*/ 7 w 80"/>
                <a:gd name="T31" fmla="*/ 138 h 182"/>
                <a:gd name="T32" fmla="*/ 1 w 80"/>
                <a:gd name="T33" fmla="*/ 145 h 182"/>
                <a:gd name="T34" fmla="*/ 45 w 80"/>
                <a:gd name="T35" fmla="*/ 182 h 182"/>
                <a:gd name="T36" fmla="*/ 54 w 80"/>
                <a:gd name="T37" fmla="*/ 169 h 182"/>
                <a:gd name="T38" fmla="*/ 62 w 80"/>
                <a:gd name="T39" fmla="*/ 157 h 182"/>
                <a:gd name="T40" fmla="*/ 69 w 80"/>
                <a:gd name="T41" fmla="*/ 143 h 182"/>
                <a:gd name="T42" fmla="*/ 74 w 80"/>
                <a:gd name="T43" fmla="*/ 130 h 182"/>
                <a:gd name="T44" fmla="*/ 77 w 80"/>
                <a:gd name="T45" fmla="*/ 116 h 182"/>
                <a:gd name="T46" fmla="*/ 80 w 80"/>
                <a:gd name="T47" fmla="*/ 102 h 182"/>
                <a:gd name="T48" fmla="*/ 80 w 80"/>
                <a:gd name="T49" fmla="*/ 87 h 182"/>
                <a:gd name="T50" fmla="*/ 79 w 80"/>
                <a:gd name="T51" fmla="*/ 73 h 182"/>
                <a:gd name="T52" fmla="*/ 77 w 80"/>
                <a:gd name="T53" fmla="*/ 62 h 182"/>
                <a:gd name="T54" fmla="*/ 73 w 80"/>
                <a:gd name="T55" fmla="*/ 52 h 182"/>
                <a:gd name="T56" fmla="*/ 69 w 80"/>
                <a:gd name="T57" fmla="*/ 42 h 182"/>
                <a:gd name="T58" fmla="*/ 64 w 80"/>
                <a:gd name="T59" fmla="*/ 32 h 182"/>
                <a:gd name="T60" fmla="*/ 57 w 80"/>
                <a:gd name="T61" fmla="*/ 23 h 182"/>
                <a:gd name="T62" fmla="*/ 50 w 80"/>
                <a:gd name="T63" fmla="*/ 14 h 182"/>
                <a:gd name="T64" fmla="*/ 41 w 80"/>
                <a:gd name="T65" fmla="*/ 7 h 182"/>
                <a:gd name="T66" fmla="*/ 32 w 80"/>
                <a:gd name="T67" fmla="*/ 0 h 182"/>
                <a:gd name="T68" fmla="*/ 0 w 80"/>
                <a:gd name="T69" fmla="*/ 4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182">
                  <a:moveTo>
                    <a:pt x="0" y="48"/>
                  </a:moveTo>
                  <a:lnTo>
                    <a:pt x="5" y="51"/>
                  </a:lnTo>
                  <a:lnTo>
                    <a:pt x="9" y="55"/>
                  </a:lnTo>
                  <a:lnTo>
                    <a:pt x="12" y="58"/>
                  </a:lnTo>
                  <a:lnTo>
                    <a:pt x="15" y="62"/>
                  </a:lnTo>
                  <a:lnTo>
                    <a:pt x="18" y="67"/>
                  </a:lnTo>
                  <a:lnTo>
                    <a:pt x="20" y="71"/>
                  </a:lnTo>
                  <a:lnTo>
                    <a:pt x="21" y="76"/>
                  </a:lnTo>
                  <a:lnTo>
                    <a:pt x="22" y="81"/>
                  </a:lnTo>
                  <a:lnTo>
                    <a:pt x="23" y="89"/>
                  </a:lnTo>
                  <a:lnTo>
                    <a:pt x="23" y="97"/>
                  </a:lnTo>
                  <a:lnTo>
                    <a:pt x="21" y="106"/>
                  </a:lnTo>
                  <a:lnTo>
                    <a:pt x="19" y="114"/>
                  </a:lnTo>
                  <a:lnTo>
                    <a:pt x="16" y="122"/>
                  </a:lnTo>
                  <a:lnTo>
                    <a:pt x="12" y="130"/>
                  </a:lnTo>
                  <a:lnTo>
                    <a:pt x="7" y="138"/>
                  </a:lnTo>
                  <a:lnTo>
                    <a:pt x="1" y="145"/>
                  </a:lnTo>
                  <a:lnTo>
                    <a:pt x="45" y="182"/>
                  </a:lnTo>
                  <a:lnTo>
                    <a:pt x="54" y="169"/>
                  </a:lnTo>
                  <a:lnTo>
                    <a:pt x="62" y="157"/>
                  </a:lnTo>
                  <a:lnTo>
                    <a:pt x="69" y="143"/>
                  </a:lnTo>
                  <a:lnTo>
                    <a:pt x="74" y="130"/>
                  </a:lnTo>
                  <a:lnTo>
                    <a:pt x="77" y="116"/>
                  </a:lnTo>
                  <a:lnTo>
                    <a:pt x="80" y="102"/>
                  </a:lnTo>
                  <a:lnTo>
                    <a:pt x="80" y="87"/>
                  </a:lnTo>
                  <a:lnTo>
                    <a:pt x="79" y="73"/>
                  </a:lnTo>
                  <a:lnTo>
                    <a:pt x="77" y="62"/>
                  </a:lnTo>
                  <a:lnTo>
                    <a:pt x="73" y="52"/>
                  </a:lnTo>
                  <a:lnTo>
                    <a:pt x="69" y="42"/>
                  </a:lnTo>
                  <a:lnTo>
                    <a:pt x="64" y="32"/>
                  </a:lnTo>
                  <a:lnTo>
                    <a:pt x="57" y="23"/>
                  </a:lnTo>
                  <a:lnTo>
                    <a:pt x="50" y="14"/>
                  </a:lnTo>
                  <a:lnTo>
                    <a:pt x="41" y="7"/>
                  </a:lnTo>
                  <a:lnTo>
                    <a:pt x="32" y="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7041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2" name="Freeform 115"/>
            <p:cNvSpPr>
              <a:spLocks/>
            </p:cNvSpPr>
            <p:nvPr/>
          </p:nvSpPr>
          <p:spPr bwMode="auto">
            <a:xfrm>
              <a:off x="10180638" y="5146675"/>
              <a:ext cx="184150" cy="261938"/>
            </a:xfrm>
            <a:custGeom>
              <a:avLst/>
              <a:gdLst>
                <a:gd name="T0" fmla="*/ 0 w 1961"/>
                <a:gd name="T1" fmla="*/ 2733 h 2815"/>
                <a:gd name="T2" fmla="*/ 1826 w 1961"/>
                <a:gd name="T3" fmla="*/ 7 h 2815"/>
                <a:gd name="T4" fmla="*/ 1831 w 1961"/>
                <a:gd name="T5" fmla="*/ 5 h 2815"/>
                <a:gd name="T6" fmla="*/ 1847 w 1961"/>
                <a:gd name="T7" fmla="*/ 2 h 2815"/>
                <a:gd name="T8" fmla="*/ 1857 w 1961"/>
                <a:gd name="T9" fmla="*/ 1 h 2815"/>
                <a:gd name="T10" fmla="*/ 1868 w 1961"/>
                <a:gd name="T11" fmla="*/ 0 h 2815"/>
                <a:gd name="T12" fmla="*/ 1880 w 1961"/>
                <a:gd name="T13" fmla="*/ 1 h 2815"/>
                <a:gd name="T14" fmla="*/ 1893 w 1961"/>
                <a:gd name="T15" fmla="*/ 4 h 2815"/>
                <a:gd name="T16" fmla="*/ 1900 w 1961"/>
                <a:gd name="T17" fmla="*/ 6 h 2815"/>
                <a:gd name="T18" fmla="*/ 1906 w 1961"/>
                <a:gd name="T19" fmla="*/ 9 h 2815"/>
                <a:gd name="T20" fmla="*/ 1912 w 1961"/>
                <a:gd name="T21" fmla="*/ 13 h 2815"/>
                <a:gd name="T22" fmla="*/ 1919 w 1961"/>
                <a:gd name="T23" fmla="*/ 17 h 2815"/>
                <a:gd name="T24" fmla="*/ 1924 w 1961"/>
                <a:gd name="T25" fmla="*/ 22 h 2815"/>
                <a:gd name="T26" fmla="*/ 1930 w 1961"/>
                <a:gd name="T27" fmla="*/ 28 h 2815"/>
                <a:gd name="T28" fmla="*/ 1935 w 1961"/>
                <a:gd name="T29" fmla="*/ 35 h 2815"/>
                <a:gd name="T30" fmla="*/ 1940 w 1961"/>
                <a:gd name="T31" fmla="*/ 43 h 2815"/>
                <a:gd name="T32" fmla="*/ 1945 w 1961"/>
                <a:gd name="T33" fmla="*/ 51 h 2815"/>
                <a:gd name="T34" fmla="*/ 1949 w 1961"/>
                <a:gd name="T35" fmla="*/ 61 h 2815"/>
                <a:gd name="T36" fmla="*/ 1952 w 1961"/>
                <a:gd name="T37" fmla="*/ 71 h 2815"/>
                <a:gd name="T38" fmla="*/ 1955 w 1961"/>
                <a:gd name="T39" fmla="*/ 83 h 2815"/>
                <a:gd name="T40" fmla="*/ 1958 w 1961"/>
                <a:gd name="T41" fmla="*/ 96 h 2815"/>
                <a:gd name="T42" fmla="*/ 1960 w 1961"/>
                <a:gd name="T43" fmla="*/ 112 h 2815"/>
                <a:gd name="T44" fmla="*/ 1961 w 1961"/>
                <a:gd name="T45" fmla="*/ 127 h 2815"/>
                <a:gd name="T46" fmla="*/ 1961 w 1961"/>
                <a:gd name="T47" fmla="*/ 144 h 2815"/>
                <a:gd name="T48" fmla="*/ 109 w 1961"/>
                <a:gd name="T49" fmla="*/ 2815 h 2815"/>
                <a:gd name="T50" fmla="*/ 0 w 1961"/>
                <a:gd name="T51" fmla="*/ 2733 h 2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61" h="2815">
                  <a:moveTo>
                    <a:pt x="0" y="2733"/>
                  </a:moveTo>
                  <a:lnTo>
                    <a:pt x="1826" y="7"/>
                  </a:lnTo>
                  <a:lnTo>
                    <a:pt x="1831" y="5"/>
                  </a:lnTo>
                  <a:lnTo>
                    <a:pt x="1847" y="2"/>
                  </a:lnTo>
                  <a:lnTo>
                    <a:pt x="1857" y="1"/>
                  </a:lnTo>
                  <a:lnTo>
                    <a:pt x="1868" y="0"/>
                  </a:lnTo>
                  <a:lnTo>
                    <a:pt x="1880" y="1"/>
                  </a:lnTo>
                  <a:lnTo>
                    <a:pt x="1893" y="4"/>
                  </a:lnTo>
                  <a:lnTo>
                    <a:pt x="1900" y="6"/>
                  </a:lnTo>
                  <a:lnTo>
                    <a:pt x="1906" y="9"/>
                  </a:lnTo>
                  <a:lnTo>
                    <a:pt x="1912" y="13"/>
                  </a:lnTo>
                  <a:lnTo>
                    <a:pt x="1919" y="17"/>
                  </a:lnTo>
                  <a:lnTo>
                    <a:pt x="1924" y="22"/>
                  </a:lnTo>
                  <a:lnTo>
                    <a:pt x="1930" y="28"/>
                  </a:lnTo>
                  <a:lnTo>
                    <a:pt x="1935" y="35"/>
                  </a:lnTo>
                  <a:lnTo>
                    <a:pt x="1940" y="43"/>
                  </a:lnTo>
                  <a:lnTo>
                    <a:pt x="1945" y="51"/>
                  </a:lnTo>
                  <a:lnTo>
                    <a:pt x="1949" y="61"/>
                  </a:lnTo>
                  <a:lnTo>
                    <a:pt x="1952" y="71"/>
                  </a:lnTo>
                  <a:lnTo>
                    <a:pt x="1955" y="83"/>
                  </a:lnTo>
                  <a:lnTo>
                    <a:pt x="1958" y="96"/>
                  </a:lnTo>
                  <a:lnTo>
                    <a:pt x="1960" y="112"/>
                  </a:lnTo>
                  <a:lnTo>
                    <a:pt x="1961" y="127"/>
                  </a:lnTo>
                  <a:lnTo>
                    <a:pt x="1961" y="144"/>
                  </a:lnTo>
                  <a:lnTo>
                    <a:pt x="109" y="2815"/>
                  </a:lnTo>
                  <a:lnTo>
                    <a:pt x="0" y="2733"/>
                  </a:lnTo>
                  <a:close/>
                </a:path>
              </a:pathLst>
            </a:custGeom>
            <a:solidFill>
              <a:srgbClr val="A59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3" name="Freeform 116"/>
            <p:cNvSpPr>
              <a:spLocks noEditPoints="1"/>
            </p:cNvSpPr>
            <p:nvPr/>
          </p:nvSpPr>
          <p:spPr bwMode="auto">
            <a:xfrm>
              <a:off x="10177463" y="5143500"/>
              <a:ext cx="188913" cy="269875"/>
            </a:xfrm>
            <a:custGeom>
              <a:avLst/>
              <a:gdLst>
                <a:gd name="T0" fmla="*/ 1845 w 2029"/>
                <a:gd name="T1" fmla="*/ 13 h 2884"/>
                <a:gd name="T2" fmla="*/ 154 w 2029"/>
                <a:gd name="T3" fmla="*/ 2884 h 2884"/>
                <a:gd name="T4" fmla="*/ 2029 w 2029"/>
                <a:gd name="T5" fmla="*/ 172 h 2884"/>
                <a:gd name="T6" fmla="*/ 2025 w 2029"/>
                <a:gd name="T7" fmla="*/ 120 h 2884"/>
                <a:gd name="T8" fmla="*/ 2020 w 2029"/>
                <a:gd name="T9" fmla="*/ 98 h 2884"/>
                <a:gd name="T10" fmla="*/ 2013 w 2029"/>
                <a:gd name="T11" fmla="*/ 78 h 2884"/>
                <a:gd name="T12" fmla="*/ 2005 w 2029"/>
                <a:gd name="T13" fmla="*/ 60 h 2884"/>
                <a:gd name="T14" fmla="*/ 1995 w 2029"/>
                <a:gd name="T15" fmla="*/ 43 h 2884"/>
                <a:gd name="T16" fmla="*/ 1983 w 2029"/>
                <a:gd name="T17" fmla="*/ 30 h 2884"/>
                <a:gd name="T18" fmla="*/ 1970 w 2029"/>
                <a:gd name="T19" fmla="*/ 19 h 2884"/>
                <a:gd name="T20" fmla="*/ 1950 w 2029"/>
                <a:gd name="T21" fmla="*/ 9 h 2884"/>
                <a:gd name="T22" fmla="*/ 1930 w 2029"/>
                <a:gd name="T23" fmla="*/ 3 h 2884"/>
                <a:gd name="T24" fmla="*/ 1911 w 2029"/>
                <a:gd name="T25" fmla="*/ 1 h 2884"/>
                <a:gd name="T26" fmla="*/ 1893 w 2029"/>
                <a:gd name="T27" fmla="*/ 1 h 2884"/>
                <a:gd name="T28" fmla="*/ 1866 w 2029"/>
                <a:gd name="T29" fmla="*/ 6 h 2884"/>
                <a:gd name="T30" fmla="*/ 1854 w 2029"/>
                <a:gd name="T31" fmla="*/ 9 h 2884"/>
                <a:gd name="T32" fmla="*/ 1946 w 2029"/>
                <a:gd name="T33" fmla="*/ 73 h 2884"/>
                <a:gd name="T34" fmla="*/ 1958 w 2029"/>
                <a:gd name="T35" fmla="*/ 91 h 2884"/>
                <a:gd name="T36" fmla="*/ 1966 w 2029"/>
                <a:gd name="T37" fmla="*/ 115 h 2884"/>
                <a:gd name="T38" fmla="*/ 1970 w 2029"/>
                <a:gd name="T39" fmla="*/ 147 h 2884"/>
                <a:gd name="T40" fmla="*/ 1949 w 2029"/>
                <a:gd name="T41" fmla="*/ 196 h 2884"/>
                <a:gd name="T42" fmla="*/ 1801 w 2029"/>
                <a:gd name="T43" fmla="*/ 411 h 2884"/>
                <a:gd name="T44" fmla="*/ 1548 w 2029"/>
                <a:gd name="T45" fmla="*/ 774 h 2884"/>
                <a:gd name="T46" fmla="*/ 1232 w 2029"/>
                <a:gd name="T47" fmla="*/ 1230 h 2884"/>
                <a:gd name="T48" fmla="*/ 896 w 2029"/>
                <a:gd name="T49" fmla="*/ 1716 h 2884"/>
                <a:gd name="T50" fmla="*/ 578 w 2029"/>
                <a:gd name="T51" fmla="*/ 2174 h 2884"/>
                <a:gd name="T52" fmla="*/ 321 w 2029"/>
                <a:gd name="T53" fmla="*/ 2544 h 2884"/>
                <a:gd name="T54" fmla="*/ 167 w 2029"/>
                <a:gd name="T55" fmla="*/ 2766 h 2884"/>
                <a:gd name="T56" fmla="*/ 125 w 2029"/>
                <a:gd name="T57" fmla="*/ 2791 h 2884"/>
                <a:gd name="T58" fmla="*/ 93 w 2029"/>
                <a:gd name="T59" fmla="*/ 2767 h 2884"/>
                <a:gd name="T60" fmla="*/ 103 w 2029"/>
                <a:gd name="T61" fmla="*/ 2718 h 2884"/>
                <a:gd name="T62" fmla="*/ 253 w 2029"/>
                <a:gd name="T63" fmla="*/ 2492 h 2884"/>
                <a:gd name="T64" fmla="*/ 506 w 2029"/>
                <a:gd name="T65" fmla="*/ 2114 h 2884"/>
                <a:gd name="T66" fmla="*/ 820 w 2029"/>
                <a:gd name="T67" fmla="*/ 1647 h 2884"/>
                <a:gd name="T68" fmla="*/ 1152 w 2029"/>
                <a:gd name="T69" fmla="*/ 1151 h 2884"/>
                <a:gd name="T70" fmla="*/ 1463 w 2029"/>
                <a:gd name="T71" fmla="*/ 685 h 2884"/>
                <a:gd name="T72" fmla="*/ 1713 w 2029"/>
                <a:gd name="T73" fmla="*/ 313 h 2884"/>
                <a:gd name="T74" fmla="*/ 1860 w 2029"/>
                <a:gd name="T75" fmla="*/ 94 h 2884"/>
                <a:gd name="T76" fmla="*/ 1891 w 2029"/>
                <a:gd name="T77" fmla="*/ 59 h 2884"/>
                <a:gd name="T78" fmla="*/ 1912 w 2029"/>
                <a:gd name="T79" fmla="*/ 57 h 2884"/>
                <a:gd name="T80" fmla="*/ 1929 w 2029"/>
                <a:gd name="T81" fmla="*/ 62 h 2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29" h="2884">
                  <a:moveTo>
                    <a:pt x="1854" y="9"/>
                  </a:moveTo>
                  <a:lnTo>
                    <a:pt x="1845" y="13"/>
                  </a:lnTo>
                  <a:lnTo>
                    <a:pt x="0" y="2768"/>
                  </a:lnTo>
                  <a:lnTo>
                    <a:pt x="154" y="2884"/>
                  </a:lnTo>
                  <a:lnTo>
                    <a:pt x="2029" y="181"/>
                  </a:lnTo>
                  <a:lnTo>
                    <a:pt x="2029" y="172"/>
                  </a:lnTo>
                  <a:lnTo>
                    <a:pt x="2028" y="145"/>
                  </a:lnTo>
                  <a:lnTo>
                    <a:pt x="2025" y="120"/>
                  </a:lnTo>
                  <a:lnTo>
                    <a:pt x="2022" y="109"/>
                  </a:lnTo>
                  <a:lnTo>
                    <a:pt x="2020" y="98"/>
                  </a:lnTo>
                  <a:lnTo>
                    <a:pt x="2017" y="87"/>
                  </a:lnTo>
                  <a:lnTo>
                    <a:pt x="2013" y="78"/>
                  </a:lnTo>
                  <a:lnTo>
                    <a:pt x="2010" y="68"/>
                  </a:lnTo>
                  <a:lnTo>
                    <a:pt x="2005" y="60"/>
                  </a:lnTo>
                  <a:lnTo>
                    <a:pt x="2000" y="51"/>
                  </a:lnTo>
                  <a:lnTo>
                    <a:pt x="1995" y="43"/>
                  </a:lnTo>
                  <a:lnTo>
                    <a:pt x="1989" y="36"/>
                  </a:lnTo>
                  <a:lnTo>
                    <a:pt x="1983" y="30"/>
                  </a:lnTo>
                  <a:lnTo>
                    <a:pt x="1977" y="24"/>
                  </a:lnTo>
                  <a:lnTo>
                    <a:pt x="1970" y="19"/>
                  </a:lnTo>
                  <a:lnTo>
                    <a:pt x="1960" y="13"/>
                  </a:lnTo>
                  <a:lnTo>
                    <a:pt x="1950" y="9"/>
                  </a:lnTo>
                  <a:lnTo>
                    <a:pt x="1940" y="5"/>
                  </a:lnTo>
                  <a:lnTo>
                    <a:pt x="1930" y="3"/>
                  </a:lnTo>
                  <a:lnTo>
                    <a:pt x="1920" y="1"/>
                  </a:lnTo>
                  <a:lnTo>
                    <a:pt x="1911" y="1"/>
                  </a:lnTo>
                  <a:lnTo>
                    <a:pt x="1902" y="0"/>
                  </a:lnTo>
                  <a:lnTo>
                    <a:pt x="1893" y="1"/>
                  </a:lnTo>
                  <a:lnTo>
                    <a:pt x="1878" y="3"/>
                  </a:lnTo>
                  <a:lnTo>
                    <a:pt x="1866" y="6"/>
                  </a:lnTo>
                  <a:lnTo>
                    <a:pt x="1858" y="8"/>
                  </a:lnTo>
                  <a:lnTo>
                    <a:pt x="1854" y="9"/>
                  </a:lnTo>
                  <a:close/>
                  <a:moveTo>
                    <a:pt x="1939" y="66"/>
                  </a:moveTo>
                  <a:lnTo>
                    <a:pt x="1946" y="73"/>
                  </a:lnTo>
                  <a:lnTo>
                    <a:pt x="1952" y="81"/>
                  </a:lnTo>
                  <a:lnTo>
                    <a:pt x="1958" y="91"/>
                  </a:lnTo>
                  <a:lnTo>
                    <a:pt x="1962" y="102"/>
                  </a:lnTo>
                  <a:lnTo>
                    <a:pt x="1966" y="115"/>
                  </a:lnTo>
                  <a:lnTo>
                    <a:pt x="1968" y="130"/>
                  </a:lnTo>
                  <a:lnTo>
                    <a:pt x="1970" y="147"/>
                  </a:lnTo>
                  <a:lnTo>
                    <a:pt x="1971" y="165"/>
                  </a:lnTo>
                  <a:lnTo>
                    <a:pt x="1949" y="196"/>
                  </a:lnTo>
                  <a:lnTo>
                    <a:pt x="1890" y="281"/>
                  </a:lnTo>
                  <a:lnTo>
                    <a:pt x="1801" y="411"/>
                  </a:lnTo>
                  <a:lnTo>
                    <a:pt x="1685" y="578"/>
                  </a:lnTo>
                  <a:lnTo>
                    <a:pt x="1548" y="774"/>
                  </a:lnTo>
                  <a:lnTo>
                    <a:pt x="1395" y="995"/>
                  </a:lnTo>
                  <a:lnTo>
                    <a:pt x="1232" y="1230"/>
                  </a:lnTo>
                  <a:lnTo>
                    <a:pt x="1065" y="1473"/>
                  </a:lnTo>
                  <a:lnTo>
                    <a:pt x="896" y="1716"/>
                  </a:lnTo>
                  <a:lnTo>
                    <a:pt x="732" y="1952"/>
                  </a:lnTo>
                  <a:lnTo>
                    <a:pt x="578" y="2174"/>
                  </a:lnTo>
                  <a:lnTo>
                    <a:pt x="439" y="2374"/>
                  </a:lnTo>
                  <a:lnTo>
                    <a:pt x="321" y="2544"/>
                  </a:lnTo>
                  <a:lnTo>
                    <a:pt x="229" y="2677"/>
                  </a:lnTo>
                  <a:lnTo>
                    <a:pt x="167" y="2766"/>
                  </a:lnTo>
                  <a:lnTo>
                    <a:pt x="141" y="2803"/>
                  </a:lnTo>
                  <a:lnTo>
                    <a:pt x="125" y="2791"/>
                  </a:lnTo>
                  <a:lnTo>
                    <a:pt x="109" y="2778"/>
                  </a:lnTo>
                  <a:lnTo>
                    <a:pt x="93" y="2767"/>
                  </a:lnTo>
                  <a:lnTo>
                    <a:pt x="77" y="2755"/>
                  </a:lnTo>
                  <a:lnTo>
                    <a:pt x="103" y="2718"/>
                  </a:lnTo>
                  <a:lnTo>
                    <a:pt x="163" y="2628"/>
                  </a:lnTo>
                  <a:lnTo>
                    <a:pt x="253" y="2492"/>
                  </a:lnTo>
                  <a:lnTo>
                    <a:pt x="370" y="2318"/>
                  </a:lnTo>
                  <a:lnTo>
                    <a:pt x="506" y="2114"/>
                  </a:lnTo>
                  <a:lnTo>
                    <a:pt x="658" y="1889"/>
                  </a:lnTo>
                  <a:lnTo>
                    <a:pt x="820" y="1647"/>
                  </a:lnTo>
                  <a:lnTo>
                    <a:pt x="986" y="1399"/>
                  </a:lnTo>
                  <a:lnTo>
                    <a:pt x="1152" y="1151"/>
                  </a:lnTo>
                  <a:lnTo>
                    <a:pt x="1312" y="910"/>
                  </a:lnTo>
                  <a:lnTo>
                    <a:pt x="1463" y="685"/>
                  </a:lnTo>
                  <a:lnTo>
                    <a:pt x="1599" y="484"/>
                  </a:lnTo>
                  <a:lnTo>
                    <a:pt x="1713" y="313"/>
                  </a:lnTo>
                  <a:lnTo>
                    <a:pt x="1802" y="180"/>
                  </a:lnTo>
                  <a:lnTo>
                    <a:pt x="1860" y="94"/>
                  </a:lnTo>
                  <a:lnTo>
                    <a:pt x="1882" y="61"/>
                  </a:lnTo>
                  <a:lnTo>
                    <a:pt x="1891" y="59"/>
                  </a:lnTo>
                  <a:lnTo>
                    <a:pt x="1904" y="57"/>
                  </a:lnTo>
                  <a:lnTo>
                    <a:pt x="1912" y="57"/>
                  </a:lnTo>
                  <a:lnTo>
                    <a:pt x="1920" y="59"/>
                  </a:lnTo>
                  <a:lnTo>
                    <a:pt x="1929" y="62"/>
                  </a:lnTo>
                  <a:lnTo>
                    <a:pt x="1939" y="66"/>
                  </a:lnTo>
                  <a:close/>
                </a:path>
              </a:pathLst>
            </a:custGeom>
            <a:solidFill>
              <a:srgbClr val="564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4" name="Freeform 117"/>
            <p:cNvSpPr>
              <a:spLocks/>
            </p:cNvSpPr>
            <p:nvPr/>
          </p:nvSpPr>
          <p:spPr bwMode="auto">
            <a:xfrm>
              <a:off x="10318751" y="5186363"/>
              <a:ext cx="22225" cy="15875"/>
            </a:xfrm>
            <a:custGeom>
              <a:avLst/>
              <a:gdLst>
                <a:gd name="T0" fmla="*/ 0 w 235"/>
                <a:gd name="T1" fmla="*/ 56 h 171"/>
                <a:gd name="T2" fmla="*/ 18 w 235"/>
                <a:gd name="T3" fmla="*/ 59 h 171"/>
                <a:gd name="T4" fmla="*/ 36 w 235"/>
                <a:gd name="T5" fmla="*/ 63 h 171"/>
                <a:gd name="T6" fmla="*/ 53 w 235"/>
                <a:gd name="T7" fmla="*/ 66 h 171"/>
                <a:gd name="T8" fmla="*/ 69 w 235"/>
                <a:gd name="T9" fmla="*/ 71 h 171"/>
                <a:gd name="T10" fmla="*/ 84 w 235"/>
                <a:gd name="T11" fmla="*/ 76 h 171"/>
                <a:gd name="T12" fmla="*/ 98 w 235"/>
                <a:gd name="T13" fmla="*/ 82 h 171"/>
                <a:gd name="T14" fmla="*/ 111 w 235"/>
                <a:gd name="T15" fmla="*/ 88 h 171"/>
                <a:gd name="T16" fmla="*/ 122 w 235"/>
                <a:gd name="T17" fmla="*/ 96 h 171"/>
                <a:gd name="T18" fmla="*/ 133 w 235"/>
                <a:gd name="T19" fmla="*/ 103 h 171"/>
                <a:gd name="T20" fmla="*/ 143 w 235"/>
                <a:gd name="T21" fmla="*/ 111 h 171"/>
                <a:gd name="T22" fmla="*/ 151 w 235"/>
                <a:gd name="T23" fmla="*/ 120 h 171"/>
                <a:gd name="T24" fmla="*/ 159 w 235"/>
                <a:gd name="T25" fmla="*/ 129 h 171"/>
                <a:gd name="T26" fmla="*/ 167 w 235"/>
                <a:gd name="T27" fmla="*/ 139 h 171"/>
                <a:gd name="T28" fmla="*/ 172 w 235"/>
                <a:gd name="T29" fmla="*/ 149 h 171"/>
                <a:gd name="T30" fmla="*/ 177 w 235"/>
                <a:gd name="T31" fmla="*/ 160 h 171"/>
                <a:gd name="T32" fmla="*/ 180 w 235"/>
                <a:gd name="T33" fmla="*/ 171 h 171"/>
                <a:gd name="T34" fmla="*/ 235 w 235"/>
                <a:gd name="T35" fmla="*/ 157 h 171"/>
                <a:gd name="T36" fmla="*/ 230 w 235"/>
                <a:gd name="T37" fmla="*/ 141 h 171"/>
                <a:gd name="T38" fmla="*/ 224 w 235"/>
                <a:gd name="T39" fmla="*/ 126 h 171"/>
                <a:gd name="T40" fmla="*/ 216 w 235"/>
                <a:gd name="T41" fmla="*/ 112 h 171"/>
                <a:gd name="T42" fmla="*/ 208 w 235"/>
                <a:gd name="T43" fmla="*/ 99 h 171"/>
                <a:gd name="T44" fmla="*/ 198 w 235"/>
                <a:gd name="T45" fmla="*/ 85 h 171"/>
                <a:gd name="T46" fmla="*/ 187 w 235"/>
                <a:gd name="T47" fmla="*/ 73 h 171"/>
                <a:gd name="T48" fmla="*/ 175 w 235"/>
                <a:gd name="T49" fmla="*/ 62 h 171"/>
                <a:gd name="T50" fmla="*/ 160 w 235"/>
                <a:gd name="T51" fmla="*/ 52 h 171"/>
                <a:gd name="T52" fmla="*/ 145 w 235"/>
                <a:gd name="T53" fmla="*/ 43 h 171"/>
                <a:gd name="T54" fmla="*/ 129 w 235"/>
                <a:gd name="T55" fmla="*/ 34 h 171"/>
                <a:gd name="T56" fmla="*/ 112 w 235"/>
                <a:gd name="T57" fmla="*/ 27 h 171"/>
                <a:gd name="T58" fmla="*/ 94 w 235"/>
                <a:gd name="T59" fmla="*/ 20 h 171"/>
                <a:gd name="T60" fmla="*/ 73 w 235"/>
                <a:gd name="T61" fmla="*/ 14 h 171"/>
                <a:gd name="T62" fmla="*/ 52 w 235"/>
                <a:gd name="T63" fmla="*/ 8 h 171"/>
                <a:gd name="T64" fmla="*/ 30 w 235"/>
                <a:gd name="T65" fmla="*/ 3 h 171"/>
                <a:gd name="T66" fmla="*/ 7 w 235"/>
                <a:gd name="T67" fmla="*/ 0 h 171"/>
                <a:gd name="T68" fmla="*/ 0 w 235"/>
                <a:gd name="T69" fmla="*/ 5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5" h="171">
                  <a:moveTo>
                    <a:pt x="0" y="56"/>
                  </a:moveTo>
                  <a:lnTo>
                    <a:pt x="18" y="59"/>
                  </a:lnTo>
                  <a:lnTo>
                    <a:pt x="36" y="63"/>
                  </a:lnTo>
                  <a:lnTo>
                    <a:pt x="53" y="66"/>
                  </a:lnTo>
                  <a:lnTo>
                    <a:pt x="69" y="71"/>
                  </a:lnTo>
                  <a:lnTo>
                    <a:pt x="84" y="76"/>
                  </a:lnTo>
                  <a:lnTo>
                    <a:pt x="98" y="82"/>
                  </a:lnTo>
                  <a:lnTo>
                    <a:pt x="111" y="88"/>
                  </a:lnTo>
                  <a:lnTo>
                    <a:pt x="122" y="96"/>
                  </a:lnTo>
                  <a:lnTo>
                    <a:pt x="133" y="103"/>
                  </a:lnTo>
                  <a:lnTo>
                    <a:pt x="143" y="111"/>
                  </a:lnTo>
                  <a:lnTo>
                    <a:pt x="151" y="120"/>
                  </a:lnTo>
                  <a:lnTo>
                    <a:pt x="159" y="129"/>
                  </a:lnTo>
                  <a:lnTo>
                    <a:pt x="167" y="139"/>
                  </a:lnTo>
                  <a:lnTo>
                    <a:pt x="172" y="149"/>
                  </a:lnTo>
                  <a:lnTo>
                    <a:pt x="177" y="160"/>
                  </a:lnTo>
                  <a:lnTo>
                    <a:pt x="180" y="171"/>
                  </a:lnTo>
                  <a:lnTo>
                    <a:pt x="235" y="157"/>
                  </a:lnTo>
                  <a:lnTo>
                    <a:pt x="230" y="141"/>
                  </a:lnTo>
                  <a:lnTo>
                    <a:pt x="224" y="126"/>
                  </a:lnTo>
                  <a:lnTo>
                    <a:pt x="216" y="112"/>
                  </a:lnTo>
                  <a:lnTo>
                    <a:pt x="208" y="99"/>
                  </a:lnTo>
                  <a:lnTo>
                    <a:pt x="198" y="85"/>
                  </a:lnTo>
                  <a:lnTo>
                    <a:pt x="187" y="73"/>
                  </a:lnTo>
                  <a:lnTo>
                    <a:pt x="175" y="62"/>
                  </a:lnTo>
                  <a:lnTo>
                    <a:pt x="160" y="52"/>
                  </a:lnTo>
                  <a:lnTo>
                    <a:pt x="145" y="43"/>
                  </a:lnTo>
                  <a:lnTo>
                    <a:pt x="129" y="34"/>
                  </a:lnTo>
                  <a:lnTo>
                    <a:pt x="112" y="27"/>
                  </a:lnTo>
                  <a:lnTo>
                    <a:pt x="94" y="20"/>
                  </a:lnTo>
                  <a:lnTo>
                    <a:pt x="73" y="14"/>
                  </a:lnTo>
                  <a:lnTo>
                    <a:pt x="52" y="8"/>
                  </a:lnTo>
                  <a:lnTo>
                    <a:pt x="30" y="3"/>
                  </a:lnTo>
                  <a:lnTo>
                    <a:pt x="7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7041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5" name="Freeform 118"/>
            <p:cNvSpPr>
              <a:spLocks/>
            </p:cNvSpPr>
            <p:nvPr/>
          </p:nvSpPr>
          <p:spPr bwMode="auto">
            <a:xfrm>
              <a:off x="10331451" y="5173663"/>
              <a:ext cx="15875" cy="12700"/>
            </a:xfrm>
            <a:custGeom>
              <a:avLst/>
              <a:gdLst>
                <a:gd name="T0" fmla="*/ 0 w 175"/>
                <a:gd name="T1" fmla="*/ 9 h 136"/>
                <a:gd name="T2" fmla="*/ 22 w 175"/>
                <a:gd name="T3" fmla="*/ 61 h 136"/>
                <a:gd name="T4" fmla="*/ 28 w 175"/>
                <a:gd name="T5" fmla="*/ 59 h 136"/>
                <a:gd name="T6" fmla="*/ 35 w 175"/>
                <a:gd name="T7" fmla="*/ 57 h 136"/>
                <a:gd name="T8" fmla="*/ 41 w 175"/>
                <a:gd name="T9" fmla="*/ 56 h 136"/>
                <a:gd name="T10" fmla="*/ 47 w 175"/>
                <a:gd name="T11" fmla="*/ 56 h 136"/>
                <a:gd name="T12" fmla="*/ 53 w 175"/>
                <a:gd name="T13" fmla="*/ 57 h 136"/>
                <a:gd name="T14" fmla="*/ 58 w 175"/>
                <a:gd name="T15" fmla="*/ 58 h 136"/>
                <a:gd name="T16" fmla="*/ 64 w 175"/>
                <a:gd name="T17" fmla="*/ 60 h 136"/>
                <a:gd name="T18" fmla="*/ 70 w 175"/>
                <a:gd name="T19" fmla="*/ 62 h 136"/>
                <a:gd name="T20" fmla="*/ 78 w 175"/>
                <a:gd name="T21" fmla="*/ 68 h 136"/>
                <a:gd name="T22" fmla="*/ 86 w 175"/>
                <a:gd name="T23" fmla="*/ 75 h 136"/>
                <a:gd name="T24" fmla="*/ 94 w 175"/>
                <a:gd name="T25" fmla="*/ 83 h 136"/>
                <a:gd name="T26" fmla="*/ 100 w 175"/>
                <a:gd name="T27" fmla="*/ 92 h 136"/>
                <a:gd name="T28" fmla="*/ 106 w 175"/>
                <a:gd name="T29" fmla="*/ 102 h 136"/>
                <a:gd name="T30" fmla="*/ 112 w 175"/>
                <a:gd name="T31" fmla="*/ 113 h 136"/>
                <a:gd name="T32" fmla="*/ 117 w 175"/>
                <a:gd name="T33" fmla="*/ 124 h 136"/>
                <a:gd name="T34" fmla="*/ 120 w 175"/>
                <a:gd name="T35" fmla="*/ 136 h 136"/>
                <a:gd name="T36" fmla="*/ 175 w 175"/>
                <a:gd name="T37" fmla="*/ 124 h 136"/>
                <a:gd name="T38" fmla="*/ 170 w 175"/>
                <a:gd name="T39" fmla="*/ 106 h 136"/>
                <a:gd name="T40" fmla="*/ 163 w 175"/>
                <a:gd name="T41" fmla="*/ 89 h 136"/>
                <a:gd name="T42" fmla="*/ 155 w 175"/>
                <a:gd name="T43" fmla="*/ 73 h 136"/>
                <a:gd name="T44" fmla="*/ 146 w 175"/>
                <a:gd name="T45" fmla="*/ 57 h 136"/>
                <a:gd name="T46" fmla="*/ 135 w 175"/>
                <a:gd name="T47" fmla="*/ 43 h 136"/>
                <a:gd name="T48" fmla="*/ 123 w 175"/>
                <a:gd name="T49" fmla="*/ 31 h 136"/>
                <a:gd name="T50" fmla="*/ 111 w 175"/>
                <a:gd name="T51" fmla="*/ 21 h 136"/>
                <a:gd name="T52" fmla="*/ 96 w 175"/>
                <a:gd name="T53" fmla="*/ 13 h 136"/>
                <a:gd name="T54" fmla="*/ 85 w 175"/>
                <a:gd name="T55" fmla="*/ 8 h 136"/>
                <a:gd name="T56" fmla="*/ 73 w 175"/>
                <a:gd name="T57" fmla="*/ 4 h 136"/>
                <a:gd name="T58" fmla="*/ 61 w 175"/>
                <a:gd name="T59" fmla="*/ 1 h 136"/>
                <a:gd name="T60" fmla="*/ 49 w 175"/>
                <a:gd name="T61" fmla="*/ 0 h 136"/>
                <a:gd name="T62" fmla="*/ 37 w 175"/>
                <a:gd name="T63" fmla="*/ 0 h 136"/>
                <a:gd name="T64" fmla="*/ 25 w 175"/>
                <a:gd name="T65" fmla="*/ 2 h 136"/>
                <a:gd name="T66" fmla="*/ 12 w 175"/>
                <a:gd name="T67" fmla="*/ 5 h 136"/>
                <a:gd name="T68" fmla="*/ 0 w 175"/>
                <a:gd name="T69" fmla="*/ 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5" h="136">
                  <a:moveTo>
                    <a:pt x="0" y="9"/>
                  </a:moveTo>
                  <a:lnTo>
                    <a:pt x="22" y="61"/>
                  </a:lnTo>
                  <a:lnTo>
                    <a:pt x="28" y="59"/>
                  </a:lnTo>
                  <a:lnTo>
                    <a:pt x="35" y="57"/>
                  </a:lnTo>
                  <a:lnTo>
                    <a:pt x="41" y="56"/>
                  </a:lnTo>
                  <a:lnTo>
                    <a:pt x="47" y="56"/>
                  </a:lnTo>
                  <a:lnTo>
                    <a:pt x="53" y="57"/>
                  </a:lnTo>
                  <a:lnTo>
                    <a:pt x="58" y="58"/>
                  </a:lnTo>
                  <a:lnTo>
                    <a:pt x="64" y="60"/>
                  </a:lnTo>
                  <a:lnTo>
                    <a:pt x="70" y="62"/>
                  </a:lnTo>
                  <a:lnTo>
                    <a:pt x="78" y="68"/>
                  </a:lnTo>
                  <a:lnTo>
                    <a:pt x="86" y="75"/>
                  </a:lnTo>
                  <a:lnTo>
                    <a:pt x="94" y="83"/>
                  </a:lnTo>
                  <a:lnTo>
                    <a:pt x="100" y="92"/>
                  </a:lnTo>
                  <a:lnTo>
                    <a:pt x="106" y="102"/>
                  </a:lnTo>
                  <a:lnTo>
                    <a:pt x="112" y="113"/>
                  </a:lnTo>
                  <a:lnTo>
                    <a:pt x="117" y="124"/>
                  </a:lnTo>
                  <a:lnTo>
                    <a:pt x="120" y="136"/>
                  </a:lnTo>
                  <a:lnTo>
                    <a:pt x="175" y="124"/>
                  </a:lnTo>
                  <a:lnTo>
                    <a:pt x="170" y="106"/>
                  </a:lnTo>
                  <a:lnTo>
                    <a:pt x="163" y="89"/>
                  </a:lnTo>
                  <a:lnTo>
                    <a:pt x="155" y="73"/>
                  </a:lnTo>
                  <a:lnTo>
                    <a:pt x="146" y="57"/>
                  </a:lnTo>
                  <a:lnTo>
                    <a:pt x="135" y="43"/>
                  </a:lnTo>
                  <a:lnTo>
                    <a:pt x="123" y="31"/>
                  </a:lnTo>
                  <a:lnTo>
                    <a:pt x="111" y="21"/>
                  </a:lnTo>
                  <a:lnTo>
                    <a:pt x="96" y="13"/>
                  </a:lnTo>
                  <a:lnTo>
                    <a:pt x="85" y="8"/>
                  </a:lnTo>
                  <a:lnTo>
                    <a:pt x="73" y="4"/>
                  </a:lnTo>
                  <a:lnTo>
                    <a:pt x="61" y="1"/>
                  </a:lnTo>
                  <a:lnTo>
                    <a:pt x="49" y="0"/>
                  </a:lnTo>
                  <a:lnTo>
                    <a:pt x="37" y="0"/>
                  </a:lnTo>
                  <a:lnTo>
                    <a:pt x="25" y="2"/>
                  </a:lnTo>
                  <a:lnTo>
                    <a:pt x="12" y="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7041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15" name="组合 714"/>
          <p:cNvGrpSpPr/>
          <p:nvPr/>
        </p:nvGrpSpPr>
        <p:grpSpPr>
          <a:xfrm>
            <a:off x="9368684" y="5494154"/>
            <a:ext cx="2334540" cy="373234"/>
            <a:chOff x="1300529" y="5362876"/>
            <a:chExt cx="2334540" cy="373234"/>
          </a:xfrm>
        </p:grpSpPr>
        <p:sp>
          <p:nvSpPr>
            <p:cNvPr id="716" name="平行四边形 715"/>
            <p:cNvSpPr/>
            <p:nvPr/>
          </p:nvSpPr>
          <p:spPr>
            <a:xfrm>
              <a:off x="1300529" y="5437388"/>
              <a:ext cx="207095" cy="298722"/>
            </a:xfrm>
            <a:prstGeom prst="parallelogram">
              <a:avLst>
                <a:gd name="adj" fmla="val 32617"/>
              </a:avLst>
            </a:prstGeom>
            <a:solidFill>
              <a:srgbClr val="FF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717" name="流程图: 离页连接符 204"/>
            <p:cNvSpPr/>
            <p:nvPr/>
          </p:nvSpPr>
          <p:spPr>
            <a:xfrm rot="16200000">
              <a:off x="2405351" y="4484192"/>
              <a:ext cx="351034" cy="210840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8000 h 10000"/>
                <a:gd name="connsiteX3" fmla="*/ 5000 w 10000"/>
                <a:gd name="connsiteY3" fmla="*/ 10000 h 10000"/>
                <a:gd name="connsiteX4" fmla="*/ 0 w 10000"/>
                <a:gd name="connsiteY4" fmla="*/ 8000 h 10000"/>
                <a:gd name="connsiteX5" fmla="*/ 0 w 10000"/>
                <a:gd name="connsiteY5" fmla="*/ 0 h 10000"/>
                <a:gd name="connsiteX0" fmla="*/ 0 w 10000"/>
                <a:gd name="connsiteY0" fmla="*/ 0 h 8000"/>
                <a:gd name="connsiteX1" fmla="*/ 10000 w 10000"/>
                <a:gd name="connsiteY1" fmla="*/ 0 h 8000"/>
                <a:gd name="connsiteX2" fmla="*/ 10000 w 10000"/>
                <a:gd name="connsiteY2" fmla="*/ 8000 h 8000"/>
                <a:gd name="connsiteX3" fmla="*/ 5000 w 10000"/>
                <a:gd name="connsiteY3" fmla="*/ 5665 h 8000"/>
                <a:gd name="connsiteX4" fmla="*/ 0 w 10000"/>
                <a:gd name="connsiteY4" fmla="*/ 8000 h 8000"/>
                <a:gd name="connsiteX5" fmla="*/ 0 w 10000"/>
                <a:gd name="connsiteY5" fmla="*/ 0 h 8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089 w 10000"/>
                <a:gd name="connsiteY3" fmla="*/ 8770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5151 w 10000"/>
                <a:gd name="connsiteY3" fmla="*/ 8770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696 w 10000"/>
                <a:gd name="connsiteY3" fmla="*/ 8770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479 w 10000"/>
                <a:gd name="connsiteY3" fmla="*/ 9320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696 w 10000"/>
                <a:gd name="connsiteY3" fmla="*/ 9442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696 w 10000"/>
                <a:gd name="connsiteY3" fmla="*/ 9289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696 w 10000"/>
                <a:gd name="connsiteY3" fmla="*/ 9318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293 h 10000"/>
                <a:gd name="connsiteX2" fmla="*/ 10000 w 10000"/>
                <a:gd name="connsiteY2" fmla="*/ 10000 h 10000"/>
                <a:gd name="connsiteX3" fmla="*/ 4696 w 10000"/>
                <a:gd name="connsiteY3" fmla="*/ 9318 h 10000"/>
                <a:gd name="connsiteX4" fmla="*/ 0 w 10000"/>
                <a:gd name="connsiteY4" fmla="*/ 10000 h 10000"/>
                <a:gd name="connsiteX5" fmla="*/ 0 w 10000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0" y="0"/>
                  </a:moveTo>
                  <a:lnTo>
                    <a:pt x="10000" y="293"/>
                  </a:lnTo>
                  <a:lnTo>
                    <a:pt x="10000" y="10000"/>
                  </a:lnTo>
                  <a:lnTo>
                    <a:pt x="4696" y="9318"/>
                  </a:lnTo>
                  <a:lnTo>
                    <a:pt x="0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5050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718" name="任意多边形 717"/>
            <p:cNvSpPr/>
            <p:nvPr/>
          </p:nvSpPr>
          <p:spPr>
            <a:xfrm>
              <a:off x="1437401" y="5364635"/>
              <a:ext cx="154781" cy="371475"/>
            </a:xfrm>
            <a:custGeom>
              <a:avLst/>
              <a:gdLst>
                <a:gd name="connsiteX0" fmla="*/ 121443 w 121443"/>
                <a:gd name="connsiteY0" fmla="*/ 88106 h 433388"/>
                <a:gd name="connsiteX1" fmla="*/ 50006 w 121443"/>
                <a:gd name="connsiteY1" fmla="*/ 433388 h 433388"/>
                <a:gd name="connsiteX2" fmla="*/ 0 w 121443"/>
                <a:gd name="connsiteY2" fmla="*/ 297656 h 433388"/>
                <a:gd name="connsiteX3" fmla="*/ 64293 w 121443"/>
                <a:gd name="connsiteY3" fmla="*/ 0 h 433388"/>
                <a:gd name="connsiteX4" fmla="*/ 121443 w 121443"/>
                <a:gd name="connsiteY4" fmla="*/ 88106 h 433388"/>
                <a:gd name="connsiteX0" fmla="*/ 121443 w 121443"/>
                <a:gd name="connsiteY0" fmla="*/ 0 h 345282"/>
                <a:gd name="connsiteX1" fmla="*/ 50006 w 121443"/>
                <a:gd name="connsiteY1" fmla="*/ 345282 h 345282"/>
                <a:gd name="connsiteX2" fmla="*/ 0 w 121443"/>
                <a:gd name="connsiteY2" fmla="*/ 209550 h 345282"/>
                <a:gd name="connsiteX3" fmla="*/ 32543 w 121443"/>
                <a:gd name="connsiteY3" fmla="*/ 51594 h 345282"/>
                <a:gd name="connsiteX4" fmla="*/ 121443 w 121443"/>
                <a:gd name="connsiteY4" fmla="*/ 0 h 345282"/>
                <a:gd name="connsiteX0" fmla="*/ 157162 w 157162"/>
                <a:gd name="connsiteY0" fmla="*/ 0 h 378619"/>
                <a:gd name="connsiteX1" fmla="*/ 85725 w 157162"/>
                <a:gd name="connsiteY1" fmla="*/ 345282 h 378619"/>
                <a:gd name="connsiteX2" fmla="*/ 0 w 157162"/>
                <a:gd name="connsiteY2" fmla="*/ 378619 h 378619"/>
                <a:gd name="connsiteX3" fmla="*/ 68262 w 157162"/>
                <a:gd name="connsiteY3" fmla="*/ 51594 h 378619"/>
                <a:gd name="connsiteX4" fmla="*/ 157162 w 157162"/>
                <a:gd name="connsiteY4" fmla="*/ 0 h 378619"/>
                <a:gd name="connsiteX0" fmla="*/ 154781 w 154781"/>
                <a:gd name="connsiteY0" fmla="*/ 0 h 371475"/>
                <a:gd name="connsiteX1" fmla="*/ 83344 w 154781"/>
                <a:gd name="connsiteY1" fmla="*/ 345282 h 371475"/>
                <a:gd name="connsiteX2" fmla="*/ 0 w 154781"/>
                <a:gd name="connsiteY2" fmla="*/ 371475 h 371475"/>
                <a:gd name="connsiteX3" fmla="*/ 65881 w 154781"/>
                <a:gd name="connsiteY3" fmla="*/ 51594 h 371475"/>
                <a:gd name="connsiteX4" fmla="*/ 154781 w 154781"/>
                <a:gd name="connsiteY4" fmla="*/ 0 h 371475"/>
                <a:gd name="connsiteX0" fmla="*/ 154781 w 154781"/>
                <a:gd name="connsiteY0" fmla="*/ 0 h 371475"/>
                <a:gd name="connsiteX1" fmla="*/ 95251 w 154781"/>
                <a:gd name="connsiteY1" fmla="*/ 345282 h 371475"/>
                <a:gd name="connsiteX2" fmla="*/ 0 w 154781"/>
                <a:gd name="connsiteY2" fmla="*/ 371475 h 371475"/>
                <a:gd name="connsiteX3" fmla="*/ 65881 w 154781"/>
                <a:gd name="connsiteY3" fmla="*/ 51594 h 371475"/>
                <a:gd name="connsiteX4" fmla="*/ 154781 w 154781"/>
                <a:gd name="connsiteY4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81" h="371475">
                  <a:moveTo>
                    <a:pt x="154781" y="0"/>
                  </a:moveTo>
                  <a:lnTo>
                    <a:pt x="95251" y="345282"/>
                  </a:lnTo>
                  <a:lnTo>
                    <a:pt x="0" y="371475"/>
                  </a:lnTo>
                  <a:lnTo>
                    <a:pt x="65881" y="51594"/>
                  </a:lnTo>
                  <a:lnTo>
                    <a:pt x="154781" y="0"/>
                  </a:lnTo>
                  <a:close/>
                </a:path>
              </a:pathLst>
            </a:custGeom>
            <a:solidFill>
              <a:srgbClr val="FF37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pic>
        <p:nvPicPr>
          <p:cNvPr id="720" name="图片 719"/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832" t="32848" r="26958" b="57415"/>
          <a:stretch/>
        </p:blipFill>
        <p:spPr>
          <a:xfrm>
            <a:off x="9892070" y="5568684"/>
            <a:ext cx="1429727" cy="199605"/>
          </a:xfrm>
          <a:prstGeom prst="rect">
            <a:avLst/>
          </a:prstGeom>
        </p:spPr>
      </p:pic>
      <p:sp>
        <p:nvSpPr>
          <p:cNvPr id="836" name="矩形 835"/>
          <p:cNvSpPr/>
          <p:nvPr/>
        </p:nvSpPr>
        <p:spPr>
          <a:xfrm>
            <a:off x="-33036" y="-90738"/>
            <a:ext cx="12245634" cy="173506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837" name="矩形 836"/>
          <p:cNvSpPr/>
          <p:nvPr/>
        </p:nvSpPr>
        <p:spPr>
          <a:xfrm>
            <a:off x="10242" y="4889410"/>
            <a:ext cx="12202356" cy="19685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463" name="图片 462"/>
          <p:cNvPicPr>
            <a:picLocks noChangeAspect="1"/>
          </p:cNvPicPr>
          <p:nvPr/>
        </p:nvPicPr>
        <p:blipFill rotWithShape="1">
          <a:blip r:embed="rId15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085" t="49512" r="43595" b="33400"/>
          <a:stretch/>
        </p:blipFill>
        <p:spPr>
          <a:xfrm>
            <a:off x="1781309" y="5040090"/>
            <a:ext cx="762000" cy="1000125"/>
          </a:xfrm>
          <a:prstGeom prst="rect">
            <a:avLst/>
          </a:prstGeom>
        </p:spPr>
      </p:pic>
      <p:sp>
        <p:nvSpPr>
          <p:cNvPr id="464" name="十字形 463"/>
          <p:cNvSpPr/>
          <p:nvPr/>
        </p:nvSpPr>
        <p:spPr>
          <a:xfrm>
            <a:off x="2610578" y="5258953"/>
            <a:ext cx="645035" cy="645035"/>
          </a:xfrm>
          <a:prstGeom prst="plus">
            <a:avLst>
              <a:gd name="adj" fmla="val 38913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65" name="组合 464"/>
          <p:cNvGrpSpPr/>
          <p:nvPr/>
        </p:nvGrpSpPr>
        <p:grpSpPr>
          <a:xfrm>
            <a:off x="3422600" y="5068664"/>
            <a:ext cx="998220" cy="942975"/>
            <a:chOff x="4243661" y="2582131"/>
            <a:chExt cx="998220" cy="942975"/>
          </a:xfrm>
        </p:grpSpPr>
        <p:pic>
          <p:nvPicPr>
            <p:cNvPr id="466" name="图片 465"/>
            <p:cNvPicPr>
              <a:picLocks noChangeAspect="1"/>
            </p:cNvPicPr>
            <p:nvPr/>
          </p:nvPicPr>
          <p:blipFill rotWithShape="1">
            <a:blip r:embed="rId7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293" t="50911" r="46705" b="35158"/>
            <a:stretch/>
          </p:blipFill>
          <p:spPr>
            <a:xfrm>
              <a:off x="4243661" y="2657032"/>
              <a:ext cx="312420" cy="815341"/>
            </a:xfrm>
            <a:prstGeom prst="rect">
              <a:avLst/>
            </a:prstGeom>
          </p:spPr>
        </p:pic>
        <p:pic>
          <p:nvPicPr>
            <p:cNvPr id="467" name="图片 466"/>
            <p:cNvPicPr>
              <a:picLocks noChangeAspect="1"/>
            </p:cNvPicPr>
            <p:nvPr/>
          </p:nvPicPr>
          <p:blipFill rotWithShape="1">
            <a:blip r:embed="rId6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360" t="50488" r="44052" b="33400"/>
            <a:stretch/>
          </p:blipFill>
          <p:spPr>
            <a:xfrm>
              <a:off x="4556081" y="2582131"/>
              <a:ext cx="685800" cy="942975"/>
            </a:xfrm>
            <a:prstGeom prst="rect">
              <a:avLst/>
            </a:prstGeom>
          </p:spPr>
        </p:pic>
      </p:grpSp>
      <p:sp>
        <p:nvSpPr>
          <p:cNvPr id="468" name="十字形 467"/>
          <p:cNvSpPr/>
          <p:nvPr/>
        </p:nvSpPr>
        <p:spPr>
          <a:xfrm>
            <a:off x="4566874" y="5258952"/>
            <a:ext cx="645035" cy="645035"/>
          </a:xfrm>
          <a:prstGeom prst="plus">
            <a:avLst>
              <a:gd name="adj" fmla="val 38913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69" name="组合 468"/>
          <p:cNvGrpSpPr/>
          <p:nvPr/>
        </p:nvGrpSpPr>
        <p:grpSpPr>
          <a:xfrm>
            <a:off x="5378216" y="5074282"/>
            <a:ext cx="998220" cy="942975"/>
            <a:chOff x="4243661" y="2582131"/>
            <a:chExt cx="998220" cy="942975"/>
          </a:xfrm>
        </p:grpSpPr>
        <p:pic>
          <p:nvPicPr>
            <p:cNvPr id="470" name="图片 469"/>
            <p:cNvPicPr>
              <a:picLocks noChangeAspect="1"/>
            </p:cNvPicPr>
            <p:nvPr/>
          </p:nvPicPr>
          <p:blipFill rotWithShape="1">
            <a:blip r:embed="rId7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293" t="50911" r="46705" b="35158"/>
            <a:stretch/>
          </p:blipFill>
          <p:spPr>
            <a:xfrm>
              <a:off x="4243661" y="2657032"/>
              <a:ext cx="312420" cy="815341"/>
            </a:xfrm>
            <a:prstGeom prst="rect">
              <a:avLst/>
            </a:prstGeom>
          </p:spPr>
        </p:pic>
        <p:pic>
          <p:nvPicPr>
            <p:cNvPr id="471" name="图片 470"/>
            <p:cNvPicPr>
              <a:picLocks noChangeAspect="1"/>
            </p:cNvPicPr>
            <p:nvPr/>
          </p:nvPicPr>
          <p:blipFill rotWithShape="1">
            <a:blip r:embed="rId6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360" t="50488" r="44052" b="33400"/>
            <a:stretch/>
          </p:blipFill>
          <p:spPr>
            <a:xfrm>
              <a:off x="4556081" y="2582131"/>
              <a:ext cx="685800" cy="942975"/>
            </a:xfrm>
            <a:prstGeom prst="rect">
              <a:avLst/>
            </a:prstGeom>
          </p:spPr>
        </p:pic>
      </p:grpSp>
      <p:sp>
        <p:nvSpPr>
          <p:cNvPr id="472" name="十字形 471"/>
          <p:cNvSpPr/>
          <p:nvPr/>
        </p:nvSpPr>
        <p:spPr>
          <a:xfrm>
            <a:off x="6481725" y="5258951"/>
            <a:ext cx="645035" cy="645035"/>
          </a:xfrm>
          <a:prstGeom prst="plus">
            <a:avLst>
              <a:gd name="adj" fmla="val 38913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73" name="图片 472"/>
          <p:cNvPicPr>
            <a:picLocks noChangeAspect="1"/>
          </p:cNvPicPr>
          <p:nvPr/>
        </p:nvPicPr>
        <p:blipFill rotWithShape="1">
          <a:blip r:embed="rId16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09" t="49511" r="44326" b="33201"/>
          <a:stretch/>
        </p:blipFill>
        <p:spPr>
          <a:xfrm>
            <a:off x="7271234" y="4999834"/>
            <a:ext cx="600075" cy="1011805"/>
          </a:xfrm>
          <a:prstGeom prst="rect">
            <a:avLst/>
          </a:prstGeom>
        </p:spPr>
      </p:pic>
      <p:sp>
        <p:nvSpPr>
          <p:cNvPr id="474" name="等于号 473"/>
          <p:cNvSpPr/>
          <p:nvPr/>
        </p:nvSpPr>
        <p:spPr>
          <a:xfrm>
            <a:off x="7939242" y="5191079"/>
            <a:ext cx="1033307" cy="704556"/>
          </a:xfrm>
          <a:prstGeom prst="mathEqual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475" name="组合 474"/>
          <p:cNvGrpSpPr/>
          <p:nvPr/>
        </p:nvGrpSpPr>
        <p:grpSpPr>
          <a:xfrm>
            <a:off x="8922217" y="5040090"/>
            <a:ext cx="1123580" cy="976188"/>
            <a:chOff x="1832133" y="1303469"/>
            <a:chExt cx="995454" cy="864870"/>
          </a:xfrm>
        </p:grpSpPr>
        <p:pic>
          <p:nvPicPr>
            <p:cNvPr id="476" name="图片 475"/>
            <p:cNvPicPr>
              <a:picLocks noChangeAspect="1"/>
            </p:cNvPicPr>
            <p:nvPr/>
          </p:nvPicPr>
          <p:blipFill rotWithShape="1">
            <a:blip r:embed="rId17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634" t="50977" r="43778" b="33399"/>
            <a:stretch/>
          </p:blipFill>
          <p:spPr>
            <a:xfrm>
              <a:off x="1832133" y="1303469"/>
              <a:ext cx="648653" cy="864870"/>
            </a:xfrm>
            <a:prstGeom prst="rect">
              <a:avLst/>
            </a:prstGeom>
          </p:spPr>
        </p:pic>
        <p:pic>
          <p:nvPicPr>
            <p:cNvPr id="477" name="图片 476"/>
            <p:cNvPicPr>
              <a:picLocks noChangeAspect="1"/>
            </p:cNvPicPr>
            <p:nvPr/>
          </p:nvPicPr>
          <p:blipFill rotWithShape="1">
            <a:blip r:embed="rId7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293" t="50911" r="46705" b="35158"/>
            <a:stretch/>
          </p:blipFill>
          <p:spPr>
            <a:xfrm>
              <a:off x="2515167" y="1303469"/>
              <a:ext cx="312420" cy="815341"/>
            </a:xfrm>
            <a:prstGeom prst="rect">
              <a:avLst/>
            </a:prstGeom>
          </p:spPr>
        </p:pic>
      </p:grpSp>
      <p:pic>
        <p:nvPicPr>
          <p:cNvPr id="478" name="图片 477"/>
          <p:cNvPicPr>
            <a:picLocks noChangeAspect="1"/>
          </p:cNvPicPr>
          <p:nvPr/>
        </p:nvPicPr>
        <p:blipFill rotWithShape="1"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069" t="32848" r="61330" b="56963"/>
          <a:stretch/>
        </p:blipFill>
        <p:spPr>
          <a:xfrm>
            <a:off x="10331135" y="5388932"/>
            <a:ext cx="583096" cy="596348"/>
          </a:xfrm>
          <a:prstGeom prst="rect">
            <a:avLst/>
          </a:prstGeom>
        </p:spPr>
      </p:pic>
      <p:cxnSp>
        <p:nvCxnSpPr>
          <p:cNvPr id="479" name="直接连接符 478"/>
          <p:cNvCxnSpPr/>
          <p:nvPr/>
        </p:nvCxnSpPr>
        <p:spPr>
          <a:xfrm>
            <a:off x="1480456" y="6170841"/>
            <a:ext cx="9470572" cy="0"/>
          </a:xfrm>
          <a:prstGeom prst="line">
            <a:avLst/>
          </a:prstGeom>
          <a:ln>
            <a:prstDash val="dashDot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80" name="十字形 479"/>
          <p:cNvSpPr/>
          <p:nvPr/>
        </p:nvSpPr>
        <p:spPr>
          <a:xfrm rot="18900000">
            <a:off x="3533041" y="5274267"/>
            <a:ext cx="645035" cy="645035"/>
          </a:xfrm>
          <a:prstGeom prst="plus">
            <a:avLst>
              <a:gd name="adj" fmla="val 38913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81" name="组合 480"/>
          <p:cNvGrpSpPr/>
          <p:nvPr/>
        </p:nvGrpSpPr>
        <p:grpSpPr>
          <a:xfrm>
            <a:off x="4398640" y="5093374"/>
            <a:ext cx="1123580" cy="976188"/>
            <a:chOff x="1832133" y="1303469"/>
            <a:chExt cx="995454" cy="864870"/>
          </a:xfrm>
        </p:grpSpPr>
        <p:pic>
          <p:nvPicPr>
            <p:cNvPr id="482" name="图片 481"/>
            <p:cNvPicPr>
              <a:picLocks noChangeAspect="1"/>
            </p:cNvPicPr>
            <p:nvPr/>
          </p:nvPicPr>
          <p:blipFill rotWithShape="1">
            <a:blip r:embed="rId17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634" t="50977" r="43778" b="33399"/>
            <a:stretch/>
          </p:blipFill>
          <p:spPr>
            <a:xfrm>
              <a:off x="1832133" y="1303469"/>
              <a:ext cx="648653" cy="864870"/>
            </a:xfrm>
            <a:prstGeom prst="rect">
              <a:avLst/>
            </a:prstGeom>
          </p:spPr>
        </p:pic>
        <p:pic>
          <p:nvPicPr>
            <p:cNvPr id="483" name="图片 482"/>
            <p:cNvPicPr>
              <a:picLocks noChangeAspect="1"/>
            </p:cNvPicPr>
            <p:nvPr/>
          </p:nvPicPr>
          <p:blipFill rotWithShape="1">
            <a:blip r:embed="rId7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293" t="50911" r="46705" b="35158"/>
            <a:stretch/>
          </p:blipFill>
          <p:spPr>
            <a:xfrm>
              <a:off x="2515167" y="1303469"/>
              <a:ext cx="312420" cy="815341"/>
            </a:xfrm>
            <a:prstGeom prst="rect">
              <a:avLst/>
            </a:prstGeom>
          </p:spPr>
        </p:pic>
      </p:grpSp>
      <p:sp>
        <p:nvSpPr>
          <p:cNvPr id="484" name="等于号 483"/>
          <p:cNvSpPr/>
          <p:nvPr/>
        </p:nvSpPr>
        <p:spPr>
          <a:xfrm>
            <a:off x="5770935" y="5219998"/>
            <a:ext cx="1033307" cy="704556"/>
          </a:xfrm>
          <a:prstGeom prst="mathEqual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pic>
        <p:nvPicPr>
          <p:cNvPr id="485" name="图片 484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360" t="50488" r="44052" b="33400"/>
          <a:stretch/>
        </p:blipFill>
        <p:spPr>
          <a:xfrm>
            <a:off x="7487296" y="5074869"/>
            <a:ext cx="685800" cy="942975"/>
          </a:xfrm>
          <a:prstGeom prst="rect">
            <a:avLst/>
          </a:prstGeom>
        </p:spPr>
      </p:pic>
      <p:pic>
        <p:nvPicPr>
          <p:cNvPr id="486" name="图片 485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293" t="50911" r="46705" b="35158"/>
          <a:stretch/>
        </p:blipFill>
        <p:spPr>
          <a:xfrm>
            <a:off x="6939079" y="5121944"/>
            <a:ext cx="312420" cy="815341"/>
          </a:xfrm>
          <a:prstGeom prst="rect">
            <a:avLst/>
          </a:prstGeom>
        </p:spPr>
      </p:pic>
      <p:pic>
        <p:nvPicPr>
          <p:cNvPr id="487" name="图片 486"/>
          <p:cNvPicPr>
            <a:picLocks noChangeAspect="1"/>
          </p:cNvPicPr>
          <p:nvPr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39" t="50978" r="44327" b="33942"/>
          <a:stretch/>
        </p:blipFill>
        <p:spPr>
          <a:xfrm>
            <a:off x="6796839" y="5088289"/>
            <a:ext cx="596900" cy="882651"/>
          </a:xfrm>
          <a:prstGeom prst="rect">
            <a:avLst/>
          </a:prstGeom>
        </p:spPr>
      </p:pic>
      <p:pic>
        <p:nvPicPr>
          <p:cNvPr id="488" name="图片 487"/>
          <p:cNvPicPr>
            <a:picLocks noChangeAspect="1"/>
          </p:cNvPicPr>
          <p:nvPr/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34" t="50977" r="43778" b="33399"/>
          <a:stretch/>
        </p:blipFill>
        <p:spPr>
          <a:xfrm>
            <a:off x="6752389" y="5072414"/>
            <a:ext cx="685800" cy="914400"/>
          </a:xfrm>
          <a:prstGeom prst="rect">
            <a:avLst/>
          </a:prstGeom>
        </p:spPr>
      </p:pic>
      <p:pic>
        <p:nvPicPr>
          <p:cNvPr id="489" name="图片 488"/>
          <p:cNvPicPr>
            <a:picLocks noChangeAspect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360" t="50977" r="43778" b="33888"/>
          <a:stretch/>
        </p:blipFill>
        <p:spPr>
          <a:xfrm>
            <a:off x="6738102" y="5086702"/>
            <a:ext cx="714375" cy="885825"/>
          </a:xfrm>
          <a:prstGeom prst="rect">
            <a:avLst/>
          </a:prstGeom>
        </p:spPr>
      </p:pic>
      <p:pic>
        <p:nvPicPr>
          <p:cNvPr id="490" name="图片 489"/>
          <p:cNvPicPr>
            <a:picLocks noChangeAspect="1"/>
          </p:cNvPicPr>
          <p:nvPr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09" t="49511" r="44326" b="33201"/>
          <a:stretch/>
        </p:blipFill>
        <p:spPr>
          <a:xfrm>
            <a:off x="6795252" y="5023712"/>
            <a:ext cx="600075" cy="1011805"/>
          </a:xfrm>
          <a:prstGeom prst="rect">
            <a:avLst/>
          </a:prstGeom>
        </p:spPr>
      </p:pic>
      <p:pic>
        <p:nvPicPr>
          <p:cNvPr id="491" name="图片 490"/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085" t="49512" r="43595" b="33400"/>
          <a:stretch/>
        </p:blipFill>
        <p:spPr>
          <a:xfrm>
            <a:off x="6714289" y="5029552"/>
            <a:ext cx="762000" cy="1000125"/>
          </a:xfrm>
          <a:prstGeom prst="rect">
            <a:avLst/>
          </a:prstGeom>
        </p:spPr>
      </p:pic>
      <p:pic>
        <p:nvPicPr>
          <p:cNvPr id="492" name="图片 491"/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262" t="50000" r="44052" b="33400"/>
          <a:stretch/>
        </p:blipFill>
        <p:spPr>
          <a:xfrm>
            <a:off x="6695239" y="5043839"/>
            <a:ext cx="800100" cy="971550"/>
          </a:xfrm>
          <a:prstGeom prst="rect">
            <a:avLst/>
          </a:prstGeom>
        </p:spPr>
      </p:pic>
      <p:pic>
        <p:nvPicPr>
          <p:cNvPr id="493" name="图片 492"/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34" t="50000" r="44327" b="32912"/>
          <a:stretch/>
        </p:blipFill>
        <p:spPr>
          <a:xfrm>
            <a:off x="6780964" y="5029552"/>
            <a:ext cx="628650" cy="1000125"/>
          </a:xfrm>
          <a:prstGeom prst="rect">
            <a:avLst/>
          </a:prstGeom>
        </p:spPr>
      </p:pic>
      <p:pic>
        <p:nvPicPr>
          <p:cNvPr id="494" name="图片 493"/>
          <p:cNvPicPr>
            <a:picLocks noChangeAspect="1"/>
          </p:cNvPicPr>
          <p:nvPr/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360" t="50488" r="43778" b="32912"/>
          <a:stretch/>
        </p:blipFill>
        <p:spPr>
          <a:xfrm>
            <a:off x="6738102" y="5065271"/>
            <a:ext cx="714375" cy="971550"/>
          </a:xfrm>
          <a:prstGeom prst="rect">
            <a:avLst/>
          </a:prstGeom>
        </p:spPr>
      </p:pic>
      <p:pic>
        <p:nvPicPr>
          <p:cNvPr id="495" name="图片 494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293" t="50911" r="46705" b="35158"/>
          <a:stretch/>
        </p:blipFill>
        <p:spPr>
          <a:xfrm>
            <a:off x="7727096" y="5138685"/>
            <a:ext cx="312420" cy="815341"/>
          </a:xfrm>
          <a:prstGeom prst="rect">
            <a:avLst/>
          </a:prstGeom>
        </p:spPr>
      </p:pic>
      <p:pic>
        <p:nvPicPr>
          <p:cNvPr id="496" name="图片 495"/>
          <p:cNvPicPr>
            <a:picLocks noChangeAspect="1"/>
          </p:cNvPicPr>
          <p:nvPr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39" t="50978" r="44327" b="33942"/>
          <a:stretch/>
        </p:blipFill>
        <p:spPr>
          <a:xfrm>
            <a:off x="7566224" y="5083317"/>
            <a:ext cx="596900" cy="882651"/>
          </a:xfrm>
          <a:prstGeom prst="rect">
            <a:avLst/>
          </a:prstGeom>
        </p:spPr>
      </p:pic>
      <p:pic>
        <p:nvPicPr>
          <p:cNvPr id="497" name="图片 496"/>
          <p:cNvPicPr>
            <a:picLocks noChangeAspect="1"/>
          </p:cNvPicPr>
          <p:nvPr/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34" t="50977" r="43778" b="33399"/>
          <a:stretch/>
        </p:blipFill>
        <p:spPr>
          <a:xfrm>
            <a:off x="7517172" y="5121413"/>
            <a:ext cx="685800" cy="914400"/>
          </a:xfrm>
          <a:prstGeom prst="rect">
            <a:avLst/>
          </a:prstGeom>
        </p:spPr>
      </p:pic>
      <p:pic>
        <p:nvPicPr>
          <p:cNvPr id="498" name="图片 497"/>
          <p:cNvPicPr>
            <a:picLocks noChangeAspect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360" t="50977" r="43778" b="33888"/>
          <a:stretch/>
        </p:blipFill>
        <p:spPr>
          <a:xfrm>
            <a:off x="7501583" y="5103442"/>
            <a:ext cx="714375" cy="885825"/>
          </a:xfrm>
          <a:prstGeom prst="rect">
            <a:avLst/>
          </a:prstGeom>
        </p:spPr>
      </p:pic>
      <p:pic>
        <p:nvPicPr>
          <p:cNvPr id="499" name="图片 498"/>
          <p:cNvPicPr>
            <a:picLocks noChangeAspect="1"/>
          </p:cNvPicPr>
          <p:nvPr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09" t="49511" r="44326" b="33201"/>
          <a:stretch/>
        </p:blipFill>
        <p:spPr>
          <a:xfrm>
            <a:off x="7573081" y="5034614"/>
            <a:ext cx="600075" cy="1011805"/>
          </a:xfrm>
          <a:prstGeom prst="rect">
            <a:avLst/>
          </a:prstGeom>
        </p:spPr>
      </p:pic>
      <p:pic>
        <p:nvPicPr>
          <p:cNvPr id="500" name="图片 499"/>
          <p:cNvPicPr>
            <a:picLocks noChangeAspect="1"/>
          </p:cNvPicPr>
          <p:nvPr/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25"/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9085" t="49512" r="43595" b="33400"/>
          <a:stretch/>
        </p:blipFill>
        <p:spPr>
          <a:xfrm>
            <a:off x="7487296" y="4998126"/>
            <a:ext cx="762000" cy="1000125"/>
          </a:xfrm>
          <a:prstGeom prst="rect">
            <a:avLst/>
          </a:prstGeom>
        </p:spPr>
      </p:pic>
      <p:pic>
        <p:nvPicPr>
          <p:cNvPr id="501" name="图片 500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360" t="50488" r="44052" b="33400"/>
          <a:stretch/>
        </p:blipFill>
        <p:spPr>
          <a:xfrm>
            <a:off x="8224343" y="5072414"/>
            <a:ext cx="685800" cy="942975"/>
          </a:xfrm>
          <a:prstGeom prst="rect">
            <a:avLst/>
          </a:prstGeom>
        </p:spPr>
      </p:pic>
      <p:pic>
        <p:nvPicPr>
          <p:cNvPr id="502" name="图片 501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293" t="50911" r="46705" b="35158"/>
          <a:stretch/>
        </p:blipFill>
        <p:spPr>
          <a:xfrm>
            <a:off x="8520514" y="5143375"/>
            <a:ext cx="312420" cy="815341"/>
          </a:xfrm>
          <a:prstGeom prst="rect">
            <a:avLst/>
          </a:prstGeom>
        </p:spPr>
      </p:pic>
      <p:pic>
        <p:nvPicPr>
          <p:cNvPr id="503" name="图片 502"/>
          <p:cNvPicPr>
            <a:picLocks noChangeAspect="1"/>
          </p:cNvPicPr>
          <p:nvPr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39" t="50978" r="44327" b="33942"/>
          <a:stretch/>
        </p:blipFill>
        <p:spPr>
          <a:xfrm>
            <a:off x="8319980" y="5095433"/>
            <a:ext cx="596900" cy="882651"/>
          </a:xfrm>
          <a:prstGeom prst="rect">
            <a:avLst/>
          </a:prstGeom>
        </p:spPr>
      </p:pic>
      <p:pic>
        <p:nvPicPr>
          <p:cNvPr id="504" name="图片 503"/>
          <p:cNvPicPr>
            <a:picLocks noChangeAspect="1"/>
          </p:cNvPicPr>
          <p:nvPr/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34" t="50977" r="43778" b="33399"/>
          <a:stretch/>
        </p:blipFill>
        <p:spPr>
          <a:xfrm>
            <a:off x="8275530" y="5079558"/>
            <a:ext cx="685800" cy="914400"/>
          </a:xfrm>
          <a:prstGeom prst="rect">
            <a:avLst/>
          </a:prstGeom>
        </p:spPr>
      </p:pic>
      <p:pic>
        <p:nvPicPr>
          <p:cNvPr id="510" name="图片 509"/>
          <p:cNvPicPr>
            <a:picLocks noChangeAspect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360" t="50977" r="43778" b="33888"/>
          <a:stretch/>
        </p:blipFill>
        <p:spPr>
          <a:xfrm>
            <a:off x="8261243" y="5093846"/>
            <a:ext cx="714375" cy="885825"/>
          </a:xfrm>
          <a:prstGeom prst="rect">
            <a:avLst/>
          </a:prstGeom>
        </p:spPr>
      </p:pic>
      <p:pic>
        <p:nvPicPr>
          <p:cNvPr id="511" name="图片 510"/>
          <p:cNvPicPr>
            <a:picLocks noChangeAspect="1"/>
          </p:cNvPicPr>
          <p:nvPr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09" t="49511" r="44326" b="33201"/>
          <a:stretch/>
        </p:blipFill>
        <p:spPr>
          <a:xfrm>
            <a:off x="8318393" y="5030856"/>
            <a:ext cx="600075" cy="1011805"/>
          </a:xfrm>
          <a:prstGeom prst="rect">
            <a:avLst/>
          </a:prstGeom>
        </p:spPr>
      </p:pic>
      <p:pic>
        <p:nvPicPr>
          <p:cNvPr id="512" name="图片 511"/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262" t="50000" r="44052" b="33400"/>
          <a:stretch/>
        </p:blipFill>
        <p:spPr>
          <a:xfrm>
            <a:off x="8218380" y="5050983"/>
            <a:ext cx="800100" cy="971550"/>
          </a:xfrm>
          <a:prstGeom prst="rect">
            <a:avLst/>
          </a:prstGeom>
        </p:spPr>
      </p:pic>
      <p:pic>
        <p:nvPicPr>
          <p:cNvPr id="513" name="图片 512"/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34" t="50000" r="44327" b="32912"/>
          <a:stretch/>
        </p:blipFill>
        <p:spPr>
          <a:xfrm>
            <a:off x="8304105" y="5036696"/>
            <a:ext cx="628650" cy="1000125"/>
          </a:xfrm>
          <a:prstGeom prst="rect">
            <a:avLst/>
          </a:prstGeom>
        </p:spPr>
      </p:pic>
      <p:pic>
        <p:nvPicPr>
          <p:cNvPr id="514" name="图片 513"/>
          <p:cNvPicPr>
            <a:picLocks noChangeAspect="1"/>
          </p:cNvPicPr>
          <p:nvPr/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25"/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9085" t="49512" r="43595" b="33400"/>
          <a:stretch/>
        </p:blipFill>
        <p:spPr>
          <a:xfrm>
            <a:off x="8237430" y="5036696"/>
            <a:ext cx="762000" cy="1000125"/>
          </a:xfrm>
          <a:prstGeom prst="rect">
            <a:avLst/>
          </a:prstGeom>
        </p:spPr>
      </p:pic>
      <p:pic>
        <p:nvPicPr>
          <p:cNvPr id="515" name="图片 514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360" t="50488" r="44052" b="33400"/>
          <a:stretch/>
        </p:blipFill>
        <p:spPr>
          <a:xfrm>
            <a:off x="8275530" y="5065271"/>
            <a:ext cx="685800" cy="942975"/>
          </a:xfrm>
          <a:prstGeom prst="rect">
            <a:avLst/>
          </a:prstGeom>
        </p:spPr>
      </p:pic>
      <p:pic>
        <p:nvPicPr>
          <p:cNvPr id="517" name="图片 516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293" t="50911" r="46705" b="35158"/>
          <a:stretch/>
        </p:blipFill>
        <p:spPr>
          <a:xfrm>
            <a:off x="8384457" y="5082457"/>
            <a:ext cx="312420" cy="8791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09010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5848"/>
    </mc:Choice>
    <mc:Fallback xmlns="">
      <p:transition spd="slow" advTm="15848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3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6" presetClass="emph" presetSubtype="0" autoRev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11" dur="200" fill="hold"/>
                                            <p:tgtEl>
                                              <p:spTgt spid="1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2" fill="hold" nodeType="withEffect" p14:presetBounceEnd="6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nodeType="withEffect" p14:presetBounceEnd="6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53" presetClass="entr" presetSubtype="16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4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4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4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6" presetClass="emph" presetSubtype="0" autoRev="1" fill="hold" grpId="1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Scale>
                                          <p:cBhvr>
                                            <p:cTn id="26" dur="150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" presetID="8" presetClass="emph" presetSubtype="0" repeatCount="indefinite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" dur="5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1" presetClass="entr" presetSubtype="1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31" dur="38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53" presetClass="entr" presetSubtype="16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4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4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4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6" presetClass="emph" presetSubtype="0" autoRev="1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Scale>
                                          <p:cBhvr>
                                            <p:cTn id="38" dur="150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" presetID="53" presetClass="entr" presetSubtype="16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4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4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4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6" presetClass="emph" presetSubtype="0" autoRev="1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45" dur="100" fill="hold"/>
                                            <p:tgtEl>
                                              <p:spTgt spid="20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8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30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2" fill="hold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1" dur="40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49" presetClass="entr" presetSubtype="0" decel="100000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3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3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3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30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40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40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400"/>
                                            <p:tgtEl>
                                              <p:spTgt spid="5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6" presetClass="emph" presetSubtype="0" autoRev="1" fill="hold" grpId="1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animScale>
                                          <p:cBhvr>
                                            <p:cTn id="64" dur="150" fill="hold"/>
                                            <p:tgtEl>
                                              <p:spTgt spid="50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" presetID="8" presetClass="emph" presetSubtype="0" repeatCount="indefinite" fill="hold" grpId="2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66" dur="500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" presetID="21" presetClass="entr" presetSubtype="1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69" dur="380"/>
                                            <p:tgtEl>
                                              <p:spTgt spid="3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400" fill="hold"/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400" fill="hold"/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400"/>
                                            <p:tgtEl>
                                              <p:spTgt spid="3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6" presetClass="emph" presetSubtype="0" autoRev="1" fill="hold" grpId="1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Scale>
                                          <p:cBhvr>
                                            <p:cTn id="76" dur="150" fill="hold"/>
                                            <p:tgtEl>
                                              <p:spTgt spid="36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300" fill="hold"/>
                                            <p:tgtEl>
                                              <p:spTgt spid="5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300" fill="hold"/>
                                            <p:tgtEl>
                                              <p:spTgt spid="5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300"/>
                                            <p:tgtEl>
                                              <p:spTgt spid="5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6" presetClass="emph" presetSubtype="0" autoRev="1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83" dur="100" fill="hold"/>
                                            <p:tgtEl>
                                              <p:spTgt spid="52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" presetID="22" presetClass="entr" presetSubtype="8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6" dur="3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22" presetClass="entr" presetSubtype="2" fill="hold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89" dur="400"/>
                                            <p:tgtEl>
                                              <p:spTgt spid="5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4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4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400"/>
                                            <p:tgtEl>
                                              <p:spTgt spid="5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6" presetClass="emph" presetSubtype="0" autoRev="1" fill="hold" grpId="1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Scale>
                                          <p:cBhvr>
                                            <p:cTn id="96" dur="150" fill="hold"/>
                                            <p:tgtEl>
                                              <p:spTgt spid="52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" presetID="8" presetClass="emph" presetSubtype="0" repeatCount="indefinite" fill="hold" grpId="2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98" dur="50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9" presetID="21" presetClass="entr" presetSubtype="1" fill="hold" grpId="0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01" dur="380"/>
                                            <p:tgtEl>
                                              <p:spTgt spid="5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4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4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400"/>
                                            <p:tgtEl>
                                              <p:spTgt spid="5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autoRev="1" fill="hold" grpId="1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150" fill="hold"/>
                                            <p:tgtEl>
                                              <p:spTgt spid="522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53" presetClass="entr" presetSubtype="16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3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3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3" dur="3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6" presetClass="emph" presetSubtype="0" autoRev="1" fill="hold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animScale>
                                          <p:cBhvr>
                                            <p:cTn id="115" dur="100" fill="hold"/>
                                            <p:tgtEl>
                                              <p:spTgt spid="53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" presetID="22" presetClass="entr" presetSubtype="8" fill="hold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8" dur="300"/>
                                            <p:tgtEl>
                                              <p:spTgt spid="5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2" presetClass="entr" presetSubtype="2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21" dur="400"/>
                                            <p:tgtEl>
                                              <p:spTgt spid="5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53" presetClass="entr" presetSubtype="16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4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4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40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6" presetClass="emph" presetSubtype="0" autoRev="1" fill="hold" grpId="1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Scale>
                                          <p:cBhvr>
                                            <p:cTn id="128" dur="150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" presetID="8" presetClass="emph" presetSubtype="0" repeatCount="indefinite" fill="hold" grpId="2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30" dur="41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1" presetID="21" presetClass="entr" presetSubtype="1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33" dur="38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400" fill="hold"/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400" fill="hold"/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40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6" presetClass="emph" presetSubtype="0" autoRev="1" fill="hold" grpId="1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Scale>
                                          <p:cBhvr>
                                            <p:cTn id="140" dur="150" fill="hold"/>
                                            <p:tgtEl>
                                              <p:spTgt spid="62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" presetID="22" presetClass="entr" presetSubtype="8" fill="hold" nodeType="withEffect">
                                      <p:stCondLst>
                                        <p:cond delay="67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3" dur="300"/>
                                            <p:tgtEl>
                                              <p:spTgt spid="7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300" fill="hold"/>
                                            <p:tgtEl>
                                              <p:spTgt spid="7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300" fill="hold"/>
                                            <p:tgtEl>
                                              <p:spTgt spid="7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300"/>
                                            <p:tgtEl>
                                              <p:spTgt spid="7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autoRev="1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100" fill="hold"/>
                                            <p:tgtEl>
                                              <p:spTgt spid="721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22" presetClass="entr" presetSubtype="2" fill="hold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53" dur="400"/>
                                            <p:tgtEl>
                                              <p:spTgt spid="7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47" presetClass="exit" presetSubtype="0" fill="hold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7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56" dur="7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7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-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699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47" presetClass="exit" presetSubtype="0" fill="hold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0" dur="7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1" dur="700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700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-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699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4" presetID="47" presetClass="exit" presetSubtype="0" fill="hold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" dur="7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6" dur="700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700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-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6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47" presetClass="exit" presetSubtype="0" fill="hold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" dur="7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1" dur="7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7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-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6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4" presetID="64" presetClass="path" presetSubtype="0" accel="50000" fill="hold" grpId="3" nodeType="withEffect" p14:presetBounceEnd="72000">
                                      <p:stCondLst>
                                        <p:cond delay="8100"/>
                                      </p:stCondLst>
                                      <p:childTnLst>
                                        <p:animMotion origin="layout" path="M 0 0 L 0 -0.25 E" pathEditMode="relative" ptsTypes="" p14:bounceEnd="72000">
                                          <p:cBhvr>
                                            <p:cTn id="175" dur="6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6" presetID="64" presetClass="path" presetSubtype="0" accel="50000" fill="hold" grpId="1" nodeType="withEffect" p14:presetBounceEnd="72000">
                                      <p:stCondLst>
                                        <p:cond delay="8100"/>
                                      </p:stCondLst>
                                      <p:childTnLst>
                                        <p:animMotion origin="layout" path="M 0 0 L 0 -0.25 E" pathEditMode="relative" ptsTypes="" p14:bounceEnd="72000">
                                          <p:cBhvr>
                                            <p:cTn id="177" dur="6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" presetID="64" presetClass="path" presetSubtype="0" accel="50000" fill="hold" grpId="2" nodeType="withEffect" p14:presetBounceEnd="72000">
                                      <p:stCondLst>
                                        <p:cond delay="8100"/>
                                      </p:stCondLst>
                                      <p:childTnLst>
                                        <p:animMotion origin="layout" path="M 0 0 L 0 -0.25 E" pathEditMode="relative" ptsTypes="" p14:bounceEnd="72000">
                                          <p:cBhvr>
                                            <p:cTn id="179" dur="6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0" presetID="64" presetClass="path" presetSubtype="0" accel="50000" fill="hold" nodeType="withEffect" p14:presetBounceEnd="72000">
                                      <p:stCondLst>
                                        <p:cond delay="8100"/>
                                      </p:stCondLst>
                                      <p:childTnLst>
                                        <p:animMotion origin="layout" path="M 0 0 L 0 -0.25 E" pathEditMode="relative" ptsTypes="" p14:bounceEnd="72000">
                                          <p:cBhvr>
                                            <p:cTn id="181" dur="6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2" presetID="64" presetClass="path" presetSubtype="0" accel="50000" fill="hold" nodeType="withEffect" p14:presetBounceEnd="72000">
                                      <p:stCondLst>
                                        <p:cond delay="8100"/>
                                      </p:stCondLst>
                                      <p:childTnLst>
                                        <p:animMotion origin="layout" path="M 0 0 L 0 -0.25 E" pathEditMode="relative" ptsTypes="" p14:bounceEnd="72000">
                                          <p:cBhvr>
                                            <p:cTn id="183" dur="6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4" presetID="64" presetClass="path" presetSubtype="0" accel="50000" fill="hold" nodeType="withEffect" p14:presetBounceEnd="72000">
                                      <p:stCondLst>
                                        <p:cond delay="8100"/>
                                      </p:stCondLst>
                                      <p:childTnLst>
                                        <p:animMotion origin="layout" path="M 0 0 L 0 -0.25 E" pathEditMode="relative" ptsTypes="" p14:bounceEnd="72000">
                                          <p:cBhvr>
                                            <p:cTn id="185" dur="6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64" presetClass="path" presetSubtype="0" accel="50000" fill="hold" nodeType="withEffect" p14:presetBounceEnd="72000">
                                      <p:stCondLst>
                                        <p:cond delay="8100"/>
                                      </p:stCondLst>
                                      <p:childTnLst>
                                        <p:animMotion origin="layout" path="M 0 0 L 0 -0.25 E" pathEditMode="relative" ptsTypes="" p14:bounceEnd="72000">
                                          <p:cBhvr>
                                            <p:cTn id="187" dur="6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8" presetID="64" presetClass="path" presetSubtype="0" accel="50000" fill="hold" grpId="3" nodeType="withEffect" p14:presetBounceEnd="72000">
                                      <p:stCondLst>
                                        <p:cond delay="8200"/>
                                      </p:stCondLst>
                                      <p:childTnLst>
                                        <p:animMotion origin="layout" path="M 0 0 L 0 -0.25 E" pathEditMode="relative" ptsTypes="" p14:bounceEnd="72000">
                                          <p:cBhvr>
                                            <p:cTn id="189" dur="50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" presetID="64" presetClass="path" presetSubtype="0" accel="50000" fill="hold" grpId="1" nodeType="withEffect" p14:presetBounceEnd="72000">
                                      <p:stCondLst>
                                        <p:cond delay="8200"/>
                                      </p:stCondLst>
                                      <p:childTnLst>
                                        <p:animMotion origin="layout" path="M 0 0 L 0 -0.25 E" pathEditMode="relative" ptsTypes="" p14:bounceEnd="72000">
                                          <p:cBhvr>
                                            <p:cTn id="191" dur="500" fill="hold"/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2" presetID="64" presetClass="path" presetSubtype="0" accel="50000" fill="hold" grpId="2" nodeType="withEffect" p14:presetBounceEnd="72000">
                                      <p:stCondLst>
                                        <p:cond delay="8200"/>
                                      </p:stCondLst>
                                      <p:childTnLst>
                                        <p:animMotion origin="layout" path="M 0 0 L 0 -0.25 E" pathEditMode="relative" ptsTypes="" p14:bounceEnd="72000">
                                          <p:cBhvr>
                                            <p:cTn id="193" dur="500" fill="hold"/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4" presetID="64" presetClass="path" presetSubtype="0" accel="50000" fill="hold" nodeType="withEffect" p14:presetBounceEnd="72000">
                                      <p:stCondLst>
                                        <p:cond delay="8200"/>
                                      </p:stCondLst>
                                      <p:childTnLst>
                                        <p:animMotion origin="layout" path="M 0 0 L 0 -0.25 E" pathEditMode="relative" ptsTypes="" p14:bounceEnd="72000">
                                          <p:cBhvr>
                                            <p:cTn id="195" dur="500" fill="hold"/>
                                            <p:tgtEl>
                                              <p:spTgt spid="52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6" presetID="64" presetClass="path" presetSubtype="0" accel="50000" fill="hold" nodeType="withEffect" p14:presetBounceEnd="72000">
                                      <p:stCondLst>
                                        <p:cond delay="8200"/>
                                      </p:stCondLst>
                                      <p:childTnLst>
                                        <p:animMotion origin="layout" path="M 0 0 L 0 -0.25 E" pathEditMode="relative" ptsTypes="" p14:bounceEnd="72000">
                                          <p:cBhvr>
                                            <p:cTn id="197" dur="5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8" presetID="64" presetClass="path" presetSubtype="0" accel="50000" fill="hold" nodeType="withEffect" p14:presetBounceEnd="72000">
                                      <p:stCondLst>
                                        <p:cond delay="8200"/>
                                      </p:stCondLst>
                                      <p:childTnLst>
                                        <p:animMotion origin="layout" path="M 0 0 L 0 -0.25 E" pathEditMode="relative" ptsTypes="" p14:bounceEnd="72000">
                                          <p:cBhvr>
                                            <p:cTn id="199" dur="500" fill="hold"/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0" presetID="64" presetClass="path" presetSubtype="0" accel="50000" fill="hold" grpId="3" nodeType="withEffect" p14:presetBounceEnd="72000">
                                      <p:stCondLst>
                                        <p:cond delay="8400"/>
                                      </p:stCondLst>
                                      <p:childTnLst>
                                        <p:animMotion origin="layout" path="M 0 0 L 0 -0.25 E" pathEditMode="relative" ptsTypes="" p14:bounceEnd="72000">
                                          <p:cBhvr>
                                            <p:cTn id="201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2" presetID="64" presetClass="path" presetSubtype="0" accel="50000" fill="hold" grpId="1" nodeType="withEffect" p14:presetBounceEnd="72000">
                                      <p:stCondLst>
                                        <p:cond delay="8400"/>
                                      </p:stCondLst>
                                      <p:childTnLst>
                                        <p:animMotion origin="layout" path="M 0 0 L 0 -0.25 E" pathEditMode="relative" ptsTypes="" p14:bounceEnd="72000">
                                          <p:cBhvr>
                                            <p:cTn id="203" dur="500" fill="hold"/>
                                            <p:tgtEl>
                                              <p:spTgt spid="5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4" presetID="64" presetClass="path" presetSubtype="0" accel="50000" fill="hold" grpId="2" nodeType="withEffect" p14:presetBounceEnd="72000">
                                      <p:stCondLst>
                                        <p:cond delay="8400"/>
                                      </p:stCondLst>
                                      <p:childTnLst>
                                        <p:animMotion origin="layout" path="M 0 0 L 0 -0.25 E" pathEditMode="relative" ptsTypes="" p14:bounceEnd="72000">
                                          <p:cBhvr>
                                            <p:cTn id="205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6" presetID="64" presetClass="path" presetSubtype="0" accel="50000" fill="hold" nodeType="withEffect" p14:presetBounceEnd="72000">
                                      <p:stCondLst>
                                        <p:cond delay="8400"/>
                                      </p:stCondLst>
                                      <p:childTnLst>
                                        <p:animMotion origin="layout" path="M 0 0 L 0 -0.25 E" pathEditMode="relative" ptsTypes="" p14:bounceEnd="72000">
                                          <p:cBhvr>
                                            <p:cTn id="207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" presetID="64" presetClass="path" presetSubtype="0" accel="50000" fill="hold" nodeType="withEffect" p14:presetBounceEnd="72000">
                                      <p:stCondLst>
                                        <p:cond delay="8400"/>
                                      </p:stCondLst>
                                      <p:childTnLst>
                                        <p:animMotion origin="layout" path="M 0 0 L 0 -0.25 E" pathEditMode="relative" ptsTypes="" p14:bounceEnd="72000">
                                          <p:cBhvr>
                                            <p:cTn id="209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0" presetID="64" presetClass="path" presetSubtype="0" accel="50000" fill="hold" nodeType="withEffect" p14:presetBounceEnd="72000">
                                      <p:stCondLst>
                                        <p:cond delay="8400"/>
                                      </p:stCondLst>
                                      <p:childTnLst>
                                        <p:animMotion origin="layout" path="M 0 0 L 0 -0.25 E" pathEditMode="relative" ptsTypes="" p14:bounceEnd="72000">
                                          <p:cBhvr>
                                            <p:cTn id="211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2" presetID="64" presetClass="path" presetSubtype="0" accel="50000" fill="hold" grpId="3" nodeType="withEffect" p14:presetBounceEnd="72000">
                                      <p:stCondLst>
                                        <p:cond delay="8500"/>
                                      </p:stCondLst>
                                      <p:childTnLst>
                                        <p:animMotion origin="layout" path="M 0 0 L 0 -0.25 E" pathEditMode="relative" ptsTypes="" p14:bounceEnd="72000">
                                          <p:cBhvr>
                                            <p:cTn id="213" dur="5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4" presetID="64" presetClass="path" presetSubtype="0" accel="50000" fill="hold" grpId="1" nodeType="withEffect" p14:presetBounceEnd="72000">
                                      <p:stCondLst>
                                        <p:cond delay="8500"/>
                                      </p:stCondLst>
                                      <p:childTnLst>
                                        <p:animMotion origin="layout" path="M 0 0 L 0 -0.25 E" pathEditMode="relative" ptsTypes="" p14:bounceEnd="72000">
                                          <p:cBhvr>
                                            <p:cTn id="215" dur="5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6" presetID="64" presetClass="path" presetSubtype="0" accel="50000" fill="hold" grpId="2" nodeType="withEffect" p14:presetBounceEnd="72000">
                                      <p:stCondLst>
                                        <p:cond delay="8500"/>
                                      </p:stCondLst>
                                      <p:childTnLst>
                                        <p:animMotion origin="layout" path="M 0 0 L 0 -0.25 E" pathEditMode="relative" ptsTypes="" p14:bounceEnd="72000">
                                          <p:cBhvr>
                                            <p:cTn id="217" dur="500" fill="hold"/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8" presetID="64" presetClass="path" presetSubtype="0" accel="50000" fill="hold" nodeType="withEffect" p14:presetBounceEnd="72000">
                                      <p:stCondLst>
                                        <p:cond delay="8500"/>
                                      </p:stCondLst>
                                      <p:childTnLst>
                                        <p:animMotion origin="layout" path="M 0 0 L 0 -0.25 E" pathEditMode="relative" ptsTypes="" p14:bounceEnd="72000">
                                          <p:cBhvr>
                                            <p:cTn id="219" dur="500" fill="hold"/>
                                            <p:tgtEl>
                                              <p:spTgt spid="7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0" presetID="64" presetClass="path" presetSubtype="0" accel="50000" fill="hold" nodeType="withEffect" p14:presetBounceEnd="72000">
                                      <p:stCondLst>
                                        <p:cond delay="8500"/>
                                      </p:stCondLst>
                                      <p:childTnLst>
                                        <p:animMotion origin="layout" path="M 0 0 L 0 -0.25 E" pathEditMode="relative" ptsTypes="" p14:bounceEnd="72000">
                                          <p:cBhvr>
                                            <p:cTn id="221" dur="500" fill="hold"/>
                                            <p:tgtEl>
                                              <p:spTgt spid="7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2" presetID="64" presetClass="path" presetSubtype="0" accel="50000" fill="hold" nodeType="withEffect" p14:presetBounceEnd="72000">
                                      <p:stCondLst>
                                        <p:cond delay="8500"/>
                                      </p:stCondLst>
                                      <p:childTnLst>
                                        <p:animMotion origin="layout" path="M 0 0 L 0 -0.25 E" pathEditMode="relative" ptsTypes="" p14:bounceEnd="72000">
                                          <p:cBhvr>
                                            <p:cTn id="223" dur="500" fill="hold"/>
                                            <p:tgtEl>
                                              <p:spTgt spid="72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4" presetID="22" presetClass="entr" presetSubtype="1" fill="hold" grpId="0" nodeType="withEffect">
                                      <p:stCondLst>
                                        <p:cond delay="890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26" dur="500"/>
                                            <p:tgtEl>
                                              <p:spTgt spid="8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22" presetClass="entr" presetSubtype="4" fill="hold" grpId="0" nodeType="withEffect">
                                      <p:stCondLst>
                                        <p:cond delay="890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29" dur="500"/>
                                            <p:tgtEl>
                                              <p:spTgt spid="8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0" fill="hold">
                                <p:stCondLst>
                                  <p:cond delay="10300"/>
                                </p:stCondLst>
                                <p:childTnLst>
                                  <p:par>
                                    <p:cTn id="231" presetID="1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3" dur="350"/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234" dur="35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5" presetID="1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7" dur="350"/>
                                            <p:tgtEl>
                                              <p:spTgt spid="4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38" dur="350"/>
                                            <p:tgtEl>
                                              <p:spTgt spid="4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9" presetID="1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1" dur="350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242" dur="350"/>
                                            <p:tgtEl>
                                              <p:spTgt spid="4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3" presetID="1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5" dur="350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46" dur="350"/>
                                            <p:tgtEl>
                                              <p:spTgt spid="4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7" presetID="12" presetClass="entr" presetSubtype="2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9" dur="350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250" dur="35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1" presetID="1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3" dur="350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54" dur="350"/>
                                            <p:tgtEl>
                                              <p:spTgt spid="4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5" presetID="12" presetClass="entr" presetSubtype="2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7" dur="350"/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258" dur="350"/>
                                            <p:tgtEl>
                                              <p:spTgt spid="4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9" presetID="1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1" dur="350"/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62" dur="350"/>
                                            <p:tgtEl>
                                              <p:spTgt spid="4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3" presetID="12" presetClass="entr" presetSubtype="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5" dur="350"/>
                                            <p:tgtEl>
                                              <p:spTgt spid="4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266" dur="350"/>
                                            <p:tgtEl>
                                              <p:spTgt spid="4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7" presetID="1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9" dur="350"/>
                                            <p:tgtEl>
                                              <p:spTgt spid="4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70" dur="350"/>
                                            <p:tgtEl>
                                              <p:spTgt spid="4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" presetID="22" presetClass="entr" presetSubtype="8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73" dur="600"/>
                                            <p:tgtEl>
                                              <p:spTgt spid="4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" presetID="22" presetClass="exit" presetSubtype="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275" dur="600"/>
                                            <p:tgtEl>
                                              <p:spTgt spid="47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599"/>
                                              </p:stCondLst>
                                            </p:cTn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" presetID="2" presetClass="exit" presetSubtype="4" accel="10000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78" dur="300"/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9" dur="300"/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1" presetID="2" presetClass="exit" presetSubtype="4" accel="100000" fill="hold" grpId="1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2" dur="300"/>
                                            <p:tgtEl>
                                              <p:spTgt spid="4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3" dur="300"/>
                                            <p:tgtEl>
                                              <p:spTgt spid="4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4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5" presetID="2" presetClass="exit" presetSubtype="4" accel="10000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6" dur="300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7" dur="300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9" presetID="2" presetClass="exit" presetSubtype="4" accel="100000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90" dur="300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1" dur="300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3" presetID="2" presetClass="exit" presetSubtype="4" accel="10000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94" dur="300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5" dur="300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6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7" presetID="2" presetClass="exit" presetSubtype="4" accel="100000" fill="hold" grpId="1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98" dur="300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9" dur="300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0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1" presetID="2" presetClass="exit" presetSubtype="4" accel="10000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02" dur="300"/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3" dur="300"/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4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5" presetID="2" presetClass="exit" presetSubtype="4" accel="100000" fill="hold" grpId="1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06" dur="300"/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7" dur="300"/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9" presetID="35" presetClass="path" presetSubtype="0" accel="100000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4.58333E-6 1.48148E-6 L -0.5638 0.00741 " pathEditMode="relative" rAng="0" ptsTypes="AA">
                                          <p:cBhvr>
                                            <p:cTn id="310" dur="1000" fill="hold"/>
                                            <p:tgtEl>
                                              <p:spTgt spid="4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8190" y="37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1" presetID="12" presetClass="entr" presetSubtype="1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3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3" dur="350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314" dur="350"/>
                                            <p:tgtEl>
                                              <p:spTgt spid="4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5" presetID="12" presetClass="entr" presetSubtype="8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7" dur="350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318" dur="35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9" presetID="12" presetClass="entr" presetSubtype="1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3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1" dur="350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322" dur="350"/>
                                            <p:tgtEl>
                                              <p:spTgt spid="4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3" fill="hold">
                                <p:stCondLst>
                                  <p:cond delay="13850"/>
                                </p:stCondLst>
                                <p:childTnLst>
                                  <p:par>
                                    <p:cTn id="324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6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0" presetID="1" presetClass="exit" presetSubtype="0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2" presetID="1" presetClass="exit" presetSubtype="0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4" presetID="1" presetClass="exit" presetSubtype="0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6" presetID="1" presetClass="entr" presetSubtype="0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8" presetID="1" presetClass="entr" presetSubtype="0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0" presetID="1" presetClass="entr" presetSubtype="0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2" presetID="1" presetClass="exit" presetSubtype="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4" presetID="1" presetClass="exit" presetSubtype="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6" presetID="1" presetClass="exit" presetSubtype="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8" presetID="1" presetClass="entr" presetSubtype="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0" presetID="1" presetClass="entr" presetSubtype="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2" presetID="1" presetClass="entr" presetSubtype="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4" presetID="1" presetClass="exit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6" presetID="1" presetClass="exit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3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8" presetID="1" presetClass="exit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0" presetID="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2" presetID="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3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4" presetID="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6" presetID="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8" presetID="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0" presetID="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2" presetID="1" presetClass="entr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4" presetID="1" presetClass="entr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6" presetID="1" presetClass="entr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8" presetID="1" presetClass="exit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0" presetID="1" presetClass="exit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2" presetID="1" presetClass="exit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4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6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8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0" presetID="1" presetClass="exit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2" presetID="1" presetClass="exit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4" presetID="1" presetClass="exit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6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8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0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2" presetID="1" presetClass="exit" presetSubtype="0" fill="hold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4" presetID="1" presetClass="exit" presetSubtype="0" fill="hold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6" presetID="1" presetClass="entr" presetSubtype="0" fill="hold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8" presetID="1" presetClass="entr" presetSubtype="0" fill="hold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0" presetID="1" presetClass="exit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2" presetID="1" presetClass="exit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4" presetID="1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6" presetID="1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8" presetID="1" presetClass="exit" presetSubtype="0" fill="hold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4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0" presetID="1" presetClass="entr" presetSubtype="0" fill="hold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4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2" presetID="1" presetClass="exit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4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6" presetID="35" presetClass="path" presetSubtype="0" decel="10000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Motion origin="layout" path="M -3.95833E-6 3.33333E-6 L -0.11028 3.33333E-6 " pathEditMode="relative" rAng="0" ptsTypes="AA">
                                          <p:cBhvr>
                                            <p:cTn id="427" dur="500" fill="hold"/>
                                            <p:tgtEl>
                                              <p:spTgt spid="4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521" y="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1" grpId="0" animBg="1"/>
          <p:bldP spid="201" grpId="1" animBg="1"/>
          <p:bldP spid="202" grpId="0" animBg="1"/>
          <p:bldP spid="202" grpId="1" animBg="1"/>
          <p:bldP spid="202" grpId="2" animBg="1"/>
          <p:bldP spid="203" grpId="0" animBg="1"/>
          <p:bldP spid="203" grpId="1" animBg="1"/>
          <p:bldP spid="203" grpId="2" animBg="1"/>
          <p:bldP spid="203" grpId="3" animBg="1"/>
          <p:bldP spid="366" grpId="0" animBg="1"/>
          <p:bldP spid="366" grpId="1" animBg="1"/>
          <p:bldP spid="367" grpId="0" animBg="1"/>
          <p:bldP spid="367" grpId="1" animBg="1"/>
          <p:bldP spid="367" grpId="2" animBg="1"/>
          <p:bldP spid="505" grpId="0" animBg="1"/>
          <p:bldP spid="505" grpId="1" animBg="1"/>
          <p:bldP spid="505" grpId="2" animBg="1"/>
          <p:bldP spid="505" grpId="3" animBg="1"/>
          <p:bldP spid="521" grpId="0" animBg="1"/>
          <p:bldP spid="521" grpId="1" animBg="1"/>
          <p:bldP spid="522" grpId="0" animBg="1"/>
          <p:bldP spid="522" grpId="1" animBg="1"/>
          <p:bldP spid="522" grpId="2" animBg="1"/>
          <p:bldP spid="523" grpId="0" animBg="1"/>
          <p:bldP spid="523" grpId="1" animBg="1"/>
          <p:bldP spid="523" grpId="2" animBg="1"/>
          <p:bldP spid="523" grpId="3" animBg="1"/>
          <p:bldP spid="624" grpId="0" animBg="1"/>
          <p:bldP spid="624" grpId="1" animBg="1"/>
          <p:bldP spid="625" grpId="0" animBg="1"/>
          <p:bldP spid="625" grpId="1" animBg="1"/>
          <p:bldP spid="625" grpId="2" animBg="1"/>
          <p:bldP spid="626" grpId="0" animBg="1"/>
          <p:bldP spid="626" grpId="1" animBg="1"/>
          <p:bldP spid="626" grpId="2" animBg="1"/>
          <p:bldP spid="626" grpId="3" animBg="1"/>
          <p:bldP spid="836" grpId="0" animBg="1"/>
          <p:bldP spid="837" grpId="0" animBg="1"/>
          <p:bldP spid="464" grpId="0" animBg="1"/>
          <p:bldP spid="464" grpId="1" animBg="1"/>
          <p:bldP spid="468" grpId="0" animBg="1"/>
          <p:bldP spid="468" grpId="1" animBg="1"/>
          <p:bldP spid="472" grpId="0" animBg="1"/>
          <p:bldP spid="472" grpId="1" animBg="1"/>
          <p:bldP spid="474" grpId="0" animBg="1"/>
          <p:bldP spid="474" grpId="1" animBg="1"/>
          <p:bldP spid="480" grpId="0" animBg="1"/>
          <p:bldP spid="48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3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6" presetClass="emph" presetSubtype="0" autoRev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11" dur="200" fill="hold"/>
                                            <p:tgtEl>
                                              <p:spTgt spid="1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2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53" presetClass="entr" presetSubtype="16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4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4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4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6" presetClass="emph" presetSubtype="0" autoRev="1" fill="hold" grpId="1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Scale>
                                          <p:cBhvr>
                                            <p:cTn id="26" dur="150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" presetID="8" presetClass="emph" presetSubtype="0" repeatCount="indefinite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" dur="5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1" presetClass="entr" presetSubtype="1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31" dur="38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53" presetClass="entr" presetSubtype="16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4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4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4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6" presetClass="emph" presetSubtype="0" autoRev="1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Scale>
                                          <p:cBhvr>
                                            <p:cTn id="38" dur="150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" presetID="53" presetClass="entr" presetSubtype="16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4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4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4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6" presetClass="emph" presetSubtype="0" autoRev="1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45" dur="100" fill="hold"/>
                                            <p:tgtEl>
                                              <p:spTgt spid="20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8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30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2" fill="hold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1" dur="40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49" presetClass="entr" presetSubtype="0" decel="100000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3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3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3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30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40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40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400"/>
                                            <p:tgtEl>
                                              <p:spTgt spid="5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6" presetClass="emph" presetSubtype="0" autoRev="1" fill="hold" grpId="1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animScale>
                                          <p:cBhvr>
                                            <p:cTn id="64" dur="150" fill="hold"/>
                                            <p:tgtEl>
                                              <p:spTgt spid="50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" presetID="8" presetClass="emph" presetSubtype="0" repeatCount="indefinite" fill="hold" grpId="2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66" dur="500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" presetID="21" presetClass="entr" presetSubtype="1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69" dur="380"/>
                                            <p:tgtEl>
                                              <p:spTgt spid="3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400" fill="hold"/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400" fill="hold"/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400"/>
                                            <p:tgtEl>
                                              <p:spTgt spid="3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6" presetClass="emph" presetSubtype="0" autoRev="1" fill="hold" grpId="1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Scale>
                                          <p:cBhvr>
                                            <p:cTn id="76" dur="150" fill="hold"/>
                                            <p:tgtEl>
                                              <p:spTgt spid="36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300" fill="hold"/>
                                            <p:tgtEl>
                                              <p:spTgt spid="5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300" fill="hold"/>
                                            <p:tgtEl>
                                              <p:spTgt spid="5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300"/>
                                            <p:tgtEl>
                                              <p:spTgt spid="5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6" presetClass="emph" presetSubtype="0" autoRev="1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83" dur="100" fill="hold"/>
                                            <p:tgtEl>
                                              <p:spTgt spid="52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" presetID="22" presetClass="entr" presetSubtype="8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6" dur="3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22" presetClass="entr" presetSubtype="2" fill="hold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89" dur="400"/>
                                            <p:tgtEl>
                                              <p:spTgt spid="5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4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4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400"/>
                                            <p:tgtEl>
                                              <p:spTgt spid="5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6" presetClass="emph" presetSubtype="0" autoRev="1" fill="hold" grpId="1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Scale>
                                          <p:cBhvr>
                                            <p:cTn id="96" dur="150" fill="hold"/>
                                            <p:tgtEl>
                                              <p:spTgt spid="52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" presetID="8" presetClass="emph" presetSubtype="0" repeatCount="indefinite" fill="hold" grpId="2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98" dur="50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9" presetID="21" presetClass="entr" presetSubtype="1" fill="hold" grpId="0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01" dur="380"/>
                                            <p:tgtEl>
                                              <p:spTgt spid="5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4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4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400"/>
                                            <p:tgtEl>
                                              <p:spTgt spid="5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autoRev="1" fill="hold" grpId="1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150" fill="hold"/>
                                            <p:tgtEl>
                                              <p:spTgt spid="522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53" presetClass="entr" presetSubtype="16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3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3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3" dur="3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6" presetClass="emph" presetSubtype="0" autoRev="1" fill="hold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animScale>
                                          <p:cBhvr>
                                            <p:cTn id="115" dur="100" fill="hold"/>
                                            <p:tgtEl>
                                              <p:spTgt spid="53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" presetID="22" presetClass="entr" presetSubtype="8" fill="hold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8" dur="300"/>
                                            <p:tgtEl>
                                              <p:spTgt spid="5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2" presetClass="entr" presetSubtype="2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21" dur="400"/>
                                            <p:tgtEl>
                                              <p:spTgt spid="5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53" presetClass="entr" presetSubtype="16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4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4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40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6" presetClass="emph" presetSubtype="0" autoRev="1" fill="hold" grpId="1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Scale>
                                          <p:cBhvr>
                                            <p:cTn id="128" dur="150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" presetID="8" presetClass="emph" presetSubtype="0" repeatCount="indefinite" fill="hold" grpId="2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30" dur="41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1" presetID="21" presetClass="entr" presetSubtype="1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33" dur="38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400" fill="hold"/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400" fill="hold"/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40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6" presetClass="emph" presetSubtype="0" autoRev="1" fill="hold" grpId="1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Scale>
                                          <p:cBhvr>
                                            <p:cTn id="140" dur="150" fill="hold"/>
                                            <p:tgtEl>
                                              <p:spTgt spid="62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" presetID="22" presetClass="entr" presetSubtype="8" fill="hold" nodeType="withEffect">
                                      <p:stCondLst>
                                        <p:cond delay="67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3" dur="300"/>
                                            <p:tgtEl>
                                              <p:spTgt spid="7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300" fill="hold"/>
                                            <p:tgtEl>
                                              <p:spTgt spid="7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300" fill="hold"/>
                                            <p:tgtEl>
                                              <p:spTgt spid="7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300"/>
                                            <p:tgtEl>
                                              <p:spTgt spid="7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autoRev="1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100" fill="hold"/>
                                            <p:tgtEl>
                                              <p:spTgt spid="721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22" presetClass="entr" presetSubtype="2" fill="hold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53" dur="400"/>
                                            <p:tgtEl>
                                              <p:spTgt spid="7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47" presetClass="exit" presetSubtype="0" fill="hold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7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56" dur="7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7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-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699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47" presetClass="exit" presetSubtype="0" fill="hold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0" dur="7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1" dur="700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700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-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699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4" presetID="47" presetClass="exit" presetSubtype="0" fill="hold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" dur="7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6" dur="700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700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-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6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47" presetClass="exit" presetSubtype="0" fill="hold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" dur="7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1" dur="7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7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-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6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4" presetID="64" presetClass="path" presetSubtype="0" accel="50000" fill="hold" grpId="3" nodeType="withEffect">
                                      <p:stCondLst>
                                        <p:cond delay="8100"/>
                                      </p:stCondLst>
                                      <p:childTnLst>
                                        <p:animMotion origin="layout" path="M 0 0 L 0 -0.25 E" pathEditMode="relative" ptsTypes="">
                                          <p:cBhvr>
                                            <p:cTn id="175" dur="6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6" presetID="64" presetClass="path" presetSubtype="0" accel="50000" fill="hold" grpId="1" nodeType="withEffect">
                                      <p:stCondLst>
                                        <p:cond delay="8100"/>
                                      </p:stCondLst>
                                      <p:childTnLst>
                                        <p:animMotion origin="layout" path="M 0 0 L 0 -0.25 E" pathEditMode="relative" ptsTypes="">
                                          <p:cBhvr>
                                            <p:cTn id="177" dur="6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" presetID="64" presetClass="path" presetSubtype="0" accel="50000" fill="hold" grpId="2" nodeType="withEffect">
                                      <p:stCondLst>
                                        <p:cond delay="8100"/>
                                      </p:stCondLst>
                                      <p:childTnLst>
                                        <p:animMotion origin="layout" path="M 0 0 L 0 -0.25 E" pathEditMode="relative" ptsTypes="">
                                          <p:cBhvr>
                                            <p:cTn id="179" dur="6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0" presetID="64" presetClass="path" presetSubtype="0" accel="50000" fill="hold" nodeType="withEffect">
                                      <p:stCondLst>
                                        <p:cond delay="8100"/>
                                      </p:stCondLst>
                                      <p:childTnLst>
                                        <p:animMotion origin="layout" path="M 0 0 L 0 -0.25 E" pathEditMode="relative" ptsTypes="">
                                          <p:cBhvr>
                                            <p:cTn id="181" dur="6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2" presetID="64" presetClass="path" presetSubtype="0" accel="50000" fill="hold" nodeType="withEffect">
                                      <p:stCondLst>
                                        <p:cond delay="8100"/>
                                      </p:stCondLst>
                                      <p:childTnLst>
                                        <p:animMotion origin="layout" path="M 0 0 L 0 -0.25 E" pathEditMode="relative" ptsTypes="">
                                          <p:cBhvr>
                                            <p:cTn id="183" dur="6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4" presetID="64" presetClass="path" presetSubtype="0" accel="50000" fill="hold" nodeType="withEffect">
                                      <p:stCondLst>
                                        <p:cond delay="8100"/>
                                      </p:stCondLst>
                                      <p:childTnLst>
                                        <p:animMotion origin="layout" path="M 0 0 L 0 -0.25 E" pathEditMode="relative" ptsTypes="">
                                          <p:cBhvr>
                                            <p:cTn id="185" dur="6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64" presetClass="path" presetSubtype="0" accel="50000" fill="hold" nodeType="withEffect">
                                      <p:stCondLst>
                                        <p:cond delay="8100"/>
                                      </p:stCondLst>
                                      <p:childTnLst>
                                        <p:animMotion origin="layout" path="M 0 0 L 0 -0.25 E" pathEditMode="relative" ptsTypes="">
                                          <p:cBhvr>
                                            <p:cTn id="187" dur="6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8" presetID="64" presetClass="path" presetSubtype="0" accel="50000" fill="hold" grpId="3" nodeType="withEffect">
                                      <p:stCondLst>
                                        <p:cond delay="8200"/>
                                      </p:stCondLst>
                                      <p:childTnLst>
                                        <p:animMotion origin="layout" path="M 0 0 L 0 -0.25 E" pathEditMode="relative" ptsTypes="">
                                          <p:cBhvr>
                                            <p:cTn id="189" dur="50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" presetID="64" presetClass="path" presetSubtype="0" accel="50000" fill="hold" grpId="1" nodeType="withEffect">
                                      <p:stCondLst>
                                        <p:cond delay="8200"/>
                                      </p:stCondLst>
                                      <p:childTnLst>
                                        <p:animMotion origin="layout" path="M 0 0 L 0 -0.25 E" pathEditMode="relative" ptsTypes="">
                                          <p:cBhvr>
                                            <p:cTn id="191" dur="500" fill="hold"/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2" presetID="64" presetClass="path" presetSubtype="0" accel="50000" fill="hold" grpId="2" nodeType="withEffect">
                                      <p:stCondLst>
                                        <p:cond delay="8200"/>
                                      </p:stCondLst>
                                      <p:childTnLst>
                                        <p:animMotion origin="layout" path="M 0 0 L 0 -0.25 E" pathEditMode="relative" ptsTypes="">
                                          <p:cBhvr>
                                            <p:cTn id="193" dur="500" fill="hold"/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4" presetID="64" presetClass="path" presetSubtype="0" accel="50000" fill="hold" nodeType="withEffect">
                                      <p:stCondLst>
                                        <p:cond delay="8200"/>
                                      </p:stCondLst>
                                      <p:childTnLst>
                                        <p:animMotion origin="layout" path="M 0 0 L 0 -0.25 E" pathEditMode="relative" ptsTypes="">
                                          <p:cBhvr>
                                            <p:cTn id="195" dur="500" fill="hold"/>
                                            <p:tgtEl>
                                              <p:spTgt spid="52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6" presetID="64" presetClass="path" presetSubtype="0" accel="50000" fill="hold" nodeType="withEffect">
                                      <p:stCondLst>
                                        <p:cond delay="8200"/>
                                      </p:stCondLst>
                                      <p:childTnLst>
                                        <p:animMotion origin="layout" path="M 0 0 L 0 -0.25 E" pathEditMode="relative" ptsTypes="">
                                          <p:cBhvr>
                                            <p:cTn id="197" dur="5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8" presetID="64" presetClass="path" presetSubtype="0" accel="50000" fill="hold" nodeType="withEffect">
                                      <p:stCondLst>
                                        <p:cond delay="8200"/>
                                      </p:stCondLst>
                                      <p:childTnLst>
                                        <p:animMotion origin="layout" path="M 0 0 L 0 -0.25 E" pathEditMode="relative" ptsTypes="">
                                          <p:cBhvr>
                                            <p:cTn id="199" dur="500" fill="hold"/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0" presetID="64" presetClass="path" presetSubtype="0" accel="50000" fill="hold" grpId="3" nodeType="withEffect">
                                      <p:stCondLst>
                                        <p:cond delay="8400"/>
                                      </p:stCondLst>
                                      <p:childTnLst>
                                        <p:animMotion origin="layout" path="M 0 0 L 0 -0.25 E" pathEditMode="relative" ptsTypes="">
                                          <p:cBhvr>
                                            <p:cTn id="201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2" presetID="64" presetClass="path" presetSubtype="0" accel="50000" fill="hold" grpId="1" nodeType="withEffect">
                                      <p:stCondLst>
                                        <p:cond delay="8400"/>
                                      </p:stCondLst>
                                      <p:childTnLst>
                                        <p:animMotion origin="layout" path="M 0 0 L 0 -0.25 E" pathEditMode="relative" ptsTypes="">
                                          <p:cBhvr>
                                            <p:cTn id="203" dur="500" fill="hold"/>
                                            <p:tgtEl>
                                              <p:spTgt spid="5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4" presetID="64" presetClass="path" presetSubtype="0" accel="50000" fill="hold" grpId="2" nodeType="withEffect">
                                      <p:stCondLst>
                                        <p:cond delay="8400"/>
                                      </p:stCondLst>
                                      <p:childTnLst>
                                        <p:animMotion origin="layout" path="M 0 0 L 0 -0.25 E" pathEditMode="relative" ptsTypes="">
                                          <p:cBhvr>
                                            <p:cTn id="205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6" presetID="64" presetClass="path" presetSubtype="0" accel="50000" fill="hold" nodeType="withEffect">
                                      <p:stCondLst>
                                        <p:cond delay="8400"/>
                                      </p:stCondLst>
                                      <p:childTnLst>
                                        <p:animMotion origin="layout" path="M 0 0 L 0 -0.25 E" pathEditMode="relative" ptsTypes="">
                                          <p:cBhvr>
                                            <p:cTn id="207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" presetID="64" presetClass="path" presetSubtype="0" accel="50000" fill="hold" nodeType="withEffect">
                                      <p:stCondLst>
                                        <p:cond delay="8400"/>
                                      </p:stCondLst>
                                      <p:childTnLst>
                                        <p:animMotion origin="layout" path="M 0 0 L 0 -0.25 E" pathEditMode="relative" ptsTypes="">
                                          <p:cBhvr>
                                            <p:cTn id="209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0" presetID="64" presetClass="path" presetSubtype="0" accel="50000" fill="hold" nodeType="withEffect">
                                      <p:stCondLst>
                                        <p:cond delay="8400"/>
                                      </p:stCondLst>
                                      <p:childTnLst>
                                        <p:animMotion origin="layout" path="M 0 0 L 0 -0.25 E" pathEditMode="relative" ptsTypes="">
                                          <p:cBhvr>
                                            <p:cTn id="211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2" presetID="64" presetClass="path" presetSubtype="0" accel="50000" fill="hold" grpId="3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animMotion origin="layout" path="M 0 0 L 0 -0.25 E" pathEditMode="relative" ptsTypes="">
                                          <p:cBhvr>
                                            <p:cTn id="213" dur="5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4" presetID="64" presetClass="path" presetSubtype="0" accel="50000" fill="hold" grpId="1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animMotion origin="layout" path="M 0 0 L 0 -0.25 E" pathEditMode="relative" ptsTypes="">
                                          <p:cBhvr>
                                            <p:cTn id="215" dur="5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6" presetID="64" presetClass="path" presetSubtype="0" accel="50000" fill="hold" grpId="2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animMotion origin="layout" path="M 0 0 L 0 -0.25 E" pathEditMode="relative" ptsTypes="">
                                          <p:cBhvr>
                                            <p:cTn id="217" dur="500" fill="hold"/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8" presetID="64" presetClass="path" presetSubtype="0" accel="50000" fill="hold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animMotion origin="layout" path="M 0 0 L 0 -0.25 E" pathEditMode="relative" ptsTypes="">
                                          <p:cBhvr>
                                            <p:cTn id="219" dur="500" fill="hold"/>
                                            <p:tgtEl>
                                              <p:spTgt spid="7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0" presetID="64" presetClass="path" presetSubtype="0" accel="50000" fill="hold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animMotion origin="layout" path="M 0 0 L 0 -0.25 E" pathEditMode="relative" ptsTypes="">
                                          <p:cBhvr>
                                            <p:cTn id="221" dur="500" fill="hold"/>
                                            <p:tgtEl>
                                              <p:spTgt spid="7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2" presetID="64" presetClass="path" presetSubtype="0" accel="50000" fill="hold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animMotion origin="layout" path="M 0 0 L 0 -0.25 E" pathEditMode="relative" ptsTypes="">
                                          <p:cBhvr>
                                            <p:cTn id="223" dur="500" fill="hold"/>
                                            <p:tgtEl>
                                              <p:spTgt spid="72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4" presetID="22" presetClass="entr" presetSubtype="1" fill="hold" grpId="0" nodeType="withEffect">
                                      <p:stCondLst>
                                        <p:cond delay="890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26" dur="500"/>
                                            <p:tgtEl>
                                              <p:spTgt spid="8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22" presetClass="entr" presetSubtype="4" fill="hold" grpId="0" nodeType="withEffect">
                                      <p:stCondLst>
                                        <p:cond delay="890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29" dur="500"/>
                                            <p:tgtEl>
                                              <p:spTgt spid="8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0" fill="hold">
                                <p:stCondLst>
                                  <p:cond delay="10300"/>
                                </p:stCondLst>
                                <p:childTnLst>
                                  <p:par>
                                    <p:cTn id="231" presetID="1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3" dur="350"/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234" dur="35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5" presetID="1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7" dur="350"/>
                                            <p:tgtEl>
                                              <p:spTgt spid="4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38" dur="350"/>
                                            <p:tgtEl>
                                              <p:spTgt spid="4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9" presetID="1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1" dur="350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242" dur="350"/>
                                            <p:tgtEl>
                                              <p:spTgt spid="4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3" presetID="1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5" dur="350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46" dur="350"/>
                                            <p:tgtEl>
                                              <p:spTgt spid="4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7" presetID="12" presetClass="entr" presetSubtype="2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9" dur="350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250" dur="35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1" presetID="1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3" dur="350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54" dur="350"/>
                                            <p:tgtEl>
                                              <p:spTgt spid="4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5" presetID="12" presetClass="entr" presetSubtype="2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7" dur="350"/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258" dur="350"/>
                                            <p:tgtEl>
                                              <p:spTgt spid="4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9" presetID="1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1" dur="350"/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62" dur="350"/>
                                            <p:tgtEl>
                                              <p:spTgt spid="4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3" presetID="12" presetClass="entr" presetSubtype="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5" dur="350"/>
                                            <p:tgtEl>
                                              <p:spTgt spid="4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266" dur="350"/>
                                            <p:tgtEl>
                                              <p:spTgt spid="4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7" presetID="1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9" dur="350"/>
                                            <p:tgtEl>
                                              <p:spTgt spid="4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70" dur="350"/>
                                            <p:tgtEl>
                                              <p:spTgt spid="4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" presetID="22" presetClass="entr" presetSubtype="8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73" dur="600"/>
                                            <p:tgtEl>
                                              <p:spTgt spid="4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" presetID="22" presetClass="exit" presetSubtype="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275" dur="600"/>
                                            <p:tgtEl>
                                              <p:spTgt spid="47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599"/>
                                              </p:stCondLst>
                                            </p:cTn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" presetID="2" presetClass="exit" presetSubtype="4" accel="10000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78" dur="300"/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9" dur="300"/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1" presetID="2" presetClass="exit" presetSubtype="4" accel="100000" fill="hold" grpId="1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2" dur="300"/>
                                            <p:tgtEl>
                                              <p:spTgt spid="4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3" dur="300"/>
                                            <p:tgtEl>
                                              <p:spTgt spid="4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4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5" presetID="2" presetClass="exit" presetSubtype="4" accel="10000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6" dur="300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7" dur="300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9" presetID="2" presetClass="exit" presetSubtype="4" accel="100000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90" dur="300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1" dur="300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3" presetID="2" presetClass="exit" presetSubtype="4" accel="10000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94" dur="300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5" dur="300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6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7" presetID="2" presetClass="exit" presetSubtype="4" accel="100000" fill="hold" grpId="1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98" dur="300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9" dur="300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0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1" presetID="2" presetClass="exit" presetSubtype="4" accel="10000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02" dur="300"/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3" dur="300"/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4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5" presetID="2" presetClass="exit" presetSubtype="4" accel="100000" fill="hold" grpId="1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06" dur="300"/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7" dur="300"/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9" presetID="35" presetClass="path" presetSubtype="0" accel="100000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4.58333E-6 1.48148E-6 L -0.5638 0.00741 " pathEditMode="relative" rAng="0" ptsTypes="AA">
                                          <p:cBhvr>
                                            <p:cTn id="310" dur="1000" fill="hold"/>
                                            <p:tgtEl>
                                              <p:spTgt spid="4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8190" y="37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1" presetID="12" presetClass="entr" presetSubtype="1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3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3" dur="350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314" dur="350"/>
                                            <p:tgtEl>
                                              <p:spTgt spid="4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5" presetID="12" presetClass="entr" presetSubtype="8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7" dur="350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318" dur="35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9" presetID="12" presetClass="entr" presetSubtype="1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3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1" dur="350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322" dur="350"/>
                                            <p:tgtEl>
                                              <p:spTgt spid="4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3" fill="hold">
                                <p:stCondLst>
                                  <p:cond delay="13850"/>
                                </p:stCondLst>
                                <p:childTnLst>
                                  <p:par>
                                    <p:cTn id="324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6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0" presetID="1" presetClass="exit" presetSubtype="0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2" presetID="1" presetClass="exit" presetSubtype="0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4" presetID="1" presetClass="exit" presetSubtype="0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6" presetID="1" presetClass="entr" presetSubtype="0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8" presetID="1" presetClass="entr" presetSubtype="0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0" presetID="1" presetClass="entr" presetSubtype="0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2" presetID="1" presetClass="exit" presetSubtype="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4" presetID="1" presetClass="exit" presetSubtype="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6" presetID="1" presetClass="exit" presetSubtype="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8" presetID="1" presetClass="entr" presetSubtype="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0" presetID="1" presetClass="entr" presetSubtype="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2" presetID="1" presetClass="entr" presetSubtype="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4" presetID="1" presetClass="exit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6" presetID="1" presetClass="exit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3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8" presetID="1" presetClass="exit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0" presetID="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2" presetID="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3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4" presetID="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6" presetID="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8" presetID="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0" presetID="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2" presetID="1" presetClass="entr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4" presetID="1" presetClass="entr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6" presetID="1" presetClass="entr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8" presetID="1" presetClass="exit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0" presetID="1" presetClass="exit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2" presetID="1" presetClass="exit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4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6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8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0" presetID="1" presetClass="exit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2" presetID="1" presetClass="exit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4" presetID="1" presetClass="exit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6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8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0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2" presetID="1" presetClass="exit" presetSubtype="0" fill="hold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4" presetID="1" presetClass="exit" presetSubtype="0" fill="hold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6" presetID="1" presetClass="entr" presetSubtype="0" fill="hold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8" presetID="1" presetClass="entr" presetSubtype="0" fill="hold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0" presetID="1" presetClass="exit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2" presetID="1" presetClass="exit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4" presetID="1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6" presetID="1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8" presetID="1" presetClass="exit" presetSubtype="0" fill="hold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4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0" presetID="1" presetClass="entr" presetSubtype="0" fill="hold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4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2" presetID="1" presetClass="exit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4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6" presetID="35" presetClass="path" presetSubtype="0" decel="10000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Motion origin="layout" path="M -3.95833E-6 3.33333E-6 L -0.11028 3.33333E-6 " pathEditMode="relative" rAng="0" ptsTypes="AA">
                                          <p:cBhvr>
                                            <p:cTn id="427" dur="500" fill="hold"/>
                                            <p:tgtEl>
                                              <p:spTgt spid="4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521" y="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1" grpId="0" animBg="1"/>
          <p:bldP spid="201" grpId="1" animBg="1"/>
          <p:bldP spid="202" grpId="0" animBg="1"/>
          <p:bldP spid="202" grpId="1" animBg="1"/>
          <p:bldP spid="202" grpId="2" animBg="1"/>
          <p:bldP spid="203" grpId="0" animBg="1"/>
          <p:bldP spid="203" grpId="1" animBg="1"/>
          <p:bldP spid="203" grpId="2" animBg="1"/>
          <p:bldP spid="203" grpId="3" animBg="1"/>
          <p:bldP spid="366" grpId="0" animBg="1"/>
          <p:bldP spid="366" grpId="1" animBg="1"/>
          <p:bldP spid="367" grpId="0" animBg="1"/>
          <p:bldP spid="367" grpId="1" animBg="1"/>
          <p:bldP spid="367" grpId="2" animBg="1"/>
          <p:bldP spid="505" grpId="0" animBg="1"/>
          <p:bldP spid="505" grpId="1" animBg="1"/>
          <p:bldP spid="505" grpId="2" animBg="1"/>
          <p:bldP spid="505" grpId="3" animBg="1"/>
          <p:bldP spid="521" grpId="0" animBg="1"/>
          <p:bldP spid="521" grpId="1" animBg="1"/>
          <p:bldP spid="522" grpId="0" animBg="1"/>
          <p:bldP spid="522" grpId="1" animBg="1"/>
          <p:bldP spid="522" grpId="2" animBg="1"/>
          <p:bldP spid="523" grpId="0" animBg="1"/>
          <p:bldP spid="523" grpId="1" animBg="1"/>
          <p:bldP spid="523" grpId="2" animBg="1"/>
          <p:bldP spid="523" grpId="3" animBg="1"/>
          <p:bldP spid="624" grpId="0" animBg="1"/>
          <p:bldP spid="624" grpId="1" animBg="1"/>
          <p:bldP spid="625" grpId="0" animBg="1"/>
          <p:bldP spid="625" grpId="1" animBg="1"/>
          <p:bldP spid="625" grpId="2" animBg="1"/>
          <p:bldP spid="626" grpId="0" animBg="1"/>
          <p:bldP spid="626" grpId="1" animBg="1"/>
          <p:bldP spid="626" grpId="2" animBg="1"/>
          <p:bldP spid="626" grpId="3" animBg="1"/>
          <p:bldP spid="836" grpId="0" animBg="1"/>
          <p:bldP spid="837" grpId="0" animBg="1"/>
          <p:bldP spid="464" grpId="0" animBg="1"/>
          <p:bldP spid="464" grpId="1" animBg="1"/>
          <p:bldP spid="468" grpId="0" animBg="1"/>
          <p:bldP spid="468" grpId="1" animBg="1"/>
          <p:bldP spid="472" grpId="0" animBg="1"/>
          <p:bldP spid="472" grpId="1" animBg="1"/>
          <p:bldP spid="474" grpId="0" animBg="1"/>
          <p:bldP spid="474" grpId="1" animBg="1"/>
          <p:bldP spid="480" grpId="0" animBg="1"/>
          <p:bldP spid="484" grpId="0" animBg="1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椭圆 13"/>
          <p:cNvSpPr/>
          <p:nvPr/>
        </p:nvSpPr>
        <p:spPr>
          <a:xfrm>
            <a:off x="4044446" y="1130715"/>
            <a:ext cx="4747019" cy="4747019"/>
          </a:xfrm>
          <a:prstGeom prst="ellipse">
            <a:avLst/>
          </a:prstGeom>
          <a:noFill/>
          <a:ln w="28575">
            <a:solidFill>
              <a:srgbClr val="67B79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 rotWithShape="1"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34" t="50977" r="43778" b="33399"/>
          <a:stretch/>
        </p:blipFill>
        <p:spPr>
          <a:xfrm>
            <a:off x="6604529" y="4129737"/>
            <a:ext cx="662069" cy="882758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3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360" t="50488" r="43778" b="32912"/>
          <a:stretch/>
        </p:blipFill>
        <p:spPr>
          <a:xfrm>
            <a:off x="7266598" y="4094494"/>
            <a:ext cx="682719" cy="928497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293" t="50911" r="46705" b="35158"/>
          <a:stretch/>
        </p:blipFill>
        <p:spPr>
          <a:xfrm>
            <a:off x="5443709" y="2058804"/>
            <a:ext cx="301609" cy="787127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360" t="50488" r="44052" b="33400"/>
          <a:stretch/>
        </p:blipFill>
        <p:spPr>
          <a:xfrm>
            <a:off x="5846040" y="1997194"/>
            <a:ext cx="662069" cy="910345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360" t="50488" r="44052" b="33400"/>
          <a:stretch/>
        </p:blipFill>
        <p:spPr>
          <a:xfrm>
            <a:off x="6520369" y="1997193"/>
            <a:ext cx="662069" cy="910345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360" t="50488" r="44052" b="33400"/>
          <a:stretch/>
        </p:blipFill>
        <p:spPr>
          <a:xfrm>
            <a:off x="7165478" y="1997193"/>
            <a:ext cx="662069" cy="910345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360" t="50488" r="43778" b="32912"/>
          <a:stretch/>
        </p:blipFill>
        <p:spPr>
          <a:xfrm>
            <a:off x="5878665" y="2942480"/>
            <a:ext cx="689655" cy="937931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/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9085" t="49512" r="43595" b="33400"/>
          <a:stretch/>
        </p:blipFill>
        <p:spPr>
          <a:xfrm>
            <a:off x="6561270" y="2900181"/>
            <a:ext cx="735632" cy="965517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293" t="50911" r="46705" b="35158"/>
          <a:stretch/>
        </p:blipFill>
        <p:spPr>
          <a:xfrm>
            <a:off x="7392431" y="2987082"/>
            <a:ext cx="301609" cy="826949"/>
          </a:xfrm>
          <a:prstGeom prst="rect">
            <a:avLst/>
          </a:prstGeom>
        </p:spPr>
      </p:pic>
      <p:cxnSp>
        <p:nvCxnSpPr>
          <p:cNvPr id="12" name="直接连接符 11"/>
          <p:cNvCxnSpPr/>
          <p:nvPr/>
        </p:nvCxnSpPr>
        <p:spPr>
          <a:xfrm>
            <a:off x="4405541" y="4018315"/>
            <a:ext cx="3702338" cy="0"/>
          </a:xfrm>
          <a:prstGeom prst="line">
            <a:avLst/>
          </a:prstGeom>
          <a:ln w="285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减号 12"/>
          <p:cNvSpPr/>
          <p:nvPr/>
        </p:nvSpPr>
        <p:spPr>
          <a:xfrm>
            <a:off x="4468691" y="3340654"/>
            <a:ext cx="879329" cy="327142"/>
          </a:xfrm>
          <a:prstGeom prst="mathMinus">
            <a:avLst>
              <a:gd name="adj1" fmla="val 28447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74" name="椭圆 73"/>
          <p:cNvSpPr/>
          <p:nvPr/>
        </p:nvSpPr>
        <p:spPr>
          <a:xfrm>
            <a:off x="4137711" y="1227617"/>
            <a:ext cx="4560483" cy="4560483"/>
          </a:xfrm>
          <a:prstGeom prst="ellipse">
            <a:avLst/>
          </a:prstGeom>
          <a:solidFill>
            <a:srgbClr val="67B7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75" name="椭圆 74"/>
          <p:cNvSpPr/>
          <p:nvPr/>
        </p:nvSpPr>
        <p:spPr>
          <a:xfrm>
            <a:off x="4170255" y="1256526"/>
            <a:ext cx="4495396" cy="4495396"/>
          </a:xfrm>
          <a:prstGeom prst="ellipse">
            <a:avLst/>
          </a:prstGeom>
          <a:noFill/>
          <a:ln w="28575">
            <a:solidFill>
              <a:srgbClr val="67B79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0527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 advTm="3506">
        <p:split/>
      </p:transition>
    </mc:Choice>
    <mc:Fallback xmlns="">
      <p:transition advTm="3506">
        <p:split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3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" dur="3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" presetID="12" presetClass="entr" presetSubtype="2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30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2" dur="3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" presetID="1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30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6" dur="3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2" presetClass="entr" presetSubtype="2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30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20" dur="3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1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30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4" dur="3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30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28" dur="3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300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3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5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autoRev="1" fill="hold" grpId="1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100" fill="hold"/>
                                            <p:tgtEl>
                                              <p:spTgt spid="1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22" presetClass="entr" presetSubtype="2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2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8" fill="hold" nodeType="withEffect" p14:presetBounceEnd="7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000">
                                          <p:cBhvr additive="base">
                                            <p:cTn id="4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000">
                                          <p:cBhvr additive="base">
                                            <p:cTn id="4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fill="hold" nodeType="withEffect" p14:presetBounceEnd="7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000">
                                          <p:cBhvr additive="base">
                                            <p:cTn id="49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000">
                                          <p:cBhvr additive="base">
                                            <p:cTn id="50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53" presetClass="entr" presetSubtype="16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5" dur="3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6" presetClass="emph" presetSubtype="0" autoRev="1" fill="hold" grpId="1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Scale>
                                          <p:cBhvr>
                                            <p:cTn id="57" dur="200" fill="hold"/>
                                            <p:tgtEl>
                                              <p:spTgt spid="1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3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3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3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3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6" presetClass="emph" presetSubtype="0" autoRev="1" fill="hold" grpId="1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Scale>
                                          <p:cBhvr>
                                            <p:cTn id="69" dur="150" fill="hold"/>
                                            <p:tgtEl>
                                              <p:spTgt spid="7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" presetID="6" presetClass="exit" presetSubtype="32" fill="hold" grpId="1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71" dur="3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21" presetClass="exit" presetSubtype="3" fill="hold" grpId="2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Effect transition="out" filter="wheel(3)">
                                          <p:cBhvr>
                                            <p:cTn id="74" dur="3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" presetID="21" presetClass="exit" presetSubtype="2" fill="hold" grpId="2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Effect transition="out" filter="wheel(2)">
                                          <p:cBhvr>
                                            <p:cTn id="77" dur="3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 animBg="1"/>
          <p:bldP spid="14" grpId="1" animBg="1"/>
          <p:bldP spid="14" grpId="2" animBg="1"/>
          <p:bldP spid="13" grpId="0" animBg="1"/>
          <p:bldP spid="13" grpId="1" animBg="1"/>
          <p:bldP spid="74" grpId="0" animBg="1"/>
          <p:bldP spid="74" grpId="1" animBg="1"/>
          <p:bldP spid="75" grpId="0" animBg="1"/>
          <p:bldP spid="75" grpId="1" animBg="1"/>
          <p:bldP spid="75" grpId="2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3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" dur="3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" presetID="12" presetClass="entr" presetSubtype="2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30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2" dur="3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" presetID="1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300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6" dur="3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2" presetClass="entr" presetSubtype="2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30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20" dur="3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1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30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4" dur="3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30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28" dur="3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300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3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5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autoRev="1" fill="hold" grpId="1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100" fill="hold"/>
                                            <p:tgtEl>
                                              <p:spTgt spid="1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22" presetClass="entr" presetSubtype="2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2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8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53" presetClass="entr" presetSubtype="16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5" dur="3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6" presetClass="emph" presetSubtype="0" autoRev="1" fill="hold" grpId="1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Scale>
                                          <p:cBhvr>
                                            <p:cTn id="57" dur="200" fill="hold"/>
                                            <p:tgtEl>
                                              <p:spTgt spid="1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3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3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3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3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6" presetClass="emph" presetSubtype="0" autoRev="1" fill="hold" grpId="1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Scale>
                                          <p:cBhvr>
                                            <p:cTn id="69" dur="150" fill="hold"/>
                                            <p:tgtEl>
                                              <p:spTgt spid="7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" presetID="6" presetClass="exit" presetSubtype="32" fill="hold" grpId="1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71" dur="3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21" presetClass="exit" presetSubtype="3" fill="hold" grpId="2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Effect transition="out" filter="wheel(3)">
                                          <p:cBhvr>
                                            <p:cTn id="74" dur="3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" presetID="21" presetClass="exit" presetSubtype="2" fill="hold" grpId="2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Effect transition="out" filter="wheel(2)">
                                          <p:cBhvr>
                                            <p:cTn id="77" dur="3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 animBg="1"/>
          <p:bldP spid="14" grpId="1" animBg="1"/>
          <p:bldP spid="14" grpId="2" animBg="1"/>
          <p:bldP spid="13" grpId="0" animBg="1"/>
          <p:bldP spid="13" grpId="1" animBg="1"/>
          <p:bldP spid="74" grpId="0" animBg="1"/>
          <p:bldP spid="74" grpId="1" animBg="1"/>
          <p:bldP spid="75" grpId="0" animBg="1"/>
          <p:bldP spid="75" grpId="1" animBg="1"/>
          <p:bldP spid="75" grpId="2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矩形 6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356F5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4552500" y="2144151"/>
            <a:ext cx="3702338" cy="3025798"/>
            <a:chOff x="4405541" y="1997193"/>
            <a:chExt cx="3702338" cy="3025798"/>
          </a:xfrm>
        </p:grpSpPr>
        <p:pic>
          <p:nvPicPr>
            <p:cNvPr id="4" name="图片 3"/>
            <p:cNvPicPr>
              <a:picLocks noChangeAspect="1"/>
            </p:cNvPicPr>
            <p:nvPr/>
          </p:nvPicPr>
          <p:blipFill rotWithShape="1">
            <a:blip r:embed="rId2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634" t="50977" r="43778" b="33399"/>
            <a:stretch/>
          </p:blipFill>
          <p:spPr>
            <a:xfrm>
              <a:off x="6604529" y="4129737"/>
              <a:ext cx="662069" cy="882758"/>
            </a:xfrm>
            <a:prstGeom prst="rect">
              <a:avLst/>
            </a:prstGeom>
          </p:spPr>
        </p:pic>
        <p:pic>
          <p:nvPicPr>
            <p:cNvPr id="5" name="图片 4"/>
            <p:cNvPicPr>
              <a:picLocks noChangeAspect="1"/>
            </p:cNvPicPr>
            <p:nvPr/>
          </p:nvPicPr>
          <p:blipFill rotWithShape="1">
            <a:blip r:embed="rId3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360" t="50488" r="43778" b="32912"/>
            <a:stretch/>
          </p:blipFill>
          <p:spPr>
            <a:xfrm>
              <a:off x="7266598" y="4094494"/>
              <a:ext cx="682719" cy="928497"/>
            </a:xfrm>
            <a:prstGeom prst="rect">
              <a:avLst/>
            </a:prstGeom>
          </p:spPr>
        </p:pic>
        <p:pic>
          <p:nvPicPr>
            <p:cNvPr id="6" name="图片 5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293" t="50911" r="46705" b="35158"/>
            <a:stretch/>
          </p:blipFill>
          <p:spPr>
            <a:xfrm>
              <a:off x="5443709" y="2058804"/>
              <a:ext cx="301609" cy="787127"/>
            </a:xfrm>
            <a:prstGeom prst="rect">
              <a:avLst/>
            </a:prstGeom>
          </p:spPr>
        </p:pic>
        <p:pic>
          <p:nvPicPr>
            <p:cNvPr id="7" name="图片 6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360" t="50488" r="44052" b="33400"/>
            <a:stretch/>
          </p:blipFill>
          <p:spPr>
            <a:xfrm>
              <a:off x="5846040" y="1997194"/>
              <a:ext cx="662069" cy="910345"/>
            </a:xfrm>
            <a:prstGeom prst="rect">
              <a:avLst/>
            </a:prstGeom>
          </p:spPr>
        </p:pic>
        <p:pic>
          <p:nvPicPr>
            <p:cNvPr id="8" name="图片 7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360" t="50488" r="44052" b="33400"/>
            <a:stretch/>
          </p:blipFill>
          <p:spPr>
            <a:xfrm>
              <a:off x="6520369" y="1997193"/>
              <a:ext cx="662069" cy="910345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360" t="50488" r="44052" b="33400"/>
            <a:stretch/>
          </p:blipFill>
          <p:spPr>
            <a:xfrm>
              <a:off x="7165478" y="1997193"/>
              <a:ext cx="662069" cy="910345"/>
            </a:xfrm>
            <a:prstGeom prst="rect">
              <a:avLst/>
            </a:prstGeom>
          </p:spPr>
        </p:pic>
        <p:pic>
          <p:nvPicPr>
            <p:cNvPr id="10" name="图片 9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360" t="50488" r="43778" b="32912"/>
            <a:stretch/>
          </p:blipFill>
          <p:spPr>
            <a:xfrm>
              <a:off x="5878665" y="2942480"/>
              <a:ext cx="689655" cy="937931"/>
            </a:xfrm>
            <a:prstGeom prst="rect">
              <a:avLst/>
            </a:prstGeom>
          </p:spPr>
        </p:pic>
        <p:pic>
          <p:nvPicPr>
            <p:cNvPr id="11" name="图片 10"/>
            <p:cNvPicPr>
              <a:picLocks noChangeAspect="1"/>
            </p:cNvPicPr>
            <p:nvPr/>
          </p:nvPicPr>
          <p:blipFill rotWithShape="1">
            <a:blip r:embed="rId6">
              <a:extLst>
                <a:ext uri="{BEBA8EAE-BF5A-486C-A8C5-ECC9F3942E4B}">
                  <a14:imgProps xmlns:a14="http://schemas.microsoft.com/office/drawing/2010/main">
                    <a14:imgLayer r:embed="rId7"/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085" t="49512" r="43595" b="33400"/>
            <a:stretch/>
          </p:blipFill>
          <p:spPr>
            <a:xfrm>
              <a:off x="6561270" y="2900181"/>
              <a:ext cx="735632" cy="965517"/>
            </a:xfrm>
            <a:prstGeom prst="rect">
              <a:avLst/>
            </a:prstGeom>
          </p:spPr>
        </p:pic>
        <p:pic>
          <p:nvPicPr>
            <p:cNvPr id="12" name="图片 11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293" t="50911" r="46705" b="35158"/>
            <a:stretch/>
          </p:blipFill>
          <p:spPr>
            <a:xfrm>
              <a:off x="7392431" y="2987082"/>
              <a:ext cx="301609" cy="826949"/>
            </a:xfrm>
            <a:prstGeom prst="rect">
              <a:avLst/>
            </a:prstGeom>
          </p:spPr>
        </p:pic>
        <p:cxnSp>
          <p:nvCxnSpPr>
            <p:cNvPr id="13" name="直接连接符 12"/>
            <p:cNvCxnSpPr/>
            <p:nvPr/>
          </p:nvCxnSpPr>
          <p:spPr>
            <a:xfrm>
              <a:off x="4405541" y="4018315"/>
              <a:ext cx="3702338" cy="0"/>
            </a:xfrm>
            <a:prstGeom prst="line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减号 13"/>
            <p:cNvSpPr/>
            <p:nvPr/>
          </p:nvSpPr>
          <p:spPr>
            <a:xfrm>
              <a:off x="4468691" y="3340654"/>
              <a:ext cx="879329" cy="327142"/>
            </a:xfrm>
            <a:prstGeom prst="mathMinus">
              <a:avLst>
                <a:gd name="adj1" fmla="val 28447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8" name="椭圆 17"/>
          <p:cNvSpPr/>
          <p:nvPr/>
        </p:nvSpPr>
        <p:spPr>
          <a:xfrm>
            <a:off x="4157269" y="1613204"/>
            <a:ext cx="3890397" cy="3890397"/>
          </a:xfrm>
          <a:prstGeom prst="ellipse">
            <a:avLst/>
          </a:prstGeom>
          <a:solidFill>
            <a:srgbClr val="67B7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2" name="椭圆 21"/>
          <p:cNvSpPr/>
          <p:nvPr/>
        </p:nvSpPr>
        <p:spPr>
          <a:xfrm>
            <a:off x="4021092" y="1465033"/>
            <a:ext cx="4143699" cy="4143699"/>
          </a:xfrm>
          <a:prstGeom prst="ellipse">
            <a:avLst/>
          </a:prstGeom>
          <a:noFill/>
          <a:ln>
            <a:solidFill>
              <a:srgbClr val="67B79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46" name="组合 45"/>
          <p:cNvGrpSpPr/>
          <p:nvPr/>
        </p:nvGrpSpPr>
        <p:grpSpPr>
          <a:xfrm>
            <a:off x="4587599" y="2216083"/>
            <a:ext cx="2971952" cy="2641597"/>
            <a:chOff x="5530914" y="2497042"/>
            <a:chExt cx="2121189" cy="1885403"/>
          </a:xfrm>
        </p:grpSpPr>
        <p:sp>
          <p:nvSpPr>
            <p:cNvPr id="47" name="Freeform 13"/>
            <p:cNvSpPr>
              <a:spLocks/>
            </p:cNvSpPr>
            <p:nvPr/>
          </p:nvSpPr>
          <p:spPr bwMode="auto">
            <a:xfrm rot="19974968">
              <a:off x="5621189" y="2698632"/>
              <a:ext cx="2030914" cy="1683813"/>
            </a:xfrm>
            <a:custGeom>
              <a:avLst/>
              <a:gdLst>
                <a:gd name="T0" fmla="*/ 546 w 550"/>
                <a:gd name="T1" fmla="*/ 76 h 456"/>
                <a:gd name="T2" fmla="*/ 546 w 550"/>
                <a:gd name="T3" fmla="*/ 76 h 456"/>
                <a:gd name="T4" fmla="*/ 548 w 550"/>
                <a:gd name="T5" fmla="*/ 78 h 456"/>
                <a:gd name="T6" fmla="*/ 550 w 550"/>
                <a:gd name="T7" fmla="*/ 82 h 456"/>
                <a:gd name="T8" fmla="*/ 550 w 550"/>
                <a:gd name="T9" fmla="*/ 92 h 456"/>
                <a:gd name="T10" fmla="*/ 550 w 550"/>
                <a:gd name="T11" fmla="*/ 108 h 456"/>
                <a:gd name="T12" fmla="*/ 550 w 550"/>
                <a:gd name="T13" fmla="*/ 108 h 456"/>
                <a:gd name="T14" fmla="*/ 548 w 550"/>
                <a:gd name="T15" fmla="*/ 126 h 456"/>
                <a:gd name="T16" fmla="*/ 546 w 550"/>
                <a:gd name="T17" fmla="*/ 138 h 456"/>
                <a:gd name="T18" fmla="*/ 544 w 550"/>
                <a:gd name="T19" fmla="*/ 146 h 456"/>
                <a:gd name="T20" fmla="*/ 540 w 550"/>
                <a:gd name="T21" fmla="*/ 150 h 456"/>
                <a:gd name="T22" fmla="*/ 540 w 550"/>
                <a:gd name="T23" fmla="*/ 150 h 456"/>
                <a:gd name="T24" fmla="*/ 394 w 550"/>
                <a:gd name="T25" fmla="*/ 292 h 456"/>
                <a:gd name="T26" fmla="*/ 292 w 550"/>
                <a:gd name="T27" fmla="*/ 392 h 456"/>
                <a:gd name="T28" fmla="*/ 252 w 550"/>
                <a:gd name="T29" fmla="*/ 428 h 456"/>
                <a:gd name="T30" fmla="*/ 228 w 550"/>
                <a:gd name="T31" fmla="*/ 450 h 456"/>
                <a:gd name="T32" fmla="*/ 228 w 550"/>
                <a:gd name="T33" fmla="*/ 450 h 456"/>
                <a:gd name="T34" fmla="*/ 224 w 550"/>
                <a:gd name="T35" fmla="*/ 452 h 456"/>
                <a:gd name="T36" fmla="*/ 210 w 550"/>
                <a:gd name="T37" fmla="*/ 456 h 456"/>
                <a:gd name="T38" fmla="*/ 200 w 550"/>
                <a:gd name="T39" fmla="*/ 456 h 456"/>
                <a:gd name="T40" fmla="*/ 188 w 550"/>
                <a:gd name="T41" fmla="*/ 456 h 456"/>
                <a:gd name="T42" fmla="*/ 176 w 550"/>
                <a:gd name="T43" fmla="*/ 452 h 456"/>
                <a:gd name="T44" fmla="*/ 164 w 550"/>
                <a:gd name="T45" fmla="*/ 446 h 456"/>
                <a:gd name="T46" fmla="*/ 164 w 550"/>
                <a:gd name="T47" fmla="*/ 446 h 456"/>
                <a:gd name="T48" fmla="*/ 150 w 550"/>
                <a:gd name="T49" fmla="*/ 436 h 456"/>
                <a:gd name="T50" fmla="*/ 130 w 550"/>
                <a:gd name="T51" fmla="*/ 420 h 456"/>
                <a:gd name="T52" fmla="*/ 78 w 550"/>
                <a:gd name="T53" fmla="*/ 374 h 456"/>
                <a:gd name="T54" fmla="*/ 6 w 550"/>
                <a:gd name="T55" fmla="*/ 308 h 456"/>
                <a:gd name="T56" fmla="*/ 6 w 550"/>
                <a:gd name="T57" fmla="*/ 308 h 456"/>
                <a:gd name="T58" fmla="*/ 0 w 550"/>
                <a:gd name="T59" fmla="*/ 300 h 456"/>
                <a:gd name="T60" fmla="*/ 0 w 550"/>
                <a:gd name="T61" fmla="*/ 292 h 456"/>
                <a:gd name="T62" fmla="*/ 0 w 550"/>
                <a:gd name="T63" fmla="*/ 284 h 456"/>
                <a:gd name="T64" fmla="*/ 2 w 550"/>
                <a:gd name="T65" fmla="*/ 278 h 456"/>
                <a:gd name="T66" fmla="*/ 8 w 550"/>
                <a:gd name="T67" fmla="*/ 268 h 456"/>
                <a:gd name="T68" fmla="*/ 16 w 550"/>
                <a:gd name="T69" fmla="*/ 260 h 456"/>
                <a:gd name="T70" fmla="*/ 16 w 550"/>
                <a:gd name="T71" fmla="*/ 260 h 456"/>
                <a:gd name="T72" fmla="*/ 64 w 550"/>
                <a:gd name="T73" fmla="*/ 218 h 456"/>
                <a:gd name="T74" fmla="*/ 172 w 550"/>
                <a:gd name="T75" fmla="*/ 130 h 456"/>
                <a:gd name="T76" fmla="*/ 282 w 550"/>
                <a:gd name="T77" fmla="*/ 44 h 456"/>
                <a:gd name="T78" fmla="*/ 322 w 550"/>
                <a:gd name="T79" fmla="*/ 14 h 456"/>
                <a:gd name="T80" fmla="*/ 336 w 550"/>
                <a:gd name="T81" fmla="*/ 4 h 456"/>
                <a:gd name="T82" fmla="*/ 344 w 550"/>
                <a:gd name="T83" fmla="*/ 0 h 456"/>
                <a:gd name="T84" fmla="*/ 344 w 550"/>
                <a:gd name="T85" fmla="*/ 0 h 456"/>
                <a:gd name="T86" fmla="*/ 352 w 550"/>
                <a:gd name="T87" fmla="*/ 0 h 456"/>
                <a:gd name="T88" fmla="*/ 362 w 550"/>
                <a:gd name="T89" fmla="*/ 2 h 456"/>
                <a:gd name="T90" fmla="*/ 388 w 550"/>
                <a:gd name="T91" fmla="*/ 8 h 456"/>
                <a:gd name="T92" fmla="*/ 420 w 550"/>
                <a:gd name="T93" fmla="*/ 18 h 456"/>
                <a:gd name="T94" fmla="*/ 456 w 550"/>
                <a:gd name="T95" fmla="*/ 32 h 456"/>
                <a:gd name="T96" fmla="*/ 518 w 550"/>
                <a:gd name="T97" fmla="*/ 60 h 456"/>
                <a:gd name="T98" fmla="*/ 538 w 550"/>
                <a:gd name="T99" fmla="*/ 70 h 456"/>
                <a:gd name="T100" fmla="*/ 546 w 550"/>
                <a:gd name="T101" fmla="*/ 76 h 456"/>
                <a:gd name="T102" fmla="*/ 546 w 550"/>
                <a:gd name="T103" fmla="*/ 7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50" h="456">
                  <a:moveTo>
                    <a:pt x="546" y="76"/>
                  </a:moveTo>
                  <a:lnTo>
                    <a:pt x="546" y="76"/>
                  </a:lnTo>
                  <a:lnTo>
                    <a:pt x="548" y="78"/>
                  </a:lnTo>
                  <a:lnTo>
                    <a:pt x="550" y="82"/>
                  </a:lnTo>
                  <a:lnTo>
                    <a:pt x="550" y="92"/>
                  </a:lnTo>
                  <a:lnTo>
                    <a:pt x="550" y="108"/>
                  </a:lnTo>
                  <a:lnTo>
                    <a:pt x="550" y="108"/>
                  </a:lnTo>
                  <a:lnTo>
                    <a:pt x="548" y="126"/>
                  </a:lnTo>
                  <a:lnTo>
                    <a:pt x="546" y="138"/>
                  </a:lnTo>
                  <a:lnTo>
                    <a:pt x="544" y="146"/>
                  </a:lnTo>
                  <a:lnTo>
                    <a:pt x="540" y="150"/>
                  </a:lnTo>
                  <a:lnTo>
                    <a:pt x="540" y="150"/>
                  </a:lnTo>
                  <a:lnTo>
                    <a:pt x="394" y="292"/>
                  </a:lnTo>
                  <a:lnTo>
                    <a:pt x="292" y="392"/>
                  </a:lnTo>
                  <a:lnTo>
                    <a:pt x="252" y="428"/>
                  </a:lnTo>
                  <a:lnTo>
                    <a:pt x="228" y="450"/>
                  </a:lnTo>
                  <a:lnTo>
                    <a:pt x="228" y="450"/>
                  </a:lnTo>
                  <a:lnTo>
                    <a:pt x="224" y="452"/>
                  </a:lnTo>
                  <a:lnTo>
                    <a:pt x="210" y="456"/>
                  </a:lnTo>
                  <a:lnTo>
                    <a:pt x="200" y="456"/>
                  </a:lnTo>
                  <a:lnTo>
                    <a:pt x="188" y="456"/>
                  </a:lnTo>
                  <a:lnTo>
                    <a:pt x="176" y="452"/>
                  </a:lnTo>
                  <a:lnTo>
                    <a:pt x="164" y="446"/>
                  </a:lnTo>
                  <a:lnTo>
                    <a:pt x="164" y="446"/>
                  </a:lnTo>
                  <a:lnTo>
                    <a:pt x="150" y="436"/>
                  </a:lnTo>
                  <a:lnTo>
                    <a:pt x="130" y="420"/>
                  </a:lnTo>
                  <a:lnTo>
                    <a:pt x="78" y="374"/>
                  </a:lnTo>
                  <a:lnTo>
                    <a:pt x="6" y="308"/>
                  </a:lnTo>
                  <a:lnTo>
                    <a:pt x="6" y="308"/>
                  </a:lnTo>
                  <a:lnTo>
                    <a:pt x="0" y="300"/>
                  </a:lnTo>
                  <a:lnTo>
                    <a:pt x="0" y="292"/>
                  </a:lnTo>
                  <a:lnTo>
                    <a:pt x="0" y="284"/>
                  </a:lnTo>
                  <a:lnTo>
                    <a:pt x="2" y="278"/>
                  </a:lnTo>
                  <a:lnTo>
                    <a:pt x="8" y="268"/>
                  </a:lnTo>
                  <a:lnTo>
                    <a:pt x="16" y="260"/>
                  </a:lnTo>
                  <a:lnTo>
                    <a:pt x="16" y="260"/>
                  </a:lnTo>
                  <a:lnTo>
                    <a:pt x="64" y="218"/>
                  </a:lnTo>
                  <a:lnTo>
                    <a:pt x="172" y="130"/>
                  </a:lnTo>
                  <a:lnTo>
                    <a:pt x="282" y="44"/>
                  </a:lnTo>
                  <a:lnTo>
                    <a:pt x="322" y="14"/>
                  </a:lnTo>
                  <a:lnTo>
                    <a:pt x="336" y="4"/>
                  </a:lnTo>
                  <a:lnTo>
                    <a:pt x="344" y="0"/>
                  </a:lnTo>
                  <a:lnTo>
                    <a:pt x="344" y="0"/>
                  </a:lnTo>
                  <a:lnTo>
                    <a:pt x="352" y="0"/>
                  </a:lnTo>
                  <a:lnTo>
                    <a:pt x="362" y="2"/>
                  </a:lnTo>
                  <a:lnTo>
                    <a:pt x="388" y="8"/>
                  </a:lnTo>
                  <a:lnTo>
                    <a:pt x="420" y="18"/>
                  </a:lnTo>
                  <a:lnTo>
                    <a:pt x="456" y="32"/>
                  </a:lnTo>
                  <a:lnTo>
                    <a:pt x="518" y="60"/>
                  </a:lnTo>
                  <a:lnTo>
                    <a:pt x="538" y="70"/>
                  </a:lnTo>
                  <a:lnTo>
                    <a:pt x="546" y="76"/>
                  </a:lnTo>
                  <a:lnTo>
                    <a:pt x="546" y="76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8" name="组合 47"/>
            <p:cNvGrpSpPr/>
            <p:nvPr/>
          </p:nvGrpSpPr>
          <p:grpSpPr>
            <a:xfrm>
              <a:off x="5530914" y="2497042"/>
              <a:ext cx="2060455" cy="1824130"/>
              <a:chOff x="5530914" y="2497042"/>
              <a:chExt cx="2060455" cy="1824130"/>
            </a:xfrm>
          </p:grpSpPr>
          <p:sp>
            <p:nvSpPr>
              <p:cNvPr id="49" name="Freeform 14"/>
              <p:cNvSpPr>
                <a:spLocks/>
              </p:cNvSpPr>
              <p:nvPr/>
            </p:nvSpPr>
            <p:spPr bwMode="auto">
              <a:xfrm rot="19974968">
                <a:off x="5530914" y="2497042"/>
                <a:ext cx="2060455" cy="1824130"/>
              </a:xfrm>
              <a:custGeom>
                <a:avLst/>
                <a:gdLst>
                  <a:gd name="T0" fmla="*/ 16 w 558"/>
                  <a:gd name="T1" fmla="*/ 296 h 494"/>
                  <a:gd name="T2" fmla="*/ 16 w 558"/>
                  <a:gd name="T3" fmla="*/ 296 h 494"/>
                  <a:gd name="T4" fmla="*/ 10 w 558"/>
                  <a:gd name="T5" fmla="*/ 304 h 494"/>
                  <a:gd name="T6" fmla="*/ 4 w 558"/>
                  <a:gd name="T7" fmla="*/ 312 h 494"/>
                  <a:gd name="T8" fmla="*/ 2 w 558"/>
                  <a:gd name="T9" fmla="*/ 322 h 494"/>
                  <a:gd name="T10" fmla="*/ 0 w 558"/>
                  <a:gd name="T11" fmla="*/ 330 h 494"/>
                  <a:gd name="T12" fmla="*/ 2 w 558"/>
                  <a:gd name="T13" fmla="*/ 338 h 494"/>
                  <a:gd name="T14" fmla="*/ 4 w 558"/>
                  <a:gd name="T15" fmla="*/ 348 h 494"/>
                  <a:gd name="T16" fmla="*/ 8 w 558"/>
                  <a:gd name="T17" fmla="*/ 354 h 494"/>
                  <a:gd name="T18" fmla="*/ 14 w 558"/>
                  <a:gd name="T19" fmla="*/ 362 h 494"/>
                  <a:gd name="T20" fmla="*/ 154 w 558"/>
                  <a:gd name="T21" fmla="*/ 482 h 494"/>
                  <a:gd name="T22" fmla="*/ 154 w 558"/>
                  <a:gd name="T23" fmla="*/ 482 h 494"/>
                  <a:gd name="T24" fmla="*/ 162 w 558"/>
                  <a:gd name="T25" fmla="*/ 488 h 494"/>
                  <a:gd name="T26" fmla="*/ 172 w 558"/>
                  <a:gd name="T27" fmla="*/ 492 h 494"/>
                  <a:gd name="T28" fmla="*/ 182 w 558"/>
                  <a:gd name="T29" fmla="*/ 494 h 494"/>
                  <a:gd name="T30" fmla="*/ 192 w 558"/>
                  <a:gd name="T31" fmla="*/ 494 h 494"/>
                  <a:gd name="T32" fmla="*/ 202 w 558"/>
                  <a:gd name="T33" fmla="*/ 492 h 494"/>
                  <a:gd name="T34" fmla="*/ 212 w 558"/>
                  <a:gd name="T35" fmla="*/ 490 h 494"/>
                  <a:gd name="T36" fmla="*/ 222 w 558"/>
                  <a:gd name="T37" fmla="*/ 484 h 494"/>
                  <a:gd name="T38" fmla="*/ 230 w 558"/>
                  <a:gd name="T39" fmla="*/ 478 h 494"/>
                  <a:gd name="T40" fmla="*/ 544 w 558"/>
                  <a:gd name="T41" fmla="*/ 182 h 494"/>
                  <a:gd name="T42" fmla="*/ 544 w 558"/>
                  <a:gd name="T43" fmla="*/ 182 h 494"/>
                  <a:gd name="T44" fmla="*/ 550 w 558"/>
                  <a:gd name="T45" fmla="*/ 174 h 494"/>
                  <a:gd name="T46" fmla="*/ 554 w 558"/>
                  <a:gd name="T47" fmla="*/ 166 h 494"/>
                  <a:gd name="T48" fmla="*/ 558 w 558"/>
                  <a:gd name="T49" fmla="*/ 158 h 494"/>
                  <a:gd name="T50" fmla="*/ 558 w 558"/>
                  <a:gd name="T51" fmla="*/ 148 h 494"/>
                  <a:gd name="T52" fmla="*/ 556 w 558"/>
                  <a:gd name="T53" fmla="*/ 140 h 494"/>
                  <a:gd name="T54" fmla="*/ 552 w 558"/>
                  <a:gd name="T55" fmla="*/ 132 h 494"/>
                  <a:gd name="T56" fmla="*/ 548 w 558"/>
                  <a:gd name="T57" fmla="*/ 124 h 494"/>
                  <a:gd name="T58" fmla="*/ 540 w 558"/>
                  <a:gd name="T59" fmla="*/ 118 h 494"/>
                  <a:gd name="T60" fmla="*/ 390 w 558"/>
                  <a:gd name="T61" fmla="*/ 10 h 494"/>
                  <a:gd name="T62" fmla="*/ 390 w 558"/>
                  <a:gd name="T63" fmla="*/ 10 h 494"/>
                  <a:gd name="T64" fmla="*/ 382 w 558"/>
                  <a:gd name="T65" fmla="*/ 6 h 494"/>
                  <a:gd name="T66" fmla="*/ 374 w 558"/>
                  <a:gd name="T67" fmla="*/ 2 h 494"/>
                  <a:gd name="T68" fmla="*/ 364 w 558"/>
                  <a:gd name="T69" fmla="*/ 0 h 494"/>
                  <a:gd name="T70" fmla="*/ 354 w 558"/>
                  <a:gd name="T71" fmla="*/ 0 h 494"/>
                  <a:gd name="T72" fmla="*/ 344 w 558"/>
                  <a:gd name="T73" fmla="*/ 2 h 494"/>
                  <a:gd name="T74" fmla="*/ 334 w 558"/>
                  <a:gd name="T75" fmla="*/ 6 h 494"/>
                  <a:gd name="T76" fmla="*/ 324 w 558"/>
                  <a:gd name="T77" fmla="*/ 10 h 494"/>
                  <a:gd name="T78" fmla="*/ 316 w 558"/>
                  <a:gd name="T79" fmla="*/ 16 h 494"/>
                  <a:gd name="T80" fmla="*/ 16 w 558"/>
                  <a:gd name="T81" fmla="*/ 296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58" h="494">
                    <a:moveTo>
                      <a:pt x="16" y="296"/>
                    </a:moveTo>
                    <a:lnTo>
                      <a:pt x="16" y="296"/>
                    </a:lnTo>
                    <a:lnTo>
                      <a:pt x="10" y="304"/>
                    </a:lnTo>
                    <a:lnTo>
                      <a:pt x="4" y="312"/>
                    </a:lnTo>
                    <a:lnTo>
                      <a:pt x="2" y="322"/>
                    </a:lnTo>
                    <a:lnTo>
                      <a:pt x="0" y="330"/>
                    </a:lnTo>
                    <a:lnTo>
                      <a:pt x="2" y="338"/>
                    </a:lnTo>
                    <a:lnTo>
                      <a:pt x="4" y="348"/>
                    </a:lnTo>
                    <a:lnTo>
                      <a:pt x="8" y="354"/>
                    </a:lnTo>
                    <a:lnTo>
                      <a:pt x="14" y="362"/>
                    </a:lnTo>
                    <a:lnTo>
                      <a:pt x="154" y="482"/>
                    </a:lnTo>
                    <a:lnTo>
                      <a:pt x="154" y="482"/>
                    </a:lnTo>
                    <a:lnTo>
                      <a:pt x="162" y="488"/>
                    </a:lnTo>
                    <a:lnTo>
                      <a:pt x="172" y="492"/>
                    </a:lnTo>
                    <a:lnTo>
                      <a:pt x="182" y="494"/>
                    </a:lnTo>
                    <a:lnTo>
                      <a:pt x="192" y="494"/>
                    </a:lnTo>
                    <a:lnTo>
                      <a:pt x="202" y="492"/>
                    </a:lnTo>
                    <a:lnTo>
                      <a:pt x="212" y="490"/>
                    </a:lnTo>
                    <a:lnTo>
                      <a:pt x="222" y="484"/>
                    </a:lnTo>
                    <a:lnTo>
                      <a:pt x="230" y="478"/>
                    </a:lnTo>
                    <a:lnTo>
                      <a:pt x="544" y="182"/>
                    </a:lnTo>
                    <a:lnTo>
                      <a:pt x="544" y="182"/>
                    </a:lnTo>
                    <a:lnTo>
                      <a:pt x="550" y="174"/>
                    </a:lnTo>
                    <a:lnTo>
                      <a:pt x="554" y="166"/>
                    </a:lnTo>
                    <a:lnTo>
                      <a:pt x="558" y="158"/>
                    </a:lnTo>
                    <a:lnTo>
                      <a:pt x="558" y="148"/>
                    </a:lnTo>
                    <a:lnTo>
                      <a:pt x="556" y="140"/>
                    </a:lnTo>
                    <a:lnTo>
                      <a:pt x="552" y="132"/>
                    </a:lnTo>
                    <a:lnTo>
                      <a:pt x="548" y="124"/>
                    </a:lnTo>
                    <a:lnTo>
                      <a:pt x="540" y="118"/>
                    </a:lnTo>
                    <a:lnTo>
                      <a:pt x="390" y="10"/>
                    </a:lnTo>
                    <a:lnTo>
                      <a:pt x="390" y="10"/>
                    </a:lnTo>
                    <a:lnTo>
                      <a:pt x="382" y="6"/>
                    </a:lnTo>
                    <a:lnTo>
                      <a:pt x="374" y="2"/>
                    </a:lnTo>
                    <a:lnTo>
                      <a:pt x="364" y="0"/>
                    </a:lnTo>
                    <a:lnTo>
                      <a:pt x="354" y="0"/>
                    </a:lnTo>
                    <a:lnTo>
                      <a:pt x="344" y="2"/>
                    </a:lnTo>
                    <a:lnTo>
                      <a:pt x="334" y="6"/>
                    </a:lnTo>
                    <a:lnTo>
                      <a:pt x="324" y="10"/>
                    </a:lnTo>
                    <a:lnTo>
                      <a:pt x="316" y="16"/>
                    </a:lnTo>
                    <a:lnTo>
                      <a:pt x="16" y="296"/>
                    </a:lnTo>
                    <a:close/>
                  </a:path>
                </a:pathLst>
              </a:custGeom>
              <a:solidFill>
                <a:srgbClr val="C2C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5"/>
              <p:cNvSpPr>
                <a:spLocks/>
              </p:cNvSpPr>
              <p:nvPr/>
            </p:nvSpPr>
            <p:spPr bwMode="auto">
              <a:xfrm rot="19974968">
                <a:off x="5580524" y="2532692"/>
                <a:ext cx="1964448" cy="1742894"/>
              </a:xfrm>
              <a:custGeom>
                <a:avLst/>
                <a:gdLst>
                  <a:gd name="T0" fmla="*/ 14 w 532"/>
                  <a:gd name="T1" fmla="*/ 284 h 472"/>
                  <a:gd name="T2" fmla="*/ 14 w 532"/>
                  <a:gd name="T3" fmla="*/ 284 h 472"/>
                  <a:gd name="T4" fmla="*/ 8 w 532"/>
                  <a:gd name="T5" fmla="*/ 292 h 472"/>
                  <a:gd name="T6" fmla="*/ 4 w 532"/>
                  <a:gd name="T7" fmla="*/ 300 h 472"/>
                  <a:gd name="T8" fmla="*/ 0 w 532"/>
                  <a:gd name="T9" fmla="*/ 308 h 472"/>
                  <a:gd name="T10" fmla="*/ 0 w 532"/>
                  <a:gd name="T11" fmla="*/ 316 h 472"/>
                  <a:gd name="T12" fmla="*/ 0 w 532"/>
                  <a:gd name="T13" fmla="*/ 324 h 472"/>
                  <a:gd name="T14" fmla="*/ 2 w 532"/>
                  <a:gd name="T15" fmla="*/ 332 h 472"/>
                  <a:gd name="T16" fmla="*/ 6 w 532"/>
                  <a:gd name="T17" fmla="*/ 340 h 472"/>
                  <a:gd name="T18" fmla="*/ 12 w 532"/>
                  <a:gd name="T19" fmla="*/ 346 h 472"/>
                  <a:gd name="T20" fmla="*/ 146 w 532"/>
                  <a:gd name="T21" fmla="*/ 460 h 472"/>
                  <a:gd name="T22" fmla="*/ 146 w 532"/>
                  <a:gd name="T23" fmla="*/ 460 h 472"/>
                  <a:gd name="T24" fmla="*/ 154 w 532"/>
                  <a:gd name="T25" fmla="*/ 466 h 472"/>
                  <a:gd name="T26" fmla="*/ 162 w 532"/>
                  <a:gd name="T27" fmla="*/ 470 h 472"/>
                  <a:gd name="T28" fmla="*/ 172 w 532"/>
                  <a:gd name="T29" fmla="*/ 472 h 472"/>
                  <a:gd name="T30" fmla="*/ 182 w 532"/>
                  <a:gd name="T31" fmla="*/ 472 h 472"/>
                  <a:gd name="T32" fmla="*/ 192 w 532"/>
                  <a:gd name="T33" fmla="*/ 470 h 472"/>
                  <a:gd name="T34" fmla="*/ 202 w 532"/>
                  <a:gd name="T35" fmla="*/ 468 h 472"/>
                  <a:gd name="T36" fmla="*/ 210 w 532"/>
                  <a:gd name="T37" fmla="*/ 462 h 472"/>
                  <a:gd name="T38" fmla="*/ 218 w 532"/>
                  <a:gd name="T39" fmla="*/ 456 h 472"/>
                  <a:gd name="T40" fmla="*/ 518 w 532"/>
                  <a:gd name="T41" fmla="*/ 172 h 472"/>
                  <a:gd name="T42" fmla="*/ 518 w 532"/>
                  <a:gd name="T43" fmla="*/ 172 h 472"/>
                  <a:gd name="T44" fmla="*/ 526 w 532"/>
                  <a:gd name="T45" fmla="*/ 164 h 472"/>
                  <a:gd name="T46" fmla="*/ 530 w 532"/>
                  <a:gd name="T47" fmla="*/ 156 h 472"/>
                  <a:gd name="T48" fmla="*/ 532 w 532"/>
                  <a:gd name="T49" fmla="*/ 148 h 472"/>
                  <a:gd name="T50" fmla="*/ 532 w 532"/>
                  <a:gd name="T51" fmla="*/ 140 h 472"/>
                  <a:gd name="T52" fmla="*/ 532 w 532"/>
                  <a:gd name="T53" fmla="*/ 132 h 472"/>
                  <a:gd name="T54" fmla="*/ 528 w 532"/>
                  <a:gd name="T55" fmla="*/ 124 h 472"/>
                  <a:gd name="T56" fmla="*/ 522 w 532"/>
                  <a:gd name="T57" fmla="*/ 116 h 472"/>
                  <a:gd name="T58" fmla="*/ 516 w 532"/>
                  <a:gd name="T59" fmla="*/ 110 h 472"/>
                  <a:gd name="T60" fmla="*/ 374 w 532"/>
                  <a:gd name="T61" fmla="*/ 8 h 472"/>
                  <a:gd name="T62" fmla="*/ 374 w 532"/>
                  <a:gd name="T63" fmla="*/ 8 h 472"/>
                  <a:gd name="T64" fmla="*/ 366 w 532"/>
                  <a:gd name="T65" fmla="*/ 4 h 472"/>
                  <a:gd name="T66" fmla="*/ 358 w 532"/>
                  <a:gd name="T67" fmla="*/ 0 h 472"/>
                  <a:gd name="T68" fmla="*/ 348 w 532"/>
                  <a:gd name="T69" fmla="*/ 0 h 472"/>
                  <a:gd name="T70" fmla="*/ 338 w 532"/>
                  <a:gd name="T71" fmla="*/ 0 h 472"/>
                  <a:gd name="T72" fmla="*/ 330 w 532"/>
                  <a:gd name="T73" fmla="*/ 0 h 472"/>
                  <a:gd name="T74" fmla="*/ 320 w 532"/>
                  <a:gd name="T75" fmla="*/ 4 h 472"/>
                  <a:gd name="T76" fmla="*/ 312 w 532"/>
                  <a:gd name="T77" fmla="*/ 8 h 472"/>
                  <a:gd name="T78" fmla="*/ 304 w 532"/>
                  <a:gd name="T79" fmla="*/ 14 h 472"/>
                  <a:gd name="T80" fmla="*/ 14 w 532"/>
                  <a:gd name="T81" fmla="*/ 284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2" h="472">
                    <a:moveTo>
                      <a:pt x="14" y="284"/>
                    </a:moveTo>
                    <a:lnTo>
                      <a:pt x="14" y="284"/>
                    </a:lnTo>
                    <a:lnTo>
                      <a:pt x="8" y="292"/>
                    </a:lnTo>
                    <a:lnTo>
                      <a:pt x="4" y="300"/>
                    </a:lnTo>
                    <a:lnTo>
                      <a:pt x="0" y="308"/>
                    </a:lnTo>
                    <a:lnTo>
                      <a:pt x="0" y="316"/>
                    </a:lnTo>
                    <a:lnTo>
                      <a:pt x="0" y="324"/>
                    </a:lnTo>
                    <a:lnTo>
                      <a:pt x="2" y="332"/>
                    </a:lnTo>
                    <a:lnTo>
                      <a:pt x="6" y="340"/>
                    </a:lnTo>
                    <a:lnTo>
                      <a:pt x="12" y="346"/>
                    </a:lnTo>
                    <a:lnTo>
                      <a:pt x="146" y="460"/>
                    </a:lnTo>
                    <a:lnTo>
                      <a:pt x="146" y="460"/>
                    </a:lnTo>
                    <a:lnTo>
                      <a:pt x="154" y="466"/>
                    </a:lnTo>
                    <a:lnTo>
                      <a:pt x="162" y="470"/>
                    </a:lnTo>
                    <a:lnTo>
                      <a:pt x="172" y="472"/>
                    </a:lnTo>
                    <a:lnTo>
                      <a:pt x="182" y="472"/>
                    </a:lnTo>
                    <a:lnTo>
                      <a:pt x="192" y="470"/>
                    </a:lnTo>
                    <a:lnTo>
                      <a:pt x="202" y="468"/>
                    </a:lnTo>
                    <a:lnTo>
                      <a:pt x="210" y="462"/>
                    </a:lnTo>
                    <a:lnTo>
                      <a:pt x="218" y="456"/>
                    </a:lnTo>
                    <a:lnTo>
                      <a:pt x="518" y="172"/>
                    </a:lnTo>
                    <a:lnTo>
                      <a:pt x="518" y="172"/>
                    </a:lnTo>
                    <a:lnTo>
                      <a:pt x="526" y="164"/>
                    </a:lnTo>
                    <a:lnTo>
                      <a:pt x="530" y="156"/>
                    </a:lnTo>
                    <a:lnTo>
                      <a:pt x="532" y="148"/>
                    </a:lnTo>
                    <a:lnTo>
                      <a:pt x="532" y="140"/>
                    </a:lnTo>
                    <a:lnTo>
                      <a:pt x="532" y="132"/>
                    </a:lnTo>
                    <a:lnTo>
                      <a:pt x="528" y="124"/>
                    </a:lnTo>
                    <a:lnTo>
                      <a:pt x="522" y="116"/>
                    </a:lnTo>
                    <a:lnTo>
                      <a:pt x="516" y="110"/>
                    </a:lnTo>
                    <a:lnTo>
                      <a:pt x="374" y="8"/>
                    </a:lnTo>
                    <a:lnTo>
                      <a:pt x="374" y="8"/>
                    </a:lnTo>
                    <a:lnTo>
                      <a:pt x="366" y="4"/>
                    </a:lnTo>
                    <a:lnTo>
                      <a:pt x="358" y="0"/>
                    </a:lnTo>
                    <a:lnTo>
                      <a:pt x="348" y="0"/>
                    </a:lnTo>
                    <a:lnTo>
                      <a:pt x="338" y="0"/>
                    </a:lnTo>
                    <a:lnTo>
                      <a:pt x="330" y="0"/>
                    </a:lnTo>
                    <a:lnTo>
                      <a:pt x="320" y="4"/>
                    </a:lnTo>
                    <a:lnTo>
                      <a:pt x="312" y="8"/>
                    </a:lnTo>
                    <a:lnTo>
                      <a:pt x="304" y="14"/>
                    </a:lnTo>
                    <a:lnTo>
                      <a:pt x="14" y="2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6"/>
              <p:cNvSpPr>
                <a:spLocks/>
              </p:cNvSpPr>
              <p:nvPr/>
            </p:nvSpPr>
            <p:spPr bwMode="auto">
              <a:xfrm rot="19974968">
                <a:off x="6719608" y="2625863"/>
                <a:ext cx="125547" cy="96007"/>
              </a:xfrm>
              <a:custGeom>
                <a:avLst/>
                <a:gdLst>
                  <a:gd name="T0" fmla="*/ 0 w 34"/>
                  <a:gd name="T1" fmla="*/ 2 h 26"/>
                  <a:gd name="T2" fmla="*/ 0 w 34"/>
                  <a:gd name="T3" fmla="*/ 2 h 26"/>
                  <a:gd name="T4" fmla="*/ 0 w 34"/>
                  <a:gd name="T5" fmla="*/ 2 h 26"/>
                  <a:gd name="T6" fmla="*/ 0 w 34"/>
                  <a:gd name="T7" fmla="*/ 4 h 26"/>
                  <a:gd name="T8" fmla="*/ 30 w 34"/>
                  <a:gd name="T9" fmla="*/ 26 h 26"/>
                  <a:gd name="T10" fmla="*/ 30 w 34"/>
                  <a:gd name="T11" fmla="*/ 26 h 26"/>
                  <a:gd name="T12" fmla="*/ 32 w 34"/>
                  <a:gd name="T13" fmla="*/ 26 h 26"/>
                  <a:gd name="T14" fmla="*/ 34 w 34"/>
                  <a:gd name="T15" fmla="*/ 26 h 26"/>
                  <a:gd name="T16" fmla="*/ 34 w 34"/>
                  <a:gd name="T17" fmla="*/ 26 h 26"/>
                  <a:gd name="T18" fmla="*/ 34 w 34"/>
                  <a:gd name="T19" fmla="*/ 26 h 26"/>
                  <a:gd name="T20" fmla="*/ 34 w 34"/>
                  <a:gd name="T21" fmla="*/ 24 h 26"/>
                  <a:gd name="T22" fmla="*/ 34 w 34"/>
                  <a:gd name="T23" fmla="*/ 22 h 26"/>
                  <a:gd name="T24" fmla="*/ 4 w 34"/>
                  <a:gd name="T25" fmla="*/ 0 h 26"/>
                  <a:gd name="T26" fmla="*/ 4 w 34"/>
                  <a:gd name="T27" fmla="*/ 0 h 26"/>
                  <a:gd name="T28" fmla="*/ 2 w 34"/>
                  <a:gd name="T29" fmla="*/ 0 h 26"/>
                  <a:gd name="T30" fmla="*/ 0 w 34"/>
                  <a:gd name="T31" fmla="*/ 2 h 26"/>
                  <a:gd name="T32" fmla="*/ 0 w 34"/>
                  <a:gd name="T33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26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0" y="26"/>
                    </a:lnTo>
                    <a:lnTo>
                      <a:pt x="30" y="26"/>
                    </a:lnTo>
                    <a:lnTo>
                      <a:pt x="32" y="26"/>
                    </a:lnTo>
                    <a:lnTo>
                      <a:pt x="34" y="26"/>
                    </a:lnTo>
                    <a:lnTo>
                      <a:pt x="34" y="26"/>
                    </a:lnTo>
                    <a:lnTo>
                      <a:pt x="34" y="26"/>
                    </a:lnTo>
                    <a:lnTo>
                      <a:pt x="34" y="24"/>
                    </a:lnTo>
                    <a:lnTo>
                      <a:pt x="34" y="2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C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33"/>
              <p:cNvSpPr>
                <a:spLocks/>
              </p:cNvSpPr>
              <p:nvPr/>
            </p:nvSpPr>
            <p:spPr bwMode="auto">
              <a:xfrm rot="19974968">
                <a:off x="6198734" y="4107030"/>
                <a:ext cx="110777" cy="96007"/>
              </a:xfrm>
              <a:custGeom>
                <a:avLst/>
                <a:gdLst>
                  <a:gd name="T0" fmla="*/ 0 w 30"/>
                  <a:gd name="T1" fmla="*/ 14 h 26"/>
                  <a:gd name="T2" fmla="*/ 16 w 30"/>
                  <a:gd name="T3" fmla="*/ 26 h 26"/>
                  <a:gd name="T4" fmla="*/ 30 w 30"/>
                  <a:gd name="T5" fmla="*/ 12 h 26"/>
                  <a:gd name="T6" fmla="*/ 14 w 30"/>
                  <a:gd name="T7" fmla="*/ 0 h 26"/>
                  <a:gd name="T8" fmla="*/ 0 w 30"/>
                  <a:gd name="T9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0" y="14"/>
                    </a:moveTo>
                    <a:lnTo>
                      <a:pt x="16" y="26"/>
                    </a:lnTo>
                    <a:lnTo>
                      <a:pt x="30" y="12"/>
                    </a:lnTo>
                    <a:lnTo>
                      <a:pt x="1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53" name="Freeform 17"/>
          <p:cNvSpPr>
            <a:spLocks/>
          </p:cNvSpPr>
          <p:nvPr/>
        </p:nvSpPr>
        <p:spPr bwMode="auto">
          <a:xfrm rot="19974968">
            <a:off x="6542029" y="2767138"/>
            <a:ext cx="320762" cy="279374"/>
          </a:xfrm>
          <a:custGeom>
            <a:avLst/>
            <a:gdLst>
              <a:gd name="T0" fmla="*/ 2 w 62"/>
              <a:gd name="T1" fmla="*/ 24 h 54"/>
              <a:gd name="T2" fmla="*/ 2 w 62"/>
              <a:gd name="T3" fmla="*/ 24 h 54"/>
              <a:gd name="T4" fmla="*/ 0 w 62"/>
              <a:gd name="T5" fmla="*/ 26 h 54"/>
              <a:gd name="T6" fmla="*/ 0 w 62"/>
              <a:gd name="T7" fmla="*/ 30 h 54"/>
              <a:gd name="T8" fmla="*/ 0 w 62"/>
              <a:gd name="T9" fmla="*/ 32 h 54"/>
              <a:gd name="T10" fmla="*/ 2 w 62"/>
              <a:gd name="T11" fmla="*/ 34 h 54"/>
              <a:gd name="T12" fmla="*/ 26 w 62"/>
              <a:gd name="T13" fmla="*/ 52 h 54"/>
              <a:gd name="T14" fmla="*/ 26 w 62"/>
              <a:gd name="T15" fmla="*/ 52 h 54"/>
              <a:gd name="T16" fmla="*/ 32 w 62"/>
              <a:gd name="T17" fmla="*/ 54 h 54"/>
              <a:gd name="T18" fmla="*/ 38 w 62"/>
              <a:gd name="T19" fmla="*/ 52 h 54"/>
              <a:gd name="T20" fmla="*/ 60 w 62"/>
              <a:gd name="T21" fmla="*/ 30 h 54"/>
              <a:gd name="T22" fmla="*/ 60 w 62"/>
              <a:gd name="T23" fmla="*/ 30 h 54"/>
              <a:gd name="T24" fmla="*/ 62 w 62"/>
              <a:gd name="T25" fmla="*/ 28 h 54"/>
              <a:gd name="T26" fmla="*/ 62 w 62"/>
              <a:gd name="T27" fmla="*/ 24 h 54"/>
              <a:gd name="T28" fmla="*/ 62 w 62"/>
              <a:gd name="T29" fmla="*/ 22 h 54"/>
              <a:gd name="T30" fmla="*/ 60 w 62"/>
              <a:gd name="T31" fmla="*/ 20 h 54"/>
              <a:gd name="T32" fmla="*/ 36 w 62"/>
              <a:gd name="T33" fmla="*/ 2 h 54"/>
              <a:gd name="T34" fmla="*/ 36 w 62"/>
              <a:gd name="T35" fmla="*/ 2 h 54"/>
              <a:gd name="T36" fmla="*/ 30 w 62"/>
              <a:gd name="T37" fmla="*/ 0 h 54"/>
              <a:gd name="T38" fmla="*/ 24 w 62"/>
              <a:gd name="T39" fmla="*/ 2 h 54"/>
              <a:gd name="T40" fmla="*/ 2 w 62"/>
              <a:gd name="T41" fmla="*/ 2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2" h="54">
                <a:moveTo>
                  <a:pt x="2" y="24"/>
                </a:moveTo>
                <a:lnTo>
                  <a:pt x="2" y="24"/>
                </a:lnTo>
                <a:lnTo>
                  <a:pt x="0" y="26"/>
                </a:lnTo>
                <a:lnTo>
                  <a:pt x="0" y="30"/>
                </a:lnTo>
                <a:lnTo>
                  <a:pt x="0" y="32"/>
                </a:lnTo>
                <a:lnTo>
                  <a:pt x="2" y="34"/>
                </a:lnTo>
                <a:lnTo>
                  <a:pt x="26" y="52"/>
                </a:lnTo>
                <a:lnTo>
                  <a:pt x="26" y="52"/>
                </a:lnTo>
                <a:lnTo>
                  <a:pt x="32" y="54"/>
                </a:lnTo>
                <a:lnTo>
                  <a:pt x="38" y="52"/>
                </a:lnTo>
                <a:lnTo>
                  <a:pt x="60" y="30"/>
                </a:lnTo>
                <a:lnTo>
                  <a:pt x="60" y="30"/>
                </a:lnTo>
                <a:lnTo>
                  <a:pt x="62" y="28"/>
                </a:lnTo>
                <a:lnTo>
                  <a:pt x="62" y="24"/>
                </a:lnTo>
                <a:lnTo>
                  <a:pt x="62" y="22"/>
                </a:lnTo>
                <a:lnTo>
                  <a:pt x="60" y="20"/>
                </a:lnTo>
                <a:lnTo>
                  <a:pt x="36" y="2"/>
                </a:lnTo>
                <a:lnTo>
                  <a:pt x="36" y="2"/>
                </a:lnTo>
                <a:lnTo>
                  <a:pt x="30" y="0"/>
                </a:lnTo>
                <a:lnTo>
                  <a:pt x="24" y="2"/>
                </a:lnTo>
                <a:lnTo>
                  <a:pt x="2" y="24"/>
                </a:lnTo>
                <a:close/>
              </a:path>
            </a:pathLst>
          </a:custGeom>
          <a:solidFill>
            <a:srgbClr val="58BA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4" name="Freeform 18"/>
          <p:cNvSpPr>
            <a:spLocks/>
          </p:cNvSpPr>
          <p:nvPr/>
        </p:nvSpPr>
        <p:spPr bwMode="auto">
          <a:xfrm rot="20032334">
            <a:off x="6258340" y="2729257"/>
            <a:ext cx="320762" cy="269027"/>
          </a:xfrm>
          <a:custGeom>
            <a:avLst/>
            <a:gdLst>
              <a:gd name="T0" fmla="*/ 2 w 62"/>
              <a:gd name="T1" fmla="*/ 24 h 52"/>
              <a:gd name="T2" fmla="*/ 2 w 62"/>
              <a:gd name="T3" fmla="*/ 24 h 52"/>
              <a:gd name="T4" fmla="*/ 0 w 62"/>
              <a:gd name="T5" fmla="*/ 26 h 52"/>
              <a:gd name="T6" fmla="*/ 0 w 62"/>
              <a:gd name="T7" fmla="*/ 28 h 52"/>
              <a:gd name="T8" fmla="*/ 2 w 62"/>
              <a:gd name="T9" fmla="*/ 32 h 52"/>
              <a:gd name="T10" fmla="*/ 4 w 62"/>
              <a:gd name="T11" fmla="*/ 34 h 52"/>
              <a:gd name="T12" fmla="*/ 26 w 62"/>
              <a:gd name="T13" fmla="*/ 50 h 52"/>
              <a:gd name="T14" fmla="*/ 26 w 62"/>
              <a:gd name="T15" fmla="*/ 50 h 52"/>
              <a:gd name="T16" fmla="*/ 32 w 62"/>
              <a:gd name="T17" fmla="*/ 52 h 52"/>
              <a:gd name="T18" fmla="*/ 38 w 62"/>
              <a:gd name="T19" fmla="*/ 50 h 52"/>
              <a:gd name="T20" fmla="*/ 60 w 62"/>
              <a:gd name="T21" fmla="*/ 28 h 52"/>
              <a:gd name="T22" fmla="*/ 60 w 62"/>
              <a:gd name="T23" fmla="*/ 28 h 52"/>
              <a:gd name="T24" fmla="*/ 62 w 62"/>
              <a:gd name="T25" fmla="*/ 26 h 52"/>
              <a:gd name="T26" fmla="*/ 62 w 62"/>
              <a:gd name="T27" fmla="*/ 24 h 52"/>
              <a:gd name="T28" fmla="*/ 62 w 62"/>
              <a:gd name="T29" fmla="*/ 20 h 52"/>
              <a:gd name="T30" fmla="*/ 60 w 62"/>
              <a:gd name="T31" fmla="*/ 18 h 52"/>
              <a:gd name="T32" fmla="*/ 36 w 62"/>
              <a:gd name="T33" fmla="*/ 2 h 52"/>
              <a:gd name="T34" fmla="*/ 36 w 62"/>
              <a:gd name="T35" fmla="*/ 2 h 52"/>
              <a:gd name="T36" fmla="*/ 30 w 62"/>
              <a:gd name="T37" fmla="*/ 0 h 52"/>
              <a:gd name="T38" fmla="*/ 26 w 62"/>
              <a:gd name="T39" fmla="*/ 2 h 52"/>
              <a:gd name="T40" fmla="*/ 2 w 62"/>
              <a:gd name="T41" fmla="*/ 24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2" h="52">
                <a:moveTo>
                  <a:pt x="2" y="24"/>
                </a:moveTo>
                <a:lnTo>
                  <a:pt x="2" y="24"/>
                </a:lnTo>
                <a:lnTo>
                  <a:pt x="0" y="26"/>
                </a:lnTo>
                <a:lnTo>
                  <a:pt x="0" y="28"/>
                </a:lnTo>
                <a:lnTo>
                  <a:pt x="2" y="32"/>
                </a:lnTo>
                <a:lnTo>
                  <a:pt x="4" y="34"/>
                </a:lnTo>
                <a:lnTo>
                  <a:pt x="26" y="50"/>
                </a:lnTo>
                <a:lnTo>
                  <a:pt x="26" y="50"/>
                </a:lnTo>
                <a:lnTo>
                  <a:pt x="32" y="52"/>
                </a:lnTo>
                <a:lnTo>
                  <a:pt x="38" y="50"/>
                </a:lnTo>
                <a:lnTo>
                  <a:pt x="60" y="28"/>
                </a:lnTo>
                <a:lnTo>
                  <a:pt x="60" y="28"/>
                </a:lnTo>
                <a:lnTo>
                  <a:pt x="62" y="26"/>
                </a:lnTo>
                <a:lnTo>
                  <a:pt x="62" y="24"/>
                </a:lnTo>
                <a:lnTo>
                  <a:pt x="62" y="20"/>
                </a:lnTo>
                <a:lnTo>
                  <a:pt x="60" y="18"/>
                </a:lnTo>
                <a:lnTo>
                  <a:pt x="36" y="2"/>
                </a:lnTo>
                <a:lnTo>
                  <a:pt x="36" y="2"/>
                </a:lnTo>
                <a:lnTo>
                  <a:pt x="30" y="0"/>
                </a:lnTo>
                <a:lnTo>
                  <a:pt x="26" y="2"/>
                </a:lnTo>
                <a:lnTo>
                  <a:pt x="2" y="24"/>
                </a:lnTo>
                <a:close/>
              </a:path>
            </a:pathLst>
          </a:custGeom>
          <a:solidFill>
            <a:srgbClr val="F6F6F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5" name="Freeform 19"/>
          <p:cNvSpPr>
            <a:spLocks/>
          </p:cNvSpPr>
          <p:nvPr/>
        </p:nvSpPr>
        <p:spPr bwMode="auto">
          <a:xfrm rot="20058998">
            <a:off x="5973691" y="2656701"/>
            <a:ext cx="320762" cy="269027"/>
          </a:xfrm>
          <a:custGeom>
            <a:avLst/>
            <a:gdLst>
              <a:gd name="T0" fmla="*/ 2 w 62"/>
              <a:gd name="T1" fmla="*/ 24 h 52"/>
              <a:gd name="T2" fmla="*/ 2 w 62"/>
              <a:gd name="T3" fmla="*/ 24 h 52"/>
              <a:gd name="T4" fmla="*/ 0 w 62"/>
              <a:gd name="T5" fmla="*/ 26 h 52"/>
              <a:gd name="T6" fmla="*/ 0 w 62"/>
              <a:gd name="T7" fmla="*/ 28 h 52"/>
              <a:gd name="T8" fmla="*/ 0 w 62"/>
              <a:gd name="T9" fmla="*/ 30 h 52"/>
              <a:gd name="T10" fmla="*/ 2 w 62"/>
              <a:gd name="T11" fmla="*/ 34 h 52"/>
              <a:gd name="T12" fmla="*/ 24 w 62"/>
              <a:gd name="T13" fmla="*/ 50 h 52"/>
              <a:gd name="T14" fmla="*/ 24 w 62"/>
              <a:gd name="T15" fmla="*/ 50 h 52"/>
              <a:gd name="T16" fmla="*/ 30 w 62"/>
              <a:gd name="T17" fmla="*/ 52 h 52"/>
              <a:gd name="T18" fmla="*/ 36 w 62"/>
              <a:gd name="T19" fmla="*/ 50 h 52"/>
              <a:gd name="T20" fmla="*/ 60 w 62"/>
              <a:gd name="T21" fmla="*/ 28 h 52"/>
              <a:gd name="T22" fmla="*/ 60 w 62"/>
              <a:gd name="T23" fmla="*/ 28 h 52"/>
              <a:gd name="T24" fmla="*/ 60 w 62"/>
              <a:gd name="T25" fmla="*/ 26 h 52"/>
              <a:gd name="T26" fmla="*/ 62 w 62"/>
              <a:gd name="T27" fmla="*/ 24 h 52"/>
              <a:gd name="T28" fmla="*/ 60 w 62"/>
              <a:gd name="T29" fmla="*/ 20 h 52"/>
              <a:gd name="T30" fmla="*/ 58 w 62"/>
              <a:gd name="T31" fmla="*/ 18 h 52"/>
              <a:gd name="T32" fmla="*/ 36 w 62"/>
              <a:gd name="T33" fmla="*/ 2 h 52"/>
              <a:gd name="T34" fmla="*/ 36 w 62"/>
              <a:gd name="T35" fmla="*/ 2 h 52"/>
              <a:gd name="T36" fmla="*/ 30 w 62"/>
              <a:gd name="T37" fmla="*/ 0 h 52"/>
              <a:gd name="T38" fmla="*/ 24 w 62"/>
              <a:gd name="T39" fmla="*/ 2 h 52"/>
              <a:gd name="T40" fmla="*/ 2 w 62"/>
              <a:gd name="T41" fmla="*/ 24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2" h="52">
                <a:moveTo>
                  <a:pt x="2" y="24"/>
                </a:moveTo>
                <a:lnTo>
                  <a:pt x="2" y="24"/>
                </a:lnTo>
                <a:lnTo>
                  <a:pt x="0" y="26"/>
                </a:lnTo>
                <a:lnTo>
                  <a:pt x="0" y="28"/>
                </a:lnTo>
                <a:lnTo>
                  <a:pt x="0" y="30"/>
                </a:lnTo>
                <a:lnTo>
                  <a:pt x="2" y="34"/>
                </a:lnTo>
                <a:lnTo>
                  <a:pt x="24" y="50"/>
                </a:lnTo>
                <a:lnTo>
                  <a:pt x="24" y="50"/>
                </a:lnTo>
                <a:lnTo>
                  <a:pt x="30" y="52"/>
                </a:lnTo>
                <a:lnTo>
                  <a:pt x="36" y="50"/>
                </a:lnTo>
                <a:lnTo>
                  <a:pt x="60" y="28"/>
                </a:lnTo>
                <a:lnTo>
                  <a:pt x="60" y="28"/>
                </a:lnTo>
                <a:lnTo>
                  <a:pt x="60" y="26"/>
                </a:lnTo>
                <a:lnTo>
                  <a:pt x="62" y="24"/>
                </a:lnTo>
                <a:lnTo>
                  <a:pt x="60" y="20"/>
                </a:lnTo>
                <a:lnTo>
                  <a:pt x="58" y="18"/>
                </a:lnTo>
                <a:lnTo>
                  <a:pt x="36" y="2"/>
                </a:lnTo>
                <a:lnTo>
                  <a:pt x="36" y="2"/>
                </a:lnTo>
                <a:lnTo>
                  <a:pt x="30" y="0"/>
                </a:lnTo>
                <a:lnTo>
                  <a:pt x="24" y="2"/>
                </a:lnTo>
                <a:lnTo>
                  <a:pt x="2" y="24"/>
                </a:lnTo>
                <a:close/>
              </a:path>
            </a:pathLst>
          </a:custGeom>
          <a:solidFill>
            <a:srgbClr val="FDC3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6" name="Freeform 20"/>
          <p:cNvSpPr>
            <a:spLocks/>
          </p:cNvSpPr>
          <p:nvPr/>
        </p:nvSpPr>
        <p:spPr bwMode="auto">
          <a:xfrm rot="19974968">
            <a:off x="5693577" y="2609245"/>
            <a:ext cx="310415" cy="269027"/>
          </a:xfrm>
          <a:custGeom>
            <a:avLst/>
            <a:gdLst>
              <a:gd name="T0" fmla="*/ 2 w 60"/>
              <a:gd name="T1" fmla="*/ 24 h 52"/>
              <a:gd name="T2" fmla="*/ 2 w 60"/>
              <a:gd name="T3" fmla="*/ 24 h 52"/>
              <a:gd name="T4" fmla="*/ 0 w 60"/>
              <a:gd name="T5" fmla="*/ 26 h 52"/>
              <a:gd name="T6" fmla="*/ 0 w 60"/>
              <a:gd name="T7" fmla="*/ 28 h 52"/>
              <a:gd name="T8" fmla="*/ 2 w 60"/>
              <a:gd name="T9" fmla="*/ 32 h 52"/>
              <a:gd name="T10" fmla="*/ 2 w 60"/>
              <a:gd name="T11" fmla="*/ 34 h 52"/>
              <a:gd name="T12" fmla="*/ 24 w 60"/>
              <a:gd name="T13" fmla="*/ 50 h 52"/>
              <a:gd name="T14" fmla="*/ 24 w 60"/>
              <a:gd name="T15" fmla="*/ 50 h 52"/>
              <a:gd name="T16" fmla="*/ 30 w 60"/>
              <a:gd name="T17" fmla="*/ 52 h 52"/>
              <a:gd name="T18" fmla="*/ 36 w 60"/>
              <a:gd name="T19" fmla="*/ 50 h 52"/>
              <a:gd name="T20" fmla="*/ 58 w 60"/>
              <a:gd name="T21" fmla="*/ 28 h 52"/>
              <a:gd name="T22" fmla="*/ 58 w 60"/>
              <a:gd name="T23" fmla="*/ 28 h 52"/>
              <a:gd name="T24" fmla="*/ 60 w 60"/>
              <a:gd name="T25" fmla="*/ 26 h 52"/>
              <a:gd name="T26" fmla="*/ 60 w 60"/>
              <a:gd name="T27" fmla="*/ 24 h 52"/>
              <a:gd name="T28" fmla="*/ 60 w 60"/>
              <a:gd name="T29" fmla="*/ 20 h 52"/>
              <a:gd name="T30" fmla="*/ 58 w 60"/>
              <a:gd name="T31" fmla="*/ 18 h 52"/>
              <a:gd name="T32" fmla="*/ 36 w 60"/>
              <a:gd name="T33" fmla="*/ 2 h 52"/>
              <a:gd name="T34" fmla="*/ 36 w 60"/>
              <a:gd name="T35" fmla="*/ 2 h 52"/>
              <a:gd name="T36" fmla="*/ 30 w 60"/>
              <a:gd name="T37" fmla="*/ 0 h 52"/>
              <a:gd name="T38" fmla="*/ 24 w 60"/>
              <a:gd name="T39" fmla="*/ 2 h 52"/>
              <a:gd name="T40" fmla="*/ 2 w 60"/>
              <a:gd name="T41" fmla="*/ 24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0" h="52">
                <a:moveTo>
                  <a:pt x="2" y="24"/>
                </a:moveTo>
                <a:lnTo>
                  <a:pt x="2" y="24"/>
                </a:lnTo>
                <a:lnTo>
                  <a:pt x="0" y="26"/>
                </a:lnTo>
                <a:lnTo>
                  <a:pt x="0" y="28"/>
                </a:lnTo>
                <a:lnTo>
                  <a:pt x="2" y="32"/>
                </a:lnTo>
                <a:lnTo>
                  <a:pt x="2" y="34"/>
                </a:lnTo>
                <a:lnTo>
                  <a:pt x="24" y="50"/>
                </a:lnTo>
                <a:lnTo>
                  <a:pt x="24" y="50"/>
                </a:lnTo>
                <a:lnTo>
                  <a:pt x="30" y="52"/>
                </a:lnTo>
                <a:lnTo>
                  <a:pt x="36" y="50"/>
                </a:lnTo>
                <a:lnTo>
                  <a:pt x="58" y="28"/>
                </a:lnTo>
                <a:lnTo>
                  <a:pt x="58" y="28"/>
                </a:lnTo>
                <a:lnTo>
                  <a:pt x="60" y="26"/>
                </a:lnTo>
                <a:lnTo>
                  <a:pt x="60" y="24"/>
                </a:lnTo>
                <a:lnTo>
                  <a:pt x="60" y="20"/>
                </a:lnTo>
                <a:lnTo>
                  <a:pt x="58" y="18"/>
                </a:lnTo>
                <a:lnTo>
                  <a:pt x="36" y="2"/>
                </a:lnTo>
                <a:lnTo>
                  <a:pt x="36" y="2"/>
                </a:lnTo>
                <a:lnTo>
                  <a:pt x="30" y="0"/>
                </a:lnTo>
                <a:lnTo>
                  <a:pt x="24" y="2"/>
                </a:lnTo>
                <a:lnTo>
                  <a:pt x="2" y="24"/>
                </a:lnTo>
                <a:close/>
              </a:path>
            </a:pathLst>
          </a:custGeom>
          <a:solidFill>
            <a:srgbClr val="97A3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7" name="Freeform 21"/>
          <p:cNvSpPr>
            <a:spLocks/>
          </p:cNvSpPr>
          <p:nvPr/>
        </p:nvSpPr>
        <p:spPr bwMode="auto">
          <a:xfrm rot="20076931">
            <a:off x="6439539" y="3068229"/>
            <a:ext cx="320762" cy="279374"/>
          </a:xfrm>
          <a:custGeom>
            <a:avLst/>
            <a:gdLst>
              <a:gd name="T0" fmla="*/ 2 w 62"/>
              <a:gd name="T1" fmla="*/ 24 h 54"/>
              <a:gd name="T2" fmla="*/ 2 w 62"/>
              <a:gd name="T3" fmla="*/ 24 h 54"/>
              <a:gd name="T4" fmla="*/ 0 w 62"/>
              <a:gd name="T5" fmla="*/ 26 h 54"/>
              <a:gd name="T6" fmla="*/ 0 w 62"/>
              <a:gd name="T7" fmla="*/ 28 h 54"/>
              <a:gd name="T8" fmla="*/ 0 w 62"/>
              <a:gd name="T9" fmla="*/ 32 h 54"/>
              <a:gd name="T10" fmla="*/ 2 w 62"/>
              <a:gd name="T11" fmla="*/ 34 h 54"/>
              <a:gd name="T12" fmla="*/ 26 w 62"/>
              <a:gd name="T13" fmla="*/ 52 h 54"/>
              <a:gd name="T14" fmla="*/ 26 w 62"/>
              <a:gd name="T15" fmla="*/ 52 h 54"/>
              <a:gd name="T16" fmla="*/ 32 w 62"/>
              <a:gd name="T17" fmla="*/ 54 h 54"/>
              <a:gd name="T18" fmla="*/ 38 w 62"/>
              <a:gd name="T19" fmla="*/ 50 h 54"/>
              <a:gd name="T20" fmla="*/ 60 w 62"/>
              <a:gd name="T21" fmla="*/ 30 h 54"/>
              <a:gd name="T22" fmla="*/ 60 w 62"/>
              <a:gd name="T23" fmla="*/ 30 h 54"/>
              <a:gd name="T24" fmla="*/ 62 w 62"/>
              <a:gd name="T25" fmla="*/ 26 h 54"/>
              <a:gd name="T26" fmla="*/ 62 w 62"/>
              <a:gd name="T27" fmla="*/ 24 h 54"/>
              <a:gd name="T28" fmla="*/ 62 w 62"/>
              <a:gd name="T29" fmla="*/ 22 h 54"/>
              <a:gd name="T30" fmla="*/ 60 w 62"/>
              <a:gd name="T31" fmla="*/ 18 h 54"/>
              <a:gd name="T32" fmla="*/ 36 w 62"/>
              <a:gd name="T33" fmla="*/ 2 h 54"/>
              <a:gd name="T34" fmla="*/ 36 w 62"/>
              <a:gd name="T35" fmla="*/ 2 h 54"/>
              <a:gd name="T36" fmla="*/ 30 w 62"/>
              <a:gd name="T37" fmla="*/ 0 h 54"/>
              <a:gd name="T38" fmla="*/ 24 w 62"/>
              <a:gd name="T39" fmla="*/ 2 h 54"/>
              <a:gd name="T40" fmla="*/ 2 w 62"/>
              <a:gd name="T41" fmla="*/ 2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2" h="54">
                <a:moveTo>
                  <a:pt x="2" y="24"/>
                </a:moveTo>
                <a:lnTo>
                  <a:pt x="2" y="24"/>
                </a:lnTo>
                <a:lnTo>
                  <a:pt x="0" y="26"/>
                </a:lnTo>
                <a:lnTo>
                  <a:pt x="0" y="28"/>
                </a:lnTo>
                <a:lnTo>
                  <a:pt x="0" y="32"/>
                </a:lnTo>
                <a:lnTo>
                  <a:pt x="2" y="34"/>
                </a:lnTo>
                <a:lnTo>
                  <a:pt x="26" y="52"/>
                </a:lnTo>
                <a:lnTo>
                  <a:pt x="26" y="52"/>
                </a:lnTo>
                <a:lnTo>
                  <a:pt x="32" y="54"/>
                </a:lnTo>
                <a:lnTo>
                  <a:pt x="38" y="50"/>
                </a:lnTo>
                <a:lnTo>
                  <a:pt x="60" y="30"/>
                </a:lnTo>
                <a:lnTo>
                  <a:pt x="60" y="30"/>
                </a:lnTo>
                <a:lnTo>
                  <a:pt x="62" y="26"/>
                </a:lnTo>
                <a:lnTo>
                  <a:pt x="62" y="24"/>
                </a:lnTo>
                <a:lnTo>
                  <a:pt x="62" y="22"/>
                </a:lnTo>
                <a:lnTo>
                  <a:pt x="60" y="18"/>
                </a:lnTo>
                <a:lnTo>
                  <a:pt x="36" y="2"/>
                </a:lnTo>
                <a:lnTo>
                  <a:pt x="36" y="2"/>
                </a:lnTo>
                <a:lnTo>
                  <a:pt x="30" y="0"/>
                </a:lnTo>
                <a:lnTo>
                  <a:pt x="24" y="2"/>
                </a:lnTo>
                <a:lnTo>
                  <a:pt x="2" y="24"/>
                </a:lnTo>
                <a:close/>
              </a:path>
            </a:pathLst>
          </a:custGeom>
          <a:solidFill>
            <a:srgbClr val="97A3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8" name="Freeform 22"/>
          <p:cNvSpPr>
            <a:spLocks/>
          </p:cNvSpPr>
          <p:nvPr/>
        </p:nvSpPr>
        <p:spPr bwMode="auto">
          <a:xfrm rot="19935930">
            <a:off x="6153986" y="3008124"/>
            <a:ext cx="320762" cy="279374"/>
          </a:xfrm>
          <a:custGeom>
            <a:avLst/>
            <a:gdLst>
              <a:gd name="T0" fmla="*/ 4 w 62"/>
              <a:gd name="T1" fmla="*/ 24 h 54"/>
              <a:gd name="T2" fmla="*/ 4 w 62"/>
              <a:gd name="T3" fmla="*/ 24 h 54"/>
              <a:gd name="T4" fmla="*/ 2 w 62"/>
              <a:gd name="T5" fmla="*/ 26 h 54"/>
              <a:gd name="T6" fmla="*/ 0 w 62"/>
              <a:gd name="T7" fmla="*/ 30 h 54"/>
              <a:gd name="T8" fmla="*/ 2 w 62"/>
              <a:gd name="T9" fmla="*/ 32 h 54"/>
              <a:gd name="T10" fmla="*/ 4 w 62"/>
              <a:gd name="T11" fmla="*/ 34 h 54"/>
              <a:gd name="T12" fmla="*/ 26 w 62"/>
              <a:gd name="T13" fmla="*/ 52 h 54"/>
              <a:gd name="T14" fmla="*/ 26 w 62"/>
              <a:gd name="T15" fmla="*/ 52 h 54"/>
              <a:gd name="T16" fmla="*/ 32 w 62"/>
              <a:gd name="T17" fmla="*/ 54 h 54"/>
              <a:gd name="T18" fmla="*/ 38 w 62"/>
              <a:gd name="T19" fmla="*/ 52 h 54"/>
              <a:gd name="T20" fmla="*/ 60 w 62"/>
              <a:gd name="T21" fmla="*/ 30 h 54"/>
              <a:gd name="T22" fmla="*/ 60 w 62"/>
              <a:gd name="T23" fmla="*/ 30 h 54"/>
              <a:gd name="T24" fmla="*/ 62 w 62"/>
              <a:gd name="T25" fmla="*/ 28 h 54"/>
              <a:gd name="T26" fmla="*/ 62 w 62"/>
              <a:gd name="T27" fmla="*/ 24 h 54"/>
              <a:gd name="T28" fmla="*/ 62 w 62"/>
              <a:gd name="T29" fmla="*/ 22 h 54"/>
              <a:gd name="T30" fmla="*/ 60 w 62"/>
              <a:gd name="T31" fmla="*/ 20 h 54"/>
              <a:gd name="T32" fmla="*/ 38 w 62"/>
              <a:gd name="T33" fmla="*/ 2 h 54"/>
              <a:gd name="T34" fmla="*/ 38 w 62"/>
              <a:gd name="T35" fmla="*/ 2 h 54"/>
              <a:gd name="T36" fmla="*/ 32 w 62"/>
              <a:gd name="T37" fmla="*/ 0 h 54"/>
              <a:gd name="T38" fmla="*/ 26 w 62"/>
              <a:gd name="T39" fmla="*/ 2 h 54"/>
              <a:gd name="T40" fmla="*/ 4 w 62"/>
              <a:gd name="T41" fmla="*/ 2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2" h="54">
                <a:moveTo>
                  <a:pt x="4" y="24"/>
                </a:moveTo>
                <a:lnTo>
                  <a:pt x="4" y="24"/>
                </a:lnTo>
                <a:lnTo>
                  <a:pt x="2" y="26"/>
                </a:lnTo>
                <a:lnTo>
                  <a:pt x="0" y="30"/>
                </a:lnTo>
                <a:lnTo>
                  <a:pt x="2" y="32"/>
                </a:lnTo>
                <a:lnTo>
                  <a:pt x="4" y="34"/>
                </a:lnTo>
                <a:lnTo>
                  <a:pt x="26" y="52"/>
                </a:lnTo>
                <a:lnTo>
                  <a:pt x="26" y="52"/>
                </a:lnTo>
                <a:lnTo>
                  <a:pt x="32" y="54"/>
                </a:lnTo>
                <a:lnTo>
                  <a:pt x="38" y="52"/>
                </a:lnTo>
                <a:lnTo>
                  <a:pt x="60" y="30"/>
                </a:lnTo>
                <a:lnTo>
                  <a:pt x="60" y="30"/>
                </a:lnTo>
                <a:lnTo>
                  <a:pt x="62" y="28"/>
                </a:lnTo>
                <a:lnTo>
                  <a:pt x="62" y="24"/>
                </a:lnTo>
                <a:lnTo>
                  <a:pt x="62" y="22"/>
                </a:lnTo>
                <a:lnTo>
                  <a:pt x="60" y="20"/>
                </a:lnTo>
                <a:lnTo>
                  <a:pt x="38" y="2"/>
                </a:lnTo>
                <a:lnTo>
                  <a:pt x="38" y="2"/>
                </a:lnTo>
                <a:lnTo>
                  <a:pt x="32" y="0"/>
                </a:lnTo>
                <a:lnTo>
                  <a:pt x="26" y="2"/>
                </a:lnTo>
                <a:lnTo>
                  <a:pt x="4" y="24"/>
                </a:lnTo>
                <a:close/>
              </a:path>
            </a:pathLst>
          </a:custGeom>
          <a:solidFill>
            <a:srgbClr val="67C6F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9" name="Freeform 23"/>
          <p:cNvSpPr>
            <a:spLocks/>
          </p:cNvSpPr>
          <p:nvPr/>
        </p:nvSpPr>
        <p:spPr bwMode="auto">
          <a:xfrm rot="19974968">
            <a:off x="5868046" y="2950095"/>
            <a:ext cx="320762" cy="269027"/>
          </a:xfrm>
          <a:custGeom>
            <a:avLst/>
            <a:gdLst>
              <a:gd name="T0" fmla="*/ 2 w 62"/>
              <a:gd name="T1" fmla="*/ 24 h 52"/>
              <a:gd name="T2" fmla="*/ 2 w 62"/>
              <a:gd name="T3" fmla="*/ 24 h 52"/>
              <a:gd name="T4" fmla="*/ 2 w 62"/>
              <a:gd name="T5" fmla="*/ 26 h 52"/>
              <a:gd name="T6" fmla="*/ 0 w 62"/>
              <a:gd name="T7" fmla="*/ 28 h 52"/>
              <a:gd name="T8" fmla="*/ 2 w 62"/>
              <a:gd name="T9" fmla="*/ 32 h 52"/>
              <a:gd name="T10" fmla="*/ 4 w 62"/>
              <a:gd name="T11" fmla="*/ 34 h 52"/>
              <a:gd name="T12" fmla="*/ 26 w 62"/>
              <a:gd name="T13" fmla="*/ 50 h 52"/>
              <a:gd name="T14" fmla="*/ 26 w 62"/>
              <a:gd name="T15" fmla="*/ 50 h 52"/>
              <a:gd name="T16" fmla="*/ 32 w 62"/>
              <a:gd name="T17" fmla="*/ 52 h 52"/>
              <a:gd name="T18" fmla="*/ 36 w 62"/>
              <a:gd name="T19" fmla="*/ 50 h 52"/>
              <a:gd name="T20" fmla="*/ 60 w 62"/>
              <a:gd name="T21" fmla="*/ 28 h 52"/>
              <a:gd name="T22" fmla="*/ 60 w 62"/>
              <a:gd name="T23" fmla="*/ 28 h 52"/>
              <a:gd name="T24" fmla="*/ 62 w 62"/>
              <a:gd name="T25" fmla="*/ 26 h 52"/>
              <a:gd name="T26" fmla="*/ 62 w 62"/>
              <a:gd name="T27" fmla="*/ 24 h 52"/>
              <a:gd name="T28" fmla="*/ 62 w 62"/>
              <a:gd name="T29" fmla="*/ 22 h 52"/>
              <a:gd name="T30" fmla="*/ 60 w 62"/>
              <a:gd name="T31" fmla="*/ 18 h 52"/>
              <a:gd name="T32" fmla="*/ 38 w 62"/>
              <a:gd name="T33" fmla="*/ 2 h 52"/>
              <a:gd name="T34" fmla="*/ 38 w 62"/>
              <a:gd name="T35" fmla="*/ 2 h 52"/>
              <a:gd name="T36" fmla="*/ 32 w 62"/>
              <a:gd name="T37" fmla="*/ 0 h 52"/>
              <a:gd name="T38" fmla="*/ 26 w 62"/>
              <a:gd name="T39" fmla="*/ 2 h 52"/>
              <a:gd name="T40" fmla="*/ 2 w 62"/>
              <a:gd name="T41" fmla="*/ 24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2" h="52">
                <a:moveTo>
                  <a:pt x="2" y="24"/>
                </a:moveTo>
                <a:lnTo>
                  <a:pt x="2" y="24"/>
                </a:lnTo>
                <a:lnTo>
                  <a:pt x="2" y="26"/>
                </a:lnTo>
                <a:lnTo>
                  <a:pt x="0" y="28"/>
                </a:lnTo>
                <a:lnTo>
                  <a:pt x="2" y="32"/>
                </a:lnTo>
                <a:lnTo>
                  <a:pt x="4" y="34"/>
                </a:lnTo>
                <a:lnTo>
                  <a:pt x="26" y="50"/>
                </a:lnTo>
                <a:lnTo>
                  <a:pt x="26" y="50"/>
                </a:lnTo>
                <a:lnTo>
                  <a:pt x="32" y="52"/>
                </a:lnTo>
                <a:lnTo>
                  <a:pt x="36" y="50"/>
                </a:lnTo>
                <a:lnTo>
                  <a:pt x="60" y="28"/>
                </a:lnTo>
                <a:lnTo>
                  <a:pt x="60" y="28"/>
                </a:lnTo>
                <a:lnTo>
                  <a:pt x="62" y="26"/>
                </a:lnTo>
                <a:lnTo>
                  <a:pt x="62" y="24"/>
                </a:lnTo>
                <a:lnTo>
                  <a:pt x="62" y="22"/>
                </a:lnTo>
                <a:lnTo>
                  <a:pt x="60" y="18"/>
                </a:lnTo>
                <a:lnTo>
                  <a:pt x="38" y="2"/>
                </a:lnTo>
                <a:lnTo>
                  <a:pt x="38" y="2"/>
                </a:lnTo>
                <a:lnTo>
                  <a:pt x="32" y="0"/>
                </a:lnTo>
                <a:lnTo>
                  <a:pt x="26" y="2"/>
                </a:lnTo>
                <a:lnTo>
                  <a:pt x="2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0" name="Freeform 24"/>
          <p:cNvSpPr>
            <a:spLocks/>
          </p:cNvSpPr>
          <p:nvPr/>
        </p:nvSpPr>
        <p:spPr bwMode="auto">
          <a:xfrm rot="19974968">
            <a:off x="6310829" y="3373368"/>
            <a:ext cx="331110" cy="279374"/>
          </a:xfrm>
          <a:custGeom>
            <a:avLst/>
            <a:gdLst>
              <a:gd name="T0" fmla="*/ 2 w 64"/>
              <a:gd name="T1" fmla="*/ 24 h 54"/>
              <a:gd name="T2" fmla="*/ 2 w 64"/>
              <a:gd name="T3" fmla="*/ 24 h 54"/>
              <a:gd name="T4" fmla="*/ 2 w 64"/>
              <a:gd name="T5" fmla="*/ 26 h 54"/>
              <a:gd name="T6" fmla="*/ 0 w 64"/>
              <a:gd name="T7" fmla="*/ 30 h 54"/>
              <a:gd name="T8" fmla="*/ 2 w 64"/>
              <a:gd name="T9" fmla="*/ 32 h 54"/>
              <a:gd name="T10" fmla="*/ 4 w 64"/>
              <a:gd name="T11" fmla="*/ 34 h 54"/>
              <a:gd name="T12" fmla="*/ 26 w 64"/>
              <a:gd name="T13" fmla="*/ 52 h 54"/>
              <a:gd name="T14" fmla="*/ 26 w 64"/>
              <a:gd name="T15" fmla="*/ 52 h 54"/>
              <a:gd name="T16" fmla="*/ 32 w 64"/>
              <a:gd name="T17" fmla="*/ 54 h 54"/>
              <a:gd name="T18" fmla="*/ 38 w 64"/>
              <a:gd name="T19" fmla="*/ 52 h 54"/>
              <a:gd name="T20" fmla="*/ 60 w 64"/>
              <a:gd name="T21" fmla="*/ 30 h 54"/>
              <a:gd name="T22" fmla="*/ 60 w 64"/>
              <a:gd name="T23" fmla="*/ 30 h 54"/>
              <a:gd name="T24" fmla="*/ 62 w 64"/>
              <a:gd name="T25" fmla="*/ 28 h 54"/>
              <a:gd name="T26" fmla="*/ 64 w 64"/>
              <a:gd name="T27" fmla="*/ 24 h 54"/>
              <a:gd name="T28" fmla="*/ 62 w 64"/>
              <a:gd name="T29" fmla="*/ 22 h 54"/>
              <a:gd name="T30" fmla="*/ 60 w 64"/>
              <a:gd name="T31" fmla="*/ 20 h 54"/>
              <a:gd name="T32" fmla="*/ 38 w 64"/>
              <a:gd name="T33" fmla="*/ 2 h 54"/>
              <a:gd name="T34" fmla="*/ 38 w 64"/>
              <a:gd name="T35" fmla="*/ 2 h 54"/>
              <a:gd name="T36" fmla="*/ 32 w 64"/>
              <a:gd name="T37" fmla="*/ 0 h 54"/>
              <a:gd name="T38" fmla="*/ 26 w 64"/>
              <a:gd name="T39" fmla="*/ 2 h 54"/>
              <a:gd name="T40" fmla="*/ 2 w 64"/>
              <a:gd name="T41" fmla="*/ 2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4" h="54">
                <a:moveTo>
                  <a:pt x="2" y="24"/>
                </a:moveTo>
                <a:lnTo>
                  <a:pt x="2" y="24"/>
                </a:lnTo>
                <a:lnTo>
                  <a:pt x="2" y="26"/>
                </a:lnTo>
                <a:lnTo>
                  <a:pt x="0" y="30"/>
                </a:lnTo>
                <a:lnTo>
                  <a:pt x="2" y="32"/>
                </a:lnTo>
                <a:lnTo>
                  <a:pt x="4" y="34"/>
                </a:lnTo>
                <a:lnTo>
                  <a:pt x="26" y="52"/>
                </a:lnTo>
                <a:lnTo>
                  <a:pt x="26" y="52"/>
                </a:lnTo>
                <a:lnTo>
                  <a:pt x="32" y="54"/>
                </a:lnTo>
                <a:lnTo>
                  <a:pt x="38" y="52"/>
                </a:lnTo>
                <a:lnTo>
                  <a:pt x="60" y="30"/>
                </a:lnTo>
                <a:lnTo>
                  <a:pt x="60" y="30"/>
                </a:lnTo>
                <a:lnTo>
                  <a:pt x="62" y="28"/>
                </a:lnTo>
                <a:lnTo>
                  <a:pt x="64" y="24"/>
                </a:lnTo>
                <a:lnTo>
                  <a:pt x="62" y="22"/>
                </a:lnTo>
                <a:lnTo>
                  <a:pt x="60" y="20"/>
                </a:lnTo>
                <a:lnTo>
                  <a:pt x="38" y="2"/>
                </a:lnTo>
                <a:lnTo>
                  <a:pt x="38" y="2"/>
                </a:lnTo>
                <a:lnTo>
                  <a:pt x="32" y="0"/>
                </a:lnTo>
                <a:lnTo>
                  <a:pt x="26" y="2"/>
                </a:lnTo>
                <a:lnTo>
                  <a:pt x="2" y="24"/>
                </a:lnTo>
                <a:close/>
              </a:path>
            </a:pathLst>
          </a:custGeom>
          <a:solidFill>
            <a:srgbClr val="F7F3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1" name="Freeform 25"/>
          <p:cNvSpPr>
            <a:spLocks/>
          </p:cNvSpPr>
          <p:nvPr/>
        </p:nvSpPr>
        <p:spPr bwMode="auto">
          <a:xfrm rot="19974968">
            <a:off x="6043847" y="3306787"/>
            <a:ext cx="320762" cy="279374"/>
          </a:xfrm>
          <a:custGeom>
            <a:avLst/>
            <a:gdLst>
              <a:gd name="T0" fmla="*/ 2 w 62"/>
              <a:gd name="T1" fmla="*/ 24 h 54"/>
              <a:gd name="T2" fmla="*/ 2 w 62"/>
              <a:gd name="T3" fmla="*/ 24 h 54"/>
              <a:gd name="T4" fmla="*/ 0 w 62"/>
              <a:gd name="T5" fmla="*/ 26 h 54"/>
              <a:gd name="T6" fmla="*/ 0 w 62"/>
              <a:gd name="T7" fmla="*/ 30 h 54"/>
              <a:gd name="T8" fmla="*/ 0 w 62"/>
              <a:gd name="T9" fmla="*/ 32 h 54"/>
              <a:gd name="T10" fmla="*/ 2 w 62"/>
              <a:gd name="T11" fmla="*/ 34 h 54"/>
              <a:gd name="T12" fmla="*/ 24 w 62"/>
              <a:gd name="T13" fmla="*/ 52 h 54"/>
              <a:gd name="T14" fmla="*/ 24 w 62"/>
              <a:gd name="T15" fmla="*/ 52 h 54"/>
              <a:gd name="T16" fmla="*/ 30 w 62"/>
              <a:gd name="T17" fmla="*/ 54 h 54"/>
              <a:gd name="T18" fmla="*/ 36 w 62"/>
              <a:gd name="T19" fmla="*/ 52 h 54"/>
              <a:gd name="T20" fmla="*/ 60 w 62"/>
              <a:gd name="T21" fmla="*/ 30 h 54"/>
              <a:gd name="T22" fmla="*/ 60 w 62"/>
              <a:gd name="T23" fmla="*/ 30 h 54"/>
              <a:gd name="T24" fmla="*/ 62 w 62"/>
              <a:gd name="T25" fmla="*/ 28 h 54"/>
              <a:gd name="T26" fmla="*/ 62 w 62"/>
              <a:gd name="T27" fmla="*/ 24 h 54"/>
              <a:gd name="T28" fmla="*/ 60 w 62"/>
              <a:gd name="T29" fmla="*/ 22 h 54"/>
              <a:gd name="T30" fmla="*/ 60 w 62"/>
              <a:gd name="T31" fmla="*/ 20 h 54"/>
              <a:gd name="T32" fmla="*/ 36 w 62"/>
              <a:gd name="T33" fmla="*/ 2 h 54"/>
              <a:gd name="T34" fmla="*/ 36 w 62"/>
              <a:gd name="T35" fmla="*/ 2 h 54"/>
              <a:gd name="T36" fmla="*/ 30 w 62"/>
              <a:gd name="T37" fmla="*/ 0 h 54"/>
              <a:gd name="T38" fmla="*/ 26 w 62"/>
              <a:gd name="T39" fmla="*/ 2 h 54"/>
              <a:gd name="T40" fmla="*/ 2 w 62"/>
              <a:gd name="T41" fmla="*/ 2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2" h="54">
                <a:moveTo>
                  <a:pt x="2" y="24"/>
                </a:moveTo>
                <a:lnTo>
                  <a:pt x="2" y="24"/>
                </a:lnTo>
                <a:lnTo>
                  <a:pt x="0" y="26"/>
                </a:lnTo>
                <a:lnTo>
                  <a:pt x="0" y="30"/>
                </a:lnTo>
                <a:lnTo>
                  <a:pt x="0" y="32"/>
                </a:lnTo>
                <a:lnTo>
                  <a:pt x="2" y="34"/>
                </a:lnTo>
                <a:lnTo>
                  <a:pt x="24" y="52"/>
                </a:lnTo>
                <a:lnTo>
                  <a:pt x="24" y="52"/>
                </a:lnTo>
                <a:lnTo>
                  <a:pt x="30" y="54"/>
                </a:lnTo>
                <a:lnTo>
                  <a:pt x="36" y="52"/>
                </a:lnTo>
                <a:lnTo>
                  <a:pt x="60" y="30"/>
                </a:lnTo>
                <a:lnTo>
                  <a:pt x="60" y="30"/>
                </a:lnTo>
                <a:lnTo>
                  <a:pt x="62" y="28"/>
                </a:lnTo>
                <a:lnTo>
                  <a:pt x="62" y="24"/>
                </a:lnTo>
                <a:lnTo>
                  <a:pt x="60" y="22"/>
                </a:lnTo>
                <a:lnTo>
                  <a:pt x="60" y="20"/>
                </a:lnTo>
                <a:lnTo>
                  <a:pt x="36" y="2"/>
                </a:lnTo>
                <a:lnTo>
                  <a:pt x="36" y="2"/>
                </a:lnTo>
                <a:lnTo>
                  <a:pt x="30" y="0"/>
                </a:lnTo>
                <a:lnTo>
                  <a:pt x="26" y="2"/>
                </a:lnTo>
                <a:lnTo>
                  <a:pt x="2" y="24"/>
                </a:lnTo>
                <a:close/>
              </a:path>
            </a:pathLst>
          </a:custGeom>
          <a:solidFill>
            <a:srgbClr val="7F88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2" name="Freeform 26"/>
          <p:cNvSpPr>
            <a:spLocks/>
          </p:cNvSpPr>
          <p:nvPr/>
        </p:nvSpPr>
        <p:spPr bwMode="auto">
          <a:xfrm rot="19974968">
            <a:off x="5757463" y="3247187"/>
            <a:ext cx="320762" cy="269027"/>
          </a:xfrm>
          <a:custGeom>
            <a:avLst/>
            <a:gdLst>
              <a:gd name="T0" fmla="*/ 2 w 62"/>
              <a:gd name="T1" fmla="*/ 24 h 52"/>
              <a:gd name="T2" fmla="*/ 2 w 62"/>
              <a:gd name="T3" fmla="*/ 24 h 52"/>
              <a:gd name="T4" fmla="*/ 0 w 62"/>
              <a:gd name="T5" fmla="*/ 26 h 52"/>
              <a:gd name="T6" fmla="*/ 0 w 62"/>
              <a:gd name="T7" fmla="*/ 28 h 52"/>
              <a:gd name="T8" fmla="*/ 2 w 62"/>
              <a:gd name="T9" fmla="*/ 30 h 52"/>
              <a:gd name="T10" fmla="*/ 2 w 62"/>
              <a:gd name="T11" fmla="*/ 34 h 52"/>
              <a:gd name="T12" fmla="*/ 24 w 62"/>
              <a:gd name="T13" fmla="*/ 50 h 52"/>
              <a:gd name="T14" fmla="*/ 24 w 62"/>
              <a:gd name="T15" fmla="*/ 50 h 52"/>
              <a:gd name="T16" fmla="*/ 30 w 62"/>
              <a:gd name="T17" fmla="*/ 52 h 52"/>
              <a:gd name="T18" fmla="*/ 36 w 62"/>
              <a:gd name="T19" fmla="*/ 50 h 52"/>
              <a:gd name="T20" fmla="*/ 58 w 62"/>
              <a:gd name="T21" fmla="*/ 28 h 52"/>
              <a:gd name="T22" fmla="*/ 58 w 62"/>
              <a:gd name="T23" fmla="*/ 28 h 52"/>
              <a:gd name="T24" fmla="*/ 60 w 62"/>
              <a:gd name="T25" fmla="*/ 26 h 52"/>
              <a:gd name="T26" fmla="*/ 62 w 62"/>
              <a:gd name="T27" fmla="*/ 24 h 52"/>
              <a:gd name="T28" fmla="*/ 60 w 62"/>
              <a:gd name="T29" fmla="*/ 20 h 52"/>
              <a:gd name="T30" fmla="*/ 58 w 62"/>
              <a:gd name="T31" fmla="*/ 18 h 52"/>
              <a:gd name="T32" fmla="*/ 36 w 62"/>
              <a:gd name="T33" fmla="*/ 2 h 52"/>
              <a:gd name="T34" fmla="*/ 36 w 62"/>
              <a:gd name="T35" fmla="*/ 2 h 52"/>
              <a:gd name="T36" fmla="*/ 30 w 62"/>
              <a:gd name="T37" fmla="*/ 0 h 52"/>
              <a:gd name="T38" fmla="*/ 26 w 62"/>
              <a:gd name="T39" fmla="*/ 2 h 52"/>
              <a:gd name="T40" fmla="*/ 2 w 62"/>
              <a:gd name="T41" fmla="*/ 24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2" h="52">
                <a:moveTo>
                  <a:pt x="2" y="24"/>
                </a:moveTo>
                <a:lnTo>
                  <a:pt x="2" y="24"/>
                </a:lnTo>
                <a:lnTo>
                  <a:pt x="0" y="26"/>
                </a:lnTo>
                <a:lnTo>
                  <a:pt x="0" y="28"/>
                </a:lnTo>
                <a:lnTo>
                  <a:pt x="2" y="30"/>
                </a:lnTo>
                <a:lnTo>
                  <a:pt x="2" y="34"/>
                </a:lnTo>
                <a:lnTo>
                  <a:pt x="24" y="50"/>
                </a:lnTo>
                <a:lnTo>
                  <a:pt x="24" y="50"/>
                </a:lnTo>
                <a:lnTo>
                  <a:pt x="30" y="52"/>
                </a:lnTo>
                <a:lnTo>
                  <a:pt x="36" y="50"/>
                </a:lnTo>
                <a:lnTo>
                  <a:pt x="58" y="28"/>
                </a:lnTo>
                <a:lnTo>
                  <a:pt x="58" y="28"/>
                </a:lnTo>
                <a:lnTo>
                  <a:pt x="60" y="26"/>
                </a:lnTo>
                <a:lnTo>
                  <a:pt x="62" y="24"/>
                </a:lnTo>
                <a:lnTo>
                  <a:pt x="60" y="20"/>
                </a:lnTo>
                <a:lnTo>
                  <a:pt x="58" y="18"/>
                </a:lnTo>
                <a:lnTo>
                  <a:pt x="36" y="2"/>
                </a:lnTo>
                <a:lnTo>
                  <a:pt x="36" y="2"/>
                </a:lnTo>
                <a:lnTo>
                  <a:pt x="30" y="0"/>
                </a:lnTo>
                <a:lnTo>
                  <a:pt x="26" y="2"/>
                </a:lnTo>
                <a:lnTo>
                  <a:pt x="2" y="24"/>
                </a:lnTo>
                <a:close/>
              </a:path>
            </a:pathLst>
          </a:custGeom>
          <a:solidFill>
            <a:srgbClr val="D3D8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3" name="Freeform 27"/>
          <p:cNvSpPr>
            <a:spLocks/>
          </p:cNvSpPr>
          <p:nvPr/>
        </p:nvSpPr>
        <p:spPr bwMode="auto">
          <a:xfrm rot="19974968">
            <a:off x="5592274" y="2891682"/>
            <a:ext cx="310415" cy="269027"/>
          </a:xfrm>
          <a:custGeom>
            <a:avLst/>
            <a:gdLst>
              <a:gd name="T0" fmla="*/ 2 w 60"/>
              <a:gd name="T1" fmla="*/ 24 h 52"/>
              <a:gd name="T2" fmla="*/ 2 w 60"/>
              <a:gd name="T3" fmla="*/ 24 h 52"/>
              <a:gd name="T4" fmla="*/ 0 w 60"/>
              <a:gd name="T5" fmla="*/ 26 h 52"/>
              <a:gd name="T6" fmla="*/ 0 w 60"/>
              <a:gd name="T7" fmla="*/ 28 h 52"/>
              <a:gd name="T8" fmla="*/ 0 w 60"/>
              <a:gd name="T9" fmla="*/ 32 h 52"/>
              <a:gd name="T10" fmla="*/ 2 w 60"/>
              <a:gd name="T11" fmla="*/ 34 h 52"/>
              <a:gd name="T12" fmla="*/ 24 w 60"/>
              <a:gd name="T13" fmla="*/ 50 h 52"/>
              <a:gd name="T14" fmla="*/ 24 w 60"/>
              <a:gd name="T15" fmla="*/ 50 h 52"/>
              <a:gd name="T16" fmla="*/ 30 w 60"/>
              <a:gd name="T17" fmla="*/ 52 h 52"/>
              <a:gd name="T18" fmla="*/ 36 w 60"/>
              <a:gd name="T19" fmla="*/ 50 h 52"/>
              <a:gd name="T20" fmla="*/ 58 w 60"/>
              <a:gd name="T21" fmla="*/ 28 h 52"/>
              <a:gd name="T22" fmla="*/ 58 w 60"/>
              <a:gd name="T23" fmla="*/ 28 h 52"/>
              <a:gd name="T24" fmla="*/ 60 w 60"/>
              <a:gd name="T25" fmla="*/ 26 h 52"/>
              <a:gd name="T26" fmla="*/ 60 w 60"/>
              <a:gd name="T27" fmla="*/ 24 h 52"/>
              <a:gd name="T28" fmla="*/ 58 w 60"/>
              <a:gd name="T29" fmla="*/ 20 h 52"/>
              <a:gd name="T30" fmla="*/ 58 w 60"/>
              <a:gd name="T31" fmla="*/ 18 h 52"/>
              <a:gd name="T32" fmla="*/ 36 w 60"/>
              <a:gd name="T33" fmla="*/ 2 h 52"/>
              <a:gd name="T34" fmla="*/ 36 w 60"/>
              <a:gd name="T35" fmla="*/ 2 h 52"/>
              <a:gd name="T36" fmla="*/ 30 w 60"/>
              <a:gd name="T37" fmla="*/ 0 h 52"/>
              <a:gd name="T38" fmla="*/ 24 w 60"/>
              <a:gd name="T39" fmla="*/ 2 h 52"/>
              <a:gd name="T40" fmla="*/ 2 w 60"/>
              <a:gd name="T41" fmla="*/ 24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0" h="52">
                <a:moveTo>
                  <a:pt x="2" y="24"/>
                </a:moveTo>
                <a:lnTo>
                  <a:pt x="2" y="24"/>
                </a:lnTo>
                <a:lnTo>
                  <a:pt x="0" y="26"/>
                </a:lnTo>
                <a:lnTo>
                  <a:pt x="0" y="28"/>
                </a:lnTo>
                <a:lnTo>
                  <a:pt x="0" y="32"/>
                </a:lnTo>
                <a:lnTo>
                  <a:pt x="2" y="34"/>
                </a:lnTo>
                <a:lnTo>
                  <a:pt x="24" y="50"/>
                </a:lnTo>
                <a:lnTo>
                  <a:pt x="24" y="50"/>
                </a:lnTo>
                <a:lnTo>
                  <a:pt x="30" y="52"/>
                </a:lnTo>
                <a:lnTo>
                  <a:pt x="36" y="50"/>
                </a:lnTo>
                <a:lnTo>
                  <a:pt x="58" y="28"/>
                </a:lnTo>
                <a:lnTo>
                  <a:pt x="58" y="28"/>
                </a:lnTo>
                <a:lnTo>
                  <a:pt x="60" y="26"/>
                </a:lnTo>
                <a:lnTo>
                  <a:pt x="60" y="24"/>
                </a:lnTo>
                <a:lnTo>
                  <a:pt x="58" y="20"/>
                </a:lnTo>
                <a:lnTo>
                  <a:pt x="58" y="18"/>
                </a:lnTo>
                <a:lnTo>
                  <a:pt x="36" y="2"/>
                </a:lnTo>
                <a:lnTo>
                  <a:pt x="36" y="2"/>
                </a:lnTo>
                <a:lnTo>
                  <a:pt x="30" y="0"/>
                </a:lnTo>
                <a:lnTo>
                  <a:pt x="24" y="2"/>
                </a:lnTo>
                <a:lnTo>
                  <a:pt x="2" y="24"/>
                </a:lnTo>
                <a:close/>
              </a:path>
            </a:pathLst>
          </a:custGeom>
          <a:solidFill>
            <a:srgbClr val="FBB3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4" name="Freeform 28"/>
          <p:cNvSpPr>
            <a:spLocks/>
          </p:cNvSpPr>
          <p:nvPr/>
        </p:nvSpPr>
        <p:spPr bwMode="auto">
          <a:xfrm rot="19974968">
            <a:off x="5153228" y="3702403"/>
            <a:ext cx="1220966" cy="1045063"/>
          </a:xfrm>
          <a:custGeom>
            <a:avLst/>
            <a:gdLst>
              <a:gd name="T0" fmla="*/ 0 w 236"/>
              <a:gd name="T1" fmla="*/ 42 h 202"/>
              <a:gd name="T2" fmla="*/ 190 w 236"/>
              <a:gd name="T3" fmla="*/ 202 h 202"/>
              <a:gd name="T4" fmla="*/ 236 w 236"/>
              <a:gd name="T5" fmla="*/ 158 h 202"/>
              <a:gd name="T6" fmla="*/ 44 w 236"/>
              <a:gd name="T7" fmla="*/ 0 h 202"/>
              <a:gd name="T8" fmla="*/ 0 w 236"/>
              <a:gd name="T9" fmla="*/ 4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6" h="202">
                <a:moveTo>
                  <a:pt x="0" y="42"/>
                </a:moveTo>
                <a:lnTo>
                  <a:pt x="190" y="202"/>
                </a:lnTo>
                <a:lnTo>
                  <a:pt x="236" y="158"/>
                </a:lnTo>
                <a:lnTo>
                  <a:pt x="44" y="0"/>
                </a:lnTo>
                <a:lnTo>
                  <a:pt x="0" y="42"/>
                </a:lnTo>
                <a:close/>
              </a:path>
            </a:pathLst>
          </a:custGeom>
          <a:solidFill>
            <a:srgbClr val="7A7C7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5" name="Freeform 29"/>
          <p:cNvSpPr>
            <a:spLocks/>
          </p:cNvSpPr>
          <p:nvPr/>
        </p:nvSpPr>
        <p:spPr bwMode="auto">
          <a:xfrm rot="19974968">
            <a:off x="6011140" y="4182998"/>
            <a:ext cx="331110" cy="279374"/>
          </a:xfrm>
          <a:custGeom>
            <a:avLst/>
            <a:gdLst>
              <a:gd name="T0" fmla="*/ 4 w 64"/>
              <a:gd name="T1" fmla="*/ 24 h 54"/>
              <a:gd name="T2" fmla="*/ 4 w 64"/>
              <a:gd name="T3" fmla="*/ 24 h 54"/>
              <a:gd name="T4" fmla="*/ 2 w 64"/>
              <a:gd name="T5" fmla="*/ 26 h 54"/>
              <a:gd name="T6" fmla="*/ 0 w 64"/>
              <a:gd name="T7" fmla="*/ 28 h 54"/>
              <a:gd name="T8" fmla="*/ 2 w 64"/>
              <a:gd name="T9" fmla="*/ 32 h 54"/>
              <a:gd name="T10" fmla="*/ 4 w 64"/>
              <a:gd name="T11" fmla="*/ 34 h 54"/>
              <a:gd name="T12" fmla="*/ 26 w 64"/>
              <a:gd name="T13" fmla="*/ 52 h 54"/>
              <a:gd name="T14" fmla="*/ 26 w 64"/>
              <a:gd name="T15" fmla="*/ 52 h 54"/>
              <a:gd name="T16" fmla="*/ 32 w 64"/>
              <a:gd name="T17" fmla="*/ 54 h 54"/>
              <a:gd name="T18" fmla="*/ 38 w 64"/>
              <a:gd name="T19" fmla="*/ 52 h 54"/>
              <a:gd name="T20" fmla="*/ 60 w 64"/>
              <a:gd name="T21" fmla="*/ 30 h 54"/>
              <a:gd name="T22" fmla="*/ 60 w 64"/>
              <a:gd name="T23" fmla="*/ 30 h 54"/>
              <a:gd name="T24" fmla="*/ 62 w 64"/>
              <a:gd name="T25" fmla="*/ 28 h 54"/>
              <a:gd name="T26" fmla="*/ 64 w 64"/>
              <a:gd name="T27" fmla="*/ 24 h 54"/>
              <a:gd name="T28" fmla="*/ 62 w 64"/>
              <a:gd name="T29" fmla="*/ 22 h 54"/>
              <a:gd name="T30" fmla="*/ 60 w 64"/>
              <a:gd name="T31" fmla="*/ 20 h 54"/>
              <a:gd name="T32" fmla="*/ 38 w 64"/>
              <a:gd name="T33" fmla="*/ 2 h 54"/>
              <a:gd name="T34" fmla="*/ 38 w 64"/>
              <a:gd name="T35" fmla="*/ 2 h 54"/>
              <a:gd name="T36" fmla="*/ 32 w 64"/>
              <a:gd name="T37" fmla="*/ 0 h 54"/>
              <a:gd name="T38" fmla="*/ 26 w 64"/>
              <a:gd name="T39" fmla="*/ 2 h 54"/>
              <a:gd name="T40" fmla="*/ 4 w 64"/>
              <a:gd name="T41" fmla="*/ 2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4" h="54">
                <a:moveTo>
                  <a:pt x="4" y="24"/>
                </a:moveTo>
                <a:lnTo>
                  <a:pt x="4" y="24"/>
                </a:lnTo>
                <a:lnTo>
                  <a:pt x="2" y="26"/>
                </a:lnTo>
                <a:lnTo>
                  <a:pt x="0" y="28"/>
                </a:lnTo>
                <a:lnTo>
                  <a:pt x="2" y="32"/>
                </a:lnTo>
                <a:lnTo>
                  <a:pt x="4" y="34"/>
                </a:lnTo>
                <a:lnTo>
                  <a:pt x="26" y="52"/>
                </a:lnTo>
                <a:lnTo>
                  <a:pt x="26" y="52"/>
                </a:lnTo>
                <a:lnTo>
                  <a:pt x="32" y="54"/>
                </a:lnTo>
                <a:lnTo>
                  <a:pt x="38" y="52"/>
                </a:lnTo>
                <a:lnTo>
                  <a:pt x="60" y="30"/>
                </a:lnTo>
                <a:lnTo>
                  <a:pt x="60" y="30"/>
                </a:lnTo>
                <a:lnTo>
                  <a:pt x="62" y="28"/>
                </a:lnTo>
                <a:lnTo>
                  <a:pt x="64" y="24"/>
                </a:lnTo>
                <a:lnTo>
                  <a:pt x="62" y="22"/>
                </a:lnTo>
                <a:lnTo>
                  <a:pt x="60" y="20"/>
                </a:lnTo>
                <a:lnTo>
                  <a:pt x="38" y="2"/>
                </a:lnTo>
                <a:lnTo>
                  <a:pt x="38" y="2"/>
                </a:lnTo>
                <a:lnTo>
                  <a:pt x="32" y="0"/>
                </a:lnTo>
                <a:lnTo>
                  <a:pt x="26" y="2"/>
                </a:lnTo>
                <a:lnTo>
                  <a:pt x="4" y="24"/>
                </a:lnTo>
                <a:close/>
              </a:path>
            </a:pathLst>
          </a:custGeom>
          <a:solidFill>
            <a:srgbClr val="47B6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6" name="Freeform 30"/>
          <p:cNvSpPr>
            <a:spLocks/>
          </p:cNvSpPr>
          <p:nvPr/>
        </p:nvSpPr>
        <p:spPr bwMode="auto">
          <a:xfrm rot="19974968">
            <a:off x="5727878" y="4115529"/>
            <a:ext cx="310415" cy="289721"/>
          </a:xfrm>
          <a:custGeom>
            <a:avLst/>
            <a:gdLst>
              <a:gd name="T0" fmla="*/ 2 w 60"/>
              <a:gd name="T1" fmla="*/ 24 h 56"/>
              <a:gd name="T2" fmla="*/ 2 w 60"/>
              <a:gd name="T3" fmla="*/ 24 h 56"/>
              <a:gd name="T4" fmla="*/ 0 w 60"/>
              <a:gd name="T5" fmla="*/ 28 h 56"/>
              <a:gd name="T6" fmla="*/ 0 w 60"/>
              <a:gd name="T7" fmla="*/ 30 h 56"/>
              <a:gd name="T8" fmla="*/ 0 w 60"/>
              <a:gd name="T9" fmla="*/ 32 h 56"/>
              <a:gd name="T10" fmla="*/ 2 w 60"/>
              <a:gd name="T11" fmla="*/ 36 h 56"/>
              <a:gd name="T12" fmla="*/ 24 w 60"/>
              <a:gd name="T13" fmla="*/ 54 h 56"/>
              <a:gd name="T14" fmla="*/ 24 w 60"/>
              <a:gd name="T15" fmla="*/ 54 h 56"/>
              <a:gd name="T16" fmla="*/ 30 w 60"/>
              <a:gd name="T17" fmla="*/ 56 h 56"/>
              <a:gd name="T18" fmla="*/ 32 w 60"/>
              <a:gd name="T19" fmla="*/ 54 h 56"/>
              <a:gd name="T20" fmla="*/ 36 w 60"/>
              <a:gd name="T21" fmla="*/ 52 h 56"/>
              <a:gd name="T22" fmla="*/ 58 w 60"/>
              <a:gd name="T23" fmla="*/ 32 h 56"/>
              <a:gd name="T24" fmla="*/ 58 w 60"/>
              <a:gd name="T25" fmla="*/ 32 h 56"/>
              <a:gd name="T26" fmla="*/ 60 w 60"/>
              <a:gd name="T27" fmla="*/ 28 h 56"/>
              <a:gd name="T28" fmla="*/ 60 w 60"/>
              <a:gd name="T29" fmla="*/ 26 h 56"/>
              <a:gd name="T30" fmla="*/ 60 w 60"/>
              <a:gd name="T31" fmla="*/ 24 h 56"/>
              <a:gd name="T32" fmla="*/ 58 w 60"/>
              <a:gd name="T33" fmla="*/ 20 h 56"/>
              <a:gd name="T34" fmla="*/ 36 w 60"/>
              <a:gd name="T35" fmla="*/ 2 h 56"/>
              <a:gd name="T36" fmla="*/ 36 w 60"/>
              <a:gd name="T37" fmla="*/ 2 h 56"/>
              <a:gd name="T38" fmla="*/ 30 w 60"/>
              <a:gd name="T39" fmla="*/ 0 h 56"/>
              <a:gd name="T40" fmla="*/ 24 w 60"/>
              <a:gd name="T41" fmla="*/ 4 h 56"/>
              <a:gd name="T42" fmla="*/ 2 w 60"/>
              <a:gd name="T43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0" h="56">
                <a:moveTo>
                  <a:pt x="2" y="24"/>
                </a:moveTo>
                <a:lnTo>
                  <a:pt x="2" y="24"/>
                </a:lnTo>
                <a:lnTo>
                  <a:pt x="0" y="28"/>
                </a:lnTo>
                <a:lnTo>
                  <a:pt x="0" y="30"/>
                </a:lnTo>
                <a:lnTo>
                  <a:pt x="0" y="32"/>
                </a:lnTo>
                <a:lnTo>
                  <a:pt x="2" y="36"/>
                </a:lnTo>
                <a:lnTo>
                  <a:pt x="24" y="54"/>
                </a:lnTo>
                <a:lnTo>
                  <a:pt x="24" y="54"/>
                </a:lnTo>
                <a:lnTo>
                  <a:pt x="30" y="56"/>
                </a:lnTo>
                <a:lnTo>
                  <a:pt x="32" y="54"/>
                </a:lnTo>
                <a:lnTo>
                  <a:pt x="36" y="52"/>
                </a:lnTo>
                <a:lnTo>
                  <a:pt x="58" y="32"/>
                </a:lnTo>
                <a:lnTo>
                  <a:pt x="58" y="32"/>
                </a:lnTo>
                <a:lnTo>
                  <a:pt x="60" y="28"/>
                </a:lnTo>
                <a:lnTo>
                  <a:pt x="60" y="26"/>
                </a:lnTo>
                <a:lnTo>
                  <a:pt x="60" y="24"/>
                </a:lnTo>
                <a:lnTo>
                  <a:pt x="58" y="20"/>
                </a:lnTo>
                <a:lnTo>
                  <a:pt x="36" y="2"/>
                </a:lnTo>
                <a:lnTo>
                  <a:pt x="36" y="2"/>
                </a:lnTo>
                <a:lnTo>
                  <a:pt x="30" y="0"/>
                </a:lnTo>
                <a:lnTo>
                  <a:pt x="24" y="4"/>
                </a:lnTo>
                <a:lnTo>
                  <a:pt x="2" y="24"/>
                </a:lnTo>
                <a:close/>
              </a:path>
            </a:pathLst>
          </a:custGeom>
          <a:solidFill>
            <a:srgbClr val="67C6F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7" name="Freeform 31"/>
          <p:cNvSpPr>
            <a:spLocks/>
          </p:cNvSpPr>
          <p:nvPr/>
        </p:nvSpPr>
        <p:spPr bwMode="auto">
          <a:xfrm rot="19974968">
            <a:off x="5448608" y="4060701"/>
            <a:ext cx="310415" cy="269027"/>
          </a:xfrm>
          <a:custGeom>
            <a:avLst/>
            <a:gdLst>
              <a:gd name="T0" fmla="*/ 2 w 60"/>
              <a:gd name="T1" fmla="*/ 22 h 52"/>
              <a:gd name="T2" fmla="*/ 2 w 60"/>
              <a:gd name="T3" fmla="*/ 22 h 52"/>
              <a:gd name="T4" fmla="*/ 0 w 60"/>
              <a:gd name="T5" fmla="*/ 26 h 52"/>
              <a:gd name="T6" fmla="*/ 0 w 60"/>
              <a:gd name="T7" fmla="*/ 28 h 52"/>
              <a:gd name="T8" fmla="*/ 0 w 60"/>
              <a:gd name="T9" fmla="*/ 30 h 52"/>
              <a:gd name="T10" fmla="*/ 2 w 60"/>
              <a:gd name="T11" fmla="*/ 32 h 52"/>
              <a:gd name="T12" fmla="*/ 24 w 60"/>
              <a:gd name="T13" fmla="*/ 50 h 52"/>
              <a:gd name="T14" fmla="*/ 24 w 60"/>
              <a:gd name="T15" fmla="*/ 50 h 52"/>
              <a:gd name="T16" fmla="*/ 30 w 60"/>
              <a:gd name="T17" fmla="*/ 52 h 52"/>
              <a:gd name="T18" fmla="*/ 36 w 60"/>
              <a:gd name="T19" fmla="*/ 50 h 52"/>
              <a:gd name="T20" fmla="*/ 58 w 60"/>
              <a:gd name="T21" fmla="*/ 28 h 52"/>
              <a:gd name="T22" fmla="*/ 58 w 60"/>
              <a:gd name="T23" fmla="*/ 28 h 52"/>
              <a:gd name="T24" fmla="*/ 60 w 60"/>
              <a:gd name="T25" fmla="*/ 26 h 52"/>
              <a:gd name="T26" fmla="*/ 60 w 60"/>
              <a:gd name="T27" fmla="*/ 24 h 52"/>
              <a:gd name="T28" fmla="*/ 60 w 60"/>
              <a:gd name="T29" fmla="*/ 20 h 52"/>
              <a:gd name="T30" fmla="*/ 58 w 60"/>
              <a:gd name="T31" fmla="*/ 18 h 52"/>
              <a:gd name="T32" fmla="*/ 36 w 60"/>
              <a:gd name="T33" fmla="*/ 0 h 52"/>
              <a:gd name="T34" fmla="*/ 36 w 60"/>
              <a:gd name="T35" fmla="*/ 0 h 52"/>
              <a:gd name="T36" fmla="*/ 30 w 60"/>
              <a:gd name="T37" fmla="*/ 0 h 52"/>
              <a:gd name="T38" fmla="*/ 26 w 60"/>
              <a:gd name="T39" fmla="*/ 2 h 52"/>
              <a:gd name="T40" fmla="*/ 2 w 60"/>
              <a:gd name="T41" fmla="*/ 2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0" h="52">
                <a:moveTo>
                  <a:pt x="2" y="22"/>
                </a:moveTo>
                <a:lnTo>
                  <a:pt x="2" y="22"/>
                </a:lnTo>
                <a:lnTo>
                  <a:pt x="0" y="26"/>
                </a:lnTo>
                <a:lnTo>
                  <a:pt x="0" y="28"/>
                </a:lnTo>
                <a:lnTo>
                  <a:pt x="0" y="30"/>
                </a:lnTo>
                <a:lnTo>
                  <a:pt x="2" y="32"/>
                </a:lnTo>
                <a:lnTo>
                  <a:pt x="24" y="50"/>
                </a:lnTo>
                <a:lnTo>
                  <a:pt x="24" y="50"/>
                </a:lnTo>
                <a:lnTo>
                  <a:pt x="30" y="52"/>
                </a:lnTo>
                <a:lnTo>
                  <a:pt x="36" y="50"/>
                </a:lnTo>
                <a:lnTo>
                  <a:pt x="58" y="28"/>
                </a:lnTo>
                <a:lnTo>
                  <a:pt x="58" y="28"/>
                </a:lnTo>
                <a:lnTo>
                  <a:pt x="60" y="26"/>
                </a:lnTo>
                <a:lnTo>
                  <a:pt x="60" y="24"/>
                </a:lnTo>
                <a:lnTo>
                  <a:pt x="60" y="20"/>
                </a:lnTo>
                <a:lnTo>
                  <a:pt x="58" y="18"/>
                </a:lnTo>
                <a:lnTo>
                  <a:pt x="36" y="0"/>
                </a:lnTo>
                <a:lnTo>
                  <a:pt x="36" y="0"/>
                </a:lnTo>
                <a:lnTo>
                  <a:pt x="30" y="0"/>
                </a:lnTo>
                <a:lnTo>
                  <a:pt x="26" y="2"/>
                </a:lnTo>
                <a:lnTo>
                  <a:pt x="2" y="22"/>
                </a:lnTo>
                <a:close/>
              </a:path>
            </a:pathLst>
          </a:custGeom>
          <a:solidFill>
            <a:srgbClr val="00B8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8" name="Freeform 32"/>
          <p:cNvSpPr>
            <a:spLocks/>
          </p:cNvSpPr>
          <p:nvPr/>
        </p:nvSpPr>
        <p:spPr bwMode="auto">
          <a:xfrm rot="20176511">
            <a:off x="5175388" y="3998354"/>
            <a:ext cx="310415" cy="269027"/>
          </a:xfrm>
          <a:custGeom>
            <a:avLst/>
            <a:gdLst>
              <a:gd name="T0" fmla="*/ 2 w 60"/>
              <a:gd name="T1" fmla="*/ 24 h 52"/>
              <a:gd name="T2" fmla="*/ 2 w 60"/>
              <a:gd name="T3" fmla="*/ 24 h 52"/>
              <a:gd name="T4" fmla="*/ 0 w 60"/>
              <a:gd name="T5" fmla="*/ 26 h 52"/>
              <a:gd name="T6" fmla="*/ 0 w 60"/>
              <a:gd name="T7" fmla="*/ 28 h 52"/>
              <a:gd name="T8" fmla="*/ 0 w 60"/>
              <a:gd name="T9" fmla="*/ 30 h 52"/>
              <a:gd name="T10" fmla="*/ 2 w 60"/>
              <a:gd name="T11" fmla="*/ 34 h 52"/>
              <a:gd name="T12" fmla="*/ 24 w 60"/>
              <a:gd name="T13" fmla="*/ 50 h 52"/>
              <a:gd name="T14" fmla="*/ 24 w 60"/>
              <a:gd name="T15" fmla="*/ 50 h 52"/>
              <a:gd name="T16" fmla="*/ 30 w 60"/>
              <a:gd name="T17" fmla="*/ 52 h 52"/>
              <a:gd name="T18" fmla="*/ 34 w 60"/>
              <a:gd name="T19" fmla="*/ 50 h 52"/>
              <a:gd name="T20" fmla="*/ 58 w 60"/>
              <a:gd name="T21" fmla="*/ 28 h 52"/>
              <a:gd name="T22" fmla="*/ 58 w 60"/>
              <a:gd name="T23" fmla="*/ 28 h 52"/>
              <a:gd name="T24" fmla="*/ 60 w 60"/>
              <a:gd name="T25" fmla="*/ 26 h 52"/>
              <a:gd name="T26" fmla="*/ 60 w 60"/>
              <a:gd name="T27" fmla="*/ 24 h 52"/>
              <a:gd name="T28" fmla="*/ 60 w 60"/>
              <a:gd name="T29" fmla="*/ 22 h 52"/>
              <a:gd name="T30" fmla="*/ 58 w 60"/>
              <a:gd name="T31" fmla="*/ 18 h 52"/>
              <a:gd name="T32" fmla="*/ 36 w 60"/>
              <a:gd name="T33" fmla="*/ 2 h 52"/>
              <a:gd name="T34" fmla="*/ 36 w 60"/>
              <a:gd name="T35" fmla="*/ 2 h 52"/>
              <a:gd name="T36" fmla="*/ 30 w 60"/>
              <a:gd name="T37" fmla="*/ 0 h 52"/>
              <a:gd name="T38" fmla="*/ 24 w 60"/>
              <a:gd name="T39" fmla="*/ 2 h 52"/>
              <a:gd name="T40" fmla="*/ 2 w 60"/>
              <a:gd name="T41" fmla="*/ 24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0" h="52">
                <a:moveTo>
                  <a:pt x="2" y="24"/>
                </a:moveTo>
                <a:lnTo>
                  <a:pt x="2" y="24"/>
                </a:lnTo>
                <a:lnTo>
                  <a:pt x="0" y="26"/>
                </a:lnTo>
                <a:lnTo>
                  <a:pt x="0" y="28"/>
                </a:lnTo>
                <a:lnTo>
                  <a:pt x="0" y="30"/>
                </a:lnTo>
                <a:lnTo>
                  <a:pt x="2" y="34"/>
                </a:lnTo>
                <a:lnTo>
                  <a:pt x="24" y="50"/>
                </a:lnTo>
                <a:lnTo>
                  <a:pt x="24" y="50"/>
                </a:lnTo>
                <a:lnTo>
                  <a:pt x="30" y="52"/>
                </a:lnTo>
                <a:lnTo>
                  <a:pt x="34" y="50"/>
                </a:lnTo>
                <a:lnTo>
                  <a:pt x="58" y="28"/>
                </a:lnTo>
                <a:lnTo>
                  <a:pt x="58" y="28"/>
                </a:lnTo>
                <a:lnTo>
                  <a:pt x="60" y="26"/>
                </a:lnTo>
                <a:lnTo>
                  <a:pt x="60" y="24"/>
                </a:lnTo>
                <a:lnTo>
                  <a:pt x="60" y="22"/>
                </a:lnTo>
                <a:lnTo>
                  <a:pt x="58" y="18"/>
                </a:lnTo>
                <a:lnTo>
                  <a:pt x="36" y="2"/>
                </a:lnTo>
                <a:lnTo>
                  <a:pt x="36" y="2"/>
                </a:lnTo>
                <a:lnTo>
                  <a:pt x="30" y="0"/>
                </a:lnTo>
                <a:lnTo>
                  <a:pt x="24" y="2"/>
                </a:lnTo>
                <a:lnTo>
                  <a:pt x="2" y="24"/>
                </a:lnTo>
                <a:close/>
              </a:path>
            </a:pathLst>
          </a:custGeom>
          <a:solidFill>
            <a:srgbClr val="FBB3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9" name="椭圆 68"/>
          <p:cNvSpPr/>
          <p:nvPr/>
        </p:nvSpPr>
        <p:spPr>
          <a:xfrm>
            <a:off x="4320084" y="1756096"/>
            <a:ext cx="3618615" cy="3618615"/>
          </a:xfrm>
          <a:prstGeom prst="ellipse">
            <a:avLst/>
          </a:prstGeom>
          <a:noFill/>
          <a:ln w="19050">
            <a:solidFill>
              <a:srgbClr val="3A7A5F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687" name="矩形 686"/>
          <p:cNvSpPr/>
          <p:nvPr/>
        </p:nvSpPr>
        <p:spPr>
          <a:xfrm>
            <a:off x="0" y="-1171575"/>
            <a:ext cx="914400" cy="914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mtClean="0">
                <a:solidFill>
                  <a:prstClr val="white"/>
                </a:solidFill>
              </a:rPr>
              <a:t>Yanshi</a:t>
            </a:r>
          </a:p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842" name="矩形 841"/>
          <p:cNvSpPr/>
          <p:nvPr/>
        </p:nvSpPr>
        <p:spPr>
          <a:xfrm>
            <a:off x="11404" y="0"/>
            <a:ext cx="12192000" cy="6858000"/>
          </a:xfrm>
          <a:prstGeom prst="rect">
            <a:avLst/>
          </a:prstGeom>
          <a:solidFill>
            <a:srgbClr val="FFA8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843" name="椭圆 842"/>
          <p:cNvSpPr/>
          <p:nvPr/>
        </p:nvSpPr>
        <p:spPr>
          <a:xfrm>
            <a:off x="4169355" y="1608896"/>
            <a:ext cx="3890397" cy="3890397"/>
          </a:xfrm>
          <a:prstGeom prst="ellipse">
            <a:avLst/>
          </a:prstGeom>
          <a:solidFill>
            <a:srgbClr val="F75C86">
              <a:alpha val="6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844" name="椭圆 843"/>
          <p:cNvSpPr/>
          <p:nvPr/>
        </p:nvSpPr>
        <p:spPr>
          <a:xfrm>
            <a:off x="4033178" y="1460725"/>
            <a:ext cx="4143699" cy="4143699"/>
          </a:xfrm>
          <a:prstGeom prst="ellipse">
            <a:avLst/>
          </a:prstGeom>
          <a:noFill/>
          <a:ln>
            <a:solidFill>
              <a:srgbClr val="F75C8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845" name="椭圆 844"/>
          <p:cNvSpPr/>
          <p:nvPr/>
        </p:nvSpPr>
        <p:spPr>
          <a:xfrm>
            <a:off x="4332170" y="1751788"/>
            <a:ext cx="3618615" cy="3618615"/>
          </a:xfrm>
          <a:prstGeom prst="ellipse">
            <a:avLst/>
          </a:prstGeom>
          <a:noFill/>
          <a:ln w="19050">
            <a:solidFill>
              <a:srgbClr val="FFA88D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846" name="组合 845"/>
          <p:cNvGrpSpPr/>
          <p:nvPr/>
        </p:nvGrpSpPr>
        <p:grpSpPr>
          <a:xfrm>
            <a:off x="4964650" y="2495232"/>
            <a:ext cx="2439988" cy="2392363"/>
            <a:chOff x="5384802" y="2565400"/>
            <a:chExt cx="2439988" cy="2392363"/>
          </a:xfrm>
        </p:grpSpPr>
        <p:sp>
          <p:nvSpPr>
            <p:cNvPr id="847" name="Freeform 9"/>
            <p:cNvSpPr>
              <a:spLocks/>
            </p:cNvSpPr>
            <p:nvPr/>
          </p:nvSpPr>
          <p:spPr bwMode="auto">
            <a:xfrm>
              <a:off x="5384802" y="2565400"/>
              <a:ext cx="2439988" cy="868363"/>
            </a:xfrm>
            <a:custGeom>
              <a:avLst/>
              <a:gdLst>
                <a:gd name="T0" fmla="*/ 10760 w 10760"/>
                <a:gd name="T1" fmla="*/ 1378 h 3833"/>
                <a:gd name="T2" fmla="*/ 5688 w 10760"/>
                <a:gd name="T3" fmla="*/ 0 h 3833"/>
                <a:gd name="T4" fmla="*/ 0 w 10760"/>
                <a:gd name="T5" fmla="*/ 1249 h 3833"/>
                <a:gd name="T6" fmla="*/ 4542 w 10760"/>
                <a:gd name="T7" fmla="*/ 3833 h 3833"/>
                <a:gd name="T8" fmla="*/ 10760 w 10760"/>
                <a:gd name="T9" fmla="*/ 1378 h 3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60" h="3833">
                  <a:moveTo>
                    <a:pt x="10760" y="1378"/>
                  </a:moveTo>
                  <a:lnTo>
                    <a:pt x="5688" y="0"/>
                  </a:lnTo>
                  <a:lnTo>
                    <a:pt x="0" y="1249"/>
                  </a:lnTo>
                  <a:lnTo>
                    <a:pt x="4542" y="3833"/>
                  </a:lnTo>
                  <a:lnTo>
                    <a:pt x="10760" y="1378"/>
                  </a:lnTo>
                  <a:close/>
                </a:path>
              </a:pathLst>
            </a:custGeom>
            <a:solidFill>
              <a:srgbClr val="F2A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8" name="Freeform 10"/>
            <p:cNvSpPr>
              <a:spLocks/>
            </p:cNvSpPr>
            <p:nvPr/>
          </p:nvSpPr>
          <p:spPr bwMode="auto">
            <a:xfrm>
              <a:off x="6454777" y="2876550"/>
              <a:ext cx="1370013" cy="2081213"/>
            </a:xfrm>
            <a:custGeom>
              <a:avLst/>
              <a:gdLst>
                <a:gd name="T0" fmla="*/ 6042 w 6042"/>
                <a:gd name="T1" fmla="*/ 0 h 9173"/>
                <a:gd name="T2" fmla="*/ 0 w 6042"/>
                <a:gd name="T3" fmla="*/ 1637 h 9173"/>
                <a:gd name="T4" fmla="*/ 0 w 6042"/>
                <a:gd name="T5" fmla="*/ 9173 h 9173"/>
                <a:gd name="T6" fmla="*/ 5910 w 6042"/>
                <a:gd name="T7" fmla="*/ 6718 h 9173"/>
                <a:gd name="T8" fmla="*/ 6042 w 6042"/>
                <a:gd name="T9" fmla="*/ 0 h 9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42" h="9173">
                  <a:moveTo>
                    <a:pt x="6042" y="0"/>
                  </a:moveTo>
                  <a:lnTo>
                    <a:pt x="0" y="1637"/>
                  </a:lnTo>
                  <a:lnTo>
                    <a:pt x="0" y="9173"/>
                  </a:lnTo>
                  <a:lnTo>
                    <a:pt x="5910" y="6718"/>
                  </a:lnTo>
                  <a:lnTo>
                    <a:pt x="6042" y="0"/>
                  </a:lnTo>
                  <a:close/>
                </a:path>
              </a:pathLst>
            </a:custGeom>
            <a:solidFill>
              <a:srgbClr val="ED8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9" name="Freeform 11"/>
            <p:cNvSpPr>
              <a:spLocks/>
            </p:cNvSpPr>
            <p:nvPr/>
          </p:nvSpPr>
          <p:spPr bwMode="auto">
            <a:xfrm>
              <a:off x="5384802" y="2847975"/>
              <a:ext cx="1090613" cy="2109788"/>
            </a:xfrm>
            <a:custGeom>
              <a:avLst/>
              <a:gdLst>
                <a:gd name="T0" fmla="*/ 0 w 4807"/>
                <a:gd name="T1" fmla="*/ 0 h 9302"/>
                <a:gd name="T2" fmla="*/ 4807 w 4807"/>
                <a:gd name="T3" fmla="*/ 1766 h 9302"/>
                <a:gd name="T4" fmla="*/ 4807 w 4807"/>
                <a:gd name="T5" fmla="*/ 9302 h 9302"/>
                <a:gd name="T6" fmla="*/ 139 w 4807"/>
                <a:gd name="T7" fmla="*/ 6847 h 9302"/>
                <a:gd name="T8" fmla="*/ 0 w 4807"/>
                <a:gd name="T9" fmla="*/ 0 h 9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07" h="9302">
                  <a:moveTo>
                    <a:pt x="0" y="0"/>
                  </a:moveTo>
                  <a:lnTo>
                    <a:pt x="4807" y="1766"/>
                  </a:lnTo>
                  <a:lnTo>
                    <a:pt x="4807" y="9302"/>
                  </a:lnTo>
                  <a:lnTo>
                    <a:pt x="139" y="68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2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0" name="Freeform 12"/>
            <p:cNvSpPr>
              <a:spLocks/>
            </p:cNvSpPr>
            <p:nvPr/>
          </p:nvSpPr>
          <p:spPr bwMode="auto">
            <a:xfrm>
              <a:off x="6454777" y="2876550"/>
              <a:ext cx="1370013" cy="811213"/>
            </a:xfrm>
            <a:custGeom>
              <a:avLst/>
              <a:gdLst>
                <a:gd name="T0" fmla="*/ 0 w 6042"/>
                <a:gd name="T1" fmla="*/ 1685 h 3572"/>
                <a:gd name="T2" fmla="*/ 6042 w 6042"/>
                <a:gd name="T3" fmla="*/ 0 h 3572"/>
                <a:gd name="T4" fmla="*/ 6008 w 6042"/>
                <a:gd name="T5" fmla="*/ 1755 h 3572"/>
                <a:gd name="T6" fmla="*/ 5629 w 6042"/>
                <a:gd name="T7" fmla="*/ 1866 h 3572"/>
                <a:gd name="T8" fmla="*/ 5252 w 6042"/>
                <a:gd name="T9" fmla="*/ 1977 h 3572"/>
                <a:gd name="T10" fmla="*/ 4875 w 6042"/>
                <a:gd name="T11" fmla="*/ 2090 h 3572"/>
                <a:gd name="T12" fmla="*/ 4501 w 6042"/>
                <a:gd name="T13" fmla="*/ 2205 h 3572"/>
                <a:gd name="T14" fmla="*/ 4127 w 6042"/>
                <a:gd name="T15" fmla="*/ 2319 h 3572"/>
                <a:gd name="T16" fmla="*/ 3753 w 6042"/>
                <a:gd name="T17" fmla="*/ 2435 h 3572"/>
                <a:gd name="T18" fmla="*/ 3381 w 6042"/>
                <a:gd name="T19" fmla="*/ 2551 h 3572"/>
                <a:gd name="T20" fmla="*/ 3007 w 6042"/>
                <a:gd name="T21" fmla="*/ 2667 h 3572"/>
                <a:gd name="T22" fmla="*/ 2634 w 6042"/>
                <a:gd name="T23" fmla="*/ 2784 h 3572"/>
                <a:gd name="T24" fmla="*/ 2261 w 6042"/>
                <a:gd name="T25" fmla="*/ 2899 h 3572"/>
                <a:gd name="T26" fmla="*/ 1887 w 6042"/>
                <a:gd name="T27" fmla="*/ 3014 h 3572"/>
                <a:gd name="T28" fmla="*/ 1512 w 6042"/>
                <a:gd name="T29" fmla="*/ 3128 h 3572"/>
                <a:gd name="T30" fmla="*/ 1136 w 6042"/>
                <a:gd name="T31" fmla="*/ 3242 h 3572"/>
                <a:gd name="T32" fmla="*/ 759 w 6042"/>
                <a:gd name="T33" fmla="*/ 3353 h 3572"/>
                <a:gd name="T34" fmla="*/ 570 w 6042"/>
                <a:gd name="T35" fmla="*/ 3409 h 3572"/>
                <a:gd name="T36" fmla="*/ 380 w 6042"/>
                <a:gd name="T37" fmla="*/ 3464 h 3572"/>
                <a:gd name="T38" fmla="*/ 190 w 6042"/>
                <a:gd name="T39" fmla="*/ 3519 h 3572"/>
                <a:gd name="T40" fmla="*/ 0 w 6042"/>
                <a:gd name="T41" fmla="*/ 3572 h 3572"/>
                <a:gd name="T42" fmla="*/ 0 w 6042"/>
                <a:gd name="T43" fmla="*/ 1685 h 3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42" h="3572">
                  <a:moveTo>
                    <a:pt x="0" y="1685"/>
                  </a:moveTo>
                  <a:lnTo>
                    <a:pt x="6042" y="0"/>
                  </a:lnTo>
                  <a:lnTo>
                    <a:pt x="6008" y="1755"/>
                  </a:lnTo>
                  <a:lnTo>
                    <a:pt x="5629" y="1866"/>
                  </a:lnTo>
                  <a:lnTo>
                    <a:pt x="5252" y="1977"/>
                  </a:lnTo>
                  <a:lnTo>
                    <a:pt x="4875" y="2090"/>
                  </a:lnTo>
                  <a:lnTo>
                    <a:pt x="4501" y="2205"/>
                  </a:lnTo>
                  <a:lnTo>
                    <a:pt x="4127" y="2319"/>
                  </a:lnTo>
                  <a:lnTo>
                    <a:pt x="3753" y="2435"/>
                  </a:lnTo>
                  <a:lnTo>
                    <a:pt x="3381" y="2551"/>
                  </a:lnTo>
                  <a:lnTo>
                    <a:pt x="3007" y="2667"/>
                  </a:lnTo>
                  <a:lnTo>
                    <a:pt x="2634" y="2784"/>
                  </a:lnTo>
                  <a:lnTo>
                    <a:pt x="2261" y="2899"/>
                  </a:lnTo>
                  <a:lnTo>
                    <a:pt x="1887" y="3014"/>
                  </a:lnTo>
                  <a:lnTo>
                    <a:pt x="1512" y="3128"/>
                  </a:lnTo>
                  <a:lnTo>
                    <a:pt x="1136" y="3242"/>
                  </a:lnTo>
                  <a:lnTo>
                    <a:pt x="759" y="3353"/>
                  </a:lnTo>
                  <a:lnTo>
                    <a:pt x="570" y="3409"/>
                  </a:lnTo>
                  <a:lnTo>
                    <a:pt x="380" y="3464"/>
                  </a:lnTo>
                  <a:lnTo>
                    <a:pt x="190" y="3519"/>
                  </a:lnTo>
                  <a:lnTo>
                    <a:pt x="0" y="3572"/>
                  </a:lnTo>
                  <a:lnTo>
                    <a:pt x="0" y="1685"/>
                  </a:lnTo>
                  <a:close/>
                </a:path>
              </a:pathLst>
            </a:custGeom>
            <a:solidFill>
              <a:srgbClr val="D95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1" name="Freeform 13"/>
            <p:cNvSpPr>
              <a:spLocks/>
            </p:cNvSpPr>
            <p:nvPr/>
          </p:nvSpPr>
          <p:spPr bwMode="auto">
            <a:xfrm>
              <a:off x="5384802" y="2847975"/>
              <a:ext cx="1090613" cy="835025"/>
            </a:xfrm>
            <a:custGeom>
              <a:avLst/>
              <a:gdLst>
                <a:gd name="T0" fmla="*/ 0 w 4807"/>
                <a:gd name="T1" fmla="*/ 0 h 3685"/>
                <a:gd name="T2" fmla="*/ 36 w 4807"/>
                <a:gd name="T3" fmla="*/ 1765 h 3685"/>
                <a:gd name="T4" fmla="*/ 327 w 4807"/>
                <a:gd name="T5" fmla="*/ 1878 h 3685"/>
                <a:gd name="T6" fmla="*/ 619 w 4807"/>
                <a:gd name="T7" fmla="*/ 1992 h 3685"/>
                <a:gd name="T8" fmla="*/ 910 w 4807"/>
                <a:gd name="T9" fmla="*/ 2107 h 3685"/>
                <a:gd name="T10" fmla="*/ 1200 w 4807"/>
                <a:gd name="T11" fmla="*/ 2223 h 3685"/>
                <a:gd name="T12" fmla="*/ 1490 w 4807"/>
                <a:gd name="T13" fmla="*/ 2340 h 3685"/>
                <a:gd name="T14" fmla="*/ 1779 w 4807"/>
                <a:gd name="T15" fmla="*/ 2457 h 3685"/>
                <a:gd name="T16" fmla="*/ 2067 w 4807"/>
                <a:gd name="T17" fmla="*/ 2573 h 3685"/>
                <a:gd name="T18" fmla="*/ 2355 w 4807"/>
                <a:gd name="T19" fmla="*/ 2691 h 3685"/>
                <a:gd name="T20" fmla="*/ 2641 w 4807"/>
                <a:gd name="T21" fmla="*/ 2809 h 3685"/>
                <a:gd name="T22" fmla="*/ 2929 w 4807"/>
                <a:gd name="T23" fmla="*/ 2926 h 3685"/>
                <a:gd name="T24" fmla="*/ 3215 w 4807"/>
                <a:gd name="T25" fmla="*/ 3043 h 3685"/>
                <a:gd name="T26" fmla="*/ 3501 w 4807"/>
                <a:gd name="T27" fmla="*/ 3160 h 3685"/>
                <a:gd name="T28" fmla="*/ 3787 w 4807"/>
                <a:gd name="T29" fmla="*/ 3275 h 3685"/>
                <a:gd name="T30" fmla="*/ 4072 w 4807"/>
                <a:gd name="T31" fmla="*/ 3391 h 3685"/>
                <a:gd name="T32" fmla="*/ 4358 w 4807"/>
                <a:gd name="T33" fmla="*/ 3506 h 3685"/>
                <a:gd name="T34" fmla="*/ 4643 w 4807"/>
                <a:gd name="T35" fmla="*/ 3620 h 3685"/>
                <a:gd name="T36" fmla="*/ 4663 w 4807"/>
                <a:gd name="T37" fmla="*/ 3628 h 3685"/>
                <a:gd name="T38" fmla="*/ 4684 w 4807"/>
                <a:gd name="T39" fmla="*/ 3636 h 3685"/>
                <a:gd name="T40" fmla="*/ 4704 w 4807"/>
                <a:gd name="T41" fmla="*/ 3644 h 3685"/>
                <a:gd name="T42" fmla="*/ 4725 w 4807"/>
                <a:gd name="T43" fmla="*/ 3653 h 3685"/>
                <a:gd name="T44" fmla="*/ 4745 w 4807"/>
                <a:gd name="T45" fmla="*/ 3661 h 3685"/>
                <a:gd name="T46" fmla="*/ 4765 w 4807"/>
                <a:gd name="T47" fmla="*/ 3668 h 3685"/>
                <a:gd name="T48" fmla="*/ 4786 w 4807"/>
                <a:gd name="T49" fmla="*/ 3677 h 3685"/>
                <a:gd name="T50" fmla="*/ 4807 w 4807"/>
                <a:gd name="T51" fmla="*/ 3685 h 3685"/>
                <a:gd name="T52" fmla="*/ 4807 w 4807"/>
                <a:gd name="T53" fmla="*/ 3576 h 3685"/>
                <a:gd name="T54" fmla="*/ 4807 w 4807"/>
                <a:gd name="T55" fmla="*/ 1766 h 3685"/>
                <a:gd name="T56" fmla="*/ 0 w 4807"/>
                <a:gd name="T57" fmla="*/ 0 h 3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807" h="3685">
                  <a:moveTo>
                    <a:pt x="0" y="0"/>
                  </a:moveTo>
                  <a:lnTo>
                    <a:pt x="36" y="1765"/>
                  </a:lnTo>
                  <a:lnTo>
                    <a:pt x="327" y="1878"/>
                  </a:lnTo>
                  <a:lnTo>
                    <a:pt x="619" y="1992"/>
                  </a:lnTo>
                  <a:lnTo>
                    <a:pt x="910" y="2107"/>
                  </a:lnTo>
                  <a:lnTo>
                    <a:pt x="1200" y="2223"/>
                  </a:lnTo>
                  <a:lnTo>
                    <a:pt x="1490" y="2340"/>
                  </a:lnTo>
                  <a:lnTo>
                    <a:pt x="1779" y="2457"/>
                  </a:lnTo>
                  <a:lnTo>
                    <a:pt x="2067" y="2573"/>
                  </a:lnTo>
                  <a:lnTo>
                    <a:pt x="2355" y="2691"/>
                  </a:lnTo>
                  <a:lnTo>
                    <a:pt x="2641" y="2809"/>
                  </a:lnTo>
                  <a:lnTo>
                    <a:pt x="2929" y="2926"/>
                  </a:lnTo>
                  <a:lnTo>
                    <a:pt x="3215" y="3043"/>
                  </a:lnTo>
                  <a:lnTo>
                    <a:pt x="3501" y="3160"/>
                  </a:lnTo>
                  <a:lnTo>
                    <a:pt x="3787" y="3275"/>
                  </a:lnTo>
                  <a:lnTo>
                    <a:pt x="4072" y="3391"/>
                  </a:lnTo>
                  <a:lnTo>
                    <a:pt x="4358" y="3506"/>
                  </a:lnTo>
                  <a:lnTo>
                    <a:pt x="4643" y="3620"/>
                  </a:lnTo>
                  <a:lnTo>
                    <a:pt x="4663" y="3628"/>
                  </a:lnTo>
                  <a:lnTo>
                    <a:pt x="4684" y="3636"/>
                  </a:lnTo>
                  <a:lnTo>
                    <a:pt x="4704" y="3644"/>
                  </a:lnTo>
                  <a:lnTo>
                    <a:pt x="4725" y="3653"/>
                  </a:lnTo>
                  <a:lnTo>
                    <a:pt x="4745" y="3661"/>
                  </a:lnTo>
                  <a:lnTo>
                    <a:pt x="4765" y="3668"/>
                  </a:lnTo>
                  <a:lnTo>
                    <a:pt x="4786" y="3677"/>
                  </a:lnTo>
                  <a:lnTo>
                    <a:pt x="4807" y="3685"/>
                  </a:lnTo>
                  <a:lnTo>
                    <a:pt x="4807" y="3576"/>
                  </a:lnTo>
                  <a:lnTo>
                    <a:pt x="4807" y="17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2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2" name="Freeform 14"/>
            <p:cNvSpPr>
              <a:spLocks/>
            </p:cNvSpPr>
            <p:nvPr/>
          </p:nvSpPr>
          <p:spPr bwMode="auto">
            <a:xfrm>
              <a:off x="6473827" y="2879725"/>
              <a:ext cx="1350963" cy="744538"/>
            </a:xfrm>
            <a:custGeom>
              <a:avLst/>
              <a:gdLst>
                <a:gd name="T0" fmla="*/ 0 w 5959"/>
                <a:gd name="T1" fmla="*/ 3282 h 3282"/>
                <a:gd name="T2" fmla="*/ 5 w 5959"/>
                <a:gd name="T3" fmla="*/ 1501 h 3282"/>
                <a:gd name="T4" fmla="*/ 5959 w 5959"/>
                <a:gd name="T5" fmla="*/ 0 h 3282"/>
                <a:gd name="T6" fmla="*/ 5931 w 5959"/>
                <a:gd name="T7" fmla="*/ 1498 h 3282"/>
                <a:gd name="T8" fmla="*/ 0 w 5959"/>
                <a:gd name="T9" fmla="*/ 3282 h 3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59" h="3282">
                  <a:moveTo>
                    <a:pt x="0" y="3282"/>
                  </a:moveTo>
                  <a:lnTo>
                    <a:pt x="5" y="1501"/>
                  </a:lnTo>
                  <a:lnTo>
                    <a:pt x="5959" y="0"/>
                  </a:lnTo>
                  <a:lnTo>
                    <a:pt x="5931" y="1498"/>
                  </a:lnTo>
                  <a:lnTo>
                    <a:pt x="0" y="3282"/>
                  </a:lnTo>
                  <a:close/>
                </a:path>
              </a:pathLst>
            </a:custGeom>
            <a:solidFill>
              <a:srgbClr val="ED8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3" name="Freeform 15"/>
            <p:cNvSpPr>
              <a:spLocks/>
            </p:cNvSpPr>
            <p:nvPr/>
          </p:nvSpPr>
          <p:spPr bwMode="auto">
            <a:xfrm>
              <a:off x="5384802" y="2847975"/>
              <a:ext cx="1090613" cy="776288"/>
            </a:xfrm>
            <a:custGeom>
              <a:avLst/>
              <a:gdLst>
                <a:gd name="T0" fmla="*/ 0 w 4807"/>
                <a:gd name="T1" fmla="*/ 0 h 3421"/>
                <a:gd name="T2" fmla="*/ 21 w 4807"/>
                <a:gd name="T3" fmla="*/ 1586 h 3421"/>
                <a:gd name="T4" fmla="*/ 314 w 4807"/>
                <a:gd name="T5" fmla="*/ 1693 h 3421"/>
                <a:gd name="T6" fmla="*/ 606 w 4807"/>
                <a:gd name="T7" fmla="*/ 1800 h 3421"/>
                <a:gd name="T8" fmla="*/ 897 w 4807"/>
                <a:gd name="T9" fmla="*/ 1910 h 3421"/>
                <a:gd name="T10" fmla="*/ 1188 w 4807"/>
                <a:gd name="T11" fmla="*/ 2020 h 3421"/>
                <a:gd name="T12" fmla="*/ 1479 w 4807"/>
                <a:gd name="T13" fmla="*/ 2132 h 3421"/>
                <a:gd name="T14" fmla="*/ 1768 w 4807"/>
                <a:gd name="T15" fmla="*/ 2246 h 3421"/>
                <a:gd name="T16" fmla="*/ 2058 w 4807"/>
                <a:gd name="T17" fmla="*/ 2359 h 3421"/>
                <a:gd name="T18" fmla="*/ 2347 w 4807"/>
                <a:gd name="T19" fmla="*/ 2473 h 3421"/>
                <a:gd name="T20" fmla="*/ 2636 w 4807"/>
                <a:gd name="T21" fmla="*/ 2587 h 3421"/>
                <a:gd name="T22" fmla="*/ 2923 w 4807"/>
                <a:gd name="T23" fmla="*/ 2701 h 3421"/>
                <a:gd name="T24" fmla="*/ 3211 w 4807"/>
                <a:gd name="T25" fmla="*/ 2813 h 3421"/>
                <a:gd name="T26" fmla="*/ 3498 w 4807"/>
                <a:gd name="T27" fmla="*/ 2926 h 3421"/>
                <a:gd name="T28" fmla="*/ 3785 w 4807"/>
                <a:gd name="T29" fmla="*/ 3037 h 3421"/>
                <a:gd name="T30" fmla="*/ 4071 w 4807"/>
                <a:gd name="T31" fmla="*/ 3147 h 3421"/>
                <a:gd name="T32" fmla="*/ 4358 w 4807"/>
                <a:gd name="T33" fmla="*/ 3255 h 3421"/>
                <a:gd name="T34" fmla="*/ 4643 w 4807"/>
                <a:gd name="T35" fmla="*/ 3361 h 3421"/>
                <a:gd name="T36" fmla="*/ 4648 w 4807"/>
                <a:gd name="T37" fmla="*/ 3360 h 3421"/>
                <a:gd name="T38" fmla="*/ 4652 w 4807"/>
                <a:gd name="T39" fmla="*/ 3359 h 3421"/>
                <a:gd name="T40" fmla="*/ 4802 w 4807"/>
                <a:gd name="T41" fmla="*/ 3421 h 3421"/>
                <a:gd name="T42" fmla="*/ 4807 w 4807"/>
                <a:gd name="T43" fmla="*/ 1640 h 3421"/>
                <a:gd name="T44" fmla="*/ 0 w 4807"/>
                <a:gd name="T45" fmla="*/ 0 h 3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807" h="3421">
                  <a:moveTo>
                    <a:pt x="0" y="0"/>
                  </a:moveTo>
                  <a:lnTo>
                    <a:pt x="21" y="1586"/>
                  </a:lnTo>
                  <a:lnTo>
                    <a:pt x="314" y="1693"/>
                  </a:lnTo>
                  <a:lnTo>
                    <a:pt x="606" y="1800"/>
                  </a:lnTo>
                  <a:lnTo>
                    <a:pt x="897" y="1910"/>
                  </a:lnTo>
                  <a:lnTo>
                    <a:pt x="1188" y="2020"/>
                  </a:lnTo>
                  <a:lnTo>
                    <a:pt x="1479" y="2132"/>
                  </a:lnTo>
                  <a:lnTo>
                    <a:pt x="1768" y="2246"/>
                  </a:lnTo>
                  <a:lnTo>
                    <a:pt x="2058" y="2359"/>
                  </a:lnTo>
                  <a:lnTo>
                    <a:pt x="2347" y="2473"/>
                  </a:lnTo>
                  <a:lnTo>
                    <a:pt x="2636" y="2587"/>
                  </a:lnTo>
                  <a:lnTo>
                    <a:pt x="2923" y="2701"/>
                  </a:lnTo>
                  <a:lnTo>
                    <a:pt x="3211" y="2813"/>
                  </a:lnTo>
                  <a:lnTo>
                    <a:pt x="3498" y="2926"/>
                  </a:lnTo>
                  <a:lnTo>
                    <a:pt x="3785" y="3037"/>
                  </a:lnTo>
                  <a:lnTo>
                    <a:pt x="4071" y="3147"/>
                  </a:lnTo>
                  <a:lnTo>
                    <a:pt x="4358" y="3255"/>
                  </a:lnTo>
                  <a:lnTo>
                    <a:pt x="4643" y="3361"/>
                  </a:lnTo>
                  <a:lnTo>
                    <a:pt x="4648" y="3360"/>
                  </a:lnTo>
                  <a:lnTo>
                    <a:pt x="4652" y="3359"/>
                  </a:lnTo>
                  <a:lnTo>
                    <a:pt x="4802" y="3421"/>
                  </a:lnTo>
                  <a:lnTo>
                    <a:pt x="4807" y="16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2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4" name="Freeform 28"/>
            <p:cNvSpPr>
              <a:spLocks/>
            </p:cNvSpPr>
            <p:nvPr/>
          </p:nvSpPr>
          <p:spPr bwMode="auto">
            <a:xfrm>
              <a:off x="5711827" y="2682875"/>
              <a:ext cx="1684338" cy="2017713"/>
            </a:xfrm>
            <a:custGeom>
              <a:avLst/>
              <a:gdLst>
                <a:gd name="T0" fmla="*/ 7425 w 7425"/>
                <a:gd name="T1" fmla="*/ 323 h 8894"/>
                <a:gd name="T2" fmla="*/ 1205 w 7425"/>
                <a:gd name="T3" fmla="*/ 1629 h 8894"/>
                <a:gd name="T4" fmla="*/ 1203 w 7425"/>
                <a:gd name="T5" fmla="*/ 8894 h 8894"/>
                <a:gd name="T6" fmla="*/ 2 w 7425"/>
                <a:gd name="T7" fmla="*/ 8262 h 8894"/>
                <a:gd name="T8" fmla="*/ 0 w 7425"/>
                <a:gd name="T9" fmla="*/ 1241 h 8894"/>
                <a:gd name="T10" fmla="*/ 6235 w 7425"/>
                <a:gd name="T11" fmla="*/ 0 h 8894"/>
                <a:gd name="T12" fmla="*/ 7425 w 7425"/>
                <a:gd name="T13" fmla="*/ 323 h 8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25" h="8894">
                  <a:moveTo>
                    <a:pt x="7425" y="323"/>
                  </a:moveTo>
                  <a:lnTo>
                    <a:pt x="1205" y="1629"/>
                  </a:lnTo>
                  <a:lnTo>
                    <a:pt x="1203" y="8894"/>
                  </a:lnTo>
                  <a:lnTo>
                    <a:pt x="2" y="8262"/>
                  </a:lnTo>
                  <a:lnTo>
                    <a:pt x="0" y="1241"/>
                  </a:lnTo>
                  <a:lnTo>
                    <a:pt x="6235" y="0"/>
                  </a:lnTo>
                  <a:lnTo>
                    <a:pt x="7425" y="323"/>
                  </a:lnTo>
                  <a:close/>
                </a:path>
              </a:pathLst>
            </a:custGeom>
            <a:solidFill>
              <a:srgbClr val="C58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5" name="Freeform 31"/>
            <p:cNvSpPr>
              <a:spLocks/>
            </p:cNvSpPr>
            <p:nvPr/>
          </p:nvSpPr>
          <p:spPr bwMode="auto">
            <a:xfrm>
              <a:off x="6840540" y="4376738"/>
              <a:ext cx="233363" cy="268288"/>
            </a:xfrm>
            <a:custGeom>
              <a:avLst/>
              <a:gdLst>
                <a:gd name="T0" fmla="*/ 355 w 1027"/>
                <a:gd name="T1" fmla="*/ 1152 h 1188"/>
                <a:gd name="T2" fmla="*/ 406 w 1027"/>
                <a:gd name="T3" fmla="*/ 1143 h 1188"/>
                <a:gd name="T4" fmla="*/ 464 w 1027"/>
                <a:gd name="T5" fmla="*/ 1117 h 1188"/>
                <a:gd name="T6" fmla="*/ 526 w 1027"/>
                <a:gd name="T7" fmla="*/ 1079 h 1188"/>
                <a:gd name="T8" fmla="*/ 592 w 1027"/>
                <a:gd name="T9" fmla="*/ 1028 h 1188"/>
                <a:gd name="T10" fmla="*/ 659 w 1027"/>
                <a:gd name="T11" fmla="*/ 967 h 1188"/>
                <a:gd name="T12" fmla="*/ 725 w 1027"/>
                <a:gd name="T13" fmla="*/ 899 h 1188"/>
                <a:gd name="T14" fmla="*/ 790 w 1027"/>
                <a:gd name="T15" fmla="*/ 825 h 1188"/>
                <a:gd name="T16" fmla="*/ 850 w 1027"/>
                <a:gd name="T17" fmla="*/ 746 h 1188"/>
                <a:gd name="T18" fmla="*/ 904 w 1027"/>
                <a:gd name="T19" fmla="*/ 667 h 1188"/>
                <a:gd name="T20" fmla="*/ 951 w 1027"/>
                <a:gd name="T21" fmla="*/ 586 h 1188"/>
                <a:gd name="T22" fmla="*/ 988 w 1027"/>
                <a:gd name="T23" fmla="*/ 507 h 1188"/>
                <a:gd name="T24" fmla="*/ 1014 w 1027"/>
                <a:gd name="T25" fmla="*/ 432 h 1188"/>
                <a:gd name="T26" fmla="*/ 1026 w 1027"/>
                <a:gd name="T27" fmla="*/ 364 h 1188"/>
                <a:gd name="T28" fmla="*/ 1024 w 1027"/>
                <a:gd name="T29" fmla="*/ 302 h 1188"/>
                <a:gd name="T30" fmla="*/ 1004 w 1027"/>
                <a:gd name="T31" fmla="*/ 250 h 1188"/>
                <a:gd name="T32" fmla="*/ 970 w 1027"/>
                <a:gd name="T33" fmla="*/ 213 h 1188"/>
                <a:gd name="T34" fmla="*/ 935 w 1027"/>
                <a:gd name="T35" fmla="*/ 191 h 1188"/>
                <a:gd name="T36" fmla="*/ 899 w 1027"/>
                <a:gd name="T37" fmla="*/ 184 h 1188"/>
                <a:gd name="T38" fmla="*/ 861 w 1027"/>
                <a:gd name="T39" fmla="*/ 187 h 1188"/>
                <a:gd name="T40" fmla="*/ 822 w 1027"/>
                <a:gd name="T41" fmla="*/ 201 h 1188"/>
                <a:gd name="T42" fmla="*/ 783 w 1027"/>
                <a:gd name="T43" fmla="*/ 224 h 1188"/>
                <a:gd name="T44" fmla="*/ 745 w 1027"/>
                <a:gd name="T45" fmla="*/ 253 h 1188"/>
                <a:gd name="T46" fmla="*/ 707 w 1027"/>
                <a:gd name="T47" fmla="*/ 289 h 1188"/>
                <a:gd name="T48" fmla="*/ 669 w 1027"/>
                <a:gd name="T49" fmla="*/ 328 h 1188"/>
                <a:gd name="T50" fmla="*/ 633 w 1027"/>
                <a:gd name="T51" fmla="*/ 371 h 1188"/>
                <a:gd name="T52" fmla="*/ 584 w 1027"/>
                <a:gd name="T53" fmla="*/ 437 h 1188"/>
                <a:gd name="T54" fmla="*/ 526 w 1027"/>
                <a:gd name="T55" fmla="*/ 521 h 1188"/>
                <a:gd name="T56" fmla="*/ 481 w 1027"/>
                <a:gd name="T57" fmla="*/ 590 h 1188"/>
                <a:gd name="T58" fmla="*/ 467 w 1027"/>
                <a:gd name="T59" fmla="*/ 602 h 1188"/>
                <a:gd name="T60" fmla="*/ 471 w 1027"/>
                <a:gd name="T61" fmla="*/ 570 h 1188"/>
                <a:gd name="T62" fmla="*/ 473 w 1027"/>
                <a:gd name="T63" fmla="*/ 507 h 1188"/>
                <a:gd name="T64" fmla="*/ 472 w 1027"/>
                <a:gd name="T65" fmla="*/ 431 h 1188"/>
                <a:gd name="T66" fmla="*/ 467 w 1027"/>
                <a:gd name="T67" fmla="*/ 375 h 1188"/>
                <a:gd name="T68" fmla="*/ 459 w 1027"/>
                <a:gd name="T69" fmla="*/ 318 h 1188"/>
                <a:gd name="T70" fmla="*/ 449 w 1027"/>
                <a:gd name="T71" fmla="*/ 261 h 1188"/>
                <a:gd name="T72" fmla="*/ 434 w 1027"/>
                <a:gd name="T73" fmla="*/ 205 h 1188"/>
                <a:gd name="T74" fmla="*/ 415 w 1027"/>
                <a:gd name="T75" fmla="*/ 154 h 1188"/>
                <a:gd name="T76" fmla="*/ 392 w 1027"/>
                <a:gd name="T77" fmla="*/ 107 h 1188"/>
                <a:gd name="T78" fmla="*/ 363 w 1027"/>
                <a:gd name="T79" fmla="*/ 66 h 1188"/>
                <a:gd name="T80" fmla="*/ 329 w 1027"/>
                <a:gd name="T81" fmla="*/ 34 h 1188"/>
                <a:gd name="T82" fmla="*/ 290 w 1027"/>
                <a:gd name="T83" fmla="*/ 11 h 1188"/>
                <a:gd name="T84" fmla="*/ 244 w 1027"/>
                <a:gd name="T85" fmla="*/ 1 h 1188"/>
                <a:gd name="T86" fmla="*/ 193 w 1027"/>
                <a:gd name="T87" fmla="*/ 3 h 1188"/>
                <a:gd name="T88" fmla="*/ 127 w 1027"/>
                <a:gd name="T89" fmla="*/ 21 h 1188"/>
                <a:gd name="T90" fmla="*/ 71 w 1027"/>
                <a:gd name="T91" fmla="*/ 61 h 1188"/>
                <a:gd name="T92" fmla="*/ 32 w 1027"/>
                <a:gd name="T93" fmla="*/ 113 h 1188"/>
                <a:gd name="T94" fmla="*/ 8 w 1027"/>
                <a:gd name="T95" fmla="*/ 180 h 1188"/>
                <a:gd name="T96" fmla="*/ 0 w 1027"/>
                <a:gd name="T97" fmla="*/ 255 h 1188"/>
                <a:gd name="T98" fmla="*/ 3 w 1027"/>
                <a:gd name="T99" fmla="*/ 340 h 1188"/>
                <a:gd name="T100" fmla="*/ 18 w 1027"/>
                <a:gd name="T101" fmla="*/ 431 h 1188"/>
                <a:gd name="T102" fmla="*/ 42 w 1027"/>
                <a:gd name="T103" fmla="*/ 525 h 1188"/>
                <a:gd name="T104" fmla="*/ 73 w 1027"/>
                <a:gd name="T105" fmla="*/ 622 h 1188"/>
                <a:gd name="T106" fmla="*/ 108 w 1027"/>
                <a:gd name="T107" fmla="*/ 718 h 1188"/>
                <a:gd name="T108" fmla="*/ 148 w 1027"/>
                <a:gd name="T109" fmla="*/ 811 h 1188"/>
                <a:gd name="T110" fmla="*/ 189 w 1027"/>
                <a:gd name="T111" fmla="*/ 901 h 1188"/>
                <a:gd name="T112" fmla="*/ 232 w 1027"/>
                <a:gd name="T113" fmla="*/ 983 h 1188"/>
                <a:gd name="T114" fmla="*/ 271 w 1027"/>
                <a:gd name="T115" fmla="*/ 1056 h 1188"/>
                <a:gd name="T116" fmla="*/ 308 w 1027"/>
                <a:gd name="T117" fmla="*/ 1119 h 1188"/>
                <a:gd name="T118" fmla="*/ 340 w 1027"/>
                <a:gd name="T119" fmla="*/ 1169 h 1188"/>
                <a:gd name="T120" fmla="*/ 332 w 1027"/>
                <a:gd name="T121" fmla="*/ 1151 h 1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7" h="1188">
                  <a:moveTo>
                    <a:pt x="332" y="1151"/>
                  </a:moveTo>
                  <a:lnTo>
                    <a:pt x="355" y="1152"/>
                  </a:lnTo>
                  <a:lnTo>
                    <a:pt x="379" y="1150"/>
                  </a:lnTo>
                  <a:lnTo>
                    <a:pt x="406" y="1143"/>
                  </a:lnTo>
                  <a:lnTo>
                    <a:pt x="434" y="1132"/>
                  </a:lnTo>
                  <a:lnTo>
                    <a:pt x="464" y="1117"/>
                  </a:lnTo>
                  <a:lnTo>
                    <a:pt x="495" y="1100"/>
                  </a:lnTo>
                  <a:lnTo>
                    <a:pt x="526" y="1079"/>
                  </a:lnTo>
                  <a:lnTo>
                    <a:pt x="559" y="1054"/>
                  </a:lnTo>
                  <a:lnTo>
                    <a:pt x="592" y="1028"/>
                  </a:lnTo>
                  <a:lnTo>
                    <a:pt x="625" y="998"/>
                  </a:lnTo>
                  <a:lnTo>
                    <a:pt x="659" y="967"/>
                  </a:lnTo>
                  <a:lnTo>
                    <a:pt x="692" y="934"/>
                  </a:lnTo>
                  <a:lnTo>
                    <a:pt x="725" y="899"/>
                  </a:lnTo>
                  <a:lnTo>
                    <a:pt x="758" y="862"/>
                  </a:lnTo>
                  <a:lnTo>
                    <a:pt x="790" y="825"/>
                  </a:lnTo>
                  <a:lnTo>
                    <a:pt x="820" y="785"/>
                  </a:lnTo>
                  <a:lnTo>
                    <a:pt x="850" y="746"/>
                  </a:lnTo>
                  <a:lnTo>
                    <a:pt x="878" y="707"/>
                  </a:lnTo>
                  <a:lnTo>
                    <a:pt x="904" y="667"/>
                  </a:lnTo>
                  <a:lnTo>
                    <a:pt x="929" y="626"/>
                  </a:lnTo>
                  <a:lnTo>
                    <a:pt x="951" y="586"/>
                  </a:lnTo>
                  <a:lnTo>
                    <a:pt x="971" y="546"/>
                  </a:lnTo>
                  <a:lnTo>
                    <a:pt x="988" y="507"/>
                  </a:lnTo>
                  <a:lnTo>
                    <a:pt x="1002" y="469"/>
                  </a:lnTo>
                  <a:lnTo>
                    <a:pt x="1014" y="432"/>
                  </a:lnTo>
                  <a:lnTo>
                    <a:pt x="1022" y="397"/>
                  </a:lnTo>
                  <a:lnTo>
                    <a:pt x="1026" y="364"/>
                  </a:lnTo>
                  <a:lnTo>
                    <a:pt x="1027" y="332"/>
                  </a:lnTo>
                  <a:lnTo>
                    <a:pt x="1024" y="302"/>
                  </a:lnTo>
                  <a:lnTo>
                    <a:pt x="1016" y="275"/>
                  </a:lnTo>
                  <a:lnTo>
                    <a:pt x="1004" y="250"/>
                  </a:lnTo>
                  <a:lnTo>
                    <a:pt x="988" y="228"/>
                  </a:lnTo>
                  <a:lnTo>
                    <a:pt x="970" y="213"/>
                  </a:lnTo>
                  <a:lnTo>
                    <a:pt x="954" y="200"/>
                  </a:lnTo>
                  <a:lnTo>
                    <a:pt x="935" y="191"/>
                  </a:lnTo>
                  <a:lnTo>
                    <a:pt x="918" y="186"/>
                  </a:lnTo>
                  <a:lnTo>
                    <a:pt x="899" y="184"/>
                  </a:lnTo>
                  <a:lnTo>
                    <a:pt x="880" y="184"/>
                  </a:lnTo>
                  <a:lnTo>
                    <a:pt x="861" y="187"/>
                  </a:lnTo>
                  <a:lnTo>
                    <a:pt x="841" y="193"/>
                  </a:lnTo>
                  <a:lnTo>
                    <a:pt x="822" y="201"/>
                  </a:lnTo>
                  <a:lnTo>
                    <a:pt x="803" y="212"/>
                  </a:lnTo>
                  <a:lnTo>
                    <a:pt x="783" y="224"/>
                  </a:lnTo>
                  <a:lnTo>
                    <a:pt x="763" y="237"/>
                  </a:lnTo>
                  <a:lnTo>
                    <a:pt x="745" y="253"/>
                  </a:lnTo>
                  <a:lnTo>
                    <a:pt x="725" y="271"/>
                  </a:lnTo>
                  <a:lnTo>
                    <a:pt x="707" y="289"/>
                  </a:lnTo>
                  <a:lnTo>
                    <a:pt x="688" y="309"/>
                  </a:lnTo>
                  <a:lnTo>
                    <a:pt x="669" y="328"/>
                  </a:lnTo>
                  <a:lnTo>
                    <a:pt x="651" y="350"/>
                  </a:lnTo>
                  <a:lnTo>
                    <a:pt x="633" y="371"/>
                  </a:lnTo>
                  <a:lnTo>
                    <a:pt x="617" y="394"/>
                  </a:lnTo>
                  <a:lnTo>
                    <a:pt x="584" y="437"/>
                  </a:lnTo>
                  <a:lnTo>
                    <a:pt x="553" y="480"/>
                  </a:lnTo>
                  <a:lnTo>
                    <a:pt x="526" y="521"/>
                  </a:lnTo>
                  <a:lnTo>
                    <a:pt x="502" y="558"/>
                  </a:lnTo>
                  <a:lnTo>
                    <a:pt x="481" y="590"/>
                  </a:lnTo>
                  <a:lnTo>
                    <a:pt x="465" y="615"/>
                  </a:lnTo>
                  <a:lnTo>
                    <a:pt x="467" y="602"/>
                  </a:lnTo>
                  <a:lnTo>
                    <a:pt x="469" y="588"/>
                  </a:lnTo>
                  <a:lnTo>
                    <a:pt x="471" y="570"/>
                  </a:lnTo>
                  <a:lnTo>
                    <a:pt x="472" y="551"/>
                  </a:lnTo>
                  <a:lnTo>
                    <a:pt x="473" y="507"/>
                  </a:lnTo>
                  <a:lnTo>
                    <a:pt x="473" y="457"/>
                  </a:lnTo>
                  <a:lnTo>
                    <a:pt x="472" y="431"/>
                  </a:lnTo>
                  <a:lnTo>
                    <a:pt x="470" y="403"/>
                  </a:lnTo>
                  <a:lnTo>
                    <a:pt x="467" y="375"/>
                  </a:lnTo>
                  <a:lnTo>
                    <a:pt x="464" y="347"/>
                  </a:lnTo>
                  <a:lnTo>
                    <a:pt x="459" y="318"/>
                  </a:lnTo>
                  <a:lnTo>
                    <a:pt x="454" y="289"/>
                  </a:lnTo>
                  <a:lnTo>
                    <a:pt x="449" y="261"/>
                  </a:lnTo>
                  <a:lnTo>
                    <a:pt x="442" y="233"/>
                  </a:lnTo>
                  <a:lnTo>
                    <a:pt x="434" y="205"/>
                  </a:lnTo>
                  <a:lnTo>
                    <a:pt x="425" y="180"/>
                  </a:lnTo>
                  <a:lnTo>
                    <a:pt x="415" y="154"/>
                  </a:lnTo>
                  <a:lnTo>
                    <a:pt x="404" y="130"/>
                  </a:lnTo>
                  <a:lnTo>
                    <a:pt x="392" y="107"/>
                  </a:lnTo>
                  <a:lnTo>
                    <a:pt x="378" y="86"/>
                  </a:lnTo>
                  <a:lnTo>
                    <a:pt x="363" y="66"/>
                  </a:lnTo>
                  <a:lnTo>
                    <a:pt x="347" y="49"/>
                  </a:lnTo>
                  <a:lnTo>
                    <a:pt x="329" y="34"/>
                  </a:lnTo>
                  <a:lnTo>
                    <a:pt x="310" y="21"/>
                  </a:lnTo>
                  <a:lnTo>
                    <a:pt x="290" y="11"/>
                  </a:lnTo>
                  <a:lnTo>
                    <a:pt x="268" y="4"/>
                  </a:lnTo>
                  <a:lnTo>
                    <a:pt x="244" y="1"/>
                  </a:lnTo>
                  <a:lnTo>
                    <a:pt x="219" y="0"/>
                  </a:lnTo>
                  <a:lnTo>
                    <a:pt x="193" y="3"/>
                  </a:lnTo>
                  <a:lnTo>
                    <a:pt x="164" y="9"/>
                  </a:lnTo>
                  <a:lnTo>
                    <a:pt x="127" y="21"/>
                  </a:lnTo>
                  <a:lnTo>
                    <a:pt x="97" y="39"/>
                  </a:lnTo>
                  <a:lnTo>
                    <a:pt x="71" y="61"/>
                  </a:lnTo>
                  <a:lnTo>
                    <a:pt x="50" y="86"/>
                  </a:lnTo>
                  <a:lnTo>
                    <a:pt x="32" y="113"/>
                  </a:lnTo>
                  <a:lnTo>
                    <a:pt x="19" y="144"/>
                  </a:lnTo>
                  <a:lnTo>
                    <a:pt x="8" y="180"/>
                  </a:lnTo>
                  <a:lnTo>
                    <a:pt x="3" y="216"/>
                  </a:lnTo>
                  <a:lnTo>
                    <a:pt x="0" y="255"/>
                  </a:lnTo>
                  <a:lnTo>
                    <a:pt x="0" y="296"/>
                  </a:lnTo>
                  <a:lnTo>
                    <a:pt x="3" y="340"/>
                  </a:lnTo>
                  <a:lnTo>
                    <a:pt x="10" y="384"/>
                  </a:lnTo>
                  <a:lnTo>
                    <a:pt x="18" y="431"/>
                  </a:lnTo>
                  <a:lnTo>
                    <a:pt x="29" y="477"/>
                  </a:lnTo>
                  <a:lnTo>
                    <a:pt x="42" y="525"/>
                  </a:lnTo>
                  <a:lnTo>
                    <a:pt x="56" y="573"/>
                  </a:lnTo>
                  <a:lnTo>
                    <a:pt x="73" y="622"/>
                  </a:lnTo>
                  <a:lnTo>
                    <a:pt x="89" y="670"/>
                  </a:lnTo>
                  <a:lnTo>
                    <a:pt x="108" y="718"/>
                  </a:lnTo>
                  <a:lnTo>
                    <a:pt x="127" y="765"/>
                  </a:lnTo>
                  <a:lnTo>
                    <a:pt x="148" y="811"/>
                  </a:lnTo>
                  <a:lnTo>
                    <a:pt x="169" y="857"/>
                  </a:lnTo>
                  <a:lnTo>
                    <a:pt x="189" y="901"/>
                  </a:lnTo>
                  <a:lnTo>
                    <a:pt x="210" y="943"/>
                  </a:lnTo>
                  <a:lnTo>
                    <a:pt x="232" y="983"/>
                  </a:lnTo>
                  <a:lnTo>
                    <a:pt x="252" y="1021"/>
                  </a:lnTo>
                  <a:lnTo>
                    <a:pt x="271" y="1056"/>
                  </a:lnTo>
                  <a:lnTo>
                    <a:pt x="291" y="1089"/>
                  </a:lnTo>
                  <a:lnTo>
                    <a:pt x="308" y="1119"/>
                  </a:lnTo>
                  <a:lnTo>
                    <a:pt x="325" y="1145"/>
                  </a:lnTo>
                  <a:lnTo>
                    <a:pt x="340" y="1169"/>
                  </a:lnTo>
                  <a:lnTo>
                    <a:pt x="354" y="1188"/>
                  </a:lnTo>
                  <a:lnTo>
                    <a:pt x="332" y="1151"/>
                  </a:lnTo>
                  <a:close/>
                </a:path>
              </a:pathLst>
            </a:custGeom>
            <a:solidFill>
              <a:srgbClr val="F2A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6" name="Freeform 32"/>
            <p:cNvSpPr>
              <a:spLocks/>
            </p:cNvSpPr>
            <p:nvPr/>
          </p:nvSpPr>
          <p:spPr bwMode="auto">
            <a:xfrm>
              <a:off x="6697665" y="3743325"/>
              <a:ext cx="231775" cy="268288"/>
            </a:xfrm>
            <a:custGeom>
              <a:avLst/>
              <a:gdLst>
                <a:gd name="T0" fmla="*/ 354 w 1026"/>
                <a:gd name="T1" fmla="*/ 1153 h 1188"/>
                <a:gd name="T2" fmla="*/ 405 w 1026"/>
                <a:gd name="T3" fmla="*/ 1144 h 1188"/>
                <a:gd name="T4" fmla="*/ 462 w 1026"/>
                <a:gd name="T5" fmla="*/ 1118 h 1188"/>
                <a:gd name="T6" fmla="*/ 526 w 1026"/>
                <a:gd name="T7" fmla="*/ 1079 h 1188"/>
                <a:gd name="T8" fmla="*/ 592 w 1026"/>
                <a:gd name="T9" fmla="*/ 1028 h 1188"/>
                <a:gd name="T10" fmla="*/ 659 w 1026"/>
                <a:gd name="T11" fmla="*/ 968 h 1188"/>
                <a:gd name="T12" fmla="*/ 725 w 1026"/>
                <a:gd name="T13" fmla="*/ 900 h 1188"/>
                <a:gd name="T14" fmla="*/ 789 w 1026"/>
                <a:gd name="T15" fmla="*/ 825 h 1188"/>
                <a:gd name="T16" fmla="*/ 850 w 1026"/>
                <a:gd name="T17" fmla="*/ 747 h 1188"/>
                <a:gd name="T18" fmla="*/ 904 w 1026"/>
                <a:gd name="T19" fmla="*/ 666 h 1188"/>
                <a:gd name="T20" fmla="*/ 951 w 1026"/>
                <a:gd name="T21" fmla="*/ 587 h 1188"/>
                <a:gd name="T22" fmla="*/ 988 w 1026"/>
                <a:gd name="T23" fmla="*/ 508 h 1188"/>
                <a:gd name="T24" fmla="*/ 1014 w 1026"/>
                <a:gd name="T25" fmla="*/ 433 h 1188"/>
                <a:gd name="T26" fmla="*/ 1026 w 1026"/>
                <a:gd name="T27" fmla="*/ 363 h 1188"/>
                <a:gd name="T28" fmla="*/ 1023 w 1026"/>
                <a:gd name="T29" fmla="*/ 302 h 1188"/>
                <a:gd name="T30" fmla="*/ 1003 w 1026"/>
                <a:gd name="T31" fmla="*/ 251 h 1188"/>
                <a:gd name="T32" fmla="*/ 970 w 1026"/>
                <a:gd name="T33" fmla="*/ 213 h 1188"/>
                <a:gd name="T34" fmla="*/ 935 w 1026"/>
                <a:gd name="T35" fmla="*/ 192 h 1188"/>
                <a:gd name="T36" fmla="*/ 898 w 1026"/>
                <a:gd name="T37" fmla="*/ 184 h 1188"/>
                <a:gd name="T38" fmla="*/ 861 w 1026"/>
                <a:gd name="T39" fmla="*/ 187 h 1188"/>
                <a:gd name="T40" fmla="*/ 821 w 1026"/>
                <a:gd name="T41" fmla="*/ 202 h 1188"/>
                <a:gd name="T42" fmla="*/ 783 w 1026"/>
                <a:gd name="T43" fmla="*/ 225 h 1188"/>
                <a:gd name="T44" fmla="*/ 744 w 1026"/>
                <a:gd name="T45" fmla="*/ 254 h 1188"/>
                <a:gd name="T46" fmla="*/ 706 w 1026"/>
                <a:gd name="T47" fmla="*/ 290 h 1188"/>
                <a:gd name="T48" fmla="*/ 668 w 1026"/>
                <a:gd name="T49" fmla="*/ 329 h 1188"/>
                <a:gd name="T50" fmla="*/ 633 w 1026"/>
                <a:gd name="T51" fmla="*/ 372 h 1188"/>
                <a:gd name="T52" fmla="*/ 582 w 1026"/>
                <a:gd name="T53" fmla="*/ 438 h 1188"/>
                <a:gd name="T54" fmla="*/ 525 w 1026"/>
                <a:gd name="T55" fmla="*/ 521 h 1188"/>
                <a:gd name="T56" fmla="*/ 480 w 1026"/>
                <a:gd name="T57" fmla="*/ 591 h 1188"/>
                <a:gd name="T58" fmla="*/ 467 w 1026"/>
                <a:gd name="T59" fmla="*/ 603 h 1188"/>
                <a:gd name="T60" fmla="*/ 470 w 1026"/>
                <a:gd name="T61" fmla="*/ 571 h 1188"/>
                <a:gd name="T62" fmla="*/ 473 w 1026"/>
                <a:gd name="T63" fmla="*/ 507 h 1188"/>
                <a:gd name="T64" fmla="*/ 471 w 1026"/>
                <a:gd name="T65" fmla="*/ 431 h 1188"/>
                <a:gd name="T66" fmla="*/ 467 w 1026"/>
                <a:gd name="T67" fmla="*/ 376 h 1188"/>
                <a:gd name="T68" fmla="*/ 459 w 1026"/>
                <a:gd name="T69" fmla="*/ 319 h 1188"/>
                <a:gd name="T70" fmla="*/ 448 w 1026"/>
                <a:gd name="T71" fmla="*/ 262 h 1188"/>
                <a:gd name="T72" fmla="*/ 434 w 1026"/>
                <a:gd name="T73" fmla="*/ 206 h 1188"/>
                <a:gd name="T74" fmla="*/ 415 w 1026"/>
                <a:gd name="T75" fmla="*/ 154 h 1188"/>
                <a:gd name="T76" fmla="*/ 391 w 1026"/>
                <a:gd name="T77" fmla="*/ 107 h 1188"/>
                <a:gd name="T78" fmla="*/ 363 w 1026"/>
                <a:gd name="T79" fmla="*/ 67 h 1188"/>
                <a:gd name="T80" fmla="*/ 329 w 1026"/>
                <a:gd name="T81" fmla="*/ 34 h 1188"/>
                <a:gd name="T82" fmla="*/ 290 w 1026"/>
                <a:gd name="T83" fmla="*/ 12 h 1188"/>
                <a:gd name="T84" fmla="*/ 244 w 1026"/>
                <a:gd name="T85" fmla="*/ 0 h 1188"/>
                <a:gd name="T86" fmla="*/ 192 w 1026"/>
                <a:gd name="T87" fmla="*/ 2 h 1188"/>
                <a:gd name="T88" fmla="*/ 127 w 1026"/>
                <a:gd name="T89" fmla="*/ 22 h 1188"/>
                <a:gd name="T90" fmla="*/ 71 w 1026"/>
                <a:gd name="T91" fmla="*/ 61 h 1188"/>
                <a:gd name="T92" fmla="*/ 31 w 1026"/>
                <a:gd name="T93" fmla="*/ 114 h 1188"/>
                <a:gd name="T94" fmla="*/ 8 w 1026"/>
                <a:gd name="T95" fmla="*/ 180 h 1188"/>
                <a:gd name="T96" fmla="*/ 0 w 1026"/>
                <a:gd name="T97" fmla="*/ 256 h 1188"/>
                <a:gd name="T98" fmla="*/ 3 w 1026"/>
                <a:gd name="T99" fmla="*/ 340 h 1188"/>
                <a:gd name="T100" fmla="*/ 18 w 1026"/>
                <a:gd name="T101" fmla="*/ 431 h 1188"/>
                <a:gd name="T102" fmla="*/ 42 w 1026"/>
                <a:gd name="T103" fmla="*/ 526 h 1188"/>
                <a:gd name="T104" fmla="*/ 72 w 1026"/>
                <a:gd name="T105" fmla="*/ 622 h 1188"/>
                <a:gd name="T106" fmla="*/ 108 w 1026"/>
                <a:gd name="T107" fmla="*/ 718 h 1188"/>
                <a:gd name="T108" fmla="*/ 148 w 1026"/>
                <a:gd name="T109" fmla="*/ 812 h 1188"/>
                <a:gd name="T110" fmla="*/ 189 w 1026"/>
                <a:gd name="T111" fmla="*/ 901 h 1188"/>
                <a:gd name="T112" fmla="*/ 231 w 1026"/>
                <a:gd name="T113" fmla="*/ 984 h 1188"/>
                <a:gd name="T114" fmla="*/ 271 w 1026"/>
                <a:gd name="T115" fmla="*/ 1057 h 1188"/>
                <a:gd name="T116" fmla="*/ 308 w 1026"/>
                <a:gd name="T117" fmla="*/ 1119 h 1188"/>
                <a:gd name="T118" fmla="*/ 340 w 1026"/>
                <a:gd name="T119" fmla="*/ 1169 h 1188"/>
                <a:gd name="T120" fmla="*/ 332 w 1026"/>
                <a:gd name="T121" fmla="*/ 1152 h 1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6" h="1188">
                  <a:moveTo>
                    <a:pt x="332" y="1152"/>
                  </a:moveTo>
                  <a:lnTo>
                    <a:pt x="354" y="1153"/>
                  </a:lnTo>
                  <a:lnTo>
                    <a:pt x="379" y="1151"/>
                  </a:lnTo>
                  <a:lnTo>
                    <a:pt x="405" y="1144"/>
                  </a:lnTo>
                  <a:lnTo>
                    <a:pt x="434" y="1132"/>
                  </a:lnTo>
                  <a:lnTo>
                    <a:pt x="462" y="1118"/>
                  </a:lnTo>
                  <a:lnTo>
                    <a:pt x="494" y="1100"/>
                  </a:lnTo>
                  <a:lnTo>
                    <a:pt x="526" y="1079"/>
                  </a:lnTo>
                  <a:lnTo>
                    <a:pt x="559" y="1055"/>
                  </a:lnTo>
                  <a:lnTo>
                    <a:pt x="592" y="1028"/>
                  </a:lnTo>
                  <a:lnTo>
                    <a:pt x="625" y="999"/>
                  </a:lnTo>
                  <a:lnTo>
                    <a:pt x="659" y="968"/>
                  </a:lnTo>
                  <a:lnTo>
                    <a:pt x="692" y="934"/>
                  </a:lnTo>
                  <a:lnTo>
                    <a:pt x="725" y="900"/>
                  </a:lnTo>
                  <a:lnTo>
                    <a:pt x="758" y="863"/>
                  </a:lnTo>
                  <a:lnTo>
                    <a:pt x="789" y="825"/>
                  </a:lnTo>
                  <a:lnTo>
                    <a:pt x="820" y="786"/>
                  </a:lnTo>
                  <a:lnTo>
                    <a:pt x="850" y="747"/>
                  </a:lnTo>
                  <a:lnTo>
                    <a:pt x="878" y="706"/>
                  </a:lnTo>
                  <a:lnTo>
                    <a:pt x="904" y="666"/>
                  </a:lnTo>
                  <a:lnTo>
                    <a:pt x="929" y="626"/>
                  </a:lnTo>
                  <a:lnTo>
                    <a:pt x="951" y="587"/>
                  </a:lnTo>
                  <a:lnTo>
                    <a:pt x="970" y="546"/>
                  </a:lnTo>
                  <a:lnTo>
                    <a:pt x="988" y="508"/>
                  </a:lnTo>
                  <a:lnTo>
                    <a:pt x="1002" y="470"/>
                  </a:lnTo>
                  <a:lnTo>
                    <a:pt x="1014" y="433"/>
                  </a:lnTo>
                  <a:lnTo>
                    <a:pt x="1021" y="397"/>
                  </a:lnTo>
                  <a:lnTo>
                    <a:pt x="1026" y="363"/>
                  </a:lnTo>
                  <a:lnTo>
                    <a:pt x="1026" y="332"/>
                  </a:lnTo>
                  <a:lnTo>
                    <a:pt x="1023" y="302"/>
                  </a:lnTo>
                  <a:lnTo>
                    <a:pt x="1016" y="275"/>
                  </a:lnTo>
                  <a:lnTo>
                    <a:pt x="1003" y="251"/>
                  </a:lnTo>
                  <a:lnTo>
                    <a:pt x="987" y="229"/>
                  </a:lnTo>
                  <a:lnTo>
                    <a:pt x="970" y="213"/>
                  </a:lnTo>
                  <a:lnTo>
                    <a:pt x="953" y="201"/>
                  </a:lnTo>
                  <a:lnTo>
                    <a:pt x="935" y="192"/>
                  </a:lnTo>
                  <a:lnTo>
                    <a:pt x="917" y="186"/>
                  </a:lnTo>
                  <a:lnTo>
                    <a:pt x="898" y="184"/>
                  </a:lnTo>
                  <a:lnTo>
                    <a:pt x="879" y="184"/>
                  </a:lnTo>
                  <a:lnTo>
                    <a:pt x="861" y="187"/>
                  </a:lnTo>
                  <a:lnTo>
                    <a:pt x="841" y="194"/>
                  </a:lnTo>
                  <a:lnTo>
                    <a:pt x="821" y="202"/>
                  </a:lnTo>
                  <a:lnTo>
                    <a:pt x="802" y="212"/>
                  </a:lnTo>
                  <a:lnTo>
                    <a:pt x="783" y="225"/>
                  </a:lnTo>
                  <a:lnTo>
                    <a:pt x="763" y="238"/>
                  </a:lnTo>
                  <a:lnTo>
                    <a:pt x="744" y="254"/>
                  </a:lnTo>
                  <a:lnTo>
                    <a:pt x="725" y="271"/>
                  </a:lnTo>
                  <a:lnTo>
                    <a:pt x="706" y="290"/>
                  </a:lnTo>
                  <a:lnTo>
                    <a:pt x="687" y="308"/>
                  </a:lnTo>
                  <a:lnTo>
                    <a:pt x="668" y="329"/>
                  </a:lnTo>
                  <a:lnTo>
                    <a:pt x="651" y="350"/>
                  </a:lnTo>
                  <a:lnTo>
                    <a:pt x="633" y="372"/>
                  </a:lnTo>
                  <a:lnTo>
                    <a:pt x="616" y="393"/>
                  </a:lnTo>
                  <a:lnTo>
                    <a:pt x="582" y="438"/>
                  </a:lnTo>
                  <a:lnTo>
                    <a:pt x="552" y="481"/>
                  </a:lnTo>
                  <a:lnTo>
                    <a:pt x="525" y="521"/>
                  </a:lnTo>
                  <a:lnTo>
                    <a:pt x="501" y="559"/>
                  </a:lnTo>
                  <a:lnTo>
                    <a:pt x="480" y="591"/>
                  </a:lnTo>
                  <a:lnTo>
                    <a:pt x="465" y="615"/>
                  </a:lnTo>
                  <a:lnTo>
                    <a:pt x="467" y="603"/>
                  </a:lnTo>
                  <a:lnTo>
                    <a:pt x="469" y="588"/>
                  </a:lnTo>
                  <a:lnTo>
                    <a:pt x="470" y="571"/>
                  </a:lnTo>
                  <a:lnTo>
                    <a:pt x="472" y="551"/>
                  </a:lnTo>
                  <a:lnTo>
                    <a:pt x="473" y="507"/>
                  </a:lnTo>
                  <a:lnTo>
                    <a:pt x="473" y="457"/>
                  </a:lnTo>
                  <a:lnTo>
                    <a:pt x="471" y="431"/>
                  </a:lnTo>
                  <a:lnTo>
                    <a:pt x="469" y="404"/>
                  </a:lnTo>
                  <a:lnTo>
                    <a:pt x="467" y="376"/>
                  </a:lnTo>
                  <a:lnTo>
                    <a:pt x="464" y="348"/>
                  </a:lnTo>
                  <a:lnTo>
                    <a:pt x="459" y="319"/>
                  </a:lnTo>
                  <a:lnTo>
                    <a:pt x="454" y="290"/>
                  </a:lnTo>
                  <a:lnTo>
                    <a:pt x="448" y="262"/>
                  </a:lnTo>
                  <a:lnTo>
                    <a:pt x="442" y="234"/>
                  </a:lnTo>
                  <a:lnTo>
                    <a:pt x="434" y="206"/>
                  </a:lnTo>
                  <a:lnTo>
                    <a:pt x="425" y="180"/>
                  </a:lnTo>
                  <a:lnTo>
                    <a:pt x="415" y="154"/>
                  </a:lnTo>
                  <a:lnTo>
                    <a:pt x="404" y="131"/>
                  </a:lnTo>
                  <a:lnTo>
                    <a:pt x="391" y="107"/>
                  </a:lnTo>
                  <a:lnTo>
                    <a:pt x="378" y="86"/>
                  </a:lnTo>
                  <a:lnTo>
                    <a:pt x="363" y="67"/>
                  </a:lnTo>
                  <a:lnTo>
                    <a:pt x="347" y="49"/>
                  </a:lnTo>
                  <a:lnTo>
                    <a:pt x="329" y="34"/>
                  </a:lnTo>
                  <a:lnTo>
                    <a:pt x="310" y="22"/>
                  </a:lnTo>
                  <a:lnTo>
                    <a:pt x="290" y="12"/>
                  </a:lnTo>
                  <a:lnTo>
                    <a:pt x="268" y="5"/>
                  </a:lnTo>
                  <a:lnTo>
                    <a:pt x="244" y="0"/>
                  </a:lnTo>
                  <a:lnTo>
                    <a:pt x="218" y="0"/>
                  </a:lnTo>
                  <a:lnTo>
                    <a:pt x="192" y="2"/>
                  </a:lnTo>
                  <a:lnTo>
                    <a:pt x="164" y="10"/>
                  </a:lnTo>
                  <a:lnTo>
                    <a:pt x="127" y="22"/>
                  </a:lnTo>
                  <a:lnTo>
                    <a:pt x="96" y="40"/>
                  </a:lnTo>
                  <a:lnTo>
                    <a:pt x="71" y="61"/>
                  </a:lnTo>
                  <a:lnTo>
                    <a:pt x="49" y="86"/>
                  </a:lnTo>
                  <a:lnTo>
                    <a:pt x="31" y="114"/>
                  </a:lnTo>
                  <a:lnTo>
                    <a:pt x="18" y="145"/>
                  </a:lnTo>
                  <a:lnTo>
                    <a:pt x="8" y="180"/>
                  </a:lnTo>
                  <a:lnTo>
                    <a:pt x="2" y="216"/>
                  </a:lnTo>
                  <a:lnTo>
                    <a:pt x="0" y="256"/>
                  </a:lnTo>
                  <a:lnTo>
                    <a:pt x="0" y="297"/>
                  </a:lnTo>
                  <a:lnTo>
                    <a:pt x="3" y="340"/>
                  </a:lnTo>
                  <a:lnTo>
                    <a:pt x="9" y="385"/>
                  </a:lnTo>
                  <a:lnTo>
                    <a:pt x="18" y="431"/>
                  </a:lnTo>
                  <a:lnTo>
                    <a:pt x="28" y="478"/>
                  </a:lnTo>
                  <a:lnTo>
                    <a:pt x="42" y="526"/>
                  </a:lnTo>
                  <a:lnTo>
                    <a:pt x="56" y="574"/>
                  </a:lnTo>
                  <a:lnTo>
                    <a:pt x="72" y="622"/>
                  </a:lnTo>
                  <a:lnTo>
                    <a:pt x="89" y="670"/>
                  </a:lnTo>
                  <a:lnTo>
                    <a:pt x="108" y="718"/>
                  </a:lnTo>
                  <a:lnTo>
                    <a:pt x="127" y="765"/>
                  </a:lnTo>
                  <a:lnTo>
                    <a:pt x="148" y="812"/>
                  </a:lnTo>
                  <a:lnTo>
                    <a:pt x="169" y="857"/>
                  </a:lnTo>
                  <a:lnTo>
                    <a:pt x="189" y="901"/>
                  </a:lnTo>
                  <a:lnTo>
                    <a:pt x="210" y="943"/>
                  </a:lnTo>
                  <a:lnTo>
                    <a:pt x="231" y="984"/>
                  </a:lnTo>
                  <a:lnTo>
                    <a:pt x="252" y="1022"/>
                  </a:lnTo>
                  <a:lnTo>
                    <a:pt x="271" y="1057"/>
                  </a:lnTo>
                  <a:lnTo>
                    <a:pt x="291" y="1090"/>
                  </a:lnTo>
                  <a:lnTo>
                    <a:pt x="308" y="1119"/>
                  </a:lnTo>
                  <a:lnTo>
                    <a:pt x="325" y="1146"/>
                  </a:lnTo>
                  <a:lnTo>
                    <a:pt x="340" y="1169"/>
                  </a:lnTo>
                  <a:lnTo>
                    <a:pt x="354" y="1188"/>
                  </a:lnTo>
                  <a:lnTo>
                    <a:pt x="332" y="1152"/>
                  </a:lnTo>
                  <a:close/>
                </a:path>
              </a:pathLst>
            </a:custGeom>
            <a:solidFill>
              <a:srgbClr val="F2A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7" name="Freeform 34"/>
            <p:cNvSpPr>
              <a:spLocks/>
            </p:cNvSpPr>
            <p:nvPr/>
          </p:nvSpPr>
          <p:spPr bwMode="auto">
            <a:xfrm>
              <a:off x="5572127" y="3625850"/>
              <a:ext cx="233363" cy="269875"/>
            </a:xfrm>
            <a:custGeom>
              <a:avLst/>
              <a:gdLst>
                <a:gd name="T0" fmla="*/ 355 w 1027"/>
                <a:gd name="T1" fmla="*/ 1153 h 1187"/>
                <a:gd name="T2" fmla="*/ 405 w 1027"/>
                <a:gd name="T3" fmla="*/ 1144 h 1187"/>
                <a:gd name="T4" fmla="*/ 463 w 1027"/>
                <a:gd name="T5" fmla="*/ 1118 h 1187"/>
                <a:gd name="T6" fmla="*/ 525 w 1027"/>
                <a:gd name="T7" fmla="*/ 1079 h 1187"/>
                <a:gd name="T8" fmla="*/ 592 w 1027"/>
                <a:gd name="T9" fmla="*/ 1028 h 1187"/>
                <a:gd name="T10" fmla="*/ 659 w 1027"/>
                <a:gd name="T11" fmla="*/ 968 h 1187"/>
                <a:gd name="T12" fmla="*/ 726 w 1027"/>
                <a:gd name="T13" fmla="*/ 899 h 1187"/>
                <a:gd name="T14" fmla="*/ 790 w 1027"/>
                <a:gd name="T15" fmla="*/ 825 h 1187"/>
                <a:gd name="T16" fmla="*/ 850 w 1027"/>
                <a:gd name="T17" fmla="*/ 747 h 1187"/>
                <a:gd name="T18" fmla="*/ 905 w 1027"/>
                <a:gd name="T19" fmla="*/ 666 h 1187"/>
                <a:gd name="T20" fmla="*/ 952 w 1027"/>
                <a:gd name="T21" fmla="*/ 586 h 1187"/>
                <a:gd name="T22" fmla="*/ 988 w 1027"/>
                <a:gd name="T23" fmla="*/ 507 h 1187"/>
                <a:gd name="T24" fmla="*/ 1014 w 1027"/>
                <a:gd name="T25" fmla="*/ 433 h 1187"/>
                <a:gd name="T26" fmla="*/ 1026 w 1027"/>
                <a:gd name="T27" fmla="*/ 363 h 1187"/>
                <a:gd name="T28" fmla="*/ 1024 w 1027"/>
                <a:gd name="T29" fmla="*/ 302 h 1187"/>
                <a:gd name="T30" fmla="*/ 1004 w 1027"/>
                <a:gd name="T31" fmla="*/ 250 h 1187"/>
                <a:gd name="T32" fmla="*/ 971 w 1027"/>
                <a:gd name="T33" fmla="*/ 212 h 1187"/>
                <a:gd name="T34" fmla="*/ 935 w 1027"/>
                <a:gd name="T35" fmla="*/ 192 h 1187"/>
                <a:gd name="T36" fmla="*/ 899 w 1027"/>
                <a:gd name="T37" fmla="*/ 183 h 1187"/>
                <a:gd name="T38" fmla="*/ 861 w 1027"/>
                <a:gd name="T39" fmla="*/ 188 h 1187"/>
                <a:gd name="T40" fmla="*/ 822 w 1027"/>
                <a:gd name="T41" fmla="*/ 202 h 1187"/>
                <a:gd name="T42" fmla="*/ 783 w 1027"/>
                <a:gd name="T43" fmla="*/ 224 h 1187"/>
                <a:gd name="T44" fmla="*/ 745 w 1027"/>
                <a:gd name="T45" fmla="*/ 254 h 1187"/>
                <a:gd name="T46" fmla="*/ 706 w 1027"/>
                <a:gd name="T47" fmla="*/ 289 h 1187"/>
                <a:gd name="T48" fmla="*/ 669 w 1027"/>
                <a:gd name="T49" fmla="*/ 329 h 1187"/>
                <a:gd name="T50" fmla="*/ 633 w 1027"/>
                <a:gd name="T51" fmla="*/ 372 h 1187"/>
                <a:gd name="T52" fmla="*/ 583 w 1027"/>
                <a:gd name="T53" fmla="*/ 438 h 1187"/>
                <a:gd name="T54" fmla="*/ 525 w 1027"/>
                <a:gd name="T55" fmla="*/ 522 h 1187"/>
                <a:gd name="T56" fmla="*/ 481 w 1027"/>
                <a:gd name="T57" fmla="*/ 591 h 1187"/>
                <a:gd name="T58" fmla="*/ 468 w 1027"/>
                <a:gd name="T59" fmla="*/ 603 h 1187"/>
                <a:gd name="T60" fmla="*/ 471 w 1027"/>
                <a:gd name="T61" fmla="*/ 571 h 1187"/>
                <a:gd name="T62" fmla="*/ 474 w 1027"/>
                <a:gd name="T63" fmla="*/ 507 h 1187"/>
                <a:gd name="T64" fmla="*/ 472 w 1027"/>
                <a:gd name="T65" fmla="*/ 431 h 1187"/>
                <a:gd name="T66" fmla="*/ 468 w 1027"/>
                <a:gd name="T67" fmla="*/ 376 h 1187"/>
                <a:gd name="T68" fmla="*/ 459 w 1027"/>
                <a:gd name="T69" fmla="*/ 319 h 1187"/>
                <a:gd name="T70" fmla="*/ 449 w 1027"/>
                <a:gd name="T71" fmla="*/ 262 h 1187"/>
                <a:gd name="T72" fmla="*/ 434 w 1027"/>
                <a:gd name="T73" fmla="*/ 206 h 1187"/>
                <a:gd name="T74" fmla="*/ 415 w 1027"/>
                <a:gd name="T75" fmla="*/ 155 h 1187"/>
                <a:gd name="T76" fmla="*/ 392 w 1027"/>
                <a:gd name="T77" fmla="*/ 107 h 1187"/>
                <a:gd name="T78" fmla="*/ 363 w 1027"/>
                <a:gd name="T79" fmla="*/ 67 h 1187"/>
                <a:gd name="T80" fmla="*/ 330 w 1027"/>
                <a:gd name="T81" fmla="*/ 35 h 1187"/>
                <a:gd name="T82" fmla="*/ 290 w 1027"/>
                <a:gd name="T83" fmla="*/ 12 h 1187"/>
                <a:gd name="T84" fmla="*/ 244 w 1027"/>
                <a:gd name="T85" fmla="*/ 0 h 1187"/>
                <a:gd name="T86" fmla="*/ 192 w 1027"/>
                <a:gd name="T87" fmla="*/ 3 h 1187"/>
                <a:gd name="T88" fmla="*/ 127 w 1027"/>
                <a:gd name="T89" fmla="*/ 22 h 1187"/>
                <a:gd name="T90" fmla="*/ 70 w 1027"/>
                <a:gd name="T91" fmla="*/ 60 h 1187"/>
                <a:gd name="T92" fmla="*/ 32 w 1027"/>
                <a:gd name="T93" fmla="*/ 114 h 1187"/>
                <a:gd name="T94" fmla="*/ 8 w 1027"/>
                <a:gd name="T95" fmla="*/ 179 h 1187"/>
                <a:gd name="T96" fmla="*/ 0 w 1027"/>
                <a:gd name="T97" fmla="*/ 256 h 1187"/>
                <a:gd name="T98" fmla="*/ 4 w 1027"/>
                <a:gd name="T99" fmla="*/ 341 h 1187"/>
                <a:gd name="T100" fmla="*/ 18 w 1027"/>
                <a:gd name="T101" fmla="*/ 431 h 1187"/>
                <a:gd name="T102" fmla="*/ 41 w 1027"/>
                <a:gd name="T103" fmla="*/ 526 h 1187"/>
                <a:gd name="T104" fmla="*/ 72 w 1027"/>
                <a:gd name="T105" fmla="*/ 622 h 1187"/>
                <a:gd name="T106" fmla="*/ 109 w 1027"/>
                <a:gd name="T107" fmla="*/ 718 h 1187"/>
                <a:gd name="T108" fmla="*/ 148 w 1027"/>
                <a:gd name="T109" fmla="*/ 812 h 1187"/>
                <a:gd name="T110" fmla="*/ 189 w 1027"/>
                <a:gd name="T111" fmla="*/ 901 h 1187"/>
                <a:gd name="T112" fmla="*/ 232 w 1027"/>
                <a:gd name="T113" fmla="*/ 984 h 1187"/>
                <a:gd name="T114" fmla="*/ 272 w 1027"/>
                <a:gd name="T115" fmla="*/ 1057 h 1187"/>
                <a:gd name="T116" fmla="*/ 308 w 1027"/>
                <a:gd name="T117" fmla="*/ 1119 h 1187"/>
                <a:gd name="T118" fmla="*/ 340 w 1027"/>
                <a:gd name="T119" fmla="*/ 1169 h 1187"/>
                <a:gd name="T120" fmla="*/ 332 w 1027"/>
                <a:gd name="T121" fmla="*/ 1152 h 1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7" h="1187">
                  <a:moveTo>
                    <a:pt x="332" y="1152"/>
                  </a:moveTo>
                  <a:lnTo>
                    <a:pt x="355" y="1153"/>
                  </a:lnTo>
                  <a:lnTo>
                    <a:pt x="379" y="1150"/>
                  </a:lnTo>
                  <a:lnTo>
                    <a:pt x="405" y="1144"/>
                  </a:lnTo>
                  <a:lnTo>
                    <a:pt x="433" y="1133"/>
                  </a:lnTo>
                  <a:lnTo>
                    <a:pt x="463" y="1118"/>
                  </a:lnTo>
                  <a:lnTo>
                    <a:pt x="494" y="1100"/>
                  </a:lnTo>
                  <a:lnTo>
                    <a:pt x="525" y="1079"/>
                  </a:lnTo>
                  <a:lnTo>
                    <a:pt x="559" y="1055"/>
                  </a:lnTo>
                  <a:lnTo>
                    <a:pt x="592" y="1028"/>
                  </a:lnTo>
                  <a:lnTo>
                    <a:pt x="626" y="999"/>
                  </a:lnTo>
                  <a:lnTo>
                    <a:pt x="659" y="968"/>
                  </a:lnTo>
                  <a:lnTo>
                    <a:pt x="692" y="934"/>
                  </a:lnTo>
                  <a:lnTo>
                    <a:pt x="726" y="899"/>
                  </a:lnTo>
                  <a:lnTo>
                    <a:pt x="758" y="863"/>
                  </a:lnTo>
                  <a:lnTo>
                    <a:pt x="790" y="825"/>
                  </a:lnTo>
                  <a:lnTo>
                    <a:pt x="821" y="786"/>
                  </a:lnTo>
                  <a:lnTo>
                    <a:pt x="850" y="747"/>
                  </a:lnTo>
                  <a:lnTo>
                    <a:pt x="878" y="707"/>
                  </a:lnTo>
                  <a:lnTo>
                    <a:pt x="905" y="666"/>
                  </a:lnTo>
                  <a:lnTo>
                    <a:pt x="929" y="626"/>
                  </a:lnTo>
                  <a:lnTo>
                    <a:pt x="952" y="586"/>
                  </a:lnTo>
                  <a:lnTo>
                    <a:pt x="971" y="546"/>
                  </a:lnTo>
                  <a:lnTo>
                    <a:pt x="988" y="507"/>
                  </a:lnTo>
                  <a:lnTo>
                    <a:pt x="1002" y="469"/>
                  </a:lnTo>
                  <a:lnTo>
                    <a:pt x="1014" y="433"/>
                  </a:lnTo>
                  <a:lnTo>
                    <a:pt x="1022" y="397"/>
                  </a:lnTo>
                  <a:lnTo>
                    <a:pt x="1026" y="363"/>
                  </a:lnTo>
                  <a:lnTo>
                    <a:pt x="1027" y="331"/>
                  </a:lnTo>
                  <a:lnTo>
                    <a:pt x="1024" y="302"/>
                  </a:lnTo>
                  <a:lnTo>
                    <a:pt x="1016" y="274"/>
                  </a:lnTo>
                  <a:lnTo>
                    <a:pt x="1004" y="250"/>
                  </a:lnTo>
                  <a:lnTo>
                    <a:pt x="988" y="228"/>
                  </a:lnTo>
                  <a:lnTo>
                    <a:pt x="971" y="212"/>
                  </a:lnTo>
                  <a:lnTo>
                    <a:pt x="954" y="200"/>
                  </a:lnTo>
                  <a:lnTo>
                    <a:pt x="935" y="192"/>
                  </a:lnTo>
                  <a:lnTo>
                    <a:pt x="917" y="187"/>
                  </a:lnTo>
                  <a:lnTo>
                    <a:pt x="899" y="183"/>
                  </a:lnTo>
                  <a:lnTo>
                    <a:pt x="880" y="185"/>
                  </a:lnTo>
                  <a:lnTo>
                    <a:pt x="861" y="188"/>
                  </a:lnTo>
                  <a:lnTo>
                    <a:pt x="842" y="194"/>
                  </a:lnTo>
                  <a:lnTo>
                    <a:pt x="822" y="202"/>
                  </a:lnTo>
                  <a:lnTo>
                    <a:pt x="803" y="211"/>
                  </a:lnTo>
                  <a:lnTo>
                    <a:pt x="783" y="224"/>
                  </a:lnTo>
                  <a:lnTo>
                    <a:pt x="763" y="238"/>
                  </a:lnTo>
                  <a:lnTo>
                    <a:pt x="745" y="254"/>
                  </a:lnTo>
                  <a:lnTo>
                    <a:pt x="725" y="271"/>
                  </a:lnTo>
                  <a:lnTo>
                    <a:pt x="706" y="289"/>
                  </a:lnTo>
                  <a:lnTo>
                    <a:pt x="688" y="309"/>
                  </a:lnTo>
                  <a:lnTo>
                    <a:pt x="669" y="329"/>
                  </a:lnTo>
                  <a:lnTo>
                    <a:pt x="651" y="350"/>
                  </a:lnTo>
                  <a:lnTo>
                    <a:pt x="633" y="372"/>
                  </a:lnTo>
                  <a:lnTo>
                    <a:pt x="616" y="393"/>
                  </a:lnTo>
                  <a:lnTo>
                    <a:pt x="583" y="438"/>
                  </a:lnTo>
                  <a:lnTo>
                    <a:pt x="552" y="481"/>
                  </a:lnTo>
                  <a:lnTo>
                    <a:pt x="525" y="522"/>
                  </a:lnTo>
                  <a:lnTo>
                    <a:pt x="502" y="559"/>
                  </a:lnTo>
                  <a:lnTo>
                    <a:pt x="481" y="591"/>
                  </a:lnTo>
                  <a:lnTo>
                    <a:pt x="464" y="616"/>
                  </a:lnTo>
                  <a:lnTo>
                    <a:pt x="468" y="603"/>
                  </a:lnTo>
                  <a:lnTo>
                    <a:pt x="470" y="588"/>
                  </a:lnTo>
                  <a:lnTo>
                    <a:pt x="471" y="571"/>
                  </a:lnTo>
                  <a:lnTo>
                    <a:pt x="472" y="552"/>
                  </a:lnTo>
                  <a:lnTo>
                    <a:pt x="474" y="507"/>
                  </a:lnTo>
                  <a:lnTo>
                    <a:pt x="473" y="457"/>
                  </a:lnTo>
                  <a:lnTo>
                    <a:pt x="472" y="431"/>
                  </a:lnTo>
                  <a:lnTo>
                    <a:pt x="470" y="404"/>
                  </a:lnTo>
                  <a:lnTo>
                    <a:pt x="468" y="376"/>
                  </a:lnTo>
                  <a:lnTo>
                    <a:pt x="463" y="347"/>
                  </a:lnTo>
                  <a:lnTo>
                    <a:pt x="459" y="319"/>
                  </a:lnTo>
                  <a:lnTo>
                    <a:pt x="455" y="290"/>
                  </a:lnTo>
                  <a:lnTo>
                    <a:pt x="449" y="262"/>
                  </a:lnTo>
                  <a:lnTo>
                    <a:pt x="442" y="234"/>
                  </a:lnTo>
                  <a:lnTo>
                    <a:pt x="434" y="206"/>
                  </a:lnTo>
                  <a:lnTo>
                    <a:pt x="425" y="179"/>
                  </a:lnTo>
                  <a:lnTo>
                    <a:pt x="415" y="155"/>
                  </a:lnTo>
                  <a:lnTo>
                    <a:pt x="404" y="130"/>
                  </a:lnTo>
                  <a:lnTo>
                    <a:pt x="392" y="107"/>
                  </a:lnTo>
                  <a:lnTo>
                    <a:pt x="379" y="86"/>
                  </a:lnTo>
                  <a:lnTo>
                    <a:pt x="363" y="67"/>
                  </a:lnTo>
                  <a:lnTo>
                    <a:pt x="348" y="49"/>
                  </a:lnTo>
                  <a:lnTo>
                    <a:pt x="330" y="35"/>
                  </a:lnTo>
                  <a:lnTo>
                    <a:pt x="310" y="22"/>
                  </a:lnTo>
                  <a:lnTo>
                    <a:pt x="290" y="12"/>
                  </a:lnTo>
                  <a:lnTo>
                    <a:pt x="268" y="5"/>
                  </a:lnTo>
                  <a:lnTo>
                    <a:pt x="244" y="0"/>
                  </a:lnTo>
                  <a:lnTo>
                    <a:pt x="219" y="0"/>
                  </a:lnTo>
                  <a:lnTo>
                    <a:pt x="192" y="3"/>
                  </a:lnTo>
                  <a:lnTo>
                    <a:pt x="163" y="10"/>
                  </a:lnTo>
                  <a:lnTo>
                    <a:pt x="127" y="22"/>
                  </a:lnTo>
                  <a:lnTo>
                    <a:pt x="97" y="40"/>
                  </a:lnTo>
                  <a:lnTo>
                    <a:pt x="70" y="60"/>
                  </a:lnTo>
                  <a:lnTo>
                    <a:pt x="50" y="85"/>
                  </a:lnTo>
                  <a:lnTo>
                    <a:pt x="32" y="114"/>
                  </a:lnTo>
                  <a:lnTo>
                    <a:pt x="19" y="145"/>
                  </a:lnTo>
                  <a:lnTo>
                    <a:pt x="8" y="179"/>
                  </a:lnTo>
                  <a:lnTo>
                    <a:pt x="3" y="217"/>
                  </a:lnTo>
                  <a:lnTo>
                    <a:pt x="0" y="256"/>
                  </a:lnTo>
                  <a:lnTo>
                    <a:pt x="0" y="297"/>
                  </a:lnTo>
                  <a:lnTo>
                    <a:pt x="4" y="341"/>
                  </a:lnTo>
                  <a:lnTo>
                    <a:pt x="9" y="385"/>
                  </a:lnTo>
                  <a:lnTo>
                    <a:pt x="18" y="431"/>
                  </a:lnTo>
                  <a:lnTo>
                    <a:pt x="29" y="478"/>
                  </a:lnTo>
                  <a:lnTo>
                    <a:pt x="41" y="526"/>
                  </a:lnTo>
                  <a:lnTo>
                    <a:pt x="56" y="573"/>
                  </a:lnTo>
                  <a:lnTo>
                    <a:pt x="72" y="622"/>
                  </a:lnTo>
                  <a:lnTo>
                    <a:pt x="90" y="670"/>
                  </a:lnTo>
                  <a:lnTo>
                    <a:pt x="109" y="718"/>
                  </a:lnTo>
                  <a:lnTo>
                    <a:pt x="127" y="766"/>
                  </a:lnTo>
                  <a:lnTo>
                    <a:pt x="148" y="812"/>
                  </a:lnTo>
                  <a:lnTo>
                    <a:pt x="169" y="858"/>
                  </a:lnTo>
                  <a:lnTo>
                    <a:pt x="189" y="901"/>
                  </a:lnTo>
                  <a:lnTo>
                    <a:pt x="211" y="943"/>
                  </a:lnTo>
                  <a:lnTo>
                    <a:pt x="232" y="984"/>
                  </a:lnTo>
                  <a:lnTo>
                    <a:pt x="252" y="1021"/>
                  </a:lnTo>
                  <a:lnTo>
                    <a:pt x="272" y="1057"/>
                  </a:lnTo>
                  <a:lnTo>
                    <a:pt x="291" y="1090"/>
                  </a:lnTo>
                  <a:lnTo>
                    <a:pt x="308" y="1119"/>
                  </a:lnTo>
                  <a:lnTo>
                    <a:pt x="325" y="1146"/>
                  </a:lnTo>
                  <a:lnTo>
                    <a:pt x="340" y="1169"/>
                  </a:lnTo>
                  <a:lnTo>
                    <a:pt x="354" y="1187"/>
                  </a:lnTo>
                  <a:lnTo>
                    <a:pt x="332" y="1152"/>
                  </a:lnTo>
                  <a:close/>
                </a:path>
              </a:pathLst>
            </a:custGeom>
            <a:solidFill>
              <a:srgbClr val="EA7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8" name="Freeform 37"/>
            <p:cNvSpPr>
              <a:spLocks/>
            </p:cNvSpPr>
            <p:nvPr/>
          </p:nvSpPr>
          <p:spPr bwMode="auto">
            <a:xfrm>
              <a:off x="6478590" y="4252913"/>
              <a:ext cx="158750" cy="260350"/>
            </a:xfrm>
            <a:custGeom>
              <a:avLst/>
              <a:gdLst>
                <a:gd name="T0" fmla="*/ 150 w 696"/>
                <a:gd name="T1" fmla="*/ 554 h 1151"/>
                <a:gd name="T2" fmla="*/ 195 w 696"/>
                <a:gd name="T3" fmla="*/ 485 h 1151"/>
                <a:gd name="T4" fmla="*/ 253 w 696"/>
                <a:gd name="T5" fmla="*/ 401 h 1151"/>
                <a:gd name="T6" fmla="*/ 302 w 696"/>
                <a:gd name="T7" fmla="*/ 335 h 1151"/>
                <a:gd name="T8" fmla="*/ 339 w 696"/>
                <a:gd name="T9" fmla="*/ 292 h 1151"/>
                <a:gd name="T10" fmla="*/ 376 w 696"/>
                <a:gd name="T11" fmla="*/ 252 h 1151"/>
                <a:gd name="T12" fmla="*/ 414 w 696"/>
                <a:gd name="T13" fmla="*/ 217 h 1151"/>
                <a:gd name="T14" fmla="*/ 452 w 696"/>
                <a:gd name="T15" fmla="*/ 187 h 1151"/>
                <a:gd name="T16" fmla="*/ 492 w 696"/>
                <a:gd name="T17" fmla="*/ 164 h 1151"/>
                <a:gd name="T18" fmla="*/ 530 w 696"/>
                <a:gd name="T19" fmla="*/ 151 h 1151"/>
                <a:gd name="T20" fmla="*/ 568 w 696"/>
                <a:gd name="T21" fmla="*/ 147 h 1151"/>
                <a:gd name="T22" fmla="*/ 604 w 696"/>
                <a:gd name="T23" fmla="*/ 155 h 1151"/>
                <a:gd name="T24" fmla="*/ 640 w 696"/>
                <a:gd name="T25" fmla="*/ 176 h 1151"/>
                <a:gd name="T26" fmla="*/ 674 w 696"/>
                <a:gd name="T27" fmla="*/ 213 h 1151"/>
                <a:gd name="T28" fmla="*/ 693 w 696"/>
                <a:gd name="T29" fmla="*/ 265 h 1151"/>
                <a:gd name="T30" fmla="*/ 695 w 696"/>
                <a:gd name="T31" fmla="*/ 327 h 1151"/>
                <a:gd name="T32" fmla="*/ 683 w 696"/>
                <a:gd name="T33" fmla="*/ 396 h 1151"/>
                <a:gd name="T34" fmla="*/ 657 w 696"/>
                <a:gd name="T35" fmla="*/ 470 h 1151"/>
                <a:gd name="T36" fmla="*/ 620 w 696"/>
                <a:gd name="T37" fmla="*/ 549 h 1151"/>
                <a:gd name="T38" fmla="*/ 573 w 696"/>
                <a:gd name="T39" fmla="*/ 629 h 1151"/>
                <a:gd name="T40" fmla="*/ 520 w 696"/>
                <a:gd name="T41" fmla="*/ 709 h 1151"/>
                <a:gd name="T42" fmla="*/ 460 w 696"/>
                <a:gd name="T43" fmla="*/ 788 h 1151"/>
                <a:gd name="T44" fmla="*/ 394 w 696"/>
                <a:gd name="T45" fmla="*/ 862 h 1151"/>
                <a:gd name="T46" fmla="*/ 328 w 696"/>
                <a:gd name="T47" fmla="*/ 930 h 1151"/>
                <a:gd name="T48" fmla="*/ 261 w 696"/>
                <a:gd name="T49" fmla="*/ 991 h 1151"/>
                <a:gd name="T50" fmla="*/ 195 w 696"/>
                <a:gd name="T51" fmla="*/ 1042 h 1151"/>
                <a:gd name="T52" fmla="*/ 133 w 696"/>
                <a:gd name="T53" fmla="*/ 1081 h 1151"/>
                <a:gd name="T54" fmla="*/ 75 w 696"/>
                <a:gd name="T55" fmla="*/ 1106 h 1151"/>
                <a:gd name="T56" fmla="*/ 24 w 696"/>
                <a:gd name="T57" fmla="*/ 1116 h 1151"/>
                <a:gd name="T58" fmla="*/ 23 w 696"/>
                <a:gd name="T59" fmla="*/ 1151 h 1151"/>
                <a:gd name="T60" fmla="*/ 12 w 696"/>
                <a:gd name="T61" fmla="*/ 1135 h 1151"/>
                <a:gd name="T62" fmla="*/ 0 w 696"/>
                <a:gd name="T63" fmla="*/ 1117 h 1151"/>
                <a:gd name="T64" fmla="*/ 0 w 696"/>
                <a:gd name="T65" fmla="*/ 980 h 1151"/>
                <a:gd name="T66" fmla="*/ 0 w 696"/>
                <a:gd name="T67" fmla="*/ 842 h 1151"/>
                <a:gd name="T68" fmla="*/ 0 w 696"/>
                <a:gd name="T69" fmla="*/ 704 h 1151"/>
                <a:gd name="T70" fmla="*/ 0 w 696"/>
                <a:gd name="T71" fmla="*/ 566 h 1151"/>
                <a:gd name="T72" fmla="*/ 0 w 696"/>
                <a:gd name="T73" fmla="*/ 427 h 1151"/>
                <a:gd name="T74" fmla="*/ 0 w 696"/>
                <a:gd name="T75" fmla="*/ 286 h 1151"/>
                <a:gd name="T76" fmla="*/ 0 w 696"/>
                <a:gd name="T77" fmla="*/ 144 h 1151"/>
                <a:gd name="T78" fmla="*/ 0 w 696"/>
                <a:gd name="T79" fmla="*/ 0 h 1151"/>
                <a:gd name="T80" fmla="*/ 27 w 696"/>
                <a:gd name="T81" fmla="*/ 25 h 1151"/>
                <a:gd name="T82" fmla="*/ 50 w 696"/>
                <a:gd name="T83" fmla="*/ 55 h 1151"/>
                <a:gd name="T84" fmla="*/ 71 w 696"/>
                <a:gd name="T85" fmla="*/ 89 h 1151"/>
                <a:gd name="T86" fmla="*/ 87 w 696"/>
                <a:gd name="T87" fmla="*/ 127 h 1151"/>
                <a:gd name="T88" fmla="*/ 102 w 696"/>
                <a:gd name="T89" fmla="*/ 167 h 1151"/>
                <a:gd name="T90" fmla="*/ 114 w 696"/>
                <a:gd name="T91" fmla="*/ 211 h 1151"/>
                <a:gd name="T92" fmla="*/ 123 w 696"/>
                <a:gd name="T93" fmla="*/ 254 h 1151"/>
                <a:gd name="T94" fmla="*/ 131 w 696"/>
                <a:gd name="T95" fmla="*/ 299 h 1151"/>
                <a:gd name="T96" fmla="*/ 140 w 696"/>
                <a:gd name="T97" fmla="*/ 385 h 1151"/>
                <a:gd name="T98" fmla="*/ 143 w 696"/>
                <a:gd name="T99" fmla="*/ 465 h 1151"/>
                <a:gd name="T100" fmla="*/ 140 w 696"/>
                <a:gd name="T101" fmla="*/ 531 h 1151"/>
                <a:gd name="T102" fmla="*/ 134 w 696"/>
                <a:gd name="T103" fmla="*/ 579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96" h="1151">
                  <a:moveTo>
                    <a:pt x="134" y="579"/>
                  </a:moveTo>
                  <a:lnTo>
                    <a:pt x="150" y="554"/>
                  </a:lnTo>
                  <a:lnTo>
                    <a:pt x="171" y="522"/>
                  </a:lnTo>
                  <a:lnTo>
                    <a:pt x="195" y="485"/>
                  </a:lnTo>
                  <a:lnTo>
                    <a:pt x="222" y="443"/>
                  </a:lnTo>
                  <a:lnTo>
                    <a:pt x="253" y="401"/>
                  </a:lnTo>
                  <a:lnTo>
                    <a:pt x="286" y="357"/>
                  </a:lnTo>
                  <a:lnTo>
                    <a:pt x="302" y="335"/>
                  </a:lnTo>
                  <a:lnTo>
                    <a:pt x="320" y="313"/>
                  </a:lnTo>
                  <a:lnTo>
                    <a:pt x="339" y="292"/>
                  </a:lnTo>
                  <a:lnTo>
                    <a:pt x="357" y="272"/>
                  </a:lnTo>
                  <a:lnTo>
                    <a:pt x="376" y="252"/>
                  </a:lnTo>
                  <a:lnTo>
                    <a:pt x="394" y="235"/>
                  </a:lnTo>
                  <a:lnTo>
                    <a:pt x="414" y="217"/>
                  </a:lnTo>
                  <a:lnTo>
                    <a:pt x="433" y="201"/>
                  </a:lnTo>
                  <a:lnTo>
                    <a:pt x="452" y="187"/>
                  </a:lnTo>
                  <a:lnTo>
                    <a:pt x="472" y="175"/>
                  </a:lnTo>
                  <a:lnTo>
                    <a:pt x="492" y="164"/>
                  </a:lnTo>
                  <a:lnTo>
                    <a:pt x="510" y="156"/>
                  </a:lnTo>
                  <a:lnTo>
                    <a:pt x="530" y="151"/>
                  </a:lnTo>
                  <a:lnTo>
                    <a:pt x="550" y="148"/>
                  </a:lnTo>
                  <a:lnTo>
                    <a:pt x="568" y="147"/>
                  </a:lnTo>
                  <a:lnTo>
                    <a:pt x="587" y="149"/>
                  </a:lnTo>
                  <a:lnTo>
                    <a:pt x="604" y="155"/>
                  </a:lnTo>
                  <a:lnTo>
                    <a:pt x="623" y="163"/>
                  </a:lnTo>
                  <a:lnTo>
                    <a:pt x="640" y="176"/>
                  </a:lnTo>
                  <a:lnTo>
                    <a:pt x="657" y="191"/>
                  </a:lnTo>
                  <a:lnTo>
                    <a:pt x="674" y="213"/>
                  </a:lnTo>
                  <a:lnTo>
                    <a:pt x="685" y="238"/>
                  </a:lnTo>
                  <a:lnTo>
                    <a:pt x="693" y="265"/>
                  </a:lnTo>
                  <a:lnTo>
                    <a:pt x="696" y="295"/>
                  </a:lnTo>
                  <a:lnTo>
                    <a:pt x="695" y="327"/>
                  </a:lnTo>
                  <a:lnTo>
                    <a:pt x="691" y="360"/>
                  </a:lnTo>
                  <a:lnTo>
                    <a:pt x="683" y="396"/>
                  </a:lnTo>
                  <a:lnTo>
                    <a:pt x="672" y="432"/>
                  </a:lnTo>
                  <a:lnTo>
                    <a:pt x="657" y="470"/>
                  </a:lnTo>
                  <a:lnTo>
                    <a:pt x="641" y="510"/>
                  </a:lnTo>
                  <a:lnTo>
                    <a:pt x="620" y="549"/>
                  </a:lnTo>
                  <a:lnTo>
                    <a:pt x="598" y="589"/>
                  </a:lnTo>
                  <a:lnTo>
                    <a:pt x="573" y="629"/>
                  </a:lnTo>
                  <a:lnTo>
                    <a:pt x="548" y="670"/>
                  </a:lnTo>
                  <a:lnTo>
                    <a:pt x="520" y="709"/>
                  </a:lnTo>
                  <a:lnTo>
                    <a:pt x="490" y="749"/>
                  </a:lnTo>
                  <a:lnTo>
                    <a:pt x="460" y="788"/>
                  </a:lnTo>
                  <a:lnTo>
                    <a:pt x="428" y="826"/>
                  </a:lnTo>
                  <a:lnTo>
                    <a:pt x="394" y="862"/>
                  </a:lnTo>
                  <a:lnTo>
                    <a:pt x="361" y="897"/>
                  </a:lnTo>
                  <a:lnTo>
                    <a:pt x="328" y="930"/>
                  </a:lnTo>
                  <a:lnTo>
                    <a:pt x="294" y="962"/>
                  </a:lnTo>
                  <a:lnTo>
                    <a:pt x="261" y="991"/>
                  </a:lnTo>
                  <a:lnTo>
                    <a:pt x="228" y="1018"/>
                  </a:lnTo>
                  <a:lnTo>
                    <a:pt x="195" y="1042"/>
                  </a:lnTo>
                  <a:lnTo>
                    <a:pt x="164" y="1063"/>
                  </a:lnTo>
                  <a:lnTo>
                    <a:pt x="133" y="1081"/>
                  </a:lnTo>
                  <a:lnTo>
                    <a:pt x="103" y="1096"/>
                  </a:lnTo>
                  <a:lnTo>
                    <a:pt x="75" y="1106"/>
                  </a:lnTo>
                  <a:lnTo>
                    <a:pt x="48" y="1113"/>
                  </a:lnTo>
                  <a:lnTo>
                    <a:pt x="24" y="1116"/>
                  </a:lnTo>
                  <a:lnTo>
                    <a:pt x="1" y="1114"/>
                  </a:lnTo>
                  <a:lnTo>
                    <a:pt x="23" y="1151"/>
                  </a:lnTo>
                  <a:lnTo>
                    <a:pt x="18" y="1143"/>
                  </a:lnTo>
                  <a:lnTo>
                    <a:pt x="12" y="1135"/>
                  </a:lnTo>
                  <a:lnTo>
                    <a:pt x="7" y="1127"/>
                  </a:lnTo>
                  <a:lnTo>
                    <a:pt x="0" y="1117"/>
                  </a:lnTo>
                  <a:lnTo>
                    <a:pt x="0" y="1049"/>
                  </a:lnTo>
                  <a:lnTo>
                    <a:pt x="0" y="980"/>
                  </a:lnTo>
                  <a:lnTo>
                    <a:pt x="0" y="911"/>
                  </a:lnTo>
                  <a:lnTo>
                    <a:pt x="0" y="842"/>
                  </a:lnTo>
                  <a:lnTo>
                    <a:pt x="0" y="773"/>
                  </a:lnTo>
                  <a:lnTo>
                    <a:pt x="0" y="704"/>
                  </a:lnTo>
                  <a:lnTo>
                    <a:pt x="0" y="636"/>
                  </a:lnTo>
                  <a:lnTo>
                    <a:pt x="0" y="566"/>
                  </a:lnTo>
                  <a:lnTo>
                    <a:pt x="0" y="496"/>
                  </a:lnTo>
                  <a:lnTo>
                    <a:pt x="0" y="427"/>
                  </a:lnTo>
                  <a:lnTo>
                    <a:pt x="0" y="357"/>
                  </a:lnTo>
                  <a:lnTo>
                    <a:pt x="0" y="286"/>
                  </a:lnTo>
                  <a:lnTo>
                    <a:pt x="0" y="215"/>
                  </a:lnTo>
                  <a:lnTo>
                    <a:pt x="0" y="144"/>
                  </a:lnTo>
                  <a:lnTo>
                    <a:pt x="0" y="72"/>
                  </a:lnTo>
                  <a:lnTo>
                    <a:pt x="0" y="0"/>
                  </a:lnTo>
                  <a:lnTo>
                    <a:pt x="14" y="12"/>
                  </a:lnTo>
                  <a:lnTo>
                    <a:pt x="27" y="25"/>
                  </a:lnTo>
                  <a:lnTo>
                    <a:pt x="39" y="39"/>
                  </a:lnTo>
                  <a:lnTo>
                    <a:pt x="50" y="55"/>
                  </a:lnTo>
                  <a:lnTo>
                    <a:pt x="60" y="71"/>
                  </a:lnTo>
                  <a:lnTo>
                    <a:pt x="71" y="89"/>
                  </a:lnTo>
                  <a:lnTo>
                    <a:pt x="79" y="107"/>
                  </a:lnTo>
                  <a:lnTo>
                    <a:pt x="87" y="127"/>
                  </a:lnTo>
                  <a:lnTo>
                    <a:pt x="96" y="147"/>
                  </a:lnTo>
                  <a:lnTo>
                    <a:pt x="102" y="167"/>
                  </a:lnTo>
                  <a:lnTo>
                    <a:pt x="108" y="189"/>
                  </a:lnTo>
                  <a:lnTo>
                    <a:pt x="114" y="211"/>
                  </a:lnTo>
                  <a:lnTo>
                    <a:pt x="119" y="232"/>
                  </a:lnTo>
                  <a:lnTo>
                    <a:pt x="123" y="254"/>
                  </a:lnTo>
                  <a:lnTo>
                    <a:pt x="128" y="276"/>
                  </a:lnTo>
                  <a:lnTo>
                    <a:pt x="131" y="299"/>
                  </a:lnTo>
                  <a:lnTo>
                    <a:pt x="137" y="342"/>
                  </a:lnTo>
                  <a:lnTo>
                    <a:pt x="140" y="385"/>
                  </a:lnTo>
                  <a:lnTo>
                    <a:pt x="142" y="427"/>
                  </a:lnTo>
                  <a:lnTo>
                    <a:pt x="143" y="465"/>
                  </a:lnTo>
                  <a:lnTo>
                    <a:pt x="142" y="500"/>
                  </a:lnTo>
                  <a:lnTo>
                    <a:pt x="140" y="531"/>
                  </a:lnTo>
                  <a:lnTo>
                    <a:pt x="138" y="558"/>
                  </a:lnTo>
                  <a:lnTo>
                    <a:pt x="134" y="579"/>
                  </a:lnTo>
                  <a:close/>
                </a:path>
              </a:pathLst>
            </a:custGeom>
            <a:solidFill>
              <a:srgbClr val="F2A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9" name="Freeform 38"/>
            <p:cNvSpPr>
              <a:spLocks/>
            </p:cNvSpPr>
            <p:nvPr/>
          </p:nvSpPr>
          <p:spPr bwMode="auto">
            <a:xfrm>
              <a:off x="5386390" y="2884488"/>
              <a:ext cx="158750" cy="261938"/>
            </a:xfrm>
            <a:custGeom>
              <a:avLst/>
              <a:gdLst>
                <a:gd name="T0" fmla="*/ 158 w 700"/>
                <a:gd name="T1" fmla="*/ 552 h 1150"/>
                <a:gd name="T2" fmla="*/ 201 w 700"/>
                <a:gd name="T3" fmla="*/ 481 h 1150"/>
                <a:gd name="T4" fmla="*/ 257 w 700"/>
                <a:gd name="T5" fmla="*/ 397 h 1150"/>
                <a:gd name="T6" fmla="*/ 307 w 700"/>
                <a:gd name="T7" fmla="*/ 330 h 1150"/>
                <a:gd name="T8" fmla="*/ 342 w 700"/>
                <a:gd name="T9" fmla="*/ 287 h 1150"/>
                <a:gd name="T10" fmla="*/ 378 w 700"/>
                <a:gd name="T11" fmla="*/ 247 h 1150"/>
                <a:gd name="T12" fmla="*/ 416 w 700"/>
                <a:gd name="T13" fmla="*/ 211 h 1150"/>
                <a:gd name="T14" fmla="*/ 454 w 700"/>
                <a:gd name="T15" fmla="*/ 181 h 1150"/>
                <a:gd name="T16" fmla="*/ 493 w 700"/>
                <a:gd name="T17" fmla="*/ 157 h 1150"/>
                <a:gd name="T18" fmla="*/ 531 w 700"/>
                <a:gd name="T19" fmla="*/ 142 h 1150"/>
                <a:gd name="T20" fmla="*/ 569 w 700"/>
                <a:gd name="T21" fmla="*/ 138 h 1150"/>
                <a:gd name="T22" fmla="*/ 606 w 700"/>
                <a:gd name="T23" fmla="*/ 145 h 1150"/>
                <a:gd name="T24" fmla="*/ 641 w 700"/>
                <a:gd name="T25" fmla="*/ 166 h 1150"/>
                <a:gd name="T26" fmla="*/ 675 w 700"/>
                <a:gd name="T27" fmla="*/ 203 h 1150"/>
                <a:gd name="T28" fmla="*/ 696 w 700"/>
                <a:gd name="T29" fmla="*/ 255 h 1150"/>
                <a:gd name="T30" fmla="*/ 699 w 700"/>
                <a:gd name="T31" fmla="*/ 316 h 1150"/>
                <a:gd name="T32" fmla="*/ 688 w 700"/>
                <a:gd name="T33" fmla="*/ 385 h 1150"/>
                <a:gd name="T34" fmla="*/ 664 w 700"/>
                <a:gd name="T35" fmla="*/ 461 h 1150"/>
                <a:gd name="T36" fmla="*/ 628 w 700"/>
                <a:gd name="T37" fmla="*/ 539 h 1150"/>
                <a:gd name="T38" fmla="*/ 582 w 700"/>
                <a:gd name="T39" fmla="*/ 621 h 1150"/>
                <a:gd name="T40" fmla="*/ 529 w 700"/>
                <a:gd name="T41" fmla="*/ 702 h 1150"/>
                <a:gd name="T42" fmla="*/ 470 w 700"/>
                <a:gd name="T43" fmla="*/ 781 h 1150"/>
                <a:gd name="T44" fmla="*/ 407 w 700"/>
                <a:gd name="T45" fmla="*/ 857 h 1150"/>
                <a:gd name="T46" fmla="*/ 342 w 700"/>
                <a:gd name="T47" fmla="*/ 926 h 1150"/>
                <a:gd name="T48" fmla="*/ 276 w 700"/>
                <a:gd name="T49" fmla="*/ 987 h 1150"/>
                <a:gd name="T50" fmla="*/ 211 w 700"/>
                <a:gd name="T51" fmla="*/ 1039 h 1150"/>
                <a:gd name="T52" fmla="*/ 149 w 700"/>
                <a:gd name="T53" fmla="*/ 1079 h 1150"/>
                <a:gd name="T54" fmla="*/ 91 w 700"/>
                <a:gd name="T55" fmla="*/ 1105 h 1150"/>
                <a:gd name="T56" fmla="*/ 40 w 700"/>
                <a:gd name="T57" fmla="*/ 1116 h 1150"/>
                <a:gd name="T58" fmla="*/ 40 w 700"/>
                <a:gd name="T59" fmla="*/ 1150 h 1150"/>
                <a:gd name="T60" fmla="*/ 29 w 700"/>
                <a:gd name="T61" fmla="*/ 1135 h 1150"/>
                <a:gd name="T62" fmla="*/ 16 w 700"/>
                <a:gd name="T63" fmla="*/ 1117 h 1150"/>
                <a:gd name="T64" fmla="*/ 14 w 700"/>
                <a:gd name="T65" fmla="*/ 980 h 1150"/>
                <a:gd name="T66" fmla="*/ 12 w 700"/>
                <a:gd name="T67" fmla="*/ 842 h 1150"/>
                <a:gd name="T68" fmla="*/ 10 w 700"/>
                <a:gd name="T69" fmla="*/ 705 h 1150"/>
                <a:gd name="T70" fmla="*/ 8 w 700"/>
                <a:gd name="T71" fmla="*/ 566 h 1150"/>
                <a:gd name="T72" fmla="*/ 6 w 700"/>
                <a:gd name="T73" fmla="*/ 427 h 1150"/>
                <a:gd name="T74" fmla="*/ 4 w 700"/>
                <a:gd name="T75" fmla="*/ 286 h 1150"/>
                <a:gd name="T76" fmla="*/ 2 w 700"/>
                <a:gd name="T77" fmla="*/ 143 h 1150"/>
                <a:gd name="T78" fmla="*/ 0 w 700"/>
                <a:gd name="T79" fmla="*/ 0 h 1150"/>
                <a:gd name="T80" fmla="*/ 26 w 700"/>
                <a:gd name="T81" fmla="*/ 24 h 1150"/>
                <a:gd name="T82" fmla="*/ 49 w 700"/>
                <a:gd name="T83" fmla="*/ 54 h 1150"/>
                <a:gd name="T84" fmla="*/ 70 w 700"/>
                <a:gd name="T85" fmla="*/ 89 h 1150"/>
                <a:gd name="T86" fmla="*/ 89 w 700"/>
                <a:gd name="T87" fmla="*/ 126 h 1150"/>
                <a:gd name="T88" fmla="*/ 103 w 700"/>
                <a:gd name="T89" fmla="*/ 166 h 1150"/>
                <a:gd name="T90" fmla="*/ 116 w 700"/>
                <a:gd name="T91" fmla="*/ 208 h 1150"/>
                <a:gd name="T92" fmla="*/ 126 w 700"/>
                <a:gd name="T93" fmla="*/ 252 h 1150"/>
                <a:gd name="T94" fmla="*/ 134 w 700"/>
                <a:gd name="T95" fmla="*/ 296 h 1150"/>
                <a:gd name="T96" fmla="*/ 145 w 700"/>
                <a:gd name="T97" fmla="*/ 383 h 1150"/>
                <a:gd name="T98" fmla="*/ 149 w 700"/>
                <a:gd name="T99" fmla="*/ 463 h 1150"/>
                <a:gd name="T100" fmla="*/ 148 w 700"/>
                <a:gd name="T101" fmla="*/ 530 h 1150"/>
                <a:gd name="T102" fmla="*/ 142 w 700"/>
                <a:gd name="T103" fmla="*/ 576 h 1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00" h="1150">
                  <a:moveTo>
                    <a:pt x="142" y="576"/>
                  </a:moveTo>
                  <a:lnTo>
                    <a:pt x="158" y="552"/>
                  </a:lnTo>
                  <a:lnTo>
                    <a:pt x="178" y="520"/>
                  </a:lnTo>
                  <a:lnTo>
                    <a:pt x="201" y="481"/>
                  </a:lnTo>
                  <a:lnTo>
                    <a:pt x="228" y="440"/>
                  </a:lnTo>
                  <a:lnTo>
                    <a:pt x="257" y="397"/>
                  </a:lnTo>
                  <a:lnTo>
                    <a:pt x="289" y="352"/>
                  </a:lnTo>
                  <a:lnTo>
                    <a:pt x="307" y="330"/>
                  </a:lnTo>
                  <a:lnTo>
                    <a:pt x="323" y="309"/>
                  </a:lnTo>
                  <a:lnTo>
                    <a:pt x="342" y="287"/>
                  </a:lnTo>
                  <a:lnTo>
                    <a:pt x="360" y="266"/>
                  </a:lnTo>
                  <a:lnTo>
                    <a:pt x="378" y="247"/>
                  </a:lnTo>
                  <a:lnTo>
                    <a:pt x="397" y="228"/>
                  </a:lnTo>
                  <a:lnTo>
                    <a:pt x="416" y="211"/>
                  </a:lnTo>
                  <a:lnTo>
                    <a:pt x="435" y="195"/>
                  </a:lnTo>
                  <a:lnTo>
                    <a:pt x="454" y="181"/>
                  </a:lnTo>
                  <a:lnTo>
                    <a:pt x="473" y="168"/>
                  </a:lnTo>
                  <a:lnTo>
                    <a:pt x="493" y="157"/>
                  </a:lnTo>
                  <a:lnTo>
                    <a:pt x="512" y="148"/>
                  </a:lnTo>
                  <a:lnTo>
                    <a:pt x="531" y="142"/>
                  </a:lnTo>
                  <a:lnTo>
                    <a:pt x="550" y="139"/>
                  </a:lnTo>
                  <a:lnTo>
                    <a:pt x="569" y="138"/>
                  </a:lnTo>
                  <a:lnTo>
                    <a:pt x="587" y="140"/>
                  </a:lnTo>
                  <a:lnTo>
                    <a:pt x="606" y="145"/>
                  </a:lnTo>
                  <a:lnTo>
                    <a:pt x="623" y="154"/>
                  </a:lnTo>
                  <a:lnTo>
                    <a:pt x="641" y="166"/>
                  </a:lnTo>
                  <a:lnTo>
                    <a:pt x="659" y="182"/>
                  </a:lnTo>
                  <a:lnTo>
                    <a:pt x="675" y="203"/>
                  </a:lnTo>
                  <a:lnTo>
                    <a:pt x="688" y="227"/>
                  </a:lnTo>
                  <a:lnTo>
                    <a:pt x="696" y="255"/>
                  </a:lnTo>
                  <a:lnTo>
                    <a:pt x="700" y="284"/>
                  </a:lnTo>
                  <a:lnTo>
                    <a:pt x="699" y="316"/>
                  </a:lnTo>
                  <a:lnTo>
                    <a:pt x="696" y="350"/>
                  </a:lnTo>
                  <a:lnTo>
                    <a:pt x="688" y="385"/>
                  </a:lnTo>
                  <a:lnTo>
                    <a:pt x="677" y="422"/>
                  </a:lnTo>
                  <a:lnTo>
                    <a:pt x="664" y="461"/>
                  </a:lnTo>
                  <a:lnTo>
                    <a:pt x="647" y="500"/>
                  </a:lnTo>
                  <a:lnTo>
                    <a:pt x="628" y="539"/>
                  </a:lnTo>
                  <a:lnTo>
                    <a:pt x="606" y="580"/>
                  </a:lnTo>
                  <a:lnTo>
                    <a:pt x="582" y="621"/>
                  </a:lnTo>
                  <a:lnTo>
                    <a:pt x="557" y="661"/>
                  </a:lnTo>
                  <a:lnTo>
                    <a:pt x="529" y="702"/>
                  </a:lnTo>
                  <a:lnTo>
                    <a:pt x="500" y="742"/>
                  </a:lnTo>
                  <a:lnTo>
                    <a:pt x="470" y="781"/>
                  </a:lnTo>
                  <a:lnTo>
                    <a:pt x="439" y="819"/>
                  </a:lnTo>
                  <a:lnTo>
                    <a:pt x="407" y="857"/>
                  </a:lnTo>
                  <a:lnTo>
                    <a:pt x="374" y="892"/>
                  </a:lnTo>
                  <a:lnTo>
                    <a:pt x="342" y="926"/>
                  </a:lnTo>
                  <a:lnTo>
                    <a:pt x="309" y="958"/>
                  </a:lnTo>
                  <a:lnTo>
                    <a:pt x="276" y="987"/>
                  </a:lnTo>
                  <a:lnTo>
                    <a:pt x="243" y="1015"/>
                  </a:lnTo>
                  <a:lnTo>
                    <a:pt x="211" y="1039"/>
                  </a:lnTo>
                  <a:lnTo>
                    <a:pt x="179" y="1060"/>
                  </a:lnTo>
                  <a:lnTo>
                    <a:pt x="149" y="1079"/>
                  </a:lnTo>
                  <a:lnTo>
                    <a:pt x="119" y="1093"/>
                  </a:lnTo>
                  <a:lnTo>
                    <a:pt x="91" y="1105"/>
                  </a:lnTo>
                  <a:lnTo>
                    <a:pt x="65" y="1112"/>
                  </a:lnTo>
                  <a:lnTo>
                    <a:pt x="40" y="1116"/>
                  </a:lnTo>
                  <a:lnTo>
                    <a:pt x="17" y="1114"/>
                  </a:lnTo>
                  <a:lnTo>
                    <a:pt x="40" y="1150"/>
                  </a:lnTo>
                  <a:lnTo>
                    <a:pt x="35" y="1143"/>
                  </a:lnTo>
                  <a:lnTo>
                    <a:pt x="29" y="1135"/>
                  </a:lnTo>
                  <a:lnTo>
                    <a:pt x="22" y="1126"/>
                  </a:lnTo>
                  <a:lnTo>
                    <a:pt x="16" y="1117"/>
                  </a:lnTo>
                  <a:lnTo>
                    <a:pt x="15" y="1049"/>
                  </a:lnTo>
                  <a:lnTo>
                    <a:pt x="14" y="980"/>
                  </a:lnTo>
                  <a:lnTo>
                    <a:pt x="13" y="911"/>
                  </a:lnTo>
                  <a:lnTo>
                    <a:pt x="12" y="842"/>
                  </a:lnTo>
                  <a:lnTo>
                    <a:pt x="11" y="773"/>
                  </a:lnTo>
                  <a:lnTo>
                    <a:pt x="10" y="705"/>
                  </a:lnTo>
                  <a:lnTo>
                    <a:pt x="9" y="635"/>
                  </a:lnTo>
                  <a:lnTo>
                    <a:pt x="8" y="566"/>
                  </a:lnTo>
                  <a:lnTo>
                    <a:pt x="7" y="496"/>
                  </a:lnTo>
                  <a:lnTo>
                    <a:pt x="6" y="427"/>
                  </a:lnTo>
                  <a:lnTo>
                    <a:pt x="5" y="356"/>
                  </a:lnTo>
                  <a:lnTo>
                    <a:pt x="4" y="286"/>
                  </a:lnTo>
                  <a:lnTo>
                    <a:pt x="3" y="215"/>
                  </a:lnTo>
                  <a:lnTo>
                    <a:pt x="2" y="143"/>
                  </a:lnTo>
                  <a:lnTo>
                    <a:pt x="1" y="72"/>
                  </a:lnTo>
                  <a:lnTo>
                    <a:pt x="0" y="0"/>
                  </a:lnTo>
                  <a:lnTo>
                    <a:pt x="13" y="12"/>
                  </a:lnTo>
                  <a:lnTo>
                    <a:pt x="26" y="24"/>
                  </a:lnTo>
                  <a:lnTo>
                    <a:pt x="38" y="39"/>
                  </a:lnTo>
                  <a:lnTo>
                    <a:pt x="49" y="54"/>
                  </a:lnTo>
                  <a:lnTo>
                    <a:pt x="61" y="71"/>
                  </a:lnTo>
                  <a:lnTo>
                    <a:pt x="70" y="89"/>
                  </a:lnTo>
                  <a:lnTo>
                    <a:pt x="79" y="106"/>
                  </a:lnTo>
                  <a:lnTo>
                    <a:pt x="89" y="126"/>
                  </a:lnTo>
                  <a:lnTo>
                    <a:pt x="96" y="145"/>
                  </a:lnTo>
                  <a:lnTo>
                    <a:pt x="103" y="166"/>
                  </a:lnTo>
                  <a:lnTo>
                    <a:pt x="110" y="187"/>
                  </a:lnTo>
                  <a:lnTo>
                    <a:pt x="116" y="208"/>
                  </a:lnTo>
                  <a:lnTo>
                    <a:pt x="122" y="230"/>
                  </a:lnTo>
                  <a:lnTo>
                    <a:pt x="126" y="252"/>
                  </a:lnTo>
                  <a:lnTo>
                    <a:pt x="131" y="275"/>
                  </a:lnTo>
                  <a:lnTo>
                    <a:pt x="134" y="296"/>
                  </a:lnTo>
                  <a:lnTo>
                    <a:pt x="140" y="341"/>
                  </a:lnTo>
                  <a:lnTo>
                    <a:pt x="145" y="383"/>
                  </a:lnTo>
                  <a:lnTo>
                    <a:pt x="148" y="425"/>
                  </a:lnTo>
                  <a:lnTo>
                    <a:pt x="149" y="463"/>
                  </a:lnTo>
                  <a:lnTo>
                    <a:pt x="149" y="498"/>
                  </a:lnTo>
                  <a:lnTo>
                    <a:pt x="148" y="530"/>
                  </a:lnTo>
                  <a:lnTo>
                    <a:pt x="145" y="556"/>
                  </a:lnTo>
                  <a:lnTo>
                    <a:pt x="142" y="576"/>
                  </a:lnTo>
                  <a:close/>
                </a:path>
              </a:pathLst>
            </a:custGeom>
            <a:solidFill>
              <a:srgbClr val="EA7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0" name="Freeform 39"/>
            <p:cNvSpPr>
              <a:spLocks/>
            </p:cNvSpPr>
            <p:nvPr/>
          </p:nvSpPr>
          <p:spPr bwMode="auto">
            <a:xfrm>
              <a:off x="5410202" y="4054475"/>
              <a:ext cx="158750" cy="260350"/>
            </a:xfrm>
            <a:custGeom>
              <a:avLst/>
              <a:gdLst>
                <a:gd name="T0" fmla="*/ 157 w 699"/>
                <a:gd name="T1" fmla="*/ 551 h 1150"/>
                <a:gd name="T2" fmla="*/ 201 w 699"/>
                <a:gd name="T3" fmla="*/ 482 h 1150"/>
                <a:gd name="T4" fmla="*/ 257 w 699"/>
                <a:gd name="T5" fmla="*/ 397 h 1150"/>
                <a:gd name="T6" fmla="*/ 306 w 699"/>
                <a:gd name="T7" fmla="*/ 331 h 1150"/>
                <a:gd name="T8" fmla="*/ 342 w 699"/>
                <a:gd name="T9" fmla="*/ 288 h 1150"/>
                <a:gd name="T10" fmla="*/ 378 w 699"/>
                <a:gd name="T11" fmla="*/ 247 h 1150"/>
                <a:gd name="T12" fmla="*/ 416 w 699"/>
                <a:gd name="T13" fmla="*/ 211 h 1150"/>
                <a:gd name="T14" fmla="*/ 454 w 699"/>
                <a:gd name="T15" fmla="*/ 181 h 1150"/>
                <a:gd name="T16" fmla="*/ 493 w 699"/>
                <a:gd name="T17" fmla="*/ 159 h 1150"/>
                <a:gd name="T18" fmla="*/ 531 w 699"/>
                <a:gd name="T19" fmla="*/ 144 h 1150"/>
                <a:gd name="T20" fmla="*/ 569 w 699"/>
                <a:gd name="T21" fmla="*/ 140 h 1150"/>
                <a:gd name="T22" fmla="*/ 606 w 699"/>
                <a:gd name="T23" fmla="*/ 147 h 1150"/>
                <a:gd name="T24" fmla="*/ 642 w 699"/>
                <a:gd name="T25" fmla="*/ 167 h 1150"/>
                <a:gd name="T26" fmla="*/ 676 w 699"/>
                <a:gd name="T27" fmla="*/ 204 h 1150"/>
                <a:gd name="T28" fmla="*/ 695 w 699"/>
                <a:gd name="T29" fmla="*/ 256 h 1150"/>
                <a:gd name="T30" fmla="*/ 699 w 699"/>
                <a:gd name="T31" fmla="*/ 318 h 1150"/>
                <a:gd name="T32" fmla="*/ 688 w 699"/>
                <a:gd name="T33" fmla="*/ 387 h 1150"/>
                <a:gd name="T34" fmla="*/ 663 w 699"/>
                <a:gd name="T35" fmla="*/ 461 h 1150"/>
                <a:gd name="T36" fmla="*/ 627 w 699"/>
                <a:gd name="T37" fmla="*/ 541 h 1150"/>
                <a:gd name="T38" fmla="*/ 582 w 699"/>
                <a:gd name="T39" fmla="*/ 622 h 1150"/>
                <a:gd name="T40" fmla="*/ 529 w 699"/>
                <a:gd name="T41" fmla="*/ 703 h 1150"/>
                <a:gd name="T42" fmla="*/ 469 w 699"/>
                <a:gd name="T43" fmla="*/ 782 h 1150"/>
                <a:gd name="T44" fmla="*/ 406 w 699"/>
                <a:gd name="T45" fmla="*/ 857 h 1150"/>
                <a:gd name="T46" fmla="*/ 340 w 699"/>
                <a:gd name="T47" fmla="*/ 927 h 1150"/>
                <a:gd name="T48" fmla="*/ 273 w 699"/>
                <a:gd name="T49" fmla="*/ 988 h 1150"/>
                <a:gd name="T50" fmla="*/ 208 w 699"/>
                <a:gd name="T51" fmla="*/ 1039 h 1150"/>
                <a:gd name="T52" fmla="*/ 146 w 699"/>
                <a:gd name="T53" fmla="*/ 1080 h 1150"/>
                <a:gd name="T54" fmla="*/ 89 w 699"/>
                <a:gd name="T55" fmla="*/ 1106 h 1150"/>
                <a:gd name="T56" fmla="*/ 38 w 699"/>
                <a:gd name="T57" fmla="*/ 1116 h 1150"/>
                <a:gd name="T58" fmla="*/ 38 w 699"/>
                <a:gd name="T59" fmla="*/ 1150 h 1150"/>
                <a:gd name="T60" fmla="*/ 27 w 699"/>
                <a:gd name="T61" fmla="*/ 1134 h 1150"/>
                <a:gd name="T62" fmla="*/ 15 w 699"/>
                <a:gd name="T63" fmla="*/ 1117 h 1150"/>
                <a:gd name="T64" fmla="*/ 13 w 699"/>
                <a:gd name="T65" fmla="*/ 979 h 1150"/>
                <a:gd name="T66" fmla="*/ 11 w 699"/>
                <a:gd name="T67" fmla="*/ 842 h 1150"/>
                <a:gd name="T68" fmla="*/ 10 w 699"/>
                <a:gd name="T69" fmla="*/ 704 h 1150"/>
                <a:gd name="T70" fmla="*/ 8 w 699"/>
                <a:gd name="T71" fmla="*/ 566 h 1150"/>
                <a:gd name="T72" fmla="*/ 5 w 699"/>
                <a:gd name="T73" fmla="*/ 426 h 1150"/>
                <a:gd name="T74" fmla="*/ 3 w 699"/>
                <a:gd name="T75" fmla="*/ 286 h 1150"/>
                <a:gd name="T76" fmla="*/ 1 w 699"/>
                <a:gd name="T77" fmla="*/ 144 h 1150"/>
                <a:gd name="T78" fmla="*/ 0 w 699"/>
                <a:gd name="T79" fmla="*/ 0 h 1150"/>
                <a:gd name="T80" fmla="*/ 27 w 699"/>
                <a:gd name="T81" fmla="*/ 25 h 1150"/>
                <a:gd name="T82" fmla="*/ 50 w 699"/>
                <a:gd name="T83" fmla="*/ 54 h 1150"/>
                <a:gd name="T84" fmla="*/ 71 w 699"/>
                <a:gd name="T85" fmla="*/ 88 h 1150"/>
                <a:gd name="T86" fmla="*/ 88 w 699"/>
                <a:gd name="T87" fmla="*/ 125 h 1150"/>
                <a:gd name="T88" fmla="*/ 104 w 699"/>
                <a:gd name="T89" fmla="*/ 167 h 1150"/>
                <a:gd name="T90" fmla="*/ 116 w 699"/>
                <a:gd name="T91" fmla="*/ 209 h 1150"/>
                <a:gd name="T92" fmla="*/ 127 w 699"/>
                <a:gd name="T93" fmla="*/ 253 h 1150"/>
                <a:gd name="T94" fmla="*/ 135 w 699"/>
                <a:gd name="T95" fmla="*/ 297 h 1150"/>
                <a:gd name="T96" fmla="*/ 145 w 699"/>
                <a:gd name="T97" fmla="*/ 384 h 1150"/>
                <a:gd name="T98" fmla="*/ 148 w 699"/>
                <a:gd name="T99" fmla="*/ 464 h 1150"/>
                <a:gd name="T100" fmla="*/ 147 w 699"/>
                <a:gd name="T101" fmla="*/ 530 h 1150"/>
                <a:gd name="T102" fmla="*/ 141 w 699"/>
                <a:gd name="T103" fmla="*/ 576 h 1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99" h="1150">
                  <a:moveTo>
                    <a:pt x="141" y="576"/>
                  </a:moveTo>
                  <a:lnTo>
                    <a:pt x="157" y="551"/>
                  </a:lnTo>
                  <a:lnTo>
                    <a:pt x="177" y="519"/>
                  </a:lnTo>
                  <a:lnTo>
                    <a:pt x="201" y="482"/>
                  </a:lnTo>
                  <a:lnTo>
                    <a:pt x="228" y="441"/>
                  </a:lnTo>
                  <a:lnTo>
                    <a:pt x="257" y="397"/>
                  </a:lnTo>
                  <a:lnTo>
                    <a:pt x="290" y="353"/>
                  </a:lnTo>
                  <a:lnTo>
                    <a:pt x="306" y="331"/>
                  </a:lnTo>
                  <a:lnTo>
                    <a:pt x="324" y="308"/>
                  </a:lnTo>
                  <a:lnTo>
                    <a:pt x="342" y="288"/>
                  </a:lnTo>
                  <a:lnTo>
                    <a:pt x="360" y="267"/>
                  </a:lnTo>
                  <a:lnTo>
                    <a:pt x="378" y="247"/>
                  </a:lnTo>
                  <a:lnTo>
                    <a:pt x="397" y="229"/>
                  </a:lnTo>
                  <a:lnTo>
                    <a:pt x="416" y="211"/>
                  </a:lnTo>
                  <a:lnTo>
                    <a:pt x="435" y="196"/>
                  </a:lnTo>
                  <a:lnTo>
                    <a:pt x="454" y="181"/>
                  </a:lnTo>
                  <a:lnTo>
                    <a:pt x="474" y="169"/>
                  </a:lnTo>
                  <a:lnTo>
                    <a:pt x="493" y="159"/>
                  </a:lnTo>
                  <a:lnTo>
                    <a:pt x="512" y="149"/>
                  </a:lnTo>
                  <a:lnTo>
                    <a:pt x="531" y="144"/>
                  </a:lnTo>
                  <a:lnTo>
                    <a:pt x="551" y="140"/>
                  </a:lnTo>
                  <a:lnTo>
                    <a:pt x="569" y="140"/>
                  </a:lnTo>
                  <a:lnTo>
                    <a:pt x="588" y="142"/>
                  </a:lnTo>
                  <a:lnTo>
                    <a:pt x="606" y="147"/>
                  </a:lnTo>
                  <a:lnTo>
                    <a:pt x="624" y="155"/>
                  </a:lnTo>
                  <a:lnTo>
                    <a:pt x="642" y="167"/>
                  </a:lnTo>
                  <a:lnTo>
                    <a:pt x="659" y="182"/>
                  </a:lnTo>
                  <a:lnTo>
                    <a:pt x="676" y="204"/>
                  </a:lnTo>
                  <a:lnTo>
                    <a:pt x="688" y="229"/>
                  </a:lnTo>
                  <a:lnTo>
                    <a:pt x="695" y="256"/>
                  </a:lnTo>
                  <a:lnTo>
                    <a:pt x="699" y="286"/>
                  </a:lnTo>
                  <a:lnTo>
                    <a:pt x="699" y="318"/>
                  </a:lnTo>
                  <a:lnTo>
                    <a:pt x="695" y="351"/>
                  </a:lnTo>
                  <a:lnTo>
                    <a:pt x="688" y="387"/>
                  </a:lnTo>
                  <a:lnTo>
                    <a:pt x="677" y="423"/>
                  </a:lnTo>
                  <a:lnTo>
                    <a:pt x="663" y="461"/>
                  </a:lnTo>
                  <a:lnTo>
                    <a:pt x="647" y="501"/>
                  </a:lnTo>
                  <a:lnTo>
                    <a:pt x="627" y="541"/>
                  </a:lnTo>
                  <a:lnTo>
                    <a:pt x="605" y="581"/>
                  </a:lnTo>
                  <a:lnTo>
                    <a:pt x="582" y="622"/>
                  </a:lnTo>
                  <a:lnTo>
                    <a:pt x="556" y="663"/>
                  </a:lnTo>
                  <a:lnTo>
                    <a:pt x="529" y="703"/>
                  </a:lnTo>
                  <a:lnTo>
                    <a:pt x="500" y="743"/>
                  </a:lnTo>
                  <a:lnTo>
                    <a:pt x="469" y="782"/>
                  </a:lnTo>
                  <a:lnTo>
                    <a:pt x="438" y="820"/>
                  </a:lnTo>
                  <a:lnTo>
                    <a:pt x="406" y="857"/>
                  </a:lnTo>
                  <a:lnTo>
                    <a:pt x="373" y="893"/>
                  </a:lnTo>
                  <a:lnTo>
                    <a:pt x="340" y="927"/>
                  </a:lnTo>
                  <a:lnTo>
                    <a:pt x="306" y="959"/>
                  </a:lnTo>
                  <a:lnTo>
                    <a:pt x="273" y="988"/>
                  </a:lnTo>
                  <a:lnTo>
                    <a:pt x="241" y="1015"/>
                  </a:lnTo>
                  <a:lnTo>
                    <a:pt x="208" y="1039"/>
                  </a:lnTo>
                  <a:lnTo>
                    <a:pt x="177" y="1061"/>
                  </a:lnTo>
                  <a:lnTo>
                    <a:pt x="146" y="1080"/>
                  </a:lnTo>
                  <a:lnTo>
                    <a:pt x="117" y="1094"/>
                  </a:lnTo>
                  <a:lnTo>
                    <a:pt x="89" y="1106"/>
                  </a:lnTo>
                  <a:lnTo>
                    <a:pt x="62" y="1113"/>
                  </a:lnTo>
                  <a:lnTo>
                    <a:pt x="38" y="1116"/>
                  </a:lnTo>
                  <a:lnTo>
                    <a:pt x="16" y="1115"/>
                  </a:lnTo>
                  <a:lnTo>
                    <a:pt x="38" y="1150"/>
                  </a:lnTo>
                  <a:lnTo>
                    <a:pt x="32" y="1143"/>
                  </a:lnTo>
                  <a:lnTo>
                    <a:pt x="27" y="1134"/>
                  </a:lnTo>
                  <a:lnTo>
                    <a:pt x="21" y="1126"/>
                  </a:lnTo>
                  <a:lnTo>
                    <a:pt x="15" y="1117"/>
                  </a:lnTo>
                  <a:lnTo>
                    <a:pt x="14" y="1049"/>
                  </a:lnTo>
                  <a:lnTo>
                    <a:pt x="13" y="979"/>
                  </a:lnTo>
                  <a:lnTo>
                    <a:pt x="12" y="911"/>
                  </a:lnTo>
                  <a:lnTo>
                    <a:pt x="11" y="842"/>
                  </a:lnTo>
                  <a:lnTo>
                    <a:pt x="10" y="773"/>
                  </a:lnTo>
                  <a:lnTo>
                    <a:pt x="10" y="704"/>
                  </a:lnTo>
                  <a:lnTo>
                    <a:pt x="9" y="635"/>
                  </a:lnTo>
                  <a:lnTo>
                    <a:pt x="8" y="566"/>
                  </a:lnTo>
                  <a:lnTo>
                    <a:pt x="7" y="496"/>
                  </a:lnTo>
                  <a:lnTo>
                    <a:pt x="5" y="426"/>
                  </a:lnTo>
                  <a:lnTo>
                    <a:pt x="4" y="356"/>
                  </a:lnTo>
                  <a:lnTo>
                    <a:pt x="3" y="286"/>
                  </a:lnTo>
                  <a:lnTo>
                    <a:pt x="2" y="215"/>
                  </a:lnTo>
                  <a:lnTo>
                    <a:pt x="1" y="144"/>
                  </a:lnTo>
                  <a:lnTo>
                    <a:pt x="0" y="73"/>
                  </a:lnTo>
                  <a:lnTo>
                    <a:pt x="0" y="0"/>
                  </a:lnTo>
                  <a:lnTo>
                    <a:pt x="14" y="12"/>
                  </a:lnTo>
                  <a:lnTo>
                    <a:pt x="27" y="25"/>
                  </a:lnTo>
                  <a:lnTo>
                    <a:pt x="39" y="39"/>
                  </a:lnTo>
                  <a:lnTo>
                    <a:pt x="50" y="54"/>
                  </a:lnTo>
                  <a:lnTo>
                    <a:pt x="61" y="71"/>
                  </a:lnTo>
                  <a:lnTo>
                    <a:pt x="71" y="88"/>
                  </a:lnTo>
                  <a:lnTo>
                    <a:pt x="80" y="107"/>
                  </a:lnTo>
                  <a:lnTo>
                    <a:pt x="88" y="125"/>
                  </a:lnTo>
                  <a:lnTo>
                    <a:pt x="97" y="146"/>
                  </a:lnTo>
                  <a:lnTo>
                    <a:pt x="104" y="167"/>
                  </a:lnTo>
                  <a:lnTo>
                    <a:pt x="110" y="187"/>
                  </a:lnTo>
                  <a:lnTo>
                    <a:pt x="116" y="209"/>
                  </a:lnTo>
                  <a:lnTo>
                    <a:pt x="121" y="231"/>
                  </a:lnTo>
                  <a:lnTo>
                    <a:pt x="127" y="253"/>
                  </a:lnTo>
                  <a:lnTo>
                    <a:pt x="131" y="274"/>
                  </a:lnTo>
                  <a:lnTo>
                    <a:pt x="135" y="297"/>
                  </a:lnTo>
                  <a:lnTo>
                    <a:pt x="141" y="340"/>
                  </a:lnTo>
                  <a:lnTo>
                    <a:pt x="145" y="384"/>
                  </a:lnTo>
                  <a:lnTo>
                    <a:pt x="147" y="425"/>
                  </a:lnTo>
                  <a:lnTo>
                    <a:pt x="148" y="464"/>
                  </a:lnTo>
                  <a:lnTo>
                    <a:pt x="148" y="499"/>
                  </a:lnTo>
                  <a:lnTo>
                    <a:pt x="147" y="530"/>
                  </a:lnTo>
                  <a:lnTo>
                    <a:pt x="144" y="556"/>
                  </a:lnTo>
                  <a:lnTo>
                    <a:pt x="141" y="576"/>
                  </a:lnTo>
                  <a:close/>
                </a:path>
              </a:pathLst>
            </a:custGeom>
            <a:solidFill>
              <a:srgbClr val="EA7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1" name="Freeform 40"/>
            <p:cNvSpPr>
              <a:spLocks/>
            </p:cNvSpPr>
            <p:nvPr/>
          </p:nvSpPr>
          <p:spPr bwMode="auto">
            <a:xfrm>
              <a:off x="6399215" y="3725863"/>
              <a:ext cx="76200" cy="261938"/>
            </a:xfrm>
            <a:custGeom>
              <a:avLst/>
              <a:gdLst>
                <a:gd name="T0" fmla="*/ 177 w 332"/>
                <a:gd name="T1" fmla="*/ 5 h 1154"/>
                <a:gd name="T2" fmla="*/ 201 w 332"/>
                <a:gd name="T3" fmla="*/ 1 h 1154"/>
                <a:gd name="T4" fmla="*/ 225 w 332"/>
                <a:gd name="T5" fmla="*/ 0 h 1154"/>
                <a:gd name="T6" fmla="*/ 247 w 332"/>
                <a:gd name="T7" fmla="*/ 1 h 1154"/>
                <a:gd name="T8" fmla="*/ 268 w 332"/>
                <a:gd name="T9" fmla="*/ 5 h 1154"/>
                <a:gd name="T10" fmla="*/ 287 w 332"/>
                <a:gd name="T11" fmla="*/ 11 h 1154"/>
                <a:gd name="T12" fmla="*/ 306 w 332"/>
                <a:gd name="T13" fmla="*/ 19 h 1154"/>
                <a:gd name="T14" fmla="*/ 323 w 332"/>
                <a:gd name="T15" fmla="*/ 31 h 1154"/>
                <a:gd name="T16" fmla="*/ 332 w 332"/>
                <a:gd name="T17" fmla="*/ 108 h 1154"/>
                <a:gd name="T18" fmla="*/ 332 w 332"/>
                <a:gd name="T19" fmla="*/ 252 h 1154"/>
                <a:gd name="T20" fmla="*/ 332 w 332"/>
                <a:gd name="T21" fmla="*/ 393 h 1154"/>
                <a:gd name="T22" fmla="*/ 332 w 332"/>
                <a:gd name="T23" fmla="*/ 532 h 1154"/>
                <a:gd name="T24" fmla="*/ 332 w 332"/>
                <a:gd name="T25" fmla="*/ 672 h 1154"/>
                <a:gd name="T26" fmla="*/ 332 w 332"/>
                <a:gd name="T27" fmla="*/ 809 h 1154"/>
                <a:gd name="T28" fmla="*/ 332 w 332"/>
                <a:gd name="T29" fmla="*/ 948 h 1154"/>
                <a:gd name="T30" fmla="*/ 332 w 332"/>
                <a:gd name="T31" fmla="*/ 1085 h 1154"/>
                <a:gd name="T32" fmla="*/ 316 w 332"/>
                <a:gd name="T33" fmla="*/ 1130 h 1154"/>
                <a:gd name="T34" fmla="*/ 282 w 332"/>
                <a:gd name="T35" fmla="*/ 1074 h 1154"/>
                <a:gd name="T36" fmla="*/ 245 w 332"/>
                <a:gd name="T37" fmla="*/ 1007 h 1154"/>
                <a:gd name="T38" fmla="*/ 206 w 332"/>
                <a:gd name="T39" fmla="*/ 931 h 1154"/>
                <a:gd name="T40" fmla="*/ 166 w 332"/>
                <a:gd name="T41" fmla="*/ 850 h 1154"/>
                <a:gd name="T42" fmla="*/ 127 w 332"/>
                <a:gd name="T43" fmla="*/ 762 h 1154"/>
                <a:gd name="T44" fmla="*/ 91 w 332"/>
                <a:gd name="T45" fmla="*/ 672 h 1154"/>
                <a:gd name="T46" fmla="*/ 59 w 332"/>
                <a:gd name="T47" fmla="*/ 580 h 1154"/>
                <a:gd name="T48" fmla="*/ 32 w 332"/>
                <a:gd name="T49" fmla="*/ 489 h 1154"/>
                <a:gd name="T50" fmla="*/ 13 w 332"/>
                <a:gd name="T51" fmla="*/ 400 h 1154"/>
                <a:gd name="T52" fmla="*/ 2 w 332"/>
                <a:gd name="T53" fmla="*/ 316 h 1154"/>
                <a:gd name="T54" fmla="*/ 1 w 332"/>
                <a:gd name="T55" fmla="*/ 238 h 1154"/>
                <a:gd name="T56" fmla="*/ 12 w 332"/>
                <a:gd name="T57" fmla="*/ 166 h 1154"/>
                <a:gd name="T58" fmla="*/ 36 w 332"/>
                <a:gd name="T59" fmla="*/ 106 h 1154"/>
                <a:gd name="T60" fmla="*/ 75 w 332"/>
                <a:gd name="T61" fmla="*/ 57 h 1154"/>
                <a:gd name="T62" fmla="*/ 130 w 332"/>
                <a:gd name="T63" fmla="*/ 21 h 1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2" h="1154">
                  <a:moveTo>
                    <a:pt x="164" y="9"/>
                  </a:moveTo>
                  <a:lnTo>
                    <a:pt x="177" y="5"/>
                  </a:lnTo>
                  <a:lnTo>
                    <a:pt x="189" y="3"/>
                  </a:lnTo>
                  <a:lnTo>
                    <a:pt x="201" y="1"/>
                  </a:lnTo>
                  <a:lnTo>
                    <a:pt x="214" y="0"/>
                  </a:lnTo>
                  <a:lnTo>
                    <a:pt x="225" y="0"/>
                  </a:lnTo>
                  <a:lnTo>
                    <a:pt x="237" y="0"/>
                  </a:lnTo>
                  <a:lnTo>
                    <a:pt x="247" y="1"/>
                  </a:lnTo>
                  <a:lnTo>
                    <a:pt x="258" y="3"/>
                  </a:lnTo>
                  <a:lnTo>
                    <a:pt x="268" y="5"/>
                  </a:lnTo>
                  <a:lnTo>
                    <a:pt x="278" y="8"/>
                  </a:lnTo>
                  <a:lnTo>
                    <a:pt x="287" y="11"/>
                  </a:lnTo>
                  <a:lnTo>
                    <a:pt x="297" y="15"/>
                  </a:lnTo>
                  <a:lnTo>
                    <a:pt x="306" y="19"/>
                  </a:lnTo>
                  <a:lnTo>
                    <a:pt x="315" y="25"/>
                  </a:lnTo>
                  <a:lnTo>
                    <a:pt x="323" y="31"/>
                  </a:lnTo>
                  <a:lnTo>
                    <a:pt x="332" y="37"/>
                  </a:lnTo>
                  <a:lnTo>
                    <a:pt x="332" y="108"/>
                  </a:lnTo>
                  <a:lnTo>
                    <a:pt x="332" y="181"/>
                  </a:lnTo>
                  <a:lnTo>
                    <a:pt x="332" y="252"/>
                  </a:lnTo>
                  <a:lnTo>
                    <a:pt x="332" y="322"/>
                  </a:lnTo>
                  <a:lnTo>
                    <a:pt x="332" y="393"/>
                  </a:lnTo>
                  <a:lnTo>
                    <a:pt x="332" y="463"/>
                  </a:lnTo>
                  <a:lnTo>
                    <a:pt x="332" y="532"/>
                  </a:lnTo>
                  <a:lnTo>
                    <a:pt x="332" y="603"/>
                  </a:lnTo>
                  <a:lnTo>
                    <a:pt x="332" y="672"/>
                  </a:lnTo>
                  <a:lnTo>
                    <a:pt x="332" y="741"/>
                  </a:lnTo>
                  <a:lnTo>
                    <a:pt x="332" y="809"/>
                  </a:lnTo>
                  <a:lnTo>
                    <a:pt x="332" y="879"/>
                  </a:lnTo>
                  <a:lnTo>
                    <a:pt x="332" y="948"/>
                  </a:lnTo>
                  <a:lnTo>
                    <a:pt x="332" y="1016"/>
                  </a:lnTo>
                  <a:lnTo>
                    <a:pt x="332" y="1085"/>
                  </a:lnTo>
                  <a:lnTo>
                    <a:pt x="332" y="1154"/>
                  </a:lnTo>
                  <a:lnTo>
                    <a:pt x="316" y="1130"/>
                  </a:lnTo>
                  <a:lnTo>
                    <a:pt x="300" y="1104"/>
                  </a:lnTo>
                  <a:lnTo>
                    <a:pt x="282" y="1074"/>
                  </a:lnTo>
                  <a:lnTo>
                    <a:pt x="265" y="1042"/>
                  </a:lnTo>
                  <a:lnTo>
                    <a:pt x="245" y="1007"/>
                  </a:lnTo>
                  <a:lnTo>
                    <a:pt x="225" y="971"/>
                  </a:lnTo>
                  <a:lnTo>
                    <a:pt x="206" y="931"/>
                  </a:lnTo>
                  <a:lnTo>
                    <a:pt x="186" y="891"/>
                  </a:lnTo>
                  <a:lnTo>
                    <a:pt x="166" y="850"/>
                  </a:lnTo>
                  <a:lnTo>
                    <a:pt x="147" y="806"/>
                  </a:lnTo>
                  <a:lnTo>
                    <a:pt x="127" y="762"/>
                  </a:lnTo>
                  <a:lnTo>
                    <a:pt x="108" y="717"/>
                  </a:lnTo>
                  <a:lnTo>
                    <a:pt x="91" y="672"/>
                  </a:lnTo>
                  <a:lnTo>
                    <a:pt x="74" y="626"/>
                  </a:lnTo>
                  <a:lnTo>
                    <a:pt x="59" y="580"/>
                  </a:lnTo>
                  <a:lnTo>
                    <a:pt x="44" y="534"/>
                  </a:lnTo>
                  <a:lnTo>
                    <a:pt x="32" y="489"/>
                  </a:lnTo>
                  <a:lnTo>
                    <a:pt x="21" y="444"/>
                  </a:lnTo>
                  <a:lnTo>
                    <a:pt x="13" y="400"/>
                  </a:lnTo>
                  <a:lnTo>
                    <a:pt x="6" y="358"/>
                  </a:lnTo>
                  <a:lnTo>
                    <a:pt x="2" y="316"/>
                  </a:lnTo>
                  <a:lnTo>
                    <a:pt x="0" y="276"/>
                  </a:lnTo>
                  <a:lnTo>
                    <a:pt x="1" y="238"/>
                  </a:lnTo>
                  <a:lnTo>
                    <a:pt x="5" y="200"/>
                  </a:lnTo>
                  <a:lnTo>
                    <a:pt x="12" y="166"/>
                  </a:lnTo>
                  <a:lnTo>
                    <a:pt x="23" y="135"/>
                  </a:lnTo>
                  <a:lnTo>
                    <a:pt x="36" y="106"/>
                  </a:lnTo>
                  <a:lnTo>
                    <a:pt x="54" y="79"/>
                  </a:lnTo>
                  <a:lnTo>
                    <a:pt x="75" y="57"/>
                  </a:lnTo>
                  <a:lnTo>
                    <a:pt x="100" y="37"/>
                  </a:lnTo>
                  <a:lnTo>
                    <a:pt x="130" y="21"/>
                  </a:lnTo>
                  <a:lnTo>
                    <a:pt x="164" y="9"/>
                  </a:lnTo>
                  <a:close/>
                </a:path>
              </a:pathLst>
            </a:custGeom>
            <a:solidFill>
              <a:srgbClr val="EA7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2" name="Freeform 41"/>
            <p:cNvSpPr>
              <a:spLocks/>
            </p:cNvSpPr>
            <p:nvPr/>
          </p:nvSpPr>
          <p:spPr bwMode="auto">
            <a:xfrm>
              <a:off x="6003927" y="2643188"/>
              <a:ext cx="1428750" cy="2073275"/>
            </a:xfrm>
            <a:custGeom>
              <a:avLst/>
              <a:gdLst>
                <a:gd name="T0" fmla="*/ 6192 w 6298"/>
                <a:gd name="T1" fmla="*/ 8472 h 9146"/>
                <a:gd name="T2" fmla="*/ 6298 w 6298"/>
                <a:gd name="T3" fmla="*/ 1500 h 9146"/>
                <a:gd name="T4" fmla="*/ 1397 w 6298"/>
                <a:gd name="T5" fmla="*/ 0 h 9146"/>
                <a:gd name="T6" fmla="*/ 0 w 6298"/>
                <a:gd name="T7" fmla="*/ 307 h 9146"/>
                <a:gd name="T8" fmla="*/ 4588 w 6298"/>
                <a:gd name="T9" fmla="*/ 1924 h 9146"/>
                <a:gd name="T10" fmla="*/ 4578 w 6298"/>
                <a:gd name="T11" fmla="*/ 9146 h 9146"/>
                <a:gd name="T12" fmla="*/ 6192 w 6298"/>
                <a:gd name="T13" fmla="*/ 8472 h 9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98" h="9146">
                  <a:moveTo>
                    <a:pt x="6192" y="8472"/>
                  </a:moveTo>
                  <a:lnTo>
                    <a:pt x="6298" y="1500"/>
                  </a:lnTo>
                  <a:lnTo>
                    <a:pt x="1397" y="0"/>
                  </a:lnTo>
                  <a:lnTo>
                    <a:pt x="0" y="307"/>
                  </a:lnTo>
                  <a:lnTo>
                    <a:pt x="4588" y="1924"/>
                  </a:lnTo>
                  <a:lnTo>
                    <a:pt x="4578" y="9146"/>
                  </a:lnTo>
                  <a:lnTo>
                    <a:pt x="6192" y="8472"/>
                  </a:lnTo>
                  <a:close/>
                </a:path>
              </a:pathLst>
            </a:custGeom>
            <a:solidFill>
              <a:srgbClr val="FFF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3" name="Freeform 42"/>
            <p:cNvSpPr>
              <a:spLocks/>
            </p:cNvSpPr>
            <p:nvPr/>
          </p:nvSpPr>
          <p:spPr bwMode="auto">
            <a:xfrm>
              <a:off x="6253165" y="2649538"/>
              <a:ext cx="1133475" cy="354013"/>
            </a:xfrm>
            <a:custGeom>
              <a:avLst/>
              <a:gdLst>
                <a:gd name="T0" fmla="*/ 0 w 4998"/>
                <a:gd name="T1" fmla="*/ 33 h 1562"/>
                <a:gd name="T2" fmla="*/ 4848 w 4998"/>
                <a:gd name="T3" fmla="*/ 1562 h 1562"/>
                <a:gd name="T4" fmla="*/ 4998 w 4998"/>
                <a:gd name="T5" fmla="*/ 1521 h 1562"/>
                <a:gd name="T6" fmla="*/ 172 w 4998"/>
                <a:gd name="T7" fmla="*/ 0 h 1562"/>
                <a:gd name="T8" fmla="*/ 0 w 4998"/>
                <a:gd name="T9" fmla="*/ 33 h 1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98" h="1562">
                  <a:moveTo>
                    <a:pt x="0" y="33"/>
                  </a:moveTo>
                  <a:lnTo>
                    <a:pt x="4848" y="1562"/>
                  </a:lnTo>
                  <a:lnTo>
                    <a:pt x="4998" y="1521"/>
                  </a:lnTo>
                  <a:lnTo>
                    <a:pt x="172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9D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4" name="Freeform 43"/>
            <p:cNvSpPr>
              <a:spLocks/>
            </p:cNvSpPr>
            <p:nvPr/>
          </p:nvSpPr>
          <p:spPr bwMode="auto">
            <a:xfrm>
              <a:off x="6184902" y="2663825"/>
              <a:ext cx="1120775" cy="360363"/>
            </a:xfrm>
            <a:custGeom>
              <a:avLst/>
              <a:gdLst>
                <a:gd name="T0" fmla="*/ 0 w 4941"/>
                <a:gd name="T1" fmla="*/ 33 h 1584"/>
                <a:gd name="T2" fmla="*/ 4787 w 4941"/>
                <a:gd name="T3" fmla="*/ 1584 h 1584"/>
                <a:gd name="T4" fmla="*/ 4941 w 4941"/>
                <a:gd name="T5" fmla="*/ 1545 h 1584"/>
                <a:gd name="T6" fmla="*/ 169 w 4941"/>
                <a:gd name="T7" fmla="*/ 0 h 1584"/>
                <a:gd name="T8" fmla="*/ 0 w 4941"/>
                <a:gd name="T9" fmla="*/ 33 h 1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1" h="1584">
                  <a:moveTo>
                    <a:pt x="0" y="33"/>
                  </a:moveTo>
                  <a:lnTo>
                    <a:pt x="4787" y="1584"/>
                  </a:lnTo>
                  <a:lnTo>
                    <a:pt x="4941" y="1545"/>
                  </a:lnTo>
                  <a:lnTo>
                    <a:pt x="169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9D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5" name="Freeform 51"/>
            <p:cNvSpPr>
              <a:spLocks/>
            </p:cNvSpPr>
            <p:nvPr/>
          </p:nvSpPr>
          <p:spPr bwMode="auto">
            <a:xfrm>
              <a:off x="5713415" y="2681288"/>
              <a:ext cx="1682750" cy="2017713"/>
            </a:xfrm>
            <a:custGeom>
              <a:avLst/>
              <a:gdLst>
                <a:gd name="T0" fmla="*/ 7425 w 7425"/>
                <a:gd name="T1" fmla="*/ 323 h 8895"/>
                <a:gd name="T2" fmla="*/ 1205 w 7425"/>
                <a:gd name="T3" fmla="*/ 1628 h 8895"/>
                <a:gd name="T4" fmla="*/ 1203 w 7425"/>
                <a:gd name="T5" fmla="*/ 8895 h 8895"/>
                <a:gd name="T6" fmla="*/ 0 w 7425"/>
                <a:gd name="T7" fmla="*/ 8271 h 8895"/>
                <a:gd name="T8" fmla="*/ 0 w 7425"/>
                <a:gd name="T9" fmla="*/ 1241 h 8895"/>
                <a:gd name="T10" fmla="*/ 6234 w 7425"/>
                <a:gd name="T11" fmla="*/ 0 h 8895"/>
                <a:gd name="T12" fmla="*/ 7425 w 7425"/>
                <a:gd name="T13" fmla="*/ 323 h 8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25" h="8895">
                  <a:moveTo>
                    <a:pt x="7425" y="323"/>
                  </a:moveTo>
                  <a:lnTo>
                    <a:pt x="1205" y="1628"/>
                  </a:lnTo>
                  <a:lnTo>
                    <a:pt x="1203" y="8895"/>
                  </a:lnTo>
                  <a:lnTo>
                    <a:pt x="0" y="8271"/>
                  </a:lnTo>
                  <a:lnTo>
                    <a:pt x="0" y="1241"/>
                  </a:lnTo>
                  <a:lnTo>
                    <a:pt x="6234" y="0"/>
                  </a:lnTo>
                  <a:lnTo>
                    <a:pt x="7425" y="323"/>
                  </a:lnTo>
                  <a:close/>
                </a:path>
              </a:pathLst>
            </a:custGeom>
            <a:solidFill>
              <a:srgbClr val="C58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6" name="Freeform 52"/>
            <p:cNvSpPr>
              <a:spLocks/>
            </p:cNvSpPr>
            <p:nvPr/>
          </p:nvSpPr>
          <p:spPr bwMode="auto">
            <a:xfrm>
              <a:off x="5713415" y="2679700"/>
              <a:ext cx="1676400" cy="369888"/>
            </a:xfrm>
            <a:custGeom>
              <a:avLst/>
              <a:gdLst>
                <a:gd name="T0" fmla="*/ 7397 w 7397"/>
                <a:gd name="T1" fmla="*/ 323 h 1628"/>
                <a:gd name="T2" fmla="*/ 1176 w 7397"/>
                <a:gd name="T3" fmla="*/ 1628 h 1628"/>
                <a:gd name="T4" fmla="*/ 0 w 7397"/>
                <a:gd name="T5" fmla="*/ 1235 h 1628"/>
                <a:gd name="T6" fmla="*/ 6206 w 7397"/>
                <a:gd name="T7" fmla="*/ 0 h 1628"/>
                <a:gd name="T8" fmla="*/ 7397 w 7397"/>
                <a:gd name="T9" fmla="*/ 323 h 1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97" h="1628">
                  <a:moveTo>
                    <a:pt x="7397" y="323"/>
                  </a:moveTo>
                  <a:lnTo>
                    <a:pt x="1176" y="1628"/>
                  </a:lnTo>
                  <a:lnTo>
                    <a:pt x="0" y="1235"/>
                  </a:lnTo>
                  <a:lnTo>
                    <a:pt x="6206" y="0"/>
                  </a:lnTo>
                  <a:lnTo>
                    <a:pt x="7397" y="323"/>
                  </a:lnTo>
                  <a:close/>
                </a:path>
              </a:pathLst>
            </a:custGeom>
            <a:solidFill>
              <a:srgbClr val="FFF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7" name="Freeform 57"/>
            <p:cNvSpPr>
              <a:spLocks/>
            </p:cNvSpPr>
            <p:nvPr/>
          </p:nvSpPr>
          <p:spPr bwMode="auto">
            <a:xfrm>
              <a:off x="5911852" y="2736850"/>
              <a:ext cx="1444625" cy="298450"/>
            </a:xfrm>
            <a:custGeom>
              <a:avLst/>
              <a:gdLst>
                <a:gd name="T0" fmla="*/ 120 w 6373"/>
                <a:gd name="T1" fmla="*/ 1319 h 1319"/>
                <a:gd name="T2" fmla="*/ 6373 w 6373"/>
                <a:gd name="T3" fmla="*/ 34 h 1319"/>
                <a:gd name="T4" fmla="*/ 6239 w 6373"/>
                <a:gd name="T5" fmla="*/ 0 h 1319"/>
                <a:gd name="T6" fmla="*/ 0 w 6373"/>
                <a:gd name="T7" fmla="*/ 1283 h 1319"/>
                <a:gd name="T8" fmla="*/ 120 w 6373"/>
                <a:gd name="T9" fmla="*/ 1319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73" h="1319">
                  <a:moveTo>
                    <a:pt x="120" y="1319"/>
                  </a:moveTo>
                  <a:lnTo>
                    <a:pt x="6373" y="34"/>
                  </a:lnTo>
                  <a:lnTo>
                    <a:pt x="6239" y="0"/>
                  </a:lnTo>
                  <a:lnTo>
                    <a:pt x="0" y="1283"/>
                  </a:lnTo>
                  <a:lnTo>
                    <a:pt x="120" y="1319"/>
                  </a:lnTo>
                  <a:close/>
                </a:path>
              </a:pathLst>
            </a:custGeom>
            <a:solidFill>
              <a:srgbClr val="F9D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8" name="Freeform 58"/>
            <p:cNvSpPr>
              <a:spLocks/>
            </p:cNvSpPr>
            <p:nvPr/>
          </p:nvSpPr>
          <p:spPr bwMode="auto">
            <a:xfrm>
              <a:off x="5861052" y="2720975"/>
              <a:ext cx="1438275" cy="296863"/>
            </a:xfrm>
            <a:custGeom>
              <a:avLst/>
              <a:gdLst>
                <a:gd name="T0" fmla="*/ 110 w 6344"/>
                <a:gd name="T1" fmla="*/ 1315 h 1315"/>
                <a:gd name="T2" fmla="*/ 6344 w 6344"/>
                <a:gd name="T3" fmla="*/ 33 h 1315"/>
                <a:gd name="T4" fmla="*/ 6208 w 6344"/>
                <a:gd name="T5" fmla="*/ 0 h 1315"/>
                <a:gd name="T6" fmla="*/ 0 w 6344"/>
                <a:gd name="T7" fmla="*/ 1277 h 1315"/>
                <a:gd name="T8" fmla="*/ 110 w 6344"/>
                <a:gd name="T9" fmla="*/ 1315 h 1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44" h="1315">
                  <a:moveTo>
                    <a:pt x="110" y="1315"/>
                  </a:moveTo>
                  <a:lnTo>
                    <a:pt x="6344" y="33"/>
                  </a:lnTo>
                  <a:lnTo>
                    <a:pt x="6208" y="0"/>
                  </a:lnTo>
                  <a:lnTo>
                    <a:pt x="0" y="1277"/>
                  </a:lnTo>
                  <a:lnTo>
                    <a:pt x="110" y="1315"/>
                  </a:lnTo>
                  <a:close/>
                </a:path>
              </a:pathLst>
            </a:custGeom>
            <a:solidFill>
              <a:srgbClr val="F9D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9" name="Freeform 60"/>
            <p:cNvSpPr>
              <a:spLocks/>
            </p:cNvSpPr>
            <p:nvPr/>
          </p:nvSpPr>
          <p:spPr bwMode="auto">
            <a:xfrm>
              <a:off x="5745165" y="2686050"/>
              <a:ext cx="1425575" cy="295275"/>
            </a:xfrm>
            <a:custGeom>
              <a:avLst/>
              <a:gdLst>
                <a:gd name="T0" fmla="*/ 116 w 6284"/>
                <a:gd name="T1" fmla="*/ 1300 h 1300"/>
                <a:gd name="T2" fmla="*/ 6284 w 6284"/>
                <a:gd name="T3" fmla="*/ 33 h 1300"/>
                <a:gd name="T4" fmla="*/ 6149 w 6284"/>
                <a:gd name="T5" fmla="*/ 0 h 1300"/>
                <a:gd name="T6" fmla="*/ 0 w 6284"/>
                <a:gd name="T7" fmla="*/ 1263 h 1300"/>
                <a:gd name="T8" fmla="*/ 116 w 6284"/>
                <a:gd name="T9" fmla="*/ 130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84" h="1300">
                  <a:moveTo>
                    <a:pt x="116" y="1300"/>
                  </a:moveTo>
                  <a:lnTo>
                    <a:pt x="6284" y="33"/>
                  </a:lnTo>
                  <a:lnTo>
                    <a:pt x="6149" y="0"/>
                  </a:lnTo>
                  <a:lnTo>
                    <a:pt x="0" y="1263"/>
                  </a:lnTo>
                  <a:lnTo>
                    <a:pt x="116" y="1300"/>
                  </a:lnTo>
                  <a:close/>
                </a:path>
              </a:pathLst>
            </a:custGeom>
            <a:solidFill>
              <a:srgbClr val="F9D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70" name="组合 869"/>
          <p:cNvGrpSpPr/>
          <p:nvPr/>
        </p:nvGrpSpPr>
        <p:grpSpPr>
          <a:xfrm>
            <a:off x="5544641" y="2100420"/>
            <a:ext cx="1322388" cy="941388"/>
            <a:chOff x="5959477" y="2174875"/>
            <a:chExt cx="1322388" cy="941388"/>
          </a:xfrm>
        </p:grpSpPr>
        <p:sp>
          <p:nvSpPr>
            <p:cNvPr id="871" name="Freeform 19"/>
            <p:cNvSpPr>
              <a:spLocks/>
            </p:cNvSpPr>
            <p:nvPr/>
          </p:nvSpPr>
          <p:spPr bwMode="auto">
            <a:xfrm>
              <a:off x="7210427" y="3003550"/>
              <a:ext cx="71438" cy="42863"/>
            </a:xfrm>
            <a:custGeom>
              <a:avLst/>
              <a:gdLst>
                <a:gd name="T0" fmla="*/ 318 w 318"/>
                <a:gd name="T1" fmla="*/ 74 h 193"/>
                <a:gd name="T2" fmla="*/ 245 w 318"/>
                <a:gd name="T3" fmla="*/ 18 h 193"/>
                <a:gd name="T4" fmla="*/ 0 w 318"/>
                <a:gd name="T5" fmla="*/ 79 h 193"/>
                <a:gd name="T6" fmla="*/ 28 w 318"/>
                <a:gd name="T7" fmla="*/ 193 h 193"/>
                <a:gd name="T8" fmla="*/ 274 w 318"/>
                <a:gd name="T9" fmla="*/ 131 h 193"/>
                <a:gd name="T10" fmla="*/ 318 w 318"/>
                <a:gd name="T11" fmla="*/ 74 h 193"/>
                <a:gd name="T12" fmla="*/ 318 w 318"/>
                <a:gd name="T13" fmla="*/ 74 h 193"/>
                <a:gd name="T14" fmla="*/ 318 w 318"/>
                <a:gd name="T15" fmla="*/ 0 h 193"/>
                <a:gd name="T16" fmla="*/ 245 w 318"/>
                <a:gd name="T17" fmla="*/ 18 h 193"/>
                <a:gd name="T18" fmla="*/ 318 w 318"/>
                <a:gd name="T19" fmla="*/ 74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8" h="193">
                  <a:moveTo>
                    <a:pt x="318" y="74"/>
                  </a:moveTo>
                  <a:lnTo>
                    <a:pt x="245" y="18"/>
                  </a:lnTo>
                  <a:lnTo>
                    <a:pt x="0" y="79"/>
                  </a:lnTo>
                  <a:lnTo>
                    <a:pt x="28" y="193"/>
                  </a:lnTo>
                  <a:lnTo>
                    <a:pt x="274" y="131"/>
                  </a:lnTo>
                  <a:lnTo>
                    <a:pt x="318" y="74"/>
                  </a:lnTo>
                  <a:lnTo>
                    <a:pt x="318" y="74"/>
                  </a:lnTo>
                  <a:lnTo>
                    <a:pt x="318" y="0"/>
                  </a:lnTo>
                  <a:lnTo>
                    <a:pt x="245" y="18"/>
                  </a:lnTo>
                  <a:lnTo>
                    <a:pt x="318" y="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2" name="Freeform 27"/>
            <p:cNvSpPr>
              <a:spLocks/>
            </p:cNvSpPr>
            <p:nvPr/>
          </p:nvSpPr>
          <p:spPr bwMode="auto">
            <a:xfrm>
              <a:off x="7124702" y="3024188"/>
              <a:ext cx="69850" cy="44450"/>
            </a:xfrm>
            <a:custGeom>
              <a:avLst/>
              <a:gdLst>
                <a:gd name="T0" fmla="*/ 310 w 310"/>
                <a:gd name="T1" fmla="*/ 74 h 191"/>
                <a:gd name="T2" fmla="*/ 238 w 310"/>
                <a:gd name="T3" fmla="*/ 17 h 191"/>
                <a:gd name="T4" fmla="*/ 0 w 310"/>
                <a:gd name="T5" fmla="*/ 77 h 191"/>
                <a:gd name="T6" fmla="*/ 29 w 310"/>
                <a:gd name="T7" fmla="*/ 191 h 191"/>
                <a:gd name="T8" fmla="*/ 265 w 310"/>
                <a:gd name="T9" fmla="*/ 131 h 191"/>
                <a:gd name="T10" fmla="*/ 310 w 310"/>
                <a:gd name="T11" fmla="*/ 74 h 191"/>
                <a:gd name="T12" fmla="*/ 310 w 310"/>
                <a:gd name="T13" fmla="*/ 74 h 191"/>
                <a:gd name="T14" fmla="*/ 310 w 310"/>
                <a:gd name="T15" fmla="*/ 0 h 191"/>
                <a:gd name="T16" fmla="*/ 238 w 310"/>
                <a:gd name="T17" fmla="*/ 17 h 191"/>
                <a:gd name="T18" fmla="*/ 310 w 310"/>
                <a:gd name="T19" fmla="*/ 7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0" h="191">
                  <a:moveTo>
                    <a:pt x="310" y="74"/>
                  </a:moveTo>
                  <a:lnTo>
                    <a:pt x="238" y="17"/>
                  </a:lnTo>
                  <a:lnTo>
                    <a:pt x="0" y="77"/>
                  </a:lnTo>
                  <a:lnTo>
                    <a:pt x="29" y="191"/>
                  </a:lnTo>
                  <a:lnTo>
                    <a:pt x="265" y="131"/>
                  </a:lnTo>
                  <a:lnTo>
                    <a:pt x="310" y="74"/>
                  </a:lnTo>
                  <a:lnTo>
                    <a:pt x="310" y="74"/>
                  </a:lnTo>
                  <a:lnTo>
                    <a:pt x="310" y="0"/>
                  </a:lnTo>
                  <a:lnTo>
                    <a:pt x="238" y="17"/>
                  </a:lnTo>
                  <a:lnTo>
                    <a:pt x="310" y="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3" name="Freeform 44"/>
            <p:cNvSpPr>
              <a:spLocks/>
            </p:cNvSpPr>
            <p:nvPr/>
          </p:nvSpPr>
          <p:spPr bwMode="auto">
            <a:xfrm>
              <a:off x="6115052" y="2679700"/>
              <a:ext cx="1100138" cy="365125"/>
            </a:xfrm>
            <a:custGeom>
              <a:avLst/>
              <a:gdLst>
                <a:gd name="T0" fmla="*/ 0 w 4854"/>
                <a:gd name="T1" fmla="*/ 31 h 1607"/>
                <a:gd name="T2" fmla="*/ 4710 w 4854"/>
                <a:gd name="T3" fmla="*/ 1607 h 1607"/>
                <a:gd name="T4" fmla="*/ 4854 w 4854"/>
                <a:gd name="T5" fmla="*/ 1570 h 1607"/>
                <a:gd name="T6" fmla="*/ 161 w 4854"/>
                <a:gd name="T7" fmla="*/ 0 h 1607"/>
                <a:gd name="T8" fmla="*/ 0 w 4854"/>
                <a:gd name="T9" fmla="*/ 31 h 1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54" h="1607">
                  <a:moveTo>
                    <a:pt x="0" y="31"/>
                  </a:moveTo>
                  <a:lnTo>
                    <a:pt x="4710" y="1607"/>
                  </a:lnTo>
                  <a:lnTo>
                    <a:pt x="4854" y="1570"/>
                  </a:lnTo>
                  <a:lnTo>
                    <a:pt x="161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9D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4" name="Freeform 45"/>
            <p:cNvSpPr>
              <a:spLocks/>
            </p:cNvSpPr>
            <p:nvPr/>
          </p:nvSpPr>
          <p:spPr bwMode="auto">
            <a:xfrm>
              <a:off x="6040440" y="2695575"/>
              <a:ext cx="1089025" cy="371475"/>
            </a:xfrm>
            <a:custGeom>
              <a:avLst/>
              <a:gdLst>
                <a:gd name="T0" fmla="*/ 0 w 4797"/>
                <a:gd name="T1" fmla="*/ 31 h 1635"/>
                <a:gd name="T2" fmla="*/ 4651 w 4797"/>
                <a:gd name="T3" fmla="*/ 1635 h 1635"/>
                <a:gd name="T4" fmla="*/ 4797 w 4797"/>
                <a:gd name="T5" fmla="*/ 1597 h 1635"/>
                <a:gd name="T6" fmla="*/ 164 w 4797"/>
                <a:gd name="T7" fmla="*/ 0 h 1635"/>
                <a:gd name="T8" fmla="*/ 0 w 4797"/>
                <a:gd name="T9" fmla="*/ 31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97" h="1635">
                  <a:moveTo>
                    <a:pt x="0" y="31"/>
                  </a:moveTo>
                  <a:lnTo>
                    <a:pt x="4651" y="1635"/>
                  </a:lnTo>
                  <a:lnTo>
                    <a:pt x="4797" y="1597"/>
                  </a:lnTo>
                  <a:lnTo>
                    <a:pt x="164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9D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5" name="Freeform 61"/>
            <p:cNvSpPr>
              <a:spLocks/>
            </p:cNvSpPr>
            <p:nvPr/>
          </p:nvSpPr>
          <p:spPr bwMode="auto">
            <a:xfrm>
              <a:off x="5959477" y="2667000"/>
              <a:ext cx="1128713" cy="436563"/>
            </a:xfrm>
            <a:custGeom>
              <a:avLst/>
              <a:gdLst>
                <a:gd name="T0" fmla="*/ 2362 w 4974"/>
                <a:gd name="T1" fmla="*/ 1921 h 1924"/>
                <a:gd name="T2" fmla="*/ 2111 w 4974"/>
                <a:gd name="T3" fmla="*/ 1901 h 1924"/>
                <a:gd name="T4" fmla="*/ 1788 w 4974"/>
                <a:gd name="T5" fmla="*/ 1860 h 1924"/>
                <a:gd name="T6" fmla="*/ 1423 w 4974"/>
                <a:gd name="T7" fmla="*/ 1796 h 1924"/>
                <a:gd name="T8" fmla="*/ 1045 w 4974"/>
                <a:gd name="T9" fmla="*/ 1709 h 1924"/>
                <a:gd name="T10" fmla="*/ 685 w 4974"/>
                <a:gd name="T11" fmla="*/ 1598 h 1924"/>
                <a:gd name="T12" fmla="*/ 373 w 4974"/>
                <a:gd name="T13" fmla="*/ 1463 h 1924"/>
                <a:gd name="T14" fmla="*/ 139 w 4974"/>
                <a:gd name="T15" fmla="*/ 1300 h 1924"/>
                <a:gd name="T16" fmla="*/ 13 w 4974"/>
                <a:gd name="T17" fmla="*/ 1110 h 1924"/>
                <a:gd name="T18" fmla="*/ 24 w 4974"/>
                <a:gd name="T19" fmla="*/ 892 h 1924"/>
                <a:gd name="T20" fmla="*/ 203 w 4974"/>
                <a:gd name="T21" fmla="*/ 644 h 1924"/>
                <a:gd name="T22" fmla="*/ 263 w 4974"/>
                <a:gd name="T23" fmla="*/ 598 h 1924"/>
                <a:gd name="T24" fmla="*/ 335 w 4974"/>
                <a:gd name="T25" fmla="*/ 558 h 1924"/>
                <a:gd name="T26" fmla="*/ 416 w 4974"/>
                <a:gd name="T27" fmla="*/ 525 h 1924"/>
                <a:gd name="T28" fmla="*/ 505 w 4974"/>
                <a:gd name="T29" fmla="*/ 498 h 1924"/>
                <a:gd name="T30" fmla="*/ 598 w 4974"/>
                <a:gd name="T31" fmla="*/ 476 h 1924"/>
                <a:gd name="T32" fmla="*/ 758 w 4974"/>
                <a:gd name="T33" fmla="*/ 447 h 1924"/>
                <a:gd name="T34" fmla="*/ 941 w 4974"/>
                <a:gd name="T35" fmla="*/ 422 h 1924"/>
                <a:gd name="T36" fmla="*/ 1096 w 4974"/>
                <a:gd name="T37" fmla="*/ 398 h 1924"/>
                <a:gd name="T38" fmla="*/ 1382 w 4974"/>
                <a:gd name="T39" fmla="*/ 344 h 1924"/>
                <a:gd name="T40" fmla="*/ 1668 w 4974"/>
                <a:gd name="T41" fmla="*/ 285 h 1924"/>
                <a:gd name="T42" fmla="*/ 1954 w 4974"/>
                <a:gd name="T43" fmla="*/ 225 h 1924"/>
                <a:gd name="T44" fmla="*/ 2240 w 4974"/>
                <a:gd name="T45" fmla="*/ 167 h 1924"/>
                <a:gd name="T46" fmla="*/ 2526 w 4974"/>
                <a:gd name="T47" fmla="*/ 112 h 1924"/>
                <a:gd name="T48" fmla="*/ 2856 w 4974"/>
                <a:gd name="T49" fmla="*/ 59 h 1924"/>
                <a:gd name="T50" fmla="*/ 3044 w 4974"/>
                <a:gd name="T51" fmla="*/ 34 h 1924"/>
                <a:gd name="T52" fmla="*/ 3240 w 4974"/>
                <a:gd name="T53" fmla="*/ 16 h 1924"/>
                <a:gd name="T54" fmla="*/ 3439 w 4974"/>
                <a:gd name="T55" fmla="*/ 3 h 1924"/>
                <a:gd name="T56" fmla="*/ 3641 w 4974"/>
                <a:gd name="T57" fmla="*/ 0 h 1924"/>
                <a:gd name="T58" fmla="*/ 3841 w 4974"/>
                <a:gd name="T59" fmla="*/ 8 h 1924"/>
                <a:gd name="T60" fmla="*/ 4037 w 4974"/>
                <a:gd name="T61" fmla="*/ 29 h 1924"/>
                <a:gd name="T62" fmla="*/ 4227 w 4974"/>
                <a:gd name="T63" fmla="*/ 65 h 1924"/>
                <a:gd name="T64" fmla="*/ 4406 w 4974"/>
                <a:gd name="T65" fmla="*/ 118 h 1924"/>
                <a:gd name="T66" fmla="*/ 4574 w 4974"/>
                <a:gd name="T67" fmla="*/ 189 h 1924"/>
                <a:gd name="T68" fmla="*/ 4725 w 4974"/>
                <a:gd name="T69" fmla="*/ 284 h 1924"/>
                <a:gd name="T70" fmla="*/ 4840 w 4974"/>
                <a:gd name="T71" fmla="*/ 403 h 1924"/>
                <a:gd name="T72" fmla="*/ 4918 w 4974"/>
                <a:gd name="T73" fmla="*/ 540 h 1924"/>
                <a:gd name="T74" fmla="*/ 4963 w 4974"/>
                <a:gd name="T75" fmla="*/ 688 h 1924"/>
                <a:gd name="T76" fmla="*/ 4974 w 4974"/>
                <a:gd name="T77" fmla="*/ 844 h 1924"/>
                <a:gd name="T78" fmla="*/ 4957 w 4974"/>
                <a:gd name="T79" fmla="*/ 1001 h 1924"/>
                <a:gd name="T80" fmla="*/ 4910 w 4974"/>
                <a:gd name="T81" fmla="*/ 1156 h 1924"/>
                <a:gd name="T82" fmla="*/ 4839 w 4974"/>
                <a:gd name="T83" fmla="*/ 1302 h 1924"/>
                <a:gd name="T84" fmla="*/ 4745 w 4974"/>
                <a:gd name="T85" fmla="*/ 1435 h 1924"/>
                <a:gd name="T86" fmla="*/ 4629 w 4974"/>
                <a:gd name="T87" fmla="*/ 1549 h 1924"/>
                <a:gd name="T88" fmla="*/ 4494 w 4974"/>
                <a:gd name="T89" fmla="*/ 1640 h 1924"/>
                <a:gd name="T90" fmla="*/ 4322 w 4974"/>
                <a:gd name="T91" fmla="*/ 1721 h 1924"/>
                <a:gd name="T92" fmla="*/ 4143 w 4974"/>
                <a:gd name="T93" fmla="*/ 1785 h 1924"/>
                <a:gd name="T94" fmla="*/ 3957 w 4974"/>
                <a:gd name="T95" fmla="*/ 1833 h 1924"/>
                <a:gd name="T96" fmla="*/ 3766 w 4974"/>
                <a:gd name="T97" fmla="*/ 1868 h 1924"/>
                <a:gd name="T98" fmla="*/ 3573 w 4974"/>
                <a:gd name="T99" fmla="*/ 1892 h 1924"/>
                <a:gd name="T100" fmla="*/ 3376 w 4974"/>
                <a:gd name="T101" fmla="*/ 1907 h 1924"/>
                <a:gd name="T102" fmla="*/ 3115 w 4974"/>
                <a:gd name="T103" fmla="*/ 1917 h 1924"/>
                <a:gd name="T104" fmla="*/ 2726 w 4974"/>
                <a:gd name="T105" fmla="*/ 1921 h 1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974" h="1924">
                  <a:moveTo>
                    <a:pt x="2475" y="1924"/>
                  </a:moveTo>
                  <a:lnTo>
                    <a:pt x="2425" y="1924"/>
                  </a:lnTo>
                  <a:lnTo>
                    <a:pt x="2362" y="1921"/>
                  </a:lnTo>
                  <a:lnTo>
                    <a:pt x="2288" y="1917"/>
                  </a:lnTo>
                  <a:lnTo>
                    <a:pt x="2205" y="1910"/>
                  </a:lnTo>
                  <a:lnTo>
                    <a:pt x="2111" y="1901"/>
                  </a:lnTo>
                  <a:lnTo>
                    <a:pt x="2010" y="1890"/>
                  </a:lnTo>
                  <a:lnTo>
                    <a:pt x="1902" y="1875"/>
                  </a:lnTo>
                  <a:lnTo>
                    <a:pt x="1788" y="1860"/>
                  </a:lnTo>
                  <a:lnTo>
                    <a:pt x="1669" y="1841"/>
                  </a:lnTo>
                  <a:lnTo>
                    <a:pt x="1547" y="1820"/>
                  </a:lnTo>
                  <a:lnTo>
                    <a:pt x="1423" y="1796"/>
                  </a:lnTo>
                  <a:lnTo>
                    <a:pt x="1296" y="1770"/>
                  </a:lnTo>
                  <a:lnTo>
                    <a:pt x="1170" y="1741"/>
                  </a:lnTo>
                  <a:lnTo>
                    <a:pt x="1045" y="1709"/>
                  </a:lnTo>
                  <a:lnTo>
                    <a:pt x="921" y="1675"/>
                  </a:lnTo>
                  <a:lnTo>
                    <a:pt x="801" y="1638"/>
                  </a:lnTo>
                  <a:lnTo>
                    <a:pt x="685" y="1598"/>
                  </a:lnTo>
                  <a:lnTo>
                    <a:pt x="575" y="1556"/>
                  </a:lnTo>
                  <a:lnTo>
                    <a:pt x="470" y="1511"/>
                  </a:lnTo>
                  <a:lnTo>
                    <a:pt x="373" y="1463"/>
                  </a:lnTo>
                  <a:lnTo>
                    <a:pt x="285" y="1411"/>
                  </a:lnTo>
                  <a:lnTo>
                    <a:pt x="206" y="1357"/>
                  </a:lnTo>
                  <a:lnTo>
                    <a:pt x="139" y="1300"/>
                  </a:lnTo>
                  <a:lnTo>
                    <a:pt x="83" y="1240"/>
                  </a:lnTo>
                  <a:lnTo>
                    <a:pt x="41" y="1177"/>
                  </a:lnTo>
                  <a:lnTo>
                    <a:pt x="13" y="1110"/>
                  </a:lnTo>
                  <a:lnTo>
                    <a:pt x="0" y="1041"/>
                  </a:lnTo>
                  <a:lnTo>
                    <a:pt x="3" y="968"/>
                  </a:lnTo>
                  <a:lnTo>
                    <a:pt x="24" y="892"/>
                  </a:lnTo>
                  <a:lnTo>
                    <a:pt x="64" y="813"/>
                  </a:lnTo>
                  <a:lnTo>
                    <a:pt x="123" y="730"/>
                  </a:lnTo>
                  <a:lnTo>
                    <a:pt x="203" y="644"/>
                  </a:lnTo>
                  <a:lnTo>
                    <a:pt x="222" y="628"/>
                  </a:lnTo>
                  <a:lnTo>
                    <a:pt x="242" y="612"/>
                  </a:lnTo>
                  <a:lnTo>
                    <a:pt x="263" y="598"/>
                  </a:lnTo>
                  <a:lnTo>
                    <a:pt x="286" y="583"/>
                  </a:lnTo>
                  <a:lnTo>
                    <a:pt x="310" y="571"/>
                  </a:lnTo>
                  <a:lnTo>
                    <a:pt x="335" y="558"/>
                  </a:lnTo>
                  <a:lnTo>
                    <a:pt x="360" y="546"/>
                  </a:lnTo>
                  <a:lnTo>
                    <a:pt x="388" y="536"/>
                  </a:lnTo>
                  <a:lnTo>
                    <a:pt x="416" y="525"/>
                  </a:lnTo>
                  <a:lnTo>
                    <a:pt x="445" y="516"/>
                  </a:lnTo>
                  <a:lnTo>
                    <a:pt x="475" y="507"/>
                  </a:lnTo>
                  <a:lnTo>
                    <a:pt x="505" y="498"/>
                  </a:lnTo>
                  <a:lnTo>
                    <a:pt x="535" y="490"/>
                  </a:lnTo>
                  <a:lnTo>
                    <a:pt x="567" y="483"/>
                  </a:lnTo>
                  <a:lnTo>
                    <a:pt x="598" y="476"/>
                  </a:lnTo>
                  <a:lnTo>
                    <a:pt x="630" y="469"/>
                  </a:lnTo>
                  <a:lnTo>
                    <a:pt x="694" y="457"/>
                  </a:lnTo>
                  <a:lnTo>
                    <a:pt x="758" y="447"/>
                  </a:lnTo>
                  <a:lnTo>
                    <a:pt x="821" y="437"/>
                  </a:lnTo>
                  <a:lnTo>
                    <a:pt x="882" y="429"/>
                  </a:lnTo>
                  <a:lnTo>
                    <a:pt x="941" y="422"/>
                  </a:lnTo>
                  <a:lnTo>
                    <a:pt x="997" y="414"/>
                  </a:lnTo>
                  <a:lnTo>
                    <a:pt x="1048" y="406"/>
                  </a:lnTo>
                  <a:lnTo>
                    <a:pt x="1096" y="398"/>
                  </a:lnTo>
                  <a:lnTo>
                    <a:pt x="1191" y="381"/>
                  </a:lnTo>
                  <a:lnTo>
                    <a:pt x="1287" y="363"/>
                  </a:lnTo>
                  <a:lnTo>
                    <a:pt x="1382" y="344"/>
                  </a:lnTo>
                  <a:lnTo>
                    <a:pt x="1477" y="325"/>
                  </a:lnTo>
                  <a:lnTo>
                    <a:pt x="1573" y="305"/>
                  </a:lnTo>
                  <a:lnTo>
                    <a:pt x="1668" y="285"/>
                  </a:lnTo>
                  <a:lnTo>
                    <a:pt x="1763" y="266"/>
                  </a:lnTo>
                  <a:lnTo>
                    <a:pt x="1859" y="245"/>
                  </a:lnTo>
                  <a:lnTo>
                    <a:pt x="1954" y="225"/>
                  </a:lnTo>
                  <a:lnTo>
                    <a:pt x="2049" y="206"/>
                  </a:lnTo>
                  <a:lnTo>
                    <a:pt x="2145" y="186"/>
                  </a:lnTo>
                  <a:lnTo>
                    <a:pt x="2240" y="167"/>
                  </a:lnTo>
                  <a:lnTo>
                    <a:pt x="2335" y="148"/>
                  </a:lnTo>
                  <a:lnTo>
                    <a:pt x="2431" y="129"/>
                  </a:lnTo>
                  <a:lnTo>
                    <a:pt x="2526" y="112"/>
                  </a:lnTo>
                  <a:lnTo>
                    <a:pt x="2622" y="95"/>
                  </a:lnTo>
                  <a:lnTo>
                    <a:pt x="2736" y="77"/>
                  </a:lnTo>
                  <a:lnTo>
                    <a:pt x="2856" y="59"/>
                  </a:lnTo>
                  <a:lnTo>
                    <a:pt x="2918" y="50"/>
                  </a:lnTo>
                  <a:lnTo>
                    <a:pt x="2980" y="42"/>
                  </a:lnTo>
                  <a:lnTo>
                    <a:pt x="3044" y="34"/>
                  </a:lnTo>
                  <a:lnTo>
                    <a:pt x="3108" y="27"/>
                  </a:lnTo>
                  <a:lnTo>
                    <a:pt x="3174" y="21"/>
                  </a:lnTo>
                  <a:lnTo>
                    <a:pt x="3240" y="16"/>
                  </a:lnTo>
                  <a:lnTo>
                    <a:pt x="3306" y="10"/>
                  </a:lnTo>
                  <a:lnTo>
                    <a:pt x="3372" y="6"/>
                  </a:lnTo>
                  <a:lnTo>
                    <a:pt x="3439" y="3"/>
                  </a:lnTo>
                  <a:lnTo>
                    <a:pt x="3507" y="1"/>
                  </a:lnTo>
                  <a:lnTo>
                    <a:pt x="3574" y="0"/>
                  </a:lnTo>
                  <a:lnTo>
                    <a:pt x="3641" y="0"/>
                  </a:lnTo>
                  <a:lnTo>
                    <a:pt x="3707" y="2"/>
                  </a:lnTo>
                  <a:lnTo>
                    <a:pt x="3775" y="4"/>
                  </a:lnTo>
                  <a:lnTo>
                    <a:pt x="3841" y="8"/>
                  </a:lnTo>
                  <a:lnTo>
                    <a:pt x="3907" y="14"/>
                  </a:lnTo>
                  <a:lnTo>
                    <a:pt x="3972" y="21"/>
                  </a:lnTo>
                  <a:lnTo>
                    <a:pt x="4037" y="29"/>
                  </a:lnTo>
                  <a:lnTo>
                    <a:pt x="4101" y="39"/>
                  </a:lnTo>
                  <a:lnTo>
                    <a:pt x="4164" y="51"/>
                  </a:lnTo>
                  <a:lnTo>
                    <a:pt x="4227" y="65"/>
                  </a:lnTo>
                  <a:lnTo>
                    <a:pt x="4288" y="81"/>
                  </a:lnTo>
                  <a:lnTo>
                    <a:pt x="4348" y="98"/>
                  </a:lnTo>
                  <a:lnTo>
                    <a:pt x="4406" y="118"/>
                  </a:lnTo>
                  <a:lnTo>
                    <a:pt x="4463" y="140"/>
                  </a:lnTo>
                  <a:lnTo>
                    <a:pt x="4519" y="163"/>
                  </a:lnTo>
                  <a:lnTo>
                    <a:pt x="4574" y="189"/>
                  </a:lnTo>
                  <a:lnTo>
                    <a:pt x="4626" y="217"/>
                  </a:lnTo>
                  <a:lnTo>
                    <a:pt x="4677" y="249"/>
                  </a:lnTo>
                  <a:lnTo>
                    <a:pt x="4725" y="284"/>
                  </a:lnTo>
                  <a:lnTo>
                    <a:pt x="4767" y="322"/>
                  </a:lnTo>
                  <a:lnTo>
                    <a:pt x="4806" y="362"/>
                  </a:lnTo>
                  <a:lnTo>
                    <a:pt x="4840" y="403"/>
                  </a:lnTo>
                  <a:lnTo>
                    <a:pt x="4870" y="447"/>
                  </a:lnTo>
                  <a:lnTo>
                    <a:pt x="4897" y="492"/>
                  </a:lnTo>
                  <a:lnTo>
                    <a:pt x="4918" y="540"/>
                  </a:lnTo>
                  <a:lnTo>
                    <a:pt x="4937" y="588"/>
                  </a:lnTo>
                  <a:lnTo>
                    <a:pt x="4952" y="638"/>
                  </a:lnTo>
                  <a:lnTo>
                    <a:pt x="4963" y="688"/>
                  </a:lnTo>
                  <a:lnTo>
                    <a:pt x="4970" y="739"/>
                  </a:lnTo>
                  <a:lnTo>
                    <a:pt x="4974" y="791"/>
                  </a:lnTo>
                  <a:lnTo>
                    <a:pt x="4974" y="844"/>
                  </a:lnTo>
                  <a:lnTo>
                    <a:pt x="4972" y="896"/>
                  </a:lnTo>
                  <a:lnTo>
                    <a:pt x="4966" y="949"/>
                  </a:lnTo>
                  <a:lnTo>
                    <a:pt x="4957" y="1001"/>
                  </a:lnTo>
                  <a:lnTo>
                    <a:pt x="4944" y="1054"/>
                  </a:lnTo>
                  <a:lnTo>
                    <a:pt x="4929" y="1105"/>
                  </a:lnTo>
                  <a:lnTo>
                    <a:pt x="4910" y="1156"/>
                  </a:lnTo>
                  <a:lnTo>
                    <a:pt x="4889" y="1206"/>
                  </a:lnTo>
                  <a:lnTo>
                    <a:pt x="4866" y="1254"/>
                  </a:lnTo>
                  <a:lnTo>
                    <a:pt x="4839" y="1302"/>
                  </a:lnTo>
                  <a:lnTo>
                    <a:pt x="4810" y="1348"/>
                  </a:lnTo>
                  <a:lnTo>
                    <a:pt x="4778" y="1393"/>
                  </a:lnTo>
                  <a:lnTo>
                    <a:pt x="4745" y="1435"/>
                  </a:lnTo>
                  <a:lnTo>
                    <a:pt x="4707" y="1475"/>
                  </a:lnTo>
                  <a:lnTo>
                    <a:pt x="4669" y="1514"/>
                  </a:lnTo>
                  <a:lnTo>
                    <a:pt x="4629" y="1549"/>
                  </a:lnTo>
                  <a:lnTo>
                    <a:pt x="4585" y="1582"/>
                  </a:lnTo>
                  <a:lnTo>
                    <a:pt x="4541" y="1613"/>
                  </a:lnTo>
                  <a:lnTo>
                    <a:pt x="4494" y="1640"/>
                  </a:lnTo>
                  <a:lnTo>
                    <a:pt x="4438" y="1670"/>
                  </a:lnTo>
                  <a:lnTo>
                    <a:pt x="4381" y="1697"/>
                  </a:lnTo>
                  <a:lnTo>
                    <a:pt x="4322" y="1721"/>
                  </a:lnTo>
                  <a:lnTo>
                    <a:pt x="4263" y="1744"/>
                  </a:lnTo>
                  <a:lnTo>
                    <a:pt x="4203" y="1766"/>
                  </a:lnTo>
                  <a:lnTo>
                    <a:pt x="4143" y="1785"/>
                  </a:lnTo>
                  <a:lnTo>
                    <a:pt x="4082" y="1803"/>
                  </a:lnTo>
                  <a:lnTo>
                    <a:pt x="4020" y="1819"/>
                  </a:lnTo>
                  <a:lnTo>
                    <a:pt x="3957" y="1833"/>
                  </a:lnTo>
                  <a:lnTo>
                    <a:pt x="3893" y="1846"/>
                  </a:lnTo>
                  <a:lnTo>
                    <a:pt x="3830" y="1858"/>
                  </a:lnTo>
                  <a:lnTo>
                    <a:pt x="3766" y="1868"/>
                  </a:lnTo>
                  <a:lnTo>
                    <a:pt x="3702" y="1878"/>
                  </a:lnTo>
                  <a:lnTo>
                    <a:pt x="3638" y="1885"/>
                  </a:lnTo>
                  <a:lnTo>
                    <a:pt x="3573" y="1892"/>
                  </a:lnTo>
                  <a:lnTo>
                    <a:pt x="3508" y="1898"/>
                  </a:lnTo>
                  <a:lnTo>
                    <a:pt x="3443" y="1903"/>
                  </a:lnTo>
                  <a:lnTo>
                    <a:pt x="3376" y="1907"/>
                  </a:lnTo>
                  <a:lnTo>
                    <a:pt x="3311" y="1911"/>
                  </a:lnTo>
                  <a:lnTo>
                    <a:pt x="3246" y="1913"/>
                  </a:lnTo>
                  <a:lnTo>
                    <a:pt x="3115" y="1917"/>
                  </a:lnTo>
                  <a:lnTo>
                    <a:pt x="2984" y="1919"/>
                  </a:lnTo>
                  <a:lnTo>
                    <a:pt x="2854" y="1920"/>
                  </a:lnTo>
                  <a:lnTo>
                    <a:pt x="2726" y="1921"/>
                  </a:lnTo>
                  <a:lnTo>
                    <a:pt x="2600" y="1922"/>
                  </a:lnTo>
                  <a:lnTo>
                    <a:pt x="2475" y="1924"/>
                  </a:lnTo>
                  <a:close/>
                </a:path>
              </a:pathLst>
            </a:custGeom>
            <a:solidFill>
              <a:srgbClr val="D95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6" name="Freeform 62"/>
            <p:cNvSpPr>
              <a:spLocks/>
            </p:cNvSpPr>
            <p:nvPr/>
          </p:nvSpPr>
          <p:spPr bwMode="auto">
            <a:xfrm>
              <a:off x="5970590" y="2566988"/>
              <a:ext cx="431800" cy="284163"/>
            </a:xfrm>
            <a:custGeom>
              <a:avLst/>
              <a:gdLst>
                <a:gd name="T0" fmla="*/ 1214 w 1904"/>
                <a:gd name="T1" fmla="*/ 419 h 1253"/>
                <a:gd name="T2" fmla="*/ 1296 w 1904"/>
                <a:gd name="T3" fmla="*/ 452 h 1253"/>
                <a:gd name="T4" fmla="*/ 1378 w 1904"/>
                <a:gd name="T5" fmla="*/ 484 h 1253"/>
                <a:gd name="T6" fmla="*/ 1458 w 1904"/>
                <a:gd name="T7" fmla="*/ 515 h 1253"/>
                <a:gd name="T8" fmla="*/ 1527 w 1904"/>
                <a:gd name="T9" fmla="*/ 541 h 1253"/>
                <a:gd name="T10" fmla="*/ 1584 w 1904"/>
                <a:gd name="T11" fmla="*/ 565 h 1253"/>
                <a:gd name="T12" fmla="*/ 1637 w 1904"/>
                <a:gd name="T13" fmla="*/ 591 h 1253"/>
                <a:gd name="T14" fmla="*/ 1689 w 1904"/>
                <a:gd name="T15" fmla="*/ 619 h 1253"/>
                <a:gd name="T16" fmla="*/ 1736 w 1904"/>
                <a:gd name="T17" fmla="*/ 648 h 1253"/>
                <a:gd name="T18" fmla="*/ 1779 w 1904"/>
                <a:gd name="T19" fmla="*/ 679 h 1253"/>
                <a:gd name="T20" fmla="*/ 1816 w 1904"/>
                <a:gd name="T21" fmla="*/ 711 h 1253"/>
                <a:gd name="T22" fmla="*/ 1848 w 1904"/>
                <a:gd name="T23" fmla="*/ 745 h 1253"/>
                <a:gd name="T24" fmla="*/ 1874 w 1904"/>
                <a:gd name="T25" fmla="*/ 780 h 1253"/>
                <a:gd name="T26" fmla="*/ 1892 w 1904"/>
                <a:gd name="T27" fmla="*/ 816 h 1253"/>
                <a:gd name="T28" fmla="*/ 1902 w 1904"/>
                <a:gd name="T29" fmla="*/ 856 h 1253"/>
                <a:gd name="T30" fmla="*/ 1903 w 1904"/>
                <a:gd name="T31" fmla="*/ 895 h 1253"/>
                <a:gd name="T32" fmla="*/ 1895 w 1904"/>
                <a:gd name="T33" fmla="*/ 936 h 1253"/>
                <a:gd name="T34" fmla="*/ 1877 w 1904"/>
                <a:gd name="T35" fmla="*/ 980 h 1253"/>
                <a:gd name="T36" fmla="*/ 1847 w 1904"/>
                <a:gd name="T37" fmla="*/ 1024 h 1253"/>
                <a:gd name="T38" fmla="*/ 1807 w 1904"/>
                <a:gd name="T39" fmla="*/ 1070 h 1253"/>
                <a:gd name="T40" fmla="*/ 1754 w 1904"/>
                <a:gd name="T41" fmla="*/ 1116 h 1253"/>
                <a:gd name="T42" fmla="*/ 1690 w 1904"/>
                <a:gd name="T43" fmla="*/ 1158 h 1253"/>
                <a:gd name="T44" fmla="*/ 1618 w 1904"/>
                <a:gd name="T45" fmla="*/ 1191 h 1253"/>
                <a:gd name="T46" fmla="*/ 1538 w 1904"/>
                <a:gd name="T47" fmla="*/ 1216 h 1253"/>
                <a:gd name="T48" fmla="*/ 1452 w 1904"/>
                <a:gd name="T49" fmla="*/ 1234 h 1253"/>
                <a:gd name="T50" fmla="*/ 1360 w 1904"/>
                <a:gd name="T51" fmla="*/ 1247 h 1253"/>
                <a:gd name="T52" fmla="*/ 1265 w 1904"/>
                <a:gd name="T53" fmla="*/ 1253 h 1253"/>
                <a:gd name="T54" fmla="*/ 1167 w 1904"/>
                <a:gd name="T55" fmla="*/ 1252 h 1253"/>
                <a:gd name="T56" fmla="*/ 1066 w 1904"/>
                <a:gd name="T57" fmla="*/ 1247 h 1253"/>
                <a:gd name="T58" fmla="*/ 965 w 1904"/>
                <a:gd name="T59" fmla="*/ 1235 h 1253"/>
                <a:gd name="T60" fmla="*/ 865 w 1904"/>
                <a:gd name="T61" fmla="*/ 1220 h 1253"/>
                <a:gd name="T62" fmla="*/ 766 w 1904"/>
                <a:gd name="T63" fmla="*/ 1200 h 1253"/>
                <a:gd name="T64" fmla="*/ 668 w 1904"/>
                <a:gd name="T65" fmla="*/ 1175 h 1253"/>
                <a:gd name="T66" fmla="*/ 575 w 1904"/>
                <a:gd name="T67" fmla="*/ 1147 h 1253"/>
                <a:gd name="T68" fmla="*/ 487 w 1904"/>
                <a:gd name="T69" fmla="*/ 1115 h 1253"/>
                <a:gd name="T70" fmla="*/ 405 w 1904"/>
                <a:gd name="T71" fmla="*/ 1081 h 1253"/>
                <a:gd name="T72" fmla="*/ 340 w 1904"/>
                <a:gd name="T73" fmla="*/ 1049 h 1253"/>
                <a:gd name="T74" fmla="*/ 291 w 1904"/>
                <a:gd name="T75" fmla="*/ 1021 h 1253"/>
                <a:gd name="T76" fmla="*/ 243 w 1904"/>
                <a:gd name="T77" fmla="*/ 989 h 1253"/>
                <a:gd name="T78" fmla="*/ 198 w 1904"/>
                <a:gd name="T79" fmla="*/ 955 h 1253"/>
                <a:gd name="T80" fmla="*/ 131 w 1904"/>
                <a:gd name="T81" fmla="*/ 900 h 1253"/>
                <a:gd name="T82" fmla="*/ 43 w 1904"/>
                <a:gd name="T83" fmla="*/ 824 h 1253"/>
                <a:gd name="T84" fmla="*/ 0 w 1904"/>
                <a:gd name="T85" fmla="*/ 783 h 1253"/>
                <a:gd name="T86" fmla="*/ 7 w 1904"/>
                <a:gd name="T87" fmla="*/ 766 h 1253"/>
                <a:gd name="T88" fmla="*/ 34 w 1904"/>
                <a:gd name="T89" fmla="*/ 716 h 1253"/>
                <a:gd name="T90" fmla="*/ 92 w 1904"/>
                <a:gd name="T91" fmla="*/ 614 h 1253"/>
                <a:gd name="T92" fmla="*/ 168 w 1904"/>
                <a:gd name="T93" fmla="*/ 487 h 1253"/>
                <a:gd name="T94" fmla="*/ 252 w 1904"/>
                <a:gd name="T95" fmla="*/ 348 h 1253"/>
                <a:gd name="T96" fmla="*/ 331 w 1904"/>
                <a:gd name="T97" fmla="*/ 214 h 1253"/>
                <a:gd name="T98" fmla="*/ 400 w 1904"/>
                <a:gd name="T99" fmla="*/ 100 h 1253"/>
                <a:gd name="T100" fmla="*/ 447 w 1904"/>
                <a:gd name="T101" fmla="*/ 21 h 1253"/>
                <a:gd name="T102" fmla="*/ 499 w 1904"/>
                <a:gd name="T103" fmla="*/ 33 h 1253"/>
                <a:gd name="T104" fmla="*/ 580 w 1904"/>
                <a:gd name="T105" fmla="*/ 94 h 1253"/>
                <a:gd name="T106" fmla="*/ 666 w 1904"/>
                <a:gd name="T107" fmla="*/ 152 h 1253"/>
                <a:gd name="T108" fmla="*/ 754 w 1904"/>
                <a:gd name="T109" fmla="*/ 204 h 1253"/>
                <a:gd name="T110" fmla="*/ 845 w 1904"/>
                <a:gd name="T111" fmla="*/ 253 h 1253"/>
                <a:gd name="T112" fmla="*/ 937 w 1904"/>
                <a:gd name="T113" fmla="*/ 300 h 1253"/>
                <a:gd name="T114" fmla="*/ 1031 w 1904"/>
                <a:gd name="T115" fmla="*/ 342 h 1253"/>
                <a:gd name="T116" fmla="*/ 1125 w 1904"/>
                <a:gd name="T117" fmla="*/ 383 h 1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4" h="1253">
                  <a:moveTo>
                    <a:pt x="1173" y="403"/>
                  </a:moveTo>
                  <a:lnTo>
                    <a:pt x="1214" y="419"/>
                  </a:lnTo>
                  <a:lnTo>
                    <a:pt x="1255" y="436"/>
                  </a:lnTo>
                  <a:lnTo>
                    <a:pt x="1296" y="452"/>
                  </a:lnTo>
                  <a:lnTo>
                    <a:pt x="1336" y="468"/>
                  </a:lnTo>
                  <a:lnTo>
                    <a:pt x="1378" y="484"/>
                  </a:lnTo>
                  <a:lnTo>
                    <a:pt x="1418" y="499"/>
                  </a:lnTo>
                  <a:lnTo>
                    <a:pt x="1458" y="515"/>
                  </a:lnTo>
                  <a:lnTo>
                    <a:pt x="1498" y="530"/>
                  </a:lnTo>
                  <a:lnTo>
                    <a:pt x="1527" y="541"/>
                  </a:lnTo>
                  <a:lnTo>
                    <a:pt x="1556" y="553"/>
                  </a:lnTo>
                  <a:lnTo>
                    <a:pt x="1584" y="565"/>
                  </a:lnTo>
                  <a:lnTo>
                    <a:pt x="1611" y="579"/>
                  </a:lnTo>
                  <a:lnTo>
                    <a:pt x="1637" y="591"/>
                  </a:lnTo>
                  <a:lnTo>
                    <a:pt x="1663" y="605"/>
                  </a:lnTo>
                  <a:lnTo>
                    <a:pt x="1689" y="619"/>
                  </a:lnTo>
                  <a:lnTo>
                    <a:pt x="1713" y="633"/>
                  </a:lnTo>
                  <a:lnTo>
                    <a:pt x="1736" y="648"/>
                  </a:lnTo>
                  <a:lnTo>
                    <a:pt x="1758" y="663"/>
                  </a:lnTo>
                  <a:lnTo>
                    <a:pt x="1779" y="679"/>
                  </a:lnTo>
                  <a:lnTo>
                    <a:pt x="1799" y="694"/>
                  </a:lnTo>
                  <a:lnTo>
                    <a:pt x="1816" y="711"/>
                  </a:lnTo>
                  <a:lnTo>
                    <a:pt x="1834" y="728"/>
                  </a:lnTo>
                  <a:lnTo>
                    <a:pt x="1848" y="745"/>
                  </a:lnTo>
                  <a:lnTo>
                    <a:pt x="1862" y="762"/>
                  </a:lnTo>
                  <a:lnTo>
                    <a:pt x="1874" y="780"/>
                  </a:lnTo>
                  <a:lnTo>
                    <a:pt x="1884" y="798"/>
                  </a:lnTo>
                  <a:lnTo>
                    <a:pt x="1892" y="816"/>
                  </a:lnTo>
                  <a:lnTo>
                    <a:pt x="1898" y="836"/>
                  </a:lnTo>
                  <a:lnTo>
                    <a:pt x="1902" y="856"/>
                  </a:lnTo>
                  <a:lnTo>
                    <a:pt x="1904" y="875"/>
                  </a:lnTo>
                  <a:lnTo>
                    <a:pt x="1903" y="895"/>
                  </a:lnTo>
                  <a:lnTo>
                    <a:pt x="1900" y="916"/>
                  </a:lnTo>
                  <a:lnTo>
                    <a:pt x="1895" y="936"/>
                  </a:lnTo>
                  <a:lnTo>
                    <a:pt x="1888" y="958"/>
                  </a:lnTo>
                  <a:lnTo>
                    <a:pt x="1877" y="980"/>
                  </a:lnTo>
                  <a:lnTo>
                    <a:pt x="1864" y="1002"/>
                  </a:lnTo>
                  <a:lnTo>
                    <a:pt x="1847" y="1024"/>
                  </a:lnTo>
                  <a:lnTo>
                    <a:pt x="1829" y="1047"/>
                  </a:lnTo>
                  <a:lnTo>
                    <a:pt x="1807" y="1070"/>
                  </a:lnTo>
                  <a:lnTo>
                    <a:pt x="1782" y="1094"/>
                  </a:lnTo>
                  <a:lnTo>
                    <a:pt x="1754" y="1116"/>
                  </a:lnTo>
                  <a:lnTo>
                    <a:pt x="1723" y="1138"/>
                  </a:lnTo>
                  <a:lnTo>
                    <a:pt x="1690" y="1158"/>
                  </a:lnTo>
                  <a:lnTo>
                    <a:pt x="1655" y="1175"/>
                  </a:lnTo>
                  <a:lnTo>
                    <a:pt x="1618" y="1191"/>
                  </a:lnTo>
                  <a:lnTo>
                    <a:pt x="1578" y="1204"/>
                  </a:lnTo>
                  <a:lnTo>
                    <a:pt x="1538" y="1216"/>
                  </a:lnTo>
                  <a:lnTo>
                    <a:pt x="1496" y="1226"/>
                  </a:lnTo>
                  <a:lnTo>
                    <a:pt x="1452" y="1234"/>
                  </a:lnTo>
                  <a:lnTo>
                    <a:pt x="1407" y="1241"/>
                  </a:lnTo>
                  <a:lnTo>
                    <a:pt x="1360" y="1247"/>
                  </a:lnTo>
                  <a:lnTo>
                    <a:pt x="1314" y="1251"/>
                  </a:lnTo>
                  <a:lnTo>
                    <a:pt x="1265" y="1253"/>
                  </a:lnTo>
                  <a:lnTo>
                    <a:pt x="1216" y="1253"/>
                  </a:lnTo>
                  <a:lnTo>
                    <a:pt x="1167" y="1252"/>
                  </a:lnTo>
                  <a:lnTo>
                    <a:pt x="1117" y="1250"/>
                  </a:lnTo>
                  <a:lnTo>
                    <a:pt x="1066" y="1247"/>
                  </a:lnTo>
                  <a:lnTo>
                    <a:pt x="1016" y="1241"/>
                  </a:lnTo>
                  <a:lnTo>
                    <a:pt x="965" y="1235"/>
                  </a:lnTo>
                  <a:lnTo>
                    <a:pt x="915" y="1228"/>
                  </a:lnTo>
                  <a:lnTo>
                    <a:pt x="865" y="1220"/>
                  </a:lnTo>
                  <a:lnTo>
                    <a:pt x="815" y="1210"/>
                  </a:lnTo>
                  <a:lnTo>
                    <a:pt x="766" y="1200"/>
                  </a:lnTo>
                  <a:lnTo>
                    <a:pt x="717" y="1188"/>
                  </a:lnTo>
                  <a:lnTo>
                    <a:pt x="668" y="1175"/>
                  </a:lnTo>
                  <a:lnTo>
                    <a:pt x="622" y="1162"/>
                  </a:lnTo>
                  <a:lnTo>
                    <a:pt x="575" y="1147"/>
                  </a:lnTo>
                  <a:lnTo>
                    <a:pt x="531" y="1132"/>
                  </a:lnTo>
                  <a:lnTo>
                    <a:pt x="487" y="1115"/>
                  </a:lnTo>
                  <a:lnTo>
                    <a:pt x="445" y="1099"/>
                  </a:lnTo>
                  <a:lnTo>
                    <a:pt x="405" y="1081"/>
                  </a:lnTo>
                  <a:lnTo>
                    <a:pt x="366" y="1063"/>
                  </a:lnTo>
                  <a:lnTo>
                    <a:pt x="340" y="1049"/>
                  </a:lnTo>
                  <a:lnTo>
                    <a:pt x="316" y="1036"/>
                  </a:lnTo>
                  <a:lnTo>
                    <a:pt x="291" y="1021"/>
                  </a:lnTo>
                  <a:lnTo>
                    <a:pt x="267" y="1005"/>
                  </a:lnTo>
                  <a:lnTo>
                    <a:pt x="243" y="989"/>
                  </a:lnTo>
                  <a:lnTo>
                    <a:pt x="220" y="972"/>
                  </a:lnTo>
                  <a:lnTo>
                    <a:pt x="198" y="955"/>
                  </a:lnTo>
                  <a:lnTo>
                    <a:pt x="175" y="936"/>
                  </a:lnTo>
                  <a:lnTo>
                    <a:pt x="131" y="900"/>
                  </a:lnTo>
                  <a:lnTo>
                    <a:pt x="86" y="862"/>
                  </a:lnTo>
                  <a:lnTo>
                    <a:pt x="43" y="824"/>
                  </a:lnTo>
                  <a:lnTo>
                    <a:pt x="0" y="786"/>
                  </a:lnTo>
                  <a:lnTo>
                    <a:pt x="0" y="783"/>
                  </a:lnTo>
                  <a:lnTo>
                    <a:pt x="3" y="776"/>
                  </a:lnTo>
                  <a:lnTo>
                    <a:pt x="7" y="766"/>
                  </a:lnTo>
                  <a:lnTo>
                    <a:pt x="15" y="752"/>
                  </a:lnTo>
                  <a:lnTo>
                    <a:pt x="34" y="716"/>
                  </a:lnTo>
                  <a:lnTo>
                    <a:pt x="61" y="670"/>
                  </a:lnTo>
                  <a:lnTo>
                    <a:pt x="92" y="614"/>
                  </a:lnTo>
                  <a:lnTo>
                    <a:pt x="128" y="553"/>
                  </a:lnTo>
                  <a:lnTo>
                    <a:pt x="168" y="487"/>
                  </a:lnTo>
                  <a:lnTo>
                    <a:pt x="209" y="417"/>
                  </a:lnTo>
                  <a:lnTo>
                    <a:pt x="252" y="348"/>
                  </a:lnTo>
                  <a:lnTo>
                    <a:pt x="292" y="280"/>
                  </a:lnTo>
                  <a:lnTo>
                    <a:pt x="331" y="214"/>
                  </a:lnTo>
                  <a:lnTo>
                    <a:pt x="368" y="154"/>
                  </a:lnTo>
                  <a:lnTo>
                    <a:pt x="400" y="100"/>
                  </a:lnTo>
                  <a:lnTo>
                    <a:pt x="426" y="56"/>
                  </a:lnTo>
                  <a:lnTo>
                    <a:pt x="447" y="21"/>
                  </a:lnTo>
                  <a:lnTo>
                    <a:pt x="458" y="0"/>
                  </a:lnTo>
                  <a:lnTo>
                    <a:pt x="499" y="33"/>
                  </a:lnTo>
                  <a:lnTo>
                    <a:pt x="539" y="64"/>
                  </a:lnTo>
                  <a:lnTo>
                    <a:pt x="580" y="94"/>
                  </a:lnTo>
                  <a:lnTo>
                    <a:pt x="623" y="124"/>
                  </a:lnTo>
                  <a:lnTo>
                    <a:pt x="666" y="152"/>
                  </a:lnTo>
                  <a:lnTo>
                    <a:pt x="710" y="179"/>
                  </a:lnTo>
                  <a:lnTo>
                    <a:pt x="754" y="204"/>
                  </a:lnTo>
                  <a:lnTo>
                    <a:pt x="800" y="229"/>
                  </a:lnTo>
                  <a:lnTo>
                    <a:pt x="845" y="253"/>
                  </a:lnTo>
                  <a:lnTo>
                    <a:pt x="891" y="277"/>
                  </a:lnTo>
                  <a:lnTo>
                    <a:pt x="937" y="300"/>
                  </a:lnTo>
                  <a:lnTo>
                    <a:pt x="984" y="321"/>
                  </a:lnTo>
                  <a:lnTo>
                    <a:pt x="1031" y="342"/>
                  </a:lnTo>
                  <a:lnTo>
                    <a:pt x="1078" y="363"/>
                  </a:lnTo>
                  <a:lnTo>
                    <a:pt x="1125" y="383"/>
                  </a:lnTo>
                  <a:lnTo>
                    <a:pt x="1173" y="403"/>
                  </a:lnTo>
                  <a:close/>
                </a:path>
              </a:pathLst>
            </a:custGeom>
            <a:solidFill>
              <a:srgbClr val="FBD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7" name="Freeform 63"/>
            <p:cNvSpPr>
              <a:spLocks/>
            </p:cNvSpPr>
            <p:nvPr/>
          </p:nvSpPr>
          <p:spPr bwMode="auto">
            <a:xfrm>
              <a:off x="5970590" y="2566988"/>
              <a:ext cx="122238" cy="209550"/>
            </a:xfrm>
            <a:custGeom>
              <a:avLst/>
              <a:gdLst>
                <a:gd name="T0" fmla="*/ 0 w 540"/>
                <a:gd name="T1" fmla="*/ 786 h 920"/>
                <a:gd name="T2" fmla="*/ 0 w 540"/>
                <a:gd name="T3" fmla="*/ 783 h 920"/>
                <a:gd name="T4" fmla="*/ 3 w 540"/>
                <a:gd name="T5" fmla="*/ 776 h 920"/>
                <a:gd name="T6" fmla="*/ 7 w 540"/>
                <a:gd name="T7" fmla="*/ 766 h 920"/>
                <a:gd name="T8" fmla="*/ 15 w 540"/>
                <a:gd name="T9" fmla="*/ 752 h 920"/>
                <a:gd name="T10" fmla="*/ 34 w 540"/>
                <a:gd name="T11" fmla="*/ 716 h 920"/>
                <a:gd name="T12" fmla="*/ 61 w 540"/>
                <a:gd name="T13" fmla="*/ 670 h 920"/>
                <a:gd name="T14" fmla="*/ 92 w 540"/>
                <a:gd name="T15" fmla="*/ 614 h 920"/>
                <a:gd name="T16" fmla="*/ 128 w 540"/>
                <a:gd name="T17" fmla="*/ 553 h 920"/>
                <a:gd name="T18" fmla="*/ 168 w 540"/>
                <a:gd name="T19" fmla="*/ 487 h 920"/>
                <a:gd name="T20" fmla="*/ 209 w 540"/>
                <a:gd name="T21" fmla="*/ 417 h 920"/>
                <a:gd name="T22" fmla="*/ 252 w 540"/>
                <a:gd name="T23" fmla="*/ 348 h 920"/>
                <a:gd name="T24" fmla="*/ 292 w 540"/>
                <a:gd name="T25" fmla="*/ 280 h 920"/>
                <a:gd name="T26" fmla="*/ 331 w 540"/>
                <a:gd name="T27" fmla="*/ 214 h 920"/>
                <a:gd name="T28" fmla="*/ 368 w 540"/>
                <a:gd name="T29" fmla="*/ 154 h 920"/>
                <a:gd name="T30" fmla="*/ 400 w 540"/>
                <a:gd name="T31" fmla="*/ 100 h 920"/>
                <a:gd name="T32" fmla="*/ 426 w 540"/>
                <a:gd name="T33" fmla="*/ 56 h 920"/>
                <a:gd name="T34" fmla="*/ 447 w 540"/>
                <a:gd name="T35" fmla="*/ 21 h 920"/>
                <a:gd name="T36" fmla="*/ 458 w 540"/>
                <a:gd name="T37" fmla="*/ 0 h 920"/>
                <a:gd name="T38" fmla="*/ 478 w 540"/>
                <a:gd name="T39" fmla="*/ 16 h 920"/>
                <a:gd name="T40" fmla="*/ 499 w 540"/>
                <a:gd name="T41" fmla="*/ 31 h 920"/>
                <a:gd name="T42" fmla="*/ 519 w 540"/>
                <a:gd name="T43" fmla="*/ 46 h 920"/>
                <a:gd name="T44" fmla="*/ 540 w 540"/>
                <a:gd name="T45" fmla="*/ 61 h 920"/>
                <a:gd name="T46" fmla="*/ 520 w 540"/>
                <a:gd name="T47" fmla="*/ 117 h 920"/>
                <a:gd name="T48" fmla="*/ 502 w 540"/>
                <a:gd name="T49" fmla="*/ 172 h 920"/>
                <a:gd name="T50" fmla="*/ 481 w 540"/>
                <a:gd name="T51" fmla="*/ 228 h 920"/>
                <a:gd name="T52" fmla="*/ 460 w 540"/>
                <a:gd name="T53" fmla="*/ 283 h 920"/>
                <a:gd name="T54" fmla="*/ 440 w 540"/>
                <a:gd name="T55" fmla="*/ 338 h 920"/>
                <a:gd name="T56" fmla="*/ 418 w 540"/>
                <a:gd name="T57" fmla="*/ 393 h 920"/>
                <a:gd name="T58" fmla="*/ 396 w 540"/>
                <a:gd name="T59" fmla="*/ 447 h 920"/>
                <a:gd name="T60" fmla="*/ 373 w 540"/>
                <a:gd name="T61" fmla="*/ 502 h 920"/>
                <a:gd name="T62" fmla="*/ 349 w 540"/>
                <a:gd name="T63" fmla="*/ 556 h 920"/>
                <a:gd name="T64" fmla="*/ 324 w 540"/>
                <a:gd name="T65" fmla="*/ 609 h 920"/>
                <a:gd name="T66" fmla="*/ 299 w 540"/>
                <a:gd name="T67" fmla="*/ 661 h 920"/>
                <a:gd name="T68" fmla="*/ 272 w 540"/>
                <a:gd name="T69" fmla="*/ 714 h 920"/>
                <a:gd name="T70" fmla="*/ 244 w 540"/>
                <a:gd name="T71" fmla="*/ 767 h 920"/>
                <a:gd name="T72" fmla="*/ 215 w 540"/>
                <a:gd name="T73" fmla="*/ 817 h 920"/>
                <a:gd name="T74" fmla="*/ 185 w 540"/>
                <a:gd name="T75" fmla="*/ 869 h 920"/>
                <a:gd name="T76" fmla="*/ 154 w 540"/>
                <a:gd name="T77" fmla="*/ 920 h 920"/>
                <a:gd name="T78" fmla="*/ 135 w 540"/>
                <a:gd name="T79" fmla="*/ 903 h 920"/>
                <a:gd name="T80" fmla="*/ 115 w 540"/>
                <a:gd name="T81" fmla="*/ 887 h 920"/>
                <a:gd name="T82" fmla="*/ 95 w 540"/>
                <a:gd name="T83" fmla="*/ 870 h 920"/>
                <a:gd name="T84" fmla="*/ 77 w 540"/>
                <a:gd name="T85" fmla="*/ 853 h 920"/>
                <a:gd name="T86" fmla="*/ 57 w 540"/>
                <a:gd name="T87" fmla="*/ 836 h 920"/>
                <a:gd name="T88" fmla="*/ 38 w 540"/>
                <a:gd name="T89" fmla="*/ 820 h 920"/>
                <a:gd name="T90" fmla="*/ 19 w 540"/>
                <a:gd name="T91" fmla="*/ 803 h 920"/>
                <a:gd name="T92" fmla="*/ 0 w 540"/>
                <a:gd name="T93" fmla="*/ 786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40" h="920">
                  <a:moveTo>
                    <a:pt x="0" y="786"/>
                  </a:moveTo>
                  <a:lnTo>
                    <a:pt x="0" y="783"/>
                  </a:lnTo>
                  <a:lnTo>
                    <a:pt x="3" y="776"/>
                  </a:lnTo>
                  <a:lnTo>
                    <a:pt x="7" y="766"/>
                  </a:lnTo>
                  <a:lnTo>
                    <a:pt x="15" y="752"/>
                  </a:lnTo>
                  <a:lnTo>
                    <a:pt x="34" y="716"/>
                  </a:lnTo>
                  <a:lnTo>
                    <a:pt x="61" y="670"/>
                  </a:lnTo>
                  <a:lnTo>
                    <a:pt x="92" y="614"/>
                  </a:lnTo>
                  <a:lnTo>
                    <a:pt x="128" y="553"/>
                  </a:lnTo>
                  <a:lnTo>
                    <a:pt x="168" y="487"/>
                  </a:lnTo>
                  <a:lnTo>
                    <a:pt x="209" y="417"/>
                  </a:lnTo>
                  <a:lnTo>
                    <a:pt x="252" y="348"/>
                  </a:lnTo>
                  <a:lnTo>
                    <a:pt x="292" y="280"/>
                  </a:lnTo>
                  <a:lnTo>
                    <a:pt x="331" y="214"/>
                  </a:lnTo>
                  <a:lnTo>
                    <a:pt x="368" y="154"/>
                  </a:lnTo>
                  <a:lnTo>
                    <a:pt x="400" y="100"/>
                  </a:lnTo>
                  <a:lnTo>
                    <a:pt x="426" y="56"/>
                  </a:lnTo>
                  <a:lnTo>
                    <a:pt x="447" y="21"/>
                  </a:lnTo>
                  <a:lnTo>
                    <a:pt x="458" y="0"/>
                  </a:lnTo>
                  <a:lnTo>
                    <a:pt x="478" y="16"/>
                  </a:lnTo>
                  <a:lnTo>
                    <a:pt x="499" y="31"/>
                  </a:lnTo>
                  <a:lnTo>
                    <a:pt x="519" y="46"/>
                  </a:lnTo>
                  <a:lnTo>
                    <a:pt x="540" y="61"/>
                  </a:lnTo>
                  <a:lnTo>
                    <a:pt x="520" y="117"/>
                  </a:lnTo>
                  <a:lnTo>
                    <a:pt x="502" y="172"/>
                  </a:lnTo>
                  <a:lnTo>
                    <a:pt x="481" y="228"/>
                  </a:lnTo>
                  <a:lnTo>
                    <a:pt x="460" y="283"/>
                  </a:lnTo>
                  <a:lnTo>
                    <a:pt x="440" y="338"/>
                  </a:lnTo>
                  <a:lnTo>
                    <a:pt x="418" y="393"/>
                  </a:lnTo>
                  <a:lnTo>
                    <a:pt x="396" y="447"/>
                  </a:lnTo>
                  <a:lnTo>
                    <a:pt x="373" y="502"/>
                  </a:lnTo>
                  <a:lnTo>
                    <a:pt x="349" y="556"/>
                  </a:lnTo>
                  <a:lnTo>
                    <a:pt x="324" y="609"/>
                  </a:lnTo>
                  <a:lnTo>
                    <a:pt x="299" y="661"/>
                  </a:lnTo>
                  <a:lnTo>
                    <a:pt x="272" y="714"/>
                  </a:lnTo>
                  <a:lnTo>
                    <a:pt x="244" y="767"/>
                  </a:lnTo>
                  <a:lnTo>
                    <a:pt x="215" y="817"/>
                  </a:lnTo>
                  <a:lnTo>
                    <a:pt x="185" y="869"/>
                  </a:lnTo>
                  <a:lnTo>
                    <a:pt x="154" y="920"/>
                  </a:lnTo>
                  <a:lnTo>
                    <a:pt x="135" y="903"/>
                  </a:lnTo>
                  <a:lnTo>
                    <a:pt x="115" y="887"/>
                  </a:lnTo>
                  <a:lnTo>
                    <a:pt x="95" y="870"/>
                  </a:lnTo>
                  <a:lnTo>
                    <a:pt x="77" y="853"/>
                  </a:lnTo>
                  <a:lnTo>
                    <a:pt x="57" y="836"/>
                  </a:lnTo>
                  <a:lnTo>
                    <a:pt x="38" y="820"/>
                  </a:lnTo>
                  <a:lnTo>
                    <a:pt x="19" y="803"/>
                  </a:lnTo>
                  <a:lnTo>
                    <a:pt x="0" y="786"/>
                  </a:lnTo>
                  <a:close/>
                </a:path>
              </a:pathLst>
            </a:custGeom>
            <a:solidFill>
              <a:srgbClr val="F1A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8" name="Freeform 64"/>
            <p:cNvSpPr>
              <a:spLocks/>
            </p:cNvSpPr>
            <p:nvPr/>
          </p:nvSpPr>
          <p:spPr bwMode="auto">
            <a:xfrm>
              <a:off x="6089652" y="2608263"/>
              <a:ext cx="123825" cy="239713"/>
            </a:xfrm>
            <a:custGeom>
              <a:avLst/>
              <a:gdLst>
                <a:gd name="T0" fmla="*/ 112 w 549"/>
                <a:gd name="T1" fmla="*/ 987 h 1060"/>
                <a:gd name="T2" fmla="*/ 37 w 549"/>
                <a:gd name="T3" fmla="*/ 962 h 1060"/>
                <a:gd name="T4" fmla="*/ 19 w 549"/>
                <a:gd name="T5" fmla="*/ 890 h 1060"/>
                <a:gd name="T6" fmla="*/ 54 w 549"/>
                <a:gd name="T7" fmla="*/ 771 h 1060"/>
                <a:gd name="T8" fmla="*/ 87 w 549"/>
                <a:gd name="T9" fmla="*/ 651 h 1060"/>
                <a:gd name="T10" fmla="*/ 116 w 549"/>
                <a:gd name="T11" fmla="*/ 532 h 1060"/>
                <a:gd name="T12" fmla="*/ 143 w 549"/>
                <a:gd name="T13" fmla="*/ 413 h 1060"/>
                <a:gd name="T14" fmla="*/ 165 w 549"/>
                <a:gd name="T15" fmla="*/ 295 h 1060"/>
                <a:gd name="T16" fmla="*/ 182 w 549"/>
                <a:gd name="T17" fmla="*/ 176 h 1060"/>
                <a:gd name="T18" fmla="*/ 195 w 549"/>
                <a:gd name="T19" fmla="*/ 59 h 1060"/>
                <a:gd name="T20" fmla="*/ 227 w 549"/>
                <a:gd name="T21" fmla="*/ 17 h 1060"/>
                <a:gd name="T22" fmla="*/ 286 w 549"/>
                <a:gd name="T23" fmla="*/ 50 h 1060"/>
                <a:gd name="T24" fmla="*/ 344 w 549"/>
                <a:gd name="T25" fmla="*/ 81 h 1060"/>
                <a:gd name="T26" fmla="*/ 404 w 549"/>
                <a:gd name="T27" fmla="*/ 111 h 1060"/>
                <a:gd name="T28" fmla="*/ 445 w 549"/>
                <a:gd name="T29" fmla="*/ 131 h 1060"/>
                <a:gd name="T30" fmla="*/ 468 w 549"/>
                <a:gd name="T31" fmla="*/ 141 h 1060"/>
                <a:gd name="T32" fmla="*/ 491 w 549"/>
                <a:gd name="T33" fmla="*/ 176 h 1060"/>
                <a:gd name="T34" fmla="*/ 508 w 549"/>
                <a:gd name="T35" fmla="*/ 235 h 1060"/>
                <a:gd name="T36" fmla="*/ 523 w 549"/>
                <a:gd name="T37" fmla="*/ 293 h 1060"/>
                <a:gd name="T38" fmla="*/ 534 w 549"/>
                <a:gd name="T39" fmla="*/ 352 h 1060"/>
                <a:gd name="T40" fmla="*/ 542 w 549"/>
                <a:gd name="T41" fmla="*/ 410 h 1060"/>
                <a:gd name="T42" fmla="*/ 547 w 549"/>
                <a:gd name="T43" fmla="*/ 467 h 1060"/>
                <a:gd name="T44" fmla="*/ 549 w 549"/>
                <a:gd name="T45" fmla="*/ 525 h 1060"/>
                <a:gd name="T46" fmla="*/ 548 w 549"/>
                <a:gd name="T47" fmla="*/ 582 h 1060"/>
                <a:gd name="T48" fmla="*/ 543 w 549"/>
                <a:gd name="T49" fmla="*/ 638 h 1060"/>
                <a:gd name="T50" fmla="*/ 538 w 549"/>
                <a:gd name="T51" fmla="*/ 695 h 1060"/>
                <a:gd name="T52" fmla="*/ 525 w 549"/>
                <a:gd name="T53" fmla="*/ 780 h 1060"/>
                <a:gd name="T54" fmla="*/ 502 w 549"/>
                <a:gd name="T55" fmla="*/ 893 h 1060"/>
                <a:gd name="T56" fmla="*/ 473 w 549"/>
                <a:gd name="T57" fmla="*/ 1004 h 1060"/>
                <a:gd name="T58" fmla="*/ 418 w 549"/>
                <a:gd name="T59" fmla="*/ 1055 h 1060"/>
                <a:gd name="T60" fmla="*/ 340 w 549"/>
                <a:gd name="T61" fmla="*/ 1043 h 1060"/>
                <a:gd name="T62" fmla="*/ 263 w 549"/>
                <a:gd name="T63" fmla="*/ 1027 h 1060"/>
                <a:gd name="T64" fmla="*/ 188 w 549"/>
                <a:gd name="T65" fmla="*/ 1009 h 1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9" h="1060">
                  <a:moveTo>
                    <a:pt x="150" y="998"/>
                  </a:moveTo>
                  <a:lnTo>
                    <a:pt x="112" y="987"/>
                  </a:lnTo>
                  <a:lnTo>
                    <a:pt x="74" y="976"/>
                  </a:lnTo>
                  <a:lnTo>
                    <a:pt x="37" y="962"/>
                  </a:lnTo>
                  <a:lnTo>
                    <a:pt x="0" y="950"/>
                  </a:lnTo>
                  <a:lnTo>
                    <a:pt x="19" y="890"/>
                  </a:lnTo>
                  <a:lnTo>
                    <a:pt x="37" y="830"/>
                  </a:lnTo>
                  <a:lnTo>
                    <a:pt x="54" y="771"/>
                  </a:lnTo>
                  <a:lnTo>
                    <a:pt x="71" y="711"/>
                  </a:lnTo>
                  <a:lnTo>
                    <a:pt x="87" y="651"/>
                  </a:lnTo>
                  <a:lnTo>
                    <a:pt x="102" y="592"/>
                  </a:lnTo>
                  <a:lnTo>
                    <a:pt x="116" y="532"/>
                  </a:lnTo>
                  <a:lnTo>
                    <a:pt x="130" y="473"/>
                  </a:lnTo>
                  <a:lnTo>
                    <a:pt x="143" y="413"/>
                  </a:lnTo>
                  <a:lnTo>
                    <a:pt x="155" y="354"/>
                  </a:lnTo>
                  <a:lnTo>
                    <a:pt x="165" y="295"/>
                  </a:lnTo>
                  <a:lnTo>
                    <a:pt x="174" y="235"/>
                  </a:lnTo>
                  <a:lnTo>
                    <a:pt x="182" y="176"/>
                  </a:lnTo>
                  <a:lnTo>
                    <a:pt x="189" y="117"/>
                  </a:lnTo>
                  <a:lnTo>
                    <a:pt x="195" y="59"/>
                  </a:lnTo>
                  <a:lnTo>
                    <a:pt x="198" y="0"/>
                  </a:lnTo>
                  <a:lnTo>
                    <a:pt x="227" y="17"/>
                  </a:lnTo>
                  <a:lnTo>
                    <a:pt x="256" y="34"/>
                  </a:lnTo>
                  <a:lnTo>
                    <a:pt x="286" y="50"/>
                  </a:lnTo>
                  <a:lnTo>
                    <a:pt x="315" y="66"/>
                  </a:lnTo>
                  <a:lnTo>
                    <a:pt x="344" y="81"/>
                  </a:lnTo>
                  <a:lnTo>
                    <a:pt x="374" y="97"/>
                  </a:lnTo>
                  <a:lnTo>
                    <a:pt x="404" y="111"/>
                  </a:lnTo>
                  <a:lnTo>
                    <a:pt x="434" y="126"/>
                  </a:lnTo>
                  <a:lnTo>
                    <a:pt x="445" y="131"/>
                  </a:lnTo>
                  <a:lnTo>
                    <a:pt x="457" y="136"/>
                  </a:lnTo>
                  <a:lnTo>
                    <a:pt x="468" y="141"/>
                  </a:lnTo>
                  <a:lnTo>
                    <a:pt x="479" y="146"/>
                  </a:lnTo>
                  <a:lnTo>
                    <a:pt x="491" y="176"/>
                  </a:lnTo>
                  <a:lnTo>
                    <a:pt x="500" y="205"/>
                  </a:lnTo>
                  <a:lnTo>
                    <a:pt x="508" y="235"/>
                  </a:lnTo>
                  <a:lnTo>
                    <a:pt x="517" y="264"/>
                  </a:lnTo>
                  <a:lnTo>
                    <a:pt x="523" y="293"/>
                  </a:lnTo>
                  <a:lnTo>
                    <a:pt x="529" y="322"/>
                  </a:lnTo>
                  <a:lnTo>
                    <a:pt x="534" y="352"/>
                  </a:lnTo>
                  <a:lnTo>
                    <a:pt x="538" y="381"/>
                  </a:lnTo>
                  <a:lnTo>
                    <a:pt x="542" y="410"/>
                  </a:lnTo>
                  <a:lnTo>
                    <a:pt x="544" y="439"/>
                  </a:lnTo>
                  <a:lnTo>
                    <a:pt x="547" y="467"/>
                  </a:lnTo>
                  <a:lnTo>
                    <a:pt x="548" y="496"/>
                  </a:lnTo>
                  <a:lnTo>
                    <a:pt x="549" y="525"/>
                  </a:lnTo>
                  <a:lnTo>
                    <a:pt x="549" y="554"/>
                  </a:lnTo>
                  <a:lnTo>
                    <a:pt x="548" y="582"/>
                  </a:lnTo>
                  <a:lnTo>
                    <a:pt x="545" y="611"/>
                  </a:lnTo>
                  <a:lnTo>
                    <a:pt x="543" y="638"/>
                  </a:lnTo>
                  <a:lnTo>
                    <a:pt x="541" y="667"/>
                  </a:lnTo>
                  <a:lnTo>
                    <a:pt x="538" y="695"/>
                  </a:lnTo>
                  <a:lnTo>
                    <a:pt x="534" y="724"/>
                  </a:lnTo>
                  <a:lnTo>
                    <a:pt x="525" y="780"/>
                  </a:lnTo>
                  <a:lnTo>
                    <a:pt x="514" y="837"/>
                  </a:lnTo>
                  <a:lnTo>
                    <a:pt x="502" y="893"/>
                  </a:lnTo>
                  <a:lnTo>
                    <a:pt x="489" y="949"/>
                  </a:lnTo>
                  <a:lnTo>
                    <a:pt x="473" y="1004"/>
                  </a:lnTo>
                  <a:lnTo>
                    <a:pt x="458" y="1060"/>
                  </a:lnTo>
                  <a:lnTo>
                    <a:pt x="418" y="1055"/>
                  </a:lnTo>
                  <a:lnTo>
                    <a:pt x="379" y="1049"/>
                  </a:lnTo>
                  <a:lnTo>
                    <a:pt x="340" y="1043"/>
                  </a:lnTo>
                  <a:lnTo>
                    <a:pt x="301" y="1035"/>
                  </a:lnTo>
                  <a:lnTo>
                    <a:pt x="263" y="1027"/>
                  </a:lnTo>
                  <a:lnTo>
                    <a:pt x="225" y="1018"/>
                  </a:lnTo>
                  <a:lnTo>
                    <a:pt x="188" y="1009"/>
                  </a:lnTo>
                  <a:lnTo>
                    <a:pt x="150" y="998"/>
                  </a:lnTo>
                  <a:close/>
                </a:path>
              </a:pathLst>
            </a:custGeom>
            <a:solidFill>
              <a:srgbClr val="D68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9" name="Freeform 65"/>
            <p:cNvSpPr>
              <a:spLocks/>
            </p:cNvSpPr>
            <p:nvPr/>
          </p:nvSpPr>
          <p:spPr bwMode="auto">
            <a:xfrm>
              <a:off x="5967415" y="2714625"/>
              <a:ext cx="423863" cy="274638"/>
            </a:xfrm>
            <a:custGeom>
              <a:avLst/>
              <a:gdLst>
                <a:gd name="T0" fmla="*/ 1166 w 1868"/>
                <a:gd name="T1" fmla="*/ 394 h 1210"/>
                <a:gd name="T2" fmla="*/ 1248 w 1868"/>
                <a:gd name="T3" fmla="*/ 424 h 1210"/>
                <a:gd name="T4" fmla="*/ 1330 w 1868"/>
                <a:gd name="T5" fmla="*/ 454 h 1210"/>
                <a:gd name="T6" fmla="*/ 1410 w 1868"/>
                <a:gd name="T7" fmla="*/ 482 h 1210"/>
                <a:gd name="T8" fmla="*/ 1480 w 1868"/>
                <a:gd name="T9" fmla="*/ 507 h 1210"/>
                <a:gd name="T10" fmla="*/ 1535 w 1868"/>
                <a:gd name="T11" fmla="*/ 529 h 1210"/>
                <a:gd name="T12" fmla="*/ 1590 w 1868"/>
                <a:gd name="T13" fmla="*/ 553 h 1210"/>
                <a:gd name="T14" fmla="*/ 1642 w 1868"/>
                <a:gd name="T15" fmla="*/ 579 h 1210"/>
                <a:gd name="T16" fmla="*/ 1690 w 1868"/>
                <a:gd name="T17" fmla="*/ 607 h 1210"/>
                <a:gd name="T18" fmla="*/ 1734 w 1868"/>
                <a:gd name="T19" fmla="*/ 636 h 1210"/>
                <a:gd name="T20" fmla="*/ 1772 w 1868"/>
                <a:gd name="T21" fmla="*/ 667 h 1210"/>
                <a:gd name="T22" fmla="*/ 1805 w 1868"/>
                <a:gd name="T23" fmla="*/ 699 h 1210"/>
                <a:gd name="T24" fmla="*/ 1832 w 1868"/>
                <a:gd name="T25" fmla="*/ 733 h 1210"/>
                <a:gd name="T26" fmla="*/ 1853 w 1868"/>
                <a:gd name="T27" fmla="*/ 768 h 1210"/>
                <a:gd name="T28" fmla="*/ 1864 w 1868"/>
                <a:gd name="T29" fmla="*/ 807 h 1210"/>
                <a:gd name="T30" fmla="*/ 1868 w 1868"/>
                <a:gd name="T31" fmla="*/ 845 h 1210"/>
                <a:gd name="T32" fmla="*/ 1862 w 1868"/>
                <a:gd name="T33" fmla="*/ 886 h 1210"/>
                <a:gd name="T34" fmla="*/ 1847 w 1868"/>
                <a:gd name="T35" fmla="*/ 928 h 1210"/>
                <a:gd name="T36" fmla="*/ 1821 w 1868"/>
                <a:gd name="T37" fmla="*/ 972 h 1210"/>
                <a:gd name="T38" fmla="*/ 1784 w 1868"/>
                <a:gd name="T39" fmla="*/ 1018 h 1210"/>
                <a:gd name="T40" fmla="*/ 1735 w 1868"/>
                <a:gd name="T41" fmla="*/ 1065 h 1210"/>
                <a:gd name="T42" fmla="*/ 1674 w 1868"/>
                <a:gd name="T43" fmla="*/ 1106 h 1210"/>
                <a:gd name="T44" fmla="*/ 1606 w 1868"/>
                <a:gd name="T45" fmla="*/ 1139 h 1210"/>
                <a:gd name="T46" fmla="*/ 1529 w 1868"/>
                <a:gd name="T47" fmla="*/ 1166 h 1210"/>
                <a:gd name="T48" fmla="*/ 1445 w 1868"/>
                <a:gd name="T49" fmla="*/ 1187 h 1210"/>
                <a:gd name="T50" fmla="*/ 1358 w 1868"/>
                <a:gd name="T51" fmla="*/ 1200 h 1210"/>
                <a:gd name="T52" fmla="*/ 1264 w 1868"/>
                <a:gd name="T53" fmla="*/ 1208 h 1210"/>
                <a:gd name="T54" fmla="*/ 1168 w 1868"/>
                <a:gd name="T55" fmla="*/ 1210 h 1210"/>
                <a:gd name="T56" fmla="*/ 1069 w 1868"/>
                <a:gd name="T57" fmla="*/ 1207 h 1210"/>
                <a:gd name="T58" fmla="*/ 970 w 1868"/>
                <a:gd name="T59" fmla="*/ 1197 h 1210"/>
                <a:gd name="T60" fmla="*/ 870 w 1868"/>
                <a:gd name="T61" fmla="*/ 1185 h 1210"/>
                <a:gd name="T62" fmla="*/ 772 w 1868"/>
                <a:gd name="T63" fmla="*/ 1166 h 1210"/>
                <a:gd name="T64" fmla="*/ 676 w 1868"/>
                <a:gd name="T65" fmla="*/ 1145 h 1210"/>
                <a:gd name="T66" fmla="*/ 583 w 1868"/>
                <a:gd name="T67" fmla="*/ 1120 h 1210"/>
                <a:gd name="T68" fmla="*/ 495 w 1868"/>
                <a:gd name="T69" fmla="*/ 1091 h 1210"/>
                <a:gd name="T70" fmla="*/ 412 w 1868"/>
                <a:gd name="T71" fmla="*/ 1059 h 1210"/>
                <a:gd name="T72" fmla="*/ 348 w 1868"/>
                <a:gd name="T73" fmla="*/ 1029 h 1210"/>
                <a:gd name="T74" fmla="*/ 297 w 1868"/>
                <a:gd name="T75" fmla="*/ 1002 h 1210"/>
                <a:gd name="T76" fmla="*/ 250 w 1868"/>
                <a:gd name="T77" fmla="*/ 972 h 1210"/>
                <a:gd name="T78" fmla="*/ 202 w 1868"/>
                <a:gd name="T79" fmla="*/ 939 h 1210"/>
                <a:gd name="T80" fmla="*/ 133 w 1868"/>
                <a:gd name="T81" fmla="*/ 887 h 1210"/>
                <a:gd name="T82" fmla="*/ 44 w 1868"/>
                <a:gd name="T83" fmla="*/ 815 h 1210"/>
                <a:gd name="T84" fmla="*/ 0 w 1868"/>
                <a:gd name="T85" fmla="*/ 775 h 1210"/>
                <a:gd name="T86" fmla="*/ 6 w 1868"/>
                <a:gd name="T87" fmla="*/ 758 h 1210"/>
                <a:gd name="T88" fmla="*/ 29 w 1868"/>
                <a:gd name="T89" fmla="*/ 709 h 1210"/>
                <a:gd name="T90" fmla="*/ 80 w 1868"/>
                <a:gd name="T91" fmla="*/ 608 h 1210"/>
                <a:gd name="T92" fmla="*/ 146 w 1868"/>
                <a:gd name="T93" fmla="*/ 482 h 1210"/>
                <a:gd name="T94" fmla="*/ 220 w 1868"/>
                <a:gd name="T95" fmla="*/ 344 h 1210"/>
                <a:gd name="T96" fmla="*/ 291 w 1868"/>
                <a:gd name="T97" fmla="*/ 212 h 1210"/>
                <a:gd name="T98" fmla="*/ 351 w 1868"/>
                <a:gd name="T99" fmla="*/ 99 h 1210"/>
                <a:gd name="T100" fmla="*/ 393 w 1868"/>
                <a:gd name="T101" fmla="*/ 21 h 1210"/>
                <a:gd name="T102" fmla="*/ 444 w 1868"/>
                <a:gd name="T103" fmla="*/ 31 h 1210"/>
                <a:gd name="T104" fmla="*/ 528 w 1868"/>
                <a:gd name="T105" fmla="*/ 90 h 1210"/>
                <a:gd name="T106" fmla="*/ 615 w 1868"/>
                <a:gd name="T107" fmla="*/ 144 h 1210"/>
                <a:gd name="T108" fmla="*/ 704 w 1868"/>
                <a:gd name="T109" fmla="*/ 193 h 1210"/>
                <a:gd name="T110" fmla="*/ 796 w 1868"/>
                <a:gd name="T111" fmla="*/ 240 h 1210"/>
                <a:gd name="T112" fmla="*/ 889 w 1868"/>
                <a:gd name="T113" fmla="*/ 282 h 1210"/>
                <a:gd name="T114" fmla="*/ 983 w 1868"/>
                <a:gd name="T115" fmla="*/ 323 h 1210"/>
                <a:gd name="T116" fmla="*/ 1078 w 1868"/>
                <a:gd name="T117" fmla="*/ 361 h 1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8" h="1210">
                  <a:moveTo>
                    <a:pt x="1126" y="378"/>
                  </a:moveTo>
                  <a:lnTo>
                    <a:pt x="1166" y="394"/>
                  </a:lnTo>
                  <a:lnTo>
                    <a:pt x="1208" y="410"/>
                  </a:lnTo>
                  <a:lnTo>
                    <a:pt x="1248" y="424"/>
                  </a:lnTo>
                  <a:lnTo>
                    <a:pt x="1289" y="438"/>
                  </a:lnTo>
                  <a:lnTo>
                    <a:pt x="1330" y="454"/>
                  </a:lnTo>
                  <a:lnTo>
                    <a:pt x="1370" y="468"/>
                  </a:lnTo>
                  <a:lnTo>
                    <a:pt x="1410" y="482"/>
                  </a:lnTo>
                  <a:lnTo>
                    <a:pt x="1451" y="496"/>
                  </a:lnTo>
                  <a:lnTo>
                    <a:pt x="1480" y="507"/>
                  </a:lnTo>
                  <a:lnTo>
                    <a:pt x="1508" y="518"/>
                  </a:lnTo>
                  <a:lnTo>
                    <a:pt x="1535" y="529"/>
                  </a:lnTo>
                  <a:lnTo>
                    <a:pt x="1563" y="541"/>
                  </a:lnTo>
                  <a:lnTo>
                    <a:pt x="1590" y="553"/>
                  </a:lnTo>
                  <a:lnTo>
                    <a:pt x="1616" y="567"/>
                  </a:lnTo>
                  <a:lnTo>
                    <a:pt x="1642" y="579"/>
                  </a:lnTo>
                  <a:lnTo>
                    <a:pt x="1667" y="593"/>
                  </a:lnTo>
                  <a:lnTo>
                    <a:pt x="1690" y="607"/>
                  </a:lnTo>
                  <a:lnTo>
                    <a:pt x="1712" y="621"/>
                  </a:lnTo>
                  <a:lnTo>
                    <a:pt x="1734" y="636"/>
                  </a:lnTo>
                  <a:lnTo>
                    <a:pt x="1754" y="650"/>
                  </a:lnTo>
                  <a:lnTo>
                    <a:pt x="1772" y="667"/>
                  </a:lnTo>
                  <a:lnTo>
                    <a:pt x="1790" y="682"/>
                  </a:lnTo>
                  <a:lnTo>
                    <a:pt x="1805" y="699"/>
                  </a:lnTo>
                  <a:lnTo>
                    <a:pt x="1820" y="716"/>
                  </a:lnTo>
                  <a:lnTo>
                    <a:pt x="1832" y="733"/>
                  </a:lnTo>
                  <a:lnTo>
                    <a:pt x="1844" y="751"/>
                  </a:lnTo>
                  <a:lnTo>
                    <a:pt x="1853" y="768"/>
                  </a:lnTo>
                  <a:lnTo>
                    <a:pt x="1859" y="787"/>
                  </a:lnTo>
                  <a:lnTo>
                    <a:pt x="1864" y="807"/>
                  </a:lnTo>
                  <a:lnTo>
                    <a:pt x="1867" y="825"/>
                  </a:lnTo>
                  <a:lnTo>
                    <a:pt x="1868" y="845"/>
                  </a:lnTo>
                  <a:lnTo>
                    <a:pt x="1866" y="865"/>
                  </a:lnTo>
                  <a:lnTo>
                    <a:pt x="1862" y="886"/>
                  </a:lnTo>
                  <a:lnTo>
                    <a:pt x="1856" y="907"/>
                  </a:lnTo>
                  <a:lnTo>
                    <a:pt x="1847" y="928"/>
                  </a:lnTo>
                  <a:lnTo>
                    <a:pt x="1835" y="950"/>
                  </a:lnTo>
                  <a:lnTo>
                    <a:pt x="1821" y="972"/>
                  </a:lnTo>
                  <a:lnTo>
                    <a:pt x="1804" y="995"/>
                  </a:lnTo>
                  <a:lnTo>
                    <a:pt x="1784" y="1018"/>
                  </a:lnTo>
                  <a:lnTo>
                    <a:pt x="1761" y="1041"/>
                  </a:lnTo>
                  <a:lnTo>
                    <a:pt x="1735" y="1065"/>
                  </a:lnTo>
                  <a:lnTo>
                    <a:pt x="1706" y="1087"/>
                  </a:lnTo>
                  <a:lnTo>
                    <a:pt x="1674" y="1106"/>
                  </a:lnTo>
                  <a:lnTo>
                    <a:pt x="1641" y="1124"/>
                  </a:lnTo>
                  <a:lnTo>
                    <a:pt x="1606" y="1139"/>
                  </a:lnTo>
                  <a:lnTo>
                    <a:pt x="1569" y="1154"/>
                  </a:lnTo>
                  <a:lnTo>
                    <a:pt x="1529" y="1166"/>
                  </a:lnTo>
                  <a:lnTo>
                    <a:pt x="1488" y="1178"/>
                  </a:lnTo>
                  <a:lnTo>
                    <a:pt x="1445" y="1187"/>
                  </a:lnTo>
                  <a:lnTo>
                    <a:pt x="1402" y="1194"/>
                  </a:lnTo>
                  <a:lnTo>
                    <a:pt x="1358" y="1200"/>
                  </a:lnTo>
                  <a:lnTo>
                    <a:pt x="1311" y="1205"/>
                  </a:lnTo>
                  <a:lnTo>
                    <a:pt x="1264" y="1208"/>
                  </a:lnTo>
                  <a:lnTo>
                    <a:pt x="1216" y="1210"/>
                  </a:lnTo>
                  <a:lnTo>
                    <a:pt x="1168" y="1210"/>
                  </a:lnTo>
                  <a:lnTo>
                    <a:pt x="1119" y="1209"/>
                  </a:lnTo>
                  <a:lnTo>
                    <a:pt x="1069" y="1207"/>
                  </a:lnTo>
                  <a:lnTo>
                    <a:pt x="1019" y="1202"/>
                  </a:lnTo>
                  <a:lnTo>
                    <a:pt x="970" y="1197"/>
                  </a:lnTo>
                  <a:lnTo>
                    <a:pt x="920" y="1191"/>
                  </a:lnTo>
                  <a:lnTo>
                    <a:pt x="870" y="1185"/>
                  </a:lnTo>
                  <a:lnTo>
                    <a:pt x="821" y="1176"/>
                  </a:lnTo>
                  <a:lnTo>
                    <a:pt x="772" y="1166"/>
                  </a:lnTo>
                  <a:lnTo>
                    <a:pt x="724" y="1156"/>
                  </a:lnTo>
                  <a:lnTo>
                    <a:pt x="676" y="1145"/>
                  </a:lnTo>
                  <a:lnTo>
                    <a:pt x="629" y="1132"/>
                  </a:lnTo>
                  <a:lnTo>
                    <a:pt x="583" y="1120"/>
                  </a:lnTo>
                  <a:lnTo>
                    <a:pt x="538" y="1105"/>
                  </a:lnTo>
                  <a:lnTo>
                    <a:pt x="495" y="1091"/>
                  </a:lnTo>
                  <a:lnTo>
                    <a:pt x="453" y="1074"/>
                  </a:lnTo>
                  <a:lnTo>
                    <a:pt x="412" y="1059"/>
                  </a:lnTo>
                  <a:lnTo>
                    <a:pt x="374" y="1041"/>
                  </a:lnTo>
                  <a:lnTo>
                    <a:pt x="348" y="1029"/>
                  </a:lnTo>
                  <a:lnTo>
                    <a:pt x="322" y="1015"/>
                  </a:lnTo>
                  <a:lnTo>
                    <a:pt x="297" y="1002"/>
                  </a:lnTo>
                  <a:lnTo>
                    <a:pt x="274" y="986"/>
                  </a:lnTo>
                  <a:lnTo>
                    <a:pt x="250" y="972"/>
                  </a:lnTo>
                  <a:lnTo>
                    <a:pt x="226" y="955"/>
                  </a:lnTo>
                  <a:lnTo>
                    <a:pt x="202" y="939"/>
                  </a:lnTo>
                  <a:lnTo>
                    <a:pt x="179" y="922"/>
                  </a:lnTo>
                  <a:lnTo>
                    <a:pt x="133" y="887"/>
                  </a:lnTo>
                  <a:lnTo>
                    <a:pt x="89" y="851"/>
                  </a:lnTo>
                  <a:lnTo>
                    <a:pt x="44" y="815"/>
                  </a:lnTo>
                  <a:lnTo>
                    <a:pt x="0" y="779"/>
                  </a:lnTo>
                  <a:lnTo>
                    <a:pt x="0" y="775"/>
                  </a:lnTo>
                  <a:lnTo>
                    <a:pt x="2" y="768"/>
                  </a:lnTo>
                  <a:lnTo>
                    <a:pt x="6" y="758"/>
                  </a:lnTo>
                  <a:lnTo>
                    <a:pt x="12" y="744"/>
                  </a:lnTo>
                  <a:lnTo>
                    <a:pt x="29" y="709"/>
                  </a:lnTo>
                  <a:lnTo>
                    <a:pt x="52" y="663"/>
                  </a:lnTo>
                  <a:lnTo>
                    <a:pt x="80" y="608"/>
                  </a:lnTo>
                  <a:lnTo>
                    <a:pt x="112" y="547"/>
                  </a:lnTo>
                  <a:lnTo>
                    <a:pt x="146" y="482"/>
                  </a:lnTo>
                  <a:lnTo>
                    <a:pt x="183" y="414"/>
                  </a:lnTo>
                  <a:lnTo>
                    <a:pt x="220" y="344"/>
                  </a:lnTo>
                  <a:lnTo>
                    <a:pt x="256" y="277"/>
                  </a:lnTo>
                  <a:lnTo>
                    <a:pt x="291" y="212"/>
                  </a:lnTo>
                  <a:lnTo>
                    <a:pt x="323" y="152"/>
                  </a:lnTo>
                  <a:lnTo>
                    <a:pt x="351" y="99"/>
                  </a:lnTo>
                  <a:lnTo>
                    <a:pt x="375" y="55"/>
                  </a:lnTo>
                  <a:lnTo>
                    <a:pt x="393" y="21"/>
                  </a:lnTo>
                  <a:lnTo>
                    <a:pt x="403" y="0"/>
                  </a:lnTo>
                  <a:lnTo>
                    <a:pt x="444" y="31"/>
                  </a:lnTo>
                  <a:lnTo>
                    <a:pt x="486" y="61"/>
                  </a:lnTo>
                  <a:lnTo>
                    <a:pt x="528" y="90"/>
                  </a:lnTo>
                  <a:lnTo>
                    <a:pt x="572" y="117"/>
                  </a:lnTo>
                  <a:lnTo>
                    <a:pt x="615" y="144"/>
                  </a:lnTo>
                  <a:lnTo>
                    <a:pt x="659" y="169"/>
                  </a:lnTo>
                  <a:lnTo>
                    <a:pt x="704" y="193"/>
                  </a:lnTo>
                  <a:lnTo>
                    <a:pt x="749" y="217"/>
                  </a:lnTo>
                  <a:lnTo>
                    <a:pt x="796" y="240"/>
                  </a:lnTo>
                  <a:lnTo>
                    <a:pt x="843" y="262"/>
                  </a:lnTo>
                  <a:lnTo>
                    <a:pt x="889" y="282"/>
                  </a:lnTo>
                  <a:lnTo>
                    <a:pt x="936" y="303"/>
                  </a:lnTo>
                  <a:lnTo>
                    <a:pt x="983" y="323"/>
                  </a:lnTo>
                  <a:lnTo>
                    <a:pt x="1031" y="342"/>
                  </a:lnTo>
                  <a:lnTo>
                    <a:pt x="1078" y="361"/>
                  </a:lnTo>
                  <a:lnTo>
                    <a:pt x="1126" y="378"/>
                  </a:lnTo>
                  <a:close/>
                </a:path>
              </a:pathLst>
            </a:custGeom>
            <a:solidFill>
              <a:srgbClr val="FFF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0" name="Freeform 66"/>
            <p:cNvSpPr>
              <a:spLocks/>
            </p:cNvSpPr>
            <p:nvPr/>
          </p:nvSpPr>
          <p:spPr bwMode="auto">
            <a:xfrm>
              <a:off x="5967415" y="2714625"/>
              <a:ext cx="109538" cy="206375"/>
            </a:xfrm>
            <a:custGeom>
              <a:avLst/>
              <a:gdLst>
                <a:gd name="T0" fmla="*/ 0 w 486"/>
                <a:gd name="T1" fmla="*/ 779 h 906"/>
                <a:gd name="T2" fmla="*/ 0 w 486"/>
                <a:gd name="T3" fmla="*/ 775 h 906"/>
                <a:gd name="T4" fmla="*/ 2 w 486"/>
                <a:gd name="T5" fmla="*/ 768 h 906"/>
                <a:gd name="T6" fmla="*/ 6 w 486"/>
                <a:gd name="T7" fmla="*/ 758 h 906"/>
                <a:gd name="T8" fmla="*/ 12 w 486"/>
                <a:gd name="T9" fmla="*/ 744 h 906"/>
                <a:gd name="T10" fmla="*/ 29 w 486"/>
                <a:gd name="T11" fmla="*/ 709 h 906"/>
                <a:gd name="T12" fmla="*/ 52 w 486"/>
                <a:gd name="T13" fmla="*/ 663 h 906"/>
                <a:gd name="T14" fmla="*/ 80 w 486"/>
                <a:gd name="T15" fmla="*/ 608 h 906"/>
                <a:gd name="T16" fmla="*/ 112 w 486"/>
                <a:gd name="T17" fmla="*/ 547 h 906"/>
                <a:gd name="T18" fmla="*/ 146 w 486"/>
                <a:gd name="T19" fmla="*/ 482 h 906"/>
                <a:gd name="T20" fmla="*/ 183 w 486"/>
                <a:gd name="T21" fmla="*/ 414 h 906"/>
                <a:gd name="T22" fmla="*/ 220 w 486"/>
                <a:gd name="T23" fmla="*/ 344 h 906"/>
                <a:gd name="T24" fmla="*/ 256 w 486"/>
                <a:gd name="T25" fmla="*/ 277 h 906"/>
                <a:gd name="T26" fmla="*/ 291 w 486"/>
                <a:gd name="T27" fmla="*/ 212 h 906"/>
                <a:gd name="T28" fmla="*/ 323 w 486"/>
                <a:gd name="T29" fmla="*/ 152 h 906"/>
                <a:gd name="T30" fmla="*/ 351 w 486"/>
                <a:gd name="T31" fmla="*/ 99 h 906"/>
                <a:gd name="T32" fmla="*/ 375 w 486"/>
                <a:gd name="T33" fmla="*/ 55 h 906"/>
                <a:gd name="T34" fmla="*/ 393 w 486"/>
                <a:gd name="T35" fmla="*/ 21 h 906"/>
                <a:gd name="T36" fmla="*/ 403 w 486"/>
                <a:gd name="T37" fmla="*/ 0 h 906"/>
                <a:gd name="T38" fmla="*/ 424 w 486"/>
                <a:gd name="T39" fmla="*/ 15 h 906"/>
                <a:gd name="T40" fmla="*/ 444 w 486"/>
                <a:gd name="T41" fmla="*/ 29 h 906"/>
                <a:gd name="T42" fmla="*/ 465 w 486"/>
                <a:gd name="T43" fmla="*/ 44 h 906"/>
                <a:gd name="T44" fmla="*/ 486 w 486"/>
                <a:gd name="T45" fmla="*/ 58 h 906"/>
                <a:gd name="T46" fmla="*/ 470 w 486"/>
                <a:gd name="T47" fmla="*/ 113 h 906"/>
                <a:gd name="T48" fmla="*/ 455 w 486"/>
                <a:gd name="T49" fmla="*/ 168 h 906"/>
                <a:gd name="T50" fmla="*/ 438 w 486"/>
                <a:gd name="T51" fmla="*/ 222 h 906"/>
                <a:gd name="T52" fmla="*/ 422 w 486"/>
                <a:gd name="T53" fmla="*/ 277 h 906"/>
                <a:gd name="T54" fmla="*/ 404 w 486"/>
                <a:gd name="T55" fmla="*/ 331 h 906"/>
                <a:gd name="T56" fmla="*/ 386 w 486"/>
                <a:gd name="T57" fmla="*/ 386 h 906"/>
                <a:gd name="T58" fmla="*/ 367 w 486"/>
                <a:gd name="T59" fmla="*/ 439 h 906"/>
                <a:gd name="T60" fmla="*/ 348 w 486"/>
                <a:gd name="T61" fmla="*/ 492 h 906"/>
                <a:gd name="T62" fmla="*/ 327 w 486"/>
                <a:gd name="T63" fmla="*/ 546 h 906"/>
                <a:gd name="T64" fmla="*/ 307 w 486"/>
                <a:gd name="T65" fmla="*/ 599 h 906"/>
                <a:gd name="T66" fmla="*/ 284 w 486"/>
                <a:gd name="T67" fmla="*/ 650 h 906"/>
                <a:gd name="T68" fmla="*/ 261 w 486"/>
                <a:gd name="T69" fmla="*/ 702 h 906"/>
                <a:gd name="T70" fmla="*/ 237 w 486"/>
                <a:gd name="T71" fmla="*/ 754 h 906"/>
                <a:gd name="T72" fmla="*/ 212 w 486"/>
                <a:gd name="T73" fmla="*/ 805 h 906"/>
                <a:gd name="T74" fmla="*/ 186 w 486"/>
                <a:gd name="T75" fmla="*/ 856 h 906"/>
                <a:gd name="T76" fmla="*/ 158 w 486"/>
                <a:gd name="T77" fmla="*/ 906 h 906"/>
                <a:gd name="T78" fmla="*/ 138 w 486"/>
                <a:gd name="T79" fmla="*/ 890 h 906"/>
                <a:gd name="T80" fmla="*/ 118 w 486"/>
                <a:gd name="T81" fmla="*/ 874 h 906"/>
                <a:gd name="T82" fmla="*/ 98 w 486"/>
                <a:gd name="T83" fmla="*/ 858 h 906"/>
                <a:gd name="T84" fmla="*/ 78 w 486"/>
                <a:gd name="T85" fmla="*/ 843 h 906"/>
                <a:gd name="T86" fmla="*/ 59 w 486"/>
                <a:gd name="T87" fmla="*/ 826 h 906"/>
                <a:gd name="T88" fmla="*/ 39 w 486"/>
                <a:gd name="T89" fmla="*/ 811 h 906"/>
                <a:gd name="T90" fmla="*/ 19 w 486"/>
                <a:gd name="T91" fmla="*/ 794 h 906"/>
                <a:gd name="T92" fmla="*/ 0 w 486"/>
                <a:gd name="T93" fmla="*/ 779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6" h="906">
                  <a:moveTo>
                    <a:pt x="0" y="779"/>
                  </a:moveTo>
                  <a:lnTo>
                    <a:pt x="0" y="775"/>
                  </a:lnTo>
                  <a:lnTo>
                    <a:pt x="2" y="768"/>
                  </a:lnTo>
                  <a:lnTo>
                    <a:pt x="6" y="758"/>
                  </a:lnTo>
                  <a:lnTo>
                    <a:pt x="12" y="744"/>
                  </a:lnTo>
                  <a:lnTo>
                    <a:pt x="29" y="709"/>
                  </a:lnTo>
                  <a:lnTo>
                    <a:pt x="52" y="663"/>
                  </a:lnTo>
                  <a:lnTo>
                    <a:pt x="80" y="608"/>
                  </a:lnTo>
                  <a:lnTo>
                    <a:pt x="112" y="547"/>
                  </a:lnTo>
                  <a:lnTo>
                    <a:pt x="146" y="482"/>
                  </a:lnTo>
                  <a:lnTo>
                    <a:pt x="183" y="414"/>
                  </a:lnTo>
                  <a:lnTo>
                    <a:pt x="220" y="344"/>
                  </a:lnTo>
                  <a:lnTo>
                    <a:pt x="256" y="277"/>
                  </a:lnTo>
                  <a:lnTo>
                    <a:pt x="291" y="212"/>
                  </a:lnTo>
                  <a:lnTo>
                    <a:pt x="323" y="152"/>
                  </a:lnTo>
                  <a:lnTo>
                    <a:pt x="351" y="99"/>
                  </a:lnTo>
                  <a:lnTo>
                    <a:pt x="375" y="55"/>
                  </a:lnTo>
                  <a:lnTo>
                    <a:pt x="393" y="21"/>
                  </a:lnTo>
                  <a:lnTo>
                    <a:pt x="403" y="0"/>
                  </a:lnTo>
                  <a:lnTo>
                    <a:pt x="424" y="15"/>
                  </a:lnTo>
                  <a:lnTo>
                    <a:pt x="444" y="29"/>
                  </a:lnTo>
                  <a:lnTo>
                    <a:pt x="465" y="44"/>
                  </a:lnTo>
                  <a:lnTo>
                    <a:pt x="486" y="58"/>
                  </a:lnTo>
                  <a:lnTo>
                    <a:pt x="470" y="113"/>
                  </a:lnTo>
                  <a:lnTo>
                    <a:pt x="455" y="168"/>
                  </a:lnTo>
                  <a:lnTo>
                    <a:pt x="438" y="222"/>
                  </a:lnTo>
                  <a:lnTo>
                    <a:pt x="422" y="277"/>
                  </a:lnTo>
                  <a:lnTo>
                    <a:pt x="404" y="331"/>
                  </a:lnTo>
                  <a:lnTo>
                    <a:pt x="386" y="386"/>
                  </a:lnTo>
                  <a:lnTo>
                    <a:pt x="367" y="439"/>
                  </a:lnTo>
                  <a:lnTo>
                    <a:pt x="348" y="492"/>
                  </a:lnTo>
                  <a:lnTo>
                    <a:pt x="327" y="546"/>
                  </a:lnTo>
                  <a:lnTo>
                    <a:pt x="307" y="599"/>
                  </a:lnTo>
                  <a:lnTo>
                    <a:pt x="284" y="650"/>
                  </a:lnTo>
                  <a:lnTo>
                    <a:pt x="261" y="702"/>
                  </a:lnTo>
                  <a:lnTo>
                    <a:pt x="237" y="754"/>
                  </a:lnTo>
                  <a:lnTo>
                    <a:pt x="212" y="805"/>
                  </a:lnTo>
                  <a:lnTo>
                    <a:pt x="186" y="856"/>
                  </a:lnTo>
                  <a:lnTo>
                    <a:pt x="158" y="906"/>
                  </a:lnTo>
                  <a:lnTo>
                    <a:pt x="138" y="890"/>
                  </a:lnTo>
                  <a:lnTo>
                    <a:pt x="118" y="874"/>
                  </a:lnTo>
                  <a:lnTo>
                    <a:pt x="98" y="858"/>
                  </a:lnTo>
                  <a:lnTo>
                    <a:pt x="78" y="843"/>
                  </a:lnTo>
                  <a:lnTo>
                    <a:pt x="59" y="826"/>
                  </a:lnTo>
                  <a:lnTo>
                    <a:pt x="39" y="811"/>
                  </a:lnTo>
                  <a:lnTo>
                    <a:pt x="19" y="794"/>
                  </a:lnTo>
                  <a:lnTo>
                    <a:pt x="0" y="779"/>
                  </a:lnTo>
                  <a:close/>
                </a:path>
              </a:pathLst>
            </a:custGeom>
            <a:solidFill>
              <a:srgbClr val="F4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1" name="Freeform 67"/>
            <p:cNvSpPr>
              <a:spLocks/>
            </p:cNvSpPr>
            <p:nvPr/>
          </p:nvSpPr>
          <p:spPr bwMode="auto">
            <a:xfrm>
              <a:off x="6151565" y="2781300"/>
              <a:ext cx="236538" cy="207963"/>
            </a:xfrm>
            <a:custGeom>
              <a:avLst/>
              <a:gdLst>
                <a:gd name="T0" fmla="*/ 925 w 1042"/>
                <a:gd name="T1" fmla="*/ 767 h 917"/>
                <a:gd name="T2" fmla="*/ 881 w 1042"/>
                <a:gd name="T3" fmla="*/ 801 h 917"/>
                <a:gd name="T4" fmla="*/ 833 w 1042"/>
                <a:gd name="T5" fmla="*/ 830 h 917"/>
                <a:gd name="T6" fmla="*/ 780 w 1042"/>
                <a:gd name="T7" fmla="*/ 855 h 917"/>
                <a:gd name="T8" fmla="*/ 725 w 1042"/>
                <a:gd name="T9" fmla="*/ 874 h 917"/>
                <a:gd name="T10" fmla="*/ 666 w 1042"/>
                <a:gd name="T11" fmla="*/ 891 h 917"/>
                <a:gd name="T12" fmla="*/ 605 w 1042"/>
                <a:gd name="T13" fmla="*/ 904 h 917"/>
                <a:gd name="T14" fmla="*/ 541 w 1042"/>
                <a:gd name="T15" fmla="*/ 914 h 917"/>
                <a:gd name="T16" fmla="*/ 517 w 1042"/>
                <a:gd name="T17" fmla="*/ 916 h 917"/>
                <a:gd name="T18" fmla="*/ 531 w 1042"/>
                <a:gd name="T19" fmla="*/ 907 h 917"/>
                <a:gd name="T20" fmla="*/ 543 w 1042"/>
                <a:gd name="T21" fmla="*/ 893 h 917"/>
                <a:gd name="T22" fmla="*/ 551 w 1042"/>
                <a:gd name="T23" fmla="*/ 874 h 917"/>
                <a:gd name="T24" fmla="*/ 557 w 1042"/>
                <a:gd name="T25" fmla="*/ 852 h 917"/>
                <a:gd name="T26" fmla="*/ 561 w 1042"/>
                <a:gd name="T27" fmla="*/ 826 h 917"/>
                <a:gd name="T28" fmla="*/ 562 w 1042"/>
                <a:gd name="T29" fmla="*/ 782 h 917"/>
                <a:gd name="T30" fmla="*/ 559 w 1042"/>
                <a:gd name="T31" fmla="*/ 719 h 917"/>
                <a:gd name="T32" fmla="*/ 551 w 1042"/>
                <a:gd name="T33" fmla="*/ 657 h 917"/>
                <a:gd name="T34" fmla="*/ 539 w 1042"/>
                <a:gd name="T35" fmla="*/ 601 h 917"/>
                <a:gd name="T36" fmla="*/ 528 w 1042"/>
                <a:gd name="T37" fmla="*/ 560 h 917"/>
                <a:gd name="T38" fmla="*/ 511 w 1042"/>
                <a:gd name="T39" fmla="*/ 522 h 917"/>
                <a:gd name="T40" fmla="*/ 482 w 1042"/>
                <a:gd name="T41" fmla="*/ 473 h 917"/>
                <a:gd name="T42" fmla="*/ 449 w 1042"/>
                <a:gd name="T43" fmla="*/ 428 h 917"/>
                <a:gd name="T44" fmla="*/ 414 w 1042"/>
                <a:gd name="T45" fmla="*/ 383 h 917"/>
                <a:gd name="T46" fmla="*/ 376 w 1042"/>
                <a:gd name="T47" fmla="*/ 342 h 917"/>
                <a:gd name="T48" fmla="*/ 337 w 1042"/>
                <a:gd name="T49" fmla="*/ 303 h 917"/>
                <a:gd name="T50" fmla="*/ 274 w 1042"/>
                <a:gd name="T51" fmla="*/ 247 h 917"/>
                <a:gd name="T52" fmla="*/ 200 w 1042"/>
                <a:gd name="T53" fmla="*/ 189 h 917"/>
                <a:gd name="T54" fmla="*/ 137 w 1042"/>
                <a:gd name="T55" fmla="*/ 139 h 917"/>
                <a:gd name="T56" fmla="*/ 92 w 1042"/>
                <a:gd name="T57" fmla="*/ 101 h 917"/>
                <a:gd name="T58" fmla="*/ 63 w 1042"/>
                <a:gd name="T59" fmla="*/ 74 h 917"/>
                <a:gd name="T60" fmla="*/ 36 w 1042"/>
                <a:gd name="T61" fmla="*/ 46 h 917"/>
                <a:gd name="T62" fmla="*/ 11 w 1042"/>
                <a:gd name="T63" fmla="*/ 16 h 917"/>
                <a:gd name="T64" fmla="*/ 6 w 1042"/>
                <a:gd name="T65" fmla="*/ 8 h 917"/>
                <a:gd name="T66" fmla="*/ 21 w 1042"/>
                <a:gd name="T67" fmla="*/ 22 h 917"/>
                <a:gd name="T68" fmla="*/ 41 w 1042"/>
                <a:gd name="T69" fmla="*/ 35 h 917"/>
                <a:gd name="T70" fmla="*/ 64 w 1042"/>
                <a:gd name="T71" fmla="*/ 47 h 917"/>
                <a:gd name="T72" fmla="*/ 104 w 1042"/>
                <a:gd name="T73" fmla="*/ 62 h 917"/>
                <a:gd name="T74" fmla="*/ 164 w 1042"/>
                <a:gd name="T75" fmla="*/ 77 h 917"/>
                <a:gd name="T76" fmla="*/ 260 w 1042"/>
                <a:gd name="T77" fmla="*/ 95 h 917"/>
                <a:gd name="T78" fmla="*/ 348 w 1042"/>
                <a:gd name="T79" fmla="*/ 108 h 917"/>
                <a:gd name="T80" fmla="*/ 396 w 1042"/>
                <a:gd name="T81" fmla="*/ 117 h 917"/>
                <a:gd name="T82" fmla="*/ 462 w 1042"/>
                <a:gd name="T83" fmla="*/ 134 h 917"/>
                <a:gd name="T84" fmla="*/ 561 w 1042"/>
                <a:gd name="T85" fmla="*/ 168 h 917"/>
                <a:gd name="T86" fmla="*/ 660 w 1042"/>
                <a:gd name="T87" fmla="*/ 207 h 917"/>
                <a:gd name="T88" fmla="*/ 757 w 1042"/>
                <a:gd name="T89" fmla="*/ 251 h 917"/>
                <a:gd name="T90" fmla="*/ 824 w 1042"/>
                <a:gd name="T91" fmla="*/ 285 h 917"/>
                <a:gd name="T92" fmla="*/ 863 w 1042"/>
                <a:gd name="T93" fmla="*/ 309 h 917"/>
                <a:gd name="T94" fmla="*/ 899 w 1042"/>
                <a:gd name="T95" fmla="*/ 333 h 917"/>
                <a:gd name="T96" fmla="*/ 931 w 1042"/>
                <a:gd name="T97" fmla="*/ 358 h 917"/>
                <a:gd name="T98" fmla="*/ 960 w 1042"/>
                <a:gd name="T99" fmla="*/ 385 h 917"/>
                <a:gd name="T100" fmla="*/ 985 w 1042"/>
                <a:gd name="T101" fmla="*/ 413 h 917"/>
                <a:gd name="T102" fmla="*/ 1006 w 1042"/>
                <a:gd name="T103" fmla="*/ 442 h 917"/>
                <a:gd name="T104" fmla="*/ 1022 w 1042"/>
                <a:gd name="T105" fmla="*/ 471 h 917"/>
                <a:gd name="T106" fmla="*/ 1034 w 1042"/>
                <a:gd name="T107" fmla="*/ 502 h 917"/>
                <a:gd name="T108" fmla="*/ 1041 w 1042"/>
                <a:gd name="T109" fmla="*/ 533 h 917"/>
                <a:gd name="T110" fmla="*/ 1042 w 1042"/>
                <a:gd name="T111" fmla="*/ 565 h 917"/>
                <a:gd name="T112" fmla="*/ 1038 w 1042"/>
                <a:gd name="T113" fmla="*/ 597 h 917"/>
                <a:gd name="T114" fmla="*/ 1029 w 1042"/>
                <a:gd name="T115" fmla="*/ 630 h 917"/>
                <a:gd name="T116" fmla="*/ 1013 w 1042"/>
                <a:gd name="T117" fmla="*/ 664 h 917"/>
                <a:gd name="T118" fmla="*/ 991 w 1042"/>
                <a:gd name="T119" fmla="*/ 698 h 917"/>
                <a:gd name="T120" fmla="*/ 962 w 1042"/>
                <a:gd name="T121" fmla="*/ 732 h 9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2" h="917">
                  <a:moveTo>
                    <a:pt x="946" y="748"/>
                  </a:moveTo>
                  <a:lnTo>
                    <a:pt x="925" y="767"/>
                  </a:lnTo>
                  <a:lnTo>
                    <a:pt x="904" y="784"/>
                  </a:lnTo>
                  <a:lnTo>
                    <a:pt x="881" y="801"/>
                  </a:lnTo>
                  <a:lnTo>
                    <a:pt x="858" y="815"/>
                  </a:lnTo>
                  <a:lnTo>
                    <a:pt x="833" y="830"/>
                  </a:lnTo>
                  <a:lnTo>
                    <a:pt x="807" y="842"/>
                  </a:lnTo>
                  <a:lnTo>
                    <a:pt x="780" y="855"/>
                  </a:lnTo>
                  <a:lnTo>
                    <a:pt x="753" y="865"/>
                  </a:lnTo>
                  <a:lnTo>
                    <a:pt x="725" y="874"/>
                  </a:lnTo>
                  <a:lnTo>
                    <a:pt x="696" y="884"/>
                  </a:lnTo>
                  <a:lnTo>
                    <a:pt x="666" y="891"/>
                  </a:lnTo>
                  <a:lnTo>
                    <a:pt x="636" y="898"/>
                  </a:lnTo>
                  <a:lnTo>
                    <a:pt x="605" y="904"/>
                  </a:lnTo>
                  <a:lnTo>
                    <a:pt x="573" y="909"/>
                  </a:lnTo>
                  <a:lnTo>
                    <a:pt x="541" y="914"/>
                  </a:lnTo>
                  <a:lnTo>
                    <a:pt x="507" y="917"/>
                  </a:lnTo>
                  <a:lnTo>
                    <a:pt x="517" y="916"/>
                  </a:lnTo>
                  <a:lnTo>
                    <a:pt x="524" y="912"/>
                  </a:lnTo>
                  <a:lnTo>
                    <a:pt x="531" y="907"/>
                  </a:lnTo>
                  <a:lnTo>
                    <a:pt x="537" y="901"/>
                  </a:lnTo>
                  <a:lnTo>
                    <a:pt x="543" y="893"/>
                  </a:lnTo>
                  <a:lnTo>
                    <a:pt x="547" y="885"/>
                  </a:lnTo>
                  <a:lnTo>
                    <a:pt x="551" y="874"/>
                  </a:lnTo>
                  <a:lnTo>
                    <a:pt x="555" y="864"/>
                  </a:lnTo>
                  <a:lnTo>
                    <a:pt x="557" y="852"/>
                  </a:lnTo>
                  <a:lnTo>
                    <a:pt x="559" y="839"/>
                  </a:lnTo>
                  <a:lnTo>
                    <a:pt x="561" y="826"/>
                  </a:lnTo>
                  <a:lnTo>
                    <a:pt x="562" y="811"/>
                  </a:lnTo>
                  <a:lnTo>
                    <a:pt x="562" y="782"/>
                  </a:lnTo>
                  <a:lnTo>
                    <a:pt x="561" y="750"/>
                  </a:lnTo>
                  <a:lnTo>
                    <a:pt x="559" y="719"/>
                  </a:lnTo>
                  <a:lnTo>
                    <a:pt x="555" y="687"/>
                  </a:lnTo>
                  <a:lnTo>
                    <a:pt x="551" y="657"/>
                  </a:lnTo>
                  <a:lnTo>
                    <a:pt x="546" y="628"/>
                  </a:lnTo>
                  <a:lnTo>
                    <a:pt x="539" y="601"/>
                  </a:lnTo>
                  <a:lnTo>
                    <a:pt x="533" y="579"/>
                  </a:lnTo>
                  <a:lnTo>
                    <a:pt x="528" y="560"/>
                  </a:lnTo>
                  <a:lnTo>
                    <a:pt x="522" y="547"/>
                  </a:lnTo>
                  <a:lnTo>
                    <a:pt x="511" y="522"/>
                  </a:lnTo>
                  <a:lnTo>
                    <a:pt x="497" y="497"/>
                  </a:lnTo>
                  <a:lnTo>
                    <a:pt x="482" y="473"/>
                  </a:lnTo>
                  <a:lnTo>
                    <a:pt x="466" y="450"/>
                  </a:lnTo>
                  <a:lnTo>
                    <a:pt x="449" y="428"/>
                  </a:lnTo>
                  <a:lnTo>
                    <a:pt x="433" y="405"/>
                  </a:lnTo>
                  <a:lnTo>
                    <a:pt x="414" y="383"/>
                  </a:lnTo>
                  <a:lnTo>
                    <a:pt x="396" y="363"/>
                  </a:lnTo>
                  <a:lnTo>
                    <a:pt x="376" y="342"/>
                  </a:lnTo>
                  <a:lnTo>
                    <a:pt x="356" y="322"/>
                  </a:lnTo>
                  <a:lnTo>
                    <a:pt x="337" y="303"/>
                  </a:lnTo>
                  <a:lnTo>
                    <a:pt x="316" y="283"/>
                  </a:lnTo>
                  <a:lnTo>
                    <a:pt x="274" y="247"/>
                  </a:lnTo>
                  <a:lnTo>
                    <a:pt x="232" y="214"/>
                  </a:lnTo>
                  <a:lnTo>
                    <a:pt x="200" y="189"/>
                  </a:lnTo>
                  <a:lnTo>
                    <a:pt x="168" y="164"/>
                  </a:lnTo>
                  <a:lnTo>
                    <a:pt x="137" y="139"/>
                  </a:lnTo>
                  <a:lnTo>
                    <a:pt x="106" y="114"/>
                  </a:lnTo>
                  <a:lnTo>
                    <a:pt x="92" y="101"/>
                  </a:lnTo>
                  <a:lnTo>
                    <a:pt x="76" y="89"/>
                  </a:lnTo>
                  <a:lnTo>
                    <a:pt x="63" y="74"/>
                  </a:lnTo>
                  <a:lnTo>
                    <a:pt x="49" y="61"/>
                  </a:lnTo>
                  <a:lnTo>
                    <a:pt x="36" y="46"/>
                  </a:lnTo>
                  <a:lnTo>
                    <a:pt x="23" y="32"/>
                  </a:lnTo>
                  <a:lnTo>
                    <a:pt x="11" y="16"/>
                  </a:lnTo>
                  <a:lnTo>
                    <a:pt x="0" y="0"/>
                  </a:lnTo>
                  <a:lnTo>
                    <a:pt x="6" y="8"/>
                  </a:lnTo>
                  <a:lnTo>
                    <a:pt x="13" y="15"/>
                  </a:lnTo>
                  <a:lnTo>
                    <a:pt x="21" y="22"/>
                  </a:lnTo>
                  <a:lnTo>
                    <a:pt x="31" y="29"/>
                  </a:lnTo>
                  <a:lnTo>
                    <a:pt x="41" y="35"/>
                  </a:lnTo>
                  <a:lnTo>
                    <a:pt x="52" y="41"/>
                  </a:lnTo>
                  <a:lnTo>
                    <a:pt x="64" y="47"/>
                  </a:lnTo>
                  <a:lnTo>
                    <a:pt x="77" y="52"/>
                  </a:lnTo>
                  <a:lnTo>
                    <a:pt x="104" y="62"/>
                  </a:lnTo>
                  <a:lnTo>
                    <a:pt x="134" y="70"/>
                  </a:lnTo>
                  <a:lnTo>
                    <a:pt x="164" y="77"/>
                  </a:lnTo>
                  <a:lnTo>
                    <a:pt x="196" y="84"/>
                  </a:lnTo>
                  <a:lnTo>
                    <a:pt x="260" y="95"/>
                  </a:lnTo>
                  <a:lnTo>
                    <a:pt x="321" y="104"/>
                  </a:lnTo>
                  <a:lnTo>
                    <a:pt x="348" y="108"/>
                  </a:lnTo>
                  <a:lnTo>
                    <a:pt x="373" y="112"/>
                  </a:lnTo>
                  <a:lnTo>
                    <a:pt x="396" y="117"/>
                  </a:lnTo>
                  <a:lnTo>
                    <a:pt x="413" y="121"/>
                  </a:lnTo>
                  <a:lnTo>
                    <a:pt x="462" y="134"/>
                  </a:lnTo>
                  <a:lnTo>
                    <a:pt x="512" y="151"/>
                  </a:lnTo>
                  <a:lnTo>
                    <a:pt x="561" y="168"/>
                  </a:lnTo>
                  <a:lnTo>
                    <a:pt x="611" y="187"/>
                  </a:lnTo>
                  <a:lnTo>
                    <a:pt x="660" y="207"/>
                  </a:lnTo>
                  <a:lnTo>
                    <a:pt x="709" y="228"/>
                  </a:lnTo>
                  <a:lnTo>
                    <a:pt x="757" y="251"/>
                  </a:lnTo>
                  <a:lnTo>
                    <a:pt x="803" y="275"/>
                  </a:lnTo>
                  <a:lnTo>
                    <a:pt x="824" y="285"/>
                  </a:lnTo>
                  <a:lnTo>
                    <a:pt x="844" y="296"/>
                  </a:lnTo>
                  <a:lnTo>
                    <a:pt x="863" y="309"/>
                  </a:lnTo>
                  <a:lnTo>
                    <a:pt x="882" y="320"/>
                  </a:lnTo>
                  <a:lnTo>
                    <a:pt x="899" y="333"/>
                  </a:lnTo>
                  <a:lnTo>
                    <a:pt x="916" y="345"/>
                  </a:lnTo>
                  <a:lnTo>
                    <a:pt x="931" y="358"/>
                  </a:lnTo>
                  <a:lnTo>
                    <a:pt x="946" y="372"/>
                  </a:lnTo>
                  <a:lnTo>
                    <a:pt x="960" y="385"/>
                  </a:lnTo>
                  <a:lnTo>
                    <a:pt x="973" y="399"/>
                  </a:lnTo>
                  <a:lnTo>
                    <a:pt x="985" y="413"/>
                  </a:lnTo>
                  <a:lnTo>
                    <a:pt x="996" y="427"/>
                  </a:lnTo>
                  <a:lnTo>
                    <a:pt x="1006" y="442"/>
                  </a:lnTo>
                  <a:lnTo>
                    <a:pt x="1014" y="457"/>
                  </a:lnTo>
                  <a:lnTo>
                    <a:pt x="1022" y="471"/>
                  </a:lnTo>
                  <a:lnTo>
                    <a:pt x="1029" y="487"/>
                  </a:lnTo>
                  <a:lnTo>
                    <a:pt x="1034" y="502"/>
                  </a:lnTo>
                  <a:lnTo>
                    <a:pt x="1038" y="518"/>
                  </a:lnTo>
                  <a:lnTo>
                    <a:pt x="1041" y="533"/>
                  </a:lnTo>
                  <a:lnTo>
                    <a:pt x="1042" y="549"/>
                  </a:lnTo>
                  <a:lnTo>
                    <a:pt x="1042" y="565"/>
                  </a:lnTo>
                  <a:lnTo>
                    <a:pt x="1041" y="582"/>
                  </a:lnTo>
                  <a:lnTo>
                    <a:pt x="1038" y="597"/>
                  </a:lnTo>
                  <a:lnTo>
                    <a:pt x="1035" y="614"/>
                  </a:lnTo>
                  <a:lnTo>
                    <a:pt x="1029" y="630"/>
                  </a:lnTo>
                  <a:lnTo>
                    <a:pt x="1021" y="647"/>
                  </a:lnTo>
                  <a:lnTo>
                    <a:pt x="1013" y="664"/>
                  </a:lnTo>
                  <a:lnTo>
                    <a:pt x="1003" y="681"/>
                  </a:lnTo>
                  <a:lnTo>
                    <a:pt x="991" y="698"/>
                  </a:lnTo>
                  <a:lnTo>
                    <a:pt x="978" y="715"/>
                  </a:lnTo>
                  <a:lnTo>
                    <a:pt x="962" y="732"/>
                  </a:lnTo>
                  <a:lnTo>
                    <a:pt x="946" y="748"/>
                  </a:lnTo>
                  <a:close/>
                </a:path>
              </a:pathLst>
            </a:custGeom>
            <a:solidFill>
              <a:srgbClr val="B76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2" name="Freeform 68"/>
            <p:cNvSpPr>
              <a:spLocks/>
            </p:cNvSpPr>
            <p:nvPr/>
          </p:nvSpPr>
          <p:spPr bwMode="auto">
            <a:xfrm>
              <a:off x="6086477" y="2754313"/>
              <a:ext cx="117475" cy="233363"/>
            </a:xfrm>
            <a:custGeom>
              <a:avLst/>
              <a:gdLst>
                <a:gd name="T0" fmla="*/ 112 w 514"/>
                <a:gd name="T1" fmla="*/ 967 h 1031"/>
                <a:gd name="T2" fmla="*/ 36 w 514"/>
                <a:gd name="T3" fmla="*/ 945 h 1031"/>
                <a:gd name="T4" fmla="*/ 15 w 514"/>
                <a:gd name="T5" fmla="*/ 873 h 1031"/>
                <a:gd name="T6" fmla="*/ 43 w 514"/>
                <a:gd name="T7" fmla="*/ 756 h 1031"/>
                <a:gd name="T8" fmla="*/ 67 w 514"/>
                <a:gd name="T9" fmla="*/ 639 h 1031"/>
                <a:gd name="T10" fmla="*/ 90 w 514"/>
                <a:gd name="T11" fmla="*/ 522 h 1031"/>
                <a:gd name="T12" fmla="*/ 109 w 514"/>
                <a:gd name="T13" fmla="*/ 405 h 1031"/>
                <a:gd name="T14" fmla="*/ 123 w 514"/>
                <a:gd name="T15" fmla="*/ 289 h 1031"/>
                <a:gd name="T16" fmla="*/ 134 w 514"/>
                <a:gd name="T17" fmla="*/ 172 h 1031"/>
                <a:gd name="T18" fmla="*/ 139 w 514"/>
                <a:gd name="T19" fmla="*/ 58 h 1031"/>
                <a:gd name="T20" fmla="*/ 169 w 514"/>
                <a:gd name="T21" fmla="*/ 16 h 1031"/>
                <a:gd name="T22" fmla="*/ 228 w 514"/>
                <a:gd name="T23" fmla="*/ 46 h 1031"/>
                <a:gd name="T24" fmla="*/ 287 w 514"/>
                <a:gd name="T25" fmla="*/ 76 h 1031"/>
                <a:gd name="T26" fmla="*/ 347 w 514"/>
                <a:gd name="T27" fmla="*/ 104 h 1031"/>
                <a:gd name="T28" fmla="*/ 389 w 514"/>
                <a:gd name="T29" fmla="*/ 123 h 1031"/>
                <a:gd name="T30" fmla="*/ 412 w 514"/>
                <a:gd name="T31" fmla="*/ 132 h 1031"/>
                <a:gd name="T32" fmla="*/ 436 w 514"/>
                <a:gd name="T33" fmla="*/ 165 h 1031"/>
                <a:gd name="T34" fmla="*/ 456 w 514"/>
                <a:gd name="T35" fmla="*/ 223 h 1031"/>
                <a:gd name="T36" fmla="*/ 474 w 514"/>
                <a:gd name="T37" fmla="*/ 280 h 1031"/>
                <a:gd name="T38" fmla="*/ 488 w 514"/>
                <a:gd name="T39" fmla="*/ 337 h 1031"/>
                <a:gd name="T40" fmla="*/ 500 w 514"/>
                <a:gd name="T41" fmla="*/ 394 h 1031"/>
                <a:gd name="T42" fmla="*/ 507 w 514"/>
                <a:gd name="T43" fmla="*/ 449 h 1031"/>
                <a:gd name="T44" fmla="*/ 512 w 514"/>
                <a:gd name="T45" fmla="*/ 505 h 1031"/>
                <a:gd name="T46" fmla="*/ 514 w 514"/>
                <a:gd name="T47" fmla="*/ 561 h 1031"/>
                <a:gd name="T48" fmla="*/ 514 w 514"/>
                <a:gd name="T49" fmla="*/ 617 h 1031"/>
                <a:gd name="T50" fmla="*/ 512 w 514"/>
                <a:gd name="T51" fmla="*/ 673 h 1031"/>
                <a:gd name="T52" fmla="*/ 504 w 514"/>
                <a:gd name="T53" fmla="*/ 755 h 1031"/>
                <a:gd name="T54" fmla="*/ 488 w 514"/>
                <a:gd name="T55" fmla="*/ 866 h 1031"/>
                <a:gd name="T56" fmla="*/ 467 w 514"/>
                <a:gd name="T57" fmla="*/ 977 h 1031"/>
                <a:gd name="T58" fmla="*/ 415 w 514"/>
                <a:gd name="T59" fmla="*/ 1026 h 1031"/>
                <a:gd name="T60" fmla="*/ 338 w 514"/>
                <a:gd name="T61" fmla="*/ 1016 h 1031"/>
                <a:gd name="T62" fmla="*/ 262 w 514"/>
                <a:gd name="T63" fmla="*/ 1002 h 1031"/>
                <a:gd name="T64" fmla="*/ 187 w 514"/>
                <a:gd name="T65" fmla="*/ 987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4" h="1031">
                  <a:moveTo>
                    <a:pt x="150" y="978"/>
                  </a:moveTo>
                  <a:lnTo>
                    <a:pt x="112" y="967"/>
                  </a:lnTo>
                  <a:lnTo>
                    <a:pt x="74" y="956"/>
                  </a:lnTo>
                  <a:lnTo>
                    <a:pt x="36" y="945"/>
                  </a:lnTo>
                  <a:lnTo>
                    <a:pt x="0" y="932"/>
                  </a:lnTo>
                  <a:lnTo>
                    <a:pt x="15" y="873"/>
                  </a:lnTo>
                  <a:lnTo>
                    <a:pt x="29" y="814"/>
                  </a:lnTo>
                  <a:lnTo>
                    <a:pt x="43" y="756"/>
                  </a:lnTo>
                  <a:lnTo>
                    <a:pt x="56" y="697"/>
                  </a:lnTo>
                  <a:lnTo>
                    <a:pt x="67" y="639"/>
                  </a:lnTo>
                  <a:lnTo>
                    <a:pt x="79" y="581"/>
                  </a:lnTo>
                  <a:lnTo>
                    <a:pt x="90" y="522"/>
                  </a:lnTo>
                  <a:lnTo>
                    <a:pt x="99" y="463"/>
                  </a:lnTo>
                  <a:lnTo>
                    <a:pt x="109" y="405"/>
                  </a:lnTo>
                  <a:lnTo>
                    <a:pt x="117" y="347"/>
                  </a:lnTo>
                  <a:lnTo>
                    <a:pt x="123" y="289"/>
                  </a:lnTo>
                  <a:lnTo>
                    <a:pt x="129" y="230"/>
                  </a:lnTo>
                  <a:lnTo>
                    <a:pt x="134" y="172"/>
                  </a:lnTo>
                  <a:lnTo>
                    <a:pt x="137" y="114"/>
                  </a:lnTo>
                  <a:lnTo>
                    <a:pt x="139" y="58"/>
                  </a:lnTo>
                  <a:lnTo>
                    <a:pt x="140" y="0"/>
                  </a:lnTo>
                  <a:lnTo>
                    <a:pt x="169" y="16"/>
                  </a:lnTo>
                  <a:lnTo>
                    <a:pt x="198" y="32"/>
                  </a:lnTo>
                  <a:lnTo>
                    <a:pt x="228" y="46"/>
                  </a:lnTo>
                  <a:lnTo>
                    <a:pt x="257" y="62"/>
                  </a:lnTo>
                  <a:lnTo>
                    <a:pt x="287" y="76"/>
                  </a:lnTo>
                  <a:lnTo>
                    <a:pt x="317" y="91"/>
                  </a:lnTo>
                  <a:lnTo>
                    <a:pt x="347" y="104"/>
                  </a:lnTo>
                  <a:lnTo>
                    <a:pt x="377" y="118"/>
                  </a:lnTo>
                  <a:lnTo>
                    <a:pt x="389" y="123"/>
                  </a:lnTo>
                  <a:lnTo>
                    <a:pt x="400" y="128"/>
                  </a:lnTo>
                  <a:lnTo>
                    <a:pt x="412" y="132"/>
                  </a:lnTo>
                  <a:lnTo>
                    <a:pt x="423" y="137"/>
                  </a:lnTo>
                  <a:lnTo>
                    <a:pt x="436" y="165"/>
                  </a:lnTo>
                  <a:lnTo>
                    <a:pt x="446" y="194"/>
                  </a:lnTo>
                  <a:lnTo>
                    <a:pt x="456" y="223"/>
                  </a:lnTo>
                  <a:lnTo>
                    <a:pt x="466" y="251"/>
                  </a:lnTo>
                  <a:lnTo>
                    <a:pt x="474" y="280"/>
                  </a:lnTo>
                  <a:lnTo>
                    <a:pt x="482" y="308"/>
                  </a:lnTo>
                  <a:lnTo>
                    <a:pt x="488" y="337"/>
                  </a:lnTo>
                  <a:lnTo>
                    <a:pt x="495" y="365"/>
                  </a:lnTo>
                  <a:lnTo>
                    <a:pt x="500" y="394"/>
                  </a:lnTo>
                  <a:lnTo>
                    <a:pt x="504" y="421"/>
                  </a:lnTo>
                  <a:lnTo>
                    <a:pt x="507" y="449"/>
                  </a:lnTo>
                  <a:lnTo>
                    <a:pt x="510" y="477"/>
                  </a:lnTo>
                  <a:lnTo>
                    <a:pt x="512" y="505"/>
                  </a:lnTo>
                  <a:lnTo>
                    <a:pt x="513" y="533"/>
                  </a:lnTo>
                  <a:lnTo>
                    <a:pt x="514" y="561"/>
                  </a:lnTo>
                  <a:lnTo>
                    <a:pt x="514" y="589"/>
                  </a:lnTo>
                  <a:lnTo>
                    <a:pt x="514" y="617"/>
                  </a:lnTo>
                  <a:lnTo>
                    <a:pt x="513" y="645"/>
                  </a:lnTo>
                  <a:lnTo>
                    <a:pt x="512" y="673"/>
                  </a:lnTo>
                  <a:lnTo>
                    <a:pt x="510" y="701"/>
                  </a:lnTo>
                  <a:lnTo>
                    <a:pt x="504" y="755"/>
                  </a:lnTo>
                  <a:lnTo>
                    <a:pt x="497" y="811"/>
                  </a:lnTo>
                  <a:lnTo>
                    <a:pt x="488" y="866"/>
                  </a:lnTo>
                  <a:lnTo>
                    <a:pt x="478" y="921"/>
                  </a:lnTo>
                  <a:lnTo>
                    <a:pt x="467" y="977"/>
                  </a:lnTo>
                  <a:lnTo>
                    <a:pt x="453" y="1031"/>
                  </a:lnTo>
                  <a:lnTo>
                    <a:pt x="415" y="1026"/>
                  </a:lnTo>
                  <a:lnTo>
                    <a:pt x="377" y="1021"/>
                  </a:lnTo>
                  <a:lnTo>
                    <a:pt x="338" y="1016"/>
                  </a:lnTo>
                  <a:lnTo>
                    <a:pt x="300" y="1010"/>
                  </a:lnTo>
                  <a:lnTo>
                    <a:pt x="262" y="1002"/>
                  </a:lnTo>
                  <a:lnTo>
                    <a:pt x="225" y="995"/>
                  </a:lnTo>
                  <a:lnTo>
                    <a:pt x="187" y="987"/>
                  </a:lnTo>
                  <a:lnTo>
                    <a:pt x="150" y="978"/>
                  </a:lnTo>
                  <a:close/>
                </a:path>
              </a:pathLst>
            </a:custGeom>
            <a:solidFill>
              <a:srgbClr val="FBD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3" name="Freeform 69"/>
            <p:cNvSpPr>
              <a:spLocks/>
            </p:cNvSpPr>
            <p:nvPr/>
          </p:nvSpPr>
          <p:spPr bwMode="auto">
            <a:xfrm>
              <a:off x="6111877" y="2751138"/>
              <a:ext cx="136525" cy="238125"/>
            </a:xfrm>
            <a:custGeom>
              <a:avLst/>
              <a:gdLst>
                <a:gd name="T0" fmla="*/ 526 w 603"/>
                <a:gd name="T1" fmla="*/ 1053 h 1053"/>
                <a:gd name="T2" fmla="*/ 475 w 603"/>
                <a:gd name="T3" fmla="*/ 1053 h 1053"/>
                <a:gd name="T4" fmla="*/ 422 w 603"/>
                <a:gd name="T5" fmla="*/ 1051 h 1053"/>
                <a:gd name="T6" fmla="*/ 370 w 603"/>
                <a:gd name="T7" fmla="*/ 1047 h 1053"/>
                <a:gd name="T8" fmla="*/ 354 w 603"/>
                <a:gd name="T9" fmla="*/ 1007 h 1053"/>
                <a:gd name="T10" fmla="*/ 368 w 603"/>
                <a:gd name="T11" fmla="*/ 937 h 1053"/>
                <a:gd name="T12" fmla="*/ 376 w 603"/>
                <a:gd name="T13" fmla="*/ 873 h 1053"/>
                <a:gd name="T14" fmla="*/ 378 w 603"/>
                <a:gd name="T15" fmla="*/ 813 h 1053"/>
                <a:gd name="T16" fmla="*/ 373 w 603"/>
                <a:gd name="T17" fmla="*/ 753 h 1053"/>
                <a:gd name="T18" fmla="*/ 360 w 603"/>
                <a:gd name="T19" fmla="*/ 693 h 1053"/>
                <a:gd name="T20" fmla="*/ 338 w 603"/>
                <a:gd name="T21" fmla="*/ 630 h 1053"/>
                <a:gd name="T22" fmla="*/ 307 w 603"/>
                <a:gd name="T23" fmla="*/ 561 h 1053"/>
                <a:gd name="T24" fmla="*/ 269 w 603"/>
                <a:gd name="T25" fmla="*/ 490 h 1053"/>
                <a:gd name="T26" fmla="*/ 230 w 603"/>
                <a:gd name="T27" fmla="*/ 427 h 1053"/>
                <a:gd name="T28" fmla="*/ 168 w 603"/>
                <a:gd name="T29" fmla="*/ 332 h 1053"/>
                <a:gd name="T30" fmla="*/ 108 w 603"/>
                <a:gd name="T31" fmla="*/ 238 h 1053"/>
                <a:gd name="T32" fmla="*/ 71 w 603"/>
                <a:gd name="T33" fmla="*/ 173 h 1053"/>
                <a:gd name="T34" fmla="*/ 38 w 603"/>
                <a:gd name="T35" fmla="*/ 106 h 1053"/>
                <a:gd name="T36" fmla="*/ 17 w 603"/>
                <a:gd name="T37" fmla="*/ 54 h 1053"/>
                <a:gd name="T38" fmla="*/ 5 w 603"/>
                <a:gd name="T39" fmla="*/ 19 h 1053"/>
                <a:gd name="T40" fmla="*/ 59 w 603"/>
                <a:gd name="T41" fmla="*/ 30 h 1053"/>
                <a:gd name="T42" fmla="*/ 181 w 603"/>
                <a:gd name="T43" fmla="*/ 89 h 1053"/>
                <a:gd name="T44" fmla="*/ 305 w 603"/>
                <a:gd name="T45" fmla="*/ 146 h 1053"/>
                <a:gd name="T46" fmla="*/ 428 w 603"/>
                <a:gd name="T47" fmla="*/ 199 h 1053"/>
                <a:gd name="T48" fmla="*/ 501 w 603"/>
                <a:gd name="T49" fmla="*/ 228 h 1053"/>
                <a:gd name="T50" fmla="*/ 523 w 603"/>
                <a:gd name="T51" fmla="*/ 258 h 1053"/>
                <a:gd name="T52" fmla="*/ 540 w 603"/>
                <a:gd name="T53" fmla="*/ 308 h 1053"/>
                <a:gd name="T54" fmla="*/ 554 w 603"/>
                <a:gd name="T55" fmla="*/ 360 h 1053"/>
                <a:gd name="T56" fmla="*/ 568 w 603"/>
                <a:gd name="T57" fmla="*/ 413 h 1053"/>
                <a:gd name="T58" fmla="*/ 583 w 603"/>
                <a:gd name="T59" fmla="*/ 493 h 1053"/>
                <a:gd name="T60" fmla="*/ 594 w 603"/>
                <a:gd name="T61" fmla="*/ 576 h 1053"/>
                <a:gd name="T62" fmla="*/ 599 w 603"/>
                <a:gd name="T63" fmla="*/ 630 h 1053"/>
                <a:gd name="T64" fmla="*/ 602 w 603"/>
                <a:gd name="T65" fmla="*/ 685 h 1053"/>
                <a:gd name="T66" fmla="*/ 602 w 603"/>
                <a:gd name="T67" fmla="*/ 738 h 1053"/>
                <a:gd name="T68" fmla="*/ 601 w 603"/>
                <a:gd name="T69" fmla="*/ 791 h 1053"/>
                <a:gd name="T70" fmla="*/ 596 w 603"/>
                <a:gd name="T71" fmla="*/ 843 h 1053"/>
                <a:gd name="T72" fmla="*/ 590 w 603"/>
                <a:gd name="T73" fmla="*/ 892 h 1053"/>
                <a:gd name="T74" fmla="*/ 582 w 603"/>
                <a:gd name="T75" fmla="*/ 941 h 1053"/>
                <a:gd name="T76" fmla="*/ 571 w 603"/>
                <a:gd name="T77" fmla="*/ 988 h 1053"/>
                <a:gd name="T78" fmla="*/ 558 w 603"/>
                <a:gd name="T79" fmla="*/ 1032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03" h="1053">
                  <a:moveTo>
                    <a:pt x="550" y="1053"/>
                  </a:moveTo>
                  <a:lnTo>
                    <a:pt x="526" y="1053"/>
                  </a:lnTo>
                  <a:lnTo>
                    <a:pt x="501" y="1053"/>
                  </a:lnTo>
                  <a:lnTo>
                    <a:pt x="475" y="1053"/>
                  </a:lnTo>
                  <a:lnTo>
                    <a:pt x="449" y="1052"/>
                  </a:lnTo>
                  <a:lnTo>
                    <a:pt x="422" y="1051"/>
                  </a:lnTo>
                  <a:lnTo>
                    <a:pt x="395" y="1050"/>
                  </a:lnTo>
                  <a:lnTo>
                    <a:pt x="370" y="1047"/>
                  </a:lnTo>
                  <a:lnTo>
                    <a:pt x="345" y="1045"/>
                  </a:lnTo>
                  <a:lnTo>
                    <a:pt x="354" y="1007"/>
                  </a:lnTo>
                  <a:lnTo>
                    <a:pt x="362" y="971"/>
                  </a:lnTo>
                  <a:lnTo>
                    <a:pt x="368" y="937"/>
                  </a:lnTo>
                  <a:lnTo>
                    <a:pt x="373" y="905"/>
                  </a:lnTo>
                  <a:lnTo>
                    <a:pt x="376" y="873"/>
                  </a:lnTo>
                  <a:lnTo>
                    <a:pt x="378" y="843"/>
                  </a:lnTo>
                  <a:lnTo>
                    <a:pt x="378" y="813"/>
                  </a:lnTo>
                  <a:lnTo>
                    <a:pt x="376" y="783"/>
                  </a:lnTo>
                  <a:lnTo>
                    <a:pt x="373" y="753"/>
                  </a:lnTo>
                  <a:lnTo>
                    <a:pt x="368" y="723"/>
                  </a:lnTo>
                  <a:lnTo>
                    <a:pt x="360" y="693"/>
                  </a:lnTo>
                  <a:lnTo>
                    <a:pt x="350" y="662"/>
                  </a:lnTo>
                  <a:lnTo>
                    <a:pt x="338" y="630"/>
                  </a:lnTo>
                  <a:lnTo>
                    <a:pt x="323" y="596"/>
                  </a:lnTo>
                  <a:lnTo>
                    <a:pt x="307" y="561"/>
                  </a:lnTo>
                  <a:lnTo>
                    <a:pt x="287" y="523"/>
                  </a:lnTo>
                  <a:lnTo>
                    <a:pt x="269" y="490"/>
                  </a:lnTo>
                  <a:lnTo>
                    <a:pt x="250" y="458"/>
                  </a:lnTo>
                  <a:lnTo>
                    <a:pt x="230" y="427"/>
                  </a:lnTo>
                  <a:lnTo>
                    <a:pt x="210" y="395"/>
                  </a:lnTo>
                  <a:lnTo>
                    <a:pt x="168" y="332"/>
                  </a:lnTo>
                  <a:lnTo>
                    <a:pt x="128" y="269"/>
                  </a:lnTo>
                  <a:lnTo>
                    <a:pt x="108" y="238"/>
                  </a:lnTo>
                  <a:lnTo>
                    <a:pt x="89" y="205"/>
                  </a:lnTo>
                  <a:lnTo>
                    <a:pt x="71" y="173"/>
                  </a:lnTo>
                  <a:lnTo>
                    <a:pt x="53" y="140"/>
                  </a:lnTo>
                  <a:lnTo>
                    <a:pt x="38" y="106"/>
                  </a:lnTo>
                  <a:lnTo>
                    <a:pt x="23" y="72"/>
                  </a:lnTo>
                  <a:lnTo>
                    <a:pt x="17" y="54"/>
                  </a:lnTo>
                  <a:lnTo>
                    <a:pt x="11" y="36"/>
                  </a:lnTo>
                  <a:lnTo>
                    <a:pt x="5" y="19"/>
                  </a:lnTo>
                  <a:lnTo>
                    <a:pt x="0" y="0"/>
                  </a:lnTo>
                  <a:lnTo>
                    <a:pt x="59" y="30"/>
                  </a:lnTo>
                  <a:lnTo>
                    <a:pt x="120" y="59"/>
                  </a:lnTo>
                  <a:lnTo>
                    <a:pt x="181" y="89"/>
                  </a:lnTo>
                  <a:lnTo>
                    <a:pt x="243" y="118"/>
                  </a:lnTo>
                  <a:lnTo>
                    <a:pt x="305" y="146"/>
                  </a:lnTo>
                  <a:lnTo>
                    <a:pt x="367" y="173"/>
                  </a:lnTo>
                  <a:lnTo>
                    <a:pt x="428" y="199"/>
                  </a:lnTo>
                  <a:lnTo>
                    <a:pt x="489" y="222"/>
                  </a:lnTo>
                  <a:lnTo>
                    <a:pt x="501" y="228"/>
                  </a:lnTo>
                  <a:lnTo>
                    <a:pt x="514" y="233"/>
                  </a:lnTo>
                  <a:lnTo>
                    <a:pt x="523" y="258"/>
                  </a:lnTo>
                  <a:lnTo>
                    <a:pt x="531" y="282"/>
                  </a:lnTo>
                  <a:lnTo>
                    <a:pt x="540" y="308"/>
                  </a:lnTo>
                  <a:lnTo>
                    <a:pt x="548" y="334"/>
                  </a:lnTo>
                  <a:lnTo>
                    <a:pt x="554" y="360"/>
                  </a:lnTo>
                  <a:lnTo>
                    <a:pt x="561" y="386"/>
                  </a:lnTo>
                  <a:lnTo>
                    <a:pt x="568" y="413"/>
                  </a:lnTo>
                  <a:lnTo>
                    <a:pt x="573" y="440"/>
                  </a:lnTo>
                  <a:lnTo>
                    <a:pt x="583" y="493"/>
                  </a:lnTo>
                  <a:lnTo>
                    <a:pt x="591" y="548"/>
                  </a:lnTo>
                  <a:lnTo>
                    <a:pt x="594" y="576"/>
                  </a:lnTo>
                  <a:lnTo>
                    <a:pt x="596" y="603"/>
                  </a:lnTo>
                  <a:lnTo>
                    <a:pt x="599" y="630"/>
                  </a:lnTo>
                  <a:lnTo>
                    <a:pt x="601" y="658"/>
                  </a:lnTo>
                  <a:lnTo>
                    <a:pt x="602" y="685"/>
                  </a:lnTo>
                  <a:lnTo>
                    <a:pt x="603" y="711"/>
                  </a:lnTo>
                  <a:lnTo>
                    <a:pt x="602" y="738"/>
                  </a:lnTo>
                  <a:lnTo>
                    <a:pt x="602" y="764"/>
                  </a:lnTo>
                  <a:lnTo>
                    <a:pt x="601" y="791"/>
                  </a:lnTo>
                  <a:lnTo>
                    <a:pt x="599" y="817"/>
                  </a:lnTo>
                  <a:lnTo>
                    <a:pt x="596" y="843"/>
                  </a:lnTo>
                  <a:lnTo>
                    <a:pt x="593" y="868"/>
                  </a:lnTo>
                  <a:lnTo>
                    <a:pt x="590" y="892"/>
                  </a:lnTo>
                  <a:lnTo>
                    <a:pt x="586" y="917"/>
                  </a:lnTo>
                  <a:lnTo>
                    <a:pt x="582" y="941"/>
                  </a:lnTo>
                  <a:lnTo>
                    <a:pt x="577" y="965"/>
                  </a:lnTo>
                  <a:lnTo>
                    <a:pt x="571" y="988"/>
                  </a:lnTo>
                  <a:lnTo>
                    <a:pt x="564" y="1010"/>
                  </a:lnTo>
                  <a:lnTo>
                    <a:pt x="558" y="1032"/>
                  </a:lnTo>
                  <a:lnTo>
                    <a:pt x="550" y="1053"/>
                  </a:lnTo>
                  <a:close/>
                </a:path>
              </a:pathLst>
            </a:custGeom>
            <a:solidFill>
              <a:srgbClr val="F5B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4" name="Freeform 70"/>
            <p:cNvSpPr>
              <a:spLocks/>
            </p:cNvSpPr>
            <p:nvPr/>
          </p:nvSpPr>
          <p:spPr bwMode="auto">
            <a:xfrm>
              <a:off x="6129340" y="2757488"/>
              <a:ext cx="171450" cy="233363"/>
            </a:xfrm>
            <a:custGeom>
              <a:avLst/>
              <a:gdLst>
                <a:gd name="T0" fmla="*/ 598 w 758"/>
                <a:gd name="T1" fmla="*/ 1029 h 1033"/>
                <a:gd name="T2" fmla="*/ 560 w 758"/>
                <a:gd name="T3" fmla="*/ 1032 h 1033"/>
                <a:gd name="T4" fmla="*/ 519 w 758"/>
                <a:gd name="T5" fmla="*/ 1033 h 1033"/>
                <a:gd name="T6" fmla="*/ 481 w 758"/>
                <a:gd name="T7" fmla="*/ 1032 h 1033"/>
                <a:gd name="T8" fmla="*/ 467 w 758"/>
                <a:gd name="T9" fmla="*/ 999 h 1033"/>
                <a:gd name="T10" fmla="*/ 474 w 758"/>
                <a:gd name="T11" fmla="*/ 935 h 1033"/>
                <a:gd name="T12" fmla="*/ 478 w 758"/>
                <a:gd name="T13" fmla="*/ 870 h 1033"/>
                <a:gd name="T14" fmla="*/ 477 w 758"/>
                <a:gd name="T15" fmla="*/ 802 h 1033"/>
                <a:gd name="T16" fmla="*/ 472 w 758"/>
                <a:gd name="T17" fmla="*/ 736 h 1033"/>
                <a:gd name="T18" fmla="*/ 461 w 758"/>
                <a:gd name="T19" fmla="*/ 670 h 1033"/>
                <a:gd name="T20" fmla="*/ 442 w 758"/>
                <a:gd name="T21" fmla="*/ 606 h 1033"/>
                <a:gd name="T22" fmla="*/ 423 w 758"/>
                <a:gd name="T23" fmla="*/ 558 h 1033"/>
                <a:gd name="T24" fmla="*/ 408 w 758"/>
                <a:gd name="T25" fmla="*/ 527 h 1033"/>
                <a:gd name="T26" fmla="*/ 389 w 758"/>
                <a:gd name="T27" fmla="*/ 496 h 1033"/>
                <a:gd name="T28" fmla="*/ 366 w 758"/>
                <a:gd name="T29" fmla="*/ 463 h 1033"/>
                <a:gd name="T30" fmla="*/ 327 w 758"/>
                <a:gd name="T31" fmla="*/ 417 h 1033"/>
                <a:gd name="T32" fmla="*/ 237 w 758"/>
                <a:gd name="T33" fmla="*/ 327 h 1033"/>
                <a:gd name="T34" fmla="*/ 144 w 758"/>
                <a:gd name="T35" fmla="*/ 238 h 1033"/>
                <a:gd name="T36" fmla="*/ 102 w 758"/>
                <a:gd name="T37" fmla="*/ 191 h 1033"/>
                <a:gd name="T38" fmla="*/ 76 w 758"/>
                <a:gd name="T39" fmla="*/ 159 h 1033"/>
                <a:gd name="T40" fmla="*/ 53 w 758"/>
                <a:gd name="T41" fmla="*/ 126 h 1033"/>
                <a:gd name="T42" fmla="*/ 32 w 758"/>
                <a:gd name="T43" fmla="*/ 92 h 1033"/>
                <a:gd name="T44" fmla="*/ 16 w 758"/>
                <a:gd name="T45" fmla="*/ 57 h 1033"/>
                <a:gd name="T46" fmla="*/ 4 w 758"/>
                <a:gd name="T47" fmla="*/ 20 h 1033"/>
                <a:gd name="T48" fmla="*/ 17 w 758"/>
                <a:gd name="T49" fmla="*/ 9 h 1033"/>
                <a:gd name="T50" fmla="*/ 52 w 758"/>
                <a:gd name="T51" fmla="*/ 25 h 1033"/>
                <a:gd name="T52" fmla="*/ 110 w 758"/>
                <a:gd name="T53" fmla="*/ 48 h 1033"/>
                <a:gd name="T54" fmla="*/ 232 w 758"/>
                <a:gd name="T55" fmla="*/ 90 h 1033"/>
                <a:gd name="T56" fmla="*/ 356 w 758"/>
                <a:gd name="T57" fmla="*/ 137 h 1033"/>
                <a:gd name="T58" fmla="*/ 415 w 758"/>
                <a:gd name="T59" fmla="*/ 166 h 1033"/>
                <a:gd name="T60" fmla="*/ 451 w 758"/>
                <a:gd name="T61" fmla="*/ 187 h 1033"/>
                <a:gd name="T62" fmla="*/ 486 w 758"/>
                <a:gd name="T63" fmla="*/ 211 h 1033"/>
                <a:gd name="T64" fmla="*/ 517 w 758"/>
                <a:gd name="T65" fmla="*/ 239 h 1033"/>
                <a:gd name="T66" fmla="*/ 545 w 758"/>
                <a:gd name="T67" fmla="*/ 269 h 1033"/>
                <a:gd name="T68" fmla="*/ 570 w 758"/>
                <a:gd name="T69" fmla="*/ 304 h 1033"/>
                <a:gd name="T70" fmla="*/ 591 w 758"/>
                <a:gd name="T71" fmla="*/ 341 h 1033"/>
                <a:gd name="T72" fmla="*/ 607 w 758"/>
                <a:gd name="T73" fmla="*/ 381 h 1033"/>
                <a:gd name="T74" fmla="*/ 629 w 758"/>
                <a:gd name="T75" fmla="*/ 441 h 1033"/>
                <a:gd name="T76" fmla="*/ 652 w 758"/>
                <a:gd name="T77" fmla="*/ 526 h 1033"/>
                <a:gd name="T78" fmla="*/ 669 w 758"/>
                <a:gd name="T79" fmla="*/ 614 h 1033"/>
                <a:gd name="T80" fmla="*/ 693 w 758"/>
                <a:gd name="T81" fmla="*/ 748 h 1033"/>
                <a:gd name="T82" fmla="*/ 720 w 758"/>
                <a:gd name="T83" fmla="*/ 878 h 1033"/>
                <a:gd name="T84" fmla="*/ 738 w 758"/>
                <a:gd name="T85" fmla="*/ 941 h 1033"/>
                <a:gd name="T86" fmla="*/ 751 w 758"/>
                <a:gd name="T87" fmla="*/ 980 h 1033"/>
                <a:gd name="T88" fmla="*/ 751 w 758"/>
                <a:gd name="T89" fmla="*/ 1004 h 1033"/>
                <a:gd name="T90" fmla="*/ 734 w 758"/>
                <a:gd name="T91" fmla="*/ 1011 h 1033"/>
                <a:gd name="T92" fmla="*/ 709 w 758"/>
                <a:gd name="T93" fmla="*/ 1016 h 1033"/>
                <a:gd name="T94" fmla="*/ 673 w 758"/>
                <a:gd name="T95" fmla="*/ 1019 h 1033"/>
                <a:gd name="T96" fmla="*/ 635 w 758"/>
                <a:gd name="T97" fmla="*/ 102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58" h="1033">
                  <a:moveTo>
                    <a:pt x="616" y="1026"/>
                  </a:moveTo>
                  <a:lnTo>
                    <a:pt x="598" y="1029"/>
                  </a:lnTo>
                  <a:lnTo>
                    <a:pt x="579" y="1031"/>
                  </a:lnTo>
                  <a:lnTo>
                    <a:pt x="560" y="1032"/>
                  </a:lnTo>
                  <a:lnTo>
                    <a:pt x="540" y="1033"/>
                  </a:lnTo>
                  <a:lnTo>
                    <a:pt x="519" y="1033"/>
                  </a:lnTo>
                  <a:lnTo>
                    <a:pt x="500" y="1033"/>
                  </a:lnTo>
                  <a:lnTo>
                    <a:pt x="481" y="1032"/>
                  </a:lnTo>
                  <a:lnTo>
                    <a:pt x="463" y="1030"/>
                  </a:lnTo>
                  <a:lnTo>
                    <a:pt x="467" y="999"/>
                  </a:lnTo>
                  <a:lnTo>
                    <a:pt x="471" y="967"/>
                  </a:lnTo>
                  <a:lnTo>
                    <a:pt x="474" y="935"/>
                  </a:lnTo>
                  <a:lnTo>
                    <a:pt x="476" y="902"/>
                  </a:lnTo>
                  <a:lnTo>
                    <a:pt x="478" y="870"/>
                  </a:lnTo>
                  <a:lnTo>
                    <a:pt x="478" y="836"/>
                  </a:lnTo>
                  <a:lnTo>
                    <a:pt x="477" y="802"/>
                  </a:lnTo>
                  <a:lnTo>
                    <a:pt x="475" y="769"/>
                  </a:lnTo>
                  <a:lnTo>
                    <a:pt x="472" y="736"/>
                  </a:lnTo>
                  <a:lnTo>
                    <a:pt x="467" y="703"/>
                  </a:lnTo>
                  <a:lnTo>
                    <a:pt x="461" y="670"/>
                  </a:lnTo>
                  <a:lnTo>
                    <a:pt x="452" y="638"/>
                  </a:lnTo>
                  <a:lnTo>
                    <a:pt x="442" y="606"/>
                  </a:lnTo>
                  <a:lnTo>
                    <a:pt x="430" y="574"/>
                  </a:lnTo>
                  <a:lnTo>
                    <a:pt x="423" y="558"/>
                  </a:lnTo>
                  <a:lnTo>
                    <a:pt x="416" y="543"/>
                  </a:lnTo>
                  <a:lnTo>
                    <a:pt x="408" y="527"/>
                  </a:lnTo>
                  <a:lnTo>
                    <a:pt x="400" y="512"/>
                  </a:lnTo>
                  <a:lnTo>
                    <a:pt x="389" y="496"/>
                  </a:lnTo>
                  <a:lnTo>
                    <a:pt x="378" y="480"/>
                  </a:lnTo>
                  <a:lnTo>
                    <a:pt x="366" y="463"/>
                  </a:lnTo>
                  <a:lnTo>
                    <a:pt x="354" y="448"/>
                  </a:lnTo>
                  <a:lnTo>
                    <a:pt x="327" y="417"/>
                  </a:lnTo>
                  <a:lnTo>
                    <a:pt x="298" y="387"/>
                  </a:lnTo>
                  <a:lnTo>
                    <a:pt x="237" y="327"/>
                  </a:lnTo>
                  <a:lnTo>
                    <a:pt x="175" y="268"/>
                  </a:lnTo>
                  <a:lnTo>
                    <a:pt x="144" y="238"/>
                  </a:lnTo>
                  <a:lnTo>
                    <a:pt x="116" y="207"/>
                  </a:lnTo>
                  <a:lnTo>
                    <a:pt x="102" y="191"/>
                  </a:lnTo>
                  <a:lnTo>
                    <a:pt x="88" y="176"/>
                  </a:lnTo>
                  <a:lnTo>
                    <a:pt x="76" y="159"/>
                  </a:lnTo>
                  <a:lnTo>
                    <a:pt x="63" y="143"/>
                  </a:lnTo>
                  <a:lnTo>
                    <a:pt x="53" y="126"/>
                  </a:lnTo>
                  <a:lnTo>
                    <a:pt x="42" y="110"/>
                  </a:lnTo>
                  <a:lnTo>
                    <a:pt x="32" y="92"/>
                  </a:lnTo>
                  <a:lnTo>
                    <a:pt x="24" y="75"/>
                  </a:lnTo>
                  <a:lnTo>
                    <a:pt x="16" y="57"/>
                  </a:lnTo>
                  <a:lnTo>
                    <a:pt x="10" y="38"/>
                  </a:lnTo>
                  <a:lnTo>
                    <a:pt x="4" y="20"/>
                  </a:lnTo>
                  <a:lnTo>
                    <a:pt x="0" y="0"/>
                  </a:lnTo>
                  <a:lnTo>
                    <a:pt x="17" y="9"/>
                  </a:lnTo>
                  <a:lnTo>
                    <a:pt x="34" y="18"/>
                  </a:lnTo>
                  <a:lnTo>
                    <a:pt x="52" y="25"/>
                  </a:lnTo>
                  <a:lnTo>
                    <a:pt x="71" y="33"/>
                  </a:lnTo>
                  <a:lnTo>
                    <a:pt x="110" y="48"/>
                  </a:lnTo>
                  <a:lnTo>
                    <a:pt x="149" y="62"/>
                  </a:lnTo>
                  <a:lnTo>
                    <a:pt x="232" y="90"/>
                  </a:lnTo>
                  <a:lnTo>
                    <a:pt x="316" y="120"/>
                  </a:lnTo>
                  <a:lnTo>
                    <a:pt x="356" y="137"/>
                  </a:lnTo>
                  <a:lnTo>
                    <a:pt x="395" y="155"/>
                  </a:lnTo>
                  <a:lnTo>
                    <a:pt x="415" y="166"/>
                  </a:lnTo>
                  <a:lnTo>
                    <a:pt x="434" y="176"/>
                  </a:lnTo>
                  <a:lnTo>
                    <a:pt x="451" y="187"/>
                  </a:lnTo>
                  <a:lnTo>
                    <a:pt x="469" y="199"/>
                  </a:lnTo>
                  <a:lnTo>
                    <a:pt x="486" y="211"/>
                  </a:lnTo>
                  <a:lnTo>
                    <a:pt x="502" y="224"/>
                  </a:lnTo>
                  <a:lnTo>
                    <a:pt x="517" y="239"/>
                  </a:lnTo>
                  <a:lnTo>
                    <a:pt x="532" y="253"/>
                  </a:lnTo>
                  <a:lnTo>
                    <a:pt x="545" y="269"/>
                  </a:lnTo>
                  <a:lnTo>
                    <a:pt x="559" y="286"/>
                  </a:lnTo>
                  <a:lnTo>
                    <a:pt x="570" y="304"/>
                  </a:lnTo>
                  <a:lnTo>
                    <a:pt x="582" y="323"/>
                  </a:lnTo>
                  <a:lnTo>
                    <a:pt x="591" y="341"/>
                  </a:lnTo>
                  <a:lnTo>
                    <a:pt x="599" y="361"/>
                  </a:lnTo>
                  <a:lnTo>
                    <a:pt x="607" y="381"/>
                  </a:lnTo>
                  <a:lnTo>
                    <a:pt x="616" y="400"/>
                  </a:lnTo>
                  <a:lnTo>
                    <a:pt x="629" y="441"/>
                  </a:lnTo>
                  <a:lnTo>
                    <a:pt x="641" y="483"/>
                  </a:lnTo>
                  <a:lnTo>
                    <a:pt x="652" y="526"/>
                  </a:lnTo>
                  <a:lnTo>
                    <a:pt x="661" y="570"/>
                  </a:lnTo>
                  <a:lnTo>
                    <a:pt x="669" y="614"/>
                  </a:lnTo>
                  <a:lnTo>
                    <a:pt x="678" y="659"/>
                  </a:lnTo>
                  <a:lnTo>
                    <a:pt x="693" y="748"/>
                  </a:lnTo>
                  <a:lnTo>
                    <a:pt x="710" y="835"/>
                  </a:lnTo>
                  <a:lnTo>
                    <a:pt x="720" y="878"/>
                  </a:lnTo>
                  <a:lnTo>
                    <a:pt x="732" y="920"/>
                  </a:lnTo>
                  <a:lnTo>
                    <a:pt x="738" y="941"/>
                  </a:lnTo>
                  <a:lnTo>
                    <a:pt x="744" y="961"/>
                  </a:lnTo>
                  <a:lnTo>
                    <a:pt x="751" y="980"/>
                  </a:lnTo>
                  <a:lnTo>
                    <a:pt x="758" y="1000"/>
                  </a:lnTo>
                  <a:lnTo>
                    <a:pt x="751" y="1004"/>
                  </a:lnTo>
                  <a:lnTo>
                    <a:pt x="743" y="1008"/>
                  </a:lnTo>
                  <a:lnTo>
                    <a:pt x="734" y="1011"/>
                  </a:lnTo>
                  <a:lnTo>
                    <a:pt x="725" y="1013"/>
                  </a:lnTo>
                  <a:lnTo>
                    <a:pt x="709" y="1016"/>
                  </a:lnTo>
                  <a:lnTo>
                    <a:pt x="690" y="1018"/>
                  </a:lnTo>
                  <a:lnTo>
                    <a:pt x="673" y="1019"/>
                  </a:lnTo>
                  <a:lnTo>
                    <a:pt x="654" y="1020"/>
                  </a:lnTo>
                  <a:lnTo>
                    <a:pt x="635" y="1023"/>
                  </a:lnTo>
                  <a:lnTo>
                    <a:pt x="616" y="1026"/>
                  </a:lnTo>
                  <a:close/>
                </a:path>
              </a:pathLst>
            </a:custGeom>
            <a:solidFill>
              <a:srgbClr val="C98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5" name="Freeform 71"/>
            <p:cNvSpPr>
              <a:spLocks/>
            </p:cNvSpPr>
            <p:nvPr/>
          </p:nvSpPr>
          <p:spPr bwMode="auto">
            <a:xfrm>
              <a:off x="6764340" y="2544763"/>
              <a:ext cx="463550" cy="276225"/>
            </a:xfrm>
            <a:custGeom>
              <a:avLst/>
              <a:gdLst>
                <a:gd name="T0" fmla="*/ 781 w 2039"/>
                <a:gd name="T1" fmla="*/ 1010 h 1223"/>
                <a:gd name="T2" fmla="*/ 691 w 2039"/>
                <a:gd name="T3" fmla="*/ 1001 h 1223"/>
                <a:gd name="T4" fmla="*/ 601 w 2039"/>
                <a:gd name="T5" fmla="*/ 993 h 1223"/>
                <a:gd name="T6" fmla="*/ 512 w 2039"/>
                <a:gd name="T7" fmla="*/ 986 h 1223"/>
                <a:gd name="T8" fmla="*/ 436 w 2039"/>
                <a:gd name="T9" fmla="*/ 978 h 1223"/>
                <a:gd name="T10" fmla="*/ 373 w 2039"/>
                <a:gd name="T11" fmla="*/ 971 h 1223"/>
                <a:gd name="T12" fmla="*/ 313 w 2039"/>
                <a:gd name="T13" fmla="*/ 960 h 1223"/>
                <a:gd name="T14" fmla="*/ 257 w 2039"/>
                <a:gd name="T15" fmla="*/ 946 h 1223"/>
                <a:gd name="T16" fmla="*/ 203 w 2039"/>
                <a:gd name="T17" fmla="*/ 931 h 1223"/>
                <a:gd name="T18" fmla="*/ 154 w 2039"/>
                <a:gd name="T19" fmla="*/ 911 h 1223"/>
                <a:gd name="T20" fmla="*/ 111 w 2039"/>
                <a:gd name="T21" fmla="*/ 887 h 1223"/>
                <a:gd name="T22" fmla="*/ 74 w 2039"/>
                <a:gd name="T23" fmla="*/ 862 h 1223"/>
                <a:gd name="T24" fmla="*/ 42 w 2039"/>
                <a:gd name="T25" fmla="*/ 831 h 1223"/>
                <a:gd name="T26" fmla="*/ 20 w 2039"/>
                <a:gd name="T27" fmla="*/ 796 h 1223"/>
                <a:gd name="T28" fmla="*/ 5 w 2039"/>
                <a:gd name="T29" fmla="*/ 757 h 1223"/>
                <a:gd name="T30" fmla="*/ 0 w 2039"/>
                <a:gd name="T31" fmla="*/ 714 h 1223"/>
                <a:gd name="T32" fmla="*/ 4 w 2039"/>
                <a:gd name="T33" fmla="*/ 665 h 1223"/>
                <a:gd name="T34" fmla="*/ 20 w 2039"/>
                <a:gd name="T35" fmla="*/ 612 h 1223"/>
                <a:gd name="T36" fmla="*/ 47 w 2039"/>
                <a:gd name="T37" fmla="*/ 554 h 1223"/>
                <a:gd name="T38" fmla="*/ 85 w 2039"/>
                <a:gd name="T39" fmla="*/ 490 h 1223"/>
                <a:gd name="T40" fmla="*/ 138 w 2039"/>
                <a:gd name="T41" fmla="*/ 421 h 1223"/>
                <a:gd name="T42" fmla="*/ 202 w 2039"/>
                <a:gd name="T43" fmla="*/ 356 h 1223"/>
                <a:gd name="T44" fmla="*/ 275 w 2039"/>
                <a:gd name="T45" fmla="*/ 296 h 1223"/>
                <a:gd name="T46" fmla="*/ 358 w 2039"/>
                <a:gd name="T47" fmla="*/ 241 h 1223"/>
                <a:gd name="T48" fmla="*/ 447 w 2039"/>
                <a:gd name="T49" fmla="*/ 193 h 1223"/>
                <a:gd name="T50" fmla="*/ 543 w 2039"/>
                <a:gd name="T51" fmla="*/ 149 h 1223"/>
                <a:gd name="T52" fmla="*/ 644 w 2039"/>
                <a:gd name="T53" fmla="*/ 112 h 1223"/>
                <a:gd name="T54" fmla="*/ 749 w 2039"/>
                <a:gd name="T55" fmla="*/ 80 h 1223"/>
                <a:gd name="T56" fmla="*/ 856 w 2039"/>
                <a:gd name="T57" fmla="*/ 53 h 1223"/>
                <a:gd name="T58" fmla="*/ 965 w 2039"/>
                <a:gd name="T59" fmla="*/ 32 h 1223"/>
                <a:gd name="T60" fmla="*/ 1075 w 2039"/>
                <a:gd name="T61" fmla="*/ 17 h 1223"/>
                <a:gd name="T62" fmla="*/ 1182 w 2039"/>
                <a:gd name="T63" fmla="*/ 7 h 1223"/>
                <a:gd name="T64" fmla="*/ 1288 w 2039"/>
                <a:gd name="T65" fmla="*/ 1 h 1223"/>
                <a:gd name="T66" fmla="*/ 1389 w 2039"/>
                <a:gd name="T67" fmla="*/ 1 h 1223"/>
                <a:gd name="T68" fmla="*/ 1486 w 2039"/>
                <a:gd name="T69" fmla="*/ 8 h 1223"/>
                <a:gd name="T70" fmla="*/ 1578 w 2039"/>
                <a:gd name="T71" fmla="*/ 18 h 1223"/>
                <a:gd name="T72" fmla="*/ 1650 w 2039"/>
                <a:gd name="T73" fmla="*/ 31 h 1223"/>
                <a:gd name="T74" fmla="*/ 1705 w 2039"/>
                <a:gd name="T75" fmla="*/ 47 h 1223"/>
                <a:gd name="T76" fmla="*/ 1758 w 2039"/>
                <a:gd name="T77" fmla="*/ 67 h 1223"/>
                <a:gd name="T78" fmla="*/ 1811 w 2039"/>
                <a:gd name="T79" fmla="*/ 89 h 1223"/>
                <a:gd name="T80" fmla="*/ 1889 w 2039"/>
                <a:gd name="T81" fmla="*/ 128 h 1223"/>
                <a:gd name="T82" fmla="*/ 1989 w 2039"/>
                <a:gd name="T83" fmla="*/ 182 h 1223"/>
                <a:gd name="T84" fmla="*/ 2039 w 2039"/>
                <a:gd name="T85" fmla="*/ 213 h 1223"/>
                <a:gd name="T86" fmla="*/ 2032 w 2039"/>
                <a:gd name="T87" fmla="*/ 234 h 1223"/>
                <a:gd name="T88" fmla="*/ 2009 w 2039"/>
                <a:gd name="T89" fmla="*/ 298 h 1223"/>
                <a:gd name="T90" fmla="*/ 1957 w 2039"/>
                <a:gd name="T91" fmla="*/ 428 h 1223"/>
                <a:gd name="T92" fmla="*/ 1889 w 2039"/>
                <a:gd name="T93" fmla="*/ 594 h 1223"/>
                <a:gd name="T94" fmla="*/ 1814 w 2039"/>
                <a:gd name="T95" fmla="*/ 773 h 1223"/>
                <a:gd name="T96" fmla="*/ 1742 w 2039"/>
                <a:gd name="T97" fmla="*/ 946 h 1223"/>
                <a:gd name="T98" fmla="*/ 1680 w 2039"/>
                <a:gd name="T99" fmla="*/ 1094 h 1223"/>
                <a:gd name="T100" fmla="*/ 1638 w 2039"/>
                <a:gd name="T101" fmla="*/ 1196 h 1223"/>
                <a:gd name="T102" fmla="*/ 1582 w 2039"/>
                <a:gd name="T103" fmla="*/ 1200 h 1223"/>
                <a:gd name="T104" fmla="*/ 1488 w 2039"/>
                <a:gd name="T105" fmla="*/ 1159 h 1223"/>
                <a:gd name="T106" fmla="*/ 1392 w 2039"/>
                <a:gd name="T107" fmla="*/ 1125 h 1223"/>
                <a:gd name="T108" fmla="*/ 1293 w 2039"/>
                <a:gd name="T109" fmla="*/ 1095 h 1223"/>
                <a:gd name="T110" fmla="*/ 1192 w 2039"/>
                <a:gd name="T111" fmla="*/ 1071 h 1223"/>
                <a:gd name="T112" fmla="*/ 1088 w 2039"/>
                <a:gd name="T113" fmla="*/ 1052 h 1223"/>
                <a:gd name="T114" fmla="*/ 984 w 2039"/>
                <a:gd name="T115" fmla="*/ 1034 h 1223"/>
                <a:gd name="T116" fmla="*/ 879 w 2039"/>
                <a:gd name="T117" fmla="*/ 1021 h 1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39" h="1223">
                  <a:moveTo>
                    <a:pt x="826" y="1015"/>
                  </a:moveTo>
                  <a:lnTo>
                    <a:pt x="781" y="1010"/>
                  </a:lnTo>
                  <a:lnTo>
                    <a:pt x="736" y="1005"/>
                  </a:lnTo>
                  <a:lnTo>
                    <a:pt x="691" y="1001"/>
                  </a:lnTo>
                  <a:lnTo>
                    <a:pt x="645" y="997"/>
                  </a:lnTo>
                  <a:lnTo>
                    <a:pt x="601" y="993"/>
                  </a:lnTo>
                  <a:lnTo>
                    <a:pt x="557" y="990"/>
                  </a:lnTo>
                  <a:lnTo>
                    <a:pt x="512" y="986"/>
                  </a:lnTo>
                  <a:lnTo>
                    <a:pt x="468" y="982"/>
                  </a:lnTo>
                  <a:lnTo>
                    <a:pt x="436" y="978"/>
                  </a:lnTo>
                  <a:lnTo>
                    <a:pt x="404" y="975"/>
                  </a:lnTo>
                  <a:lnTo>
                    <a:pt x="373" y="971"/>
                  </a:lnTo>
                  <a:lnTo>
                    <a:pt x="343" y="966"/>
                  </a:lnTo>
                  <a:lnTo>
                    <a:pt x="313" y="960"/>
                  </a:lnTo>
                  <a:lnTo>
                    <a:pt x="285" y="954"/>
                  </a:lnTo>
                  <a:lnTo>
                    <a:pt x="257" y="946"/>
                  </a:lnTo>
                  <a:lnTo>
                    <a:pt x="229" y="939"/>
                  </a:lnTo>
                  <a:lnTo>
                    <a:pt x="203" y="931"/>
                  </a:lnTo>
                  <a:lnTo>
                    <a:pt x="178" y="922"/>
                  </a:lnTo>
                  <a:lnTo>
                    <a:pt x="154" y="911"/>
                  </a:lnTo>
                  <a:lnTo>
                    <a:pt x="131" y="900"/>
                  </a:lnTo>
                  <a:lnTo>
                    <a:pt x="111" y="887"/>
                  </a:lnTo>
                  <a:lnTo>
                    <a:pt x="91" y="875"/>
                  </a:lnTo>
                  <a:lnTo>
                    <a:pt x="74" y="862"/>
                  </a:lnTo>
                  <a:lnTo>
                    <a:pt x="57" y="846"/>
                  </a:lnTo>
                  <a:lnTo>
                    <a:pt x="42" y="831"/>
                  </a:lnTo>
                  <a:lnTo>
                    <a:pt x="30" y="814"/>
                  </a:lnTo>
                  <a:lnTo>
                    <a:pt x="20" y="796"/>
                  </a:lnTo>
                  <a:lnTo>
                    <a:pt x="11" y="777"/>
                  </a:lnTo>
                  <a:lnTo>
                    <a:pt x="5" y="757"/>
                  </a:lnTo>
                  <a:lnTo>
                    <a:pt x="1" y="735"/>
                  </a:lnTo>
                  <a:lnTo>
                    <a:pt x="0" y="714"/>
                  </a:lnTo>
                  <a:lnTo>
                    <a:pt x="1" y="690"/>
                  </a:lnTo>
                  <a:lnTo>
                    <a:pt x="4" y="665"/>
                  </a:lnTo>
                  <a:lnTo>
                    <a:pt x="10" y="639"/>
                  </a:lnTo>
                  <a:lnTo>
                    <a:pt x="20" y="612"/>
                  </a:lnTo>
                  <a:lnTo>
                    <a:pt x="31" y="584"/>
                  </a:lnTo>
                  <a:lnTo>
                    <a:pt x="47" y="554"/>
                  </a:lnTo>
                  <a:lnTo>
                    <a:pt x="64" y="523"/>
                  </a:lnTo>
                  <a:lnTo>
                    <a:pt x="85" y="490"/>
                  </a:lnTo>
                  <a:lnTo>
                    <a:pt x="110" y="456"/>
                  </a:lnTo>
                  <a:lnTo>
                    <a:pt x="138" y="421"/>
                  </a:lnTo>
                  <a:lnTo>
                    <a:pt x="168" y="388"/>
                  </a:lnTo>
                  <a:lnTo>
                    <a:pt x="202" y="356"/>
                  </a:lnTo>
                  <a:lnTo>
                    <a:pt x="237" y="325"/>
                  </a:lnTo>
                  <a:lnTo>
                    <a:pt x="275" y="296"/>
                  </a:lnTo>
                  <a:lnTo>
                    <a:pt x="316" y="268"/>
                  </a:lnTo>
                  <a:lnTo>
                    <a:pt x="358" y="241"/>
                  </a:lnTo>
                  <a:lnTo>
                    <a:pt x="401" y="216"/>
                  </a:lnTo>
                  <a:lnTo>
                    <a:pt x="447" y="193"/>
                  </a:lnTo>
                  <a:lnTo>
                    <a:pt x="494" y="171"/>
                  </a:lnTo>
                  <a:lnTo>
                    <a:pt x="543" y="149"/>
                  </a:lnTo>
                  <a:lnTo>
                    <a:pt x="594" y="131"/>
                  </a:lnTo>
                  <a:lnTo>
                    <a:pt x="644" y="112"/>
                  </a:lnTo>
                  <a:lnTo>
                    <a:pt x="696" y="96"/>
                  </a:lnTo>
                  <a:lnTo>
                    <a:pt x="749" y="80"/>
                  </a:lnTo>
                  <a:lnTo>
                    <a:pt x="803" y="67"/>
                  </a:lnTo>
                  <a:lnTo>
                    <a:pt x="856" y="53"/>
                  </a:lnTo>
                  <a:lnTo>
                    <a:pt x="911" y="42"/>
                  </a:lnTo>
                  <a:lnTo>
                    <a:pt x="965" y="32"/>
                  </a:lnTo>
                  <a:lnTo>
                    <a:pt x="1020" y="24"/>
                  </a:lnTo>
                  <a:lnTo>
                    <a:pt x="1075" y="17"/>
                  </a:lnTo>
                  <a:lnTo>
                    <a:pt x="1128" y="11"/>
                  </a:lnTo>
                  <a:lnTo>
                    <a:pt x="1182" y="7"/>
                  </a:lnTo>
                  <a:lnTo>
                    <a:pt x="1235" y="4"/>
                  </a:lnTo>
                  <a:lnTo>
                    <a:pt x="1288" y="1"/>
                  </a:lnTo>
                  <a:lnTo>
                    <a:pt x="1339" y="0"/>
                  </a:lnTo>
                  <a:lnTo>
                    <a:pt x="1389" y="1"/>
                  </a:lnTo>
                  <a:lnTo>
                    <a:pt x="1439" y="4"/>
                  </a:lnTo>
                  <a:lnTo>
                    <a:pt x="1486" y="8"/>
                  </a:lnTo>
                  <a:lnTo>
                    <a:pt x="1533" y="12"/>
                  </a:lnTo>
                  <a:lnTo>
                    <a:pt x="1578" y="18"/>
                  </a:lnTo>
                  <a:lnTo>
                    <a:pt x="1621" y="25"/>
                  </a:lnTo>
                  <a:lnTo>
                    <a:pt x="1650" y="31"/>
                  </a:lnTo>
                  <a:lnTo>
                    <a:pt x="1678" y="39"/>
                  </a:lnTo>
                  <a:lnTo>
                    <a:pt x="1705" y="47"/>
                  </a:lnTo>
                  <a:lnTo>
                    <a:pt x="1732" y="56"/>
                  </a:lnTo>
                  <a:lnTo>
                    <a:pt x="1758" y="67"/>
                  </a:lnTo>
                  <a:lnTo>
                    <a:pt x="1785" y="78"/>
                  </a:lnTo>
                  <a:lnTo>
                    <a:pt x="1811" y="89"/>
                  </a:lnTo>
                  <a:lnTo>
                    <a:pt x="1838" y="102"/>
                  </a:lnTo>
                  <a:lnTo>
                    <a:pt x="1889" y="128"/>
                  </a:lnTo>
                  <a:lnTo>
                    <a:pt x="1939" y="154"/>
                  </a:lnTo>
                  <a:lnTo>
                    <a:pt x="1989" y="182"/>
                  </a:lnTo>
                  <a:lnTo>
                    <a:pt x="2039" y="209"/>
                  </a:lnTo>
                  <a:lnTo>
                    <a:pt x="2039" y="213"/>
                  </a:lnTo>
                  <a:lnTo>
                    <a:pt x="2037" y="222"/>
                  </a:lnTo>
                  <a:lnTo>
                    <a:pt x="2032" y="234"/>
                  </a:lnTo>
                  <a:lnTo>
                    <a:pt x="2026" y="252"/>
                  </a:lnTo>
                  <a:lnTo>
                    <a:pt x="2009" y="298"/>
                  </a:lnTo>
                  <a:lnTo>
                    <a:pt x="1985" y="358"/>
                  </a:lnTo>
                  <a:lnTo>
                    <a:pt x="1957" y="428"/>
                  </a:lnTo>
                  <a:lnTo>
                    <a:pt x="1924" y="508"/>
                  </a:lnTo>
                  <a:lnTo>
                    <a:pt x="1889" y="594"/>
                  </a:lnTo>
                  <a:lnTo>
                    <a:pt x="1851" y="683"/>
                  </a:lnTo>
                  <a:lnTo>
                    <a:pt x="1814" y="773"/>
                  </a:lnTo>
                  <a:lnTo>
                    <a:pt x="1777" y="862"/>
                  </a:lnTo>
                  <a:lnTo>
                    <a:pt x="1742" y="946"/>
                  </a:lnTo>
                  <a:lnTo>
                    <a:pt x="1709" y="1025"/>
                  </a:lnTo>
                  <a:lnTo>
                    <a:pt x="1680" y="1094"/>
                  </a:lnTo>
                  <a:lnTo>
                    <a:pt x="1656" y="1152"/>
                  </a:lnTo>
                  <a:lnTo>
                    <a:pt x="1638" y="1196"/>
                  </a:lnTo>
                  <a:lnTo>
                    <a:pt x="1628" y="1223"/>
                  </a:lnTo>
                  <a:lnTo>
                    <a:pt x="1582" y="1200"/>
                  </a:lnTo>
                  <a:lnTo>
                    <a:pt x="1536" y="1179"/>
                  </a:lnTo>
                  <a:lnTo>
                    <a:pt x="1488" y="1159"/>
                  </a:lnTo>
                  <a:lnTo>
                    <a:pt x="1441" y="1142"/>
                  </a:lnTo>
                  <a:lnTo>
                    <a:pt x="1392" y="1125"/>
                  </a:lnTo>
                  <a:lnTo>
                    <a:pt x="1343" y="1110"/>
                  </a:lnTo>
                  <a:lnTo>
                    <a:pt x="1293" y="1095"/>
                  </a:lnTo>
                  <a:lnTo>
                    <a:pt x="1242" y="1083"/>
                  </a:lnTo>
                  <a:lnTo>
                    <a:pt x="1192" y="1071"/>
                  </a:lnTo>
                  <a:lnTo>
                    <a:pt x="1140" y="1061"/>
                  </a:lnTo>
                  <a:lnTo>
                    <a:pt x="1088" y="1052"/>
                  </a:lnTo>
                  <a:lnTo>
                    <a:pt x="1036" y="1043"/>
                  </a:lnTo>
                  <a:lnTo>
                    <a:pt x="984" y="1034"/>
                  </a:lnTo>
                  <a:lnTo>
                    <a:pt x="932" y="1028"/>
                  </a:lnTo>
                  <a:lnTo>
                    <a:pt x="879" y="1021"/>
                  </a:lnTo>
                  <a:lnTo>
                    <a:pt x="826" y="1015"/>
                  </a:lnTo>
                  <a:close/>
                </a:path>
              </a:pathLst>
            </a:custGeom>
            <a:solidFill>
              <a:srgbClr val="FBD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6" name="Freeform 72"/>
            <p:cNvSpPr>
              <a:spLocks/>
            </p:cNvSpPr>
            <p:nvPr/>
          </p:nvSpPr>
          <p:spPr bwMode="auto">
            <a:xfrm>
              <a:off x="7113590" y="2570163"/>
              <a:ext cx="114300" cy="250825"/>
            </a:xfrm>
            <a:custGeom>
              <a:avLst/>
              <a:gdLst>
                <a:gd name="T0" fmla="*/ 504 w 504"/>
                <a:gd name="T1" fmla="*/ 95 h 1109"/>
                <a:gd name="T2" fmla="*/ 504 w 504"/>
                <a:gd name="T3" fmla="*/ 99 h 1109"/>
                <a:gd name="T4" fmla="*/ 502 w 504"/>
                <a:gd name="T5" fmla="*/ 108 h 1109"/>
                <a:gd name="T6" fmla="*/ 497 w 504"/>
                <a:gd name="T7" fmla="*/ 120 h 1109"/>
                <a:gd name="T8" fmla="*/ 491 w 504"/>
                <a:gd name="T9" fmla="*/ 138 h 1109"/>
                <a:gd name="T10" fmla="*/ 474 w 504"/>
                <a:gd name="T11" fmla="*/ 184 h 1109"/>
                <a:gd name="T12" fmla="*/ 450 w 504"/>
                <a:gd name="T13" fmla="*/ 244 h 1109"/>
                <a:gd name="T14" fmla="*/ 422 w 504"/>
                <a:gd name="T15" fmla="*/ 314 h 1109"/>
                <a:gd name="T16" fmla="*/ 389 w 504"/>
                <a:gd name="T17" fmla="*/ 394 h 1109"/>
                <a:gd name="T18" fmla="*/ 354 w 504"/>
                <a:gd name="T19" fmla="*/ 480 h 1109"/>
                <a:gd name="T20" fmla="*/ 316 w 504"/>
                <a:gd name="T21" fmla="*/ 569 h 1109"/>
                <a:gd name="T22" fmla="*/ 279 w 504"/>
                <a:gd name="T23" fmla="*/ 659 h 1109"/>
                <a:gd name="T24" fmla="*/ 242 w 504"/>
                <a:gd name="T25" fmla="*/ 748 h 1109"/>
                <a:gd name="T26" fmla="*/ 207 w 504"/>
                <a:gd name="T27" fmla="*/ 832 h 1109"/>
                <a:gd name="T28" fmla="*/ 174 w 504"/>
                <a:gd name="T29" fmla="*/ 911 h 1109"/>
                <a:gd name="T30" fmla="*/ 145 w 504"/>
                <a:gd name="T31" fmla="*/ 980 h 1109"/>
                <a:gd name="T32" fmla="*/ 121 w 504"/>
                <a:gd name="T33" fmla="*/ 1038 h 1109"/>
                <a:gd name="T34" fmla="*/ 103 w 504"/>
                <a:gd name="T35" fmla="*/ 1082 h 1109"/>
                <a:gd name="T36" fmla="*/ 93 w 504"/>
                <a:gd name="T37" fmla="*/ 1109 h 1109"/>
                <a:gd name="T38" fmla="*/ 70 w 504"/>
                <a:gd name="T39" fmla="*/ 1098 h 1109"/>
                <a:gd name="T40" fmla="*/ 46 w 504"/>
                <a:gd name="T41" fmla="*/ 1088 h 1109"/>
                <a:gd name="T42" fmla="*/ 24 w 504"/>
                <a:gd name="T43" fmla="*/ 1078 h 1109"/>
                <a:gd name="T44" fmla="*/ 0 w 504"/>
                <a:gd name="T45" fmla="*/ 1069 h 1109"/>
                <a:gd name="T46" fmla="*/ 14 w 504"/>
                <a:gd name="T47" fmla="*/ 1001 h 1109"/>
                <a:gd name="T48" fmla="*/ 30 w 504"/>
                <a:gd name="T49" fmla="*/ 934 h 1109"/>
                <a:gd name="T50" fmla="*/ 45 w 504"/>
                <a:gd name="T51" fmla="*/ 866 h 1109"/>
                <a:gd name="T52" fmla="*/ 62 w 504"/>
                <a:gd name="T53" fmla="*/ 799 h 1109"/>
                <a:gd name="T54" fmla="*/ 80 w 504"/>
                <a:gd name="T55" fmla="*/ 731 h 1109"/>
                <a:gd name="T56" fmla="*/ 97 w 504"/>
                <a:gd name="T57" fmla="*/ 664 h 1109"/>
                <a:gd name="T58" fmla="*/ 115 w 504"/>
                <a:gd name="T59" fmla="*/ 597 h 1109"/>
                <a:gd name="T60" fmla="*/ 134 w 504"/>
                <a:gd name="T61" fmla="*/ 531 h 1109"/>
                <a:gd name="T62" fmla="*/ 154 w 504"/>
                <a:gd name="T63" fmla="*/ 463 h 1109"/>
                <a:gd name="T64" fmla="*/ 176 w 504"/>
                <a:gd name="T65" fmla="*/ 396 h 1109"/>
                <a:gd name="T66" fmla="*/ 197 w 504"/>
                <a:gd name="T67" fmla="*/ 330 h 1109"/>
                <a:gd name="T68" fmla="*/ 220 w 504"/>
                <a:gd name="T69" fmla="*/ 264 h 1109"/>
                <a:gd name="T70" fmla="*/ 245 w 504"/>
                <a:gd name="T71" fmla="*/ 198 h 1109"/>
                <a:gd name="T72" fmla="*/ 271 w 504"/>
                <a:gd name="T73" fmla="*/ 131 h 1109"/>
                <a:gd name="T74" fmla="*/ 298 w 504"/>
                <a:gd name="T75" fmla="*/ 65 h 1109"/>
                <a:gd name="T76" fmla="*/ 326 w 504"/>
                <a:gd name="T77" fmla="*/ 0 h 1109"/>
                <a:gd name="T78" fmla="*/ 348 w 504"/>
                <a:gd name="T79" fmla="*/ 12 h 1109"/>
                <a:gd name="T80" fmla="*/ 370 w 504"/>
                <a:gd name="T81" fmla="*/ 23 h 1109"/>
                <a:gd name="T82" fmla="*/ 393 w 504"/>
                <a:gd name="T83" fmla="*/ 35 h 1109"/>
                <a:gd name="T84" fmla="*/ 416 w 504"/>
                <a:gd name="T85" fmla="*/ 47 h 1109"/>
                <a:gd name="T86" fmla="*/ 437 w 504"/>
                <a:gd name="T87" fmla="*/ 59 h 1109"/>
                <a:gd name="T88" fmla="*/ 459 w 504"/>
                <a:gd name="T89" fmla="*/ 71 h 1109"/>
                <a:gd name="T90" fmla="*/ 481 w 504"/>
                <a:gd name="T91" fmla="*/ 84 h 1109"/>
                <a:gd name="T92" fmla="*/ 504 w 504"/>
                <a:gd name="T93" fmla="*/ 95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4" h="1109">
                  <a:moveTo>
                    <a:pt x="504" y="95"/>
                  </a:moveTo>
                  <a:lnTo>
                    <a:pt x="504" y="99"/>
                  </a:lnTo>
                  <a:lnTo>
                    <a:pt x="502" y="108"/>
                  </a:lnTo>
                  <a:lnTo>
                    <a:pt x="497" y="120"/>
                  </a:lnTo>
                  <a:lnTo>
                    <a:pt x="491" y="138"/>
                  </a:lnTo>
                  <a:lnTo>
                    <a:pt x="474" y="184"/>
                  </a:lnTo>
                  <a:lnTo>
                    <a:pt x="450" y="244"/>
                  </a:lnTo>
                  <a:lnTo>
                    <a:pt x="422" y="314"/>
                  </a:lnTo>
                  <a:lnTo>
                    <a:pt x="389" y="394"/>
                  </a:lnTo>
                  <a:lnTo>
                    <a:pt x="354" y="480"/>
                  </a:lnTo>
                  <a:lnTo>
                    <a:pt x="316" y="569"/>
                  </a:lnTo>
                  <a:lnTo>
                    <a:pt x="279" y="659"/>
                  </a:lnTo>
                  <a:lnTo>
                    <a:pt x="242" y="748"/>
                  </a:lnTo>
                  <a:lnTo>
                    <a:pt x="207" y="832"/>
                  </a:lnTo>
                  <a:lnTo>
                    <a:pt x="174" y="911"/>
                  </a:lnTo>
                  <a:lnTo>
                    <a:pt x="145" y="980"/>
                  </a:lnTo>
                  <a:lnTo>
                    <a:pt x="121" y="1038"/>
                  </a:lnTo>
                  <a:lnTo>
                    <a:pt x="103" y="1082"/>
                  </a:lnTo>
                  <a:lnTo>
                    <a:pt x="93" y="1109"/>
                  </a:lnTo>
                  <a:lnTo>
                    <a:pt x="70" y="1098"/>
                  </a:lnTo>
                  <a:lnTo>
                    <a:pt x="46" y="1088"/>
                  </a:lnTo>
                  <a:lnTo>
                    <a:pt x="24" y="1078"/>
                  </a:lnTo>
                  <a:lnTo>
                    <a:pt x="0" y="1069"/>
                  </a:lnTo>
                  <a:lnTo>
                    <a:pt x="14" y="1001"/>
                  </a:lnTo>
                  <a:lnTo>
                    <a:pt x="30" y="934"/>
                  </a:lnTo>
                  <a:lnTo>
                    <a:pt x="45" y="866"/>
                  </a:lnTo>
                  <a:lnTo>
                    <a:pt x="62" y="799"/>
                  </a:lnTo>
                  <a:lnTo>
                    <a:pt x="80" y="731"/>
                  </a:lnTo>
                  <a:lnTo>
                    <a:pt x="97" y="664"/>
                  </a:lnTo>
                  <a:lnTo>
                    <a:pt x="115" y="597"/>
                  </a:lnTo>
                  <a:lnTo>
                    <a:pt x="134" y="531"/>
                  </a:lnTo>
                  <a:lnTo>
                    <a:pt x="154" y="463"/>
                  </a:lnTo>
                  <a:lnTo>
                    <a:pt x="176" y="396"/>
                  </a:lnTo>
                  <a:lnTo>
                    <a:pt x="197" y="330"/>
                  </a:lnTo>
                  <a:lnTo>
                    <a:pt x="220" y="264"/>
                  </a:lnTo>
                  <a:lnTo>
                    <a:pt x="245" y="198"/>
                  </a:lnTo>
                  <a:lnTo>
                    <a:pt x="271" y="131"/>
                  </a:lnTo>
                  <a:lnTo>
                    <a:pt x="298" y="65"/>
                  </a:lnTo>
                  <a:lnTo>
                    <a:pt x="326" y="0"/>
                  </a:lnTo>
                  <a:lnTo>
                    <a:pt x="348" y="12"/>
                  </a:lnTo>
                  <a:lnTo>
                    <a:pt x="370" y="23"/>
                  </a:lnTo>
                  <a:lnTo>
                    <a:pt x="393" y="35"/>
                  </a:lnTo>
                  <a:lnTo>
                    <a:pt x="416" y="47"/>
                  </a:lnTo>
                  <a:lnTo>
                    <a:pt x="437" y="59"/>
                  </a:lnTo>
                  <a:lnTo>
                    <a:pt x="459" y="71"/>
                  </a:lnTo>
                  <a:lnTo>
                    <a:pt x="481" y="84"/>
                  </a:lnTo>
                  <a:lnTo>
                    <a:pt x="504" y="95"/>
                  </a:lnTo>
                  <a:close/>
                </a:path>
              </a:pathLst>
            </a:custGeom>
            <a:solidFill>
              <a:srgbClr val="F1A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7" name="Freeform 73"/>
            <p:cNvSpPr>
              <a:spLocks/>
            </p:cNvSpPr>
            <p:nvPr/>
          </p:nvSpPr>
          <p:spPr bwMode="auto">
            <a:xfrm>
              <a:off x="6969127" y="2543175"/>
              <a:ext cx="123825" cy="252413"/>
            </a:xfrm>
            <a:custGeom>
              <a:avLst/>
              <a:gdLst>
                <a:gd name="T0" fmla="*/ 404 w 548"/>
                <a:gd name="T1" fmla="*/ 0 h 1113"/>
                <a:gd name="T2" fmla="*/ 447 w 548"/>
                <a:gd name="T3" fmla="*/ 0 h 1113"/>
                <a:gd name="T4" fmla="*/ 488 w 548"/>
                <a:gd name="T5" fmla="*/ 2 h 1113"/>
                <a:gd name="T6" fmla="*/ 528 w 548"/>
                <a:gd name="T7" fmla="*/ 5 h 1113"/>
                <a:gd name="T8" fmla="*/ 535 w 548"/>
                <a:gd name="T9" fmla="*/ 77 h 1113"/>
                <a:gd name="T10" fmla="*/ 509 w 548"/>
                <a:gd name="T11" fmla="*/ 220 h 1113"/>
                <a:gd name="T12" fmla="*/ 486 w 548"/>
                <a:gd name="T13" fmla="*/ 361 h 1113"/>
                <a:gd name="T14" fmla="*/ 465 w 548"/>
                <a:gd name="T15" fmla="*/ 502 h 1113"/>
                <a:gd name="T16" fmla="*/ 450 w 548"/>
                <a:gd name="T17" fmla="*/ 640 h 1113"/>
                <a:gd name="T18" fmla="*/ 437 w 548"/>
                <a:gd name="T19" fmla="*/ 778 h 1113"/>
                <a:gd name="T20" fmla="*/ 431 w 548"/>
                <a:gd name="T21" fmla="*/ 913 h 1113"/>
                <a:gd name="T22" fmla="*/ 429 w 548"/>
                <a:gd name="T23" fmla="*/ 1048 h 1113"/>
                <a:gd name="T24" fmla="*/ 398 w 548"/>
                <a:gd name="T25" fmla="*/ 1105 h 1113"/>
                <a:gd name="T26" fmla="*/ 334 w 548"/>
                <a:gd name="T27" fmla="*/ 1087 h 1113"/>
                <a:gd name="T28" fmla="*/ 268 w 548"/>
                <a:gd name="T29" fmla="*/ 1071 h 1113"/>
                <a:gd name="T30" fmla="*/ 202 w 548"/>
                <a:gd name="T31" fmla="*/ 1058 h 1113"/>
                <a:gd name="T32" fmla="*/ 155 w 548"/>
                <a:gd name="T33" fmla="*/ 1050 h 1113"/>
                <a:gd name="T34" fmla="*/ 129 w 548"/>
                <a:gd name="T35" fmla="*/ 1047 h 1113"/>
                <a:gd name="T36" fmla="*/ 102 w 548"/>
                <a:gd name="T37" fmla="*/ 1016 h 1113"/>
                <a:gd name="T38" fmla="*/ 77 w 548"/>
                <a:gd name="T39" fmla="*/ 957 h 1113"/>
                <a:gd name="T40" fmla="*/ 56 w 548"/>
                <a:gd name="T41" fmla="*/ 897 h 1113"/>
                <a:gd name="T42" fmla="*/ 38 w 548"/>
                <a:gd name="T43" fmla="*/ 837 h 1113"/>
                <a:gd name="T44" fmla="*/ 25 w 548"/>
                <a:gd name="T45" fmla="*/ 776 h 1113"/>
                <a:gd name="T46" fmla="*/ 13 w 548"/>
                <a:gd name="T47" fmla="*/ 714 h 1113"/>
                <a:gd name="T48" fmla="*/ 6 w 548"/>
                <a:gd name="T49" fmla="*/ 652 h 1113"/>
                <a:gd name="T50" fmla="*/ 2 w 548"/>
                <a:gd name="T51" fmla="*/ 589 h 1113"/>
                <a:gd name="T52" fmla="*/ 0 w 548"/>
                <a:gd name="T53" fmla="*/ 525 h 1113"/>
                <a:gd name="T54" fmla="*/ 1 w 548"/>
                <a:gd name="T55" fmla="*/ 460 h 1113"/>
                <a:gd name="T56" fmla="*/ 6 w 548"/>
                <a:gd name="T57" fmla="*/ 363 h 1113"/>
                <a:gd name="T58" fmla="*/ 20 w 548"/>
                <a:gd name="T59" fmla="*/ 232 h 1113"/>
                <a:gd name="T60" fmla="*/ 39 w 548"/>
                <a:gd name="T61" fmla="*/ 100 h 1113"/>
                <a:gd name="T62" fmla="*/ 93 w 548"/>
                <a:gd name="T63" fmla="*/ 26 h 1113"/>
                <a:gd name="T64" fmla="*/ 177 w 548"/>
                <a:gd name="T65" fmla="*/ 15 h 1113"/>
                <a:gd name="T66" fmla="*/ 261 w 548"/>
                <a:gd name="T67" fmla="*/ 6 h 1113"/>
                <a:gd name="T68" fmla="*/ 342 w 548"/>
                <a:gd name="T69" fmla="*/ 1 h 1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8" h="1113">
                  <a:moveTo>
                    <a:pt x="383" y="0"/>
                  </a:moveTo>
                  <a:lnTo>
                    <a:pt x="404" y="0"/>
                  </a:lnTo>
                  <a:lnTo>
                    <a:pt x="425" y="0"/>
                  </a:lnTo>
                  <a:lnTo>
                    <a:pt x="447" y="0"/>
                  </a:lnTo>
                  <a:lnTo>
                    <a:pt x="467" y="1"/>
                  </a:lnTo>
                  <a:lnTo>
                    <a:pt x="488" y="2"/>
                  </a:lnTo>
                  <a:lnTo>
                    <a:pt x="508" y="3"/>
                  </a:lnTo>
                  <a:lnTo>
                    <a:pt x="528" y="5"/>
                  </a:lnTo>
                  <a:lnTo>
                    <a:pt x="548" y="6"/>
                  </a:lnTo>
                  <a:lnTo>
                    <a:pt x="535" y="77"/>
                  </a:lnTo>
                  <a:lnTo>
                    <a:pt x="521" y="148"/>
                  </a:lnTo>
                  <a:lnTo>
                    <a:pt x="509" y="220"/>
                  </a:lnTo>
                  <a:lnTo>
                    <a:pt x="496" y="291"/>
                  </a:lnTo>
                  <a:lnTo>
                    <a:pt x="486" y="361"/>
                  </a:lnTo>
                  <a:lnTo>
                    <a:pt x="476" y="431"/>
                  </a:lnTo>
                  <a:lnTo>
                    <a:pt x="465" y="502"/>
                  </a:lnTo>
                  <a:lnTo>
                    <a:pt x="457" y="571"/>
                  </a:lnTo>
                  <a:lnTo>
                    <a:pt x="450" y="640"/>
                  </a:lnTo>
                  <a:lnTo>
                    <a:pt x="444" y="710"/>
                  </a:lnTo>
                  <a:lnTo>
                    <a:pt x="437" y="778"/>
                  </a:lnTo>
                  <a:lnTo>
                    <a:pt x="433" y="846"/>
                  </a:lnTo>
                  <a:lnTo>
                    <a:pt x="431" y="913"/>
                  </a:lnTo>
                  <a:lnTo>
                    <a:pt x="429" y="980"/>
                  </a:lnTo>
                  <a:lnTo>
                    <a:pt x="429" y="1048"/>
                  </a:lnTo>
                  <a:lnTo>
                    <a:pt x="431" y="1113"/>
                  </a:lnTo>
                  <a:lnTo>
                    <a:pt x="398" y="1105"/>
                  </a:lnTo>
                  <a:lnTo>
                    <a:pt x="366" y="1095"/>
                  </a:lnTo>
                  <a:lnTo>
                    <a:pt x="334" y="1087"/>
                  </a:lnTo>
                  <a:lnTo>
                    <a:pt x="301" y="1079"/>
                  </a:lnTo>
                  <a:lnTo>
                    <a:pt x="268" y="1071"/>
                  </a:lnTo>
                  <a:lnTo>
                    <a:pt x="235" y="1064"/>
                  </a:lnTo>
                  <a:lnTo>
                    <a:pt x="202" y="1058"/>
                  </a:lnTo>
                  <a:lnTo>
                    <a:pt x="167" y="1052"/>
                  </a:lnTo>
                  <a:lnTo>
                    <a:pt x="155" y="1050"/>
                  </a:lnTo>
                  <a:lnTo>
                    <a:pt x="143" y="1048"/>
                  </a:lnTo>
                  <a:lnTo>
                    <a:pt x="129" y="1047"/>
                  </a:lnTo>
                  <a:lnTo>
                    <a:pt x="117" y="1045"/>
                  </a:lnTo>
                  <a:lnTo>
                    <a:pt x="102" y="1016"/>
                  </a:lnTo>
                  <a:lnTo>
                    <a:pt x="90" y="986"/>
                  </a:lnTo>
                  <a:lnTo>
                    <a:pt x="77" y="957"/>
                  </a:lnTo>
                  <a:lnTo>
                    <a:pt x="66" y="927"/>
                  </a:lnTo>
                  <a:lnTo>
                    <a:pt x="56" y="897"/>
                  </a:lnTo>
                  <a:lnTo>
                    <a:pt x="46" y="867"/>
                  </a:lnTo>
                  <a:lnTo>
                    <a:pt x="38" y="837"/>
                  </a:lnTo>
                  <a:lnTo>
                    <a:pt x="31" y="807"/>
                  </a:lnTo>
                  <a:lnTo>
                    <a:pt x="25" y="776"/>
                  </a:lnTo>
                  <a:lnTo>
                    <a:pt x="19" y="745"/>
                  </a:lnTo>
                  <a:lnTo>
                    <a:pt x="13" y="714"/>
                  </a:lnTo>
                  <a:lnTo>
                    <a:pt x="9" y="683"/>
                  </a:lnTo>
                  <a:lnTo>
                    <a:pt x="6" y="652"/>
                  </a:lnTo>
                  <a:lnTo>
                    <a:pt x="4" y="620"/>
                  </a:lnTo>
                  <a:lnTo>
                    <a:pt x="2" y="589"/>
                  </a:lnTo>
                  <a:lnTo>
                    <a:pt x="1" y="557"/>
                  </a:lnTo>
                  <a:lnTo>
                    <a:pt x="0" y="525"/>
                  </a:lnTo>
                  <a:lnTo>
                    <a:pt x="0" y="492"/>
                  </a:lnTo>
                  <a:lnTo>
                    <a:pt x="1" y="460"/>
                  </a:lnTo>
                  <a:lnTo>
                    <a:pt x="2" y="428"/>
                  </a:lnTo>
                  <a:lnTo>
                    <a:pt x="6" y="363"/>
                  </a:lnTo>
                  <a:lnTo>
                    <a:pt x="11" y="298"/>
                  </a:lnTo>
                  <a:lnTo>
                    <a:pt x="20" y="232"/>
                  </a:lnTo>
                  <a:lnTo>
                    <a:pt x="28" y="166"/>
                  </a:lnTo>
                  <a:lnTo>
                    <a:pt x="39" y="100"/>
                  </a:lnTo>
                  <a:lnTo>
                    <a:pt x="51" y="33"/>
                  </a:lnTo>
                  <a:lnTo>
                    <a:pt x="93" y="26"/>
                  </a:lnTo>
                  <a:lnTo>
                    <a:pt x="134" y="20"/>
                  </a:lnTo>
                  <a:lnTo>
                    <a:pt x="177" y="15"/>
                  </a:lnTo>
                  <a:lnTo>
                    <a:pt x="219" y="10"/>
                  </a:lnTo>
                  <a:lnTo>
                    <a:pt x="261" y="6"/>
                  </a:lnTo>
                  <a:lnTo>
                    <a:pt x="302" y="3"/>
                  </a:lnTo>
                  <a:lnTo>
                    <a:pt x="342" y="1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D68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8" name="Freeform 74"/>
            <p:cNvSpPr>
              <a:spLocks/>
            </p:cNvSpPr>
            <p:nvPr/>
          </p:nvSpPr>
          <p:spPr bwMode="auto">
            <a:xfrm>
              <a:off x="6572252" y="2206625"/>
              <a:ext cx="231775" cy="414338"/>
            </a:xfrm>
            <a:custGeom>
              <a:avLst/>
              <a:gdLst>
                <a:gd name="T0" fmla="*/ 271 w 1027"/>
                <a:gd name="T1" fmla="*/ 1555 h 1830"/>
                <a:gd name="T2" fmla="*/ 242 w 1027"/>
                <a:gd name="T3" fmla="*/ 1526 h 1830"/>
                <a:gd name="T4" fmla="*/ 218 w 1027"/>
                <a:gd name="T5" fmla="*/ 1484 h 1830"/>
                <a:gd name="T6" fmla="*/ 199 w 1027"/>
                <a:gd name="T7" fmla="*/ 1434 h 1830"/>
                <a:gd name="T8" fmla="*/ 178 w 1027"/>
                <a:gd name="T9" fmla="*/ 1337 h 1830"/>
                <a:gd name="T10" fmla="*/ 162 w 1027"/>
                <a:gd name="T11" fmla="*/ 1215 h 1830"/>
                <a:gd name="T12" fmla="*/ 152 w 1027"/>
                <a:gd name="T13" fmla="*/ 1110 h 1830"/>
                <a:gd name="T14" fmla="*/ 135 w 1027"/>
                <a:gd name="T15" fmla="*/ 1020 h 1830"/>
                <a:gd name="T16" fmla="*/ 103 w 1027"/>
                <a:gd name="T17" fmla="*/ 901 h 1830"/>
                <a:gd name="T18" fmla="*/ 45 w 1027"/>
                <a:gd name="T19" fmla="*/ 702 h 1830"/>
                <a:gd name="T20" fmla="*/ 17 w 1027"/>
                <a:gd name="T21" fmla="*/ 582 h 1830"/>
                <a:gd name="T22" fmla="*/ 2 w 1027"/>
                <a:gd name="T23" fmla="*/ 461 h 1830"/>
                <a:gd name="T24" fmla="*/ 1 w 1027"/>
                <a:gd name="T25" fmla="*/ 386 h 1830"/>
                <a:gd name="T26" fmla="*/ 6 w 1027"/>
                <a:gd name="T27" fmla="*/ 333 h 1830"/>
                <a:gd name="T28" fmla="*/ 16 w 1027"/>
                <a:gd name="T29" fmla="*/ 279 h 1830"/>
                <a:gd name="T30" fmla="*/ 32 w 1027"/>
                <a:gd name="T31" fmla="*/ 225 h 1830"/>
                <a:gd name="T32" fmla="*/ 53 w 1027"/>
                <a:gd name="T33" fmla="*/ 174 h 1830"/>
                <a:gd name="T34" fmla="*/ 78 w 1027"/>
                <a:gd name="T35" fmla="*/ 128 h 1830"/>
                <a:gd name="T36" fmla="*/ 108 w 1027"/>
                <a:gd name="T37" fmla="*/ 86 h 1830"/>
                <a:gd name="T38" fmla="*/ 143 w 1027"/>
                <a:gd name="T39" fmla="*/ 50 h 1830"/>
                <a:gd name="T40" fmla="*/ 182 w 1027"/>
                <a:gd name="T41" fmla="*/ 23 h 1830"/>
                <a:gd name="T42" fmla="*/ 226 w 1027"/>
                <a:gd name="T43" fmla="*/ 6 h 1830"/>
                <a:gd name="T44" fmla="*/ 275 w 1027"/>
                <a:gd name="T45" fmla="*/ 0 h 1830"/>
                <a:gd name="T46" fmla="*/ 364 w 1027"/>
                <a:gd name="T47" fmla="*/ 13 h 1830"/>
                <a:gd name="T48" fmla="*/ 528 w 1027"/>
                <a:gd name="T49" fmla="*/ 43 h 1830"/>
                <a:gd name="T50" fmla="*/ 720 w 1027"/>
                <a:gd name="T51" fmla="*/ 78 h 1830"/>
                <a:gd name="T52" fmla="*/ 888 w 1027"/>
                <a:gd name="T53" fmla="*/ 109 h 1830"/>
                <a:gd name="T54" fmla="*/ 976 w 1027"/>
                <a:gd name="T55" fmla="*/ 124 h 1830"/>
                <a:gd name="T56" fmla="*/ 994 w 1027"/>
                <a:gd name="T57" fmla="*/ 124 h 1830"/>
                <a:gd name="T58" fmla="*/ 981 w 1027"/>
                <a:gd name="T59" fmla="*/ 199 h 1830"/>
                <a:gd name="T60" fmla="*/ 953 w 1027"/>
                <a:gd name="T61" fmla="*/ 397 h 1830"/>
                <a:gd name="T62" fmla="*/ 931 w 1027"/>
                <a:gd name="T63" fmla="*/ 628 h 1830"/>
                <a:gd name="T64" fmla="*/ 920 w 1027"/>
                <a:gd name="T65" fmla="*/ 785 h 1830"/>
                <a:gd name="T66" fmla="*/ 915 w 1027"/>
                <a:gd name="T67" fmla="*/ 952 h 1830"/>
                <a:gd name="T68" fmla="*/ 916 w 1027"/>
                <a:gd name="T69" fmla="*/ 1120 h 1830"/>
                <a:gd name="T70" fmla="*/ 928 w 1027"/>
                <a:gd name="T71" fmla="*/ 1288 h 1830"/>
                <a:gd name="T72" fmla="*/ 948 w 1027"/>
                <a:gd name="T73" fmla="*/ 1448 h 1830"/>
                <a:gd name="T74" fmla="*/ 957 w 1027"/>
                <a:gd name="T75" fmla="*/ 1492 h 1830"/>
                <a:gd name="T76" fmla="*/ 996 w 1027"/>
                <a:gd name="T77" fmla="*/ 1677 h 1830"/>
                <a:gd name="T78" fmla="*/ 1023 w 1027"/>
                <a:gd name="T79" fmla="*/ 1806 h 1830"/>
                <a:gd name="T80" fmla="*/ 1027 w 1027"/>
                <a:gd name="T81" fmla="*/ 1829 h 1830"/>
                <a:gd name="T82" fmla="*/ 1018 w 1027"/>
                <a:gd name="T83" fmla="*/ 1792 h 1830"/>
                <a:gd name="T84" fmla="*/ 1007 w 1027"/>
                <a:gd name="T85" fmla="*/ 1746 h 1830"/>
                <a:gd name="T86" fmla="*/ 973 w 1027"/>
                <a:gd name="T87" fmla="*/ 1725 h 1830"/>
                <a:gd name="T88" fmla="*/ 649 w 1027"/>
                <a:gd name="T89" fmla="*/ 1650 h 1830"/>
                <a:gd name="T90" fmla="*/ 325 w 1027"/>
                <a:gd name="T91" fmla="*/ 1573 h 1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27" h="1830">
                  <a:moveTo>
                    <a:pt x="294" y="1566"/>
                  </a:moveTo>
                  <a:lnTo>
                    <a:pt x="282" y="1561"/>
                  </a:lnTo>
                  <a:lnTo>
                    <a:pt x="271" y="1555"/>
                  </a:lnTo>
                  <a:lnTo>
                    <a:pt x="260" y="1546"/>
                  </a:lnTo>
                  <a:lnTo>
                    <a:pt x="250" y="1537"/>
                  </a:lnTo>
                  <a:lnTo>
                    <a:pt x="242" y="1526"/>
                  </a:lnTo>
                  <a:lnTo>
                    <a:pt x="233" y="1513"/>
                  </a:lnTo>
                  <a:lnTo>
                    <a:pt x="225" y="1500"/>
                  </a:lnTo>
                  <a:lnTo>
                    <a:pt x="218" y="1484"/>
                  </a:lnTo>
                  <a:lnTo>
                    <a:pt x="211" y="1469"/>
                  </a:lnTo>
                  <a:lnTo>
                    <a:pt x="206" y="1451"/>
                  </a:lnTo>
                  <a:lnTo>
                    <a:pt x="199" y="1434"/>
                  </a:lnTo>
                  <a:lnTo>
                    <a:pt x="194" y="1416"/>
                  </a:lnTo>
                  <a:lnTo>
                    <a:pt x="185" y="1377"/>
                  </a:lnTo>
                  <a:lnTo>
                    <a:pt x="178" y="1337"/>
                  </a:lnTo>
                  <a:lnTo>
                    <a:pt x="172" y="1296"/>
                  </a:lnTo>
                  <a:lnTo>
                    <a:pt x="166" y="1256"/>
                  </a:lnTo>
                  <a:lnTo>
                    <a:pt x="162" y="1215"/>
                  </a:lnTo>
                  <a:lnTo>
                    <a:pt x="158" y="1177"/>
                  </a:lnTo>
                  <a:lnTo>
                    <a:pt x="155" y="1142"/>
                  </a:lnTo>
                  <a:lnTo>
                    <a:pt x="152" y="1110"/>
                  </a:lnTo>
                  <a:lnTo>
                    <a:pt x="148" y="1082"/>
                  </a:lnTo>
                  <a:lnTo>
                    <a:pt x="145" y="1059"/>
                  </a:lnTo>
                  <a:lnTo>
                    <a:pt x="135" y="1020"/>
                  </a:lnTo>
                  <a:lnTo>
                    <a:pt x="126" y="981"/>
                  </a:lnTo>
                  <a:lnTo>
                    <a:pt x="115" y="942"/>
                  </a:lnTo>
                  <a:lnTo>
                    <a:pt x="103" y="901"/>
                  </a:lnTo>
                  <a:lnTo>
                    <a:pt x="81" y="822"/>
                  </a:lnTo>
                  <a:lnTo>
                    <a:pt x="57" y="742"/>
                  </a:lnTo>
                  <a:lnTo>
                    <a:pt x="45" y="702"/>
                  </a:lnTo>
                  <a:lnTo>
                    <a:pt x="35" y="661"/>
                  </a:lnTo>
                  <a:lnTo>
                    <a:pt x="26" y="622"/>
                  </a:lnTo>
                  <a:lnTo>
                    <a:pt x="17" y="582"/>
                  </a:lnTo>
                  <a:lnTo>
                    <a:pt x="10" y="541"/>
                  </a:lnTo>
                  <a:lnTo>
                    <a:pt x="5" y="501"/>
                  </a:lnTo>
                  <a:lnTo>
                    <a:pt x="2" y="461"/>
                  </a:lnTo>
                  <a:lnTo>
                    <a:pt x="0" y="420"/>
                  </a:lnTo>
                  <a:lnTo>
                    <a:pt x="0" y="404"/>
                  </a:lnTo>
                  <a:lnTo>
                    <a:pt x="1" y="386"/>
                  </a:lnTo>
                  <a:lnTo>
                    <a:pt x="2" y="369"/>
                  </a:lnTo>
                  <a:lnTo>
                    <a:pt x="4" y="351"/>
                  </a:lnTo>
                  <a:lnTo>
                    <a:pt x="6" y="333"/>
                  </a:lnTo>
                  <a:lnTo>
                    <a:pt x="9" y="315"/>
                  </a:lnTo>
                  <a:lnTo>
                    <a:pt x="12" y="296"/>
                  </a:lnTo>
                  <a:lnTo>
                    <a:pt x="16" y="279"/>
                  </a:lnTo>
                  <a:lnTo>
                    <a:pt x="22" y="261"/>
                  </a:lnTo>
                  <a:lnTo>
                    <a:pt x="27" y="243"/>
                  </a:lnTo>
                  <a:lnTo>
                    <a:pt x="32" y="225"/>
                  </a:lnTo>
                  <a:lnTo>
                    <a:pt x="38" y="209"/>
                  </a:lnTo>
                  <a:lnTo>
                    <a:pt x="45" y="191"/>
                  </a:lnTo>
                  <a:lnTo>
                    <a:pt x="53" y="174"/>
                  </a:lnTo>
                  <a:lnTo>
                    <a:pt x="61" y="159"/>
                  </a:lnTo>
                  <a:lnTo>
                    <a:pt x="69" y="142"/>
                  </a:lnTo>
                  <a:lnTo>
                    <a:pt x="78" y="128"/>
                  </a:lnTo>
                  <a:lnTo>
                    <a:pt x="88" y="113"/>
                  </a:lnTo>
                  <a:lnTo>
                    <a:pt x="97" y="99"/>
                  </a:lnTo>
                  <a:lnTo>
                    <a:pt x="108" y="86"/>
                  </a:lnTo>
                  <a:lnTo>
                    <a:pt x="119" y="73"/>
                  </a:lnTo>
                  <a:lnTo>
                    <a:pt x="131" y="62"/>
                  </a:lnTo>
                  <a:lnTo>
                    <a:pt x="143" y="50"/>
                  </a:lnTo>
                  <a:lnTo>
                    <a:pt x="156" y="41"/>
                  </a:lnTo>
                  <a:lnTo>
                    <a:pt x="168" y="32"/>
                  </a:lnTo>
                  <a:lnTo>
                    <a:pt x="182" y="23"/>
                  </a:lnTo>
                  <a:lnTo>
                    <a:pt x="196" y="17"/>
                  </a:lnTo>
                  <a:lnTo>
                    <a:pt x="211" y="11"/>
                  </a:lnTo>
                  <a:lnTo>
                    <a:pt x="226" y="6"/>
                  </a:lnTo>
                  <a:lnTo>
                    <a:pt x="242" y="3"/>
                  </a:lnTo>
                  <a:lnTo>
                    <a:pt x="258" y="1"/>
                  </a:lnTo>
                  <a:lnTo>
                    <a:pt x="275" y="0"/>
                  </a:lnTo>
                  <a:lnTo>
                    <a:pt x="294" y="2"/>
                  </a:lnTo>
                  <a:lnTo>
                    <a:pt x="324" y="6"/>
                  </a:lnTo>
                  <a:lnTo>
                    <a:pt x="364" y="13"/>
                  </a:lnTo>
                  <a:lnTo>
                    <a:pt x="413" y="21"/>
                  </a:lnTo>
                  <a:lnTo>
                    <a:pt x="468" y="32"/>
                  </a:lnTo>
                  <a:lnTo>
                    <a:pt x="528" y="43"/>
                  </a:lnTo>
                  <a:lnTo>
                    <a:pt x="591" y="55"/>
                  </a:lnTo>
                  <a:lnTo>
                    <a:pt x="657" y="67"/>
                  </a:lnTo>
                  <a:lnTo>
                    <a:pt x="720" y="78"/>
                  </a:lnTo>
                  <a:lnTo>
                    <a:pt x="781" y="91"/>
                  </a:lnTo>
                  <a:lnTo>
                    <a:pt x="838" y="101"/>
                  </a:lnTo>
                  <a:lnTo>
                    <a:pt x="888" y="109"/>
                  </a:lnTo>
                  <a:lnTo>
                    <a:pt x="932" y="118"/>
                  </a:lnTo>
                  <a:lnTo>
                    <a:pt x="965" y="122"/>
                  </a:lnTo>
                  <a:lnTo>
                    <a:pt x="976" y="124"/>
                  </a:lnTo>
                  <a:lnTo>
                    <a:pt x="986" y="125"/>
                  </a:lnTo>
                  <a:lnTo>
                    <a:pt x="992" y="125"/>
                  </a:lnTo>
                  <a:lnTo>
                    <a:pt x="994" y="124"/>
                  </a:lnTo>
                  <a:lnTo>
                    <a:pt x="992" y="133"/>
                  </a:lnTo>
                  <a:lnTo>
                    <a:pt x="988" y="158"/>
                  </a:lnTo>
                  <a:lnTo>
                    <a:pt x="981" y="199"/>
                  </a:lnTo>
                  <a:lnTo>
                    <a:pt x="973" y="253"/>
                  </a:lnTo>
                  <a:lnTo>
                    <a:pt x="964" y="320"/>
                  </a:lnTo>
                  <a:lnTo>
                    <a:pt x="953" y="397"/>
                  </a:lnTo>
                  <a:lnTo>
                    <a:pt x="944" y="484"/>
                  </a:lnTo>
                  <a:lnTo>
                    <a:pt x="935" y="579"/>
                  </a:lnTo>
                  <a:lnTo>
                    <a:pt x="931" y="628"/>
                  </a:lnTo>
                  <a:lnTo>
                    <a:pt x="927" y="680"/>
                  </a:lnTo>
                  <a:lnTo>
                    <a:pt x="922" y="733"/>
                  </a:lnTo>
                  <a:lnTo>
                    <a:pt x="920" y="785"/>
                  </a:lnTo>
                  <a:lnTo>
                    <a:pt x="917" y="840"/>
                  </a:lnTo>
                  <a:lnTo>
                    <a:pt x="916" y="896"/>
                  </a:lnTo>
                  <a:lnTo>
                    <a:pt x="915" y="952"/>
                  </a:lnTo>
                  <a:lnTo>
                    <a:pt x="914" y="1008"/>
                  </a:lnTo>
                  <a:lnTo>
                    <a:pt x="915" y="1065"/>
                  </a:lnTo>
                  <a:lnTo>
                    <a:pt x="916" y="1120"/>
                  </a:lnTo>
                  <a:lnTo>
                    <a:pt x="919" y="1176"/>
                  </a:lnTo>
                  <a:lnTo>
                    <a:pt x="922" y="1232"/>
                  </a:lnTo>
                  <a:lnTo>
                    <a:pt x="928" y="1288"/>
                  </a:lnTo>
                  <a:lnTo>
                    <a:pt x="933" y="1343"/>
                  </a:lnTo>
                  <a:lnTo>
                    <a:pt x="940" y="1396"/>
                  </a:lnTo>
                  <a:lnTo>
                    <a:pt x="948" y="1448"/>
                  </a:lnTo>
                  <a:lnTo>
                    <a:pt x="951" y="1463"/>
                  </a:lnTo>
                  <a:lnTo>
                    <a:pt x="954" y="1477"/>
                  </a:lnTo>
                  <a:lnTo>
                    <a:pt x="957" y="1492"/>
                  </a:lnTo>
                  <a:lnTo>
                    <a:pt x="960" y="1506"/>
                  </a:lnTo>
                  <a:lnTo>
                    <a:pt x="980" y="1601"/>
                  </a:lnTo>
                  <a:lnTo>
                    <a:pt x="996" y="1677"/>
                  </a:lnTo>
                  <a:lnTo>
                    <a:pt x="1008" y="1734"/>
                  </a:lnTo>
                  <a:lnTo>
                    <a:pt x="1017" y="1777"/>
                  </a:lnTo>
                  <a:lnTo>
                    <a:pt x="1023" y="1806"/>
                  </a:lnTo>
                  <a:lnTo>
                    <a:pt x="1026" y="1823"/>
                  </a:lnTo>
                  <a:lnTo>
                    <a:pt x="1027" y="1830"/>
                  </a:lnTo>
                  <a:lnTo>
                    <a:pt x="1027" y="1829"/>
                  </a:lnTo>
                  <a:lnTo>
                    <a:pt x="1025" y="1820"/>
                  </a:lnTo>
                  <a:lnTo>
                    <a:pt x="1022" y="1808"/>
                  </a:lnTo>
                  <a:lnTo>
                    <a:pt x="1018" y="1792"/>
                  </a:lnTo>
                  <a:lnTo>
                    <a:pt x="1013" y="1776"/>
                  </a:lnTo>
                  <a:lnTo>
                    <a:pt x="1010" y="1759"/>
                  </a:lnTo>
                  <a:lnTo>
                    <a:pt x="1007" y="1746"/>
                  </a:lnTo>
                  <a:lnTo>
                    <a:pt x="1005" y="1737"/>
                  </a:lnTo>
                  <a:lnTo>
                    <a:pt x="1004" y="1732"/>
                  </a:lnTo>
                  <a:lnTo>
                    <a:pt x="973" y="1725"/>
                  </a:lnTo>
                  <a:lnTo>
                    <a:pt x="893" y="1707"/>
                  </a:lnTo>
                  <a:lnTo>
                    <a:pt x="780" y="1680"/>
                  </a:lnTo>
                  <a:lnTo>
                    <a:pt x="649" y="1650"/>
                  </a:lnTo>
                  <a:lnTo>
                    <a:pt x="519" y="1619"/>
                  </a:lnTo>
                  <a:lnTo>
                    <a:pt x="405" y="1592"/>
                  </a:lnTo>
                  <a:lnTo>
                    <a:pt x="325" y="1573"/>
                  </a:lnTo>
                  <a:lnTo>
                    <a:pt x="294" y="1566"/>
                  </a:lnTo>
                  <a:close/>
                </a:path>
              </a:pathLst>
            </a:custGeom>
            <a:solidFill>
              <a:srgbClr val="F4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9" name="Freeform 75"/>
            <p:cNvSpPr>
              <a:spLocks/>
            </p:cNvSpPr>
            <p:nvPr/>
          </p:nvSpPr>
          <p:spPr bwMode="auto">
            <a:xfrm>
              <a:off x="6597652" y="2206625"/>
              <a:ext cx="200025" cy="42863"/>
            </a:xfrm>
            <a:custGeom>
              <a:avLst/>
              <a:gdLst>
                <a:gd name="T0" fmla="*/ 178 w 878"/>
                <a:gd name="T1" fmla="*/ 2 h 191"/>
                <a:gd name="T2" fmla="*/ 248 w 878"/>
                <a:gd name="T3" fmla="*/ 13 h 191"/>
                <a:gd name="T4" fmla="*/ 352 w 878"/>
                <a:gd name="T5" fmla="*/ 32 h 191"/>
                <a:gd name="T6" fmla="*/ 475 w 878"/>
                <a:gd name="T7" fmla="*/ 55 h 191"/>
                <a:gd name="T8" fmla="*/ 604 w 878"/>
                <a:gd name="T9" fmla="*/ 78 h 191"/>
                <a:gd name="T10" fmla="*/ 722 w 878"/>
                <a:gd name="T11" fmla="*/ 101 h 191"/>
                <a:gd name="T12" fmla="*/ 816 w 878"/>
                <a:gd name="T13" fmla="*/ 118 h 191"/>
                <a:gd name="T14" fmla="*/ 860 w 878"/>
                <a:gd name="T15" fmla="*/ 124 h 191"/>
                <a:gd name="T16" fmla="*/ 876 w 878"/>
                <a:gd name="T17" fmla="*/ 125 h 191"/>
                <a:gd name="T18" fmla="*/ 877 w 878"/>
                <a:gd name="T19" fmla="*/ 127 h 191"/>
                <a:gd name="T20" fmla="*/ 848 w 878"/>
                <a:gd name="T21" fmla="*/ 144 h 191"/>
                <a:gd name="T22" fmla="*/ 794 w 878"/>
                <a:gd name="T23" fmla="*/ 159 h 191"/>
                <a:gd name="T24" fmla="*/ 740 w 878"/>
                <a:gd name="T25" fmla="*/ 170 h 191"/>
                <a:gd name="T26" fmla="*/ 685 w 878"/>
                <a:gd name="T27" fmla="*/ 180 h 191"/>
                <a:gd name="T28" fmla="*/ 632 w 878"/>
                <a:gd name="T29" fmla="*/ 186 h 191"/>
                <a:gd name="T30" fmla="*/ 577 w 878"/>
                <a:gd name="T31" fmla="*/ 190 h 191"/>
                <a:gd name="T32" fmla="*/ 522 w 878"/>
                <a:gd name="T33" fmla="*/ 191 h 191"/>
                <a:gd name="T34" fmla="*/ 468 w 878"/>
                <a:gd name="T35" fmla="*/ 190 h 191"/>
                <a:gd name="T36" fmla="*/ 413 w 878"/>
                <a:gd name="T37" fmla="*/ 186 h 191"/>
                <a:gd name="T38" fmla="*/ 359 w 878"/>
                <a:gd name="T39" fmla="*/ 180 h 191"/>
                <a:gd name="T40" fmla="*/ 304 w 878"/>
                <a:gd name="T41" fmla="*/ 171 h 191"/>
                <a:gd name="T42" fmla="*/ 248 w 878"/>
                <a:gd name="T43" fmla="*/ 160 h 191"/>
                <a:gd name="T44" fmla="*/ 193 w 878"/>
                <a:gd name="T45" fmla="*/ 147 h 191"/>
                <a:gd name="T46" fmla="*/ 138 w 878"/>
                <a:gd name="T47" fmla="*/ 130 h 191"/>
                <a:gd name="T48" fmla="*/ 82 w 878"/>
                <a:gd name="T49" fmla="*/ 111 h 191"/>
                <a:gd name="T50" fmla="*/ 28 w 878"/>
                <a:gd name="T51" fmla="*/ 90 h 191"/>
                <a:gd name="T52" fmla="*/ 16 w 878"/>
                <a:gd name="T53" fmla="*/ 62 h 191"/>
                <a:gd name="T54" fmla="*/ 42 w 878"/>
                <a:gd name="T55" fmla="*/ 39 h 191"/>
                <a:gd name="T56" fmla="*/ 62 w 878"/>
                <a:gd name="T57" fmla="*/ 28 h 191"/>
                <a:gd name="T58" fmla="*/ 81 w 878"/>
                <a:gd name="T59" fmla="*/ 17 h 191"/>
                <a:gd name="T60" fmla="*/ 102 w 878"/>
                <a:gd name="T61" fmla="*/ 9 h 191"/>
                <a:gd name="T62" fmla="*/ 124 w 878"/>
                <a:gd name="T63" fmla="*/ 4 h 191"/>
                <a:gd name="T64" fmla="*/ 148 w 878"/>
                <a:gd name="T65" fmla="*/ 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8" h="191">
                  <a:moveTo>
                    <a:pt x="159" y="0"/>
                  </a:moveTo>
                  <a:lnTo>
                    <a:pt x="178" y="2"/>
                  </a:lnTo>
                  <a:lnTo>
                    <a:pt x="208" y="6"/>
                  </a:lnTo>
                  <a:lnTo>
                    <a:pt x="248" y="13"/>
                  </a:lnTo>
                  <a:lnTo>
                    <a:pt x="297" y="21"/>
                  </a:lnTo>
                  <a:lnTo>
                    <a:pt x="352" y="32"/>
                  </a:lnTo>
                  <a:lnTo>
                    <a:pt x="412" y="43"/>
                  </a:lnTo>
                  <a:lnTo>
                    <a:pt x="475" y="55"/>
                  </a:lnTo>
                  <a:lnTo>
                    <a:pt x="541" y="67"/>
                  </a:lnTo>
                  <a:lnTo>
                    <a:pt x="604" y="78"/>
                  </a:lnTo>
                  <a:lnTo>
                    <a:pt x="665" y="91"/>
                  </a:lnTo>
                  <a:lnTo>
                    <a:pt x="722" y="101"/>
                  </a:lnTo>
                  <a:lnTo>
                    <a:pt x="772" y="109"/>
                  </a:lnTo>
                  <a:lnTo>
                    <a:pt x="816" y="118"/>
                  </a:lnTo>
                  <a:lnTo>
                    <a:pt x="849" y="122"/>
                  </a:lnTo>
                  <a:lnTo>
                    <a:pt x="860" y="124"/>
                  </a:lnTo>
                  <a:lnTo>
                    <a:pt x="870" y="125"/>
                  </a:lnTo>
                  <a:lnTo>
                    <a:pt x="876" y="125"/>
                  </a:lnTo>
                  <a:lnTo>
                    <a:pt x="878" y="124"/>
                  </a:lnTo>
                  <a:lnTo>
                    <a:pt x="877" y="127"/>
                  </a:lnTo>
                  <a:lnTo>
                    <a:pt x="875" y="136"/>
                  </a:lnTo>
                  <a:lnTo>
                    <a:pt x="848" y="144"/>
                  </a:lnTo>
                  <a:lnTo>
                    <a:pt x="821" y="152"/>
                  </a:lnTo>
                  <a:lnTo>
                    <a:pt x="794" y="159"/>
                  </a:lnTo>
                  <a:lnTo>
                    <a:pt x="767" y="164"/>
                  </a:lnTo>
                  <a:lnTo>
                    <a:pt x="740" y="170"/>
                  </a:lnTo>
                  <a:lnTo>
                    <a:pt x="713" y="174"/>
                  </a:lnTo>
                  <a:lnTo>
                    <a:pt x="685" y="180"/>
                  </a:lnTo>
                  <a:lnTo>
                    <a:pt x="659" y="183"/>
                  </a:lnTo>
                  <a:lnTo>
                    <a:pt x="632" y="186"/>
                  </a:lnTo>
                  <a:lnTo>
                    <a:pt x="604" y="188"/>
                  </a:lnTo>
                  <a:lnTo>
                    <a:pt x="577" y="190"/>
                  </a:lnTo>
                  <a:lnTo>
                    <a:pt x="550" y="191"/>
                  </a:lnTo>
                  <a:lnTo>
                    <a:pt x="522" y="191"/>
                  </a:lnTo>
                  <a:lnTo>
                    <a:pt x="495" y="191"/>
                  </a:lnTo>
                  <a:lnTo>
                    <a:pt x="468" y="190"/>
                  </a:lnTo>
                  <a:lnTo>
                    <a:pt x="440" y="188"/>
                  </a:lnTo>
                  <a:lnTo>
                    <a:pt x="413" y="186"/>
                  </a:lnTo>
                  <a:lnTo>
                    <a:pt x="385" y="184"/>
                  </a:lnTo>
                  <a:lnTo>
                    <a:pt x="359" y="180"/>
                  </a:lnTo>
                  <a:lnTo>
                    <a:pt x="331" y="175"/>
                  </a:lnTo>
                  <a:lnTo>
                    <a:pt x="304" y="171"/>
                  </a:lnTo>
                  <a:lnTo>
                    <a:pt x="276" y="166"/>
                  </a:lnTo>
                  <a:lnTo>
                    <a:pt x="248" y="160"/>
                  </a:lnTo>
                  <a:lnTo>
                    <a:pt x="221" y="154"/>
                  </a:lnTo>
                  <a:lnTo>
                    <a:pt x="193" y="147"/>
                  </a:lnTo>
                  <a:lnTo>
                    <a:pt x="166" y="138"/>
                  </a:lnTo>
                  <a:lnTo>
                    <a:pt x="138" y="130"/>
                  </a:lnTo>
                  <a:lnTo>
                    <a:pt x="110" y="121"/>
                  </a:lnTo>
                  <a:lnTo>
                    <a:pt x="82" y="111"/>
                  </a:lnTo>
                  <a:lnTo>
                    <a:pt x="56" y="101"/>
                  </a:lnTo>
                  <a:lnTo>
                    <a:pt x="28" y="90"/>
                  </a:lnTo>
                  <a:lnTo>
                    <a:pt x="0" y="78"/>
                  </a:lnTo>
                  <a:lnTo>
                    <a:pt x="16" y="62"/>
                  </a:lnTo>
                  <a:lnTo>
                    <a:pt x="34" y="46"/>
                  </a:lnTo>
                  <a:lnTo>
                    <a:pt x="42" y="39"/>
                  </a:lnTo>
                  <a:lnTo>
                    <a:pt x="51" y="33"/>
                  </a:lnTo>
                  <a:lnTo>
                    <a:pt x="62" y="28"/>
                  </a:lnTo>
                  <a:lnTo>
                    <a:pt x="71" y="21"/>
                  </a:lnTo>
                  <a:lnTo>
                    <a:pt x="81" y="17"/>
                  </a:lnTo>
                  <a:lnTo>
                    <a:pt x="92" y="13"/>
                  </a:lnTo>
                  <a:lnTo>
                    <a:pt x="102" y="9"/>
                  </a:lnTo>
                  <a:lnTo>
                    <a:pt x="113" y="6"/>
                  </a:lnTo>
                  <a:lnTo>
                    <a:pt x="124" y="4"/>
                  </a:lnTo>
                  <a:lnTo>
                    <a:pt x="135" y="2"/>
                  </a:lnTo>
                  <a:lnTo>
                    <a:pt x="148" y="1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F4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0" name="Freeform 76"/>
            <p:cNvSpPr>
              <a:spLocks/>
            </p:cNvSpPr>
            <p:nvPr/>
          </p:nvSpPr>
          <p:spPr bwMode="auto">
            <a:xfrm>
              <a:off x="6572252" y="2224088"/>
              <a:ext cx="223838" cy="84138"/>
            </a:xfrm>
            <a:custGeom>
              <a:avLst/>
              <a:gdLst>
                <a:gd name="T0" fmla="*/ 1 w 991"/>
                <a:gd name="T1" fmla="*/ 321 h 372"/>
                <a:gd name="T2" fmla="*/ 4 w 991"/>
                <a:gd name="T3" fmla="*/ 275 h 372"/>
                <a:gd name="T4" fmla="*/ 11 w 991"/>
                <a:gd name="T5" fmla="*/ 229 h 372"/>
                <a:gd name="T6" fmla="*/ 22 w 991"/>
                <a:gd name="T7" fmla="*/ 182 h 372"/>
                <a:gd name="T8" fmla="*/ 36 w 991"/>
                <a:gd name="T9" fmla="*/ 138 h 372"/>
                <a:gd name="T10" fmla="*/ 55 w 991"/>
                <a:gd name="T11" fmla="*/ 94 h 372"/>
                <a:gd name="T12" fmla="*/ 76 w 991"/>
                <a:gd name="T13" fmla="*/ 54 h 372"/>
                <a:gd name="T14" fmla="*/ 102 w 991"/>
                <a:gd name="T15" fmla="*/ 17 h 372"/>
                <a:gd name="T16" fmla="*/ 144 w 991"/>
                <a:gd name="T17" fmla="*/ 12 h 372"/>
                <a:gd name="T18" fmla="*/ 198 w 991"/>
                <a:gd name="T19" fmla="*/ 33 h 372"/>
                <a:gd name="T20" fmla="*/ 254 w 991"/>
                <a:gd name="T21" fmla="*/ 52 h 372"/>
                <a:gd name="T22" fmla="*/ 309 w 991"/>
                <a:gd name="T23" fmla="*/ 69 h 372"/>
                <a:gd name="T24" fmla="*/ 364 w 991"/>
                <a:gd name="T25" fmla="*/ 82 h 372"/>
                <a:gd name="T26" fmla="*/ 420 w 991"/>
                <a:gd name="T27" fmla="*/ 93 h 372"/>
                <a:gd name="T28" fmla="*/ 475 w 991"/>
                <a:gd name="T29" fmla="*/ 102 h 372"/>
                <a:gd name="T30" fmla="*/ 529 w 991"/>
                <a:gd name="T31" fmla="*/ 108 h 372"/>
                <a:gd name="T32" fmla="*/ 584 w 991"/>
                <a:gd name="T33" fmla="*/ 112 h 372"/>
                <a:gd name="T34" fmla="*/ 638 w 991"/>
                <a:gd name="T35" fmla="*/ 113 h 372"/>
                <a:gd name="T36" fmla="*/ 693 w 991"/>
                <a:gd name="T37" fmla="*/ 112 h 372"/>
                <a:gd name="T38" fmla="*/ 748 w 991"/>
                <a:gd name="T39" fmla="*/ 108 h 372"/>
                <a:gd name="T40" fmla="*/ 801 w 991"/>
                <a:gd name="T41" fmla="*/ 102 h 372"/>
                <a:gd name="T42" fmla="*/ 856 w 991"/>
                <a:gd name="T43" fmla="*/ 92 h 372"/>
                <a:gd name="T44" fmla="*/ 910 w 991"/>
                <a:gd name="T45" fmla="*/ 81 h 372"/>
                <a:gd name="T46" fmla="*/ 964 w 991"/>
                <a:gd name="T47" fmla="*/ 66 h 372"/>
                <a:gd name="T48" fmla="*/ 989 w 991"/>
                <a:gd name="T49" fmla="*/ 71 h 372"/>
                <a:gd name="T50" fmla="*/ 982 w 991"/>
                <a:gd name="T51" fmla="*/ 108 h 372"/>
                <a:gd name="T52" fmla="*/ 975 w 991"/>
                <a:gd name="T53" fmla="*/ 161 h 372"/>
                <a:gd name="T54" fmla="*/ 965 w 991"/>
                <a:gd name="T55" fmla="*/ 227 h 372"/>
                <a:gd name="T56" fmla="*/ 897 w 991"/>
                <a:gd name="T57" fmla="*/ 273 h 372"/>
                <a:gd name="T58" fmla="*/ 770 w 991"/>
                <a:gd name="T59" fmla="*/ 286 h 372"/>
                <a:gd name="T60" fmla="*/ 645 w 991"/>
                <a:gd name="T61" fmla="*/ 294 h 372"/>
                <a:gd name="T62" fmla="*/ 521 w 991"/>
                <a:gd name="T63" fmla="*/ 299 h 372"/>
                <a:gd name="T64" fmla="*/ 400 w 991"/>
                <a:gd name="T65" fmla="*/ 305 h 372"/>
                <a:gd name="T66" fmla="*/ 282 w 991"/>
                <a:gd name="T67" fmla="*/ 316 h 372"/>
                <a:gd name="T68" fmla="*/ 195 w 991"/>
                <a:gd name="T69" fmla="*/ 327 h 372"/>
                <a:gd name="T70" fmla="*/ 139 w 991"/>
                <a:gd name="T71" fmla="*/ 336 h 372"/>
                <a:gd name="T72" fmla="*/ 84 w 991"/>
                <a:gd name="T73" fmla="*/ 349 h 372"/>
                <a:gd name="T74" fmla="*/ 30 w 991"/>
                <a:gd name="T75" fmla="*/ 364 h 372"/>
                <a:gd name="T76" fmla="*/ 2 w 991"/>
                <a:gd name="T77" fmla="*/ 35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91" h="372">
                  <a:moveTo>
                    <a:pt x="0" y="342"/>
                  </a:moveTo>
                  <a:lnTo>
                    <a:pt x="1" y="321"/>
                  </a:lnTo>
                  <a:lnTo>
                    <a:pt x="2" y="298"/>
                  </a:lnTo>
                  <a:lnTo>
                    <a:pt x="4" y="275"/>
                  </a:lnTo>
                  <a:lnTo>
                    <a:pt x="7" y="252"/>
                  </a:lnTo>
                  <a:lnTo>
                    <a:pt x="11" y="229"/>
                  </a:lnTo>
                  <a:lnTo>
                    <a:pt x="16" y="206"/>
                  </a:lnTo>
                  <a:lnTo>
                    <a:pt x="22" y="182"/>
                  </a:lnTo>
                  <a:lnTo>
                    <a:pt x="29" y="160"/>
                  </a:lnTo>
                  <a:lnTo>
                    <a:pt x="36" y="138"/>
                  </a:lnTo>
                  <a:lnTo>
                    <a:pt x="45" y="115"/>
                  </a:lnTo>
                  <a:lnTo>
                    <a:pt x="55" y="94"/>
                  </a:lnTo>
                  <a:lnTo>
                    <a:pt x="65" y="74"/>
                  </a:lnTo>
                  <a:lnTo>
                    <a:pt x="76" y="54"/>
                  </a:lnTo>
                  <a:lnTo>
                    <a:pt x="89" y="34"/>
                  </a:lnTo>
                  <a:lnTo>
                    <a:pt x="102" y="17"/>
                  </a:lnTo>
                  <a:lnTo>
                    <a:pt x="116" y="0"/>
                  </a:lnTo>
                  <a:lnTo>
                    <a:pt x="144" y="12"/>
                  </a:lnTo>
                  <a:lnTo>
                    <a:pt x="172" y="23"/>
                  </a:lnTo>
                  <a:lnTo>
                    <a:pt x="198" y="33"/>
                  </a:lnTo>
                  <a:lnTo>
                    <a:pt x="226" y="43"/>
                  </a:lnTo>
                  <a:lnTo>
                    <a:pt x="254" y="52"/>
                  </a:lnTo>
                  <a:lnTo>
                    <a:pt x="282" y="60"/>
                  </a:lnTo>
                  <a:lnTo>
                    <a:pt x="309" y="69"/>
                  </a:lnTo>
                  <a:lnTo>
                    <a:pt x="337" y="76"/>
                  </a:lnTo>
                  <a:lnTo>
                    <a:pt x="364" y="82"/>
                  </a:lnTo>
                  <a:lnTo>
                    <a:pt x="392" y="88"/>
                  </a:lnTo>
                  <a:lnTo>
                    <a:pt x="420" y="93"/>
                  </a:lnTo>
                  <a:lnTo>
                    <a:pt x="447" y="97"/>
                  </a:lnTo>
                  <a:lnTo>
                    <a:pt x="475" y="102"/>
                  </a:lnTo>
                  <a:lnTo>
                    <a:pt x="501" y="106"/>
                  </a:lnTo>
                  <a:lnTo>
                    <a:pt x="529" y="108"/>
                  </a:lnTo>
                  <a:lnTo>
                    <a:pt x="556" y="110"/>
                  </a:lnTo>
                  <a:lnTo>
                    <a:pt x="584" y="112"/>
                  </a:lnTo>
                  <a:lnTo>
                    <a:pt x="611" y="113"/>
                  </a:lnTo>
                  <a:lnTo>
                    <a:pt x="638" y="113"/>
                  </a:lnTo>
                  <a:lnTo>
                    <a:pt x="666" y="113"/>
                  </a:lnTo>
                  <a:lnTo>
                    <a:pt x="693" y="112"/>
                  </a:lnTo>
                  <a:lnTo>
                    <a:pt x="720" y="110"/>
                  </a:lnTo>
                  <a:lnTo>
                    <a:pt x="748" y="108"/>
                  </a:lnTo>
                  <a:lnTo>
                    <a:pt x="775" y="105"/>
                  </a:lnTo>
                  <a:lnTo>
                    <a:pt x="801" y="102"/>
                  </a:lnTo>
                  <a:lnTo>
                    <a:pt x="829" y="96"/>
                  </a:lnTo>
                  <a:lnTo>
                    <a:pt x="856" y="92"/>
                  </a:lnTo>
                  <a:lnTo>
                    <a:pt x="883" y="86"/>
                  </a:lnTo>
                  <a:lnTo>
                    <a:pt x="910" y="81"/>
                  </a:lnTo>
                  <a:lnTo>
                    <a:pt x="937" y="74"/>
                  </a:lnTo>
                  <a:lnTo>
                    <a:pt x="964" y="66"/>
                  </a:lnTo>
                  <a:lnTo>
                    <a:pt x="991" y="58"/>
                  </a:lnTo>
                  <a:lnTo>
                    <a:pt x="989" y="71"/>
                  </a:lnTo>
                  <a:lnTo>
                    <a:pt x="987" y="87"/>
                  </a:lnTo>
                  <a:lnTo>
                    <a:pt x="982" y="108"/>
                  </a:lnTo>
                  <a:lnTo>
                    <a:pt x="979" y="133"/>
                  </a:lnTo>
                  <a:lnTo>
                    <a:pt x="975" y="161"/>
                  </a:lnTo>
                  <a:lnTo>
                    <a:pt x="970" y="192"/>
                  </a:lnTo>
                  <a:lnTo>
                    <a:pt x="965" y="227"/>
                  </a:lnTo>
                  <a:lnTo>
                    <a:pt x="961" y="264"/>
                  </a:lnTo>
                  <a:lnTo>
                    <a:pt x="897" y="273"/>
                  </a:lnTo>
                  <a:lnTo>
                    <a:pt x="833" y="280"/>
                  </a:lnTo>
                  <a:lnTo>
                    <a:pt x="770" y="286"/>
                  </a:lnTo>
                  <a:lnTo>
                    <a:pt x="707" y="290"/>
                  </a:lnTo>
                  <a:lnTo>
                    <a:pt x="645" y="294"/>
                  </a:lnTo>
                  <a:lnTo>
                    <a:pt x="583" y="296"/>
                  </a:lnTo>
                  <a:lnTo>
                    <a:pt x="521" y="299"/>
                  </a:lnTo>
                  <a:lnTo>
                    <a:pt x="461" y="302"/>
                  </a:lnTo>
                  <a:lnTo>
                    <a:pt x="400" y="305"/>
                  </a:lnTo>
                  <a:lnTo>
                    <a:pt x="340" y="310"/>
                  </a:lnTo>
                  <a:lnTo>
                    <a:pt x="282" y="316"/>
                  </a:lnTo>
                  <a:lnTo>
                    <a:pt x="224" y="323"/>
                  </a:lnTo>
                  <a:lnTo>
                    <a:pt x="195" y="327"/>
                  </a:lnTo>
                  <a:lnTo>
                    <a:pt x="167" y="331"/>
                  </a:lnTo>
                  <a:lnTo>
                    <a:pt x="139" y="336"/>
                  </a:lnTo>
                  <a:lnTo>
                    <a:pt x="112" y="342"/>
                  </a:lnTo>
                  <a:lnTo>
                    <a:pt x="84" y="349"/>
                  </a:lnTo>
                  <a:lnTo>
                    <a:pt x="57" y="356"/>
                  </a:lnTo>
                  <a:lnTo>
                    <a:pt x="30" y="364"/>
                  </a:lnTo>
                  <a:lnTo>
                    <a:pt x="3" y="372"/>
                  </a:lnTo>
                  <a:lnTo>
                    <a:pt x="2" y="358"/>
                  </a:lnTo>
                  <a:lnTo>
                    <a:pt x="0" y="342"/>
                  </a:lnTo>
                  <a:close/>
                </a:path>
              </a:pathLst>
            </a:custGeom>
            <a:solidFill>
              <a:srgbClr val="FFF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1" name="Freeform 77"/>
            <p:cNvSpPr>
              <a:spLocks/>
            </p:cNvSpPr>
            <p:nvPr/>
          </p:nvSpPr>
          <p:spPr bwMode="auto">
            <a:xfrm>
              <a:off x="6604002" y="2336800"/>
              <a:ext cx="200025" cy="284163"/>
            </a:xfrm>
            <a:custGeom>
              <a:avLst/>
              <a:gdLst>
                <a:gd name="T0" fmla="*/ 44 w 884"/>
                <a:gd name="T1" fmla="*/ 448 h 1258"/>
                <a:gd name="T2" fmla="*/ 135 w 884"/>
                <a:gd name="T3" fmla="*/ 385 h 1258"/>
                <a:gd name="T4" fmla="*/ 229 w 884"/>
                <a:gd name="T5" fmla="*/ 323 h 1258"/>
                <a:gd name="T6" fmla="*/ 325 w 884"/>
                <a:gd name="T7" fmla="*/ 263 h 1258"/>
                <a:gd name="T8" fmla="*/ 424 w 884"/>
                <a:gd name="T9" fmla="*/ 203 h 1258"/>
                <a:gd name="T10" fmla="*/ 526 w 884"/>
                <a:gd name="T11" fmla="*/ 145 h 1258"/>
                <a:gd name="T12" fmla="*/ 630 w 884"/>
                <a:gd name="T13" fmla="*/ 87 h 1258"/>
                <a:gd name="T14" fmla="*/ 737 w 884"/>
                <a:gd name="T15" fmla="*/ 29 h 1258"/>
                <a:gd name="T16" fmla="*/ 788 w 884"/>
                <a:gd name="T17" fmla="*/ 50 h 1258"/>
                <a:gd name="T18" fmla="*/ 780 w 884"/>
                <a:gd name="T19" fmla="*/ 155 h 1258"/>
                <a:gd name="T20" fmla="*/ 774 w 884"/>
                <a:gd name="T21" fmla="*/ 263 h 1258"/>
                <a:gd name="T22" fmla="*/ 771 w 884"/>
                <a:gd name="T23" fmla="*/ 375 h 1258"/>
                <a:gd name="T24" fmla="*/ 772 w 884"/>
                <a:gd name="T25" fmla="*/ 488 h 1258"/>
                <a:gd name="T26" fmla="*/ 775 w 884"/>
                <a:gd name="T27" fmla="*/ 602 h 1258"/>
                <a:gd name="T28" fmla="*/ 784 w 884"/>
                <a:gd name="T29" fmla="*/ 714 h 1258"/>
                <a:gd name="T30" fmla="*/ 797 w 884"/>
                <a:gd name="T31" fmla="*/ 823 h 1258"/>
                <a:gd name="T32" fmla="*/ 808 w 884"/>
                <a:gd name="T33" fmla="*/ 891 h 1258"/>
                <a:gd name="T34" fmla="*/ 814 w 884"/>
                <a:gd name="T35" fmla="*/ 920 h 1258"/>
                <a:gd name="T36" fmla="*/ 837 w 884"/>
                <a:gd name="T37" fmla="*/ 1029 h 1258"/>
                <a:gd name="T38" fmla="*/ 865 w 884"/>
                <a:gd name="T39" fmla="*/ 1162 h 1258"/>
                <a:gd name="T40" fmla="*/ 880 w 884"/>
                <a:gd name="T41" fmla="*/ 1234 h 1258"/>
                <a:gd name="T42" fmla="*/ 884 w 884"/>
                <a:gd name="T43" fmla="*/ 1258 h 1258"/>
                <a:gd name="T44" fmla="*/ 882 w 884"/>
                <a:gd name="T45" fmla="*/ 1248 h 1258"/>
                <a:gd name="T46" fmla="*/ 875 w 884"/>
                <a:gd name="T47" fmla="*/ 1220 h 1258"/>
                <a:gd name="T48" fmla="*/ 867 w 884"/>
                <a:gd name="T49" fmla="*/ 1187 h 1258"/>
                <a:gd name="T50" fmla="*/ 862 w 884"/>
                <a:gd name="T51" fmla="*/ 1165 h 1258"/>
                <a:gd name="T52" fmla="*/ 830 w 884"/>
                <a:gd name="T53" fmla="*/ 1153 h 1258"/>
                <a:gd name="T54" fmla="*/ 637 w 884"/>
                <a:gd name="T55" fmla="*/ 1108 h 1258"/>
                <a:gd name="T56" fmla="*/ 376 w 884"/>
                <a:gd name="T57" fmla="*/ 1047 h 1258"/>
                <a:gd name="T58" fmla="*/ 182 w 884"/>
                <a:gd name="T59" fmla="*/ 1001 h 1258"/>
                <a:gd name="T60" fmla="*/ 139 w 884"/>
                <a:gd name="T61" fmla="*/ 989 h 1258"/>
                <a:gd name="T62" fmla="*/ 117 w 884"/>
                <a:gd name="T63" fmla="*/ 974 h 1258"/>
                <a:gd name="T64" fmla="*/ 99 w 884"/>
                <a:gd name="T65" fmla="*/ 954 h 1258"/>
                <a:gd name="T66" fmla="*/ 82 w 884"/>
                <a:gd name="T67" fmla="*/ 928 h 1258"/>
                <a:gd name="T68" fmla="*/ 68 w 884"/>
                <a:gd name="T69" fmla="*/ 897 h 1258"/>
                <a:gd name="T70" fmla="*/ 56 w 884"/>
                <a:gd name="T71" fmla="*/ 862 h 1258"/>
                <a:gd name="T72" fmla="*/ 42 w 884"/>
                <a:gd name="T73" fmla="*/ 805 h 1258"/>
                <a:gd name="T74" fmla="*/ 29 w 884"/>
                <a:gd name="T75" fmla="*/ 724 h 1258"/>
                <a:gd name="T76" fmla="*/ 19 w 884"/>
                <a:gd name="T77" fmla="*/ 643 h 1258"/>
                <a:gd name="T78" fmla="*/ 12 w 884"/>
                <a:gd name="T79" fmla="*/ 570 h 1258"/>
                <a:gd name="T80" fmla="*/ 5 w 884"/>
                <a:gd name="T81" fmla="*/ 510 h 1258"/>
                <a:gd name="T82" fmla="*/ 1 w 884"/>
                <a:gd name="T83" fmla="*/ 484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1258">
                  <a:moveTo>
                    <a:pt x="0" y="481"/>
                  </a:moveTo>
                  <a:lnTo>
                    <a:pt x="44" y="448"/>
                  </a:lnTo>
                  <a:lnTo>
                    <a:pt x="90" y="416"/>
                  </a:lnTo>
                  <a:lnTo>
                    <a:pt x="135" y="385"/>
                  </a:lnTo>
                  <a:lnTo>
                    <a:pt x="182" y="354"/>
                  </a:lnTo>
                  <a:lnTo>
                    <a:pt x="229" y="323"/>
                  </a:lnTo>
                  <a:lnTo>
                    <a:pt x="277" y="293"/>
                  </a:lnTo>
                  <a:lnTo>
                    <a:pt x="325" y="263"/>
                  </a:lnTo>
                  <a:lnTo>
                    <a:pt x="374" y="233"/>
                  </a:lnTo>
                  <a:lnTo>
                    <a:pt x="424" y="203"/>
                  </a:lnTo>
                  <a:lnTo>
                    <a:pt x="474" y="174"/>
                  </a:lnTo>
                  <a:lnTo>
                    <a:pt x="526" y="145"/>
                  </a:lnTo>
                  <a:lnTo>
                    <a:pt x="578" y="116"/>
                  </a:lnTo>
                  <a:lnTo>
                    <a:pt x="630" y="87"/>
                  </a:lnTo>
                  <a:lnTo>
                    <a:pt x="683" y="58"/>
                  </a:lnTo>
                  <a:lnTo>
                    <a:pt x="737" y="29"/>
                  </a:lnTo>
                  <a:lnTo>
                    <a:pt x="792" y="0"/>
                  </a:lnTo>
                  <a:lnTo>
                    <a:pt x="788" y="50"/>
                  </a:lnTo>
                  <a:lnTo>
                    <a:pt x="784" y="102"/>
                  </a:lnTo>
                  <a:lnTo>
                    <a:pt x="780" y="155"/>
                  </a:lnTo>
                  <a:lnTo>
                    <a:pt x="777" y="208"/>
                  </a:lnTo>
                  <a:lnTo>
                    <a:pt x="774" y="263"/>
                  </a:lnTo>
                  <a:lnTo>
                    <a:pt x="773" y="319"/>
                  </a:lnTo>
                  <a:lnTo>
                    <a:pt x="771" y="375"/>
                  </a:lnTo>
                  <a:lnTo>
                    <a:pt x="771" y="432"/>
                  </a:lnTo>
                  <a:lnTo>
                    <a:pt x="772" y="488"/>
                  </a:lnTo>
                  <a:lnTo>
                    <a:pt x="773" y="545"/>
                  </a:lnTo>
                  <a:lnTo>
                    <a:pt x="775" y="602"/>
                  </a:lnTo>
                  <a:lnTo>
                    <a:pt x="779" y="658"/>
                  </a:lnTo>
                  <a:lnTo>
                    <a:pt x="784" y="714"/>
                  </a:lnTo>
                  <a:lnTo>
                    <a:pt x="790" y="770"/>
                  </a:lnTo>
                  <a:lnTo>
                    <a:pt x="797" y="823"/>
                  </a:lnTo>
                  <a:lnTo>
                    <a:pt x="805" y="876"/>
                  </a:lnTo>
                  <a:lnTo>
                    <a:pt x="808" y="891"/>
                  </a:lnTo>
                  <a:lnTo>
                    <a:pt x="811" y="905"/>
                  </a:lnTo>
                  <a:lnTo>
                    <a:pt x="814" y="920"/>
                  </a:lnTo>
                  <a:lnTo>
                    <a:pt x="817" y="934"/>
                  </a:lnTo>
                  <a:lnTo>
                    <a:pt x="837" y="1029"/>
                  </a:lnTo>
                  <a:lnTo>
                    <a:pt x="853" y="1105"/>
                  </a:lnTo>
                  <a:lnTo>
                    <a:pt x="865" y="1162"/>
                  </a:lnTo>
                  <a:lnTo>
                    <a:pt x="874" y="1205"/>
                  </a:lnTo>
                  <a:lnTo>
                    <a:pt x="880" y="1234"/>
                  </a:lnTo>
                  <a:lnTo>
                    <a:pt x="883" y="1251"/>
                  </a:lnTo>
                  <a:lnTo>
                    <a:pt x="884" y="1258"/>
                  </a:lnTo>
                  <a:lnTo>
                    <a:pt x="884" y="1257"/>
                  </a:lnTo>
                  <a:lnTo>
                    <a:pt x="882" y="1248"/>
                  </a:lnTo>
                  <a:lnTo>
                    <a:pt x="879" y="1236"/>
                  </a:lnTo>
                  <a:lnTo>
                    <a:pt x="875" y="1220"/>
                  </a:lnTo>
                  <a:lnTo>
                    <a:pt x="870" y="1204"/>
                  </a:lnTo>
                  <a:lnTo>
                    <a:pt x="867" y="1187"/>
                  </a:lnTo>
                  <a:lnTo>
                    <a:pt x="864" y="1174"/>
                  </a:lnTo>
                  <a:lnTo>
                    <a:pt x="862" y="1165"/>
                  </a:lnTo>
                  <a:lnTo>
                    <a:pt x="861" y="1160"/>
                  </a:lnTo>
                  <a:lnTo>
                    <a:pt x="830" y="1153"/>
                  </a:lnTo>
                  <a:lnTo>
                    <a:pt x="750" y="1135"/>
                  </a:lnTo>
                  <a:lnTo>
                    <a:pt x="637" y="1108"/>
                  </a:lnTo>
                  <a:lnTo>
                    <a:pt x="506" y="1078"/>
                  </a:lnTo>
                  <a:lnTo>
                    <a:pt x="376" y="1047"/>
                  </a:lnTo>
                  <a:lnTo>
                    <a:pt x="262" y="1020"/>
                  </a:lnTo>
                  <a:lnTo>
                    <a:pt x="182" y="1001"/>
                  </a:lnTo>
                  <a:lnTo>
                    <a:pt x="151" y="994"/>
                  </a:lnTo>
                  <a:lnTo>
                    <a:pt x="139" y="989"/>
                  </a:lnTo>
                  <a:lnTo>
                    <a:pt x="128" y="983"/>
                  </a:lnTo>
                  <a:lnTo>
                    <a:pt x="117" y="974"/>
                  </a:lnTo>
                  <a:lnTo>
                    <a:pt x="107" y="965"/>
                  </a:lnTo>
                  <a:lnTo>
                    <a:pt x="99" y="954"/>
                  </a:lnTo>
                  <a:lnTo>
                    <a:pt x="90" y="941"/>
                  </a:lnTo>
                  <a:lnTo>
                    <a:pt x="82" y="928"/>
                  </a:lnTo>
                  <a:lnTo>
                    <a:pt x="75" y="912"/>
                  </a:lnTo>
                  <a:lnTo>
                    <a:pt x="68" y="897"/>
                  </a:lnTo>
                  <a:lnTo>
                    <a:pt x="63" y="879"/>
                  </a:lnTo>
                  <a:lnTo>
                    <a:pt x="56" y="862"/>
                  </a:lnTo>
                  <a:lnTo>
                    <a:pt x="51" y="844"/>
                  </a:lnTo>
                  <a:lnTo>
                    <a:pt x="42" y="805"/>
                  </a:lnTo>
                  <a:lnTo>
                    <a:pt x="35" y="765"/>
                  </a:lnTo>
                  <a:lnTo>
                    <a:pt x="29" y="724"/>
                  </a:lnTo>
                  <a:lnTo>
                    <a:pt x="23" y="684"/>
                  </a:lnTo>
                  <a:lnTo>
                    <a:pt x="19" y="643"/>
                  </a:lnTo>
                  <a:lnTo>
                    <a:pt x="15" y="605"/>
                  </a:lnTo>
                  <a:lnTo>
                    <a:pt x="12" y="570"/>
                  </a:lnTo>
                  <a:lnTo>
                    <a:pt x="9" y="538"/>
                  </a:lnTo>
                  <a:lnTo>
                    <a:pt x="5" y="510"/>
                  </a:lnTo>
                  <a:lnTo>
                    <a:pt x="2" y="487"/>
                  </a:lnTo>
                  <a:lnTo>
                    <a:pt x="1" y="484"/>
                  </a:lnTo>
                  <a:lnTo>
                    <a:pt x="0" y="481"/>
                  </a:lnTo>
                  <a:close/>
                </a:path>
              </a:pathLst>
            </a:custGeom>
            <a:solidFill>
              <a:srgbClr val="EC9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2" name="Freeform 78"/>
            <p:cNvSpPr>
              <a:spLocks/>
            </p:cNvSpPr>
            <p:nvPr/>
          </p:nvSpPr>
          <p:spPr bwMode="auto">
            <a:xfrm>
              <a:off x="6572252" y="2284413"/>
              <a:ext cx="217488" cy="119063"/>
            </a:xfrm>
            <a:custGeom>
              <a:avLst/>
              <a:gdLst>
                <a:gd name="T0" fmla="*/ 92 w 958"/>
                <a:gd name="T1" fmla="*/ 528 h 528"/>
                <a:gd name="T2" fmla="*/ 77 w 958"/>
                <a:gd name="T3" fmla="*/ 477 h 528"/>
                <a:gd name="T4" fmla="*/ 62 w 958"/>
                <a:gd name="T5" fmla="*/ 424 h 528"/>
                <a:gd name="T6" fmla="*/ 48 w 958"/>
                <a:gd name="T7" fmla="*/ 371 h 528"/>
                <a:gd name="T8" fmla="*/ 34 w 958"/>
                <a:gd name="T9" fmla="*/ 319 h 528"/>
                <a:gd name="T10" fmla="*/ 28 w 958"/>
                <a:gd name="T11" fmla="*/ 292 h 528"/>
                <a:gd name="T12" fmla="*/ 22 w 958"/>
                <a:gd name="T13" fmla="*/ 267 h 528"/>
                <a:gd name="T14" fmla="*/ 17 w 958"/>
                <a:gd name="T15" fmla="*/ 240 h 528"/>
                <a:gd name="T16" fmla="*/ 12 w 958"/>
                <a:gd name="T17" fmla="*/ 214 h 528"/>
                <a:gd name="T18" fmla="*/ 8 w 958"/>
                <a:gd name="T19" fmla="*/ 187 h 528"/>
                <a:gd name="T20" fmla="*/ 4 w 958"/>
                <a:gd name="T21" fmla="*/ 161 h 528"/>
                <a:gd name="T22" fmla="*/ 2 w 958"/>
                <a:gd name="T23" fmla="*/ 134 h 528"/>
                <a:gd name="T24" fmla="*/ 0 w 958"/>
                <a:gd name="T25" fmla="*/ 108 h 528"/>
                <a:gd name="T26" fmla="*/ 27 w 958"/>
                <a:gd name="T27" fmla="*/ 100 h 528"/>
                <a:gd name="T28" fmla="*/ 54 w 958"/>
                <a:gd name="T29" fmla="*/ 92 h 528"/>
                <a:gd name="T30" fmla="*/ 81 w 958"/>
                <a:gd name="T31" fmla="*/ 85 h 528"/>
                <a:gd name="T32" fmla="*/ 109 w 958"/>
                <a:gd name="T33" fmla="*/ 78 h 528"/>
                <a:gd name="T34" fmla="*/ 136 w 958"/>
                <a:gd name="T35" fmla="*/ 72 h 528"/>
                <a:gd name="T36" fmla="*/ 164 w 958"/>
                <a:gd name="T37" fmla="*/ 67 h 528"/>
                <a:gd name="T38" fmla="*/ 192 w 958"/>
                <a:gd name="T39" fmla="*/ 63 h 528"/>
                <a:gd name="T40" fmla="*/ 221 w 958"/>
                <a:gd name="T41" fmla="*/ 59 h 528"/>
                <a:gd name="T42" fmla="*/ 279 w 958"/>
                <a:gd name="T43" fmla="*/ 52 h 528"/>
                <a:gd name="T44" fmla="*/ 337 w 958"/>
                <a:gd name="T45" fmla="*/ 46 h 528"/>
                <a:gd name="T46" fmla="*/ 397 w 958"/>
                <a:gd name="T47" fmla="*/ 41 h 528"/>
                <a:gd name="T48" fmla="*/ 458 w 958"/>
                <a:gd name="T49" fmla="*/ 38 h 528"/>
                <a:gd name="T50" fmla="*/ 518 w 958"/>
                <a:gd name="T51" fmla="*/ 35 h 528"/>
                <a:gd name="T52" fmla="*/ 580 w 958"/>
                <a:gd name="T53" fmla="*/ 32 h 528"/>
                <a:gd name="T54" fmla="*/ 642 w 958"/>
                <a:gd name="T55" fmla="*/ 30 h 528"/>
                <a:gd name="T56" fmla="*/ 704 w 958"/>
                <a:gd name="T57" fmla="*/ 26 h 528"/>
                <a:gd name="T58" fmla="*/ 767 w 958"/>
                <a:gd name="T59" fmla="*/ 22 h 528"/>
                <a:gd name="T60" fmla="*/ 830 w 958"/>
                <a:gd name="T61" fmla="*/ 16 h 528"/>
                <a:gd name="T62" fmla="*/ 894 w 958"/>
                <a:gd name="T63" fmla="*/ 9 h 528"/>
                <a:gd name="T64" fmla="*/ 958 w 958"/>
                <a:gd name="T65" fmla="*/ 0 h 528"/>
                <a:gd name="T66" fmla="*/ 955 w 958"/>
                <a:gd name="T67" fmla="*/ 19 h 528"/>
                <a:gd name="T68" fmla="*/ 953 w 958"/>
                <a:gd name="T69" fmla="*/ 37 h 528"/>
                <a:gd name="T70" fmla="*/ 950 w 958"/>
                <a:gd name="T71" fmla="*/ 57 h 528"/>
                <a:gd name="T72" fmla="*/ 948 w 958"/>
                <a:gd name="T73" fmla="*/ 77 h 528"/>
                <a:gd name="T74" fmla="*/ 945 w 958"/>
                <a:gd name="T75" fmla="*/ 98 h 528"/>
                <a:gd name="T76" fmla="*/ 943 w 958"/>
                <a:gd name="T77" fmla="*/ 120 h 528"/>
                <a:gd name="T78" fmla="*/ 941 w 958"/>
                <a:gd name="T79" fmla="*/ 142 h 528"/>
                <a:gd name="T80" fmla="*/ 939 w 958"/>
                <a:gd name="T81" fmla="*/ 163 h 528"/>
                <a:gd name="T82" fmla="*/ 878 w 958"/>
                <a:gd name="T83" fmla="*/ 177 h 528"/>
                <a:gd name="T84" fmla="*/ 818 w 958"/>
                <a:gd name="T85" fmla="*/ 191 h 528"/>
                <a:gd name="T86" fmla="*/ 760 w 958"/>
                <a:gd name="T87" fmla="*/ 208 h 528"/>
                <a:gd name="T88" fmla="*/ 703 w 958"/>
                <a:gd name="T89" fmla="*/ 225 h 528"/>
                <a:gd name="T90" fmla="*/ 646 w 958"/>
                <a:gd name="T91" fmla="*/ 244 h 528"/>
                <a:gd name="T92" fmla="*/ 592 w 958"/>
                <a:gd name="T93" fmla="*/ 265 h 528"/>
                <a:gd name="T94" fmla="*/ 538 w 958"/>
                <a:gd name="T95" fmla="*/ 286 h 528"/>
                <a:gd name="T96" fmla="*/ 485 w 958"/>
                <a:gd name="T97" fmla="*/ 309 h 528"/>
                <a:gd name="T98" fmla="*/ 432 w 958"/>
                <a:gd name="T99" fmla="*/ 333 h 528"/>
                <a:gd name="T100" fmla="*/ 382 w 958"/>
                <a:gd name="T101" fmla="*/ 358 h 528"/>
                <a:gd name="T102" fmla="*/ 331 w 958"/>
                <a:gd name="T103" fmla="*/ 383 h 528"/>
                <a:gd name="T104" fmla="*/ 281 w 958"/>
                <a:gd name="T105" fmla="*/ 411 h 528"/>
                <a:gd name="T106" fmla="*/ 233 w 958"/>
                <a:gd name="T107" fmla="*/ 439 h 528"/>
                <a:gd name="T108" fmla="*/ 185 w 958"/>
                <a:gd name="T109" fmla="*/ 468 h 528"/>
                <a:gd name="T110" fmla="*/ 139 w 958"/>
                <a:gd name="T111" fmla="*/ 497 h 528"/>
                <a:gd name="T112" fmla="*/ 92 w 958"/>
                <a:gd name="T113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8" h="528">
                  <a:moveTo>
                    <a:pt x="92" y="528"/>
                  </a:moveTo>
                  <a:lnTo>
                    <a:pt x="77" y="477"/>
                  </a:lnTo>
                  <a:lnTo>
                    <a:pt x="62" y="424"/>
                  </a:lnTo>
                  <a:lnTo>
                    <a:pt x="48" y="371"/>
                  </a:lnTo>
                  <a:lnTo>
                    <a:pt x="34" y="319"/>
                  </a:lnTo>
                  <a:lnTo>
                    <a:pt x="28" y="292"/>
                  </a:lnTo>
                  <a:lnTo>
                    <a:pt x="22" y="267"/>
                  </a:lnTo>
                  <a:lnTo>
                    <a:pt x="17" y="240"/>
                  </a:lnTo>
                  <a:lnTo>
                    <a:pt x="12" y="214"/>
                  </a:lnTo>
                  <a:lnTo>
                    <a:pt x="8" y="187"/>
                  </a:lnTo>
                  <a:lnTo>
                    <a:pt x="4" y="161"/>
                  </a:lnTo>
                  <a:lnTo>
                    <a:pt x="2" y="134"/>
                  </a:lnTo>
                  <a:lnTo>
                    <a:pt x="0" y="108"/>
                  </a:lnTo>
                  <a:lnTo>
                    <a:pt x="27" y="100"/>
                  </a:lnTo>
                  <a:lnTo>
                    <a:pt x="54" y="92"/>
                  </a:lnTo>
                  <a:lnTo>
                    <a:pt x="81" y="85"/>
                  </a:lnTo>
                  <a:lnTo>
                    <a:pt x="109" y="78"/>
                  </a:lnTo>
                  <a:lnTo>
                    <a:pt x="136" y="72"/>
                  </a:lnTo>
                  <a:lnTo>
                    <a:pt x="164" y="67"/>
                  </a:lnTo>
                  <a:lnTo>
                    <a:pt x="192" y="63"/>
                  </a:lnTo>
                  <a:lnTo>
                    <a:pt x="221" y="59"/>
                  </a:lnTo>
                  <a:lnTo>
                    <a:pt x="279" y="52"/>
                  </a:lnTo>
                  <a:lnTo>
                    <a:pt x="337" y="46"/>
                  </a:lnTo>
                  <a:lnTo>
                    <a:pt x="397" y="41"/>
                  </a:lnTo>
                  <a:lnTo>
                    <a:pt x="458" y="38"/>
                  </a:lnTo>
                  <a:lnTo>
                    <a:pt x="518" y="35"/>
                  </a:lnTo>
                  <a:lnTo>
                    <a:pt x="580" y="32"/>
                  </a:lnTo>
                  <a:lnTo>
                    <a:pt x="642" y="30"/>
                  </a:lnTo>
                  <a:lnTo>
                    <a:pt x="704" y="26"/>
                  </a:lnTo>
                  <a:lnTo>
                    <a:pt x="767" y="22"/>
                  </a:lnTo>
                  <a:lnTo>
                    <a:pt x="830" y="16"/>
                  </a:lnTo>
                  <a:lnTo>
                    <a:pt x="894" y="9"/>
                  </a:lnTo>
                  <a:lnTo>
                    <a:pt x="958" y="0"/>
                  </a:lnTo>
                  <a:lnTo>
                    <a:pt x="955" y="19"/>
                  </a:lnTo>
                  <a:lnTo>
                    <a:pt x="953" y="37"/>
                  </a:lnTo>
                  <a:lnTo>
                    <a:pt x="950" y="57"/>
                  </a:lnTo>
                  <a:lnTo>
                    <a:pt x="948" y="77"/>
                  </a:lnTo>
                  <a:lnTo>
                    <a:pt x="945" y="98"/>
                  </a:lnTo>
                  <a:lnTo>
                    <a:pt x="943" y="120"/>
                  </a:lnTo>
                  <a:lnTo>
                    <a:pt x="941" y="142"/>
                  </a:lnTo>
                  <a:lnTo>
                    <a:pt x="939" y="163"/>
                  </a:lnTo>
                  <a:lnTo>
                    <a:pt x="878" y="177"/>
                  </a:lnTo>
                  <a:lnTo>
                    <a:pt x="818" y="191"/>
                  </a:lnTo>
                  <a:lnTo>
                    <a:pt x="760" y="208"/>
                  </a:lnTo>
                  <a:lnTo>
                    <a:pt x="703" y="225"/>
                  </a:lnTo>
                  <a:lnTo>
                    <a:pt x="646" y="244"/>
                  </a:lnTo>
                  <a:lnTo>
                    <a:pt x="592" y="265"/>
                  </a:lnTo>
                  <a:lnTo>
                    <a:pt x="538" y="286"/>
                  </a:lnTo>
                  <a:lnTo>
                    <a:pt x="485" y="309"/>
                  </a:lnTo>
                  <a:lnTo>
                    <a:pt x="432" y="333"/>
                  </a:lnTo>
                  <a:lnTo>
                    <a:pt x="382" y="358"/>
                  </a:lnTo>
                  <a:lnTo>
                    <a:pt x="331" y="383"/>
                  </a:lnTo>
                  <a:lnTo>
                    <a:pt x="281" y="411"/>
                  </a:lnTo>
                  <a:lnTo>
                    <a:pt x="233" y="439"/>
                  </a:lnTo>
                  <a:lnTo>
                    <a:pt x="185" y="468"/>
                  </a:lnTo>
                  <a:lnTo>
                    <a:pt x="139" y="497"/>
                  </a:lnTo>
                  <a:lnTo>
                    <a:pt x="92" y="528"/>
                  </a:lnTo>
                  <a:close/>
                </a:path>
              </a:pathLst>
            </a:custGeom>
            <a:solidFill>
              <a:srgbClr val="FBD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3" name="Freeform 79"/>
            <p:cNvSpPr>
              <a:spLocks/>
            </p:cNvSpPr>
            <p:nvPr/>
          </p:nvSpPr>
          <p:spPr bwMode="auto">
            <a:xfrm>
              <a:off x="6592890" y="2320925"/>
              <a:ext cx="192088" cy="123825"/>
            </a:xfrm>
            <a:custGeom>
              <a:avLst/>
              <a:gdLst>
                <a:gd name="T0" fmla="*/ 847 w 847"/>
                <a:gd name="T1" fmla="*/ 0 h 548"/>
                <a:gd name="T2" fmla="*/ 845 w 847"/>
                <a:gd name="T3" fmla="*/ 17 h 548"/>
                <a:gd name="T4" fmla="*/ 843 w 847"/>
                <a:gd name="T5" fmla="*/ 33 h 548"/>
                <a:gd name="T6" fmla="*/ 842 w 847"/>
                <a:gd name="T7" fmla="*/ 50 h 548"/>
                <a:gd name="T8" fmla="*/ 840 w 847"/>
                <a:gd name="T9" fmla="*/ 67 h 548"/>
                <a:gd name="T10" fmla="*/ 785 w 847"/>
                <a:gd name="T11" fmla="*/ 96 h 548"/>
                <a:gd name="T12" fmla="*/ 731 w 847"/>
                <a:gd name="T13" fmla="*/ 125 h 548"/>
                <a:gd name="T14" fmla="*/ 678 w 847"/>
                <a:gd name="T15" fmla="*/ 154 h 548"/>
                <a:gd name="T16" fmla="*/ 626 w 847"/>
                <a:gd name="T17" fmla="*/ 183 h 548"/>
                <a:gd name="T18" fmla="*/ 574 w 847"/>
                <a:gd name="T19" fmla="*/ 212 h 548"/>
                <a:gd name="T20" fmla="*/ 522 w 847"/>
                <a:gd name="T21" fmla="*/ 241 h 548"/>
                <a:gd name="T22" fmla="*/ 472 w 847"/>
                <a:gd name="T23" fmla="*/ 270 h 548"/>
                <a:gd name="T24" fmla="*/ 422 w 847"/>
                <a:gd name="T25" fmla="*/ 300 h 548"/>
                <a:gd name="T26" fmla="*/ 373 w 847"/>
                <a:gd name="T27" fmla="*/ 330 h 548"/>
                <a:gd name="T28" fmla="*/ 325 w 847"/>
                <a:gd name="T29" fmla="*/ 360 h 548"/>
                <a:gd name="T30" fmla="*/ 277 w 847"/>
                <a:gd name="T31" fmla="*/ 390 h 548"/>
                <a:gd name="T32" fmla="*/ 230 w 847"/>
                <a:gd name="T33" fmla="*/ 421 h 548"/>
                <a:gd name="T34" fmla="*/ 183 w 847"/>
                <a:gd name="T35" fmla="*/ 452 h 548"/>
                <a:gd name="T36" fmla="*/ 138 w 847"/>
                <a:gd name="T37" fmla="*/ 483 h 548"/>
                <a:gd name="T38" fmla="*/ 92 w 847"/>
                <a:gd name="T39" fmla="*/ 515 h 548"/>
                <a:gd name="T40" fmla="*/ 48 w 847"/>
                <a:gd name="T41" fmla="*/ 548 h 548"/>
                <a:gd name="T42" fmla="*/ 42 w 847"/>
                <a:gd name="T43" fmla="*/ 525 h 548"/>
                <a:gd name="T44" fmla="*/ 37 w 847"/>
                <a:gd name="T45" fmla="*/ 503 h 548"/>
                <a:gd name="T46" fmla="*/ 32 w 847"/>
                <a:gd name="T47" fmla="*/ 480 h 548"/>
                <a:gd name="T48" fmla="*/ 26 w 847"/>
                <a:gd name="T49" fmla="*/ 457 h 548"/>
                <a:gd name="T50" fmla="*/ 20 w 847"/>
                <a:gd name="T51" fmla="*/ 434 h 548"/>
                <a:gd name="T52" fmla="*/ 13 w 847"/>
                <a:gd name="T53" fmla="*/ 412 h 548"/>
                <a:gd name="T54" fmla="*/ 6 w 847"/>
                <a:gd name="T55" fmla="*/ 388 h 548"/>
                <a:gd name="T56" fmla="*/ 0 w 847"/>
                <a:gd name="T57" fmla="*/ 365 h 548"/>
                <a:gd name="T58" fmla="*/ 47 w 847"/>
                <a:gd name="T59" fmla="*/ 334 h 548"/>
                <a:gd name="T60" fmla="*/ 93 w 847"/>
                <a:gd name="T61" fmla="*/ 305 h 548"/>
                <a:gd name="T62" fmla="*/ 141 w 847"/>
                <a:gd name="T63" fmla="*/ 276 h 548"/>
                <a:gd name="T64" fmla="*/ 189 w 847"/>
                <a:gd name="T65" fmla="*/ 248 h 548"/>
                <a:gd name="T66" fmla="*/ 239 w 847"/>
                <a:gd name="T67" fmla="*/ 220 h 548"/>
                <a:gd name="T68" fmla="*/ 290 w 847"/>
                <a:gd name="T69" fmla="*/ 195 h 548"/>
                <a:gd name="T70" fmla="*/ 340 w 847"/>
                <a:gd name="T71" fmla="*/ 170 h 548"/>
                <a:gd name="T72" fmla="*/ 393 w 847"/>
                <a:gd name="T73" fmla="*/ 146 h 548"/>
                <a:gd name="T74" fmla="*/ 446 w 847"/>
                <a:gd name="T75" fmla="*/ 123 h 548"/>
                <a:gd name="T76" fmla="*/ 500 w 847"/>
                <a:gd name="T77" fmla="*/ 102 h 548"/>
                <a:gd name="T78" fmla="*/ 554 w 847"/>
                <a:gd name="T79" fmla="*/ 81 h 548"/>
                <a:gd name="T80" fmla="*/ 611 w 847"/>
                <a:gd name="T81" fmla="*/ 62 h 548"/>
                <a:gd name="T82" fmla="*/ 668 w 847"/>
                <a:gd name="T83" fmla="*/ 45 h 548"/>
                <a:gd name="T84" fmla="*/ 726 w 847"/>
                <a:gd name="T85" fmla="*/ 28 h 548"/>
                <a:gd name="T86" fmla="*/ 786 w 847"/>
                <a:gd name="T87" fmla="*/ 14 h 548"/>
                <a:gd name="T88" fmla="*/ 847 w 847"/>
                <a:gd name="T89" fmla="*/ 0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7" h="548">
                  <a:moveTo>
                    <a:pt x="847" y="0"/>
                  </a:moveTo>
                  <a:lnTo>
                    <a:pt x="845" y="17"/>
                  </a:lnTo>
                  <a:lnTo>
                    <a:pt x="843" y="33"/>
                  </a:lnTo>
                  <a:lnTo>
                    <a:pt x="842" y="50"/>
                  </a:lnTo>
                  <a:lnTo>
                    <a:pt x="840" y="67"/>
                  </a:lnTo>
                  <a:lnTo>
                    <a:pt x="785" y="96"/>
                  </a:lnTo>
                  <a:lnTo>
                    <a:pt x="731" y="125"/>
                  </a:lnTo>
                  <a:lnTo>
                    <a:pt x="678" y="154"/>
                  </a:lnTo>
                  <a:lnTo>
                    <a:pt x="626" y="183"/>
                  </a:lnTo>
                  <a:lnTo>
                    <a:pt x="574" y="212"/>
                  </a:lnTo>
                  <a:lnTo>
                    <a:pt x="522" y="241"/>
                  </a:lnTo>
                  <a:lnTo>
                    <a:pt x="472" y="270"/>
                  </a:lnTo>
                  <a:lnTo>
                    <a:pt x="422" y="300"/>
                  </a:lnTo>
                  <a:lnTo>
                    <a:pt x="373" y="330"/>
                  </a:lnTo>
                  <a:lnTo>
                    <a:pt x="325" y="360"/>
                  </a:lnTo>
                  <a:lnTo>
                    <a:pt x="277" y="390"/>
                  </a:lnTo>
                  <a:lnTo>
                    <a:pt x="230" y="421"/>
                  </a:lnTo>
                  <a:lnTo>
                    <a:pt x="183" y="452"/>
                  </a:lnTo>
                  <a:lnTo>
                    <a:pt x="138" y="483"/>
                  </a:lnTo>
                  <a:lnTo>
                    <a:pt x="92" y="515"/>
                  </a:lnTo>
                  <a:lnTo>
                    <a:pt x="48" y="548"/>
                  </a:lnTo>
                  <a:lnTo>
                    <a:pt x="42" y="525"/>
                  </a:lnTo>
                  <a:lnTo>
                    <a:pt x="37" y="503"/>
                  </a:lnTo>
                  <a:lnTo>
                    <a:pt x="32" y="480"/>
                  </a:lnTo>
                  <a:lnTo>
                    <a:pt x="26" y="457"/>
                  </a:lnTo>
                  <a:lnTo>
                    <a:pt x="20" y="434"/>
                  </a:lnTo>
                  <a:lnTo>
                    <a:pt x="13" y="412"/>
                  </a:lnTo>
                  <a:lnTo>
                    <a:pt x="6" y="388"/>
                  </a:lnTo>
                  <a:lnTo>
                    <a:pt x="0" y="365"/>
                  </a:lnTo>
                  <a:lnTo>
                    <a:pt x="47" y="334"/>
                  </a:lnTo>
                  <a:lnTo>
                    <a:pt x="93" y="305"/>
                  </a:lnTo>
                  <a:lnTo>
                    <a:pt x="141" y="276"/>
                  </a:lnTo>
                  <a:lnTo>
                    <a:pt x="189" y="248"/>
                  </a:lnTo>
                  <a:lnTo>
                    <a:pt x="239" y="220"/>
                  </a:lnTo>
                  <a:lnTo>
                    <a:pt x="290" y="195"/>
                  </a:lnTo>
                  <a:lnTo>
                    <a:pt x="340" y="170"/>
                  </a:lnTo>
                  <a:lnTo>
                    <a:pt x="393" y="146"/>
                  </a:lnTo>
                  <a:lnTo>
                    <a:pt x="446" y="123"/>
                  </a:lnTo>
                  <a:lnTo>
                    <a:pt x="500" y="102"/>
                  </a:lnTo>
                  <a:lnTo>
                    <a:pt x="554" y="81"/>
                  </a:lnTo>
                  <a:lnTo>
                    <a:pt x="611" y="62"/>
                  </a:lnTo>
                  <a:lnTo>
                    <a:pt x="668" y="45"/>
                  </a:lnTo>
                  <a:lnTo>
                    <a:pt x="726" y="28"/>
                  </a:lnTo>
                  <a:lnTo>
                    <a:pt x="786" y="14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F4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4" name="Freeform 80"/>
            <p:cNvSpPr>
              <a:spLocks/>
            </p:cNvSpPr>
            <p:nvPr/>
          </p:nvSpPr>
          <p:spPr bwMode="auto">
            <a:xfrm>
              <a:off x="6732590" y="2230438"/>
              <a:ext cx="103188" cy="390525"/>
            </a:xfrm>
            <a:custGeom>
              <a:avLst/>
              <a:gdLst>
                <a:gd name="T0" fmla="*/ 335 w 453"/>
                <a:gd name="T1" fmla="*/ 40 h 1721"/>
                <a:gd name="T2" fmla="*/ 356 w 453"/>
                <a:gd name="T3" fmla="*/ 64 h 1721"/>
                <a:gd name="T4" fmla="*/ 375 w 453"/>
                <a:gd name="T5" fmla="*/ 93 h 1721"/>
                <a:gd name="T6" fmla="*/ 391 w 453"/>
                <a:gd name="T7" fmla="*/ 125 h 1721"/>
                <a:gd name="T8" fmla="*/ 407 w 453"/>
                <a:gd name="T9" fmla="*/ 159 h 1721"/>
                <a:gd name="T10" fmla="*/ 419 w 453"/>
                <a:gd name="T11" fmla="*/ 195 h 1721"/>
                <a:gd name="T12" fmla="*/ 435 w 453"/>
                <a:gd name="T13" fmla="*/ 251 h 1721"/>
                <a:gd name="T14" fmla="*/ 447 w 453"/>
                <a:gd name="T15" fmla="*/ 312 h 1721"/>
                <a:gd name="T16" fmla="*/ 452 w 453"/>
                <a:gd name="T17" fmla="*/ 358 h 1721"/>
                <a:gd name="T18" fmla="*/ 453 w 453"/>
                <a:gd name="T19" fmla="*/ 401 h 1721"/>
                <a:gd name="T20" fmla="*/ 451 w 453"/>
                <a:gd name="T21" fmla="*/ 444 h 1721"/>
                <a:gd name="T22" fmla="*/ 447 w 453"/>
                <a:gd name="T23" fmla="*/ 486 h 1721"/>
                <a:gd name="T24" fmla="*/ 440 w 453"/>
                <a:gd name="T25" fmla="*/ 526 h 1721"/>
                <a:gd name="T26" fmla="*/ 425 w 453"/>
                <a:gd name="T27" fmla="*/ 586 h 1721"/>
                <a:gd name="T28" fmla="*/ 388 w 453"/>
                <a:gd name="T29" fmla="*/ 702 h 1721"/>
                <a:gd name="T30" fmla="*/ 348 w 453"/>
                <a:gd name="T31" fmla="*/ 819 h 1721"/>
                <a:gd name="T32" fmla="*/ 324 w 453"/>
                <a:gd name="T33" fmla="*/ 898 h 1721"/>
                <a:gd name="T34" fmla="*/ 305 w 453"/>
                <a:gd name="T35" fmla="*/ 988 h 1721"/>
                <a:gd name="T36" fmla="*/ 286 w 453"/>
                <a:gd name="T37" fmla="*/ 1087 h 1721"/>
                <a:gd name="T38" fmla="*/ 266 w 453"/>
                <a:gd name="T39" fmla="*/ 1185 h 1721"/>
                <a:gd name="T40" fmla="*/ 247 w 453"/>
                <a:gd name="T41" fmla="*/ 1282 h 1721"/>
                <a:gd name="T42" fmla="*/ 227 w 453"/>
                <a:gd name="T43" fmla="*/ 1380 h 1721"/>
                <a:gd name="T44" fmla="*/ 206 w 453"/>
                <a:gd name="T45" fmla="*/ 1478 h 1721"/>
                <a:gd name="T46" fmla="*/ 184 w 453"/>
                <a:gd name="T47" fmla="*/ 1576 h 1721"/>
                <a:gd name="T48" fmla="*/ 163 w 453"/>
                <a:gd name="T49" fmla="*/ 1673 h 1721"/>
                <a:gd name="T50" fmla="*/ 147 w 453"/>
                <a:gd name="T51" fmla="*/ 1665 h 1721"/>
                <a:gd name="T52" fmla="*/ 137 w 453"/>
                <a:gd name="T53" fmla="*/ 1553 h 1721"/>
                <a:gd name="T54" fmla="*/ 127 w 453"/>
                <a:gd name="T55" fmla="*/ 1442 h 1721"/>
                <a:gd name="T56" fmla="*/ 114 w 453"/>
                <a:gd name="T57" fmla="*/ 1333 h 1721"/>
                <a:gd name="T58" fmla="*/ 100 w 453"/>
                <a:gd name="T59" fmla="*/ 1224 h 1721"/>
                <a:gd name="T60" fmla="*/ 84 w 453"/>
                <a:gd name="T61" fmla="*/ 1116 h 1721"/>
                <a:gd name="T62" fmla="*/ 67 w 453"/>
                <a:gd name="T63" fmla="*/ 1006 h 1721"/>
                <a:gd name="T64" fmla="*/ 46 w 453"/>
                <a:gd name="T65" fmla="*/ 895 h 1721"/>
                <a:gd name="T66" fmla="*/ 26 w 453"/>
                <a:gd name="T67" fmla="*/ 796 h 1721"/>
                <a:gd name="T68" fmla="*/ 12 w 453"/>
                <a:gd name="T69" fmla="*/ 695 h 1721"/>
                <a:gd name="T70" fmla="*/ 2 w 453"/>
                <a:gd name="T71" fmla="*/ 583 h 1721"/>
                <a:gd name="T72" fmla="*/ 0 w 453"/>
                <a:gd name="T73" fmla="*/ 495 h 1721"/>
                <a:gd name="T74" fmla="*/ 1 w 453"/>
                <a:gd name="T75" fmla="*/ 436 h 1721"/>
                <a:gd name="T76" fmla="*/ 5 w 453"/>
                <a:gd name="T77" fmla="*/ 377 h 1721"/>
                <a:gd name="T78" fmla="*/ 12 w 453"/>
                <a:gd name="T79" fmla="*/ 321 h 1721"/>
                <a:gd name="T80" fmla="*/ 22 w 453"/>
                <a:gd name="T81" fmla="*/ 266 h 1721"/>
                <a:gd name="T82" fmla="*/ 35 w 453"/>
                <a:gd name="T83" fmla="*/ 214 h 1721"/>
                <a:gd name="T84" fmla="*/ 52 w 453"/>
                <a:gd name="T85" fmla="*/ 166 h 1721"/>
                <a:gd name="T86" fmla="*/ 74 w 453"/>
                <a:gd name="T87" fmla="*/ 122 h 1721"/>
                <a:gd name="T88" fmla="*/ 100 w 453"/>
                <a:gd name="T89" fmla="*/ 84 h 1721"/>
                <a:gd name="T90" fmla="*/ 130 w 453"/>
                <a:gd name="T91" fmla="*/ 52 h 1721"/>
                <a:gd name="T92" fmla="*/ 161 w 453"/>
                <a:gd name="T93" fmla="*/ 28 h 1721"/>
                <a:gd name="T94" fmla="*/ 187 w 453"/>
                <a:gd name="T95" fmla="*/ 15 h 1721"/>
                <a:gd name="T96" fmla="*/ 211 w 453"/>
                <a:gd name="T97" fmla="*/ 5 h 1721"/>
                <a:gd name="T98" fmla="*/ 234 w 453"/>
                <a:gd name="T99" fmla="*/ 0 h 1721"/>
                <a:gd name="T100" fmla="*/ 257 w 453"/>
                <a:gd name="T101" fmla="*/ 0 h 1721"/>
                <a:gd name="T102" fmla="*/ 278 w 453"/>
                <a:gd name="T103" fmla="*/ 4 h 1721"/>
                <a:gd name="T104" fmla="*/ 297 w 453"/>
                <a:gd name="T105" fmla="*/ 13 h 1721"/>
                <a:gd name="T106" fmla="*/ 315 w 453"/>
                <a:gd name="T107" fmla="*/ 23 h 1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3" h="1721">
                  <a:moveTo>
                    <a:pt x="324" y="30"/>
                  </a:moveTo>
                  <a:lnTo>
                    <a:pt x="335" y="40"/>
                  </a:lnTo>
                  <a:lnTo>
                    <a:pt x="346" y="52"/>
                  </a:lnTo>
                  <a:lnTo>
                    <a:pt x="356" y="64"/>
                  </a:lnTo>
                  <a:lnTo>
                    <a:pt x="365" y="79"/>
                  </a:lnTo>
                  <a:lnTo>
                    <a:pt x="375" y="93"/>
                  </a:lnTo>
                  <a:lnTo>
                    <a:pt x="383" y="109"/>
                  </a:lnTo>
                  <a:lnTo>
                    <a:pt x="391" y="125"/>
                  </a:lnTo>
                  <a:lnTo>
                    <a:pt x="400" y="142"/>
                  </a:lnTo>
                  <a:lnTo>
                    <a:pt x="407" y="159"/>
                  </a:lnTo>
                  <a:lnTo>
                    <a:pt x="413" y="178"/>
                  </a:lnTo>
                  <a:lnTo>
                    <a:pt x="419" y="195"/>
                  </a:lnTo>
                  <a:lnTo>
                    <a:pt x="424" y="214"/>
                  </a:lnTo>
                  <a:lnTo>
                    <a:pt x="435" y="251"/>
                  </a:lnTo>
                  <a:lnTo>
                    <a:pt x="443" y="289"/>
                  </a:lnTo>
                  <a:lnTo>
                    <a:pt x="447" y="312"/>
                  </a:lnTo>
                  <a:lnTo>
                    <a:pt x="450" y="335"/>
                  </a:lnTo>
                  <a:lnTo>
                    <a:pt x="452" y="358"/>
                  </a:lnTo>
                  <a:lnTo>
                    <a:pt x="453" y="380"/>
                  </a:lnTo>
                  <a:lnTo>
                    <a:pt x="453" y="401"/>
                  </a:lnTo>
                  <a:lnTo>
                    <a:pt x="453" y="423"/>
                  </a:lnTo>
                  <a:lnTo>
                    <a:pt x="451" y="444"/>
                  </a:lnTo>
                  <a:lnTo>
                    <a:pt x="450" y="465"/>
                  </a:lnTo>
                  <a:lnTo>
                    <a:pt x="447" y="486"/>
                  </a:lnTo>
                  <a:lnTo>
                    <a:pt x="444" y="506"/>
                  </a:lnTo>
                  <a:lnTo>
                    <a:pt x="440" y="526"/>
                  </a:lnTo>
                  <a:lnTo>
                    <a:pt x="436" y="546"/>
                  </a:lnTo>
                  <a:lnTo>
                    <a:pt x="425" y="586"/>
                  </a:lnTo>
                  <a:lnTo>
                    <a:pt x="414" y="625"/>
                  </a:lnTo>
                  <a:lnTo>
                    <a:pt x="388" y="702"/>
                  </a:lnTo>
                  <a:lnTo>
                    <a:pt x="361" y="780"/>
                  </a:lnTo>
                  <a:lnTo>
                    <a:pt x="348" y="819"/>
                  </a:lnTo>
                  <a:lnTo>
                    <a:pt x="335" y="858"/>
                  </a:lnTo>
                  <a:lnTo>
                    <a:pt x="324" y="898"/>
                  </a:lnTo>
                  <a:lnTo>
                    <a:pt x="315" y="940"/>
                  </a:lnTo>
                  <a:lnTo>
                    <a:pt x="305" y="988"/>
                  </a:lnTo>
                  <a:lnTo>
                    <a:pt x="295" y="1038"/>
                  </a:lnTo>
                  <a:lnTo>
                    <a:pt x="286" y="1087"/>
                  </a:lnTo>
                  <a:lnTo>
                    <a:pt x="276" y="1135"/>
                  </a:lnTo>
                  <a:lnTo>
                    <a:pt x="266" y="1185"/>
                  </a:lnTo>
                  <a:lnTo>
                    <a:pt x="256" y="1233"/>
                  </a:lnTo>
                  <a:lnTo>
                    <a:pt x="247" y="1282"/>
                  </a:lnTo>
                  <a:lnTo>
                    <a:pt x="236" y="1332"/>
                  </a:lnTo>
                  <a:lnTo>
                    <a:pt x="227" y="1380"/>
                  </a:lnTo>
                  <a:lnTo>
                    <a:pt x="217" y="1429"/>
                  </a:lnTo>
                  <a:lnTo>
                    <a:pt x="206" y="1478"/>
                  </a:lnTo>
                  <a:lnTo>
                    <a:pt x="196" y="1527"/>
                  </a:lnTo>
                  <a:lnTo>
                    <a:pt x="184" y="1576"/>
                  </a:lnTo>
                  <a:lnTo>
                    <a:pt x="174" y="1624"/>
                  </a:lnTo>
                  <a:lnTo>
                    <a:pt x="163" y="1673"/>
                  </a:lnTo>
                  <a:lnTo>
                    <a:pt x="151" y="1721"/>
                  </a:lnTo>
                  <a:lnTo>
                    <a:pt x="147" y="1665"/>
                  </a:lnTo>
                  <a:lnTo>
                    <a:pt x="142" y="1609"/>
                  </a:lnTo>
                  <a:lnTo>
                    <a:pt x="137" y="1553"/>
                  </a:lnTo>
                  <a:lnTo>
                    <a:pt x="132" y="1497"/>
                  </a:lnTo>
                  <a:lnTo>
                    <a:pt x="127" y="1442"/>
                  </a:lnTo>
                  <a:lnTo>
                    <a:pt x="120" y="1387"/>
                  </a:lnTo>
                  <a:lnTo>
                    <a:pt x="114" y="1333"/>
                  </a:lnTo>
                  <a:lnTo>
                    <a:pt x="107" y="1278"/>
                  </a:lnTo>
                  <a:lnTo>
                    <a:pt x="100" y="1224"/>
                  </a:lnTo>
                  <a:lnTo>
                    <a:pt x="92" y="1169"/>
                  </a:lnTo>
                  <a:lnTo>
                    <a:pt x="84" y="1116"/>
                  </a:lnTo>
                  <a:lnTo>
                    <a:pt x="76" y="1061"/>
                  </a:lnTo>
                  <a:lnTo>
                    <a:pt x="67" y="1006"/>
                  </a:lnTo>
                  <a:lnTo>
                    <a:pt x="56" y="951"/>
                  </a:lnTo>
                  <a:lnTo>
                    <a:pt x="46" y="895"/>
                  </a:lnTo>
                  <a:lnTo>
                    <a:pt x="35" y="840"/>
                  </a:lnTo>
                  <a:lnTo>
                    <a:pt x="26" y="796"/>
                  </a:lnTo>
                  <a:lnTo>
                    <a:pt x="19" y="748"/>
                  </a:lnTo>
                  <a:lnTo>
                    <a:pt x="12" y="695"/>
                  </a:lnTo>
                  <a:lnTo>
                    <a:pt x="7" y="640"/>
                  </a:lnTo>
                  <a:lnTo>
                    <a:pt x="2" y="583"/>
                  </a:lnTo>
                  <a:lnTo>
                    <a:pt x="0" y="525"/>
                  </a:lnTo>
                  <a:lnTo>
                    <a:pt x="0" y="495"/>
                  </a:lnTo>
                  <a:lnTo>
                    <a:pt x="0" y="465"/>
                  </a:lnTo>
                  <a:lnTo>
                    <a:pt x="1" y="436"/>
                  </a:lnTo>
                  <a:lnTo>
                    <a:pt x="2" y="407"/>
                  </a:lnTo>
                  <a:lnTo>
                    <a:pt x="5" y="377"/>
                  </a:lnTo>
                  <a:lnTo>
                    <a:pt x="8" y="350"/>
                  </a:lnTo>
                  <a:lnTo>
                    <a:pt x="12" y="321"/>
                  </a:lnTo>
                  <a:lnTo>
                    <a:pt x="16" y="293"/>
                  </a:lnTo>
                  <a:lnTo>
                    <a:pt x="22" y="266"/>
                  </a:lnTo>
                  <a:lnTo>
                    <a:pt x="28" y="240"/>
                  </a:lnTo>
                  <a:lnTo>
                    <a:pt x="35" y="214"/>
                  </a:lnTo>
                  <a:lnTo>
                    <a:pt x="43" y="189"/>
                  </a:lnTo>
                  <a:lnTo>
                    <a:pt x="52" y="166"/>
                  </a:lnTo>
                  <a:lnTo>
                    <a:pt x="62" y="144"/>
                  </a:lnTo>
                  <a:lnTo>
                    <a:pt x="74" y="122"/>
                  </a:lnTo>
                  <a:lnTo>
                    <a:pt x="86" y="102"/>
                  </a:lnTo>
                  <a:lnTo>
                    <a:pt x="100" y="84"/>
                  </a:lnTo>
                  <a:lnTo>
                    <a:pt x="114" y="66"/>
                  </a:lnTo>
                  <a:lnTo>
                    <a:pt x="130" y="52"/>
                  </a:lnTo>
                  <a:lnTo>
                    <a:pt x="147" y="37"/>
                  </a:lnTo>
                  <a:lnTo>
                    <a:pt x="161" y="28"/>
                  </a:lnTo>
                  <a:lnTo>
                    <a:pt x="174" y="21"/>
                  </a:lnTo>
                  <a:lnTo>
                    <a:pt x="187" y="15"/>
                  </a:lnTo>
                  <a:lnTo>
                    <a:pt x="199" y="9"/>
                  </a:lnTo>
                  <a:lnTo>
                    <a:pt x="211" y="5"/>
                  </a:lnTo>
                  <a:lnTo>
                    <a:pt x="223" y="2"/>
                  </a:lnTo>
                  <a:lnTo>
                    <a:pt x="234" y="0"/>
                  </a:lnTo>
                  <a:lnTo>
                    <a:pt x="246" y="0"/>
                  </a:lnTo>
                  <a:lnTo>
                    <a:pt x="257" y="0"/>
                  </a:lnTo>
                  <a:lnTo>
                    <a:pt x="267" y="2"/>
                  </a:lnTo>
                  <a:lnTo>
                    <a:pt x="278" y="4"/>
                  </a:lnTo>
                  <a:lnTo>
                    <a:pt x="287" y="7"/>
                  </a:lnTo>
                  <a:lnTo>
                    <a:pt x="297" y="13"/>
                  </a:lnTo>
                  <a:lnTo>
                    <a:pt x="305" y="18"/>
                  </a:lnTo>
                  <a:lnTo>
                    <a:pt x="315" y="23"/>
                  </a:lnTo>
                  <a:lnTo>
                    <a:pt x="324" y="30"/>
                  </a:lnTo>
                  <a:close/>
                </a:path>
              </a:pathLst>
            </a:custGeom>
            <a:solidFill>
              <a:srgbClr val="B76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5" name="Freeform 81"/>
            <p:cNvSpPr>
              <a:spLocks/>
            </p:cNvSpPr>
            <p:nvPr/>
          </p:nvSpPr>
          <p:spPr bwMode="auto">
            <a:xfrm>
              <a:off x="6732590" y="2312988"/>
              <a:ext cx="309563" cy="457200"/>
            </a:xfrm>
            <a:custGeom>
              <a:avLst/>
              <a:gdLst>
                <a:gd name="T0" fmla="*/ 18 w 1363"/>
                <a:gd name="T1" fmla="*/ 1413 h 2015"/>
                <a:gd name="T2" fmla="*/ 4 w 1363"/>
                <a:gd name="T3" fmla="*/ 1373 h 2015"/>
                <a:gd name="T4" fmla="*/ 0 w 1363"/>
                <a:gd name="T5" fmla="*/ 1326 h 2015"/>
                <a:gd name="T6" fmla="*/ 6 w 1363"/>
                <a:gd name="T7" fmla="*/ 1272 h 2015"/>
                <a:gd name="T8" fmla="*/ 30 w 1363"/>
                <a:gd name="T9" fmla="*/ 1175 h 2015"/>
                <a:gd name="T10" fmla="*/ 71 w 1363"/>
                <a:gd name="T11" fmla="*/ 1059 h 2015"/>
                <a:gd name="T12" fmla="*/ 110 w 1363"/>
                <a:gd name="T13" fmla="*/ 960 h 2015"/>
                <a:gd name="T14" fmla="*/ 136 w 1363"/>
                <a:gd name="T15" fmla="*/ 871 h 2015"/>
                <a:gd name="T16" fmla="*/ 160 w 1363"/>
                <a:gd name="T17" fmla="*/ 750 h 2015"/>
                <a:gd name="T18" fmla="*/ 196 w 1363"/>
                <a:gd name="T19" fmla="*/ 544 h 2015"/>
                <a:gd name="T20" fmla="*/ 225 w 1363"/>
                <a:gd name="T21" fmla="*/ 423 h 2015"/>
                <a:gd name="T22" fmla="*/ 258 w 1363"/>
                <a:gd name="T23" fmla="*/ 326 h 2015"/>
                <a:gd name="T24" fmla="*/ 283 w 1363"/>
                <a:gd name="T25" fmla="*/ 271 h 2015"/>
                <a:gd name="T26" fmla="*/ 309 w 1363"/>
                <a:gd name="T27" fmla="*/ 225 h 2015"/>
                <a:gd name="T28" fmla="*/ 340 w 1363"/>
                <a:gd name="T29" fmla="*/ 180 h 2015"/>
                <a:gd name="T30" fmla="*/ 376 w 1363"/>
                <a:gd name="T31" fmla="*/ 138 h 2015"/>
                <a:gd name="T32" fmla="*/ 417 w 1363"/>
                <a:gd name="T33" fmla="*/ 98 h 2015"/>
                <a:gd name="T34" fmla="*/ 461 w 1363"/>
                <a:gd name="T35" fmla="*/ 64 h 2015"/>
                <a:gd name="T36" fmla="*/ 507 w 1363"/>
                <a:gd name="T37" fmla="*/ 36 h 2015"/>
                <a:gd name="T38" fmla="*/ 556 w 1363"/>
                <a:gd name="T39" fmla="*/ 16 h 2015"/>
                <a:gd name="T40" fmla="*/ 606 w 1363"/>
                <a:gd name="T41" fmla="*/ 3 h 2015"/>
                <a:gd name="T42" fmla="*/ 655 w 1363"/>
                <a:gd name="T43" fmla="*/ 1 h 2015"/>
                <a:gd name="T44" fmla="*/ 705 w 1363"/>
                <a:gd name="T45" fmla="*/ 11 h 2015"/>
                <a:gd name="T46" fmla="*/ 753 w 1363"/>
                <a:gd name="T47" fmla="*/ 33 h 2015"/>
                <a:gd name="T48" fmla="*/ 858 w 1363"/>
                <a:gd name="T49" fmla="*/ 107 h 2015"/>
                <a:gd name="T50" fmla="*/ 1176 w 1363"/>
                <a:gd name="T51" fmla="*/ 341 h 2015"/>
                <a:gd name="T52" fmla="*/ 1336 w 1363"/>
                <a:gd name="T53" fmla="*/ 456 h 2015"/>
                <a:gd name="T54" fmla="*/ 1361 w 1363"/>
                <a:gd name="T55" fmla="*/ 471 h 2015"/>
                <a:gd name="T56" fmla="*/ 1341 w 1363"/>
                <a:gd name="T57" fmla="*/ 500 h 2015"/>
                <a:gd name="T58" fmla="*/ 1244 w 1363"/>
                <a:gd name="T59" fmla="*/ 633 h 2015"/>
                <a:gd name="T60" fmla="*/ 1098 w 1363"/>
                <a:gd name="T61" fmla="*/ 851 h 2015"/>
                <a:gd name="T62" fmla="*/ 1016 w 1363"/>
                <a:gd name="T63" fmla="*/ 983 h 2015"/>
                <a:gd name="T64" fmla="*/ 933 w 1363"/>
                <a:gd name="T65" fmla="*/ 1126 h 2015"/>
                <a:gd name="T66" fmla="*/ 856 w 1363"/>
                <a:gd name="T67" fmla="*/ 1276 h 2015"/>
                <a:gd name="T68" fmla="*/ 785 w 1363"/>
                <a:gd name="T69" fmla="*/ 1430 h 2015"/>
                <a:gd name="T70" fmla="*/ 727 w 1363"/>
                <a:gd name="T71" fmla="*/ 1585 h 2015"/>
                <a:gd name="T72" fmla="*/ 703 w 1363"/>
                <a:gd name="T73" fmla="*/ 1665 h 2015"/>
                <a:gd name="T74" fmla="*/ 671 w 1363"/>
                <a:gd name="T75" fmla="*/ 1788 h 2015"/>
                <a:gd name="T76" fmla="*/ 625 w 1363"/>
                <a:gd name="T77" fmla="*/ 1962 h 2015"/>
                <a:gd name="T78" fmla="*/ 610 w 1363"/>
                <a:gd name="T79" fmla="*/ 2015 h 2015"/>
                <a:gd name="T80" fmla="*/ 615 w 1363"/>
                <a:gd name="T81" fmla="*/ 1992 h 2015"/>
                <a:gd name="T82" fmla="*/ 626 w 1363"/>
                <a:gd name="T83" fmla="*/ 1944 h 2015"/>
                <a:gd name="T84" fmla="*/ 632 w 1363"/>
                <a:gd name="T85" fmla="*/ 1917 h 2015"/>
                <a:gd name="T86" fmla="*/ 444 w 1363"/>
                <a:gd name="T87" fmla="*/ 1764 h 2015"/>
                <a:gd name="T88" fmla="*/ 129 w 1363"/>
                <a:gd name="T89" fmla="*/ 1510 h 20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63" h="2015">
                  <a:moveTo>
                    <a:pt x="36" y="1434"/>
                  </a:moveTo>
                  <a:lnTo>
                    <a:pt x="26" y="1424"/>
                  </a:lnTo>
                  <a:lnTo>
                    <a:pt x="18" y="1413"/>
                  </a:lnTo>
                  <a:lnTo>
                    <a:pt x="12" y="1401"/>
                  </a:lnTo>
                  <a:lnTo>
                    <a:pt x="7" y="1388"/>
                  </a:lnTo>
                  <a:lnTo>
                    <a:pt x="4" y="1373"/>
                  </a:lnTo>
                  <a:lnTo>
                    <a:pt x="2" y="1359"/>
                  </a:lnTo>
                  <a:lnTo>
                    <a:pt x="0" y="1342"/>
                  </a:lnTo>
                  <a:lnTo>
                    <a:pt x="0" y="1326"/>
                  </a:lnTo>
                  <a:lnTo>
                    <a:pt x="2" y="1308"/>
                  </a:lnTo>
                  <a:lnTo>
                    <a:pt x="4" y="1290"/>
                  </a:lnTo>
                  <a:lnTo>
                    <a:pt x="6" y="1272"/>
                  </a:lnTo>
                  <a:lnTo>
                    <a:pt x="10" y="1253"/>
                  </a:lnTo>
                  <a:lnTo>
                    <a:pt x="19" y="1214"/>
                  </a:lnTo>
                  <a:lnTo>
                    <a:pt x="30" y="1175"/>
                  </a:lnTo>
                  <a:lnTo>
                    <a:pt x="43" y="1135"/>
                  </a:lnTo>
                  <a:lnTo>
                    <a:pt x="57" y="1097"/>
                  </a:lnTo>
                  <a:lnTo>
                    <a:pt x="71" y="1059"/>
                  </a:lnTo>
                  <a:lnTo>
                    <a:pt x="85" y="1023"/>
                  </a:lnTo>
                  <a:lnTo>
                    <a:pt x="99" y="990"/>
                  </a:lnTo>
                  <a:lnTo>
                    <a:pt x="110" y="960"/>
                  </a:lnTo>
                  <a:lnTo>
                    <a:pt x="119" y="933"/>
                  </a:lnTo>
                  <a:lnTo>
                    <a:pt x="127" y="910"/>
                  </a:lnTo>
                  <a:lnTo>
                    <a:pt x="136" y="871"/>
                  </a:lnTo>
                  <a:lnTo>
                    <a:pt x="144" y="831"/>
                  </a:lnTo>
                  <a:lnTo>
                    <a:pt x="153" y="791"/>
                  </a:lnTo>
                  <a:lnTo>
                    <a:pt x="160" y="750"/>
                  </a:lnTo>
                  <a:lnTo>
                    <a:pt x="174" y="668"/>
                  </a:lnTo>
                  <a:lnTo>
                    <a:pt x="189" y="585"/>
                  </a:lnTo>
                  <a:lnTo>
                    <a:pt x="196" y="544"/>
                  </a:lnTo>
                  <a:lnTo>
                    <a:pt x="205" y="504"/>
                  </a:lnTo>
                  <a:lnTo>
                    <a:pt x="215" y="463"/>
                  </a:lnTo>
                  <a:lnTo>
                    <a:pt x="225" y="423"/>
                  </a:lnTo>
                  <a:lnTo>
                    <a:pt x="237" y="384"/>
                  </a:lnTo>
                  <a:lnTo>
                    <a:pt x="251" y="345"/>
                  </a:lnTo>
                  <a:lnTo>
                    <a:pt x="258" y="326"/>
                  </a:lnTo>
                  <a:lnTo>
                    <a:pt x="265" y="307"/>
                  </a:lnTo>
                  <a:lnTo>
                    <a:pt x="274" y="289"/>
                  </a:lnTo>
                  <a:lnTo>
                    <a:pt x="283" y="271"/>
                  </a:lnTo>
                  <a:lnTo>
                    <a:pt x="290" y="256"/>
                  </a:lnTo>
                  <a:lnTo>
                    <a:pt x="299" y="240"/>
                  </a:lnTo>
                  <a:lnTo>
                    <a:pt x="309" y="225"/>
                  </a:lnTo>
                  <a:lnTo>
                    <a:pt x="318" y="210"/>
                  </a:lnTo>
                  <a:lnTo>
                    <a:pt x="329" y="195"/>
                  </a:lnTo>
                  <a:lnTo>
                    <a:pt x="340" y="180"/>
                  </a:lnTo>
                  <a:lnTo>
                    <a:pt x="351" y="166"/>
                  </a:lnTo>
                  <a:lnTo>
                    <a:pt x="364" y="151"/>
                  </a:lnTo>
                  <a:lnTo>
                    <a:pt x="376" y="138"/>
                  </a:lnTo>
                  <a:lnTo>
                    <a:pt x="389" y="124"/>
                  </a:lnTo>
                  <a:lnTo>
                    <a:pt x="403" y="111"/>
                  </a:lnTo>
                  <a:lnTo>
                    <a:pt x="417" y="98"/>
                  </a:lnTo>
                  <a:lnTo>
                    <a:pt x="431" y="86"/>
                  </a:lnTo>
                  <a:lnTo>
                    <a:pt x="445" y="75"/>
                  </a:lnTo>
                  <a:lnTo>
                    <a:pt x="461" y="64"/>
                  </a:lnTo>
                  <a:lnTo>
                    <a:pt x="476" y="54"/>
                  </a:lnTo>
                  <a:lnTo>
                    <a:pt x="492" y="45"/>
                  </a:lnTo>
                  <a:lnTo>
                    <a:pt x="507" y="36"/>
                  </a:lnTo>
                  <a:lnTo>
                    <a:pt x="523" y="28"/>
                  </a:lnTo>
                  <a:lnTo>
                    <a:pt x="539" y="21"/>
                  </a:lnTo>
                  <a:lnTo>
                    <a:pt x="556" y="16"/>
                  </a:lnTo>
                  <a:lnTo>
                    <a:pt x="572" y="11"/>
                  </a:lnTo>
                  <a:lnTo>
                    <a:pt x="588" y="6"/>
                  </a:lnTo>
                  <a:lnTo>
                    <a:pt x="606" y="3"/>
                  </a:lnTo>
                  <a:lnTo>
                    <a:pt x="622" y="1"/>
                  </a:lnTo>
                  <a:lnTo>
                    <a:pt x="639" y="0"/>
                  </a:lnTo>
                  <a:lnTo>
                    <a:pt x="655" y="1"/>
                  </a:lnTo>
                  <a:lnTo>
                    <a:pt x="672" y="3"/>
                  </a:lnTo>
                  <a:lnTo>
                    <a:pt x="688" y="6"/>
                  </a:lnTo>
                  <a:lnTo>
                    <a:pt x="705" y="11"/>
                  </a:lnTo>
                  <a:lnTo>
                    <a:pt x="720" y="16"/>
                  </a:lnTo>
                  <a:lnTo>
                    <a:pt x="737" y="23"/>
                  </a:lnTo>
                  <a:lnTo>
                    <a:pt x="753" y="33"/>
                  </a:lnTo>
                  <a:lnTo>
                    <a:pt x="780" y="51"/>
                  </a:lnTo>
                  <a:lnTo>
                    <a:pt x="815" y="76"/>
                  </a:lnTo>
                  <a:lnTo>
                    <a:pt x="858" y="107"/>
                  </a:lnTo>
                  <a:lnTo>
                    <a:pt x="958" y="180"/>
                  </a:lnTo>
                  <a:lnTo>
                    <a:pt x="1069" y="262"/>
                  </a:lnTo>
                  <a:lnTo>
                    <a:pt x="1176" y="341"/>
                  </a:lnTo>
                  <a:lnTo>
                    <a:pt x="1270" y="410"/>
                  </a:lnTo>
                  <a:lnTo>
                    <a:pt x="1307" y="436"/>
                  </a:lnTo>
                  <a:lnTo>
                    <a:pt x="1336" y="456"/>
                  </a:lnTo>
                  <a:lnTo>
                    <a:pt x="1347" y="463"/>
                  </a:lnTo>
                  <a:lnTo>
                    <a:pt x="1355" y="469"/>
                  </a:lnTo>
                  <a:lnTo>
                    <a:pt x="1361" y="471"/>
                  </a:lnTo>
                  <a:lnTo>
                    <a:pt x="1363" y="472"/>
                  </a:lnTo>
                  <a:lnTo>
                    <a:pt x="1357" y="479"/>
                  </a:lnTo>
                  <a:lnTo>
                    <a:pt x="1341" y="500"/>
                  </a:lnTo>
                  <a:lnTo>
                    <a:pt x="1316" y="533"/>
                  </a:lnTo>
                  <a:lnTo>
                    <a:pt x="1284" y="577"/>
                  </a:lnTo>
                  <a:lnTo>
                    <a:pt x="1244" y="633"/>
                  </a:lnTo>
                  <a:lnTo>
                    <a:pt x="1199" y="697"/>
                  </a:lnTo>
                  <a:lnTo>
                    <a:pt x="1150" y="770"/>
                  </a:lnTo>
                  <a:lnTo>
                    <a:pt x="1098" y="851"/>
                  </a:lnTo>
                  <a:lnTo>
                    <a:pt x="1071" y="893"/>
                  </a:lnTo>
                  <a:lnTo>
                    <a:pt x="1043" y="938"/>
                  </a:lnTo>
                  <a:lnTo>
                    <a:pt x="1016" y="983"/>
                  </a:lnTo>
                  <a:lnTo>
                    <a:pt x="988" y="1030"/>
                  </a:lnTo>
                  <a:lnTo>
                    <a:pt x="961" y="1077"/>
                  </a:lnTo>
                  <a:lnTo>
                    <a:pt x="933" y="1126"/>
                  </a:lnTo>
                  <a:lnTo>
                    <a:pt x="908" y="1176"/>
                  </a:lnTo>
                  <a:lnTo>
                    <a:pt x="881" y="1225"/>
                  </a:lnTo>
                  <a:lnTo>
                    <a:pt x="856" y="1276"/>
                  </a:lnTo>
                  <a:lnTo>
                    <a:pt x="831" y="1328"/>
                  </a:lnTo>
                  <a:lnTo>
                    <a:pt x="807" y="1379"/>
                  </a:lnTo>
                  <a:lnTo>
                    <a:pt x="785" y="1430"/>
                  </a:lnTo>
                  <a:lnTo>
                    <a:pt x="764" y="1482"/>
                  </a:lnTo>
                  <a:lnTo>
                    <a:pt x="745" y="1533"/>
                  </a:lnTo>
                  <a:lnTo>
                    <a:pt x="727" y="1585"/>
                  </a:lnTo>
                  <a:lnTo>
                    <a:pt x="711" y="1636"/>
                  </a:lnTo>
                  <a:lnTo>
                    <a:pt x="707" y="1650"/>
                  </a:lnTo>
                  <a:lnTo>
                    <a:pt x="703" y="1665"/>
                  </a:lnTo>
                  <a:lnTo>
                    <a:pt x="699" y="1679"/>
                  </a:lnTo>
                  <a:lnTo>
                    <a:pt x="694" y="1694"/>
                  </a:lnTo>
                  <a:lnTo>
                    <a:pt x="671" y="1788"/>
                  </a:lnTo>
                  <a:lnTo>
                    <a:pt x="651" y="1862"/>
                  </a:lnTo>
                  <a:lnTo>
                    <a:pt x="636" y="1920"/>
                  </a:lnTo>
                  <a:lnTo>
                    <a:pt x="625" y="1962"/>
                  </a:lnTo>
                  <a:lnTo>
                    <a:pt x="617" y="1991"/>
                  </a:lnTo>
                  <a:lnTo>
                    <a:pt x="613" y="2008"/>
                  </a:lnTo>
                  <a:lnTo>
                    <a:pt x="610" y="2015"/>
                  </a:lnTo>
                  <a:lnTo>
                    <a:pt x="610" y="2013"/>
                  </a:lnTo>
                  <a:lnTo>
                    <a:pt x="612" y="2006"/>
                  </a:lnTo>
                  <a:lnTo>
                    <a:pt x="615" y="1992"/>
                  </a:lnTo>
                  <a:lnTo>
                    <a:pt x="618" y="1977"/>
                  </a:lnTo>
                  <a:lnTo>
                    <a:pt x="622" y="1960"/>
                  </a:lnTo>
                  <a:lnTo>
                    <a:pt x="626" y="1944"/>
                  </a:lnTo>
                  <a:lnTo>
                    <a:pt x="629" y="1930"/>
                  </a:lnTo>
                  <a:lnTo>
                    <a:pt x="631" y="1921"/>
                  </a:lnTo>
                  <a:lnTo>
                    <a:pt x="632" y="1917"/>
                  </a:lnTo>
                  <a:lnTo>
                    <a:pt x="607" y="1896"/>
                  </a:lnTo>
                  <a:lnTo>
                    <a:pt x="539" y="1841"/>
                  </a:lnTo>
                  <a:lnTo>
                    <a:pt x="444" y="1764"/>
                  </a:lnTo>
                  <a:lnTo>
                    <a:pt x="335" y="1676"/>
                  </a:lnTo>
                  <a:lnTo>
                    <a:pt x="225" y="1587"/>
                  </a:lnTo>
                  <a:lnTo>
                    <a:pt x="129" y="1510"/>
                  </a:lnTo>
                  <a:lnTo>
                    <a:pt x="62" y="1455"/>
                  </a:lnTo>
                  <a:lnTo>
                    <a:pt x="36" y="1434"/>
                  </a:lnTo>
                  <a:close/>
                </a:path>
              </a:pathLst>
            </a:custGeom>
            <a:solidFill>
              <a:srgbClr val="F4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6" name="Freeform 82"/>
            <p:cNvSpPr>
              <a:spLocks/>
            </p:cNvSpPr>
            <p:nvPr/>
          </p:nvSpPr>
          <p:spPr bwMode="auto">
            <a:xfrm>
              <a:off x="6858002" y="2314575"/>
              <a:ext cx="184150" cy="107950"/>
            </a:xfrm>
            <a:custGeom>
              <a:avLst/>
              <a:gdLst>
                <a:gd name="T0" fmla="*/ 187 w 813"/>
                <a:gd name="T1" fmla="*/ 22 h 480"/>
                <a:gd name="T2" fmla="*/ 203 w 813"/>
                <a:gd name="T3" fmla="*/ 32 h 480"/>
                <a:gd name="T4" fmla="*/ 230 w 813"/>
                <a:gd name="T5" fmla="*/ 50 h 480"/>
                <a:gd name="T6" fmla="*/ 265 w 813"/>
                <a:gd name="T7" fmla="*/ 75 h 480"/>
                <a:gd name="T8" fmla="*/ 308 w 813"/>
                <a:gd name="T9" fmla="*/ 106 h 480"/>
                <a:gd name="T10" fmla="*/ 408 w 813"/>
                <a:gd name="T11" fmla="*/ 179 h 480"/>
                <a:gd name="T12" fmla="*/ 519 w 813"/>
                <a:gd name="T13" fmla="*/ 261 h 480"/>
                <a:gd name="T14" fmla="*/ 626 w 813"/>
                <a:gd name="T15" fmla="*/ 340 h 480"/>
                <a:gd name="T16" fmla="*/ 720 w 813"/>
                <a:gd name="T17" fmla="*/ 409 h 480"/>
                <a:gd name="T18" fmla="*/ 757 w 813"/>
                <a:gd name="T19" fmla="*/ 435 h 480"/>
                <a:gd name="T20" fmla="*/ 786 w 813"/>
                <a:gd name="T21" fmla="*/ 455 h 480"/>
                <a:gd name="T22" fmla="*/ 797 w 813"/>
                <a:gd name="T23" fmla="*/ 462 h 480"/>
                <a:gd name="T24" fmla="*/ 805 w 813"/>
                <a:gd name="T25" fmla="*/ 468 h 480"/>
                <a:gd name="T26" fmla="*/ 811 w 813"/>
                <a:gd name="T27" fmla="*/ 470 h 480"/>
                <a:gd name="T28" fmla="*/ 813 w 813"/>
                <a:gd name="T29" fmla="*/ 471 h 480"/>
                <a:gd name="T30" fmla="*/ 811 w 813"/>
                <a:gd name="T31" fmla="*/ 473 h 480"/>
                <a:gd name="T32" fmla="*/ 805 w 813"/>
                <a:gd name="T33" fmla="*/ 480 h 480"/>
                <a:gd name="T34" fmla="*/ 775 w 813"/>
                <a:gd name="T35" fmla="*/ 475 h 480"/>
                <a:gd name="T36" fmla="*/ 746 w 813"/>
                <a:gd name="T37" fmla="*/ 469 h 480"/>
                <a:gd name="T38" fmla="*/ 717 w 813"/>
                <a:gd name="T39" fmla="*/ 462 h 480"/>
                <a:gd name="T40" fmla="*/ 690 w 813"/>
                <a:gd name="T41" fmla="*/ 455 h 480"/>
                <a:gd name="T42" fmla="*/ 661 w 813"/>
                <a:gd name="T43" fmla="*/ 447 h 480"/>
                <a:gd name="T44" fmla="*/ 633 w 813"/>
                <a:gd name="T45" fmla="*/ 439 h 480"/>
                <a:gd name="T46" fmla="*/ 606 w 813"/>
                <a:gd name="T47" fmla="*/ 429 h 480"/>
                <a:gd name="T48" fmla="*/ 578 w 813"/>
                <a:gd name="T49" fmla="*/ 420 h 480"/>
                <a:gd name="T50" fmla="*/ 551 w 813"/>
                <a:gd name="T51" fmla="*/ 410 h 480"/>
                <a:gd name="T52" fmla="*/ 524 w 813"/>
                <a:gd name="T53" fmla="*/ 399 h 480"/>
                <a:gd name="T54" fmla="*/ 497 w 813"/>
                <a:gd name="T55" fmla="*/ 388 h 480"/>
                <a:gd name="T56" fmla="*/ 471 w 813"/>
                <a:gd name="T57" fmla="*/ 377 h 480"/>
                <a:gd name="T58" fmla="*/ 444 w 813"/>
                <a:gd name="T59" fmla="*/ 364 h 480"/>
                <a:gd name="T60" fmla="*/ 419 w 813"/>
                <a:gd name="T61" fmla="*/ 351 h 480"/>
                <a:gd name="T62" fmla="*/ 394 w 813"/>
                <a:gd name="T63" fmla="*/ 337 h 480"/>
                <a:gd name="T64" fmla="*/ 368 w 813"/>
                <a:gd name="T65" fmla="*/ 323 h 480"/>
                <a:gd name="T66" fmla="*/ 343 w 813"/>
                <a:gd name="T67" fmla="*/ 308 h 480"/>
                <a:gd name="T68" fmla="*/ 318 w 813"/>
                <a:gd name="T69" fmla="*/ 293 h 480"/>
                <a:gd name="T70" fmla="*/ 293 w 813"/>
                <a:gd name="T71" fmla="*/ 276 h 480"/>
                <a:gd name="T72" fmla="*/ 270 w 813"/>
                <a:gd name="T73" fmla="*/ 260 h 480"/>
                <a:gd name="T74" fmla="*/ 246 w 813"/>
                <a:gd name="T75" fmla="*/ 243 h 480"/>
                <a:gd name="T76" fmla="*/ 222 w 813"/>
                <a:gd name="T77" fmla="*/ 226 h 480"/>
                <a:gd name="T78" fmla="*/ 198 w 813"/>
                <a:gd name="T79" fmla="*/ 207 h 480"/>
                <a:gd name="T80" fmla="*/ 176 w 813"/>
                <a:gd name="T81" fmla="*/ 188 h 480"/>
                <a:gd name="T82" fmla="*/ 153 w 813"/>
                <a:gd name="T83" fmla="*/ 169 h 480"/>
                <a:gd name="T84" fmla="*/ 130 w 813"/>
                <a:gd name="T85" fmla="*/ 149 h 480"/>
                <a:gd name="T86" fmla="*/ 107 w 813"/>
                <a:gd name="T87" fmla="*/ 128 h 480"/>
                <a:gd name="T88" fmla="*/ 86 w 813"/>
                <a:gd name="T89" fmla="*/ 108 h 480"/>
                <a:gd name="T90" fmla="*/ 64 w 813"/>
                <a:gd name="T91" fmla="*/ 86 h 480"/>
                <a:gd name="T92" fmla="*/ 42 w 813"/>
                <a:gd name="T93" fmla="*/ 63 h 480"/>
                <a:gd name="T94" fmla="*/ 21 w 813"/>
                <a:gd name="T95" fmla="*/ 41 h 480"/>
                <a:gd name="T96" fmla="*/ 0 w 813"/>
                <a:gd name="T97" fmla="*/ 18 h 480"/>
                <a:gd name="T98" fmla="*/ 23 w 813"/>
                <a:gd name="T99" fmla="*/ 10 h 480"/>
                <a:gd name="T100" fmla="*/ 47 w 813"/>
                <a:gd name="T101" fmla="*/ 4 h 480"/>
                <a:gd name="T102" fmla="*/ 59 w 813"/>
                <a:gd name="T103" fmla="*/ 2 h 480"/>
                <a:gd name="T104" fmla="*/ 70 w 813"/>
                <a:gd name="T105" fmla="*/ 1 h 480"/>
                <a:gd name="T106" fmla="*/ 82 w 813"/>
                <a:gd name="T107" fmla="*/ 0 h 480"/>
                <a:gd name="T108" fmla="*/ 94 w 813"/>
                <a:gd name="T109" fmla="*/ 0 h 480"/>
                <a:gd name="T110" fmla="*/ 106 w 813"/>
                <a:gd name="T111" fmla="*/ 0 h 480"/>
                <a:gd name="T112" fmla="*/ 118 w 813"/>
                <a:gd name="T113" fmla="*/ 1 h 480"/>
                <a:gd name="T114" fmla="*/ 129 w 813"/>
                <a:gd name="T115" fmla="*/ 3 h 480"/>
                <a:gd name="T116" fmla="*/ 141 w 813"/>
                <a:gd name="T117" fmla="*/ 5 h 480"/>
                <a:gd name="T118" fmla="*/ 153 w 813"/>
                <a:gd name="T119" fmla="*/ 8 h 480"/>
                <a:gd name="T120" fmla="*/ 164 w 813"/>
                <a:gd name="T121" fmla="*/ 13 h 480"/>
                <a:gd name="T122" fmla="*/ 176 w 813"/>
                <a:gd name="T123" fmla="*/ 17 h 480"/>
                <a:gd name="T124" fmla="*/ 187 w 813"/>
                <a:gd name="T125" fmla="*/ 22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13" h="480">
                  <a:moveTo>
                    <a:pt x="187" y="22"/>
                  </a:moveTo>
                  <a:lnTo>
                    <a:pt x="203" y="32"/>
                  </a:lnTo>
                  <a:lnTo>
                    <a:pt x="230" y="50"/>
                  </a:lnTo>
                  <a:lnTo>
                    <a:pt x="265" y="75"/>
                  </a:lnTo>
                  <a:lnTo>
                    <a:pt x="308" y="106"/>
                  </a:lnTo>
                  <a:lnTo>
                    <a:pt x="408" y="179"/>
                  </a:lnTo>
                  <a:lnTo>
                    <a:pt x="519" y="261"/>
                  </a:lnTo>
                  <a:lnTo>
                    <a:pt x="626" y="340"/>
                  </a:lnTo>
                  <a:lnTo>
                    <a:pt x="720" y="409"/>
                  </a:lnTo>
                  <a:lnTo>
                    <a:pt x="757" y="435"/>
                  </a:lnTo>
                  <a:lnTo>
                    <a:pt x="786" y="455"/>
                  </a:lnTo>
                  <a:lnTo>
                    <a:pt x="797" y="462"/>
                  </a:lnTo>
                  <a:lnTo>
                    <a:pt x="805" y="468"/>
                  </a:lnTo>
                  <a:lnTo>
                    <a:pt x="811" y="470"/>
                  </a:lnTo>
                  <a:lnTo>
                    <a:pt x="813" y="471"/>
                  </a:lnTo>
                  <a:lnTo>
                    <a:pt x="811" y="473"/>
                  </a:lnTo>
                  <a:lnTo>
                    <a:pt x="805" y="480"/>
                  </a:lnTo>
                  <a:lnTo>
                    <a:pt x="775" y="475"/>
                  </a:lnTo>
                  <a:lnTo>
                    <a:pt x="746" y="469"/>
                  </a:lnTo>
                  <a:lnTo>
                    <a:pt x="717" y="462"/>
                  </a:lnTo>
                  <a:lnTo>
                    <a:pt x="690" y="455"/>
                  </a:lnTo>
                  <a:lnTo>
                    <a:pt x="661" y="447"/>
                  </a:lnTo>
                  <a:lnTo>
                    <a:pt x="633" y="439"/>
                  </a:lnTo>
                  <a:lnTo>
                    <a:pt x="606" y="429"/>
                  </a:lnTo>
                  <a:lnTo>
                    <a:pt x="578" y="420"/>
                  </a:lnTo>
                  <a:lnTo>
                    <a:pt x="551" y="410"/>
                  </a:lnTo>
                  <a:lnTo>
                    <a:pt x="524" y="399"/>
                  </a:lnTo>
                  <a:lnTo>
                    <a:pt x="497" y="388"/>
                  </a:lnTo>
                  <a:lnTo>
                    <a:pt x="471" y="377"/>
                  </a:lnTo>
                  <a:lnTo>
                    <a:pt x="444" y="364"/>
                  </a:lnTo>
                  <a:lnTo>
                    <a:pt x="419" y="351"/>
                  </a:lnTo>
                  <a:lnTo>
                    <a:pt x="394" y="337"/>
                  </a:lnTo>
                  <a:lnTo>
                    <a:pt x="368" y="323"/>
                  </a:lnTo>
                  <a:lnTo>
                    <a:pt x="343" y="308"/>
                  </a:lnTo>
                  <a:lnTo>
                    <a:pt x="318" y="293"/>
                  </a:lnTo>
                  <a:lnTo>
                    <a:pt x="293" y="276"/>
                  </a:lnTo>
                  <a:lnTo>
                    <a:pt x="270" y="260"/>
                  </a:lnTo>
                  <a:lnTo>
                    <a:pt x="246" y="243"/>
                  </a:lnTo>
                  <a:lnTo>
                    <a:pt x="222" y="226"/>
                  </a:lnTo>
                  <a:lnTo>
                    <a:pt x="198" y="207"/>
                  </a:lnTo>
                  <a:lnTo>
                    <a:pt x="176" y="188"/>
                  </a:lnTo>
                  <a:lnTo>
                    <a:pt x="153" y="169"/>
                  </a:lnTo>
                  <a:lnTo>
                    <a:pt x="130" y="149"/>
                  </a:lnTo>
                  <a:lnTo>
                    <a:pt x="107" y="128"/>
                  </a:lnTo>
                  <a:lnTo>
                    <a:pt x="86" y="108"/>
                  </a:lnTo>
                  <a:lnTo>
                    <a:pt x="64" y="86"/>
                  </a:lnTo>
                  <a:lnTo>
                    <a:pt x="42" y="63"/>
                  </a:lnTo>
                  <a:lnTo>
                    <a:pt x="21" y="41"/>
                  </a:lnTo>
                  <a:lnTo>
                    <a:pt x="0" y="18"/>
                  </a:lnTo>
                  <a:lnTo>
                    <a:pt x="23" y="10"/>
                  </a:lnTo>
                  <a:lnTo>
                    <a:pt x="47" y="4"/>
                  </a:lnTo>
                  <a:lnTo>
                    <a:pt x="59" y="2"/>
                  </a:lnTo>
                  <a:lnTo>
                    <a:pt x="70" y="1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0"/>
                  </a:lnTo>
                  <a:lnTo>
                    <a:pt x="118" y="1"/>
                  </a:lnTo>
                  <a:lnTo>
                    <a:pt x="129" y="3"/>
                  </a:lnTo>
                  <a:lnTo>
                    <a:pt x="141" y="5"/>
                  </a:lnTo>
                  <a:lnTo>
                    <a:pt x="153" y="8"/>
                  </a:lnTo>
                  <a:lnTo>
                    <a:pt x="164" y="13"/>
                  </a:lnTo>
                  <a:lnTo>
                    <a:pt x="176" y="17"/>
                  </a:lnTo>
                  <a:lnTo>
                    <a:pt x="187" y="22"/>
                  </a:lnTo>
                  <a:close/>
                </a:path>
              </a:pathLst>
            </a:custGeom>
            <a:solidFill>
              <a:srgbClr val="F4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7" name="Freeform 83"/>
            <p:cNvSpPr>
              <a:spLocks/>
            </p:cNvSpPr>
            <p:nvPr/>
          </p:nvSpPr>
          <p:spPr bwMode="auto">
            <a:xfrm>
              <a:off x="6794502" y="2317750"/>
              <a:ext cx="246063" cy="142875"/>
            </a:xfrm>
            <a:custGeom>
              <a:avLst/>
              <a:gdLst>
                <a:gd name="T0" fmla="*/ 20 w 1082"/>
                <a:gd name="T1" fmla="*/ 232 h 631"/>
                <a:gd name="T2" fmla="*/ 44 w 1082"/>
                <a:gd name="T3" fmla="*/ 193 h 631"/>
                <a:gd name="T4" fmla="*/ 72 w 1082"/>
                <a:gd name="T5" fmla="*/ 155 h 631"/>
                <a:gd name="T6" fmla="*/ 104 w 1082"/>
                <a:gd name="T7" fmla="*/ 119 h 631"/>
                <a:gd name="T8" fmla="*/ 138 w 1082"/>
                <a:gd name="T9" fmla="*/ 85 h 631"/>
                <a:gd name="T10" fmla="*/ 175 w 1082"/>
                <a:gd name="T11" fmla="*/ 55 h 631"/>
                <a:gd name="T12" fmla="*/ 215 w 1082"/>
                <a:gd name="T13" fmla="*/ 29 h 631"/>
                <a:gd name="T14" fmla="*/ 256 w 1082"/>
                <a:gd name="T15" fmla="*/ 8 h 631"/>
                <a:gd name="T16" fmla="*/ 298 w 1082"/>
                <a:gd name="T17" fmla="*/ 23 h 631"/>
                <a:gd name="T18" fmla="*/ 341 w 1082"/>
                <a:gd name="T19" fmla="*/ 68 h 631"/>
                <a:gd name="T20" fmla="*/ 384 w 1082"/>
                <a:gd name="T21" fmla="*/ 110 h 631"/>
                <a:gd name="T22" fmla="*/ 430 w 1082"/>
                <a:gd name="T23" fmla="*/ 151 h 631"/>
                <a:gd name="T24" fmla="*/ 475 w 1082"/>
                <a:gd name="T25" fmla="*/ 189 h 631"/>
                <a:gd name="T26" fmla="*/ 523 w 1082"/>
                <a:gd name="T27" fmla="*/ 225 h 631"/>
                <a:gd name="T28" fmla="*/ 570 w 1082"/>
                <a:gd name="T29" fmla="*/ 258 h 631"/>
                <a:gd name="T30" fmla="*/ 620 w 1082"/>
                <a:gd name="T31" fmla="*/ 290 h 631"/>
                <a:gd name="T32" fmla="*/ 671 w 1082"/>
                <a:gd name="T33" fmla="*/ 319 h 631"/>
                <a:gd name="T34" fmla="*/ 721 w 1082"/>
                <a:gd name="T35" fmla="*/ 346 h 631"/>
                <a:gd name="T36" fmla="*/ 774 w 1082"/>
                <a:gd name="T37" fmla="*/ 370 h 631"/>
                <a:gd name="T38" fmla="*/ 828 w 1082"/>
                <a:gd name="T39" fmla="*/ 392 h 631"/>
                <a:gd name="T40" fmla="*/ 883 w 1082"/>
                <a:gd name="T41" fmla="*/ 411 h 631"/>
                <a:gd name="T42" fmla="*/ 938 w 1082"/>
                <a:gd name="T43" fmla="*/ 429 h 631"/>
                <a:gd name="T44" fmla="*/ 994 w 1082"/>
                <a:gd name="T45" fmla="*/ 444 h 631"/>
                <a:gd name="T46" fmla="*/ 1052 w 1082"/>
                <a:gd name="T47" fmla="*/ 457 h 631"/>
                <a:gd name="T48" fmla="*/ 1074 w 1082"/>
                <a:gd name="T49" fmla="*/ 472 h 631"/>
                <a:gd name="T50" fmla="*/ 1051 w 1082"/>
                <a:gd name="T51" fmla="*/ 502 h 631"/>
                <a:gd name="T52" fmla="*/ 1019 w 1082"/>
                <a:gd name="T53" fmla="*/ 546 h 631"/>
                <a:gd name="T54" fmla="*/ 981 w 1082"/>
                <a:gd name="T55" fmla="*/ 600 h 631"/>
                <a:gd name="T56" fmla="*/ 894 w 1082"/>
                <a:gd name="T57" fmla="*/ 610 h 631"/>
                <a:gd name="T58" fmla="*/ 768 w 1082"/>
                <a:gd name="T59" fmla="*/ 562 h 631"/>
                <a:gd name="T60" fmla="*/ 645 w 1082"/>
                <a:gd name="T61" fmla="*/ 510 h 631"/>
                <a:gd name="T62" fmla="*/ 525 w 1082"/>
                <a:gd name="T63" fmla="*/ 458 h 631"/>
                <a:gd name="T64" fmla="*/ 407 w 1082"/>
                <a:gd name="T65" fmla="*/ 406 h 631"/>
                <a:gd name="T66" fmla="*/ 290 w 1082"/>
                <a:gd name="T67" fmla="*/ 360 h 631"/>
                <a:gd name="T68" fmla="*/ 202 w 1082"/>
                <a:gd name="T69" fmla="*/ 330 h 631"/>
                <a:gd name="T70" fmla="*/ 144 w 1082"/>
                <a:gd name="T71" fmla="*/ 312 h 631"/>
                <a:gd name="T72" fmla="*/ 86 w 1082"/>
                <a:gd name="T73" fmla="*/ 296 h 631"/>
                <a:gd name="T74" fmla="*/ 28 w 1082"/>
                <a:gd name="T75" fmla="*/ 285 h 631"/>
                <a:gd name="T76" fmla="*/ 5 w 1082"/>
                <a:gd name="T77" fmla="*/ 265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82" h="631">
                  <a:moveTo>
                    <a:pt x="10" y="252"/>
                  </a:moveTo>
                  <a:lnTo>
                    <a:pt x="20" y="232"/>
                  </a:lnTo>
                  <a:lnTo>
                    <a:pt x="32" y="213"/>
                  </a:lnTo>
                  <a:lnTo>
                    <a:pt x="44" y="193"/>
                  </a:lnTo>
                  <a:lnTo>
                    <a:pt x="57" y="173"/>
                  </a:lnTo>
                  <a:lnTo>
                    <a:pt x="72" y="155"/>
                  </a:lnTo>
                  <a:lnTo>
                    <a:pt x="87" y="136"/>
                  </a:lnTo>
                  <a:lnTo>
                    <a:pt x="104" y="119"/>
                  </a:lnTo>
                  <a:lnTo>
                    <a:pt x="121" y="101"/>
                  </a:lnTo>
                  <a:lnTo>
                    <a:pt x="138" y="85"/>
                  </a:lnTo>
                  <a:lnTo>
                    <a:pt x="157" y="69"/>
                  </a:lnTo>
                  <a:lnTo>
                    <a:pt x="175" y="55"/>
                  </a:lnTo>
                  <a:lnTo>
                    <a:pt x="195" y="41"/>
                  </a:lnTo>
                  <a:lnTo>
                    <a:pt x="215" y="29"/>
                  </a:lnTo>
                  <a:lnTo>
                    <a:pt x="235" y="17"/>
                  </a:lnTo>
                  <a:lnTo>
                    <a:pt x="256" y="8"/>
                  </a:lnTo>
                  <a:lnTo>
                    <a:pt x="277" y="0"/>
                  </a:lnTo>
                  <a:lnTo>
                    <a:pt x="298" y="23"/>
                  </a:lnTo>
                  <a:lnTo>
                    <a:pt x="319" y="45"/>
                  </a:lnTo>
                  <a:lnTo>
                    <a:pt x="341" y="68"/>
                  </a:lnTo>
                  <a:lnTo>
                    <a:pt x="363" y="90"/>
                  </a:lnTo>
                  <a:lnTo>
                    <a:pt x="384" y="110"/>
                  </a:lnTo>
                  <a:lnTo>
                    <a:pt x="407" y="131"/>
                  </a:lnTo>
                  <a:lnTo>
                    <a:pt x="430" y="151"/>
                  </a:lnTo>
                  <a:lnTo>
                    <a:pt x="453" y="170"/>
                  </a:lnTo>
                  <a:lnTo>
                    <a:pt x="475" y="189"/>
                  </a:lnTo>
                  <a:lnTo>
                    <a:pt x="499" y="208"/>
                  </a:lnTo>
                  <a:lnTo>
                    <a:pt x="523" y="225"/>
                  </a:lnTo>
                  <a:lnTo>
                    <a:pt x="547" y="242"/>
                  </a:lnTo>
                  <a:lnTo>
                    <a:pt x="570" y="258"/>
                  </a:lnTo>
                  <a:lnTo>
                    <a:pt x="595" y="275"/>
                  </a:lnTo>
                  <a:lnTo>
                    <a:pt x="620" y="290"/>
                  </a:lnTo>
                  <a:lnTo>
                    <a:pt x="645" y="305"/>
                  </a:lnTo>
                  <a:lnTo>
                    <a:pt x="671" y="319"/>
                  </a:lnTo>
                  <a:lnTo>
                    <a:pt x="696" y="333"/>
                  </a:lnTo>
                  <a:lnTo>
                    <a:pt x="721" y="346"/>
                  </a:lnTo>
                  <a:lnTo>
                    <a:pt x="748" y="359"/>
                  </a:lnTo>
                  <a:lnTo>
                    <a:pt x="774" y="370"/>
                  </a:lnTo>
                  <a:lnTo>
                    <a:pt x="801" y="381"/>
                  </a:lnTo>
                  <a:lnTo>
                    <a:pt x="828" y="392"/>
                  </a:lnTo>
                  <a:lnTo>
                    <a:pt x="855" y="402"/>
                  </a:lnTo>
                  <a:lnTo>
                    <a:pt x="883" y="411"/>
                  </a:lnTo>
                  <a:lnTo>
                    <a:pt x="910" y="421"/>
                  </a:lnTo>
                  <a:lnTo>
                    <a:pt x="938" y="429"/>
                  </a:lnTo>
                  <a:lnTo>
                    <a:pt x="967" y="437"/>
                  </a:lnTo>
                  <a:lnTo>
                    <a:pt x="994" y="444"/>
                  </a:lnTo>
                  <a:lnTo>
                    <a:pt x="1023" y="451"/>
                  </a:lnTo>
                  <a:lnTo>
                    <a:pt x="1052" y="457"/>
                  </a:lnTo>
                  <a:lnTo>
                    <a:pt x="1082" y="462"/>
                  </a:lnTo>
                  <a:lnTo>
                    <a:pt x="1074" y="472"/>
                  </a:lnTo>
                  <a:lnTo>
                    <a:pt x="1064" y="486"/>
                  </a:lnTo>
                  <a:lnTo>
                    <a:pt x="1051" y="502"/>
                  </a:lnTo>
                  <a:lnTo>
                    <a:pt x="1037" y="523"/>
                  </a:lnTo>
                  <a:lnTo>
                    <a:pt x="1019" y="546"/>
                  </a:lnTo>
                  <a:lnTo>
                    <a:pt x="1001" y="571"/>
                  </a:lnTo>
                  <a:lnTo>
                    <a:pt x="981" y="600"/>
                  </a:lnTo>
                  <a:lnTo>
                    <a:pt x="958" y="631"/>
                  </a:lnTo>
                  <a:lnTo>
                    <a:pt x="894" y="610"/>
                  </a:lnTo>
                  <a:lnTo>
                    <a:pt x="831" y="587"/>
                  </a:lnTo>
                  <a:lnTo>
                    <a:pt x="768" y="562"/>
                  </a:lnTo>
                  <a:lnTo>
                    <a:pt x="706" y="536"/>
                  </a:lnTo>
                  <a:lnTo>
                    <a:pt x="645" y="510"/>
                  </a:lnTo>
                  <a:lnTo>
                    <a:pt x="585" y="484"/>
                  </a:lnTo>
                  <a:lnTo>
                    <a:pt x="525" y="458"/>
                  </a:lnTo>
                  <a:lnTo>
                    <a:pt x="466" y="432"/>
                  </a:lnTo>
                  <a:lnTo>
                    <a:pt x="407" y="406"/>
                  </a:lnTo>
                  <a:lnTo>
                    <a:pt x="348" y="382"/>
                  </a:lnTo>
                  <a:lnTo>
                    <a:pt x="290" y="360"/>
                  </a:lnTo>
                  <a:lnTo>
                    <a:pt x="231" y="339"/>
                  </a:lnTo>
                  <a:lnTo>
                    <a:pt x="202" y="330"/>
                  </a:lnTo>
                  <a:lnTo>
                    <a:pt x="173" y="320"/>
                  </a:lnTo>
                  <a:lnTo>
                    <a:pt x="144" y="312"/>
                  </a:lnTo>
                  <a:lnTo>
                    <a:pt x="115" y="304"/>
                  </a:lnTo>
                  <a:lnTo>
                    <a:pt x="86" y="296"/>
                  </a:lnTo>
                  <a:lnTo>
                    <a:pt x="57" y="290"/>
                  </a:lnTo>
                  <a:lnTo>
                    <a:pt x="28" y="285"/>
                  </a:lnTo>
                  <a:lnTo>
                    <a:pt x="0" y="280"/>
                  </a:lnTo>
                  <a:lnTo>
                    <a:pt x="5" y="265"/>
                  </a:lnTo>
                  <a:lnTo>
                    <a:pt x="10" y="252"/>
                  </a:lnTo>
                  <a:close/>
                </a:path>
              </a:pathLst>
            </a:custGeom>
            <a:solidFill>
              <a:srgbClr val="FFF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8" name="Freeform 84"/>
            <p:cNvSpPr>
              <a:spLocks/>
            </p:cNvSpPr>
            <p:nvPr/>
          </p:nvSpPr>
          <p:spPr bwMode="auto">
            <a:xfrm>
              <a:off x="6732590" y="2505075"/>
              <a:ext cx="250825" cy="265113"/>
            </a:xfrm>
            <a:custGeom>
              <a:avLst/>
              <a:gdLst>
                <a:gd name="T0" fmla="*/ 185 w 1101"/>
                <a:gd name="T1" fmla="*/ 49 h 1169"/>
                <a:gd name="T2" fmla="*/ 300 w 1101"/>
                <a:gd name="T3" fmla="*/ 35 h 1169"/>
                <a:gd name="T4" fmla="*/ 417 w 1101"/>
                <a:gd name="T5" fmla="*/ 24 h 1169"/>
                <a:gd name="T6" fmla="*/ 537 w 1101"/>
                <a:gd name="T7" fmla="*/ 15 h 1169"/>
                <a:gd name="T8" fmla="*/ 658 w 1101"/>
                <a:gd name="T9" fmla="*/ 9 h 1169"/>
                <a:gd name="T10" fmla="*/ 781 w 1101"/>
                <a:gd name="T11" fmla="*/ 4 h 1169"/>
                <a:gd name="T12" fmla="*/ 908 w 1101"/>
                <a:gd name="T13" fmla="*/ 2 h 1169"/>
                <a:gd name="T14" fmla="*/ 1036 w 1101"/>
                <a:gd name="T15" fmla="*/ 0 h 1169"/>
                <a:gd name="T16" fmla="*/ 1074 w 1101"/>
                <a:gd name="T17" fmla="*/ 42 h 1169"/>
                <a:gd name="T18" fmla="*/ 1018 w 1101"/>
                <a:gd name="T19" fmla="*/ 132 h 1169"/>
                <a:gd name="T20" fmla="*/ 963 w 1101"/>
                <a:gd name="T21" fmla="*/ 227 h 1169"/>
                <a:gd name="T22" fmla="*/ 909 w 1101"/>
                <a:gd name="T23" fmla="*/ 326 h 1169"/>
                <a:gd name="T24" fmla="*/ 857 w 1101"/>
                <a:gd name="T25" fmla="*/ 427 h 1169"/>
                <a:gd name="T26" fmla="*/ 808 w 1101"/>
                <a:gd name="T27" fmla="*/ 530 h 1169"/>
                <a:gd name="T28" fmla="*/ 765 w 1101"/>
                <a:gd name="T29" fmla="*/ 635 h 1169"/>
                <a:gd name="T30" fmla="*/ 727 w 1101"/>
                <a:gd name="T31" fmla="*/ 739 h 1169"/>
                <a:gd name="T32" fmla="*/ 707 w 1101"/>
                <a:gd name="T33" fmla="*/ 804 h 1169"/>
                <a:gd name="T34" fmla="*/ 699 w 1101"/>
                <a:gd name="T35" fmla="*/ 833 h 1169"/>
                <a:gd name="T36" fmla="*/ 671 w 1101"/>
                <a:gd name="T37" fmla="*/ 942 h 1169"/>
                <a:gd name="T38" fmla="*/ 636 w 1101"/>
                <a:gd name="T39" fmla="*/ 1074 h 1169"/>
                <a:gd name="T40" fmla="*/ 617 w 1101"/>
                <a:gd name="T41" fmla="*/ 1145 h 1169"/>
                <a:gd name="T42" fmla="*/ 610 w 1101"/>
                <a:gd name="T43" fmla="*/ 1169 h 1169"/>
                <a:gd name="T44" fmla="*/ 612 w 1101"/>
                <a:gd name="T45" fmla="*/ 1160 h 1169"/>
                <a:gd name="T46" fmla="*/ 618 w 1101"/>
                <a:gd name="T47" fmla="*/ 1131 h 1169"/>
                <a:gd name="T48" fmla="*/ 626 w 1101"/>
                <a:gd name="T49" fmla="*/ 1098 h 1169"/>
                <a:gd name="T50" fmla="*/ 631 w 1101"/>
                <a:gd name="T51" fmla="*/ 1075 h 1169"/>
                <a:gd name="T52" fmla="*/ 607 w 1101"/>
                <a:gd name="T53" fmla="*/ 1050 h 1169"/>
                <a:gd name="T54" fmla="*/ 444 w 1101"/>
                <a:gd name="T55" fmla="*/ 918 h 1169"/>
                <a:gd name="T56" fmla="*/ 225 w 1101"/>
                <a:gd name="T57" fmla="*/ 741 h 1169"/>
                <a:gd name="T58" fmla="*/ 62 w 1101"/>
                <a:gd name="T59" fmla="*/ 609 h 1169"/>
                <a:gd name="T60" fmla="*/ 26 w 1101"/>
                <a:gd name="T61" fmla="*/ 578 h 1169"/>
                <a:gd name="T62" fmla="*/ 12 w 1101"/>
                <a:gd name="T63" fmla="*/ 555 h 1169"/>
                <a:gd name="T64" fmla="*/ 4 w 1101"/>
                <a:gd name="T65" fmla="*/ 527 h 1169"/>
                <a:gd name="T66" fmla="*/ 0 w 1101"/>
                <a:gd name="T67" fmla="*/ 496 h 1169"/>
                <a:gd name="T68" fmla="*/ 2 w 1101"/>
                <a:gd name="T69" fmla="*/ 462 h 1169"/>
                <a:gd name="T70" fmla="*/ 6 w 1101"/>
                <a:gd name="T71" fmla="*/ 426 h 1169"/>
                <a:gd name="T72" fmla="*/ 19 w 1101"/>
                <a:gd name="T73" fmla="*/ 368 h 1169"/>
                <a:gd name="T74" fmla="*/ 43 w 1101"/>
                <a:gd name="T75" fmla="*/ 289 h 1169"/>
                <a:gd name="T76" fmla="*/ 71 w 1101"/>
                <a:gd name="T77" fmla="*/ 213 h 1169"/>
                <a:gd name="T78" fmla="*/ 99 w 1101"/>
                <a:gd name="T79" fmla="*/ 144 h 1169"/>
                <a:gd name="T80" fmla="*/ 119 w 1101"/>
                <a:gd name="T81" fmla="*/ 87 h 1169"/>
                <a:gd name="T82" fmla="*/ 127 w 1101"/>
                <a:gd name="T83" fmla="*/ 61 h 1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1" h="1169">
                  <a:moveTo>
                    <a:pt x="128" y="58"/>
                  </a:moveTo>
                  <a:lnTo>
                    <a:pt x="185" y="49"/>
                  </a:lnTo>
                  <a:lnTo>
                    <a:pt x="243" y="42"/>
                  </a:lnTo>
                  <a:lnTo>
                    <a:pt x="300" y="35"/>
                  </a:lnTo>
                  <a:lnTo>
                    <a:pt x="358" y="29"/>
                  </a:lnTo>
                  <a:lnTo>
                    <a:pt x="417" y="24"/>
                  </a:lnTo>
                  <a:lnTo>
                    <a:pt x="477" y="19"/>
                  </a:lnTo>
                  <a:lnTo>
                    <a:pt x="537" y="15"/>
                  </a:lnTo>
                  <a:lnTo>
                    <a:pt x="597" y="11"/>
                  </a:lnTo>
                  <a:lnTo>
                    <a:pt x="658" y="9"/>
                  </a:lnTo>
                  <a:lnTo>
                    <a:pt x="719" y="6"/>
                  </a:lnTo>
                  <a:lnTo>
                    <a:pt x="781" y="4"/>
                  </a:lnTo>
                  <a:lnTo>
                    <a:pt x="844" y="3"/>
                  </a:lnTo>
                  <a:lnTo>
                    <a:pt x="908" y="2"/>
                  </a:lnTo>
                  <a:lnTo>
                    <a:pt x="972" y="1"/>
                  </a:lnTo>
                  <a:lnTo>
                    <a:pt x="1036" y="0"/>
                  </a:lnTo>
                  <a:lnTo>
                    <a:pt x="1101" y="0"/>
                  </a:lnTo>
                  <a:lnTo>
                    <a:pt x="1074" y="42"/>
                  </a:lnTo>
                  <a:lnTo>
                    <a:pt x="1046" y="87"/>
                  </a:lnTo>
                  <a:lnTo>
                    <a:pt x="1018" y="132"/>
                  </a:lnTo>
                  <a:lnTo>
                    <a:pt x="991" y="179"/>
                  </a:lnTo>
                  <a:lnTo>
                    <a:pt x="963" y="227"/>
                  </a:lnTo>
                  <a:lnTo>
                    <a:pt x="935" y="276"/>
                  </a:lnTo>
                  <a:lnTo>
                    <a:pt x="909" y="326"/>
                  </a:lnTo>
                  <a:lnTo>
                    <a:pt x="883" y="376"/>
                  </a:lnTo>
                  <a:lnTo>
                    <a:pt x="857" y="427"/>
                  </a:lnTo>
                  <a:lnTo>
                    <a:pt x="832" y="479"/>
                  </a:lnTo>
                  <a:lnTo>
                    <a:pt x="808" y="530"/>
                  </a:lnTo>
                  <a:lnTo>
                    <a:pt x="787" y="583"/>
                  </a:lnTo>
                  <a:lnTo>
                    <a:pt x="765" y="635"/>
                  </a:lnTo>
                  <a:lnTo>
                    <a:pt x="745" y="686"/>
                  </a:lnTo>
                  <a:lnTo>
                    <a:pt x="727" y="739"/>
                  </a:lnTo>
                  <a:lnTo>
                    <a:pt x="711" y="790"/>
                  </a:lnTo>
                  <a:lnTo>
                    <a:pt x="707" y="804"/>
                  </a:lnTo>
                  <a:lnTo>
                    <a:pt x="703" y="819"/>
                  </a:lnTo>
                  <a:lnTo>
                    <a:pt x="699" y="833"/>
                  </a:lnTo>
                  <a:lnTo>
                    <a:pt x="694" y="848"/>
                  </a:lnTo>
                  <a:lnTo>
                    <a:pt x="671" y="942"/>
                  </a:lnTo>
                  <a:lnTo>
                    <a:pt x="651" y="1016"/>
                  </a:lnTo>
                  <a:lnTo>
                    <a:pt x="636" y="1074"/>
                  </a:lnTo>
                  <a:lnTo>
                    <a:pt x="625" y="1116"/>
                  </a:lnTo>
                  <a:lnTo>
                    <a:pt x="617" y="1145"/>
                  </a:lnTo>
                  <a:lnTo>
                    <a:pt x="613" y="1162"/>
                  </a:lnTo>
                  <a:lnTo>
                    <a:pt x="610" y="1169"/>
                  </a:lnTo>
                  <a:lnTo>
                    <a:pt x="610" y="1167"/>
                  </a:lnTo>
                  <a:lnTo>
                    <a:pt x="612" y="1160"/>
                  </a:lnTo>
                  <a:lnTo>
                    <a:pt x="615" y="1146"/>
                  </a:lnTo>
                  <a:lnTo>
                    <a:pt x="618" y="1131"/>
                  </a:lnTo>
                  <a:lnTo>
                    <a:pt x="622" y="1114"/>
                  </a:lnTo>
                  <a:lnTo>
                    <a:pt x="626" y="1098"/>
                  </a:lnTo>
                  <a:lnTo>
                    <a:pt x="629" y="1084"/>
                  </a:lnTo>
                  <a:lnTo>
                    <a:pt x="631" y="1075"/>
                  </a:lnTo>
                  <a:lnTo>
                    <a:pt x="632" y="1071"/>
                  </a:lnTo>
                  <a:lnTo>
                    <a:pt x="607" y="1050"/>
                  </a:lnTo>
                  <a:lnTo>
                    <a:pt x="539" y="995"/>
                  </a:lnTo>
                  <a:lnTo>
                    <a:pt x="444" y="918"/>
                  </a:lnTo>
                  <a:lnTo>
                    <a:pt x="335" y="830"/>
                  </a:lnTo>
                  <a:lnTo>
                    <a:pt x="225" y="741"/>
                  </a:lnTo>
                  <a:lnTo>
                    <a:pt x="129" y="664"/>
                  </a:lnTo>
                  <a:lnTo>
                    <a:pt x="62" y="609"/>
                  </a:lnTo>
                  <a:lnTo>
                    <a:pt x="36" y="588"/>
                  </a:lnTo>
                  <a:lnTo>
                    <a:pt x="26" y="578"/>
                  </a:lnTo>
                  <a:lnTo>
                    <a:pt x="18" y="567"/>
                  </a:lnTo>
                  <a:lnTo>
                    <a:pt x="12" y="555"/>
                  </a:lnTo>
                  <a:lnTo>
                    <a:pt x="7" y="542"/>
                  </a:lnTo>
                  <a:lnTo>
                    <a:pt x="4" y="527"/>
                  </a:lnTo>
                  <a:lnTo>
                    <a:pt x="2" y="513"/>
                  </a:lnTo>
                  <a:lnTo>
                    <a:pt x="0" y="496"/>
                  </a:lnTo>
                  <a:lnTo>
                    <a:pt x="0" y="480"/>
                  </a:lnTo>
                  <a:lnTo>
                    <a:pt x="2" y="462"/>
                  </a:lnTo>
                  <a:lnTo>
                    <a:pt x="4" y="444"/>
                  </a:lnTo>
                  <a:lnTo>
                    <a:pt x="6" y="426"/>
                  </a:lnTo>
                  <a:lnTo>
                    <a:pt x="10" y="407"/>
                  </a:lnTo>
                  <a:lnTo>
                    <a:pt x="19" y="368"/>
                  </a:lnTo>
                  <a:lnTo>
                    <a:pt x="30" y="329"/>
                  </a:lnTo>
                  <a:lnTo>
                    <a:pt x="43" y="289"/>
                  </a:lnTo>
                  <a:lnTo>
                    <a:pt x="57" y="251"/>
                  </a:lnTo>
                  <a:lnTo>
                    <a:pt x="71" y="213"/>
                  </a:lnTo>
                  <a:lnTo>
                    <a:pt x="85" y="177"/>
                  </a:lnTo>
                  <a:lnTo>
                    <a:pt x="99" y="144"/>
                  </a:lnTo>
                  <a:lnTo>
                    <a:pt x="110" y="114"/>
                  </a:lnTo>
                  <a:lnTo>
                    <a:pt x="119" y="87"/>
                  </a:lnTo>
                  <a:lnTo>
                    <a:pt x="127" y="64"/>
                  </a:lnTo>
                  <a:lnTo>
                    <a:pt x="127" y="61"/>
                  </a:lnTo>
                  <a:lnTo>
                    <a:pt x="128" y="58"/>
                  </a:lnTo>
                  <a:close/>
                </a:path>
              </a:pathLst>
            </a:custGeom>
            <a:solidFill>
              <a:srgbClr val="EC9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9" name="Freeform 85"/>
            <p:cNvSpPr>
              <a:spLocks/>
            </p:cNvSpPr>
            <p:nvPr/>
          </p:nvSpPr>
          <p:spPr bwMode="auto">
            <a:xfrm>
              <a:off x="6770690" y="2381250"/>
              <a:ext cx="241300" cy="111125"/>
            </a:xfrm>
            <a:custGeom>
              <a:avLst/>
              <a:gdLst>
                <a:gd name="T0" fmla="*/ 0 w 1065"/>
                <a:gd name="T1" fmla="*/ 419 h 490"/>
                <a:gd name="T2" fmla="*/ 9 w 1065"/>
                <a:gd name="T3" fmla="*/ 365 h 490"/>
                <a:gd name="T4" fmla="*/ 19 w 1065"/>
                <a:gd name="T5" fmla="*/ 311 h 490"/>
                <a:gd name="T6" fmla="*/ 29 w 1065"/>
                <a:gd name="T7" fmla="*/ 257 h 490"/>
                <a:gd name="T8" fmla="*/ 41 w 1065"/>
                <a:gd name="T9" fmla="*/ 204 h 490"/>
                <a:gd name="T10" fmla="*/ 48 w 1065"/>
                <a:gd name="T11" fmla="*/ 178 h 490"/>
                <a:gd name="T12" fmla="*/ 54 w 1065"/>
                <a:gd name="T13" fmla="*/ 151 h 490"/>
                <a:gd name="T14" fmla="*/ 61 w 1065"/>
                <a:gd name="T15" fmla="*/ 125 h 490"/>
                <a:gd name="T16" fmla="*/ 68 w 1065"/>
                <a:gd name="T17" fmla="*/ 99 h 490"/>
                <a:gd name="T18" fmla="*/ 77 w 1065"/>
                <a:gd name="T19" fmla="*/ 74 h 490"/>
                <a:gd name="T20" fmla="*/ 86 w 1065"/>
                <a:gd name="T21" fmla="*/ 49 h 490"/>
                <a:gd name="T22" fmla="*/ 95 w 1065"/>
                <a:gd name="T23" fmla="*/ 25 h 490"/>
                <a:gd name="T24" fmla="*/ 107 w 1065"/>
                <a:gd name="T25" fmla="*/ 0 h 490"/>
                <a:gd name="T26" fmla="*/ 135 w 1065"/>
                <a:gd name="T27" fmla="*/ 5 h 490"/>
                <a:gd name="T28" fmla="*/ 164 w 1065"/>
                <a:gd name="T29" fmla="*/ 10 h 490"/>
                <a:gd name="T30" fmla="*/ 193 w 1065"/>
                <a:gd name="T31" fmla="*/ 16 h 490"/>
                <a:gd name="T32" fmla="*/ 222 w 1065"/>
                <a:gd name="T33" fmla="*/ 24 h 490"/>
                <a:gd name="T34" fmla="*/ 251 w 1065"/>
                <a:gd name="T35" fmla="*/ 32 h 490"/>
                <a:gd name="T36" fmla="*/ 280 w 1065"/>
                <a:gd name="T37" fmla="*/ 40 h 490"/>
                <a:gd name="T38" fmla="*/ 309 w 1065"/>
                <a:gd name="T39" fmla="*/ 50 h 490"/>
                <a:gd name="T40" fmla="*/ 338 w 1065"/>
                <a:gd name="T41" fmla="*/ 59 h 490"/>
                <a:gd name="T42" fmla="*/ 397 w 1065"/>
                <a:gd name="T43" fmla="*/ 80 h 490"/>
                <a:gd name="T44" fmla="*/ 455 w 1065"/>
                <a:gd name="T45" fmla="*/ 102 h 490"/>
                <a:gd name="T46" fmla="*/ 514 w 1065"/>
                <a:gd name="T47" fmla="*/ 126 h 490"/>
                <a:gd name="T48" fmla="*/ 573 w 1065"/>
                <a:gd name="T49" fmla="*/ 152 h 490"/>
                <a:gd name="T50" fmla="*/ 632 w 1065"/>
                <a:gd name="T51" fmla="*/ 178 h 490"/>
                <a:gd name="T52" fmla="*/ 692 w 1065"/>
                <a:gd name="T53" fmla="*/ 204 h 490"/>
                <a:gd name="T54" fmla="*/ 752 w 1065"/>
                <a:gd name="T55" fmla="*/ 230 h 490"/>
                <a:gd name="T56" fmla="*/ 813 w 1065"/>
                <a:gd name="T57" fmla="*/ 256 h 490"/>
                <a:gd name="T58" fmla="*/ 875 w 1065"/>
                <a:gd name="T59" fmla="*/ 282 h 490"/>
                <a:gd name="T60" fmla="*/ 938 w 1065"/>
                <a:gd name="T61" fmla="*/ 307 h 490"/>
                <a:gd name="T62" fmla="*/ 1001 w 1065"/>
                <a:gd name="T63" fmla="*/ 330 h 490"/>
                <a:gd name="T64" fmla="*/ 1065 w 1065"/>
                <a:gd name="T65" fmla="*/ 351 h 490"/>
                <a:gd name="T66" fmla="*/ 1044 w 1065"/>
                <a:gd name="T67" fmla="*/ 384 h 490"/>
                <a:gd name="T68" fmla="*/ 1021 w 1065"/>
                <a:gd name="T69" fmla="*/ 418 h 490"/>
                <a:gd name="T70" fmla="*/ 997 w 1065"/>
                <a:gd name="T71" fmla="*/ 453 h 490"/>
                <a:gd name="T72" fmla="*/ 972 w 1065"/>
                <a:gd name="T73" fmla="*/ 490 h 490"/>
                <a:gd name="T74" fmla="*/ 908 w 1065"/>
                <a:gd name="T75" fmla="*/ 473 h 490"/>
                <a:gd name="T76" fmla="*/ 845 w 1065"/>
                <a:gd name="T77" fmla="*/ 459 h 490"/>
                <a:gd name="T78" fmla="*/ 782 w 1065"/>
                <a:gd name="T79" fmla="*/ 446 h 490"/>
                <a:gd name="T80" fmla="*/ 720 w 1065"/>
                <a:gd name="T81" fmla="*/ 434 h 490"/>
                <a:gd name="T82" fmla="*/ 658 w 1065"/>
                <a:gd name="T83" fmla="*/ 425 h 490"/>
                <a:gd name="T84" fmla="*/ 596 w 1065"/>
                <a:gd name="T85" fmla="*/ 418 h 490"/>
                <a:gd name="T86" fmla="*/ 535 w 1065"/>
                <a:gd name="T87" fmla="*/ 411 h 490"/>
                <a:gd name="T88" fmla="*/ 474 w 1065"/>
                <a:gd name="T89" fmla="*/ 407 h 490"/>
                <a:gd name="T90" fmla="*/ 414 w 1065"/>
                <a:gd name="T91" fmla="*/ 404 h 490"/>
                <a:gd name="T92" fmla="*/ 354 w 1065"/>
                <a:gd name="T93" fmla="*/ 402 h 490"/>
                <a:gd name="T94" fmla="*/ 294 w 1065"/>
                <a:gd name="T95" fmla="*/ 402 h 490"/>
                <a:gd name="T96" fmla="*/ 234 w 1065"/>
                <a:gd name="T97" fmla="*/ 403 h 490"/>
                <a:gd name="T98" fmla="*/ 175 w 1065"/>
                <a:gd name="T99" fmla="*/ 405 h 490"/>
                <a:gd name="T100" fmla="*/ 117 w 1065"/>
                <a:gd name="T101" fmla="*/ 408 h 490"/>
                <a:gd name="T102" fmla="*/ 58 w 1065"/>
                <a:gd name="T103" fmla="*/ 413 h 490"/>
                <a:gd name="T104" fmla="*/ 0 w 1065"/>
                <a:gd name="T105" fmla="*/ 419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65" h="490">
                  <a:moveTo>
                    <a:pt x="0" y="419"/>
                  </a:moveTo>
                  <a:lnTo>
                    <a:pt x="9" y="365"/>
                  </a:lnTo>
                  <a:lnTo>
                    <a:pt x="19" y="311"/>
                  </a:lnTo>
                  <a:lnTo>
                    <a:pt x="29" y="257"/>
                  </a:lnTo>
                  <a:lnTo>
                    <a:pt x="41" y="204"/>
                  </a:lnTo>
                  <a:lnTo>
                    <a:pt x="48" y="178"/>
                  </a:lnTo>
                  <a:lnTo>
                    <a:pt x="54" y="151"/>
                  </a:lnTo>
                  <a:lnTo>
                    <a:pt x="61" y="125"/>
                  </a:lnTo>
                  <a:lnTo>
                    <a:pt x="68" y="99"/>
                  </a:lnTo>
                  <a:lnTo>
                    <a:pt x="77" y="74"/>
                  </a:lnTo>
                  <a:lnTo>
                    <a:pt x="86" y="49"/>
                  </a:lnTo>
                  <a:lnTo>
                    <a:pt x="95" y="25"/>
                  </a:lnTo>
                  <a:lnTo>
                    <a:pt x="107" y="0"/>
                  </a:lnTo>
                  <a:lnTo>
                    <a:pt x="135" y="5"/>
                  </a:lnTo>
                  <a:lnTo>
                    <a:pt x="164" y="10"/>
                  </a:lnTo>
                  <a:lnTo>
                    <a:pt x="193" y="16"/>
                  </a:lnTo>
                  <a:lnTo>
                    <a:pt x="222" y="24"/>
                  </a:lnTo>
                  <a:lnTo>
                    <a:pt x="251" y="32"/>
                  </a:lnTo>
                  <a:lnTo>
                    <a:pt x="280" y="40"/>
                  </a:lnTo>
                  <a:lnTo>
                    <a:pt x="309" y="50"/>
                  </a:lnTo>
                  <a:lnTo>
                    <a:pt x="338" y="59"/>
                  </a:lnTo>
                  <a:lnTo>
                    <a:pt x="397" y="80"/>
                  </a:lnTo>
                  <a:lnTo>
                    <a:pt x="455" y="102"/>
                  </a:lnTo>
                  <a:lnTo>
                    <a:pt x="514" y="126"/>
                  </a:lnTo>
                  <a:lnTo>
                    <a:pt x="573" y="152"/>
                  </a:lnTo>
                  <a:lnTo>
                    <a:pt x="632" y="178"/>
                  </a:lnTo>
                  <a:lnTo>
                    <a:pt x="692" y="204"/>
                  </a:lnTo>
                  <a:lnTo>
                    <a:pt x="752" y="230"/>
                  </a:lnTo>
                  <a:lnTo>
                    <a:pt x="813" y="256"/>
                  </a:lnTo>
                  <a:lnTo>
                    <a:pt x="875" y="282"/>
                  </a:lnTo>
                  <a:lnTo>
                    <a:pt x="938" y="307"/>
                  </a:lnTo>
                  <a:lnTo>
                    <a:pt x="1001" y="330"/>
                  </a:lnTo>
                  <a:lnTo>
                    <a:pt x="1065" y="351"/>
                  </a:lnTo>
                  <a:lnTo>
                    <a:pt x="1044" y="384"/>
                  </a:lnTo>
                  <a:lnTo>
                    <a:pt x="1021" y="418"/>
                  </a:lnTo>
                  <a:lnTo>
                    <a:pt x="997" y="453"/>
                  </a:lnTo>
                  <a:lnTo>
                    <a:pt x="972" y="490"/>
                  </a:lnTo>
                  <a:lnTo>
                    <a:pt x="908" y="473"/>
                  </a:lnTo>
                  <a:lnTo>
                    <a:pt x="845" y="459"/>
                  </a:lnTo>
                  <a:lnTo>
                    <a:pt x="782" y="446"/>
                  </a:lnTo>
                  <a:lnTo>
                    <a:pt x="720" y="434"/>
                  </a:lnTo>
                  <a:lnTo>
                    <a:pt x="658" y="425"/>
                  </a:lnTo>
                  <a:lnTo>
                    <a:pt x="596" y="418"/>
                  </a:lnTo>
                  <a:lnTo>
                    <a:pt x="535" y="411"/>
                  </a:lnTo>
                  <a:lnTo>
                    <a:pt x="474" y="407"/>
                  </a:lnTo>
                  <a:lnTo>
                    <a:pt x="414" y="404"/>
                  </a:lnTo>
                  <a:lnTo>
                    <a:pt x="354" y="402"/>
                  </a:lnTo>
                  <a:lnTo>
                    <a:pt x="294" y="402"/>
                  </a:lnTo>
                  <a:lnTo>
                    <a:pt x="234" y="403"/>
                  </a:lnTo>
                  <a:lnTo>
                    <a:pt x="175" y="405"/>
                  </a:lnTo>
                  <a:lnTo>
                    <a:pt x="117" y="408"/>
                  </a:lnTo>
                  <a:lnTo>
                    <a:pt x="58" y="413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FBD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0" name="Freeform 86"/>
            <p:cNvSpPr>
              <a:spLocks/>
            </p:cNvSpPr>
            <p:nvPr/>
          </p:nvSpPr>
          <p:spPr bwMode="auto">
            <a:xfrm>
              <a:off x="6762752" y="2473325"/>
              <a:ext cx="228600" cy="46038"/>
            </a:xfrm>
            <a:custGeom>
              <a:avLst/>
              <a:gdLst>
                <a:gd name="T0" fmla="*/ 1010 w 1010"/>
                <a:gd name="T1" fmla="*/ 88 h 203"/>
                <a:gd name="T2" fmla="*/ 1001 w 1010"/>
                <a:gd name="T3" fmla="*/ 101 h 203"/>
                <a:gd name="T4" fmla="*/ 992 w 1010"/>
                <a:gd name="T5" fmla="*/ 116 h 203"/>
                <a:gd name="T6" fmla="*/ 982 w 1010"/>
                <a:gd name="T7" fmla="*/ 130 h 203"/>
                <a:gd name="T8" fmla="*/ 973 w 1010"/>
                <a:gd name="T9" fmla="*/ 145 h 203"/>
                <a:gd name="T10" fmla="*/ 908 w 1010"/>
                <a:gd name="T11" fmla="*/ 145 h 203"/>
                <a:gd name="T12" fmla="*/ 844 w 1010"/>
                <a:gd name="T13" fmla="*/ 146 h 203"/>
                <a:gd name="T14" fmla="*/ 780 w 1010"/>
                <a:gd name="T15" fmla="*/ 147 h 203"/>
                <a:gd name="T16" fmla="*/ 716 w 1010"/>
                <a:gd name="T17" fmla="*/ 148 h 203"/>
                <a:gd name="T18" fmla="*/ 653 w 1010"/>
                <a:gd name="T19" fmla="*/ 149 h 203"/>
                <a:gd name="T20" fmla="*/ 591 w 1010"/>
                <a:gd name="T21" fmla="*/ 151 h 203"/>
                <a:gd name="T22" fmla="*/ 530 w 1010"/>
                <a:gd name="T23" fmla="*/ 154 h 203"/>
                <a:gd name="T24" fmla="*/ 469 w 1010"/>
                <a:gd name="T25" fmla="*/ 156 h 203"/>
                <a:gd name="T26" fmla="*/ 409 w 1010"/>
                <a:gd name="T27" fmla="*/ 160 h 203"/>
                <a:gd name="T28" fmla="*/ 349 w 1010"/>
                <a:gd name="T29" fmla="*/ 164 h 203"/>
                <a:gd name="T30" fmla="*/ 289 w 1010"/>
                <a:gd name="T31" fmla="*/ 169 h 203"/>
                <a:gd name="T32" fmla="*/ 230 w 1010"/>
                <a:gd name="T33" fmla="*/ 174 h 203"/>
                <a:gd name="T34" fmla="*/ 172 w 1010"/>
                <a:gd name="T35" fmla="*/ 180 h 203"/>
                <a:gd name="T36" fmla="*/ 115 w 1010"/>
                <a:gd name="T37" fmla="*/ 187 h 203"/>
                <a:gd name="T38" fmla="*/ 57 w 1010"/>
                <a:gd name="T39" fmla="*/ 194 h 203"/>
                <a:gd name="T40" fmla="*/ 0 w 1010"/>
                <a:gd name="T41" fmla="*/ 203 h 203"/>
                <a:gd name="T42" fmla="*/ 5 w 1010"/>
                <a:gd name="T43" fmla="*/ 180 h 203"/>
                <a:gd name="T44" fmla="*/ 10 w 1010"/>
                <a:gd name="T45" fmla="*/ 157 h 203"/>
                <a:gd name="T46" fmla="*/ 15 w 1010"/>
                <a:gd name="T47" fmla="*/ 135 h 203"/>
                <a:gd name="T48" fmla="*/ 20 w 1010"/>
                <a:gd name="T49" fmla="*/ 111 h 203"/>
                <a:gd name="T50" fmla="*/ 25 w 1010"/>
                <a:gd name="T51" fmla="*/ 88 h 203"/>
                <a:gd name="T52" fmla="*/ 29 w 1010"/>
                <a:gd name="T53" fmla="*/ 64 h 203"/>
                <a:gd name="T54" fmla="*/ 34 w 1010"/>
                <a:gd name="T55" fmla="*/ 40 h 203"/>
                <a:gd name="T56" fmla="*/ 38 w 1010"/>
                <a:gd name="T57" fmla="*/ 17 h 203"/>
                <a:gd name="T58" fmla="*/ 96 w 1010"/>
                <a:gd name="T59" fmla="*/ 11 h 203"/>
                <a:gd name="T60" fmla="*/ 155 w 1010"/>
                <a:gd name="T61" fmla="*/ 6 h 203"/>
                <a:gd name="T62" fmla="*/ 213 w 1010"/>
                <a:gd name="T63" fmla="*/ 3 h 203"/>
                <a:gd name="T64" fmla="*/ 272 w 1010"/>
                <a:gd name="T65" fmla="*/ 1 h 203"/>
                <a:gd name="T66" fmla="*/ 332 w 1010"/>
                <a:gd name="T67" fmla="*/ 0 h 203"/>
                <a:gd name="T68" fmla="*/ 392 w 1010"/>
                <a:gd name="T69" fmla="*/ 0 h 203"/>
                <a:gd name="T70" fmla="*/ 452 w 1010"/>
                <a:gd name="T71" fmla="*/ 2 h 203"/>
                <a:gd name="T72" fmla="*/ 512 w 1010"/>
                <a:gd name="T73" fmla="*/ 5 h 203"/>
                <a:gd name="T74" fmla="*/ 573 w 1010"/>
                <a:gd name="T75" fmla="*/ 9 h 203"/>
                <a:gd name="T76" fmla="*/ 634 w 1010"/>
                <a:gd name="T77" fmla="*/ 16 h 203"/>
                <a:gd name="T78" fmla="*/ 696 w 1010"/>
                <a:gd name="T79" fmla="*/ 23 h 203"/>
                <a:gd name="T80" fmla="*/ 758 w 1010"/>
                <a:gd name="T81" fmla="*/ 32 h 203"/>
                <a:gd name="T82" fmla="*/ 820 w 1010"/>
                <a:gd name="T83" fmla="*/ 44 h 203"/>
                <a:gd name="T84" fmla="*/ 883 w 1010"/>
                <a:gd name="T85" fmla="*/ 57 h 203"/>
                <a:gd name="T86" fmla="*/ 946 w 1010"/>
                <a:gd name="T87" fmla="*/ 71 h 203"/>
                <a:gd name="T88" fmla="*/ 1010 w 1010"/>
                <a:gd name="T89" fmla="*/ 8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0" h="203">
                  <a:moveTo>
                    <a:pt x="1010" y="88"/>
                  </a:moveTo>
                  <a:lnTo>
                    <a:pt x="1001" y="101"/>
                  </a:lnTo>
                  <a:lnTo>
                    <a:pt x="992" y="116"/>
                  </a:lnTo>
                  <a:lnTo>
                    <a:pt x="982" y="130"/>
                  </a:lnTo>
                  <a:lnTo>
                    <a:pt x="973" y="145"/>
                  </a:lnTo>
                  <a:lnTo>
                    <a:pt x="908" y="145"/>
                  </a:lnTo>
                  <a:lnTo>
                    <a:pt x="844" y="146"/>
                  </a:lnTo>
                  <a:lnTo>
                    <a:pt x="780" y="147"/>
                  </a:lnTo>
                  <a:lnTo>
                    <a:pt x="716" y="148"/>
                  </a:lnTo>
                  <a:lnTo>
                    <a:pt x="653" y="149"/>
                  </a:lnTo>
                  <a:lnTo>
                    <a:pt x="591" y="151"/>
                  </a:lnTo>
                  <a:lnTo>
                    <a:pt x="530" y="154"/>
                  </a:lnTo>
                  <a:lnTo>
                    <a:pt x="469" y="156"/>
                  </a:lnTo>
                  <a:lnTo>
                    <a:pt x="409" y="160"/>
                  </a:lnTo>
                  <a:lnTo>
                    <a:pt x="349" y="164"/>
                  </a:lnTo>
                  <a:lnTo>
                    <a:pt x="289" y="169"/>
                  </a:lnTo>
                  <a:lnTo>
                    <a:pt x="230" y="174"/>
                  </a:lnTo>
                  <a:lnTo>
                    <a:pt x="172" y="180"/>
                  </a:lnTo>
                  <a:lnTo>
                    <a:pt x="115" y="187"/>
                  </a:lnTo>
                  <a:lnTo>
                    <a:pt x="57" y="194"/>
                  </a:lnTo>
                  <a:lnTo>
                    <a:pt x="0" y="203"/>
                  </a:lnTo>
                  <a:lnTo>
                    <a:pt x="5" y="180"/>
                  </a:lnTo>
                  <a:lnTo>
                    <a:pt x="10" y="157"/>
                  </a:lnTo>
                  <a:lnTo>
                    <a:pt x="15" y="135"/>
                  </a:lnTo>
                  <a:lnTo>
                    <a:pt x="20" y="111"/>
                  </a:lnTo>
                  <a:lnTo>
                    <a:pt x="25" y="88"/>
                  </a:lnTo>
                  <a:lnTo>
                    <a:pt x="29" y="64"/>
                  </a:lnTo>
                  <a:lnTo>
                    <a:pt x="34" y="40"/>
                  </a:lnTo>
                  <a:lnTo>
                    <a:pt x="38" y="17"/>
                  </a:lnTo>
                  <a:lnTo>
                    <a:pt x="96" y="11"/>
                  </a:lnTo>
                  <a:lnTo>
                    <a:pt x="155" y="6"/>
                  </a:lnTo>
                  <a:lnTo>
                    <a:pt x="213" y="3"/>
                  </a:lnTo>
                  <a:lnTo>
                    <a:pt x="272" y="1"/>
                  </a:lnTo>
                  <a:lnTo>
                    <a:pt x="332" y="0"/>
                  </a:lnTo>
                  <a:lnTo>
                    <a:pt x="392" y="0"/>
                  </a:lnTo>
                  <a:lnTo>
                    <a:pt x="452" y="2"/>
                  </a:lnTo>
                  <a:lnTo>
                    <a:pt x="512" y="5"/>
                  </a:lnTo>
                  <a:lnTo>
                    <a:pt x="573" y="9"/>
                  </a:lnTo>
                  <a:lnTo>
                    <a:pt x="634" y="16"/>
                  </a:lnTo>
                  <a:lnTo>
                    <a:pt x="696" y="23"/>
                  </a:lnTo>
                  <a:lnTo>
                    <a:pt x="758" y="32"/>
                  </a:lnTo>
                  <a:lnTo>
                    <a:pt x="820" y="44"/>
                  </a:lnTo>
                  <a:lnTo>
                    <a:pt x="883" y="57"/>
                  </a:lnTo>
                  <a:lnTo>
                    <a:pt x="946" y="71"/>
                  </a:lnTo>
                  <a:lnTo>
                    <a:pt x="1010" y="88"/>
                  </a:lnTo>
                  <a:close/>
                </a:path>
              </a:pathLst>
            </a:custGeom>
            <a:solidFill>
              <a:srgbClr val="F4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1" name="Freeform 87"/>
            <p:cNvSpPr>
              <a:spLocks/>
            </p:cNvSpPr>
            <p:nvPr/>
          </p:nvSpPr>
          <p:spPr bwMode="auto">
            <a:xfrm>
              <a:off x="6837365" y="2408238"/>
              <a:ext cx="217488" cy="342900"/>
            </a:xfrm>
            <a:custGeom>
              <a:avLst/>
              <a:gdLst>
                <a:gd name="T0" fmla="*/ 947 w 961"/>
                <a:gd name="T1" fmla="*/ 93 h 1512"/>
                <a:gd name="T2" fmla="*/ 956 w 961"/>
                <a:gd name="T3" fmla="*/ 125 h 1512"/>
                <a:gd name="T4" fmla="*/ 960 w 961"/>
                <a:gd name="T5" fmla="*/ 159 h 1512"/>
                <a:gd name="T6" fmla="*/ 961 w 961"/>
                <a:gd name="T7" fmla="*/ 195 h 1512"/>
                <a:gd name="T8" fmla="*/ 960 w 961"/>
                <a:gd name="T9" fmla="*/ 234 h 1512"/>
                <a:gd name="T10" fmla="*/ 955 w 961"/>
                <a:gd name="T11" fmla="*/ 272 h 1512"/>
                <a:gd name="T12" fmla="*/ 945 w 961"/>
                <a:gd name="T13" fmla="*/ 329 h 1512"/>
                <a:gd name="T14" fmla="*/ 928 w 961"/>
                <a:gd name="T15" fmla="*/ 389 h 1512"/>
                <a:gd name="T16" fmla="*/ 912 w 961"/>
                <a:gd name="T17" fmla="*/ 432 h 1512"/>
                <a:gd name="T18" fmla="*/ 893 w 961"/>
                <a:gd name="T19" fmla="*/ 472 h 1512"/>
                <a:gd name="T20" fmla="*/ 872 w 961"/>
                <a:gd name="T21" fmla="*/ 510 h 1512"/>
                <a:gd name="T22" fmla="*/ 849 w 961"/>
                <a:gd name="T23" fmla="*/ 545 h 1512"/>
                <a:gd name="T24" fmla="*/ 823 w 961"/>
                <a:gd name="T25" fmla="*/ 578 h 1512"/>
                <a:gd name="T26" fmla="*/ 781 w 961"/>
                <a:gd name="T27" fmla="*/ 624 h 1512"/>
                <a:gd name="T28" fmla="*/ 693 w 961"/>
                <a:gd name="T29" fmla="*/ 711 h 1512"/>
                <a:gd name="T30" fmla="*/ 600 w 961"/>
                <a:gd name="T31" fmla="*/ 796 h 1512"/>
                <a:gd name="T32" fmla="*/ 542 w 961"/>
                <a:gd name="T33" fmla="*/ 857 h 1512"/>
                <a:gd name="T34" fmla="*/ 451 w 961"/>
                <a:gd name="T35" fmla="*/ 968 h 1512"/>
                <a:gd name="T36" fmla="*/ 323 w 961"/>
                <a:gd name="T37" fmla="*/ 1125 h 1512"/>
                <a:gd name="T38" fmla="*/ 195 w 961"/>
                <a:gd name="T39" fmla="*/ 1281 h 1512"/>
                <a:gd name="T40" fmla="*/ 66 w 961"/>
                <a:gd name="T41" fmla="*/ 1436 h 1512"/>
                <a:gd name="T42" fmla="*/ 21 w 961"/>
                <a:gd name="T43" fmla="*/ 1460 h 1512"/>
                <a:gd name="T44" fmla="*/ 64 w 961"/>
                <a:gd name="T45" fmla="*/ 1354 h 1512"/>
                <a:gd name="T46" fmla="*/ 104 w 961"/>
                <a:gd name="T47" fmla="*/ 1251 h 1512"/>
                <a:gd name="T48" fmla="*/ 142 w 961"/>
                <a:gd name="T49" fmla="*/ 1146 h 1512"/>
                <a:gd name="T50" fmla="*/ 180 w 961"/>
                <a:gd name="T51" fmla="*/ 1043 h 1512"/>
                <a:gd name="T52" fmla="*/ 215 w 961"/>
                <a:gd name="T53" fmla="*/ 938 h 1512"/>
                <a:gd name="T54" fmla="*/ 248 w 961"/>
                <a:gd name="T55" fmla="*/ 832 h 1512"/>
                <a:gd name="T56" fmla="*/ 279 w 961"/>
                <a:gd name="T57" fmla="*/ 724 h 1512"/>
                <a:gd name="T58" fmla="*/ 307 w 961"/>
                <a:gd name="T59" fmla="*/ 624 h 1512"/>
                <a:gd name="T60" fmla="*/ 339 w 961"/>
                <a:gd name="T61" fmla="*/ 528 h 1512"/>
                <a:gd name="T62" fmla="*/ 370 w 961"/>
                <a:gd name="T63" fmla="*/ 450 h 1512"/>
                <a:gd name="T64" fmla="*/ 394 w 961"/>
                <a:gd name="T65" fmla="*/ 396 h 1512"/>
                <a:gd name="T66" fmla="*/ 419 w 961"/>
                <a:gd name="T67" fmla="*/ 343 h 1512"/>
                <a:gd name="T68" fmla="*/ 447 w 961"/>
                <a:gd name="T69" fmla="*/ 290 h 1512"/>
                <a:gd name="T70" fmla="*/ 478 w 961"/>
                <a:gd name="T71" fmla="*/ 241 h 1512"/>
                <a:gd name="T72" fmla="*/ 510 w 961"/>
                <a:gd name="T73" fmla="*/ 192 h 1512"/>
                <a:gd name="T74" fmla="*/ 546 w 961"/>
                <a:gd name="T75" fmla="*/ 148 h 1512"/>
                <a:gd name="T76" fmla="*/ 582 w 961"/>
                <a:gd name="T77" fmla="*/ 107 h 1512"/>
                <a:gd name="T78" fmla="*/ 621 w 961"/>
                <a:gd name="T79" fmla="*/ 72 h 1512"/>
                <a:gd name="T80" fmla="*/ 661 w 961"/>
                <a:gd name="T81" fmla="*/ 43 h 1512"/>
                <a:gd name="T82" fmla="*/ 703 w 961"/>
                <a:gd name="T83" fmla="*/ 21 h 1512"/>
                <a:gd name="T84" fmla="*/ 747 w 961"/>
                <a:gd name="T85" fmla="*/ 6 h 1512"/>
                <a:gd name="T86" fmla="*/ 787 w 961"/>
                <a:gd name="T87" fmla="*/ 0 h 1512"/>
                <a:gd name="T88" fmla="*/ 818 w 961"/>
                <a:gd name="T89" fmla="*/ 0 h 1512"/>
                <a:gd name="T90" fmla="*/ 846 w 961"/>
                <a:gd name="T91" fmla="*/ 3 h 1512"/>
                <a:gd name="T92" fmla="*/ 869 w 961"/>
                <a:gd name="T93" fmla="*/ 10 h 1512"/>
                <a:gd name="T94" fmla="*/ 891 w 961"/>
                <a:gd name="T95" fmla="*/ 21 h 1512"/>
                <a:gd name="T96" fmla="*/ 909 w 961"/>
                <a:gd name="T97" fmla="*/ 34 h 1512"/>
                <a:gd name="T98" fmla="*/ 924 w 961"/>
                <a:gd name="T99" fmla="*/ 50 h 1512"/>
                <a:gd name="T100" fmla="*/ 937 w 961"/>
                <a:gd name="T101" fmla="*/ 68 h 1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61" h="1512">
                  <a:moveTo>
                    <a:pt x="942" y="78"/>
                  </a:moveTo>
                  <a:lnTo>
                    <a:pt x="947" y="93"/>
                  </a:lnTo>
                  <a:lnTo>
                    <a:pt x="952" y="108"/>
                  </a:lnTo>
                  <a:lnTo>
                    <a:pt x="956" y="125"/>
                  </a:lnTo>
                  <a:lnTo>
                    <a:pt x="958" y="142"/>
                  </a:lnTo>
                  <a:lnTo>
                    <a:pt x="960" y="159"/>
                  </a:lnTo>
                  <a:lnTo>
                    <a:pt x="961" y="177"/>
                  </a:lnTo>
                  <a:lnTo>
                    <a:pt x="961" y="195"/>
                  </a:lnTo>
                  <a:lnTo>
                    <a:pt x="961" y="214"/>
                  </a:lnTo>
                  <a:lnTo>
                    <a:pt x="960" y="234"/>
                  </a:lnTo>
                  <a:lnTo>
                    <a:pt x="958" y="252"/>
                  </a:lnTo>
                  <a:lnTo>
                    <a:pt x="955" y="272"/>
                  </a:lnTo>
                  <a:lnTo>
                    <a:pt x="952" y="291"/>
                  </a:lnTo>
                  <a:lnTo>
                    <a:pt x="945" y="329"/>
                  </a:lnTo>
                  <a:lnTo>
                    <a:pt x="936" y="366"/>
                  </a:lnTo>
                  <a:lnTo>
                    <a:pt x="928" y="389"/>
                  </a:lnTo>
                  <a:lnTo>
                    <a:pt x="921" y="410"/>
                  </a:lnTo>
                  <a:lnTo>
                    <a:pt x="912" y="432"/>
                  </a:lnTo>
                  <a:lnTo>
                    <a:pt x="904" y="453"/>
                  </a:lnTo>
                  <a:lnTo>
                    <a:pt x="893" y="472"/>
                  </a:lnTo>
                  <a:lnTo>
                    <a:pt x="883" y="491"/>
                  </a:lnTo>
                  <a:lnTo>
                    <a:pt x="872" y="510"/>
                  </a:lnTo>
                  <a:lnTo>
                    <a:pt x="860" y="527"/>
                  </a:lnTo>
                  <a:lnTo>
                    <a:pt x="849" y="545"/>
                  </a:lnTo>
                  <a:lnTo>
                    <a:pt x="836" y="561"/>
                  </a:lnTo>
                  <a:lnTo>
                    <a:pt x="823" y="578"/>
                  </a:lnTo>
                  <a:lnTo>
                    <a:pt x="809" y="593"/>
                  </a:lnTo>
                  <a:lnTo>
                    <a:pt x="781" y="624"/>
                  </a:lnTo>
                  <a:lnTo>
                    <a:pt x="753" y="653"/>
                  </a:lnTo>
                  <a:lnTo>
                    <a:pt x="693" y="711"/>
                  </a:lnTo>
                  <a:lnTo>
                    <a:pt x="631" y="767"/>
                  </a:lnTo>
                  <a:lnTo>
                    <a:pt x="600" y="796"/>
                  </a:lnTo>
                  <a:lnTo>
                    <a:pt x="570" y="826"/>
                  </a:lnTo>
                  <a:lnTo>
                    <a:pt x="542" y="857"/>
                  </a:lnTo>
                  <a:lnTo>
                    <a:pt x="515" y="889"/>
                  </a:lnTo>
                  <a:lnTo>
                    <a:pt x="451" y="968"/>
                  </a:lnTo>
                  <a:lnTo>
                    <a:pt x="386" y="1046"/>
                  </a:lnTo>
                  <a:lnTo>
                    <a:pt x="323" y="1125"/>
                  </a:lnTo>
                  <a:lnTo>
                    <a:pt x="259" y="1203"/>
                  </a:lnTo>
                  <a:lnTo>
                    <a:pt x="195" y="1281"/>
                  </a:lnTo>
                  <a:lnTo>
                    <a:pt x="131" y="1358"/>
                  </a:lnTo>
                  <a:lnTo>
                    <a:pt x="66" y="1436"/>
                  </a:lnTo>
                  <a:lnTo>
                    <a:pt x="0" y="1512"/>
                  </a:lnTo>
                  <a:lnTo>
                    <a:pt x="21" y="1460"/>
                  </a:lnTo>
                  <a:lnTo>
                    <a:pt x="43" y="1407"/>
                  </a:lnTo>
                  <a:lnTo>
                    <a:pt x="64" y="1354"/>
                  </a:lnTo>
                  <a:lnTo>
                    <a:pt x="84" y="1303"/>
                  </a:lnTo>
                  <a:lnTo>
                    <a:pt x="104" y="1251"/>
                  </a:lnTo>
                  <a:lnTo>
                    <a:pt x="124" y="1198"/>
                  </a:lnTo>
                  <a:lnTo>
                    <a:pt x="142" y="1146"/>
                  </a:lnTo>
                  <a:lnTo>
                    <a:pt x="161" y="1095"/>
                  </a:lnTo>
                  <a:lnTo>
                    <a:pt x="180" y="1043"/>
                  </a:lnTo>
                  <a:lnTo>
                    <a:pt x="197" y="990"/>
                  </a:lnTo>
                  <a:lnTo>
                    <a:pt x="215" y="938"/>
                  </a:lnTo>
                  <a:lnTo>
                    <a:pt x="231" y="885"/>
                  </a:lnTo>
                  <a:lnTo>
                    <a:pt x="248" y="832"/>
                  </a:lnTo>
                  <a:lnTo>
                    <a:pt x="263" y="777"/>
                  </a:lnTo>
                  <a:lnTo>
                    <a:pt x="279" y="724"/>
                  </a:lnTo>
                  <a:lnTo>
                    <a:pt x="294" y="668"/>
                  </a:lnTo>
                  <a:lnTo>
                    <a:pt x="307" y="624"/>
                  </a:lnTo>
                  <a:lnTo>
                    <a:pt x="321" y="578"/>
                  </a:lnTo>
                  <a:lnTo>
                    <a:pt x="339" y="528"/>
                  </a:lnTo>
                  <a:lnTo>
                    <a:pt x="358" y="477"/>
                  </a:lnTo>
                  <a:lnTo>
                    <a:pt x="370" y="450"/>
                  </a:lnTo>
                  <a:lnTo>
                    <a:pt x="381" y="423"/>
                  </a:lnTo>
                  <a:lnTo>
                    <a:pt x="394" y="396"/>
                  </a:lnTo>
                  <a:lnTo>
                    <a:pt x="406" y="370"/>
                  </a:lnTo>
                  <a:lnTo>
                    <a:pt x="419" y="343"/>
                  </a:lnTo>
                  <a:lnTo>
                    <a:pt x="433" y="317"/>
                  </a:lnTo>
                  <a:lnTo>
                    <a:pt x="447" y="290"/>
                  </a:lnTo>
                  <a:lnTo>
                    <a:pt x="463" y="266"/>
                  </a:lnTo>
                  <a:lnTo>
                    <a:pt x="478" y="241"/>
                  </a:lnTo>
                  <a:lnTo>
                    <a:pt x="494" y="216"/>
                  </a:lnTo>
                  <a:lnTo>
                    <a:pt x="510" y="192"/>
                  </a:lnTo>
                  <a:lnTo>
                    <a:pt x="528" y="169"/>
                  </a:lnTo>
                  <a:lnTo>
                    <a:pt x="546" y="148"/>
                  </a:lnTo>
                  <a:lnTo>
                    <a:pt x="563" y="127"/>
                  </a:lnTo>
                  <a:lnTo>
                    <a:pt x="582" y="107"/>
                  </a:lnTo>
                  <a:lnTo>
                    <a:pt x="602" y="90"/>
                  </a:lnTo>
                  <a:lnTo>
                    <a:pt x="621" y="72"/>
                  </a:lnTo>
                  <a:lnTo>
                    <a:pt x="641" y="57"/>
                  </a:lnTo>
                  <a:lnTo>
                    <a:pt x="661" y="43"/>
                  </a:lnTo>
                  <a:lnTo>
                    <a:pt x="682" y="31"/>
                  </a:lnTo>
                  <a:lnTo>
                    <a:pt x="703" y="21"/>
                  </a:lnTo>
                  <a:lnTo>
                    <a:pt x="725" y="12"/>
                  </a:lnTo>
                  <a:lnTo>
                    <a:pt x="747" y="6"/>
                  </a:lnTo>
                  <a:lnTo>
                    <a:pt x="770" y="2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18" y="0"/>
                  </a:lnTo>
                  <a:lnTo>
                    <a:pt x="832" y="1"/>
                  </a:lnTo>
                  <a:lnTo>
                    <a:pt x="846" y="3"/>
                  </a:lnTo>
                  <a:lnTo>
                    <a:pt x="858" y="6"/>
                  </a:lnTo>
                  <a:lnTo>
                    <a:pt x="869" y="10"/>
                  </a:lnTo>
                  <a:lnTo>
                    <a:pt x="881" y="14"/>
                  </a:lnTo>
                  <a:lnTo>
                    <a:pt x="891" y="21"/>
                  </a:lnTo>
                  <a:lnTo>
                    <a:pt x="900" y="27"/>
                  </a:lnTo>
                  <a:lnTo>
                    <a:pt x="909" y="34"/>
                  </a:lnTo>
                  <a:lnTo>
                    <a:pt x="917" y="41"/>
                  </a:lnTo>
                  <a:lnTo>
                    <a:pt x="924" y="50"/>
                  </a:lnTo>
                  <a:lnTo>
                    <a:pt x="930" y="59"/>
                  </a:lnTo>
                  <a:lnTo>
                    <a:pt x="937" y="68"/>
                  </a:lnTo>
                  <a:lnTo>
                    <a:pt x="942" y="78"/>
                  </a:lnTo>
                  <a:close/>
                </a:path>
              </a:pathLst>
            </a:custGeom>
            <a:solidFill>
              <a:srgbClr val="B76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2" name="Freeform 88"/>
            <p:cNvSpPr>
              <a:spLocks/>
            </p:cNvSpPr>
            <p:nvPr/>
          </p:nvSpPr>
          <p:spPr bwMode="auto">
            <a:xfrm>
              <a:off x="6275390" y="2174875"/>
              <a:ext cx="344488" cy="446088"/>
            </a:xfrm>
            <a:custGeom>
              <a:avLst/>
              <a:gdLst>
                <a:gd name="T0" fmla="*/ 1508 w 1513"/>
                <a:gd name="T1" fmla="*/ 1234 h 1962"/>
                <a:gd name="T2" fmla="*/ 1513 w 1513"/>
                <a:gd name="T3" fmla="*/ 1191 h 1962"/>
                <a:gd name="T4" fmla="*/ 1507 w 1513"/>
                <a:gd name="T5" fmla="*/ 1144 h 1962"/>
                <a:gd name="T6" fmla="*/ 1490 w 1513"/>
                <a:gd name="T7" fmla="*/ 1093 h 1962"/>
                <a:gd name="T8" fmla="*/ 1446 w 1513"/>
                <a:gd name="T9" fmla="*/ 1004 h 1962"/>
                <a:gd name="T10" fmla="*/ 1381 w 1513"/>
                <a:gd name="T11" fmla="*/ 901 h 1962"/>
                <a:gd name="T12" fmla="*/ 1324 w 1513"/>
                <a:gd name="T13" fmla="*/ 813 h 1962"/>
                <a:gd name="T14" fmla="*/ 1279 w 1513"/>
                <a:gd name="T15" fmla="*/ 733 h 1962"/>
                <a:gd name="T16" fmla="*/ 1230 w 1513"/>
                <a:gd name="T17" fmla="*/ 622 h 1962"/>
                <a:gd name="T18" fmla="*/ 1151 w 1513"/>
                <a:gd name="T19" fmla="*/ 429 h 1962"/>
                <a:gd name="T20" fmla="*/ 1098 w 1513"/>
                <a:gd name="T21" fmla="*/ 319 h 1962"/>
                <a:gd name="T22" fmla="*/ 1045 w 1513"/>
                <a:gd name="T23" fmla="*/ 232 h 1962"/>
                <a:gd name="T24" fmla="*/ 1010 w 1513"/>
                <a:gd name="T25" fmla="*/ 184 h 1962"/>
                <a:gd name="T26" fmla="*/ 975 w 1513"/>
                <a:gd name="T27" fmla="*/ 146 h 1962"/>
                <a:gd name="T28" fmla="*/ 935 w 1513"/>
                <a:gd name="T29" fmla="*/ 110 h 1962"/>
                <a:gd name="T30" fmla="*/ 890 w 1513"/>
                <a:gd name="T31" fmla="*/ 77 h 1962"/>
                <a:gd name="T32" fmla="*/ 843 w 1513"/>
                <a:gd name="T33" fmla="*/ 49 h 1962"/>
                <a:gd name="T34" fmla="*/ 793 w 1513"/>
                <a:gd name="T35" fmla="*/ 26 h 1962"/>
                <a:gd name="T36" fmla="*/ 742 w 1513"/>
                <a:gd name="T37" fmla="*/ 10 h 1962"/>
                <a:gd name="T38" fmla="*/ 691 w 1513"/>
                <a:gd name="T39" fmla="*/ 1 h 1962"/>
                <a:gd name="T40" fmla="*/ 640 w 1513"/>
                <a:gd name="T41" fmla="*/ 1 h 1962"/>
                <a:gd name="T42" fmla="*/ 591 w 1513"/>
                <a:gd name="T43" fmla="*/ 12 h 1962"/>
                <a:gd name="T44" fmla="*/ 545 w 1513"/>
                <a:gd name="T45" fmla="*/ 32 h 1962"/>
                <a:gd name="T46" fmla="*/ 501 w 1513"/>
                <a:gd name="T47" fmla="*/ 66 h 1962"/>
                <a:gd name="T48" fmla="*/ 415 w 1513"/>
                <a:gd name="T49" fmla="*/ 163 h 1962"/>
                <a:gd name="T50" fmla="*/ 154 w 1513"/>
                <a:gd name="T51" fmla="*/ 469 h 1962"/>
                <a:gd name="T52" fmla="*/ 22 w 1513"/>
                <a:gd name="T53" fmla="*/ 618 h 1962"/>
                <a:gd name="T54" fmla="*/ 2 w 1513"/>
                <a:gd name="T55" fmla="*/ 639 h 1962"/>
                <a:gd name="T56" fmla="*/ 27 w 1513"/>
                <a:gd name="T57" fmla="*/ 662 h 1962"/>
                <a:gd name="T58" fmla="*/ 149 w 1513"/>
                <a:gd name="T59" fmla="*/ 768 h 1962"/>
                <a:gd name="T60" fmla="*/ 338 w 1513"/>
                <a:gd name="T61" fmla="*/ 945 h 1962"/>
                <a:gd name="T62" fmla="*/ 444 w 1513"/>
                <a:gd name="T63" fmla="*/ 1055 h 1962"/>
                <a:gd name="T64" fmla="*/ 555 w 1513"/>
                <a:gd name="T65" fmla="*/ 1175 h 1962"/>
                <a:gd name="T66" fmla="*/ 663 w 1513"/>
                <a:gd name="T67" fmla="*/ 1302 h 1962"/>
                <a:gd name="T68" fmla="*/ 763 w 1513"/>
                <a:gd name="T69" fmla="*/ 1435 h 1962"/>
                <a:gd name="T70" fmla="*/ 853 w 1513"/>
                <a:gd name="T71" fmla="*/ 1572 h 1962"/>
                <a:gd name="T72" fmla="*/ 893 w 1513"/>
                <a:gd name="T73" fmla="*/ 1644 h 1962"/>
                <a:gd name="T74" fmla="*/ 950 w 1513"/>
                <a:gd name="T75" fmla="*/ 1756 h 1962"/>
                <a:gd name="T76" fmla="*/ 1032 w 1513"/>
                <a:gd name="T77" fmla="*/ 1915 h 1962"/>
                <a:gd name="T78" fmla="*/ 1057 w 1513"/>
                <a:gd name="T79" fmla="*/ 1962 h 1962"/>
                <a:gd name="T80" fmla="*/ 1047 w 1513"/>
                <a:gd name="T81" fmla="*/ 1942 h 1962"/>
                <a:gd name="T82" fmla="*/ 1027 w 1513"/>
                <a:gd name="T83" fmla="*/ 1897 h 1962"/>
                <a:gd name="T84" fmla="*/ 1014 w 1513"/>
                <a:gd name="T85" fmla="*/ 1873 h 1962"/>
                <a:gd name="T86" fmla="*/ 1166 w 1513"/>
                <a:gd name="T87" fmla="*/ 1678 h 1962"/>
                <a:gd name="T88" fmla="*/ 1420 w 1513"/>
                <a:gd name="T89" fmla="*/ 1355 h 1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13" h="1962">
                  <a:moveTo>
                    <a:pt x="1495" y="1258"/>
                  </a:moveTo>
                  <a:lnTo>
                    <a:pt x="1501" y="1246"/>
                  </a:lnTo>
                  <a:lnTo>
                    <a:pt x="1508" y="1234"/>
                  </a:lnTo>
                  <a:lnTo>
                    <a:pt x="1511" y="1220"/>
                  </a:lnTo>
                  <a:lnTo>
                    <a:pt x="1513" y="1206"/>
                  </a:lnTo>
                  <a:lnTo>
                    <a:pt x="1513" y="1191"/>
                  </a:lnTo>
                  <a:lnTo>
                    <a:pt x="1512" y="1176"/>
                  </a:lnTo>
                  <a:lnTo>
                    <a:pt x="1510" y="1160"/>
                  </a:lnTo>
                  <a:lnTo>
                    <a:pt x="1507" y="1144"/>
                  </a:lnTo>
                  <a:lnTo>
                    <a:pt x="1501" y="1127"/>
                  </a:lnTo>
                  <a:lnTo>
                    <a:pt x="1496" y="1111"/>
                  </a:lnTo>
                  <a:lnTo>
                    <a:pt x="1490" y="1093"/>
                  </a:lnTo>
                  <a:lnTo>
                    <a:pt x="1482" y="1075"/>
                  </a:lnTo>
                  <a:lnTo>
                    <a:pt x="1465" y="1040"/>
                  </a:lnTo>
                  <a:lnTo>
                    <a:pt x="1446" y="1004"/>
                  </a:lnTo>
                  <a:lnTo>
                    <a:pt x="1425" y="969"/>
                  </a:lnTo>
                  <a:lnTo>
                    <a:pt x="1403" y="935"/>
                  </a:lnTo>
                  <a:lnTo>
                    <a:pt x="1381" y="901"/>
                  </a:lnTo>
                  <a:lnTo>
                    <a:pt x="1361" y="870"/>
                  </a:lnTo>
                  <a:lnTo>
                    <a:pt x="1341" y="840"/>
                  </a:lnTo>
                  <a:lnTo>
                    <a:pt x="1324" y="813"/>
                  </a:lnTo>
                  <a:lnTo>
                    <a:pt x="1308" y="790"/>
                  </a:lnTo>
                  <a:lnTo>
                    <a:pt x="1297" y="769"/>
                  </a:lnTo>
                  <a:lnTo>
                    <a:pt x="1279" y="733"/>
                  </a:lnTo>
                  <a:lnTo>
                    <a:pt x="1263" y="697"/>
                  </a:lnTo>
                  <a:lnTo>
                    <a:pt x="1246" y="660"/>
                  </a:lnTo>
                  <a:lnTo>
                    <a:pt x="1230" y="622"/>
                  </a:lnTo>
                  <a:lnTo>
                    <a:pt x="1199" y="545"/>
                  </a:lnTo>
                  <a:lnTo>
                    <a:pt x="1167" y="468"/>
                  </a:lnTo>
                  <a:lnTo>
                    <a:pt x="1151" y="429"/>
                  </a:lnTo>
                  <a:lnTo>
                    <a:pt x="1134" y="392"/>
                  </a:lnTo>
                  <a:lnTo>
                    <a:pt x="1117" y="355"/>
                  </a:lnTo>
                  <a:lnTo>
                    <a:pt x="1098" y="319"/>
                  </a:lnTo>
                  <a:lnTo>
                    <a:pt x="1078" y="284"/>
                  </a:lnTo>
                  <a:lnTo>
                    <a:pt x="1057" y="249"/>
                  </a:lnTo>
                  <a:lnTo>
                    <a:pt x="1045" y="232"/>
                  </a:lnTo>
                  <a:lnTo>
                    <a:pt x="1034" y="216"/>
                  </a:lnTo>
                  <a:lnTo>
                    <a:pt x="1023" y="200"/>
                  </a:lnTo>
                  <a:lnTo>
                    <a:pt x="1010" y="184"/>
                  </a:lnTo>
                  <a:lnTo>
                    <a:pt x="999" y="171"/>
                  </a:lnTo>
                  <a:lnTo>
                    <a:pt x="987" y="158"/>
                  </a:lnTo>
                  <a:lnTo>
                    <a:pt x="975" y="146"/>
                  </a:lnTo>
                  <a:lnTo>
                    <a:pt x="963" y="134"/>
                  </a:lnTo>
                  <a:lnTo>
                    <a:pt x="949" y="121"/>
                  </a:lnTo>
                  <a:lnTo>
                    <a:pt x="935" y="110"/>
                  </a:lnTo>
                  <a:lnTo>
                    <a:pt x="920" y="98"/>
                  </a:lnTo>
                  <a:lnTo>
                    <a:pt x="906" y="87"/>
                  </a:lnTo>
                  <a:lnTo>
                    <a:pt x="890" y="77"/>
                  </a:lnTo>
                  <a:lnTo>
                    <a:pt x="875" y="67"/>
                  </a:lnTo>
                  <a:lnTo>
                    <a:pt x="859" y="57"/>
                  </a:lnTo>
                  <a:lnTo>
                    <a:pt x="843" y="49"/>
                  </a:lnTo>
                  <a:lnTo>
                    <a:pt x="827" y="41"/>
                  </a:lnTo>
                  <a:lnTo>
                    <a:pt x="810" y="32"/>
                  </a:lnTo>
                  <a:lnTo>
                    <a:pt x="793" y="26"/>
                  </a:lnTo>
                  <a:lnTo>
                    <a:pt x="776" y="20"/>
                  </a:lnTo>
                  <a:lnTo>
                    <a:pt x="759" y="15"/>
                  </a:lnTo>
                  <a:lnTo>
                    <a:pt x="742" y="10"/>
                  </a:lnTo>
                  <a:lnTo>
                    <a:pt x="725" y="6"/>
                  </a:lnTo>
                  <a:lnTo>
                    <a:pt x="708" y="3"/>
                  </a:lnTo>
                  <a:lnTo>
                    <a:pt x="691" y="1"/>
                  </a:lnTo>
                  <a:lnTo>
                    <a:pt x="674" y="0"/>
                  </a:lnTo>
                  <a:lnTo>
                    <a:pt x="656" y="0"/>
                  </a:lnTo>
                  <a:lnTo>
                    <a:pt x="640" y="1"/>
                  </a:lnTo>
                  <a:lnTo>
                    <a:pt x="623" y="3"/>
                  </a:lnTo>
                  <a:lnTo>
                    <a:pt x="607" y="6"/>
                  </a:lnTo>
                  <a:lnTo>
                    <a:pt x="591" y="12"/>
                  </a:lnTo>
                  <a:lnTo>
                    <a:pt x="575" y="17"/>
                  </a:lnTo>
                  <a:lnTo>
                    <a:pt x="559" y="24"/>
                  </a:lnTo>
                  <a:lnTo>
                    <a:pt x="545" y="32"/>
                  </a:lnTo>
                  <a:lnTo>
                    <a:pt x="530" y="42"/>
                  </a:lnTo>
                  <a:lnTo>
                    <a:pt x="516" y="52"/>
                  </a:lnTo>
                  <a:lnTo>
                    <a:pt x="501" y="66"/>
                  </a:lnTo>
                  <a:lnTo>
                    <a:pt x="480" y="90"/>
                  </a:lnTo>
                  <a:lnTo>
                    <a:pt x="450" y="123"/>
                  </a:lnTo>
                  <a:lnTo>
                    <a:pt x="415" y="163"/>
                  </a:lnTo>
                  <a:lnTo>
                    <a:pt x="333" y="259"/>
                  </a:lnTo>
                  <a:lnTo>
                    <a:pt x="243" y="365"/>
                  </a:lnTo>
                  <a:lnTo>
                    <a:pt x="154" y="469"/>
                  </a:lnTo>
                  <a:lnTo>
                    <a:pt x="77" y="557"/>
                  </a:lnTo>
                  <a:lnTo>
                    <a:pt x="46" y="593"/>
                  </a:lnTo>
                  <a:lnTo>
                    <a:pt x="22" y="618"/>
                  </a:lnTo>
                  <a:lnTo>
                    <a:pt x="13" y="629"/>
                  </a:lnTo>
                  <a:lnTo>
                    <a:pt x="7" y="635"/>
                  </a:lnTo>
                  <a:lnTo>
                    <a:pt x="2" y="639"/>
                  </a:lnTo>
                  <a:lnTo>
                    <a:pt x="0" y="640"/>
                  </a:lnTo>
                  <a:lnTo>
                    <a:pt x="7" y="645"/>
                  </a:lnTo>
                  <a:lnTo>
                    <a:pt x="27" y="662"/>
                  </a:lnTo>
                  <a:lnTo>
                    <a:pt x="58" y="689"/>
                  </a:lnTo>
                  <a:lnTo>
                    <a:pt x="99" y="724"/>
                  </a:lnTo>
                  <a:lnTo>
                    <a:pt x="149" y="768"/>
                  </a:lnTo>
                  <a:lnTo>
                    <a:pt x="207" y="820"/>
                  </a:lnTo>
                  <a:lnTo>
                    <a:pt x="270" y="880"/>
                  </a:lnTo>
                  <a:lnTo>
                    <a:pt x="338" y="945"/>
                  </a:lnTo>
                  <a:lnTo>
                    <a:pt x="373" y="980"/>
                  </a:lnTo>
                  <a:lnTo>
                    <a:pt x="408" y="1018"/>
                  </a:lnTo>
                  <a:lnTo>
                    <a:pt x="444" y="1055"/>
                  </a:lnTo>
                  <a:lnTo>
                    <a:pt x="482" y="1094"/>
                  </a:lnTo>
                  <a:lnTo>
                    <a:pt x="518" y="1133"/>
                  </a:lnTo>
                  <a:lnTo>
                    <a:pt x="555" y="1175"/>
                  </a:lnTo>
                  <a:lnTo>
                    <a:pt x="591" y="1216"/>
                  </a:lnTo>
                  <a:lnTo>
                    <a:pt x="628" y="1258"/>
                  </a:lnTo>
                  <a:lnTo>
                    <a:pt x="663" y="1302"/>
                  </a:lnTo>
                  <a:lnTo>
                    <a:pt x="697" y="1346"/>
                  </a:lnTo>
                  <a:lnTo>
                    <a:pt x="731" y="1391"/>
                  </a:lnTo>
                  <a:lnTo>
                    <a:pt x="763" y="1435"/>
                  </a:lnTo>
                  <a:lnTo>
                    <a:pt x="794" y="1481"/>
                  </a:lnTo>
                  <a:lnTo>
                    <a:pt x="824" y="1526"/>
                  </a:lnTo>
                  <a:lnTo>
                    <a:pt x="853" y="1572"/>
                  </a:lnTo>
                  <a:lnTo>
                    <a:pt x="879" y="1618"/>
                  </a:lnTo>
                  <a:lnTo>
                    <a:pt x="886" y="1631"/>
                  </a:lnTo>
                  <a:lnTo>
                    <a:pt x="893" y="1644"/>
                  </a:lnTo>
                  <a:lnTo>
                    <a:pt x="901" y="1656"/>
                  </a:lnTo>
                  <a:lnTo>
                    <a:pt x="907" y="1670"/>
                  </a:lnTo>
                  <a:lnTo>
                    <a:pt x="950" y="1756"/>
                  </a:lnTo>
                  <a:lnTo>
                    <a:pt x="985" y="1824"/>
                  </a:lnTo>
                  <a:lnTo>
                    <a:pt x="1012" y="1877"/>
                  </a:lnTo>
                  <a:lnTo>
                    <a:pt x="1032" y="1915"/>
                  </a:lnTo>
                  <a:lnTo>
                    <a:pt x="1045" y="1941"/>
                  </a:lnTo>
                  <a:lnTo>
                    <a:pt x="1054" y="1956"/>
                  </a:lnTo>
                  <a:lnTo>
                    <a:pt x="1057" y="1962"/>
                  </a:lnTo>
                  <a:lnTo>
                    <a:pt x="1057" y="1960"/>
                  </a:lnTo>
                  <a:lnTo>
                    <a:pt x="1054" y="1953"/>
                  </a:lnTo>
                  <a:lnTo>
                    <a:pt x="1047" y="1942"/>
                  </a:lnTo>
                  <a:lnTo>
                    <a:pt x="1041" y="1927"/>
                  </a:lnTo>
                  <a:lnTo>
                    <a:pt x="1034" y="1912"/>
                  </a:lnTo>
                  <a:lnTo>
                    <a:pt x="1027" y="1897"/>
                  </a:lnTo>
                  <a:lnTo>
                    <a:pt x="1021" y="1884"/>
                  </a:lnTo>
                  <a:lnTo>
                    <a:pt x="1016" y="1876"/>
                  </a:lnTo>
                  <a:lnTo>
                    <a:pt x="1014" y="1873"/>
                  </a:lnTo>
                  <a:lnTo>
                    <a:pt x="1035" y="1846"/>
                  </a:lnTo>
                  <a:lnTo>
                    <a:pt x="1090" y="1776"/>
                  </a:lnTo>
                  <a:lnTo>
                    <a:pt x="1166" y="1678"/>
                  </a:lnTo>
                  <a:lnTo>
                    <a:pt x="1254" y="1565"/>
                  </a:lnTo>
                  <a:lnTo>
                    <a:pt x="1343" y="1453"/>
                  </a:lnTo>
                  <a:lnTo>
                    <a:pt x="1420" y="1355"/>
                  </a:lnTo>
                  <a:lnTo>
                    <a:pt x="1475" y="1284"/>
                  </a:lnTo>
                  <a:lnTo>
                    <a:pt x="1495" y="1258"/>
                  </a:lnTo>
                  <a:close/>
                </a:path>
              </a:pathLst>
            </a:custGeom>
            <a:solidFill>
              <a:srgbClr val="F4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3" name="Freeform 89"/>
            <p:cNvSpPr>
              <a:spLocks/>
            </p:cNvSpPr>
            <p:nvPr/>
          </p:nvSpPr>
          <p:spPr bwMode="auto">
            <a:xfrm>
              <a:off x="6275390" y="2176463"/>
              <a:ext cx="158750" cy="146050"/>
            </a:xfrm>
            <a:custGeom>
              <a:avLst/>
              <a:gdLst>
                <a:gd name="T0" fmla="*/ 516 w 697"/>
                <a:gd name="T1" fmla="*/ 51 h 646"/>
                <a:gd name="T2" fmla="*/ 501 w 697"/>
                <a:gd name="T3" fmla="*/ 65 h 646"/>
                <a:gd name="T4" fmla="*/ 480 w 697"/>
                <a:gd name="T5" fmla="*/ 89 h 646"/>
                <a:gd name="T6" fmla="*/ 450 w 697"/>
                <a:gd name="T7" fmla="*/ 122 h 646"/>
                <a:gd name="T8" fmla="*/ 415 w 697"/>
                <a:gd name="T9" fmla="*/ 162 h 646"/>
                <a:gd name="T10" fmla="*/ 333 w 697"/>
                <a:gd name="T11" fmla="*/ 258 h 646"/>
                <a:gd name="T12" fmla="*/ 243 w 697"/>
                <a:gd name="T13" fmla="*/ 364 h 646"/>
                <a:gd name="T14" fmla="*/ 154 w 697"/>
                <a:gd name="T15" fmla="*/ 468 h 646"/>
                <a:gd name="T16" fmla="*/ 77 w 697"/>
                <a:gd name="T17" fmla="*/ 556 h 646"/>
                <a:gd name="T18" fmla="*/ 46 w 697"/>
                <a:gd name="T19" fmla="*/ 592 h 646"/>
                <a:gd name="T20" fmla="*/ 22 w 697"/>
                <a:gd name="T21" fmla="*/ 617 h 646"/>
                <a:gd name="T22" fmla="*/ 13 w 697"/>
                <a:gd name="T23" fmla="*/ 628 h 646"/>
                <a:gd name="T24" fmla="*/ 7 w 697"/>
                <a:gd name="T25" fmla="*/ 634 h 646"/>
                <a:gd name="T26" fmla="*/ 2 w 697"/>
                <a:gd name="T27" fmla="*/ 638 h 646"/>
                <a:gd name="T28" fmla="*/ 0 w 697"/>
                <a:gd name="T29" fmla="*/ 639 h 646"/>
                <a:gd name="T30" fmla="*/ 3 w 697"/>
                <a:gd name="T31" fmla="*/ 641 h 646"/>
                <a:gd name="T32" fmla="*/ 9 w 697"/>
                <a:gd name="T33" fmla="*/ 646 h 646"/>
                <a:gd name="T34" fmla="*/ 37 w 697"/>
                <a:gd name="T35" fmla="*/ 634 h 646"/>
                <a:gd name="T36" fmla="*/ 64 w 697"/>
                <a:gd name="T37" fmla="*/ 622 h 646"/>
                <a:gd name="T38" fmla="*/ 91 w 697"/>
                <a:gd name="T39" fmla="*/ 608 h 646"/>
                <a:gd name="T40" fmla="*/ 117 w 697"/>
                <a:gd name="T41" fmla="*/ 594 h 646"/>
                <a:gd name="T42" fmla="*/ 142 w 697"/>
                <a:gd name="T43" fmla="*/ 579 h 646"/>
                <a:gd name="T44" fmla="*/ 168 w 697"/>
                <a:gd name="T45" fmla="*/ 565 h 646"/>
                <a:gd name="T46" fmla="*/ 193 w 697"/>
                <a:gd name="T47" fmla="*/ 549 h 646"/>
                <a:gd name="T48" fmla="*/ 218 w 697"/>
                <a:gd name="T49" fmla="*/ 534 h 646"/>
                <a:gd name="T50" fmla="*/ 243 w 697"/>
                <a:gd name="T51" fmla="*/ 517 h 646"/>
                <a:gd name="T52" fmla="*/ 267 w 697"/>
                <a:gd name="T53" fmla="*/ 500 h 646"/>
                <a:gd name="T54" fmla="*/ 290 w 697"/>
                <a:gd name="T55" fmla="*/ 483 h 646"/>
                <a:gd name="T56" fmla="*/ 313 w 697"/>
                <a:gd name="T57" fmla="*/ 464 h 646"/>
                <a:gd name="T58" fmla="*/ 336 w 697"/>
                <a:gd name="T59" fmla="*/ 446 h 646"/>
                <a:gd name="T60" fmla="*/ 359 w 697"/>
                <a:gd name="T61" fmla="*/ 427 h 646"/>
                <a:gd name="T62" fmla="*/ 380 w 697"/>
                <a:gd name="T63" fmla="*/ 408 h 646"/>
                <a:gd name="T64" fmla="*/ 402 w 697"/>
                <a:gd name="T65" fmla="*/ 388 h 646"/>
                <a:gd name="T66" fmla="*/ 424 w 697"/>
                <a:gd name="T67" fmla="*/ 367 h 646"/>
                <a:gd name="T68" fmla="*/ 444 w 697"/>
                <a:gd name="T69" fmla="*/ 347 h 646"/>
                <a:gd name="T70" fmla="*/ 465 w 697"/>
                <a:gd name="T71" fmla="*/ 325 h 646"/>
                <a:gd name="T72" fmla="*/ 485 w 697"/>
                <a:gd name="T73" fmla="*/ 303 h 646"/>
                <a:gd name="T74" fmla="*/ 504 w 697"/>
                <a:gd name="T75" fmla="*/ 280 h 646"/>
                <a:gd name="T76" fmla="*/ 524 w 697"/>
                <a:gd name="T77" fmla="*/ 258 h 646"/>
                <a:gd name="T78" fmla="*/ 543 w 697"/>
                <a:gd name="T79" fmla="*/ 235 h 646"/>
                <a:gd name="T80" fmla="*/ 561 w 697"/>
                <a:gd name="T81" fmla="*/ 210 h 646"/>
                <a:gd name="T82" fmla="*/ 580 w 697"/>
                <a:gd name="T83" fmla="*/ 186 h 646"/>
                <a:gd name="T84" fmla="*/ 598 w 697"/>
                <a:gd name="T85" fmla="*/ 162 h 646"/>
                <a:gd name="T86" fmla="*/ 615 w 697"/>
                <a:gd name="T87" fmla="*/ 136 h 646"/>
                <a:gd name="T88" fmla="*/ 633 w 697"/>
                <a:gd name="T89" fmla="*/ 110 h 646"/>
                <a:gd name="T90" fmla="*/ 649 w 697"/>
                <a:gd name="T91" fmla="*/ 84 h 646"/>
                <a:gd name="T92" fmla="*/ 665 w 697"/>
                <a:gd name="T93" fmla="*/ 57 h 646"/>
                <a:gd name="T94" fmla="*/ 681 w 697"/>
                <a:gd name="T95" fmla="*/ 29 h 646"/>
                <a:gd name="T96" fmla="*/ 697 w 697"/>
                <a:gd name="T97" fmla="*/ 1 h 646"/>
                <a:gd name="T98" fmla="*/ 672 w 697"/>
                <a:gd name="T99" fmla="*/ 0 h 646"/>
                <a:gd name="T100" fmla="*/ 648 w 697"/>
                <a:gd name="T101" fmla="*/ 0 h 646"/>
                <a:gd name="T102" fmla="*/ 637 w 697"/>
                <a:gd name="T103" fmla="*/ 1 h 646"/>
                <a:gd name="T104" fmla="*/ 624 w 697"/>
                <a:gd name="T105" fmla="*/ 3 h 646"/>
                <a:gd name="T106" fmla="*/ 613 w 697"/>
                <a:gd name="T107" fmla="*/ 5 h 646"/>
                <a:gd name="T108" fmla="*/ 602 w 697"/>
                <a:gd name="T109" fmla="*/ 8 h 646"/>
                <a:gd name="T110" fmla="*/ 590 w 697"/>
                <a:gd name="T111" fmla="*/ 11 h 646"/>
                <a:gd name="T112" fmla="*/ 579 w 697"/>
                <a:gd name="T113" fmla="*/ 15 h 646"/>
                <a:gd name="T114" fmla="*/ 568 w 697"/>
                <a:gd name="T115" fmla="*/ 19 h 646"/>
                <a:gd name="T116" fmla="*/ 557 w 697"/>
                <a:gd name="T117" fmla="*/ 24 h 646"/>
                <a:gd name="T118" fmla="*/ 547 w 697"/>
                <a:gd name="T119" fmla="*/ 30 h 646"/>
                <a:gd name="T120" fmla="*/ 535 w 697"/>
                <a:gd name="T121" fmla="*/ 36 h 646"/>
                <a:gd name="T122" fmla="*/ 526 w 697"/>
                <a:gd name="T123" fmla="*/ 44 h 646"/>
                <a:gd name="T124" fmla="*/ 516 w 697"/>
                <a:gd name="T125" fmla="*/ 51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7" h="646">
                  <a:moveTo>
                    <a:pt x="516" y="51"/>
                  </a:moveTo>
                  <a:lnTo>
                    <a:pt x="501" y="65"/>
                  </a:lnTo>
                  <a:lnTo>
                    <a:pt x="480" y="89"/>
                  </a:lnTo>
                  <a:lnTo>
                    <a:pt x="450" y="122"/>
                  </a:lnTo>
                  <a:lnTo>
                    <a:pt x="415" y="162"/>
                  </a:lnTo>
                  <a:lnTo>
                    <a:pt x="333" y="258"/>
                  </a:lnTo>
                  <a:lnTo>
                    <a:pt x="243" y="364"/>
                  </a:lnTo>
                  <a:lnTo>
                    <a:pt x="154" y="468"/>
                  </a:lnTo>
                  <a:lnTo>
                    <a:pt x="77" y="556"/>
                  </a:lnTo>
                  <a:lnTo>
                    <a:pt x="46" y="592"/>
                  </a:lnTo>
                  <a:lnTo>
                    <a:pt x="22" y="617"/>
                  </a:lnTo>
                  <a:lnTo>
                    <a:pt x="13" y="628"/>
                  </a:lnTo>
                  <a:lnTo>
                    <a:pt x="7" y="634"/>
                  </a:lnTo>
                  <a:lnTo>
                    <a:pt x="2" y="638"/>
                  </a:lnTo>
                  <a:lnTo>
                    <a:pt x="0" y="639"/>
                  </a:lnTo>
                  <a:lnTo>
                    <a:pt x="3" y="641"/>
                  </a:lnTo>
                  <a:lnTo>
                    <a:pt x="9" y="646"/>
                  </a:lnTo>
                  <a:lnTo>
                    <a:pt x="37" y="634"/>
                  </a:lnTo>
                  <a:lnTo>
                    <a:pt x="64" y="622"/>
                  </a:lnTo>
                  <a:lnTo>
                    <a:pt x="91" y="608"/>
                  </a:lnTo>
                  <a:lnTo>
                    <a:pt x="117" y="594"/>
                  </a:lnTo>
                  <a:lnTo>
                    <a:pt x="142" y="579"/>
                  </a:lnTo>
                  <a:lnTo>
                    <a:pt x="168" y="565"/>
                  </a:lnTo>
                  <a:lnTo>
                    <a:pt x="193" y="549"/>
                  </a:lnTo>
                  <a:lnTo>
                    <a:pt x="218" y="534"/>
                  </a:lnTo>
                  <a:lnTo>
                    <a:pt x="243" y="517"/>
                  </a:lnTo>
                  <a:lnTo>
                    <a:pt x="267" y="500"/>
                  </a:lnTo>
                  <a:lnTo>
                    <a:pt x="290" y="483"/>
                  </a:lnTo>
                  <a:lnTo>
                    <a:pt x="313" y="464"/>
                  </a:lnTo>
                  <a:lnTo>
                    <a:pt x="336" y="446"/>
                  </a:lnTo>
                  <a:lnTo>
                    <a:pt x="359" y="427"/>
                  </a:lnTo>
                  <a:lnTo>
                    <a:pt x="380" y="408"/>
                  </a:lnTo>
                  <a:lnTo>
                    <a:pt x="402" y="388"/>
                  </a:lnTo>
                  <a:lnTo>
                    <a:pt x="424" y="367"/>
                  </a:lnTo>
                  <a:lnTo>
                    <a:pt x="444" y="347"/>
                  </a:lnTo>
                  <a:lnTo>
                    <a:pt x="465" y="325"/>
                  </a:lnTo>
                  <a:lnTo>
                    <a:pt x="485" y="303"/>
                  </a:lnTo>
                  <a:lnTo>
                    <a:pt x="504" y="280"/>
                  </a:lnTo>
                  <a:lnTo>
                    <a:pt x="524" y="258"/>
                  </a:lnTo>
                  <a:lnTo>
                    <a:pt x="543" y="235"/>
                  </a:lnTo>
                  <a:lnTo>
                    <a:pt x="561" y="210"/>
                  </a:lnTo>
                  <a:lnTo>
                    <a:pt x="580" y="186"/>
                  </a:lnTo>
                  <a:lnTo>
                    <a:pt x="598" y="162"/>
                  </a:lnTo>
                  <a:lnTo>
                    <a:pt x="615" y="136"/>
                  </a:lnTo>
                  <a:lnTo>
                    <a:pt x="633" y="110"/>
                  </a:lnTo>
                  <a:lnTo>
                    <a:pt x="649" y="84"/>
                  </a:lnTo>
                  <a:lnTo>
                    <a:pt x="665" y="57"/>
                  </a:lnTo>
                  <a:lnTo>
                    <a:pt x="681" y="29"/>
                  </a:lnTo>
                  <a:lnTo>
                    <a:pt x="697" y="1"/>
                  </a:lnTo>
                  <a:lnTo>
                    <a:pt x="672" y="0"/>
                  </a:lnTo>
                  <a:lnTo>
                    <a:pt x="648" y="0"/>
                  </a:lnTo>
                  <a:lnTo>
                    <a:pt x="637" y="1"/>
                  </a:lnTo>
                  <a:lnTo>
                    <a:pt x="624" y="3"/>
                  </a:lnTo>
                  <a:lnTo>
                    <a:pt x="613" y="5"/>
                  </a:lnTo>
                  <a:lnTo>
                    <a:pt x="602" y="8"/>
                  </a:lnTo>
                  <a:lnTo>
                    <a:pt x="590" y="11"/>
                  </a:lnTo>
                  <a:lnTo>
                    <a:pt x="579" y="15"/>
                  </a:lnTo>
                  <a:lnTo>
                    <a:pt x="568" y="19"/>
                  </a:lnTo>
                  <a:lnTo>
                    <a:pt x="557" y="24"/>
                  </a:lnTo>
                  <a:lnTo>
                    <a:pt x="547" y="30"/>
                  </a:lnTo>
                  <a:lnTo>
                    <a:pt x="535" y="36"/>
                  </a:lnTo>
                  <a:lnTo>
                    <a:pt x="526" y="44"/>
                  </a:lnTo>
                  <a:lnTo>
                    <a:pt x="516" y="51"/>
                  </a:lnTo>
                  <a:close/>
                </a:path>
              </a:pathLst>
            </a:custGeom>
            <a:solidFill>
              <a:srgbClr val="F4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4" name="Freeform 90"/>
            <p:cNvSpPr>
              <a:spLocks/>
            </p:cNvSpPr>
            <p:nvPr/>
          </p:nvSpPr>
          <p:spPr bwMode="auto">
            <a:xfrm>
              <a:off x="6278565" y="2176463"/>
              <a:ext cx="230188" cy="176213"/>
            </a:xfrm>
            <a:custGeom>
              <a:avLst/>
              <a:gdLst>
                <a:gd name="T0" fmla="*/ 987 w 1018"/>
                <a:gd name="T1" fmla="*/ 166 h 781"/>
                <a:gd name="T2" fmla="*/ 955 w 1018"/>
                <a:gd name="T3" fmla="*/ 133 h 781"/>
                <a:gd name="T4" fmla="*/ 919 w 1018"/>
                <a:gd name="T5" fmla="*/ 103 h 781"/>
                <a:gd name="T6" fmla="*/ 881 w 1018"/>
                <a:gd name="T7" fmla="*/ 75 h 781"/>
                <a:gd name="T8" fmla="*/ 840 w 1018"/>
                <a:gd name="T9" fmla="*/ 51 h 781"/>
                <a:gd name="T10" fmla="*/ 797 w 1018"/>
                <a:gd name="T11" fmla="*/ 30 h 781"/>
                <a:gd name="T12" fmla="*/ 754 w 1018"/>
                <a:gd name="T13" fmla="*/ 14 h 781"/>
                <a:gd name="T14" fmla="*/ 710 w 1018"/>
                <a:gd name="T15" fmla="*/ 3 h 781"/>
                <a:gd name="T16" fmla="*/ 672 w 1018"/>
                <a:gd name="T17" fmla="*/ 28 h 781"/>
                <a:gd name="T18" fmla="*/ 640 w 1018"/>
                <a:gd name="T19" fmla="*/ 83 h 781"/>
                <a:gd name="T20" fmla="*/ 606 w 1018"/>
                <a:gd name="T21" fmla="*/ 135 h 781"/>
                <a:gd name="T22" fmla="*/ 571 w 1018"/>
                <a:gd name="T23" fmla="*/ 185 h 781"/>
                <a:gd name="T24" fmla="*/ 534 w 1018"/>
                <a:gd name="T25" fmla="*/ 234 h 781"/>
                <a:gd name="T26" fmla="*/ 495 w 1018"/>
                <a:gd name="T27" fmla="*/ 279 h 781"/>
                <a:gd name="T28" fmla="*/ 456 w 1018"/>
                <a:gd name="T29" fmla="*/ 324 h 781"/>
                <a:gd name="T30" fmla="*/ 415 w 1018"/>
                <a:gd name="T31" fmla="*/ 366 h 781"/>
                <a:gd name="T32" fmla="*/ 371 w 1018"/>
                <a:gd name="T33" fmla="*/ 407 h 781"/>
                <a:gd name="T34" fmla="*/ 327 w 1018"/>
                <a:gd name="T35" fmla="*/ 445 h 781"/>
                <a:gd name="T36" fmla="*/ 281 w 1018"/>
                <a:gd name="T37" fmla="*/ 482 h 781"/>
                <a:gd name="T38" fmla="*/ 234 w 1018"/>
                <a:gd name="T39" fmla="*/ 516 h 781"/>
                <a:gd name="T40" fmla="*/ 184 w 1018"/>
                <a:gd name="T41" fmla="*/ 548 h 781"/>
                <a:gd name="T42" fmla="*/ 133 w 1018"/>
                <a:gd name="T43" fmla="*/ 578 h 781"/>
                <a:gd name="T44" fmla="*/ 82 w 1018"/>
                <a:gd name="T45" fmla="*/ 607 h 781"/>
                <a:gd name="T46" fmla="*/ 28 w 1018"/>
                <a:gd name="T47" fmla="*/ 633 h 781"/>
                <a:gd name="T48" fmla="*/ 10 w 1018"/>
                <a:gd name="T49" fmla="*/ 654 h 781"/>
                <a:gd name="T50" fmla="*/ 38 w 1018"/>
                <a:gd name="T51" fmla="*/ 677 h 781"/>
                <a:gd name="T52" fmla="*/ 79 w 1018"/>
                <a:gd name="T53" fmla="*/ 713 h 781"/>
                <a:gd name="T54" fmla="*/ 128 w 1018"/>
                <a:gd name="T55" fmla="*/ 756 h 781"/>
                <a:gd name="T56" fmla="*/ 215 w 1018"/>
                <a:gd name="T57" fmla="*/ 745 h 781"/>
                <a:gd name="T58" fmla="*/ 328 w 1018"/>
                <a:gd name="T59" fmla="*/ 667 h 781"/>
                <a:gd name="T60" fmla="*/ 436 w 1018"/>
                <a:gd name="T61" fmla="*/ 588 h 781"/>
                <a:gd name="T62" fmla="*/ 542 w 1018"/>
                <a:gd name="T63" fmla="*/ 507 h 781"/>
                <a:gd name="T64" fmla="*/ 646 w 1018"/>
                <a:gd name="T65" fmla="*/ 428 h 781"/>
                <a:gd name="T66" fmla="*/ 751 w 1018"/>
                <a:gd name="T67" fmla="*/ 355 h 781"/>
                <a:gd name="T68" fmla="*/ 829 w 1018"/>
                <a:gd name="T69" fmla="*/ 304 h 781"/>
                <a:gd name="T70" fmla="*/ 882 w 1018"/>
                <a:gd name="T71" fmla="*/ 273 h 781"/>
                <a:gd name="T72" fmla="*/ 936 w 1018"/>
                <a:gd name="T73" fmla="*/ 244 h 781"/>
                <a:gd name="T74" fmla="*/ 990 w 1018"/>
                <a:gd name="T75" fmla="*/ 218 h 781"/>
                <a:gd name="T76" fmla="*/ 1009 w 1018"/>
                <a:gd name="T77" fmla="*/ 195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8" h="781">
                  <a:moveTo>
                    <a:pt x="1001" y="182"/>
                  </a:moveTo>
                  <a:lnTo>
                    <a:pt x="987" y="166"/>
                  </a:lnTo>
                  <a:lnTo>
                    <a:pt x="971" y="149"/>
                  </a:lnTo>
                  <a:lnTo>
                    <a:pt x="955" y="133"/>
                  </a:lnTo>
                  <a:lnTo>
                    <a:pt x="938" y="117"/>
                  </a:lnTo>
                  <a:lnTo>
                    <a:pt x="919" y="103"/>
                  </a:lnTo>
                  <a:lnTo>
                    <a:pt x="901" y="88"/>
                  </a:lnTo>
                  <a:lnTo>
                    <a:pt x="881" y="75"/>
                  </a:lnTo>
                  <a:lnTo>
                    <a:pt x="862" y="62"/>
                  </a:lnTo>
                  <a:lnTo>
                    <a:pt x="840" y="51"/>
                  </a:lnTo>
                  <a:lnTo>
                    <a:pt x="819" y="40"/>
                  </a:lnTo>
                  <a:lnTo>
                    <a:pt x="797" y="30"/>
                  </a:lnTo>
                  <a:lnTo>
                    <a:pt x="776" y="22"/>
                  </a:lnTo>
                  <a:lnTo>
                    <a:pt x="754" y="14"/>
                  </a:lnTo>
                  <a:lnTo>
                    <a:pt x="732" y="9"/>
                  </a:lnTo>
                  <a:lnTo>
                    <a:pt x="710" y="3"/>
                  </a:lnTo>
                  <a:lnTo>
                    <a:pt x="688" y="0"/>
                  </a:lnTo>
                  <a:lnTo>
                    <a:pt x="672" y="28"/>
                  </a:lnTo>
                  <a:lnTo>
                    <a:pt x="656" y="56"/>
                  </a:lnTo>
                  <a:lnTo>
                    <a:pt x="640" y="83"/>
                  </a:lnTo>
                  <a:lnTo>
                    <a:pt x="624" y="109"/>
                  </a:lnTo>
                  <a:lnTo>
                    <a:pt x="606" y="135"/>
                  </a:lnTo>
                  <a:lnTo>
                    <a:pt x="589" y="161"/>
                  </a:lnTo>
                  <a:lnTo>
                    <a:pt x="571" y="185"/>
                  </a:lnTo>
                  <a:lnTo>
                    <a:pt x="552" y="209"/>
                  </a:lnTo>
                  <a:lnTo>
                    <a:pt x="534" y="234"/>
                  </a:lnTo>
                  <a:lnTo>
                    <a:pt x="515" y="257"/>
                  </a:lnTo>
                  <a:lnTo>
                    <a:pt x="495" y="279"/>
                  </a:lnTo>
                  <a:lnTo>
                    <a:pt x="476" y="302"/>
                  </a:lnTo>
                  <a:lnTo>
                    <a:pt x="456" y="324"/>
                  </a:lnTo>
                  <a:lnTo>
                    <a:pt x="435" y="346"/>
                  </a:lnTo>
                  <a:lnTo>
                    <a:pt x="415" y="366"/>
                  </a:lnTo>
                  <a:lnTo>
                    <a:pt x="393" y="387"/>
                  </a:lnTo>
                  <a:lnTo>
                    <a:pt x="371" y="407"/>
                  </a:lnTo>
                  <a:lnTo>
                    <a:pt x="350" y="426"/>
                  </a:lnTo>
                  <a:lnTo>
                    <a:pt x="327" y="445"/>
                  </a:lnTo>
                  <a:lnTo>
                    <a:pt x="304" y="463"/>
                  </a:lnTo>
                  <a:lnTo>
                    <a:pt x="281" y="482"/>
                  </a:lnTo>
                  <a:lnTo>
                    <a:pt x="258" y="499"/>
                  </a:lnTo>
                  <a:lnTo>
                    <a:pt x="234" y="516"/>
                  </a:lnTo>
                  <a:lnTo>
                    <a:pt x="209" y="533"/>
                  </a:lnTo>
                  <a:lnTo>
                    <a:pt x="184" y="548"/>
                  </a:lnTo>
                  <a:lnTo>
                    <a:pt x="159" y="564"/>
                  </a:lnTo>
                  <a:lnTo>
                    <a:pt x="133" y="578"/>
                  </a:lnTo>
                  <a:lnTo>
                    <a:pt x="108" y="593"/>
                  </a:lnTo>
                  <a:lnTo>
                    <a:pt x="82" y="607"/>
                  </a:lnTo>
                  <a:lnTo>
                    <a:pt x="55" y="621"/>
                  </a:lnTo>
                  <a:lnTo>
                    <a:pt x="28" y="633"/>
                  </a:lnTo>
                  <a:lnTo>
                    <a:pt x="0" y="645"/>
                  </a:lnTo>
                  <a:lnTo>
                    <a:pt x="10" y="654"/>
                  </a:lnTo>
                  <a:lnTo>
                    <a:pt x="23" y="664"/>
                  </a:lnTo>
                  <a:lnTo>
                    <a:pt x="38" y="677"/>
                  </a:lnTo>
                  <a:lnTo>
                    <a:pt x="58" y="694"/>
                  </a:lnTo>
                  <a:lnTo>
                    <a:pt x="79" y="713"/>
                  </a:lnTo>
                  <a:lnTo>
                    <a:pt x="102" y="733"/>
                  </a:lnTo>
                  <a:lnTo>
                    <a:pt x="128" y="756"/>
                  </a:lnTo>
                  <a:lnTo>
                    <a:pt x="156" y="781"/>
                  </a:lnTo>
                  <a:lnTo>
                    <a:pt x="215" y="745"/>
                  </a:lnTo>
                  <a:lnTo>
                    <a:pt x="272" y="706"/>
                  </a:lnTo>
                  <a:lnTo>
                    <a:pt x="328" y="667"/>
                  </a:lnTo>
                  <a:lnTo>
                    <a:pt x="383" y="628"/>
                  </a:lnTo>
                  <a:lnTo>
                    <a:pt x="436" y="588"/>
                  </a:lnTo>
                  <a:lnTo>
                    <a:pt x="489" y="547"/>
                  </a:lnTo>
                  <a:lnTo>
                    <a:pt x="542" y="507"/>
                  </a:lnTo>
                  <a:lnTo>
                    <a:pt x="595" y="468"/>
                  </a:lnTo>
                  <a:lnTo>
                    <a:pt x="646" y="428"/>
                  </a:lnTo>
                  <a:lnTo>
                    <a:pt x="698" y="391"/>
                  </a:lnTo>
                  <a:lnTo>
                    <a:pt x="751" y="355"/>
                  </a:lnTo>
                  <a:lnTo>
                    <a:pt x="803" y="321"/>
                  </a:lnTo>
                  <a:lnTo>
                    <a:pt x="829" y="304"/>
                  </a:lnTo>
                  <a:lnTo>
                    <a:pt x="855" y="288"/>
                  </a:lnTo>
                  <a:lnTo>
                    <a:pt x="882" y="273"/>
                  </a:lnTo>
                  <a:lnTo>
                    <a:pt x="909" y="258"/>
                  </a:lnTo>
                  <a:lnTo>
                    <a:pt x="936" y="244"/>
                  </a:lnTo>
                  <a:lnTo>
                    <a:pt x="963" y="231"/>
                  </a:lnTo>
                  <a:lnTo>
                    <a:pt x="990" y="218"/>
                  </a:lnTo>
                  <a:lnTo>
                    <a:pt x="1018" y="207"/>
                  </a:lnTo>
                  <a:lnTo>
                    <a:pt x="1009" y="195"/>
                  </a:lnTo>
                  <a:lnTo>
                    <a:pt x="1001" y="182"/>
                  </a:lnTo>
                  <a:close/>
                </a:path>
              </a:pathLst>
            </a:custGeom>
            <a:solidFill>
              <a:srgbClr val="FFF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5" name="Freeform 91"/>
            <p:cNvSpPr>
              <a:spLocks/>
            </p:cNvSpPr>
            <p:nvPr/>
          </p:nvSpPr>
          <p:spPr bwMode="auto">
            <a:xfrm>
              <a:off x="6357940" y="2347913"/>
              <a:ext cx="230188" cy="49213"/>
            </a:xfrm>
            <a:custGeom>
              <a:avLst/>
              <a:gdLst>
                <a:gd name="T0" fmla="*/ 0 w 1012"/>
                <a:gd name="T1" fmla="*/ 172 h 213"/>
                <a:gd name="T2" fmla="*/ 61 w 1012"/>
                <a:gd name="T3" fmla="*/ 156 h 213"/>
                <a:gd name="T4" fmla="*/ 122 w 1012"/>
                <a:gd name="T5" fmla="*/ 142 h 213"/>
                <a:gd name="T6" fmla="*/ 182 w 1012"/>
                <a:gd name="T7" fmla="*/ 128 h 213"/>
                <a:gd name="T8" fmla="*/ 242 w 1012"/>
                <a:gd name="T9" fmla="*/ 115 h 213"/>
                <a:gd name="T10" fmla="*/ 302 w 1012"/>
                <a:gd name="T11" fmla="*/ 102 h 213"/>
                <a:gd name="T12" fmla="*/ 361 w 1012"/>
                <a:gd name="T13" fmla="*/ 89 h 213"/>
                <a:gd name="T14" fmla="*/ 419 w 1012"/>
                <a:gd name="T15" fmla="*/ 78 h 213"/>
                <a:gd name="T16" fmla="*/ 478 w 1012"/>
                <a:gd name="T17" fmla="*/ 66 h 213"/>
                <a:gd name="T18" fmla="*/ 535 w 1012"/>
                <a:gd name="T19" fmla="*/ 55 h 213"/>
                <a:gd name="T20" fmla="*/ 592 w 1012"/>
                <a:gd name="T21" fmla="*/ 46 h 213"/>
                <a:gd name="T22" fmla="*/ 649 w 1012"/>
                <a:gd name="T23" fmla="*/ 36 h 213"/>
                <a:gd name="T24" fmla="*/ 706 w 1012"/>
                <a:gd name="T25" fmla="*/ 27 h 213"/>
                <a:gd name="T26" fmla="*/ 763 w 1012"/>
                <a:gd name="T27" fmla="*/ 20 h 213"/>
                <a:gd name="T28" fmla="*/ 820 w 1012"/>
                <a:gd name="T29" fmla="*/ 13 h 213"/>
                <a:gd name="T30" fmla="*/ 876 w 1012"/>
                <a:gd name="T31" fmla="*/ 6 h 213"/>
                <a:gd name="T32" fmla="*/ 932 w 1012"/>
                <a:gd name="T33" fmla="*/ 0 h 213"/>
                <a:gd name="T34" fmla="*/ 933 w 1012"/>
                <a:gd name="T35" fmla="*/ 3 h 213"/>
                <a:gd name="T36" fmla="*/ 934 w 1012"/>
                <a:gd name="T37" fmla="*/ 6 h 213"/>
                <a:gd name="T38" fmla="*/ 947 w 1012"/>
                <a:gd name="T39" fmla="*/ 31 h 213"/>
                <a:gd name="T40" fmla="*/ 966 w 1012"/>
                <a:gd name="T41" fmla="*/ 60 h 213"/>
                <a:gd name="T42" fmla="*/ 988 w 1012"/>
                <a:gd name="T43" fmla="*/ 93 h 213"/>
                <a:gd name="T44" fmla="*/ 1012 w 1012"/>
                <a:gd name="T45" fmla="*/ 129 h 213"/>
                <a:gd name="T46" fmla="*/ 946 w 1012"/>
                <a:gd name="T47" fmla="*/ 147 h 213"/>
                <a:gd name="T48" fmla="*/ 881 w 1012"/>
                <a:gd name="T49" fmla="*/ 161 h 213"/>
                <a:gd name="T50" fmla="*/ 816 w 1012"/>
                <a:gd name="T51" fmla="*/ 175 h 213"/>
                <a:gd name="T52" fmla="*/ 751 w 1012"/>
                <a:gd name="T53" fmla="*/ 186 h 213"/>
                <a:gd name="T54" fmla="*/ 686 w 1012"/>
                <a:gd name="T55" fmla="*/ 196 h 213"/>
                <a:gd name="T56" fmla="*/ 622 w 1012"/>
                <a:gd name="T57" fmla="*/ 203 h 213"/>
                <a:gd name="T58" fmla="*/ 559 w 1012"/>
                <a:gd name="T59" fmla="*/ 208 h 213"/>
                <a:gd name="T60" fmla="*/ 496 w 1012"/>
                <a:gd name="T61" fmla="*/ 211 h 213"/>
                <a:gd name="T62" fmla="*/ 433 w 1012"/>
                <a:gd name="T63" fmla="*/ 213 h 213"/>
                <a:gd name="T64" fmla="*/ 370 w 1012"/>
                <a:gd name="T65" fmla="*/ 212 h 213"/>
                <a:gd name="T66" fmla="*/ 308 w 1012"/>
                <a:gd name="T67" fmla="*/ 210 h 213"/>
                <a:gd name="T68" fmla="*/ 246 w 1012"/>
                <a:gd name="T69" fmla="*/ 206 h 213"/>
                <a:gd name="T70" fmla="*/ 184 w 1012"/>
                <a:gd name="T71" fmla="*/ 201 h 213"/>
                <a:gd name="T72" fmla="*/ 123 w 1012"/>
                <a:gd name="T73" fmla="*/ 193 h 213"/>
                <a:gd name="T74" fmla="*/ 61 w 1012"/>
                <a:gd name="T75" fmla="*/ 183 h 213"/>
                <a:gd name="T76" fmla="*/ 0 w 1012"/>
                <a:gd name="T77" fmla="*/ 17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2" h="213">
                  <a:moveTo>
                    <a:pt x="0" y="172"/>
                  </a:moveTo>
                  <a:lnTo>
                    <a:pt x="61" y="156"/>
                  </a:lnTo>
                  <a:lnTo>
                    <a:pt x="122" y="142"/>
                  </a:lnTo>
                  <a:lnTo>
                    <a:pt x="182" y="128"/>
                  </a:lnTo>
                  <a:lnTo>
                    <a:pt x="242" y="115"/>
                  </a:lnTo>
                  <a:lnTo>
                    <a:pt x="302" y="102"/>
                  </a:lnTo>
                  <a:lnTo>
                    <a:pt x="361" y="89"/>
                  </a:lnTo>
                  <a:lnTo>
                    <a:pt x="419" y="78"/>
                  </a:lnTo>
                  <a:lnTo>
                    <a:pt x="478" y="66"/>
                  </a:lnTo>
                  <a:lnTo>
                    <a:pt x="535" y="55"/>
                  </a:lnTo>
                  <a:lnTo>
                    <a:pt x="592" y="46"/>
                  </a:lnTo>
                  <a:lnTo>
                    <a:pt x="649" y="36"/>
                  </a:lnTo>
                  <a:lnTo>
                    <a:pt x="706" y="27"/>
                  </a:lnTo>
                  <a:lnTo>
                    <a:pt x="763" y="20"/>
                  </a:lnTo>
                  <a:lnTo>
                    <a:pt x="820" y="13"/>
                  </a:lnTo>
                  <a:lnTo>
                    <a:pt x="876" y="6"/>
                  </a:lnTo>
                  <a:lnTo>
                    <a:pt x="932" y="0"/>
                  </a:lnTo>
                  <a:lnTo>
                    <a:pt x="933" y="3"/>
                  </a:lnTo>
                  <a:lnTo>
                    <a:pt x="934" y="6"/>
                  </a:lnTo>
                  <a:lnTo>
                    <a:pt x="947" y="31"/>
                  </a:lnTo>
                  <a:lnTo>
                    <a:pt x="966" y="60"/>
                  </a:lnTo>
                  <a:lnTo>
                    <a:pt x="988" y="93"/>
                  </a:lnTo>
                  <a:lnTo>
                    <a:pt x="1012" y="129"/>
                  </a:lnTo>
                  <a:lnTo>
                    <a:pt x="946" y="147"/>
                  </a:lnTo>
                  <a:lnTo>
                    <a:pt x="881" y="161"/>
                  </a:lnTo>
                  <a:lnTo>
                    <a:pt x="816" y="175"/>
                  </a:lnTo>
                  <a:lnTo>
                    <a:pt x="751" y="186"/>
                  </a:lnTo>
                  <a:lnTo>
                    <a:pt x="686" y="196"/>
                  </a:lnTo>
                  <a:lnTo>
                    <a:pt x="622" y="203"/>
                  </a:lnTo>
                  <a:lnTo>
                    <a:pt x="559" y="208"/>
                  </a:lnTo>
                  <a:lnTo>
                    <a:pt x="496" y="211"/>
                  </a:lnTo>
                  <a:lnTo>
                    <a:pt x="433" y="213"/>
                  </a:lnTo>
                  <a:lnTo>
                    <a:pt x="370" y="212"/>
                  </a:lnTo>
                  <a:lnTo>
                    <a:pt x="308" y="210"/>
                  </a:lnTo>
                  <a:lnTo>
                    <a:pt x="246" y="206"/>
                  </a:lnTo>
                  <a:lnTo>
                    <a:pt x="184" y="201"/>
                  </a:lnTo>
                  <a:lnTo>
                    <a:pt x="123" y="193"/>
                  </a:lnTo>
                  <a:lnTo>
                    <a:pt x="61" y="183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EC9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6" name="Freeform 92"/>
            <p:cNvSpPr>
              <a:spLocks/>
            </p:cNvSpPr>
            <p:nvPr/>
          </p:nvSpPr>
          <p:spPr bwMode="auto">
            <a:xfrm>
              <a:off x="6351590" y="2378075"/>
              <a:ext cx="268288" cy="242888"/>
            </a:xfrm>
            <a:custGeom>
              <a:avLst/>
              <a:gdLst>
                <a:gd name="T0" fmla="*/ 1072 w 1179"/>
                <a:gd name="T1" fmla="*/ 47 h 1070"/>
                <a:gd name="T2" fmla="*/ 1117 w 1179"/>
                <a:gd name="T3" fmla="*/ 121 h 1070"/>
                <a:gd name="T4" fmla="*/ 1143 w 1179"/>
                <a:gd name="T5" fmla="*/ 171 h 1070"/>
                <a:gd name="T6" fmla="*/ 1163 w 1179"/>
                <a:gd name="T7" fmla="*/ 221 h 1070"/>
                <a:gd name="T8" fmla="*/ 1174 w 1179"/>
                <a:gd name="T9" fmla="*/ 256 h 1070"/>
                <a:gd name="T10" fmla="*/ 1178 w 1179"/>
                <a:gd name="T11" fmla="*/ 279 h 1070"/>
                <a:gd name="T12" fmla="*/ 1179 w 1179"/>
                <a:gd name="T13" fmla="*/ 300 h 1070"/>
                <a:gd name="T14" fmla="*/ 1178 w 1179"/>
                <a:gd name="T15" fmla="*/ 321 h 1070"/>
                <a:gd name="T16" fmla="*/ 1174 w 1179"/>
                <a:gd name="T17" fmla="*/ 341 h 1070"/>
                <a:gd name="T18" fmla="*/ 1166 w 1179"/>
                <a:gd name="T19" fmla="*/ 358 h 1070"/>
                <a:gd name="T20" fmla="*/ 1141 w 1179"/>
                <a:gd name="T21" fmla="*/ 392 h 1070"/>
                <a:gd name="T22" fmla="*/ 1009 w 1179"/>
                <a:gd name="T23" fmla="*/ 561 h 1070"/>
                <a:gd name="T24" fmla="*/ 832 w 1179"/>
                <a:gd name="T25" fmla="*/ 786 h 1070"/>
                <a:gd name="T26" fmla="*/ 701 w 1179"/>
                <a:gd name="T27" fmla="*/ 954 h 1070"/>
                <a:gd name="T28" fmla="*/ 682 w 1179"/>
                <a:gd name="T29" fmla="*/ 984 h 1070"/>
                <a:gd name="T30" fmla="*/ 693 w 1179"/>
                <a:gd name="T31" fmla="*/ 1005 h 1070"/>
                <a:gd name="T32" fmla="*/ 707 w 1179"/>
                <a:gd name="T33" fmla="*/ 1035 h 1070"/>
                <a:gd name="T34" fmla="*/ 720 w 1179"/>
                <a:gd name="T35" fmla="*/ 1061 h 1070"/>
                <a:gd name="T36" fmla="*/ 723 w 1179"/>
                <a:gd name="T37" fmla="*/ 1070 h 1070"/>
                <a:gd name="T38" fmla="*/ 711 w 1179"/>
                <a:gd name="T39" fmla="*/ 1049 h 1070"/>
                <a:gd name="T40" fmla="*/ 678 w 1179"/>
                <a:gd name="T41" fmla="*/ 985 h 1070"/>
                <a:gd name="T42" fmla="*/ 616 w 1179"/>
                <a:gd name="T43" fmla="*/ 864 h 1070"/>
                <a:gd name="T44" fmla="*/ 567 w 1179"/>
                <a:gd name="T45" fmla="*/ 764 h 1070"/>
                <a:gd name="T46" fmla="*/ 552 w 1179"/>
                <a:gd name="T47" fmla="*/ 739 h 1070"/>
                <a:gd name="T48" fmla="*/ 518 w 1179"/>
                <a:gd name="T49" fmla="*/ 680 h 1070"/>
                <a:gd name="T50" fmla="*/ 460 w 1179"/>
                <a:gd name="T51" fmla="*/ 588 h 1070"/>
                <a:gd name="T52" fmla="*/ 395 w 1179"/>
                <a:gd name="T53" fmla="*/ 497 h 1070"/>
                <a:gd name="T54" fmla="*/ 327 w 1179"/>
                <a:gd name="T55" fmla="*/ 408 h 1070"/>
                <a:gd name="T56" fmla="*/ 254 w 1179"/>
                <a:gd name="T57" fmla="*/ 321 h 1070"/>
                <a:gd name="T58" fmla="*/ 181 w 1179"/>
                <a:gd name="T59" fmla="*/ 238 h 1070"/>
                <a:gd name="T60" fmla="*/ 107 w 1179"/>
                <a:gd name="T61" fmla="*/ 159 h 1070"/>
                <a:gd name="T62" fmla="*/ 35 w 1179"/>
                <a:gd name="T63" fmla="*/ 84 h 1070"/>
                <a:gd name="T64" fmla="*/ 14 w 1179"/>
                <a:gd name="T65" fmla="*/ 46 h 1070"/>
                <a:gd name="T66" fmla="*/ 90 w 1179"/>
                <a:gd name="T67" fmla="*/ 54 h 1070"/>
                <a:gd name="T68" fmla="*/ 213 w 1179"/>
                <a:gd name="T69" fmla="*/ 72 h 1070"/>
                <a:gd name="T70" fmla="*/ 337 w 1179"/>
                <a:gd name="T71" fmla="*/ 81 h 1070"/>
                <a:gd name="T72" fmla="*/ 462 w 1179"/>
                <a:gd name="T73" fmla="*/ 84 h 1070"/>
                <a:gd name="T74" fmla="*/ 588 w 1179"/>
                <a:gd name="T75" fmla="*/ 79 h 1070"/>
                <a:gd name="T76" fmla="*/ 715 w 1179"/>
                <a:gd name="T77" fmla="*/ 67 h 1070"/>
                <a:gd name="T78" fmla="*/ 845 w 1179"/>
                <a:gd name="T79" fmla="*/ 46 h 1070"/>
                <a:gd name="T80" fmla="*/ 975 w 1179"/>
                <a:gd name="T81" fmla="*/ 18 h 1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79" h="1070">
                  <a:moveTo>
                    <a:pt x="1041" y="0"/>
                  </a:moveTo>
                  <a:lnTo>
                    <a:pt x="1072" y="47"/>
                  </a:lnTo>
                  <a:lnTo>
                    <a:pt x="1102" y="97"/>
                  </a:lnTo>
                  <a:lnTo>
                    <a:pt x="1117" y="121"/>
                  </a:lnTo>
                  <a:lnTo>
                    <a:pt x="1130" y="146"/>
                  </a:lnTo>
                  <a:lnTo>
                    <a:pt x="1143" y="171"/>
                  </a:lnTo>
                  <a:lnTo>
                    <a:pt x="1154" y="196"/>
                  </a:lnTo>
                  <a:lnTo>
                    <a:pt x="1163" y="221"/>
                  </a:lnTo>
                  <a:lnTo>
                    <a:pt x="1171" y="244"/>
                  </a:lnTo>
                  <a:lnTo>
                    <a:pt x="1174" y="256"/>
                  </a:lnTo>
                  <a:lnTo>
                    <a:pt x="1176" y="267"/>
                  </a:lnTo>
                  <a:lnTo>
                    <a:pt x="1178" y="279"/>
                  </a:lnTo>
                  <a:lnTo>
                    <a:pt x="1179" y="290"/>
                  </a:lnTo>
                  <a:lnTo>
                    <a:pt x="1179" y="300"/>
                  </a:lnTo>
                  <a:lnTo>
                    <a:pt x="1179" y="311"/>
                  </a:lnTo>
                  <a:lnTo>
                    <a:pt x="1178" y="321"/>
                  </a:lnTo>
                  <a:lnTo>
                    <a:pt x="1176" y="330"/>
                  </a:lnTo>
                  <a:lnTo>
                    <a:pt x="1174" y="341"/>
                  </a:lnTo>
                  <a:lnTo>
                    <a:pt x="1171" y="349"/>
                  </a:lnTo>
                  <a:lnTo>
                    <a:pt x="1166" y="358"/>
                  </a:lnTo>
                  <a:lnTo>
                    <a:pt x="1161" y="366"/>
                  </a:lnTo>
                  <a:lnTo>
                    <a:pt x="1141" y="392"/>
                  </a:lnTo>
                  <a:lnTo>
                    <a:pt x="1086" y="463"/>
                  </a:lnTo>
                  <a:lnTo>
                    <a:pt x="1009" y="561"/>
                  </a:lnTo>
                  <a:lnTo>
                    <a:pt x="920" y="673"/>
                  </a:lnTo>
                  <a:lnTo>
                    <a:pt x="832" y="786"/>
                  </a:lnTo>
                  <a:lnTo>
                    <a:pt x="756" y="884"/>
                  </a:lnTo>
                  <a:lnTo>
                    <a:pt x="701" y="954"/>
                  </a:lnTo>
                  <a:lnTo>
                    <a:pt x="680" y="981"/>
                  </a:lnTo>
                  <a:lnTo>
                    <a:pt x="682" y="984"/>
                  </a:lnTo>
                  <a:lnTo>
                    <a:pt x="687" y="992"/>
                  </a:lnTo>
                  <a:lnTo>
                    <a:pt x="693" y="1005"/>
                  </a:lnTo>
                  <a:lnTo>
                    <a:pt x="700" y="1020"/>
                  </a:lnTo>
                  <a:lnTo>
                    <a:pt x="707" y="1035"/>
                  </a:lnTo>
                  <a:lnTo>
                    <a:pt x="713" y="1050"/>
                  </a:lnTo>
                  <a:lnTo>
                    <a:pt x="720" y="1061"/>
                  </a:lnTo>
                  <a:lnTo>
                    <a:pt x="723" y="1068"/>
                  </a:lnTo>
                  <a:lnTo>
                    <a:pt x="723" y="1070"/>
                  </a:lnTo>
                  <a:lnTo>
                    <a:pt x="720" y="1064"/>
                  </a:lnTo>
                  <a:lnTo>
                    <a:pt x="711" y="1049"/>
                  </a:lnTo>
                  <a:lnTo>
                    <a:pt x="698" y="1023"/>
                  </a:lnTo>
                  <a:lnTo>
                    <a:pt x="678" y="985"/>
                  </a:lnTo>
                  <a:lnTo>
                    <a:pt x="651" y="932"/>
                  </a:lnTo>
                  <a:lnTo>
                    <a:pt x="616" y="864"/>
                  </a:lnTo>
                  <a:lnTo>
                    <a:pt x="573" y="778"/>
                  </a:lnTo>
                  <a:lnTo>
                    <a:pt x="567" y="764"/>
                  </a:lnTo>
                  <a:lnTo>
                    <a:pt x="559" y="752"/>
                  </a:lnTo>
                  <a:lnTo>
                    <a:pt x="552" y="739"/>
                  </a:lnTo>
                  <a:lnTo>
                    <a:pt x="545" y="726"/>
                  </a:lnTo>
                  <a:lnTo>
                    <a:pt x="518" y="680"/>
                  </a:lnTo>
                  <a:lnTo>
                    <a:pt x="490" y="633"/>
                  </a:lnTo>
                  <a:lnTo>
                    <a:pt x="460" y="588"/>
                  </a:lnTo>
                  <a:lnTo>
                    <a:pt x="428" y="542"/>
                  </a:lnTo>
                  <a:lnTo>
                    <a:pt x="395" y="497"/>
                  </a:lnTo>
                  <a:lnTo>
                    <a:pt x="362" y="451"/>
                  </a:lnTo>
                  <a:lnTo>
                    <a:pt x="327" y="408"/>
                  </a:lnTo>
                  <a:lnTo>
                    <a:pt x="290" y="363"/>
                  </a:lnTo>
                  <a:lnTo>
                    <a:pt x="254" y="321"/>
                  </a:lnTo>
                  <a:lnTo>
                    <a:pt x="218" y="279"/>
                  </a:lnTo>
                  <a:lnTo>
                    <a:pt x="181" y="238"/>
                  </a:lnTo>
                  <a:lnTo>
                    <a:pt x="145" y="198"/>
                  </a:lnTo>
                  <a:lnTo>
                    <a:pt x="107" y="159"/>
                  </a:lnTo>
                  <a:lnTo>
                    <a:pt x="71" y="121"/>
                  </a:lnTo>
                  <a:lnTo>
                    <a:pt x="35" y="84"/>
                  </a:lnTo>
                  <a:lnTo>
                    <a:pt x="0" y="49"/>
                  </a:lnTo>
                  <a:lnTo>
                    <a:pt x="14" y="46"/>
                  </a:lnTo>
                  <a:lnTo>
                    <a:pt x="29" y="43"/>
                  </a:lnTo>
                  <a:lnTo>
                    <a:pt x="90" y="54"/>
                  </a:lnTo>
                  <a:lnTo>
                    <a:pt x="152" y="64"/>
                  </a:lnTo>
                  <a:lnTo>
                    <a:pt x="213" y="72"/>
                  </a:lnTo>
                  <a:lnTo>
                    <a:pt x="275" y="77"/>
                  </a:lnTo>
                  <a:lnTo>
                    <a:pt x="337" y="81"/>
                  </a:lnTo>
                  <a:lnTo>
                    <a:pt x="399" y="83"/>
                  </a:lnTo>
                  <a:lnTo>
                    <a:pt x="462" y="84"/>
                  </a:lnTo>
                  <a:lnTo>
                    <a:pt x="525" y="82"/>
                  </a:lnTo>
                  <a:lnTo>
                    <a:pt x="588" y="79"/>
                  </a:lnTo>
                  <a:lnTo>
                    <a:pt x="651" y="74"/>
                  </a:lnTo>
                  <a:lnTo>
                    <a:pt x="715" y="67"/>
                  </a:lnTo>
                  <a:lnTo>
                    <a:pt x="780" y="57"/>
                  </a:lnTo>
                  <a:lnTo>
                    <a:pt x="845" y="46"/>
                  </a:lnTo>
                  <a:lnTo>
                    <a:pt x="910" y="32"/>
                  </a:lnTo>
                  <a:lnTo>
                    <a:pt x="975" y="18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C98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7" name="Freeform 93"/>
            <p:cNvSpPr>
              <a:spLocks/>
            </p:cNvSpPr>
            <p:nvPr/>
          </p:nvSpPr>
          <p:spPr bwMode="auto">
            <a:xfrm>
              <a:off x="6313490" y="2222500"/>
              <a:ext cx="238125" cy="155575"/>
            </a:xfrm>
            <a:custGeom>
              <a:avLst/>
              <a:gdLst>
                <a:gd name="T0" fmla="*/ 1053 w 1053"/>
                <a:gd name="T1" fmla="*/ 383 h 687"/>
                <a:gd name="T2" fmla="*/ 1032 w 1053"/>
                <a:gd name="T3" fmla="*/ 332 h 687"/>
                <a:gd name="T4" fmla="*/ 1011 w 1053"/>
                <a:gd name="T5" fmla="*/ 282 h 687"/>
                <a:gd name="T6" fmla="*/ 990 w 1053"/>
                <a:gd name="T7" fmla="*/ 233 h 687"/>
                <a:gd name="T8" fmla="*/ 967 w 1053"/>
                <a:gd name="T9" fmla="*/ 183 h 687"/>
                <a:gd name="T10" fmla="*/ 943 w 1053"/>
                <a:gd name="T11" fmla="*/ 134 h 687"/>
                <a:gd name="T12" fmla="*/ 919 w 1053"/>
                <a:gd name="T13" fmla="*/ 88 h 687"/>
                <a:gd name="T14" fmla="*/ 905 w 1053"/>
                <a:gd name="T15" fmla="*/ 65 h 687"/>
                <a:gd name="T16" fmla="*/ 891 w 1053"/>
                <a:gd name="T17" fmla="*/ 44 h 687"/>
                <a:gd name="T18" fmla="*/ 876 w 1053"/>
                <a:gd name="T19" fmla="*/ 21 h 687"/>
                <a:gd name="T20" fmla="*/ 862 w 1053"/>
                <a:gd name="T21" fmla="*/ 0 h 687"/>
                <a:gd name="T22" fmla="*/ 834 w 1053"/>
                <a:gd name="T23" fmla="*/ 11 h 687"/>
                <a:gd name="T24" fmla="*/ 807 w 1053"/>
                <a:gd name="T25" fmla="*/ 24 h 687"/>
                <a:gd name="T26" fmla="*/ 780 w 1053"/>
                <a:gd name="T27" fmla="*/ 37 h 687"/>
                <a:gd name="T28" fmla="*/ 753 w 1053"/>
                <a:gd name="T29" fmla="*/ 51 h 687"/>
                <a:gd name="T30" fmla="*/ 726 w 1053"/>
                <a:gd name="T31" fmla="*/ 66 h 687"/>
                <a:gd name="T32" fmla="*/ 699 w 1053"/>
                <a:gd name="T33" fmla="*/ 81 h 687"/>
                <a:gd name="T34" fmla="*/ 673 w 1053"/>
                <a:gd name="T35" fmla="*/ 97 h 687"/>
                <a:gd name="T36" fmla="*/ 647 w 1053"/>
                <a:gd name="T37" fmla="*/ 114 h 687"/>
                <a:gd name="T38" fmla="*/ 595 w 1053"/>
                <a:gd name="T39" fmla="*/ 148 h 687"/>
                <a:gd name="T40" fmla="*/ 542 w 1053"/>
                <a:gd name="T41" fmla="*/ 184 h 687"/>
                <a:gd name="T42" fmla="*/ 490 w 1053"/>
                <a:gd name="T43" fmla="*/ 221 h 687"/>
                <a:gd name="T44" fmla="*/ 439 w 1053"/>
                <a:gd name="T45" fmla="*/ 261 h 687"/>
                <a:gd name="T46" fmla="*/ 386 w 1053"/>
                <a:gd name="T47" fmla="*/ 300 h 687"/>
                <a:gd name="T48" fmla="*/ 333 w 1053"/>
                <a:gd name="T49" fmla="*/ 340 h 687"/>
                <a:gd name="T50" fmla="*/ 280 w 1053"/>
                <a:gd name="T51" fmla="*/ 381 h 687"/>
                <a:gd name="T52" fmla="*/ 227 w 1053"/>
                <a:gd name="T53" fmla="*/ 421 h 687"/>
                <a:gd name="T54" fmla="*/ 172 w 1053"/>
                <a:gd name="T55" fmla="*/ 460 h 687"/>
                <a:gd name="T56" fmla="*/ 116 w 1053"/>
                <a:gd name="T57" fmla="*/ 499 h 687"/>
                <a:gd name="T58" fmla="*/ 59 w 1053"/>
                <a:gd name="T59" fmla="*/ 538 h 687"/>
                <a:gd name="T60" fmla="*/ 0 w 1053"/>
                <a:gd name="T61" fmla="*/ 574 h 687"/>
                <a:gd name="T62" fmla="*/ 28 w 1053"/>
                <a:gd name="T63" fmla="*/ 600 h 687"/>
                <a:gd name="T64" fmla="*/ 58 w 1053"/>
                <a:gd name="T65" fmla="*/ 627 h 687"/>
                <a:gd name="T66" fmla="*/ 88 w 1053"/>
                <a:gd name="T67" fmla="*/ 656 h 687"/>
                <a:gd name="T68" fmla="*/ 120 w 1053"/>
                <a:gd name="T69" fmla="*/ 687 h 687"/>
                <a:gd name="T70" fmla="*/ 179 w 1053"/>
                <a:gd name="T71" fmla="*/ 655 h 687"/>
                <a:gd name="T72" fmla="*/ 238 w 1053"/>
                <a:gd name="T73" fmla="*/ 625 h 687"/>
                <a:gd name="T74" fmla="*/ 296 w 1053"/>
                <a:gd name="T75" fmla="*/ 598 h 687"/>
                <a:gd name="T76" fmla="*/ 355 w 1053"/>
                <a:gd name="T77" fmla="*/ 572 h 687"/>
                <a:gd name="T78" fmla="*/ 413 w 1053"/>
                <a:gd name="T79" fmla="*/ 547 h 687"/>
                <a:gd name="T80" fmla="*/ 472 w 1053"/>
                <a:gd name="T81" fmla="*/ 525 h 687"/>
                <a:gd name="T82" fmla="*/ 530 w 1053"/>
                <a:gd name="T83" fmla="*/ 505 h 687"/>
                <a:gd name="T84" fmla="*/ 589 w 1053"/>
                <a:gd name="T85" fmla="*/ 485 h 687"/>
                <a:gd name="T86" fmla="*/ 647 w 1053"/>
                <a:gd name="T87" fmla="*/ 467 h 687"/>
                <a:gd name="T88" fmla="*/ 705 w 1053"/>
                <a:gd name="T89" fmla="*/ 452 h 687"/>
                <a:gd name="T90" fmla="*/ 762 w 1053"/>
                <a:gd name="T91" fmla="*/ 436 h 687"/>
                <a:gd name="T92" fmla="*/ 821 w 1053"/>
                <a:gd name="T93" fmla="*/ 424 h 687"/>
                <a:gd name="T94" fmla="*/ 879 w 1053"/>
                <a:gd name="T95" fmla="*/ 412 h 687"/>
                <a:gd name="T96" fmla="*/ 937 w 1053"/>
                <a:gd name="T97" fmla="*/ 400 h 687"/>
                <a:gd name="T98" fmla="*/ 995 w 1053"/>
                <a:gd name="T99" fmla="*/ 391 h 687"/>
                <a:gd name="T100" fmla="*/ 1053 w 1053"/>
                <a:gd name="T101" fmla="*/ 383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53" h="687">
                  <a:moveTo>
                    <a:pt x="1053" y="383"/>
                  </a:moveTo>
                  <a:lnTo>
                    <a:pt x="1032" y="332"/>
                  </a:lnTo>
                  <a:lnTo>
                    <a:pt x="1011" y="282"/>
                  </a:lnTo>
                  <a:lnTo>
                    <a:pt x="990" y="233"/>
                  </a:lnTo>
                  <a:lnTo>
                    <a:pt x="967" y="183"/>
                  </a:lnTo>
                  <a:lnTo>
                    <a:pt x="943" y="134"/>
                  </a:lnTo>
                  <a:lnTo>
                    <a:pt x="919" y="88"/>
                  </a:lnTo>
                  <a:lnTo>
                    <a:pt x="905" y="65"/>
                  </a:lnTo>
                  <a:lnTo>
                    <a:pt x="891" y="44"/>
                  </a:lnTo>
                  <a:lnTo>
                    <a:pt x="876" y="21"/>
                  </a:lnTo>
                  <a:lnTo>
                    <a:pt x="862" y="0"/>
                  </a:lnTo>
                  <a:lnTo>
                    <a:pt x="834" y="11"/>
                  </a:lnTo>
                  <a:lnTo>
                    <a:pt x="807" y="24"/>
                  </a:lnTo>
                  <a:lnTo>
                    <a:pt x="780" y="37"/>
                  </a:lnTo>
                  <a:lnTo>
                    <a:pt x="753" y="51"/>
                  </a:lnTo>
                  <a:lnTo>
                    <a:pt x="726" y="66"/>
                  </a:lnTo>
                  <a:lnTo>
                    <a:pt x="699" y="81"/>
                  </a:lnTo>
                  <a:lnTo>
                    <a:pt x="673" y="97"/>
                  </a:lnTo>
                  <a:lnTo>
                    <a:pt x="647" y="114"/>
                  </a:lnTo>
                  <a:lnTo>
                    <a:pt x="595" y="148"/>
                  </a:lnTo>
                  <a:lnTo>
                    <a:pt x="542" y="184"/>
                  </a:lnTo>
                  <a:lnTo>
                    <a:pt x="490" y="221"/>
                  </a:lnTo>
                  <a:lnTo>
                    <a:pt x="439" y="261"/>
                  </a:lnTo>
                  <a:lnTo>
                    <a:pt x="386" y="300"/>
                  </a:lnTo>
                  <a:lnTo>
                    <a:pt x="333" y="340"/>
                  </a:lnTo>
                  <a:lnTo>
                    <a:pt x="280" y="381"/>
                  </a:lnTo>
                  <a:lnTo>
                    <a:pt x="227" y="421"/>
                  </a:lnTo>
                  <a:lnTo>
                    <a:pt x="172" y="460"/>
                  </a:lnTo>
                  <a:lnTo>
                    <a:pt x="116" y="499"/>
                  </a:lnTo>
                  <a:lnTo>
                    <a:pt x="59" y="538"/>
                  </a:lnTo>
                  <a:lnTo>
                    <a:pt x="0" y="574"/>
                  </a:lnTo>
                  <a:lnTo>
                    <a:pt x="28" y="600"/>
                  </a:lnTo>
                  <a:lnTo>
                    <a:pt x="58" y="627"/>
                  </a:lnTo>
                  <a:lnTo>
                    <a:pt x="88" y="656"/>
                  </a:lnTo>
                  <a:lnTo>
                    <a:pt x="120" y="687"/>
                  </a:lnTo>
                  <a:lnTo>
                    <a:pt x="179" y="655"/>
                  </a:lnTo>
                  <a:lnTo>
                    <a:pt x="238" y="625"/>
                  </a:lnTo>
                  <a:lnTo>
                    <a:pt x="296" y="598"/>
                  </a:lnTo>
                  <a:lnTo>
                    <a:pt x="355" y="572"/>
                  </a:lnTo>
                  <a:lnTo>
                    <a:pt x="413" y="547"/>
                  </a:lnTo>
                  <a:lnTo>
                    <a:pt x="472" y="525"/>
                  </a:lnTo>
                  <a:lnTo>
                    <a:pt x="530" y="505"/>
                  </a:lnTo>
                  <a:lnTo>
                    <a:pt x="589" y="485"/>
                  </a:lnTo>
                  <a:lnTo>
                    <a:pt x="647" y="467"/>
                  </a:lnTo>
                  <a:lnTo>
                    <a:pt x="705" y="452"/>
                  </a:lnTo>
                  <a:lnTo>
                    <a:pt x="762" y="436"/>
                  </a:lnTo>
                  <a:lnTo>
                    <a:pt x="821" y="424"/>
                  </a:lnTo>
                  <a:lnTo>
                    <a:pt x="879" y="412"/>
                  </a:lnTo>
                  <a:lnTo>
                    <a:pt x="937" y="400"/>
                  </a:lnTo>
                  <a:lnTo>
                    <a:pt x="995" y="391"/>
                  </a:lnTo>
                  <a:lnTo>
                    <a:pt x="1053" y="383"/>
                  </a:lnTo>
                  <a:close/>
                </a:path>
              </a:pathLst>
            </a:custGeom>
            <a:solidFill>
              <a:srgbClr val="FBD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8" name="Freeform 94"/>
            <p:cNvSpPr>
              <a:spLocks/>
            </p:cNvSpPr>
            <p:nvPr/>
          </p:nvSpPr>
          <p:spPr bwMode="auto">
            <a:xfrm>
              <a:off x="6340477" y="2309813"/>
              <a:ext cx="228600" cy="79375"/>
            </a:xfrm>
            <a:custGeom>
              <a:avLst/>
              <a:gdLst>
                <a:gd name="T0" fmla="*/ 0 w 1010"/>
                <a:gd name="T1" fmla="*/ 304 h 349"/>
                <a:gd name="T2" fmla="*/ 13 w 1010"/>
                <a:gd name="T3" fmla="*/ 315 h 349"/>
                <a:gd name="T4" fmla="*/ 24 w 1010"/>
                <a:gd name="T5" fmla="*/ 326 h 349"/>
                <a:gd name="T6" fmla="*/ 36 w 1010"/>
                <a:gd name="T7" fmla="*/ 338 h 349"/>
                <a:gd name="T8" fmla="*/ 49 w 1010"/>
                <a:gd name="T9" fmla="*/ 349 h 349"/>
                <a:gd name="T10" fmla="*/ 112 w 1010"/>
                <a:gd name="T11" fmla="*/ 335 h 349"/>
                <a:gd name="T12" fmla="*/ 175 w 1010"/>
                <a:gd name="T13" fmla="*/ 319 h 349"/>
                <a:gd name="T14" fmla="*/ 237 w 1010"/>
                <a:gd name="T15" fmla="*/ 305 h 349"/>
                <a:gd name="T16" fmla="*/ 299 w 1010"/>
                <a:gd name="T17" fmla="*/ 290 h 349"/>
                <a:gd name="T18" fmla="*/ 360 w 1010"/>
                <a:gd name="T19" fmla="*/ 277 h 349"/>
                <a:gd name="T20" fmla="*/ 421 w 1010"/>
                <a:gd name="T21" fmla="*/ 264 h 349"/>
                <a:gd name="T22" fmla="*/ 482 w 1010"/>
                <a:gd name="T23" fmla="*/ 252 h 349"/>
                <a:gd name="T24" fmla="*/ 542 w 1010"/>
                <a:gd name="T25" fmla="*/ 239 h 349"/>
                <a:gd name="T26" fmla="*/ 601 w 1010"/>
                <a:gd name="T27" fmla="*/ 228 h 349"/>
                <a:gd name="T28" fmla="*/ 660 w 1010"/>
                <a:gd name="T29" fmla="*/ 218 h 349"/>
                <a:gd name="T30" fmla="*/ 719 w 1010"/>
                <a:gd name="T31" fmla="*/ 208 h 349"/>
                <a:gd name="T32" fmla="*/ 778 w 1010"/>
                <a:gd name="T33" fmla="*/ 199 h 349"/>
                <a:gd name="T34" fmla="*/ 836 w 1010"/>
                <a:gd name="T35" fmla="*/ 191 h 349"/>
                <a:gd name="T36" fmla="*/ 894 w 1010"/>
                <a:gd name="T37" fmla="*/ 184 h 349"/>
                <a:gd name="T38" fmla="*/ 952 w 1010"/>
                <a:gd name="T39" fmla="*/ 177 h 349"/>
                <a:gd name="T40" fmla="*/ 1010 w 1010"/>
                <a:gd name="T41" fmla="*/ 171 h 349"/>
                <a:gd name="T42" fmla="*/ 999 w 1010"/>
                <a:gd name="T43" fmla="*/ 152 h 349"/>
                <a:gd name="T44" fmla="*/ 989 w 1010"/>
                <a:gd name="T45" fmla="*/ 130 h 349"/>
                <a:gd name="T46" fmla="*/ 980 w 1010"/>
                <a:gd name="T47" fmla="*/ 109 h 349"/>
                <a:gd name="T48" fmla="*/ 970 w 1010"/>
                <a:gd name="T49" fmla="*/ 87 h 349"/>
                <a:gd name="T50" fmla="*/ 960 w 1010"/>
                <a:gd name="T51" fmla="*/ 66 h 349"/>
                <a:gd name="T52" fmla="*/ 951 w 1010"/>
                <a:gd name="T53" fmla="*/ 44 h 349"/>
                <a:gd name="T54" fmla="*/ 941 w 1010"/>
                <a:gd name="T55" fmla="*/ 21 h 349"/>
                <a:gd name="T56" fmla="*/ 933 w 1010"/>
                <a:gd name="T57" fmla="*/ 0 h 349"/>
                <a:gd name="T58" fmla="*/ 875 w 1010"/>
                <a:gd name="T59" fmla="*/ 8 h 349"/>
                <a:gd name="T60" fmla="*/ 817 w 1010"/>
                <a:gd name="T61" fmla="*/ 17 h 349"/>
                <a:gd name="T62" fmla="*/ 759 w 1010"/>
                <a:gd name="T63" fmla="*/ 29 h 349"/>
                <a:gd name="T64" fmla="*/ 701 w 1010"/>
                <a:gd name="T65" fmla="*/ 41 h 349"/>
                <a:gd name="T66" fmla="*/ 642 w 1010"/>
                <a:gd name="T67" fmla="*/ 53 h 349"/>
                <a:gd name="T68" fmla="*/ 585 w 1010"/>
                <a:gd name="T69" fmla="*/ 69 h 349"/>
                <a:gd name="T70" fmla="*/ 527 w 1010"/>
                <a:gd name="T71" fmla="*/ 84 h 349"/>
                <a:gd name="T72" fmla="*/ 469 w 1010"/>
                <a:gd name="T73" fmla="*/ 102 h 349"/>
                <a:gd name="T74" fmla="*/ 410 w 1010"/>
                <a:gd name="T75" fmla="*/ 122 h 349"/>
                <a:gd name="T76" fmla="*/ 352 w 1010"/>
                <a:gd name="T77" fmla="*/ 142 h 349"/>
                <a:gd name="T78" fmla="*/ 293 w 1010"/>
                <a:gd name="T79" fmla="*/ 164 h 349"/>
                <a:gd name="T80" fmla="*/ 235 w 1010"/>
                <a:gd name="T81" fmla="*/ 189 h 349"/>
                <a:gd name="T82" fmla="*/ 176 w 1010"/>
                <a:gd name="T83" fmla="*/ 215 h 349"/>
                <a:gd name="T84" fmla="*/ 118 w 1010"/>
                <a:gd name="T85" fmla="*/ 242 h 349"/>
                <a:gd name="T86" fmla="*/ 59 w 1010"/>
                <a:gd name="T87" fmla="*/ 272 h 349"/>
                <a:gd name="T88" fmla="*/ 0 w 1010"/>
                <a:gd name="T89" fmla="*/ 304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0" h="349">
                  <a:moveTo>
                    <a:pt x="0" y="304"/>
                  </a:moveTo>
                  <a:lnTo>
                    <a:pt x="13" y="315"/>
                  </a:lnTo>
                  <a:lnTo>
                    <a:pt x="24" y="326"/>
                  </a:lnTo>
                  <a:lnTo>
                    <a:pt x="36" y="338"/>
                  </a:lnTo>
                  <a:lnTo>
                    <a:pt x="49" y="349"/>
                  </a:lnTo>
                  <a:lnTo>
                    <a:pt x="112" y="335"/>
                  </a:lnTo>
                  <a:lnTo>
                    <a:pt x="175" y="319"/>
                  </a:lnTo>
                  <a:lnTo>
                    <a:pt x="237" y="305"/>
                  </a:lnTo>
                  <a:lnTo>
                    <a:pt x="299" y="290"/>
                  </a:lnTo>
                  <a:lnTo>
                    <a:pt x="360" y="277"/>
                  </a:lnTo>
                  <a:lnTo>
                    <a:pt x="421" y="264"/>
                  </a:lnTo>
                  <a:lnTo>
                    <a:pt x="482" y="252"/>
                  </a:lnTo>
                  <a:lnTo>
                    <a:pt x="542" y="239"/>
                  </a:lnTo>
                  <a:lnTo>
                    <a:pt x="601" y="228"/>
                  </a:lnTo>
                  <a:lnTo>
                    <a:pt x="660" y="218"/>
                  </a:lnTo>
                  <a:lnTo>
                    <a:pt x="719" y="208"/>
                  </a:lnTo>
                  <a:lnTo>
                    <a:pt x="778" y="199"/>
                  </a:lnTo>
                  <a:lnTo>
                    <a:pt x="836" y="191"/>
                  </a:lnTo>
                  <a:lnTo>
                    <a:pt x="894" y="184"/>
                  </a:lnTo>
                  <a:lnTo>
                    <a:pt x="952" y="177"/>
                  </a:lnTo>
                  <a:lnTo>
                    <a:pt x="1010" y="171"/>
                  </a:lnTo>
                  <a:lnTo>
                    <a:pt x="999" y="152"/>
                  </a:lnTo>
                  <a:lnTo>
                    <a:pt x="989" y="130"/>
                  </a:lnTo>
                  <a:lnTo>
                    <a:pt x="980" y="109"/>
                  </a:lnTo>
                  <a:lnTo>
                    <a:pt x="970" y="87"/>
                  </a:lnTo>
                  <a:lnTo>
                    <a:pt x="960" y="66"/>
                  </a:lnTo>
                  <a:lnTo>
                    <a:pt x="951" y="44"/>
                  </a:lnTo>
                  <a:lnTo>
                    <a:pt x="941" y="21"/>
                  </a:lnTo>
                  <a:lnTo>
                    <a:pt x="933" y="0"/>
                  </a:lnTo>
                  <a:lnTo>
                    <a:pt x="875" y="8"/>
                  </a:lnTo>
                  <a:lnTo>
                    <a:pt x="817" y="17"/>
                  </a:lnTo>
                  <a:lnTo>
                    <a:pt x="759" y="29"/>
                  </a:lnTo>
                  <a:lnTo>
                    <a:pt x="701" y="41"/>
                  </a:lnTo>
                  <a:lnTo>
                    <a:pt x="642" y="53"/>
                  </a:lnTo>
                  <a:lnTo>
                    <a:pt x="585" y="69"/>
                  </a:lnTo>
                  <a:lnTo>
                    <a:pt x="527" y="84"/>
                  </a:lnTo>
                  <a:lnTo>
                    <a:pt x="469" y="102"/>
                  </a:lnTo>
                  <a:lnTo>
                    <a:pt x="410" y="122"/>
                  </a:lnTo>
                  <a:lnTo>
                    <a:pt x="352" y="142"/>
                  </a:lnTo>
                  <a:lnTo>
                    <a:pt x="293" y="164"/>
                  </a:lnTo>
                  <a:lnTo>
                    <a:pt x="235" y="189"/>
                  </a:lnTo>
                  <a:lnTo>
                    <a:pt x="176" y="215"/>
                  </a:lnTo>
                  <a:lnTo>
                    <a:pt x="118" y="242"/>
                  </a:lnTo>
                  <a:lnTo>
                    <a:pt x="59" y="272"/>
                  </a:lnTo>
                  <a:lnTo>
                    <a:pt x="0" y="304"/>
                  </a:lnTo>
                  <a:close/>
                </a:path>
              </a:pathLst>
            </a:custGeom>
            <a:solidFill>
              <a:srgbClr val="F4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9" name="Freeform 95"/>
            <p:cNvSpPr>
              <a:spLocks/>
            </p:cNvSpPr>
            <p:nvPr/>
          </p:nvSpPr>
          <p:spPr bwMode="auto">
            <a:xfrm>
              <a:off x="6269040" y="2301875"/>
              <a:ext cx="277813" cy="292100"/>
            </a:xfrm>
            <a:custGeom>
              <a:avLst/>
              <a:gdLst>
                <a:gd name="T0" fmla="*/ 2 w 1223"/>
                <a:gd name="T1" fmla="*/ 133 h 1288"/>
                <a:gd name="T2" fmla="*/ 0 w 1223"/>
                <a:gd name="T3" fmla="*/ 166 h 1288"/>
                <a:gd name="T4" fmla="*/ 2 w 1223"/>
                <a:gd name="T5" fmla="*/ 201 h 1288"/>
                <a:gd name="T6" fmla="*/ 8 w 1223"/>
                <a:gd name="T7" fmla="*/ 236 h 1288"/>
                <a:gd name="T8" fmla="*/ 18 w 1223"/>
                <a:gd name="T9" fmla="*/ 273 h 1288"/>
                <a:gd name="T10" fmla="*/ 31 w 1223"/>
                <a:gd name="T11" fmla="*/ 310 h 1288"/>
                <a:gd name="T12" fmla="*/ 53 w 1223"/>
                <a:gd name="T13" fmla="*/ 362 h 1288"/>
                <a:gd name="T14" fmla="*/ 81 w 1223"/>
                <a:gd name="T15" fmla="*/ 417 h 1288"/>
                <a:gd name="T16" fmla="*/ 106 w 1223"/>
                <a:gd name="T17" fmla="*/ 455 h 1288"/>
                <a:gd name="T18" fmla="*/ 133 w 1223"/>
                <a:gd name="T19" fmla="*/ 489 h 1288"/>
                <a:gd name="T20" fmla="*/ 162 w 1223"/>
                <a:gd name="T21" fmla="*/ 521 h 1288"/>
                <a:gd name="T22" fmla="*/ 192 w 1223"/>
                <a:gd name="T23" fmla="*/ 549 h 1288"/>
                <a:gd name="T24" fmla="*/ 223 w 1223"/>
                <a:gd name="T25" fmla="*/ 575 h 1288"/>
                <a:gd name="T26" fmla="*/ 274 w 1223"/>
                <a:gd name="T27" fmla="*/ 610 h 1288"/>
                <a:gd name="T28" fmla="*/ 378 w 1223"/>
                <a:gd name="T29" fmla="*/ 674 h 1288"/>
                <a:gd name="T30" fmla="*/ 486 w 1223"/>
                <a:gd name="T31" fmla="*/ 735 h 1288"/>
                <a:gd name="T32" fmla="*/ 556 w 1223"/>
                <a:gd name="T33" fmla="*/ 779 h 1288"/>
                <a:gd name="T34" fmla="*/ 669 w 1223"/>
                <a:gd name="T35" fmla="*/ 866 h 1288"/>
                <a:gd name="T36" fmla="*/ 826 w 1223"/>
                <a:gd name="T37" fmla="*/ 988 h 1288"/>
                <a:gd name="T38" fmla="*/ 983 w 1223"/>
                <a:gd name="T39" fmla="*/ 1110 h 1288"/>
                <a:gd name="T40" fmla="*/ 1142 w 1223"/>
                <a:gd name="T41" fmla="*/ 1230 h 1288"/>
                <a:gd name="T42" fmla="*/ 1190 w 1223"/>
                <a:gd name="T43" fmla="*/ 1241 h 1288"/>
                <a:gd name="T44" fmla="*/ 1127 w 1223"/>
                <a:gd name="T45" fmla="*/ 1149 h 1288"/>
                <a:gd name="T46" fmla="*/ 1066 w 1223"/>
                <a:gd name="T47" fmla="*/ 1058 h 1288"/>
                <a:gd name="T48" fmla="*/ 1006 w 1223"/>
                <a:gd name="T49" fmla="*/ 966 h 1288"/>
                <a:gd name="T50" fmla="*/ 949 w 1223"/>
                <a:gd name="T51" fmla="*/ 874 h 1288"/>
                <a:gd name="T52" fmla="*/ 892 w 1223"/>
                <a:gd name="T53" fmla="*/ 780 h 1288"/>
                <a:gd name="T54" fmla="*/ 837 w 1223"/>
                <a:gd name="T55" fmla="*/ 684 h 1288"/>
                <a:gd name="T56" fmla="*/ 784 w 1223"/>
                <a:gd name="T57" fmla="*/ 586 h 1288"/>
                <a:gd name="T58" fmla="*/ 737 w 1223"/>
                <a:gd name="T59" fmla="*/ 497 h 1288"/>
                <a:gd name="T60" fmla="*/ 684 w 1223"/>
                <a:gd name="T61" fmla="*/ 410 h 1288"/>
                <a:gd name="T62" fmla="*/ 621 w 1223"/>
                <a:gd name="T63" fmla="*/ 319 h 1288"/>
                <a:gd name="T64" fmla="*/ 567 w 1223"/>
                <a:gd name="T65" fmla="*/ 250 h 1288"/>
                <a:gd name="T66" fmla="*/ 529 w 1223"/>
                <a:gd name="T67" fmla="*/ 205 h 1288"/>
                <a:gd name="T68" fmla="*/ 489 w 1223"/>
                <a:gd name="T69" fmla="*/ 164 h 1288"/>
                <a:gd name="T70" fmla="*/ 447 w 1223"/>
                <a:gd name="T71" fmla="*/ 125 h 1288"/>
                <a:gd name="T72" fmla="*/ 404 w 1223"/>
                <a:gd name="T73" fmla="*/ 90 h 1288"/>
                <a:gd name="T74" fmla="*/ 360 w 1223"/>
                <a:gd name="T75" fmla="*/ 59 h 1288"/>
                <a:gd name="T76" fmla="*/ 315 w 1223"/>
                <a:gd name="T77" fmla="*/ 35 h 1288"/>
                <a:gd name="T78" fmla="*/ 270 w 1223"/>
                <a:gd name="T79" fmla="*/ 16 h 1288"/>
                <a:gd name="T80" fmla="*/ 224 w 1223"/>
                <a:gd name="T81" fmla="*/ 5 h 1288"/>
                <a:gd name="T82" fmla="*/ 178 w 1223"/>
                <a:gd name="T83" fmla="*/ 0 h 1288"/>
                <a:gd name="T84" fmla="*/ 138 w 1223"/>
                <a:gd name="T85" fmla="*/ 5 h 1288"/>
                <a:gd name="T86" fmla="*/ 107 w 1223"/>
                <a:gd name="T87" fmla="*/ 11 h 1288"/>
                <a:gd name="T88" fmla="*/ 81 w 1223"/>
                <a:gd name="T89" fmla="*/ 21 h 1288"/>
                <a:gd name="T90" fmla="*/ 59 w 1223"/>
                <a:gd name="T91" fmla="*/ 34 h 1288"/>
                <a:gd name="T92" fmla="*/ 41 w 1223"/>
                <a:gd name="T93" fmla="*/ 49 h 1288"/>
                <a:gd name="T94" fmla="*/ 27 w 1223"/>
                <a:gd name="T95" fmla="*/ 66 h 1288"/>
                <a:gd name="T96" fmla="*/ 15 w 1223"/>
                <a:gd name="T97" fmla="*/ 85 h 1288"/>
                <a:gd name="T98" fmla="*/ 7 w 1223"/>
                <a:gd name="T99" fmla="*/ 106 h 1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23" h="1288">
                  <a:moveTo>
                    <a:pt x="4" y="117"/>
                  </a:moveTo>
                  <a:lnTo>
                    <a:pt x="2" y="133"/>
                  </a:lnTo>
                  <a:lnTo>
                    <a:pt x="0" y="149"/>
                  </a:lnTo>
                  <a:lnTo>
                    <a:pt x="0" y="166"/>
                  </a:lnTo>
                  <a:lnTo>
                    <a:pt x="1" y="183"/>
                  </a:lnTo>
                  <a:lnTo>
                    <a:pt x="2" y="201"/>
                  </a:lnTo>
                  <a:lnTo>
                    <a:pt x="5" y="219"/>
                  </a:lnTo>
                  <a:lnTo>
                    <a:pt x="8" y="236"/>
                  </a:lnTo>
                  <a:lnTo>
                    <a:pt x="13" y="255"/>
                  </a:lnTo>
                  <a:lnTo>
                    <a:pt x="18" y="273"/>
                  </a:lnTo>
                  <a:lnTo>
                    <a:pt x="24" y="291"/>
                  </a:lnTo>
                  <a:lnTo>
                    <a:pt x="31" y="310"/>
                  </a:lnTo>
                  <a:lnTo>
                    <a:pt x="38" y="327"/>
                  </a:lnTo>
                  <a:lnTo>
                    <a:pt x="53" y="362"/>
                  </a:lnTo>
                  <a:lnTo>
                    <a:pt x="70" y="396"/>
                  </a:lnTo>
                  <a:lnTo>
                    <a:pt x="81" y="417"/>
                  </a:lnTo>
                  <a:lnTo>
                    <a:pt x="94" y="437"/>
                  </a:lnTo>
                  <a:lnTo>
                    <a:pt x="106" y="455"/>
                  </a:lnTo>
                  <a:lnTo>
                    <a:pt x="120" y="473"/>
                  </a:lnTo>
                  <a:lnTo>
                    <a:pt x="133" y="489"/>
                  </a:lnTo>
                  <a:lnTo>
                    <a:pt x="148" y="505"/>
                  </a:lnTo>
                  <a:lnTo>
                    <a:pt x="162" y="521"/>
                  </a:lnTo>
                  <a:lnTo>
                    <a:pt x="177" y="535"/>
                  </a:lnTo>
                  <a:lnTo>
                    <a:pt x="192" y="549"/>
                  </a:lnTo>
                  <a:lnTo>
                    <a:pt x="208" y="563"/>
                  </a:lnTo>
                  <a:lnTo>
                    <a:pt x="223" y="575"/>
                  </a:lnTo>
                  <a:lnTo>
                    <a:pt x="240" y="588"/>
                  </a:lnTo>
                  <a:lnTo>
                    <a:pt x="274" y="610"/>
                  </a:lnTo>
                  <a:lnTo>
                    <a:pt x="308" y="633"/>
                  </a:lnTo>
                  <a:lnTo>
                    <a:pt x="378" y="674"/>
                  </a:lnTo>
                  <a:lnTo>
                    <a:pt x="451" y="714"/>
                  </a:lnTo>
                  <a:lnTo>
                    <a:pt x="486" y="735"/>
                  </a:lnTo>
                  <a:lnTo>
                    <a:pt x="521" y="756"/>
                  </a:lnTo>
                  <a:lnTo>
                    <a:pt x="556" y="779"/>
                  </a:lnTo>
                  <a:lnTo>
                    <a:pt x="590" y="804"/>
                  </a:lnTo>
                  <a:lnTo>
                    <a:pt x="669" y="866"/>
                  </a:lnTo>
                  <a:lnTo>
                    <a:pt x="747" y="927"/>
                  </a:lnTo>
                  <a:lnTo>
                    <a:pt x="826" y="988"/>
                  </a:lnTo>
                  <a:lnTo>
                    <a:pt x="905" y="1049"/>
                  </a:lnTo>
                  <a:lnTo>
                    <a:pt x="983" y="1110"/>
                  </a:lnTo>
                  <a:lnTo>
                    <a:pt x="1062" y="1170"/>
                  </a:lnTo>
                  <a:lnTo>
                    <a:pt x="1142" y="1230"/>
                  </a:lnTo>
                  <a:lnTo>
                    <a:pt x="1223" y="1288"/>
                  </a:lnTo>
                  <a:lnTo>
                    <a:pt x="1190" y="1241"/>
                  </a:lnTo>
                  <a:lnTo>
                    <a:pt x="1158" y="1196"/>
                  </a:lnTo>
                  <a:lnTo>
                    <a:pt x="1127" y="1149"/>
                  </a:lnTo>
                  <a:lnTo>
                    <a:pt x="1096" y="1104"/>
                  </a:lnTo>
                  <a:lnTo>
                    <a:pt x="1066" y="1058"/>
                  </a:lnTo>
                  <a:lnTo>
                    <a:pt x="1036" y="1012"/>
                  </a:lnTo>
                  <a:lnTo>
                    <a:pt x="1006" y="966"/>
                  </a:lnTo>
                  <a:lnTo>
                    <a:pt x="977" y="920"/>
                  </a:lnTo>
                  <a:lnTo>
                    <a:pt x="949" y="874"/>
                  </a:lnTo>
                  <a:lnTo>
                    <a:pt x="920" y="827"/>
                  </a:lnTo>
                  <a:lnTo>
                    <a:pt x="892" y="780"/>
                  </a:lnTo>
                  <a:lnTo>
                    <a:pt x="865" y="732"/>
                  </a:lnTo>
                  <a:lnTo>
                    <a:pt x="837" y="684"/>
                  </a:lnTo>
                  <a:lnTo>
                    <a:pt x="811" y="635"/>
                  </a:lnTo>
                  <a:lnTo>
                    <a:pt x="784" y="586"/>
                  </a:lnTo>
                  <a:lnTo>
                    <a:pt x="758" y="536"/>
                  </a:lnTo>
                  <a:lnTo>
                    <a:pt x="737" y="497"/>
                  </a:lnTo>
                  <a:lnTo>
                    <a:pt x="712" y="454"/>
                  </a:lnTo>
                  <a:lnTo>
                    <a:pt x="684" y="410"/>
                  </a:lnTo>
                  <a:lnTo>
                    <a:pt x="654" y="364"/>
                  </a:lnTo>
                  <a:lnTo>
                    <a:pt x="621" y="319"/>
                  </a:lnTo>
                  <a:lnTo>
                    <a:pt x="586" y="272"/>
                  </a:lnTo>
                  <a:lnTo>
                    <a:pt x="567" y="250"/>
                  </a:lnTo>
                  <a:lnTo>
                    <a:pt x="549" y="228"/>
                  </a:lnTo>
                  <a:lnTo>
                    <a:pt x="529" y="205"/>
                  </a:lnTo>
                  <a:lnTo>
                    <a:pt x="510" y="185"/>
                  </a:lnTo>
                  <a:lnTo>
                    <a:pt x="489" y="164"/>
                  </a:lnTo>
                  <a:lnTo>
                    <a:pt x="468" y="144"/>
                  </a:lnTo>
                  <a:lnTo>
                    <a:pt x="447" y="125"/>
                  </a:lnTo>
                  <a:lnTo>
                    <a:pt x="426" y="107"/>
                  </a:lnTo>
                  <a:lnTo>
                    <a:pt x="404" y="90"/>
                  </a:lnTo>
                  <a:lnTo>
                    <a:pt x="382" y="74"/>
                  </a:lnTo>
                  <a:lnTo>
                    <a:pt x="360" y="59"/>
                  </a:lnTo>
                  <a:lnTo>
                    <a:pt x="338" y="46"/>
                  </a:lnTo>
                  <a:lnTo>
                    <a:pt x="315" y="35"/>
                  </a:lnTo>
                  <a:lnTo>
                    <a:pt x="292" y="24"/>
                  </a:lnTo>
                  <a:lnTo>
                    <a:pt x="270" y="16"/>
                  </a:lnTo>
                  <a:lnTo>
                    <a:pt x="247" y="10"/>
                  </a:lnTo>
                  <a:lnTo>
                    <a:pt x="224" y="5"/>
                  </a:lnTo>
                  <a:lnTo>
                    <a:pt x="200" y="2"/>
                  </a:lnTo>
                  <a:lnTo>
                    <a:pt x="178" y="0"/>
                  </a:lnTo>
                  <a:lnTo>
                    <a:pt x="155" y="3"/>
                  </a:lnTo>
                  <a:lnTo>
                    <a:pt x="138" y="5"/>
                  </a:lnTo>
                  <a:lnTo>
                    <a:pt x="122" y="8"/>
                  </a:lnTo>
                  <a:lnTo>
                    <a:pt x="107" y="11"/>
                  </a:lnTo>
                  <a:lnTo>
                    <a:pt x="94" y="16"/>
                  </a:lnTo>
                  <a:lnTo>
                    <a:pt x="81" y="21"/>
                  </a:lnTo>
                  <a:lnTo>
                    <a:pt x="70" y="27"/>
                  </a:lnTo>
                  <a:lnTo>
                    <a:pt x="59" y="34"/>
                  </a:lnTo>
                  <a:lnTo>
                    <a:pt x="49" y="41"/>
                  </a:lnTo>
                  <a:lnTo>
                    <a:pt x="41" y="49"/>
                  </a:lnTo>
                  <a:lnTo>
                    <a:pt x="33" y="57"/>
                  </a:lnTo>
                  <a:lnTo>
                    <a:pt x="27" y="66"/>
                  </a:lnTo>
                  <a:lnTo>
                    <a:pt x="20" y="76"/>
                  </a:lnTo>
                  <a:lnTo>
                    <a:pt x="15" y="85"/>
                  </a:lnTo>
                  <a:lnTo>
                    <a:pt x="11" y="96"/>
                  </a:lnTo>
                  <a:lnTo>
                    <a:pt x="7" y="106"/>
                  </a:lnTo>
                  <a:lnTo>
                    <a:pt x="4" y="117"/>
                  </a:lnTo>
                  <a:close/>
                </a:path>
              </a:pathLst>
            </a:custGeom>
            <a:solidFill>
              <a:srgbClr val="B76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0" name="Freeform 96"/>
            <p:cNvSpPr>
              <a:spLocks/>
            </p:cNvSpPr>
            <p:nvPr/>
          </p:nvSpPr>
          <p:spPr bwMode="auto">
            <a:xfrm>
              <a:off x="6896102" y="2925763"/>
              <a:ext cx="296863" cy="90488"/>
            </a:xfrm>
            <a:custGeom>
              <a:avLst/>
              <a:gdLst>
                <a:gd name="T0" fmla="*/ 1282 w 1309"/>
                <a:gd name="T1" fmla="*/ 122 h 397"/>
                <a:gd name="T2" fmla="*/ 1244 w 1309"/>
                <a:gd name="T3" fmla="*/ 157 h 397"/>
                <a:gd name="T4" fmla="*/ 1202 w 1309"/>
                <a:gd name="T5" fmla="*/ 193 h 397"/>
                <a:gd name="T6" fmla="*/ 1153 w 1309"/>
                <a:gd name="T7" fmla="*/ 228 h 397"/>
                <a:gd name="T8" fmla="*/ 1100 w 1309"/>
                <a:gd name="T9" fmla="*/ 261 h 397"/>
                <a:gd name="T10" fmla="*/ 1040 w 1309"/>
                <a:gd name="T11" fmla="*/ 293 h 397"/>
                <a:gd name="T12" fmla="*/ 973 w 1309"/>
                <a:gd name="T13" fmla="*/ 322 h 397"/>
                <a:gd name="T14" fmla="*/ 901 w 1309"/>
                <a:gd name="T15" fmla="*/ 347 h 397"/>
                <a:gd name="T16" fmla="*/ 822 w 1309"/>
                <a:gd name="T17" fmla="*/ 368 h 397"/>
                <a:gd name="T18" fmla="*/ 737 w 1309"/>
                <a:gd name="T19" fmla="*/ 384 h 397"/>
                <a:gd name="T20" fmla="*/ 645 w 1309"/>
                <a:gd name="T21" fmla="*/ 393 h 397"/>
                <a:gd name="T22" fmla="*/ 544 w 1309"/>
                <a:gd name="T23" fmla="*/ 397 h 397"/>
                <a:gd name="T24" fmla="*/ 437 w 1309"/>
                <a:gd name="T25" fmla="*/ 392 h 397"/>
                <a:gd name="T26" fmla="*/ 322 w 1309"/>
                <a:gd name="T27" fmla="*/ 380 h 397"/>
                <a:gd name="T28" fmla="*/ 200 w 1309"/>
                <a:gd name="T29" fmla="*/ 359 h 397"/>
                <a:gd name="T30" fmla="*/ 70 w 1309"/>
                <a:gd name="T31" fmla="*/ 328 h 397"/>
                <a:gd name="T32" fmla="*/ 41 w 1309"/>
                <a:gd name="T33" fmla="*/ 287 h 397"/>
                <a:gd name="T34" fmla="*/ 120 w 1309"/>
                <a:gd name="T35" fmla="*/ 247 h 397"/>
                <a:gd name="T36" fmla="*/ 200 w 1309"/>
                <a:gd name="T37" fmla="*/ 209 h 397"/>
                <a:gd name="T38" fmla="*/ 281 w 1309"/>
                <a:gd name="T39" fmla="*/ 175 h 397"/>
                <a:gd name="T40" fmla="*/ 362 w 1309"/>
                <a:gd name="T41" fmla="*/ 144 h 397"/>
                <a:gd name="T42" fmla="*/ 443 w 1309"/>
                <a:gd name="T43" fmla="*/ 115 h 397"/>
                <a:gd name="T44" fmla="*/ 525 w 1309"/>
                <a:gd name="T45" fmla="*/ 91 h 397"/>
                <a:gd name="T46" fmla="*/ 606 w 1309"/>
                <a:gd name="T47" fmla="*/ 68 h 397"/>
                <a:gd name="T48" fmla="*/ 688 w 1309"/>
                <a:gd name="T49" fmla="*/ 49 h 397"/>
                <a:gd name="T50" fmla="*/ 771 w 1309"/>
                <a:gd name="T51" fmla="*/ 33 h 397"/>
                <a:gd name="T52" fmla="*/ 852 w 1309"/>
                <a:gd name="T53" fmla="*/ 20 h 397"/>
                <a:gd name="T54" fmla="*/ 934 w 1309"/>
                <a:gd name="T55" fmla="*/ 10 h 397"/>
                <a:gd name="T56" fmla="*/ 1016 w 1309"/>
                <a:gd name="T57" fmla="*/ 4 h 397"/>
                <a:gd name="T58" fmla="*/ 1098 w 1309"/>
                <a:gd name="T59" fmla="*/ 0 h 397"/>
                <a:gd name="T60" fmla="*/ 1179 w 1309"/>
                <a:gd name="T61" fmla="*/ 0 h 397"/>
                <a:gd name="T62" fmla="*/ 1261 w 1309"/>
                <a:gd name="T63" fmla="*/ 3 h 397"/>
                <a:gd name="T64" fmla="*/ 1304 w 1309"/>
                <a:gd name="T65" fmla="*/ 23 h 397"/>
                <a:gd name="T66" fmla="*/ 1308 w 1309"/>
                <a:gd name="T67" fmla="*/ 55 h 397"/>
                <a:gd name="T68" fmla="*/ 1308 w 1309"/>
                <a:gd name="T69" fmla="*/ 80 h 397"/>
                <a:gd name="T70" fmla="*/ 1303 w 1309"/>
                <a:gd name="T71" fmla="*/ 99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09" h="397">
                  <a:moveTo>
                    <a:pt x="1299" y="105"/>
                  </a:moveTo>
                  <a:lnTo>
                    <a:pt x="1282" y="122"/>
                  </a:lnTo>
                  <a:lnTo>
                    <a:pt x="1264" y="139"/>
                  </a:lnTo>
                  <a:lnTo>
                    <a:pt x="1244" y="157"/>
                  </a:lnTo>
                  <a:lnTo>
                    <a:pt x="1224" y="175"/>
                  </a:lnTo>
                  <a:lnTo>
                    <a:pt x="1202" y="193"/>
                  </a:lnTo>
                  <a:lnTo>
                    <a:pt x="1178" y="210"/>
                  </a:lnTo>
                  <a:lnTo>
                    <a:pt x="1153" y="228"/>
                  </a:lnTo>
                  <a:lnTo>
                    <a:pt x="1128" y="245"/>
                  </a:lnTo>
                  <a:lnTo>
                    <a:pt x="1100" y="261"/>
                  </a:lnTo>
                  <a:lnTo>
                    <a:pt x="1071" y="278"/>
                  </a:lnTo>
                  <a:lnTo>
                    <a:pt x="1040" y="293"/>
                  </a:lnTo>
                  <a:lnTo>
                    <a:pt x="1008" y="308"/>
                  </a:lnTo>
                  <a:lnTo>
                    <a:pt x="973" y="322"/>
                  </a:lnTo>
                  <a:lnTo>
                    <a:pt x="938" y="334"/>
                  </a:lnTo>
                  <a:lnTo>
                    <a:pt x="901" y="347"/>
                  </a:lnTo>
                  <a:lnTo>
                    <a:pt x="863" y="358"/>
                  </a:lnTo>
                  <a:lnTo>
                    <a:pt x="822" y="368"/>
                  </a:lnTo>
                  <a:lnTo>
                    <a:pt x="781" y="377"/>
                  </a:lnTo>
                  <a:lnTo>
                    <a:pt x="737" y="384"/>
                  </a:lnTo>
                  <a:lnTo>
                    <a:pt x="691" y="389"/>
                  </a:lnTo>
                  <a:lnTo>
                    <a:pt x="645" y="393"/>
                  </a:lnTo>
                  <a:lnTo>
                    <a:pt x="595" y="397"/>
                  </a:lnTo>
                  <a:lnTo>
                    <a:pt x="544" y="397"/>
                  </a:lnTo>
                  <a:lnTo>
                    <a:pt x="492" y="395"/>
                  </a:lnTo>
                  <a:lnTo>
                    <a:pt x="437" y="392"/>
                  </a:lnTo>
                  <a:lnTo>
                    <a:pt x="381" y="387"/>
                  </a:lnTo>
                  <a:lnTo>
                    <a:pt x="322" y="380"/>
                  </a:lnTo>
                  <a:lnTo>
                    <a:pt x="262" y="371"/>
                  </a:lnTo>
                  <a:lnTo>
                    <a:pt x="200" y="359"/>
                  </a:lnTo>
                  <a:lnTo>
                    <a:pt x="136" y="345"/>
                  </a:lnTo>
                  <a:lnTo>
                    <a:pt x="70" y="328"/>
                  </a:lnTo>
                  <a:lnTo>
                    <a:pt x="0" y="309"/>
                  </a:lnTo>
                  <a:lnTo>
                    <a:pt x="41" y="287"/>
                  </a:lnTo>
                  <a:lnTo>
                    <a:pt x="80" y="266"/>
                  </a:lnTo>
                  <a:lnTo>
                    <a:pt x="120" y="247"/>
                  </a:lnTo>
                  <a:lnTo>
                    <a:pt x="161" y="228"/>
                  </a:lnTo>
                  <a:lnTo>
                    <a:pt x="200" y="209"/>
                  </a:lnTo>
                  <a:lnTo>
                    <a:pt x="240" y="192"/>
                  </a:lnTo>
                  <a:lnTo>
                    <a:pt x="281" y="175"/>
                  </a:lnTo>
                  <a:lnTo>
                    <a:pt x="321" y="160"/>
                  </a:lnTo>
                  <a:lnTo>
                    <a:pt x="362" y="144"/>
                  </a:lnTo>
                  <a:lnTo>
                    <a:pt x="403" y="130"/>
                  </a:lnTo>
                  <a:lnTo>
                    <a:pt x="443" y="115"/>
                  </a:lnTo>
                  <a:lnTo>
                    <a:pt x="484" y="103"/>
                  </a:lnTo>
                  <a:lnTo>
                    <a:pt x="525" y="91"/>
                  </a:lnTo>
                  <a:lnTo>
                    <a:pt x="566" y="79"/>
                  </a:lnTo>
                  <a:lnTo>
                    <a:pt x="606" y="68"/>
                  </a:lnTo>
                  <a:lnTo>
                    <a:pt x="648" y="58"/>
                  </a:lnTo>
                  <a:lnTo>
                    <a:pt x="688" y="49"/>
                  </a:lnTo>
                  <a:lnTo>
                    <a:pt x="729" y="41"/>
                  </a:lnTo>
                  <a:lnTo>
                    <a:pt x="771" y="33"/>
                  </a:lnTo>
                  <a:lnTo>
                    <a:pt x="811" y="25"/>
                  </a:lnTo>
                  <a:lnTo>
                    <a:pt x="852" y="20"/>
                  </a:lnTo>
                  <a:lnTo>
                    <a:pt x="894" y="14"/>
                  </a:lnTo>
                  <a:lnTo>
                    <a:pt x="934" y="10"/>
                  </a:lnTo>
                  <a:lnTo>
                    <a:pt x="976" y="6"/>
                  </a:lnTo>
                  <a:lnTo>
                    <a:pt x="1016" y="4"/>
                  </a:lnTo>
                  <a:lnTo>
                    <a:pt x="1057" y="1"/>
                  </a:lnTo>
                  <a:lnTo>
                    <a:pt x="1098" y="0"/>
                  </a:lnTo>
                  <a:lnTo>
                    <a:pt x="1139" y="0"/>
                  </a:lnTo>
                  <a:lnTo>
                    <a:pt x="1179" y="0"/>
                  </a:lnTo>
                  <a:lnTo>
                    <a:pt x="1221" y="1"/>
                  </a:lnTo>
                  <a:lnTo>
                    <a:pt x="1261" y="3"/>
                  </a:lnTo>
                  <a:lnTo>
                    <a:pt x="1301" y="6"/>
                  </a:lnTo>
                  <a:lnTo>
                    <a:pt x="1304" y="23"/>
                  </a:lnTo>
                  <a:lnTo>
                    <a:pt x="1306" y="40"/>
                  </a:lnTo>
                  <a:lnTo>
                    <a:pt x="1308" y="55"/>
                  </a:lnTo>
                  <a:lnTo>
                    <a:pt x="1309" y="69"/>
                  </a:lnTo>
                  <a:lnTo>
                    <a:pt x="1308" y="80"/>
                  </a:lnTo>
                  <a:lnTo>
                    <a:pt x="1305" y="91"/>
                  </a:lnTo>
                  <a:lnTo>
                    <a:pt x="1303" y="99"/>
                  </a:lnTo>
                  <a:lnTo>
                    <a:pt x="1299" y="105"/>
                  </a:lnTo>
                  <a:close/>
                </a:path>
              </a:pathLst>
            </a:custGeom>
            <a:solidFill>
              <a:srgbClr val="B76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1" name="Freeform 97"/>
            <p:cNvSpPr>
              <a:spLocks/>
            </p:cNvSpPr>
            <p:nvPr/>
          </p:nvSpPr>
          <p:spPr bwMode="auto">
            <a:xfrm>
              <a:off x="6796090" y="2713038"/>
              <a:ext cx="395288" cy="282575"/>
            </a:xfrm>
            <a:custGeom>
              <a:avLst/>
              <a:gdLst>
                <a:gd name="T0" fmla="*/ 1525 w 1738"/>
                <a:gd name="T1" fmla="*/ 22 h 1248"/>
                <a:gd name="T2" fmla="*/ 1539 w 1738"/>
                <a:gd name="T3" fmla="*/ 76 h 1248"/>
                <a:gd name="T4" fmla="*/ 1564 w 1738"/>
                <a:gd name="T5" fmla="*/ 175 h 1248"/>
                <a:gd name="T6" fmla="*/ 1595 w 1738"/>
                <a:gd name="T7" fmla="*/ 304 h 1248"/>
                <a:gd name="T8" fmla="*/ 1631 w 1738"/>
                <a:gd name="T9" fmla="*/ 453 h 1248"/>
                <a:gd name="T10" fmla="*/ 1667 w 1738"/>
                <a:gd name="T11" fmla="*/ 608 h 1248"/>
                <a:gd name="T12" fmla="*/ 1700 w 1738"/>
                <a:gd name="T13" fmla="*/ 758 h 1248"/>
                <a:gd name="T14" fmla="*/ 1728 w 1738"/>
                <a:gd name="T15" fmla="*/ 889 h 1248"/>
                <a:gd name="T16" fmla="*/ 1698 w 1738"/>
                <a:gd name="T17" fmla="*/ 942 h 1248"/>
                <a:gd name="T18" fmla="*/ 1616 w 1738"/>
                <a:gd name="T19" fmla="*/ 939 h 1248"/>
                <a:gd name="T20" fmla="*/ 1535 w 1738"/>
                <a:gd name="T21" fmla="*/ 939 h 1248"/>
                <a:gd name="T22" fmla="*/ 1453 w 1738"/>
                <a:gd name="T23" fmla="*/ 943 h 1248"/>
                <a:gd name="T24" fmla="*/ 1371 w 1738"/>
                <a:gd name="T25" fmla="*/ 949 h 1248"/>
                <a:gd name="T26" fmla="*/ 1289 w 1738"/>
                <a:gd name="T27" fmla="*/ 959 h 1248"/>
                <a:gd name="T28" fmla="*/ 1208 w 1738"/>
                <a:gd name="T29" fmla="*/ 972 h 1248"/>
                <a:gd name="T30" fmla="*/ 1125 w 1738"/>
                <a:gd name="T31" fmla="*/ 988 h 1248"/>
                <a:gd name="T32" fmla="*/ 1043 w 1738"/>
                <a:gd name="T33" fmla="*/ 1007 h 1248"/>
                <a:gd name="T34" fmla="*/ 962 w 1738"/>
                <a:gd name="T35" fmla="*/ 1030 h 1248"/>
                <a:gd name="T36" fmla="*/ 880 w 1738"/>
                <a:gd name="T37" fmla="*/ 1054 h 1248"/>
                <a:gd name="T38" fmla="*/ 799 w 1738"/>
                <a:gd name="T39" fmla="*/ 1083 h 1248"/>
                <a:gd name="T40" fmla="*/ 718 w 1738"/>
                <a:gd name="T41" fmla="*/ 1114 h 1248"/>
                <a:gd name="T42" fmla="*/ 637 w 1738"/>
                <a:gd name="T43" fmla="*/ 1148 h 1248"/>
                <a:gd name="T44" fmla="*/ 557 w 1738"/>
                <a:gd name="T45" fmla="*/ 1186 h 1248"/>
                <a:gd name="T46" fmla="*/ 478 w 1738"/>
                <a:gd name="T47" fmla="*/ 1226 h 1248"/>
                <a:gd name="T48" fmla="*/ 404 w 1738"/>
                <a:gd name="T49" fmla="*/ 1237 h 1248"/>
                <a:gd name="T50" fmla="*/ 336 w 1738"/>
                <a:gd name="T51" fmla="*/ 1215 h 1248"/>
                <a:gd name="T52" fmla="*/ 0 w 1738"/>
                <a:gd name="T53" fmla="*/ 656 h 1248"/>
                <a:gd name="T54" fmla="*/ 150 w 1738"/>
                <a:gd name="T55" fmla="*/ 516 h 1248"/>
                <a:gd name="T56" fmla="*/ 297 w 1738"/>
                <a:gd name="T57" fmla="*/ 396 h 1248"/>
                <a:gd name="T58" fmla="*/ 439 w 1738"/>
                <a:gd name="T59" fmla="*/ 297 h 1248"/>
                <a:gd name="T60" fmla="*/ 578 w 1738"/>
                <a:gd name="T61" fmla="*/ 214 h 1248"/>
                <a:gd name="T62" fmla="*/ 710 w 1738"/>
                <a:gd name="T63" fmla="*/ 149 h 1248"/>
                <a:gd name="T64" fmla="*/ 835 w 1738"/>
                <a:gd name="T65" fmla="*/ 97 h 1248"/>
                <a:gd name="T66" fmla="*/ 954 w 1738"/>
                <a:gd name="T67" fmla="*/ 59 h 1248"/>
                <a:gd name="T68" fmla="*/ 1064 w 1738"/>
                <a:gd name="T69" fmla="*/ 31 h 1248"/>
                <a:gd name="T70" fmla="*/ 1164 w 1738"/>
                <a:gd name="T71" fmla="*/ 13 h 1248"/>
                <a:gd name="T72" fmla="*/ 1253 w 1738"/>
                <a:gd name="T73" fmla="*/ 4 h 1248"/>
                <a:gd name="T74" fmla="*/ 1332 w 1738"/>
                <a:gd name="T75" fmla="*/ 0 h 1248"/>
                <a:gd name="T76" fmla="*/ 1399 w 1738"/>
                <a:gd name="T77" fmla="*/ 0 h 1248"/>
                <a:gd name="T78" fmla="*/ 1452 w 1738"/>
                <a:gd name="T79" fmla="*/ 4 h 1248"/>
                <a:gd name="T80" fmla="*/ 1491 w 1738"/>
                <a:gd name="T81" fmla="*/ 8 h 1248"/>
                <a:gd name="T82" fmla="*/ 1523 w 1738"/>
                <a:gd name="T83" fmla="*/ 13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38" h="1248">
                  <a:moveTo>
                    <a:pt x="1523" y="13"/>
                  </a:moveTo>
                  <a:lnTo>
                    <a:pt x="1525" y="22"/>
                  </a:lnTo>
                  <a:lnTo>
                    <a:pt x="1530" y="42"/>
                  </a:lnTo>
                  <a:lnTo>
                    <a:pt x="1539" y="76"/>
                  </a:lnTo>
                  <a:lnTo>
                    <a:pt x="1550" y="121"/>
                  </a:lnTo>
                  <a:lnTo>
                    <a:pt x="1564" y="175"/>
                  </a:lnTo>
                  <a:lnTo>
                    <a:pt x="1578" y="237"/>
                  </a:lnTo>
                  <a:lnTo>
                    <a:pt x="1595" y="304"/>
                  </a:lnTo>
                  <a:lnTo>
                    <a:pt x="1612" y="377"/>
                  </a:lnTo>
                  <a:lnTo>
                    <a:pt x="1631" y="453"/>
                  </a:lnTo>
                  <a:lnTo>
                    <a:pt x="1648" y="530"/>
                  </a:lnTo>
                  <a:lnTo>
                    <a:pt x="1667" y="608"/>
                  </a:lnTo>
                  <a:lnTo>
                    <a:pt x="1685" y="684"/>
                  </a:lnTo>
                  <a:lnTo>
                    <a:pt x="1700" y="758"/>
                  </a:lnTo>
                  <a:lnTo>
                    <a:pt x="1716" y="826"/>
                  </a:lnTo>
                  <a:lnTo>
                    <a:pt x="1728" y="889"/>
                  </a:lnTo>
                  <a:lnTo>
                    <a:pt x="1738" y="945"/>
                  </a:lnTo>
                  <a:lnTo>
                    <a:pt x="1698" y="942"/>
                  </a:lnTo>
                  <a:lnTo>
                    <a:pt x="1658" y="940"/>
                  </a:lnTo>
                  <a:lnTo>
                    <a:pt x="1616" y="939"/>
                  </a:lnTo>
                  <a:lnTo>
                    <a:pt x="1576" y="939"/>
                  </a:lnTo>
                  <a:lnTo>
                    <a:pt x="1535" y="939"/>
                  </a:lnTo>
                  <a:lnTo>
                    <a:pt x="1494" y="940"/>
                  </a:lnTo>
                  <a:lnTo>
                    <a:pt x="1453" y="943"/>
                  </a:lnTo>
                  <a:lnTo>
                    <a:pt x="1413" y="945"/>
                  </a:lnTo>
                  <a:lnTo>
                    <a:pt x="1371" y="949"/>
                  </a:lnTo>
                  <a:lnTo>
                    <a:pt x="1331" y="953"/>
                  </a:lnTo>
                  <a:lnTo>
                    <a:pt x="1289" y="959"/>
                  </a:lnTo>
                  <a:lnTo>
                    <a:pt x="1248" y="964"/>
                  </a:lnTo>
                  <a:lnTo>
                    <a:pt x="1208" y="972"/>
                  </a:lnTo>
                  <a:lnTo>
                    <a:pt x="1166" y="980"/>
                  </a:lnTo>
                  <a:lnTo>
                    <a:pt x="1125" y="988"/>
                  </a:lnTo>
                  <a:lnTo>
                    <a:pt x="1085" y="997"/>
                  </a:lnTo>
                  <a:lnTo>
                    <a:pt x="1043" y="1007"/>
                  </a:lnTo>
                  <a:lnTo>
                    <a:pt x="1003" y="1018"/>
                  </a:lnTo>
                  <a:lnTo>
                    <a:pt x="962" y="1030"/>
                  </a:lnTo>
                  <a:lnTo>
                    <a:pt x="921" y="1042"/>
                  </a:lnTo>
                  <a:lnTo>
                    <a:pt x="880" y="1054"/>
                  </a:lnTo>
                  <a:lnTo>
                    <a:pt x="840" y="1069"/>
                  </a:lnTo>
                  <a:lnTo>
                    <a:pt x="799" y="1083"/>
                  </a:lnTo>
                  <a:lnTo>
                    <a:pt x="758" y="1099"/>
                  </a:lnTo>
                  <a:lnTo>
                    <a:pt x="718" y="1114"/>
                  </a:lnTo>
                  <a:lnTo>
                    <a:pt x="677" y="1131"/>
                  </a:lnTo>
                  <a:lnTo>
                    <a:pt x="637" y="1148"/>
                  </a:lnTo>
                  <a:lnTo>
                    <a:pt x="598" y="1167"/>
                  </a:lnTo>
                  <a:lnTo>
                    <a:pt x="557" y="1186"/>
                  </a:lnTo>
                  <a:lnTo>
                    <a:pt x="517" y="1205"/>
                  </a:lnTo>
                  <a:lnTo>
                    <a:pt x="478" y="1226"/>
                  </a:lnTo>
                  <a:lnTo>
                    <a:pt x="437" y="1248"/>
                  </a:lnTo>
                  <a:lnTo>
                    <a:pt x="404" y="1237"/>
                  </a:lnTo>
                  <a:lnTo>
                    <a:pt x="370" y="1226"/>
                  </a:lnTo>
                  <a:lnTo>
                    <a:pt x="336" y="1215"/>
                  </a:lnTo>
                  <a:lnTo>
                    <a:pt x="301" y="1202"/>
                  </a:lnTo>
                  <a:lnTo>
                    <a:pt x="0" y="656"/>
                  </a:lnTo>
                  <a:lnTo>
                    <a:pt x="75" y="583"/>
                  </a:lnTo>
                  <a:lnTo>
                    <a:pt x="150" y="516"/>
                  </a:lnTo>
                  <a:lnTo>
                    <a:pt x="224" y="454"/>
                  </a:lnTo>
                  <a:lnTo>
                    <a:pt x="297" y="396"/>
                  </a:lnTo>
                  <a:lnTo>
                    <a:pt x="369" y="344"/>
                  </a:lnTo>
                  <a:lnTo>
                    <a:pt x="439" y="297"/>
                  </a:lnTo>
                  <a:lnTo>
                    <a:pt x="510" y="253"/>
                  </a:lnTo>
                  <a:lnTo>
                    <a:pt x="578" y="214"/>
                  </a:lnTo>
                  <a:lnTo>
                    <a:pt x="645" y="180"/>
                  </a:lnTo>
                  <a:lnTo>
                    <a:pt x="710" y="149"/>
                  </a:lnTo>
                  <a:lnTo>
                    <a:pt x="773" y="121"/>
                  </a:lnTo>
                  <a:lnTo>
                    <a:pt x="835" y="97"/>
                  </a:lnTo>
                  <a:lnTo>
                    <a:pt x="895" y="76"/>
                  </a:lnTo>
                  <a:lnTo>
                    <a:pt x="954" y="59"/>
                  </a:lnTo>
                  <a:lnTo>
                    <a:pt x="1010" y="43"/>
                  </a:lnTo>
                  <a:lnTo>
                    <a:pt x="1064" y="31"/>
                  </a:lnTo>
                  <a:lnTo>
                    <a:pt x="1115" y="22"/>
                  </a:lnTo>
                  <a:lnTo>
                    <a:pt x="1164" y="13"/>
                  </a:lnTo>
                  <a:lnTo>
                    <a:pt x="1210" y="8"/>
                  </a:lnTo>
                  <a:lnTo>
                    <a:pt x="1253" y="4"/>
                  </a:lnTo>
                  <a:lnTo>
                    <a:pt x="1295" y="1"/>
                  </a:lnTo>
                  <a:lnTo>
                    <a:pt x="1332" y="0"/>
                  </a:lnTo>
                  <a:lnTo>
                    <a:pt x="1367" y="0"/>
                  </a:lnTo>
                  <a:lnTo>
                    <a:pt x="1399" y="0"/>
                  </a:lnTo>
                  <a:lnTo>
                    <a:pt x="1427" y="2"/>
                  </a:lnTo>
                  <a:lnTo>
                    <a:pt x="1452" y="4"/>
                  </a:lnTo>
                  <a:lnTo>
                    <a:pt x="1474" y="6"/>
                  </a:lnTo>
                  <a:lnTo>
                    <a:pt x="1491" y="8"/>
                  </a:lnTo>
                  <a:lnTo>
                    <a:pt x="1515" y="12"/>
                  </a:lnTo>
                  <a:lnTo>
                    <a:pt x="1523" y="13"/>
                  </a:lnTo>
                  <a:close/>
                </a:path>
              </a:pathLst>
            </a:custGeom>
            <a:solidFill>
              <a:srgbClr val="EC9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2" name="Freeform 98"/>
            <p:cNvSpPr>
              <a:spLocks/>
            </p:cNvSpPr>
            <p:nvPr/>
          </p:nvSpPr>
          <p:spPr bwMode="auto">
            <a:xfrm>
              <a:off x="7105652" y="2713038"/>
              <a:ext cx="85725" cy="214313"/>
            </a:xfrm>
            <a:custGeom>
              <a:avLst/>
              <a:gdLst>
                <a:gd name="T0" fmla="*/ 0 w 378"/>
                <a:gd name="T1" fmla="*/ 0 h 945"/>
                <a:gd name="T2" fmla="*/ 36 w 378"/>
                <a:gd name="T3" fmla="*/ 1 h 945"/>
                <a:gd name="T4" fmla="*/ 69 w 378"/>
                <a:gd name="T5" fmla="*/ 2 h 945"/>
                <a:gd name="T6" fmla="*/ 97 w 378"/>
                <a:gd name="T7" fmla="*/ 5 h 945"/>
                <a:gd name="T8" fmla="*/ 121 w 378"/>
                <a:gd name="T9" fmla="*/ 7 h 945"/>
                <a:gd name="T10" fmla="*/ 139 w 378"/>
                <a:gd name="T11" fmla="*/ 9 h 945"/>
                <a:gd name="T12" fmla="*/ 153 w 378"/>
                <a:gd name="T13" fmla="*/ 11 h 945"/>
                <a:gd name="T14" fmla="*/ 161 w 378"/>
                <a:gd name="T15" fmla="*/ 13 h 945"/>
                <a:gd name="T16" fmla="*/ 163 w 378"/>
                <a:gd name="T17" fmla="*/ 13 h 945"/>
                <a:gd name="T18" fmla="*/ 165 w 378"/>
                <a:gd name="T19" fmla="*/ 22 h 945"/>
                <a:gd name="T20" fmla="*/ 170 w 378"/>
                <a:gd name="T21" fmla="*/ 42 h 945"/>
                <a:gd name="T22" fmla="*/ 179 w 378"/>
                <a:gd name="T23" fmla="*/ 76 h 945"/>
                <a:gd name="T24" fmla="*/ 190 w 378"/>
                <a:gd name="T25" fmla="*/ 121 h 945"/>
                <a:gd name="T26" fmla="*/ 204 w 378"/>
                <a:gd name="T27" fmla="*/ 175 h 945"/>
                <a:gd name="T28" fmla="*/ 218 w 378"/>
                <a:gd name="T29" fmla="*/ 237 h 945"/>
                <a:gd name="T30" fmla="*/ 235 w 378"/>
                <a:gd name="T31" fmla="*/ 304 h 945"/>
                <a:gd name="T32" fmla="*/ 252 w 378"/>
                <a:gd name="T33" fmla="*/ 377 h 945"/>
                <a:gd name="T34" fmla="*/ 271 w 378"/>
                <a:gd name="T35" fmla="*/ 453 h 945"/>
                <a:gd name="T36" fmla="*/ 288 w 378"/>
                <a:gd name="T37" fmla="*/ 530 h 945"/>
                <a:gd name="T38" fmla="*/ 307 w 378"/>
                <a:gd name="T39" fmla="*/ 608 h 945"/>
                <a:gd name="T40" fmla="*/ 325 w 378"/>
                <a:gd name="T41" fmla="*/ 684 h 945"/>
                <a:gd name="T42" fmla="*/ 340 w 378"/>
                <a:gd name="T43" fmla="*/ 758 h 945"/>
                <a:gd name="T44" fmla="*/ 356 w 378"/>
                <a:gd name="T45" fmla="*/ 826 h 945"/>
                <a:gd name="T46" fmla="*/ 368 w 378"/>
                <a:gd name="T47" fmla="*/ 889 h 945"/>
                <a:gd name="T48" fmla="*/ 378 w 378"/>
                <a:gd name="T49" fmla="*/ 945 h 945"/>
                <a:gd name="T50" fmla="*/ 347 w 378"/>
                <a:gd name="T51" fmla="*/ 943 h 945"/>
                <a:gd name="T52" fmla="*/ 316 w 378"/>
                <a:gd name="T53" fmla="*/ 941 h 945"/>
                <a:gd name="T54" fmla="*/ 285 w 378"/>
                <a:gd name="T55" fmla="*/ 941 h 945"/>
                <a:gd name="T56" fmla="*/ 254 w 378"/>
                <a:gd name="T57" fmla="*/ 940 h 945"/>
                <a:gd name="T58" fmla="*/ 242 w 378"/>
                <a:gd name="T59" fmla="*/ 913 h 945"/>
                <a:gd name="T60" fmla="*/ 230 w 378"/>
                <a:gd name="T61" fmla="*/ 885 h 945"/>
                <a:gd name="T62" fmla="*/ 219 w 378"/>
                <a:gd name="T63" fmla="*/ 857 h 945"/>
                <a:gd name="T64" fmla="*/ 209 w 378"/>
                <a:gd name="T65" fmla="*/ 829 h 945"/>
                <a:gd name="T66" fmla="*/ 188 w 378"/>
                <a:gd name="T67" fmla="*/ 772 h 945"/>
                <a:gd name="T68" fmla="*/ 169 w 378"/>
                <a:gd name="T69" fmla="*/ 714 h 945"/>
                <a:gd name="T70" fmla="*/ 152 w 378"/>
                <a:gd name="T71" fmla="*/ 656 h 945"/>
                <a:gd name="T72" fmla="*/ 135 w 378"/>
                <a:gd name="T73" fmla="*/ 596 h 945"/>
                <a:gd name="T74" fmla="*/ 120 w 378"/>
                <a:gd name="T75" fmla="*/ 537 h 945"/>
                <a:gd name="T76" fmla="*/ 105 w 378"/>
                <a:gd name="T77" fmla="*/ 476 h 945"/>
                <a:gd name="T78" fmla="*/ 92 w 378"/>
                <a:gd name="T79" fmla="*/ 416 h 945"/>
                <a:gd name="T80" fmla="*/ 78 w 378"/>
                <a:gd name="T81" fmla="*/ 356 h 945"/>
                <a:gd name="T82" fmla="*/ 66 w 378"/>
                <a:gd name="T83" fmla="*/ 295 h 945"/>
                <a:gd name="T84" fmla="*/ 53 w 378"/>
                <a:gd name="T85" fmla="*/ 236 h 945"/>
                <a:gd name="T86" fmla="*/ 40 w 378"/>
                <a:gd name="T87" fmla="*/ 176 h 945"/>
                <a:gd name="T88" fmla="*/ 27 w 378"/>
                <a:gd name="T89" fmla="*/ 117 h 945"/>
                <a:gd name="T90" fmla="*/ 13 w 378"/>
                <a:gd name="T91" fmla="*/ 58 h 945"/>
                <a:gd name="T92" fmla="*/ 0 w 378"/>
                <a:gd name="T93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78" h="945">
                  <a:moveTo>
                    <a:pt x="0" y="0"/>
                  </a:moveTo>
                  <a:lnTo>
                    <a:pt x="36" y="1"/>
                  </a:lnTo>
                  <a:lnTo>
                    <a:pt x="69" y="2"/>
                  </a:lnTo>
                  <a:lnTo>
                    <a:pt x="97" y="5"/>
                  </a:lnTo>
                  <a:lnTo>
                    <a:pt x="121" y="7"/>
                  </a:lnTo>
                  <a:lnTo>
                    <a:pt x="139" y="9"/>
                  </a:lnTo>
                  <a:lnTo>
                    <a:pt x="153" y="11"/>
                  </a:lnTo>
                  <a:lnTo>
                    <a:pt x="161" y="13"/>
                  </a:lnTo>
                  <a:lnTo>
                    <a:pt x="163" y="13"/>
                  </a:lnTo>
                  <a:lnTo>
                    <a:pt x="165" y="22"/>
                  </a:lnTo>
                  <a:lnTo>
                    <a:pt x="170" y="42"/>
                  </a:lnTo>
                  <a:lnTo>
                    <a:pt x="179" y="76"/>
                  </a:lnTo>
                  <a:lnTo>
                    <a:pt x="190" y="121"/>
                  </a:lnTo>
                  <a:lnTo>
                    <a:pt x="204" y="175"/>
                  </a:lnTo>
                  <a:lnTo>
                    <a:pt x="218" y="237"/>
                  </a:lnTo>
                  <a:lnTo>
                    <a:pt x="235" y="304"/>
                  </a:lnTo>
                  <a:lnTo>
                    <a:pt x="252" y="377"/>
                  </a:lnTo>
                  <a:lnTo>
                    <a:pt x="271" y="453"/>
                  </a:lnTo>
                  <a:lnTo>
                    <a:pt x="288" y="530"/>
                  </a:lnTo>
                  <a:lnTo>
                    <a:pt x="307" y="608"/>
                  </a:lnTo>
                  <a:lnTo>
                    <a:pt x="325" y="684"/>
                  </a:lnTo>
                  <a:lnTo>
                    <a:pt x="340" y="758"/>
                  </a:lnTo>
                  <a:lnTo>
                    <a:pt x="356" y="826"/>
                  </a:lnTo>
                  <a:lnTo>
                    <a:pt x="368" y="889"/>
                  </a:lnTo>
                  <a:lnTo>
                    <a:pt x="378" y="945"/>
                  </a:lnTo>
                  <a:lnTo>
                    <a:pt x="347" y="943"/>
                  </a:lnTo>
                  <a:lnTo>
                    <a:pt x="316" y="941"/>
                  </a:lnTo>
                  <a:lnTo>
                    <a:pt x="285" y="941"/>
                  </a:lnTo>
                  <a:lnTo>
                    <a:pt x="254" y="940"/>
                  </a:lnTo>
                  <a:lnTo>
                    <a:pt x="242" y="913"/>
                  </a:lnTo>
                  <a:lnTo>
                    <a:pt x="230" y="885"/>
                  </a:lnTo>
                  <a:lnTo>
                    <a:pt x="219" y="857"/>
                  </a:lnTo>
                  <a:lnTo>
                    <a:pt x="209" y="829"/>
                  </a:lnTo>
                  <a:lnTo>
                    <a:pt x="188" y="772"/>
                  </a:lnTo>
                  <a:lnTo>
                    <a:pt x="169" y="714"/>
                  </a:lnTo>
                  <a:lnTo>
                    <a:pt x="152" y="656"/>
                  </a:lnTo>
                  <a:lnTo>
                    <a:pt x="135" y="596"/>
                  </a:lnTo>
                  <a:lnTo>
                    <a:pt x="120" y="537"/>
                  </a:lnTo>
                  <a:lnTo>
                    <a:pt x="105" y="476"/>
                  </a:lnTo>
                  <a:lnTo>
                    <a:pt x="92" y="416"/>
                  </a:lnTo>
                  <a:lnTo>
                    <a:pt x="78" y="356"/>
                  </a:lnTo>
                  <a:lnTo>
                    <a:pt x="66" y="295"/>
                  </a:lnTo>
                  <a:lnTo>
                    <a:pt x="53" y="236"/>
                  </a:lnTo>
                  <a:lnTo>
                    <a:pt x="40" y="176"/>
                  </a:lnTo>
                  <a:lnTo>
                    <a:pt x="27" y="117"/>
                  </a:lnTo>
                  <a:lnTo>
                    <a:pt x="13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B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3" name="Freeform 99"/>
            <p:cNvSpPr>
              <a:spLocks/>
            </p:cNvSpPr>
            <p:nvPr/>
          </p:nvSpPr>
          <p:spPr bwMode="auto">
            <a:xfrm>
              <a:off x="7034215" y="2713038"/>
              <a:ext cx="128588" cy="214313"/>
            </a:xfrm>
            <a:custGeom>
              <a:avLst/>
              <a:gdLst>
                <a:gd name="T0" fmla="*/ 0 w 570"/>
                <a:gd name="T1" fmla="*/ 36 h 946"/>
                <a:gd name="T2" fmla="*/ 47 w 570"/>
                <a:gd name="T3" fmla="*/ 27 h 946"/>
                <a:gd name="T4" fmla="*/ 91 w 570"/>
                <a:gd name="T5" fmla="*/ 18 h 946"/>
                <a:gd name="T6" fmla="*/ 135 w 570"/>
                <a:gd name="T7" fmla="*/ 12 h 946"/>
                <a:gd name="T8" fmla="*/ 175 w 570"/>
                <a:gd name="T9" fmla="*/ 7 h 946"/>
                <a:gd name="T10" fmla="*/ 214 w 570"/>
                <a:gd name="T11" fmla="*/ 4 h 946"/>
                <a:gd name="T12" fmla="*/ 251 w 570"/>
                <a:gd name="T13" fmla="*/ 2 h 946"/>
                <a:gd name="T14" fmla="*/ 284 w 570"/>
                <a:gd name="T15" fmla="*/ 0 h 946"/>
                <a:gd name="T16" fmla="*/ 316 w 570"/>
                <a:gd name="T17" fmla="*/ 0 h 946"/>
                <a:gd name="T18" fmla="*/ 329 w 570"/>
                <a:gd name="T19" fmla="*/ 58 h 946"/>
                <a:gd name="T20" fmla="*/ 343 w 570"/>
                <a:gd name="T21" fmla="*/ 117 h 946"/>
                <a:gd name="T22" fmla="*/ 356 w 570"/>
                <a:gd name="T23" fmla="*/ 176 h 946"/>
                <a:gd name="T24" fmla="*/ 369 w 570"/>
                <a:gd name="T25" fmla="*/ 236 h 946"/>
                <a:gd name="T26" fmla="*/ 382 w 570"/>
                <a:gd name="T27" fmla="*/ 295 h 946"/>
                <a:gd name="T28" fmla="*/ 394 w 570"/>
                <a:gd name="T29" fmla="*/ 356 h 946"/>
                <a:gd name="T30" fmla="*/ 408 w 570"/>
                <a:gd name="T31" fmla="*/ 416 h 946"/>
                <a:gd name="T32" fmla="*/ 421 w 570"/>
                <a:gd name="T33" fmla="*/ 476 h 946"/>
                <a:gd name="T34" fmla="*/ 436 w 570"/>
                <a:gd name="T35" fmla="*/ 537 h 946"/>
                <a:gd name="T36" fmla="*/ 451 w 570"/>
                <a:gd name="T37" fmla="*/ 596 h 946"/>
                <a:gd name="T38" fmla="*/ 468 w 570"/>
                <a:gd name="T39" fmla="*/ 656 h 946"/>
                <a:gd name="T40" fmla="*/ 485 w 570"/>
                <a:gd name="T41" fmla="*/ 714 h 946"/>
                <a:gd name="T42" fmla="*/ 504 w 570"/>
                <a:gd name="T43" fmla="*/ 772 h 946"/>
                <a:gd name="T44" fmla="*/ 525 w 570"/>
                <a:gd name="T45" fmla="*/ 829 h 946"/>
                <a:gd name="T46" fmla="*/ 535 w 570"/>
                <a:gd name="T47" fmla="*/ 857 h 946"/>
                <a:gd name="T48" fmla="*/ 546 w 570"/>
                <a:gd name="T49" fmla="*/ 885 h 946"/>
                <a:gd name="T50" fmla="*/ 558 w 570"/>
                <a:gd name="T51" fmla="*/ 913 h 946"/>
                <a:gd name="T52" fmla="*/ 570 w 570"/>
                <a:gd name="T53" fmla="*/ 940 h 946"/>
                <a:gd name="T54" fmla="*/ 547 w 570"/>
                <a:gd name="T55" fmla="*/ 940 h 946"/>
                <a:gd name="T56" fmla="*/ 525 w 570"/>
                <a:gd name="T57" fmla="*/ 940 h 946"/>
                <a:gd name="T58" fmla="*/ 502 w 570"/>
                <a:gd name="T59" fmla="*/ 941 h 946"/>
                <a:gd name="T60" fmla="*/ 478 w 570"/>
                <a:gd name="T61" fmla="*/ 941 h 946"/>
                <a:gd name="T62" fmla="*/ 455 w 570"/>
                <a:gd name="T63" fmla="*/ 942 h 946"/>
                <a:gd name="T64" fmla="*/ 433 w 570"/>
                <a:gd name="T65" fmla="*/ 943 h 946"/>
                <a:gd name="T66" fmla="*/ 409 w 570"/>
                <a:gd name="T67" fmla="*/ 945 h 946"/>
                <a:gd name="T68" fmla="*/ 386 w 570"/>
                <a:gd name="T69" fmla="*/ 946 h 946"/>
                <a:gd name="T70" fmla="*/ 356 w 570"/>
                <a:gd name="T71" fmla="*/ 892 h 946"/>
                <a:gd name="T72" fmla="*/ 325 w 570"/>
                <a:gd name="T73" fmla="*/ 838 h 946"/>
                <a:gd name="T74" fmla="*/ 296 w 570"/>
                <a:gd name="T75" fmla="*/ 783 h 946"/>
                <a:gd name="T76" fmla="*/ 266 w 570"/>
                <a:gd name="T77" fmla="*/ 728 h 946"/>
                <a:gd name="T78" fmla="*/ 238 w 570"/>
                <a:gd name="T79" fmla="*/ 672 h 946"/>
                <a:gd name="T80" fmla="*/ 210 w 570"/>
                <a:gd name="T81" fmla="*/ 616 h 946"/>
                <a:gd name="T82" fmla="*/ 183 w 570"/>
                <a:gd name="T83" fmla="*/ 559 h 946"/>
                <a:gd name="T84" fmla="*/ 159 w 570"/>
                <a:gd name="T85" fmla="*/ 502 h 946"/>
                <a:gd name="T86" fmla="*/ 134 w 570"/>
                <a:gd name="T87" fmla="*/ 445 h 946"/>
                <a:gd name="T88" fmla="*/ 110 w 570"/>
                <a:gd name="T89" fmla="*/ 387 h 946"/>
                <a:gd name="T90" fmla="*/ 88 w 570"/>
                <a:gd name="T91" fmla="*/ 330 h 946"/>
                <a:gd name="T92" fmla="*/ 68 w 570"/>
                <a:gd name="T93" fmla="*/ 272 h 946"/>
                <a:gd name="T94" fmla="*/ 48 w 570"/>
                <a:gd name="T95" fmla="*/ 213 h 946"/>
                <a:gd name="T96" fmla="*/ 30 w 570"/>
                <a:gd name="T97" fmla="*/ 154 h 946"/>
                <a:gd name="T98" fmla="*/ 15 w 570"/>
                <a:gd name="T99" fmla="*/ 95 h 946"/>
                <a:gd name="T100" fmla="*/ 0 w 570"/>
                <a:gd name="T101" fmla="*/ 36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0" h="946">
                  <a:moveTo>
                    <a:pt x="0" y="36"/>
                  </a:moveTo>
                  <a:lnTo>
                    <a:pt x="47" y="27"/>
                  </a:lnTo>
                  <a:lnTo>
                    <a:pt x="91" y="18"/>
                  </a:lnTo>
                  <a:lnTo>
                    <a:pt x="135" y="12"/>
                  </a:lnTo>
                  <a:lnTo>
                    <a:pt x="175" y="7"/>
                  </a:lnTo>
                  <a:lnTo>
                    <a:pt x="214" y="4"/>
                  </a:lnTo>
                  <a:lnTo>
                    <a:pt x="251" y="2"/>
                  </a:lnTo>
                  <a:lnTo>
                    <a:pt x="284" y="0"/>
                  </a:lnTo>
                  <a:lnTo>
                    <a:pt x="316" y="0"/>
                  </a:lnTo>
                  <a:lnTo>
                    <a:pt x="329" y="58"/>
                  </a:lnTo>
                  <a:lnTo>
                    <a:pt x="343" y="117"/>
                  </a:lnTo>
                  <a:lnTo>
                    <a:pt x="356" y="176"/>
                  </a:lnTo>
                  <a:lnTo>
                    <a:pt x="369" y="236"/>
                  </a:lnTo>
                  <a:lnTo>
                    <a:pt x="382" y="295"/>
                  </a:lnTo>
                  <a:lnTo>
                    <a:pt x="394" y="356"/>
                  </a:lnTo>
                  <a:lnTo>
                    <a:pt x="408" y="416"/>
                  </a:lnTo>
                  <a:lnTo>
                    <a:pt x="421" y="476"/>
                  </a:lnTo>
                  <a:lnTo>
                    <a:pt x="436" y="537"/>
                  </a:lnTo>
                  <a:lnTo>
                    <a:pt x="451" y="596"/>
                  </a:lnTo>
                  <a:lnTo>
                    <a:pt x="468" y="656"/>
                  </a:lnTo>
                  <a:lnTo>
                    <a:pt x="485" y="714"/>
                  </a:lnTo>
                  <a:lnTo>
                    <a:pt x="504" y="772"/>
                  </a:lnTo>
                  <a:lnTo>
                    <a:pt x="525" y="829"/>
                  </a:lnTo>
                  <a:lnTo>
                    <a:pt x="535" y="857"/>
                  </a:lnTo>
                  <a:lnTo>
                    <a:pt x="546" y="885"/>
                  </a:lnTo>
                  <a:lnTo>
                    <a:pt x="558" y="913"/>
                  </a:lnTo>
                  <a:lnTo>
                    <a:pt x="570" y="940"/>
                  </a:lnTo>
                  <a:lnTo>
                    <a:pt x="547" y="940"/>
                  </a:lnTo>
                  <a:lnTo>
                    <a:pt x="525" y="940"/>
                  </a:lnTo>
                  <a:lnTo>
                    <a:pt x="502" y="941"/>
                  </a:lnTo>
                  <a:lnTo>
                    <a:pt x="478" y="941"/>
                  </a:lnTo>
                  <a:lnTo>
                    <a:pt x="455" y="942"/>
                  </a:lnTo>
                  <a:lnTo>
                    <a:pt x="433" y="943"/>
                  </a:lnTo>
                  <a:lnTo>
                    <a:pt x="409" y="945"/>
                  </a:lnTo>
                  <a:lnTo>
                    <a:pt x="386" y="946"/>
                  </a:lnTo>
                  <a:lnTo>
                    <a:pt x="356" y="892"/>
                  </a:lnTo>
                  <a:lnTo>
                    <a:pt x="325" y="838"/>
                  </a:lnTo>
                  <a:lnTo>
                    <a:pt x="296" y="783"/>
                  </a:lnTo>
                  <a:lnTo>
                    <a:pt x="266" y="728"/>
                  </a:lnTo>
                  <a:lnTo>
                    <a:pt x="238" y="672"/>
                  </a:lnTo>
                  <a:lnTo>
                    <a:pt x="210" y="616"/>
                  </a:lnTo>
                  <a:lnTo>
                    <a:pt x="183" y="559"/>
                  </a:lnTo>
                  <a:lnTo>
                    <a:pt x="159" y="502"/>
                  </a:lnTo>
                  <a:lnTo>
                    <a:pt x="134" y="445"/>
                  </a:lnTo>
                  <a:lnTo>
                    <a:pt x="110" y="387"/>
                  </a:lnTo>
                  <a:lnTo>
                    <a:pt x="88" y="330"/>
                  </a:lnTo>
                  <a:lnTo>
                    <a:pt x="68" y="272"/>
                  </a:lnTo>
                  <a:lnTo>
                    <a:pt x="48" y="213"/>
                  </a:lnTo>
                  <a:lnTo>
                    <a:pt x="30" y="154"/>
                  </a:lnTo>
                  <a:lnTo>
                    <a:pt x="15" y="95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FF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4" name="Freeform 100"/>
            <p:cNvSpPr>
              <a:spLocks/>
            </p:cNvSpPr>
            <p:nvPr/>
          </p:nvSpPr>
          <p:spPr bwMode="auto">
            <a:xfrm>
              <a:off x="6985002" y="2720975"/>
              <a:ext cx="136525" cy="212725"/>
            </a:xfrm>
            <a:custGeom>
              <a:avLst/>
              <a:gdLst>
                <a:gd name="T0" fmla="*/ 0 w 601"/>
                <a:gd name="T1" fmla="*/ 64 h 935"/>
                <a:gd name="T2" fmla="*/ 28 w 601"/>
                <a:gd name="T3" fmla="*/ 54 h 935"/>
                <a:gd name="T4" fmla="*/ 56 w 601"/>
                <a:gd name="T5" fmla="*/ 44 h 935"/>
                <a:gd name="T6" fmla="*/ 84 w 601"/>
                <a:gd name="T7" fmla="*/ 35 h 935"/>
                <a:gd name="T8" fmla="*/ 111 w 601"/>
                <a:gd name="T9" fmla="*/ 27 h 935"/>
                <a:gd name="T10" fmla="*/ 138 w 601"/>
                <a:gd name="T11" fmla="*/ 20 h 935"/>
                <a:gd name="T12" fmla="*/ 165 w 601"/>
                <a:gd name="T13" fmla="*/ 12 h 935"/>
                <a:gd name="T14" fmla="*/ 189 w 601"/>
                <a:gd name="T15" fmla="*/ 6 h 935"/>
                <a:gd name="T16" fmla="*/ 215 w 601"/>
                <a:gd name="T17" fmla="*/ 0 h 935"/>
                <a:gd name="T18" fmla="*/ 230 w 601"/>
                <a:gd name="T19" fmla="*/ 59 h 935"/>
                <a:gd name="T20" fmla="*/ 245 w 601"/>
                <a:gd name="T21" fmla="*/ 118 h 935"/>
                <a:gd name="T22" fmla="*/ 263 w 601"/>
                <a:gd name="T23" fmla="*/ 177 h 935"/>
                <a:gd name="T24" fmla="*/ 283 w 601"/>
                <a:gd name="T25" fmla="*/ 236 h 935"/>
                <a:gd name="T26" fmla="*/ 303 w 601"/>
                <a:gd name="T27" fmla="*/ 294 h 935"/>
                <a:gd name="T28" fmla="*/ 325 w 601"/>
                <a:gd name="T29" fmla="*/ 351 h 935"/>
                <a:gd name="T30" fmla="*/ 349 w 601"/>
                <a:gd name="T31" fmla="*/ 409 h 935"/>
                <a:gd name="T32" fmla="*/ 374 w 601"/>
                <a:gd name="T33" fmla="*/ 466 h 935"/>
                <a:gd name="T34" fmla="*/ 398 w 601"/>
                <a:gd name="T35" fmla="*/ 523 h 935"/>
                <a:gd name="T36" fmla="*/ 425 w 601"/>
                <a:gd name="T37" fmla="*/ 580 h 935"/>
                <a:gd name="T38" fmla="*/ 453 w 601"/>
                <a:gd name="T39" fmla="*/ 636 h 935"/>
                <a:gd name="T40" fmla="*/ 481 w 601"/>
                <a:gd name="T41" fmla="*/ 692 h 935"/>
                <a:gd name="T42" fmla="*/ 511 w 601"/>
                <a:gd name="T43" fmla="*/ 747 h 935"/>
                <a:gd name="T44" fmla="*/ 540 w 601"/>
                <a:gd name="T45" fmla="*/ 802 h 935"/>
                <a:gd name="T46" fmla="*/ 571 w 601"/>
                <a:gd name="T47" fmla="*/ 856 h 935"/>
                <a:gd name="T48" fmla="*/ 601 w 601"/>
                <a:gd name="T49" fmla="*/ 910 h 935"/>
                <a:gd name="T50" fmla="*/ 578 w 601"/>
                <a:gd name="T51" fmla="*/ 912 h 935"/>
                <a:gd name="T52" fmla="*/ 555 w 601"/>
                <a:gd name="T53" fmla="*/ 914 h 935"/>
                <a:gd name="T54" fmla="*/ 532 w 601"/>
                <a:gd name="T55" fmla="*/ 917 h 935"/>
                <a:gd name="T56" fmla="*/ 508 w 601"/>
                <a:gd name="T57" fmla="*/ 920 h 935"/>
                <a:gd name="T58" fmla="*/ 485 w 601"/>
                <a:gd name="T59" fmla="*/ 923 h 935"/>
                <a:gd name="T60" fmla="*/ 461 w 601"/>
                <a:gd name="T61" fmla="*/ 927 h 935"/>
                <a:gd name="T62" fmla="*/ 439 w 601"/>
                <a:gd name="T63" fmla="*/ 930 h 935"/>
                <a:gd name="T64" fmla="*/ 415 w 601"/>
                <a:gd name="T65" fmla="*/ 935 h 935"/>
                <a:gd name="T66" fmla="*/ 386 w 601"/>
                <a:gd name="T67" fmla="*/ 880 h 935"/>
                <a:gd name="T68" fmla="*/ 358 w 601"/>
                <a:gd name="T69" fmla="*/ 825 h 935"/>
                <a:gd name="T70" fmla="*/ 330 w 601"/>
                <a:gd name="T71" fmla="*/ 770 h 935"/>
                <a:gd name="T72" fmla="*/ 303 w 601"/>
                <a:gd name="T73" fmla="*/ 714 h 935"/>
                <a:gd name="T74" fmla="*/ 277 w 601"/>
                <a:gd name="T75" fmla="*/ 660 h 935"/>
                <a:gd name="T76" fmla="*/ 252 w 601"/>
                <a:gd name="T77" fmla="*/ 604 h 935"/>
                <a:gd name="T78" fmla="*/ 226 w 601"/>
                <a:gd name="T79" fmla="*/ 549 h 935"/>
                <a:gd name="T80" fmla="*/ 201 w 601"/>
                <a:gd name="T81" fmla="*/ 494 h 935"/>
                <a:gd name="T82" fmla="*/ 176 w 601"/>
                <a:gd name="T83" fmla="*/ 439 h 935"/>
                <a:gd name="T84" fmla="*/ 151 w 601"/>
                <a:gd name="T85" fmla="*/ 385 h 935"/>
                <a:gd name="T86" fmla="*/ 126 w 601"/>
                <a:gd name="T87" fmla="*/ 330 h 935"/>
                <a:gd name="T88" fmla="*/ 102 w 601"/>
                <a:gd name="T89" fmla="*/ 276 h 935"/>
                <a:gd name="T90" fmla="*/ 76 w 601"/>
                <a:gd name="T91" fmla="*/ 222 h 935"/>
                <a:gd name="T92" fmla="*/ 51 w 601"/>
                <a:gd name="T93" fmla="*/ 169 h 935"/>
                <a:gd name="T94" fmla="*/ 26 w 601"/>
                <a:gd name="T95" fmla="*/ 116 h 935"/>
                <a:gd name="T96" fmla="*/ 0 w 601"/>
                <a:gd name="T97" fmla="*/ 64 h 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01" h="935">
                  <a:moveTo>
                    <a:pt x="0" y="64"/>
                  </a:moveTo>
                  <a:lnTo>
                    <a:pt x="28" y="54"/>
                  </a:lnTo>
                  <a:lnTo>
                    <a:pt x="56" y="44"/>
                  </a:lnTo>
                  <a:lnTo>
                    <a:pt x="84" y="35"/>
                  </a:lnTo>
                  <a:lnTo>
                    <a:pt x="111" y="27"/>
                  </a:lnTo>
                  <a:lnTo>
                    <a:pt x="138" y="20"/>
                  </a:lnTo>
                  <a:lnTo>
                    <a:pt x="165" y="12"/>
                  </a:lnTo>
                  <a:lnTo>
                    <a:pt x="189" y="6"/>
                  </a:lnTo>
                  <a:lnTo>
                    <a:pt x="215" y="0"/>
                  </a:lnTo>
                  <a:lnTo>
                    <a:pt x="230" y="59"/>
                  </a:lnTo>
                  <a:lnTo>
                    <a:pt x="245" y="118"/>
                  </a:lnTo>
                  <a:lnTo>
                    <a:pt x="263" y="177"/>
                  </a:lnTo>
                  <a:lnTo>
                    <a:pt x="283" y="236"/>
                  </a:lnTo>
                  <a:lnTo>
                    <a:pt x="303" y="294"/>
                  </a:lnTo>
                  <a:lnTo>
                    <a:pt x="325" y="351"/>
                  </a:lnTo>
                  <a:lnTo>
                    <a:pt x="349" y="409"/>
                  </a:lnTo>
                  <a:lnTo>
                    <a:pt x="374" y="466"/>
                  </a:lnTo>
                  <a:lnTo>
                    <a:pt x="398" y="523"/>
                  </a:lnTo>
                  <a:lnTo>
                    <a:pt x="425" y="580"/>
                  </a:lnTo>
                  <a:lnTo>
                    <a:pt x="453" y="636"/>
                  </a:lnTo>
                  <a:lnTo>
                    <a:pt x="481" y="692"/>
                  </a:lnTo>
                  <a:lnTo>
                    <a:pt x="511" y="747"/>
                  </a:lnTo>
                  <a:lnTo>
                    <a:pt x="540" y="802"/>
                  </a:lnTo>
                  <a:lnTo>
                    <a:pt x="571" y="856"/>
                  </a:lnTo>
                  <a:lnTo>
                    <a:pt x="601" y="910"/>
                  </a:lnTo>
                  <a:lnTo>
                    <a:pt x="578" y="912"/>
                  </a:lnTo>
                  <a:lnTo>
                    <a:pt x="555" y="914"/>
                  </a:lnTo>
                  <a:lnTo>
                    <a:pt x="532" y="917"/>
                  </a:lnTo>
                  <a:lnTo>
                    <a:pt x="508" y="920"/>
                  </a:lnTo>
                  <a:lnTo>
                    <a:pt x="485" y="923"/>
                  </a:lnTo>
                  <a:lnTo>
                    <a:pt x="461" y="927"/>
                  </a:lnTo>
                  <a:lnTo>
                    <a:pt x="439" y="930"/>
                  </a:lnTo>
                  <a:lnTo>
                    <a:pt x="415" y="935"/>
                  </a:lnTo>
                  <a:lnTo>
                    <a:pt x="386" y="880"/>
                  </a:lnTo>
                  <a:lnTo>
                    <a:pt x="358" y="825"/>
                  </a:lnTo>
                  <a:lnTo>
                    <a:pt x="330" y="770"/>
                  </a:lnTo>
                  <a:lnTo>
                    <a:pt x="303" y="714"/>
                  </a:lnTo>
                  <a:lnTo>
                    <a:pt x="277" y="660"/>
                  </a:lnTo>
                  <a:lnTo>
                    <a:pt x="252" y="604"/>
                  </a:lnTo>
                  <a:lnTo>
                    <a:pt x="226" y="549"/>
                  </a:lnTo>
                  <a:lnTo>
                    <a:pt x="201" y="494"/>
                  </a:lnTo>
                  <a:lnTo>
                    <a:pt x="176" y="439"/>
                  </a:lnTo>
                  <a:lnTo>
                    <a:pt x="151" y="385"/>
                  </a:lnTo>
                  <a:lnTo>
                    <a:pt x="126" y="330"/>
                  </a:lnTo>
                  <a:lnTo>
                    <a:pt x="102" y="276"/>
                  </a:lnTo>
                  <a:lnTo>
                    <a:pt x="76" y="222"/>
                  </a:lnTo>
                  <a:lnTo>
                    <a:pt x="51" y="169"/>
                  </a:lnTo>
                  <a:lnTo>
                    <a:pt x="26" y="11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BD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5" name="Freeform 101"/>
            <p:cNvSpPr>
              <a:spLocks/>
            </p:cNvSpPr>
            <p:nvPr/>
          </p:nvSpPr>
          <p:spPr bwMode="auto">
            <a:xfrm>
              <a:off x="6796090" y="2757488"/>
              <a:ext cx="242888" cy="238125"/>
            </a:xfrm>
            <a:custGeom>
              <a:avLst/>
              <a:gdLst>
                <a:gd name="T0" fmla="*/ 612 w 1066"/>
                <a:gd name="T1" fmla="*/ 0 h 1051"/>
                <a:gd name="T2" fmla="*/ 631 w 1066"/>
                <a:gd name="T3" fmla="*/ 63 h 1051"/>
                <a:gd name="T4" fmla="*/ 651 w 1066"/>
                <a:gd name="T5" fmla="*/ 124 h 1051"/>
                <a:gd name="T6" fmla="*/ 672 w 1066"/>
                <a:gd name="T7" fmla="*/ 184 h 1051"/>
                <a:gd name="T8" fmla="*/ 694 w 1066"/>
                <a:gd name="T9" fmla="*/ 242 h 1051"/>
                <a:gd name="T10" fmla="*/ 718 w 1066"/>
                <a:gd name="T11" fmla="*/ 299 h 1051"/>
                <a:gd name="T12" fmla="*/ 742 w 1066"/>
                <a:gd name="T13" fmla="*/ 354 h 1051"/>
                <a:gd name="T14" fmla="*/ 768 w 1066"/>
                <a:gd name="T15" fmla="*/ 407 h 1051"/>
                <a:gd name="T16" fmla="*/ 795 w 1066"/>
                <a:gd name="T17" fmla="*/ 458 h 1051"/>
                <a:gd name="T18" fmla="*/ 810 w 1066"/>
                <a:gd name="T19" fmla="*/ 483 h 1051"/>
                <a:gd name="T20" fmla="*/ 824 w 1066"/>
                <a:gd name="T21" fmla="*/ 508 h 1051"/>
                <a:gd name="T22" fmla="*/ 839 w 1066"/>
                <a:gd name="T23" fmla="*/ 533 h 1051"/>
                <a:gd name="T24" fmla="*/ 854 w 1066"/>
                <a:gd name="T25" fmla="*/ 556 h 1051"/>
                <a:gd name="T26" fmla="*/ 870 w 1066"/>
                <a:gd name="T27" fmla="*/ 579 h 1051"/>
                <a:gd name="T28" fmla="*/ 885 w 1066"/>
                <a:gd name="T29" fmla="*/ 603 h 1051"/>
                <a:gd name="T30" fmla="*/ 902 w 1066"/>
                <a:gd name="T31" fmla="*/ 625 h 1051"/>
                <a:gd name="T32" fmla="*/ 918 w 1066"/>
                <a:gd name="T33" fmla="*/ 647 h 1051"/>
                <a:gd name="T34" fmla="*/ 935 w 1066"/>
                <a:gd name="T35" fmla="*/ 669 h 1051"/>
                <a:gd name="T36" fmla="*/ 952 w 1066"/>
                <a:gd name="T37" fmla="*/ 690 h 1051"/>
                <a:gd name="T38" fmla="*/ 970 w 1066"/>
                <a:gd name="T39" fmla="*/ 712 h 1051"/>
                <a:gd name="T40" fmla="*/ 988 w 1066"/>
                <a:gd name="T41" fmla="*/ 732 h 1051"/>
                <a:gd name="T42" fmla="*/ 1007 w 1066"/>
                <a:gd name="T43" fmla="*/ 752 h 1051"/>
                <a:gd name="T44" fmla="*/ 1027 w 1066"/>
                <a:gd name="T45" fmla="*/ 772 h 1051"/>
                <a:gd name="T46" fmla="*/ 1045 w 1066"/>
                <a:gd name="T47" fmla="*/ 791 h 1051"/>
                <a:gd name="T48" fmla="*/ 1066 w 1066"/>
                <a:gd name="T49" fmla="*/ 810 h 1051"/>
                <a:gd name="T50" fmla="*/ 1026 w 1066"/>
                <a:gd name="T51" fmla="*/ 819 h 1051"/>
                <a:gd name="T52" fmla="*/ 986 w 1066"/>
                <a:gd name="T53" fmla="*/ 829 h 1051"/>
                <a:gd name="T54" fmla="*/ 946 w 1066"/>
                <a:gd name="T55" fmla="*/ 841 h 1051"/>
                <a:gd name="T56" fmla="*/ 907 w 1066"/>
                <a:gd name="T57" fmla="*/ 852 h 1051"/>
                <a:gd name="T58" fmla="*/ 867 w 1066"/>
                <a:gd name="T59" fmla="*/ 866 h 1051"/>
                <a:gd name="T60" fmla="*/ 828 w 1066"/>
                <a:gd name="T61" fmla="*/ 878 h 1051"/>
                <a:gd name="T62" fmla="*/ 788 w 1066"/>
                <a:gd name="T63" fmla="*/ 892 h 1051"/>
                <a:gd name="T64" fmla="*/ 749 w 1066"/>
                <a:gd name="T65" fmla="*/ 907 h 1051"/>
                <a:gd name="T66" fmla="*/ 709 w 1066"/>
                <a:gd name="T67" fmla="*/ 922 h 1051"/>
                <a:gd name="T68" fmla="*/ 671 w 1066"/>
                <a:gd name="T69" fmla="*/ 938 h 1051"/>
                <a:gd name="T70" fmla="*/ 632 w 1066"/>
                <a:gd name="T71" fmla="*/ 956 h 1051"/>
                <a:gd name="T72" fmla="*/ 592 w 1066"/>
                <a:gd name="T73" fmla="*/ 973 h 1051"/>
                <a:gd name="T74" fmla="*/ 553 w 1066"/>
                <a:gd name="T75" fmla="*/ 991 h 1051"/>
                <a:gd name="T76" fmla="*/ 515 w 1066"/>
                <a:gd name="T77" fmla="*/ 1010 h 1051"/>
                <a:gd name="T78" fmla="*/ 477 w 1066"/>
                <a:gd name="T79" fmla="*/ 1030 h 1051"/>
                <a:gd name="T80" fmla="*/ 437 w 1066"/>
                <a:gd name="T81" fmla="*/ 1051 h 1051"/>
                <a:gd name="T82" fmla="*/ 404 w 1066"/>
                <a:gd name="T83" fmla="*/ 1040 h 1051"/>
                <a:gd name="T84" fmla="*/ 370 w 1066"/>
                <a:gd name="T85" fmla="*/ 1029 h 1051"/>
                <a:gd name="T86" fmla="*/ 336 w 1066"/>
                <a:gd name="T87" fmla="*/ 1018 h 1051"/>
                <a:gd name="T88" fmla="*/ 301 w 1066"/>
                <a:gd name="T89" fmla="*/ 1005 h 1051"/>
                <a:gd name="T90" fmla="*/ 0 w 1066"/>
                <a:gd name="T91" fmla="*/ 459 h 1051"/>
                <a:gd name="T92" fmla="*/ 40 w 1066"/>
                <a:gd name="T93" fmla="*/ 420 h 1051"/>
                <a:gd name="T94" fmla="*/ 80 w 1066"/>
                <a:gd name="T95" fmla="*/ 382 h 1051"/>
                <a:gd name="T96" fmla="*/ 120 w 1066"/>
                <a:gd name="T97" fmla="*/ 346 h 1051"/>
                <a:gd name="T98" fmla="*/ 160 w 1066"/>
                <a:gd name="T99" fmla="*/ 310 h 1051"/>
                <a:gd name="T100" fmla="*/ 199 w 1066"/>
                <a:gd name="T101" fmla="*/ 277 h 1051"/>
                <a:gd name="T102" fmla="*/ 238 w 1066"/>
                <a:gd name="T103" fmla="*/ 245 h 1051"/>
                <a:gd name="T104" fmla="*/ 277 w 1066"/>
                <a:gd name="T105" fmla="*/ 214 h 1051"/>
                <a:gd name="T106" fmla="*/ 315 w 1066"/>
                <a:gd name="T107" fmla="*/ 185 h 1051"/>
                <a:gd name="T108" fmla="*/ 353 w 1066"/>
                <a:gd name="T109" fmla="*/ 158 h 1051"/>
                <a:gd name="T110" fmla="*/ 392 w 1066"/>
                <a:gd name="T111" fmla="*/ 132 h 1051"/>
                <a:gd name="T112" fmla="*/ 429 w 1066"/>
                <a:gd name="T113" fmla="*/ 107 h 1051"/>
                <a:gd name="T114" fmla="*/ 466 w 1066"/>
                <a:gd name="T115" fmla="*/ 83 h 1051"/>
                <a:gd name="T116" fmla="*/ 503 w 1066"/>
                <a:gd name="T117" fmla="*/ 60 h 1051"/>
                <a:gd name="T118" fmla="*/ 540 w 1066"/>
                <a:gd name="T119" fmla="*/ 40 h 1051"/>
                <a:gd name="T120" fmla="*/ 576 w 1066"/>
                <a:gd name="T121" fmla="*/ 19 h 1051"/>
                <a:gd name="T122" fmla="*/ 612 w 1066"/>
                <a:gd name="T123" fmla="*/ 0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6" h="1051">
                  <a:moveTo>
                    <a:pt x="612" y="0"/>
                  </a:moveTo>
                  <a:lnTo>
                    <a:pt x="631" y="63"/>
                  </a:lnTo>
                  <a:lnTo>
                    <a:pt x="651" y="124"/>
                  </a:lnTo>
                  <a:lnTo>
                    <a:pt x="672" y="184"/>
                  </a:lnTo>
                  <a:lnTo>
                    <a:pt x="694" y="242"/>
                  </a:lnTo>
                  <a:lnTo>
                    <a:pt x="718" y="299"/>
                  </a:lnTo>
                  <a:lnTo>
                    <a:pt x="742" y="354"/>
                  </a:lnTo>
                  <a:lnTo>
                    <a:pt x="768" y="407"/>
                  </a:lnTo>
                  <a:lnTo>
                    <a:pt x="795" y="458"/>
                  </a:lnTo>
                  <a:lnTo>
                    <a:pt x="810" y="483"/>
                  </a:lnTo>
                  <a:lnTo>
                    <a:pt x="824" y="508"/>
                  </a:lnTo>
                  <a:lnTo>
                    <a:pt x="839" y="533"/>
                  </a:lnTo>
                  <a:lnTo>
                    <a:pt x="854" y="556"/>
                  </a:lnTo>
                  <a:lnTo>
                    <a:pt x="870" y="579"/>
                  </a:lnTo>
                  <a:lnTo>
                    <a:pt x="885" y="603"/>
                  </a:lnTo>
                  <a:lnTo>
                    <a:pt x="902" y="625"/>
                  </a:lnTo>
                  <a:lnTo>
                    <a:pt x="918" y="647"/>
                  </a:lnTo>
                  <a:lnTo>
                    <a:pt x="935" y="669"/>
                  </a:lnTo>
                  <a:lnTo>
                    <a:pt x="952" y="690"/>
                  </a:lnTo>
                  <a:lnTo>
                    <a:pt x="970" y="712"/>
                  </a:lnTo>
                  <a:lnTo>
                    <a:pt x="988" y="732"/>
                  </a:lnTo>
                  <a:lnTo>
                    <a:pt x="1007" y="752"/>
                  </a:lnTo>
                  <a:lnTo>
                    <a:pt x="1027" y="772"/>
                  </a:lnTo>
                  <a:lnTo>
                    <a:pt x="1045" y="791"/>
                  </a:lnTo>
                  <a:lnTo>
                    <a:pt x="1066" y="810"/>
                  </a:lnTo>
                  <a:lnTo>
                    <a:pt x="1026" y="819"/>
                  </a:lnTo>
                  <a:lnTo>
                    <a:pt x="986" y="829"/>
                  </a:lnTo>
                  <a:lnTo>
                    <a:pt x="946" y="841"/>
                  </a:lnTo>
                  <a:lnTo>
                    <a:pt x="907" y="852"/>
                  </a:lnTo>
                  <a:lnTo>
                    <a:pt x="867" y="866"/>
                  </a:lnTo>
                  <a:lnTo>
                    <a:pt x="828" y="878"/>
                  </a:lnTo>
                  <a:lnTo>
                    <a:pt x="788" y="892"/>
                  </a:lnTo>
                  <a:lnTo>
                    <a:pt x="749" y="907"/>
                  </a:lnTo>
                  <a:lnTo>
                    <a:pt x="709" y="922"/>
                  </a:lnTo>
                  <a:lnTo>
                    <a:pt x="671" y="938"/>
                  </a:lnTo>
                  <a:lnTo>
                    <a:pt x="632" y="956"/>
                  </a:lnTo>
                  <a:lnTo>
                    <a:pt x="592" y="973"/>
                  </a:lnTo>
                  <a:lnTo>
                    <a:pt x="553" y="991"/>
                  </a:lnTo>
                  <a:lnTo>
                    <a:pt x="515" y="1010"/>
                  </a:lnTo>
                  <a:lnTo>
                    <a:pt x="477" y="1030"/>
                  </a:lnTo>
                  <a:lnTo>
                    <a:pt x="437" y="1051"/>
                  </a:lnTo>
                  <a:lnTo>
                    <a:pt x="404" y="1040"/>
                  </a:lnTo>
                  <a:lnTo>
                    <a:pt x="370" y="1029"/>
                  </a:lnTo>
                  <a:lnTo>
                    <a:pt x="336" y="1018"/>
                  </a:lnTo>
                  <a:lnTo>
                    <a:pt x="301" y="1005"/>
                  </a:lnTo>
                  <a:lnTo>
                    <a:pt x="0" y="459"/>
                  </a:lnTo>
                  <a:lnTo>
                    <a:pt x="40" y="420"/>
                  </a:lnTo>
                  <a:lnTo>
                    <a:pt x="80" y="382"/>
                  </a:lnTo>
                  <a:lnTo>
                    <a:pt x="120" y="346"/>
                  </a:lnTo>
                  <a:lnTo>
                    <a:pt x="160" y="310"/>
                  </a:lnTo>
                  <a:lnTo>
                    <a:pt x="199" y="277"/>
                  </a:lnTo>
                  <a:lnTo>
                    <a:pt x="238" y="245"/>
                  </a:lnTo>
                  <a:lnTo>
                    <a:pt x="277" y="214"/>
                  </a:lnTo>
                  <a:lnTo>
                    <a:pt x="315" y="185"/>
                  </a:lnTo>
                  <a:lnTo>
                    <a:pt x="353" y="158"/>
                  </a:lnTo>
                  <a:lnTo>
                    <a:pt x="392" y="132"/>
                  </a:lnTo>
                  <a:lnTo>
                    <a:pt x="429" y="107"/>
                  </a:lnTo>
                  <a:lnTo>
                    <a:pt x="466" y="83"/>
                  </a:lnTo>
                  <a:lnTo>
                    <a:pt x="503" y="60"/>
                  </a:lnTo>
                  <a:lnTo>
                    <a:pt x="540" y="40"/>
                  </a:lnTo>
                  <a:lnTo>
                    <a:pt x="576" y="19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rgbClr val="DE7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6" name="Freeform 102"/>
            <p:cNvSpPr>
              <a:spLocks/>
            </p:cNvSpPr>
            <p:nvPr/>
          </p:nvSpPr>
          <p:spPr bwMode="auto">
            <a:xfrm>
              <a:off x="6935790" y="2735263"/>
              <a:ext cx="142875" cy="206375"/>
            </a:xfrm>
            <a:custGeom>
              <a:avLst/>
              <a:gdLst>
                <a:gd name="T0" fmla="*/ 0 w 632"/>
                <a:gd name="T1" fmla="*/ 97 h 907"/>
                <a:gd name="T2" fmla="*/ 28 w 632"/>
                <a:gd name="T3" fmla="*/ 83 h 907"/>
                <a:gd name="T4" fmla="*/ 56 w 632"/>
                <a:gd name="T5" fmla="*/ 69 h 907"/>
                <a:gd name="T6" fmla="*/ 84 w 632"/>
                <a:gd name="T7" fmla="*/ 56 h 907"/>
                <a:gd name="T8" fmla="*/ 111 w 632"/>
                <a:gd name="T9" fmla="*/ 44 h 907"/>
                <a:gd name="T10" fmla="*/ 138 w 632"/>
                <a:gd name="T11" fmla="*/ 31 h 907"/>
                <a:gd name="T12" fmla="*/ 164 w 632"/>
                <a:gd name="T13" fmla="*/ 21 h 907"/>
                <a:gd name="T14" fmla="*/ 191 w 632"/>
                <a:gd name="T15" fmla="*/ 9 h 907"/>
                <a:gd name="T16" fmla="*/ 217 w 632"/>
                <a:gd name="T17" fmla="*/ 0 h 907"/>
                <a:gd name="T18" fmla="*/ 243 w 632"/>
                <a:gd name="T19" fmla="*/ 52 h 907"/>
                <a:gd name="T20" fmla="*/ 268 w 632"/>
                <a:gd name="T21" fmla="*/ 105 h 907"/>
                <a:gd name="T22" fmla="*/ 293 w 632"/>
                <a:gd name="T23" fmla="*/ 158 h 907"/>
                <a:gd name="T24" fmla="*/ 319 w 632"/>
                <a:gd name="T25" fmla="*/ 212 h 907"/>
                <a:gd name="T26" fmla="*/ 343 w 632"/>
                <a:gd name="T27" fmla="*/ 266 h 907"/>
                <a:gd name="T28" fmla="*/ 368 w 632"/>
                <a:gd name="T29" fmla="*/ 321 h 907"/>
                <a:gd name="T30" fmla="*/ 393 w 632"/>
                <a:gd name="T31" fmla="*/ 375 h 907"/>
                <a:gd name="T32" fmla="*/ 418 w 632"/>
                <a:gd name="T33" fmla="*/ 430 h 907"/>
                <a:gd name="T34" fmla="*/ 443 w 632"/>
                <a:gd name="T35" fmla="*/ 485 h 907"/>
                <a:gd name="T36" fmla="*/ 469 w 632"/>
                <a:gd name="T37" fmla="*/ 540 h 907"/>
                <a:gd name="T38" fmla="*/ 494 w 632"/>
                <a:gd name="T39" fmla="*/ 596 h 907"/>
                <a:gd name="T40" fmla="*/ 520 w 632"/>
                <a:gd name="T41" fmla="*/ 650 h 907"/>
                <a:gd name="T42" fmla="*/ 547 w 632"/>
                <a:gd name="T43" fmla="*/ 706 h 907"/>
                <a:gd name="T44" fmla="*/ 575 w 632"/>
                <a:gd name="T45" fmla="*/ 761 h 907"/>
                <a:gd name="T46" fmla="*/ 603 w 632"/>
                <a:gd name="T47" fmla="*/ 816 h 907"/>
                <a:gd name="T48" fmla="*/ 632 w 632"/>
                <a:gd name="T49" fmla="*/ 871 h 907"/>
                <a:gd name="T50" fmla="*/ 610 w 632"/>
                <a:gd name="T51" fmla="*/ 874 h 907"/>
                <a:gd name="T52" fmla="*/ 587 w 632"/>
                <a:gd name="T53" fmla="*/ 878 h 907"/>
                <a:gd name="T54" fmla="*/ 565 w 632"/>
                <a:gd name="T55" fmla="*/ 882 h 907"/>
                <a:gd name="T56" fmla="*/ 543 w 632"/>
                <a:gd name="T57" fmla="*/ 886 h 907"/>
                <a:gd name="T58" fmla="*/ 520 w 632"/>
                <a:gd name="T59" fmla="*/ 891 h 907"/>
                <a:gd name="T60" fmla="*/ 499 w 632"/>
                <a:gd name="T61" fmla="*/ 896 h 907"/>
                <a:gd name="T62" fmla="*/ 476 w 632"/>
                <a:gd name="T63" fmla="*/ 902 h 907"/>
                <a:gd name="T64" fmla="*/ 454 w 632"/>
                <a:gd name="T65" fmla="*/ 907 h 907"/>
                <a:gd name="T66" fmla="*/ 433 w 632"/>
                <a:gd name="T67" fmla="*/ 888 h 907"/>
                <a:gd name="T68" fmla="*/ 415 w 632"/>
                <a:gd name="T69" fmla="*/ 869 h 907"/>
                <a:gd name="T70" fmla="*/ 395 w 632"/>
                <a:gd name="T71" fmla="*/ 849 h 907"/>
                <a:gd name="T72" fmla="*/ 376 w 632"/>
                <a:gd name="T73" fmla="*/ 829 h 907"/>
                <a:gd name="T74" fmla="*/ 358 w 632"/>
                <a:gd name="T75" fmla="*/ 809 h 907"/>
                <a:gd name="T76" fmla="*/ 340 w 632"/>
                <a:gd name="T77" fmla="*/ 787 h 907"/>
                <a:gd name="T78" fmla="*/ 323 w 632"/>
                <a:gd name="T79" fmla="*/ 766 h 907"/>
                <a:gd name="T80" fmla="*/ 306 w 632"/>
                <a:gd name="T81" fmla="*/ 744 h 907"/>
                <a:gd name="T82" fmla="*/ 290 w 632"/>
                <a:gd name="T83" fmla="*/ 722 h 907"/>
                <a:gd name="T84" fmla="*/ 273 w 632"/>
                <a:gd name="T85" fmla="*/ 700 h 907"/>
                <a:gd name="T86" fmla="*/ 258 w 632"/>
                <a:gd name="T87" fmla="*/ 676 h 907"/>
                <a:gd name="T88" fmla="*/ 242 w 632"/>
                <a:gd name="T89" fmla="*/ 653 h 907"/>
                <a:gd name="T90" fmla="*/ 227 w 632"/>
                <a:gd name="T91" fmla="*/ 630 h 907"/>
                <a:gd name="T92" fmla="*/ 212 w 632"/>
                <a:gd name="T93" fmla="*/ 605 h 907"/>
                <a:gd name="T94" fmla="*/ 198 w 632"/>
                <a:gd name="T95" fmla="*/ 580 h 907"/>
                <a:gd name="T96" fmla="*/ 183 w 632"/>
                <a:gd name="T97" fmla="*/ 555 h 907"/>
                <a:gd name="T98" fmla="*/ 156 w 632"/>
                <a:gd name="T99" fmla="*/ 504 h 907"/>
                <a:gd name="T100" fmla="*/ 130 w 632"/>
                <a:gd name="T101" fmla="*/ 451 h 907"/>
                <a:gd name="T102" fmla="*/ 106 w 632"/>
                <a:gd name="T103" fmla="*/ 396 h 907"/>
                <a:gd name="T104" fmla="*/ 82 w 632"/>
                <a:gd name="T105" fmla="*/ 339 h 907"/>
                <a:gd name="T106" fmla="*/ 60 w 632"/>
                <a:gd name="T107" fmla="*/ 281 h 907"/>
                <a:gd name="T108" fmla="*/ 39 w 632"/>
                <a:gd name="T109" fmla="*/ 221 h 907"/>
                <a:gd name="T110" fmla="*/ 19 w 632"/>
                <a:gd name="T111" fmla="*/ 160 h 907"/>
                <a:gd name="T112" fmla="*/ 0 w 632"/>
                <a:gd name="T113" fmla="*/ 97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2" h="907">
                  <a:moveTo>
                    <a:pt x="0" y="97"/>
                  </a:moveTo>
                  <a:lnTo>
                    <a:pt x="28" y="83"/>
                  </a:lnTo>
                  <a:lnTo>
                    <a:pt x="56" y="69"/>
                  </a:lnTo>
                  <a:lnTo>
                    <a:pt x="84" y="56"/>
                  </a:lnTo>
                  <a:lnTo>
                    <a:pt x="111" y="44"/>
                  </a:lnTo>
                  <a:lnTo>
                    <a:pt x="138" y="31"/>
                  </a:lnTo>
                  <a:lnTo>
                    <a:pt x="164" y="21"/>
                  </a:lnTo>
                  <a:lnTo>
                    <a:pt x="191" y="9"/>
                  </a:lnTo>
                  <a:lnTo>
                    <a:pt x="217" y="0"/>
                  </a:lnTo>
                  <a:lnTo>
                    <a:pt x="243" y="52"/>
                  </a:lnTo>
                  <a:lnTo>
                    <a:pt x="268" y="105"/>
                  </a:lnTo>
                  <a:lnTo>
                    <a:pt x="293" y="158"/>
                  </a:lnTo>
                  <a:lnTo>
                    <a:pt x="319" y="212"/>
                  </a:lnTo>
                  <a:lnTo>
                    <a:pt x="343" y="266"/>
                  </a:lnTo>
                  <a:lnTo>
                    <a:pt x="368" y="321"/>
                  </a:lnTo>
                  <a:lnTo>
                    <a:pt x="393" y="375"/>
                  </a:lnTo>
                  <a:lnTo>
                    <a:pt x="418" y="430"/>
                  </a:lnTo>
                  <a:lnTo>
                    <a:pt x="443" y="485"/>
                  </a:lnTo>
                  <a:lnTo>
                    <a:pt x="469" y="540"/>
                  </a:lnTo>
                  <a:lnTo>
                    <a:pt x="494" y="596"/>
                  </a:lnTo>
                  <a:lnTo>
                    <a:pt x="520" y="650"/>
                  </a:lnTo>
                  <a:lnTo>
                    <a:pt x="547" y="706"/>
                  </a:lnTo>
                  <a:lnTo>
                    <a:pt x="575" y="761"/>
                  </a:lnTo>
                  <a:lnTo>
                    <a:pt x="603" y="816"/>
                  </a:lnTo>
                  <a:lnTo>
                    <a:pt x="632" y="871"/>
                  </a:lnTo>
                  <a:lnTo>
                    <a:pt x="610" y="874"/>
                  </a:lnTo>
                  <a:lnTo>
                    <a:pt x="587" y="878"/>
                  </a:lnTo>
                  <a:lnTo>
                    <a:pt x="565" y="882"/>
                  </a:lnTo>
                  <a:lnTo>
                    <a:pt x="543" y="886"/>
                  </a:lnTo>
                  <a:lnTo>
                    <a:pt x="520" y="891"/>
                  </a:lnTo>
                  <a:lnTo>
                    <a:pt x="499" y="896"/>
                  </a:lnTo>
                  <a:lnTo>
                    <a:pt x="476" y="902"/>
                  </a:lnTo>
                  <a:lnTo>
                    <a:pt x="454" y="907"/>
                  </a:lnTo>
                  <a:lnTo>
                    <a:pt x="433" y="888"/>
                  </a:lnTo>
                  <a:lnTo>
                    <a:pt x="415" y="869"/>
                  </a:lnTo>
                  <a:lnTo>
                    <a:pt x="395" y="849"/>
                  </a:lnTo>
                  <a:lnTo>
                    <a:pt x="376" y="829"/>
                  </a:lnTo>
                  <a:lnTo>
                    <a:pt x="358" y="809"/>
                  </a:lnTo>
                  <a:lnTo>
                    <a:pt x="340" y="787"/>
                  </a:lnTo>
                  <a:lnTo>
                    <a:pt x="323" y="766"/>
                  </a:lnTo>
                  <a:lnTo>
                    <a:pt x="306" y="744"/>
                  </a:lnTo>
                  <a:lnTo>
                    <a:pt x="290" y="722"/>
                  </a:lnTo>
                  <a:lnTo>
                    <a:pt x="273" y="700"/>
                  </a:lnTo>
                  <a:lnTo>
                    <a:pt x="258" y="676"/>
                  </a:lnTo>
                  <a:lnTo>
                    <a:pt x="242" y="653"/>
                  </a:lnTo>
                  <a:lnTo>
                    <a:pt x="227" y="630"/>
                  </a:lnTo>
                  <a:lnTo>
                    <a:pt x="212" y="605"/>
                  </a:lnTo>
                  <a:lnTo>
                    <a:pt x="198" y="580"/>
                  </a:lnTo>
                  <a:lnTo>
                    <a:pt x="183" y="555"/>
                  </a:lnTo>
                  <a:lnTo>
                    <a:pt x="156" y="504"/>
                  </a:lnTo>
                  <a:lnTo>
                    <a:pt x="130" y="451"/>
                  </a:lnTo>
                  <a:lnTo>
                    <a:pt x="106" y="396"/>
                  </a:lnTo>
                  <a:lnTo>
                    <a:pt x="82" y="339"/>
                  </a:lnTo>
                  <a:lnTo>
                    <a:pt x="60" y="281"/>
                  </a:lnTo>
                  <a:lnTo>
                    <a:pt x="39" y="221"/>
                  </a:lnTo>
                  <a:lnTo>
                    <a:pt x="19" y="160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F5B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7" name="Freeform 103"/>
            <p:cNvSpPr>
              <a:spLocks/>
            </p:cNvSpPr>
            <p:nvPr/>
          </p:nvSpPr>
          <p:spPr bwMode="auto">
            <a:xfrm>
              <a:off x="6919915" y="2543175"/>
              <a:ext cx="141288" cy="274638"/>
            </a:xfrm>
            <a:custGeom>
              <a:avLst/>
              <a:gdLst>
                <a:gd name="T0" fmla="*/ 25 w 623"/>
                <a:gd name="T1" fmla="*/ 87 h 1207"/>
                <a:gd name="T2" fmla="*/ 75 w 623"/>
                <a:gd name="T3" fmla="*/ 71 h 1207"/>
                <a:gd name="T4" fmla="*/ 152 w 623"/>
                <a:gd name="T5" fmla="*/ 49 h 1207"/>
                <a:gd name="T6" fmla="*/ 254 w 623"/>
                <a:gd name="T7" fmla="*/ 27 h 1207"/>
                <a:gd name="T8" fmla="*/ 357 w 623"/>
                <a:gd name="T9" fmla="*/ 9 h 1207"/>
                <a:gd name="T10" fmla="*/ 409 w 623"/>
                <a:gd name="T11" fmla="*/ 2 h 1207"/>
                <a:gd name="T12" fmla="*/ 417 w 623"/>
                <a:gd name="T13" fmla="*/ 25 h 1207"/>
                <a:gd name="T14" fmla="*/ 432 w 623"/>
                <a:gd name="T15" fmla="*/ 96 h 1207"/>
                <a:gd name="T16" fmla="*/ 460 w 623"/>
                <a:gd name="T17" fmla="*/ 242 h 1207"/>
                <a:gd name="T18" fmla="*/ 495 w 623"/>
                <a:gd name="T19" fmla="*/ 428 h 1207"/>
                <a:gd name="T20" fmla="*/ 531 w 623"/>
                <a:gd name="T21" fmla="*/ 631 h 1207"/>
                <a:gd name="T22" fmla="*/ 567 w 623"/>
                <a:gd name="T23" fmla="*/ 827 h 1207"/>
                <a:gd name="T24" fmla="*/ 595 w 623"/>
                <a:gd name="T25" fmla="*/ 995 h 1207"/>
                <a:gd name="T26" fmla="*/ 617 w 623"/>
                <a:gd name="T27" fmla="*/ 1110 h 1207"/>
                <a:gd name="T28" fmla="*/ 594 w 623"/>
                <a:gd name="T29" fmla="*/ 1146 h 1207"/>
                <a:gd name="T30" fmla="*/ 537 w 623"/>
                <a:gd name="T31" fmla="*/ 1160 h 1207"/>
                <a:gd name="T32" fmla="*/ 480 w 623"/>
                <a:gd name="T33" fmla="*/ 1178 h 1207"/>
                <a:gd name="T34" fmla="*/ 422 w 623"/>
                <a:gd name="T35" fmla="*/ 1197 h 1207"/>
                <a:gd name="T36" fmla="*/ 374 w 623"/>
                <a:gd name="T37" fmla="*/ 1179 h 1207"/>
                <a:gd name="T38" fmla="*/ 336 w 623"/>
                <a:gd name="T39" fmla="*/ 1123 h 1207"/>
                <a:gd name="T40" fmla="*/ 300 w 623"/>
                <a:gd name="T41" fmla="*/ 1064 h 1207"/>
                <a:gd name="T42" fmla="*/ 266 w 623"/>
                <a:gd name="T43" fmla="*/ 1004 h 1207"/>
                <a:gd name="T44" fmla="*/ 232 w 623"/>
                <a:gd name="T45" fmla="*/ 942 h 1207"/>
                <a:gd name="T46" fmla="*/ 202 w 623"/>
                <a:gd name="T47" fmla="*/ 879 h 1207"/>
                <a:gd name="T48" fmla="*/ 174 w 623"/>
                <a:gd name="T49" fmla="*/ 813 h 1207"/>
                <a:gd name="T50" fmla="*/ 147 w 623"/>
                <a:gd name="T51" fmla="*/ 746 h 1207"/>
                <a:gd name="T52" fmla="*/ 122 w 623"/>
                <a:gd name="T53" fmla="*/ 677 h 1207"/>
                <a:gd name="T54" fmla="*/ 99 w 623"/>
                <a:gd name="T55" fmla="*/ 605 h 1207"/>
                <a:gd name="T56" fmla="*/ 78 w 623"/>
                <a:gd name="T57" fmla="*/ 533 h 1207"/>
                <a:gd name="T58" fmla="*/ 60 w 623"/>
                <a:gd name="T59" fmla="*/ 457 h 1207"/>
                <a:gd name="T60" fmla="*/ 42 w 623"/>
                <a:gd name="T61" fmla="*/ 381 h 1207"/>
                <a:gd name="T62" fmla="*/ 28 w 623"/>
                <a:gd name="T63" fmla="*/ 302 h 1207"/>
                <a:gd name="T64" fmla="*/ 15 w 623"/>
                <a:gd name="T65" fmla="*/ 222 h 1207"/>
                <a:gd name="T66" fmla="*/ 5 w 623"/>
                <a:gd name="T67" fmla="*/ 139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23" h="1207">
                  <a:moveTo>
                    <a:pt x="0" y="97"/>
                  </a:moveTo>
                  <a:lnTo>
                    <a:pt x="25" y="87"/>
                  </a:lnTo>
                  <a:lnTo>
                    <a:pt x="50" y="78"/>
                  </a:lnTo>
                  <a:lnTo>
                    <a:pt x="75" y="71"/>
                  </a:lnTo>
                  <a:lnTo>
                    <a:pt x="101" y="62"/>
                  </a:lnTo>
                  <a:lnTo>
                    <a:pt x="152" y="49"/>
                  </a:lnTo>
                  <a:lnTo>
                    <a:pt x="202" y="38"/>
                  </a:lnTo>
                  <a:lnTo>
                    <a:pt x="254" y="27"/>
                  </a:lnTo>
                  <a:lnTo>
                    <a:pt x="306" y="18"/>
                  </a:lnTo>
                  <a:lnTo>
                    <a:pt x="357" y="9"/>
                  </a:lnTo>
                  <a:lnTo>
                    <a:pt x="407" y="0"/>
                  </a:lnTo>
                  <a:lnTo>
                    <a:pt x="409" y="2"/>
                  </a:lnTo>
                  <a:lnTo>
                    <a:pt x="412" y="12"/>
                  </a:lnTo>
                  <a:lnTo>
                    <a:pt x="417" y="25"/>
                  </a:lnTo>
                  <a:lnTo>
                    <a:pt x="421" y="44"/>
                  </a:lnTo>
                  <a:lnTo>
                    <a:pt x="432" y="96"/>
                  </a:lnTo>
                  <a:lnTo>
                    <a:pt x="446" y="162"/>
                  </a:lnTo>
                  <a:lnTo>
                    <a:pt x="460" y="242"/>
                  </a:lnTo>
                  <a:lnTo>
                    <a:pt x="478" y="331"/>
                  </a:lnTo>
                  <a:lnTo>
                    <a:pt x="495" y="428"/>
                  </a:lnTo>
                  <a:lnTo>
                    <a:pt x="513" y="529"/>
                  </a:lnTo>
                  <a:lnTo>
                    <a:pt x="531" y="631"/>
                  </a:lnTo>
                  <a:lnTo>
                    <a:pt x="549" y="731"/>
                  </a:lnTo>
                  <a:lnTo>
                    <a:pt x="567" y="827"/>
                  </a:lnTo>
                  <a:lnTo>
                    <a:pt x="582" y="916"/>
                  </a:lnTo>
                  <a:lnTo>
                    <a:pt x="595" y="995"/>
                  </a:lnTo>
                  <a:lnTo>
                    <a:pt x="608" y="1060"/>
                  </a:lnTo>
                  <a:lnTo>
                    <a:pt x="617" y="1110"/>
                  </a:lnTo>
                  <a:lnTo>
                    <a:pt x="623" y="1140"/>
                  </a:lnTo>
                  <a:lnTo>
                    <a:pt x="594" y="1146"/>
                  </a:lnTo>
                  <a:lnTo>
                    <a:pt x="565" y="1153"/>
                  </a:lnTo>
                  <a:lnTo>
                    <a:pt x="537" y="1160"/>
                  </a:lnTo>
                  <a:lnTo>
                    <a:pt x="508" y="1169"/>
                  </a:lnTo>
                  <a:lnTo>
                    <a:pt x="480" y="1178"/>
                  </a:lnTo>
                  <a:lnTo>
                    <a:pt x="451" y="1187"/>
                  </a:lnTo>
                  <a:lnTo>
                    <a:pt x="422" y="1197"/>
                  </a:lnTo>
                  <a:lnTo>
                    <a:pt x="394" y="1207"/>
                  </a:lnTo>
                  <a:lnTo>
                    <a:pt x="374" y="1179"/>
                  </a:lnTo>
                  <a:lnTo>
                    <a:pt x="355" y="1151"/>
                  </a:lnTo>
                  <a:lnTo>
                    <a:pt x="336" y="1123"/>
                  </a:lnTo>
                  <a:lnTo>
                    <a:pt x="317" y="1094"/>
                  </a:lnTo>
                  <a:lnTo>
                    <a:pt x="300" y="1064"/>
                  </a:lnTo>
                  <a:lnTo>
                    <a:pt x="282" y="1034"/>
                  </a:lnTo>
                  <a:lnTo>
                    <a:pt x="266" y="1004"/>
                  </a:lnTo>
                  <a:lnTo>
                    <a:pt x="249" y="973"/>
                  </a:lnTo>
                  <a:lnTo>
                    <a:pt x="232" y="942"/>
                  </a:lnTo>
                  <a:lnTo>
                    <a:pt x="217" y="911"/>
                  </a:lnTo>
                  <a:lnTo>
                    <a:pt x="202" y="879"/>
                  </a:lnTo>
                  <a:lnTo>
                    <a:pt x="187" y="846"/>
                  </a:lnTo>
                  <a:lnTo>
                    <a:pt x="174" y="813"/>
                  </a:lnTo>
                  <a:lnTo>
                    <a:pt x="160" y="780"/>
                  </a:lnTo>
                  <a:lnTo>
                    <a:pt x="147" y="746"/>
                  </a:lnTo>
                  <a:lnTo>
                    <a:pt x="134" y="712"/>
                  </a:lnTo>
                  <a:lnTo>
                    <a:pt x="122" y="677"/>
                  </a:lnTo>
                  <a:lnTo>
                    <a:pt x="110" y="641"/>
                  </a:lnTo>
                  <a:lnTo>
                    <a:pt x="99" y="605"/>
                  </a:lnTo>
                  <a:lnTo>
                    <a:pt x="89" y="569"/>
                  </a:lnTo>
                  <a:lnTo>
                    <a:pt x="78" y="533"/>
                  </a:lnTo>
                  <a:lnTo>
                    <a:pt x="68" y="496"/>
                  </a:lnTo>
                  <a:lnTo>
                    <a:pt x="60" y="457"/>
                  </a:lnTo>
                  <a:lnTo>
                    <a:pt x="50" y="419"/>
                  </a:lnTo>
                  <a:lnTo>
                    <a:pt x="42" y="381"/>
                  </a:lnTo>
                  <a:lnTo>
                    <a:pt x="35" y="342"/>
                  </a:lnTo>
                  <a:lnTo>
                    <a:pt x="28" y="302"/>
                  </a:lnTo>
                  <a:lnTo>
                    <a:pt x="21" y="262"/>
                  </a:lnTo>
                  <a:lnTo>
                    <a:pt x="15" y="222"/>
                  </a:lnTo>
                  <a:lnTo>
                    <a:pt x="10" y="180"/>
                  </a:lnTo>
                  <a:lnTo>
                    <a:pt x="5" y="139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FFF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8" name="Freeform 104"/>
            <p:cNvSpPr>
              <a:spLocks/>
            </p:cNvSpPr>
            <p:nvPr/>
          </p:nvSpPr>
          <p:spPr bwMode="auto">
            <a:xfrm>
              <a:off x="6883402" y="2565400"/>
              <a:ext cx="125413" cy="258763"/>
            </a:xfrm>
            <a:custGeom>
              <a:avLst/>
              <a:gdLst>
                <a:gd name="T0" fmla="*/ 108 w 556"/>
                <a:gd name="T1" fmla="*/ 21 h 1137"/>
                <a:gd name="T2" fmla="*/ 144 w 556"/>
                <a:gd name="T3" fmla="*/ 7 h 1137"/>
                <a:gd name="T4" fmla="*/ 167 w 556"/>
                <a:gd name="T5" fmla="*/ 42 h 1137"/>
                <a:gd name="T6" fmla="*/ 177 w 556"/>
                <a:gd name="T7" fmla="*/ 125 h 1137"/>
                <a:gd name="T8" fmla="*/ 190 w 556"/>
                <a:gd name="T9" fmla="*/ 205 h 1137"/>
                <a:gd name="T10" fmla="*/ 204 w 556"/>
                <a:gd name="T11" fmla="*/ 284 h 1137"/>
                <a:gd name="T12" fmla="*/ 222 w 556"/>
                <a:gd name="T13" fmla="*/ 360 h 1137"/>
                <a:gd name="T14" fmla="*/ 240 w 556"/>
                <a:gd name="T15" fmla="*/ 436 h 1137"/>
                <a:gd name="T16" fmla="*/ 261 w 556"/>
                <a:gd name="T17" fmla="*/ 508 h 1137"/>
                <a:gd name="T18" fmla="*/ 284 w 556"/>
                <a:gd name="T19" fmla="*/ 580 h 1137"/>
                <a:gd name="T20" fmla="*/ 309 w 556"/>
                <a:gd name="T21" fmla="*/ 649 h 1137"/>
                <a:gd name="T22" fmla="*/ 336 w 556"/>
                <a:gd name="T23" fmla="*/ 716 h 1137"/>
                <a:gd name="T24" fmla="*/ 364 w 556"/>
                <a:gd name="T25" fmla="*/ 782 h 1137"/>
                <a:gd name="T26" fmla="*/ 394 w 556"/>
                <a:gd name="T27" fmla="*/ 845 h 1137"/>
                <a:gd name="T28" fmla="*/ 428 w 556"/>
                <a:gd name="T29" fmla="*/ 907 h 1137"/>
                <a:gd name="T30" fmla="*/ 462 w 556"/>
                <a:gd name="T31" fmla="*/ 967 h 1137"/>
                <a:gd name="T32" fmla="*/ 498 w 556"/>
                <a:gd name="T33" fmla="*/ 1026 h 1137"/>
                <a:gd name="T34" fmla="*/ 536 w 556"/>
                <a:gd name="T35" fmla="*/ 1082 h 1137"/>
                <a:gd name="T36" fmla="*/ 537 w 556"/>
                <a:gd name="T37" fmla="*/ 1116 h 1137"/>
                <a:gd name="T38" fmla="*/ 500 w 556"/>
                <a:gd name="T39" fmla="*/ 1130 h 1137"/>
                <a:gd name="T40" fmla="*/ 461 w 556"/>
                <a:gd name="T41" fmla="*/ 1111 h 1137"/>
                <a:gd name="T42" fmla="*/ 419 w 556"/>
                <a:gd name="T43" fmla="*/ 1059 h 1137"/>
                <a:gd name="T44" fmla="*/ 380 w 556"/>
                <a:gd name="T45" fmla="*/ 1004 h 1137"/>
                <a:gd name="T46" fmla="*/ 342 w 556"/>
                <a:gd name="T47" fmla="*/ 949 h 1137"/>
                <a:gd name="T48" fmla="*/ 306 w 556"/>
                <a:gd name="T49" fmla="*/ 890 h 1137"/>
                <a:gd name="T50" fmla="*/ 270 w 556"/>
                <a:gd name="T51" fmla="*/ 830 h 1137"/>
                <a:gd name="T52" fmla="*/ 237 w 556"/>
                <a:gd name="T53" fmla="*/ 768 h 1137"/>
                <a:gd name="T54" fmla="*/ 205 w 556"/>
                <a:gd name="T55" fmla="*/ 704 h 1137"/>
                <a:gd name="T56" fmla="*/ 175 w 556"/>
                <a:gd name="T57" fmla="*/ 637 h 1137"/>
                <a:gd name="T58" fmla="*/ 146 w 556"/>
                <a:gd name="T59" fmla="*/ 569 h 1137"/>
                <a:gd name="T60" fmla="*/ 119 w 556"/>
                <a:gd name="T61" fmla="*/ 499 h 1137"/>
                <a:gd name="T62" fmla="*/ 94 w 556"/>
                <a:gd name="T63" fmla="*/ 427 h 1137"/>
                <a:gd name="T64" fmla="*/ 70 w 556"/>
                <a:gd name="T65" fmla="*/ 353 h 1137"/>
                <a:gd name="T66" fmla="*/ 48 w 556"/>
                <a:gd name="T67" fmla="*/ 278 h 1137"/>
                <a:gd name="T68" fmla="*/ 27 w 556"/>
                <a:gd name="T69" fmla="*/ 200 h 1137"/>
                <a:gd name="T70" fmla="*/ 9 w 556"/>
                <a:gd name="T71" fmla="*/ 120 h 1137"/>
                <a:gd name="T72" fmla="*/ 23 w 556"/>
                <a:gd name="T73" fmla="*/ 67 h 1137"/>
                <a:gd name="T74" fmla="*/ 69 w 556"/>
                <a:gd name="T75" fmla="*/ 41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6" h="1137">
                  <a:moveTo>
                    <a:pt x="90" y="30"/>
                  </a:moveTo>
                  <a:lnTo>
                    <a:pt x="108" y="21"/>
                  </a:lnTo>
                  <a:lnTo>
                    <a:pt x="126" y="14"/>
                  </a:lnTo>
                  <a:lnTo>
                    <a:pt x="144" y="7"/>
                  </a:lnTo>
                  <a:lnTo>
                    <a:pt x="162" y="0"/>
                  </a:lnTo>
                  <a:lnTo>
                    <a:pt x="167" y="42"/>
                  </a:lnTo>
                  <a:lnTo>
                    <a:pt x="172" y="83"/>
                  </a:lnTo>
                  <a:lnTo>
                    <a:pt x="177" y="125"/>
                  </a:lnTo>
                  <a:lnTo>
                    <a:pt x="183" y="165"/>
                  </a:lnTo>
                  <a:lnTo>
                    <a:pt x="190" y="205"/>
                  </a:lnTo>
                  <a:lnTo>
                    <a:pt x="197" y="245"/>
                  </a:lnTo>
                  <a:lnTo>
                    <a:pt x="204" y="284"/>
                  </a:lnTo>
                  <a:lnTo>
                    <a:pt x="212" y="322"/>
                  </a:lnTo>
                  <a:lnTo>
                    <a:pt x="222" y="360"/>
                  </a:lnTo>
                  <a:lnTo>
                    <a:pt x="230" y="399"/>
                  </a:lnTo>
                  <a:lnTo>
                    <a:pt x="240" y="436"/>
                  </a:lnTo>
                  <a:lnTo>
                    <a:pt x="251" y="472"/>
                  </a:lnTo>
                  <a:lnTo>
                    <a:pt x="261" y="508"/>
                  </a:lnTo>
                  <a:lnTo>
                    <a:pt x="272" y="544"/>
                  </a:lnTo>
                  <a:lnTo>
                    <a:pt x="284" y="580"/>
                  </a:lnTo>
                  <a:lnTo>
                    <a:pt x="296" y="615"/>
                  </a:lnTo>
                  <a:lnTo>
                    <a:pt x="309" y="649"/>
                  </a:lnTo>
                  <a:lnTo>
                    <a:pt x="322" y="683"/>
                  </a:lnTo>
                  <a:lnTo>
                    <a:pt x="336" y="716"/>
                  </a:lnTo>
                  <a:lnTo>
                    <a:pt x="349" y="749"/>
                  </a:lnTo>
                  <a:lnTo>
                    <a:pt x="364" y="782"/>
                  </a:lnTo>
                  <a:lnTo>
                    <a:pt x="379" y="814"/>
                  </a:lnTo>
                  <a:lnTo>
                    <a:pt x="394" y="845"/>
                  </a:lnTo>
                  <a:lnTo>
                    <a:pt x="411" y="876"/>
                  </a:lnTo>
                  <a:lnTo>
                    <a:pt x="428" y="907"/>
                  </a:lnTo>
                  <a:lnTo>
                    <a:pt x="444" y="937"/>
                  </a:lnTo>
                  <a:lnTo>
                    <a:pt x="462" y="967"/>
                  </a:lnTo>
                  <a:lnTo>
                    <a:pt x="479" y="997"/>
                  </a:lnTo>
                  <a:lnTo>
                    <a:pt x="498" y="1026"/>
                  </a:lnTo>
                  <a:lnTo>
                    <a:pt x="517" y="1054"/>
                  </a:lnTo>
                  <a:lnTo>
                    <a:pt x="536" y="1082"/>
                  </a:lnTo>
                  <a:lnTo>
                    <a:pt x="556" y="1110"/>
                  </a:lnTo>
                  <a:lnTo>
                    <a:pt x="537" y="1116"/>
                  </a:lnTo>
                  <a:lnTo>
                    <a:pt x="519" y="1122"/>
                  </a:lnTo>
                  <a:lnTo>
                    <a:pt x="500" y="1130"/>
                  </a:lnTo>
                  <a:lnTo>
                    <a:pt x="481" y="1137"/>
                  </a:lnTo>
                  <a:lnTo>
                    <a:pt x="461" y="1111"/>
                  </a:lnTo>
                  <a:lnTo>
                    <a:pt x="440" y="1085"/>
                  </a:lnTo>
                  <a:lnTo>
                    <a:pt x="419" y="1059"/>
                  </a:lnTo>
                  <a:lnTo>
                    <a:pt x="400" y="1032"/>
                  </a:lnTo>
                  <a:lnTo>
                    <a:pt x="380" y="1004"/>
                  </a:lnTo>
                  <a:lnTo>
                    <a:pt x="360" y="977"/>
                  </a:lnTo>
                  <a:lnTo>
                    <a:pt x="342" y="949"/>
                  </a:lnTo>
                  <a:lnTo>
                    <a:pt x="323" y="920"/>
                  </a:lnTo>
                  <a:lnTo>
                    <a:pt x="306" y="890"/>
                  </a:lnTo>
                  <a:lnTo>
                    <a:pt x="288" y="861"/>
                  </a:lnTo>
                  <a:lnTo>
                    <a:pt x="270" y="830"/>
                  </a:lnTo>
                  <a:lnTo>
                    <a:pt x="254" y="799"/>
                  </a:lnTo>
                  <a:lnTo>
                    <a:pt x="237" y="768"/>
                  </a:lnTo>
                  <a:lnTo>
                    <a:pt x="221" y="736"/>
                  </a:lnTo>
                  <a:lnTo>
                    <a:pt x="205" y="704"/>
                  </a:lnTo>
                  <a:lnTo>
                    <a:pt x="190" y="670"/>
                  </a:lnTo>
                  <a:lnTo>
                    <a:pt x="175" y="637"/>
                  </a:lnTo>
                  <a:lnTo>
                    <a:pt x="161" y="603"/>
                  </a:lnTo>
                  <a:lnTo>
                    <a:pt x="146" y="569"/>
                  </a:lnTo>
                  <a:lnTo>
                    <a:pt x="133" y="534"/>
                  </a:lnTo>
                  <a:lnTo>
                    <a:pt x="119" y="499"/>
                  </a:lnTo>
                  <a:lnTo>
                    <a:pt x="106" y="463"/>
                  </a:lnTo>
                  <a:lnTo>
                    <a:pt x="94" y="427"/>
                  </a:lnTo>
                  <a:lnTo>
                    <a:pt x="81" y="390"/>
                  </a:lnTo>
                  <a:lnTo>
                    <a:pt x="70" y="353"/>
                  </a:lnTo>
                  <a:lnTo>
                    <a:pt x="58" y="315"/>
                  </a:lnTo>
                  <a:lnTo>
                    <a:pt x="48" y="278"/>
                  </a:lnTo>
                  <a:lnTo>
                    <a:pt x="38" y="238"/>
                  </a:lnTo>
                  <a:lnTo>
                    <a:pt x="27" y="200"/>
                  </a:lnTo>
                  <a:lnTo>
                    <a:pt x="18" y="160"/>
                  </a:lnTo>
                  <a:lnTo>
                    <a:pt x="9" y="120"/>
                  </a:lnTo>
                  <a:lnTo>
                    <a:pt x="0" y="80"/>
                  </a:lnTo>
                  <a:lnTo>
                    <a:pt x="23" y="67"/>
                  </a:lnTo>
                  <a:lnTo>
                    <a:pt x="46" y="53"/>
                  </a:lnTo>
                  <a:lnTo>
                    <a:pt x="69" y="41"/>
                  </a:lnTo>
                  <a:lnTo>
                    <a:pt x="90" y="30"/>
                  </a:lnTo>
                  <a:close/>
                </a:path>
              </a:pathLst>
            </a:custGeom>
            <a:solidFill>
              <a:srgbClr val="FBD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9" name="Freeform 105"/>
            <p:cNvSpPr>
              <a:spLocks/>
            </p:cNvSpPr>
            <p:nvPr/>
          </p:nvSpPr>
          <p:spPr bwMode="auto">
            <a:xfrm>
              <a:off x="6653215" y="2584450"/>
              <a:ext cx="339725" cy="387350"/>
            </a:xfrm>
            <a:custGeom>
              <a:avLst/>
              <a:gdLst>
                <a:gd name="T0" fmla="*/ 1026 w 1498"/>
                <a:gd name="T1" fmla="*/ 40 h 1708"/>
                <a:gd name="T2" fmla="*/ 1044 w 1498"/>
                <a:gd name="T3" fmla="*/ 120 h 1708"/>
                <a:gd name="T4" fmla="*/ 1065 w 1498"/>
                <a:gd name="T5" fmla="*/ 198 h 1708"/>
                <a:gd name="T6" fmla="*/ 1087 w 1498"/>
                <a:gd name="T7" fmla="*/ 273 h 1708"/>
                <a:gd name="T8" fmla="*/ 1111 w 1498"/>
                <a:gd name="T9" fmla="*/ 347 h 1708"/>
                <a:gd name="T10" fmla="*/ 1136 w 1498"/>
                <a:gd name="T11" fmla="*/ 419 h 1708"/>
                <a:gd name="T12" fmla="*/ 1163 w 1498"/>
                <a:gd name="T13" fmla="*/ 489 h 1708"/>
                <a:gd name="T14" fmla="*/ 1192 w 1498"/>
                <a:gd name="T15" fmla="*/ 557 h 1708"/>
                <a:gd name="T16" fmla="*/ 1222 w 1498"/>
                <a:gd name="T17" fmla="*/ 624 h 1708"/>
                <a:gd name="T18" fmla="*/ 1254 w 1498"/>
                <a:gd name="T19" fmla="*/ 688 h 1708"/>
                <a:gd name="T20" fmla="*/ 1287 w 1498"/>
                <a:gd name="T21" fmla="*/ 750 h 1708"/>
                <a:gd name="T22" fmla="*/ 1323 w 1498"/>
                <a:gd name="T23" fmla="*/ 810 h 1708"/>
                <a:gd name="T24" fmla="*/ 1359 w 1498"/>
                <a:gd name="T25" fmla="*/ 869 h 1708"/>
                <a:gd name="T26" fmla="*/ 1397 w 1498"/>
                <a:gd name="T27" fmla="*/ 924 h 1708"/>
                <a:gd name="T28" fmla="*/ 1436 w 1498"/>
                <a:gd name="T29" fmla="*/ 979 h 1708"/>
                <a:gd name="T30" fmla="*/ 1478 w 1498"/>
                <a:gd name="T31" fmla="*/ 1031 h 1708"/>
                <a:gd name="T32" fmla="*/ 1430 w 1498"/>
                <a:gd name="T33" fmla="*/ 1085 h 1708"/>
                <a:gd name="T34" fmla="*/ 1296 w 1498"/>
                <a:gd name="T35" fmla="*/ 1147 h 1708"/>
                <a:gd name="T36" fmla="*/ 1162 w 1498"/>
                <a:gd name="T37" fmla="*/ 1215 h 1708"/>
                <a:gd name="T38" fmla="*/ 1031 w 1498"/>
                <a:gd name="T39" fmla="*/ 1289 h 1708"/>
                <a:gd name="T40" fmla="*/ 922 w 1498"/>
                <a:gd name="T41" fmla="*/ 1356 h 1708"/>
                <a:gd name="T42" fmla="*/ 836 w 1498"/>
                <a:gd name="T43" fmla="*/ 1409 h 1708"/>
                <a:gd name="T44" fmla="*/ 752 w 1498"/>
                <a:gd name="T45" fmla="*/ 1463 h 1708"/>
                <a:gd name="T46" fmla="*/ 668 w 1498"/>
                <a:gd name="T47" fmla="*/ 1517 h 1708"/>
                <a:gd name="T48" fmla="*/ 595 w 1498"/>
                <a:gd name="T49" fmla="*/ 1562 h 1708"/>
                <a:gd name="T50" fmla="*/ 535 w 1498"/>
                <a:gd name="T51" fmla="*/ 1598 h 1708"/>
                <a:gd name="T52" fmla="*/ 475 w 1498"/>
                <a:gd name="T53" fmla="*/ 1629 h 1708"/>
                <a:gd name="T54" fmla="*/ 417 w 1498"/>
                <a:gd name="T55" fmla="*/ 1657 h 1708"/>
                <a:gd name="T56" fmla="*/ 359 w 1498"/>
                <a:gd name="T57" fmla="*/ 1679 h 1708"/>
                <a:gd name="T58" fmla="*/ 304 w 1498"/>
                <a:gd name="T59" fmla="*/ 1696 h 1708"/>
                <a:gd name="T60" fmla="*/ 252 w 1498"/>
                <a:gd name="T61" fmla="*/ 1706 h 1708"/>
                <a:gd name="T62" fmla="*/ 203 w 1498"/>
                <a:gd name="T63" fmla="*/ 1708 h 1708"/>
                <a:gd name="T64" fmla="*/ 158 w 1498"/>
                <a:gd name="T65" fmla="*/ 1703 h 1708"/>
                <a:gd name="T66" fmla="*/ 118 w 1498"/>
                <a:gd name="T67" fmla="*/ 1689 h 1708"/>
                <a:gd name="T68" fmla="*/ 82 w 1498"/>
                <a:gd name="T69" fmla="*/ 1667 h 1708"/>
                <a:gd name="T70" fmla="*/ 52 w 1498"/>
                <a:gd name="T71" fmla="*/ 1633 h 1708"/>
                <a:gd name="T72" fmla="*/ 29 w 1498"/>
                <a:gd name="T73" fmla="*/ 1589 h 1708"/>
                <a:gd name="T74" fmla="*/ 12 w 1498"/>
                <a:gd name="T75" fmla="*/ 1533 h 1708"/>
                <a:gd name="T76" fmla="*/ 2 w 1498"/>
                <a:gd name="T77" fmla="*/ 1466 h 1708"/>
                <a:gd name="T78" fmla="*/ 1 w 1498"/>
                <a:gd name="T79" fmla="*/ 1386 h 1708"/>
                <a:gd name="T80" fmla="*/ 7 w 1498"/>
                <a:gd name="T81" fmla="*/ 1295 h 1708"/>
                <a:gd name="T82" fmla="*/ 25 w 1498"/>
                <a:gd name="T83" fmla="*/ 1203 h 1708"/>
                <a:gd name="T84" fmla="*/ 52 w 1498"/>
                <a:gd name="T85" fmla="*/ 1108 h 1708"/>
                <a:gd name="T86" fmla="*/ 91 w 1498"/>
                <a:gd name="T87" fmla="*/ 1013 h 1708"/>
                <a:gd name="T88" fmla="*/ 137 w 1498"/>
                <a:gd name="T89" fmla="*/ 917 h 1708"/>
                <a:gd name="T90" fmla="*/ 192 w 1498"/>
                <a:gd name="T91" fmla="*/ 822 h 1708"/>
                <a:gd name="T92" fmla="*/ 253 w 1498"/>
                <a:gd name="T93" fmla="*/ 727 h 1708"/>
                <a:gd name="T94" fmla="*/ 321 w 1498"/>
                <a:gd name="T95" fmla="*/ 635 h 1708"/>
                <a:gd name="T96" fmla="*/ 394 w 1498"/>
                <a:gd name="T97" fmla="*/ 544 h 1708"/>
                <a:gd name="T98" fmla="*/ 471 w 1498"/>
                <a:gd name="T99" fmla="*/ 456 h 1708"/>
                <a:gd name="T100" fmla="*/ 552 w 1498"/>
                <a:gd name="T101" fmla="*/ 371 h 1708"/>
                <a:gd name="T102" fmla="*/ 636 w 1498"/>
                <a:gd name="T103" fmla="*/ 292 h 1708"/>
                <a:gd name="T104" fmla="*/ 721 w 1498"/>
                <a:gd name="T105" fmla="*/ 216 h 1708"/>
                <a:gd name="T106" fmla="*/ 806 w 1498"/>
                <a:gd name="T107" fmla="*/ 147 h 1708"/>
                <a:gd name="T108" fmla="*/ 891 w 1498"/>
                <a:gd name="T109" fmla="*/ 83 h 1708"/>
                <a:gd name="T110" fmla="*/ 976 w 1498"/>
                <a:gd name="T111" fmla="*/ 26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98" h="1708">
                  <a:moveTo>
                    <a:pt x="1017" y="0"/>
                  </a:moveTo>
                  <a:lnTo>
                    <a:pt x="1026" y="40"/>
                  </a:lnTo>
                  <a:lnTo>
                    <a:pt x="1035" y="80"/>
                  </a:lnTo>
                  <a:lnTo>
                    <a:pt x="1044" y="120"/>
                  </a:lnTo>
                  <a:lnTo>
                    <a:pt x="1055" y="158"/>
                  </a:lnTo>
                  <a:lnTo>
                    <a:pt x="1065" y="198"/>
                  </a:lnTo>
                  <a:lnTo>
                    <a:pt x="1075" y="235"/>
                  </a:lnTo>
                  <a:lnTo>
                    <a:pt x="1087" y="273"/>
                  </a:lnTo>
                  <a:lnTo>
                    <a:pt x="1098" y="310"/>
                  </a:lnTo>
                  <a:lnTo>
                    <a:pt x="1111" y="347"/>
                  </a:lnTo>
                  <a:lnTo>
                    <a:pt x="1123" y="383"/>
                  </a:lnTo>
                  <a:lnTo>
                    <a:pt x="1136" y="419"/>
                  </a:lnTo>
                  <a:lnTo>
                    <a:pt x="1150" y="454"/>
                  </a:lnTo>
                  <a:lnTo>
                    <a:pt x="1163" y="489"/>
                  </a:lnTo>
                  <a:lnTo>
                    <a:pt x="1178" y="523"/>
                  </a:lnTo>
                  <a:lnTo>
                    <a:pt x="1192" y="557"/>
                  </a:lnTo>
                  <a:lnTo>
                    <a:pt x="1207" y="590"/>
                  </a:lnTo>
                  <a:lnTo>
                    <a:pt x="1222" y="624"/>
                  </a:lnTo>
                  <a:lnTo>
                    <a:pt x="1238" y="656"/>
                  </a:lnTo>
                  <a:lnTo>
                    <a:pt x="1254" y="688"/>
                  </a:lnTo>
                  <a:lnTo>
                    <a:pt x="1271" y="719"/>
                  </a:lnTo>
                  <a:lnTo>
                    <a:pt x="1287" y="750"/>
                  </a:lnTo>
                  <a:lnTo>
                    <a:pt x="1305" y="781"/>
                  </a:lnTo>
                  <a:lnTo>
                    <a:pt x="1323" y="810"/>
                  </a:lnTo>
                  <a:lnTo>
                    <a:pt x="1340" y="840"/>
                  </a:lnTo>
                  <a:lnTo>
                    <a:pt x="1359" y="869"/>
                  </a:lnTo>
                  <a:lnTo>
                    <a:pt x="1377" y="897"/>
                  </a:lnTo>
                  <a:lnTo>
                    <a:pt x="1397" y="924"/>
                  </a:lnTo>
                  <a:lnTo>
                    <a:pt x="1417" y="952"/>
                  </a:lnTo>
                  <a:lnTo>
                    <a:pt x="1436" y="979"/>
                  </a:lnTo>
                  <a:lnTo>
                    <a:pt x="1457" y="1005"/>
                  </a:lnTo>
                  <a:lnTo>
                    <a:pt x="1478" y="1031"/>
                  </a:lnTo>
                  <a:lnTo>
                    <a:pt x="1498" y="1057"/>
                  </a:lnTo>
                  <a:lnTo>
                    <a:pt x="1430" y="1085"/>
                  </a:lnTo>
                  <a:lnTo>
                    <a:pt x="1363" y="1115"/>
                  </a:lnTo>
                  <a:lnTo>
                    <a:pt x="1296" y="1147"/>
                  </a:lnTo>
                  <a:lnTo>
                    <a:pt x="1228" y="1180"/>
                  </a:lnTo>
                  <a:lnTo>
                    <a:pt x="1162" y="1215"/>
                  </a:lnTo>
                  <a:lnTo>
                    <a:pt x="1096" y="1252"/>
                  </a:lnTo>
                  <a:lnTo>
                    <a:pt x="1031" y="1289"/>
                  </a:lnTo>
                  <a:lnTo>
                    <a:pt x="966" y="1329"/>
                  </a:lnTo>
                  <a:lnTo>
                    <a:pt x="922" y="1356"/>
                  </a:lnTo>
                  <a:lnTo>
                    <a:pt x="880" y="1382"/>
                  </a:lnTo>
                  <a:lnTo>
                    <a:pt x="836" y="1409"/>
                  </a:lnTo>
                  <a:lnTo>
                    <a:pt x="794" y="1436"/>
                  </a:lnTo>
                  <a:lnTo>
                    <a:pt x="752" y="1463"/>
                  </a:lnTo>
                  <a:lnTo>
                    <a:pt x="709" y="1490"/>
                  </a:lnTo>
                  <a:lnTo>
                    <a:pt x="668" y="1517"/>
                  </a:lnTo>
                  <a:lnTo>
                    <a:pt x="626" y="1544"/>
                  </a:lnTo>
                  <a:lnTo>
                    <a:pt x="595" y="1562"/>
                  </a:lnTo>
                  <a:lnTo>
                    <a:pt x="565" y="1581"/>
                  </a:lnTo>
                  <a:lnTo>
                    <a:pt x="535" y="1598"/>
                  </a:lnTo>
                  <a:lnTo>
                    <a:pt x="505" y="1614"/>
                  </a:lnTo>
                  <a:lnTo>
                    <a:pt x="475" y="1629"/>
                  </a:lnTo>
                  <a:lnTo>
                    <a:pt x="445" y="1644"/>
                  </a:lnTo>
                  <a:lnTo>
                    <a:pt x="417" y="1657"/>
                  </a:lnTo>
                  <a:lnTo>
                    <a:pt x="388" y="1669"/>
                  </a:lnTo>
                  <a:lnTo>
                    <a:pt x="359" y="1679"/>
                  </a:lnTo>
                  <a:lnTo>
                    <a:pt x="332" y="1688"/>
                  </a:lnTo>
                  <a:lnTo>
                    <a:pt x="304" y="1696"/>
                  </a:lnTo>
                  <a:lnTo>
                    <a:pt x="278" y="1702"/>
                  </a:lnTo>
                  <a:lnTo>
                    <a:pt x="252" y="1706"/>
                  </a:lnTo>
                  <a:lnTo>
                    <a:pt x="227" y="1708"/>
                  </a:lnTo>
                  <a:lnTo>
                    <a:pt x="203" y="1708"/>
                  </a:lnTo>
                  <a:lnTo>
                    <a:pt x="181" y="1707"/>
                  </a:lnTo>
                  <a:lnTo>
                    <a:pt x="158" y="1703"/>
                  </a:lnTo>
                  <a:lnTo>
                    <a:pt x="137" y="1698"/>
                  </a:lnTo>
                  <a:lnTo>
                    <a:pt x="118" y="1689"/>
                  </a:lnTo>
                  <a:lnTo>
                    <a:pt x="100" y="1679"/>
                  </a:lnTo>
                  <a:lnTo>
                    <a:pt x="82" y="1667"/>
                  </a:lnTo>
                  <a:lnTo>
                    <a:pt x="67" y="1651"/>
                  </a:lnTo>
                  <a:lnTo>
                    <a:pt x="52" y="1633"/>
                  </a:lnTo>
                  <a:lnTo>
                    <a:pt x="40" y="1612"/>
                  </a:lnTo>
                  <a:lnTo>
                    <a:pt x="29" y="1589"/>
                  </a:lnTo>
                  <a:lnTo>
                    <a:pt x="19" y="1562"/>
                  </a:lnTo>
                  <a:lnTo>
                    <a:pt x="12" y="1533"/>
                  </a:lnTo>
                  <a:lnTo>
                    <a:pt x="6" y="1501"/>
                  </a:lnTo>
                  <a:lnTo>
                    <a:pt x="2" y="1466"/>
                  </a:lnTo>
                  <a:lnTo>
                    <a:pt x="0" y="1427"/>
                  </a:lnTo>
                  <a:lnTo>
                    <a:pt x="1" y="1386"/>
                  </a:lnTo>
                  <a:lnTo>
                    <a:pt x="3" y="1340"/>
                  </a:lnTo>
                  <a:lnTo>
                    <a:pt x="7" y="1295"/>
                  </a:lnTo>
                  <a:lnTo>
                    <a:pt x="14" y="1249"/>
                  </a:lnTo>
                  <a:lnTo>
                    <a:pt x="25" y="1203"/>
                  </a:lnTo>
                  <a:lnTo>
                    <a:pt x="37" y="1155"/>
                  </a:lnTo>
                  <a:lnTo>
                    <a:pt x="52" y="1108"/>
                  </a:lnTo>
                  <a:lnTo>
                    <a:pt x="70" y="1061"/>
                  </a:lnTo>
                  <a:lnTo>
                    <a:pt x="91" y="1013"/>
                  </a:lnTo>
                  <a:lnTo>
                    <a:pt x="112" y="965"/>
                  </a:lnTo>
                  <a:lnTo>
                    <a:pt x="137" y="917"/>
                  </a:lnTo>
                  <a:lnTo>
                    <a:pt x="163" y="870"/>
                  </a:lnTo>
                  <a:lnTo>
                    <a:pt x="192" y="822"/>
                  </a:lnTo>
                  <a:lnTo>
                    <a:pt x="222" y="775"/>
                  </a:lnTo>
                  <a:lnTo>
                    <a:pt x="253" y="727"/>
                  </a:lnTo>
                  <a:lnTo>
                    <a:pt x="286" y="680"/>
                  </a:lnTo>
                  <a:lnTo>
                    <a:pt x="321" y="635"/>
                  </a:lnTo>
                  <a:lnTo>
                    <a:pt x="358" y="588"/>
                  </a:lnTo>
                  <a:lnTo>
                    <a:pt x="394" y="544"/>
                  </a:lnTo>
                  <a:lnTo>
                    <a:pt x="432" y="500"/>
                  </a:lnTo>
                  <a:lnTo>
                    <a:pt x="471" y="456"/>
                  </a:lnTo>
                  <a:lnTo>
                    <a:pt x="512" y="414"/>
                  </a:lnTo>
                  <a:lnTo>
                    <a:pt x="552" y="371"/>
                  </a:lnTo>
                  <a:lnTo>
                    <a:pt x="593" y="331"/>
                  </a:lnTo>
                  <a:lnTo>
                    <a:pt x="636" y="292"/>
                  </a:lnTo>
                  <a:lnTo>
                    <a:pt x="678" y="253"/>
                  </a:lnTo>
                  <a:lnTo>
                    <a:pt x="721" y="216"/>
                  </a:lnTo>
                  <a:lnTo>
                    <a:pt x="763" y="181"/>
                  </a:lnTo>
                  <a:lnTo>
                    <a:pt x="806" y="147"/>
                  </a:lnTo>
                  <a:lnTo>
                    <a:pt x="849" y="114"/>
                  </a:lnTo>
                  <a:lnTo>
                    <a:pt x="891" y="83"/>
                  </a:lnTo>
                  <a:lnTo>
                    <a:pt x="934" y="53"/>
                  </a:lnTo>
                  <a:lnTo>
                    <a:pt x="976" y="26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D688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0" name="Freeform 106"/>
            <p:cNvSpPr>
              <a:spLocks/>
            </p:cNvSpPr>
            <p:nvPr/>
          </p:nvSpPr>
          <p:spPr bwMode="auto">
            <a:xfrm>
              <a:off x="6964365" y="2543175"/>
              <a:ext cx="96838" cy="265113"/>
            </a:xfrm>
            <a:custGeom>
              <a:avLst/>
              <a:gdLst>
                <a:gd name="T0" fmla="*/ 214 w 430"/>
                <a:gd name="T1" fmla="*/ 0 h 1169"/>
                <a:gd name="T2" fmla="*/ 216 w 430"/>
                <a:gd name="T3" fmla="*/ 2 h 1169"/>
                <a:gd name="T4" fmla="*/ 219 w 430"/>
                <a:gd name="T5" fmla="*/ 12 h 1169"/>
                <a:gd name="T6" fmla="*/ 224 w 430"/>
                <a:gd name="T7" fmla="*/ 25 h 1169"/>
                <a:gd name="T8" fmla="*/ 228 w 430"/>
                <a:gd name="T9" fmla="*/ 44 h 1169"/>
                <a:gd name="T10" fmla="*/ 239 w 430"/>
                <a:gd name="T11" fmla="*/ 96 h 1169"/>
                <a:gd name="T12" fmla="*/ 253 w 430"/>
                <a:gd name="T13" fmla="*/ 162 h 1169"/>
                <a:gd name="T14" fmla="*/ 267 w 430"/>
                <a:gd name="T15" fmla="*/ 242 h 1169"/>
                <a:gd name="T16" fmla="*/ 285 w 430"/>
                <a:gd name="T17" fmla="*/ 331 h 1169"/>
                <a:gd name="T18" fmla="*/ 302 w 430"/>
                <a:gd name="T19" fmla="*/ 428 h 1169"/>
                <a:gd name="T20" fmla="*/ 320 w 430"/>
                <a:gd name="T21" fmla="*/ 529 h 1169"/>
                <a:gd name="T22" fmla="*/ 338 w 430"/>
                <a:gd name="T23" fmla="*/ 631 h 1169"/>
                <a:gd name="T24" fmla="*/ 356 w 430"/>
                <a:gd name="T25" fmla="*/ 731 h 1169"/>
                <a:gd name="T26" fmla="*/ 374 w 430"/>
                <a:gd name="T27" fmla="*/ 827 h 1169"/>
                <a:gd name="T28" fmla="*/ 389 w 430"/>
                <a:gd name="T29" fmla="*/ 916 h 1169"/>
                <a:gd name="T30" fmla="*/ 402 w 430"/>
                <a:gd name="T31" fmla="*/ 995 h 1169"/>
                <a:gd name="T32" fmla="*/ 415 w 430"/>
                <a:gd name="T33" fmla="*/ 1060 h 1169"/>
                <a:gd name="T34" fmla="*/ 424 w 430"/>
                <a:gd name="T35" fmla="*/ 1110 h 1169"/>
                <a:gd name="T36" fmla="*/ 430 w 430"/>
                <a:gd name="T37" fmla="*/ 1140 h 1169"/>
                <a:gd name="T38" fmla="*/ 404 w 430"/>
                <a:gd name="T39" fmla="*/ 1146 h 1169"/>
                <a:gd name="T40" fmla="*/ 377 w 430"/>
                <a:gd name="T41" fmla="*/ 1153 h 1169"/>
                <a:gd name="T42" fmla="*/ 351 w 430"/>
                <a:gd name="T43" fmla="*/ 1161 h 1169"/>
                <a:gd name="T44" fmla="*/ 324 w 430"/>
                <a:gd name="T45" fmla="*/ 1169 h 1169"/>
                <a:gd name="T46" fmla="*/ 299 w 430"/>
                <a:gd name="T47" fmla="*/ 1101 h 1169"/>
                <a:gd name="T48" fmla="*/ 273 w 430"/>
                <a:gd name="T49" fmla="*/ 1033 h 1169"/>
                <a:gd name="T50" fmla="*/ 248 w 430"/>
                <a:gd name="T51" fmla="*/ 965 h 1169"/>
                <a:gd name="T52" fmla="*/ 225 w 430"/>
                <a:gd name="T53" fmla="*/ 897 h 1169"/>
                <a:gd name="T54" fmla="*/ 201 w 430"/>
                <a:gd name="T55" fmla="*/ 828 h 1169"/>
                <a:gd name="T56" fmla="*/ 178 w 430"/>
                <a:gd name="T57" fmla="*/ 759 h 1169"/>
                <a:gd name="T58" fmla="*/ 155 w 430"/>
                <a:gd name="T59" fmla="*/ 690 h 1169"/>
                <a:gd name="T60" fmla="*/ 135 w 430"/>
                <a:gd name="T61" fmla="*/ 620 h 1169"/>
                <a:gd name="T62" fmla="*/ 114 w 430"/>
                <a:gd name="T63" fmla="*/ 549 h 1169"/>
                <a:gd name="T64" fmla="*/ 94 w 430"/>
                <a:gd name="T65" fmla="*/ 478 h 1169"/>
                <a:gd name="T66" fmla="*/ 76 w 430"/>
                <a:gd name="T67" fmla="*/ 407 h 1169"/>
                <a:gd name="T68" fmla="*/ 58 w 430"/>
                <a:gd name="T69" fmla="*/ 334 h 1169"/>
                <a:gd name="T70" fmla="*/ 42 w 430"/>
                <a:gd name="T71" fmla="*/ 262 h 1169"/>
                <a:gd name="T72" fmla="*/ 26 w 430"/>
                <a:gd name="T73" fmla="*/ 189 h 1169"/>
                <a:gd name="T74" fmla="*/ 13 w 430"/>
                <a:gd name="T75" fmla="*/ 114 h 1169"/>
                <a:gd name="T76" fmla="*/ 0 w 430"/>
                <a:gd name="T77" fmla="*/ 39 h 1169"/>
                <a:gd name="T78" fmla="*/ 27 w 430"/>
                <a:gd name="T79" fmla="*/ 33 h 1169"/>
                <a:gd name="T80" fmla="*/ 54 w 430"/>
                <a:gd name="T81" fmla="*/ 28 h 1169"/>
                <a:gd name="T82" fmla="*/ 81 w 430"/>
                <a:gd name="T83" fmla="*/ 23 h 1169"/>
                <a:gd name="T84" fmla="*/ 108 w 430"/>
                <a:gd name="T85" fmla="*/ 19 h 1169"/>
                <a:gd name="T86" fmla="*/ 135 w 430"/>
                <a:gd name="T87" fmla="*/ 14 h 1169"/>
                <a:gd name="T88" fmla="*/ 162 w 430"/>
                <a:gd name="T89" fmla="*/ 10 h 1169"/>
                <a:gd name="T90" fmla="*/ 188 w 430"/>
                <a:gd name="T91" fmla="*/ 5 h 1169"/>
                <a:gd name="T92" fmla="*/ 214 w 430"/>
                <a:gd name="T93" fmla="*/ 0 h 1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0" h="1169">
                  <a:moveTo>
                    <a:pt x="214" y="0"/>
                  </a:moveTo>
                  <a:lnTo>
                    <a:pt x="216" y="2"/>
                  </a:lnTo>
                  <a:lnTo>
                    <a:pt x="219" y="12"/>
                  </a:lnTo>
                  <a:lnTo>
                    <a:pt x="224" y="25"/>
                  </a:lnTo>
                  <a:lnTo>
                    <a:pt x="228" y="44"/>
                  </a:lnTo>
                  <a:lnTo>
                    <a:pt x="239" y="96"/>
                  </a:lnTo>
                  <a:lnTo>
                    <a:pt x="253" y="162"/>
                  </a:lnTo>
                  <a:lnTo>
                    <a:pt x="267" y="242"/>
                  </a:lnTo>
                  <a:lnTo>
                    <a:pt x="285" y="331"/>
                  </a:lnTo>
                  <a:lnTo>
                    <a:pt x="302" y="428"/>
                  </a:lnTo>
                  <a:lnTo>
                    <a:pt x="320" y="529"/>
                  </a:lnTo>
                  <a:lnTo>
                    <a:pt x="338" y="631"/>
                  </a:lnTo>
                  <a:lnTo>
                    <a:pt x="356" y="731"/>
                  </a:lnTo>
                  <a:lnTo>
                    <a:pt x="374" y="827"/>
                  </a:lnTo>
                  <a:lnTo>
                    <a:pt x="389" y="916"/>
                  </a:lnTo>
                  <a:lnTo>
                    <a:pt x="402" y="995"/>
                  </a:lnTo>
                  <a:lnTo>
                    <a:pt x="415" y="1060"/>
                  </a:lnTo>
                  <a:lnTo>
                    <a:pt x="424" y="1110"/>
                  </a:lnTo>
                  <a:lnTo>
                    <a:pt x="430" y="1140"/>
                  </a:lnTo>
                  <a:lnTo>
                    <a:pt x="404" y="1146"/>
                  </a:lnTo>
                  <a:lnTo>
                    <a:pt x="377" y="1153"/>
                  </a:lnTo>
                  <a:lnTo>
                    <a:pt x="351" y="1161"/>
                  </a:lnTo>
                  <a:lnTo>
                    <a:pt x="324" y="1169"/>
                  </a:lnTo>
                  <a:lnTo>
                    <a:pt x="299" y="1101"/>
                  </a:lnTo>
                  <a:lnTo>
                    <a:pt x="273" y="1033"/>
                  </a:lnTo>
                  <a:lnTo>
                    <a:pt x="248" y="965"/>
                  </a:lnTo>
                  <a:lnTo>
                    <a:pt x="225" y="897"/>
                  </a:lnTo>
                  <a:lnTo>
                    <a:pt x="201" y="828"/>
                  </a:lnTo>
                  <a:lnTo>
                    <a:pt x="178" y="759"/>
                  </a:lnTo>
                  <a:lnTo>
                    <a:pt x="155" y="690"/>
                  </a:lnTo>
                  <a:lnTo>
                    <a:pt x="135" y="620"/>
                  </a:lnTo>
                  <a:lnTo>
                    <a:pt x="114" y="549"/>
                  </a:lnTo>
                  <a:lnTo>
                    <a:pt x="94" y="478"/>
                  </a:lnTo>
                  <a:lnTo>
                    <a:pt x="76" y="407"/>
                  </a:lnTo>
                  <a:lnTo>
                    <a:pt x="58" y="334"/>
                  </a:lnTo>
                  <a:lnTo>
                    <a:pt x="42" y="262"/>
                  </a:lnTo>
                  <a:lnTo>
                    <a:pt x="26" y="189"/>
                  </a:lnTo>
                  <a:lnTo>
                    <a:pt x="13" y="114"/>
                  </a:lnTo>
                  <a:lnTo>
                    <a:pt x="0" y="39"/>
                  </a:lnTo>
                  <a:lnTo>
                    <a:pt x="27" y="33"/>
                  </a:lnTo>
                  <a:lnTo>
                    <a:pt x="54" y="28"/>
                  </a:lnTo>
                  <a:lnTo>
                    <a:pt x="81" y="23"/>
                  </a:lnTo>
                  <a:lnTo>
                    <a:pt x="108" y="19"/>
                  </a:lnTo>
                  <a:lnTo>
                    <a:pt x="135" y="14"/>
                  </a:lnTo>
                  <a:lnTo>
                    <a:pt x="162" y="10"/>
                  </a:lnTo>
                  <a:lnTo>
                    <a:pt x="188" y="5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F5B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1" name="Freeform 107"/>
            <p:cNvSpPr>
              <a:spLocks/>
            </p:cNvSpPr>
            <p:nvPr/>
          </p:nvSpPr>
          <p:spPr bwMode="auto">
            <a:xfrm>
              <a:off x="6680202" y="2420938"/>
              <a:ext cx="152400" cy="374650"/>
            </a:xfrm>
            <a:custGeom>
              <a:avLst/>
              <a:gdLst>
                <a:gd name="T0" fmla="*/ 639 w 670"/>
                <a:gd name="T1" fmla="*/ 613 h 1654"/>
                <a:gd name="T2" fmla="*/ 624 w 670"/>
                <a:gd name="T3" fmla="*/ 676 h 1654"/>
                <a:gd name="T4" fmla="*/ 609 w 670"/>
                <a:gd name="T5" fmla="*/ 730 h 1654"/>
                <a:gd name="T6" fmla="*/ 593 w 670"/>
                <a:gd name="T7" fmla="*/ 777 h 1654"/>
                <a:gd name="T8" fmla="*/ 568 w 670"/>
                <a:gd name="T9" fmla="*/ 840 h 1654"/>
                <a:gd name="T10" fmla="*/ 524 w 670"/>
                <a:gd name="T11" fmla="*/ 925 h 1654"/>
                <a:gd name="T12" fmla="*/ 478 w 670"/>
                <a:gd name="T13" fmla="*/ 1006 h 1654"/>
                <a:gd name="T14" fmla="*/ 426 w 670"/>
                <a:gd name="T15" fmla="*/ 1084 h 1654"/>
                <a:gd name="T16" fmla="*/ 345 w 670"/>
                <a:gd name="T17" fmla="*/ 1199 h 1654"/>
                <a:gd name="T18" fmla="*/ 232 w 670"/>
                <a:gd name="T19" fmla="*/ 1348 h 1654"/>
                <a:gd name="T20" fmla="*/ 160 w 670"/>
                <a:gd name="T21" fmla="*/ 1448 h 1654"/>
                <a:gd name="T22" fmla="*/ 129 w 670"/>
                <a:gd name="T23" fmla="*/ 1505 h 1654"/>
                <a:gd name="T24" fmla="*/ 97 w 670"/>
                <a:gd name="T25" fmla="*/ 1564 h 1654"/>
                <a:gd name="T26" fmla="*/ 71 w 670"/>
                <a:gd name="T27" fmla="*/ 1604 h 1654"/>
                <a:gd name="T28" fmla="*/ 52 w 670"/>
                <a:gd name="T29" fmla="*/ 1626 h 1654"/>
                <a:gd name="T30" fmla="*/ 34 w 670"/>
                <a:gd name="T31" fmla="*/ 1641 h 1654"/>
                <a:gd name="T32" fmla="*/ 20 w 670"/>
                <a:gd name="T33" fmla="*/ 1651 h 1654"/>
                <a:gd name="T34" fmla="*/ 11 w 670"/>
                <a:gd name="T35" fmla="*/ 1654 h 1654"/>
                <a:gd name="T36" fmla="*/ 5 w 670"/>
                <a:gd name="T37" fmla="*/ 1652 h 1654"/>
                <a:gd name="T38" fmla="*/ 2 w 670"/>
                <a:gd name="T39" fmla="*/ 1644 h 1654"/>
                <a:gd name="T40" fmla="*/ 0 w 670"/>
                <a:gd name="T41" fmla="*/ 1633 h 1654"/>
                <a:gd name="T42" fmla="*/ 0 w 670"/>
                <a:gd name="T43" fmla="*/ 1608 h 1654"/>
                <a:gd name="T44" fmla="*/ 2 w 670"/>
                <a:gd name="T45" fmla="*/ 1534 h 1654"/>
                <a:gd name="T46" fmla="*/ 9 w 670"/>
                <a:gd name="T47" fmla="*/ 1424 h 1654"/>
                <a:gd name="T48" fmla="*/ 22 w 670"/>
                <a:gd name="T49" fmla="*/ 1315 h 1654"/>
                <a:gd name="T50" fmla="*/ 41 w 670"/>
                <a:gd name="T51" fmla="*/ 1204 h 1654"/>
                <a:gd name="T52" fmla="*/ 63 w 670"/>
                <a:gd name="T53" fmla="*/ 1093 h 1654"/>
                <a:gd name="T54" fmla="*/ 87 w 670"/>
                <a:gd name="T55" fmla="*/ 984 h 1654"/>
                <a:gd name="T56" fmla="*/ 111 w 670"/>
                <a:gd name="T57" fmla="*/ 875 h 1654"/>
                <a:gd name="T58" fmla="*/ 135 w 670"/>
                <a:gd name="T59" fmla="*/ 769 h 1654"/>
                <a:gd name="T60" fmla="*/ 159 w 670"/>
                <a:gd name="T61" fmla="*/ 657 h 1654"/>
                <a:gd name="T62" fmla="*/ 185 w 670"/>
                <a:gd name="T63" fmla="*/ 538 h 1654"/>
                <a:gd name="T64" fmla="*/ 211 w 670"/>
                <a:gd name="T65" fmla="*/ 419 h 1654"/>
                <a:gd name="T66" fmla="*/ 238 w 670"/>
                <a:gd name="T67" fmla="*/ 300 h 1654"/>
                <a:gd name="T68" fmla="*/ 257 w 670"/>
                <a:gd name="T69" fmla="*/ 214 h 1654"/>
                <a:gd name="T70" fmla="*/ 269 w 670"/>
                <a:gd name="T71" fmla="*/ 150 h 1654"/>
                <a:gd name="T72" fmla="*/ 282 w 670"/>
                <a:gd name="T73" fmla="*/ 85 h 1654"/>
                <a:gd name="T74" fmla="*/ 294 w 670"/>
                <a:gd name="T75" fmla="*/ 39 h 1654"/>
                <a:gd name="T76" fmla="*/ 306 w 670"/>
                <a:gd name="T77" fmla="*/ 12 h 1654"/>
                <a:gd name="T78" fmla="*/ 312 w 670"/>
                <a:gd name="T79" fmla="*/ 1 h 1654"/>
                <a:gd name="T80" fmla="*/ 316 w 670"/>
                <a:gd name="T81" fmla="*/ 4 h 1654"/>
                <a:gd name="T82" fmla="*/ 332 w 670"/>
                <a:gd name="T83" fmla="*/ 10 h 1654"/>
                <a:gd name="T84" fmla="*/ 384 w 670"/>
                <a:gd name="T85" fmla="*/ 27 h 1654"/>
                <a:gd name="T86" fmla="*/ 475 w 670"/>
                <a:gd name="T87" fmla="*/ 53 h 1654"/>
                <a:gd name="T88" fmla="*/ 548 w 670"/>
                <a:gd name="T89" fmla="*/ 74 h 1654"/>
                <a:gd name="T90" fmla="*/ 575 w 670"/>
                <a:gd name="T91" fmla="*/ 85 h 1654"/>
                <a:gd name="T92" fmla="*/ 595 w 670"/>
                <a:gd name="T93" fmla="*/ 101 h 1654"/>
                <a:gd name="T94" fmla="*/ 614 w 670"/>
                <a:gd name="T95" fmla="*/ 120 h 1654"/>
                <a:gd name="T96" fmla="*/ 629 w 670"/>
                <a:gd name="T97" fmla="*/ 143 h 1654"/>
                <a:gd name="T98" fmla="*/ 641 w 670"/>
                <a:gd name="T99" fmla="*/ 169 h 1654"/>
                <a:gd name="T100" fmla="*/ 651 w 670"/>
                <a:gd name="T101" fmla="*/ 198 h 1654"/>
                <a:gd name="T102" fmla="*/ 659 w 670"/>
                <a:gd name="T103" fmla="*/ 229 h 1654"/>
                <a:gd name="T104" fmla="*/ 665 w 670"/>
                <a:gd name="T105" fmla="*/ 262 h 1654"/>
                <a:gd name="T106" fmla="*/ 669 w 670"/>
                <a:gd name="T107" fmla="*/ 315 h 1654"/>
                <a:gd name="T108" fmla="*/ 669 w 670"/>
                <a:gd name="T109" fmla="*/ 389 h 1654"/>
                <a:gd name="T110" fmla="*/ 663 w 670"/>
                <a:gd name="T111" fmla="*/ 466 h 1654"/>
                <a:gd name="T112" fmla="*/ 652 w 670"/>
                <a:gd name="T113" fmla="*/ 541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70" h="1654">
                  <a:moveTo>
                    <a:pt x="646" y="578"/>
                  </a:moveTo>
                  <a:lnTo>
                    <a:pt x="639" y="613"/>
                  </a:lnTo>
                  <a:lnTo>
                    <a:pt x="633" y="645"/>
                  </a:lnTo>
                  <a:lnTo>
                    <a:pt x="624" y="676"/>
                  </a:lnTo>
                  <a:lnTo>
                    <a:pt x="617" y="704"/>
                  </a:lnTo>
                  <a:lnTo>
                    <a:pt x="609" y="730"/>
                  </a:lnTo>
                  <a:lnTo>
                    <a:pt x="602" y="755"/>
                  </a:lnTo>
                  <a:lnTo>
                    <a:pt x="593" y="777"/>
                  </a:lnTo>
                  <a:lnTo>
                    <a:pt x="586" y="796"/>
                  </a:lnTo>
                  <a:lnTo>
                    <a:pt x="568" y="840"/>
                  </a:lnTo>
                  <a:lnTo>
                    <a:pt x="547" y="882"/>
                  </a:lnTo>
                  <a:lnTo>
                    <a:pt x="524" y="925"/>
                  </a:lnTo>
                  <a:lnTo>
                    <a:pt x="501" y="966"/>
                  </a:lnTo>
                  <a:lnTo>
                    <a:pt x="478" y="1006"/>
                  </a:lnTo>
                  <a:lnTo>
                    <a:pt x="452" y="1046"/>
                  </a:lnTo>
                  <a:lnTo>
                    <a:pt x="426" y="1084"/>
                  </a:lnTo>
                  <a:lnTo>
                    <a:pt x="400" y="1123"/>
                  </a:lnTo>
                  <a:lnTo>
                    <a:pt x="345" y="1199"/>
                  </a:lnTo>
                  <a:lnTo>
                    <a:pt x="288" y="1273"/>
                  </a:lnTo>
                  <a:lnTo>
                    <a:pt x="232" y="1348"/>
                  </a:lnTo>
                  <a:lnTo>
                    <a:pt x="176" y="1423"/>
                  </a:lnTo>
                  <a:lnTo>
                    <a:pt x="160" y="1448"/>
                  </a:lnTo>
                  <a:lnTo>
                    <a:pt x="145" y="1475"/>
                  </a:lnTo>
                  <a:lnTo>
                    <a:pt x="129" y="1505"/>
                  </a:lnTo>
                  <a:lnTo>
                    <a:pt x="113" y="1535"/>
                  </a:lnTo>
                  <a:lnTo>
                    <a:pt x="97" y="1564"/>
                  </a:lnTo>
                  <a:lnTo>
                    <a:pt x="80" y="1592"/>
                  </a:lnTo>
                  <a:lnTo>
                    <a:pt x="71" y="1604"/>
                  </a:lnTo>
                  <a:lnTo>
                    <a:pt x="62" y="1615"/>
                  </a:lnTo>
                  <a:lnTo>
                    <a:pt x="52" y="1626"/>
                  </a:lnTo>
                  <a:lnTo>
                    <a:pt x="42" y="1635"/>
                  </a:lnTo>
                  <a:lnTo>
                    <a:pt x="34" y="1641"/>
                  </a:lnTo>
                  <a:lnTo>
                    <a:pt x="27" y="1646"/>
                  </a:lnTo>
                  <a:lnTo>
                    <a:pt x="20" y="1651"/>
                  </a:lnTo>
                  <a:lnTo>
                    <a:pt x="15" y="1653"/>
                  </a:lnTo>
                  <a:lnTo>
                    <a:pt x="11" y="1654"/>
                  </a:lnTo>
                  <a:lnTo>
                    <a:pt x="7" y="1653"/>
                  </a:lnTo>
                  <a:lnTo>
                    <a:pt x="5" y="1652"/>
                  </a:lnTo>
                  <a:lnTo>
                    <a:pt x="3" y="1648"/>
                  </a:lnTo>
                  <a:lnTo>
                    <a:pt x="2" y="1644"/>
                  </a:lnTo>
                  <a:lnTo>
                    <a:pt x="1" y="1639"/>
                  </a:lnTo>
                  <a:lnTo>
                    <a:pt x="0" y="1633"/>
                  </a:lnTo>
                  <a:lnTo>
                    <a:pt x="0" y="1626"/>
                  </a:lnTo>
                  <a:lnTo>
                    <a:pt x="0" y="1608"/>
                  </a:lnTo>
                  <a:lnTo>
                    <a:pt x="1" y="1587"/>
                  </a:lnTo>
                  <a:lnTo>
                    <a:pt x="2" y="1534"/>
                  </a:lnTo>
                  <a:lnTo>
                    <a:pt x="5" y="1479"/>
                  </a:lnTo>
                  <a:lnTo>
                    <a:pt x="9" y="1424"/>
                  </a:lnTo>
                  <a:lnTo>
                    <a:pt x="15" y="1369"/>
                  </a:lnTo>
                  <a:lnTo>
                    <a:pt x="22" y="1315"/>
                  </a:lnTo>
                  <a:lnTo>
                    <a:pt x="32" y="1259"/>
                  </a:lnTo>
                  <a:lnTo>
                    <a:pt x="41" y="1204"/>
                  </a:lnTo>
                  <a:lnTo>
                    <a:pt x="51" y="1148"/>
                  </a:lnTo>
                  <a:lnTo>
                    <a:pt x="63" y="1093"/>
                  </a:lnTo>
                  <a:lnTo>
                    <a:pt x="75" y="1039"/>
                  </a:lnTo>
                  <a:lnTo>
                    <a:pt x="87" y="984"/>
                  </a:lnTo>
                  <a:lnTo>
                    <a:pt x="99" y="929"/>
                  </a:lnTo>
                  <a:lnTo>
                    <a:pt x="111" y="875"/>
                  </a:lnTo>
                  <a:lnTo>
                    <a:pt x="123" y="821"/>
                  </a:lnTo>
                  <a:lnTo>
                    <a:pt x="135" y="769"/>
                  </a:lnTo>
                  <a:lnTo>
                    <a:pt x="147" y="716"/>
                  </a:lnTo>
                  <a:lnTo>
                    <a:pt x="159" y="657"/>
                  </a:lnTo>
                  <a:lnTo>
                    <a:pt x="171" y="597"/>
                  </a:lnTo>
                  <a:lnTo>
                    <a:pt x="185" y="538"/>
                  </a:lnTo>
                  <a:lnTo>
                    <a:pt x="198" y="478"/>
                  </a:lnTo>
                  <a:lnTo>
                    <a:pt x="211" y="419"/>
                  </a:lnTo>
                  <a:lnTo>
                    <a:pt x="224" y="359"/>
                  </a:lnTo>
                  <a:lnTo>
                    <a:pt x="238" y="300"/>
                  </a:lnTo>
                  <a:lnTo>
                    <a:pt x="252" y="241"/>
                  </a:lnTo>
                  <a:lnTo>
                    <a:pt x="257" y="214"/>
                  </a:lnTo>
                  <a:lnTo>
                    <a:pt x="263" y="183"/>
                  </a:lnTo>
                  <a:lnTo>
                    <a:pt x="269" y="150"/>
                  </a:lnTo>
                  <a:lnTo>
                    <a:pt x="275" y="117"/>
                  </a:lnTo>
                  <a:lnTo>
                    <a:pt x="282" y="85"/>
                  </a:lnTo>
                  <a:lnTo>
                    <a:pt x="290" y="54"/>
                  </a:lnTo>
                  <a:lnTo>
                    <a:pt x="294" y="39"/>
                  </a:lnTo>
                  <a:lnTo>
                    <a:pt x="300" y="25"/>
                  </a:lnTo>
                  <a:lnTo>
                    <a:pt x="306" y="12"/>
                  </a:lnTo>
                  <a:lnTo>
                    <a:pt x="312" y="0"/>
                  </a:lnTo>
                  <a:lnTo>
                    <a:pt x="312" y="1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320" y="6"/>
                  </a:lnTo>
                  <a:lnTo>
                    <a:pt x="332" y="10"/>
                  </a:lnTo>
                  <a:lnTo>
                    <a:pt x="346" y="16"/>
                  </a:lnTo>
                  <a:lnTo>
                    <a:pt x="384" y="27"/>
                  </a:lnTo>
                  <a:lnTo>
                    <a:pt x="430" y="41"/>
                  </a:lnTo>
                  <a:lnTo>
                    <a:pt x="475" y="53"/>
                  </a:lnTo>
                  <a:lnTo>
                    <a:pt x="517" y="66"/>
                  </a:lnTo>
                  <a:lnTo>
                    <a:pt x="548" y="74"/>
                  </a:lnTo>
                  <a:lnTo>
                    <a:pt x="563" y="79"/>
                  </a:lnTo>
                  <a:lnTo>
                    <a:pt x="575" y="85"/>
                  </a:lnTo>
                  <a:lnTo>
                    <a:pt x="586" y="93"/>
                  </a:lnTo>
                  <a:lnTo>
                    <a:pt x="595" y="101"/>
                  </a:lnTo>
                  <a:lnTo>
                    <a:pt x="606" y="110"/>
                  </a:lnTo>
                  <a:lnTo>
                    <a:pt x="614" y="120"/>
                  </a:lnTo>
                  <a:lnTo>
                    <a:pt x="621" y="132"/>
                  </a:lnTo>
                  <a:lnTo>
                    <a:pt x="629" y="143"/>
                  </a:lnTo>
                  <a:lnTo>
                    <a:pt x="636" y="157"/>
                  </a:lnTo>
                  <a:lnTo>
                    <a:pt x="641" y="169"/>
                  </a:lnTo>
                  <a:lnTo>
                    <a:pt x="647" y="184"/>
                  </a:lnTo>
                  <a:lnTo>
                    <a:pt x="651" y="198"/>
                  </a:lnTo>
                  <a:lnTo>
                    <a:pt x="655" y="214"/>
                  </a:lnTo>
                  <a:lnTo>
                    <a:pt x="659" y="229"/>
                  </a:lnTo>
                  <a:lnTo>
                    <a:pt x="662" y="246"/>
                  </a:lnTo>
                  <a:lnTo>
                    <a:pt x="665" y="262"/>
                  </a:lnTo>
                  <a:lnTo>
                    <a:pt x="667" y="280"/>
                  </a:lnTo>
                  <a:lnTo>
                    <a:pt x="669" y="315"/>
                  </a:lnTo>
                  <a:lnTo>
                    <a:pt x="670" y="352"/>
                  </a:lnTo>
                  <a:lnTo>
                    <a:pt x="669" y="389"/>
                  </a:lnTo>
                  <a:lnTo>
                    <a:pt x="667" y="428"/>
                  </a:lnTo>
                  <a:lnTo>
                    <a:pt x="663" y="466"/>
                  </a:lnTo>
                  <a:lnTo>
                    <a:pt x="659" y="504"/>
                  </a:lnTo>
                  <a:lnTo>
                    <a:pt x="652" y="541"/>
                  </a:lnTo>
                  <a:lnTo>
                    <a:pt x="646" y="578"/>
                  </a:lnTo>
                  <a:close/>
                </a:path>
              </a:pathLst>
            </a:custGeom>
            <a:solidFill>
              <a:srgbClr val="B76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2" name="Freeform 108"/>
            <p:cNvSpPr>
              <a:spLocks/>
            </p:cNvSpPr>
            <p:nvPr/>
          </p:nvSpPr>
          <p:spPr bwMode="auto">
            <a:xfrm>
              <a:off x="6562727" y="2344738"/>
              <a:ext cx="255588" cy="479425"/>
            </a:xfrm>
            <a:custGeom>
              <a:avLst/>
              <a:gdLst>
                <a:gd name="T0" fmla="*/ 850 w 1125"/>
                <a:gd name="T1" fmla="*/ 1308 h 2112"/>
                <a:gd name="T2" fmla="*/ 833 w 1125"/>
                <a:gd name="T3" fmla="*/ 1402 h 2112"/>
                <a:gd name="T4" fmla="*/ 817 w 1125"/>
                <a:gd name="T5" fmla="*/ 1495 h 2112"/>
                <a:gd name="T6" fmla="*/ 800 w 1125"/>
                <a:gd name="T7" fmla="*/ 1586 h 2112"/>
                <a:gd name="T8" fmla="*/ 786 w 1125"/>
                <a:gd name="T9" fmla="*/ 1664 h 2112"/>
                <a:gd name="T10" fmla="*/ 772 w 1125"/>
                <a:gd name="T11" fmla="*/ 1729 h 2112"/>
                <a:gd name="T12" fmla="*/ 757 w 1125"/>
                <a:gd name="T13" fmla="*/ 1791 h 2112"/>
                <a:gd name="T14" fmla="*/ 739 w 1125"/>
                <a:gd name="T15" fmla="*/ 1850 h 2112"/>
                <a:gd name="T16" fmla="*/ 719 w 1125"/>
                <a:gd name="T17" fmla="*/ 1905 h 2112"/>
                <a:gd name="T18" fmla="*/ 697 w 1125"/>
                <a:gd name="T19" fmla="*/ 1955 h 2112"/>
                <a:gd name="T20" fmla="*/ 672 w 1125"/>
                <a:gd name="T21" fmla="*/ 2000 h 2112"/>
                <a:gd name="T22" fmla="*/ 645 w 1125"/>
                <a:gd name="T23" fmla="*/ 2038 h 2112"/>
                <a:gd name="T24" fmla="*/ 615 w 1125"/>
                <a:gd name="T25" fmla="*/ 2069 h 2112"/>
                <a:gd name="T26" fmla="*/ 582 w 1125"/>
                <a:gd name="T27" fmla="*/ 2092 h 2112"/>
                <a:gd name="T28" fmla="*/ 547 w 1125"/>
                <a:gd name="T29" fmla="*/ 2107 h 2112"/>
                <a:gd name="T30" fmla="*/ 507 w 1125"/>
                <a:gd name="T31" fmla="*/ 2112 h 2112"/>
                <a:gd name="T32" fmla="*/ 465 w 1125"/>
                <a:gd name="T33" fmla="*/ 2107 h 2112"/>
                <a:gd name="T34" fmla="*/ 421 w 1125"/>
                <a:gd name="T35" fmla="*/ 2090 h 2112"/>
                <a:gd name="T36" fmla="*/ 371 w 1125"/>
                <a:gd name="T37" fmla="*/ 2062 h 2112"/>
                <a:gd name="T38" fmla="*/ 319 w 1125"/>
                <a:gd name="T39" fmla="*/ 2021 h 2112"/>
                <a:gd name="T40" fmla="*/ 261 w 1125"/>
                <a:gd name="T41" fmla="*/ 1963 h 2112"/>
                <a:gd name="T42" fmla="*/ 205 w 1125"/>
                <a:gd name="T43" fmla="*/ 1891 h 2112"/>
                <a:gd name="T44" fmla="*/ 157 w 1125"/>
                <a:gd name="T45" fmla="*/ 1810 h 2112"/>
                <a:gd name="T46" fmla="*/ 115 w 1125"/>
                <a:gd name="T47" fmla="*/ 1720 h 2112"/>
                <a:gd name="T48" fmla="*/ 81 w 1125"/>
                <a:gd name="T49" fmla="*/ 1624 h 2112"/>
                <a:gd name="T50" fmla="*/ 53 w 1125"/>
                <a:gd name="T51" fmla="*/ 1522 h 2112"/>
                <a:gd name="T52" fmla="*/ 32 w 1125"/>
                <a:gd name="T53" fmla="*/ 1416 h 2112"/>
                <a:gd name="T54" fmla="*/ 16 w 1125"/>
                <a:gd name="T55" fmla="*/ 1307 h 2112"/>
                <a:gd name="T56" fmla="*/ 6 w 1125"/>
                <a:gd name="T57" fmla="*/ 1197 h 2112"/>
                <a:gd name="T58" fmla="*/ 1 w 1125"/>
                <a:gd name="T59" fmla="*/ 1085 h 2112"/>
                <a:gd name="T60" fmla="*/ 0 w 1125"/>
                <a:gd name="T61" fmla="*/ 975 h 2112"/>
                <a:gd name="T62" fmla="*/ 4 w 1125"/>
                <a:gd name="T63" fmla="*/ 865 h 2112"/>
                <a:gd name="T64" fmla="*/ 12 w 1125"/>
                <a:gd name="T65" fmla="*/ 758 h 2112"/>
                <a:gd name="T66" fmla="*/ 24 w 1125"/>
                <a:gd name="T67" fmla="*/ 657 h 2112"/>
                <a:gd name="T68" fmla="*/ 40 w 1125"/>
                <a:gd name="T69" fmla="*/ 561 h 2112"/>
                <a:gd name="T70" fmla="*/ 60 w 1125"/>
                <a:gd name="T71" fmla="*/ 471 h 2112"/>
                <a:gd name="T72" fmla="*/ 78 w 1125"/>
                <a:gd name="T73" fmla="*/ 400 h 2112"/>
                <a:gd name="T74" fmla="*/ 97 w 1125"/>
                <a:gd name="T75" fmla="*/ 343 h 2112"/>
                <a:gd name="T76" fmla="*/ 120 w 1125"/>
                <a:gd name="T77" fmla="*/ 287 h 2112"/>
                <a:gd name="T78" fmla="*/ 145 w 1125"/>
                <a:gd name="T79" fmla="*/ 233 h 2112"/>
                <a:gd name="T80" fmla="*/ 187 w 1125"/>
                <a:gd name="T81" fmla="*/ 154 h 2112"/>
                <a:gd name="T82" fmla="*/ 246 w 1125"/>
                <a:gd name="T83" fmla="*/ 51 h 2112"/>
                <a:gd name="T84" fmla="*/ 278 w 1125"/>
                <a:gd name="T85" fmla="*/ 0 h 2112"/>
                <a:gd name="T86" fmla="*/ 295 w 1125"/>
                <a:gd name="T87" fmla="*/ 7 h 2112"/>
                <a:gd name="T88" fmla="*/ 349 w 1125"/>
                <a:gd name="T89" fmla="*/ 32 h 2112"/>
                <a:gd name="T90" fmla="*/ 459 w 1125"/>
                <a:gd name="T91" fmla="*/ 88 h 2112"/>
                <a:gd name="T92" fmla="*/ 597 w 1125"/>
                <a:gd name="T93" fmla="*/ 160 h 2112"/>
                <a:gd name="T94" fmla="*/ 748 w 1125"/>
                <a:gd name="T95" fmla="*/ 238 h 2112"/>
                <a:gd name="T96" fmla="*/ 893 w 1125"/>
                <a:gd name="T97" fmla="*/ 316 h 2112"/>
                <a:gd name="T98" fmla="*/ 1017 w 1125"/>
                <a:gd name="T99" fmla="*/ 381 h 2112"/>
                <a:gd name="T100" fmla="*/ 1102 w 1125"/>
                <a:gd name="T101" fmla="*/ 426 h 2112"/>
                <a:gd name="T102" fmla="*/ 1100 w 1125"/>
                <a:gd name="T103" fmla="*/ 485 h 2112"/>
                <a:gd name="T104" fmla="*/ 1054 w 1125"/>
                <a:gd name="T105" fmla="*/ 581 h 2112"/>
                <a:gd name="T106" fmla="*/ 1014 w 1125"/>
                <a:gd name="T107" fmla="*/ 680 h 2112"/>
                <a:gd name="T108" fmla="*/ 978 w 1125"/>
                <a:gd name="T109" fmla="*/ 782 h 2112"/>
                <a:gd name="T110" fmla="*/ 946 w 1125"/>
                <a:gd name="T111" fmla="*/ 887 h 2112"/>
                <a:gd name="T112" fmla="*/ 918 w 1125"/>
                <a:gd name="T113" fmla="*/ 992 h 2112"/>
                <a:gd name="T114" fmla="*/ 892 w 1125"/>
                <a:gd name="T115" fmla="*/ 1100 h 2112"/>
                <a:gd name="T116" fmla="*/ 869 w 1125"/>
                <a:gd name="T117" fmla="*/ 1208 h 2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25" h="2112">
                  <a:moveTo>
                    <a:pt x="859" y="1262"/>
                  </a:moveTo>
                  <a:lnTo>
                    <a:pt x="850" y="1308"/>
                  </a:lnTo>
                  <a:lnTo>
                    <a:pt x="841" y="1355"/>
                  </a:lnTo>
                  <a:lnTo>
                    <a:pt x="833" y="1402"/>
                  </a:lnTo>
                  <a:lnTo>
                    <a:pt x="825" y="1448"/>
                  </a:lnTo>
                  <a:lnTo>
                    <a:pt x="817" y="1495"/>
                  </a:lnTo>
                  <a:lnTo>
                    <a:pt x="808" y="1540"/>
                  </a:lnTo>
                  <a:lnTo>
                    <a:pt x="800" y="1586"/>
                  </a:lnTo>
                  <a:lnTo>
                    <a:pt x="792" y="1631"/>
                  </a:lnTo>
                  <a:lnTo>
                    <a:pt x="786" y="1664"/>
                  </a:lnTo>
                  <a:lnTo>
                    <a:pt x="779" y="1697"/>
                  </a:lnTo>
                  <a:lnTo>
                    <a:pt x="772" y="1729"/>
                  </a:lnTo>
                  <a:lnTo>
                    <a:pt x="765" y="1760"/>
                  </a:lnTo>
                  <a:lnTo>
                    <a:pt x="757" y="1791"/>
                  </a:lnTo>
                  <a:lnTo>
                    <a:pt x="748" y="1821"/>
                  </a:lnTo>
                  <a:lnTo>
                    <a:pt x="739" y="1850"/>
                  </a:lnTo>
                  <a:lnTo>
                    <a:pt x="730" y="1878"/>
                  </a:lnTo>
                  <a:lnTo>
                    <a:pt x="719" y="1905"/>
                  </a:lnTo>
                  <a:lnTo>
                    <a:pt x="708" y="1931"/>
                  </a:lnTo>
                  <a:lnTo>
                    <a:pt x="697" y="1955"/>
                  </a:lnTo>
                  <a:lnTo>
                    <a:pt x="685" y="1978"/>
                  </a:lnTo>
                  <a:lnTo>
                    <a:pt x="672" y="2000"/>
                  </a:lnTo>
                  <a:lnTo>
                    <a:pt x="659" y="2020"/>
                  </a:lnTo>
                  <a:lnTo>
                    <a:pt x="645" y="2038"/>
                  </a:lnTo>
                  <a:lnTo>
                    <a:pt x="630" y="2055"/>
                  </a:lnTo>
                  <a:lnTo>
                    <a:pt x="615" y="2069"/>
                  </a:lnTo>
                  <a:lnTo>
                    <a:pt x="598" y="2082"/>
                  </a:lnTo>
                  <a:lnTo>
                    <a:pt x="582" y="2092"/>
                  </a:lnTo>
                  <a:lnTo>
                    <a:pt x="564" y="2100"/>
                  </a:lnTo>
                  <a:lnTo>
                    <a:pt x="547" y="2107"/>
                  </a:lnTo>
                  <a:lnTo>
                    <a:pt x="527" y="2111"/>
                  </a:lnTo>
                  <a:lnTo>
                    <a:pt x="507" y="2112"/>
                  </a:lnTo>
                  <a:lnTo>
                    <a:pt x="487" y="2111"/>
                  </a:lnTo>
                  <a:lnTo>
                    <a:pt x="465" y="2107"/>
                  </a:lnTo>
                  <a:lnTo>
                    <a:pt x="443" y="2099"/>
                  </a:lnTo>
                  <a:lnTo>
                    <a:pt x="421" y="2090"/>
                  </a:lnTo>
                  <a:lnTo>
                    <a:pt x="396" y="2078"/>
                  </a:lnTo>
                  <a:lnTo>
                    <a:pt x="371" y="2062"/>
                  </a:lnTo>
                  <a:lnTo>
                    <a:pt x="346" y="2044"/>
                  </a:lnTo>
                  <a:lnTo>
                    <a:pt x="319" y="2021"/>
                  </a:lnTo>
                  <a:lnTo>
                    <a:pt x="292" y="1996"/>
                  </a:lnTo>
                  <a:lnTo>
                    <a:pt x="261" y="1963"/>
                  </a:lnTo>
                  <a:lnTo>
                    <a:pt x="232" y="1929"/>
                  </a:lnTo>
                  <a:lnTo>
                    <a:pt x="205" y="1891"/>
                  </a:lnTo>
                  <a:lnTo>
                    <a:pt x="180" y="1851"/>
                  </a:lnTo>
                  <a:lnTo>
                    <a:pt x="157" y="1810"/>
                  </a:lnTo>
                  <a:lnTo>
                    <a:pt x="135" y="1765"/>
                  </a:lnTo>
                  <a:lnTo>
                    <a:pt x="115" y="1720"/>
                  </a:lnTo>
                  <a:lnTo>
                    <a:pt x="98" y="1672"/>
                  </a:lnTo>
                  <a:lnTo>
                    <a:pt x="81" y="1624"/>
                  </a:lnTo>
                  <a:lnTo>
                    <a:pt x="67" y="1574"/>
                  </a:lnTo>
                  <a:lnTo>
                    <a:pt x="53" y="1522"/>
                  </a:lnTo>
                  <a:lnTo>
                    <a:pt x="42" y="1470"/>
                  </a:lnTo>
                  <a:lnTo>
                    <a:pt x="32" y="1416"/>
                  </a:lnTo>
                  <a:lnTo>
                    <a:pt x="23" y="1362"/>
                  </a:lnTo>
                  <a:lnTo>
                    <a:pt x="16" y="1307"/>
                  </a:lnTo>
                  <a:lnTo>
                    <a:pt x="10" y="1252"/>
                  </a:lnTo>
                  <a:lnTo>
                    <a:pt x="6" y="1197"/>
                  </a:lnTo>
                  <a:lnTo>
                    <a:pt x="3" y="1141"/>
                  </a:lnTo>
                  <a:lnTo>
                    <a:pt x="1" y="1085"/>
                  </a:lnTo>
                  <a:lnTo>
                    <a:pt x="0" y="1029"/>
                  </a:lnTo>
                  <a:lnTo>
                    <a:pt x="0" y="975"/>
                  </a:lnTo>
                  <a:lnTo>
                    <a:pt x="2" y="920"/>
                  </a:lnTo>
                  <a:lnTo>
                    <a:pt x="4" y="865"/>
                  </a:lnTo>
                  <a:lnTo>
                    <a:pt x="8" y="811"/>
                  </a:lnTo>
                  <a:lnTo>
                    <a:pt x="12" y="758"/>
                  </a:lnTo>
                  <a:lnTo>
                    <a:pt x="18" y="708"/>
                  </a:lnTo>
                  <a:lnTo>
                    <a:pt x="24" y="657"/>
                  </a:lnTo>
                  <a:lnTo>
                    <a:pt x="32" y="609"/>
                  </a:lnTo>
                  <a:lnTo>
                    <a:pt x="40" y="561"/>
                  </a:lnTo>
                  <a:lnTo>
                    <a:pt x="49" y="514"/>
                  </a:lnTo>
                  <a:lnTo>
                    <a:pt x="60" y="471"/>
                  </a:lnTo>
                  <a:lnTo>
                    <a:pt x="70" y="429"/>
                  </a:lnTo>
                  <a:lnTo>
                    <a:pt x="78" y="400"/>
                  </a:lnTo>
                  <a:lnTo>
                    <a:pt x="87" y="371"/>
                  </a:lnTo>
                  <a:lnTo>
                    <a:pt x="97" y="343"/>
                  </a:lnTo>
                  <a:lnTo>
                    <a:pt x="108" y="315"/>
                  </a:lnTo>
                  <a:lnTo>
                    <a:pt x="120" y="287"/>
                  </a:lnTo>
                  <a:lnTo>
                    <a:pt x="132" y="260"/>
                  </a:lnTo>
                  <a:lnTo>
                    <a:pt x="145" y="233"/>
                  </a:lnTo>
                  <a:lnTo>
                    <a:pt x="159" y="206"/>
                  </a:lnTo>
                  <a:lnTo>
                    <a:pt x="187" y="154"/>
                  </a:lnTo>
                  <a:lnTo>
                    <a:pt x="216" y="102"/>
                  </a:lnTo>
                  <a:lnTo>
                    <a:pt x="246" y="51"/>
                  </a:lnTo>
                  <a:lnTo>
                    <a:pt x="275" y="1"/>
                  </a:lnTo>
                  <a:lnTo>
                    <a:pt x="278" y="0"/>
                  </a:lnTo>
                  <a:lnTo>
                    <a:pt x="285" y="3"/>
                  </a:lnTo>
                  <a:lnTo>
                    <a:pt x="295" y="7"/>
                  </a:lnTo>
                  <a:lnTo>
                    <a:pt x="311" y="13"/>
                  </a:lnTo>
                  <a:lnTo>
                    <a:pt x="349" y="32"/>
                  </a:lnTo>
                  <a:lnTo>
                    <a:pt x="400" y="57"/>
                  </a:lnTo>
                  <a:lnTo>
                    <a:pt x="459" y="88"/>
                  </a:lnTo>
                  <a:lnTo>
                    <a:pt x="526" y="122"/>
                  </a:lnTo>
                  <a:lnTo>
                    <a:pt x="597" y="160"/>
                  </a:lnTo>
                  <a:lnTo>
                    <a:pt x="673" y="199"/>
                  </a:lnTo>
                  <a:lnTo>
                    <a:pt x="748" y="238"/>
                  </a:lnTo>
                  <a:lnTo>
                    <a:pt x="822" y="279"/>
                  </a:lnTo>
                  <a:lnTo>
                    <a:pt x="893" y="316"/>
                  </a:lnTo>
                  <a:lnTo>
                    <a:pt x="958" y="351"/>
                  </a:lnTo>
                  <a:lnTo>
                    <a:pt x="1017" y="381"/>
                  </a:lnTo>
                  <a:lnTo>
                    <a:pt x="1065" y="407"/>
                  </a:lnTo>
                  <a:lnTo>
                    <a:pt x="1102" y="426"/>
                  </a:lnTo>
                  <a:lnTo>
                    <a:pt x="1125" y="437"/>
                  </a:lnTo>
                  <a:lnTo>
                    <a:pt x="1100" y="485"/>
                  </a:lnTo>
                  <a:lnTo>
                    <a:pt x="1077" y="532"/>
                  </a:lnTo>
                  <a:lnTo>
                    <a:pt x="1054" y="581"/>
                  </a:lnTo>
                  <a:lnTo>
                    <a:pt x="1034" y="629"/>
                  </a:lnTo>
                  <a:lnTo>
                    <a:pt x="1014" y="680"/>
                  </a:lnTo>
                  <a:lnTo>
                    <a:pt x="996" y="731"/>
                  </a:lnTo>
                  <a:lnTo>
                    <a:pt x="978" y="782"/>
                  </a:lnTo>
                  <a:lnTo>
                    <a:pt x="961" y="834"/>
                  </a:lnTo>
                  <a:lnTo>
                    <a:pt x="946" y="887"/>
                  </a:lnTo>
                  <a:lnTo>
                    <a:pt x="931" y="939"/>
                  </a:lnTo>
                  <a:lnTo>
                    <a:pt x="918" y="992"/>
                  </a:lnTo>
                  <a:lnTo>
                    <a:pt x="905" y="1046"/>
                  </a:lnTo>
                  <a:lnTo>
                    <a:pt x="892" y="1100"/>
                  </a:lnTo>
                  <a:lnTo>
                    <a:pt x="881" y="1153"/>
                  </a:lnTo>
                  <a:lnTo>
                    <a:pt x="869" y="1208"/>
                  </a:lnTo>
                  <a:lnTo>
                    <a:pt x="859" y="1262"/>
                  </a:lnTo>
                  <a:close/>
                </a:path>
              </a:pathLst>
            </a:custGeom>
            <a:solidFill>
              <a:srgbClr val="FFF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3" name="Freeform 109"/>
            <p:cNvSpPr>
              <a:spLocks/>
            </p:cNvSpPr>
            <p:nvPr/>
          </p:nvSpPr>
          <p:spPr bwMode="auto">
            <a:xfrm>
              <a:off x="6602415" y="2344738"/>
              <a:ext cx="215900" cy="120650"/>
            </a:xfrm>
            <a:custGeom>
              <a:avLst/>
              <a:gdLst>
                <a:gd name="T0" fmla="*/ 103 w 953"/>
                <a:gd name="T1" fmla="*/ 1 h 532"/>
                <a:gd name="T2" fmla="*/ 106 w 953"/>
                <a:gd name="T3" fmla="*/ 0 h 532"/>
                <a:gd name="T4" fmla="*/ 113 w 953"/>
                <a:gd name="T5" fmla="*/ 3 h 532"/>
                <a:gd name="T6" fmla="*/ 123 w 953"/>
                <a:gd name="T7" fmla="*/ 7 h 532"/>
                <a:gd name="T8" fmla="*/ 139 w 953"/>
                <a:gd name="T9" fmla="*/ 13 h 532"/>
                <a:gd name="T10" fmla="*/ 177 w 953"/>
                <a:gd name="T11" fmla="*/ 32 h 532"/>
                <a:gd name="T12" fmla="*/ 228 w 953"/>
                <a:gd name="T13" fmla="*/ 57 h 532"/>
                <a:gd name="T14" fmla="*/ 287 w 953"/>
                <a:gd name="T15" fmla="*/ 88 h 532"/>
                <a:gd name="T16" fmla="*/ 354 w 953"/>
                <a:gd name="T17" fmla="*/ 122 h 532"/>
                <a:gd name="T18" fmla="*/ 425 w 953"/>
                <a:gd name="T19" fmla="*/ 160 h 532"/>
                <a:gd name="T20" fmla="*/ 501 w 953"/>
                <a:gd name="T21" fmla="*/ 199 h 532"/>
                <a:gd name="T22" fmla="*/ 576 w 953"/>
                <a:gd name="T23" fmla="*/ 238 h 532"/>
                <a:gd name="T24" fmla="*/ 650 w 953"/>
                <a:gd name="T25" fmla="*/ 279 h 532"/>
                <a:gd name="T26" fmla="*/ 721 w 953"/>
                <a:gd name="T27" fmla="*/ 316 h 532"/>
                <a:gd name="T28" fmla="*/ 786 w 953"/>
                <a:gd name="T29" fmla="*/ 351 h 532"/>
                <a:gd name="T30" fmla="*/ 845 w 953"/>
                <a:gd name="T31" fmla="*/ 381 h 532"/>
                <a:gd name="T32" fmla="*/ 893 w 953"/>
                <a:gd name="T33" fmla="*/ 407 h 532"/>
                <a:gd name="T34" fmla="*/ 930 w 953"/>
                <a:gd name="T35" fmla="*/ 426 h 532"/>
                <a:gd name="T36" fmla="*/ 953 w 953"/>
                <a:gd name="T37" fmla="*/ 437 h 532"/>
                <a:gd name="T38" fmla="*/ 941 w 953"/>
                <a:gd name="T39" fmla="*/ 461 h 532"/>
                <a:gd name="T40" fmla="*/ 930 w 953"/>
                <a:gd name="T41" fmla="*/ 485 h 532"/>
                <a:gd name="T42" fmla="*/ 919 w 953"/>
                <a:gd name="T43" fmla="*/ 508 h 532"/>
                <a:gd name="T44" fmla="*/ 908 w 953"/>
                <a:gd name="T45" fmla="*/ 532 h 532"/>
                <a:gd name="T46" fmla="*/ 850 w 953"/>
                <a:gd name="T47" fmla="*/ 516 h 532"/>
                <a:gd name="T48" fmla="*/ 793 w 953"/>
                <a:gd name="T49" fmla="*/ 499 h 532"/>
                <a:gd name="T50" fmla="*/ 735 w 953"/>
                <a:gd name="T51" fmla="*/ 482 h 532"/>
                <a:gd name="T52" fmla="*/ 677 w 953"/>
                <a:gd name="T53" fmla="*/ 465 h 532"/>
                <a:gd name="T54" fmla="*/ 619 w 953"/>
                <a:gd name="T55" fmla="*/ 446 h 532"/>
                <a:gd name="T56" fmla="*/ 562 w 953"/>
                <a:gd name="T57" fmla="*/ 428 h 532"/>
                <a:gd name="T58" fmla="*/ 504 w 953"/>
                <a:gd name="T59" fmla="*/ 408 h 532"/>
                <a:gd name="T60" fmla="*/ 447 w 953"/>
                <a:gd name="T61" fmla="*/ 387 h 532"/>
                <a:gd name="T62" fmla="*/ 390 w 953"/>
                <a:gd name="T63" fmla="*/ 366 h 532"/>
                <a:gd name="T64" fmla="*/ 334 w 953"/>
                <a:gd name="T65" fmla="*/ 343 h 532"/>
                <a:gd name="T66" fmla="*/ 277 w 953"/>
                <a:gd name="T67" fmla="*/ 319 h 532"/>
                <a:gd name="T68" fmla="*/ 222 w 953"/>
                <a:gd name="T69" fmla="*/ 294 h 532"/>
                <a:gd name="T70" fmla="*/ 166 w 953"/>
                <a:gd name="T71" fmla="*/ 268 h 532"/>
                <a:gd name="T72" fmla="*/ 110 w 953"/>
                <a:gd name="T73" fmla="*/ 242 h 532"/>
                <a:gd name="T74" fmla="*/ 55 w 953"/>
                <a:gd name="T75" fmla="*/ 213 h 532"/>
                <a:gd name="T76" fmla="*/ 0 w 953"/>
                <a:gd name="T77" fmla="*/ 183 h 532"/>
                <a:gd name="T78" fmla="*/ 13 w 953"/>
                <a:gd name="T79" fmla="*/ 159 h 532"/>
                <a:gd name="T80" fmla="*/ 25 w 953"/>
                <a:gd name="T81" fmla="*/ 136 h 532"/>
                <a:gd name="T82" fmla="*/ 38 w 953"/>
                <a:gd name="T83" fmla="*/ 113 h 532"/>
                <a:gd name="T84" fmla="*/ 51 w 953"/>
                <a:gd name="T85" fmla="*/ 91 h 532"/>
                <a:gd name="T86" fmla="*/ 64 w 953"/>
                <a:gd name="T87" fmla="*/ 68 h 532"/>
                <a:gd name="T88" fmla="*/ 77 w 953"/>
                <a:gd name="T89" fmla="*/ 45 h 532"/>
                <a:gd name="T90" fmla="*/ 90 w 953"/>
                <a:gd name="T91" fmla="*/ 22 h 532"/>
                <a:gd name="T92" fmla="*/ 103 w 953"/>
                <a:gd name="T93" fmla="*/ 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53" h="532">
                  <a:moveTo>
                    <a:pt x="103" y="1"/>
                  </a:moveTo>
                  <a:lnTo>
                    <a:pt x="106" y="0"/>
                  </a:lnTo>
                  <a:lnTo>
                    <a:pt x="113" y="3"/>
                  </a:lnTo>
                  <a:lnTo>
                    <a:pt x="123" y="7"/>
                  </a:lnTo>
                  <a:lnTo>
                    <a:pt x="139" y="13"/>
                  </a:lnTo>
                  <a:lnTo>
                    <a:pt x="177" y="32"/>
                  </a:lnTo>
                  <a:lnTo>
                    <a:pt x="228" y="57"/>
                  </a:lnTo>
                  <a:lnTo>
                    <a:pt x="287" y="88"/>
                  </a:lnTo>
                  <a:lnTo>
                    <a:pt x="354" y="122"/>
                  </a:lnTo>
                  <a:lnTo>
                    <a:pt x="425" y="160"/>
                  </a:lnTo>
                  <a:lnTo>
                    <a:pt x="501" y="199"/>
                  </a:lnTo>
                  <a:lnTo>
                    <a:pt x="576" y="238"/>
                  </a:lnTo>
                  <a:lnTo>
                    <a:pt x="650" y="279"/>
                  </a:lnTo>
                  <a:lnTo>
                    <a:pt x="721" y="316"/>
                  </a:lnTo>
                  <a:lnTo>
                    <a:pt x="786" y="351"/>
                  </a:lnTo>
                  <a:lnTo>
                    <a:pt x="845" y="381"/>
                  </a:lnTo>
                  <a:lnTo>
                    <a:pt x="893" y="407"/>
                  </a:lnTo>
                  <a:lnTo>
                    <a:pt x="930" y="426"/>
                  </a:lnTo>
                  <a:lnTo>
                    <a:pt x="953" y="437"/>
                  </a:lnTo>
                  <a:lnTo>
                    <a:pt x="941" y="461"/>
                  </a:lnTo>
                  <a:lnTo>
                    <a:pt x="930" y="485"/>
                  </a:lnTo>
                  <a:lnTo>
                    <a:pt x="919" y="508"/>
                  </a:lnTo>
                  <a:lnTo>
                    <a:pt x="908" y="532"/>
                  </a:lnTo>
                  <a:lnTo>
                    <a:pt x="850" y="516"/>
                  </a:lnTo>
                  <a:lnTo>
                    <a:pt x="793" y="499"/>
                  </a:lnTo>
                  <a:lnTo>
                    <a:pt x="735" y="482"/>
                  </a:lnTo>
                  <a:lnTo>
                    <a:pt x="677" y="465"/>
                  </a:lnTo>
                  <a:lnTo>
                    <a:pt x="619" y="446"/>
                  </a:lnTo>
                  <a:lnTo>
                    <a:pt x="562" y="428"/>
                  </a:lnTo>
                  <a:lnTo>
                    <a:pt x="504" y="408"/>
                  </a:lnTo>
                  <a:lnTo>
                    <a:pt x="447" y="387"/>
                  </a:lnTo>
                  <a:lnTo>
                    <a:pt x="390" y="366"/>
                  </a:lnTo>
                  <a:lnTo>
                    <a:pt x="334" y="343"/>
                  </a:lnTo>
                  <a:lnTo>
                    <a:pt x="277" y="319"/>
                  </a:lnTo>
                  <a:lnTo>
                    <a:pt x="222" y="294"/>
                  </a:lnTo>
                  <a:lnTo>
                    <a:pt x="166" y="268"/>
                  </a:lnTo>
                  <a:lnTo>
                    <a:pt x="110" y="242"/>
                  </a:lnTo>
                  <a:lnTo>
                    <a:pt x="55" y="213"/>
                  </a:lnTo>
                  <a:lnTo>
                    <a:pt x="0" y="183"/>
                  </a:lnTo>
                  <a:lnTo>
                    <a:pt x="13" y="159"/>
                  </a:lnTo>
                  <a:lnTo>
                    <a:pt x="25" y="136"/>
                  </a:lnTo>
                  <a:lnTo>
                    <a:pt x="38" y="113"/>
                  </a:lnTo>
                  <a:lnTo>
                    <a:pt x="51" y="91"/>
                  </a:lnTo>
                  <a:lnTo>
                    <a:pt x="64" y="68"/>
                  </a:lnTo>
                  <a:lnTo>
                    <a:pt x="77" y="45"/>
                  </a:lnTo>
                  <a:lnTo>
                    <a:pt x="90" y="22"/>
                  </a:lnTo>
                  <a:lnTo>
                    <a:pt x="103" y="1"/>
                  </a:lnTo>
                  <a:close/>
                </a:path>
              </a:pathLst>
            </a:custGeom>
            <a:solidFill>
              <a:srgbClr val="F4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4" name="Freeform 110"/>
            <p:cNvSpPr>
              <a:spLocks/>
            </p:cNvSpPr>
            <p:nvPr/>
          </p:nvSpPr>
          <p:spPr bwMode="auto">
            <a:xfrm>
              <a:off x="6573840" y="2662238"/>
              <a:ext cx="177800" cy="161925"/>
            </a:xfrm>
            <a:custGeom>
              <a:avLst/>
              <a:gdLst>
                <a:gd name="T0" fmla="*/ 219 w 783"/>
                <a:gd name="T1" fmla="*/ 576 h 715"/>
                <a:gd name="T2" fmla="*/ 178 w 783"/>
                <a:gd name="T3" fmla="*/ 527 h 715"/>
                <a:gd name="T4" fmla="*/ 141 w 783"/>
                <a:gd name="T5" fmla="*/ 473 h 715"/>
                <a:gd name="T6" fmla="*/ 108 w 783"/>
                <a:gd name="T7" fmla="*/ 414 h 715"/>
                <a:gd name="T8" fmla="*/ 78 w 783"/>
                <a:gd name="T9" fmla="*/ 352 h 715"/>
                <a:gd name="T10" fmla="*/ 52 w 783"/>
                <a:gd name="T11" fmla="*/ 286 h 715"/>
                <a:gd name="T12" fmla="*/ 29 w 783"/>
                <a:gd name="T13" fmla="*/ 216 h 715"/>
                <a:gd name="T14" fmla="*/ 10 w 783"/>
                <a:gd name="T15" fmla="*/ 144 h 715"/>
                <a:gd name="T16" fmla="*/ 24 w 783"/>
                <a:gd name="T17" fmla="*/ 117 h 715"/>
                <a:gd name="T18" fmla="*/ 72 w 783"/>
                <a:gd name="T19" fmla="*/ 135 h 715"/>
                <a:gd name="T20" fmla="*/ 120 w 783"/>
                <a:gd name="T21" fmla="*/ 148 h 715"/>
                <a:gd name="T22" fmla="*/ 170 w 783"/>
                <a:gd name="T23" fmla="*/ 158 h 715"/>
                <a:gd name="T24" fmla="*/ 220 w 783"/>
                <a:gd name="T25" fmla="*/ 165 h 715"/>
                <a:gd name="T26" fmla="*/ 271 w 783"/>
                <a:gd name="T27" fmla="*/ 168 h 715"/>
                <a:gd name="T28" fmla="*/ 322 w 783"/>
                <a:gd name="T29" fmla="*/ 167 h 715"/>
                <a:gd name="T30" fmla="*/ 373 w 783"/>
                <a:gd name="T31" fmla="*/ 164 h 715"/>
                <a:gd name="T32" fmla="*/ 424 w 783"/>
                <a:gd name="T33" fmla="*/ 156 h 715"/>
                <a:gd name="T34" fmla="*/ 475 w 783"/>
                <a:gd name="T35" fmla="*/ 146 h 715"/>
                <a:gd name="T36" fmla="*/ 525 w 783"/>
                <a:gd name="T37" fmla="*/ 133 h 715"/>
                <a:gd name="T38" fmla="*/ 574 w 783"/>
                <a:gd name="T39" fmla="*/ 115 h 715"/>
                <a:gd name="T40" fmla="*/ 623 w 783"/>
                <a:gd name="T41" fmla="*/ 95 h 715"/>
                <a:gd name="T42" fmla="*/ 670 w 783"/>
                <a:gd name="T43" fmla="*/ 72 h 715"/>
                <a:gd name="T44" fmla="*/ 717 w 783"/>
                <a:gd name="T45" fmla="*/ 46 h 715"/>
                <a:gd name="T46" fmla="*/ 761 w 783"/>
                <a:gd name="T47" fmla="*/ 16 h 715"/>
                <a:gd name="T48" fmla="*/ 778 w 783"/>
                <a:gd name="T49" fmla="*/ 29 h 715"/>
                <a:gd name="T50" fmla="*/ 768 w 783"/>
                <a:gd name="T51" fmla="*/ 88 h 715"/>
                <a:gd name="T52" fmla="*/ 756 w 783"/>
                <a:gd name="T53" fmla="*/ 147 h 715"/>
                <a:gd name="T54" fmla="*/ 746 w 783"/>
                <a:gd name="T55" fmla="*/ 206 h 715"/>
                <a:gd name="T56" fmla="*/ 735 w 783"/>
                <a:gd name="T57" fmla="*/ 267 h 715"/>
                <a:gd name="T58" fmla="*/ 721 w 783"/>
                <a:gd name="T59" fmla="*/ 332 h 715"/>
                <a:gd name="T60" fmla="*/ 706 w 783"/>
                <a:gd name="T61" fmla="*/ 394 h 715"/>
                <a:gd name="T62" fmla="*/ 688 w 783"/>
                <a:gd name="T63" fmla="*/ 453 h 715"/>
                <a:gd name="T64" fmla="*/ 668 w 783"/>
                <a:gd name="T65" fmla="*/ 508 h 715"/>
                <a:gd name="T66" fmla="*/ 646 w 783"/>
                <a:gd name="T67" fmla="*/ 558 h 715"/>
                <a:gd name="T68" fmla="*/ 621 w 783"/>
                <a:gd name="T69" fmla="*/ 603 h 715"/>
                <a:gd name="T70" fmla="*/ 594 w 783"/>
                <a:gd name="T71" fmla="*/ 641 h 715"/>
                <a:gd name="T72" fmla="*/ 564 w 783"/>
                <a:gd name="T73" fmla="*/ 672 h 715"/>
                <a:gd name="T74" fmla="*/ 531 w 783"/>
                <a:gd name="T75" fmla="*/ 695 h 715"/>
                <a:gd name="T76" fmla="*/ 496 w 783"/>
                <a:gd name="T77" fmla="*/ 710 h 715"/>
                <a:gd name="T78" fmla="*/ 456 w 783"/>
                <a:gd name="T79" fmla="*/ 715 h 715"/>
                <a:gd name="T80" fmla="*/ 414 w 783"/>
                <a:gd name="T81" fmla="*/ 710 h 715"/>
                <a:gd name="T82" fmla="*/ 370 w 783"/>
                <a:gd name="T83" fmla="*/ 693 h 715"/>
                <a:gd name="T84" fmla="*/ 320 w 783"/>
                <a:gd name="T85" fmla="*/ 665 h 715"/>
                <a:gd name="T86" fmla="*/ 268 w 783"/>
                <a:gd name="T87" fmla="*/ 624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83" h="715">
                  <a:moveTo>
                    <a:pt x="241" y="599"/>
                  </a:moveTo>
                  <a:lnTo>
                    <a:pt x="219" y="576"/>
                  </a:lnTo>
                  <a:lnTo>
                    <a:pt x="198" y="552"/>
                  </a:lnTo>
                  <a:lnTo>
                    <a:pt x="178" y="527"/>
                  </a:lnTo>
                  <a:lnTo>
                    <a:pt x="159" y="500"/>
                  </a:lnTo>
                  <a:lnTo>
                    <a:pt x="141" y="473"/>
                  </a:lnTo>
                  <a:lnTo>
                    <a:pt x="123" y="444"/>
                  </a:lnTo>
                  <a:lnTo>
                    <a:pt x="108" y="414"/>
                  </a:lnTo>
                  <a:lnTo>
                    <a:pt x="92" y="383"/>
                  </a:lnTo>
                  <a:lnTo>
                    <a:pt x="78" y="352"/>
                  </a:lnTo>
                  <a:lnTo>
                    <a:pt x="64" y="319"/>
                  </a:lnTo>
                  <a:lnTo>
                    <a:pt x="52" y="286"/>
                  </a:lnTo>
                  <a:lnTo>
                    <a:pt x="40" y="252"/>
                  </a:lnTo>
                  <a:lnTo>
                    <a:pt x="29" y="216"/>
                  </a:lnTo>
                  <a:lnTo>
                    <a:pt x="19" y="180"/>
                  </a:lnTo>
                  <a:lnTo>
                    <a:pt x="10" y="144"/>
                  </a:lnTo>
                  <a:lnTo>
                    <a:pt x="0" y="108"/>
                  </a:lnTo>
                  <a:lnTo>
                    <a:pt x="24" y="117"/>
                  </a:lnTo>
                  <a:lnTo>
                    <a:pt x="48" y="127"/>
                  </a:lnTo>
                  <a:lnTo>
                    <a:pt x="72" y="135"/>
                  </a:lnTo>
                  <a:lnTo>
                    <a:pt x="95" y="142"/>
                  </a:lnTo>
                  <a:lnTo>
                    <a:pt x="120" y="148"/>
                  </a:lnTo>
                  <a:lnTo>
                    <a:pt x="145" y="153"/>
                  </a:lnTo>
                  <a:lnTo>
                    <a:pt x="170" y="158"/>
                  </a:lnTo>
                  <a:lnTo>
                    <a:pt x="195" y="162"/>
                  </a:lnTo>
                  <a:lnTo>
                    <a:pt x="220" y="165"/>
                  </a:lnTo>
                  <a:lnTo>
                    <a:pt x="245" y="167"/>
                  </a:lnTo>
                  <a:lnTo>
                    <a:pt x="271" y="168"/>
                  </a:lnTo>
                  <a:lnTo>
                    <a:pt x="296" y="168"/>
                  </a:lnTo>
                  <a:lnTo>
                    <a:pt x="322" y="167"/>
                  </a:lnTo>
                  <a:lnTo>
                    <a:pt x="348" y="166"/>
                  </a:lnTo>
                  <a:lnTo>
                    <a:pt x="373" y="164"/>
                  </a:lnTo>
                  <a:lnTo>
                    <a:pt x="398" y="161"/>
                  </a:lnTo>
                  <a:lnTo>
                    <a:pt x="424" y="156"/>
                  </a:lnTo>
                  <a:lnTo>
                    <a:pt x="449" y="151"/>
                  </a:lnTo>
                  <a:lnTo>
                    <a:pt x="475" y="146"/>
                  </a:lnTo>
                  <a:lnTo>
                    <a:pt x="500" y="140"/>
                  </a:lnTo>
                  <a:lnTo>
                    <a:pt x="525" y="133"/>
                  </a:lnTo>
                  <a:lnTo>
                    <a:pt x="549" y="124"/>
                  </a:lnTo>
                  <a:lnTo>
                    <a:pt x="574" y="115"/>
                  </a:lnTo>
                  <a:lnTo>
                    <a:pt x="599" y="106"/>
                  </a:lnTo>
                  <a:lnTo>
                    <a:pt x="623" y="95"/>
                  </a:lnTo>
                  <a:lnTo>
                    <a:pt x="647" y="84"/>
                  </a:lnTo>
                  <a:lnTo>
                    <a:pt x="670" y="72"/>
                  </a:lnTo>
                  <a:lnTo>
                    <a:pt x="694" y="59"/>
                  </a:lnTo>
                  <a:lnTo>
                    <a:pt x="717" y="46"/>
                  </a:lnTo>
                  <a:lnTo>
                    <a:pt x="740" y="31"/>
                  </a:lnTo>
                  <a:lnTo>
                    <a:pt x="761" y="16"/>
                  </a:lnTo>
                  <a:lnTo>
                    <a:pt x="783" y="0"/>
                  </a:lnTo>
                  <a:lnTo>
                    <a:pt x="778" y="29"/>
                  </a:lnTo>
                  <a:lnTo>
                    <a:pt x="773" y="59"/>
                  </a:lnTo>
                  <a:lnTo>
                    <a:pt x="768" y="88"/>
                  </a:lnTo>
                  <a:lnTo>
                    <a:pt x="763" y="118"/>
                  </a:lnTo>
                  <a:lnTo>
                    <a:pt x="756" y="147"/>
                  </a:lnTo>
                  <a:lnTo>
                    <a:pt x="751" y="176"/>
                  </a:lnTo>
                  <a:lnTo>
                    <a:pt x="746" y="206"/>
                  </a:lnTo>
                  <a:lnTo>
                    <a:pt x="741" y="234"/>
                  </a:lnTo>
                  <a:lnTo>
                    <a:pt x="735" y="267"/>
                  </a:lnTo>
                  <a:lnTo>
                    <a:pt x="728" y="300"/>
                  </a:lnTo>
                  <a:lnTo>
                    <a:pt x="721" y="332"/>
                  </a:lnTo>
                  <a:lnTo>
                    <a:pt x="714" y="363"/>
                  </a:lnTo>
                  <a:lnTo>
                    <a:pt x="706" y="394"/>
                  </a:lnTo>
                  <a:lnTo>
                    <a:pt x="697" y="424"/>
                  </a:lnTo>
                  <a:lnTo>
                    <a:pt x="688" y="453"/>
                  </a:lnTo>
                  <a:lnTo>
                    <a:pt x="679" y="481"/>
                  </a:lnTo>
                  <a:lnTo>
                    <a:pt x="668" y="508"/>
                  </a:lnTo>
                  <a:lnTo>
                    <a:pt x="657" y="534"/>
                  </a:lnTo>
                  <a:lnTo>
                    <a:pt x="646" y="558"/>
                  </a:lnTo>
                  <a:lnTo>
                    <a:pt x="634" y="581"/>
                  </a:lnTo>
                  <a:lnTo>
                    <a:pt x="621" y="603"/>
                  </a:lnTo>
                  <a:lnTo>
                    <a:pt x="608" y="623"/>
                  </a:lnTo>
                  <a:lnTo>
                    <a:pt x="594" y="641"/>
                  </a:lnTo>
                  <a:lnTo>
                    <a:pt x="579" y="658"/>
                  </a:lnTo>
                  <a:lnTo>
                    <a:pt x="564" y="672"/>
                  </a:lnTo>
                  <a:lnTo>
                    <a:pt x="547" y="685"/>
                  </a:lnTo>
                  <a:lnTo>
                    <a:pt x="531" y="695"/>
                  </a:lnTo>
                  <a:lnTo>
                    <a:pt x="513" y="703"/>
                  </a:lnTo>
                  <a:lnTo>
                    <a:pt x="496" y="710"/>
                  </a:lnTo>
                  <a:lnTo>
                    <a:pt x="476" y="714"/>
                  </a:lnTo>
                  <a:lnTo>
                    <a:pt x="456" y="715"/>
                  </a:lnTo>
                  <a:lnTo>
                    <a:pt x="436" y="714"/>
                  </a:lnTo>
                  <a:lnTo>
                    <a:pt x="414" y="710"/>
                  </a:lnTo>
                  <a:lnTo>
                    <a:pt x="392" y="702"/>
                  </a:lnTo>
                  <a:lnTo>
                    <a:pt x="370" y="693"/>
                  </a:lnTo>
                  <a:lnTo>
                    <a:pt x="345" y="681"/>
                  </a:lnTo>
                  <a:lnTo>
                    <a:pt x="320" y="665"/>
                  </a:lnTo>
                  <a:lnTo>
                    <a:pt x="295" y="647"/>
                  </a:lnTo>
                  <a:lnTo>
                    <a:pt x="268" y="624"/>
                  </a:lnTo>
                  <a:lnTo>
                    <a:pt x="241" y="599"/>
                  </a:lnTo>
                  <a:close/>
                </a:path>
              </a:pathLst>
            </a:custGeom>
            <a:solidFill>
              <a:srgbClr val="B76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5" name="Freeform 111"/>
            <p:cNvSpPr>
              <a:spLocks/>
            </p:cNvSpPr>
            <p:nvPr/>
          </p:nvSpPr>
          <p:spPr bwMode="auto">
            <a:xfrm>
              <a:off x="6562727" y="2482850"/>
              <a:ext cx="225425" cy="128588"/>
            </a:xfrm>
            <a:custGeom>
              <a:avLst/>
              <a:gdLst>
                <a:gd name="T0" fmla="*/ 11 w 994"/>
                <a:gd name="T1" fmla="*/ 148 h 572"/>
                <a:gd name="T2" fmla="*/ 15 w 994"/>
                <a:gd name="T3" fmla="*/ 105 h 572"/>
                <a:gd name="T4" fmla="*/ 20 w 994"/>
                <a:gd name="T5" fmla="*/ 63 h 572"/>
                <a:gd name="T6" fmla="*/ 27 w 994"/>
                <a:gd name="T7" fmla="*/ 21 h 572"/>
                <a:gd name="T8" fmla="*/ 92 w 994"/>
                <a:gd name="T9" fmla="*/ 15 h 572"/>
                <a:gd name="T10" fmla="*/ 215 w 994"/>
                <a:gd name="T11" fmla="*/ 44 h 572"/>
                <a:gd name="T12" fmla="*/ 337 w 994"/>
                <a:gd name="T13" fmla="*/ 70 h 572"/>
                <a:gd name="T14" fmla="*/ 459 w 994"/>
                <a:gd name="T15" fmla="*/ 91 h 572"/>
                <a:gd name="T16" fmla="*/ 580 w 994"/>
                <a:gd name="T17" fmla="*/ 110 h 572"/>
                <a:gd name="T18" fmla="*/ 699 w 994"/>
                <a:gd name="T19" fmla="*/ 124 h 572"/>
                <a:gd name="T20" fmla="*/ 818 w 994"/>
                <a:gd name="T21" fmla="*/ 133 h 572"/>
                <a:gd name="T22" fmla="*/ 936 w 994"/>
                <a:gd name="T23" fmla="*/ 136 h 572"/>
                <a:gd name="T24" fmla="*/ 982 w 994"/>
                <a:gd name="T25" fmla="*/ 168 h 572"/>
                <a:gd name="T26" fmla="*/ 960 w 994"/>
                <a:gd name="T27" fmla="*/ 235 h 572"/>
                <a:gd name="T28" fmla="*/ 940 w 994"/>
                <a:gd name="T29" fmla="*/ 303 h 572"/>
                <a:gd name="T30" fmla="*/ 921 w 994"/>
                <a:gd name="T31" fmla="*/ 372 h 572"/>
                <a:gd name="T32" fmla="*/ 909 w 994"/>
                <a:gd name="T33" fmla="*/ 419 h 572"/>
                <a:gd name="T34" fmla="*/ 904 w 994"/>
                <a:gd name="T35" fmla="*/ 445 h 572"/>
                <a:gd name="T36" fmla="*/ 874 w 994"/>
                <a:gd name="T37" fmla="*/ 473 h 572"/>
                <a:gd name="T38" fmla="*/ 819 w 994"/>
                <a:gd name="T39" fmla="*/ 498 h 572"/>
                <a:gd name="T40" fmla="*/ 764 w 994"/>
                <a:gd name="T41" fmla="*/ 519 h 572"/>
                <a:gd name="T42" fmla="*/ 709 w 994"/>
                <a:gd name="T43" fmla="*/ 537 h 572"/>
                <a:gd name="T44" fmla="*/ 654 w 994"/>
                <a:gd name="T45" fmla="*/ 550 h 572"/>
                <a:gd name="T46" fmla="*/ 598 w 994"/>
                <a:gd name="T47" fmla="*/ 561 h 572"/>
                <a:gd name="T48" fmla="*/ 543 w 994"/>
                <a:gd name="T49" fmla="*/ 568 h 572"/>
                <a:gd name="T50" fmla="*/ 487 w 994"/>
                <a:gd name="T51" fmla="*/ 571 h 572"/>
                <a:gd name="T52" fmla="*/ 431 w 994"/>
                <a:gd name="T53" fmla="*/ 572 h 572"/>
                <a:gd name="T54" fmla="*/ 374 w 994"/>
                <a:gd name="T55" fmla="*/ 571 h 572"/>
                <a:gd name="T56" fmla="*/ 289 w 994"/>
                <a:gd name="T57" fmla="*/ 565 h 572"/>
                <a:gd name="T58" fmla="*/ 174 w 994"/>
                <a:gd name="T59" fmla="*/ 549 h 572"/>
                <a:gd name="T60" fmla="*/ 61 w 994"/>
                <a:gd name="T61" fmla="*/ 527 h 572"/>
                <a:gd name="T62" fmla="*/ 2 w 994"/>
                <a:gd name="T63" fmla="*/ 471 h 572"/>
                <a:gd name="T64" fmla="*/ 0 w 994"/>
                <a:gd name="T65" fmla="*/ 383 h 572"/>
                <a:gd name="T66" fmla="*/ 1 w 994"/>
                <a:gd name="T67" fmla="*/ 297 h 572"/>
                <a:gd name="T68" fmla="*/ 5 w 994"/>
                <a:gd name="T69" fmla="*/ 212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94" h="572">
                  <a:moveTo>
                    <a:pt x="9" y="171"/>
                  </a:moveTo>
                  <a:lnTo>
                    <a:pt x="11" y="148"/>
                  </a:lnTo>
                  <a:lnTo>
                    <a:pt x="13" y="127"/>
                  </a:lnTo>
                  <a:lnTo>
                    <a:pt x="15" y="105"/>
                  </a:lnTo>
                  <a:lnTo>
                    <a:pt x="18" y="84"/>
                  </a:lnTo>
                  <a:lnTo>
                    <a:pt x="20" y="63"/>
                  </a:lnTo>
                  <a:lnTo>
                    <a:pt x="23" y="42"/>
                  </a:lnTo>
                  <a:lnTo>
                    <a:pt x="27" y="21"/>
                  </a:lnTo>
                  <a:lnTo>
                    <a:pt x="31" y="0"/>
                  </a:lnTo>
                  <a:lnTo>
                    <a:pt x="92" y="15"/>
                  </a:lnTo>
                  <a:lnTo>
                    <a:pt x="154" y="29"/>
                  </a:lnTo>
                  <a:lnTo>
                    <a:pt x="215" y="44"/>
                  </a:lnTo>
                  <a:lnTo>
                    <a:pt x="276" y="57"/>
                  </a:lnTo>
                  <a:lnTo>
                    <a:pt x="337" y="70"/>
                  </a:lnTo>
                  <a:lnTo>
                    <a:pt x="398" y="81"/>
                  </a:lnTo>
                  <a:lnTo>
                    <a:pt x="459" y="91"/>
                  </a:lnTo>
                  <a:lnTo>
                    <a:pt x="519" y="102"/>
                  </a:lnTo>
                  <a:lnTo>
                    <a:pt x="580" y="110"/>
                  </a:lnTo>
                  <a:lnTo>
                    <a:pt x="640" y="117"/>
                  </a:lnTo>
                  <a:lnTo>
                    <a:pt x="699" y="124"/>
                  </a:lnTo>
                  <a:lnTo>
                    <a:pt x="759" y="129"/>
                  </a:lnTo>
                  <a:lnTo>
                    <a:pt x="818" y="133"/>
                  </a:lnTo>
                  <a:lnTo>
                    <a:pt x="877" y="135"/>
                  </a:lnTo>
                  <a:lnTo>
                    <a:pt x="936" y="136"/>
                  </a:lnTo>
                  <a:lnTo>
                    <a:pt x="994" y="135"/>
                  </a:lnTo>
                  <a:lnTo>
                    <a:pt x="982" y="168"/>
                  </a:lnTo>
                  <a:lnTo>
                    <a:pt x="971" y="202"/>
                  </a:lnTo>
                  <a:lnTo>
                    <a:pt x="960" y="235"/>
                  </a:lnTo>
                  <a:lnTo>
                    <a:pt x="950" y="269"/>
                  </a:lnTo>
                  <a:lnTo>
                    <a:pt x="940" y="303"/>
                  </a:lnTo>
                  <a:lnTo>
                    <a:pt x="930" y="338"/>
                  </a:lnTo>
                  <a:lnTo>
                    <a:pt x="921" y="372"/>
                  </a:lnTo>
                  <a:lnTo>
                    <a:pt x="912" y="407"/>
                  </a:lnTo>
                  <a:lnTo>
                    <a:pt x="909" y="419"/>
                  </a:lnTo>
                  <a:lnTo>
                    <a:pt x="907" y="432"/>
                  </a:lnTo>
                  <a:lnTo>
                    <a:pt x="904" y="445"/>
                  </a:lnTo>
                  <a:lnTo>
                    <a:pt x="900" y="458"/>
                  </a:lnTo>
                  <a:lnTo>
                    <a:pt x="874" y="473"/>
                  </a:lnTo>
                  <a:lnTo>
                    <a:pt x="847" y="485"/>
                  </a:lnTo>
                  <a:lnTo>
                    <a:pt x="819" y="498"/>
                  </a:lnTo>
                  <a:lnTo>
                    <a:pt x="792" y="509"/>
                  </a:lnTo>
                  <a:lnTo>
                    <a:pt x="764" y="519"/>
                  </a:lnTo>
                  <a:lnTo>
                    <a:pt x="737" y="529"/>
                  </a:lnTo>
                  <a:lnTo>
                    <a:pt x="709" y="537"/>
                  </a:lnTo>
                  <a:lnTo>
                    <a:pt x="682" y="544"/>
                  </a:lnTo>
                  <a:lnTo>
                    <a:pt x="654" y="550"/>
                  </a:lnTo>
                  <a:lnTo>
                    <a:pt x="626" y="556"/>
                  </a:lnTo>
                  <a:lnTo>
                    <a:pt x="598" y="561"/>
                  </a:lnTo>
                  <a:lnTo>
                    <a:pt x="571" y="565"/>
                  </a:lnTo>
                  <a:lnTo>
                    <a:pt x="543" y="568"/>
                  </a:lnTo>
                  <a:lnTo>
                    <a:pt x="515" y="570"/>
                  </a:lnTo>
                  <a:lnTo>
                    <a:pt x="487" y="571"/>
                  </a:lnTo>
                  <a:lnTo>
                    <a:pt x="459" y="572"/>
                  </a:lnTo>
                  <a:lnTo>
                    <a:pt x="431" y="572"/>
                  </a:lnTo>
                  <a:lnTo>
                    <a:pt x="402" y="572"/>
                  </a:lnTo>
                  <a:lnTo>
                    <a:pt x="374" y="571"/>
                  </a:lnTo>
                  <a:lnTo>
                    <a:pt x="346" y="569"/>
                  </a:lnTo>
                  <a:lnTo>
                    <a:pt x="289" y="565"/>
                  </a:lnTo>
                  <a:lnTo>
                    <a:pt x="232" y="558"/>
                  </a:lnTo>
                  <a:lnTo>
                    <a:pt x="174" y="549"/>
                  </a:lnTo>
                  <a:lnTo>
                    <a:pt x="118" y="539"/>
                  </a:lnTo>
                  <a:lnTo>
                    <a:pt x="61" y="527"/>
                  </a:lnTo>
                  <a:lnTo>
                    <a:pt x="3" y="514"/>
                  </a:lnTo>
                  <a:lnTo>
                    <a:pt x="2" y="471"/>
                  </a:lnTo>
                  <a:lnTo>
                    <a:pt x="1" y="426"/>
                  </a:lnTo>
                  <a:lnTo>
                    <a:pt x="0" y="383"/>
                  </a:lnTo>
                  <a:lnTo>
                    <a:pt x="0" y="340"/>
                  </a:lnTo>
                  <a:lnTo>
                    <a:pt x="1" y="297"/>
                  </a:lnTo>
                  <a:lnTo>
                    <a:pt x="3" y="255"/>
                  </a:lnTo>
                  <a:lnTo>
                    <a:pt x="5" y="212"/>
                  </a:lnTo>
                  <a:lnTo>
                    <a:pt x="9" y="171"/>
                  </a:lnTo>
                  <a:close/>
                </a:path>
              </a:pathLst>
            </a:custGeom>
            <a:solidFill>
              <a:srgbClr val="FBD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6" name="Freeform 112"/>
            <p:cNvSpPr>
              <a:spLocks/>
            </p:cNvSpPr>
            <p:nvPr/>
          </p:nvSpPr>
          <p:spPr bwMode="auto">
            <a:xfrm>
              <a:off x="6564315" y="2586038"/>
              <a:ext cx="203200" cy="73025"/>
            </a:xfrm>
            <a:custGeom>
              <a:avLst/>
              <a:gdLst>
                <a:gd name="T0" fmla="*/ 11 w 897"/>
                <a:gd name="T1" fmla="*/ 240 h 325"/>
                <a:gd name="T2" fmla="*/ 7 w 897"/>
                <a:gd name="T3" fmla="*/ 188 h 325"/>
                <a:gd name="T4" fmla="*/ 4 w 897"/>
                <a:gd name="T5" fmla="*/ 135 h 325"/>
                <a:gd name="T6" fmla="*/ 1 w 897"/>
                <a:gd name="T7" fmla="*/ 82 h 325"/>
                <a:gd name="T8" fmla="*/ 58 w 897"/>
                <a:gd name="T9" fmla="*/ 69 h 325"/>
                <a:gd name="T10" fmla="*/ 171 w 897"/>
                <a:gd name="T11" fmla="*/ 91 h 325"/>
                <a:gd name="T12" fmla="*/ 286 w 897"/>
                <a:gd name="T13" fmla="*/ 107 h 325"/>
                <a:gd name="T14" fmla="*/ 371 w 897"/>
                <a:gd name="T15" fmla="*/ 113 h 325"/>
                <a:gd name="T16" fmla="*/ 428 w 897"/>
                <a:gd name="T17" fmla="*/ 114 h 325"/>
                <a:gd name="T18" fmla="*/ 484 w 897"/>
                <a:gd name="T19" fmla="*/ 113 h 325"/>
                <a:gd name="T20" fmla="*/ 540 w 897"/>
                <a:gd name="T21" fmla="*/ 110 h 325"/>
                <a:gd name="T22" fmla="*/ 595 w 897"/>
                <a:gd name="T23" fmla="*/ 103 h 325"/>
                <a:gd name="T24" fmla="*/ 651 w 897"/>
                <a:gd name="T25" fmla="*/ 92 h 325"/>
                <a:gd name="T26" fmla="*/ 706 w 897"/>
                <a:gd name="T27" fmla="*/ 79 h 325"/>
                <a:gd name="T28" fmla="*/ 761 w 897"/>
                <a:gd name="T29" fmla="*/ 61 h 325"/>
                <a:gd name="T30" fmla="*/ 816 w 897"/>
                <a:gd name="T31" fmla="*/ 40 h 325"/>
                <a:gd name="T32" fmla="*/ 871 w 897"/>
                <a:gd name="T33" fmla="*/ 15 h 325"/>
                <a:gd name="T34" fmla="*/ 891 w 897"/>
                <a:gd name="T35" fmla="*/ 25 h 325"/>
                <a:gd name="T36" fmla="*/ 880 w 897"/>
                <a:gd name="T37" fmla="*/ 74 h 325"/>
                <a:gd name="T38" fmla="*/ 869 w 897"/>
                <a:gd name="T39" fmla="*/ 124 h 325"/>
                <a:gd name="T40" fmla="*/ 858 w 897"/>
                <a:gd name="T41" fmla="*/ 173 h 325"/>
                <a:gd name="T42" fmla="*/ 850 w 897"/>
                <a:gd name="T43" fmla="*/ 212 h 325"/>
                <a:gd name="T44" fmla="*/ 824 w 897"/>
                <a:gd name="T45" fmla="*/ 238 h 325"/>
                <a:gd name="T46" fmla="*/ 774 w 897"/>
                <a:gd name="T47" fmla="*/ 257 h 325"/>
                <a:gd name="T48" fmla="*/ 725 w 897"/>
                <a:gd name="T49" fmla="*/ 274 h 325"/>
                <a:gd name="T50" fmla="*/ 672 w 897"/>
                <a:gd name="T51" fmla="*/ 289 h 325"/>
                <a:gd name="T52" fmla="*/ 619 w 897"/>
                <a:gd name="T53" fmla="*/ 301 h 325"/>
                <a:gd name="T54" fmla="*/ 564 w 897"/>
                <a:gd name="T55" fmla="*/ 311 h 325"/>
                <a:gd name="T56" fmla="*/ 510 w 897"/>
                <a:gd name="T57" fmla="*/ 318 h 325"/>
                <a:gd name="T58" fmla="*/ 455 w 897"/>
                <a:gd name="T59" fmla="*/ 322 h 325"/>
                <a:gd name="T60" fmla="*/ 399 w 897"/>
                <a:gd name="T61" fmla="*/ 324 h 325"/>
                <a:gd name="T62" fmla="*/ 344 w 897"/>
                <a:gd name="T63" fmla="*/ 324 h 325"/>
                <a:gd name="T64" fmla="*/ 290 w 897"/>
                <a:gd name="T65" fmla="*/ 322 h 325"/>
                <a:gd name="T66" fmla="*/ 237 w 897"/>
                <a:gd name="T67" fmla="*/ 317 h 325"/>
                <a:gd name="T68" fmla="*/ 184 w 897"/>
                <a:gd name="T69" fmla="*/ 310 h 325"/>
                <a:gd name="T70" fmla="*/ 133 w 897"/>
                <a:gd name="T71" fmla="*/ 300 h 325"/>
                <a:gd name="T72" fmla="*/ 85 w 897"/>
                <a:gd name="T73" fmla="*/ 288 h 325"/>
                <a:gd name="T74" fmla="*/ 37 w 897"/>
                <a:gd name="T75" fmla="*/ 27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97" h="325">
                  <a:moveTo>
                    <a:pt x="14" y="266"/>
                  </a:moveTo>
                  <a:lnTo>
                    <a:pt x="11" y="240"/>
                  </a:lnTo>
                  <a:lnTo>
                    <a:pt x="9" y="213"/>
                  </a:lnTo>
                  <a:lnTo>
                    <a:pt x="7" y="188"/>
                  </a:lnTo>
                  <a:lnTo>
                    <a:pt x="5" y="162"/>
                  </a:lnTo>
                  <a:lnTo>
                    <a:pt x="4" y="135"/>
                  </a:lnTo>
                  <a:lnTo>
                    <a:pt x="2" y="109"/>
                  </a:lnTo>
                  <a:lnTo>
                    <a:pt x="1" y="82"/>
                  </a:lnTo>
                  <a:lnTo>
                    <a:pt x="0" y="56"/>
                  </a:lnTo>
                  <a:lnTo>
                    <a:pt x="58" y="69"/>
                  </a:lnTo>
                  <a:lnTo>
                    <a:pt x="115" y="81"/>
                  </a:lnTo>
                  <a:lnTo>
                    <a:pt x="171" y="91"/>
                  </a:lnTo>
                  <a:lnTo>
                    <a:pt x="229" y="100"/>
                  </a:lnTo>
                  <a:lnTo>
                    <a:pt x="286" y="107"/>
                  </a:lnTo>
                  <a:lnTo>
                    <a:pt x="343" y="111"/>
                  </a:lnTo>
                  <a:lnTo>
                    <a:pt x="371" y="113"/>
                  </a:lnTo>
                  <a:lnTo>
                    <a:pt x="399" y="114"/>
                  </a:lnTo>
                  <a:lnTo>
                    <a:pt x="428" y="114"/>
                  </a:lnTo>
                  <a:lnTo>
                    <a:pt x="456" y="114"/>
                  </a:lnTo>
                  <a:lnTo>
                    <a:pt x="484" y="113"/>
                  </a:lnTo>
                  <a:lnTo>
                    <a:pt x="512" y="112"/>
                  </a:lnTo>
                  <a:lnTo>
                    <a:pt x="540" y="110"/>
                  </a:lnTo>
                  <a:lnTo>
                    <a:pt x="568" y="107"/>
                  </a:lnTo>
                  <a:lnTo>
                    <a:pt x="595" y="103"/>
                  </a:lnTo>
                  <a:lnTo>
                    <a:pt x="623" y="98"/>
                  </a:lnTo>
                  <a:lnTo>
                    <a:pt x="651" y="92"/>
                  </a:lnTo>
                  <a:lnTo>
                    <a:pt x="679" y="86"/>
                  </a:lnTo>
                  <a:lnTo>
                    <a:pt x="706" y="79"/>
                  </a:lnTo>
                  <a:lnTo>
                    <a:pt x="734" y="71"/>
                  </a:lnTo>
                  <a:lnTo>
                    <a:pt x="761" y="61"/>
                  </a:lnTo>
                  <a:lnTo>
                    <a:pt x="789" y="51"/>
                  </a:lnTo>
                  <a:lnTo>
                    <a:pt x="816" y="40"/>
                  </a:lnTo>
                  <a:lnTo>
                    <a:pt x="844" y="27"/>
                  </a:lnTo>
                  <a:lnTo>
                    <a:pt x="871" y="15"/>
                  </a:lnTo>
                  <a:lnTo>
                    <a:pt x="897" y="0"/>
                  </a:lnTo>
                  <a:lnTo>
                    <a:pt x="891" y="25"/>
                  </a:lnTo>
                  <a:lnTo>
                    <a:pt x="885" y="49"/>
                  </a:lnTo>
                  <a:lnTo>
                    <a:pt x="880" y="74"/>
                  </a:lnTo>
                  <a:lnTo>
                    <a:pt x="874" y="99"/>
                  </a:lnTo>
                  <a:lnTo>
                    <a:pt x="869" y="124"/>
                  </a:lnTo>
                  <a:lnTo>
                    <a:pt x="863" y="148"/>
                  </a:lnTo>
                  <a:lnTo>
                    <a:pt x="858" y="173"/>
                  </a:lnTo>
                  <a:lnTo>
                    <a:pt x="853" y="198"/>
                  </a:lnTo>
                  <a:lnTo>
                    <a:pt x="850" y="212"/>
                  </a:lnTo>
                  <a:lnTo>
                    <a:pt x="847" y="227"/>
                  </a:lnTo>
                  <a:lnTo>
                    <a:pt x="824" y="238"/>
                  </a:lnTo>
                  <a:lnTo>
                    <a:pt x="799" y="248"/>
                  </a:lnTo>
                  <a:lnTo>
                    <a:pt x="774" y="257"/>
                  </a:lnTo>
                  <a:lnTo>
                    <a:pt x="750" y="266"/>
                  </a:lnTo>
                  <a:lnTo>
                    <a:pt x="725" y="274"/>
                  </a:lnTo>
                  <a:lnTo>
                    <a:pt x="699" y="282"/>
                  </a:lnTo>
                  <a:lnTo>
                    <a:pt x="672" y="289"/>
                  </a:lnTo>
                  <a:lnTo>
                    <a:pt x="646" y="295"/>
                  </a:lnTo>
                  <a:lnTo>
                    <a:pt x="619" y="301"/>
                  </a:lnTo>
                  <a:lnTo>
                    <a:pt x="592" y="305"/>
                  </a:lnTo>
                  <a:lnTo>
                    <a:pt x="564" y="311"/>
                  </a:lnTo>
                  <a:lnTo>
                    <a:pt x="538" y="314"/>
                  </a:lnTo>
                  <a:lnTo>
                    <a:pt x="510" y="318"/>
                  </a:lnTo>
                  <a:lnTo>
                    <a:pt x="483" y="320"/>
                  </a:lnTo>
                  <a:lnTo>
                    <a:pt x="455" y="322"/>
                  </a:lnTo>
                  <a:lnTo>
                    <a:pt x="427" y="323"/>
                  </a:lnTo>
                  <a:lnTo>
                    <a:pt x="399" y="324"/>
                  </a:lnTo>
                  <a:lnTo>
                    <a:pt x="372" y="325"/>
                  </a:lnTo>
                  <a:lnTo>
                    <a:pt x="344" y="324"/>
                  </a:lnTo>
                  <a:lnTo>
                    <a:pt x="317" y="323"/>
                  </a:lnTo>
                  <a:lnTo>
                    <a:pt x="290" y="322"/>
                  </a:lnTo>
                  <a:lnTo>
                    <a:pt x="264" y="320"/>
                  </a:lnTo>
                  <a:lnTo>
                    <a:pt x="237" y="317"/>
                  </a:lnTo>
                  <a:lnTo>
                    <a:pt x="211" y="314"/>
                  </a:lnTo>
                  <a:lnTo>
                    <a:pt x="184" y="310"/>
                  </a:lnTo>
                  <a:lnTo>
                    <a:pt x="159" y="305"/>
                  </a:lnTo>
                  <a:lnTo>
                    <a:pt x="133" y="300"/>
                  </a:lnTo>
                  <a:lnTo>
                    <a:pt x="108" y="294"/>
                  </a:lnTo>
                  <a:lnTo>
                    <a:pt x="85" y="288"/>
                  </a:lnTo>
                  <a:lnTo>
                    <a:pt x="61" y="282"/>
                  </a:lnTo>
                  <a:lnTo>
                    <a:pt x="37" y="273"/>
                  </a:lnTo>
                  <a:lnTo>
                    <a:pt x="14" y="266"/>
                  </a:lnTo>
                  <a:close/>
                </a:path>
              </a:pathLst>
            </a:custGeom>
            <a:solidFill>
              <a:srgbClr val="F5B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7" name="Freeform 113"/>
            <p:cNvSpPr>
              <a:spLocks/>
            </p:cNvSpPr>
            <p:nvPr/>
          </p:nvSpPr>
          <p:spPr bwMode="auto">
            <a:xfrm>
              <a:off x="6567490" y="2636838"/>
              <a:ext cx="188913" cy="63500"/>
            </a:xfrm>
            <a:custGeom>
              <a:avLst/>
              <a:gdLst>
                <a:gd name="T0" fmla="*/ 27 w 833"/>
                <a:gd name="T1" fmla="*/ 192 h 274"/>
                <a:gd name="T2" fmla="*/ 18 w 833"/>
                <a:gd name="T3" fmla="*/ 149 h 274"/>
                <a:gd name="T4" fmla="*/ 11 w 833"/>
                <a:gd name="T5" fmla="*/ 105 h 274"/>
                <a:gd name="T6" fmla="*/ 3 w 833"/>
                <a:gd name="T7" fmla="*/ 61 h 274"/>
                <a:gd name="T8" fmla="*/ 23 w 833"/>
                <a:gd name="T9" fmla="*/ 46 h 274"/>
                <a:gd name="T10" fmla="*/ 71 w 833"/>
                <a:gd name="T11" fmla="*/ 61 h 274"/>
                <a:gd name="T12" fmla="*/ 119 w 833"/>
                <a:gd name="T13" fmla="*/ 73 h 274"/>
                <a:gd name="T14" fmla="*/ 170 w 833"/>
                <a:gd name="T15" fmla="*/ 83 h 274"/>
                <a:gd name="T16" fmla="*/ 223 w 833"/>
                <a:gd name="T17" fmla="*/ 90 h 274"/>
                <a:gd name="T18" fmla="*/ 276 w 833"/>
                <a:gd name="T19" fmla="*/ 95 h 274"/>
                <a:gd name="T20" fmla="*/ 330 w 833"/>
                <a:gd name="T21" fmla="*/ 97 h 274"/>
                <a:gd name="T22" fmla="*/ 385 w 833"/>
                <a:gd name="T23" fmla="*/ 97 h 274"/>
                <a:gd name="T24" fmla="*/ 441 w 833"/>
                <a:gd name="T25" fmla="*/ 95 h 274"/>
                <a:gd name="T26" fmla="*/ 496 w 833"/>
                <a:gd name="T27" fmla="*/ 91 h 274"/>
                <a:gd name="T28" fmla="*/ 550 w 833"/>
                <a:gd name="T29" fmla="*/ 84 h 274"/>
                <a:gd name="T30" fmla="*/ 605 w 833"/>
                <a:gd name="T31" fmla="*/ 74 h 274"/>
                <a:gd name="T32" fmla="*/ 658 w 833"/>
                <a:gd name="T33" fmla="*/ 62 h 274"/>
                <a:gd name="T34" fmla="*/ 711 w 833"/>
                <a:gd name="T35" fmla="*/ 47 h 274"/>
                <a:gd name="T36" fmla="*/ 760 w 833"/>
                <a:gd name="T37" fmla="*/ 30 h 274"/>
                <a:gd name="T38" fmla="*/ 810 w 833"/>
                <a:gd name="T39" fmla="*/ 11 h 274"/>
                <a:gd name="T40" fmla="*/ 829 w 833"/>
                <a:gd name="T41" fmla="*/ 27 h 274"/>
                <a:gd name="T42" fmla="*/ 819 w 833"/>
                <a:gd name="T43" fmla="*/ 79 h 274"/>
                <a:gd name="T44" fmla="*/ 792 w 833"/>
                <a:gd name="T45" fmla="*/ 122 h 274"/>
                <a:gd name="T46" fmla="*/ 748 w 833"/>
                <a:gd name="T47" fmla="*/ 152 h 274"/>
                <a:gd name="T48" fmla="*/ 701 w 833"/>
                <a:gd name="T49" fmla="*/ 178 h 274"/>
                <a:gd name="T50" fmla="*/ 654 w 833"/>
                <a:gd name="T51" fmla="*/ 201 h 274"/>
                <a:gd name="T52" fmla="*/ 605 w 833"/>
                <a:gd name="T53" fmla="*/ 221 h 274"/>
                <a:gd name="T54" fmla="*/ 556 w 833"/>
                <a:gd name="T55" fmla="*/ 239 h 274"/>
                <a:gd name="T56" fmla="*/ 506 w 833"/>
                <a:gd name="T57" fmla="*/ 252 h 274"/>
                <a:gd name="T58" fmla="*/ 455 w 833"/>
                <a:gd name="T59" fmla="*/ 262 h 274"/>
                <a:gd name="T60" fmla="*/ 404 w 833"/>
                <a:gd name="T61" fmla="*/ 270 h 274"/>
                <a:gd name="T62" fmla="*/ 353 w 833"/>
                <a:gd name="T63" fmla="*/ 273 h 274"/>
                <a:gd name="T64" fmla="*/ 302 w 833"/>
                <a:gd name="T65" fmla="*/ 274 h 274"/>
                <a:gd name="T66" fmla="*/ 251 w 833"/>
                <a:gd name="T67" fmla="*/ 271 h 274"/>
                <a:gd name="T68" fmla="*/ 201 w 833"/>
                <a:gd name="T69" fmla="*/ 264 h 274"/>
                <a:gd name="T70" fmla="*/ 151 w 833"/>
                <a:gd name="T71" fmla="*/ 254 h 274"/>
                <a:gd name="T72" fmla="*/ 103 w 833"/>
                <a:gd name="T73" fmla="*/ 241 h 274"/>
                <a:gd name="T74" fmla="*/ 55 w 833"/>
                <a:gd name="T75" fmla="*/ 223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33" h="274">
                  <a:moveTo>
                    <a:pt x="31" y="214"/>
                  </a:moveTo>
                  <a:lnTo>
                    <a:pt x="27" y="192"/>
                  </a:lnTo>
                  <a:lnTo>
                    <a:pt x="22" y="170"/>
                  </a:lnTo>
                  <a:lnTo>
                    <a:pt x="18" y="149"/>
                  </a:lnTo>
                  <a:lnTo>
                    <a:pt x="14" y="127"/>
                  </a:lnTo>
                  <a:lnTo>
                    <a:pt x="11" y="105"/>
                  </a:lnTo>
                  <a:lnTo>
                    <a:pt x="6" y="83"/>
                  </a:lnTo>
                  <a:lnTo>
                    <a:pt x="3" y="61"/>
                  </a:lnTo>
                  <a:lnTo>
                    <a:pt x="0" y="39"/>
                  </a:lnTo>
                  <a:lnTo>
                    <a:pt x="23" y="46"/>
                  </a:lnTo>
                  <a:lnTo>
                    <a:pt x="47" y="55"/>
                  </a:lnTo>
                  <a:lnTo>
                    <a:pt x="71" y="61"/>
                  </a:lnTo>
                  <a:lnTo>
                    <a:pt x="94" y="67"/>
                  </a:lnTo>
                  <a:lnTo>
                    <a:pt x="119" y="73"/>
                  </a:lnTo>
                  <a:lnTo>
                    <a:pt x="145" y="78"/>
                  </a:lnTo>
                  <a:lnTo>
                    <a:pt x="170" y="83"/>
                  </a:lnTo>
                  <a:lnTo>
                    <a:pt x="197" y="87"/>
                  </a:lnTo>
                  <a:lnTo>
                    <a:pt x="223" y="90"/>
                  </a:lnTo>
                  <a:lnTo>
                    <a:pt x="250" y="93"/>
                  </a:lnTo>
                  <a:lnTo>
                    <a:pt x="276" y="95"/>
                  </a:lnTo>
                  <a:lnTo>
                    <a:pt x="303" y="96"/>
                  </a:lnTo>
                  <a:lnTo>
                    <a:pt x="330" y="97"/>
                  </a:lnTo>
                  <a:lnTo>
                    <a:pt x="358" y="98"/>
                  </a:lnTo>
                  <a:lnTo>
                    <a:pt x="385" y="97"/>
                  </a:lnTo>
                  <a:lnTo>
                    <a:pt x="413" y="96"/>
                  </a:lnTo>
                  <a:lnTo>
                    <a:pt x="441" y="95"/>
                  </a:lnTo>
                  <a:lnTo>
                    <a:pt x="469" y="93"/>
                  </a:lnTo>
                  <a:lnTo>
                    <a:pt x="496" y="91"/>
                  </a:lnTo>
                  <a:lnTo>
                    <a:pt x="524" y="87"/>
                  </a:lnTo>
                  <a:lnTo>
                    <a:pt x="550" y="84"/>
                  </a:lnTo>
                  <a:lnTo>
                    <a:pt x="578" y="78"/>
                  </a:lnTo>
                  <a:lnTo>
                    <a:pt x="605" y="74"/>
                  </a:lnTo>
                  <a:lnTo>
                    <a:pt x="632" y="68"/>
                  </a:lnTo>
                  <a:lnTo>
                    <a:pt x="658" y="62"/>
                  </a:lnTo>
                  <a:lnTo>
                    <a:pt x="685" y="55"/>
                  </a:lnTo>
                  <a:lnTo>
                    <a:pt x="711" y="47"/>
                  </a:lnTo>
                  <a:lnTo>
                    <a:pt x="736" y="39"/>
                  </a:lnTo>
                  <a:lnTo>
                    <a:pt x="760" y="30"/>
                  </a:lnTo>
                  <a:lnTo>
                    <a:pt x="785" y="21"/>
                  </a:lnTo>
                  <a:lnTo>
                    <a:pt x="810" y="11"/>
                  </a:lnTo>
                  <a:lnTo>
                    <a:pt x="833" y="0"/>
                  </a:lnTo>
                  <a:lnTo>
                    <a:pt x="829" y="27"/>
                  </a:lnTo>
                  <a:lnTo>
                    <a:pt x="824" y="53"/>
                  </a:lnTo>
                  <a:lnTo>
                    <a:pt x="819" y="79"/>
                  </a:lnTo>
                  <a:lnTo>
                    <a:pt x="814" y="106"/>
                  </a:lnTo>
                  <a:lnTo>
                    <a:pt x="792" y="122"/>
                  </a:lnTo>
                  <a:lnTo>
                    <a:pt x="771" y="137"/>
                  </a:lnTo>
                  <a:lnTo>
                    <a:pt x="748" y="152"/>
                  </a:lnTo>
                  <a:lnTo>
                    <a:pt x="725" y="165"/>
                  </a:lnTo>
                  <a:lnTo>
                    <a:pt x="701" y="178"/>
                  </a:lnTo>
                  <a:lnTo>
                    <a:pt x="678" y="190"/>
                  </a:lnTo>
                  <a:lnTo>
                    <a:pt x="654" y="201"/>
                  </a:lnTo>
                  <a:lnTo>
                    <a:pt x="630" y="212"/>
                  </a:lnTo>
                  <a:lnTo>
                    <a:pt x="605" y="221"/>
                  </a:lnTo>
                  <a:lnTo>
                    <a:pt x="580" y="230"/>
                  </a:lnTo>
                  <a:lnTo>
                    <a:pt x="556" y="239"/>
                  </a:lnTo>
                  <a:lnTo>
                    <a:pt x="531" y="246"/>
                  </a:lnTo>
                  <a:lnTo>
                    <a:pt x="506" y="252"/>
                  </a:lnTo>
                  <a:lnTo>
                    <a:pt x="480" y="257"/>
                  </a:lnTo>
                  <a:lnTo>
                    <a:pt x="455" y="262"/>
                  </a:lnTo>
                  <a:lnTo>
                    <a:pt x="429" y="267"/>
                  </a:lnTo>
                  <a:lnTo>
                    <a:pt x="404" y="270"/>
                  </a:lnTo>
                  <a:lnTo>
                    <a:pt x="379" y="272"/>
                  </a:lnTo>
                  <a:lnTo>
                    <a:pt x="353" y="273"/>
                  </a:lnTo>
                  <a:lnTo>
                    <a:pt x="327" y="274"/>
                  </a:lnTo>
                  <a:lnTo>
                    <a:pt x="302" y="274"/>
                  </a:lnTo>
                  <a:lnTo>
                    <a:pt x="276" y="273"/>
                  </a:lnTo>
                  <a:lnTo>
                    <a:pt x="251" y="271"/>
                  </a:lnTo>
                  <a:lnTo>
                    <a:pt x="226" y="268"/>
                  </a:lnTo>
                  <a:lnTo>
                    <a:pt x="201" y="264"/>
                  </a:lnTo>
                  <a:lnTo>
                    <a:pt x="176" y="259"/>
                  </a:lnTo>
                  <a:lnTo>
                    <a:pt x="151" y="254"/>
                  </a:lnTo>
                  <a:lnTo>
                    <a:pt x="126" y="248"/>
                  </a:lnTo>
                  <a:lnTo>
                    <a:pt x="103" y="241"/>
                  </a:lnTo>
                  <a:lnTo>
                    <a:pt x="79" y="233"/>
                  </a:lnTo>
                  <a:lnTo>
                    <a:pt x="55" y="223"/>
                  </a:lnTo>
                  <a:lnTo>
                    <a:pt x="31" y="214"/>
                  </a:lnTo>
                  <a:close/>
                </a:path>
              </a:pathLst>
            </a:custGeom>
            <a:solidFill>
              <a:srgbClr val="C98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8" name="Freeform 114"/>
            <p:cNvSpPr>
              <a:spLocks/>
            </p:cNvSpPr>
            <p:nvPr/>
          </p:nvSpPr>
          <p:spPr bwMode="auto">
            <a:xfrm>
              <a:off x="6091240" y="2528888"/>
              <a:ext cx="279400" cy="263525"/>
            </a:xfrm>
            <a:custGeom>
              <a:avLst/>
              <a:gdLst>
                <a:gd name="T0" fmla="*/ 939 w 1230"/>
                <a:gd name="T1" fmla="*/ 1167 h 1167"/>
                <a:gd name="T2" fmla="*/ 812 w 1230"/>
                <a:gd name="T3" fmla="*/ 1090 h 1167"/>
                <a:gd name="T4" fmla="*/ 695 w 1230"/>
                <a:gd name="T5" fmla="*/ 1010 h 1167"/>
                <a:gd name="T6" fmla="*/ 590 w 1230"/>
                <a:gd name="T7" fmla="*/ 930 h 1167"/>
                <a:gd name="T8" fmla="*/ 496 w 1230"/>
                <a:gd name="T9" fmla="*/ 849 h 1167"/>
                <a:gd name="T10" fmla="*/ 412 w 1230"/>
                <a:gd name="T11" fmla="*/ 768 h 1167"/>
                <a:gd name="T12" fmla="*/ 338 w 1230"/>
                <a:gd name="T13" fmla="*/ 689 h 1167"/>
                <a:gd name="T14" fmla="*/ 273 w 1230"/>
                <a:gd name="T15" fmla="*/ 611 h 1167"/>
                <a:gd name="T16" fmla="*/ 216 w 1230"/>
                <a:gd name="T17" fmla="*/ 536 h 1167"/>
                <a:gd name="T18" fmla="*/ 166 w 1230"/>
                <a:gd name="T19" fmla="*/ 464 h 1167"/>
                <a:gd name="T20" fmla="*/ 125 w 1230"/>
                <a:gd name="T21" fmla="*/ 397 h 1167"/>
                <a:gd name="T22" fmla="*/ 90 w 1230"/>
                <a:gd name="T23" fmla="*/ 334 h 1167"/>
                <a:gd name="T24" fmla="*/ 62 w 1230"/>
                <a:gd name="T25" fmla="*/ 276 h 1167"/>
                <a:gd name="T26" fmla="*/ 39 w 1230"/>
                <a:gd name="T27" fmla="*/ 226 h 1167"/>
                <a:gd name="T28" fmla="*/ 21 w 1230"/>
                <a:gd name="T29" fmla="*/ 181 h 1167"/>
                <a:gd name="T30" fmla="*/ 0 w 1230"/>
                <a:gd name="T31" fmla="*/ 116 h 1167"/>
                <a:gd name="T32" fmla="*/ 104 w 1230"/>
                <a:gd name="T33" fmla="*/ 56 h 1167"/>
                <a:gd name="T34" fmla="*/ 208 w 1230"/>
                <a:gd name="T35" fmla="*/ 18 h 1167"/>
                <a:gd name="T36" fmla="*/ 308 w 1230"/>
                <a:gd name="T37" fmla="*/ 1 h 1167"/>
                <a:gd name="T38" fmla="*/ 406 w 1230"/>
                <a:gd name="T39" fmla="*/ 4 h 1167"/>
                <a:gd name="T40" fmla="*/ 500 w 1230"/>
                <a:gd name="T41" fmla="*/ 25 h 1167"/>
                <a:gd name="T42" fmla="*/ 592 w 1230"/>
                <a:gd name="T43" fmla="*/ 62 h 1167"/>
                <a:gd name="T44" fmla="*/ 679 w 1230"/>
                <a:gd name="T45" fmla="*/ 115 h 1167"/>
                <a:gd name="T46" fmla="*/ 762 w 1230"/>
                <a:gd name="T47" fmla="*/ 181 h 1167"/>
                <a:gd name="T48" fmla="*/ 841 w 1230"/>
                <a:gd name="T49" fmla="*/ 260 h 1167"/>
                <a:gd name="T50" fmla="*/ 915 w 1230"/>
                <a:gd name="T51" fmla="*/ 349 h 1167"/>
                <a:gd name="T52" fmla="*/ 982 w 1230"/>
                <a:gd name="T53" fmla="*/ 446 h 1167"/>
                <a:gd name="T54" fmla="*/ 1045 w 1230"/>
                <a:gd name="T55" fmla="*/ 551 h 1167"/>
                <a:gd name="T56" fmla="*/ 1101 w 1230"/>
                <a:gd name="T57" fmla="*/ 663 h 1167"/>
                <a:gd name="T58" fmla="*/ 1151 w 1230"/>
                <a:gd name="T59" fmla="*/ 780 h 1167"/>
                <a:gd name="T60" fmla="*/ 1194 w 1230"/>
                <a:gd name="T61" fmla="*/ 900 h 1167"/>
                <a:gd name="T62" fmla="*/ 1230 w 1230"/>
                <a:gd name="T63" fmla="*/ 1021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30" h="1167">
                  <a:moveTo>
                    <a:pt x="1230" y="1021"/>
                  </a:moveTo>
                  <a:lnTo>
                    <a:pt x="939" y="1167"/>
                  </a:lnTo>
                  <a:lnTo>
                    <a:pt x="874" y="1129"/>
                  </a:lnTo>
                  <a:lnTo>
                    <a:pt x="812" y="1090"/>
                  </a:lnTo>
                  <a:lnTo>
                    <a:pt x="752" y="1051"/>
                  </a:lnTo>
                  <a:lnTo>
                    <a:pt x="695" y="1010"/>
                  </a:lnTo>
                  <a:lnTo>
                    <a:pt x="641" y="970"/>
                  </a:lnTo>
                  <a:lnTo>
                    <a:pt x="590" y="930"/>
                  </a:lnTo>
                  <a:lnTo>
                    <a:pt x="542" y="889"/>
                  </a:lnTo>
                  <a:lnTo>
                    <a:pt x="496" y="849"/>
                  </a:lnTo>
                  <a:lnTo>
                    <a:pt x="453" y="809"/>
                  </a:lnTo>
                  <a:lnTo>
                    <a:pt x="412" y="768"/>
                  </a:lnTo>
                  <a:lnTo>
                    <a:pt x="374" y="728"/>
                  </a:lnTo>
                  <a:lnTo>
                    <a:pt x="338" y="689"/>
                  </a:lnTo>
                  <a:lnTo>
                    <a:pt x="304" y="649"/>
                  </a:lnTo>
                  <a:lnTo>
                    <a:pt x="273" y="611"/>
                  </a:lnTo>
                  <a:lnTo>
                    <a:pt x="243" y="573"/>
                  </a:lnTo>
                  <a:lnTo>
                    <a:pt x="216" y="536"/>
                  </a:lnTo>
                  <a:lnTo>
                    <a:pt x="190" y="499"/>
                  </a:lnTo>
                  <a:lnTo>
                    <a:pt x="166" y="464"/>
                  </a:lnTo>
                  <a:lnTo>
                    <a:pt x="144" y="430"/>
                  </a:lnTo>
                  <a:lnTo>
                    <a:pt x="125" y="397"/>
                  </a:lnTo>
                  <a:lnTo>
                    <a:pt x="106" y="365"/>
                  </a:lnTo>
                  <a:lnTo>
                    <a:pt x="90" y="334"/>
                  </a:lnTo>
                  <a:lnTo>
                    <a:pt x="75" y="304"/>
                  </a:lnTo>
                  <a:lnTo>
                    <a:pt x="62" y="276"/>
                  </a:lnTo>
                  <a:lnTo>
                    <a:pt x="49" y="250"/>
                  </a:lnTo>
                  <a:lnTo>
                    <a:pt x="39" y="226"/>
                  </a:lnTo>
                  <a:lnTo>
                    <a:pt x="30" y="202"/>
                  </a:lnTo>
                  <a:lnTo>
                    <a:pt x="21" y="181"/>
                  </a:lnTo>
                  <a:lnTo>
                    <a:pt x="8" y="144"/>
                  </a:lnTo>
                  <a:lnTo>
                    <a:pt x="0" y="116"/>
                  </a:lnTo>
                  <a:lnTo>
                    <a:pt x="52" y="83"/>
                  </a:lnTo>
                  <a:lnTo>
                    <a:pt x="104" y="56"/>
                  </a:lnTo>
                  <a:lnTo>
                    <a:pt x="156" y="34"/>
                  </a:lnTo>
                  <a:lnTo>
                    <a:pt x="208" y="18"/>
                  </a:lnTo>
                  <a:lnTo>
                    <a:pt x="258" y="7"/>
                  </a:lnTo>
                  <a:lnTo>
                    <a:pt x="308" y="1"/>
                  </a:lnTo>
                  <a:lnTo>
                    <a:pt x="358" y="0"/>
                  </a:lnTo>
                  <a:lnTo>
                    <a:pt x="406" y="4"/>
                  </a:lnTo>
                  <a:lnTo>
                    <a:pt x="454" y="13"/>
                  </a:lnTo>
                  <a:lnTo>
                    <a:pt x="500" y="25"/>
                  </a:lnTo>
                  <a:lnTo>
                    <a:pt x="547" y="42"/>
                  </a:lnTo>
                  <a:lnTo>
                    <a:pt x="592" y="62"/>
                  </a:lnTo>
                  <a:lnTo>
                    <a:pt x="636" y="87"/>
                  </a:lnTo>
                  <a:lnTo>
                    <a:pt x="679" y="115"/>
                  </a:lnTo>
                  <a:lnTo>
                    <a:pt x="722" y="147"/>
                  </a:lnTo>
                  <a:lnTo>
                    <a:pt x="762" y="181"/>
                  </a:lnTo>
                  <a:lnTo>
                    <a:pt x="802" y="219"/>
                  </a:lnTo>
                  <a:lnTo>
                    <a:pt x="841" y="260"/>
                  </a:lnTo>
                  <a:lnTo>
                    <a:pt x="879" y="302"/>
                  </a:lnTo>
                  <a:lnTo>
                    <a:pt x="915" y="349"/>
                  </a:lnTo>
                  <a:lnTo>
                    <a:pt x="949" y="396"/>
                  </a:lnTo>
                  <a:lnTo>
                    <a:pt x="982" y="446"/>
                  </a:lnTo>
                  <a:lnTo>
                    <a:pt x="1014" y="498"/>
                  </a:lnTo>
                  <a:lnTo>
                    <a:pt x="1045" y="551"/>
                  </a:lnTo>
                  <a:lnTo>
                    <a:pt x="1074" y="607"/>
                  </a:lnTo>
                  <a:lnTo>
                    <a:pt x="1101" y="663"/>
                  </a:lnTo>
                  <a:lnTo>
                    <a:pt x="1127" y="721"/>
                  </a:lnTo>
                  <a:lnTo>
                    <a:pt x="1151" y="780"/>
                  </a:lnTo>
                  <a:lnTo>
                    <a:pt x="1174" y="839"/>
                  </a:lnTo>
                  <a:lnTo>
                    <a:pt x="1194" y="900"/>
                  </a:lnTo>
                  <a:lnTo>
                    <a:pt x="1213" y="960"/>
                  </a:lnTo>
                  <a:lnTo>
                    <a:pt x="1230" y="1021"/>
                  </a:lnTo>
                  <a:close/>
                </a:path>
              </a:pathLst>
            </a:custGeom>
            <a:solidFill>
              <a:srgbClr val="B76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9" name="Freeform 115"/>
            <p:cNvSpPr>
              <a:spLocks/>
            </p:cNvSpPr>
            <p:nvPr/>
          </p:nvSpPr>
          <p:spPr bwMode="auto">
            <a:xfrm>
              <a:off x="6134102" y="2344738"/>
              <a:ext cx="198438" cy="195263"/>
            </a:xfrm>
            <a:custGeom>
              <a:avLst/>
              <a:gdLst>
                <a:gd name="T0" fmla="*/ 365 w 881"/>
                <a:gd name="T1" fmla="*/ 0 h 863"/>
                <a:gd name="T2" fmla="*/ 447 w 881"/>
                <a:gd name="T3" fmla="*/ 5 h 863"/>
                <a:gd name="T4" fmla="*/ 523 w 881"/>
                <a:gd name="T5" fmla="*/ 15 h 863"/>
                <a:gd name="T6" fmla="*/ 594 w 881"/>
                <a:gd name="T7" fmla="*/ 30 h 863"/>
                <a:gd name="T8" fmla="*/ 680 w 881"/>
                <a:gd name="T9" fmla="*/ 52 h 863"/>
                <a:gd name="T10" fmla="*/ 749 w 881"/>
                <a:gd name="T11" fmla="*/ 76 h 863"/>
                <a:gd name="T12" fmla="*/ 791 w 881"/>
                <a:gd name="T13" fmla="*/ 97 h 863"/>
                <a:gd name="T14" fmla="*/ 852 w 881"/>
                <a:gd name="T15" fmla="*/ 134 h 863"/>
                <a:gd name="T16" fmla="*/ 853 w 881"/>
                <a:gd name="T17" fmla="*/ 200 h 863"/>
                <a:gd name="T18" fmla="*/ 797 w 881"/>
                <a:gd name="T19" fmla="*/ 293 h 863"/>
                <a:gd name="T20" fmla="*/ 738 w 881"/>
                <a:gd name="T21" fmla="*/ 385 h 863"/>
                <a:gd name="T22" fmla="*/ 677 w 881"/>
                <a:gd name="T23" fmla="*/ 475 h 863"/>
                <a:gd name="T24" fmla="*/ 614 w 881"/>
                <a:gd name="T25" fmla="*/ 564 h 863"/>
                <a:gd name="T26" fmla="*/ 549 w 881"/>
                <a:gd name="T27" fmla="*/ 651 h 863"/>
                <a:gd name="T28" fmla="*/ 482 w 881"/>
                <a:gd name="T29" fmla="*/ 737 h 863"/>
                <a:gd name="T30" fmla="*/ 414 w 881"/>
                <a:gd name="T31" fmla="*/ 822 h 863"/>
                <a:gd name="T32" fmla="*/ 356 w 881"/>
                <a:gd name="T33" fmla="*/ 854 h 863"/>
                <a:gd name="T34" fmla="*/ 311 w 881"/>
                <a:gd name="T35" fmla="*/ 837 h 863"/>
                <a:gd name="T36" fmla="*/ 265 w 881"/>
                <a:gd name="T37" fmla="*/ 825 h 863"/>
                <a:gd name="T38" fmla="*/ 218 w 881"/>
                <a:gd name="T39" fmla="*/ 817 h 863"/>
                <a:gd name="T40" fmla="*/ 171 w 881"/>
                <a:gd name="T41" fmla="*/ 813 h 863"/>
                <a:gd name="T42" fmla="*/ 123 w 881"/>
                <a:gd name="T43" fmla="*/ 814 h 863"/>
                <a:gd name="T44" fmla="*/ 74 w 881"/>
                <a:gd name="T45" fmla="*/ 819 h 863"/>
                <a:gd name="T46" fmla="*/ 25 w 881"/>
                <a:gd name="T47" fmla="*/ 830 h 863"/>
                <a:gd name="T48" fmla="*/ 12 w 881"/>
                <a:gd name="T49" fmla="*/ 781 h 863"/>
                <a:gd name="T50" fmla="*/ 42 w 881"/>
                <a:gd name="T51" fmla="*/ 672 h 863"/>
                <a:gd name="T52" fmla="*/ 75 w 881"/>
                <a:gd name="T53" fmla="*/ 564 h 863"/>
                <a:gd name="T54" fmla="*/ 113 w 881"/>
                <a:gd name="T55" fmla="*/ 458 h 863"/>
                <a:gd name="T56" fmla="*/ 153 w 881"/>
                <a:gd name="T57" fmla="*/ 353 h 863"/>
                <a:gd name="T58" fmla="*/ 197 w 881"/>
                <a:gd name="T59" fmla="*/ 250 h 863"/>
                <a:gd name="T60" fmla="*/ 245 w 881"/>
                <a:gd name="T61" fmla="*/ 148 h 863"/>
                <a:gd name="T62" fmla="*/ 297 w 881"/>
                <a:gd name="T63" fmla="*/ 49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1" h="863">
                  <a:moveTo>
                    <a:pt x="324" y="1"/>
                  </a:moveTo>
                  <a:lnTo>
                    <a:pt x="365" y="0"/>
                  </a:lnTo>
                  <a:lnTo>
                    <a:pt x="406" y="2"/>
                  </a:lnTo>
                  <a:lnTo>
                    <a:pt x="447" y="5"/>
                  </a:lnTo>
                  <a:lnTo>
                    <a:pt x="486" y="10"/>
                  </a:lnTo>
                  <a:lnTo>
                    <a:pt x="523" y="15"/>
                  </a:lnTo>
                  <a:lnTo>
                    <a:pt x="559" y="22"/>
                  </a:lnTo>
                  <a:lnTo>
                    <a:pt x="594" y="30"/>
                  </a:lnTo>
                  <a:lnTo>
                    <a:pt x="625" y="37"/>
                  </a:lnTo>
                  <a:lnTo>
                    <a:pt x="680" y="52"/>
                  </a:lnTo>
                  <a:lnTo>
                    <a:pt x="722" y="67"/>
                  </a:lnTo>
                  <a:lnTo>
                    <a:pt x="749" y="76"/>
                  </a:lnTo>
                  <a:lnTo>
                    <a:pt x="759" y="80"/>
                  </a:lnTo>
                  <a:lnTo>
                    <a:pt x="791" y="97"/>
                  </a:lnTo>
                  <a:lnTo>
                    <a:pt x="822" y="115"/>
                  </a:lnTo>
                  <a:lnTo>
                    <a:pt x="852" y="134"/>
                  </a:lnTo>
                  <a:lnTo>
                    <a:pt x="881" y="154"/>
                  </a:lnTo>
                  <a:lnTo>
                    <a:pt x="853" y="200"/>
                  </a:lnTo>
                  <a:lnTo>
                    <a:pt x="825" y="247"/>
                  </a:lnTo>
                  <a:lnTo>
                    <a:pt x="797" y="293"/>
                  </a:lnTo>
                  <a:lnTo>
                    <a:pt x="768" y="340"/>
                  </a:lnTo>
                  <a:lnTo>
                    <a:pt x="738" y="385"/>
                  </a:lnTo>
                  <a:lnTo>
                    <a:pt x="708" y="431"/>
                  </a:lnTo>
                  <a:lnTo>
                    <a:pt x="677" y="475"/>
                  </a:lnTo>
                  <a:lnTo>
                    <a:pt x="646" y="520"/>
                  </a:lnTo>
                  <a:lnTo>
                    <a:pt x="614" y="564"/>
                  </a:lnTo>
                  <a:lnTo>
                    <a:pt x="582" y="607"/>
                  </a:lnTo>
                  <a:lnTo>
                    <a:pt x="549" y="651"/>
                  </a:lnTo>
                  <a:lnTo>
                    <a:pt x="516" y="694"/>
                  </a:lnTo>
                  <a:lnTo>
                    <a:pt x="482" y="737"/>
                  </a:lnTo>
                  <a:lnTo>
                    <a:pt x="448" y="779"/>
                  </a:lnTo>
                  <a:lnTo>
                    <a:pt x="414" y="822"/>
                  </a:lnTo>
                  <a:lnTo>
                    <a:pt x="378" y="863"/>
                  </a:lnTo>
                  <a:lnTo>
                    <a:pt x="356" y="854"/>
                  </a:lnTo>
                  <a:lnTo>
                    <a:pt x="333" y="844"/>
                  </a:lnTo>
                  <a:lnTo>
                    <a:pt x="311" y="837"/>
                  </a:lnTo>
                  <a:lnTo>
                    <a:pt x="288" y="831"/>
                  </a:lnTo>
                  <a:lnTo>
                    <a:pt x="265" y="825"/>
                  </a:lnTo>
                  <a:lnTo>
                    <a:pt x="242" y="820"/>
                  </a:lnTo>
                  <a:lnTo>
                    <a:pt x="218" y="817"/>
                  </a:lnTo>
                  <a:lnTo>
                    <a:pt x="194" y="814"/>
                  </a:lnTo>
                  <a:lnTo>
                    <a:pt x="171" y="813"/>
                  </a:lnTo>
                  <a:lnTo>
                    <a:pt x="147" y="813"/>
                  </a:lnTo>
                  <a:lnTo>
                    <a:pt x="123" y="814"/>
                  </a:lnTo>
                  <a:lnTo>
                    <a:pt x="98" y="816"/>
                  </a:lnTo>
                  <a:lnTo>
                    <a:pt x="74" y="819"/>
                  </a:lnTo>
                  <a:lnTo>
                    <a:pt x="50" y="824"/>
                  </a:lnTo>
                  <a:lnTo>
                    <a:pt x="25" y="830"/>
                  </a:lnTo>
                  <a:lnTo>
                    <a:pt x="0" y="836"/>
                  </a:lnTo>
                  <a:lnTo>
                    <a:pt x="12" y="781"/>
                  </a:lnTo>
                  <a:lnTo>
                    <a:pt x="27" y="726"/>
                  </a:lnTo>
                  <a:lnTo>
                    <a:pt x="42" y="672"/>
                  </a:lnTo>
                  <a:lnTo>
                    <a:pt x="58" y="618"/>
                  </a:lnTo>
                  <a:lnTo>
                    <a:pt x="75" y="564"/>
                  </a:lnTo>
                  <a:lnTo>
                    <a:pt x="93" y="510"/>
                  </a:lnTo>
                  <a:lnTo>
                    <a:pt x="113" y="458"/>
                  </a:lnTo>
                  <a:lnTo>
                    <a:pt x="132" y="405"/>
                  </a:lnTo>
                  <a:lnTo>
                    <a:pt x="153" y="353"/>
                  </a:lnTo>
                  <a:lnTo>
                    <a:pt x="175" y="300"/>
                  </a:lnTo>
                  <a:lnTo>
                    <a:pt x="197" y="250"/>
                  </a:lnTo>
                  <a:lnTo>
                    <a:pt x="221" y="199"/>
                  </a:lnTo>
                  <a:lnTo>
                    <a:pt x="245" y="148"/>
                  </a:lnTo>
                  <a:lnTo>
                    <a:pt x="271" y="99"/>
                  </a:lnTo>
                  <a:lnTo>
                    <a:pt x="297" y="49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FBD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0" name="Freeform 116"/>
            <p:cNvSpPr>
              <a:spLocks/>
            </p:cNvSpPr>
            <p:nvPr/>
          </p:nvSpPr>
          <p:spPr bwMode="auto">
            <a:xfrm>
              <a:off x="6089652" y="2359025"/>
              <a:ext cx="58738" cy="195263"/>
            </a:xfrm>
            <a:custGeom>
              <a:avLst/>
              <a:gdLst>
                <a:gd name="T0" fmla="*/ 9 w 261"/>
                <a:gd name="T1" fmla="*/ 860 h 860"/>
                <a:gd name="T2" fmla="*/ 2 w 261"/>
                <a:gd name="T3" fmla="*/ 837 h 860"/>
                <a:gd name="T4" fmla="*/ 0 w 261"/>
                <a:gd name="T5" fmla="*/ 830 h 860"/>
                <a:gd name="T6" fmla="*/ 53 w 261"/>
                <a:gd name="T7" fmla="*/ 246 h 860"/>
                <a:gd name="T8" fmla="*/ 62 w 261"/>
                <a:gd name="T9" fmla="*/ 223 h 860"/>
                <a:gd name="T10" fmla="*/ 72 w 261"/>
                <a:gd name="T11" fmla="*/ 202 h 860"/>
                <a:gd name="T12" fmla="*/ 82 w 261"/>
                <a:gd name="T13" fmla="*/ 182 h 860"/>
                <a:gd name="T14" fmla="*/ 93 w 261"/>
                <a:gd name="T15" fmla="*/ 163 h 860"/>
                <a:gd name="T16" fmla="*/ 105 w 261"/>
                <a:gd name="T17" fmla="*/ 145 h 860"/>
                <a:gd name="T18" fmla="*/ 117 w 261"/>
                <a:gd name="T19" fmla="*/ 127 h 860"/>
                <a:gd name="T20" fmla="*/ 130 w 261"/>
                <a:gd name="T21" fmla="*/ 110 h 860"/>
                <a:gd name="T22" fmla="*/ 143 w 261"/>
                <a:gd name="T23" fmla="*/ 95 h 860"/>
                <a:gd name="T24" fmla="*/ 157 w 261"/>
                <a:gd name="T25" fmla="*/ 80 h 860"/>
                <a:gd name="T26" fmla="*/ 170 w 261"/>
                <a:gd name="T27" fmla="*/ 67 h 860"/>
                <a:gd name="T28" fmla="*/ 185 w 261"/>
                <a:gd name="T29" fmla="*/ 54 h 860"/>
                <a:gd name="T30" fmla="*/ 199 w 261"/>
                <a:gd name="T31" fmla="*/ 41 h 860"/>
                <a:gd name="T32" fmla="*/ 213 w 261"/>
                <a:gd name="T33" fmla="*/ 30 h 860"/>
                <a:gd name="T34" fmla="*/ 229 w 261"/>
                <a:gd name="T35" fmla="*/ 19 h 860"/>
                <a:gd name="T36" fmla="*/ 244 w 261"/>
                <a:gd name="T37" fmla="*/ 9 h 860"/>
                <a:gd name="T38" fmla="*/ 261 w 261"/>
                <a:gd name="T39" fmla="*/ 0 h 860"/>
                <a:gd name="T40" fmla="*/ 242 w 261"/>
                <a:gd name="T41" fmla="*/ 49 h 860"/>
                <a:gd name="T42" fmla="*/ 226 w 261"/>
                <a:gd name="T43" fmla="*/ 99 h 860"/>
                <a:gd name="T44" fmla="*/ 210 w 261"/>
                <a:gd name="T45" fmla="*/ 149 h 860"/>
                <a:gd name="T46" fmla="*/ 195 w 261"/>
                <a:gd name="T47" fmla="*/ 198 h 860"/>
                <a:gd name="T48" fmla="*/ 181 w 261"/>
                <a:gd name="T49" fmla="*/ 248 h 860"/>
                <a:gd name="T50" fmla="*/ 169 w 261"/>
                <a:gd name="T51" fmla="*/ 299 h 860"/>
                <a:gd name="T52" fmla="*/ 158 w 261"/>
                <a:gd name="T53" fmla="*/ 348 h 860"/>
                <a:gd name="T54" fmla="*/ 147 w 261"/>
                <a:gd name="T55" fmla="*/ 399 h 860"/>
                <a:gd name="T56" fmla="*/ 139 w 261"/>
                <a:gd name="T57" fmla="*/ 448 h 860"/>
                <a:gd name="T58" fmla="*/ 131 w 261"/>
                <a:gd name="T59" fmla="*/ 499 h 860"/>
                <a:gd name="T60" fmla="*/ 123 w 261"/>
                <a:gd name="T61" fmla="*/ 550 h 860"/>
                <a:gd name="T62" fmla="*/ 118 w 261"/>
                <a:gd name="T63" fmla="*/ 600 h 860"/>
                <a:gd name="T64" fmla="*/ 113 w 261"/>
                <a:gd name="T65" fmla="*/ 651 h 860"/>
                <a:gd name="T66" fmla="*/ 109 w 261"/>
                <a:gd name="T67" fmla="*/ 702 h 860"/>
                <a:gd name="T68" fmla="*/ 107 w 261"/>
                <a:gd name="T69" fmla="*/ 753 h 860"/>
                <a:gd name="T70" fmla="*/ 106 w 261"/>
                <a:gd name="T71" fmla="*/ 804 h 860"/>
                <a:gd name="T72" fmla="*/ 81 w 261"/>
                <a:gd name="T73" fmla="*/ 817 h 860"/>
                <a:gd name="T74" fmla="*/ 57 w 261"/>
                <a:gd name="T75" fmla="*/ 829 h 860"/>
                <a:gd name="T76" fmla="*/ 32 w 261"/>
                <a:gd name="T77" fmla="*/ 843 h 860"/>
                <a:gd name="T78" fmla="*/ 9 w 261"/>
                <a:gd name="T79" fmla="*/ 860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1" h="860">
                  <a:moveTo>
                    <a:pt x="9" y="860"/>
                  </a:moveTo>
                  <a:lnTo>
                    <a:pt x="2" y="837"/>
                  </a:lnTo>
                  <a:lnTo>
                    <a:pt x="0" y="830"/>
                  </a:lnTo>
                  <a:lnTo>
                    <a:pt x="53" y="246"/>
                  </a:lnTo>
                  <a:lnTo>
                    <a:pt x="62" y="223"/>
                  </a:lnTo>
                  <a:lnTo>
                    <a:pt x="72" y="202"/>
                  </a:lnTo>
                  <a:lnTo>
                    <a:pt x="82" y="182"/>
                  </a:lnTo>
                  <a:lnTo>
                    <a:pt x="93" y="163"/>
                  </a:lnTo>
                  <a:lnTo>
                    <a:pt x="105" y="145"/>
                  </a:lnTo>
                  <a:lnTo>
                    <a:pt x="117" y="127"/>
                  </a:lnTo>
                  <a:lnTo>
                    <a:pt x="130" y="110"/>
                  </a:lnTo>
                  <a:lnTo>
                    <a:pt x="143" y="95"/>
                  </a:lnTo>
                  <a:lnTo>
                    <a:pt x="157" y="80"/>
                  </a:lnTo>
                  <a:lnTo>
                    <a:pt x="170" y="67"/>
                  </a:lnTo>
                  <a:lnTo>
                    <a:pt x="185" y="54"/>
                  </a:lnTo>
                  <a:lnTo>
                    <a:pt x="199" y="41"/>
                  </a:lnTo>
                  <a:lnTo>
                    <a:pt x="213" y="30"/>
                  </a:lnTo>
                  <a:lnTo>
                    <a:pt x="229" y="19"/>
                  </a:lnTo>
                  <a:lnTo>
                    <a:pt x="244" y="9"/>
                  </a:lnTo>
                  <a:lnTo>
                    <a:pt x="261" y="0"/>
                  </a:lnTo>
                  <a:lnTo>
                    <a:pt x="242" y="49"/>
                  </a:lnTo>
                  <a:lnTo>
                    <a:pt x="226" y="99"/>
                  </a:lnTo>
                  <a:lnTo>
                    <a:pt x="210" y="149"/>
                  </a:lnTo>
                  <a:lnTo>
                    <a:pt x="195" y="198"/>
                  </a:lnTo>
                  <a:lnTo>
                    <a:pt x="181" y="248"/>
                  </a:lnTo>
                  <a:lnTo>
                    <a:pt x="169" y="299"/>
                  </a:lnTo>
                  <a:lnTo>
                    <a:pt x="158" y="348"/>
                  </a:lnTo>
                  <a:lnTo>
                    <a:pt x="147" y="399"/>
                  </a:lnTo>
                  <a:lnTo>
                    <a:pt x="139" y="448"/>
                  </a:lnTo>
                  <a:lnTo>
                    <a:pt x="131" y="499"/>
                  </a:lnTo>
                  <a:lnTo>
                    <a:pt x="123" y="550"/>
                  </a:lnTo>
                  <a:lnTo>
                    <a:pt x="118" y="600"/>
                  </a:lnTo>
                  <a:lnTo>
                    <a:pt x="113" y="651"/>
                  </a:lnTo>
                  <a:lnTo>
                    <a:pt x="109" y="702"/>
                  </a:lnTo>
                  <a:lnTo>
                    <a:pt x="107" y="753"/>
                  </a:lnTo>
                  <a:lnTo>
                    <a:pt x="106" y="804"/>
                  </a:lnTo>
                  <a:lnTo>
                    <a:pt x="81" y="817"/>
                  </a:lnTo>
                  <a:lnTo>
                    <a:pt x="57" y="829"/>
                  </a:lnTo>
                  <a:lnTo>
                    <a:pt x="32" y="843"/>
                  </a:lnTo>
                  <a:lnTo>
                    <a:pt x="9" y="860"/>
                  </a:lnTo>
                  <a:close/>
                </a:path>
              </a:pathLst>
            </a:custGeom>
            <a:solidFill>
              <a:srgbClr val="EC9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1" name="Freeform 117"/>
            <p:cNvSpPr>
              <a:spLocks/>
            </p:cNvSpPr>
            <p:nvPr/>
          </p:nvSpPr>
          <p:spPr bwMode="auto">
            <a:xfrm>
              <a:off x="6113465" y="2344738"/>
              <a:ext cx="93663" cy="196850"/>
            </a:xfrm>
            <a:custGeom>
              <a:avLst/>
              <a:gdLst>
                <a:gd name="T0" fmla="*/ 155 w 414"/>
                <a:gd name="T1" fmla="*/ 66 h 870"/>
                <a:gd name="T2" fmla="*/ 170 w 414"/>
                <a:gd name="T3" fmla="*/ 59 h 870"/>
                <a:gd name="T4" fmla="*/ 185 w 414"/>
                <a:gd name="T5" fmla="*/ 50 h 870"/>
                <a:gd name="T6" fmla="*/ 201 w 414"/>
                <a:gd name="T7" fmla="*/ 44 h 870"/>
                <a:gd name="T8" fmla="*/ 216 w 414"/>
                <a:gd name="T9" fmla="*/ 38 h 870"/>
                <a:gd name="T10" fmla="*/ 233 w 414"/>
                <a:gd name="T11" fmla="*/ 32 h 870"/>
                <a:gd name="T12" fmla="*/ 248 w 414"/>
                <a:gd name="T13" fmla="*/ 27 h 870"/>
                <a:gd name="T14" fmla="*/ 265 w 414"/>
                <a:gd name="T15" fmla="*/ 21 h 870"/>
                <a:gd name="T16" fmla="*/ 281 w 414"/>
                <a:gd name="T17" fmla="*/ 17 h 870"/>
                <a:gd name="T18" fmla="*/ 313 w 414"/>
                <a:gd name="T19" fmla="*/ 10 h 870"/>
                <a:gd name="T20" fmla="*/ 346 w 414"/>
                <a:gd name="T21" fmla="*/ 5 h 870"/>
                <a:gd name="T22" fmla="*/ 379 w 414"/>
                <a:gd name="T23" fmla="*/ 2 h 870"/>
                <a:gd name="T24" fmla="*/ 414 w 414"/>
                <a:gd name="T25" fmla="*/ 0 h 870"/>
                <a:gd name="T26" fmla="*/ 387 w 414"/>
                <a:gd name="T27" fmla="*/ 48 h 870"/>
                <a:gd name="T28" fmla="*/ 361 w 414"/>
                <a:gd name="T29" fmla="*/ 98 h 870"/>
                <a:gd name="T30" fmla="*/ 335 w 414"/>
                <a:gd name="T31" fmla="*/ 147 h 870"/>
                <a:gd name="T32" fmla="*/ 311 w 414"/>
                <a:gd name="T33" fmla="*/ 198 h 870"/>
                <a:gd name="T34" fmla="*/ 287 w 414"/>
                <a:gd name="T35" fmla="*/ 249 h 870"/>
                <a:gd name="T36" fmla="*/ 265 w 414"/>
                <a:gd name="T37" fmla="*/ 299 h 870"/>
                <a:gd name="T38" fmla="*/ 243 w 414"/>
                <a:gd name="T39" fmla="*/ 352 h 870"/>
                <a:gd name="T40" fmla="*/ 222 w 414"/>
                <a:gd name="T41" fmla="*/ 404 h 870"/>
                <a:gd name="T42" fmla="*/ 203 w 414"/>
                <a:gd name="T43" fmla="*/ 457 h 870"/>
                <a:gd name="T44" fmla="*/ 183 w 414"/>
                <a:gd name="T45" fmla="*/ 509 h 870"/>
                <a:gd name="T46" fmla="*/ 165 w 414"/>
                <a:gd name="T47" fmla="*/ 563 h 870"/>
                <a:gd name="T48" fmla="*/ 148 w 414"/>
                <a:gd name="T49" fmla="*/ 617 h 870"/>
                <a:gd name="T50" fmla="*/ 132 w 414"/>
                <a:gd name="T51" fmla="*/ 671 h 870"/>
                <a:gd name="T52" fmla="*/ 117 w 414"/>
                <a:gd name="T53" fmla="*/ 725 h 870"/>
                <a:gd name="T54" fmla="*/ 102 w 414"/>
                <a:gd name="T55" fmla="*/ 780 h 870"/>
                <a:gd name="T56" fmla="*/ 90 w 414"/>
                <a:gd name="T57" fmla="*/ 835 h 870"/>
                <a:gd name="T58" fmla="*/ 67 w 414"/>
                <a:gd name="T59" fmla="*/ 842 h 870"/>
                <a:gd name="T60" fmla="*/ 44 w 414"/>
                <a:gd name="T61" fmla="*/ 850 h 870"/>
                <a:gd name="T62" fmla="*/ 23 w 414"/>
                <a:gd name="T63" fmla="*/ 860 h 870"/>
                <a:gd name="T64" fmla="*/ 0 w 414"/>
                <a:gd name="T65" fmla="*/ 870 h 870"/>
                <a:gd name="T66" fmla="*/ 1 w 414"/>
                <a:gd name="T67" fmla="*/ 819 h 870"/>
                <a:gd name="T68" fmla="*/ 3 w 414"/>
                <a:gd name="T69" fmla="*/ 768 h 870"/>
                <a:gd name="T70" fmla="*/ 7 w 414"/>
                <a:gd name="T71" fmla="*/ 717 h 870"/>
                <a:gd name="T72" fmla="*/ 12 w 414"/>
                <a:gd name="T73" fmla="*/ 666 h 870"/>
                <a:gd name="T74" fmla="*/ 17 w 414"/>
                <a:gd name="T75" fmla="*/ 616 h 870"/>
                <a:gd name="T76" fmla="*/ 25 w 414"/>
                <a:gd name="T77" fmla="*/ 565 h 870"/>
                <a:gd name="T78" fmla="*/ 33 w 414"/>
                <a:gd name="T79" fmla="*/ 514 h 870"/>
                <a:gd name="T80" fmla="*/ 41 w 414"/>
                <a:gd name="T81" fmla="*/ 465 h 870"/>
                <a:gd name="T82" fmla="*/ 52 w 414"/>
                <a:gd name="T83" fmla="*/ 414 h 870"/>
                <a:gd name="T84" fmla="*/ 63 w 414"/>
                <a:gd name="T85" fmla="*/ 365 h 870"/>
                <a:gd name="T86" fmla="*/ 75 w 414"/>
                <a:gd name="T87" fmla="*/ 314 h 870"/>
                <a:gd name="T88" fmla="*/ 89 w 414"/>
                <a:gd name="T89" fmla="*/ 264 h 870"/>
                <a:gd name="T90" fmla="*/ 104 w 414"/>
                <a:gd name="T91" fmla="*/ 215 h 870"/>
                <a:gd name="T92" fmla="*/ 120 w 414"/>
                <a:gd name="T93" fmla="*/ 165 h 870"/>
                <a:gd name="T94" fmla="*/ 136 w 414"/>
                <a:gd name="T95" fmla="*/ 115 h 870"/>
                <a:gd name="T96" fmla="*/ 155 w 414"/>
                <a:gd name="T97" fmla="*/ 66 h 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4" h="870">
                  <a:moveTo>
                    <a:pt x="155" y="66"/>
                  </a:moveTo>
                  <a:lnTo>
                    <a:pt x="170" y="59"/>
                  </a:lnTo>
                  <a:lnTo>
                    <a:pt x="185" y="50"/>
                  </a:lnTo>
                  <a:lnTo>
                    <a:pt x="201" y="44"/>
                  </a:lnTo>
                  <a:lnTo>
                    <a:pt x="216" y="38"/>
                  </a:lnTo>
                  <a:lnTo>
                    <a:pt x="233" y="32"/>
                  </a:lnTo>
                  <a:lnTo>
                    <a:pt x="248" y="27"/>
                  </a:lnTo>
                  <a:lnTo>
                    <a:pt x="265" y="21"/>
                  </a:lnTo>
                  <a:lnTo>
                    <a:pt x="281" y="17"/>
                  </a:lnTo>
                  <a:lnTo>
                    <a:pt x="313" y="10"/>
                  </a:lnTo>
                  <a:lnTo>
                    <a:pt x="346" y="5"/>
                  </a:lnTo>
                  <a:lnTo>
                    <a:pt x="379" y="2"/>
                  </a:lnTo>
                  <a:lnTo>
                    <a:pt x="414" y="0"/>
                  </a:lnTo>
                  <a:lnTo>
                    <a:pt x="387" y="48"/>
                  </a:lnTo>
                  <a:lnTo>
                    <a:pt x="361" y="98"/>
                  </a:lnTo>
                  <a:lnTo>
                    <a:pt x="335" y="147"/>
                  </a:lnTo>
                  <a:lnTo>
                    <a:pt x="311" y="198"/>
                  </a:lnTo>
                  <a:lnTo>
                    <a:pt x="287" y="249"/>
                  </a:lnTo>
                  <a:lnTo>
                    <a:pt x="265" y="299"/>
                  </a:lnTo>
                  <a:lnTo>
                    <a:pt x="243" y="352"/>
                  </a:lnTo>
                  <a:lnTo>
                    <a:pt x="222" y="404"/>
                  </a:lnTo>
                  <a:lnTo>
                    <a:pt x="203" y="457"/>
                  </a:lnTo>
                  <a:lnTo>
                    <a:pt x="183" y="509"/>
                  </a:lnTo>
                  <a:lnTo>
                    <a:pt x="165" y="563"/>
                  </a:lnTo>
                  <a:lnTo>
                    <a:pt x="148" y="617"/>
                  </a:lnTo>
                  <a:lnTo>
                    <a:pt x="132" y="671"/>
                  </a:lnTo>
                  <a:lnTo>
                    <a:pt x="117" y="725"/>
                  </a:lnTo>
                  <a:lnTo>
                    <a:pt x="102" y="780"/>
                  </a:lnTo>
                  <a:lnTo>
                    <a:pt x="90" y="835"/>
                  </a:lnTo>
                  <a:lnTo>
                    <a:pt x="67" y="842"/>
                  </a:lnTo>
                  <a:lnTo>
                    <a:pt x="44" y="850"/>
                  </a:lnTo>
                  <a:lnTo>
                    <a:pt x="23" y="860"/>
                  </a:lnTo>
                  <a:lnTo>
                    <a:pt x="0" y="870"/>
                  </a:lnTo>
                  <a:lnTo>
                    <a:pt x="1" y="819"/>
                  </a:lnTo>
                  <a:lnTo>
                    <a:pt x="3" y="768"/>
                  </a:lnTo>
                  <a:lnTo>
                    <a:pt x="7" y="717"/>
                  </a:lnTo>
                  <a:lnTo>
                    <a:pt x="12" y="666"/>
                  </a:lnTo>
                  <a:lnTo>
                    <a:pt x="17" y="616"/>
                  </a:lnTo>
                  <a:lnTo>
                    <a:pt x="25" y="565"/>
                  </a:lnTo>
                  <a:lnTo>
                    <a:pt x="33" y="514"/>
                  </a:lnTo>
                  <a:lnTo>
                    <a:pt x="41" y="465"/>
                  </a:lnTo>
                  <a:lnTo>
                    <a:pt x="52" y="414"/>
                  </a:lnTo>
                  <a:lnTo>
                    <a:pt x="63" y="365"/>
                  </a:lnTo>
                  <a:lnTo>
                    <a:pt x="75" y="314"/>
                  </a:lnTo>
                  <a:lnTo>
                    <a:pt x="89" y="264"/>
                  </a:lnTo>
                  <a:lnTo>
                    <a:pt x="104" y="215"/>
                  </a:lnTo>
                  <a:lnTo>
                    <a:pt x="120" y="165"/>
                  </a:lnTo>
                  <a:lnTo>
                    <a:pt x="136" y="115"/>
                  </a:lnTo>
                  <a:lnTo>
                    <a:pt x="155" y="66"/>
                  </a:lnTo>
                  <a:close/>
                </a:path>
              </a:pathLst>
            </a:custGeom>
            <a:solidFill>
              <a:srgbClr val="F5B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2" name="Freeform 118"/>
            <p:cNvSpPr>
              <a:spLocks/>
            </p:cNvSpPr>
            <p:nvPr/>
          </p:nvSpPr>
          <p:spPr bwMode="auto">
            <a:xfrm>
              <a:off x="6219827" y="2379663"/>
              <a:ext cx="177800" cy="188913"/>
            </a:xfrm>
            <a:custGeom>
              <a:avLst/>
              <a:gdLst>
                <a:gd name="T0" fmla="*/ 786 w 786"/>
                <a:gd name="T1" fmla="*/ 279 h 837"/>
                <a:gd name="T2" fmla="*/ 745 w 786"/>
                <a:gd name="T3" fmla="*/ 311 h 837"/>
                <a:gd name="T4" fmla="*/ 706 w 786"/>
                <a:gd name="T5" fmla="*/ 343 h 837"/>
                <a:gd name="T6" fmla="*/ 665 w 786"/>
                <a:gd name="T7" fmla="*/ 375 h 837"/>
                <a:gd name="T8" fmla="*/ 626 w 786"/>
                <a:gd name="T9" fmla="*/ 408 h 837"/>
                <a:gd name="T10" fmla="*/ 588 w 786"/>
                <a:gd name="T11" fmla="*/ 441 h 837"/>
                <a:gd name="T12" fmla="*/ 550 w 786"/>
                <a:gd name="T13" fmla="*/ 475 h 837"/>
                <a:gd name="T14" fmla="*/ 511 w 786"/>
                <a:gd name="T15" fmla="*/ 509 h 837"/>
                <a:gd name="T16" fmla="*/ 474 w 786"/>
                <a:gd name="T17" fmla="*/ 544 h 837"/>
                <a:gd name="T18" fmla="*/ 438 w 786"/>
                <a:gd name="T19" fmla="*/ 580 h 837"/>
                <a:gd name="T20" fmla="*/ 401 w 786"/>
                <a:gd name="T21" fmla="*/ 615 h 837"/>
                <a:gd name="T22" fmla="*/ 366 w 786"/>
                <a:gd name="T23" fmla="*/ 651 h 837"/>
                <a:gd name="T24" fmla="*/ 329 w 786"/>
                <a:gd name="T25" fmla="*/ 687 h 837"/>
                <a:gd name="T26" fmla="*/ 294 w 786"/>
                <a:gd name="T27" fmla="*/ 724 h 837"/>
                <a:gd name="T28" fmla="*/ 260 w 786"/>
                <a:gd name="T29" fmla="*/ 762 h 837"/>
                <a:gd name="T30" fmla="*/ 226 w 786"/>
                <a:gd name="T31" fmla="*/ 800 h 837"/>
                <a:gd name="T32" fmla="*/ 192 w 786"/>
                <a:gd name="T33" fmla="*/ 837 h 837"/>
                <a:gd name="T34" fmla="*/ 169 w 786"/>
                <a:gd name="T35" fmla="*/ 817 h 837"/>
                <a:gd name="T36" fmla="*/ 146 w 786"/>
                <a:gd name="T37" fmla="*/ 799 h 837"/>
                <a:gd name="T38" fmla="*/ 122 w 786"/>
                <a:gd name="T39" fmla="*/ 781 h 837"/>
                <a:gd name="T40" fmla="*/ 99 w 786"/>
                <a:gd name="T41" fmla="*/ 765 h 837"/>
                <a:gd name="T42" fmla="*/ 75 w 786"/>
                <a:gd name="T43" fmla="*/ 748 h 837"/>
                <a:gd name="T44" fmla="*/ 50 w 786"/>
                <a:gd name="T45" fmla="*/ 734 h 837"/>
                <a:gd name="T46" fmla="*/ 25 w 786"/>
                <a:gd name="T47" fmla="*/ 720 h 837"/>
                <a:gd name="T48" fmla="*/ 0 w 786"/>
                <a:gd name="T49" fmla="*/ 709 h 837"/>
                <a:gd name="T50" fmla="*/ 36 w 786"/>
                <a:gd name="T51" fmla="*/ 668 h 837"/>
                <a:gd name="T52" fmla="*/ 70 w 786"/>
                <a:gd name="T53" fmla="*/ 625 h 837"/>
                <a:gd name="T54" fmla="*/ 104 w 786"/>
                <a:gd name="T55" fmla="*/ 583 h 837"/>
                <a:gd name="T56" fmla="*/ 138 w 786"/>
                <a:gd name="T57" fmla="*/ 540 h 837"/>
                <a:gd name="T58" fmla="*/ 171 w 786"/>
                <a:gd name="T59" fmla="*/ 497 h 837"/>
                <a:gd name="T60" fmla="*/ 204 w 786"/>
                <a:gd name="T61" fmla="*/ 453 h 837"/>
                <a:gd name="T62" fmla="*/ 236 w 786"/>
                <a:gd name="T63" fmla="*/ 410 h 837"/>
                <a:gd name="T64" fmla="*/ 268 w 786"/>
                <a:gd name="T65" fmla="*/ 366 h 837"/>
                <a:gd name="T66" fmla="*/ 299 w 786"/>
                <a:gd name="T67" fmla="*/ 321 h 837"/>
                <a:gd name="T68" fmla="*/ 330 w 786"/>
                <a:gd name="T69" fmla="*/ 277 h 837"/>
                <a:gd name="T70" fmla="*/ 360 w 786"/>
                <a:gd name="T71" fmla="*/ 231 h 837"/>
                <a:gd name="T72" fmla="*/ 390 w 786"/>
                <a:gd name="T73" fmla="*/ 186 h 837"/>
                <a:gd name="T74" fmla="*/ 419 w 786"/>
                <a:gd name="T75" fmla="*/ 139 h 837"/>
                <a:gd name="T76" fmla="*/ 447 w 786"/>
                <a:gd name="T77" fmla="*/ 93 h 837"/>
                <a:gd name="T78" fmla="*/ 475 w 786"/>
                <a:gd name="T79" fmla="*/ 46 h 837"/>
                <a:gd name="T80" fmla="*/ 503 w 786"/>
                <a:gd name="T81" fmla="*/ 0 h 837"/>
                <a:gd name="T82" fmla="*/ 525 w 786"/>
                <a:gd name="T83" fmla="*/ 14 h 837"/>
                <a:gd name="T84" fmla="*/ 545 w 786"/>
                <a:gd name="T85" fmla="*/ 30 h 837"/>
                <a:gd name="T86" fmla="*/ 565 w 786"/>
                <a:gd name="T87" fmla="*/ 45 h 837"/>
                <a:gd name="T88" fmla="*/ 585 w 786"/>
                <a:gd name="T89" fmla="*/ 62 h 837"/>
                <a:gd name="T90" fmla="*/ 604 w 786"/>
                <a:gd name="T91" fmla="*/ 77 h 837"/>
                <a:gd name="T92" fmla="*/ 623 w 786"/>
                <a:gd name="T93" fmla="*/ 95 h 837"/>
                <a:gd name="T94" fmla="*/ 642 w 786"/>
                <a:gd name="T95" fmla="*/ 111 h 837"/>
                <a:gd name="T96" fmla="*/ 659 w 786"/>
                <a:gd name="T97" fmla="*/ 129 h 837"/>
                <a:gd name="T98" fmla="*/ 693 w 786"/>
                <a:gd name="T99" fmla="*/ 165 h 837"/>
                <a:gd name="T100" fmla="*/ 726 w 786"/>
                <a:gd name="T101" fmla="*/ 202 h 837"/>
                <a:gd name="T102" fmla="*/ 756 w 786"/>
                <a:gd name="T103" fmla="*/ 241 h 837"/>
                <a:gd name="T104" fmla="*/ 786 w 786"/>
                <a:gd name="T105" fmla="*/ 279 h 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86" h="837">
                  <a:moveTo>
                    <a:pt x="786" y="279"/>
                  </a:moveTo>
                  <a:lnTo>
                    <a:pt x="745" y="311"/>
                  </a:lnTo>
                  <a:lnTo>
                    <a:pt x="706" y="343"/>
                  </a:lnTo>
                  <a:lnTo>
                    <a:pt x="665" y="375"/>
                  </a:lnTo>
                  <a:lnTo>
                    <a:pt x="626" y="408"/>
                  </a:lnTo>
                  <a:lnTo>
                    <a:pt x="588" y="441"/>
                  </a:lnTo>
                  <a:lnTo>
                    <a:pt x="550" y="475"/>
                  </a:lnTo>
                  <a:lnTo>
                    <a:pt x="511" y="509"/>
                  </a:lnTo>
                  <a:lnTo>
                    <a:pt x="474" y="544"/>
                  </a:lnTo>
                  <a:lnTo>
                    <a:pt x="438" y="580"/>
                  </a:lnTo>
                  <a:lnTo>
                    <a:pt x="401" y="615"/>
                  </a:lnTo>
                  <a:lnTo>
                    <a:pt x="366" y="651"/>
                  </a:lnTo>
                  <a:lnTo>
                    <a:pt x="329" y="687"/>
                  </a:lnTo>
                  <a:lnTo>
                    <a:pt x="294" y="724"/>
                  </a:lnTo>
                  <a:lnTo>
                    <a:pt x="260" y="762"/>
                  </a:lnTo>
                  <a:lnTo>
                    <a:pt x="226" y="800"/>
                  </a:lnTo>
                  <a:lnTo>
                    <a:pt x="192" y="837"/>
                  </a:lnTo>
                  <a:lnTo>
                    <a:pt x="169" y="817"/>
                  </a:lnTo>
                  <a:lnTo>
                    <a:pt x="146" y="799"/>
                  </a:lnTo>
                  <a:lnTo>
                    <a:pt x="122" y="781"/>
                  </a:lnTo>
                  <a:lnTo>
                    <a:pt x="99" y="765"/>
                  </a:lnTo>
                  <a:lnTo>
                    <a:pt x="75" y="748"/>
                  </a:lnTo>
                  <a:lnTo>
                    <a:pt x="50" y="734"/>
                  </a:lnTo>
                  <a:lnTo>
                    <a:pt x="25" y="720"/>
                  </a:lnTo>
                  <a:lnTo>
                    <a:pt x="0" y="709"/>
                  </a:lnTo>
                  <a:lnTo>
                    <a:pt x="36" y="668"/>
                  </a:lnTo>
                  <a:lnTo>
                    <a:pt x="70" y="625"/>
                  </a:lnTo>
                  <a:lnTo>
                    <a:pt x="104" y="583"/>
                  </a:lnTo>
                  <a:lnTo>
                    <a:pt x="138" y="540"/>
                  </a:lnTo>
                  <a:lnTo>
                    <a:pt x="171" y="497"/>
                  </a:lnTo>
                  <a:lnTo>
                    <a:pt x="204" y="453"/>
                  </a:lnTo>
                  <a:lnTo>
                    <a:pt x="236" y="410"/>
                  </a:lnTo>
                  <a:lnTo>
                    <a:pt x="268" y="366"/>
                  </a:lnTo>
                  <a:lnTo>
                    <a:pt x="299" y="321"/>
                  </a:lnTo>
                  <a:lnTo>
                    <a:pt x="330" y="277"/>
                  </a:lnTo>
                  <a:lnTo>
                    <a:pt x="360" y="231"/>
                  </a:lnTo>
                  <a:lnTo>
                    <a:pt x="390" y="186"/>
                  </a:lnTo>
                  <a:lnTo>
                    <a:pt x="419" y="139"/>
                  </a:lnTo>
                  <a:lnTo>
                    <a:pt x="447" y="93"/>
                  </a:lnTo>
                  <a:lnTo>
                    <a:pt x="475" y="46"/>
                  </a:lnTo>
                  <a:lnTo>
                    <a:pt x="503" y="0"/>
                  </a:lnTo>
                  <a:lnTo>
                    <a:pt x="525" y="14"/>
                  </a:lnTo>
                  <a:lnTo>
                    <a:pt x="545" y="30"/>
                  </a:lnTo>
                  <a:lnTo>
                    <a:pt x="565" y="45"/>
                  </a:lnTo>
                  <a:lnTo>
                    <a:pt x="585" y="62"/>
                  </a:lnTo>
                  <a:lnTo>
                    <a:pt x="604" y="77"/>
                  </a:lnTo>
                  <a:lnTo>
                    <a:pt x="623" y="95"/>
                  </a:lnTo>
                  <a:lnTo>
                    <a:pt x="642" y="111"/>
                  </a:lnTo>
                  <a:lnTo>
                    <a:pt x="659" y="129"/>
                  </a:lnTo>
                  <a:lnTo>
                    <a:pt x="693" y="165"/>
                  </a:lnTo>
                  <a:lnTo>
                    <a:pt x="726" y="202"/>
                  </a:lnTo>
                  <a:lnTo>
                    <a:pt x="756" y="241"/>
                  </a:lnTo>
                  <a:lnTo>
                    <a:pt x="786" y="279"/>
                  </a:lnTo>
                  <a:close/>
                </a:path>
              </a:pathLst>
            </a:custGeom>
            <a:solidFill>
              <a:srgbClr val="FFF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3" name="Freeform 119"/>
            <p:cNvSpPr>
              <a:spLocks/>
            </p:cNvSpPr>
            <p:nvPr/>
          </p:nvSpPr>
          <p:spPr bwMode="auto">
            <a:xfrm>
              <a:off x="6262690" y="2443163"/>
              <a:ext cx="168275" cy="155575"/>
            </a:xfrm>
            <a:custGeom>
              <a:avLst/>
              <a:gdLst>
                <a:gd name="T0" fmla="*/ 739 w 739"/>
                <a:gd name="T1" fmla="*/ 252 h 686"/>
                <a:gd name="T2" fmla="*/ 697 w 739"/>
                <a:gd name="T3" fmla="*/ 276 h 686"/>
                <a:gd name="T4" fmla="*/ 655 w 739"/>
                <a:gd name="T5" fmla="*/ 300 h 686"/>
                <a:gd name="T6" fmla="*/ 614 w 739"/>
                <a:gd name="T7" fmla="*/ 324 h 686"/>
                <a:gd name="T8" fmla="*/ 574 w 739"/>
                <a:gd name="T9" fmla="*/ 349 h 686"/>
                <a:gd name="T10" fmla="*/ 533 w 739"/>
                <a:gd name="T11" fmla="*/ 374 h 686"/>
                <a:gd name="T12" fmla="*/ 494 w 739"/>
                <a:gd name="T13" fmla="*/ 400 h 686"/>
                <a:gd name="T14" fmla="*/ 455 w 739"/>
                <a:gd name="T15" fmla="*/ 427 h 686"/>
                <a:gd name="T16" fmla="*/ 416 w 739"/>
                <a:gd name="T17" fmla="*/ 454 h 686"/>
                <a:gd name="T18" fmla="*/ 377 w 739"/>
                <a:gd name="T19" fmla="*/ 482 h 686"/>
                <a:gd name="T20" fmla="*/ 340 w 739"/>
                <a:gd name="T21" fmla="*/ 508 h 686"/>
                <a:gd name="T22" fmla="*/ 303 w 739"/>
                <a:gd name="T23" fmla="*/ 537 h 686"/>
                <a:gd name="T24" fmla="*/ 266 w 739"/>
                <a:gd name="T25" fmla="*/ 566 h 686"/>
                <a:gd name="T26" fmla="*/ 228 w 739"/>
                <a:gd name="T27" fmla="*/ 595 h 686"/>
                <a:gd name="T28" fmla="*/ 192 w 739"/>
                <a:gd name="T29" fmla="*/ 625 h 686"/>
                <a:gd name="T30" fmla="*/ 157 w 739"/>
                <a:gd name="T31" fmla="*/ 655 h 686"/>
                <a:gd name="T32" fmla="*/ 122 w 739"/>
                <a:gd name="T33" fmla="*/ 686 h 686"/>
                <a:gd name="T34" fmla="*/ 92 w 739"/>
                <a:gd name="T35" fmla="*/ 652 h 686"/>
                <a:gd name="T36" fmla="*/ 62 w 739"/>
                <a:gd name="T37" fmla="*/ 619 h 686"/>
                <a:gd name="T38" fmla="*/ 32 w 739"/>
                <a:gd name="T39" fmla="*/ 588 h 686"/>
                <a:gd name="T40" fmla="*/ 0 w 739"/>
                <a:gd name="T41" fmla="*/ 558 h 686"/>
                <a:gd name="T42" fmla="*/ 34 w 739"/>
                <a:gd name="T43" fmla="*/ 521 h 686"/>
                <a:gd name="T44" fmla="*/ 68 w 739"/>
                <a:gd name="T45" fmla="*/ 483 h 686"/>
                <a:gd name="T46" fmla="*/ 102 w 739"/>
                <a:gd name="T47" fmla="*/ 445 h 686"/>
                <a:gd name="T48" fmla="*/ 137 w 739"/>
                <a:gd name="T49" fmla="*/ 408 h 686"/>
                <a:gd name="T50" fmla="*/ 174 w 739"/>
                <a:gd name="T51" fmla="*/ 372 h 686"/>
                <a:gd name="T52" fmla="*/ 209 w 739"/>
                <a:gd name="T53" fmla="*/ 336 h 686"/>
                <a:gd name="T54" fmla="*/ 246 w 739"/>
                <a:gd name="T55" fmla="*/ 301 h 686"/>
                <a:gd name="T56" fmla="*/ 282 w 739"/>
                <a:gd name="T57" fmla="*/ 265 h 686"/>
                <a:gd name="T58" fmla="*/ 319 w 739"/>
                <a:gd name="T59" fmla="*/ 230 h 686"/>
                <a:gd name="T60" fmla="*/ 358 w 739"/>
                <a:gd name="T61" fmla="*/ 196 h 686"/>
                <a:gd name="T62" fmla="*/ 396 w 739"/>
                <a:gd name="T63" fmla="*/ 162 h 686"/>
                <a:gd name="T64" fmla="*/ 434 w 739"/>
                <a:gd name="T65" fmla="*/ 129 h 686"/>
                <a:gd name="T66" fmla="*/ 473 w 739"/>
                <a:gd name="T67" fmla="*/ 96 h 686"/>
                <a:gd name="T68" fmla="*/ 514 w 739"/>
                <a:gd name="T69" fmla="*/ 64 h 686"/>
                <a:gd name="T70" fmla="*/ 553 w 739"/>
                <a:gd name="T71" fmla="*/ 32 h 686"/>
                <a:gd name="T72" fmla="*/ 594 w 739"/>
                <a:gd name="T73" fmla="*/ 0 h 686"/>
                <a:gd name="T74" fmla="*/ 615 w 739"/>
                <a:gd name="T75" fmla="*/ 31 h 686"/>
                <a:gd name="T76" fmla="*/ 636 w 739"/>
                <a:gd name="T77" fmla="*/ 61 h 686"/>
                <a:gd name="T78" fmla="*/ 655 w 739"/>
                <a:gd name="T79" fmla="*/ 92 h 686"/>
                <a:gd name="T80" fmla="*/ 673 w 739"/>
                <a:gd name="T81" fmla="*/ 124 h 686"/>
                <a:gd name="T82" fmla="*/ 691 w 739"/>
                <a:gd name="T83" fmla="*/ 156 h 686"/>
                <a:gd name="T84" fmla="*/ 708 w 739"/>
                <a:gd name="T85" fmla="*/ 188 h 686"/>
                <a:gd name="T86" fmla="*/ 724 w 739"/>
                <a:gd name="T87" fmla="*/ 220 h 686"/>
                <a:gd name="T88" fmla="*/ 739 w 739"/>
                <a:gd name="T89" fmla="*/ 252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9" h="686">
                  <a:moveTo>
                    <a:pt x="739" y="252"/>
                  </a:moveTo>
                  <a:lnTo>
                    <a:pt x="697" y="276"/>
                  </a:lnTo>
                  <a:lnTo>
                    <a:pt x="655" y="300"/>
                  </a:lnTo>
                  <a:lnTo>
                    <a:pt x="614" y="324"/>
                  </a:lnTo>
                  <a:lnTo>
                    <a:pt x="574" y="349"/>
                  </a:lnTo>
                  <a:lnTo>
                    <a:pt x="533" y="374"/>
                  </a:lnTo>
                  <a:lnTo>
                    <a:pt x="494" y="400"/>
                  </a:lnTo>
                  <a:lnTo>
                    <a:pt x="455" y="427"/>
                  </a:lnTo>
                  <a:lnTo>
                    <a:pt x="416" y="454"/>
                  </a:lnTo>
                  <a:lnTo>
                    <a:pt x="377" y="482"/>
                  </a:lnTo>
                  <a:lnTo>
                    <a:pt x="340" y="508"/>
                  </a:lnTo>
                  <a:lnTo>
                    <a:pt x="303" y="537"/>
                  </a:lnTo>
                  <a:lnTo>
                    <a:pt x="266" y="566"/>
                  </a:lnTo>
                  <a:lnTo>
                    <a:pt x="228" y="595"/>
                  </a:lnTo>
                  <a:lnTo>
                    <a:pt x="192" y="625"/>
                  </a:lnTo>
                  <a:lnTo>
                    <a:pt x="157" y="655"/>
                  </a:lnTo>
                  <a:lnTo>
                    <a:pt x="122" y="686"/>
                  </a:lnTo>
                  <a:lnTo>
                    <a:pt x="92" y="652"/>
                  </a:lnTo>
                  <a:lnTo>
                    <a:pt x="62" y="619"/>
                  </a:lnTo>
                  <a:lnTo>
                    <a:pt x="32" y="588"/>
                  </a:lnTo>
                  <a:lnTo>
                    <a:pt x="0" y="558"/>
                  </a:lnTo>
                  <a:lnTo>
                    <a:pt x="34" y="521"/>
                  </a:lnTo>
                  <a:lnTo>
                    <a:pt x="68" y="483"/>
                  </a:lnTo>
                  <a:lnTo>
                    <a:pt x="102" y="445"/>
                  </a:lnTo>
                  <a:lnTo>
                    <a:pt x="137" y="408"/>
                  </a:lnTo>
                  <a:lnTo>
                    <a:pt x="174" y="372"/>
                  </a:lnTo>
                  <a:lnTo>
                    <a:pt x="209" y="336"/>
                  </a:lnTo>
                  <a:lnTo>
                    <a:pt x="246" y="301"/>
                  </a:lnTo>
                  <a:lnTo>
                    <a:pt x="282" y="265"/>
                  </a:lnTo>
                  <a:lnTo>
                    <a:pt x="319" y="230"/>
                  </a:lnTo>
                  <a:lnTo>
                    <a:pt x="358" y="196"/>
                  </a:lnTo>
                  <a:lnTo>
                    <a:pt x="396" y="162"/>
                  </a:lnTo>
                  <a:lnTo>
                    <a:pt x="434" y="129"/>
                  </a:lnTo>
                  <a:lnTo>
                    <a:pt x="473" y="96"/>
                  </a:lnTo>
                  <a:lnTo>
                    <a:pt x="514" y="64"/>
                  </a:lnTo>
                  <a:lnTo>
                    <a:pt x="553" y="32"/>
                  </a:lnTo>
                  <a:lnTo>
                    <a:pt x="594" y="0"/>
                  </a:lnTo>
                  <a:lnTo>
                    <a:pt x="615" y="31"/>
                  </a:lnTo>
                  <a:lnTo>
                    <a:pt x="636" y="61"/>
                  </a:lnTo>
                  <a:lnTo>
                    <a:pt x="655" y="92"/>
                  </a:lnTo>
                  <a:lnTo>
                    <a:pt x="673" y="124"/>
                  </a:lnTo>
                  <a:lnTo>
                    <a:pt x="691" y="156"/>
                  </a:lnTo>
                  <a:lnTo>
                    <a:pt x="708" y="188"/>
                  </a:lnTo>
                  <a:lnTo>
                    <a:pt x="724" y="220"/>
                  </a:lnTo>
                  <a:lnTo>
                    <a:pt x="739" y="252"/>
                  </a:lnTo>
                  <a:close/>
                </a:path>
              </a:pathLst>
            </a:custGeom>
            <a:solidFill>
              <a:srgbClr val="FBD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4" name="Freeform 120"/>
            <p:cNvSpPr>
              <a:spLocks/>
            </p:cNvSpPr>
            <p:nvPr/>
          </p:nvSpPr>
          <p:spPr bwMode="auto">
            <a:xfrm>
              <a:off x="6313490" y="2555875"/>
              <a:ext cx="160338" cy="204788"/>
            </a:xfrm>
            <a:custGeom>
              <a:avLst/>
              <a:gdLst>
                <a:gd name="T0" fmla="*/ 605 w 706"/>
                <a:gd name="T1" fmla="*/ 0 h 897"/>
                <a:gd name="T2" fmla="*/ 624 w 706"/>
                <a:gd name="T3" fmla="*/ 65 h 897"/>
                <a:gd name="T4" fmla="*/ 640 w 706"/>
                <a:gd name="T5" fmla="*/ 129 h 897"/>
                <a:gd name="T6" fmla="*/ 654 w 706"/>
                <a:gd name="T7" fmla="*/ 191 h 897"/>
                <a:gd name="T8" fmla="*/ 665 w 706"/>
                <a:gd name="T9" fmla="*/ 252 h 897"/>
                <a:gd name="T10" fmla="*/ 676 w 706"/>
                <a:gd name="T11" fmla="*/ 309 h 897"/>
                <a:gd name="T12" fmla="*/ 684 w 706"/>
                <a:gd name="T13" fmla="*/ 364 h 897"/>
                <a:gd name="T14" fmla="*/ 690 w 706"/>
                <a:gd name="T15" fmla="*/ 416 h 897"/>
                <a:gd name="T16" fmla="*/ 695 w 706"/>
                <a:gd name="T17" fmla="*/ 463 h 897"/>
                <a:gd name="T18" fmla="*/ 698 w 706"/>
                <a:gd name="T19" fmla="*/ 508 h 897"/>
                <a:gd name="T20" fmla="*/ 702 w 706"/>
                <a:gd name="T21" fmla="*/ 546 h 897"/>
                <a:gd name="T22" fmla="*/ 704 w 706"/>
                <a:gd name="T23" fmla="*/ 580 h 897"/>
                <a:gd name="T24" fmla="*/ 705 w 706"/>
                <a:gd name="T25" fmla="*/ 609 h 897"/>
                <a:gd name="T26" fmla="*/ 706 w 706"/>
                <a:gd name="T27" fmla="*/ 649 h 897"/>
                <a:gd name="T28" fmla="*/ 706 w 706"/>
                <a:gd name="T29" fmla="*/ 664 h 897"/>
                <a:gd name="T30" fmla="*/ 246 w 706"/>
                <a:gd name="T31" fmla="*/ 897 h 897"/>
                <a:gd name="T32" fmla="*/ 236 w 706"/>
                <a:gd name="T33" fmla="*/ 858 h 897"/>
                <a:gd name="T34" fmla="*/ 225 w 706"/>
                <a:gd name="T35" fmla="*/ 821 h 897"/>
                <a:gd name="T36" fmla="*/ 213 w 706"/>
                <a:gd name="T37" fmla="*/ 784 h 897"/>
                <a:gd name="T38" fmla="*/ 200 w 706"/>
                <a:gd name="T39" fmla="*/ 747 h 897"/>
                <a:gd name="T40" fmla="*/ 187 w 706"/>
                <a:gd name="T41" fmla="*/ 709 h 897"/>
                <a:gd name="T42" fmla="*/ 173 w 706"/>
                <a:gd name="T43" fmla="*/ 673 h 897"/>
                <a:gd name="T44" fmla="*/ 159 w 706"/>
                <a:gd name="T45" fmla="*/ 637 h 897"/>
                <a:gd name="T46" fmla="*/ 144 w 706"/>
                <a:gd name="T47" fmla="*/ 601 h 897"/>
                <a:gd name="T48" fmla="*/ 128 w 706"/>
                <a:gd name="T49" fmla="*/ 566 h 897"/>
                <a:gd name="T50" fmla="*/ 111 w 706"/>
                <a:gd name="T51" fmla="*/ 531 h 897"/>
                <a:gd name="T52" fmla="*/ 94 w 706"/>
                <a:gd name="T53" fmla="*/ 495 h 897"/>
                <a:gd name="T54" fmla="*/ 77 w 706"/>
                <a:gd name="T55" fmla="*/ 461 h 897"/>
                <a:gd name="T56" fmla="*/ 58 w 706"/>
                <a:gd name="T57" fmla="*/ 427 h 897"/>
                <a:gd name="T58" fmla="*/ 40 w 706"/>
                <a:gd name="T59" fmla="*/ 394 h 897"/>
                <a:gd name="T60" fmla="*/ 20 w 706"/>
                <a:gd name="T61" fmla="*/ 362 h 897"/>
                <a:gd name="T62" fmla="*/ 0 w 706"/>
                <a:gd name="T63" fmla="*/ 330 h 897"/>
                <a:gd name="T64" fmla="*/ 36 w 706"/>
                <a:gd name="T65" fmla="*/ 305 h 897"/>
                <a:gd name="T66" fmla="*/ 73 w 706"/>
                <a:gd name="T67" fmla="*/ 280 h 897"/>
                <a:gd name="T68" fmla="*/ 109 w 706"/>
                <a:gd name="T69" fmla="*/ 256 h 897"/>
                <a:gd name="T70" fmla="*/ 145 w 706"/>
                <a:gd name="T71" fmla="*/ 232 h 897"/>
                <a:gd name="T72" fmla="*/ 182 w 706"/>
                <a:gd name="T73" fmla="*/ 209 h 897"/>
                <a:gd name="T74" fmla="*/ 220 w 706"/>
                <a:gd name="T75" fmla="*/ 186 h 897"/>
                <a:gd name="T76" fmla="*/ 257 w 706"/>
                <a:gd name="T77" fmla="*/ 165 h 897"/>
                <a:gd name="T78" fmla="*/ 294 w 706"/>
                <a:gd name="T79" fmla="*/ 143 h 897"/>
                <a:gd name="T80" fmla="*/ 332 w 706"/>
                <a:gd name="T81" fmla="*/ 122 h 897"/>
                <a:gd name="T82" fmla="*/ 371 w 706"/>
                <a:gd name="T83" fmla="*/ 103 h 897"/>
                <a:gd name="T84" fmla="*/ 409 w 706"/>
                <a:gd name="T85" fmla="*/ 84 h 897"/>
                <a:gd name="T86" fmla="*/ 447 w 706"/>
                <a:gd name="T87" fmla="*/ 65 h 897"/>
                <a:gd name="T88" fmla="*/ 486 w 706"/>
                <a:gd name="T89" fmla="*/ 48 h 897"/>
                <a:gd name="T90" fmla="*/ 526 w 706"/>
                <a:gd name="T91" fmla="*/ 31 h 897"/>
                <a:gd name="T92" fmla="*/ 566 w 706"/>
                <a:gd name="T93" fmla="*/ 15 h 897"/>
                <a:gd name="T94" fmla="*/ 605 w 706"/>
                <a:gd name="T95" fmla="*/ 0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6" h="897">
                  <a:moveTo>
                    <a:pt x="605" y="0"/>
                  </a:moveTo>
                  <a:lnTo>
                    <a:pt x="624" y="65"/>
                  </a:lnTo>
                  <a:lnTo>
                    <a:pt x="640" y="129"/>
                  </a:lnTo>
                  <a:lnTo>
                    <a:pt x="654" y="191"/>
                  </a:lnTo>
                  <a:lnTo>
                    <a:pt x="665" y="252"/>
                  </a:lnTo>
                  <a:lnTo>
                    <a:pt x="676" y="309"/>
                  </a:lnTo>
                  <a:lnTo>
                    <a:pt x="684" y="364"/>
                  </a:lnTo>
                  <a:lnTo>
                    <a:pt x="690" y="416"/>
                  </a:lnTo>
                  <a:lnTo>
                    <a:pt x="695" y="463"/>
                  </a:lnTo>
                  <a:lnTo>
                    <a:pt x="698" y="508"/>
                  </a:lnTo>
                  <a:lnTo>
                    <a:pt x="702" y="546"/>
                  </a:lnTo>
                  <a:lnTo>
                    <a:pt x="704" y="580"/>
                  </a:lnTo>
                  <a:lnTo>
                    <a:pt x="705" y="609"/>
                  </a:lnTo>
                  <a:lnTo>
                    <a:pt x="706" y="649"/>
                  </a:lnTo>
                  <a:lnTo>
                    <a:pt x="706" y="664"/>
                  </a:lnTo>
                  <a:lnTo>
                    <a:pt x="246" y="897"/>
                  </a:lnTo>
                  <a:lnTo>
                    <a:pt x="236" y="858"/>
                  </a:lnTo>
                  <a:lnTo>
                    <a:pt x="225" y="821"/>
                  </a:lnTo>
                  <a:lnTo>
                    <a:pt x="213" y="784"/>
                  </a:lnTo>
                  <a:lnTo>
                    <a:pt x="200" y="747"/>
                  </a:lnTo>
                  <a:lnTo>
                    <a:pt x="187" y="709"/>
                  </a:lnTo>
                  <a:lnTo>
                    <a:pt x="173" y="673"/>
                  </a:lnTo>
                  <a:lnTo>
                    <a:pt x="159" y="637"/>
                  </a:lnTo>
                  <a:lnTo>
                    <a:pt x="144" y="601"/>
                  </a:lnTo>
                  <a:lnTo>
                    <a:pt x="128" y="566"/>
                  </a:lnTo>
                  <a:lnTo>
                    <a:pt x="111" y="531"/>
                  </a:lnTo>
                  <a:lnTo>
                    <a:pt x="94" y="495"/>
                  </a:lnTo>
                  <a:lnTo>
                    <a:pt x="77" y="461"/>
                  </a:lnTo>
                  <a:lnTo>
                    <a:pt x="58" y="427"/>
                  </a:lnTo>
                  <a:lnTo>
                    <a:pt x="40" y="394"/>
                  </a:lnTo>
                  <a:lnTo>
                    <a:pt x="20" y="362"/>
                  </a:lnTo>
                  <a:lnTo>
                    <a:pt x="0" y="330"/>
                  </a:lnTo>
                  <a:lnTo>
                    <a:pt x="36" y="305"/>
                  </a:lnTo>
                  <a:lnTo>
                    <a:pt x="73" y="280"/>
                  </a:lnTo>
                  <a:lnTo>
                    <a:pt x="109" y="256"/>
                  </a:lnTo>
                  <a:lnTo>
                    <a:pt x="145" y="232"/>
                  </a:lnTo>
                  <a:lnTo>
                    <a:pt x="182" y="209"/>
                  </a:lnTo>
                  <a:lnTo>
                    <a:pt x="220" y="186"/>
                  </a:lnTo>
                  <a:lnTo>
                    <a:pt x="257" y="165"/>
                  </a:lnTo>
                  <a:lnTo>
                    <a:pt x="294" y="143"/>
                  </a:lnTo>
                  <a:lnTo>
                    <a:pt x="332" y="122"/>
                  </a:lnTo>
                  <a:lnTo>
                    <a:pt x="371" y="103"/>
                  </a:lnTo>
                  <a:lnTo>
                    <a:pt x="409" y="84"/>
                  </a:lnTo>
                  <a:lnTo>
                    <a:pt x="447" y="65"/>
                  </a:lnTo>
                  <a:lnTo>
                    <a:pt x="486" y="48"/>
                  </a:lnTo>
                  <a:lnTo>
                    <a:pt x="526" y="31"/>
                  </a:lnTo>
                  <a:lnTo>
                    <a:pt x="566" y="15"/>
                  </a:lnTo>
                  <a:lnTo>
                    <a:pt x="605" y="0"/>
                  </a:lnTo>
                  <a:close/>
                </a:path>
              </a:pathLst>
            </a:custGeom>
            <a:solidFill>
              <a:srgbClr val="EC9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5" name="Freeform 121"/>
            <p:cNvSpPr>
              <a:spLocks/>
            </p:cNvSpPr>
            <p:nvPr/>
          </p:nvSpPr>
          <p:spPr bwMode="auto">
            <a:xfrm>
              <a:off x="6289677" y="2500313"/>
              <a:ext cx="161925" cy="131763"/>
            </a:xfrm>
            <a:custGeom>
              <a:avLst/>
              <a:gdLst>
                <a:gd name="T0" fmla="*/ 710 w 710"/>
                <a:gd name="T1" fmla="*/ 250 h 580"/>
                <a:gd name="T2" fmla="*/ 671 w 710"/>
                <a:gd name="T3" fmla="*/ 265 h 580"/>
                <a:gd name="T4" fmla="*/ 631 w 710"/>
                <a:gd name="T5" fmla="*/ 281 h 580"/>
                <a:gd name="T6" fmla="*/ 591 w 710"/>
                <a:gd name="T7" fmla="*/ 298 h 580"/>
                <a:gd name="T8" fmla="*/ 552 w 710"/>
                <a:gd name="T9" fmla="*/ 315 h 580"/>
                <a:gd name="T10" fmla="*/ 514 w 710"/>
                <a:gd name="T11" fmla="*/ 334 h 580"/>
                <a:gd name="T12" fmla="*/ 476 w 710"/>
                <a:gd name="T13" fmla="*/ 353 h 580"/>
                <a:gd name="T14" fmla="*/ 437 w 710"/>
                <a:gd name="T15" fmla="*/ 372 h 580"/>
                <a:gd name="T16" fmla="*/ 399 w 710"/>
                <a:gd name="T17" fmla="*/ 393 h 580"/>
                <a:gd name="T18" fmla="*/ 362 w 710"/>
                <a:gd name="T19" fmla="*/ 415 h 580"/>
                <a:gd name="T20" fmla="*/ 325 w 710"/>
                <a:gd name="T21" fmla="*/ 436 h 580"/>
                <a:gd name="T22" fmla="*/ 287 w 710"/>
                <a:gd name="T23" fmla="*/ 459 h 580"/>
                <a:gd name="T24" fmla="*/ 250 w 710"/>
                <a:gd name="T25" fmla="*/ 482 h 580"/>
                <a:gd name="T26" fmla="*/ 214 w 710"/>
                <a:gd name="T27" fmla="*/ 506 h 580"/>
                <a:gd name="T28" fmla="*/ 178 w 710"/>
                <a:gd name="T29" fmla="*/ 530 h 580"/>
                <a:gd name="T30" fmla="*/ 141 w 710"/>
                <a:gd name="T31" fmla="*/ 555 h 580"/>
                <a:gd name="T32" fmla="*/ 105 w 710"/>
                <a:gd name="T33" fmla="*/ 580 h 580"/>
                <a:gd name="T34" fmla="*/ 79 w 710"/>
                <a:gd name="T35" fmla="*/ 542 h 580"/>
                <a:gd name="T36" fmla="*/ 54 w 710"/>
                <a:gd name="T37" fmla="*/ 505 h 580"/>
                <a:gd name="T38" fmla="*/ 27 w 710"/>
                <a:gd name="T39" fmla="*/ 469 h 580"/>
                <a:gd name="T40" fmla="*/ 0 w 710"/>
                <a:gd name="T41" fmla="*/ 434 h 580"/>
                <a:gd name="T42" fmla="*/ 35 w 710"/>
                <a:gd name="T43" fmla="*/ 403 h 580"/>
                <a:gd name="T44" fmla="*/ 70 w 710"/>
                <a:gd name="T45" fmla="*/ 373 h 580"/>
                <a:gd name="T46" fmla="*/ 106 w 710"/>
                <a:gd name="T47" fmla="*/ 343 h 580"/>
                <a:gd name="T48" fmla="*/ 144 w 710"/>
                <a:gd name="T49" fmla="*/ 314 h 580"/>
                <a:gd name="T50" fmla="*/ 181 w 710"/>
                <a:gd name="T51" fmla="*/ 285 h 580"/>
                <a:gd name="T52" fmla="*/ 218 w 710"/>
                <a:gd name="T53" fmla="*/ 256 h 580"/>
                <a:gd name="T54" fmla="*/ 255 w 710"/>
                <a:gd name="T55" fmla="*/ 230 h 580"/>
                <a:gd name="T56" fmla="*/ 294 w 710"/>
                <a:gd name="T57" fmla="*/ 202 h 580"/>
                <a:gd name="T58" fmla="*/ 333 w 710"/>
                <a:gd name="T59" fmla="*/ 175 h 580"/>
                <a:gd name="T60" fmla="*/ 372 w 710"/>
                <a:gd name="T61" fmla="*/ 148 h 580"/>
                <a:gd name="T62" fmla="*/ 411 w 710"/>
                <a:gd name="T63" fmla="*/ 122 h 580"/>
                <a:gd name="T64" fmla="*/ 452 w 710"/>
                <a:gd name="T65" fmla="*/ 97 h 580"/>
                <a:gd name="T66" fmla="*/ 492 w 710"/>
                <a:gd name="T67" fmla="*/ 72 h 580"/>
                <a:gd name="T68" fmla="*/ 533 w 710"/>
                <a:gd name="T69" fmla="*/ 48 h 580"/>
                <a:gd name="T70" fmla="*/ 575 w 710"/>
                <a:gd name="T71" fmla="*/ 24 h 580"/>
                <a:gd name="T72" fmla="*/ 617 w 710"/>
                <a:gd name="T73" fmla="*/ 0 h 580"/>
                <a:gd name="T74" fmla="*/ 631 w 710"/>
                <a:gd name="T75" fmla="*/ 32 h 580"/>
                <a:gd name="T76" fmla="*/ 644 w 710"/>
                <a:gd name="T77" fmla="*/ 63 h 580"/>
                <a:gd name="T78" fmla="*/ 657 w 710"/>
                <a:gd name="T79" fmla="*/ 94 h 580"/>
                <a:gd name="T80" fmla="*/ 669 w 710"/>
                <a:gd name="T81" fmla="*/ 125 h 580"/>
                <a:gd name="T82" fmla="*/ 680 w 710"/>
                <a:gd name="T83" fmla="*/ 157 h 580"/>
                <a:gd name="T84" fmla="*/ 691 w 710"/>
                <a:gd name="T85" fmla="*/ 188 h 580"/>
                <a:gd name="T86" fmla="*/ 701 w 710"/>
                <a:gd name="T87" fmla="*/ 219 h 580"/>
                <a:gd name="T88" fmla="*/ 710 w 710"/>
                <a:gd name="T89" fmla="*/ 25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10" h="580">
                  <a:moveTo>
                    <a:pt x="710" y="250"/>
                  </a:moveTo>
                  <a:lnTo>
                    <a:pt x="671" y="265"/>
                  </a:lnTo>
                  <a:lnTo>
                    <a:pt x="631" y="281"/>
                  </a:lnTo>
                  <a:lnTo>
                    <a:pt x="591" y="298"/>
                  </a:lnTo>
                  <a:lnTo>
                    <a:pt x="552" y="315"/>
                  </a:lnTo>
                  <a:lnTo>
                    <a:pt x="514" y="334"/>
                  </a:lnTo>
                  <a:lnTo>
                    <a:pt x="476" y="353"/>
                  </a:lnTo>
                  <a:lnTo>
                    <a:pt x="437" y="372"/>
                  </a:lnTo>
                  <a:lnTo>
                    <a:pt x="399" y="393"/>
                  </a:lnTo>
                  <a:lnTo>
                    <a:pt x="362" y="415"/>
                  </a:lnTo>
                  <a:lnTo>
                    <a:pt x="325" y="436"/>
                  </a:lnTo>
                  <a:lnTo>
                    <a:pt x="287" y="459"/>
                  </a:lnTo>
                  <a:lnTo>
                    <a:pt x="250" y="482"/>
                  </a:lnTo>
                  <a:lnTo>
                    <a:pt x="214" y="506"/>
                  </a:lnTo>
                  <a:lnTo>
                    <a:pt x="178" y="530"/>
                  </a:lnTo>
                  <a:lnTo>
                    <a:pt x="141" y="555"/>
                  </a:lnTo>
                  <a:lnTo>
                    <a:pt x="105" y="580"/>
                  </a:lnTo>
                  <a:lnTo>
                    <a:pt x="79" y="542"/>
                  </a:lnTo>
                  <a:lnTo>
                    <a:pt x="54" y="505"/>
                  </a:lnTo>
                  <a:lnTo>
                    <a:pt x="27" y="469"/>
                  </a:lnTo>
                  <a:lnTo>
                    <a:pt x="0" y="434"/>
                  </a:lnTo>
                  <a:lnTo>
                    <a:pt x="35" y="403"/>
                  </a:lnTo>
                  <a:lnTo>
                    <a:pt x="70" y="373"/>
                  </a:lnTo>
                  <a:lnTo>
                    <a:pt x="106" y="343"/>
                  </a:lnTo>
                  <a:lnTo>
                    <a:pt x="144" y="314"/>
                  </a:lnTo>
                  <a:lnTo>
                    <a:pt x="181" y="285"/>
                  </a:lnTo>
                  <a:lnTo>
                    <a:pt x="218" y="256"/>
                  </a:lnTo>
                  <a:lnTo>
                    <a:pt x="255" y="230"/>
                  </a:lnTo>
                  <a:lnTo>
                    <a:pt x="294" y="202"/>
                  </a:lnTo>
                  <a:lnTo>
                    <a:pt x="333" y="175"/>
                  </a:lnTo>
                  <a:lnTo>
                    <a:pt x="372" y="148"/>
                  </a:lnTo>
                  <a:lnTo>
                    <a:pt x="411" y="122"/>
                  </a:lnTo>
                  <a:lnTo>
                    <a:pt x="452" y="97"/>
                  </a:lnTo>
                  <a:lnTo>
                    <a:pt x="492" y="72"/>
                  </a:lnTo>
                  <a:lnTo>
                    <a:pt x="533" y="48"/>
                  </a:lnTo>
                  <a:lnTo>
                    <a:pt x="575" y="24"/>
                  </a:lnTo>
                  <a:lnTo>
                    <a:pt x="617" y="0"/>
                  </a:lnTo>
                  <a:lnTo>
                    <a:pt x="631" y="32"/>
                  </a:lnTo>
                  <a:lnTo>
                    <a:pt x="644" y="63"/>
                  </a:lnTo>
                  <a:lnTo>
                    <a:pt x="657" y="94"/>
                  </a:lnTo>
                  <a:lnTo>
                    <a:pt x="669" y="125"/>
                  </a:lnTo>
                  <a:lnTo>
                    <a:pt x="680" y="157"/>
                  </a:lnTo>
                  <a:lnTo>
                    <a:pt x="691" y="188"/>
                  </a:lnTo>
                  <a:lnTo>
                    <a:pt x="701" y="219"/>
                  </a:lnTo>
                  <a:lnTo>
                    <a:pt x="710" y="250"/>
                  </a:lnTo>
                  <a:close/>
                </a:path>
              </a:pathLst>
            </a:custGeom>
            <a:solidFill>
              <a:srgbClr val="FFF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6" name="Freeform 122"/>
            <p:cNvSpPr>
              <a:spLocks/>
            </p:cNvSpPr>
            <p:nvPr/>
          </p:nvSpPr>
          <p:spPr bwMode="auto">
            <a:xfrm>
              <a:off x="6378577" y="2589213"/>
              <a:ext cx="230188" cy="206375"/>
            </a:xfrm>
            <a:custGeom>
              <a:avLst/>
              <a:gdLst>
                <a:gd name="T0" fmla="*/ 0 w 1012"/>
                <a:gd name="T1" fmla="*/ 793 h 916"/>
                <a:gd name="T2" fmla="*/ 246 w 1012"/>
                <a:gd name="T3" fmla="*/ 916 h 916"/>
                <a:gd name="T4" fmla="*/ 300 w 1012"/>
                <a:gd name="T5" fmla="*/ 887 h 916"/>
                <a:gd name="T6" fmla="*/ 351 w 1012"/>
                <a:gd name="T7" fmla="*/ 857 h 916"/>
                <a:gd name="T8" fmla="*/ 400 w 1012"/>
                <a:gd name="T9" fmla="*/ 827 h 916"/>
                <a:gd name="T10" fmla="*/ 447 w 1012"/>
                <a:gd name="T11" fmla="*/ 796 h 916"/>
                <a:gd name="T12" fmla="*/ 491 w 1012"/>
                <a:gd name="T13" fmla="*/ 766 h 916"/>
                <a:gd name="T14" fmla="*/ 533 w 1012"/>
                <a:gd name="T15" fmla="*/ 735 h 916"/>
                <a:gd name="T16" fmla="*/ 573 w 1012"/>
                <a:gd name="T17" fmla="*/ 704 h 916"/>
                <a:gd name="T18" fmla="*/ 610 w 1012"/>
                <a:gd name="T19" fmla="*/ 672 h 916"/>
                <a:gd name="T20" fmla="*/ 646 w 1012"/>
                <a:gd name="T21" fmla="*/ 641 h 916"/>
                <a:gd name="T22" fmla="*/ 679 w 1012"/>
                <a:gd name="T23" fmla="*/ 610 h 916"/>
                <a:gd name="T24" fmla="*/ 710 w 1012"/>
                <a:gd name="T25" fmla="*/ 579 h 916"/>
                <a:gd name="T26" fmla="*/ 740 w 1012"/>
                <a:gd name="T27" fmla="*/ 549 h 916"/>
                <a:gd name="T28" fmla="*/ 767 w 1012"/>
                <a:gd name="T29" fmla="*/ 518 h 916"/>
                <a:gd name="T30" fmla="*/ 793 w 1012"/>
                <a:gd name="T31" fmla="*/ 488 h 916"/>
                <a:gd name="T32" fmla="*/ 817 w 1012"/>
                <a:gd name="T33" fmla="*/ 459 h 916"/>
                <a:gd name="T34" fmla="*/ 840 w 1012"/>
                <a:gd name="T35" fmla="*/ 430 h 916"/>
                <a:gd name="T36" fmla="*/ 860 w 1012"/>
                <a:gd name="T37" fmla="*/ 401 h 916"/>
                <a:gd name="T38" fmla="*/ 879 w 1012"/>
                <a:gd name="T39" fmla="*/ 374 h 916"/>
                <a:gd name="T40" fmla="*/ 896 w 1012"/>
                <a:gd name="T41" fmla="*/ 347 h 916"/>
                <a:gd name="T42" fmla="*/ 912 w 1012"/>
                <a:gd name="T43" fmla="*/ 320 h 916"/>
                <a:gd name="T44" fmla="*/ 926 w 1012"/>
                <a:gd name="T45" fmla="*/ 295 h 916"/>
                <a:gd name="T46" fmla="*/ 940 w 1012"/>
                <a:gd name="T47" fmla="*/ 272 h 916"/>
                <a:gd name="T48" fmla="*/ 952 w 1012"/>
                <a:gd name="T49" fmla="*/ 248 h 916"/>
                <a:gd name="T50" fmla="*/ 963 w 1012"/>
                <a:gd name="T51" fmla="*/ 226 h 916"/>
                <a:gd name="T52" fmla="*/ 981 w 1012"/>
                <a:gd name="T53" fmla="*/ 186 h 916"/>
                <a:gd name="T54" fmla="*/ 995 w 1012"/>
                <a:gd name="T55" fmla="*/ 151 h 916"/>
                <a:gd name="T56" fmla="*/ 1005 w 1012"/>
                <a:gd name="T57" fmla="*/ 122 h 916"/>
                <a:gd name="T58" fmla="*/ 1012 w 1012"/>
                <a:gd name="T59" fmla="*/ 99 h 916"/>
                <a:gd name="T60" fmla="*/ 968 w 1012"/>
                <a:gd name="T61" fmla="*/ 72 h 916"/>
                <a:gd name="T62" fmla="*/ 923 w 1012"/>
                <a:gd name="T63" fmla="*/ 49 h 916"/>
                <a:gd name="T64" fmla="*/ 880 w 1012"/>
                <a:gd name="T65" fmla="*/ 31 h 916"/>
                <a:gd name="T66" fmla="*/ 836 w 1012"/>
                <a:gd name="T67" fmla="*/ 17 h 916"/>
                <a:gd name="T68" fmla="*/ 794 w 1012"/>
                <a:gd name="T69" fmla="*/ 7 h 916"/>
                <a:gd name="T70" fmla="*/ 752 w 1012"/>
                <a:gd name="T71" fmla="*/ 2 h 916"/>
                <a:gd name="T72" fmla="*/ 710 w 1012"/>
                <a:gd name="T73" fmla="*/ 0 h 916"/>
                <a:gd name="T74" fmla="*/ 670 w 1012"/>
                <a:gd name="T75" fmla="*/ 2 h 916"/>
                <a:gd name="T76" fmla="*/ 630 w 1012"/>
                <a:gd name="T77" fmla="*/ 7 h 916"/>
                <a:gd name="T78" fmla="*/ 591 w 1012"/>
                <a:gd name="T79" fmla="*/ 16 h 916"/>
                <a:gd name="T80" fmla="*/ 553 w 1012"/>
                <a:gd name="T81" fmla="*/ 29 h 916"/>
                <a:gd name="T82" fmla="*/ 515 w 1012"/>
                <a:gd name="T83" fmla="*/ 44 h 916"/>
                <a:gd name="T84" fmla="*/ 479 w 1012"/>
                <a:gd name="T85" fmla="*/ 63 h 916"/>
                <a:gd name="T86" fmla="*/ 443 w 1012"/>
                <a:gd name="T87" fmla="*/ 84 h 916"/>
                <a:gd name="T88" fmla="*/ 408 w 1012"/>
                <a:gd name="T89" fmla="*/ 108 h 916"/>
                <a:gd name="T90" fmla="*/ 375 w 1012"/>
                <a:gd name="T91" fmla="*/ 135 h 916"/>
                <a:gd name="T92" fmla="*/ 342 w 1012"/>
                <a:gd name="T93" fmla="*/ 164 h 916"/>
                <a:gd name="T94" fmla="*/ 311 w 1012"/>
                <a:gd name="T95" fmla="*/ 195 h 916"/>
                <a:gd name="T96" fmla="*/ 280 w 1012"/>
                <a:gd name="T97" fmla="*/ 229 h 916"/>
                <a:gd name="T98" fmla="*/ 251 w 1012"/>
                <a:gd name="T99" fmla="*/ 264 h 916"/>
                <a:gd name="T100" fmla="*/ 222 w 1012"/>
                <a:gd name="T101" fmla="*/ 302 h 916"/>
                <a:gd name="T102" fmla="*/ 195 w 1012"/>
                <a:gd name="T103" fmla="*/ 341 h 916"/>
                <a:gd name="T104" fmla="*/ 169 w 1012"/>
                <a:gd name="T105" fmla="*/ 381 h 916"/>
                <a:gd name="T106" fmla="*/ 146 w 1012"/>
                <a:gd name="T107" fmla="*/ 424 h 916"/>
                <a:gd name="T108" fmla="*/ 122 w 1012"/>
                <a:gd name="T109" fmla="*/ 467 h 916"/>
                <a:gd name="T110" fmla="*/ 100 w 1012"/>
                <a:gd name="T111" fmla="*/ 512 h 916"/>
                <a:gd name="T112" fmla="*/ 79 w 1012"/>
                <a:gd name="T113" fmla="*/ 557 h 916"/>
                <a:gd name="T114" fmla="*/ 61 w 1012"/>
                <a:gd name="T115" fmla="*/ 603 h 916"/>
                <a:gd name="T116" fmla="*/ 43 w 1012"/>
                <a:gd name="T117" fmla="*/ 650 h 916"/>
                <a:gd name="T118" fmla="*/ 28 w 1012"/>
                <a:gd name="T119" fmla="*/ 697 h 916"/>
                <a:gd name="T120" fmla="*/ 13 w 1012"/>
                <a:gd name="T121" fmla="*/ 745 h 916"/>
                <a:gd name="T122" fmla="*/ 0 w 1012"/>
                <a:gd name="T123" fmla="*/ 793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12" h="916">
                  <a:moveTo>
                    <a:pt x="0" y="793"/>
                  </a:moveTo>
                  <a:lnTo>
                    <a:pt x="246" y="916"/>
                  </a:lnTo>
                  <a:lnTo>
                    <a:pt x="300" y="887"/>
                  </a:lnTo>
                  <a:lnTo>
                    <a:pt x="351" y="857"/>
                  </a:lnTo>
                  <a:lnTo>
                    <a:pt x="400" y="827"/>
                  </a:lnTo>
                  <a:lnTo>
                    <a:pt x="447" y="796"/>
                  </a:lnTo>
                  <a:lnTo>
                    <a:pt x="491" y="766"/>
                  </a:lnTo>
                  <a:lnTo>
                    <a:pt x="533" y="735"/>
                  </a:lnTo>
                  <a:lnTo>
                    <a:pt x="573" y="704"/>
                  </a:lnTo>
                  <a:lnTo>
                    <a:pt x="610" y="672"/>
                  </a:lnTo>
                  <a:lnTo>
                    <a:pt x="646" y="641"/>
                  </a:lnTo>
                  <a:lnTo>
                    <a:pt x="679" y="610"/>
                  </a:lnTo>
                  <a:lnTo>
                    <a:pt x="710" y="579"/>
                  </a:lnTo>
                  <a:lnTo>
                    <a:pt x="740" y="549"/>
                  </a:lnTo>
                  <a:lnTo>
                    <a:pt x="767" y="518"/>
                  </a:lnTo>
                  <a:lnTo>
                    <a:pt x="793" y="488"/>
                  </a:lnTo>
                  <a:lnTo>
                    <a:pt x="817" y="459"/>
                  </a:lnTo>
                  <a:lnTo>
                    <a:pt x="840" y="430"/>
                  </a:lnTo>
                  <a:lnTo>
                    <a:pt x="860" y="401"/>
                  </a:lnTo>
                  <a:lnTo>
                    <a:pt x="879" y="374"/>
                  </a:lnTo>
                  <a:lnTo>
                    <a:pt x="896" y="347"/>
                  </a:lnTo>
                  <a:lnTo>
                    <a:pt x="912" y="320"/>
                  </a:lnTo>
                  <a:lnTo>
                    <a:pt x="926" y="295"/>
                  </a:lnTo>
                  <a:lnTo>
                    <a:pt x="940" y="272"/>
                  </a:lnTo>
                  <a:lnTo>
                    <a:pt x="952" y="248"/>
                  </a:lnTo>
                  <a:lnTo>
                    <a:pt x="963" y="226"/>
                  </a:lnTo>
                  <a:lnTo>
                    <a:pt x="981" y="186"/>
                  </a:lnTo>
                  <a:lnTo>
                    <a:pt x="995" y="151"/>
                  </a:lnTo>
                  <a:lnTo>
                    <a:pt x="1005" y="122"/>
                  </a:lnTo>
                  <a:lnTo>
                    <a:pt x="1012" y="99"/>
                  </a:lnTo>
                  <a:lnTo>
                    <a:pt x="968" y="72"/>
                  </a:lnTo>
                  <a:lnTo>
                    <a:pt x="923" y="49"/>
                  </a:lnTo>
                  <a:lnTo>
                    <a:pt x="880" y="31"/>
                  </a:lnTo>
                  <a:lnTo>
                    <a:pt x="836" y="17"/>
                  </a:lnTo>
                  <a:lnTo>
                    <a:pt x="794" y="7"/>
                  </a:lnTo>
                  <a:lnTo>
                    <a:pt x="752" y="2"/>
                  </a:lnTo>
                  <a:lnTo>
                    <a:pt x="710" y="0"/>
                  </a:lnTo>
                  <a:lnTo>
                    <a:pt x="670" y="2"/>
                  </a:lnTo>
                  <a:lnTo>
                    <a:pt x="630" y="7"/>
                  </a:lnTo>
                  <a:lnTo>
                    <a:pt x="591" y="16"/>
                  </a:lnTo>
                  <a:lnTo>
                    <a:pt x="553" y="29"/>
                  </a:lnTo>
                  <a:lnTo>
                    <a:pt x="515" y="44"/>
                  </a:lnTo>
                  <a:lnTo>
                    <a:pt x="479" y="63"/>
                  </a:lnTo>
                  <a:lnTo>
                    <a:pt x="443" y="84"/>
                  </a:lnTo>
                  <a:lnTo>
                    <a:pt x="408" y="108"/>
                  </a:lnTo>
                  <a:lnTo>
                    <a:pt x="375" y="135"/>
                  </a:lnTo>
                  <a:lnTo>
                    <a:pt x="342" y="164"/>
                  </a:lnTo>
                  <a:lnTo>
                    <a:pt x="311" y="195"/>
                  </a:lnTo>
                  <a:lnTo>
                    <a:pt x="280" y="229"/>
                  </a:lnTo>
                  <a:lnTo>
                    <a:pt x="251" y="264"/>
                  </a:lnTo>
                  <a:lnTo>
                    <a:pt x="222" y="302"/>
                  </a:lnTo>
                  <a:lnTo>
                    <a:pt x="195" y="341"/>
                  </a:lnTo>
                  <a:lnTo>
                    <a:pt x="169" y="381"/>
                  </a:lnTo>
                  <a:lnTo>
                    <a:pt x="146" y="424"/>
                  </a:lnTo>
                  <a:lnTo>
                    <a:pt x="122" y="467"/>
                  </a:lnTo>
                  <a:lnTo>
                    <a:pt x="100" y="512"/>
                  </a:lnTo>
                  <a:lnTo>
                    <a:pt x="79" y="557"/>
                  </a:lnTo>
                  <a:lnTo>
                    <a:pt x="61" y="603"/>
                  </a:lnTo>
                  <a:lnTo>
                    <a:pt x="43" y="650"/>
                  </a:lnTo>
                  <a:lnTo>
                    <a:pt x="28" y="697"/>
                  </a:lnTo>
                  <a:lnTo>
                    <a:pt x="13" y="745"/>
                  </a:lnTo>
                  <a:lnTo>
                    <a:pt x="0" y="793"/>
                  </a:lnTo>
                  <a:close/>
                </a:path>
              </a:pathLst>
            </a:custGeom>
            <a:solidFill>
              <a:srgbClr val="B76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7" name="Freeform 123"/>
            <p:cNvSpPr>
              <a:spLocks/>
            </p:cNvSpPr>
            <p:nvPr/>
          </p:nvSpPr>
          <p:spPr bwMode="auto">
            <a:xfrm>
              <a:off x="6402390" y="2441575"/>
              <a:ext cx="169863" cy="155575"/>
            </a:xfrm>
            <a:custGeom>
              <a:avLst/>
              <a:gdLst>
                <a:gd name="T0" fmla="*/ 429 w 751"/>
                <a:gd name="T1" fmla="*/ 0 h 686"/>
                <a:gd name="T2" fmla="*/ 361 w 751"/>
                <a:gd name="T3" fmla="*/ 2 h 686"/>
                <a:gd name="T4" fmla="*/ 297 w 751"/>
                <a:gd name="T5" fmla="*/ 8 h 686"/>
                <a:gd name="T6" fmla="*/ 238 w 751"/>
                <a:gd name="T7" fmla="*/ 18 h 686"/>
                <a:gd name="T8" fmla="*/ 167 w 751"/>
                <a:gd name="T9" fmla="*/ 35 h 686"/>
                <a:gd name="T10" fmla="*/ 109 w 751"/>
                <a:gd name="T11" fmla="*/ 51 h 686"/>
                <a:gd name="T12" fmla="*/ 75 w 751"/>
                <a:gd name="T13" fmla="*/ 68 h 686"/>
                <a:gd name="T14" fmla="*/ 24 w 751"/>
                <a:gd name="T15" fmla="*/ 96 h 686"/>
                <a:gd name="T16" fmla="*/ 24 w 751"/>
                <a:gd name="T17" fmla="*/ 148 h 686"/>
                <a:gd name="T18" fmla="*/ 73 w 751"/>
                <a:gd name="T19" fmla="*/ 224 h 686"/>
                <a:gd name="T20" fmla="*/ 124 w 751"/>
                <a:gd name="T21" fmla="*/ 298 h 686"/>
                <a:gd name="T22" fmla="*/ 177 w 751"/>
                <a:gd name="T23" fmla="*/ 371 h 686"/>
                <a:gd name="T24" fmla="*/ 231 w 751"/>
                <a:gd name="T25" fmla="*/ 443 h 686"/>
                <a:gd name="T26" fmla="*/ 288 w 751"/>
                <a:gd name="T27" fmla="*/ 514 h 686"/>
                <a:gd name="T28" fmla="*/ 345 w 751"/>
                <a:gd name="T29" fmla="*/ 584 h 686"/>
                <a:gd name="T30" fmla="*/ 405 w 751"/>
                <a:gd name="T31" fmla="*/ 652 h 686"/>
                <a:gd name="T32" fmla="*/ 453 w 751"/>
                <a:gd name="T33" fmla="*/ 679 h 686"/>
                <a:gd name="T34" fmla="*/ 490 w 751"/>
                <a:gd name="T35" fmla="*/ 667 h 686"/>
                <a:gd name="T36" fmla="*/ 529 w 751"/>
                <a:gd name="T37" fmla="*/ 658 h 686"/>
                <a:gd name="T38" fmla="*/ 567 w 751"/>
                <a:gd name="T39" fmla="*/ 653 h 686"/>
                <a:gd name="T40" fmla="*/ 607 w 751"/>
                <a:gd name="T41" fmla="*/ 651 h 686"/>
                <a:gd name="T42" fmla="*/ 648 w 751"/>
                <a:gd name="T43" fmla="*/ 653 h 686"/>
                <a:gd name="T44" fmla="*/ 688 w 751"/>
                <a:gd name="T45" fmla="*/ 658 h 686"/>
                <a:gd name="T46" fmla="*/ 729 w 751"/>
                <a:gd name="T47" fmla="*/ 667 h 686"/>
                <a:gd name="T48" fmla="*/ 739 w 751"/>
                <a:gd name="T49" fmla="*/ 629 h 686"/>
                <a:gd name="T50" fmla="*/ 712 w 751"/>
                <a:gd name="T51" fmla="*/ 541 h 686"/>
                <a:gd name="T52" fmla="*/ 682 w 751"/>
                <a:gd name="T53" fmla="*/ 455 h 686"/>
                <a:gd name="T54" fmla="*/ 649 w 751"/>
                <a:gd name="T55" fmla="*/ 370 h 686"/>
                <a:gd name="T56" fmla="*/ 612 w 751"/>
                <a:gd name="T57" fmla="*/ 285 h 686"/>
                <a:gd name="T58" fmla="*/ 574 w 751"/>
                <a:gd name="T59" fmla="*/ 202 h 686"/>
                <a:gd name="T60" fmla="*/ 532 w 751"/>
                <a:gd name="T61" fmla="*/ 121 h 686"/>
                <a:gd name="T62" fmla="*/ 487 w 751"/>
                <a:gd name="T63" fmla="*/ 40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1" h="686">
                  <a:moveTo>
                    <a:pt x="465" y="1"/>
                  </a:moveTo>
                  <a:lnTo>
                    <a:pt x="429" y="0"/>
                  </a:lnTo>
                  <a:lnTo>
                    <a:pt x="394" y="0"/>
                  </a:lnTo>
                  <a:lnTo>
                    <a:pt x="361" y="2"/>
                  </a:lnTo>
                  <a:lnTo>
                    <a:pt x="328" y="4"/>
                  </a:lnTo>
                  <a:lnTo>
                    <a:pt x="297" y="8"/>
                  </a:lnTo>
                  <a:lnTo>
                    <a:pt x="267" y="13"/>
                  </a:lnTo>
                  <a:lnTo>
                    <a:pt x="238" y="18"/>
                  </a:lnTo>
                  <a:lnTo>
                    <a:pt x="212" y="23"/>
                  </a:lnTo>
                  <a:lnTo>
                    <a:pt x="167" y="35"/>
                  </a:lnTo>
                  <a:lnTo>
                    <a:pt x="132" y="44"/>
                  </a:lnTo>
                  <a:lnTo>
                    <a:pt x="109" y="51"/>
                  </a:lnTo>
                  <a:lnTo>
                    <a:pt x="102" y="54"/>
                  </a:lnTo>
                  <a:lnTo>
                    <a:pt x="75" y="68"/>
                  </a:lnTo>
                  <a:lnTo>
                    <a:pt x="49" y="81"/>
                  </a:lnTo>
                  <a:lnTo>
                    <a:pt x="24" y="96"/>
                  </a:lnTo>
                  <a:lnTo>
                    <a:pt x="0" y="110"/>
                  </a:lnTo>
                  <a:lnTo>
                    <a:pt x="24" y="148"/>
                  </a:lnTo>
                  <a:lnTo>
                    <a:pt x="49" y="186"/>
                  </a:lnTo>
                  <a:lnTo>
                    <a:pt x="73" y="224"/>
                  </a:lnTo>
                  <a:lnTo>
                    <a:pt x="98" y="261"/>
                  </a:lnTo>
                  <a:lnTo>
                    <a:pt x="124" y="298"/>
                  </a:lnTo>
                  <a:lnTo>
                    <a:pt x="150" y="335"/>
                  </a:lnTo>
                  <a:lnTo>
                    <a:pt x="177" y="371"/>
                  </a:lnTo>
                  <a:lnTo>
                    <a:pt x="204" y="407"/>
                  </a:lnTo>
                  <a:lnTo>
                    <a:pt x="231" y="443"/>
                  </a:lnTo>
                  <a:lnTo>
                    <a:pt x="259" y="479"/>
                  </a:lnTo>
                  <a:lnTo>
                    <a:pt x="288" y="514"/>
                  </a:lnTo>
                  <a:lnTo>
                    <a:pt x="316" y="549"/>
                  </a:lnTo>
                  <a:lnTo>
                    <a:pt x="345" y="584"/>
                  </a:lnTo>
                  <a:lnTo>
                    <a:pt x="375" y="618"/>
                  </a:lnTo>
                  <a:lnTo>
                    <a:pt x="405" y="652"/>
                  </a:lnTo>
                  <a:lnTo>
                    <a:pt x="435" y="686"/>
                  </a:lnTo>
                  <a:lnTo>
                    <a:pt x="453" y="679"/>
                  </a:lnTo>
                  <a:lnTo>
                    <a:pt x="472" y="673"/>
                  </a:lnTo>
                  <a:lnTo>
                    <a:pt x="490" y="667"/>
                  </a:lnTo>
                  <a:lnTo>
                    <a:pt x="509" y="662"/>
                  </a:lnTo>
                  <a:lnTo>
                    <a:pt x="529" y="658"/>
                  </a:lnTo>
                  <a:lnTo>
                    <a:pt x="548" y="655"/>
                  </a:lnTo>
                  <a:lnTo>
                    <a:pt x="567" y="653"/>
                  </a:lnTo>
                  <a:lnTo>
                    <a:pt x="588" y="652"/>
                  </a:lnTo>
                  <a:lnTo>
                    <a:pt x="607" y="651"/>
                  </a:lnTo>
                  <a:lnTo>
                    <a:pt x="627" y="652"/>
                  </a:lnTo>
                  <a:lnTo>
                    <a:pt x="648" y="653"/>
                  </a:lnTo>
                  <a:lnTo>
                    <a:pt x="667" y="655"/>
                  </a:lnTo>
                  <a:lnTo>
                    <a:pt x="688" y="658"/>
                  </a:lnTo>
                  <a:lnTo>
                    <a:pt x="709" y="662"/>
                  </a:lnTo>
                  <a:lnTo>
                    <a:pt x="729" y="667"/>
                  </a:lnTo>
                  <a:lnTo>
                    <a:pt x="751" y="674"/>
                  </a:lnTo>
                  <a:lnTo>
                    <a:pt x="739" y="629"/>
                  </a:lnTo>
                  <a:lnTo>
                    <a:pt x="726" y="586"/>
                  </a:lnTo>
                  <a:lnTo>
                    <a:pt x="712" y="541"/>
                  </a:lnTo>
                  <a:lnTo>
                    <a:pt x="697" y="498"/>
                  </a:lnTo>
                  <a:lnTo>
                    <a:pt x="682" y="455"/>
                  </a:lnTo>
                  <a:lnTo>
                    <a:pt x="666" y="412"/>
                  </a:lnTo>
                  <a:lnTo>
                    <a:pt x="649" y="370"/>
                  </a:lnTo>
                  <a:lnTo>
                    <a:pt x="631" y="327"/>
                  </a:lnTo>
                  <a:lnTo>
                    <a:pt x="612" y="285"/>
                  </a:lnTo>
                  <a:lnTo>
                    <a:pt x="594" y="244"/>
                  </a:lnTo>
                  <a:lnTo>
                    <a:pt x="574" y="202"/>
                  </a:lnTo>
                  <a:lnTo>
                    <a:pt x="554" y="161"/>
                  </a:lnTo>
                  <a:lnTo>
                    <a:pt x="532" y="121"/>
                  </a:lnTo>
                  <a:lnTo>
                    <a:pt x="510" y="80"/>
                  </a:lnTo>
                  <a:lnTo>
                    <a:pt x="487" y="40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FBD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8" name="Freeform 124"/>
            <p:cNvSpPr>
              <a:spLocks/>
            </p:cNvSpPr>
            <p:nvPr/>
          </p:nvSpPr>
          <p:spPr bwMode="auto">
            <a:xfrm>
              <a:off x="6557965" y="2454275"/>
              <a:ext cx="52388" cy="157163"/>
            </a:xfrm>
            <a:custGeom>
              <a:avLst/>
              <a:gdLst>
                <a:gd name="T0" fmla="*/ 227 w 234"/>
                <a:gd name="T1" fmla="*/ 689 h 689"/>
                <a:gd name="T2" fmla="*/ 231 w 234"/>
                <a:gd name="T3" fmla="*/ 671 h 689"/>
                <a:gd name="T4" fmla="*/ 234 w 234"/>
                <a:gd name="T5" fmla="*/ 665 h 689"/>
                <a:gd name="T6" fmla="*/ 178 w 234"/>
                <a:gd name="T7" fmla="*/ 199 h 689"/>
                <a:gd name="T8" fmla="*/ 169 w 234"/>
                <a:gd name="T9" fmla="*/ 181 h 689"/>
                <a:gd name="T10" fmla="*/ 161 w 234"/>
                <a:gd name="T11" fmla="*/ 165 h 689"/>
                <a:gd name="T12" fmla="*/ 152 w 234"/>
                <a:gd name="T13" fmla="*/ 148 h 689"/>
                <a:gd name="T14" fmla="*/ 143 w 234"/>
                <a:gd name="T15" fmla="*/ 133 h 689"/>
                <a:gd name="T16" fmla="*/ 132 w 234"/>
                <a:gd name="T17" fmla="*/ 118 h 689"/>
                <a:gd name="T18" fmla="*/ 122 w 234"/>
                <a:gd name="T19" fmla="*/ 104 h 689"/>
                <a:gd name="T20" fmla="*/ 111 w 234"/>
                <a:gd name="T21" fmla="*/ 90 h 689"/>
                <a:gd name="T22" fmla="*/ 100 w 234"/>
                <a:gd name="T23" fmla="*/ 78 h 689"/>
                <a:gd name="T24" fmla="*/ 89 w 234"/>
                <a:gd name="T25" fmla="*/ 66 h 689"/>
                <a:gd name="T26" fmla="*/ 76 w 234"/>
                <a:gd name="T27" fmla="*/ 54 h 689"/>
                <a:gd name="T28" fmla="*/ 65 w 234"/>
                <a:gd name="T29" fmla="*/ 44 h 689"/>
                <a:gd name="T30" fmla="*/ 53 w 234"/>
                <a:gd name="T31" fmla="*/ 34 h 689"/>
                <a:gd name="T32" fmla="*/ 39 w 234"/>
                <a:gd name="T33" fmla="*/ 24 h 689"/>
                <a:gd name="T34" fmla="*/ 27 w 234"/>
                <a:gd name="T35" fmla="*/ 15 h 689"/>
                <a:gd name="T36" fmla="*/ 13 w 234"/>
                <a:gd name="T37" fmla="*/ 7 h 689"/>
                <a:gd name="T38" fmla="*/ 0 w 234"/>
                <a:gd name="T39" fmla="*/ 0 h 689"/>
                <a:gd name="T40" fmla="*/ 15 w 234"/>
                <a:gd name="T41" fmla="*/ 39 h 689"/>
                <a:gd name="T42" fmla="*/ 31 w 234"/>
                <a:gd name="T43" fmla="*/ 79 h 689"/>
                <a:gd name="T44" fmla="*/ 45 w 234"/>
                <a:gd name="T45" fmla="*/ 118 h 689"/>
                <a:gd name="T46" fmla="*/ 58 w 234"/>
                <a:gd name="T47" fmla="*/ 159 h 689"/>
                <a:gd name="T48" fmla="*/ 70 w 234"/>
                <a:gd name="T49" fmla="*/ 199 h 689"/>
                <a:gd name="T50" fmla="*/ 81 w 234"/>
                <a:gd name="T51" fmla="*/ 239 h 689"/>
                <a:gd name="T52" fmla="*/ 92 w 234"/>
                <a:gd name="T53" fmla="*/ 279 h 689"/>
                <a:gd name="T54" fmla="*/ 101 w 234"/>
                <a:gd name="T55" fmla="*/ 319 h 689"/>
                <a:gd name="T56" fmla="*/ 110 w 234"/>
                <a:gd name="T57" fmla="*/ 359 h 689"/>
                <a:gd name="T58" fmla="*/ 118 w 234"/>
                <a:gd name="T59" fmla="*/ 400 h 689"/>
                <a:gd name="T60" fmla="*/ 125 w 234"/>
                <a:gd name="T61" fmla="*/ 440 h 689"/>
                <a:gd name="T62" fmla="*/ 130 w 234"/>
                <a:gd name="T63" fmla="*/ 480 h 689"/>
                <a:gd name="T64" fmla="*/ 135 w 234"/>
                <a:gd name="T65" fmla="*/ 522 h 689"/>
                <a:gd name="T66" fmla="*/ 139 w 234"/>
                <a:gd name="T67" fmla="*/ 562 h 689"/>
                <a:gd name="T68" fmla="*/ 143 w 234"/>
                <a:gd name="T69" fmla="*/ 602 h 689"/>
                <a:gd name="T70" fmla="*/ 145 w 234"/>
                <a:gd name="T71" fmla="*/ 644 h 689"/>
                <a:gd name="T72" fmla="*/ 165 w 234"/>
                <a:gd name="T73" fmla="*/ 653 h 689"/>
                <a:gd name="T74" fmla="*/ 186 w 234"/>
                <a:gd name="T75" fmla="*/ 664 h 689"/>
                <a:gd name="T76" fmla="*/ 207 w 234"/>
                <a:gd name="T77" fmla="*/ 677 h 689"/>
                <a:gd name="T78" fmla="*/ 227 w 234"/>
                <a:gd name="T79" fmla="*/ 689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689">
                  <a:moveTo>
                    <a:pt x="227" y="689"/>
                  </a:moveTo>
                  <a:lnTo>
                    <a:pt x="231" y="671"/>
                  </a:lnTo>
                  <a:lnTo>
                    <a:pt x="234" y="665"/>
                  </a:lnTo>
                  <a:lnTo>
                    <a:pt x="178" y="199"/>
                  </a:lnTo>
                  <a:lnTo>
                    <a:pt x="169" y="181"/>
                  </a:lnTo>
                  <a:lnTo>
                    <a:pt x="161" y="165"/>
                  </a:lnTo>
                  <a:lnTo>
                    <a:pt x="152" y="148"/>
                  </a:lnTo>
                  <a:lnTo>
                    <a:pt x="143" y="133"/>
                  </a:lnTo>
                  <a:lnTo>
                    <a:pt x="132" y="118"/>
                  </a:lnTo>
                  <a:lnTo>
                    <a:pt x="122" y="104"/>
                  </a:lnTo>
                  <a:lnTo>
                    <a:pt x="111" y="90"/>
                  </a:lnTo>
                  <a:lnTo>
                    <a:pt x="100" y="78"/>
                  </a:lnTo>
                  <a:lnTo>
                    <a:pt x="89" y="66"/>
                  </a:lnTo>
                  <a:lnTo>
                    <a:pt x="76" y="54"/>
                  </a:lnTo>
                  <a:lnTo>
                    <a:pt x="65" y="44"/>
                  </a:lnTo>
                  <a:lnTo>
                    <a:pt x="53" y="34"/>
                  </a:lnTo>
                  <a:lnTo>
                    <a:pt x="39" y="24"/>
                  </a:lnTo>
                  <a:lnTo>
                    <a:pt x="27" y="15"/>
                  </a:lnTo>
                  <a:lnTo>
                    <a:pt x="13" y="7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31" y="79"/>
                  </a:lnTo>
                  <a:lnTo>
                    <a:pt x="45" y="118"/>
                  </a:lnTo>
                  <a:lnTo>
                    <a:pt x="58" y="159"/>
                  </a:lnTo>
                  <a:lnTo>
                    <a:pt x="70" y="199"/>
                  </a:lnTo>
                  <a:lnTo>
                    <a:pt x="81" y="239"/>
                  </a:lnTo>
                  <a:lnTo>
                    <a:pt x="92" y="279"/>
                  </a:lnTo>
                  <a:lnTo>
                    <a:pt x="101" y="319"/>
                  </a:lnTo>
                  <a:lnTo>
                    <a:pt x="110" y="359"/>
                  </a:lnTo>
                  <a:lnTo>
                    <a:pt x="118" y="400"/>
                  </a:lnTo>
                  <a:lnTo>
                    <a:pt x="125" y="440"/>
                  </a:lnTo>
                  <a:lnTo>
                    <a:pt x="130" y="480"/>
                  </a:lnTo>
                  <a:lnTo>
                    <a:pt x="135" y="522"/>
                  </a:lnTo>
                  <a:lnTo>
                    <a:pt x="139" y="562"/>
                  </a:lnTo>
                  <a:lnTo>
                    <a:pt x="143" y="602"/>
                  </a:lnTo>
                  <a:lnTo>
                    <a:pt x="145" y="644"/>
                  </a:lnTo>
                  <a:lnTo>
                    <a:pt x="165" y="653"/>
                  </a:lnTo>
                  <a:lnTo>
                    <a:pt x="186" y="664"/>
                  </a:lnTo>
                  <a:lnTo>
                    <a:pt x="207" y="677"/>
                  </a:lnTo>
                  <a:lnTo>
                    <a:pt x="227" y="689"/>
                  </a:lnTo>
                  <a:close/>
                </a:path>
              </a:pathLst>
            </a:custGeom>
            <a:solidFill>
              <a:srgbClr val="EC9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9" name="Freeform 125"/>
            <p:cNvSpPr>
              <a:spLocks/>
            </p:cNvSpPr>
            <p:nvPr/>
          </p:nvSpPr>
          <p:spPr bwMode="auto">
            <a:xfrm>
              <a:off x="6508752" y="2441575"/>
              <a:ext cx="80963" cy="158750"/>
            </a:xfrm>
            <a:custGeom>
              <a:avLst/>
              <a:gdLst>
                <a:gd name="T0" fmla="*/ 217 w 362"/>
                <a:gd name="T1" fmla="*/ 59 h 703"/>
                <a:gd name="T2" fmla="*/ 191 w 362"/>
                <a:gd name="T3" fmla="*/ 45 h 703"/>
                <a:gd name="T4" fmla="*/ 164 w 362"/>
                <a:gd name="T5" fmla="*/ 34 h 703"/>
                <a:gd name="T6" fmla="*/ 137 w 362"/>
                <a:gd name="T7" fmla="*/ 24 h 703"/>
                <a:gd name="T8" fmla="*/ 110 w 362"/>
                <a:gd name="T9" fmla="*/ 17 h 703"/>
                <a:gd name="T10" fmla="*/ 82 w 362"/>
                <a:gd name="T11" fmla="*/ 11 h 703"/>
                <a:gd name="T12" fmla="*/ 54 w 362"/>
                <a:gd name="T13" fmla="*/ 6 h 703"/>
                <a:gd name="T14" fmla="*/ 26 w 362"/>
                <a:gd name="T15" fmla="*/ 2 h 703"/>
                <a:gd name="T16" fmla="*/ 0 w 362"/>
                <a:gd name="T17" fmla="*/ 0 h 703"/>
                <a:gd name="T18" fmla="*/ 22 w 362"/>
                <a:gd name="T19" fmla="*/ 39 h 703"/>
                <a:gd name="T20" fmla="*/ 45 w 362"/>
                <a:gd name="T21" fmla="*/ 79 h 703"/>
                <a:gd name="T22" fmla="*/ 67 w 362"/>
                <a:gd name="T23" fmla="*/ 120 h 703"/>
                <a:gd name="T24" fmla="*/ 89 w 362"/>
                <a:gd name="T25" fmla="*/ 160 h 703"/>
                <a:gd name="T26" fmla="*/ 109 w 362"/>
                <a:gd name="T27" fmla="*/ 201 h 703"/>
                <a:gd name="T28" fmla="*/ 129 w 362"/>
                <a:gd name="T29" fmla="*/ 243 h 703"/>
                <a:gd name="T30" fmla="*/ 147 w 362"/>
                <a:gd name="T31" fmla="*/ 284 h 703"/>
                <a:gd name="T32" fmla="*/ 166 w 362"/>
                <a:gd name="T33" fmla="*/ 326 h 703"/>
                <a:gd name="T34" fmla="*/ 184 w 362"/>
                <a:gd name="T35" fmla="*/ 369 h 703"/>
                <a:gd name="T36" fmla="*/ 201 w 362"/>
                <a:gd name="T37" fmla="*/ 411 h 703"/>
                <a:gd name="T38" fmla="*/ 217 w 362"/>
                <a:gd name="T39" fmla="*/ 454 h 703"/>
                <a:gd name="T40" fmla="*/ 232 w 362"/>
                <a:gd name="T41" fmla="*/ 497 h 703"/>
                <a:gd name="T42" fmla="*/ 247 w 362"/>
                <a:gd name="T43" fmla="*/ 540 h 703"/>
                <a:gd name="T44" fmla="*/ 261 w 362"/>
                <a:gd name="T45" fmla="*/ 585 h 703"/>
                <a:gd name="T46" fmla="*/ 274 w 362"/>
                <a:gd name="T47" fmla="*/ 628 h 703"/>
                <a:gd name="T48" fmla="*/ 286 w 362"/>
                <a:gd name="T49" fmla="*/ 673 h 703"/>
                <a:gd name="T50" fmla="*/ 305 w 362"/>
                <a:gd name="T51" fmla="*/ 679 h 703"/>
                <a:gd name="T52" fmla="*/ 323 w 362"/>
                <a:gd name="T53" fmla="*/ 686 h 703"/>
                <a:gd name="T54" fmla="*/ 342 w 362"/>
                <a:gd name="T55" fmla="*/ 693 h 703"/>
                <a:gd name="T56" fmla="*/ 362 w 362"/>
                <a:gd name="T57" fmla="*/ 703 h 703"/>
                <a:gd name="T58" fmla="*/ 360 w 362"/>
                <a:gd name="T59" fmla="*/ 661 h 703"/>
                <a:gd name="T60" fmla="*/ 356 w 362"/>
                <a:gd name="T61" fmla="*/ 621 h 703"/>
                <a:gd name="T62" fmla="*/ 352 w 362"/>
                <a:gd name="T63" fmla="*/ 581 h 703"/>
                <a:gd name="T64" fmla="*/ 347 w 362"/>
                <a:gd name="T65" fmla="*/ 539 h 703"/>
                <a:gd name="T66" fmla="*/ 342 w 362"/>
                <a:gd name="T67" fmla="*/ 499 h 703"/>
                <a:gd name="T68" fmla="*/ 335 w 362"/>
                <a:gd name="T69" fmla="*/ 459 h 703"/>
                <a:gd name="T70" fmla="*/ 327 w 362"/>
                <a:gd name="T71" fmla="*/ 418 h 703"/>
                <a:gd name="T72" fmla="*/ 318 w 362"/>
                <a:gd name="T73" fmla="*/ 378 h 703"/>
                <a:gd name="T74" fmla="*/ 309 w 362"/>
                <a:gd name="T75" fmla="*/ 338 h 703"/>
                <a:gd name="T76" fmla="*/ 298 w 362"/>
                <a:gd name="T77" fmla="*/ 298 h 703"/>
                <a:gd name="T78" fmla="*/ 287 w 362"/>
                <a:gd name="T79" fmla="*/ 258 h 703"/>
                <a:gd name="T80" fmla="*/ 275 w 362"/>
                <a:gd name="T81" fmla="*/ 218 h 703"/>
                <a:gd name="T82" fmla="*/ 262 w 362"/>
                <a:gd name="T83" fmla="*/ 177 h 703"/>
                <a:gd name="T84" fmla="*/ 248 w 362"/>
                <a:gd name="T85" fmla="*/ 138 h 703"/>
                <a:gd name="T86" fmla="*/ 232 w 362"/>
                <a:gd name="T87" fmla="*/ 98 h 703"/>
                <a:gd name="T88" fmla="*/ 217 w 362"/>
                <a:gd name="T89" fmla="*/ 59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2" h="703">
                  <a:moveTo>
                    <a:pt x="217" y="59"/>
                  </a:moveTo>
                  <a:lnTo>
                    <a:pt x="191" y="45"/>
                  </a:lnTo>
                  <a:lnTo>
                    <a:pt x="164" y="34"/>
                  </a:lnTo>
                  <a:lnTo>
                    <a:pt x="137" y="24"/>
                  </a:lnTo>
                  <a:lnTo>
                    <a:pt x="110" y="17"/>
                  </a:lnTo>
                  <a:lnTo>
                    <a:pt x="82" y="11"/>
                  </a:lnTo>
                  <a:lnTo>
                    <a:pt x="54" y="6"/>
                  </a:lnTo>
                  <a:lnTo>
                    <a:pt x="26" y="2"/>
                  </a:lnTo>
                  <a:lnTo>
                    <a:pt x="0" y="0"/>
                  </a:lnTo>
                  <a:lnTo>
                    <a:pt x="22" y="39"/>
                  </a:lnTo>
                  <a:lnTo>
                    <a:pt x="45" y="79"/>
                  </a:lnTo>
                  <a:lnTo>
                    <a:pt x="67" y="120"/>
                  </a:lnTo>
                  <a:lnTo>
                    <a:pt x="89" y="160"/>
                  </a:lnTo>
                  <a:lnTo>
                    <a:pt x="109" y="201"/>
                  </a:lnTo>
                  <a:lnTo>
                    <a:pt x="129" y="243"/>
                  </a:lnTo>
                  <a:lnTo>
                    <a:pt x="147" y="284"/>
                  </a:lnTo>
                  <a:lnTo>
                    <a:pt x="166" y="326"/>
                  </a:lnTo>
                  <a:lnTo>
                    <a:pt x="184" y="369"/>
                  </a:lnTo>
                  <a:lnTo>
                    <a:pt x="201" y="411"/>
                  </a:lnTo>
                  <a:lnTo>
                    <a:pt x="217" y="454"/>
                  </a:lnTo>
                  <a:lnTo>
                    <a:pt x="232" y="497"/>
                  </a:lnTo>
                  <a:lnTo>
                    <a:pt x="247" y="540"/>
                  </a:lnTo>
                  <a:lnTo>
                    <a:pt x="261" y="585"/>
                  </a:lnTo>
                  <a:lnTo>
                    <a:pt x="274" y="628"/>
                  </a:lnTo>
                  <a:lnTo>
                    <a:pt x="286" y="673"/>
                  </a:lnTo>
                  <a:lnTo>
                    <a:pt x="305" y="679"/>
                  </a:lnTo>
                  <a:lnTo>
                    <a:pt x="323" y="686"/>
                  </a:lnTo>
                  <a:lnTo>
                    <a:pt x="342" y="693"/>
                  </a:lnTo>
                  <a:lnTo>
                    <a:pt x="362" y="703"/>
                  </a:lnTo>
                  <a:lnTo>
                    <a:pt x="360" y="661"/>
                  </a:lnTo>
                  <a:lnTo>
                    <a:pt x="356" y="621"/>
                  </a:lnTo>
                  <a:lnTo>
                    <a:pt x="352" y="581"/>
                  </a:lnTo>
                  <a:lnTo>
                    <a:pt x="347" y="539"/>
                  </a:lnTo>
                  <a:lnTo>
                    <a:pt x="342" y="499"/>
                  </a:lnTo>
                  <a:lnTo>
                    <a:pt x="335" y="459"/>
                  </a:lnTo>
                  <a:lnTo>
                    <a:pt x="327" y="418"/>
                  </a:lnTo>
                  <a:lnTo>
                    <a:pt x="318" y="378"/>
                  </a:lnTo>
                  <a:lnTo>
                    <a:pt x="309" y="338"/>
                  </a:lnTo>
                  <a:lnTo>
                    <a:pt x="298" y="298"/>
                  </a:lnTo>
                  <a:lnTo>
                    <a:pt x="287" y="258"/>
                  </a:lnTo>
                  <a:lnTo>
                    <a:pt x="275" y="218"/>
                  </a:lnTo>
                  <a:lnTo>
                    <a:pt x="262" y="177"/>
                  </a:lnTo>
                  <a:lnTo>
                    <a:pt x="248" y="138"/>
                  </a:lnTo>
                  <a:lnTo>
                    <a:pt x="232" y="98"/>
                  </a:lnTo>
                  <a:lnTo>
                    <a:pt x="217" y="59"/>
                  </a:lnTo>
                  <a:close/>
                </a:path>
              </a:pathLst>
            </a:custGeom>
            <a:solidFill>
              <a:srgbClr val="F5B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0" name="Freeform 126"/>
            <p:cNvSpPr>
              <a:spLocks/>
            </p:cNvSpPr>
            <p:nvPr/>
          </p:nvSpPr>
          <p:spPr bwMode="auto">
            <a:xfrm>
              <a:off x="6350002" y="2465388"/>
              <a:ext cx="150813" cy="153988"/>
            </a:xfrm>
            <a:custGeom>
              <a:avLst/>
              <a:gdLst>
                <a:gd name="T0" fmla="*/ 0 w 666"/>
                <a:gd name="T1" fmla="*/ 216 h 674"/>
                <a:gd name="T2" fmla="*/ 35 w 666"/>
                <a:gd name="T3" fmla="*/ 243 h 674"/>
                <a:gd name="T4" fmla="*/ 69 w 666"/>
                <a:gd name="T5" fmla="*/ 269 h 674"/>
                <a:gd name="T6" fmla="*/ 102 w 666"/>
                <a:gd name="T7" fmla="*/ 296 h 674"/>
                <a:gd name="T8" fmla="*/ 136 w 666"/>
                <a:gd name="T9" fmla="*/ 323 h 674"/>
                <a:gd name="T10" fmla="*/ 201 w 666"/>
                <a:gd name="T11" fmla="*/ 378 h 674"/>
                <a:gd name="T12" fmla="*/ 265 w 666"/>
                <a:gd name="T13" fmla="*/ 434 h 674"/>
                <a:gd name="T14" fmla="*/ 328 w 666"/>
                <a:gd name="T15" fmla="*/ 492 h 674"/>
                <a:gd name="T16" fmla="*/ 389 w 666"/>
                <a:gd name="T17" fmla="*/ 552 h 674"/>
                <a:gd name="T18" fmla="*/ 449 w 666"/>
                <a:gd name="T19" fmla="*/ 612 h 674"/>
                <a:gd name="T20" fmla="*/ 507 w 666"/>
                <a:gd name="T21" fmla="*/ 674 h 674"/>
                <a:gd name="T22" fmla="*/ 526 w 666"/>
                <a:gd name="T23" fmla="*/ 660 h 674"/>
                <a:gd name="T24" fmla="*/ 546 w 666"/>
                <a:gd name="T25" fmla="*/ 645 h 674"/>
                <a:gd name="T26" fmla="*/ 564 w 666"/>
                <a:gd name="T27" fmla="*/ 631 h 674"/>
                <a:gd name="T28" fmla="*/ 584 w 666"/>
                <a:gd name="T29" fmla="*/ 618 h 674"/>
                <a:gd name="T30" fmla="*/ 604 w 666"/>
                <a:gd name="T31" fmla="*/ 606 h 674"/>
                <a:gd name="T32" fmla="*/ 624 w 666"/>
                <a:gd name="T33" fmla="*/ 595 h 674"/>
                <a:gd name="T34" fmla="*/ 645 w 666"/>
                <a:gd name="T35" fmla="*/ 585 h 674"/>
                <a:gd name="T36" fmla="*/ 666 w 666"/>
                <a:gd name="T37" fmla="*/ 576 h 674"/>
                <a:gd name="T38" fmla="*/ 636 w 666"/>
                <a:gd name="T39" fmla="*/ 542 h 674"/>
                <a:gd name="T40" fmla="*/ 606 w 666"/>
                <a:gd name="T41" fmla="*/ 508 h 674"/>
                <a:gd name="T42" fmla="*/ 576 w 666"/>
                <a:gd name="T43" fmla="*/ 474 h 674"/>
                <a:gd name="T44" fmla="*/ 547 w 666"/>
                <a:gd name="T45" fmla="*/ 439 h 674"/>
                <a:gd name="T46" fmla="*/ 519 w 666"/>
                <a:gd name="T47" fmla="*/ 404 h 674"/>
                <a:gd name="T48" fmla="*/ 490 w 666"/>
                <a:gd name="T49" fmla="*/ 369 h 674"/>
                <a:gd name="T50" fmla="*/ 462 w 666"/>
                <a:gd name="T51" fmla="*/ 333 h 674"/>
                <a:gd name="T52" fmla="*/ 435 w 666"/>
                <a:gd name="T53" fmla="*/ 297 h 674"/>
                <a:gd name="T54" fmla="*/ 408 w 666"/>
                <a:gd name="T55" fmla="*/ 261 h 674"/>
                <a:gd name="T56" fmla="*/ 381 w 666"/>
                <a:gd name="T57" fmla="*/ 225 h 674"/>
                <a:gd name="T58" fmla="*/ 355 w 666"/>
                <a:gd name="T59" fmla="*/ 188 h 674"/>
                <a:gd name="T60" fmla="*/ 329 w 666"/>
                <a:gd name="T61" fmla="*/ 151 h 674"/>
                <a:gd name="T62" fmla="*/ 304 w 666"/>
                <a:gd name="T63" fmla="*/ 114 h 674"/>
                <a:gd name="T64" fmla="*/ 280 w 666"/>
                <a:gd name="T65" fmla="*/ 76 h 674"/>
                <a:gd name="T66" fmla="*/ 255 w 666"/>
                <a:gd name="T67" fmla="*/ 38 h 674"/>
                <a:gd name="T68" fmla="*/ 231 w 666"/>
                <a:gd name="T69" fmla="*/ 0 h 674"/>
                <a:gd name="T70" fmla="*/ 197 w 666"/>
                <a:gd name="T71" fmla="*/ 23 h 674"/>
                <a:gd name="T72" fmla="*/ 164 w 666"/>
                <a:gd name="T73" fmla="*/ 48 h 674"/>
                <a:gd name="T74" fmla="*/ 133 w 666"/>
                <a:gd name="T75" fmla="*/ 74 h 674"/>
                <a:gd name="T76" fmla="*/ 103 w 666"/>
                <a:gd name="T77" fmla="*/ 100 h 674"/>
                <a:gd name="T78" fmla="*/ 75 w 666"/>
                <a:gd name="T79" fmla="*/ 128 h 674"/>
                <a:gd name="T80" fmla="*/ 48 w 666"/>
                <a:gd name="T81" fmla="*/ 156 h 674"/>
                <a:gd name="T82" fmla="*/ 23 w 666"/>
                <a:gd name="T83" fmla="*/ 186 h 674"/>
                <a:gd name="T84" fmla="*/ 0 w 666"/>
                <a:gd name="T85" fmla="*/ 216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66" h="674">
                  <a:moveTo>
                    <a:pt x="0" y="216"/>
                  </a:moveTo>
                  <a:lnTo>
                    <a:pt x="35" y="243"/>
                  </a:lnTo>
                  <a:lnTo>
                    <a:pt x="69" y="269"/>
                  </a:lnTo>
                  <a:lnTo>
                    <a:pt x="102" y="296"/>
                  </a:lnTo>
                  <a:lnTo>
                    <a:pt x="136" y="323"/>
                  </a:lnTo>
                  <a:lnTo>
                    <a:pt x="201" y="378"/>
                  </a:lnTo>
                  <a:lnTo>
                    <a:pt x="265" y="434"/>
                  </a:lnTo>
                  <a:lnTo>
                    <a:pt x="328" y="492"/>
                  </a:lnTo>
                  <a:lnTo>
                    <a:pt x="389" y="552"/>
                  </a:lnTo>
                  <a:lnTo>
                    <a:pt x="449" y="612"/>
                  </a:lnTo>
                  <a:lnTo>
                    <a:pt x="507" y="674"/>
                  </a:lnTo>
                  <a:lnTo>
                    <a:pt x="526" y="660"/>
                  </a:lnTo>
                  <a:lnTo>
                    <a:pt x="546" y="645"/>
                  </a:lnTo>
                  <a:lnTo>
                    <a:pt x="564" y="631"/>
                  </a:lnTo>
                  <a:lnTo>
                    <a:pt x="584" y="618"/>
                  </a:lnTo>
                  <a:lnTo>
                    <a:pt x="604" y="606"/>
                  </a:lnTo>
                  <a:lnTo>
                    <a:pt x="624" y="595"/>
                  </a:lnTo>
                  <a:lnTo>
                    <a:pt x="645" y="585"/>
                  </a:lnTo>
                  <a:lnTo>
                    <a:pt x="666" y="576"/>
                  </a:lnTo>
                  <a:lnTo>
                    <a:pt x="636" y="542"/>
                  </a:lnTo>
                  <a:lnTo>
                    <a:pt x="606" y="508"/>
                  </a:lnTo>
                  <a:lnTo>
                    <a:pt x="576" y="474"/>
                  </a:lnTo>
                  <a:lnTo>
                    <a:pt x="547" y="439"/>
                  </a:lnTo>
                  <a:lnTo>
                    <a:pt x="519" y="404"/>
                  </a:lnTo>
                  <a:lnTo>
                    <a:pt x="490" y="369"/>
                  </a:lnTo>
                  <a:lnTo>
                    <a:pt x="462" y="333"/>
                  </a:lnTo>
                  <a:lnTo>
                    <a:pt x="435" y="297"/>
                  </a:lnTo>
                  <a:lnTo>
                    <a:pt x="408" y="261"/>
                  </a:lnTo>
                  <a:lnTo>
                    <a:pt x="381" y="225"/>
                  </a:lnTo>
                  <a:lnTo>
                    <a:pt x="355" y="188"/>
                  </a:lnTo>
                  <a:lnTo>
                    <a:pt x="329" y="151"/>
                  </a:lnTo>
                  <a:lnTo>
                    <a:pt x="304" y="114"/>
                  </a:lnTo>
                  <a:lnTo>
                    <a:pt x="280" y="76"/>
                  </a:lnTo>
                  <a:lnTo>
                    <a:pt x="255" y="38"/>
                  </a:lnTo>
                  <a:lnTo>
                    <a:pt x="231" y="0"/>
                  </a:lnTo>
                  <a:lnTo>
                    <a:pt x="197" y="23"/>
                  </a:lnTo>
                  <a:lnTo>
                    <a:pt x="164" y="48"/>
                  </a:lnTo>
                  <a:lnTo>
                    <a:pt x="133" y="74"/>
                  </a:lnTo>
                  <a:lnTo>
                    <a:pt x="103" y="100"/>
                  </a:lnTo>
                  <a:lnTo>
                    <a:pt x="75" y="128"/>
                  </a:lnTo>
                  <a:lnTo>
                    <a:pt x="48" y="156"/>
                  </a:lnTo>
                  <a:lnTo>
                    <a:pt x="23" y="186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FFF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1" name="Freeform 127"/>
            <p:cNvSpPr>
              <a:spLocks/>
            </p:cNvSpPr>
            <p:nvPr/>
          </p:nvSpPr>
          <p:spPr bwMode="auto">
            <a:xfrm>
              <a:off x="6323015" y="2514600"/>
              <a:ext cx="142875" cy="127000"/>
            </a:xfrm>
            <a:custGeom>
              <a:avLst/>
              <a:gdLst>
                <a:gd name="T0" fmla="*/ 0 w 624"/>
                <a:gd name="T1" fmla="*/ 199 h 557"/>
                <a:gd name="T2" fmla="*/ 36 w 624"/>
                <a:gd name="T3" fmla="*/ 218 h 557"/>
                <a:gd name="T4" fmla="*/ 71 w 624"/>
                <a:gd name="T5" fmla="*/ 238 h 557"/>
                <a:gd name="T6" fmla="*/ 106 w 624"/>
                <a:gd name="T7" fmla="*/ 259 h 557"/>
                <a:gd name="T8" fmla="*/ 140 w 624"/>
                <a:gd name="T9" fmla="*/ 279 h 557"/>
                <a:gd name="T10" fmla="*/ 174 w 624"/>
                <a:gd name="T11" fmla="*/ 300 h 557"/>
                <a:gd name="T12" fmla="*/ 209 w 624"/>
                <a:gd name="T13" fmla="*/ 322 h 557"/>
                <a:gd name="T14" fmla="*/ 242 w 624"/>
                <a:gd name="T15" fmla="*/ 343 h 557"/>
                <a:gd name="T16" fmla="*/ 275 w 624"/>
                <a:gd name="T17" fmla="*/ 366 h 557"/>
                <a:gd name="T18" fmla="*/ 339 w 624"/>
                <a:gd name="T19" fmla="*/ 412 h 557"/>
                <a:gd name="T20" fmla="*/ 403 w 624"/>
                <a:gd name="T21" fmla="*/ 459 h 557"/>
                <a:gd name="T22" fmla="*/ 464 w 624"/>
                <a:gd name="T23" fmla="*/ 508 h 557"/>
                <a:gd name="T24" fmla="*/ 525 w 624"/>
                <a:gd name="T25" fmla="*/ 557 h 557"/>
                <a:gd name="T26" fmla="*/ 549 w 624"/>
                <a:gd name="T27" fmla="*/ 531 h 557"/>
                <a:gd name="T28" fmla="*/ 574 w 624"/>
                <a:gd name="T29" fmla="*/ 506 h 557"/>
                <a:gd name="T30" fmla="*/ 598 w 624"/>
                <a:gd name="T31" fmla="*/ 481 h 557"/>
                <a:gd name="T32" fmla="*/ 624 w 624"/>
                <a:gd name="T33" fmla="*/ 458 h 557"/>
                <a:gd name="T34" fmla="*/ 566 w 624"/>
                <a:gd name="T35" fmla="*/ 396 h 557"/>
                <a:gd name="T36" fmla="*/ 506 w 624"/>
                <a:gd name="T37" fmla="*/ 336 h 557"/>
                <a:gd name="T38" fmla="*/ 445 w 624"/>
                <a:gd name="T39" fmla="*/ 276 h 557"/>
                <a:gd name="T40" fmla="*/ 382 w 624"/>
                <a:gd name="T41" fmla="*/ 218 h 557"/>
                <a:gd name="T42" fmla="*/ 318 w 624"/>
                <a:gd name="T43" fmla="*/ 162 h 557"/>
                <a:gd name="T44" fmla="*/ 253 w 624"/>
                <a:gd name="T45" fmla="*/ 107 h 557"/>
                <a:gd name="T46" fmla="*/ 219 w 624"/>
                <a:gd name="T47" fmla="*/ 80 h 557"/>
                <a:gd name="T48" fmla="*/ 186 w 624"/>
                <a:gd name="T49" fmla="*/ 53 h 557"/>
                <a:gd name="T50" fmla="*/ 152 w 624"/>
                <a:gd name="T51" fmla="*/ 27 h 557"/>
                <a:gd name="T52" fmla="*/ 117 w 624"/>
                <a:gd name="T53" fmla="*/ 0 h 557"/>
                <a:gd name="T54" fmla="*/ 100 w 624"/>
                <a:gd name="T55" fmla="*/ 24 h 557"/>
                <a:gd name="T56" fmla="*/ 83 w 624"/>
                <a:gd name="T57" fmla="*/ 48 h 557"/>
                <a:gd name="T58" fmla="*/ 68 w 624"/>
                <a:gd name="T59" fmla="*/ 73 h 557"/>
                <a:gd name="T60" fmla="*/ 52 w 624"/>
                <a:gd name="T61" fmla="*/ 97 h 557"/>
                <a:gd name="T62" fmla="*/ 38 w 624"/>
                <a:gd name="T63" fmla="*/ 122 h 557"/>
                <a:gd name="T64" fmla="*/ 24 w 624"/>
                <a:gd name="T65" fmla="*/ 147 h 557"/>
                <a:gd name="T66" fmla="*/ 12 w 624"/>
                <a:gd name="T67" fmla="*/ 173 h 557"/>
                <a:gd name="T68" fmla="*/ 0 w 624"/>
                <a:gd name="T69" fmla="*/ 199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24" h="557">
                  <a:moveTo>
                    <a:pt x="0" y="199"/>
                  </a:moveTo>
                  <a:lnTo>
                    <a:pt x="36" y="218"/>
                  </a:lnTo>
                  <a:lnTo>
                    <a:pt x="71" y="238"/>
                  </a:lnTo>
                  <a:lnTo>
                    <a:pt x="106" y="259"/>
                  </a:lnTo>
                  <a:lnTo>
                    <a:pt x="140" y="279"/>
                  </a:lnTo>
                  <a:lnTo>
                    <a:pt x="174" y="300"/>
                  </a:lnTo>
                  <a:lnTo>
                    <a:pt x="209" y="322"/>
                  </a:lnTo>
                  <a:lnTo>
                    <a:pt x="242" y="343"/>
                  </a:lnTo>
                  <a:lnTo>
                    <a:pt x="275" y="366"/>
                  </a:lnTo>
                  <a:lnTo>
                    <a:pt x="339" y="412"/>
                  </a:lnTo>
                  <a:lnTo>
                    <a:pt x="403" y="459"/>
                  </a:lnTo>
                  <a:lnTo>
                    <a:pt x="464" y="508"/>
                  </a:lnTo>
                  <a:lnTo>
                    <a:pt x="525" y="557"/>
                  </a:lnTo>
                  <a:lnTo>
                    <a:pt x="549" y="531"/>
                  </a:lnTo>
                  <a:lnTo>
                    <a:pt x="574" y="506"/>
                  </a:lnTo>
                  <a:lnTo>
                    <a:pt x="598" y="481"/>
                  </a:lnTo>
                  <a:lnTo>
                    <a:pt x="624" y="458"/>
                  </a:lnTo>
                  <a:lnTo>
                    <a:pt x="566" y="396"/>
                  </a:lnTo>
                  <a:lnTo>
                    <a:pt x="506" y="336"/>
                  </a:lnTo>
                  <a:lnTo>
                    <a:pt x="445" y="276"/>
                  </a:lnTo>
                  <a:lnTo>
                    <a:pt x="382" y="218"/>
                  </a:lnTo>
                  <a:lnTo>
                    <a:pt x="318" y="162"/>
                  </a:lnTo>
                  <a:lnTo>
                    <a:pt x="253" y="107"/>
                  </a:lnTo>
                  <a:lnTo>
                    <a:pt x="219" y="80"/>
                  </a:lnTo>
                  <a:lnTo>
                    <a:pt x="186" y="53"/>
                  </a:lnTo>
                  <a:lnTo>
                    <a:pt x="152" y="27"/>
                  </a:lnTo>
                  <a:lnTo>
                    <a:pt x="117" y="0"/>
                  </a:lnTo>
                  <a:lnTo>
                    <a:pt x="100" y="24"/>
                  </a:lnTo>
                  <a:lnTo>
                    <a:pt x="83" y="48"/>
                  </a:lnTo>
                  <a:lnTo>
                    <a:pt x="68" y="73"/>
                  </a:lnTo>
                  <a:lnTo>
                    <a:pt x="52" y="97"/>
                  </a:lnTo>
                  <a:lnTo>
                    <a:pt x="38" y="122"/>
                  </a:lnTo>
                  <a:lnTo>
                    <a:pt x="24" y="147"/>
                  </a:lnTo>
                  <a:lnTo>
                    <a:pt x="12" y="173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rgbClr val="FBD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2" name="Freeform 128"/>
            <p:cNvSpPr>
              <a:spLocks/>
            </p:cNvSpPr>
            <p:nvPr/>
          </p:nvSpPr>
          <p:spPr bwMode="auto">
            <a:xfrm>
              <a:off x="6291265" y="2605088"/>
              <a:ext cx="131763" cy="163513"/>
            </a:xfrm>
            <a:custGeom>
              <a:avLst/>
              <a:gdLst>
                <a:gd name="T0" fmla="*/ 71 w 583"/>
                <a:gd name="T1" fmla="*/ 0 h 722"/>
                <a:gd name="T2" fmla="*/ 57 w 583"/>
                <a:gd name="T3" fmla="*/ 52 h 722"/>
                <a:gd name="T4" fmla="*/ 44 w 583"/>
                <a:gd name="T5" fmla="*/ 103 h 722"/>
                <a:gd name="T6" fmla="*/ 34 w 583"/>
                <a:gd name="T7" fmla="*/ 152 h 722"/>
                <a:gd name="T8" fmla="*/ 26 w 583"/>
                <a:gd name="T9" fmla="*/ 200 h 722"/>
                <a:gd name="T10" fmla="*/ 19 w 583"/>
                <a:gd name="T11" fmla="*/ 245 h 722"/>
                <a:gd name="T12" fmla="*/ 12 w 583"/>
                <a:gd name="T13" fmla="*/ 289 h 722"/>
                <a:gd name="T14" fmla="*/ 8 w 583"/>
                <a:gd name="T15" fmla="*/ 330 h 722"/>
                <a:gd name="T16" fmla="*/ 5 w 583"/>
                <a:gd name="T17" fmla="*/ 367 h 722"/>
                <a:gd name="T18" fmla="*/ 1 w 583"/>
                <a:gd name="T19" fmla="*/ 433 h 722"/>
                <a:gd name="T20" fmla="*/ 0 w 583"/>
                <a:gd name="T21" fmla="*/ 483 h 722"/>
                <a:gd name="T22" fmla="*/ 0 w 583"/>
                <a:gd name="T23" fmla="*/ 515 h 722"/>
                <a:gd name="T24" fmla="*/ 0 w 583"/>
                <a:gd name="T25" fmla="*/ 526 h 722"/>
                <a:gd name="T26" fmla="*/ 389 w 583"/>
                <a:gd name="T27" fmla="*/ 722 h 722"/>
                <a:gd name="T28" fmla="*/ 397 w 583"/>
                <a:gd name="T29" fmla="*/ 692 h 722"/>
                <a:gd name="T30" fmla="*/ 405 w 583"/>
                <a:gd name="T31" fmla="*/ 663 h 722"/>
                <a:gd name="T32" fmla="*/ 415 w 583"/>
                <a:gd name="T33" fmla="*/ 633 h 722"/>
                <a:gd name="T34" fmla="*/ 424 w 583"/>
                <a:gd name="T35" fmla="*/ 604 h 722"/>
                <a:gd name="T36" fmla="*/ 434 w 583"/>
                <a:gd name="T37" fmla="*/ 575 h 722"/>
                <a:gd name="T38" fmla="*/ 446 w 583"/>
                <a:gd name="T39" fmla="*/ 546 h 722"/>
                <a:gd name="T40" fmla="*/ 457 w 583"/>
                <a:gd name="T41" fmla="*/ 517 h 722"/>
                <a:gd name="T42" fmla="*/ 468 w 583"/>
                <a:gd name="T43" fmla="*/ 489 h 722"/>
                <a:gd name="T44" fmla="*/ 481 w 583"/>
                <a:gd name="T45" fmla="*/ 461 h 722"/>
                <a:gd name="T46" fmla="*/ 494 w 583"/>
                <a:gd name="T47" fmla="*/ 433 h 722"/>
                <a:gd name="T48" fmla="*/ 508 w 583"/>
                <a:gd name="T49" fmla="*/ 406 h 722"/>
                <a:gd name="T50" fmla="*/ 522 w 583"/>
                <a:gd name="T51" fmla="*/ 380 h 722"/>
                <a:gd name="T52" fmla="*/ 537 w 583"/>
                <a:gd name="T53" fmla="*/ 353 h 722"/>
                <a:gd name="T54" fmla="*/ 552 w 583"/>
                <a:gd name="T55" fmla="*/ 327 h 722"/>
                <a:gd name="T56" fmla="*/ 568 w 583"/>
                <a:gd name="T57" fmla="*/ 301 h 722"/>
                <a:gd name="T58" fmla="*/ 583 w 583"/>
                <a:gd name="T59" fmla="*/ 276 h 722"/>
                <a:gd name="T60" fmla="*/ 522 w 583"/>
                <a:gd name="T61" fmla="*/ 235 h 722"/>
                <a:gd name="T62" fmla="*/ 460 w 583"/>
                <a:gd name="T63" fmla="*/ 196 h 722"/>
                <a:gd name="T64" fmla="*/ 398 w 583"/>
                <a:gd name="T65" fmla="*/ 157 h 722"/>
                <a:gd name="T66" fmla="*/ 334 w 583"/>
                <a:gd name="T67" fmla="*/ 121 h 722"/>
                <a:gd name="T68" fmla="*/ 302 w 583"/>
                <a:gd name="T69" fmla="*/ 104 h 722"/>
                <a:gd name="T70" fmla="*/ 270 w 583"/>
                <a:gd name="T71" fmla="*/ 87 h 722"/>
                <a:gd name="T72" fmla="*/ 238 w 583"/>
                <a:gd name="T73" fmla="*/ 71 h 722"/>
                <a:gd name="T74" fmla="*/ 205 w 583"/>
                <a:gd name="T75" fmla="*/ 55 h 722"/>
                <a:gd name="T76" fmla="*/ 172 w 583"/>
                <a:gd name="T77" fmla="*/ 40 h 722"/>
                <a:gd name="T78" fmla="*/ 138 w 583"/>
                <a:gd name="T79" fmla="*/ 26 h 722"/>
                <a:gd name="T80" fmla="*/ 104 w 583"/>
                <a:gd name="T81" fmla="*/ 13 h 722"/>
                <a:gd name="T82" fmla="*/ 71 w 583"/>
                <a:gd name="T83" fmla="*/ 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83" h="722">
                  <a:moveTo>
                    <a:pt x="71" y="0"/>
                  </a:moveTo>
                  <a:lnTo>
                    <a:pt x="57" y="52"/>
                  </a:lnTo>
                  <a:lnTo>
                    <a:pt x="44" y="103"/>
                  </a:lnTo>
                  <a:lnTo>
                    <a:pt x="34" y="152"/>
                  </a:lnTo>
                  <a:lnTo>
                    <a:pt x="26" y="200"/>
                  </a:lnTo>
                  <a:lnTo>
                    <a:pt x="19" y="245"/>
                  </a:lnTo>
                  <a:lnTo>
                    <a:pt x="12" y="289"/>
                  </a:lnTo>
                  <a:lnTo>
                    <a:pt x="8" y="330"/>
                  </a:lnTo>
                  <a:lnTo>
                    <a:pt x="5" y="367"/>
                  </a:lnTo>
                  <a:lnTo>
                    <a:pt x="1" y="433"/>
                  </a:lnTo>
                  <a:lnTo>
                    <a:pt x="0" y="483"/>
                  </a:lnTo>
                  <a:lnTo>
                    <a:pt x="0" y="515"/>
                  </a:lnTo>
                  <a:lnTo>
                    <a:pt x="0" y="526"/>
                  </a:lnTo>
                  <a:lnTo>
                    <a:pt x="389" y="722"/>
                  </a:lnTo>
                  <a:lnTo>
                    <a:pt x="397" y="692"/>
                  </a:lnTo>
                  <a:lnTo>
                    <a:pt x="405" y="663"/>
                  </a:lnTo>
                  <a:lnTo>
                    <a:pt x="415" y="633"/>
                  </a:lnTo>
                  <a:lnTo>
                    <a:pt x="424" y="604"/>
                  </a:lnTo>
                  <a:lnTo>
                    <a:pt x="434" y="575"/>
                  </a:lnTo>
                  <a:lnTo>
                    <a:pt x="446" y="546"/>
                  </a:lnTo>
                  <a:lnTo>
                    <a:pt x="457" y="517"/>
                  </a:lnTo>
                  <a:lnTo>
                    <a:pt x="468" y="489"/>
                  </a:lnTo>
                  <a:lnTo>
                    <a:pt x="481" y="461"/>
                  </a:lnTo>
                  <a:lnTo>
                    <a:pt x="494" y="433"/>
                  </a:lnTo>
                  <a:lnTo>
                    <a:pt x="508" y="406"/>
                  </a:lnTo>
                  <a:lnTo>
                    <a:pt x="522" y="380"/>
                  </a:lnTo>
                  <a:lnTo>
                    <a:pt x="537" y="353"/>
                  </a:lnTo>
                  <a:lnTo>
                    <a:pt x="552" y="327"/>
                  </a:lnTo>
                  <a:lnTo>
                    <a:pt x="568" y="301"/>
                  </a:lnTo>
                  <a:lnTo>
                    <a:pt x="583" y="276"/>
                  </a:lnTo>
                  <a:lnTo>
                    <a:pt x="522" y="235"/>
                  </a:lnTo>
                  <a:lnTo>
                    <a:pt x="460" y="196"/>
                  </a:lnTo>
                  <a:lnTo>
                    <a:pt x="398" y="157"/>
                  </a:lnTo>
                  <a:lnTo>
                    <a:pt x="334" y="121"/>
                  </a:lnTo>
                  <a:lnTo>
                    <a:pt x="302" y="104"/>
                  </a:lnTo>
                  <a:lnTo>
                    <a:pt x="270" y="87"/>
                  </a:lnTo>
                  <a:lnTo>
                    <a:pt x="238" y="71"/>
                  </a:lnTo>
                  <a:lnTo>
                    <a:pt x="205" y="55"/>
                  </a:lnTo>
                  <a:lnTo>
                    <a:pt x="172" y="40"/>
                  </a:lnTo>
                  <a:lnTo>
                    <a:pt x="138" y="26"/>
                  </a:lnTo>
                  <a:lnTo>
                    <a:pt x="104" y="1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EC9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3" name="Freeform 129"/>
            <p:cNvSpPr>
              <a:spLocks/>
            </p:cNvSpPr>
            <p:nvPr/>
          </p:nvSpPr>
          <p:spPr bwMode="auto">
            <a:xfrm>
              <a:off x="6307140" y="2560638"/>
              <a:ext cx="134938" cy="106363"/>
            </a:xfrm>
            <a:custGeom>
              <a:avLst/>
              <a:gdLst>
                <a:gd name="T0" fmla="*/ 0 w 598"/>
                <a:gd name="T1" fmla="*/ 196 h 472"/>
                <a:gd name="T2" fmla="*/ 33 w 598"/>
                <a:gd name="T3" fmla="*/ 209 h 472"/>
                <a:gd name="T4" fmla="*/ 67 w 598"/>
                <a:gd name="T5" fmla="*/ 222 h 472"/>
                <a:gd name="T6" fmla="*/ 101 w 598"/>
                <a:gd name="T7" fmla="*/ 236 h 472"/>
                <a:gd name="T8" fmla="*/ 134 w 598"/>
                <a:gd name="T9" fmla="*/ 251 h 472"/>
                <a:gd name="T10" fmla="*/ 167 w 598"/>
                <a:gd name="T11" fmla="*/ 267 h 472"/>
                <a:gd name="T12" fmla="*/ 199 w 598"/>
                <a:gd name="T13" fmla="*/ 283 h 472"/>
                <a:gd name="T14" fmla="*/ 231 w 598"/>
                <a:gd name="T15" fmla="*/ 300 h 472"/>
                <a:gd name="T16" fmla="*/ 263 w 598"/>
                <a:gd name="T17" fmla="*/ 317 h 472"/>
                <a:gd name="T18" fmla="*/ 327 w 598"/>
                <a:gd name="T19" fmla="*/ 353 h 472"/>
                <a:gd name="T20" fmla="*/ 389 w 598"/>
                <a:gd name="T21" fmla="*/ 392 h 472"/>
                <a:gd name="T22" fmla="*/ 451 w 598"/>
                <a:gd name="T23" fmla="*/ 431 h 472"/>
                <a:gd name="T24" fmla="*/ 512 w 598"/>
                <a:gd name="T25" fmla="*/ 472 h 472"/>
                <a:gd name="T26" fmla="*/ 533 w 598"/>
                <a:gd name="T27" fmla="*/ 442 h 472"/>
                <a:gd name="T28" fmla="*/ 554 w 598"/>
                <a:gd name="T29" fmla="*/ 413 h 472"/>
                <a:gd name="T30" fmla="*/ 575 w 598"/>
                <a:gd name="T31" fmla="*/ 385 h 472"/>
                <a:gd name="T32" fmla="*/ 598 w 598"/>
                <a:gd name="T33" fmla="*/ 358 h 472"/>
                <a:gd name="T34" fmla="*/ 537 w 598"/>
                <a:gd name="T35" fmla="*/ 309 h 472"/>
                <a:gd name="T36" fmla="*/ 476 w 598"/>
                <a:gd name="T37" fmla="*/ 260 h 472"/>
                <a:gd name="T38" fmla="*/ 412 w 598"/>
                <a:gd name="T39" fmla="*/ 213 h 472"/>
                <a:gd name="T40" fmla="*/ 348 w 598"/>
                <a:gd name="T41" fmla="*/ 167 h 472"/>
                <a:gd name="T42" fmla="*/ 315 w 598"/>
                <a:gd name="T43" fmla="*/ 144 h 472"/>
                <a:gd name="T44" fmla="*/ 282 w 598"/>
                <a:gd name="T45" fmla="*/ 123 h 472"/>
                <a:gd name="T46" fmla="*/ 247 w 598"/>
                <a:gd name="T47" fmla="*/ 101 h 472"/>
                <a:gd name="T48" fmla="*/ 213 w 598"/>
                <a:gd name="T49" fmla="*/ 80 h 472"/>
                <a:gd name="T50" fmla="*/ 179 w 598"/>
                <a:gd name="T51" fmla="*/ 60 h 472"/>
                <a:gd name="T52" fmla="*/ 144 w 598"/>
                <a:gd name="T53" fmla="*/ 39 h 472"/>
                <a:gd name="T54" fmla="*/ 109 w 598"/>
                <a:gd name="T55" fmla="*/ 19 h 472"/>
                <a:gd name="T56" fmla="*/ 73 w 598"/>
                <a:gd name="T57" fmla="*/ 0 h 472"/>
                <a:gd name="T58" fmla="*/ 61 w 598"/>
                <a:gd name="T59" fmla="*/ 25 h 472"/>
                <a:gd name="T60" fmla="*/ 51 w 598"/>
                <a:gd name="T61" fmla="*/ 48 h 472"/>
                <a:gd name="T62" fmla="*/ 42 w 598"/>
                <a:gd name="T63" fmla="*/ 73 h 472"/>
                <a:gd name="T64" fmla="*/ 32 w 598"/>
                <a:gd name="T65" fmla="*/ 98 h 472"/>
                <a:gd name="T66" fmla="*/ 23 w 598"/>
                <a:gd name="T67" fmla="*/ 123 h 472"/>
                <a:gd name="T68" fmla="*/ 15 w 598"/>
                <a:gd name="T69" fmla="*/ 148 h 472"/>
                <a:gd name="T70" fmla="*/ 8 w 598"/>
                <a:gd name="T71" fmla="*/ 171 h 472"/>
                <a:gd name="T72" fmla="*/ 0 w 598"/>
                <a:gd name="T73" fmla="*/ 196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8" h="472">
                  <a:moveTo>
                    <a:pt x="0" y="196"/>
                  </a:moveTo>
                  <a:lnTo>
                    <a:pt x="33" y="209"/>
                  </a:lnTo>
                  <a:lnTo>
                    <a:pt x="67" y="222"/>
                  </a:lnTo>
                  <a:lnTo>
                    <a:pt x="101" y="236"/>
                  </a:lnTo>
                  <a:lnTo>
                    <a:pt x="134" y="251"/>
                  </a:lnTo>
                  <a:lnTo>
                    <a:pt x="167" y="267"/>
                  </a:lnTo>
                  <a:lnTo>
                    <a:pt x="199" y="283"/>
                  </a:lnTo>
                  <a:lnTo>
                    <a:pt x="231" y="300"/>
                  </a:lnTo>
                  <a:lnTo>
                    <a:pt x="263" y="317"/>
                  </a:lnTo>
                  <a:lnTo>
                    <a:pt x="327" y="353"/>
                  </a:lnTo>
                  <a:lnTo>
                    <a:pt x="389" y="392"/>
                  </a:lnTo>
                  <a:lnTo>
                    <a:pt x="451" y="431"/>
                  </a:lnTo>
                  <a:lnTo>
                    <a:pt x="512" y="472"/>
                  </a:lnTo>
                  <a:lnTo>
                    <a:pt x="533" y="442"/>
                  </a:lnTo>
                  <a:lnTo>
                    <a:pt x="554" y="413"/>
                  </a:lnTo>
                  <a:lnTo>
                    <a:pt x="575" y="385"/>
                  </a:lnTo>
                  <a:lnTo>
                    <a:pt x="598" y="358"/>
                  </a:lnTo>
                  <a:lnTo>
                    <a:pt x="537" y="309"/>
                  </a:lnTo>
                  <a:lnTo>
                    <a:pt x="476" y="260"/>
                  </a:lnTo>
                  <a:lnTo>
                    <a:pt x="412" y="213"/>
                  </a:lnTo>
                  <a:lnTo>
                    <a:pt x="348" y="167"/>
                  </a:lnTo>
                  <a:lnTo>
                    <a:pt x="315" y="144"/>
                  </a:lnTo>
                  <a:lnTo>
                    <a:pt x="282" y="123"/>
                  </a:lnTo>
                  <a:lnTo>
                    <a:pt x="247" y="101"/>
                  </a:lnTo>
                  <a:lnTo>
                    <a:pt x="213" y="80"/>
                  </a:lnTo>
                  <a:lnTo>
                    <a:pt x="179" y="60"/>
                  </a:lnTo>
                  <a:lnTo>
                    <a:pt x="144" y="39"/>
                  </a:lnTo>
                  <a:lnTo>
                    <a:pt x="109" y="19"/>
                  </a:lnTo>
                  <a:lnTo>
                    <a:pt x="73" y="0"/>
                  </a:lnTo>
                  <a:lnTo>
                    <a:pt x="61" y="25"/>
                  </a:lnTo>
                  <a:lnTo>
                    <a:pt x="51" y="48"/>
                  </a:lnTo>
                  <a:lnTo>
                    <a:pt x="42" y="73"/>
                  </a:lnTo>
                  <a:lnTo>
                    <a:pt x="32" y="98"/>
                  </a:lnTo>
                  <a:lnTo>
                    <a:pt x="23" y="123"/>
                  </a:lnTo>
                  <a:lnTo>
                    <a:pt x="15" y="148"/>
                  </a:lnTo>
                  <a:lnTo>
                    <a:pt x="8" y="171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FFF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4" name="Freeform 130"/>
            <p:cNvSpPr>
              <a:spLocks/>
            </p:cNvSpPr>
            <p:nvPr/>
          </p:nvSpPr>
          <p:spPr bwMode="auto">
            <a:xfrm>
              <a:off x="6529390" y="2644775"/>
              <a:ext cx="293688" cy="274638"/>
            </a:xfrm>
            <a:custGeom>
              <a:avLst/>
              <a:gdLst>
                <a:gd name="T0" fmla="*/ 1063 w 1294"/>
                <a:gd name="T1" fmla="*/ 705 h 1210"/>
                <a:gd name="T2" fmla="*/ 1018 w 1294"/>
                <a:gd name="T3" fmla="*/ 749 h 1210"/>
                <a:gd name="T4" fmla="*/ 976 w 1294"/>
                <a:gd name="T5" fmla="*/ 787 h 1210"/>
                <a:gd name="T6" fmla="*/ 940 w 1294"/>
                <a:gd name="T7" fmla="*/ 816 h 1210"/>
                <a:gd name="T8" fmla="*/ 886 w 1294"/>
                <a:gd name="T9" fmla="*/ 853 h 1210"/>
                <a:gd name="T10" fmla="*/ 806 w 1294"/>
                <a:gd name="T11" fmla="*/ 899 h 1210"/>
                <a:gd name="T12" fmla="*/ 725 w 1294"/>
                <a:gd name="T13" fmla="*/ 939 h 1210"/>
                <a:gd name="T14" fmla="*/ 642 w 1294"/>
                <a:gd name="T15" fmla="*/ 975 h 1210"/>
                <a:gd name="T16" fmla="*/ 516 w 1294"/>
                <a:gd name="T17" fmla="*/ 1021 h 1210"/>
                <a:gd name="T18" fmla="*/ 345 w 1294"/>
                <a:gd name="T19" fmla="*/ 1080 h 1210"/>
                <a:gd name="T20" fmla="*/ 247 w 1294"/>
                <a:gd name="T21" fmla="*/ 1115 h 1210"/>
                <a:gd name="T22" fmla="*/ 220 w 1294"/>
                <a:gd name="T23" fmla="*/ 1128 h 1210"/>
                <a:gd name="T24" fmla="*/ 179 w 1294"/>
                <a:gd name="T25" fmla="*/ 1151 h 1210"/>
                <a:gd name="T26" fmla="*/ 122 w 1294"/>
                <a:gd name="T27" fmla="*/ 1182 h 1210"/>
                <a:gd name="T28" fmla="*/ 79 w 1294"/>
                <a:gd name="T29" fmla="*/ 1200 h 1210"/>
                <a:gd name="T30" fmla="*/ 52 w 1294"/>
                <a:gd name="T31" fmla="*/ 1207 h 1210"/>
                <a:gd name="T32" fmla="*/ 29 w 1294"/>
                <a:gd name="T33" fmla="*/ 1210 h 1210"/>
                <a:gd name="T34" fmla="*/ 13 w 1294"/>
                <a:gd name="T35" fmla="*/ 1208 h 1210"/>
                <a:gd name="T36" fmla="*/ 4 w 1294"/>
                <a:gd name="T37" fmla="*/ 1205 h 1210"/>
                <a:gd name="T38" fmla="*/ 0 w 1294"/>
                <a:gd name="T39" fmla="*/ 1200 h 1210"/>
                <a:gd name="T40" fmla="*/ 1 w 1294"/>
                <a:gd name="T41" fmla="*/ 1193 h 1210"/>
                <a:gd name="T42" fmla="*/ 6 w 1294"/>
                <a:gd name="T43" fmla="*/ 1183 h 1210"/>
                <a:gd name="T44" fmla="*/ 18 w 1294"/>
                <a:gd name="T45" fmla="*/ 1162 h 1210"/>
                <a:gd name="T46" fmla="*/ 58 w 1294"/>
                <a:gd name="T47" fmla="*/ 1100 h 1210"/>
                <a:gd name="T48" fmla="*/ 120 w 1294"/>
                <a:gd name="T49" fmla="*/ 1013 h 1210"/>
                <a:gd name="T50" fmla="*/ 188 w 1294"/>
                <a:gd name="T51" fmla="*/ 929 h 1210"/>
                <a:gd name="T52" fmla="*/ 259 w 1294"/>
                <a:gd name="T53" fmla="*/ 848 h 1210"/>
                <a:gd name="T54" fmla="*/ 372 w 1294"/>
                <a:gd name="T55" fmla="*/ 729 h 1210"/>
                <a:gd name="T56" fmla="*/ 524 w 1294"/>
                <a:gd name="T57" fmla="*/ 577 h 1210"/>
                <a:gd name="T58" fmla="*/ 639 w 1294"/>
                <a:gd name="T59" fmla="*/ 460 h 1210"/>
                <a:gd name="T60" fmla="*/ 721 w 1294"/>
                <a:gd name="T61" fmla="*/ 375 h 1210"/>
                <a:gd name="T62" fmla="*/ 803 w 1294"/>
                <a:gd name="T63" fmla="*/ 291 h 1210"/>
                <a:gd name="T64" fmla="*/ 887 w 1294"/>
                <a:gd name="T65" fmla="*/ 209 h 1210"/>
                <a:gd name="T66" fmla="*/ 948 w 1294"/>
                <a:gd name="T67" fmla="*/ 147 h 1210"/>
                <a:gd name="T68" fmla="*/ 990 w 1294"/>
                <a:gd name="T69" fmla="*/ 101 h 1210"/>
                <a:gd name="T70" fmla="*/ 1034 w 1294"/>
                <a:gd name="T71" fmla="*/ 54 h 1210"/>
                <a:gd name="T72" fmla="*/ 1068 w 1294"/>
                <a:gd name="T73" fmla="*/ 24 h 1210"/>
                <a:gd name="T74" fmla="*/ 1092 w 1294"/>
                <a:gd name="T75" fmla="*/ 7 h 1210"/>
                <a:gd name="T76" fmla="*/ 1102 w 1294"/>
                <a:gd name="T77" fmla="*/ 1 h 1210"/>
                <a:gd name="T78" fmla="*/ 1104 w 1294"/>
                <a:gd name="T79" fmla="*/ 7 h 1210"/>
                <a:gd name="T80" fmla="*/ 1114 w 1294"/>
                <a:gd name="T81" fmla="*/ 21 h 1210"/>
                <a:gd name="T82" fmla="*/ 1150 w 1294"/>
                <a:gd name="T83" fmla="*/ 67 h 1210"/>
                <a:gd name="T84" fmla="*/ 1212 w 1294"/>
                <a:gd name="T85" fmla="*/ 143 h 1210"/>
                <a:gd name="T86" fmla="*/ 1263 w 1294"/>
                <a:gd name="T87" fmla="*/ 202 h 1210"/>
                <a:gd name="T88" fmla="*/ 1279 w 1294"/>
                <a:gd name="T89" fmla="*/ 227 h 1210"/>
                <a:gd name="T90" fmla="*/ 1288 w 1294"/>
                <a:gd name="T91" fmla="*/ 253 h 1210"/>
                <a:gd name="T92" fmla="*/ 1293 w 1294"/>
                <a:gd name="T93" fmla="*/ 279 h 1210"/>
                <a:gd name="T94" fmla="*/ 1294 w 1294"/>
                <a:gd name="T95" fmla="*/ 308 h 1210"/>
                <a:gd name="T96" fmla="*/ 1292 w 1294"/>
                <a:gd name="T97" fmla="*/ 337 h 1210"/>
                <a:gd name="T98" fmla="*/ 1284 w 1294"/>
                <a:gd name="T99" fmla="*/ 366 h 1210"/>
                <a:gd name="T100" fmla="*/ 1275 w 1294"/>
                <a:gd name="T101" fmla="*/ 397 h 1210"/>
                <a:gd name="T102" fmla="*/ 1263 w 1294"/>
                <a:gd name="T103" fmla="*/ 428 h 1210"/>
                <a:gd name="T104" fmla="*/ 1240 w 1294"/>
                <a:gd name="T105" fmla="*/ 474 h 1210"/>
                <a:gd name="T106" fmla="*/ 1202 w 1294"/>
                <a:gd name="T107" fmla="*/ 536 h 1210"/>
                <a:gd name="T108" fmla="*/ 1157 w 1294"/>
                <a:gd name="T109" fmla="*/ 596 h 1210"/>
                <a:gd name="T110" fmla="*/ 1109 w 1294"/>
                <a:gd name="T111" fmla="*/ 654 h 1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94" h="1210">
                  <a:moveTo>
                    <a:pt x="1086" y="681"/>
                  </a:moveTo>
                  <a:lnTo>
                    <a:pt x="1063" y="705"/>
                  </a:lnTo>
                  <a:lnTo>
                    <a:pt x="1040" y="728"/>
                  </a:lnTo>
                  <a:lnTo>
                    <a:pt x="1018" y="749"/>
                  </a:lnTo>
                  <a:lnTo>
                    <a:pt x="997" y="769"/>
                  </a:lnTo>
                  <a:lnTo>
                    <a:pt x="976" y="787"/>
                  </a:lnTo>
                  <a:lnTo>
                    <a:pt x="957" y="802"/>
                  </a:lnTo>
                  <a:lnTo>
                    <a:pt x="940" y="816"/>
                  </a:lnTo>
                  <a:lnTo>
                    <a:pt x="924" y="827"/>
                  </a:lnTo>
                  <a:lnTo>
                    <a:pt x="886" y="853"/>
                  </a:lnTo>
                  <a:lnTo>
                    <a:pt x="846" y="877"/>
                  </a:lnTo>
                  <a:lnTo>
                    <a:pt x="806" y="899"/>
                  </a:lnTo>
                  <a:lnTo>
                    <a:pt x="766" y="920"/>
                  </a:lnTo>
                  <a:lnTo>
                    <a:pt x="725" y="939"/>
                  </a:lnTo>
                  <a:lnTo>
                    <a:pt x="684" y="957"/>
                  </a:lnTo>
                  <a:lnTo>
                    <a:pt x="642" y="975"/>
                  </a:lnTo>
                  <a:lnTo>
                    <a:pt x="601" y="990"/>
                  </a:lnTo>
                  <a:lnTo>
                    <a:pt x="516" y="1021"/>
                  </a:lnTo>
                  <a:lnTo>
                    <a:pt x="431" y="1051"/>
                  </a:lnTo>
                  <a:lnTo>
                    <a:pt x="345" y="1080"/>
                  </a:lnTo>
                  <a:lnTo>
                    <a:pt x="259" y="1110"/>
                  </a:lnTo>
                  <a:lnTo>
                    <a:pt x="247" y="1115"/>
                  </a:lnTo>
                  <a:lnTo>
                    <a:pt x="233" y="1122"/>
                  </a:lnTo>
                  <a:lnTo>
                    <a:pt x="220" y="1128"/>
                  </a:lnTo>
                  <a:lnTo>
                    <a:pt x="207" y="1135"/>
                  </a:lnTo>
                  <a:lnTo>
                    <a:pt x="179" y="1151"/>
                  </a:lnTo>
                  <a:lnTo>
                    <a:pt x="151" y="1167"/>
                  </a:lnTo>
                  <a:lnTo>
                    <a:pt x="122" y="1182"/>
                  </a:lnTo>
                  <a:lnTo>
                    <a:pt x="94" y="1195"/>
                  </a:lnTo>
                  <a:lnTo>
                    <a:pt x="79" y="1200"/>
                  </a:lnTo>
                  <a:lnTo>
                    <a:pt x="66" y="1204"/>
                  </a:lnTo>
                  <a:lnTo>
                    <a:pt x="52" y="1207"/>
                  </a:lnTo>
                  <a:lnTo>
                    <a:pt x="39" y="1208"/>
                  </a:lnTo>
                  <a:lnTo>
                    <a:pt x="29" y="1210"/>
                  </a:lnTo>
                  <a:lnTo>
                    <a:pt x="20" y="1208"/>
                  </a:lnTo>
                  <a:lnTo>
                    <a:pt x="13" y="1208"/>
                  </a:lnTo>
                  <a:lnTo>
                    <a:pt x="8" y="1207"/>
                  </a:lnTo>
                  <a:lnTo>
                    <a:pt x="4" y="1205"/>
                  </a:lnTo>
                  <a:lnTo>
                    <a:pt x="2" y="1203"/>
                  </a:lnTo>
                  <a:lnTo>
                    <a:pt x="0" y="1200"/>
                  </a:lnTo>
                  <a:lnTo>
                    <a:pt x="0" y="1197"/>
                  </a:lnTo>
                  <a:lnTo>
                    <a:pt x="1" y="1193"/>
                  </a:lnTo>
                  <a:lnTo>
                    <a:pt x="3" y="1188"/>
                  </a:lnTo>
                  <a:lnTo>
                    <a:pt x="6" y="1183"/>
                  </a:lnTo>
                  <a:lnTo>
                    <a:pt x="9" y="1176"/>
                  </a:lnTo>
                  <a:lnTo>
                    <a:pt x="18" y="1162"/>
                  </a:lnTo>
                  <a:lnTo>
                    <a:pt x="29" y="1144"/>
                  </a:lnTo>
                  <a:lnTo>
                    <a:pt x="58" y="1100"/>
                  </a:lnTo>
                  <a:lnTo>
                    <a:pt x="88" y="1055"/>
                  </a:lnTo>
                  <a:lnTo>
                    <a:pt x="120" y="1013"/>
                  </a:lnTo>
                  <a:lnTo>
                    <a:pt x="153" y="971"/>
                  </a:lnTo>
                  <a:lnTo>
                    <a:pt x="188" y="929"/>
                  </a:lnTo>
                  <a:lnTo>
                    <a:pt x="223" y="888"/>
                  </a:lnTo>
                  <a:lnTo>
                    <a:pt x="259" y="848"/>
                  </a:lnTo>
                  <a:lnTo>
                    <a:pt x="297" y="807"/>
                  </a:lnTo>
                  <a:lnTo>
                    <a:pt x="372" y="729"/>
                  </a:lnTo>
                  <a:lnTo>
                    <a:pt x="449" y="652"/>
                  </a:lnTo>
                  <a:lnTo>
                    <a:pt x="524" y="577"/>
                  </a:lnTo>
                  <a:lnTo>
                    <a:pt x="598" y="502"/>
                  </a:lnTo>
                  <a:lnTo>
                    <a:pt x="639" y="460"/>
                  </a:lnTo>
                  <a:lnTo>
                    <a:pt x="679" y="418"/>
                  </a:lnTo>
                  <a:lnTo>
                    <a:pt x="721" y="375"/>
                  </a:lnTo>
                  <a:lnTo>
                    <a:pt x="762" y="334"/>
                  </a:lnTo>
                  <a:lnTo>
                    <a:pt x="803" y="291"/>
                  </a:lnTo>
                  <a:lnTo>
                    <a:pt x="846" y="250"/>
                  </a:lnTo>
                  <a:lnTo>
                    <a:pt x="887" y="209"/>
                  </a:lnTo>
                  <a:lnTo>
                    <a:pt x="930" y="167"/>
                  </a:lnTo>
                  <a:lnTo>
                    <a:pt x="948" y="147"/>
                  </a:lnTo>
                  <a:lnTo>
                    <a:pt x="969" y="124"/>
                  </a:lnTo>
                  <a:lnTo>
                    <a:pt x="990" y="101"/>
                  </a:lnTo>
                  <a:lnTo>
                    <a:pt x="1011" y="77"/>
                  </a:lnTo>
                  <a:lnTo>
                    <a:pt x="1034" y="54"/>
                  </a:lnTo>
                  <a:lnTo>
                    <a:pt x="1057" y="33"/>
                  </a:lnTo>
                  <a:lnTo>
                    <a:pt x="1068" y="24"/>
                  </a:lnTo>
                  <a:lnTo>
                    <a:pt x="1079" y="14"/>
                  </a:lnTo>
                  <a:lnTo>
                    <a:pt x="1092" y="7"/>
                  </a:lnTo>
                  <a:lnTo>
                    <a:pt x="1103" y="0"/>
                  </a:lnTo>
                  <a:lnTo>
                    <a:pt x="1102" y="1"/>
                  </a:lnTo>
                  <a:lnTo>
                    <a:pt x="1103" y="4"/>
                  </a:lnTo>
                  <a:lnTo>
                    <a:pt x="1104" y="7"/>
                  </a:lnTo>
                  <a:lnTo>
                    <a:pt x="1106" y="10"/>
                  </a:lnTo>
                  <a:lnTo>
                    <a:pt x="1114" y="21"/>
                  </a:lnTo>
                  <a:lnTo>
                    <a:pt x="1124" y="34"/>
                  </a:lnTo>
                  <a:lnTo>
                    <a:pt x="1150" y="67"/>
                  </a:lnTo>
                  <a:lnTo>
                    <a:pt x="1180" y="104"/>
                  </a:lnTo>
                  <a:lnTo>
                    <a:pt x="1212" y="143"/>
                  </a:lnTo>
                  <a:lnTo>
                    <a:pt x="1241" y="176"/>
                  </a:lnTo>
                  <a:lnTo>
                    <a:pt x="1263" y="202"/>
                  </a:lnTo>
                  <a:lnTo>
                    <a:pt x="1273" y="215"/>
                  </a:lnTo>
                  <a:lnTo>
                    <a:pt x="1279" y="227"/>
                  </a:lnTo>
                  <a:lnTo>
                    <a:pt x="1284" y="240"/>
                  </a:lnTo>
                  <a:lnTo>
                    <a:pt x="1288" y="253"/>
                  </a:lnTo>
                  <a:lnTo>
                    <a:pt x="1292" y="266"/>
                  </a:lnTo>
                  <a:lnTo>
                    <a:pt x="1293" y="279"/>
                  </a:lnTo>
                  <a:lnTo>
                    <a:pt x="1294" y="294"/>
                  </a:lnTo>
                  <a:lnTo>
                    <a:pt x="1294" y="308"/>
                  </a:lnTo>
                  <a:lnTo>
                    <a:pt x="1293" y="321"/>
                  </a:lnTo>
                  <a:lnTo>
                    <a:pt x="1292" y="337"/>
                  </a:lnTo>
                  <a:lnTo>
                    <a:pt x="1288" y="351"/>
                  </a:lnTo>
                  <a:lnTo>
                    <a:pt x="1284" y="366"/>
                  </a:lnTo>
                  <a:lnTo>
                    <a:pt x="1280" y="381"/>
                  </a:lnTo>
                  <a:lnTo>
                    <a:pt x="1275" y="397"/>
                  </a:lnTo>
                  <a:lnTo>
                    <a:pt x="1270" y="412"/>
                  </a:lnTo>
                  <a:lnTo>
                    <a:pt x="1263" y="428"/>
                  </a:lnTo>
                  <a:lnTo>
                    <a:pt x="1255" y="443"/>
                  </a:lnTo>
                  <a:lnTo>
                    <a:pt x="1240" y="474"/>
                  </a:lnTo>
                  <a:lnTo>
                    <a:pt x="1221" y="505"/>
                  </a:lnTo>
                  <a:lnTo>
                    <a:pt x="1202" y="536"/>
                  </a:lnTo>
                  <a:lnTo>
                    <a:pt x="1180" y="566"/>
                  </a:lnTo>
                  <a:lnTo>
                    <a:pt x="1157" y="596"/>
                  </a:lnTo>
                  <a:lnTo>
                    <a:pt x="1134" y="626"/>
                  </a:lnTo>
                  <a:lnTo>
                    <a:pt x="1109" y="654"/>
                  </a:lnTo>
                  <a:lnTo>
                    <a:pt x="1086" y="681"/>
                  </a:lnTo>
                  <a:close/>
                </a:path>
              </a:pathLst>
            </a:custGeom>
            <a:solidFill>
              <a:srgbClr val="B76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5" name="Freeform 131"/>
            <p:cNvSpPr>
              <a:spLocks/>
            </p:cNvSpPr>
            <p:nvPr/>
          </p:nvSpPr>
          <p:spPr bwMode="auto">
            <a:xfrm>
              <a:off x="6480177" y="2508250"/>
              <a:ext cx="342900" cy="436563"/>
            </a:xfrm>
            <a:custGeom>
              <a:avLst/>
              <a:gdLst>
                <a:gd name="T0" fmla="*/ 837 w 1514"/>
                <a:gd name="T1" fmla="*/ 1432 h 1930"/>
                <a:gd name="T2" fmla="*/ 775 w 1514"/>
                <a:gd name="T3" fmla="*/ 1499 h 1930"/>
                <a:gd name="T4" fmla="*/ 714 w 1514"/>
                <a:gd name="T5" fmla="*/ 1567 h 1930"/>
                <a:gd name="T6" fmla="*/ 653 w 1514"/>
                <a:gd name="T7" fmla="*/ 1635 h 1930"/>
                <a:gd name="T8" fmla="*/ 601 w 1514"/>
                <a:gd name="T9" fmla="*/ 1692 h 1930"/>
                <a:gd name="T10" fmla="*/ 557 w 1514"/>
                <a:gd name="T11" fmla="*/ 1738 h 1930"/>
                <a:gd name="T12" fmla="*/ 512 w 1514"/>
                <a:gd name="T13" fmla="*/ 1780 h 1930"/>
                <a:gd name="T14" fmla="*/ 468 w 1514"/>
                <a:gd name="T15" fmla="*/ 1820 h 1930"/>
                <a:gd name="T16" fmla="*/ 423 w 1514"/>
                <a:gd name="T17" fmla="*/ 1854 h 1930"/>
                <a:gd name="T18" fmla="*/ 379 w 1514"/>
                <a:gd name="T19" fmla="*/ 1883 h 1930"/>
                <a:gd name="T20" fmla="*/ 336 w 1514"/>
                <a:gd name="T21" fmla="*/ 1906 h 1930"/>
                <a:gd name="T22" fmla="*/ 292 w 1514"/>
                <a:gd name="T23" fmla="*/ 1921 h 1930"/>
                <a:gd name="T24" fmla="*/ 252 w 1514"/>
                <a:gd name="T25" fmla="*/ 1929 h 1930"/>
                <a:gd name="T26" fmla="*/ 213 w 1514"/>
                <a:gd name="T27" fmla="*/ 1929 h 1930"/>
                <a:gd name="T28" fmla="*/ 175 w 1514"/>
                <a:gd name="T29" fmla="*/ 1920 h 1930"/>
                <a:gd name="T30" fmla="*/ 140 w 1514"/>
                <a:gd name="T31" fmla="*/ 1901 h 1930"/>
                <a:gd name="T32" fmla="*/ 107 w 1514"/>
                <a:gd name="T33" fmla="*/ 1872 h 1930"/>
                <a:gd name="T34" fmla="*/ 78 w 1514"/>
                <a:gd name="T35" fmla="*/ 1832 h 1930"/>
                <a:gd name="T36" fmla="*/ 51 w 1514"/>
                <a:gd name="T37" fmla="*/ 1780 h 1930"/>
                <a:gd name="T38" fmla="*/ 28 w 1514"/>
                <a:gd name="T39" fmla="*/ 1715 h 1930"/>
                <a:gd name="T40" fmla="*/ 10 w 1514"/>
                <a:gd name="T41" fmla="*/ 1633 h 1930"/>
                <a:gd name="T42" fmla="*/ 1 w 1514"/>
                <a:gd name="T43" fmla="*/ 1540 h 1930"/>
                <a:gd name="T44" fmla="*/ 2 w 1514"/>
                <a:gd name="T45" fmla="*/ 1442 h 1930"/>
                <a:gd name="T46" fmla="*/ 13 w 1514"/>
                <a:gd name="T47" fmla="*/ 1344 h 1930"/>
                <a:gd name="T48" fmla="*/ 34 w 1514"/>
                <a:gd name="T49" fmla="*/ 1243 h 1930"/>
                <a:gd name="T50" fmla="*/ 63 w 1514"/>
                <a:gd name="T51" fmla="*/ 1142 h 1930"/>
                <a:gd name="T52" fmla="*/ 99 w 1514"/>
                <a:gd name="T53" fmla="*/ 1040 h 1930"/>
                <a:gd name="T54" fmla="*/ 141 w 1514"/>
                <a:gd name="T55" fmla="*/ 940 h 1930"/>
                <a:gd name="T56" fmla="*/ 189 w 1514"/>
                <a:gd name="T57" fmla="*/ 842 h 1930"/>
                <a:gd name="T58" fmla="*/ 242 w 1514"/>
                <a:gd name="T59" fmla="*/ 746 h 1930"/>
                <a:gd name="T60" fmla="*/ 298 w 1514"/>
                <a:gd name="T61" fmla="*/ 653 h 1930"/>
                <a:gd name="T62" fmla="*/ 357 w 1514"/>
                <a:gd name="T63" fmla="*/ 564 h 1930"/>
                <a:gd name="T64" fmla="*/ 419 w 1514"/>
                <a:gd name="T65" fmla="*/ 480 h 1930"/>
                <a:gd name="T66" fmla="*/ 481 w 1514"/>
                <a:gd name="T67" fmla="*/ 401 h 1930"/>
                <a:gd name="T68" fmla="*/ 544 w 1514"/>
                <a:gd name="T69" fmla="*/ 330 h 1930"/>
                <a:gd name="T70" fmla="*/ 606 w 1514"/>
                <a:gd name="T71" fmla="*/ 266 h 1930"/>
                <a:gd name="T72" fmla="*/ 658 w 1514"/>
                <a:gd name="T73" fmla="*/ 218 h 1930"/>
                <a:gd name="T74" fmla="*/ 704 w 1514"/>
                <a:gd name="T75" fmla="*/ 182 h 1930"/>
                <a:gd name="T76" fmla="*/ 750 w 1514"/>
                <a:gd name="T77" fmla="*/ 149 h 1930"/>
                <a:gd name="T78" fmla="*/ 800 w 1514"/>
                <a:gd name="T79" fmla="*/ 118 h 1930"/>
                <a:gd name="T80" fmla="*/ 874 w 1514"/>
                <a:gd name="T81" fmla="*/ 77 h 1930"/>
                <a:gd name="T82" fmla="*/ 977 w 1514"/>
                <a:gd name="T83" fmla="*/ 25 h 1930"/>
                <a:gd name="T84" fmla="*/ 1030 w 1514"/>
                <a:gd name="T85" fmla="*/ 1 h 1930"/>
                <a:gd name="T86" fmla="*/ 1041 w 1514"/>
                <a:gd name="T87" fmla="*/ 18 h 1930"/>
                <a:gd name="T88" fmla="*/ 1073 w 1514"/>
                <a:gd name="T89" fmla="*/ 70 h 1930"/>
                <a:gd name="T90" fmla="*/ 1136 w 1514"/>
                <a:gd name="T91" fmla="*/ 181 h 1930"/>
                <a:gd name="T92" fmla="*/ 1215 w 1514"/>
                <a:gd name="T93" fmla="*/ 324 h 1930"/>
                <a:gd name="T94" fmla="*/ 1301 w 1514"/>
                <a:gd name="T95" fmla="*/ 478 h 1930"/>
                <a:gd name="T96" fmla="*/ 1382 w 1514"/>
                <a:gd name="T97" fmla="*/ 628 h 1930"/>
                <a:gd name="T98" fmla="*/ 1452 w 1514"/>
                <a:gd name="T99" fmla="*/ 756 h 1930"/>
                <a:gd name="T100" fmla="*/ 1500 w 1514"/>
                <a:gd name="T101" fmla="*/ 843 h 1930"/>
                <a:gd name="T102" fmla="*/ 1469 w 1514"/>
                <a:gd name="T103" fmla="*/ 890 h 1930"/>
                <a:gd name="T104" fmla="*/ 1381 w 1514"/>
                <a:gd name="T105" fmla="*/ 944 h 1930"/>
                <a:gd name="T106" fmla="*/ 1296 w 1514"/>
                <a:gd name="T107" fmla="*/ 1003 h 1930"/>
                <a:gd name="T108" fmla="*/ 1215 w 1514"/>
                <a:gd name="T109" fmla="*/ 1067 h 1930"/>
                <a:gd name="T110" fmla="*/ 1134 w 1514"/>
                <a:gd name="T111" fmla="*/ 1135 h 1930"/>
                <a:gd name="T112" fmla="*/ 1057 w 1514"/>
                <a:gd name="T113" fmla="*/ 1208 h 1930"/>
                <a:gd name="T114" fmla="*/ 980 w 1514"/>
                <a:gd name="T115" fmla="*/ 1282 h 1930"/>
                <a:gd name="T116" fmla="*/ 906 w 1514"/>
                <a:gd name="T117" fmla="*/ 1359 h 1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14" h="1930">
                  <a:moveTo>
                    <a:pt x="868" y="1398"/>
                  </a:moveTo>
                  <a:lnTo>
                    <a:pt x="837" y="1432"/>
                  </a:lnTo>
                  <a:lnTo>
                    <a:pt x="806" y="1465"/>
                  </a:lnTo>
                  <a:lnTo>
                    <a:pt x="775" y="1499"/>
                  </a:lnTo>
                  <a:lnTo>
                    <a:pt x="744" y="1533"/>
                  </a:lnTo>
                  <a:lnTo>
                    <a:pt x="714" y="1567"/>
                  </a:lnTo>
                  <a:lnTo>
                    <a:pt x="684" y="1602"/>
                  </a:lnTo>
                  <a:lnTo>
                    <a:pt x="653" y="1635"/>
                  </a:lnTo>
                  <a:lnTo>
                    <a:pt x="624" y="1668"/>
                  </a:lnTo>
                  <a:lnTo>
                    <a:pt x="601" y="1692"/>
                  </a:lnTo>
                  <a:lnTo>
                    <a:pt x="580" y="1715"/>
                  </a:lnTo>
                  <a:lnTo>
                    <a:pt x="557" y="1738"/>
                  </a:lnTo>
                  <a:lnTo>
                    <a:pt x="535" y="1760"/>
                  </a:lnTo>
                  <a:lnTo>
                    <a:pt x="512" y="1780"/>
                  </a:lnTo>
                  <a:lnTo>
                    <a:pt x="491" y="1800"/>
                  </a:lnTo>
                  <a:lnTo>
                    <a:pt x="468" y="1820"/>
                  </a:lnTo>
                  <a:lnTo>
                    <a:pt x="445" y="1837"/>
                  </a:lnTo>
                  <a:lnTo>
                    <a:pt x="423" y="1854"/>
                  </a:lnTo>
                  <a:lnTo>
                    <a:pt x="401" y="1868"/>
                  </a:lnTo>
                  <a:lnTo>
                    <a:pt x="379" y="1883"/>
                  </a:lnTo>
                  <a:lnTo>
                    <a:pt x="356" y="1894"/>
                  </a:lnTo>
                  <a:lnTo>
                    <a:pt x="336" y="1906"/>
                  </a:lnTo>
                  <a:lnTo>
                    <a:pt x="314" y="1914"/>
                  </a:lnTo>
                  <a:lnTo>
                    <a:pt x="292" y="1921"/>
                  </a:lnTo>
                  <a:lnTo>
                    <a:pt x="272" y="1926"/>
                  </a:lnTo>
                  <a:lnTo>
                    <a:pt x="252" y="1929"/>
                  </a:lnTo>
                  <a:lnTo>
                    <a:pt x="231" y="1930"/>
                  </a:lnTo>
                  <a:lnTo>
                    <a:pt x="213" y="1929"/>
                  </a:lnTo>
                  <a:lnTo>
                    <a:pt x="193" y="1926"/>
                  </a:lnTo>
                  <a:lnTo>
                    <a:pt x="175" y="1920"/>
                  </a:lnTo>
                  <a:lnTo>
                    <a:pt x="157" y="1913"/>
                  </a:lnTo>
                  <a:lnTo>
                    <a:pt x="140" y="1901"/>
                  </a:lnTo>
                  <a:lnTo>
                    <a:pt x="124" y="1888"/>
                  </a:lnTo>
                  <a:lnTo>
                    <a:pt x="107" y="1872"/>
                  </a:lnTo>
                  <a:lnTo>
                    <a:pt x="93" y="1854"/>
                  </a:lnTo>
                  <a:lnTo>
                    <a:pt x="78" y="1832"/>
                  </a:lnTo>
                  <a:lnTo>
                    <a:pt x="65" y="1807"/>
                  </a:lnTo>
                  <a:lnTo>
                    <a:pt x="51" y="1780"/>
                  </a:lnTo>
                  <a:lnTo>
                    <a:pt x="40" y="1749"/>
                  </a:lnTo>
                  <a:lnTo>
                    <a:pt x="28" y="1715"/>
                  </a:lnTo>
                  <a:lnTo>
                    <a:pt x="19" y="1678"/>
                  </a:lnTo>
                  <a:lnTo>
                    <a:pt x="10" y="1633"/>
                  </a:lnTo>
                  <a:lnTo>
                    <a:pt x="4" y="1586"/>
                  </a:lnTo>
                  <a:lnTo>
                    <a:pt x="1" y="1540"/>
                  </a:lnTo>
                  <a:lnTo>
                    <a:pt x="0" y="1491"/>
                  </a:lnTo>
                  <a:lnTo>
                    <a:pt x="2" y="1442"/>
                  </a:lnTo>
                  <a:lnTo>
                    <a:pt x="6" y="1394"/>
                  </a:lnTo>
                  <a:lnTo>
                    <a:pt x="13" y="1344"/>
                  </a:lnTo>
                  <a:lnTo>
                    <a:pt x="22" y="1293"/>
                  </a:lnTo>
                  <a:lnTo>
                    <a:pt x="34" y="1243"/>
                  </a:lnTo>
                  <a:lnTo>
                    <a:pt x="47" y="1192"/>
                  </a:lnTo>
                  <a:lnTo>
                    <a:pt x="63" y="1142"/>
                  </a:lnTo>
                  <a:lnTo>
                    <a:pt x="79" y="1091"/>
                  </a:lnTo>
                  <a:lnTo>
                    <a:pt x="99" y="1040"/>
                  </a:lnTo>
                  <a:lnTo>
                    <a:pt x="119" y="991"/>
                  </a:lnTo>
                  <a:lnTo>
                    <a:pt x="141" y="940"/>
                  </a:lnTo>
                  <a:lnTo>
                    <a:pt x="165" y="890"/>
                  </a:lnTo>
                  <a:lnTo>
                    <a:pt x="189" y="842"/>
                  </a:lnTo>
                  <a:lnTo>
                    <a:pt x="215" y="793"/>
                  </a:lnTo>
                  <a:lnTo>
                    <a:pt x="242" y="746"/>
                  </a:lnTo>
                  <a:lnTo>
                    <a:pt x="269" y="698"/>
                  </a:lnTo>
                  <a:lnTo>
                    <a:pt x="298" y="653"/>
                  </a:lnTo>
                  <a:lnTo>
                    <a:pt x="327" y="607"/>
                  </a:lnTo>
                  <a:lnTo>
                    <a:pt x="357" y="564"/>
                  </a:lnTo>
                  <a:lnTo>
                    <a:pt x="388" y="521"/>
                  </a:lnTo>
                  <a:lnTo>
                    <a:pt x="419" y="480"/>
                  </a:lnTo>
                  <a:lnTo>
                    <a:pt x="450" y="440"/>
                  </a:lnTo>
                  <a:lnTo>
                    <a:pt x="481" y="401"/>
                  </a:lnTo>
                  <a:lnTo>
                    <a:pt x="512" y="365"/>
                  </a:lnTo>
                  <a:lnTo>
                    <a:pt x="544" y="330"/>
                  </a:lnTo>
                  <a:lnTo>
                    <a:pt x="575" y="297"/>
                  </a:lnTo>
                  <a:lnTo>
                    <a:pt x="606" y="266"/>
                  </a:lnTo>
                  <a:lnTo>
                    <a:pt x="637" y="237"/>
                  </a:lnTo>
                  <a:lnTo>
                    <a:pt x="658" y="218"/>
                  </a:lnTo>
                  <a:lnTo>
                    <a:pt x="680" y="200"/>
                  </a:lnTo>
                  <a:lnTo>
                    <a:pt x="704" y="182"/>
                  </a:lnTo>
                  <a:lnTo>
                    <a:pt x="727" y="165"/>
                  </a:lnTo>
                  <a:lnTo>
                    <a:pt x="750" y="149"/>
                  </a:lnTo>
                  <a:lnTo>
                    <a:pt x="775" y="134"/>
                  </a:lnTo>
                  <a:lnTo>
                    <a:pt x="800" y="118"/>
                  </a:lnTo>
                  <a:lnTo>
                    <a:pt x="825" y="104"/>
                  </a:lnTo>
                  <a:lnTo>
                    <a:pt x="874" y="77"/>
                  </a:lnTo>
                  <a:lnTo>
                    <a:pt x="925" y="51"/>
                  </a:lnTo>
                  <a:lnTo>
                    <a:pt x="977" y="25"/>
                  </a:lnTo>
                  <a:lnTo>
                    <a:pt x="1027" y="0"/>
                  </a:lnTo>
                  <a:lnTo>
                    <a:pt x="1030" y="1"/>
                  </a:lnTo>
                  <a:lnTo>
                    <a:pt x="1035" y="7"/>
                  </a:lnTo>
                  <a:lnTo>
                    <a:pt x="1041" y="18"/>
                  </a:lnTo>
                  <a:lnTo>
                    <a:pt x="1050" y="32"/>
                  </a:lnTo>
                  <a:lnTo>
                    <a:pt x="1073" y="70"/>
                  </a:lnTo>
                  <a:lnTo>
                    <a:pt x="1102" y="121"/>
                  </a:lnTo>
                  <a:lnTo>
                    <a:pt x="1136" y="181"/>
                  </a:lnTo>
                  <a:lnTo>
                    <a:pt x="1174" y="249"/>
                  </a:lnTo>
                  <a:lnTo>
                    <a:pt x="1215" y="324"/>
                  </a:lnTo>
                  <a:lnTo>
                    <a:pt x="1257" y="400"/>
                  </a:lnTo>
                  <a:lnTo>
                    <a:pt x="1301" y="478"/>
                  </a:lnTo>
                  <a:lnTo>
                    <a:pt x="1342" y="554"/>
                  </a:lnTo>
                  <a:lnTo>
                    <a:pt x="1382" y="628"/>
                  </a:lnTo>
                  <a:lnTo>
                    <a:pt x="1420" y="696"/>
                  </a:lnTo>
                  <a:lnTo>
                    <a:pt x="1452" y="756"/>
                  </a:lnTo>
                  <a:lnTo>
                    <a:pt x="1480" y="806"/>
                  </a:lnTo>
                  <a:lnTo>
                    <a:pt x="1500" y="843"/>
                  </a:lnTo>
                  <a:lnTo>
                    <a:pt x="1514" y="865"/>
                  </a:lnTo>
                  <a:lnTo>
                    <a:pt x="1469" y="890"/>
                  </a:lnTo>
                  <a:lnTo>
                    <a:pt x="1425" y="916"/>
                  </a:lnTo>
                  <a:lnTo>
                    <a:pt x="1381" y="944"/>
                  </a:lnTo>
                  <a:lnTo>
                    <a:pt x="1339" y="973"/>
                  </a:lnTo>
                  <a:lnTo>
                    <a:pt x="1296" y="1003"/>
                  </a:lnTo>
                  <a:lnTo>
                    <a:pt x="1255" y="1035"/>
                  </a:lnTo>
                  <a:lnTo>
                    <a:pt x="1215" y="1067"/>
                  </a:lnTo>
                  <a:lnTo>
                    <a:pt x="1174" y="1101"/>
                  </a:lnTo>
                  <a:lnTo>
                    <a:pt x="1134" y="1135"/>
                  </a:lnTo>
                  <a:lnTo>
                    <a:pt x="1095" y="1172"/>
                  </a:lnTo>
                  <a:lnTo>
                    <a:pt x="1057" y="1208"/>
                  </a:lnTo>
                  <a:lnTo>
                    <a:pt x="1018" y="1245"/>
                  </a:lnTo>
                  <a:lnTo>
                    <a:pt x="980" y="1282"/>
                  </a:lnTo>
                  <a:lnTo>
                    <a:pt x="943" y="1320"/>
                  </a:lnTo>
                  <a:lnTo>
                    <a:pt x="906" y="1359"/>
                  </a:lnTo>
                  <a:lnTo>
                    <a:pt x="868" y="1398"/>
                  </a:lnTo>
                  <a:close/>
                </a:path>
              </a:pathLst>
            </a:custGeom>
            <a:solidFill>
              <a:srgbClr val="FFF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6" name="Freeform 132"/>
            <p:cNvSpPr>
              <a:spLocks/>
            </p:cNvSpPr>
            <p:nvPr/>
          </p:nvSpPr>
          <p:spPr bwMode="auto">
            <a:xfrm>
              <a:off x="6672265" y="2508250"/>
              <a:ext cx="150813" cy="207963"/>
            </a:xfrm>
            <a:custGeom>
              <a:avLst/>
              <a:gdLst>
                <a:gd name="T0" fmla="*/ 179 w 666"/>
                <a:gd name="T1" fmla="*/ 0 h 918"/>
                <a:gd name="T2" fmla="*/ 182 w 666"/>
                <a:gd name="T3" fmla="*/ 1 h 918"/>
                <a:gd name="T4" fmla="*/ 187 w 666"/>
                <a:gd name="T5" fmla="*/ 7 h 918"/>
                <a:gd name="T6" fmla="*/ 193 w 666"/>
                <a:gd name="T7" fmla="*/ 18 h 918"/>
                <a:gd name="T8" fmla="*/ 202 w 666"/>
                <a:gd name="T9" fmla="*/ 32 h 918"/>
                <a:gd name="T10" fmla="*/ 225 w 666"/>
                <a:gd name="T11" fmla="*/ 70 h 918"/>
                <a:gd name="T12" fmla="*/ 254 w 666"/>
                <a:gd name="T13" fmla="*/ 121 h 918"/>
                <a:gd name="T14" fmla="*/ 288 w 666"/>
                <a:gd name="T15" fmla="*/ 181 h 918"/>
                <a:gd name="T16" fmla="*/ 326 w 666"/>
                <a:gd name="T17" fmla="*/ 249 h 918"/>
                <a:gd name="T18" fmla="*/ 367 w 666"/>
                <a:gd name="T19" fmla="*/ 324 h 918"/>
                <a:gd name="T20" fmla="*/ 409 w 666"/>
                <a:gd name="T21" fmla="*/ 400 h 918"/>
                <a:gd name="T22" fmla="*/ 453 w 666"/>
                <a:gd name="T23" fmla="*/ 478 h 918"/>
                <a:gd name="T24" fmla="*/ 494 w 666"/>
                <a:gd name="T25" fmla="*/ 554 h 918"/>
                <a:gd name="T26" fmla="*/ 534 w 666"/>
                <a:gd name="T27" fmla="*/ 628 h 918"/>
                <a:gd name="T28" fmla="*/ 572 w 666"/>
                <a:gd name="T29" fmla="*/ 696 h 918"/>
                <a:gd name="T30" fmla="*/ 604 w 666"/>
                <a:gd name="T31" fmla="*/ 756 h 918"/>
                <a:gd name="T32" fmla="*/ 632 w 666"/>
                <a:gd name="T33" fmla="*/ 806 h 918"/>
                <a:gd name="T34" fmla="*/ 652 w 666"/>
                <a:gd name="T35" fmla="*/ 843 h 918"/>
                <a:gd name="T36" fmla="*/ 666 w 666"/>
                <a:gd name="T37" fmla="*/ 865 h 918"/>
                <a:gd name="T38" fmla="*/ 644 w 666"/>
                <a:gd name="T39" fmla="*/ 878 h 918"/>
                <a:gd name="T40" fmla="*/ 622 w 666"/>
                <a:gd name="T41" fmla="*/ 891 h 918"/>
                <a:gd name="T42" fmla="*/ 602 w 666"/>
                <a:gd name="T43" fmla="*/ 905 h 918"/>
                <a:gd name="T44" fmla="*/ 580 w 666"/>
                <a:gd name="T45" fmla="*/ 918 h 918"/>
                <a:gd name="T46" fmla="*/ 539 w 666"/>
                <a:gd name="T47" fmla="*/ 871 h 918"/>
                <a:gd name="T48" fmla="*/ 499 w 666"/>
                <a:gd name="T49" fmla="*/ 823 h 918"/>
                <a:gd name="T50" fmla="*/ 460 w 666"/>
                <a:gd name="T51" fmla="*/ 775 h 918"/>
                <a:gd name="T52" fmla="*/ 421 w 666"/>
                <a:gd name="T53" fmla="*/ 726 h 918"/>
                <a:gd name="T54" fmla="*/ 382 w 666"/>
                <a:gd name="T55" fmla="*/ 676 h 918"/>
                <a:gd name="T56" fmla="*/ 344 w 666"/>
                <a:gd name="T57" fmla="*/ 627 h 918"/>
                <a:gd name="T58" fmla="*/ 306 w 666"/>
                <a:gd name="T59" fmla="*/ 577 h 918"/>
                <a:gd name="T60" fmla="*/ 268 w 666"/>
                <a:gd name="T61" fmla="*/ 525 h 918"/>
                <a:gd name="T62" fmla="*/ 232 w 666"/>
                <a:gd name="T63" fmla="*/ 475 h 918"/>
                <a:gd name="T64" fmla="*/ 197 w 666"/>
                <a:gd name="T65" fmla="*/ 422 h 918"/>
                <a:gd name="T66" fmla="*/ 162 w 666"/>
                <a:gd name="T67" fmla="*/ 369 h 918"/>
                <a:gd name="T68" fmla="*/ 128 w 666"/>
                <a:gd name="T69" fmla="*/ 316 h 918"/>
                <a:gd name="T70" fmla="*/ 94 w 666"/>
                <a:gd name="T71" fmla="*/ 261 h 918"/>
                <a:gd name="T72" fmla="*/ 62 w 666"/>
                <a:gd name="T73" fmla="*/ 206 h 918"/>
                <a:gd name="T74" fmla="*/ 31 w 666"/>
                <a:gd name="T75" fmla="*/ 149 h 918"/>
                <a:gd name="T76" fmla="*/ 0 w 666"/>
                <a:gd name="T77" fmla="*/ 91 h 918"/>
                <a:gd name="T78" fmla="*/ 22 w 666"/>
                <a:gd name="T79" fmla="*/ 80 h 918"/>
                <a:gd name="T80" fmla="*/ 44 w 666"/>
                <a:gd name="T81" fmla="*/ 67 h 918"/>
                <a:gd name="T82" fmla="*/ 67 w 666"/>
                <a:gd name="T83" fmla="*/ 56 h 918"/>
                <a:gd name="T84" fmla="*/ 90 w 666"/>
                <a:gd name="T85" fmla="*/ 45 h 918"/>
                <a:gd name="T86" fmla="*/ 112 w 666"/>
                <a:gd name="T87" fmla="*/ 33 h 918"/>
                <a:gd name="T88" fmla="*/ 134 w 666"/>
                <a:gd name="T89" fmla="*/ 22 h 918"/>
                <a:gd name="T90" fmla="*/ 157 w 666"/>
                <a:gd name="T91" fmla="*/ 12 h 918"/>
                <a:gd name="T92" fmla="*/ 179 w 666"/>
                <a:gd name="T93" fmla="*/ 0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66" h="918">
                  <a:moveTo>
                    <a:pt x="179" y="0"/>
                  </a:moveTo>
                  <a:lnTo>
                    <a:pt x="182" y="1"/>
                  </a:lnTo>
                  <a:lnTo>
                    <a:pt x="187" y="7"/>
                  </a:lnTo>
                  <a:lnTo>
                    <a:pt x="193" y="18"/>
                  </a:lnTo>
                  <a:lnTo>
                    <a:pt x="202" y="32"/>
                  </a:lnTo>
                  <a:lnTo>
                    <a:pt x="225" y="70"/>
                  </a:lnTo>
                  <a:lnTo>
                    <a:pt x="254" y="121"/>
                  </a:lnTo>
                  <a:lnTo>
                    <a:pt x="288" y="181"/>
                  </a:lnTo>
                  <a:lnTo>
                    <a:pt x="326" y="249"/>
                  </a:lnTo>
                  <a:lnTo>
                    <a:pt x="367" y="324"/>
                  </a:lnTo>
                  <a:lnTo>
                    <a:pt x="409" y="400"/>
                  </a:lnTo>
                  <a:lnTo>
                    <a:pt x="453" y="478"/>
                  </a:lnTo>
                  <a:lnTo>
                    <a:pt x="494" y="554"/>
                  </a:lnTo>
                  <a:lnTo>
                    <a:pt x="534" y="628"/>
                  </a:lnTo>
                  <a:lnTo>
                    <a:pt x="572" y="696"/>
                  </a:lnTo>
                  <a:lnTo>
                    <a:pt x="604" y="756"/>
                  </a:lnTo>
                  <a:lnTo>
                    <a:pt x="632" y="806"/>
                  </a:lnTo>
                  <a:lnTo>
                    <a:pt x="652" y="843"/>
                  </a:lnTo>
                  <a:lnTo>
                    <a:pt x="666" y="865"/>
                  </a:lnTo>
                  <a:lnTo>
                    <a:pt x="644" y="878"/>
                  </a:lnTo>
                  <a:lnTo>
                    <a:pt x="622" y="891"/>
                  </a:lnTo>
                  <a:lnTo>
                    <a:pt x="602" y="905"/>
                  </a:lnTo>
                  <a:lnTo>
                    <a:pt x="580" y="918"/>
                  </a:lnTo>
                  <a:lnTo>
                    <a:pt x="539" y="871"/>
                  </a:lnTo>
                  <a:lnTo>
                    <a:pt x="499" y="823"/>
                  </a:lnTo>
                  <a:lnTo>
                    <a:pt x="460" y="775"/>
                  </a:lnTo>
                  <a:lnTo>
                    <a:pt x="421" y="726"/>
                  </a:lnTo>
                  <a:lnTo>
                    <a:pt x="382" y="676"/>
                  </a:lnTo>
                  <a:lnTo>
                    <a:pt x="344" y="627"/>
                  </a:lnTo>
                  <a:lnTo>
                    <a:pt x="306" y="577"/>
                  </a:lnTo>
                  <a:lnTo>
                    <a:pt x="268" y="525"/>
                  </a:lnTo>
                  <a:lnTo>
                    <a:pt x="232" y="475"/>
                  </a:lnTo>
                  <a:lnTo>
                    <a:pt x="197" y="422"/>
                  </a:lnTo>
                  <a:lnTo>
                    <a:pt x="162" y="369"/>
                  </a:lnTo>
                  <a:lnTo>
                    <a:pt x="128" y="316"/>
                  </a:lnTo>
                  <a:lnTo>
                    <a:pt x="94" y="261"/>
                  </a:lnTo>
                  <a:lnTo>
                    <a:pt x="62" y="206"/>
                  </a:lnTo>
                  <a:lnTo>
                    <a:pt x="31" y="149"/>
                  </a:lnTo>
                  <a:lnTo>
                    <a:pt x="0" y="91"/>
                  </a:lnTo>
                  <a:lnTo>
                    <a:pt x="22" y="80"/>
                  </a:lnTo>
                  <a:lnTo>
                    <a:pt x="44" y="67"/>
                  </a:lnTo>
                  <a:lnTo>
                    <a:pt x="67" y="56"/>
                  </a:lnTo>
                  <a:lnTo>
                    <a:pt x="90" y="45"/>
                  </a:lnTo>
                  <a:lnTo>
                    <a:pt x="112" y="33"/>
                  </a:lnTo>
                  <a:lnTo>
                    <a:pt x="134" y="22"/>
                  </a:lnTo>
                  <a:lnTo>
                    <a:pt x="157" y="12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F4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7" name="Freeform 133"/>
            <p:cNvSpPr>
              <a:spLocks/>
            </p:cNvSpPr>
            <p:nvPr/>
          </p:nvSpPr>
          <p:spPr bwMode="auto">
            <a:xfrm>
              <a:off x="6480177" y="2763838"/>
              <a:ext cx="176213" cy="180975"/>
            </a:xfrm>
            <a:custGeom>
              <a:avLst/>
              <a:gdLst>
                <a:gd name="T0" fmla="*/ 11 w 778"/>
                <a:gd name="T1" fmla="*/ 520 h 804"/>
                <a:gd name="T2" fmla="*/ 3 w 778"/>
                <a:gd name="T3" fmla="*/ 455 h 804"/>
                <a:gd name="T4" fmla="*/ 0 w 778"/>
                <a:gd name="T5" fmla="*/ 388 h 804"/>
                <a:gd name="T6" fmla="*/ 2 w 778"/>
                <a:gd name="T7" fmla="*/ 319 h 804"/>
                <a:gd name="T8" fmla="*/ 9 w 778"/>
                <a:gd name="T9" fmla="*/ 249 h 804"/>
                <a:gd name="T10" fmla="*/ 20 w 778"/>
                <a:gd name="T11" fmla="*/ 179 h 804"/>
                <a:gd name="T12" fmla="*/ 37 w 778"/>
                <a:gd name="T13" fmla="*/ 108 h 804"/>
                <a:gd name="T14" fmla="*/ 57 w 778"/>
                <a:gd name="T15" fmla="*/ 36 h 804"/>
                <a:gd name="T16" fmla="*/ 83 w 778"/>
                <a:gd name="T17" fmla="*/ 22 h 804"/>
                <a:gd name="T18" fmla="*/ 114 w 778"/>
                <a:gd name="T19" fmla="*/ 64 h 804"/>
                <a:gd name="T20" fmla="*/ 148 w 778"/>
                <a:gd name="T21" fmla="*/ 103 h 804"/>
                <a:gd name="T22" fmla="*/ 185 w 778"/>
                <a:gd name="T23" fmla="*/ 142 h 804"/>
                <a:gd name="T24" fmla="*/ 223 w 778"/>
                <a:gd name="T25" fmla="*/ 177 h 804"/>
                <a:gd name="T26" fmla="*/ 264 w 778"/>
                <a:gd name="T27" fmla="*/ 209 h 804"/>
                <a:gd name="T28" fmla="*/ 307 w 778"/>
                <a:gd name="T29" fmla="*/ 239 h 804"/>
                <a:gd name="T30" fmla="*/ 351 w 778"/>
                <a:gd name="T31" fmla="*/ 266 h 804"/>
                <a:gd name="T32" fmla="*/ 398 w 778"/>
                <a:gd name="T33" fmla="*/ 289 h 804"/>
                <a:gd name="T34" fmla="*/ 445 w 778"/>
                <a:gd name="T35" fmla="*/ 311 h 804"/>
                <a:gd name="T36" fmla="*/ 494 w 778"/>
                <a:gd name="T37" fmla="*/ 329 h 804"/>
                <a:gd name="T38" fmla="*/ 545 w 778"/>
                <a:gd name="T39" fmla="*/ 344 h 804"/>
                <a:gd name="T40" fmla="*/ 595 w 778"/>
                <a:gd name="T41" fmla="*/ 356 h 804"/>
                <a:gd name="T42" fmla="*/ 647 w 778"/>
                <a:gd name="T43" fmla="*/ 365 h 804"/>
                <a:gd name="T44" fmla="*/ 699 w 778"/>
                <a:gd name="T45" fmla="*/ 370 h 804"/>
                <a:gd name="T46" fmla="*/ 751 w 778"/>
                <a:gd name="T47" fmla="*/ 371 h 804"/>
                <a:gd name="T48" fmla="*/ 759 w 778"/>
                <a:gd name="T49" fmla="*/ 393 h 804"/>
                <a:gd name="T50" fmla="*/ 719 w 778"/>
                <a:gd name="T51" fmla="*/ 435 h 804"/>
                <a:gd name="T52" fmla="*/ 680 w 778"/>
                <a:gd name="T53" fmla="*/ 479 h 804"/>
                <a:gd name="T54" fmla="*/ 642 w 778"/>
                <a:gd name="T55" fmla="*/ 521 h 804"/>
                <a:gd name="T56" fmla="*/ 600 w 778"/>
                <a:gd name="T57" fmla="*/ 566 h 804"/>
                <a:gd name="T58" fmla="*/ 556 w 778"/>
                <a:gd name="T59" fmla="*/ 612 h 804"/>
                <a:gd name="T60" fmla="*/ 511 w 778"/>
                <a:gd name="T61" fmla="*/ 654 h 804"/>
                <a:gd name="T62" fmla="*/ 467 w 778"/>
                <a:gd name="T63" fmla="*/ 694 h 804"/>
                <a:gd name="T64" fmla="*/ 422 w 778"/>
                <a:gd name="T65" fmla="*/ 728 h 804"/>
                <a:gd name="T66" fmla="*/ 378 w 778"/>
                <a:gd name="T67" fmla="*/ 757 h 804"/>
                <a:gd name="T68" fmla="*/ 335 w 778"/>
                <a:gd name="T69" fmla="*/ 780 h 804"/>
                <a:gd name="T70" fmla="*/ 291 w 778"/>
                <a:gd name="T71" fmla="*/ 795 h 804"/>
                <a:gd name="T72" fmla="*/ 251 w 778"/>
                <a:gd name="T73" fmla="*/ 803 h 804"/>
                <a:gd name="T74" fmla="*/ 212 w 778"/>
                <a:gd name="T75" fmla="*/ 803 h 804"/>
                <a:gd name="T76" fmla="*/ 174 w 778"/>
                <a:gd name="T77" fmla="*/ 794 h 804"/>
                <a:gd name="T78" fmla="*/ 139 w 778"/>
                <a:gd name="T79" fmla="*/ 775 h 804"/>
                <a:gd name="T80" fmla="*/ 106 w 778"/>
                <a:gd name="T81" fmla="*/ 746 h 804"/>
                <a:gd name="T82" fmla="*/ 77 w 778"/>
                <a:gd name="T83" fmla="*/ 706 h 804"/>
                <a:gd name="T84" fmla="*/ 50 w 778"/>
                <a:gd name="T85" fmla="*/ 654 h 804"/>
                <a:gd name="T86" fmla="*/ 27 w 778"/>
                <a:gd name="T87" fmla="*/ 589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78" h="804">
                  <a:moveTo>
                    <a:pt x="18" y="552"/>
                  </a:moveTo>
                  <a:lnTo>
                    <a:pt x="11" y="520"/>
                  </a:lnTo>
                  <a:lnTo>
                    <a:pt x="6" y="488"/>
                  </a:lnTo>
                  <a:lnTo>
                    <a:pt x="3" y="455"/>
                  </a:lnTo>
                  <a:lnTo>
                    <a:pt x="1" y="422"/>
                  </a:lnTo>
                  <a:lnTo>
                    <a:pt x="0" y="388"/>
                  </a:lnTo>
                  <a:lnTo>
                    <a:pt x="0" y="354"/>
                  </a:lnTo>
                  <a:lnTo>
                    <a:pt x="2" y="319"/>
                  </a:lnTo>
                  <a:lnTo>
                    <a:pt x="5" y="284"/>
                  </a:lnTo>
                  <a:lnTo>
                    <a:pt x="9" y="249"/>
                  </a:lnTo>
                  <a:lnTo>
                    <a:pt x="14" y="214"/>
                  </a:lnTo>
                  <a:lnTo>
                    <a:pt x="20" y="179"/>
                  </a:lnTo>
                  <a:lnTo>
                    <a:pt x="29" y="143"/>
                  </a:lnTo>
                  <a:lnTo>
                    <a:pt x="37" y="108"/>
                  </a:lnTo>
                  <a:lnTo>
                    <a:pt x="46" y="71"/>
                  </a:lnTo>
                  <a:lnTo>
                    <a:pt x="57" y="36"/>
                  </a:lnTo>
                  <a:lnTo>
                    <a:pt x="69" y="0"/>
                  </a:lnTo>
                  <a:lnTo>
                    <a:pt x="83" y="22"/>
                  </a:lnTo>
                  <a:lnTo>
                    <a:pt x="99" y="43"/>
                  </a:lnTo>
                  <a:lnTo>
                    <a:pt x="114" y="64"/>
                  </a:lnTo>
                  <a:lnTo>
                    <a:pt x="131" y="84"/>
                  </a:lnTo>
                  <a:lnTo>
                    <a:pt x="148" y="103"/>
                  </a:lnTo>
                  <a:lnTo>
                    <a:pt x="166" y="123"/>
                  </a:lnTo>
                  <a:lnTo>
                    <a:pt x="185" y="142"/>
                  </a:lnTo>
                  <a:lnTo>
                    <a:pt x="203" y="159"/>
                  </a:lnTo>
                  <a:lnTo>
                    <a:pt x="223" y="177"/>
                  </a:lnTo>
                  <a:lnTo>
                    <a:pt x="244" y="193"/>
                  </a:lnTo>
                  <a:lnTo>
                    <a:pt x="264" y="209"/>
                  </a:lnTo>
                  <a:lnTo>
                    <a:pt x="285" y="224"/>
                  </a:lnTo>
                  <a:lnTo>
                    <a:pt x="307" y="239"/>
                  </a:lnTo>
                  <a:lnTo>
                    <a:pt x="329" y="252"/>
                  </a:lnTo>
                  <a:lnTo>
                    <a:pt x="351" y="266"/>
                  </a:lnTo>
                  <a:lnTo>
                    <a:pt x="375" y="278"/>
                  </a:lnTo>
                  <a:lnTo>
                    <a:pt x="398" y="289"/>
                  </a:lnTo>
                  <a:lnTo>
                    <a:pt x="422" y="301"/>
                  </a:lnTo>
                  <a:lnTo>
                    <a:pt x="445" y="311"/>
                  </a:lnTo>
                  <a:lnTo>
                    <a:pt x="470" y="321"/>
                  </a:lnTo>
                  <a:lnTo>
                    <a:pt x="494" y="329"/>
                  </a:lnTo>
                  <a:lnTo>
                    <a:pt x="520" y="337"/>
                  </a:lnTo>
                  <a:lnTo>
                    <a:pt x="545" y="344"/>
                  </a:lnTo>
                  <a:lnTo>
                    <a:pt x="569" y="350"/>
                  </a:lnTo>
                  <a:lnTo>
                    <a:pt x="595" y="356"/>
                  </a:lnTo>
                  <a:lnTo>
                    <a:pt x="621" y="361"/>
                  </a:lnTo>
                  <a:lnTo>
                    <a:pt x="647" y="365"/>
                  </a:lnTo>
                  <a:lnTo>
                    <a:pt x="673" y="368"/>
                  </a:lnTo>
                  <a:lnTo>
                    <a:pt x="699" y="370"/>
                  </a:lnTo>
                  <a:lnTo>
                    <a:pt x="726" y="371"/>
                  </a:lnTo>
                  <a:lnTo>
                    <a:pt x="751" y="371"/>
                  </a:lnTo>
                  <a:lnTo>
                    <a:pt x="778" y="371"/>
                  </a:lnTo>
                  <a:lnTo>
                    <a:pt x="759" y="393"/>
                  </a:lnTo>
                  <a:lnTo>
                    <a:pt x="739" y="414"/>
                  </a:lnTo>
                  <a:lnTo>
                    <a:pt x="719" y="435"/>
                  </a:lnTo>
                  <a:lnTo>
                    <a:pt x="700" y="457"/>
                  </a:lnTo>
                  <a:lnTo>
                    <a:pt x="680" y="479"/>
                  </a:lnTo>
                  <a:lnTo>
                    <a:pt x="661" y="499"/>
                  </a:lnTo>
                  <a:lnTo>
                    <a:pt x="642" y="521"/>
                  </a:lnTo>
                  <a:lnTo>
                    <a:pt x="623" y="542"/>
                  </a:lnTo>
                  <a:lnTo>
                    <a:pt x="600" y="566"/>
                  </a:lnTo>
                  <a:lnTo>
                    <a:pt x="579" y="589"/>
                  </a:lnTo>
                  <a:lnTo>
                    <a:pt x="556" y="612"/>
                  </a:lnTo>
                  <a:lnTo>
                    <a:pt x="534" y="634"/>
                  </a:lnTo>
                  <a:lnTo>
                    <a:pt x="511" y="654"/>
                  </a:lnTo>
                  <a:lnTo>
                    <a:pt x="490" y="674"/>
                  </a:lnTo>
                  <a:lnTo>
                    <a:pt x="467" y="694"/>
                  </a:lnTo>
                  <a:lnTo>
                    <a:pt x="444" y="711"/>
                  </a:lnTo>
                  <a:lnTo>
                    <a:pt x="422" y="728"/>
                  </a:lnTo>
                  <a:lnTo>
                    <a:pt x="400" y="742"/>
                  </a:lnTo>
                  <a:lnTo>
                    <a:pt x="378" y="757"/>
                  </a:lnTo>
                  <a:lnTo>
                    <a:pt x="355" y="768"/>
                  </a:lnTo>
                  <a:lnTo>
                    <a:pt x="335" y="780"/>
                  </a:lnTo>
                  <a:lnTo>
                    <a:pt x="313" y="788"/>
                  </a:lnTo>
                  <a:lnTo>
                    <a:pt x="291" y="795"/>
                  </a:lnTo>
                  <a:lnTo>
                    <a:pt x="271" y="800"/>
                  </a:lnTo>
                  <a:lnTo>
                    <a:pt x="251" y="803"/>
                  </a:lnTo>
                  <a:lnTo>
                    <a:pt x="230" y="804"/>
                  </a:lnTo>
                  <a:lnTo>
                    <a:pt x="212" y="803"/>
                  </a:lnTo>
                  <a:lnTo>
                    <a:pt x="192" y="800"/>
                  </a:lnTo>
                  <a:lnTo>
                    <a:pt x="174" y="794"/>
                  </a:lnTo>
                  <a:lnTo>
                    <a:pt x="156" y="787"/>
                  </a:lnTo>
                  <a:lnTo>
                    <a:pt x="139" y="775"/>
                  </a:lnTo>
                  <a:lnTo>
                    <a:pt x="123" y="762"/>
                  </a:lnTo>
                  <a:lnTo>
                    <a:pt x="106" y="746"/>
                  </a:lnTo>
                  <a:lnTo>
                    <a:pt x="92" y="728"/>
                  </a:lnTo>
                  <a:lnTo>
                    <a:pt x="77" y="706"/>
                  </a:lnTo>
                  <a:lnTo>
                    <a:pt x="64" y="681"/>
                  </a:lnTo>
                  <a:lnTo>
                    <a:pt x="50" y="654"/>
                  </a:lnTo>
                  <a:lnTo>
                    <a:pt x="39" y="623"/>
                  </a:lnTo>
                  <a:lnTo>
                    <a:pt x="27" y="589"/>
                  </a:lnTo>
                  <a:lnTo>
                    <a:pt x="18" y="552"/>
                  </a:lnTo>
                  <a:close/>
                </a:path>
              </a:pathLst>
            </a:custGeom>
            <a:solidFill>
              <a:srgbClr val="B76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8" name="Freeform 134"/>
            <p:cNvSpPr>
              <a:spLocks/>
            </p:cNvSpPr>
            <p:nvPr/>
          </p:nvSpPr>
          <p:spPr bwMode="auto">
            <a:xfrm>
              <a:off x="6532565" y="2590800"/>
              <a:ext cx="231775" cy="203200"/>
            </a:xfrm>
            <a:custGeom>
              <a:avLst/>
              <a:gdLst>
                <a:gd name="T0" fmla="*/ 208 w 1023"/>
                <a:gd name="T1" fmla="*/ 96 h 895"/>
                <a:gd name="T2" fmla="*/ 260 w 1023"/>
                <a:gd name="T3" fmla="*/ 31 h 895"/>
                <a:gd name="T4" fmla="*/ 330 w 1023"/>
                <a:gd name="T5" fmla="*/ 50 h 895"/>
                <a:gd name="T6" fmla="*/ 419 w 1023"/>
                <a:gd name="T7" fmla="*/ 145 h 895"/>
                <a:gd name="T8" fmla="*/ 508 w 1023"/>
                <a:gd name="T9" fmla="*/ 239 h 895"/>
                <a:gd name="T10" fmla="*/ 598 w 1023"/>
                <a:gd name="T11" fmla="*/ 329 h 895"/>
                <a:gd name="T12" fmla="*/ 690 w 1023"/>
                <a:gd name="T13" fmla="*/ 416 h 895"/>
                <a:gd name="T14" fmla="*/ 783 w 1023"/>
                <a:gd name="T15" fmla="*/ 497 h 895"/>
                <a:gd name="T16" fmla="*/ 877 w 1023"/>
                <a:gd name="T17" fmla="*/ 575 h 895"/>
                <a:gd name="T18" fmla="*/ 973 w 1023"/>
                <a:gd name="T19" fmla="*/ 646 h 895"/>
                <a:gd name="T20" fmla="*/ 996 w 1023"/>
                <a:gd name="T21" fmla="*/ 701 h 895"/>
                <a:gd name="T22" fmla="*/ 943 w 1023"/>
                <a:gd name="T23" fmla="*/ 744 h 895"/>
                <a:gd name="T24" fmla="*/ 892 w 1023"/>
                <a:gd name="T25" fmla="*/ 789 h 895"/>
                <a:gd name="T26" fmla="*/ 841 w 1023"/>
                <a:gd name="T27" fmla="*/ 835 h 895"/>
                <a:gd name="T28" fmla="*/ 807 w 1023"/>
                <a:gd name="T29" fmla="*/ 867 h 895"/>
                <a:gd name="T30" fmla="*/ 788 w 1023"/>
                <a:gd name="T31" fmla="*/ 886 h 895"/>
                <a:gd name="T32" fmla="*/ 750 w 1023"/>
                <a:gd name="T33" fmla="*/ 891 h 895"/>
                <a:gd name="T34" fmla="*/ 691 w 1023"/>
                <a:gd name="T35" fmla="*/ 881 h 895"/>
                <a:gd name="T36" fmla="*/ 634 w 1023"/>
                <a:gd name="T37" fmla="*/ 866 h 895"/>
                <a:gd name="T38" fmla="*/ 579 w 1023"/>
                <a:gd name="T39" fmla="*/ 849 h 895"/>
                <a:gd name="T40" fmla="*/ 527 w 1023"/>
                <a:gd name="T41" fmla="*/ 827 h 895"/>
                <a:gd name="T42" fmla="*/ 475 w 1023"/>
                <a:gd name="T43" fmla="*/ 803 h 895"/>
                <a:gd name="T44" fmla="*/ 424 w 1023"/>
                <a:gd name="T45" fmla="*/ 776 h 895"/>
                <a:gd name="T46" fmla="*/ 376 w 1023"/>
                <a:gd name="T47" fmla="*/ 747 h 895"/>
                <a:gd name="T48" fmla="*/ 328 w 1023"/>
                <a:gd name="T49" fmla="*/ 714 h 895"/>
                <a:gd name="T50" fmla="*/ 281 w 1023"/>
                <a:gd name="T51" fmla="*/ 679 h 895"/>
                <a:gd name="T52" fmla="*/ 214 w 1023"/>
                <a:gd name="T53" fmla="*/ 625 h 895"/>
                <a:gd name="T54" fmla="*/ 126 w 1023"/>
                <a:gd name="T55" fmla="*/ 544 h 895"/>
                <a:gd name="T56" fmla="*/ 42 w 1023"/>
                <a:gd name="T57" fmla="*/ 458 h 895"/>
                <a:gd name="T58" fmla="*/ 22 w 1023"/>
                <a:gd name="T59" fmla="*/ 376 h 895"/>
                <a:gd name="T60" fmla="*/ 65 w 1023"/>
                <a:gd name="T61" fmla="*/ 302 h 895"/>
                <a:gd name="T62" fmla="*/ 111 w 1023"/>
                <a:gd name="T63" fmla="*/ 231 h 895"/>
                <a:gd name="T64" fmla="*/ 157 w 1023"/>
                <a:gd name="T65" fmla="*/ 162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23" h="895">
                  <a:moveTo>
                    <a:pt x="181" y="129"/>
                  </a:moveTo>
                  <a:lnTo>
                    <a:pt x="208" y="96"/>
                  </a:lnTo>
                  <a:lnTo>
                    <a:pt x="234" y="63"/>
                  </a:lnTo>
                  <a:lnTo>
                    <a:pt x="260" y="31"/>
                  </a:lnTo>
                  <a:lnTo>
                    <a:pt x="287" y="0"/>
                  </a:lnTo>
                  <a:lnTo>
                    <a:pt x="330" y="50"/>
                  </a:lnTo>
                  <a:lnTo>
                    <a:pt x="374" y="97"/>
                  </a:lnTo>
                  <a:lnTo>
                    <a:pt x="419" y="145"/>
                  </a:lnTo>
                  <a:lnTo>
                    <a:pt x="463" y="192"/>
                  </a:lnTo>
                  <a:lnTo>
                    <a:pt x="508" y="239"/>
                  </a:lnTo>
                  <a:lnTo>
                    <a:pt x="552" y="284"/>
                  </a:lnTo>
                  <a:lnTo>
                    <a:pt x="598" y="329"/>
                  </a:lnTo>
                  <a:lnTo>
                    <a:pt x="643" y="372"/>
                  </a:lnTo>
                  <a:lnTo>
                    <a:pt x="690" y="416"/>
                  </a:lnTo>
                  <a:lnTo>
                    <a:pt x="735" y="457"/>
                  </a:lnTo>
                  <a:lnTo>
                    <a:pt x="783" y="497"/>
                  </a:lnTo>
                  <a:lnTo>
                    <a:pt x="830" y="537"/>
                  </a:lnTo>
                  <a:lnTo>
                    <a:pt x="877" y="575"/>
                  </a:lnTo>
                  <a:lnTo>
                    <a:pt x="926" y="611"/>
                  </a:lnTo>
                  <a:lnTo>
                    <a:pt x="973" y="646"/>
                  </a:lnTo>
                  <a:lnTo>
                    <a:pt x="1023" y="680"/>
                  </a:lnTo>
                  <a:lnTo>
                    <a:pt x="996" y="701"/>
                  </a:lnTo>
                  <a:lnTo>
                    <a:pt x="970" y="723"/>
                  </a:lnTo>
                  <a:lnTo>
                    <a:pt x="943" y="744"/>
                  </a:lnTo>
                  <a:lnTo>
                    <a:pt x="917" y="766"/>
                  </a:lnTo>
                  <a:lnTo>
                    <a:pt x="892" y="789"/>
                  </a:lnTo>
                  <a:lnTo>
                    <a:pt x="866" y="812"/>
                  </a:lnTo>
                  <a:lnTo>
                    <a:pt x="841" y="835"/>
                  </a:lnTo>
                  <a:lnTo>
                    <a:pt x="816" y="859"/>
                  </a:lnTo>
                  <a:lnTo>
                    <a:pt x="807" y="867"/>
                  </a:lnTo>
                  <a:lnTo>
                    <a:pt x="797" y="877"/>
                  </a:lnTo>
                  <a:lnTo>
                    <a:pt x="788" y="886"/>
                  </a:lnTo>
                  <a:lnTo>
                    <a:pt x="780" y="895"/>
                  </a:lnTo>
                  <a:lnTo>
                    <a:pt x="750" y="891"/>
                  </a:lnTo>
                  <a:lnTo>
                    <a:pt x="720" y="886"/>
                  </a:lnTo>
                  <a:lnTo>
                    <a:pt x="691" y="881"/>
                  </a:lnTo>
                  <a:lnTo>
                    <a:pt x="662" y="874"/>
                  </a:lnTo>
                  <a:lnTo>
                    <a:pt x="634" y="866"/>
                  </a:lnTo>
                  <a:lnTo>
                    <a:pt x="607" y="858"/>
                  </a:lnTo>
                  <a:lnTo>
                    <a:pt x="579" y="849"/>
                  </a:lnTo>
                  <a:lnTo>
                    <a:pt x="552" y="839"/>
                  </a:lnTo>
                  <a:lnTo>
                    <a:pt x="527" y="827"/>
                  </a:lnTo>
                  <a:lnTo>
                    <a:pt x="501" y="816"/>
                  </a:lnTo>
                  <a:lnTo>
                    <a:pt x="475" y="803"/>
                  </a:lnTo>
                  <a:lnTo>
                    <a:pt x="449" y="790"/>
                  </a:lnTo>
                  <a:lnTo>
                    <a:pt x="424" y="776"/>
                  </a:lnTo>
                  <a:lnTo>
                    <a:pt x="400" y="762"/>
                  </a:lnTo>
                  <a:lnTo>
                    <a:pt x="376" y="747"/>
                  </a:lnTo>
                  <a:lnTo>
                    <a:pt x="352" y="731"/>
                  </a:lnTo>
                  <a:lnTo>
                    <a:pt x="328" y="714"/>
                  </a:lnTo>
                  <a:lnTo>
                    <a:pt x="304" y="697"/>
                  </a:lnTo>
                  <a:lnTo>
                    <a:pt x="281" y="679"/>
                  </a:lnTo>
                  <a:lnTo>
                    <a:pt x="259" y="662"/>
                  </a:lnTo>
                  <a:lnTo>
                    <a:pt x="214" y="625"/>
                  </a:lnTo>
                  <a:lnTo>
                    <a:pt x="170" y="585"/>
                  </a:lnTo>
                  <a:lnTo>
                    <a:pt x="126" y="544"/>
                  </a:lnTo>
                  <a:lnTo>
                    <a:pt x="84" y="501"/>
                  </a:lnTo>
                  <a:lnTo>
                    <a:pt x="42" y="458"/>
                  </a:lnTo>
                  <a:lnTo>
                    <a:pt x="0" y="414"/>
                  </a:lnTo>
                  <a:lnTo>
                    <a:pt x="22" y="376"/>
                  </a:lnTo>
                  <a:lnTo>
                    <a:pt x="44" y="339"/>
                  </a:lnTo>
                  <a:lnTo>
                    <a:pt x="65" y="302"/>
                  </a:lnTo>
                  <a:lnTo>
                    <a:pt x="88" y="267"/>
                  </a:lnTo>
                  <a:lnTo>
                    <a:pt x="111" y="231"/>
                  </a:lnTo>
                  <a:lnTo>
                    <a:pt x="133" y="197"/>
                  </a:lnTo>
                  <a:lnTo>
                    <a:pt x="157" y="162"/>
                  </a:lnTo>
                  <a:lnTo>
                    <a:pt x="181" y="129"/>
                  </a:lnTo>
                  <a:close/>
                </a:path>
              </a:pathLst>
            </a:custGeom>
            <a:solidFill>
              <a:srgbClr val="FBD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9" name="Freeform 135"/>
            <p:cNvSpPr>
              <a:spLocks/>
            </p:cNvSpPr>
            <p:nvPr/>
          </p:nvSpPr>
          <p:spPr bwMode="auto">
            <a:xfrm>
              <a:off x="6510340" y="2684463"/>
              <a:ext cx="198438" cy="146050"/>
            </a:xfrm>
            <a:custGeom>
              <a:avLst/>
              <a:gdLst>
                <a:gd name="T0" fmla="*/ 10 w 874"/>
                <a:gd name="T1" fmla="*/ 160 h 642"/>
                <a:gd name="T2" fmla="*/ 33 w 874"/>
                <a:gd name="T3" fmla="*/ 113 h 642"/>
                <a:gd name="T4" fmla="*/ 57 w 874"/>
                <a:gd name="T5" fmla="*/ 68 h 642"/>
                <a:gd name="T6" fmla="*/ 82 w 874"/>
                <a:gd name="T7" fmla="*/ 22 h 642"/>
                <a:gd name="T8" fmla="*/ 136 w 874"/>
                <a:gd name="T9" fmla="*/ 44 h 642"/>
                <a:gd name="T10" fmla="*/ 220 w 874"/>
                <a:gd name="T11" fmla="*/ 130 h 642"/>
                <a:gd name="T12" fmla="*/ 308 w 874"/>
                <a:gd name="T13" fmla="*/ 211 h 642"/>
                <a:gd name="T14" fmla="*/ 375 w 874"/>
                <a:gd name="T15" fmla="*/ 265 h 642"/>
                <a:gd name="T16" fmla="*/ 422 w 874"/>
                <a:gd name="T17" fmla="*/ 300 h 642"/>
                <a:gd name="T18" fmla="*/ 470 w 874"/>
                <a:gd name="T19" fmla="*/ 333 h 642"/>
                <a:gd name="T20" fmla="*/ 518 w 874"/>
                <a:gd name="T21" fmla="*/ 362 h 642"/>
                <a:gd name="T22" fmla="*/ 569 w 874"/>
                <a:gd name="T23" fmla="*/ 389 h 642"/>
                <a:gd name="T24" fmla="*/ 621 w 874"/>
                <a:gd name="T25" fmla="*/ 413 h 642"/>
                <a:gd name="T26" fmla="*/ 673 w 874"/>
                <a:gd name="T27" fmla="*/ 435 h 642"/>
                <a:gd name="T28" fmla="*/ 728 w 874"/>
                <a:gd name="T29" fmla="*/ 452 h 642"/>
                <a:gd name="T30" fmla="*/ 785 w 874"/>
                <a:gd name="T31" fmla="*/ 467 h 642"/>
                <a:gd name="T32" fmla="*/ 844 w 874"/>
                <a:gd name="T33" fmla="*/ 477 h 642"/>
                <a:gd name="T34" fmla="*/ 838 w 874"/>
                <a:gd name="T35" fmla="*/ 515 h 642"/>
                <a:gd name="T36" fmla="*/ 768 w 874"/>
                <a:gd name="T37" fmla="*/ 585 h 642"/>
                <a:gd name="T38" fmla="*/ 725 w 874"/>
                <a:gd name="T39" fmla="*/ 630 h 642"/>
                <a:gd name="T40" fmla="*/ 690 w 874"/>
                <a:gd name="T41" fmla="*/ 636 h 642"/>
                <a:gd name="T42" fmla="*/ 639 w 874"/>
                <a:gd name="T43" fmla="*/ 624 h 642"/>
                <a:gd name="T44" fmla="*/ 588 w 874"/>
                <a:gd name="T45" fmla="*/ 609 h 642"/>
                <a:gd name="T46" fmla="*/ 538 w 874"/>
                <a:gd name="T47" fmla="*/ 590 h 642"/>
                <a:gd name="T48" fmla="*/ 487 w 874"/>
                <a:gd name="T49" fmla="*/ 569 h 642"/>
                <a:gd name="T50" fmla="*/ 436 w 874"/>
                <a:gd name="T51" fmla="*/ 544 h 642"/>
                <a:gd name="T52" fmla="*/ 387 w 874"/>
                <a:gd name="T53" fmla="*/ 519 h 642"/>
                <a:gd name="T54" fmla="*/ 338 w 874"/>
                <a:gd name="T55" fmla="*/ 490 h 642"/>
                <a:gd name="T56" fmla="*/ 292 w 874"/>
                <a:gd name="T57" fmla="*/ 460 h 642"/>
                <a:gd name="T58" fmla="*/ 245 w 874"/>
                <a:gd name="T59" fmla="*/ 427 h 642"/>
                <a:gd name="T60" fmla="*/ 202 w 874"/>
                <a:gd name="T61" fmla="*/ 392 h 642"/>
                <a:gd name="T62" fmla="*/ 159 w 874"/>
                <a:gd name="T63" fmla="*/ 357 h 642"/>
                <a:gd name="T64" fmla="*/ 119 w 874"/>
                <a:gd name="T65" fmla="*/ 320 h 642"/>
                <a:gd name="T66" fmla="*/ 82 w 874"/>
                <a:gd name="T67" fmla="*/ 282 h 642"/>
                <a:gd name="T68" fmla="*/ 47 w 874"/>
                <a:gd name="T69" fmla="*/ 243 h 642"/>
                <a:gd name="T70" fmla="*/ 14 w 874"/>
                <a:gd name="T71" fmla="*/ 203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74" h="642">
                  <a:moveTo>
                    <a:pt x="0" y="184"/>
                  </a:moveTo>
                  <a:lnTo>
                    <a:pt x="10" y="160"/>
                  </a:lnTo>
                  <a:lnTo>
                    <a:pt x="22" y="136"/>
                  </a:lnTo>
                  <a:lnTo>
                    <a:pt x="33" y="113"/>
                  </a:lnTo>
                  <a:lnTo>
                    <a:pt x="45" y="91"/>
                  </a:lnTo>
                  <a:lnTo>
                    <a:pt x="57" y="68"/>
                  </a:lnTo>
                  <a:lnTo>
                    <a:pt x="69" y="45"/>
                  </a:lnTo>
                  <a:lnTo>
                    <a:pt x="82" y="22"/>
                  </a:lnTo>
                  <a:lnTo>
                    <a:pt x="94" y="0"/>
                  </a:lnTo>
                  <a:lnTo>
                    <a:pt x="136" y="44"/>
                  </a:lnTo>
                  <a:lnTo>
                    <a:pt x="178" y="87"/>
                  </a:lnTo>
                  <a:lnTo>
                    <a:pt x="220" y="130"/>
                  </a:lnTo>
                  <a:lnTo>
                    <a:pt x="264" y="171"/>
                  </a:lnTo>
                  <a:lnTo>
                    <a:pt x="308" y="211"/>
                  </a:lnTo>
                  <a:lnTo>
                    <a:pt x="353" y="248"/>
                  </a:lnTo>
                  <a:lnTo>
                    <a:pt x="375" y="265"/>
                  </a:lnTo>
                  <a:lnTo>
                    <a:pt x="398" y="283"/>
                  </a:lnTo>
                  <a:lnTo>
                    <a:pt x="422" y="300"/>
                  </a:lnTo>
                  <a:lnTo>
                    <a:pt x="446" y="317"/>
                  </a:lnTo>
                  <a:lnTo>
                    <a:pt x="470" y="333"/>
                  </a:lnTo>
                  <a:lnTo>
                    <a:pt x="494" y="348"/>
                  </a:lnTo>
                  <a:lnTo>
                    <a:pt x="518" y="362"/>
                  </a:lnTo>
                  <a:lnTo>
                    <a:pt x="543" y="376"/>
                  </a:lnTo>
                  <a:lnTo>
                    <a:pt x="569" y="389"/>
                  </a:lnTo>
                  <a:lnTo>
                    <a:pt x="595" y="402"/>
                  </a:lnTo>
                  <a:lnTo>
                    <a:pt x="621" y="413"/>
                  </a:lnTo>
                  <a:lnTo>
                    <a:pt x="646" y="425"/>
                  </a:lnTo>
                  <a:lnTo>
                    <a:pt x="673" y="435"/>
                  </a:lnTo>
                  <a:lnTo>
                    <a:pt x="701" y="444"/>
                  </a:lnTo>
                  <a:lnTo>
                    <a:pt x="728" y="452"/>
                  </a:lnTo>
                  <a:lnTo>
                    <a:pt x="756" y="460"/>
                  </a:lnTo>
                  <a:lnTo>
                    <a:pt x="785" y="467"/>
                  </a:lnTo>
                  <a:lnTo>
                    <a:pt x="814" y="472"/>
                  </a:lnTo>
                  <a:lnTo>
                    <a:pt x="844" y="477"/>
                  </a:lnTo>
                  <a:lnTo>
                    <a:pt x="874" y="481"/>
                  </a:lnTo>
                  <a:lnTo>
                    <a:pt x="838" y="515"/>
                  </a:lnTo>
                  <a:lnTo>
                    <a:pt x="804" y="550"/>
                  </a:lnTo>
                  <a:lnTo>
                    <a:pt x="768" y="585"/>
                  </a:lnTo>
                  <a:lnTo>
                    <a:pt x="734" y="620"/>
                  </a:lnTo>
                  <a:lnTo>
                    <a:pt x="725" y="630"/>
                  </a:lnTo>
                  <a:lnTo>
                    <a:pt x="716" y="642"/>
                  </a:lnTo>
                  <a:lnTo>
                    <a:pt x="690" y="636"/>
                  </a:lnTo>
                  <a:lnTo>
                    <a:pt x="665" y="630"/>
                  </a:lnTo>
                  <a:lnTo>
                    <a:pt x="639" y="624"/>
                  </a:lnTo>
                  <a:lnTo>
                    <a:pt x="614" y="617"/>
                  </a:lnTo>
                  <a:lnTo>
                    <a:pt x="588" y="609"/>
                  </a:lnTo>
                  <a:lnTo>
                    <a:pt x="564" y="599"/>
                  </a:lnTo>
                  <a:lnTo>
                    <a:pt x="538" y="590"/>
                  </a:lnTo>
                  <a:lnTo>
                    <a:pt x="512" y="580"/>
                  </a:lnTo>
                  <a:lnTo>
                    <a:pt x="487" y="569"/>
                  </a:lnTo>
                  <a:lnTo>
                    <a:pt x="462" y="557"/>
                  </a:lnTo>
                  <a:lnTo>
                    <a:pt x="436" y="544"/>
                  </a:lnTo>
                  <a:lnTo>
                    <a:pt x="412" y="532"/>
                  </a:lnTo>
                  <a:lnTo>
                    <a:pt x="387" y="519"/>
                  </a:lnTo>
                  <a:lnTo>
                    <a:pt x="363" y="504"/>
                  </a:lnTo>
                  <a:lnTo>
                    <a:pt x="338" y="490"/>
                  </a:lnTo>
                  <a:lnTo>
                    <a:pt x="315" y="475"/>
                  </a:lnTo>
                  <a:lnTo>
                    <a:pt x="292" y="460"/>
                  </a:lnTo>
                  <a:lnTo>
                    <a:pt x="268" y="443"/>
                  </a:lnTo>
                  <a:lnTo>
                    <a:pt x="245" y="427"/>
                  </a:lnTo>
                  <a:lnTo>
                    <a:pt x="223" y="410"/>
                  </a:lnTo>
                  <a:lnTo>
                    <a:pt x="202" y="392"/>
                  </a:lnTo>
                  <a:lnTo>
                    <a:pt x="180" y="375"/>
                  </a:lnTo>
                  <a:lnTo>
                    <a:pt x="159" y="357"/>
                  </a:lnTo>
                  <a:lnTo>
                    <a:pt x="139" y="339"/>
                  </a:lnTo>
                  <a:lnTo>
                    <a:pt x="119" y="320"/>
                  </a:lnTo>
                  <a:lnTo>
                    <a:pt x="100" y="301"/>
                  </a:lnTo>
                  <a:lnTo>
                    <a:pt x="82" y="282"/>
                  </a:lnTo>
                  <a:lnTo>
                    <a:pt x="64" y="262"/>
                  </a:lnTo>
                  <a:lnTo>
                    <a:pt x="47" y="243"/>
                  </a:lnTo>
                  <a:lnTo>
                    <a:pt x="30" y="223"/>
                  </a:lnTo>
                  <a:lnTo>
                    <a:pt x="14" y="203"/>
                  </a:lnTo>
                  <a:lnTo>
                    <a:pt x="0" y="184"/>
                  </a:lnTo>
                  <a:close/>
                </a:path>
              </a:pathLst>
            </a:custGeom>
            <a:solidFill>
              <a:srgbClr val="F5B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0" name="Freeform 136"/>
            <p:cNvSpPr>
              <a:spLocks/>
            </p:cNvSpPr>
            <p:nvPr/>
          </p:nvSpPr>
          <p:spPr bwMode="auto">
            <a:xfrm>
              <a:off x="6496052" y="2725738"/>
              <a:ext cx="176213" cy="122238"/>
            </a:xfrm>
            <a:custGeom>
              <a:avLst/>
              <a:gdLst>
                <a:gd name="T0" fmla="*/ 7 w 780"/>
                <a:gd name="T1" fmla="*/ 143 h 535"/>
                <a:gd name="T2" fmla="*/ 22 w 780"/>
                <a:gd name="T3" fmla="*/ 102 h 535"/>
                <a:gd name="T4" fmla="*/ 38 w 780"/>
                <a:gd name="T5" fmla="*/ 61 h 535"/>
                <a:gd name="T6" fmla="*/ 55 w 780"/>
                <a:gd name="T7" fmla="*/ 19 h 535"/>
                <a:gd name="T8" fmla="*/ 78 w 780"/>
                <a:gd name="T9" fmla="*/ 19 h 535"/>
                <a:gd name="T10" fmla="*/ 111 w 780"/>
                <a:gd name="T11" fmla="*/ 59 h 535"/>
                <a:gd name="T12" fmla="*/ 146 w 780"/>
                <a:gd name="T13" fmla="*/ 98 h 535"/>
                <a:gd name="T14" fmla="*/ 183 w 780"/>
                <a:gd name="T15" fmla="*/ 136 h 535"/>
                <a:gd name="T16" fmla="*/ 223 w 780"/>
                <a:gd name="T17" fmla="*/ 173 h 535"/>
                <a:gd name="T18" fmla="*/ 266 w 780"/>
                <a:gd name="T19" fmla="*/ 208 h 535"/>
                <a:gd name="T20" fmla="*/ 309 w 780"/>
                <a:gd name="T21" fmla="*/ 243 h 535"/>
                <a:gd name="T22" fmla="*/ 356 w 780"/>
                <a:gd name="T23" fmla="*/ 276 h 535"/>
                <a:gd name="T24" fmla="*/ 402 w 780"/>
                <a:gd name="T25" fmla="*/ 306 h 535"/>
                <a:gd name="T26" fmla="*/ 451 w 780"/>
                <a:gd name="T27" fmla="*/ 335 h 535"/>
                <a:gd name="T28" fmla="*/ 500 w 780"/>
                <a:gd name="T29" fmla="*/ 360 h 535"/>
                <a:gd name="T30" fmla="*/ 551 w 780"/>
                <a:gd name="T31" fmla="*/ 385 h 535"/>
                <a:gd name="T32" fmla="*/ 602 w 780"/>
                <a:gd name="T33" fmla="*/ 406 h 535"/>
                <a:gd name="T34" fmla="*/ 652 w 780"/>
                <a:gd name="T35" fmla="*/ 425 h 535"/>
                <a:gd name="T36" fmla="*/ 703 w 780"/>
                <a:gd name="T37" fmla="*/ 440 h 535"/>
                <a:gd name="T38" fmla="*/ 754 w 780"/>
                <a:gd name="T39" fmla="*/ 452 h 535"/>
                <a:gd name="T40" fmla="*/ 762 w 780"/>
                <a:gd name="T41" fmla="*/ 476 h 535"/>
                <a:gd name="T42" fmla="*/ 727 w 780"/>
                <a:gd name="T43" fmla="*/ 516 h 535"/>
                <a:gd name="T44" fmla="*/ 682 w 780"/>
                <a:gd name="T45" fmla="*/ 535 h 535"/>
                <a:gd name="T46" fmla="*/ 630 w 780"/>
                <a:gd name="T47" fmla="*/ 534 h 535"/>
                <a:gd name="T48" fmla="*/ 578 w 780"/>
                <a:gd name="T49" fmla="*/ 529 h 535"/>
                <a:gd name="T50" fmla="*/ 526 w 780"/>
                <a:gd name="T51" fmla="*/ 520 h 535"/>
                <a:gd name="T52" fmla="*/ 476 w 780"/>
                <a:gd name="T53" fmla="*/ 508 h 535"/>
                <a:gd name="T54" fmla="*/ 425 w 780"/>
                <a:gd name="T55" fmla="*/ 493 h 535"/>
                <a:gd name="T56" fmla="*/ 376 w 780"/>
                <a:gd name="T57" fmla="*/ 475 h 535"/>
                <a:gd name="T58" fmla="*/ 329 w 780"/>
                <a:gd name="T59" fmla="*/ 453 h 535"/>
                <a:gd name="T60" fmla="*/ 282 w 780"/>
                <a:gd name="T61" fmla="*/ 430 h 535"/>
                <a:gd name="T62" fmla="*/ 238 w 780"/>
                <a:gd name="T63" fmla="*/ 403 h 535"/>
                <a:gd name="T64" fmla="*/ 195 w 780"/>
                <a:gd name="T65" fmla="*/ 373 h 535"/>
                <a:gd name="T66" fmla="*/ 154 w 780"/>
                <a:gd name="T67" fmla="*/ 341 h 535"/>
                <a:gd name="T68" fmla="*/ 116 w 780"/>
                <a:gd name="T69" fmla="*/ 306 h 535"/>
                <a:gd name="T70" fmla="*/ 79 w 780"/>
                <a:gd name="T71" fmla="*/ 267 h 535"/>
                <a:gd name="T72" fmla="*/ 45 w 780"/>
                <a:gd name="T73" fmla="*/ 228 h 535"/>
                <a:gd name="T74" fmla="*/ 14 w 780"/>
                <a:gd name="T75" fmla="*/ 186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0" h="535">
                  <a:moveTo>
                    <a:pt x="0" y="164"/>
                  </a:moveTo>
                  <a:lnTo>
                    <a:pt x="7" y="143"/>
                  </a:lnTo>
                  <a:lnTo>
                    <a:pt x="14" y="123"/>
                  </a:lnTo>
                  <a:lnTo>
                    <a:pt x="22" y="102"/>
                  </a:lnTo>
                  <a:lnTo>
                    <a:pt x="30" y="81"/>
                  </a:lnTo>
                  <a:lnTo>
                    <a:pt x="38" y="61"/>
                  </a:lnTo>
                  <a:lnTo>
                    <a:pt x="46" y="40"/>
                  </a:lnTo>
                  <a:lnTo>
                    <a:pt x="55" y="19"/>
                  </a:lnTo>
                  <a:lnTo>
                    <a:pt x="64" y="0"/>
                  </a:lnTo>
                  <a:lnTo>
                    <a:pt x="78" y="19"/>
                  </a:lnTo>
                  <a:lnTo>
                    <a:pt x="94" y="39"/>
                  </a:lnTo>
                  <a:lnTo>
                    <a:pt x="111" y="59"/>
                  </a:lnTo>
                  <a:lnTo>
                    <a:pt x="128" y="78"/>
                  </a:lnTo>
                  <a:lnTo>
                    <a:pt x="146" y="98"/>
                  </a:lnTo>
                  <a:lnTo>
                    <a:pt x="164" y="117"/>
                  </a:lnTo>
                  <a:lnTo>
                    <a:pt x="183" y="136"/>
                  </a:lnTo>
                  <a:lnTo>
                    <a:pt x="203" y="155"/>
                  </a:lnTo>
                  <a:lnTo>
                    <a:pt x="223" y="173"/>
                  </a:lnTo>
                  <a:lnTo>
                    <a:pt x="244" y="191"/>
                  </a:lnTo>
                  <a:lnTo>
                    <a:pt x="266" y="208"/>
                  </a:lnTo>
                  <a:lnTo>
                    <a:pt x="287" y="226"/>
                  </a:lnTo>
                  <a:lnTo>
                    <a:pt x="309" y="243"/>
                  </a:lnTo>
                  <a:lnTo>
                    <a:pt x="332" y="259"/>
                  </a:lnTo>
                  <a:lnTo>
                    <a:pt x="356" y="276"/>
                  </a:lnTo>
                  <a:lnTo>
                    <a:pt x="379" y="291"/>
                  </a:lnTo>
                  <a:lnTo>
                    <a:pt x="402" y="306"/>
                  </a:lnTo>
                  <a:lnTo>
                    <a:pt x="427" y="320"/>
                  </a:lnTo>
                  <a:lnTo>
                    <a:pt x="451" y="335"/>
                  </a:lnTo>
                  <a:lnTo>
                    <a:pt x="476" y="348"/>
                  </a:lnTo>
                  <a:lnTo>
                    <a:pt x="500" y="360"/>
                  </a:lnTo>
                  <a:lnTo>
                    <a:pt x="526" y="373"/>
                  </a:lnTo>
                  <a:lnTo>
                    <a:pt x="551" y="385"/>
                  </a:lnTo>
                  <a:lnTo>
                    <a:pt x="576" y="396"/>
                  </a:lnTo>
                  <a:lnTo>
                    <a:pt x="602" y="406"/>
                  </a:lnTo>
                  <a:lnTo>
                    <a:pt x="628" y="415"/>
                  </a:lnTo>
                  <a:lnTo>
                    <a:pt x="652" y="425"/>
                  </a:lnTo>
                  <a:lnTo>
                    <a:pt x="678" y="433"/>
                  </a:lnTo>
                  <a:lnTo>
                    <a:pt x="703" y="440"/>
                  </a:lnTo>
                  <a:lnTo>
                    <a:pt x="729" y="446"/>
                  </a:lnTo>
                  <a:lnTo>
                    <a:pt x="754" y="452"/>
                  </a:lnTo>
                  <a:lnTo>
                    <a:pt x="780" y="458"/>
                  </a:lnTo>
                  <a:lnTo>
                    <a:pt x="762" y="476"/>
                  </a:lnTo>
                  <a:lnTo>
                    <a:pt x="744" y="496"/>
                  </a:lnTo>
                  <a:lnTo>
                    <a:pt x="727" y="516"/>
                  </a:lnTo>
                  <a:lnTo>
                    <a:pt x="709" y="535"/>
                  </a:lnTo>
                  <a:lnTo>
                    <a:pt x="682" y="535"/>
                  </a:lnTo>
                  <a:lnTo>
                    <a:pt x="657" y="535"/>
                  </a:lnTo>
                  <a:lnTo>
                    <a:pt x="630" y="534"/>
                  </a:lnTo>
                  <a:lnTo>
                    <a:pt x="604" y="532"/>
                  </a:lnTo>
                  <a:lnTo>
                    <a:pt x="578" y="529"/>
                  </a:lnTo>
                  <a:lnTo>
                    <a:pt x="552" y="525"/>
                  </a:lnTo>
                  <a:lnTo>
                    <a:pt x="526" y="520"/>
                  </a:lnTo>
                  <a:lnTo>
                    <a:pt x="500" y="514"/>
                  </a:lnTo>
                  <a:lnTo>
                    <a:pt x="476" y="508"/>
                  </a:lnTo>
                  <a:lnTo>
                    <a:pt x="451" y="501"/>
                  </a:lnTo>
                  <a:lnTo>
                    <a:pt x="425" y="493"/>
                  </a:lnTo>
                  <a:lnTo>
                    <a:pt x="401" y="485"/>
                  </a:lnTo>
                  <a:lnTo>
                    <a:pt x="376" y="475"/>
                  </a:lnTo>
                  <a:lnTo>
                    <a:pt x="353" y="465"/>
                  </a:lnTo>
                  <a:lnTo>
                    <a:pt x="329" y="453"/>
                  </a:lnTo>
                  <a:lnTo>
                    <a:pt x="306" y="442"/>
                  </a:lnTo>
                  <a:lnTo>
                    <a:pt x="282" y="430"/>
                  </a:lnTo>
                  <a:lnTo>
                    <a:pt x="260" y="416"/>
                  </a:lnTo>
                  <a:lnTo>
                    <a:pt x="238" y="403"/>
                  </a:lnTo>
                  <a:lnTo>
                    <a:pt x="216" y="388"/>
                  </a:lnTo>
                  <a:lnTo>
                    <a:pt x="195" y="373"/>
                  </a:lnTo>
                  <a:lnTo>
                    <a:pt x="175" y="357"/>
                  </a:lnTo>
                  <a:lnTo>
                    <a:pt x="154" y="341"/>
                  </a:lnTo>
                  <a:lnTo>
                    <a:pt x="134" y="323"/>
                  </a:lnTo>
                  <a:lnTo>
                    <a:pt x="116" y="306"/>
                  </a:lnTo>
                  <a:lnTo>
                    <a:pt x="97" y="287"/>
                  </a:lnTo>
                  <a:lnTo>
                    <a:pt x="79" y="267"/>
                  </a:lnTo>
                  <a:lnTo>
                    <a:pt x="62" y="248"/>
                  </a:lnTo>
                  <a:lnTo>
                    <a:pt x="45" y="228"/>
                  </a:lnTo>
                  <a:lnTo>
                    <a:pt x="30" y="207"/>
                  </a:lnTo>
                  <a:lnTo>
                    <a:pt x="14" y="186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rgbClr val="C98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1" name="Freeform 137"/>
            <p:cNvSpPr>
              <a:spLocks/>
            </p:cNvSpPr>
            <p:nvPr/>
          </p:nvSpPr>
          <p:spPr bwMode="auto">
            <a:xfrm>
              <a:off x="6545265" y="2803525"/>
              <a:ext cx="433388" cy="271463"/>
            </a:xfrm>
            <a:custGeom>
              <a:avLst/>
              <a:gdLst>
                <a:gd name="T0" fmla="*/ 797 w 1910"/>
                <a:gd name="T1" fmla="*/ 1047 h 1200"/>
                <a:gd name="T2" fmla="*/ 708 w 1910"/>
                <a:gd name="T3" fmla="*/ 1045 h 1200"/>
                <a:gd name="T4" fmla="*/ 621 w 1910"/>
                <a:gd name="T5" fmla="*/ 1043 h 1200"/>
                <a:gd name="T6" fmla="*/ 534 w 1910"/>
                <a:gd name="T7" fmla="*/ 1041 h 1200"/>
                <a:gd name="T8" fmla="*/ 459 w 1910"/>
                <a:gd name="T9" fmla="*/ 1040 h 1200"/>
                <a:gd name="T10" fmla="*/ 397 w 1910"/>
                <a:gd name="T11" fmla="*/ 1036 h 1200"/>
                <a:gd name="T12" fmla="*/ 338 w 1910"/>
                <a:gd name="T13" fmla="*/ 1029 h 1200"/>
                <a:gd name="T14" fmla="*/ 280 w 1910"/>
                <a:gd name="T15" fmla="*/ 1020 h 1200"/>
                <a:gd name="T16" fmla="*/ 226 w 1910"/>
                <a:gd name="T17" fmla="*/ 1008 h 1200"/>
                <a:gd name="T18" fmla="*/ 177 w 1910"/>
                <a:gd name="T19" fmla="*/ 992 h 1200"/>
                <a:gd name="T20" fmla="*/ 132 w 1910"/>
                <a:gd name="T21" fmla="*/ 972 h 1200"/>
                <a:gd name="T22" fmla="*/ 92 w 1910"/>
                <a:gd name="T23" fmla="*/ 948 h 1200"/>
                <a:gd name="T24" fmla="*/ 59 w 1910"/>
                <a:gd name="T25" fmla="*/ 920 h 1200"/>
                <a:gd name="T26" fmla="*/ 32 w 1910"/>
                <a:gd name="T27" fmla="*/ 887 h 1200"/>
                <a:gd name="T28" fmla="*/ 13 w 1910"/>
                <a:gd name="T29" fmla="*/ 850 h 1200"/>
                <a:gd name="T30" fmla="*/ 2 w 1910"/>
                <a:gd name="T31" fmla="*/ 806 h 1200"/>
                <a:gd name="T32" fmla="*/ 0 w 1910"/>
                <a:gd name="T33" fmla="*/ 759 h 1200"/>
                <a:gd name="T34" fmla="*/ 8 w 1910"/>
                <a:gd name="T35" fmla="*/ 705 h 1200"/>
                <a:gd name="T36" fmla="*/ 26 w 1910"/>
                <a:gd name="T37" fmla="*/ 645 h 1200"/>
                <a:gd name="T38" fmla="*/ 56 w 1910"/>
                <a:gd name="T39" fmla="*/ 579 h 1200"/>
                <a:gd name="T40" fmla="*/ 99 w 1910"/>
                <a:gd name="T41" fmla="*/ 502 h 1200"/>
                <a:gd name="T42" fmla="*/ 157 w 1910"/>
                <a:gd name="T43" fmla="*/ 427 h 1200"/>
                <a:gd name="T44" fmla="*/ 224 w 1910"/>
                <a:gd name="T45" fmla="*/ 357 h 1200"/>
                <a:gd name="T46" fmla="*/ 300 w 1910"/>
                <a:gd name="T47" fmla="*/ 295 h 1200"/>
                <a:gd name="T48" fmla="*/ 384 w 1910"/>
                <a:gd name="T49" fmla="*/ 239 h 1200"/>
                <a:gd name="T50" fmla="*/ 473 w 1910"/>
                <a:gd name="T51" fmla="*/ 189 h 1200"/>
                <a:gd name="T52" fmla="*/ 567 w 1910"/>
                <a:gd name="T53" fmla="*/ 146 h 1200"/>
                <a:gd name="T54" fmla="*/ 665 w 1910"/>
                <a:gd name="T55" fmla="*/ 108 h 1200"/>
                <a:gd name="T56" fmla="*/ 765 w 1910"/>
                <a:gd name="T57" fmla="*/ 76 h 1200"/>
                <a:gd name="T58" fmla="*/ 867 w 1910"/>
                <a:gd name="T59" fmla="*/ 50 h 1200"/>
                <a:gd name="T60" fmla="*/ 969 w 1910"/>
                <a:gd name="T61" fmla="*/ 30 h 1200"/>
                <a:gd name="T62" fmla="*/ 1070 w 1910"/>
                <a:gd name="T63" fmla="*/ 15 h 1200"/>
                <a:gd name="T64" fmla="*/ 1170 w 1910"/>
                <a:gd name="T65" fmla="*/ 6 h 1200"/>
                <a:gd name="T66" fmla="*/ 1265 w 1910"/>
                <a:gd name="T67" fmla="*/ 1 h 1200"/>
                <a:gd name="T68" fmla="*/ 1357 w 1910"/>
                <a:gd name="T69" fmla="*/ 1 h 1200"/>
                <a:gd name="T70" fmla="*/ 1442 w 1910"/>
                <a:gd name="T71" fmla="*/ 6 h 1200"/>
                <a:gd name="T72" fmla="*/ 1511 w 1910"/>
                <a:gd name="T73" fmla="*/ 14 h 1200"/>
                <a:gd name="T74" fmla="*/ 1566 w 1910"/>
                <a:gd name="T75" fmla="*/ 26 h 1200"/>
                <a:gd name="T76" fmla="*/ 1621 w 1910"/>
                <a:gd name="T77" fmla="*/ 41 h 1200"/>
                <a:gd name="T78" fmla="*/ 1674 w 1910"/>
                <a:gd name="T79" fmla="*/ 61 h 1200"/>
                <a:gd name="T80" fmla="*/ 1754 w 1910"/>
                <a:gd name="T81" fmla="*/ 93 h 1200"/>
                <a:gd name="T82" fmla="*/ 1859 w 1910"/>
                <a:gd name="T83" fmla="*/ 140 h 1200"/>
                <a:gd name="T84" fmla="*/ 1910 w 1910"/>
                <a:gd name="T85" fmla="*/ 167 h 1200"/>
                <a:gd name="T86" fmla="*/ 1907 w 1910"/>
                <a:gd name="T87" fmla="*/ 189 h 1200"/>
                <a:gd name="T88" fmla="*/ 1893 w 1910"/>
                <a:gd name="T89" fmla="*/ 254 h 1200"/>
                <a:gd name="T90" fmla="*/ 1860 w 1910"/>
                <a:gd name="T91" fmla="*/ 387 h 1200"/>
                <a:gd name="T92" fmla="*/ 1815 w 1910"/>
                <a:gd name="T93" fmla="*/ 556 h 1200"/>
                <a:gd name="T94" fmla="*/ 1766 w 1910"/>
                <a:gd name="T95" fmla="*/ 740 h 1200"/>
                <a:gd name="T96" fmla="*/ 1718 w 1910"/>
                <a:gd name="T97" fmla="*/ 917 h 1200"/>
                <a:gd name="T98" fmla="*/ 1678 w 1910"/>
                <a:gd name="T99" fmla="*/ 1068 h 1200"/>
                <a:gd name="T100" fmla="*/ 1651 w 1910"/>
                <a:gd name="T101" fmla="*/ 1172 h 1200"/>
                <a:gd name="T102" fmla="*/ 1597 w 1910"/>
                <a:gd name="T103" fmla="*/ 1180 h 1200"/>
                <a:gd name="T104" fmla="*/ 1501 w 1910"/>
                <a:gd name="T105" fmla="*/ 1146 h 1200"/>
                <a:gd name="T106" fmla="*/ 1402 w 1910"/>
                <a:gd name="T107" fmla="*/ 1118 h 1200"/>
                <a:gd name="T108" fmla="*/ 1303 w 1910"/>
                <a:gd name="T109" fmla="*/ 1097 h 1200"/>
                <a:gd name="T110" fmla="*/ 1202 w 1910"/>
                <a:gd name="T111" fmla="*/ 1080 h 1200"/>
                <a:gd name="T112" fmla="*/ 1099 w 1910"/>
                <a:gd name="T113" fmla="*/ 1067 h 1200"/>
                <a:gd name="T114" fmla="*/ 996 w 1910"/>
                <a:gd name="T115" fmla="*/ 1057 h 1200"/>
                <a:gd name="T116" fmla="*/ 893 w 1910"/>
                <a:gd name="T117" fmla="*/ 1051 h 1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10" h="1200">
                  <a:moveTo>
                    <a:pt x="842" y="1049"/>
                  </a:moveTo>
                  <a:lnTo>
                    <a:pt x="797" y="1047"/>
                  </a:lnTo>
                  <a:lnTo>
                    <a:pt x="753" y="1046"/>
                  </a:lnTo>
                  <a:lnTo>
                    <a:pt x="708" y="1045"/>
                  </a:lnTo>
                  <a:lnTo>
                    <a:pt x="665" y="1044"/>
                  </a:lnTo>
                  <a:lnTo>
                    <a:pt x="621" y="1043"/>
                  </a:lnTo>
                  <a:lnTo>
                    <a:pt x="577" y="1042"/>
                  </a:lnTo>
                  <a:lnTo>
                    <a:pt x="534" y="1041"/>
                  </a:lnTo>
                  <a:lnTo>
                    <a:pt x="490" y="1041"/>
                  </a:lnTo>
                  <a:lnTo>
                    <a:pt x="459" y="1040"/>
                  </a:lnTo>
                  <a:lnTo>
                    <a:pt x="428" y="1038"/>
                  </a:lnTo>
                  <a:lnTo>
                    <a:pt x="397" y="1036"/>
                  </a:lnTo>
                  <a:lnTo>
                    <a:pt x="367" y="1034"/>
                  </a:lnTo>
                  <a:lnTo>
                    <a:pt x="338" y="1029"/>
                  </a:lnTo>
                  <a:lnTo>
                    <a:pt x="309" y="1025"/>
                  </a:lnTo>
                  <a:lnTo>
                    <a:pt x="280" y="1020"/>
                  </a:lnTo>
                  <a:lnTo>
                    <a:pt x="253" y="1014"/>
                  </a:lnTo>
                  <a:lnTo>
                    <a:pt x="226" y="1008"/>
                  </a:lnTo>
                  <a:lnTo>
                    <a:pt x="202" y="1001"/>
                  </a:lnTo>
                  <a:lnTo>
                    <a:pt x="177" y="992"/>
                  </a:lnTo>
                  <a:lnTo>
                    <a:pt x="154" y="982"/>
                  </a:lnTo>
                  <a:lnTo>
                    <a:pt x="132" y="972"/>
                  </a:lnTo>
                  <a:lnTo>
                    <a:pt x="112" y="960"/>
                  </a:lnTo>
                  <a:lnTo>
                    <a:pt x="92" y="948"/>
                  </a:lnTo>
                  <a:lnTo>
                    <a:pt x="74" y="934"/>
                  </a:lnTo>
                  <a:lnTo>
                    <a:pt x="59" y="920"/>
                  </a:lnTo>
                  <a:lnTo>
                    <a:pt x="44" y="904"/>
                  </a:lnTo>
                  <a:lnTo>
                    <a:pt x="32" y="887"/>
                  </a:lnTo>
                  <a:lnTo>
                    <a:pt x="22" y="869"/>
                  </a:lnTo>
                  <a:lnTo>
                    <a:pt x="13" y="850"/>
                  </a:lnTo>
                  <a:lnTo>
                    <a:pt x="6" y="829"/>
                  </a:lnTo>
                  <a:lnTo>
                    <a:pt x="2" y="806"/>
                  </a:lnTo>
                  <a:lnTo>
                    <a:pt x="0" y="783"/>
                  </a:lnTo>
                  <a:lnTo>
                    <a:pt x="0" y="759"/>
                  </a:lnTo>
                  <a:lnTo>
                    <a:pt x="3" y="732"/>
                  </a:lnTo>
                  <a:lnTo>
                    <a:pt x="8" y="705"/>
                  </a:lnTo>
                  <a:lnTo>
                    <a:pt x="15" y="675"/>
                  </a:lnTo>
                  <a:lnTo>
                    <a:pt x="26" y="645"/>
                  </a:lnTo>
                  <a:lnTo>
                    <a:pt x="39" y="612"/>
                  </a:lnTo>
                  <a:lnTo>
                    <a:pt x="56" y="579"/>
                  </a:lnTo>
                  <a:lnTo>
                    <a:pt x="74" y="543"/>
                  </a:lnTo>
                  <a:lnTo>
                    <a:pt x="99" y="502"/>
                  </a:lnTo>
                  <a:lnTo>
                    <a:pt x="127" y="464"/>
                  </a:lnTo>
                  <a:lnTo>
                    <a:pt x="157" y="427"/>
                  </a:lnTo>
                  <a:lnTo>
                    <a:pt x="190" y="391"/>
                  </a:lnTo>
                  <a:lnTo>
                    <a:pt x="224" y="357"/>
                  </a:lnTo>
                  <a:lnTo>
                    <a:pt x="262" y="325"/>
                  </a:lnTo>
                  <a:lnTo>
                    <a:pt x="300" y="295"/>
                  </a:lnTo>
                  <a:lnTo>
                    <a:pt x="341" y="266"/>
                  </a:lnTo>
                  <a:lnTo>
                    <a:pt x="384" y="239"/>
                  </a:lnTo>
                  <a:lnTo>
                    <a:pt x="427" y="214"/>
                  </a:lnTo>
                  <a:lnTo>
                    <a:pt x="473" y="189"/>
                  </a:lnTo>
                  <a:lnTo>
                    <a:pt x="519" y="166"/>
                  </a:lnTo>
                  <a:lnTo>
                    <a:pt x="567" y="146"/>
                  </a:lnTo>
                  <a:lnTo>
                    <a:pt x="615" y="126"/>
                  </a:lnTo>
                  <a:lnTo>
                    <a:pt x="665" y="108"/>
                  </a:lnTo>
                  <a:lnTo>
                    <a:pt x="715" y="92"/>
                  </a:lnTo>
                  <a:lnTo>
                    <a:pt x="765" y="76"/>
                  </a:lnTo>
                  <a:lnTo>
                    <a:pt x="816" y="63"/>
                  </a:lnTo>
                  <a:lnTo>
                    <a:pt x="867" y="50"/>
                  </a:lnTo>
                  <a:lnTo>
                    <a:pt x="918" y="40"/>
                  </a:lnTo>
                  <a:lnTo>
                    <a:pt x="969" y="30"/>
                  </a:lnTo>
                  <a:lnTo>
                    <a:pt x="1020" y="23"/>
                  </a:lnTo>
                  <a:lnTo>
                    <a:pt x="1070" y="15"/>
                  </a:lnTo>
                  <a:lnTo>
                    <a:pt x="1120" y="10"/>
                  </a:lnTo>
                  <a:lnTo>
                    <a:pt x="1170" y="6"/>
                  </a:lnTo>
                  <a:lnTo>
                    <a:pt x="1217" y="3"/>
                  </a:lnTo>
                  <a:lnTo>
                    <a:pt x="1265" y="1"/>
                  </a:lnTo>
                  <a:lnTo>
                    <a:pt x="1311" y="0"/>
                  </a:lnTo>
                  <a:lnTo>
                    <a:pt x="1357" y="1"/>
                  </a:lnTo>
                  <a:lnTo>
                    <a:pt x="1400" y="3"/>
                  </a:lnTo>
                  <a:lnTo>
                    <a:pt x="1442" y="6"/>
                  </a:lnTo>
                  <a:lnTo>
                    <a:pt x="1482" y="10"/>
                  </a:lnTo>
                  <a:lnTo>
                    <a:pt x="1511" y="14"/>
                  </a:lnTo>
                  <a:lnTo>
                    <a:pt x="1539" y="19"/>
                  </a:lnTo>
                  <a:lnTo>
                    <a:pt x="1566" y="26"/>
                  </a:lnTo>
                  <a:lnTo>
                    <a:pt x="1594" y="33"/>
                  </a:lnTo>
                  <a:lnTo>
                    <a:pt x="1621" y="41"/>
                  </a:lnTo>
                  <a:lnTo>
                    <a:pt x="1648" y="50"/>
                  </a:lnTo>
                  <a:lnTo>
                    <a:pt x="1674" y="61"/>
                  </a:lnTo>
                  <a:lnTo>
                    <a:pt x="1701" y="71"/>
                  </a:lnTo>
                  <a:lnTo>
                    <a:pt x="1754" y="93"/>
                  </a:lnTo>
                  <a:lnTo>
                    <a:pt x="1807" y="117"/>
                  </a:lnTo>
                  <a:lnTo>
                    <a:pt x="1859" y="140"/>
                  </a:lnTo>
                  <a:lnTo>
                    <a:pt x="1910" y="164"/>
                  </a:lnTo>
                  <a:lnTo>
                    <a:pt x="1910" y="167"/>
                  </a:lnTo>
                  <a:lnTo>
                    <a:pt x="1910" y="176"/>
                  </a:lnTo>
                  <a:lnTo>
                    <a:pt x="1907" y="189"/>
                  </a:lnTo>
                  <a:lnTo>
                    <a:pt x="1904" y="207"/>
                  </a:lnTo>
                  <a:lnTo>
                    <a:pt x="1893" y="254"/>
                  </a:lnTo>
                  <a:lnTo>
                    <a:pt x="1878" y="315"/>
                  </a:lnTo>
                  <a:lnTo>
                    <a:pt x="1860" y="387"/>
                  </a:lnTo>
                  <a:lnTo>
                    <a:pt x="1838" y="469"/>
                  </a:lnTo>
                  <a:lnTo>
                    <a:pt x="1815" y="556"/>
                  </a:lnTo>
                  <a:lnTo>
                    <a:pt x="1791" y="647"/>
                  </a:lnTo>
                  <a:lnTo>
                    <a:pt x="1766" y="740"/>
                  </a:lnTo>
                  <a:lnTo>
                    <a:pt x="1742" y="830"/>
                  </a:lnTo>
                  <a:lnTo>
                    <a:pt x="1718" y="917"/>
                  </a:lnTo>
                  <a:lnTo>
                    <a:pt x="1697" y="997"/>
                  </a:lnTo>
                  <a:lnTo>
                    <a:pt x="1678" y="1068"/>
                  </a:lnTo>
                  <a:lnTo>
                    <a:pt x="1662" y="1128"/>
                  </a:lnTo>
                  <a:lnTo>
                    <a:pt x="1651" y="1172"/>
                  </a:lnTo>
                  <a:lnTo>
                    <a:pt x="1643" y="1200"/>
                  </a:lnTo>
                  <a:lnTo>
                    <a:pt x="1597" y="1180"/>
                  </a:lnTo>
                  <a:lnTo>
                    <a:pt x="1549" y="1163"/>
                  </a:lnTo>
                  <a:lnTo>
                    <a:pt x="1501" y="1146"/>
                  </a:lnTo>
                  <a:lnTo>
                    <a:pt x="1452" y="1132"/>
                  </a:lnTo>
                  <a:lnTo>
                    <a:pt x="1402" y="1118"/>
                  </a:lnTo>
                  <a:lnTo>
                    <a:pt x="1353" y="1107"/>
                  </a:lnTo>
                  <a:lnTo>
                    <a:pt x="1303" y="1097"/>
                  </a:lnTo>
                  <a:lnTo>
                    <a:pt x="1252" y="1087"/>
                  </a:lnTo>
                  <a:lnTo>
                    <a:pt x="1202" y="1080"/>
                  </a:lnTo>
                  <a:lnTo>
                    <a:pt x="1150" y="1073"/>
                  </a:lnTo>
                  <a:lnTo>
                    <a:pt x="1099" y="1067"/>
                  </a:lnTo>
                  <a:lnTo>
                    <a:pt x="1048" y="1062"/>
                  </a:lnTo>
                  <a:lnTo>
                    <a:pt x="996" y="1057"/>
                  </a:lnTo>
                  <a:lnTo>
                    <a:pt x="944" y="1054"/>
                  </a:lnTo>
                  <a:lnTo>
                    <a:pt x="893" y="1051"/>
                  </a:lnTo>
                  <a:lnTo>
                    <a:pt x="842" y="1049"/>
                  </a:lnTo>
                  <a:close/>
                </a:path>
              </a:pathLst>
            </a:custGeom>
            <a:solidFill>
              <a:srgbClr val="FFF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2" name="Freeform 138"/>
            <p:cNvSpPr>
              <a:spLocks/>
            </p:cNvSpPr>
            <p:nvPr/>
          </p:nvSpPr>
          <p:spPr bwMode="auto">
            <a:xfrm>
              <a:off x="6896102" y="2820988"/>
              <a:ext cx="82550" cy="254000"/>
            </a:xfrm>
            <a:custGeom>
              <a:avLst/>
              <a:gdLst>
                <a:gd name="T0" fmla="*/ 361 w 361"/>
                <a:gd name="T1" fmla="*/ 83 h 1119"/>
                <a:gd name="T2" fmla="*/ 361 w 361"/>
                <a:gd name="T3" fmla="*/ 86 h 1119"/>
                <a:gd name="T4" fmla="*/ 361 w 361"/>
                <a:gd name="T5" fmla="*/ 95 h 1119"/>
                <a:gd name="T6" fmla="*/ 358 w 361"/>
                <a:gd name="T7" fmla="*/ 108 h 1119"/>
                <a:gd name="T8" fmla="*/ 355 w 361"/>
                <a:gd name="T9" fmla="*/ 126 h 1119"/>
                <a:gd name="T10" fmla="*/ 344 w 361"/>
                <a:gd name="T11" fmla="*/ 173 h 1119"/>
                <a:gd name="T12" fmla="*/ 329 w 361"/>
                <a:gd name="T13" fmla="*/ 234 h 1119"/>
                <a:gd name="T14" fmla="*/ 311 w 361"/>
                <a:gd name="T15" fmla="*/ 306 h 1119"/>
                <a:gd name="T16" fmla="*/ 289 w 361"/>
                <a:gd name="T17" fmla="*/ 388 h 1119"/>
                <a:gd name="T18" fmla="*/ 266 w 361"/>
                <a:gd name="T19" fmla="*/ 475 h 1119"/>
                <a:gd name="T20" fmla="*/ 242 w 361"/>
                <a:gd name="T21" fmla="*/ 566 h 1119"/>
                <a:gd name="T22" fmla="*/ 217 w 361"/>
                <a:gd name="T23" fmla="*/ 659 h 1119"/>
                <a:gd name="T24" fmla="*/ 193 w 361"/>
                <a:gd name="T25" fmla="*/ 749 h 1119"/>
                <a:gd name="T26" fmla="*/ 169 w 361"/>
                <a:gd name="T27" fmla="*/ 836 h 1119"/>
                <a:gd name="T28" fmla="*/ 148 w 361"/>
                <a:gd name="T29" fmla="*/ 916 h 1119"/>
                <a:gd name="T30" fmla="*/ 129 w 361"/>
                <a:gd name="T31" fmla="*/ 987 h 1119"/>
                <a:gd name="T32" fmla="*/ 113 w 361"/>
                <a:gd name="T33" fmla="*/ 1047 h 1119"/>
                <a:gd name="T34" fmla="*/ 102 w 361"/>
                <a:gd name="T35" fmla="*/ 1091 h 1119"/>
                <a:gd name="T36" fmla="*/ 94 w 361"/>
                <a:gd name="T37" fmla="*/ 1119 h 1119"/>
                <a:gd name="T38" fmla="*/ 72 w 361"/>
                <a:gd name="T39" fmla="*/ 1110 h 1119"/>
                <a:gd name="T40" fmla="*/ 48 w 361"/>
                <a:gd name="T41" fmla="*/ 1101 h 1119"/>
                <a:gd name="T42" fmla="*/ 24 w 361"/>
                <a:gd name="T43" fmla="*/ 1093 h 1119"/>
                <a:gd name="T44" fmla="*/ 0 w 361"/>
                <a:gd name="T45" fmla="*/ 1085 h 1119"/>
                <a:gd name="T46" fmla="*/ 5 w 361"/>
                <a:gd name="T47" fmla="*/ 1017 h 1119"/>
                <a:gd name="T48" fmla="*/ 12 w 361"/>
                <a:gd name="T49" fmla="*/ 948 h 1119"/>
                <a:gd name="T50" fmla="*/ 18 w 361"/>
                <a:gd name="T51" fmla="*/ 881 h 1119"/>
                <a:gd name="T52" fmla="*/ 25 w 361"/>
                <a:gd name="T53" fmla="*/ 813 h 1119"/>
                <a:gd name="T54" fmla="*/ 32 w 361"/>
                <a:gd name="T55" fmla="*/ 745 h 1119"/>
                <a:gd name="T56" fmla="*/ 41 w 361"/>
                <a:gd name="T57" fmla="*/ 677 h 1119"/>
                <a:gd name="T58" fmla="*/ 50 w 361"/>
                <a:gd name="T59" fmla="*/ 608 h 1119"/>
                <a:gd name="T60" fmla="*/ 60 w 361"/>
                <a:gd name="T61" fmla="*/ 540 h 1119"/>
                <a:gd name="T62" fmla="*/ 71 w 361"/>
                <a:gd name="T63" fmla="*/ 473 h 1119"/>
                <a:gd name="T64" fmla="*/ 82 w 361"/>
                <a:gd name="T65" fmla="*/ 405 h 1119"/>
                <a:gd name="T66" fmla="*/ 95 w 361"/>
                <a:gd name="T67" fmla="*/ 337 h 1119"/>
                <a:gd name="T68" fmla="*/ 109 w 361"/>
                <a:gd name="T69" fmla="*/ 269 h 1119"/>
                <a:gd name="T70" fmla="*/ 124 w 361"/>
                <a:gd name="T71" fmla="*/ 202 h 1119"/>
                <a:gd name="T72" fmla="*/ 140 w 361"/>
                <a:gd name="T73" fmla="*/ 135 h 1119"/>
                <a:gd name="T74" fmla="*/ 157 w 361"/>
                <a:gd name="T75" fmla="*/ 68 h 1119"/>
                <a:gd name="T76" fmla="*/ 176 w 361"/>
                <a:gd name="T77" fmla="*/ 0 h 1119"/>
                <a:gd name="T78" fmla="*/ 200 w 361"/>
                <a:gd name="T79" fmla="*/ 10 h 1119"/>
                <a:gd name="T80" fmla="*/ 224 w 361"/>
                <a:gd name="T81" fmla="*/ 20 h 1119"/>
                <a:gd name="T82" fmla="*/ 246 w 361"/>
                <a:gd name="T83" fmla="*/ 30 h 1119"/>
                <a:gd name="T84" fmla="*/ 269 w 361"/>
                <a:gd name="T85" fmla="*/ 41 h 1119"/>
                <a:gd name="T86" fmla="*/ 293 w 361"/>
                <a:gd name="T87" fmla="*/ 52 h 1119"/>
                <a:gd name="T88" fmla="*/ 316 w 361"/>
                <a:gd name="T89" fmla="*/ 62 h 1119"/>
                <a:gd name="T90" fmla="*/ 338 w 361"/>
                <a:gd name="T91" fmla="*/ 73 h 1119"/>
                <a:gd name="T92" fmla="*/ 361 w 361"/>
                <a:gd name="T93" fmla="*/ 83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1" h="1119">
                  <a:moveTo>
                    <a:pt x="361" y="83"/>
                  </a:moveTo>
                  <a:lnTo>
                    <a:pt x="361" y="86"/>
                  </a:lnTo>
                  <a:lnTo>
                    <a:pt x="361" y="95"/>
                  </a:lnTo>
                  <a:lnTo>
                    <a:pt x="358" y="108"/>
                  </a:lnTo>
                  <a:lnTo>
                    <a:pt x="355" y="126"/>
                  </a:lnTo>
                  <a:lnTo>
                    <a:pt x="344" y="173"/>
                  </a:lnTo>
                  <a:lnTo>
                    <a:pt x="329" y="234"/>
                  </a:lnTo>
                  <a:lnTo>
                    <a:pt x="311" y="306"/>
                  </a:lnTo>
                  <a:lnTo>
                    <a:pt x="289" y="388"/>
                  </a:lnTo>
                  <a:lnTo>
                    <a:pt x="266" y="475"/>
                  </a:lnTo>
                  <a:lnTo>
                    <a:pt x="242" y="566"/>
                  </a:lnTo>
                  <a:lnTo>
                    <a:pt x="217" y="659"/>
                  </a:lnTo>
                  <a:lnTo>
                    <a:pt x="193" y="749"/>
                  </a:lnTo>
                  <a:lnTo>
                    <a:pt x="169" y="836"/>
                  </a:lnTo>
                  <a:lnTo>
                    <a:pt x="148" y="916"/>
                  </a:lnTo>
                  <a:lnTo>
                    <a:pt x="129" y="987"/>
                  </a:lnTo>
                  <a:lnTo>
                    <a:pt x="113" y="1047"/>
                  </a:lnTo>
                  <a:lnTo>
                    <a:pt x="102" y="1091"/>
                  </a:lnTo>
                  <a:lnTo>
                    <a:pt x="94" y="1119"/>
                  </a:lnTo>
                  <a:lnTo>
                    <a:pt x="72" y="1110"/>
                  </a:lnTo>
                  <a:lnTo>
                    <a:pt x="48" y="1101"/>
                  </a:lnTo>
                  <a:lnTo>
                    <a:pt x="24" y="1093"/>
                  </a:lnTo>
                  <a:lnTo>
                    <a:pt x="0" y="1085"/>
                  </a:lnTo>
                  <a:lnTo>
                    <a:pt x="5" y="1017"/>
                  </a:lnTo>
                  <a:lnTo>
                    <a:pt x="12" y="948"/>
                  </a:lnTo>
                  <a:lnTo>
                    <a:pt x="18" y="881"/>
                  </a:lnTo>
                  <a:lnTo>
                    <a:pt x="25" y="813"/>
                  </a:lnTo>
                  <a:lnTo>
                    <a:pt x="32" y="745"/>
                  </a:lnTo>
                  <a:lnTo>
                    <a:pt x="41" y="677"/>
                  </a:lnTo>
                  <a:lnTo>
                    <a:pt x="50" y="608"/>
                  </a:lnTo>
                  <a:lnTo>
                    <a:pt x="60" y="540"/>
                  </a:lnTo>
                  <a:lnTo>
                    <a:pt x="71" y="473"/>
                  </a:lnTo>
                  <a:lnTo>
                    <a:pt x="82" y="405"/>
                  </a:lnTo>
                  <a:lnTo>
                    <a:pt x="95" y="337"/>
                  </a:lnTo>
                  <a:lnTo>
                    <a:pt x="109" y="269"/>
                  </a:lnTo>
                  <a:lnTo>
                    <a:pt x="124" y="202"/>
                  </a:lnTo>
                  <a:lnTo>
                    <a:pt x="140" y="135"/>
                  </a:lnTo>
                  <a:lnTo>
                    <a:pt x="157" y="68"/>
                  </a:lnTo>
                  <a:lnTo>
                    <a:pt x="176" y="0"/>
                  </a:lnTo>
                  <a:lnTo>
                    <a:pt x="200" y="10"/>
                  </a:lnTo>
                  <a:lnTo>
                    <a:pt x="224" y="20"/>
                  </a:lnTo>
                  <a:lnTo>
                    <a:pt x="246" y="30"/>
                  </a:lnTo>
                  <a:lnTo>
                    <a:pt x="269" y="41"/>
                  </a:lnTo>
                  <a:lnTo>
                    <a:pt x="293" y="52"/>
                  </a:lnTo>
                  <a:lnTo>
                    <a:pt x="316" y="62"/>
                  </a:lnTo>
                  <a:lnTo>
                    <a:pt x="338" y="73"/>
                  </a:lnTo>
                  <a:lnTo>
                    <a:pt x="361" y="83"/>
                  </a:lnTo>
                  <a:close/>
                </a:path>
              </a:pathLst>
            </a:custGeom>
            <a:solidFill>
              <a:srgbClr val="F4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3" name="Freeform 139"/>
            <p:cNvSpPr>
              <a:spLocks/>
            </p:cNvSpPr>
            <p:nvPr/>
          </p:nvSpPr>
          <p:spPr bwMode="auto">
            <a:xfrm>
              <a:off x="6545265" y="2844800"/>
              <a:ext cx="161925" cy="195263"/>
            </a:xfrm>
            <a:custGeom>
              <a:avLst/>
              <a:gdLst>
                <a:gd name="T0" fmla="*/ 92 w 714"/>
                <a:gd name="T1" fmla="*/ 330 h 862"/>
                <a:gd name="T2" fmla="*/ 131 w 714"/>
                <a:gd name="T3" fmla="*/ 275 h 862"/>
                <a:gd name="T4" fmla="*/ 175 w 714"/>
                <a:gd name="T5" fmla="*/ 224 h 862"/>
                <a:gd name="T6" fmla="*/ 223 w 714"/>
                <a:gd name="T7" fmla="*/ 176 h 862"/>
                <a:gd name="T8" fmla="*/ 276 w 714"/>
                <a:gd name="T9" fmla="*/ 131 h 862"/>
                <a:gd name="T10" fmla="*/ 333 w 714"/>
                <a:gd name="T11" fmla="*/ 90 h 862"/>
                <a:gd name="T12" fmla="*/ 393 w 714"/>
                <a:gd name="T13" fmla="*/ 51 h 862"/>
                <a:gd name="T14" fmla="*/ 456 w 714"/>
                <a:gd name="T15" fmla="*/ 16 h 862"/>
                <a:gd name="T16" fmla="*/ 483 w 714"/>
                <a:gd name="T17" fmla="*/ 28 h 862"/>
                <a:gd name="T18" fmla="*/ 475 w 714"/>
                <a:gd name="T19" fmla="*/ 85 h 862"/>
                <a:gd name="T20" fmla="*/ 471 w 714"/>
                <a:gd name="T21" fmla="*/ 141 h 862"/>
                <a:gd name="T22" fmla="*/ 470 w 714"/>
                <a:gd name="T23" fmla="*/ 199 h 862"/>
                <a:gd name="T24" fmla="*/ 472 w 714"/>
                <a:gd name="T25" fmla="*/ 257 h 862"/>
                <a:gd name="T26" fmla="*/ 477 w 714"/>
                <a:gd name="T27" fmla="*/ 315 h 862"/>
                <a:gd name="T28" fmla="*/ 485 w 714"/>
                <a:gd name="T29" fmla="*/ 372 h 862"/>
                <a:gd name="T30" fmla="*/ 496 w 714"/>
                <a:gd name="T31" fmla="*/ 429 h 862"/>
                <a:gd name="T32" fmla="*/ 511 w 714"/>
                <a:gd name="T33" fmla="*/ 486 h 862"/>
                <a:gd name="T34" fmla="*/ 529 w 714"/>
                <a:gd name="T35" fmla="*/ 540 h 862"/>
                <a:gd name="T36" fmla="*/ 550 w 714"/>
                <a:gd name="T37" fmla="*/ 594 h 862"/>
                <a:gd name="T38" fmla="*/ 573 w 714"/>
                <a:gd name="T39" fmla="*/ 647 h 862"/>
                <a:gd name="T40" fmla="*/ 600 w 714"/>
                <a:gd name="T41" fmla="*/ 699 h 862"/>
                <a:gd name="T42" fmla="*/ 629 w 714"/>
                <a:gd name="T43" fmla="*/ 748 h 862"/>
                <a:gd name="T44" fmla="*/ 661 w 714"/>
                <a:gd name="T45" fmla="*/ 795 h 862"/>
                <a:gd name="T46" fmla="*/ 695 w 714"/>
                <a:gd name="T47" fmla="*/ 840 h 862"/>
                <a:gd name="T48" fmla="*/ 685 w 714"/>
                <a:gd name="T49" fmla="*/ 861 h 862"/>
                <a:gd name="T50" fmla="*/ 629 w 714"/>
                <a:gd name="T51" fmla="*/ 860 h 862"/>
                <a:gd name="T52" fmla="*/ 573 w 714"/>
                <a:gd name="T53" fmla="*/ 858 h 862"/>
                <a:gd name="T54" fmla="*/ 518 w 714"/>
                <a:gd name="T55" fmla="*/ 857 h 862"/>
                <a:gd name="T56" fmla="*/ 459 w 714"/>
                <a:gd name="T57" fmla="*/ 856 h 862"/>
                <a:gd name="T58" fmla="*/ 397 w 714"/>
                <a:gd name="T59" fmla="*/ 852 h 862"/>
                <a:gd name="T60" fmla="*/ 338 w 714"/>
                <a:gd name="T61" fmla="*/ 845 h 862"/>
                <a:gd name="T62" fmla="*/ 280 w 714"/>
                <a:gd name="T63" fmla="*/ 836 h 862"/>
                <a:gd name="T64" fmla="*/ 226 w 714"/>
                <a:gd name="T65" fmla="*/ 824 h 862"/>
                <a:gd name="T66" fmla="*/ 177 w 714"/>
                <a:gd name="T67" fmla="*/ 808 h 862"/>
                <a:gd name="T68" fmla="*/ 132 w 714"/>
                <a:gd name="T69" fmla="*/ 788 h 862"/>
                <a:gd name="T70" fmla="*/ 92 w 714"/>
                <a:gd name="T71" fmla="*/ 764 h 862"/>
                <a:gd name="T72" fmla="*/ 59 w 714"/>
                <a:gd name="T73" fmla="*/ 736 h 862"/>
                <a:gd name="T74" fmla="*/ 32 w 714"/>
                <a:gd name="T75" fmla="*/ 703 h 862"/>
                <a:gd name="T76" fmla="*/ 13 w 714"/>
                <a:gd name="T77" fmla="*/ 666 h 862"/>
                <a:gd name="T78" fmla="*/ 2 w 714"/>
                <a:gd name="T79" fmla="*/ 622 h 862"/>
                <a:gd name="T80" fmla="*/ 0 w 714"/>
                <a:gd name="T81" fmla="*/ 575 h 862"/>
                <a:gd name="T82" fmla="*/ 8 w 714"/>
                <a:gd name="T83" fmla="*/ 521 h 862"/>
                <a:gd name="T84" fmla="*/ 26 w 714"/>
                <a:gd name="T85" fmla="*/ 461 h 862"/>
                <a:gd name="T86" fmla="*/ 56 w 714"/>
                <a:gd name="T87" fmla="*/ 395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4" h="862">
                  <a:moveTo>
                    <a:pt x="74" y="359"/>
                  </a:moveTo>
                  <a:lnTo>
                    <a:pt x="92" y="330"/>
                  </a:lnTo>
                  <a:lnTo>
                    <a:pt x="111" y="302"/>
                  </a:lnTo>
                  <a:lnTo>
                    <a:pt x="131" y="275"/>
                  </a:lnTo>
                  <a:lnTo>
                    <a:pt x="152" y="249"/>
                  </a:lnTo>
                  <a:lnTo>
                    <a:pt x="175" y="224"/>
                  </a:lnTo>
                  <a:lnTo>
                    <a:pt x="199" y="199"/>
                  </a:lnTo>
                  <a:lnTo>
                    <a:pt x="223" y="176"/>
                  </a:lnTo>
                  <a:lnTo>
                    <a:pt x="249" y="153"/>
                  </a:lnTo>
                  <a:lnTo>
                    <a:pt x="276" y="131"/>
                  </a:lnTo>
                  <a:lnTo>
                    <a:pt x="304" y="110"/>
                  </a:lnTo>
                  <a:lnTo>
                    <a:pt x="333" y="90"/>
                  </a:lnTo>
                  <a:lnTo>
                    <a:pt x="363" y="70"/>
                  </a:lnTo>
                  <a:lnTo>
                    <a:pt x="393" y="51"/>
                  </a:lnTo>
                  <a:lnTo>
                    <a:pt x="424" y="34"/>
                  </a:lnTo>
                  <a:lnTo>
                    <a:pt x="456" y="16"/>
                  </a:lnTo>
                  <a:lnTo>
                    <a:pt x="488" y="0"/>
                  </a:lnTo>
                  <a:lnTo>
                    <a:pt x="483" y="28"/>
                  </a:lnTo>
                  <a:lnTo>
                    <a:pt x="479" y="56"/>
                  </a:lnTo>
                  <a:lnTo>
                    <a:pt x="475" y="85"/>
                  </a:lnTo>
                  <a:lnTo>
                    <a:pt x="473" y="114"/>
                  </a:lnTo>
                  <a:lnTo>
                    <a:pt x="471" y="141"/>
                  </a:lnTo>
                  <a:lnTo>
                    <a:pt x="470" y="170"/>
                  </a:lnTo>
                  <a:lnTo>
                    <a:pt x="470" y="199"/>
                  </a:lnTo>
                  <a:lnTo>
                    <a:pt x="470" y="228"/>
                  </a:lnTo>
                  <a:lnTo>
                    <a:pt x="472" y="257"/>
                  </a:lnTo>
                  <a:lnTo>
                    <a:pt x="474" y="286"/>
                  </a:lnTo>
                  <a:lnTo>
                    <a:pt x="477" y="315"/>
                  </a:lnTo>
                  <a:lnTo>
                    <a:pt x="481" y="344"/>
                  </a:lnTo>
                  <a:lnTo>
                    <a:pt x="485" y="372"/>
                  </a:lnTo>
                  <a:lnTo>
                    <a:pt x="490" y="401"/>
                  </a:lnTo>
                  <a:lnTo>
                    <a:pt x="496" y="429"/>
                  </a:lnTo>
                  <a:lnTo>
                    <a:pt x="504" y="458"/>
                  </a:lnTo>
                  <a:lnTo>
                    <a:pt x="511" y="486"/>
                  </a:lnTo>
                  <a:lnTo>
                    <a:pt x="520" y="513"/>
                  </a:lnTo>
                  <a:lnTo>
                    <a:pt x="529" y="540"/>
                  </a:lnTo>
                  <a:lnTo>
                    <a:pt x="539" y="567"/>
                  </a:lnTo>
                  <a:lnTo>
                    <a:pt x="550" y="594"/>
                  </a:lnTo>
                  <a:lnTo>
                    <a:pt x="562" y="621"/>
                  </a:lnTo>
                  <a:lnTo>
                    <a:pt x="573" y="647"/>
                  </a:lnTo>
                  <a:lnTo>
                    <a:pt x="586" y="673"/>
                  </a:lnTo>
                  <a:lnTo>
                    <a:pt x="600" y="699"/>
                  </a:lnTo>
                  <a:lnTo>
                    <a:pt x="613" y="723"/>
                  </a:lnTo>
                  <a:lnTo>
                    <a:pt x="629" y="748"/>
                  </a:lnTo>
                  <a:lnTo>
                    <a:pt x="644" y="772"/>
                  </a:lnTo>
                  <a:lnTo>
                    <a:pt x="661" y="795"/>
                  </a:lnTo>
                  <a:lnTo>
                    <a:pt x="677" y="818"/>
                  </a:lnTo>
                  <a:lnTo>
                    <a:pt x="695" y="840"/>
                  </a:lnTo>
                  <a:lnTo>
                    <a:pt x="714" y="862"/>
                  </a:lnTo>
                  <a:lnTo>
                    <a:pt x="685" y="861"/>
                  </a:lnTo>
                  <a:lnTo>
                    <a:pt x="657" y="860"/>
                  </a:lnTo>
                  <a:lnTo>
                    <a:pt x="629" y="860"/>
                  </a:lnTo>
                  <a:lnTo>
                    <a:pt x="601" y="859"/>
                  </a:lnTo>
                  <a:lnTo>
                    <a:pt x="573" y="858"/>
                  </a:lnTo>
                  <a:lnTo>
                    <a:pt x="545" y="858"/>
                  </a:lnTo>
                  <a:lnTo>
                    <a:pt x="518" y="857"/>
                  </a:lnTo>
                  <a:lnTo>
                    <a:pt x="490" y="857"/>
                  </a:lnTo>
                  <a:lnTo>
                    <a:pt x="459" y="856"/>
                  </a:lnTo>
                  <a:lnTo>
                    <a:pt x="428" y="854"/>
                  </a:lnTo>
                  <a:lnTo>
                    <a:pt x="397" y="852"/>
                  </a:lnTo>
                  <a:lnTo>
                    <a:pt x="367" y="850"/>
                  </a:lnTo>
                  <a:lnTo>
                    <a:pt x="338" y="845"/>
                  </a:lnTo>
                  <a:lnTo>
                    <a:pt x="309" y="841"/>
                  </a:lnTo>
                  <a:lnTo>
                    <a:pt x="280" y="836"/>
                  </a:lnTo>
                  <a:lnTo>
                    <a:pt x="253" y="830"/>
                  </a:lnTo>
                  <a:lnTo>
                    <a:pt x="226" y="824"/>
                  </a:lnTo>
                  <a:lnTo>
                    <a:pt x="202" y="817"/>
                  </a:lnTo>
                  <a:lnTo>
                    <a:pt x="177" y="808"/>
                  </a:lnTo>
                  <a:lnTo>
                    <a:pt x="154" y="798"/>
                  </a:lnTo>
                  <a:lnTo>
                    <a:pt x="132" y="788"/>
                  </a:lnTo>
                  <a:lnTo>
                    <a:pt x="112" y="776"/>
                  </a:lnTo>
                  <a:lnTo>
                    <a:pt x="92" y="764"/>
                  </a:lnTo>
                  <a:lnTo>
                    <a:pt x="74" y="750"/>
                  </a:lnTo>
                  <a:lnTo>
                    <a:pt x="59" y="736"/>
                  </a:lnTo>
                  <a:lnTo>
                    <a:pt x="44" y="720"/>
                  </a:lnTo>
                  <a:lnTo>
                    <a:pt x="32" y="703"/>
                  </a:lnTo>
                  <a:lnTo>
                    <a:pt x="22" y="685"/>
                  </a:lnTo>
                  <a:lnTo>
                    <a:pt x="13" y="666"/>
                  </a:lnTo>
                  <a:lnTo>
                    <a:pt x="6" y="645"/>
                  </a:lnTo>
                  <a:lnTo>
                    <a:pt x="2" y="622"/>
                  </a:lnTo>
                  <a:lnTo>
                    <a:pt x="0" y="599"/>
                  </a:lnTo>
                  <a:lnTo>
                    <a:pt x="0" y="575"/>
                  </a:lnTo>
                  <a:lnTo>
                    <a:pt x="3" y="548"/>
                  </a:lnTo>
                  <a:lnTo>
                    <a:pt x="8" y="521"/>
                  </a:lnTo>
                  <a:lnTo>
                    <a:pt x="15" y="491"/>
                  </a:lnTo>
                  <a:lnTo>
                    <a:pt x="26" y="461"/>
                  </a:lnTo>
                  <a:lnTo>
                    <a:pt x="39" y="428"/>
                  </a:lnTo>
                  <a:lnTo>
                    <a:pt x="56" y="395"/>
                  </a:lnTo>
                  <a:lnTo>
                    <a:pt x="74" y="359"/>
                  </a:lnTo>
                  <a:close/>
                </a:path>
              </a:pathLst>
            </a:custGeom>
            <a:solidFill>
              <a:srgbClr val="B76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4" name="Freeform 140"/>
            <p:cNvSpPr>
              <a:spLocks/>
            </p:cNvSpPr>
            <p:nvPr/>
          </p:nvSpPr>
          <p:spPr bwMode="auto">
            <a:xfrm>
              <a:off x="6732590" y="2803525"/>
              <a:ext cx="117475" cy="250825"/>
            </a:xfrm>
            <a:custGeom>
              <a:avLst/>
              <a:gdLst>
                <a:gd name="T0" fmla="*/ 344 w 513"/>
                <a:gd name="T1" fmla="*/ 5 h 1109"/>
                <a:gd name="T2" fmla="*/ 384 w 513"/>
                <a:gd name="T3" fmla="*/ 3 h 1109"/>
                <a:gd name="T4" fmla="*/ 425 w 513"/>
                <a:gd name="T5" fmla="*/ 1 h 1109"/>
                <a:gd name="T6" fmla="*/ 464 w 513"/>
                <a:gd name="T7" fmla="*/ 1 h 1109"/>
                <a:gd name="T8" fmla="*/ 479 w 513"/>
                <a:gd name="T9" fmla="*/ 72 h 1109"/>
                <a:gd name="T10" fmla="*/ 473 w 513"/>
                <a:gd name="T11" fmla="*/ 216 h 1109"/>
                <a:gd name="T12" fmla="*/ 469 w 513"/>
                <a:gd name="T13" fmla="*/ 359 h 1109"/>
                <a:gd name="T14" fmla="*/ 468 w 513"/>
                <a:gd name="T15" fmla="*/ 499 h 1109"/>
                <a:gd name="T16" fmla="*/ 470 w 513"/>
                <a:gd name="T17" fmla="*/ 639 h 1109"/>
                <a:gd name="T18" fmla="*/ 476 w 513"/>
                <a:gd name="T19" fmla="*/ 775 h 1109"/>
                <a:gd name="T20" fmla="*/ 488 w 513"/>
                <a:gd name="T21" fmla="*/ 911 h 1109"/>
                <a:gd name="T22" fmla="*/ 503 w 513"/>
                <a:gd name="T23" fmla="*/ 1044 h 1109"/>
                <a:gd name="T24" fmla="*/ 480 w 513"/>
                <a:gd name="T25" fmla="*/ 1102 h 1109"/>
                <a:gd name="T26" fmla="*/ 415 w 513"/>
                <a:gd name="T27" fmla="*/ 1089 h 1109"/>
                <a:gd name="T28" fmla="*/ 350 w 513"/>
                <a:gd name="T29" fmla="*/ 1079 h 1109"/>
                <a:gd name="T30" fmla="*/ 284 w 513"/>
                <a:gd name="T31" fmla="*/ 1071 h 1109"/>
                <a:gd name="T32" fmla="*/ 238 w 513"/>
                <a:gd name="T33" fmla="*/ 1066 h 1109"/>
                <a:gd name="T34" fmla="*/ 214 w 513"/>
                <a:gd name="T35" fmla="*/ 1064 h 1109"/>
                <a:gd name="T36" fmla="*/ 182 w 513"/>
                <a:gd name="T37" fmla="*/ 1035 h 1109"/>
                <a:gd name="T38" fmla="*/ 150 w 513"/>
                <a:gd name="T39" fmla="*/ 978 h 1109"/>
                <a:gd name="T40" fmla="*/ 123 w 513"/>
                <a:gd name="T41" fmla="*/ 920 h 1109"/>
                <a:gd name="T42" fmla="*/ 98 w 513"/>
                <a:gd name="T43" fmla="*/ 861 h 1109"/>
                <a:gd name="T44" fmla="*/ 76 w 513"/>
                <a:gd name="T45" fmla="*/ 802 h 1109"/>
                <a:gd name="T46" fmla="*/ 57 w 513"/>
                <a:gd name="T47" fmla="*/ 741 h 1109"/>
                <a:gd name="T48" fmla="*/ 43 w 513"/>
                <a:gd name="T49" fmla="*/ 680 h 1109"/>
                <a:gd name="T50" fmla="*/ 29 w 513"/>
                <a:gd name="T51" fmla="*/ 617 h 1109"/>
                <a:gd name="T52" fmla="*/ 20 w 513"/>
                <a:gd name="T53" fmla="*/ 554 h 1109"/>
                <a:gd name="T54" fmla="*/ 12 w 513"/>
                <a:gd name="T55" fmla="*/ 490 h 1109"/>
                <a:gd name="T56" fmla="*/ 5 w 513"/>
                <a:gd name="T57" fmla="*/ 393 h 1109"/>
                <a:gd name="T58" fmla="*/ 0 w 513"/>
                <a:gd name="T59" fmla="*/ 262 h 1109"/>
                <a:gd name="T60" fmla="*/ 3 w 513"/>
                <a:gd name="T61" fmla="*/ 129 h 1109"/>
                <a:gd name="T62" fmla="*/ 45 w 513"/>
                <a:gd name="T63" fmla="*/ 53 h 1109"/>
                <a:gd name="T64" fmla="*/ 126 w 513"/>
                <a:gd name="T65" fmla="*/ 35 h 1109"/>
                <a:gd name="T66" fmla="*/ 205 w 513"/>
                <a:gd name="T67" fmla="*/ 20 h 1109"/>
                <a:gd name="T68" fmla="*/ 284 w 513"/>
                <a:gd name="T69" fmla="*/ 1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3" h="1109">
                  <a:moveTo>
                    <a:pt x="323" y="6"/>
                  </a:moveTo>
                  <a:lnTo>
                    <a:pt x="344" y="5"/>
                  </a:lnTo>
                  <a:lnTo>
                    <a:pt x="363" y="4"/>
                  </a:lnTo>
                  <a:lnTo>
                    <a:pt x="384" y="3"/>
                  </a:lnTo>
                  <a:lnTo>
                    <a:pt x="404" y="2"/>
                  </a:lnTo>
                  <a:lnTo>
                    <a:pt x="425" y="1"/>
                  </a:lnTo>
                  <a:lnTo>
                    <a:pt x="444" y="1"/>
                  </a:lnTo>
                  <a:lnTo>
                    <a:pt x="464" y="1"/>
                  </a:lnTo>
                  <a:lnTo>
                    <a:pt x="483" y="0"/>
                  </a:lnTo>
                  <a:lnTo>
                    <a:pt x="479" y="72"/>
                  </a:lnTo>
                  <a:lnTo>
                    <a:pt x="475" y="145"/>
                  </a:lnTo>
                  <a:lnTo>
                    <a:pt x="473" y="216"/>
                  </a:lnTo>
                  <a:lnTo>
                    <a:pt x="470" y="287"/>
                  </a:lnTo>
                  <a:lnTo>
                    <a:pt x="469" y="359"/>
                  </a:lnTo>
                  <a:lnTo>
                    <a:pt x="468" y="429"/>
                  </a:lnTo>
                  <a:lnTo>
                    <a:pt x="468" y="499"/>
                  </a:lnTo>
                  <a:lnTo>
                    <a:pt x="468" y="568"/>
                  </a:lnTo>
                  <a:lnTo>
                    <a:pt x="470" y="639"/>
                  </a:lnTo>
                  <a:lnTo>
                    <a:pt x="473" y="707"/>
                  </a:lnTo>
                  <a:lnTo>
                    <a:pt x="476" y="775"/>
                  </a:lnTo>
                  <a:lnTo>
                    <a:pt x="481" y="843"/>
                  </a:lnTo>
                  <a:lnTo>
                    <a:pt x="488" y="911"/>
                  </a:lnTo>
                  <a:lnTo>
                    <a:pt x="495" y="978"/>
                  </a:lnTo>
                  <a:lnTo>
                    <a:pt x="503" y="1044"/>
                  </a:lnTo>
                  <a:lnTo>
                    <a:pt x="513" y="1109"/>
                  </a:lnTo>
                  <a:lnTo>
                    <a:pt x="480" y="1102"/>
                  </a:lnTo>
                  <a:lnTo>
                    <a:pt x="448" y="1096"/>
                  </a:lnTo>
                  <a:lnTo>
                    <a:pt x="415" y="1089"/>
                  </a:lnTo>
                  <a:lnTo>
                    <a:pt x="382" y="1084"/>
                  </a:lnTo>
                  <a:lnTo>
                    <a:pt x="350" y="1079"/>
                  </a:lnTo>
                  <a:lnTo>
                    <a:pt x="317" y="1075"/>
                  </a:lnTo>
                  <a:lnTo>
                    <a:pt x="284" y="1071"/>
                  </a:lnTo>
                  <a:lnTo>
                    <a:pt x="251" y="1067"/>
                  </a:lnTo>
                  <a:lnTo>
                    <a:pt x="238" y="1066"/>
                  </a:lnTo>
                  <a:lnTo>
                    <a:pt x="226" y="1065"/>
                  </a:lnTo>
                  <a:lnTo>
                    <a:pt x="214" y="1064"/>
                  </a:lnTo>
                  <a:lnTo>
                    <a:pt x="201" y="1063"/>
                  </a:lnTo>
                  <a:lnTo>
                    <a:pt x="182" y="1035"/>
                  </a:lnTo>
                  <a:lnTo>
                    <a:pt x="166" y="1007"/>
                  </a:lnTo>
                  <a:lnTo>
                    <a:pt x="150" y="978"/>
                  </a:lnTo>
                  <a:lnTo>
                    <a:pt x="136" y="949"/>
                  </a:lnTo>
                  <a:lnTo>
                    <a:pt x="123" y="920"/>
                  </a:lnTo>
                  <a:lnTo>
                    <a:pt x="109" y="891"/>
                  </a:lnTo>
                  <a:lnTo>
                    <a:pt x="98" y="861"/>
                  </a:lnTo>
                  <a:lnTo>
                    <a:pt x="86" y="832"/>
                  </a:lnTo>
                  <a:lnTo>
                    <a:pt x="76" y="802"/>
                  </a:lnTo>
                  <a:lnTo>
                    <a:pt x="67" y="771"/>
                  </a:lnTo>
                  <a:lnTo>
                    <a:pt x="57" y="741"/>
                  </a:lnTo>
                  <a:lnTo>
                    <a:pt x="50" y="710"/>
                  </a:lnTo>
                  <a:lnTo>
                    <a:pt x="43" y="680"/>
                  </a:lnTo>
                  <a:lnTo>
                    <a:pt x="36" y="648"/>
                  </a:lnTo>
                  <a:lnTo>
                    <a:pt x="29" y="617"/>
                  </a:lnTo>
                  <a:lnTo>
                    <a:pt x="24" y="586"/>
                  </a:lnTo>
                  <a:lnTo>
                    <a:pt x="20" y="554"/>
                  </a:lnTo>
                  <a:lnTo>
                    <a:pt x="16" y="522"/>
                  </a:lnTo>
                  <a:lnTo>
                    <a:pt x="12" y="490"/>
                  </a:lnTo>
                  <a:lnTo>
                    <a:pt x="9" y="458"/>
                  </a:lnTo>
                  <a:lnTo>
                    <a:pt x="5" y="393"/>
                  </a:lnTo>
                  <a:lnTo>
                    <a:pt x="1" y="328"/>
                  </a:lnTo>
                  <a:lnTo>
                    <a:pt x="0" y="262"/>
                  </a:lnTo>
                  <a:lnTo>
                    <a:pt x="1" y="195"/>
                  </a:lnTo>
                  <a:lnTo>
                    <a:pt x="3" y="129"/>
                  </a:lnTo>
                  <a:lnTo>
                    <a:pt x="6" y="62"/>
                  </a:lnTo>
                  <a:lnTo>
                    <a:pt x="45" y="53"/>
                  </a:lnTo>
                  <a:lnTo>
                    <a:pt x="85" y="43"/>
                  </a:lnTo>
                  <a:lnTo>
                    <a:pt x="126" y="35"/>
                  </a:lnTo>
                  <a:lnTo>
                    <a:pt x="165" y="28"/>
                  </a:lnTo>
                  <a:lnTo>
                    <a:pt x="205" y="20"/>
                  </a:lnTo>
                  <a:lnTo>
                    <a:pt x="245" y="15"/>
                  </a:lnTo>
                  <a:lnTo>
                    <a:pt x="284" y="10"/>
                  </a:lnTo>
                  <a:lnTo>
                    <a:pt x="323" y="6"/>
                  </a:lnTo>
                  <a:close/>
                </a:path>
              </a:pathLst>
            </a:custGeom>
            <a:solidFill>
              <a:srgbClr val="FBD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5" name="Freeform 141"/>
            <p:cNvSpPr>
              <a:spLocks/>
            </p:cNvSpPr>
            <p:nvPr/>
          </p:nvSpPr>
          <p:spPr bwMode="auto">
            <a:xfrm>
              <a:off x="6688140" y="2817813"/>
              <a:ext cx="90488" cy="227013"/>
            </a:xfrm>
            <a:custGeom>
              <a:avLst/>
              <a:gdLst>
                <a:gd name="T0" fmla="*/ 36 w 399"/>
                <a:gd name="T1" fmla="*/ 46 h 1001"/>
                <a:gd name="T2" fmla="*/ 84 w 399"/>
                <a:gd name="T3" fmla="*/ 32 h 1001"/>
                <a:gd name="T4" fmla="*/ 131 w 399"/>
                <a:gd name="T5" fmla="*/ 18 h 1001"/>
                <a:gd name="T6" fmla="*/ 179 w 399"/>
                <a:gd name="T7" fmla="*/ 6 h 1001"/>
                <a:gd name="T8" fmla="*/ 201 w 399"/>
                <a:gd name="T9" fmla="*/ 67 h 1001"/>
                <a:gd name="T10" fmla="*/ 198 w 399"/>
                <a:gd name="T11" fmla="*/ 200 h 1001"/>
                <a:gd name="T12" fmla="*/ 203 w 399"/>
                <a:gd name="T13" fmla="*/ 331 h 1001"/>
                <a:gd name="T14" fmla="*/ 210 w 399"/>
                <a:gd name="T15" fmla="*/ 428 h 1001"/>
                <a:gd name="T16" fmla="*/ 218 w 399"/>
                <a:gd name="T17" fmla="*/ 492 h 1001"/>
                <a:gd name="T18" fmla="*/ 227 w 399"/>
                <a:gd name="T19" fmla="*/ 555 h 1001"/>
                <a:gd name="T20" fmla="*/ 241 w 399"/>
                <a:gd name="T21" fmla="*/ 618 h 1001"/>
                <a:gd name="T22" fmla="*/ 255 w 399"/>
                <a:gd name="T23" fmla="*/ 679 h 1001"/>
                <a:gd name="T24" fmla="*/ 274 w 399"/>
                <a:gd name="T25" fmla="*/ 740 h 1001"/>
                <a:gd name="T26" fmla="*/ 296 w 399"/>
                <a:gd name="T27" fmla="*/ 799 h 1001"/>
                <a:gd name="T28" fmla="*/ 321 w 399"/>
                <a:gd name="T29" fmla="*/ 858 h 1001"/>
                <a:gd name="T30" fmla="*/ 348 w 399"/>
                <a:gd name="T31" fmla="*/ 916 h 1001"/>
                <a:gd name="T32" fmla="*/ 380 w 399"/>
                <a:gd name="T33" fmla="*/ 973 h 1001"/>
                <a:gd name="T34" fmla="*/ 375 w 399"/>
                <a:gd name="T35" fmla="*/ 997 h 1001"/>
                <a:gd name="T36" fmla="*/ 328 w 399"/>
                <a:gd name="T37" fmla="*/ 993 h 1001"/>
                <a:gd name="T38" fmla="*/ 280 w 399"/>
                <a:gd name="T39" fmla="*/ 990 h 1001"/>
                <a:gd name="T40" fmla="*/ 233 w 399"/>
                <a:gd name="T41" fmla="*/ 987 h 1001"/>
                <a:gd name="T42" fmla="*/ 195 w 399"/>
                <a:gd name="T43" fmla="*/ 985 h 1001"/>
                <a:gd name="T44" fmla="*/ 168 w 399"/>
                <a:gd name="T45" fmla="*/ 960 h 1001"/>
                <a:gd name="T46" fmla="*/ 143 w 399"/>
                <a:gd name="T47" fmla="*/ 909 h 1001"/>
                <a:gd name="T48" fmla="*/ 119 w 399"/>
                <a:gd name="T49" fmla="*/ 855 h 1001"/>
                <a:gd name="T50" fmla="*/ 97 w 399"/>
                <a:gd name="T51" fmla="*/ 799 h 1001"/>
                <a:gd name="T52" fmla="*/ 77 w 399"/>
                <a:gd name="T53" fmla="*/ 741 h 1001"/>
                <a:gd name="T54" fmla="*/ 60 w 399"/>
                <a:gd name="T55" fmla="*/ 682 h 1001"/>
                <a:gd name="T56" fmla="*/ 44 w 399"/>
                <a:gd name="T57" fmla="*/ 621 h 1001"/>
                <a:gd name="T58" fmla="*/ 31 w 399"/>
                <a:gd name="T59" fmla="*/ 560 h 1001"/>
                <a:gd name="T60" fmla="*/ 21 w 399"/>
                <a:gd name="T61" fmla="*/ 498 h 1001"/>
                <a:gd name="T62" fmla="*/ 11 w 399"/>
                <a:gd name="T63" fmla="*/ 436 h 1001"/>
                <a:gd name="T64" fmla="*/ 5 w 399"/>
                <a:gd name="T65" fmla="*/ 375 h 1001"/>
                <a:gd name="T66" fmla="*/ 1 w 399"/>
                <a:gd name="T67" fmla="*/ 313 h 1001"/>
                <a:gd name="T68" fmla="*/ 0 w 399"/>
                <a:gd name="T69" fmla="*/ 253 h 1001"/>
                <a:gd name="T70" fmla="*/ 1 w 399"/>
                <a:gd name="T71" fmla="*/ 194 h 1001"/>
                <a:gd name="T72" fmla="*/ 4 w 399"/>
                <a:gd name="T73" fmla="*/ 137 h 1001"/>
                <a:gd name="T74" fmla="*/ 9 w 399"/>
                <a:gd name="T75" fmla="*/ 82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9" h="1001">
                  <a:moveTo>
                    <a:pt x="13" y="55"/>
                  </a:moveTo>
                  <a:lnTo>
                    <a:pt x="36" y="46"/>
                  </a:lnTo>
                  <a:lnTo>
                    <a:pt x="60" y="39"/>
                  </a:lnTo>
                  <a:lnTo>
                    <a:pt x="84" y="32"/>
                  </a:lnTo>
                  <a:lnTo>
                    <a:pt x="107" y="25"/>
                  </a:lnTo>
                  <a:lnTo>
                    <a:pt x="131" y="18"/>
                  </a:lnTo>
                  <a:lnTo>
                    <a:pt x="155" y="12"/>
                  </a:lnTo>
                  <a:lnTo>
                    <a:pt x="179" y="6"/>
                  </a:lnTo>
                  <a:lnTo>
                    <a:pt x="204" y="0"/>
                  </a:lnTo>
                  <a:lnTo>
                    <a:pt x="201" y="67"/>
                  </a:lnTo>
                  <a:lnTo>
                    <a:pt x="199" y="133"/>
                  </a:lnTo>
                  <a:lnTo>
                    <a:pt x="198" y="200"/>
                  </a:lnTo>
                  <a:lnTo>
                    <a:pt x="199" y="266"/>
                  </a:lnTo>
                  <a:lnTo>
                    <a:pt x="203" y="331"/>
                  </a:lnTo>
                  <a:lnTo>
                    <a:pt x="207" y="396"/>
                  </a:lnTo>
                  <a:lnTo>
                    <a:pt x="210" y="428"/>
                  </a:lnTo>
                  <a:lnTo>
                    <a:pt x="214" y="460"/>
                  </a:lnTo>
                  <a:lnTo>
                    <a:pt x="218" y="492"/>
                  </a:lnTo>
                  <a:lnTo>
                    <a:pt x="222" y="524"/>
                  </a:lnTo>
                  <a:lnTo>
                    <a:pt x="227" y="555"/>
                  </a:lnTo>
                  <a:lnTo>
                    <a:pt x="234" y="586"/>
                  </a:lnTo>
                  <a:lnTo>
                    <a:pt x="241" y="618"/>
                  </a:lnTo>
                  <a:lnTo>
                    <a:pt x="248" y="648"/>
                  </a:lnTo>
                  <a:lnTo>
                    <a:pt x="255" y="679"/>
                  </a:lnTo>
                  <a:lnTo>
                    <a:pt x="265" y="709"/>
                  </a:lnTo>
                  <a:lnTo>
                    <a:pt x="274" y="740"/>
                  </a:lnTo>
                  <a:lnTo>
                    <a:pt x="284" y="770"/>
                  </a:lnTo>
                  <a:lnTo>
                    <a:pt x="296" y="799"/>
                  </a:lnTo>
                  <a:lnTo>
                    <a:pt x="307" y="829"/>
                  </a:lnTo>
                  <a:lnTo>
                    <a:pt x="321" y="858"/>
                  </a:lnTo>
                  <a:lnTo>
                    <a:pt x="334" y="887"/>
                  </a:lnTo>
                  <a:lnTo>
                    <a:pt x="348" y="916"/>
                  </a:lnTo>
                  <a:lnTo>
                    <a:pt x="364" y="945"/>
                  </a:lnTo>
                  <a:lnTo>
                    <a:pt x="380" y="973"/>
                  </a:lnTo>
                  <a:lnTo>
                    <a:pt x="399" y="1001"/>
                  </a:lnTo>
                  <a:lnTo>
                    <a:pt x="375" y="997"/>
                  </a:lnTo>
                  <a:lnTo>
                    <a:pt x="352" y="995"/>
                  </a:lnTo>
                  <a:lnTo>
                    <a:pt x="328" y="993"/>
                  </a:lnTo>
                  <a:lnTo>
                    <a:pt x="304" y="991"/>
                  </a:lnTo>
                  <a:lnTo>
                    <a:pt x="280" y="990"/>
                  </a:lnTo>
                  <a:lnTo>
                    <a:pt x="256" y="988"/>
                  </a:lnTo>
                  <a:lnTo>
                    <a:pt x="233" y="987"/>
                  </a:lnTo>
                  <a:lnTo>
                    <a:pt x="210" y="986"/>
                  </a:lnTo>
                  <a:lnTo>
                    <a:pt x="195" y="985"/>
                  </a:lnTo>
                  <a:lnTo>
                    <a:pt x="182" y="985"/>
                  </a:lnTo>
                  <a:lnTo>
                    <a:pt x="168" y="960"/>
                  </a:lnTo>
                  <a:lnTo>
                    <a:pt x="155" y="934"/>
                  </a:lnTo>
                  <a:lnTo>
                    <a:pt x="143" y="909"/>
                  </a:lnTo>
                  <a:lnTo>
                    <a:pt x="130" y="883"/>
                  </a:lnTo>
                  <a:lnTo>
                    <a:pt x="119" y="855"/>
                  </a:lnTo>
                  <a:lnTo>
                    <a:pt x="107" y="827"/>
                  </a:lnTo>
                  <a:lnTo>
                    <a:pt x="97" y="799"/>
                  </a:lnTo>
                  <a:lnTo>
                    <a:pt x="87" y="770"/>
                  </a:lnTo>
                  <a:lnTo>
                    <a:pt x="77" y="741"/>
                  </a:lnTo>
                  <a:lnTo>
                    <a:pt x="68" y="712"/>
                  </a:lnTo>
                  <a:lnTo>
                    <a:pt x="60" y="682"/>
                  </a:lnTo>
                  <a:lnTo>
                    <a:pt x="52" y="652"/>
                  </a:lnTo>
                  <a:lnTo>
                    <a:pt x="44" y="621"/>
                  </a:lnTo>
                  <a:lnTo>
                    <a:pt x="38" y="591"/>
                  </a:lnTo>
                  <a:lnTo>
                    <a:pt x="31" y="560"/>
                  </a:lnTo>
                  <a:lnTo>
                    <a:pt x="26" y="529"/>
                  </a:lnTo>
                  <a:lnTo>
                    <a:pt x="21" y="498"/>
                  </a:lnTo>
                  <a:lnTo>
                    <a:pt x="15" y="467"/>
                  </a:lnTo>
                  <a:lnTo>
                    <a:pt x="11" y="436"/>
                  </a:lnTo>
                  <a:lnTo>
                    <a:pt x="8" y="405"/>
                  </a:lnTo>
                  <a:lnTo>
                    <a:pt x="5" y="375"/>
                  </a:lnTo>
                  <a:lnTo>
                    <a:pt x="3" y="344"/>
                  </a:lnTo>
                  <a:lnTo>
                    <a:pt x="1" y="313"/>
                  </a:lnTo>
                  <a:lnTo>
                    <a:pt x="0" y="283"/>
                  </a:lnTo>
                  <a:lnTo>
                    <a:pt x="0" y="253"/>
                  </a:lnTo>
                  <a:lnTo>
                    <a:pt x="0" y="223"/>
                  </a:lnTo>
                  <a:lnTo>
                    <a:pt x="1" y="194"/>
                  </a:lnTo>
                  <a:lnTo>
                    <a:pt x="2" y="165"/>
                  </a:lnTo>
                  <a:lnTo>
                    <a:pt x="4" y="137"/>
                  </a:lnTo>
                  <a:lnTo>
                    <a:pt x="6" y="108"/>
                  </a:lnTo>
                  <a:lnTo>
                    <a:pt x="9" y="82"/>
                  </a:lnTo>
                  <a:lnTo>
                    <a:pt x="13" y="55"/>
                  </a:lnTo>
                  <a:close/>
                </a:path>
              </a:pathLst>
            </a:custGeom>
            <a:solidFill>
              <a:srgbClr val="F5B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6" name="Freeform 142"/>
            <p:cNvSpPr>
              <a:spLocks/>
            </p:cNvSpPr>
            <p:nvPr/>
          </p:nvSpPr>
          <p:spPr bwMode="auto">
            <a:xfrm>
              <a:off x="6651627" y="2830513"/>
              <a:ext cx="77788" cy="209550"/>
            </a:xfrm>
            <a:custGeom>
              <a:avLst/>
              <a:gdLst>
                <a:gd name="T0" fmla="*/ 38 w 344"/>
                <a:gd name="T1" fmla="*/ 56 h 930"/>
                <a:gd name="T2" fmla="*/ 76 w 344"/>
                <a:gd name="T3" fmla="*/ 39 h 930"/>
                <a:gd name="T4" fmla="*/ 115 w 344"/>
                <a:gd name="T5" fmla="*/ 22 h 930"/>
                <a:gd name="T6" fmla="*/ 155 w 344"/>
                <a:gd name="T7" fmla="*/ 7 h 930"/>
                <a:gd name="T8" fmla="*/ 171 w 344"/>
                <a:gd name="T9" fmla="*/ 27 h 930"/>
                <a:gd name="T10" fmla="*/ 166 w 344"/>
                <a:gd name="T11" fmla="*/ 82 h 930"/>
                <a:gd name="T12" fmla="*/ 163 w 344"/>
                <a:gd name="T13" fmla="*/ 139 h 930"/>
                <a:gd name="T14" fmla="*/ 162 w 344"/>
                <a:gd name="T15" fmla="*/ 198 h 930"/>
                <a:gd name="T16" fmla="*/ 163 w 344"/>
                <a:gd name="T17" fmla="*/ 258 h 930"/>
                <a:gd name="T18" fmla="*/ 167 w 344"/>
                <a:gd name="T19" fmla="*/ 320 h 930"/>
                <a:gd name="T20" fmla="*/ 173 w 344"/>
                <a:gd name="T21" fmla="*/ 381 h 930"/>
                <a:gd name="T22" fmla="*/ 183 w 344"/>
                <a:gd name="T23" fmla="*/ 443 h 930"/>
                <a:gd name="T24" fmla="*/ 193 w 344"/>
                <a:gd name="T25" fmla="*/ 505 h 930"/>
                <a:gd name="T26" fmla="*/ 206 w 344"/>
                <a:gd name="T27" fmla="*/ 566 h 930"/>
                <a:gd name="T28" fmla="*/ 222 w 344"/>
                <a:gd name="T29" fmla="*/ 627 h 930"/>
                <a:gd name="T30" fmla="*/ 239 w 344"/>
                <a:gd name="T31" fmla="*/ 686 h 930"/>
                <a:gd name="T32" fmla="*/ 259 w 344"/>
                <a:gd name="T33" fmla="*/ 744 h 930"/>
                <a:gd name="T34" fmla="*/ 281 w 344"/>
                <a:gd name="T35" fmla="*/ 800 h 930"/>
                <a:gd name="T36" fmla="*/ 305 w 344"/>
                <a:gd name="T37" fmla="*/ 854 h 930"/>
                <a:gd name="T38" fmla="*/ 330 w 344"/>
                <a:gd name="T39" fmla="*/ 905 h 930"/>
                <a:gd name="T40" fmla="*/ 318 w 344"/>
                <a:gd name="T41" fmla="*/ 929 h 930"/>
                <a:gd name="T42" fmla="*/ 268 w 344"/>
                <a:gd name="T43" fmla="*/ 928 h 930"/>
                <a:gd name="T44" fmla="*/ 225 w 344"/>
                <a:gd name="T45" fmla="*/ 906 h 930"/>
                <a:gd name="T46" fmla="*/ 191 w 344"/>
                <a:gd name="T47" fmla="*/ 861 h 930"/>
                <a:gd name="T48" fmla="*/ 159 w 344"/>
                <a:gd name="T49" fmla="*/ 814 h 930"/>
                <a:gd name="T50" fmla="*/ 130 w 344"/>
                <a:gd name="T51" fmla="*/ 765 h 930"/>
                <a:gd name="T52" fmla="*/ 103 w 344"/>
                <a:gd name="T53" fmla="*/ 713 h 930"/>
                <a:gd name="T54" fmla="*/ 80 w 344"/>
                <a:gd name="T55" fmla="*/ 660 h 930"/>
                <a:gd name="T56" fmla="*/ 59 w 344"/>
                <a:gd name="T57" fmla="*/ 606 h 930"/>
                <a:gd name="T58" fmla="*/ 41 w 344"/>
                <a:gd name="T59" fmla="*/ 552 h 930"/>
                <a:gd name="T60" fmla="*/ 26 w 344"/>
                <a:gd name="T61" fmla="*/ 495 h 930"/>
                <a:gd name="T62" fmla="*/ 15 w 344"/>
                <a:gd name="T63" fmla="*/ 438 h 930"/>
                <a:gd name="T64" fmla="*/ 7 w 344"/>
                <a:gd name="T65" fmla="*/ 381 h 930"/>
                <a:gd name="T66" fmla="*/ 2 w 344"/>
                <a:gd name="T67" fmla="*/ 323 h 930"/>
                <a:gd name="T68" fmla="*/ 0 w 344"/>
                <a:gd name="T69" fmla="*/ 265 h 930"/>
                <a:gd name="T70" fmla="*/ 1 w 344"/>
                <a:gd name="T71" fmla="*/ 207 h 930"/>
                <a:gd name="T72" fmla="*/ 5 w 344"/>
                <a:gd name="T73" fmla="*/ 151 h 930"/>
                <a:gd name="T74" fmla="*/ 13 w 344"/>
                <a:gd name="T75" fmla="*/ 94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4" h="930">
                  <a:moveTo>
                    <a:pt x="18" y="66"/>
                  </a:moveTo>
                  <a:lnTo>
                    <a:pt x="38" y="56"/>
                  </a:lnTo>
                  <a:lnTo>
                    <a:pt x="56" y="48"/>
                  </a:lnTo>
                  <a:lnTo>
                    <a:pt x="76" y="39"/>
                  </a:lnTo>
                  <a:lnTo>
                    <a:pt x="96" y="31"/>
                  </a:lnTo>
                  <a:lnTo>
                    <a:pt x="115" y="22"/>
                  </a:lnTo>
                  <a:lnTo>
                    <a:pt x="135" y="14"/>
                  </a:lnTo>
                  <a:lnTo>
                    <a:pt x="155" y="7"/>
                  </a:lnTo>
                  <a:lnTo>
                    <a:pt x="175" y="0"/>
                  </a:lnTo>
                  <a:lnTo>
                    <a:pt x="171" y="27"/>
                  </a:lnTo>
                  <a:lnTo>
                    <a:pt x="168" y="53"/>
                  </a:lnTo>
                  <a:lnTo>
                    <a:pt x="166" y="82"/>
                  </a:lnTo>
                  <a:lnTo>
                    <a:pt x="164" y="110"/>
                  </a:lnTo>
                  <a:lnTo>
                    <a:pt x="163" y="139"/>
                  </a:lnTo>
                  <a:lnTo>
                    <a:pt x="162" y="168"/>
                  </a:lnTo>
                  <a:lnTo>
                    <a:pt x="162" y="198"/>
                  </a:lnTo>
                  <a:lnTo>
                    <a:pt x="162" y="228"/>
                  </a:lnTo>
                  <a:lnTo>
                    <a:pt x="163" y="258"/>
                  </a:lnTo>
                  <a:lnTo>
                    <a:pt x="165" y="289"/>
                  </a:lnTo>
                  <a:lnTo>
                    <a:pt x="167" y="320"/>
                  </a:lnTo>
                  <a:lnTo>
                    <a:pt x="170" y="350"/>
                  </a:lnTo>
                  <a:lnTo>
                    <a:pt x="173" y="381"/>
                  </a:lnTo>
                  <a:lnTo>
                    <a:pt x="177" y="412"/>
                  </a:lnTo>
                  <a:lnTo>
                    <a:pt x="183" y="443"/>
                  </a:lnTo>
                  <a:lnTo>
                    <a:pt x="188" y="474"/>
                  </a:lnTo>
                  <a:lnTo>
                    <a:pt x="193" y="505"/>
                  </a:lnTo>
                  <a:lnTo>
                    <a:pt x="200" y="536"/>
                  </a:lnTo>
                  <a:lnTo>
                    <a:pt x="206" y="566"/>
                  </a:lnTo>
                  <a:lnTo>
                    <a:pt x="214" y="597"/>
                  </a:lnTo>
                  <a:lnTo>
                    <a:pt x="222" y="627"/>
                  </a:lnTo>
                  <a:lnTo>
                    <a:pt x="230" y="657"/>
                  </a:lnTo>
                  <a:lnTo>
                    <a:pt x="239" y="686"/>
                  </a:lnTo>
                  <a:lnTo>
                    <a:pt x="249" y="715"/>
                  </a:lnTo>
                  <a:lnTo>
                    <a:pt x="259" y="744"/>
                  </a:lnTo>
                  <a:lnTo>
                    <a:pt x="269" y="772"/>
                  </a:lnTo>
                  <a:lnTo>
                    <a:pt x="281" y="800"/>
                  </a:lnTo>
                  <a:lnTo>
                    <a:pt x="292" y="828"/>
                  </a:lnTo>
                  <a:lnTo>
                    <a:pt x="305" y="854"/>
                  </a:lnTo>
                  <a:lnTo>
                    <a:pt x="317" y="879"/>
                  </a:lnTo>
                  <a:lnTo>
                    <a:pt x="330" y="905"/>
                  </a:lnTo>
                  <a:lnTo>
                    <a:pt x="344" y="930"/>
                  </a:lnTo>
                  <a:lnTo>
                    <a:pt x="318" y="929"/>
                  </a:lnTo>
                  <a:lnTo>
                    <a:pt x="293" y="929"/>
                  </a:lnTo>
                  <a:lnTo>
                    <a:pt x="268" y="928"/>
                  </a:lnTo>
                  <a:lnTo>
                    <a:pt x="244" y="928"/>
                  </a:lnTo>
                  <a:lnTo>
                    <a:pt x="225" y="906"/>
                  </a:lnTo>
                  <a:lnTo>
                    <a:pt x="207" y="884"/>
                  </a:lnTo>
                  <a:lnTo>
                    <a:pt x="191" y="861"/>
                  </a:lnTo>
                  <a:lnTo>
                    <a:pt x="174" y="838"/>
                  </a:lnTo>
                  <a:lnTo>
                    <a:pt x="159" y="814"/>
                  </a:lnTo>
                  <a:lnTo>
                    <a:pt x="143" y="789"/>
                  </a:lnTo>
                  <a:lnTo>
                    <a:pt x="130" y="765"/>
                  </a:lnTo>
                  <a:lnTo>
                    <a:pt x="116" y="739"/>
                  </a:lnTo>
                  <a:lnTo>
                    <a:pt x="103" y="713"/>
                  </a:lnTo>
                  <a:lnTo>
                    <a:pt x="92" y="687"/>
                  </a:lnTo>
                  <a:lnTo>
                    <a:pt x="80" y="660"/>
                  </a:lnTo>
                  <a:lnTo>
                    <a:pt x="69" y="633"/>
                  </a:lnTo>
                  <a:lnTo>
                    <a:pt x="59" y="606"/>
                  </a:lnTo>
                  <a:lnTo>
                    <a:pt x="50" y="579"/>
                  </a:lnTo>
                  <a:lnTo>
                    <a:pt x="41" y="552"/>
                  </a:lnTo>
                  <a:lnTo>
                    <a:pt x="34" y="524"/>
                  </a:lnTo>
                  <a:lnTo>
                    <a:pt x="26" y="495"/>
                  </a:lnTo>
                  <a:lnTo>
                    <a:pt x="20" y="467"/>
                  </a:lnTo>
                  <a:lnTo>
                    <a:pt x="15" y="438"/>
                  </a:lnTo>
                  <a:lnTo>
                    <a:pt x="11" y="410"/>
                  </a:lnTo>
                  <a:lnTo>
                    <a:pt x="7" y="381"/>
                  </a:lnTo>
                  <a:lnTo>
                    <a:pt x="4" y="352"/>
                  </a:lnTo>
                  <a:lnTo>
                    <a:pt x="2" y="323"/>
                  </a:lnTo>
                  <a:lnTo>
                    <a:pt x="0" y="294"/>
                  </a:lnTo>
                  <a:lnTo>
                    <a:pt x="0" y="265"/>
                  </a:lnTo>
                  <a:lnTo>
                    <a:pt x="0" y="236"/>
                  </a:lnTo>
                  <a:lnTo>
                    <a:pt x="1" y="207"/>
                  </a:lnTo>
                  <a:lnTo>
                    <a:pt x="3" y="180"/>
                  </a:lnTo>
                  <a:lnTo>
                    <a:pt x="5" y="151"/>
                  </a:lnTo>
                  <a:lnTo>
                    <a:pt x="9" y="122"/>
                  </a:lnTo>
                  <a:lnTo>
                    <a:pt x="13" y="94"/>
                  </a:lnTo>
                  <a:lnTo>
                    <a:pt x="18" y="66"/>
                  </a:lnTo>
                  <a:close/>
                </a:path>
              </a:pathLst>
            </a:custGeom>
            <a:solidFill>
              <a:srgbClr val="C98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7" name="Freeform 143"/>
            <p:cNvSpPr>
              <a:spLocks/>
            </p:cNvSpPr>
            <p:nvPr/>
          </p:nvSpPr>
          <p:spPr bwMode="auto">
            <a:xfrm>
              <a:off x="6176965" y="2636838"/>
              <a:ext cx="384175" cy="288925"/>
            </a:xfrm>
            <a:custGeom>
              <a:avLst/>
              <a:gdLst>
                <a:gd name="T0" fmla="*/ 853 w 1697"/>
                <a:gd name="T1" fmla="*/ 1140 h 1278"/>
                <a:gd name="T2" fmla="*/ 939 w 1697"/>
                <a:gd name="T3" fmla="*/ 1165 h 1278"/>
                <a:gd name="T4" fmla="*/ 1024 w 1697"/>
                <a:gd name="T5" fmla="*/ 1190 h 1278"/>
                <a:gd name="T6" fmla="*/ 1108 w 1697"/>
                <a:gd name="T7" fmla="*/ 1214 h 1278"/>
                <a:gd name="T8" fmla="*/ 1180 w 1697"/>
                <a:gd name="T9" fmla="*/ 1235 h 1278"/>
                <a:gd name="T10" fmla="*/ 1240 w 1697"/>
                <a:gd name="T11" fmla="*/ 1251 h 1278"/>
                <a:gd name="T12" fmla="*/ 1299 w 1697"/>
                <a:gd name="T13" fmla="*/ 1263 h 1278"/>
                <a:gd name="T14" fmla="*/ 1356 w 1697"/>
                <a:gd name="T15" fmla="*/ 1271 h 1278"/>
                <a:gd name="T16" fmla="*/ 1411 w 1697"/>
                <a:gd name="T17" fmla="*/ 1276 h 1278"/>
                <a:gd name="T18" fmla="*/ 1463 w 1697"/>
                <a:gd name="T19" fmla="*/ 1278 h 1278"/>
                <a:gd name="T20" fmla="*/ 1511 w 1697"/>
                <a:gd name="T21" fmla="*/ 1273 h 1278"/>
                <a:gd name="T22" fmla="*/ 1555 w 1697"/>
                <a:gd name="T23" fmla="*/ 1264 h 1278"/>
                <a:gd name="T24" fmla="*/ 1594 w 1697"/>
                <a:gd name="T25" fmla="*/ 1249 h 1278"/>
                <a:gd name="T26" fmla="*/ 1628 w 1697"/>
                <a:gd name="T27" fmla="*/ 1228 h 1278"/>
                <a:gd name="T28" fmla="*/ 1656 w 1697"/>
                <a:gd name="T29" fmla="*/ 1200 h 1278"/>
                <a:gd name="T30" fmla="*/ 1677 w 1697"/>
                <a:gd name="T31" fmla="*/ 1165 h 1278"/>
                <a:gd name="T32" fmla="*/ 1691 w 1697"/>
                <a:gd name="T33" fmla="*/ 1122 h 1278"/>
                <a:gd name="T34" fmla="*/ 1697 w 1697"/>
                <a:gd name="T35" fmla="*/ 1073 h 1278"/>
                <a:gd name="T36" fmla="*/ 1694 w 1697"/>
                <a:gd name="T37" fmla="*/ 1014 h 1278"/>
                <a:gd name="T38" fmla="*/ 1683 w 1697"/>
                <a:gd name="T39" fmla="*/ 947 h 1278"/>
                <a:gd name="T40" fmla="*/ 1661 w 1697"/>
                <a:gd name="T41" fmla="*/ 870 h 1278"/>
                <a:gd name="T42" fmla="*/ 1627 w 1697"/>
                <a:gd name="T43" fmla="*/ 792 h 1278"/>
                <a:gd name="T44" fmla="*/ 1583 w 1697"/>
                <a:gd name="T45" fmla="*/ 715 h 1278"/>
                <a:gd name="T46" fmla="*/ 1528 w 1697"/>
                <a:gd name="T47" fmla="*/ 641 h 1278"/>
                <a:gd name="T48" fmla="*/ 1464 w 1697"/>
                <a:gd name="T49" fmla="*/ 568 h 1278"/>
                <a:gd name="T50" fmla="*/ 1392 w 1697"/>
                <a:gd name="T51" fmla="*/ 498 h 1278"/>
                <a:gd name="T52" fmla="*/ 1315 w 1697"/>
                <a:gd name="T53" fmla="*/ 431 h 1278"/>
                <a:gd name="T54" fmla="*/ 1231 w 1697"/>
                <a:gd name="T55" fmla="*/ 367 h 1278"/>
                <a:gd name="T56" fmla="*/ 1143 w 1697"/>
                <a:gd name="T57" fmla="*/ 307 h 1278"/>
                <a:gd name="T58" fmla="*/ 1052 w 1697"/>
                <a:gd name="T59" fmla="*/ 250 h 1278"/>
                <a:gd name="T60" fmla="*/ 959 w 1697"/>
                <a:gd name="T61" fmla="*/ 198 h 1278"/>
                <a:gd name="T62" fmla="*/ 864 w 1697"/>
                <a:gd name="T63" fmla="*/ 152 h 1278"/>
                <a:gd name="T64" fmla="*/ 770 w 1697"/>
                <a:gd name="T65" fmla="*/ 110 h 1278"/>
                <a:gd name="T66" fmla="*/ 677 w 1697"/>
                <a:gd name="T67" fmla="*/ 75 h 1278"/>
                <a:gd name="T68" fmla="*/ 587 w 1697"/>
                <a:gd name="T69" fmla="*/ 45 h 1278"/>
                <a:gd name="T70" fmla="*/ 499 w 1697"/>
                <a:gd name="T71" fmla="*/ 22 h 1278"/>
                <a:gd name="T72" fmla="*/ 428 w 1697"/>
                <a:gd name="T73" fmla="*/ 9 h 1278"/>
                <a:gd name="T74" fmla="*/ 372 w 1697"/>
                <a:gd name="T75" fmla="*/ 3 h 1278"/>
                <a:gd name="T76" fmla="*/ 316 w 1697"/>
                <a:gd name="T77" fmla="*/ 0 h 1278"/>
                <a:gd name="T78" fmla="*/ 260 w 1697"/>
                <a:gd name="T79" fmla="*/ 1 h 1278"/>
                <a:gd name="T80" fmla="*/ 175 w 1697"/>
                <a:gd name="T81" fmla="*/ 5 h 1278"/>
                <a:gd name="T82" fmla="*/ 63 w 1697"/>
                <a:gd name="T83" fmla="*/ 16 h 1278"/>
                <a:gd name="T84" fmla="*/ 6 w 1697"/>
                <a:gd name="T85" fmla="*/ 25 h 1278"/>
                <a:gd name="T86" fmla="*/ 4 w 1697"/>
                <a:gd name="T87" fmla="*/ 45 h 1278"/>
                <a:gd name="T88" fmla="*/ 1 w 1697"/>
                <a:gd name="T89" fmla="*/ 107 h 1278"/>
                <a:gd name="T90" fmla="*/ 0 w 1697"/>
                <a:gd name="T91" fmla="*/ 235 h 1278"/>
                <a:gd name="T92" fmla="*/ 0 w 1697"/>
                <a:gd name="T93" fmla="*/ 399 h 1278"/>
                <a:gd name="T94" fmla="*/ 1 w 1697"/>
                <a:gd name="T95" fmla="*/ 577 h 1278"/>
                <a:gd name="T96" fmla="*/ 2 w 1697"/>
                <a:gd name="T97" fmla="*/ 748 h 1278"/>
                <a:gd name="T98" fmla="*/ 3 w 1697"/>
                <a:gd name="T99" fmla="*/ 895 h 1278"/>
                <a:gd name="T100" fmla="*/ 3 w 1697"/>
                <a:gd name="T101" fmla="*/ 995 h 1278"/>
                <a:gd name="T102" fmla="*/ 53 w 1697"/>
                <a:gd name="T103" fmla="*/ 1019 h 1278"/>
                <a:gd name="T104" fmla="*/ 153 w 1697"/>
                <a:gd name="T105" fmla="*/ 1018 h 1278"/>
                <a:gd name="T106" fmla="*/ 255 w 1697"/>
                <a:gd name="T107" fmla="*/ 1022 h 1278"/>
                <a:gd name="T108" fmla="*/ 356 w 1697"/>
                <a:gd name="T109" fmla="*/ 1033 h 1278"/>
                <a:gd name="T110" fmla="*/ 457 w 1697"/>
                <a:gd name="T111" fmla="*/ 1048 h 1278"/>
                <a:gd name="T112" fmla="*/ 559 w 1697"/>
                <a:gd name="T113" fmla="*/ 1068 h 1278"/>
                <a:gd name="T114" fmla="*/ 660 w 1697"/>
                <a:gd name="T115" fmla="*/ 1090 h 1278"/>
                <a:gd name="T116" fmla="*/ 760 w 1697"/>
                <a:gd name="T117" fmla="*/ 1115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7" h="1278">
                  <a:moveTo>
                    <a:pt x="811" y="1129"/>
                  </a:moveTo>
                  <a:lnTo>
                    <a:pt x="853" y="1140"/>
                  </a:lnTo>
                  <a:lnTo>
                    <a:pt x="897" y="1152"/>
                  </a:lnTo>
                  <a:lnTo>
                    <a:pt x="939" y="1165"/>
                  </a:lnTo>
                  <a:lnTo>
                    <a:pt x="982" y="1177"/>
                  </a:lnTo>
                  <a:lnTo>
                    <a:pt x="1024" y="1190"/>
                  </a:lnTo>
                  <a:lnTo>
                    <a:pt x="1066" y="1202"/>
                  </a:lnTo>
                  <a:lnTo>
                    <a:pt x="1108" y="1214"/>
                  </a:lnTo>
                  <a:lnTo>
                    <a:pt x="1150" y="1227"/>
                  </a:lnTo>
                  <a:lnTo>
                    <a:pt x="1180" y="1235"/>
                  </a:lnTo>
                  <a:lnTo>
                    <a:pt x="1210" y="1243"/>
                  </a:lnTo>
                  <a:lnTo>
                    <a:pt x="1240" y="1251"/>
                  </a:lnTo>
                  <a:lnTo>
                    <a:pt x="1270" y="1257"/>
                  </a:lnTo>
                  <a:lnTo>
                    <a:pt x="1299" y="1263"/>
                  </a:lnTo>
                  <a:lnTo>
                    <a:pt x="1328" y="1268"/>
                  </a:lnTo>
                  <a:lnTo>
                    <a:pt x="1356" y="1271"/>
                  </a:lnTo>
                  <a:lnTo>
                    <a:pt x="1384" y="1274"/>
                  </a:lnTo>
                  <a:lnTo>
                    <a:pt x="1411" y="1276"/>
                  </a:lnTo>
                  <a:lnTo>
                    <a:pt x="1437" y="1278"/>
                  </a:lnTo>
                  <a:lnTo>
                    <a:pt x="1463" y="1278"/>
                  </a:lnTo>
                  <a:lnTo>
                    <a:pt x="1487" y="1275"/>
                  </a:lnTo>
                  <a:lnTo>
                    <a:pt x="1511" y="1273"/>
                  </a:lnTo>
                  <a:lnTo>
                    <a:pt x="1533" y="1269"/>
                  </a:lnTo>
                  <a:lnTo>
                    <a:pt x="1555" y="1264"/>
                  </a:lnTo>
                  <a:lnTo>
                    <a:pt x="1575" y="1257"/>
                  </a:lnTo>
                  <a:lnTo>
                    <a:pt x="1594" y="1249"/>
                  </a:lnTo>
                  <a:lnTo>
                    <a:pt x="1612" y="1239"/>
                  </a:lnTo>
                  <a:lnTo>
                    <a:pt x="1628" y="1228"/>
                  </a:lnTo>
                  <a:lnTo>
                    <a:pt x="1643" y="1214"/>
                  </a:lnTo>
                  <a:lnTo>
                    <a:pt x="1656" y="1200"/>
                  </a:lnTo>
                  <a:lnTo>
                    <a:pt x="1667" y="1183"/>
                  </a:lnTo>
                  <a:lnTo>
                    <a:pt x="1677" y="1165"/>
                  </a:lnTo>
                  <a:lnTo>
                    <a:pt x="1685" y="1145"/>
                  </a:lnTo>
                  <a:lnTo>
                    <a:pt x="1691" y="1122"/>
                  </a:lnTo>
                  <a:lnTo>
                    <a:pt x="1695" y="1099"/>
                  </a:lnTo>
                  <a:lnTo>
                    <a:pt x="1697" y="1073"/>
                  </a:lnTo>
                  <a:lnTo>
                    <a:pt x="1696" y="1044"/>
                  </a:lnTo>
                  <a:lnTo>
                    <a:pt x="1694" y="1014"/>
                  </a:lnTo>
                  <a:lnTo>
                    <a:pt x="1690" y="981"/>
                  </a:lnTo>
                  <a:lnTo>
                    <a:pt x="1683" y="947"/>
                  </a:lnTo>
                  <a:lnTo>
                    <a:pt x="1674" y="909"/>
                  </a:lnTo>
                  <a:lnTo>
                    <a:pt x="1661" y="870"/>
                  </a:lnTo>
                  <a:lnTo>
                    <a:pt x="1646" y="831"/>
                  </a:lnTo>
                  <a:lnTo>
                    <a:pt x="1627" y="792"/>
                  </a:lnTo>
                  <a:lnTo>
                    <a:pt x="1606" y="753"/>
                  </a:lnTo>
                  <a:lnTo>
                    <a:pt x="1583" y="715"/>
                  </a:lnTo>
                  <a:lnTo>
                    <a:pt x="1557" y="678"/>
                  </a:lnTo>
                  <a:lnTo>
                    <a:pt x="1528" y="641"/>
                  </a:lnTo>
                  <a:lnTo>
                    <a:pt x="1497" y="603"/>
                  </a:lnTo>
                  <a:lnTo>
                    <a:pt x="1464" y="568"/>
                  </a:lnTo>
                  <a:lnTo>
                    <a:pt x="1429" y="532"/>
                  </a:lnTo>
                  <a:lnTo>
                    <a:pt x="1392" y="498"/>
                  </a:lnTo>
                  <a:lnTo>
                    <a:pt x="1354" y="464"/>
                  </a:lnTo>
                  <a:lnTo>
                    <a:pt x="1315" y="431"/>
                  </a:lnTo>
                  <a:lnTo>
                    <a:pt x="1273" y="398"/>
                  </a:lnTo>
                  <a:lnTo>
                    <a:pt x="1231" y="367"/>
                  </a:lnTo>
                  <a:lnTo>
                    <a:pt x="1187" y="336"/>
                  </a:lnTo>
                  <a:lnTo>
                    <a:pt x="1143" y="307"/>
                  </a:lnTo>
                  <a:lnTo>
                    <a:pt x="1097" y="278"/>
                  </a:lnTo>
                  <a:lnTo>
                    <a:pt x="1052" y="250"/>
                  </a:lnTo>
                  <a:lnTo>
                    <a:pt x="1005" y="224"/>
                  </a:lnTo>
                  <a:lnTo>
                    <a:pt x="959" y="198"/>
                  </a:lnTo>
                  <a:lnTo>
                    <a:pt x="911" y="174"/>
                  </a:lnTo>
                  <a:lnTo>
                    <a:pt x="864" y="152"/>
                  </a:lnTo>
                  <a:lnTo>
                    <a:pt x="817" y="131"/>
                  </a:lnTo>
                  <a:lnTo>
                    <a:pt x="770" y="110"/>
                  </a:lnTo>
                  <a:lnTo>
                    <a:pt x="723" y="92"/>
                  </a:lnTo>
                  <a:lnTo>
                    <a:pt x="677" y="75"/>
                  </a:lnTo>
                  <a:lnTo>
                    <a:pt x="631" y="60"/>
                  </a:lnTo>
                  <a:lnTo>
                    <a:pt x="587" y="45"/>
                  </a:lnTo>
                  <a:lnTo>
                    <a:pt x="542" y="34"/>
                  </a:lnTo>
                  <a:lnTo>
                    <a:pt x="499" y="22"/>
                  </a:lnTo>
                  <a:lnTo>
                    <a:pt x="457" y="14"/>
                  </a:lnTo>
                  <a:lnTo>
                    <a:pt x="428" y="9"/>
                  </a:lnTo>
                  <a:lnTo>
                    <a:pt x="400" y="5"/>
                  </a:lnTo>
                  <a:lnTo>
                    <a:pt x="372" y="3"/>
                  </a:lnTo>
                  <a:lnTo>
                    <a:pt x="345" y="1"/>
                  </a:lnTo>
                  <a:lnTo>
                    <a:pt x="316" y="0"/>
                  </a:lnTo>
                  <a:lnTo>
                    <a:pt x="288" y="0"/>
                  </a:lnTo>
                  <a:lnTo>
                    <a:pt x="260" y="1"/>
                  </a:lnTo>
                  <a:lnTo>
                    <a:pt x="232" y="2"/>
                  </a:lnTo>
                  <a:lnTo>
                    <a:pt x="175" y="5"/>
                  </a:lnTo>
                  <a:lnTo>
                    <a:pt x="119" y="10"/>
                  </a:lnTo>
                  <a:lnTo>
                    <a:pt x="63" y="16"/>
                  </a:lnTo>
                  <a:lnTo>
                    <a:pt x="7" y="22"/>
                  </a:lnTo>
                  <a:lnTo>
                    <a:pt x="6" y="25"/>
                  </a:lnTo>
                  <a:lnTo>
                    <a:pt x="5" y="33"/>
                  </a:lnTo>
                  <a:lnTo>
                    <a:pt x="4" y="45"/>
                  </a:lnTo>
                  <a:lnTo>
                    <a:pt x="3" y="62"/>
                  </a:lnTo>
                  <a:lnTo>
                    <a:pt x="1" y="107"/>
                  </a:lnTo>
                  <a:lnTo>
                    <a:pt x="0" y="166"/>
                  </a:lnTo>
                  <a:lnTo>
                    <a:pt x="0" y="235"/>
                  </a:lnTo>
                  <a:lnTo>
                    <a:pt x="0" y="314"/>
                  </a:lnTo>
                  <a:lnTo>
                    <a:pt x="0" y="399"/>
                  </a:lnTo>
                  <a:lnTo>
                    <a:pt x="0" y="488"/>
                  </a:lnTo>
                  <a:lnTo>
                    <a:pt x="1" y="577"/>
                  </a:lnTo>
                  <a:lnTo>
                    <a:pt x="2" y="664"/>
                  </a:lnTo>
                  <a:lnTo>
                    <a:pt x="2" y="748"/>
                  </a:lnTo>
                  <a:lnTo>
                    <a:pt x="3" y="826"/>
                  </a:lnTo>
                  <a:lnTo>
                    <a:pt x="3" y="895"/>
                  </a:lnTo>
                  <a:lnTo>
                    <a:pt x="3" y="952"/>
                  </a:lnTo>
                  <a:lnTo>
                    <a:pt x="3" y="995"/>
                  </a:lnTo>
                  <a:lnTo>
                    <a:pt x="3" y="1022"/>
                  </a:lnTo>
                  <a:lnTo>
                    <a:pt x="53" y="1019"/>
                  </a:lnTo>
                  <a:lnTo>
                    <a:pt x="104" y="1017"/>
                  </a:lnTo>
                  <a:lnTo>
                    <a:pt x="153" y="1018"/>
                  </a:lnTo>
                  <a:lnTo>
                    <a:pt x="204" y="1019"/>
                  </a:lnTo>
                  <a:lnTo>
                    <a:pt x="255" y="1022"/>
                  </a:lnTo>
                  <a:lnTo>
                    <a:pt x="305" y="1027"/>
                  </a:lnTo>
                  <a:lnTo>
                    <a:pt x="356" y="1033"/>
                  </a:lnTo>
                  <a:lnTo>
                    <a:pt x="407" y="1040"/>
                  </a:lnTo>
                  <a:lnTo>
                    <a:pt x="457" y="1048"/>
                  </a:lnTo>
                  <a:lnTo>
                    <a:pt x="508" y="1057"/>
                  </a:lnTo>
                  <a:lnTo>
                    <a:pt x="559" y="1068"/>
                  </a:lnTo>
                  <a:lnTo>
                    <a:pt x="609" y="1078"/>
                  </a:lnTo>
                  <a:lnTo>
                    <a:pt x="660" y="1090"/>
                  </a:lnTo>
                  <a:lnTo>
                    <a:pt x="711" y="1102"/>
                  </a:lnTo>
                  <a:lnTo>
                    <a:pt x="760" y="1115"/>
                  </a:lnTo>
                  <a:lnTo>
                    <a:pt x="811" y="1129"/>
                  </a:lnTo>
                  <a:close/>
                </a:path>
              </a:pathLst>
            </a:custGeom>
            <a:solidFill>
              <a:srgbClr val="FFF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8" name="Freeform 144"/>
            <p:cNvSpPr>
              <a:spLocks/>
            </p:cNvSpPr>
            <p:nvPr/>
          </p:nvSpPr>
          <p:spPr bwMode="auto">
            <a:xfrm>
              <a:off x="6176965" y="2636838"/>
              <a:ext cx="46038" cy="231775"/>
            </a:xfrm>
            <a:custGeom>
              <a:avLst/>
              <a:gdLst>
                <a:gd name="T0" fmla="*/ 7 w 207"/>
                <a:gd name="T1" fmla="*/ 18 h 1018"/>
                <a:gd name="T2" fmla="*/ 6 w 207"/>
                <a:gd name="T3" fmla="*/ 21 h 1018"/>
                <a:gd name="T4" fmla="*/ 5 w 207"/>
                <a:gd name="T5" fmla="*/ 29 h 1018"/>
                <a:gd name="T6" fmla="*/ 4 w 207"/>
                <a:gd name="T7" fmla="*/ 41 h 1018"/>
                <a:gd name="T8" fmla="*/ 3 w 207"/>
                <a:gd name="T9" fmla="*/ 58 h 1018"/>
                <a:gd name="T10" fmla="*/ 1 w 207"/>
                <a:gd name="T11" fmla="*/ 103 h 1018"/>
                <a:gd name="T12" fmla="*/ 0 w 207"/>
                <a:gd name="T13" fmla="*/ 162 h 1018"/>
                <a:gd name="T14" fmla="*/ 0 w 207"/>
                <a:gd name="T15" fmla="*/ 231 h 1018"/>
                <a:gd name="T16" fmla="*/ 0 w 207"/>
                <a:gd name="T17" fmla="*/ 310 h 1018"/>
                <a:gd name="T18" fmla="*/ 0 w 207"/>
                <a:gd name="T19" fmla="*/ 395 h 1018"/>
                <a:gd name="T20" fmla="*/ 0 w 207"/>
                <a:gd name="T21" fmla="*/ 484 h 1018"/>
                <a:gd name="T22" fmla="*/ 1 w 207"/>
                <a:gd name="T23" fmla="*/ 573 h 1018"/>
                <a:gd name="T24" fmla="*/ 2 w 207"/>
                <a:gd name="T25" fmla="*/ 660 h 1018"/>
                <a:gd name="T26" fmla="*/ 2 w 207"/>
                <a:gd name="T27" fmla="*/ 744 h 1018"/>
                <a:gd name="T28" fmla="*/ 3 w 207"/>
                <a:gd name="T29" fmla="*/ 822 h 1018"/>
                <a:gd name="T30" fmla="*/ 3 w 207"/>
                <a:gd name="T31" fmla="*/ 891 h 1018"/>
                <a:gd name="T32" fmla="*/ 3 w 207"/>
                <a:gd name="T33" fmla="*/ 948 h 1018"/>
                <a:gd name="T34" fmla="*/ 3 w 207"/>
                <a:gd name="T35" fmla="*/ 991 h 1018"/>
                <a:gd name="T36" fmla="*/ 3 w 207"/>
                <a:gd name="T37" fmla="*/ 1018 h 1018"/>
                <a:gd name="T38" fmla="*/ 28 w 207"/>
                <a:gd name="T39" fmla="*/ 1017 h 1018"/>
                <a:gd name="T40" fmla="*/ 53 w 207"/>
                <a:gd name="T41" fmla="*/ 1017 h 1018"/>
                <a:gd name="T42" fmla="*/ 78 w 207"/>
                <a:gd name="T43" fmla="*/ 1017 h 1018"/>
                <a:gd name="T44" fmla="*/ 103 w 207"/>
                <a:gd name="T45" fmla="*/ 1017 h 1018"/>
                <a:gd name="T46" fmla="*/ 114 w 207"/>
                <a:gd name="T47" fmla="*/ 954 h 1018"/>
                <a:gd name="T48" fmla="*/ 125 w 207"/>
                <a:gd name="T49" fmla="*/ 892 h 1018"/>
                <a:gd name="T50" fmla="*/ 137 w 207"/>
                <a:gd name="T51" fmla="*/ 830 h 1018"/>
                <a:gd name="T52" fmla="*/ 147 w 207"/>
                <a:gd name="T53" fmla="*/ 767 h 1018"/>
                <a:gd name="T54" fmla="*/ 156 w 207"/>
                <a:gd name="T55" fmla="*/ 704 h 1018"/>
                <a:gd name="T56" fmla="*/ 166 w 207"/>
                <a:gd name="T57" fmla="*/ 641 h 1018"/>
                <a:gd name="T58" fmla="*/ 174 w 207"/>
                <a:gd name="T59" fmla="*/ 578 h 1018"/>
                <a:gd name="T60" fmla="*/ 181 w 207"/>
                <a:gd name="T61" fmla="*/ 515 h 1018"/>
                <a:gd name="T62" fmla="*/ 188 w 207"/>
                <a:gd name="T63" fmla="*/ 452 h 1018"/>
                <a:gd name="T64" fmla="*/ 194 w 207"/>
                <a:gd name="T65" fmla="*/ 388 h 1018"/>
                <a:gd name="T66" fmla="*/ 199 w 207"/>
                <a:gd name="T67" fmla="*/ 323 h 1018"/>
                <a:gd name="T68" fmla="*/ 203 w 207"/>
                <a:gd name="T69" fmla="*/ 259 h 1018"/>
                <a:gd name="T70" fmla="*/ 205 w 207"/>
                <a:gd name="T71" fmla="*/ 195 h 1018"/>
                <a:gd name="T72" fmla="*/ 207 w 207"/>
                <a:gd name="T73" fmla="*/ 130 h 1018"/>
                <a:gd name="T74" fmla="*/ 207 w 207"/>
                <a:gd name="T75" fmla="*/ 65 h 1018"/>
                <a:gd name="T76" fmla="*/ 206 w 207"/>
                <a:gd name="T77" fmla="*/ 0 h 1018"/>
                <a:gd name="T78" fmla="*/ 181 w 207"/>
                <a:gd name="T79" fmla="*/ 2 h 1018"/>
                <a:gd name="T80" fmla="*/ 155 w 207"/>
                <a:gd name="T81" fmla="*/ 4 h 1018"/>
                <a:gd name="T82" fmla="*/ 130 w 207"/>
                <a:gd name="T83" fmla="*/ 6 h 1018"/>
                <a:gd name="T84" fmla="*/ 106 w 207"/>
                <a:gd name="T85" fmla="*/ 8 h 1018"/>
                <a:gd name="T86" fmla="*/ 81 w 207"/>
                <a:gd name="T87" fmla="*/ 10 h 1018"/>
                <a:gd name="T88" fmla="*/ 57 w 207"/>
                <a:gd name="T89" fmla="*/ 13 h 1018"/>
                <a:gd name="T90" fmla="*/ 32 w 207"/>
                <a:gd name="T91" fmla="*/ 15 h 1018"/>
                <a:gd name="T92" fmla="*/ 7 w 207"/>
                <a:gd name="T93" fmla="*/ 18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7" h="1018">
                  <a:moveTo>
                    <a:pt x="7" y="18"/>
                  </a:moveTo>
                  <a:lnTo>
                    <a:pt x="6" y="21"/>
                  </a:lnTo>
                  <a:lnTo>
                    <a:pt x="5" y="29"/>
                  </a:lnTo>
                  <a:lnTo>
                    <a:pt x="4" y="41"/>
                  </a:lnTo>
                  <a:lnTo>
                    <a:pt x="3" y="58"/>
                  </a:lnTo>
                  <a:lnTo>
                    <a:pt x="1" y="103"/>
                  </a:lnTo>
                  <a:lnTo>
                    <a:pt x="0" y="162"/>
                  </a:lnTo>
                  <a:lnTo>
                    <a:pt x="0" y="231"/>
                  </a:lnTo>
                  <a:lnTo>
                    <a:pt x="0" y="310"/>
                  </a:lnTo>
                  <a:lnTo>
                    <a:pt x="0" y="395"/>
                  </a:lnTo>
                  <a:lnTo>
                    <a:pt x="0" y="484"/>
                  </a:lnTo>
                  <a:lnTo>
                    <a:pt x="1" y="573"/>
                  </a:lnTo>
                  <a:lnTo>
                    <a:pt x="2" y="660"/>
                  </a:lnTo>
                  <a:lnTo>
                    <a:pt x="2" y="744"/>
                  </a:lnTo>
                  <a:lnTo>
                    <a:pt x="3" y="822"/>
                  </a:lnTo>
                  <a:lnTo>
                    <a:pt x="3" y="891"/>
                  </a:lnTo>
                  <a:lnTo>
                    <a:pt x="3" y="948"/>
                  </a:lnTo>
                  <a:lnTo>
                    <a:pt x="3" y="991"/>
                  </a:lnTo>
                  <a:lnTo>
                    <a:pt x="3" y="1018"/>
                  </a:lnTo>
                  <a:lnTo>
                    <a:pt x="28" y="1017"/>
                  </a:lnTo>
                  <a:lnTo>
                    <a:pt x="53" y="1017"/>
                  </a:lnTo>
                  <a:lnTo>
                    <a:pt x="78" y="1017"/>
                  </a:lnTo>
                  <a:lnTo>
                    <a:pt x="103" y="1017"/>
                  </a:lnTo>
                  <a:lnTo>
                    <a:pt x="114" y="954"/>
                  </a:lnTo>
                  <a:lnTo>
                    <a:pt x="125" y="892"/>
                  </a:lnTo>
                  <a:lnTo>
                    <a:pt x="137" y="830"/>
                  </a:lnTo>
                  <a:lnTo>
                    <a:pt x="147" y="767"/>
                  </a:lnTo>
                  <a:lnTo>
                    <a:pt x="156" y="704"/>
                  </a:lnTo>
                  <a:lnTo>
                    <a:pt x="166" y="641"/>
                  </a:lnTo>
                  <a:lnTo>
                    <a:pt x="174" y="578"/>
                  </a:lnTo>
                  <a:lnTo>
                    <a:pt x="181" y="515"/>
                  </a:lnTo>
                  <a:lnTo>
                    <a:pt x="188" y="452"/>
                  </a:lnTo>
                  <a:lnTo>
                    <a:pt x="194" y="388"/>
                  </a:lnTo>
                  <a:lnTo>
                    <a:pt x="199" y="323"/>
                  </a:lnTo>
                  <a:lnTo>
                    <a:pt x="203" y="259"/>
                  </a:lnTo>
                  <a:lnTo>
                    <a:pt x="205" y="195"/>
                  </a:lnTo>
                  <a:lnTo>
                    <a:pt x="207" y="130"/>
                  </a:lnTo>
                  <a:lnTo>
                    <a:pt x="207" y="65"/>
                  </a:lnTo>
                  <a:lnTo>
                    <a:pt x="206" y="0"/>
                  </a:lnTo>
                  <a:lnTo>
                    <a:pt x="181" y="2"/>
                  </a:lnTo>
                  <a:lnTo>
                    <a:pt x="155" y="4"/>
                  </a:lnTo>
                  <a:lnTo>
                    <a:pt x="130" y="6"/>
                  </a:lnTo>
                  <a:lnTo>
                    <a:pt x="106" y="8"/>
                  </a:lnTo>
                  <a:lnTo>
                    <a:pt x="81" y="10"/>
                  </a:lnTo>
                  <a:lnTo>
                    <a:pt x="57" y="13"/>
                  </a:lnTo>
                  <a:lnTo>
                    <a:pt x="32" y="15"/>
                  </a:lnTo>
                  <a:lnTo>
                    <a:pt x="7" y="18"/>
                  </a:lnTo>
                  <a:close/>
                </a:path>
              </a:pathLst>
            </a:custGeom>
            <a:solidFill>
              <a:srgbClr val="F4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9" name="Freeform 145"/>
            <p:cNvSpPr>
              <a:spLocks/>
            </p:cNvSpPr>
            <p:nvPr/>
          </p:nvSpPr>
          <p:spPr bwMode="auto">
            <a:xfrm>
              <a:off x="6289677" y="2743200"/>
              <a:ext cx="276225" cy="182563"/>
            </a:xfrm>
            <a:custGeom>
              <a:avLst/>
              <a:gdLst>
                <a:gd name="T0" fmla="*/ 1186 w 1217"/>
                <a:gd name="T1" fmla="*/ 415 h 810"/>
                <a:gd name="T2" fmla="*/ 1162 w 1217"/>
                <a:gd name="T3" fmla="*/ 354 h 810"/>
                <a:gd name="T4" fmla="*/ 1132 w 1217"/>
                <a:gd name="T5" fmla="*/ 295 h 810"/>
                <a:gd name="T6" fmla="*/ 1097 w 1217"/>
                <a:gd name="T7" fmla="*/ 238 h 810"/>
                <a:gd name="T8" fmla="*/ 1057 w 1217"/>
                <a:gd name="T9" fmla="*/ 182 h 810"/>
                <a:gd name="T10" fmla="*/ 1011 w 1217"/>
                <a:gd name="T11" fmla="*/ 127 h 810"/>
                <a:gd name="T12" fmla="*/ 963 w 1217"/>
                <a:gd name="T13" fmla="*/ 76 h 810"/>
                <a:gd name="T14" fmla="*/ 910 w 1217"/>
                <a:gd name="T15" fmla="*/ 25 h 810"/>
                <a:gd name="T16" fmla="*/ 889 w 1217"/>
                <a:gd name="T17" fmla="*/ 7 h 810"/>
                <a:gd name="T18" fmla="*/ 898 w 1217"/>
                <a:gd name="T19" fmla="*/ 25 h 810"/>
                <a:gd name="T20" fmla="*/ 903 w 1217"/>
                <a:gd name="T21" fmla="*/ 46 h 810"/>
                <a:gd name="T22" fmla="*/ 902 w 1217"/>
                <a:gd name="T23" fmla="*/ 69 h 810"/>
                <a:gd name="T24" fmla="*/ 896 w 1217"/>
                <a:gd name="T25" fmla="*/ 94 h 810"/>
                <a:gd name="T26" fmla="*/ 887 w 1217"/>
                <a:gd name="T27" fmla="*/ 122 h 810"/>
                <a:gd name="T28" fmla="*/ 868 w 1217"/>
                <a:gd name="T29" fmla="*/ 164 h 810"/>
                <a:gd name="T30" fmla="*/ 835 w 1217"/>
                <a:gd name="T31" fmla="*/ 222 h 810"/>
                <a:gd name="T32" fmla="*/ 799 w 1217"/>
                <a:gd name="T33" fmla="*/ 275 h 810"/>
                <a:gd name="T34" fmla="*/ 763 w 1217"/>
                <a:gd name="T35" fmla="*/ 321 h 810"/>
                <a:gd name="T36" fmla="*/ 733 w 1217"/>
                <a:gd name="T37" fmla="*/ 352 h 810"/>
                <a:gd name="T38" fmla="*/ 699 w 1217"/>
                <a:gd name="T39" fmla="*/ 377 h 810"/>
                <a:gd name="T40" fmla="*/ 652 w 1217"/>
                <a:gd name="T41" fmla="*/ 404 h 810"/>
                <a:gd name="T42" fmla="*/ 602 w 1217"/>
                <a:gd name="T43" fmla="*/ 427 h 810"/>
                <a:gd name="T44" fmla="*/ 550 w 1217"/>
                <a:gd name="T45" fmla="*/ 447 h 810"/>
                <a:gd name="T46" fmla="*/ 496 w 1217"/>
                <a:gd name="T47" fmla="*/ 461 h 810"/>
                <a:gd name="T48" fmla="*/ 441 w 1217"/>
                <a:gd name="T49" fmla="*/ 473 h 810"/>
                <a:gd name="T50" fmla="*/ 388 w 1217"/>
                <a:gd name="T51" fmla="*/ 481 h 810"/>
                <a:gd name="T52" fmla="*/ 334 w 1217"/>
                <a:gd name="T53" fmla="*/ 487 h 810"/>
                <a:gd name="T54" fmla="*/ 267 w 1217"/>
                <a:gd name="T55" fmla="*/ 492 h 810"/>
                <a:gd name="T56" fmla="*/ 187 w 1217"/>
                <a:gd name="T57" fmla="*/ 497 h 810"/>
                <a:gd name="T58" fmla="*/ 128 w 1217"/>
                <a:gd name="T59" fmla="*/ 504 h 810"/>
                <a:gd name="T60" fmla="*/ 90 w 1217"/>
                <a:gd name="T61" fmla="*/ 511 h 810"/>
                <a:gd name="T62" fmla="*/ 52 w 1217"/>
                <a:gd name="T63" fmla="*/ 520 h 810"/>
                <a:gd name="T64" fmla="*/ 17 w 1217"/>
                <a:gd name="T65" fmla="*/ 532 h 810"/>
                <a:gd name="T66" fmla="*/ 8 w 1217"/>
                <a:gd name="T67" fmla="*/ 538 h 810"/>
                <a:gd name="T68" fmla="*/ 29 w 1217"/>
                <a:gd name="T69" fmla="*/ 534 h 810"/>
                <a:gd name="T70" fmla="*/ 52 w 1217"/>
                <a:gd name="T71" fmla="*/ 535 h 810"/>
                <a:gd name="T72" fmla="*/ 78 w 1217"/>
                <a:gd name="T73" fmla="*/ 539 h 810"/>
                <a:gd name="T74" fmla="*/ 122 w 1217"/>
                <a:gd name="T75" fmla="*/ 550 h 810"/>
                <a:gd name="T76" fmla="*/ 183 w 1217"/>
                <a:gd name="T77" fmla="*/ 574 h 810"/>
                <a:gd name="T78" fmla="*/ 277 w 1217"/>
                <a:gd name="T79" fmla="*/ 619 h 810"/>
                <a:gd name="T80" fmla="*/ 362 w 1217"/>
                <a:gd name="T81" fmla="*/ 665 h 810"/>
                <a:gd name="T82" fmla="*/ 408 w 1217"/>
                <a:gd name="T83" fmla="*/ 688 h 810"/>
                <a:gd name="T84" fmla="*/ 476 w 1217"/>
                <a:gd name="T85" fmla="*/ 713 h 810"/>
                <a:gd name="T86" fmla="*/ 581 w 1217"/>
                <a:gd name="T87" fmla="*/ 746 h 810"/>
                <a:gd name="T88" fmla="*/ 687 w 1217"/>
                <a:gd name="T89" fmla="*/ 773 h 810"/>
                <a:gd name="T90" fmla="*/ 795 w 1217"/>
                <a:gd name="T91" fmla="*/ 795 h 810"/>
                <a:gd name="T92" fmla="*/ 872 w 1217"/>
                <a:gd name="T93" fmla="*/ 806 h 810"/>
                <a:gd name="T94" fmla="*/ 917 w 1217"/>
                <a:gd name="T95" fmla="*/ 810 h 810"/>
                <a:gd name="T96" fmla="*/ 961 w 1217"/>
                <a:gd name="T97" fmla="*/ 810 h 810"/>
                <a:gd name="T98" fmla="*/ 1001 w 1217"/>
                <a:gd name="T99" fmla="*/ 806 h 810"/>
                <a:gd name="T100" fmla="*/ 1039 w 1217"/>
                <a:gd name="T101" fmla="*/ 800 h 810"/>
                <a:gd name="T102" fmla="*/ 1074 w 1217"/>
                <a:gd name="T103" fmla="*/ 790 h 810"/>
                <a:gd name="T104" fmla="*/ 1106 w 1217"/>
                <a:gd name="T105" fmla="*/ 775 h 810"/>
                <a:gd name="T106" fmla="*/ 1135 w 1217"/>
                <a:gd name="T107" fmla="*/ 758 h 810"/>
                <a:gd name="T108" fmla="*/ 1160 w 1217"/>
                <a:gd name="T109" fmla="*/ 737 h 810"/>
                <a:gd name="T110" fmla="*/ 1181 w 1217"/>
                <a:gd name="T111" fmla="*/ 711 h 810"/>
                <a:gd name="T112" fmla="*/ 1197 w 1217"/>
                <a:gd name="T113" fmla="*/ 682 h 810"/>
                <a:gd name="T114" fmla="*/ 1209 w 1217"/>
                <a:gd name="T115" fmla="*/ 648 h 810"/>
                <a:gd name="T116" fmla="*/ 1215 w 1217"/>
                <a:gd name="T117" fmla="*/ 611 h 810"/>
                <a:gd name="T118" fmla="*/ 1217 w 1217"/>
                <a:gd name="T119" fmla="*/ 570 h 810"/>
                <a:gd name="T120" fmla="*/ 1213 w 1217"/>
                <a:gd name="T121" fmla="*/ 523 h 810"/>
                <a:gd name="T122" fmla="*/ 1204 w 1217"/>
                <a:gd name="T123" fmla="*/ 473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17" h="810">
                  <a:moveTo>
                    <a:pt x="1196" y="446"/>
                  </a:moveTo>
                  <a:lnTo>
                    <a:pt x="1186" y="415"/>
                  </a:lnTo>
                  <a:lnTo>
                    <a:pt x="1176" y="384"/>
                  </a:lnTo>
                  <a:lnTo>
                    <a:pt x="1162" y="354"/>
                  </a:lnTo>
                  <a:lnTo>
                    <a:pt x="1148" y="325"/>
                  </a:lnTo>
                  <a:lnTo>
                    <a:pt x="1132" y="295"/>
                  </a:lnTo>
                  <a:lnTo>
                    <a:pt x="1116" y="266"/>
                  </a:lnTo>
                  <a:lnTo>
                    <a:pt x="1097" y="238"/>
                  </a:lnTo>
                  <a:lnTo>
                    <a:pt x="1077" y="209"/>
                  </a:lnTo>
                  <a:lnTo>
                    <a:pt x="1057" y="182"/>
                  </a:lnTo>
                  <a:lnTo>
                    <a:pt x="1035" y="154"/>
                  </a:lnTo>
                  <a:lnTo>
                    <a:pt x="1011" y="127"/>
                  </a:lnTo>
                  <a:lnTo>
                    <a:pt x="987" y="101"/>
                  </a:lnTo>
                  <a:lnTo>
                    <a:pt x="963" y="76"/>
                  </a:lnTo>
                  <a:lnTo>
                    <a:pt x="937" y="50"/>
                  </a:lnTo>
                  <a:lnTo>
                    <a:pt x="910" y="25"/>
                  </a:lnTo>
                  <a:lnTo>
                    <a:pt x="882" y="0"/>
                  </a:lnTo>
                  <a:lnTo>
                    <a:pt x="889" y="7"/>
                  </a:lnTo>
                  <a:lnTo>
                    <a:pt x="894" y="16"/>
                  </a:lnTo>
                  <a:lnTo>
                    <a:pt x="898" y="25"/>
                  </a:lnTo>
                  <a:lnTo>
                    <a:pt x="902" y="35"/>
                  </a:lnTo>
                  <a:lnTo>
                    <a:pt x="903" y="46"/>
                  </a:lnTo>
                  <a:lnTo>
                    <a:pt x="903" y="57"/>
                  </a:lnTo>
                  <a:lnTo>
                    <a:pt x="902" y="69"/>
                  </a:lnTo>
                  <a:lnTo>
                    <a:pt x="899" y="82"/>
                  </a:lnTo>
                  <a:lnTo>
                    <a:pt x="896" y="94"/>
                  </a:lnTo>
                  <a:lnTo>
                    <a:pt x="892" y="108"/>
                  </a:lnTo>
                  <a:lnTo>
                    <a:pt x="887" y="122"/>
                  </a:lnTo>
                  <a:lnTo>
                    <a:pt x="882" y="136"/>
                  </a:lnTo>
                  <a:lnTo>
                    <a:pt x="868" y="164"/>
                  </a:lnTo>
                  <a:lnTo>
                    <a:pt x="853" y="193"/>
                  </a:lnTo>
                  <a:lnTo>
                    <a:pt x="835" y="222"/>
                  </a:lnTo>
                  <a:lnTo>
                    <a:pt x="818" y="249"/>
                  </a:lnTo>
                  <a:lnTo>
                    <a:pt x="799" y="275"/>
                  </a:lnTo>
                  <a:lnTo>
                    <a:pt x="781" y="299"/>
                  </a:lnTo>
                  <a:lnTo>
                    <a:pt x="763" y="321"/>
                  </a:lnTo>
                  <a:lnTo>
                    <a:pt x="747" y="338"/>
                  </a:lnTo>
                  <a:lnTo>
                    <a:pt x="733" y="352"/>
                  </a:lnTo>
                  <a:lnTo>
                    <a:pt x="722" y="362"/>
                  </a:lnTo>
                  <a:lnTo>
                    <a:pt x="699" y="377"/>
                  </a:lnTo>
                  <a:lnTo>
                    <a:pt x="676" y="392"/>
                  </a:lnTo>
                  <a:lnTo>
                    <a:pt x="652" y="404"/>
                  </a:lnTo>
                  <a:lnTo>
                    <a:pt x="627" y="417"/>
                  </a:lnTo>
                  <a:lnTo>
                    <a:pt x="602" y="427"/>
                  </a:lnTo>
                  <a:lnTo>
                    <a:pt x="576" y="437"/>
                  </a:lnTo>
                  <a:lnTo>
                    <a:pt x="550" y="447"/>
                  </a:lnTo>
                  <a:lnTo>
                    <a:pt x="523" y="454"/>
                  </a:lnTo>
                  <a:lnTo>
                    <a:pt x="496" y="461"/>
                  </a:lnTo>
                  <a:lnTo>
                    <a:pt x="469" y="467"/>
                  </a:lnTo>
                  <a:lnTo>
                    <a:pt x="441" y="473"/>
                  </a:lnTo>
                  <a:lnTo>
                    <a:pt x="414" y="477"/>
                  </a:lnTo>
                  <a:lnTo>
                    <a:pt x="388" y="481"/>
                  </a:lnTo>
                  <a:lnTo>
                    <a:pt x="360" y="484"/>
                  </a:lnTo>
                  <a:lnTo>
                    <a:pt x="334" y="487"/>
                  </a:lnTo>
                  <a:lnTo>
                    <a:pt x="307" y="489"/>
                  </a:lnTo>
                  <a:lnTo>
                    <a:pt x="267" y="492"/>
                  </a:lnTo>
                  <a:lnTo>
                    <a:pt x="226" y="494"/>
                  </a:lnTo>
                  <a:lnTo>
                    <a:pt x="187" y="497"/>
                  </a:lnTo>
                  <a:lnTo>
                    <a:pt x="148" y="501"/>
                  </a:lnTo>
                  <a:lnTo>
                    <a:pt x="128" y="504"/>
                  </a:lnTo>
                  <a:lnTo>
                    <a:pt x="109" y="507"/>
                  </a:lnTo>
                  <a:lnTo>
                    <a:pt x="90" y="511"/>
                  </a:lnTo>
                  <a:lnTo>
                    <a:pt x="71" y="515"/>
                  </a:lnTo>
                  <a:lnTo>
                    <a:pt x="52" y="520"/>
                  </a:lnTo>
                  <a:lnTo>
                    <a:pt x="35" y="526"/>
                  </a:lnTo>
                  <a:lnTo>
                    <a:pt x="17" y="532"/>
                  </a:lnTo>
                  <a:lnTo>
                    <a:pt x="0" y="541"/>
                  </a:lnTo>
                  <a:lnTo>
                    <a:pt x="8" y="538"/>
                  </a:lnTo>
                  <a:lnTo>
                    <a:pt x="18" y="535"/>
                  </a:lnTo>
                  <a:lnTo>
                    <a:pt x="29" y="534"/>
                  </a:lnTo>
                  <a:lnTo>
                    <a:pt x="40" y="534"/>
                  </a:lnTo>
                  <a:lnTo>
                    <a:pt x="52" y="535"/>
                  </a:lnTo>
                  <a:lnTo>
                    <a:pt x="65" y="536"/>
                  </a:lnTo>
                  <a:lnTo>
                    <a:pt x="78" y="539"/>
                  </a:lnTo>
                  <a:lnTo>
                    <a:pt x="93" y="542"/>
                  </a:lnTo>
                  <a:lnTo>
                    <a:pt x="122" y="550"/>
                  </a:lnTo>
                  <a:lnTo>
                    <a:pt x="152" y="561"/>
                  </a:lnTo>
                  <a:lnTo>
                    <a:pt x="183" y="574"/>
                  </a:lnTo>
                  <a:lnTo>
                    <a:pt x="214" y="588"/>
                  </a:lnTo>
                  <a:lnTo>
                    <a:pt x="277" y="619"/>
                  </a:lnTo>
                  <a:lnTo>
                    <a:pt x="336" y="650"/>
                  </a:lnTo>
                  <a:lnTo>
                    <a:pt x="362" y="665"/>
                  </a:lnTo>
                  <a:lnTo>
                    <a:pt x="387" y="677"/>
                  </a:lnTo>
                  <a:lnTo>
                    <a:pt x="408" y="688"/>
                  </a:lnTo>
                  <a:lnTo>
                    <a:pt x="426" y="695"/>
                  </a:lnTo>
                  <a:lnTo>
                    <a:pt x="476" y="713"/>
                  </a:lnTo>
                  <a:lnTo>
                    <a:pt x="528" y="731"/>
                  </a:lnTo>
                  <a:lnTo>
                    <a:pt x="581" y="746"/>
                  </a:lnTo>
                  <a:lnTo>
                    <a:pt x="634" y="761"/>
                  </a:lnTo>
                  <a:lnTo>
                    <a:pt x="687" y="773"/>
                  </a:lnTo>
                  <a:lnTo>
                    <a:pt x="741" y="785"/>
                  </a:lnTo>
                  <a:lnTo>
                    <a:pt x="795" y="795"/>
                  </a:lnTo>
                  <a:lnTo>
                    <a:pt x="848" y="803"/>
                  </a:lnTo>
                  <a:lnTo>
                    <a:pt x="872" y="806"/>
                  </a:lnTo>
                  <a:lnTo>
                    <a:pt x="894" y="809"/>
                  </a:lnTo>
                  <a:lnTo>
                    <a:pt x="917" y="810"/>
                  </a:lnTo>
                  <a:lnTo>
                    <a:pt x="939" y="810"/>
                  </a:lnTo>
                  <a:lnTo>
                    <a:pt x="961" y="810"/>
                  </a:lnTo>
                  <a:lnTo>
                    <a:pt x="981" y="809"/>
                  </a:lnTo>
                  <a:lnTo>
                    <a:pt x="1001" y="806"/>
                  </a:lnTo>
                  <a:lnTo>
                    <a:pt x="1021" y="803"/>
                  </a:lnTo>
                  <a:lnTo>
                    <a:pt x="1039" y="800"/>
                  </a:lnTo>
                  <a:lnTo>
                    <a:pt x="1058" y="795"/>
                  </a:lnTo>
                  <a:lnTo>
                    <a:pt x="1074" y="790"/>
                  </a:lnTo>
                  <a:lnTo>
                    <a:pt x="1091" y="783"/>
                  </a:lnTo>
                  <a:lnTo>
                    <a:pt x="1106" y="775"/>
                  </a:lnTo>
                  <a:lnTo>
                    <a:pt x="1122" y="767"/>
                  </a:lnTo>
                  <a:lnTo>
                    <a:pt x="1135" y="758"/>
                  </a:lnTo>
                  <a:lnTo>
                    <a:pt x="1149" y="748"/>
                  </a:lnTo>
                  <a:lnTo>
                    <a:pt x="1160" y="737"/>
                  </a:lnTo>
                  <a:lnTo>
                    <a:pt x="1170" y="725"/>
                  </a:lnTo>
                  <a:lnTo>
                    <a:pt x="1181" y="711"/>
                  </a:lnTo>
                  <a:lnTo>
                    <a:pt x="1189" y="697"/>
                  </a:lnTo>
                  <a:lnTo>
                    <a:pt x="1197" y="682"/>
                  </a:lnTo>
                  <a:lnTo>
                    <a:pt x="1204" y="666"/>
                  </a:lnTo>
                  <a:lnTo>
                    <a:pt x="1209" y="648"/>
                  </a:lnTo>
                  <a:lnTo>
                    <a:pt x="1213" y="631"/>
                  </a:lnTo>
                  <a:lnTo>
                    <a:pt x="1215" y="611"/>
                  </a:lnTo>
                  <a:lnTo>
                    <a:pt x="1217" y="590"/>
                  </a:lnTo>
                  <a:lnTo>
                    <a:pt x="1217" y="570"/>
                  </a:lnTo>
                  <a:lnTo>
                    <a:pt x="1216" y="547"/>
                  </a:lnTo>
                  <a:lnTo>
                    <a:pt x="1213" y="523"/>
                  </a:lnTo>
                  <a:lnTo>
                    <a:pt x="1209" y="498"/>
                  </a:lnTo>
                  <a:lnTo>
                    <a:pt x="1204" y="473"/>
                  </a:lnTo>
                  <a:lnTo>
                    <a:pt x="1196" y="446"/>
                  </a:lnTo>
                  <a:close/>
                </a:path>
              </a:pathLst>
            </a:custGeom>
            <a:solidFill>
              <a:srgbClr val="B76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0" name="Freeform 146"/>
            <p:cNvSpPr>
              <a:spLocks/>
            </p:cNvSpPr>
            <p:nvPr/>
          </p:nvSpPr>
          <p:spPr bwMode="auto">
            <a:xfrm>
              <a:off x="6246815" y="2649538"/>
              <a:ext cx="171450" cy="233363"/>
            </a:xfrm>
            <a:custGeom>
              <a:avLst/>
              <a:gdLst>
                <a:gd name="T0" fmla="*/ 422 w 750"/>
                <a:gd name="T1" fmla="*/ 38 h 1028"/>
                <a:gd name="T2" fmla="*/ 345 w 750"/>
                <a:gd name="T3" fmla="*/ 11 h 1028"/>
                <a:gd name="T4" fmla="*/ 293 w 750"/>
                <a:gd name="T5" fmla="*/ 65 h 1028"/>
                <a:gd name="T6" fmla="*/ 263 w 750"/>
                <a:gd name="T7" fmla="*/ 194 h 1028"/>
                <a:gd name="T8" fmla="*/ 231 w 750"/>
                <a:gd name="T9" fmla="*/ 322 h 1028"/>
                <a:gd name="T10" fmla="*/ 197 w 750"/>
                <a:gd name="T11" fmla="*/ 447 h 1028"/>
                <a:gd name="T12" fmla="*/ 160 w 750"/>
                <a:gd name="T13" fmla="*/ 570 h 1028"/>
                <a:gd name="T14" fmla="*/ 118 w 750"/>
                <a:gd name="T15" fmla="*/ 690 h 1028"/>
                <a:gd name="T16" fmla="*/ 75 w 750"/>
                <a:gd name="T17" fmla="*/ 807 h 1028"/>
                <a:gd name="T18" fmla="*/ 26 w 750"/>
                <a:gd name="T19" fmla="*/ 921 h 1028"/>
                <a:gd name="T20" fmla="*/ 33 w 750"/>
                <a:gd name="T21" fmla="*/ 980 h 1028"/>
                <a:gd name="T22" fmla="*/ 99 w 750"/>
                <a:gd name="T23" fmla="*/ 988 h 1028"/>
                <a:gd name="T24" fmla="*/ 164 w 750"/>
                <a:gd name="T25" fmla="*/ 998 h 1028"/>
                <a:gd name="T26" fmla="*/ 230 w 750"/>
                <a:gd name="T27" fmla="*/ 1010 h 1028"/>
                <a:gd name="T28" fmla="*/ 275 w 750"/>
                <a:gd name="T29" fmla="*/ 1019 h 1028"/>
                <a:gd name="T30" fmla="*/ 299 w 750"/>
                <a:gd name="T31" fmla="*/ 1025 h 1028"/>
                <a:gd name="T32" fmla="*/ 336 w 750"/>
                <a:gd name="T33" fmla="*/ 1009 h 1028"/>
                <a:gd name="T34" fmla="*/ 380 w 750"/>
                <a:gd name="T35" fmla="*/ 968 h 1028"/>
                <a:gd name="T36" fmla="*/ 423 w 750"/>
                <a:gd name="T37" fmla="*/ 925 h 1028"/>
                <a:gd name="T38" fmla="*/ 461 w 750"/>
                <a:gd name="T39" fmla="*/ 880 h 1028"/>
                <a:gd name="T40" fmla="*/ 497 w 750"/>
                <a:gd name="T41" fmla="*/ 834 h 1028"/>
                <a:gd name="T42" fmla="*/ 529 w 750"/>
                <a:gd name="T43" fmla="*/ 785 h 1028"/>
                <a:gd name="T44" fmla="*/ 560 w 750"/>
                <a:gd name="T45" fmla="*/ 736 h 1028"/>
                <a:gd name="T46" fmla="*/ 587 w 750"/>
                <a:gd name="T47" fmla="*/ 684 h 1028"/>
                <a:gd name="T48" fmla="*/ 613 w 750"/>
                <a:gd name="T49" fmla="*/ 630 h 1028"/>
                <a:gd name="T50" fmla="*/ 637 w 750"/>
                <a:gd name="T51" fmla="*/ 575 h 1028"/>
                <a:gd name="T52" fmla="*/ 668 w 750"/>
                <a:gd name="T53" fmla="*/ 492 h 1028"/>
                <a:gd name="T54" fmla="*/ 705 w 750"/>
                <a:gd name="T55" fmla="*/ 377 h 1028"/>
                <a:gd name="T56" fmla="*/ 736 w 750"/>
                <a:gd name="T57" fmla="*/ 258 h 1028"/>
                <a:gd name="T58" fmla="*/ 714 w 750"/>
                <a:gd name="T59" fmla="*/ 177 h 1028"/>
                <a:gd name="T60" fmla="*/ 642 w 750"/>
                <a:gd name="T61" fmla="*/ 138 h 1028"/>
                <a:gd name="T62" fmla="*/ 569 w 750"/>
                <a:gd name="T63" fmla="*/ 101 h 1028"/>
                <a:gd name="T64" fmla="*/ 496 w 750"/>
                <a:gd name="T65" fmla="*/ 68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0" h="1028">
                  <a:moveTo>
                    <a:pt x="460" y="53"/>
                  </a:moveTo>
                  <a:lnTo>
                    <a:pt x="422" y="38"/>
                  </a:lnTo>
                  <a:lnTo>
                    <a:pt x="383" y="24"/>
                  </a:lnTo>
                  <a:lnTo>
                    <a:pt x="345" y="11"/>
                  </a:lnTo>
                  <a:lnTo>
                    <a:pt x="308" y="0"/>
                  </a:lnTo>
                  <a:lnTo>
                    <a:pt x="293" y="65"/>
                  </a:lnTo>
                  <a:lnTo>
                    <a:pt x="279" y="130"/>
                  </a:lnTo>
                  <a:lnTo>
                    <a:pt x="263" y="194"/>
                  </a:lnTo>
                  <a:lnTo>
                    <a:pt x="248" y="258"/>
                  </a:lnTo>
                  <a:lnTo>
                    <a:pt x="231" y="322"/>
                  </a:lnTo>
                  <a:lnTo>
                    <a:pt x="215" y="385"/>
                  </a:lnTo>
                  <a:lnTo>
                    <a:pt x="197" y="447"/>
                  </a:lnTo>
                  <a:lnTo>
                    <a:pt x="178" y="509"/>
                  </a:lnTo>
                  <a:lnTo>
                    <a:pt x="160" y="570"/>
                  </a:lnTo>
                  <a:lnTo>
                    <a:pt x="140" y="631"/>
                  </a:lnTo>
                  <a:lnTo>
                    <a:pt x="118" y="690"/>
                  </a:lnTo>
                  <a:lnTo>
                    <a:pt x="98" y="749"/>
                  </a:lnTo>
                  <a:lnTo>
                    <a:pt x="75" y="807"/>
                  </a:lnTo>
                  <a:lnTo>
                    <a:pt x="51" y="865"/>
                  </a:lnTo>
                  <a:lnTo>
                    <a:pt x="26" y="921"/>
                  </a:lnTo>
                  <a:lnTo>
                    <a:pt x="0" y="976"/>
                  </a:lnTo>
                  <a:lnTo>
                    <a:pt x="33" y="980"/>
                  </a:lnTo>
                  <a:lnTo>
                    <a:pt x="66" y="984"/>
                  </a:lnTo>
                  <a:lnTo>
                    <a:pt x="99" y="988"/>
                  </a:lnTo>
                  <a:lnTo>
                    <a:pt x="132" y="993"/>
                  </a:lnTo>
                  <a:lnTo>
                    <a:pt x="164" y="998"/>
                  </a:lnTo>
                  <a:lnTo>
                    <a:pt x="197" y="1003"/>
                  </a:lnTo>
                  <a:lnTo>
                    <a:pt x="230" y="1010"/>
                  </a:lnTo>
                  <a:lnTo>
                    <a:pt x="263" y="1017"/>
                  </a:lnTo>
                  <a:lnTo>
                    <a:pt x="275" y="1019"/>
                  </a:lnTo>
                  <a:lnTo>
                    <a:pt x="287" y="1022"/>
                  </a:lnTo>
                  <a:lnTo>
                    <a:pt x="299" y="1025"/>
                  </a:lnTo>
                  <a:lnTo>
                    <a:pt x="312" y="1028"/>
                  </a:lnTo>
                  <a:lnTo>
                    <a:pt x="336" y="1009"/>
                  </a:lnTo>
                  <a:lnTo>
                    <a:pt x="358" y="989"/>
                  </a:lnTo>
                  <a:lnTo>
                    <a:pt x="380" y="968"/>
                  </a:lnTo>
                  <a:lnTo>
                    <a:pt x="402" y="947"/>
                  </a:lnTo>
                  <a:lnTo>
                    <a:pt x="423" y="925"/>
                  </a:lnTo>
                  <a:lnTo>
                    <a:pt x="442" y="903"/>
                  </a:lnTo>
                  <a:lnTo>
                    <a:pt x="461" y="880"/>
                  </a:lnTo>
                  <a:lnTo>
                    <a:pt x="479" y="858"/>
                  </a:lnTo>
                  <a:lnTo>
                    <a:pt x="497" y="834"/>
                  </a:lnTo>
                  <a:lnTo>
                    <a:pt x="514" y="810"/>
                  </a:lnTo>
                  <a:lnTo>
                    <a:pt x="529" y="785"/>
                  </a:lnTo>
                  <a:lnTo>
                    <a:pt x="545" y="760"/>
                  </a:lnTo>
                  <a:lnTo>
                    <a:pt x="560" y="736"/>
                  </a:lnTo>
                  <a:lnTo>
                    <a:pt x="574" y="710"/>
                  </a:lnTo>
                  <a:lnTo>
                    <a:pt x="587" y="684"/>
                  </a:lnTo>
                  <a:lnTo>
                    <a:pt x="600" y="657"/>
                  </a:lnTo>
                  <a:lnTo>
                    <a:pt x="613" y="630"/>
                  </a:lnTo>
                  <a:lnTo>
                    <a:pt x="625" y="603"/>
                  </a:lnTo>
                  <a:lnTo>
                    <a:pt x="637" y="575"/>
                  </a:lnTo>
                  <a:lnTo>
                    <a:pt x="647" y="549"/>
                  </a:lnTo>
                  <a:lnTo>
                    <a:pt x="668" y="492"/>
                  </a:lnTo>
                  <a:lnTo>
                    <a:pt x="687" y="435"/>
                  </a:lnTo>
                  <a:lnTo>
                    <a:pt x="705" y="377"/>
                  </a:lnTo>
                  <a:lnTo>
                    <a:pt x="721" y="318"/>
                  </a:lnTo>
                  <a:lnTo>
                    <a:pt x="736" y="258"/>
                  </a:lnTo>
                  <a:lnTo>
                    <a:pt x="750" y="198"/>
                  </a:lnTo>
                  <a:lnTo>
                    <a:pt x="714" y="177"/>
                  </a:lnTo>
                  <a:lnTo>
                    <a:pt x="678" y="157"/>
                  </a:lnTo>
                  <a:lnTo>
                    <a:pt x="642" y="138"/>
                  </a:lnTo>
                  <a:lnTo>
                    <a:pt x="606" y="120"/>
                  </a:lnTo>
                  <a:lnTo>
                    <a:pt x="569" y="101"/>
                  </a:lnTo>
                  <a:lnTo>
                    <a:pt x="533" y="84"/>
                  </a:lnTo>
                  <a:lnTo>
                    <a:pt x="496" y="68"/>
                  </a:lnTo>
                  <a:lnTo>
                    <a:pt x="460" y="53"/>
                  </a:lnTo>
                  <a:close/>
                </a:path>
              </a:pathLst>
            </a:custGeom>
            <a:solidFill>
              <a:srgbClr val="FBD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1" name="Freeform 147"/>
            <p:cNvSpPr>
              <a:spLocks/>
            </p:cNvSpPr>
            <p:nvPr/>
          </p:nvSpPr>
          <p:spPr bwMode="auto">
            <a:xfrm>
              <a:off x="6240465" y="2693988"/>
              <a:ext cx="219075" cy="200025"/>
            </a:xfrm>
            <a:custGeom>
              <a:avLst/>
              <a:gdLst>
                <a:gd name="T0" fmla="*/ 947 w 967"/>
                <a:gd name="T1" fmla="*/ 110 h 881"/>
                <a:gd name="T2" fmla="*/ 901 w 967"/>
                <a:gd name="T3" fmla="*/ 77 h 881"/>
                <a:gd name="T4" fmla="*/ 854 w 967"/>
                <a:gd name="T5" fmla="*/ 43 h 881"/>
                <a:gd name="T6" fmla="*/ 806 w 967"/>
                <a:gd name="T7" fmla="*/ 14 h 881"/>
                <a:gd name="T8" fmla="*/ 775 w 967"/>
                <a:gd name="T9" fmla="*/ 41 h 881"/>
                <a:gd name="T10" fmla="*/ 754 w 967"/>
                <a:gd name="T11" fmla="*/ 117 h 881"/>
                <a:gd name="T12" fmla="*/ 732 w 967"/>
                <a:gd name="T13" fmla="*/ 183 h 881"/>
                <a:gd name="T14" fmla="*/ 706 w 967"/>
                <a:gd name="T15" fmla="*/ 242 h 881"/>
                <a:gd name="T16" fmla="*/ 683 w 967"/>
                <a:gd name="T17" fmla="*/ 282 h 881"/>
                <a:gd name="T18" fmla="*/ 664 w 967"/>
                <a:gd name="T19" fmla="*/ 308 h 881"/>
                <a:gd name="T20" fmla="*/ 646 w 967"/>
                <a:gd name="T21" fmla="*/ 332 h 881"/>
                <a:gd name="T22" fmla="*/ 624 w 967"/>
                <a:gd name="T23" fmla="*/ 356 h 881"/>
                <a:gd name="T24" fmla="*/ 587 w 967"/>
                <a:gd name="T25" fmla="*/ 391 h 881"/>
                <a:gd name="T26" fmla="*/ 527 w 967"/>
                <a:gd name="T27" fmla="*/ 435 h 881"/>
                <a:gd name="T28" fmla="*/ 462 w 967"/>
                <a:gd name="T29" fmla="*/ 478 h 881"/>
                <a:gd name="T30" fmla="*/ 399 w 967"/>
                <a:gd name="T31" fmla="*/ 513 h 881"/>
                <a:gd name="T32" fmla="*/ 300 w 967"/>
                <a:gd name="T33" fmla="*/ 562 h 881"/>
                <a:gd name="T34" fmla="*/ 204 w 967"/>
                <a:gd name="T35" fmla="*/ 614 h 881"/>
                <a:gd name="T36" fmla="*/ 141 w 967"/>
                <a:gd name="T37" fmla="*/ 651 h 881"/>
                <a:gd name="T38" fmla="*/ 82 w 967"/>
                <a:gd name="T39" fmla="*/ 694 h 881"/>
                <a:gd name="T40" fmla="*/ 40 w 967"/>
                <a:gd name="T41" fmla="*/ 730 h 881"/>
                <a:gd name="T42" fmla="*/ 13 w 967"/>
                <a:gd name="T43" fmla="*/ 756 h 881"/>
                <a:gd name="T44" fmla="*/ 66 w 967"/>
                <a:gd name="T45" fmla="*/ 780 h 881"/>
                <a:gd name="T46" fmla="*/ 199 w 967"/>
                <a:gd name="T47" fmla="*/ 802 h 881"/>
                <a:gd name="T48" fmla="*/ 334 w 967"/>
                <a:gd name="T49" fmla="*/ 828 h 881"/>
                <a:gd name="T50" fmla="*/ 467 w 967"/>
                <a:gd name="T51" fmla="*/ 857 h 881"/>
                <a:gd name="T52" fmla="*/ 544 w 967"/>
                <a:gd name="T53" fmla="*/ 878 h 881"/>
                <a:gd name="T54" fmla="*/ 578 w 967"/>
                <a:gd name="T55" fmla="*/ 863 h 881"/>
                <a:gd name="T56" fmla="*/ 615 w 967"/>
                <a:gd name="T57" fmla="*/ 826 h 881"/>
                <a:gd name="T58" fmla="*/ 652 w 967"/>
                <a:gd name="T59" fmla="*/ 787 h 881"/>
                <a:gd name="T60" fmla="*/ 687 w 967"/>
                <a:gd name="T61" fmla="*/ 744 h 881"/>
                <a:gd name="T62" fmla="*/ 722 w 967"/>
                <a:gd name="T63" fmla="*/ 700 h 881"/>
                <a:gd name="T64" fmla="*/ 754 w 967"/>
                <a:gd name="T65" fmla="*/ 654 h 881"/>
                <a:gd name="T66" fmla="*/ 786 w 967"/>
                <a:gd name="T67" fmla="*/ 607 h 881"/>
                <a:gd name="T68" fmla="*/ 815 w 967"/>
                <a:gd name="T69" fmla="*/ 558 h 881"/>
                <a:gd name="T70" fmla="*/ 842 w 967"/>
                <a:gd name="T71" fmla="*/ 508 h 881"/>
                <a:gd name="T72" fmla="*/ 868 w 967"/>
                <a:gd name="T73" fmla="*/ 457 h 881"/>
                <a:gd name="T74" fmla="*/ 891 w 967"/>
                <a:gd name="T75" fmla="*/ 406 h 881"/>
                <a:gd name="T76" fmla="*/ 912 w 967"/>
                <a:gd name="T77" fmla="*/ 355 h 881"/>
                <a:gd name="T78" fmla="*/ 929 w 967"/>
                <a:gd name="T79" fmla="*/ 303 h 881"/>
                <a:gd name="T80" fmla="*/ 944 w 967"/>
                <a:gd name="T81" fmla="*/ 251 h 881"/>
                <a:gd name="T82" fmla="*/ 956 w 967"/>
                <a:gd name="T83" fmla="*/ 200 h 881"/>
                <a:gd name="T84" fmla="*/ 964 w 967"/>
                <a:gd name="T85" fmla="*/ 150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67" h="881">
                  <a:moveTo>
                    <a:pt x="967" y="124"/>
                  </a:moveTo>
                  <a:lnTo>
                    <a:pt x="947" y="110"/>
                  </a:lnTo>
                  <a:lnTo>
                    <a:pt x="925" y="93"/>
                  </a:lnTo>
                  <a:lnTo>
                    <a:pt x="901" y="77"/>
                  </a:lnTo>
                  <a:lnTo>
                    <a:pt x="877" y="60"/>
                  </a:lnTo>
                  <a:lnTo>
                    <a:pt x="854" y="43"/>
                  </a:lnTo>
                  <a:lnTo>
                    <a:pt x="830" y="28"/>
                  </a:lnTo>
                  <a:lnTo>
                    <a:pt x="806" y="14"/>
                  </a:lnTo>
                  <a:lnTo>
                    <a:pt x="784" y="0"/>
                  </a:lnTo>
                  <a:lnTo>
                    <a:pt x="775" y="41"/>
                  </a:lnTo>
                  <a:lnTo>
                    <a:pt x="765" y="80"/>
                  </a:lnTo>
                  <a:lnTo>
                    <a:pt x="754" y="117"/>
                  </a:lnTo>
                  <a:lnTo>
                    <a:pt x="744" y="151"/>
                  </a:lnTo>
                  <a:lnTo>
                    <a:pt x="732" y="183"/>
                  </a:lnTo>
                  <a:lnTo>
                    <a:pt x="719" y="213"/>
                  </a:lnTo>
                  <a:lnTo>
                    <a:pt x="706" y="242"/>
                  </a:lnTo>
                  <a:lnTo>
                    <a:pt x="690" y="269"/>
                  </a:lnTo>
                  <a:lnTo>
                    <a:pt x="683" y="282"/>
                  </a:lnTo>
                  <a:lnTo>
                    <a:pt x="674" y="295"/>
                  </a:lnTo>
                  <a:lnTo>
                    <a:pt x="664" y="308"/>
                  </a:lnTo>
                  <a:lnTo>
                    <a:pt x="655" y="320"/>
                  </a:lnTo>
                  <a:lnTo>
                    <a:pt x="646" y="332"/>
                  </a:lnTo>
                  <a:lnTo>
                    <a:pt x="634" y="344"/>
                  </a:lnTo>
                  <a:lnTo>
                    <a:pt x="624" y="356"/>
                  </a:lnTo>
                  <a:lnTo>
                    <a:pt x="612" y="367"/>
                  </a:lnTo>
                  <a:lnTo>
                    <a:pt x="587" y="391"/>
                  </a:lnTo>
                  <a:lnTo>
                    <a:pt x="558" y="413"/>
                  </a:lnTo>
                  <a:lnTo>
                    <a:pt x="527" y="435"/>
                  </a:lnTo>
                  <a:lnTo>
                    <a:pt x="493" y="458"/>
                  </a:lnTo>
                  <a:lnTo>
                    <a:pt x="462" y="478"/>
                  </a:lnTo>
                  <a:lnTo>
                    <a:pt x="431" y="495"/>
                  </a:lnTo>
                  <a:lnTo>
                    <a:pt x="399" y="513"/>
                  </a:lnTo>
                  <a:lnTo>
                    <a:pt x="366" y="529"/>
                  </a:lnTo>
                  <a:lnTo>
                    <a:pt x="300" y="562"/>
                  </a:lnTo>
                  <a:lnTo>
                    <a:pt x="236" y="597"/>
                  </a:lnTo>
                  <a:lnTo>
                    <a:pt x="204" y="614"/>
                  </a:lnTo>
                  <a:lnTo>
                    <a:pt x="172" y="633"/>
                  </a:lnTo>
                  <a:lnTo>
                    <a:pt x="141" y="651"/>
                  </a:lnTo>
                  <a:lnTo>
                    <a:pt x="111" y="672"/>
                  </a:lnTo>
                  <a:lnTo>
                    <a:pt x="82" y="694"/>
                  </a:lnTo>
                  <a:lnTo>
                    <a:pt x="53" y="718"/>
                  </a:lnTo>
                  <a:lnTo>
                    <a:pt x="40" y="730"/>
                  </a:lnTo>
                  <a:lnTo>
                    <a:pt x="26" y="742"/>
                  </a:lnTo>
                  <a:lnTo>
                    <a:pt x="13" y="756"/>
                  </a:lnTo>
                  <a:lnTo>
                    <a:pt x="0" y="769"/>
                  </a:lnTo>
                  <a:lnTo>
                    <a:pt x="66" y="780"/>
                  </a:lnTo>
                  <a:lnTo>
                    <a:pt x="132" y="791"/>
                  </a:lnTo>
                  <a:lnTo>
                    <a:pt x="199" y="802"/>
                  </a:lnTo>
                  <a:lnTo>
                    <a:pt x="267" y="815"/>
                  </a:lnTo>
                  <a:lnTo>
                    <a:pt x="334" y="828"/>
                  </a:lnTo>
                  <a:lnTo>
                    <a:pt x="401" y="843"/>
                  </a:lnTo>
                  <a:lnTo>
                    <a:pt x="467" y="857"/>
                  </a:lnTo>
                  <a:lnTo>
                    <a:pt x="531" y="874"/>
                  </a:lnTo>
                  <a:lnTo>
                    <a:pt x="544" y="878"/>
                  </a:lnTo>
                  <a:lnTo>
                    <a:pt x="558" y="881"/>
                  </a:lnTo>
                  <a:lnTo>
                    <a:pt x="578" y="863"/>
                  </a:lnTo>
                  <a:lnTo>
                    <a:pt x="596" y="845"/>
                  </a:lnTo>
                  <a:lnTo>
                    <a:pt x="615" y="826"/>
                  </a:lnTo>
                  <a:lnTo>
                    <a:pt x="633" y="806"/>
                  </a:lnTo>
                  <a:lnTo>
                    <a:pt x="652" y="787"/>
                  </a:lnTo>
                  <a:lnTo>
                    <a:pt x="670" y="765"/>
                  </a:lnTo>
                  <a:lnTo>
                    <a:pt x="687" y="744"/>
                  </a:lnTo>
                  <a:lnTo>
                    <a:pt x="705" y="723"/>
                  </a:lnTo>
                  <a:lnTo>
                    <a:pt x="722" y="700"/>
                  </a:lnTo>
                  <a:lnTo>
                    <a:pt x="739" y="677"/>
                  </a:lnTo>
                  <a:lnTo>
                    <a:pt x="754" y="654"/>
                  </a:lnTo>
                  <a:lnTo>
                    <a:pt x="771" y="631"/>
                  </a:lnTo>
                  <a:lnTo>
                    <a:pt x="786" y="607"/>
                  </a:lnTo>
                  <a:lnTo>
                    <a:pt x="801" y="582"/>
                  </a:lnTo>
                  <a:lnTo>
                    <a:pt x="815" y="558"/>
                  </a:lnTo>
                  <a:lnTo>
                    <a:pt x="829" y="532"/>
                  </a:lnTo>
                  <a:lnTo>
                    <a:pt x="842" y="508"/>
                  </a:lnTo>
                  <a:lnTo>
                    <a:pt x="856" y="483"/>
                  </a:lnTo>
                  <a:lnTo>
                    <a:pt x="868" y="457"/>
                  </a:lnTo>
                  <a:lnTo>
                    <a:pt x="880" y="432"/>
                  </a:lnTo>
                  <a:lnTo>
                    <a:pt x="891" y="406"/>
                  </a:lnTo>
                  <a:lnTo>
                    <a:pt x="901" y="381"/>
                  </a:lnTo>
                  <a:lnTo>
                    <a:pt x="912" y="355"/>
                  </a:lnTo>
                  <a:lnTo>
                    <a:pt x="921" y="329"/>
                  </a:lnTo>
                  <a:lnTo>
                    <a:pt x="929" y="303"/>
                  </a:lnTo>
                  <a:lnTo>
                    <a:pt x="936" y="277"/>
                  </a:lnTo>
                  <a:lnTo>
                    <a:pt x="944" y="251"/>
                  </a:lnTo>
                  <a:lnTo>
                    <a:pt x="950" y="225"/>
                  </a:lnTo>
                  <a:lnTo>
                    <a:pt x="956" y="200"/>
                  </a:lnTo>
                  <a:lnTo>
                    <a:pt x="960" y="175"/>
                  </a:lnTo>
                  <a:lnTo>
                    <a:pt x="964" y="150"/>
                  </a:lnTo>
                  <a:lnTo>
                    <a:pt x="967" y="124"/>
                  </a:lnTo>
                  <a:close/>
                </a:path>
              </a:pathLst>
            </a:custGeom>
            <a:solidFill>
              <a:srgbClr val="F5B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2" name="Freeform 148"/>
            <p:cNvSpPr>
              <a:spLocks/>
            </p:cNvSpPr>
            <p:nvPr/>
          </p:nvSpPr>
          <p:spPr bwMode="auto">
            <a:xfrm>
              <a:off x="6257927" y="2719388"/>
              <a:ext cx="268288" cy="180975"/>
            </a:xfrm>
            <a:custGeom>
              <a:avLst/>
              <a:gdLst>
                <a:gd name="T0" fmla="*/ 1036 w 1182"/>
                <a:gd name="T1" fmla="*/ 307 h 795"/>
                <a:gd name="T2" fmla="*/ 1063 w 1182"/>
                <a:gd name="T3" fmla="*/ 272 h 795"/>
                <a:gd name="T4" fmla="*/ 1079 w 1182"/>
                <a:gd name="T5" fmla="*/ 257 h 795"/>
                <a:gd name="T6" fmla="*/ 1089 w 1182"/>
                <a:gd name="T7" fmla="*/ 251 h 795"/>
                <a:gd name="T8" fmla="*/ 1106 w 1182"/>
                <a:gd name="T9" fmla="*/ 247 h 795"/>
                <a:gd name="T10" fmla="*/ 1127 w 1182"/>
                <a:gd name="T11" fmla="*/ 248 h 795"/>
                <a:gd name="T12" fmla="*/ 1149 w 1182"/>
                <a:gd name="T13" fmla="*/ 250 h 795"/>
                <a:gd name="T14" fmla="*/ 1172 w 1182"/>
                <a:gd name="T15" fmla="*/ 250 h 795"/>
                <a:gd name="T16" fmla="*/ 1179 w 1182"/>
                <a:gd name="T17" fmla="*/ 248 h 795"/>
                <a:gd name="T18" fmla="*/ 1170 w 1182"/>
                <a:gd name="T19" fmla="*/ 244 h 795"/>
                <a:gd name="T20" fmla="*/ 1153 w 1182"/>
                <a:gd name="T21" fmla="*/ 228 h 795"/>
                <a:gd name="T22" fmla="*/ 1118 w 1182"/>
                <a:gd name="T23" fmla="*/ 188 h 795"/>
                <a:gd name="T24" fmla="*/ 1089 w 1182"/>
                <a:gd name="T25" fmla="*/ 156 h 795"/>
                <a:gd name="T26" fmla="*/ 1059 w 1182"/>
                <a:gd name="T27" fmla="*/ 127 h 795"/>
                <a:gd name="T28" fmla="*/ 1028 w 1182"/>
                <a:gd name="T29" fmla="*/ 101 h 795"/>
                <a:gd name="T30" fmla="*/ 995 w 1182"/>
                <a:gd name="T31" fmla="*/ 78 h 795"/>
                <a:gd name="T32" fmla="*/ 959 w 1182"/>
                <a:gd name="T33" fmla="*/ 57 h 795"/>
                <a:gd name="T34" fmla="*/ 907 w 1182"/>
                <a:gd name="T35" fmla="*/ 25 h 795"/>
                <a:gd name="T36" fmla="*/ 887 w 1182"/>
                <a:gd name="T37" fmla="*/ 10 h 795"/>
                <a:gd name="T38" fmla="*/ 881 w 1182"/>
                <a:gd name="T39" fmla="*/ 3 h 795"/>
                <a:gd name="T40" fmla="*/ 856 w 1182"/>
                <a:gd name="T41" fmla="*/ 66 h 795"/>
                <a:gd name="T42" fmla="*/ 817 w 1182"/>
                <a:gd name="T43" fmla="*/ 163 h 795"/>
                <a:gd name="T44" fmla="*/ 787 w 1182"/>
                <a:gd name="T45" fmla="*/ 225 h 795"/>
                <a:gd name="T46" fmla="*/ 753 w 1182"/>
                <a:gd name="T47" fmla="*/ 285 h 795"/>
                <a:gd name="T48" fmla="*/ 713 w 1182"/>
                <a:gd name="T49" fmla="*/ 340 h 795"/>
                <a:gd name="T50" fmla="*/ 680 w 1182"/>
                <a:gd name="T51" fmla="*/ 378 h 795"/>
                <a:gd name="T52" fmla="*/ 655 w 1182"/>
                <a:gd name="T53" fmla="*/ 401 h 795"/>
                <a:gd name="T54" fmla="*/ 629 w 1182"/>
                <a:gd name="T55" fmla="*/ 423 h 795"/>
                <a:gd name="T56" fmla="*/ 601 w 1182"/>
                <a:gd name="T57" fmla="*/ 442 h 795"/>
                <a:gd name="T58" fmla="*/ 570 w 1182"/>
                <a:gd name="T59" fmla="*/ 461 h 795"/>
                <a:gd name="T60" fmla="*/ 535 w 1182"/>
                <a:gd name="T61" fmla="*/ 476 h 795"/>
                <a:gd name="T62" fmla="*/ 498 w 1182"/>
                <a:gd name="T63" fmla="*/ 490 h 795"/>
                <a:gd name="T64" fmla="*/ 459 w 1182"/>
                <a:gd name="T65" fmla="*/ 501 h 795"/>
                <a:gd name="T66" fmla="*/ 358 w 1182"/>
                <a:gd name="T67" fmla="*/ 524 h 795"/>
                <a:gd name="T68" fmla="*/ 236 w 1182"/>
                <a:gd name="T69" fmla="*/ 549 h 795"/>
                <a:gd name="T70" fmla="*/ 177 w 1182"/>
                <a:gd name="T71" fmla="*/ 565 h 795"/>
                <a:gd name="T72" fmla="*/ 140 w 1182"/>
                <a:gd name="T73" fmla="*/ 579 h 795"/>
                <a:gd name="T74" fmla="*/ 105 w 1182"/>
                <a:gd name="T75" fmla="*/ 594 h 795"/>
                <a:gd name="T76" fmla="*/ 71 w 1182"/>
                <a:gd name="T77" fmla="*/ 614 h 795"/>
                <a:gd name="T78" fmla="*/ 40 w 1182"/>
                <a:gd name="T79" fmla="*/ 638 h 795"/>
                <a:gd name="T80" fmla="*/ 13 w 1182"/>
                <a:gd name="T81" fmla="*/ 665 h 795"/>
                <a:gd name="T82" fmla="*/ 19 w 1182"/>
                <a:gd name="T83" fmla="*/ 683 h 795"/>
                <a:gd name="T84" fmla="*/ 57 w 1182"/>
                <a:gd name="T85" fmla="*/ 690 h 795"/>
                <a:gd name="T86" fmla="*/ 118 w 1182"/>
                <a:gd name="T87" fmla="*/ 707 h 795"/>
                <a:gd name="T88" fmla="*/ 202 w 1182"/>
                <a:gd name="T89" fmla="*/ 733 h 795"/>
                <a:gd name="T90" fmla="*/ 289 w 1182"/>
                <a:gd name="T91" fmla="*/ 759 h 795"/>
                <a:gd name="T92" fmla="*/ 354 w 1182"/>
                <a:gd name="T93" fmla="*/ 776 h 795"/>
                <a:gd name="T94" fmla="*/ 396 w 1182"/>
                <a:gd name="T95" fmla="*/ 786 h 795"/>
                <a:gd name="T96" fmla="*/ 440 w 1182"/>
                <a:gd name="T97" fmla="*/ 792 h 795"/>
                <a:gd name="T98" fmla="*/ 482 w 1182"/>
                <a:gd name="T99" fmla="*/ 795 h 795"/>
                <a:gd name="T100" fmla="*/ 523 w 1182"/>
                <a:gd name="T101" fmla="*/ 794 h 795"/>
                <a:gd name="T102" fmla="*/ 563 w 1182"/>
                <a:gd name="T103" fmla="*/ 789 h 795"/>
                <a:gd name="T104" fmla="*/ 602 w 1182"/>
                <a:gd name="T105" fmla="*/ 777 h 795"/>
                <a:gd name="T106" fmla="*/ 639 w 1182"/>
                <a:gd name="T107" fmla="*/ 761 h 795"/>
                <a:gd name="T108" fmla="*/ 677 w 1182"/>
                <a:gd name="T109" fmla="*/ 737 h 795"/>
                <a:gd name="T110" fmla="*/ 712 w 1182"/>
                <a:gd name="T111" fmla="*/ 708 h 795"/>
                <a:gd name="T112" fmla="*/ 746 w 1182"/>
                <a:gd name="T113" fmla="*/ 677 h 795"/>
                <a:gd name="T114" fmla="*/ 778 w 1182"/>
                <a:gd name="T115" fmla="*/ 644 h 795"/>
                <a:gd name="T116" fmla="*/ 823 w 1182"/>
                <a:gd name="T117" fmla="*/ 590 h 795"/>
                <a:gd name="T118" fmla="*/ 879 w 1182"/>
                <a:gd name="T119" fmla="*/ 516 h 795"/>
                <a:gd name="T120" fmla="*/ 935 w 1182"/>
                <a:gd name="T121" fmla="*/ 440 h 795"/>
                <a:gd name="T122" fmla="*/ 991 w 1182"/>
                <a:gd name="T123" fmla="*/ 366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82" h="795">
                  <a:moveTo>
                    <a:pt x="1021" y="329"/>
                  </a:moveTo>
                  <a:lnTo>
                    <a:pt x="1036" y="307"/>
                  </a:lnTo>
                  <a:lnTo>
                    <a:pt x="1054" y="283"/>
                  </a:lnTo>
                  <a:lnTo>
                    <a:pt x="1063" y="272"/>
                  </a:lnTo>
                  <a:lnTo>
                    <a:pt x="1073" y="261"/>
                  </a:lnTo>
                  <a:lnTo>
                    <a:pt x="1079" y="257"/>
                  </a:lnTo>
                  <a:lnTo>
                    <a:pt x="1084" y="254"/>
                  </a:lnTo>
                  <a:lnTo>
                    <a:pt x="1089" y="251"/>
                  </a:lnTo>
                  <a:lnTo>
                    <a:pt x="1095" y="249"/>
                  </a:lnTo>
                  <a:lnTo>
                    <a:pt x="1106" y="247"/>
                  </a:lnTo>
                  <a:lnTo>
                    <a:pt x="1116" y="247"/>
                  </a:lnTo>
                  <a:lnTo>
                    <a:pt x="1127" y="248"/>
                  </a:lnTo>
                  <a:lnTo>
                    <a:pt x="1139" y="249"/>
                  </a:lnTo>
                  <a:lnTo>
                    <a:pt x="1149" y="250"/>
                  </a:lnTo>
                  <a:lnTo>
                    <a:pt x="1161" y="251"/>
                  </a:lnTo>
                  <a:lnTo>
                    <a:pt x="1172" y="250"/>
                  </a:lnTo>
                  <a:lnTo>
                    <a:pt x="1182" y="248"/>
                  </a:lnTo>
                  <a:lnTo>
                    <a:pt x="1179" y="248"/>
                  </a:lnTo>
                  <a:lnTo>
                    <a:pt x="1175" y="246"/>
                  </a:lnTo>
                  <a:lnTo>
                    <a:pt x="1170" y="244"/>
                  </a:lnTo>
                  <a:lnTo>
                    <a:pt x="1165" y="240"/>
                  </a:lnTo>
                  <a:lnTo>
                    <a:pt x="1153" y="228"/>
                  </a:lnTo>
                  <a:lnTo>
                    <a:pt x="1141" y="216"/>
                  </a:lnTo>
                  <a:lnTo>
                    <a:pt x="1118" y="188"/>
                  </a:lnTo>
                  <a:lnTo>
                    <a:pt x="1103" y="170"/>
                  </a:lnTo>
                  <a:lnTo>
                    <a:pt x="1089" y="156"/>
                  </a:lnTo>
                  <a:lnTo>
                    <a:pt x="1075" y="141"/>
                  </a:lnTo>
                  <a:lnTo>
                    <a:pt x="1059" y="127"/>
                  </a:lnTo>
                  <a:lnTo>
                    <a:pt x="1044" y="115"/>
                  </a:lnTo>
                  <a:lnTo>
                    <a:pt x="1028" y="101"/>
                  </a:lnTo>
                  <a:lnTo>
                    <a:pt x="1012" y="90"/>
                  </a:lnTo>
                  <a:lnTo>
                    <a:pt x="995" y="78"/>
                  </a:lnTo>
                  <a:lnTo>
                    <a:pt x="979" y="68"/>
                  </a:lnTo>
                  <a:lnTo>
                    <a:pt x="959" y="57"/>
                  </a:lnTo>
                  <a:lnTo>
                    <a:pt x="925" y="36"/>
                  </a:lnTo>
                  <a:lnTo>
                    <a:pt x="907" y="25"/>
                  </a:lnTo>
                  <a:lnTo>
                    <a:pt x="893" y="14"/>
                  </a:lnTo>
                  <a:lnTo>
                    <a:pt x="887" y="10"/>
                  </a:lnTo>
                  <a:lnTo>
                    <a:pt x="883" y="6"/>
                  </a:lnTo>
                  <a:lnTo>
                    <a:pt x="881" y="3"/>
                  </a:lnTo>
                  <a:lnTo>
                    <a:pt x="880" y="0"/>
                  </a:lnTo>
                  <a:lnTo>
                    <a:pt x="856" y="66"/>
                  </a:lnTo>
                  <a:lnTo>
                    <a:pt x="831" y="131"/>
                  </a:lnTo>
                  <a:lnTo>
                    <a:pt x="817" y="163"/>
                  </a:lnTo>
                  <a:lnTo>
                    <a:pt x="803" y="194"/>
                  </a:lnTo>
                  <a:lnTo>
                    <a:pt x="787" y="225"/>
                  </a:lnTo>
                  <a:lnTo>
                    <a:pt x="771" y="256"/>
                  </a:lnTo>
                  <a:lnTo>
                    <a:pt x="753" y="285"/>
                  </a:lnTo>
                  <a:lnTo>
                    <a:pt x="733" y="313"/>
                  </a:lnTo>
                  <a:lnTo>
                    <a:pt x="713" y="340"/>
                  </a:lnTo>
                  <a:lnTo>
                    <a:pt x="691" y="366"/>
                  </a:lnTo>
                  <a:lnTo>
                    <a:pt x="680" y="378"/>
                  </a:lnTo>
                  <a:lnTo>
                    <a:pt x="667" y="390"/>
                  </a:lnTo>
                  <a:lnTo>
                    <a:pt x="655" y="401"/>
                  </a:lnTo>
                  <a:lnTo>
                    <a:pt x="642" y="412"/>
                  </a:lnTo>
                  <a:lnTo>
                    <a:pt x="629" y="423"/>
                  </a:lnTo>
                  <a:lnTo>
                    <a:pt x="615" y="433"/>
                  </a:lnTo>
                  <a:lnTo>
                    <a:pt x="601" y="442"/>
                  </a:lnTo>
                  <a:lnTo>
                    <a:pt x="587" y="452"/>
                  </a:lnTo>
                  <a:lnTo>
                    <a:pt x="570" y="461"/>
                  </a:lnTo>
                  <a:lnTo>
                    <a:pt x="552" y="469"/>
                  </a:lnTo>
                  <a:lnTo>
                    <a:pt x="535" y="476"/>
                  </a:lnTo>
                  <a:lnTo>
                    <a:pt x="516" y="484"/>
                  </a:lnTo>
                  <a:lnTo>
                    <a:pt x="498" y="490"/>
                  </a:lnTo>
                  <a:lnTo>
                    <a:pt x="479" y="496"/>
                  </a:lnTo>
                  <a:lnTo>
                    <a:pt x="459" y="501"/>
                  </a:lnTo>
                  <a:lnTo>
                    <a:pt x="440" y="506"/>
                  </a:lnTo>
                  <a:lnTo>
                    <a:pt x="358" y="524"/>
                  </a:lnTo>
                  <a:lnTo>
                    <a:pt x="276" y="539"/>
                  </a:lnTo>
                  <a:lnTo>
                    <a:pt x="236" y="549"/>
                  </a:lnTo>
                  <a:lnTo>
                    <a:pt x="197" y="559"/>
                  </a:lnTo>
                  <a:lnTo>
                    <a:pt x="177" y="565"/>
                  </a:lnTo>
                  <a:lnTo>
                    <a:pt x="158" y="572"/>
                  </a:lnTo>
                  <a:lnTo>
                    <a:pt x="140" y="579"/>
                  </a:lnTo>
                  <a:lnTo>
                    <a:pt x="122" y="586"/>
                  </a:lnTo>
                  <a:lnTo>
                    <a:pt x="105" y="594"/>
                  </a:lnTo>
                  <a:lnTo>
                    <a:pt x="87" y="604"/>
                  </a:lnTo>
                  <a:lnTo>
                    <a:pt x="71" y="614"/>
                  </a:lnTo>
                  <a:lnTo>
                    <a:pt x="56" y="625"/>
                  </a:lnTo>
                  <a:lnTo>
                    <a:pt x="40" y="638"/>
                  </a:lnTo>
                  <a:lnTo>
                    <a:pt x="26" y="650"/>
                  </a:lnTo>
                  <a:lnTo>
                    <a:pt x="13" y="665"/>
                  </a:lnTo>
                  <a:lnTo>
                    <a:pt x="0" y="680"/>
                  </a:lnTo>
                  <a:lnTo>
                    <a:pt x="19" y="683"/>
                  </a:lnTo>
                  <a:lnTo>
                    <a:pt x="38" y="686"/>
                  </a:lnTo>
                  <a:lnTo>
                    <a:pt x="57" y="690"/>
                  </a:lnTo>
                  <a:lnTo>
                    <a:pt x="78" y="696"/>
                  </a:lnTo>
                  <a:lnTo>
                    <a:pt x="118" y="707"/>
                  </a:lnTo>
                  <a:lnTo>
                    <a:pt x="159" y="719"/>
                  </a:lnTo>
                  <a:lnTo>
                    <a:pt x="202" y="733"/>
                  </a:lnTo>
                  <a:lnTo>
                    <a:pt x="245" y="746"/>
                  </a:lnTo>
                  <a:lnTo>
                    <a:pt x="289" y="759"/>
                  </a:lnTo>
                  <a:lnTo>
                    <a:pt x="332" y="771"/>
                  </a:lnTo>
                  <a:lnTo>
                    <a:pt x="354" y="776"/>
                  </a:lnTo>
                  <a:lnTo>
                    <a:pt x="376" y="781"/>
                  </a:lnTo>
                  <a:lnTo>
                    <a:pt x="396" y="786"/>
                  </a:lnTo>
                  <a:lnTo>
                    <a:pt x="418" y="789"/>
                  </a:lnTo>
                  <a:lnTo>
                    <a:pt x="440" y="792"/>
                  </a:lnTo>
                  <a:lnTo>
                    <a:pt x="460" y="794"/>
                  </a:lnTo>
                  <a:lnTo>
                    <a:pt x="482" y="795"/>
                  </a:lnTo>
                  <a:lnTo>
                    <a:pt x="503" y="795"/>
                  </a:lnTo>
                  <a:lnTo>
                    <a:pt x="523" y="794"/>
                  </a:lnTo>
                  <a:lnTo>
                    <a:pt x="543" y="792"/>
                  </a:lnTo>
                  <a:lnTo>
                    <a:pt x="563" y="789"/>
                  </a:lnTo>
                  <a:lnTo>
                    <a:pt x="582" y="783"/>
                  </a:lnTo>
                  <a:lnTo>
                    <a:pt x="602" y="777"/>
                  </a:lnTo>
                  <a:lnTo>
                    <a:pt x="621" y="770"/>
                  </a:lnTo>
                  <a:lnTo>
                    <a:pt x="639" y="761"/>
                  </a:lnTo>
                  <a:lnTo>
                    <a:pt x="657" y="749"/>
                  </a:lnTo>
                  <a:lnTo>
                    <a:pt x="677" y="737"/>
                  </a:lnTo>
                  <a:lnTo>
                    <a:pt x="694" y="722"/>
                  </a:lnTo>
                  <a:lnTo>
                    <a:pt x="712" y="708"/>
                  </a:lnTo>
                  <a:lnTo>
                    <a:pt x="729" y="692"/>
                  </a:lnTo>
                  <a:lnTo>
                    <a:pt x="746" y="677"/>
                  </a:lnTo>
                  <a:lnTo>
                    <a:pt x="762" y="660"/>
                  </a:lnTo>
                  <a:lnTo>
                    <a:pt x="778" y="644"/>
                  </a:lnTo>
                  <a:lnTo>
                    <a:pt x="793" y="626"/>
                  </a:lnTo>
                  <a:lnTo>
                    <a:pt x="823" y="590"/>
                  </a:lnTo>
                  <a:lnTo>
                    <a:pt x="851" y="553"/>
                  </a:lnTo>
                  <a:lnTo>
                    <a:pt x="879" y="516"/>
                  </a:lnTo>
                  <a:lnTo>
                    <a:pt x="907" y="478"/>
                  </a:lnTo>
                  <a:lnTo>
                    <a:pt x="935" y="440"/>
                  </a:lnTo>
                  <a:lnTo>
                    <a:pt x="963" y="403"/>
                  </a:lnTo>
                  <a:lnTo>
                    <a:pt x="991" y="366"/>
                  </a:lnTo>
                  <a:lnTo>
                    <a:pt x="1021" y="329"/>
                  </a:lnTo>
                  <a:close/>
                </a:path>
              </a:pathLst>
            </a:custGeom>
            <a:solidFill>
              <a:srgbClr val="C98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3" name="Freeform 149"/>
            <p:cNvSpPr>
              <a:spLocks/>
            </p:cNvSpPr>
            <p:nvPr/>
          </p:nvSpPr>
          <p:spPr bwMode="auto">
            <a:xfrm>
              <a:off x="6251577" y="2811463"/>
              <a:ext cx="415925" cy="304800"/>
            </a:xfrm>
            <a:custGeom>
              <a:avLst/>
              <a:gdLst>
                <a:gd name="T0" fmla="*/ 1192 w 1829"/>
                <a:gd name="T1" fmla="*/ 1312 h 1350"/>
                <a:gd name="T2" fmla="*/ 1272 w 1829"/>
                <a:gd name="T3" fmla="*/ 1249 h 1350"/>
                <a:gd name="T4" fmla="*/ 1354 w 1829"/>
                <a:gd name="T5" fmla="*/ 1191 h 1350"/>
                <a:gd name="T6" fmla="*/ 1437 w 1829"/>
                <a:gd name="T7" fmla="*/ 1139 h 1350"/>
                <a:gd name="T8" fmla="*/ 1564 w 1829"/>
                <a:gd name="T9" fmla="*/ 1067 h 1350"/>
                <a:gd name="T10" fmla="*/ 1739 w 1829"/>
                <a:gd name="T11" fmla="*/ 973 h 1350"/>
                <a:gd name="T12" fmla="*/ 1816 w 1829"/>
                <a:gd name="T13" fmla="*/ 875 h 1350"/>
                <a:gd name="T14" fmla="*/ 1781 w 1829"/>
                <a:gd name="T15" fmla="*/ 780 h 1350"/>
                <a:gd name="T16" fmla="*/ 1735 w 1829"/>
                <a:gd name="T17" fmla="*/ 690 h 1350"/>
                <a:gd name="T18" fmla="*/ 1677 w 1829"/>
                <a:gd name="T19" fmla="*/ 606 h 1350"/>
                <a:gd name="T20" fmla="*/ 1610 w 1829"/>
                <a:gd name="T21" fmla="*/ 525 h 1350"/>
                <a:gd name="T22" fmla="*/ 1533 w 1829"/>
                <a:gd name="T23" fmla="*/ 450 h 1350"/>
                <a:gd name="T24" fmla="*/ 1449 w 1829"/>
                <a:gd name="T25" fmla="*/ 379 h 1350"/>
                <a:gd name="T26" fmla="*/ 1358 w 1829"/>
                <a:gd name="T27" fmla="*/ 314 h 1350"/>
                <a:gd name="T28" fmla="*/ 1263 w 1829"/>
                <a:gd name="T29" fmla="*/ 254 h 1350"/>
                <a:gd name="T30" fmla="*/ 1163 w 1829"/>
                <a:gd name="T31" fmla="*/ 200 h 1350"/>
                <a:gd name="T32" fmla="*/ 1059 w 1829"/>
                <a:gd name="T33" fmla="*/ 153 h 1350"/>
                <a:gd name="T34" fmla="*/ 955 w 1829"/>
                <a:gd name="T35" fmla="*/ 111 h 1350"/>
                <a:gd name="T36" fmla="*/ 849 w 1829"/>
                <a:gd name="T37" fmla="*/ 75 h 1350"/>
                <a:gd name="T38" fmla="*/ 745 w 1829"/>
                <a:gd name="T39" fmla="*/ 46 h 1350"/>
                <a:gd name="T40" fmla="*/ 641 w 1829"/>
                <a:gd name="T41" fmla="*/ 25 h 1350"/>
                <a:gd name="T42" fmla="*/ 541 w 1829"/>
                <a:gd name="T43" fmla="*/ 9 h 1350"/>
                <a:gd name="T44" fmla="*/ 457 w 1829"/>
                <a:gd name="T45" fmla="*/ 2 h 1350"/>
                <a:gd name="T46" fmla="*/ 392 w 1829"/>
                <a:gd name="T47" fmla="*/ 0 h 1350"/>
                <a:gd name="T48" fmla="*/ 329 w 1829"/>
                <a:gd name="T49" fmla="*/ 3 h 1350"/>
                <a:gd name="T50" fmla="*/ 269 w 1829"/>
                <a:gd name="T51" fmla="*/ 9 h 1350"/>
                <a:gd name="T52" fmla="*/ 210 w 1829"/>
                <a:gd name="T53" fmla="*/ 18 h 1350"/>
                <a:gd name="T54" fmla="*/ 152 w 1829"/>
                <a:gd name="T55" fmla="*/ 32 h 1350"/>
                <a:gd name="T56" fmla="*/ 62 w 1829"/>
                <a:gd name="T57" fmla="*/ 58 h 1350"/>
                <a:gd name="T58" fmla="*/ 0 w 1829"/>
                <a:gd name="T59" fmla="*/ 89 h 1350"/>
                <a:gd name="T60" fmla="*/ 3 w 1829"/>
                <a:gd name="T61" fmla="*/ 123 h 1350"/>
                <a:gd name="T62" fmla="*/ 15 w 1829"/>
                <a:gd name="T63" fmla="*/ 201 h 1350"/>
                <a:gd name="T64" fmla="*/ 40 w 1829"/>
                <a:gd name="T65" fmla="*/ 345 h 1350"/>
                <a:gd name="T66" fmla="*/ 68 w 1829"/>
                <a:gd name="T67" fmla="*/ 515 h 1350"/>
                <a:gd name="T68" fmla="*/ 98 w 1829"/>
                <a:gd name="T69" fmla="*/ 692 h 1350"/>
                <a:gd name="T70" fmla="*/ 123 w 1829"/>
                <a:gd name="T71" fmla="*/ 854 h 1350"/>
                <a:gd name="T72" fmla="*/ 136 w 1829"/>
                <a:gd name="T73" fmla="*/ 955 h 1350"/>
                <a:gd name="T74" fmla="*/ 140 w 1829"/>
                <a:gd name="T75" fmla="*/ 1009 h 1350"/>
                <a:gd name="T76" fmla="*/ 140 w 1829"/>
                <a:gd name="T77" fmla="*/ 1047 h 1350"/>
                <a:gd name="T78" fmla="*/ 136 w 1829"/>
                <a:gd name="T79" fmla="*/ 1069 h 1350"/>
                <a:gd name="T80" fmla="*/ 171 w 1829"/>
                <a:gd name="T81" fmla="*/ 1065 h 1350"/>
                <a:gd name="T82" fmla="*/ 251 w 1829"/>
                <a:gd name="T83" fmla="*/ 1052 h 1350"/>
                <a:gd name="T84" fmla="*/ 332 w 1829"/>
                <a:gd name="T85" fmla="*/ 1047 h 1350"/>
                <a:gd name="T86" fmla="*/ 414 w 1829"/>
                <a:gd name="T87" fmla="*/ 1049 h 1350"/>
                <a:gd name="T88" fmla="*/ 496 w 1829"/>
                <a:gd name="T89" fmla="*/ 1057 h 1350"/>
                <a:gd name="T90" fmla="*/ 576 w 1829"/>
                <a:gd name="T91" fmla="*/ 1072 h 1350"/>
                <a:gd name="T92" fmla="*/ 656 w 1829"/>
                <a:gd name="T93" fmla="*/ 1093 h 1350"/>
                <a:gd name="T94" fmla="*/ 732 w 1829"/>
                <a:gd name="T95" fmla="*/ 1118 h 1350"/>
                <a:gd name="T96" fmla="*/ 781 w 1829"/>
                <a:gd name="T97" fmla="*/ 1140 h 1350"/>
                <a:gd name="T98" fmla="*/ 819 w 1829"/>
                <a:gd name="T99" fmla="*/ 1165 h 1350"/>
                <a:gd name="T100" fmla="*/ 901 w 1829"/>
                <a:gd name="T101" fmla="*/ 1220 h 1350"/>
                <a:gd name="T102" fmla="*/ 995 w 1829"/>
                <a:gd name="T103" fmla="*/ 1282 h 1350"/>
                <a:gd name="T104" fmla="*/ 1054 w 1829"/>
                <a:gd name="T105" fmla="*/ 1317 h 1350"/>
                <a:gd name="T106" fmla="*/ 1093 w 1829"/>
                <a:gd name="T107" fmla="*/ 1337 h 1350"/>
                <a:gd name="T108" fmla="*/ 1115 w 1829"/>
                <a:gd name="T109" fmla="*/ 1345 h 1350"/>
                <a:gd name="T110" fmla="*/ 1134 w 1829"/>
                <a:gd name="T111" fmla="*/ 1349 h 1350"/>
                <a:gd name="T112" fmla="*/ 1147 w 1829"/>
                <a:gd name="T113" fmla="*/ 1349 h 1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29" h="1350">
                  <a:moveTo>
                    <a:pt x="1151" y="1346"/>
                  </a:moveTo>
                  <a:lnTo>
                    <a:pt x="1192" y="1312"/>
                  </a:lnTo>
                  <a:lnTo>
                    <a:pt x="1232" y="1279"/>
                  </a:lnTo>
                  <a:lnTo>
                    <a:pt x="1272" y="1249"/>
                  </a:lnTo>
                  <a:lnTo>
                    <a:pt x="1314" y="1219"/>
                  </a:lnTo>
                  <a:lnTo>
                    <a:pt x="1354" y="1191"/>
                  </a:lnTo>
                  <a:lnTo>
                    <a:pt x="1395" y="1165"/>
                  </a:lnTo>
                  <a:lnTo>
                    <a:pt x="1437" y="1139"/>
                  </a:lnTo>
                  <a:lnTo>
                    <a:pt x="1479" y="1114"/>
                  </a:lnTo>
                  <a:lnTo>
                    <a:pt x="1564" y="1067"/>
                  </a:lnTo>
                  <a:lnTo>
                    <a:pt x="1650" y="1019"/>
                  </a:lnTo>
                  <a:lnTo>
                    <a:pt x="1739" y="973"/>
                  </a:lnTo>
                  <a:lnTo>
                    <a:pt x="1829" y="923"/>
                  </a:lnTo>
                  <a:lnTo>
                    <a:pt x="1816" y="875"/>
                  </a:lnTo>
                  <a:lnTo>
                    <a:pt x="1801" y="827"/>
                  </a:lnTo>
                  <a:lnTo>
                    <a:pt x="1781" y="780"/>
                  </a:lnTo>
                  <a:lnTo>
                    <a:pt x="1759" y="735"/>
                  </a:lnTo>
                  <a:lnTo>
                    <a:pt x="1735" y="690"/>
                  </a:lnTo>
                  <a:lnTo>
                    <a:pt x="1708" y="647"/>
                  </a:lnTo>
                  <a:lnTo>
                    <a:pt x="1677" y="606"/>
                  </a:lnTo>
                  <a:lnTo>
                    <a:pt x="1645" y="564"/>
                  </a:lnTo>
                  <a:lnTo>
                    <a:pt x="1610" y="525"/>
                  </a:lnTo>
                  <a:lnTo>
                    <a:pt x="1572" y="487"/>
                  </a:lnTo>
                  <a:lnTo>
                    <a:pt x="1533" y="450"/>
                  </a:lnTo>
                  <a:lnTo>
                    <a:pt x="1492" y="413"/>
                  </a:lnTo>
                  <a:lnTo>
                    <a:pt x="1449" y="379"/>
                  </a:lnTo>
                  <a:lnTo>
                    <a:pt x="1405" y="345"/>
                  </a:lnTo>
                  <a:lnTo>
                    <a:pt x="1358" y="314"/>
                  </a:lnTo>
                  <a:lnTo>
                    <a:pt x="1312" y="283"/>
                  </a:lnTo>
                  <a:lnTo>
                    <a:pt x="1263" y="254"/>
                  </a:lnTo>
                  <a:lnTo>
                    <a:pt x="1213" y="226"/>
                  </a:lnTo>
                  <a:lnTo>
                    <a:pt x="1163" y="200"/>
                  </a:lnTo>
                  <a:lnTo>
                    <a:pt x="1112" y="176"/>
                  </a:lnTo>
                  <a:lnTo>
                    <a:pt x="1059" y="153"/>
                  </a:lnTo>
                  <a:lnTo>
                    <a:pt x="1008" y="131"/>
                  </a:lnTo>
                  <a:lnTo>
                    <a:pt x="955" y="111"/>
                  </a:lnTo>
                  <a:lnTo>
                    <a:pt x="902" y="92"/>
                  </a:lnTo>
                  <a:lnTo>
                    <a:pt x="849" y="75"/>
                  </a:lnTo>
                  <a:lnTo>
                    <a:pt x="797" y="60"/>
                  </a:lnTo>
                  <a:lnTo>
                    <a:pt x="745" y="46"/>
                  </a:lnTo>
                  <a:lnTo>
                    <a:pt x="693" y="35"/>
                  </a:lnTo>
                  <a:lnTo>
                    <a:pt x="641" y="25"/>
                  </a:lnTo>
                  <a:lnTo>
                    <a:pt x="591" y="16"/>
                  </a:lnTo>
                  <a:lnTo>
                    <a:pt x="541" y="9"/>
                  </a:lnTo>
                  <a:lnTo>
                    <a:pt x="491" y="4"/>
                  </a:lnTo>
                  <a:lnTo>
                    <a:pt x="457" y="2"/>
                  </a:lnTo>
                  <a:lnTo>
                    <a:pt x="424" y="1"/>
                  </a:lnTo>
                  <a:lnTo>
                    <a:pt x="392" y="0"/>
                  </a:lnTo>
                  <a:lnTo>
                    <a:pt x="360" y="1"/>
                  </a:lnTo>
                  <a:lnTo>
                    <a:pt x="329" y="3"/>
                  </a:lnTo>
                  <a:lnTo>
                    <a:pt x="299" y="5"/>
                  </a:lnTo>
                  <a:lnTo>
                    <a:pt x="269" y="9"/>
                  </a:lnTo>
                  <a:lnTo>
                    <a:pt x="240" y="13"/>
                  </a:lnTo>
                  <a:lnTo>
                    <a:pt x="210" y="18"/>
                  </a:lnTo>
                  <a:lnTo>
                    <a:pt x="181" y="25"/>
                  </a:lnTo>
                  <a:lnTo>
                    <a:pt x="152" y="32"/>
                  </a:lnTo>
                  <a:lnTo>
                    <a:pt x="122" y="40"/>
                  </a:lnTo>
                  <a:lnTo>
                    <a:pt x="62" y="58"/>
                  </a:lnTo>
                  <a:lnTo>
                    <a:pt x="0" y="78"/>
                  </a:lnTo>
                  <a:lnTo>
                    <a:pt x="0" y="89"/>
                  </a:lnTo>
                  <a:lnTo>
                    <a:pt x="1" y="104"/>
                  </a:lnTo>
                  <a:lnTo>
                    <a:pt x="3" y="123"/>
                  </a:lnTo>
                  <a:lnTo>
                    <a:pt x="6" y="146"/>
                  </a:lnTo>
                  <a:lnTo>
                    <a:pt x="15" y="201"/>
                  </a:lnTo>
                  <a:lnTo>
                    <a:pt x="26" y="269"/>
                  </a:lnTo>
                  <a:lnTo>
                    <a:pt x="40" y="345"/>
                  </a:lnTo>
                  <a:lnTo>
                    <a:pt x="53" y="428"/>
                  </a:lnTo>
                  <a:lnTo>
                    <a:pt x="68" y="515"/>
                  </a:lnTo>
                  <a:lnTo>
                    <a:pt x="84" y="604"/>
                  </a:lnTo>
                  <a:lnTo>
                    <a:pt x="98" y="692"/>
                  </a:lnTo>
                  <a:lnTo>
                    <a:pt x="112" y="775"/>
                  </a:lnTo>
                  <a:lnTo>
                    <a:pt x="123" y="854"/>
                  </a:lnTo>
                  <a:lnTo>
                    <a:pt x="133" y="924"/>
                  </a:lnTo>
                  <a:lnTo>
                    <a:pt x="136" y="955"/>
                  </a:lnTo>
                  <a:lnTo>
                    <a:pt x="139" y="984"/>
                  </a:lnTo>
                  <a:lnTo>
                    <a:pt x="140" y="1009"/>
                  </a:lnTo>
                  <a:lnTo>
                    <a:pt x="141" y="1030"/>
                  </a:lnTo>
                  <a:lnTo>
                    <a:pt x="140" y="1047"/>
                  </a:lnTo>
                  <a:lnTo>
                    <a:pt x="139" y="1061"/>
                  </a:lnTo>
                  <a:lnTo>
                    <a:pt x="136" y="1069"/>
                  </a:lnTo>
                  <a:lnTo>
                    <a:pt x="132" y="1073"/>
                  </a:lnTo>
                  <a:lnTo>
                    <a:pt x="171" y="1065"/>
                  </a:lnTo>
                  <a:lnTo>
                    <a:pt x="210" y="1057"/>
                  </a:lnTo>
                  <a:lnTo>
                    <a:pt x="251" y="1052"/>
                  </a:lnTo>
                  <a:lnTo>
                    <a:pt x="291" y="1049"/>
                  </a:lnTo>
                  <a:lnTo>
                    <a:pt x="332" y="1047"/>
                  </a:lnTo>
                  <a:lnTo>
                    <a:pt x="373" y="1047"/>
                  </a:lnTo>
                  <a:lnTo>
                    <a:pt x="414" y="1049"/>
                  </a:lnTo>
                  <a:lnTo>
                    <a:pt x="455" y="1052"/>
                  </a:lnTo>
                  <a:lnTo>
                    <a:pt x="496" y="1057"/>
                  </a:lnTo>
                  <a:lnTo>
                    <a:pt x="536" y="1064"/>
                  </a:lnTo>
                  <a:lnTo>
                    <a:pt x="576" y="1072"/>
                  </a:lnTo>
                  <a:lnTo>
                    <a:pt x="617" y="1081"/>
                  </a:lnTo>
                  <a:lnTo>
                    <a:pt x="656" y="1093"/>
                  </a:lnTo>
                  <a:lnTo>
                    <a:pt x="694" y="1105"/>
                  </a:lnTo>
                  <a:lnTo>
                    <a:pt x="732" y="1118"/>
                  </a:lnTo>
                  <a:lnTo>
                    <a:pt x="769" y="1134"/>
                  </a:lnTo>
                  <a:lnTo>
                    <a:pt x="781" y="1140"/>
                  </a:lnTo>
                  <a:lnTo>
                    <a:pt x="798" y="1151"/>
                  </a:lnTo>
                  <a:lnTo>
                    <a:pt x="819" y="1165"/>
                  </a:lnTo>
                  <a:lnTo>
                    <a:pt x="844" y="1182"/>
                  </a:lnTo>
                  <a:lnTo>
                    <a:pt x="901" y="1220"/>
                  </a:lnTo>
                  <a:lnTo>
                    <a:pt x="963" y="1261"/>
                  </a:lnTo>
                  <a:lnTo>
                    <a:pt x="995" y="1282"/>
                  </a:lnTo>
                  <a:lnTo>
                    <a:pt x="1025" y="1300"/>
                  </a:lnTo>
                  <a:lnTo>
                    <a:pt x="1054" y="1317"/>
                  </a:lnTo>
                  <a:lnTo>
                    <a:pt x="1081" y="1331"/>
                  </a:lnTo>
                  <a:lnTo>
                    <a:pt x="1093" y="1337"/>
                  </a:lnTo>
                  <a:lnTo>
                    <a:pt x="1105" y="1342"/>
                  </a:lnTo>
                  <a:lnTo>
                    <a:pt x="1115" y="1345"/>
                  </a:lnTo>
                  <a:lnTo>
                    <a:pt x="1125" y="1348"/>
                  </a:lnTo>
                  <a:lnTo>
                    <a:pt x="1134" y="1349"/>
                  </a:lnTo>
                  <a:lnTo>
                    <a:pt x="1141" y="1350"/>
                  </a:lnTo>
                  <a:lnTo>
                    <a:pt x="1147" y="1349"/>
                  </a:lnTo>
                  <a:lnTo>
                    <a:pt x="1151" y="1346"/>
                  </a:lnTo>
                  <a:close/>
                </a:path>
              </a:pathLst>
            </a:custGeom>
            <a:solidFill>
              <a:srgbClr val="EB8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4" name="Freeform 150"/>
            <p:cNvSpPr>
              <a:spLocks/>
            </p:cNvSpPr>
            <p:nvPr/>
          </p:nvSpPr>
          <p:spPr bwMode="auto">
            <a:xfrm>
              <a:off x="6484940" y="2989263"/>
              <a:ext cx="182563" cy="127000"/>
            </a:xfrm>
            <a:custGeom>
              <a:avLst/>
              <a:gdLst>
                <a:gd name="T0" fmla="*/ 800 w 800"/>
                <a:gd name="T1" fmla="*/ 134 h 561"/>
                <a:gd name="T2" fmla="*/ 710 w 800"/>
                <a:gd name="T3" fmla="*/ 184 h 561"/>
                <a:gd name="T4" fmla="*/ 621 w 800"/>
                <a:gd name="T5" fmla="*/ 230 h 561"/>
                <a:gd name="T6" fmla="*/ 535 w 800"/>
                <a:gd name="T7" fmla="*/ 278 h 561"/>
                <a:gd name="T8" fmla="*/ 450 w 800"/>
                <a:gd name="T9" fmla="*/ 325 h 561"/>
                <a:gd name="T10" fmla="*/ 408 w 800"/>
                <a:gd name="T11" fmla="*/ 350 h 561"/>
                <a:gd name="T12" fmla="*/ 366 w 800"/>
                <a:gd name="T13" fmla="*/ 376 h 561"/>
                <a:gd name="T14" fmla="*/ 325 w 800"/>
                <a:gd name="T15" fmla="*/ 402 h 561"/>
                <a:gd name="T16" fmla="*/ 285 w 800"/>
                <a:gd name="T17" fmla="*/ 430 h 561"/>
                <a:gd name="T18" fmla="*/ 243 w 800"/>
                <a:gd name="T19" fmla="*/ 460 h 561"/>
                <a:gd name="T20" fmla="*/ 203 w 800"/>
                <a:gd name="T21" fmla="*/ 490 h 561"/>
                <a:gd name="T22" fmla="*/ 163 w 800"/>
                <a:gd name="T23" fmla="*/ 523 h 561"/>
                <a:gd name="T24" fmla="*/ 122 w 800"/>
                <a:gd name="T25" fmla="*/ 557 h 561"/>
                <a:gd name="T26" fmla="*/ 119 w 800"/>
                <a:gd name="T27" fmla="*/ 559 h 561"/>
                <a:gd name="T28" fmla="*/ 115 w 800"/>
                <a:gd name="T29" fmla="*/ 560 h 561"/>
                <a:gd name="T30" fmla="*/ 111 w 800"/>
                <a:gd name="T31" fmla="*/ 561 h 561"/>
                <a:gd name="T32" fmla="*/ 105 w 800"/>
                <a:gd name="T33" fmla="*/ 560 h 561"/>
                <a:gd name="T34" fmla="*/ 92 w 800"/>
                <a:gd name="T35" fmla="*/ 558 h 561"/>
                <a:gd name="T36" fmla="*/ 78 w 800"/>
                <a:gd name="T37" fmla="*/ 553 h 561"/>
                <a:gd name="T38" fmla="*/ 60 w 800"/>
                <a:gd name="T39" fmla="*/ 546 h 561"/>
                <a:gd name="T40" fmla="*/ 42 w 800"/>
                <a:gd name="T41" fmla="*/ 536 h 561"/>
                <a:gd name="T42" fmla="*/ 22 w 800"/>
                <a:gd name="T43" fmla="*/ 526 h 561"/>
                <a:gd name="T44" fmla="*/ 0 w 800"/>
                <a:gd name="T45" fmla="*/ 514 h 561"/>
                <a:gd name="T46" fmla="*/ 44 w 800"/>
                <a:gd name="T47" fmla="*/ 477 h 561"/>
                <a:gd name="T48" fmla="*/ 87 w 800"/>
                <a:gd name="T49" fmla="*/ 441 h 561"/>
                <a:gd name="T50" fmla="*/ 132 w 800"/>
                <a:gd name="T51" fmla="*/ 406 h 561"/>
                <a:gd name="T52" fmla="*/ 177 w 800"/>
                <a:gd name="T53" fmla="*/ 372 h 561"/>
                <a:gd name="T54" fmla="*/ 223 w 800"/>
                <a:gd name="T55" fmla="*/ 338 h 561"/>
                <a:gd name="T56" fmla="*/ 268 w 800"/>
                <a:gd name="T57" fmla="*/ 305 h 561"/>
                <a:gd name="T58" fmla="*/ 316 w 800"/>
                <a:gd name="T59" fmla="*/ 272 h 561"/>
                <a:gd name="T60" fmla="*/ 362 w 800"/>
                <a:gd name="T61" fmla="*/ 240 h 561"/>
                <a:gd name="T62" fmla="*/ 410 w 800"/>
                <a:gd name="T63" fmla="*/ 209 h 561"/>
                <a:gd name="T64" fmla="*/ 458 w 800"/>
                <a:gd name="T65" fmla="*/ 178 h 561"/>
                <a:gd name="T66" fmla="*/ 507 w 800"/>
                <a:gd name="T67" fmla="*/ 146 h 561"/>
                <a:gd name="T68" fmla="*/ 556 w 800"/>
                <a:gd name="T69" fmla="*/ 117 h 561"/>
                <a:gd name="T70" fmla="*/ 604 w 800"/>
                <a:gd name="T71" fmla="*/ 87 h 561"/>
                <a:gd name="T72" fmla="*/ 654 w 800"/>
                <a:gd name="T73" fmla="*/ 58 h 561"/>
                <a:gd name="T74" fmla="*/ 705 w 800"/>
                <a:gd name="T75" fmla="*/ 29 h 561"/>
                <a:gd name="T76" fmla="*/ 754 w 800"/>
                <a:gd name="T77" fmla="*/ 0 h 561"/>
                <a:gd name="T78" fmla="*/ 768 w 800"/>
                <a:gd name="T79" fmla="*/ 32 h 561"/>
                <a:gd name="T80" fmla="*/ 780 w 800"/>
                <a:gd name="T81" fmla="*/ 66 h 561"/>
                <a:gd name="T82" fmla="*/ 786 w 800"/>
                <a:gd name="T83" fmla="*/ 82 h 561"/>
                <a:gd name="T84" fmla="*/ 791 w 800"/>
                <a:gd name="T85" fmla="*/ 100 h 561"/>
                <a:gd name="T86" fmla="*/ 796 w 800"/>
                <a:gd name="T87" fmla="*/ 117 h 561"/>
                <a:gd name="T88" fmla="*/ 800 w 800"/>
                <a:gd name="T89" fmla="*/ 134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00" h="561">
                  <a:moveTo>
                    <a:pt x="800" y="134"/>
                  </a:moveTo>
                  <a:lnTo>
                    <a:pt x="710" y="184"/>
                  </a:lnTo>
                  <a:lnTo>
                    <a:pt x="621" y="230"/>
                  </a:lnTo>
                  <a:lnTo>
                    <a:pt x="535" y="278"/>
                  </a:lnTo>
                  <a:lnTo>
                    <a:pt x="450" y="325"/>
                  </a:lnTo>
                  <a:lnTo>
                    <a:pt x="408" y="350"/>
                  </a:lnTo>
                  <a:lnTo>
                    <a:pt x="366" y="376"/>
                  </a:lnTo>
                  <a:lnTo>
                    <a:pt x="325" y="402"/>
                  </a:lnTo>
                  <a:lnTo>
                    <a:pt x="285" y="430"/>
                  </a:lnTo>
                  <a:lnTo>
                    <a:pt x="243" y="460"/>
                  </a:lnTo>
                  <a:lnTo>
                    <a:pt x="203" y="490"/>
                  </a:lnTo>
                  <a:lnTo>
                    <a:pt x="163" y="523"/>
                  </a:lnTo>
                  <a:lnTo>
                    <a:pt x="122" y="557"/>
                  </a:lnTo>
                  <a:lnTo>
                    <a:pt x="119" y="559"/>
                  </a:lnTo>
                  <a:lnTo>
                    <a:pt x="115" y="560"/>
                  </a:lnTo>
                  <a:lnTo>
                    <a:pt x="111" y="561"/>
                  </a:lnTo>
                  <a:lnTo>
                    <a:pt x="105" y="560"/>
                  </a:lnTo>
                  <a:lnTo>
                    <a:pt x="92" y="558"/>
                  </a:lnTo>
                  <a:lnTo>
                    <a:pt x="78" y="553"/>
                  </a:lnTo>
                  <a:lnTo>
                    <a:pt x="60" y="546"/>
                  </a:lnTo>
                  <a:lnTo>
                    <a:pt x="42" y="536"/>
                  </a:lnTo>
                  <a:lnTo>
                    <a:pt x="22" y="526"/>
                  </a:lnTo>
                  <a:lnTo>
                    <a:pt x="0" y="514"/>
                  </a:lnTo>
                  <a:lnTo>
                    <a:pt x="44" y="477"/>
                  </a:lnTo>
                  <a:lnTo>
                    <a:pt x="87" y="441"/>
                  </a:lnTo>
                  <a:lnTo>
                    <a:pt x="132" y="406"/>
                  </a:lnTo>
                  <a:lnTo>
                    <a:pt x="177" y="372"/>
                  </a:lnTo>
                  <a:lnTo>
                    <a:pt x="223" y="338"/>
                  </a:lnTo>
                  <a:lnTo>
                    <a:pt x="268" y="305"/>
                  </a:lnTo>
                  <a:lnTo>
                    <a:pt x="316" y="272"/>
                  </a:lnTo>
                  <a:lnTo>
                    <a:pt x="362" y="240"/>
                  </a:lnTo>
                  <a:lnTo>
                    <a:pt x="410" y="209"/>
                  </a:lnTo>
                  <a:lnTo>
                    <a:pt x="458" y="178"/>
                  </a:lnTo>
                  <a:lnTo>
                    <a:pt x="507" y="146"/>
                  </a:lnTo>
                  <a:lnTo>
                    <a:pt x="556" y="117"/>
                  </a:lnTo>
                  <a:lnTo>
                    <a:pt x="604" y="87"/>
                  </a:lnTo>
                  <a:lnTo>
                    <a:pt x="654" y="58"/>
                  </a:lnTo>
                  <a:lnTo>
                    <a:pt x="705" y="29"/>
                  </a:lnTo>
                  <a:lnTo>
                    <a:pt x="754" y="0"/>
                  </a:lnTo>
                  <a:lnTo>
                    <a:pt x="768" y="32"/>
                  </a:lnTo>
                  <a:lnTo>
                    <a:pt x="780" y="66"/>
                  </a:lnTo>
                  <a:lnTo>
                    <a:pt x="786" y="82"/>
                  </a:lnTo>
                  <a:lnTo>
                    <a:pt x="791" y="100"/>
                  </a:lnTo>
                  <a:lnTo>
                    <a:pt x="796" y="117"/>
                  </a:lnTo>
                  <a:lnTo>
                    <a:pt x="800" y="134"/>
                  </a:lnTo>
                  <a:close/>
                </a:path>
              </a:pathLst>
            </a:custGeom>
            <a:solidFill>
              <a:srgbClr val="F5B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5" name="Freeform 151"/>
            <p:cNvSpPr>
              <a:spLocks/>
            </p:cNvSpPr>
            <p:nvPr/>
          </p:nvSpPr>
          <p:spPr bwMode="auto">
            <a:xfrm>
              <a:off x="6448427" y="2881313"/>
              <a:ext cx="174625" cy="219075"/>
            </a:xfrm>
            <a:custGeom>
              <a:avLst/>
              <a:gdLst>
                <a:gd name="T0" fmla="*/ 119 w 769"/>
                <a:gd name="T1" fmla="*/ 961 h 961"/>
                <a:gd name="T2" fmla="*/ 88 w 769"/>
                <a:gd name="T3" fmla="*/ 941 h 961"/>
                <a:gd name="T4" fmla="*/ 58 w 769"/>
                <a:gd name="T5" fmla="*/ 920 h 961"/>
                <a:gd name="T6" fmla="*/ 28 w 769"/>
                <a:gd name="T7" fmla="*/ 901 h 961"/>
                <a:gd name="T8" fmla="*/ 0 w 769"/>
                <a:gd name="T9" fmla="*/ 881 h 961"/>
                <a:gd name="T10" fmla="*/ 26 w 769"/>
                <a:gd name="T11" fmla="*/ 821 h 961"/>
                <a:gd name="T12" fmla="*/ 53 w 769"/>
                <a:gd name="T13" fmla="*/ 762 h 961"/>
                <a:gd name="T14" fmla="*/ 79 w 769"/>
                <a:gd name="T15" fmla="*/ 702 h 961"/>
                <a:gd name="T16" fmla="*/ 106 w 769"/>
                <a:gd name="T17" fmla="*/ 643 h 961"/>
                <a:gd name="T18" fmla="*/ 134 w 769"/>
                <a:gd name="T19" fmla="*/ 585 h 961"/>
                <a:gd name="T20" fmla="*/ 162 w 769"/>
                <a:gd name="T21" fmla="*/ 526 h 961"/>
                <a:gd name="T22" fmla="*/ 190 w 769"/>
                <a:gd name="T23" fmla="*/ 469 h 961"/>
                <a:gd name="T24" fmla="*/ 220 w 769"/>
                <a:gd name="T25" fmla="*/ 413 h 961"/>
                <a:gd name="T26" fmla="*/ 250 w 769"/>
                <a:gd name="T27" fmla="*/ 357 h 961"/>
                <a:gd name="T28" fmla="*/ 281 w 769"/>
                <a:gd name="T29" fmla="*/ 302 h 961"/>
                <a:gd name="T30" fmla="*/ 313 w 769"/>
                <a:gd name="T31" fmla="*/ 248 h 961"/>
                <a:gd name="T32" fmla="*/ 345 w 769"/>
                <a:gd name="T33" fmla="*/ 196 h 961"/>
                <a:gd name="T34" fmla="*/ 379 w 769"/>
                <a:gd name="T35" fmla="*/ 145 h 961"/>
                <a:gd name="T36" fmla="*/ 416 w 769"/>
                <a:gd name="T37" fmla="*/ 94 h 961"/>
                <a:gd name="T38" fmla="*/ 433 w 769"/>
                <a:gd name="T39" fmla="*/ 70 h 961"/>
                <a:gd name="T40" fmla="*/ 452 w 769"/>
                <a:gd name="T41" fmla="*/ 47 h 961"/>
                <a:gd name="T42" fmla="*/ 471 w 769"/>
                <a:gd name="T43" fmla="*/ 23 h 961"/>
                <a:gd name="T44" fmla="*/ 491 w 769"/>
                <a:gd name="T45" fmla="*/ 0 h 961"/>
                <a:gd name="T46" fmla="*/ 530 w 769"/>
                <a:gd name="T47" fmla="*/ 27 h 961"/>
                <a:gd name="T48" fmla="*/ 568 w 769"/>
                <a:gd name="T49" fmla="*/ 55 h 961"/>
                <a:gd name="T50" fmla="*/ 605 w 769"/>
                <a:gd name="T51" fmla="*/ 84 h 961"/>
                <a:gd name="T52" fmla="*/ 641 w 769"/>
                <a:gd name="T53" fmla="*/ 114 h 961"/>
                <a:gd name="T54" fmla="*/ 675 w 769"/>
                <a:gd name="T55" fmla="*/ 145 h 961"/>
                <a:gd name="T56" fmla="*/ 708 w 769"/>
                <a:gd name="T57" fmla="*/ 177 h 961"/>
                <a:gd name="T58" fmla="*/ 739 w 769"/>
                <a:gd name="T59" fmla="*/ 210 h 961"/>
                <a:gd name="T60" fmla="*/ 769 w 769"/>
                <a:gd name="T61" fmla="*/ 243 h 961"/>
                <a:gd name="T62" fmla="*/ 690 w 769"/>
                <a:gd name="T63" fmla="*/ 326 h 961"/>
                <a:gd name="T64" fmla="*/ 607 w 769"/>
                <a:gd name="T65" fmla="*/ 410 h 961"/>
                <a:gd name="T66" fmla="*/ 522 w 769"/>
                <a:gd name="T67" fmla="*/ 495 h 961"/>
                <a:gd name="T68" fmla="*/ 437 w 769"/>
                <a:gd name="T69" fmla="*/ 582 h 961"/>
                <a:gd name="T70" fmla="*/ 395 w 769"/>
                <a:gd name="T71" fmla="*/ 627 h 961"/>
                <a:gd name="T72" fmla="*/ 354 w 769"/>
                <a:gd name="T73" fmla="*/ 672 h 961"/>
                <a:gd name="T74" fmla="*/ 312 w 769"/>
                <a:gd name="T75" fmla="*/ 718 h 961"/>
                <a:gd name="T76" fmla="*/ 271 w 769"/>
                <a:gd name="T77" fmla="*/ 765 h 961"/>
                <a:gd name="T78" fmla="*/ 231 w 769"/>
                <a:gd name="T79" fmla="*/ 813 h 961"/>
                <a:gd name="T80" fmla="*/ 193 w 769"/>
                <a:gd name="T81" fmla="*/ 860 h 961"/>
                <a:gd name="T82" fmla="*/ 155 w 769"/>
                <a:gd name="T83" fmla="*/ 910 h 961"/>
                <a:gd name="T84" fmla="*/ 119 w 769"/>
                <a:gd name="T85" fmla="*/ 961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69" h="961">
                  <a:moveTo>
                    <a:pt x="119" y="961"/>
                  </a:moveTo>
                  <a:lnTo>
                    <a:pt x="88" y="941"/>
                  </a:lnTo>
                  <a:lnTo>
                    <a:pt x="58" y="920"/>
                  </a:lnTo>
                  <a:lnTo>
                    <a:pt x="28" y="901"/>
                  </a:lnTo>
                  <a:lnTo>
                    <a:pt x="0" y="881"/>
                  </a:lnTo>
                  <a:lnTo>
                    <a:pt x="26" y="821"/>
                  </a:lnTo>
                  <a:lnTo>
                    <a:pt x="53" y="762"/>
                  </a:lnTo>
                  <a:lnTo>
                    <a:pt x="79" y="702"/>
                  </a:lnTo>
                  <a:lnTo>
                    <a:pt x="106" y="643"/>
                  </a:lnTo>
                  <a:lnTo>
                    <a:pt x="134" y="585"/>
                  </a:lnTo>
                  <a:lnTo>
                    <a:pt x="162" y="526"/>
                  </a:lnTo>
                  <a:lnTo>
                    <a:pt x="190" y="469"/>
                  </a:lnTo>
                  <a:lnTo>
                    <a:pt x="220" y="413"/>
                  </a:lnTo>
                  <a:lnTo>
                    <a:pt x="250" y="357"/>
                  </a:lnTo>
                  <a:lnTo>
                    <a:pt x="281" y="302"/>
                  </a:lnTo>
                  <a:lnTo>
                    <a:pt x="313" y="248"/>
                  </a:lnTo>
                  <a:lnTo>
                    <a:pt x="345" y="196"/>
                  </a:lnTo>
                  <a:lnTo>
                    <a:pt x="379" y="145"/>
                  </a:lnTo>
                  <a:lnTo>
                    <a:pt x="416" y="94"/>
                  </a:lnTo>
                  <a:lnTo>
                    <a:pt x="433" y="70"/>
                  </a:lnTo>
                  <a:lnTo>
                    <a:pt x="452" y="47"/>
                  </a:lnTo>
                  <a:lnTo>
                    <a:pt x="471" y="23"/>
                  </a:lnTo>
                  <a:lnTo>
                    <a:pt x="491" y="0"/>
                  </a:lnTo>
                  <a:lnTo>
                    <a:pt x="530" y="27"/>
                  </a:lnTo>
                  <a:lnTo>
                    <a:pt x="568" y="55"/>
                  </a:lnTo>
                  <a:lnTo>
                    <a:pt x="605" y="84"/>
                  </a:lnTo>
                  <a:lnTo>
                    <a:pt x="641" y="114"/>
                  </a:lnTo>
                  <a:lnTo>
                    <a:pt x="675" y="145"/>
                  </a:lnTo>
                  <a:lnTo>
                    <a:pt x="708" y="177"/>
                  </a:lnTo>
                  <a:lnTo>
                    <a:pt x="739" y="210"/>
                  </a:lnTo>
                  <a:lnTo>
                    <a:pt x="769" y="243"/>
                  </a:lnTo>
                  <a:lnTo>
                    <a:pt x="690" y="326"/>
                  </a:lnTo>
                  <a:lnTo>
                    <a:pt x="607" y="410"/>
                  </a:lnTo>
                  <a:lnTo>
                    <a:pt x="522" y="495"/>
                  </a:lnTo>
                  <a:lnTo>
                    <a:pt x="437" y="582"/>
                  </a:lnTo>
                  <a:lnTo>
                    <a:pt x="395" y="627"/>
                  </a:lnTo>
                  <a:lnTo>
                    <a:pt x="354" y="672"/>
                  </a:lnTo>
                  <a:lnTo>
                    <a:pt x="312" y="718"/>
                  </a:lnTo>
                  <a:lnTo>
                    <a:pt x="271" y="765"/>
                  </a:lnTo>
                  <a:lnTo>
                    <a:pt x="231" y="813"/>
                  </a:lnTo>
                  <a:lnTo>
                    <a:pt x="193" y="860"/>
                  </a:lnTo>
                  <a:lnTo>
                    <a:pt x="155" y="910"/>
                  </a:lnTo>
                  <a:lnTo>
                    <a:pt x="119" y="961"/>
                  </a:lnTo>
                  <a:close/>
                </a:path>
              </a:pathLst>
            </a:custGeom>
            <a:solidFill>
              <a:srgbClr val="FFF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6" name="Freeform 152"/>
            <p:cNvSpPr>
              <a:spLocks/>
            </p:cNvSpPr>
            <p:nvPr/>
          </p:nvSpPr>
          <p:spPr bwMode="auto">
            <a:xfrm>
              <a:off x="6437315" y="2859088"/>
              <a:ext cx="122238" cy="222250"/>
            </a:xfrm>
            <a:custGeom>
              <a:avLst/>
              <a:gdLst>
                <a:gd name="T0" fmla="*/ 540 w 540"/>
                <a:gd name="T1" fmla="*/ 97 h 978"/>
                <a:gd name="T2" fmla="*/ 520 w 540"/>
                <a:gd name="T3" fmla="*/ 120 h 978"/>
                <a:gd name="T4" fmla="*/ 501 w 540"/>
                <a:gd name="T5" fmla="*/ 144 h 978"/>
                <a:gd name="T6" fmla="*/ 482 w 540"/>
                <a:gd name="T7" fmla="*/ 167 h 978"/>
                <a:gd name="T8" fmla="*/ 465 w 540"/>
                <a:gd name="T9" fmla="*/ 191 h 978"/>
                <a:gd name="T10" fmla="*/ 428 w 540"/>
                <a:gd name="T11" fmla="*/ 242 h 978"/>
                <a:gd name="T12" fmla="*/ 394 w 540"/>
                <a:gd name="T13" fmla="*/ 293 h 978"/>
                <a:gd name="T14" fmla="*/ 362 w 540"/>
                <a:gd name="T15" fmla="*/ 345 h 978"/>
                <a:gd name="T16" fmla="*/ 330 w 540"/>
                <a:gd name="T17" fmla="*/ 399 h 978"/>
                <a:gd name="T18" fmla="*/ 299 w 540"/>
                <a:gd name="T19" fmla="*/ 454 h 978"/>
                <a:gd name="T20" fmla="*/ 269 w 540"/>
                <a:gd name="T21" fmla="*/ 510 h 978"/>
                <a:gd name="T22" fmla="*/ 239 w 540"/>
                <a:gd name="T23" fmla="*/ 566 h 978"/>
                <a:gd name="T24" fmla="*/ 211 w 540"/>
                <a:gd name="T25" fmla="*/ 623 h 978"/>
                <a:gd name="T26" fmla="*/ 183 w 540"/>
                <a:gd name="T27" fmla="*/ 682 h 978"/>
                <a:gd name="T28" fmla="*/ 155 w 540"/>
                <a:gd name="T29" fmla="*/ 740 h 978"/>
                <a:gd name="T30" fmla="*/ 128 w 540"/>
                <a:gd name="T31" fmla="*/ 799 h 978"/>
                <a:gd name="T32" fmla="*/ 102 w 540"/>
                <a:gd name="T33" fmla="*/ 859 h 978"/>
                <a:gd name="T34" fmla="*/ 75 w 540"/>
                <a:gd name="T35" fmla="*/ 918 h 978"/>
                <a:gd name="T36" fmla="*/ 49 w 540"/>
                <a:gd name="T37" fmla="*/ 978 h 978"/>
                <a:gd name="T38" fmla="*/ 35 w 540"/>
                <a:gd name="T39" fmla="*/ 969 h 978"/>
                <a:gd name="T40" fmla="*/ 23 w 540"/>
                <a:gd name="T41" fmla="*/ 960 h 978"/>
                <a:gd name="T42" fmla="*/ 11 w 540"/>
                <a:gd name="T43" fmla="*/ 953 h 978"/>
                <a:gd name="T44" fmla="*/ 0 w 540"/>
                <a:gd name="T45" fmla="*/ 946 h 978"/>
                <a:gd name="T46" fmla="*/ 18 w 540"/>
                <a:gd name="T47" fmla="*/ 885 h 978"/>
                <a:gd name="T48" fmla="*/ 37 w 540"/>
                <a:gd name="T49" fmla="*/ 824 h 978"/>
                <a:gd name="T50" fmla="*/ 57 w 540"/>
                <a:gd name="T51" fmla="*/ 763 h 978"/>
                <a:gd name="T52" fmla="*/ 77 w 540"/>
                <a:gd name="T53" fmla="*/ 702 h 978"/>
                <a:gd name="T54" fmla="*/ 97 w 540"/>
                <a:gd name="T55" fmla="*/ 641 h 978"/>
                <a:gd name="T56" fmla="*/ 119 w 540"/>
                <a:gd name="T57" fmla="*/ 580 h 978"/>
                <a:gd name="T58" fmla="*/ 141 w 540"/>
                <a:gd name="T59" fmla="*/ 520 h 978"/>
                <a:gd name="T60" fmla="*/ 164 w 540"/>
                <a:gd name="T61" fmla="*/ 460 h 978"/>
                <a:gd name="T62" fmla="*/ 186 w 540"/>
                <a:gd name="T63" fmla="*/ 400 h 978"/>
                <a:gd name="T64" fmla="*/ 210 w 540"/>
                <a:gd name="T65" fmla="*/ 341 h 978"/>
                <a:gd name="T66" fmla="*/ 235 w 540"/>
                <a:gd name="T67" fmla="*/ 282 h 978"/>
                <a:gd name="T68" fmla="*/ 261 w 540"/>
                <a:gd name="T69" fmla="*/ 224 h 978"/>
                <a:gd name="T70" fmla="*/ 287 w 540"/>
                <a:gd name="T71" fmla="*/ 167 h 978"/>
                <a:gd name="T72" fmla="*/ 315 w 540"/>
                <a:gd name="T73" fmla="*/ 111 h 978"/>
                <a:gd name="T74" fmla="*/ 343 w 540"/>
                <a:gd name="T75" fmla="*/ 55 h 978"/>
                <a:gd name="T76" fmla="*/ 372 w 540"/>
                <a:gd name="T77" fmla="*/ 0 h 978"/>
                <a:gd name="T78" fmla="*/ 393 w 540"/>
                <a:gd name="T79" fmla="*/ 11 h 978"/>
                <a:gd name="T80" fmla="*/ 415 w 540"/>
                <a:gd name="T81" fmla="*/ 23 h 978"/>
                <a:gd name="T82" fmla="*/ 436 w 540"/>
                <a:gd name="T83" fmla="*/ 35 h 978"/>
                <a:gd name="T84" fmla="*/ 457 w 540"/>
                <a:gd name="T85" fmla="*/ 46 h 978"/>
                <a:gd name="T86" fmla="*/ 478 w 540"/>
                <a:gd name="T87" fmla="*/ 59 h 978"/>
                <a:gd name="T88" fmla="*/ 499 w 540"/>
                <a:gd name="T89" fmla="*/ 71 h 978"/>
                <a:gd name="T90" fmla="*/ 519 w 540"/>
                <a:gd name="T91" fmla="*/ 84 h 978"/>
                <a:gd name="T92" fmla="*/ 540 w 540"/>
                <a:gd name="T93" fmla="*/ 97 h 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40" h="978">
                  <a:moveTo>
                    <a:pt x="540" y="97"/>
                  </a:moveTo>
                  <a:lnTo>
                    <a:pt x="520" y="120"/>
                  </a:lnTo>
                  <a:lnTo>
                    <a:pt x="501" y="144"/>
                  </a:lnTo>
                  <a:lnTo>
                    <a:pt x="482" y="167"/>
                  </a:lnTo>
                  <a:lnTo>
                    <a:pt x="465" y="191"/>
                  </a:lnTo>
                  <a:lnTo>
                    <a:pt x="428" y="242"/>
                  </a:lnTo>
                  <a:lnTo>
                    <a:pt x="394" y="293"/>
                  </a:lnTo>
                  <a:lnTo>
                    <a:pt x="362" y="345"/>
                  </a:lnTo>
                  <a:lnTo>
                    <a:pt x="330" y="399"/>
                  </a:lnTo>
                  <a:lnTo>
                    <a:pt x="299" y="454"/>
                  </a:lnTo>
                  <a:lnTo>
                    <a:pt x="269" y="510"/>
                  </a:lnTo>
                  <a:lnTo>
                    <a:pt x="239" y="566"/>
                  </a:lnTo>
                  <a:lnTo>
                    <a:pt x="211" y="623"/>
                  </a:lnTo>
                  <a:lnTo>
                    <a:pt x="183" y="682"/>
                  </a:lnTo>
                  <a:lnTo>
                    <a:pt x="155" y="740"/>
                  </a:lnTo>
                  <a:lnTo>
                    <a:pt x="128" y="799"/>
                  </a:lnTo>
                  <a:lnTo>
                    <a:pt x="102" y="859"/>
                  </a:lnTo>
                  <a:lnTo>
                    <a:pt x="75" y="918"/>
                  </a:lnTo>
                  <a:lnTo>
                    <a:pt x="49" y="978"/>
                  </a:lnTo>
                  <a:lnTo>
                    <a:pt x="35" y="969"/>
                  </a:lnTo>
                  <a:lnTo>
                    <a:pt x="23" y="960"/>
                  </a:lnTo>
                  <a:lnTo>
                    <a:pt x="11" y="953"/>
                  </a:lnTo>
                  <a:lnTo>
                    <a:pt x="0" y="946"/>
                  </a:lnTo>
                  <a:lnTo>
                    <a:pt x="18" y="885"/>
                  </a:lnTo>
                  <a:lnTo>
                    <a:pt x="37" y="824"/>
                  </a:lnTo>
                  <a:lnTo>
                    <a:pt x="57" y="763"/>
                  </a:lnTo>
                  <a:lnTo>
                    <a:pt x="77" y="702"/>
                  </a:lnTo>
                  <a:lnTo>
                    <a:pt x="97" y="641"/>
                  </a:lnTo>
                  <a:lnTo>
                    <a:pt x="119" y="580"/>
                  </a:lnTo>
                  <a:lnTo>
                    <a:pt x="141" y="520"/>
                  </a:lnTo>
                  <a:lnTo>
                    <a:pt x="164" y="460"/>
                  </a:lnTo>
                  <a:lnTo>
                    <a:pt x="186" y="400"/>
                  </a:lnTo>
                  <a:lnTo>
                    <a:pt x="210" y="341"/>
                  </a:lnTo>
                  <a:lnTo>
                    <a:pt x="235" y="282"/>
                  </a:lnTo>
                  <a:lnTo>
                    <a:pt x="261" y="224"/>
                  </a:lnTo>
                  <a:lnTo>
                    <a:pt x="287" y="167"/>
                  </a:lnTo>
                  <a:lnTo>
                    <a:pt x="315" y="111"/>
                  </a:lnTo>
                  <a:lnTo>
                    <a:pt x="343" y="55"/>
                  </a:lnTo>
                  <a:lnTo>
                    <a:pt x="372" y="0"/>
                  </a:lnTo>
                  <a:lnTo>
                    <a:pt x="393" y="11"/>
                  </a:lnTo>
                  <a:lnTo>
                    <a:pt x="415" y="23"/>
                  </a:lnTo>
                  <a:lnTo>
                    <a:pt x="436" y="35"/>
                  </a:lnTo>
                  <a:lnTo>
                    <a:pt x="457" y="46"/>
                  </a:lnTo>
                  <a:lnTo>
                    <a:pt x="478" y="59"/>
                  </a:lnTo>
                  <a:lnTo>
                    <a:pt x="499" y="71"/>
                  </a:lnTo>
                  <a:lnTo>
                    <a:pt x="519" y="84"/>
                  </a:lnTo>
                  <a:lnTo>
                    <a:pt x="540" y="97"/>
                  </a:lnTo>
                  <a:close/>
                </a:path>
              </a:pathLst>
            </a:custGeom>
            <a:solidFill>
              <a:srgbClr val="FAD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7" name="Freeform 153"/>
            <p:cNvSpPr>
              <a:spLocks/>
            </p:cNvSpPr>
            <p:nvPr/>
          </p:nvSpPr>
          <p:spPr bwMode="auto">
            <a:xfrm>
              <a:off x="6321427" y="2811463"/>
              <a:ext cx="200025" cy="263525"/>
            </a:xfrm>
            <a:custGeom>
              <a:avLst/>
              <a:gdLst>
                <a:gd name="T0" fmla="*/ 50 w 878"/>
                <a:gd name="T1" fmla="*/ 984 h 1161"/>
                <a:gd name="T2" fmla="*/ 35 w 878"/>
                <a:gd name="T3" fmla="*/ 852 h 1161"/>
                <a:gd name="T4" fmla="*/ 20 w 878"/>
                <a:gd name="T5" fmla="*/ 719 h 1161"/>
                <a:gd name="T6" fmla="*/ 9 w 878"/>
                <a:gd name="T7" fmla="*/ 587 h 1161"/>
                <a:gd name="T8" fmla="*/ 3 w 878"/>
                <a:gd name="T9" fmla="*/ 456 h 1161"/>
                <a:gd name="T10" fmla="*/ 0 w 878"/>
                <a:gd name="T11" fmla="*/ 325 h 1161"/>
                <a:gd name="T12" fmla="*/ 5 w 878"/>
                <a:gd name="T13" fmla="*/ 195 h 1161"/>
                <a:gd name="T14" fmla="*/ 12 w 878"/>
                <a:gd name="T15" fmla="*/ 98 h 1161"/>
                <a:gd name="T16" fmla="*/ 19 w 878"/>
                <a:gd name="T17" fmla="*/ 35 h 1161"/>
                <a:gd name="T18" fmla="*/ 43 w 878"/>
                <a:gd name="T19" fmla="*/ 2 h 1161"/>
                <a:gd name="T20" fmla="*/ 81 w 878"/>
                <a:gd name="T21" fmla="*/ 1 h 1161"/>
                <a:gd name="T22" fmla="*/ 120 w 878"/>
                <a:gd name="T23" fmla="*/ 0 h 1161"/>
                <a:gd name="T24" fmla="*/ 162 w 878"/>
                <a:gd name="T25" fmla="*/ 2 h 1161"/>
                <a:gd name="T26" fmla="*/ 224 w 878"/>
                <a:gd name="T27" fmla="*/ 7 h 1161"/>
                <a:gd name="T28" fmla="*/ 309 w 878"/>
                <a:gd name="T29" fmla="*/ 20 h 1161"/>
                <a:gd name="T30" fmla="*/ 395 w 878"/>
                <a:gd name="T31" fmla="*/ 37 h 1161"/>
                <a:gd name="T32" fmla="*/ 482 w 878"/>
                <a:gd name="T33" fmla="*/ 59 h 1161"/>
                <a:gd name="T34" fmla="*/ 571 w 878"/>
                <a:gd name="T35" fmla="*/ 86 h 1161"/>
                <a:gd name="T36" fmla="*/ 659 w 878"/>
                <a:gd name="T37" fmla="*/ 118 h 1161"/>
                <a:gd name="T38" fmla="*/ 747 w 878"/>
                <a:gd name="T39" fmla="*/ 154 h 1161"/>
                <a:gd name="T40" fmla="*/ 834 w 878"/>
                <a:gd name="T41" fmla="*/ 194 h 1161"/>
                <a:gd name="T42" fmla="*/ 849 w 878"/>
                <a:gd name="T43" fmla="*/ 270 h 1161"/>
                <a:gd name="T44" fmla="*/ 793 w 878"/>
                <a:gd name="T45" fmla="*/ 382 h 1161"/>
                <a:gd name="T46" fmla="*/ 741 w 878"/>
                <a:gd name="T47" fmla="*/ 497 h 1161"/>
                <a:gd name="T48" fmla="*/ 692 w 878"/>
                <a:gd name="T49" fmla="*/ 615 h 1161"/>
                <a:gd name="T50" fmla="*/ 647 w 878"/>
                <a:gd name="T51" fmla="*/ 735 h 1161"/>
                <a:gd name="T52" fmla="*/ 603 w 878"/>
                <a:gd name="T53" fmla="*/ 856 h 1161"/>
                <a:gd name="T54" fmla="*/ 563 w 878"/>
                <a:gd name="T55" fmla="*/ 978 h 1161"/>
                <a:gd name="T56" fmla="*/ 524 w 878"/>
                <a:gd name="T57" fmla="*/ 1100 h 1161"/>
                <a:gd name="T58" fmla="*/ 491 w 878"/>
                <a:gd name="T59" fmla="*/ 1151 h 1161"/>
                <a:gd name="T60" fmla="*/ 468 w 878"/>
                <a:gd name="T61" fmla="*/ 1136 h 1161"/>
                <a:gd name="T62" fmla="*/ 437 w 878"/>
                <a:gd name="T63" fmla="*/ 1123 h 1161"/>
                <a:gd name="T64" fmla="*/ 389 w 878"/>
                <a:gd name="T65" fmla="*/ 1105 h 1161"/>
                <a:gd name="T66" fmla="*/ 341 w 878"/>
                <a:gd name="T67" fmla="*/ 1091 h 1161"/>
                <a:gd name="T68" fmla="*/ 290 w 878"/>
                <a:gd name="T69" fmla="*/ 1077 h 1161"/>
                <a:gd name="T70" fmla="*/ 239 w 878"/>
                <a:gd name="T71" fmla="*/ 1067 h 1161"/>
                <a:gd name="T72" fmla="*/ 189 w 878"/>
                <a:gd name="T73" fmla="*/ 1060 h 1161"/>
                <a:gd name="T74" fmla="*/ 137 w 878"/>
                <a:gd name="T75" fmla="*/ 1053 h 1161"/>
                <a:gd name="T76" fmla="*/ 85 w 878"/>
                <a:gd name="T77" fmla="*/ 1050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78" h="1161">
                  <a:moveTo>
                    <a:pt x="59" y="1049"/>
                  </a:moveTo>
                  <a:lnTo>
                    <a:pt x="50" y="984"/>
                  </a:lnTo>
                  <a:lnTo>
                    <a:pt x="42" y="918"/>
                  </a:lnTo>
                  <a:lnTo>
                    <a:pt x="35" y="852"/>
                  </a:lnTo>
                  <a:lnTo>
                    <a:pt x="26" y="786"/>
                  </a:lnTo>
                  <a:lnTo>
                    <a:pt x="20" y="719"/>
                  </a:lnTo>
                  <a:lnTo>
                    <a:pt x="14" y="653"/>
                  </a:lnTo>
                  <a:lnTo>
                    <a:pt x="9" y="587"/>
                  </a:lnTo>
                  <a:lnTo>
                    <a:pt x="5" y="522"/>
                  </a:lnTo>
                  <a:lnTo>
                    <a:pt x="3" y="456"/>
                  </a:lnTo>
                  <a:lnTo>
                    <a:pt x="0" y="391"/>
                  </a:lnTo>
                  <a:lnTo>
                    <a:pt x="0" y="325"/>
                  </a:lnTo>
                  <a:lnTo>
                    <a:pt x="1" y="259"/>
                  </a:lnTo>
                  <a:lnTo>
                    <a:pt x="5" y="195"/>
                  </a:lnTo>
                  <a:lnTo>
                    <a:pt x="9" y="130"/>
                  </a:lnTo>
                  <a:lnTo>
                    <a:pt x="12" y="98"/>
                  </a:lnTo>
                  <a:lnTo>
                    <a:pt x="15" y="67"/>
                  </a:lnTo>
                  <a:lnTo>
                    <a:pt x="19" y="35"/>
                  </a:lnTo>
                  <a:lnTo>
                    <a:pt x="24" y="3"/>
                  </a:lnTo>
                  <a:lnTo>
                    <a:pt x="43" y="2"/>
                  </a:lnTo>
                  <a:lnTo>
                    <a:pt x="61" y="1"/>
                  </a:lnTo>
                  <a:lnTo>
                    <a:pt x="81" y="1"/>
                  </a:lnTo>
                  <a:lnTo>
                    <a:pt x="101" y="0"/>
                  </a:lnTo>
                  <a:lnTo>
                    <a:pt x="120" y="0"/>
                  </a:lnTo>
                  <a:lnTo>
                    <a:pt x="141" y="1"/>
                  </a:lnTo>
                  <a:lnTo>
                    <a:pt x="162" y="2"/>
                  </a:lnTo>
                  <a:lnTo>
                    <a:pt x="182" y="3"/>
                  </a:lnTo>
                  <a:lnTo>
                    <a:pt x="224" y="7"/>
                  </a:lnTo>
                  <a:lnTo>
                    <a:pt x="266" y="12"/>
                  </a:lnTo>
                  <a:lnTo>
                    <a:pt x="309" y="20"/>
                  </a:lnTo>
                  <a:lnTo>
                    <a:pt x="351" y="28"/>
                  </a:lnTo>
                  <a:lnTo>
                    <a:pt x="395" y="37"/>
                  </a:lnTo>
                  <a:lnTo>
                    <a:pt x="438" y="47"/>
                  </a:lnTo>
                  <a:lnTo>
                    <a:pt x="482" y="59"/>
                  </a:lnTo>
                  <a:lnTo>
                    <a:pt x="527" y="72"/>
                  </a:lnTo>
                  <a:lnTo>
                    <a:pt x="571" y="86"/>
                  </a:lnTo>
                  <a:lnTo>
                    <a:pt x="615" y="101"/>
                  </a:lnTo>
                  <a:lnTo>
                    <a:pt x="659" y="118"/>
                  </a:lnTo>
                  <a:lnTo>
                    <a:pt x="704" y="135"/>
                  </a:lnTo>
                  <a:lnTo>
                    <a:pt x="747" y="154"/>
                  </a:lnTo>
                  <a:lnTo>
                    <a:pt x="792" y="174"/>
                  </a:lnTo>
                  <a:lnTo>
                    <a:pt x="834" y="194"/>
                  </a:lnTo>
                  <a:lnTo>
                    <a:pt x="878" y="215"/>
                  </a:lnTo>
                  <a:lnTo>
                    <a:pt x="849" y="270"/>
                  </a:lnTo>
                  <a:lnTo>
                    <a:pt x="821" y="326"/>
                  </a:lnTo>
                  <a:lnTo>
                    <a:pt x="793" y="382"/>
                  </a:lnTo>
                  <a:lnTo>
                    <a:pt x="767" y="439"/>
                  </a:lnTo>
                  <a:lnTo>
                    <a:pt x="741" y="497"/>
                  </a:lnTo>
                  <a:lnTo>
                    <a:pt x="716" y="556"/>
                  </a:lnTo>
                  <a:lnTo>
                    <a:pt x="692" y="615"/>
                  </a:lnTo>
                  <a:lnTo>
                    <a:pt x="670" y="675"/>
                  </a:lnTo>
                  <a:lnTo>
                    <a:pt x="647" y="735"/>
                  </a:lnTo>
                  <a:lnTo>
                    <a:pt x="625" y="795"/>
                  </a:lnTo>
                  <a:lnTo>
                    <a:pt x="603" y="856"/>
                  </a:lnTo>
                  <a:lnTo>
                    <a:pt x="583" y="917"/>
                  </a:lnTo>
                  <a:lnTo>
                    <a:pt x="563" y="978"/>
                  </a:lnTo>
                  <a:lnTo>
                    <a:pt x="543" y="1039"/>
                  </a:lnTo>
                  <a:lnTo>
                    <a:pt x="524" y="1100"/>
                  </a:lnTo>
                  <a:lnTo>
                    <a:pt x="506" y="1161"/>
                  </a:lnTo>
                  <a:lnTo>
                    <a:pt x="491" y="1151"/>
                  </a:lnTo>
                  <a:lnTo>
                    <a:pt x="478" y="1142"/>
                  </a:lnTo>
                  <a:lnTo>
                    <a:pt x="468" y="1136"/>
                  </a:lnTo>
                  <a:lnTo>
                    <a:pt x="460" y="1133"/>
                  </a:lnTo>
                  <a:lnTo>
                    <a:pt x="437" y="1123"/>
                  </a:lnTo>
                  <a:lnTo>
                    <a:pt x="413" y="1114"/>
                  </a:lnTo>
                  <a:lnTo>
                    <a:pt x="389" y="1105"/>
                  </a:lnTo>
                  <a:lnTo>
                    <a:pt x="365" y="1098"/>
                  </a:lnTo>
                  <a:lnTo>
                    <a:pt x="341" y="1091"/>
                  </a:lnTo>
                  <a:lnTo>
                    <a:pt x="316" y="1083"/>
                  </a:lnTo>
                  <a:lnTo>
                    <a:pt x="290" y="1077"/>
                  </a:lnTo>
                  <a:lnTo>
                    <a:pt x="265" y="1072"/>
                  </a:lnTo>
                  <a:lnTo>
                    <a:pt x="239" y="1067"/>
                  </a:lnTo>
                  <a:lnTo>
                    <a:pt x="215" y="1063"/>
                  </a:lnTo>
                  <a:lnTo>
                    <a:pt x="189" y="1060"/>
                  </a:lnTo>
                  <a:lnTo>
                    <a:pt x="163" y="1056"/>
                  </a:lnTo>
                  <a:lnTo>
                    <a:pt x="137" y="1053"/>
                  </a:lnTo>
                  <a:lnTo>
                    <a:pt x="111" y="1051"/>
                  </a:lnTo>
                  <a:lnTo>
                    <a:pt x="85" y="1050"/>
                  </a:lnTo>
                  <a:lnTo>
                    <a:pt x="59" y="1049"/>
                  </a:lnTo>
                  <a:close/>
                </a:path>
              </a:pathLst>
            </a:custGeom>
            <a:solidFill>
              <a:srgbClr val="F5B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8" name="Freeform 154"/>
            <p:cNvSpPr>
              <a:spLocks/>
            </p:cNvSpPr>
            <p:nvPr/>
          </p:nvSpPr>
          <p:spPr bwMode="auto">
            <a:xfrm>
              <a:off x="6283327" y="2811463"/>
              <a:ext cx="52388" cy="239713"/>
            </a:xfrm>
            <a:custGeom>
              <a:avLst/>
              <a:gdLst>
                <a:gd name="T0" fmla="*/ 195 w 230"/>
                <a:gd name="T1" fmla="*/ 0 h 1056"/>
                <a:gd name="T2" fmla="*/ 190 w 230"/>
                <a:gd name="T3" fmla="*/ 32 h 1056"/>
                <a:gd name="T4" fmla="*/ 186 w 230"/>
                <a:gd name="T5" fmla="*/ 64 h 1056"/>
                <a:gd name="T6" fmla="*/ 183 w 230"/>
                <a:gd name="T7" fmla="*/ 95 h 1056"/>
                <a:gd name="T8" fmla="*/ 180 w 230"/>
                <a:gd name="T9" fmla="*/ 127 h 1056"/>
                <a:gd name="T10" fmla="*/ 176 w 230"/>
                <a:gd name="T11" fmla="*/ 192 h 1056"/>
                <a:gd name="T12" fmla="*/ 172 w 230"/>
                <a:gd name="T13" fmla="*/ 256 h 1056"/>
                <a:gd name="T14" fmla="*/ 171 w 230"/>
                <a:gd name="T15" fmla="*/ 322 h 1056"/>
                <a:gd name="T16" fmla="*/ 171 w 230"/>
                <a:gd name="T17" fmla="*/ 388 h 1056"/>
                <a:gd name="T18" fmla="*/ 174 w 230"/>
                <a:gd name="T19" fmla="*/ 453 h 1056"/>
                <a:gd name="T20" fmla="*/ 176 w 230"/>
                <a:gd name="T21" fmla="*/ 519 h 1056"/>
                <a:gd name="T22" fmla="*/ 180 w 230"/>
                <a:gd name="T23" fmla="*/ 584 h 1056"/>
                <a:gd name="T24" fmla="*/ 185 w 230"/>
                <a:gd name="T25" fmla="*/ 650 h 1056"/>
                <a:gd name="T26" fmla="*/ 191 w 230"/>
                <a:gd name="T27" fmla="*/ 716 h 1056"/>
                <a:gd name="T28" fmla="*/ 197 w 230"/>
                <a:gd name="T29" fmla="*/ 783 h 1056"/>
                <a:gd name="T30" fmla="*/ 206 w 230"/>
                <a:gd name="T31" fmla="*/ 849 h 1056"/>
                <a:gd name="T32" fmla="*/ 213 w 230"/>
                <a:gd name="T33" fmla="*/ 915 h 1056"/>
                <a:gd name="T34" fmla="*/ 221 w 230"/>
                <a:gd name="T35" fmla="*/ 981 h 1056"/>
                <a:gd name="T36" fmla="*/ 230 w 230"/>
                <a:gd name="T37" fmla="*/ 1046 h 1056"/>
                <a:gd name="T38" fmla="*/ 191 w 230"/>
                <a:gd name="T39" fmla="*/ 1046 h 1056"/>
                <a:gd name="T40" fmla="*/ 153 w 230"/>
                <a:gd name="T41" fmla="*/ 1048 h 1056"/>
                <a:gd name="T42" fmla="*/ 116 w 230"/>
                <a:gd name="T43" fmla="*/ 1051 h 1056"/>
                <a:gd name="T44" fmla="*/ 77 w 230"/>
                <a:gd name="T45" fmla="*/ 1056 h 1056"/>
                <a:gd name="T46" fmla="*/ 67 w 230"/>
                <a:gd name="T47" fmla="*/ 991 h 1056"/>
                <a:gd name="T48" fmla="*/ 59 w 230"/>
                <a:gd name="T49" fmla="*/ 927 h 1056"/>
                <a:gd name="T50" fmla="*/ 50 w 230"/>
                <a:gd name="T51" fmla="*/ 862 h 1056"/>
                <a:gd name="T52" fmla="*/ 42 w 230"/>
                <a:gd name="T53" fmla="*/ 798 h 1056"/>
                <a:gd name="T54" fmla="*/ 36 w 230"/>
                <a:gd name="T55" fmla="*/ 734 h 1056"/>
                <a:gd name="T56" fmla="*/ 30 w 230"/>
                <a:gd name="T57" fmla="*/ 669 h 1056"/>
                <a:gd name="T58" fmla="*/ 25 w 230"/>
                <a:gd name="T59" fmla="*/ 605 h 1056"/>
                <a:gd name="T60" fmla="*/ 19 w 230"/>
                <a:gd name="T61" fmla="*/ 541 h 1056"/>
                <a:gd name="T62" fmla="*/ 15 w 230"/>
                <a:gd name="T63" fmla="*/ 477 h 1056"/>
                <a:gd name="T64" fmla="*/ 12 w 230"/>
                <a:gd name="T65" fmla="*/ 413 h 1056"/>
                <a:gd name="T66" fmla="*/ 9 w 230"/>
                <a:gd name="T67" fmla="*/ 348 h 1056"/>
                <a:gd name="T68" fmla="*/ 6 w 230"/>
                <a:gd name="T69" fmla="*/ 285 h 1056"/>
                <a:gd name="T70" fmla="*/ 4 w 230"/>
                <a:gd name="T71" fmla="*/ 222 h 1056"/>
                <a:gd name="T72" fmla="*/ 2 w 230"/>
                <a:gd name="T73" fmla="*/ 159 h 1056"/>
                <a:gd name="T74" fmla="*/ 1 w 230"/>
                <a:gd name="T75" fmla="*/ 96 h 1056"/>
                <a:gd name="T76" fmla="*/ 0 w 230"/>
                <a:gd name="T77" fmla="*/ 34 h 1056"/>
                <a:gd name="T78" fmla="*/ 24 w 230"/>
                <a:gd name="T79" fmla="*/ 28 h 1056"/>
                <a:gd name="T80" fmla="*/ 47 w 230"/>
                <a:gd name="T81" fmla="*/ 23 h 1056"/>
                <a:gd name="T82" fmla="*/ 72 w 230"/>
                <a:gd name="T83" fmla="*/ 18 h 1056"/>
                <a:gd name="T84" fmla="*/ 96 w 230"/>
                <a:gd name="T85" fmla="*/ 12 h 1056"/>
                <a:gd name="T86" fmla="*/ 121 w 230"/>
                <a:gd name="T87" fmla="*/ 8 h 1056"/>
                <a:gd name="T88" fmla="*/ 146 w 230"/>
                <a:gd name="T89" fmla="*/ 5 h 1056"/>
                <a:gd name="T90" fmla="*/ 169 w 230"/>
                <a:gd name="T91" fmla="*/ 2 h 1056"/>
                <a:gd name="T92" fmla="*/ 195 w 230"/>
                <a:gd name="T93" fmla="*/ 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0" h="1056">
                  <a:moveTo>
                    <a:pt x="195" y="0"/>
                  </a:moveTo>
                  <a:lnTo>
                    <a:pt x="190" y="32"/>
                  </a:lnTo>
                  <a:lnTo>
                    <a:pt x="186" y="64"/>
                  </a:lnTo>
                  <a:lnTo>
                    <a:pt x="183" y="95"/>
                  </a:lnTo>
                  <a:lnTo>
                    <a:pt x="180" y="127"/>
                  </a:lnTo>
                  <a:lnTo>
                    <a:pt x="176" y="192"/>
                  </a:lnTo>
                  <a:lnTo>
                    <a:pt x="172" y="256"/>
                  </a:lnTo>
                  <a:lnTo>
                    <a:pt x="171" y="322"/>
                  </a:lnTo>
                  <a:lnTo>
                    <a:pt x="171" y="388"/>
                  </a:lnTo>
                  <a:lnTo>
                    <a:pt x="174" y="453"/>
                  </a:lnTo>
                  <a:lnTo>
                    <a:pt x="176" y="519"/>
                  </a:lnTo>
                  <a:lnTo>
                    <a:pt x="180" y="584"/>
                  </a:lnTo>
                  <a:lnTo>
                    <a:pt x="185" y="650"/>
                  </a:lnTo>
                  <a:lnTo>
                    <a:pt x="191" y="716"/>
                  </a:lnTo>
                  <a:lnTo>
                    <a:pt x="197" y="783"/>
                  </a:lnTo>
                  <a:lnTo>
                    <a:pt x="206" y="849"/>
                  </a:lnTo>
                  <a:lnTo>
                    <a:pt x="213" y="915"/>
                  </a:lnTo>
                  <a:lnTo>
                    <a:pt x="221" y="981"/>
                  </a:lnTo>
                  <a:lnTo>
                    <a:pt x="230" y="1046"/>
                  </a:lnTo>
                  <a:lnTo>
                    <a:pt x="191" y="1046"/>
                  </a:lnTo>
                  <a:lnTo>
                    <a:pt x="153" y="1048"/>
                  </a:lnTo>
                  <a:lnTo>
                    <a:pt x="116" y="1051"/>
                  </a:lnTo>
                  <a:lnTo>
                    <a:pt x="77" y="1056"/>
                  </a:lnTo>
                  <a:lnTo>
                    <a:pt x="67" y="991"/>
                  </a:lnTo>
                  <a:lnTo>
                    <a:pt x="59" y="927"/>
                  </a:lnTo>
                  <a:lnTo>
                    <a:pt x="50" y="862"/>
                  </a:lnTo>
                  <a:lnTo>
                    <a:pt x="42" y="798"/>
                  </a:lnTo>
                  <a:lnTo>
                    <a:pt x="36" y="734"/>
                  </a:lnTo>
                  <a:lnTo>
                    <a:pt x="30" y="669"/>
                  </a:lnTo>
                  <a:lnTo>
                    <a:pt x="25" y="605"/>
                  </a:lnTo>
                  <a:lnTo>
                    <a:pt x="19" y="541"/>
                  </a:lnTo>
                  <a:lnTo>
                    <a:pt x="15" y="477"/>
                  </a:lnTo>
                  <a:lnTo>
                    <a:pt x="12" y="413"/>
                  </a:lnTo>
                  <a:lnTo>
                    <a:pt x="9" y="348"/>
                  </a:lnTo>
                  <a:lnTo>
                    <a:pt x="6" y="285"/>
                  </a:lnTo>
                  <a:lnTo>
                    <a:pt x="4" y="222"/>
                  </a:lnTo>
                  <a:lnTo>
                    <a:pt x="2" y="159"/>
                  </a:lnTo>
                  <a:lnTo>
                    <a:pt x="1" y="96"/>
                  </a:lnTo>
                  <a:lnTo>
                    <a:pt x="0" y="34"/>
                  </a:lnTo>
                  <a:lnTo>
                    <a:pt x="24" y="28"/>
                  </a:lnTo>
                  <a:lnTo>
                    <a:pt x="47" y="23"/>
                  </a:lnTo>
                  <a:lnTo>
                    <a:pt x="72" y="18"/>
                  </a:lnTo>
                  <a:lnTo>
                    <a:pt x="96" y="12"/>
                  </a:lnTo>
                  <a:lnTo>
                    <a:pt x="121" y="8"/>
                  </a:lnTo>
                  <a:lnTo>
                    <a:pt x="146" y="5"/>
                  </a:lnTo>
                  <a:lnTo>
                    <a:pt x="169" y="2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770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9" name="Freeform 155"/>
            <p:cNvSpPr>
              <a:spLocks/>
            </p:cNvSpPr>
            <p:nvPr/>
          </p:nvSpPr>
          <p:spPr bwMode="auto">
            <a:xfrm>
              <a:off x="6251577" y="2819400"/>
              <a:ext cx="49213" cy="234950"/>
            </a:xfrm>
            <a:custGeom>
              <a:avLst/>
              <a:gdLst>
                <a:gd name="T0" fmla="*/ 0 w 215"/>
                <a:gd name="T1" fmla="*/ 40 h 1035"/>
                <a:gd name="T2" fmla="*/ 35 w 215"/>
                <a:gd name="T3" fmla="*/ 29 h 1035"/>
                <a:gd name="T4" fmla="*/ 70 w 215"/>
                <a:gd name="T5" fmla="*/ 19 h 1035"/>
                <a:gd name="T6" fmla="*/ 104 w 215"/>
                <a:gd name="T7" fmla="*/ 9 h 1035"/>
                <a:gd name="T8" fmla="*/ 138 w 215"/>
                <a:gd name="T9" fmla="*/ 0 h 1035"/>
                <a:gd name="T10" fmla="*/ 139 w 215"/>
                <a:gd name="T11" fmla="*/ 62 h 1035"/>
                <a:gd name="T12" fmla="*/ 140 w 215"/>
                <a:gd name="T13" fmla="*/ 125 h 1035"/>
                <a:gd name="T14" fmla="*/ 142 w 215"/>
                <a:gd name="T15" fmla="*/ 188 h 1035"/>
                <a:gd name="T16" fmla="*/ 144 w 215"/>
                <a:gd name="T17" fmla="*/ 251 h 1035"/>
                <a:gd name="T18" fmla="*/ 147 w 215"/>
                <a:gd name="T19" fmla="*/ 314 h 1035"/>
                <a:gd name="T20" fmla="*/ 150 w 215"/>
                <a:gd name="T21" fmla="*/ 379 h 1035"/>
                <a:gd name="T22" fmla="*/ 153 w 215"/>
                <a:gd name="T23" fmla="*/ 443 h 1035"/>
                <a:gd name="T24" fmla="*/ 157 w 215"/>
                <a:gd name="T25" fmla="*/ 507 h 1035"/>
                <a:gd name="T26" fmla="*/ 163 w 215"/>
                <a:gd name="T27" fmla="*/ 571 h 1035"/>
                <a:gd name="T28" fmla="*/ 168 w 215"/>
                <a:gd name="T29" fmla="*/ 635 h 1035"/>
                <a:gd name="T30" fmla="*/ 174 w 215"/>
                <a:gd name="T31" fmla="*/ 700 h 1035"/>
                <a:gd name="T32" fmla="*/ 180 w 215"/>
                <a:gd name="T33" fmla="*/ 764 h 1035"/>
                <a:gd name="T34" fmla="*/ 188 w 215"/>
                <a:gd name="T35" fmla="*/ 828 h 1035"/>
                <a:gd name="T36" fmla="*/ 197 w 215"/>
                <a:gd name="T37" fmla="*/ 893 h 1035"/>
                <a:gd name="T38" fmla="*/ 205 w 215"/>
                <a:gd name="T39" fmla="*/ 957 h 1035"/>
                <a:gd name="T40" fmla="*/ 215 w 215"/>
                <a:gd name="T41" fmla="*/ 1022 h 1035"/>
                <a:gd name="T42" fmla="*/ 195 w 215"/>
                <a:gd name="T43" fmla="*/ 1024 h 1035"/>
                <a:gd name="T44" fmla="*/ 173 w 215"/>
                <a:gd name="T45" fmla="*/ 1027 h 1035"/>
                <a:gd name="T46" fmla="*/ 152 w 215"/>
                <a:gd name="T47" fmla="*/ 1031 h 1035"/>
                <a:gd name="T48" fmla="*/ 132 w 215"/>
                <a:gd name="T49" fmla="*/ 1035 h 1035"/>
                <a:gd name="T50" fmla="*/ 136 w 215"/>
                <a:gd name="T51" fmla="*/ 1031 h 1035"/>
                <a:gd name="T52" fmla="*/ 139 w 215"/>
                <a:gd name="T53" fmla="*/ 1023 h 1035"/>
                <a:gd name="T54" fmla="*/ 140 w 215"/>
                <a:gd name="T55" fmla="*/ 1009 h 1035"/>
                <a:gd name="T56" fmla="*/ 141 w 215"/>
                <a:gd name="T57" fmla="*/ 992 h 1035"/>
                <a:gd name="T58" fmla="*/ 140 w 215"/>
                <a:gd name="T59" fmla="*/ 971 h 1035"/>
                <a:gd name="T60" fmla="*/ 139 w 215"/>
                <a:gd name="T61" fmla="*/ 946 h 1035"/>
                <a:gd name="T62" fmla="*/ 136 w 215"/>
                <a:gd name="T63" fmla="*/ 917 h 1035"/>
                <a:gd name="T64" fmla="*/ 133 w 215"/>
                <a:gd name="T65" fmla="*/ 886 h 1035"/>
                <a:gd name="T66" fmla="*/ 123 w 215"/>
                <a:gd name="T67" fmla="*/ 816 h 1035"/>
                <a:gd name="T68" fmla="*/ 112 w 215"/>
                <a:gd name="T69" fmla="*/ 737 h 1035"/>
                <a:gd name="T70" fmla="*/ 98 w 215"/>
                <a:gd name="T71" fmla="*/ 654 h 1035"/>
                <a:gd name="T72" fmla="*/ 84 w 215"/>
                <a:gd name="T73" fmla="*/ 566 h 1035"/>
                <a:gd name="T74" fmla="*/ 68 w 215"/>
                <a:gd name="T75" fmla="*/ 477 h 1035"/>
                <a:gd name="T76" fmla="*/ 53 w 215"/>
                <a:gd name="T77" fmla="*/ 390 h 1035"/>
                <a:gd name="T78" fmla="*/ 40 w 215"/>
                <a:gd name="T79" fmla="*/ 307 h 1035"/>
                <a:gd name="T80" fmla="*/ 26 w 215"/>
                <a:gd name="T81" fmla="*/ 231 h 1035"/>
                <a:gd name="T82" fmla="*/ 15 w 215"/>
                <a:gd name="T83" fmla="*/ 163 h 1035"/>
                <a:gd name="T84" fmla="*/ 6 w 215"/>
                <a:gd name="T85" fmla="*/ 108 h 1035"/>
                <a:gd name="T86" fmla="*/ 3 w 215"/>
                <a:gd name="T87" fmla="*/ 85 h 1035"/>
                <a:gd name="T88" fmla="*/ 1 w 215"/>
                <a:gd name="T89" fmla="*/ 66 h 1035"/>
                <a:gd name="T90" fmla="*/ 0 w 215"/>
                <a:gd name="T91" fmla="*/ 51 h 1035"/>
                <a:gd name="T92" fmla="*/ 0 w 215"/>
                <a:gd name="T93" fmla="*/ 40 h 10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5" h="1035">
                  <a:moveTo>
                    <a:pt x="0" y="40"/>
                  </a:moveTo>
                  <a:lnTo>
                    <a:pt x="35" y="29"/>
                  </a:lnTo>
                  <a:lnTo>
                    <a:pt x="70" y="19"/>
                  </a:lnTo>
                  <a:lnTo>
                    <a:pt x="104" y="9"/>
                  </a:lnTo>
                  <a:lnTo>
                    <a:pt x="138" y="0"/>
                  </a:lnTo>
                  <a:lnTo>
                    <a:pt x="139" y="62"/>
                  </a:lnTo>
                  <a:lnTo>
                    <a:pt x="140" y="125"/>
                  </a:lnTo>
                  <a:lnTo>
                    <a:pt x="142" y="188"/>
                  </a:lnTo>
                  <a:lnTo>
                    <a:pt x="144" y="251"/>
                  </a:lnTo>
                  <a:lnTo>
                    <a:pt x="147" y="314"/>
                  </a:lnTo>
                  <a:lnTo>
                    <a:pt x="150" y="379"/>
                  </a:lnTo>
                  <a:lnTo>
                    <a:pt x="153" y="443"/>
                  </a:lnTo>
                  <a:lnTo>
                    <a:pt x="157" y="507"/>
                  </a:lnTo>
                  <a:lnTo>
                    <a:pt x="163" y="571"/>
                  </a:lnTo>
                  <a:lnTo>
                    <a:pt x="168" y="635"/>
                  </a:lnTo>
                  <a:lnTo>
                    <a:pt x="174" y="700"/>
                  </a:lnTo>
                  <a:lnTo>
                    <a:pt x="180" y="764"/>
                  </a:lnTo>
                  <a:lnTo>
                    <a:pt x="188" y="828"/>
                  </a:lnTo>
                  <a:lnTo>
                    <a:pt x="197" y="893"/>
                  </a:lnTo>
                  <a:lnTo>
                    <a:pt x="205" y="957"/>
                  </a:lnTo>
                  <a:lnTo>
                    <a:pt x="215" y="1022"/>
                  </a:lnTo>
                  <a:lnTo>
                    <a:pt x="195" y="1024"/>
                  </a:lnTo>
                  <a:lnTo>
                    <a:pt x="173" y="1027"/>
                  </a:lnTo>
                  <a:lnTo>
                    <a:pt x="152" y="1031"/>
                  </a:lnTo>
                  <a:lnTo>
                    <a:pt x="132" y="1035"/>
                  </a:lnTo>
                  <a:lnTo>
                    <a:pt x="136" y="1031"/>
                  </a:lnTo>
                  <a:lnTo>
                    <a:pt x="139" y="1023"/>
                  </a:lnTo>
                  <a:lnTo>
                    <a:pt x="140" y="1009"/>
                  </a:lnTo>
                  <a:lnTo>
                    <a:pt x="141" y="992"/>
                  </a:lnTo>
                  <a:lnTo>
                    <a:pt x="140" y="971"/>
                  </a:lnTo>
                  <a:lnTo>
                    <a:pt x="139" y="946"/>
                  </a:lnTo>
                  <a:lnTo>
                    <a:pt x="136" y="917"/>
                  </a:lnTo>
                  <a:lnTo>
                    <a:pt x="133" y="886"/>
                  </a:lnTo>
                  <a:lnTo>
                    <a:pt x="123" y="816"/>
                  </a:lnTo>
                  <a:lnTo>
                    <a:pt x="112" y="737"/>
                  </a:lnTo>
                  <a:lnTo>
                    <a:pt x="98" y="654"/>
                  </a:lnTo>
                  <a:lnTo>
                    <a:pt x="84" y="566"/>
                  </a:lnTo>
                  <a:lnTo>
                    <a:pt x="68" y="477"/>
                  </a:lnTo>
                  <a:lnTo>
                    <a:pt x="53" y="390"/>
                  </a:lnTo>
                  <a:lnTo>
                    <a:pt x="40" y="307"/>
                  </a:lnTo>
                  <a:lnTo>
                    <a:pt x="26" y="231"/>
                  </a:lnTo>
                  <a:lnTo>
                    <a:pt x="15" y="163"/>
                  </a:lnTo>
                  <a:lnTo>
                    <a:pt x="6" y="108"/>
                  </a:lnTo>
                  <a:lnTo>
                    <a:pt x="3" y="85"/>
                  </a:lnTo>
                  <a:lnTo>
                    <a:pt x="1" y="66"/>
                  </a:lnTo>
                  <a:lnTo>
                    <a:pt x="0" y="5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C9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970" name="Freeform 35"/>
          <p:cNvSpPr>
            <a:spLocks/>
          </p:cNvSpPr>
          <p:nvPr/>
        </p:nvSpPr>
        <p:spPr bwMode="auto">
          <a:xfrm>
            <a:off x="5743076" y="3206116"/>
            <a:ext cx="231775" cy="269875"/>
          </a:xfrm>
          <a:custGeom>
            <a:avLst/>
            <a:gdLst>
              <a:gd name="T0" fmla="*/ 354 w 1027"/>
              <a:gd name="T1" fmla="*/ 1153 h 1188"/>
              <a:gd name="T2" fmla="*/ 406 w 1027"/>
              <a:gd name="T3" fmla="*/ 1144 h 1188"/>
              <a:gd name="T4" fmla="*/ 464 w 1027"/>
              <a:gd name="T5" fmla="*/ 1118 h 1188"/>
              <a:gd name="T6" fmla="*/ 526 w 1027"/>
              <a:gd name="T7" fmla="*/ 1078 h 1188"/>
              <a:gd name="T8" fmla="*/ 592 w 1027"/>
              <a:gd name="T9" fmla="*/ 1028 h 1188"/>
              <a:gd name="T10" fmla="*/ 659 w 1027"/>
              <a:gd name="T11" fmla="*/ 968 h 1188"/>
              <a:gd name="T12" fmla="*/ 725 w 1027"/>
              <a:gd name="T13" fmla="*/ 900 h 1188"/>
              <a:gd name="T14" fmla="*/ 790 w 1027"/>
              <a:gd name="T15" fmla="*/ 825 h 1188"/>
              <a:gd name="T16" fmla="*/ 850 w 1027"/>
              <a:gd name="T17" fmla="*/ 747 h 1188"/>
              <a:gd name="T18" fmla="*/ 904 w 1027"/>
              <a:gd name="T19" fmla="*/ 666 h 1188"/>
              <a:gd name="T20" fmla="*/ 951 w 1027"/>
              <a:gd name="T21" fmla="*/ 585 h 1188"/>
              <a:gd name="T22" fmla="*/ 988 w 1027"/>
              <a:gd name="T23" fmla="*/ 507 h 1188"/>
              <a:gd name="T24" fmla="*/ 1014 w 1027"/>
              <a:gd name="T25" fmla="*/ 432 h 1188"/>
              <a:gd name="T26" fmla="*/ 1026 w 1027"/>
              <a:gd name="T27" fmla="*/ 363 h 1188"/>
              <a:gd name="T28" fmla="*/ 1024 w 1027"/>
              <a:gd name="T29" fmla="*/ 302 h 1188"/>
              <a:gd name="T30" fmla="*/ 1005 w 1027"/>
              <a:gd name="T31" fmla="*/ 249 h 1188"/>
              <a:gd name="T32" fmla="*/ 971 w 1027"/>
              <a:gd name="T33" fmla="*/ 212 h 1188"/>
              <a:gd name="T34" fmla="*/ 935 w 1027"/>
              <a:gd name="T35" fmla="*/ 191 h 1188"/>
              <a:gd name="T36" fmla="*/ 899 w 1027"/>
              <a:gd name="T37" fmla="*/ 183 h 1188"/>
              <a:gd name="T38" fmla="*/ 861 w 1027"/>
              <a:gd name="T39" fmla="*/ 187 h 1188"/>
              <a:gd name="T40" fmla="*/ 822 w 1027"/>
              <a:gd name="T41" fmla="*/ 202 h 1188"/>
              <a:gd name="T42" fmla="*/ 783 w 1027"/>
              <a:gd name="T43" fmla="*/ 224 h 1188"/>
              <a:gd name="T44" fmla="*/ 745 w 1027"/>
              <a:gd name="T45" fmla="*/ 253 h 1188"/>
              <a:gd name="T46" fmla="*/ 707 w 1027"/>
              <a:gd name="T47" fmla="*/ 290 h 1188"/>
              <a:gd name="T48" fmla="*/ 669 w 1027"/>
              <a:gd name="T49" fmla="*/ 329 h 1188"/>
              <a:gd name="T50" fmla="*/ 633 w 1027"/>
              <a:gd name="T51" fmla="*/ 371 h 1188"/>
              <a:gd name="T52" fmla="*/ 584 w 1027"/>
              <a:gd name="T53" fmla="*/ 438 h 1188"/>
              <a:gd name="T54" fmla="*/ 526 w 1027"/>
              <a:gd name="T55" fmla="*/ 521 h 1188"/>
              <a:gd name="T56" fmla="*/ 481 w 1027"/>
              <a:gd name="T57" fmla="*/ 591 h 1188"/>
              <a:gd name="T58" fmla="*/ 468 w 1027"/>
              <a:gd name="T59" fmla="*/ 603 h 1188"/>
              <a:gd name="T60" fmla="*/ 471 w 1027"/>
              <a:gd name="T61" fmla="*/ 571 h 1188"/>
              <a:gd name="T62" fmla="*/ 474 w 1027"/>
              <a:gd name="T63" fmla="*/ 507 h 1188"/>
              <a:gd name="T64" fmla="*/ 472 w 1027"/>
              <a:gd name="T65" fmla="*/ 431 h 1188"/>
              <a:gd name="T66" fmla="*/ 468 w 1027"/>
              <a:gd name="T67" fmla="*/ 375 h 1188"/>
              <a:gd name="T68" fmla="*/ 459 w 1027"/>
              <a:gd name="T69" fmla="*/ 319 h 1188"/>
              <a:gd name="T70" fmla="*/ 449 w 1027"/>
              <a:gd name="T71" fmla="*/ 262 h 1188"/>
              <a:gd name="T72" fmla="*/ 435 w 1027"/>
              <a:gd name="T73" fmla="*/ 206 h 1188"/>
              <a:gd name="T74" fmla="*/ 415 w 1027"/>
              <a:gd name="T75" fmla="*/ 154 h 1188"/>
              <a:gd name="T76" fmla="*/ 392 w 1027"/>
              <a:gd name="T77" fmla="*/ 107 h 1188"/>
              <a:gd name="T78" fmla="*/ 363 w 1027"/>
              <a:gd name="T79" fmla="*/ 66 h 1188"/>
              <a:gd name="T80" fmla="*/ 329 w 1027"/>
              <a:gd name="T81" fmla="*/ 34 h 1188"/>
              <a:gd name="T82" fmla="*/ 290 w 1027"/>
              <a:gd name="T83" fmla="*/ 12 h 1188"/>
              <a:gd name="T84" fmla="*/ 244 w 1027"/>
              <a:gd name="T85" fmla="*/ 0 h 1188"/>
              <a:gd name="T86" fmla="*/ 192 w 1027"/>
              <a:gd name="T87" fmla="*/ 3 h 1188"/>
              <a:gd name="T88" fmla="*/ 127 w 1027"/>
              <a:gd name="T89" fmla="*/ 22 h 1188"/>
              <a:gd name="T90" fmla="*/ 71 w 1027"/>
              <a:gd name="T91" fmla="*/ 61 h 1188"/>
              <a:gd name="T92" fmla="*/ 32 w 1027"/>
              <a:gd name="T93" fmla="*/ 114 h 1188"/>
              <a:gd name="T94" fmla="*/ 9 w 1027"/>
              <a:gd name="T95" fmla="*/ 180 h 1188"/>
              <a:gd name="T96" fmla="*/ 0 w 1027"/>
              <a:gd name="T97" fmla="*/ 256 h 1188"/>
              <a:gd name="T98" fmla="*/ 3 w 1027"/>
              <a:gd name="T99" fmla="*/ 340 h 1188"/>
              <a:gd name="T100" fmla="*/ 18 w 1027"/>
              <a:gd name="T101" fmla="*/ 431 h 1188"/>
              <a:gd name="T102" fmla="*/ 42 w 1027"/>
              <a:gd name="T103" fmla="*/ 525 h 1188"/>
              <a:gd name="T104" fmla="*/ 73 w 1027"/>
              <a:gd name="T105" fmla="*/ 622 h 1188"/>
              <a:gd name="T106" fmla="*/ 108 w 1027"/>
              <a:gd name="T107" fmla="*/ 718 h 1188"/>
              <a:gd name="T108" fmla="*/ 148 w 1027"/>
              <a:gd name="T109" fmla="*/ 812 h 1188"/>
              <a:gd name="T110" fmla="*/ 190 w 1027"/>
              <a:gd name="T111" fmla="*/ 901 h 1188"/>
              <a:gd name="T112" fmla="*/ 232 w 1027"/>
              <a:gd name="T113" fmla="*/ 983 h 1188"/>
              <a:gd name="T114" fmla="*/ 272 w 1027"/>
              <a:gd name="T115" fmla="*/ 1057 h 1188"/>
              <a:gd name="T116" fmla="*/ 308 w 1027"/>
              <a:gd name="T117" fmla="*/ 1120 h 1188"/>
              <a:gd name="T118" fmla="*/ 341 w 1027"/>
              <a:gd name="T119" fmla="*/ 1168 h 1188"/>
              <a:gd name="T120" fmla="*/ 332 w 1027"/>
              <a:gd name="T121" fmla="*/ 1152 h 1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27" h="1188">
                <a:moveTo>
                  <a:pt x="332" y="1152"/>
                </a:moveTo>
                <a:lnTo>
                  <a:pt x="354" y="1153"/>
                </a:lnTo>
                <a:lnTo>
                  <a:pt x="379" y="1151"/>
                </a:lnTo>
                <a:lnTo>
                  <a:pt x="406" y="1144"/>
                </a:lnTo>
                <a:lnTo>
                  <a:pt x="434" y="1132"/>
                </a:lnTo>
                <a:lnTo>
                  <a:pt x="464" y="1118"/>
                </a:lnTo>
                <a:lnTo>
                  <a:pt x="494" y="1100"/>
                </a:lnTo>
                <a:lnTo>
                  <a:pt x="526" y="1078"/>
                </a:lnTo>
                <a:lnTo>
                  <a:pt x="559" y="1055"/>
                </a:lnTo>
                <a:lnTo>
                  <a:pt x="592" y="1028"/>
                </a:lnTo>
                <a:lnTo>
                  <a:pt x="625" y="999"/>
                </a:lnTo>
                <a:lnTo>
                  <a:pt x="659" y="968"/>
                </a:lnTo>
                <a:lnTo>
                  <a:pt x="692" y="934"/>
                </a:lnTo>
                <a:lnTo>
                  <a:pt x="725" y="900"/>
                </a:lnTo>
                <a:lnTo>
                  <a:pt x="758" y="862"/>
                </a:lnTo>
                <a:lnTo>
                  <a:pt x="790" y="825"/>
                </a:lnTo>
                <a:lnTo>
                  <a:pt x="820" y="786"/>
                </a:lnTo>
                <a:lnTo>
                  <a:pt x="850" y="747"/>
                </a:lnTo>
                <a:lnTo>
                  <a:pt x="878" y="706"/>
                </a:lnTo>
                <a:lnTo>
                  <a:pt x="904" y="666"/>
                </a:lnTo>
                <a:lnTo>
                  <a:pt x="929" y="626"/>
                </a:lnTo>
                <a:lnTo>
                  <a:pt x="951" y="585"/>
                </a:lnTo>
                <a:lnTo>
                  <a:pt x="971" y="546"/>
                </a:lnTo>
                <a:lnTo>
                  <a:pt x="988" y="507"/>
                </a:lnTo>
                <a:lnTo>
                  <a:pt x="1002" y="470"/>
                </a:lnTo>
                <a:lnTo>
                  <a:pt x="1014" y="432"/>
                </a:lnTo>
                <a:lnTo>
                  <a:pt x="1022" y="397"/>
                </a:lnTo>
                <a:lnTo>
                  <a:pt x="1026" y="363"/>
                </a:lnTo>
                <a:lnTo>
                  <a:pt x="1027" y="331"/>
                </a:lnTo>
                <a:lnTo>
                  <a:pt x="1024" y="302"/>
                </a:lnTo>
                <a:lnTo>
                  <a:pt x="1016" y="274"/>
                </a:lnTo>
                <a:lnTo>
                  <a:pt x="1005" y="249"/>
                </a:lnTo>
                <a:lnTo>
                  <a:pt x="988" y="228"/>
                </a:lnTo>
                <a:lnTo>
                  <a:pt x="971" y="212"/>
                </a:lnTo>
                <a:lnTo>
                  <a:pt x="954" y="200"/>
                </a:lnTo>
                <a:lnTo>
                  <a:pt x="935" y="191"/>
                </a:lnTo>
                <a:lnTo>
                  <a:pt x="918" y="186"/>
                </a:lnTo>
                <a:lnTo>
                  <a:pt x="899" y="183"/>
                </a:lnTo>
                <a:lnTo>
                  <a:pt x="880" y="184"/>
                </a:lnTo>
                <a:lnTo>
                  <a:pt x="861" y="187"/>
                </a:lnTo>
                <a:lnTo>
                  <a:pt x="842" y="194"/>
                </a:lnTo>
                <a:lnTo>
                  <a:pt x="822" y="202"/>
                </a:lnTo>
                <a:lnTo>
                  <a:pt x="803" y="212"/>
                </a:lnTo>
                <a:lnTo>
                  <a:pt x="783" y="224"/>
                </a:lnTo>
                <a:lnTo>
                  <a:pt x="764" y="238"/>
                </a:lnTo>
                <a:lnTo>
                  <a:pt x="745" y="253"/>
                </a:lnTo>
                <a:lnTo>
                  <a:pt x="725" y="271"/>
                </a:lnTo>
                <a:lnTo>
                  <a:pt x="707" y="290"/>
                </a:lnTo>
                <a:lnTo>
                  <a:pt x="688" y="308"/>
                </a:lnTo>
                <a:lnTo>
                  <a:pt x="669" y="329"/>
                </a:lnTo>
                <a:lnTo>
                  <a:pt x="651" y="350"/>
                </a:lnTo>
                <a:lnTo>
                  <a:pt x="633" y="371"/>
                </a:lnTo>
                <a:lnTo>
                  <a:pt x="617" y="393"/>
                </a:lnTo>
                <a:lnTo>
                  <a:pt x="584" y="438"/>
                </a:lnTo>
                <a:lnTo>
                  <a:pt x="553" y="481"/>
                </a:lnTo>
                <a:lnTo>
                  <a:pt x="526" y="521"/>
                </a:lnTo>
                <a:lnTo>
                  <a:pt x="502" y="558"/>
                </a:lnTo>
                <a:lnTo>
                  <a:pt x="481" y="591"/>
                </a:lnTo>
                <a:lnTo>
                  <a:pt x="465" y="615"/>
                </a:lnTo>
                <a:lnTo>
                  <a:pt x="468" y="603"/>
                </a:lnTo>
                <a:lnTo>
                  <a:pt x="469" y="587"/>
                </a:lnTo>
                <a:lnTo>
                  <a:pt x="471" y="571"/>
                </a:lnTo>
                <a:lnTo>
                  <a:pt x="472" y="551"/>
                </a:lnTo>
                <a:lnTo>
                  <a:pt x="474" y="507"/>
                </a:lnTo>
                <a:lnTo>
                  <a:pt x="473" y="457"/>
                </a:lnTo>
                <a:lnTo>
                  <a:pt x="472" y="431"/>
                </a:lnTo>
                <a:lnTo>
                  <a:pt x="470" y="403"/>
                </a:lnTo>
                <a:lnTo>
                  <a:pt x="468" y="375"/>
                </a:lnTo>
                <a:lnTo>
                  <a:pt x="464" y="348"/>
                </a:lnTo>
                <a:lnTo>
                  <a:pt x="459" y="319"/>
                </a:lnTo>
                <a:lnTo>
                  <a:pt x="455" y="290"/>
                </a:lnTo>
                <a:lnTo>
                  <a:pt x="449" y="262"/>
                </a:lnTo>
                <a:lnTo>
                  <a:pt x="442" y="234"/>
                </a:lnTo>
                <a:lnTo>
                  <a:pt x="435" y="206"/>
                </a:lnTo>
                <a:lnTo>
                  <a:pt x="425" y="180"/>
                </a:lnTo>
                <a:lnTo>
                  <a:pt x="415" y="154"/>
                </a:lnTo>
                <a:lnTo>
                  <a:pt x="405" y="129"/>
                </a:lnTo>
                <a:lnTo>
                  <a:pt x="392" y="107"/>
                </a:lnTo>
                <a:lnTo>
                  <a:pt x="379" y="86"/>
                </a:lnTo>
                <a:lnTo>
                  <a:pt x="363" y="66"/>
                </a:lnTo>
                <a:lnTo>
                  <a:pt x="348" y="49"/>
                </a:lnTo>
                <a:lnTo>
                  <a:pt x="329" y="34"/>
                </a:lnTo>
                <a:lnTo>
                  <a:pt x="311" y="22"/>
                </a:lnTo>
                <a:lnTo>
                  <a:pt x="290" y="12"/>
                </a:lnTo>
                <a:lnTo>
                  <a:pt x="268" y="4"/>
                </a:lnTo>
                <a:lnTo>
                  <a:pt x="244" y="0"/>
                </a:lnTo>
                <a:lnTo>
                  <a:pt x="220" y="0"/>
                </a:lnTo>
                <a:lnTo>
                  <a:pt x="192" y="3"/>
                </a:lnTo>
                <a:lnTo>
                  <a:pt x="164" y="10"/>
                </a:lnTo>
                <a:lnTo>
                  <a:pt x="127" y="22"/>
                </a:lnTo>
                <a:lnTo>
                  <a:pt x="97" y="39"/>
                </a:lnTo>
                <a:lnTo>
                  <a:pt x="71" y="61"/>
                </a:lnTo>
                <a:lnTo>
                  <a:pt x="49" y="86"/>
                </a:lnTo>
                <a:lnTo>
                  <a:pt x="32" y="114"/>
                </a:lnTo>
                <a:lnTo>
                  <a:pt x="19" y="145"/>
                </a:lnTo>
                <a:lnTo>
                  <a:pt x="9" y="180"/>
                </a:lnTo>
                <a:lnTo>
                  <a:pt x="2" y="216"/>
                </a:lnTo>
                <a:lnTo>
                  <a:pt x="0" y="256"/>
                </a:lnTo>
                <a:lnTo>
                  <a:pt x="0" y="297"/>
                </a:lnTo>
                <a:lnTo>
                  <a:pt x="3" y="340"/>
                </a:lnTo>
                <a:lnTo>
                  <a:pt x="10" y="385"/>
                </a:lnTo>
                <a:lnTo>
                  <a:pt x="18" y="431"/>
                </a:lnTo>
                <a:lnTo>
                  <a:pt x="29" y="478"/>
                </a:lnTo>
                <a:lnTo>
                  <a:pt x="42" y="525"/>
                </a:lnTo>
                <a:lnTo>
                  <a:pt x="56" y="574"/>
                </a:lnTo>
                <a:lnTo>
                  <a:pt x="73" y="622"/>
                </a:lnTo>
                <a:lnTo>
                  <a:pt x="90" y="670"/>
                </a:lnTo>
                <a:lnTo>
                  <a:pt x="108" y="718"/>
                </a:lnTo>
                <a:lnTo>
                  <a:pt x="127" y="765"/>
                </a:lnTo>
                <a:lnTo>
                  <a:pt x="148" y="812"/>
                </a:lnTo>
                <a:lnTo>
                  <a:pt x="169" y="857"/>
                </a:lnTo>
                <a:lnTo>
                  <a:pt x="190" y="901"/>
                </a:lnTo>
                <a:lnTo>
                  <a:pt x="211" y="943"/>
                </a:lnTo>
                <a:lnTo>
                  <a:pt x="232" y="983"/>
                </a:lnTo>
                <a:lnTo>
                  <a:pt x="252" y="1022"/>
                </a:lnTo>
                <a:lnTo>
                  <a:pt x="272" y="1057"/>
                </a:lnTo>
                <a:lnTo>
                  <a:pt x="291" y="1090"/>
                </a:lnTo>
                <a:lnTo>
                  <a:pt x="308" y="1120"/>
                </a:lnTo>
                <a:lnTo>
                  <a:pt x="325" y="1146"/>
                </a:lnTo>
                <a:lnTo>
                  <a:pt x="341" y="1168"/>
                </a:lnTo>
                <a:lnTo>
                  <a:pt x="354" y="1188"/>
                </a:lnTo>
                <a:lnTo>
                  <a:pt x="332" y="1152"/>
                </a:lnTo>
                <a:close/>
              </a:path>
            </a:pathLst>
          </a:custGeom>
          <a:solidFill>
            <a:srgbClr val="EA74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71" name="Freeform 36"/>
          <p:cNvSpPr>
            <a:spLocks/>
          </p:cNvSpPr>
          <p:nvPr/>
        </p:nvSpPr>
        <p:spPr bwMode="auto">
          <a:xfrm>
            <a:off x="5597026" y="4328479"/>
            <a:ext cx="233363" cy="269875"/>
          </a:xfrm>
          <a:custGeom>
            <a:avLst/>
            <a:gdLst>
              <a:gd name="T0" fmla="*/ 354 w 1026"/>
              <a:gd name="T1" fmla="*/ 1153 h 1188"/>
              <a:gd name="T2" fmla="*/ 406 w 1026"/>
              <a:gd name="T3" fmla="*/ 1144 h 1188"/>
              <a:gd name="T4" fmla="*/ 462 w 1026"/>
              <a:gd name="T5" fmla="*/ 1119 h 1188"/>
              <a:gd name="T6" fmla="*/ 525 w 1026"/>
              <a:gd name="T7" fmla="*/ 1079 h 1188"/>
              <a:gd name="T8" fmla="*/ 592 w 1026"/>
              <a:gd name="T9" fmla="*/ 1029 h 1188"/>
              <a:gd name="T10" fmla="*/ 659 w 1026"/>
              <a:gd name="T11" fmla="*/ 968 h 1188"/>
              <a:gd name="T12" fmla="*/ 725 w 1026"/>
              <a:gd name="T13" fmla="*/ 900 h 1188"/>
              <a:gd name="T14" fmla="*/ 789 w 1026"/>
              <a:gd name="T15" fmla="*/ 825 h 1188"/>
              <a:gd name="T16" fmla="*/ 850 w 1026"/>
              <a:gd name="T17" fmla="*/ 747 h 1188"/>
              <a:gd name="T18" fmla="*/ 904 w 1026"/>
              <a:gd name="T19" fmla="*/ 667 h 1188"/>
              <a:gd name="T20" fmla="*/ 951 w 1026"/>
              <a:gd name="T21" fmla="*/ 586 h 1188"/>
              <a:gd name="T22" fmla="*/ 988 w 1026"/>
              <a:gd name="T23" fmla="*/ 508 h 1188"/>
              <a:gd name="T24" fmla="*/ 1014 w 1026"/>
              <a:gd name="T25" fmla="*/ 432 h 1188"/>
              <a:gd name="T26" fmla="*/ 1026 w 1026"/>
              <a:gd name="T27" fmla="*/ 363 h 1188"/>
              <a:gd name="T28" fmla="*/ 1023 w 1026"/>
              <a:gd name="T29" fmla="*/ 302 h 1188"/>
              <a:gd name="T30" fmla="*/ 1004 w 1026"/>
              <a:gd name="T31" fmla="*/ 250 h 1188"/>
              <a:gd name="T32" fmla="*/ 970 w 1026"/>
              <a:gd name="T33" fmla="*/ 213 h 1188"/>
              <a:gd name="T34" fmla="*/ 935 w 1026"/>
              <a:gd name="T35" fmla="*/ 191 h 1188"/>
              <a:gd name="T36" fmla="*/ 898 w 1026"/>
              <a:gd name="T37" fmla="*/ 184 h 1188"/>
              <a:gd name="T38" fmla="*/ 861 w 1026"/>
              <a:gd name="T39" fmla="*/ 187 h 1188"/>
              <a:gd name="T40" fmla="*/ 821 w 1026"/>
              <a:gd name="T41" fmla="*/ 202 h 1188"/>
              <a:gd name="T42" fmla="*/ 783 w 1026"/>
              <a:gd name="T43" fmla="*/ 224 h 1188"/>
              <a:gd name="T44" fmla="*/ 744 w 1026"/>
              <a:gd name="T45" fmla="*/ 253 h 1188"/>
              <a:gd name="T46" fmla="*/ 705 w 1026"/>
              <a:gd name="T47" fmla="*/ 290 h 1188"/>
              <a:gd name="T48" fmla="*/ 668 w 1026"/>
              <a:gd name="T49" fmla="*/ 329 h 1188"/>
              <a:gd name="T50" fmla="*/ 633 w 1026"/>
              <a:gd name="T51" fmla="*/ 371 h 1188"/>
              <a:gd name="T52" fmla="*/ 582 w 1026"/>
              <a:gd name="T53" fmla="*/ 437 h 1188"/>
              <a:gd name="T54" fmla="*/ 525 w 1026"/>
              <a:gd name="T55" fmla="*/ 522 h 1188"/>
              <a:gd name="T56" fmla="*/ 481 w 1026"/>
              <a:gd name="T57" fmla="*/ 590 h 1188"/>
              <a:gd name="T58" fmla="*/ 467 w 1026"/>
              <a:gd name="T59" fmla="*/ 603 h 1188"/>
              <a:gd name="T60" fmla="*/ 471 w 1026"/>
              <a:gd name="T61" fmla="*/ 571 h 1188"/>
              <a:gd name="T62" fmla="*/ 473 w 1026"/>
              <a:gd name="T63" fmla="*/ 508 h 1188"/>
              <a:gd name="T64" fmla="*/ 472 w 1026"/>
              <a:gd name="T65" fmla="*/ 431 h 1188"/>
              <a:gd name="T66" fmla="*/ 467 w 1026"/>
              <a:gd name="T67" fmla="*/ 375 h 1188"/>
              <a:gd name="T68" fmla="*/ 459 w 1026"/>
              <a:gd name="T69" fmla="*/ 319 h 1188"/>
              <a:gd name="T70" fmla="*/ 449 w 1026"/>
              <a:gd name="T71" fmla="*/ 262 h 1188"/>
              <a:gd name="T72" fmla="*/ 433 w 1026"/>
              <a:gd name="T73" fmla="*/ 207 h 1188"/>
              <a:gd name="T74" fmla="*/ 415 w 1026"/>
              <a:gd name="T75" fmla="*/ 154 h 1188"/>
              <a:gd name="T76" fmla="*/ 391 w 1026"/>
              <a:gd name="T77" fmla="*/ 108 h 1188"/>
              <a:gd name="T78" fmla="*/ 363 w 1026"/>
              <a:gd name="T79" fmla="*/ 66 h 1188"/>
              <a:gd name="T80" fmla="*/ 329 w 1026"/>
              <a:gd name="T81" fmla="*/ 34 h 1188"/>
              <a:gd name="T82" fmla="*/ 290 w 1026"/>
              <a:gd name="T83" fmla="*/ 12 h 1188"/>
              <a:gd name="T84" fmla="*/ 244 w 1026"/>
              <a:gd name="T85" fmla="*/ 1 h 1188"/>
              <a:gd name="T86" fmla="*/ 191 w 1026"/>
              <a:gd name="T87" fmla="*/ 3 h 1188"/>
              <a:gd name="T88" fmla="*/ 127 w 1026"/>
              <a:gd name="T89" fmla="*/ 22 h 1188"/>
              <a:gd name="T90" fmla="*/ 70 w 1026"/>
              <a:gd name="T91" fmla="*/ 61 h 1188"/>
              <a:gd name="T92" fmla="*/ 31 w 1026"/>
              <a:gd name="T93" fmla="*/ 114 h 1188"/>
              <a:gd name="T94" fmla="*/ 8 w 1026"/>
              <a:gd name="T95" fmla="*/ 180 h 1188"/>
              <a:gd name="T96" fmla="*/ 0 w 1026"/>
              <a:gd name="T97" fmla="*/ 256 h 1188"/>
              <a:gd name="T98" fmla="*/ 3 w 1026"/>
              <a:gd name="T99" fmla="*/ 340 h 1188"/>
              <a:gd name="T100" fmla="*/ 18 w 1026"/>
              <a:gd name="T101" fmla="*/ 431 h 1188"/>
              <a:gd name="T102" fmla="*/ 41 w 1026"/>
              <a:gd name="T103" fmla="*/ 525 h 1188"/>
              <a:gd name="T104" fmla="*/ 71 w 1026"/>
              <a:gd name="T105" fmla="*/ 621 h 1188"/>
              <a:gd name="T106" fmla="*/ 108 w 1026"/>
              <a:gd name="T107" fmla="*/ 719 h 1188"/>
              <a:gd name="T108" fmla="*/ 148 w 1026"/>
              <a:gd name="T109" fmla="*/ 812 h 1188"/>
              <a:gd name="T110" fmla="*/ 189 w 1026"/>
              <a:gd name="T111" fmla="*/ 901 h 1188"/>
              <a:gd name="T112" fmla="*/ 231 w 1026"/>
              <a:gd name="T113" fmla="*/ 983 h 1188"/>
              <a:gd name="T114" fmla="*/ 271 w 1026"/>
              <a:gd name="T115" fmla="*/ 1057 h 1188"/>
              <a:gd name="T116" fmla="*/ 308 w 1026"/>
              <a:gd name="T117" fmla="*/ 1120 h 1188"/>
              <a:gd name="T118" fmla="*/ 340 w 1026"/>
              <a:gd name="T119" fmla="*/ 1169 h 1188"/>
              <a:gd name="T120" fmla="*/ 332 w 1026"/>
              <a:gd name="T121" fmla="*/ 1152 h 1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26" h="1188">
                <a:moveTo>
                  <a:pt x="332" y="1152"/>
                </a:moveTo>
                <a:lnTo>
                  <a:pt x="354" y="1153"/>
                </a:lnTo>
                <a:lnTo>
                  <a:pt x="379" y="1151"/>
                </a:lnTo>
                <a:lnTo>
                  <a:pt x="406" y="1144"/>
                </a:lnTo>
                <a:lnTo>
                  <a:pt x="433" y="1133"/>
                </a:lnTo>
                <a:lnTo>
                  <a:pt x="462" y="1119"/>
                </a:lnTo>
                <a:lnTo>
                  <a:pt x="493" y="1100"/>
                </a:lnTo>
                <a:lnTo>
                  <a:pt x="525" y="1079"/>
                </a:lnTo>
                <a:lnTo>
                  <a:pt x="559" y="1055"/>
                </a:lnTo>
                <a:lnTo>
                  <a:pt x="592" y="1029"/>
                </a:lnTo>
                <a:lnTo>
                  <a:pt x="625" y="999"/>
                </a:lnTo>
                <a:lnTo>
                  <a:pt x="659" y="968"/>
                </a:lnTo>
                <a:lnTo>
                  <a:pt x="692" y="935"/>
                </a:lnTo>
                <a:lnTo>
                  <a:pt x="725" y="900"/>
                </a:lnTo>
                <a:lnTo>
                  <a:pt x="758" y="863"/>
                </a:lnTo>
                <a:lnTo>
                  <a:pt x="789" y="825"/>
                </a:lnTo>
                <a:lnTo>
                  <a:pt x="820" y="786"/>
                </a:lnTo>
                <a:lnTo>
                  <a:pt x="850" y="747"/>
                </a:lnTo>
                <a:lnTo>
                  <a:pt x="878" y="706"/>
                </a:lnTo>
                <a:lnTo>
                  <a:pt x="904" y="667"/>
                </a:lnTo>
                <a:lnTo>
                  <a:pt x="929" y="626"/>
                </a:lnTo>
                <a:lnTo>
                  <a:pt x="951" y="586"/>
                </a:lnTo>
                <a:lnTo>
                  <a:pt x="970" y="546"/>
                </a:lnTo>
                <a:lnTo>
                  <a:pt x="988" y="508"/>
                </a:lnTo>
                <a:lnTo>
                  <a:pt x="1002" y="470"/>
                </a:lnTo>
                <a:lnTo>
                  <a:pt x="1014" y="432"/>
                </a:lnTo>
                <a:lnTo>
                  <a:pt x="1021" y="397"/>
                </a:lnTo>
                <a:lnTo>
                  <a:pt x="1026" y="363"/>
                </a:lnTo>
                <a:lnTo>
                  <a:pt x="1026" y="332"/>
                </a:lnTo>
                <a:lnTo>
                  <a:pt x="1023" y="302"/>
                </a:lnTo>
                <a:lnTo>
                  <a:pt x="1016" y="275"/>
                </a:lnTo>
                <a:lnTo>
                  <a:pt x="1004" y="250"/>
                </a:lnTo>
                <a:lnTo>
                  <a:pt x="988" y="229"/>
                </a:lnTo>
                <a:lnTo>
                  <a:pt x="970" y="213"/>
                </a:lnTo>
                <a:lnTo>
                  <a:pt x="953" y="201"/>
                </a:lnTo>
                <a:lnTo>
                  <a:pt x="935" y="191"/>
                </a:lnTo>
                <a:lnTo>
                  <a:pt x="916" y="186"/>
                </a:lnTo>
                <a:lnTo>
                  <a:pt x="898" y="184"/>
                </a:lnTo>
                <a:lnTo>
                  <a:pt x="879" y="184"/>
                </a:lnTo>
                <a:lnTo>
                  <a:pt x="861" y="187"/>
                </a:lnTo>
                <a:lnTo>
                  <a:pt x="841" y="193"/>
                </a:lnTo>
                <a:lnTo>
                  <a:pt x="821" y="202"/>
                </a:lnTo>
                <a:lnTo>
                  <a:pt x="803" y="212"/>
                </a:lnTo>
                <a:lnTo>
                  <a:pt x="783" y="224"/>
                </a:lnTo>
                <a:lnTo>
                  <a:pt x="763" y="238"/>
                </a:lnTo>
                <a:lnTo>
                  <a:pt x="744" y="253"/>
                </a:lnTo>
                <a:lnTo>
                  <a:pt x="725" y="271"/>
                </a:lnTo>
                <a:lnTo>
                  <a:pt x="705" y="290"/>
                </a:lnTo>
                <a:lnTo>
                  <a:pt x="687" y="309"/>
                </a:lnTo>
                <a:lnTo>
                  <a:pt x="668" y="329"/>
                </a:lnTo>
                <a:lnTo>
                  <a:pt x="651" y="351"/>
                </a:lnTo>
                <a:lnTo>
                  <a:pt x="633" y="371"/>
                </a:lnTo>
                <a:lnTo>
                  <a:pt x="615" y="394"/>
                </a:lnTo>
                <a:lnTo>
                  <a:pt x="582" y="437"/>
                </a:lnTo>
                <a:lnTo>
                  <a:pt x="552" y="481"/>
                </a:lnTo>
                <a:lnTo>
                  <a:pt x="525" y="522"/>
                </a:lnTo>
                <a:lnTo>
                  <a:pt x="501" y="558"/>
                </a:lnTo>
                <a:lnTo>
                  <a:pt x="481" y="590"/>
                </a:lnTo>
                <a:lnTo>
                  <a:pt x="464" y="616"/>
                </a:lnTo>
                <a:lnTo>
                  <a:pt x="467" y="603"/>
                </a:lnTo>
                <a:lnTo>
                  <a:pt x="469" y="588"/>
                </a:lnTo>
                <a:lnTo>
                  <a:pt x="471" y="571"/>
                </a:lnTo>
                <a:lnTo>
                  <a:pt x="472" y="551"/>
                </a:lnTo>
                <a:lnTo>
                  <a:pt x="473" y="508"/>
                </a:lnTo>
                <a:lnTo>
                  <a:pt x="473" y="458"/>
                </a:lnTo>
                <a:lnTo>
                  <a:pt x="472" y="431"/>
                </a:lnTo>
                <a:lnTo>
                  <a:pt x="470" y="403"/>
                </a:lnTo>
                <a:lnTo>
                  <a:pt x="467" y="375"/>
                </a:lnTo>
                <a:lnTo>
                  <a:pt x="463" y="348"/>
                </a:lnTo>
                <a:lnTo>
                  <a:pt x="459" y="319"/>
                </a:lnTo>
                <a:lnTo>
                  <a:pt x="454" y="291"/>
                </a:lnTo>
                <a:lnTo>
                  <a:pt x="449" y="262"/>
                </a:lnTo>
                <a:lnTo>
                  <a:pt x="442" y="234"/>
                </a:lnTo>
                <a:lnTo>
                  <a:pt x="433" y="207"/>
                </a:lnTo>
                <a:lnTo>
                  <a:pt x="425" y="180"/>
                </a:lnTo>
                <a:lnTo>
                  <a:pt x="415" y="154"/>
                </a:lnTo>
                <a:lnTo>
                  <a:pt x="403" y="130"/>
                </a:lnTo>
                <a:lnTo>
                  <a:pt x="391" y="108"/>
                </a:lnTo>
                <a:lnTo>
                  <a:pt x="378" y="86"/>
                </a:lnTo>
                <a:lnTo>
                  <a:pt x="363" y="66"/>
                </a:lnTo>
                <a:lnTo>
                  <a:pt x="347" y="50"/>
                </a:lnTo>
                <a:lnTo>
                  <a:pt x="329" y="34"/>
                </a:lnTo>
                <a:lnTo>
                  <a:pt x="310" y="22"/>
                </a:lnTo>
                <a:lnTo>
                  <a:pt x="290" y="12"/>
                </a:lnTo>
                <a:lnTo>
                  <a:pt x="268" y="4"/>
                </a:lnTo>
                <a:lnTo>
                  <a:pt x="244" y="1"/>
                </a:lnTo>
                <a:lnTo>
                  <a:pt x="218" y="0"/>
                </a:lnTo>
                <a:lnTo>
                  <a:pt x="191" y="3"/>
                </a:lnTo>
                <a:lnTo>
                  <a:pt x="163" y="9"/>
                </a:lnTo>
                <a:lnTo>
                  <a:pt x="127" y="22"/>
                </a:lnTo>
                <a:lnTo>
                  <a:pt x="96" y="39"/>
                </a:lnTo>
                <a:lnTo>
                  <a:pt x="70" y="61"/>
                </a:lnTo>
                <a:lnTo>
                  <a:pt x="49" y="86"/>
                </a:lnTo>
                <a:lnTo>
                  <a:pt x="31" y="114"/>
                </a:lnTo>
                <a:lnTo>
                  <a:pt x="18" y="145"/>
                </a:lnTo>
                <a:lnTo>
                  <a:pt x="8" y="180"/>
                </a:lnTo>
                <a:lnTo>
                  <a:pt x="2" y="216"/>
                </a:lnTo>
                <a:lnTo>
                  <a:pt x="0" y="256"/>
                </a:lnTo>
                <a:lnTo>
                  <a:pt x="0" y="297"/>
                </a:lnTo>
                <a:lnTo>
                  <a:pt x="3" y="340"/>
                </a:lnTo>
                <a:lnTo>
                  <a:pt x="9" y="385"/>
                </a:lnTo>
                <a:lnTo>
                  <a:pt x="18" y="431"/>
                </a:lnTo>
                <a:lnTo>
                  <a:pt x="29" y="478"/>
                </a:lnTo>
                <a:lnTo>
                  <a:pt x="41" y="525"/>
                </a:lnTo>
                <a:lnTo>
                  <a:pt x="56" y="574"/>
                </a:lnTo>
                <a:lnTo>
                  <a:pt x="71" y="621"/>
                </a:lnTo>
                <a:lnTo>
                  <a:pt x="89" y="670"/>
                </a:lnTo>
                <a:lnTo>
                  <a:pt x="108" y="719"/>
                </a:lnTo>
                <a:lnTo>
                  <a:pt x="127" y="765"/>
                </a:lnTo>
                <a:lnTo>
                  <a:pt x="148" y="812"/>
                </a:lnTo>
                <a:lnTo>
                  <a:pt x="169" y="857"/>
                </a:lnTo>
                <a:lnTo>
                  <a:pt x="189" y="901"/>
                </a:lnTo>
                <a:lnTo>
                  <a:pt x="210" y="943"/>
                </a:lnTo>
                <a:lnTo>
                  <a:pt x="231" y="983"/>
                </a:lnTo>
                <a:lnTo>
                  <a:pt x="251" y="1022"/>
                </a:lnTo>
                <a:lnTo>
                  <a:pt x="271" y="1057"/>
                </a:lnTo>
                <a:lnTo>
                  <a:pt x="291" y="1090"/>
                </a:lnTo>
                <a:lnTo>
                  <a:pt x="308" y="1120"/>
                </a:lnTo>
                <a:lnTo>
                  <a:pt x="325" y="1147"/>
                </a:lnTo>
                <a:lnTo>
                  <a:pt x="340" y="1169"/>
                </a:lnTo>
                <a:lnTo>
                  <a:pt x="354" y="1188"/>
                </a:lnTo>
                <a:lnTo>
                  <a:pt x="332" y="1152"/>
                </a:lnTo>
                <a:close/>
              </a:path>
            </a:pathLst>
          </a:custGeom>
          <a:solidFill>
            <a:srgbClr val="EA74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972" name="组合 971"/>
          <p:cNvGrpSpPr/>
          <p:nvPr/>
        </p:nvGrpSpPr>
        <p:grpSpPr>
          <a:xfrm>
            <a:off x="5331043" y="2898616"/>
            <a:ext cx="195263" cy="1703387"/>
            <a:chOff x="5741990" y="2973388"/>
            <a:chExt cx="195263" cy="1703387"/>
          </a:xfrm>
        </p:grpSpPr>
        <p:sp>
          <p:nvSpPr>
            <p:cNvPr id="973" name="Freeform 53"/>
            <p:cNvSpPr>
              <a:spLocks/>
            </p:cNvSpPr>
            <p:nvPr/>
          </p:nvSpPr>
          <p:spPr bwMode="auto">
            <a:xfrm>
              <a:off x="5910265" y="3028950"/>
              <a:ext cx="26988" cy="1647825"/>
            </a:xfrm>
            <a:custGeom>
              <a:avLst/>
              <a:gdLst>
                <a:gd name="T0" fmla="*/ 0 w 122"/>
                <a:gd name="T1" fmla="*/ 0 h 7266"/>
                <a:gd name="T2" fmla="*/ 0 w 122"/>
                <a:gd name="T3" fmla="*/ 7203 h 7266"/>
                <a:gd name="T4" fmla="*/ 122 w 122"/>
                <a:gd name="T5" fmla="*/ 7266 h 7266"/>
                <a:gd name="T6" fmla="*/ 122 w 122"/>
                <a:gd name="T7" fmla="*/ 38 h 7266"/>
                <a:gd name="T8" fmla="*/ 0 w 122"/>
                <a:gd name="T9" fmla="*/ 0 h 7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7266">
                  <a:moveTo>
                    <a:pt x="0" y="0"/>
                  </a:moveTo>
                  <a:lnTo>
                    <a:pt x="0" y="7203"/>
                  </a:lnTo>
                  <a:lnTo>
                    <a:pt x="122" y="7266"/>
                  </a:lnTo>
                  <a:lnTo>
                    <a:pt x="122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9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4" name="Freeform 54"/>
            <p:cNvSpPr>
              <a:spLocks/>
            </p:cNvSpPr>
            <p:nvPr/>
          </p:nvSpPr>
          <p:spPr bwMode="auto">
            <a:xfrm>
              <a:off x="5853115" y="3009900"/>
              <a:ext cx="28575" cy="1636713"/>
            </a:xfrm>
            <a:custGeom>
              <a:avLst/>
              <a:gdLst>
                <a:gd name="T0" fmla="*/ 0 w 123"/>
                <a:gd name="T1" fmla="*/ 0 h 7213"/>
                <a:gd name="T2" fmla="*/ 0 w 123"/>
                <a:gd name="T3" fmla="*/ 7147 h 7213"/>
                <a:gd name="T4" fmla="*/ 123 w 123"/>
                <a:gd name="T5" fmla="*/ 7213 h 7213"/>
                <a:gd name="T6" fmla="*/ 123 w 123"/>
                <a:gd name="T7" fmla="*/ 43 h 7213"/>
                <a:gd name="T8" fmla="*/ 0 w 123"/>
                <a:gd name="T9" fmla="*/ 0 h 7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7213">
                  <a:moveTo>
                    <a:pt x="0" y="0"/>
                  </a:moveTo>
                  <a:lnTo>
                    <a:pt x="0" y="7147"/>
                  </a:lnTo>
                  <a:lnTo>
                    <a:pt x="123" y="7213"/>
                  </a:lnTo>
                  <a:lnTo>
                    <a:pt x="123" y="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9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5" name="Freeform 55"/>
            <p:cNvSpPr>
              <a:spLocks/>
            </p:cNvSpPr>
            <p:nvPr/>
          </p:nvSpPr>
          <p:spPr bwMode="auto">
            <a:xfrm>
              <a:off x="5795965" y="2992438"/>
              <a:ext cx="28575" cy="1622425"/>
            </a:xfrm>
            <a:custGeom>
              <a:avLst/>
              <a:gdLst>
                <a:gd name="T0" fmla="*/ 0 w 123"/>
                <a:gd name="T1" fmla="*/ 0 h 7160"/>
                <a:gd name="T2" fmla="*/ 0 w 123"/>
                <a:gd name="T3" fmla="*/ 7095 h 7160"/>
                <a:gd name="T4" fmla="*/ 122 w 123"/>
                <a:gd name="T5" fmla="*/ 7160 h 7160"/>
                <a:gd name="T6" fmla="*/ 123 w 123"/>
                <a:gd name="T7" fmla="*/ 39 h 7160"/>
                <a:gd name="T8" fmla="*/ 0 w 123"/>
                <a:gd name="T9" fmla="*/ 0 h 7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7160">
                  <a:moveTo>
                    <a:pt x="0" y="0"/>
                  </a:moveTo>
                  <a:lnTo>
                    <a:pt x="0" y="7095"/>
                  </a:lnTo>
                  <a:lnTo>
                    <a:pt x="122" y="7160"/>
                  </a:lnTo>
                  <a:lnTo>
                    <a:pt x="123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9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6" name="Freeform 56"/>
            <p:cNvSpPr>
              <a:spLocks/>
            </p:cNvSpPr>
            <p:nvPr/>
          </p:nvSpPr>
          <p:spPr bwMode="auto">
            <a:xfrm>
              <a:off x="5741990" y="2973388"/>
              <a:ext cx="28575" cy="1614488"/>
            </a:xfrm>
            <a:custGeom>
              <a:avLst/>
              <a:gdLst>
                <a:gd name="T0" fmla="*/ 0 w 122"/>
                <a:gd name="T1" fmla="*/ 0 h 7113"/>
                <a:gd name="T2" fmla="*/ 0 w 122"/>
                <a:gd name="T3" fmla="*/ 7045 h 7113"/>
                <a:gd name="T4" fmla="*/ 122 w 122"/>
                <a:gd name="T5" fmla="*/ 7113 h 7113"/>
                <a:gd name="T6" fmla="*/ 122 w 122"/>
                <a:gd name="T7" fmla="*/ 42 h 7113"/>
                <a:gd name="T8" fmla="*/ 0 w 122"/>
                <a:gd name="T9" fmla="*/ 0 h 7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7113">
                  <a:moveTo>
                    <a:pt x="0" y="0"/>
                  </a:moveTo>
                  <a:lnTo>
                    <a:pt x="0" y="7045"/>
                  </a:lnTo>
                  <a:lnTo>
                    <a:pt x="122" y="7113"/>
                  </a:lnTo>
                  <a:lnTo>
                    <a:pt x="122" y="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9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977" name="Freeform 29"/>
          <p:cNvSpPr>
            <a:spLocks/>
          </p:cNvSpPr>
          <p:nvPr/>
        </p:nvSpPr>
        <p:spPr bwMode="auto">
          <a:xfrm>
            <a:off x="7077613" y="3443763"/>
            <a:ext cx="233363" cy="269875"/>
          </a:xfrm>
          <a:custGeom>
            <a:avLst/>
            <a:gdLst>
              <a:gd name="T0" fmla="*/ 353 w 1027"/>
              <a:gd name="T1" fmla="*/ 1153 h 1187"/>
              <a:gd name="T2" fmla="*/ 405 w 1027"/>
              <a:gd name="T3" fmla="*/ 1144 h 1187"/>
              <a:gd name="T4" fmla="*/ 463 w 1027"/>
              <a:gd name="T5" fmla="*/ 1118 h 1187"/>
              <a:gd name="T6" fmla="*/ 525 w 1027"/>
              <a:gd name="T7" fmla="*/ 1079 h 1187"/>
              <a:gd name="T8" fmla="*/ 591 w 1027"/>
              <a:gd name="T9" fmla="*/ 1028 h 1187"/>
              <a:gd name="T10" fmla="*/ 658 w 1027"/>
              <a:gd name="T11" fmla="*/ 967 h 1187"/>
              <a:gd name="T12" fmla="*/ 726 w 1027"/>
              <a:gd name="T13" fmla="*/ 899 h 1187"/>
              <a:gd name="T14" fmla="*/ 790 w 1027"/>
              <a:gd name="T15" fmla="*/ 824 h 1187"/>
              <a:gd name="T16" fmla="*/ 850 w 1027"/>
              <a:gd name="T17" fmla="*/ 747 h 1187"/>
              <a:gd name="T18" fmla="*/ 905 w 1027"/>
              <a:gd name="T19" fmla="*/ 666 h 1187"/>
              <a:gd name="T20" fmla="*/ 951 w 1027"/>
              <a:gd name="T21" fmla="*/ 585 h 1187"/>
              <a:gd name="T22" fmla="*/ 988 w 1027"/>
              <a:gd name="T23" fmla="*/ 507 h 1187"/>
              <a:gd name="T24" fmla="*/ 1013 w 1027"/>
              <a:gd name="T25" fmla="*/ 432 h 1187"/>
              <a:gd name="T26" fmla="*/ 1026 w 1027"/>
              <a:gd name="T27" fmla="*/ 363 h 1187"/>
              <a:gd name="T28" fmla="*/ 1024 w 1027"/>
              <a:gd name="T29" fmla="*/ 301 h 1187"/>
              <a:gd name="T30" fmla="*/ 1004 w 1027"/>
              <a:gd name="T31" fmla="*/ 249 h 1187"/>
              <a:gd name="T32" fmla="*/ 971 w 1027"/>
              <a:gd name="T33" fmla="*/ 212 h 1187"/>
              <a:gd name="T34" fmla="*/ 936 w 1027"/>
              <a:gd name="T35" fmla="*/ 192 h 1187"/>
              <a:gd name="T36" fmla="*/ 898 w 1027"/>
              <a:gd name="T37" fmla="*/ 183 h 1187"/>
              <a:gd name="T38" fmla="*/ 860 w 1027"/>
              <a:gd name="T39" fmla="*/ 187 h 1187"/>
              <a:gd name="T40" fmla="*/ 822 w 1027"/>
              <a:gd name="T41" fmla="*/ 201 h 1187"/>
              <a:gd name="T42" fmla="*/ 783 w 1027"/>
              <a:gd name="T43" fmla="*/ 224 h 1187"/>
              <a:gd name="T44" fmla="*/ 744 w 1027"/>
              <a:gd name="T45" fmla="*/ 254 h 1187"/>
              <a:gd name="T46" fmla="*/ 706 w 1027"/>
              <a:gd name="T47" fmla="*/ 289 h 1187"/>
              <a:gd name="T48" fmla="*/ 669 w 1027"/>
              <a:gd name="T49" fmla="*/ 329 h 1187"/>
              <a:gd name="T50" fmla="*/ 633 w 1027"/>
              <a:gd name="T51" fmla="*/ 371 h 1187"/>
              <a:gd name="T52" fmla="*/ 583 w 1027"/>
              <a:gd name="T53" fmla="*/ 438 h 1187"/>
              <a:gd name="T54" fmla="*/ 525 w 1027"/>
              <a:gd name="T55" fmla="*/ 521 h 1187"/>
              <a:gd name="T56" fmla="*/ 481 w 1027"/>
              <a:gd name="T57" fmla="*/ 591 h 1187"/>
              <a:gd name="T58" fmla="*/ 467 w 1027"/>
              <a:gd name="T59" fmla="*/ 603 h 1187"/>
              <a:gd name="T60" fmla="*/ 470 w 1027"/>
              <a:gd name="T61" fmla="*/ 570 h 1187"/>
              <a:gd name="T62" fmla="*/ 473 w 1027"/>
              <a:gd name="T63" fmla="*/ 507 h 1187"/>
              <a:gd name="T64" fmla="*/ 471 w 1027"/>
              <a:gd name="T65" fmla="*/ 430 h 1187"/>
              <a:gd name="T66" fmla="*/ 467 w 1027"/>
              <a:gd name="T67" fmla="*/ 376 h 1187"/>
              <a:gd name="T68" fmla="*/ 459 w 1027"/>
              <a:gd name="T69" fmla="*/ 319 h 1187"/>
              <a:gd name="T70" fmla="*/ 449 w 1027"/>
              <a:gd name="T71" fmla="*/ 262 h 1187"/>
              <a:gd name="T72" fmla="*/ 434 w 1027"/>
              <a:gd name="T73" fmla="*/ 206 h 1187"/>
              <a:gd name="T74" fmla="*/ 415 w 1027"/>
              <a:gd name="T75" fmla="*/ 154 h 1187"/>
              <a:gd name="T76" fmla="*/ 392 w 1027"/>
              <a:gd name="T77" fmla="*/ 107 h 1187"/>
              <a:gd name="T78" fmla="*/ 363 w 1027"/>
              <a:gd name="T79" fmla="*/ 66 h 1187"/>
              <a:gd name="T80" fmla="*/ 330 w 1027"/>
              <a:gd name="T81" fmla="*/ 34 h 1187"/>
              <a:gd name="T82" fmla="*/ 289 w 1027"/>
              <a:gd name="T83" fmla="*/ 12 h 1187"/>
              <a:gd name="T84" fmla="*/ 244 w 1027"/>
              <a:gd name="T85" fmla="*/ 0 h 1187"/>
              <a:gd name="T86" fmla="*/ 192 w 1027"/>
              <a:gd name="T87" fmla="*/ 2 h 1187"/>
              <a:gd name="T88" fmla="*/ 127 w 1027"/>
              <a:gd name="T89" fmla="*/ 22 h 1187"/>
              <a:gd name="T90" fmla="*/ 71 w 1027"/>
              <a:gd name="T91" fmla="*/ 60 h 1187"/>
              <a:gd name="T92" fmla="*/ 32 w 1027"/>
              <a:gd name="T93" fmla="*/ 114 h 1187"/>
              <a:gd name="T94" fmla="*/ 9 w 1027"/>
              <a:gd name="T95" fmla="*/ 179 h 1187"/>
              <a:gd name="T96" fmla="*/ 0 w 1027"/>
              <a:gd name="T97" fmla="*/ 256 h 1187"/>
              <a:gd name="T98" fmla="*/ 4 w 1027"/>
              <a:gd name="T99" fmla="*/ 340 h 1187"/>
              <a:gd name="T100" fmla="*/ 18 w 1027"/>
              <a:gd name="T101" fmla="*/ 430 h 1187"/>
              <a:gd name="T102" fmla="*/ 41 w 1027"/>
              <a:gd name="T103" fmla="*/ 526 h 1187"/>
              <a:gd name="T104" fmla="*/ 72 w 1027"/>
              <a:gd name="T105" fmla="*/ 622 h 1187"/>
              <a:gd name="T106" fmla="*/ 108 w 1027"/>
              <a:gd name="T107" fmla="*/ 718 h 1187"/>
              <a:gd name="T108" fmla="*/ 148 w 1027"/>
              <a:gd name="T109" fmla="*/ 812 h 1187"/>
              <a:gd name="T110" fmla="*/ 189 w 1027"/>
              <a:gd name="T111" fmla="*/ 901 h 1187"/>
              <a:gd name="T112" fmla="*/ 231 w 1027"/>
              <a:gd name="T113" fmla="*/ 983 h 1187"/>
              <a:gd name="T114" fmla="*/ 272 w 1027"/>
              <a:gd name="T115" fmla="*/ 1057 h 1187"/>
              <a:gd name="T116" fmla="*/ 308 w 1027"/>
              <a:gd name="T117" fmla="*/ 1119 h 1187"/>
              <a:gd name="T118" fmla="*/ 340 w 1027"/>
              <a:gd name="T119" fmla="*/ 1169 h 1187"/>
              <a:gd name="T120" fmla="*/ 332 w 1027"/>
              <a:gd name="T121" fmla="*/ 1152 h 1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27" h="1187">
                <a:moveTo>
                  <a:pt x="332" y="1152"/>
                </a:moveTo>
                <a:lnTo>
                  <a:pt x="353" y="1153"/>
                </a:lnTo>
                <a:lnTo>
                  <a:pt x="378" y="1150"/>
                </a:lnTo>
                <a:lnTo>
                  <a:pt x="405" y="1144"/>
                </a:lnTo>
                <a:lnTo>
                  <a:pt x="433" y="1132"/>
                </a:lnTo>
                <a:lnTo>
                  <a:pt x="463" y="1118"/>
                </a:lnTo>
                <a:lnTo>
                  <a:pt x="494" y="1100"/>
                </a:lnTo>
                <a:lnTo>
                  <a:pt x="525" y="1079"/>
                </a:lnTo>
                <a:lnTo>
                  <a:pt x="558" y="1055"/>
                </a:lnTo>
                <a:lnTo>
                  <a:pt x="591" y="1028"/>
                </a:lnTo>
                <a:lnTo>
                  <a:pt x="625" y="999"/>
                </a:lnTo>
                <a:lnTo>
                  <a:pt x="658" y="967"/>
                </a:lnTo>
                <a:lnTo>
                  <a:pt x="693" y="934"/>
                </a:lnTo>
                <a:lnTo>
                  <a:pt x="726" y="899"/>
                </a:lnTo>
                <a:lnTo>
                  <a:pt x="758" y="863"/>
                </a:lnTo>
                <a:lnTo>
                  <a:pt x="790" y="824"/>
                </a:lnTo>
                <a:lnTo>
                  <a:pt x="821" y="786"/>
                </a:lnTo>
                <a:lnTo>
                  <a:pt x="850" y="747"/>
                </a:lnTo>
                <a:lnTo>
                  <a:pt x="878" y="706"/>
                </a:lnTo>
                <a:lnTo>
                  <a:pt x="905" y="666"/>
                </a:lnTo>
                <a:lnTo>
                  <a:pt x="928" y="626"/>
                </a:lnTo>
                <a:lnTo>
                  <a:pt x="951" y="585"/>
                </a:lnTo>
                <a:lnTo>
                  <a:pt x="971" y="546"/>
                </a:lnTo>
                <a:lnTo>
                  <a:pt x="988" y="507"/>
                </a:lnTo>
                <a:lnTo>
                  <a:pt x="1002" y="469"/>
                </a:lnTo>
                <a:lnTo>
                  <a:pt x="1013" y="432"/>
                </a:lnTo>
                <a:lnTo>
                  <a:pt x="1022" y="396"/>
                </a:lnTo>
                <a:lnTo>
                  <a:pt x="1026" y="363"/>
                </a:lnTo>
                <a:lnTo>
                  <a:pt x="1027" y="331"/>
                </a:lnTo>
                <a:lnTo>
                  <a:pt x="1024" y="301"/>
                </a:lnTo>
                <a:lnTo>
                  <a:pt x="1016" y="274"/>
                </a:lnTo>
                <a:lnTo>
                  <a:pt x="1004" y="249"/>
                </a:lnTo>
                <a:lnTo>
                  <a:pt x="987" y="228"/>
                </a:lnTo>
                <a:lnTo>
                  <a:pt x="971" y="212"/>
                </a:lnTo>
                <a:lnTo>
                  <a:pt x="953" y="200"/>
                </a:lnTo>
                <a:lnTo>
                  <a:pt x="936" y="192"/>
                </a:lnTo>
                <a:lnTo>
                  <a:pt x="917" y="185"/>
                </a:lnTo>
                <a:lnTo>
                  <a:pt x="898" y="183"/>
                </a:lnTo>
                <a:lnTo>
                  <a:pt x="880" y="184"/>
                </a:lnTo>
                <a:lnTo>
                  <a:pt x="860" y="187"/>
                </a:lnTo>
                <a:lnTo>
                  <a:pt x="842" y="193"/>
                </a:lnTo>
                <a:lnTo>
                  <a:pt x="822" y="201"/>
                </a:lnTo>
                <a:lnTo>
                  <a:pt x="802" y="211"/>
                </a:lnTo>
                <a:lnTo>
                  <a:pt x="783" y="224"/>
                </a:lnTo>
                <a:lnTo>
                  <a:pt x="763" y="238"/>
                </a:lnTo>
                <a:lnTo>
                  <a:pt x="744" y="254"/>
                </a:lnTo>
                <a:lnTo>
                  <a:pt x="725" y="270"/>
                </a:lnTo>
                <a:lnTo>
                  <a:pt x="706" y="289"/>
                </a:lnTo>
                <a:lnTo>
                  <a:pt x="687" y="308"/>
                </a:lnTo>
                <a:lnTo>
                  <a:pt x="669" y="329"/>
                </a:lnTo>
                <a:lnTo>
                  <a:pt x="650" y="350"/>
                </a:lnTo>
                <a:lnTo>
                  <a:pt x="633" y="371"/>
                </a:lnTo>
                <a:lnTo>
                  <a:pt x="616" y="393"/>
                </a:lnTo>
                <a:lnTo>
                  <a:pt x="583" y="438"/>
                </a:lnTo>
                <a:lnTo>
                  <a:pt x="553" y="480"/>
                </a:lnTo>
                <a:lnTo>
                  <a:pt x="525" y="521"/>
                </a:lnTo>
                <a:lnTo>
                  <a:pt x="501" y="559"/>
                </a:lnTo>
                <a:lnTo>
                  <a:pt x="481" y="591"/>
                </a:lnTo>
                <a:lnTo>
                  <a:pt x="465" y="615"/>
                </a:lnTo>
                <a:lnTo>
                  <a:pt x="467" y="603"/>
                </a:lnTo>
                <a:lnTo>
                  <a:pt x="469" y="588"/>
                </a:lnTo>
                <a:lnTo>
                  <a:pt x="470" y="570"/>
                </a:lnTo>
                <a:lnTo>
                  <a:pt x="472" y="551"/>
                </a:lnTo>
                <a:lnTo>
                  <a:pt x="473" y="507"/>
                </a:lnTo>
                <a:lnTo>
                  <a:pt x="472" y="457"/>
                </a:lnTo>
                <a:lnTo>
                  <a:pt x="471" y="430"/>
                </a:lnTo>
                <a:lnTo>
                  <a:pt x="469" y="404"/>
                </a:lnTo>
                <a:lnTo>
                  <a:pt x="467" y="376"/>
                </a:lnTo>
                <a:lnTo>
                  <a:pt x="464" y="347"/>
                </a:lnTo>
                <a:lnTo>
                  <a:pt x="459" y="319"/>
                </a:lnTo>
                <a:lnTo>
                  <a:pt x="455" y="290"/>
                </a:lnTo>
                <a:lnTo>
                  <a:pt x="449" y="262"/>
                </a:lnTo>
                <a:lnTo>
                  <a:pt x="441" y="233"/>
                </a:lnTo>
                <a:lnTo>
                  <a:pt x="434" y="206"/>
                </a:lnTo>
                <a:lnTo>
                  <a:pt x="425" y="179"/>
                </a:lnTo>
                <a:lnTo>
                  <a:pt x="415" y="154"/>
                </a:lnTo>
                <a:lnTo>
                  <a:pt x="404" y="130"/>
                </a:lnTo>
                <a:lnTo>
                  <a:pt x="392" y="107"/>
                </a:lnTo>
                <a:lnTo>
                  <a:pt x="378" y="86"/>
                </a:lnTo>
                <a:lnTo>
                  <a:pt x="363" y="66"/>
                </a:lnTo>
                <a:lnTo>
                  <a:pt x="347" y="49"/>
                </a:lnTo>
                <a:lnTo>
                  <a:pt x="330" y="34"/>
                </a:lnTo>
                <a:lnTo>
                  <a:pt x="310" y="21"/>
                </a:lnTo>
                <a:lnTo>
                  <a:pt x="289" y="12"/>
                </a:lnTo>
                <a:lnTo>
                  <a:pt x="268" y="4"/>
                </a:lnTo>
                <a:lnTo>
                  <a:pt x="244" y="0"/>
                </a:lnTo>
                <a:lnTo>
                  <a:pt x="219" y="0"/>
                </a:lnTo>
                <a:lnTo>
                  <a:pt x="192" y="2"/>
                </a:lnTo>
                <a:lnTo>
                  <a:pt x="163" y="9"/>
                </a:lnTo>
                <a:lnTo>
                  <a:pt x="127" y="22"/>
                </a:lnTo>
                <a:lnTo>
                  <a:pt x="97" y="40"/>
                </a:lnTo>
                <a:lnTo>
                  <a:pt x="71" y="60"/>
                </a:lnTo>
                <a:lnTo>
                  <a:pt x="49" y="85"/>
                </a:lnTo>
                <a:lnTo>
                  <a:pt x="32" y="114"/>
                </a:lnTo>
                <a:lnTo>
                  <a:pt x="18" y="145"/>
                </a:lnTo>
                <a:lnTo>
                  <a:pt x="9" y="179"/>
                </a:lnTo>
                <a:lnTo>
                  <a:pt x="3" y="216"/>
                </a:lnTo>
                <a:lnTo>
                  <a:pt x="0" y="256"/>
                </a:lnTo>
                <a:lnTo>
                  <a:pt x="1" y="297"/>
                </a:lnTo>
                <a:lnTo>
                  <a:pt x="4" y="340"/>
                </a:lnTo>
                <a:lnTo>
                  <a:pt x="10" y="385"/>
                </a:lnTo>
                <a:lnTo>
                  <a:pt x="18" y="430"/>
                </a:lnTo>
                <a:lnTo>
                  <a:pt x="29" y="478"/>
                </a:lnTo>
                <a:lnTo>
                  <a:pt x="41" y="526"/>
                </a:lnTo>
                <a:lnTo>
                  <a:pt x="56" y="573"/>
                </a:lnTo>
                <a:lnTo>
                  <a:pt x="72" y="622"/>
                </a:lnTo>
                <a:lnTo>
                  <a:pt x="90" y="670"/>
                </a:lnTo>
                <a:lnTo>
                  <a:pt x="108" y="718"/>
                </a:lnTo>
                <a:lnTo>
                  <a:pt x="128" y="765"/>
                </a:lnTo>
                <a:lnTo>
                  <a:pt x="148" y="812"/>
                </a:lnTo>
                <a:lnTo>
                  <a:pt x="168" y="856"/>
                </a:lnTo>
                <a:lnTo>
                  <a:pt x="189" y="901"/>
                </a:lnTo>
                <a:lnTo>
                  <a:pt x="211" y="943"/>
                </a:lnTo>
                <a:lnTo>
                  <a:pt x="231" y="983"/>
                </a:lnTo>
                <a:lnTo>
                  <a:pt x="252" y="1021"/>
                </a:lnTo>
                <a:lnTo>
                  <a:pt x="272" y="1057"/>
                </a:lnTo>
                <a:lnTo>
                  <a:pt x="290" y="1089"/>
                </a:lnTo>
                <a:lnTo>
                  <a:pt x="308" y="1119"/>
                </a:lnTo>
                <a:lnTo>
                  <a:pt x="325" y="1146"/>
                </a:lnTo>
                <a:lnTo>
                  <a:pt x="340" y="1169"/>
                </a:lnTo>
                <a:lnTo>
                  <a:pt x="353" y="1187"/>
                </a:lnTo>
                <a:lnTo>
                  <a:pt x="332" y="1152"/>
                </a:lnTo>
                <a:close/>
              </a:path>
            </a:pathLst>
          </a:custGeom>
          <a:solidFill>
            <a:srgbClr val="F2A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78" name="Freeform 33"/>
          <p:cNvSpPr>
            <a:spLocks/>
          </p:cNvSpPr>
          <p:nvPr/>
        </p:nvSpPr>
        <p:spPr bwMode="auto">
          <a:xfrm>
            <a:off x="7087138" y="2922428"/>
            <a:ext cx="231775" cy="269875"/>
          </a:xfrm>
          <a:custGeom>
            <a:avLst/>
            <a:gdLst>
              <a:gd name="T0" fmla="*/ 354 w 1027"/>
              <a:gd name="T1" fmla="*/ 1153 h 1188"/>
              <a:gd name="T2" fmla="*/ 405 w 1027"/>
              <a:gd name="T3" fmla="*/ 1143 h 1188"/>
              <a:gd name="T4" fmla="*/ 462 w 1027"/>
              <a:gd name="T5" fmla="*/ 1118 h 1188"/>
              <a:gd name="T6" fmla="*/ 525 w 1027"/>
              <a:gd name="T7" fmla="*/ 1078 h 1188"/>
              <a:gd name="T8" fmla="*/ 591 w 1027"/>
              <a:gd name="T9" fmla="*/ 1028 h 1188"/>
              <a:gd name="T10" fmla="*/ 659 w 1027"/>
              <a:gd name="T11" fmla="*/ 968 h 1188"/>
              <a:gd name="T12" fmla="*/ 725 w 1027"/>
              <a:gd name="T13" fmla="*/ 899 h 1188"/>
              <a:gd name="T14" fmla="*/ 789 w 1027"/>
              <a:gd name="T15" fmla="*/ 825 h 1188"/>
              <a:gd name="T16" fmla="*/ 850 w 1027"/>
              <a:gd name="T17" fmla="*/ 746 h 1188"/>
              <a:gd name="T18" fmla="*/ 904 w 1027"/>
              <a:gd name="T19" fmla="*/ 666 h 1188"/>
              <a:gd name="T20" fmla="*/ 950 w 1027"/>
              <a:gd name="T21" fmla="*/ 586 h 1188"/>
              <a:gd name="T22" fmla="*/ 988 w 1027"/>
              <a:gd name="T23" fmla="*/ 508 h 1188"/>
              <a:gd name="T24" fmla="*/ 1013 w 1027"/>
              <a:gd name="T25" fmla="*/ 432 h 1188"/>
              <a:gd name="T26" fmla="*/ 1026 w 1027"/>
              <a:gd name="T27" fmla="*/ 363 h 1188"/>
              <a:gd name="T28" fmla="*/ 1023 w 1027"/>
              <a:gd name="T29" fmla="*/ 302 h 1188"/>
              <a:gd name="T30" fmla="*/ 1004 w 1027"/>
              <a:gd name="T31" fmla="*/ 250 h 1188"/>
              <a:gd name="T32" fmla="*/ 970 w 1027"/>
              <a:gd name="T33" fmla="*/ 212 h 1188"/>
              <a:gd name="T34" fmla="*/ 935 w 1027"/>
              <a:gd name="T35" fmla="*/ 191 h 1188"/>
              <a:gd name="T36" fmla="*/ 899 w 1027"/>
              <a:gd name="T37" fmla="*/ 184 h 1188"/>
              <a:gd name="T38" fmla="*/ 860 w 1027"/>
              <a:gd name="T39" fmla="*/ 187 h 1188"/>
              <a:gd name="T40" fmla="*/ 822 w 1027"/>
              <a:gd name="T41" fmla="*/ 202 h 1188"/>
              <a:gd name="T42" fmla="*/ 783 w 1027"/>
              <a:gd name="T43" fmla="*/ 224 h 1188"/>
              <a:gd name="T44" fmla="*/ 743 w 1027"/>
              <a:gd name="T45" fmla="*/ 253 h 1188"/>
              <a:gd name="T46" fmla="*/ 706 w 1027"/>
              <a:gd name="T47" fmla="*/ 289 h 1188"/>
              <a:gd name="T48" fmla="*/ 669 w 1027"/>
              <a:gd name="T49" fmla="*/ 329 h 1188"/>
              <a:gd name="T50" fmla="*/ 633 w 1027"/>
              <a:gd name="T51" fmla="*/ 371 h 1188"/>
              <a:gd name="T52" fmla="*/ 583 w 1027"/>
              <a:gd name="T53" fmla="*/ 437 h 1188"/>
              <a:gd name="T54" fmla="*/ 525 w 1027"/>
              <a:gd name="T55" fmla="*/ 521 h 1188"/>
              <a:gd name="T56" fmla="*/ 481 w 1027"/>
              <a:gd name="T57" fmla="*/ 590 h 1188"/>
              <a:gd name="T58" fmla="*/ 466 w 1027"/>
              <a:gd name="T59" fmla="*/ 603 h 1188"/>
              <a:gd name="T60" fmla="*/ 470 w 1027"/>
              <a:gd name="T61" fmla="*/ 571 h 1188"/>
              <a:gd name="T62" fmla="*/ 472 w 1027"/>
              <a:gd name="T63" fmla="*/ 507 h 1188"/>
              <a:gd name="T64" fmla="*/ 470 w 1027"/>
              <a:gd name="T65" fmla="*/ 431 h 1188"/>
              <a:gd name="T66" fmla="*/ 466 w 1027"/>
              <a:gd name="T67" fmla="*/ 375 h 1188"/>
              <a:gd name="T68" fmla="*/ 459 w 1027"/>
              <a:gd name="T69" fmla="*/ 318 h 1188"/>
              <a:gd name="T70" fmla="*/ 448 w 1027"/>
              <a:gd name="T71" fmla="*/ 262 h 1188"/>
              <a:gd name="T72" fmla="*/ 433 w 1027"/>
              <a:gd name="T73" fmla="*/ 206 h 1188"/>
              <a:gd name="T74" fmla="*/ 415 w 1027"/>
              <a:gd name="T75" fmla="*/ 154 h 1188"/>
              <a:gd name="T76" fmla="*/ 391 w 1027"/>
              <a:gd name="T77" fmla="*/ 106 h 1188"/>
              <a:gd name="T78" fmla="*/ 363 w 1027"/>
              <a:gd name="T79" fmla="*/ 66 h 1188"/>
              <a:gd name="T80" fmla="*/ 329 w 1027"/>
              <a:gd name="T81" fmla="*/ 34 h 1188"/>
              <a:gd name="T82" fmla="*/ 289 w 1027"/>
              <a:gd name="T83" fmla="*/ 11 h 1188"/>
              <a:gd name="T84" fmla="*/ 244 w 1027"/>
              <a:gd name="T85" fmla="*/ 0 h 1188"/>
              <a:gd name="T86" fmla="*/ 191 w 1027"/>
              <a:gd name="T87" fmla="*/ 2 h 1188"/>
              <a:gd name="T88" fmla="*/ 127 w 1027"/>
              <a:gd name="T89" fmla="*/ 22 h 1188"/>
              <a:gd name="T90" fmla="*/ 70 w 1027"/>
              <a:gd name="T91" fmla="*/ 60 h 1188"/>
              <a:gd name="T92" fmla="*/ 32 w 1027"/>
              <a:gd name="T93" fmla="*/ 114 h 1188"/>
              <a:gd name="T94" fmla="*/ 8 w 1027"/>
              <a:gd name="T95" fmla="*/ 179 h 1188"/>
              <a:gd name="T96" fmla="*/ 0 w 1027"/>
              <a:gd name="T97" fmla="*/ 255 h 1188"/>
              <a:gd name="T98" fmla="*/ 3 w 1027"/>
              <a:gd name="T99" fmla="*/ 340 h 1188"/>
              <a:gd name="T100" fmla="*/ 17 w 1027"/>
              <a:gd name="T101" fmla="*/ 431 h 1188"/>
              <a:gd name="T102" fmla="*/ 41 w 1027"/>
              <a:gd name="T103" fmla="*/ 525 h 1188"/>
              <a:gd name="T104" fmla="*/ 72 w 1027"/>
              <a:gd name="T105" fmla="*/ 621 h 1188"/>
              <a:gd name="T106" fmla="*/ 107 w 1027"/>
              <a:gd name="T107" fmla="*/ 717 h 1188"/>
              <a:gd name="T108" fmla="*/ 148 w 1027"/>
              <a:gd name="T109" fmla="*/ 812 h 1188"/>
              <a:gd name="T110" fmla="*/ 189 w 1027"/>
              <a:gd name="T111" fmla="*/ 900 h 1188"/>
              <a:gd name="T112" fmla="*/ 231 w 1027"/>
              <a:gd name="T113" fmla="*/ 983 h 1188"/>
              <a:gd name="T114" fmla="*/ 271 w 1027"/>
              <a:gd name="T115" fmla="*/ 1057 h 1188"/>
              <a:gd name="T116" fmla="*/ 308 w 1027"/>
              <a:gd name="T117" fmla="*/ 1120 h 1188"/>
              <a:gd name="T118" fmla="*/ 340 w 1027"/>
              <a:gd name="T119" fmla="*/ 1168 h 1188"/>
              <a:gd name="T120" fmla="*/ 332 w 1027"/>
              <a:gd name="T121" fmla="*/ 1152 h 1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27" h="1188">
                <a:moveTo>
                  <a:pt x="332" y="1152"/>
                </a:moveTo>
                <a:lnTo>
                  <a:pt x="354" y="1153"/>
                </a:lnTo>
                <a:lnTo>
                  <a:pt x="378" y="1150"/>
                </a:lnTo>
                <a:lnTo>
                  <a:pt x="405" y="1143"/>
                </a:lnTo>
                <a:lnTo>
                  <a:pt x="433" y="1132"/>
                </a:lnTo>
                <a:lnTo>
                  <a:pt x="462" y="1118"/>
                </a:lnTo>
                <a:lnTo>
                  <a:pt x="493" y="1100"/>
                </a:lnTo>
                <a:lnTo>
                  <a:pt x="525" y="1078"/>
                </a:lnTo>
                <a:lnTo>
                  <a:pt x="558" y="1055"/>
                </a:lnTo>
                <a:lnTo>
                  <a:pt x="591" y="1028"/>
                </a:lnTo>
                <a:lnTo>
                  <a:pt x="624" y="999"/>
                </a:lnTo>
                <a:lnTo>
                  <a:pt x="659" y="968"/>
                </a:lnTo>
                <a:lnTo>
                  <a:pt x="692" y="934"/>
                </a:lnTo>
                <a:lnTo>
                  <a:pt x="725" y="899"/>
                </a:lnTo>
                <a:lnTo>
                  <a:pt x="758" y="862"/>
                </a:lnTo>
                <a:lnTo>
                  <a:pt x="789" y="825"/>
                </a:lnTo>
                <a:lnTo>
                  <a:pt x="820" y="786"/>
                </a:lnTo>
                <a:lnTo>
                  <a:pt x="850" y="746"/>
                </a:lnTo>
                <a:lnTo>
                  <a:pt x="878" y="706"/>
                </a:lnTo>
                <a:lnTo>
                  <a:pt x="904" y="666"/>
                </a:lnTo>
                <a:lnTo>
                  <a:pt x="929" y="625"/>
                </a:lnTo>
                <a:lnTo>
                  <a:pt x="950" y="586"/>
                </a:lnTo>
                <a:lnTo>
                  <a:pt x="970" y="546"/>
                </a:lnTo>
                <a:lnTo>
                  <a:pt x="988" y="508"/>
                </a:lnTo>
                <a:lnTo>
                  <a:pt x="1002" y="469"/>
                </a:lnTo>
                <a:lnTo>
                  <a:pt x="1013" y="432"/>
                </a:lnTo>
                <a:lnTo>
                  <a:pt x="1022" y="397"/>
                </a:lnTo>
                <a:lnTo>
                  <a:pt x="1026" y="363"/>
                </a:lnTo>
                <a:lnTo>
                  <a:pt x="1027" y="332"/>
                </a:lnTo>
                <a:lnTo>
                  <a:pt x="1023" y="302"/>
                </a:lnTo>
                <a:lnTo>
                  <a:pt x="1015" y="275"/>
                </a:lnTo>
                <a:lnTo>
                  <a:pt x="1004" y="250"/>
                </a:lnTo>
                <a:lnTo>
                  <a:pt x="988" y="228"/>
                </a:lnTo>
                <a:lnTo>
                  <a:pt x="970" y="212"/>
                </a:lnTo>
                <a:lnTo>
                  <a:pt x="953" y="201"/>
                </a:lnTo>
                <a:lnTo>
                  <a:pt x="935" y="191"/>
                </a:lnTo>
                <a:lnTo>
                  <a:pt x="917" y="186"/>
                </a:lnTo>
                <a:lnTo>
                  <a:pt x="899" y="184"/>
                </a:lnTo>
                <a:lnTo>
                  <a:pt x="879" y="184"/>
                </a:lnTo>
                <a:lnTo>
                  <a:pt x="860" y="187"/>
                </a:lnTo>
                <a:lnTo>
                  <a:pt x="841" y="193"/>
                </a:lnTo>
                <a:lnTo>
                  <a:pt x="822" y="202"/>
                </a:lnTo>
                <a:lnTo>
                  <a:pt x="802" y="212"/>
                </a:lnTo>
                <a:lnTo>
                  <a:pt x="783" y="224"/>
                </a:lnTo>
                <a:lnTo>
                  <a:pt x="763" y="238"/>
                </a:lnTo>
                <a:lnTo>
                  <a:pt x="743" y="253"/>
                </a:lnTo>
                <a:lnTo>
                  <a:pt x="725" y="271"/>
                </a:lnTo>
                <a:lnTo>
                  <a:pt x="706" y="289"/>
                </a:lnTo>
                <a:lnTo>
                  <a:pt x="687" y="308"/>
                </a:lnTo>
                <a:lnTo>
                  <a:pt x="669" y="329"/>
                </a:lnTo>
                <a:lnTo>
                  <a:pt x="650" y="350"/>
                </a:lnTo>
                <a:lnTo>
                  <a:pt x="633" y="371"/>
                </a:lnTo>
                <a:lnTo>
                  <a:pt x="615" y="393"/>
                </a:lnTo>
                <a:lnTo>
                  <a:pt x="583" y="437"/>
                </a:lnTo>
                <a:lnTo>
                  <a:pt x="552" y="481"/>
                </a:lnTo>
                <a:lnTo>
                  <a:pt x="525" y="521"/>
                </a:lnTo>
                <a:lnTo>
                  <a:pt x="500" y="558"/>
                </a:lnTo>
                <a:lnTo>
                  <a:pt x="481" y="590"/>
                </a:lnTo>
                <a:lnTo>
                  <a:pt x="464" y="615"/>
                </a:lnTo>
                <a:lnTo>
                  <a:pt x="466" y="603"/>
                </a:lnTo>
                <a:lnTo>
                  <a:pt x="468" y="588"/>
                </a:lnTo>
                <a:lnTo>
                  <a:pt x="470" y="571"/>
                </a:lnTo>
                <a:lnTo>
                  <a:pt x="471" y="551"/>
                </a:lnTo>
                <a:lnTo>
                  <a:pt x="472" y="507"/>
                </a:lnTo>
                <a:lnTo>
                  <a:pt x="472" y="457"/>
                </a:lnTo>
                <a:lnTo>
                  <a:pt x="470" y="431"/>
                </a:lnTo>
                <a:lnTo>
                  <a:pt x="469" y="403"/>
                </a:lnTo>
                <a:lnTo>
                  <a:pt x="466" y="375"/>
                </a:lnTo>
                <a:lnTo>
                  <a:pt x="463" y="347"/>
                </a:lnTo>
                <a:lnTo>
                  <a:pt x="459" y="318"/>
                </a:lnTo>
                <a:lnTo>
                  <a:pt x="454" y="289"/>
                </a:lnTo>
                <a:lnTo>
                  <a:pt x="448" y="262"/>
                </a:lnTo>
                <a:lnTo>
                  <a:pt x="441" y="234"/>
                </a:lnTo>
                <a:lnTo>
                  <a:pt x="433" y="206"/>
                </a:lnTo>
                <a:lnTo>
                  <a:pt x="425" y="180"/>
                </a:lnTo>
                <a:lnTo>
                  <a:pt x="415" y="154"/>
                </a:lnTo>
                <a:lnTo>
                  <a:pt x="403" y="130"/>
                </a:lnTo>
                <a:lnTo>
                  <a:pt x="391" y="106"/>
                </a:lnTo>
                <a:lnTo>
                  <a:pt x="377" y="86"/>
                </a:lnTo>
                <a:lnTo>
                  <a:pt x="363" y="66"/>
                </a:lnTo>
                <a:lnTo>
                  <a:pt x="346" y="49"/>
                </a:lnTo>
                <a:lnTo>
                  <a:pt x="329" y="34"/>
                </a:lnTo>
                <a:lnTo>
                  <a:pt x="310" y="22"/>
                </a:lnTo>
                <a:lnTo>
                  <a:pt x="289" y="11"/>
                </a:lnTo>
                <a:lnTo>
                  <a:pt x="268" y="4"/>
                </a:lnTo>
                <a:lnTo>
                  <a:pt x="244" y="0"/>
                </a:lnTo>
                <a:lnTo>
                  <a:pt x="218" y="0"/>
                </a:lnTo>
                <a:lnTo>
                  <a:pt x="191" y="2"/>
                </a:lnTo>
                <a:lnTo>
                  <a:pt x="163" y="9"/>
                </a:lnTo>
                <a:lnTo>
                  <a:pt x="127" y="22"/>
                </a:lnTo>
                <a:lnTo>
                  <a:pt x="97" y="39"/>
                </a:lnTo>
                <a:lnTo>
                  <a:pt x="70" y="60"/>
                </a:lnTo>
                <a:lnTo>
                  <a:pt x="48" y="86"/>
                </a:lnTo>
                <a:lnTo>
                  <a:pt x="32" y="114"/>
                </a:lnTo>
                <a:lnTo>
                  <a:pt x="18" y="145"/>
                </a:lnTo>
                <a:lnTo>
                  <a:pt x="8" y="179"/>
                </a:lnTo>
                <a:lnTo>
                  <a:pt x="2" y="216"/>
                </a:lnTo>
                <a:lnTo>
                  <a:pt x="0" y="255"/>
                </a:lnTo>
                <a:lnTo>
                  <a:pt x="0" y="297"/>
                </a:lnTo>
                <a:lnTo>
                  <a:pt x="3" y="340"/>
                </a:lnTo>
                <a:lnTo>
                  <a:pt x="9" y="385"/>
                </a:lnTo>
                <a:lnTo>
                  <a:pt x="17" y="431"/>
                </a:lnTo>
                <a:lnTo>
                  <a:pt x="29" y="478"/>
                </a:lnTo>
                <a:lnTo>
                  <a:pt x="41" y="525"/>
                </a:lnTo>
                <a:lnTo>
                  <a:pt x="56" y="574"/>
                </a:lnTo>
                <a:lnTo>
                  <a:pt x="72" y="621"/>
                </a:lnTo>
                <a:lnTo>
                  <a:pt x="89" y="670"/>
                </a:lnTo>
                <a:lnTo>
                  <a:pt x="107" y="717"/>
                </a:lnTo>
                <a:lnTo>
                  <a:pt x="127" y="765"/>
                </a:lnTo>
                <a:lnTo>
                  <a:pt x="148" y="812"/>
                </a:lnTo>
                <a:lnTo>
                  <a:pt x="168" y="857"/>
                </a:lnTo>
                <a:lnTo>
                  <a:pt x="189" y="900"/>
                </a:lnTo>
                <a:lnTo>
                  <a:pt x="210" y="943"/>
                </a:lnTo>
                <a:lnTo>
                  <a:pt x="231" y="983"/>
                </a:lnTo>
                <a:lnTo>
                  <a:pt x="251" y="1021"/>
                </a:lnTo>
                <a:lnTo>
                  <a:pt x="271" y="1057"/>
                </a:lnTo>
                <a:lnTo>
                  <a:pt x="290" y="1090"/>
                </a:lnTo>
                <a:lnTo>
                  <a:pt x="308" y="1120"/>
                </a:lnTo>
                <a:lnTo>
                  <a:pt x="325" y="1145"/>
                </a:lnTo>
                <a:lnTo>
                  <a:pt x="340" y="1168"/>
                </a:lnTo>
                <a:lnTo>
                  <a:pt x="354" y="1188"/>
                </a:lnTo>
                <a:lnTo>
                  <a:pt x="332" y="1152"/>
                </a:lnTo>
                <a:close/>
              </a:path>
            </a:pathLst>
          </a:custGeom>
          <a:solidFill>
            <a:srgbClr val="F2A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979" name="组合 978"/>
          <p:cNvGrpSpPr/>
          <p:nvPr/>
        </p:nvGrpSpPr>
        <p:grpSpPr>
          <a:xfrm>
            <a:off x="6617791" y="2912903"/>
            <a:ext cx="558801" cy="1735138"/>
            <a:chOff x="7042152" y="2981325"/>
            <a:chExt cx="558801" cy="1735138"/>
          </a:xfrm>
        </p:grpSpPr>
        <p:sp>
          <p:nvSpPr>
            <p:cNvPr id="980" name="Freeform 16"/>
            <p:cNvSpPr>
              <a:spLocks/>
            </p:cNvSpPr>
            <p:nvPr/>
          </p:nvSpPr>
          <p:spPr bwMode="auto">
            <a:xfrm>
              <a:off x="7256465" y="3019425"/>
              <a:ext cx="25400" cy="1612900"/>
            </a:xfrm>
            <a:custGeom>
              <a:avLst/>
              <a:gdLst>
                <a:gd name="T0" fmla="*/ 80 w 116"/>
                <a:gd name="T1" fmla="*/ 7108 h 7108"/>
                <a:gd name="T2" fmla="*/ 116 w 116"/>
                <a:gd name="T3" fmla="*/ 7054 h 7108"/>
                <a:gd name="T4" fmla="*/ 116 w 116"/>
                <a:gd name="T5" fmla="*/ 0 h 7108"/>
                <a:gd name="T6" fmla="*/ 0 w 116"/>
                <a:gd name="T7" fmla="*/ 0 h 7108"/>
                <a:gd name="T8" fmla="*/ 0 w 116"/>
                <a:gd name="T9" fmla="*/ 7054 h 7108"/>
                <a:gd name="T10" fmla="*/ 80 w 116"/>
                <a:gd name="T11" fmla="*/ 7108 h 7108"/>
                <a:gd name="T12" fmla="*/ 80 w 116"/>
                <a:gd name="T13" fmla="*/ 7108 h 7108"/>
                <a:gd name="T14" fmla="*/ 116 w 116"/>
                <a:gd name="T15" fmla="*/ 7092 h 7108"/>
                <a:gd name="T16" fmla="*/ 116 w 116"/>
                <a:gd name="T17" fmla="*/ 7054 h 7108"/>
                <a:gd name="T18" fmla="*/ 80 w 116"/>
                <a:gd name="T19" fmla="*/ 7108 h 7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7108">
                  <a:moveTo>
                    <a:pt x="80" y="7108"/>
                  </a:moveTo>
                  <a:lnTo>
                    <a:pt x="116" y="7054"/>
                  </a:lnTo>
                  <a:lnTo>
                    <a:pt x="116" y="0"/>
                  </a:lnTo>
                  <a:lnTo>
                    <a:pt x="0" y="0"/>
                  </a:lnTo>
                  <a:lnTo>
                    <a:pt x="0" y="7054"/>
                  </a:lnTo>
                  <a:lnTo>
                    <a:pt x="80" y="7108"/>
                  </a:lnTo>
                  <a:lnTo>
                    <a:pt x="80" y="7108"/>
                  </a:lnTo>
                  <a:lnTo>
                    <a:pt x="116" y="7092"/>
                  </a:lnTo>
                  <a:lnTo>
                    <a:pt x="116" y="7054"/>
                  </a:lnTo>
                  <a:lnTo>
                    <a:pt x="80" y="71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1" name="Freeform 17"/>
            <p:cNvSpPr>
              <a:spLocks/>
            </p:cNvSpPr>
            <p:nvPr/>
          </p:nvSpPr>
          <p:spPr bwMode="auto">
            <a:xfrm>
              <a:off x="7200902" y="4606925"/>
              <a:ext cx="73025" cy="55563"/>
            </a:xfrm>
            <a:custGeom>
              <a:avLst/>
              <a:gdLst>
                <a:gd name="T0" fmla="*/ 0 w 326"/>
                <a:gd name="T1" fmla="*/ 156 h 243"/>
                <a:gd name="T2" fmla="*/ 80 w 326"/>
                <a:gd name="T3" fmla="*/ 210 h 243"/>
                <a:gd name="T4" fmla="*/ 326 w 326"/>
                <a:gd name="T5" fmla="*/ 108 h 243"/>
                <a:gd name="T6" fmla="*/ 282 w 326"/>
                <a:gd name="T7" fmla="*/ 0 h 243"/>
                <a:gd name="T8" fmla="*/ 36 w 326"/>
                <a:gd name="T9" fmla="*/ 102 h 243"/>
                <a:gd name="T10" fmla="*/ 0 w 326"/>
                <a:gd name="T11" fmla="*/ 156 h 243"/>
                <a:gd name="T12" fmla="*/ 0 w 326"/>
                <a:gd name="T13" fmla="*/ 156 h 243"/>
                <a:gd name="T14" fmla="*/ 0 w 326"/>
                <a:gd name="T15" fmla="*/ 243 h 243"/>
                <a:gd name="T16" fmla="*/ 80 w 326"/>
                <a:gd name="T17" fmla="*/ 210 h 243"/>
                <a:gd name="T18" fmla="*/ 0 w 326"/>
                <a:gd name="T19" fmla="*/ 15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6" h="243">
                  <a:moveTo>
                    <a:pt x="0" y="156"/>
                  </a:moveTo>
                  <a:lnTo>
                    <a:pt x="80" y="210"/>
                  </a:lnTo>
                  <a:lnTo>
                    <a:pt x="326" y="108"/>
                  </a:lnTo>
                  <a:lnTo>
                    <a:pt x="282" y="0"/>
                  </a:lnTo>
                  <a:lnTo>
                    <a:pt x="36" y="102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243"/>
                  </a:lnTo>
                  <a:lnTo>
                    <a:pt x="80" y="210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2" name="Freeform 18"/>
            <p:cNvSpPr>
              <a:spLocks/>
            </p:cNvSpPr>
            <p:nvPr/>
          </p:nvSpPr>
          <p:spPr bwMode="auto">
            <a:xfrm>
              <a:off x="7200902" y="3021013"/>
              <a:ext cx="25400" cy="1620838"/>
            </a:xfrm>
            <a:custGeom>
              <a:avLst/>
              <a:gdLst>
                <a:gd name="T0" fmla="*/ 44 w 117"/>
                <a:gd name="T1" fmla="*/ 0 h 7151"/>
                <a:gd name="T2" fmla="*/ 0 w 117"/>
                <a:gd name="T3" fmla="*/ 57 h 7151"/>
                <a:gd name="T4" fmla="*/ 0 w 117"/>
                <a:gd name="T5" fmla="*/ 7151 h 7151"/>
                <a:gd name="T6" fmla="*/ 117 w 117"/>
                <a:gd name="T7" fmla="*/ 7151 h 7151"/>
                <a:gd name="T8" fmla="*/ 117 w 117"/>
                <a:gd name="T9" fmla="*/ 57 h 7151"/>
                <a:gd name="T10" fmla="*/ 44 w 117"/>
                <a:gd name="T11" fmla="*/ 0 h 7151"/>
                <a:gd name="T12" fmla="*/ 44 w 117"/>
                <a:gd name="T13" fmla="*/ 0 h 7151"/>
                <a:gd name="T14" fmla="*/ 0 w 117"/>
                <a:gd name="T15" fmla="*/ 12 h 7151"/>
                <a:gd name="T16" fmla="*/ 0 w 117"/>
                <a:gd name="T17" fmla="*/ 57 h 7151"/>
                <a:gd name="T18" fmla="*/ 44 w 117"/>
                <a:gd name="T19" fmla="*/ 0 h 7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" h="7151">
                  <a:moveTo>
                    <a:pt x="44" y="0"/>
                  </a:moveTo>
                  <a:lnTo>
                    <a:pt x="0" y="57"/>
                  </a:lnTo>
                  <a:lnTo>
                    <a:pt x="0" y="7151"/>
                  </a:lnTo>
                  <a:lnTo>
                    <a:pt x="117" y="7151"/>
                  </a:lnTo>
                  <a:lnTo>
                    <a:pt x="117" y="57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0" y="12"/>
                  </a:lnTo>
                  <a:lnTo>
                    <a:pt x="0" y="5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3" name="Freeform 20"/>
            <p:cNvSpPr>
              <a:spLocks/>
            </p:cNvSpPr>
            <p:nvPr/>
          </p:nvSpPr>
          <p:spPr bwMode="auto">
            <a:xfrm>
              <a:off x="7339015" y="2998788"/>
              <a:ext cx="26988" cy="1598613"/>
            </a:xfrm>
            <a:custGeom>
              <a:avLst/>
              <a:gdLst>
                <a:gd name="T0" fmla="*/ 81 w 117"/>
                <a:gd name="T1" fmla="*/ 7047 h 7047"/>
                <a:gd name="T2" fmla="*/ 117 w 117"/>
                <a:gd name="T3" fmla="*/ 6993 h 7047"/>
                <a:gd name="T4" fmla="*/ 117 w 117"/>
                <a:gd name="T5" fmla="*/ 0 h 7047"/>
                <a:gd name="T6" fmla="*/ 0 w 117"/>
                <a:gd name="T7" fmla="*/ 0 h 7047"/>
                <a:gd name="T8" fmla="*/ 0 w 117"/>
                <a:gd name="T9" fmla="*/ 6993 h 7047"/>
                <a:gd name="T10" fmla="*/ 81 w 117"/>
                <a:gd name="T11" fmla="*/ 7047 h 7047"/>
                <a:gd name="T12" fmla="*/ 81 w 117"/>
                <a:gd name="T13" fmla="*/ 7047 h 7047"/>
                <a:gd name="T14" fmla="*/ 117 w 117"/>
                <a:gd name="T15" fmla="*/ 7032 h 7047"/>
                <a:gd name="T16" fmla="*/ 117 w 117"/>
                <a:gd name="T17" fmla="*/ 6993 h 7047"/>
                <a:gd name="T18" fmla="*/ 81 w 117"/>
                <a:gd name="T19" fmla="*/ 7047 h 7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" h="7047">
                  <a:moveTo>
                    <a:pt x="81" y="7047"/>
                  </a:moveTo>
                  <a:lnTo>
                    <a:pt x="117" y="6993"/>
                  </a:lnTo>
                  <a:lnTo>
                    <a:pt x="117" y="0"/>
                  </a:lnTo>
                  <a:lnTo>
                    <a:pt x="0" y="0"/>
                  </a:lnTo>
                  <a:lnTo>
                    <a:pt x="0" y="6993"/>
                  </a:lnTo>
                  <a:lnTo>
                    <a:pt x="81" y="7047"/>
                  </a:lnTo>
                  <a:lnTo>
                    <a:pt x="81" y="7047"/>
                  </a:lnTo>
                  <a:lnTo>
                    <a:pt x="117" y="7032"/>
                  </a:lnTo>
                  <a:lnTo>
                    <a:pt x="117" y="6993"/>
                  </a:lnTo>
                  <a:lnTo>
                    <a:pt x="81" y="70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4" name="Freeform 21"/>
            <p:cNvSpPr>
              <a:spLocks/>
            </p:cNvSpPr>
            <p:nvPr/>
          </p:nvSpPr>
          <p:spPr bwMode="auto">
            <a:xfrm>
              <a:off x="7288215" y="4572000"/>
              <a:ext cx="69850" cy="53975"/>
            </a:xfrm>
            <a:custGeom>
              <a:avLst/>
              <a:gdLst>
                <a:gd name="T0" fmla="*/ 0 w 309"/>
                <a:gd name="T1" fmla="*/ 149 h 236"/>
                <a:gd name="T2" fmla="*/ 81 w 309"/>
                <a:gd name="T3" fmla="*/ 203 h 236"/>
                <a:gd name="T4" fmla="*/ 309 w 309"/>
                <a:gd name="T5" fmla="*/ 108 h 236"/>
                <a:gd name="T6" fmla="*/ 264 w 309"/>
                <a:gd name="T7" fmla="*/ 0 h 236"/>
                <a:gd name="T8" fmla="*/ 37 w 309"/>
                <a:gd name="T9" fmla="*/ 95 h 236"/>
                <a:gd name="T10" fmla="*/ 0 w 309"/>
                <a:gd name="T11" fmla="*/ 149 h 236"/>
                <a:gd name="T12" fmla="*/ 0 w 309"/>
                <a:gd name="T13" fmla="*/ 149 h 236"/>
                <a:gd name="T14" fmla="*/ 0 w 309"/>
                <a:gd name="T15" fmla="*/ 236 h 236"/>
                <a:gd name="T16" fmla="*/ 81 w 309"/>
                <a:gd name="T17" fmla="*/ 203 h 236"/>
                <a:gd name="T18" fmla="*/ 0 w 309"/>
                <a:gd name="T19" fmla="*/ 149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236">
                  <a:moveTo>
                    <a:pt x="0" y="149"/>
                  </a:moveTo>
                  <a:lnTo>
                    <a:pt x="81" y="203"/>
                  </a:lnTo>
                  <a:lnTo>
                    <a:pt x="309" y="108"/>
                  </a:lnTo>
                  <a:lnTo>
                    <a:pt x="264" y="0"/>
                  </a:lnTo>
                  <a:lnTo>
                    <a:pt x="37" y="95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236"/>
                  </a:lnTo>
                  <a:lnTo>
                    <a:pt x="81" y="203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5" name="Freeform 22"/>
            <p:cNvSpPr>
              <a:spLocks/>
            </p:cNvSpPr>
            <p:nvPr/>
          </p:nvSpPr>
          <p:spPr bwMode="auto">
            <a:xfrm>
              <a:off x="7288215" y="2998788"/>
              <a:ext cx="25400" cy="1608138"/>
            </a:xfrm>
            <a:custGeom>
              <a:avLst/>
              <a:gdLst>
                <a:gd name="T0" fmla="*/ 45 w 117"/>
                <a:gd name="T1" fmla="*/ 0 h 7088"/>
                <a:gd name="T2" fmla="*/ 0 w 117"/>
                <a:gd name="T3" fmla="*/ 57 h 7088"/>
                <a:gd name="T4" fmla="*/ 0 w 117"/>
                <a:gd name="T5" fmla="*/ 7088 h 7088"/>
                <a:gd name="T6" fmla="*/ 117 w 117"/>
                <a:gd name="T7" fmla="*/ 7088 h 7088"/>
                <a:gd name="T8" fmla="*/ 117 w 117"/>
                <a:gd name="T9" fmla="*/ 57 h 7088"/>
                <a:gd name="T10" fmla="*/ 45 w 117"/>
                <a:gd name="T11" fmla="*/ 0 h 7088"/>
                <a:gd name="T12" fmla="*/ 45 w 117"/>
                <a:gd name="T13" fmla="*/ 0 h 7088"/>
                <a:gd name="T14" fmla="*/ 0 w 117"/>
                <a:gd name="T15" fmla="*/ 11 h 7088"/>
                <a:gd name="T16" fmla="*/ 0 w 117"/>
                <a:gd name="T17" fmla="*/ 57 h 7088"/>
                <a:gd name="T18" fmla="*/ 45 w 117"/>
                <a:gd name="T19" fmla="*/ 0 h 7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" h="7088">
                  <a:moveTo>
                    <a:pt x="45" y="0"/>
                  </a:moveTo>
                  <a:lnTo>
                    <a:pt x="0" y="57"/>
                  </a:lnTo>
                  <a:lnTo>
                    <a:pt x="0" y="7088"/>
                  </a:lnTo>
                  <a:lnTo>
                    <a:pt x="117" y="7088"/>
                  </a:lnTo>
                  <a:lnTo>
                    <a:pt x="117" y="57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0" y="11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6" name="Freeform 23"/>
            <p:cNvSpPr>
              <a:spLocks/>
            </p:cNvSpPr>
            <p:nvPr/>
          </p:nvSpPr>
          <p:spPr bwMode="auto">
            <a:xfrm>
              <a:off x="7297740" y="2981325"/>
              <a:ext cx="68263" cy="42863"/>
            </a:xfrm>
            <a:custGeom>
              <a:avLst/>
              <a:gdLst>
                <a:gd name="T0" fmla="*/ 300 w 300"/>
                <a:gd name="T1" fmla="*/ 74 h 188"/>
                <a:gd name="T2" fmla="*/ 227 w 300"/>
                <a:gd name="T3" fmla="*/ 17 h 188"/>
                <a:gd name="T4" fmla="*/ 0 w 300"/>
                <a:gd name="T5" fmla="*/ 74 h 188"/>
                <a:gd name="T6" fmla="*/ 28 w 300"/>
                <a:gd name="T7" fmla="*/ 188 h 188"/>
                <a:gd name="T8" fmla="*/ 255 w 300"/>
                <a:gd name="T9" fmla="*/ 130 h 188"/>
                <a:gd name="T10" fmla="*/ 300 w 300"/>
                <a:gd name="T11" fmla="*/ 74 h 188"/>
                <a:gd name="T12" fmla="*/ 300 w 300"/>
                <a:gd name="T13" fmla="*/ 74 h 188"/>
                <a:gd name="T14" fmla="*/ 300 w 300"/>
                <a:gd name="T15" fmla="*/ 0 h 188"/>
                <a:gd name="T16" fmla="*/ 227 w 300"/>
                <a:gd name="T17" fmla="*/ 17 h 188"/>
                <a:gd name="T18" fmla="*/ 300 w 300"/>
                <a:gd name="T19" fmla="*/ 7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0" h="188">
                  <a:moveTo>
                    <a:pt x="300" y="74"/>
                  </a:moveTo>
                  <a:lnTo>
                    <a:pt x="227" y="17"/>
                  </a:lnTo>
                  <a:lnTo>
                    <a:pt x="0" y="74"/>
                  </a:lnTo>
                  <a:lnTo>
                    <a:pt x="28" y="188"/>
                  </a:lnTo>
                  <a:lnTo>
                    <a:pt x="255" y="130"/>
                  </a:lnTo>
                  <a:lnTo>
                    <a:pt x="300" y="74"/>
                  </a:lnTo>
                  <a:lnTo>
                    <a:pt x="300" y="74"/>
                  </a:lnTo>
                  <a:lnTo>
                    <a:pt x="300" y="0"/>
                  </a:lnTo>
                  <a:lnTo>
                    <a:pt x="227" y="17"/>
                  </a:lnTo>
                  <a:lnTo>
                    <a:pt x="300" y="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7" name="Freeform 24"/>
            <p:cNvSpPr>
              <a:spLocks/>
            </p:cNvSpPr>
            <p:nvPr/>
          </p:nvSpPr>
          <p:spPr bwMode="auto">
            <a:xfrm>
              <a:off x="7169152" y="3041650"/>
              <a:ext cx="25400" cy="1625600"/>
            </a:xfrm>
            <a:custGeom>
              <a:avLst/>
              <a:gdLst>
                <a:gd name="T0" fmla="*/ 81 w 117"/>
                <a:gd name="T1" fmla="*/ 7171 h 7171"/>
                <a:gd name="T2" fmla="*/ 117 w 117"/>
                <a:gd name="T3" fmla="*/ 7117 h 7171"/>
                <a:gd name="T4" fmla="*/ 117 w 117"/>
                <a:gd name="T5" fmla="*/ 0 h 7171"/>
                <a:gd name="T6" fmla="*/ 0 w 117"/>
                <a:gd name="T7" fmla="*/ 0 h 7171"/>
                <a:gd name="T8" fmla="*/ 0 w 117"/>
                <a:gd name="T9" fmla="*/ 7117 h 7171"/>
                <a:gd name="T10" fmla="*/ 81 w 117"/>
                <a:gd name="T11" fmla="*/ 7171 h 7171"/>
                <a:gd name="T12" fmla="*/ 81 w 117"/>
                <a:gd name="T13" fmla="*/ 7171 h 7171"/>
                <a:gd name="T14" fmla="*/ 117 w 117"/>
                <a:gd name="T15" fmla="*/ 7155 h 7171"/>
                <a:gd name="T16" fmla="*/ 117 w 117"/>
                <a:gd name="T17" fmla="*/ 7117 h 7171"/>
                <a:gd name="T18" fmla="*/ 81 w 117"/>
                <a:gd name="T19" fmla="*/ 7171 h 7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" h="7171">
                  <a:moveTo>
                    <a:pt x="81" y="7171"/>
                  </a:moveTo>
                  <a:lnTo>
                    <a:pt x="117" y="7117"/>
                  </a:lnTo>
                  <a:lnTo>
                    <a:pt x="117" y="0"/>
                  </a:lnTo>
                  <a:lnTo>
                    <a:pt x="0" y="0"/>
                  </a:lnTo>
                  <a:lnTo>
                    <a:pt x="0" y="7117"/>
                  </a:lnTo>
                  <a:lnTo>
                    <a:pt x="81" y="7171"/>
                  </a:lnTo>
                  <a:lnTo>
                    <a:pt x="81" y="7171"/>
                  </a:lnTo>
                  <a:lnTo>
                    <a:pt x="117" y="7155"/>
                  </a:lnTo>
                  <a:lnTo>
                    <a:pt x="117" y="7117"/>
                  </a:lnTo>
                  <a:lnTo>
                    <a:pt x="81" y="71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8" name="Freeform 25"/>
            <p:cNvSpPr>
              <a:spLocks/>
            </p:cNvSpPr>
            <p:nvPr/>
          </p:nvSpPr>
          <p:spPr bwMode="auto">
            <a:xfrm>
              <a:off x="7115177" y="4643438"/>
              <a:ext cx="71438" cy="53975"/>
            </a:xfrm>
            <a:custGeom>
              <a:avLst/>
              <a:gdLst>
                <a:gd name="T0" fmla="*/ 0 w 318"/>
                <a:gd name="T1" fmla="*/ 152 h 239"/>
                <a:gd name="T2" fmla="*/ 81 w 318"/>
                <a:gd name="T3" fmla="*/ 206 h 239"/>
                <a:gd name="T4" fmla="*/ 318 w 318"/>
                <a:gd name="T5" fmla="*/ 108 h 239"/>
                <a:gd name="T6" fmla="*/ 273 w 318"/>
                <a:gd name="T7" fmla="*/ 0 h 239"/>
                <a:gd name="T8" fmla="*/ 36 w 318"/>
                <a:gd name="T9" fmla="*/ 99 h 239"/>
                <a:gd name="T10" fmla="*/ 0 w 318"/>
                <a:gd name="T11" fmla="*/ 152 h 239"/>
                <a:gd name="T12" fmla="*/ 0 w 318"/>
                <a:gd name="T13" fmla="*/ 152 h 239"/>
                <a:gd name="T14" fmla="*/ 0 w 318"/>
                <a:gd name="T15" fmla="*/ 239 h 239"/>
                <a:gd name="T16" fmla="*/ 81 w 318"/>
                <a:gd name="T17" fmla="*/ 206 h 239"/>
                <a:gd name="T18" fmla="*/ 0 w 318"/>
                <a:gd name="T19" fmla="*/ 152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8" h="239">
                  <a:moveTo>
                    <a:pt x="0" y="152"/>
                  </a:moveTo>
                  <a:lnTo>
                    <a:pt x="81" y="206"/>
                  </a:lnTo>
                  <a:lnTo>
                    <a:pt x="318" y="108"/>
                  </a:lnTo>
                  <a:lnTo>
                    <a:pt x="273" y="0"/>
                  </a:lnTo>
                  <a:lnTo>
                    <a:pt x="36" y="99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239"/>
                  </a:lnTo>
                  <a:lnTo>
                    <a:pt x="81" y="206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9" name="Freeform 26"/>
            <p:cNvSpPr>
              <a:spLocks/>
            </p:cNvSpPr>
            <p:nvPr/>
          </p:nvSpPr>
          <p:spPr bwMode="auto">
            <a:xfrm>
              <a:off x="7115177" y="3041650"/>
              <a:ext cx="25400" cy="1636713"/>
            </a:xfrm>
            <a:custGeom>
              <a:avLst/>
              <a:gdLst>
                <a:gd name="T0" fmla="*/ 44 w 117"/>
                <a:gd name="T1" fmla="*/ 0 h 7212"/>
                <a:gd name="T2" fmla="*/ 0 w 117"/>
                <a:gd name="T3" fmla="*/ 57 h 7212"/>
                <a:gd name="T4" fmla="*/ 0 w 117"/>
                <a:gd name="T5" fmla="*/ 7212 h 7212"/>
                <a:gd name="T6" fmla="*/ 117 w 117"/>
                <a:gd name="T7" fmla="*/ 7212 h 7212"/>
                <a:gd name="T8" fmla="*/ 117 w 117"/>
                <a:gd name="T9" fmla="*/ 57 h 7212"/>
                <a:gd name="T10" fmla="*/ 44 w 117"/>
                <a:gd name="T11" fmla="*/ 0 h 7212"/>
                <a:gd name="T12" fmla="*/ 44 w 117"/>
                <a:gd name="T13" fmla="*/ 0 h 7212"/>
                <a:gd name="T14" fmla="*/ 0 w 117"/>
                <a:gd name="T15" fmla="*/ 12 h 7212"/>
                <a:gd name="T16" fmla="*/ 0 w 117"/>
                <a:gd name="T17" fmla="*/ 57 h 7212"/>
                <a:gd name="T18" fmla="*/ 44 w 117"/>
                <a:gd name="T19" fmla="*/ 0 h 7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" h="7212">
                  <a:moveTo>
                    <a:pt x="44" y="0"/>
                  </a:moveTo>
                  <a:lnTo>
                    <a:pt x="0" y="57"/>
                  </a:lnTo>
                  <a:lnTo>
                    <a:pt x="0" y="7212"/>
                  </a:lnTo>
                  <a:lnTo>
                    <a:pt x="117" y="7212"/>
                  </a:lnTo>
                  <a:lnTo>
                    <a:pt x="117" y="57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0" y="12"/>
                  </a:lnTo>
                  <a:lnTo>
                    <a:pt x="0" y="5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0" name="Freeform 30"/>
            <p:cNvSpPr>
              <a:spLocks/>
            </p:cNvSpPr>
            <p:nvPr/>
          </p:nvSpPr>
          <p:spPr bwMode="auto">
            <a:xfrm>
              <a:off x="7367590" y="3937000"/>
              <a:ext cx="233363" cy="268288"/>
            </a:xfrm>
            <a:custGeom>
              <a:avLst/>
              <a:gdLst>
                <a:gd name="T0" fmla="*/ 355 w 1027"/>
                <a:gd name="T1" fmla="*/ 1153 h 1188"/>
                <a:gd name="T2" fmla="*/ 407 w 1027"/>
                <a:gd name="T3" fmla="*/ 1144 h 1188"/>
                <a:gd name="T4" fmla="*/ 463 w 1027"/>
                <a:gd name="T5" fmla="*/ 1118 h 1188"/>
                <a:gd name="T6" fmla="*/ 527 w 1027"/>
                <a:gd name="T7" fmla="*/ 1079 h 1188"/>
                <a:gd name="T8" fmla="*/ 593 w 1027"/>
                <a:gd name="T9" fmla="*/ 1028 h 1188"/>
                <a:gd name="T10" fmla="*/ 660 w 1027"/>
                <a:gd name="T11" fmla="*/ 968 h 1188"/>
                <a:gd name="T12" fmla="*/ 726 w 1027"/>
                <a:gd name="T13" fmla="*/ 900 h 1188"/>
                <a:gd name="T14" fmla="*/ 790 w 1027"/>
                <a:gd name="T15" fmla="*/ 825 h 1188"/>
                <a:gd name="T16" fmla="*/ 851 w 1027"/>
                <a:gd name="T17" fmla="*/ 747 h 1188"/>
                <a:gd name="T18" fmla="*/ 905 w 1027"/>
                <a:gd name="T19" fmla="*/ 666 h 1188"/>
                <a:gd name="T20" fmla="*/ 952 w 1027"/>
                <a:gd name="T21" fmla="*/ 586 h 1188"/>
                <a:gd name="T22" fmla="*/ 989 w 1027"/>
                <a:gd name="T23" fmla="*/ 508 h 1188"/>
                <a:gd name="T24" fmla="*/ 1015 w 1027"/>
                <a:gd name="T25" fmla="*/ 432 h 1188"/>
                <a:gd name="T26" fmla="*/ 1027 w 1027"/>
                <a:gd name="T27" fmla="*/ 363 h 1188"/>
                <a:gd name="T28" fmla="*/ 1024 w 1027"/>
                <a:gd name="T29" fmla="*/ 302 h 1188"/>
                <a:gd name="T30" fmla="*/ 1005 w 1027"/>
                <a:gd name="T31" fmla="*/ 250 h 1188"/>
                <a:gd name="T32" fmla="*/ 971 w 1027"/>
                <a:gd name="T33" fmla="*/ 212 h 1188"/>
                <a:gd name="T34" fmla="*/ 936 w 1027"/>
                <a:gd name="T35" fmla="*/ 192 h 1188"/>
                <a:gd name="T36" fmla="*/ 899 w 1027"/>
                <a:gd name="T37" fmla="*/ 184 h 1188"/>
                <a:gd name="T38" fmla="*/ 862 w 1027"/>
                <a:gd name="T39" fmla="*/ 187 h 1188"/>
                <a:gd name="T40" fmla="*/ 822 w 1027"/>
                <a:gd name="T41" fmla="*/ 202 h 1188"/>
                <a:gd name="T42" fmla="*/ 784 w 1027"/>
                <a:gd name="T43" fmla="*/ 225 h 1188"/>
                <a:gd name="T44" fmla="*/ 745 w 1027"/>
                <a:gd name="T45" fmla="*/ 254 h 1188"/>
                <a:gd name="T46" fmla="*/ 707 w 1027"/>
                <a:gd name="T47" fmla="*/ 290 h 1188"/>
                <a:gd name="T48" fmla="*/ 669 w 1027"/>
                <a:gd name="T49" fmla="*/ 329 h 1188"/>
                <a:gd name="T50" fmla="*/ 634 w 1027"/>
                <a:gd name="T51" fmla="*/ 371 h 1188"/>
                <a:gd name="T52" fmla="*/ 583 w 1027"/>
                <a:gd name="T53" fmla="*/ 438 h 1188"/>
                <a:gd name="T54" fmla="*/ 527 w 1027"/>
                <a:gd name="T55" fmla="*/ 521 h 1188"/>
                <a:gd name="T56" fmla="*/ 482 w 1027"/>
                <a:gd name="T57" fmla="*/ 591 h 1188"/>
                <a:gd name="T58" fmla="*/ 468 w 1027"/>
                <a:gd name="T59" fmla="*/ 603 h 1188"/>
                <a:gd name="T60" fmla="*/ 472 w 1027"/>
                <a:gd name="T61" fmla="*/ 571 h 1188"/>
                <a:gd name="T62" fmla="*/ 474 w 1027"/>
                <a:gd name="T63" fmla="*/ 507 h 1188"/>
                <a:gd name="T64" fmla="*/ 472 w 1027"/>
                <a:gd name="T65" fmla="*/ 431 h 1188"/>
                <a:gd name="T66" fmla="*/ 468 w 1027"/>
                <a:gd name="T67" fmla="*/ 376 h 1188"/>
                <a:gd name="T68" fmla="*/ 460 w 1027"/>
                <a:gd name="T69" fmla="*/ 319 h 1188"/>
                <a:gd name="T70" fmla="*/ 449 w 1027"/>
                <a:gd name="T71" fmla="*/ 262 h 1188"/>
                <a:gd name="T72" fmla="*/ 434 w 1027"/>
                <a:gd name="T73" fmla="*/ 206 h 1188"/>
                <a:gd name="T74" fmla="*/ 416 w 1027"/>
                <a:gd name="T75" fmla="*/ 154 h 1188"/>
                <a:gd name="T76" fmla="*/ 392 w 1027"/>
                <a:gd name="T77" fmla="*/ 107 h 1188"/>
                <a:gd name="T78" fmla="*/ 364 w 1027"/>
                <a:gd name="T79" fmla="*/ 66 h 1188"/>
                <a:gd name="T80" fmla="*/ 330 w 1027"/>
                <a:gd name="T81" fmla="*/ 34 h 1188"/>
                <a:gd name="T82" fmla="*/ 291 w 1027"/>
                <a:gd name="T83" fmla="*/ 12 h 1188"/>
                <a:gd name="T84" fmla="*/ 245 w 1027"/>
                <a:gd name="T85" fmla="*/ 0 h 1188"/>
                <a:gd name="T86" fmla="*/ 192 w 1027"/>
                <a:gd name="T87" fmla="*/ 2 h 1188"/>
                <a:gd name="T88" fmla="*/ 128 w 1027"/>
                <a:gd name="T89" fmla="*/ 22 h 1188"/>
                <a:gd name="T90" fmla="*/ 71 w 1027"/>
                <a:gd name="T91" fmla="*/ 60 h 1188"/>
                <a:gd name="T92" fmla="*/ 32 w 1027"/>
                <a:gd name="T93" fmla="*/ 114 h 1188"/>
                <a:gd name="T94" fmla="*/ 9 w 1027"/>
                <a:gd name="T95" fmla="*/ 179 h 1188"/>
                <a:gd name="T96" fmla="*/ 0 w 1027"/>
                <a:gd name="T97" fmla="*/ 256 h 1188"/>
                <a:gd name="T98" fmla="*/ 4 w 1027"/>
                <a:gd name="T99" fmla="*/ 340 h 1188"/>
                <a:gd name="T100" fmla="*/ 19 w 1027"/>
                <a:gd name="T101" fmla="*/ 431 h 1188"/>
                <a:gd name="T102" fmla="*/ 43 w 1027"/>
                <a:gd name="T103" fmla="*/ 525 h 1188"/>
                <a:gd name="T104" fmla="*/ 73 w 1027"/>
                <a:gd name="T105" fmla="*/ 622 h 1188"/>
                <a:gd name="T106" fmla="*/ 109 w 1027"/>
                <a:gd name="T107" fmla="*/ 718 h 1188"/>
                <a:gd name="T108" fmla="*/ 149 w 1027"/>
                <a:gd name="T109" fmla="*/ 812 h 1188"/>
                <a:gd name="T110" fmla="*/ 190 w 1027"/>
                <a:gd name="T111" fmla="*/ 901 h 1188"/>
                <a:gd name="T112" fmla="*/ 232 w 1027"/>
                <a:gd name="T113" fmla="*/ 983 h 1188"/>
                <a:gd name="T114" fmla="*/ 272 w 1027"/>
                <a:gd name="T115" fmla="*/ 1057 h 1188"/>
                <a:gd name="T116" fmla="*/ 309 w 1027"/>
                <a:gd name="T117" fmla="*/ 1120 h 1188"/>
                <a:gd name="T118" fmla="*/ 340 w 1027"/>
                <a:gd name="T119" fmla="*/ 1168 h 1188"/>
                <a:gd name="T120" fmla="*/ 333 w 1027"/>
                <a:gd name="T121" fmla="*/ 1152 h 1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7" h="1188">
                  <a:moveTo>
                    <a:pt x="333" y="1152"/>
                  </a:moveTo>
                  <a:lnTo>
                    <a:pt x="355" y="1153"/>
                  </a:lnTo>
                  <a:lnTo>
                    <a:pt x="380" y="1150"/>
                  </a:lnTo>
                  <a:lnTo>
                    <a:pt x="407" y="1144"/>
                  </a:lnTo>
                  <a:lnTo>
                    <a:pt x="434" y="1132"/>
                  </a:lnTo>
                  <a:lnTo>
                    <a:pt x="463" y="1118"/>
                  </a:lnTo>
                  <a:lnTo>
                    <a:pt x="494" y="1100"/>
                  </a:lnTo>
                  <a:lnTo>
                    <a:pt x="527" y="1079"/>
                  </a:lnTo>
                  <a:lnTo>
                    <a:pt x="560" y="1055"/>
                  </a:lnTo>
                  <a:lnTo>
                    <a:pt x="593" y="1028"/>
                  </a:lnTo>
                  <a:lnTo>
                    <a:pt x="626" y="999"/>
                  </a:lnTo>
                  <a:lnTo>
                    <a:pt x="660" y="968"/>
                  </a:lnTo>
                  <a:lnTo>
                    <a:pt x="693" y="934"/>
                  </a:lnTo>
                  <a:lnTo>
                    <a:pt x="726" y="900"/>
                  </a:lnTo>
                  <a:lnTo>
                    <a:pt x="759" y="862"/>
                  </a:lnTo>
                  <a:lnTo>
                    <a:pt x="790" y="825"/>
                  </a:lnTo>
                  <a:lnTo>
                    <a:pt x="821" y="786"/>
                  </a:lnTo>
                  <a:lnTo>
                    <a:pt x="851" y="747"/>
                  </a:lnTo>
                  <a:lnTo>
                    <a:pt x="879" y="706"/>
                  </a:lnTo>
                  <a:lnTo>
                    <a:pt x="905" y="666"/>
                  </a:lnTo>
                  <a:lnTo>
                    <a:pt x="930" y="626"/>
                  </a:lnTo>
                  <a:lnTo>
                    <a:pt x="952" y="586"/>
                  </a:lnTo>
                  <a:lnTo>
                    <a:pt x="971" y="546"/>
                  </a:lnTo>
                  <a:lnTo>
                    <a:pt x="989" y="508"/>
                  </a:lnTo>
                  <a:lnTo>
                    <a:pt x="1003" y="470"/>
                  </a:lnTo>
                  <a:lnTo>
                    <a:pt x="1015" y="432"/>
                  </a:lnTo>
                  <a:lnTo>
                    <a:pt x="1022" y="397"/>
                  </a:lnTo>
                  <a:lnTo>
                    <a:pt x="1027" y="363"/>
                  </a:lnTo>
                  <a:lnTo>
                    <a:pt x="1027" y="332"/>
                  </a:lnTo>
                  <a:lnTo>
                    <a:pt x="1024" y="302"/>
                  </a:lnTo>
                  <a:lnTo>
                    <a:pt x="1017" y="275"/>
                  </a:lnTo>
                  <a:lnTo>
                    <a:pt x="1005" y="250"/>
                  </a:lnTo>
                  <a:lnTo>
                    <a:pt x="989" y="229"/>
                  </a:lnTo>
                  <a:lnTo>
                    <a:pt x="971" y="212"/>
                  </a:lnTo>
                  <a:lnTo>
                    <a:pt x="954" y="201"/>
                  </a:lnTo>
                  <a:lnTo>
                    <a:pt x="936" y="192"/>
                  </a:lnTo>
                  <a:lnTo>
                    <a:pt x="917" y="186"/>
                  </a:lnTo>
                  <a:lnTo>
                    <a:pt x="899" y="184"/>
                  </a:lnTo>
                  <a:lnTo>
                    <a:pt x="880" y="184"/>
                  </a:lnTo>
                  <a:lnTo>
                    <a:pt x="862" y="187"/>
                  </a:lnTo>
                  <a:lnTo>
                    <a:pt x="842" y="194"/>
                  </a:lnTo>
                  <a:lnTo>
                    <a:pt x="822" y="202"/>
                  </a:lnTo>
                  <a:lnTo>
                    <a:pt x="804" y="212"/>
                  </a:lnTo>
                  <a:lnTo>
                    <a:pt x="784" y="225"/>
                  </a:lnTo>
                  <a:lnTo>
                    <a:pt x="764" y="238"/>
                  </a:lnTo>
                  <a:lnTo>
                    <a:pt x="745" y="254"/>
                  </a:lnTo>
                  <a:lnTo>
                    <a:pt x="726" y="271"/>
                  </a:lnTo>
                  <a:lnTo>
                    <a:pt x="707" y="290"/>
                  </a:lnTo>
                  <a:lnTo>
                    <a:pt x="688" y="308"/>
                  </a:lnTo>
                  <a:lnTo>
                    <a:pt x="669" y="329"/>
                  </a:lnTo>
                  <a:lnTo>
                    <a:pt x="652" y="351"/>
                  </a:lnTo>
                  <a:lnTo>
                    <a:pt x="634" y="371"/>
                  </a:lnTo>
                  <a:lnTo>
                    <a:pt x="617" y="394"/>
                  </a:lnTo>
                  <a:lnTo>
                    <a:pt x="583" y="438"/>
                  </a:lnTo>
                  <a:lnTo>
                    <a:pt x="553" y="481"/>
                  </a:lnTo>
                  <a:lnTo>
                    <a:pt x="527" y="521"/>
                  </a:lnTo>
                  <a:lnTo>
                    <a:pt x="502" y="559"/>
                  </a:lnTo>
                  <a:lnTo>
                    <a:pt x="482" y="591"/>
                  </a:lnTo>
                  <a:lnTo>
                    <a:pt x="466" y="615"/>
                  </a:lnTo>
                  <a:lnTo>
                    <a:pt x="468" y="603"/>
                  </a:lnTo>
                  <a:lnTo>
                    <a:pt x="470" y="589"/>
                  </a:lnTo>
                  <a:lnTo>
                    <a:pt x="472" y="571"/>
                  </a:lnTo>
                  <a:lnTo>
                    <a:pt x="473" y="551"/>
                  </a:lnTo>
                  <a:lnTo>
                    <a:pt x="474" y="507"/>
                  </a:lnTo>
                  <a:lnTo>
                    <a:pt x="474" y="457"/>
                  </a:lnTo>
                  <a:lnTo>
                    <a:pt x="472" y="431"/>
                  </a:lnTo>
                  <a:lnTo>
                    <a:pt x="471" y="403"/>
                  </a:lnTo>
                  <a:lnTo>
                    <a:pt x="468" y="376"/>
                  </a:lnTo>
                  <a:lnTo>
                    <a:pt x="464" y="348"/>
                  </a:lnTo>
                  <a:lnTo>
                    <a:pt x="460" y="319"/>
                  </a:lnTo>
                  <a:lnTo>
                    <a:pt x="455" y="290"/>
                  </a:lnTo>
                  <a:lnTo>
                    <a:pt x="449" y="262"/>
                  </a:lnTo>
                  <a:lnTo>
                    <a:pt x="443" y="234"/>
                  </a:lnTo>
                  <a:lnTo>
                    <a:pt x="434" y="206"/>
                  </a:lnTo>
                  <a:lnTo>
                    <a:pt x="426" y="180"/>
                  </a:lnTo>
                  <a:lnTo>
                    <a:pt x="416" y="154"/>
                  </a:lnTo>
                  <a:lnTo>
                    <a:pt x="405" y="130"/>
                  </a:lnTo>
                  <a:lnTo>
                    <a:pt x="392" y="107"/>
                  </a:lnTo>
                  <a:lnTo>
                    <a:pt x="379" y="86"/>
                  </a:lnTo>
                  <a:lnTo>
                    <a:pt x="364" y="66"/>
                  </a:lnTo>
                  <a:lnTo>
                    <a:pt x="348" y="49"/>
                  </a:lnTo>
                  <a:lnTo>
                    <a:pt x="330" y="34"/>
                  </a:lnTo>
                  <a:lnTo>
                    <a:pt x="311" y="22"/>
                  </a:lnTo>
                  <a:lnTo>
                    <a:pt x="291" y="12"/>
                  </a:lnTo>
                  <a:lnTo>
                    <a:pt x="269" y="4"/>
                  </a:lnTo>
                  <a:lnTo>
                    <a:pt x="245" y="0"/>
                  </a:lnTo>
                  <a:lnTo>
                    <a:pt x="219" y="0"/>
                  </a:lnTo>
                  <a:lnTo>
                    <a:pt x="192" y="2"/>
                  </a:lnTo>
                  <a:lnTo>
                    <a:pt x="165" y="10"/>
                  </a:lnTo>
                  <a:lnTo>
                    <a:pt x="128" y="22"/>
                  </a:lnTo>
                  <a:lnTo>
                    <a:pt x="97" y="40"/>
                  </a:lnTo>
                  <a:lnTo>
                    <a:pt x="71" y="60"/>
                  </a:lnTo>
                  <a:lnTo>
                    <a:pt x="50" y="86"/>
                  </a:lnTo>
                  <a:lnTo>
                    <a:pt x="32" y="114"/>
                  </a:lnTo>
                  <a:lnTo>
                    <a:pt x="19" y="145"/>
                  </a:lnTo>
                  <a:lnTo>
                    <a:pt x="9" y="179"/>
                  </a:lnTo>
                  <a:lnTo>
                    <a:pt x="3" y="216"/>
                  </a:lnTo>
                  <a:lnTo>
                    <a:pt x="0" y="256"/>
                  </a:lnTo>
                  <a:lnTo>
                    <a:pt x="1" y="297"/>
                  </a:lnTo>
                  <a:lnTo>
                    <a:pt x="4" y="340"/>
                  </a:lnTo>
                  <a:lnTo>
                    <a:pt x="10" y="385"/>
                  </a:lnTo>
                  <a:lnTo>
                    <a:pt x="19" y="431"/>
                  </a:lnTo>
                  <a:lnTo>
                    <a:pt x="29" y="478"/>
                  </a:lnTo>
                  <a:lnTo>
                    <a:pt x="43" y="525"/>
                  </a:lnTo>
                  <a:lnTo>
                    <a:pt x="57" y="574"/>
                  </a:lnTo>
                  <a:lnTo>
                    <a:pt x="73" y="622"/>
                  </a:lnTo>
                  <a:lnTo>
                    <a:pt x="90" y="670"/>
                  </a:lnTo>
                  <a:lnTo>
                    <a:pt x="109" y="718"/>
                  </a:lnTo>
                  <a:lnTo>
                    <a:pt x="128" y="765"/>
                  </a:lnTo>
                  <a:lnTo>
                    <a:pt x="149" y="812"/>
                  </a:lnTo>
                  <a:lnTo>
                    <a:pt x="170" y="857"/>
                  </a:lnTo>
                  <a:lnTo>
                    <a:pt x="190" y="901"/>
                  </a:lnTo>
                  <a:lnTo>
                    <a:pt x="211" y="943"/>
                  </a:lnTo>
                  <a:lnTo>
                    <a:pt x="232" y="983"/>
                  </a:lnTo>
                  <a:lnTo>
                    <a:pt x="252" y="1022"/>
                  </a:lnTo>
                  <a:lnTo>
                    <a:pt x="272" y="1057"/>
                  </a:lnTo>
                  <a:lnTo>
                    <a:pt x="292" y="1090"/>
                  </a:lnTo>
                  <a:lnTo>
                    <a:pt x="309" y="1120"/>
                  </a:lnTo>
                  <a:lnTo>
                    <a:pt x="326" y="1146"/>
                  </a:lnTo>
                  <a:lnTo>
                    <a:pt x="340" y="1168"/>
                  </a:lnTo>
                  <a:lnTo>
                    <a:pt x="354" y="1188"/>
                  </a:lnTo>
                  <a:lnTo>
                    <a:pt x="333" y="1152"/>
                  </a:lnTo>
                  <a:close/>
                </a:path>
              </a:pathLst>
            </a:custGeom>
            <a:solidFill>
              <a:srgbClr val="F2A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1" name="Freeform 46"/>
            <p:cNvSpPr>
              <a:spLocks/>
            </p:cNvSpPr>
            <p:nvPr/>
          </p:nvSpPr>
          <p:spPr bwMode="auto">
            <a:xfrm>
              <a:off x="7042152" y="2982913"/>
              <a:ext cx="390525" cy="1733550"/>
            </a:xfrm>
            <a:custGeom>
              <a:avLst/>
              <a:gdLst>
                <a:gd name="T0" fmla="*/ 1539 w 1720"/>
                <a:gd name="T1" fmla="*/ 44 h 7646"/>
                <a:gd name="T2" fmla="*/ 10 w 1720"/>
                <a:gd name="T3" fmla="*/ 424 h 7646"/>
                <a:gd name="T4" fmla="*/ 0 w 1720"/>
                <a:gd name="T5" fmla="*/ 7646 h 7646"/>
                <a:gd name="T6" fmla="*/ 1614 w 1720"/>
                <a:gd name="T7" fmla="*/ 6972 h 7646"/>
                <a:gd name="T8" fmla="*/ 1720 w 1720"/>
                <a:gd name="T9" fmla="*/ 0 h 7646"/>
                <a:gd name="T10" fmla="*/ 1539 w 1720"/>
                <a:gd name="T11" fmla="*/ 44 h 7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20" h="7646">
                  <a:moveTo>
                    <a:pt x="1539" y="44"/>
                  </a:moveTo>
                  <a:lnTo>
                    <a:pt x="10" y="424"/>
                  </a:lnTo>
                  <a:lnTo>
                    <a:pt x="0" y="7646"/>
                  </a:lnTo>
                  <a:lnTo>
                    <a:pt x="1614" y="6972"/>
                  </a:lnTo>
                  <a:lnTo>
                    <a:pt x="1720" y="0"/>
                  </a:lnTo>
                  <a:lnTo>
                    <a:pt x="1539" y="44"/>
                  </a:lnTo>
                  <a:close/>
                </a:path>
              </a:pathLst>
            </a:custGeom>
            <a:solidFill>
              <a:srgbClr val="F5B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2" name="Freeform 47"/>
            <p:cNvSpPr>
              <a:spLocks/>
            </p:cNvSpPr>
            <p:nvPr/>
          </p:nvSpPr>
          <p:spPr bwMode="auto">
            <a:xfrm>
              <a:off x="7353302" y="2990850"/>
              <a:ext cx="31750" cy="1593850"/>
            </a:xfrm>
            <a:custGeom>
              <a:avLst/>
              <a:gdLst>
                <a:gd name="T0" fmla="*/ 141 w 141"/>
                <a:gd name="T1" fmla="*/ 6971 h 7029"/>
                <a:gd name="T2" fmla="*/ 0 w 141"/>
                <a:gd name="T3" fmla="*/ 7029 h 7029"/>
                <a:gd name="T4" fmla="*/ 0 w 141"/>
                <a:gd name="T5" fmla="*/ 36 h 7029"/>
                <a:gd name="T6" fmla="*/ 141 w 141"/>
                <a:gd name="T7" fmla="*/ 0 h 7029"/>
                <a:gd name="T8" fmla="*/ 141 w 141"/>
                <a:gd name="T9" fmla="*/ 6971 h 7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7029">
                  <a:moveTo>
                    <a:pt x="141" y="6971"/>
                  </a:moveTo>
                  <a:lnTo>
                    <a:pt x="0" y="7029"/>
                  </a:lnTo>
                  <a:lnTo>
                    <a:pt x="0" y="36"/>
                  </a:lnTo>
                  <a:lnTo>
                    <a:pt x="141" y="0"/>
                  </a:lnTo>
                  <a:lnTo>
                    <a:pt x="141" y="6971"/>
                  </a:lnTo>
                  <a:close/>
                </a:path>
              </a:pathLst>
            </a:custGeom>
            <a:solidFill>
              <a:srgbClr val="FAD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3" name="Freeform 48"/>
            <p:cNvSpPr>
              <a:spLocks/>
            </p:cNvSpPr>
            <p:nvPr/>
          </p:nvSpPr>
          <p:spPr bwMode="auto">
            <a:xfrm>
              <a:off x="7269165" y="3011488"/>
              <a:ext cx="31750" cy="1608138"/>
            </a:xfrm>
            <a:custGeom>
              <a:avLst/>
              <a:gdLst>
                <a:gd name="T0" fmla="*/ 140 w 140"/>
                <a:gd name="T1" fmla="*/ 0 h 7089"/>
                <a:gd name="T2" fmla="*/ 140 w 140"/>
                <a:gd name="T3" fmla="*/ 7031 h 7089"/>
                <a:gd name="T4" fmla="*/ 0 w 140"/>
                <a:gd name="T5" fmla="*/ 7089 h 7089"/>
                <a:gd name="T6" fmla="*/ 0 w 140"/>
                <a:gd name="T7" fmla="*/ 35 h 7089"/>
                <a:gd name="T8" fmla="*/ 140 w 140"/>
                <a:gd name="T9" fmla="*/ 0 h 70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7089">
                  <a:moveTo>
                    <a:pt x="140" y="0"/>
                  </a:moveTo>
                  <a:lnTo>
                    <a:pt x="140" y="7031"/>
                  </a:lnTo>
                  <a:lnTo>
                    <a:pt x="0" y="7089"/>
                  </a:lnTo>
                  <a:lnTo>
                    <a:pt x="0" y="35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FAD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4" name="Freeform 49"/>
            <p:cNvSpPr>
              <a:spLocks/>
            </p:cNvSpPr>
            <p:nvPr/>
          </p:nvSpPr>
          <p:spPr bwMode="auto">
            <a:xfrm>
              <a:off x="7181852" y="3033713"/>
              <a:ext cx="31750" cy="1622425"/>
            </a:xfrm>
            <a:custGeom>
              <a:avLst/>
              <a:gdLst>
                <a:gd name="T0" fmla="*/ 141 w 141"/>
                <a:gd name="T1" fmla="*/ 0 h 7152"/>
                <a:gd name="T2" fmla="*/ 141 w 141"/>
                <a:gd name="T3" fmla="*/ 7094 h 7152"/>
                <a:gd name="T4" fmla="*/ 0 w 141"/>
                <a:gd name="T5" fmla="*/ 7152 h 7152"/>
                <a:gd name="T6" fmla="*/ 0 w 141"/>
                <a:gd name="T7" fmla="*/ 35 h 7152"/>
                <a:gd name="T8" fmla="*/ 141 w 141"/>
                <a:gd name="T9" fmla="*/ 0 h 7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7152">
                  <a:moveTo>
                    <a:pt x="141" y="0"/>
                  </a:moveTo>
                  <a:lnTo>
                    <a:pt x="141" y="7094"/>
                  </a:lnTo>
                  <a:lnTo>
                    <a:pt x="0" y="7152"/>
                  </a:lnTo>
                  <a:lnTo>
                    <a:pt x="0" y="35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FAD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5" name="Freeform 50"/>
            <p:cNvSpPr>
              <a:spLocks/>
            </p:cNvSpPr>
            <p:nvPr/>
          </p:nvSpPr>
          <p:spPr bwMode="auto">
            <a:xfrm>
              <a:off x="7096127" y="3055938"/>
              <a:ext cx="31750" cy="1635125"/>
            </a:xfrm>
            <a:custGeom>
              <a:avLst/>
              <a:gdLst>
                <a:gd name="T0" fmla="*/ 140 w 140"/>
                <a:gd name="T1" fmla="*/ 0 h 7213"/>
                <a:gd name="T2" fmla="*/ 140 w 140"/>
                <a:gd name="T3" fmla="*/ 7155 h 7213"/>
                <a:gd name="T4" fmla="*/ 0 w 140"/>
                <a:gd name="T5" fmla="*/ 7213 h 7213"/>
                <a:gd name="T6" fmla="*/ 0 w 140"/>
                <a:gd name="T7" fmla="*/ 35 h 7213"/>
                <a:gd name="T8" fmla="*/ 140 w 140"/>
                <a:gd name="T9" fmla="*/ 0 h 7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7213">
                  <a:moveTo>
                    <a:pt x="140" y="0"/>
                  </a:moveTo>
                  <a:lnTo>
                    <a:pt x="140" y="7155"/>
                  </a:lnTo>
                  <a:lnTo>
                    <a:pt x="0" y="7213"/>
                  </a:lnTo>
                  <a:lnTo>
                    <a:pt x="0" y="35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FAD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996" name="矩形 995"/>
          <p:cNvSpPr/>
          <p:nvPr/>
        </p:nvSpPr>
        <p:spPr>
          <a:xfrm>
            <a:off x="11404" y="-1171575"/>
            <a:ext cx="914400" cy="914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mtClean="0">
                <a:solidFill>
                  <a:prstClr val="white"/>
                </a:solidFill>
              </a:rPr>
              <a:t>Yanshi</a:t>
            </a:r>
          </a:p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997" name="矩形 996"/>
          <p:cNvSpPr/>
          <p:nvPr/>
        </p:nvSpPr>
        <p:spPr>
          <a:xfrm>
            <a:off x="9525" y="9525"/>
            <a:ext cx="12192000" cy="6858000"/>
          </a:xfrm>
          <a:prstGeom prst="rect">
            <a:avLst/>
          </a:prstGeom>
          <a:solidFill>
            <a:srgbClr val="FEA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998" name="椭圆 997"/>
          <p:cNvSpPr/>
          <p:nvPr/>
        </p:nvSpPr>
        <p:spPr>
          <a:xfrm>
            <a:off x="4167475" y="1352550"/>
            <a:ext cx="4156269" cy="415626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999" name="椭圆 998"/>
          <p:cNvSpPr/>
          <p:nvPr/>
        </p:nvSpPr>
        <p:spPr>
          <a:xfrm>
            <a:off x="4031299" y="1234674"/>
            <a:ext cx="4379276" cy="4379276"/>
          </a:xfrm>
          <a:prstGeom prst="ellipse">
            <a:avLst/>
          </a:prstGeom>
          <a:noFill/>
          <a:ln w="12700">
            <a:solidFill>
              <a:srgbClr val="FF5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000" name="椭圆 999"/>
          <p:cNvSpPr/>
          <p:nvPr/>
        </p:nvSpPr>
        <p:spPr>
          <a:xfrm>
            <a:off x="4330291" y="1509195"/>
            <a:ext cx="3870734" cy="3870734"/>
          </a:xfrm>
          <a:prstGeom prst="ellipse">
            <a:avLst/>
          </a:prstGeom>
          <a:noFill/>
          <a:ln w="19050">
            <a:solidFill>
              <a:srgbClr val="FFA88D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1001" name="组合 1000"/>
          <p:cNvGrpSpPr/>
          <p:nvPr/>
        </p:nvGrpSpPr>
        <p:grpSpPr>
          <a:xfrm>
            <a:off x="5508319" y="1689108"/>
            <a:ext cx="1483845" cy="2167093"/>
            <a:chOff x="5253718" y="976312"/>
            <a:chExt cx="1806575" cy="2638427"/>
          </a:xfrm>
        </p:grpSpPr>
        <p:sp>
          <p:nvSpPr>
            <p:cNvPr id="1002" name="Freeform 18"/>
            <p:cNvSpPr>
              <a:spLocks/>
            </p:cNvSpPr>
            <p:nvPr/>
          </p:nvSpPr>
          <p:spPr bwMode="auto">
            <a:xfrm>
              <a:off x="5253718" y="976312"/>
              <a:ext cx="1806575" cy="1065213"/>
            </a:xfrm>
            <a:custGeom>
              <a:avLst/>
              <a:gdLst>
                <a:gd name="T0" fmla="*/ 1138 w 1138"/>
                <a:gd name="T1" fmla="*/ 336 h 671"/>
                <a:gd name="T2" fmla="*/ 1138 w 1138"/>
                <a:gd name="T3" fmla="*/ 336 h 671"/>
                <a:gd name="T4" fmla="*/ 1131 w 1138"/>
                <a:gd name="T5" fmla="*/ 373 h 671"/>
                <a:gd name="T6" fmla="*/ 1125 w 1138"/>
                <a:gd name="T7" fmla="*/ 404 h 671"/>
                <a:gd name="T8" fmla="*/ 1113 w 1138"/>
                <a:gd name="T9" fmla="*/ 435 h 671"/>
                <a:gd name="T10" fmla="*/ 1094 w 1138"/>
                <a:gd name="T11" fmla="*/ 466 h 671"/>
                <a:gd name="T12" fmla="*/ 1069 w 1138"/>
                <a:gd name="T13" fmla="*/ 497 h 671"/>
                <a:gd name="T14" fmla="*/ 1038 w 1138"/>
                <a:gd name="T15" fmla="*/ 522 h 671"/>
                <a:gd name="T16" fmla="*/ 1007 w 1138"/>
                <a:gd name="T17" fmla="*/ 547 h 671"/>
                <a:gd name="T18" fmla="*/ 970 w 1138"/>
                <a:gd name="T19" fmla="*/ 572 h 671"/>
                <a:gd name="T20" fmla="*/ 889 w 1138"/>
                <a:gd name="T21" fmla="*/ 615 h 671"/>
                <a:gd name="T22" fmla="*/ 790 w 1138"/>
                <a:gd name="T23" fmla="*/ 647 h 671"/>
                <a:gd name="T24" fmla="*/ 684 w 1138"/>
                <a:gd name="T25" fmla="*/ 665 h 671"/>
                <a:gd name="T26" fmla="*/ 572 w 1138"/>
                <a:gd name="T27" fmla="*/ 671 h 671"/>
                <a:gd name="T28" fmla="*/ 572 w 1138"/>
                <a:gd name="T29" fmla="*/ 671 h 671"/>
                <a:gd name="T30" fmla="*/ 454 w 1138"/>
                <a:gd name="T31" fmla="*/ 665 h 671"/>
                <a:gd name="T32" fmla="*/ 348 w 1138"/>
                <a:gd name="T33" fmla="*/ 647 h 671"/>
                <a:gd name="T34" fmla="*/ 255 w 1138"/>
                <a:gd name="T35" fmla="*/ 615 h 671"/>
                <a:gd name="T36" fmla="*/ 168 w 1138"/>
                <a:gd name="T37" fmla="*/ 572 h 671"/>
                <a:gd name="T38" fmla="*/ 131 w 1138"/>
                <a:gd name="T39" fmla="*/ 547 h 671"/>
                <a:gd name="T40" fmla="*/ 100 w 1138"/>
                <a:gd name="T41" fmla="*/ 522 h 671"/>
                <a:gd name="T42" fmla="*/ 69 w 1138"/>
                <a:gd name="T43" fmla="*/ 497 h 671"/>
                <a:gd name="T44" fmla="*/ 50 w 1138"/>
                <a:gd name="T45" fmla="*/ 466 h 671"/>
                <a:gd name="T46" fmla="*/ 31 w 1138"/>
                <a:gd name="T47" fmla="*/ 435 h 671"/>
                <a:gd name="T48" fmla="*/ 13 w 1138"/>
                <a:gd name="T49" fmla="*/ 404 h 671"/>
                <a:gd name="T50" fmla="*/ 7 w 1138"/>
                <a:gd name="T51" fmla="*/ 373 h 671"/>
                <a:gd name="T52" fmla="*/ 0 w 1138"/>
                <a:gd name="T53" fmla="*/ 336 h 671"/>
                <a:gd name="T54" fmla="*/ 0 w 1138"/>
                <a:gd name="T55" fmla="*/ 336 h 671"/>
                <a:gd name="T56" fmla="*/ 7 w 1138"/>
                <a:gd name="T57" fmla="*/ 305 h 671"/>
                <a:gd name="T58" fmla="*/ 13 w 1138"/>
                <a:gd name="T59" fmla="*/ 267 h 671"/>
                <a:gd name="T60" fmla="*/ 31 w 1138"/>
                <a:gd name="T61" fmla="*/ 236 h 671"/>
                <a:gd name="T62" fmla="*/ 50 w 1138"/>
                <a:gd name="T63" fmla="*/ 205 h 671"/>
                <a:gd name="T64" fmla="*/ 69 w 1138"/>
                <a:gd name="T65" fmla="*/ 174 h 671"/>
                <a:gd name="T66" fmla="*/ 100 w 1138"/>
                <a:gd name="T67" fmla="*/ 149 h 671"/>
                <a:gd name="T68" fmla="*/ 131 w 1138"/>
                <a:gd name="T69" fmla="*/ 125 h 671"/>
                <a:gd name="T70" fmla="*/ 168 w 1138"/>
                <a:gd name="T71" fmla="*/ 100 h 671"/>
                <a:gd name="T72" fmla="*/ 255 w 1138"/>
                <a:gd name="T73" fmla="*/ 56 h 671"/>
                <a:gd name="T74" fmla="*/ 348 w 1138"/>
                <a:gd name="T75" fmla="*/ 25 h 671"/>
                <a:gd name="T76" fmla="*/ 454 w 1138"/>
                <a:gd name="T77" fmla="*/ 6 h 671"/>
                <a:gd name="T78" fmla="*/ 572 w 1138"/>
                <a:gd name="T79" fmla="*/ 0 h 671"/>
                <a:gd name="T80" fmla="*/ 572 w 1138"/>
                <a:gd name="T81" fmla="*/ 0 h 671"/>
                <a:gd name="T82" fmla="*/ 684 w 1138"/>
                <a:gd name="T83" fmla="*/ 6 h 671"/>
                <a:gd name="T84" fmla="*/ 790 w 1138"/>
                <a:gd name="T85" fmla="*/ 25 h 671"/>
                <a:gd name="T86" fmla="*/ 889 w 1138"/>
                <a:gd name="T87" fmla="*/ 56 h 671"/>
                <a:gd name="T88" fmla="*/ 970 w 1138"/>
                <a:gd name="T89" fmla="*/ 100 h 671"/>
                <a:gd name="T90" fmla="*/ 1007 w 1138"/>
                <a:gd name="T91" fmla="*/ 125 h 671"/>
                <a:gd name="T92" fmla="*/ 1038 w 1138"/>
                <a:gd name="T93" fmla="*/ 149 h 671"/>
                <a:gd name="T94" fmla="*/ 1069 w 1138"/>
                <a:gd name="T95" fmla="*/ 174 h 671"/>
                <a:gd name="T96" fmla="*/ 1094 w 1138"/>
                <a:gd name="T97" fmla="*/ 205 h 671"/>
                <a:gd name="T98" fmla="*/ 1113 w 1138"/>
                <a:gd name="T99" fmla="*/ 236 h 671"/>
                <a:gd name="T100" fmla="*/ 1125 w 1138"/>
                <a:gd name="T101" fmla="*/ 267 h 671"/>
                <a:gd name="T102" fmla="*/ 1131 w 1138"/>
                <a:gd name="T103" fmla="*/ 305 h 671"/>
                <a:gd name="T104" fmla="*/ 1138 w 1138"/>
                <a:gd name="T105" fmla="*/ 336 h 671"/>
                <a:gd name="T106" fmla="*/ 1138 w 1138"/>
                <a:gd name="T107" fmla="*/ 336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8" h="671">
                  <a:moveTo>
                    <a:pt x="1138" y="336"/>
                  </a:moveTo>
                  <a:lnTo>
                    <a:pt x="1138" y="336"/>
                  </a:lnTo>
                  <a:lnTo>
                    <a:pt x="1131" y="373"/>
                  </a:lnTo>
                  <a:lnTo>
                    <a:pt x="1125" y="404"/>
                  </a:lnTo>
                  <a:lnTo>
                    <a:pt x="1113" y="435"/>
                  </a:lnTo>
                  <a:lnTo>
                    <a:pt x="1094" y="466"/>
                  </a:lnTo>
                  <a:lnTo>
                    <a:pt x="1069" y="497"/>
                  </a:lnTo>
                  <a:lnTo>
                    <a:pt x="1038" y="522"/>
                  </a:lnTo>
                  <a:lnTo>
                    <a:pt x="1007" y="547"/>
                  </a:lnTo>
                  <a:lnTo>
                    <a:pt x="970" y="572"/>
                  </a:lnTo>
                  <a:lnTo>
                    <a:pt x="889" y="615"/>
                  </a:lnTo>
                  <a:lnTo>
                    <a:pt x="790" y="647"/>
                  </a:lnTo>
                  <a:lnTo>
                    <a:pt x="684" y="665"/>
                  </a:lnTo>
                  <a:lnTo>
                    <a:pt x="572" y="671"/>
                  </a:lnTo>
                  <a:lnTo>
                    <a:pt x="572" y="671"/>
                  </a:lnTo>
                  <a:lnTo>
                    <a:pt x="454" y="665"/>
                  </a:lnTo>
                  <a:lnTo>
                    <a:pt x="348" y="647"/>
                  </a:lnTo>
                  <a:lnTo>
                    <a:pt x="255" y="615"/>
                  </a:lnTo>
                  <a:lnTo>
                    <a:pt x="168" y="572"/>
                  </a:lnTo>
                  <a:lnTo>
                    <a:pt x="131" y="547"/>
                  </a:lnTo>
                  <a:lnTo>
                    <a:pt x="100" y="522"/>
                  </a:lnTo>
                  <a:lnTo>
                    <a:pt x="69" y="497"/>
                  </a:lnTo>
                  <a:lnTo>
                    <a:pt x="50" y="466"/>
                  </a:lnTo>
                  <a:lnTo>
                    <a:pt x="31" y="435"/>
                  </a:lnTo>
                  <a:lnTo>
                    <a:pt x="13" y="404"/>
                  </a:lnTo>
                  <a:lnTo>
                    <a:pt x="7" y="373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7" y="305"/>
                  </a:lnTo>
                  <a:lnTo>
                    <a:pt x="13" y="267"/>
                  </a:lnTo>
                  <a:lnTo>
                    <a:pt x="31" y="236"/>
                  </a:lnTo>
                  <a:lnTo>
                    <a:pt x="50" y="205"/>
                  </a:lnTo>
                  <a:lnTo>
                    <a:pt x="69" y="174"/>
                  </a:lnTo>
                  <a:lnTo>
                    <a:pt x="100" y="149"/>
                  </a:lnTo>
                  <a:lnTo>
                    <a:pt x="131" y="125"/>
                  </a:lnTo>
                  <a:lnTo>
                    <a:pt x="168" y="100"/>
                  </a:lnTo>
                  <a:lnTo>
                    <a:pt x="255" y="56"/>
                  </a:lnTo>
                  <a:lnTo>
                    <a:pt x="348" y="25"/>
                  </a:lnTo>
                  <a:lnTo>
                    <a:pt x="454" y="6"/>
                  </a:lnTo>
                  <a:lnTo>
                    <a:pt x="572" y="0"/>
                  </a:lnTo>
                  <a:lnTo>
                    <a:pt x="572" y="0"/>
                  </a:lnTo>
                  <a:lnTo>
                    <a:pt x="684" y="6"/>
                  </a:lnTo>
                  <a:lnTo>
                    <a:pt x="790" y="25"/>
                  </a:lnTo>
                  <a:lnTo>
                    <a:pt x="889" y="56"/>
                  </a:lnTo>
                  <a:lnTo>
                    <a:pt x="970" y="100"/>
                  </a:lnTo>
                  <a:lnTo>
                    <a:pt x="1007" y="125"/>
                  </a:lnTo>
                  <a:lnTo>
                    <a:pt x="1038" y="149"/>
                  </a:lnTo>
                  <a:lnTo>
                    <a:pt x="1069" y="174"/>
                  </a:lnTo>
                  <a:lnTo>
                    <a:pt x="1094" y="205"/>
                  </a:lnTo>
                  <a:lnTo>
                    <a:pt x="1113" y="236"/>
                  </a:lnTo>
                  <a:lnTo>
                    <a:pt x="1125" y="267"/>
                  </a:lnTo>
                  <a:lnTo>
                    <a:pt x="1131" y="305"/>
                  </a:lnTo>
                  <a:lnTo>
                    <a:pt x="1138" y="336"/>
                  </a:lnTo>
                  <a:lnTo>
                    <a:pt x="1138" y="336"/>
                  </a:lnTo>
                  <a:close/>
                </a:path>
              </a:pathLst>
            </a:custGeom>
            <a:solidFill>
              <a:srgbClr val="E5BD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3" name="Freeform 22"/>
            <p:cNvSpPr>
              <a:spLocks/>
            </p:cNvSpPr>
            <p:nvPr/>
          </p:nvSpPr>
          <p:spPr bwMode="auto">
            <a:xfrm>
              <a:off x="5597525" y="3359151"/>
              <a:ext cx="1223962" cy="255588"/>
            </a:xfrm>
            <a:custGeom>
              <a:avLst/>
              <a:gdLst>
                <a:gd name="T0" fmla="*/ 771 w 771"/>
                <a:gd name="T1" fmla="*/ 80 h 161"/>
                <a:gd name="T2" fmla="*/ 771 w 771"/>
                <a:gd name="T3" fmla="*/ 80 h 161"/>
                <a:gd name="T4" fmla="*/ 764 w 771"/>
                <a:gd name="T5" fmla="*/ 99 h 161"/>
                <a:gd name="T6" fmla="*/ 740 w 771"/>
                <a:gd name="T7" fmla="*/ 112 h 161"/>
                <a:gd name="T8" fmla="*/ 708 w 771"/>
                <a:gd name="T9" fmla="*/ 124 h 161"/>
                <a:gd name="T10" fmla="*/ 659 w 771"/>
                <a:gd name="T11" fmla="*/ 136 h 161"/>
                <a:gd name="T12" fmla="*/ 534 w 771"/>
                <a:gd name="T13" fmla="*/ 155 h 161"/>
                <a:gd name="T14" fmla="*/ 385 w 771"/>
                <a:gd name="T15" fmla="*/ 161 h 161"/>
                <a:gd name="T16" fmla="*/ 385 w 771"/>
                <a:gd name="T17" fmla="*/ 161 h 161"/>
                <a:gd name="T18" fmla="*/ 236 w 771"/>
                <a:gd name="T19" fmla="*/ 155 h 161"/>
                <a:gd name="T20" fmla="*/ 112 w 771"/>
                <a:gd name="T21" fmla="*/ 136 h 161"/>
                <a:gd name="T22" fmla="*/ 62 w 771"/>
                <a:gd name="T23" fmla="*/ 124 h 161"/>
                <a:gd name="T24" fmla="*/ 31 w 771"/>
                <a:gd name="T25" fmla="*/ 112 h 161"/>
                <a:gd name="T26" fmla="*/ 6 w 771"/>
                <a:gd name="T27" fmla="*/ 99 h 161"/>
                <a:gd name="T28" fmla="*/ 0 w 771"/>
                <a:gd name="T29" fmla="*/ 80 h 161"/>
                <a:gd name="T30" fmla="*/ 0 w 771"/>
                <a:gd name="T31" fmla="*/ 80 h 161"/>
                <a:gd name="T32" fmla="*/ 6 w 771"/>
                <a:gd name="T33" fmla="*/ 62 h 161"/>
                <a:gd name="T34" fmla="*/ 31 w 771"/>
                <a:gd name="T35" fmla="*/ 49 h 161"/>
                <a:gd name="T36" fmla="*/ 62 w 771"/>
                <a:gd name="T37" fmla="*/ 37 h 161"/>
                <a:gd name="T38" fmla="*/ 112 w 771"/>
                <a:gd name="T39" fmla="*/ 25 h 161"/>
                <a:gd name="T40" fmla="*/ 236 w 771"/>
                <a:gd name="T41" fmla="*/ 6 h 161"/>
                <a:gd name="T42" fmla="*/ 385 w 771"/>
                <a:gd name="T43" fmla="*/ 0 h 161"/>
                <a:gd name="T44" fmla="*/ 385 w 771"/>
                <a:gd name="T45" fmla="*/ 0 h 161"/>
                <a:gd name="T46" fmla="*/ 534 w 771"/>
                <a:gd name="T47" fmla="*/ 6 h 161"/>
                <a:gd name="T48" fmla="*/ 659 w 771"/>
                <a:gd name="T49" fmla="*/ 25 h 161"/>
                <a:gd name="T50" fmla="*/ 708 w 771"/>
                <a:gd name="T51" fmla="*/ 37 h 161"/>
                <a:gd name="T52" fmla="*/ 740 w 771"/>
                <a:gd name="T53" fmla="*/ 49 h 161"/>
                <a:gd name="T54" fmla="*/ 764 w 771"/>
                <a:gd name="T55" fmla="*/ 62 h 161"/>
                <a:gd name="T56" fmla="*/ 771 w 771"/>
                <a:gd name="T57" fmla="*/ 80 h 161"/>
                <a:gd name="T58" fmla="*/ 771 w 771"/>
                <a:gd name="T59" fmla="*/ 8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1" h="161">
                  <a:moveTo>
                    <a:pt x="771" y="80"/>
                  </a:moveTo>
                  <a:lnTo>
                    <a:pt x="771" y="80"/>
                  </a:lnTo>
                  <a:lnTo>
                    <a:pt x="764" y="99"/>
                  </a:lnTo>
                  <a:lnTo>
                    <a:pt x="740" y="112"/>
                  </a:lnTo>
                  <a:lnTo>
                    <a:pt x="708" y="124"/>
                  </a:lnTo>
                  <a:lnTo>
                    <a:pt x="659" y="136"/>
                  </a:lnTo>
                  <a:lnTo>
                    <a:pt x="534" y="155"/>
                  </a:lnTo>
                  <a:lnTo>
                    <a:pt x="385" y="161"/>
                  </a:lnTo>
                  <a:lnTo>
                    <a:pt x="385" y="161"/>
                  </a:lnTo>
                  <a:lnTo>
                    <a:pt x="236" y="155"/>
                  </a:lnTo>
                  <a:lnTo>
                    <a:pt x="112" y="136"/>
                  </a:lnTo>
                  <a:lnTo>
                    <a:pt x="62" y="124"/>
                  </a:lnTo>
                  <a:lnTo>
                    <a:pt x="31" y="112"/>
                  </a:lnTo>
                  <a:lnTo>
                    <a:pt x="6" y="9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6" y="62"/>
                  </a:lnTo>
                  <a:lnTo>
                    <a:pt x="31" y="49"/>
                  </a:lnTo>
                  <a:lnTo>
                    <a:pt x="62" y="37"/>
                  </a:lnTo>
                  <a:lnTo>
                    <a:pt x="112" y="25"/>
                  </a:lnTo>
                  <a:lnTo>
                    <a:pt x="236" y="6"/>
                  </a:lnTo>
                  <a:lnTo>
                    <a:pt x="385" y="0"/>
                  </a:lnTo>
                  <a:lnTo>
                    <a:pt x="385" y="0"/>
                  </a:lnTo>
                  <a:lnTo>
                    <a:pt x="534" y="6"/>
                  </a:lnTo>
                  <a:lnTo>
                    <a:pt x="659" y="25"/>
                  </a:lnTo>
                  <a:lnTo>
                    <a:pt x="708" y="37"/>
                  </a:lnTo>
                  <a:lnTo>
                    <a:pt x="740" y="49"/>
                  </a:lnTo>
                  <a:lnTo>
                    <a:pt x="764" y="62"/>
                  </a:lnTo>
                  <a:lnTo>
                    <a:pt x="771" y="80"/>
                  </a:lnTo>
                  <a:lnTo>
                    <a:pt x="771" y="80"/>
                  </a:lnTo>
                  <a:close/>
                </a:path>
              </a:pathLst>
            </a:custGeom>
            <a:solidFill>
              <a:srgbClr val="C3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4" name="Freeform 23"/>
            <p:cNvSpPr>
              <a:spLocks/>
            </p:cNvSpPr>
            <p:nvPr/>
          </p:nvSpPr>
          <p:spPr bwMode="auto">
            <a:xfrm>
              <a:off x="5518150" y="1355726"/>
              <a:ext cx="336550" cy="522288"/>
            </a:xfrm>
            <a:custGeom>
              <a:avLst/>
              <a:gdLst>
                <a:gd name="T0" fmla="*/ 212 w 212"/>
                <a:gd name="T1" fmla="*/ 168 h 329"/>
                <a:gd name="T2" fmla="*/ 212 w 212"/>
                <a:gd name="T3" fmla="*/ 168 h 329"/>
                <a:gd name="T4" fmla="*/ 212 w 212"/>
                <a:gd name="T5" fmla="*/ 199 h 329"/>
                <a:gd name="T6" fmla="*/ 205 w 212"/>
                <a:gd name="T7" fmla="*/ 230 h 329"/>
                <a:gd name="T8" fmla="*/ 193 w 212"/>
                <a:gd name="T9" fmla="*/ 261 h 329"/>
                <a:gd name="T10" fmla="*/ 181 w 212"/>
                <a:gd name="T11" fmla="*/ 280 h 329"/>
                <a:gd name="T12" fmla="*/ 162 w 212"/>
                <a:gd name="T13" fmla="*/ 305 h 329"/>
                <a:gd name="T14" fmla="*/ 149 w 212"/>
                <a:gd name="T15" fmla="*/ 317 h 329"/>
                <a:gd name="T16" fmla="*/ 125 w 212"/>
                <a:gd name="T17" fmla="*/ 329 h 329"/>
                <a:gd name="T18" fmla="*/ 106 w 212"/>
                <a:gd name="T19" fmla="*/ 329 h 329"/>
                <a:gd name="T20" fmla="*/ 106 w 212"/>
                <a:gd name="T21" fmla="*/ 329 h 329"/>
                <a:gd name="T22" fmla="*/ 87 w 212"/>
                <a:gd name="T23" fmla="*/ 329 h 329"/>
                <a:gd name="T24" fmla="*/ 62 w 212"/>
                <a:gd name="T25" fmla="*/ 317 h 329"/>
                <a:gd name="T26" fmla="*/ 50 w 212"/>
                <a:gd name="T27" fmla="*/ 305 h 329"/>
                <a:gd name="T28" fmla="*/ 31 w 212"/>
                <a:gd name="T29" fmla="*/ 280 h 329"/>
                <a:gd name="T30" fmla="*/ 19 w 212"/>
                <a:gd name="T31" fmla="*/ 261 h 329"/>
                <a:gd name="T32" fmla="*/ 7 w 212"/>
                <a:gd name="T33" fmla="*/ 230 h 329"/>
                <a:gd name="T34" fmla="*/ 0 w 212"/>
                <a:gd name="T35" fmla="*/ 199 h 329"/>
                <a:gd name="T36" fmla="*/ 0 w 212"/>
                <a:gd name="T37" fmla="*/ 168 h 329"/>
                <a:gd name="T38" fmla="*/ 0 w 212"/>
                <a:gd name="T39" fmla="*/ 168 h 329"/>
                <a:gd name="T40" fmla="*/ 0 w 212"/>
                <a:gd name="T41" fmla="*/ 131 h 329"/>
                <a:gd name="T42" fmla="*/ 7 w 212"/>
                <a:gd name="T43" fmla="*/ 106 h 329"/>
                <a:gd name="T44" fmla="*/ 19 w 212"/>
                <a:gd name="T45" fmla="*/ 75 h 329"/>
                <a:gd name="T46" fmla="*/ 31 w 212"/>
                <a:gd name="T47" fmla="*/ 50 h 329"/>
                <a:gd name="T48" fmla="*/ 50 w 212"/>
                <a:gd name="T49" fmla="*/ 31 h 329"/>
                <a:gd name="T50" fmla="*/ 62 w 212"/>
                <a:gd name="T51" fmla="*/ 13 h 329"/>
                <a:gd name="T52" fmla="*/ 87 w 212"/>
                <a:gd name="T53" fmla="*/ 6 h 329"/>
                <a:gd name="T54" fmla="*/ 106 w 212"/>
                <a:gd name="T55" fmla="*/ 0 h 329"/>
                <a:gd name="T56" fmla="*/ 106 w 212"/>
                <a:gd name="T57" fmla="*/ 0 h 329"/>
                <a:gd name="T58" fmla="*/ 125 w 212"/>
                <a:gd name="T59" fmla="*/ 6 h 329"/>
                <a:gd name="T60" fmla="*/ 149 w 212"/>
                <a:gd name="T61" fmla="*/ 13 h 329"/>
                <a:gd name="T62" fmla="*/ 162 w 212"/>
                <a:gd name="T63" fmla="*/ 31 h 329"/>
                <a:gd name="T64" fmla="*/ 181 w 212"/>
                <a:gd name="T65" fmla="*/ 50 h 329"/>
                <a:gd name="T66" fmla="*/ 193 w 212"/>
                <a:gd name="T67" fmla="*/ 75 h 329"/>
                <a:gd name="T68" fmla="*/ 205 w 212"/>
                <a:gd name="T69" fmla="*/ 106 h 329"/>
                <a:gd name="T70" fmla="*/ 212 w 212"/>
                <a:gd name="T71" fmla="*/ 131 h 329"/>
                <a:gd name="T72" fmla="*/ 212 w 212"/>
                <a:gd name="T73" fmla="*/ 168 h 329"/>
                <a:gd name="T74" fmla="*/ 212 w 212"/>
                <a:gd name="T75" fmla="*/ 16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2" h="329">
                  <a:moveTo>
                    <a:pt x="212" y="168"/>
                  </a:moveTo>
                  <a:lnTo>
                    <a:pt x="212" y="168"/>
                  </a:lnTo>
                  <a:lnTo>
                    <a:pt x="212" y="199"/>
                  </a:lnTo>
                  <a:lnTo>
                    <a:pt x="205" y="230"/>
                  </a:lnTo>
                  <a:lnTo>
                    <a:pt x="193" y="261"/>
                  </a:lnTo>
                  <a:lnTo>
                    <a:pt x="181" y="280"/>
                  </a:lnTo>
                  <a:lnTo>
                    <a:pt x="162" y="305"/>
                  </a:lnTo>
                  <a:lnTo>
                    <a:pt x="149" y="317"/>
                  </a:lnTo>
                  <a:lnTo>
                    <a:pt x="125" y="329"/>
                  </a:lnTo>
                  <a:lnTo>
                    <a:pt x="106" y="329"/>
                  </a:lnTo>
                  <a:lnTo>
                    <a:pt x="106" y="329"/>
                  </a:lnTo>
                  <a:lnTo>
                    <a:pt x="87" y="329"/>
                  </a:lnTo>
                  <a:lnTo>
                    <a:pt x="62" y="317"/>
                  </a:lnTo>
                  <a:lnTo>
                    <a:pt x="50" y="305"/>
                  </a:lnTo>
                  <a:lnTo>
                    <a:pt x="31" y="280"/>
                  </a:lnTo>
                  <a:lnTo>
                    <a:pt x="19" y="261"/>
                  </a:lnTo>
                  <a:lnTo>
                    <a:pt x="7" y="230"/>
                  </a:lnTo>
                  <a:lnTo>
                    <a:pt x="0" y="199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31"/>
                  </a:lnTo>
                  <a:lnTo>
                    <a:pt x="7" y="106"/>
                  </a:lnTo>
                  <a:lnTo>
                    <a:pt x="19" y="75"/>
                  </a:lnTo>
                  <a:lnTo>
                    <a:pt x="31" y="50"/>
                  </a:lnTo>
                  <a:lnTo>
                    <a:pt x="50" y="31"/>
                  </a:lnTo>
                  <a:lnTo>
                    <a:pt x="62" y="13"/>
                  </a:lnTo>
                  <a:lnTo>
                    <a:pt x="87" y="6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25" y="6"/>
                  </a:lnTo>
                  <a:lnTo>
                    <a:pt x="149" y="13"/>
                  </a:lnTo>
                  <a:lnTo>
                    <a:pt x="162" y="31"/>
                  </a:lnTo>
                  <a:lnTo>
                    <a:pt x="181" y="50"/>
                  </a:lnTo>
                  <a:lnTo>
                    <a:pt x="193" y="75"/>
                  </a:lnTo>
                  <a:lnTo>
                    <a:pt x="205" y="106"/>
                  </a:lnTo>
                  <a:lnTo>
                    <a:pt x="212" y="131"/>
                  </a:lnTo>
                  <a:lnTo>
                    <a:pt x="212" y="168"/>
                  </a:lnTo>
                  <a:lnTo>
                    <a:pt x="212" y="168"/>
                  </a:lnTo>
                  <a:close/>
                </a:path>
              </a:pathLst>
            </a:custGeom>
            <a:solidFill>
              <a:srgbClr val="F4F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5" name="Freeform 24"/>
            <p:cNvSpPr>
              <a:spLocks/>
            </p:cNvSpPr>
            <p:nvPr/>
          </p:nvSpPr>
          <p:spPr bwMode="auto">
            <a:xfrm>
              <a:off x="5864225" y="1089026"/>
              <a:ext cx="304800" cy="750888"/>
            </a:xfrm>
            <a:custGeom>
              <a:avLst/>
              <a:gdLst>
                <a:gd name="T0" fmla="*/ 192 w 192"/>
                <a:gd name="T1" fmla="*/ 236 h 473"/>
                <a:gd name="T2" fmla="*/ 192 w 192"/>
                <a:gd name="T3" fmla="*/ 236 h 473"/>
                <a:gd name="T4" fmla="*/ 192 w 192"/>
                <a:gd name="T5" fmla="*/ 286 h 473"/>
                <a:gd name="T6" fmla="*/ 186 w 192"/>
                <a:gd name="T7" fmla="*/ 330 h 473"/>
                <a:gd name="T8" fmla="*/ 180 w 192"/>
                <a:gd name="T9" fmla="*/ 367 h 473"/>
                <a:gd name="T10" fmla="*/ 168 w 192"/>
                <a:gd name="T11" fmla="*/ 404 h 473"/>
                <a:gd name="T12" fmla="*/ 149 w 192"/>
                <a:gd name="T13" fmla="*/ 435 h 473"/>
                <a:gd name="T14" fmla="*/ 137 w 192"/>
                <a:gd name="T15" fmla="*/ 454 h 473"/>
                <a:gd name="T16" fmla="*/ 118 w 192"/>
                <a:gd name="T17" fmla="*/ 466 h 473"/>
                <a:gd name="T18" fmla="*/ 99 w 192"/>
                <a:gd name="T19" fmla="*/ 473 h 473"/>
                <a:gd name="T20" fmla="*/ 99 w 192"/>
                <a:gd name="T21" fmla="*/ 473 h 473"/>
                <a:gd name="T22" fmla="*/ 81 w 192"/>
                <a:gd name="T23" fmla="*/ 466 h 473"/>
                <a:gd name="T24" fmla="*/ 62 w 192"/>
                <a:gd name="T25" fmla="*/ 454 h 473"/>
                <a:gd name="T26" fmla="*/ 43 w 192"/>
                <a:gd name="T27" fmla="*/ 435 h 473"/>
                <a:gd name="T28" fmla="*/ 31 w 192"/>
                <a:gd name="T29" fmla="*/ 404 h 473"/>
                <a:gd name="T30" fmla="*/ 18 w 192"/>
                <a:gd name="T31" fmla="*/ 367 h 473"/>
                <a:gd name="T32" fmla="*/ 6 w 192"/>
                <a:gd name="T33" fmla="*/ 330 h 473"/>
                <a:gd name="T34" fmla="*/ 6 w 192"/>
                <a:gd name="T35" fmla="*/ 286 h 473"/>
                <a:gd name="T36" fmla="*/ 0 w 192"/>
                <a:gd name="T37" fmla="*/ 236 h 473"/>
                <a:gd name="T38" fmla="*/ 0 w 192"/>
                <a:gd name="T39" fmla="*/ 236 h 473"/>
                <a:gd name="T40" fmla="*/ 6 w 192"/>
                <a:gd name="T41" fmla="*/ 193 h 473"/>
                <a:gd name="T42" fmla="*/ 6 w 192"/>
                <a:gd name="T43" fmla="*/ 143 h 473"/>
                <a:gd name="T44" fmla="*/ 18 w 192"/>
                <a:gd name="T45" fmla="*/ 106 h 473"/>
                <a:gd name="T46" fmla="*/ 31 w 192"/>
                <a:gd name="T47" fmla="*/ 69 h 473"/>
                <a:gd name="T48" fmla="*/ 43 w 192"/>
                <a:gd name="T49" fmla="*/ 44 h 473"/>
                <a:gd name="T50" fmla="*/ 62 w 192"/>
                <a:gd name="T51" fmla="*/ 19 h 473"/>
                <a:gd name="T52" fmla="*/ 81 w 192"/>
                <a:gd name="T53" fmla="*/ 7 h 473"/>
                <a:gd name="T54" fmla="*/ 99 w 192"/>
                <a:gd name="T55" fmla="*/ 0 h 473"/>
                <a:gd name="T56" fmla="*/ 99 w 192"/>
                <a:gd name="T57" fmla="*/ 0 h 473"/>
                <a:gd name="T58" fmla="*/ 118 w 192"/>
                <a:gd name="T59" fmla="*/ 7 h 473"/>
                <a:gd name="T60" fmla="*/ 137 w 192"/>
                <a:gd name="T61" fmla="*/ 19 h 473"/>
                <a:gd name="T62" fmla="*/ 149 w 192"/>
                <a:gd name="T63" fmla="*/ 44 h 473"/>
                <a:gd name="T64" fmla="*/ 168 w 192"/>
                <a:gd name="T65" fmla="*/ 69 h 473"/>
                <a:gd name="T66" fmla="*/ 180 w 192"/>
                <a:gd name="T67" fmla="*/ 106 h 473"/>
                <a:gd name="T68" fmla="*/ 186 w 192"/>
                <a:gd name="T69" fmla="*/ 143 h 473"/>
                <a:gd name="T70" fmla="*/ 192 w 192"/>
                <a:gd name="T71" fmla="*/ 193 h 473"/>
                <a:gd name="T72" fmla="*/ 192 w 192"/>
                <a:gd name="T73" fmla="*/ 236 h 473"/>
                <a:gd name="T74" fmla="*/ 192 w 192"/>
                <a:gd name="T75" fmla="*/ 236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2" h="473">
                  <a:moveTo>
                    <a:pt x="192" y="236"/>
                  </a:moveTo>
                  <a:lnTo>
                    <a:pt x="192" y="236"/>
                  </a:lnTo>
                  <a:lnTo>
                    <a:pt x="192" y="286"/>
                  </a:lnTo>
                  <a:lnTo>
                    <a:pt x="186" y="330"/>
                  </a:lnTo>
                  <a:lnTo>
                    <a:pt x="180" y="367"/>
                  </a:lnTo>
                  <a:lnTo>
                    <a:pt x="168" y="404"/>
                  </a:lnTo>
                  <a:lnTo>
                    <a:pt x="149" y="435"/>
                  </a:lnTo>
                  <a:lnTo>
                    <a:pt x="137" y="454"/>
                  </a:lnTo>
                  <a:lnTo>
                    <a:pt x="118" y="466"/>
                  </a:lnTo>
                  <a:lnTo>
                    <a:pt x="99" y="473"/>
                  </a:lnTo>
                  <a:lnTo>
                    <a:pt x="99" y="473"/>
                  </a:lnTo>
                  <a:lnTo>
                    <a:pt x="81" y="466"/>
                  </a:lnTo>
                  <a:lnTo>
                    <a:pt x="62" y="454"/>
                  </a:lnTo>
                  <a:lnTo>
                    <a:pt x="43" y="435"/>
                  </a:lnTo>
                  <a:lnTo>
                    <a:pt x="31" y="404"/>
                  </a:lnTo>
                  <a:lnTo>
                    <a:pt x="18" y="367"/>
                  </a:lnTo>
                  <a:lnTo>
                    <a:pt x="6" y="330"/>
                  </a:lnTo>
                  <a:lnTo>
                    <a:pt x="6" y="286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6" y="193"/>
                  </a:lnTo>
                  <a:lnTo>
                    <a:pt x="6" y="143"/>
                  </a:lnTo>
                  <a:lnTo>
                    <a:pt x="18" y="106"/>
                  </a:lnTo>
                  <a:lnTo>
                    <a:pt x="31" y="69"/>
                  </a:lnTo>
                  <a:lnTo>
                    <a:pt x="43" y="44"/>
                  </a:lnTo>
                  <a:lnTo>
                    <a:pt x="62" y="19"/>
                  </a:lnTo>
                  <a:lnTo>
                    <a:pt x="81" y="7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118" y="7"/>
                  </a:lnTo>
                  <a:lnTo>
                    <a:pt x="137" y="19"/>
                  </a:lnTo>
                  <a:lnTo>
                    <a:pt x="149" y="44"/>
                  </a:lnTo>
                  <a:lnTo>
                    <a:pt x="168" y="69"/>
                  </a:lnTo>
                  <a:lnTo>
                    <a:pt x="180" y="106"/>
                  </a:lnTo>
                  <a:lnTo>
                    <a:pt x="186" y="143"/>
                  </a:lnTo>
                  <a:lnTo>
                    <a:pt x="192" y="193"/>
                  </a:lnTo>
                  <a:lnTo>
                    <a:pt x="192" y="236"/>
                  </a:lnTo>
                  <a:lnTo>
                    <a:pt x="192" y="236"/>
                  </a:lnTo>
                  <a:close/>
                </a:path>
              </a:pathLst>
            </a:custGeom>
            <a:solidFill>
              <a:srgbClr val="F4F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6" name="Freeform 25"/>
            <p:cNvSpPr>
              <a:spLocks/>
            </p:cNvSpPr>
            <p:nvPr/>
          </p:nvSpPr>
          <p:spPr bwMode="auto">
            <a:xfrm>
              <a:off x="6238875" y="1276351"/>
              <a:ext cx="365125" cy="573088"/>
            </a:xfrm>
            <a:custGeom>
              <a:avLst/>
              <a:gdLst>
                <a:gd name="T0" fmla="*/ 230 w 230"/>
                <a:gd name="T1" fmla="*/ 181 h 361"/>
                <a:gd name="T2" fmla="*/ 230 w 230"/>
                <a:gd name="T3" fmla="*/ 181 h 361"/>
                <a:gd name="T4" fmla="*/ 224 w 230"/>
                <a:gd name="T5" fmla="*/ 218 h 361"/>
                <a:gd name="T6" fmla="*/ 217 w 230"/>
                <a:gd name="T7" fmla="*/ 255 h 361"/>
                <a:gd name="T8" fmla="*/ 205 w 230"/>
                <a:gd name="T9" fmla="*/ 286 h 361"/>
                <a:gd name="T10" fmla="*/ 193 w 230"/>
                <a:gd name="T11" fmla="*/ 311 h 361"/>
                <a:gd name="T12" fmla="*/ 180 w 230"/>
                <a:gd name="T13" fmla="*/ 330 h 361"/>
                <a:gd name="T14" fmla="*/ 155 w 230"/>
                <a:gd name="T15" fmla="*/ 348 h 361"/>
                <a:gd name="T16" fmla="*/ 137 w 230"/>
                <a:gd name="T17" fmla="*/ 361 h 361"/>
                <a:gd name="T18" fmla="*/ 112 w 230"/>
                <a:gd name="T19" fmla="*/ 361 h 361"/>
                <a:gd name="T20" fmla="*/ 112 w 230"/>
                <a:gd name="T21" fmla="*/ 361 h 361"/>
                <a:gd name="T22" fmla="*/ 93 w 230"/>
                <a:gd name="T23" fmla="*/ 361 h 361"/>
                <a:gd name="T24" fmla="*/ 68 w 230"/>
                <a:gd name="T25" fmla="*/ 348 h 361"/>
                <a:gd name="T26" fmla="*/ 50 w 230"/>
                <a:gd name="T27" fmla="*/ 330 h 361"/>
                <a:gd name="T28" fmla="*/ 31 w 230"/>
                <a:gd name="T29" fmla="*/ 311 h 361"/>
                <a:gd name="T30" fmla="*/ 19 w 230"/>
                <a:gd name="T31" fmla="*/ 286 h 361"/>
                <a:gd name="T32" fmla="*/ 12 w 230"/>
                <a:gd name="T33" fmla="*/ 255 h 361"/>
                <a:gd name="T34" fmla="*/ 0 w 230"/>
                <a:gd name="T35" fmla="*/ 218 h 361"/>
                <a:gd name="T36" fmla="*/ 0 w 230"/>
                <a:gd name="T37" fmla="*/ 181 h 361"/>
                <a:gd name="T38" fmla="*/ 0 w 230"/>
                <a:gd name="T39" fmla="*/ 181 h 361"/>
                <a:gd name="T40" fmla="*/ 0 w 230"/>
                <a:gd name="T41" fmla="*/ 150 h 361"/>
                <a:gd name="T42" fmla="*/ 12 w 230"/>
                <a:gd name="T43" fmla="*/ 112 h 361"/>
                <a:gd name="T44" fmla="*/ 19 w 230"/>
                <a:gd name="T45" fmla="*/ 81 h 361"/>
                <a:gd name="T46" fmla="*/ 31 w 230"/>
                <a:gd name="T47" fmla="*/ 56 h 361"/>
                <a:gd name="T48" fmla="*/ 50 w 230"/>
                <a:gd name="T49" fmla="*/ 31 h 361"/>
                <a:gd name="T50" fmla="*/ 68 w 230"/>
                <a:gd name="T51" fmla="*/ 19 h 361"/>
                <a:gd name="T52" fmla="*/ 93 w 230"/>
                <a:gd name="T53" fmla="*/ 7 h 361"/>
                <a:gd name="T54" fmla="*/ 112 w 230"/>
                <a:gd name="T55" fmla="*/ 0 h 361"/>
                <a:gd name="T56" fmla="*/ 112 w 230"/>
                <a:gd name="T57" fmla="*/ 0 h 361"/>
                <a:gd name="T58" fmla="*/ 137 w 230"/>
                <a:gd name="T59" fmla="*/ 7 h 361"/>
                <a:gd name="T60" fmla="*/ 155 w 230"/>
                <a:gd name="T61" fmla="*/ 19 h 361"/>
                <a:gd name="T62" fmla="*/ 180 w 230"/>
                <a:gd name="T63" fmla="*/ 31 h 361"/>
                <a:gd name="T64" fmla="*/ 193 w 230"/>
                <a:gd name="T65" fmla="*/ 56 h 361"/>
                <a:gd name="T66" fmla="*/ 205 w 230"/>
                <a:gd name="T67" fmla="*/ 81 h 361"/>
                <a:gd name="T68" fmla="*/ 217 w 230"/>
                <a:gd name="T69" fmla="*/ 112 h 361"/>
                <a:gd name="T70" fmla="*/ 224 w 230"/>
                <a:gd name="T71" fmla="*/ 150 h 361"/>
                <a:gd name="T72" fmla="*/ 230 w 230"/>
                <a:gd name="T73" fmla="*/ 181 h 361"/>
                <a:gd name="T74" fmla="*/ 230 w 230"/>
                <a:gd name="T75" fmla="*/ 18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0" h="361">
                  <a:moveTo>
                    <a:pt x="230" y="181"/>
                  </a:moveTo>
                  <a:lnTo>
                    <a:pt x="230" y="181"/>
                  </a:lnTo>
                  <a:lnTo>
                    <a:pt x="224" y="218"/>
                  </a:lnTo>
                  <a:lnTo>
                    <a:pt x="217" y="255"/>
                  </a:lnTo>
                  <a:lnTo>
                    <a:pt x="205" y="286"/>
                  </a:lnTo>
                  <a:lnTo>
                    <a:pt x="193" y="311"/>
                  </a:lnTo>
                  <a:lnTo>
                    <a:pt x="180" y="330"/>
                  </a:lnTo>
                  <a:lnTo>
                    <a:pt x="155" y="348"/>
                  </a:lnTo>
                  <a:lnTo>
                    <a:pt x="137" y="361"/>
                  </a:lnTo>
                  <a:lnTo>
                    <a:pt x="112" y="361"/>
                  </a:lnTo>
                  <a:lnTo>
                    <a:pt x="112" y="361"/>
                  </a:lnTo>
                  <a:lnTo>
                    <a:pt x="93" y="361"/>
                  </a:lnTo>
                  <a:lnTo>
                    <a:pt x="68" y="348"/>
                  </a:lnTo>
                  <a:lnTo>
                    <a:pt x="50" y="330"/>
                  </a:lnTo>
                  <a:lnTo>
                    <a:pt x="31" y="311"/>
                  </a:lnTo>
                  <a:lnTo>
                    <a:pt x="19" y="286"/>
                  </a:lnTo>
                  <a:lnTo>
                    <a:pt x="12" y="255"/>
                  </a:lnTo>
                  <a:lnTo>
                    <a:pt x="0" y="218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50"/>
                  </a:lnTo>
                  <a:lnTo>
                    <a:pt x="12" y="112"/>
                  </a:lnTo>
                  <a:lnTo>
                    <a:pt x="19" y="81"/>
                  </a:lnTo>
                  <a:lnTo>
                    <a:pt x="31" y="56"/>
                  </a:lnTo>
                  <a:lnTo>
                    <a:pt x="50" y="31"/>
                  </a:lnTo>
                  <a:lnTo>
                    <a:pt x="68" y="19"/>
                  </a:lnTo>
                  <a:lnTo>
                    <a:pt x="93" y="7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37" y="7"/>
                  </a:lnTo>
                  <a:lnTo>
                    <a:pt x="155" y="19"/>
                  </a:lnTo>
                  <a:lnTo>
                    <a:pt x="180" y="31"/>
                  </a:lnTo>
                  <a:lnTo>
                    <a:pt x="193" y="56"/>
                  </a:lnTo>
                  <a:lnTo>
                    <a:pt x="205" y="81"/>
                  </a:lnTo>
                  <a:lnTo>
                    <a:pt x="217" y="112"/>
                  </a:lnTo>
                  <a:lnTo>
                    <a:pt x="224" y="150"/>
                  </a:lnTo>
                  <a:lnTo>
                    <a:pt x="230" y="181"/>
                  </a:lnTo>
                  <a:lnTo>
                    <a:pt x="230" y="181"/>
                  </a:lnTo>
                  <a:close/>
                </a:path>
              </a:pathLst>
            </a:custGeom>
            <a:solidFill>
              <a:srgbClr val="F4F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7" name="Freeform 26"/>
            <p:cNvSpPr>
              <a:spLocks/>
            </p:cNvSpPr>
            <p:nvPr/>
          </p:nvSpPr>
          <p:spPr bwMode="auto">
            <a:xfrm>
              <a:off x="6573838" y="1346201"/>
              <a:ext cx="236537" cy="522288"/>
            </a:xfrm>
            <a:custGeom>
              <a:avLst/>
              <a:gdLst>
                <a:gd name="T0" fmla="*/ 149 w 149"/>
                <a:gd name="T1" fmla="*/ 161 h 329"/>
                <a:gd name="T2" fmla="*/ 149 w 149"/>
                <a:gd name="T3" fmla="*/ 161 h 329"/>
                <a:gd name="T4" fmla="*/ 143 w 149"/>
                <a:gd name="T5" fmla="*/ 230 h 329"/>
                <a:gd name="T6" fmla="*/ 131 w 149"/>
                <a:gd name="T7" fmla="*/ 280 h 329"/>
                <a:gd name="T8" fmla="*/ 118 w 149"/>
                <a:gd name="T9" fmla="*/ 298 h 329"/>
                <a:gd name="T10" fmla="*/ 106 w 149"/>
                <a:gd name="T11" fmla="*/ 317 h 329"/>
                <a:gd name="T12" fmla="*/ 93 w 149"/>
                <a:gd name="T13" fmla="*/ 323 h 329"/>
                <a:gd name="T14" fmla="*/ 75 w 149"/>
                <a:gd name="T15" fmla="*/ 329 h 329"/>
                <a:gd name="T16" fmla="*/ 75 w 149"/>
                <a:gd name="T17" fmla="*/ 329 h 329"/>
                <a:gd name="T18" fmla="*/ 62 w 149"/>
                <a:gd name="T19" fmla="*/ 323 h 329"/>
                <a:gd name="T20" fmla="*/ 44 w 149"/>
                <a:gd name="T21" fmla="*/ 317 h 329"/>
                <a:gd name="T22" fmla="*/ 31 w 149"/>
                <a:gd name="T23" fmla="*/ 298 h 329"/>
                <a:gd name="T24" fmla="*/ 19 w 149"/>
                <a:gd name="T25" fmla="*/ 280 h 329"/>
                <a:gd name="T26" fmla="*/ 6 w 149"/>
                <a:gd name="T27" fmla="*/ 230 h 329"/>
                <a:gd name="T28" fmla="*/ 0 w 149"/>
                <a:gd name="T29" fmla="*/ 161 h 329"/>
                <a:gd name="T30" fmla="*/ 0 w 149"/>
                <a:gd name="T31" fmla="*/ 161 h 329"/>
                <a:gd name="T32" fmla="*/ 6 w 149"/>
                <a:gd name="T33" fmla="*/ 99 h 329"/>
                <a:gd name="T34" fmla="*/ 19 w 149"/>
                <a:gd name="T35" fmla="*/ 50 h 329"/>
                <a:gd name="T36" fmla="*/ 31 w 149"/>
                <a:gd name="T37" fmla="*/ 31 h 329"/>
                <a:gd name="T38" fmla="*/ 44 w 149"/>
                <a:gd name="T39" fmla="*/ 12 h 329"/>
                <a:gd name="T40" fmla="*/ 62 w 149"/>
                <a:gd name="T41" fmla="*/ 6 h 329"/>
                <a:gd name="T42" fmla="*/ 75 w 149"/>
                <a:gd name="T43" fmla="*/ 0 h 329"/>
                <a:gd name="T44" fmla="*/ 75 w 149"/>
                <a:gd name="T45" fmla="*/ 0 h 329"/>
                <a:gd name="T46" fmla="*/ 93 w 149"/>
                <a:gd name="T47" fmla="*/ 6 h 329"/>
                <a:gd name="T48" fmla="*/ 106 w 149"/>
                <a:gd name="T49" fmla="*/ 12 h 329"/>
                <a:gd name="T50" fmla="*/ 118 w 149"/>
                <a:gd name="T51" fmla="*/ 31 h 329"/>
                <a:gd name="T52" fmla="*/ 131 w 149"/>
                <a:gd name="T53" fmla="*/ 50 h 329"/>
                <a:gd name="T54" fmla="*/ 143 w 149"/>
                <a:gd name="T55" fmla="*/ 99 h 329"/>
                <a:gd name="T56" fmla="*/ 149 w 149"/>
                <a:gd name="T57" fmla="*/ 161 h 329"/>
                <a:gd name="T58" fmla="*/ 149 w 149"/>
                <a:gd name="T59" fmla="*/ 161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9" h="329">
                  <a:moveTo>
                    <a:pt x="149" y="161"/>
                  </a:moveTo>
                  <a:lnTo>
                    <a:pt x="149" y="161"/>
                  </a:lnTo>
                  <a:lnTo>
                    <a:pt x="143" y="230"/>
                  </a:lnTo>
                  <a:lnTo>
                    <a:pt x="131" y="280"/>
                  </a:lnTo>
                  <a:lnTo>
                    <a:pt x="118" y="298"/>
                  </a:lnTo>
                  <a:lnTo>
                    <a:pt x="106" y="317"/>
                  </a:lnTo>
                  <a:lnTo>
                    <a:pt x="93" y="323"/>
                  </a:lnTo>
                  <a:lnTo>
                    <a:pt x="75" y="329"/>
                  </a:lnTo>
                  <a:lnTo>
                    <a:pt x="75" y="329"/>
                  </a:lnTo>
                  <a:lnTo>
                    <a:pt x="62" y="323"/>
                  </a:lnTo>
                  <a:lnTo>
                    <a:pt x="44" y="317"/>
                  </a:lnTo>
                  <a:lnTo>
                    <a:pt x="31" y="298"/>
                  </a:lnTo>
                  <a:lnTo>
                    <a:pt x="19" y="280"/>
                  </a:lnTo>
                  <a:lnTo>
                    <a:pt x="6" y="230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6" y="99"/>
                  </a:lnTo>
                  <a:lnTo>
                    <a:pt x="19" y="50"/>
                  </a:lnTo>
                  <a:lnTo>
                    <a:pt x="31" y="31"/>
                  </a:lnTo>
                  <a:lnTo>
                    <a:pt x="44" y="12"/>
                  </a:lnTo>
                  <a:lnTo>
                    <a:pt x="62" y="6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6"/>
                  </a:lnTo>
                  <a:lnTo>
                    <a:pt x="106" y="12"/>
                  </a:lnTo>
                  <a:lnTo>
                    <a:pt x="118" y="31"/>
                  </a:lnTo>
                  <a:lnTo>
                    <a:pt x="131" y="50"/>
                  </a:lnTo>
                  <a:lnTo>
                    <a:pt x="143" y="99"/>
                  </a:lnTo>
                  <a:lnTo>
                    <a:pt x="149" y="161"/>
                  </a:lnTo>
                  <a:lnTo>
                    <a:pt x="149" y="161"/>
                  </a:lnTo>
                  <a:close/>
                </a:path>
              </a:pathLst>
            </a:custGeom>
            <a:solidFill>
              <a:srgbClr val="F4F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8" name="Freeform 27"/>
            <p:cNvSpPr>
              <a:spLocks/>
            </p:cNvSpPr>
            <p:nvPr/>
          </p:nvSpPr>
          <p:spPr bwMode="auto">
            <a:xfrm>
              <a:off x="6634163" y="1790701"/>
              <a:ext cx="98425" cy="906463"/>
            </a:xfrm>
            <a:custGeom>
              <a:avLst/>
              <a:gdLst>
                <a:gd name="T0" fmla="*/ 62 w 62"/>
                <a:gd name="T1" fmla="*/ 546 h 571"/>
                <a:gd name="T2" fmla="*/ 62 w 62"/>
                <a:gd name="T3" fmla="*/ 546 h 571"/>
                <a:gd name="T4" fmla="*/ 62 w 62"/>
                <a:gd name="T5" fmla="*/ 553 h 571"/>
                <a:gd name="T6" fmla="*/ 55 w 62"/>
                <a:gd name="T7" fmla="*/ 559 h 571"/>
                <a:gd name="T8" fmla="*/ 43 w 62"/>
                <a:gd name="T9" fmla="*/ 565 h 571"/>
                <a:gd name="T10" fmla="*/ 31 w 62"/>
                <a:gd name="T11" fmla="*/ 571 h 571"/>
                <a:gd name="T12" fmla="*/ 31 w 62"/>
                <a:gd name="T13" fmla="*/ 571 h 571"/>
                <a:gd name="T14" fmla="*/ 31 w 62"/>
                <a:gd name="T15" fmla="*/ 571 h 571"/>
                <a:gd name="T16" fmla="*/ 12 w 62"/>
                <a:gd name="T17" fmla="*/ 565 h 571"/>
                <a:gd name="T18" fmla="*/ 6 w 62"/>
                <a:gd name="T19" fmla="*/ 553 h 571"/>
                <a:gd name="T20" fmla="*/ 6 w 62"/>
                <a:gd name="T21" fmla="*/ 546 h 571"/>
                <a:gd name="T22" fmla="*/ 0 w 62"/>
                <a:gd name="T23" fmla="*/ 24 h 571"/>
                <a:gd name="T24" fmla="*/ 0 w 62"/>
                <a:gd name="T25" fmla="*/ 24 h 571"/>
                <a:gd name="T26" fmla="*/ 6 w 62"/>
                <a:gd name="T27" fmla="*/ 18 h 571"/>
                <a:gd name="T28" fmla="*/ 12 w 62"/>
                <a:gd name="T29" fmla="*/ 12 h 571"/>
                <a:gd name="T30" fmla="*/ 18 w 62"/>
                <a:gd name="T31" fmla="*/ 6 h 571"/>
                <a:gd name="T32" fmla="*/ 31 w 62"/>
                <a:gd name="T33" fmla="*/ 0 h 571"/>
                <a:gd name="T34" fmla="*/ 31 w 62"/>
                <a:gd name="T35" fmla="*/ 0 h 571"/>
                <a:gd name="T36" fmla="*/ 31 w 62"/>
                <a:gd name="T37" fmla="*/ 0 h 571"/>
                <a:gd name="T38" fmla="*/ 43 w 62"/>
                <a:gd name="T39" fmla="*/ 6 h 571"/>
                <a:gd name="T40" fmla="*/ 55 w 62"/>
                <a:gd name="T41" fmla="*/ 12 h 571"/>
                <a:gd name="T42" fmla="*/ 62 w 62"/>
                <a:gd name="T43" fmla="*/ 18 h 571"/>
                <a:gd name="T44" fmla="*/ 62 w 62"/>
                <a:gd name="T45" fmla="*/ 24 h 571"/>
                <a:gd name="T46" fmla="*/ 62 w 62"/>
                <a:gd name="T47" fmla="*/ 546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2" h="571">
                  <a:moveTo>
                    <a:pt x="62" y="546"/>
                  </a:moveTo>
                  <a:lnTo>
                    <a:pt x="62" y="546"/>
                  </a:lnTo>
                  <a:lnTo>
                    <a:pt x="62" y="553"/>
                  </a:lnTo>
                  <a:lnTo>
                    <a:pt x="55" y="559"/>
                  </a:lnTo>
                  <a:lnTo>
                    <a:pt x="43" y="565"/>
                  </a:lnTo>
                  <a:lnTo>
                    <a:pt x="31" y="571"/>
                  </a:lnTo>
                  <a:lnTo>
                    <a:pt x="31" y="571"/>
                  </a:lnTo>
                  <a:lnTo>
                    <a:pt x="31" y="571"/>
                  </a:lnTo>
                  <a:lnTo>
                    <a:pt x="12" y="565"/>
                  </a:lnTo>
                  <a:lnTo>
                    <a:pt x="6" y="553"/>
                  </a:lnTo>
                  <a:lnTo>
                    <a:pt x="6" y="546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3" y="6"/>
                  </a:lnTo>
                  <a:lnTo>
                    <a:pt x="55" y="12"/>
                  </a:lnTo>
                  <a:lnTo>
                    <a:pt x="62" y="18"/>
                  </a:lnTo>
                  <a:lnTo>
                    <a:pt x="62" y="24"/>
                  </a:lnTo>
                  <a:lnTo>
                    <a:pt x="62" y="5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9" name="Freeform 28"/>
            <p:cNvSpPr>
              <a:spLocks/>
            </p:cNvSpPr>
            <p:nvPr/>
          </p:nvSpPr>
          <p:spPr bwMode="auto">
            <a:xfrm>
              <a:off x="6634163" y="1809751"/>
              <a:ext cx="28575" cy="877888"/>
            </a:xfrm>
            <a:custGeom>
              <a:avLst/>
              <a:gdLst>
                <a:gd name="T0" fmla="*/ 0 w 18"/>
                <a:gd name="T1" fmla="*/ 0 h 553"/>
                <a:gd name="T2" fmla="*/ 0 w 18"/>
                <a:gd name="T3" fmla="*/ 0 h 553"/>
                <a:gd name="T4" fmla="*/ 6 w 18"/>
                <a:gd name="T5" fmla="*/ 541 h 553"/>
                <a:gd name="T6" fmla="*/ 6 w 18"/>
                <a:gd name="T7" fmla="*/ 541 h 553"/>
                <a:gd name="T8" fmla="*/ 6 w 18"/>
                <a:gd name="T9" fmla="*/ 547 h 553"/>
                <a:gd name="T10" fmla="*/ 12 w 18"/>
                <a:gd name="T11" fmla="*/ 553 h 553"/>
                <a:gd name="T12" fmla="*/ 12 w 18"/>
                <a:gd name="T13" fmla="*/ 553 h 553"/>
                <a:gd name="T14" fmla="*/ 18 w 18"/>
                <a:gd name="T15" fmla="*/ 466 h 553"/>
                <a:gd name="T16" fmla="*/ 12 w 18"/>
                <a:gd name="T17" fmla="*/ 280 h 553"/>
                <a:gd name="T18" fmla="*/ 12 w 18"/>
                <a:gd name="T19" fmla="*/ 0 h 553"/>
                <a:gd name="T20" fmla="*/ 0 w 18"/>
                <a:gd name="T21" fmla="*/ 0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53">
                  <a:moveTo>
                    <a:pt x="0" y="0"/>
                  </a:moveTo>
                  <a:lnTo>
                    <a:pt x="0" y="0"/>
                  </a:lnTo>
                  <a:lnTo>
                    <a:pt x="6" y="541"/>
                  </a:lnTo>
                  <a:lnTo>
                    <a:pt x="6" y="541"/>
                  </a:lnTo>
                  <a:lnTo>
                    <a:pt x="6" y="547"/>
                  </a:lnTo>
                  <a:lnTo>
                    <a:pt x="12" y="553"/>
                  </a:lnTo>
                  <a:lnTo>
                    <a:pt x="12" y="553"/>
                  </a:lnTo>
                  <a:lnTo>
                    <a:pt x="18" y="466"/>
                  </a:lnTo>
                  <a:lnTo>
                    <a:pt x="12" y="28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0" name="Freeform 29"/>
            <p:cNvSpPr>
              <a:spLocks/>
            </p:cNvSpPr>
            <p:nvPr/>
          </p:nvSpPr>
          <p:spPr bwMode="auto">
            <a:xfrm>
              <a:off x="6683375" y="1790701"/>
              <a:ext cx="58737" cy="887413"/>
            </a:xfrm>
            <a:custGeom>
              <a:avLst/>
              <a:gdLst>
                <a:gd name="T0" fmla="*/ 0 w 37"/>
                <a:gd name="T1" fmla="*/ 0 h 559"/>
                <a:gd name="T2" fmla="*/ 0 w 37"/>
                <a:gd name="T3" fmla="*/ 0 h 559"/>
                <a:gd name="T4" fmla="*/ 12 w 37"/>
                <a:gd name="T5" fmla="*/ 6 h 559"/>
                <a:gd name="T6" fmla="*/ 24 w 37"/>
                <a:gd name="T7" fmla="*/ 18 h 559"/>
                <a:gd name="T8" fmla="*/ 24 w 37"/>
                <a:gd name="T9" fmla="*/ 18 h 559"/>
                <a:gd name="T10" fmla="*/ 31 w 37"/>
                <a:gd name="T11" fmla="*/ 105 h 559"/>
                <a:gd name="T12" fmla="*/ 31 w 37"/>
                <a:gd name="T13" fmla="*/ 285 h 559"/>
                <a:gd name="T14" fmla="*/ 31 w 37"/>
                <a:gd name="T15" fmla="*/ 553 h 559"/>
                <a:gd name="T16" fmla="*/ 31 w 37"/>
                <a:gd name="T17" fmla="*/ 559 h 559"/>
                <a:gd name="T18" fmla="*/ 31 w 37"/>
                <a:gd name="T19" fmla="*/ 559 h 559"/>
                <a:gd name="T20" fmla="*/ 37 w 37"/>
                <a:gd name="T21" fmla="*/ 18 h 559"/>
                <a:gd name="T22" fmla="*/ 37 w 37"/>
                <a:gd name="T23" fmla="*/ 18 h 559"/>
                <a:gd name="T24" fmla="*/ 24 w 37"/>
                <a:gd name="T25" fmla="*/ 6 h 559"/>
                <a:gd name="T26" fmla="*/ 12 w 37"/>
                <a:gd name="T27" fmla="*/ 0 h 559"/>
                <a:gd name="T28" fmla="*/ 0 w 37"/>
                <a:gd name="T29" fmla="*/ 0 h 559"/>
                <a:gd name="T30" fmla="*/ 0 w 37"/>
                <a:gd name="T31" fmla="*/ 0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" h="559">
                  <a:moveTo>
                    <a:pt x="0" y="0"/>
                  </a:moveTo>
                  <a:lnTo>
                    <a:pt x="0" y="0"/>
                  </a:lnTo>
                  <a:lnTo>
                    <a:pt x="12" y="6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31" y="105"/>
                  </a:lnTo>
                  <a:lnTo>
                    <a:pt x="31" y="285"/>
                  </a:lnTo>
                  <a:lnTo>
                    <a:pt x="31" y="553"/>
                  </a:lnTo>
                  <a:lnTo>
                    <a:pt x="31" y="559"/>
                  </a:lnTo>
                  <a:lnTo>
                    <a:pt x="31" y="559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24" y="6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1" name="Freeform 30"/>
            <p:cNvSpPr>
              <a:spLocks/>
            </p:cNvSpPr>
            <p:nvPr/>
          </p:nvSpPr>
          <p:spPr bwMode="auto">
            <a:xfrm>
              <a:off x="6613525" y="1454151"/>
              <a:ext cx="138112" cy="315913"/>
            </a:xfrm>
            <a:custGeom>
              <a:avLst/>
              <a:gdLst>
                <a:gd name="T0" fmla="*/ 44 w 87"/>
                <a:gd name="T1" fmla="*/ 199 h 199"/>
                <a:gd name="T2" fmla="*/ 44 w 87"/>
                <a:gd name="T3" fmla="*/ 199 h 199"/>
                <a:gd name="T4" fmla="*/ 56 w 87"/>
                <a:gd name="T5" fmla="*/ 193 h 199"/>
                <a:gd name="T6" fmla="*/ 68 w 87"/>
                <a:gd name="T7" fmla="*/ 180 h 199"/>
                <a:gd name="T8" fmla="*/ 75 w 87"/>
                <a:gd name="T9" fmla="*/ 168 h 199"/>
                <a:gd name="T10" fmla="*/ 81 w 87"/>
                <a:gd name="T11" fmla="*/ 156 h 199"/>
                <a:gd name="T12" fmla="*/ 87 w 87"/>
                <a:gd name="T13" fmla="*/ 143 h 199"/>
                <a:gd name="T14" fmla="*/ 81 w 87"/>
                <a:gd name="T15" fmla="*/ 118 h 199"/>
                <a:gd name="T16" fmla="*/ 81 w 87"/>
                <a:gd name="T17" fmla="*/ 118 h 199"/>
                <a:gd name="T18" fmla="*/ 50 w 87"/>
                <a:gd name="T19" fmla="*/ 38 h 199"/>
                <a:gd name="T20" fmla="*/ 37 w 87"/>
                <a:gd name="T21" fmla="*/ 0 h 199"/>
                <a:gd name="T22" fmla="*/ 37 w 87"/>
                <a:gd name="T23" fmla="*/ 0 h 199"/>
                <a:gd name="T24" fmla="*/ 31 w 87"/>
                <a:gd name="T25" fmla="*/ 31 h 199"/>
                <a:gd name="T26" fmla="*/ 25 w 87"/>
                <a:gd name="T27" fmla="*/ 56 h 199"/>
                <a:gd name="T28" fmla="*/ 13 w 87"/>
                <a:gd name="T29" fmla="*/ 81 h 199"/>
                <a:gd name="T30" fmla="*/ 13 w 87"/>
                <a:gd name="T31" fmla="*/ 81 h 199"/>
                <a:gd name="T32" fmla="*/ 0 w 87"/>
                <a:gd name="T33" fmla="*/ 112 h 199"/>
                <a:gd name="T34" fmla="*/ 0 w 87"/>
                <a:gd name="T35" fmla="*/ 143 h 199"/>
                <a:gd name="T36" fmla="*/ 6 w 87"/>
                <a:gd name="T37" fmla="*/ 156 h 199"/>
                <a:gd name="T38" fmla="*/ 13 w 87"/>
                <a:gd name="T39" fmla="*/ 168 h 199"/>
                <a:gd name="T40" fmla="*/ 25 w 87"/>
                <a:gd name="T41" fmla="*/ 187 h 199"/>
                <a:gd name="T42" fmla="*/ 44 w 87"/>
                <a:gd name="T43" fmla="*/ 199 h 199"/>
                <a:gd name="T44" fmla="*/ 44 w 87"/>
                <a:gd name="T45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7" h="199">
                  <a:moveTo>
                    <a:pt x="44" y="199"/>
                  </a:moveTo>
                  <a:lnTo>
                    <a:pt x="44" y="199"/>
                  </a:lnTo>
                  <a:lnTo>
                    <a:pt x="56" y="193"/>
                  </a:lnTo>
                  <a:lnTo>
                    <a:pt x="68" y="180"/>
                  </a:lnTo>
                  <a:lnTo>
                    <a:pt x="75" y="168"/>
                  </a:lnTo>
                  <a:lnTo>
                    <a:pt x="81" y="156"/>
                  </a:lnTo>
                  <a:lnTo>
                    <a:pt x="87" y="143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50" y="38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1" y="31"/>
                  </a:lnTo>
                  <a:lnTo>
                    <a:pt x="25" y="56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0" y="112"/>
                  </a:lnTo>
                  <a:lnTo>
                    <a:pt x="0" y="143"/>
                  </a:lnTo>
                  <a:lnTo>
                    <a:pt x="6" y="156"/>
                  </a:lnTo>
                  <a:lnTo>
                    <a:pt x="13" y="168"/>
                  </a:lnTo>
                  <a:lnTo>
                    <a:pt x="25" y="187"/>
                  </a:lnTo>
                  <a:lnTo>
                    <a:pt x="44" y="199"/>
                  </a:lnTo>
                  <a:lnTo>
                    <a:pt x="44" y="199"/>
                  </a:lnTo>
                  <a:close/>
                </a:path>
              </a:pathLst>
            </a:custGeom>
            <a:solidFill>
              <a:srgbClr val="F0D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2" name="Freeform 31"/>
            <p:cNvSpPr>
              <a:spLocks/>
            </p:cNvSpPr>
            <p:nvPr/>
          </p:nvSpPr>
          <p:spPr bwMode="auto">
            <a:xfrm>
              <a:off x="6643688" y="1622426"/>
              <a:ext cx="77787" cy="147638"/>
            </a:xfrm>
            <a:custGeom>
              <a:avLst/>
              <a:gdLst>
                <a:gd name="T0" fmla="*/ 25 w 49"/>
                <a:gd name="T1" fmla="*/ 93 h 93"/>
                <a:gd name="T2" fmla="*/ 25 w 49"/>
                <a:gd name="T3" fmla="*/ 93 h 93"/>
                <a:gd name="T4" fmla="*/ 31 w 49"/>
                <a:gd name="T5" fmla="*/ 81 h 93"/>
                <a:gd name="T6" fmla="*/ 43 w 49"/>
                <a:gd name="T7" fmla="*/ 62 h 93"/>
                <a:gd name="T8" fmla="*/ 49 w 49"/>
                <a:gd name="T9" fmla="*/ 50 h 93"/>
                <a:gd name="T10" fmla="*/ 43 w 49"/>
                <a:gd name="T11" fmla="*/ 37 h 93"/>
                <a:gd name="T12" fmla="*/ 37 w 49"/>
                <a:gd name="T13" fmla="*/ 19 h 93"/>
                <a:gd name="T14" fmla="*/ 25 w 49"/>
                <a:gd name="T15" fmla="*/ 0 h 93"/>
                <a:gd name="T16" fmla="*/ 25 w 49"/>
                <a:gd name="T17" fmla="*/ 0 h 93"/>
                <a:gd name="T18" fmla="*/ 18 w 49"/>
                <a:gd name="T19" fmla="*/ 6 h 93"/>
                <a:gd name="T20" fmla="*/ 6 w 49"/>
                <a:gd name="T21" fmla="*/ 19 h 93"/>
                <a:gd name="T22" fmla="*/ 0 w 49"/>
                <a:gd name="T23" fmla="*/ 31 h 93"/>
                <a:gd name="T24" fmla="*/ 0 w 49"/>
                <a:gd name="T25" fmla="*/ 50 h 93"/>
                <a:gd name="T26" fmla="*/ 12 w 49"/>
                <a:gd name="T27" fmla="*/ 68 h 93"/>
                <a:gd name="T28" fmla="*/ 25 w 49"/>
                <a:gd name="T29" fmla="*/ 93 h 93"/>
                <a:gd name="T30" fmla="*/ 25 w 49"/>
                <a:gd name="T31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93">
                  <a:moveTo>
                    <a:pt x="25" y="93"/>
                  </a:moveTo>
                  <a:lnTo>
                    <a:pt x="25" y="93"/>
                  </a:lnTo>
                  <a:lnTo>
                    <a:pt x="31" y="81"/>
                  </a:lnTo>
                  <a:lnTo>
                    <a:pt x="43" y="62"/>
                  </a:lnTo>
                  <a:lnTo>
                    <a:pt x="49" y="50"/>
                  </a:lnTo>
                  <a:lnTo>
                    <a:pt x="43" y="37"/>
                  </a:lnTo>
                  <a:lnTo>
                    <a:pt x="37" y="19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8" y="6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0" y="50"/>
                  </a:lnTo>
                  <a:lnTo>
                    <a:pt x="12" y="68"/>
                  </a:lnTo>
                  <a:lnTo>
                    <a:pt x="25" y="93"/>
                  </a:lnTo>
                  <a:lnTo>
                    <a:pt x="25" y="93"/>
                  </a:lnTo>
                  <a:close/>
                </a:path>
              </a:pathLst>
            </a:custGeom>
            <a:solidFill>
              <a:srgbClr val="F3E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3" name="Freeform 32"/>
            <p:cNvSpPr>
              <a:spLocks/>
            </p:cNvSpPr>
            <p:nvPr/>
          </p:nvSpPr>
          <p:spPr bwMode="auto">
            <a:xfrm>
              <a:off x="6672263" y="1711326"/>
              <a:ext cx="20637" cy="88900"/>
            </a:xfrm>
            <a:custGeom>
              <a:avLst/>
              <a:gdLst>
                <a:gd name="T0" fmla="*/ 7 w 13"/>
                <a:gd name="T1" fmla="*/ 56 h 56"/>
                <a:gd name="T2" fmla="*/ 7 w 13"/>
                <a:gd name="T3" fmla="*/ 56 h 56"/>
                <a:gd name="T4" fmla="*/ 7 w 13"/>
                <a:gd name="T5" fmla="*/ 37 h 56"/>
                <a:gd name="T6" fmla="*/ 7 w 13"/>
                <a:gd name="T7" fmla="*/ 25 h 56"/>
                <a:gd name="T8" fmla="*/ 0 w 13"/>
                <a:gd name="T9" fmla="*/ 6 h 56"/>
                <a:gd name="T10" fmla="*/ 13 w 13"/>
                <a:gd name="T11" fmla="*/ 0 h 56"/>
                <a:gd name="T12" fmla="*/ 13 w 13"/>
                <a:gd name="T13" fmla="*/ 0 h 56"/>
                <a:gd name="T14" fmla="*/ 13 w 13"/>
                <a:gd name="T15" fmla="*/ 31 h 56"/>
                <a:gd name="T16" fmla="*/ 13 w 13"/>
                <a:gd name="T17" fmla="*/ 50 h 56"/>
                <a:gd name="T18" fmla="*/ 13 w 13"/>
                <a:gd name="T19" fmla="*/ 56 h 56"/>
                <a:gd name="T20" fmla="*/ 7 w 13"/>
                <a:gd name="T21" fmla="*/ 56 h 56"/>
                <a:gd name="T22" fmla="*/ 7 w 13"/>
                <a:gd name="T2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56">
                  <a:moveTo>
                    <a:pt x="7" y="56"/>
                  </a:moveTo>
                  <a:lnTo>
                    <a:pt x="7" y="56"/>
                  </a:lnTo>
                  <a:lnTo>
                    <a:pt x="7" y="37"/>
                  </a:lnTo>
                  <a:lnTo>
                    <a:pt x="7" y="25"/>
                  </a:lnTo>
                  <a:lnTo>
                    <a:pt x="0" y="6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31"/>
                  </a:lnTo>
                  <a:lnTo>
                    <a:pt x="13" y="50"/>
                  </a:lnTo>
                  <a:lnTo>
                    <a:pt x="13" y="56"/>
                  </a:lnTo>
                  <a:lnTo>
                    <a:pt x="7" y="56"/>
                  </a:lnTo>
                  <a:lnTo>
                    <a:pt x="7" y="56"/>
                  </a:lnTo>
                  <a:close/>
                </a:path>
              </a:pathLst>
            </a:custGeom>
            <a:solidFill>
              <a:srgbClr val="BD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4" name="Freeform 33"/>
            <p:cNvSpPr>
              <a:spLocks/>
            </p:cNvSpPr>
            <p:nvPr/>
          </p:nvSpPr>
          <p:spPr bwMode="auto">
            <a:xfrm>
              <a:off x="6307138" y="1790701"/>
              <a:ext cx="100012" cy="896938"/>
            </a:xfrm>
            <a:custGeom>
              <a:avLst/>
              <a:gdLst>
                <a:gd name="T0" fmla="*/ 63 w 63"/>
                <a:gd name="T1" fmla="*/ 540 h 565"/>
                <a:gd name="T2" fmla="*/ 63 w 63"/>
                <a:gd name="T3" fmla="*/ 540 h 565"/>
                <a:gd name="T4" fmla="*/ 63 w 63"/>
                <a:gd name="T5" fmla="*/ 553 h 565"/>
                <a:gd name="T6" fmla="*/ 56 w 63"/>
                <a:gd name="T7" fmla="*/ 559 h 565"/>
                <a:gd name="T8" fmla="*/ 44 w 63"/>
                <a:gd name="T9" fmla="*/ 565 h 565"/>
                <a:gd name="T10" fmla="*/ 32 w 63"/>
                <a:gd name="T11" fmla="*/ 565 h 565"/>
                <a:gd name="T12" fmla="*/ 32 w 63"/>
                <a:gd name="T13" fmla="*/ 565 h 565"/>
                <a:gd name="T14" fmla="*/ 32 w 63"/>
                <a:gd name="T15" fmla="*/ 565 h 565"/>
                <a:gd name="T16" fmla="*/ 13 w 63"/>
                <a:gd name="T17" fmla="*/ 559 h 565"/>
                <a:gd name="T18" fmla="*/ 7 w 63"/>
                <a:gd name="T19" fmla="*/ 553 h 565"/>
                <a:gd name="T20" fmla="*/ 7 w 63"/>
                <a:gd name="T21" fmla="*/ 540 h 565"/>
                <a:gd name="T22" fmla="*/ 0 w 63"/>
                <a:gd name="T23" fmla="*/ 24 h 565"/>
                <a:gd name="T24" fmla="*/ 0 w 63"/>
                <a:gd name="T25" fmla="*/ 24 h 565"/>
                <a:gd name="T26" fmla="*/ 0 w 63"/>
                <a:gd name="T27" fmla="*/ 12 h 565"/>
                <a:gd name="T28" fmla="*/ 7 w 63"/>
                <a:gd name="T29" fmla="*/ 6 h 565"/>
                <a:gd name="T30" fmla="*/ 19 w 63"/>
                <a:gd name="T31" fmla="*/ 0 h 565"/>
                <a:gd name="T32" fmla="*/ 32 w 63"/>
                <a:gd name="T33" fmla="*/ 0 h 565"/>
                <a:gd name="T34" fmla="*/ 32 w 63"/>
                <a:gd name="T35" fmla="*/ 0 h 565"/>
                <a:gd name="T36" fmla="*/ 32 w 63"/>
                <a:gd name="T37" fmla="*/ 0 h 565"/>
                <a:gd name="T38" fmla="*/ 44 w 63"/>
                <a:gd name="T39" fmla="*/ 0 h 565"/>
                <a:gd name="T40" fmla="*/ 56 w 63"/>
                <a:gd name="T41" fmla="*/ 6 h 565"/>
                <a:gd name="T42" fmla="*/ 63 w 63"/>
                <a:gd name="T43" fmla="*/ 12 h 565"/>
                <a:gd name="T44" fmla="*/ 63 w 63"/>
                <a:gd name="T45" fmla="*/ 24 h 565"/>
                <a:gd name="T46" fmla="*/ 63 w 63"/>
                <a:gd name="T47" fmla="*/ 54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" h="565">
                  <a:moveTo>
                    <a:pt x="63" y="540"/>
                  </a:moveTo>
                  <a:lnTo>
                    <a:pt x="63" y="540"/>
                  </a:lnTo>
                  <a:lnTo>
                    <a:pt x="63" y="553"/>
                  </a:lnTo>
                  <a:lnTo>
                    <a:pt x="56" y="559"/>
                  </a:lnTo>
                  <a:lnTo>
                    <a:pt x="44" y="565"/>
                  </a:lnTo>
                  <a:lnTo>
                    <a:pt x="32" y="565"/>
                  </a:lnTo>
                  <a:lnTo>
                    <a:pt x="32" y="565"/>
                  </a:lnTo>
                  <a:lnTo>
                    <a:pt x="32" y="565"/>
                  </a:lnTo>
                  <a:lnTo>
                    <a:pt x="13" y="559"/>
                  </a:lnTo>
                  <a:lnTo>
                    <a:pt x="7" y="553"/>
                  </a:lnTo>
                  <a:lnTo>
                    <a:pt x="7" y="54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2"/>
                  </a:lnTo>
                  <a:lnTo>
                    <a:pt x="7" y="6"/>
                  </a:lnTo>
                  <a:lnTo>
                    <a:pt x="19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4" y="0"/>
                  </a:lnTo>
                  <a:lnTo>
                    <a:pt x="56" y="6"/>
                  </a:lnTo>
                  <a:lnTo>
                    <a:pt x="63" y="12"/>
                  </a:lnTo>
                  <a:lnTo>
                    <a:pt x="63" y="24"/>
                  </a:lnTo>
                  <a:lnTo>
                    <a:pt x="63" y="5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5" name="Freeform 34"/>
            <p:cNvSpPr>
              <a:spLocks/>
            </p:cNvSpPr>
            <p:nvPr/>
          </p:nvSpPr>
          <p:spPr bwMode="auto">
            <a:xfrm>
              <a:off x="6307138" y="1800226"/>
              <a:ext cx="20637" cy="877888"/>
            </a:xfrm>
            <a:custGeom>
              <a:avLst/>
              <a:gdLst>
                <a:gd name="T0" fmla="*/ 0 w 13"/>
                <a:gd name="T1" fmla="*/ 0 h 553"/>
                <a:gd name="T2" fmla="*/ 0 w 13"/>
                <a:gd name="T3" fmla="*/ 0 h 553"/>
                <a:gd name="T4" fmla="*/ 0 w 13"/>
                <a:gd name="T5" fmla="*/ 547 h 553"/>
                <a:gd name="T6" fmla="*/ 0 w 13"/>
                <a:gd name="T7" fmla="*/ 547 h 553"/>
                <a:gd name="T8" fmla="*/ 7 w 13"/>
                <a:gd name="T9" fmla="*/ 547 h 553"/>
                <a:gd name="T10" fmla="*/ 13 w 13"/>
                <a:gd name="T11" fmla="*/ 553 h 553"/>
                <a:gd name="T12" fmla="*/ 13 w 13"/>
                <a:gd name="T13" fmla="*/ 553 h 553"/>
                <a:gd name="T14" fmla="*/ 13 w 13"/>
                <a:gd name="T15" fmla="*/ 472 h 553"/>
                <a:gd name="T16" fmla="*/ 13 w 13"/>
                <a:gd name="T17" fmla="*/ 279 h 553"/>
                <a:gd name="T18" fmla="*/ 13 w 13"/>
                <a:gd name="T19" fmla="*/ 6 h 553"/>
                <a:gd name="T20" fmla="*/ 0 w 13"/>
                <a:gd name="T21" fmla="*/ 0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53">
                  <a:moveTo>
                    <a:pt x="0" y="0"/>
                  </a:moveTo>
                  <a:lnTo>
                    <a:pt x="0" y="0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7" y="547"/>
                  </a:lnTo>
                  <a:lnTo>
                    <a:pt x="13" y="553"/>
                  </a:lnTo>
                  <a:lnTo>
                    <a:pt x="13" y="553"/>
                  </a:lnTo>
                  <a:lnTo>
                    <a:pt x="13" y="472"/>
                  </a:lnTo>
                  <a:lnTo>
                    <a:pt x="13" y="279"/>
                  </a:lnTo>
                  <a:lnTo>
                    <a:pt x="13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6" name="Freeform 35"/>
            <p:cNvSpPr>
              <a:spLocks/>
            </p:cNvSpPr>
            <p:nvPr/>
          </p:nvSpPr>
          <p:spPr bwMode="auto">
            <a:xfrm>
              <a:off x="6357938" y="1790701"/>
              <a:ext cx="58737" cy="877888"/>
            </a:xfrm>
            <a:custGeom>
              <a:avLst/>
              <a:gdLst>
                <a:gd name="T0" fmla="*/ 0 w 37"/>
                <a:gd name="T1" fmla="*/ 0 h 553"/>
                <a:gd name="T2" fmla="*/ 0 w 37"/>
                <a:gd name="T3" fmla="*/ 0 h 553"/>
                <a:gd name="T4" fmla="*/ 12 w 37"/>
                <a:gd name="T5" fmla="*/ 0 h 553"/>
                <a:gd name="T6" fmla="*/ 24 w 37"/>
                <a:gd name="T7" fmla="*/ 12 h 553"/>
                <a:gd name="T8" fmla="*/ 24 w 37"/>
                <a:gd name="T9" fmla="*/ 12 h 553"/>
                <a:gd name="T10" fmla="*/ 31 w 37"/>
                <a:gd name="T11" fmla="*/ 99 h 553"/>
                <a:gd name="T12" fmla="*/ 31 w 37"/>
                <a:gd name="T13" fmla="*/ 285 h 553"/>
                <a:gd name="T14" fmla="*/ 31 w 37"/>
                <a:gd name="T15" fmla="*/ 546 h 553"/>
                <a:gd name="T16" fmla="*/ 31 w 37"/>
                <a:gd name="T17" fmla="*/ 553 h 553"/>
                <a:gd name="T18" fmla="*/ 31 w 37"/>
                <a:gd name="T19" fmla="*/ 553 h 553"/>
                <a:gd name="T20" fmla="*/ 37 w 37"/>
                <a:gd name="T21" fmla="*/ 18 h 553"/>
                <a:gd name="T22" fmla="*/ 37 w 37"/>
                <a:gd name="T23" fmla="*/ 18 h 553"/>
                <a:gd name="T24" fmla="*/ 24 w 37"/>
                <a:gd name="T25" fmla="*/ 6 h 553"/>
                <a:gd name="T26" fmla="*/ 12 w 37"/>
                <a:gd name="T27" fmla="*/ 0 h 553"/>
                <a:gd name="T28" fmla="*/ 0 w 37"/>
                <a:gd name="T29" fmla="*/ 0 h 553"/>
                <a:gd name="T30" fmla="*/ 0 w 37"/>
                <a:gd name="T31" fmla="*/ 0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" h="553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31" y="99"/>
                  </a:lnTo>
                  <a:lnTo>
                    <a:pt x="31" y="285"/>
                  </a:lnTo>
                  <a:lnTo>
                    <a:pt x="31" y="546"/>
                  </a:lnTo>
                  <a:lnTo>
                    <a:pt x="31" y="553"/>
                  </a:lnTo>
                  <a:lnTo>
                    <a:pt x="31" y="553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24" y="6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7" name="Freeform 36"/>
            <p:cNvSpPr>
              <a:spLocks/>
            </p:cNvSpPr>
            <p:nvPr/>
          </p:nvSpPr>
          <p:spPr bwMode="auto">
            <a:xfrm>
              <a:off x="6288088" y="1454151"/>
              <a:ext cx="128587" cy="306388"/>
            </a:xfrm>
            <a:custGeom>
              <a:avLst/>
              <a:gdLst>
                <a:gd name="T0" fmla="*/ 44 w 81"/>
                <a:gd name="T1" fmla="*/ 193 h 193"/>
                <a:gd name="T2" fmla="*/ 44 w 81"/>
                <a:gd name="T3" fmla="*/ 193 h 193"/>
                <a:gd name="T4" fmla="*/ 50 w 81"/>
                <a:gd name="T5" fmla="*/ 187 h 193"/>
                <a:gd name="T6" fmla="*/ 68 w 81"/>
                <a:gd name="T7" fmla="*/ 174 h 193"/>
                <a:gd name="T8" fmla="*/ 75 w 81"/>
                <a:gd name="T9" fmla="*/ 168 h 193"/>
                <a:gd name="T10" fmla="*/ 81 w 81"/>
                <a:gd name="T11" fmla="*/ 156 h 193"/>
                <a:gd name="T12" fmla="*/ 81 w 81"/>
                <a:gd name="T13" fmla="*/ 137 h 193"/>
                <a:gd name="T14" fmla="*/ 81 w 81"/>
                <a:gd name="T15" fmla="*/ 118 h 193"/>
                <a:gd name="T16" fmla="*/ 81 w 81"/>
                <a:gd name="T17" fmla="*/ 118 h 193"/>
                <a:gd name="T18" fmla="*/ 50 w 81"/>
                <a:gd name="T19" fmla="*/ 38 h 193"/>
                <a:gd name="T20" fmla="*/ 37 w 81"/>
                <a:gd name="T21" fmla="*/ 0 h 193"/>
                <a:gd name="T22" fmla="*/ 37 w 81"/>
                <a:gd name="T23" fmla="*/ 0 h 193"/>
                <a:gd name="T24" fmla="*/ 31 w 81"/>
                <a:gd name="T25" fmla="*/ 25 h 193"/>
                <a:gd name="T26" fmla="*/ 25 w 81"/>
                <a:gd name="T27" fmla="*/ 50 h 193"/>
                <a:gd name="T28" fmla="*/ 12 w 81"/>
                <a:gd name="T29" fmla="*/ 81 h 193"/>
                <a:gd name="T30" fmla="*/ 12 w 81"/>
                <a:gd name="T31" fmla="*/ 81 h 193"/>
                <a:gd name="T32" fmla="*/ 0 w 81"/>
                <a:gd name="T33" fmla="*/ 106 h 193"/>
                <a:gd name="T34" fmla="*/ 0 w 81"/>
                <a:gd name="T35" fmla="*/ 137 h 193"/>
                <a:gd name="T36" fmla="*/ 6 w 81"/>
                <a:gd name="T37" fmla="*/ 149 h 193"/>
                <a:gd name="T38" fmla="*/ 12 w 81"/>
                <a:gd name="T39" fmla="*/ 168 h 193"/>
                <a:gd name="T40" fmla="*/ 25 w 81"/>
                <a:gd name="T41" fmla="*/ 180 h 193"/>
                <a:gd name="T42" fmla="*/ 44 w 81"/>
                <a:gd name="T43" fmla="*/ 193 h 193"/>
                <a:gd name="T44" fmla="*/ 44 w 81"/>
                <a:gd name="T45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" h="193">
                  <a:moveTo>
                    <a:pt x="44" y="193"/>
                  </a:moveTo>
                  <a:lnTo>
                    <a:pt x="44" y="193"/>
                  </a:lnTo>
                  <a:lnTo>
                    <a:pt x="50" y="187"/>
                  </a:lnTo>
                  <a:lnTo>
                    <a:pt x="68" y="174"/>
                  </a:lnTo>
                  <a:lnTo>
                    <a:pt x="75" y="168"/>
                  </a:lnTo>
                  <a:lnTo>
                    <a:pt x="81" y="156"/>
                  </a:lnTo>
                  <a:lnTo>
                    <a:pt x="81" y="137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50" y="38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1" y="25"/>
                  </a:lnTo>
                  <a:lnTo>
                    <a:pt x="25" y="50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0" y="106"/>
                  </a:lnTo>
                  <a:lnTo>
                    <a:pt x="0" y="137"/>
                  </a:lnTo>
                  <a:lnTo>
                    <a:pt x="6" y="149"/>
                  </a:lnTo>
                  <a:lnTo>
                    <a:pt x="12" y="168"/>
                  </a:lnTo>
                  <a:lnTo>
                    <a:pt x="25" y="180"/>
                  </a:lnTo>
                  <a:lnTo>
                    <a:pt x="44" y="193"/>
                  </a:lnTo>
                  <a:lnTo>
                    <a:pt x="44" y="193"/>
                  </a:lnTo>
                  <a:close/>
                </a:path>
              </a:pathLst>
            </a:custGeom>
            <a:solidFill>
              <a:srgbClr val="F0D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8" name="Freeform 37"/>
            <p:cNvSpPr>
              <a:spLocks/>
            </p:cNvSpPr>
            <p:nvPr/>
          </p:nvSpPr>
          <p:spPr bwMode="auto">
            <a:xfrm>
              <a:off x="6318250" y="1612901"/>
              <a:ext cx="68262" cy="147638"/>
            </a:xfrm>
            <a:custGeom>
              <a:avLst/>
              <a:gdLst>
                <a:gd name="T0" fmla="*/ 25 w 43"/>
                <a:gd name="T1" fmla="*/ 93 h 93"/>
                <a:gd name="T2" fmla="*/ 25 w 43"/>
                <a:gd name="T3" fmla="*/ 93 h 93"/>
                <a:gd name="T4" fmla="*/ 31 w 43"/>
                <a:gd name="T5" fmla="*/ 87 h 93"/>
                <a:gd name="T6" fmla="*/ 43 w 43"/>
                <a:gd name="T7" fmla="*/ 68 h 93"/>
                <a:gd name="T8" fmla="*/ 43 w 43"/>
                <a:gd name="T9" fmla="*/ 56 h 93"/>
                <a:gd name="T10" fmla="*/ 43 w 43"/>
                <a:gd name="T11" fmla="*/ 37 h 93"/>
                <a:gd name="T12" fmla="*/ 37 w 43"/>
                <a:gd name="T13" fmla="*/ 18 h 93"/>
                <a:gd name="T14" fmla="*/ 25 w 43"/>
                <a:gd name="T15" fmla="*/ 0 h 93"/>
                <a:gd name="T16" fmla="*/ 25 w 43"/>
                <a:gd name="T17" fmla="*/ 0 h 93"/>
                <a:gd name="T18" fmla="*/ 18 w 43"/>
                <a:gd name="T19" fmla="*/ 6 h 93"/>
                <a:gd name="T20" fmla="*/ 0 w 43"/>
                <a:gd name="T21" fmla="*/ 18 h 93"/>
                <a:gd name="T22" fmla="*/ 0 w 43"/>
                <a:gd name="T23" fmla="*/ 37 h 93"/>
                <a:gd name="T24" fmla="*/ 0 w 43"/>
                <a:gd name="T25" fmla="*/ 49 h 93"/>
                <a:gd name="T26" fmla="*/ 6 w 43"/>
                <a:gd name="T27" fmla="*/ 68 h 93"/>
                <a:gd name="T28" fmla="*/ 25 w 43"/>
                <a:gd name="T29" fmla="*/ 93 h 93"/>
                <a:gd name="T30" fmla="*/ 25 w 43"/>
                <a:gd name="T31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93">
                  <a:moveTo>
                    <a:pt x="25" y="93"/>
                  </a:moveTo>
                  <a:lnTo>
                    <a:pt x="25" y="93"/>
                  </a:lnTo>
                  <a:lnTo>
                    <a:pt x="31" y="87"/>
                  </a:lnTo>
                  <a:lnTo>
                    <a:pt x="43" y="68"/>
                  </a:lnTo>
                  <a:lnTo>
                    <a:pt x="43" y="56"/>
                  </a:lnTo>
                  <a:lnTo>
                    <a:pt x="43" y="37"/>
                  </a:lnTo>
                  <a:lnTo>
                    <a:pt x="37" y="18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8" y="6"/>
                  </a:lnTo>
                  <a:lnTo>
                    <a:pt x="0" y="18"/>
                  </a:lnTo>
                  <a:lnTo>
                    <a:pt x="0" y="37"/>
                  </a:lnTo>
                  <a:lnTo>
                    <a:pt x="0" y="49"/>
                  </a:lnTo>
                  <a:lnTo>
                    <a:pt x="6" y="68"/>
                  </a:lnTo>
                  <a:lnTo>
                    <a:pt x="25" y="93"/>
                  </a:lnTo>
                  <a:lnTo>
                    <a:pt x="25" y="93"/>
                  </a:lnTo>
                  <a:close/>
                </a:path>
              </a:pathLst>
            </a:custGeom>
            <a:solidFill>
              <a:srgbClr val="F3E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9" name="Freeform 38"/>
            <p:cNvSpPr>
              <a:spLocks/>
            </p:cNvSpPr>
            <p:nvPr/>
          </p:nvSpPr>
          <p:spPr bwMode="auto">
            <a:xfrm>
              <a:off x="6346825" y="1701801"/>
              <a:ext cx="20637" cy="98425"/>
            </a:xfrm>
            <a:custGeom>
              <a:avLst/>
              <a:gdLst>
                <a:gd name="T0" fmla="*/ 7 w 13"/>
                <a:gd name="T1" fmla="*/ 62 h 62"/>
                <a:gd name="T2" fmla="*/ 7 w 13"/>
                <a:gd name="T3" fmla="*/ 62 h 62"/>
                <a:gd name="T4" fmla="*/ 7 w 13"/>
                <a:gd name="T5" fmla="*/ 43 h 62"/>
                <a:gd name="T6" fmla="*/ 7 w 13"/>
                <a:gd name="T7" fmla="*/ 24 h 62"/>
                <a:gd name="T8" fmla="*/ 0 w 13"/>
                <a:gd name="T9" fmla="*/ 12 h 62"/>
                <a:gd name="T10" fmla="*/ 13 w 13"/>
                <a:gd name="T11" fmla="*/ 0 h 62"/>
                <a:gd name="T12" fmla="*/ 13 w 13"/>
                <a:gd name="T13" fmla="*/ 0 h 62"/>
                <a:gd name="T14" fmla="*/ 13 w 13"/>
                <a:gd name="T15" fmla="*/ 31 h 62"/>
                <a:gd name="T16" fmla="*/ 13 w 13"/>
                <a:gd name="T17" fmla="*/ 49 h 62"/>
                <a:gd name="T18" fmla="*/ 7 w 13"/>
                <a:gd name="T19" fmla="*/ 56 h 62"/>
                <a:gd name="T20" fmla="*/ 7 w 13"/>
                <a:gd name="T21" fmla="*/ 62 h 62"/>
                <a:gd name="T22" fmla="*/ 7 w 13"/>
                <a:gd name="T2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62">
                  <a:moveTo>
                    <a:pt x="7" y="62"/>
                  </a:moveTo>
                  <a:lnTo>
                    <a:pt x="7" y="62"/>
                  </a:lnTo>
                  <a:lnTo>
                    <a:pt x="7" y="43"/>
                  </a:lnTo>
                  <a:lnTo>
                    <a:pt x="7" y="24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31"/>
                  </a:lnTo>
                  <a:lnTo>
                    <a:pt x="13" y="49"/>
                  </a:lnTo>
                  <a:lnTo>
                    <a:pt x="7" y="56"/>
                  </a:lnTo>
                  <a:lnTo>
                    <a:pt x="7" y="62"/>
                  </a:lnTo>
                  <a:lnTo>
                    <a:pt x="7" y="62"/>
                  </a:lnTo>
                  <a:close/>
                </a:path>
              </a:pathLst>
            </a:custGeom>
            <a:solidFill>
              <a:srgbClr val="BD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0" name="Freeform 39"/>
            <p:cNvSpPr>
              <a:spLocks/>
            </p:cNvSpPr>
            <p:nvPr/>
          </p:nvSpPr>
          <p:spPr bwMode="auto">
            <a:xfrm>
              <a:off x="5981700" y="1779588"/>
              <a:ext cx="100012" cy="898525"/>
            </a:xfrm>
            <a:custGeom>
              <a:avLst/>
              <a:gdLst>
                <a:gd name="T0" fmla="*/ 63 w 63"/>
                <a:gd name="T1" fmla="*/ 541 h 566"/>
                <a:gd name="T2" fmla="*/ 63 w 63"/>
                <a:gd name="T3" fmla="*/ 541 h 566"/>
                <a:gd name="T4" fmla="*/ 63 w 63"/>
                <a:gd name="T5" fmla="*/ 553 h 566"/>
                <a:gd name="T6" fmla="*/ 56 w 63"/>
                <a:gd name="T7" fmla="*/ 560 h 566"/>
                <a:gd name="T8" fmla="*/ 44 w 63"/>
                <a:gd name="T9" fmla="*/ 566 h 566"/>
                <a:gd name="T10" fmla="*/ 31 w 63"/>
                <a:gd name="T11" fmla="*/ 566 h 566"/>
                <a:gd name="T12" fmla="*/ 31 w 63"/>
                <a:gd name="T13" fmla="*/ 566 h 566"/>
                <a:gd name="T14" fmla="*/ 31 w 63"/>
                <a:gd name="T15" fmla="*/ 566 h 566"/>
                <a:gd name="T16" fmla="*/ 13 w 63"/>
                <a:gd name="T17" fmla="*/ 560 h 566"/>
                <a:gd name="T18" fmla="*/ 7 w 63"/>
                <a:gd name="T19" fmla="*/ 553 h 566"/>
                <a:gd name="T20" fmla="*/ 0 w 63"/>
                <a:gd name="T21" fmla="*/ 547 h 566"/>
                <a:gd name="T22" fmla="*/ 0 w 63"/>
                <a:gd name="T23" fmla="*/ 25 h 566"/>
                <a:gd name="T24" fmla="*/ 0 w 63"/>
                <a:gd name="T25" fmla="*/ 25 h 566"/>
                <a:gd name="T26" fmla="*/ 0 w 63"/>
                <a:gd name="T27" fmla="*/ 19 h 566"/>
                <a:gd name="T28" fmla="*/ 7 w 63"/>
                <a:gd name="T29" fmla="*/ 7 h 566"/>
                <a:gd name="T30" fmla="*/ 19 w 63"/>
                <a:gd name="T31" fmla="*/ 0 h 566"/>
                <a:gd name="T32" fmla="*/ 31 w 63"/>
                <a:gd name="T33" fmla="*/ 0 h 566"/>
                <a:gd name="T34" fmla="*/ 31 w 63"/>
                <a:gd name="T35" fmla="*/ 0 h 566"/>
                <a:gd name="T36" fmla="*/ 31 w 63"/>
                <a:gd name="T37" fmla="*/ 0 h 566"/>
                <a:gd name="T38" fmla="*/ 44 w 63"/>
                <a:gd name="T39" fmla="*/ 0 h 566"/>
                <a:gd name="T40" fmla="*/ 50 w 63"/>
                <a:gd name="T41" fmla="*/ 7 h 566"/>
                <a:gd name="T42" fmla="*/ 56 w 63"/>
                <a:gd name="T43" fmla="*/ 19 h 566"/>
                <a:gd name="T44" fmla="*/ 63 w 63"/>
                <a:gd name="T45" fmla="*/ 25 h 566"/>
                <a:gd name="T46" fmla="*/ 63 w 63"/>
                <a:gd name="T47" fmla="*/ 541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" h="566">
                  <a:moveTo>
                    <a:pt x="63" y="541"/>
                  </a:moveTo>
                  <a:lnTo>
                    <a:pt x="63" y="541"/>
                  </a:lnTo>
                  <a:lnTo>
                    <a:pt x="63" y="553"/>
                  </a:lnTo>
                  <a:lnTo>
                    <a:pt x="56" y="560"/>
                  </a:lnTo>
                  <a:lnTo>
                    <a:pt x="44" y="566"/>
                  </a:lnTo>
                  <a:lnTo>
                    <a:pt x="31" y="566"/>
                  </a:lnTo>
                  <a:lnTo>
                    <a:pt x="31" y="566"/>
                  </a:lnTo>
                  <a:lnTo>
                    <a:pt x="31" y="566"/>
                  </a:lnTo>
                  <a:lnTo>
                    <a:pt x="13" y="560"/>
                  </a:lnTo>
                  <a:lnTo>
                    <a:pt x="7" y="553"/>
                  </a:lnTo>
                  <a:lnTo>
                    <a:pt x="0" y="54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7" y="7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50" y="7"/>
                  </a:lnTo>
                  <a:lnTo>
                    <a:pt x="56" y="19"/>
                  </a:lnTo>
                  <a:lnTo>
                    <a:pt x="63" y="25"/>
                  </a:lnTo>
                  <a:lnTo>
                    <a:pt x="63" y="5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1" name="Freeform 40"/>
            <p:cNvSpPr>
              <a:spLocks/>
            </p:cNvSpPr>
            <p:nvPr/>
          </p:nvSpPr>
          <p:spPr bwMode="auto">
            <a:xfrm>
              <a:off x="5981700" y="1790701"/>
              <a:ext cx="20637" cy="887413"/>
            </a:xfrm>
            <a:custGeom>
              <a:avLst/>
              <a:gdLst>
                <a:gd name="T0" fmla="*/ 0 w 13"/>
                <a:gd name="T1" fmla="*/ 0 h 559"/>
                <a:gd name="T2" fmla="*/ 0 w 13"/>
                <a:gd name="T3" fmla="*/ 0 h 559"/>
                <a:gd name="T4" fmla="*/ 0 w 13"/>
                <a:gd name="T5" fmla="*/ 546 h 559"/>
                <a:gd name="T6" fmla="*/ 0 w 13"/>
                <a:gd name="T7" fmla="*/ 546 h 559"/>
                <a:gd name="T8" fmla="*/ 0 w 13"/>
                <a:gd name="T9" fmla="*/ 553 h 559"/>
                <a:gd name="T10" fmla="*/ 13 w 13"/>
                <a:gd name="T11" fmla="*/ 559 h 559"/>
                <a:gd name="T12" fmla="*/ 13 w 13"/>
                <a:gd name="T13" fmla="*/ 559 h 559"/>
                <a:gd name="T14" fmla="*/ 13 w 13"/>
                <a:gd name="T15" fmla="*/ 472 h 559"/>
                <a:gd name="T16" fmla="*/ 13 w 13"/>
                <a:gd name="T17" fmla="*/ 285 h 559"/>
                <a:gd name="T18" fmla="*/ 13 w 13"/>
                <a:gd name="T19" fmla="*/ 6 h 559"/>
                <a:gd name="T20" fmla="*/ 0 w 13"/>
                <a:gd name="T21" fmla="*/ 0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59">
                  <a:moveTo>
                    <a:pt x="0" y="0"/>
                  </a:moveTo>
                  <a:lnTo>
                    <a:pt x="0" y="0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0" y="553"/>
                  </a:lnTo>
                  <a:lnTo>
                    <a:pt x="13" y="559"/>
                  </a:lnTo>
                  <a:lnTo>
                    <a:pt x="13" y="559"/>
                  </a:lnTo>
                  <a:lnTo>
                    <a:pt x="13" y="472"/>
                  </a:lnTo>
                  <a:lnTo>
                    <a:pt x="13" y="285"/>
                  </a:lnTo>
                  <a:lnTo>
                    <a:pt x="13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2" name="Freeform 41"/>
            <p:cNvSpPr>
              <a:spLocks/>
            </p:cNvSpPr>
            <p:nvPr/>
          </p:nvSpPr>
          <p:spPr bwMode="auto">
            <a:xfrm>
              <a:off x="6030913" y="1779588"/>
              <a:ext cx="50800" cy="889000"/>
            </a:xfrm>
            <a:custGeom>
              <a:avLst/>
              <a:gdLst>
                <a:gd name="T0" fmla="*/ 0 w 32"/>
                <a:gd name="T1" fmla="*/ 0 h 560"/>
                <a:gd name="T2" fmla="*/ 0 w 32"/>
                <a:gd name="T3" fmla="*/ 0 h 560"/>
                <a:gd name="T4" fmla="*/ 13 w 32"/>
                <a:gd name="T5" fmla="*/ 7 h 560"/>
                <a:gd name="T6" fmla="*/ 25 w 32"/>
                <a:gd name="T7" fmla="*/ 19 h 560"/>
                <a:gd name="T8" fmla="*/ 25 w 32"/>
                <a:gd name="T9" fmla="*/ 19 h 560"/>
                <a:gd name="T10" fmla="*/ 25 w 32"/>
                <a:gd name="T11" fmla="*/ 106 h 560"/>
                <a:gd name="T12" fmla="*/ 32 w 32"/>
                <a:gd name="T13" fmla="*/ 286 h 560"/>
                <a:gd name="T14" fmla="*/ 25 w 32"/>
                <a:gd name="T15" fmla="*/ 547 h 560"/>
                <a:gd name="T16" fmla="*/ 32 w 32"/>
                <a:gd name="T17" fmla="*/ 560 h 560"/>
                <a:gd name="T18" fmla="*/ 32 w 32"/>
                <a:gd name="T19" fmla="*/ 560 h 560"/>
                <a:gd name="T20" fmla="*/ 32 w 32"/>
                <a:gd name="T21" fmla="*/ 19 h 560"/>
                <a:gd name="T22" fmla="*/ 32 w 32"/>
                <a:gd name="T23" fmla="*/ 19 h 560"/>
                <a:gd name="T24" fmla="*/ 19 w 32"/>
                <a:gd name="T25" fmla="*/ 7 h 560"/>
                <a:gd name="T26" fmla="*/ 13 w 32"/>
                <a:gd name="T27" fmla="*/ 0 h 560"/>
                <a:gd name="T28" fmla="*/ 0 w 32"/>
                <a:gd name="T29" fmla="*/ 0 h 560"/>
                <a:gd name="T30" fmla="*/ 0 w 32"/>
                <a:gd name="T31" fmla="*/ 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560">
                  <a:moveTo>
                    <a:pt x="0" y="0"/>
                  </a:moveTo>
                  <a:lnTo>
                    <a:pt x="0" y="0"/>
                  </a:lnTo>
                  <a:lnTo>
                    <a:pt x="13" y="7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06"/>
                  </a:lnTo>
                  <a:lnTo>
                    <a:pt x="32" y="286"/>
                  </a:lnTo>
                  <a:lnTo>
                    <a:pt x="25" y="547"/>
                  </a:lnTo>
                  <a:lnTo>
                    <a:pt x="32" y="560"/>
                  </a:lnTo>
                  <a:lnTo>
                    <a:pt x="32" y="560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19" y="7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3" name="Freeform 42"/>
            <p:cNvSpPr>
              <a:spLocks/>
            </p:cNvSpPr>
            <p:nvPr/>
          </p:nvSpPr>
          <p:spPr bwMode="auto">
            <a:xfrm>
              <a:off x="5962650" y="1444626"/>
              <a:ext cx="128587" cy="306388"/>
            </a:xfrm>
            <a:custGeom>
              <a:avLst/>
              <a:gdLst>
                <a:gd name="T0" fmla="*/ 43 w 81"/>
                <a:gd name="T1" fmla="*/ 193 h 193"/>
                <a:gd name="T2" fmla="*/ 43 w 81"/>
                <a:gd name="T3" fmla="*/ 193 h 193"/>
                <a:gd name="T4" fmla="*/ 50 w 81"/>
                <a:gd name="T5" fmla="*/ 193 h 193"/>
                <a:gd name="T6" fmla="*/ 68 w 81"/>
                <a:gd name="T7" fmla="*/ 180 h 193"/>
                <a:gd name="T8" fmla="*/ 75 w 81"/>
                <a:gd name="T9" fmla="*/ 168 h 193"/>
                <a:gd name="T10" fmla="*/ 81 w 81"/>
                <a:gd name="T11" fmla="*/ 155 h 193"/>
                <a:gd name="T12" fmla="*/ 81 w 81"/>
                <a:gd name="T13" fmla="*/ 137 h 193"/>
                <a:gd name="T14" fmla="*/ 81 w 81"/>
                <a:gd name="T15" fmla="*/ 118 h 193"/>
                <a:gd name="T16" fmla="*/ 81 w 81"/>
                <a:gd name="T17" fmla="*/ 118 h 193"/>
                <a:gd name="T18" fmla="*/ 50 w 81"/>
                <a:gd name="T19" fmla="*/ 37 h 193"/>
                <a:gd name="T20" fmla="*/ 37 w 81"/>
                <a:gd name="T21" fmla="*/ 0 h 193"/>
                <a:gd name="T22" fmla="*/ 37 w 81"/>
                <a:gd name="T23" fmla="*/ 0 h 193"/>
                <a:gd name="T24" fmla="*/ 31 w 81"/>
                <a:gd name="T25" fmla="*/ 31 h 193"/>
                <a:gd name="T26" fmla="*/ 25 w 81"/>
                <a:gd name="T27" fmla="*/ 56 h 193"/>
                <a:gd name="T28" fmla="*/ 12 w 81"/>
                <a:gd name="T29" fmla="*/ 81 h 193"/>
                <a:gd name="T30" fmla="*/ 12 w 81"/>
                <a:gd name="T31" fmla="*/ 81 h 193"/>
                <a:gd name="T32" fmla="*/ 0 w 81"/>
                <a:gd name="T33" fmla="*/ 106 h 193"/>
                <a:gd name="T34" fmla="*/ 0 w 81"/>
                <a:gd name="T35" fmla="*/ 137 h 193"/>
                <a:gd name="T36" fmla="*/ 6 w 81"/>
                <a:gd name="T37" fmla="*/ 155 h 193"/>
                <a:gd name="T38" fmla="*/ 12 w 81"/>
                <a:gd name="T39" fmla="*/ 168 h 193"/>
                <a:gd name="T40" fmla="*/ 25 w 81"/>
                <a:gd name="T41" fmla="*/ 180 h 193"/>
                <a:gd name="T42" fmla="*/ 43 w 81"/>
                <a:gd name="T43" fmla="*/ 193 h 193"/>
                <a:gd name="T44" fmla="*/ 43 w 81"/>
                <a:gd name="T45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" h="193">
                  <a:moveTo>
                    <a:pt x="43" y="193"/>
                  </a:moveTo>
                  <a:lnTo>
                    <a:pt x="43" y="193"/>
                  </a:lnTo>
                  <a:lnTo>
                    <a:pt x="50" y="193"/>
                  </a:lnTo>
                  <a:lnTo>
                    <a:pt x="68" y="180"/>
                  </a:lnTo>
                  <a:lnTo>
                    <a:pt x="75" y="168"/>
                  </a:lnTo>
                  <a:lnTo>
                    <a:pt x="81" y="155"/>
                  </a:lnTo>
                  <a:lnTo>
                    <a:pt x="81" y="137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50" y="37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1" y="31"/>
                  </a:lnTo>
                  <a:lnTo>
                    <a:pt x="25" y="56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0" y="106"/>
                  </a:lnTo>
                  <a:lnTo>
                    <a:pt x="0" y="137"/>
                  </a:lnTo>
                  <a:lnTo>
                    <a:pt x="6" y="155"/>
                  </a:lnTo>
                  <a:lnTo>
                    <a:pt x="12" y="168"/>
                  </a:lnTo>
                  <a:lnTo>
                    <a:pt x="25" y="180"/>
                  </a:lnTo>
                  <a:lnTo>
                    <a:pt x="43" y="193"/>
                  </a:lnTo>
                  <a:lnTo>
                    <a:pt x="43" y="193"/>
                  </a:lnTo>
                  <a:close/>
                </a:path>
              </a:pathLst>
            </a:custGeom>
            <a:solidFill>
              <a:srgbClr val="F0D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4" name="Freeform 43"/>
            <p:cNvSpPr>
              <a:spLocks/>
            </p:cNvSpPr>
            <p:nvPr/>
          </p:nvSpPr>
          <p:spPr bwMode="auto">
            <a:xfrm>
              <a:off x="5992813" y="1601788"/>
              <a:ext cx="68262" cy="149225"/>
            </a:xfrm>
            <a:custGeom>
              <a:avLst/>
              <a:gdLst>
                <a:gd name="T0" fmla="*/ 24 w 43"/>
                <a:gd name="T1" fmla="*/ 94 h 94"/>
                <a:gd name="T2" fmla="*/ 24 w 43"/>
                <a:gd name="T3" fmla="*/ 94 h 94"/>
                <a:gd name="T4" fmla="*/ 31 w 43"/>
                <a:gd name="T5" fmla="*/ 87 h 94"/>
                <a:gd name="T6" fmla="*/ 43 w 43"/>
                <a:gd name="T7" fmla="*/ 69 h 94"/>
                <a:gd name="T8" fmla="*/ 43 w 43"/>
                <a:gd name="T9" fmla="*/ 56 h 94"/>
                <a:gd name="T10" fmla="*/ 43 w 43"/>
                <a:gd name="T11" fmla="*/ 38 h 94"/>
                <a:gd name="T12" fmla="*/ 37 w 43"/>
                <a:gd name="T13" fmla="*/ 25 h 94"/>
                <a:gd name="T14" fmla="*/ 24 w 43"/>
                <a:gd name="T15" fmla="*/ 0 h 94"/>
                <a:gd name="T16" fmla="*/ 24 w 43"/>
                <a:gd name="T17" fmla="*/ 0 h 94"/>
                <a:gd name="T18" fmla="*/ 18 w 43"/>
                <a:gd name="T19" fmla="*/ 7 h 94"/>
                <a:gd name="T20" fmla="*/ 0 w 43"/>
                <a:gd name="T21" fmla="*/ 25 h 94"/>
                <a:gd name="T22" fmla="*/ 0 w 43"/>
                <a:gd name="T23" fmla="*/ 38 h 94"/>
                <a:gd name="T24" fmla="*/ 0 w 43"/>
                <a:gd name="T25" fmla="*/ 50 h 94"/>
                <a:gd name="T26" fmla="*/ 6 w 43"/>
                <a:gd name="T27" fmla="*/ 75 h 94"/>
                <a:gd name="T28" fmla="*/ 24 w 43"/>
                <a:gd name="T29" fmla="*/ 94 h 94"/>
                <a:gd name="T30" fmla="*/ 24 w 43"/>
                <a:gd name="T3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94">
                  <a:moveTo>
                    <a:pt x="24" y="94"/>
                  </a:moveTo>
                  <a:lnTo>
                    <a:pt x="24" y="94"/>
                  </a:lnTo>
                  <a:lnTo>
                    <a:pt x="31" y="87"/>
                  </a:lnTo>
                  <a:lnTo>
                    <a:pt x="43" y="69"/>
                  </a:lnTo>
                  <a:lnTo>
                    <a:pt x="43" y="56"/>
                  </a:lnTo>
                  <a:lnTo>
                    <a:pt x="43" y="38"/>
                  </a:lnTo>
                  <a:lnTo>
                    <a:pt x="37" y="25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7"/>
                  </a:lnTo>
                  <a:lnTo>
                    <a:pt x="0" y="25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6" y="75"/>
                  </a:lnTo>
                  <a:lnTo>
                    <a:pt x="24" y="94"/>
                  </a:lnTo>
                  <a:lnTo>
                    <a:pt x="24" y="94"/>
                  </a:lnTo>
                  <a:close/>
                </a:path>
              </a:pathLst>
            </a:custGeom>
            <a:solidFill>
              <a:srgbClr val="F3E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5" name="Freeform 44"/>
            <p:cNvSpPr>
              <a:spLocks/>
            </p:cNvSpPr>
            <p:nvPr/>
          </p:nvSpPr>
          <p:spPr bwMode="auto">
            <a:xfrm>
              <a:off x="6021388" y="1701801"/>
              <a:ext cx="20637" cy="88900"/>
            </a:xfrm>
            <a:custGeom>
              <a:avLst/>
              <a:gdLst>
                <a:gd name="T0" fmla="*/ 6 w 13"/>
                <a:gd name="T1" fmla="*/ 56 h 56"/>
                <a:gd name="T2" fmla="*/ 6 w 13"/>
                <a:gd name="T3" fmla="*/ 56 h 56"/>
                <a:gd name="T4" fmla="*/ 6 w 13"/>
                <a:gd name="T5" fmla="*/ 37 h 56"/>
                <a:gd name="T6" fmla="*/ 6 w 13"/>
                <a:gd name="T7" fmla="*/ 18 h 56"/>
                <a:gd name="T8" fmla="*/ 0 w 13"/>
                <a:gd name="T9" fmla="*/ 6 h 56"/>
                <a:gd name="T10" fmla="*/ 6 w 13"/>
                <a:gd name="T11" fmla="*/ 0 h 56"/>
                <a:gd name="T12" fmla="*/ 6 w 13"/>
                <a:gd name="T13" fmla="*/ 0 h 56"/>
                <a:gd name="T14" fmla="*/ 13 w 13"/>
                <a:gd name="T15" fmla="*/ 24 h 56"/>
                <a:gd name="T16" fmla="*/ 13 w 13"/>
                <a:gd name="T17" fmla="*/ 49 h 56"/>
                <a:gd name="T18" fmla="*/ 6 w 13"/>
                <a:gd name="T19" fmla="*/ 56 h 56"/>
                <a:gd name="T20" fmla="*/ 6 w 13"/>
                <a:gd name="T21" fmla="*/ 56 h 56"/>
                <a:gd name="T22" fmla="*/ 6 w 13"/>
                <a:gd name="T2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56">
                  <a:moveTo>
                    <a:pt x="6" y="56"/>
                  </a:moveTo>
                  <a:lnTo>
                    <a:pt x="6" y="56"/>
                  </a:lnTo>
                  <a:lnTo>
                    <a:pt x="6" y="37"/>
                  </a:lnTo>
                  <a:lnTo>
                    <a:pt x="6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3" y="24"/>
                  </a:lnTo>
                  <a:lnTo>
                    <a:pt x="13" y="49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6" y="56"/>
                  </a:lnTo>
                  <a:close/>
                </a:path>
              </a:pathLst>
            </a:custGeom>
            <a:solidFill>
              <a:srgbClr val="BD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6" name="Freeform 45"/>
            <p:cNvSpPr>
              <a:spLocks/>
            </p:cNvSpPr>
            <p:nvPr/>
          </p:nvSpPr>
          <p:spPr bwMode="auto">
            <a:xfrm>
              <a:off x="5656263" y="1770063"/>
              <a:ext cx="98425" cy="908050"/>
            </a:xfrm>
            <a:custGeom>
              <a:avLst/>
              <a:gdLst>
                <a:gd name="T0" fmla="*/ 62 w 62"/>
                <a:gd name="T1" fmla="*/ 547 h 572"/>
                <a:gd name="T2" fmla="*/ 62 w 62"/>
                <a:gd name="T3" fmla="*/ 547 h 572"/>
                <a:gd name="T4" fmla="*/ 56 w 62"/>
                <a:gd name="T5" fmla="*/ 553 h 572"/>
                <a:gd name="T6" fmla="*/ 50 w 62"/>
                <a:gd name="T7" fmla="*/ 566 h 572"/>
                <a:gd name="T8" fmla="*/ 44 w 62"/>
                <a:gd name="T9" fmla="*/ 566 h 572"/>
                <a:gd name="T10" fmla="*/ 31 w 62"/>
                <a:gd name="T11" fmla="*/ 572 h 572"/>
                <a:gd name="T12" fmla="*/ 31 w 62"/>
                <a:gd name="T13" fmla="*/ 572 h 572"/>
                <a:gd name="T14" fmla="*/ 31 w 62"/>
                <a:gd name="T15" fmla="*/ 572 h 572"/>
                <a:gd name="T16" fmla="*/ 13 w 62"/>
                <a:gd name="T17" fmla="*/ 566 h 572"/>
                <a:gd name="T18" fmla="*/ 7 w 62"/>
                <a:gd name="T19" fmla="*/ 559 h 572"/>
                <a:gd name="T20" fmla="*/ 0 w 62"/>
                <a:gd name="T21" fmla="*/ 547 h 572"/>
                <a:gd name="T22" fmla="*/ 0 w 62"/>
                <a:gd name="T23" fmla="*/ 25 h 572"/>
                <a:gd name="T24" fmla="*/ 0 w 62"/>
                <a:gd name="T25" fmla="*/ 25 h 572"/>
                <a:gd name="T26" fmla="*/ 0 w 62"/>
                <a:gd name="T27" fmla="*/ 19 h 572"/>
                <a:gd name="T28" fmla="*/ 7 w 62"/>
                <a:gd name="T29" fmla="*/ 13 h 572"/>
                <a:gd name="T30" fmla="*/ 19 w 62"/>
                <a:gd name="T31" fmla="*/ 6 h 572"/>
                <a:gd name="T32" fmla="*/ 31 w 62"/>
                <a:gd name="T33" fmla="*/ 0 h 572"/>
                <a:gd name="T34" fmla="*/ 31 w 62"/>
                <a:gd name="T35" fmla="*/ 0 h 572"/>
                <a:gd name="T36" fmla="*/ 31 w 62"/>
                <a:gd name="T37" fmla="*/ 0 h 572"/>
                <a:gd name="T38" fmla="*/ 44 w 62"/>
                <a:gd name="T39" fmla="*/ 6 h 572"/>
                <a:gd name="T40" fmla="*/ 50 w 62"/>
                <a:gd name="T41" fmla="*/ 13 h 572"/>
                <a:gd name="T42" fmla="*/ 56 w 62"/>
                <a:gd name="T43" fmla="*/ 19 h 572"/>
                <a:gd name="T44" fmla="*/ 62 w 62"/>
                <a:gd name="T45" fmla="*/ 25 h 572"/>
                <a:gd name="T46" fmla="*/ 62 w 62"/>
                <a:gd name="T47" fmla="*/ 547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2" h="572">
                  <a:moveTo>
                    <a:pt x="62" y="547"/>
                  </a:moveTo>
                  <a:lnTo>
                    <a:pt x="62" y="547"/>
                  </a:lnTo>
                  <a:lnTo>
                    <a:pt x="56" y="553"/>
                  </a:lnTo>
                  <a:lnTo>
                    <a:pt x="50" y="566"/>
                  </a:lnTo>
                  <a:lnTo>
                    <a:pt x="44" y="566"/>
                  </a:lnTo>
                  <a:lnTo>
                    <a:pt x="31" y="572"/>
                  </a:lnTo>
                  <a:lnTo>
                    <a:pt x="31" y="572"/>
                  </a:lnTo>
                  <a:lnTo>
                    <a:pt x="31" y="572"/>
                  </a:lnTo>
                  <a:lnTo>
                    <a:pt x="13" y="566"/>
                  </a:lnTo>
                  <a:lnTo>
                    <a:pt x="7" y="559"/>
                  </a:lnTo>
                  <a:lnTo>
                    <a:pt x="0" y="54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7" y="13"/>
                  </a:lnTo>
                  <a:lnTo>
                    <a:pt x="19" y="6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4" y="6"/>
                  </a:lnTo>
                  <a:lnTo>
                    <a:pt x="50" y="13"/>
                  </a:lnTo>
                  <a:lnTo>
                    <a:pt x="56" y="19"/>
                  </a:lnTo>
                  <a:lnTo>
                    <a:pt x="62" y="25"/>
                  </a:lnTo>
                  <a:lnTo>
                    <a:pt x="62" y="5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7" name="Freeform 46"/>
            <p:cNvSpPr>
              <a:spLocks/>
            </p:cNvSpPr>
            <p:nvPr/>
          </p:nvSpPr>
          <p:spPr bwMode="auto">
            <a:xfrm>
              <a:off x="5656263" y="1790701"/>
              <a:ext cx="20637" cy="877888"/>
            </a:xfrm>
            <a:custGeom>
              <a:avLst/>
              <a:gdLst>
                <a:gd name="T0" fmla="*/ 0 w 13"/>
                <a:gd name="T1" fmla="*/ 0 h 553"/>
                <a:gd name="T2" fmla="*/ 0 w 13"/>
                <a:gd name="T3" fmla="*/ 0 h 553"/>
                <a:gd name="T4" fmla="*/ 0 w 13"/>
                <a:gd name="T5" fmla="*/ 540 h 553"/>
                <a:gd name="T6" fmla="*/ 0 w 13"/>
                <a:gd name="T7" fmla="*/ 540 h 553"/>
                <a:gd name="T8" fmla="*/ 0 w 13"/>
                <a:gd name="T9" fmla="*/ 546 h 553"/>
                <a:gd name="T10" fmla="*/ 13 w 13"/>
                <a:gd name="T11" fmla="*/ 553 h 553"/>
                <a:gd name="T12" fmla="*/ 13 w 13"/>
                <a:gd name="T13" fmla="*/ 553 h 553"/>
                <a:gd name="T14" fmla="*/ 13 w 13"/>
                <a:gd name="T15" fmla="*/ 466 h 553"/>
                <a:gd name="T16" fmla="*/ 13 w 13"/>
                <a:gd name="T17" fmla="*/ 279 h 553"/>
                <a:gd name="T18" fmla="*/ 7 w 13"/>
                <a:gd name="T19" fmla="*/ 0 h 553"/>
                <a:gd name="T20" fmla="*/ 0 w 13"/>
                <a:gd name="T21" fmla="*/ 0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53">
                  <a:moveTo>
                    <a:pt x="0" y="0"/>
                  </a:moveTo>
                  <a:lnTo>
                    <a:pt x="0" y="0"/>
                  </a:lnTo>
                  <a:lnTo>
                    <a:pt x="0" y="540"/>
                  </a:lnTo>
                  <a:lnTo>
                    <a:pt x="0" y="540"/>
                  </a:lnTo>
                  <a:lnTo>
                    <a:pt x="0" y="546"/>
                  </a:lnTo>
                  <a:lnTo>
                    <a:pt x="13" y="553"/>
                  </a:lnTo>
                  <a:lnTo>
                    <a:pt x="13" y="553"/>
                  </a:lnTo>
                  <a:lnTo>
                    <a:pt x="13" y="466"/>
                  </a:lnTo>
                  <a:lnTo>
                    <a:pt x="13" y="279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8" name="Freeform 47"/>
            <p:cNvSpPr>
              <a:spLocks/>
            </p:cNvSpPr>
            <p:nvPr/>
          </p:nvSpPr>
          <p:spPr bwMode="auto">
            <a:xfrm>
              <a:off x="5705475" y="1770063"/>
              <a:ext cx="49212" cy="887413"/>
            </a:xfrm>
            <a:custGeom>
              <a:avLst/>
              <a:gdLst>
                <a:gd name="T0" fmla="*/ 0 w 31"/>
                <a:gd name="T1" fmla="*/ 0 h 559"/>
                <a:gd name="T2" fmla="*/ 0 w 31"/>
                <a:gd name="T3" fmla="*/ 0 h 559"/>
                <a:gd name="T4" fmla="*/ 7 w 31"/>
                <a:gd name="T5" fmla="*/ 6 h 559"/>
                <a:gd name="T6" fmla="*/ 25 w 31"/>
                <a:gd name="T7" fmla="*/ 19 h 559"/>
                <a:gd name="T8" fmla="*/ 25 w 31"/>
                <a:gd name="T9" fmla="*/ 19 h 559"/>
                <a:gd name="T10" fmla="*/ 25 w 31"/>
                <a:gd name="T11" fmla="*/ 106 h 559"/>
                <a:gd name="T12" fmla="*/ 25 w 31"/>
                <a:gd name="T13" fmla="*/ 286 h 559"/>
                <a:gd name="T14" fmla="*/ 25 w 31"/>
                <a:gd name="T15" fmla="*/ 553 h 559"/>
                <a:gd name="T16" fmla="*/ 31 w 31"/>
                <a:gd name="T17" fmla="*/ 559 h 559"/>
                <a:gd name="T18" fmla="*/ 31 w 31"/>
                <a:gd name="T19" fmla="*/ 559 h 559"/>
                <a:gd name="T20" fmla="*/ 31 w 31"/>
                <a:gd name="T21" fmla="*/ 25 h 559"/>
                <a:gd name="T22" fmla="*/ 31 w 31"/>
                <a:gd name="T23" fmla="*/ 25 h 559"/>
                <a:gd name="T24" fmla="*/ 19 w 31"/>
                <a:gd name="T25" fmla="*/ 6 h 559"/>
                <a:gd name="T26" fmla="*/ 13 w 31"/>
                <a:gd name="T27" fmla="*/ 6 h 559"/>
                <a:gd name="T28" fmla="*/ 0 w 31"/>
                <a:gd name="T29" fmla="*/ 0 h 559"/>
                <a:gd name="T30" fmla="*/ 0 w 31"/>
                <a:gd name="T31" fmla="*/ 0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59">
                  <a:moveTo>
                    <a:pt x="0" y="0"/>
                  </a:moveTo>
                  <a:lnTo>
                    <a:pt x="0" y="0"/>
                  </a:lnTo>
                  <a:lnTo>
                    <a:pt x="7" y="6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06"/>
                  </a:lnTo>
                  <a:lnTo>
                    <a:pt x="25" y="286"/>
                  </a:lnTo>
                  <a:lnTo>
                    <a:pt x="25" y="553"/>
                  </a:lnTo>
                  <a:lnTo>
                    <a:pt x="31" y="559"/>
                  </a:lnTo>
                  <a:lnTo>
                    <a:pt x="31" y="559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19" y="6"/>
                  </a:lnTo>
                  <a:lnTo>
                    <a:pt x="13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9" name="Freeform 48"/>
            <p:cNvSpPr>
              <a:spLocks/>
            </p:cNvSpPr>
            <p:nvPr/>
          </p:nvSpPr>
          <p:spPr bwMode="auto">
            <a:xfrm>
              <a:off x="5637213" y="1435101"/>
              <a:ext cx="128587" cy="315913"/>
            </a:xfrm>
            <a:custGeom>
              <a:avLst/>
              <a:gdLst>
                <a:gd name="T0" fmla="*/ 43 w 81"/>
                <a:gd name="T1" fmla="*/ 199 h 199"/>
                <a:gd name="T2" fmla="*/ 43 w 81"/>
                <a:gd name="T3" fmla="*/ 199 h 199"/>
                <a:gd name="T4" fmla="*/ 50 w 81"/>
                <a:gd name="T5" fmla="*/ 192 h 199"/>
                <a:gd name="T6" fmla="*/ 68 w 81"/>
                <a:gd name="T7" fmla="*/ 180 h 199"/>
                <a:gd name="T8" fmla="*/ 74 w 81"/>
                <a:gd name="T9" fmla="*/ 168 h 199"/>
                <a:gd name="T10" fmla="*/ 81 w 81"/>
                <a:gd name="T11" fmla="*/ 155 h 199"/>
                <a:gd name="T12" fmla="*/ 81 w 81"/>
                <a:gd name="T13" fmla="*/ 143 h 199"/>
                <a:gd name="T14" fmla="*/ 81 w 81"/>
                <a:gd name="T15" fmla="*/ 118 h 199"/>
                <a:gd name="T16" fmla="*/ 81 w 81"/>
                <a:gd name="T17" fmla="*/ 118 h 199"/>
                <a:gd name="T18" fmla="*/ 50 w 81"/>
                <a:gd name="T19" fmla="*/ 37 h 199"/>
                <a:gd name="T20" fmla="*/ 31 w 81"/>
                <a:gd name="T21" fmla="*/ 0 h 199"/>
                <a:gd name="T22" fmla="*/ 31 w 81"/>
                <a:gd name="T23" fmla="*/ 0 h 199"/>
                <a:gd name="T24" fmla="*/ 31 w 81"/>
                <a:gd name="T25" fmla="*/ 31 h 199"/>
                <a:gd name="T26" fmla="*/ 19 w 81"/>
                <a:gd name="T27" fmla="*/ 56 h 199"/>
                <a:gd name="T28" fmla="*/ 6 w 81"/>
                <a:gd name="T29" fmla="*/ 81 h 199"/>
                <a:gd name="T30" fmla="*/ 6 w 81"/>
                <a:gd name="T31" fmla="*/ 81 h 199"/>
                <a:gd name="T32" fmla="*/ 0 w 81"/>
                <a:gd name="T33" fmla="*/ 112 h 199"/>
                <a:gd name="T34" fmla="*/ 0 w 81"/>
                <a:gd name="T35" fmla="*/ 143 h 199"/>
                <a:gd name="T36" fmla="*/ 0 w 81"/>
                <a:gd name="T37" fmla="*/ 155 h 199"/>
                <a:gd name="T38" fmla="*/ 12 w 81"/>
                <a:gd name="T39" fmla="*/ 168 h 199"/>
                <a:gd name="T40" fmla="*/ 25 w 81"/>
                <a:gd name="T41" fmla="*/ 186 h 199"/>
                <a:gd name="T42" fmla="*/ 43 w 81"/>
                <a:gd name="T43" fmla="*/ 199 h 199"/>
                <a:gd name="T44" fmla="*/ 43 w 81"/>
                <a:gd name="T45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" h="199">
                  <a:moveTo>
                    <a:pt x="43" y="199"/>
                  </a:moveTo>
                  <a:lnTo>
                    <a:pt x="43" y="199"/>
                  </a:lnTo>
                  <a:lnTo>
                    <a:pt x="50" y="192"/>
                  </a:lnTo>
                  <a:lnTo>
                    <a:pt x="68" y="180"/>
                  </a:lnTo>
                  <a:lnTo>
                    <a:pt x="74" y="168"/>
                  </a:lnTo>
                  <a:lnTo>
                    <a:pt x="81" y="155"/>
                  </a:lnTo>
                  <a:lnTo>
                    <a:pt x="81" y="143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50" y="37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31"/>
                  </a:lnTo>
                  <a:lnTo>
                    <a:pt x="19" y="56"/>
                  </a:lnTo>
                  <a:lnTo>
                    <a:pt x="6" y="81"/>
                  </a:lnTo>
                  <a:lnTo>
                    <a:pt x="6" y="81"/>
                  </a:lnTo>
                  <a:lnTo>
                    <a:pt x="0" y="112"/>
                  </a:lnTo>
                  <a:lnTo>
                    <a:pt x="0" y="143"/>
                  </a:lnTo>
                  <a:lnTo>
                    <a:pt x="0" y="155"/>
                  </a:lnTo>
                  <a:lnTo>
                    <a:pt x="12" y="168"/>
                  </a:lnTo>
                  <a:lnTo>
                    <a:pt x="25" y="186"/>
                  </a:lnTo>
                  <a:lnTo>
                    <a:pt x="43" y="199"/>
                  </a:lnTo>
                  <a:lnTo>
                    <a:pt x="43" y="199"/>
                  </a:lnTo>
                  <a:close/>
                </a:path>
              </a:pathLst>
            </a:custGeom>
            <a:solidFill>
              <a:srgbClr val="F0D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0" name="Freeform 49"/>
            <p:cNvSpPr>
              <a:spLocks/>
            </p:cNvSpPr>
            <p:nvPr/>
          </p:nvSpPr>
          <p:spPr bwMode="auto">
            <a:xfrm>
              <a:off x="5667375" y="1601788"/>
              <a:ext cx="68262" cy="149225"/>
            </a:xfrm>
            <a:custGeom>
              <a:avLst/>
              <a:gdLst>
                <a:gd name="T0" fmla="*/ 24 w 43"/>
                <a:gd name="T1" fmla="*/ 94 h 94"/>
                <a:gd name="T2" fmla="*/ 24 w 43"/>
                <a:gd name="T3" fmla="*/ 94 h 94"/>
                <a:gd name="T4" fmla="*/ 31 w 43"/>
                <a:gd name="T5" fmla="*/ 87 h 94"/>
                <a:gd name="T6" fmla="*/ 43 w 43"/>
                <a:gd name="T7" fmla="*/ 63 h 94"/>
                <a:gd name="T8" fmla="*/ 43 w 43"/>
                <a:gd name="T9" fmla="*/ 50 h 94"/>
                <a:gd name="T10" fmla="*/ 43 w 43"/>
                <a:gd name="T11" fmla="*/ 38 h 94"/>
                <a:gd name="T12" fmla="*/ 37 w 43"/>
                <a:gd name="T13" fmla="*/ 19 h 94"/>
                <a:gd name="T14" fmla="*/ 24 w 43"/>
                <a:gd name="T15" fmla="*/ 0 h 94"/>
                <a:gd name="T16" fmla="*/ 24 w 43"/>
                <a:gd name="T17" fmla="*/ 0 h 94"/>
                <a:gd name="T18" fmla="*/ 12 w 43"/>
                <a:gd name="T19" fmla="*/ 7 h 94"/>
                <a:gd name="T20" fmla="*/ 0 w 43"/>
                <a:gd name="T21" fmla="*/ 19 h 94"/>
                <a:gd name="T22" fmla="*/ 0 w 43"/>
                <a:gd name="T23" fmla="*/ 32 h 94"/>
                <a:gd name="T24" fmla="*/ 0 w 43"/>
                <a:gd name="T25" fmla="*/ 50 h 94"/>
                <a:gd name="T26" fmla="*/ 6 w 43"/>
                <a:gd name="T27" fmla="*/ 69 h 94"/>
                <a:gd name="T28" fmla="*/ 24 w 43"/>
                <a:gd name="T29" fmla="*/ 94 h 94"/>
                <a:gd name="T30" fmla="*/ 24 w 43"/>
                <a:gd name="T3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94">
                  <a:moveTo>
                    <a:pt x="24" y="94"/>
                  </a:moveTo>
                  <a:lnTo>
                    <a:pt x="24" y="94"/>
                  </a:lnTo>
                  <a:lnTo>
                    <a:pt x="31" y="87"/>
                  </a:lnTo>
                  <a:lnTo>
                    <a:pt x="43" y="63"/>
                  </a:lnTo>
                  <a:lnTo>
                    <a:pt x="43" y="50"/>
                  </a:lnTo>
                  <a:lnTo>
                    <a:pt x="43" y="38"/>
                  </a:lnTo>
                  <a:lnTo>
                    <a:pt x="37" y="19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2" y="7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50"/>
                  </a:lnTo>
                  <a:lnTo>
                    <a:pt x="6" y="69"/>
                  </a:lnTo>
                  <a:lnTo>
                    <a:pt x="24" y="94"/>
                  </a:lnTo>
                  <a:lnTo>
                    <a:pt x="24" y="94"/>
                  </a:lnTo>
                  <a:close/>
                </a:path>
              </a:pathLst>
            </a:custGeom>
            <a:solidFill>
              <a:srgbClr val="F3E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1" name="Freeform 50"/>
            <p:cNvSpPr>
              <a:spLocks/>
            </p:cNvSpPr>
            <p:nvPr/>
          </p:nvSpPr>
          <p:spPr bwMode="auto">
            <a:xfrm>
              <a:off x="5695950" y="1690688"/>
              <a:ext cx="20637" cy="100013"/>
            </a:xfrm>
            <a:custGeom>
              <a:avLst/>
              <a:gdLst>
                <a:gd name="T0" fmla="*/ 6 w 13"/>
                <a:gd name="T1" fmla="*/ 63 h 63"/>
                <a:gd name="T2" fmla="*/ 6 w 13"/>
                <a:gd name="T3" fmla="*/ 63 h 63"/>
                <a:gd name="T4" fmla="*/ 6 w 13"/>
                <a:gd name="T5" fmla="*/ 38 h 63"/>
                <a:gd name="T6" fmla="*/ 6 w 13"/>
                <a:gd name="T7" fmla="*/ 25 h 63"/>
                <a:gd name="T8" fmla="*/ 0 w 13"/>
                <a:gd name="T9" fmla="*/ 7 h 63"/>
                <a:gd name="T10" fmla="*/ 6 w 13"/>
                <a:gd name="T11" fmla="*/ 0 h 63"/>
                <a:gd name="T12" fmla="*/ 6 w 13"/>
                <a:gd name="T13" fmla="*/ 0 h 63"/>
                <a:gd name="T14" fmla="*/ 13 w 13"/>
                <a:gd name="T15" fmla="*/ 31 h 63"/>
                <a:gd name="T16" fmla="*/ 13 w 13"/>
                <a:gd name="T17" fmla="*/ 50 h 63"/>
                <a:gd name="T18" fmla="*/ 6 w 13"/>
                <a:gd name="T19" fmla="*/ 56 h 63"/>
                <a:gd name="T20" fmla="*/ 6 w 13"/>
                <a:gd name="T21" fmla="*/ 63 h 63"/>
                <a:gd name="T22" fmla="*/ 6 w 13"/>
                <a:gd name="T2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63">
                  <a:moveTo>
                    <a:pt x="6" y="63"/>
                  </a:moveTo>
                  <a:lnTo>
                    <a:pt x="6" y="63"/>
                  </a:lnTo>
                  <a:lnTo>
                    <a:pt x="6" y="38"/>
                  </a:lnTo>
                  <a:lnTo>
                    <a:pt x="6" y="25"/>
                  </a:lnTo>
                  <a:lnTo>
                    <a:pt x="0" y="7"/>
                  </a:lnTo>
                  <a:lnTo>
                    <a:pt x="6" y="0"/>
                  </a:lnTo>
                  <a:lnTo>
                    <a:pt x="6" y="0"/>
                  </a:lnTo>
                  <a:lnTo>
                    <a:pt x="13" y="31"/>
                  </a:lnTo>
                  <a:lnTo>
                    <a:pt x="13" y="50"/>
                  </a:lnTo>
                  <a:lnTo>
                    <a:pt x="6" y="56"/>
                  </a:lnTo>
                  <a:lnTo>
                    <a:pt x="6" y="63"/>
                  </a:lnTo>
                  <a:lnTo>
                    <a:pt x="6" y="63"/>
                  </a:lnTo>
                  <a:close/>
                </a:path>
              </a:pathLst>
            </a:custGeom>
            <a:solidFill>
              <a:srgbClr val="BD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2" name="Freeform 51"/>
            <p:cNvSpPr>
              <a:spLocks/>
            </p:cNvSpPr>
            <p:nvPr/>
          </p:nvSpPr>
          <p:spPr bwMode="auto">
            <a:xfrm>
              <a:off x="5627688" y="2647951"/>
              <a:ext cx="1144587" cy="463550"/>
            </a:xfrm>
            <a:custGeom>
              <a:avLst/>
              <a:gdLst>
                <a:gd name="T0" fmla="*/ 0 w 721"/>
                <a:gd name="T1" fmla="*/ 19 h 292"/>
                <a:gd name="T2" fmla="*/ 6 w 721"/>
                <a:gd name="T3" fmla="*/ 38 h 292"/>
                <a:gd name="T4" fmla="*/ 25 w 721"/>
                <a:gd name="T5" fmla="*/ 75 h 292"/>
                <a:gd name="T6" fmla="*/ 31 w 721"/>
                <a:gd name="T7" fmla="*/ 156 h 292"/>
                <a:gd name="T8" fmla="*/ 74 w 721"/>
                <a:gd name="T9" fmla="*/ 230 h 292"/>
                <a:gd name="T10" fmla="*/ 242 w 721"/>
                <a:gd name="T11" fmla="*/ 286 h 292"/>
                <a:gd name="T12" fmla="*/ 435 w 721"/>
                <a:gd name="T13" fmla="*/ 292 h 292"/>
                <a:gd name="T14" fmla="*/ 634 w 721"/>
                <a:gd name="T15" fmla="*/ 267 h 292"/>
                <a:gd name="T16" fmla="*/ 683 w 721"/>
                <a:gd name="T17" fmla="*/ 218 h 292"/>
                <a:gd name="T18" fmla="*/ 708 w 721"/>
                <a:gd name="T19" fmla="*/ 137 h 292"/>
                <a:gd name="T20" fmla="*/ 714 w 721"/>
                <a:gd name="T21" fmla="*/ 31 h 292"/>
                <a:gd name="T22" fmla="*/ 714 w 721"/>
                <a:gd name="T23" fmla="*/ 13 h 292"/>
                <a:gd name="T24" fmla="*/ 652 w 721"/>
                <a:gd name="T25" fmla="*/ 13 h 292"/>
                <a:gd name="T26" fmla="*/ 621 w 721"/>
                <a:gd name="T27" fmla="*/ 19 h 292"/>
                <a:gd name="T28" fmla="*/ 627 w 721"/>
                <a:gd name="T29" fmla="*/ 62 h 292"/>
                <a:gd name="T30" fmla="*/ 640 w 721"/>
                <a:gd name="T31" fmla="*/ 106 h 292"/>
                <a:gd name="T32" fmla="*/ 615 w 721"/>
                <a:gd name="T33" fmla="*/ 180 h 292"/>
                <a:gd name="T34" fmla="*/ 578 w 721"/>
                <a:gd name="T35" fmla="*/ 212 h 292"/>
                <a:gd name="T36" fmla="*/ 515 w 721"/>
                <a:gd name="T37" fmla="*/ 205 h 292"/>
                <a:gd name="T38" fmla="*/ 497 w 721"/>
                <a:gd name="T39" fmla="*/ 156 h 292"/>
                <a:gd name="T40" fmla="*/ 497 w 721"/>
                <a:gd name="T41" fmla="*/ 62 h 292"/>
                <a:gd name="T42" fmla="*/ 509 w 721"/>
                <a:gd name="T43" fmla="*/ 38 h 292"/>
                <a:gd name="T44" fmla="*/ 503 w 721"/>
                <a:gd name="T45" fmla="*/ 13 h 292"/>
                <a:gd name="T46" fmla="*/ 428 w 721"/>
                <a:gd name="T47" fmla="*/ 13 h 292"/>
                <a:gd name="T48" fmla="*/ 410 w 721"/>
                <a:gd name="T49" fmla="*/ 31 h 292"/>
                <a:gd name="T50" fmla="*/ 416 w 721"/>
                <a:gd name="T51" fmla="*/ 44 h 292"/>
                <a:gd name="T52" fmla="*/ 422 w 721"/>
                <a:gd name="T53" fmla="*/ 149 h 292"/>
                <a:gd name="T54" fmla="*/ 397 w 721"/>
                <a:gd name="T55" fmla="*/ 199 h 292"/>
                <a:gd name="T56" fmla="*/ 354 w 721"/>
                <a:gd name="T57" fmla="*/ 218 h 292"/>
                <a:gd name="T58" fmla="*/ 304 w 721"/>
                <a:gd name="T59" fmla="*/ 187 h 292"/>
                <a:gd name="T60" fmla="*/ 292 w 721"/>
                <a:gd name="T61" fmla="*/ 156 h 292"/>
                <a:gd name="T62" fmla="*/ 292 w 721"/>
                <a:gd name="T63" fmla="*/ 38 h 292"/>
                <a:gd name="T64" fmla="*/ 310 w 721"/>
                <a:gd name="T65" fmla="*/ 13 h 292"/>
                <a:gd name="T66" fmla="*/ 242 w 721"/>
                <a:gd name="T67" fmla="*/ 0 h 292"/>
                <a:gd name="T68" fmla="*/ 192 w 721"/>
                <a:gd name="T69" fmla="*/ 13 h 292"/>
                <a:gd name="T70" fmla="*/ 199 w 721"/>
                <a:gd name="T71" fmla="*/ 38 h 292"/>
                <a:gd name="T72" fmla="*/ 205 w 721"/>
                <a:gd name="T73" fmla="*/ 106 h 292"/>
                <a:gd name="T74" fmla="*/ 186 w 721"/>
                <a:gd name="T75" fmla="*/ 205 h 292"/>
                <a:gd name="T76" fmla="*/ 124 w 721"/>
                <a:gd name="T77" fmla="*/ 193 h 292"/>
                <a:gd name="T78" fmla="*/ 112 w 721"/>
                <a:gd name="T79" fmla="*/ 162 h 292"/>
                <a:gd name="T80" fmla="*/ 99 w 721"/>
                <a:gd name="T81" fmla="*/ 44 h 292"/>
                <a:gd name="T82" fmla="*/ 112 w 721"/>
                <a:gd name="T83" fmla="*/ 19 h 292"/>
                <a:gd name="T84" fmla="*/ 99 w 721"/>
                <a:gd name="T85" fmla="*/ 6 h 292"/>
                <a:gd name="T86" fmla="*/ 6 w 721"/>
                <a:gd name="T87" fmla="*/ 6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21" h="292">
                  <a:moveTo>
                    <a:pt x="6" y="6"/>
                  </a:moveTo>
                  <a:lnTo>
                    <a:pt x="6" y="6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12" y="38"/>
                  </a:lnTo>
                  <a:lnTo>
                    <a:pt x="18" y="50"/>
                  </a:lnTo>
                  <a:lnTo>
                    <a:pt x="25" y="75"/>
                  </a:lnTo>
                  <a:lnTo>
                    <a:pt x="31" y="143"/>
                  </a:lnTo>
                  <a:lnTo>
                    <a:pt x="31" y="143"/>
                  </a:lnTo>
                  <a:lnTo>
                    <a:pt x="31" y="156"/>
                  </a:lnTo>
                  <a:lnTo>
                    <a:pt x="37" y="180"/>
                  </a:lnTo>
                  <a:lnTo>
                    <a:pt x="49" y="205"/>
                  </a:lnTo>
                  <a:lnTo>
                    <a:pt x="74" y="230"/>
                  </a:lnTo>
                  <a:lnTo>
                    <a:pt x="112" y="249"/>
                  </a:lnTo>
                  <a:lnTo>
                    <a:pt x="167" y="267"/>
                  </a:lnTo>
                  <a:lnTo>
                    <a:pt x="242" y="286"/>
                  </a:lnTo>
                  <a:lnTo>
                    <a:pt x="335" y="292"/>
                  </a:lnTo>
                  <a:lnTo>
                    <a:pt x="335" y="292"/>
                  </a:lnTo>
                  <a:lnTo>
                    <a:pt x="435" y="292"/>
                  </a:lnTo>
                  <a:lnTo>
                    <a:pt x="515" y="286"/>
                  </a:lnTo>
                  <a:lnTo>
                    <a:pt x="584" y="280"/>
                  </a:lnTo>
                  <a:lnTo>
                    <a:pt x="634" y="267"/>
                  </a:lnTo>
                  <a:lnTo>
                    <a:pt x="652" y="255"/>
                  </a:lnTo>
                  <a:lnTo>
                    <a:pt x="671" y="236"/>
                  </a:lnTo>
                  <a:lnTo>
                    <a:pt x="683" y="218"/>
                  </a:lnTo>
                  <a:lnTo>
                    <a:pt x="696" y="193"/>
                  </a:lnTo>
                  <a:lnTo>
                    <a:pt x="702" y="168"/>
                  </a:lnTo>
                  <a:lnTo>
                    <a:pt x="708" y="137"/>
                  </a:lnTo>
                  <a:lnTo>
                    <a:pt x="708" y="56"/>
                  </a:lnTo>
                  <a:lnTo>
                    <a:pt x="708" y="56"/>
                  </a:lnTo>
                  <a:lnTo>
                    <a:pt x="714" y="31"/>
                  </a:lnTo>
                  <a:lnTo>
                    <a:pt x="714" y="31"/>
                  </a:lnTo>
                  <a:lnTo>
                    <a:pt x="721" y="19"/>
                  </a:lnTo>
                  <a:lnTo>
                    <a:pt x="714" y="13"/>
                  </a:lnTo>
                  <a:lnTo>
                    <a:pt x="696" y="13"/>
                  </a:lnTo>
                  <a:lnTo>
                    <a:pt x="696" y="13"/>
                  </a:lnTo>
                  <a:lnTo>
                    <a:pt x="652" y="13"/>
                  </a:lnTo>
                  <a:lnTo>
                    <a:pt x="627" y="13"/>
                  </a:lnTo>
                  <a:lnTo>
                    <a:pt x="621" y="19"/>
                  </a:lnTo>
                  <a:lnTo>
                    <a:pt x="621" y="19"/>
                  </a:lnTo>
                  <a:lnTo>
                    <a:pt x="621" y="44"/>
                  </a:lnTo>
                  <a:lnTo>
                    <a:pt x="621" y="56"/>
                  </a:lnTo>
                  <a:lnTo>
                    <a:pt x="627" y="62"/>
                  </a:lnTo>
                  <a:lnTo>
                    <a:pt x="627" y="62"/>
                  </a:lnTo>
                  <a:lnTo>
                    <a:pt x="634" y="75"/>
                  </a:lnTo>
                  <a:lnTo>
                    <a:pt x="640" y="106"/>
                  </a:lnTo>
                  <a:lnTo>
                    <a:pt x="634" y="149"/>
                  </a:lnTo>
                  <a:lnTo>
                    <a:pt x="627" y="168"/>
                  </a:lnTo>
                  <a:lnTo>
                    <a:pt x="615" y="180"/>
                  </a:lnTo>
                  <a:lnTo>
                    <a:pt x="615" y="180"/>
                  </a:lnTo>
                  <a:lnTo>
                    <a:pt x="596" y="199"/>
                  </a:lnTo>
                  <a:lnTo>
                    <a:pt x="578" y="212"/>
                  </a:lnTo>
                  <a:lnTo>
                    <a:pt x="559" y="212"/>
                  </a:lnTo>
                  <a:lnTo>
                    <a:pt x="515" y="205"/>
                  </a:lnTo>
                  <a:lnTo>
                    <a:pt x="515" y="205"/>
                  </a:lnTo>
                  <a:lnTo>
                    <a:pt x="509" y="199"/>
                  </a:lnTo>
                  <a:lnTo>
                    <a:pt x="503" y="180"/>
                  </a:lnTo>
                  <a:lnTo>
                    <a:pt x="497" y="156"/>
                  </a:lnTo>
                  <a:lnTo>
                    <a:pt x="497" y="156"/>
                  </a:lnTo>
                  <a:lnTo>
                    <a:pt x="497" y="93"/>
                  </a:lnTo>
                  <a:lnTo>
                    <a:pt x="497" y="62"/>
                  </a:lnTo>
                  <a:lnTo>
                    <a:pt x="503" y="50"/>
                  </a:lnTo>
                  <a:lnTo>
                    <a:pt x="503" y="50"/>
                  </a:lnTo>
                  <a:lnTo>
                    <a:pt x="509" y="38"/>
                  </a:lnTo>
                  <a:lnTo>
                    <a:pt x="509" y="31"/>
                  </a:lnTo>
                  <a:lnTo>
                    <a:pt x="509" y="19"/>
                  </a:lnTo>
                  <a:lnTo>
                    <a:pt x="503" y="13"/>
                  </a:lnTo>
                  <a:lnTo>
                    <a:pt x="503" y="13"/>
                  </a:lnTo>
                  <a:lnTo>
                    <a:pt x="453" y="13"/>
                  </a:lnTo>
                  <a:lnTo>
                    <a:pt x="428" y="13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10" y="31"/>
                  </a:lnTo>
                  <a:lnTo>
                    <a:pt x="410" y="38"/>
                  </a:lnTo>
                  <a:lnTo>
                    <a:pt x="416" y="44"/>
                  </a:lnTo>
                  <a:lnTo>
                    <a:pt x="416" y="44"/>
                  </a:lnTo>
                  <a:lnTo>
                    <a:pt x="422" y="75"/>
                  </a:lnTo>
                  <a:lnTo>
                    <a:pt x="422" y="112"/>
                  </a:lnTo>
                  <a:lnTo>
                    <a:pt x="422" y="149"/>
                  </a:lnTo>
                  <a:lnTo>
                    <a:pt x="422" y="149"/>
                  </a:lnTo>
                  <a:lnTo>
                    <a:pt x="410" y="187"/>
                  </a:lnTo>
                  <a:lnTo>
                    <a:pt x="397" y="199"/>
                  </a:lnTo>
                  <a:lnTo>
                    <a:pt x="379" y="212"/>
                  </a:lnTo>
                  <a:lnTo>
                    <a:pt x="379" y="212"/>
                  </a:lnTo>
                  <a:lnTo>
                    <a:pt x="354" y="218"/>
                  </a:lnTo>
                  <a:lnTo>
                    <a:pt x="335" y="212"/>
                  </a:lnTo>
                  <a:lnTo>
                    <a:pt x="317" y="205"/>
                  </a:lnTo>
                  <a:lnTo>
                    <a:pt x="304" y="187"/>
                  </a:lnTo>
                  <a:lnTo>
                    <a:pt x="304" y="187"/>
                  </a:lnTo>
                  <a:lnTo>
                    <a:pt x="292" y="174"/>
                  </a:lnTo>
                  <a:lnTo>
                    <a:pt x="292" y="156"/>
                  </a:lnTo>
                  <a:lnTo>
                    <a:pt x="286" y="106"/>
                  </a:lnTo>
                  <a:lnTo>
                    <a:pt x="286" y="62"/>
                  </a:lnTo>
                  <a:lnTo>
                    <a:pt x="292" y="38"/>
                  </a:lnTo>
                  <a:lnTo>
                    <a:pt x="292" y="38"/>
                  </a:lnTo>
                  <a:lnTo>
                    <a:pt x="310" y="19"/>
                  </a:lnTo>
                  <a:lnTo>
                    <a:pt x="310" y="13"/>
                  </a:lnTo>
                  <a:lnTo>
                    <a:pt x="304" y="6"/>
                  </a:lnTo>
                  <a:lnTo>
                    <a:pt x="304" y="6"/>
                  </a:lnTo>
                  <a:lnTo>
                    <a:pt x="242" y="0"/>
                  </a:lnTo>
                  <a:lnTo>
                    <a:pt x="192" y="6"/>
                  </a:lnTo>
                  <a:lnTo>
                    <a:pt x="192" y="6"/>
                  </a:lnTo>
                  <a:lnTo>
                    <a:pt x="192" y="13"/>
                  </a:lnTo>
                  <a:lnTo>
                    <a:pt x="192" y="19"/>
                  </a:lnTo>
                  <a:lnTo>
                    <a:pt x="192" y="31"/>
                  </a:lnTo>
                  <a:lnTo>
                    <a:pt x="199" y="38"/>
                  </a:lnTo>
                  <a:lnTo>
                    <a:pt x="199" y="38"/>
                  </a:lnTo>
                  <a:lnTo>
                    <a:pt x="205" y="62"/>
                  </a:lnTo>
                  <a:lnTo>
                    <a:pt x="205" y="106"/>
                  </a:lnTo>
                  <a:lnTo>
                    <a:pt x="192" y="187"/>
                  </a:lnTo>
                  <a:lnTo>
                    <a:pt x="192" y="187"/>
                  </a:lnTo>
                  <a:lnTo>
                    <a:pt x="186" y="205"/>
                  </a:lnTo>
                  <a:lnTo>
                    <a:pt x="167" y="212"/>
                  </a:lnTo>
                  <a:lnTo>
                    <a:pt x="143" y="205"/>
                  </a:lnTo>
                  <a:lnTo>
                    <a:pt x="124" y="193"/>
                  </a:lnTo>
                  <a:lnTo>
                    <a:pt x="124" y="193"/>
                  </a:lnTo>
                  <a:lnTo>
                    <a:pt x="118" y="180"/>
                  </a:lnTo>
                  <a:lnTo>
                    <a:pt x="112" y="162"/>
                  </a:lnTo>
                  <a:lnTo>
                    <a:pt x="99" y="118"/>
                  </a:lnTo>
                  <a:lnTo>
                    <a:pt x="99" y="75"/>
                  </a:lnTo>
                  <a:lnTo>
                    <a:pt x="99" y="44"/>
                  </a:lnTo>
                  <a:lnTo>
                    <a:pt x="99" y="44"/>
                  </a:lnTo>
                  <a:lnTo>
                    <a:pt x="105" y="25"/>
                  </a:lnTo>
                  <a:lnTo>
                    <a:pt x="112" y="19"/>
                  </a:lnTo>
                  <a:lnTo>
                    <a:pt x="112" y="13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74" y="0"/>
                  </a:lnTo>
                  <a:lnTo>
                    <a:pt x="43" y="0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B43B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3" name="Freeform 52"/>
            <p:cNvSpPr>
              <a:spLocks/>
            </p:cNvSpPr>
            <p:nvPr/>
          </p:nvSpPr>
          <p:spPr bwMode="auto">
            <a:xfrm>
              <a:off x="5953125" y="3062288"/>
              <a:ext cx="492125" cy="434975"/>
            </a:xfrm>
            <a:custGeom>
              <a:avLst/>
              <a:gdLst>
                <a:gd name="T0" fmla="*/ 93 w 310"/>
                <a:gd name="T1" fmla="*/ 13 h 274"/>
                <a:gd name="T2" fmla="*/ 93 w 310"/>
                <a:gd name="T3" fmla="*/ 13 h 274"/>
                <a:gd name="T4" fmla="*/ 87 w 310"/>
                <a:gd name="T5" fmla="*/ 25 h 274"/>
                <a:gd name="T6" fmla="*/ 93 w 310"/>
                <a:gd name="T7" fmla="*/ 38 h 274"/>
                <a:gd name="T8" fmla="*/ 99 w 310"/>
                <a:gd name="T9" fmla="*/ 50 h 274"/>
                <a:gd name="T10" fmla="*/ 99 w 310"/>
                <a:gd name="T11" fmla="*/ 50 h 274"/>
                <a:gd name="T12" fmla="*/ 105 w 310"/>
                <a:gd name="T13" fmla="*/ 81 h 274"/>
                <a:gd name="T14" fmla="*/ 105 w 310"/>
                <a:gd name="T15" fmla="*/ 112 h 274"/>
                <a:gd name="T16" fmla="*/ 99 w 310"/>
                <a:gd name="T17" fmla="*/ 143 h 274"/>
                <a:gd name="T18" fmla="*/ 99 w 310"/>
                <a:gd name="T19" fmla="*/ 143 h 274"/>
                <a:gd name="T20" fmla="*/ 81 w 310"/>
                <a:gd name="T21" fmla="*/ 168 h 274"/>
                <a:gd name="T22" fmla="*/ 62 w 310"/>
                <a:gd name="T23" fmla="*/ 193 h 274"/>
                <a:gd name="T24" fmla="*/ 31 w 310"/>
                <a:gd name="T25" fmla="*/ 205 h 274"/>
                <a:gd name="T26" fmla="*/ 31 w 310"/>
                <a:gd name="T27" fmla="*/ 205 h 274"/>
                <a:gd name="T28" fmla="*/ 12 w 310"/>
                <a:gd name="T29" fmla="*/ 224 h 274"/>
                <a:gd name="T30" fmla="*/ 6 w 310"/>
                <a:gd name="T31" fmla="*/ 230 h 274"/>
                <a:gd name="T32" fmla="*/ 0 w 310"/>
                <a:gd name="T33" fmla="*/ 236 h 274"/>
                <a:gd name="T34" fmla="*/ 6 w 310"/>
                <a:gd name="T35" fmla="*/ 243 h 274"/>
                <a:gd name="T36" fmla="*/ 18 w 310"/>
                <a:gd name="T37" fmla="*/ 255 h 274"/>
                <a:gd name="T38" fmla="*/ 18 w 310"/>
                <a:gd name="T39" fmla="*/ 255 h 274"/>
                <a:gd name="T40" fmla="*/ 56 w 310"/>
                <a:gd name="T41" fmla="*/ 267 h 274"/>
                <a:gd name="T42" fmla="*/ 112 w 310"/>
                <a:gd name="T43" fmla="*/ 274 h 274"/>
                <a:gd name="T44" fmla="*/ 180 w 310"/>
                <a:gd name="T45" fmla="*/ 274 h 274"/>
                <a:gd name="T46" fmla="*/ 273 w 310"/>
                <a:gd name="T47" fmla="*/ 267 h 274"/>
                <a:gd name="T48" fmla="*/ 273 w 310"/>
                <a:gd name="T49" fmla="*/ 267 h 274"/>
                <a:gd name="T50" fmla="*/ 286 w 310"/>
                <a:gd name="T51" fmla="*/ 267 h 274"/>
                <a:gd name="T52" fmla="*/ 298 w 310"/>
                <a:gd name="T53" fmla="*/ 261 h 274"/>
                <a:gd name="T54" fmla="*/ 310 w 310"/>
                <a:gd name="T55" fmla="*/ 255 h 274"/>
                <a:gd name="T56" fmla="*/ 310 w 310"/>
                <a:gd name="T57" fmla="*/ 243 h 274"/>
                <a:gd name="T58" fmla="*/ 304 w 310"/>
                <a:gd name="T59" fmla="*/ 230 h 274"/>
                <a:gd name="T60" fmla="*/ 292 w 310"/>
                <a:gd name="T61" fmla="*/ 218 h 274"/>
                <a:gd name="T62" fmla="*/ 292 w 310"/>
                <a:gd name="T63" fmla="*/ 218 h 274"/>
                <a:gd name="T64" fmla="*/ 255 w 310"/>
                <a:gd name="T65" fmla="*/ 187 h 274"/>
                <a:gd name="T66" fmla="*/ 236 w 310"/>
                <a:gd name="T67" fmla="*/ 162 h 274"/>
                <a:gd name="T68" fmla="*/ 217 w 310"/>
                <a:gd name="T69" fmla="*/ 131 h 274"/>
                <a:gd name="T70" fmla="*/ 217 w 310"/>
                <a:gd name="T71" fmla="*/ 131 h 274"/>
                <a:gd name="T72" fmla="*/ 211 w 310"/>
                <a:gd name="T73" fmla="*/ 100 h 274"/>
                <a:gd name="T74" fmla="*/ 217 w 310"/>
                <a:gd name="T75" fmla="*/ 75 h 274"/>
                <a:gd name="T76" fmla="*/ 223 w 310"/>
                <a:gd name="T77" fmla="*/ 50 h 274"/>
                <a:gd name="T78" fmla="*/ 223 w 310"/>
                <a:gd name="T79" fmla="*/ 50 h 274"/>
                <a:gd name="T80" fmla="*/ 230 w 310"/>
                <a:gd name="T81" fmla="*/ 31 h 274"/>
                <a:gd name="T82" fmla="*/ 223 w 310"/>
                <a:gd name="T83" fmla="*/ 6 h 274"/>
                <a:gd name="T84" fmla="*/ 223 w 310"/>
                <a:gd name="T85" fmla="*/ 6 h 274"/>
                <a:gd name="T86" fmla="*/ 217 w 310"/>
                <a:gd name="T87" fmla="*/ 0 h 274"/>
                <a:gd name="T88" fmla="*/ 205 w 310"/>
                <a:gd name="T89" fmla="*/ 0 h 274"/>
                <a:gd name="T90" fmla="*/ 155 w 310"/>
                <a:gd name="T91" fmla="*/ 6 h 274"/>
                <a:gd name="T92" fmla="*/ 93 w 310"/>
                <a:gd name="T93" fmla="*/ 13 h 274"/>
                <a:gd name="T94" fmla="*/ 93 w 310"/>
                <a:gd name="T95" fmla="*/ 13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0" h="274">
                  <a:moveTo>
                    <a:pt x="93" y="13"/>
                  </a:moveTo>
                  <a:lnTo>
                    <a:pt x="93" y="13"/>
                  </a:lnTo>
                  <a:lnTo>
                    <a:pt x="87" y="25"/>
                  </a:lnTo>
                  <a:lnTo>
                    <a:pt x="93" y="38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5" y="81"/>
                  </a:lnTo>
                  <a:lnTo>
                    <a:pt x="105" y="112"/>
                  </a:lnTo>
                  <a:lnTo>
                    <a:pt x="99" y="143"/>
                  </a:lnTo>
                  <a:lnTo>
                    <a:pt x="99" y="143"/>
                  </a:lnTo>
                  <a:lnTo>
                    <a:pt x="81" y="168"/>
                  </a:lnTo>
                  <a:lnTo>
                    <a:pt x="62" y="193"/>
                  </a:lnTo>
                  <a:lnTo>
                    <a:pt x="31" y="205"/>
                  </a:lnTo>
                  <a:lnTo>
                    <a:pt x="31" y="205"/>
                  </a:lnTo>
                  <a:lnTo>
                    <a:pt x="12" y="224"/>
                  </a:lnTo>
                  <a:lnTo>
                    <a:pt x="6" y="230"/>
                  </a:lnTo>
                  <a:lnTo>
                    <a:pt x="0" y="236"/>
                  </a:lnTo>
                  <a:lnTo>
                    <a:pt x="6" y="243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56" y="267"/>
                  </a:lnTo>
                  <a:lnTo>
                    <a:pt x="112" y="274"/>
                  </a:lnTo>
                  <a:lnTo>
                    <a:pt x="180" y="274"/>
                  </a:lnTo>
                  <a:lnTo>
                    <a:pt x="273" y="267"/>
                  </a:lnTo>
                  <a:lnTo>
                    <a:pt x="273" y="267"/>
                  </a:lnTo>
                  <a:lnTo>
                    <a:pt x="286" y="267"/>
                  </a:lnTo>
                  <a:lnTo>
                    <a:pt x="298" y="261"/>
                  </a:lnTo>
                  <a:lnTo>
                    <a:pt x="310" y="255"/>
                  </a:lnTo>
                  <a:lnTo>
                    <a:pt x="310" y="243"/>
                  </a:lnTo>
                  <a:lnTo>
                    <a:pt x="304" y="230"/>
                  </a:lnTo>
                  <a:lnTo>
                    <a:pt x="292" y="218"/>
                  </a:lnTo>
                  <a:lnTo>
                    <a:pt x="292" y="218"/>
                  </a:lnTo>
                  <a:lnTo>
                    <a:pt x="255" y="187"/>
                  </a:lnTo>
                  <a:lnTo>
                    <a:pt x="236" y="162"/>
                  </a:lnTo>
                  <a:lnTo>
                    <a:pt x="217" y="131"/>
                  </a:lnTo>
                  <a:lnTo>
                    <a:pt x="217" y="131"/>
                  </a:lnTo>
                  <a:lnTo>
                    <a:pt x="211" y="100"/>
                  </a:lnTo>
                  <a:lnTo>
                    <a:pt x="217" y="75"/>
                  </a:lnTo>
                  <a:lnTo>
                    <a:pt x="223" y="50"/>
                  </a:lnTo>
                  <a:lnTo>
                    <a:pt x="223" y="50"/>
                  </a:lnTo>
                  <a:lnTo>
                    <a:pt x="230" y="31"/>
                  </a:lnTo>
                  <a:lnTo>
                    <a:pt x="223" y="6"/>
                  </a:lnTo>
                  <a:lnTo>
                    <a:pt x="223" y="6"/>
                  </a:lnTo>
                  <a:lnTo>
                    <a:pt x="217" y="0"/>
                  </a:lnTo>
                  <a:lnTo>
                    <a:pt x="205" y="0"/>
                  </a:lnTo>
                  <a:lnTo>
                    <a:pt x="155" y="6"/>
                  </a:lnTo>
                  <a:lnTo>
                    <a:pt x="93" y="13"/>
                  </a:lnTo>
                  <a:lnTo>
                    <a:pt x="93" y="13"/>
                  </a:lnTo>
                  <a:close/>
                </a:path>
              </a:pathLst>
            </a:custGeom>
            <a:solidFill>
              <a:srgbClr val="B43B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4" name="Freeform 53"/>
            <p:cNvSpPr>
              <a:spLocks/>
            </p:cNvSpPr>
            <p:nvPr/>
          </p:nvSpPr>
          <p:spPr bwMode="auto">
            <a:xfrm>
              <a:off x="5667375" y="2668588"/>
              <a:ext cx="77787" cy="187325"/>
            </a:xfrm>
            <a:custGeom>
              <a:avLst/>
              <a:gdLst>
                <a:gd name="T0" fmla="*/ 24 w 49"/>
                <a:gd name="T1" fmla="*/ 0 h 118"/>
                <a:gd name="T2" fmla="*/ 24 w 49"/>
                <a:gd name="T3" fmla="*/ 0 h 118"/>
                <a:gd name="T4" fmla="*/ 12 w 49"/>
                <a:gd name="T5" fmla="*/ 6 h 118"/>
                <a:gd name="T6" fmla="*/ 12 w 49"/>
                <a:gd name="T7" fmla="*/ 6 h 118"/>
                <a:gd name="T8" fmla="*/ 6 w 49"/>
                <a:gd name="T9" fmla="*/ 6 h 118"/>
                <a:gd name="T10" fmla="*/ 6 w 49"/>
                <a:gd name="T11" fmla="*/ 6 h 118"/>
                <a:gd name="T12" fmla="*/ 6 w 49"/>
                <a:gd name="T13" fmla="*/ 12 h 118"/>
                <a:gd name="T14" fmla="*/ 6 w 49"/>
                <a:gd name="T15" fmla="*/ 12 h 118"/>
                <a:gd name="T16" fmla="*/ 0 w 49"/>
                <a:gd name="T17" fmla="*/ 18 h 118"/>
                <a:gd name="T18" fmla="*/ 6 w 49"/>
                <a:gd name="T19" fmla="*/ 25 h 118"/>
                <a:gd name="T20" fmla="*/ 6 w 49"/>
                <a:gd name="T21" fmla="*/ 25 h 118"/>
                <a:gd name="T22" fmla="*/ 6 w 49"/>
                <a:gd name="T23" fmla="*/ 25 h 118"/>
                <a:gd name="T24" fmla="*/ 6 w 49"/>
                <a:gd name="T25" fmla="*/ 25 h 118"/>
                <a:gd name="T26" fmla="*/ 12 w 49"/>
                <a:gd name="T27" fmla="*/ 25 h 118"/>
                <a:gd name="T28" fmla="*/ 12 w 49"/>
                <a:gd name="T29" fmla="*/ 25 h 118"/>
                <a:gd name="T30" fmla="*/ 18 w 49"/>
                <a:gd name="T31" fmla="*/ 25 h 118"/>
                <a:gd name="T32" fmla="*/ 18 w 49"/>
                <a:gd name="T33" fmla="*/ 25 h 118"/>
                <a:gd name="T34" fmla="*/ 18 w 49"/>
                <a:gd name="T35" fmla="*/ 25 h 118"/>
                <a:gd name="T36" fmla="*/ 18 w 49"/>
                <a:gd name="T37" fmla="*/ 25 h 118"/>
                <a:gd name="T38" fmla="*/ 24 w 49"/>
                <a:gd name="T39" fmla="*/ 68 h 118"/>
                <a:gd name="T40" fmla="*/ 31 w 49"/>
                <a:gd name="T41" fmla="*/ 112 h 118"/>
                <a:gd name="T42" fmla="*/ 31 w 49"/>
                <a:gd name="T43" fmla="*/ 112 h 118"/>
                <a:gd name="T44" fmla="*/ 37 w 49"/>
                <a:gd name="T45" fmla="*/ 118 h 118"/>
                <a:gd name="T46" fmla="*/ 37 w 49"/>
                <a:gd name="T47" fmla="*/ 118 h 118"/>
                <a:gd name="T48" fmla="*/ 43 w 49"/>
                <a:gd name="T49" fmla="*/ 118 h 118"/>
                <a:gd name="T50" fmla="*/ 43 w 49"/>
                <a:gd name="T51" fmla="*/ 112 h 118"/>
                <a:gd name="T52" fmla="*/ 43 w 49"/>
                <a:gd name="T53" fmla="*/ 112 h 118"/>
                <a:gd name="T54" fmla="*/ 43 w 49"/>
                <a:gd name="T55" fmla="*/ 62 h 118"/>
                <a:gd name="T56" fmla="*/ 43 w 49"/>
                <a:gd name="T57" fmla="*/ 62 h 118"/>
                <a:gd name="T58" fmla="*/ 37 w 49"/>
                <a:gd name="T59" fmla="*/ 25 h 118"/>
                <a:gd name="T60" fmla="*/ 37 w 49"/>
                <a:gd name="T61" fmla="*/ 25 h 118"/>
                <a:gd name="T62" fmla="*/ 49 w 49"/>
                <a:gd name="T63" fmla="*/ 18 h 118"/>
                <a:gd name="T64" fmla="*/ 49 w 49"/>
                <a:gd name="T65" fmla="*/ 12 h 118"/>
                <a:gd name="T66" fmla="*/ 49 w 49"/>
                <a:gd name="T67" fmla="*/ 6 h 118"/>
                <a:gd name="T68" fmla="*/ 49 w 49"/>
                <a:gd name="T69" fmla="*/ 6 h 118"/>
                <a:gd name="T70" fmla="*/ 37 w 49"/>
                <a:gd name="T71" fmla="*/ 0 h 118"/>
                <a:gd name="T72" fmla="*/ 24 w 49"/>
                <a:gd name="T73" fmla="*/ 0 h 118"/>
                <a:gd name="T74" fmla="*/ 24 w 49"/>
                <a:gd name="T7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118">
                  <a:moveTo>
                    <a:pt x="24" y="0"/>
                  </a:moveTo>
                  <a:lnTo>
                    <a:pt x="24" y="0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4" y="68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43" y="118"/>
                  </a:lnTo>
                  <a:lnTo>
                    <a:pt x="43" y="112"/>
                  </a:lnTo>
                  <a:lnTo>
                    <a:pt x="43" y="112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37" y="25"/>
                  </a:lnTo>
                  <a:lnTo>
                    <a:pt x="37" y="25"/>
                  </a:lnTo>
                  <a:lnTo>
                    <a:pt x="49" y="18"/>
                  </a:lnTo>
                  <a:lnTo>
                    <a:pt x="49" y="12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37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86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5" name="Freeform 54"/>
            <p:cNvSpPr>
              <a:spLocks/>
            </p:cNvSpPr>
            <p:nvPr/>
          </p:nvSpPr>
          <p:spPr bwMode="auto">
            <a:xfrm>
              <a:off x="5981700" y="2668588"/>
              <a:ext cx="88900" cy="166688"/>
            </a:xfrm>
            <a:custGeom>
              <a:avLst/>
              <a:gdLst>
                <a:gd name="T0" fmla="*/ 56 w 56"/>
                <a:gd name="T1" fmla="*/ 6 h 105"/>
                <a:gd name="T2" fmla="*/ 56 w 56"/>
                <a:gd name="T3" fmla="*/ 6 h 105"/>
                <a:gd name="T4" fmla="*/ 50 w 56"/>
                <a:gd name="T5" fmla="*/ 0 h 105"/>
                <a:gd name="T6" fmla="*/ 44 w 56"/>
                <a:gd name="T7" fmla="*/ 0 h 105"/>
                <a:gd name="T8" fmla="*/ 31 w 56"/>
                <a:gd name="T9" fmla="*/ 0 h 105"/>
                <a:gd name="T10" fmla="*/ 31 w 56"/>
                <a:gd name="T11" fmla="*/ 0 h 105"/>
                <a:gd name="T12" fmla="*/ 31 w 56"/>
                <a:gd name="T13" fmla="*/ 12 h 105"/>
                <a:gd name="T14" fmla="*/ 31 w 56"/>
                <a:gd name="T15" fmla="*/ 12 h 105"/>
                <a:gd name="T16" fmla="*/ 13 w 56"/>
                <a:gd name="T17" fmla="*/ 12 h 105"/>
                <a:gd name="T18" fmla="*/ 13 w 56"/>
                <a:gd name="T19" fmla="*/ 12 h 105"/>
                <a:gd name="T20" fmla="*/ 7 w 56"/>
                <a:gd name="T21" fmla="*/ 12 h 105"/>
                <a:gd name="T22" fmla="*/ 0 w 56"/>
                <a:gd name="T23" fmla="*/ 18 h 105"/>
                <a:gd name="T24" fmla="*/ 0 w 56"/>
                <a:gd name="T25" fmla="*/ 25 h 105"/>
                <a:gd name="T26" fmla="*/ 7 w 56"/>
                <a:gd name="T27" fmla="*/ 31 h 105"/>
                <a:gd name="T28" fmla="*/ 7 w 56"/>
                <a:gd name="T29" fmla="*/ 31 h 105"/>
                <a:gd name="T30" fmla="*/ 25 w 56"/>
                <a:gd name="T31" fmla="*/ 31 h 105"/>
                <a:gd name="T32" fmla="*/ 25 w 56"/>
                <a:gd name="T33" fmla="*/ 31 h 105"/>
                <a:gd name="T34" fmla="*/ 19 w 56"/>
                <a:gd name="T35" fmla="*/ 31 h 105"/>
                <a:gd name="T36" fmla="*/ 19 w 56"/>
                <a:gd name="T37" fmla="*/ 31 h 105"/>
                <a:gd name="T38" fmla="*/ 19 w 56"/>
                <a:gd name="T39" fmla="*/ 49 h 105"/>
                <a:gd name="T40" fmla="*/ 19 w 56"/>
                <a:gd name="T41" fmla="*/ 49 h 105"/>
                <a:gd name="T42" fmla="*/ 19 w 56"/>
                <a:gd name="T43" fmla="*/ 74 h 105"/>
                <a:gd name="T44" fmla="*/ 19 w 56"/>
                <a:gd name="T45" fmla="*/ 99 h 105"/>
                <a:gd name="T46" fmla="*/ 19 w 56"/>
                <a:gd name="T47" fmla="*/ 99 h 105"/>
                <a:gd name="T48" fmla="*/ 19 w 56"/>
                <a:gd name="T49" fmla="*/ 105 h 105"/>
                <a:gd name="T50" fmla="*/ 25 w 56"/>
                <a:gd name="T51" fmla="*/ 105 h 105"/>
                <a:gd name="T52" fmla="*/ 31 w 56"/>
                <a:gd name="T53" fmla="*/ 105 h 105"/>
                <a:gd name="T54" fmla="*/ 31 w 56"/>
                <a:gd name="T55" fmla="*/ 99 h 105"/>
                <a:gd name="T56" fmla="*/ 31 w 56"/>
                <a:gd name="T57" fmla="*/ 99 h 105"/>
                <a:gd name="T58" fmla="*/ 31 w 56"/>
                <a:gd name="T59" fmla="*/ 68 h 105"/>
                <a:gd name="T60" fmla="*/ 38 w 56"/>
                <a:gd name="T61" fmla="*/ 31 h 105"/>
                <a:gd name="T62" fmla="*/ 38 w 56"/>
                <a:gd name="T63" fmla="*/ 31 h 105"/>
                <a:gd name="T64" fmla="*/ 38 w 56"/>
                <a:gd name="T65" fmla="*/ 31 h 105"/>
                <a:gd name="T66" fmla="*/ 38 w 56"/>
                <a:gd name="T67" fmla="*/ 31 h 105"/>
                <a:gd name="T68" fmla="*/ 44 w 56"/>
                <a:gd name="T69" fmla="*/ 25 h 105"/>
                <a:gd name="T70" fmla="*/ 56 w 56"/>
                <a:gd name="T71" fmla="*/ 18 h 105"/>
                <a:gd name="T72" fmla="*/ 56 w 56"/>
                <a:gd name="T73" fmla="*/ 18 h 105"/>
                <a:gd name="T74" fmla="*/ 56 w 56"/>
                <a:gd name="T75" fmla="*/ 6 h 105"/>
                <a:gd name="T76" fmla="*/ 56 w 56"/>
                <a:gd name="T77" fmla="*/ 6 h 105"/>
                <a:gd name="T78" fmla="*/ 56 w 56"/>
                <a:gd name="T79" fmla="*/ 6 h 105"/>
                <a:gd name="T80" fmla="*/ 56 w 56"/>
                <a:gd name="T81" fmla="*/ 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6" h="105">
                  <a:moveTo>
                    <a:pt x="56" y="6"/>
                  </a:moveTo>
                  <a:lnTo>
                    <a:pt x="56" y="6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7" y="12"/>
                  </a:lnTo>
                  <a:lnTo>
                    <a:pt x="0" y="18"/>
                  </a:lnTo>
                  <a:lnTo>
                    <a:pt x="0" y="25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74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19" y="105"/>
                  </a:lnTo>
                  <a:lnTo>
                    <a:pt x="25" y="105"/>
                  </a:lnTo>
                  <a:lnTo>
                    <a:pt x="31" y="105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68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44" y="25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C86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6" name="Freeform 55"/>
            <p:cNvSpPr>
              <a:spLocks/>
            </p:cNvSpPr>
            <p:nvPr/>
          </p:nvSpPr>
          <p:spPr bwMode="auto">
            <a:xfrm>
              <a:off x="6337300" y="2687638"/>
              <a:ext cx="58737" cy="246063"/>
            </a:xfrm>
            <a:custGeom>
              <a:avLst/>
              <a:gdLst>
                <a:gd name="T0" fmla="*/ 31 w 37"/>
                <a:gd name="T1" fmla="*/ 0 h 155"/>
                <a:gd name="T2" fmla="*/ 31 w 37"/>
                <a:gd name="T3" fmla="*/ 0 h 155"/>
                <a:gd name="T4" fmla="*/ 25 w 37"/>
                <a:gd name="T5" fmla="*/ 0 h 155"/>
                <a:gd name="T6" fmla="*/ 13 w 37"/>
                <a:gd name="T7" fmla="*/ 0 h 155"/>
                <a:gd name="T8" fmla="*/ 13 w 37"/>
                <a:gd name="T9" fmla="*/ 0 h 155"/>
                <a:gd name="T10" fmla="*/ 13 w 37"/>
                <a:gd name="T11" fmla="*/ 0 h 155"/>
                <a:gd name="T12" fmla="*/ 13 w 37"/>
                <a:gd name="T13" fmla="*/ 0 h 155"/>
                <a:gd name="T14" fmla="*/ 6 w 37"/>
                <a:gd name="T15" fmla="*/ 0 h 155"/>
                <a:gd name="T16" fmla="*/ 6 w 37"/>
                <a:gd name="T17" fmla="*/ 0 h 155"/>
                <a:gd name="T18" fmla="*/ 0 w 37"/>
                <a:gd name="T19" fmla="*/ 6 h 155"/>
                <a:gd name="T20" fmla="*/ 0 w 37"/>
                <a:gd name="T21" fmla="*/ 13 h 155"/>
                <a:gd name="T22" fmla="*/ 0 w 37"/>
                <a:gd name="T23" fmla="*/ 13 h 155"/>
                <a:gd name="T24" fmla="*/ 0 w 37"/>
                <a:gd name="T25" fmla="*/ 13 h 155"/>
                <a:gd name="T26" fmla="*/ 0 w 37"/>
                <a:gd name="T27" fmla="*/ 13 h 155"/>
                <a:gd name="T28" fmla="*/ 6 w 37"/>
                <a:gd name="T29" fmla="*/ 50 h 155"/>
                <a:gd name="T30" fmla="*/ 6 w 37"/>
                <a:gd name="T31" fmla="*/ 81 h 155"/>
                <a:gd name="T32" fmla="*/ 6 w 37"/>
                <a:gd name="T33" fmla="*/ 81 h 155"/>
                <a:gd name="T34" fmla="*/ 6 w 37"/>
                <a:gd name="T35" fmla="*/ 149 h 155"/>
                <a:gd name="T36" fmla="*/ 6 w 37"/>
                <a:gd name="T37" fmla="*/ 149 h 155"/>
                <a:gd name="T38" fmla="*/ 6 w 37"/>
                <a:gd name="T39" fmla="*/ 155 h 155"/>
                <a:gd name="T40" fmla="*/ 13 w 37"/>
                <a:gd name="T41" fmla="*/ 155 h 155"/>
                <a:gd name="T42" fmla="*/ 19 w 37"/>
                <a:gd name="T43" fmla="*/ 149 h 155"/>
                <a:gd name="T44" fmla="*/ 19 w 37"/>
                <a:gd name="T45" fmla="*/ 149 h 155"/>
                <a:gd name="T46" fmla="*/ 19 w 37"/>
                <a:gd name="T47" fmla="*/ 149 h 155"/>
                <a:gd name="T48" fmla="*/ 25 w 37"/>
                <a:gd name="T49" fmla="*/ 87 h 155"/>
                <a:gd name="T50" fmla="*/ 25 w 37"/>
                <a:gd name="T51" fmla="*/ 87 h 155"/>
                <a:gd name="T52" fmla="*/ 25 w 37"/>
                <a:gd name="T53" fmla="*/ 50 h 155"/>
                <a:gd name="T54" fmla="*/ 25 w 37"/>
                <a:gd name="T55" fmla="*/ 19 h 155"/>
                <a:gd name="T56" fmla="*/ 25 w 37"/>
                <a:gd name="T57" fmla="*/ 19 h 155"/>
                <a:gd name="T58" fmla="*/ 37 w 37"/>
                <a:gd name="T59" fmla="*/ 19 h 155"/>
                <a:gd name="T60" fmla="*/ 37 w 37"/>
                <a:gd name="T61" fmla="*/ 19 h 155"/>
                <a:gd name="T62" fmla="*/ 37 w 37"/>
                <a:gd name="T63" fmla="*/ 6 h 155"/>
                <a:gd name="T64" fmla="*/ 31 w 37"/>
                <a:gd name="T65" fmla="*/ 0 h 155"/>
                <a:gd name="T66" fmla="*/ 31 w 37"/>
                <a:gd name="T67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" h="155">
                  <a:moveTo>
                    <a:pt x="31" y="0"/>
                  </a:moveTo>
                  <a:lnTo>
                    <a:pt x="31" y="0"/>
                  </a:lnTo>
                  <a:lnTo>
                    <a:pt x="2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6" y="50"/>
                  </a:lnTo>
                  <a:lnTo>
                    <a:pt x="6" y="81"/>
                  </a:lnTo>
                  <a:lnTo>
                    <a:pt x="6" y="81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6" y="155"/>
                  </a:lnTo>
                  <a:lnTo>
                    <a:pt x="13" y="155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25" y="87"/>
                  </a:lnTo>
                  <a:lnTo>
                    <a:pt x="25" y="87"/>
                  </a:lnTo>
                  <a:lnTo>
                    <a:pt x="25" y="50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86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7" name="Freeform 56"/>
            <p:cNvSpPr>
              <a:spLocks/>
            </p:cNvSpPr>
            <p:nvPr/>
          </p:nvSpPr>
          <p:spPr bwMode="auto">
            <a:xfrm>
              <a:off x="6653213" y="2687638"/>
              <a:ext cx="79375" cy="168275"/>
            </a:xfrm>
            <a:custGeom>
              <a:avLst/>
              <a:gdLst>
                <a:gd name="T0" fmla="*/ 37 w 50"/>
                <a:gd name="T1" fmla="*/ 0 h 106"/>
                <a:gd name="T2" fmla="*/ 37 w 50"/>
                <a:gd name="T3" fmla="*/ 0 h 106"/>
                <a:gd name="T4" fmla="*/ 25 w 50"/>
                <a:gd name="T5" fmla="*/ 0 h 106"/>
                <a:gd name="T6" fmla="*/ 6 w 50"/>
                <a:gd name="T7" fmla="*/ 0 h 106"/>
                <a:gd name="T8" fmla="*/ 6 w 50"/>
                <a:gd name="T9" fmla="*/ 0 h 106"/>
                <a:gd name="T10" fmla="*/ 0 w 50"/>
                <a:gd name="T11" fmla="*/ 13 h 106"/>
                <a:gd name="T12" fmla="*/ 0 w 50"/>
                <a:gd name="T13" fmla="*/ 13 h 106"/>
                <a:gd name="T14" fmla="*/ 6 w 50"/>
                <a:gd name="T15" fmla="*/ 19 h 106"/>
                <a:gd name="T16" fmla="*/ 6 w 50"/>
                <a:gd name="T17" fmla="*/ 19 h 106"/>
                <a:gd name="T18" fmla="*/ 12 w 50"/>
                <a:gd name="T19" fmla="*/ 19 h 106"/>
                <a:gd name="T20" fmla="*/ 12 w 50"/>
                <a:gd name="T21" fmla="*/ 19 h 106"/>
                <a:gd name="T22" fmla="*/ 25 w 50"/>
                <a:gd name="T23" fmla="*/ 19 h 106"/>
                <a:gd name="T24" fmla="*/ 25 w 50"/>
                <a:gd name="T25" fmla="*/ 19 h 106"/>
                <a:gd name="T26" fmla="*/ 25 w 50"/>
                <a:gd name="T27" fmla="*/ 56 h 106"/>
                <a:gd name="T28" fmla="*/ 25 w 50"/>
                <a:gd name="T29" fmla="*/ 56 h 106"/>
                <a:gd name="T30" fmla="*/ 19 w 50"/>
                <a:gd name="T31" fmla="*/ 81 h 106"/>
                <a:gd name="T32" fmla="*/ 19 w 50"/>
                <a:gd name="T33" fmla="*/ 106 h 106"/>
                <a:gd name="T34" fmla="*/ 19 w 50"/>
                <a:gd name="T35" fmla="*/ 106 h 106"/>
                <a:gd name="T36" fmla="*/ 25 w 50"/>
                <a:gd name="T37" fmla="*/ 106 h 106"/>
                <a:gd name="T38" fmla="*/ 31 w 50"/>
                <a:gd name="T39" fmla="*/ 100 h 106"/>
                <a:gd name="T40" fmla="*/ 31 w 50"/>
                <a:gd name="T41" fmla="*/ 100 h 106"/>
                <a:gd name="T42" fmla="*/ 37 w 50"/>
                <a:gd name="T43" fmla="*/ 62 h 106"/>
                <a:gd name="T44" fmla="*/ 37 w 50"/>
                <a:gd name="T45" fmla="*/ 19 h 106"/>
                <a:gd name="T46" fmla="*/ 37 w 50"/>
                <a:gd name="T47" fmla="*/ 19 h 106"/>
                <a:gd name="T48" fmla="*/ 43 w 50"/>
                <a:gd name="T49" fmla="*/ 19 h 106"/>
                <a:gd name="T50" fmla="*/ 43 w 50"/>
                <a:gd name="T51" fmla="*/ 19 h 106"/>
                <a:gd name="T52" fmla="*/ 43 w 50"/>
                <a:gd name="T53" fmla="*/ 13 h 106"/>
                <a:gd name="T54" fmla="*/ 50 w 50"/>
                <a:gd name="T55" fmla="*/ 13 h 106"/>
                <a:gd name="T56" fmla="*/ 43 w 50"/>
                <a:gd name="T57" fmla="*/ 6 h 106"/>
                <a:gd name="T58" fmla="*/ 37 w 50"/>
                <a:gd name="T59" fmla="*/ 0 h 106"/>
                <a:gd name="T60" fmla="*/ 37 w 50"/>
                <a:gd name="T6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" h="106">
                  <a:moveTo>
                    <a:pt x="37" y="0"/>
                  </a:moveTo>
                  <a:lnTo>
                    <a:pt x="37" y="0"/>
                  </a:lnTo>
                  <a:lnTo>
                    <a:pt x="2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9" y="81"/>
                  </a:lnTo>
                  <a:lnTo>
                    <a:pt x="19" y="106"/>
                  </a:lnTo>
                  <a:lnTo>
                    <a:pt x="19" y="106"/>
                  </a:lnTo>
                  <a:lnTo>
                    <a:pt x="25" y="106"/>
                  </a:lnTo>
                  <a:lnTo>
                    <a:pt x="31" y="100"/>
                  </a:lnTo>
                  <a:lnTo>
                    <a:pt x="31" y="100"/>
                  </a:lnTo>
                  <a:lnTo>
                    <a:pt x="37" y="62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3" y="13"/>
                  </a:lnTo>
                  <a:lnTo>
                    <a:pt x="50" y="13"/>
                  </a:lnTo>
                  <a:lnTo>
                    <a:pt x="43" y="6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C86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8" name="Freeform 57"/>
            <p:cNvSpPr>
              <a:spLocks/>
            </p:cNvSpPr>
            <p:nvPr/>
          </p:nvSpPr>
          <p:spPr bwMode="auto">
            <a:xfrm>
              <a:off x="6091238" y="3132138"/>
              <a:ext cx="166687" cy="325438"/>
            </a:xfrm>
            <a:custGeom>
              <a:avLst/>
              <a:gdLst>
                <a:gd name="T0" fmla="*/ 99 w 105"/>
                <a:gd name="T1" fmla="*/ 180 h 205"/>
                <a:gd name="T2" fmla="*/ 99 w 105"/>
                <a:gd name="T3" fmla="*/ 180 h 205"/>
                <a:gd name="T4" fmla="*/ 87 w 105"/>
                <a:gd name="T5" fmla="*/ 174 h 205"/>
                <a:gd name="T6" fmla="*/ 68 w 105"/>
                <a:gd name="T7" fmla="*/ 174 h 205"/>
                <a:gd name="T8" fmla="*/ 68 w 105"/>
                <a:gd name="T9" fmla="*/ 174 h 205"/>
                <a:gd name="T10" fmla="*/ 74 w 105"/>
                <a:gd name="T11" fmla="*/ 149 h 205"/>
                <a:gd name="T12" fmla="*/ 81 w 105"/>
                <a:gd name="T13" fmla="*/ 124 h 205"/>
                <a:gd name="T14" fmla="*/ 81 w 105"/>
                <a:gd name="T15" fmla="*/ 124 h 205"/>
                <a:gd name="T16" fmla="*/ 81 w 105"/>
                <a:gd name="T17" fmla="*/ 93 h 205"/>
                <a:gd name="T18" fmla="*/ 81 w 105"/>
                <a:gd name="T19" fmla="*/ 62 h 205"/>
                <a:gd name="T20" fmla="*/ 68 w 105"/>
                <a:gd name="T21" fmla="*/ 6 h 205"/>
                <a:gd name="T22" fmla="*/ 68 w 105"/>
                <a:gd name="T23" fmla="*/ 6 h 205"/>
                <a:gd name="T24" fmla="*/ 68 w 105"/>
                <a:gd name="T25" fmla="*/ 0 h 205"/>
                <a:gd name="T26" fmla="*/ 62 w 105"/>
                <a:gd name="T27" fmla="*/ 0 h 205"/>
                <a:gd name="T28" fmla="*/ 62 w 105"/>
                <a:gd name="T29" fmla="*/ 6 h 205"/>
                <a:gd name="T30" fmla="*/ 62 w 105"/>
                <a:gd name="T31" fmla="*/ 6 h 205"/>
                <a:gd name="T32" fmla="*/ 68 w 105"/>
                <a:gd name="T33" fmla="*/ 56 h 205"/>
                <a:gd name="T34" fmla="*/ 62 w 105"/>
                <a:gd name="T35" fmla="*/ 112 h 205"/>
                <a:gd name="T36" fmla="*/ 62 w 105"/>
                <a:gd name="T37" fmla="*/ 112 h 205"/>
                <a:gd name="T38" fmla="*/ 56 w 105"/>
                <a:gd name="T39" fmla="*/ 143 h 205"/>
                <a:gd name="T40" fmla="*/ 43 w 105"/>
                <a:gd name="T41" fmla="*/ 174 h 205"/>
                <a:gd name="T42" fmla="*/ 43 w 105"/>
                <a:gd name="T43" fmla="*/ 174 h 205"/>
                <a:gd name="T44" fmla="*/ 43 w 105"/>
                <a:gd name="T45" fmla="*/ 174 h 205"/>
                <a:gd name="T46" fmla="*/ 43 w 105"/>
                <a:gd name="T47" fmla="*/ 174 h 205"/>
                <a:gd name="T48" fmla="*/ 18 w 105"/>
                <a:gd name="T49" fmla="*/ 180 h 205"/>
                <a:gd name="T50" fmla="*/ 0 w 105"/>
                <a:gd name="T51" fmla="*/ 192 h 205"/>
                <a:gd name="T52" fmla="*/ 0 w 105"/>
                <a:gd name="T53" fmla="*/ 192 h 205"/>
                <a:gd name="T54" fmla="*/ 0 w 105"/>
                <a:gd name="T55" fmla="*/ 192 h 205"/>
                <a:gd name="T56" fmla="*/ 0 w 105"/>
                <a:gd name="T57" fmla="*/ 199 h 205"/>
                <a:gd name="T58" fmla="*/ 12 w 105"/>
                <a:gd name="T59" fmla="*/ 205 h 205"/>
                <a:gd name="T60" fmla="*/ 12 w 105"/>
                <a:gd name="T61" fmla="*/ 205 h 205"/>
                <a:gd name="T62" fmla="*/ 31 w 105"/>
                <a:gd name="T63" fmla="*/ 205 h 205"/>
                <a:gd name="T64" fmla="*/ 31 w 105"/>
                <a:gd name="T65" fmla="*/ 205 h 205"/>
                <a:gd name="T66" fmla="*/ 56 w 105"/>
                <a:gd name="T67" fmla="*/ 205 h 205"/>
                <a:gd name="T68" fmla="*/ 56 w 105"/>
                <a:gd name="T69" fmla="*/ 205 h 205"/>
                <a:gd name="T70" fmla="*/ 74 w 105"/>
                <a:gd name="T71" fmla="*/ 205 h 205"/>
                <a:gd name="T72" fmla="*/ 99 w 105"/>
                <a:gd name="T73" fmla="*/ 199 h 205"/>
                <a:gd name="T74" fmla="*/ 99 w 105"/>
                <a:gd name="T75" fmla="*/ 199 h 205"/>
                <a:gd name="T76" fmla="*/ 105 w 105"/>
                <a:gd name="T77" fmla="*/ 192 h 205"/>
                <a:gd name="T78" fmla="*/ 105 w 105"/>
                <a:gd name="T79" fmla="*/ 180 h 205"/>
                <a:gd name="T80" fmla="*/ 99 w 105"/>
                <a:gd name="T81" fmla="*/ 180 h 205"/>
                <a:gd name="T82" fmla="*/ 99 w 105"/>
                <a:gd name="T83" fmla="*/ 18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" h="205">
                  <a:moveTo>
                    <a:pt x="99" y="180"/>
                  </a:moveTo>
                  <a:lnTo>
                    <a:pt x="99" y="180"/>
                  </a:lnTo>
                  <a:lnTo>
                    <a:pt x="87" y="174"/>
                  </a:lnTo>
                  <a:lnTo>
                    <a:pt x="68" y="174"/>
                  </a:lnTo>
                  <a:lnTo>
                    <a:pt x="68" y="174"/>
                  </a:lnTo>
                  <a:lnTo>
                    <a:pt x="74" y="149"/>
                  </a:lnTo>
                  <a:lnTo>
                    <a:pt x="81" y="124"/>
                  </a:lnTo>
                  <a:lnTo>
                    <a:pt x="81" y="124"/>
                  </a:lnTo>
                  <a:lnTo>
                    <a:pt x="81" y="93"/>
                  </a:lnTo>
                  <a:lnTo>
                    <a:pt x="81" y="62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0"/>
                  </a:lnTo>
                  <a:lnTo>
                    <a:pt x="62" y="0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68" y="56"/>
                  </a:lnTo>
                  <a:lnTo>
                    <a:pt x="62" y="112"/>
                  </a:lnTo>
                  <a:lnTo>
                    <a:pt x="62" y="112"/>
                  </a:lnTo>
                  <a:lnTo>
                    <a:pt x="56" y="143"/>
                  </a:lnTo>
                  <a:lnTo>
                    <a:pt x="43" y="174"/>
                  </a:lnTo>
                  <a:lnTo>
                    <a:pt x="43" y="174"/>
                  </a:lnTo>
                  <a:lnTo>
                    <a:pt x="43" y="174"/>
                  </a:lnTo>
                  <a:lnTo>
                    <a:pt x="43" y="174"/>
                  </a:lnTo>
                  <a:lnTo>
                    <a:pt x="18" y="180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9"/>
                  </a:lnTo>
                  <a:lnTo>
                    <a:pt x="12" y="205"/>
                  </a:lnTo>
                  <a:lnTo>
                    <a:pt x="12" y="205"/>
                  </a:lnTo>
                  <a:lnTo>
                    <a:pt x="31" y="205"/>
                  </a:lnTo>
                  <a:lnTo>
                    <a:pt x="31" y="205"/>
                  </a:lnTo>
                  <a:lnTo>
                    <a:pt x="56" y="205"/>
                  </a:lnTo>
                  <a:lnTo>
                    <a:pt x="56" y="205"/>
                  </a:lnTo>
                  <a:lnTo>
                    <a:pt x="74" y="205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105" y="192"/>
                  </a:lnTo>
                  <a:lnTo>
                    <a:pt x="105" y="180"/>
                  </a:lnTo>
                  <a:lnTo>
                    <a:pt x="99" y="180"/>
                  </a:lnTo>
                  <a:lnTo>
                    <a:pt x="99" y="180"/>
                  </a:lnTo>
                  <a:close/>
                </a:path>
              </a:pathLst>
            </a:custGeom>
            <a:solidFill>
              <a:srgbClr val="C86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9" name="Freeform 58"/>
            <p:cNvSpPr>
              <a:spLocks/>
            </p:cNvSpPr>
            <p:nvPr/>
          </p:nvSpPr>
          <p:spPr bwMode="auto">
            <a:xfrm>
              <a:off x="5616575" y="2647951"/>
              <a:ext cx="542925" cy="819150"/>
            </a:xfrm>
            <a:custGeom>
              <a:avLst/>
              <a:gdLst>
                <a:gd name="T0" fmla="*/ 311 w 342"/>
                <a:gd name="T1" fmla="*/ 292 h 516"/>
                <a:gd name="T2" fmla="*/ 324 w 342"/>
                <a:gd name="T3" fmla="*/ 292 h 516"/>
                <a:gd name="T4" fmla="*/ 336 w 342"/>
                <a:gd name="T5" fmla="*/ 280 h 516"/>
                <a:gd name="T6" fmla="*/ 330 w 342"/>
                <a:gd name="T7" fmla="*/ 267 h 516"/>
                <a:gd name="T8" fmla="*/ 286 w 342"/>
                <a:gd name="T9" fmla="*/ 261 h 516"/>
                <a:gd name="T10" fmla="*/ 237 w 342"/>
                <a:gd name="T11" fmla="*/ 255 h 516"/>
                <a:gd name="T12" fmla="*/ 181 w 342"/>
                <a:gd name="T13" fmla="*/ 249 h 516"/>
                <a:gd name="T14" fmla="*/ 125 w 342"/>
                <a:gd name="T15" fmla="*/ 230 h 516"/>
                <a:gd name="T16" fmla="*/ 75 w 342"/>
                <a:gd name="T17" fmla="*/ 199 h 516"/>
                <a:gd name="T18" fmla="*/ 50 w 342"/>
                <a:gd name="T19" fmla="*/ 149 h 516"/>
                <a:gd name="T20" fmla="*/ 44 w 342"/>
                <a:gd name="T21" fmla="*/ 100 h 516"/>
                <a:gd name="T22" fmla="*/ 38 w 342"/>
                <a:gd name="T23" fmla="*/ 50 h 516"/>
                <a:gd name="T24" fmla="*/ 38 w 342"/>
                <a:gd name="T25" fmla="*/ 50 h 516"/>
                <a:gd name="T26" fmla="*/ 38 w 342"/>
                <a:gd name="T27" fmla="*/ 50 h 516"/>
                <a:gd name="T28" fmla="*/ 38 w 342"/>
                <a:gd name="T29" fmla="*/ 44 h 516"/>
                <a:gd name="T30" fmla="*/ 32 w 342"/>
                <a:gd name="T31" fmla="*/ 31 h 516"/>
                <a:gd name="T32" fmla="*/ 25 w 342"/>
                <a:gd name="T33" fmla="*/ 25 h 516"/>
                <a:gd name="T34" fmla="*/ 19 w 342"/>
                <a:gd name="T35" fmla="*/ 19 h 516"/>
                <a:gd name="T36" fmla="*/ 25 w 342"/>
                <a:gd name="T37" fmla="*/ 0 h 516"/>
                <a:gd name="T38" fmla="*/ 19 w 342"/>
                <a:gd name="T39" fmla="*/ 0 h 516"/>
                <a:gd name="T40" fmla="*/ 0 w 342"/>
                <a:gd name="T41" fmla="*/ 6 h 516"/>
                <a:gd name="T42" fmla="*/ 0 w 342"/>
                <a:gd name="T43" fmla="*/ 13 h 516"/>
                <a:gd name="T44" fmla="*/ 7 w 342"/>
                <a:gd name="T45" fmla="*/ 38 h 516"/>
                <a:gd name="T46" fmla="*/ 13 w 342"/>
                <a:gd name="T47" fmla="*/ 44 h 516"/>
                <a:gd name="T48" fmla="*/ 25 w 342"/>
                <a:gd name="T49" fmla="*/ 50 h 516"/>
                <a:gd name="T50" fmla="*/ 25 w 342"/>
                <a:gd name="T51" fmla="*/ 50 h 516"/>
                <a:gd name="T52" fmla="*/ 25 w 342"/>
                <a:gd name="T53" fmla="*/ 143 h 516"/>
                <a:gd name="T54" fmla="*/ 56 w 342"/>
                <a:gd name="T55" fmla="*/ 212 h 516"/>
                <a:gd name="T56" fmla="*/ 69 w 342"/>
                <a:gd name="T57" fmla="*/ 230 h 516"/>
                <a:gd name="T58" fmla="*/ 119 w 342"/>
                <a:gd name="T59" fmla="*/ 255 h 516"/>
                <a:gd name="T60" fmla="*/ 230 w 342"/>
                <a:gd name="T61" fmla="*/ 286 h 516"/>
                <a:gd name="T62" fmla="*/ 286 w 342"/>
                <a:gd name="T63" fmla="*/ 286 h 516"/>
                <a:gd name="T64" fmla="*/ 293 w 342"/>
                <a:gd name="T65" fmla="*/ 299 h 516"/>
                <a:gd name="T66" fmla="*/ 299 w 342"/>
                <a:gd name="T67" fmla="*/ 311 h 516"/>
                <a:gd name="T68" fmla="*/ 305 w 342"/>
                <a:gd name="T69" fmla="*/ 317 h 516"/>
                <a:gd name="T70" fmla="*/ 317 w 342"/>
                <a:gd name="T71" fmla="*/ 336 h 516"/>
                <a:gd name="T72" fmla="*/ 311 w 342"/>
                <a:gd name="T73" fmla="*/ 398 h 516"/>
                <a:gd name="T74" fmla="*/ 299 w 342"/>
                <a:gd name="T75" fmla="*/ 417 h 516"/>
                <a:gd name="T76" fmla="*/ 237 w 342"/>
                <a:gd name="T77" fmla="*/ 460 h 516"/>
                <a:gd name="T78" fmla="*/ 224 w 342"/>
                <a:gd name="T79" fmla="*/ 466 h 516"/>
                <a:gd name="T80" fmla="*/ 218 w 342"/>
                <a:gd name="T81" fmla="*/ 497 h 516"/>
                <a:gd name="T82" fmla="*/ 224 w 342"/>
                <a:gd name="T83" fmla="*/ 510 h 516"/>
                <a:gd name="T84" fmla="*/ 243 w 342"/>
                <a:gd name="T85" fmla="*/ 516 h 516"/>
                <a:gd name="T86" fmla="*/ 243 w 342"/>
                <a:gd name="T87" fmla="*/ 497 h 516"/>
                <a:gd name="T88" fmla="*/ 243 w 342"/>
                <a:gd name="T89" fmla="*/ 491 h 516"/>
                <a:gd name="T90" fmla="*/ 280 w 342"/>
                <a:gd name="T91" fmla="*/ 454 h 516"/>
                <a:gd name="T92" fmla="*/ 330 w 342"/>
                <a:gd name="T93" fmla="*/ 417 h 516"/>
                <a:gd name="T94" fmla="*/ 342 w 342"/>
                <a:gd name="T95" fmla="*/ 398 h 516"/>
                <a:gd name="T96" fmla="*/ 336 w 342"/>
                <a:gd name="T97" fmla="*/ 342 h 516"/>
                <a:gd name="T98" fmla="*/ 330 w 342"/>
                <a:gd name="T99" fmla="*/ 317 h 516"/>
                <a:gd name="T100" fmla="*/ 311 w 342"/>
                <a:gd name="T101" fmla="*/ 292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42" h="516">
                  <a:moveTo>
                    <a:pt x="311" y="292"/>
                  </a:moveTo>
                  <a:lnTo>
                    <a:pt x="311" y="292"/>
                  </a:lnTo>
                  <a:lnTo>
                    <a:pt x="324" y="292"/>
                  </a:lnTo>
                  <a:lnTo>
                    <a:pt x="324" y="292"/>
                  </a:lnTo>
                  <a:lnTo>
                    <a:pt x="336" y="286"/>
                  </a:lnTo>
                  <a:lnTo>
                    <a:pt x="336" y="280"/>
                  </a:lnTo>
                  <a:lnTo>
                    <a:pt x="336" y="274"/>
                  </a:lnTo>
                  <a:lnTo>
                    <a:pt x="330" y="267"/>
                  </a:lnTo>
                  <a:lnTo>
                    <a:pt x="330" y="267"/>
                  </a:lnTo>
                  <a:lnTo>
                    <a:pt x="286" y="261"/>
                  </a:lnTo>
                  <a:lnTo>
                    <a:pt x="237" y="255"/>
                  </a:lnTo>
                  <a:lnTo>
                    <a:pt x="237" y="255"/>
                  </a:lnTo>
                  <a:lnTo>
                    <a:pt x="212" y="255"/>
                  </a:lnTo>
                  <a:lnTo>
                    <a:pt x="181" y="249"/>
                  </a:lnTo>
                  <a:lnTo>
                    <a:pt x="125" y="230"/>
                  </a:lnTo>
                  <a:lnTo>
                    <a:pt x="125" y="230"/>
                  </a:lnTo>
                  <a:lnTo>
                    <a:pt x="100" y="218"/>
                  </a:lnTo>
                  <a:lnTo>
                    <a:pt x="75" y="199"/>
                  </a:lnTo>
                  <a:lnTo>
                    <a:pt x="63" y="174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44" y="100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8" y="38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25" y="25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5" y="13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7" y="0"/>
                  </a:lnTo>
                  <a:lnTo>
                    <a:pt x="0" y="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25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13" y="44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93"/>
                  </a:lnTo>
                  <a:lnTo>
                    <a:pt x="25" y="143"/>
                  </a:lnTo>
                  <a:lnTo>
                    <a:pt x="44" y="193"/>
                  </a:lnTo>
                  <a:lnTo>
                    <a:pt x="56" y="212"/>
                  </a:lnTo>
                  <a:lnTo>
                    <a:pt x="69" y="230"/>
                  </a:lnTo>
                  <a:lnTo>
                    <a:pt x="69" y="230"/>
                  </a:lnTo>
                  <a:lnTo>
                    <a:pt x="94" y="243"/>
                  </a:lnTo>
                  <a:lnTo>
                    <a:pt x="119" y="255"/>
                  </a:lnTo>
                  <a:lnTo>
                    <a:pt x="168" y="274"/>
                  </a:lnTo>
                  <a:lnTo>
                    <a:pt x="230" y="286"/>
                  </a:lnTo>
                  <a:lnTo>
                    <a:pt x="286" y="286"/>
                  </a:lnTo>
                  <a:lnTo>
                    <a:pt x="286" y="286"/>
                  </a:lnTo>
                  <a:lnTo>
                    <a:pt x="293" y="299"/>
                  </a:lnTo>
                  <a:lnTo>
                    <a:pt x="293" y="299"/>
                  </a:lnTo>
                  <a:lnTo>
                    <a:pt x="299" y="311"/>
                  </a:lnTo>
                  <a:lnTo>
                    <a:pt x="299" y="311"/>
                  </a:lnTo>
                  <a:lnTo>
                    <a:pt x="305" y="317"/>
                  </a:lnTo>
                  <a:lnTo>
                    <a:pt x="305" y="317"/>
                  </a:lnTo>
                  <a:lnTo>
                    <a:pt x="311" y="323"/>
                  </a:lnTo>
                  <a:lnTo>
                    <a:pt x="317" y="336"/>
                  </a:lnTo>
                  <a:lnTo>
                    <a:pt x="317" y="367"/>
                  </a:lnTo>
                  <a:lnTo>
                    <a:pt x="311" y="398"/>
                  </a:lnTo>
                  <a:lnTo>
                    <a:pt x="299" y="417"/>
                  </a:lnTo>
                  <a:lnTo>
                    <a:pt x="299" y="417"/>
                  </a:lnTo>
                  <a:lnTo>
                    <a:pt x="268" y="441"/>
                  </a:lnTo>
                  <a:lnTo>
                    <a:pt x="237" y="460"/>
                  </a:lnTo>
                  <a:lnTo>
                    <a:pt x="237" y="460"/>
                  </a:lnTo>
                  <a:lnTo>
                    <a:pt x="224" y="466"/>
                  </a:lnTo>
                  <a:lnTo>
                    <a:pt x="218" y="485"/>
                  </a:lnTo>
                  <a:lnTo>
                    <a:pt x="218" y="497"/>
                  </a:lnTo>
                  <a:lnTo>
                    <a:pt x="224" y="510"/>
                  </a:lnTo>
                  <a:lnTo>
                    <a:pt x="224" y="510"/>
                  </a:lnTo>
                  <a:lnTo>
                    <a:pt x="230" y="516"/>
                  </a:lnTo>
                  <a:lnTo>
                    <a:pt x="243" y="516"/>
                  </a:lnTo>
                  <a:lnTo>
                    <a:pt x="249" y="510"/>
                  </a:lnTo>
                  <a:lnTo>
                    <a:pt x="243" y="497"/>
                  </a:lnTo>
                  <a:lnTo>
                    <a:pt x="243" y="497"/>
                  </a:lnTo>
                  <a:lnTo>
                    <a:pt x="243" y="491"/>
                  </a:lnTo>
                  <a:lnTo>
                    <a:pt x="249" y="479"/>
                  </a:lnTo>
                  <a:lnTo>
                    <a:pt x="280" y="454"/>
                  </a:lnTo>
                  <a:lnTo>
                    <a:pt x="311" y="435"/>
                  </a:lnTo>
                  <a:lnTo>
                    <a:pt x="330" y="417"/>
                  </a:lnTo>
                  <a:lnTo>
                    <a:pt x="330" y="417"/>
                  </a:lnTo>
                  <a:lnTo>
                    <a:pt x="342" y="398"/>
                  </a:lnTo>
                  <a:lnTo>
                    <a:pt x="342" y="373"/>
                  </a:lnTo>
                  <a:lnTo>
                    <a:pt x="336" y="342"/>
                  </a:lnTo>
                  <a:lnTo>
                    <a:pt x="330" y="317"/>
                  </a:lnTo>
                  <a:lnTo>
                    <a:pt x="330" y="317"/>
                  </a:lnTo>
                  <a:lnTo>
                    <a:pt x="311" y="292"/>
                  </a:lnTo>
                  <a:lnTo>
                    <a:pt x="311" y="292"/>
                  </a:lnTo>
                  <a:close/>
                </a:path>
              </a:pathLst>
            </a:custGeom>
            <a:solidFill>
              <a:srgbClr val="A13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0" name="Freeform 59"/>
            <p:cNvSpPr>
              <a:spLocks/>
            </p:cNvSpPr>
            <p:nvPr/>
          </p:nvSpPr>
          <p:spPr bwMode="auto">
            <a:xfrm>
              <a:off x="6269038" y="3160713"/>
              <a:ext cx="187325" cy="315913"/>
            </a:xfrm>
            <a:custGeom>
              <a:avLst/>
              <a:gdLst>
                <a:gd name="T0" fmla="*/ 87 w 118"/>
                <a:gd name="T1" fmla="*/ 125 h 199"/>
                <a:gd name="T2" fmla="*/ 87 w 118"/>
                <a:gd name="T3" fmla="*/ 125 h 199"/>
                <a:gd name="T4" fmla="*/ 56 w 118"/>
                <a:gd name="T5" fmla="*/ 112 h 199"/>
                <a:gd name="T6" fmla="*/ 43 w 118"/>
                <a:gd name="T7" fmla="*/ 106 h 199"/>
                <a:gd name="T8" fmla="*/ 31 w 118"/>
                <a:gd name="T9" fmla="*/ 94 h 199"/>
                <a:gd name="T10" fmla="*/ 31 w 118"/>
                <a:gd name="T11" fmla="*/ 94 h 199"/>
                <a:gd name="T12" fmla="*/ 18 w 118"/>
                <a:gd name="T13" fmla="*/ 69 h 199"/>
                <a:gd name="T14" fmla="*/ 18 w 118"/>
                <a:gd name="T15" fmla="*/ 50 h 199"/>
                <a:gd name="T16" fmla="*/ 18 w 118"/>
                <a:gd name="T17" fmla="*/ 7 h 199"/>
                <a:gd name="T18" fmla="*/ 18 w 118"/>
                <a:gd name="T19" fmla="*/ 7 h 199"/>
                <a:gd name="T20" fmla="*/ 12 w 118"/>
                <a:gd name="T21" fmla="*/ 0 h 199"/>
                <a:gd name="T22" fmla="*/ 6 w 118"/>
                <a:gd name="T23" fmla="*/ 7 h 199"/>
                <a:gd name="T24" fmla="*/ 6 w 118"/>
                <a:gd name="T25" fmla="*/ 7 h 199"/>
                <a:gd name="T26" fmla="*/ 0 w 118"/>
                <a:gd name="T27" fmla="*/ 50 h 199"/>
                <a:gd name="T28" fmla="*/ 0 w 118"/>
                <a:gd name="T29" fmla="*/ 75 h 199"/>
                <a:gd name="T30" fmla="*/ 12 w 118"/>
                <a:gd name="T31" fmla="*/ 100 h 199"/>
                <a:gd name="T32" fmla="*/ 12 w 118"/>
                <a:gd name="T33" fmla="*/ 100 h 199"/>
                <a:gd name="T34" fmla="*/ 18 w 118"/>
                <a:gd name="T35" fmla="*/ 112 h 199"/>
                <a:gd name="T36" fmla="*/ 31 w 118"/>
                <a:gd name="T37" fmla="*/ 118 h 199"/>
                <a:gd name="T38" fmla="*/ 31 w 118"/>
                <a:gd name="T39" fmla="*/ 118 h 199"/>
                <a:gd name="T40" fmla="*/ 74 w 118"/>
                <a:gd name="T41" fmla="*/ 143 h 199"/>
                <a:gd name="T42" fmla="*/ 93 w 118"/>
                <a:gd name="T43" fmla="*/ 162 h 199"/>
                <a:gd name="T44" fmla="*/ 93 w 118"/>
                <a:gd name="T45" fmla="*/ 168 h 199"/>
                <a:gd name="T46" fmla="*/ 93 w 118"/>
                <a:gd name="T47" fmla="*/ 181 h 199"/>
                <a:gd name="T48" fmla="*/ 93 w 118"/>
                <a:gd name="T49" fmla="*/ 181 h 199"/>
                <a:gd name="T50" fmla="*/ 93 w 118"/>
                <a:gd name="T51" fmla="*/ 193 h 199"/>
                <a:gd name="T52" fmla="*/ 93 w 118"/>
                <a:gd name="T53" fmla="*/ 193 h 199"/>
                <a:gd name="T54" fmla="*/ 99 w 118"/>
                <a:gd name="T55" fmla="*/ 199 h 199"/>
                <a:gd name="T56" fmla="*/ 105 w 118"/>
                <a:gd name="T57" fmla="*/ 193 h 199"/>
                <a:gd name="T58" fmla="*/ 105 w 118"/>
                <a:gd name="T59" fmla="*/ 193 h 199"/>
                <a:gd name="T60" fmla="*/ 118 w 118"/>
                <a:gd name="T61" fmla="*/ 174 h 199"/>
                <a:gd name="T62" fmla="*/ 118 w 118"/>
                <a:gd name="T63" fmla="*/ 156 h 199"/>
                <a:gd name="T64" fmla="*/ 105 w 118"/>
                <a:gd name="T65" fmla="*/ 137 h 199"/>
                <a:gd name="T66" fmla="*/ 87 w 118"/>
                <a:gd name="T67" fmla="*/ 125 h 199"/>
                <a:gd name="T68" fmla="*/ 87 w 118"/>
                <a:gd name="T69" fmla="*/ 12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8" h="199">
                  <a:moveTo>
                    <a:pt x="87" y="125"/>
                  </a:moveTo>
                  <a:lnTo>
                    <a:pt x="87" y="125"/>
                  </a:lnTo>
                  <a:lnTo>
                    <a:pt x="56" y="112"/>
                  </a:lnTo>
                  <a:lnTo>
                    <a:pt x="43" y="106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18" y="69"/>
                  </a:lnTo>
                  <a:lnTo>
                    <a:pt x="18" y="50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2" y="0"/>
                  </a:lnTo>
                  <a:lnTo>
                    <a:pt x="6" y="7"/>
                  </a:lnTo>
                  <a:lnTo>
                    <a:pt x="6" y="7"/>
                  </a:lnTo>
                  <a:lnTo>
                    <a:pt x="0" y="50"/>
                  </a:lnTo>
                  <a:lnTo>
                    <a:pt x="0" y="75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8" y="112"/>
                  </a:lnTo>
                  <a:lnTo>
                    <a:pt x="31" y="118"/>
                  </a:lnTo>
                  <a:lnTo>
                    <a:pt x="31" y="118"/>
                  </a:lnTo>
                  <a:lnTo>
                    <a:pt x="74" y="143"/>
                  </a:lnTo>
                  <a:lnTo>
                    <a:pt x="93" y="162"/>
                  </a:lnTo>
                  <a:lnTo>
                    <a:pt x="93" y="168"/>
                  </a:lnTo>
                  <a:lnTo>
                    <a:pt x="93" y="181"/>
                  </a:lnTo>
                  <a:lnTo>
                    <a:pt x="93" y="181"/>
                  </a:lnTo>
                  <a:lnTo>
                    <a:pt x="93" y="193"/>
                  </a:lnTo>
                  <a:lnTo>
                    <a:pt x="93" y="193"/>
                  </a:lnTo>
                  <a:lnTo>
                    <a:pt x="99" y="199"/>
                  </a:lnTo>
                  <a:lnTo>
                    <a:pt x="105" y="193"/>
                  </a:lnTo>
                  <a:lnTo>
                    <a:pt x="105" y="193"/>
                  </a:lnTo>
                  <a:lnTo>
                    <a:pt x="118" y="174"/>
                  </a:lnTo>
                  <a:lnTo>
                    <a:pt x="118" y="156"/>
                  </a:lnTo>
                  <a:lnTo>
                    <a:pt x="105" y="137"/>
                  </a:lnTo>
                  <a:lnTo>
                    <a:pt x="87" y="125"/>
                  </a:lnTo>
                  <a:lnTo>
                    <a:pt x="87" y="125"/>
                  </a:lnTo>
                  <a:close/>
                </a:path>
              </a:pathLst>
            </a:custGeom>
            <a:solidFill>
              <a:srgbClr val="A13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1" name="Freeform 60"/>
            <p:cNvSpPr>
              <a:spLocks/>
            </p:cNvSpPr>
            <p:nvPr/>
          </p:nvSpPr>
          <p:spPr bwMode="auto">
            <a:xfrm>
              <a:off x="6407150" y="2657476"/>
              <a:ext cx="236537" cy="355600"/>
            </a:xfrm>
            <a:custGeom>
              <a:avLst/>
              <a:gdLst>
                <a:gd name="T0" fmla="*/ 6 w 149"/>
                <a:gd name="T1" fmla="*/ 56 h 224"/>
                <a:gd name="T2" fmla="*/ 6 w 149"/>
                <a:gd name="T3" fmla="*/ 162 h 224"/>
                <a:gd name="T4" fmla="*/ 12 w 149"/>
                <a:gd name="T5" fmla="*/ 193 h 224"/>
                <a:gd name="T6" fmla="*/ 37 w 149"/>
                <a:gd name="T7" fmla="*/ 218 h 224"/>
                <a:gd name="T8" fmla="*/ 74 w 149"/>
                <a:gd name="T9" fmla="*/ 224 h 224"/>
                <a:gd name="T10" fmla="*/ 80 w 149"/>
                <a:gd name="T11" fmla="*/ 224 h 224"/>
                <a:gd name="T12" fmla="*/ 105 w 149"/>
                <a:gd name="T13" fmla="*/ 224 h 224"/>
                <a:gd name="T14" fmla="*/ 143 w 149"/>
                <a:gd name="T15" fmla="*/ 193 h 224"/>
                <a:gd name="T16" fmla="*/ 149 w 149"/>
                <a:gd name="T17" fmla="*/ 119 h 224"/>
                <a:gd name="T18" fmla="*/ 143 w 149"/>
                <a:gd name="T19" fmla="*/ 63 h 224"/>
                <a:gd name="T20" fmla="*/ 149 w 149"/>
                <a:gd name="T21" fmla="*/ 56 h 224"/>
                <a:gd name="T22" fmla="*/ 149 w 149"/>
                <a:gd name="T23" fmla="*/ 50 h 224"/>
                <a:gd name="T24" fmla="*/ 130 w 149"/>
                <a:gd name="T25" fmla="*/ 38 h 224"/>
                <a:gd name="T26" fmla="*/ 130 w 149"/>
                <a:gd name="T27" fmla="*/ 25 h 224"/>
                <a:gd name="T28" fmla="*/ 130 w 149"/>
                <a:gd name="T29" fmla="*/ 13 h 224"/>
                <a:gd name="T30" fmla="*/ 124 w 149"/>
                <a:gd name="T31" fmla="*/ 0 h 224"/>
                <a:gd name="T32" fmla="*/ 118 w 149"/>
                <a:gd name="T33" fmla="*/ 7 h 224"/>
                <a:gd name="T34" fmla="*/ 111 w 149"/>
                <a:gd name="T35" fmla="*/ 25 h 224"/>
                <a:gd name="T36" fmla="*/ 111 w 149"/>
                <a:gd name="T37" fmla="*/ 44 h 224"/>
                <a:gd name="T38" fmla="*/ 118 w 149"/>
                <a:gd name="T39" fmla="*/ 56 h 224"/>
                <a:gd name="T40" fmla="*/ 130 w 149"/>
                <a:gd name="T41" fmla="*/ 63 h 224"/>
                <a:gd name="T42" fmla="*/ 130 w 149"/>
                <a:gd name="T43" fmla="*/ 137 h 224"/>
                <a:gd name="T44" fmla="*/ 124 w 149"/>
                <a:gd name="T45" fmla="*/ 181 h 224"/>
                <a:gd name="T46" fmla="*/ 118 w 149"/>
                <a:gd name="T47" fmla="*/ 193 h 224"/>
                <a:gd name="T48" fmla="*/ 93 w 149"/>
                <a:gd name="T49" fmla="*/ 206 h 224"/>
                <a:gd name="T50" fmla="*/ 87 w 149"/>
                <a:gd name="T51" fmla="*/ 199 h 224"/>
                <a:gd name="T52" fmla="*/ 74 w 149"/>
                <a:gd name="T53" fmla="*/ 193 h 224"/>
                <a:gd name="T54" fmla="*/ 37 w 149"/>
                <a:gd name="T55" fmla="*/ 187 h 224"/>
                <a:gd name="T56" fmla="*/ 24 w 149"/>
                <a:gd name="T57" fmla="*/ 150 h 224"/>
                <a:gd name="T58" fmla="*/ 18 w 149"/>
                <a:gd name="T59" fmla="*/ 56 h 224"/>
                <a:gd name="T60" fmla="*/ 31 w 149"/>
                <a:gd name="T61" fmla="*/ 44 h 224"/>
                <a:gd name="T62" fmla="*/ 43 w 149"/>
                <a:gd name="T63" fmla="*/ 32 h 224"/>
                <a:gd name="T64" fmla="*/ 37 w 149"/>
                <a:gd name="T65" fmla="*/ 13 h 224"/>
                <a:gd name="T66" fmla="*/ 12 w 149"/>
                <a:gd name="T67" fmla="*/ 0 h 224"/>
                <a:gd name="T68" fmla="*/ 12 w 149"/>
                <a:gd name="T69" fmla="*/ 7 h 224"/>
                <a:gd name="T70" fmla="*/ 6 w 149"/>
                <a:gd name="T71" fmla="*/ 13 h 224"/>
                <a:gd name="T72" fmla="*/ 12 w 149"/>
                <a:gd name="T73" fmla="*/ 19 h 224"/>
                <a:gd name="T74" fmla="*/ 24 w 149"/>
                <a:gd name="T75" fmla="*/ 25 h 224"/>
                <a:gd name="T76" fmla="*/ 24 w 149"/>
                <a:gd name="T77" fmla="*/ 25 h 224"/>
                <a:gd name="T78" fmla="*/ 18 w 149"/>
                <a:gd name="T79" fmla="*/ 32 h 224"/>
                <a:gd name="T80" fmla="*/ 0 w 149"/>
                <a:gd name="T81" fmla="*/ 44 h 224"/>
                <a:gd name="T82" fmla="*/ 0 w 149"/>
                <a:gd name="T83" fmla="*/ 56 h 224"/>
                <a:gd name="T84" fmla="*/ 6 w 149"/>
                <a:gd name="T85" fmla="*/ 5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9" h="224">
                  <a:moveTo>
                    <a:pt x="6" y="56"/>
                  </a:moveTo>
                  <a:lnTo>
                    <a:pt x="6" y="56"/>
                  </a:lnTo>
                  <a:lnTo>
                    <a:pt x="6" y="125"/>
                  </a:lnTo>
                  <a:lnTo>
                    <a:pt x="6" y="162"/>
                  </a:lnTo>
                  <a:lnTo>
                    <a:pt x="12" y="193"/>
                  </a:lnTo>
                  <a:lnTo>
                    <a:pt x="12" y="193"/>
                  </a:lnTo>
                  <a:lnTo>
                    <a:pt x="18" y="206"/>
                  </a:lnTo>
                  <a:lnTo>
                    <a:pt x="37" y="218"/>
                  </a:lnTo>
                  <a:lnTo>
                    <a:pt x="56" y="224"/>
                  </a:lnTo>
                  <a:lnTo>
                    <a:pt x="74" y="224"/>
                  </a:lnTo>
                  <a:lnTo>
                    <a:pt x="74" y="224"/>
                  </a:lnTo>
                  <a:lnTo>
                    <a:pt x="80" y="224"/>
                  </a:lnTo>
                  <a:lnTo>
                    <a:pt x="80" y="224"/>
                  </a:lnTo>
                  <a:lnTo>
                    <a:pt x="105" y="224"/>
                  </a:lnTo>
                  <a:lnTo>
                    <a:pt x="124" y="212"/>
                  </a:lnTo>
                  <a:lnTo>
                    <a:pt x="143" y="193"/>
                  </a:lnTo>
                  <a:lnTo>
                    <a:pt x="149" y="168"/>
                  </a:lnTo>
                  <a:lnTo>
                    <a:pt x="149" y="119"/>
                  </a:lnTo>
                  <a:lnTo>
                    <a:pt x="143" y="63"/>
                  </a:lnTo>
                  <a:lnTo>
                    <a:pt x="143" y="63"/>
                  </a:lnTo>
                  <a:lnTo>
                    <a:pt x="149" y="56"/>
                  </a:lnTo>
                  <a:lnTo>
                    <a:pt x="149" y="56"/>
                  </a:lnTo>
                  <a:lnTo>
                    <a:pt x="149" y="50"/>
                  </a:lnTo>
                  <a:lnTo>
                    <a:pt x="149" y="50"/>
                  </a:lnTo>
                  <a:lnTo>
                    <a:pt x="130" y="38"/>
                  </a:lnTo>
                  <a:lnTo>
                    <a:pt x="130" y="38"/>
                  </a:lnTo>
                  <a:lnTo>
                    <a:pt x="124" y="32"/>
                  </a:lnTo>
                  <a:lnTo>
                    <a:pt x="130" y="25"/>
                  </a:lnTo>
                  <a:lnTo>
                    <a:pt x="130" y="13"/>
                  </a:lnTo>
                  <a:lnTo>
                    <a:pt x="130" y="13"/>
                  </a:lnTo>
                  <a:lnTo>
                    <a:pt x="130" y="7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18" y="7"/>
                  </a:lnTo>
                  <a:lnTo>
                    <a:pt x="118" y="7"/>
                  </a:lnTo>
                  <a:lnTo>
                    <a:pt x="111" y="25"/>
                  </a:lnTo>
                  <a:lnTo>
                    <a:pt x="111" y="38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8" y="56"/>
                  </a:lnTo>
                  <a:lnTo>
                    <a:pt x="130" y="63"/>
                  </a:lnTo>
                  <a:lnTo>
                    <a:pt x="130" y="63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24" y="156"/>
                  </a:lnTo>
                  <a:lnTo>
                    <a:pt x="124" y="181"/>
                  </a:lnTo>
                  <a:lnTo>
                    <a:pt x="124" y="181"/>
                  </a:lnTo>
                  <a:lnTo>
                    <a:pt x="118" y="193"/>
                  </a:lnTo>
                  <a:lnTo>
                    <a:pt x="111" y="199"/>
                  </a:lnTo>
                  <a:lnTo>
                    <a:pt x="93" y="206"/>
                  </a:lnTo>
                  <a:lnTo>
                    <a:pt x="93" y="206"/>
                  </a:lnTo>
                  <a:lnTo>
                    <a:pt x="87" y="199"/>
                  </a:lnTo>
                  <a:lnTo>
                    <a:pt x="74" y="193"/>
                  </a:lnTo>
                  <a:lnTo>
                    <a:pt x="74" y="193"/>
                  </a:lnTo>
                  <a:lnTo>
                    <a:pt x="49" y="199"/>
                  </a:lnTo>
                  <a:lnTo>
                    <a:pt x="37" y="187"/>
                  </a:lnTo>
                  <a:lnTo>
                    <a:pt x="31" y="168"/>
                  </a:lnTo>
                  <a:lnTo>
                    <a:pt x="24" y="150"/>
                  </a:lnTo>
                  <a:lnTo>
                    <a:pt x="24" y="10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31" y="44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3" y="25"/>
                  </a:lnTo>
                  <a:lnTo>
                    <a:pt x="37" y="13"/>
                  </a:lnTo>
                  <a:lnTo>
                    <a:pt x="24" y="7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7"/>
                  </a:lnTo>
                  <a:lnTo>
                    <a:pt x="6" y="7"/>
                  </a:lnTo>
                  <a:lnTo>
                    <a:pt x="6" y="13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6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6" y="56"/>
                  </a:lnTo>
                  <a:lnTo>
                    <a:pt x="6" y="56"/>
                  </a:lnTo>
                  <a:close/>
                </a:path>
              </a:pathLst>
            </a:custGeom>
            <a:solidFill>
              <a:srgbClr val="A13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2" name="Freeform 61"/>
            <p:cNvSpPr>
              <a:spLocks noEditPoints="1"/>
            </p:cNvSpPr>
            <p:nvPr/>
          </p:nvSpPr>
          <p:spPr bwMode="auto">
            <a:xfrm>
              <a:off x="6278563" y="2657476"/>
              <a:ext cx="512762" cy="542925"/>
            </a:xfrm>
            <a:custGeom>
              <a:avLst/>
              <a:gdLst>
                <a:gd name="T0" fmla="*/ 323 w 323"/>
                <a:gd name="T1" fmla="*/ 19 h 342"/>
                <a:gd name="T2" fmla="*/ 311 w 323"/>
                <a:gd name="T3" fmla="*/ 7 h 342"/>
                <a:gd name="T4" fmla="*/ 304 w 323"/>
                <a:gd name="T5" fmla="*/ 0 h 342"/>
                <a:gd name="T6" fmla="*/ 292 w 323"/>
                <a:gd name="T7" fmla="*/ 7 h 342"/>
                <a:gd name="T8" fmla="*/ 292 w 323"/>
                <a:gd name="T9" fmla="*/ 13 h 342"/>
                <a:gd name="T10" fmla="*/ 298 w 323"/>
                <a:gd name="T11" fmla="*/ 19 h 342"/>
                <a:gd name="T12" fmla="*/ 304 w 323"/>
                <a:gd name="T13" fmla="*/ 25 h 342"/>
                <a:gd name="T14" fmla="*/ 304 w 323"/>
                <a:gd name="T15" fmla="*/ 32 h 342"/>
                <a:gd name="T16" fmla="*/ 292 w 323"/>
                <a:gd name="T17" fmla="*/ 38 h 342"/>
                <a:gd name="T18" fmla="*/ 292 w 323"/>
                <a:gd name="T19" fmla="*/ 44 h 342"/>
                <a:gd name="T20" fmla="*/ 292 w 323"/>
                <a:gd name="T21" fmla="*/ 44 h 342"/>
                <a:gd name="T22" fmla="*/ 286 w 323"/>
                <a:gd name="T23" fmla="*/ 44 h 342"/>
                <a:gd name="T24" fmla="*/ 286 w 323"/>
                <a:gd name="T25" fmla="*/ 50 h 342"/>
                <a:gd name="T26" fmla="*/ 286 w 323"/>
                <a:gd name="T27" fmla="*/ 81 h 342"/>
                <a:gd name="T28" fmla="*/ 279 w 323"/>
                <a:gd name="T29" fmla="*/ 119 h 342"/>
                <a:gd name="T30" fmla="*/ 267 w 323"/>
                <a:gd name="T31" fmla="*/ 181 h 342"/>
                <a:gd name="T32" fmla="*/ 224 w 323"/>
                <a:gd name="T33" fmla="*/ 230 h 342"/>
                <a:gd name="T34" fmla="*/ 180 w 323"/>
                <a:gd name="T35" fmla="*/ 249 h 342"/>
                <a:gd name="T36" fmla="*/ 37 w 323"/>
                <a:gd name="T37" fmla="*/ 261 h 342"/>
                <a:gd name="T38" fmla="*/ 25 w 323"/>
                <a:gd name="T39" fmla="*/ 268 h 342"/>
                <a:gd name="T40" fmla="*/ 12 w 323"/>
                <a:gd name="T41" fmla="*/ 280 h 342"/>
                <a:gd name="T42" fmla="*/ 6 w 323"/>
                <a:gd name="T43" fmla="*/ 299 h 342"/>
                <a:gd name="T44" fmla="*/ 0 w 323"/>
                <a:gd name="T45" fmla="*/ 336 h 342"/>
                <a:gd name="T46" fmla="*/ 12 w 323"/>
                <a:gd name="T47" fmla="*/ 342 h 342"/>
                <a:gd name="T48" fmla="*/ 18 w 323"/>
                <a:gd name="T49" fmla="*/ 311 h 342"/>
                <a:gd name="T50" fmla="*/ 31 w 323"/>
                <a:gd name="T51" fmla="*/ 299 h 342"/>
                <a:gd name="T52" fmla="*/ 50 w 323"/>
                <a:gd name="T53" fmla="*/ 286 h 342"/>
                <a:gd name="T54" fmla="*/ 105 w 323"/>
                <a:gd name="T55" fmla="*/ 280 h 342"/>
                <a:gd name="T56" fmla="*/ 199 w 323"/>
                <a:gd name="T57" fmla="*/ 268 h 342"/>
                <a:gd name="T58" fmla="*/ 248 w 323"/>
                <a:gd name="T59" fmla="*/ 243 h 342"/>
                <a:gd name="T60" fmla="*/ 267 w 323"/>
                <a:gd name="T61" fmla="*/ 224 h 342"/>
                <a:gd name="T62" fmla="*/ 292 w 323"/>
                <a:gd name="T63" fmla="*/ 174 h 342"/>
                <a:gd name="T64" fmla="*/ 298 w 323"/>
                <a:gd name="T65" fmla="*/ 119 h 342"/>
                <a:gd name="T66" fmla="*/ 298 w 323"/>
                <a:gd name="T67" fmla="*/ 69 h 342"/>
                <a:gd name="T68" fmla="*/ 298 w 323"/>
                <a:gd name="T69" fmla="*/ 50 h 342"/>
                <a:gd name="T70" fmla="*/ 298 w 323"/>
                <a:gd name="T71" fmla="*/ 50 h 342"/>
                <a:gd name="T72" fmla="*/ 317 w 323"/>
                <a:gd name="T73" fmla="*/ 44 h 342"/>
                <a:gd name="T74" fmla="*/ 323 w 323"/>
                <a:gd name="T75" fmla="*/ 19 h 342"/>
                <a:gd name="T76" fmla="*/ 31 w 323"/>
                <a:gd name="T77" fmla="*/ 280 h 342"/>
                <a:gd name="T78" fmla="*/ 31 w 323"/>
                <a:gd name="T79" fmla="*/ 280 h 342"/>
                <a:gd name="T80" fmla="*/ 31 w 323"/>
                <a:gd name="T81" fmla="*/ 280 h 342"/>
                <a:gd name="T82" fmla="*/ 31 w 323"/>
                <a:gd name="T83" fmla="*/ 28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3" h="342">
                  <a:moveTo>
                    <a:pt x="323" y="19"/>
                  </a:moveTo>
                  <a:lnTo>
                    <a:pt x="323" y="19"/>
                  </a:lnTo>
                  <a:lnTo>
                    <a:pt x="317" y="13"/>
                  </a:lnTo>
                  <a:lnTo>
                    <a:pt x="311" y="7"/>
                  </a:lnTo>
                  <a:lnTo>
                    <a:pt x="311" y="7"/>
                  </a:lnTo>
                  <a:lnTo>
                    <a:pt x="304" y="0"/>
                  </a:lnTo>
                  <a:lnTo>
                    <a:pt x="292" y="7"/>
                  </a:lnTo>
                  <a:lnTo>
                    <a:pt x="292" y="7"/>
                  </a:lnTo>
                  <a:lnTo>
                    <a:pt x="292" y="13"/>
                  </a:lnTo>
                  <a:lnTo>
                    <a:pt x="292" y="13"/>
                  </a:lnTo>
                  <a:lnTo>
                    <a:pt x="292" y="13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304" y="25"/>
                  </a:lnTo>
                  <a:lnTo>
                    <a:pt x="304" y="25"/>
                  </a:lnTo>
                  <a:lnTo>
                    <a:pt x="304" y="32"/>
                  </a:lnTo>
                  <a:lnTo>
                    <a:pt x="292" y="38"/>
                  </a:lnTo>
                  <a:lnTo>
                    <a:pt x="292" y="38"/>
                  </a:lnTo>
                  <a:lnTo>
                    <a:pt x="292" y="38"/>
                  </a:lnTo>
                  <a:lnTo>
                    <a:pt x="292" y="44"/>
                  </a:lnTo>
                  <a:lnTo>
                    <a:pt x="292" y="44"/>
                  </a:lnTo>
                  <a:lnTo>
                    <a:pt x="292" y="44"/>
                  </a:lnTo>
                  <a:lnTo>
                    <a:pt x="292" y="44"/>
                  </a:lnTo>
                  <a:lnTo>
                    <a:pt x="286" y="44"/>
                  </a:lnTo>
                  <a:lnTo>
                    <a:pt x="286" y="50"/>
                  </a:lnTo>
                  <a:lnTo>
                    <a:pt x="286" y="50"/>
                  </a:lnTo>
                  <a:lnTo>
                    <a:pt x="286" y="63"/>
                  </a:lnTo>
                  <a:lnTo>
                    <a:pt x="286" y="81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3" y="150"/>
                  </a:lnTo>
                  <a:lnTo>
                    <a:pt x="267" y="181"/>
                  </a:lnTo>
                  <a:lnTo>
                    <a:pt x="248" y="206"/>
                  </a:lnTo>
                  <a:lnTo>
                    <a:pt x="224" y="230"/>
                  </a:lnTo>
                  <a:lnTo>
                    <a:pt x="224" y="230"/>
                  </a:lnTo>
                  <a:lnTo>
                    <a:pt x="180" y="249"/>
                  </a:lnTo>
                  <a:lnTo>
                    <a:pt x="130" y="255"/>
                  </a:lnTo>
                  <a:lnTo>
                    <a:pt x="37" y="261"/>
                  </a:lnTo>
                  <a:lnTo>
                    <a:pt x="37" y="261"/>
                  </a:lnTo>
                  <a:lnTo>
                    <a:pt x="25" y="268"/>
                  </a:lnTo>
                  <a:lnTo>
                    <a:pt x="12" y="280"/>
                  </a:lnTo>
                  <a:lnTo>
                    <a:pt x="12" y="280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0" y="324"/>
                  </a:lnTo>
                  <a:lnTo>
                    <a:pt x="0" y="336"/>
                  </a:lnTo>
                  <a:lnTo>
                    <a:pt x="6" y="342"/>
                  </a:lnTo>
                  <a:lnTo>
                    <a:pt x="12" y="342"/>
                  </a:lnTo>
                  <a:lnTo>
                    <a:pt x="12" y="342"/>
                  </a:lnTo>
                  <a:lnTo>
                    <a:pt x="18" y="311"/>
                  </a:lnTo>
                  <a:lnTo>
                    <a:pt x="18" y="311"/>
                  </a:lnTo>
                  <a:lnTo>
                    <a:pt x="31" y="299"/>
                  </a:lnTo>
                  <a:lnTo>
                    <a:pt x="37" y="286"/>
                  </a:lnTo>
                  <a:lnTo>
                    <a:pt x="50" y="286"/>
                  </a:lnTo>
                  <a:lnTo>
                    <a:pt x="50" y="286"/>
                  </a:lnTo>
                  <a:lnTo>
                    <a:pt x="105" y="280"/>
                  </a:lnTo>
                  <a:lnTo>
                    <a:pt x="168" y="274"/>
                  </a:lnTo>
                  <a:lnTo>
                    <a:pt x="199" y="268"/>
                  </a:lnTo>
                  <a:lnTo>
                    <a:pt x="224" y="255"/>
                  </a:lnTo>
                  <a:lnTo>
                    <a:pt x="248" y="243"/>
                  </a:lnTo>
                  <a:lnTo>
                    <a:pt x="267" y="224"/>
                  </a:lnTo>
                  <a:lnTo>
                    <a:pt x="267" y="224"/>
                  </a:lnTo>
                  <a:lnTo>
                    <a:pt x="286" y="199"/>
                  </a:lnTo>
                  <a:lnTo>
                    <a:pt x="292" y="174"/>
                  </a:lnTo>
                  <a:lnTo>
                    <a:pt x="298" y="119"/>
                  </a:lnTo>
                  <a:lnTo>
                    <a:pt x="298" y="119"/>
                  </a:lnTo>
                  <a:lnTo>
                    <a:pt x="298" y="87"/>
                  </a:lnTo>
                  <a:lnTo>
                    <a:pt x="298" y="69"/>
                  </a:lnTo>
                  <a:lnTo>
                    <a:pt x="298" y="50"/>
                  </a:lnTo>
                  <a:lnTo>
                    <a:pt x="298" y="50"/>
                  </a:lnTo>
                  <a:lnTo>
                    <a:pt x="298" y="50"/>
                  </a:lnTo>
                  <a:lnTo>
                    <a:pt x="298" y="50"/>
                  </a:lnTo>
                  <a:lnTo>
                    <a:pt x="311" y="50"/>
                  </a:lnTo>
                  <a:lnTo>
                    <a:pt x="317" y="44"/>
                  </a:lnTo>
                  <a:lnTo>
                    <a:pt x="323" y="32"/>
                  </a:lnTo>
                  <a:lnTo>
                    <a:pt x="323" y="19"/>
                  </a:lnTo>
                  <a:lnTo>
                    <a:pt x="323" y="19"/>
                  </a:lnTo>
                  <a:close/>
                  <a:moveTo>
                    <a:pt x="31" y="280"/>
                  </a:moveTo>
                  <a:lnTo>
                    <a:pt x="31" y="280"/>
                  </a:lnTo>
                  <a:lnTo>
                    <a:pt x="31" y="280"/>
                  </a:lnTo>
                  <a:lnTo>
                    <a:pt x="31" y="280"/>
                  </a:lnTo>
                  <a:lnTo>
                    <a:pt x="31" y="280"/>
                  </a:lnTo>
                  <a:lnTo>
                    <a:pt x="31" y="280"/>
                  </a:lnTo>
                  <a:lnTo>
                    <a:pt x="31" y="280"/>
                  </a:lnTo>
                  <a:lnTo>
                    <a:pt x="31" y="280"/>
                  </a:lnTo>
                  <a:close/>
                </a:path>
              </a:pathLst>
            </a:custGeom>
            <a:solidFill>
              <a:srgbClr val="A13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3" name="Freeform 62"/>
            <p:cNvSpPr>
              <a:spLocks/>
            </p:cNvSpPr>
            <p:nvPr/>
          </p:nvSpPr>
          <p:spPr bwMode="auto">
            <a:xfrm>
              <a:off x="6070600" y="2647951"/>
              <a:ext cx="69850" cy="79375"/>
            </a:xfrm>
            <a:custGeom>
              <a:avLst/>
              <a:gdLst>
                <a:gd name="T0" fmla="*/ 7 w 44"/>
                <a:gd name="T1" fmla="*/ 50 h 50"/>
                <a:gd name="T2" fmla="*/ 7 w 44"/>
                <a:gd name="T3" fmla="*/ 50 h 50"/>
                <a:gd name="T4" fmla="*/ 19 w 44"/>
                <a:gd name="T5" fmla="*/ 50 h 50"/>
                <a:gd name="T6" fmla="*/ 31 w 44"/>
                <a:gd name="T7" fmla="*/ 50 h 50"/>
                <a:gd name="T8" fmla="*/ 31 w 44"/>
                <a:gd name="T9" fmla="*/ 50 h 50"/>
                <a:gd name="T10" fmla="*/ 38 w 44"/>
                <a:gd name="T11" fmla="*/ 44 h 50"/>
                <a:gd name="T12" fmla="*/ 44 w 44"/>
                <a:gd name="T13" fmla="*/ 31 h 50"/>
                <a:gd name="T14" fmla="*/ 44 w 44"/>
                <a:gd name="T15" fmla="*/ 31 h 50"/>
                <a:gd name="T16" fmla="*/ 44 w 44"/>
                <a:gd name="T17" fmla="*/ 19 h 50"/>
                <a:gd name="T18" fmla="*/ 38 w 44"/>
                <a:gd name="T19" fmla="*/ 13 h 50"/>
                <a:gd name="T20" fmla="*/ 38 w 44"/>
                <a:gd name="T21" fmla="*/ 13 h 50"/>
                <a:gd name="T22" fmla="*/ 25 w 44"/>
                <a:gd name="T23" fmla="*/ 6 h 50"/>
                <a:gd name="T24" fmla="*/ 13 w 44"/>
                <a:gd name="T25" fmla="*/ 0 h 50"/>
                <a:gd name="T26" fmla="*/ 13 w 44"/>
                <a:gd name="T27" fmla="*/ 0 h 50"/>
                <a:gd name="T28" fmla="*/ 7 w 44"/>
                <a:gd name="T29" fmla="*/ 6 h 50"/>
                <a:gd name="T30" fmla="*/ 7 w 44"/>
                <a:gd name="T31" fmla="*/ 13 h 50"/>
                <a:gd name="T32" fmla="*/ 7 w 44"/>
                <a:gd name="T33" fmla="*/ 13 h 50"/>
                <a:gd name="T34" fmla="*/ 7 w 44"/>
                <a:gd name="T35" fmla="*/ 13 h 50"/>
                <a:gd name="T36" fmla="*/ 7 w 44"/>
                <a:gd name="T37" fmla="*/ 13 h 50"/>
                <a:gd name="T38" fmla="*/ 13 w 44"/>
                <a:gd name="T39" fmla="*/ 19 h 50"/>
                <a:gd name="T40" fmla="*/ 19 w 44"/>
                <a:gd name="T41" fmla="*/ 19 h 50"/>
                <a:gd name="T42" fmla="*/ 19 w 44"/>
                <a:gd name="T43" fmla="*/ 19 h 50"/>
                <a:gd name="T44" fmla="*/ 25 w 44"/>
                <a:gd name="T45" fmla="*/ 25 h 50"/>
                <a:gd name="T46" fmla="*/ 31 w 44"/>
                <a:gd name="T47" fmla="*/ 31 h 50"/>
                <a:gd name="T48" fmla="*/ 31 w 44"/>
                <a:gd name="T49" fmla="*/ 31 h 50"/>
                <a:gd name="T50" fmla="*/ 19 w 44"/>
                <a:gd name="T51" fmla="*/ 38 h 50"/>
                <a:gd name="T52" fmla="*/ 7 w 44"/>
                <a:gd name="T53" fmla="*/ 38 h 50"/>
                <a:gd name="T54" fmla="*/ 7 w 44"/>
                <a:gd name="T55" fmla="*/ 38 h 50"/>
                <a:gd name="T56" fmla="*/ 0 w 44"/>
                <a:gd name="T57" fmla="*/ 44 h 50"/>
                <a:gd name="T58" fmla="*/ 7 w 44"/>
                <a:gd name="T59" fmla="*/ 50 h 50"/>
                <a:gd name="T60" fmla="*/ 7 w 44"/>
                <a:gd name="T6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4" h="50">
                  <a:moveTo>
                    <a:pt x="7" y="50"/>
                  </a:moveTo>
                  <a:lnTo>
                    <a:pt x="7" y="50"/>
                  </a:lnTo>
                  <a:lnTo>
                    <a:pt x="19" y="5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8" y="44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19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25" y="6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7" y="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3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5" y="25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19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0" y="44"/>
                  </a:lnTo>
                  <a:lnTo>
                    <a:pt x="7" y="50"/>
                  </a:lnTo>
                  <a:lnTo>
                    <a:pt x="7" y="50"/>
                  </a:lnTo>
                  <a:close/>
                </a:path>
              </a:pathLst>
            </a:custGeom>
            <a:solidFill>
              <a:srgbClr val="A13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4" name="Freeform 63"/>
            <p:cNvSpPr>
              <a:spLocks/>
            </p:cNvSpPr>
            <p:nvPr/>
          </p:nvSpPr>
          <p:spPr bwMode="auto">
            <a:xfrm>
              <a:off x="6061075" y="2668588"/>
              <a:ext cx="257175" cy="344488"/>
            </a:xfrm>
            <a:custGeom>
              <a:avLst/>
              <a:gdLst>
                <a:gd name="T0" fmla="*/ 162 w 162"/>
                <a:gd name="T1" fmla="*/ 167 h 217"/>
                <a:gd name="T2" fmla="*/ 162 w 162"/>
                <a:gd name="T3" fmla="*/ 167 h 217"/>
                <a:gd name="T4" fmla="*/ 162 w 162"/>
                <a:gd name="T5" fmla="*/ 136 h 217"/>
                <a:gd name="T6" fmla="*/ 155 w 162"/>
                <a:gd name="T7" fmla="*/ 112 h 217"/>
                <a:gd name="T8" fmla="*/ 155 w 162"/>
                <a:gd name="T9" fmla="*/ 112 h 217"/>
                <a:gd name="T10" fmla="*/ 155 w 162"/>
                <a:gd name="T11" fmla="*/ 43 h 217"/>
                <a:gd name="T12" fmla="*/ 155 w 162"/>
                <a:gd name="T13" fmla="*/ 43 h 217"/>
                <a:gd name="T14" fmla="*/ 155 w 162"/>
                <a:gd name="T15" fmla="*/ 37 h 217"/>
                <a:gd name="T16" fmla="*/ 149 w 162"/>
                <a:gd name="T17" fmla="*/ 31 h 217"/>
                <a:gd name="T18" fmla="*/ 149 w 162"/>
                <a:gd name="T19" fmla="*/ 31 h 217"/>
                <a:gd name="T20" fmla="*/ 149 w 162"/>
                <a:gd name="T21" fmla="*/ 31 h 217"/>
                <a:gd name="T22" fmla="*/ 149 w 162"/>
                <a:gd name="T23" fmla="*/ 31 h 217"/>
                <a:gd name="T24" fmla="*/ 143 w 162"/>
                <a:gd name="T25" fmla="*/ 18 h 217"/>
                <a:gd name="T26" fmla="*/ 143 w 162"/>
                <a:gd name="T27" fmla="*/ 18 h 217"/>
                <a:gd name="T28" fmla="*/ 143 w 162"/>
                <a:gd name="T29" fmla="*/ 12 h 217"/>
                <a:gd name="T30" fmla="*/ 149 w 162"/>
                <a:gd name="T31" fmla="*/ 12 h 217"/>
                <a:gd name="T32" fmla="*/ 149 w 162"/>
                <a:gd name="T33" fmla="*/ 12 h 217"/>
                <a:gd name="T34" fmla="*/ 155 w 162"/>
                <a:gd name="T35" fmla="*/ 6 h 217"/>
                <a:gd name="T36" fmla="*/ 149 w 162"/>
                <a:gd name="T37" fmla="*/ 0 h 217"/>
                <a:gd name="T38" fmla="*/ 149 w 162"/>
                <a:gd name="T39" fmla="*/ 0 h 217"/>
                <a:gd name="T40" fmla="*/ 143 w 162"/>
                <a:gd name="T41" fmla="*/ 0 h 217"/>
                <a:gd name="T42" fmla="*/ 131 w 162"/>
                <a:gd name="T43" fmla="*/ 0 h 217"/>
                <a:gd name="T44" fmla="*/ 124 w 162"/>
                <a:gd name="T45" fmla="*/ 18 h 217"/>
                <a:gd name="T46" fmla="*/ 124 w 162"/>
                <a:gd name="T47" fmla="*/ 31 h 217"/>
                <a:gd name="T48" fmla="*/ 124 w 162"/>
                <a:gd name="T49" fmla="*/ 43 h 217"/>
                <a:gd name="T50" fmla="*/ 137 w 162"/>
                <a:gd name="T51" fmla="*/ 49 h 217"/>
                <a:gd name="T52" fmla="*/ 137 w 162"/>
                <a:gd name="T53" fmla="*/ 49 h 217"/>
                <a:gd name="T54" fmla="*/ 137 w 162"/>
                <a:gd name="T55" fmla="*/ 87 h 217"/>
                <a:gd name="T56" fmla="*/ 137 w 162"/>
                <a:gd name="T57" fmla="*/ 136 h 217"/>
                <a:gd name="T58" fmla="*/ 137 w 162"/>
                <a:gd name="T59" fmla="*/ 155 h 217"/>
                <a:gd name="T60" fmla="*/ 124 w 162"/>
                <a:gd name="T61" fmla="*/ 174 h 217"/>
                <a:gd name="T62" fmla="*/ 112 w 162"/>
                <a:gd name="T63" fmla="*/ 186 h 217"/>
                <a:gd name="T64" fmla="*/ 93 w 162"/>
                <a:gd name="T65" fmla="*/ 192 h 217"/>
                <a:gd name="T66" fmla="*/ 93 w 162"/>
                <a:gd name="T67" fmla="*/ 192 h 217"/>
                <a:gd name="T68" fmla="*/ 75 w 162"/>
                <a:gd name="T69" fmla="*/ 192 h 217"/>
                <a:gd name="T70" fmla="*/ 56 w 162"/>
                <a:gd name="T71" fmla="*/ 186 h 217"/>
                <a:gd name="T72" fmla="*/ 44 w 162"/>
                <a:gd name="T73" fmla="*/ 167 h 217"/>
                <a:gd name="T74" fmla="*/ 37 w 162"/>
                <a:gd name="T75" fmla="*/ 143 h 217"/>
                <a:gd name="T76" fmla="*/ 25 w 162"/>
                <a:gd name="T77" fmla="*/ 93 h 217"/>
                <a:gd name="T78" fmla="*/ 25 w 162"/>
                <a:gd name="T79" fmla="*/ 56 h 217"/>
                <a:gd name="T80" fmla="*/ 25 w 162"/>
                <a:gd name="T81" fmla="*/ 56 h 217"/>
                <a:gd name="T82" fmla="*/ 25 w 162"/>
                <a:gd name="T83" fmla="*/ 43 h 217"/>
                <a:gd name="T84" fmla="*/ 25 w 162"/>
                <a:gd name="T85" fmla="*/ 37 h 217"/>
                <a:gd name="T86" fmla="*/ 13 w 162"/>
                <a:gd name="T87" fmla="*/ 37 h 217"/>
                <a:gd name="T88" fmla="*/ 0 w 162"/>
                <a:gd name="T89" fmla="*/ 49 h 217"/>
                <a:gd name="T90" fmla="*/ 0 w 162"/>
                <a:gd name="T91" fmla="*/ 56 h 217"/>
                <a:gd name="T92" fmla="*/ 13 w 162"/>
                <a:gd name="T93" fmla="*/ 62 h 217"/>
                <a:gd name="T94" fmla="*/ 13 w 162"/>
                <a:gd name="T95" fmla="*/ 62 h 217"/>
                <a:gd name="T96" fmla="*/ 13 w 162"/>
                <a:gd name="T97" fmla="*/ 99 h 217"/>
                <a:gd name="T98" fmla="*/ 13 w 162"/>
                <a:gd name="T99" fmla="*/ 99 h 217"/>
                <a:gd name="T100" fmla="*/ 13 w 162"/>
                <a:gd name="T101" fmla="*/ 130 h 217"/>
                <a:gd name="T102" fmla="*/ 25 w 162"/>
                <a:gd name="T103" fmla="*/ 161 h 217"/>
                <a:gd name="T104" fmla="*/ 25 w 162"/>
                <a:gd name="T105" fmla="*/ 161 h 217"/>
                <a:gd name="T106" fmla="*/ 31 w 162"/>
                <a:gd name="T107" fmla="*/ 180 h 217"/>
                <a:gd name="T108" fmla="*/ 50 w 162"/>
                <a:gd name="T109" fmla="*/ 199 h 217"/>
                <a:gd name="T110" fmla="*/ 68 w 162"/>
                <a:gd name="T111" fmla="*/ 211 h 217"/>
                <a:gd name="T112" fmla="*/ 87 w 162"/>
                <a:gd name="T113" fmla="*/ 217 h 217"/>
                <a:gd name="T114" fmla="*/ 87 w 162"/>
                <a:gd name="T115" fmla="*/ 217 h 217"/>
                <a:gd name="T116" fmla="*/ 112 w 162"/>
                <a:gd name="T117" fmla="*/ 211 h 217"/>
                <a:gd name="T118" fmla="*/ 131 w 162"/>
                <a:gd name="T119" fmla="*/ 205 h 217"/>
                <a:gd name="T120" fmla="*/ 149 w 162"/>
                <a:gd name="T121" fmla="*/ 186 h 217"/>
                <a:gd name="T122" fmla="*/ 162 w 162"/>
                <a:gd name="T123" fmla="*/ 167 h 217"/>
                <a:gd name="T124" fmla="*/ 162 w 162"/>
                <a:gd name="T125" fmla="*/ 16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" h="217">
                  <a:moveTo>
                    <a:pt x="162" y="167"/>
                  </a:moveTo>
                  <a:lnTo>
                    <a:pt x="162" y="167"/>
                  </a:lnTo>
                  <a:lnTo>
                    <a:pt x="162" y="136"/>
                  </a:lnTo>
                  <a:lnTo>
                    <a:pt x="155" y="112"/>
                  </a:lnTo>
                  <a:lnTo>
                    <a:pt x="155" y="112"/>
                  </a:lnTo>
                  <a:lnTo>
                    <a:pt x="155" y="43"/>
                  </a:lnTo>
                  <a:lnTo>
                    <a:pt x="155" y="43"/>
                  </a:lnTo>
                  <a:lnTo>
                    <a:pt x="155" y="37"/>
                  </a:lnTo>
                  <a:lnTo>
                    <a:pt x="149" y="31"/>
                  </a:lnTo>
                  <a:lnTo>
                    <a:pt x="149" y="31"/>
                  </a:lnTo>
                  <a:lnTo>
                    <a:pt x="149" y="31"/>
                  </a:lnTo>
                  <a:lnTo>
                    <a:pt x="149" y="31"/>
                  </a:lnTo>
                  <a:lnTo>
                    <a:pt x="143" y="18"/>
                  </a:lnTo>
                  <a:lnTo>
                    <a:pt x="143" y="18"/>
                  </a:lnTo>
                  <a:lnTo>
                    <a:pt x="143" y="12"/>
                  </a:lnTo>
                  <a:lnTo>
                    <a:pt x="149" y="12"/>
                  </a:lnTo>
                  <a:lnTo>
                    <a:pt x="149" y="12"/>
                  </a:lnTo>
                  <a:lnTo>
                    <a:pt x="155" y="6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3" y="0"/>
                  </a:lnTo>
                  <a:lnTo>
                    <a:pt x="131" y="0"/>
                  </a:lnTo>
                  <a:lnTo>
                    <a:pt x="124" y="18"/>
                  </a:lnTo>
                  <a:lnTo>
                    <a:pt x="124" y="31"/>
                  </a:lnTo>
                  <a:lnTo>
                    <a:pt x="124" y="43"/>
                  </a:lnTo>
                  <a:lnTo>
                    <a:pt x="137" y="49"/>
                  </a:lnTo>
                  <a:lnTo>
                    <a:pt x="137" y="49"/>
                  </a:lnTo>
                  <a:lnTo>
                    <a:pt x="137" y="87"/>
                  </a:lnTo>
                  <a:lnTo>
                    <a:pt x="137" y="136"/>
                  </a:lnTo>
                  <a:lnTo>
                    <a:pt x="137" y="155"/>
                  </a:lnTo>
                  <a:lnTo>
                    <a:pt x="124" y="174"/>
                  </a:lnTo>
                  <a:lnTo>
                    <a:pt x="112" y="186"/>
                  </a:lnTo>
                  <a:lnTo>
                    <a:pt x="93" y="192"/>
                  </a:lnTo>
                  <a:lnTo>
                    <a:pt x="93" y="192"/>
                  </a:lnTo>
                  <a:lnTo>
                    <a:pt x="75" y="192"/>
                  </a:lnTo>
                  <a:lnTo>
                    <a:pt x="56" y="186"/>
                  </a:lnTo>
                  <a:lnTo>
                    <a:pt x="44" y="167"/>
                  </a:lnTo>
                  <a:lnTo>
                    <a:pt x="37" y="143"/>
                  </a:lnTo>
                  <a:lnTo>
                    <a:pt x="25" y="93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43"/>
                  </a:lnTo>
                  <a:lnTo>
                    <a:pt x="25" y="37"/>
                  </a:lnTo>
                  <a:lnTo>
                    <a:pt x="13" y="37"/>
                  </a:lnTo>
                  <a:lnTo>
                    <a:pt x="0" y="49"/>
                  </a:lnTo>
                  <a:lnTo>
                    <a:pt x="0" y="56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130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31" y="180"/>
                  </a:lnTo>
                  <a:lnTo>
                    <a:pt x="50" y="199"/>
                  </a:lnTo>
                  <a:lnTo>
                    <a:pt x="68" y="211"/>
                  </a:lnTo>
                  <a:lnTo>
                    <a:pt x="87" y="217"/>
                  </a:lnTo>
                  <a:lnTo>
                    <a:pt x="87" y="217"/>
                  </a:lnTo>
                  <a:lnTo>
                    <a:pt x="112" y="211"/>
                  </a:lnTo>
                  <a:lnTo>
                    <a:pt x="131" y="205"/>
                  </a:lnTo>
                  <a:lnTo>
                    <a:pt x="149" y="186"/>
                  </a:lnTo>
                  <a:lnTo>
                    <a:pt x="162" y="167"/>
                  </a:lnTo>
                  <a:lnTo>
                    <a:pt x="162" y="167"/>
                  </a:lnTo>
                  <a:close/>
                </a:path>
              </a:pathLst>
            </a:custGeom>
            <a:solidFill>
              <a:srgbClr val="A13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5" name="Freeform 64"/>
            <p:cNvSpPr>
              <a:spLocks noEditPoints="1"/>
            </p:cNvSpPr>
            <p:nvPr/>
          </p:nvSpPr>
          <p:spPr bwMode="auto">
            <a:xfrm>
              <a:off x="5754688" y="2647951"/>
              <a:ext cx="227012" cy="355600"/>
            </a:xfrm>
            <a:custGeom>
              <a:avLst/>
              <a:gdLst>
                <a:gd name="T0" fmla="*/ 13 w 143"/>
                <a:gd name="T1" fmla="*/ 19 h 224"/>
                <a:gd name="T2" fmla="*/ 19 w 143"/>
                <a:gd name="T3" fmla="*/ 19 h 224"/>
                <a:gd name="T4" fmla="*/ 19 w 143"/>
                <a:gd name="T5" fmla="*/ 25 h 224"/>
                <a:gd name="T6" fmla="*/ 25 w 143"/>
                <a:gd name="T7" fmla="*/ 25 h 224"/>
                <a:gd name="T8" fmla="*/ 25 w 143"/>
                <a:gd name="T9" fmla="*/ 25 h 224"/>
                <a:gd name="T10" fmla="*/ 25 w 143"/>
                <a:gd name="T11" fmla="*/ 31 h 224"/>
                <a:gd name="T12" fmla="*/ 19 w 143"/>
                <a:gd name="T13" fmla="*/ 38 h 224"/>
                <a:gd name="T14" fmla="*/ 19 w 143"/>
                <a:gd name="T15" fmla="*/ 50 h 224"/>
                <a:gd name="T16" fmla="*/ 19 w 143"/>
                <a:gd name="T17" fmla="*/ 100 h 224"/>
                <a:gd name="T18" fmla="*/ 32 w 143"/>
                <a:gd name="T19" fmla="*/ 174 h 224"/>
                <a:gd name="T20" fmla="*/ 56 w 143"/>
                <a:gd name="T21" fmla="*/ 212 h 224"/>
                <a:gd name="T22" fmla="*/ 81 w 143"/>
                <a:gd name="T23" fmla="*/ 218 h 224"/>
                <a:gd name="T24" fmla="*/ 87 w 143"/>
                <a:gd name="T25" fmla="*/ 224 h 224"/>
                <a:gd name="T26" fmla="*/ 112 w 143"/>
                <a:gd name="T27" fmla="*/ 224 h 224"/>
                <a:gd name="T28" fmla="*/ 143 w 143"/>
                <a:gd name="T29" fmla="*/ 187 h 224"/>
                <a:gd name="T30" fmla="*/ 137 w 143"/>
                <a:gd name="T31" fmla="*/ 106 h 224"/>
                <a:gd name="T32" fmla="*/ 125 w 143"/>
                <a:gd name="T33" fmla="*/ 56 h 224"/>
                <a:gd name="T34" fmla="*/ 119 w 143"/>
                <a:gd name="T35" fmla="*/ 50 h 224"/>
                <a:gd name="T36" fmla="*/ 131 w 143"/>
                <a:gd name="T37" fmla="*/ 56 h 224"/>
                <a:gd name="T38" fmla="*/ 143 w 143"/>
                <a:gd name="T39" fmla="*/ 38 h 224"/>
                <a:gd name="T40" fmla="*/ 125 w 143"/>
                <a:gd name="T41" fmla="*/ 25 h 224"/>
                <a:gd name="T42" fmla="*/ 119 w 143"/>
                <a:gd name="T43" fmla="*/ 19 h 224"/>
                <a:gd name="T44" fmla="*/ 119 w 143"/>
                <a:gd name="T45" fmla="*/ 19 h 224"/>
                <a:gd name="T46" fmla="*/ 125 w 143"/>
                <a:gd name="T47" fmla="*/ 19 h 224"/>
                <a:gd name="T48" fmla="*/ 125 w 143"/>
                <a:gd name="T49" fmla="*/ 13 h 224"/>
                <a:gd name="T50" fmla="*/ 112 w 143"/>
                <a:gd name="T51" fmla="*/ 6 h 224"/>
                <a:gd name="T52" fmla="*/ 106 w 143"/>
                <a:gd name="T53" fmla="*/ 13 h 224"/>
                <a:gd name="T54" fmla="*/ 106 w 143"/>
                <a:gd name="T55" fmla="*/ 19 h 224"/>
                <a:gd name="T56" fmla="*/ 119 w 143"/>
                <a:gd name="T57" fmla="*/ 50 h 224"/>
                <a:gd name="T58" fmla="*/ 112 w 143"/>
                <a:gd name="T59" fmla="*/ 50 h 224"/>
                <a:gd name="T60" fmla="*/ 112 w 143"/>
                <a:gd name="T61" fmla="*/ 56 h 224"/>
                <a:gd name="T62" fmla="*/ 119 w 143"/>
                <a:gd name="T63" fmla="*/ 131 h 224"/>
                <a:gd name="T64" fmla="*/ 119 w 143"/>
                <a:gd name="T65" fmla="*/ 180 h 224"/>
                <a:gd name="T66" fmla="*/ 112 w 143"/>
                <a:gd name="T67" fmla="*/ 193 h 224"/>
                <a:gd name="T68" fmla="*/ 100 w 143"/>
                <a:gd name="T69" fmla="*/ 205 h 224"/>
                <a:gd name="T70" fmla="*/ 94 w 143"/>
                <a:gd name="T71" fmla="*/ 193 h 224"/>
                <a:gd name="T72" fmla="*/ 69 w 143"/>
                <a:gd name="T73" fmla="*/ 187 h 224"/>
                <a:gd name="T74" fmla="*/ 50 w 143"/>
                <a:gd name="T75" fmla="*/ 156 h 224"/>
                <a:gd name="T76" fmla="*/ 44 w 143"/>
                <a:gd name="T77" fmla="*/ 131 h 224"/>
                <a:gd name="T78" fmla="*/ 38 w 143"/>
                <a:gd name="T79" fmla="*/ 50 h 224"/>
                <a:gd name="T80" fmla="*/ 44 w 143"/>
                <a:gd name="T81" fmla="*/ 44 h 224"/>
                <a:gd name="T82" fmla="*/ 50 w 143"/>
                <a:gd name="T83" fmla="*/ 31 h 224"/>
                <a:gd name="T84" fmla="*/ 50 w 143"/>
                <a:gd name="T85" fmla="*/ 25 h 224"/>
                <a:gd name="T86" fmla="*/ 38 w 143"/>
                <a:gd name="T87" fmla="*/ 6 h 224"/>
                <a:gd name="T88" fmla="*/ 19 w 143"/>
                <a:gd name="T89" fmla="*/ 0 h 224"/>
                <a:gd name="T90" fmla="*/ 0 w 143"/>
                <a:gd name="T91" fmla="*/ 13 h 224"/>
                <a:gd name="T92" fmla="*/ 7 w 143"/>
                <a:gd name="T93" fmla="*/ 19 h 224"/>
                <a:gd name="T94" fmla="*/ 13 w 143"/>
                <a:gd name="T95" fmla="*/ 19 h 224"/>
                <a:gd name="T96" fmla="*/ 13 w 143"/>
                <a:gd name="T97" fmla="*/ 13 h 224"/>
                <a:gd name="T98" fmla="*/ 13 w 143"/>
                <a:gd name="T99" fmla="*/ 13 h 224"/>
                <a:gd name="T100" fmla="*/ 13 w 143"/>
                <a:gd name="T101" fmla="*/ 13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3" h="224">
                  <a:moveTo>
                    <a:pt x="13" y="19"/>
                  </a:moveTo>
                  <a:lnTo>
                    <a:pt x="13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44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100"/>
                  </a:lnTo>
                  <a:lnTo>
                    <a:pt x="25" y="149"/>
                  </a:lnTo>
                  <a:lnTo>
                    <a:pt x="32" y="174"/>
                  </a:lnTo>
                  <a:lnTo>
                    <a:pt x="44" y="193"/>
                  </a:lnTo>
                  <a:lnTo>
                    <a:pt x="56" y="212"/>
                  </a:lnTo>
                  <a:lnTo>
                    <a:pt x="81" y="218"/>
                  </a:lnTo>
                  <a:lnTo>
                    <a:pt x="81" y="218"/>
                  </a:lnTo>
                  <a:lnTo>
                    <a:pt x="81" y="224"/>
                  </a:lnTo>
                  <a:lnTo>
                    <a:pt x="87" y="224"/>
                  </a:lnTo>
                  <a:lnTo>
                    <a:pt x="87" y="224"/>
                  </a:lnTo>
                  <a:lnTo>
                    <a:pt x="112" y="224"/>
                  </a:lnTo>
                  <a:lnTo>
                    <a:pt x="131" y="205"/>
                  </a:lnTo>
                  <a:lnTo>
                    <a:pt x="143" y="187"/>
                  </a:lnTo>
                  <a:lnTo>
                    <a:pt x="143" y="162"/>
                  </a:lnTo>
                  <a:lnTo>
                    <a:pt x="137" y="106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43" y="50"/>
                  </a:lnTo>
                  <a:lnTo>
                    <a:pt x="143" y="38"/>
                  </a:lnTo>
                  <a:lnTo>
                    <a:pt x="143" y="38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19" y="19"/>
                  </a:lnTo>
                  <a:lnTo>
                    <a:pt x="119" y="19"/>
                  </a:lnTo>
                  <a:lnTo>
                    <a:pt x="119" y="19"/>
                  </a:lnTo>
                  <a:lnTo>
                    <a:pt x="119" y="19"/>
                  </a:lnTo>
                  <a:lnTo>
                    <a:pt x="125" y="19"/>
                  </a:lnTo>
                  <a:lnTo>
                    <a:pt x="125" y="13"/>
                  </a:lnTo>
                  <a:lnTo>
                    <a:pt x="125" y="13"/>
                  </a:lnTo>
                  <a:lnTo>
                    <a:pt x="119" y="0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06" y="13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38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2" y="50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9" y="131"/>
                  </a:lnTo>
                  <a:lnTo>
                    <a:pt x="119" y="131"/>
                  </a:lnTo>
                  <a:lnTo>
                    <a:pt x="125" y="162"/>
                  </a:lnTo>
                  <a:lnTo>
                    <a:pt x="119" y="180"/>
                  </a:lnTo>
                  <a:lnTo>
                    <a:pt x="112" y="193"/>
                  </a:lnTo>
                  <a:lnTo>
                    <a:pt x="112" y="193"/>
                  </a:lnTo>
                  <a:lnTo>
                    <a:pt x="100" y="205"/>
                  </a:lnTo>
                  <a:lnTo>
                    <a:pt x="100" y="205"/>
                  </a:lnTo>
                  <a:lnTo>
                    <a:pt x="100" y="199"/>
                  </a:lnTo>
                  <a:lnTo>
                    <a:pt x="94" y="193"/>
                  </a:lnTo>
                  <a:lnTo>
                    <a:pt x="94" y="193"/>
                  </a:lnTo>
                  <a:lnTo>
                    <a:pt x="69" y="187"/>
                  </a:lnTo>
                  <a:lnTo>
                    <a:pt x="56" y="174"/>
                  </a:lnTo>
                  <a:lnTo>
                    <a:pt x="50" y="156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38" y="87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0" y="25"/>
                  </a:lnTo>
                  <a:lnTo>
                    <a:pt x="44" y="19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19" y="0"/>
                  </a:lnTo>
                  <a:lnTo>
                    <a:pt x="7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7" y="19"/>
                  </a:lnTo>
                  <a:lnTo>
                    <a:pt x="13" y="19"/>
                  </a:lnTo>
                  <a:lnTo>
                    <a:pt x="13" y="19"/>
                  </a:lnTo>
                  <a:close/>
                  <a:moveTo>
                    <a:pt x="13" y="13"/>
                  </a:move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A13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046" name="组合 1045"/>
          <p:cNvGrpSpPr/>
          <p:nvPr/>
        </p:nvGrpSpPr>
        <p:grpSpPr>
          <a:xfrm>
            <a:off x="6739191" y="3045022"/>
            <a:ext cx="994306" cy="663642"/>
            <a:chOff x="6426200" y="2984501"/>
            <a:chExt cx="1390650" cy="928179"/>
          </a:xfrm>
        </p:grpSpPr>
        <p:sp>
          <p:nvSpPr>
            <p:cNvPr id="1047" name="Freeform 65"/>
            <p:cNvSpPr>
              <a:spLocks/>
            </p:cNvSpPr>
            <p:nvPr/>
          </p:nvSpPr>
          <p:spPr bwMode="auto">
            <a:xfrm>
              <a:off x="6751638" y="3697668"/>
              <a:ext cx="718136" cy="215012"/>
            </a:xfrm>
            <a:custGeom>
              <a:avLst/>
              <a:gdLst>
                <a:gd name="T0" fmla="*/ 603 w 603"/>
                <a:gd name="T1" fmla="*/ 87 h 174"/>
                <a:gd name="T2" fmla="*/ 603 w 603"/>
                <a:gd name="T3" fmla="*/ 87 h 174"/>
                <a:gd name="T4" fmla="*/ 597 w 603"/>
                <a:gd name="T5" fmla="*/ 105 h 174"/>
                <a:gd name="T6" fmla="*/ 578 w 603"/>
                <a:gd name="T7" fmla="*/ 124 h 174"/>
                <a:gd name="T8" fmla="*/ 553 w 603"/>
                <a:gd name="T9" fmla="*/ 136 h 174"/>
                <a:gd name="T10" fmla="*/ 516 w 603"/>
                <a:gd name="T11" fmla="*/ 149 h 174"/>
                <a:gd name="T12" fmla="*/ 472 w 603"/>
                <a:gd name="T13" fmla="*/ 161 h 174"/>
                <a:gd name="T14" fmla="*/ 416 w 603"/>
                <a:gd name="T15" fmla="*/ 168 h 174"/>
                <a:gd name="T16" fmla="*/ 298 w 603"/>
                <a:gd name="T17" fmla="*/ 174 h 174"/>
                <a:gd name="T18" fmla="*/ 298 w 603"/>
                <a:gd name="T19" fmla="*/ 174 h 174"/>
                <a:gd name="T20" fmla="*/ 180 w 603"/>
                <a:gd name="T21" fmla="*/ 168 h 174"/>
                <a:gd name="T22" fmla="*/ 131 w 603"/>
                <a:gd name="T23" fmla="*/ 161 h 174"/>
                <a:gd name="T24" fmla="*/ 87 w 603"/>
                <a:gd name="T25" fmla="*/ 149 h 174"/>
                <a:gd name="T26" fmla="*/ 50 w 603"/>
                <a:gd name="T27" fmla="*/ 136 h 174"/>
                <a:gd name="T28" fmla="*/ 19 w 603"/>
                <a:gd name="T29" fmla="*/ 124 h 174"/>
                <a:gd name="T30" fmla="*/ 6 w 603"/>
                <a:gd name="T31" fmla="*/ 105 h 174"/>
                <a:gd name="T32" fmla="*/ 0 w 603"/>
                <a:gd name="T33" fmla="*/ 87 h 174"/>
                <a:gd name="T34" fmla="*/ 0 w 603"/>
                <a:gd name="T35" fmla="*/ 87 h 174"/>
                <a:gd name="T36" fmla="*/ 6 w 603"/>
                <a:gd name="T37" fmla="*/ 74 h 174"/>
                <a:gd name="T38" fmla="*/ 19 w 603"/>
                <a:gd name="T39" fmla="*/ 56 h 174"/>
                <a:gd name="T40" fmla="*/ 50 w 603"/>
                <a:gd name="T41" fmla="*/ 43 h 174"/>
                <a:gd name="T42" fmla="*/ 87 w 603"/>
                <a:gd name="T43" fmla="*/ 31 h 174"/>
                <a:gd name="T44" fmla="*/ 131 w 603"/>
                <a:gd name="T45" fmla="*/ 18 h 174"/>
                <a:gd name="T46" fmla="*/ 180 w 603"/>
                <a:gd name="T47" fmla="*/ 12 h 174"/>
                <a:gd name="T48" fmla="*/ 298 w 603"/>
                <a:gd name="T49" fmla="*/ 0 h 174"/>
                <a:gd name="T50" fmla="*/ 298 w 603"/>
                <a:gd name="T51" fmla="*/ 0 h 174"/>
                <a:gd name="T52" fmla="*/ 416 w 603"/>
                <a:gd name="T53" fmla="*/ 12 h 174"/>
                <a:gd name="T54" fmla="*/ 472 w 603"/>
                <a:gd name="T55" fmla="*/ 18 h 174"/>
                <a:gd name="T56" fmla="*/ 516 w 603"/>
                <a:gd name="T57" fmla="*/ 31 h 174"/>
                <a:gd name="T58" fmla="*/ 553 w 603"/>
                <a:gd name="T59" fmla="*/ 43 h 174"/>
                <a:gd name="T60" fmla="*/ 578 w 603"/>
                <a:gd name="T61" fmla="*/ 56 h 174"/>
                <a:gd name="T62" fmla="*/ 597 w 603"/>
                <a:gd name="T63" fmla="*/ 74 h 174"/>
                <a:gd name="T64" fmla="*/ 603 w 603"/>
                <a:gd name="T65" fmla="*/ 87 h 174"/>
                <a:gd name="T66" fmla="*/ 603 w 603"/>
                <a:gd name="T67" fmla="*/ 8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3" h="174">
                  <a:moveTo>
                    <a:pt x="603" y="87"/>
                  </a:moveTo>
                  <a:lnTo>
                    <a:pt x="603" y="87"/>
                  </a:lnTo>
                  <a:lnTo>
                    <a:pt x="597" y="105"/>
                  </a:lnTo>
                  <a:lnTo>
                    <a:pt x="578" y="124"/>
                  </a:lnTo>
                  <a:lnTo>
                    <a:pt x="553" y="136"/>
                  </a:lnTo>
                  <a:lnTo>
                    <a:pt x="516" y="149"/>
                  </a:lnTo>
                  <a:lnTo>
                    <a:pt x="472" y="161"/>
                  </a:lnTo>
                  <a:lnTo>
                    <a:pt x="416" y="168"/>
                  </a:lnTo>
                  <a:lnTo>
                    <a:pt x="298" y="174"/>
                  </a:lnTo>
                  <a:lnTo>
                    <a:pt x="298" y="174"/>
                  </a:lnTo>
                  <a:lnTo>
                    <a:pt x="180" y="168"/>
                  </a:lnTo>
                  <a:lnTo>
                    <a:pt x="131" y="161"/>
                  </a:lnTo>
                  <a:lnTo>
                    <a:pt x="87" y="149"/>
                  </a:lnTo>
                  <a:lnTo>
                    <a:pt x="50" y="136"/>
                  </a:lnTo>
                  <a:lnTo>
                    <a:pt x="19" y="124"/>
                  </a:lnTo>
                  <a:lnTo>
                    <a:pt x="6" y="10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6" y="74"/>
                  </a:lnTo>
                  <a:lnTo>
                    <a:pt x="19" y="56"/>
                  </a:lnTo>
                  <a:lnTo>
                    <a:pt x="50" y="43"/>
                  </a:lnTo>
                  <a:lnTo>
                    <a:pt x="87" y="31"/>
                  </a:lnTo>
                  <a:lnTo>
                    <a:pt x="131" y="18"/>
                  </a:lnTo>
                  <a:lnTo>
                    <a:pt x="180" y="12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416" y="12"/>
                  </a:lnTo>
                  <a:lnTo>
                    <a:pt x="472" y="18"/>
                  </a:lnTo>
                  <a:lnTo>
                    <a:pt x="516" y="31"/>
                  </a:lnTo>
                  <a:lnTo>
                    <a:pt x="553" y="43"/>
                  </a:lnTo>
                  <a:lnTo>
                    <a:pt x="578" y="56"/>
                  </a:lnTo>
                  <a:lnTo>
                    <a:pt x="597" y="74"/>
                  </a:lnTo>
                  <a:lnTo>
                    <a:pt x="603" y="87"/>
                  </a:lnTo>
                  <a:lnTo>
                    <a:pt x="603" y="87"/>
                  </a:lnTo>
                  <a:close/>
                </a:path>
              </a:pathLst>
            </a:custGeom>
            <a:solidFill>
              <a:srgbClr val="B5C2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8" name="Freeform 66"/>
            <p:cNvSpPr>
              <a:spLocks/>
            </p:cNvSpPr>
            <p:nvPr/>
          </p:nvSpPr>
          <p:spPr bwMode="auto">
            <a:xfrm>
              <a:off x="6475413" y="3171826"/>
              <a:ext cx="1292225" cy="660400"/>
            </a:xfrm>
            <a:custGeom>
              <a:avLst/>
              <a:gdLst>
                <a:gd name="T0" fmla="*/ 0 w 814"/>
                <a:gd name="T1" fmla="*/ 93 h 416"/>
                <a:gd name="T2" fmla="*/ 0 w 814"/>
                <a:gd name="T3" fmla="*/ 93 h 416"/>
                <a:gd name="T4" fmla="*/ 25 w 814"/>
                <a:gd name="T5" fmla="*/ 143 h 416"/>
                <a:gd name="T6" fmla="*/ 56 w 814"/>
                <a:gd name="T7" fmla="*/ 192 h 416"/>
                <a:gd name="T8" fmla="*/ 93 w 814"/>
                <a:gd name="T9" fmla="*/ 254 h 416"/>
                <a:gd name="T10" fmla="*/ 155 w 814"/>
                <a:gd name="T11" fmla="*/ 310 h 416"/>
                <a:gd name="T12" fmla="*/ 187 w 814"/>
                <a:gd name="T13" fmla="*/ 341 h 416"/>
                <a:gd name="T14" fmla="*/ 224 w 814"/>
                <a:gd name="T15" fmla="*/ 366 h 416"/>
                <a:gd name="T16" fmla="*/ 267 w 814"/>
                <a:gd name="T17" fmla="*/ 385 h 416"/>
                <a:gd name="T18" fmla="*/ 311 w 814"/>
                <a:gd name="T19" fmla="*/ 397 h 416"/>
                <a:gd name="T20" fmla="*/ 361 w 814"/>
                <a:gd name="T21" fmla="*/ 410 h 416"/>
                <a:gd name="T22" fmla="*/ 410 w 814"/>
                <a:gd name="T23" fmla="*/ 416 h 416"/>
                <a:gd name="T24" fmla="*/ 410 w 814"/>
                <a:gd name="T25" fmla="*/ 416 h 416"/>
                <a:gd name="T26" fmla="*/ 460 w 814"/>
                <a:gd name="T27" fmla="*/ 410 h 416"/>
                <a:gd name="T28" fmla="*/ 510 w 814"/>
                <a:gd name="T29" fmla="*/ 397 h 416"/>
                <a:gd name="T30" fmla="*/ 553 w 814"/>
                <a:gd name="T31" fmla="*/ 379 h 416"/>
                <a:gd name="T32" fmla="*/ 597 w 814"/>
                <a:gd name="T33" fmla="*/ 360 h 416"/>
                <a:gd name="T34" fmla="*/ 634 w 814"/>
                <a:gd name="T35" fmla="*/ 329 h 416"/>
                <a:gd name="T36" fmla="*/ 665 w 814"/>
                <a:gd name="T37" fmla="*/ 298 h 416"/>
                <a:gd name="T38" fmla="*/ 721 w 814"/>
                <a:gd name="T39" fmla="*/ 230 h 416"/>
                <a:gd name="T40" fmla="*/ 764 w 814"/>
                <a:gd name="T41" fmla="*/ 167 h 416"/>
                <a:gd name="T42" fmla="*/ 789 w 814"/>
                <a:gd name="T43" fmla="*/ 105 h 416"/>
                <a:gd name="T44" fmla="*/ 814 w 814"/>
                <a:gd name="T45" fmla="*/ 49 h 416"/>
                <a:gd name="T46" fmla="*/ 814 w 814"/>
                <a:gd name="T47" fmla="*/ 49 h 416"/>
                <a:gd name="T48" fmla="*/ 746 w 814"/>
                <a:gd name="T49" fmla="*/ 31 h 416"/>
                <a:gd name="T50" fmla="*/ 671 w 814"/>
                <a:gd name="T51" fmla="*/ 18 h 416"/>
                <a:gd name="T52" fmla="*/ 566 w 814"/>
                <a:gd name="T53" fmla="*/ 6 h 416"/>
                <a:gd name="T54" fmla="*/ 448 w 814"/>
                <a:gd name="T55" fmla="*/ 0 h 416"/>
                <a:gd name="T56" fmla="*/ 379 w 814"/>
                <a:gd name="T57" fmla="*/ 6 h 416"/>
                <a:gd name="T58" fmla="*/ 311 w 814"/>
                <a:gd name="T59" fmla="*/ 12 h 416"/>
                <a:gd name="T60" fmla="*/ 236 w 814"/>
                <a:gd name="T61" fmla="*/ 24 h 416"/>
                <a:gd name="T62" fmla="*/ 155 w 814"/>
                <a:gd name="T63" fmla="*/ 37 h 416"/>
                <a:gd name="T64" fmla="*/ 81 w 814"/>
                <a:gd name="T65" fmla="*/ 62 h 416"/>
                <a:gd name="T66" fmla="*/ 0 w 814"/>
                <a:gd name="T67" fmla="*/ 93 h 416"/>
                <a:gd name="T68" fmla="*/ 0 w 814"/>
                <a:gd name="T69" fmla="*/ 93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4" h="416">
                  <a:moveTo>
                    <a:pt x="0" y="93"/>
                  </a:moveTo>
                  <a:lnTo>
                    <a:pt x="0" y="93"/>
                  </a:lnTo>
                  <a:lnTo>
                    <a:pt x="25" y="143"/>
                  </a:lnTo>
                  <a:lnTo>
                    <a:pt x="56" y="192"/>
                  </a:lnTo>
                  <a:lnTo>
                    <a:pt x="93" y="254"/>
                  </a:lnTo>
                  <a:lnTo>
                    <a:pt x="155" y="310"/>
                  </a:lnTo>
                  <a:lnTo>
                    <a:pt x="187" y="341"/>
                  </a:lnTo>
                  <a:lnTo>
                    <a:pt x="224" y="366"/>
                  </a:lnTo>
                  <a:lnTo>
                    <a:pt x="267" y="385"/>
                  </a:lnTo>
                  <a:lnTo>
                    <a:pt x="311" y="397"/>
                  </a:lnTo>
                  <a:lnTo>
                    <a:pt x="361" y="410"/>
                  </a:lnTo>
                  <a:lnTo>
                    <a:pt x="410" y="416"/>
                  </a:lnTo>
                  <a:lnTo>
                    <a:pt x="410" y="416"/>
                  </a:lnTo>
                  <a:lnTo>
                    <a:pt x="460" y="410"/>
                  </a:lnTo>
                  <a:lnTo>
                    <a:pt x="510" y="397"/>
                  </a:lnTo>
                  <a:lnTo>
                    <a:pt x="553" y="379"/>
                  </a:lnTo>
                  <a:lnTo>
                    <a:pt x="597" y="360"/>
                  </a:lnTo>
                  <a:lnTo>
                    <a:pt x="634" y="329"/>
                  </a:lnTo>
                  <a:lnTo>
                    <a:pt x="665" y="298"/>
                  </a:lnTo>
                  <a:lnTo>
                    <a:pt x="721" y="230"/>
                  </a:lnTo>
                  <a:lnTo>
                    <a:pt x="764" y="167"/>
                  </a:lnTo>
                  <a:lnTo>
                    <a:pt x="789" y="105"/>
                  </a:lnTo>
                  <a:lnTo>
                    <a:pt x="814" y="49"/>
                  </a:lnTo>
                  <a:lnTo>
                    <a:pt x="814" y="49"/>
                  </a:lnTo>
                  <a:lnTo>
                    <a:pt x="746" y="31"/>
                  </a:lnTo>
                  <a:lnTo>
                    <a:pt x="671" y="18"/>
                  </a:lnTo>
                  <a:lnTo>
                    <a:pt x="566" y="6"/>
                  </a:lnTo>
                  <a:lnTo>
                    <a:pt x="448" y="0"/>
                  </a:lnTo>
                  <a:lnTo>
                    <a:pt x="379" y="6"/>
                  </a:lnTo>
                  <a:lnTo>
                    <a:pt x="311" y="12"/>
                  </a:lnTo>
                  <a:lnTo>
                    <a:pt x="236" y="24"/>
                  </a:lnTo>
                  <a:lnTo>
                    <a:pt x="155" y="37"/>
                  </a:lnTo>
                  <a:lnTo>
                    <a:pt x="81" y="62"/>
                  </a:lnTo>
                  <a:lnTo>
                    <a:pt x="0" y="93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EBD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9" name="Freeform 67"/>
            <p:cNvSpPr>
              <a:spLocks/>
            </p:cNvSpPr>
            <p:nvPr/>
          </p:nvSpPr>
          <p:spPr bwMode="auto">
            <a:xfrm>
              <a:off x="6426200" y="2984501"/>
              <a:ext cx="1371600" cy="522288"/>
            </a:xfrm>
            <a:custGeom>
              <a:avLst/>
              <a:gdLst>
                <a:gd name="T0" fmla="*/ 864 w 864"/>
                <a:gd name="T1" fmla="*/ 161 h 329"/>
                <a:gd name="T2" fmla="*/ 864 w 864"/>
                <a:gd name="T3" fmla="*/ 161 h 329"/>
                <a:gd name="T4" fmla="*/ 858 w 864"/>
                <a:gd name="T5" fmla="*/ 180 h 329"/>
                <a:gd name="T6" fmla="*/ 851 w 864"/>
                <a:gd name="T7" fmla="*/ 198 h 329"/>
                <a:gd name="T8" fmla="*/ 827 w 864"/>
                <a:gd name="T9" fmla="*/ 229 h 329"/>
                <a:gd name="T10" fmla="*/ 789 w 864"/>
                <a:gd name="T11" fmla="*/ 254 h 329"/>
                <a:gd name="T12" fmla="*/ 733 w 864"/>
                <a:gd name="T13" fmla="*/ 279 h 329"/>
                <a:gd name="T14" fmla="*/ 671 w 864"/>
                <a:gd name="T15" fmla="*/ 304 h 329"/>
                <a:gd name="T16" fmla="*/ 597 w 864"/>
                <a:gd name="T17" fmla="*/ 316 h 329"/>
                <a:gd name="T18" fmla="*/ 522 w 864"/>
                <a:gd name="T19" fmla="*/ 329 h 329"/>
                <a:gd name="T20" fmla="*/ 435 w 864"/>
                <a:gd name="T21" fmla="*/ 329 h 329"/>
                <a:gd name="T22" fmla="*/ 435 w 864"/>
                <a:gd name="T23" fmla="*/ 329 h 329"/>
                <a:gd name="T24" fmla="*/ 348 w 864"/>
                <a:gd name="T25" fmla="*/ 329 h 329"/>
                <a:gd name="T26" fmla="*/ 267 w 864"/>
                <a:gd name="T27" fmla="*/ 323 h 329"/>
                <a:gd name="T28" fmla="*/ 193 w 864"/>
                <a:gd name="T29" fmla="*/ 304 h 329"/>
                <a:gd name="T30" fmla="*/ 131 w 864"/>
                <a:gd name="T31" fmla="*/ 285 h 329"/>
                <a:gd name="T32" fmla="*/ 75 w 864"/>
                <a:gd name="T33" fmla="*/ 261 h 329"/>
                <a:gd name="T34" fmla="*/ 37 w 864"/>
                <a:gd name="T35" fmla="*/ 229 h 329"/>
                <a:gd name="T36" fmla="*/ 12 w 864"/>
                <a:gd name="T37" fmla="*/ 198 h 329"/>
                <a:gd name="T38" fmla="*/ 6 w 864"/>
                <a:gd name="T39" fmla="*/ 186 h 329"/>
                <a:gd name="T40" fmla="*/ 0 w 864"/>
                <a:gd name="T41" fmla="*/ 167 h 329"/>
                <a:gd name="T42" fmla="*/ 0 w 864"/>
                <a:gd name="T43" fmla="*/ 167 h 329"/>
                <a:gd name="T44" fmla="*/ 6 w 864"/>
                <a:gd name="T45" fmla="*/ 149 h 329"/>
                <a:gd name="T46" fmla="*/ 12 w 864"/>
                <a:gd name="T47" fmla="*/ 136 h 329"/>
                <a:gd name="T48" fmla="*/ 37 w 864"/>
                <a:gd name="T49" fmla="*/ 105 h 329"/>
                <a:gd name="T50" fmla="*/ 75 w 864"/>
                <a:gd name="T51" fmla="*/ 74 h 329"/>
                <a:gd name="T52" fmla="*/ 124 w 864"/>
                <a:gd name="T53" fmla="*/ 49 h 329"/>
                <a:gd name="T54" fmla="*/ 193 w 864"/>
                <a:gd name="T55" fmla="*/ 31 h 329"/>
                <a:gd name="T56" fmla="*/ 261 w 864"/>
                <a:gd name="T57" fmla="*/ 12 h 329"/>
                <a:gd name="T58" fmla="*/ 342 w 864"/>
                <a:gd name="T59" fmla="*/ 6 h 329"/>
                <a:gd name="T60" fmla="*/ 429 w 864"/>
                <a:gd name="T61" fmla="*/ 0 h 329"/>
                <a:gd name="T62" fmla="*/ 429 w 864"/>
                <a:gd name="T63" fmla="*/ 0 h 329"/>
                <a:gd name="T64" fmla="*/ 516 w 864"/>
                <a:gd name="T65" fmla="*/ 0 h 329"/>
                <a:gd name="T66" fmla="*/ 597 w 864"/>
                <a:gd name="T67" fmla="*/ 12 h 329"/>
                <a:gd name="T68" fmla="*/ 671 w 864"/>
                <a:gd name="T69" fmla="*/ 24 h 329"/>
                <a:gd name="T70" fmla="*/ 733 w 864"/>
                <a:gd name="T71" fmla="*/ 49 h 329"/>
                <a:gd name="T72" fmla="*/ 789 w 864"/>
                <a:gd name="T73" fmla="*/ 68 h 329"/>
                <a:gd name="T74" fmla="*/ 827 w 864"/>
                <a:gd name="T75" fmla="*/ 99 h 329"/>
                <a:gd name="T76" fmla="*/ 851 w 864"/>
                <a:gd name="T77" fmla="*/ 130 h 329"/>
                <a:gd name="T78" fmla="*/ 858 w 864"/>
                <a:gd name="T79" fmla="*/ 149 h 329"/>
                <a:gd name="T80" fmla="*/ 864 w 864"/>
                <a:gd name="T81" fmla="*/ 161 h 329"/>
                <a:gd name="T82" fmla="*/ 864 w 864"/>
                <a:gd name="T83" fmla="*/ 161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64" h="329">
                  <a:moveTo>
                    <a:pt x="864" y="161"/>
                  </a:moveTo>
                  <a:lnTo>
                    <a:pt x="864" y="161"/>
                  </a:lnTo>
                  <a:lnTo>
                    <a:pt x="858" y="180"/>
                  </a:lnTo>
                  <a:lnTo>
                    <a:pt x="851" y="198"/>
                  </a:lnTo>
                  <a:lnTo>
                    <a:pt x="827" y="229"/>
                  </a:lnTo>
                  <a:lnTo>
                    <a:pt x="789" y="254"/>
                  </a:lnTo>
                  <a:lnTo>
                    <a:pt x="733" y="279"/>
                  </a:lnTo>
                  <a:lnTo>
                    <a:pt x="671" y="304"/>
                  </a:lnTo>
                  <a:lnTo>
                    <a:pt x="597" y="316"/>
                  </a:lnTo>
                  <a:lnTo>
                    <a:pt x="522" y="329"/>
                  </a:lnTo>
                  <a:lnTo>
                    <a:pt x="435" y="329"/>
                  </a:lnTo>
                  <a:lnTo>
                    <a:pt x="435" y="329"/>
                  </a:lnTo>
                  <a:lnTo>
                    <a:pt x="348" y="329"/>
                  </a:lnTo>
                  <a:lnTo>
                    <a:pt x="267" y="323"/>
                  </a:lnTo>
                  <a:lnTo>
                    <a:pt x="193" y="304"/>
                  </a:lnTo>
                  <a:lnTo>
                    <a:pt x="131" y="285"/>
                  </a:lnTo>
                  <a:lnTo>
                    <a:pt x="75" y="261"/>
                  </a:lnTo>
                  <a:lnTo>
                    <a:pt x="37" y="229"/>
                  </a:lnTo>
                  <a:lnTo>
                    <a:pt x="12" y="198"/>
                  </a:lnTo>
                  <a:lnTo>
                    <a:pt x="6" y="186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6" y="149"/>
                  </a:lnTo>
                  <a:lnTo>
                    <a:pt x="12" y="136"/>
                  </a:lnTo>
                  <a:lnTo>
                    <a:pt x="37" y="105"/>
                  </a:lnTo>
                  <a:lnTo>
                    <a:pt x="75" y="74"/>
                  </a:lnTo>
                  <a:lnTo>
                    <a:pt x="124" y="49"/>
                  </a:lnTo>
                  <a:lnTo>
                    <a:pt x="193" y="31"/>
                  </a:lnTo>
                  <a:lnTo>
                    <a:pt x="261" y="12"/>
                  </a:lnTo>
                  <a:lnTo>
                    <a:pt x="342" y="6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516" y="0"/>
                  </a:lnTo>
                  <a:lnTo>
                    <a:pt x="597" y="12"/>
                  </a:lnTo>
                  <a:lnTo>
                    <a:pt x="671" y="24"/>
                  </a:lnTo>
                  <a:lnTo>
                    <a:pt x="733" y="49"/>
                  </a:lnTo>
                  <a:lnTo>
                    <a:pt x="789" y="68"/>
                  </a:lnTo>
                  <a:lnTo>
                    <a:pt x="827" y="99"/>
                  </a:lnTo>
                  <a:lnTo>
                    <a:pt x="851" y="130"/>
                  </a:lnTo>
                  <a:lnTo>
                    <a:pt x="858" y="149"/>
                  </a:lnTo>
                  <a:lnTo>
                    <a:pt x="864" y="161"/>
                  </a:lnTo>
                  <a:lnTo>
                    <a:pt x="864" y="161"/>
                  </a:lnTo>
                  <a:close/>
                </a:path>
              </a:pathLst>
            </a:custGeom>
            <a:solidFill>
              <a:srgbClr val="EBD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0" name="Freeform 68"/>
            <p:cNvSpPr>
              <a:spLocks/>
            </p:cNvSpPr>
            <p:nvPr/>
          </p:nvSpPr>
          <p:spPr bwMode="auto">
            <a:xfrm>
              <a:off x="6456363" y="3033713"/>
              <a:ext cx="454025" cy="433388"/>
            </a:xfrm>
            <a:custGeom>
              <a:avLst/>
              <a:gdLst>
                <a:gd name="T0" fmla="*/ 286 w 286"/>
                <a:gd name="T1" fmla="*/ 273 h 273"/>
                <a:gd name="T2" fmla="*/ 286 w 286"/>
                <a:gd name="T3" fmla="*/ 273 h 273"/>
                <a:gd name="T4" fmla="*/ 279 w 286"/>
                <a:gd name="T5" fmla="*/ 254 h 273"/>
                <a:gd name="T6" fmla="*/ 261 w 286"/>
                <a:gd name="T7" fmla="*/ 198 h 273"/>
                <a:gd name="T8" fmla="*/ 254 w 286"/>
                <a:gd name="T9" fmla="*/ 161 h 273"/>
                <a:gd name="T10" fmla="*/ 248 w 286"/>
                <a:gd name="T11" fmla="*/ 111 h 273"/>
                <a:gd name="T12" fmla="*/ 248 w 286"/>
                <a:gd name="T13" fmla="*/ 62 h 273"/>
                <a:gd name="T14" fmla="*/ 254 w 286"/>
                <a:gd name="T15" fmla="*/ 0 h 273"/>
                <a:gd name="T16" fmla="*/ 254 w 286"/>
                <a:gd name="T17" fmla="*/ 0 h 273"/>
                <a:gd name="T18" fmla="*/ 199 w 286"/>
                <a:gd name="T19" fmla="*/ 12 h 273"/>
                <a:gd name="T20" fmla="*/ 143 w 286"/>
                <a:gd name="T21" fmla="*/ 31 h 273"/>
                <a:gd name="T22" fmla="*/ 87 w 286"/>
                <a:gd name="T23" fmla="*/ 49 h 273"/>
                <a:gd name="T24" fmla="*/ 37 w 286"/>
                <a:gd name="T25" fmla="*/ 80 h 273"/>
                <a:gd name="T26" fmla="*/ 18 w 286"/>
                <a:gd name="T27" fmla="*/ 93 h 273"/>
                <a:gd name="T28" fmla="*/ 6 w 286"/>
                <a:gd name="T29" fmla="*/ 111 h 273"/>
                <a:gd name="T30" fmla="*/ 0 w 286"/>
                <a:gd name="T31" fmla="*/ 130 h 273"/>
                <a:gd name="T32" fmla="*/ 6 w 286"/>
                <a:gd name="T33" fmla="*/ 149 h 273"/>
                <a:gd name="T34" fmla="*/ 18 w 286"/>
                <a:gd name="T35" fmla="*/ 174 h 273"/>
                <a:gd name="T36" fmla="*/ 37 w 286"/>
                <a:gd name="T37" fmla="*/ 192 h 273"/>
                <a:gd name="T38" fmla="*/ 37 w 286"/>
                <a:gd name="T39" fmla="*/ 192 h 273"/>
                <a:gd name="T40" fmla="*/ 56 w 286"/>
                <a:gd name="T41" fmla="*/ 205 h 273"/>
                <a:gd name="T42" fmla="*/ 112 w 286"/>
                <a:gd name="T43" fmla="*/ 230 h 273"/>
                <a:gd name="T44" fmla="*/ 186 w 286"/>
                <a:gd name="T45" fmla="*/ 254 h 273"/>
                <a:gd name="T46" fmla="*/ 236 w 286"/>
                <a:gd name="T47" fmla="*/ 267 h 273"/>
                <a:gd name="T48" fmla="*/ 286 w 286"/>
                <a:gd name="T49" fmla="*/ 273 h 273"/>
                <a:gd name="T50" fmla="*/ 286 w 286"/>
                <a:gd name="T51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6" h="273">
                  <a:moveTo>
                    <a:pt x="286" y="273"/>
                  </a:moveTo>
                  <a:lnTo>
                    <a:pt x="286" y="273"/>
                  </a:lnTo>
                  <a:lnTo>
                    <a:pt x="279" y="254"/>
                  </a:lnTo>
                  <a:lnTo>
                    <a:pt x="261" y="198"/>
                  </a:lnTo>
                  <a:lnTo>
                    <a:pt x="254" y="161"/>
                  </a:lnTo>
                  <a:lnTo>
                    <a:pt x="248" y="111"/>
                  </a:lnTo>
                  <a:lnTo>
                    <a:pt x="248" y="62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9" y="12"/>
                  </a:lnTo>
                  <a:lnTo>
                    <a:pt x="143" y="31"/>
                  </a:lnTo>
                  <a:lnTo>
                    <a:pt x="87" y="49"/>
                  </a:lnTo>
                  <a:lnTo>
                    <a:pt x="37" y="80"/>
                  </a:lnTo>
                  <a:lnTo>
                    <a:pt x="18" y="93"/>
                  </a:lnTo>
                  <a:lnTo>
                    <a:pt x="6" y="111"/>
                  </a:lnTo>
                  <a:lnTo>
                    <a:pt x="0" y="130"/>
                  </a:lnTo>
                  <a:lnTo>
                    <a:pt x="6" y="149"/>
                  </a:lnTo>
                  <a:lnTo>
                    <a:pt x="18" y="174"/>
                  </a:lnTo>
                  <a:lnTo>
                    <a:pt x="37" y="192"/>
                  </a:lnTo>
                  <a:lnTo>
                    <a:pt x="37" y="192"/>
                  </a:lnTo>
                  <a:lnTo>
                    <a:pt x="56" y="205"/>
                  </a:lnTo>
                  <a:lnTo>
                    <a:pt x="112" y="230"/>
                  </a:lnTo>
                  <a:lnTo>
                    <a:pt x="186" y="254"/>
                  </a:lnTo>
                  <a:lnTo>
                    <a:pt x="236" y="267"/>
                  </a:lnTo>
                  <a:lnTo>
                    <a:pt x="286" y="273"/>
                  </a:lnTo>
                  <a:lnTo>
                    <a:pt x="286" y="273"/>
                  </a:lnTo>
                  <a:close/>
                </a:path>
              </a:pathLst>
            </a:custGeom>
            <a:solidFill>
              <a:srgbClr val="E6CB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1" name="Freeform 69"/>
            <p:cNvSpPr>
              <a:spLocks/>
            </p:cNvSpPr>
            <p:nvPr/>
          </p:nvSpPr>
          <p:spPr bwMode="auto">
            <a:xfrm>
              <a:off x="6515100" y="3101976"/>
              <a:ext cx="266700" cy="187325"/>
            </a:xfrm>
            <a:custGeom>
              <a:avLst/>
              <a:gdLst>
                <a:gd name="T0" fmla="*/ 6 w 168"/>
                <a:gd name="T1" fmla="*/ 87 h 118"/>
                <a:gd name="T2" fmla="*/ 6 w 168"/>
                <a:gd name="T3" fmla="*/ 87 h 118"/>
                <a:gd name="T4" fmla="*/ 25 w 168"/>
                <a:gd name="T5" fmla="*/ 106 h 118"/>
                <a:gd name="T6" fmla="*/ 50 w 168"/>
                <a:gd name="T7" fmla="*/ 112 h 118"/>
                <a:gd name="T8" fmla="*/ 99 w 168"/>
                <a:gd name="T9" fmla="*/ 118 h 118"/>
                <a:gd name="T10" fmla="*/ 99 w 168"/>
                <a:gd name="T11" fmla="*/ 118 h 118"/>
                <a:gd name="T12" fmla="*/ 124 w 168"/>
                <a:gd name="T13" fmla="*/ 106 h 118"/>
                <a:gd name="T14" fmla="*/ 149 w 168"/>
                <a:gd name="T15" fmla="*/ 93 h 118"/>
                <a:gd name="T16" fmla="*/ 162 w 168"/>
                <a:gd name="T17" fmla="*/ 87 h 118"/>
                <a:gd name="T18" fmla="*/ 168 w 168"/>
                <a:gd name="T19" fmla="*/ 75 h 118"/>
                <a:gd name="T20" fmla="*/ 168 w 168"/>
                <a:gd name="T21" fmla="*/ 56 h 118"/>
                <a:gd name="T22" fmla="*/ 168 w 168"/>
                <a:gd name="T23" fmla="*/ 44 h 118"/>
                <a:gd name="T24" fmla="*/ 168 w 168"/>
                <a:gd name="T25" fmla="*/ 44 h 118"/>
                <a:gd name="T26" fmla="*/ 162 w 168"/>
                <a:gd name="T27" fmla="*/ 25 h 118"/>
                <a:gd name="T28" fmla="*/ 149 w 168"/>
                <a:gd name="T29" fmla="*/ 19 h 118"/>
                <a:gd name="T30" fmla="*/ 124 w 168"/>
                <a:gd name="T31" fmla="*/ 0 h 118"/>
                <a:gd name="T32" fmla="*/ 124 w 168"/>
                <a:gd name="T33" fmla="*/ 0 h 118"/>
                <a:gd name="T34" fmla="*/ 93 w 168"/>
                <a:gd name="T35" fmla="*/ 0 h 118"/>
                <a:gd name="T36" fmla="*/ 62 w 168"/>
                <a:gd name="T37" fmla="*/ 6 h 118"/>
                <a:gd name="T38" fmla="*/ 31 w 168"/>
                <a:gd name="T39" fmla="*/ 19 h 118"/>
                <a:gd name="T40" fmla="*/ 6 w 168"/>
                <a:gd name="T41" fmla="*/ 44 h 118"/>
                <a:gd name="T42" fmla="*/ 6 w 168"/>
                <a:gd name="T43" fmla="*/ 44 h 118"/>
                <a:gd name="T44" fmla="*/ 0 w 168"/>
                <a:gd name="T45" fmla="*/ 68 h 118"/>
                <a:gd name="T46" fmla="*/ 6 w 168"/>
                <a:gd name="T47" fmla="*/ 87 h 118"/>
                <a:gd name="T48" fmla="*/ 6 w 168"/>
                <a:gd name="T49" fmla="*/ 8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8" h="118">
                  <a:moveTo>
                    <a:pt x="6" y="87"/>
                  </a:moveTo>
                  <a:lnTo>
                    <a:pt x="6" y="87"/>
                  </a:lnTo>
                  <a:lnTo>
                    <a:pt x="25" y="106"/>
                  </a:lnTo>
                  <a:lnTo>
                    <a:pt x="50" y="112"/>
                  </a:lnTo>
                  <a:lnTo>
                    <a:pt x="99" y="118"/>
                  </a:lnTo>
                  <a:lnTo>
                    <a:pt x="99" y="118"/>
                  </a:lnTo>
                  <a:lnTo>
                    <a:pt x="124" y="106"/>
                  </a:lnTo>
                  <a:lnTo>
                    <a:pt x="149" y="93"/>
                  </a:lnTo>
                  <a:lnTo>
                    <a:pt x="162" y="87"/>
                  </a:lnTo>
                  <a:lnTo>
                    <a:pt x="168" y="75"/>
                  </a:lnTo>
                  <a:lnTo>
                    <a:pt x="168" y="56"/>
                  </a:lnTo>
                  <a:lnTo>
                    <a:pt x="168" y="44"/>
                  </a:lnTo>
                  <a:lnTo>
                    <a:pt x="168" y="44"/>
                  </a:lnTo>
                  <a:lnTo>
                    <a:pt x="162" y="25"/>
                  </a:lnTo>
                  <a:lnTo>
                    <a:pt x="149" y="19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93" y="0"/>
                  </a:lnTo>
                  <a:lnTo>
                    <a:pt x="62" y="6"/>
                  </a:lnTo>
                  <a:lnTo>
                    <a:pt x="31" y="19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0" y="68"/>
                  </a:lnTo>
                  <a:lnTo>
                    <a:pt x="6" y="87"/>
                  </a:lnTo>
                  <a:lnTo>
                    <a:pt x="6" y="87"/>
                  </a:lnTo>
                  <a:close/>
                </a:path>
              </a:pathLst>
            </a:custGeom>
            <a:solidFill>
              <a:srgbClr val="8DA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2" name="Freeform 70"/>
            <p:cNvSpPr>
              <a:spLocks/>
            </p:cNvSpPr>
            <p:nvPr/>
          </p:nvSpPr>
          <p:spPr bwMode="auto">
            <a:xfrm>
              <a:off x="6554788" y="3111501"/>
              <a:ext cx="217487" cy="158750"/>
            </a:xfrm>
            <a:custGeom>
              <a:avLst/>
              <a:gdLst>
                <a:gd name="T0" fmla="*/ 6 w 137"/>
                <a:gd name="T1" fmla="*/ 81 h 100"/>
                <a:gd name="T2" fmla="*/ 6 w 137"/>
                <a:gd name="T3" fmla="*/ 81 h 100"/>
                <a:gd name="T4" fmla="*/ 37 w 137"/>
                <a:gd name="T5" fmla="*/ 94 h 100"/>
                <a:gd name="T6" fmla="*/ 68 w 137"/>
                <a:gd name="T7" fmla="*/ 100 h 100"/>
                <a:gd name="T8" fmla="*/ 99 w 137"/>
                <a:gd name="T9" fmla="*/ 87 h 100"/>
                <a:gd name="T10" fmla="*/ 124 w 137"/>
                <a:gd name="T11" fmla="*/ 69 h 100"/>
                <a:gd name="T12" fmla="*/ 124 w 137"/>
                <a:gd name="T13" fmla="*/ 69 h 100"/>
                <a:gd name="T14" fmla="*/ 137 w 137"/>
                <a:gd name="T15" fmla="*/ 56 h 100"/>
                <a:gd name="T16" fmla="*/ 130 w 137"/>
                <a:gd name="T17" fmla="*/ 38 h 100"/>
                <a:gd name="T18" fmla="*/ 130 w 137"/>
                <a:gd name="T19" fmla="*/ 38 h 100"/>
                <a:gd name="T20" fmla="*/ 118 w 137"/>
                <a:gd name="T21" fmla="*/ 19 h 100"/>
                <a:gd name="T22" fmla="*/ 105 w 137"/>
                <a:gd name="T23" fmla="*/ 7 h 100"/>
                <a:gd name="T24" fmla="*/ 87 w 137"/>
                <a:gd name="T25" fmla="*/ 0 h 100"/>
                <a:gd name="T26" fmla="*/ 68 w 137"/>
                <a:gd name="T27" fmla="*/ 0 h 100"/>
                <a:gd name="T28" fmla="*/ 50 w 137"/>
                <a:gd name="T29" fmla="*/ 7 h 100"/>
                <a:gd name="T30" fmla="*/ 31 w 137"/>
                <a:gd name="T31" fmla="*/ 13 h 100"/>
                <a:gd name="T32" fmla="*/ 18 w 137"/>
                <a:gd name="T33" fmla="*/ 25 h 100"/>
                <a:gd name="T34" fmla="*/ 6 w 137"/>
                <a:gd name="T35" fmla="*/ 44 h 100"/>
                <a:gd name="T36" fmla="*/ 6 w 137"/>
                <a:gd name="T37" fmla="*/ 44 h 100"/>
                <a:gd name="T38" fmla="*/ 0 w 137"/>
                <a:gd name="T39" fmla="*/ 62 h 100"/>
                <a:gd name="T40" fmla="*/ 6 w 137"/>
                <a:gd name="T41" fmla="*/ 81 h 100"/>
                <a:gd name="T42" fmla="*/ 6 w 137"/>
                <a:gd name="T43" fmla="*/ 8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7" h="100">
                  <a:moveTo>
                    <a:pt x="6" y="81"/>
                  </a:moveTo>
                  <a:lnTo>
                    <a:pt x="6" y="81"/>
                  </a:lnTo>
                  <a:lnTo>
                    <a:pt x="37" y="94"/>
                  </a:lnTo>
                  <a:lnTo>
                    <a:pt x="68" y="100"/>
                  </a:lnTo>
                  <a:lnTo>
                    <a:pt x="99" y="87"/>
                  </a:lnTo>
                  <a:lnTo>
                    <a:pt x="124" y="69"/>
                  </a:lnTo>
                  <a:lnTo>
                    <a:pt x="124" y="69"/>
                  </a:lnTo>
                  <a:lnTo>
                    <a:pt x="137" y="56"/>
                  </a:lnTo>
                  <a:lnTo>
                    <a:pt x="130" y="38"/>
                  </a:lnTo>
                  <a:lnTo>
                    <a:pt x="130" y="38"/>
                  </a:lnTo>
                  <a:lnTo>
                    <a:pt x="118" y="19"/>
                  </a:lnTo>
                  <a:lnTo>
                    <a:pt x="105" y="7"/>
                  </a:lnTo>
                  <a:lnTo>
                    <a:pt x="87" y="0"/>
                  </a:lnTo>
                  <a:lnTo>
                    <a:pt x="68" y="0"/>
                  </a:lnTo>
                  <a:lnTo>
                    <a:pt x="50" y="7"/>
                  </a:lnTo>
                  <a:lnTo>
                    <a:pt x="31" y="13"/>
                  </a:lnTo>
                  <a:lnTo>
                    <a:pt x="18" y="25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0" y="62"/>
                  </a:lnTo>
                  <a:lnTo>
                    <a:pt x="6" y="81"/>
                  </a:lnTo>
                  <a:lnTo>
                    <a:pt x="6" y="81"/>
                  </a:lnTo>
                  <a:close/>
                </a:path>
              </a:pathLst>
            </a:custGeom>
            <a:solidFill>
              <a:srgbClr val="A8B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3" name="Freeform 71"/>
            <p:cNvSpPr>
              <a:spLocks/>
            </p:cNvSpPr>
            <p:nvPr/>
          </p:nvSpPr>
          <p:spPr bwMode="auto">
            <a:xfrm>
              <a:off x="6524625" y="3122613"/>
              <a:ext cx="177800" cy="138113"/>
            </a:xfrm>
            <a:custGeom>
              <a:avLst/>
              <a:gdLst>
                <a:gd name="T0" fmla="*/ 6 w 112"/>
                <a:gd name="T1" fmla="*/ 62 h 87"/>
                <a:gd name="T2" fmla="*/ 6 w 112"/>
                <a:gd name="T3" fmla="*/ 62 h 87"/>
                <a:gd name="T4" fmla="*/ 19 w 112"/>
                <a:gd name="T5" fmla="*/ 74 h 87"/>
                <a:gd name="T6" fmla="*/ 31 w 112"/>
                <a:gd name="T7" fmla="*/ 80 h 87"/>
                <a:gd name="T8" fmla="*/ 44 w 112"/>
                <a:gd name="T9" fmla="*/ 87 h 87"/>
                <a:gd name="T10" fmla="*/ 56 w 112"/>
                <a:gd name="T11" fmla="*/ 80 h 87"/>
                <a:gd name="T12" fmla="*/ 87 w 112"/>
                <a:gd name="T13" fmla="*/ 68 h 87"/>
                <a:gd name="T14" fmla="*/ 112 w 112"/>
                <a:gd name="T15" fmla="*/ 43 h 87"/>
                <a:gd name="T16" fmla="*/ 112 w 112"/>
                <a:gd name="T17" fmla="*/ 43 h 87"/>
                <a:gd name="T18" fmla="*/ 112 w 112"/>
                <a:gd name="T19" fmla="*/ 31 h 87"/>
                <a:gd name="T20" fmla="*/ 112 w 112"/>
                <a:gd name="T21" fmla="*/ 24 h 87"/>
                <a:gd name="T22" fmla="*/ 93 w 112"/>
                <a:gd name="T23" fmla="*/ 6 h 87"/>
                <a:gd name="T24" fmla="*/ 93 w 112"/>
                <a:gd name="T25" fmla="*/ 6 h 87"/>
                <a:gd name="T26" fmla="*/ 69 w 112"/>
                <a:gd name="T27" fmla="*/ 0 h 87"/>
                <a:gd name="T28" fmla="*/ 44 w 112"/>
                <a:gd name="T29" fmla="*/ 6 h 87"/>
                <a:gd name="T30" fmla="*/ 25 w 112"/>
                <a:gd name="T31" fmla="*/ 18 h 87"/>
                <a:gd name="T32" fmla="*/ 6 w 112"/>
                <a:gd name="T33" fmla="*/ 37 h 87"/>
                <a:gd name="T34" fmla="*/ 6 w 112"/>
                <a:gd name="T35" fmla="*/ 37 h 87"/>
                <a:gd name="T36" fmla="*/ 0 w 112"/>
                <a:gd name="T37" fmla="*/ 49 h 87"/>
                <a:gd name="T38" fmla="*/ 6 w 112"/>
                <a:gd name="T39" fmla="*/ 62 h 87"/>
                <a:gd name="T40" fmla="*/ 6 w 112"/>
                <a:gd name="T41" fmla="*/ 6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87">
                  <a:moveTo>
                    <a:pt x="6" y="62"/>
                  </a:moveTo>
                  <a:lnTo>
                    <a:pt x="6" y="62"/>
                  </a:lnTo>
                  <a:lnTo>
                    <a:pt x="19" y="74"/>
                  </a:lnTo>
                  <a:lnTo>
                    <a:pt x="31" y="80"/>
                  </a:lnTo>
                  <a:lnTo>
                    <a:pt x="44" y="87"/>
                  </a:lnTo>
                  <a:lnTo>
                    <a:pt x="56" y="80"/>
                  </a:lnTo>
                  <a:lnTo>
                    <a:pt x="87" y="68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12" y="31"/>
                  </a:lnTo>
                  <a:lnTo>
                    <a:pt x="112" y="24"/>
                  </a:lnTo>
                  <a:lnTo>
                    <a:pt x="93" y="6"/>
                  </a:lnTo>
                  <a:lnTo>
                    <a:pt x="93" y="6"/>
                  </a:lnTo>
                  <a:lnTo>
                    <a:pt x="69" y="0"/>
                  </a:lnTo>
                  <a:lnTo>
                    <a:pt x="44" y="6"/>
                  </a:lnTo>
                  <a:lnTo>
                    <a:pt x="25" y="18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0" y="49"/>
                  </a:lnTo>
                  <a:lnTo>
                    <a:pt x="6" y="62"/>
                  </a:lnTo>
                  <a:lnTo>
                    <a:pt x="6" y="62"/>
                  </a:lnTo>
                  <a:close/>
                </a:path>
              </a:pathLst>
            </a:custGeom>
            <a:solidFill>
              <a:srgbClr val="ADC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4" name="Freeform 72"/>
            <p:cNvSpPr>
              <a:spLocks/>
            </p:cNvSpPr>
            <p:nvPr/>
          </p:nvSpPr>
          <p:spPr bwMode="auto">
            <a:xfrm>
              <a:off x="6564313" y="3151188"/>
              <a:ext cx="138112" cy="147638"/>
            </a:xfrm>
            <a:custGeom>
              <a:avLst/>
              <a:gdLst>
                <a:gd name="T0" fmla="*/ 0 w 87"/>
                <a:gd name="T1" fmla="*/ 6 h 93"/>
                <a:gd name="T2" fmla="*/ 0 w 87"/>
                <a:gd name="T3" fmla="*/ 6 h 93"/>
                <a:gd name="T4" fmla="*/ 31 w 87"/>
                <a:gd name="T5" fmla="*/ 13 h 93"/>
                <a:gd name="T6" fmla="*/ 56 w 87"/>
                <a:gd name="T7" fmla="*/ 19 h 93"/>
                <a:gd name="T8" fmla="*/ 56 w 87"/>
                <a:gd name="T9" fmla="*/ 19 h 93"/>
                <a:gd name="T10" fmla="*/ 68 w 87"/>
                <a:gd name="T11" fmla="*/ 31 h 93"/>
                <a:gd name="T12" fmla="*/ 75 w 87"/>
                <a:gd name="T13" fmla="*/ 50 h 93"/>
                <a:gd name="T14" fmla="*/ 75 w 87"/>
                <a:gd name="T15" fmla="*/ 69 h 93"/>
                <a:gd name="T16" fmla="*/ 68 w 87"/>
                <a:gd name="T17" fmla="*/ 81 h 93"/>
                <a:gd name="T18" fmla="*/ 68 w 87"/>
                <a:gd name="T19" fmla="*/ 81 h 93"/>
                <a:gd name="T20" fmla="*/ 68 w 87"/>
                <a:gd name="T21" fmla="*/ 87 h 93"/>
                <a:gd name="T22" fmla="*/ 75 w 87"/>
                <a:gd name="T23" fmla="*/ 93 h 93"/>
                <a:gd name="T24" fmla="*/ 75 w 87"/>
                <a:gd name="T25" fmla="*/ 93 h 93"/>
                <a:gd name="T26" fmla="*/ 81 w 87"/>
                <a:gd name="T27" fmla="*/ 75 h 93"/>
                <a:gd name="T28" fmla="*/ 87 w 87"/>
                <a:gd name="T29" fmla="*/ 62 h 93"/>
                <a:gd name="T30" fmla="*/ 87 w 87"/>
                <a:gd name="T31" fmla="*/ 44 h 93"/>
                <a:gd name="T32" fmla="*/ 81 w 87"/>
                <a:gd name="T33" fmla="*/ 25 h 93"/>
                <a:gd name="T34" fmla="*/ 81 w 87"/>
                <a:gd name="T35" fmla="*/ 25 h 93"/>
                <a:gd name="T36" fmla="*/ 62 w 87"/>
                <a:gd name="T37" fmla="*/ 13 h 93"/>
                <a:gd name="T38" fmla="*/ 44 w 87"/>
                <a:gd name="T39" fmla="*/ 6 h 93"/>
                <a:gd name="T40" fmla="*/ 6 w 87"/>
                <a:gd name="T41" fmla="*/ 0 h 93"/>
                <a:gd name="T42" fmla="*/ 6 w 87"/>
                <a:gd name="T43" fmla="*/ 0 h 93"/>
                <a:gd name="T44" fmla="*/ 0 w 87"/>
                <a:gd name="T45" fmla="*/ 0 h 93"/>
                <a:gd name="T46" fmla="*/ 0 w 87"/>
                <a:gd name="T47" fmla="*/ 6 h 93"/>
                <a:gd name="T48" fmla="*/ 0 w 87"/>
                <a:gd name="T49" fmla="*/ 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7" h="93">
                  <a:moveTo>
                    <a:pt x="0" y="6"/>
                  </a:moveTo>
                  <a:lnTo>
                    <a:pt x="0" y="6"/>
                  </a:lnTo>
                  <a:lnTo>
                    <a:pt x="31" y="1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68" y="31"/>
                  </a:lnTo>
                  <a:lnTo>
                    <a:pt x="75" y="50"/>
                  </a:lnTo>
                  <a:lnTo>
                    <a:pt x="75" y="69"/>
                  </a:lnTo>
                  <a:lnTo>
                    <a:pt x="68" y="81"/>
                  </a:lnTo>
                  <a:lnTo>
                    <a:pt x="68" y="81"/>
                  </a:lnTo>
                  <a:lnTo>
                    <a:pt x="68" y="87"/>
                  </a:lnTo>
                  <a:lnTo>
                    <a:pt x="75" y="93"/>
                  </a:lnTo>
                  <a:lnTo>
                    <a:pt x="75" y="93"/>
                  </a:lnTo>
                  <a:lnTo>
                    <a:pt x="81" y="75"/>
                  </a:lnTo>
                  <a:lnTo>
                    <a:pt x="87" y="62"/>
                  </a:lnTo>
                  <a:lnTo>
                    <a:pt x="87" y="44"/>
                  </a:lnTo>
                  <a:lnTo>
                    <a:pt x="81" y="25"/>
                  </a:lnTo>
                  <a:lnTo>
                    <a:pt x="81" y="25"/>
                  </a:lnTo>
                  <a:lnTo>
                    <a:pt x="62" y="13"/>
                  </a:lnTo>
                  <a:lnTo>
                    <a:pt x="44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C2C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5" name="Freeform 73"/>
            <p:cNvSpPr>
              <a:spLocks/>
            </p:cNvSpPr>
            <p:nvPr/>
          </p:nvSpPr>
          <p:spPr bwMode="auto">
            <a:xfrm>
              <a:off x="6692900" y="3132138"/>
              <a:ext cx="49212" cy="88900"/>
            </a:xfrm>
            <a:custGeom>
              <a:avLst/>
              <a:gdLst>
                <a:gd name="T0" fmla="*/ 12 w 31"/>
                <a:gd name="T1" fmla="*/ 6 h 56"/>
                <a:gd name="T2" fmla="*/ 12 w 31"/>
                <a:gd name="T3" fmla="*/ 6 h 56"/>
                <a:gd name="T4" fmla="*/ 18 w 31"/>
                <a:gd name="T5" fmla="*/ 18 h 56"/>
                <a:gd name="T6" fmla="*/ 25 w 31"/>
                <a:gd name="T7" fmla="*/ 25 h 56"/>
                <a:gd name="T8" fmla="*/ 18 w 31"/>
                <a:gd name="T9" fmla="*/ 31 h 56"/>
                <a:gd name="T10" fmla="*/ 18 w 31"/>
                <a:gd name="T11" fmla="*/ 31 h 56"/>
                <a:gd name="T12" fmla="*/ 0 w 31"/>
                <a:gd name="T13" fmla="*/ 43 h 56"/>
                <a:gd name="T14" fmla="*/ 0 w 31"/>
                <a:gd name="T15" fmla="*/ 43 h 56"/>
                <a:gd name="T16" fmla="*/ 0 w 31"/>
                <a:gd name="T17" fmla="*/ 49 h 56"/>
                <a:gd name="T18" fmla="*/ 6 w 31"/>
                <a:gd name="T19" fmla="*/ 56 h 56"/>
                <a:gd name="T20" fmla="*/ 6 w 31"/>
                <a:gd name="T21" fmla="*/ 56 h 56"/>
                <a:gd name="T22" fmla="*/ 18 w 31"/>
                <a:gd name="T23" fmla="*/ 43 h 56"/>
                <a:gd name="T24" fmla="*/ 31 w 31"/>
                <a:gd name="T25" fmla="*/ 31 h 56"/>
                <a:gd name="T26" fmla="*/ 31 w 31"/>
                <a:gd name="T27" fmla="*/ 31 h 56"/>
                <a:gd name="T28" fmla="*/ 31 w 31"/>
                <a:gd name="T29" fmla="*/ 18 h 56"/>
                <a:gd name="T30" fmla="*/ 31 w 31"/>
                <a:gd name="T31" fmla="*/ 12 h 56"/>
                <a:gd name="T32" fmla="*/ 12 w 31"/>
                <a:gd name="T33" fmla="*/ 0 h 56"/>
                <a:gd name="T34" fmla="*/ 12 w 31"/>
                <a:gd name="T35" fmla="*/ 0 h 56"/>
                <a:gd name="T36" fmla="*/ 6 w 31"/>
                <a:gd name="T37" fmla="*/ 0 h 56"/>
                <a:gd name="T38" fmla="*/ 12 w 31"/>
                <a:gd name="T39" fmla="*/ 6 h 56"/>
                <a:gd name="T40" fmla="*/ 12 w 31"/>
                <a:gd name="T41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56">
                  <a:moveTo>
                    <a:pt x="12" y="6"/>
                  </a:moveTo>
                  <a:lnTo>
                    <a:pt x="12" y="6"/>
                  </a:lnTo>
                  <a:lnTo>
                    <a:pt x="18" y="18"/>
                  </a:lnTo>
                  <a:lnTo>
                    <a:pt x="25" y="25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9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18" y="43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18"/>
                  </a:lnTo>
                  <a:lnTo>
                    <a:pt x="31" y="1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C2C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6" name="Freeform 74"/>
            <p:cNvSpPr>
              <a:spLocks/>
            </p:cNvSpPr>
            <p:nvPr/>
          </p:nvSpPr>
          <p:spPr bwMode="auto">
            <a:xfrm>
              <a:off x="6662738" y="3181351"/>
              <a:ext cx="257175" cy="217488"/>
            </a:xfrm>
            <a:custGeom>
              <a:avLst/>
              <a:gdLst>
                <a:gd name="T0" fmla="*/ 162 w 162"/>
                <a:gd name="T1" fmla="*/ 50 h 137"/>
                <a:gd name="T2" fmla="*/ 162 w 162"/>
                <a:gd name="T3" fmla="*/ 50 h 137"/>
                <a:gd name="T4" fmla="*/ 156 w 162"/>
                <a:gd name="T5" fmla="*/ 81 h 137"/>
                <a:gd name="T6" fmla="*/ 143 w 162"/>
                <a:gd name="T7" fmla="*/ 105 h 137"/>
                <a:gd name="T8" fmla="*/ 112 w 162"/>
                <a:gd name="T9" fmla="*/ 124 h 137"/>
                <a:gd name="T10" fmla="*/ 81 w 162"/>
                <a:gd name="T11" fmla="*/ 137 h 137"/>
                <a:gd name="T12" fmla="*/ 81 w 162"/>
                <a:gd name="T13" fmla="*/ 137 h 137"/>
                <a:gd name="T14" fmla="*/ 50 w 162"/>
                <a:gd name="T15" fmla="*/ 137 h 137"/>
                <a:gd name="T16" fmla="*/ 25 w 162"/>
                <a:gd name="T17" fmla="*/ 130 h 137"/>
                <a:gd name="T18" fmla="*/ 6 w 162"/>
                <a:gd name="T19" fmla="*/ 112 h 137"/>
                <a:gd name="T20" fmla="*/ 0 w 162"/>
                <a:gd name="T21" fmla="*/ 87 h 137"/>
                <a:gd name="T22" fmla="*/ 0 w 162"/>
                <a:gd name="T23" fmla="*/ 87 h 137"/>
                <a:gd name="T24" fmla="*/ 6 w 162"/>
                <a:gd name="T25" fmla="*/ 56 h 137"/>
                <a:gd name="T26" fmla="*/ 25 w 162"/>
                <a:gd name="T27" fmla="*/ 31 h 137"/>
                <a:gd name="T28" fmla="*/ 50 w 162"/>
                <a:gd name="T29" fmla="*/ 12 h 137"/>
                <a:gd name="T30" fmla="*/ 81 w 162"/>
                <a:gd name="T31" fmla="*/ 0 h 137"/>
                <a:gd name="T32" fmla="*/ 81 w 162"/>
                <a:gd name="T33" fmla="*/ 0 h 137"/>
                <a:gd name="T34" fmla="*/ 118 w 162"/>
                <a:gd name="T35" fmla="*/ 0 h 137"/>
                <a:gd name="T36" fmla="*/ 143 w 162"/>
                <a:gd name="T37" fmla="*/ 6 h 137"/>
                <a:gd name="T38" fmla="*/ 156 w 162"/>
                <a:gd name="T39" fmla="*/ 25 h 137"/>
                <a:gd name="T40" fmla="*/ 162 w 162"/>
                <a:gd name="T41" fmla="*/ 50 h 137"/>
                <a:gd name="T42" fmla="*/ 162 w 162"/>
                <a:gd name="T43" fmla="*/ 5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2" h="137">
                  <a:moveTo>
                    <a:pt x="162" y="50"/>
                  </a:moveTo>
                  <a:lnTo>
                    <a:pt x="162" y="50"/>
                  </a:lnTo>
                  <a:lnTo>
                    <a:pt x="156" y="81"/>
                  </a:lnTo>
                  <a:lnTo>
                    <a:pt x="143" y="105"/>
                  </a:lnTo>
                  <a:lnTo>
                    <a:pt x="112" y="124"/>
                  </a:lnTo>
                  <a:lnTo>
                    <a:pt x="81" y="137"/>
                  </a:lnTo>
                  <a:lnTo>
                    <a:pt x="81" y="137"/>
                  </a:lnTo>
                  <a:lnTo>
                    <a:pt x="50" y="137"/>
                  </a:lnTo>
                  <a:lnTo>
                    <a:pt x="25" y="130"/>
                  </a:lnTo>
                  <a:lnTo>
                    <a:pt x="6" y="112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6" y="56"/>
                  </a:lnTo>
                  <a:lnTo>
                    <a:pt x="25" y="31"/>
                  </a:lnTo>
                  <a:lnTo>
                    <a:pt x="50" y="12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18" y="0"/>
                  </a:lnTo>
                  <a:lnTo>
                    <a:pt x="143" y="6"/>
                  </a:lnTo>
                  <a:lnTo>
                    <a:pt x="156" y="25"/>
                  </a:lnTo>
                  <a:lnTo>
                    <a:pt x="162" y="50"/>
                  </a:lnTo>
                  <a:lnTo>
                    <a:pt x="162" y="50"/>
                  </a:lnTo>
                  <a:close/>
                </a:path>
              </a:pathLst>
            </a:custGeom>
            <a:solidFill>
              <a:srgbClr val="8DA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7" name="Freeform 75"/>
            <p:cNvSpPr>
              <a:spLocks/>
            </p:cNvSpPr>
            <p:nvPr/>
          </p:nvSpPr>
          <p:spPr bwMode="auto">
            <a:xfrm>
              <a:off x="6683375" y="3200401"/>
              <a:ext cx="206375" cy="177800"/>
            </a:xfrm>
            <a:custGeom>
              <a:avLst/>
              <a:gdLst>
                <a:gd name="T0" fmla="*/ 130 w 130"/>
                <a:gd name="T1" fmla="*/ 44 h 112"/>
                <a:gd name="T2" fmla="*/ 130 w 130"/>
                <a:gd name="T3" fmla="*/ 44 h 112"/>
                <a:gd name="T4" fmla="*/ 124 w 130"/>
                <a:gd name="T5" fmla="*/ 69 h 112"/>
                <a:gd name="T6" fmla="*/ 111 w 130"/>
                <a:gd name="T7" fmla="*/ 87 h 112"/>
                <a:gd name="T8" fmla="*/ 87 w 130"/>
                <a:gd name="T9" fmla="*/ 106 h 112"/>
                <a:gd name="T10" fmla="*/ 62 w 130"/>
                <a:gd name="T11" fmla="*/ 112 h 112"/>
                <a:gd name="T12" fmla="*/ 62 w 130"/>
                <a:gd name="T13" fmla="*/ 112 h 112"/>
                <a:gd name="T14" fmla="*/ 37 w 130"/>
                <a:gd name="T15" fmla="*/ 112 h 112"/>
                <a:gd name="T16" fmla="*/ 18 w 130"/>
                <a:gd name="T17" fmla="*/ 106 h 112"/>
                <a:gd name="T18" fmla="*/ 6 w 130"/>
                <a:gd name="T19" fmla="*/ 93 h 112"/>
                <a:gd name="T20" fmla="*/ 0 w 130"/>
                <a:gd name="T21" fmla="*/ 69 h 112"/>
                <a:gd name="T22" fmla="*/ 0 w 130"/>
                <a:gd name="T23" fmla="*/ 69 h 112"/>
                <a:gd name="T24" fmla="*/ 6 w 130"/>
                <a:gd name="T25" fmla="*/ 50 h 112"/>
                <a:gd name="T26" fmla="*/ 18 w 130"/>
                <a:gd name="T27" fmla="*/ 25 h 112"/>
                <a:gd name="T28" fmla="*/ 37 w 130"/>
                <a:gd name="T29" fmla="*/ 13 h 112"/>
                <a:gd name="T30" fmla="*/ 62 w 130"/>
                <a:gd name="T31" fmla="*/ 0 h 112"/>
                <a:gd name="T32" fmla="*/ 62 w 130"/>
                <a:gd name="T33" fmla="*/ 0 h 112"/>
                <a:gd name="T34" fmla="*/ 93 w 130"/>
                <a:gd name="T35" fmla="*/ 0 h 112"/>
                <a:gd name="T36" fmla="*/ 111 w 130"/>
                <a:gd name="T37" fmla="*/ 6 h 112"/>
                <a:gd name="T38" fmla="*/ 124 w 130"/>
                <a:gd name="T39" fmla="*/ 25 h 112"/>
                <a:gd name="T40" fmla="*/ 130 w 130"/>
                <a:gd name="T41" fmla="*/ 44 h 112"/>
                <a:gd name="T42" fmla="*/ 130 w 130"/>
                <a:gd name="T43" fmla="*/ 4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0" h="112">
                  <a:moveTo>
                    <a:pt x="130" y="44"/>
                  </a:moveTo>
                  <a:lnTo>
                    <a:pt x="130" y="44"/>
                  </a:lnTo>
                  <a:lnTo>
                    <a:pt x="124" y="69"/>
                  </a:lnTo>
                  <a:lnTo>
                    <a:pt x="111" y="87"/>
                  </a:lnTo>
                  <a:lnTo>
                    <a:pt x="87" y="106"/>
                  </a:lnTo>
                  <a:lnTo>
                    <a:pt x="62" y="112"/>
                  </a:lnTo>
                  <a:lnTo>
                    <a:pt x="62" y="112"/>
                  </a:lnTo>
                  <a:lnTo>
                    <a:pt x="37" y="112"/>
                  </a:lnTo>
                  <a:lnTo>
                    <a:pt x="18" y="106"/>
                  </a:lnTo>
                  <a:lnTo>
                    <a:pt x="6" y="93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6" y="50"/>
                  </a:lnTo>
                  <a:lnTo>
                    <a:pt x="18" y="25"/>
                  </a:lnTo>
                  <a:lnTo>
                    <a:pt x="37" y="13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93" y="0"/>
                  </a:lnTo>
                  <a:lnTo>
                    <a:pt x="111" y="6"/>
                  </a:lnTo>
                  <a:lnTo>
                    <a:pt x="124" y="25"/>
                  </a:lnTo>
                  <a:lnTo>
                    <a:pt x="130" y="44"/>
                  </a:lnTo>
                  <a:lnTo>
                    <a:pt x="130" y="44"/>
                  </a:lnTo>
                  <a:close/>
                </a:path>
              </a:pathLst>
            </a:custGeom>
            <a:solidFill>
              <a:srgbClr val="A8B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8" name="Freeform 76"/>
            <p:cNvSpPr>
              <a:spLocks/>
            </p:cNvSpPr>
            <p:nvPr/>
          </p:nvSpPr>
          <p:spPr bwMode="auto">
            <a:xfrm>
              <a:off x="6732588" y="3190876"/>
              <a:ext cx="177800" cy="147638"/>
            </a:xfrm>
            <a:custGeom>
              <a:avLst/>
              <a:gdLst>
                <a:gd name="T0" fmla="*/ 112 w 112"/>
                <a:gd name="T1" fmla="*/ 31 h 93"/>
                <a:gd name="T2" fmla="*/ 112 w 112"/>
                <a:gd name="T3" fmla="*/ 31 h 93"/>
                <a:gd name="T4" fmla="*/ 105 w 112"/>
                <a:gd name="T5" fmla="*/ 50 h 93"/>
                <a:gd name="T6" fmla="*/ 93 w 112"/>
                <a:gd name="T7" fmla="*/ 68 h 93"/>
                <a:gd name="T8" fmla="*/ 80 w 112"/>
                <a:gd name="T9" fmla="*/ 81 h 93"/>
                <a:gd name="T10" fmla="*/ 56 w 112"/>
                <a:gd name="T11" fmla="*/ 93 h 93"/>
                <a:gd name="T12" fmla="*/ 56 w 112"/>
                <a:gd name="T13" fmla="*/ 93 h 93"/>
                <a:gd name="T14" fmla="*/ 37 w 112"/>
                <a:gd name="T15" fmla="*/ 93 h 93"/>
                <a:gd name="T16" fmla="*/ 18 w 112"/>
                <a:gd name="T17" fmla="*/ 87 h 93"/>
                <a:gd name="T18" fmla="*/ 6 w 112"/>
                <a:gd name="T19" fmla="*/ 75 h 93"/>
                <a:gd name="T20" fmla="*/ 0 w 112"/>
                <a:gd name="T21" fmla="*/ 56 h 93"/>
                <a:gd name="T22" fmla="*/ 0 w 112"/>
                <a:gd name="T23" fmla="*/ 56 h 93"/>
                <a:gd name="T24" fmla="*/ 6 w 112"/>
                <a:gd name="T25" fmla="*/ 37 h 93"/>
                <a:gd name="T26" fmla="*/ 18 w 112"/>
                <a:gd name="T27" fmla="*/ 19 h 93"/>
                <a:gd name="T28" fmla="*/ 37 w 112"/>
                <a:gd name="T29" fmla="*/ 6 h 93"/>
                <a:gd name="T30" fmla="*/ 56 w 112"/>
                <a:gd name="T31" fmla="*/ 0 h 93"/>
                <a:gd name="T32" fmla="*/ 56 w 112"/>
                <a:gd name="T33" fmla="*/ 0 h 93"/>
                <a:gd name="T34" fmla="*/ 80 w 112"/>
                <a:gd name="T35" fmla="*/ 0 h 93"/>
                <a:gd name="T36" fmla="*/ 93 w 112"/>
                <a:gd name="T37" fmla="*/ 6 h 93"/>
                <a:gd name="T38" fmla="*/ 105 w 112"/>
                <a:gd name="T39" fmla="*/ 19 h 93"/>
                <a:gd name="T40" fmla="*/ 112 w 112"/>
                <a:gd name="T41" fmla="*/ 31 h 93"/>
                <a:gd name="T42" fmla="*/ 112 w 112"/>
                <a:gd name="T43" fmla="*/ 3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2" h="93">
                  <a:moveTo>
                    <a:pt x="112" y="31"/>
                  </a:moveTo>
                  <a:lnTo>
                    <a:pt x="112" y="31"/>
                  </a:lnTo>
                  <a:lnTo>
                    <a:pt x="105" y="50"/>
                  </a:lnTo>
                  <a:lnTo>
                    <a:pt x="93" y="68"/>
                  </a:lnTo>
                  <a:lnTo>
                    <a:pt x="80" y="81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37" y="93"/>
                  </a:lnTo>
                  <a:lnTo>
                    <a:pt x="18" y="87"/>
                  </a:lnTo>
                  <a:lnTo>
                    <a:pt x="6" y="75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6" y="37"/>
                  </a:lnTo>
                  <a:lnTo>
                    <a:pt x="18" y="19"/>
                  </a:lnTo>
                  <a:lnTo>
                    <a:pt x="37" y="6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0" y="0"/>
                  </a:lnTo>
                  <a:lnTo>
                    <a:pt x="93" y="6"/>
                  </a:lnTo>
                  <a:lnTo>
                    <a:pt x="105" y="19"/>
                  </a:lnTo>
                  <a:lnTo>
                    <a:pt x="112" y="31"/>
                  </a:lnTo>
                  <a:lnTo>
                    <a:pt x="112" y="31"/>
                  </a:lnTo>
                  <a:close/>
                </a:path>
              </a:pathLst>
            </a:custGeom>
            <a:solidFill>
              <a:srgbClr val="ADC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9" name="Freeform 77"/>
            <p:cNvSpPr>
              <a:spLocks/>
            </p:cNvSpPr>
            <p:nvPr/>
          </p:nvSpPr>
          <p:spPr bwMode="auto">
            <a:xfrm>
              <a:off x="6692900" y="3270251"/>
              <a:ext cx="88900" cy="77788"/>
            </a:xfrm>
            <a:custGeom>
              <a:avLst/>
              <a:gdLst>
                <a:gd name="T0" fmla="*/ 12 w 56"/>
                <a:gd name="T1" fmla="*/ 0 h 49"/>
                <a:gd name="T2" fmla="*/ 12 w 56"/>
                <a:gd name="T3" fmla="*/ 0 h 49"/>
                <a:gd name="T4" fmla="*/ 0 w 56"/>
                <a:gd name="T5" fmla="*/ 18 h 49"/>
                <a:gd name="T6" fmla="*/ 6 w 56"/>
                <a:gd name="T7" fmla="*/ 25 h 49"/>
                <a:gd name="T8" fmla="*/ 12 w 56"/>
                <a:gd name="T9" fmla="*/ 31 h 49"/>
                <a:gd name="T10" fmla="*/ 12 w 56"/>
                <a:gd name="T11" fmla="*/ 31 h 49"/>
                <a:gd name="T12" fmla="*/ 31 w 56"/>
                <a:gd name="T13" fmla="*/ 43 h 49"/>
                <a:gd name="T14" fmla="*/ 50 w 56"/>
                <a:gd name="T15" fmla="*/ 49 h 49"/>
                <a:gd name="T16" fmla="*/ 50 w 56"/>
                <a:gd name="T17" fmla="*/ 49 h 49"/>
                <a:gd name="T18" fmla="*/ 56 w 56"/>
                <a:gd name="T19" fmla="*/ 43 h 49"/>
                <a:gd name="T20" fmla="*/ 56 w 56"/>
                <a:gd name="T21" fmla="*/ 43 h 49"/>
                <a:gd name="T22" fmla="*/ 50 w 56"/>
                <a:gd name="T23" fmla="*/ 37 h 49"/>
                <a:gd name="T24" fmla="*/ 50 w 56"/>
                <a:gd name="T25" fmla="*/ 37 h 49"/>
                <a:gd name="T26" fmla="*/ 25 w 56"/>
                <a:gd name="T27" fmla="*/ 31 h 49"/>
                <a:gd name="T28" fmla="*/ 25 w 56"/>
                <a:gd name="T29" fmla="*/ 31 h 49"/>
                <a:gd name="T30" fmla="*/ 12 w 56"/>
                <a:gd name="T31" fmla="*/ 18 h 49"/>
                <a:gd name="T32" fmla="*/ 12 w 56"/>
                <a:gd name="T33" fmla="*/ 18 h 49"/>
                <a:gd name="T34" fmla="*/ 12 w 56"/>
                <a:gd name="T35" fmla="*/ 12 h 49"/>
                <a:gd name="T36" fmla="*/ 18 w 56"/>
                <a:gd name="T37" fmla="*/ 6 h 49"/>
                <a:gd name="T38" fmla="*/ 18 w 56"/>
                <a:gd name="T39" fmla="*/ 6 h 49"/>
                <a:gd name="T40" fmla="*/ 18 w 56"/>
                <a:gd name="T41" fmla="*/ 0 h 49"/>
                <a:gd name="T42" fmla="*/ 12 w 56"/>
                <a:gd name="T43" fmla="*/ 0 h 49"/>
                <a:gd name="T44" fmla="*/ 12 w 56"/>
                <a:gd name="T4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" h="49">
                  <a:moveTo>
                    <a:pt x="12" y="0"/>
                  </a:moveTo>
                  <a:lnTo>
                    <a:pt x="12" y="0"/>
                  </a:lnTo>
                  <a:lnTo>
                    <a:pt x="0" y="18"/>
                  </a:lnTo>
                  <a:lnTo>
                    <a:pt x="6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31" y="43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56" y="43"/>
                  </a:lnTo>
                  <a:lnTo>
                    <a:pt x="56" y="43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6E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0" name="Freeform 78"/>
            <p:cNvSpPr>
              <a:spLocks/>
            </p:cNvSpPr>
            <p:nvPr/>
          </p:nvSpPr>
          <p:spPr bwMode="auto">
            <a:xfrm>
              <a:off x="6515100" y="3240088"/>
              <a:ext cx="266700" cy="217488"/>
            </a:xfrm>
            <a:custGeom>
              <a:avLst/>
              <a:gdLst>
                <a:gd name="T0" fmla="*/ 0 w 168"/>
                <a:gd name="T1" fmla="*/ 75 h 137"/>
                <a:gd name="T2" fmla="*/ 0 w 168"/>
                <a:gd name="T3" fmla="*/ 75 h 137"/>
                <a:gd name="T4" fmla="*/ 6 w 168"/>
                <a:gd name="T5" fmla="*/ 93 h 137"/>
                <a:gd name="T6" fmla="*/ 19 w 168"/>
                <a:gd name="T7" fmla="*/ 112 h 137"/>
                <a:gd name="T8" fmla="*/ 37 w 168"/>
                <a:gd name="T9" fmla="*/ 124 h 137"/>
                <a:gd name="T10" fmla="*/ 50 w 168"/>
                <a:gd name="T11" fmla="*/ 131 h 137"/>
                <a:gd name="T12" fmla="*/ 93 w 168"/>
                <a:gd name="T13" fmla="*/ 137 h 137"/>
                <a:gd name="T14" fmla="*/ 130 w 168"/>
                <a:gd name="T15" fmla="*/ 131 h 137"/>
                <a:gd name="T16" fmla="*/ 130 w 168"/>
                <a:gd name="T17" fmla="*/ 131 h 137"/>
                <a:gd name="T18" fmla="*/ 149 w 168"/>
                <a:gd name="T19" fmla="*/ 118 h 137"/>
                <a:gd name="T20" fmla="*/ 162 w 168"/>
                <a:gd name="T21" fmla="*/ 100 h 137"/>
                <a:gd name="T22" fmla="*/ 168 w 168"/>
                <a:gd name="T23" fmla="*/ 81 h 137"/>
                <a:gd name="T24" fmla="*/ 168 w 168"/>
                <a:gd name="T25" fmla="*/ 56 h 137"/>
                <a:gd name="T26" fmla="*/ 168 w 168"/>
                <a:gd name="T27" fmla="*/ 56 h 137"/>
                <a:gd name="T28" fmla="*/ 155 w 168"/>
                <a:gd name="T29" fmla="*/ 44 h 137"/>
                <a:gd name="T30" fmla="*/ 137 w 168"/>
                <a:gd name="T31" fmla="*/ 25 h 137"/>
                <a:gd name="T32" fmla="*/ 118 w 168"/>
                <a:gd name="T33" fmla="*/ 13 h 137"/>
                <a:gd name="T34" fmla="*/ 99 w 168"/>
                <a:gd name="T35" fmla="*/ 6 h 137"/>
                <a:gd name="T36" fmla="*/ 75 w 168"/>
                <a:gd name="T37" fmla="*/ 0 h 137"/>
                <a:gd name="T38" fmla="*/ 56 w 168"/>
                <a:gd name="T39" fmla="*/ 6 h 137"/>
                <a:gd name="T40" fmla="*/ 31 w 168"/>
                <a:gd name="T41" fmla="*/ 13 h 137"/>
                <a:gd name="T42" fmla="*/ 12 w 168"/>
                <a:gd name="T43" fmla="*/ 25 h 137"/>
                <a:gd name="T44" fmla="*/ 12 w 168"/>
                <a:gd name="T45" fmla="*/ 25 h 137"/>
                <a:gd name="T46" fmla="*/ 0 w 168"/>
                <a:gd name="T47" fmla="*/ 44 h 137"/>
                <a:gd name="T48" fmla="*/ 0 w 168"/>
                <a:gd name="T49" fmla="*/ 75 h 137"/>
                <a:gd name="T50" fmla="*/ 0 w 168"/>
                <a:gd name="T51" fmla="*/ 7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8" h="137">
                  <a:moveTo>
                    <a:pt x="0" y="75"/>
                  </a:moveTo>
                  <a:lnTo>
                    <a:pt x="0" y="75"/>
                  </a:lnTo>
                  <a:lnTo>
                    <a:pt x="6" y="93"/>
                  </a:lnTo>
                  <a:lnTo>
                    <a:pt x="19" y="112"/>
                  </a:lnTo>
                  <a:lnTo>
                    <a:pt x="37" y="124"/>
                  </a:lnTo>
                  <a:lnTo>
                    <a:pt x="50" y="131"/>
                  </a:lnTo>
                  <a:lnTo>
                    <a:pt x="93" y="137"/>
                  </a:lnTo>
                  <a:lnTo>
                    <a:pt x="130" y="131"/>
                  </a:lnTo>
                  <a:lnTo>
                    <a:pt x="130" y="131"/>
                  </a:lnTo>
                  <a:lnTo>
                    <a:pt x="149" y="118"/>
                  </a:lnTo>
                  <a:lnTo>
                    <a:pt x="162" y="100"/>
                  </a:lnTo>
                  <a:lnTo>
                    <a:pt x="168" y="81"/>
                  </a:lnTo>
                  <a:lnTo>
                    <a:pt x="168" y="56"/>
                  </a:lnTo>
                  <a:lnTo>
                    <a:pt x="168" y="56"/>
                  </a:lnTo>
                  <a:lnTo>
                    <a:pt x="155" y="44"/>
                  </a:lnTo>
                  <a:lnTo>
                    <a:pt x="137" y="25"/>
                  </a:lnTo>
                  <a:lnTo>
                    <a:pt x="118" y="13"/>
                  </a:lnTo>
                  <a:lnTo>
                    <a:pt x="99" y="6"/>
                  </a:lnTo>
                  <a:lnTo>
                    <a:pt x="75" y="0"/>
                  </a:lnTo>
                  <a:lnTo>
                    <a:pt x="56" y="6"/>
                  </a:lnTo>
                  <a:lnTo>
                    <a:pt x="31" y="13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0" y="44"/>
                  </a:lnTo>
                  <a:lnTo>
                    <a:pt x="0" y="75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8DA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1" name="Freeform 79"/>
            <p:cNvSpPr>
              <a:spLocks/>
            </p:cNvSpPr>
            <p:nvPr/>
          </p:nvSpPr>
          <p:spPr bwMode="auto">
            <a:xfrm>
              <a:off x="6545263" y="3260726"/>
              <a:ext cx="227012" cy="176213"/>
            </a:xfrm>
            <a:custGeom>
              <a:avLst/>
              <a:gdLst>
                <a:gd name="T0" fmla="*/ 6 w 143"/>
                <a:gd name="T1" fmla="*/ 68 h 111"/>
                <a:gd name="T2" fmla="*/ 6 w 143"/>
                <a:gd name="T3" fmla="*/ 68 h 111"/>
                <a:gd name="T4" fmla="*/ 18 w 143"/>
                <a:gd name="T5" fmla="*/ 87 h 111"/>
                <a:gd name="T6" fmla="*/ 37 w 143"/>
                <a:gd name="T7" fmla="*/ 99 h 111"/>
                <a:gd name="T8" fmla="*/ 56 w 143"/>
                <a:gd name="T9" fmla="*/ 111 h 111"/>
                <a:gd name="T10" fmla="*/ 74 w 143"/>
                <a:gd name="T11" fmla="*/ 111 h 111"/>
                <a:gd name="T12" fmla="*/ 74 w 143"/>
                <a:gd name="T13" fmla="*/ 111 h 111"/>
                <a:gd name="T14" fmla="*/ 99 w 143"/>
                <a:gd name="T15" fmla="*/ 105 h 111"/>
                <a:gd name="T16" fmla="*/ 124 w 143"/>
                <a:gd name="T17" fmla="*/ 93 h 111"/>
                <a:gd name="T18" fmla="*/ 130 w 143"/>
                <a:gd name="T19" fmla="*/ 80 h 111"/>
                <a:gd name="T20" fmla="*/ 136 w 143"/>
                <a:gd name="T21" fmla="*/ 74 h 111"/>
                <a:gd name="T22" fmla="*/ 143 w 143"/>
                <a:gd name="T23" fmla="*/ 55 h 111"/>
                <a:gd name="T24" fmla="*/ 136 w 143"/>
                <a:gd name="T25" fmla="*/ 43 h 111"/>
                <a:gd name="T26" fmla="*/ 136 w 143"/>
                <a:gd name="T27" fmla="*/ 43 h 111"/>
                <a:gd name="T28" fmla="*/ 124 w 143"/>
                <a:gd name="T29" fmla="*/ 31 h 111"/>
                <a:gd name="T30" fmla="*/ 111 w 143"/>
                <a:gd name="T31" fmla="*/ 18 h 111"/>
                <a:gd name="T32" fmla="*/ 93 w 143"/>
                <a:gd name="T33" fmla="*/ 6 h 111"/>
                <a:gd name="T34" fmla="*/ 74 w 143"/>
                <a:gd name="T35" fmla="*/ 6 h 111"/>
                <a:gd name="T36" fmla="*/ 56 w 143"/>
                <a:gd name="T37" fmla="*/ 0 h 111"/>
                <a:gd name="T38" fmla="*/ 43 w 143"/>
                <a:gd name="T39" fmla="*/ 6 h 111"/>
                <a:gd name="T40" fmla="*/ 24 w 143"/>
                <a:gd name="T41" fmla="*/ 12 h 111"/>
                <a:gd name="T42" fmla="*/ 12 w 143"/>
                <a:gd name="T43" fmla="*/ 24 h 111"/>
                <a:gd name="T44" fmla="*/ 12 w 143"/>
                <a:gd name="T45" fmla="*/ 24 h 111"/>
                <a:gd name="T46" fmla="*/ 0 w 143"/>
                <a:gd name="T47" fmla="*/ 43 h 111"/>
                <a:gd name="T48" fmla="*/ 6 w 143"/>
                <a:gd name="T49" fmla="*/ 68 h 111"/>
                <a:gd name="T50" fmla="*/ 6 w 143"/>
                <a:gd name="T51" fmla="*/ 6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3" h="111">
                  <a:moveTo>
                    <a:pt x="6" y="68"/>
                  </a:moveTo>
                  <a:lnTo>
                    <a:pt x="6" y="68"/>
                  </a:lnTo>
                  <a:lnTo>
                    <a:pt x="18" y="87"/>
                  </a:lnTo>
                  <a:lnTo>
                    <a:pt x="37" y="99"/>
                  </a:lnTo>
                  <a:lnTo>
                    <a:pt x="56" y="111"/>
                  </a:lnTo>
                  <a:lnTo>
                    <a:pt x="74" y="111"/>
                  </a:lnTo>
                  <a:lnTo>
                    <a:pt x="74" y="111"/>
                  </a:lnTo>
                  <a:lnTo>
                    <a:pt x="99" y="105"/>
                  </a:lnTo>
                  <a:lnTo>
                    <a:pt x="124" y="93"/>
                  </a:lnTo>
                  <a:lnTo>
                    <a:pt x="130" y="80"/>
                  </a:lnTo>
                  <a:lnTo>
                    <a:pt x="136" y="74"/>
                  </a:lnTo>
                  <a:lnTo>
                    <a:pt x="143" y="55"/>
                  </a:lnTo>
                  <a:lnTo>
                    <a:pt x="136" y="43"/>
                  </a:lnTo>
                  <a:lnTo>
                    <a:pt x="136" y="43"/>
                  </a:lnTo>
                  <a:lnTo>
                    <a:pt x="124" y="31"/>
                  </a:lnTo>
                  <a:lnTo>
                    <a:pt x="111" y="18"/>
                  </a:lnTo>
                  <a:lnTo>
                    <a:pt x="93" y="6"/>
                  </a:lnTo>
                  <a:lnTo>
                    <a:pt x="74" y="6"/>
                  </a:lnTo>
                  <a:lnTo>
                    <a:pt x="56" y="0"/>
                  </a:lnTo>
                  <a:lnTo>
                    <a:pt x="43" y="6"/>
                  </a:lnTo>
                  <a:lnTo>
                    <a:pt x="24" y="1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0" y="43"/>
                  </a:lnTo>
                  <a:lnTo>
                    <a:pt x="6" y="68"/>
                  </a:lnTo>
                  <a:lnTo>
                    <a:pt x="6" y="68"/>
                  </a:lnTo>
                  <a:close/>
                </a:path>
              </a:pathLst>
            </a:custGeom>
            <a:solidFill>
              <a:srgbClr val="A8B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2" name="Freeform 80"/>
            <p:cNvSpPr>
              <a:spLocks/>
            </p:cNvSpPr>
            <p:nvPr/>
          </p:nvSpPr>
          <p:spPr bwMode="auto">
            <a:xfrm>
              <a:off x="6524625" y="3260726"/>
              <a:ext cx="177800" cy="147638"/>
            </a:xfrm>
            <a:custGeom>
              <a:avLst/>
              <a:gdLst>
                <a:gd name="T0" fmla="*/ 0 w 112"/>
                <a:gd name="T1" fmla="*/ 49 h 93"/>
                <a:gd name="T2" fmla="*/ 0 w 112"/>
                <a:gd name="T3" fmla="*/ 49 h 93"/>
                <a:gd name="T4" fmla="*/ 6 w 112"/>
                <a:gd name="T5" fmla="*/ 68 h 93"/>
                <a:gd name="T6" fmla="*/ 19 w 112"/>
                <a:gd name="T7" fmla="*/ 80 h 93"/>
                <a:gd name="T8" fmla="*/ 37 w 112"/>
                <a:gd name="T9" fmla="*/ 87 h 93"/>
                <a:gd name="T10" fmla="*/ 56 w 112"/>
                <a:gd name="T11" fmla="*/ 93 h 93"/>
                <a:gd name="T12" fmla="*/ 56 w 112"/>
                <a:gd name="T13" fmla="*/ 93 h 93"/>
                <a:gd name="T14" fmla="*/ 81 w 112"/>
                <a:gd name="T15" fmla="*/ 93 h 93"/>
                <a:gd name="T16" fmla="*/ 93 w 112"/>
                <a:gd name="T17" fmla="*/ 80 h 93"/>
                <a:gd name="T18" fmla="*/ 106 w 112"/>
                <a:gd name="T19" fmla="*/ 68 h 93"/>
                <a:gd name="T20" fmla="*/ 112 w 112"/>
                <a:gd name="T21" fmla="*/ 49 h 93"/>
                <a:gd name="T22" fmla="*/ 112 w 112"/>
                <a:gd name="T23" fmla="*/ 49 h 93"/>
                <a:gd name="T24" fmla="*/ 100 w 112"/>
                <a:gd name="T25" fmla="*/ 31 h 93"/>
                <a:gd name="T26" fmla="*/ 93 w 112"/>
                <a:gd name="T27" fmla="*/ 18 h 93"/>
                <a:gd name="T28" fmla="*/ 62 w 112"/>
                <a:gd name="T29" fmla="*/ 0 h 93"/>
                <a:gd name="T30" fmla="*/ 50 w 112"/>
                <a:gd name="T31" fmla="*/ 0 h 93"/>
                <a:gd name="T32" fmla="*/ 31 w 112"/>
                <a:gd name="T33" fmla="*/ 0 h 93"/>
                <a:gd name="T34" fmla="*/ 19 w 112"/>
                <a:gd name="T35" fmla="*/ 6 h 93"/>
                <a:gd name="T36" fmla="*/ 6 w 112"/>
                <a:gd name="T37" fmla="*/ 18 h 93"/>
                <a:gd name="T38" fmla="*/ 6 w 112"/>
                <a:gd name="T39" fmla="*/ 18 h 93"/>
                <a:gd name="T40" fmla="*/ 0 w 112"/>
                <a:gd name="T41" fmla="*/ 31 h 93"/>
                <a:gd name="T42" fmla="*/ 0 w 112"/>
                <a:gd name="T43" fmla="*/ 49 h 93"/>
                <a:gd name="T44" fmla="*/ 0 w 112"/>
                <a:gd name="T45" fmla="*/ 4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2" h="93">
                  <a:moveTo>
                    <a:pt x="0" y="49"/>
                  </a:moveTo>
                  <a:lnTo>
                    <a:pt x="0" y="49"/>
                  </a:lnTo>
                  <a:lnTo>
                    <a:pt x="6" y="68"/>
                  </a:lnTo>
                  <a:lnTo>
                    <a:pt x="19" y="80"/>
                  </a:lnTo>
                  <a:lnTo>
                    <a:pt x="37" y="87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81" y="93"/>
                  </a:lnTo>
                  <a:lnTo>
                    <a:pt x="93" y="80"/>
                  </a:lnTo>
                  <a:lnTo>
                    <a:pt x="106" y="68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00" y="31"/>
                  </a:lnTo>
                  <a:lnTo>
                    <a:pt x="93" y="18"/>
                  </a:lnTo>
                  <a:lnTo>
                    <a:pt x="62" y="0"/>
                  </a:lnTo>
                  <a:lnTo>
                    <a:pt x="50" y="0"/>
                  </a:lnTo>
                  <a:lnTo>
                    <a:pt x="31" y="0"/>
                  </a:lnTo>
                  <a:lnTo>
                    <a:pt x="19" y="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0" y="31"/>
                  </a:lnTo>
                  <a:lnTo>
                    <a:pt x="0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ADC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3" name="Freeform 81"/>
            <p:cNvSpPr>
              <a:spLocks/>
            </p:cNvSpPr>
            <p:nvPr/>
          </p:nvSpPr>
          <p:spPr bwMode="auto">
            <a:xfrm>
              <a:off x="6643688" y="3260726"/>
              <a:ext cx="295275" cy="255588"/>
            </a:xfrm>
            <a:custGeom>
              <a:avLst/>
              <a:gdLst>
                <a:gd name="T0" fmla="*/ 6 w 186"/>
                <a:gd name="T1" fmla="*/ 111 h 161"/>
                <a:gd name="T2" fmla="*/ 6 w 186"/>
                <a:gd name="T3" fmla="*/ 111 h 161"/>
                <a:gd name="T4" fmla="*/ 25 w 186"/>
                <a:gd name="T5" fmla="*/ 136 h 161"/>
                <a:gd name="T6" fmla="*/ 43 w 186"/>
                <a:gd name="T7" fmla="*/ 155 h 161"/>
                <a:gd name="T8" fmla="*/ 68 w 186"/>
                <a:gd name="T9" fmla="*/ 161 h 161"/>
                <a:gd name="T10" fmla="*/ 99 w 186"/>
                <a:gd name="T11" fmla="*/ 161 h 161"/>
                <a:gd name="T12" fmla="*/ 99 w 186"/>
                <a:gd name="T13" fmla="*/ 161 h 161"/>
                <a:gd name="T14" fmla="*/ 130 w 186"/>
                <a:gd name="T15" fmla="*/ 155 h 161"/>
                <a:gd name="T16" fmla="*/ 155 w 186"/>
                <a:gd name="T17" fmla="*/ 142 h 161"/>
                <a:gd name="T18" fmla="*/ 168 w 186"/>
                <a:gd name="T19" fmla="*/ 130 h 161"/>
                <a:gd name="T20" fmla="*/ 180 w 186"/>
                <a:gd name="T21" fmla="*/ 111 h 161"/>
                <a:gd name="T22" fmla="*/ 186 w 186"/>
                <a:gd name="T23" fmla="*/ 93 h 161"/>
                <a:gd name="T24" fmla="*/ 186 w 186"/>
                <a:gd name="T25" fmla="*/ 74 h 161"/>
                <a:gd name="T26" fmla="*/ 186 w 186"/>
                <a:gd name="T27" fmla="*/ 74 h 161"/>
                <a:gd name="T28" fmla="*/ 180 w 186"/>
                <a:gd name="T29" fmla="*/ 49 h 161"/>
                <a:gd name="T30" fmla="*/ 168 w 186"/>
                <a:gd name="T31" fmla="*/ 31 h 161"/>
                <a:gd name="T32" fmla="*/ 143 w 186"/>
                <a:gd name="T33" fmla="*/ 12 h 161"/>
                <a:gd name="T34" fmla="*/ 143 w 186"/>
                <a:gd name="T35" fmla="*/ 12 h 161"/>
                <a:gd name="T36" fmla="*/ 112 w 186"/>
                <a:gd name="T37" fmla="*/ 0 h 161"/>
                <a:gd name="T38" fmla="*/ 74 w 186"/>
                <a:gd name="T39" fmla="*/ 6 h 161"/>
                <a:gd name="T40" fmla="*/ 43 w 186"/>
                <a:gd name="T41" fmla="*/ 18 h 161"/>
                <a:gd name="T42" fmla="*/ 25 w 186"/>
                <a:gd name="T43" fmla="*/ 31 h 161"/>
                <a:gd name="T44" fmla="*/ 12 w 186"/>
                <a:gd name="T45" fmla="*/ 49 h 161"/>
                <a:gd name="T46" fmla="*/ 12 w 186"/>
                <a:gd name="T47" fmla="*/ 49 h 161"/>
                <a:gd name="T48" fmla="*/ 0 w 186"/>
                <a:gd name="T49" fmla="*/ 80 h 161"/>
                <a:gd name="T50" fmla="*/ 6 w 186"/>
                <a:gd name="T51" fmla="*/ 111 h 161"/>
                <a:gd name="T52" fmla="*/ 6 w 186"/>
                <a:gd name="T53" fmla="*/ 11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6" h="161">
                  <a:moveTo>
                    <a:pt x="6" y="111"/>
                  </a:moveTo>
                  <a:lnTo>
                    <a:pt x="6" y="111"/>
                  </a:lnTo>
                  <a:lnTo>
                    <a:pt x="25" y="136"/>
                  </a:lnTo>
                  <a:lnTo>
                    <a:pt x="43" y="155"/>
                  </a:lnTo>
                  <a:lnTo>
                    <a:pt x="68" y="161"/>
                  </a:lnTo>
                  <a:lnTo>
                    <a:pt x="99" y="161"/>
                  </a:lnTo>
                  <a:lnTo>
                    <a:pt x="99" y="161"/>
                  </a:lnTo>
                  <a:lnTo>
                    <a:pt x="130" y="155"/>
                  </a:lnTo>
                  <a:lnTo>
                    <a:pt x="155" y="142"/>
                  </a:lnTo>
                  <a:lnTo>
                    <a:pt x="168" y="130"/>
                  </a:lnTo>
                  <a:lnTo>
                    <a:pt x="180" y="111"/>
                  </a:lnTo>
                  <a:lnTo>
                    <a:pt x="186" y="93"/>
                  </a:lnTo>
                  <a:lnTo>
                    <a:pt x="186" y="74"/>
                  </a:lnTo>
                  <a:lnTo>
                    <a:pt x="186" y="74"/>
                  </a:lnTo>
                  <a:lnTo>
                    <a:pt x="180" y="49"/>
                  </a:lnTo>
                  <a:lnTo>
                    <a:pt x="168" y="31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12" y="0"/>
                  </a:lnTo>
                  <a:lnTo>
                    <a:pt x="74" y="6"/>
                  </a:lnTo>
                  <a:lnTo>
                    <a:pt x="43" y="18"/>
                  </a:lnTo>
                  <a:lnTo>
                    <a:pt x="25" y="31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0" y="80"/>
                  </a:lnTo>
                  <a:lnTo>
                    <a:pt x="6" y="111"/>
                  </a:lnTo>
                  <a:lnTo>
                    <a:pt x="6" y="111"/>
                  </a:lnTo>
                  <a:close/>
                </a:path>
              </a:pathLst>
            </a:custGeom>
            <a:solidFill>
              <a:srgbClr val="8DA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4" name="Freeform 82"/>
            <p:cNvSpPr>
              <a:spLocks/>
            </p:cNvSpPr>
            <p:nvPr/>
          </p:nvSpPr>
          <p:spPr bwMode="auto">
            <a:xfrm>
              <a:off x="6683375" y="3279776"/>
              <a:ext cx="236537" cy="206375"/>
            </a:xfrm>
            <a:custGeom>
              <a:avLst/>
              <a:gdLst>
                <a:gd name="T0" fmla="*/ 6 w 149"/>
                <a:gd name="T1" fmla="*/ 99 h 130"/>
                <a:gd name="T2" fmla="*/ 6 w 149"/>
                <a:gd name="T3" fmla="*/ 99 h 130"/>
                <a:gd name="T4" fmla="*/ 18 w 149"/>
                <a:gd name="T5" fmla="*/ 112 h 130"/>
                <a:gd name="T6" fmla="*/ 37 w 149"/>
                <a:gd name="T7" fmla="*/ 124 h 130"/>
                <a:gd name="T8" fmla="*/ 49 w 149"/>
                <a:gd name="T9" fmla="*/ 130 h 130"/>
                <a:gd name="T10" fmla="*/ 68 w 149"/>
                <a:gd name="T11" fmla="*/ 130 h 130"/>
                <a:gd name="T12" fmla="*/ 99 w 149"/>
                <a:gd name="T13" fmla="*/ 124 h 130"/>
                <a:gd name="T14" fmla="*/ 136 w 149"/>
                <a:gd name="T15" fmla="*/ 106 h 130"/>
                <a:gd name="T16" fmla="*/ 136 w 149"/>
                <a:gd name="T17" fmla="*/ 106 h 130"/>
                <a:gd name="T18" fmla="*/ 143 w 149"/>
                <a:gd name="T19" fmla="*/ 81 h 130"/>
                <a:gd name="T20" fmla="*/ 149 w 149"/>
                <a:gd name="T21" fmla="*/ 68 h 130"/>
                <a:gd name="T22" fmla="*/ 149 w 149"/>
                <a:gd name="T23" fmla="*/ 56 h 130"/>
                <a:gd name="T24" fmla="*/ 149 w 149"/>
                <a:gd name="T25" fmla="*/ 56 h 130"/>
                <a:gd name="T26" fmla="*/ 136 w 149"/>
                <a:gd name="T27" fmla="*/ 31 h 130"/>
                <a:gd name="T28" fmla="*/ 124 w 149"/>
                <a:gd name="T29" fmla="*/ 19 h 130"/>
                <a:gd name="T30" fmla="*/ 105 w 149"/>
                <a:gd name="T31" fmla="*/ 6 h 130"/>
                <a:gd name="T32" fmla="*/ 80 w 149"/>
                <a:gd name="T33" fmla="*/ 0 h 130"/>
                <a:gd name="T34" fmla="*/ 62 w 149"/>
                <a:gd name="T35" fmla="*/ 6 h 130"/>
                <a:gd name="T36" fmla="*/ 43 w 149"/>
                <a:gd name="T37" fmla="*/ 12 h 130"/>
                <a:gd name="T38" fmla="*/ 24 w 149"/>
                <a:gd name="T39" fmla="*/ 31 h 130"/>
                <a:gd name="T40" fmla="*/ 6 w 149"/>
                <a:gd name="T41" fmla="*/ 50 h 130"/>
                <a:gd name="T42" fmla="*/ 6 w 149"/>
                <a:gd name="T43" fmla="*/ 50 h 130"/>
                <a:gd name="T44" fmla="*/ 0 w 149"/>
                <a:gd name="T45" fmla="*/ 75 h 130"/>
                <a:gd name="T46" fmla="*/ 6 w 149"/>
                <a:gd name="T47" fmla="*/ 99 h 130"/>
                <a:gd name="T48" fmla="*/ 6 w 149"/>
                <a:gd name="T49" fmla="*/ 9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9" h="130">
                  <a:moveTo>
                    <a:pt x="6" y="99"/>
                  </a:moveTo>
                  <a:lnTo>
                    <a:pt x="6" y="99"/>
                  </a:lnTo>
                  <a:lnTo>
                    <a:pt x="18" y="112"/>
                  </a:lnTo>
                  <a:lnTo>
                    <a:pt x="37" y="124"/>
                  </a:lnTo>
                  <a:lnTo>
                    <a:pt x="49" y="130"/>
                  </a:lnTo>
                  <a:lnTo>
                    <a:pt x="68" y="130"/>
                  </a:lnTo>
                  <a:lnTo>
                    <a:pt x="99" y="124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43" y="81"/>
                  </a:lnTo>
                  <a:lnTo>
                    <a:pt x="149" y="68"/>
                  </a:lnTo>
                  <a:lnTo>
                    <a:pt x="149" y="56"/>
                  </a:lnTo>
                  <a:lnTo>
                    <a:pt x="149" y="56"/>
                  </a:lnTo>
                  <a:lnTo>
                    <a:pt x="136" y="31"/>
                  </a:lnTo>
                  <a:lnTo>
                    <a:pt x="124" y="19"/>
                  </a:lnTo>
                  <a:lnTo>
                    <a:pt x="105" y="6"/>
                  </a:lnTo>
                  <a:lnTo>
                    <a:pt x="80" y="0"/>
                  </a:lnTo>
                  <a:lnTo>
                    <a:pt x="62" y="6"/>
                  </a:lnTo>
                  <a:lnTo>
                    <a:pt x="43" y="12"/>
                  </a:lnTo>
                  <a:lnTo>
                    <a:pt x="24" y="31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0" y="75"/>
                  </a:lnTo>
                  <a:lnTo>
                    <a:pt x="6" y="99"/>
                  </a:lnTo>
                  <a:lnTo>
                    <a:pt x="6" y="99"/>
                  </a:lnTo>
                  <a:close/>
                </a:path>
              </a:pathLst>
            </a:custGeom>
            <a:solidFill>
              <a:srgbClr val="A8B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5" name="Freeform 83"/>
            <p:cNvSpPr>
              <a:spLocks/>
            </p:cNvSpPr>
            <p:nvPr/>
          </p:nvSpPr>
          <p:spPr bwMode="auto">
            <a:xfrm>
              <a:off x="6653213" y="3289301"/>
              <a:ext cx="196850" cy="177800"/>
            </a:xfrm>
            <a:custGeom>
              <a:avLst/>
              <a:gdLst>
                <a:gd name="T0" fmla="*/ 6 w 124"/>
                <a:gd name="T1" fmla="*/ 75 h 112"/>
                <a:gd name="T2" fmla="*/ 6 w 124"/>
                <a:gd name="T3" fmla="*/ 75 h 112"/>
                <a:gd name="T4" fmla="*/ 12 w 124"/>
                <a:gd name="T5" fmla="*/ 93 h 112"/>
                <a:gd name="T6" fmla="*/ 25 w 124"/>
                <a:gd name="T7" fmla="*/ 106 h 112"/>
                <a:gd name="T8" fmla="*/ 43 w 124"/>
                <a:gd name="T9" fmla="*/ 112 h 112"/>
                <a:gd name="T10" fmla="*/ 56 w 124"/>
                <a:gd name="T11" fmla="*/ 112 h 112"/>
                <a:gd name="T12" fmla="*/ 75 w 124"/>
                <a:gd name="T13" fmla="*/ 106 h 112"/>
                <a:gd name="T14" fmla="*/ 93 w 124"/>
                <a:gd name="T15" fmla="*/ 100 h 112"/>
                <a:gd name="T16" fmla="*/ 118 w 124"/>
                <a:gd name="T17" fmla="*/ 69 h 112"/>
                <a:gd name="T18" fmla="*/ 118 w 124"/>
                <a:gd name="T19" fmla="*/ 69 h 112"/>
                <a:gd name="T20" fmla="*/ 124 w 124"/>
                <a:gd name="T21" fmla="*/ 50 h 112"/>
                <a:gd name="T22" fmla="*/ 124 w 124"/>
                <a:gd name="T23" fmla="*/ 37 h 112"/>
                <a:gd name="T24" fmla="*/ 118 w 124"/>
                <a:gd name="T25" fmla="*/ 19 h 112"/>
                <a:gd name="T26" fmla="*/ 112 w 124"/>
                <a:gd name="T27" fmla="*/ 13 h 112"/>
                <a:gd name="T28" fmla="*/ 112 w 124"/>
                <a:gd name="T29" fmla="*/ 13 h 112"/>
                <a:gd name="T30" fmla="*/ 81 w 124"/>
                <a:gd name="T31" fmla="*/ 0 h 112"/>
                <a:gd name="T32" fmla="*/ 56 w 124"/>
                <a:gd name="T33" fmla="*/ 6 h 112"/>
                <a:gd name="T34" fmla="*/ 31 w 124"/>
                <a:gd name="T35" fmla="*/ 19 h 112"/>
                <a:gd name="T36" fmla="*/ 6 w 124"/>
                <a:gd name="T37" fmla="*/ 37 h 112"/>
                <a:gd name="T38" fmla="*/ 6 w 124"/>
                <a:gd name="T39" fmla="*/ 37 h 112"/>
                <a:gd name="T40" fmla="*/ 0 w 124"/>
                <a:gd name="T41" fmla="*/ 56 h 112"/>
                <a:gd name="T42" fmla="*/ 6 w 124"/>
                <a:gd name="T43" fmla="*/ 75 h 112"/>
                <a:gd name="T44" fmla="*/ 6 w 124"/>
                <a:gd name="T45" fmla="*/ 7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4" h="112">
                  <a:moveTo>
                    <a:pt x="6" y="75"/>
                  </a:moveTo>
                  <a:lnTo>
                    <a:pt x="6" y="75"/>
                  </a:lnTo>
                  <a:lnTo>
                    <a:pt x="12" y="93"/>
                  </a:lnTo>
                  <a:lnTo>
                    <a:pt x="25" y="106"/>
                  </a:lnTo>
                  <a:lnTo>
                    <a:pt x="43" y="112"/>
                  </a:lnTo>
                  <a:lnTo>
                    <a:pt x="56" y="112"/>
                  </a:lnTo>
                  <a:lnTo>
                    <a:pt x="75" y="106"/>
                  </a:lnTo>
                  <a:lnTo>
                    <a:pt x="93" y="100"/>
                  </a:lnTo>
                  <a:lnTo>
                    <a:pt x="118" y="69"/>
                  </a:lnTo>
                  <a:lnTo>
                    <a:pt x="118" y="69"/>
                  </a:lnTo>
                  <a:lnTo>
                    <a:pt x="124" y="50"/>
                  </a:lnTo>
                  <a:lnTo>
                    <a:pt x="124" y="37"/>
                  </a:lnTo>
                  <a:lnTo>
                    <a:pt x="118" y="19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81" y="0"/>
                  </a:lnTo>
                  <a:lnTo>
                    <a:pt x="56" y="6"/>
                  </a:lnTo>
                  <a:lnTo>
                    <a:pt x="31" y="19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0" y="56"/>
                  </a:lnTo>
                  <a:lnTo>
                    <a:pt x="6" y="75"/>
                  </a:lnTo>
                  <a:lnTo>
                    <a:pt x="6" y="75"/>
                  </a:lnTo>
                  <a:close/>
                </a:path>
              </a:pathLst>
            </a:custGeom>
            <a:solidFill>
              <a:srgbClr val="ADC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6" name="Freeform 84"/>
            <p:cNvSpPr>
              <a:spLocks/>
            </p:cNvSpPr>
            <p:nvPr/>
          </p:nvSpPr>
          <p:spPr bwMode="auto">
            <a:xfrm>
              <a:off x="6721475" y="3279776"/>
              <a:ext cx="128587" cy="227013"/>
            </a:xfrm>
            <a:custGeom>
              <a:avLst/>
              <a:gdLst>
                <a:gd name="T0" fmla="*/ 44 w 81"/>
                <a:gd name="T1" fmla="*/ 6 h 143"/>
                <a:gd name="T2" fmla="*/ 44 w 81"/>
                <a:gd name="T3" fmla="*/ 6 h 143"/>
                <a:gd name="T4" fmla="*/ 63 w 81"/>
                <a:gd name="T5" fmla="*/ 37 h 143"/>
                <a:gd name="T6" fmla="*/ 69 w 81"/>
                <a:gd name="T7" fmla="*/ 56 h 143"/>
                <a:gd name="T8" fmla="*/ 69 w 81"/>
                <a:gd name="T9" fmla="*/ 75 h 143"/>
                <a:gd name="T10" fmla="*/ 69 w 81"/>
                <a:gd name="T11" fmla="*/ 75 h 143"/>
                <a:gd name="T12" fmla="*/ 63 w 81"/>
                <a:gd name="T13" fmla="*/ 93 h 143"/>
                <a:gd name="T14" fmla="*/ 50 w 81"/>
                <a:gd name="T15" fmla="*/ 112 h 143"/>
                <a:gd name="T16" fmla="*/ 25 w 81"/>
                <a:gd name="T17" fmla="*/ 124 h 143"/>
                <a:gd name="T18" fmla="*/ 7 w 81"/>
                <a:gd name="T19" fmla="*/ 130 h 143"/>
                <a:gd name="T20" fmla="*/ 7 w 81"/>
                <a:gd name="T21" fmla="*/ 130 h 143"/>
                <a:gd name="T22" fmla="*/ 0 w 81"/>
                <a:gd name="T23" fmla="*/ 137 h 143"/>
                <a:gd name="T24" fmla="*/ 7 w 81"/>
                <a:gd name="T25" fmla="*/ 143 h 143"/>
                <a:gd name="T26" fmla="*/ 7 w 81"/>
                <a:gd name="T27" fmla="*/ 143 h 143"/>
                <a:gd name="T28" fmla="*/ 25 w 81"/>
                <a:gd name="T29" fmla="*/ 137 h 143"/>
                <a:gd name="T30" fmla="*/ 44 w 81"/>
                <a:gd name="T31" fmla="*/ 130 h 143"/>
                <a:gd name="T32" fmla="*/ 63 w 81"/>
                <a:gd name="T33" fmla="*/ 112 h 143"/>
                <a:gd name="T34" fmla="*/ 75 w 81"/>
                <a:gd name="T35" fmla="*/ 99 h 143"/>
                <a:gd name="T36" fmla="*/ 75 w 81"/>
                <a:gd name="T37" fmla="*/ 99 h 143"/>
                <a:gd name="T38" fmla="*/ 81 w 81"/>
                <a:gd name="T39" fmla="*/ 75 h 143"/>
                <a:gd name="T40" fmla="*/ 75 w 81"/>
                <a:gd name="T41" fmla="*/ 50 h 143"/>
                <a:gd name="T42" fmla="*/ 56 w 81"/>
                <a:gd name="T43" fmla="*/ 0 h 143"/>
                <a:gd name="T44" fmla="*/ 56 w 81"/>
                <a:gd name="T45" fmla="*/ 0 h 143"/>
                <a:gd name="T46" fmla="*/ 50 w 81"/>
                <a:gd name="T47" fmla="*/ 0 h 143"/>
                <a:gd name="T48" fmla="*/ 44 w 81"/>
                <a:gd name="T49" fmla="*/ 6 h 143"/>
                <a:gd name="T50" fmla="*/ 44 w 81"/>
                <a:gd name="T51" fmla="*/ 6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143">
                  <a:moveTo>
                    <a:pt x="44" y="6"/>
                  </a:moveTo>
                  <a:lnTo>
                    <a:pt x="44" y="6"/>
                  </a:lnTo>
                  <a:lnTo>
                    <a:pt x="63" y="37"/>
                  </a:lnTo>
                  <a:lnTo>
                    <a:pt x="69" y="56"/>
                  </a:lnTo>
                  <a:lnTo>
                    <a:pt x="69" y="75"/>
                  </a:lnTo>
                  <a:lnTo>
                    <a:pt x="69" y="75"/>
                  </a:lnTo>
                  <a:lnTo>
                    <a:pt x="63" y="93"/>
                  </a:lnTo>
                  <a:lnTo>
                    <a:pt x="50" y="112"/>
                  </a:lnTo>
                  <a:lnTo>
                    <a:pt x="25" y="124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0" y="137"/>
                  </a:lnTo>
                  <a:lnTo>
                    <a:pt x="7" y="143"/>
                  </a:lnTo>
                  <a:lnTo>
                    <a:pt x="7" y="143"/>
                  </a:lnTo>
                  <a:lnTo>
                    <a:pt x="25" y="137"/>
                  </a:lnTo>
                  <a:lnTo>
                    <a:pt x="44" y="130"/>
                  </a:lnTo>
                  <a:lnTo>
                    <a:pt x="63" y="112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81" y="75"/>
                  </a:lnTo>
                  <a:lnTo>
                    <a:pt x="75" y="5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0" y="0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C2C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7" name="Freeform 85"/>
            <p:cNvSpPr>
              <a:spLocks/>
            </p:cNvSpPr>
            <p:nvPr/>
          </p:nvSpPr>
          <p:spPr bwMode="auto">
            <a:xfrm>
              <a:off x="6821488" y="3387726"/>
              <a:ext cx="107950" cy="69850"/>
            </a:xfrm>
            <a:custGeom>
              <a:avLst/>
              <a:gdLst>
                <a:gd name="T0" fmla="*/ 56 w 68"/>
                <a:gd name="T1" fmla="*/ 0 h 44"/>
                <a:gd name="T2" fmla="*/ 56 w 68"/>
                <a:gd name="T3" fmla="*/ 0 h 44"/>
                <a:gd name="T4" fmla="*/ 56 w 68"/>
                <a:gd name="T5" fmla="*/ 25 h 44"/>
                <a:gd name="T6" fmla="*/ 49 w 68"/>
                <a:gd name="T7" fmla="*/ 31 h 44"/>
                <a:gd name="T8" fmla="*/ 37 w 68"/>
                <a:gd name="T9" fmla="*/ 31 h 44"/>
                <a:gd name="T10" fmla="*/ 37 w 68"/>
                <a:gd name="T11" fmla="*/ 31 h 44"/>
                <a:gd name="T12" fmla="*/ 6 w 68"/>
                <a:gd name="T13" fmla="*/ 31 h 44"/>
                <a:gd name="T14" fmla="*/ 6 w 68"/>
                <a:gd name="T15" fmla="*/ 31 h 44"/>
                <a:gd name="T16" fmla="*/ 0 w 68"/>
                <a:gd name="T17" fmla="*/ 38 h 44"/>
                <a:gd name="T18" fmla="*/ 6 w 68"/>
                <a:gd name="T19" fmla="*/ 44 h 44"/>
                <a:gd name="T20" fmla="*/ 6 w 68"/>
                <a:gd name="T21" fmla="*/ 44 h 44"/>
                <a:gd name="T22" fmla="*/ 24 w 68"/>
                <a:gd name="T23" fmla="*/ 44 h 44"/>
                <a:gd name="T24" fmla="*/ 43 w 68"/>
                <a:gd name="T25" fmla="*/ 44 h 44"/>
                <a:gd name="T26" fmla="*/ 43 w 68"/>
                <a:gd name="T27" fmla="*/ 44 h 44"/>
                <a:gd name="T28" fmla="*/ 56 w 68"/>
                <a:gd name="T29" fmla="*/ 38 h 44"/>
                <a:gd name="T30" fmla="*/ 62 w 68"/>
                <a:gd name="T31" fmla="*/ 25 h 44"/>
                <a:gd name="T32" fmla="*/ 68 w 68"/>
                <a:gd name="T33" fmla="*/ 0 h 44"/>
                <a:gd name="T34" fmla="*/ 68 w 68"/>
                <a:gd name="T35" fmla="*/ 0 h 44"/>
                <a:gd name="T36" fmla="*/ 62 w 68"/>
                <a:gd name="T37" fmla="*/ 0 h 44"/>
                <a:gd name="T38" fmla="*/ 56 w 68"/>
                <a:gd name="T39" fmla="*/ 0 h 44"/>
                <a:gd name="T40" fmla="*/ 56 w 68"/>
                <a:gd name="T4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44">
                  <a:moveTo>
                    <a:pt x="56" y="0"/>
                  </a:moveTo>
                  <a:lnTo>
                    <a:pt x="56" y="0"/>
                  </a:lnTo>
                  <a:lnTo>
                    <a:pt x="56" y="25"/>
                  </a:lnTo>
                  <a:lnTo>
                    <a:pt x="49" y="31"/>
                  </a:lnTo>
                  <a:lnTo>
                    <a:pt x="37" y="31"/>
                  </a:lnTo>
                  <a:lnTo>
                    <a:pt x="37" y="31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0" y="38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24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56" y="38"/>
                  </a:lnTo>
                  <a:lnTo>
                    <a:pt x="62" y="25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2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C2C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8" name="Freeform 86"/>
            <p:cNvSpPr>
              <a:spLocks/>
            </p:cNvSpPr>
            <p:nvPr/>
          </p:nvSpPr>
          <p:spPr bwMode="auto">
            <a:xfrm>
              <a:off x="6959600" y="3436938"/>
              <a:ext cx="255587" cy="198438"/>
            </a:xfrm>
            <a:custGeom>
              <a:avLst/>
              <a:gdLst>
                <a:gd name="T0" fmla="*/ 149 w 161"/>
                <a:gd name="T1" fmla="*/ 13 h 125"/>
                <a:gd name="T2" fmla="*/ 149 w 161"/>
                <a:gd name="T3" fmla="*/ 13 h 125"/>
                <a:gd name="T4" fmla="*/ 124 w 161"/>
                <a:gd name="T5" fmla="*/ 0 h 125"/>
                <a:gd name="T6" fmla="*/ 105 w 161"/>
                <a:gd name="T7" fmla="*/ 0 h 125"/>
                <a:gd name="T8" fmla="*/ 56 w 161"/>
                <a:gd name="T9" fmla="*/ 13 h 125"/>
                <a:gd name="T10" fmla="*/ 56 w 161"/>
                <a:gd name="T11" fmla="*/ 13 h 125"/>
                <a:gd name="T12" fmla="*/ 31 w 161"/>
                <a:gd name="T13" fmla="*/ 25 h 125"/>
                <a:gd name="T14" fmla="*/ 12 w 161"/>
                <a:gd name="T15" fmla="*/ 44 h 125"/>
                <a:gd name="T16" fmla="*/ 0 w 161"/>
                <a:gd name="T17" fmla="*/ 56 h 125"/>
                <a:gd name="T18" fmla="*/ 0 w 161"/>
                <a:gd name="T19" fmla="*/ 69 h 125"/>
                <a:gd name="T20" fmla="*/ 0 w 161"/>
                <a:gd name="T21" fmla="*/ 81 h 125"/>
                <a:gd name="T22" fmla="*/ 6 w 161"/>
                <a:gd name="T23" fmla="*/ 100 h 125"/>
                <a:gd name="T24" fmla="*/ 6 w 161"/>
                <a:gd name="T25" fmla="*/ 100 h 125"/>
                <a:gd name="T26" fmla="*/ 12 w 161"/>
                <a:gd name="T27" fmla="*/ 112 h 125"/>
                <a:gd name="T28" fmla="*/ 31 w 161"/>
                <a:gd name="T29" fmla="*/ 118 h 125"/>
                <a:gd name="T30" fmla="*/ 56 w 161"/>
                <a:gd name="T31" fmla="*/ 125 h 125"/>
                <a:gd name="T32" fmla="*/ 56 w 161"/>
                <a:gd name="T33" fmla="*/ 125 h 125"/>
                <a:gd name="T34" fmla="*/ 87 w 161"/>
                <a:gd name="T35" fmla="*/ 125 h 125"/>
                <a:gd name="T36" fmla="*/ 118 w 161"/>
                <a:gd name="T37" fmla="*/ 112 h 125"/>
                <a:gd name="T38" fmla="*/ 143 w 161"/>
                <a:gd name="T39" fmla="*/ 87 h 125"/>
                <a:gd name="T40" fmla="*/ 161 w 161"/>
                <a:gd name="T41" fmla="*/ 56 h 125"/>
                <a:gd name="T42" fmla="*/ 161 w 161"/>
                <a:gd name="T43" fmla="*/ 56 h 125"/>
                <a:gd name="T44" fmla="*/ 161 w 161"/>
                <a:gd name="T45" fmla="*/ 38 h 125"/>
                <a:gd name="T46" fmla="*/ 149 w 161"/>
                <a:gd name="T47" fmla="*/ 13 h 125"/>
                <a:gd name="T48" fmla="*/ 149 w 161"/>
                <a:gd name="T49" fmla="*/ 1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125">
                  <a:moveTo>
                    <a:pt x="149" y="13"/>
                  </a:moveTo>
                  <a:lnTo>
                    <a:pt x="149" y="13"/>
                  </a:lnTo>
                  <a:lnTo>
                    <a:pt x="124" y="0"/>
                  </a:lnTo>
                  <a:lnTo>
                    <a:pt x="105" y="0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31" y="25"/>
                  </a:lnTo>
                  <a:lnTo>
                    <a:pt x="12" y="44"/>
                  </a:lnTo>
                  <a:lnTo>
                    <a:pt x="0" y="56"/>
                  </a:lnTo>
                  <a:lnTo>
                    <a:pt x="0" y="69"/>
                  </a:lnTo>
                  <a:lnTo>
                    <a:pt x="0" y="81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12" y="112"/>
                  </a:lnTo>
                  <a:lnTo>
                    <a:pt x="31" y="118"/>
                  </a:lnTo>
                  <a:lnTo>
                    <a:pt x="56" y="125"/>
                  </a:lnTo>
                  <a:lnTo>
                    <a:pt x="56" y="125"/>
                  </a:lnTo>
                  <a:lnTo>
                    <a:pt x="87" y="125"/>
                  </a:lnTo>
                  <a:lnTo>
                    <a:pt x="118" y="112"/>
                  </a:lnTo>
                  <a:lnTo>
                    <a:pt x="143" y="87"/>
                  </a:lnTo>
                  <a:lnTo>
                    <a:pt x="161" y="56"/>
                  </a:lnTo>
                  <a:lnTo>
                    <a:pt x="161" y="56"/>
                  </a:lnTo>
                  <a:lnTo>
                    <a:pt x="161" y="38"/>
                  </a:lnTo>
                  <a:lnTo>
                    <a:pt x="149" y="13"/>
                  </a:lnTo>
                  <a:lnTo>
                    <a:pt x="149" y="13"/>
                  </a:lnTo>
                  <a:close/>
                </a:path>
              </a:pathLst>
            </a:custGeom>
            <a:solidFill>
              <a:srgbClr val="8DA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9" name="Freeform 87"/>
            <p:cNvSpPr>
              <a:spLocks/>
            </p:cNvSpPr>
            <p:nvPr/>
          </p:nvSpPr>
          <p:spPr bwMode="auto">
            <a:xfrm>
              <a:off x="6978650" y="3467101"/>
              <a:ext cx="196850" cy="157163"/>
            </a:xfrm>
            <a:custGeom>
              <a:avLst/>
              <a:gdLst>
                <a:gd name="T0" fmla="*/ 112 w 124"/>
                <a:gd name="T1" fmla="*/ 6 h 99"/>
                <a:gd name="T2" fmla="*/ 112 w 124"/>
                <a:gd name="T3" fmla="*/ 6 h 99"/>
                <a:gd name="T4" fmla="*/ 81 w 124"/>
                <a:gd name="T5" fmla="*/ 0 h 99"/>
                <a:gd name="T6" fmla="*/ 50 w 124"/>
                <a:gd name="T7" fmla="*/ 0 h 99"/>
                <a:gd name="T8" fmla="*/ 25 w 124"/>
                <a:gd name="T9" fmla="*/ 19 h 99"/>
                <a:gd name="T10" fmla="*/ 0 w 124"/>
                <a:gd name="T11" fmla="*/ 44 h 99"/>
                <a:gd name="T12" fmla="*/ 0 w 124"/>
                <a:gd name="T13" fmla="*/ 44 h 99"/>
                <a:gd name="T14" fmla="*/ 0 w 124"/>
                <a:gd name="T15" fmla="*/ 62 h 99"/>
                <a:gd name="T16" fmla="*/ 6 w 124"/>
                <a:gd name="T17" fmla="*/ 75 h 99"/>
                <a:gd name="T18" fmla="*/ 6 w 124"/>
                <a:gd name="T19" fmla="*/ 75 h 99"/>
                <a:gd name="T20" fmla="*/ 19 w 124"/>
                <a:gd name="T21" fmla="*/ 87 h 99"/>
                <a:gd name="T22" fmla="*/ 37 w 124"/>
                <a:gd name="T23" fmla="*/ 99 h 99"/>
                <a:gd name="T24" fmla="*/ 56 w 124"/>
                <a:gd name="T25" fmla="*/ 99 h 99"/>
                <a:gd name="T26" fmla="*/ 75 w 124"/>
                <a:gd name="T27" fmla="*/ 93 h 99"/>
                <a:gd name="T28" fmla="*/ 93 w 124"/>
                <a:gd name="T29" fmla="*/ 87 h 99"/>
                <a:gd name="T30" fmla="*/ 106 w 124"/>
                <a:gd name="T31" fmla="*/ 75 h 99"/>
                <a:gd name="T32" fmla="*/ 118 w 124"/>
                <a:gd name="T33" fmla="*/ 56 h 99"/>
                <a:gd name="T34" fmla="*/ 124 w 124"/>
                <a:gd name="T35" fmla="*/ 37 h 99"/>
                <a:gd name="T36" fmla="*/ 124 w 124"/>
                <a:gd name="T37" fmla="*/ 37 h 99"/>
                <a:gd name="T38" fmla="*/ 124 w 124"/>
                <a:gd name="T39" fmla="*/ 19 h 99"/>
                <a:gd name="T40" fmla="*/ 112 w 124"/>
                <a:gd name="T41" fmla="*/ 6 h 99"/>
                <a:gd name="T42" fmla="*/ 112 w 124"/>
                <a:gd name="T43" fmla="*/ 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4" h="99">
                  <a:moveTo>
                    <a:pt x="112" y="6"/>
                  </a:moveTo>
                  <a:lnTo>
                    <a:pt x="112" y="6"/>
                  </a:lnTo>
                  <a:lnTo>
                    <a:pt x="81" y="0"/>
                  </a:lnTo>
                  <a:lnTo>
                    <a:pt x="50" y="0"/>
                  </a:lnTo>
                  <a:lnTo>
                    <a:pt x="25" y="1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62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19" y="87"/>
                  </a:lnTo>
                  <a:lnTo>
                    <a:pt x="37" y="99"/>
                  </a:lnTo>
                  <a:lnTo>
                    <a:pt x="56" y="99"/>
                  </a:lnTo>
                  <a:lnTo>
                    <a:pt x="75" y="93"/>
                  </a:lnTo>
                  <a:lnTo>
                    <a:pt x="93" y="87"/>
                  </a:lnTo>
                  <a:lnTo>
                    <a:pt x="106" y="75"/>
                  </a:lnTo>
                  <a:lnTo>
                    <a:pt x="118" y="56"/>
                  </a:lnTo>
                  <a:lnTo>
                    <a:pt x="124" y="37"/>
                  </a:lnTo>
                  <a:lnTo>
                    <a:pt x="124" y="37"/>
                  </a:lnTo>
                  <a:lnTo>
                    <a:pt x="124" y="19"/>
                  </a:lnTo>
                  <a:lnTo>
                    <a:pt x="112" y="6"/>
                  </a:lnTo>
                  <a:lnTo>
                    <a:pt x="112" y="6"/>
                  </a:lnTo>
                  <a:close/>
                </a:path>
              </a:pathLst>
            </a:custGeom>
            <a:solidFill>
              <a:srgbClr val="A8B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0" name="Freeform 88"/>
            <p:cNvSpPr>
              <a:spLocks/>
            </p:cNvSpPr>
            <p:nvPr/>
          </p:nvSpPr>
          <p:spPr bwMode="auto">
            <a:xfrm>
              <a:off x="7037388" y="3457576"/>
              <a:ext cx="168275" cy="147638"/>
            </a:xfrm>
            <a:custGeom>
              <a:avLst/>
              <a:gdLst>
                <a:gd name="T0" fmla="*/ 100 w 106"/>
                <a:gd name="T1" fmla="*/ 12 h 93"/>
                <a:gd name="T2" fmla="*/ 100 w 106"/>
                <a:gd name="T3" fmla="*/ 12 h 93"/>
                <a:gd name="T4" fmla="*/ 87 w 106"/>
                <a:gd name="T5" fmla="*/ 6 h 93"/>
                <a:gd name="T6" fmla="*/ 75 w 106"/>
                <a:gd name="T7" fmla="*/ 0 h 93"/>
                <a:gd name="T8" fmla="*/ 56 w 106"/>
                <a:gd name="T9" fmla="*/ 6 h 93"/>
                <a:gd name="T10" fmla="*/ 44 w 106"/>
                <a:gd name="T11" fmla="*/ 12 h 93"/>
                <a:gd name="T12" fmla="*/ 19 w 106"/>
                <a:gd name="T13" fmla="*/ 31 h 93"/>
                <a:gd name="T14" fmla="*/ 0 w 106"/>
                <a:gd name="T15" fmla="*/ 56 h 93"/>
                <a:gd name="T16" fmla="*/ 0 w 106"/>
                <a:gd name="T17" fmla="*/ 56 h 93"/>
                <a:gd name="T18" fmla="*/ 0 w 106"/>
                <a:gd name="T19" fmla="*/ 68 h 93"/>
                <a:gd name="T20" fmla="*/ 7 w 106"/>
                <a:gd name="T21" fmla="*/ 81 h 93"/>
                <a:gd name="T22" fmla="*/ 25 w 106"/>
                <a:gd name="T23" fmla="*/ 93 h 93"/>
                <a:gd name="T24" fmla="*/ 25 w 106"/>
                <a:gd name="T25" fmla="*/ 93 h 93"/>
                <a:gd name="T26" fmla="*/ 50 w 106"/>
                <a:gd name="T27" fmla="*/ 87 h 93"/>
                <a:gd name="T28" fmla="*/ 75 w 106"/>
                <a:gd name="T29" fmla="*/ 81 h 93"/>
                <a:gd name="T30" fmla="*/ 94 w 106"/>
                <a:gd name="T31" fmla="*/ 62 h 93"/>
                <a:gd name="T32" fmla="*/ 106 w 106"/>
                <a:gd name="T33" fmla="*/ 43 h 93"/>
                <a:gd name="T34" fmla="*/ 106 w 106"/>
                <a:gd name="T35" fmla="*/ 43 h 93"/>
                <a:gd name="T36" fmla="*/ 106 w 106"/>
                <a:gd name="T37" fmla="*/ 25 h 93"/>
                <a:gd name="T38" fmla="*/ 100 w 106"/>
                <a:gd name="T39" fmla="*/ 12 h 93"/>
                <a:gd name="T40" fmla="*/ 100 w 106"/>
                <a:gd name="T41" fmla="*/ 1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6" h="93">
                  <a:moveTo>
                    <a:pt x="100" y="12"/>
                  </a:moveTo>
                  <a:lnTo>
                    <a:pt x="100" y="12"/>
                  </a:lnTo>
                  <a:lnTo>
                    <a:pt x="87" y="6"/>
                  </a:lnTo>
                  <a:lnTo>
                    <a:pt x="75" y="0"/>
                  </a:lnTo>
                  <a:lnTo>
                    <a:pt x="56" y="6"/>
                  </a:lnTo>
                  <a:lnTo>
                    <a:pt x="44" y="12"/>
                  </a:lnTo>
                  <a:lnTo>
                    <a:pt x="19" y="3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8"/>
                  </a:lnTo>
                  <a:lnTo>
                    <a:pt x="7" y="81"/>
                  </a:lnTo>
                  <a:lnTo>
                    <a:pt x="25" y="93"/>
                  </a:lnTo>
                  <a:lnTo>
                    <a:pt x="25" y="93"/>
                  </a:lnTo>
                  <a:lnTo>
                    <a:pt x="50" y="87"/>
                  </a:lnTo>
                  <a:lnTo>
                    <a:pt x="75" y="81"/>
                  </a:lnTo>
                  <a:lnTo>
                    <a:pt x="94" y="62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25"/>
                  </a:lnTo>
                  <a:lnTo>
                    <a:pt x="100" y="12"/>
                  </a:lnTo>
                  <a:lnTo>
                    <a:pt x="100" y="12"/>
                  </a:lnTo>
                  <a:close/>
                </a:path>
              </a:pathLst>
            </a:custGeom>
            <a:solidFill>
              <a:srgbClr val="ADC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1" name="Freeform 89"/>
            <p:cNvSpPr>
              <a:spLocks/>
            </p:cNvSpPr>
            <p:nvPr/>
          </p:nvSpPr>
          <p:spPr bwMode="auto">
            <a:xfrm>
              <a:off x="7027863" y="3448051"/>
              <a:ext cx="158750" cy="117475"/>
            </a:xfrm>
            <a:custGeom>
              <a:avLst/>
              <a:gdLst>
                <a:gd name="T0" fmla="*/ 93 w 100"/>
                <a:gd name="T1" fmla="*/ 62 h 74"/>
                <a:gd name="T2" fmla="*/ 93 w 100"/>
                <a:gd name="T3" fmla="*/ 62 h 74"/>
                <a:gd name="T4" fmla="*/ 44 w 100"/>
                <a:gd name="T5" fmla="*/ 68 h 74"/>
                <a:gd name="T6" fmla="*/ 44 w 100"/>
                <a:gd name="T7" fmla="*/ 68 h 74"/>
                <a:gd name="T8" fmla="*/ 25 w 100"/>
                <a:gd name="T9" fmla="*/ 56 h 74"/>
                <a:gd name="T10" fmla="*/ 13 w 100"/>
                <a:gd name="T11" fmla="*/ 43 h 74"/>
                <a:gd name="T12" fmla="*/ 6 w 100"/>
                <a:gd name="T13" fmla="*/ 24 h 74"/>
                <a:gd name="T14" fmla="*/ 13 w 100"/>
                <a:gd name="T15" fmla="*/ 6 h 74"/>
                <a:gd name="T16" fmla="*/ 13 w 100"/>
                <a:gd name="T17" fmla="*/ 6 h 74"/>
                <a:gd name="T18" fmla="*/ 13 w 100"/>
                <a:gd name="T19" fmla="*/ 0 h 74"/>
                <a:gd name="T20" fmla="*/ 6 w 100"/>
                <a:gd name="T21" fmla="*/ 0 h 74"/>
                <a:gd name="T22" fmla="*/ 6 w 100"/>
                <a:gd name="T23" fmla="*/ 0 h 74"/>
                <a:gd name="T24" fmla="*/ 0 w 100"/>
                <a:gd name="T25" fmla="*/ 12 h 74"/>
                <a:gd name="T26" fmla="*/ 0 w 100"/>
                <a:gd name="T27" fmla="*/ 31 h 74"/>
                <a:gd name="T28" fmla="*/ 6 w 100"/>
                <a:gd name="T29" fmla="*/ 49 h 74"/>
                <a:gd name="T30" fmla="*/ 19 w 100"/>
                <a:gd name="T31" fmla="*/ 68 h 74"/>
                <a:gd name="T32" fmla="*/ 19 w 100"/>
                <a:gd name="T33" fmla="*/ 68 h 74"/>
                <a:gd name="T34" fmla="*/ 37 w 100"/>
                <a:gd name="T35" fmla="*/ 74 h 74"/>
                <a:gd name="T36" fmla="*/ 56 w 100"/>
                <a:gd name="T37" fmla="*/ 74 h 74"/>
                <a:gd name="T38" fmla="*/ 93 w 100"/>
                <a:gd name="T39" fmla="*/ 74 h 74"/>
                <a:gd name="T40" fmla="*/ 93 w 100"/>
                <a:gd name="T41" fmla="*/ 74 h 74"/>
                <a:gd name="T42" fmla="*/ 100 w 100"/>
                <a:gd name="T43" fmla="*/ 68 h 74"/>
                <a:gd name="T44" fmla="*/ 93 w 100"/>
                <a:gd name="T45" fmla="*/ 62 h 74"/>
                <a:gd name="T46" fmla="*/ 93 w 100"/>
                <a:gd name="T47" fmla="*/ 6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0" h="74">
                  <a:moveTo>
                    <a:pt x="93" y="62"/>
                  </a:moveTo>
                  <a:lnTo>
                    <a:pt x="93" y="62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25" y="56"/>
                  </a:lnTo>
                  <a:lnTo>
                    <a:pt x="13" y="43"/>
                  </a:lnTo>
                  <a:lnTo>
                    <a:pt x="6" y="24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0" y="31"/>
                  </a:lnTo>
                  <a:lnTo>
                    <a:pt x="6" y="49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37" y="74"/>
                  </a:lnTo>
                  <a:lnTo>
                    <a:pt x="56" y="74"/>
                  </a:lnTo>
                  <a:lnTo>
                    <a:pt x="93" y="74"/>
                  </a:lnTo>
                  <a:lnTo>
                    <a:pt x="93" y="74"/>
                  </a:lnTo>
                  <a:lnTo>
                    <a:pt x="100" y="68"/>
                  </a:lnTo>
                  <a:lnTo>
                    <a:pt x="93" y="62"/>
                  </a:lnTo>
                  <a:lnTo>
                    <a:pt x="93" y="62"/>
                  </a:lnTo>
                  <a:close/>
                </a:path>
              </a:pathLst>
            </a:custGeom>
            <a:solidFill>
              <a:srgbClr val="C2C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2" name="Freeform 90"/>
            <p:cNvSpPr>
              <a:spLocks/>
            </p:cNvSpPr>
            <p:nvPr/>
          </p:nvSpPr>
          <p:spPr bwMode="auto">
            <a:xfrm>
              <a:off x="6997700" y="3525838"/>
              <a:ext cx="50800" cy="88900"/>
            </a:xfrm>
            <a:custGeom>
              <a:avLst/>
              <a:gdLst>
                <a:gd name="T0" fmla="*/ 32 w 32"/>
                <a:gd name="T1" fmla="*/ 50 h 56"/>
                <a:gd name="T2" fmla="*/ 32 w 32"/>
                <a:gd name="T3" fmla="*/ 50 h 56"/>
                <a:gd name="T4" fmla="*/ 19 w 32"/>
                <a:gd name="T5" fmla="*/ 44 h 56"/>
                <a:gd name="T6" fmla="*/ 13 w 32"/>
                <a:gd name="T7" fmla="*/ 38 h 56"/>
                <a:gd name="T8" fmla="*/ 13 w 32"/>
                <a:gd name="T9" fmla="*/ 25 h 56"/>
                <a:gd name="T10" fmla="*/ 13 w 32"/>
                <a:gd name="T11" fmla="*/ 25 h 56"/>
                <a:gd name="T12" fmla="*/ 32 w 32"/>
                <a:gd name="T13" fmla="*/ 7 h 56"/>
                <a:gd name="T14" fmla="*/ 32 w 32"/>
                <a:gd name="T15" fmla="*/ 7 h 56"/>
                <a:gd name="T16" fmla="*/ 32 w 32"/>
                <a:gd name="T17" fmla="*/ 0 h 56"/>
                <a:gd name="T18" fmla="*/ 25 w 32"/>
                <a:gd name="T19" fmla="*/ 0 h 56"/>
                <a:gd name="T20" fmla="*/ 25 w 32"/>
                <a:gd name="T21" fmla="*/ 0 h 56"/>
                <a:gd name="T22" fmla="*/ 13 w 32"/>
                <a:gd name="T23" fmla="*/ 13 h 56"/>
                <a:gd name="T24" fmla="*/ 0 w 32"/>
                <a:gd name="T25" fmla="*/ 31 h 56"/>
                <a:gd name="T26" fmla="*/ 0 w 32"/>
                <a:gd name="T27" fmla="*/ 31 h 56"/>
                <a:gd name="T28" fmla="*/ 7 w 32"/>
                <a:gd name="T29" fmla="*/ 44 h 56"/>
                <a:gd name="T30" fmla="*/ 7 w 32"/>
                <a:gd name="T31" fmla="*/ 50 h 56"/>
                <a:gd name="T32" fmla="*/ 25 w 32"/>
                <a:gd name="T33" fmla="*/ 56 h 56"/>
                <a:gd name="T34" fmla="*/ 25 w 32"/>
                <a:gd name="T35" fmla="*/ 56 h 56"/>
                <a:gd name="T36" fmla="*/ 32 w 32"/>
                <a:gd name="T37" fmla="*/ 50 h 56"/>
                <a:gd name="T38" fmla="*/ 32 w 32"/>
                <a:gd name="T39" fmla="*/ 50 h 56"/>
                <a:gd name="T40" fmla="*/ 32 w 32"/>
                <a:gd name="T41" fmla="*/ 5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56">
                  <a:moveTo>
                    <a:pt x="32" y="50"/>
                  </a:moveTo>
                  <a:lnTo>
                    <a:pt x="32" y="50"/>
                  </a:lnTo>
                  <a:lnTo>
                    <a:pt x="19" y="44"/>
                  </a:lnTo>
                  <a:lnTo>
                    <a:pt x="13" y="38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3" y="1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7" y="44"/>
                  </a:lnTo>
                  <a:lnTo>
                    <a:pt x="7" y="50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2" y="50"/>
                  </a:lnTo>
                  <a:close/>
                </a:path>
              </a:pathLst>
            </a:custGeom>
            <a:solidFill>
              <a:srgbClr val="C2C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3" name="Freeform 91"/>
            <p:cNvSpPr>
              <a:spLocks/>
            </p:cNvSpPr>
            <p:nvPr/>
          </p:nvSpPr>
          <p:spPr bwMode="auto">
            <a:xfrm>
              <a:off x="6810375" y="3359151"/>
              <a:ext cx="238125" cy="246063"/>
            </a:xfrm>
            <a:custGeom>
              <a:avLst/>
              <a:gdLst>
                <a:gd name="T0" fmla="*/ 0 w 150"/>
                <a:gd name="T1" fmla="*/ 112 h 155"/>
                <a:gd name="T2" fmla="*/ 0 w 150"/>
                <a:gd name="T3" fmla="*/ 112 h 155"/>
                <a:gd name="T4" fmla="*/ 0 w 150"/>
                <a:gd name="T5" fmla="*/ 80 h 155"/>
                <a:gd name="T6" fmla="*/ 7 w 150"/>
                <a:gd name="T7" fmla="*/ 49 h 155"/>
                <a:gd name="T8" fmla="*/ 31 w 150"/>
                <a:gd name="T9" fmla="*/ 25 h 155"/>
                <a:gd name="T10" fmla="*/ 56 w 150"/>
                <a:gd name="T11" fmla="*/ 6 h 155"/>
                <a:gd name="T12" fmla="*/ 56 w 150"/>
                <a:gd name="T13" fmla="*/ 6 h 155"/>
                <a:gd name="T14" fmla="*/ 87 w 150"/>
                <a:gd name="T15" fmla="*/ 0 h 155"/>
                <a:gd name="T16" fmla="*/ 112 w 150"/>
                <a:gd name="T17" fmla="*/ 0 h 155"/>
                <a:gd name="T18" fmla="*/ 137 w 150"/>
                <a:gd name="T19" fmla="*/ 18 h 155"/>
                <a:gd name="T20" fmla="*/ 150 w 150"/>
                <a:gd name="T21" fmla="*/ 43 h 155"/>
                <a:gd name="T22" fmla="*/ 150 w 150"/>
                <a:gd name="T23" fmla="*/ 43 h 155"/>
                <a:gd name="T24" fmla="*/ 150 w 150"/>
                <a:gd name="T25" fmla="*/ 68 h 155"/>
                <a:gd name="T26" fmla="*/ 137 w 150"/>
                <a:gd name="T27" fmla="*/ 99 h 155"/>
                <a:gd name="T28" fmla="*/ 118 w 150"/>
                <a:gd name="T29" fmla="*/ 124 h 155"/>
                <a:gd name="T30" fmla="*/ 87 w 150"/>
                <a:gd name="T31" fmla="*/ 143 h 155"/>
                <a:gd name="T32" fmla="*/ 87 w 150"/>
                <a:gd name="T33" fmla="*/ 143 h 155"/>
                <a:gd name="T34" fmla="*/ 56 w 150"/>
                <a:gd name="T35" fmla="*/ 155 h 155"/>
                <a:gd name="T36" fmla="*/ 31 w 150"/>
                <a:gd name="T37" fmla="*/ 149 h 155"/>
                <a:gd name="T38" fmla="*/ 13 w 150"/>
                <a:gd name="T39" fmla="*/ 136 h 155"/>
                <a:gd name="T40" fmla="*/ 0 w 150"/>
                <a:gd name="T41" fmla="*/ 112 h 155"/>
                <a:gd name="T42" fmla="*/ 0 w 150"/>
                <a:gd name="T43" fmla="*/ 11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0" h="155">
                  <a:moveTo>
                    <a:pt x="0" y="112"/>
                  </a:moveTo>
                  <a:lnTo>
                    <a:pt x="0" y="112"/>
                  </a:lnTo>
                  <a:lnTo>
                    <a:pt x="0" y="80"/>
                  </a:lnTo>
                  <a:lnTo>
                    <a:pt x="7" y="49"/>
                  </a:lnTo>
                  <a:lnTo>
                    <a:pt x="31" y="2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87" y="0"/>
                  </a:lnTo>
                  <a:lnTo>
                    <a:pt x="112" y="0"/>
                  </a:lnTo>
                  <a:lnTo>
                    <a:pt x="137" y="18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0" y="68"/>
                  </a:lnTo>
                  <a:lnTo>
                    <a:pt x="137" y="99"/>
                  </a:lnTo>
                  <a:lnTo>
                    <a:pt x="118" y="124"/>
                  </a:lnTo>
                  <a:lnTo>
                    <a:pt x="87" y="143"/>
                  </a:lnTo>
                  <a:lnTo>
                    <a:pt x="87" y="143"/>
                  </a:lnTo>
                  <a:lnTo>
                    <a:pt x="56" y="155"/>
                  </a:lnTo>
                  <a:lnTo>
                    <a:pt x="31" y="149"/>
                  </a:lnTo>
                  <a:lnTo>
                    <a:pt x="13" y="136"/>
                  </a:lnTo>
                  <a:lnTo>
                    <a:pt x="0" y="112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rgbClr val="8DA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4" name="Freeform 92"/>
            <p:cNvSpPr>
              <a:spLocks/>
            </p:cNvSpPr>
            <p:nvPr/>
          </p:nvSpPr>
          <p:spPr bwMode="auto">
            <a:xfrm>
              <a:off x="6840538" y="3378201"/>
              <a:ext cx="187325" cy="196850"/>
            </a:xfrm>
            <a:custGeom>
              <a:avLst/>
              <a:gdLst>
                <a:gd name="T0" fmla="*/ 0 w 118"/>
                <a:gd name="T1" fmla="*/ 87 h 124"/>
                <a:gd name="T2" fmla="*/ 0 w 118"/>
                <a:gd name="T3" fmla="*/ 87 h 124"/>
                <a:gd name="T4" fmla="*/ 0 w 118"/>
                <a:gd name="T5" fmla="*/ 68 h 124"/>
                <a:gd name="T6" fmla="*/ 6 w 118"/>
                <a:gd name="T7" fmla="*/ 44 h 124"/>
                <a:gd name="T8" fmla="*/ 25 w 118"/>
                <a:gd name="T9" fmla="*/ 25 h 124"/>
                <a:gd name="T10" fmla="*/ 44 w 118"/>
                <a:gd name="T11" fmla="*/ 6 h 124"/>
                <a:gd name="T12" fmla="*/ 44 w 118"/>
                <a:gd name="T13" fmla="*/ 6 h 124"/>
                <a:gd name="T14" fmla="*/ 68 w 118"/>
                <a:gd name="T15" fmla="*/ 0 h 124"/>
                <a:gd name="T16" fmla="*/ 93 w 118"/>
                <a:gd name="T17" fmla="*/ 0 h 124"/>
                <a:gd name="T18" fmla="*/ 112 w 118"/>
                <a:gd name="T19" fmla="*/ 13 h 124"/>
                <a:gd name="T20" fmla="*/ 118 w 118"/>
                <a:gd name="T21" fmla="*/ 31 h 124"/>
                <a:gd name="T22" fmla="*/ 118 w 118"/>
                <a:gd name="T23" fmla="*/ 31 h 124"/>
                <a:gd name="T24" fmla="*/ 118 w 118"/>
                <a:gd name="T25" fmla="*/ 56 h 124"/>
                <a:gd name="T26" fmla="*/ 112 w 118"/>
                <a:gd name="T27" fmla="*/ 81 h 124"/>
                <a:gd name="T28" fmla="*/ 93 w 118"/>
                <a:gd name="T29" fmla="*/ 100 h 124"/>
                <a:gd name="T30" fmla="*/ 75 w 118"/>
                <a:gd name="T31" fmla="*/ 118 h 124"/>
                <a:gd name="T32" fmla="*/ 75 w 118"/>
                <a:gd name="T33" fmla="*/ 118 h 124"/>
                <a:gd name="T34" fmla="*/ 50 w 118"/>
                <a:gd name="T35" fmla="*/ 124 h 124"/>
                <a:gd name="T36" fmla="*/ 25 w 118"/>
                <a:gd name="T37" fmla="*/ 118 h 124"/>
                <a:gd name="T38" fmla="*/ 12 w 118"/>
                <a:gd name="T39" fmla="*/ 106 h 124"/>
                <a:gd name="T40" fmla="*/ 0 w 118"/>
                <a:gd name="T41" fmla="*/ 87 h 124"/>
                <a:gd name="T42" fmla="*/ 0 w 118"/>
                <a:gd name="T43" fmla="*/ 8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124">
                  <a:moveTo>
                    <a:pt x="0" y="87"/>
                  </a:moveTo>
                  <a:lnTo>
                    <a:pt x="0" y="87"/>
                  </a:lnTo>
                  <a:lnTo>
                    <a:pt x="0" y="68"/>
                  </a:lnTo>
                  <a:lnTo>
                    <a:pt x="6" y="44"/>
                  </a:lnTo>
                  <a:lnTo>
                    <a:pt x="25" y="25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68" y="0"/>
                  </a:lnTo>
                  <a:lnTo>
                    <a:pt x="93" y="0"/>
                  </a:lnTo>
                  <a:lnTo>
                    <a:pt x="112" y="13"/>
                  </a:lnTo>
                  <a:lnTo>
                    <a:pt x="118" y="31"/>
                  </a:lnTo>
                  <a:lnTo>
                    <a:pt x="118" y="31"/>
                  </a:lnTo>
                  <a:lnTo>
                    <a:pt x="118" y="56"/>
                  </a:lnTo>
                  <a:lnTo>
                    <a:pt x="112" y="81"/>
                  </a:lnTo>
                  <a:lnTo>
                    <a:pt x="93" y="100"/>
                  </a:lnTo>
                  <a:lnTo>
                    <a:pt x="75" y="118"/>
                  </a:lnTo>
                  <a:lnTo>
                    <a:pt x="75" y="118"/>
                  </a:lnTo>
                  <a:lnTo>
                    <a:pt x="50" y="124"/>
                  </a:lnTo>
                  <a:lnTo>
                    <a:pt x="25" y="118"/>
                  </a:lnTo>
                  <a:lnTo>
                    <a:pt x="12" y="106"/>
                  </a:lnTo>
                  <a:lnTo>
                    <a:pt x="0" y="87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A8B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5" name="Freeform 93"/>
            <p:cNvSpPr>
              <a:spLocks/>
            </p:cNvSpPr>
            <p:nvPr/>
          </p:nvSpPr>
          <p:spPr bwMode="auto">
            <a:xfrm>
              <a:off x="6821488" y="3427413"/>
              <a:ext cx="166687" cy="168275"/>
            </a:xfrm>
            <a:custGeom>
              <a:avLst/>
              <a:gdLst>
                <a:gd name="T0" fmla="*/ 0 w 105"/>
                <a:gd name="T1" fmla="*/ 75 h 106"/>
                <a:gd name="T2" fmla="*/ 0 w 105"/>
                <a:gd name="T3" fmla="*/ 75 h 106"/>
                <a:gd name="T4" fmla="*/ 0 w 105"/>
                <a:gd name="T5" fmla="*/ 56 h 106"/>
                <a:gd name="T6" fmla="*/ 12 w 105"/>
                <a:gd name="T7" fmla="*/ 37 h 106"/>
                <a:gd name="T8" fmla="*/ 24 w 105"/>
                <a:gd name="T9" fmla="*/ 19 h 106"/>
                <a:gd name="T10" fmla="*/ 43 w 105"/>
                <a:gd name="T11" fmla="*/ 6 h 106"/>
                <a:gd name="T12" fmla="*/ 43 w 105"/>
                <a:gd name="T13" fmla="*/ 6 h 106"/>
                <a:gd name="T14" fmla="*/ 62 w 105"/>
                <a:gd name="T15" fmla="*/ 0 h 106"/>
                <a:gd name="T16" fmla="*/ 80 w 105"/>
                <a:gd name="T17" fmla="*/ 6 h 106"/>
                <a:gd name="T18" fmla="*/ 93 w 105"/>
                <a:gd name="T19" fmla="*/ 13 h 106"/>
                <a:gd name="T20" fmla="*/ 105 w 105"/>
                <a:gd name="T21" fmla="*/ 31 h 106"/>
                <a:gd name="T22" fmla="*/ 105 w 105"/>
                <a:gd name="T23" fmla="*/ 31 h 106"/>
                <a:gd name="T24" fmla="*/ 105 w 105"/>
                <a:gd name="T25" fmla="*/ 50 h 106"/>
                <a:gd name="T26" fmla="*/ 99 w 105"/>
                <a:gd name="T27" fmla="*/ 69 h 106"/>
                <a:gd name="T28" fmla="*/ 80 w 105"/>
                <a:gd name="T29" fmla="*/ 87 h 106"/>
                <a:gd name="T30" fmla="*/ 62 w 105"/>
                <a:gd name="T31" fmla="*/ 100 h 106"/>
                <a:gd name="T32" fmla="*/ 62 w 105"/>
                <a:gd name="T33" fmla="*/ 100 h 106"/>
                <a:gd name="T34" fmla="*/ 43 w 105"/>
                <a:gd name="T35" fmla="*/ 106 h 106"/>
                <a:gd name="T36" fmla="*/ 24 w 105"/>
                <a:gd name="T37" fmla="*/ 100 h 106"/>
                <a:gd name="T38" fmla="*/ 12 w 105"/>
                <a:gd name="T39" fmla="*/ 93 h 106"/>
                <a:gd name="T40" fmla="*/ 0 w 105"/>
                <a:gd name="T41" fmla="*/ 75 h 106"/>
                <a:gd name="T42" fmla="*/ 0 w 105"/>
                <a:gd name="T43" fmla="*/ 7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5" h="106">
                  <a:moveTo>
                    <a:pt x="0" y="75"/>
                  </a:moveTo>
                  <a:lnTo>
                    <a:pt x="0" y="75"/>
                  </a:lnTo>
                  <a:lnTo>
                    <a:pt x="0" y="56"/>
                  </a:lnTo>
                  <a:lnTo>
                    <a:pt x="12" y="37"/>
                  </a:lnTo>
                  <a:lnTo>
                    <a:pt x="24" y="19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62" y="0"/>
                  </a:lnTo>
                  <a:lnTo>
                    <a:pt x="80" y="6"/>
                  </a:lnTo>
                  <a:lnTo>
                    <a:pt x="93" y="13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50"/>
                  </a:lnTo>
                  <a:lnTo>
                    <a:pt x="99" y="69"/>
                  </a:lnTo>
                  <a:lnTo>
                    <a:pt x="80" y="87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43" y="106"/>
                  </a:lnTo>
                  <a:lnTo>
                    <a:pt x="24" y="100"/>
                  </a:lnTo>
                  <a:lnTo>
                    <a:pt x="12" y="93"/>
                  </a:lnTo>
                  <a:lnTo>
                    <a:pt x="0" y="75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ADC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6" name="Freeform 94"/>
            <p:cNvSpPr>
              <a:spLocks/>
            </p:cNvSpPr>
            <p:nvPr/>
          </p:nvSpPr>
          <p:spPr bwMode="auto">
            <a:xfrm>
              <a:off x="6929438" y="3417888"/>
              <a:ext cx="88900" cy="68263"/>
            </a:xfrm>
            <a:custGeom>
              <a:avLst/>
              <a:gdLst>
                <a:gd name="T0" fmla="*/ 56 w 56"/>
                <a:gd name="T1" fmla="*/ 37 h 43"/>
                <a:gd name="T2" fmla="*/ 56 w 56"/>
                <a:gd name="T3" fmla="*/ 37 h 43"/>
                <a:gd name="T4" fmla="*/ 56 w 56"/>
                <a:gd name="T5" fmla="*/ 31 h 43"/>
                <a:gd name="T6" fmla="*/ 56 w 56"/>
                <a:gd name="T7" fmla="*/ 19 h 43"/>
                <a:gd name="T8" fmla="*/ 43 w 56"/>
                <a:gd name="T9" fmla="*/ 6 h 43"/>
                <a:gd name="T10" fmla="*/ 25 w 56"/>
                <a:gd name="T11" fmla="*/ 0 h 43"/>
                <a:gd name="T12" fmla="*/ 6 w 56"/>
                <a:gd name="T13" fmla="*/ 0 h 43"/>
                <a:gd name="T14" fmla="*/ 6 w 56"/>
                <a:gd name="T15" fmla="*/ 0 h 43"/>
                <a:gd name="T16" fmla="*/ 0 w 56"/>
                <a:gd name="T17" fmla="*/ 6 h 43"/>
                <a:gd name="T18" fmla="*/ 6 w 56"/>
                <a:gd name="T19" fmla="*/ 12 h 43"/>
                <a:gd name="T20" fmla="*/ 6 w 56"/>
                <a:gd name="T21" fmla="*/ 12 h 43"/>
                <a:gd name="T22" fmla="*/ 37 w 56"/>
                <a:gd name="T23" fmla="*/ 12 h 43"/>
                <a:gd name="T24" fmla="*/ 37 w 56"/>
                <a:gd name="T25" fmla="*/ 12 h 43"/>
                <a:gd name="T26" fmla="*/ 50 w 56"/>
                <a:gd name="T27" fmla="*/ 19 h 43"/>
                <a:gd name="T28" fmla="*/ 43 w 56"/>
                <a:gd name="T29" fmla="*/ 37 h 43"/>
                <a:gd name="T30" fmla="*/ 43 w 56"/>
                <a:gd name="T31" fmla="*/ 37 h 43"/>
                <a:gd name="T32" fmla="*/ 50 w 56"/>
                <a:gd name="T33" fmla="*/ 43 h 43"/>
                <a:gd name="T34" fmla="*/ 56 w 56"/>
                <a:gd name="T35" fmla="*/ 37 h 43"/>
                <a:gd name="T36" fmla="*/ 56 w 56"/>
                <a:gd name="T37" fmla="*/ 3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43">
                  <a:moveTo>
                    <a:pt x="56" y="37"/>
                  </a:moveTo>
                  <a:lnTo>
                    <a:pt x="56" y="37"/>
                  </a:lnTo>
                  <a:lnTo>
                    <a:pt x="56" y="31"/>
                  </a:lnTo>
                  <a:lnTo>
                    <a:pt x="56" y="19"/>
                  </a:lnTo>
                  <a:lnTo>
                    <a:pt x="43" y="6"/>
                  </a:lnTo>
                  <a:lnTo>
                    <a:pt x="2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19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50" y="43"/>
                  </a:lnTo>
                  <a:lnTo>
                    <a:pt x="56" y="37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E6E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7" name="Freeform 95"/>
            <p:cNvSpPr>
              <a:spLocks/>
            </p:cNvSpPr>
            <p:nvPr/>
          </p:nvSpPr>
          <p:spPr bwMode="auto">
            <a:xfrm>
              <a:off x="6919913" y="3279776"/>
              <a:ext cx="266700" cy="206375"/>
            </a:xfrm>
            <a:custGeom>
              <a:avLst/>
              <a:gdLst>
                <a:gd name="T0" fmla="*/ 161 w 168"/>
                <a:gd name="T1" fmla="*/ 43 h 130"/>
                <a:gd name="T2" fmla="*/ 161 w 168"/>
                <a:gd name="T3" fmla="*/ 43 h 130"/>
                <a:gd name="T4" fmla="*/ 149 w 168"/>
                <a:gd name="T5" fmla="*/ 25 h 130"/>
                <a:gd name="T6" fmla="*/ 136 w 168"/>
                <a:gd name="T7" fmla="*/ 12 h 130"/>
                <a:gd name="T8" fmla="*/ 118 w 168"/>
                <a:gd name="T9" fmla="*/ 0 h 130"/>
                <a:gd name="T10" fmla="*/ 99 w 168"/>
                <a:gd name="T11" fmla="*/ 0 h 130"/>
                <a:gd name="T12" fmla="*/ 62 w 168"/>
                <a:gd name="T13" fmla="*/ 0 h 130"/>
                <a:gd name="T14" fmla="*/ 25 w 168"/>
                <a:gd name="T15" fmla="*/ 19 h 130"/>
                <a:gd name="T16" fmla="*/ 25 w 168"/>
                <a:gd name="T17" fmla="*/ 19 h 130"/>
                <a:gd name="T18" fmla="*/ 6 w 168"/>
                <a:gd name="T19" fmla="*/ 37 h 130"/>
                <a:gd name="T20" fmla="*/ 0 w 168"/>
                <a:gd name="T21" fmla="*/ 56 h 130"/>
                <a:gd name="T22" fmla="*/ 0 w 168"/>
                <a:gd name="T23" fmla="*/ 75 h 130"/>
                <a:gd name="T24" fmla="*/ 6 w 168"/>
                <a:gd name="T25" fmla="*/ 99 h 130"/>
                <a:gd name="T26" fmla="*/ 6 w 168"/>
                <a:gd name="T27" fmla="*/ 99 h 130"/>
                <a:gd name="T28" fmla="*/ 25 w 168"/>
                <a:gd name="T29" fmla="*/ 112 h 130"/>
                <a:gd name="T30" fmla="*/ 43 w 168"/>
                <a:gd name="T31" fmla="*/ 124 h 130"/>
                <a:gd name="T32" fmla="*/ 62 w 168"/>
                <a:gd name="T33" fmla="*/ 130 h 130"/>
                <a:gd name="T34" fmla="*/ 87 w 168"/>
                <a:gd name="T35" fmla="*/ 130 h 130"/>
                <a:gd name="T36" fmla="*/ 105 w 168"/>
                <a:gd name="T37" fmla="*/ 130 h 130"/>
                <a:gd name="T38" fmla="*/ 130 w 168"/>
                <a:gd name="T39" fmla="*/ 124 h 130"/>
                <a:gd name="T40" fmla="*/ 149 w 168"/>
                <a:gd name="T41" fmla="*/ 112 h 130"/>
                <a:gd name="T42" fmla="*/ 161 w 168"/>
                <a:gd name="T43" fmla="*/ 93 h 130"/>
                <a:gd name="T44" fmla="*/ 161 w 168"/>
                <a:gd name="T45" fmla="*/ 93 h 130"/>
                <a:gd name="T46" fmla="*/ 168 w 168"/>
                <a:gd name="T47" fmla="*/ 68 h 130"/>
                <a:gd name="T48" fmla="*/ 161 w 168"/>
                <a:gd name="T49" fmla="*/ 43 h 130"/>
                <a:gd name="T50" fmla="*/ 161 w 168"/>
                <a:gd name="T51" fmla="*/ 4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8" h="130">
                  <a:moveTo>
                    <a:pt x="161" y="43"/>
                  </a:moveTo>
                  <a:lnTo>
                    <a:pt x="161" y="43"/>
                  </a:lnTo>
                  <a:lnTo>
                    <a:pt x="149" y="25"/>
                  </a:lnTo>
                  <a:lnTo>
                    <a:pt x="136" y="12"/>
                  </a:lnTo>
                  <a:lnTo>
                    <a:pt x="118" y="0"/>
                  </a:lnTo>
                  <a:lnTo>
                    <a:pt x="99" y="0"/>
                  </a:lnTo>
                  <a:lnTo>
                    <a:pt x="62" y="0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6" y="37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25" y="112"/>
                  </a:lnTo>
                  <a:lnTo>
                    <a:pt x="43" y="124"/>
                  </a:lnTo>
                  <a:lnTo>
                    <a:pt x="62" y="130"/>
                  </a:lnTo>
                  <a:lnTo>
                    <a:pt x="87" y="130"/>
                  </a:lnTo>
                  <a:lnTo>
                    <a:pt x="105" y="130"/>
                  </a:lnTo>
                  <a:lnTo>
                    <a:pt x="130" y="124"/>
                  </a:lnTo>
                  <a:lnTo>
                    <a:pt x="149" y="112"/>
                  </a:lnTo>
                  <a:lnTo>
                    <a:pt x="161" y="93"/>
                  </a:lnTo>
                  <a:lnTo>
                    <a:pt x="161" y="93"/>
                  </a:lnTo>
                  <a:lnTo>
                    <a:pt x="168" y="68"/>
                  </a:lnTo>
                  <a:lnTo>
                    <a:pt x="161" y="43"/>
                  </a:lnTo>
                  <a:lnTo>
                    <a:pt x="161" y="43"/>
                  </a:lnTo>
                  <a:close/>
                </a:path>
              </a:pathLst>
            </a:custGeom>
            <a:solidFill>
              <a:srgbClr val="8DA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8" name="Freeform 96"/>
            <p:cNvSpPr>
              <a:spLocks/>
            </p:cNvSpPr>
            <p:nvPr/>
          </p:nvSpPr>
          <p:spPr bwMode="auto">
            <a:xfrm>
              <a:off x="6938963" y="3298826"/>
              <a:ext cx="217487" cy="168275"/>
            </a:xfrm>
            <a:custGeom>
              <a:avLst/>
              <a:gdLst>
                <a:gd name="T0" fmla="*/ 131 w 137"/>
                <a:gd name="T1" fmla="*/ 31 h 106"/>
                <a:gd name="T2" fmla="*/ 131 w 137"/>
                <a:gd name="T3" fmla="*/ 31 h 106"/>
                <a:gd name="T4" fmla="*/ 112 w 137"/>
                <a:gd name="T5" fmla="*/ 13 h 106"/>
                <a:gd name="T6" fmla="*/ 93 w 137"/>
                <a:gd name="T7" fmla="*/ 0 h 106"/>
                <a:gd name="T8" fmla="*/ 69 w 137"/>
                <a:gd name="T9" fmla="*/ 0 h 106"/>
                <a:gd name="T10" fmla="*/ 50 w 137"/>
                <a:gd name="T11" fmla="*/ 7 h 106"/>
                <a:gd name="T12" fmla="*/ 50 w 137"/>
                <a:gd name="T13" fmla="*/ 7 h 106"/>
                <a:gd name="T14" fmla="*/ 25 w 137"/>
                <a:gd name="T15" fmla="*/ 19 h 106"/>
                <a:gd name="T16" fmla="*/ 6 w 137"/>
                <a:gd name="T17" fmla="*/ 38 h 106"/>
                <a:gd name="T18" fmla="*/ 0 w 137"/>
                <a:gd name="T19" fmla="*/ 44 h 106"/>
                <a:gd name="T20" fmla="*/ 0 w 137"/>
                <a:gd name="T21" fmla="*/ 56 h 106"/>
                <a:gd name="T22" fmla="*/ 0 w 137"/>
                <a:gd name="T23" fmla="*/ 69 h 106"/>
                <a:gd name="T24" fmla="*/ 6 w 137"/>
                <a:gd name="T25" fmla="*/ 87 h 106"/>
                <a:gd name="T26" fmla="*/ 6 w 137"/>
                <a:gd name="T27" fmla="*/ 87 h 106"/>
                <a:gd name="T28" fmla="*/ 19 w 137"/>
                <a:gd name="T29" fmla="*/ 94 h 106"/>
                <a:gd name="T30" fmla="*/ 37 w 137"/>
                <a:gd name="T31" fmla="*/ 106 h 106"/>
                <a:gd name="T32" fmla="*/ 56 w 137"/>
                <a:gd name="T33" fmla="*/ 106 h 106"/>
                <a:gd name="T34" fmla="*/ 75 w 137"/>
                <a:gd name="T35" fmla="*/ 106 h 106"/>
                <a:gd name="T36" fmla="*/ 93 w 137"/>
                <a:gd name="T37" fmla="*/ 106 h 106"/>
                <a:gd name="T38" fmla="*/ 106 w 137"/>
                <a:gd name="T39" fmla="*/ 100 h 106"/>
                <a:gd name="T40" fmla="*/ 124 w 137"/>
                <a:gd name="T41" fmla="*/ 87 h 106"/>
                <a:gd name="T42" fmla="*/ 131 w 137"/>
                <a:gd name="T43" fmla="*/ 69 h 106"/>
                <a:gd name="T44" fmla="*/ 131 w 137"/>
                <a:gd name="T45" fmla="*/ 69 h 106"/>
                <a:gd name="T46" fmla="*/ 137 w 137"/>
                <a:gd name="T47" fmla="*/ 50 h 106"/>
                <a:gd name="T48" fmla="*/ 131 w 137"/>
                <a:gd name="T49" fmla="*/ 31 h 106"/>
                <a:gd name="T50" fmla="*/ 131 w 137"/>
                <a:gd name="T51" fmla="*/ 3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7" h="106">
                  <a:moveTo>
                    <a:pt x="131" y="31"/>
                  </a:moveTo>
                  <a:lnTo>
                    <a:pt x="131" y="31"/>
                  </a:lnTo>
                  <a:lnTo>
                    <a:pt x="112" y="13"/>
                  </a:lnTo>
                  <a:lnTo>
                    <a:pt x="93" y="0"/>
                  </a:lnTo>
                  <a:lnTo>
                    <a:pt x="69" y="0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25" y="19"/>
                  </a:lnTo>
                  <a:lnTo>
                    <a:pt x="6" y="38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69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19" y="94"/>
                  </a:lnTo>
                  <a:lnTo>
                    <a:pt x="37" y="106"/>
                  </a:lnTo>
                  <a:lnTo>
                    <a:pt x="56" y="106"/>
                  </a:lnTo>
                  <a:lnTo>
                    <a:pt x="75" y="106"/>
                  </a:lnTo>
                  <a:lnTo>
                    <a:pt x="93" y="106"/>
                  </a:lnTo>
                  <a:lnTo>
                    <a:pt x="106" y="100"/>
                  </a:lnTo>
                  <a:lnTo>
                    <a:pt x="124" y="87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7" y="50"/>
                  </a:lnTo>
                  <a:lnTo>
                    <a:pt x="131" y="31"/>
                  </a:lnTo>
                  <a:lnTo>
                    <a:pt x="131" y="31"/>
                  </a:lnTo>
                  <a:close/>
                </a:path>
              </a:pathLst>
            </a:custGeom>
            <a:solidFill>
              <a:srgbClr val="A8B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9" name="Freeform 97"/>
            <p:cNvSpPr>
              <a:spLocks/>
            </p:cNvSpPr>
            <p:nvPr/>
          </p:nvSpPr>
          <p:spPr bwMode="auto">
            <a:xfrm>
              <a:off x="7008813" y="3319463"/>
              <a:ext cx="177800" cy="147638"/>
            </a:xfrm>
            <a:custGeom>
              <a:avLst/>
              <a:gdLst>
                <a:gd name="T0" fmla="*/ 105 w 112"/>
                <a:gd name="T1" fmla="*/ 31 h 93"/>
                <a:gd name="T2" fmla="*/ 105 w 112"/>
                <a:gd name="T3" fmla="*/ 31 h 93"/>
                <a:gd name="T4" fmla="*/ 93 w 112"/>
                <a:gd name="T5" fmla="*/ 12 h 93"/>
                <a:gd name="T6" fmla="*/ 80 w 112"/>
                <a:gd name="T7" fmla="*/ 6 h 93"/>
                <a:gd name="T8" fmla="*/ 62 w 112"/>
                <a:gd name="T9" fmla="*/ 0 h 93"/>
                <a:gd name="T10" fmla="*/ 37 w 112"/>
                <a:gd name="T11" fmla="*/ 0 h 93"/>
                <a:gd name="T12" fmla="*/ 37 w 112"/>
                <a:gd name="T13" fmla="*/ 0 h 93"/>
                <a:gd name="T14" fmla="*/ 18 w 112"/>
                <a:gd name="T15" fmla="*/ 6 h 93"/>
                <a:gd name="T16" fmla="*/ 6 w 112"/>
                <a:gd name="T17" fmla="*/ 18 h 93"/>
                <a:gd name="T18" fmla="*/ 0 w 112"/>
                <a:gd name="T19" fmla="*/ 37 h 93"/>
                <a:gd name="T20" fmla="*/ 0 w 112"/>
                <a:gd name="T21" fmla="*/ 56 h 93"/>
                <a:gd name="T22" fmla="*/ 0 w 112"/>
                <a:gd name="T23" fmla="*/ 56 h 93"/>
                <a:gd name="T24" fmla="*/ 12 w 112"/>
                <a:gd name="T25" fmla="*/ 68 h 93"/>
                <a:gd name="T26" fmla="*/ 25 w 112"/>
                <a:gd name="T27" fmla="*/ 81 h 93"/>
                <a:gd name="T28" fmla="*/ 56 w 112"/>
                <a:gd name="T29" fmla="*/ 93 h 93"/>
                <a:gd name="T30" fmla="*/ 68 w 112"/>
                <a:gd name="T31" fmla="*/ 93 h 93"/>
                <a:gd name="T32" fmla="*/ 87 w 112"/>
                <a:gd name="T33" fmla="*/ 87 h 93"/>
                <a:gd name="T34" fmla="*/ 99 w 112"/>
                <a:gd name="T35" fmla="*/ 81 h 93"/>
                <a:gd name="T36" fmla="*/ 105 w 112"/>
                <a:gd name="T37" fmla="*/ 62 h 93"/>
                <a:gd name="T38" fmla="*/ 105 w 112"/>
                <a:gd name="T39" fmla="*/ 62 h 93"/>
                <a:gd name="T40" fmla="*/ 112 w 112"/>
                <a:gd name="T41" fmla="*/ 50 h 93"/>
                <a:gd name="T42" fmla="*/ 105 w 112"/>
                <a:gd name="T43" fmla="*/ 31 h 93"/>
                <a:gd name="T44" fmla="*/ 105 w 112"/>
                <a:gd name="T45" fmla="*/ 3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2" h="93">
                  <a:moveTo>
                    <a:pt x="105" y="31"/>
                  </a:moveTo>
                  <a:lnTo>
                    <a:pt x="105" y="31"/>
                  </a:lnTo>
                  <a:lnTo>
                    <a:pt x="93" y="12"/>
                  </a:lnTo>
                  <a:lnTo>
                    <a:pt x="80" y="6"/>
                  </a:lnTo>
                  <a:lnTo>
                    <a:pt x="6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8" y="6"/>
                  </a:lnTo>
                  <a:lnTo>
                    <a:pt x="6" y="18"/>
                  </a:lnTo>
                  <a:lnTo>
                    <a:pt x="0" y="3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2" y="68"/>
                  </a:lnTo>
                  <a:lnTo>
                    <a:pt x="25" y="81"/>
                  </a:lnTo>
                  <a:lnTo>
                    <a:pt x="56" y="93"/>
                  </a:lnTo>
                  <a:lnTo>
                    <a:pt x="68" y="93"/>
                  </a:lnTo>
                  <a:lnTo>
                    <a:pt x="87" y="87"/>
                  </a:lnTo>
                  <a:lnTo>
                    <a:pt x="99" y="81"/>
                  </a:lnTo>
                  <a:lnTo>
                    <a:pt x="105" y="62"/>
                  </a:lnTo>
                  <a:lnTo>
                    <a:pt x="105" y="62"/>
                  </a:lnTo>
                  <a:lnTo>
                    <a:pt x="112" y="50"/>
                  </a:lnTo>
                  <a:lnTo>
                    <a:pt x="105" y="31"/>
                  </a:lnTo>
                  <a:lnTo>
                    <a:pt x="105" y="31"/>
                  </a:lnTo>
                  <a:close/>
                </a:path>
              </a:pathLst>
            </a:custGeom>
            <a:solidFill>
              <a:srgbClr val="ADC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0" name="Freeform 98"/>
            <p:cNvSpPr>
              <a:spLocks/>
            </p:cNvSpPr>
            <p:nvPr/>
          </p:nvSpPr>
          <p:spPr bwMode="auto">
            <a:xfrm>
              <a:off x="6761163" y="3249613"/>
              <a:ext cx="287337" cy="266700"/>
            </a:xfrm>
            <a:custGeom>
              <a:avLst/>
              <a:gdLst>
                <a:gd name="T0" fmla="*/ 168 w 181"/>
                <a:gd name="T1" fmla="*/ 31 h 168"/>
                <a:gd name="T2" fmla="*/ 168 w 181"/>
                <a:gd name="T3" fmla="*/ 31 h 168"/>
                <a:gd name="T4" fmla="*/ 149 w 181"/>
                <a:gd name="T5" fmla="*/ 13 h 168"/>
                <a:gd name="T6" fmla="*/ 118 w 181"/>
                <a:gd name="T7" fmla="*/ 0 h 168"/>
                <a:gd name="T8" fmla="*/ 94 w 181"/>
                <a:gd name="T9" fmla="*/ 0 h 168"/>
                <a:gd name="T10" fmla="*/ 69 w 181"/>
                <a:gd name="T11" fmla="*/ 7 h 168"/>
                <a:gd name="T12" fmla="*/ 69 w 181"/>
                <a:gd name="T13" fmla="*/ 7 h 168"/>
                <a:gd name="T14" fmla="*/ 38 w 181"/>
                <a:gd name="T15" fmla="*/ 19 h 168"/>
                <a:gd name="T16" fmla="*/ 13 w 181"/>
                <a:gd name="T17" fmla="*/ 38 h 168"/>
                <a:gd name="T18" fmla="*/ 7 w 181"/>
                <a:gd name="T19" fmla="*/ 56 h 168"/>
                <a:gd name="T20" fmla="*/ 0 w 181"/>
                <a:gd name="T21" fmla="*/ 75 h 168"/>
                <a:gd name="T22" fmla="*/ 0 w 181"/>
                <a:gd name="T23" fmla="*/ 94 h 168"/>
                <a:gd name="T24" fmla="*/ 7 w 181"/>
                <a:gd name="T25" fmla="*/ 112 h 168"/>
                <a:gd name="T26" fmla="*/ 7 w 181"/>
                <a:gd name="T27" fmla="*/ 112 h 168"/>
                <a:gd name="T28" fmla="*/ 13 w 181"/>
                <a:gd name="T29" fmla="*/ 137 h 168"/>
                <a:gd name="T30" fmla="*/ 31 w 181"/>
                <a:gd name="T31" fmla="*/ 149 h 168"/>
                <a:gd name="T32" fmla="*/ 62 w 181"/>
                <a:gd name="T33" fmla="*/ 168 h 168"/>
                <a:gd name="T34" fmla="*/ 62 w 181"/>
                <a:gd name="T35" fmla="*/ 168 h 168"/>
                <a:gd name="T36" fmla="*/ 94 w 181"/>
                <a:gd name="T37" fmla="*/ 168 h 168"/>
                <a:gd name="T38" fmla="*/ 131 w 181"/>
                <a:gd name="T39" fmla="*/ 156 h 168"/>
                <a:gd name="T40" fmla="*/ 156 w 181"/>
                <a:gd name="T41" fmla="*/ 131 h 168"/>
                <a:gd name="T42" fmla="*/ 168 w 181"/>
                <a:gd name="T43" fmla="*/ 112 h 168"/>
                <a:gd name="T44" fmla="*/ 174 w 181"/>
                <a:gd name="T45" fmla="*/ 94 h 168"/>
                <a:gd name="T46" fmla="*/ 174 w 181"/>
                <a:gd name="T47" fmla="*/ 94 h 168"/>
                <a:gd name="T48" fmla="*/ 181 w 181"/>
                <a:gd name="T49" fmla="*/ 62 h 168"/>
                <a:gd name="T50" fmla="*/ 168 w 181"/>
                <a:gd name="T51" fmla="*/ 31 h 168"/>
                <a:gd name="T52" fmla="*/ 168 w 181"/>
                <a:gd name="T53" fmla="*/ 3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1" h="168">
                  <a:moveTo>
                    <a:pt x="168" y="31"/>
                  </a:moveTo>
                  <a:lnTo>
                    <a:pt x="168" y="31"/>
                  </a:lnTo>
                  <a:lnTo>
                    <a:pt x="149" y="13"/>
                  </a:lnTo>
                  <a:lnTo>
                    <a:pt x="118" y="0"/>
                  </a:lnTo>
                  <a:lnTo>
                    <a:pt x="94" y="0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38" y="19"/>
                  </a:lnTo>
                  <a:lnTo>
                    <a:pt x="13" y="38"/>
                  </a:lnTo>
                  <a:lnTo>
                    <a:pt x="7" y="56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7" y="112"/>
                  </a:lnTo>
                  <a:lnTo>
                    <a:pt x="7" y="112"/>
                  </a:lnTo>
                  <a:lnTo>
                    <a:pt x="13" y="137"/>
                  </a:lnTo>
                  <a:lnTo>
                    <a:pt x="31" y="149"/>
                  </a:lnTo>
                  <a:lnTo>
                    <a:pt x="62" y="168"/>
                  </a:lnTo>
                  <a:lnTo>
                    <a:pt x="62" y="168"/>
                  </a:lnTo>
                  <a:lnTo>
                    <a:pt x="94" y="168"/>
                  </a:lnTo>
                  <a:lnTo>
                    <a:pt x="131" y="156"/>
                  </a:lnTo>
                  <a:lnTo>
                    <a:pt x="156" y="131"/>
                  </a:lnTo>
                  <a:lnTo>
                    <a:pt x="168" y="112"/>
                  </a:lnTo>
                  <a:lnTo>
                    <a:pt x="174" y="94"/>
                  </a:lnTo>
                  <a:lnTo>
                    <a:pt x="174" y="94"/>
                  </a:lnTo>
                  <a:lnTo>
                    <a:pt x="181" y="62"/>
                  </a:lnTo>
                  <a:lnTo>
                    <a:pt x="168" y="31"/>
                  </a:lnTo>
                  <a:lnTo>
                    <a:pt x="168" y="31"/>
                  </a:lnTo>
                  <a:close/>
                </a:path>
              </a:pathLst>
            </a:custGeom>
            <a:solidFill>
              <a:srgbClr val="8DA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1" name="Freeform 99"/>
            <p:cNvSpPr>
              <a:spLocks/>
            </p:cNvSpPr>
            <p:nvPr/>
          </p:nvSpPr>
          <p:spPr bwMode="auto">
            <a:xfrm>
              <a:off x="6781800" y="3279776"/>
              <a:ext cx="227012" cy="217488"/>
            </a:xfrm>
            <a:custGeom>
              <a:avLst/>
              <a:gdLst>
                <a:gd name="T0" fmla="*/ 130 w 143"/>
                <a:gd name="T1" fmla="*/ 19 h 137"/>
                <a:gd name="T2" fmla="*/ 130 w 143"/>
                <a:gd name="T3" fmla="*/ 19 h 137"/>
                <a:gd name="T4" fmla="*/ 112 w 143"/>
                <a:gd name="T5" fmla="*/ 12 h 137"/>
                <a:gd name="T6" fmla="*/ 99 w 143"/>
                <a:gd name="T7" fmla="*/ 0 h 137"/>
                <a:gd name="T8" fmla="*/ 81 w 143"/>
                <a:gd name="T9" fmla="*/ 0 h 137"/>
                <a:gd name="T10" fmla="*/ 62 w 143"/>
                <a:gd name="T11" fmla="*/ 6 h 137"/>
                <a:gd name="T12" fmla="*/ 31 w 143"/>
                <a:gd name="T13" fmla="*/ 19 h 137"/>
                <a:gd name="T14" fmla="*/ 6 w 143"/>
                <a:gd name="T15" fmla="*/ 43 h 137"/>
                <a:gd name="T16" fmla="*/ 6 w 143"/>
                <a:gd name="T17" fmla="*/ 43 h 137"/>
                <a:gd name="T18" fmla="*/ 0 w 143"/>
                <a:gd name="T19" fmla="*/ 68 h 137"/>
                <a:gd name="T20" fmla="*/ 0 w 143"/>
                <a:gd name="T21" fmla="*/ 81 h 137"/>
                <a:gd name="T22" fmla="*/ 6 w 143"/>
                <a:gd name="T23" fmla="*/ 93 h 137"/>
                <a:gd name="T24" fmla="*/ 6 w 143"/>
                <a:gd name="T25" fmla="*/ 93 h 137"/>
                <a:gd name="T26" fmla="*/ 18 w 143"/>
                <a:gd name="T27" fmla="*/ 118 h 137"/>
                <a:gd name="T28" fmla="*/ 37 w 143"/>
                <a:gd name="T29" fmla="*/ 130 h 137"/>
                <a:gd name="T30" fmla="*/ 62 w 143"/>
                <a:gd name="T31" fmla="*/ 137 h 137"/>
                <a:gd name="T32" fmla="*/ 81 w 143"/>
                <a:gd name="T33" fmla="*/ 137 h 137"/>
                <a:gd name="T34" fmla="*/ 99 w 143"/>
                <a:gd name="T35" fmla="*/ 124 h 137"/>
                <a:gd name="T36" fmla="*/ 118 w 143"/>
                <a:gd name="T37" fmla="*/ 112 h 137"/>
                <a:gd name="T38" fmla="*/ 130 w 143"/>
                <a:gd name="T39" fmla="*/ 93 h 137"/>
                <a:gd name="T40" fmla="*/ 143 w 143"/>
                <a:gd name="T41" fmla="*/ 68 h 137"/>
                <a:gd name="T42" fmla="*/ 143 w 143"/>
                <a:gd name="T43" fmla="*/ 68 h 137"/>
                <a:gd name="T44" fmla="*/ 143 w 143"/>
                <a:gd name="T45" fmla="*/ 43 h 137"/>
                <a:gd name="T46" fmla="*/ 130 w 143"/>
                <a:gd name="T47" fmla="*/ 19 h 137"/>
                <a:gd name="T48" fmla="*/ 130 w 143"/>
                <a:gd name="T49" fmla="*/ 1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3" h="137">
                  <a:moveTo>
                    <a:pt x="130" y="19"/>
                  </a:moveTo>
                  <a:lnTo>
                    <a:pt x="130" y="19"/>
                  </a:lnTo>
                  <a:lnTo>
                    <a:pt x="112" y="12"/>
                  </a:lnTo>
                  <a:lnTo>
                    <a:pt x="99" y="0"/>
                  </a:lnTo>
                  <a:lnTo>
                    <a:pt x="81" y="0"/>
                  </a:lnTo>
                  <a:lnTo>
                    <a:pt x="62" y="6"/>
                  </a:lnTo>
                  <a:lnTo>
                    <a:pt x="31" y="19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0" y="68"/>
                  </a:lnTo>
                  <a:lnTo>
                    <a:pt x="0" y="81"/>
                  </a:lnTo>
                  <a:lnTo>
                    <a:pt x="6" y="93"/>
                  </a:lnTo>
                  <a:lnTo>
                    <a:pt x="6" y="93"/>
                  </a:lnTo>
                  <a:lnTo>
                    <a:pt x="18" y="118"/>
                  </a:lnTo>
                  <a:lnTo>
                    <a:pt x="37" y="130"/>
                  </a:lnTo>
                  <a:lnTo>
                    <a:pt x="62" y="137"/>
                  </a:lnTo>
                  <a:lnTo>
                    <a:pt x="81" y="137"/>
                  </a:lnTo>
                  <a:lnTo>
                    <a:pt x="99" y="124"/>
                  </a:lnTo>
                  <a:lnTo>
                    <a:pt x="118" y="112"/>
                  </a:lnTo>
                  <a:lnTo>
                    <a:pt x="130" y="93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43" y="43"/>
                  </a:lnTo>
                  <a:lnTo>
                    <a:pt x="130" y="19"/>
                  </a:lnTo>
                  <a:lnTo>
                    <a:pt x="130" y="19"/>
                  </a:lnTo>
                  <a:close/>
                </a:path>
              </a:pathLst>
            </a:custGeom>
            <a:solidFill>
              <a:srgbClr val="A8B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2" name="Freeform 100"/>
            <p:cNvSpPr>
              <a:spLocks/>
            </p:cNvSpPr>
            <p:nvPr/>
          </p:nvSpPr>
          <p:spPr bwMode="auto">
            <a:xfrm>
              <a:off x="6850063" y="3289301"/>
              <a:ext cx="187325" cy="187325"/>
            </a:xfrm>
            <a:custGeom>
              <a:avLst/>
              <a:gdLst>
                <a:gd name="T0" fmla="*/ 112 w 118"/>
                <a:gd name="T1" fmla="*/ 25 h 118"/>
                <a:gd name="T2" fmla="*/ 112 w 118"/>
                <a:gd name="T3" fmla="*/ 25 h 118"/>
                <a:gd name="T4" fmla="*/ 100 w 118"/>
                <a:gd name="T5" fmla="*/ 6 h 118"/>
                <a:gd name="T6" fmla="*/ 81 w 118"/>
                <a:gd name="T7" fmla="*/ 0 h 118"/>
                <a:gd name="T8" fmla="*/ 69 w 118"/>
                <a:gd name="T9" fmla="*/ 0 h 118"/>
                <a:gd name="T10" fmla="*/ 50 w 118"/>
                <a:gd name="T11" fmla="*/ 6 h 118"/>
                <a:gd name="T12" fmla="*/ 38 w 118"/>
                <a:gd name="T13" fmla="*/ 13 h 118"/>
                <a:gd name="T14" fmla="*/ 25 w 118"/>
                <a:gd name="T15" fmla="*/ 25 h 118"/>
                <a:gd name="T16" fmla="*/ 0 w 118"/>
                <a:gd name="T17" fmla="*/ 62 h 118"/>
                <a:gd name="T18" fmla="*/ 0 w 118"/>
                <a:gd name="T19" fmla="*/ 62 h 118"/>
                <a:gd name="T20" fmla="*/ 0 w 118"/>
                <a:gd name="T21" fmla="*/ 81 h 118"/>
                <a:gd name="T22" fmla="*/ 6 w 118"/>
                <a:gd name="T23" fmla="*/ 93 h 118"/>
                <a:gd name="T24" fmla="*/ 19 w 118"/>
                <a:gd name="T25" fmla="*/ 106 h 118"/>
                <a:gd name="T26" fmla="*/ 25 w 118"/>
                <a:gd name="T27" fmla="*/ 112 h 118"/>
                <a:gd name="T28" fmla="*/ 25 w 118"/>
                <a:gd name="T29" fmla="*/ 112 h 118"/>
                <a:gd name="T30" fmla="*/ 56 w 118"/>
                <a:gd name="T31" fmla="*/ 118 h 118"/>
                <a:gd name="T32" fmla="*/ 81 w 118"/>
                <a:gd name="T33" fmla="*/ 106 h 118"/>
                <a:gd name="T34" fmla="*/ 100 w 118"/>
                <a:gd name="T35" fmla="*/ 87 h 118"/>
                <a:gd name="T36" fmla="*/ 118 w 118"/>
                <a:gd name="T37" fmla="*/ 62 h 118"/>
                <a:gd name="T38" fmla="*/ 118 w 118"/>
                <a:gd name="T39" fmla="*/ 62 h 118"/>
                <a:gd name="T40" fmla="*/ 118 w 118"/>
                <a:gd name="T41" fmla="*/ 44 h 118"/>
                <a:gd name="T42" fmla="*/ 112 w 118"/>
                <a:gd name="T43" fmla="*/ 25 h 118"/>
                <a:gd name="T44" fmla="*/ 112 w 118"/>
                <a:gd name="T45" fmla="*/ 2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8" h="118">
                  <a:moveTo>
                    <a:pt x="112" y="25"/>
                  </a:moveTo>
                  <a:lnTo>
                    <a:pt x="112" y="25"/>
                  </a:lnTo>
                  <a:lnTo>
                    <a:pt x="100" y="6"/>
                  </a:lnTo>
                  <a:lnTo>
                    <a:pt x="81" y="0"/>
                  </a:lnTo>
                  <a:lnTo>
                    <a:pt x="69" y="0"/>
                  </a:lnTo>
                  <a:lnTo>
                    <a:pt x="50" y="6"/>
                  </a:lnTo>
                  <a:lnTo>
                    <a:pt x="38" y="13"/>
                  </a:lnTo>
                  <a:lnTo>
                    <a:pt x="25" y="2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81"/>
                  </a:lnTo>
                  <a:lnTo>
                    <a:pt x="6" y="93"/>
                  </a:lnTo>
                  <a:lnTo>
                    <a:pt x="19" y="106"/>
                  </a:lnTo>
                  <a:lnTo>
                    <a:pt x="25" y="112"/>
                  </a:lnTo>
                  <a:lnTo>
                    <a:pt x="25" y="112"/>
                  </a:lnTo>
                  <a:lnTo>
                    <a:pt x="56" y="118"/>
                  </a:lnTo>
                  <a:lnTo>
                    <a:pt x="81" y="106"/>
                  </a:lnTo>
                  <a:lnTo>
                    <a:pt x="100" y="87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8" y="44"/>
                  </a:lnTo>
                  <a:lnTo>
                    <a:pt x="112" y="25"/>
                  </a:lnTo>
                  <a:lnTo>
                    <a:pt x="112" y="25"/>
                  </a:lnTo>
                  <a:close/>
                </a:path>
              </a:pathLst>
            </a:custGeom>
            <a:solidFill>
              <a:srgbClr val="ADC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3" name="Freeform 101"/>
            <p:cNvSpPr>
              <a:spLocks/>
            </p:cNvSpPr>
            <p:nvPr/>
          </p:nvSpPr>
          <p:spPr bwMode="auto">
            <a:xfrm>
              <a:off x="6850063" y="3249613"/>
              <a:ext cx="98425" cy="236538"/>
            </a:xfrm>
            <a:custGeom>
              <a:avLst/>
              <a:gdLst>
                <a:gd name="T0" fmla="*/ 50 w 62"/>
                <a:gd name="T1" fmla="*/ 143 h 149"/>
                <a:gd name="T2" fmla="*/ 50 w 62"/>
                <a:gd name="T3" fmla="*/ 143 h 149"/>
                <a:gd name="T4" fmla="*/ 25 w 62"/>
                <a:gd name="T5" fmla="*/ 118 h 149"/>
                <a:gd name="T6" fmla="*/ 19 w 62"/>
                <a:gd name="T7" fmla="*/ 106 h 149"/>
                <a:gd name="T8" fmla="*/ 13 w 62"/>
                <a:gd name="T9" fmla="*/ 87 h 149"/>
                <a:gd name="T10" fmla="*/ 13 w 62"/>
                <a:gd name="T11" fmla="*/ 87 h 149"/>
                <a:gd name="T12" fmla="*/ 13 w 62"/>
                <a:gd name="T13" fmla="*/ 69 h 149"/>
                <a:gd name="T14" fmla="*/ 19 w 62"/>
                <a:gd name="T15" fmla="*/ 44 h 149"/>
                <a:gd name="T16" fmla="*/ 38 w 62"/>
                <a:gd name="T17" fmla="*/ 25 h 149"/>
                <a:gd name="T18" fmla="*/ 56 w 62"/>
                <a:gd name="T19" fmla="*/ 13 h 149"/>
                <a:gd name="T20" fmla="*/ 56 w 62"/>
                <a:gd name="T21" fmla="*/ 13 h 149"/>
                <a:gd name="T22" fmla="*/ 62 w 62"/>
                <a:gd name="T23" fmla="*/ 7 h 149"/>
                <a:gd name="T24" fmla="*/ 56 w 62"/>
                <a:gd name="T25" fmla="*/ 0 h 149"/>
                <a:gd name="T26" fmla="*/ 56 w 62"/>
                <a:gd name="T27" fmla="*/ 0 h 149"/>
                <a:gd name="T28" fmla="*/ 38 w 62"/>
                <a:gd name="T29" fmla="*/ 13 h 149"/>
                <a:gd name="T30" fmla="*/ 19 w 62"/>
                <a:gd name="T31" fmla="*/ 31 h 149"/>
                <a:gd name="T32" fmla="*/ 6 w 62"/>
                <a:gd name="T33" fmla="*/ 50 h 149"/>
                <a:gd name="T34" fmla="*/ 0 w 62"/>
                <a:gd name="T35" fmla="*/ 69 h 149"/>
                <a:gd name="T36" fmla="*/ 0 w 62"/>
                <a:gd name="T37" fmla="*/ 69 h 149"/>
                <a:gd name="T38" fmla="*/ 0 w 62"/>
                <a:gd name="T39" fmla="*/ 94 h 149"/>
                <a:gd name="T40" fmla="*/ 13 w 62"/>
                <a:gd name="T41" fmla="*/ 112 h 149"/>
                <a:gd name="T42" fmla="*/ 44 w 62"/>
                <a:gd name="T43" fmla="*/ 149 h 149"/>
                <a:gd name="T44" fmla="*/ 44 w 62"/>
                <a:gd name="T45" fmla="*/ 149 h 149"/>
                <a:gd name="T46" fmla="*/ 50 w 62"/>
                <a:gd name="T47" fmla="*/ 149 h 149"/>
                <a:gd name="T48" fmla="*/ 50 w 62"/>
                <a:gd name="T49" fmla="*/ 143 h 149"/>
                <a:gd name="T50" fmla="*/ 50 w 62"/>
                <a:gd name="T51" fmla="*/ 14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" h="149">
                  <a:moveTo>
                    <a:pt x="50" y="143"/>
                  </a:moveTo>
                  <a:lnTo>
                    <a:pt x="50" y="143"/>
                  </a:lnTo>
                  <a:lnTo>
                    <a:pt x="25" y="118"/>
                  </a:lnTo>
                  <a:lnTo>
                    <a:pt x="19" y="106"/>
                  </a:lnTo>
                  <a:lnTo>
                    <a:pt x="13" y="87"/>
                  </a:lnTo>
                  <a:lnTo>
                    <a:pt x="13" y="87"/>
                  </a:lnTo>
                  <a:lnTo>
                    <a:pt x="13" y="69"/>
                  </a:lnTo>
                  <a:lnTo>
                    <a:pt x="19" y="44"/>
                  </a:lnTo>
                  <a:lnTo>
                    <a:pt x="38" y="25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62" y="7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38" y="13"/>
                  </a:lnTo>
                  <a:lnTo>
                    <a:pt x="19" y="31"/>
                  </a:lnTo>
                  <a:lnTo>
                    <a:pt x="6" y="5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94"/>
                  </a:lnTo>
                  <a:lnTo>
                    <a:pt x="13" y="112"/>
                  </a:lnTo>
                  <a:lnTo>
                    <a:pt x="44" y="149"/>
                  </a:lnTo>
                  <a:lnTo>
                    <a:pt x="44" y="149"/>
                  </a:lnTo>
                  <a:lnTo>
                    <a:pt x="50" y="149"/>
                  </a:lnTo>
                  <a:lnTo>
                    <a:pt x="50" y="143"/>
                  </a:lnTo>
                  <a:lnTo>
                    <a:pt x="50" y="143"/>
                  </a:lnTo>
                  <a:close/>
                </a:path>
              </a:pathLst>
            </a:custGeom>
            <a:solidFill>
              <a:srgbClr val="C2C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4" name="Freeform 102"/>
            <p:cNvSpPr>
              <a:spLocks/>
            </p:cNvSpPr>
            <p:nvPr/>
          </p:nvSpPr>
          <p:spPr bwMode="auto">
            <a:xfrm>
              <a:off x="6772275" y="3328988"/>
              <a:ext cx="87312" cy="88900"/>
            </a:xfrm>
            <a:custGeom>
              <a:avLst/>
              <a:gdLst>
                <a:gd name="T0" fmla="*/ 12 w 55"/>
                <a:gd name="T1" fmla="*/ 50 h 56"/>
                <a:gd name="T2" fmla="*/ 12 w 55"/>
                <a:gd name="T3" fmla="*/ 50 h 56"/>
                <a:gd name="T4" fmla="*/ 6 w 55"/>
                <a:gd name="T5" fmla="*/ 31 h 56"/>
                <a:gd name="T6" fmla="*/ 12 w 55"/>
                <a:gd name="T7" fmla="*/ 25 h 56"/>
                <a:gd name="T8" fmla="*/ 24 w 55"/>
                <a:gd name="T9" fmla="*/ 19 h 56"/>
                <a:gd name="T10" fmla="*/ 24 w 55"/>
                <a:gd name="T11" fmla="*/ 19 h 56"/>
                <a:gd name="T12" fmla="*/ 55 w 55"/>
                <a:gd name="T13" fmla="*/ 12 h 56"/>
                <a:gd name="T14" fmla="*/ 55 w 55"/>
                <a:gd name="T15" fmla="*/ 12 h 56"/>
                <a:gd name="T16" fmla="*/ 55 w 55"/>
                <a:gd name="T17" fmla="*/ 6 h 56"/>
                <a:gd name="T18" fmla="*/ 49 w 55"/>
                <a:gd name="T19" fmla="*/ 0 h 56"/>
                <a:gd name="T20" fmla="*/ 49 w 55"/>
                <a:gd name="T21" fmla="*/ 0 h 56"/>
                <a:gd name="T22" fmla="*/ 31 w 55"/>
                <a:gd name="T23" fmla="*/ 0 h 56"/>
                <a:gd name="T24" fmla="*/ 12 w 55"/>
                <a:gd name="T25" fmla="*/ 6 h 56"/>
                <a:gd name="T26" fmla="*/ 12 w 55"/>
                <a:gd name="T27" fmla="*/ 6 h 56"/>
                <a:gd name="T28" fmla="*/ 0 w 55"/>
                <a:gd name="T29" fmla="*/ 19 h 56"/>
                <a:gd name="T30" fmla="*/ 0 w 55"/>
                <a:gd name="T31" fmla="*/ 31 h 56"/>
                <a:gd name="T32" fmla="*/ 6 w 55"/>
                <a:gd name="T33" fmla="*/ 56 h 56"/>
                <a:gd name="T34" fmla="*/ 6 w 55"/>
                <a:gd name="T35" fmla="*/ 56 h 56"/>
                <a:gd name="T36" fmla="*/ 6 w 55"/>
                <a:gd name="T37" fmla="*/ 56 h 56"/>
                <a:gd name="T38" fmla="*/ 12 w 55"/>
                <a:gd name="T39" fmla="*/ 50 h 56"/>
                <a:gd name="T40" fmla="*/ 12 w 55"/>
                <a:gd name="T41" fmla="*/ 5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" h="56">
                  <a:moveTo>
                    <a:pt x="12" y="50"/>
                  </a:moveTo>
                  <a:lnTo>
                    <a:pt x="12" y="50"/>
                  </a:lnTo>
                  <a:lnTo>
                    <a:pt x="6" y="31"/>
                  </a:lnTo>
                  <a:lnTo>
                    <a:pt x="12" y="25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31" y="0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0" y="19"/>
                  </a:lnTo>
                  <a:lnTo>
                    <a:pt x="0" y="31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12" y="50"/>
                  </a:lnTo>
                  <a:lnTo>
                    <a:pt x="12" y="50"/>
                  </a:lnTo>
                  <a:close/>
                </a:path>
              </a:pathLst>
            </a:custGeom>
            <a:solidFill>
              <a:srgbClr val="C2C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5" name="Freeform 103"/>
            <p:cNvSpPr>
              <a:spLocks/>
            </p:cNvSpPr>
            <p:nvPr/>
          </p:nvSpPr>
          <p:spPr bwMode="auto">
            <a:xfrm>
              <a:off x="6978650" y="3132138"/>
              <a:ext cx="236537" cy="236538"/>
            </a:xfrm>
            <a:custGeom>
              <a:avLst/>
              <a:gdLst>
                <a:gd name="T0" fmla="*/ 124 w 149"/>
                <a:gd name="T1" fmla="*/ 6 h 149"/>
                <a:gd name="T2" fmla="*/ 124 w 149"/>
                <a:gd name="T3" fmla="*/ 6 h 149"/>
                <a:gd name="T4" fmla="*/ 99 w 149"/>
                <a:gd name="T5" fmla="*/ 0 h 149"/>
                <a:gd name="T6" fmla="*/ 75 w 149"/>
                <a:gd name="T7" fmla="*/ 6 h 149"/>
                <a:gd name="T8" fmla="*/ 37 w 149"/>
                <a:gd name="T9" fmla="*/ 37 h 149"/>
                <a:gd name="T10" fmla="*/ 37 w 149"/>
                <a:gd name="T11" fmla="*/ 37 h 149"/>
                <a:gd name="T12" fmla="*/ 19 w 149"/>
                <a:gd name="T13" fmla="*/ 56 h 149"/>
                <a:gd name="T14" fmla="*/ 6 w 149"/>
                <a:gd name="T15" fmla="*/ 81 h 149"/>
                <a:gd name="T16" fmla="*/ 0 w 149"/>
                <a:gd name="T17" fmla="*/ 93 h 149"/>
                <a:gd name="T18" fmla="*/ 6 w 149"/>
                <a:gd name="T19" fmla="*/ 112 h 149"/>
                <a:gd name="T20" fmla="*/ 12 w 149"/>
                <a:gd name="T21" fmla="*/ 124 h 149"/>
                <a:gd name="T22" fmla="*/ 19 w 149"/>
                <a:gd name="T23" fmla="*/ 136 h 149"/>
                <a:gd name="T24" fmla="*/ 19 w 149"/>
                <a:gd name="T25" fmla="*/ 136 h 149"/>
                <a:gd name="T26" fmla="*/ 31 w 149"/>
                <a:gd name="T27" fmla="*/ 143 h 149"/>
                <a:gd name="T28" fmla="*/ 50 w 149"/>
                <a:gd name="T29" fmla="*/ 149 h 149"/>
                <a:gd name="T30" fmla="*/ 81 w 149"/>
                <a:gd name="T31" fmla="*/ 143 h 149"/>
                <a:gd name="T32" fmla="*/ 81 w 149"/>
                <a:gd name="T33" fmla="*/ 143 h 149"/>
                <a:gd name="T34" fmla="*/ 106 w 149"/>
                <a:gd name="T35" fmla="*/ 130 h 149"/>
                <a:gd name="T36" fmla="*/ 131 w 149"/>
                <a:gd name="T37" fmla="*/ 105 h 149"/>
                <a:gd name="T38" fmla="*/ 143 w 149"/>
                <a:gd name="T39" fmla="*/ 74 h 149"/>
                <a:gd name="T40" fmla="*/ 149 w 149"/>
                <a:gd name="T41" fmla="*/ 43 h 149"/>
                <a:gd name="T42" fmla="*/ 149 w 149"/>
                <a:gd name="T43" fmla="*/ 43 h 149"/>
                <a:gd name="T44" fmla="*/ 143 w 149"/>
                <a:gd name="T45" fmla="*/ 18 h 149"/>
                <a:gd name="T46" fmla="*/ 124 w 149"/>
                <a:gd name="T47" fmla="*/ 6 h 149"/>
                <a:gd name="T48" fmla="*/ 124 w 149"/>
                <a:gd name="T49" fmla="*/ 6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9" h="149">
                  <a:moveTo>
                    <a:pt x="124" y="6"/>
                  </a:moveTo>
                  <a:lnTo>
                    <a:pt x="124" y="6"/>
                  </a:lnTo>
                  <a:lnTo>
                    <a:pt x="99" y="0"/>
                  </a:lnTo>
                  <a:lnTo>
                    <a:pt x="75" y="6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19" y="56"/>
                  </a:lnTo>
                  <a:lnTo>
                    <a:pt x="6" y="81"/>
                  </a:lnTo>
                  <a:lnTo>
                    <a:pt x="0" y="93"/>
                  </a:lnTo>
                  <a:lnTo>
                    <a:pt x="6" y="112"/>
                  </a:lnTo>
                  <a:lnTo>
                    <a:pt x="12" y="124"/>
                  </a:lnTo>
                  <a:lnTo>
                    <a:pt x="19" y="136"/>
                  </a:lnTo>
                  <a:lnTo>
                    <a:pt x="19" y="136"/>
                  </a:lnTo>
                  <a:lnTo>
                    <a:pt x="31" y="143"/>
                  </a:lnTo>
                  <a:lnTo>
                    <a:pt x="50" y="149"/>
                  </a:lnTo>
                  <a:lnTo>
                    <a:pt x="81" y="143"/>
                  </a:lnTo>
                  <a:lnTo>
                    <a:pt x="81" y="143"/>
                  </a:lnTo>
                  <a:lnTo>
                    <a:pt x="106" y="130"/>
                  </a:lnTo>
                  <a:lnTo>
                    <a:pt x="131" y="105"/>
                  </a:lnTo>
                  <a:lnTo>
                    <a:pt x="143" y="74"/>
                  </a:lnTo>
                  <a:lnTo>
                    <a:pt x="149" y="43"/>
                  </a:lnTo>
                  <a:lnTo>
                    <a:pt x="149" y="43"/>
                  </a:lnTo>
                  <a:lnTo>
                    <a:pt x="143" y="18"/>
                  </a:lnTo>
                  <a:lnTo>
                    <a:pt x="124" y="6"/>
                  </a:lnTo>
                  <a:lnTo>
                    <a:pt x="124" y="6"/>
                  </a:lnTo>
                  <a:close/>
                </a:path>
              </a:pathLst>
            </a:custGeom>
            <a:solidFill>
              <a:srgbClr val="8DA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6" name="Freeform 104"/>
            <p:cNvSpPr>
              <a:spLocks/>
            </p:cNvSpPr>
            <p:nvPr/>
          </p:nvSpPr>
          <p:spPr bwMode="auto">
            <a:xfrm>
              <a:off x="6997700" y="3171826"/>
              <a:ext cx="188912" cy="176213"/>
            </a:xfrm>
            <a:custGeom>
              <a:avLst/>
              <a:gdLst>
                <a:gd name="T0" fmla="*/ 94 w 119"/>
                <a:gd name="T1" fmla="*/ 0 h 111"/>
                <a:gd name="T2" fmla="*/ 94 w 119"/>
                <a:gd name="T3" fmla="*/ 0 h 111"/>
                <a:gd name="T4" fmla="*/ 63 w 119"/>
                <a:gd name="T5" fmla="*/ 0 h 111"/>
                <a:gd name="T6" fmla="*/ 38 w 119"/>
                <a:gd name="T7" fmla="*/ 18 h 111"/>
                <a:gd name="T8" fmla="*/ 13 w 119"/>
                <a:gd name="T9" fmla="*/ 43 h 111"/>
                <a:gd name="T10" fmla="*/ 0 w 119"/>
                <a:gd name="T11" fmla="*/ 74 h 111"/>
                <a:gd name="T12" fmla="*/ 0 w 119"/>
                <a:gd name="T13" fmla="*/ 74 h 111"/>
                <a:gd name="T14" fmla="*/ 7 w 119"/>
                <a:gd name="T15" fmla="*/ 93 h 111"/>
                <a:gd name="T16" fmla="*/ 19 w 119"/>
                <a:gd name="T17" fmla="*/ 105 h 111"/>
                <a:gd name="T18" fmla="*/ 19 w 119"/>
                <a:gd name="T19" fmla="*/ 105 h 111"/>
                <a:gd name="T20" fmla="*/ 38 w 119"/>
                <a:gd name="T21" fmla="*/ 111 h 111"/>
                <a:gd name="T22" fmla="*/ 56 w 119"/>
                <a:gd name="T23" fmla="*/ 111 h 111"/>
                <a:gd name="T24" fmla="*/ 75 w 119"/>
                <a:gd name="T25" fmla="*/ 105 h 111"/>
                <a:gd name="T26" fmla="*/ 87 w 119"/>
                <a:gd name="T27" fmla="*/ 93 h 111"/>
                <a:gd name="T28" fmla="*/ 106 w 119"/>
                <a:gd name="T29" fmla="*/ 80 h 111"/>
                <a:gd name="T30" fmla="*/ 112 w 119"/>
                <a:gd name="T31" fmla="*/ 62 h 111"/>
                <a:gd name="T32" fmla="*/ 119 w 119"/>
                <a:gd name="T33" fmla="*/ 43 h 111"/>
                <a:gd name="T34" fmla="*/ 119 w 119"/>
                <a:gd name="T35" fmla="*/ 24 h 111"/>
                <a:gd name="T36" fmla="*/ 119 w 119"/>
                <a:gd name="T37" fmla="*/ 24 h 111"/>
                <a:gd name="T38" fmla="*/ 112 w 119"/>
                <a:gd name="T39" fmla="*/ 6 h 111"/>
                <a:gd name="T40" fmla="*/ 94 w 119"/>
                <a:gd name="T41" fmla="*/ 0 h 111"/>
                <a:gd name="T42" fmla="*/ 94 w 119"/>
                <a:gd name="T4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111">
                  <a:moveTo>
                    <a:pt x="94" y="0"/>
                  </a:moveTo>
                  <a:lnTo>
                    <a:pt x="94" y="0"/>
                  </a:lnTo>
                  <a:lnTo>
                    <a:pt x="63" y="0"/>
                  </a:lnTo>
                  <a:lnTo>
                    <a:pt x="38" y="18"/>
                  </a:lnTo>
                  <a:lnTo>
                    <a:pt x="13" y="43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7" y="93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38" y="111"/>
                  </a:lnTo>
                  <a:lnTo>
                    <a:pt x="56" y="111"/>
                  </a:lnTo>
                  <a:lnTo>
                    <a:pt x="75" y="105"/>
                  </a:lnTo>
                  <a:lnTo>
                    <a:pt x="87" y="93"/>
                  </a:lnTo>
                  <a:lnTo>
                    <a:pt x="106" y="80"/>
                  </a:lnTo>
                  <a:lnTo>
                    <a:pt x="112" y="62"/>
                  </a:lnTo>
                  <a:lnTo>
                    <a:pt x="119" y="43"/>
                  </a:lnTo>
                  <a:lnTo>
                    <a:pt x="119" y="24"/>
                  </a:lnTo>
                  <a:lnTo>
                    <a:pt x="119" y="24"/>
                  </a:lnTo>
                  <a:lnTo>
                    <a:pt x="112" y="6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A8B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7" name="Freeform 105"/>
            <p:cNvSpPr>
              <a:spLocks/>
            </p:cNvSpPr>
            <p:nvPr/>
          </p:nvSpPr>
          <p:spPr bwMode="auto">
            <a:xfrm>
              <a:off x="7067550" y="3151188"/>
              <a:ext cx="147637" cy="168275"/>
            </a:xfrm>
            <a:custGeom>
              <a:avLst/>
              <a:gdLst>
                <a:gd name="T0" fmla="*/ 75 w 93"/>
                <a:gd name="T1" fmla="*/ 6 h 106"/>
                <a:gd name="T2" fmla="*/ 75 w 93"/>
                <a:gd name="T3" fmla="*/ 6 h 106"/>
                <a:gd name="T4" fmla="*/ 56 w 93"/>
                <a:gd name="T5" fmla="*/ 0 h 106"/>
                <a:gd name="T6" fmla="*/ 43 w 93"/>
                <a:gd name="T7" fmla="*/ 0 h 106"/>
                <a:gd name="T8" fmla="*/ 31 w 93"/>
                <a:gd name="T9" fmla="*/ 13 h 106"/>
                <a:gd name="T10" fmla="*/ 19 w 93"/>
                <a:gd name="T11" fmla="*/ 19 h 106"/>
                <a:gd name="T12" fmla="*/ 0 w 93"/>
                <a:gd name="T13" fmla="*/ 50 h 106"/>
                <a:gd name="T14" fmla="*/ 0 w 93"/>
                <a:gd name="T15" fmla="*/ 81 h 106"/>
                <a:gd name="T16" fmla="*/ 0 w 93"/>
                <a:gd name="T17" fmla="*/ 81 h 106"/>
                <a:gd name="T18" fmla="*/ 0 w 93"/>
                <a:gd name="T19" fmla="*/ 93 h 106"/>
                <a:gd name="T20" fmla="*/ 12 w 93"/>
                <a:gd name="T21" fmla="*/ 100 h 106"/>
                <a:gd name="T22" fmla="*/ 31 w 93"/>
                <a:gd name="T23" fmla="*/ 106 h 106"/>
                <a:gd name="T24" fmla="*/ 31 w 93"/>
                <a:gd name="T25" fmla="*/ 106 h 106"/>
                <a:gd name="T26" fmla="*/ 56 w 93"/>
                <a:gd name="T27" fmla="*/ 93 h 106"/>
                <a:gd name="T28" fmla="*/ 75 w 93"/>
                <a:gd name="T29" fmla="*/ 75 h 106"/>
                <a:gd name="T30" fmla="*/ 87 w 93"/>
                <a:gd name="T31" fmla="*/ 50 h 106"/>
                <a:gd name="T32" fmla="*/ 93 w 93"/>
                <a:gd name="T33" fmla="*/ 31 h 106"/>
                <a:gd name="T34" fmla="*/ 93 w 93"/>
                <a:gd name="T35" fmla="*/ 31 h 106"/>
                <a:gd name="T36" fmla="*/ 87 w 93"/>
                <a:gd name="T37" fmla="*/ 13 h 106"/>
                <a:gd name="T38" fmla="*/ 75 w 93"/>
                <a:gd name="T39" fmla="*/ 6 h 106"/>
                <a:gd name="T40" fmla="*/ 75 w 93"/>
                <a:gd name="T41" fmla="*/ 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3" h="106">
                  <a:moveTo>
                    <a:pt x="75" y="6"/>
                  </a:moveTo>
                  <a:lnTo>
                    <a:pt x="75" y="6"/>
                  </a:lnTo>
                  <a:lnTo>
                    <a:pt x="56" y="0"/>
                  </a:lnTo>
                  <a:lnTo>
                    <a:pt x="43" y="0"/>
                  </a:lnTo>
                  <a:lnTo>
                    <a:pt x="31" y="13"/>
                  </a:lnTo>
                  <a:lnTo>
                    <a:pt x="19" y="19"/>
                  </a:lnTo>
                  <a:lnTo>
                    <a:pt x="0" y="5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93"/>
                  </a:lnTo>
                  <a:lnTo>
                    <a:pt x="12" y="100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56" y="93"/>
                  </a:lnTo>
                  <a:lnTo>
                    <a:pt x="75" y="75"/>
                  </a:lnTo>
                  <a:lnTo>
                    <a:pt x="87" y="50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87" y="13"/>
                  </a:lnTo>
                  <a:lnTo>
                    <a:pt x="75" y="6"/>
                  </a:lnTo>
                  <a:lnTo>
                    <a:pt x="75" y="6"/>
                  </a:lnTo>
                  <a:close/>
                </a:path>
              </a:pathLst>
            </a:custGeom>
            <a:solidFill>
              <a:srgbClr val="ADC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8" name="Freeform 106"/>
            <p:cNvSpPr>
              <a:spLocks/>
            </p:cNvSpPr>
            <p:nvPr/>
          </p:nvSpPr>
          <p:spPr bwMode="auto">
            <a:xfrm>
              <a:off x="7027863" y="3181351"/>
              <a:ext cx="177800" cy="98425"/>
            </a:xfrm>
            <a:custGeom>
              <a:avLst/>
              <a:gdLst>
                <a:gd name="T0" fmla="*/ 106 w 112"/>
                <a:gd name="T1" fmla="*/ 31 h 62"/>
                <a:gd name="T2" fmla="*/ 106 w 112"/>
                <a:gd name="T3" fmla="*/ 31 h 62"/>
                <a:gd name="T4" fmla="*/ 56 w 112"/>
                <a:gd name="T5" fmla="*/ 50 h 62"/>
                <a:gd name="T6" fmla="*/ 56 w 112"/>
                <a:gd name="T7" fmla="*/ 50 h 62"/>
                <a:gd name="T8" fmla="*/ 37 w 112"/>
                <a:gd name="T9" fmla="*/ 50 h 62"/>
                <a:gd name="T10" fmla="*/ 19 w 112"/>
                <a:gd name="T11" fmla="*/ 37 h 62"/>
                <a:gd name="T12" fmla="*/ 6 w 112"/>
                <a:gd name="T13" fmla="*/ 25 h 62"/>
                <a:gd name="T14" fmla="*/ 6 w 112"/>
                <a:gd name="T15" fmla="*/ 0 h 62"/>
                <a:gd name="T16" fmla="*/ 6 w 112"/>
                <a:gd name="T17" fmla="*/ 0 h 62"/>
                <a:gd name="T18" fmla="*/ 6 w 112"/>
                <a:gd name="T19" fmla="*/ 0 h 62"/>
                <a:gd name="T20" fmla="*/ 0 w 112"/>
                <a:gd name="T21" fmla="*/ 0 h 62"/>
                <a:gd name="T22" fmla="*/ 0 w 112"/>
                <a:gd name="T23" fmla="*/ 0 h 62"/>
                <a:gd name="T24" fmla="*/ 0 w 112"/>
                <a:gd name="T25" fmla="*/ 18 h 62"/>
                <a:gd name="T26" fmla="*/ 0 w 112"/>
                <a:gd name="T27" fmla="*/ 31 h 62"/>
                <a:gd name="T28" fmla="*/ 13 w 112"/>
                <a:gd name="T29" fmla="*/ 50 h 62"/>
                <a:gd name="T30" fmla="*/ 25 w 112"/>
                <a:gd name="T31" fmla="*/ 56 h 62"/>
                <a:gd name="T32" fmla="*/ 25 w 112"/>
                <a:gd name="T33" fmla="*/ 56 h 62"/>
                <a:gd name="T34" fmla="*/ 44 w 112"/>
                <a:gd name="T35" fmla="*/ 62 h 62"/>
                <a:gd name="T36" fmla="*/ 68 w 112"/>
                <a:gd name="T37" fmla="*/ 56 h 62"/>
                <a:gd name="T38" fmla="*/ 106 w 112"/>
                <a:gd name="T39" fmla="*/ 37 h 62"/>
                <a:gd name="T40" fmla="*/ 106 w 112"/>
                <a:gd name="T41" fmla="*/ 37 h 62"/>
                <a:gd name="T42" fmla="*/ 112 w 112"/>
                <a:gd name="T43" fmla="*/ 31 h 62"/>
                <a:gd name="T44" fmla="*/ 106 w 112"/>
                <a:gd name="T45" fmla="*/ 31 h 62"/>
                <a:gd name="T46" fmla="*/ 106 w 112"/>
                <a:gd name="T47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2" h="62">
                  <a:moveTo>
                    <a:pt x="106" y="31"/>
                  </a:moveTo>
                  <a:lnTo>
                    <a:pt x="106" y="31"/>
                  </a:lnTo>
                  <a:lnTo>
                    <a:pt x="56" y="50"/>
                  </a:lnTo>
                  <a:lnTo>
                    <a:pt x="56" y="50"/>
                  </a:lnTo>
                  <a:lnTo>
                    <a:pt x="37" y="50"/>
                  </a:lnTo>
                  <a:lnTo>
                    <a:pt x="19" y="37"/>
                  </a:lnTo>
                  <a:lnTo>
                    <a:pt x="6" y="25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31"/>
                  </a:lnTo>
                  <a:lnTo>
                    <a:pt x="13" y="50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44" y="62"/>
                  </a:lnTo>
                  <a:lnTo>
                    <a:pt x="68" y="5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112" y="31"/>
                  </a:lnTo>
                  <a:lnTo>
                    <a:pt x="106" y="31"/>
                  </a:lnTo>
                  <a:lnTo>
                    <a:pt x="106" y="31"/>
                  </a:lnTo>
                  <a:close/>
                </a:path>
              </a:pathLst>
            </a:custGeom>
            <a:solidFill>
              <a:srgbClr val="C2C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9" name="Freeform 107"/>
            <p:cNvSpPr>
              <a:spLocks/>
            </p:cNvSpPr>
            <p:nvPr/>
          </p:nvSpPr>
          <p:spPr bwMode="auto">
            <a:xfrm>
              <a:off x="7037388" y="3260726"/>
              <a:ext cx="60325" cy="77788"/>
            </a:xfrm>
            <a:custGeom>
              <a:avLst/>
              <a:gdLst>
                <a:gd name="T0" fmla="*/ 31 w 38"/>
                <a:gd name="T1" fmla="*/ 43 h 49"/>
                <a:gd name="T2" fmla="*/ 31 w 38"/>
                <a:gd name="T3" fmla="*/ 43 h 49"/>
                <a:gd name="T4" fmla="*/ 13 w 38"/>
                <a:gd name="T5" fmla="*/ 37 h 49"/>
                <a:gd name="T6" fmla="*/ 13 w 38"/>
                <a:gd name="T7" fmla="*/ 37 h 49"/>
                <a:gd name="T8" fmla="*/ 13 w 38"/>
                <a:gd name="T9" fmla="*/ 31 h 49"/>
                <a:gd name="T10" fmla="*/ 13 w 38"/>
                <a:gd name="T11" fmla="*/ 31 h 49"/>
                <a:gd name="T12" fmla="*/ 19 w 38"/>
                <a:gd name="T13" fmla="*/ 6 h 49"/>
                <a:gd name="T14" fmla="*/ 19 w 38"/>
                <a:gd name="T15" fmla="*/ 6 h 49"/>
                <a:gd name="T16" fmla="*/ 13 w 38"/>
                <a:gd name="T17" fmla="*/ 0 h 49"/>
                <a:gd name="T18" fmla="*/ 13 w 38"/>
                <a:gd name="T19" fmla="*/ 0 h 49"/>
                <a:gd name="T20" fmla="*/ 7 w 38"/>
                <a:gd name="T21" fmla="*/ 0 h 49"/>
                <a:gd name="T22" fmla="*/ 7 w 38"/>
                <a:gd name="T23" fmla="*/ 0 h 49"/>
                <a:gd name="T24" fmla="*/ 0 w 38"/>
                <a:gd name="T25" fmla="*/ 18 h 49"/>
                <a:gd name="T26" fmla="*/ 0 w 38"/>
                <a:gd name="T27" fmla="*/ 31 h 49"/>
                <a:gd name="T28" fmla="*/ 0 w 38"/>
                <a:gd name="T29" fmla="*/ 31 h 49"/>
                <a:gd name="T30" fmla="*/ 7 w 38"/>
                <a:gd name="T31" fmla="*/ 43 h 49"/>
                <a:gd name="T32" fmla="*/ 13 w 38"/>
                <a:gd name="T33" fmla="*/ 49 h 49"/>
                <a:gd name="T34" fmla="*/ 31 w 38"/>
                <a:gd name="T35" fmla="*/ 49 h 49"/>
                <a:gd name="T36" fmla="*/ 31 w 38"/>
                <a:gd name="T37" fmla="*/ 49 h 49"/>
                <a:gd name="T38" fmla="*/ 38 w 38"/>
                <a:gd name="T39" fmla="*/ 43 h 49"/>
                <a:gd name="T40" fmla="*/ 31 w 38"/>
                <a:gd name="T41" fmla="*/ 43 h 49"/>
                <a:gd name="T42" fmla="*/ 31 w 38"/>
                <a:gd name="T43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49">
                  <a:moveTo>
                    <a:pt x="31" y="43"/>
                  </a:moveTo>
                  <a:lnTo>
                    <a:pt x="31" y="43"/>
                  </a:lnTo>
                  <a:lnTo>
                    <a:pt x="13" y="37"/>
                  </a:lnTo>
                  <a:lnTo>
                    <a:pt x="13" y="37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18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7" y="43"/>
                  </a:lnTo>
                  <a:lnTo>
                    <a:pt x="13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8" y="43"/>
                  </a:lnTo>
                  <a:lnTo>
                    <a:pt x="31" y="43"/>
                  </a:lnTo>
                  <a:lnTo>
                    <a:pt x="31" y="43"/>
                  </a:lnTo>
                  <a:close/>
                </a:path>
              </a:pathLst>
            </a:custGeom>
            <a:solidFill>
              <a:srgbClr val="C2C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0" name="Freeform 108"/>
            <p:cNvSpPr>
              <a:spLocks/>
            </p:cNvSpPr>
            <p:nvPr/>
          </p:nvSpPr>
          <p:spPr bwMode="auto">
            <a:xfrm>
              <a:off x="6821488" y="3122613"/>
              <a:ext cx="215900" cy="265113"/>
            </a:xfrm>
            <a:custGeom>
              <a:avLst/>
              <a:gdLst>
                <a:gd name="T0" fmla="*/ 12 w 136"/>
                <a:gd name="T1" fmla="*/ 142 h 167"/>
                <a:gd name="T2" fmla="*/ 12 w 136"/>
                <a:gd name="T3" fmla="*/ 142 h 167"/>
                <a:gd name="T4" fmla="*/ 0 w 136"/>
                <a:gd name="T5" fmla="*/ 118 h 167"/>
                <a:gd name="T6" fmla="*/ 0 w 136"/>
                <a:gd name="T7" fmla="*/ 87 h 167"/>
                <a:gd name="T8" fmla="*/ 12 w 136"/>
                <a:gd name="T9" fmla="*/ 49 h 167"/>
                <a:gd name="T10" fmla="*/ 31 w 136"/>
                <a:gd name="T11" fmla="*/ 24 h 167"/>
                <a:gd name="T12" fmla="*/ 31 w 136"/>
                <a:gd name="T13" fmla="*/ 24 h 167"/>
                <a:gd name="T14" fmla="*/ 56 w 136"/>
                <a:gd name="T15" fmla="*/ 6 h 167"/>
                <a:gd name="T16" fmla="*/ 80 w 136"/>
                <a:gd name="T17" fmla="*/ 0 h 167"/>
                <a:gd name="T18" fmla="*/ 105 w 136"/>
                <a:gd name="T19" fmla="*/ 6 h 167"/>
                <a:gd name="T20" fmla="*/ 130 w 136"/>
                <a:gd name="T21" fmla="*/ 24 h 167"/>
                <a:gd name="T22" fmla="*/ 130 w 136"/>
                <a:gd name="T23" fmla="*/ 24 h 167"/>
                <a:gd name="T24" fmla="*/ 136 w 136"/>
                <a:gd name="T25" fmla="*/ 49 h 167"/>
                <a:gd name="T26" fmla="*/ 136 w 136"/>
                <a:gd name="T27" fmla="*/ 80 h 167"/>
                <a:gd name="T28" fmla="*/ 130 w 136"/>
                <a:gd name="T29" fmla="*/ 111 h 167"/>
                <a:gd name="T30" fmla="*/ 111 w 136"/>
                <a:gd name="T31" fmla="*/ 142 h 167"/>
                <a:gd name="T32" fmla="*/ 111 w 136"/>
                <a:gd name="T33" fmla="*/ 142 h 167"/>
                <a:gd name="T34" fmla="*/ 87 w 136"/>
                <a:gd name="T35" fmla="*/ 161 h 167"/>
                <a:gd name="T36" fmla="*/ 56 w 136"/>
                <a:gd name="T37" fmla="*/ 167 h 167"/>
                <a:gd name="T38" fmla="*/ 31 w 136"/>
                <a:gd name="T39" fmla="*/ 161 h 167"/>
                <a:gd name="T40" fmla="*/ 12 w 136"/>
                <a:gd name="T41" fmla="*/ 142 h 167"/>
                <a:gd name="T42" fmla="*/ 12 w 136"/>
                <a:gd name="T43" fmla="*/ 142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6" h="167">
                  <a:moveTo>
                    <a:pt x="12" y="142"/>
                  </a:moveTo>
                  <a:lnTo>
                    <a:pt x="12" y="142"/>
                  </a:lnTo>
                  <a:lnTo>
                    <a:pt x="0" y="118"/>
                  </a:lnTo>
                  <a:lnTo>
                    <a:pt x="0" y="87"/>
                  </a:lnTo>
                  <a:lnTo>
                    <a:pt x="12" y="49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56" y="6"/>
                  </a:lnTo>
                  <a:lnTo>
                    <a:pt x="80" y="0"/>
                  </a:lnTo>
                  <a:lnTo>
                    <a:pt x="105" y="6"/>
                  </a:lnTo>
                  <a:lnTo>
                    <a:pt x="130" y="24"/>
                  </a:lnTo>
                  <a:lnTo>
                    <a:pt x="130" y="24"/>
                  </a:lnTo>
                  <a:lnTo>
                    <a:pt x="136" y="49"/>
                  </a:lnTo>
                  <a:lnTo>
                    <a:pt x="136" y="80"/>
                  </a:lnTo>
                  <a:lnTo>
                    <a:pt x="130" y="111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87" y="161"/>
                  </a:lnTo>
                  <a:lnTo>
                    <a:pt x="56" y="167"/>
                  </a:lnTo>
                  <a:lnTo>
                    <a:pt x="31" y="161"/>
                  </a:lnTo>
                  <a:lnTo>
                    <a:pt x="12" y="142"/>
                  </a:lnTo>
                  <a:lnTo>
                    <a:pt x="12" y="142"/>
                  </a:lnTo>
                  <a:close/>
                </a:path>
              </a:pathLst>
            </a:custGeom>
            <a:solidFill>
              <a:srgbClr val="8DA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1" name="Freeform 109"/>
            <p:cNvSpPr>
              <a:spLocks/>
            </p:cNvSpPr>
            <p:nvPr/>
          </p:nvSpPr>
          <p:spPr bwMode="auto">
            <a:xfrm>
              <a:off x="6850063" y="3141663"/>
              <a:ext cx="177800" cy="206375"/>
            </a:xfrm>
            <a:custGeom>
              <a:avLst/>
              <a:gdLst>
                <a:gd name="T0" fmla="*/ 13 w 112"/>
                <a:gd name="T1" fmla="*/ 112 h 130"/>
                <a:gd name="T2" fmla="*/ 13 w 112"/>
                <a:gd name="T3" fmla="*/ 112 h 130"/>
                <a:gd name="T4" fmla="*/ 0 w 112"/>
                <a:gd name="T5" fmla="*/ 93 h 130"/>
                <a:gd name="T6" fmla="*/ 0 w 112"/>
                <a:gd name="T7" fmla="*/ 68 h 130"/>
                <a:gd name="T8" fmla="*/ 6 w 112"/>
                <a:gd name="T9" fmla="*/ 43 h 130"/>
                <a:gd name="T10" fmla="*/ 25 w 112"/>
                <a:gd name="T11" fmla="*/ 19 h 130"/>
                <a:gd name="T12" fmla="*/ 25 w 112"/>
                <a:gd name="T13" fmla="*/ 19 h 130"/>
                <a:gd name="T14" fmla="*/ 44 w 112"/>
                <a:gd name="T15" fmla="*/ 6 h 130"/>
                <a:gd name="T16" fmla="*/ 69 w 112"/>
                <a:gd name="T17" fmla="*/ 0 h 130"/>
                <a:gd name="T18" fmla="*/ 87 w 112"/>
                <a:gd name="T19" fmla="*/ 6 h 130"/>
                <a:gd name="T20" fmla="*/ 100 w 112"/>
                <a:gd name="T21" fmla="*/ 19 h 130"/>
                <a:gd name="T22" fmla="*/ 100 w 112"/>
                <a:gd name="T23" fmla="*/ 19 h 130"/>
                <a:gd name="T24" fmla="*/ 112 w 112"/>
                <a:gd name="T25" fmla="*/ 43 h 130"/>
                <a:gd name="T26" fmla="*/ 112 w 112"/>
                <a:gd name="T27" fmla="*/ 68 h 130"/>
                <a:gd name="T28" fmla="*/ 106 w 112"/>
                <a:gd name="T29" fmla="*/ 93 h 130"/>
                <a:gd name="T30" fmla="*/ 87 w 112"/>
                <a:gd name="T31" fmla="*/ 112 h 130"/>
                <a:gd name="T32" fmla="*/ 87 w 112"/>
                <a:gd name="T33" fmla="*/ 112 h 130"/>
                <a:gd name="T34" fmla="*/ 69 w 112"/>
                <a:gd name="T35" fmla="*/ 130 h 130"/>
                <a:gd name="T36" fmla="*/ 44 w 112"/>
                <a:gd name="T37" fmla="*/ 130 h 130"/>
                <a:gd name="T38" fmla="*/ 25 w 112"/>
                <a:gd name="T39" fmla="*/ 130 h 130"/>
                <a:gd name="T40" fmla="*/ 13 w 112"/>
                <a:gd name="T41" fmla="*/ 112 h 130"/>
                <a:gd name="T42" fmla="*/ 13 w 112"/>
                <a:gd name="T43" fmla="*/ 11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2" h="130">
                  <a:moveTo>
                    <a:pt x="13" y="112"/>
                  </a:moveTo>
                  <a:lnTo>
                    <a:pt x="13" y="112"/>
                  </a:lnTo>
                  <a:lnTo>
                    <a:pt x="0" y="93"/>
                  </a:lnTo>
                  <a:lnTo>
                    <a:pt x="0" y="68"/>
                  </a:lnTo>
                  <a:lnTo>
                    <a:pt x="6" y="43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44" y="6"/>
                  </a:lnTo>
                  <a:lnTo>
                    <a:pt x="69" y="0"/>
                  </a:lnTo>
                  <a:lnTo>
                    <a:pt x="87" y="6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112" y="43"/>
                  </a:lnTo>
                  <a:lnTo>
                    <a:pt x="112" y="68"/>
                  </a:lnTo>
                  <a:lnTo>
                    <a:pt x="106" y="93"/>
                  </a:lnTo>
                  <a:lnTo>
                    <a:pt x="87" y="112"/>
                  </a:lnTo>
                  <a:lnTo>
                    <a:pt x="87" y="112"/>
                  </a:lnTo>
                  <a:lnTo>
                    <a:pt x="69" y="130"/>
                  </a:lnTo>
                  <a:lnTo>
                    <a:pt x="44" y="130"/>
                  </a:lnTo>
                  <a:lnTo>
                    <a:pt x="25" y="130"/>
                  </a:lnTo>
                  <a:lnTo>
                    <a:pt x="13" y="112"/>
                  </a:lnTo>
                  <a:lnTo>
                    <a:pt x="13" y="112"/>
                  </a:lnTo>
                  <a:close/>
                </a:path>
              </a:pathLst>
            </a:custGeom>
            <a:solidFill>
              <a:srgbClr val="A8B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2" name="Freeform 110"/>
            <p:cNvSpPr>
              <a:spLocks/>
            </p:cNvSpPr>
            <p:nvPr/>
          </p:nvSpPr>
          <p:spPr bwMode="auto">
            <a:xfrm>
              <a:off x="6850063" y="3200401"/>
              <a:ext cx="147637" cy="177800"/>
            </a:xfrm>
            <a:custGeom>
              <a:avLst/>
              <a:gdLst>
                <a:gd name="T0" fmla="*/ 6 w 93"/>
                <a:gd name="T1" fmla="*/ 100 h 112"/>
                <a:gd name="T2" fmla="*/ 6 w 93"/>
                <a:gd name="T3" fmla="*/ 100 h 112"/>
                <a:gd name="T4" fmla="*/ 0 w 93"/>
                <a:gd name="T5" fmla="*/ 81 h 112"/>
                <a:gd name="T6" fmla="*/ 0 w 93"/>
                <a:gd name="T7" fmla="*/ 62 h 112"/>
                <a:gd name="T8" fmla="*/ 6 w 93"/>
                <a:gd name="T9" fmla="*/ 38 h 112"/>
                <a:gd name="T10" fmla="*/ 19 w 93"/>
                <a:gd name="T11" fmla="*/ 19 h 112"/>
                <a:gd name="T12" fmla="*/ 19 w 93"/>
                <a:gd name="T13" fmla="*/ 19 h 112"/>
                <a:gd name="T14" fmla="*/ 38 w 93"/>
                <a:gd name="T15" fmla="*/ 6 h 112"/>
                <a:gd name="T16" fmla="*/ 56 w 93"/>
                <a:gd name="T17" fmla="*/ 0 h 112"/>
                <a:gd name="T18" fmla="*/ 75 w 93"/>
                <a:gd name="T19" fmla="*/ 6 h 112"/>
                <a:gd name="T20" fmla="*/ 87 w 93"/>
                <a:gd name="T21" fmla="*/ 19 h 112"/>
                <a:gd name="T22" fmla="*/ 87 w 93"/>
                <a:gd name="T23" fmla="*/ 19 h 112"/>
                <a:gd name="T24" fmla="*/ 93 w 93"/>
                <a:gd name="T25" fmla="*/ 38 h 112"/>
                <a:gd name="T26" fmla="*/ 93 w 93"/>
                <a:gd name="T27" fmla="*/ 56 h 112"/>
                <a:gd name="T28" fmla="*/ 87 w 93"/>
                <a:gd name="T29" fmla="*/ 75 h 112"/>
                <a:gd name="T30" fmla="*/ 75 w 93"/>
                <a:gd name="T31" fmla="*/ 93 h 112"/>
                <a:gd name="T32" fmla="*/ 75 w 93"/>
                <a:gd name="T33" fmla="*/ 93 h 112"/>
                <a:gd name="T34" fmla="*/ 56 w 93"/>
                <a:gd name="T35" fmla="*/ 106 h 112"/>
                <a:gd name="T36" fmla="*/ 38 w 93"/>
                <a:gd name="T37" fmla="*/ 112 h 112"/>
                <a:gd name="T38" fmla="*/ 19 w 93"/>
                <a:gd name="T39" fmla="*/ 112 h 112"/>
                <a:gd name="T40" fmla="*/ 6 w 93"/>
                <a:gd name="T41" fmla="*/ 100 h 112"/>
                <a:gd name="T42" fmla="*/ 6 w 93"/>
                <a:gd name="T43" fmla="*/ 10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112">
                  <a:moveTo>
                    <a:pt x="6" y="100"/>
                  </a:moveTo>
                  <a:lnTo>
                    <a:pt x="6" y="100"/>
                  </a:lnTo>
                  <a:lnTo>
                    <a:pt x="0" y="81"/>
                  </a:lnTo>
                  <a:lnTo>
                    <a:pt x="0" y="62"/>
                  </a:lnTo>
                  <a:lnTo>
                    <a:pt x="6" y="38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38" y="6"/>
                  </a:lnTo>
                  <a:lnTo>
                    <a:pt x="56" y="0"/>
                  </a:lnTo>
                  <a:lnTo>
                    <a:pt x="75" y="6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93" y="38"/>
                  </a:lnTo>
                  <a:lnTo>
                    <a:pt x="93" y="56"/>
                  </a:lnTo>
                  <a:lnTo>
                    <a:pt x="87" y="75"/>
                  </a:lnTo>
                  <a:lnTo>
                    <a:pt x="75" y="93"/>
                  </a:lnTo>
                  <a:lnTo>
                    <a:pt x="75" y="93"/>
                  </a:lnTo>
                  <a:lnTo>
                    <a:pt x="56" y="106"/>
                  </a:lnTo>
                  <a:lnTo>
                    <a:pt x="38" y="112"/>
                  </a:lnTo>
                  <a:lnTo>
                    <a:pt x="19" y="112"/>
                  </a:lnTo>
                  <a:lnTo>
                    <a:pt x="6" y="100"/>
                  </a:lnTo>
                  <a:lnTo>
                    <a:pt x="6" y="100"/>
                  </a:lnTo>
                  <a:close/>
                </a:path>
              </a:pathLst>
            </a:custGeom>
            <a:solidFill>
              <a:srgbClr val="ADC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3" name="Freeform 111"/>
            <p:cNvSpPr>
              <a:spLocks/>
            </p:cNvSpPr>
            <p:nvPr/>
          </p:nvSpPr>
          <p:spPr bwMode="auto">
            <a:xfrm>
              <a:off x="6919913" y="3181351"/>
              <a:ext cx="98425" cy="49213"/>
            </a:xfrm>
            <a:custGeom>
              <a:avLst/>
              <a:gdLst>
                <a:gd name="T0" fmla="*/ 62 w 62"/>
                <a:gd name="T1" fmla="*/ 25 h 31"/>
                <a:gd name="T2" fmla="*/ 62 w 62"/>
                <a:gd name="T3" fmla="*/ 25 h 31"/>
                <a:gd name="T4" fmla="*/ 62 w 62"/>
                <a:gd name="T5" fmla="*/ 12 h 31"/>
                <a:gd name="T6" fmla="*/ 56 w 62"/>
                <a:gd name="T7" fmla="*/ 6 h 31"/>
                <a:gd name="T8" fmla="*/ 37 w 62"/>
                <a:gd name="T9" fmla="*/ 0 h 31"/>
                <a:gd name="T10" fmla="*/ 18 w 62"/>
                <a:gd name="T11" fmla="*/ 0 h 31"/>
                <a:gd name="T12" fmla="*/ 0 w 62"/>
                <a:gd name="T13" fmla="*/ 6 h 31"/>
                <a:gd name="T14" fmla="*/ 0 w 62"/>
                <a:gd name="T15" fmla="*/ 6 h 31"/>
                <a:gd name="T16" fmla="*/ 0 w 62"/>
                <a:gd name="T17" fmla="*/ 12 h 31"/>
                <a:gd name="T18" fmla="*/ 6 w 62"/>
                <a:gd name="T19" fmla="*/ 18 h 31"/>
                <a:gd name="T20" fmla="*/ 6 w 62"/>
                <a:gd name="T21" fmla="*/ 18 h 31"/>
                <a:gd name="T22" fmla="*/ 37 w 62"/>
                <a:gd name="T23" fmla="*/ 6 h 31"/>
                <a:gd name="T24" fmla="*/ 49 w 62"/>
                <a:gd name="T25" fmla="*/ 12 h 31"/>
                <a:gd name="T26" fmla="*/ 49 w 62"/>
                <a:gd name="T27" fmla="*/ 18 h 31"/>
                <a:gd name="T28" fmla="*/ 49 w 62"/>
                <a:gd name="T29" fmla="*/ 25 h 31"/>
                <a:gd name="T30" fmla="*/ 49 w 62"/>
                <a:gd name="T31" fmla="*/ 25 h 31"/>
                <a:gd name="T32" fmla="*/ 56 w 62"/>
                <a:gd name="T33" fmla="*/ 31 h 31"/>
                <a:gd name="T34" fmla="*/ 62 w 62"/>
                <a:gd name="T35" fmla="*/ 25 h 31"/>
                <a:gd name="T36" fmla="*/ 62 w 62"/>
                <a:gd name="T37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2" h="31">
                  <a:moveTo>
                    <a:pt x="62" y="25"/>
                  </a:moveTo>
                  <a:lnTo>
                    <a:pt x="62" y="25"/>
                  </a:lnTo>
                  <a:lnTo>
                    <a:pt x="62" y="12"/>
                  </a:lnTo>
                  <a:lnTo>
                    <a:pt x="56" y="6"/>
                  </a:lnTo>
                  <a:lnTo>
                    <a:pt x="37" y="0"/>
                  </a:lnTo>
                  <a:lnTo>
                    <a:pt x="18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37" y="6"/>
                  </a:lnTo>
                  <a:lnTo>
                    <a:pt x="49" y="12"/>
                  </a:lnTo>
                  <a:lnTo>
                    <a:pt x="49" y="18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56" y="31"/>
                  </a:lnTo>
                  <a:lnTo>
                    <a:pt x="62" y="25"/>
                  </a:lnTo>
                  <a:lnTo>
                    <a:pt x="62" y="25"/>
                  </a:lnTo>
                  <a:close/>
                </a:path>
              </a:pathLst>
            </a:custGeom>
            <a:solidFill>
              <a:srgbClr val="E6E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4" name="Freeform 112"/>
            <p:cNvSpPr>
              <a:spLocks/>
            </p:cNvSpPr>
            <p:nvPr/>
          </p:nvSpPr>
          <p:spPr bwMode="auto">
            <a:xfrm>
              <a:off x="6880225" y="3003551"/>
              <a:ext cx="276225" cy="227013"/>
            </a:xfrm>
            <a:custGeom>
              <a:avLst/>
              <a:gdLst>
                <a:gd name="T0" fmla="*/ 149 w 174"/>
                <a:gd name="T1" fmla="*/ 25 h 143"/>
                <a:gd name="T2" fmla="*/ 149 w 174"/>
                <a:gd name="T3" fmla="*/ 25 h 143"/>
                <a:gd name="T4" fmla="*/ 137 w 174"/>
                <a:gd name="T5" fmla="*/ 12 h 143"/>
                <a:gd name="T6" fmla="*/ 118 w 174"/>
                <a:gd name="T7" fmla="*/ 0 h 143"/>
                <a:gd name="T8" fmla="*/ 99 w 174"/>
                <a:gd name="T9" fmla="*/ 0 h 143"/>
                <a:gd name="T10" fmla="*/ 74 w 174"/>
                <a:gd name="T11" fmla="*/ 6 h 143"/>
                <a:gd name="T12" fmla="*/ 43 w 174"/>
                <a:gd name="T13" fmla="*/ 19 h 143"/>
                <a:gd name="T14" fmla="*/ 12 w 174"/>
                <a:gd name="T15" fmla="*/ 50 h 143"/>
                <a:gd name="T16" fmla="*/ 12 w 174"/>
                <a:gd name="T17" fmla="*/ 50 h 143"/>
                <a:gd name="T18" fmla="*/ 0 w 174"/>
                <a:gd name="T19" fmla="*/ 68 h 143"/>
                <a:gd name="T20" fmla="*/ 0 w 174"/>
                <a:gd name="T21" fmla="*/ 93 h 143"/>
                <a:gd name="T22" fmla="*/ 12 w 174"/>
                <a:gd name="T23" fmla="*/ 112 h 143"/>
                <a:gd name="T24" fmla="*/ 25 w 174"/>
                <a:gd name="T25" fmla="*/ 130 h 143"/>
                <a:gd name="T26" fmla="*/ 25 w 174"/>
                <a:gd name="T27" fmla="*/ 130 h 143"/>
                <a:gd name="T28" fmla="*/ 43 w 174"/>
                <a:gd name="T29" fmla="*/ 137 h 143"/>
                <a:gd name="T30" fmla="*/ 68 w 174"/>
                <a:gd name="T31" fmla="*/ 143 h 143"/>
                <a:gd name="T32" fmla="*/ 87 w 174"/>
                <a:gd name="T33" fmla="*/ 137 h 143"/>
                <a:gd name="T34" fmla="*/ 112 w 174"/>
                <a:gd name="T35" fmla="*/ 137 h 143"/>
                <a:gd name="T36" fmla="*/ 130 w 174"/>
                <a:gd name="T37" fmla="*/ 124 h 143"/>
                <a:gd name="T38" fmla="*/ 149 w 174"/>
                <a:gd name="T39" fmla="*/ 112 h 143"/>
                <a:gd name="T40" fmla="*/ 161 w 174"/>
                <a:gd name="T41" fmla="*/ 93 h 143"/>
                <a:gd name="T42" fmla="*/ 174 w 174"/>
                <a:gd name="T43" fmla="*/ 68 h 143"/>
                <a:gd name="T44" fmla="*/ 174 w 174"/>
                <a:gd name="T45" fmla="*/ 68 h 143"/>
                <a:gd name="T46" fmla="*/ 168 w 174"/>
                <a:gd name="T47" fmla="*/ 43 h 143"/>
                <a:gd name="T48" fmla="*/ 149 w 174"/>
                <a:gd name="T49" fmla="*/ 25 h 143"/>
                <a:gd name="T50" fmla="*/ 149 w 174"/>
                <a:gd name="T51" fmla="*/ 25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4" h="143">
                  <a:moveTo>
                    <a:pt x="149" y="25"/>
                  </a:moveTo>
                  <a:lnTo>
                    <a:pt x="149" y="25"/>
                  </a:lnTo>
                  <a:lnTo>
                    <a:pt x="137" y="12"/>
                  </a:lnTo>
                  <a:lnTo>
                    <a:pt x="118" y="0"/>
                  </a:lnTo>
                  <a:lnTo>
                    <a:pt x="99" y="0"/>
                  </a:lnTo>
                  <a:lnTo>
                    <a:pt x="74" y="6"/>
                  </a:lnTo>
                  <a:lnTo>
                    <a:pt x="43" y="19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0" y="68"/>
                  </a:lnTo>
                  <a:lnTo>
                    <a:pt x="0" y="93"/>
                  </a:lnTo>
                  <a:lnTo>
                    <a:pt x="12" y="112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43" y="137"/>
                  </a:lnTo>
                  <a:lnTo>
                    <a:pt x="68" y="143"/>
                  </a:lnTo>
                  <a:lnTo>
                    <a:pt x="87" y="137"/>
                  </a:lnTo>
                  <a:lnTo>
                    <a:pt x="112" y="137"/>
                  </a:lnTo>
                  <a:lnTo>
                    <a:pt x="130" y="124"/>
                  </a:lnTo>
                  <a:lnTo>
                    <a:pt x="149" y="112"/>
                  </a:lnTo>
                  <a:lnTo>
                    <a:pt x="161" y="93"/>
                  </a:lnTo>
                  <a:lnTo>
                    <a:pt x="174" y="68"/>
                  </a:lnTo>
                  <a:lnTo>
                    <a:pt x="174" y="68"/>
                  </a:lnTo>
                  <a:lnTo>
                    <a:pt x="168" y="43"/>
                  </a:lnTo>
                  <a:lnTo>
                    <a:pt x="149" y="25"/>
                  </a:lnTo>
                  <a:lnTo>
                    <a:pt x="149" y="25"/>
                  </a:lnTo>
                  <a:close/>
                </a:path>
              </a:pathLst>
            </a:custGeom>
            <a:solidFill>
              <a:srgbClr val="8DA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5" name="Freeform 113"/>
            <p:cNvSpPr>
              <a:spLocks/>
            </p:cNvSpPr>
            <p:nvPr/>
          </p:nvSpPr>
          <p:spPr bwMode="auto">
            <a:xfrm>
              <a:off x="6910388" y="3033713"/>
              <a:ext cx="206375" cy="176213"/>
            </a:xfrm>
            <a:custGeom>
              <a:avLst/>
              <a:gdLst>
                <a:gd name="T0" fmla="*/ 111 w 130"/>
                <a:gd name="T1" fmla="*/ 12 h 111"/>
                <a:gd name="T2" fmla="*/ 111 w 130"/>
                <a:gd name="T3" fmla="*/ 12 h 111"/>
                <a:gd name="T4" fmla="*/ 87 w 130"/>
                <a:gd name="T5" fmla="*/ 0 h 111"/>
                <a:gd name="T6" fmla="*/ 68 w 130"/>
                <a:gd name="T7" fmla="*/ 0 h 111"/>
                <a:gd name="T8" fmla="*/ 49 w 130"/>
                <a:gd name="T9" fmla="*/ 6 h 111"/>
                <a:gd name="T10" fmla="*/ 31 w 130"/>
                <a:gd name="T11" fmla="*/ 18 h 111"/>
                <a:gd name="T12" fmla="*/ 31 w 130"/>
                <a:gd name="T13" fmla="*/ 18 h 111"/>
                <a:gd name="T14" fmla="*/ 12 w 130"/>
                <a:gd name="T15" fmla="*/ 37 h 111"/>
                <a:gd name="T16" fmla="*/ 0 w 130"/>
                <a:gd name="T17" fmla="*/ 62 h 111"/>
                <a:gd name="T18" fmla="*/ 0 w 130"/>
                <a:gd name="T19" fmla="*/ 74 h 111"/>
                <a:gd name="T20" fmla="*/ 0 w 130"/>
                <a:gd name="T21" fmla="*/ 87 h 111"/>
                <a:gd name="T22" fmla="*/ 6 w 130"/>
                <a:gd name="T23" fmla="*/ 99 h 111"/>
                <a:gd name="T24" fmla="*/ 18 w 130"/>
                <a:gd name="T25" fmla="*/ 105 h 111"/>
                <a:gd name="T26" fmla="*/ 18 w 130"/>
                <a:gd name="T27" fmla="*/ 105 h 111"/>
                <a:gd name="T28" fmla="*/ 37 w 130"/>
                <a:gd name="T29" fmla="*/ 111 h 111"/>
                <a:gd name="T30" fmla="*/ 55 w 130"/>
                <a:gd name="T31" fmla="*/ 111 h 111"/>
                <a:gd name="T32" fmla="*/ 68 w 130"/>
                <a:gd name="T33" fmla="*/ 111 h 111"/>
                <a:gd name="T34" fmla="*/ 87 w 130"/>
                <a:gd name="T35" fmla="*/ 105 h 111"/>
                <a:gd name="T36" fmla="*/ 105 w 130"/>
                <a:gd name="T37" fmla="*/ 93 h 111"/>
                <a:gd name="T38" fmla="*/ 118 w 130"/>
                <a:gd name="T39" fmla="*/ 80 h 111"/>
                <a:gd name="T40" fmla="*/ 124 w 130"/>
                <a:gd name="T41" fmla="*/ 68 h 111"/>
                <a:gd name="T42" fmla="*/ 130 w 130"/>
                <a:gd name="T43" fmla="*/ 49 h 111"/>
                <a:gd name="T44" fmla="*/ 130 w 130"/>
                <a:gd name="T45" fmla="*/ 49 h 111"/>
                <a:gd name="T46" fmla="*/ 124 w 130"/>
                <a:gd name="T47" fmla="*/ 31 h 111"/>
                <a:gd name="T48" fmla="*/ 111 w 130"/>
                <a:gd name="T49" fmla="*/ 12 h 111"/>
                <a:gd name="T50" fmla="*/ 111 w 130"/>
                <a:gd name="T51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0" h="111">
                  <a:moveTo>
                    <a:pt x="111" y="12"/>
                  </a:moveTo>
                  <a:lnTo>
                    <a:pt x="111" y="12"/>
                  </a:lnTo>
                  <a:lnTo>
                    <a:pt x="87" y="0"/>
                  </a:lnTo>
                  <a:lnTo>
                    <a:pt x="68" y="0"/>
                  </a:lnTo>
                  <a:lnTo>
                    <a:pt x="49" y="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12" y="37"/>
                  </a:lnTo>
                  <a:lnTo>
                    <a:pt x="0" y="62"/>
                  </a:lnTo>
                  <a:lnTo>
                    <a:pt x="0" y="74"/>
                  </a:lnTo>
                  <a:lnTo>
                    <a:pt x="0" y="87"/>
                  </a:lnTo>
                  <a:lnTo>
                    <a:pt x="6" y="99"/>
                  </a:lnTo>
                  <a:lnTo>
                    <a:pt x="18" y="105"/>
                  </a:lnTo>
                  <a:lnTo>
                    <a:pt x="18" y="105"/>
                  </a:lnTo>
                  <a:lnTo>
                    <a:pt x="37" y="111"/>
                  </a:lnTo>
                  <a:lnTo>
                    <a:pt x="55" y="111"/>
                  </a:lnTo>
                  <a:lnTo>
                    <a:pt x="68" y="111"/>
                  </a:lnTo>
                  <a:lnTo>
                    <a:pt x="87" y="105"/>
                  </a:lnTo>
                  <a:lnTo>
                    <a:pt x="105" y="93"/>
                  </a:lnTo>
                  <a:lnTo>
                    <a:pt x="118" y="80"/>
                  </a:lnTo>
                  <a:lnTo>
                    <a:pt x="124" y="68"/>
                  </a:lnTo>
                  <a:lnTo>
                    <a:pt x="130" y="49"/>
                  </a:lnTo>
                  <a:lnTo>
                    <a:pt x="130" y="49"/>
                  </a:lnTo>
                  <a:lnTo>
                    <a:pt x="124" y="31"/>
                  </a:lnTo>
                  <a:lnTo>
                    <a:pt x="111" y="12"/>
                  </a:lnTo>
                  <a:lnTo>
                    <a:pt x="111" y="12"/>
                  </a:lnTo>
                  <a:close/>
                </a:path>
              </a:pathLst>
            </a:custGeom>
            <a:solidFill>
              <a:srgbClr val="A8B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6" name="Freeform 114"/>
            <p:cNvSpPr>
              <a:spLocks/>
            </p:cNvSpPr>
            <p:nvPr/>
          </p:nvSpPr>
          <p:spPr bwMode="auto">
            <a:xfrm>
              <a:off x="6969125" y="3033713"/>
              <a:ext cx="177800" cy="147638"/>
            </a:xfrm>
            <a:custGeom>
              <a:avLst/>
              <a:gdLst>
                <a:gd name="T0" fmla="*/ 99 w 112"/>
                <a:gd name="T1" fmla="*/ 18 h 93"/>
                <a:gd name="T2" fmla="*/ 99 w 112"/>
                <a:gd name="T3" fmla="*/ 18 h 93"/>
                <a:gd name="T4" fmla="*/ 81 w 112"/>
                <a:gd name="T5" fmla="*/ 6 h 93"/>
                <a:gd name="T6" fmla="*/ 62 w 112"/>
                <a:gd name="T7" fmla="*/ 0 h 93"/>
                <a:gd name="T8" fmla="*/ 43 w 112"/>
                <a:gd name="T9" fmla="*/ 6 h 93"/>
                <a:gd name="T10" fmla="*/ 25 w 112"/>
                <a:gd name="T11" fmla="*/ 12 h 93"/>
                <a:gd name="T12" fmla="*/ 25 w 112"/>
                <a:gd name="T13" fmla="*/ 12 h 93"/>
                <a:gd name="T14" fmla="*/ 12 w 112"/>
                <a:gd name="T15" fmla="*/ 24 h 93"/>
                <a:gd name="T16" fmla="*/ 0 w 112"/>
                <a:gd name="T17" fmla="*/ 43 h 93"/>
                <a:gd name="T18" fmla="*/ 0 w 112"/>
                <a:gd name="T19" fmla="*/ 62 h 93"/>
                <a:gd name="T20" fmla="*/ 12 w 112"/>
                <a:gd name="T21" fmla="*/ 80 h 93"/>
                <a:gd name="T22" fmla="*/ 12 w 112"/>
                <a:gd name="T23" fmla="*/ 80 h 93"/>
                <a:gd name="T24" fmla="*/ 25 w 112"/>
                <a:gd name="T25" fmla="*/ 87 h 93"/>
                <a:gd name="T26" fmla="*/ 37 w 112"/>
                <a:gd name="T27" fmla="*/ 93 h 93"/>
                <a:gd name="T28" fmla="*/ 74 w 112"/>
                <a:gd name="T29" fmla="*/ 93 h 93"/>
                <a:gd name="T30" fmla="*/ 87 w 112"/>
                <a:gd name="T31" fmla="*/ 87 h 93"/>
                <a:gd name="T32" fmla="*/ 99 w 112"/>
                <a:gd name="T33" fmla="*/ 80 h 93"/>
                <a:gd name="T34" fmla="*/ 112 w 112"/>
                <a:gd name="T35" fmla="*/ 68 h 93"/>
                <a:gd name="T36" fmla="*/ 112 w 112"/>
                <a:gd name="T37" fmla="*/ 49 h 93"/>
                <a:gd name="T38" fmla="*/ 112 w 112"/>
                <a:gd name="T39" fmla="*/ 49 h 93"/>
                <a:gd name="T40" fmla="*/ 112 w 112"/>
                <a:gd name="T41" fmla="*/ 31 h 93"/>
                <a:gd name="T42" fmla="*/ 99 w 112"/>
                <a:gd name="T43" fmla="*/ 18 h 93"/>
                <a:gd name="T44" fmla="*/ 99 w 112"/>
                <a:gd name="T45" fmla="*/ 1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2" h="93">
                  <a:moveTo>
                    <a:pt x="99" y="18"/>
                  </a:moveTo>
                  <a:lnTo>
                    <a:pt x="99" y="18"/>
                  </a:lnTo>
                  <a:lnTo>
                    <a:pt x="81" y="6"/>
                  </a:lnTo>
                  <a:lnTo>
                    <a:pt x="62" y="0"/>
                  </a:lnTo>
                  <a:lnTo>
                    <a:pt x="43" y="6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12" y="24"/>
                  </a:lnTo>
                  <a:lnTo>
                    <a:pt x="0" y="43"/>
                  </a:lnTo>
                  <a:lnTo>
                    <a:pt x="0" y="62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25" y="87"/>
                  </a:lnTo>
                  <a:lnTo>
                    <a:pt x="37" y="93"/>
                  </a:lnTo>
                  <a:lnTo>
                    <a:pt x="74" y="93"/>
                  </a:lnTo>
                  <a:lnTo>
                    <a:pt x="87" y="87"/>
                  </a:lnTo>
                  <a:lnTo>
                    <a:pt x="99" y="80"/>
                  </a:lnTo>
                  <a:lnTo>
                    <a:pt x="112" y="68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2" y="31"/>
                  </a:lnTo>
                  <a:lnTo>
                    <a:pt x="99" y="18"/>
                  </a:lnTo>
                  <a:lnTo>
                    <a:pt x="99" y="18"/>
                  </a:lnTo>
                  <a:close/>
                </a:path>
              </a:pathLst>
            </a:custGeom>
            <a:solidFill>
              <a:srgbClr val="ADC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7" name="Freeform 115"/>
            <p:cNvSpPr>
              <a:spLocks/>
            </p:cNvSpPr>
            <p:nvPr/>
          </p:nvSpPr>
          <p:spPr bwMode="auto">
            <a:xfrm>
              <a:off x="6732588" y="3033713"/>
              <a:ext cx="276225" cy="276225"/>
            </a:xfrm>
            <a:custGeom>
              <a:avLst/>
              <a:gdLst>
                <a:gd name="T0" fmla="*/ 149 w 174"/>
                <a:gd name="T1" fmla="*/ 12 h 174"/>
                <a:gd name="T2" fmla="*/ 149 w 174"/>
                <a:gd name="T3" fmla="*/ 12 h 174"/>
                <a:gd name="T4" fmla="*/ 118 w 174"/>
                <a:gd name="T5" fmla="*/ 0 h 174"/>
                <a:gd name="T6" fmla="*/ 93 w 174"/>
                <a:gd name="T7" fmla="*/ 0 h 174"/>
                <a:gd name="T8" fmla="*/ 68 w 174"/>
                <a:gd name="T9" fmla="*/ 6 h 174"/>
                <a:gd name="T10" fmla="*/ 43 w 174"/>
                <a:gd name="T11" fmla="*/ 18 h 174"/>
                <a:gd name="T12" fmla="*/ 43 w 174"/>
                <a:gd name="T13" fmla="*/ 18 h 174"/>
                <a:gd name="T14" fmla="*/ 18 w 174"/>
                <a:gd name="T15" fmla="*/ 43 h 174"/>
                <a:gd name="T16" fmla="*/ 6 w 174"/>
                <a:gd name="T17" fmla="*/ 74 h 174"/>
                <a:gd name="T18" fmla="*/ 0 w 174"/>
                <a:gd name="T19" fmla="*/ 87 h 174"/>
                <a:gd name="T20" fmla="*/ 6 w 174"/>
                <a:gd name="T21" fmla="*/ 105 h 174"/>
                <a:gd name="T22" fmla="*/ 12 w 174"/>
                <a:gd name="T23" fmla="*/ 124 h 174"/>
                <a:gd name="T24" fmla="*/ 25 w 174"/>
                <a:gd name="T25" fmla="*/ 143 h 174"/>
                <a:gd name="T26" fmla="*/ 25 w 174"/>
                <a:gd name="T27" fmla="*/ 143 h 174"/>
                <a:gd name="T28" fmla="*/ 37 w 174"/>
                <a:gd name="T29" fmla="*/ 161 h 174"/>
                <a:gd name="T30" fmla="*/ 56 w 174"/>
                <a:gd name="T31" fmla="*/ 167 h 174"/>
                <a:gd name="T32" fmla="*/ 93 w 174"/>
                <a:gd name="T33" fmla="*/ 174 h 174"/>
                <a:gd name="T34" fmla="*/ 93 w 174"/>
                <a:gd name="T35" fmla="*/ 174 h 174"/>
                <a:gd name="T36" fmla="*/ 124 w 174"/>
                <a:gd name="T37" fmla="*/ 161 h 174"/>
                <a:gd name="T38" fmla="*/ 149 w 174"/>
                <a:gd name="T39" fmla="*/ 143 h 174"/>
                <a:gd name="T40" fmla="*/ 167 w 174"/>
                <a:gd name="T41" fmla="*/ 105 h 174"/>
                <a:gd name="T42" fmla="*/ 174 w 174"/>
                <a:gd name="T43" fmla="*/ 87 h 174"/>
                <a:gd name="T44" fmla="*/ 174 w 174"/>
                <a:gd name="T45" fmla="*/ 68 h 174"/>
                <a:gd name="T46" fmla="*/ 174 w 174"/>
                <a:gd name="T47" fmla="*/ 68 h 174"/>
                <a:gd name="T48" fmla="*/ 167 w 174"/>
                <a:gd name="T49" fmla="*/ 37 h 174"/>
                <a:gd name="T50" fmla="*/ 149 w 174"/>
                <a:gd name="T51" fmla="*/ 12 h 174"/>
                <a:gd name="T52" fmla="*/ 149 w 174"/>
                <a:gd name="T53" fmla="*/ 1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4" h="174">
                  <a:moveTo>
                    <a:pt x="149" y="12"/>
                  </a:moveTo>
                  <a:lnTo>
                    <a:pt x="149" y="12"/>
                  </a:lnTo>
                  <a:lnTo>
                    <a:pt x="118" y="0"/>
                  </a:lnTo>
                  <a:lnTo>
                    <a:pt x="93" y="0"/>
                  </a:lnTo>
                  <a:lnTo>
                    <a:pt x="68" y="6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18" y="43"/>
                  </a:lnTo>
                  <a:lnTo>
                    <a:pt x="6" y="74"/>
                  </a:lnTo>
                  <a:lnTo>
                    <a:pt x="0" y="87"/>
                  </a:lnTo>
                  <a:lnTo>
                    <a:pt x="6" y="105"/>
                  </a:lnTo>
                  <a:lnTo>
                    <a:pt x="12" y="124"/>
                  </a:lnTo>
                  <a:lnTo>
                    <a:pt x="25" y="143"/>
                  </a:lnTo>
                  <a:lnTo>
                    <a:pt x="25" y="143"/>
                  </a:lnTo>
                  <a:lnTo>
                    <a:pt x="37" y="161"/>
                  </a:lnTo>
                  <a:lnTo>
                    <a:pt x="56" y="167"/>
                  </a:lnTo>
                  <a:lnTo>
                    <a:pt x="93" y="174"/>
                  </a:lnTo>
                  <a:lnTo>
                    <a:pt x="93" y="174"/>
                  </a:lnTo>
                  <a:lnTo>
                    <a:pt x="124" y="161"/>
                  </a:lnTo>
                  <a:lnTo>
                    <a:pt x="149" y="143"/>
                  </a:lnTo>
                  <a:lnTo>
                    <a:pt x="167" y="105"/>
                  </a:lnTo>
                  <a:lnTo>
                    <a:pt x="174" y="87"/>
                  </a:lnTo>
                  <a:lnTo>
                    <a:pt x="174" y="68"/>
                  </a:lnTo>
                  <a:lnTo>
                    <a:pt x="174" y="68"/>
                  </a:lnTo>
                  <a:lnTo>
                    <a:pt x="167" y="37"/>
                  </a:lnTo>
                  <a:lnTo>
                    <a:pt x="149" y="12"/>
                  </a:lnTo>
                  <a:lnTo>
                    <a:pt x="149" y="12"/>
                  </a:lnTo>
                  <a:close/>
                </a:path>
              </a:pathLst>
            </a:custGeom>
            <a:solidFill>
              <a:srgbClr val="8DA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8" name="Freeform 116"/>
            <p:cNvSpPr>
              <a:spLocks/>
            </p:cNvSpPr>
            <p:nvPr/>
          </p:nvSpPr>
          <p:spPr bwMode="auto">
            <a:xfrm>
              <a:off x="6761163" y="3071813"/>
              <a:ext cx="217487" cy="217488"/>
            </a:xfrm>
            <a:custGeom>
              <a:avLst/>
              <a:gdLst>
                <a:gd name="T0" fmla="*/ 106 w 137"/>
                <a:gd name="T1" fmla="*/ 0 h 137"/>
                <a:gd name="T2" fmla="*/ 106 w 137"/>
                <a:gd name="T3" fmla="*/ 0 h 137"/>
                <a:gd name="T4" fmla="*/ 87 w 137"/>
                <a:gd name="T5" fmla="*/ 0 h 137"/>
                <a:gd name="T6" fmla="*/ 69 w 137"/>
                <a:gd name="T7" fmla="*/ 0 h 137"/>
                <a:gd name="T8" fmla="*/ 50 w 137"/>
                <a:gd name="T9" fmla="*/ 0 h 137"/>
                <a:gd name="T10" fmla="*/ 38 w 137"/>
                <a:gd name="T11" fmla="*/ 13 h 137"/>
                <a:gd name="T12" fmla="*/ 13 w 137"/>
                <a:gd name="T13" fmla="*/ 38 h 137"/>
                <a:gd name="T14" fmla="*/ 0 w 137"/>
                <a:gd name="T15" fmla="*/ 69 h 137"/>
                <a:gd name="T16" fmla="*/ 0 w 137"/>
                <a:gd name="T17" fmla="*/ 69 h 137"/>
                <a:gd name="T18" fmla="*/ 0 w 137"/>
                <a:gd name="T19" fmla="*/ 94 h 137"/>
                <a:gd name="T20" fmla="*/ 7 w 137"/>
                <a:gd name="T21" fmla="*/ 106 h 137"/>
                <a:gd name="T22" fmla="*/ 13 w 137"/>
                <a:gd name="T23" fmla="*/ 112 h 137"/>
                <a:gd name="T24" fmla="*/ 13 w 137"/>
                <a:gd name="T25" fmla="*/ 112 h 137"/>
                <a:gd name="T26" fmla="*/ 38 w 137"/>
                <a:gd name="T27" fmla="*/ 131 h 137"/>
                <a:gd name="T28" fmla="*/ 62 w 137"/>
                <a:gd name="T29" fmla="*/ 137 h 137"/>
                <a:gd name="T30" fmla="*/ 81 w 137"/>
                <a:gd name="T31" fmla="*/ 137 h 137"/>
                <a:gd name="T32" fmla="*/ 100 w 137"/>
                <a:gd name="T33" fmla="*/ 125 h 137"/>
                <a:gd name="T34" fmla="*/ 112 w 137"/>
                <a:gd name="T35" fmla="*/ 112 h 137"/>
                <a:gd name="T36" fmla="*/ 125 w 137"/>
                <a:gd name="T37" fmla="*/ 94 h 137"/>
                <a:gd name="T38" fmla="*/ 131 w 137"/>
                <a:gd name="T39" fmla="*/ 69 h 137"/>
                <a:gd name="T40" fmla="*/ 137 w 137"/>
                <a:gd name="T41" fmla="*/ 44 h 137"/>
                <a:gd name="T42" fmla="*/ 137 w 137"/>
                <a:gd name="T43" fmla="*/ 44 h 137"/>
                <a:gd name="T44" fmla="*/ 125 w 137"/>
                <a:gd name="T45" fmla="*/ 19 h 137"/>
                <a:gd name="T46" fmla="*/ 106 w 137"/>
                <a:gd name="T47" fmla="*/ 0 h 137"/>
                <a:gd name="T48" fmla="*/ 106 w 137"/>
                <a:gd name="T4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7" h="137">
                  <a:moveTo>
                    <a:pt x="106" y="0"/>
                  </a:moveTo>
                  <a:lnTo>
                    <a:pt x="106" y="0"/>
                  </a:lnTo>
                  <a:lnTo>
                    <a:pt x="87" y="0"/>
                  </a:lnTo>
                  <a:lnTo>
                    <a:pt x="69" y="0"/>
                  </a:lnTo>
                  <a:lnTo>
                    <a:pt x="50" y="0"/>
                  </a:lnTo>
                  <a:lnTo>
                    <a:pt x="38" y="13"/>
                  </a:lnTo>
                  <a:lnTo>
                    <a:pt x="13" y="38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94"/>
                  </a:lnTo>
                  <a:lnTo>
                    <a:pt x="7" y="106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38" y="131"/>
                  </a:lnTo>
                  <a:lnTo>
                    <a:pt x="62" y="137"/>
                  </a:lnTo>
                  <a:lnTo>
                    <a:pt x="81" y="137"/>
                  </a:lnTo>
                  <a:lnTo>
                    <a:pt x="100" y="125"/>
                  </a:lnTo>
                  <a:lnTo>
                    <a:pt x="112" y="112"/>
                  </a:lnTo>
                  <a:lnTo>
                    <a:pt x="125" y="94"/>
                  </a:lnTo>
                  <a:lnTo>
                    <a:pt x="131" y="69"/>
                  </a:lnTo>
                  <a:lnTo>
                    <a:pt x="137" y="44"/>
                  </a:lnTo>
                  <a:lnTo>
                    <a:pt x="137" y="44"/>
                  </a:lnTo>
                  <a:lnTo>
                    <a:pt x="125" y="19"/>
                  </a:lnTo>
                  <a:lnTo>
                    <a:pt x="106" y="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8B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9" name="Freeform 117"/>
            <p:cNvSpPr>
              <a:spLocks/>
            </p:cNvSpPr>
            <p:nvPr/>
          </p:nvSpPr>
          <p:spPr bwMode="auto">
            <a:xfrm>
              <a:off x="6831013" y="3062288"/>
              <a:ext cx="177800" cy="198438"/>
            </a:xfrm>
            <a:custGeom>
              <a:avLst/>
              <a:gdLst>
                <a:gd name="T0" fmla="*/ 93 w 112"/>
                <a:gd name="T1" fmla="*/ 6 h 125"/>
                <a:gd name="T2" fmla="*/ 93 w 112"/>
                <a:gd name="T3" fmla="*/ 6 h 125"/>
                <a:gd name="T4" fmla="*/ 74 w 112"/>
                <a:gd name="T5" fmla="*/ 0 h 125"/>
                <a:gd name="T6" fmla="*/ 56 w 112"/>
                <a:gd name="T7" fmla="*/ 0 h 125"/>
                <a:gd name="T8" fmla="*/ 37 w 112"/>
                <a:gd name="T9" fmla="*/ 0 h 125"/>
                <a:gd name="T10" fmla="*/ 25 w 112"/>
                <a:gd name="T11" fmla="*/ 13 h 125"/>
                <a:gd name="T12" fmla="*/ 12 w 112"/>
                <a:gd name="T13" fmla="*/ 25 h 125"/>
                <a:gd name="T14" fmla="*/ 6 w 112"/>
                <a:gd name="T15" fmla="*/ 44 h 125"/>
                <a:gd name="T16" fmla="*/ 0 w 112"/>
                <a:gd name="T17" fmla="*/ 81 h 125"/>
                <a:gd name="T18" fmla="*/ 0 w 112"/>
                <a:gd name="T19" fmla="*/ 81 h 125"/>
                <a:gd name="T20" fmla="*/ 6 w 112"/>
                <a:gd name="T21" fmla="*/ 100 h 125"/>
                <a:gd name="T22" fmla="*/ 18 w 112"/>
                <a:gd name="T23" fmla="*/ 112 h 125"/>
                <a:gd name="T24" fmla="*/ 31 w 112"/>
                <a:gd name="T25" fmla="*/ 118 h 125"/>
                <a:gd name="T26" fmla="*/ 43 w 112"/>
                <a:gd name="T27" fmla="*/ 125 h 125"/>
                <a:gd name="T28" fmla="*/ 43 w 112"/>
                <a:gd name="T29" fmla="*/ 125 h 125"/>
                <a:gd name="T30" fmla="*/ 68 w 112"/>
                <a:gd name="T31" fmla="*/ 118 h 125"/>
                <a:gd name="T32" fmla="*/ 87 w 112"/>
                <a:gd name="T33" fmla="*/ 100 h 125"/>
                <a:gd name="T34" fmla="*/ 99 w 112"/>
                <a:gd name="T35" fmla="*/ 75 h 125"/>
                <a:gd name="T36" fmla="*/ 112 w 112"/>
                <a:gd name="T37" fmla="*/ 44 h 125"/>
                <a:gd name="T38" fmla="*/ 112 w 112"/>
                <a:gd name="T39" fmla="*/ 44 h 125"/>
                <a:gd name="T40" fmla="*/ 105 w 112"/>
                <a:gd name="T41" fmla="*/ 25 h 125"/>
                <a:gd name="T42" fmla="*/ 93 w 112"/>
                <a:gd name="T43" fmla="*/ 6 h 125"/>
                <a:gd name="T44" fmla="*/ 93 w 112"/>
                <a:gd name="T45" fmla="*/ 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2" h="125">
                  <a:moveTo>
                    <a:pt x="93" y="6"/>
                  </a:moveTo>
                  <a:lnTo>
                    <a:pt x="93" y="6"/>
                  </a:lnTo>
                  <a:lnTo>
                    <a:pt x="74" y="0"/>
                  </a:lnTo>
                  <a:lnTo>
                    <a:pt x="56" y="0"/>
                  </a:lnTo>
                  <a:lnTo>
                    <a:pt x="37" y="0"/>
                  </a:lnTo>
                  <a:lnTo>
                    <a:pt x="25" y="13"/>
                  </a:lnTo>
                  <a:lnTo>
                    <a:pt x="12" y="25"/>
                  </a:lnTo>
                  <a:lnTo>
                    <a:pt x="6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6" y="100"/>
                  </a:lnTo>
                  <a:lnTo>
                    <a:pt x="18" y="112"/>
                  </a:lnTo>
                  <a:lnTo>
                    <a:pt x="31" y="118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8" y="118"/>
                  </a:lnTo>
                  <a:lnTo>
                    <a:pt x="87" y="100"/>
                  </a:lnTo>
                  <a:lnTo>
                    <a:pt x="99" y="75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05" y="25"/>
                  </a:lnTo>
                  <a:lnTo>
                    <a:pt x="93" y="6"/>
                  </a:lnTo>
                  <a:lnTo>
                    <a:pt x="93" y="6"/>
                  </a:lnTo>
                  <a:close/>
                </a:path>
              </a:pathLst>
            </a:custGeom>
            <a:solidFill>
              <a:srgbClr val="ADC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0" name="Freeform 118"/>
            <p:cNvSpPr>
              <a:spLocks/>
            </p:cNvSpPr>
            <p:nvPr/>
          </p:nvSpPr>
          <p:spPr bwMode="auto">
            <a:xfrm>
              <a:off x="6810375" y="3043238"/>
              <a:ext cx="128587" cy="217488"/>
            </a:xfrm>
            <a:custGeom>
              <a:avLst/>
              <a:gdLst>
                <a:gd name="T0" fmla="*/ 75 w 81"/>
                <a:gd name="T1" fmla="*/ 130 h 137"/>
                <a:gd name="T2" fmla="*/ 75 w 81"/>
                <a:gd name="T3" fmla="*/ 130 h 137"/>
                <a:gd name="T4" fmla="*/ 50 w 81"/>
                <a:gd name="T5" fmla="*/ 118 h 137"/>
                <a:gd name="T6" fmla="*/ 31 w 81"/>
                <a:gd name="T7" fmla="*/ 105 h 137"/>
                <a:gd name="T8" fmla="*/ 19 w 81"/>
                <a:gd name="T9" fmla="*/ 93 h 137"/>
                <a:gd name="T10" fmla="*/ 19 w 81"/>
                <a:gd name="T11" fmla="*/ 93 h 137"/>
                <a:gd name="T12" fmla="*/ 13 w 81"/>
                <a:gd name="T13" fmla="*/ 74 h 137"/>
                <a:gd name="T14" fmla="*/ 13 w 81"/>
                <a:gd name="T15" fmla="*/ 50 h 137"/>
                <a:gd name="T16" fmla="*/ 25 w 81"/>
                <a:gd name="T17" fmla="*/ 25 h 137"/>
                <a:gd name="T18" fmla="*/ 38 w 81"/>
                <a:gd name="T19" fmla="*/ 6 h 137"/>
                <a:gd name="T20" fmla="*/ 38 w 81"/>
                <a:gd name="T21" fmla="*/ 6 h 137"/>
                <a:gd name="T22" fmla="*/ 38 w 81"/>
                <a:gd name="T23" fmla="*/ 0 h 137"/>
                <a:gd name="T24" fmla="*/ 31 w 81"/>
                <a:gd name="T25" fmla="*/ 0 h 137"/>
                <a:gd name="T26" fmla="*/ 31 w 81"/>
                <a:gd name="T27" fmla="*/ 0 h 137"/>
                <a:gd name="T28" fmla="*/ 19 w 81"/>
                <a:gd name="T29" fmla="*/ 12 h 137"/>
                <a:gd name="T30" fmla="*/ 7 w 81"/>
                <a:gd name="T31" fmla="*/ 31 h 137"/>
                <a:gd name="T32" fmla="*/ 0 w 81"/>
                <a:gd name="T33" fmla="*/ 56 h 137"/>
                <a:gd name="T34" fmla="*/ 7 w 81"/>
                <a:gd name="T35" fmla="*/ 74 h 137"/>
                <a:gd name="T36" fmla="*/ 7 w 81"/>
                <a:gd name="T37" fmla="*/ 74 h 137"/>
                <a:gd name="T38" fmla="*/ 13 w 81"/>
                <a:gd name="T39" fmla="*/ 99 h 137"/>
                <a:gd name="T40" fmla="*/ 31 w 81"/>
                <a:gd name="T41" fmla="*/ 118 h 137"/>
                <a:gd name="T42" fmla="*/ 75 w 81"/>
                <a:gd name="T43" fmla="*/ 137 h 137"/>
                <a:gd name="T44" fmla="*/ 75 w 81"/>
                <a:gd name="T45" fmla="*/ 137 h 137"/>
                <a:gd name="T46" fmla="*/ 81 w 81"/>
                <a:gd name="T47" fmla="*/ 137 h 137"/>
                <a:gd name="T48" fmla="*/ 75 w 81"/>
                <a:gd name="T49" fmla="*/ 130 h 137"/>
                <a:gd name="T50" fmla="*/ 75 w 81"/>
                <a:gd name="T51" fmla="*/ 13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137">
                  <a:moveTo>
                    <a:pt x="75" y="130"/>
                  </a:moveTo>
                  <a:lnTo>
                    <a:pt x="75" y="130"/>
                  </a:lnTo>
                  <a:lnTo>
                    <a:pt x="50" y="118"/>
                  </a:lnTo>
                  <a:lnTo>
                    <a:pt x="31" y="105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3" y="74"/>
                  </a:lnTo>
                  <a:lnTo>
                    <a:pt x="13" y="50"/>
                  </a:lnTo>
                  <a:lnTo>
                    <a:pt x="25" y="2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7" y="31"/>
                  </a:lnTo>
                  <a:lnTo>
                    <a:pt x="0" y="56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3" y="99"/>
                  </a:lnTo>
                  <a:lnTo>
                    <a:pt x="31" y="118"/>
                  </a:lnTo>
                  <a:lnTo>
                    <a:pt x="75" y="137"/>
                  </a:lnTo>
                  <a:lnTo>
                    <a:pt x="75" y="137"/>
                  </a:lnTo>
                  <a:lnTo>
                    <a:pt x="81" y="137"/>
                  </a:lnTo>
                  <a:lnTo>
                    <a:pt x="75" y="130"/>
                  </a:lnTo>
                  <a:lnTo>
                    <a:pt x="75" y="130"/>
                  </a:lnTo>
                  <a:close/>
                </a:path>
              </a:pathLst>
            </a:custGeom>
            <a:solidFill>
              <a:srgbClr val="C2C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1" name="Freeform 119"/>
            <p:cNvSpPr>
              <a:spLocks/>
            </p:cNvSpPr>
            <p:nvPr/>
          </p:nvSpPr>
          <p:spPr bwMode="auto">
            <a:xfrm>
              <a:off x="6751638" y="3141663"/>
              <a:ext cx="69850" cy="98425"/>
            </a:xfrm>
            <a:custGeom>
              <a:avLst/>
              <a:gdLst>
                <a:gd name="T0" fmla="*/ 19 w 44"/>
                <a:gd name="T1" fmla="*/ 56 h 62"/>
                <a:gd name="T2" fmla="*/ 19 w 44"/>
                <a:gd name="T3" fmla="*/ 56 h 62"/>
                <a:gd name="T4" fmla="*/ 6 w 44"/>
                <a:gd name="T5" fmla="*/ 43 h 62"/>
                <a:gd name="T6" fmla="*/ 6 w 44"/>
                <a:gd name="T7" fmla="*/ 31 h 62"/>
                <a:gd name="T8" fmla="*/ 19 w 44"/>
                <a:gd name="T9" fmla="*/ 25 h 62"/>
                <a:gd name="T10" fmla="*/ 19 w 44"/>
                <a:gd name="T11" fmla="*/ 25 h 62"/>
                <a:gd name="T12" fmla="*/ 44 w 44"/>
                <a:gd name="T13" fmla="*/ 6 h 62"/>
                <a:gd name="T14" fmla="*/ 44 w 44"/>
                <a:gd name="T15" fmla="*/ 6 h 62"/>
                <a:gd name="T16" fmla="*/ 44 w 44"/>
                <a:gd name="T17" fmla="*/ 0 h 62"/>
                <a:gd name="T18" fmla="*/ 37 w 44"/>
                <a:gd name="T19" fmla="*/ 0 h 62"/>
                <a:gd name="T20" fmla="*/ 37 w 44"/>
                <a:gd name="T21" fmla="*/ 0 h 62"/>
                <a:gd name="T22" fmla="*/ 19 w 44"/>
                <a:gd name="T23" fmla="*/ 6 h 62"/>
                <a:gd name="T24" fmla="*/ 0 w 44"/>
                <a:gd name="T25" fmla="*/ 19 h 62"/>
                <a:gd name="T26" fmla="*/ 0 w 44"/>
                <a:gd name="T27" fmla="*/ 19 h 62"/>
                <a:gd name="T28" fmla="*/ 0 w 44"/>
                <a:gd name="T29" fmla="*/ 31 h 62"/>
                <a:gd name="T30" fmla="*/ 0 w 44"/>
                <a:gd name="T31" fmla="*/ 43 h 62"/>
                <a:gd name="T32" fmla="*/ 13 w 44"/>
                <a:gd name="T33" fmla="*/ 62 h 62"/>
                <a:gd name="T34" fmla="*/ 13 w 44"/>
                <a:gd name="T35" fmla="*/ 62 h 62"/>
                <a:gd name="T36" fmla="*/ 19 w 44"/>
                <a:gd name="T37" fmla="*/ 62 h 62"/>
                <a:gd name="T38" fmla="*/ 19 w 44"/>
                <a:gd name="T39" fmla="*/ 56 h 62"/>
                <a:gd name="T40" fmla="*/ 19 w 44"/>
                <a:gd name="T41" fmla="*/ 5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62">
                  <a:moveTo>
                    <a:pt x="19" y="56"/>
                  </a:moveTo>
                  <a:lnTo>
                    <a:pt x="19" y="56"/>
                  </a:lnTo>
                  <a:lnTo>
                    <a:pt x="6" y="43"/>
                  </a:lnTo>
                  <a:lnTo>
                    <a:pt x="6" y="31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9" y="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31"/>
                  </a:lnTo>
                  <a:lnTo>
                    <a:pt x="0" y="43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9" y="62"/>
                  </a:lnTo>
                  <a:lnTo>
                    <a:pt x="19" y="56"/>
                  </a:lnTo>
                  <a:lnTo>
                    <a:pt x="19" y="56"/>
                  </a:lnTo>
                  <a:close/>
                </a:path>
              </a:pathLst>
            </a:custGeom>
            <a:solidFill>
              <a:srgbClr val="C2C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2" name="Freeform 120"/>
            <p:cNvSpPr>
              <a:spLocks/>
            </p:cNvSpPr>
            <p:nvPr/>
          </p:nvSpPr>
          <p:spPr bwMode="auto">
            <a:xfrm>
              <a:off x="7224713" y="3071813"/>
              <a:ext cx="257175" cy="198438"/>
            </a:xfrm>
            <a:custGeom>
              <a:avLst/>
              <a:gdLst>
                <a:gd name="T0" fmla="*/ 7 w 162"/>
                <a:gd name="T1" fmla="*/ 106 h 125"/>
                <a:gd name="T2" fmla="*/ 7 w 162"/>
                <a:gd name="T3" fmla="*/ 106 h 125"/>
                <a:gd name="T4" fmla="*/ 31 w 162"/>
                <a:gd name="T5" fmla="*/ 119 h 125"/>
                <a:gd name="T6" fmla="*/ 56 w 162"/>
                <a:gd name="T7" fmla="*/ 125 h 125"/>
                <a:gd name="T8" fmla="*/ 106 w 162"/>
                <a:gd name="T9" fmla="*/ 112 h 125"/>
                <a:gd name="T10" fmla="*/ 106 w 162"/>
                <a:gd name="T11" fmla="*/ 112 h 125"/>
                <a:gd name="T12" fmla="*/ 131 w 162"/>
                <a:gd name="T13" fmla="*/ 100 h 125"/>
                <a:gd name="T14" fmla="*/ 150 w 162"/>
                <a:gd name="T15" fmla="*/ 81 h 125"/>
                <a:gd name="T16" fmla="*/ 156 w 162"/>
                <a:gd name="T17" fmla="*/ 69 h 125"/>
                <a:gd name="T18" fmla="*/ 162 w 162"/>
                <a:gd name="T19" fmla="*/ 56 h 125"/>
                <a:gd name="T20" fmla="*/ 162 w 162"/>
                <a:gd name="T21" fmla="*/ 44 h 125"/>
                <a:gd name="T22" fmla="*/ 156 w 162"/>
                <a:gd name="T23" fmla="*/ 25 h 125"/>
                <a:gd name="T24" fmla="*/ 156 w 162"/>
                <a:gd name="T25" fmla="*/ 25 h 125"/>
                <a:gd name="T26" fmla="*/ 143 w 162"/>
                <a:gd name="T27" fmla="*/ 13 h 125"/>
                <a:gd name="T28" fmla="*/ 131 w 162"/>
                <a:gd name="T29" fmla="*/ 7 h 125"/>
                <a:gd name="T30" fmla="*/ 100 w 162"/>
                <a:gd name="T31" fmla="*/ 0 h 125"/>
                <a:gd name="T32" fmla="*/ 100 w 162"/>
                <a:gd name="T33" fmla="*/ 0 h 125"/>
                <a:gd name="T34" fmla="*/ 69 w 162"/>
                <a:gd name="T35" fmla="*/ 0 h 125"/>
                <a:gd name="T36" fmla="*/ 44 w 162"/>
                <a:gd name="T37" fmla="*/ 13 h 125"/>
                <a:gd name="T38" fmla="*/ 19 w 162"/>
                <a:gd name="T39" fmla="*/ 38 h 125"/>
                <a:gd name="T40" fmla="*/ 0 w 162"/>
                <a:gd name="T41" fmla="*/ 63 h 125"/>
                <a:gd name="T42" fmla="*/ 0 w 162"/>
                <a:gd name="T43" fmla="*/ 63 h 125"/>
                <a:gd name="T44" fmla="*/ 0 w 162"/>
                <a:gd name="T45" fmla="*/ 87 h 125"/>
                <a:gd name="T46" fmla="*/ 7 w 162"/>
                <a:gd name="T47" fmla="*/ 106 h 125"/>
                <a:gd name="T48" fmla="*/ 7 w 162"/>
                <a:gd name="T49" fmla="*/ 10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25">
                  <a:moveTo>
                    <a:pt x="7" y="106"/>
                  </a:moveTo>
                  <a:lnTo>
                    <a:pt x="7" y="106"/>
                  </a:lnTo>
                  <a:lnTo>
                    <a:pt x="31" y="119"/>
                  </a:lnTo>
                  <a:lnTo>
                    <a:pt x="56" y="125"/>
                  </a:lnTo>
                  <a:lnTo>
                    <a:pt x="106" y="112"/>
                  </a:lnTo>
                  <a:lnTo>
                    <a:pt x="106" y="112"/>
                  </a:lnTo>
                  <a:lnTo>
                    <a:pt x="131" y="100"/>
                  </a:lnTo>
                  <a:lnTo>
                    <a:pt x="150" y="81"/>
                  </a:lnTo>
                  <a:lnTo>
                    <a:pt x="156" y="69"/>
                  </a:lnTo>
                  <a:lnTo>
                    <a:pt x="162" y="56"/>
                  </a:lnTo>
                  <a:lnTo>
                    <a:pt x="162" y="44"/>
                  </a:lnTo>
                  <a:lnTo>
                    <a:pt x="156" y="25"/>
                  </a:lnTo>
                  <a:lnTo>
                    <a:pt x="156" y="25"/>
                  </a:lnTo>
                  <a:lnTo>
                    <a:pt x="143" y="13"/>
                  </a:lnTo>
                  <a:lnTo>
                    <a:pt x="131" y="7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69" y="0"/>
                  </a:lnTo>
                  <a:lnTo>
                    <a:pt x="44" y="13"/>
                  </a:lnTo>
                  <a:lnTo>
                    <a:pt x="19" y="3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87"/>
                  </a:lnTo>
                  <a:lnTo>
                    <a:pt x="7" y="106"/>
                  </a:lnTo>
                  <a:lnTo>
                    <a:pt x="7" y="106"/>
                  </a:lnTo>
                  <a:close/>
                </a:path>
              </a:pathLst>
            </a:custGeom>
            <a:solidFill>
              <a:srgbClr val="8DA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3" name="Freeform 121"/>
            <p:cNvSpPr>
              <a:spLocks/>
            </p:cNvSpPr>
            <p:nvPr/>
          </p:nvSpPr>
          <p:spPr bwMode="auto">
            <a:xfrm>
              <a:off x="7254875" y="3082926"/>
              <a:ext cx="207962" cy="157163"/>
            </a:xfrm>
            <a:custGeom>
              <a:avLst/>
              <a:gdLst>
                <a:gd name="T0" fmla="*/ 12 w 131"/>
                <a:gd name="T1" fmla="*/ 93 h 99"/>
                <a:gd name="T2" fmla="*/ 12 w 131"/>
                <a:gd name="T3" fmla="*/ 93 h 99"/>
                <a:gd name="T4" fmla="*/ 44 w 131"/>
                <a:gd name="T5" fmla="*/ 99 h 99"/>
                <a:gd name="T6" fmla="*/ 75 w 131"/>
                <a:gd name="T7" fmla="*/ 93 h 99"/>
                <a:gd name="T8" fmla="*/ 106 w 131"/>
                <a:gd name="T9" fmla="*/ 80 h 99"/>
                <a:gd name="T10" fmla="*/ 124 w 131"/>
                <a:gd name="T11" fmla="*/ 56 h 99"/>
                <a:gd name="T12" fmla="*/ 124 w 131"/>
                <a:gd name="T13" fmla="*/ 56 h 99"/>
                <a:gd name="T14" fmla="*/ 131 w 131"/>
                <a:gd name="T15" fmla="*/ 37 h 99"/>
                <a:gd name="T16" fmla="*/ 124 w 131"/>
                <a:gd name="T17" fmla="*/ 25 h 99"/>
                <a:gd name="T18" fmla="*/ 124 w 131"/>
                <a:gd name="T19" fmla="*/ 25 h 99"/>
                <a:gd name="T20" fmla="*/ 112 w 131"/>
                <a:gd name="T21" fmla="*/ 6 h 99"/>
                <a:gd name="T22" fmla="*/ 93 w 131"/>
                <a:gd name="T23" fmla="*/ 0 h 99"/>
                <a:gd name="T24" fmla="*/ 75 w 131"/>
                <a:gd name="T25" fmla="*/ 0 h 99"/>
                <a:gd name="T26" fmla="*/ 56 w 131"/>
                <a:gd name="T27" fmla="*/ 6 h 99"/>
                <a:gd name="T28" fmla="*/ 37 w 131"/>
                <a:gd name="T29" fmla="*/ 12 h 99"/>
                <a:gd name="T30" fmla="*/ 19 w 131"/>
                <a:gd name="T31" fmla="*/ 25 h 99"/>
                <a:gd name="T32" fmla="*/ 12 w 131"/>
                <a:gd name="T33" fmla="*/ 37 h 99"/>
                <a:gd name="T34" fmla="*/ 0 w 131"/>
                <a:gd name="T35" fmla="*/ 56 h 99"/>
                <a:gd name="T36" fmla="*/ 0 w 131"/>
                <a:gd name="T37" fmla="*/ 56 h 99"/>
                <a:gd name="T38" fmla="*/ 0 w 131"/>
                <a:gd name="T39" fmla="*/ 74 h 99"/>
                <a:gd name="T40" fmla="*/ 12 w 131"/>
                <a:gd name="T41" fmla="*/ 93 h 99"/>
                <a:gd name="T42" fmla="*/ 12 w 131"/>
                <a:gd name="T43" fmla="*/ 9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1" h="99">
                  <a:moveTo>
                    <a:pt x="12" y="93"/>
                  </a:moveTo>
                  <a:lnTo>
                    <a:pt x="12" y="93"/>
                  </a:lnTo>
                  <a:lnTo>
                    <a:pt x="44" y="99"/>
                  </a:lnTo>
                  <a:lnTo>
                    <a:pt x="75" y="93"/>
                  </a:lnTo>
                  <a:lnTo>
                    <a:pt x="106" y="80"/>
                  </a:lnTo>
                  <a:lnTo>
                    <a:pt x="124" y="56"/>
                  </a:lnTo>
                  <a:lnTo>
                    <a:pt x="124" y="56"/>
                  </a:lnTo>
                  <a:lnTo>
                    <a:pt x="131" y="37"/>
                  </a:lnTo>
                  <a:lnTo>
                    <a:pt x="124" y="25"/>
                  </a:lnTo>
                  <a:lnTo>
                    <a:pt x="124" y="25"/>
                  </a:lnTo>
                  <a:lnTo>
                    <a:pt x="112" y="6"/>
                  </a:lnTo>
                  <a:lnTo>
                    <a:pt x="93" y="0"/>
                  </a:lnTo>
                  <a:lnTo>
                    <a:pt x="75" y="0"/>
                  </a:lnTo>
                  <a:lnTo>
                    <a:pt x="56" y="6"/>
                  </a:lnTo>
                  <a:lnTo>
                    <a:pt x="37" y="12"/>
                  </a:lnTo>
                  <a:lnTo>
                    <a:pt x="19" y="25"/>
                  </a:lnTo>
                  <a:lnTo>
                    <a:pt x="12" y="3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74"/>
                  </a:lnTo>
                  <a:lnTo>
                    <a:pt x="12" y="93"/>
                  </a:lnTo>
                  <a:lnTo>
                    <a:pt x="12" y="93"/>
                  </a:lnTo>
                  <a:close/>
                </a:path>
              </a:pathLst>
            </a:custGeom>
            <a:solidFill>
              <a:srgbClr val="A8B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4" name="Freeform 122"/>
            <p:cNvSpPr>
              <a:spLocks/>
            </p:cNvSpPr>
            <p:nvPr/>
          </p:nvSpPr>
          <p:spPr bwMode="auto">
            <a:xfrm>
              <a:off x="7224713" y="3101976"/>
              <a:ext cx="168275" cy="138113"/>
            </a:xfrm>
            <a:custGeom>
              <a:avLst/>
              <a:gdLst>
                <a:gd name="T0" fmla="*/ 7 w 106"/>
                <a:gd name="T1" fmla="*/ 75 h 87"/>
                <a:gd name="T2" fmla="*/ 7 w 106"/>
                <a:gd name="T3" fmla="*/ 75 h 87"/>
                <a:gd name="T4" fmla="*/ 25 w 106"/>
                <a:gd name="T5" fmla="*/ 87 h 87"/>
                <a:gd name="T6" fmla="*/ 38 w 106"/>
                <a:gd name="T7" fmla="*/ 87 h 87"/>
                <a:gd name="T8" fmla="*/ 50 w 106"/>
                <a:gd name="T9" fmla="*/ 87 h 87"/>
                <a:gd name="T10" fmla="*/ 69 w 106"/>
                <a:gd name="T11" fmla="*/ 81 h 87"/>
                <a:gd name="T12" fmla="*/ 94 w 106"/>
                <a:gd name="T13" fmla="*/ 62 h 87"/>
                <a:gd name="T14" fmla="*/ 106 w 106"/>
                <a:gd name="T15" fmla="*/ 37 h 87"/>
                <a:gd name="T16" fmla="*/ 106 w 106"/>
                <a:gd name="T17" fmla="*/ 37 h 87"/>
                <a:gd name="T18" fmla="*/ 106 w 106"/>
                <a:gd name="T19" fmla="*/ 25 h 87"/>
                <a:gd name="T20" fmla="*/ 100 w 106"/>
                <a:gd name="T21" fmla="*/ 13 h 87"/>
                <a:gd name="T22" fmla="*/ 81 w 106"/>
                <a:gd name="T23" fmla="*/ 0 h 87"/>
                <a:gd name="T24" fmla="*/ 81 w 106"/>
                <a:gd name="T25" fmla="*/ 0 h 87"/>
                <a:gd name="T26" fmla="*/ 56 w 106"/>
                <a:gd name="T27" fmla="*/ 0 h 87"/>
                <a:gd name="T28" fmla="*/ 38 w 106"/>
                <a:gd name="T29" fmla="*/ 13 h 87"/>
                <a:gd name="T30" fmla="*/ 19 w 106"/>
                <a:gd name="T31" fmla="*/ 31 h 87"/>
                <a:gd name="T32" fmla="*/ 0 w 106"/>
                <a:gd name="T33" fmla="*/ 50 h 87"/>
                <a:gd name="T34" fmla="*/ 0 w 106"/>
                <a:gd name="T35" fmla="*/ 50 h 87"/>
                <a:gd name="T36" fmla="*/ 0 w 106"/>
                <a:gd name="T37" fmla="*/ 62 h 87"/>
                <a:gd name="T38" fmla="*/ 7 w 106"/>
                <a:gd name="T39" fmla="*/ 75 h 87"/>
                <a:gd name="T40" fmla="*/ 7 w 106"/>
                <a:gd name="T41" fmla="*/ 7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6" h="87">
                  <a:moveTo>
                    <a:pt x="7" y="75"/>
                  </a:moveTo>
                  <a:lnTo>
                    <a:pt x="7" y="75"/>
                  </a:lnTo>
                  <a:lnTo>
                    <a:pt x="25" y="87"/>
                  </a:lnTo>
                  <a:lnTo>
                    <a:pt x="38" y="87"/>
                  </a:lnTo>
                  <a:lnTo>
                    <a:pt x="50" y="87"/>
                  </a:lnTo>
                  <a:lnTo>
                    <a:pt x="69" y="81"/>
                  </a:lnTo>
                  <a:lnTo>
                    <a:pt x="94" y="62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106" y="25"/>
                  </a:lnTo>
                  <a:lnTo>
                    <a:pt x="100" y="1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56" y="0"/>
                  </a:lnTo>
                  <a:lnTo>
                    <a:pt x="38" y="1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62"/>
                  </a:lnTo>
                  <a:lnTo>
                    <a:pt x="7" y="75"/>
                  </a:lnTo>
                  <a:lnTo>
                    <a:pt x="7" y="75"/>
                  </a:lnTo>
                  <a:close/>
                </a:path>
              </a:pathLst>
            </a:custGeom>
            <a:solidFill>
              <a:srgbClr val="ADC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5" name="Freeform 123"/>
            <p:cNvSpPr>
              <a:spLocks/>
            </p:cNvSpPr>
            <p:nvPr/>
          </p:nvSpPr>
          <p:spPr bwMode="auto">
            <a:xfrm>
              <a:off x="7254875" y="3141663"/>
              <a:ext cx="157162" cy="119063"/>
            </a:xfrm>
            <a:custGeom>
              <a:avLst/>
              <a:gdLst>
                <a:gd name="T0" fmla="*/ 0 w 99"/>
                <a:gd name="T1" fmla="*/ 6 h 75"/>
                <a:gd name="T2" fmla="*/ 0 w 99"/>
                <a:gd name="T3" fmla="*/ 6 h 75"/>
                <a:gd name="T4" fmla="*/ 56 w 99"/>
                <a:gd name="T5" fmla="*/ 6 h 75"/>
                <a:gd name="T6" fmla="*/ 56 w 99"/>
                <a:gd name="T7" fmla="*/ 6 h 75"/>
                <a:gd name="T8" fmla="*/ 75 w 99"/>
                <a:gd name="T9" fmla="*/ 19 h 75"/>
                <a:gd name="T10" fmla="*/ 87 w 99"/>
                <a:gd name="T11" fmla="*/ 31 h 75"/>
                <a:gd name="T12" fmla="*/ 87 w 99"/>
                <a:gd name="T13" fmla="*/ 50 h 75"/>
                <a:gd name="T14" fmla="*/ 81 w 99"/>
                <a:gd name="T15" fmla="*/ 68 h 75"/>
                <a:gd name="T16" fmla="*/ 81 w 99"/>
                <a:gd name="T17" fmla="*/ 68 h 75"/>
                <a:gd name="T18" fmla="*/ 81 w 99"/>
                <a:gd name="T19" fmla="*/ 75 h 75"/>
                <a:gd name="T20" fmla="*/ 87 w 99"/>
                <a:gd name="T21" fmla="*/ 75 h 75"/>
                <a:gd name="T22" fmla="*/ 87 w 99"/>
                <a:gd name="T23" fmla="*/ 75 h 75"/>
                <a:gd name="T24" fmla="*/ 99 w 99"/>
                <a:gd name="T25" fmla="*/ 56 h 75"/>
                <a:gd name="T26" fmla="*/ 99 w 99"/>
                <a:gd name="T27" fmla="*/ 37 h 75"/>
                <a:gd name="T28" fmla="*/ 93 w 99"/>
                <a:gd name="T29" fmla="*/ 25 h 75"/>
                <a:gd name="T30" fmla="*/ 81 w 99"/>
                <a:gd name="T31" fmla="*/ 6 h 75"/>
                <a:gd name="T32" fmla="*/ 81 w 99"/>
                <a:gd name="T33" fmla="*/ 6 h 75"/>
                <a:gd name="T34" fmla="*/ 62 w 99"/>
                <a:gd name="T35" fmla="*/ 0 h 75"/>
                <a:gd name="T36" fmla="*/ 44 w 99"/>
                <a:gd name="T37" fmla="*/ 0 h 75"/>
                <a:gd name="T38" fmla="*/ 6 w 99"/>
                <a:gd name="T39" fmla="*/ 0 h 75"/>
                <a:gd name="T40" fmla="*/ 6 w 99"/>
                <a:gd name="T41" fmla="*/ 0 h 75"/>
                <a:gd name="T42" fmla="*/ 0 w 99"/>
                <a:gd name="T43" fmla="*/ 6 h 75"/>
                <a:gd name="T44" fmla="*/ 0 w 99"/>
                <a:gd name="T45" fmla="*/ 6 h 75"/>
                <a:gd name="T46" fmla="*/ 0 w 99"/>
                <a:gd name="T47" fmla="*/ 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9" h="75">
                  <a:moveTo>
                    <a:pt x="0" y="6"/>
                  </a:moveTo>
                  <a:lnTo>
                    <a:pt x="0" y="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75" y="19"/>
                  </a:lnTo>
                  <a:lnTo>
                    <a:pt x="87" y="31"/>
                  </a:lnTo>
                  <a:lnTo>
                    <a:pt x="87" y="50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75"/>
                  </a:lnTo>
                  <a:lnTo>
                    <a:pt x="87" y="75"/>
                  </a:lnTo>
                  <a:lnTo>
                    <a:pt x="87" y="75"/>
                  </a:lnTo>
                  <a:lnTo>
                    <a:pt x="99" y="56"/>
                  </a:lnTo>
                  <a:lnTo>
                    <a:pt x="99" y="37"/>
                  </a:lnTo>
                  <a:lnTo>
                    <a:pt x="93" y="25"/>
                  </a:lnTo>
                  <a:lnTo>
                    <a:pt x="81" y="6"/>
                  </a:lnTo>
                  <a:lnTo>
                    <a:pt x="81" y="6"/>
                  </a:lnTo>
                  <a:lnTo>
                    <a:pt x="62" y="0"/>
                  </a:lnTo>
                  <a:lnTo>
                    <a:pt x="4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C2C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6" name="Freeform 124"/>
            <p:cNvSpPr>
              <a:spLocks/>
            </p:cNvSpPr>
            <p:nvPr/>
          </p:nvSpPr>
          <p:spPr bwMode="auto">
            <a:xfrm>
              <a:off x="7392988" y="3092451"/>
              <a:ext cx="39687" cy="88900"/>
            </a:xfrm>
            <a:custGeom>
              <a:avLst/>
              <a:gdLst>
                <a:gd name="T0" fmla="*/ 0 w 25"/>
                <a:gd name="T1" fmla="*/ 6 h 56"/>
                <a:gd name="T2" fmla="*/ 0 w 25"/>
                <a:gd name="T3" fmla="*/ 6 h 56"/>
                <a:gd name="T4" fmla="*/ 12 w 25"/>
                <a:gd name="T5" fmla="*/ 12 h 56"/>
                <a:gd name="T6" fmla="*/ 19 w 25"/>
                <a:gd name="T7" fmla="*/ 19 h 56"/>
                <a:gd name="T8" fmla="*/ 12 w 25"/>
                <a:gd name="T9" fmla="*/ 25 h 56"/>
                <a:gd name="T10" fmla="*/ 12 w 25"/>
                <a:gd name="T11" fmla="*/ 25 h 56"/>
                <a:gd name="T12" fmla="*/ 0 w 25"/>
                <a:gd name="T13" fmla="*/ 50 h 56"/>
                <a:gd name="T14" fmla="*/ 0 w 25"/>
                <a:gd name="T15" fmla="*/ 50 h 56"/>
                <a:gd name="T16" fmla="*/ 0 w 25"/>
                <a:gd name="T17" fmla="*/ 56 h 56"/>
                <a:gd name="T18" fmla="*/ 6 w 25"/>
                <a:gd name="T19" fmla="*/ 56 h 56"/>
                <a:gd name="T20" fmla="*/ 6 w 25"/>
                <a:gd name="T21" fmla="*/ 56 h 56"/>
                <a:gd name="T22" fmla="*/ 19 w 25"/>
                <a:gd name="T23" fmla="*/ 43 h 56"/>
                <a:gd name="T24" fmla="*/ 25 w 25"/>
                <a:gd name="T25" fmla="*/ 25 h 56"/>
                <a:gd name="T26" fmla="*/ 25 w 25"/>
                <a:gd name="T27" fmla="*/ 25 h 56"/>
                <a:gd name="T28" fmla="*/ 25 w 25"/>
                <a:gd name="T29" fmla="*/ 12 h 56"/>
                <a:gd name="T30" fmla="*/ 19 w 25"/>
                <a:gd name="T31" fmla="*/ 6 h 56"/>
                <a:gd name="T32" fmla="*/ 0 w 25"/>
                <a:gd name="T33" fmla="*/ 0 h 56"/>
                <a:gd name="T34" fmla="*/ 0 w 25"/>
                <a:gd name="T35" fmla="*/ 0 h 56"/>
                <a:gd name="T36" fmla="*/ 0 w 25"/>
                <a:gd name="T37" fmla="*/ 0 h 56"/>
                <a:gd name="T38" fmla="*/ 0 w 25"/>
                <a:gd name="T39" fmla="*/ 6 h 56"/>
                <a:gd name="T40" fmla="*/ 0 w 25"/>
                <a:gd name="T41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56">
                  <a:moveTo>
                    <a:pt x="0" y="6"/>
                  </a:moveTo>
                  <a:lnTo>
                    <a:pt x="0" y="6"/>
                  </a:lnTo>
                  <a:lnTo>
                    <a:pt x="12" y="12"/>
                  </a:lnTo>
                  <a:lnTo>
                    <a:pt x="19" y="19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19" y="4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12"/>
                  </a:lnTo>
                  <a:lnTo>
                    <a:pt x="19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C2C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7" name="Freeform 125"/>
            <p:cNvSpPr>
              <a:spLocks/>
            </p:cNvSpPr>
            <p:nvPr/>
          </p:nvSpPr>
          <p:spPr bwMode="auto">
            <a:xfrm>
              <a:off x="7392988" y="3111501"/>
              <a:ext cx="236537" cy="236538"/>
            </a:xfrm>
            <a:custGeom>
              <a:avLst/>
              <a:gdLst>
                <a:gd name="T0" fmla="*/ 149 w 149"/>
                <a:gd name="T1" fmla="*/ 38 h 149"/>
                <a:gd name="T2" fmla="*/ 149 w 149"/>
                <a:gd name="T3" fmla="*/ 38 h 149"/>
                <a:gd name="T4" fmla="*/ 149 w 149"/>
                <a:gd name="T5" fmla="*/ 69 h 149"/>
                <a:gd name="T6" fmla="*/ 137 w 149"/>
                <a:gd name="T7" fmla="*/ 100 h 149"/>
                <a:gd name="T8" fmla="*/ 118 w 149"/>
                <a:gd name="T9" fmla="*/ 125 h 149"/>
                <a:gd name="T10" fmla="*/ 87 w 149"/>
                <a:gd name="T11" fmla="*/ 143 h 149"/>
                <a:gd name="T12" fmla="*/ 87 w 149"/>
                <a:gd name="T13" fmla="*/ 143 h 149"/>
                <a:gd name="T14" fmla="*/ 56 w 149"/>
                <a:gd name="T15" fmla="*/ 149 h 149"/>
                <a:gd name="T16" fmla="*/ 31 w 149"/>
                <a:gd name="T17" fmla="*/ 149 h 149"/>
                <a:gd name="T18" fmla="*/ 12 w 149"/>
                <a:gd name="T19" fmla="*/ 131 h 149"/>
                <a:gd name="T20" fmla="*/ 0 w 149"/>
                <a:gd name="T21" fmla="*/ 106 h 149"/>
                <a:gd name="T22" fmla="*/ 0 w 149"/>
                <a:gd name="T23" fmla="*/ 106 h 149"/>
                <a:gd name="T24" fmla="*/ 0 w 149"/>
                <a:gd name="T25" fmla="*/ 81 h 149"/>
                <a:gd name="T26" fmla="*/ 12 w 149"/>
                <a:gd name="T27" fmla="*/ 50 h 149"/>
                <a:gd name="T28" fmla="*/ 31 w 149"/>
                <a:gd name="T29" fmla="*/ 25 h 149"/>
                <a:gd name="T30" fmla="*/ 56 w 149"/>
                <a:gd name="T31" fmla="*/ 7 h 149"/>
                <a:gd name="T32" fmla="*/ 56 w 149"/>
                <a:gd name="T33" fmla="*/ 7 h 149"/>
                <a:gd name="T34" fmla="*/ 87 w 149"/>
                <a:gd name="T35" fmla="*/ 0 h 149"/>
                <a:gd name="T36" fmla="*/ 118 w 149"/>
                <a:gd name="T37" fmla="*/ 0 h 149"/>
                <a:gd name="T38" fmla="*/ 137 w 149"/>
                <a:gd name="T39" fmla="*/ 19 h 149"/>
                <a:gd name="T40" fmla="*/ 149 w 149"/>
                <a:gd name="T41" fmla="*/ 38 h 149"/>
                <a:gd name="T42" fmla="*/ 149 w 149"/>
                <a:gd name="T43" fmla="*/ 3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9" h="149">
                  <a:moveTo>
                    <a:pt x="149" y="38"/>
                  </a:moveTo>
                  <a:lnTo>
                    <a:pt x="149" y="38"/>
                  </a:lnTo>
                  <a:lnTo>
                    <a:pt x="149" y="69"/>
                  </a:lnTo>
                  <a:lnTo>
                    <a:pt x="137" y="100"/>
                  </a:lnTo>
                  <a:lnTo>
                    <a:pt x="118" y="125"/>
                  </a:lnTo>
                  <a:lnTo>
                    <a:pt x="87" y="143"/>
                  </a:lnTo>
                  <a:lnTo>
                    <a:pt x="87" y="143"/>
                  </a:lnTo>
                  <a:lnTo>
                    <a:pt x="56" y="149"/>
                  </a:lnTo>
                  <a:lnTo>
                    <a:pt x="31" y="149"/>
                  </a:lnTo>
                  <a:lnTo>
                    <a:pt x="12" y="13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81"/>
                  </a:lnTo>
                  <a:lnTo>
                    <a:pt x="12" y="50"/>
                  </a:lnTo>
                  <a:lnTo>
                    <a:pt x="31" y="2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87" y="0"/>
                  </a:lnTo>
                  <a:lnTo>
                    <a:pt x="118" y="0"/>
                  </a:lnTo>
                  <a:lnTo>
                    <a:pt x="137" y="19"/>
                  </a:lnTo>
                  <a:lnTo>
                    <a:pt x="149" y="38"/>
                  </a:lnTo>
                  <a:lnTo>
                    <a:pt x="149" y="38"/>
                  </a:lnTo>
                  <a:close/>
                </a:path>
              </a:pathLst>
            </a:custGeom>
            <a:solidFill>
              <a:srgbClr val="8DA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8" name="Freeform 126"/>
            <p:cNvSpPr>
              <a:spLocks/>
            </p:cNvSpPr>
            <p:nvPr/>
          </p:nvSpPr>
          <p:spPr bwMode="auto">
            <a:xfrm>
              <a:off x="7402513" y="3132138"/>
              <a:ext cx="198437" cy="196850"/>
            </a:xfrm>
            <a:custGeom>
              <a:avLst/>
              <a:gdLst>
                <a:gd name="T0" fmla="*/ 125 w 125"/>
                <a:gd name="T1" fmla="*/ 37 h 124"/>
                <a:gd name="T2" fmla="*/ 125 w 125"/>
                <a:gd name="T3" fmla="*/ 37 h 124"/>
                <a:gd name="T4" fmla="*/ 125 w 125"/>
                <a:gd name="T5" fmla="*/ 62 h 124"/>
                <a:gd name="T6" fmla="*/ 112 w 125"/>
                <a:gd name="T7" fmla="*/ 81 h 124"/>
                <a:gd name="T8" fmla="*/ 100 w 125"/>
                <a:gd name="T9" fmla="*/ 105 h 124"/>
                <a:gd name="T10" fmla="*/ 75 w 125"/>
                <a:gd name="T11" fmla="*/ 118 h 124"/>
                <a:gd name="T12" fmla="*/ 75 w 125"/>
                <a:gd name="T13" fmla="*/ 118 h 124"/>
                <a:gd name="T14" fmla="*/ 50 w 125"/>
                <a:gd name="T15" fmla="*/ 124 h 124"/>
                <a:gd name="T16" fmla="*/ 25 w 125"/>
                <a:gd name="T17" fmla="*/ 124 h 124"/>
                <a:gd name="T18" fmla="*/ 13 w 125"/>
                <a:gd name="T19" fmla="*/ 112 h 124"/>
                <a:gd name="T20" fmla="*/ 0 w 125"/>
                <a:gd name="T21" fmla="*/ 93 h 124"/>
                <a:gd name="T22" fmla="*/ 0 w 125"/>
                <a:gd name="T23" fmla="*/ 93 h 124"/>
                <a:gd name="T24" fmla="*/ 0 w 125"/>
                <a:gd name="T25" fmla="*/ 68 h 124"/>
                <a:gd name="T26" fmla="*/ 13 w 125"/>
                <a:gd name="T27" fmla="*/ 43 h 124"/>
                <a:gd name="T28" fmla="*/ 25 w 125"/>
                <a:gd name="T29" fmla="*/ 25 h 124"/>
                <a:gd name="T30" fmla="*/ 50 w 125"/>
                <a:gd name="T31" fmla="*/ 6 h 124"/>
                <a:gd name="T32" fmla="*/ 50 w 125"/>
                <a:gd name="T33" fmla="*/ 6 h 124"/>
                <a:gd name="T34" fmla="*/ 75 w 125"/>
                <a:gd name="T35" fmla="*/ 0 h 124"/>
                <a:gd name="T36" fmla="*/ 93 w 125"/>
                <a:gd name="T37" fmla="*/ 6 h 124"/>
                <a:gd name="T38" fmla="*/ 112 w 125"/>
                <a:gd name="T39" fmla="*/ 18 h 124"/>
                <a:gd name="T40" fmla="*/ 125 w 125"/>
                <a:gd name="T41" fmla="*/ 37 h 124"/>
                <a:gd name="T42" fmla="*/ 125 w 125"/>
                <a:gd name="T43" fmla="*/ 3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5" h="124">
                  <a:moveTo>
                    <a:pt x="125" y="37"/>
                  </a:moveTo>
                  <a:lnTo>
                    <a:pt x="125" y="37"/>
                  </a:lnTo>
                  <a:lnTo>
                    <a:pt x="125" y="62"/>
                  </a:lnTo>
                  <a:lnTo>
                    <a:pt x="112" y="81"/>
                  </a:lnTo>
                  <a:lnTo>
                    <a:pt x="100" y="105"/>
                  </a:lnTo>
                  <a:lnTo>
                    <a:pt x="75" y="118"/>
                  </a:lnTo>
                  <a:lnTo>
                    <a:pt x="75" y="118"/>
                  </a:lnTo>
                  <a:lnTo>
                    <a:pt x="50" y="124"/>
                  </a:lnTo>
                  <a:lnTo>
                    <a:pt x="25" y="124"/>
                  </a:lnTo>
                  <a:lnTo>
                    <a:pt x="13" y="112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68"/>
                  </a:lnTo>
                  <a:lnTo>
                    <a:pt x="13" y="43"/>
                  </a:lnTo>
                  <a:lnTo>
                    <a:pt x="25" y="25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75" y="0"/>
                  </a:lnTo>
                  <a:lnTo>
                    <a:pt x="93" y="6"/>
                  </a:lnTo>
                  <a:lnTo>
                    <a:pt x="112" y="18"/>
                  </a:lnTo>
                  <a:lnTo>
                    <a:pt x="125" y="37"/>
                  </a:lnTo>
                  <a:lnTo>
                    <a:pt x="125" y="37"/>
                  </a:lnTo>
                  <a:close/>
                </a:path>
              </a:pathLst>
            </a:custGeom>
            <a:solidFill>
              <a:srgbClr val="A8B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9" name="Freeform 127"/>
            <p:cNvSpPr>
              <a:spLocks/>
            </p:cNvSpPr>
            <p:nvPr/>
          </p:nvSpPr>
          <p:spPr bwMode="auto">
            <a:xfrm>
              <a:off x="7451725" y="3111501"/>
              <a:ext cx="158750" cy="168275"/>
            </a:xfrm>
            <a:custGeom>
              <a:avLst/>
              <a:gdLst>
                <a:gd name="T0" fmla="*/ 100 w 100"/>
                <a:gd name="T1" fmla="*/ 31 h 106"/>
                <a:gd name="T2" fmla="*/ 100 w 100"/>
                <a:gd name="T3" fmla="*/ 31 h 106"/>
                <a:gd name="T4" fmla="*/ 100 w 100"/>
                <a:gd name="T5" fmla="*/ 50 h 106"/>
                <a:gd name="T6" fmla="*/ 94 w 100"/>
                <a:gd name="T7" fmla="*/ 69 h 106"/>
                <a:gd name="T8" fmla="*/ 81 w 100"/>
                <a:gd name="T9" fmla="*/ 87 h 106"/>
                <a:gd name="T10" fmla="*/ 62 w 100"/>
                <a:gd name="T11" fmla="*/ 100 h 106"/>
                <a:gd name="T12" fmla="*/ 62 w 100"/>
                <a:gd name="T13" fmla="*/ 100 h 106"/>
                <a:gd name="T14" fmla="*/ 38 w 100"/>
                <a:gd name="T15" fmla="*/ 106 h 106"/>
                <a:gd name="T16" fmla="*/ 19 w 100"/>
                <a:gd name="T17" fmla="*/ 100 h 106"/>
                <a:gd name="T18" fmla="*/ 7 w 100"/>
                <a:gd name="T19" fmla="*/ 94 h 106"/>
                <a:gd name="T20" fmla="*/ 0 w 100"/>
                <a:gd name="T21" fmla="*/ 75 h 106"/>
                <a:gd name="T22" fmla="*/ 0 w 100"/>
                <a:gd name="T23" fmla="*/ 75 h 106"/>
                <a:gd name="T24" fmla="*/ 0 w 100"/>
                <a:gd name="T25" fmla="*/ 56 h 106"/>
                <a:gd name="T26" fmla="*/ 7 w 100"/>
                <a:gd name="T27" fmla="*/ 38 h 106"/>
                <a:gd name="T28" fmla="*/ 19 w 100"/>
                <a:gd name="T29" fmla="*/ 19 h 106"/>
                <a:gd name="T30" fmla="*/ 38 w 100"/>
                <a:gd name="T31" fmla="*/ 7 h 106"/>
                <a:gd name="T32" fmla="*/ 38 w 100"/>
                <a:gd name="T33" fmla="*/ 7 h 106"/>
                <a:gd name="T34" fmla="*/ 62 w 100"/>
                <a:gd name="T35" fmla="*/ 0 h 106"/>
                <a:gd name="T36" fmla="*/ 81 w 100"/>
                <a:gd name="T37" fmla="*/ 7 h 106"/>
                <a:gd name="T38" fmla="*/ 94 w 100"/>
                <a:gd name="T39" fmla="*/ 13 h 106"/>
                <a:gd name="T40" fmla="*/ 100 w 100"/>
                <a:gd name="T41" fmla="*/ 31 h 106"/>
                <a:gd name="T42" fmla="*/ 100 w 100"/>
                <a:gd name="T43" fmla="*/ 3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" h="106">
                  <a:moveTo>
                    <a:pt x="100" y="31"/>
                  </a:moveTo>
                  <a:lnTo>
                    <a:pt x="100" y="31"/>
                  </a:lnTo>
                  <a:lnTo>
                    <a:pt x="100" y="50"/>
                  </a:lnTo>
                  <a:lnTo>
                    <a:pt x="94" y="69"/>
                  </a:lnTo>
                  <a:lnTo>
                    <a:pt x="81" y="87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38" y="106"/>
                  </a:lnTo>
                  <a:lnTo>
                    <a:pt x="19" y="100"/>
                  </a:lnTo>
                  <a:lnTo>
                    <a:pt x="7" y="9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56"/>
                  </a:lnTo>
                  <a:lnTo>
                    <a:pt x="7" y="38"/>
                  </a:lnTo>
                  <a:lnTo>
                    <a:pt x="19" y="19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62" y="0"/>
                  </a:lnTo>
                  <a:lnTo>
                    <a:pt x="81" y="7"/>
                  </a:lnTo>
                  <a:lnTo>
                    <a:pt x="94" y="13"/>
                  </a:lnTo>
                  <a:lnTo>
                    <a:pt x="100" y="31"/>
                  </a:lnTo>
                  <a:lnTo>
                    <a:pt x="100" y="31"/>
                  </a:lnTo>
                  <a:close/>
                </a:path>
              </a:pathLst>
            </a:custGeom>
            <a:solidFill>
              <a:srgbClr val="ADC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0" name="Freeform 128"/>
            <p:cNvSpPr>
              <a:spLocks/>
            </p:cNvSpPr>
            <p:nvPr/>
          </p:nvSpPr>
          <p:spPr bwMode="auto">
            <a:xfrm>
              <a:off x="7412038" y="3221038"/>
              <a:ext cx="88900" cy="68263"/>
            </a:xfrm>
            <a:custGeom>
              <a:avLst/>
              <a:gdLst>
                <a:gd name="T0" fmla="*/ 7 w 56"/>
                <a:gd name="T1" fmla="*/ 0 h 43"/>
                <a:gd name="T2" fmla="*/ 7 w 56"/>
                <a:gd name="T3" fmla="*/ 0 h 43"/>
                <a:gd name="T4" fmla="*/ 0 w 56"/>
                <a:gd name="T5" fmla="*/ 25 h 43"/>
                <a:gd name="T6" fmla="*/ 7 w 56"/>
                <a:gd name="T7" fmla="*/ 31 h 43"/>
                <a:gd name="T8" fmla="*/ 13 w 56"/>
                <a:gd name="T9" fmla="*/ 37 h 43"/>
                <a:gd name="T10" fmla="*/ 13 w 56"/>
                <a:gd name="T11" fmla="*/ 37 h 43"/>
                <a:gd name="T12" fmla="*/ 32 w 56"/>
                <a:gd name="T13" fmla="*/ 43 h 43"/>
                <a:gd name="T14" fmla="*/ 56 w 56"/>
                <a:gd name="T15" fmla="*/ 43 h 43"/>
                <a:gd name="T16" fmla="*/ 56 w 56"/>
                <a:gd name="T17" fmla="*/ 43 h 43"/>
                <a:gd name="T18" fmla="*/ 56 w 56"/>
                <a:gd name="T19" fmla="*/ 37 h 43"/>
                <a:gd name="T20" fmla="*/ 56 w 56"/>
                <a:gd name="T21" fmla="*/ 31 h 43"/>
                <a:gd name="T22" fmla="*/ 56 w 56"/>
                <a:gd name="T23" fmla="*/ 31 h 43"/>
                <a:gd name="T24" fmla="*/ 25 w 56"/>
                <a:gd name="T25" fmla="*/ 31 h 43"/>
                <a:gd name="T26" fmla="*/ 25 w 56"/>
                <a:gd name="T27" fmla="*/ 31 h 43"/>
                <a:gd name="T28" fmla="*/ 13 w 56"/>
                <a:gd name="T29" fmla="*/ 25 h 43"/>
                <a:gd name="T30" fmla="*/ 13 w 56"/>
                <a:gd name="T31" fmla="*/ 6 h 43"/>
                <a:gd name="T32" fmla="*/ 13 w 56"/>
                <a:gd name="T33" fmla="*/ 6 h 43"/>
                <a:gd name="T34" fmla="*/ 13 w 56"/>
                <a:gd name="T35" fmla="*/ 0 h 43"/>
                <a:gd name="T36" fmla="*/ 7 w 56"/>
                <a:gd name="T37" fmla="*/ 0 h 43"/>
                <a:gd name="T38" fmla="*/ 7 w 56"/>
                <a:gd name="T3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" h="43">
                  <a:moveTo>
                    <a:pt x="7" y="0"/>
                  </a:moveTo>
                  <a:lnTo>
                    <a:pt x="7" y="0"/>
                  </a:lnTo>
                  <a:lnTo>
                    <a:pt x="0" y="25"/>
                  </a:lnTo>
                  <a:lnTo>
                    <a:pt x="7" y="31"/>
                  </a:lnTo>
                  <a:lnTo>
                    <a:pt x="13" y="37"/>
                  </a:lnTo>
                  <a:lnTo>
                    <a:pt x="13" y="37"/>
                  </a:lnTo>
                  <a:lnTo>
                    <a:pt x="32" y="43"/>
                  </a:lnTo>
                  <a:lnTo>
                    <a:pt x="56" y="43"/>
                  </a:lnTo>
                  <a:lnTo>
                    <a:pt x="56" y="43"/>
                  </a:lnTo>
                  <a:lnTo>
                    <a:pt x="56" y="37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3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6E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1" name="Freeform 129"/>
            <p:cNvSpPr>
              <a:spLocks/>
            </p:cNvSpPr>
            <p:nvPr/>
          </p:nvSpPr>
          <p:spPr bwMode="auto">
            <a:xfrm>
              <a:off x="7245350" y="3221038"/>
              <a:ext cx="276225" cy="206375"/>
            </a:xfrm>
            <a:custGeom>
              <a:avLst/>
              <a:gdLst>
                <a:gd name="T0" fmla="*/ 6 w 174"/>
                <a:gd name="T1" fmla="*/ 87 h 130"/>
                <a:gd name="T2" fmla="*/ 6 w 174"/>
                <a:gd name="T3" fmla="*/ 87 h 130"/>
                <a:gd name="T4" fmla="*/ 18 w 174"/>
                <a:gd name="T5" fmla="*/ 105 h 130"/>
                <a:gd name="T6" fmla="*/ 31 w 174"/>
                <a:gd name="T7" fmla="*/ 118 h 130"/>
                <a:gd name="T8" fmla="*/ 50 w 174"/>
                <a:gd name="T9" fmla="*/ 124 h 130"/>
                <a:gd name="T10" fmla="*/ 68 w 174"/>
                <a:gd name="T11" fmla="*/ 130 h 130"/>
                <a:gd name="T12" fmla="*/ 105 w 174"/>
                <a:gd name="T13" fmla="*/ 130 h 130"/>
                <a:gd name="T14" fmla="*/ 143 w 174"/>
                <a:gd name="T15" fmla="*/ 112 h 130"/>
                <a:gd name="T16" fmla="*/ 143 w 174"/>
                <a:gd name="T17" fmla="*/ 112 h 130"/>
                <a:gd name="T18" fmla="*/ 161 w 174"/>
                <a:gd name="T19" fmla="*/ 99 h 130"/>
                <a:gd name="T20" fmla="*/ 168 w 174"/>
                <a:gd name="T21" fmla="*/ 74 h 130"/>
                <a:gd name="T22" fmla="*/ 174 w 174"/>
                <a:gd name="T23" fmla="*/ 56 h 130"/>
                <a:gd name="T24" fmla="*/ 161 w 174"/>
                <a:gd name="T25" fmla="*/ 31 h 130"/>
                <a:gd name="T26" fmla="*/ 161 w 174"/>
                <a:gd name="T27" fmla="*/ 31 h 130"/>
                <a:gd name="T28" fmla="*/ 149 w 174"/>
                <a:gd name="T29" fmla="*/ 18 h 130"/>
                <a:gd name="T30" fmla="*/ 130 w 174"/>
                <a:gd name="T31" fmla="*/ 6 h 130"/>
                <a:gd name="T32" fmla="*/ 105 w 174"/>
                <a:gd name="T33" fmla="*/ 0 h 130"/>
                <a:gd name="T34" fmla="*/ 87 w 174"/>
                <a:gd name="T35" fmla="*/ 0 h 130"/>
                <a:gd name="T36" fmla="*/ 62 w 174"/>
                <a:gd name="T37" fmla="*/ 0 h 130"/>
                <a:gd name="T38" fmla="*/ 43 w 174"/>
                <a:gd name="T39" fmla="*/ 6 h 130"/>
                <a:gd name="T40" fmla="*/ 25 w 174"/>
                <a:gd name="T41" fmla="*/ 18 h 130"/>
                <a:gd name="T42" fmla="*/ 6 w 174"/>
                <a:gd name="T43" fmla="*/ 31 h 130"/>
                <a:gd name="T44" fmla="*/ 6 w 174"/>
                <a:gd name="T45" fmla="*/ 31 h 130"/>
                <a:gd name="T46" fmla="*/ 0 w 174"/>
                <a:gd name="T47" fmla="*/ 56 h 130"/>
                <a:gd name="T48" fmla="*/ 6 w 174"/>
                <a:gd name="T49" fmla="*/ 87 h 130"/>
                <a:gd name="T50" fmla="*/ 6 w 174"/>
                <a:gd name="T51" fmla="*/ 8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4" h="130">
                  <a:moveTo>
                    <a:pt x="6" y="87"/>
                  </a:moveTo>
                  <a:lnTo>
                    <a:pt x="6" y="87"/>
                  </a:lnTo>
                  <a:lnTo>
                    <a:pt x="18" y="105"/>
                  </a:lnTo>
                  <a:lnTo>
                    <a:pt x="31" y="118"/>
                  </a:lnTo>
                  <a:lnTo>
                    <a:pt x="50" y="124"/>
                  </a:lnTo>
                  <a:lnTo>
                    <a:pt x="68" y="130"/>
                  </a:lnTo>
                  <a:lnTo>
                    <a:pt x="105" y="130"/>
                  </a:lnTo>
                  <a:lnTo>
                    <a:pt x="143" y="112"/>
                  </a:lnTo>
                  <a:lnTo>
                    <a:pt x="143" y="112"/>
                  </a:lnTo>
                  <a:lnTo>
                    <a:pt x="161" y="99"/>
                  </a:lnTo>
                  <a:lnTo>
                    <a:pt x="168" y="74"/>
                  </a:lnTo>
                  <a:lnTo>
                    <a:pt x="174" y="56"/>
                  </a:lnTo>
                  <a:lnTo>
                    <a:pt x="161" y="31"/>
                  </a:lnTo>
                  <a:lnTo>
                    <a:pt x="161" y="31"/>
                  </a:lnTo>
                  <a:lnTo>
                    <a:pt x="149" y="18"/>
                  </a:lnTo>
                  <a:lnTo>
                    <a:pt x="130" y="6"/>
                  </a:lnTo>
                  <a:lnTo>
                    <a:pt x="105" y="0"/>
                  </a:lnTo>
                  <a:lnTo>
                    <a:pt x="87" y="0"/>
                  </a:lnTo>
                  <a:lnTo>
                    <a:pt x="62" y="0"/>
                  </a:lnTo>
                  <a:lnTo>
                    <a:pt x="43" y="6"/>
                  </a:lnTo>
                  <a:lnTo>
                    <a:pt x="25" y="18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0" y="56"/>
                  </a:lnTo>
                  <a:lnTo>
                    <a:pt x="6" y="87"/>
                  </a:lnTo>
                  <a:lnTo>
                    <a:pt x="6" y="87"/>
                  </a:lnTo>
                  <a:close/>
                </a:path>
              </a:pathLst>
            </a:custGeom>
            <a:solidFill>
              <a:srgbClr val="8DA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2" name="Freeform 130"/>
            <p:cNvSpPr>
              <a:spLocks/>
            </p:cNvSpPr>
            <p:nvPr/>
          </p:nvSpPr>
          <p:spPr bwMode="auto">
            <a:xfrm>
              <a:off x="7273925" y="3230563"/>
              <a:ext cx="227012" cy="177800"/>
            </a:xfrm>
            <a:custGeom>
              <a:avLst/>
              <a:gdLst>
                <a:gd name="T0" fmla="*/ 13 w 143"/>
                <a:gd name="T1" fmla="*/ 81 h 112"/>
                <a:gd name="T2" fmla="*/ 13 w 143"/>
                <a:gd name="T3" fmla="*/ 81 h 112"/>
                <a:gd name="T4" fmla="*/ 25 w 143"/>
                <a:gd name="T5" fmla="*/ 99 h 112"/>
                <a:gd name="T6" fmla="*/ 44 w 143"/>
                <a:gd name="T7" fmla="*/ 106 h 112"/>
                <a:gd name="T8" fmla="*/ 69 w 143"/>
                <a:gd name="T9" fmla="*/ 112 h 112"/>
                <a:gd name="T10" fmla="*/ 87 w 143"/>
                <a:gd name="T11" fmla="*/ 106 h 112"/>
                <a:gd name="T12" fmla="*/ 87 w 143"/>
                <a:gd name="T13" fmla="*/ 106 h 112"/>
                <a:gd name="T14" fmla="*/ 112 w 143"/>
                <a:gd name="T15" fmla="*/ 93 h 112"/>
                <a:gd name="T16" fmla="*/ 131 w 143"/>
                <a:gd name="T17" fmla="*/ 81 h 112"/>
                <a:gd name="T18" fmla="*/ 137 w 143"/>
                <a:gd name="T19" fmla="*/ 68 h 112"/>
                <a:gd name="T20" fmla="*/ 143 w 143"/>
                <a:gd name="T21" fmla="*/ 56 h 112"/>
                <a:gd name="T22" fmla="*/ 143 w 143"/>
                <a:gd name="T23" fmla="*/ 43 h 112"/>
                <a:gd name="T24" fmla="*/ 131 w 143"/>
                <a:gd name="T25" fmla="*/ 31 h 112"/>
                <a:gd name="T26" fmla="*/ 131 w 143"/>
                <a:gd name="T27" fmla="*/ 31 h 112"/>
                <a:gd name="T28" fmla="*/ 119 w 143"/>
                <a:gd name="T29" fmla="*/ 19 h 112"/>
                <a:gd name="T30" fmla="*/ 100 w 143"/>
                <a:gd name="T31" fmla="*/ 6 h 112"/>
                <a:gd name="T32" fmla="*/ 87 w 143"/>
                <a:gd name="T33" fmla="*/ 6 h 112"/>
                <a:gd name="T34" fmla="*/ 69 w 143"/>
                <a:gd name="T35" fmla="*/ 0 h 112"/>
                <a:gd name="T36" fmla="*/ 50 w 143"/>
                <a:gd name="T37" fmla="*/ 6 h 112"/>
                <a:gd name="T38" fmla="*/ 32 w 143"/>
                <a:gd name="T39" fmla="*/ 12 h 112"/>
                <a:gd name="T40" fmla="*/ 19 w 143"/>
                <a:gd name="T41" fmla="*/ 25 h 112"/>
                <a:gd name="T42" fmla="*/ 7 w 143"/>
                <a:gd name="T43" fmla="*/ 37 h 112"/>
                <a:gd name="T44" fmla="*/ 7 w 143"/>
                <a:gd name="T45" fmla="*/ 37 h 112"/>
                <a:gd name="T46" fmla="*/ 0 w 143"/>
                <a:gd name="T47" fmla="*/ 62 h 112"/>
                <a:gd name="T48" fmla="*/ 13 w 143"/>
                <a:gd name="T49" fmla="*/ 81 h 112"/>
                <a:gd name="T50" fmla="*/ 13 w 143"/>
                <a:gd name="T51" fmla="*/ 8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3" h="112">
                  <a:moveTo>
                    <a:pt x="13" y="81"/>
                  </a:moveTo>
                  <a:lnTo>
                    <a:pt x="13" y="81"/>
                  </a:lnTo>
                  <a:lnTo>
                    <a:pt x="25" y="99"/>
                  </a:lnTo>
                  <a:lnTo>
                    <a:pt x="44" y="106"/>
                  </a:lnTo>
                  <a:lnTo>
                    <a:pt x="69" y="112"/>
                  </a:lnTo>
                  <a:lnTo>
                    <a:pt x="87" y="106"/>
                  </a:lnTo>
                  <a:lnTo>
                    <a:pt x="87" y="106"/>
                  </a:lnTo>
                  <a:lnTo>
                    <a:pt x="112" y="93"/>
                  </a:lnTo>
                  <a:lnTo>
                    <a:pt x="131" y="81"/>
                  </a:lnTo>
                  <a:lnTo>
                    <a:pt x="137" y="68"/>
                  </a:lnTo>
                  <a:lnTo>
                    <a:pt x="143" y="56"/>
                  </a:lnTo>
                  <a:lnTo>
                    <a:pt x="143" y="43"/>
                  </a:lnTo>
                  <a:lnTo>
                    <a:pt x="131" y="31"/>
                  </a:lnTo>
                  <a:lnTo>
                    <a:pt x="131" y="31"/>
                  </a:lnTo>
                  <a:lnTo>
                    <a:pt x="119" y="19"/>
                  </a:lnTo>
                  <a:lnTo>
                    <a:pt x="100" y="6"/>
                  </a:lnTo>
                  <a:lnTo>
                    <a:pt x="87" y="6"/>
                  </a:lnTo>
                  <a:lnTo>
                    <a:pt x="69" y="0"/>
                  </a:lnTo>
                  <a:lnTo>
                    <a:pt x="50" y="6"/>
                  </a:lnTo>
                  <a:lnTo>
                    <a:pt x="32" y="12"/>
                  </a:lnTo>
                  <a:lnTo>
                    <a:pt x="19" y="25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0" y="62"/>
                  </a:lnTo>
                  <a:lnTo>
                    <a:pt x="13" y="81"/>
                  </a:lnTo>
                  <a:lnTo>
                    <a:pt x="13" y="81"/>
                  </a:lnTo>
                  <a:close/>
                </a:path>
              </a:pathLst>
            </a:custGeom>
            <a:solidFill>
              <a:srgbClr val="A8B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3" name="Freeform 131"/>
            <p:cNvSpPr>
              <a:spLocks/>
            </p:cNvSpPr>
            <p:nvPr/>
          </p:nvSpPr>
          <p:spPr bwMode="auto">
            <a:xfrm>
              <a:off x="7254875" y="3240088"/>
              <a:ext cx="177800" cy="147638"/>
            </a:xfrm>
            <a:custGeom>
              <a:avLst/>
              <a:gdLst>
                <a:gd name="T0" fmla="*/ 0 w 112"/>
                <a:gd name="T1" fmla="*/ 62 h 93"/>
                <a:gd name="T2" fmla="*/ 0 w 112"/>
                <a:gd name="T3" fmla="*/ 62 h 93"/>
                <a:gd name="T4" fmla="*/ 12 w 112"/>
                <a:gd name="T5" fmla="*/ 81 h 93"/>
                <a:gd name="T6" fmla="*/ 31 w 112"/>
                <a:gd name="T7" fmla="*/ 87 h 93"/>
                <a:gd name="T8" fmla="*/ 50 w 112"/>
                <a:gd name="T9" fmla="*/ 93 h 93"/>
                <a:gd name="T10" fmla="*/ 68 w 112"/>
                <a:gd name="T11" fmla="*/ 93 h 93"/>
                <a:gd name="T12" fmla="*/ 68 w 112"/>
                <a:gd name="T13" fmla="*/ 93 h 93"/>
                <a:gd name="T14" fmla="*/ 87 w 112"/>
                <a:gd name="T15" fmla="*/ 87 h 93"/>
                <a:gd name="T16" fmla="*/ 99 w 112"/>
                <a:gd name="T17" fmla="*/ 75 h 93"/>
                <a:gd name="T18" fmla="*/ 112 w 112"/>
                <a:gd name="T19" fmla="*/ 56 h 93"/>
                <a:gd name="T20" fmla="*/ 106 w 112"/>
                <a:gd name="T21" fmla="*/ 37 h 93"/>
                <a:gd name="T22" fmla="*/ 106 w 112"/>
                <a:gd name="T23" fmla="*/ 37 h 93"/>
                <a:gd name="T24" fmla="*/ 99 w 112"/>
                <a:gd name="T25" fmla="*/ 25 h 93"/>
                <a:gd name="T26" fmla="*/ 87 w 112"/>
                <a:gd name="T27" fmla="*/ 13 h 93"/>
                <a:gd name="T28" fmla="*/ 56 w 112"/>
                <a:gd name="T29" fmla="*/ 0 h 93"/>
                <a:gd name="T30" fmla="*/ 37 w 112"/>
                <a:gd name="T31" fmla="*/ 0 h 93"/>
                <a:gd name="T32" fmla="*/ 25 w 112"/>
                <a:gd name="T33" fmla="*/ 6 h 93"/>
                <a:gd name="T34" fmla="*/ 12 w 112"/>
                <a:gd name="T35" fmla="*/ 13 h 93"/>
                <a:gd name="T36" fmla="*/ 0 w 112"/>
                <a:gd name="T37" fmla="*/ 25 h 93"/>
                <a:gd name="T38" fmla="*/ 0 w 112"/>
                <a:gd name="T39" fmla="*/ 25 h 93"/>
                <a:gd name="T40" fmla="*/ 0 w 112"/>
                <a:gd name="T41" fmla="*/ 44 h 93"/>
                <a:gd name="T42" fmla="*/ 0 w 112"/>
                <a:gd name="T43" fmla="*/ 62 h 93"/>
                <a:gd name="T44" fmla="*/ 0 w 112"/>
                <a:gd name="T45" fmla="*/ 6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2" h="93">
                  <a:moveTo>
                    <a:pt x="0" y="62"/>
                  </a:moveTo>
                  <a:lnTo>
                    <a:pt x="0" y="62"/>
                  </a:lnTo>
                  <a:lnTo>
                    <a:pt x="12" y="81"/>
                  </a:lnTo>
                  <a:lnTo>
                    <a:pt x="31" y="87"/>
                  </a:lnTo>
                  <a:lnTo>
                    <a:pt x="50" y="93"/>
                  </a:lnTo>
                  <a:lnTo>
                    <a:pt x="68" y="93"/>
                  </a:lnTo>
                  <a:lnTo>
                    <a:pt x="68" y="93"/>
                  </a:lnTo>
                  <a:lnTo>
                    <a:pt x="87" y="87"/>
                  </a:lnTo>
                  <a:lnTo>
                    <a:pt x="99" y="75"/>
                  </a:lnTo>
                  <a:lnTo>
                    <a:pt x="112" y="5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99" y="25"/>
                  </a:lnTo>
                  <a:lnTo>
                    <a:pt x="87" y="13"/>
                  </a:lnTo>
                  <a:lnTo>
                    <a:pt x="56" y="0"/>
                  </a:lnTo>
                  <a:lnTo>
                    <a:pt x="37" y="0"/>
                  </a:lnTo>
                  <a:lnTo>
                    <a:pt x="25" y="6"/>
                  </a:lnTo>
                  <a:lnTo>
                    <a:pt x="12" y="13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ADC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4" name="Freeform 132"/>
            <p:cNvSpPr>
              <a:spLocks/>
            </p:cNvSpPr>
            <p:nvPr/>
          </p:nvSpPr>
          <p:spPr bwMode="auto">
            <a:xfrm>
              <a:off x="7383463" y="3190876"/>
              <a:ext cx="285750" cy="266700"/>
            </a:xfrm>
            <a:custGeom>
              <a:avLst/>
              <a:gdLst>
                <a:gd name="T0" fmla="*/ 12 w 180"/>
                <a:gd name="T1" fmla="*/ 137 h 168"/>
                <a:gd name="T2" fmla="*/ 12 w 180"/>
                <a:gd name="T3" fmla="*/ 137 h 168"/>
                <a:gd name="T4" fmla="*/ 37 w 180"/>
                <a:gd name="T5" fmla="*/ 155 h 168"/>
                <a:gd name="T6" fmla="*/ 62 w 180"/>
                <a:gd name="T7" fmla="*/ 168 h 168"/>
                <a:gd name="T8" fmla="*/ 87 w 180"/>
                <a:gd name="T9" fmla="*/ 168 h 168"/>
                <a:gd name="T10" fmla="*/ 112 w 180"/>
                <a:gd name="T11" fmla="*/ 168 h 168"/>
                <a:gd name="T12" fmla="*/ 112 w 180"/>
                <a:gd name="T13" fmla="*/ 168 h 168"/>
                <a:gd name="T14" fmla="*/ 143 w 180"/>
                <a:gd name="T15" fmla="*/ 155 h 168"/>
                <a:gd name="T16" fmla="*/ 168 w 180"/>
                <a:gd name="T17" fmla="*/ 131 h 168"/>
                <a:gd name="T18" fmla="*/ 174 w 180"/>
                <a:gd name="T19" fmla="*/ 118 h 168"/>
                <a:gd name="T20" fmla="*/ 180 w 180"/>
                <a:gd name="T21" fmla="*/ 99 h 168"/>
                <a:gd name="T22" fmla="*/ 180 w 180"/>
                <a:gd name="T23" fmla="*/ 81 h 168"/>
                <a:gd name="T24" fmla="*/ 180 w 180"/>
                <a:gd name="T25" fmla="*/ 56 h 168"/>
                <a:gd name="T26" fmla="*/ 180 w 180"/>
                <a:gd name="T27" fmla="*/ 56 h 168"/>
                <a:gd name="T28" fmla="*/ 168 w 180"/>
                <a:gd name="T29" fmla="*/ 37 h 168"/>
                <a:gd name="T30" fmla="*/ 155 w 180"/>
                <a:gd name="T31" fmla="*/ 19 h 168"/>
                <a:gd name="T32" fmla="*/ 124 w 180"/>
                <a:gd name="T33" fmla="*/ 6 h 168"/>
                <a:gd name="T34" fmla="*/ 124 w 180"/>
                <a:gd name="T35" fmla="*/ 6 h 168"/>
                <a:gd name="T36" fmla="*/ 87 w 180"/>
                <a:gd name="T37" fmla="*/ 0 h 168"/>
                <a:gd name="T38" fmla="*/ 56 w 180"/>
                <a:gd name="T39" fmla="*/ 12 h 168"/>
                <a:gd name="T40" fmla="*/ 25 w 180"/>
                <a:gd name="T41" fmla="*/ 37 h 168"/>
                <a:gd name="T42" fmla="*/ 12 w 180"/>
                <a:gd name="T43" fmla="*/ 56 h 168"/>
                <a:gd name="T44" fmla="*/ 6 w 180"/>
                <a:gd name="T45" fmla="*/ 75 h 168"/>
                <a:gd name="T46" fmla="*/ 6 w 180"/>
                <a:gd name="T47" fmla="*/ 75 h 168"/>
                <a:gd name="T48" fmla="*/ 0 w 180"/>
                <a:gd name="T49" fmla="*/ 106 h 168"/>
                <a:gd name="T50" fmla="*/ 12 w 180"/>
                <a:gd name="T51" fmla="*/ 137 h 168"/>
                <a:gd name="T52" fmla="*/ 12 w 180"/>
                <a:gd name="T53" fmla="*/ 13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0" h="168">
                  <a:moveTo>
                    <a:pt x="12" y="137"/>
                  </a:moveTo>
                  <a:lnTo>
                    <a:pt x="12" y="137"/>
                  </a:lnTo>
                  <a:lnTo>
                    <a:pt x="37" y="155"/>
                  </a:lnTo>
                  <a:lnTo>
                    <a:pt x="62" y="168"/>
                  </a:lnTo>
                  <a:lnTo>
                    <a:pt x="87" y="168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43" y="155"/>
                  </a:lnTo>
                  <a:lnTo>
                    <a:pt x="168" y="131"/>
                  </a:lnTo>
                  <a:lnTo>
                    <a:pt x="174" y="118"/>
                  </a:lnTo>
                  <a:lnTo>
                    <a:pt x="180" y="99"/>
                  </a:lnTo>
                  <a:lnTo>
                    <a:pt x="180" y="81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68" y="37"/>
                  </a:lnTo>
                  <a:lnTo>
                    <a:pt x="155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87" y="0"/>
                  </a:lnTo>
                  <a:lnTo>
                    <a:pt x="56" y="12"/>
                  </a:lnTo>
                  <a:lnTo>
                    <a:pt x="25" y="37"/>
                  </a:lnTo>
                  <a:lnTo>
                    <a:pt x="12" y="56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0" y="106"/>
                  </a:lnTo>
                  <a:lnTo>
                    <a:pt x="12" y="137"/>
                  </a:lnTo>
                  <a:lnTo>
                    <a:pt x="12" y="137"/>
                  </a:lnTo>
                  <a:close/>
                </a:path>
              </a:pathLst>
            </a:custGeom>
            <a:solidFill>
              <a:srgbClr val="8DA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5" name="Freeform 133"/>
            <p:cNvSpPr>
              <a:spLocks/>
            </p:cNvSpPr>
            <p:nvPr/>
          </p:nvSpPr>
          <p:spPr bwMode="auto">
            <a:xfrm>
              <a:off x="7423150" y="3209926"/>
              <a:ext cx="227012" cy="217488"/>
            </a:xfrm>
            <a:custGeom>
              <a:avLst/>
              <a:gdLst>
                <a:gd name="T0" fmla="*/ 12 w 143"/>
                <a:gd name="T1" fmla="*/ 119 h 137"/>
                <a:gd name="T2" fmla="*/ 12 w 143"/>
                <a:gd name="T3" fmla="*/ 119 h 137"/>
                <a:gd name="T4" fmla="*/ 31 w 143"/>
                <a:gd name="T5" fmla="*/ 131 h 137"/>
                <a:gd name="T6" fmla="*/ 49 w 143"/>
                <a:gd name="T7" fmla="*/ 137 h 137"/>
                <a:gd name="T8" fmla="*/ 62 w 143"/>
                <a:gd name="T9" fmla="*/ 137 h 137"/>
                <a:gd name="T10" fmla="*/ 80 w 143"/>
                <a:gd name="T11" fmla="*/ 137 h 137"/>
                <a:gd name="T12" fmla="*/ 112 w 143"/>
                <a:gd name="T13" fmla="*/ 119 h 137"/>
                <a:gd name="T14" fmla="*/ 136 w 143"/>
                <a:gd name="T15" fmla="*/ 94 h 137"/>
                <a:gd name="T16" fmla="*/ 136 w 143"/>
                <a:gd name="T17" fmla="*/ 94 h 137"/>
                <a:gd name="T18" fmla="*/ 143 w 143"/>
                <a:gd name="T19" fmla="*/ 69 h 137"/>
                <a:gd name="T20" fmla="*/ 143 w 143"/>
                <a:gd name="T21" fmla="*/ 56 h 137"/>
                <a:gd name="T22" fmla="*/ 143 w 143"/>
                <a:gd name="T23" fmla="*/ 44 h 137"/>
                <a:gd name="T24" fmla="*/ 143 w 143"/>
                <a:gd name="T25" fmla="*/ 44 h 137"/>
                <a:gd name="T26" fmla="*/ 124 w 143"/>
                <a:gd name="T27" fmla="*/ 25 h 137"/>
                <a:gd name="T28" fmla="*/ 105 w 143"/>
                <a:gd name="T29" fmla="*/ 13 h 137"/>
                <a:gd name="T30" fmla="*/ 87 w 143"/>
                <a:gd name="T31" fmla="*/ 0 h 137"/>
                <a:gd name="T32" fmla="*/ 68 w 143"/>
                <a:gd name="T33" fmla="*/ 7 h 137"/>
                <a:gd name="T34" fmla="*/ 49 w 143"/>
                <a:gd name="T35" fmla="*/ 13 h 137"/>
                <a:gd name="T36" fmla="*/ 31 w 143"/>
                <a:gd name="T37" fmla="*/ 25 h 137"/>
                <a:gd name="T38" fmla="*/ 12 w 143"/>
                <a:gd name="T39" fmla="*/ 44 h 137"/>
                <a:gd name="T40" fmla="*/ 6 w 143"/>
                <a:gd name="T41" fmla="*/ 69 h 137"/>
                <a:gd name="T42" fmla="*/ 6 w 143"/>
                <a:gd name="T43" fmla="*/ 69 h 137"/>
                <a:gd name="T44" fmla="*/ 0 w 143"/>
                <a:gd name="T45" fmla="*/ 94 h 137"/>
                <a:gd name="T46" fmla="*/ 12 w 143"/>
                <a:gd name="T47" fmla="*/ 119 h 137"/>
                <a:gd name="T48" fmla="*/ 12 w 143"/>
                <a:gd name="T49" fmla="*/ 11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3" h="137">
                  <a:moveTo>
                    <a:pt x="12" y="119"/>
                  </a:moveTo>
                  <a:lnTo>
                    <a:pt x="12" y="119"/>
                  </a:lnTo>
                  <a:lnTo>
                    <a:pt x="31" y="131"/>
                  </a:lnTo>
                  <a:lnTo>
                    <a:pt x="49" y="137"/>
                  </a:lnTo>
                  <a:lnTo>
                    <a:pt x="62" y="137"/>
                  </a:lnTo>
                  <a:lnTo>
                    <a:pt x="80" y="137"/>
                  </a:lnTo>
                  <a:lnTo>
                    <a:pt x="112" y="119"/>
                  </a:lnTo>
                  <a:lnTo>
                    <a:pt x="136" y="94"/>
                  </a:lnTo>
                  <a:lnTo>
                    <a:pt x="136" y="94"/>
                  </a:lnTo>
                  <a:lnTo>
                    <a:pt x="143" y="69"/>
                  </a:lnTo>
                  <a:lnTo>
                    <a:pt x="143" y="56"/>
                  </a:lnTo>
                  <a:lnTo>
                    <a:pt x="143" y="44"/>
                  </a:lnTo>
                  <a:lnTo>
                    <a:pt x="143" y="44"/>
                  </a:lnTo>
                  <a:lnTo>
                    <a:pt x="124" y="25"/>
                  </a:lnTo>
                  <a:lnTo>
                    <a:pt x="105" y="13"/>
                  </a:lnTo>
                  <a:lnTo>
                    <a:pt x="87" y="0"/>
                  </a:lnTo>
                  <a:lnTo>
                    <a:pt x="68" y="7"/>
                  </a:lnTo>
                  <a:lnTo>
                    <a:pt x="49" y="13"/>
                  </a:lnTo>
                  <a:lnTo>
                    <a:pt x="31" y="25"/>
                  </a:lnTo>
                  <a:lnTo>
                    <a:pt x="12" y="44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0" y="94"/>
                  </a:lnTo>
                  <a:lnTo>
                    <a:pt x="12" y="119"/>
                  </a:lnTo>
                  <a:lnTo>
                    <a:pt x="12" y="119"/>
                  </a:lnTo>
                  <a:close/>
                </a:path>
              </a:pathLst>
            </a:custGeom>
            <a:solidFill>
              <a:srgbClr val="A8B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6" name="Freeform 134"/>
            <p:cNvSpPr>
              <a:spLocks/>
            </p:cNvSpPr>
            <p:nvPr/>
          </p:nvSpPr>
          <p:spPr bwMode="auto">
            <a:xfrm>
              <a:off x="7392988" y="3230563"/>
              <a:ext cx="187325" cy="187325"/>
            </a:xfrm>
            <a:custGeom>
              <a:avLst/>
              <a:gdLst>
                <a:gd name="T0" fmla="*/ 6 w 118"/>
                <a:gd name="T1" fmla="*/ 93 h 118"/>
                <a:gd name="T2" fmla="*/ 6 w 118"/>
                <a:gd name="T3" fmla="*/ 93 h 118"/>
                <a:gd name="T4" fmla="*/ 19 w 118"/>
                <a:gd name="T5" fmla="*/ 112 h 118"/>
                <a:gd name="T6" fmla="*/ 37 w 118"/>
                <a:gd name="T7" fmla="*/ 118 h 118"/>
                <a:gd name="T8" fmla="*/ 50 w 118"/>
                <a:gd name="T9" fmla="*/ 118 h 118"/>
                <a:gd name="T10" fmla="*/ 68 w 118"/>
                <a:gd name="T11" fmla="*/ 112 h 118"/>
                <a:gd name="T12" fmla="*/ 81 w 118"/>
                <a:gd name="T13" fmla="*/ 106 h 118"/>
                <a:gd name="T14" fmla="*/ 99 w 118"/>
                <a:gd name="T15" fmla="*/ 93 h 118"/>
                <a:gd name="T16" fmla="*/ 118 w 118"/>
                <a:gd name="T17" fmla="*/ 62 h 118"/>
                <a:gd name="T18" fmla="*/ 118 w 118"/>
                <a:gd name="T19" fmla="*/ 62 h 118"/>
                <a:gd name="T20" fmla="*/ 118 w 118"/>
                <a:gd name="T21" fmla="*/ 43 h 118"/>
                <a:gd name="T22" fmla="*/ 112 w 118"/>
                <a:gd name="T23" fmla="*/ 25 h 118"/>
                <a:gd name="T24" fmla="*/ 106 w 118"/>
                <a:gd name="T25" fmla="*/ 12 h 118"/>
                <a:gd name="T26" fmla="*/ 93 w 118"/>
                <a:gd name="T27" fmla="*/ 6 h 118"/>
                <a:gd name="T28" fmla="*/ 93 w 118"/>
                <a:gd name="T29" fmla="*/ 6 h 118"/>
                <a:gd name="T30" fmla="*/ 68 w 118"/>
                <a:gd name="T31" fmla="*/ 0 h 118"/>
                <a:gd name="T32" fmla="*/ 44 w 118"/>
                <a:gd name="T33" fmla="*/ 12 h 118"/>
                <a:gd name="T34" fmla="*/ 19 w 118"/>
                <a:gd name="T35" fmla="*/ 31 h 118"/>
                <a:gd name="T36" fmla="*/ 6 w 118"/>
                <a:gd name="T37" fmla="*/ 56 h 118"/>
                <a:gd name="T38" fmla="*/ 6 w 118"/>
                <a:gd name="T39" fmla="*/ 56 h 118"/>
                <a:gd name="T40" fmla="*/ 0 w 118"/>
                <a:gd name="T41" fmla="*/ 74 h 118"/>
                <a:gd name="T42" fmla="*/ 6 w 118"/>
                <a:gd name="T43" fmla="*/ 93 h 118"/>
                <a:gd name="T44" fmla="*/ 6 w 118"/>
                <a:gd name="T45" fmla="*/ 9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8" h="118">
                  <a:moveTo>
                    <a:pt x="6" y="93"/>
                  </a:moveTo>
                  <a:lnTo>
                    <a:pt x="6" y="93"/>
                  </a:lnTo>
                  <a:lnTo>
                    <a:pt x="19" y="112"/>
                  </a:lnTo>
                  <a:lnTo>
                    <a:pt x="37" y="118"/>
                  </a:lnTo>
                  <a:lnTo>
                    <a:pt x="50" y="118"/>
                  </a:lnTo>
                  <a:lnTo>
                    <a:pt x="68" y="112"/>
                  </a:lnTo>
                  <a:lnTo>
                    <a:pt x="81" y="106"/>
                  </a:lnTo>
                  <a:lnTo>
                    <a:pt x="99" y="93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8" y="43"/>
                  </a:lnTo>
                  <a:lnTo>
                    <a:pt x="112" y="25"/>
                  </a:lnTo>
                  <a:lnTo>
                    <a:pt x="106" y="12"/>
                  </a:lnTo>
                  <a:lnTo>
                    <a:pt x="93" y="6"/>
                  </a:lnTo>
                  <a:lnTo>
                    <a:pt x="93" y="6"/>
                  </a:lnTo>
                  <a:lnTo>
                    <a:pt x="68" y="0"/>
                  </a:lnTo>
                  <a:lnTo>
                    <a:pt x="44" y="12"/>
                  </a:lnTo>
                  <a:lnTo>
                    <a:pt x="19" y="31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0" y="74"/>
                  </a:lnTo>
                  <a:lnTo>
                    <a:pt x="6" y="93"/>
                  </a:lnTo>
                  <a:lnTo>
                    <a:pt x="6" y="93"/>
                  </a:lnTo>
                  <a:close/>
                </a:path>
              </a:pathLst>
            </a:custGeom>
            <a:solidFill>
              <a:srgbClr val="ADC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7" name="Freeform 135"/>
            <p:cNvSpPr>
              <a:spLocks/>
            </p:cNvSpPr>
            <p:nvPr/>
          </p:nvSpPr>
          <p:spPr bwMode="auto">
            <a:xfrm>
              <a:off x="7481888" y="3221038"/>
              <a:ext cx="98425" cy="236538"/>
            </a:xfrm>
            <a:custGeom>
              <a:avLst/>
              <a:gdLst>
                <a:gd name="T0" fmla="*/ 19 w 62"/>
                <a:gd name="T1" fmla="*/ 6 h 149"/>
                <a:gd name="T2" fmla="*/ 19 w 62"/>
                <a:gd name="T3" fmla="*/ 6 h 149"/>
                <a:gd name="T4" fmla="*/ 37 w 62"/>
                <a:gd name="T5" fmla="*/ 31 h 149"/>
                <a:gd name="T6" fmla="*/ 50 w 62"/>
                <a:gd name="T7" fmla="*/ 49 h 149"/>
                <a:gd name="T8" fmla="*/ 56 w 62"/>
                <a:gd name="T9" fmla="*/ 62 h 149"/>
                <a:gd name="T10" fmla="*/ 56 w 62"/>
                <a:gd name="T11" fmla="*/ 62 h 149"/>
                <a:gd name="T12" fmla="*/ 56 w 62"/>
                <a:gd name="T13" fmla="*/ 87 h 149"/>
                <a:gd name="T14" fmla="*/ 43 w 62"/>
                <a:gd name="T15" fmla="*/ 105 h 149"/>
                <a:gd name="T16" fmla="*/ 25 w 62"/>
                <a:gd name="T17" fmla="*/ 124 h 149"/>
                <a:gd name="T18" fmla="*/ 6 w 62"/>
                <a:gd name="T19" fmla="*/ 136 h 149"/>
                <a:gd name="T20" fmla="*/ 6 w 62"/>
                <a:gd name="T21" fmla="*/ 136 h 149"/>
                <a:gd name="T22" fmla="*/ 0 w 62"/>
                <a:gd name="T23" fmla="*/ 143 h 149"/>
                <a:gd name="T24" fmla="*/ 6 w 62"/>
                <a:gd name="T25" fmla="*/ 149 h 149"/>
                <a:gd name="T26" fmla="*/ 6 w 62"/>
                <a:gd name="T27" fmla="*/ 149 h 149"/>
                <a:gd name="T28" fmla="*/ 25 w 62"/>
                <a:gd name="T29" fmla="*/ 136 h 149"/>
                <a:gd name="T30" fmla="*/ 43 w 62"/>
                <a:gd name="T31" fmla="*/ 124 h 149"/>
                <a:gd name="T32" fmla="*/ 56 w 62"/>
                <a:gd name="T33" fmla="*/ 105 h 149"/>
                <a:gd name="T34" fmla="*/ 62 w 62"/>
                <a:gd name="T35" fmla="*/ 80 h 149"/>
                <a:gd name="T36" fmla="*/ 62 w 62"/>
                <a:gd name="T37" fmla="*/ 80 h 149"/>
                <a:gd name="T38" fmla="*/ 62 w 62"/>
                <a:gd name="T39" fmla="*/ 56 h 149"/>
                <a:gd name="T40" fmla="*/ 50 w 62"/>
                <a:gd name="T41" fmla="*/ 37 h 149"/>
                <a:gd name="T42" fmla="*/ 25 w 62"/>
                <a:gd name="T43" fmla="*/ 0 h 149"/>
                <a:gd name="T44" fmla="*/ 25 w 62"/>
                <a:gd name="T45" fmla="*/ 0 h 149"/>
                <a:gd name="T46" fmla="*/ 19 w 62"/>
                <a:gd name="T47" fmla="*/ 0 h 149"/>
                <a:gd name="T48" fmla="*/ 19 w 62"/>
                <a:gd name="T49" fmla="*/ 6 h 149"/>
                <a:gd name="T50" fmla="*/ 19 w 62"/>
                <a:gd name="T51" fmla="*/ 6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" h="149">
                  <a:moveTo>
                    <a:pt x="19" y="6"/>
                  </a:moveTo>
                  <a:lnTo>
                    <a:pt x="19" y="6"/>
                  </a:lnTo>
                  <a:lnTo>
                    <a:pt x="37" y="31"/>
                  </a:lnTo>
                  <a:lnTo>
                    <a:pt x="50" y="49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56" y="87"/>
                  </a:lnTo>
                  <a:lnTo>
                    <a:pt x="43" y="105"/>
                  </a:lnTo>
                  <a:lnTo>
                    <a:pt x="25" y="124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0" y="143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25" y="136"/>
                  </a:lnTo>
                  <a:lnTo>
                    <a:pt x="43" y="124"/>
                  </a:lnTo>
                  <a:lnTo>
                    <a:pt x="56" y="105"/>
                  </a:lnTo>
                  <a:lnTo>
                    <a:pt x="62" y="80"/>
                  </a:lnTo>
                  <a:lnTo>
                    <a:pt x="62" y="80"/>
                  </a:lnTo>
                  <a:lnTo>
                    <a:pt x="62" y="56"/>
                  </a:lnTo>
                  <a:lnTo>
                    <a:pt x="50" y="37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C2C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8" name="Freeform 136"/>
            <p:cNvSpPr>
              <a:spLocks/>
            </p:cNvSpPr>
            <p:nvPr/>
          </p:nvSpPr>
          <p:spPr bwMode="auto">
            <a:xfrm>
              <a:off x="7570788" y="3298826"/>
              <a:ext cx="88900" cy="79375"/>
            </a:xfrm>
            <a:custGeom>
              <a:avLst/>
              <a:gdLst>
                <a:gd name="T0" fmla="*/ 50 w 56"/>
                <a:gd name="T1" fmla="*/ 0 h 50"/>
                <a:gd name="T2" fmla="*/ 50 w 56"/>
                <a:gd name="T3" fmla="*/ 0 h 50"/>
                <a:gd name="T4" fmla="*/ 50 w 56"/>
                <a:gd name="T5" fmla="*/ 19 h 50"/>
                <a:gd name="T6" fmla="*/ 43 w 56"/>
                <a:gd name="T7" fmla="*/ 31 h 50"/>
                <a:gd name="T8" fmla="*/ 37 w 56"/>
                <a:gd name="T9" fmla="*/ 38 h 50"/>
                <a:gd name="T10" fmla="*/ 37 w 56"/>
                <a:gd name="T11" fmla="*/ 38 h 50"/>
                <a:gd name="T12" fmla="*/ 19 w 56"/>
                <a:gd name="T13" fmla="*/ 38 h 50"/>
                <a:gd name="T14" fmla="*/ 6 w 56"/>
                <a:gd name="T15" fmla="*/ 38 h 50"/>
                <a:gd name="T16" fmla="*/ 6 w 56"/>
                <a:gd name="T17" fmla="*/ 38 h 50"/>
                <a:gd name="T18" fmla="*/ 0 w 56"/>
                <a:gd name="T19" fmla="*/ 44 h 50"/>
                <a:gd name="T20" fmla="*/ 6 w 56"/>
                <a:gd name="T21" fmla="*/ 50 h 50"/>
                <a:gd name="T22" fmla="*/ 6 w 56"/>
                <a:gd name="T23" fmla="*/ 50 h 50"/>
                <a:gd name="T24" fmla="*/ 25 w 56"/>
                <a:gd name="T25" fmla="*/ 50 h 50"/>
                <a:gd name="T26" fmla="*/ 43 w 56"/>
                <a:gd name="T27" fmla="*/ 44 h 50"/>
                <a:gd name="T28" fmla="*/ 43 w 56"/>
                <a:gd name="T29" fmla="*/ 44 h 50"/>
                <a:gd name="T30" fmla="*/ 56 w 56"/>
                <a:gd name="T31" fmla="*/ 38 h 50"/>
                <a:gd name="T32" fmla="*/ 56 w 56"/>
                <a:gd name="T33" fmla="*/ 25 h 50"/>
                <a:gd name="T34" fmla="*/ 56 w 56"/>
                <a:gd name="T35" fmla="*/ 0 h 50"/>
                <a:gd name="T36" fmla="*/ 56 w 56"/>
                <a:gd name="T37" fmla="*/ 0 h 50"/>
                <a:gd name="T38" fmla="*/ 50 w 56"/>
                <a:gd name="T39" fmla="*/ 0 h 50"/>
                <a:gd name="T40" fmla="*/ 50 w 56"/>
                <a:gd name="T41" fmla="*/ 0 h 50"/>
                <a:gd name="T42" fmla="*/ 50 w 56"/>
                <a:gd name="T4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6" h="50">
                  <a:moveTo>
                    <a:pt x="50" y="0"/>
                  </a:moveTo>
                  <a:lnTo>
                    <a:pt x="50" y="0"/>
                  </a:lnTo>
                  <a:lnTo>
                    <a:pt x="50" y="19"/>
                  </a:lnTo>
                  <a:lnTo>
                    <a:pt x="43" y="31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19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0" y="44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25" y="50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56" y="38"/>
                  </a:lnTo>
                  <a:lnTo>
                    <a:pt x="56" y="25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2C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9" name="Freeform 137"/>
            <p:cNvSpPr>
              <a:spLocks/>
            </p:cNvSpPr>
            <p:nvPr/>
          </p:nvSpPr>
          <p:spPr bwMode="auto">
            <a:xfrm>
              <a:off x="7235825" y="3151188"/>
              <a:ext cx="227012" cy="296863"/>
            </a:xfrm>
            <a:custGeom>
              <a:avLst/>
              <a:gdLst>
                <a:gd name="T0" fmla="*/ 74 w 143"/>
                <a:gd name="T1" fmla="*/ 0 h 187"/>
                <a:gd name="T2" fmla="*/ 74 w 143"/>
                <a:gd name="T3" fmla="*/ 0 h 187"/>
                <a:gd name="T4" fmla="*/ 49 w 143"/>
                <a:gd name="T5" fmla="*/ 13 h 187"/>
                <a:gd name="T6" fmla="*/ 31 w 143"/>
                <a:gd name="T7" fmla="*/ 31 h 187"/>
                <a:gd name="T8" fmla="*/ 18 w 143"/>
                <a:gd name="T9" fmla="*/ 56 h 187"/>
                <a:gd name="T10" fmla="*/ 6 w 143"/>
                <a:gd name="T11" fmla="*/ 81 h 187"/>
                <a:gd name="T12" fmla="*/ 6 w 143"/>
                <a:gd name="T13" fmla="*/ 81 h 187"/>
                <a:gd name="T14" fmla="*/ 0 w 143"/>
                <a:gd name="T15" fmla="*/ 112 h 187"/>
                <a:gd name="T16" fmla="*/ 6 w 143"/>
                <a:gd name="T17" fmla="*/ 149 h 187"/>
                <a:gd name="T18" fmla="*/ 12 w 143"/>
                <a:gd name="T19" fmla="*/ 162 h 187"/>
                <a:gd name="T20" fmla="*/ 18 w 143"/>
                <a:gd name="T21" fmla="*/ 174 h 187"/>
                <a:gd name="T22" fmla="*/ 37 w 143"/>
                <a:gd name="T23" fmla="*/ 187 h 187"/>
                <a:gd name="T24" fmla="*/ 56 w 143"/>
                <a:gd name="T25" fmla="*/ 187 h 187"/>
                <a:gd name="T26" fmla="*/ 56 w 143"/>
                <a:gd name="T27" fmla="*/ 187 h 187"/>
                <a:gd name="T28" fmla="*/ 74 w 143"/>
                <a:gd name="T29" fmla="*/ 187 h 187"/>
                <a:gd name="T30" fmla="*/ 87 w 143"/>
                <a:gd name="T31" fmla="*/ 180 h 187"/>
                <a:gd name="T32" fmla="*/ 118 w 143"/>
                <a:gd name="T33" fmla="*/ 162 h 187"/>
                <a:gd name="T34" fmla="*/ 118 w 143"/>
                <a:gd name="T35" fmla="*/ 162 h 187"/>
                <a:gd name="T36" fmla="*/ 136 w 143"/>
                <a:gd name="T37" fmla="*/ 124 h 187"/>
                <a:gd name="T38" fmla="*/ 143 w 143"/>
                <a:gd name="T39" fmla="*/ 93 h 187"/>
                <a:gd name="T40" fmla="*/ 136 w 143"/>
                <a:gd name="T41" fmla="*/ 50 h 187"/>
                <a:gd name="T42" fmla="*/ 124 w 143"/>
                <a:gd name="T43" fmla="*/ 19 h 187"/>
                <a:gd name="T44" fmla="*/ 124 w 143"/>
                <a:gd name="T45" fmla="*/ 19 h 187"/>
                <a:gd name="T46" fmla="*/ 99 w 143"/>
                <a:gd name="T47" fmla="*/ 0 h 187"/>
                <a:gd name="T48" fmla="*/ 87 w 143"/>
                <a:gd name="T49" fmla="*/ 0 h 187"/>
                <a:gd name="T50" fmla="*/ 74 w 143"/>
                <a:gd name="T51" fmla="*/ 0 h 187"/>
                <a:gd name="T52" fmla="*/ 74 w 143"/>
                <a:gd name="T53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3" h="187">
                  <a:moveTo>
                    <a:pt x="74" y="0"/>
                  </a:moveTo>
                  <a:lnTo>
                    <a:pt x="74" y="0"/>
                  </a:lnTo>
                  <a:lnTo>
                    <a:pt x="49" y="13"/>
                  </a:lnTo>
                  <a:lnTo>
                    <a:pt x="31" y="31"/>
                  </a:lnTo>
                  <a:lnTo>
                    <a:pt x="18" y="56"/>
                  </a:lnTo>
                  <a:lnTo>
                    <a:pt x="6" y="81"/>
                  </a:lnTo>
                  <a:lnTo>
                    <a:pt x="6" y="81"/>
                  </a:lnTo>
                  <a:lnTo>
                    <a:pt x="0" y="112"/>
                  </a:lnTo>
                  <a:lnTo>
                    <a:pt x="6" y="149"/>
                  </a:lnTo>
                  <a:lnTo>
                    <a:pt x="12" y="162"/>
                  </a:lnTo>
                  <a:lnTo>
                    <a:pt x="18" y="174"/>
                  </a:lnTo>
                  <a:lnTo>
                    <a:pt x="37" y="187"/>
                  </a:lnTo>
                  <a:lnTo>
                    <a:pt x="56" y="187"/>
                  </a:lnTo>
                  <a:lnTo>
                    <a:pt x="56" y="187"/>
                  </a:lnTo>
                  <a:lnTo>
                    <a:pt x="74" y="187"/>
                  </a:lnTo>
                  <a:lnTo>
                    <a:pt x="87" y="180"/>
                  </a:lnTo>
                  <a:lnTo>
                    <a:pt x="118" y="162"/>
                  </a:lnTo>
                  <a:lnTo>
                    <a:pt x="118" y="162"/>
                  </a:lnTo>
                  <a:lnTo>
                    <a:pt x="136" y="124"/>
                  </a:lnTo>
                  <a:lnTo>
                    <a:pt x="143" y="93"/>
                  </a:lnTo>
                  <a:lnTo>
                    <a:pt x="136" y="50"/>
                  </a:lnTo>
                  <a:lnTo>
                    <a:pt x="124" y="19"/>
                  </a:lnTo>
                  <a:lnTo>
                    <a:pt x="124" y="19"/>
                  </a:lnTo>
                  <a:lnTo>
                    <a:pt x="99" y="0"/>
                  </a:lnTo>
                  <a:lnTo>
                    <a:pt x="87" y="0"/>
                  </a:lnTo>
                  <a:lnTo>
                    <a:pt x="74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DA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0" name="Freeform 138"/>
            <p:cNvSpPr>
              <a:spLocks/>
            </p:cNvSpPr>
            <p:nvPr/>
          </p:nvSpPr>
          <p:spPr bwMode="auto">
            <a:xfrm>
              <a:off x="7264400" y="3190876"/>
              <a:ext cx="177800" cy="236538"/>
            </a:xfrm>
            <a:custGeom>
              <a:avLst/>
              <a:gdLst>
                <a:gd name="T0" fmla="*/ 50 w 112"/>
                <a:gd name="T1" fmla="*/ 0 h 149"/>
                <a:gd name="T2" fmla="*/ 50 w 112"/>
                <a:gd name="T3" fmla="*/ 0 h 149"/>
                <a:gd name="T4" fmla="*/ 31 w 112"/>
                <a:gd name="T5" fmla="*/ 12 h 149"/>
                <a:gd name="T6" fmla="*/ 19 w 112"/>
                <a:gd name="T7" fmla="*/ 25 h 149"/>
                <a:gd name="T8" fmla="*/ 0 w 112"/>
                <a:gd name="T9" fmla="*/ 56 h 149"/>
                <a:gd name="T10" fmla="*/ 0 w 112"/>
                <a:gd name="T11" fmla="*/ 93 h 149"/>
                <a:gd name="T12" fmla="*/ 6 w 112"/>
                <a:gd name="T13" fmla="*/ 131 h 149"/>
                <a:gd name="T14" fmla="*/ 6 w 112"/>
                <a:gd name="T15" fmla="*/ 131 h 149"/>
                <a:gd name="T16" fmla="*/ 19 w 112"/>
                <a:gd name="T17" fmla="*/ 143 h 149"/>
                <a:gd name="T18" fmla="*/ 31 w 112"/>
                <a:gd name="T19" fmla="*/ 149 h 149"/>
                <a:gd name="T20" fmla="*/ 38 w 112"/>
                <a:gd name="T21" fmla="*/ 149 h 149"/>
                <a:gd name="T22" fmla="*/ 38 w 112"/>
                <a:gd name="T23" fmla="*/ 149 h 149"/>
                <a:gd name="T24" fmla="*/ 62 w 112"/>
                <a:gd name="T25" fmla="*/ 143 h 149"/>
                <a:gd name="T26" fmla="*/ 81 w 112"/>
                <a:gd name="T27" fmla="*/ 137 h 149"/>
                <a:gd name="T28" fmla="*/ 93 w 112"/>
                <a:gd name="T29" fmla="*/ 118 h 149"/>
                <a:gd name="T30" fmla="*/ 106 w 112"/>
                <a:gd name="T31" fmla="*/ 99 h 149"/>
                <a:gd name="T32" fmla="*/ 112 w 112"/>
                <a:gd name="T33" fmla="*/ 75 h 149"/>
                <a:gd name="T34" fmla="*/ 106 w 112"/>
                <a:gd name="T35" fmla="*/ 56 h 149"/>
                <a:gd name="T36" fmla="*/ 100 w 112"/>
                <a:gd name="T37" fmla="*/ 31 h 149"/>
                <a:gd name="T38" fmla="*/ 87 w 112"/>
                <a:gd name="T39" fmla="*/ 12 h 149"/>
                <a:gd name="T40" fmla="*/ 87 w 112"/>
                <a:gd name="T41" fmla="*/ 12 h 149"/>
                <a:gd name="T42" fmla="*/ 69 w 112"/>
                <a:gd name="T43" fmla="*/ 0 h 149"/>
                <a:gd name="T44" fmla="*/ 50 w 112"/>
                <a:gd name="T45" fmla="*/ 0 h 149"/>
                <a:gd name="T46" fmla="*/ 50 w 112"/>
                <a:gd name="T4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2" h="149">
                  <a:moveTo>
                    <a:pt x="50" y="0"/>
                  </a:moveTo>
                  <a:lnTo>
                    <a:pt x="50" y="0"/>
                  </a:lnTo>
                  <a:lnTo>
                    <a:pt x="31" y="12"/>
                  </a:lnTo>
                  <a:lnTo>
                    <a:pt x="19" y="25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6" y="131"/>
                  </a:lnTo>
                  <a:lnTo>
                    <a:pt x="6" y="131"/>
                  </a:lnTo>
                  <a:lnTo>
                    <a:pt x="19" y="143"/>
                  </a:lnTo>
                  <a:lnTo>
                    <a:pt x="31" y="149"/>
                  </a:lnTo>
                  <a:lnTo>
                    <a:pt x="38" y="149"/>
                  </a:lnTo>
                  <a:lnTo>
                    <a:pt x="38" y="149"/>
                  </a:lnTo>
                  <a:lnTo>
                    <a:pt x="62" y="143"/>
                  </a:lnTo>
                  <a:lnTo>
                    <a:pt x="81" y="137"/>
                  </a:lnTo>
                  <a:lnTo>
                    <a:pt x="93" y="118"/>
                  </a:lnTo>
                  <a:lnTo>
                    <a:pt x="106" y="99"/>
                  </a:lnTo>
                  <a:lnTo>
                    <a:pt x="112" y="75"/>
                  </a:lnTo>
                  <a:lnTo>
                    <a:pt x="106" y="56"/>
                  </a:lnTo>
                  <a:lnTo>
                    <a:pt x="100" y="31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69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8B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1" name="Freeform 139"/>
            <p:cNvSpPr>
              <a:spLocks/>
            </p:cNvSpPr>
            <p:nvPr/>
          </p:nvSpPr>
          <p:spPr bwMode="auto">
            <a:xfrm>
              <a:off x="7304088" y="3160713"/>
              <a:ext cx="138112" cy="207963"/>
            </a:xfrm>
            <a:custGeom>
              <a:avLst/>
              <a:gdLst>
                <a:gd name="T0" fmla="*/ 44 w 87"/>
                <a:gd name="T1" fmla="*/ 0 h 131"/>
                <a:gd name="T2" fmla="*/ 44 w 87"/>
                <a:gd name="T3" fmla="*/ 0 h 131"/>
                <a:gd name="T4" fmla="*/ 25 w 87"/>
                <a:gd name="T5" fmla="*/ 7 h 131"/>
                <a:gd name="T6" fmla="*/ 13 w 87"/>
                <a:gd name="T7" fmla="*/ 19 h 131"/>
                <a:gd name="T8" fmla="*/ 6 w 87"/>
                <a:gd name="T9" fmla="*/ 31 h 131"/>
                <a:gd name="T10" fmla="*/ 0 w 87"/>
                <a:gd name="T11" fmla="*/ 50 h 131"/>
                <a:gd name="T12" fmla="*/ 0 w 87"/>
                <a:gd name="T13" fmla="*/ 87 h 131"/>
                <a:gd name="T14" fmla="*/ 13 w 87"/>
                <a:gd name="T15" fmla="*/ 118 h 131"/>
                <a:gd name="T16" fmla="*/ 13 w 87"/>
                <a:gd name="T17" fmla="*/ 118 h 131"/>
                <a:gd name="T18" fmla="*/ 25 w 87"/>
                <a:gd name="T19" fmla="*/ 131 h 131"/>
                <a:gd name="T20" fmla="*/ 44 w 87"/>
                <a:gd name="T21" fmla="*/ 131 h 131"/>
                <a:gd name="T22" fmla="*/ 56 w 87"/>
                <a:gd name="T23" fmla="*/ 125 h 131"/>
                <a:gd name="T24" fmla="*/ 68 w 87"/>
                <a:gd name="T25" fmla="*/ 118 h 131"/>
                <a:gd name="T26" fmla="*/ 68 w 87"/>
                <a:gd name="T27" fmla="*/ 118 h 131"/>
                <a:gd name="T28" fmla="*/ 81 w 87"/>
                <a:gd name="T29" fmla="*/ 94 h 131"/>
                <a:gd name="T30" fmla="*/ 87 w 87"/>
                <a:gd name="T31" fmla="*/ 69 h 131"/>
                <a:gd name="T32" fmla="*/ 81 w 87"/>
                <a:gd name="T33" fmla="*/ 38 h 131"/>
                <a:gd name="T34" fmla="*/ 75 w 87"/>
                <a:gd name="T35" fmla="*/ 13 h 131"/>
                <a:gd name="T36" fmla="*/ 75 w 87"/>
                <a:gd name="T37" fmla="*/ 13 h 131"/>
                <a:gd name="T38" fmla="*/ 62 w 87"/>
                <a:gd name="T39" fmla="*/ 0 h 131"/>
                <a:gd name="T40" fmla="*/ 44 w 87"/>
                <a:gd name="T41" fmla="*/ 0 h 131"/>
                <a:gd name="T42" fmla="*/ 44 w 87"/>
                <a:gd name="T43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7" h="131">
                  <a:moveTo>
                    <a:pt x="44" y="0"/>
                  </a:moveTo>
                  <a:lnTo>
                    <a:pt x="44" y="0"/>
                  </a:lnTo>
                  <a:lnTo>
                    <a:pt x="25" y="7"/>
                  </a:lnTo>
                  <a:lnTo>
                    <a:pt x="13" y="19"/>
                  </a:lnTo>
                  <a:lnTo>
                    <a:pt x="6" y="31"/>
                  </a:lnTo>
                  <a:lnTo>
                    <a:pt x="0" y="50"/>
                  </a:lnTo>
                  <a:lnTo>
                    <a:pt x="0" y="87"/>
                  </a:lnTo>
                  <a:lnTo>
                    <a:pt x="13" y="118"/>
                  </a:lnTo>
                  <a:lnTo>
                    <a:pt x="13" y="118"/>
                  </a:lnTo>
                  <a:lnTo>
                    <a:pt x="25" y="131"/>
                  </a:lnTo>
                  <a:lnTo>
                    <a:pt x="44" y="131"/>
                  </a:lnTo>
                  <a:lnTo>
                    <a:pt x="56" y="125"/>
                  </a:lnTo>
                  <a:lnTo>
                    <a:pt x="68" y="118"/>
                  </a:lnTo>
                  <a:lnTo>
                    <a:pt x="68" y="118"/>
                  </a:lnTo>
                  <a:lnTo>
                    <a:pt x="81" y="94"/>
                  </a:lnTo>
                  <a:lnTo>
                    <a:pt x="87" y="69"/>
                  </a:lnTo>
                  <a:lnTo>
                    <a:pt x="81" y="38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62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ADC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2" name="Freeform 140"/>
            <p:cNvSpPr>
              <a:spLocks/>
            </p:cNvSpPr>
            <p:nvPr/>
          </p:nvSpPr>
          <p:spPr bwMode="auto">
            <a:xfrm>
              <a:off x="7235825" y="3221038"/>
              <a:ext cx="196850" cy="117475"/>
            </a:xfrm>
            <a:custGeom>
              <a:avLst/>
              <a:gdLst>
                <a:gd name="T0" fmla="*/ 118 w 124"/>
                <a:gd name="T1" fmla="*/ 6 h 74"/>
                <a:gd name="T2" fmla="*/ 118 w 124"/>
                <a:gd name="T3" fmla="*/ 6 h 74"/>
                <a:gd name="T4" fmla="*/ 99 w 124"/>
                <a:gd name="T5" fmla="*/ 31 h 74"/>
                <a:gd name="T6" fmla="*/ 80 w 124"/>
                <a:gd name="T7" fmla="*/ 56 h 74"/>
                <a:gd name="T8" fmla="*/ 80 w 124"/>
                <a:gd name="T9" fmla="*/ 56 h 74"/>
                <a:gd name="T10" fmla="*/ 62 w 124"/>
                <a:gd name="T11" fmla="*/ 68 h 74"/>
                <a:gd name="T12" fmla="*/ 37 w 124"/>
                <a:gd name="T13" fmla="*/ 62 h 74"/>
                <a:gd name="T14" fmla="*/ 18 w 124"/>
                <a:gd name="T15" fmla="*/ 56 h 74"/>
                <a:gd name="T16" fmla="*/ 6 w 124"/>
                <a:gd name="T17" fmla="*/ 37 h 74"/>
                <a:gd name="T18" fmla="*/ 6 w 124"/>
                <a:gd name="T19" fmla="*/ 37 h 74"/>
                <a:gd name="T20" fmla="*/ 0 w 124"/>
                <a:gd name="T21" fmla="*/ 37 h 74"/>
                <a:gd name="T22" fmla="*/ 0 w 124"/>
                <a:gd name="T23" fmla="*/ 43 h 74"/>
                <a:gd name="T24" fmla="*/ 0 w 124"/>
                <a:gd name="T25" fmla="*/ 43 h 74"/>
                <a:gd name="T26" fmla="*/ 6 w 124"/>
                <a:gd name="T27" fmla="*/ 56 h 74"/>
                <a:gd name="T28" fmla="*/ 24 w 124"/>
                <a:gd name="T29" fmla="*/ 68 h 74"/>
                <a:gd name="T30" fmla="*/ 43 w 124"/>
                <a:gd name="T31" fmla="*/ 74 h 74"/>
                <a:gd name="T32" fmla="*/ 68 w 124"/>
                <a:gd name="T33" fmla="*/ 74 h 74"/>
                <a:gd name="T34" fmla="*/ 68 w 124"/>
                <a:gd name="T35" fmla="*/ 74 h 74"/>
                <a:gd name="T36" fmla="*/ 87 w 124"/>
                <a:gd name="T37" fmla="*/ 68 h 74"/>
                <a:gd name="T38" fmla="*/ 99 w 124"/>
                <a:gd name="T39" fmla="*/ 49 h 74"/>
                <a:gd name="T40" fmla="*/ 124 w 124"/>
                <a:gd name="T41" fmla="*/ 6 h 74"/>
                <a:gd name="T42" fmla="*/ 124 w 124"/>
                <a:gd name="T43" fmla="*/ 6 h 74"/>
                <a:gd name="T44" fmla="*/ 124 w 124"/>
                <a:gd name="T45" fmla="*/ 0 h 74"/>
                <a:gd name="T46" fmla="*/ 118 w 124"/>
                <a:gd name="T47" fmla="*/ 6 h 74"/>
                <a:gd name="T48" fmla="*/ 118 w 124"/>
                <a:gd name="T49" fmla="*/ 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74">
                  <a:moveTo>
                    <a:pt x="118" y="6"/>
                  </a:moveTo>
                  <a:lnTo>
                    <a:pt x="118" y="6"/>
                  </a:lnTo>
                  <a:lnTo>
                    <a:pt x="99" y="31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62" y="68"/>
                  </a:lnTo>
                  <a:lnTo>
                    <a:pt x="37" y="62"/>
                  </a:lnTo>
                  <a:lnTo>
                    <a:pt x="18" y="56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0" y="37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6" y="56"/>
                  </a:lnTo>
                  <a:lnTo>
                    <a:pt x="24" y="68"/>
                  </a:lnTo>
                  <a:lnTo>
                    <a:pt x="43" y="74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87" y="68"/>
                  </a:lnTo>
                  <a:lnTo>
                    <a:pt x="99" y="4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0"/>
                  </a:lnTo>
                  <a:lnTo>
                    <a:pt x="118" y="6"/>
                  </a:lnTo>
                  <a:lnTo>
                    <a:pt x="118" y="6"/>
                  </a:lnTo>
                  <a:close/>
                </a:path>
              </a:pathLst>
            </a:custGeom>
            <a:solidFill>
              <a:srgbClr val="C2C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3" name="Freeform 141"/>
            <p:cNvSpPr>
              <a:spLocks/>
            </p:cNvSpPr>
            <p:nvPr/>
          </p:nvSpPr>
          <p:spPr bwMode="auto">
            <a:xfrm>
              <a:off x="7304088" y="3338513"/>
              <a:ext cx="88900" cy="79375"/>
            </a:xfrm>
            <a:custGeom>
              <a:avLst/>
              <a:gdLst>
                <a:gd name="T0" fmla="*/ 50 w 56"/>
                <a:gd name="T1" fmla="*/ 31 h 50"/>
                <a:gd name="T2" fmla="*/ 50 w 56"/>
                <a:gd name="T3" fmla="*/ 31 h 50"/>
                <a:gd name="T4" fmla="*/ 31 w 56"/>
                <a:gd name="T5" fmla="*/ 38 h 50"/>
                <a:gd name="T6" fmla="*/ 25 w 56"/>
                <a:gd name="T7" fmla="*/ 38 h 50"/>
                <a:gd name="T8" fmla="*/ 19 w 56"/>
                <a:gd name="T9" fmla="*/ 31 h 50"/>
                <a:gd name="T10" fmla="*/ 19 w 56"/>
                <a:gd name="T11" fmla="*/ 31 h 50"/>
                <a:gd name="T12" fmla="*/ 13 w 56"/>
                <a:gd name="T13" fmla="*/ 0 h 50"/>
                <a:gd name="T14" fmla="*/ 13 w 56"/>
                <a:gd name="T15" fmla="*/ 0 h 50"/>
                <a:gd name="T16" fmla="*/ 6 w 56"/>
                <a:gd name="T17" fmla="*/ 0 h 50"/>
                <a:gd name="T18" fmla="*/ 0 w 56"/>
                <a:gd name="T19" fmla="*/ 6 h 50"/>
                <a:gd name="T20" fmla="*/ 0 w 56"/>
                <a:gd name="T21" fmla="*/ 6 h 50"/>
                <a:gd name="T22" fmla="*/ 6 w 56"/>
                <a:gd name="T23" fmla="*/ 25 h 50"/>
                <a:gd name="T24" fmla="*/ 13 w 56"/>
                <a:gd name="T25" fmla="*/ 44 h 50"/>
                <a:gd name="T26" fmla="*/ 13 w 56"/>
                <a:gd name="T27" fmla="*/ 44 h 50"/>
                <a:gd name="T28" fmla="*/ 25 w 56"/>
                <a:gd name="T29" fmla="*/ 50 h 50"/>
                <a:gd name="T30" fmla="*/ 37 w 56"/>
                <a:gd name="T31" fmla="*/ 50 h 50"/>
                <a:gd name="T32" fmla="*/ 56 w 56"/>
                <a:gd name="T33" fmla="*/ 38 h 50"/>
                <a:gd name="T34" fmla="*/ 56 w 56"/>
                <a:gd name="T35" fmla="*/ 38 h 50"/>
                <a:gd name="T36" fmla="*/ 56 w 56"/>
                <a:gd name="T37" fmla="*/ 31 h 50"/>
                <a:gd name="T38" fmla="*/ 50 w 56"/>
                <a:gd name="T39" fmla="*/ 31 h 50"/>
                <a:gd name="T40" fmla="*/ 50 w 56"/>
                <a:gd name="T41" fmla="*/ 3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" h="50">
                  <a:moveTo>
                    <a:pt x="50" y="31"/>
                  </a:moveTo>
                  <a:lnTo>
                    <a:pt x="50" y="31"/>
                  </a:lnTo>
                  <a:lnTo>
                    <a:pt x="31" y="38"/>
                  </a:lnTo>
                  <a:lnTo>
                    <a:pt x="2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25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25" y="50"/>
                  </a:lnTo>
                  <a:lnTo>
                    <a:pt x="37" y="50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1"/>
                  </a:lnTo>
                  <a:lnTo>
                    <a:pt x="50" y="31"/>
                  </a:lnTo>
                  <a:lnTo>
                    <a:pt x="50" y="31"/>
                  </a:lnTo>
                  <a:close/>
                </a:path>
              </a:pathLst>
            </a:custGeom>
            <a:solidFill>
              <a:srgbClr val="C2C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4" name="Freeform 142"/>
            <p:cNvSpPr>
              <a:spLocks/>
            </p:cNvSpPr>
            <p:nvPr/>
          </p:nvSpPr>
          <p:spPr bwMode="auto">
            <a:xfrm>
              <a:off x="7058025" y="3260726"/>
              <a:ext cx="246062" cy="304800"/>
            </a:xfrm>
            <a:custGeom>
              <a:avLst/>
              <a:gdLst>
                <a:gd name="T0" fmla="*/ 62 w 155"/>
                <a:gd name="T1" fmla="*/ 186 h 192"/>
                <a:gd name="T2" fmla="*/ 62 w 155"/>
                <a:gd name="T3" fmla="*/ 186 h 192"/>
                <a:gd name="T4" fmla="*/ 31 w 155"/>
                <a:gd name="T5" fmla="*/ 167 h 192"/>
                <a:gd name="T6" fmla="*/ 12 w 155"/>
                <a:gd name="T7" fmla="*/ 136 h 192"/>
                <a:gd name="T8" fmla="*/ 0 w 155"/>
                <a:gd name="T9" fmla="*/ 105 h 192"/>
                <a:gd name="T10" fmla="*/ 6 w 155"/>
                <a:gd name="T11" fmla="*/ 62 h 192"/>
                <a:gd name="T12" fmla="*/ 6 w 155"/>
                <a:gd name="T13" fmla="*/ 62 h 192"/>
                <a:gd name="T14" fmla="*/ 18 w 155"/>
                <a:gd name="T15" fmla="*/ 31 h 192"/>
                <a:gd name="T16" fmla="*/ 37 w 155"/>
                <a:gd name="T17" fmla="*/ 6 h 192"/>
                <a:gd name="T18" fmla="*/ 68 w 155"/>
                <a:gd name="T19" fmla="*/ 0 h 192"/>
                <a:gd name="T20" fmla="*/ 81 w 155"/>
                <a:gd name="T21" fmla="*/ 0 h 192"/>
                <a:gd name="T22" fmla="*/ 99 w 155"/>
                <a:gd name="T23" fmla="*/ 0 h 192"/>
                <a:gd name="T24" fmla="*/ 99 w 155"/>
                <a:gd name="T25" fmla="*/ 0 h 192"/>
                <a:gd name="T26" fmla="*/ 124 w 155"/>
                <a:gd name="T27" fmla="*/ 24 h 192"/>
                <a:gd name="T28" fmla="*/ 149 w 155"/>
                <a:gd name="T29" fmla="*/ 49 h 192"/>
                <a:gd name="T30" fmla="*/ 155 w 155"/>
                <a:gd name="T31" fmla="*/ 87 h 192"/>
                <a:gd name="T32" fmla="*/ 155 w 155"/>
                <a:gd name="T33" fmla="*/ 124 h 192"/>
                <a:gd name="T34" fmla="*/ 155 w 155"/>
                <a:gd name="T35" fmla="*/ 124 h 192"/>
                <a:gd name="T36" fmla="*/ 143 w 155"/>
                <a:gd name="T37" fmla="*/ 161 h 192"/>
                <a:gd name="T38" fmla="*/ 118 w 155"/>
                <a:gd name="T39" fmla="*/ 180 h 192"/>
                <a:gd name="T40" fmla="*/ 93 w 155"/>
                <a:gd name="T41" fmla="*/ 192 h 192"/>
                <a:gd name="T42" fmla="*/ 74 w 155"/>
                <a:gd name="T43" fmla="*/ 192 h 192"/>
                <a:gd name="T44" fmla="*/ 62 w 155"/>
                <a:gd name="T45" fmla="*/ 186 h 192"/>
                <a:gd name="T46" fmla="*/ 62 w 155"/>
                <a:gd name="T47" fmla="*/ 1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5" h="192">
                  <a:moveTo>
                    <a:pt x="62" y="186"/>
                  </a:moveTo>
                  <a:lnTo>
                    <a:pt x="62" y="186"/>
                  </a:lnTo>
                  <a:lnTo>
                    <a:pt x="31" y="167"/>
                  </a:lnTo>
                  <a:lnTo>
                    <a:pt x="12" y="136"/>
                  </a:lnTo>
                  <a:lnTo>
                    <a:pt x="0" y="105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18" y="31"/>
                  </a:lnTo>
                  <a:lnTo>
                    <a:pt x="37" y="6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124" y="24"/>
                  </a:lnTo>
                  <a:lnTo>
                    <a:pt x="149" y="49"/>
                  </a:lnTo>
                  <a:lnTo>
                    <a:pt x="155" y="87"/>
                  </a:lnTo>
                  <a:lnTo>
                    <a:pt x="155" y="124"/>
                  </a:lnTo>
                  <a:lnTo>
                    <a:pt x="155" y="124"/>
                  </a:lnTo>
                  <a:lnTo>
                    <a:pt x="143" y="161"/>
                  </a:lnTo>
                  <a:lnTo>
                    <a:pt x="118" y="180"/>
                  </a:lnTo>
                  <a:lnTo>
                    <a:pt x="93" y="192"/>
                  </a:lnTo>
                  <a:lnTo>
                    <a:pt x="74" y="192"/>
                  </a:lnTo>
                  <a:lnTo>
                    <a:pt x="62" y="186"/>
                  </a:lnTo>
                  <a:lnTo>
                    <a:pt x="62" y="186"/>
                  </a:lnTo>
                  <a:close/>
                </a:path>
              </a:pathLst>
            </a:custGeom>
            <a:solidFill>
              <a:srgbClr val="8DA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5" name="Freeform 143"/>
            <p:cNvSpPr>
              <a:spLocks/>
            </p:cNvSpPr>
            <p:nvPr/>
          </p:nvSpPr>
          <p:spPr bwMode="auto">
            <a:xfrm>
              <a:off x="7086600" y="3279776"/>
              <a:ext cx="198437" cy="246063"/>
            </a:xfrm>
            <a:custGeom>
              <a:avLst/>
              <a:gdLst>
                <a:gd name="T0" fmla="*/ 50 w 125"/>
                <a:gd name="T1" fmla="*/ 149 h 155"/>
                <a:gd name="T2" fmla="*/ 50 w 125"/>
                <a:gd name="T3" fmla="*/ 149 h 155"/>
                <a:gd name="T4" fmla="*/ 25 w 125"/>
                <a:gd name="T5" fmla="*/ 137 h 155"/>
                <a:gd name="T6" fmla="*/ 7 w 125"/>
                <a:gd name="T7" fmla="*/ 112 h 155"/>
                <a:gd name="T8" fmla="*/ 0 w 125"/>
                <a:gd name="T9" fmla="*/ 81 h 155"/>
                <a:gd name="T10" fmla="*/ 0 w 125"/>
                <a:gd name="T11" fmla="*/ 50 h 155"/>
                <a:gd name="T12" fmla="*/ 0 w 125"/>
                <a:gd name="T13" fmla="*/ 50 h 155"/>
                <a:gd name="T14" fmla="*/ 13 w 125"/>
                <a:gd name="T15" fmla="*/ 25 h 155"/>
                <a:gd name="T16" fmla="*/ 31 w 125"/>
                <a:gd name="T17" fmla="*/ 6 h 155"/>
                <a:gd name="T18" fmla="*/ 50 w 125"/>
                <a:gd name="T19" fmla="*/ 0 h 155"/>
                <a:gd name="T20" fmla="*/ 75 w 125"/>
                <a:gd name="T21" fmla="*/ 0 h 155"/>
                <a:gd name="T22" fmla="*/ 75 w 125"/>
                <a:gd name="T23" fmla="*/ 0 h 155"/>
                <a:gd name="T24" fmla="*/ 100 w 125"/>
                <a:gd name="T25" fmla="*/ 19 h 155"/>
                <a:gd name="T26" fmla="*/ 118 w 125"/>
                <a:gd name="T27" fmla="*/ 43 h 155"/>
                <a:gd name="T28" fmla="*/ 125 w 125"/>
                <a:gd name="T29" fmla="*/ 68 h 155"/>
                <a:gd name="T30" fmla="*/ 125 w 125"/>
                <a:gd name="T31" fmla="*/ 99 h 155"/>
                <a:gd name="T32" fmla="*/ 125 w 125"/>
                <a:gd name="T33" fmla="*/ 99 h 155"/>
                <a:gd name="T34" fmla="*/ 112 w 125"/>
                <a:gd name="T35" fmla="*/ 130 h 155"/>
                <a:gd name="T36" fmla="*/ 94 w 125"/>
                <a:gd name="T37" fmla="*/ 149 h 155"/>
                <a:gd name="T38" fmla="*/ 75 w 125"/>
                <a:gd name="T39" fmla="*/ 155 h 155"/>
                <a:gd name="T40" fmla="*/ 50 w 125"/>
                <a:gd name="T41" fmla="*/ 149 h 155"/>
                <a:gd name="T42" fmla="*/ 50 w 125"/>
                <a:gd name="T43" fmla="*/ 14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5" h="155">
                  <a:moveTo>
                    <a:pt x="50" y="149"/>
                  </a:moveTo>
                  <a:lnTo>
                    <a:pt x="50" y="149"/>
                  </a:lnTo>
                  <a:lnTo>
                    <a:pt x="25" y="137"/>
                  </a:lnTo>
                  <a:lnTo>
                    <a:pt x="7" y="112"/>
                  </a:lnTo>
                  <a:lnTo>
                    <a:pt x="0" y="81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3" y="25"/>
                  </a:lnTo>
                  <a:lnTo>
                    <a:pt x="31" y="6"/>
                  </a:lnTo>
                  <a:lnTo>
                    <a:pt x="50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100" y="19"/>
                  </a:lnTo>
                  <a:lnTo>
                    <a:pt x="118" y="43"/>
                  </a:lnTo>
                  <a:lnTo>
                    <a:pt x="125" y="68"/>
                  </a:lnTo>
                  <a:lnTo>
                    <a:pt x="125" y="99"/>
                  </a:lnTo>
                  <a:lnTo>
                    <a:pt x="125" y="99"/>
                  </a:lnTo>
                  <a:lnTo>
                    <a:pt x="112" y="130"/>
                  </a:lnTo>
                  <a:lnTo>
                    <a:pt x="94" y="149"/>
                  </a:lnTo>
                  <a:lnTo>
                    <a:pt x="75" y="155"/>
                  </a:lnTo>
                  <a:lnTo>
                    <a:pt x="50" y="149"/>
                  </a:lnTo>
                  <a:lnTo>
                    <a:pt x="50" y="149"/>
                  </a:lnTo>
                  <a:close/>
                </a:path>
              </a:pathLst>
            </a:custGeom>
            <a:solidFill>
              <a:srgbClr val="A8B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6" name="Freeform 144"/>
            <p:cNvSpPr>
              <a:spLocks/>
            </p:cNvSpPr>
            <p:nvPr/>
          </p:nvSpPr>
          <p:spPr bwMode="auto">
            <a:xfrm>
              <a:off x="7116763" y="3348038"/>
              <a:ext cx="168275" cy="207963"/>
            </a:xfrm>
            <a:custGeom>
              <a:avLst/>
              <a:gdLst>
                <a:gd name="T0" fmla="*/ 44 w 106"/>
                <a:gd name="T1" fmla="*/ 131 h 131"/>
                <a:gd name="T2" fmla="*/ 44 w 106"/>
                <a:gd name="T3" fmla="*/ 131 h 131"/>
                <a:gd name="T4" fmla="*/ 25 w 106"/>
                <a:gd name="T5" fmla="*/ 119 h 131"/>
                <a:gd name="T6" fmla="*/ 6 w 106"/>
                <a:gd name="T7" fmla="*/ 94 h 131"/>
                <a:gd name="T8" fmla="*/ 0 w 106"/>
                <a:gd name="T9" fmla="*/ 69 h 131"/>
                <a:gd name="T10" fmla="*/ 6 w 106"/>
                <a:gd name="T11" fmla="*/ 44 h 131"/>
                <a:gd name="T12" fmla="*/ 6 w 106"/>
                <a:gd name="T13" fmla="*/ 44 h 131"/>
                <a:gd name="T14" fmla="*/ 12 w 106"/>
                <a:gd name="T15" fmla="*/ 25 h 131"/>
                <a:gd name="T16" fmla="*/ 25 w 106"/>
                <a:gd name="T17" fmla="*/ 7 h 131"/>
                <a:gd name="T18" fmla="*/ 44 w 106"/>
                <a:gd name="T19" fmla="*/ 0 h 131"/>
                <a:gd name="T20" fmla="*/ 68 w 106"/>
                <a:gd name="T21" fmla="*/ 0 h 131"/>
                <a:gd name="T22" fmla="*/ 68 w 106"/>
                <a:gd name="T23" fmla="*/ 0 h 131"/>
                <a:gd name="T24" fmla="*/ 87 w 106"/>
                <a:gd name="T25" fmla="*/ 13 h 131"/>
                <a:gd name="T26" fmla="*/ 99 w 106"/>
                <a:gd name="T27" fmla="*/ 38 h 131"/>
                <a:gd name="T28" fmla="*/ 106 w 106"/>
                <a:gd name="T29" fmla="*/ 63 h 131"/>
                <a:gd name="T30" fmla="*/ 106 w 106"/>
                <a:gd name="T31" fmla="*/ 87 h 131"/>
                <a:gd name="T32" fmla="*/ 106 w 106"/>
                <a:gd name="T33" fmla="*/ 87 h 131"/>
                <a:gd name="T34" fmla="*/ 93 w 106"/>
                <a:gd name="T35" fmla="*/ 112 h 131"/>
                <a:gd name="T36" fmla="*/ 81 w 106"/>
                <a:gd name="T37" fmla="*/ 125 h 131"/>
                <a:gd name="T38" fmla="*/ 62 w 106"/>
                <a:gd name="T39" fmla="*/ 131 h 131"/>
                <a:gd name="T40" fmla="*/ 44 w 106"/>
                <a:gd name="T41" fmla="*/ 131 h 131"/>
                <a:gd name="T42" fmla="*/ 44 w 106"/>
                <a:gd name="T43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6" h="131">
                  <a:moveTo>
                    <a:pt x="44" y="131"/>
                  </a:moveTo>
                  <a:lnTo>
                    <a:pt x="44" y="131"/>
                  </a:lnTo>
                  <a:lnTo>
                    <a:pt x="25" y="119"/>
                  </a:lnTo>
                  <a:lnTo>
                    <a:pt x="6" y="94"/>
                  </a:lnTo>
                  <a:lnTo>
                    <a:pt x="0" y="69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12" y="25"/>
                  </a:lnTo>
                  <a:lnTo>
                    <a:pt x="25" y="7"/>
                  </a:lnTo>
                  <a:lnTo>
                    <a:pt x="4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87" y="13"/>
                  </a:lnTo>
                  <a:lnTo>
                    <a:pt x="99" y="38"/>
                  </a:lnTo>
                  <a:lnTo>
                    <a:pt x="106" y="63"/>
                  </a:lnTo>
                  <a:lnTo>
                    <a:pt x="106" y="87"/>
                  </a:lnTo>
                  <a:lnTo>
                    <a:pt x="106" y="87"/>
                  </a:lnTo>
                  <a:lnTo>
                    <a:pt x="93" y="112"/>
                  </a:lnTo>
                  <a:lnTo>
                    <a:pt x="81" y="125"/>
                  </a:lnTo>
                  <a:lnTo>
                    <a:pt x="62" y="131"/>
                  </a:lnTo>
                  <a:lnTo>
                    <a:pt x="44" y="131"/>
                  </a:lnTo>
                  <a:lnTo>
                    <a:pt x="44" y="131"/>
                  </a:lnTo>
                  <a:close/>
                </a:path>
              </a:pathLst>
            </a:custGeom>
            <a:solidFill>
              <a:srgbClr val="ADC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7" name="Freeform 145"/>
            <p:cNvSpPr>
              <a:spLocks/>
            </p:cNvSpPr>
            <p:nvPr/>
          </p:nvSpPr>
          <p:spPr bwMode="auto">
            <a:xfrm>
              <a:off x="7135813" y="3298826"/>
              <a:ext cx="109537" cy="69850"/>
            </a:xfrm>
            <a:custGeom>
              <a:avLst/>
              <a:gdLst>
                <a:gd name="T0" fmla="*/ 69 w 69"/>
                <a:gd name="T1" fmla="*/ 19 h 44"/>
                <a:gd name="T2" fmla="*/ 69 w 69"/>
                <a:gd name="T3" fmla="*/ 19 h 44"/>
                <a:gd name="T4" fmla="*/ 63 w 69"/>
                <a:gd name="T5" fmla="*/ 7 h 44"/>
                <a:gd name="T6" fmla="*/ 50 w 69"/>
                <a:gd name="T7" fmla="*/ 7 h 44"/>
                <a:gd name="T8" fmla="*/ 44 w 69"/>
                <a:gd name="T9" fmla="*/ 0 h 44"/>
                <a:gd name="T10" fmla="*/ 32 w 69"/>
                <a:gd name="T11" fmla="*/ 7 h 44"/>
                <a:gd name="T12" fmla="*/ 13 w 69"/>
                <a:gd name="T13" fmla="*/ 19 h 44"/>
                <a:gd name="T14" fmla="*/ 0 w 69"/>
                <a:gd name="T15" fmla="*/ 38 h 44"/>
                <a:gd name="T16" fmla="*/ 0 w 69"/>
                <a:gd name="T17" fmla="*/ 38 h 44"/>
                <a:gd name="T18" fmla="*/ 0 w 69"/>
                <a:gd name="T19" fmla="*/ 44 h 44"/>
                <a:gd name="T20" fmla="*/ 7 w 69"/>
                <a:gd name="T21" fmla="*/ 44 h 44"/>
                <a:gd name="T22" fmla="*/ 7 w 69"/>
                <a:gd name="T23" fmla="*/ 44 h 44"/>
                <a:gd name="T24" fmla="*/ 19 w 69"/>
                <a:gd name="T25" fmla="*/ 31 h 44"/>
                <a:gd name="T26" fmla="*/ 32 w 69"/>
                <a:gd name="T27" fmla="*/ 19 h 44"/>
                <a:gd name="T28" fmla="*/ 50 w 69"/>
                <a:gd name="T29" fmla="*/ 13 h 44"/>
                <a:gd name="T30" fmla="*/ 56 w 69"/>
                <a:gd name="T31" fmla="*/ 13 h 44"/>
                <a:gd name="T32" fmla="*/ 63 w 69"/>
                <a:gd name="T33" fmla="*/ 25 h 44"/>
                <a:gd name="T34" fmla="*/ 63 w 69"/>
                <a:gd name="T35" fmla="*/ 25 h 44"/>
                <a:gd name="T36" fmla="*/ 69 w 69"/>
                <a:gd name="T37" fmla="*/ 25 h 44"/>
                <a:gd name="T38" fmla="*/ 69 w 69"/>
                <a:gd name="T39" fmla="*/ 19 h 44"/>
                <a:gd name="T40" fmla="*/ 69 w 69"/>
                <a:gd name="T41" fmla="*/ 1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" h="44">
                  <a:moveTo>
                    <a:pt x="69" y="19"/>
                  </a:moveTo>
                  <a:lnTo>
                    <a:pt x="69" y="19"/>
                  </a:lnTo>
                  <a:lnTo>
                    <a:pt x="63" y="7"/>
                  </a:lnTo>
                  <a:lnTo>
                    <a:pt x="50" y="7"/>
                  </a:lnTo>
                  <a:lnTo>
                    <a:pt x="44" y="0"/>
                  </a:lnTo>
                  <a:lnTo>
                    <a:pt x="32" y="7"/>
                  </a:lnTo>
                  <a:lnTo>
                    <a:pt x="13" y="19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19" y="31"/>
                  </a:lnTo>
                  <a:lnTo>
                    <a:pt x="32" y="19"/>
                  </a:lnTo>
                  <a:lnTo>
                    <a:pt x="50" y="13"/>
                  </a:lnTo>
                  <a:lnTo>
                    <a:pt x="56" y="13"/>
                  </a:lnTo>
                  <a:lnTo>
                    <a:pt x="63" y="25"/>
                  </a:lnTo>
                  <a:lnTo>
                    <a:pt x="63" y="25"/>
                  </a:lnTo>
                  <a:lnTo>
                    <a:pt x="69" y="25"/>
                  </a:lnTo>
                  <a:lnTo>
                    <a:pt x="69" y="19"/>
                  </a:lnTo>
                  <a:lnTo>
                    <a:pt x="69" y="19"/>
                  </a:lnTo>
                  <a:close/>
                </a:path>
              </a:pathLst>
            </a:custGeom>
            <a:solidFill>
              <a:srgbClr val="E6E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8" name="Freeform 146"/>
            <p:cNvSpPr>
              <a:spLocks/>
            </p:cNvSpPr>
            <p:nvPr/>
          </p:nvSpPr>
          <p:spPr bwMode="auto">
            <a:xfrm>
              <a:off x="7037388" y="3082926"/>
              <a:ext cx="287337" cy="295275"/>
            </a:xfrm>
            <a:custGeom>
              <a:avLst/>
              <a:gdLst>
                <a:gd name="T0" fmla="*/ 125 w 181"/>
                <a:gd name="T1" fmla="*/ 0 h 186"/>
                <a:gd name="T2" fmla="*/ 125 w 181"/>
                <a:gd name="T3" fmla="*/ 0 h 186"/>
                <a:gd name="T4" fmla="*/ 100 w 181"/>
                <a:gd name="T5" fmla="*/ 0 h 186"/>
                <a:gd name="T6" fmla="*/ 75 w 181"/>
                <a:gd name="T7" fmla="*/ 6 h 186"/>
                <a:gd name="T8" fmla="*/ 56 w 181"/>
                <a:gd name="T9" fmla="*/ 18 h 186"/>
                <a:gd name="T10" fmla="*/ 38 w 181"/>
                <a:gd name="T11" fmla="*/ 31 h 186"/>
                <a:gd name="T12" fmla="*/ 25 w 181"/>
                <a:gd name="T13" fmla="*/ 49 h 186"/>
                <a:gd name="T14" fmla="*/ 13 w 181"/>
                <a:gd name="T15" fmla="*/ 68 h 186"/>
                <a:gd name="T16" fmla="*/ 7 w 181"/>
                <a:gd name="T17" fmla="*/ 93 h 186"/>
                <a:gd name="T18" fmla="*/ 0 w 181"/>
                <a:gd name="T19" fmla="*/ 118 h 186"/>
                <a:gd name="T20" fmla="*/ 0 w 181"/>
                <a:gd name="T21" fmla="*/ 118 h 186"/>
                <a:gd name="T22" fmla="*/ 7 w 181"/>
                <a:gd name="T23" fmla="*/ 143 h 186"/>
                <a:gd name="T24" fmla="*/ 19 w 181"/>
                <a:gd name="T25" fmla="*/ 161 h 186"/>
                <a:gd name="T26" fmla="*/ 44 w 181"/>
                <a:gd name="T27" fmla="*/ 180 h 186"/>
                <a:gd name="T28" fmla="*/ 69 w 181"/>
                <a:gd name="T29" fmla="*/ 186 h 186"/>
                <a:gd name="T30" fmla="*/ 69 w 181"/>
                <a:gd name="T31" fmla="*/ 186 h 186"/>
                <a:gd name="T32" fmla="*/ 94 w 181"/>
                <a:gd name="T33" fmla="*/ 180 h 186"/>
                <a:gd name="T34" fmla="*/ 112 w 181"/>
                <a:gd name="T35" fmla="*/ 167 h 186"/>
                <a:gd name="T36" fmla="*/ 137 w 181"/>
                <a:gd name="T37" fmla="*/ 155 h 186"/>
                <a:gd name="T38" fmla="*/ 156 w 181"/>
                <a:gd name="T39" fmla="*/ 136 h 186"/>
                <a:gd name="T40" fmla="*/ 168 w 181"/>
                <a:gd name="T41" fmla="*/ 112 h 186"/>
                <a:gd name="T42" fmla="*/ 174 w 181"/>
                <a:gd name="T43" fmla="*/ 87 h 186"/>
                <a:gd name="T44" fmla="*/ 181 w 181"/>
                <a:gd name="T45" fmla="*/ 62 h 186"/>
                <a:gd name="T46" fmla="*/ 174 w 181"/>
                <a:gd name="T47" fmla="*/ 37 h 186"/>
                <a:gd name="T48" fmla="*/ 174 w 181"/>
                <a:gd name="T49" fmla="*/ 37 h 186"/>
                <a:gd name="T50" fmla="*/ 168 w 181"/>
                <a:gd name="T51" fmla="*/ 25 h 186"/>
                <a:gd name="T52" fmla="*/ 156 w 181"/>
                <a:gd name="T53" fmla="*/ 12 h 186"/>
                <a:gd name="T54" fmla="*/ 137 w 181"/>
                <a:gd name="T55" fmla="*/ 6 h 186"/>
                <a:gd name="T56" fmla="*/ 125 w 181"/>
                <a:gd name="T57" fmla="*/ 0 h 186"/>
                <a:gd name="T58" fmla="*/ 125 w 181"/>
                <a:gd name="T5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1" h="186">
                  <a:moveTo>
                    <a:pt x="125" y="0"/>
                  </a:moveTo>
                  <a:lnTo>
                    <a:pt x="125" y="0"/>
                  </a:lnTo>
                  <a:lnTo>
                    <a:pt x="100" y="0"/>
                  </a:lnTo>
                  <a:lnTo>
                    <a:pt x="75" y="6"/>
                  </a:lnTo>
                  <a:lnTo>
                    <a:pt x="56" y="18"/>
                  </a:lnTo>
                  <a:lnTo>
                    <a:pt x="38" y="31"/>
                  </a:lnTo>
                  <a:lnTo>
                    <a:pt x="25" y="49"/>
                  </a:lnTo>
                  <a:lnTo>
                    <a:pt x="13" y="68"/>
                  </a:lnTo>
                  <a:lnTo>
                    <a:pt x="7" y="93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7" y="143"/>
                  </a:lnTo>
                  <a:lnTo>
                    <a:pt x="19" y="161"/>
                  </a:lnTo>
                  <a:lnTo>
                    <a:pt x="44" y="180"/>
                  </a:lnTo>
                  <a:lnTo>
                    <a:pt x="69" y="186"/>
                  </a:lnTo>
                  <a:lnTo>
                    <a:pt x="69" y="186"/>
                  </a:lnTo>
                  <a:lnTo>
                    <a:pt x="94" y="180"/>
                  </a:lnTo>
                  <a:lnTo>
                    <a:pt x="112" y="167"/>
                  </a:lnTo>
                  <a:lnTo>
                    <a:pt x="137" y="155"/>
                  </a:lnTo>
                  <a:lnTo>
                    <a:pt x="156" y="136"/>
                  </a:lnTo>
                  <a:lnTo>
                    <a:pt x="168" y="112"/>
                  </a:lnTo>
                  <a:lnTo>
                    <a:pt x="174" y="87"/>
                  </a:lnTo>
                  <a:lnTo>
                    <a:pt x="181" y="62"/>
                  </a:lnTo>
                  <a:lnTo>
                    <a:pt x="174" y="37"/>
                  </a:lnTo>
                  <a:lnTo>
                    <a:pt x="174" y="37"/>
                  </a:lnTo>
                  <a:lnTo>
                    <a:pt x="168" y="25"/>
                  </a:lnTo>
                  <a:lnTo>
                    <a:pt x="156" y="12"/>
                  </a:lnTo>
                  <a:lnTo>
                    <a:pt x="137" y="6"/>
                  </a:lnTo>
                  <a:lnTo>
                    <a:pt x="12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8DA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9" name="Freeform 147"/>
            <p:cNvSpPr>
              <a:spLocks/>
            </p:cNvSpPr>
            <p:nvPr/>
          </p:nvSpPr>
          <p:spPr bwMode="auto">
            <a:xfrm>
              <a:off x="7077075" y="3122613"/>
              <a:ext cx="207962" cy="236538"/>
            </a:xfrm>
            <a:custGeom>
              <a:avLst/>
              <a:gdLst>
                <a:gd name="T0" fmla="*/ 81 w 131"/>
                <a:gd name="T1" fmla="*/ 0 h 149"/>
                <a:gd name="T2" fmla="*/ 81 w 131"/>
                <a:gd name="T3" fmla="*/ 0 h 149"/>
                <a:gd name="T4" fmla="*/ 56 w 131"/>
                <a:gd name="T5" fmla="*/ 0 h 149"/>
                <a:gd name="T6" fmla="*/ 31 w 131"/>
                <a:gd name="T7" fmla="*/ 12 h 149"/>
                <a:gd name="T8" fmla="*/ 13 w 131"/>
                <a:gd name="T9" fmla="*/ 31 h 149"/>
                <a:gd name="T10" fmla="*/ 6 w 131"/>
                <a:gd name="T11" fmla="*/ 55 h 149"/>
                <a:gd name="T12" fmla="*/ 6 w 131"/>
                <a:gd name="T13" fmla="*/ 55 h 149"/>
                <a:gd name="T14" fmla="*/ 0 w 131"/>
                <a:gd name="T15" fmla="*/ 87 h 149"/>
                <a:gd name="T16" fmla="*/ 0 w 131"/>
                <a:gd name="T17" fmla="*/ 118 h 149"/>
                <a:gd name="T18" fmla="*/ 6 w 131"/>
                <a:gd name="T19" fmla="*/ 130 h 149"/>
                <a:gd name="T20" fmla="*/ 19 w 131"/>
                <a:gd name="T21" fmla="*/ 136 h 149"/>
                <a:gd name="T22" fmla="*/ 31 w 131"/>
                <a:gd name="T23" fmla="*/ 149 h 149"/>
                <a:gd name="T24" fmla="*/ 50 w 131"/>
                <a:gd name="T25" fmla="*/ 149 h 149"/>
                <a:gd name="T26" fmla="*/ 50 w 131"/>
                <a:gd name="T27" fmla="*/ 149 h 149"/>
                <a:gd name="T28" fmla="*/ 69 w 131"/>
                <a:gd name="T29" fmla="*/ 142 h 149"/>
                <a:gd name="T30" fmla="*/ 87 w 131"/>
                <a:gd name="T31" fmla="*/ 136 h 149"/>
                <a:gd name="T32" fmla="*/ 106 w 131"/>
                <a:gd name="T33" fmla="*/ 118 h 149"/>
                <a:gd name="T34" fmla="*/ 118 w 131"/>
                <a:gd name="T35" fmla="*/ 105 h 149"/>
                <a:gd name="T36" fmla="*/ 131 w 131"/>
                <a:gd name="T37" fmla="*/ 87 h 149"/>
                <a:gd name="T38" fmla="*/ 131 w 131"/>
                <a:gd name="T39" fmla="*/ 62 h 149"/>
                <a:gd name="T40" fmla="*/ 131 w 131"/>
                <a:gd name="T41" fmla="*/ 43 h 149"/>
                <a:gd name="T42" fmla="*/ 124 w 131"/>
                <a:gd name="T43" fmla="*/ 24 h 149"/>
                <a:gd name="T44" fmla="*/ 124 w 131"/>
                <a:gd name="T45" fmla="*/ 24 h 149"/>
                <a:gd name="T46" fmla="*/ 106 w 131"/>
                <a:gd name="T47" fmla="*/ 6 h 149"/>
                <a:gd name="T48" fmla="*/ 81 w 131"/>
                <a:gd name="T49" fmla="*/ 0 h 149"/>
                <a:gd name="T50" fmla="*/ 81 w 131"/>
                <a:gd name="T5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1" h="149">
                  <a:moveTo>
                    <a:pt x="81" y="0"/>
                  </a:moveTo>
                  <a:lnTo>
                    <a:pt x="81" y="0"/>
                  </a:lnTo>
                  <a:lnTo>
                    <a:pt x="56" y="0"/>
                  </a:lnTo>
                  <a:lnTo>
                    <a:pt x="31" y="12"/>
                  </a:lnTo>
                  <a:lnTo>
                    <a:pt x="13" y="31"/>
                  </a:lnTo>
                  <a:lnTo>
                    <a:pt x="6" y="55"/>
                  </a:lnTo>
                  <a:lnTo>
                    <a:pt x="6" y="55"/>
                  </a:lnTo>
                  <a:lnTo>
                    <a:pt x="0" y="87"/>
                  </a:lnTo>
                  <a:lnTo>
                    <a:pt x="0" y="118"/>
                  </a:lnTo>
                  <a:lnTo>
                    <a:pt x="6" y="130"/>
                  </a:lnTo>
                  <a:lnTo>
                    <a:pt x="19" y="136"/>
                  </a:lnTo>
                  <a:lnTo>
                    <a:pt x="31" y="149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69" y="142"/>
                  </a:lnTo>
                  <a:lnTo>
                    <a:pt x="87" y="136"/>
                  </a:lnTo>
                  <a:lnTo>
                    <a:pt x="106" y="118"/>
                  </a:lnTo>
                  <a:lnTo>
                    <a:pt x="118" y="105"/>
                  </a:lnTo>
                  <a:lnTo>
                    <a:pt x="131" y="87"/>
                  </a:lnTo>
                  <a:lnTo>
                    <a:pt x="131" y="62"/>
                  </a:lnTo>
                  <a:lnTo>
                    <a:pt x="131" y="43"/>
                  </a:lnTo>
                  <a:lnTo>
                    <a:pt x="124" y="24"/>
                  </a:lnTo>
                  <a:lnTo>
                    <a:pt x="124" y="24"/>
                  </a:lnTo>
                  <a:lnTo>
                    <a:pt x="106" y="6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A8B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0" name="Freeform 148"/>
            <p:cNvSpPr>
              <a:spLocks/>
            </p:cNvSpPr>
            <p:nvPr/>
          </p:nvSpPr>
          <p:spPr bwMode="auto">
            <a:xfrm>
              <a:off x="7126288" y="3101976"/>
              <a:ext cx="187325" cy="187325"/>
            </a:xfrm>
            <a:custGeom>
              <a:avLst/>
              <a:gdLst>
                <a:gd name="T0" fmla="*/ 75 w 118"/>
                <a:gd name="T1" fmla="*/ 0 h 118"/>
                <a:gd name="T2" fmla="*/ 75 w 118"/>
                <a:gd name="T3" fmla="*/ 0 h 118"/>
                <a:gd name="T4" fmla="*/ 56 w 118"/>
                <a:gd name="T5" fmla="*/ 0 h 118"/>
                <a:gd name="T6" fmla="*/ 38 w 118"/>
                <a:gd name="T7" fmla="*/ 6 h 118"/>
                <a:gd name="T8" fmla="*/ 19 w 118"/>
                <a:gd name="T9" fmla="*/ 25 h 118"/>
                <a:gd name="T10" fmla="*/ 6 w 118"/>
                <a:gd name="T11" fmla="*/ 44 h 118"/>
                <a:gd name="T12" fmla="*/ 6 w 118"/>
                <a:gd name="T13" fmla="*/ 44 h 118"/>
                <a:gd name="T14" fmla="*/ 0 w 118"/>
                <a:gd name="T15" fmla="*/ 68 h 118"/>
                <a:gd name="T16" fmla="*/ 0 w 118"/>
                <a:gd name="T17" fmla="*/ 87 h 118"/>
                <a:gd name="T18" fmla="*/ 13 w 118"/>
                <a:gd name="T19" fmla="*/ 106 h 118"/>
                <a:gd name="T20" fmla="*/ 31 w 118"/>
                <a:gd name="T21" fmla="*/ 118 h 118"/>
                <a:gd name="T22" fmla="*/ 31 w 118"/>
                <a:gd name="T23" fmla="*/ 118 h 118"/>
                <a:gd name="T24" fmla="*/ 50 w 118"/>
                <a:gd name="T25" fmla="*/ 118 h 118"/>
                <a:gd name="T26" fmla="*/ 69 w 118"/>
                <a:gd name="T27" fmla="*/ 112 h 118"/>
                <a:gd name="T28" fmla="*/ 87 w 118"/>
                <a:gd name="T29" fmla="*/ 100 h 118"/>
                <a:gd name="T30" fmla="*/ 100 w 118"/>
                <a:gd name="T31" fmla="*/ 87 h 118"/>
                <a:gd name="T32" fmla="*/ 112 w 118"/>
                <a:gd name="T33" fmla="*/ 75 h 118"/>
                <a:gd name="T34" fmla="*/ 118 w 118"/>
                <a:gd name="T35" fmla="*/ 62 h 118"/>
                <a:gd name="T36" fmla="*/ 118 w 118"/>
                <a:gd name="T37" fmla="*/ 44 h 118"/>
                <a:gd name="T38" fmla="*/ 112 w 118"/>
                <a:gd name="T39" fmla="*/ 25 h 118"/>
                <a:gd name="T40" fmla="*/ 112 w 118"/>
                <a:gd name="T41" fmla="*/ 25 h 118"/>
                <a:gd name="T42" fmla="*/ 100 w 118"/>
                <a:gd name="T43" fmla="*/ 13 h 118"/>
                <a:gd name="T44" fmla="*/ 75 w 118"/>
                <a:gd name="T45" fmla="*/ 0 h 118"/>
                <a:gd name="T46" fmla="*/ 75 w 118"/>
                <a:gd name="T4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118">
                  <a:moveTo>
                    <a:pt x="75" y="0"/>
                  </a:moveTo>
                  <a:lnTo>
                    <a:pt x="75" y="0"/>
                  </a:lnTo>
                  <a:lnTo>
                    <a:pt x="56" y="0"/>
                  </a:lnTo>
                  <a:lnTo>
                    <a:pt x="38" y="6"/>
                  </a:lnTo>
                  <a:lnTo>
                    <a:pt x="19" y="25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0" y="68"/>
                  </a:lnTo>
                  <a:lnTo>
                    <a:pt x="0" y="87"/>
                  </a:lnTo>
                  <a:lnTo>
                    <a:pt x="13" y="106"/>
                  </a:lnTo>
                  <a:lnTo>
                    <a:pt x="31" y="118"/>
                  </a:lnTo>
                  <a:lnTo>
                    <a:pt x="31" y="118"/>
                  </a:lnTo>
                  <a:lnTo>
                    <a:pt x="50" y="118"/>
                  </a:lnTo>
                  <a:lnTo>
                    <a:pt x="69" y="112"/>
                  </a:lnTo>
                  <a:lnTo>
                    <a:pt x="87" y="100"/>
                  </a:lnTo>
                  <a:lnTo>
                    <a:pt x="100" y="87"/>
                  </a:lnTo>
                  <a:lnTo>
                    <a:pt x="112" y="75"/>
                  </a:lnTo>
                  <a:lnTo>
                    <a:pt x="118" y="62"/>
                  </a:lnTo>
                  <a:lnTo>
                    <a:pt x="118" y="44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00" y="13"/>
                  </a:lnTo>
                  <a:lnTo>
                    <a:pt x="75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ADC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1" name="Freeform 149"/>
            <p:cNvSpPr>
              <a:spLocks/>
            </p:cNvSpPr>
            <p:nvPr/>
          </p:nvSpPr>
          <p:spPr bwMode="auto">
            <a:xfrm>
              <a:off x="6919913" y="3190876"/>
              <a:ext cx="304800" cy="334963"/>
            </a:xfrm>
            <a:custGeom>
              <a:avLst/>
              <a:gdLst>
                <a:gd name="T0" fmla="*/ 105 w 192"/>
                <a:gd name="T1" fmla="*/ 0 h 211"/>
                <a:gd name="T2" fmla="*/ 105 w 192"/>
                <a:gd name="T3" fmla="*/ 0 h 211"/>
                <a:gd name="T4" fmla="*/ 87 w 192"/>
                <a:gd name="T5" fmla="*/ 6 h 211"/>
                <a:gd name="T6" fmla="*/ 68 w 192"/>
                <a:gd name="T7" fmla="*/ 6 h 211"/>
                <a:gd name="T8" fmla="*/ 43 w 192"/>
                <a:gd name="T9" fmla="*/ 25 h 211"/>
                <a:gd name="T10" fmla="*/ 25 w 192"/>
                <a:gd name="T11" fmla="*/ 50 h 211"/>
                <a:gd name="T12" fmla="*/ 6 w 192"/>
                <a:gd name="T13" fmla="*/ 81 h 211"/>
                <a:gd name="T14" fmla="*/ 6 w 192"/>
                <a:gd name="T15" fmla="*/ 81 h 211"/>
                <a:gd name="T16" fmla="*/ 0 w 192"/>
                <a:gd name="T17" fmla="*/ 112 h 211"/>
                <a:gd name="T18" fmla="*/ 6 w 192"/>
                <a:gd name="T19" fmla="*/ 149 h 211"/>
                <a:gd name="T20" fmla="*/ 12 w 192"/>
                <a:gd name="T21" fmla="*/ 168 h 211"/>
                <a:gd name="T22" fmla="*/ 25 w 192"/>
                <a:gd name="T23" fmla="*/ 186 h 211"/>
                <a:gd name="T24" fmla="*/ 43 w 192"/>
                <a:gd name="T25" fmla="*/ 199 h 211"/>
                <a:gd name="T26" fmla="*/ 68 w 192"/>
                <a:gd name="T27" fmla="*/ 211 h 211"/>
                <a:gd name="T28" fmla="*/ 68 w 192"/>
                <a:gd name="T29" fmla="*/ 211 h 211"/>
                <a:gd name="T30" fmla="*/ 93 w 192"/>
                <a:gd name="T31" fmla="*/ 211 h 211"/>
                <a:gd name="T32" fmla="*/ 118 w 192"/>
                <a:gd name="T33" fmla="*/ 211 h 211"/>
                <a:gd name="T34" fmla="*/ 136 w 192"/>
                <a:gd name="T35" fmla="*/ 205 h 211"/>
                <a:gd name="T36" fmla="*/ 155 w 192"/>
                <a:gd name="T37" fmla="*/ 193 h 211"/>
                <a:gd name="T38" fmla="*/ 155 w 192"/>
                <a:gd name="T39" fmla="*/ 193 h 211"/>
                <a:gd name="T40" fmla="*/ 168 w 192"/>
                <a:gd name="T41" fmla="*/ 180 h 211"/>
                <a:gd name="T42" fmla="*/ 180 w 192"/>
                <a:gd name="T43" fmla="*/ 162 h 211"/>
                <a:gd name="T44" fmla="*/ 186 w 192"/>
                <a:gd name="T45" fmla="*/ 143 h 211"/>
                <a:gd name="T46" fmla="*/ 192 w 192"/>
                <a:gd name="T47" fmla="*/ 124 h 211"/>
                <a:gd name="T48" fmla="*/ 192 w 192"/>
                <a:gd name="T49" fmla="*/ 99 h 211"/>
                <a:gd name="T50" fmla="*/ 186 w 192"/>
                <a:gd name="T51" fmla="*/ 81 h 211"/>
                <a:gd name="T52" fmla="*/ 180 w 192"/>
                <a:gd name="T53" fmla="*/ 56 h 211"/>
                <a:gd name="T54" fmla="*/ 168 w 192"/>
                <a:gd name="T55" fmla="*/ 37 h 211"/>
                <a:gd name="T56" fmla="*/ 168 w 192"/>
                <a:gd name="T57" fmla="*/ 37 h 211"/>
                <a:gd name="T58" fmla="*/ 143 w 192"/>
                <a:gd name="T59" fmla="*/ 12 h 211"/>
                <a:gd name="T60" fmla="*/ 124 w 192"/>
                <a:gd name="T61" fmla="*/ 6 h 211"/>
                <a:gd name="T62" fmla="*/ 105 w 192"/>
                <a:gd name="T63" fmla="*/ 0 h 211"/>
                <a:gd name="T64" fmla="*/ 105 w 192"/>
                <a:gd name="T65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2" h="211">
                  <a:moveTo>
                    <a:pt x="105" y="0"/>
                  </a:moveTo>
                  <a:lnTo>
                    <a:pt x="105" y="0"/>
                  </a:lnTo>
                  <a:lnTo>
                    <a:pt x="87" y="6"/>
                  </a:lnTo>
                  <a:lnTo>
                    <a:pt x="68" y="6"/>
                  </a:lnTo>
                  <a:lnTo>
                    <a:pt x="43" y="25"/>
                  </a:lnTo>
                  <a:lnTo>
                    <a:pt x="25" y="50"/>
                  </a:lnTo>
                  <a:lnTo>
                    <a:pt x="6" y="81"/>
                  </a:lnTo>
                  <a:lnTo>
                    <a:pt x="6" y="81"/>
                  </a:lnTo>
                  <a:lnTo>
                    <a:pt x="0" y="112"/>
                  </a:lnTo>
                  <a:lnTo>
                    <a:pt x="6" y="149"/>
                  </a:lnTo>
                  <a:lnTo>
                    <a:pt x="12" y="168"/>
                  </a:lnTo>
                  <a:lnTo>
                    <a:pt x="25" y="186"/>
                  </a:lnTo>
                  <a:lnTo>
                    <a:pt x="43" y="199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3" y="211"/>
                  </a:lnTo>
                  <a:lnTo>
                    <a:pt x="118" y="211"/>
                  </a:lnTo>
                  <a:lnTo>
                    <a:pt x="136" y="205"/>
                  </a:lnTo>
                  <a:lnTo>
                    <a:pt x="155" y="193"/>
                  </a:lnTo>
                  <a:lnTo>
                    <a:pt x="155" y="193"/>
                  </a:lnTo>
                  <a:lnTo>
                    <a:pt x="168" y="180"/>
                  </a:lnTo>
                  <a:lnTo>
                    <a:pt x="180" y="162"/>
                  </a:lnTo>
                  <a:lnTo>
                    <a:pt x="186" y="143"/>
                  </a:lnTo>
                  <a:lnTo>
                    <a:pt x="192" y="124"/>
                  </a:lnTo>
                  <a:lnTo>
                    <a:pt x="192" y="99"/>
                  </a:lnTo>
                  <a:lnTo>
                    <a:pt x="186" y="81"/>
                  </a:lnTo>
                  <a:lnTo>
                    <a:pt x="180" y="56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43" y="12"/>
                  </a:lnTo>
                  <a:lnTo>
                    <a:pt x="124" y="6"/>
                  </a:lnTo>
                  <a:lnTo>
                    <a:pt x="105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8DA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2" name="Freeform 150"/>
            <p:cNvSpPr>
              <a:spLocks/>
            </p:cNvSpPr>
            <p:nvPr/>
          </p:nvSpPr>
          <p:spPr bwMode="auto">
            <a:xfrm>
              <a:off x="6959600" y="3240088"/>
              <a:ext cx="236537" cy="266700"/>
            </a:xfrm>
            <a:custGeom>
              <a:avLst/>
              <a:gdLst>
                <a:gd name="T0" fmla="*/ 68 w 149"/>
                <a:gd name="T1" fmla="*/ 0 h 168"/>
                <a:gd name="T2" fmla="*/ 68 w 149"/>
                <a:gd name="T3" fmla="*/ 0 h 168"/>
                <a:gd name="T4" fmla="*/ 49 w 149"/>
                <a:gd name="T5" fmla="*/ 6 h 168"/>
                <a:gd name="T6" fmla="*/ 31 w 149"/>
                <a:gd name="T7" fmla="*/ 19 h 168"/>
                <a:gd name="T8" fmla="*/ 18 w 149"/>
                <a:gd name="T9" fmla="*/ 31 h 168"/>
                <a:gd name="T10" fmla="*/ 6 w 149"/>
                <a:gd name="T11" fmla="*/ 50 h 168"/>
                <a:gd name="T12" fmla="*/ 0 w 149"/>
                <a:gd name="T13" fmla="*/ 68 h 168"/>
                <a:gd name="T14" fmla="*/ 0 w 149"/>
                <a:gd name="T15" fmla="*/ 87 h 168"/>
                <a:gd name="T16" fmla="*/ 6 w 149"/>
                <a:gd name="T17" fmla="*/ 131 h 168"/>
                <a:gd name="T18" fmla="*/ 6 w 149"/>
                <a:gd name="T19" fmla="*/ 131 h 168"/>
                <a:gd name="T20" fmla="*/ 24 w 149"/>
                <a:gd name="T21" fmla="*/ 155 h 168"/>
                <a:gd name="T22" fmla="*/ 37 w 149"/>
                <a:gd name="T23" fmla="*/ 162 h 168"/>
                <a:gd name="T24" fmla="*/ 49 w 149"/>
                <a:gd name="T25" fmla="*/ 168 h 168"/>
                <a:gd name="T26" fmla="*/ 49 w 149"/>
                <a:gd name="T27" fmla="*/ 168 h 168"/>
                <a:gd name="T28" fmla="*/ 80 w 149"/>
                <a:gd name="T29" fmla="*/ 168 h 168"/>
                <a:gd name="T30" fmla="*/ 105 w 149"/>
                <a:gd name="T31" fmla="*/ 155 h 168"/>
                <a:gd name="T32" fmla="*/ 130 w 149"/>
                <a:gd name="T33" fmla="*/ 143 h 168"/>
                <a:gd name="T34" fmla="*/ 143 w 149"/>
                <a:gd name="T35" fmla="*/ 124 h 168"/>
                <a:gd name="T36" fmla="*/ 149 w 149"/>
                <a:gd name="T37" fmla="*/ 100 h 168"/>
                <a:gd name="T38" fmla="*/ 149 w 149"/>
                <a:gd name="T39" fmla="*/ 75 h 168"/>
                <a:gd name="T40" fmla="*/ 136 w 149"/>
                <a:gd name="T41" fmla="*/ 50 h 168"/>
                <a:gd name="T42" fmla="*/ 124 w 149"/>
                <a:gd name="T43" fmla="*/ 25 h 168"/>
                <a:gd name="T44" fmla="*/ 124 w 149"/>
                <a:gd name="T45" fmla="*/ 25 h 168"/>
                <a:gd name="T46" fmla="*/ 99 w 149"/>
                <a:gd name="T47" fmla="*/ 6 h 168"/>
                <a:gd name="T48" fmla="*/ 68 w 149"/>
                <a:gd name="T49" fmla="*/ 0 h 168"/>
                <a:gd name="T50" fmla="*/ 68 w 149"/>
                <a:gd name="T51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9" h="168">
                  <a:moveTo>
                    <a:pt x="68" y="0"/>
                  </a:moveTo>
                  <a:lnTo>
                    <a:pt x="68" y="0"/>
                  </a:lnTo>
                  <a:lnTo>
                    <a:pt x="49" y="6"/>
                  </a:lnTo>
                  <a:lnTo>
                    <a:pt x="31" y="19"/>
                  </a:lnTo>
                  <a:lnTo>
                    <a:pt x="18" y="31"/>
                  </a:lnTo>
                  <a:lnTo>
                    <a:pt x="6" y="50"/>
                  </a:lnTo>
                  <a:lnTo>
                    <a:pt x="0" y="68"/>
                  </a:lnTo>
                  <a:lnTo>
                    <a:pt x="0" y="87"/>
                  </a:lnTo>
                  <a:lnTo>
                    <a:pt x="6" y="131"/>
                  </a:lnTo>
                  <a:lnTo>
                    <a:pt x="6" y="131"/>
                  </a:lnTo>
                  <a:lnTo>
                    <a:pt x="24" y="155"/>
                  </a:lnTo>
                  <a:lnTo>
                    <a:pt x="37" y="162"/>
                  </a:lnTo>
                  <a:lnTo>
                    <a:pt x="49" y="168"/>
                  </a:lnTo>
                  <a:lnTo>
                    <a:pt x="49" y="168"/>
                  </a:lnTo>
                  <a:lnTo>
                    <a:pt x="80" y="168"/>
                  </a:lnTo>
                  <a:lnTo>
                    <a:pt x="105" y="155"/>
                  </a:lnTo>
                  <a:lnTo>
                    <a:pt x="130" y="143"/>
                  </a:lnTo>
                  <a:lnTo>
                    <a:pt x="143" y="124"/>
                  </a:lnTo>
                  <a:lnTo>
                    <a:pt x="149" y="100"/>
                  </a:lnTo>
                  <a:lnTo>
                    <a:pt x="149" y="75"/>
                  </a:lnTo>
                  <a:lnTo>
                    <a:pt x="136" y="50"/>
                  </a:lnTo>
                  <a:lnTo>
                    <a:pt x="124" y="25"/>
                  </a:lnTo>
                  <a:lnTo>
                    <a:pt x="124" y="25"/>
                  </a:lnTo>
                  <a:lnTo>
                    <a:pt x="99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A8B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3" name="Freeform 151"/>
            <p:cNvSpPr>
              <a:spLocks/>
            </p:cNvSpPr>
            <p:nvPr/>
          </p:nvSpPr>
          <p:spPr bwMode="auto">
            <a:xfrm>
              <a:off x="7008813" y="3209926"/>
              <a:ext cx="187325" cy="238125"/>
            </a:xfrm>
            <a:custGeom>
              <a:avLst/>
              <a:gdLst>
                <a:gd name="T0" fmla="*/ 62 w 118"/>
                <a:gd name="T1" fmla="*/ 0 h 150"/>
                <a:gd name="T2" fmla="*/ 62 w 118"/>
                <a:gd name="T3" fmla="*/ 0 h 150"/>
                <a:gd name="T4" fmla="*/ 43 w 118"/>
                <a:gd name="T5" fmla="*/ 7 h 150"/>
                <a:gd name="T6" fmla="*/ 25 w 118"/>
                <a:gd name="T7" fmla="*/ 13 h 150"/>
                <a:gd name="T8" fmla="*/ 12 w 118"/>
                <a:gd name="T9" fmla="*/ 25 h 150"/>
                <a:gd name="T10" fmla="*/ 6 w 118"/>
                <a:gd name="T11" fmla="*/ 44 h 150"/>
                <a:gd name="T12" fmla="*/ 0 w 118"/>
                <a:gd name="T13" fmla="*/ 69 h 150"/>
                <a:gd name="T14" fmla="*/ 6 w 118"/>
                <a:gd name="T15" fmla="*/ 87 h 150"/>
                <a:gd name="T16" fmla="*/ 12 w 118"/>
                <a:gd name="T17" fmla="*/ 112 h 150"/>
                <a:gd name="T18" fmla="*/ 25 w 118"/>
                <a:gd name="T19" fmla="*/ 131 h 150"/>
                <a:gd name="T20" fmla="*/ 25 w 118"/>
                <a:gd name="T21" fmla="*/ 131 h 150"/>
                <a:gd name="T22" fmla="*/ 37 w 118"/>
                <a:gd name="T23" fmla="*/ 143 h 150"/>
                <a:gd name="T24" fmla="*/ 56 w 118"/>
                <a:gd name="T25" fmla="*/ 150 h 150"/>
                <a:gd name="T26" fmla="*/ 74 w 118"/>
                <a:gd name="T27" fmla="*/ 150 h 150"/>
                <a:gd name="T28" fmla="*/ 93 w 118"/>
                <a:gd name="T29" fmla="*/ 143 h 150"/>
                <a:gd name="T30" fmla="*/ 93 w 118"/>
                <a:gd name="T31" fmla="*/ 143 h 150"/>
                <a:gd name="T32" fmla="*/ 105 w 118"/>
                <a:gd name="T33" fmla="*/ 131 h 150"/>
                <a:gd name="T34" fmla="*/ 112 w 118"/>
                <a:gd name="T35" fmla="*/ 119 h 150"/>
                <a:gd name="T36" fmla="*/ 118 w 118"/>
                <a:gd name="T37" fmla="*/ 87 h 150"/>
                <a:gd name="T38" fmla="*/ 118 w 118"/>
                <a:gd name="T39" fmla="*/ 56 h 150"/>
                <a:gd name="T40" fmla="*/ 105 w 118"/>
                <a:gd name="T41" fmla="*/ 25 h 150"/>
                <a:gd name="T42" fmla="*/ 105 w 118"/>
                <a:gd name="T43" fmla="*/ 25 h 150"/>
                <a:gd name="T44" fmla="*/ 87 w 118"/>
                <a:gd name="T45" fmla="*/ 13 h 150"/>
                <a:gd name="T46" fmla="*/ 62 w 118"/>
                <a:gd name="T47" fmla="*/ 0 h 150"/>
                <a:gd name="T48" fmla="*/ 62 w 118"/>
                <a:gd name="T4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8" h="150">
                  <a:moveTo>
                    <a:pt x="62" y="0"/>
                  </a:moveTo>
                  <a:lnTo>
                    <a:pt x="62" y="0"/>
                  </a:lnTo>
                  <a:lnTo>
                    <a:pt x="43" y="7"/>
                  </a:lnTo>
                  <a:lnTo>
                    <a:pt x="25" y="13"/>
                  </a:lnTo>
                  <a:lnTo>
                    <a:pt x="12" y="25"/>
                  </a:lnTo>
                  <a:lnTo>
                    <a:pt x="6" y="44"/>
                  </a:lnTo>
                  <a:lnTo>
                    <a:pt x="0" y="69"/>
                  </a:lnTo>
                  <a:lnTo>
                    <a:pt x="6" y="87"/>
                  </a:lnTo>
                  <a:lnTo>
                    <a:pt x="12" y="112"/>
                  </a:lnTo>
                  <a:lnTo>
                    <a:pt x="25" y="131"/>
                  </a:lnTo>
                  <a:lnTo>
                    <a:pt x="25" y="131"/>
                  </a:lnTo>
                  <a:lnTo>
                    <a:pt x="37" y="143"/>
                  </a:lnTo>
                  <a:lnTo>
                    <a:pt x="56" y="150"/>
                  </a:lnTo>
                  <a:lnTo>
                    <a:pt x="74" y="150"/>
                  </a:lnTo>
                  <a:lnTo>
                    <a:pt x="93" y="143"/>
                  </a:lnTo>
                  <a:lnTo>
                    <a:pt x="93" y="143"/>
                  </a:lnTo>
                  <a:lnTo>
                    <a:pt x="105" y="131"/>
                  </a:lnTo>
                  <a:lnTo>
                    <a:pt x="112" y="119"/>
                  </a:lnTo>
                  <a:lnTo>
                    <a:pt x="118" y="87"/>
                  </a:lnTo>
                  <a:lnTo>
                    <a:pt x="118" y="56"/>
                  </a:lnTo>
                  <a:lnTo>
                    <a:pt x="105" y="25"/>
                  </a:lnTo>
                  <a:lnTo>
                    <a:pt x="105" y="25"/>
                  </a:lnTo>
                  <a:lnTo>
                    <a:pt x="87" y="13"/>
                  </a:lnTo>
                  <a:lnTo>
                    <a:pt x="62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ADC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4" name="Freeform 152"/>
            <p:cNvSpPr>
              <a:spLocks/>
            </p:cNvSpPr>
            <p:nvPr/>
          </p:nvSpPr>
          <p:spPr bwMode="auto">
            <a:xfrm>
              <a:off x="6969125" y="3240088"/>
              <a:ext cx="227012" cy="187325"/>
            </a:xfrm>
            <a:custGeom>
              <a:avLst/>
              <a:gdLst>
                <a:gd name="T0" fmla="*/ 137 w 143"/>
                <a:gd name="T1" fmla="*/ 106 h 118"/>
                <a:gd name="T2" fmla="*/ 137 w 143"/>
                <a:gd name="T3" fmla="*/ 106 h 118"/>
                <a:gd name="T4" fmla="*/ 99 w 143"/>
                <a:gd name="T5" fmla="*/ 112 h 118"/>
                <a:gd name="T6" fmla="*/ 81 w 143"/>
                <a:gd name="T7" fmla="*/ 112 h 118"/>
                <a:gd name="T8" fmla="*/ 62 w 143"/>
                <a:gd name="T9" fmla="*/ 106 h 118"/>
                <a:gd name="T10" fmla="*/ 62 w 143"/>
                <a:gd name="T11" fmla="*/ 106 h 118"/>
                <a:gd name="T12" fmla="*/ 43 w 143"/>
                <a:gd name="T13" fmla="*/ 100 h 118"/>
                <a:gd name="T14" fmla="*/ 37 w 143"/>
                <a:gd name="T15" fmla="*/ 93 h 118"/>
                <a:gd name="T16" fmla="*/ 18 w 143"/>
                <a:gd name="T17" fmla="*/ 68 h 118"/>
                <a:gd name="T18" fmla="*/ 12 w 143"/>
                <a:gd name="T19" fmla="*/ 37 h 118"/>
                <a:gd name="T20" fmla="*/ 18 w 143"/>
                <a:gd name="T21" fmla="*/ 6 h 118"/>
                <a:gd name="T22" fmla="*/ 18 w 143"/>
                <a:gd name="T23" fmla="*/ 6 h 118"/>
                <a:gd name="T24" fmla="*/ 12 w 143"/>
                <a:gd name="T25" fmla="*/ 0 h 118"/>
                <a:gd name="T26" fmla="*/ 6 w 143"/>
                <a:gd name="T27" fmla="*/ 6 h 118"/>
                <a:gd name="T28" fmla="*/ 6 w 143"/>
                <a:gd name="T29" fmla="*/ 6 h 118"/>
                <a:gd name="T30" fmla="*/ 0 w 143"/>
                <a:gd name="T31" fmla="*/ 31 h 118"/>
                <a:gd name="T32" fmla="*/ 6 w 143"/>
                <a:gd name="T33" fmla="*/ 56 h 118"/>
                <a:gd name="T34" fmla="*/ 18 w 143"/>
                <a:gd name="T35" fmla="*/ 87 h 118"/>
                <a:gd name="T36" fmla="*/ 31 w 143"/>
                <a:gd name="T37" fmla="*/ 106 h 118"/>
                <a:gd name="T38" fmla="*/ 31 w 143"/>
                <a:gd name="T39" fmla="*/ 106 h 118"/>
                <a:gd name="T40" fmla="*/ 56 w 143"/>
                <a:gd name="T41" fmla="*/ 118 h 118"/>
                <a:gd name="T42" fmla="*/ 81 w 143"/>
                <a:gd name="T43" fmla="*/ 118 h 118"/>
                <a:gd name="T44" fmla="*/ 137 w 143"/>
                <a:gd name="T45" fmla="*/ 118 h 118"/>
                <a:gd name="T46" fmla="*/ 137 w 143"/>
                <a:gd name="T47" fmla="*/ 118 h 118"/>
                <a:gd name="T48" fmla="*/ 143 w 143"/>
                <a:gd name="T49" fmla="*/ 112 h 118"/>
                <a:gd name="T50" fmla="*/ 137 w 143"/>
                <a:gd name="T51" fmla="*/ 106 h 118"/>
                <a:gd name="T52" fmla="*/ 137 w 143"/>
                <a:gd name="T53" fmla="*/ 10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3" h="118">
                  <a:moveTo>
                    <a:pt x="137" y="106"/>
                  </a:moveTo>
                  <a:lnTo>
                    <a:pt x="137" y="106"/>
                  </a:lnTo>
                  <a:lnTo>
                    <a:pt x="99" y="112"/>
                  </a:lnTo>
                  <a:lnTo>
                    <a:pt x="81" y="112"/>
                  </a:lnTo>
                  <a:lnTo>
                    <a:pt x="62" y="106"/>
                  </a:lnTo>
                  <a:lnTo>
                    <a:pt x="62" y="106"/>
                  </a:lnTo>
                  <a:lnTo>
                    <a:pt x="43" y="100"/>
                  </a:lnTo>
                  <a:lnTo>
                    <a:pt x="37" y="93"/>
                  </a:lnTo>
                  <a:lnTo>
                    <a:pt x="18" y="68"/>
                  </a:lnTo>
                  <a:lnTo>
                    <a:pt x="12" y="3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31"/>
                  </a:lnTo>
                  <a:lnTo>
                    <a:pt x="6" y="56"/>
                  </a:lnTo>
                  <a:lnTo>
                    <a:pt x="18" y="87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56" y="118"/>
                  </a:lnTo>
                  <a:lnTo>
                    <a:pt x="81" y="118"/>
                  </a:lnTo>
                  <a:lnTo>
                    <a:pt x="137" y="118"/>
                  </a:lnTo>
                  <a:lnTo>
                    <a:pt x="137" y="118"/>
                  </a:lnTo>
                  <a:lnTo>
                    <a:pt x="143" y="112"/>
                  </a:lnTo>
                  <a:lnTo>
                    <a:pt x="137" y="106"/>
                  </a:lnTo>
                  <a:lnTo>
                    <a:pt x="137" y="106"/>
                  </a:lnTo>
                  <a:close/>
                </a:path>
              </a:pathLst>
            </a:custGeom>
            <a:solidFill>
              <a:srgbClr val="C2C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5" name="Freeform 153"/>
            <p:cNvSpPr>
              <a:spLocks/>
            </p:cNvSpPr>
            <p:nvPr/>
          </p:nvSpPr>
          <p:spPr bwMode="auto">
            <a:xfrm>
              <a:off x="6959600" y="3378201"/>
              <a:ext cx="68262" cy="128588"/>
            </a:xfrm>
            <a:custGeom>
              <a:avLst/>
              <a:gdLst>
                <a:gd name="T0" fmla="*/ 37 w 43"/>
                <a:gd name="T1" fmla="*/ 68 h 81"/>
                <a:gd name="T2" fmla="*/ 37 w 43"/>
                <a:gd name="T3" fmla="*/ 68 h 81"/>
                <a:gd name="T4" fmla="*/ 18 w 43"/>
                <a:gd name="T5" fmla="*/ 56 h 81"/>
                <a:gd name="T6" fmla="*/ 12 w 43"/>
                <a:gd name="T7" fmla="*/ 50 h 81"/>
                <a:gd name="T8" fmla="*/ 12 w 43"/>
                <a:gd name="T9" fmla="*/ 37 h 81"/>
                <a:gd name="T10" fmla="*/ 12 w 43"/>
                <a:gd name="T11" fmla="*/ 37 h 81"/>
                <a:gd name="T12" fmla="*/ 31 w 43"/>
                <a:gd name="T13" fmla="*/ 6 h 81"/>
                <a:gd name="T14" fmla="*/ 31 w 43"/>
                <a:gd name="T15" fmla="*/ 6 h 81"/>
                <a:gd name="T16" fmla="*/ 31 w 43"/>
                <a:gd name="T17" fmla="*/ 0 h 81"/>
                <a:gd name="T18" fmla="*/ 18 w 43"/>
                <a:gd name="T19" fmla="*/ 0 h 81"/>
                <a:gd name="T20" fmla="*/ 18 w 43"/>
                <a:gd name="T21" fmla="*/ 0 h 81"/>
                <a:gd name="T22" fmla="*/ 6 w 43"/>
                <a:gd name="T23" fmla="*/ 19 h 81"/>
                <a:gd name="T24" fmla="*/ 0 w 43"/>
                <a:gd name="T25" fmla="*/ 44 h 81"/>
                <a:gd name="T26" fmla="*/ 0 w 43"/>
                <a:gd name="T27" fmla="*/ 44 h 81"/>
                <a:gd name="T28" fmla="*/ 6 w 43"/>
                <a:gd name="T29" fmla="*/ 56 h 81"/>
                <a:gd name="T30" fmla="*/ 12 w 43"/>
                <a:gd name="T31" fmla="*/ 68 h 81"/>
                <a:gd name="T32" fmla="*/ 37 w 43"/>
                <a:gd name="T33" fmla="*/ 81 h 81"/>
                <a:gd name="T34" fmla="*/ 37 w 43"/>
                <a:gd name="T35" fmla="*/ 81 h 81"/>
                <a:gd name="T36" fmla="*/ 43 w 43"/>
                <a:gd name="T37" fmla="*/ 75 h 81"/>
                <a:gd name="T38" fmla="*/ 37 w 43"/>
                <a:gd name="T39" fmla="*/ 68 h 81"/>
                <a:gd name="T40" fmla="*/ 37 w 43"/>
                <a:gd name="T41" fmla="*/ 6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81">
                  <a:moveTo>
                    <a:pt x="37" y="68"/>
                  </a:moveTo>
                  <a:lnTo>
                    <a:pt x="37" y="68"/>
                  </a:lnTo>
                  <a:lnTo>
                    <a:pt x="18" y="56"/>
                  </a:lnTo>
                  <a:lnTo>
                    <a:pt x="12" y="50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6" y="1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6" y="56"/>
                  </a:lnTo>
                  <a:lnTo>
                    <a:pt x="12" y="68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43" y="75"/>
                  </a:lnTo>
                  <a:lnTo>
                    <a:pt x="37" y="68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C2C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6" name="Freeform 154"/>
            <p:cNvSpPr>
              <a:spLocks/>
            </p:cNvSpPr>
            <p:nvPr/>
          </p:nvSpPr>
          <p:spPr bwMode="auto">
            <a:xfrm>
              <a:off x="6831013" y="3684588"/>
              <a:ext cx="552450" cy="215900"/>
            </a:xfrm>
            <a:custGeom>
              <a:avLst/>
              <a:gdLst>
                <a:gd name="T0" fmla="*/ 348 w 348"/>
                <a:gd name="T1" fmla="*/ 68 h 136"/>
                <a:gd name="T2" fmla="*/ 348 w 348"/>
                <a:gd name="T3" fmla="*/ 68 h 136"/>
                <a:gd name="T4" fmla="*/ 348 w 348"/>
                <a:gd name="T5" fmla="*/ 81 h 136"/>
                <a:gd name="T6" fmla="*/ 335 w 348"/>
                <a:gd name="T7" fmla="*/ 93 h 136"/>
                <a:gd name="T8" fmla="*/ 317 w 348"/>
                <a:gd name="T9" fmla="*/ 105 h 136"/>
                <a:gd name="T10" fmla="*/ 298 w 348"/>
                <a:gd name="T11" fmla="*/ 118 h 136"/>
                <a:gd name="T12" fmla="*/ 242 w 348"/>
                <a:gd name="T13" fmla="*/ 130 h 136"/>
                <a:gd name="T14" fmla="*/ 174 w 348"/>
                <a:gd name="T15" fmla="*/ 136 h 136"/>
                <a:gd name="T16" fmla="*/ 174 w 348"/>
                <a:gd name="T17" fmla="*/ 136 h 136"/>
                <a:gd name="T18" fmla="*/ 105 w 348"/>
                <a:gd name="T19" fmla="*/ 130 h 136"/>
                <a:gd name="T20" fmla="*/ 50 w 348"/>
                <a:gd name="T21" fmla="*/ 118 h 136"/>
                <a:gd name="T22" fmla="*/ 31 w 348"/>
                <a:gd name="T23" fmla="*/ 105 h 136"/>
                <a:gd name="T24" fmla="*/ 12 w 348"/>
                <a:gd name="T25" fmla="*/ 99 h 136"/>
                <a:gd name="T26" fmla="*/ 6 w 348"/>
                <a:gd name="T27" fmla="*/ 87 h 136"/>
                <a:gd name="T28" fmla="*/ 0 w 348"/>
                <a:gd name="T29" fmla="*/ 68 h 136"/>
                <a:gd name="T30" fmla="*/ 0 w 348"/>
                <a:gd name="T31" fmla="*/ 68 h 136"/>
                <a:gd name="T32" fmla="*/ 6 w 348"/>
                <a:gd name="T33" fmla="*/ 56 h 136"/>
                <a:gd name="T34" fmla="*/ 12 w 348"/>
                <a:gd name="T35" fmla="*/ 43 h 136"/>
                <a:gd name="T36" fmla="*/ 31 w 348"/>
                <a:gd name="T37" fmla="*/ 31 h 136"/>
                <a:gd name="T38" fmla="*/ 50 w 348"/>
                <a:gd name="T39" fmla="*/ 18 h 136"/>
                <a:gd name="T40" fmla="*/ 105 w 348"/>
                <a:gd name="T41" fmla="*/ 6 h 136"/>
                <a:gd name="T42" fmla="*/ 174 w 348"/>
                <a:gd name="T43" fmla="*/ 0 h 136"/>
                <a:gd name="T44" fmla="*/ 174 w 348"/>
                <a:gd name="T45" fmla="*/ 0 h 136"/>
                <a:gd name="T46" fmla="*/ 242 w 348"/>
                <a:gd name="T47" fmla="*/ 6 h 136"/>
                <a:gd name="T48" fmla="*/ 298 w 348"/>
                <a:gd name="T49" fmla="*/ 18 h 136"/>
                <a:gd name="T50" fmla="*/ 317 w 348"/>
                <a:gd name="T51" fmla="*/ 31 h 136"/>
                <a:gd name="T52" fmla="*/ 335 w 348"/>
                <a:gd name="T53" fmla="*/ 43 h 136"/>
                <a:gd name="T54" fmla="*/ 348 w 348"/>
                <a:gd name="T55" fmla="*/ 56 h 136"/>
                <a:gd name="T56" fmla="*/ 348 w 348"/>
                <a:gd name="T57" fmla="*/ 68 h 136"/>
                <a:gd name="T58" fmla="*/ 348 w 348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48" h="136">
                  <a:moveTo>
                    <a:pt x="348" y="68"/>
                  </a:moveTo>
                  <a:lnTo>
                    <a:pt x="348" y="68"/>
                  </a:lnTo>
                  <a:lnTo>
                    <a:pt x="348" y="81"/>
                  </a:lnTo>
                  <a:lnTo>
                    <a:pt x="335" y="93"/>
                  </a:lnTo>
                  <a:lnTo>
                    <a:pt x="317" y="105"/>
                  </a:lnTo>
                  <a:lnTo>
                    <a:pt x="298" y="118"/>
                  </a:lnTo>
                  <a:lnTo>
                    <a:pt x="242" y="130"/>
                  </a:lnTo>
                  <a:lnTo>
                    <a:pt x="174" y="136"/>
                  </a:lnTo>
                  <a:lnTo>
                    <a:pt x="174" y="136"/>
                  </a:lnTo>
                  <a:lnTo>
                    <a:pt x="105" y="130"/>
                  </a:lnTo>
                  <a:lnTo>
                    <a:pt x="50" y="118"/>
                  </a:lnTo>
                  <a:lnTo>
                    <a:pt x="31" y="105"/>
                  </a:lnTo>
                  <a:lnTo>
                    <a:pt x="12" y="99"/>
                  </a:lnTo>
                  <a:lnTo>
                    <a:pt x="6" y="87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6" y="56"/>
                  </a:lnTo>
                  <a:lnTo>
                    <a:pt x="12" y="43"/>
                  </a:lnTo>
                  <a:lnTo>
                    <a:pt x="31" y="31"/>
                  </a:lnTo>
                  <a:lnTo>
                    <a:pt x="50" y="18"/>
                  </a:lnTo>
                  <a:lnTo>
                    <a:pt x="105" y="6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242" y="6"/>
                  </a:lnTo>
                  <a:lnTo>
                    <a:pt x="298" y="18"/>
                  </a:lnTo>
                  <a:lnTo>
                    <a:pt x="317" y="31"/>
                  </a:lnTo>
                  <a:lnTo>
                    <a:pt x="335" y="43"/>
                  </a:lnTo>
                  <a:lnTo>
                    <a:pt x="348" y="56"/>
                  </a:lnTo>
                  <a:lnTo>
                    <a:pt x="348" y="68"/>
                  </a:lnTo>
                  <a:lnTo>
                    <a:pt x="348" y="68"/>
                  </a:lnTo>
                  <a:close/>
                </a:path>
              </a:pathLst>
            </a:custGeom>
            <a:solidFill>
              <a:srgbClr val="EBD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7" name="Freeform 155"/>
            <p:cNvSpPr>
              <a:spLocks/>
            </p:cNvSpPr>
            <p:nvPr/>
          </p:nvSpPr>
          <p:spPr bwMode="auto">
            <a:xfrm>
              <a:off x="6475413" y="3092451"/>
              <a:ext cx="1301750" cy="414338"/>
            </a:xfrm>
            <a:custGeom>
              <a:avLst/>
              <a:gdLst>
                <a:gd name="T0" fmla="*/ 715 w 820"/>
                <a:gd name="T1" fmla="*/ 6 h 261"/>
                <a:gd name="T2" fmla="*/ 715 w 820"/>
                <a:gd name="T3" fmla="*/ 6 h 261"/>
                <a:gd name="T4" fmla="*/ 715 w 820"/>
                <a:gd name="T5" fmla="*/ 6 h 261"/>
                <a:gd name="T6" fmla="*/ 727 w 820"/>
                <a:gd name="T7" fmla="*/ 12 h 261"/>
                <a:gd name="T8" fmla="*/ 764 w 820"/>
                <a:gd name="T9" fmla="*/ 31 h 261"/>
                <a:gd name="T10" fmla="*/ 796 w 820"/>
                <a:gd name="T11" fmla="*/ 56 h 261"/>
                <a:gd name="T12" fmla="*/ 808 w 820"/>
                <a:gd name="T13" fmla="*/ 74 h 261"/>
                <a:gd name="T14" fmla="*/ 814 w 820"/>
                <a:gd name="T15" fmla="*/ 87 h 261"/>
                <a:gd name="T16" fmla="*/ 814 w 820"/>
                <a:gd name="T17" fmla="*/ 87 h 261"/>
                <a:gd name="T18" fmla="*/ 814 w 820"/>
                <a:gd name="T19" fmla="*/ 106 h 261"/>
                <a:gd name="T20" fmla="*/ 808 w 820"/>
                <a:gd name="T21" fmla="*/ 118 h 261"/>
                <a:gd name="T22" fmla="*/ 783 w 820"/>
                <a:gd name="T23" fmla="*/ 149 h 261"/>
                <a:gd name="T24" fmla="*/ 783 w 820"/>
                <a:gd name="T25" fmla="*/ 149 h 261"/>
                <a:gd name="T26" fmla="*/ 733 w 820"/>
                <a:gd name="T27" fmla="*/ 180 h 261"/>
                <a:gd name="T28" fmla="*/ 665 w 820"/>
                <a:gd name="T29" fmla="*/ 205 h 261"/>
                <a:gd name="T30" fmla="*/ 584 w 820"/>
                <a:gd name="T31" fmla="*/ 230 h 261"/>
                <a:gd name="T32" fmla="*/ 485 w 820"/>
                <a:gd name="T33" fmla="*/ 248 h 261"/>
                <a:gd name="T34" fmla="*/ 379 w 820"/>
                <a:gd name="T35" fmla="*/ 255 h 261"/>
                <a:gd name="T36" fmla="*/ 274 w 820"/>
                <a:gd name="T37" fmla="*/ 248 h 261"/>
                <a:gd name="T38" fmla="*/ 218 w 820"/>
                <a:gd name="T39" fmla="*/ 236 h 261"/>
                <a:gd name="T40" fmla="*/ 162 w 820"/>
                <a:gd name="T41" fmla="*/ 224 h 261"/>
                <a:gd name="T42" fmla="*/ 106 w 820"/>
                <a:gd name="T43" fmla="*/ 205 h 261"/>
                <a:gd name="T44" fmla="*/ 56 w 820"/>
                <a:gd name="T45" fmla="*/ 180 h 261"/>
                <a:gd name="T46" fmla="*/ 56 w 820"/>
                <a:gd name="T47" fmla="*/ 180 h 261"/>
                <a:gd name="T48" fmla="*/ 25 w 820"/>
                <a:gd name="T49" fmla="*/ 161 h 261"/>
                <a:gd name="T50" fmla="*/ 0 w 820"/>
                <a:gd name="T51" fmla="*/ 137 h 261"/>
                <a:gd name="T52" fmla="*/ 0 w 820"/>
                <a:gd name="T53" fmla="*/ 143 h 261"/>
                <a:gd name="T54" fmla="*/ 0 w 820"/>
                <a:gd name="T55" fmla="*/ 143 h 261"/>
                <a:gd name="T56" fmla="*/ 25 w 820"/>
                <a:gd name="T57" fmla="*/ 168 h 261"/>
                <a:gd name="T58" fmla="*/ 56 w 820"/>
                <a:gd name="T59" fmla="*/ 186 h 261"/>
                <a:gd name="T60" fmla="*/ 56 w 820"/>
                <a:gd name="T61" fmla="*/ 186 h 261"/>
                <a:gd name="T62" fmla="*/ 112 w 820"/>
                <a:gd name="T63" fmla="*/ 217 h 261"/>
                <a:gd name="T64" fmla="*/ 174 w 820"/>
                <a:gd name="T65" fmla="*/ 236 h 261"/>
                <a:gd name="T66" fmla="*/ 230 w 820"/>
                <a:gd name="T67" fmla="*/ 248 h 261"/>
                <a:gd name="T68" fmla="*/ 292 w 820"/>
                <a:gd name="T69" fmla="*/ 255 h 261"/>
                <a:gd name="T70" fmla="*/ 398 w 820"/>
                <a:gd name="T71" fmla="*/ 261 h 261"/>
                <a:gd name="T72" fmla="*/ 491 w 820"/>
                <a:gd name="T73" fmla="*/ 255 h 261"/>
                <a:gd name="T74" fmla="*/ 491 w 820"/>
                <a:gd name="T75" fmla="*/ 255 h 261"/>
                <a:gd name="T76" fmla="*/ 590 w 820"/>
                <a:gd name="T77" fmla="*/ 236 h 261"/>
                <a:gd name="T78" fmla="*/ 671 w 820"/>
                <a:gd name="T79" fmla="*/ 211 h 261"/>
                <a:gd name="T80" fmla="*/ 740 w 820"/>
                <a:gd name="T81" fmla="*/ 186 h 261"/>
                <a:gd name="T82" fmla="*/ 789 w 820"/>
                <a:gd name="T83" fmla="*/ 155 h 261"/>
                <a:gd name="T84" fmla="*/ 789 w 820"/>
                <a:gd name="T85" fmla="*/ 155 h 261"/>
                <a:gd name="T86" fmla="*/ 802 w 820"/>
                <a:gd name="T87" fmla="*/ 137 h 261"/>
                <a:gd name="T88" fmla="*/ 814 w 820"/>
                <a:gd name="T89" fmla="*/ 124 h 261"/>
                <a:gd name="T90" fmla="*/ 820 w 820"/>
                <a:gd name="T91" fmla="*/ 106 h 261"/>
                <a:gd name="T92" fmla="*/ 820 w 820"/>
                <a:gd name="T93" fmla="*/ 87 h 261"/>
                <a:gd name="T94" fmla="*/ 820 w 820"/>
                <a:gd name="T95" fmla="*/ 87 h 261"/>
                <a:gd name="T96" fmla="*/ 814 w 820"/>
                <a:gd name="T97" fmla="*/ 68 h 261"/>
                <a:gd name="T98" fmla="*/ 802 w 820"/>
                <a:gd name="T99" fmla="*/ 50 h 261"/>
                <a:gd name="T100" fmla="*/ 771 w 820"/>
                <a:gd name="T101" fmla="*/ 25 h 261"/>
                <a:gd name="T102" fmla="*/ 733 w 820"/>
                <a:gd name="T103" fmla="*/ 6 h 261"/>
                <a:gd name="T104" fmla="*/ 715 w 820"/>
                <a:gd name="T105" fmla="*/ 0 h 261"/>
                <a:gd name="T106" fmla="*/ 715 w 820"/>
                <a:gd name="T107" fmla="*/ 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0" h="261">
                  <a:moveTo>
                    <a:pt x="715" y="6"/>
                  </a:moveTo>
                  <a:lnTo>
                    <a:pt x="715" y="6"/>
                  </a:lnTo>
                  <a:lnTo>
                    <a:pt x="715" y="6"/>
                  </a:lnTo>
                  <a:lnTo>
                    <a:pt x="727" y="12"/>
                  </a:lnTo>
                  <a:lnTo>
                    <a:pt x="764" y="31"/>
                  </a:lnTo>
                  <a:lnTo>
                    <a:pt x="796" y="56"/>
                  </a:lnTo>
                  <a:lnTo>
                    <a:pt x="808" y="74"/>
                  </a:lnTo>
                  <a:lnTo>
                    <a:pt x="814" y="87"/>
                  </a:lnTo>
                  <a:lnTo>
                    <a:pt x="814" y="87"/>
                  </a:lnTo>
                  <a:lnTo>
                    <a:pt x="814" y="106"/>
                  </a:lnTo>
                  <a:lnTo>
                    <a:pt x="808" y="118"/>
                  </a:lnTo>
                  <a:lnTo>
                    <a:pt x="783" y="149"/>
                  </a:lnTo>
                  <a:lnTo>
                    <a:pt x="783" y="149"/>
                  </a:lnTo>
                  <a:lnTo>
                    <a:pt x="733" y="180"/>
                  </a:lnTo>
                  <a:lnTo>
                    <a:pt x="665" y="205"/>
                  </a:lnTo>
                  <a:lnTo>
                    <a:pt x="584" y="230"/>
                  </a:lnTo>
                  <a:lnTo>
                    <a:pt x="485" y="248"/>
                  </a:lnTo>
                  <a:lnTo>
                    <a:pt x="379" y="255"/>
                  </a:lnTo>
                  <a:lnTo>
                    <a:pt x="274" y="248"/>
                  </a:lnTo>
                  <a:lnTo>
                    <a:pt x="218" y="236"/>
                  </a:lnTo>
                  <a:lnTo>
                    <a:pt x="162" y="224"/>
                  </a:lnTo>
                  <a:lnTo>
                    <a:pt x="106" y="205"/>
                  </a:lnTo>
                  <a:lnTo>
                    <a:pt x="56" y="180"/>
                  </a:lnTo>
                  <a:lnTo>
                    <a:pt x="56" y="180"/>
                  </a:lnTo>
                  <a:lnTo>
                    <a:pt x="25" y="161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25" y="168"/>
                  </a:lnTo>
                  <a:lnTo>
                    <a:pt x="56" y="186"/>
                  </a:lnTo>
                  <a:lnTo>
                    <a:pt x="56" y="186"/>
                  </a:lnTo>
                  <a:lnTo>
                    <a:pt x="112" y="217"/>
                  </a:lnTo>
                  <a:lnTo>
                    <a:pt x="174" y="236"/>
                  </a:lnTo>
                  <a:lnTo>
                    <a:pt x="230" y="248"/>
                  </a:lnTo>
                  <a:lnTo>
                    <a:pt x="292" y="255"/>
                  </a:lnTo>
                  <a:lnTo>
                    <a:pt x="398" y="261"/>
                  </a:lnTo>
                  <a:lnTo>
                    <a:pt x="491" y="255"/>
                  </a:lnTo>
                  <a:lnTo>
                    <a:pt x="491" y="255"/>
                  </a:lnTo>
                  <a:lnTo>
                    <a:pt x="590" y="236"/>
                  </a:lnTo>
                  <a:lnTo>
                    <a:pt x="671" y="211"/>
                  </a:lnTo>
                  <a:lnTo>
                    <a:pt x="740" y="186"/>
                  </a:lnTo>
                  <a:lnTo>
                    <a:pt x="789" y="155"/>
                  </a:lnTo>
                  <a:lnTo>
                    <a:pt x="789" y="155"/>
                  </a:lnTo>
                  <a:lnTo>
                    <a:pt x="802" y="137"/>
                  </a:lnTo>
                  <a:lnTo>
                    <a:pt x="814" y="124"/>
                  </a:lnTo>
                  <a:lnTo>
                    <a:pt x="820" y="106"/>
                  </a:lnTo>
                  <a:lnTo>
                    <a:pt x="820" y="87"/>
                  </a:lnTo>
                  <a:lnTo>
                    <a:pt x="820" y="87"/>
                  </a:lnTo>
                  <a:lnTo>
                    <a:pt x="814" y="68"/>
                  </a:lnTo>
                  <a:lnTo>
                    <a:pt x="802" y="50"/>
                  </a:lnTo>
                  <a:lnTo>
                    <a:pt x="771" y="25"/>
                  </a:lnTo>
                  <a:lnTo>
                    <a:pt x="733" y="6"/>
                  </a:lnTo>
                  <a:lnTo>
                    <a:pt x="715" y="0"/>
                  </a:lnTo>
                  <a:lnTo>
                    <a:pt x="715" y="6"/>
                  </a:lnTo>
                  <a:close/>
                </a:path>
              </a:pathLst>
            </a:custGeom>
            <a:solidFill>
              <a:srgbClr val="F3E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8" name="Freeform 156"/>
            <p:cNvSpPr>
              <a:spLocks/>
            </p:cNvSpPr>
            <p:nvPr/>
          </p:nvSpPr>
          <p:spPr bwMode="auto">
            <a:xfrm>
              <a:off x="6496050" y="3368676"/>
              <a:ext cx="1222375" cy="463550"/>
            </a:xfrm>
            <a:custGeom>
              <a:avLst/>
              <a:gdLst>
                <a:gd name="T0" fmla="*/ 0 w 770"/>
                <a:gd name="T1" fmla="*/ 6 h 292"/>
                <a:gd name="T2" fmla="*/ 0 w 770"/>
                <a:gd name="T3" fmla="*/ 6 h 292"/>
                <a:gd name="T4" fmla="*/ 24 w 770"/>
                <a:gd name="T5" fmla="*/ 50 h 292"/>
                <a:gd name="T6" fmla="*/ 49 w 770"/>
                <a:gd name="T7" fmla="*/ 93 h 292"/>
                <a:gd name="T8" fmla="*/ 93 w 770"/>
                <a:gd name="T9" fmla="*/ 143 h 292"/>
                <a:gd name="T10" fmla="*/ 93 w 770"/>
                <a:gd name="T11" fmla="*/ 143 h 292"/>
                <a:gd name="T12" fmla="*/ 142 w 770"/>
                <a:gd name="T13" fmla="*/ 193 h 292"/>
                <a:gd name="T14" fmla="*/ 174 w 770"/>
                <a:gd name="T15" fmla="*/ 217 h 292"/>
                <a:gd name="T16" fmla="*/ 211 w 770"/>
                <a:gd name="T17" fmla="*/ 236 h 292"/>
                <a:gd name="T18" fmla="*/ 254 w 770"/>
                <a:gd name="T19" fmla="*/ 261 h 292"/>
                <a:gd name="T20" fmla="*/ 298 w 770"/>
                <a:gd name="T21" fmla="*/ 273 h 292"/>
                <a:gd name="T22" fmla="*/ 348 w 770"/>
                <a:gd name="T23" fmla="*/ 286 h 292"/>
                <a:gd name="T24" fmla="*/ 403 w 770"/>
                <a:gd name="T25" fmla="*/ 292 h 292"/>
                <a:gd name="T26" fmla="*/ 403 w 770"/>
                <a:gd name="T27" fmla="*/ 292 h 292"/>
                <a:gd name="T28" fmla="*/ 441 w 770"/>
                <a:gd name="T29" fmla="*/ 286 h 292"/>
                <a:gd name="T30" fmla="*/ 490 w 770"/>
                <a:gd name="T31" fmla="*/ 273 h 292"/>
                <a:gd name="T32" fmla="*/ 540 w 770"/>
                <a:gd name="T33" fmla="*/ 255 h 292"/>
                <a:gd name="T34" fmla="*/ 540 w 770"/>
                <a:gd name="T35" fmla="*/ 255 h 292"/>
                <a:gd name="T36" fmla="*/ 596 w 770"/>
                <a:gd name="T37" fmla="*/ 224 h 292"/>
                <a:gd name="T38" fmla="*/ 627 w 770"/>
                <a:gd name="T39" fmla="*/ 205 h 292"/>
                <a:gd name="T40" fmla="*/ 658 w 770"/>
                <a:gd name="T41" fmla="*/ 174 h 292"/>
                <a:gd name="T42" fmla="*/ 689 w 770"/>
                <a:gd name="T43" fmla="*/ 143 h 292"/>
                <a:gd name="T44" fmla="*/ 720 w 770"/>
                <a:gd name="T45" fmla="*/ 99 h 292"/>
                <a:gd name="T46" fmla="*/ 745 w 770"/>
                <a:gd name="T47" fmla="*/ 56 h 292"/>
                <a:gd name="T48" fmla="*/ 770 w 770"/>
                <a:gd name="T49" fmla="*/ 0 h 292"/>
                <a:gd name="T50" fmla="*/ 764 w 770"/>
                <a:gd name="T51" fmla="*/ 0 h 292"/>
                <a:gd name="T52" fmla="*/ 764 w 770"/>
                <a:gd name="T53" fmla="*/ 0 h 292"/>
                <a:gd name="T54" fmla="*/ 745 w 770"/>
                <a:gd name="T55" fmla="*/ 50 h 292"/>
                <a:gd name="T56" fmla="*/ 714 w 770"/>
                <a:gd name="T57" fmla="*/ 93 h 292"/>
                <a:gd name="T58" fmla="*/ 689 w 770"/>
                <a:gd name="T59" fmla="*/ 130 h 292"/>
                <a:gd name="T60" fmla="*/ 658 w 770"/>
                <a:gd name="T61" fmla="*/ 161 h 292"/>
                <a:gd name="T62" fmla="*/ 627 w 770"/>
                <a:gd name="T63" fmla="*/ 193 h 292"/>
                <a:gd name="T64" fmla="*/ 602 w 770"/>
                <a:gd name="T65" fmla="*/ 217 h 292"/>
                <a:gd name="T66" fmla="*/ 540 w 770"/>
                <a:gd name="T67" fmla="*/ 248 h 292"/>
                <a:gd name="T68" fmla="*/ 490 w 770"/>
                <a:gd name="T69" fmla="*/ 267 h 292"/>
                <a:gd name="T70" fmla="*/ 441 w 770"/>
                <a:gd name="T71" fmla="*/ 280 h 292"/>
                <a:gd name="T72" fmla="*/ 403 w 770"/>
                <a:gd name="T73" fmla="*/ 280 h 292"/>
                <a:gd name="T74" fmla="*/ 403 w 770"/>
                <a:gd name="T75" fmla="*/ 280 h 292"/>
                <a:gd name="T76" fmla="*/ 348 w 770"/>
                <a:gd name="T77" fmla="*/ 280 h 292"/>
                <a:gd name="T78" fmla="*/ 304 w 770"/>
                <a:gd name="T79" fmla="*/ 267 h 292"/>
                <a:gd name="T80" fmla="*/ 261 w 770"/>
                <a:gd name="T81" fmla="*/ 255 h 292"/>
                <a:gd name="T82" fmla="*/ 217 w 770"/>
                <a:gd name="T83" fmla="*/ 236 h 292"/>
                <a:gd name="T84" fmla="*/ 180 w 770"/>
                <a:gd name="T85" fmla="*/ 211 h 292"/>
                <a:gd name="T86" fmla="*/ 149 w 770"/>
                <a:gd name="T87" fmla="*/ 193 h 292"/>
                <a:gd name="T88" fmla="*/ 99 w 770"/>
                <a:gd name="T89" fmla="*/ 143 h 292"/>
                <a:gd name="T90" fmla="*/ 55 w 770"/>
                <a:gd name="T91" fmla="*/ 87 h 292"/>
                <a:gd name="T92" fmla="*/ 31 w 770"/>
                <a:gd name="T93" fmla="*/ 43 h 292"/>
                <a:gd name="T94" fmla="*/ 6 w 770"/>
                <a:gd name="T95" fmla="*/ 6 h 292"/>
                <a:gd name="T96" fmla="*/ 0 w 770"/>
                <a:gd name="T97" fmla="*/ 6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70" h="292">
                  <a:moveTo>
                    <a:pt x="0" y="6"/>
                  </a:moveTo>
                  <a:lnTo>
                    <a:pt x="0" y="6"/>
                  </a:lnTo>
                  <a:lnTo>
                    <a:pt x="24" y="50"/>
                  </a:lnTo>
                  <a:lnTo>
                    <a:pt x="49" y="93"/>
                  </a:lnTo>
                  <a:lnTo>
                    <a:pt x="93" y="143"/>
                  </a:lnTo>
                  <a:lnTo>
                    <a:pt x="93" y="143"/>
                  </a:lnTo>
                  <a:lnTo>
                    <a:pt x="142" y="193"/>
                  </a:lnTo>
                  <a:lnTo>
                    <a:pt x="174" y="217"/>
                  </a:lnTo>
                  <a:lnTo>
                    <a:pt x="211" y="236"/>
                  </a:lnTo>
                  <a:lnTo>
                    <a:pt x="254" y="261"/>
                  </a:lnTo>
                  <a:lnTo>
                    <a:pt x="298" y="273"/>
                  </a:lnTo>
                  <a:lnTo>
                    <a:pt x="348" y="286"/>
                  </a:lnTo>
                  <a:lnTo>
                    <a:pt x="403" y="292"/>
                  </a:lnTo>
                  <a:lnTo>
                    <a:pt x="403" y="292"/>
                  </a:lnTo>
                  <a:lnTo>
                    <a:pt x="441" y="286"/>
                  </a:lnTo>
                  <a:lnTo>
                    <a:pt x="490" y="273"/>
                  </a:lnTo>
                  <a:lnTo>
                    <a:pt x="540" y="255"/>
                  </a:lnTo>
                  <a:lnTo>
                    <a:pt x="540" y="255"/>
                  </a:lnTo>
                  <a:lnTo>
                    <a:pt x="596" y="224"/>
                  </a:lnTo>
                  <a:lnTo>
                    <a:pt x="627" y="205"/>
                  </a:lnTo>
                  <a:lnTo>
                    <a:pt x="658" y="174"/>
                  </a:lnTo>
                  <a:lnTo>
                    <a:pt x="689" y="143"/>
                  </a:lnTo>
                  <a:lnTo>
                    <a:pt x="720" y="99"/>
                  </a:lnTo>
                  <a:lnTo>
                    <a:pt x="745" y="56"/>
                  </a:lnTo>
                  <a:lnTo>
                    <a:pt x="770" y="0"/>
                  </a:lnTo>
                  <a:lnTo>
                    <a:pt x="764" y="0"/>
                  </a:lnTo>
                  <a:lnTo>
                    <a:pt x="764" y="0"/>
                  </a:lnTo>
                  <a:lnTo>
                    <a:pt x="745" y="50"/>
                  </a:lnTo>
                  <a:lnTo>
                    <a:pt x="714" y="93"/>
                  </a:lnTo>
                  <a:lnTo>
                    <a:pt x="689" y="130"/>
                  </a:lnTo>
                  <a:lnTo>
                    <a:pt x="658" y="161"/>
                  </a:lnTo>
                  <a:lnTo>
                    <a:pt x="627" y="193"/>
                  </a:lnTo>
                  <a:lnTo>
                    <a:pt x="602" y="217"/>
                  </a:lnTo>
                  <a:lnTo>
                    <a:pt x="540" y="248"/>
                  </a:lnTo>
                  <a:lnTo>
                    <a:pt x="490" y="267"/>
                  </a:lnTo>
                  <a:lnTo>
                    <a:pt x="441" y="280"/>
                  </a:lnTo>
                  <a:lnTo>
                    <a:pt x="403" y="280"/>
                  </a:lnTo>
                  <a:lnTo>
                    <a:pt x="403" y="280"/>
                  </a:lnTo>
                  <a:lnTo>
                    <a:pt x="348" y="280"/>
                  </a:lnTo>
                  <a:lnTo>
                    <a:pt x="304" y="267"/>
                  </a:lnTo>
                  <a:lnTo>
                    <a:pt x="261" y="255"/>
                  </a:lnTo>
                  <a:lnTo>
                    <a:pt x="217" y="236"/>
                  </a:lnTo>
                  <a:lnTo>
                    <a:pt x="180" y="211"/>
                  </a:lnTo>
                  <a:lnTo>
                    <a:pt x="149" y="193"/>
                  </a:lnTo>
                  <a:lnTo>
                    <a:pt x="99" y="143"/>
                  </a:lnTo>
                  <a:lnTo>
                    <a:pt x="55" y="87"/>
                  </a:lnTo>
                  <a:lnTo>
                    <a:pt x="31" y="43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4D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9" name="Freeform 157"/>
            <p:cNvSpPr>
              <a:spLocks/>
            </p:cNvSpPr>
            <p:nvPr/>
          </p:nvSpPr>
          <p:spPr bwMode="auto">
            <a:xfrm>
              <a:off x="6484938" y="3309938"/>
              <a:ext cx="1254125" cy="512763"/>
            </a:xfrm>
            <a:custGeom>
              <a:avLst/>
              <a:gdLst>
                <a:gd name="T0" fmla="*/ 0 w 790"/>
                <a:gd name="T1" fmla="*/ 18 h 323"/>
                <a:gd name="T2" fmla="*/ 0 w 790"/>
                <a:gd name="T3" fmla="*/ 18 h 323"/>
                <a:gd name="T4" fmla="*/ 19 w 790"/>
                <a:gd name="T5" fmla="*/ 31 h 323"/>
                <a:gd name="T6" fmla="*/ 69 w 790"/>
                <a:gd name="T7" fmla="*/ 62 h 323"/>
                <a:gd name="T8" fmla="*/ 106 w 790"/>
                <a:gd name="T9" fmla="*/ 74 h 323"/>
                <a:gd name="T10" fmla="*/ 156 w 790"/>
                <a:gd name="T11" fmla="*/ 93 h 323"/>
                <a:gd name="T12" fmla="*/ 218 w 790"/>
                <a:gd name="T13" fmla="*/ 105 h 323"/>
                <a:gd name="T14" fmla="*/ 292 w 790"/>
                <a:gd name="T15" fmla="*/ 118 h 323"/>
                <a:gd name="T16" fmla="*/ 292 w 790"/>
                <a:gd name="T17" fmla="*/ 118 h 323"/>
                <a:gd name="T18" fmla="*/ 367 w 790"/>
                <a:gd name="T19" fmla="*/ 124 h 323"/>
                <a:gd name="T20" fmla="*/ 442 w 790"/>
                <a:gd name="T21" fmla="*/ 118 h 323"/>
                <a:gd name="T22" fmla="*/ 510 w 790"/>
                <a:gd name="T23" fmla="*/ 111 h 323"/>
                <a:gd name="T24" fmla="*/ 578 w 790"/>
                <a:gd name="T25" fmla="*/ 99 h 323"/>
                <a:gd name="T26" fmla="*/ 634 w 790"/>
                <a:gd name="T27" fmla="*/ 87 h 323"/>
                <a:gd name="T28" fmla="*/ 690 w 790"/>
                <a:gd name="T29" fmla="*/ 62 h 323"/>
                <a:gd name="T30" fmla="*/ 746 w 790"/>
                <a:gd name="T31" fmla="*/ 31 h 323"/>
                <a:gd name="T32" fmla="*/ 790 w 790"/>
                <a:gd name="T33" fmla="*/ 0 h 323"/>
                <a:gd name="T34" fmla="*/ 790 w 790"/>
                <a:gd name="T35" fmla="*/ 0 h 323"/>
                <a:gd name="T36" fmla="*/ 783 w 790"/>
                <a:gd name="T37" fmla="*/ 31 h 323"/>
                <a:gd name="T38" fmla="*/ 746 w 790"/>
                <a:gd name="T39" fmla="*/ 105 h 323"/>
                <a:gd name="T40" fmla="*/ 721 w 790"/>
                <a:gd name="T41" fmla="*/ 149 h 323"/>
                <a:gd name="T42" fmla="*/ 684 w 790"/>
                <a:gd name="T43" fmla="*/ 192 h 323"/>
                <a:gd name="T44" fmla="*/ 647 w 790"/>
                <a:gd name="T45" fmla="*/ 230 h 323"/>
                <a:gd name="T46" fmla="*/ 597 w 790"/>
                <a:gd name="T47" fmla="*/ 267 h 323"/>
                <a:gd name="T48" fmla="*/ 597 w 790"/>
                <a:gd name="T49" fmla="*/ 267 h 323"/>
                <a:gd name="T50" fmla="*/ 541 w 790"/>
                <a:gd name="T51" fmla="*/ 298 h 323"/>
                <a:gd name="T52" fmla="*/ 473 w 790"/>
                <a:gd name="T53" fmla="*/ 317 h 323"/>
                <a:gd name="T54" fmla="*/ 435 w 790"/>
                <a:gd name="T55" fmla="*/ 323 h 323"/>
                <a:gd name="T56" fmla="*/ 392 w 790"/>
                <a:gd name="T57" fmla="*/ 323 h 323"/>
                <a:gd name="T58" fmla="*/ 355 w 790"/>
                <a:gd name="T59" fmla="*/ 317 h 323"/>
                <a:gd name="T60" fmla="*/ 311 w 790"/>
                <a:gd name="T61" fmla="*/ 310 h 323"/>
                <a:gd name="T62" fmla="*/ 268 w 790"/>
                <a:gd name="T63" fmla="*/ 298 h 323"/>
                <a:gd name="T64" fmla="*/ 230 w 790"/>
                <a:gd name="T65" fmla="*/ 279 h 323"/>
                <a:gd name="T66" fmla="*/ 187 w 790"/>
                <a:gd name="T67" fmla="*/ 254 h 323"/>
                <a:gd name="T68" fmla="*/ 143 w 790"/>
                <a:gd name="T69" fmla="*/ 223 h 323"/>
                <a:gd name="T70" fmla="*/ 106 w 790"/>
                <a:gd name="T71" fmla="*/ 186 h 323"/>
                <a:gd name="T72" fmla="*/ 69 w 790"/>
                <a:gd name="T73" fmla="*/ 136 h 323"/>
                <a:gd name="T74" fmla="*/ 38 w 790"/>
                <a:gd name="T75" fmla="*/ 80 h 323"/>
                <a:gd name="T76" fmla="*/ 0 w 790"/>
                <a:gd name="T77" fmla="*/ 18 h 323"/>
                <a:gd name="T78" fmla="*/ 0 w 790"/>
                <a:gd name="T79" fmla="*/ 18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90" h="323">
                  <a:moveTo>
                    <a:pt x="0" y="18"/>
                  </a:moveTo>
                  <a:lnTo>
                    <a:pt x="0" y="18"/>
                  </a:lnTo>
                  <a:lnTo>
                    <a:pt x="19" y="31"/>
                  </a:lnTo>
                  <a:lnTo>
                    <a:pt x="69" y="62"/>
                  </a:lnTo>
                  <a:lnTo>
                    <a:pt x="106" y="74"/>
                  </a:lnTo>
                  <a:lnTo>
                    <a:pt x="156" y="93"/>
                  </a:lnTo>
                  <a:lnTo>
                    <a:pt x="218" y="105"/>
                  </a:lnTo>
                  <a:lnTo>
                    <a:pt x="292" y="118"/>
                  </a:lnTo>
                  <a:lnTo>
                    <a:pt x="292" y="118"/>
                  </a:lnTo>
                  <a:lnTo>
                    <a:pt x="367" y="124"/>
                  </a:lnTo>
                  <a:lnTo>
                    <a:pt x="442" y="118"/>
                  </a:lnTo>
                  <a:lnTo>
                    <a:pt x="510" y="111"/>
                  </a:lnTo>
                  <a:lnTo>
                    <a:pt x="578" y="99"/>
                  </a:lnTo>
                  <a:lnTo>
                    <a:pt x="634" y="87"/>
                  </a:lnTo>
                  <a:lnTo>
                    <a:pt x="690" y="62"/>
                  </a:lnTo>
                  <a:lnTo>
                    <a:pt x="746" y="31"/>
                  </a:lnTo>
                  <a:lnTo>
                    <a:pt x="790" y="0"/>
                  </a:lnTo>
                  <a:lnTo>
                    <a:pt x="790" y="0"/>
                  </a:lnTo>
                  <a:lnTo>
                    <a:pt x="783" y="31"/>
                  </a:lnTo>
                  <a:lnTo>
                    <a:pt x="746" y="105"/>
                  </a:lnTo>
                  <a:lnTo>
                    <a:pt x="721" y="149"/>
                  </a:lnTo>
                  <a:lnTo>
                    <a:pt x="684" y="192"/>
                  </a:lnTo>
                  <a:lnTo>
                    <a:pt x="647" y="230"/>
                  </a:lnTo>
                  <a:lnTo>
                    <a:pt x="597" y="267"/>
                  </a:lnTo>
                  <a:lnTo>
                    <a:pt x="597" y="267"/>
                  </a:lnTo>
                  <a:lnTo>
                    <a:pt x="541" y="298"/>
                  </a:lnTo>
                  <a:lnTo>
                    <a:pt x="473" y="317"/>
                  </a:lnTo>
                  <a:lnTo>
                    <a:pt x="435" y="323"/>
                  </a:lnTo>
                  <a:lnTo>
                    <a:pt x="392" y="323"/>
                  </a:lnTo>
                  <a:lnTo>
                    <a:pt x="355" y="317"/>
                  </a:lnTo>
                  <a:lnTo>
                    <a:pt x="311" y="310"/>
                  </a:lnTo>
                  <a:lnTo>
                    <a:pt x="268" y="298"/>
                  </a:lnTo>
                  <a:lnTo>
                    <a:pt x="230" y="279"/>
                  </a:lnTo>
                  <a:lnTo>
                    <a:pt x="187" y="254"/>
                  </a:lnTo>
                  <a:lnTo>
                    <a:pt x="143" y="223"/>
                  </a:lnTo>
                  <a:lnTo>
                    <a:pt x="106" y="186"/>
                  </a:lnTo>
                  <a:lnTo>
                    <a:pt x="69" y="136"/>
                  </a:lnTo>
                  <a:lnTo>
                    <a:pt x="38" y="80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EBD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0" name="Freeform 158"/>
            <p:cNvSpPr>
              <a:spLocks/>
            </p:cNvSpPr>
            <p:nvPr/>
          </p:nvSpPr>
          <p:spPr bwMode="auto">
            <a:xfrm>
              <a:off x="7165975" y="3398838"/>
              <a:ext cx="454025" cy="433388"/>
            </a:xfrm>
            <a:custGeom>
              <a:avLst/>
              <a:gdLst>
                <a:gd name="T0" fmla="*/ 0 w 286"/>
                <a:gd name="T1" fmla="*/ 273 h 273"/>
                <a:gd name="T2" fmla="*/ 0 w 286"/>
                <a:gd name="T3" fmla="*/ 273 h 273"/>
                <a:gd name="T4" fmla="*/ 19 w 286"/>
                <a:gd name="T5" fmla="*/ 261 h 273"/>
                <a:gd name="T6" fmla="*/ 37 w 286"/>
                <a:gd name="T7" fmla="*/ 248 h 273"/>
                <a:gd name="T8" fmla="*/ 62 w 286"/>
                <a:gd name="T9" fmla="*/ 229 h 273"/>
                <a:gd name="T10" fmla="*/ 87 w 286"/>
                <a:gd name="T11" fmla="*/ 205 h 273"/>
                <a:gd name="T12" fmla="*/ 112 w 286"/>
                <a:gd name="T13" fmla="*/ 161 h 273"/>
                <a:gd name="T14" fmla="*/ 137 w 286"/>
                <a:gd name="T15" fmla="*/ 111 h 273"/>
                <a:gd name="T16" fmla="*/ 149 w 286"/>
                <a:gd name="T17" fmla="*/ 43 h 273"/>
                <a:gd name="T18" fmla="*/ 149 w 286"/>
                <a:gd name="T19" fmla="*/ 43 h 273"/>
                <a:gd name="T20" fmla="*/ 205 w 286"/>
                <a:gd name="T21" fmla="*/ 31 h 273"/>
                <a:gd name="T22" fmla="*/ 249 w 286"/>
                <a:gd name="T23" fmla="*/ 18 h 273"/>
                <a:gd name="T24" fmla="*/ 267 w 286"/>
                <a:gd name="T25" fmla="*/ 12 h 273"/>
                <a:gd name="T26" fmla="*/ 286 w 286"/>
                <a:gd name="T27" fmla="*/ 0 h 273"/>
                <a:gd name="T28" fmla="*/ 286 w 286"/>
                <a:gd name="T29" fmla="*/ 0 h 273"/>
                <a:gd name="T30" fmla="*/ 267 w 286"/>
                <a:gd name="T31" fmla="*/ 37 h 273"/>
                <a:gd name="T32" fmla="*/ 249 w 286"/>
                <a:gd name="T33" fmla="*/ 74 h 273"/>
                <a:gd name="T34" fmla="*/ 224 w 286"/>
                <a:gd name="T35" fmla="*/ 118 h 273"/>
                <a:gd name="T36" fmla="*/ 187 w 286"/>
                <a:gd name="T37" fmla="*/ 167 h 273"/>
                <a:gd name="T38" fmla="*/ 137 w 286"/>
                <a:gd name="T39" fmla="*/ 211 h 273"/>
                <a:gd name="T40" fmla="*/ 106 w 286"/>
                <a:gd name="T41" fmla="*/ 229 h 273"/>
                <a:gd name="T42" fmla="*/ 75 w 286"/>
                <a:gd name="T43" fmla="*/ 248 h 273"/>
                <a:gd name="T44" fmla="*/ 37 w 286"/>
                <a:gd name="T45" fmla="*/ 261 h 273"/>
                <a:gd name="T46" fmla="*/ 0 w 286"/>
                <a:gd name="T47" fmla="*/ 273 h 273"/>
                <a:gd name="T48" fmla="*/ 0 w 286"/>
                <a:gd name="T49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6" h="273">
                  <a:moveTo>
                    <a:pt x="0" y="273"/>
                  </a:moveTo>
                  <a:lnTo>
                    <a:pt x="0" y="273"/>
                  </a:lnTo>
                  <a:lnTo>
                    <a:pt x="19" y="261"/>
                  </a:lnTo>
                  <a:lnTo>
                    <a:pt x="37" y="248"/>
                  </a:lnTo>
                  <a:lnTo>
                    <a:pt x="62" y="229"/>
                  </a:lnTo>
                  <a:lnTo>
                    <a:pt x="87" y="205"/>
                  </a:lnTo>
                  <a:lnTo>
                    <a:pt x="112" y="161"/>
                  </a:lnTo>
                  <a:lnTo>
                    <a:pt x="137" y="111"/>
                  </a:lnTo>
                  <a:lnTo>
                    <a:pt x="149" y="43"/>
                  </a:lnTo>
                  <a:lnTo>
                    <a:pt x="149" y="43"/>
                  </a:lnTo>
                  <a:lnTo>
                    <a:pt x="205" y="31"/>
                  </a:lnTo>
                  <a:lnTo>
                    <a:pt x="249" y="18"/>
                  </a:lnTo>
                  <a:lnTo>
                    <a:pt x="267" y="12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267" y="37"/>
                  </a:lnTo>
                  <a:lnTo>
                    <a:pt x="249" y="74"/>
                  </a:lnTo>
                  <a:lnTo>
                    <a:pt x="224" y="118"/>
                  </a:lnTo>
                  <a:lnTo>
                    <a:pt x="187" y="167"/>
                  </a:lnTo>
                  <a:lnTo>
                    <a:pt x="137" y="211"/>
                  </a:lnTo>
                  <a:lnTo>
                    <a:pt x="106" y="229"/>
                  </a:lnTo>
                  <a:lnTo>
                    <a:pt x="75" y="248"/>
                  </a:lnTo>
                  <a:lnTo>
                    <a:pt x="37" y="261"/>
                  </a:lnTo>
                  <a:lnTo>
                    <a:pt x="0" y="273"/>
                  </a:lnTo>
                  <a:lnTo>
                    <a:pt x="0" y="273"/>
                  </a:lnTo>
                  <a:close/>
                </a:path>
              </a:pathLst>
            </a:custGeom>
            <a:solidFill>
              <a:srgbClr val="E6CB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1" name="Freeform 269"/>
            <p:cNvSpPr>
              <a:spLocks/>
            </p:cNvSpPr>
            <p:nvPr/>
          </p:nvSpPr>
          <p:spPr bwMode="auto">
            <a:xfrm>
              <a:off x="6496050" y="3378201"/>
              <a:ext cx="522287" cy="454025"/>
            </a:xfrm>
            <a:custGeom>
              <a:avLst/>
              <a:gdLst>
                <a:gd name="T0" fmla="*/ 6 w 329"/>
                <a:gd name="T1" fmla="*/ 13 h 286"/>
                <a:gd name="T2" fmla="*/ 6 w 329"/>
                <a:gd name="T3" fmla="*/ 13 h 286"/>
                <a:gd name="T4" fmla="*/ 12 w 329"/>
                <a:gd name="T5" fmla="*/ 6 h 286"/>
                <a:gd name="T6" fmla="*/ 12 w 329"/>
                <a:gd name="T7" fmla="*/ 6 h 286"/>
                <a:gd name="T8" fmla="*/ 0 w 329"/>
                <a:gd name="T9" fmla="*/ 6 h 286"/>
                <a:gd name="T10" fmla="*/ 0 w 329"/>
                <a:gd name="T11" fmla="*/ 6 h 286"/>
                <a:gd name="T12" fmla="*/ 0 w 329"/>
                <a:gd name="T13" fmla="*/ 31 h 286"/>
                <a:gd name="T14" fmla="*/ 12 w 329"/>
                <a:gd name="T15" fmla="*/ 56 h 286"/>
                <a:gd name="T16" fmla="*/ 43 w 329"/>
                <a:gd name="T17" fmla="*/ 106 h 286"/>
                <a:gd name="T18" fmla="*/ 80 w 329"/>
                <a:gd name="T19" fmla="*/ 155 h 286"/>
                <a:gd name="T20" fmla="*/ 118 w 329"/>
                <a:gd name="T21" fmla="*/ 193 h 286"/>
                <a:gd name="T22" fmla="*/ 118 w 329"/>
                <a:gd name="T23" fmla="*/ 193 h 286"/>
                <a:gd name="T24" fmla="*/ 161 w 329"/>
                <a:gd name="T25" fmla="*/ 230 h 286"/>
                <a:gd name="T26" fmla="*/ 211 w 329"/>
                <a:gd name="T27" fmla="*/ 255 h 286"/>
                <a:gd name="T28" fmla="*/ 267 w 329"/>
                <a:gd name="T29" fmla="*/ 274 h 286"/>
                <a:gd name="T30" fmla="*/ 316 w 329"/>
                <a:gd name="T31" fmla="*/ 286 h 286"/>
                <a:gd name="T32" fmla="*/ 316 w 329"/>
                <a:gd name="T33" fmla="*/ 286 h 286"/>
                <a:gd name="T34" fmla="*/ 323 w 329"/>
                <a:gd name="T35" fmla="*/ 280 h 286"/>
                <a:gd name="T36" fmla="*/ 329 w 329"/>
                <a:gd name="T37" fmla="*/ 280 h 286"/>
                <a:gd name="T38" fmla="*/ 323 w 329"/>
                <a:gd name="T39" fmla="*/ 274 h 286"/>
                <a:gd name="T40" fmla="*/ 323 w 329"/>
                <a:gd name="T41" fmla="*/ 267 h 286"/>
                <a:gd name="T42" fmla="*/ 323 w 329"/>
                <a:gd name="T43" fmla="*/ 267 h 286"/>
                <a:gd name="T44" fmla="*/ 267 w 329"/>
                <a:gd name="T45" fmla="*/ 255 h 286"/>
                <a:gd name="T46" fmla="*/ 217 w 329"/>
                <a:gd name="T47" fmla="*/ 236 h 286"/>
                <a:gd name="T48" fmla="*/ 167 w 329"/>
                <a:gd name="T49" fmla="*/ 211 h 286"/>
                <a:gd name="T50" fmla="*/ 124 w 329"/>
                <a:gd name="T51" fmla="*/ 174 h 286"/>
                <a:gd name="T52" fmla="*/ 124 w 329"/>
                <a:gd name="T53" fmla="*/ 174 h 286"/>
                <a:gd name="T54" fmla="*/ 87 w 329"/>
                <a:gd name="T55" fmla="*/ 137 h 286"/>
                <a:gd name="T56" fmla="*/ 55 w 329"/>
                <a:gd name="T57" fmla="*/ 93 h 286"/>
                <a:gd name="T58" fmla="*/ 31 w 329"/>
                <a:gd name="T59" fmla="*/ 50 h 286"/>
                <a:gd name="T60" fmla="*/ 12 w 329"/>
                <a:gd name="T61" fmla="*/ 6 h 286"/>
                <a:gd name="T62" fmla="*/ 12 w 329"/>
                <a:gd name="T63" fmla="*/ 6 h 286"/>
                <a:gd name="T64" fmla="*/ 6 w 329"/>
                <a:gd name="T65" fmla="*/ 0 h 286"/>
                <a:gd name="T66" fmla="*/ 0 w 329"/>
                <a:gd name="T67" fmla="*/ 6 h 286"/>
                <a:gd name="T68" fmla="*/ 0 w 329"/>
                <a:gd name="T69" fmla="*/ 6 h 286"/>
                <a:gd name="T70" fmla="*/ 0 w 329"/>
                <a:gd name="T71" fmla="*/ 13 h 286"/>
                <a:gd name="T72" fmla="*/ 0 w 329"/>
                <a:gd name="T73" fmla="*/ 13 h 286"/>
                <a:gd name="T74" fmla="*/ 6 w 329"/>
                <a:gd name="T75" fmla="*/ 19 h 286"/>
                <a:gd name="T76" fmla="*/ 6 w 329"/>
                <a:gd name="T77" fmla="*/ 13 h 286"/>
                <a:gd name="T78" fmla="*/ 6 w 329"/>
                <a:gd name="T79" fmla="*/ 13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9" h="286">
                  <a:moveTo>
                    <a:pt x="6" y="13"/>
                  </a:moveTo>
                  <a:lnTo>
                    <a:pt x="6" y="13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1"/>
                  </a:lnTo>
                  <a:lnTo>
                    <a:pt x="12" y="56"/>
                  </a:lnTo>
                  <a:lnTo>
                    <a:pt x="43" y="106"/>
                  </a:lnTo>
                  <a:lnTo>
                    <a:pt x="80" y="155"/>
                  </a:lnTo>
                  <a:lnTo>
                    <a:pt x="118" y="193"/>
                  </a:lnTo>
                  <a:lnTo>
                    <a:pt x="118" y="193"/>
                  </a:lnTo>
                  <a:lnTo>
                    <a:pt x="161" y="230"/>
                  </a:lnTo>
                  <a:lnTo>
                    <a:pt x="211" y="255"/>
                  </a:lnTo>
                  <a:lnTo>
                    <a:pt x="267" y="274"/>
                  </a:lnTo>
                  <a:lnTo>
                    <a:pt x="316" y="286"/>
                  </a:lnTo>
                  <a:lnTo>
                    <a:pt x="316" y="286"/>
                  </a:lnTo>
                  <a:lnTo>
                    <a:pt x="323" y="280"/>
                  </a:lnTo>
                  <a:lnTo>
                    <a:pt x="329" y="280"/>
                  </a:lnTo>
                  <a:lnTo>
                    <a:pt x="323" y="274"/>
                  </a:lnTo>
                  <a:lnTo>
                    <a:pt x="323" y="267"/>
                  </a:lnTo>
                  <a:lnTo>
                    <a:pt x="323" y="267"/>
                  </a:lnTo>
                  <a:lnTo>
                    <a:pt x="267" y="255"/>
                  </a:lnTo>
                  <a:lnTo>
                    <a:pt x="217" y="236"/>
                  </a:lnTo>
                  <a:lnTo>
                    <a:pt x="167" y="211"/>
                  </a:lnTo>
                  <a:lnTo>
                    <a:pt x="124" y="174"/>
                  </a:lnTo>
                  <a:lnTo>
                    <a:pt x="124" y="174"/>
                  </a:lnTo>
                  <a:lnTo>
                    <a:pt x="87" y="137"/>
                  </a:lnTo>
                  <a:lnTo>
                    <a:pt x="55" y="93"/>
                  </a:lnTo>
                  <a:lnTo>
                    <a:pt x="31" y="50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6" y="19"/>
                  </a:lnTo>
                  <a:lnTo>
                    <a:pt x="6" y="13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CCB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2" name="Freeform 272"/>
            <p:cNvSpPr>
              <a:spLocks/>
            </p:cNvSpPr>
            <p:nvPr/>
          </p:nvSpPr>
          <p:spPr bwMode="auto">
            <a:xfrm>
              <a:off x="7678738" y="3160713"/>
              <a:ext cx="138112" cy="227013"/>
            </a:xfrm>
            <a:custGeom>
              <a:avLst/>
              <a:gdLst>
                <a:gd name="T0" fmla="*/ 44 w 87"/>
                <a:gd name="T1" fmla="*/ 7 h 143"/>
                <a:gd name="T2" fmla="*/ 44 w 87"/>
                <a:gd name="T3" fmla="*/ 7 h 143"/>
                <a:gd name="T4" fmla="*/ 56 w 87"/>
                <a:gd name="T5" fmla="*/ 19 h 143"/>
                <a:gd name="T6" fmla="*/ 69 w 87"/>
                <a:gd name="T7" fmla="*/ 38 h 143"/>
                <a:gd name="T8" fmla="*/ 75 w 87"/>
                <a:gd name="T9" fmla="*/ 56 h 143"/>
                <a:gd name="T10" fmla="*/ 69 w 87"/>
                <a:gd name="T11" fmla="*/ 75 h 143"/>
                <a:gd name="T12" fmla="*/ 69 w 87"/>
                <a:gd name="T13" fmla="*/ 75 h 143"/>
                <a:gd name="T14" fmla="*/ 56 w 87"/>
                <a:gd name="T15" fmla="*/ 94 h 143"/>
                <a:gd name="T16" fmla="*/ 44 w 87"/>
                <a:gd name="T17" fmla="*/ 106 h 143"/>
                <a:gd name="T18" fmla="*/ 6 w 87"/>
                <a:gd name="T19" fmla="*/ 131 h 143"/>
                <a:gd name="T20" fmla="*/ 6 w 87"/>
                <a:gd name="T21" fmla="*/ 131 h 143"/>
                <a:gd name="T22" fmla="*/ 0 w 87"/>
                <a:gd name="T23" fmla="*/ 131 h 143"/>
                <a:gd name="T24" fmla="*/ 0 w 87"/>
                <a:gd name="T25" fmla="*/ 137 h 143"/>
                <a:gd name="T26" fmla="*/ 6 w 87"/>
                <a:gd name="T27" fmla="*/ 143 h 143"/>
                <a:gd name="T28" fmla="*/ 13 w 87"/>
                <a:gd name="T29" fmla="*/ 143 h 143"/>
                <a:gd name="T30" fmla="*/ 13 w 87"/>
                <a:gd name="T31" fmla="*/ 143 h 143"/>
                <a:gd name="T32" fmla="*/ 31 w 87"/>
                <a:gd name="T33" fmla="*/ 131 h 143"/>
                <a:gd name="T34" fmla="*/ 56 w 87"/>
                <a:gd name="T35" fmla="*/ 118 h 143"/>
                <a:gd name="T36" fmla="*/ 69 w 87"/>
                <a:gd name="T37" fmla="*/ 100 h 143"/>
                <a:gd name="T38" fmla="*/ 87 w 87"/>
                <a:gd name="T39" fmla="*/ 75 h 143"/>
                <a:gd name="T40" fmla="*/ 87 w 87"/>
                <a:gd name="T41" fmla="*/ 75 h 143"/>
                <a:gd name="T42" fmla="*/ 87 w 87"/>
                <a:gd name="T43" fmla="*/ 63 h 143"/>
                <a:gd name="T44" fmla="*/ 87 w 87"/>
                <a:gd name="T45" fmla="*/ 50 h 143"/>
                <a:gd name="T46" fmla="*/ 81 w 87"/>
                <a:gd name="T47" fmla="*/ 31 h 143"/>
                <a:gd name="T48" fmla="*/ 69 w 87"/>
                <a:gd name="T49" fmla="*/ 13 h 143"/>
                <a:gd name="T50" fmla="*/ 50 w 87"/>
                <a:gd name="T51" fmla="*/ 0 h 143"/>
                <a:gd name="T52" fmla="*/ 50 w 87"/>
                <a:gd name="T53" fmla="*/ 0 h 143"/>
                <a:gd name="T54" fmla="*/ 44 w 87"/>
                <a:gd name="T55" fmla="*/ 0 h 143"/>
                <a:gd name="T56" fmla="*/ 38 w 87"/>
                <a:gd name="T57" fmla="*/ 0 h 143"/>
                <a:gd name="T58" fmla="*/ 44 w 87"/>
                <a:gd name="T59" fmla="*/ 7 h 143"/>
                <a:gd name="T60" fmla="*/ 44 w 87"/>
                <a:gd name="T61" fmla="*/ 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7" h="143">
                  <a:moveTo>
                    <a:pt x="44" y="7"/>
                  </a:moveTo>
                  <a:lnTo>
                    <a:pt x="44" y="7"/>
                  </a:lnTo>
                  <a:lnTo>
                    <a:pt x="56" y="19"/>
                  </a:lnTo>
                  <a:lnTo>
                    <a:pt x="69" y="38"/>
                  </a:lnTo>
                  <a:lnTo>
                    <a:pt x="75" y="56"/>
                  </a:lnTo>
                  <a:lnTo>
                    <a:pt x="69" y="75"/>
                  </a:lnTo>
                  <a:lnTo>
                    <a:pt x="69" y="75"/>
                  </a:lnTo>
                  <a:lnTo>
                    <a:pt x="56" y="94"/>
                  </a:lnTo>
                  <a:lnTo>
                    <a:pt x="44" y="106"/>
                  </a:lnTo>
                  <a:lnTo>
                    <a:pt x="6" y="131"/>
                  </a:lnTo>
                  <a:lnTo>
                    <a:pt x="6" y="131"/>
                  </a:lnTo>
                  <a:lnTo>
                    <a:pt x="0" y="131"/>
                  </a:lnTo>
                  <a:lnTo>
                    <a:pt x="0" y="137"/>
                  </a:lnTo>
                  <a:lnTo>
                    <a:pt x="6" y="143"/>
                  </a:lnTo>
                  <a:lnTo>
                    <a:pt x="13" y="143"/>
                  </a:lnTo>
                  <a:lnTo>
                    <a:pt x="13" y="143"/>
                  </a:lnTo>
                  <a:lnTo>
                    <a:pt x="31" y="131"/>
                  </a:lnTo>
                  <a:lnTo>
                    <a:pt x="56" y="118"/>
                  </a:lnTo>
                  <a:lnTo>
                    <a:pt x="69" y="100"/>
                  </a:lnTo>
                  <a:lnTo>
                    <a:pt x="87" y="75"/>
                  </a:lnTo>
                  <a:lnTo>
                    <a:pt x="87" y="75"/>
                  </a:lnTo>
                  <a:lnTo>
                    <a:pt x="87" y="63"/>
                  </a:lnTo>
                  <a:lnTo>
                    <a:pt x="87" y="50"/>
                  </a:lnTo>
                  <a:lnTo>
                    <a:pt x="81" y="31"/>
                  </a:lnTo>
                  <a:lnTo>
                    <a:pt x="69" y="13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8" y="0"/>
                  </a:lnTo>
                  <a:lnTo>
                    <a:pt x="44" y="7"/>
                  </a:lnTo>
                  <a:lnTo>
                    <a:pt x="44" y="7"/>
                  </a:lnTo>
                  <a:close/>
                </a:path>
              </a:pathLst>
            </a:custGeom>
            <a:solidFill>
              <a:srgbClr val="CCB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3" name="Freeform 273"/>
            <p:cNvSpPr>
              <a:spLocks/>
            </p:cNvSpPr>
            <p:nvPr/>
          </p:nvSpPr>
          <p:spPr bwMode="auto">
            <a:xfrm>
              <a:off x="7353300" y="3338513"/>
              <a:ext cx="355600" cy="463550"/>
            </a:xfrm>
            <a:custGeom>
              <a:avLst/>
              <a:gdLst>
                <a:gd name="T0" fmla="*/ 218 w 224"/>
                <a:gd name="T1" fmla="*/ 6 h 292"/>
                <a:gd name="T2" fmla="*/ 218 w 224"/>
                <a:gd name="T3" fmla="*/ 6 h 292"/>
                <a:gd name="T4" fmla="*/ 211 w 224"/>
                <a:gd name="T5" fmla="*/ 25 h 292"/>
                <a:gd name="T6" fmla="*/ 205 w 224"/>
                <a:gd name="T7" fmla="*/ 50 h 292"/>
                <a:gd name="T8" fmla="*/ 187 w 224"/>
                <a:gd name="T9" fmla="*/ 87 h 292"/>
                <a:gd name="T10" fmla="*/ 137 w 224"/>
                <a:gd name="T11" fmla="*/ 149 h 292"/>
                <a:gd name="T12" fmla="*/ 137 w 224"/>
                <a:gd name="T13" fmla="*/ 149 h 292"/>
                <a:gd name="T14" fmla="*/ 75 w 224"/>
                <a:gd name="T15" fmla="*/ 224 h 292"/>
                <a:gd name="T16" fmla="*/ 44 w 224"/>
                <a:gd name="T17" fmla="*/ 255 h 292"/>
                <a:gd name="T18" fmla="*/ 6 w 224"/>
                <a:gd name="T19" fmla="*/ 280 h 292"/>
                <a:gd name="T20" fmla="*/ 6 w 224"/>
                <a:gd name="T21" fmla="*/ 280 h 292"/>
                <a:gd name="T22" fmla="*/ 0 w 224"/>
                <a:gd name="T23" fmla="*/ 286 h 292"/>
                <a:gd name="T24" fmla="*/ 0 w 224"/>
                <a:gd name="T25" fmla="*/ 292 h 292"/>
                <a:gd name="T26" fmla="*/ 6 w 224"/>
                <a:gd name="T27" fmla="*/ 292 h 292"/>
                <a:gd name="T28" fmla="*/ 13 w 224"/>
                <a:gd name="T29" fmla="*/ 292 h 292"/>
                <a:gd name="T30" fmla="*/ 13 w 224"/>
                <a:gd name="T31" fmla="*/ 292 h 292"/>
                <a:gd name="T32" fmla="*/ 50 w 224"/>
                <a:gd name="T33" fmla="*/ 267 h 292"/>
                <a:gd name="T34" fmla="*/ 87 w 224"/>
                <a:gd name="T35" fmla="*/ 236 h 292"/>
                <a:gd name="T36" fmla="*/ 149 w 224"/>
                <a:gd name="T37" fmla="*/ 162 h 292"/>
                <a:gd name="T38" fmla="*/ 149 w 224"/>
                <a:gd name="T39" fmla="*/ 162 h 292"/>
                <a:gd name="T40" fmla="*/ 174 w 224"/>
                <a:gd name="T41" fmla="*/ 131 h 292"/>
                <a:gd name="T42" fmla="*/ 199 w 224"/>
                <a:gd name="T43" fmla="*/ 87 h 292"/>
                <a:gd name="T44" fmla="*/ 224 w 224"/>
                <a:gd name="T45" fmla="*/ 50 h 292"/>
                <a:gd name="T46" fmla="*/ 224 w 224"/>
                <a:gd name="T47" fmla="*/ 25 h 292"/>
                <a:gd name="T48" fmla="*/ 224 w 224"/>
                <a:gd name="T49" fmla="*/ 6 h 292"/>
                <a:gd name="T50" fmla="*/ 224 w 224"/>
                <a:gd name="T51" fmla="*/ 6 h 292"/>
                <a:gd name="T52" fmla="*/ 224 w 224"/>
                <a:gd name="T53" fmla="*/ 0 h 292"/>
                <a:gd name="T54" fmla="*/ 218 w 224"/>
                <a:gd name="T55" fmla="*/ 0 h 292"/>
                <a:gd name="T56" fmla="*/ 218 w 224"/>
                <a:gd name="T57" fmla="*/ 6 h 292"/>
                <a:gd name="T58" fmla="*/ 218 w 224"/>
                <a:gd name="T59" fmla="*/ 6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4" h="292">
                  <a:moveTo>
                    <a:pt x="218" y="6"/>
                  </a:moveTo>
                  <a:lnTo>
                    <a:pt x="218" y="6"/>
                  </a:lnTo>
                  <a:lnTo>
                    <a:pt x="211" y="25"/>
                  </a:lnTo>
                  <a:lnTo>
                    <a:pt x="205" y="50"/>
                  </a:lnTo>
                  <a:lnTo>
                    <a:pt x="187" y="87"/>
                  </a:lnTo>
                  <a:lnTo>
                    <a:pt x="137" y="149"/>
                  </a:lnTo>
                  <a:lnTo>
                    <a:pt x="137" y="149"/>
                  </a:lnTo>
                  <a:lnTo>
                    <a:pt x="75" y="224"/>
                  </a:lnTo>
                  <a:lnTo>
                    <a:pt x="44" y="255"/>
                  </a:lnTo>
                  <a:lnTo>
                    <a:pt x="6" y="280"/>
                  </a:lnTo>
                  <a:lnTo>
                    <a:pt x="6" y="280"/>
                  </a:lnTo>
                  <a:lnTo>
                    <a:pt x="0" y="286"/>
                  </a:lnTo>
                  <a:lnTo>
                    <a:pt x="0" y="292"/>
                  </a:lnTo>
                  <a:lnTo>
                    <a:pt x="6" y="292"/>
                  </a:lnTo>
                  <a:lnTo>
                    <a:pt x="13" y="292"/>
                  </a:lnTo>
                  <a:lnTo>
                    <a:pt x="13" y="292"/>
                  </a:lnTo>
                  <a:lnTo>
                    <a:pt x="50" y="267"/>
                  </a:lnTo>
                  <a:lnTo>
                    <a:pt x="87" y="236"/>
                  </a:lnTo>
                  <a:lnTo>
                    <a:pt x="149" y="162"/>
                  </a:lnTo>
                  <a:lnTo>
                    <a:pt x="149" y="162"/>
                  </a:lnTo>
                  <a:lnTo>
                    <a:pt x="174" y="131"/>
                  </a:lnTo>
                  <a:lnTo>
                    <a:pt x="199" y="87"/>
                  </a:lnTo>
                  <a:lnTo>
                    <a:pt x="224" y="50"/>
                  </a:lnTo>
                  <a:lnTo>
                    <a:pt x="224" y="25"/>
                  </a:lnTo>
                  <a:lnTo>
                    <a:pt x="224" y="6"/>
                  </a:lnTo>
                  <a:lnTo>
                    <a:pt x="224" y="6"/>
                  </a:lnTo>
                  <a:lnTo>
                    <a:pt x="224" y="0"/>
                  </a:lnTo>
                  <a:lnTo>
                    <a:pt x="218" y="0"/>
                  </a:lnTo>
                  <a:lnTo>
                    <a:pt x="218" y="6"/>
                  </a:lnTo>
                  <a:lnTo>
                    <a:pt x="218" y="6"/>
                  </a:lnTo>
                  <a:close/>
                </a:path>
              </a:pathLst>
            </a:custGeom>
            <a:solidFill>
              <a:srgbClr val="CCB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144" name="组合 1143"/>
          <p:cNvGrpSpPr/>
          <p:nvPr/>
        </p:nvGrpSpPr>
        <p:grpSpPr>
          <a:xfrm>
            <a:off x="4425586" y="3171131"/>
            <a:ext cx="1527141" cy="810779"/>
            <a:chOff x="3368675" y="3160713"/>
            <a:chExt cx="1617662" cy="858838"/>
          </a:xfrm>
        </p:grpSpPr>
        <p:sp>
          <p:nvSpPr>
            <p:cNvPr id="1145" name="Freeform 159"/>
            <p:cNvSpPr>
              <a:spLocks/>
            </p:cNvSpPr>
            <p:nvPr/>
          </p:nvSpPr>
          <p:spPr bwMode="auto">
            <a:xfrm>
              <a:off x="3368675" y="3359151"/>
              <a:ext cx="1547812" cy="660400"/>
            </a:xfrm>
            <a:custGeom>
              <a:avLst/>
              <a:gdLst>
                <a:gd name="T0" fmla="*/ 0 w 975"/>
                <a:gd name="T1" fmla="*/ 211 h 416"/>
                <a:gd name="T2" fmla="*/ 0 w 975"/>
                <a:gd name="T3" fmla="*/ 211 h 416"/>
                <a:gd name="T4" fmla="*/ 6 w 975"/>
                <a:gd name="T5" fmla="*/ 230 h 416"/>
                <a:gd name="T6" fmla="*/ 12 w 975"/>
                <a:gd name="T7" fmla="*/ 248 h 416"/>
                <a:gd name="T8" fmla="*/ 24 w 975"/>
                <a:gd name="T9" fmla="*/ 273 h 416"/>
                <a:gd name="T10" fmla="*/ 37 w 975"/>
                <a:gd name="T11" fmla="*/ 292 h 416"/>
                <a:gd name="T12" fmla="*/ 87 w 975"/>
                <a:gd name="T13" fmla="*/ 323 h 416"/>
                <a:gd name="T14" fmla="*/ 143 w 975"/>
                <a:gd name="T15" fmla="*/ 354 h 416"/>
                <a:gd name="T16" fmla="*/ 217 w 975"/>
                <a:gd name="T17" fmla="*/ 379 h 416"/>
                <a:gd name="T18" fmla="*/ 298 w 975"/>
                <a:gd name="T19" fmla="*/ 397 h 416"/>
                <a:gd name="T20" fmla="*/ 391 w 975"/>
                <a:gd name="T21" fmla="*/ 410 h 416"/>
                <a:gd name="T22" fmla="*/ 491 w 975"/>
                <a:gd name="T23" fmla="*/ 416 h 416"/>
                <a:gd name="T24" fmla="*/ 491 w 975"/>
                <a:gd name="T25" fmla="*/ 416 h 416"/>
                <a:gd name="T26" fmla="*/ 584 w 975"/>
                <a:gd name="T27" fmla="*/ 410 h 416"/>
                <a:gd name="T28" fmla="*/ 677 w 975"/>
                <a:gd name="T29" fmla="*/ 397 h 416"/>
                <a:gd name="T30" fmla="*/ 758 w 975"/>
                <a:gd name="T31" fmla="*/ 379 h 416"/>
                <a:gd name="T32" fmla="*/ 832 w 975"/>
                <a:gd name="T33" fmla="*/ 354 h 416"/>
                <a:gd name="T34" fmla="*/ 888 w 975"/>
                <a:gd name="T35" fmla="*/ 323 h 416"/>
                <a:gd name="T36" fmla="*/ 938 w 975"/>
                <a:gd name="T37" fmla="*/ 286 h 416"/>
                <a:gd name="T38" fmla="*/ 950 w 975"/>
                <a:gd name="T39" fmla="*/ 267 h 416"/>
                <a:gd name="T40" fmla="*/ 963 w 975"/>
                <a:gd name="T41" fmla="*/ 248 h 416"/>
                <a:gd name="T42" fmla="*/ 969 w 975"/>
                <a:gd name="T43" fmla="*/ 230 h 416"/>
                <a:gd name="T44" fmla="*/ 975 w 975"/>
                <a:gd name="T45" fmla="*/ 205 h 416"/>
                <a:gd name="T46" fmla="*/ 975 w 975"/>
                <a:gd name="T47" fmla="*/ 205 h 416"/>
                <a:gd name="T48" fmla="*/ 969 w 975"/>
                <a:gd name="T49" fmla="*/ 186 h 416"/>
                <a:gd name="T50" fmla="*/ 963 w 975"/>
                <a:gd name="T51" fmla="*/ 161 h 416"/>
                <a:gd name="T52" fmla="*/ 950 w 975"/>
                <a:gd name="T53" fmla="*/ 143 h 416"/>
                <a:gd name="T54" fmla="*/ 932 w 975"/>
                <a:gd name="T55" fmla="*/ 124 h 416"/>
                <a:gd name="T56" fmla="*/ 888 w 975"/>
                <a:gd name="T57" fmla="*/ 93 h 416"/>
                <a:gd name="T58" fmla="*/ 832 w 975"/>
                <a:gd name="T59" fmla="*/ 62 h 416"/>
                <a:gd name="T60" fmla="*/ 758 w 975"/>
                <a:gd name="T61" fmla="*/ 37 h 416"/>
                <a:gd name="T62" fmla="*/ 677 w 975"/>
                <a:gd name="T63" fmla="*/ 18 h 416"/>
                <a:gd name="T64" fmla="*/ 584 w 975"/>
                <a:gd name="T65" fmla="*/ 6 h 416"/>
                <a:gd name="T66" fmla="*/ 484 w 975"/>
                <a:gd name="T67" fmla="*/ 0 h 416"/>
                <a:gd name="T68" fmla="*/ 484 w 975"/>
                <a:gd name="T69" fmla="*/ 0 h 416"/>
                <a:gd name="T70" fmla="*/ 385 w 975"/>
                <a:gd name="T71" fmla="*/ 6 h 416"/>
                <a:gd name="T72" fmla="*/ 298 w 975"/>
                <a:gd name="T73" fmla="*/ 18 h 416"/>
                <a:gd name="T74" fmla="*/ 211 w 975"/>
                <a:gd name="T75" fmla="*/ 37 h 416"/>
                <a:gd name="T76" fmla="*/ 143 w 975"/>
                <a:gd name="T77" fmla="*/ 62 h 416"/>
                <a:gd name="T78" fmla="*/ 80 w 975"/>
                <a:gd name="T79" fmla="*/ 93 h 416"/>
                <a:gd name="T80" fmla="*/ 37 w 975"/>
                <a:gd name="T81" fmla="*/ 130 h 416"/>
                <a:gd name="T82" fmla="*/ 24 w 975"/>
                <a:gd name="T83" fmla="*/ 149 h 416"/>
                <a:gd name="T84" fmla="*/ 12 w 975"/>
                <a:gd name="T85" fmla="*/ 167 h 416"/>
                <a:gd name="T86" fmla="*/ 0 w 975"/>
                <a:gd name="T87" fmla="*/ 186 h 416"/>
                <a:gd name="T88" fmla="*/ 0 w 975"/>
                <a:gd name="T89" fmla="*/ 211 h 416"/>
                <a:gd name="T90" fmla="*/ 0 w 975"/>
                <a:gd name="T91" fmla="*/ 21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75" h="416">
                  <a:moveTo>
                    <a:pt x="0" y="211"/>
                  </a:moveTo>
                  <a:lnTo>
                    <a:pt x="0" y="211"/>
                  </a:lnTo>
                  <a:lnTo>
                    <a:pt x="6" y="230"/>
                  </a:lnTo>
                  <a:lnTo>
                    <a:pt x="12" y="248"/>
                  </a:lnTo>
                  <a:lnTo>
                    <a:pt x="24" y="273"/>
                  </a:lnTo>
                  <a:lnTo>
                    <a:pt x="37" y="292"/>
                  </a:lnTo>
                  <a:lnTo>
                    <a:pt x="87" y="323"/>
                  </a:lnTo>
                  <a:lnTo>
                    <a:pt x="143" y="354"/>
                  </a:lnTo>
                  <a:lnTo>
                    <a:pt x="217" y="379"/>
                  </a:lnTo>
                  <a:lnTo>
                    <a:pt x="298" y="397"/>
                  </a:lnTo>
                  <a:lnTo>
                    <a:pt x="391" y="410"/>
                  </a:lnTo>
                  <a:lnTo>
                    <a:pt x="491" y="416"/>
                  </a:lnTo>
                  <a:lnTo>
                    <a:pt x="491" y="416"/>
                  </a:lnTo>
                  <a:lnTo>
                    <a:pt x="584" y="410"/>
                  </a:lnTo>
                  <a:lnTo>
                    <a:pt x="677" y="397"/>
                  </a:lnTo>
                  <a:lnTo>
                    <a:pt x="758" y="379"/>
                  </a:lnTo>
                  <a:lnTo>
                    <a:pt x="832" y="354"/>
                  </a:lnTo>
                  <a:lnTo>
                    <a:pt x="888" y="323"/>
                  </a:lnTo>
                  <a:lnTo>
                    <a:pt x="938" y="286"/>
                  </a:lnTo>
                  <a:lnTo>
                    <a:pt x="950" y="267"/>
                  </a:lnTo>
                  <a:lnTo>
                    <a:pt x="963" y="248"/>
                  </a:lnTo>
                  <a:lnTo>
                    <a:pt x="969" y="230"/>
                  </a:lnTo>
                  <a:lnTo>
                    <a:pt x="975" y="205"/>
                  </a:lnTo>
                  <a:lnTo>
                    <a:pt x="975" y="205"/>
                  </a:lnTo>
                  <a:lnTo>
                    <a:pt x="969" y="186"/>
                  </a:lnTo>
                  <a:lnTo>
                    <a:pt x="963" y="161"/>
                  </a:lnTo>
                  <a:lnTo>
                    <a:pt x="950" y="143"/>
                  </a:lnTo>
                  <a:lnTo>
                    <a:pt x="932" y="124"/>
                  </a:lnTo>
                  <a:lnTo>
                    <a:pt x="888" y="93"/>
                  </a:lnTo>
                  <a:lnTo>
                    <a:pt x="832" y="62"/>
                  </a:lnTo>
                  <a:lnTo>
                    <a:pt x="758" y="37"/>
                  </a:lnTo>
                  <a:lnTo>
                    <a:pt x="677" y="18"/>
                  </a:lnTo>
                  <a:lnTo>
                    <a:pt x="584" y="6"/>
                  </a:lnTo>
                  <a:lnTo>
                    <a:pt x="484" y="0"/>
                  </a:lnTo>
                  <a:lnTo>
                    <a:pt x="484" y="0"/>
                  </a:lnTo>
                  <a:lnTo>
                    <a:pt x="385" y="6"/>
                  </a:lnTo>
                  <a:lnTo>
                    <a:pt x="298" y="18"/>
                  </a:lnTo>
                  <a:lnTo>
                    <a:pt x="211" y="37"/>
                  </a:lnTo>
                  <a:lnTo>
                    <a:pt x="143" y="62"/>
                  </a:lnTo>
                  <a:lnTo>
                    <a:pt x="80" y="93"/>
                  </a:lnTo>
                  <a:lnTo>
                    <a:pt x="37" y="130"/>
                  </a:lnTo>
                  <a:lnTo>
                    <a:pt x="24" y="149"/>
                  </a:lnTo>
                  <a:lnTo>
                    <a:pt x="12" y="167"/>
                  </a:lnTo>
                  <a:lnTo>
                    <a:pt x="0" y="186"/>
                  </a:lnTo>
                  <a:lnTo>
                    <a:pt x="0" y="211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BBC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6" name="Freeform 160"/>
            <p:cNvSpPr>
              <a:spLocks/>
            </p:cNvSpPr>
            <p:nvPr/>
          </p:nvSpPr>
          <p:spPr bwMode="auto">
            <a:xfrm>
              <a:off x="3406775" y="3230563"/>
              <a:ext cx="1579562" cy="739775"/>
            </a:xfrm>
            <a:custGeom>
              <a:avLst/>
              <a:gdLst>
                <a:gd name="T0" fmla="*/ 995 w 995"/>
                <a:gd name="T1" fmla="*/ 224 h 466"/>
                <a:gd name="T2" fmla="*/ 995 w 995"/>
                <a:gd name="T3" fmla="*/ 224 h 466"/>
                <a:gd name="T4" fmla="*/ 989 w 995"/>
                <a:gd name="T5" fmla="*/ 248 h 466"/>
                <a:gd name="T6" fmla="*/ 982 w 995"/>
                <a:gd name="T7" fmla="*/ 273 h 466"/>
                <a:gd name="T8" fmla="*/ 970 w 995"/>
                <a:gd name="T9" fmla="*/ 298 h 466"/>
                <a:gd name="T10" fmla="*/ 951 w 995"/>
                <a:gd name="T11" fmla="*/ 317 h 466"/>
                <a:gd name="T12" fmla="*/ 908 w 995"/>
                <a:gd name="T13" fmla="*/ 354 h 466"/>
                <a:gd name="T14" fmla="*/ 846 w 995"/>
                <a:gd name="T15" fmla="*/ 391 h 466"/>
                <a:gd name="T16" fmla="*/ 771 w 995"/>
                <a:gd name="T17" fmla="*/ 422 h 466"/>
                <a:gd name="T18" fmla="*/ 684 w 995"/>
                <a:gd name="T19" fmla="*/ 447 h 466"/>
                <a:gd name="T20" fmla="*/ 591 w 995"/>
                <a:gd name="T21" fmla="*/ 460 h 466"/>
                <a:gd name="T22" fmla="*/ 491 w 995"/>
                <a:gd name="T23" fmla="*/ 466 h 466"/>
                <a:gd name="T24" fmla="*/ 491 w 995"/>
                <a:gd name="T25" fmla="*/ 466 h 466"/>
                <a:gd name="T26" fmla="*/ 392 w 995"/>
                <a:gd name="T27" fmla="*/ 460 h 466"/>
                <a:gd name="T28" fmla="*/ 299 w 995"/>
                <a:gd name="T29" fmla="*/ 454 h 466"/>
                <a:gd name="T30" fmla="*/ 212 w 995"/>
                <a:gd name="T31" fmla="*/ 429 h 466"/>
                <a:gd name="T32" fmla="*/ 143 w 995"/>
                <a:gd name="T33" fmla="*/ 404 h 466"/>
                <a:gd name="T34" fmla="*/ 81 w 995"/>
                <a:gd name="T35" fmla="*/ 373 h 466"/>
                <a:gd name="T36" fmla="*/ 38 w 995"/>
                <a:gd name="T37" fmla="*/ 329 h 466"/>
                <a:gd name="T38" fmla="*/ 19 w 995"/>
                <a:gd name="T39" fmla="*/ 311 h 466"/>
                <a:gd name="T40" fmla="*/ 7 w 995"/>
                <a:gd name="T41" fmla="*/ 286 h 466"/>
                <a:gd name="T42" fmla="*/ 0 w 995"/>
                <a:gd name="T43" fmla="*/ 267 h 466"/>
                <a:gd name="T44" fmla="*/ 0 w 995"/>
                <a:gd name="T45" fmla="*/ 242 h 466"/>
                <a:gd name="T46" fmla="*/ 0 w 995"/>
                <a:gd name="T47" fmla="*/ 242 h 466"/>
                <a:gd name="T48" fmla="*/ 0 w 995"/>
                <a:gd name="T49" fmla="*/ 217 h 466"/>
                <a:gd name="T50" fmla="*/ 7 w 995"/>
                <a:gd name="T51" fmla="*/ 193 h 466"/>
                <a:gd name="T52" fmla="*/ 19 w 995"/>
                <a:gd name="T53" fmla="*/ 174 h 466"/>
                <a:gd name="T54" fmla="*/ 38 w 995"/>
                <a:gd name="T55" fmla="*/ 149 h 466"/>
                <a:gd name="T56" fmla="*/ 81 w 995"/>
                <a:gd name="T57" fmla="*/ 112 h 466"/>
                <a:gd name="T58" fmla="*/ 143 w 995"/>
                <a:gd name="T59" fmla="*/ 74 h 466"/>
                <a:gd name="T60" fmla="*/ 218 w 995"/>
                <a:gd name="T61" fmla="*/ 43 h 466"/>
                <a:gd name="T62" fmla="*/ 305 w 995"/>
                <a:gd name="T63" fmla="*/ 25 h 466"/>
                <a:gd name="T64" fmla="*/ 398 w 995"/>
                <a:gd name="T65" fmla="*/ 6 h 466"/>
                <a:gd name="T66" fmla="*/ 498 w 995"/>
                <a:gd name="T67" fmla="*/ 0 h 466"/>
                <a:gd name="T68" fmla="*/ 498 w 995"/>
                <a:gd name="T69" fmla="*/ 0 h 466"/>
                <a:gd name="T70" fmla="*/ 597 w 995"/>
                <a:gd name="T71" fmla="*/ 6 h 466"/>
                <a:gd name="T72" fmla="*/ 690 w 995"/>
                <a:gd name="T73" fmla="*/ 19 h 466"/>
                <a:gd name="T74" fmla="*/ 777 w 995"/>
                <a:gd name="T75" fmla="*/ 37 h 466"/>
                <a:gd name="T76" fmla="*/ 852 w 995"/>
                <a:gd name="T77" fmla="*/ 62 h 466"/>
                <a:gd name="T78" fmla="*/ 908 w 995"/>
                <a:gd name="T79" fmla="*/ 99 h 466"/>
                <a:gd name="T80" fmla="*/ 957 w 995"/>
                <a:gd name="T81" fmla="*/ 137 h 466"/>
                <a:gd name="T82" fmla="*/ 970 w 995"/>
                <a:gd name="T83" fmla="*/ 155 h 466"/>
                <a:gd name="T84" fmla="*/ 982 w 995"/>
                <a:gd name="T85" fmla="*/ 180 h 466"/>
                <a:gd name="T86" fmla="*/ 989 w 995"/>
                <a:gd name="T87" fmla="*/ 205 h 466"/>
                <a:gd name="T88" fmla="*/ 995 w 995"/>
                <a:gd name="T89" fmla="*/ 224 h 466"/>
                <a:gd name="T90" fmla="*/ 995 w 995"/>
                <a:gd name="T91" fmla="*/ 224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95" h="466">
                  <a:moveTo>
                    <a:pt x="995" y="224"/>
                  </a:moveTo>
                  <a:lnTo>
                    <a:pt x="995" y="224"/>
                  </a:lnTo>
                  <a:lnTo>
                    <a:pt x="989" y="248"/>
                  </a:lnTo>
                  <a:lnTo>
                    <a:pt x="982" y="273"/>
                  </a:lnTo>
                  <a:lnTo>
                    <a:pt x="970" y="298"/>
                  </a:lnTo>
                  <a:lnTo>
                    <a:pt x="951" y="317"/>
                  </a:lnTo>
                  <a:lnTo>
                    <a:pt x="908" y="354"/>
                  </a:lnTo>
                  <a:lnTo>
                    <a:pt x="846" y="391"/>
                  </a:lnTo>
                  <a:lnTo>
                    <a:pt x="771" y="422"/>
                  </a:lnTo>
                  <a:lnTo>
                    <a:pt x="684" y="447"/>
                  </a:lnTo>
                  <a:lnTo>
                    <a:pt x="591" y="460"/>
                  </a:lnTo>
                  <a:lnTo>
                    <a:pt x="491" y="466"/>
                  </a:lnTo>
                  <a:lnTo>
                    <a:pt x="491" y="466"/>
                  </a:lnTo>
                  <a:lnTo>
                    <a:pt x="392" y="460"/>
                  </a:lnTo>
                  <a:lnTo>
                    <a:pt x="299" y="454"/>
                  </a:lnTo>
                  <a:lnTo>
                    <a:pt x="212" y="429"/>
                  </a:lnTo>
                  <a:lnTo>
                    <a:pt x="143" y="404"/>
                  </a:lnTo>
                  <a:lnTo>
                    <a:pt x="81" y="373"/>
                  </a:lnTo>
                  <a:lnTo>
                    <a:pt x="38" y="329"/>
                  </a:lnTo>
                  <a:lnTo>
                    <a:pt x="19" y="311"/>
                  </a:lnTo>
                  <a:lnTo>
                    <a:pt x="7" y="286"/>
                  </a:lnTo>
                  <a:lnTo>
                    <a:pt x="0" y="26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17"/>
                  </a:lnTo>
                  <a:lnTo>
                    <a:pt x="7" y="193"/>
                  </a:lnTo>
                  <a:lnTo>
                    <a:pt x="19" y="174"/>
                  </a:lnTo>
                  <a:lnTo>
                    <a:pt x="38" y="149"/>
                  </a:lnTo>
                  <a:lnTo>
                    <a:pt x="81" y="112"/>
                  </a:lnTo>
                  <a:lnTo>
                    <a:pt x="143" y="74"/>
                  </a:lnTo>
                  <a:lnTo>
                    <a:pt x="218" y="43"/>
                  </a:lnTo>
                  <a:lnTo>
                    <a:pt x="305" y="25"/>
                  </a:lnTo>
                  <a:lnTo>
                    <a:pt x="398" y="6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97" y="6"/>
                  </a:lnTo>
                  <a:lnTo>
                    <a:pt x="690" y="19"/>
                  </a:lnTo>
                  <a:lnTo>
                    <a:pt x="777" y="37"/>
                  </a:lnTo>
                  <a:lnTo>
                    <a:pt x="852" y="62"/>
                  </a:lnTo>
                  <a:lnTo>
                    <a:pt x="908" y="99"/>
                  </a:lnTo>
                  <a:lnTo>
                    <a:pt x="957" y="137"/>
                  </a:lnTo>
                  <a:lnTo>
                    <a:pt x="970" y="155"/>
                  </a:lnTo>
                  <a:lnTo>
                    <a:pt x="982" y="180"/>
                  </a:lnTo>
                  <a:lnTo>
                    <a:pt x="989" y="205"/>
                  </a:lnTo>
                  <a:lnTo>
                    <a:pt x="995" y="224"/>
                  </a:lnTo>
                  <a:lnTo>
                    <a:pt x="995" y="224"/>
                  </a:lnTo>
                  <a:close/>
                </a:path>
              </a:pathLst>
            </a:custGeom>
            <a:solidFill>
              <a:srgbClr val="EFE1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7" name="Freeform 161"/>
            <p:cNvSpPr>
              <a:spLocks/>
            </p:cNvSpPr>
            <p:nvPr/>
          </p:nvSpPr>
          <p:spPr bwMode="auto">
            <a:xfrm>
              <a:off x="3556000" y="3348038"/>
              <a:ext cx="1222375" cy="514350"/>
            </a:xfrm>
            <a:custGeom>
              <a:avLst/>
              <a:gdLst>
                <a:gd name="T0" fmla="*/ 733 w 770"/>
                <a:gd name="T1" fmla="*/ 218 h 324"/>
                <a:gd name="T2" fmla="*/ 739 w 770"/>
                <a:gd name="T3" fmla="*/ 249 h 324"/>
                <a:gd name="T4" fmla="*/ 727 w 770"/>
                <a:gd name="T5" fmla="*/ 274 h 324"/>
                <a:gd name="T6" fmla="*/ 689 w 770"/>
                <a:gd name="T7" fmla="*/ 305 h 324"/>
                <a:gd name="T8" fmla="*/ 652 w 770"/>
                <a:gd name="T9" fmla="*/ 317 h 324"/>
                <a:gd name="T10" fmla="*/ 528 w 770"/>
                <a:gd name="T11" fmla="*/ 324 h 324"/>
                <a:gd name="T12" fmla="*/ 435 w 770"/>
                <a:gd name="T13" fmla="*/ 311 h 324"/>
                <a:gd name="T14" fmla="*/ 416 w 770"/>
                <a:gd name="T15" fmla="*/ 317 h 324"/>
                <a:gd name="T16" fmla="*/ 341 w 770"/>
                <a:gd name="T17" fmla="*/ 324 h 324"/>
                <a:gd name="T18" fmla="*/ 267 w 770"/>
                <a:gd name="T19" fmla="*/ 305 h 324"/>
                <a:gd name="T20" fmla="*/ 223 w 770"/>
                <a:gd name="T21" fmla="*/ 286 h 324"/>
                <a:gd name="T22" fmla="*/ 180 w 770"/>
                <a:gd name="T23" fmla="*/ 293 h 324"/>
                <a:gd name="T24" fmla="*/ 105 w 770"/>
                <a:gd name="T25" fmla="*/ 293 h 324"/>
                <a:gd name="T26" fmla="*/ 87 w 770"/>
                <a:gd name="T27" fmla="*/ 280 h 324"/>
                <a:gd name="T28" fmla="*/ 49 w 770"/>
                <a:gd name="T29" fmla="*/ 249 h 324"/>
                <a:gd name="T30" fmla="*/ 31 w 770"/>
                <a:gd name="T31" fmla="*/ 199 h 324"/>
                <a:gd name="T32" fmla="*/ 31 w 770"/>
                <a:gd name="T33" fmla="*/ 137 h 324"/>
                <a:gd name="T34" fmla="*/ 31 w 770"/>
                <a:gd name="T35" fmla="*/ 131 h 324"/>
                <a:gd name="T36" fmla="*/ 12 w 770"/>
                <a:gd name="T37" fmla="*/ 100 h 324"/>
                <a:gd name="T38" fmla="*/ 6 w 770"/>
                <a:gd name="T39" fmla="*/ 81 h 324"/>
                <a:gd name="T40" fmla="*/ 12 w 770"/>
                <a:gd name="T41" fmla="*/ 56 h 324"/>
                <a:gd name="T42" fmla="*/ 49 w 770"/>
                <a:gd name="T43" fmla="*/ 38 h 324"/>
                <a:gd name="T44" fmla="*/ 205 w 770"/>
                <a:gd name="T45" fmla="*/ 13 h 324"/>
                <a:gd name="T46" fmla="*/ 360 w 770"/>
                <a:gd name="T47" fmla="*/ 0 h 324"/>
                <a:gd name="T48" fmla="*/ 472 w 770"/>
                <a:gd name="T49" fmla="*/ 7 h 324"/>
                <a:gd name="T50" fmla="*/ 596 w 770"/>
                <a:gd name="T51" fmla="*/ 25 h 324"/>
                <a:gd name="T52" fmla="*/ 652 w 770"/>
                <a:gd name="T53" fmla="*/ 50 h 324"/>
                <a:gd name="T54" fmla="*/ 727 w 770"/>
                <a:gd name="T55" fmla="*/ 100 h 324"/>
                <a:gd name="T56" fmla="*/ 764 w 770"/>
                <a:gd name="T57" fmla="*/ 143 h 324"/>
                <a:gd name="T58" fmla="*/ 770 w 770"/>
                <a:gd name="T59" fmla="*/ 174 h 324"/>
                <a:gd name="T60" fmla="*/ 752 w 770"/>
                <a:gd name="T61" fmla="*/ 206 h 324"/>
                <a:gd name="T62" fmla="*/ 733 w 770"/>
                <a:gd name="T63" fmla="*/ 218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70" h="324">
                  <a:moveTo>
                    <a:pt x="733" y="218"/>
                  </a:moveTo>
                  <a:lnTo>
                    <a:pt x="733" y="218"/>
                  </a:lnTo>
                  <a:lnTo>
                    <a:pt x="733" y="224"/>
                  </a:lnTo>
                  <a:lnTo>
                    <a:pt x="739" y="249"/>
                  </a:lnTo>
                  <a:lnTo>
                    <a:pt x="739" y="261"/>
                  </a:lnTo>
                  <a:lnTo>
                    <a:pt x="727" y="274"/>
                  </a:lnTo>
                  <a:lnTo>
                    <a:pt x="714" y="293"/>
                  </a:lnTo>
                  <a:lnTo>
                    <a:pt x="689" y="305"/>
                  </a:lnTo>
                  <a:lnTo>
                    <a:pt x="689" y="305"/>
                  </a:lnTo>
                  <a:lnTo>
                    <a:pt x="652" y="317"/>
                  </a:lnTo>
                  <a:lnTo>
                    <a:pt x="615" y="324"/>
                  </a:lnTo>
                  <a:lnTo>
                    <a:pt x="528" y="324"/>
                  </a:lnTo>
                  <a:lnTo>
                    <a:pt x="460" y="317"/>
                  </a:lnTo>
                  <a:lnTo>
                    <a:pt x="435" y="311"/>
                  </a:lnTo>
                  <a:lnTo>
                    <a:pt x="435" y="311"/>
                  </a:lnTo>
                  <a:lnTo>
                    <a:pt x="416" y="317"/>
                  </a:lnTo>
                  <a:lnTo>
                    <a:pt x="373" y="324"/>
                  </a:lnTo>
                  <a:lnTo>
                    <a:pt x="341" y="324"/>
                  </a:lnTo>
                  <a:lnTo>
                    <a:pt x="304" y="317"/>
                  </a:lnTo>
                  <a:lnTo>
                    <a:pt x="267" y="305"/>
                  </a:lnTo>
                  <a:lnTo>
                    <a:pt x="223" y="286"/>
                  </a:lnTo>
                  <a:lnTo>
                    <a:pt x="223" y="286"/>
                  </a:lnTo>
                  <a:lnTo>
                    <a:pt x="211" y="293"/>
                  </a:lnTo>
                  <a:lnTo>
                    <a:pt x="180" y="293"/>
                  </a:lnTo>
                  <a:lnTo>
                    <a:pt x="130" y="293"/>
                  </a:lnTo>
                  <a:lnTo>
                    <a:pt x="105" y="293"/>
                  </a:lnTo>
                  <a:lnTo>
                    <a:pt x="87" y="280"/>
                  </a:lnTo>
                  <a:lnTo>
                    <a:pt x="87" y="280"/>
                  </a:lnTo>
                  <a:lnTo>
                    <a:pt x="62" y="268"/>
                  </a:lnTo>
                  <a:lnTo>
                    <a:pt x="49" y="249"/>
                  </a:lnTo>
                  <a:lnTo>
                    <a:pt x="37" y="224"/>
                  </a:lnTo>
                  <a:lnTo>
                    <a:pt x="31" y="199"/>
                  </a:lnTo>
                  <a:lnTo>
                    <a:pt x="25" y="156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31" y="131"/>
                  </a:lnTo>
                  <a:lnTo>
                    <a:pt x="25" y="119"/>
                  </a:lnTo>
                  <a:lnTo>
                    <a:pt x="12" y="100"/>
                  </a:lnTo>
                  <a:lnTo>
                    <a:pt x="6" y="81"/>
                  </a:lnTo>
                  <a:lnTo>
                    <a:pt x="6" y="81"/>
                  </a:lnTo>
                  <a:lnTo>
                    <a:pt x="0" y="69"/>
                  </a:lnTo>
                  <a:lnTo>
                    <a:pt x="12" y="56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105" y="25"/>
                  </a:lnTo>
                  <a:lnTo>
                    <a:pt x="205" y="13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410" y="0"/>
                  </a:lnTo>
                  <a:lnTo>
                    <a:pt x="472" y="7"/>
                  </a:lnTo>
                  <a:lnTo>
                    <a:pt x="540" y="13"/>
                  </a:lnTo>
                  <a:lnTo>
                    <a:pt x="596" y="25"/>
                  </a:lnTo>
                  <a:lnTo>
                    <a:pt x="596" y="25"/>
                  </a:lnTo>
                  <a:lnTo>
                    <a:pt x="652" y="50"/>
                  </a:lnTo>
                  <a:lnTo>
                    <a:pt x="689" y="69"/>
                  </a:lnTo>
                  <a:lnTo>
                    <a:pt x="727" y="100"/>
                  </a:lnTo>
                  <a:lnTo>
                    <a:pt x="758" y="125"/>
                  </a:lnTo>
                  <a:lnTo>
                    <a:pt x="764" y="143"/>
                  </a:lnTo>
                  <a:lnTo>
                    <a:pt x="770" y="156"/>
                  </a:lnTo>
                  <a:lnTo>
                    <a:pt x="770" y="174"/>
                  </a:lnTo>
                  <a:lnTo>
                    <a:pt x="764" y="187"/>
                  </a:lnTo>
                  <a:lnTo>
                    <a:pt x="752" y="206"/>
                  </a:lnTo>
                  <a:lnTo>
                    <a:pt x="733" y="218"/>
                  </a:lnTo>
                  <a:lnTo>
                    <a:pt x="733" y="218"/>
                  </a:lnTo>
                  <a:close/>
                </a:path>
              </a:pathLst>
            </a:custGeom>
            <a:solidFill>
              <a:srgbClr val="C7C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8" name="Freeform 162"/>
            <p:cNvSpPr>
              <a:spLocks/>
            </p:cNvSpPr>
            <p:nvPr/>
          </p:nvSpPr>
          <p:spPr bwMode="auto">
            <a:xfrm>
              <a:off x="3811588" y="3249613"/>
              <a:ext cx="493712" cy="315913"/>
            </a:xfrm>
            <a:custGeom>
              <a:avLst/>
              <a:gdLst>
                <a:gd name="T0" fmla="*/ 93 w 311"/>
                <a:gd name="T1" fmla="*/ 199 h 199"/>
                <a:gd name="T2" fmla="*/ 93 w 311"/>
                <a:gd name="T3" fmla="*/ 199 h 199"/>
                <a:gd name="T4" fmla="*/ 118 w 311"/>
                <a:gd name="T5" fmla="*/ 199 h 199"/>
                <a:gd name="T6" fmla="*/ 168 w 311"/>
                <a:gd name="T7" fmla="*/ 193 h 199"/>
                <a:gd name="T8" fmla="*/ 230 w 311"/>
                <a:gd name="T9" fmla="*/ 174 h 199"/>
                <a:gd name="T10" fmla="*/ 261 w 311"/>
                <a:gd name="T11" fmla="*/ 162 h 199"/>
                <a:gd name="T12" fmla="*/ 280 w 311"/>
                <a:gd name="T13" fmla="*/ 143 h 199"/>
                <a:gd name="T14" fmla="*/ 280 w 311"/>
                <a:gd name="T15" fmla="*/ 143 h 199"/>
                <a:gd name="T16" fmla="*/ 299 w 311"/>
                <a:gd name="T17" fmla="*/ 118 h 199"/>
                <a:gd name="T18" fmla="*/ 305 w 311"/>
                <a:gd name="T19" fmla="*/ 100 h 199"/>
                <a:gd name="T20" fmla="*/ 311 w 311"/>
                <a:gd name="T21" fmla="*/ 81 h 199"/>
                <a:gd name="T22" fmla="*/ 311 w 311"/>
                <a:gd name="T23" fmla="*/ 56 h 199"/>
                <a:gd name="T24" fmla="*/ 305 w 311"/>
                <a:gd name="T25" fmla="*/ 44 h 199"/>
                <a:gd name="T26" fmla="*/ 292 w 311"/>
                <a:gd name="T27" fmla="*/ 25 h 199"/>
                <a:gd name="T28" fmla="*/ 274 w 311"/>
                <a:gd name="T29" fmla="*/ 13 h 199"/>
                <a:gd name="T30" fmla="*/ 255 w 311"/>
                <a:gd name="T31" fmla="*/ 7 h 199"/>
                <a:gd name="T32" fmla="*/ 255 w 311"/>
                <a:gd name="T33" fmla="*/ 7 h 199"/>
                <a:gd name="T34" fmla="*/ 224 w 311"/>
                <a:gd name="T35" fmla="*/ 0 h 199"/>
                <a:gd name="T36" fmla="*/ 199 w 311"/>
                <a:gd name="T37" fmla="*/ 7 h 199"/>
                <a:gd name="T38" fmla="*/ 149 w 311"/>
                <a:gd name="T39" fmla="*/ 19 h 199"/>
                <a:gd name="T40" fmla="*/ 106 w 311"/>
                <a:gd name="T41" fmla="*/ 38 h 199"/>
                <a:gd name="T42" fmla="*/ 62 w 311"/>
                <a:gd name="T43" fmla="*/ 50 h 199"/>
                <a:gd name="T44" fmla="*/ 62 w 311"/>
                <a:gd name="T45" fmla="*/ 50 h 199"/>
                <a:gd name="T46" fmla="*/ 44 w 311"/>
                <a:gd name="T47" fmla="*/ 62 h 199"/>
                <a:gd name="T48" fmla="*/ 25 w 311"/>
                <a:gd name="T49" fmla="*/ 81 h 199"/>
                <a:gd name="T50" fmla="*/ 6 w 311"/>
                <a:gd name="T51" fmla="*/ 106 h 199"/>
                <a:gd name="T52" fmla="*/ 0 w 311"/>
                <a:gd name="T53" fmla="*/ 131 h 199"/>
                <a:gd name="T54" fmla="*/ 0 w 311"/>
                <a:gd name="T55" fmla="*/ 156 h 199"/>
                <a:gd name="T56" fmla="*/ 6 w 311"/>
                <a:gd name="T57" fmla="*/ 168 h 199"/>
                <a:gd name="T58" fmla="*/ 13 w 311"/>
                <a:gd name="T59" fmla="*/ 181 h 199"/>
                <a:gd name="T60" fmla="*/ 25 w 311"/>
                <a:gd name="T61" fmla="*/ 187 h 199"/>
                <a:gd name="T62" fmla="*/ 44 w 311"/>
                <a:gd name="T63" fmla="*/ 193 h 199"/>
                <a:gd name="T64" fmla="*/ 93 w 311"/>
                <a:gd name="T65" fmla="*/ 199 h 199"/>
                <a:gd name="T66" fmla="*/ 93 w 311"/>
                <a:gd name="T67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1" h="199">
                  <a:moveTo>
                    <a:pt x="93" y="199"/>
                  </a:moveTo>
                  <a:lnTo>
                    <a:pt x="93" y="199"/>
                  </a:lnTo>
                  <a:lnTo>
                    <a:pt x="118" y="199"/>
                  </a:lnTo>
                  <a:lnTo>
                    <a:pt x="168" y="193"/>
                  </a:lnTo>
                  <a:lnTo>
                    <a:pt x="230" y="174"/>
                  </a:lnTo>
                  <a:lnTo>
                    <a:pt x="261" y="162"/>
                  </a:lnTo>
                  <a:lnTo>
                    <a:pt x="280" y="143"/>
                  </a:lnTo>
                  <a:lnTo>
                    <a:pt x="280" y="143"/>
                  </a:lnTo>
                  <a:lnTo>
                    <a:pt x="299" y="118"/>
                  </a:lnTo>
                  <a:lnTo>
                    <a:pt x="305" y="100"/>
                  </a:lnTo>
                  <a:lnTo>
                    <a:pt x="311" y="81"/>
                  </a:lnTo>
                  <a:lnTo>
                    <a:pt x="311" y="56"/>
                  </a:lnTo>
                  <a:lnTo>
                    <a:pt x="305" y="44"/>
                  </a:lnTo>
                  <a:lnTo>
                    <a:pt x="292" y="25"/>
                  </a:lnTo>
                  <a:lnTo>
                    <a:pt x="274" y="13"/>
                  </a:lnTo>
                  <a:lnTo>
                    <a:pt x="255" y="7"/>
                  </a:lnTo>
                  <a:lnTo>
                    <a:pt x="255" y="7"/>
                  </a:lnTo>
                  <a:lnTo>
                    <a:pt x="224" y="0"/>
                  </a:lnTo>
                  <a:lnTo>
                    <a:pt x="199" y="7"/>
                  </a:lnTo>
                  <a:lnTo>
                    <a:pt x="149" y="19"/>
                  </a:lnTo>
                  <a:lnTo>
                    <a:pt x="106" y="38"/>
                  </a:lnTo>
                  <a:lnTo>
                    <a:pt x="62" y="50"/>
                  </a:lnTo>
                  <a:lnTo>
                    <a:pt x="62" y="50"/>
                  </a:lnTo>
                  <a:lnTo>
                    <a:pt x="44" y="62"/>
                  </a:lnTo>
                  <a:lnTo>
                    <a:pt x="25" y="81"/>
                  </a:lnTo>
                  <a:lnTo>
                    <a:pt x="6" y="106"/>
                  </a:lnTo>
                  <a:lnTo>
                    <a:pt x="0" y="131"/>
                  </a:lnTo>
                  <a:lnTo>
                    <a:pt x="0" y="156"/>
                  </a:lnTo>
                  <a:lnTo>
                    <a:pt x="6" y="168"/>
                  </a:lnTo>
                  <a:lnTo>
                    <a:pt x="13" y="181"/>
                  </a:lnTo>
                  <a:lnTo>
                    <a:pt x="25" y="187"/>
                  </a:lnTo>
                  <a:lnTo>
                    <a:pt x="44" y="193"/>
                  </a:lnTo>
                  <a:lnTo>
                    <a:pt x="93" y="199"/>
                  </a:lnTo>
                  <a:lnTo>
                    <a:pt x="93" y="199"/>
                  </a:lnTo>
                  <a:close/>
                </a:path>
              </a:pathLst>
            </a:custGeom>
            <a:solidFill>
              <a:srgbClr val="CA9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9" name="Freeform 163"/>
            <p:cNvSpPr>
              <a:spLocks/>
            </p:cNvSpPr>
            <p:nvPr/>
          </p:nvSpPr>
          <p:spPr bwMode="auto">
            <a:xfrm>
              <a:off x="4452938" y="3348038"/>
              <a:ext cx="404812" cy="355600"/>
            </a:xfrm>
            <a:custGeom>
              <a:avLst/>
              <a:gdLst>
                <a:gd name="T0" fmla="*/ 255 w 255"/>
                <a:gd name="T1" fmla="*/ 150 h 224"/>
                <a:gd name="T2" fmla="*/ 255 w 255"/>
                <a:gd name="T3" fmla="*/ 150 h 224"/>
                <a:gd name="T4" fmla="*/ 255 w 255"/>
                <a:gd name="T5" fmla="*/ 131 h 224"/>
                <a:gd name="T6" fmla="*/ 243 w 255"/>
                <a:gd name="T7" fmla="*/ 87 h 224"/>
                <a:gd name="T8" fmla="*/ 230 w 255"/>
                <a:gd name="T9" fmla="*/ 63 h 224"/>
                <a:gd name="T10" fmla="*/ 211 w 255"/>
                <a:gd name="T11" fmla="*/ 38 h 224"/>
                <a:gd name="T12" fmla="*/ 187 w 255"/>
                <a:gd name="T13" fmla="*/ 19 h 224"/>
                <a:gd name="T14" fmla="*/ 156 w 255"/>
                <a:gd name="T15" fmla="*/ 7 h 224"/>
                <a:gd name="T16" fmla="*/ 156 w 255"/>
                <a:gd name="T17" fmla="*/ 7 h 224"/>
                <a:gd name="T18" fmla="*/ 118 w 255"/>
                <a:gd name="T19" fmla="*/ 0 h 224"/>
                <a:gd name="T20" fmla="*/ 87 w 255"/>
                <a:gd name="T21" fmla="*/ 0 h 224"/>
                <a:gd name="T22" fmla="*/ 62 w 255"/>
                <a:gd name="T23" fmla="*/ 0 h 224"/>
                <a:gd name="T24" fmla="*/ 37 w 255"/>
                <a:gd name="T25" fmla="*/ 13 h 224"/>
                <a:gd name="T26" fmla="*/ 25 w 255"/>
                <a:gd name="T27" fmla="*/ 32 h 224"/>
                <a:gd name="T28" fmla="*/ 13 w 255"/>
                <a:gd name="T29" fmla="*/ 50 h 224"/>
                <a:gd name="T30" fmla="*/ 0 w 255"/>
                <a:gd name="T31" fmla="*/ 75 h 224"/>
                <a:gd name="T32" fmla="*/ 0 w 255"/>
                <a:gd name="T33" fmla="*/ 100 h 224"/>
                <a:gd name="T34" fmla="*/ 0 w 255"/>
                <a:gd name="T35" fmla="*/ 100 h 224"/>
                <a:gd name="T36" fmla="*/ 0 w 255"/>
                <a:gd name="T37" fmla="*/ 125 h 224"/>
                <a:gd name="T38" fmla="*/ 6 w 255"/>
                <a:gd name="T39" fmla="*/ 150 h 224"/>
                <a:gd name="T40" fmla="*/ 25 w 255"/>
                <a:gd name="T41" fmla="*/ 168 h 224"/>
                <a:gd name="T42" fmla="*/ 44 w 255"/>
                <a:gd name="T43" fmla="*/ 181 h 224"/>
                <a:gd name="T44" fmla="*/ 87 w 255"/>
                <a:gd name="T45" fmla="*/ 206 h 224"/>
                <a:gd name="T46" fmla="*/ 131 w 255"/>
                <a:gd name="T47" fmla="*/ 224 h 224"/>
                <a:gd name="T48" fmla="*/ 131 w 255"/>
                <a:gd name="T49" fmla="*/ 224 h 224"/>
                <a:gd name="T50" fmla="*/ 149 w 255"/>
                <a:gd name="T51" fmla="*/ 224 h 224"/>
                <a:gd name="T52" fmla="*/ 174 w 255"/>
                <a:gd name="T53" fmla="*/ 224 h 224"/>
                <a:gd name="T54" fmla="*/ 193 w 255"/>
                <a:gd name="T55" fmla="*/ 224 h 224"/>
                <a:gd name="T56" fmla="*/ 218 w 255"/>
                <a:gd name="T57" fmla="*/ 212 h 224"/>
                <a:gd name="T58" fmla="*/ 236 w 255"/>
                <a:gd name="T59" fmla="*/ 206 h 224"/>
                <a:gd name="T60" fmla="*/ 249 w 255"/>
                <a:gd name="T61" fmla="*/ 187 h 224"/>
                <a:gd name="T62" fmla="*/ 255 w 255"/>
                <a:gd name="T63" fmla="*/ 168 h 224"/>
                <a:gd name="T64" fmla="*/ 255 w 255"/>
                <a:gd name="T65" fmla="*/ 150 h 224"/>
                <a:gd name="T66" fmla="*/ 255 w 255"/>
                <a:gd name="T67" fmla="*/ 15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5" h="224">
                  <a:moveTo>
                    <a:pt x="255" y="150"/>
                  </a:moveTo>
                  <a:lnTo>
                    <a:pt x="255" y="150"/>
                  </a:lnTo>
                  <a:lnTo>
                    <a:pt x="255" y="131"/>
                  </a:lnTo>
                  <a:lnTo>
                    <a:pt x="243" y="87"/>
                  </a:lnTo>
                  <a:lnTo>
                    <a:pt x="230" y="63"/>
                  </a:lnTo>
                  <a:lnTo>
                    <a:pt x="211" y="38"/>
                  </a:lnTo>
                  <a:lnTo>
                    <a:pt x="187" y="19"/>
                  </a:lnTo>
                  <a:lnTo>
                    <a:pt x="156" y="7"/>
                  </a:lnTo>
                  <a:lnTo>
                    <a:pt x="156" y="7"/>
                  </a:lnTo>
                  <a:lnTo>
                    <a:pt x="118" y="0"/>
                  </a:lnTo>
                  <a:lnTo>
                    <a:pt x="87" y="0"/>
                  </a:lnTo>
                  <a:lnTo>
                    <a:pt x="62" y="0"/>
                  </a:lnTo>
                  <a:lnTo>
                    <a:pt x="37" y="13"/>
                  </a:lnTo>
                  <a:lnTo>
                    <a:pt x="25" y="32"/>
                  </a:lnTo>
                  <a:lnTo>
                    <a:pt x="13" y="50"/>
                  </a:lnTo>
                  <a:lnTo>
                    <a:pt x="0" y="75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25"/>
                  </a:lnTo>
                  <a:lnTo>
                    <a:pt x="6" y="150"/>
                  </a:lnTo>
                  <a:lnTo>
                    <a:pt x="25" y="168"/>
                  </a:lnTo>
                  <a:lnTo>
                    <a:pt x="44" y="181"/>
                  </a:lnTo>
                  <a:lnTo>
                    <a:pt x="87" y="206"/>
                  </a:lnTo>
                  <a:lnTo>
                    <a:pt x="131" y="224"/>
                  </a:lnTo>
                  <a:lnTo>
                    <a:pt x="131" y="224"/>
                  </a:lnTo>
                  <a:lnTo>
                    <a:pt x="149" y="224"/>
                  </a:lnTo>
                  <a:lnTo>
                    <a:pt x="174" y="224"/>
                  </a:lnTo>
                  <a:lnTo>
                    <a:pt x="193" y="224"/>
                  </a:lnTo>
                  <a:lnTo>
                    <a:pt x="218" y="212"/>
                  </a:lnTo>
                  <a:lnTo>
                    <a:pt x="236" y="206"/>
                  </a:lnTo>
                  <a:lnTo>
                    <a:pt x="249" y="187"/>
                  </a:lnTo>
                  <a:lnTo>
                    <a:pt x="255" y="168"/>
                  </a:lnTo>
                  <a:lnTo>
                    <a:pt x="255" y="150"/>
                  </a:lnTo>
                  <a:lnTo>
                    <a:pt x="255" y="150"/>
                  </a:lnTo>
                  <a:close/>
                </a:path>
              </a:pathLst>
            </a:custGeom>
            <a:solidFill>
              <a:srgbClr val="CA9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0" name="Freeform 164"/>
            <p:cNvSpPr>
              <a:spLocks/>
            </p:cNvSpPr>
            <p:nvPr/>
          </p:nvSpPr>
          <p:spPr bwMode="auto">
            <a:xfrm>
              <a:off x="3871913" y="3476626"/>
              <a:ext cx="531812" cy="315913"/>
            </a:xfrm>
            <a:custGeom>
              <a:avLst/>
              <a:gdLst>
                <a:gd name="T0" fmla="*/ 323 w 335"/>
                <a:gd name="T1" fmla="*/ 69 h 199"/>
                <a:gd name="T2" fmla="*/ 323 w 335"/>
                <a:gd name="T3" fmla="*/ 69 h 199"/>
                <a:gd name="T4" fmla="*/ 329 w 335"/>
                <a:gd name="T5" fmla="*/ 87 h 199"/>
                <a:gd name="T6" fmla="*/ 335 w 335"/>
                <a:gd name="T7" fmla="*/ 106 h 199"/>
                <a:gd name="T8" fmla="*/ 329 w 335"/>
                <a:gd name="T9" fmla="*/ 131 h 199"/>
                <a:gd name="T10" fmla="*/ 316 w 335"/>
                <a:gd name="T11" fmla="*/ 156 h 199"/>
                <a:gd name="T12" fmla="*/ 292 w 335"/>
                <a:gd name="T13" fmla="*/ 174 h 199"/>
                <a:gd name="T14" fmla="*/ 254 w 335"/>
                <a:gd name="T15" fmla="*/ 193 h 199"/>
                <a:gd name="T16" fmla="*/ 192 w 335"/>
                <a:gd name="T17" fmla="*/ 199 h 199"/>
                <a:gd name="T18" fmla="*/ 192 w 335"/>
                <a:gd name="T19" fmla="*/ 199 h 199"/>
                <a:gd name="T20" fmla="*/ 124 w 335"/>
                <a:gd name="T21" fmla="*/ 199 h 199"/>
                <a:gd name="T22" fmla="*/ 80 w 335"/>
                <a:gd name="T23" fmla="*/ 187 h 199"/>
                <a:gd name="T24" fmla="*/ 43 w 335"/>
                <a:gd name="T25" fmla="*/ 174 h 199"/>
                <a:gd name="T26" fmla="*/ 18 w 335"/>
                <a:gd name="T27" fmla="*/ 156 h 199"/>
                <a:gd name="T28" fmla="*/ 6 w 335"/>
                <a:gd name="T29" fmla="*/ 137 h 199"/>
                <a:gd name="T30" fmla="*/ 0 w 335"/>
                <a:gd name="T31" fmla="*/ 112 h 199"/>
                <a:gd name="T32" fmla="*/ 0 w 335"/>
                <a:gd name="T33" fmla="*/ 93 h 199"/>
                <a:gd name="T34" fmla="*/ 0 w 335"/>
                <a:gd name="T35" fmla="*/ 75 h 199"/>
                <a:gd name="T36" fmla="*/ 0 w 335"/>
                <a:gd name="T37" fmla="*/ 75 h 199"/>
                <a:gd name="T38" fmla="*/ 12 w 335"/>
                <a:gd name="T39" fmla="*/ 50 h 199"/>
                <a:gd name="T40" fmla="*/ 43 w 335"/>
                <a:gd name="T41" fmla="*/ 31 h 199"/>
                <a:gd name="T42" fmla="*/ 87 w 335"/>
                <a:gd name="T43" fmla="*/ 13 h 199"/>
                <a:gd name="T44" fmla="*/ 130 w 335"/>
                <a:gd name="T45" fmla="*/ 0 h 199"/>
                <a:gd name="T46" fmla="*/ 186 w 335"/>
                <a:gd name="T47" fmla="*/ 0 h 199"/>
                <a:gd name="T48" fmla="*/ 236 w 335"/>
                <a:gd name="T49" fmla="*/ 6 h 199"/>
                <a:gd name="T50" fmla="*/ 261 w 335"/>
                <a:gd name="T51" fmla="*/ 13 h 199"/>
                <a:gd name="T52" fmla="*/ 285 w 335"/>
                <a:gd name="T53" fmla="*/ 31 h 199"/>
                <a:gd name="T54" fmla="*/ 304 w 335"/>
                <a:gd name="T55" fmla="*/ 44 h 199"/>
                <a:gd name="T56" fmla="*/ 323 w 335"/>
                <a:gd name="T57" fmla="*/ 69 h 199"/>
                <a:gd name="T58" fmla="*/ 323 w 335"/>
                <a:gd name="T59" fmla="*/ 6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5" h="199">
                  <a:moveTo>
                    <a:pt x="323" y="69"/>
                  </a:moveTo>
                  <a:lnTo>
                    <a:pt x="323" y="69"/>
                  </a:lnTo>
                  <a:lnTo>
                    <a:pt x="329" y="87"/>
                  </a:lnTo>
                  <a:lnTo>
                    <a:pt x="335" y="106"/>
                  </a:lnTo>
                  <a:lnTo>
                    <a:pt x="329" y="131"/>
                  </a:lnTo>
                  <a:lnTo>
                    <a:pt x="316" y="156"/>
                  </a:lnTo>
                  <a:lnTo>
                    <a:pt x="292" y="174"/>
                  </a:lnTo>
                  <a:lnTo>
                    <a:pt x="254" y="193"/>
                  </a:lnTo>
                  <a:lnTo>
                    <a:pt x="192" y="199"/>
                  </a:lnTo>
                  <a:lnTo>
                    <a:pt x="192" y="199"/>
                  </a:lnTo>
                  <a:lnTo>
                    <a:pt x="124" y="199"/>
                  </a:lnTo>
                  <a:lnTo>
                    <a:pt x="80" y="187"/>
                  </a:lnTo>
                  <a:lnTo>
                    <a:pt x="43" y="174"/>
                  </a:lnTo>
                  <a:lnTo>
                    <a:pt x="18" y="156"/>
                  </a:lnTo>
                  <a:lnTo>
                    <a:pt x="6" y="137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2" y="50"/>
                  </a:lnTo>
                  <a:lnTo>
                    <a:pt x="43" y="31"/>
                  </a:lnTo>
                  <a:lnTo>
                    <a:pt x="87" y="13"/>
                  </a:lnTo>
                  <a:lnTo>
                    <a:pt x="130" y="0"/>
                  </a:lnTo>
                  <a:lnTo>
                    <a:pt x="186" y="0"/>
                  </a:lnTo>
                  <a:lnTo>
                    <a:pt x="236" y="6"/>
                  </a:lnTo>
                  <a:lnTo>
                    <a:pt x="261" y="13"/>
                  </a:lnTo>
                  <a:lnTo>
                    <a:pt x="285" y="31"/>
                  </a:lnTo>
                  <a:lnTo>
                    <a:pt x="304" y="44"/>
                  </a:lnTo>
                  <a:lnTo>
                    <a:pt x="323" y="69"/>
                  </a:lnTo>
                  <a:lnTo>
                    <a:pt x="323" y="69"/>
                  </a:lnTo>
                  <a:close/>
                </a:path>
              </a:pathLst>
            </a:custGeom>
            <a:solidFill>
              <a:srgbClr val="C28E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1" name="Freeform 165"/>
            <p:cNvSpPr>
              <a:spLocks/>
            </p:cNvSpPr>
            <p:nvPr/>
          </p:nvSpPr>
          <p:spPr bwMode="auto">
            <a:xfrm>
              <a:off x="3998913" y="3338513"/>
              <a:ext cx="533400" cy="315913"/>
            </a:xfrm>
            <a:custGeom>
              <a:avLst/>
              <a:gdLst>
                <a:gd name="T0" fmla="*/ 330 w 336"/>
                <a:gd name="T1" fmla="*/ 69 h 199"/>
                <a:gd name="T2" fmla="*/ 330 w 336"/>
                <a:gd name="T3" fmla="*/ 69 h 199"/>
                <a:gd name="T4" fmla="*/ 336 w 336"/>
                <a:gd name="T5" fmla="*/ 87 h 199"/>
                <a:gd name="T6" fmla="*/ 336 w 336"/>
                <a:gd name="T7" fmla="*/ 106 h 199"/>
                <a:gd name="T8" fmla="*/ 336 w 336"/>
                <a:gd name="T9" fmla="*/ 131 h 199"/>
                <a:gd name="T10" fmla="*/ 323 w 336"/>
                <a:gd name="T11" fmla="*/ 156 h 199"/>
                <a:gd name="T12" fmla="*/ 299 w 336"/>
                <a:gd name="T13" fmla="*/ 174 h 199"/>
                <a:gd name="T14" fmla="*/ 255 w 336"/>
                <a:gd name="T15" fmla="*/ 193 h 199"/>
                <a:gd name="T16" fmla="*/ 193 w 336"/>
                <a:gd name="T17" fmla="*/ 199 h 199"/>
                <a:gd name="T18" fmla="*/ 193 w 336"/>
                <a:gd name="T19" fmla="*/ 199 h 199"/>
                <a:gd name="T20" fmla="*/ 131 w 336"/>
                <a:gd name="T21" fmla="*/ 199 h 199"/>
                <a:gd name="T22" fmla="*/ 81 w 336"/>
                <a:gd name="T23" fmla="*/ 187 h 199"/>
                <a:gd name="T24" fmla="*/ 44 w 336"/>
                <a:gd name="T25" fmla="*/ 174 h 199"/>
                <a:gd name="T26" fmla="*/ 25 w 336"/>
                <a:gd name="T27" fmla="*/ 156 h 199"/>
                <a:gd name="T28" fmla="*/ 13 w 336"/>
                <a:gd name="T29" fmla="*/ 137 h 199"/>
                <a:gd name="T30" fmla="*/ 7 w 336"/>
                <a:gd name="T31" fmla="*/ 112 h 199"/>
                <a:gd name="T32" fmla="*/ 0 w 336"/>
                <a:gd name="T33" fmla="*/ 93 h 199"/>
                <a:gd name="T34" fmla="*/ 7 w 336"/>
                <a:gd name="T35" fmla="*/ 75 h 199"/>
                <a:gd name="T36" fmla="*/ 7 w 336"/>
                <a:gd name="T37" fmla="*/ 75 h 199"/>
                <a:gd name="T38" fmla="*/ 19 w 336"/>
                <a:gd name="T39" fmla="*/ 50 h 199"/>
                <a:gd name="T40" fmla="*/ 50 w 336"/>
                <a:gd name="T41" fmla="*/ 31 h 199"/>
                <a:gd name="T42" fmla="*/ 87 w 336"/>
                <a:gd name="T43" fmla="*/ 13 h 199"/>
                <a:gd name="T44" fmla="*/ 137 w 336"/>
                <a:gd name="T45" fmla="*/ 0 h 199"/>
                <a:gd name="T46" fmla="*/ 187 w 336"/>
                <a:gd name="T47" fmla="*/ 0 h 199"/>
                <a:gd name="T48" fmla="*/ 243 w 336"/>
                <a:gd name="T49" fmla="*/ 6 h 199"/>
                <a:gd name="T50" fmla="*/ 268 w 336"/>
                <a:gd name="T51" fmla="*/ 13 h 199"/>
                <a:gd name="T52" fmla="*/ 286 w 336"/>
                <a:gd name="T53" fmla="*/ 31 h 199"/>
                <a:gd name="T54" fmla="*/ 311 w 336"/>
                <a:gd name="T55" fmla="*/ 44 h 199"/>
                <a:gd name="T56" fmla="*/ 330 w 336"/>
                <a:gd name="T57" fmla="*/ 69 h 199"/>
                <a:gd name="T58" fmla="*/ 330 w 336"/>
                <a:gd name="T59" fmla="*/ 6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6" h="199">
                  <a:moveTo>
                    <a:pt x="330" y="69"/>
                  </a:moveTo>
                  <a:lnTo>
                    <a:pt x="330" y="69"/>
                  </a:lnTo>
                  <a:lnTo>
                    <a:pt x="336" y="87"/>
                  </a:lnTo>
                  <a:lnTo>
                    <a:pt x="336" y="106"/>
                  </a:lnTo>
                  <a:lnTo>
                    <a:pt x="336" y="131"/>
                  </a:lnTo>
                  <a:lnTo>
                    <a:pt x="323" y="156"/>
                  </a:lnTo>
                  <a:lnTo>
                    <a:pt x="299" y="174"/>
                  </a:lnTo>
                  <a:lnTo>
                    <a:pt x="255" y="193"/>
                  </a:lnTo>
                  <a:lnTo>
                    <a:pt x="193" y="199"/>
                  </a:lnTo>
                  <a:lnTo>
                    <a:pt x="193" y="199"/>
                  </a:lnTo>
                  <a:lnTo>
                    <a:pt x="131" y="199"/>
                  </a:lnTo>
                  <a:lnTo>
                    <a:pt x="81" y="187"/>
                  </a:lnTo>
                  <a:lnTo>
                    <a:pt x="44" y="174"/>
                  </a:lnTo>
                  <a:lnTo>
                    <a:pt x="25" y="156"/>
                  </a:lnTo>
                  <a:lnTo>
                    <a:pt x="13" y="137"/>
                  </a:lnTo>
                  <a:lnTo>
                    <a:pt x="7" y="112"/>
                  </a:lnTo>
                  <a:lnTo>
                    <a:pt x="0" y="93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9" y="50"/>
                  </a:lnTo>
                  <a:lnTo>
                    <a:pt x="50" y="31"/>
                  </a:lnTo>
                  <a:lnTo>
                    <a:pt x="87" y="13"/>
                  </a:lnTo>
                  <a:lnTo>
                    <a:pt x="137" y="0"/>
                  </a:lnTo>
                  <a:lnTo>
                    <a:pt x="187" y="0"/>
                  </a:lnTo>
                  <a:lnTo>
                    <a:pt x="243" y="6"/>
                  </a:lnTo>
                  <a:lnTo>
                    <a:pt x="268" y="13"/>
                  </a:lnTo>
                  <a:lnTo>
                    <a:pt x="286" y="31"/>
                  </a:lnTo>
                  <a:lnTo>
                    <a:pt x="311" y="44"/>
                  </a:lnTo>
                  <a:lnTo>
                    <a:pt x="330" y="69"/>
                  </a:lnTo>
                  <a:lnTo>
                    <a:pt x="330" y="69"/>
                  </a:lnTo>
                  <a:close/>
                </a:path>
              </a:pathLst>
            </a:custGeom>
            <a:solidFill>
              <a:srgbClr val="C28E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2" name="Freeform 166"/>
            <p:cNvSpPr>
              <a:spLocks/>
            </p:cNvSpPr>
            <p:nvPr/>
          </p:nvSpPr>
          <p:spPr bwMode="auto">
            <a:xfrm>
              <a:off x="4137025" y="3525838"/>
              <a:ext cx="552450" cy="336550"/>
            </a:xfrm>
            <a:custGeom>
              <a:avLst/>
              <a:gdLst>
                <a:gd name="T0" fmla="*/ 311 w 348"/>
                <a:gd name="T1" fmla="*/ 44 h 212"/>
                <a:gd name="T2" fmla="*/ 311 w 348"/>
                <a:gd name="T3" fmla="*/ 44 h 212"/>
                <a:gd name="T4" fmla="*/ 323 w 348"/>
                <a:gd name="T5" fmla="*/ 50 h 212"/>
                <a:gd name="T6" fmla="*/ 342 w 348"/>
                <a:gd name="T7" fmla="*/ 81 h 212"/>
                <a:gd name="T8" fmla="*/ 348 w 348"/>
                <a:gd name="T9" fmla="*/ 94 h 212"/>
                <a:gd name="T10" fmla="*/ 348 w 348"/>
                <a:gd name="T11" fmla="*/ 118 h 212"/>
                <a:gd name="T12" fmla="*/ 336 w 348"/>
                <a:gd name="T13" fmla="*/ 137 h 212"/>
                <a:gd name="T14" fmla="*/ 317 w 348"/>
                <a:gd name="T15" fmla="*/ 162 h 212"/>
                <a:gd name="T16" fmla="*/ 317 w 348"/>
                <a:gd name="T17" fmla="*/ 162 h 212"/>
                <a:gd name="T18" fmla="*/ 274 w 348"/>
                <a:gd name="T19" fmla="*/ 199 h 212"/>
                <a:gd name="T20" fmla="*/ 249 w 348"/>
                <a:gd name="T21" fmla="*/ 205 h 212"/>
                <a:gd name="T22" fmla="*/ 230 w 348"/>
                <a:gd name="T23" fmla="*/ 212 h 212"/>
                <a:gd name="T24" fmla="*/ 193 w 348"/>
                <a:gd name="T25" fmla="*/ 212 h 212"/>
                <a:gd name="T26" fmla="*/ 137 w 348"/>
                <a:gd name="T27" fmla="*/ 205 h 212"/>
                <a:gd name="T28" fmla="*/ 137 w 348"/>
                <a:gd name="T29" fmla="*/ 205 h 212"/>
                <a:gd name="T30" fmla="*/ 87 w 348"/>
                <a:gd name="T31" fmla="*/ 193 h 212"/>
                <a:gd name="T32" fmla="*/ 50 w 348"/>
                <a:gd name="T33" fmla="*/ 174 h 212"/>
                <a:gd name="T34" fmla="*/ 31 w 348"/>
                <a:gd name="T35" fmla="*/ 162 h 212"/>
                <a:gd name="T36" fmla="*/ 19 w 348"/>
                <a:gd name="T37" fmla="*/ 143 h 212"/>
                <a:gd name="T38" fmla="*/ 13 w 348"/>
                <a:gd name="T39" fmla="*/ 125 h 212"/>
                <a:gd name="T40" fmla="*/ 7 w 348"/>
                <a:gd name="T41" fmla="*/ 94 h 212"/>
                <a:gd name="T42" fmla="*/ 7 w 348"/>
                <a:gd name="T43" fmla="*/ 94 h 212"/>
                <a:gd name="T44" fmla="*/ 0 w 348"/>
                <a:gd name="T45" fmla="*/ 69 h 212"/>
                <a:gd name="T46" fmla="*/ 7 w 348"/>
                <a:gd name="T47" fmla="*/ 50 h 212"/>
                <a:gd name="T48" fmla="*/ 19 w 348"/>
                <a:gd name="T49" fmla="*/ 31 h 212"/>
                <a:gd name="T50" fmla="*/ 38 w 348"/>
                <a:gd name="T51" fmla="*/ 19 h 212"/>
                <a:gd name="T52" fmla="*/ 75 w 348"/>
                <a:gd name="T53" fmla="*/ 7 h 212"/>
                <a:gd name="T54" fmla="*/ 125 w 348"/>
                <a:gd name="T55" fmla="*/ 0 h 212"/>
                <a:gd name="T56" fmla="*/ 125 w 348"/>
                <a:gd name="T57" fmla="*/ 0 h 212"/>
                <a:gd name="T58" fmla="*/ 174 w 348"/>
                <a:gd name="T59" fmla="*/ 0 h 212"/>
                <a:gd name="T60" fmla="*/ 230 w 348"/>
                <a:gd name="T61" fmla="*/ 13 h 212"/>
                <a:gd name="T62" fmla="*/ 280 w 348"/>
                <a:gd name="T63" fmla="*/ 25 h 212"/>
                <a:gd name="T64" fmla="*/ 311 w 348"/>
                <a:gd name="T65" fmla="*/ 44 h 212"/>
                <a:gd name="T66" fmla="*/ 311 w 348"/>
                <a:gd name="T67" fmla="*/ 4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8" h="212">
                  <a:moveTo>
                    <a:pt x="311" y="44"/>
                  </a:moveTo>
                  <a:lnTo>
                    <a:pt x="311" y="44"/>
                  </a:lnTo>
                  <a:lnTo>
                    <a:pt x="323" y="50"/>
                  </a:lnTo>
                  <a:lnTo>
                    <a:pt x="342" y="81"/>
                  </a:lnTo>
                  <a:lnTo>
                    <a:pt x="348" y="94"/>
                  </a:lnTo>
                  <a:lnTo>
                    <a:pt x="348" y="118"/>
                  </a:lnTo>
                  <a:lnTo>
                    <a:pt x="336" y="137"/>
                  </a:lnTo>
                  <a:lnTo>
                    <a:pt x="317" y="162"/>
                  </a:lnTo>
                  <a:lnTo>
                    <a:pt x="317" y="162"/>
                  </a:lnTo>
                  <a:lnTo>
                    <a:pt x="274" y="199"/>
                  </a:lnTo>
                  <a:lnTo>
                    <a:pt x="249" y="205"/>
                  </a:lnTo>
                  <a:lnTo>
                    <a:pt x="230" y="212"/>
                  </a:lnTo>
                  <a:lnTo>
                    <a:pt x="193" y="212"/>
                  </a:lnTo>
                  <a:lnTo>
                    <a:pt x="137" y="205"/>
                  </a:lnTo>
                  <a:lnTo>
                    <a:pt x="137" y="205"/>
                  </a:lnTo>
                  <a:lnTo>
                    <a:pt x="87" y="193"/>
                  </a:lnTo>
                  <a:lnTo>
                    <a:pt x="50" y="174"/>
                  </a:lnTo>
                  <a:lnTo>
                    <a:pt x="31" y="162"/>
                  </a:lnTo>
                  <a:lnTo>
                    <a:pt x="19" y="143"/>
                  </a:lnTo>
                  <a:lnTo>
                    <a:pt x="13" y="125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0" y="69"/>
                  </a:lnTo>
                  <a:lnTo>
                    <a:pt x="7" y="50"/>
                  </a:lnTo>
                  <a:lnTo>
                    <a:pt x="19" y="31"/>
                  </a:lnTo>
                  <a:lnTo>
                    <a:pt x="38" y="19"/>
                  </a:lnTo>
                  <a:lnTo>
                    <a:pt x="75" y="7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74" y="0"/>
                  </a:lnTo>
                  <a:lnTo>
                    <a:pt x="230" y="13"/>
                  </a:lnTo>
                  <a:lnTo>
                    <a:pt x="280" y="25"/>
                  </a:lnTo>
                  <a:lnTo>
                    <a:pt x="311" y="44"/>
                  </a:lnTo>
                  <a:lnTo>
                    <a:pt x="311" y="44"/>
                  </a:lnTo>
                  <a:close/>
                </a:path>
              </a:pathLst>
            </a:custGeom>
            <a:solidFill>
              <a:srgbClr val="CEA2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3" name="Freeform 167"/>
            <p:cNvSpPr>
              <a:spLocks/>
            </p:cNvSpPr>
            <p:nvPr/>
          </p:nvSpPr>
          <p:spPr bwMode="auto">
            <a:xfrm>
              <a:off x="4117975" y="3160713"/>
              <a:ext cx="482600" cy="315913"/>
            </a:xfrm>
            <a:custGeom>
              <a:avLst/>
              <a:gdLst>
                <a:gd name="T0" fmla="*/ 261 w 304"/>
                <a:gd name="T1" fmla="*/ 44 h 199"/>
                <a:gd name="T2" fmla="*/ 261 w 304"/>
                <a:gd name="T3" fmla="*/ 44 h 199"/>
                <a:gd name="T4" fmla="*/ 273 w 304"/>
                <a:gd name="T5" fmla="*/ 50 h 199"/>
                <a:gd name="T6" fmla="*/ 292 w 304"/>
                <a:gd name="T7" fmla="*/ 69 h 199"/>
                <a:gd name="T8" fmla="*/ 304 w 304"/>
                <a:gd name="T9" fmla="*/ 87 h 199"/>
                <a:gd name="T10" fmla="*/ 304 w 304"/>
                <a:gd name="T11" fmla="*/ 106 h 199"/>
                <a:gd name="T12" fmla="*/ 298 w 304"/>
                <a:gd name="T13" fmla="*/ 125 h 199"/>
                <a:gd name="T14" fmla="*/ 280 w 304"/>
                <a:gd name="T15" fmla="*/ 143 h 199"/>
                <a:gd name="T16" fmla="*/ 280 w 304"/>
                <a:gd name="T17" fmla="*/ 143 h 199"/>
                <a:gd name="T18" fmla="*/ 236 w 304"/>
                <a:gd name="T19" fmla="*/ 181 h 199"/>
                <a:gd name="T20" fmla="*/ 217 w 304"/>
                <a:gd name="T21" fmla="*/ 193 h 199"/>
                <a:gd name="T22" fmla="*/ 199 w 304"/>
                <a:gd name="T23" fmla="*/ 199 h 199"/>
                <a:gd name="T24" fmla="*/ 155 w 304"/>
                <a:gd name="T25" fmla="*/ 199 h 199"/>
                <a:gd name="T26" fmla="*/ 112 w 304"/>
                <a:gd name="T27" fmla="*/ 187 h 199"/>
                <a:gd name="T28" fmla="*/ 112 w 304"/>
                <a:gd name="T29" fmla="*/ 187 h 199"/>
                <a:gd name="T30" fmla="*/ 74 w 304"/>
                <a:gd name="T31" fmla="*/ 168 h 199"/>
                <a:gd name="T32" fmla="*/ 43 w 304"/>
                <a:gd name="T33" fmla="*/ 156 h 199"/>
                <a:gd name="T34" fmla="*/ 25 w 304"/>
                <a:gd name="T35" fmla="*/ 143 h 199"/>
                <a:gd name="T36" fmla="*/ 12 w 304"/>
                <a:gd name="T37" fmla="*/ 131 h 199"/>
                <a:gd name="T38" fmla="*/ 6 w 304"/>
                <a:gd name="T39" fmla="*/ 112 h 199"/>
                <a:gd name="T40" fmla="*/ 0 w 304"/>
                <a:gd name="T41" fmla="*/ 87 h 199"/>
                <a:gd name="T42" fmla="*/ 0 w 304"/>
                <a:gd name="T43" fmla="*/ 87 h 199"/>
                <a:gd name="T44" fmla="*/ 0 w 304"/>
                <a:gd name="T45" fmla="*/ 63 h 199"/>
                <a:gd name="T46" fmla="*/ 6 w 304"/>
                <a:gd name="T47" fmla="*/ 44 h 199"/>
                <a:gd name="T48" fmla="*/ 12 w 304"/>
                <a:gd name="T49" fmla="*/ 31 h 199"/>
                <a:gd name="T50" fmla="*/ 25 w 304"/>
                <a:gd name="T51" fmla="*/ 19 h 199"/>
                <a:gd name="T52" fmla="*/ 62 w 304"/>
                <a:gd name="T53" fmla="*/ 7 h 199"/>
                <a:gd name="T54" fmla="*/ 99 w 304"/>
                <a:gd name="T55" fmla="*/ 0 h 199"/>
                <a:gd name="T56" fmla="*/ 99 w 304"/>
                <a:gd name="T57" fmla="*/ 0 h 199"/>
                <a:gd name="T58" fmla="*/ 143 w 304"/>
                <a:gd name="T59" fmla="*/ 0 h 199"/>
                <a:gd name="T60" fmla="*/ 193 w 304"/>
                <a:gd name="T61" fmla="*/ 13 h 199"/>
                <a:gd name="T62" fmla="*/ 230 w 304"/>
                <a:gd name="T63" fmla="*/ 25 h 199"/>
                <a:gd name="T64" fmla="*/ 261 w 304"/>
                <a:gd name="T65" fmla="*/ 44 h 199"/>
                <a:gd name="T66" fmla="*/ 261 w 304"/>
                <a:gd name="T67" fmla="*/ 4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4" h="199">
                  <a:moveTo>
                    <a:pt x="261" y="44"/>
                  </a:moveTo>
                  <a:lnTo>
                    <a:pt x="261" y="44"/>
                  </a:lnTo>
                  <a:lnTo>
                    <a:pt x="273" y="50"/>
                  </a:lnTo>
                  <a:lnTo>
                    <a:pt x="292" y="69"/>
                  </a:lnTo>
                  <a:lnTo>
                    <a:pt x="304" y="87"/>
                  </a:lnTo>
                  <a:lnTo>
                    <a:pt x="304" y="106"/>
                  </a:lnTo>
                  <a:lnTo>
                    <a:pt x="298" y="125"/>
                  </a:lnTo>
                  <a:lnTo>
                    <a:pt x="280" y="143"/>
                  </a:lnTo>
                  <a:lnTo>
                    <a:pt x="280" y="143"/>
                  </a:lnTo>
                  <a:lnTo>
                    <a:pt x="236" y="181"/>
                  </a:lnTo>
                  <a:lnTo>
                    <a:pt x="217" y="193"/>
                  </a:lnTo>
                  <a:lnTo>
                    <a:pt x="199" y="199"/>
                  </a:lnTo>
                  <a:lnTo>
                    <a:pt x="155" y="199"/>
                  </a:lnTo>
                  <a:lnTo>
                    <a:pt x="112" y="187"/>
                  </a:lnTo>
                  <a:lnTo>
                    <a:pt x="112" y="187"/>
                  </a:lnTo>
                  <a:lnTo>
                    <a:pt x="74" y="168"/>
                  </a:lnTo>
                  <a:lnTo>
                    <a:pt x="43" y="156"/>
                  </a:lnTo>
                  <a:lnTo>
                    <a:pt x="25" y="143"/>
                  </a:lnTo>
                  <a:lnTo>
                    <a:pt x="12" y="131"/>
                  </a:lnTo>
                  <a:lnTo>
                    <a:pt x="6" y="112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6" y="44"/>
                  </a:lnTo>
                  <a:lnTo>
                    <a:pt x="12" y="31"/>
                  </a:lnTo>
                  <a:lnTo>
                    <a:pt x="25" y="19"/>
                  </a:lnTo>
                  <a:lnTo>
                    <a:pt x="62" y="7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143" y="0"/>
                  </a:lnTo>
                  <a:lnTo>
                    <a:pt x="193" y="13"/>
                  </a:lnTo>
                  <a:lnTo>
                    <a:pt x="230" y="25"/>
                  </a:lnTo>
                  <a:lnTo>
                    <a:pt x="261" y="44"/>
                  </a:lnTo>
                  <a:lnTo>
                    <a:pt x="261" y="44"/>
                  </a:lnTo>
                  <a:close/>
                </a:path>
              </a:pathLst>
            </a:custGeom>
            <a:solidFill>
              <a:srgbClr val="CEA2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4" name="Freeform 168"/>
            <p:cNvSpPr>
              <a:spLocks/>
            </p:cNvSpPr>
            <p:nvPr/>
          </p:nvSpPr>
          <p:spPr bwMode="auto">
            <a:xfrm>
              <a:off x="3556000" y="3260726"/>
              <a:ext cx="423862" cy="265113"/>
            </a:xfrm>
            <a:custGeom>
              <a:avLst/>
              <a:gdLst>
                <a:gd name="T0" fmla="*/ 267 w 267"/>
                <a:gd name="T1" fmla="*/ 49 h 167"/>
                <a:gd name="T2" fmla="*/ 267 w 267"/>
                <a:gd name="T3" fmla="*/ 49 h 167"/>
                <a:gd name="T4" fmla="*/ 254 w 267"/>
                <a:gd name="T5" fmla="*/ 37 h 167"/>
                <a:gd name="T6" fmla="*/ 211 w 267"/>
                <a:gd name="T7" fmla="*/ 18 h 167"/>
                <a:gd name="T8" fmla="*/ 186 w 267"/>
                <a:gd name="T9" fmla="*/ 6 h 167"/>
                <a:gd name="T10" fmla="*/ 155 w 267"/>
                <a:gd name="T11" fmla="*/ 0 h 167"/>
                <a:gd name="T12" fmla="*/ 118 w 267"/>
                <a:gd name="T13" fmla="*/ 0 h 167"/>
                <a:gd name="T14" fmla="*/ 80 w 267"/>
                <a:gd name="T15" fmla="*/ 6 h 167"/>
                <a:gd name="T16" fmla="*/ 80 w 267"/>
                <a:gd name="T17" fmla="*/ 6 h 167"/>
                <a:gd name="T18" fmla="*/ 49 w 267"/>
                <a:gd name="T19" fmla="*/ 18 h 167"/>
                <a:gd name="T20" fmla="*/ 25 w 267"/>
                <a:gd name="T21" fmla="*/ 37 h 167"/>
                <a:gd name="T22" fmla="*/ 6 w 267"/>
                <a:gd name="T23" fmla="*/ 62 h 167"/>
                <a:gd name="T24" fmla="*/ 0 w 267"/>
                <a:gd name="T25" fmla="*/ 80 h 167"/>
                <a:gd name="T26" fmla="*/ 0 w 267"/>
                <a:gd name="T27" fmla="*/ 105 h 167"/>
                <a:gd name="T28" fmla="*/ 18 w 267"/>
                <a:gd name="T29" fmla="*/ 124 h 167"/>
                <a:gd name="T30" fmla="*/ 43 w 267"/>
                <a:gd name="T31" fmla="*/ 142 h 167"/>
                <a:gd name="T32" fmla="*/ 80 w 267"/>
                <a:gd name="T33" fmla="*/ 155 h 167"/>
                <a:gd name="T34" fmla="*/ 80 w 267"/>
                <a:gd name="T35" fmla="*/ 155 h 167"/>
                <a:gd name="T36" fmla="*/ 124 w 267"/>
                <a:gd name="T37" fmla="*/ 167 h 167"/>
                <a:gd name="T38" fmla="*/ 161 w 267"/>
                <a:gd name="T39" fmla="*/ 167 h 167"/>
                <a:gd name="T40" fmla="*/ 199 w 267"/>
                <a:gd name="T41" fmla="*/ 161 h 167"/>
                <a:gd name="T42" fmla="*/ 223 w 267"/>
                <a:gd name="T43" fmla="*/ 149 h 167"/>
                <a:gd name="T44" fmla="*/ 248 w 267"/>
                <a:gd name="T45" fmla="*/ 130 h 167"/>
                <a:gd name="T46" fmla="*/ 261 w 267"/>
                <a:gd name="T47" fmla="*/ 111 h 167"/>
                <a:gd name="T48" fmla="*/ 267 w 267"/>
                <a:gd name="T49" fmla="*/ 80 h 167"/>
                <a:gd name="T50" fmla="*/ 267 w 267"/>
                <a:gd name="T51" fmla="*/ 49 h 167"/>
                <a:gd name="T52" fmla="*/ 267 w 267"/>
                <a:gd name="T53" fmla="*/ 4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7" h="167">
                  <a:moveTo>
                    <a:pt x="267" y="49"/>
                  </a:moveTo>
                  <a:lnTo>
                    <a:pt x="267" y="49"/>
                  </a:lnTo>
                  <a:lnTo>
                    <a:pt x="254" y="37"/>
                  </a:lnTo>
                  <a:lnTo>
                    <a:pt x="211" y="18"/>
                  </a:lnTo>
                  <a:lnTo>
                    <a:pt x="186" y="6"/>
                  </a:lnTo>
                  <a:lnTo>
                    <a:pt x="155" y="0"/>
                  </a:lnTo>
                  <a:lnTo>
                    <a:pt x="118" y="0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49" y="18"/>
                  </a:lnTo>
                  <a:lnTo>
                    <a:pt x="25" y="37"/>
                  </a:lnTo>
                  <a:lnTo>
                    <a:pt x="6" y="62"/>
                  </a:lnTo>
                  <a:lnTo>
                    <a:pt x="0" y="80"/>
                  </a:lnTo>
                  <a:lnTo>
                    <a:pt x="0" y="105"/>
                  </a:lnTo>
                  <a:lnTo>
                    <a:pt x="18" y="124"/>
                  </a:lnTo>
                  <a:lnTo>
                    <a:pt x="43" y="142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124" y="167"/>
                  </a:lnTo>
                  <a:lnTo>
                    <a:pt x="161" y="167"/>
                  </a:lnTo>
                  <a:lnTo>
                    <a:pt x="199" y="161"/>
                  </a:lnTo>
                  <a:lnTo>
                    <a:pt x="223" y="149"/>
                  </a:lnTo>
                  <a:lnTo>
                    <a:pt x="248" y="130"/>
                  </a:lnTo>
                  <a:lnTo>
                    <a:pt x="261" y="111"/>
                  </a:lnTo>
                  <a:lnTo>
                    <a:pt x="267" y="80"/>
                  </a:lnTo>
                  <a:lnTo>
                    <a:pt x="267" y="49"/>
                  </a:lnTo>
                  <a:lnTo>
                    <a:pt x="267" y="49"/>
                  </a:lnTo>
                  <a:close/>
                </a:path>
              </a:pathLst>
            </a:custGeom>
            <a:solidFill>
              <a:srgbClr val="CA9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5" name="Freeform 169"/>
            <p:cNvSpPr>
              <a:spLocks/>
            </p:cNvSpPr>
            <p:nvPr/>
          </p:nvSpPr>
          <p:spPr bwMode="auto">
            <a:xfrm>
              <a:off x="3565525" y="3436938"/>
              <a:ext cx="482600" cy="385763"/>
            </a:xfrm>
            <a:custGeom>
              <a:avLst/>
              <a:gdLst>
                <a:gd name="T0" fmla="*/ 12 w 304"/>
                <a:gd name="T1" fmla="*/ 87 h 243"/>
                <a:gd name="T2" fmla="*/ 12 w 304"/>
                <a:gd name="T3" fmla="*/ 94 h 243"/>
                <a:gd name="T4" fmla="*/ 6 w 304"/>
                <a:gd name="T5" fmla="*/ 100 h 243"/>
                <a:gd name="T6" fmla="*/ 6 w 304"/>
                <a:gd name="T7" fmla="*/ 106 h 243"/>
                <a:gd name="T8" fmla="*/ 6 w 304"/>
                <a:gd name="T9" fmla="*/ 112 h 243"/>
                <a:gd name="T10" fmla="*/ 6 w 304"/>
                <a:gd name="T11" fmla="*/ 118 h 243"/>
                <a:gd name="T12" fmla="*/ 0 w 304"/>
                <a:gd name="T13" fmla="*/ 131 h 243"/>
                <a:gd name="T14" fmla="*/ 0 w 304"/>
                <a:gd name="T15" fmla="*/ 131 h 243"/>
                <a:gd name="T16" fmla="*/ 0 w 304"/>
                <a:gd name="T17" fmla="*/ 137 h 243"/>
                <a:gd name="T18" fmla="*/ 0 w 304"/>
                <a:gd name="T19" fmla="*/ 143 h 243"/>
                <a:gd name="T20" fmla="*/ 0 w 304"/>
                <a:gd name="T21" fmla="*/ 150 h 243"/>
                <a:gd name="T22" fmla="*/ 6 w 304"/>
                <a:gd name="T23" fmla="*/ 156 h 243"/>
                <a:gd name="T24" fmla="*/ 6 w 304"/>
                <a:gd name="T25" fmla="*/ 162 h 243"/>
                <a:gd name="T26" fmla="*/ 6 w 304"/>
                <a:gd name="T27" fmla="*/ 162 h 243"/>
                <a:gd name="T28" fmla="*/ 6 w 304"/>
                <a:gd name="T29" fmla="*/ 168 h 243"/>
                <a:gd name="T30" fmla="*/ 12 w 304"/>
                <a:gd name="T31" fmla="*/ 174 h 243"/>
                <a:gd name="T32" fmla="*/ 12 w 304"/>
                <a:gd name="T33" fmla="*/ 174 h 243"/>
                <a:gd name="T34" fmla="*/ 12 w 304"/>
                <a:gd name="T35" fmla="*/ 181 h 243"/>
                <a:gd name="T36" fmla="*/ 19 w 304"/>
                <a:gd name="T37" fmla="*/ 187 h 243"/>
                <a:gd name="T38" fmla="*/ 19 w 304"/>
                <a:gd name="T39" fmla="*/ 193 h 243"/>
                <a:gd name="T40" fmla="*/ 25 w 304"/>
                <a:gd name="T41" fmla="*/ 199 h 243"/>
                <a:gd name="T42" fmla="*/ 25 w 304"/>
                <a:gd name="T43" fmla="*/ 199 h 243"/>
                <a:gd name="T44" fmla="*/ 31 w 304"/>
                <a:gd name="T45" fmla="*/ 205 h 243"/>
                <a:gd name="T46" fmla="*/ 37 w 304"/>
                <a:gd name="T47" fmla="*/ 212 h 243"/>
                <a:gd name="T48" fmla="*/ 37 w 304"/>
                <a:gd name="T49" fmla="*/ 212 h 243"/>
                <a:gd name="T50" fmla="*/ 37 w 304"/>
                <a:gd name="T51" fmla="*/ 218 h 243"/>
                <a:gd name="T52" fmla="*/ 43 w 304"/>
                <a:gd name="T53" fmla="*/ 218 h 243"/>
                <a:gd name="T54" fmla="*/ 50 w 304"/>
                <a:gd name="T55" fmla="*/ 224 h 243"/>
                <a:gd name="T56" fmla="*/ 56 w 304"/>
                <a:gd name="T57" fmla="*/ 224 h 243"/>
                <a:gd name="T58" fmla="*/ 62 w 304"/>
                <a:gd name="T59" fmla="*/ 230 h 243"/>
                <a:gd name="T60" fmla="*/ 81 w 304"/>
                <a:gd name="T61" fmla="*/ 237 h 243"/>
                <a:gd name="T62" fmla="*/ 99 w 304"/>
                <a:gd name="T63" fmla="*/ 243 h 243"/>
                <a:gd name="T64" fmla="*/ 137 w 304"/>
                <a:gd name="T65" fmla="*/ 243 h 243"/>
                <a:gd name="T66" fmla="*/ 199 w 304"/>
                <a:gd name="T67" fmla="*/ 218 h 243"/>
                <a:gd name="T68" fmla="*/ 211 w 304"/>
                <a:gd name="T69" fmla="*/ 212 h 243"/>
                <a:gd name="T70" fmla="*/ 248 w 304"/>
                <a:gd name="T71" fmla="*/ 181 h 243"/>
                <a:gd name="T72" fmla="*/ 292 w 304"/>
                <a:gd name="T73" fmla="*/ 143 h 243"/>
                <a:gd name="T74" fmla="*/ 304 w 304"/>
                <a:gd name="T75" fmla="*/ 100 h 243"/>
                <a:gd name="T76" fmla="*/ 304 w 304"/>
                <a:gd name="T77" fmla="*/ 75 h 243"/>
                <a:gd name="T78" fmla="*/ 286 w 304"/>
                <a:gd name="T79" fmla="*/ 25 h 243"/>
                <a:gd name="T80" fmla="*/ 248 w 304"/>
                <a:gd name="T81" fmla="*/ 7 h 243"/>
                <a:gd name="T82" fmla="*/ 168 w 304"/>
                <a:gd name="T83" fmla="*/ 7 h 243"/>
                <a:gd name="T84" fmla="*/ 137 w 304"/>
                <a:gd name="T85" fmla="*/ 13 h 243"/>
                <a:gd name="T86" fmla="*/ 106 w 304"/>
                <a:gd name="T87" fmla="*/ 25 h 243"/>
                <a:gd name="T88" fmla="*/ 50 w 304"/>
                <a:gd name="T89" fmla="*/ 56 h 243"/>
                <a:gd name="T90" fmla="*/ 31 w 304"/>
                <a:gd name="T91" fmla="*/ 75 h 243"/>
                <a:gd name="T92" fmla="*/ 12 w 304"/>
                <a:gd name="T93" fmla="*/ 8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4" h="243">
                  <a:moveTo>
                    <a:pt x="12" y="87"/>
                  </a:moveTo>
                  <a:lnTo>
                    <a:pt x="12" y="87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6" y="118"/>
                  </a:lnTo>
                  <a:lnTo>
                    <a:pt x="6" y="118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6" y="156"/>
                  </a:lnTo>
                  <a:lnTo>
                    <a:pt x="6" y="156"/>
                  </a:lnTo>
                  <a:lnTo>
                    <a:pt x="6" y="162"/>
                  </a:lnTo>
                  <a:lnTo>
                    <a:pt x="6" y="162"/>
                  </a:lnTo>
                  <a:lnTo>
                    <a:pt x="6" y="162"/>
                  </a:lnTo>
                  <a:lnTo>
                    <a:pt x="6" y="162"/>
                  </a:lnTo>
                  <a:lnTo>
                    <a:pt x="6" y="168"/>
                  </a:lnTo>
                  <a:lnTo>
                    <a:pt x="6" y="168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2" y="181"/>
                  </a:lnTo>
                  <a:lnTo>
                    <a:pt x="12" y="181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25" y="199"/>
                  </a:lnTo>
                  <a:lnTo>
                    <a:pt x="25" y="199"/>
                  </a:lnTo>
                  <a:lnTo>
                    <a:pt x="25" y="199"/>
                  </a:lnTo>
                  <a:lnTo>
                    <a:pt x="25" y="199"/>
                  </a:lnTo>
                  <a:lnTo>
                    <a:pt x="31" y="205"/>
                  </a:lnTo>
                  <a:lnTo>
                    <a:pt x="31" y="205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7" y="218"/>
                  </a:lnTo>
                  <a:lnTo>
                    <a:pt x="37" y="218"/>
                  </a:lnTo>
                  <a:lnTo>
                    <a:pt x="43" y="218"/>
                  </a:lnTo>
                  <a:lnTo>
                    <a:pt x="43" y="218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56" y="224"/>
                  </a:lnTo>
                  <a:lnTo>
                    <a:pt x="56" y="224"/>
                  </a:lnTo>
                  <a:lnTo>
                    <a:pt x="62" y="230"/>
                  </a:lnTo>
                  <a:lnTo>
                    <a:pt x="62" y="230"/>
                  </a:lnTo>
                  <a:lnTo>
                    <a:pt x="81" y="237"/>
                  </a:lnTo>
                  <a:lnTo>
                    <a:pt x="81" y="237"/>
                  </a:lnTo>
                  <a:lnTo>
                    <a:pt x="99" y="243"/>
                  </a:lnTo>
                  <a:lnTo>
                    <a:pt x="99" y="243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68" y="237"/>
                  </a:lnTo>
                  <a:lnTo>
                    <a:pt x="199" y="218"/>
                  </a:lnTo>
                  <a:lnTo>
                    <a:pt x="199" y="218"/>
                  </a:lnTo>
                  <a:lnTo>
                    <a:pt x="211" y="212"/>
                  </a:lnTo>
                  <a:lnTo>
                    <a:pt x="211" y="212"/>
                  </a:lnTo>
                  <a:lnTo>
                    <a:pt x="248" y="181"/>
                  </a:lnTo>
                  <a:lnTo>
                    <a:pt x="280" y="156"/>
                  </a:lnTo>
                  <a:lnTo>
                    <a:pt x="292" y="143"/>
                  </a:lnTo>
                  <a:lnTo>
                    <a:pt x="298" y="125"/>
                  </a:lnTo>
                  <a:lnTo>
                    <a:pt x="304" y="100"/>
                  </a:lnTo>
                  <a:lnTo>
                    <a:pt x="304" y="75"/>
                  </a:lnTo>
                  <a:lnTo>
                    <a:pt x="304" y="75"/>
                  </a:lnTo>
                  <a:lnTo>
                    <a:pt x="292" y="44"/>
                  </a:lnTo>
                  <a:lnTo>
                    <a:pt x="286" y="25"/>
                  </a:lnTo>
                  <a:lnTo>
                    <a:pt x="267" y="13"/>
                  </a:lnTo>
                  <a:lnTo>
                    <a:pt x="248" y="7"/>
                  </a:lnTo>
                  <a:lnTo>
                    <a:pt x="211" y="0"/>
                  </a:lnTo>
                  <a:lnTo>
                    <a:pt x="168" y="7"/>
                  </a:lnTo>
                  <a:lnTo>
                    <a:pt x="168" y="7"/>
                  </a:lnTo>
                  <a:lnTo>
                    <a:pt x="137" y="13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12" y="87"/>
                  </a:lnTo>
                  <a:lnTo>
                    <a:pt x="12" y="87"/>
                  </a:lnTo>
                  <a:close/>
                </a:path>
              </a:pathLst>
            </a:custGeom>
            <a:solidFill>
              <a:srgbClr val="CEA2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6" name="Freeform 170"/>
            <p:cNvSpPr>
              <a:spLocks/>
            </p:cNvSpPr>
            <p:nvPr/>
          </p:nvSpPr>
          <p:spPr bwMode="auto">
            <a:xfrm>
              <a:off x="4038600" y="3467101"/>
              <a:ext cx="296862" cy="58738"/>
            </a:xfrm>
            <a:custGeom>
              <a:avLst/>
              <a:gdLst>
                <a:gd name="T0" fmla="*/ 187 w 187"/>
                <a:gd name="T1" fmla="*/ 37 h 37"/>
                <a:gd name="T2" fmla="*/ 187 w 187"/>
                <a:gd name="T3" fmla="*/ 37 h 37"/>
                <a:gd name="T4" fmla="*/ 168 w 187"/>
                <a:gd name="T5" fmla="*/ 25 h 37"/>
                <a:gd name="T6" fmla="*/ 143 w 187"/>
                <a:gd name="T7" fmla="*/ 19 h 37"/>
                <a:gd name="T8" fmla="*/ 100 w 187"/>
                <a:gd name="T9" fmla="*/ 19 h 37"/>
                <a:gd name="T10" fmla="*/ 100 w 187"/>
                <a:gd name="T11" fmla="*/ 19 h 37"/>
                <a:gd name="T12" fmla="*/ 81 w 187"/>
                <a:gd name="T13" fmla="*/ 19 h 37"/>
                <a:gd name="T14" fmla="*/ 56 w 187"/>
                <a:gd name="T15" fmla="*/ 12 h 37"/>
                <a:gd name="T16" fmla="*/ 31 w 187"/>
                <a:gd name="T17" fmla="*/ 12 h 37"/>
                <a:gd name="T18" fmla="*/ 13 w 187"/>
                <a:gd name="T19" fmla="*/ 12 h 37"/>
                <a:gd name="T20" fmla="*/ 13 w 187"/>
                <a:gd name="T21" fmla="*/ 12 h 37"/>
                <a:gd name="T22" fmla="*/ 0 w 187"/>
                <a:gd name="T23" fmla="*/ 12 h 37"/>
                <a:gd name="T24" fmla="*/ 0 w 187"/>
                <a:gd name="T25" fmla="*/ 6 h 37"/>
                <a:gd name="T26" fmla="*/ 6 w 187"/>
                <a:gd name="T27" fmla="*/ 6 h 37"/>
                <a:gd name="T28" fmla="*/ 6 w 187"/>
                <a:gd name="T29" fmla="*/ 6 h 37"/>
                <a:gd name="T30" fmla="*/ 25 w 187"/>
                <a:gd name="T31" fmla="*/ 0 h 37"/>
                <a:gd name="T32" fmla="*/ 50 w 187"/>
                <a:gd name="T33" fmla="*/ 0 h 37"/>
                <a:gd name="T34" fmla="*/ 93 w 187"/>
                <a:gd name="T35" fmla="*/ 12 h 37"/>
                <a:gd name="T36" fmla="*/ 93 w 187"/>
                <a:gd name="T37" fmla="*/ 12 h 37"/>
                <a:gd name="T38" fmla="*/ 118 w 187"/>
                <a:gd name="T39" fmla="*/ 12 h 37"/>
                <a:gd name="T40" fmla="*/ 143 w 187"/>
                <a:gd name="T41" fmla="*/ 12 h 37"/>
                <a:gd name="T42" fmla="*/ 143 w 187"/>
                <a:gd name="T43" fmla="*/ 12 h 37"/>
                <a:gd name="T44" fmla="*/ 168 w 187"/>
                <a:gd name="T45" fmla="*/ 19 h 37"/>
                <a:gd name="T46" fmla="*/ 187 w 187"/>
                <a:gd name="T47" fmla="*/ 31 h 37"/>
                <a:gd name="T48" fmla="*/ 187 w 187"/>
                <a:gd name="T49" fmla="*/ 31 h 37"/>
                <a:gd name="T50" fmla="*/ 187 w 187"/>
                <a:gd name="T51" fmla="*/ 31 h 37"/>
                <a:gd name="T52" fmla="*/ 187 w 187"/>
                <a:gd name="T53" fmla="*/ 37 h 37"/>
                <a:gd name="T54" fmla="*/ 187 w 187"/>
                <a:gd name="T5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7" h="37">
                  <a:moveTo>
                    <a:pt x="187" y="37"/>
                  </a:moveTo>
                  <a:lnTo>
                    <a:pt x="187" y="37"/>
                  </a:lnTo>
                  <a:lnTo>
                    <a:pt x="168" y="25"/>
                  </a:lnTo>
                  <a:lnTo>
                    <a:pt x="143" y="19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81" y="19"/>
                  </a:lnTo>
                  <a:lnTo>
                    <a:pt x="56" y="12"/>
                  </a:lnTo>
                  <a:lnTo>
                    <a:pt x="31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25" y="0"/>
                  </a:lnTo>
                  <a:lnTo>
                    <a:pt x="50" y="0"/>
                  </a:lnTo>
                  <a:lnTo>
                    <a:pt x="93" y="12"/>
                  </a:lnTo>
                  <a:lnTo>
                    <a:pt x="93" y="12"/>
                  </a:lnTo>
                  <a:lnTo>
                    <a:pt x="118" y="12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68" y="19"/>
                  </a:lnTo>
                  <a:lnTo>
                    <a:pt x="187" y="31"/>
                  </a:lnTo>
                  <a:lnTo>
                    <a:pt x="187" y="31"/>
                  </a:lnTo>
                  <a:lnTo>
                    <a:pt x="187" y="31"/>
                  </a:lnTo>
                  <a:lnTo>
                    <a:pt x="187" y="37"/>
                  </a:lnTo>
                  <a:lnTo>
                    <a:pt x="187" y="37"/>
                  </a:lnTo>
                  <a:close/>
                </a:path>
              </a:pathLst>
            </a:custGeom>
            <a:solidFill>
              <a:srgbClr val="CA9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7" name="Freeform 171"/>
            <p:cNvSpPr>
              <a:spLocks/>
            </p:cNvSpPr>
            <p:nvPr/>
          </p:nvSpPr>
          <p:spPr bwMode="auto">
            <a:xfrm>
              <a:off x="4572000" y="3408363"/>
              <a:ext cx="177800" cy="157163"/>
            </a:xfrm>
            <a:custGeom>
              <a:avLst/>
              <a:gdLst>
                <a:gd name="T0" fmla="*/ 0 w 112"/>
                <a:gd name="T1" fmla="*/ 56 h 99"/>
                <a:gd name="T2" fmla="*/ 0 w 112"/>
                <a:gd name="T3" fmla="*/ 56 h 99"/>
                <a:gd name="T4" fmla="*/ 6 w 112"/>
                <a:gd name="T5" fmla="*/ 74 h 99"/>
                <a:gd name="T6" fmla="*/ 18 w 112"/>
                <a:gd name="T7" fmla="*/ 87 h 99"/>
                <a:gd name="T8" fmla="*/ 43 w 112"/>
                <a:gd name="T9" fmla="*/ 93 h 99"/>
                <a:gd name="T10" fmla="*/ 62 w 112"/>
                <a:gd name="T11" fmla="*/ 99 h 99"/>
                <a:gd name="T12" fmla="*/ 62 w 112"/>
                <a:gd name="T13" fmla="*/ 99 h 99"/>
                <a:gd name="T14" fmla="*/ 87 w 112"/>
                <a:gd name="T15" fmla="*/ 93 h 99"/>
                <a:gd name="T16" fmla="*/ 105 w 112"/>
                <a:gd name="T17" fmla="*/ 81 h 99"/>
                <a:gd name="T18" fmla="*/ 112 w 112"/>
                <a:gd name="T19" fmla="*/ 62 h 99"/>
                <a:gd name="T20" fmla="*/ 112 w 112"/>
                <a:gd name="T21" fmla="*/ 43 h 99"/>
                <a:gd name="T22" fmla="*/ 112 w 112"/>
                <a:gd name="T23" fmla="*/ 43 h 99"/>
                <a:gd name="T24" fmla="*/ 105 w 112"/>
                <a:gd name="T25" fmla="*/ 25 h 99"/>
                <a:gd name="T26" fmla="*/ 93 w 112"/>
                <a:gd name="T27" fmla="*/ 6 h 99"/>
                <a:gd name="T28" fmla="*/ 74 w 112"/>
                <a:gd name="T29" fmla="*/ 0 h 99"/>
                <a:gd name="T30" fmla="*/ 49 w 112"/>
                <a:gd name="T31" fmla="*/ 0 h 99"/>
                <a:gd name="T32" fmla="*/ 49 w 112"/>
                <a:gd name="T33" fmla="*/ 0 h 99"/>
                <a:gd name="T34" fmla="*/ 25 w 112"/>
                <a:gd name="T35" fmla="*/ 6 h 99"/>
                <a:gd name="T36" fmla="*/ 12 w 112"/>
                <a:gd name="T37" fmla="*/ 18 h 99"/>
                <a:gd name="T38" fmla="*/ 0 w 112"/>
                <a:gd name="T39" fmla="*/ 37 h 99"/>
                <a:gd name="T40" fmla="*/ 0 w 112"/>
                <a:gd name="T41" fmla="*/ 56 h 99"/>
                <a:gd name="T42" fmla="*/ 0 w 112"/>
                <a:gd name="T43" fmla="*/ 5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2" h="99">
                  <a:moveTo>
                    <a:pt x="0" y="56"/>
                  </a:moveTo>
                  <a:lnTo>
                    <a:pt x="0" y="56"/>
                  </a:lnTo>
                  <a:lnTo>
                    <a:pt x="6" y="74"/>
                  </a:lnTo>
                  <a:lnTo>
                    <a:pt x="18" y="87"/>
                  </a:lnTo>
                  <a:lnTo>
                    <a:pt x="43" y="93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87" y="93"/>
                  </a:lnTo>
                  <a:lnTo>
                    <a:pt x="105" y="81"/>
                  </a:lnTo>
                  <a:lnTo>
                    <a:pt x="112" y="62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5" y="25"/>
                  </a:lnTo>
                  <a:lnTo>
                    <a:pt x="93" y="6"/>
                  </a:lnTo>
                  <a:lnTo>
                    <a:pt x="74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25" y="6"/>
                  </a:lnTo>
                  <a:lnTo>
                    <a:pt x="12" y="18"/>
                  </a:lnTo>
                  <a:lnTo>
                    <a:pt x="0" y="37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CEA2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8" name="Freeform 172"/>
            <p:cNvSpPr>
              <a:spLocks/>
            </p:cNvSpPr>
            <p:nvPr/>
          </p:nvSpPr>
          <p:spPr bwMode="auto">
            <a:xfrm>
              <a:off x="3605213" y="3298826"/>
              <a:ext cx="276225" cy="138113"/>
            </a:xfrm>
            <a:custGeom>
              <a:avLst/>
              <a:gdLst>
                <a:gd name="T0" fmla="*/ 0 w 174"/>
                <a:gd name="T1" fmla="*/ 50 h 87"/>
                <a:gd name="T2" fmla="*/ 0 w 174"/>
                <a:gd name="T3" fmla="*/ 50 h 87"/>
                <a:gd name="T4" fmla="*/ 6 w 174"/>
                <a:gd name="T5" fmla="*/ 69 h 87"/>
                <a:gd name="T6" fmla="*/ 31 w 174"/>
                <a:gd name="T7" fmla="*/ 81 h 87"/>
                <a:gd name="T8" fmla="*/ 62 w 174"/>
                <a:gd name="T9" fmla="*/ 87 h 87"/>
                <a:gd name="T10" fmla="*/ 93 w 174"/>
                <a:gd name="T11" fmla="*/ 87 h 87"/>
                <a:gd name="T12" fmla="*/ 93 w 174"/>
                <a:gd name="T13" fmla="*/ 87 h 87"/>
                <a:gd name="T14" fmla="*/ 124 w 174"/>
                <a:gd name="T15" fmla="*/ 75 h 87"/>
                <a:gd name="T16" fmla="*/ 155 w 174"/>
                <a:gd name="T17" fmla="*/ 63 h 87"/>
                <a:gd name="T18" fmla="*/ 168 w 174"/>
                <a:gd name="T19" fmla="*/ 50 h 87"/>
                <a:gd name="T20" fmla="*/ 174 w 174"/>
                <a:gd name="T21" fmla="*/ 31 h 87"/>
                <a:gd name="T22" fmla="*/ 174 w 174"/>
                <a:gd name="T23" fmla="*/ 31 h 87"/>
                <a:gd name="T24" fmla="*/ 168 w 174"/>
                <a:gd name="T25" fmla="*/ 19 h 87"/>
                <a:gd name="T26" fmla="*/ 143 w 174"/>
                <a:gd name="T27" fmla="*/ 7 h 87"/>
                <a:gd name="T28" fmla="*/ 118 w 174"/>
                <a:gd name="T29" fmla="*/ 0 h 87"/>
                <a:gd name="T30" fmla="*/ 81 w 174"/>
                <a:gd name="T31" fmla="*/ 0 h 87"/>
                <a:gd name="T32" fmla="*/ 81 w 174"/>
                <a:gd name="T33" fmla="*/ 0 h 87"/>
                <a:gd name="T34" fmla="*/ 49 w 174"/>
                <a:gd name="T35" fmla="*/ 7 h 87"/>
                <a:gd name="T36" fmla="*/ 18 w 174"/>
                <a:gd name="T37" fmla="*/ 19 h 87"/>
                <a:gd name="T38" fmla="*/ 6 w 174"/>
                <a:gd name="T39" fmla="*/ 38 h 87"/>
                <a:gd name="T40" fmla="*/ 0 w 174"/>
                <a:gd name="T41" fmla="*/ 50 h 87"/>
                <a:gd name="T42" fmla="*/ 0 w 174"/>
                <a:gd name="T43" fmla="*/ 5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4" h="87">
                  <a:moveTo>
                    <a:pt x="0" y="50"/>
                  </a:moveTo>
                  <a:lnTo>
                    <a:pt x="0" y="50"/>
                  </a:lnTo>
                  <a:lnTo>
                    <a:pt x="6" y="69"/>
                  </a:lnTo>
                  <a:lnTo>
                    <a:pt x="31" y="81"/>
                  </a:lnTo>
                  <a:lnTo>
                    <a:pt x="62" y="87"/>
                  </a:lnTo>
                  <a:lnTo>
                    <a:pt x="93" y="87"/>
                  </a:lnTo>
                  <a:lnTo>
                    <a:pt x="93" y="87"/>
                  </a:lnTo>
                  <a:lnTo>
                    <a:pt x="124" y="75"/>
                  </a:lnTo>
                  <a:lnTo>
                    <a:pt x="155" y="63"/>
                  </a:lnTo>
                  <a:lnTo>
                    <a:pt x="168" y="50"/>
                  </a:lnTo>
                  <a:lnTo>
                    <a:pt x="174" y="31"/>
                  </a:lnTo>
                  <a:lnTo>
                    <a:pt x="174" y="31"/>
                  </a:lnTo>
                  <a:lnTo>
                    <a:pt x="168" y="19"/>
                  </a:lnTo>
                  <a:lnTo>
                    <a:pt x="143" y="7"/>
                  </a:lnTo>
                  <a:lnTo>
                    <a:pt x="11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49" y="7"/>
                  </a:lnTo>
                  <a:lnTo>
                    <a:pt x="18" y="19"/>
                  </a:lnTo>
                  <a:lnTo>
                    <a:pt x="6" y="38"/>
                  </a:lnTo>
                  <a:lnTo>
                    <a:pt x="0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CEA2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9" name="Freeform 173"/>
            <p:cNvSpPr>
              <a:spLocks/>
            </p:cNvSpPr>
            <p:nvPr/>
          </p:nvSpPr>
          <p:spPr bwMode="auto">
            <a:xfrm>
              <a:off x="4010025" y="3319463"/>
              <a:ext cx="68262" cy="49213"/>
            </a:xfrm>
            <a:custGeom>
              <a:avLst/>
              <a:gdLst>
                <a:gd name="T0" fmla="*/ 0 w 43"/>
                <a:gd name="T1" fmla="*/ 18 h 31"/>
                <a:gd name="T2" fmla="*/ 0 w 43"/>
                <a:gd name="T3" fmla="*/ 18 h 31"/>
                <a:gd name="T4" fmla="*/ 12 w 43"/>
                <a:gd name="T5" fmla="*/ 31 h 31"/>
                <a:gd name="T6" fmla="*/ 24 w 43"/>
                <a:gd name="T7" fmla="*/ 31 h 31"/>
                <a:gd name="T8" fmla="*/ 24 w 43"/>
                <a:gd name="T9" fmla="*/ 31 h 31"/>
                <a:gd name="T10" fmla="*/ 43 w 43"/>
                <a:gd name="T11" fmla="*/ 25 h 31"/>
                <a:gd name="T12" fmla="*/ 43 w 43"/>
                <a:gd name="T13" fmla="*/ 12 h 31"/>
                <a:gd name="T14" fmla="*/ 43 w 43"/>
                <a:gd name="T15" fmla="*/ 12 h 31"/>
                <a:gd name="T16" fmla="*/ 37 w 43"/>
                <a:gd name="T17" fmla="*/ 0 h 31"/>
                <a:gd name="T18" fmla="*/ 18 w 43"/>
                <a:gd name="T19" fmla="*/ 0 h 31"/>
                <a:gd name="T20" fmla="*/ 18 w 43"/>
                <a:gd name="T21" fmla="*/ 0 h 31"/>
                <a:gd name="T22" fmla="*/ 6 w 43"/>
                <a:gd name="T23" fmla="*/ 6 h 31"/>
                <a:gd name="T24" fmla="*/ 0 w 43"/>
                <a:gd name="T25" fmla="*/ 18 h 31"/>
                <a:gd name="T26" fmla="*/ 0 w 43"/>
                <a:gd name="T2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31">
                  <a:moveTo>
                    <a:pt x="0" y="18"/>
                  </a:moveTo>
                  <a:lnTo>
                    <a:pt x="0" y="18"/>
                  </a:lnTo>
                  <a:lnTo>
                    <a:pt x="12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43" y="25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EA2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0" name="Freeform 174"/>
            <p:cNvSpPr>
              <a:spLocks/>
            </p:cNvSpPr>
            <p:nvPr/>
          </p:nvSpPr>
          <p:spPr bwMode="auto">
            <a:xfrm>
              <a:off x="4719638" y="3575051"/>
              <a:ext cx="138112" cy="128588"/>
            </a:xfrm>
            <a:custGeom>
              <a:avLst/>
              <a:gdLst>
                <a:gd name="T0" fmla="*/ 87 w 87"/>
                <a:gd name="T1" fmla="*/ 0 h 81"/>
                <a:gd name="T2" fmla="*/ 87 w 87"/>
                <a:gd name="T3" fmla="*/ 0 h 81"/>
                <a:gd name="T4" fmla="*/ 87 w 87"/>
                <a:gd name="T5" fmla="*/ 19 h 81"/>
                <a:gd name="T6" fmla="*/ 81 w 87"/>
                <a:gd name="T7" fmla="*/ 31 h 81"/>
                <a:gd name="T8" fmla="*/ 62 w 87"/>
                <a:gd name="T9" fmla="*/ 63 h 81"/>
                <a:gd name="T10" fmla="*/ 62 w 87"/>
                <a:gd name="T11" fmla="*/ 63 h 81"/>
                <a:gd name="T12" fmla="*/ 50 w 87"/>
                <a:gd name="T13" fmla="*/ 69 h 81"/>
                <a:gd name="T14" fmla="*/ 31 w 87"/>
                <a:gd name="T15" fmla="*/ 81 h 81"/>
                <a:gd name="T16" fmla="*/ 31 w 87"/>
                <a:gd name="T17" fmla="*/ 81 h 81"/>
                <a:gd name="T18" fmla="*/ 19 w 87"/>
                <a:gd name="T19" fmla="*/ 81 h 81"/>
                <a:gd name="T20" fmla="*/ 6 w 87"/>
                <a:gd name="T21" fmla="*/ 81 h 81"/>
                <a:gd name="T22" fmla="*/ 6 w 87"/>
                <a:gd name="T23" fmla="*/ 81 h 81"/>
                <a:gd name="T24" fmla="*/ 0 w 87"/>
                <a:gd name="T25" fmla="*/ 81 h 81"/>
                <a:gd name="T26" fmla="*/ 0 w 87"/>
                <a:gd name="T27" fmla="*/ 75 h 81"/>
                <a:gd name="T28" fmla="*/ 0 w 87"/>
                <a:gd name="T29" fmla="*/ 75 h 81"/>
                <a:gd name="T30" fmla="*/ 6 w 87"/>
                <a:gd name="T31" fmla="*/ 69 h 81"/>
                <a:gd name="T32" fmla="*/ 6 w 87"/>
                <a:gd name="T33" fmla="*/ 69 h 81"/>
                <a:gd name="T34" fmla="*/ 37 w 87"/>
                <a:gd name="T35" fmla="*/ 63 h 81"/>
                <a:gd name="T36" fmla="*/ 37 w 87"/>
                <a:gd name="T37" fmla="*/ 63 h 81"/>
                <a:gd name="T38" fmla="*/ 56 w 87"/>
                <a:gd name="T39" fmla="*/ 56 h 81"/>
                <a:gd name="T40" fmla="*/ 68 w 87"/>
                <a:gd name="T41" fmla="*/ 38 h 81"/>
                <a:gd name="T42" fmla="*/ 81 w 87"/>
                <a:gd name="T43" fmla="*/ 19 h 81"/>
                <a:gd name="T44" fmla="*/ 81 w 87"/>
                <a:gd name="T45" fmla="*/ 0 h 81"/>
                <a:gd name="T46" fmla="*/ 81 w 87"/>
                <a:gd name="T47" fmla="*/ 0 h 81"/>
                <a:gd name="T48" fmla="*/ 81 w 87"/>
                <a:gd name="T49" fmla="*/ 0 h 81"/>
                <a:gd name="T50" fmla="*/ 87 w 87"/>
                <a:gd name="T51" fmla="*/ 0 h 81"/>
                <a:gd name="T52" fmla="*/ 87 w 87"/>
                <a:gd name="T5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7" h="81">
                  <a:moveTo>
                    <a:pt x="87" y="0"/>
                  </a:moveTo>
                  <a:lnTo>
                    <a:pt x="87" y="0"/>
                  </a:lnTo>
                  <a:lnTo>
                    <a:pt x="87" y="19"/>
                  </a:lnTo>
                  <a:lnTo>
                    <a:pt x="81" y="31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50" y="69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19" y="81"/>
                  </a:lnTo>
                  <a:lnTo>
                    <a:pt x="6" y="81"/>
                  </a:lnTo>
                  <a:lnTo>
                    <a:pt x="6" y="81"/>
                  </a:lnTo>
                  <a:lnTo>
                    <a:pt x="0" y="81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37" y="63"/>
                  </a:lnTo>
                  <a:lnTo>
                    <a:pt x="37" y="63"/>
                  </a:lnTo>
                  <a:lnTo>
                    <a:pt x="56" y="56"/>
                  </a:lnTo>
                  <a:lnTo>
                    <a:pt x="68" y="38"/>
                  </a:lnTo>
                  <a:lnTo>
                    <a:pt x="81" y="19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7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C28E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1" name="Freeform 175"/>
            <p:cNvSpPr>
              <a:spLocks/>
            </p:cNvSpPr>
            <p:nvPr/>
          </p:nvSpPr>
          <p:spPr bwMode="auto">
            <a:xfrm>
              <a:off x="4225925" y="3752851"/>
              <a:ext cx="20637" cy="20638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6 h 13"/>
                <a:gd name="T4" fmla="*/ 6 w 13"/>
                <a:gd name="T5" fmla="*/ 13 h 13"/>
                <a:gd name="T6" fmla="*/ 6 w 13"/>
                <a:gd name="T7" fmla="*/ 13 h 13"/>
                <a:gd name="T8" fmla="*/ 6 w 13"/>
                <a:gd name="T9" fmla="*/ 13 h 13"/>
                <a:gd name="T10" fmla="*/ 0 w 13"/>
                <a:gd name="T11" fmla="*/ 13 h 13"/>
                <a:gd name="T12" fmla="*/ 0 w 13"/>
                <a:gd name="T13" fmla="*/ 13 h 13"/>
                <a:gd name="T14" fmla="*/ 0 w 13"/>
                <a:gd name="T15" fmla="*/ 6 h 13"/>
                <a:gd name="T16" fmla="*/ 6 w 13"/>
                <a:gd name="T17" fmla="*/ 0 h 13"/>
                <a:gd name="T18" fmla="*/ 6 w 13"/>
                <a:gd name="T19" fmla="*/ 0 h 13"/>
                <a:gd name="T20" fmla="*/ 13 w 13"/>
                <a:gd name="T21" fmla="*/ 0 h 13"/>
                <a:gd name="T22" fmla="*/ 13 w 13"/>
                <a:gd name="T23" fmla="*/ 6 h 13"/>
                <a:gd name="T24" fmla="*/ 13 w 13"/>
                <a:gd name="T2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869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2" name="Freeform 176"/>
            <p:cNvSpPr>
              <a:spLocks/>
            </p:cNvSpPr>
            <p:nvPr/>
          </p:nvSpPr>
          <p:spPr bwMode="auto">
            <a:xfrm>
              <a:off x="4206875" y="3762376"/>
              <a:ext cx="28575" cy="20638"/>
            </a:xfrm>
            <a:custGeom>
              <a:avLst/>
              <a:gdLst>
                <a:gd name="T0" fmla="*/ 6 w 18"/>
                <a:gd name="T1" fmla="*/ 0 h 13"/>
                <a:gd name="T2" fmla="*/ 6 w 18"/>
                <a:gd name="T3" fmla="*/ 0 h 13"/>
                <a:gd name="T4" fmla="*/ 12 w 18"/>
                <a:gd name="T5" fmla="*/ 7 h 13"/>
                <a:gd name="T6" fmla="*/ 12 w 18"/>
                <a:gd name="T7" fmla="*/ 7 h 13"/>
                <a:gd name="T8" fmla="*/ 18 w 18"/>
                <a:gd name="T9" fmla="*/ 7 h 13"/>
                <a:gd name="T10" fmla="*/ 18 w 18"/>
                <a:gd name="T11" fmla="*/ 7 h 13"/>
                <a:gd name="T12" fmla="*/ 18 w 18"/>
                <a:gd name="T13" fmla="*/ 7 h 13"/>
                <a:gd name="T14" fmla="*/ 18 w 18"/>
                <a:gd name="T15" fmla="*/ 7 h 13"/>
                <a:gd name="T16" fmla="*/ 18 w 18"/>
                <a:gd name="T17" fmla="*/ 13 h 13"/>
                <a:gd name="T18" fmla="*/ 18 w 18"/>
                <a:gd name="T19" fmla="*/ 13 h 13"/>
                <a:gd name="T20" fmla="*/ 12 w 18"/>
                <a:gd name="T21" fmla="*/ 13 h 13"/>
                <a:gd name="T22" fmla="*/ 6 w 18"/>
                <a:gd name="T23" fmla="*/ 7 h 13"/>
                <a:gd name="T24" fmla="*/ 6 w 18"/>
                <a:gd name="T25" fmla="*/ 7 h 13"/>
                <a:gd name="T26" fmla="*/ 6 w 18"/>
                <a:gd name="T27" fmla="*/ 7 h 13"/>
                <a:gd name="T28" fmla="*/ 6 w 18"/>
                <a:gd name="T29" fmla="*/ 7 h 13"/>
                <a:gd name="T30" fmla="*/ 0 w 18"/>
                <a:gd name="T31" fmla="*/ 7 h 13"/>
                <a:gd name="T32" fmla="*/ 0 w 18"/>
                <a:gd name="T33" fmla="*/ 7 h 13"/>
                <a:gd name="T34" fmla="*/ 0 w 18"/>
                <a:gd name="T35" fmla="*/ 0 h 13"/>
                <a:gd name="T36" fmla="*/ 6 w 18"/>
                <a:gd name="T37" fmla="*/ 0 h 13"/>
                <a:gd name="T38" fmla="*/ 6 w 18"/>
                <a:gd name="T3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13">
                  <a:moveTo>
                    <a:pt x="6" y="0"/>
                  </a:moveTo>
                  <a:lnTo>
                    <a:pt x="6" y="0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2" y="13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69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3" name="Freeform 177"/>
            <p:cNvSpPr>
              <a:spLocks/>
            </p:cNvSpPr>
            <p:nvPr/>
          </p:nvSpPr>
          <p:spPr bwMode="auto">
            <a:xfrm>
              <a:off x="4167188" y="3476626"/>
              <a:ext cx="39687" cy="49213"/>
            </a:xfrm>
            <a:custGeom>
              <a:avLst/>
              <a:gdLst>
                <a:gd name="T0" fmla="*/ 25 w 25"/>
                <a:gd name="T1" fmla="*/ 31 h 31"/>
                <a:gd name="T2" fmla="*/ 25 w 25"/>
                <a:gd name="T3" fmla="*/ 31 h 31"/>
                <a:gd name="T4" fmla="*/ 19 w 25"/>
                <a:gd name="T5" fmla="*/ 25 h 31"/>
                <a:gd name="T6" fmla="*/ 19 w 25"/>
                <a:gd name="T7" fmla="*/ 25 h 31"/>
                <a:gd name="T8" fmla="*/ 6 w 25"/>
                <a:gd name="T9" fmla="*/ 19 h 31"/>
                <a:gd name="T10" fmla="*/ 6 w 25"/>
                <a:gd name="T11" fmla="*/ 19 h 31"/>
                <a:gd name="T12" fmla="*/ 6 w 25"/>
                <a:gd name="T13" fmla="*/ 13 h 31"/>
                <a:gd name="T14" fmla="*/ 6 w 25"/>
                <a:gd name="T15" fmla="*/ 13 h 31"/>
                <a:gd name="T16" fmla="*/ 6 w 25"/>
                <a:gd name="T17" fmla="*/ 13 h 31"/>
                <a:gd name="T18" fmla="*/ 6 w 25"/>
                <a:gd name="T19" fmla="*/ 13 h 31"/>
                <a:gd name="T20" fmla="*/ 0 w 25"/>
                <a:gd name="T21" fmla="*/ 0 h 31"/>
                <a:gd name="T22" fmla="*/ 0 w 25"/>
                <a:gd name="T23" fmla="*/ 0 h 31"/>
                <a:gd name="T24" fmla="*/ 6 w 25"/>
                <a:gd name="T25" fmla="*/ 0 h 31"/>
                <a:gd name="T26" fmla="*/ 6 w 25"/>
                <a:gd name="T27" fmla="*/ 0 h 31"/>
                <a:gd name="T28" fmla="*/ 6 w 25"/>
                <a:gd name="T29" fmla="*/ 0 h 31"/>
                <a:gd name="T30" fmla="*/ 12 w 25"/>
                <a:gd name="T31" fmla="*/ 6 h 31"/>
                <a:gd name="T32" fmla="*/ 12 w 25"/>
                <a:gd name="T33" fmla="*/ 6 h 31"/>
                <a:gd name="T34" fmla="*/ 12 w 25"/>
                <a:gd name="T35" fmla="*/ 19 h 31"/>
                <a:gd name="T36" fmla="*/ 12 w 25"/>
                <a:gd name="T37" fmla="*/ 19 h 31"/>
                <a:gd name="T38" fmla="*/ 19 w 25"/>
                <a:gd name="T39" fmla="*/ 25 h 31"/>
                <a:gd name="T40" fmla="*/ 19 w 25"/>
                <a:gd name="T41" fmla="*/ 25 h 31"/>
                <a:gd name="T42" fmla="*/ 25 w 25"/>
                <a:gd name="T43" fmla="*/ 25 h 31"/>
                <a:gd name="T44" fmla="*/ 25 w 25"/>
                <a:gd name="T45" fmla="*/ 25 h 31"/>
                <a:gd name="T46" fmla="*/ 25 w 25"/>
                <a:gd name="T47" fmla="*/ 31 h 31"/>
                <a:gd name="T48" fmla="*/ 25 w 25"/>
                <a:gd name="T49" fmla="*/ 31 h 31"/>
                <a:gd name="T50" fmla="*/ 25 w 25"/>
                <a:gd name="T5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" h="31">
                  <a:moveTo>
                    <a:pt x="25" y="31"/>
                  </a:moveTo>
                  <a:lnTo>
                    <a:pt x="25" y="31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close/>
                </a:path>
              </a:pathLst>
            </a:custGeom>
            <a:solidFill>
              <a:srgbClr val="869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4" name="Freeform 178"/>
            <p:cNvSpPr>
              <a:spLocks/>
            </p:cNvSpPr>
            <p:nvPr/>
          </p:nvSpPr>
          <p:spPr bwMode="auto">
            <a:xfrm>
              <a:off x="4148138" y="3497263"/>
              <a:ext cx="38100" cy="9525"/>
            </a:xfrm>
            <a:custGeom>
              <a:avLst/>
              <a:gdLst>
                <a:gd name="T0" fmla="*/ 18 w 24"/>
                <a:gd name="T1" fmla="*/ 6 h 6"/>
                <a:gd name="T2" fmla="*/ 18 w 24"/>
                <a:gd name="T3" fmla="*/ 6 h 6"/>
                <a:gd name="T4" fmla="*/ 6 w 24"/>
                <a:gd name="T5" fmla="*/ 6 h 6"/>
                <a:gd name="T6" fmla="*/ 6 w 24"/>
                <a:gd name="T7" fmla="*/ 6 h 6"/>
                <a:gd name="T8" fmla="*/ 0 w 24"/>
                <a:gd name="T9" fmla="*/ 6 h 6"/>
                <a:gd name="T10" fmla="*/ 6 w 24"/>
                <a:gd name="T11" fmla="*/ 0 h 6"/>
                <a:gd name="T12" fmla="*/ 6 w 24"/>
                <a:gd name="T13" fmla="*/ 0 h 6"/>
                <a:gd name="T14" fmla="*/ 18 w 24"/>
                <a:gd name="T15" fmla="*/ 6 h 6"/>
                <a:gd name="T16" fmla="*/ 18 w 24"/>
                <a:gd name="T17" fmla="*/ 6 h 6"/>
                <a:gd name="T18" fmla="*/ 24 w 24"/>
                <a:gd name="T19" fmla="*/ 6 h 6"/>
                <a:gd name="T20" fmla="*/ 18 w 24"/>
                <a:gd name="T21" fmla="*/ 6 h 6"/>
                <a:gd name="T22" fmla="*/ 18 w 24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6">
                  <a:moveTo>
                    <a:pt x="18" y="6"/>
                  </a:moveTo>
                  <a:lnTo>
                    <a:pt x="18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869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5" name="Freeform 179"/>
            <p:cNvSpPr>
              <a:spLocks/>
            </p:cNvSpPr>
            <p:nvPr/>
          </p:nvSpPr>
          <p:spPr bwMode="auto">
            <a:xfrm>
              <a:off x="4148138" y="3486151"/>
              <a:ext cx="19050" cy="20638"/>
            </a:xfrm>
            <a:custGeom>
              <a:avLst/>
              <a:gdLst>
                <a:gd name="T0" fmla="*/ 6 w 12"/>
                <a:gd name="T1" fmla="*/ 13 h 13"/>
                <a:gd name="T2" fmla="*/ 6 w 12"/>
                <a:gd name="T3" fmla="*/ 13 h 13"/>
                <a:gd name="T4" fmla="*/ 0 w 12"/>
                <a:gd name="T5" fmla="*/ 7 h 13"/>
                <a:gd name="T6" fmla="*/ 0 w 12"/>
                <a:gd name="T7" fmla="*/ 7 h 13"/>
                <a:gd name="T8" fmla="*/ 0 w 12"/>
                <a:gd name="T9" fmla="*/ 0 h 13"/>
                <a:gd name="T10" fmla="*/ 6 w 12"/>
                <a:gd name="T11" fmla="*/ 0 h 13"/>
                <a:gd name="T12" fmla="*/ 6 w 12"/>
                <a:gd name="T13" fmla="*/ 0 h 13"/>
                <a:gd name="T14" fmla="*/ 12 w 12"/>
                <a:gd name="T15" fmla="*/ 7 h 13"/>
                <a:gd name="T16" fmla="*/ 12 w 12"/>
                <a:gd name="T17" fmla="*/ 7 h 13"/>
                <a:gd name="T18" fmla="*/ 12 w 12"/>
                <a:gd name="T19" fmla="*/ 13 h 13"/>
                <a:gd name="T20" fmla="*/ 6 w 12"/>
                <a:gd name="T21" fmla="*/ 13 h 13"/>
                <a:gd name="T22" fmla="*/ 6 w 12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3">
                  <a:moveTo>
                    <a:pt x="6" y="13"/>
                  </a:moveTo>
                  <a:lnTo>
                    <a:pt x="6" y="1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13"/>
                  </a:lnTo>
                  <a:lnTo>
                    <a:pt x="6" y="13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869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6" name="Freeform 180"/>
            <p:cNvSpPr>
              <a:spLocks/>
            </p:cNvSpPr>
            <p:nvPr/>
          </p:nvSpPr>
          <p:spPr bwMode="auto">
            <a:xfrm>
              <a:off x="4689475" y="3398838"/>
              <a:ext cx="30162" cy="9525"/>
            </a:xfrm>
            <a:custGeom>
              <a:avLst/>
              <a:gdLst>
                <a:gd name="T0" fmla="*/ 19 w 19"/>
                <a:gd name="T1" fmla="*/ 0 h 6"/>
                <a:gd name="T2" fmla="*/ 19 w 19"/>
                <a:gd name="T3" fmla="*/ 0 h 6"/>
                <a:gd name="T4" fmla="*/ 13 w 19"/>
                <a:gd name="T5" fmla="*/ 6 h 6"/>
                <a:gd name="T6" fmla="*/ 13 w 19"/>
                <a:gd name="T7" fmla="*/ 6 h 6"/>
                <a:gd name="T8" fmla="*/ 7 w 19"/>
                <a:gd name="T9" fmla="*/ 6 h 6"/>
                <a:gd name="T10" fmla="*/ 7 w 19"/>
                <a:gd name="T11" fmla="*/ 6 h 6"/>
                <a:gd name="T12" fmla="*/ 0 w 19"/>
                <a:gd name="T13" fmla="*/ 6 h 6"/>
                <a:gd name="T14" fmla="*/ 0 w 19"/>
                <a:gd name="T15" fmla="*/ 6 h 6"/>
                <a:gd name="T16" fmla="*/ 0 w 19"/>
                <a:gd name="T17" fmla="*/ 6 h 6"/>
                <a:gd name="T18" fmla="*/ 0 w 19"/>
                <a:gd name="T19" fmla="*/ 6 h 6"/>
                <a:gd name="T20" fmla="*/ 0 w 19"/>
                <a:gd name="T21" fmla="*/ 6 h 6"/>
                <a:gd name="T22" fmla="*/ 7 w 19"/>
                <a:gd name="T23" fmla="*/ 0 h 6"/>
                <a:gd name="T24" fmla="*/ 7 w 19"/>
                <a:gd name="T25" fmla="*/ 0 h 6"/>
                <a:gd name="T26" fmla="*/ 19 w 19"/>
                <a:gd name="T27" fmla="*/ 0 h 6"/>
                <a:gd name="T28" fmla="*/ 19 w 19"/>
                <a:gd name="T29" fmla="*/ 0 h 6"/>
                <a:gd name="T30" fmla="*/ 19 w 19"/>
                <a:gd name="T31" fmla="*/ 0 h 6"/>
                <a:gd name="T32" fmla="*/ 19 w 19"/>
                <a:gd name="T33" fmla="*/ 0 h 6"/>
                <a:gd name="T34" fmla="*/ 19 w 19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6">
                  <a:moveTo>
                    <a:pt x="19" y="0"/>
                  </a:moveTo>
                  <a:lnTo>
                    <a:pt x="19" y="0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7" y="0"/>
                  </a:lnTo>
                  <a:lnTo>
                    <a:pt x="7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869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7" name="Freeform 181"/>
            <p:cNvSpPr>
              <a:spLocks/>
            </p:cNvSpPr>
            <p:nvPr/>
          </p:nvSpPr>
          <p:spPr bwMode="auto">
            <a:xfrm>
              <a:off x="4700588" y="3378201"/>
              <a:ext cx="9525" cy="20638"/>
            </a:xfrm>
            <a:custGeom>
              <a:avLst/>
              <a:gdLst>
                <a:gd name="T0" fmla="*/ 6 w 6"/>
                <a:gd name="T1" fmla="*/ 6 h 13"/>
                <a:gd name="T2" fmla="*/ 6 w 6"/>
                <a:gd name="T3" fmla="*/ 6 h 13"/>
                <a:gd name="T4" fmla="*/ 6 w 6"/>
                <a:gd name="T5" fmla="*/ 13 h 13"/>
                <a:gd name="T6" fmla="*/ 6 w 6"/>
                <a:gd name="T7" fmla="*/ 13 h 13"/>
                <a:gd name="T8" fmla="*/ 6 w 6"/>
                <a:gd name="T9" fmla="*/ 13 h 13"/>
                <a:gd name="T10" fmla="*/ 6 w 6"/>
                <a:gd name="T11" fmla="*/ 13 h 13"/>
                <a:gd name="T12" fmla="*/ 0 w 6"/>
                <a:gd name="T13" fmla="*/ 13 h 13"/>
                <a:gd name="T14" fmla="*/ 0 w 6"/>
                <a:gd name="T15" fmla="*/ 13 h 13"/>
                <a:gd name="T16" fmla="*/ 0 w 6"/>
                <a:gd name="T17" fmla="*/ 6 h 13"/>
                <a:gd name="T18" fmla="*/ 0 w 6"/>
                <a:gd name="T19" fmla="*/ 6 h 13"/>
                <a:gd name="T20" fmla="*/ 0 w 6"/>
                <a:gd name="T21" fmla="*/ 6 h 13"/>
                <a:gd name="T22" fmla="*/ 6 w 6"/>
                <a:gd name="T23" fmla="*/ 0 h 13"/>
                <a:gd name="T24" fmla="*/ 6 w 6"/>
                <a:gd name="T25" fmla="*/ 6 h 13"/>
                <a:gd name="T26" fmla="*/ 6 w 6"/>
                <a:gd name="T2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3">
                  <a:moveTo>
                    <a:pt x="6" y="6"/>
                  </a:moveTo>
                  <a:lnTo>
                    <a:pt x="6" y="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869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8" name="Freeform 182"/>
            <p:cNvSpPr>
              <a:spLocks/>
            </p:cNvSpPr>
            <p:nvPr/>
          </p:nvSpPr>
          <p:spPr bwMode="auto">
            <a:xfrm>
              <a:off x="4679950" y="3387726"/>
              <a:ext cx="20637" cy="11113"/>
            </a:xfrm>
            <a:custGeom>
              <a:avLst/>
              <a:gdLst>
                <a:gd name="T0" fmla="*/ 13 w 13"/>
                <a:gd name="T1" fmla="*/ 7 h 7"/>
                <a:gd name="T2" fmla="*/ 13 w 13"/>
                <a:gd name="T3" fmla="*/ 7 h 7"/>
                <a:gd name="T4" fmla="*/ 6 w 13"/>
                <a:gd name="T5" fmla="*/ 7 h 7"/>
                <a:gd name="T6" fmla="*/ 6 w 13"/>
                <a:gd name="T7" fmla="*/ 7 h 7"/>
                <a:gd name="T8" fmla="*/ 0 w 13"/>
                <a:gd name="T9" fmla="*/ 7 h 7"/>
                <a:gd name="T10" fmla="*/ 0 w 13"/>
                <a:gd name="T11" fmla="*/ 7 h 7"/>
                <a:gd name="T12" fmla="*/ 0 w 13"/>
                <a:gd name="T13" fmla="*/ 7 h 7"/>
                <a:gd name="T14" fmla="*/ 0 w 13"/>
                <a:gd name="T15" fmla="*/ 0 h 7"/>
                <a:gd name="T16" fmla="*/ 0 w 13"/>
                <a:gd name="T17" fmla="*/ 0 h 7"/>
                <a:gd name="T18" fmla="*/ 6 w 13"/>
                <a:gd name="T19" fmla="*/ 0 h 7"/>
                <a:gd name="T20" fmla="*/ 6 w 13"/>
                <a:gd name="T21" fmla="*/ 0 h 7"/>
                <a:gd name="T22" fmla="*/ 13 w 13"/>
                <a:gd name="T23" fmla="*/ 7 h 7"/>
                <a:gd name="T24" fmla="*/ 13 w 13"/>
                <a:gd name="T25" fmla="*/ 7 h 7"/>
                <a:gd name="T26" fmla="*/ 13 w 13"/>
                <a:gd name="T27" fmla="*/ 7 h 7"/>
                <a:gd name="T28" fmla="*/ 13 w 13"/>
                <a:gd name="T29" fmla="*/ 7 h 7"/>
                <a:gd name="T30" fmla="*/ 13 w 13"/>
                <a:gd name="T3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lnTo>
                    <a:pt x="13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869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9" name="Freeform 183"/>
            <p:cNvSpPr>
              <a:spLocks/>
            </p:cNvSpPr>
            <p:nvPr/>
          </p:nvSpPr>
          <p:spPr bwMode="auto">
            <a:xfrm>
              <a:off x="4502150" y="3457576"/>
              <a:ext cx="39687" cy="28575"/>
            </a:xfrm>
            <a:custGeom>
              <a:avLst/>
              <a:gdLst>
                <a:gd name="T0" fmla="*/ 19 w 25"/>
                <a:gd name="T1" fmla="*/ 12 h 18"/>
                <a:gd name="T2" fmla="*/ 19 w 25"/>
                <a:gd name="T3" fmla="*/ 12 h 18"/>
                <a:gd name="T4" fmla="*/ 13 w 25"/>
                <a:gd name="T5" fmla="*/ 12 h 18"/>
                <a:gd name="T6" fmla="*/ 13 w 25"/>
                <a:gd name="T7" fmla="*/ 12 h 18"/>
                <a:gd name="T8" fmla="*/ 6 w 25"/>
                <a:gd name="T9" fmla="*/ 6 h 18"/>
                <a:gd name="T10" fmla="*/ 6 w 25"/>
                <a:gd name="T11" fmla="*/ 6 h 18"/>
                <a:gd name="T12" fmla="*/ 6 w 25"/>
                <a:gd name="T13" fmla="*/ 6 h 18"/>
                <a:gd name="T14" fmla="*/ 6 w 25"/>
                <a:gd name="T15" fmla="*/ 6 h 18"/>
                <a:gd name="T16" fmla="*/ 6 w 25"/>
                <a:gd name="T17" fmla="*/ 6 h 18"/>
                <a:gd name="T18" fmla="*/ 6 w 25"/>
                <a:gd name="T19" fmla="*/ 6 h 18"/>
                <a:gd name="T20" fmla="*/ 0 w 25"/>
                <a:gd name="T21" fmla="*/ 6 h 18"/>
                <a:gd name="T22" fmla="*/ 6 w 25"/>
                <a:gd name="T23" fmla="*/ 0 h 18"/>
                <a:gd name="T24" fmla="*/ 6 w 25"/>
                <a:gd name="T25" fmla="*/ 0 h 18"/>
                <a:gd name="T26" fmla="*/ 19 w 25"/>
                <a:gd name="T27" fmla="*/ 6 h 18"/>
                <a:gd name="T28" fmla="*/ 19 w 25"/>
                <a:gd name="T29" fmla="*/ 6 h 18"/>
                <a:gd name="T30" fmla="*/ 25 w 25"/>
                <a:gd name="T31" fmla="*/ 12 h 18"/>
                <a:gd name="T32" fmla="*/ 25 w 25"/>
                <a:gd name="T33" fmla="*/ 12 h 18"/>
                <a:gd name="T34" fmla="*/ 25 w 25"/>
                <a:gd name="T35" fmla="*/ 18 h 18"/>
                <a:gd name="T36" fmla="*/ 19 w 25"/>
                <a:gd name="T37" fmla="*/ 12 h 18"/>
                <a:gd name="T38" fmla="*/ 19 w 25"/>
                <a:gd name="T3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18">
                  <a:moveTo>
                    <a:pt x="19" y="12"/>
                  </a:moveTo>
                  <a:lnTo>
                    <a:pt x="19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19" y="12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869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0" name="Freeform 184"/>
            <p:cNvSpPr>
              <a:spLocks/>
            </p:cNvSpPr>
            <p:nvPr/>
          </p:nvSpPr>
          <p:spPr bwMode="auto">
            <a:xfrm>
              <a:off x="4492625" y="3436938"/>
              <a:ext cx="19050" cy="30163"/>
            </a:xfrm>
            <a:custGeom>
              <a:avLst/>
              <a:gdLst>
                <a:gd name="T0" fmla="*/ 6 w 12"/>
                <a:gd name="T1" fmla="*/ 13 h 19"/>
                <a:gd name="T2" fmla="*/ 6 w 12"/>
                <a:gd name="T3" fmla="*/ 13 h 19"/>
                <a:gd name="T4" fmla="*/ 0 w 12"/>
                <a:gd name="T5" fmla="*/ 0 h 19"/>
                <a:gd name="T6" fmla="*/ 0 w 12"/>
                <a:gd name="T7" fmla="*/ 0 h 19"/>
                <a:gd name="T8" fmla="*/ 6 w 12"/>
                <a:gd name="T9" fmla="*/ 7 h 19"/>
                <a:gd name="T10" fmla="*/ 6 w 12"/>
                <a:gd name="T11" fmla="*/ 7 h 19"/>
                <a:gd name="T12" fmla="*/ 6 w 12"/>
                <a:gd name="T13" fmla="*/ 7 h 19"/>
                <a:gd name="T14" fmla="*/ 6 w 12"/>
                <a:gd name="T15" fmla="*/ 7 h 19"/>
                <a:gd name="T16" fmla="*/ 0 w 12"/>
                <a:gd name="T17" fmla="*/ 0 h 19"/>
                <a:gd name="T18" fmla="*/ 6 w 12"/>
                <a:gd name="T19" fmla="*/ 0 h 19"/>
                <a:gd name="T20" fmla="*/ 6 w 12"/>
                <a:gd name="T21" fmla="*/ 0 h 19"/>
                <a:gd name="T22" fmla="*/ 6 w 12"/>
                <a:gd name="T23" fmla="*/ 0 h 19"/>
                <a:gd name="T24" fmla="*/ 6 w 12"/>
                <a:gd name="T25" fmla="*/ 0 h 19"/>
                <a:gd name="T26" fmla="*/ 12 w 12"/>
                <a:gd name="T27" fmla="*/ 0 h 19"/>
                <a:gd name="T28" fmla="*/ 12 w 12"/>
                <a:gd name="T29" fmla="*/ 0 h 19"/>
                <a:gd name="T30" fmla="*/ 12 w 12"/>
                <a:gd name="T31" fmla="*/ 13 h 19"/>
                <a:gd name="T32" fmla="*/ 12 w 12"/>
                <a:gd name="T33" fmla="*/ 13 h 19"/>
                <a:gd name="T34" fmla="*/ 12 w 12"/>
                <a:gd name="T35" fmla="*/ 19 h 19"/>
                <a:gd name="T36" fmla="*/ 6 w 12"/>
                <a:gd name="T37" fmla="*/ 13 h 19"/>
                <a:gd name="T38" fmla="*/ 6 w 12"/>
                <a:gd name="T3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9">
                  <a:moveTo>
                    <a:pt x="6" y="13"/>
                  </a:moveTo>
                  <a:lnTo>
                    <a:pt x="6" y="13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9"/>
                  </a:lnTo>
                  <a:lnTo>
                    <a:pt x="6" y="13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869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1" name="Freeform 185"/>
            <p:cNvSpPr>
              <a:spLocks/>
            </p:cNvSpPr>
            <p:nvPr/>
          </p:nvSpPr>
          <p:spPr bwMode="auto">
            <a:xfrm>
              <a:off x="4502150" y="3457576"/>
              <a:ext cx="9525" cy="19050"/>
            </a:xfrm>
            <a:custGeom>
              <a:avLst/>
              <a:gdLst>
                <a:gd name="T0" fmla="*/ 6 w 6"/>
                <a:gd name="T1" fmla="*/ 6 h 12"/>
                <a:gd name="T2" fmla="*/ 6 w 6"/>
                <a:gd name="T3" fmla="*/ 6 h 12"/>
                <a:gd name="T4" fmla="*/ 6 w 6"/>
                <a:gd name="T5" fmla="*/ 6 h 12"/>
                <a:gd name="T6" fmla="*/ 0 w 6"/>
                <a:gd name="T7" fmla="*/ 12 h 12"/>
                <a:gd name="T8" fmla="*/ 0 w 6"/>
                <a:gd name="T9" fmla="*/ 12 h 12"/>
                <a:gd name="T10" fmla="*/ 0 w 6"/>
                <a:gd name="T11" fmla="*/ 12 h 12"/>
                <a:gd name="T12" fmla="*/ 0 w 6"/>
                <a:gd name="T13" fmla="*/ 6 h 12"/>
                <a:gd name="T14" fmla="*/ 0 w 6"/>
                <a:gd name="T15" fmla="*/ 6 h 12"/>
                <a:gd name="T16" fmla="*/ 0 w 6"/>
                <a:gd name="T17" fmla="*/ 6 h 12"/>
                <a:gd name="T18" fmla="*/ 0 w 6"/>
                <a:gd name="T19" fmla="*/ 6 h 12"/>
                <a:gd name="T20" fmla="*/ 0 w 6"/>
                <a:gd name="T21" fmla="*/ 6 h 12"/>
                <a:gd name="T22" fmla="*/ 0 w 6"/>
                <a:gd name="T23" fmla="*/ 6 h 12"/>
                <a:gd name="T24" fmla="*/ 6 w 6"/>
                <a:gd name="T25" fmla="*/ 0 h 12"/>
                <a:gd name="T26" fmla="*/ 6 w 6"/>
                <a:gd name="T27" fmla="*/ 6 h 12"/>
                <a:gd name="T28" fmla="*/ 6 w 6"/>
                <a:gd name="T2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2">
                  <a:moveTo>
                    <a:pt x="6" y="6"/>
                  </a:moveTo>
                  <a:lnTo>
                    <a:pt x="6" y="6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869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2" name="Freeform 186"/>
            <p:cNvSpPr>
              <a:spLocks/>
            </p:cNvSpPr>
            <p:nvPr/>
          </p:nvSpPr>
          <p:spPr bwMode="auto">
            <a:xfrm>
              <a:off x="4483100" y="3448051"/>
              <a:ext cx="28575" cy="9525"/>
            </a:xfrm>
            <a:custGeom>
              <a:avLst/>
              <a:gdLst>
                <a:gd name="T0" fmla="*/ 12 w 18"/>
                <a:gd name="T1" fmla="*/ 6 h 6"/>
                <a:gd name="T2" fmla="*/ 12 w 18"/>
                <a:gd name="T3" fmla="*/ 6 h 6"/>
                <a:gd name="T4" fmla="*/ 6 w 18"/>
                <a:gd name="T5" fmla="*/ 6 h 6"/>
                <a:gd name="T6" fmla="*/ 6 w 18"/>
                <a:gd name="T7" fmla="*/ 6 h 6"/>
                <a:gd name="T8" fmla="*/ 0 w 18"/>
                <a:gd name="T9" fmla="*/ 6 h 6"/>
                <a:gd name="T10" fmla="*/ 0 w 18"/>
                <a:gd name="T11" fmla="*/ 6 h 6"/>
                <a:gd name="T12" fmla="*/ 0 w 18"/>
                <a:gd name="T13" fmla="*/ 0 h 6"/>
                <a:gd name="T14" fmla="*/ 0 w 18"/>
                <a:gd name="T15" fmla="*/ 0 h 6"/>
                <a:gd name="T16" fmla="*/ 0 w 18"/>
                <a:gd name="T17" fmla="*/ 0 h 6"/>
                <a:gd name="T18" fmla="*/ 6 w 18"/>
                <a:gd name="T19" fmla="*/ 0 h 6"/>
                <a:gd name="T20" fmla="*/ 18 w 18"/>
                <a:gd name="T21" fmla="*/ 0 h 6"/>
                <a:gd name="T22" fmla="*/ 18 w 18"/>
                <a:gd name="T23" fmla="*/ 0 h 6"/>
                <a:gd name="T24" fmla="*/ 18 w 18"/>
                <a:gd name="T25" fmla="*/ 6 h 6"/>
                <a:gd name="T26" fmla="*/ 12 w 18"/>
                <a:gd name="T27" fmla="*/ 6 h 6"/>
                <a:gd name="T28" fmla="*/ 12 w 18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6">
                  <a:moveTo>
                    <a:pt x="12" y="6"/>
                  </a:moveTo>
                  <a:lnTo>
                    <a:pt x="12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869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3" name="Freeform 187"/>
            <p:cNvSpPr>
              <a:spLocks/>
            </p:cNvSpPr>
            <p:nvPr/>
          </p:nvSpPr>
          <p:spPr bwMode="auto">
            <a:xfrm>
              <a:off x="3949700" y="3378201"/>
              <a:ext cx="30162" cy="20638"/>
            </a:xfrm>
            <a:custGeom>
              <a:avLst/>
              <a:gdLst>
                <a:gd name="T0" fmla="*/ 13 w 19"/>
                <a:gd name="T1" fmla="*/ 13 h 13"/>
                <a:gd name="T2" fmla="*/ 13 w 19"/>
                <a:gd name="T3" fmla="*/ 13 h 13"/>
                <a:gd name="T4" fmla="*/ 0 w 19"/>
                <a:gd name="T5" fmla="*/ 6 h 13"/>
                <a:gd name="T6" fmla="*/ 0 w 19"/>
                <a:gd name="T7" fmla="*/ 6 h 13"/>
                <a:gd name="T8" fmla="*/ 0 w 19"/>
                <a:gd name="T9" fmla="*/ 0 h 13"/>
                <a:gd name="T10" fmla="*/ 6 w 19"/>
                <a:gd name="T11" fmla="*/ 0 h 13"/>
                <a:gd name="T12" fmla="*/ 6 w 19"/>
                <a:gd name="T13" fmla="*/ 0 h 13"/>
                <a:gd name="T14" fmla="*/ 13 w 19"/>
                <a:gd name="T15" fmla="*/ 6 h 13"/>
                <a:gd name="T16" fmla="*/ 13 w 19"/>
                <a:gd name="T17" fmla="*/ 6 h 13"/>
                <a:gd name="T18" fmla="*/ 19 w 19"/>
                <a:gd name="T19" fmla="*/ 6 h 13"/>
                <a:gd name="T20" fmla="*/ 13 w 19"/>
                <a:gd name="T21" fmla="*/ 13 h 13"/>
                <a:gd name="T22" fmla="*/ 13 w 19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3">
                  <a:moveTo>
                    <a:pt x="13" y="13"/>
                  </a:moveTo>
                  <a:lnTo>
                    <a:pt x="13" y="1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9" y="6"/>
                  </a:ln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869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4" name="Freeform 188"/>
            <p:cNvSpPr>
              <a:spLocks/>
            </p:cNvSpPr>
            <p:nvPr/>
          </p:nvSpPr>
          <p:spPr bwMode="auto">
            <a:xfrm>
              <a:off x="3890963" y="3309938"/>
              <a:ext cx="19050" cy="19050"/>
            </a:xfrm>
            <a:custGeom>
              <a:avLst/>
              <a:gdLst>
                <a:gd name="T0" fmla="*/ 12 w 12"/>
                <a:gd name="T1" fmla="*/ 6 h 12"/>
                <a:gd name="T2" fmla="*/ 12 w 12"/>
                <a:gd name="T3" fmla="*/ 6 h 12"/>
                <a:gd name="T4" fmla="*/ 6 w 12"/>
                <a:gd name="T5" fmla="*/ 12 h 12"/>
                <a:gd name="T6" fmla="*/ 6 w 12"/>
                <a:gd name="T7" fmla="*/ 12 h 12"/>
                <a:gd name="T8" fmla="*/ 0 w 12"/>
                <a:gd name="T9" fmla="*/ 6 h 12"/>
                <a:gd name="T10" fmla="*/ 0 w 12"/>
                <a:gd name="T11" fmla="*/ 6 h 12"/>
                <a:gd name="T12" fmla="*/ 0 w 12"/>
                <a:gd name="T13" fmla="*/ 6 h 12"/>
                <a:gd name="T14" fmla="*/ 12 w 12"/>
                <a:gd name="T15" fmla="*/ 0 h 12"/>
                <a:gd name="T16" fmla="*/ 12 w 12"/>
                <a:gd name="T17" fmla="*/ 0 h 12"/>
                <a:gd name="T18" fmla="*/ 12 w 12"/>
                <a:gd name="T19" fmla="*/ 6 h 12"/>
                <a:gd name="T20" fmla="*/ 12 w 12"/>
                <a:gd name="T21" fmla="*/ 6 h 12"/>
                <a:gd name="T22" fmla="*/ 12 w 12"/>
                <a:gd name="T2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lnTo>
                    <a:pt x="12" y="6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869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5" name="Freeform 189"/>
            <p:cNvSpPr>
              <a:spLocks/>
            </p:cNvSpPr>
            <p:nvPr/>
          </p:nvSpPr>
          <p:spPr bwMode="auto">
            <a:xfrm>
              <a:off x="3949700" y="3486151"/>
              <a:ext cx="30162" cy="20638"/>
            </a:xfrm>
            <a:custGeom>
              <a:avLst/>
              <a:gdLst>
                <a:gd name="T0" fmla="*/ 13 w 19"/>
                <a:gd name="T1" fmla="*/ 13 h 13"/>
                <a:gd name="T2" fmla="*/ 13 w 19"/>
                <a:gd name="T3" fmla="*/ 13 h 13"/>
                <a:gd name="T4" fmla="*/ 0 w 19"/>
                <a:gd name="T5" fmla="*/ 7 h 13"/>
                <a:gd name="T6" fmla="*/ 0 w 19"/>
                <a:gd name="T7" fmla="*/ 7 h 13"/>
                <a:gd name="T8" fmla="*/ 0 w 19"/>
                <a:gd name="T9" fmla="*/ 7 h 13"/>
                <a:gd name="T10" fmla="*/ 0 w 19"/>
                <a:gd name="T11" fmla="*/ 0 h 13"/>
                <a:gd name="T12" fmla="*/ 0 w 19"/>
                <a:gd name="T13" fmla="*/ 0 h 13"/>
                <a:gd name="T14" fmla="*/ 13 w 19"/>
                <a:gd name="T15" fmla="*/ 7 h 13"/>
                <a:gd name="T16" fmla="*/ 13 w 19"/>
                <a:gd name="T17" fmla="*/ 7 h 13"/>
                <a:gd name="T18" fmla="*/ 19 w 19"/>
                <a:gd name="T19" fmla="*/ 7 h 13"/>
                <a:gd name="T20" fmla="*/ 13 w 19"/>
                <a:gd name="T21" fmla="*/ 13 h 13"/>
                <a:gd name="T22" fmla="*/ 13 w 19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3">
                  <a:moveTo>
                    <a:pt x="13" y="13"/>
                  </a:moveTo>
                  <a:lnTo>
                    <a:pt x="13" y="1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9" y="7"/>
                  </a:ln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869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6" name="Freeform 190"/>
            <p:cNvSpPr>
              <a:spLocks/>
            </p:cNvSpPr>
            <p:nvPr/>
          </p:nvSpPr>
          <p:spPr bwMode="auto">
            <a:xfrm>
              <a:off x="3841750" y="3476626"/>
              <a:ext cx="30162" cy="20638"/>
            </a:xfrm>
            <a:custGeom>
              <a:avLst/>
              <a:gdLst>
                <a:gd name="T0" fmla="*/ 19 w 19"/>
                <a:gd name="T1" fmla="*/ 6 h 13"/>
                <a:gd name="T2" fmla="*/ 19 w 19"/>
                <a:gd name="T3" fmla="*/ 6 h 13"/>
                <a:gd name="T4" fmla="*/ 6 w 19"/>
                <a:gd name="T5" fmla="*/ 13 h 13"/>
                <a:gd name="T6" fmla="*/ 6 w 19"/>
                <a:gd name="T7" fmla="*/ 13 h 13"/>
                <a:gd name="T8" fmla="*/ 0 w 19"/>
                <a:gd name="T9" fmla="*/ 13 h 13"/>
                <a:gd name="T10" fmla="*/ 6 w 19"/>
                <a:gd name="T11" fmla="*/ 6 h 13"/>
                <a:gd name="T12" fmla="*/ 6 w 19"/>
                <a:gd name="T13" fmla="*/ 6 h 13"/>
                <a:gd name="T14" fmla="*/ 6 w 19"/>
                <a:gd name="T15" fmla="*/ 6 h 13"/>
                <a:gd name="T16" fmla="*/ 6 w 19"/>
                <a:gd name="T17" fmla="*/ 6 h 13"/>
                <a:gd name="T18" fmla="*/ 12 w 19"/>
                <a:gd name="T19" fmla="*/ 0 h 13"/>
                <a:gd name="T20" fmla="*/ 12 w 19"/>
                <a:gd name="T21" fmla="*/ 0 h 13"/>
                <a:gd name="T22" fmla="*/ 19 w 19"/>
                <a:gd name="T23" fmla="*/ 6 h 13"/>
                <a:gd name="T24" fmla="*/ 19 w 19"/>
                <a:gd name="T25" fmla="*/ 6 h 13"/>
                <a:gd name="T26" fmla="*/ 19 w 19"/>
                <a:gd name="T2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3">
                  <a:moveTo>
                    <a:pt x="19" y="6"/>
                  </a:moveTo>
                  <a:lnTo>
                    <a:pt x="19" y="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0" y="13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869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7" name="Freeform 191"/>
            <p:cNvSpPr>
              <a:spLocks/>
            </p:cNvSpPr>
            <p:nvPr/>
          </p:nvSpPr>
          <p:spPr bwMode="auto">
            <a:xfrm>
              <a:off x="4275138" y="3614738"/>
              <a:ext cx="30162" cy="20638"/>
            </a:xfrm>
            <a:custGeom>
              <a:avLst/>
              <a:gdLst>
                <a:gd name="T0" fmla="*/ 19 w 19"/>
                <a:gd name="T1" fmla="*/ 0 h 13"/>
                <a:gd name="T2" fmla="*/ 19 w 19"/>
                <a:gd name="T3" fmla="*/ 0 h 13"/>
                <a:gd name="T4" fmla="*/ 13 w 19"/>
                <a:gd name="T5" fmla="*/ 6 h 13"/>
                <a:gd name="T6" fmla="*/ 13 w 19"/>
                <a:gd name="T7" fmla="*/ 6 h 13"/>
                <a:gd name="T8" fmla="*/ 7 w 19"/>
                <a:gd name="T9" fmla="*/ 13 h 13"/>
                <a:gd name="T10" fmla="*/ 7 w 19"/>
                <a:gd name="T11" fmla="*/ 13 h 13"/>
                <a:gd name="T12" fmla="*/ 0 w 19"/>
                <a:gd name="T13" fmla="*/ 6 h 13"/>
                <a:gd name="T14" fmla="*/ 0 w 19"/>
                <a:gd name="T15" fmla="*/ 6 h 13"/>
                <a:gd name="T16" fmla="*/ 13 w 19"/>
                <a:gd name="T17" fmla="*/ 0 h 13"/>
                <a:gd name="T18" fmla="*/ 13 w 19"/>
                <a:gd name="T19" fmla="*/ 0 h 13"/>
                <a:gd name="T20" fmla="*/ 13 w 19"/>
                <a:gd name="T21" fmla="*/ 0 h 13"/>
                <a:gd name="T22" fmla="*/ 19 w 19"/>
                <a:gd name="T23" fmla="*/ 0 h 13"/>
                <a:gd name="T24" fmla="*/ 19 w 19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3">
                  <a:moveTo>
                    <a:pt x="19" y="0"/>
                  </a:moveTo>
                  <a:lnTo>
                    <a:pt x="19" y="0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869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8" name="Freeform 192"/>
            <p:cNvSpPr>
              <a:spLocks/>
            </p:cNvSpPr>
            <p:nvPr/>
          </p:nvSpPr>
          <p:spPr bwMode="auto">
            <a:xfrm>
              <a:off x="4314825" y="3556001"/>
              <a:ext cx="20637" cy="0"/>
            </a:xfrm>
            <a:custGeom>
              <a:avLst/>
              <a:gdLst>
                <a:gd name="T0" fmla="*/ 13 w 13"/>
                <a:gd name="T1" fmla="*/ 13 w 13"/>
                <a:gd name="T2" fmla="*/ 0 w 13"/>
                <a:gd name="T3" fmla="*/ 0 w 13"/>
                <a:gd name="T4" fmla="*/ 0 w 13"/>
                <a:gd name="T5" fmla="*/ 0 w 13"/>
                <a:gd name="T6" fmla="*/ 0 w 13"/>
                <a:gd name="T7" fmla="*/ 6 w 13"/>
                <a:gd name="T8" fmla="*/ 6 w 13"/>
                <a:gd name="T9" fmla="*/ 13 w 13"/>
                <a:gd name="T10" fmla="*/ 13 w 13"/>
                <a:gd name="T11" fmla="*/ 13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869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9" name="Freeform 193"/>
            <p:cNvSpPr>
              <a:spLocks/>
            </p:cNvSpPr>
            <p:nvPr/>
          </p:nvSpPr>
          <p:spPr bwMode="auto">
            <a:xfrm>
              <a:off x="4197350" y="3595688"/>
              <a:ext cx="28575" cy="28575"/>
            </a:xfrm>
            <a:custGeom>
              <a:avLst/>
              <a:gdLst>
                <a:gd name="T0" fmla="*/ 18 w 18"/>
                <a:gd name="T1" fmla="*/ 6 h 18"/>
                <a:gd name="T2" fmla="*/ 18 w 18"/>
                <a:gd name="T3" fmla="*/ 6 h 18"/>
                <a:gd name="T4" fmla="*/ 12 w 18"/>
                <a:gd name="T5" fmla="*/ 12 h 18"/>
                <a:gd name="T6" fmla="*/ 12 w 18"/>
                <a:gd name="T7" fmla="*/ 12 h 18"/>
                <a:gd name="T8" fmla="*/ 6 w 18"/>
                <a:gd name="T9" fmla="*/ 18 h 18"/>
                <a:gd name="T10" fmla="*/ 6 w 18"/>
                <a:gd name="T11" fmla="*/ 18 h 18"/>
                <a:gd name="T12" fmla="*/ 0 w 18"/>
                <a:gd name="T13" fmla="*/ 18 h 18"/>
                <a:gd name="T14" fmla="*/ 0 w 18"/>
                <a:gd name="T15" fmla="*/ 12 h 18"/>
                <a:gd name="T16" fmla="*/ 0 w 18"/>
                <a:gd name="T17" fmla="*/ 12 h 18"/>
                <a:gd name="T18" fmla="*/ 6 w 18"/>
                <a:gd name="T19" fmla="*/ 6 h 18"/>
                <a:gd name="T20" fmla="*/ 6 w 18"/>
                <a:gd name="T21" fmla="*/ 6 h 18"/>
                <a:gd name="T22" fmla="*/ 12 w 18"/>
                <a:gd name="T23" fmla="*/ 0 h 18"/>
                <a:gd name="T24" fmla="*/ 12 w 18"/>
                <a:gd name="T25" fmla="*/ 0 h 18"/>
                <a:gd name="T26" fmla="*/ 18 w 18"/>
                <a:gd name="T27" fmla="*/ 0 h 18"/>
                <a:gd name="T28" fmla="*/ 18 w 18"/>
                <a:gd name="T29" fmla="*/ 6 h 18"/>
                <a:gd name="T30" fmla="*/ 18 w 18"/>
                <a:gd name="T3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18">
                  <a:moveTo>
                    <a:pt x="18" y="6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869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0" name="Freeform 194"/>
            <p:cNvSpPr>
              <a:spLocks/>
            </p:cNvSpPr>
            <p:nvPr/>
          </p:nvSpPr>
          <p:spPr bwMode="auto">
            <a:xfrm>
              <a:off x="4394200" y="3209926"/>
              <a:ext cx="19050" cy="11113"/>
            </a:xfrm>
            <a:custGeom>
              <a:avLst/>
              <a:gdLst>
                <a:gd name="T0" fmla="*/ 12 w 12"/>
                <a:gd name="T1" fmla="*/ 7 h 7"/>
                <a:gd name="T2" fmla="*/ 12 w 12"/>
                <a:gd name="T3" fmla="*/ 7 h 7"/>
                <a:gd name="T4" fmla="*/ 6 w 12"/>
                <a:gd name="T5" fmla="*/ 7 h 7"/>
                <a:gd name="T6" fmla="*/ 6 w 12"/>
                <a:gd name="T7" fmla="*/ 7 h 7"/>
                <a:gd name="T8" fmla="*/ 0 w 12"/>
                <a:gd name="T9" fmla="*/ 7 h 7"/>
                <a:gd name="T10" fmla="*/ 0 w 12"/>
                <a:gd name="T11" fmla="*/ 7 h 7"/>
                <a:gd name="T12" fmla="*/ 0 w 12"/>
                <a:gd name="T13" fmla="*/ 7 h 7"/>
                <a:gd name="T14" fmla="*/ 0 w 12"/>
                <a:gd name="T15" fmla="*/ 0 h 7"/>
                <a:gd name="T16" fmla="*/ 0 w 12"/>
                <a:gd name="T17" fmla="*/ 0 h 7"/>
                <a:gd name="T18" fmla="*/ 12 w 12"/>
                <a:gd name="T19" fmla="*/ 0 h 7"/>
                <a:gd name="T20" fmla="*/ 12 w 12"/>
                <a:gd name="T21" fmla="*/ 0 h 7"/>
                <a:gd name="T22" fmla="*/ 12 w 12"/>
                <a:gd name="T23" fmla="*/ 7 h 7"/>
                <a:gd name="T24" fmla="*/ 12 w 12"/>
                <a:gd name="T25" fmla="*/ 7 h 7"/>
                <a:gd name="T26" fmla="*/ 12 w 12"/>
                <a:gd name="T27" fmla="*/ 7 h 7"/>
                <a:gd name="T28" fmla="*/ 12 w 12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lnTo>
                    <a:pt x="12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869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1" name="Freeform 195"/>
            <p:cNvSpPr>
              <a:spLocks/>
            </p:cNvSpPr>
            <p:nvPr/>
          </p:nvSpPr>
          <p:spPr bwMode="auto">
            <a:xfrm>
              <a:off x="4235450" y="3190876"/>
              <a:ext cx="30162" cy="9525"/>
            </a:xfrm>
            <a:custGeom>
              <a:avLst/>
              <a:gdLst>
                <a:gd name="T0" fmla="*/ 13 w 19"/>
                <a:gd name="T1" fmla="*/ 6 h 6"/>
                <a:gd name="T2" fmla="*/ 13 w 19"/>
                <a:gd name="T3" fmla="*/ 6 h 6"/>
                <a:gd name="T4" fmla="*/ 13 w 19"/>
                <a:gd name="T5" fmla="*/ 6 h 6"/>
                <a:gd name="T6" fmla="*/ 13 w 19"/>
                <a:gd name="T7" fmla="*/ 6 h 6"/>
                <a:gd name="T8" fmla="*/ 7 w 19"/>
                <a:gd name="T9" fmla="*/ 6 h 6"/>
                <a:gd name="T10" fmla="*/ 7 w 19"/>
                <a:gd name="T11" fmla="*/ 6 h 6"/>
                <a:gd name="T12" fmla="*/ 0 w 19"/>
                <a:gd name="T13" fmla="*/ 6 h 6"/>
                <a:gd name="T14" fmla="*/ 0 w 19"/>
                <a:gd name="T15" fmla="*/ 6 h 6"/>
                <a:gd name="T16" fmla="*/ 7 w 19"/>
                <a:gd name="T17" fmla="*/ 0 h 6"/>
                <a:gd name="T18" fmla="*/ 13 w 19"/>
                <a:gd name="T19" fmla="*/ 0 h 6"/>
                <a:gd name="T20" fmla="*/ 13 w 19"/>
                <a:gd name="T21" fmla="*/ 0 h 6"/>
                <a:gd name="T22" fmla="*/ 19 w 19"/>
                <a:gd name="T23" fmla="*/ 0 h 6"/>
                <a:gd name="T24" fmla="*/ 13 w 19"/>
                <a:gd name="T25" fmla="*/ 6 h 6"/>
                <a:gd name="T26" fmla="*/ 13 w 19"/>
                <a:gd name="T2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6">
                  <a:moveTo>
                    <a:pt x="13" y="6"/>
                  </a:move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869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2" name="Freeform 196"/>
            <p:cNvSpPr>
              <a:spLocks/>
            </p:cNvSpPr>
            <p:nvPr/>
          </p:nvSpPr>
          <p:spPr bwMode="auto">
            <a:xfrm>
              <a:off x="4176713" y="3260726"/>
              <a:ext cx="20637" cy="19050"/>
            </a:xfrm>
            <a:custGeom>
              <a:avLst/>
              <a:gdLst>
                <a:gd name="T0" fmla="*/ 13 w 13"/>
                <a:gd name="T1" fmla="*/ 6 h 12"/>
                <a:gd name="T2" fmla="*/ 13 w 13"/>
                <a:gd name="T3" fmla="*/ 6 h 12"/>
                <a:gd name="T4" fmla="*/ 6 w 13"/>
                <a:gd name="T5" fmla="*/ 12 h 12"/>
                <a:gd name="T6" fmla="*/ 6 w 13"/>
                <a:gd name="T7" fmla="*/ 12 h 12"/>
                <a:gd name="T8" fmla="*/ 0 w 13"/>
                <a:gd name="T9" fmla="*/ 12 h 12"/>
                <a:gd name="T10" fmla="*/ 0 w 13"/>
                <a:gd name="T11" fmla="*/ 12 h 12"/>
                <a:gd name="T12" fmla="*/ 0 w 13"/>
                <a:gd name="T13" fmla="*/ 12 h 12"/>
                <a:gd name="T14" fmla="*/ 6 w 13"/>
                <a:gd name="T15" fmla="*/ 0 h 12"/>
                <a:gd name="T16" fmla="*/ 6 w 13"/>
                <a:gd name="T17" fmla="*/ 0 h 12"/>
                <a:gd name="T18" fmla="*/ 13 w 13"/>
                <a:gd name="T19" fmla="*/ 0 h 12"/>
                <a:gd name="T20" fmla="*/ 13 w 13"/>
                <a:gd name="T21" fmla="*/ 6 h 12"/>
                <a:gd name="T22" fmla="*/ 13 w 13"/>
                <a:gd name="T2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869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3" name="Freeform 197"/>
            <p:cNvSpPr>
              <a:spLocks/>
            </p:cNvSpPr>
            <p:nvPr/>
          </p:nvSpPr>
          <p:spPr bwMode="auto">
            <a:xfrm>
              <a:off x="4729163" y="3486151"/>
              <a:ext cx="20637" cy="20638"/>
            </a:xfrm>
            <a:custGeom>
              <a:avLst/>
              <a:gdLst>
                <a:gd name="T0" fmla="*/ 6 w 13"/>
                <a:gd name="T1" fmla="*/ 13 h 13"/>
                <a:gd name="T2" fmla="*/ 6 w 13"/>
                <a:gd name="T3" fmla="*/ 13 h 13"/>
                <a:gd name="T4" fmla="*/ 6 w 13"/>
                <a:gd name="T5" fmla="*/ 7 h 13"/>
                <a:gd name="T6" fmla="*/ 6 w 13"/>
                <a:gd name="T7" fmla="*/ 7 h 13"/>
                <a:gd name="T8" fmla="*/ 0 w 13"/>
                <a:gd name="T9" fmla="*/ 7 h 13"/>
                <a:gd name="T10" fmla="*/ 0 w 13"/>
                <a:gd name="T11" fmla="*/ 7 h 13"/>
                <a:gd name="T12" fmla="*/ 0 w 13"/>
                <a:gd name="T13" fmla="*/ 7 h 13"/>
                <a:gd name="T14" fmla="*/ 0 w 13"/>
                <a:gd name="T15" fmla="*/ 7 h 13"/>
                <a:gd name="T16" fmla="*/ 0 w 13"/>
                <a:gd name="T17" fmla="*/ 7 h 13"/>
                <a:gd name="T18" fmla="*/ 0 w 13"/>
                <a:gd name="T19" fmla="*/ 7 h 13"/>
                <a:gd name="T20" fmla="*/ 0 w 13"/>
                <a:gd name="T21" fmla="*/ 7 h 13"/>
                <a:gd name="T22" fmla="*/ 0 w 13"/>
                <a:gd name="T23" fmla="*/ 0 h 13"/>
                <a:gd name="T24" fmla="*/ 0 w 13"/>
                <a:gd name="T25" fmla="*/ 0 h 13"/>
                <a:gd name="T26" fmla="*/ 6 w 13"/>
                <a:gd name="T27" fmla="*/ 0 h 13"/>
                <a:gd name="T28" fmla="*/ 13 w 13"/>
                <a:gd name="T29" fmla="*/ 7 h 13"/>
                <a:gd name="T30" fmla="*/ 13 w 13"/>
                <a:gd name="T31" fmla="*/ 7 h 13"/>
                <a:gd name="T32" fmla="*/ 13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lnTo>
                    <a:pt x="6" y="13"/>
                  </a:lnTo>
                  <a:lnTo>
                    <a:pt x="6" y="7"/>
                  </a:lnTo>
                  <a:lnTo>
                    <a:pt x="6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13"/>
                  </a:lnTo>
                  <a:lnTo>
                    <a:pt x="6" y="13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869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4" name="Freeform 198"/>
            <p:cNvSpPr>
              <a:spLocks/>
            </p:cNvSpPr>
            <p:nvPr/>
          </p:nvSpPr>
          <p:spPr bwMode="auto">
            <a:xfrm>
              <a:off x="3673475" y="3546476"/>
              <a:ext cx="30162" cy="19050"/>
            </a:xfrm>
            <a:custGeom>
              <a:avLst/>
              <a:gdLst>
                <a:gd name="T0" fmla="*/ 19 w 19"/>
                <a:gd name="T1" fmla="*/ 6 h 12"/>
                <a:gd name="T2" fmla="*/ 19 w 19"/>
                <a:gd name="T3" fmla="*/ 6 h 12"/>
                <a:gd name="T4" fmla="*/ 6 w 19"/>
                <a:gd name="T5" fmla="*/ 12 h 12"/>
                <a:gd name="T6" fmla="*/ 6 w 19"/>
                <a:gd name="T7" fmla="*/ 12 h 12"/>
                <a:gd name="T8" fmla="*/ 0 w 19"/>
                <a:gd name="T9" fmla="*/ 6 h 12"/>
                <a:gd name="T10" fmla="*/ 0 w 19"/>
                <a:gd name="T11" fmla="*/ 6 h 12"/>
                <a:gd name="T12" fmla="*/ 6 w 19"/>
                <a:gd name="T13" fmla="*/ 0 h 12"/>
                <a:gd name="T14" fmla="*/ 6 w 19"/>
                <a:gd name="T15" fmla="*/ 0 h 12"/>
                <a:gd name="T16" fmla="*/ 13 w 19"/>
                <a:gd name="T17" fmla="*/ 0 h 12"/>
                <a:gd name="T18" fmla="*/ 13 w 19"/>
                <a:gd name="T19" fmla="*/ 0 h 12"/>
                <a:gd name="T20" fmla="*/ 19 w 19"/>
                <a:gd name="T21" fmla="*/ 0 h 12"/>
                <a:gd name="T22" fmla="*/ 19 w 19"/>
                <a:gd name="T23" fmla="*/ 6 h 12"/>
                <a:gd name="T24" fmla="*/ 19 w 19"/>
                <a:gd name="T2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2">
                  <a:moveTo>
                    <a:pt x="19" y="6"/>
                  </a:moveTo>
                  <a:lnTo>
                    <a:pt x="19" y="6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869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5" name="Freeform 199"/>
            <p:cNvSpPr>
              <a:spLocks/>
            </p:cNvSpPr>
            <p:nvPr/>
          </p:nvSpPr>
          <p:spPr bwMode="auto">
            <a:xfrm>
              <a:off x="3614738" y="3624263"/>
              <a:ext cx="19050" cy="30163"/>
            </a:xfrm>
            <a:custGeom>
              <a:avLst/>
              <a:gdLst>
                <a:gd name="T0" fmla="*/ 12 w 12"/>
                <a:gd name="T1" fmla="*/ 0 h 19"/>
                <a:gd name="T2" fmla="*/ 12 w 12"/>
                <a:gd name="T3" fmla="*/ 0 h 19"/>
                <a:gd name="T4" fmla="*/ 6 w 12"/>
                <a:gd name="T5" fmla="*/ 7 h 19"/>
                <a:gd name="T6" fmla="*/ 6 w 12"/>
                <a:gd name="T7" fmla="*/ 7 h 19"/>
                <a:gd name="T8" fmla="*/ 6 w 12"/>
                <a:gd name="T9" fmla="*/ 13 h 19"/>
                <a:gd name="T10" fmla="*/ 6 w 12"/>
                <a:gd name="T11" fmla="*/ 13 h 19"/>
                <a:gd name="T12" fmla="*/ 0 w 12"/>
                <a:gd name="T13" fmla="*/ 19 h 19"/>
                <a:gd name="T14" fmla="*/ 0 w 12"/>
                <a:gd name="T15" fmla="*/ 13 h 19"/>
                <a:gd name="T16" fmla="*/ 0 w 12"/>
                <a:gd name="T17" fmla="*/ 13 h 19"/>
                <a:gd name="T18" fmla="*/ 0 w 12"/>
                <a:gd name="T19" fmla="*/ 7 h 19"/>
                <a:gd name="T20" fmla="*/ 0 w 12"/>
                <a:gd name="T21" fmla="*/ 7 h 19"/>
                <a:gd name="T22" fmla="*/ 6 w 12"/>
                <a:gd name="T23" fmla="*/ 0 h 19"/>
                <a:gd name="T24" fmla="*/ 6 w 12"/>
                <a:gd name="T25" fmla="*/ 0 h 19"/>
                <a:gd name="T26" fmla="*/ 12 w 12"/>
                <a:gd name="T27" fmla="*/ 0 h 19"/>
                <a:gd name="T28" fmla="*/ 12 w 12"/>
                <a:gd name="T29" fmla="*/ 0 h 19"/>
                <a:gd name="T30" fmla="*/ 12 w 12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19">
                  <a:moveTo>
                    <a:pt x="12" y="0"/>
                  </a:moveTo>
                  <a:lnTo>
                    <a:pt x="12" y="0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7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69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6" name="Freeform 200"/>
            <p:cNvSpPr>
              <a:spLocks/>
            </p:cNvSpPr>
            <p:nvPr/>
          </p:nvSpPr>
          <p:spPr bwMode="auto">
            <a:xfrm>
              <a:off x="3565525" y="3663951"/>
              <a:ext cx="365125" cy="149225"/>
            </a:xfrm>
            <a:custGeom>
              <a:avLst/>
              <a:gdLst>
                <a:gd name="T0" fmla="*/ 230 w 230"/>
                <a:gd name="T1" fmla="*/ 56 h 94"/>
                <a:gd name="T2" fmla="*/ 230 w 230"/>
                <a:gd name="T3" fmla="*/ 56 h 94"/>
                <a:gd name="T4" fmla="*/ 199 w 230"/>
                <a:gd name="T5" fmla="*/ 75 h 94"/>
                <a:gd name="T6" fmla="*/ 174 w 230"/>
                <a:gd name="T7" fmla="*/ 87 h 94"/>
                <a:gd name="T8" fmla="*/ 174 w 230"/>
                <a:gd name="T9" fmla="*/ 87 h 94"/>
                <a:gd name="T10" fmla="*/ 130 w 230"/>
                <a:gd name="T11" fmla="*/ 94 h 94"/>
                <a:gd name="T12" fmla="*/ 87 w 230"/>
                <a:gd name="T13" fmla="*/ 94 h 94"/>
                <a:gd name="T14" fmla="*/ 87 w 230"/>
                <a:gd name="T15" fmla="*/ 94 h 94"/>
                <a:gd name="T16" fmla="*/ 56 w 230"/>
                <a:gd name="T17" fmla="*/ 81 h 94"/>
                <a:gd name="T18" fmla="*/ 25 w 230"/>
                <a:gd name="T19" fmla="*/ 62 h 94"/>
                <a:gd name="T20" fmla="*/ 6 w 230"/>
                <a:gd name="T21" fmla="*/ 38 h 94"/>
                <a:gd name="T22" fmla="*/ 0 w 230"/>
                <a:gd name="T23" fmla="*/ 19 h 94"/>
                <a:gd name="T24" fmla="*/ 0 w 230"/>
                <a:gd name="T25" fmla="*/ 0 h 94"/>
                <a:gd name="T26" fmla="*/ 0 w 230"/>
                <a:gd name="T27" fmla="*/ 0 h 94"/>
                <a:gd name="T28" fmla="*/ 6 w 230"/>
                <a:gd name="T29" fmla="*/ 0 h 94"/>
                <a:gd name="T30" fmla="*/ 12 w 230"/>
                <a:gd name="T31" fmla="*/ 0 h 94"/>
                <a:gd name="T32" fmla="*/ 12 w 230"/>
                <a:gd name="T33" fmla="*/ 0 h 94"/>
                <a:gd name="T34" fmla="*/ 25 w 230"/>
                <a:gd name="T35" fmla="*/ 31 h 94"/>
                <a:gd name="T36" fmla="*/ 37 w 230"/>
                <a:gd name="T37" fmla="*/ 50 h 94"/>
                <a:gd name="T38" fmla="*/ 62 w 230"/>
                <a:gd name="T39" fmla="*/ 69 h 94"/>
                <a:gd name="T40" fmla="*/ 93 w 230"/>
                <a:gd name="T41" fmla="*/ 81 h 94"/>
                <a:gd name="T42" fmla="*/ 93 w 230"/>
                <a:gd name="T43" fmla="*/ 81 h 94"/>
                <a:gd name="T44" fmla="*/ 130 w 230"/>
                <a:gd name="T45" fmla="*/ 81 h 94"/>
                <a:gd name="T46" fmla="*/ 161 w 230"/>
                <a:gd name="T47" fmla="*/ 81 h 94"/>
                <a:gd name="T48" fmla="*/ 193 w 230"/>
                <a:gd name="T49" fmla="*/ 69 h 94"/>
                <a:gd name="T50" fmla="*/ 224 w 230"/>
                <a:gd name="T51" fmla="*/ 50 h 94"/>
                <a:gd name="T52" fmla="*/ 224 w 230"/>
                <a:gd name="T53" fmla="*/ 50 h 94"/>
                <a:gd name="T54" fmla="*/ 230 w 230"/>
                <a:gd name="T55" fmla="*/ 50 h 94"/>
                <a:gd name="T56" fmla="*/ 230 w 230"/>
                <a:gd name="T57" fmla="*/ 56 h 94"/>
                <a:gd name="T58" fmla="*/ 230 w 230"/>
                <a:gd name="T59" fmla="*/ 5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0" h="94">
                  <a:moveTo>
                    <a:pt x="230" y="56"/>
                  </a:moveTo>
                  <a:lnTo>
                    <a:pt x="230" y="56"/>
                  </a:lnTo>
                  <a:lnTo>
                    <a:pt x="199" y="75"/>
                  </a:lnTo>
                  <a:lnTo>
                    <a:pt x="174" y="87"/>
                  </a:lnTo>
                  <a:lnTo>
                    <a:pt x="174" y="87"/>
                  </a:lnTo>
                  <a:lnTo>
                    <a:pt x="130" y="94"/>
                  </a:lnTo>
                  <a:lnTo>
                    <a:pt x="87" y="94"/>
                  </a:lnTo>
                  <a:lnTo>
                    <a:pt x="87" y="94"/>
                  </a:lnTo>
                  <a:lnTo>
                    <a:pt x="56" y="81"/>
                  </a:lnTo>
                  <a:lnTo>
                    <a:pt x="25" y="62"/>
                  </a:lnTo>
                  <a:lnTo>
                    <a:pt x="6" y="38"/>
                  </a:lnTo>
                  <a:lnTo>
                    <a:pt x="0" y="19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5" y="31"/>
                  </a:lnTo>
                  <a:lnTo>
                    <a:pt x="37" y="50"/>
                  </a:lnTo>
                  <a:lnTo>
                    <a:pt x="62" y="69"/>
                  </a:lnTo>
                  <a:lnTo>
                    <a:pt x="93" y="81"/>
                  </a:lnTo>
                  <a:lnTo>
                    <a:pt x="93" y="81"/>
                  </a:lnTo>
                  <a:lnTo>
                    <a:pt x="130" y="81"/>
                  </a:lnTo>
                  <a:lnTo>
                    <a:pt x="161" y="81"/>
                  </a:lnTo>
                  <a:lnTo>
                    <a:pt x="193" y="69"/>
                  </a:lnTo>
                  <a:lnTo>
                    <a:pt x="224" y="50"/>
                  </a:lnTo>
                  <a:lnTo>
                    <a:pt x="224" y="50"/>
                  </a:lnTo>
                  <a:lnTo>
                    <a:pt x="230" y="50"/>
                  </a:lnTo>
                  <a:lnTo>
                    <a:pt x="230" y="56"/>
                  </a:lnTo>
                  <a:lnTo>
                    <a:pt x="230" y="56"/>
                  </a:lnTo>
                  <a:close/>
                </a:path>
              </a:pathLst>
            </a:custGeom>
            <a:solidFill>
              <a:srgbClr val="C28E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7" name="Freeform 201"/>
            <p:cNvSpPr>
              <a:spLocks/>
            </p:cNvSpPr>
            <p:nvPr/>
          </p:nvSpPr>
          <p:spPr bwMode="auto">
            <a:xfrm>
              <a:off x="4206875" y="3260726"/>
              <a:ext cx="393700" cy="225425"/>
            </a:xfrm>
            <a:custGeom>
              <a:avLst/>
              <a:gdLst>
                <a:gd name="T0" fmla="*/ 236 w 248"/>
                <a:gd name="T1" fmla="*/ 6 h 142"/>
                <a:gd name="T2" fmla="*/ 236 w 248"/>
                <a:gd name="T3" fmla="*/ 6 h 142"/>
                <a:gd name="T4" fmla="*/ 242 w 248"/>
                <a:gd name="T5" fmla="*/ 18 h 142"/>
                <a:gd name="T6" fmla="*/ 248 w 248"/>
                <a:gd name="T7" fmla="*/ 37 h 142"/>
                <a:gd name="T8" fmla="*/ 248 w 248"/>
                <a:gd name="T9" fmla="*/ 55 h 142"/>
                <a:gd name="T10" fmla="*/ 242 w 248"/>
                <a:gd name="T11" fmla="*/ 74 h 142"/>
                <a:gd name="T12" fmla="*/ 242 w 248"/>
                <a:gd name="T13" fmla="*/ 74 h 142"/>
                <a:gd name="T14" fmla="*/ 224 w 248"/>
                <a:gd name="T15" fmla="*/ 93 h 142"/>
                <a:gd name="T16" fmla="*/ 205 w 248"/>
                <a:gd name="T17" fmla="*/ 105 h 142"/>
                <a:gd name="T18" fmla="*/ 168 w 248"/>
                <a:gd name="T19" fmla="*/ 130 h 142"/>
                <a:gd name="T20" fmla="*/ 168 w 248"/>
                <a:gd name="T21" fmla="*/ 130 h 142"/>
                <a:gd name="T22" fmla="*/ 124 w 248"/>
                <a:gd name="T23" fmla="*/ 142 h 142"/>
                <a:gd name="T24" fmla="*/ 81 w 248"/>
                <a:gd name="T25" fmla="*/ 142 h 142"/>
                <a:gd name="T26" fmla="*/ 81 w 248"/>
                <a:gd name="T27" fmla="*/ 142 h 142"/>
                <a:gd name="T28" fmla="*/ 56 w 248"/>
                <a:gd name="T29" fmla="*/ 142 h 142"/>
                <a:gd name="T30" fmla="*/ 37 w 248"/>
                <a:gd name="T31" fmla="*/ 136 h 142"/>
                <a:gd name="T32" fmla="*/ 37 w 248"/>
                <a:gd name="T33" fmla="*/ 136 h 142"/>
                <a:gd name="T34" fmla="*/ 18 w 248"/>
                <a:gd name="T35" fmla="*/ 130 h 142"/>
                <a:gd name="T36" fmla="*/ 0 w 248"/>
                <a:gd name="T37" fmla="*/ 118 h 142"/>
                <a:gd name="T38" fmla="*/ 0 w 248"/>
                <a:gd name="T39" fmla="*/ 118 h 142"/>
                <a:gd name="T40" fmla="*/ 0 w 248"/>
                <a:gd name="T41" fmla="*/ 111 h 142"/>
                <a:gd name="T42" fmla="*/ 12 w 248"/>
                <a:gd name="T43" fmla="*/ 111 h 142"/>
                <a:gd name="T44" fmla="*/ 12 w 248"/>
                <a:gd name="T45" fmla="*/ 111 h 142"/>
                <a:gd name="T46" fmla="*/ 56 w 248"/>
                <a:gd name="T47" fmla="*/ 111 h 142"/>
                <a:gd name="T48" fmla="*/ 56 w 248"/>
                <a:gd name="T49" fmla="*/ 111 h 142"/>
                <a:gd name="T50" fmla="*/ 62 w 248"/>
                <a:gd name="T51" fmla="*/ 118 h 142"/>
                <a:gd name="T52" fmla="*/ 62 w 248"/>
                <a:gd name="T53" fmla="*/ 118 h 142"/>
                <a:gd name="T54" fmla="*/ 62 w 248"/>
                <a:gd name="T55" fmla="*/ 118 h 142"/>
                <a:gd name="T56" fmla="*/ 62 w 248"/>
                <a:gd name="T57" fmla="*/ 118 h 142"/>
                <a:gd name="T58" fmla="*/ 56 w 248"/>
                <a:gd name="T59" fmla="*/ 124 h 142"/>
                <a:gd name="T60" fmla="*/ 50 w 248"/>
                <a:gd name="T61" fmla="*/ 124 h 142"/>
                <a:gd name="T62" fmla="*/ 50 w 248"/>
                <a:gd name="T63" fmla="*/ 124 h 142"/>
                <a:gd name="T64" fmla="*/ 6 w 248"/>
                <a:gd name="T65" fmla="*/ 124 h 142"/>
                <a:gd name="T66" fmla="*/ 6 w 248"/>
                <a:gd name="T67" fmla="*/ 124 h 142"/>
                <a:gd name="T68" fmla="*/ 12 w 248"/>
                <a:gd name="T69" fmla="*/ 111 h 142"/>
                <a:gd name="T70" fmla="*/ 12 w 248"/>
                <a:gd name="T71" fmla="*/ 111 h 142"/>
                <a:gd name="T72" fmla="*/ 31 w 248"/>
                <a:gd name="T73" fmla="*/ 118 h 142"/>
                <a:gd name="T74" fmla="*/ 43 w 248"/>
                <a:gd name="T75" fmla="*/ 124 h 142"/>
                <a:gd name="T76" fmla="*/ 43 w 248"/>
                <a:gd name="T77" fmla="*/ 124 h 142"/>
                <a:gd name="T78" fmla="*/ 81 w 248"/>
                <a:gd name="T79" fmla="*/ 130 h 142"/>
                <a:gd name="T80" fmla="*/ 81 w 248"/>
                <a:gd name="T81" fmla="*/ 130 h 142"/>
                <a:gd name="T82" fmla="*/ 118 w 248"/>
                <a:gd name="T83" fmla="*/ 130 h 142"/>
                <a:gd name="T84" fmla="*/ 149 w 248"/>
                <a:gd name="T85" fmla="*/ 124 h 142"/>
                <a:gd name="T86" fmla="*/ 149 w 248"/>
                <a:gd name="T87" fmla="*/ 124 h 142"/>
                <a:gd name="T88" fmla="*/ 186 w 248"/>
                <a:gd name="T89" fmla="*/ 105 h 142"/>
                <a:gd name="T90" fmla="*/ 186 w 248"/>
                <a:gd name="T91" fmla="*/ 105 h 142"/>
                <a:gd name="T92" fmla="*/ 211 w 248"/>
                <a:gd name="T93" fmla="*/ 87 h 142"/>
                <a:gd name="T94" fmla="*/ 211 w 248"/>
                <a:gd name="T95" fmla="*/ 87 h 142"/>
                <a:gd name="T96" fmla="*/ 230 w 248"/>
                <a:gd name="T97" fmla="*/ 68 h 142"/>
                <a:gd name="T98" fmla="*/ 236 w 248"/>
                <a:gd name="T99" fmla="*/ 49 h 142"/>
                <a:gd name="T100" fmla="*/ 236 w 248"/>
                <a:gd name="T101" fmla="*/ 24 h 142"/>
                <a:gd name="T102" fmla="*/ 230 w 248"/>
                <a:gd name="T103" fmla="*/ 6 h 142"/>
                <a:gd name="T104" fmla="*/ 230 w 248"/>
                <a:gd name="T105" fmla="*/ 6 h 142"/>
                <a:gd name="T106" fmla="*/ 230 w 248"/>
                <a:gd name="T107" fmla="*/ 0 h 142"/>
                <a:gd name="T108" fmla="*/ 236 w 248"/>
                <a:gd name="T109" fmla="*/ 6 h 142"/>
                <a:gd name="T110" fmla="*/ 236 w 248"/>
                <a:gd name="T111" fmla="*/ 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8" h="142">
                  <a:moveTo>
                    <a:pt x="236" y="6"/>
                  </a:moveTo>
                  <a:lnTo>
                    <a:pt x="236" y="6"/>
                  </a:lnTo>
                  <a:lnTo>
                    <a:pt x="242" y="18"/>
                  </a:lnTo>
                  <a:lnTo>
                    <a:pt x="248" y="37"/>
                  </a:lnTo>
                  <a:lnTo>
                    <a:pt x="248" y="55"/>
                  </a:lnTo>
                  <a:lnTo>
                    <a:pt x="242" y="74"/>
                  </a:lnTo>
                  <a:lnTo>
                    <a:pt x="242" y="74"/>
                  </a:lnTo>
                  <a:lnTo>
                    <a:pt x="224" y="93"/>
                  </a:lnTo>
                  <a:lnTo>
                    <a:pt x="205" y="105"/>
                  </a:lnTo>
                  <a:lnTo>
                    <a:pt x="168" y="130"/>
                  </a:lnTo>
                  <a:lnTo>
                    <a:pt x="168" y="130"/>
                  </a:lnTo>
                  <a:lnTo>
                    <a:pt x="124" y="142"/>
                  </a:lnTo>
                  <a:lnTo>
                    <a:pt x="81" y="142"/>
                  </a:lnTo>
                  <a:lnTo>
                    <a:pt x="81" y="142"/>
                  </a:lnTo>
                  <a:lnTo>
                    <a:pt x="56" y="142"/>
                  </a:lnTo>
                  <a:lnTo>
                    <a:pt x="37" y="136"/>
                  </a:lnTo>
                  <a:lnTo>
                    <a:pt x="37" y="136"/>
                  </a:lnTo>
                  <a:lnTo>
                    <a:pt x="18" y="130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12" y="111"/>
                  </a:lnTo>
                  <a:lnTo>
                    <a:pt x="12" y="111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62" y="118"/>
                  </a:lnTo>
                  <a:lnTo>
                    <a:pt x="62" y="118"/>
                  </a:lnTo>
                  <a:lnTo>
                    <a:pt x="62" y="118"/>
                  </a:lnTo>
                  <a:lnTo>
                    <a:pt x="62" y="118"/>
                  </a:lnTo>
                  <a:lnTo>
                    <a:pt x="56" y="124"/>
                  </a:lnTo>
                  <a:lnTo>
                    <a:pt x="50" y="124"/>
                  </a:lnTo>
                  <a:lnTo>
                    <a:pt x="50" y="124"/>
                  </a:lnTo>
                  <a:lnTo>
                    <a:pt x="6" y="124"/>
                  </a:lnTo>
                  <a:lnTo>
                    <a:pt x="6" y="124"/>
                  </a:lnTo>
                  <a:lnTo>
                    <a:pt x="12" y="111"/>
                  </a:lnTo>
                  <a:lnTo>
                    <a:pt x="12" y="111"/>
                  </a:lnTo>
                  <a:lnTo>
                    <a:pt x="31" y="118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118" y="130"/>
                  </a:lnTo>
                  <a:lnTo>
                    <a:pt x="149" y="124"/>
                  </a:lnTo>
                  <a:lnTo>
                    <a:pt x="149" y="124"/>
                  </a:lnTo>
                  <a:lnTo>
                    <a:pt x="186" y="105"/>
                  </a:lnTo>
                  <a:lnTo>
                    <a:pt x="186" y="105"/>
                  </a:lnTo>
                  <a:lnTo>
                    <a:pt x="211" y="87"/>
                  </a:lnTo>
                  <a:lnTo>
                    <a:pt x="211" y="87"/>
                  </a:lnTo>
                  <a:lnTo>
                    <a:pt x="230" y="68"/>
                  </a:lnTo>
                  <a:lnTo>
                    <a:pt x="236" y="49"/>
                  </a:lnTo>
                  <a:lnTo>
                    <a:pt x="236" y="24"/>
                  </a:lnTo>
                  <a:lnTo>
                    <a:pt x="230" y="6"/>
                  </a:lnTo>
                  <a:lnTo>
                    <a:pt x="230" y="6"/>
                  </a:lnTo>
                  <a:lnTo>
                    <a:pt x="230" y="0"/>
                  </a:lnTo>
                  <a:lnTo>
                    <a:pt x="236" y="6"/>
                  </a:lnTo>
                  <a:lnTo>
                    <a:pt x="236" y="6"/>
                  </a:lnTo>
                  <a:close/>
                </a:path>
              </a:pathLst>
            </a:custGeom>
            <a:solidFill>
              <a:srgbClr val="C28E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8" name="Freeform 202"/>
            <p:cNvSpPr>
              <a:spLocks/>
            </p:cNvSpPr>
            <p:nvPr/>
          </p:nvSpPr>
          <p:spPr bwMode="auto">
            <a:xfrm>
              <a:off x="4511675" y="3752851"/>
              <a:ext cx="30162" cy="20638"/>
            </a:xfrm>
            <a:custGeom>
              <a:avLst/>
              <a:gdLst>
                <a:gd name="T0" fmla="*/ 19 w 19"/>
                <a:gd name="T1" fmla="*/ 6 h 13"/>
                <a:gd name="T2" fmla="*/ 19 w 19"/>
                <a:gd name="T3" fmla="*/ 6 h 13"/>
                <a:gd name="T4" fmla="*/ 7 w 19"/>
                <a:gd name="T5" fmla="*/ 13 h 13"/>
                <a:gd name="T6" fmla="*/ 7 w 19"/>
                <a:gd name="T7" fmla="*/ 13 h 13"/>
                <a:gd name="T8" fmla="*/ 0 w 19"/>
                <a:gd name="T9" fmla="*/ 13 h 13"/>
                <a:gd name="T10" fmla="*/ 0 w 19"/>
                <a:gd name="T11" fmla="*/ 13 h 13"/>
                <a:gd name="T12" fmla="*/ 0 w 19"/>
                <a:gd name="T13" fmla="*/ 13 h 13"/>
                <a:gd name="T14" fmla="*/ 13 w 19"/>
                <a:gd name="T15" fmla="*/ 0 h 13"/>
                <a:gd name="T16" fmla="*/ 13 w 19"/>
                <a:gd name="T17" fmla="*/ 0 h 13"/>
                <a:gd name="T18" fmla="*/ 19 w 19"/>
                <a:gd name="T19" fmla="*/ 6 h 13"/>
                <a:gd name="T20" fmla="*/ 19 w 19"/>
                <a:gd name="T21" fmla="*/ 6 h 13"/>
                <a:gd name="T22" fmla="*/ 19 w 19"/>
                <a:gd name="T2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3">
                  <a:moveTo>
                    <a:pt x="19" y="6"/>
                  </a:moveTo>
                  <a:lnTo>
                    <a:pt x="19" y="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B58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9" name="Freeform 203"/>
            <p:cNvSpPr>
              <a:spLocks/>
            </p:cNvSpPr>
            <p:nvPr/>
          </p:nvSpPr>
          <p:spPr bwMode="auto">
            <a:xfrm>
              <a:off x="4522788" y="3624263"/>
              <a:ext cx="19050" cy="11113"/>
            </a:xfrm>
            <a:custGeom>
              <a:avLst/>
              <a:gdLst>
                <a:gd name="T0" fmla="*/ 12 w 12"/>
                <a:gd name="T1" fmla="*/ 7 h 7"/>
                <a:gd name="T2" fmla="*/ 12 w 12"/>
                <a:gd name="T3" fmla="*/ 7 h 7"/>
                <a:gd name="T4" fmla="*/ 0 w 12"/>
                <a:gd name="T5" fmla="*/ 7 h 7"/>
                <a:gd name="T6" fmla="*/ 0 w 12"/>
                <a:gd name="T7" fmla="*/ 7 h 7"/>
                <a:gd name="T8" fmla="*/ 0 w 12"/>
                <a:gd name="T9" fmla="*/ 0 h 7"/>
                <a:gd name="T10" fmla="*/ 6 w 12"/>
                <a:gd name="T11" fmla="*/ 0 h 7"/>
                <a:gd name="T12" fmla="*/ 6 w 12"/>
                <a:gd name="T13" fmla="*/ 0 h 7"/>
                <a:gd name="T14" fmla="*/ 12 w 12"/>
                <a:gd name="T15" fmla="*/ 0 h 7"/>
                <a:gd name="T16" fmla="*/ 12 w 12"/>
                <a:gd name="T17" fmla="*/ 0 h 7"/>
                <a:gd name="T18" fmla="*/ 12 w 12"/>
                <a:gd name="T19" fmla="*/ 7 h 7"/>
                <a:gd name="T20" fmla="*/ 12 w 12"/>
                <a:gd name="T21" fmla="*/ 7 h 7"/>
                <a:gd name="T22" fmla="*/ 12 w 12"/>
                <a:gd name="T2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lnTo>
                    <a:pt x="1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B58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0" name="Freeform 204"/>
            <p:cNvSpPr>
              <a:spLocks/>
            </p:cNvSpPr>
            <p:nvPr/>
          </p:nvSpPr>
          <p:spPr bwMode="auto">
            <a:xfrm>
              <a:off x="4373563" y="3713163"/>
              <a:ext cx="11112" cy="20638"/>
            </a:xfrm>
            <a:custGeom>
              <a:avLst/>
              <a:gdLst>
                <a:gd name="T0" fmla="*/ 7 w 7"/>
                <a:gd name="T1" fmla="*/ 0 h 13"/>
                <a:gd name="T2" fmla="*/ 7 w 7"/>
                <a:gd name="T3" fmla="*/ 0 h 13"/>
                <a:gd name="T4" fmla="*/ 0 w 7"/>
                <a:gd name="T5" fmla="*/ 13 h 13"/>
                <a:gd name="T6" fmla="*/ 0 w 7"/>
                <a:gd name="T7" fmla="*/ 13 h 13"/>
                <a:gd name="T8" fmla="*/ 0 w 7"/>
                <a:gd name="T9" fmla="*/ 13 h 13"/>
                <a:gd name="T10" fmla="*/ 0 w 7"/>
                <a:gd name="T11" fmla="*/ 7 h 13"/>
                <a:gd name="T12" fmla="*/ 0 w 7"/>
                <a:gd name="T13" fmla="*/ 7 h 13"/>
                <a:gd name="T14" fmla="*/ 0 w 7"/>
                <a:gd name="T15" fmla="*/ 0 h 13"/>
                <a:gd name="T16" fmla="*/ 0 w 7"/>
                <a:gd name="T17" fmla="*/ 0 h 13"/>
                <a:gd name="T18" fmla="*/ 7 w 7"/>
                <a:gd name="T19" fmla="*/ 0 h 13"/>
                <a:gd name="T20" fmla="*/ 7 w 7"/>
                <a:gd name="T21" fmla="*/ 0 h 13"/>
                <a:gd name="T22" fmla="*/ 7 w 7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lnTo>
                    <a:pt x="7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B58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1" name="Freeform 206"/>
            <p:cNvSpPr>
              <a:spLocks/>
            </p:cNvSpPr>
            <p:nvPr/>
          </p:nvSpPr>
          <p:spPr bwMode="auto">
            <a:xfrm>
              <a:off x="4235450" y="3684588"/>
              <a:ext cx="20637" cy="19050"/>
            </a:xfrm>
            <a:custGeom>
              <a:avLst/>
              <a:gdLst>
                <a:gd name="T0" fmla="*/ 7 w 13"/>
                <a:gd name="T1" fmla="*/ 0 h 12"/>
                <a:gd name="T2" fmla="*/ 7 w 13"/>
                <a:gd name="T3" fmla="*/ 0 h 12"/>
                <a:gd name="T4" fmla="*/ 13 w 13"/>
                <a:gd name="T5" fmla="*/ 6 h 12"/>
                <a:gd name="T6" fmla="*/ 13 w 13"/>
                <a:gd name="T7" fmla="*/ 6 h 12"/>
                <a:gd name="T8" fmla="*/ 13 w 13"/>
                <a:gd name="T9" fmla="*/ 12 h 12"/>
                <a:gd name="T10" fmla="*/ 7 w 13"/>
                <a:gd name="T11" fmla="*/ 12 h 12"/>
                <a:gd name="T12" fmla="*/ 7 w 13"/>
                <a:gd name="T13" fmla="*/ 12 h 12"/>
                <a:gd name="T14" fmla="*/ 0 w 13"/>
                <a:gd name="T15" fmla="*/ 6 h 12"/>
                <a:gd name="T16" fmla="*/ 0 w 13"/>
                <a:gd name="T17" fmla="*/ 0 h 12"/>
                <a:gd name="T18" fmla="*/ 0 w 13"/>
                <a:gd name="T19" fmla="*/ 0 h 12"/>
                <a:gd name="T20" fmla="*/ 7 w 13"/>
                <a:gd name="T21" fmla="*/ 0 h 12"/>
                <a:gd name="T22" fmla="*/ 7 w 13"/>
                <a:gd name="T23" fmla="*/ 0 h 12"/>
                <a:gd name="T24" fmla="*/ 7 w 13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2">
                  <a:moveTo>
                    <a:pt x="7" y="0"/>
                  </a:moveTo>
                  <a:lnTo>
                    <a:pt x="7" y="0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B58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2" name="Freeform 207"/>
            <p:cNvSpPr>
              <a:spLocks/>
            </p:cNvSpPr>
            <p:nvPr/>
          </p:nvSpPr>
          <p:spPr bwMode="auto">
            <a:xfrm>
              <a:off x="3940175" y="3614738"/>
              <a:ext cx="9525" cy="20638"/>
            </a:xfrm>
            <a:custGeom>
              <a:avLst/>
              <a:gdLst>
                <a:gd name="T0" fmla="*/ 0 w 6"/>
                <a:gd name="T1" fmla="*/ 0 h 13"/>
                <a:gd name="T2" fmla="*/ 0 w 6"/>
                <a:gd name="T3" fmla="*/ 0 h 13"/>
                <a:gd name="T4" fmla="*/ 6 w 6"/>
                <a:gd name="T5" fmla="*/ 13 h 13"/>
                <a:gd name="T6" fmla="*/ 6 w 6"/>
                <a:gd name="T7" fmla="*/ 13 h 13"/>
                <a:gd name="T8" fmla="*/ 6 w 6"/>
                <a:gd name="T9" fmla="*/ 13 h 13"/>
                <a:gd name="T10" fmla="*/ 0 w 6"/>
                <a:gd name="T11" fmla="*/ 13 h 13"/>
                <a:gd name="T12" fmla="*/ 0 w 6"/>
                <a:gd name="T13" fmla="*/ 13 h 13"/>
                <a:gd name="T14" fmla="*/ 0 w 6"/>
                <a:gd name="T15" fmla="*/ 0 h 13"/>
                <a:gd name="T16" fmla="*/ 0 w 6"/>
                <a:gd name="T17" fmla="*/ 0 h 13"/>
                <a:gd name="T18" fmla="*/ 0 w 6"/>
                <a:gd name="T19" fmla="*/ 0 h 13"/>
                <a:gd name="T20" fmla="*/ 0 w 6"/>
                <a:gd name="T21" fmla="*/ 0 h 13"/>
                <a:gd name="T22" fmla="*/ 0 w 6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3">
                  <a:moveTo>
                    <a:pt x="0" y="0"/>
                  </a:moveTo>
                  <a:lnTo>
                    <a:pt x="0" y="0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8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3" name="Freeform 208"/>
            <p:cNvSpPr>
              <a:spLocks/>
            </p:cNvSpPr>
            <p:nvPr/>
          </p:nvSpPr>
          <p:spPr bwMode="auto">
            <a:xfrm>
              <a:off x="3783013" y="3752851"/>
              <a:ext cx="38100" cy="20638"/>
            </a:xfrm>
            <a:custGeom>
              <a:avLst/>
              <a:gdLst>
                <a:gd name="T0" fmla="*/ 24 w 24"/>
                <a:gd name="T1" fmla="*/ 0 h 13"/>
                <a:gd name="T2" fmla="*/ 24 w 24"/>
                <a:gd name="T3" fmla="*/ 0 h 13"/>
                <a:gd name="T4" fmla="*/ 12 w 24"/>
                <a:gd name="T5" fmla="*/ 13 h 13"/>
                <a:gd name="T6" fmla="*/ 0 w 24"/>
                <a:gd name="T7" fmla="*/ 13 h 13"/>
                <a:gd name="T8" fmla="*/ 0 w 24"/>
                <a:gd name="T9" fmla="*/ 13 h 13"/>
                <a:gd name="T10" fmla="*/ 0 w 24"/>
                <a:gd name="T11" fmla="*/ 13 h 13"/>
                <a:gd name="T12" fmla="*/ 0 w 24"/>
                <a:gd name="T13" fmla="*/ 6 h 13"/>
                <a:gd name="T14" fmla="*/ 0 w 24"/>
                <a:gd name="T15" fmla="*/ 6 h 13"/>
                <a:gd name="T16" fmla="*/ 18 w 24"/>
                <a:gd name="T17" fmla="*/ 0 h 13"/>
                <a:gd name="T18" fmla="*/ 18 w 24"/>
                <a:gd name="T19" fmla="*/ 0 h 13"/>
                <a:gd name="T20" fmla="*/ 24 w 24"/>
                <a:gd name="T21" fmla="*/ 0 h 13"/>
                <a:gd name="T22" fmla="*/ 24 w 24"/>
                <a:gd name="T23" fmla="*/ 0 h 13"/>
                <a:gd name="T24" fmla="*/ 24 w 24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lnTo>
                    <a:pt x="24" y="0"/>
                  </a:lnTo>
                  <a:lnTo>
                    <a:pt x="12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58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4" name="Freeform 209"/>
            <p:cNvSpPr>
              <a:spLocks/>
            </p:cNvSpPr>
            <p:nvPr/>
          </p:nvSpPr>
          <p:spPr bwMode="auto">
            <a:xfrm>
              <a:off x="3614738" y="3448051"/>
              <a:ext cx="9525" cy="19050"/>
            </a:xfrm>
            <a:custGeom>
              <a:avLst/>
              <a:gdLst>
                <a:gd name="T0" fmla="*/ 0 w 6"/>
                <a:gd name="T1" fmla="*/ 0 h 12"/>
                <a:gd name="T2" fmla="*/ 0 w 6"/>
                <a:gd name="T3" fmla="*/ 0 h 12"/>
                <a:gd name="T4" fmla="*/ 6 w 6"/>
                <a:gd name="T5" fmla="*/ 6 h 12"/>
                <a:gd name="T6" fmla="*/ 6 w 6"/>
                <a:gd name="T7" fmla="*/ 6 h 12"/>
                <a:gd name="T8" fmla="*/ 6 w 6"/>
                <a:gd name="T9" fmla="*/ 12 h 12"/>
                <a:gd name="T10" fmla="*/ 0 w 6"/>
                <a:gd name="T11" fmla="*/ 6 h 12"/>
                <a:gd name="T12" fmla="*/ 0 w 6"/>
                <a:gd name="T13" fmla="*/ 6 h 12"/>
                <a:gd name="T14" fmla="*/ 0 w 6"/>
                <a:gd name="T15" fmla="*/ 0 h 12"/>
                <a:gd name="T16" fmla="*/ 0 w 6"/>
                <a:gd name="T17" fmla="*/ 0 h 12"/>
                <a:gd name="T18" fmla="*/ 0 w 6"/>
                <a:gd name="T19" fmla="*/ 0 h 12"/>
                <a:gd name="T20" fmla="*/ 0 w 6"/>
                <a:gd name="T21" fmla="*/ 0 h 12"/>
                <a:gd name="T22" fmla="*/ 0 w 6"/>
                <a:gd name="T2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8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5" name="Freeform 210"/>
            <p:cNvSpPr>
              <a:spLocks/>
            </p:cNvSpPr>
            <p:nvPr/>
          </p:nvSpPr>
          <p:spPr bwMode="auto">
            <a:xfrm>
              <a:off x="3614738" y="3309938"/>
              <a:ext cx="30162" cy="19050"/>
            </a:xfrm>
            <a:custGeom>
              <a:avLst/>
              <a:gdLst>
                <a:gd name="T0" fmla="*/ 19 w 19"/>
                <a:gd name="T1" fmla="*/ 6 h 12"/>
                <a:gd name="T2" fmla="*/ 19 w 19"/>
                <a:gd name="T3" fmla="*/ 6 h 12"/>
                <a:gd name="T4" fmla="*/ 6 w 19"/>
                <a:gd name="T5" fmla="*/ 12 h 12"/>
                <a:gd name="T6" fmla="*/ 6 w 19"/>
                <a:gd name="T7" fmla="*/ 12 h 12"/>
                <a:gd name="T8" fmla="*/ 0 w 19"/>
                <a:gd name="T9" fmla="*/ 12 h 12"/>
                <a:gd name="T10" fmla="*/ 0 w 19"/>
                <a:gd name="T11" fmla="*/ 12 h 12"/>
                <a:gd name="T12" fmla="*/ 0 w 19"/>
                <a:gd name="T13" fmla="*/ 12 h 12"/>
                <a:gd name="T14" fmla="*/ 19 w 19"/>
                <a:gd name="T15" fmla="*/ 0 h 12"/>
                <a:gd name="T16" fmla="*/ 19 w 19"/>
                <a:gd name="T17" fmla="*/ 0 h 12"/>
                <a:gd name="T18" fmla="*/ 19 w 19"/>
                <a:gd name="T19" fmla="*/ 0 h 12"/>
                <a:gd name="T20" fmla="*/ 19 w 19"/>
                <a:gd name="T21" fmla="*/ 6 h 12"/>
                <a:gd name="T22" fmla="*/ 19 w 19"/>
                <a:gd name="T2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2">
                  <a:moveTo>
                    <a:pt x="19" y="6"/>
                  </a:moveTo>
                  <a:lnTo>
                    <a:pt x="19" y="6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B58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6" name="Freeform 211"/>
            <p:cNvSpPr>
              <a:spLocks/>
            </p:cNvSpPr>
            <p:nvPr/>
          </p:nvSpPr>
          <p:spPr bwMode="auto">
            <a:xfrm>
              <a:off x="4827588" y="3546476"/>
              <a:ext cx="30162" cy="19050"/>
            </a:xfrm>
            <a:custGeom>
              <a:avLst/>
              <a:gdLst>
                <a:gd name="T0" fmla="*/ 13 w 19"/>
                <a:gd name="T1" fmla="*/ 12 h 12"/>
                <a:gd name="T2" fmla="*/ 13 w 19"/>
                <a:gd name="T3" fmla="*/ 12 h 12"/>
                <a:gd name="T4" fmla="*/ 7 w 19"/>
                <a:gd name="T5" fmla="*/ 6 h 12"/>
                <a:gd name="T6" fmla="*/ 7 w 19"/>
                <a:gd name="T7" fmla="*/ 6 h 12"/>
                <a:gd name="T8" fmla="*/ 7 w 19"/>
                <a:gd name="T9" fmla="*/ 6 h 12"/>
                <a:gd name="T10" fmla="*/ 7 w 19"/>
                <a:gd name="T11" fmla="*/ 6 h 12"/>
                <a:gd name="T12" fmla="*/ 0 w 19"/>
                <a:gd name="T13" fmla="*/ 0 h 12"/>
                <a:gd name="T14" fmla="*/ 0 w 19"/>
                <a:gd name="T15" fmla="*/ 0 h 12"/>
                <a:gd name="T16" fmla="*/ 0 w 19"/>
                <a:gd name="T17" fmla="*/ 0 h 12"/>
                <a:gd name="T18" fmla="*/ 13 w 19"/>
                <a:gd name="T19" fmla="*/ 6 h 12"/>
                <a:gd name="T20" fmla="*/ 19 w 19"/>
                <a:gd name="T21" fmla="*/ 12 h 12"/>
                <a:gd name="T22" fmla="*/ 19 w 19"/>
                <a:gd name="T23" fmla="*/ 12 h 12"/>
                <a:gd name="T24" fmla="*/ 19 w 19"/>
                <a:gd name="T25" fmla="*/ 12 h 12"/>
                <a:gd name="T26" fmla="*/ 13 w 19"/>
                <a:gd name="T27" fmla="*/ 12 h 12"/>
                <a:gd name="T28" fmla="*/ 13 w 19"/>
                <a:gd name="T2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12">
                  <a:moveTo>
                    <a:pt x="13" y="12"/>
                  </a:moveTo>
                  <a:lnTo>
                    <a:pt x="13" y="12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3" y="6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3" y="12"/>
                  </a:lnTo>
                  <a:lnTo>
                    <a:pt x="13" y="12"/>
                  </a:lnTo>
                  <a:close/>
                </a:path>
              </a:pathLst>
            </a:custGeom>
            <a:solidFill>
              <a:srgbClr val="B58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7" name="Freeform 212"/>
            <p:cNvSpPr>
              <a:spLocks/>
            </p:cNvSpPr>
            <p:nvPr/>
          </p:nvSpPr>
          <p:spPr bwMode="auto">
            <a:xfrm>
              <a:off x="4532313" y="3525838"/>
              <a:ext cx="30162" cy="20638"/>
            </a:xfrm>
            <a:custGeom>
              <a:avLst/>
              <a:gdLst>
                <a:gd name="T0" fmla="*/ 19 w 19"/>
                <a:gd name="T1" fmla="*/ 7 h 13"/>
                <a:gd name="T2" fmla="*/ 19 w 19"/>
                <a:gd name="T3" fmla="*/ 7 h 13"/>
                <a:gd name="T4" fmla="*/ 6 w 19"/>
                <a:gd name="T5" fmla="*/ 13 h 13"/>
                <a:gd name="T6" fmla="*/ 6 w 19"/>
                <a:gd name="T7" fmla="*/ 13 h 13"/>
                <a:gd name="T8" fmla="*/ 6 w 19"/>
                <a:gd name="T9" fmla="*/ 13 h 13"/>
                <a:gd name="T10" fmla="*/ 0 w 19"/>
                <a:gd name="T11" fmla="*/ 13 h 13"/>
                <a:gd name="T12" fmla="*/ 0 w 19"/>
                <a:gd name="T13" fmla="*/ 13 h 13"/>
                <a:gd name="T14" fmla="*/ 12 w 19"/>
                <a:gd name="T15" fmla="*/ 0 h 13"/>
                <a:gd name="T16" fmla="*/ 12 w 19"/>
                <a:gd name="T17" fmla="*/ 0 h 13"/>
                <a:gd name="T18" fmla="*/ 19 w 19"/>
                <a:gd name="T19" fmla="*/ 0 h 13"/>
                <a:gd name="T20" fmla="*/ 19 w 19"/>
                <a:gd name="T21" fmla="*/ 7 h 13"/>
                <a:gd name="T22" fmla="*/ 19 w 19"/>
                <a:gd name="T2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3">
                  <a:moveTo>
                    <a:pt x="19" y="7"/>
                  </a:moveTo>
                  <a:lnTo>
                    <a:pt x="19" y="7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solidFill>
              <a:srgbClr val="B58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8" name="Freeform 213"/>
            <p:cNvSpPr>
              <a:spLocks/>
            </p:cNvSpPr>
            <p:nvPr/>
          </p:nvSpPr>
          <p:spPr bwMode="auto">
            <a:xfrm>
              <a:off x="4364038" y="3476626"/>
              <a:ext cx="39687" cy="20638"/>
            </a:xfrm>
            <a:custGeom>
              <a:avLst/>
              <a:gdLst>
                <a:gd name="T0" fmla="*/ 19 w 25"/>
                <a:gd name="T1" fmla="*/ 13 h 13"/>
                <a:gd name="T2" fmla="*/ 19 w 25"/>
                <a:gd name="T3" fmla="*/ 13 h 13"/>
                <a:gd name="T4" fmla="*/ 13 w 25"/>
                <a:gd name="T5" fmla="*/ 13 h 13"/>
                <a:gd name="T6" fmla="*/ 13 w 25"/>
                <a:gd name="T7" fmla="*/ 13 h 13"/>
                <a:gd name="T8" fmla="*/ 6 w 25"/>
                <a:gd name="T9" fmla="*/ 6 h 13"/>
                <a:gd name="T10" fmla="*/ 6 w 25"/>
                <a:gd name="T11" fmla="*/ 6 h 13"/>
                <a:gd name="T12" fmla="*/ 0 w 25"/>
                <a:gd name="T13" fmla="*/ 6 h 13"/>
                <a:gd name="T14" fmla="*/ 0 w 25"/>
                <a:gd name="T15" fmla="*/ 6 h 13"/>
                <a:gd name="T16" fmla="*/ 0 w 25"/>
                <a:gd name="T17" fmla="*/ 0 h 13"/>
                <a:gd name="T18" fmla="*/ 6 w 25"/>
                <a:gd name="T19" fmla="*/ 0 h 13"/>
                <a:gd name="T20" fmla="*/ 6 w 25"/>
                <a:gd name="T21" fmla="*/ 0 h 13"/>
                <a:gd name="T22" fmla="*/ 13 w 25"/>
                <a:gd name="T23" fmla="*/ 6 h 13"/>
                <a:gd name="T24" fmla="*/ 13 w 25"/>
                <a:gd name="T25" fmla="*/ 6 h 13"/>
                <a:gd name="T26" fmla="*/ 19 w 25"/>
                <a:gd name="T27" fmla="*/ 13 h 13"/>
                <a:gd name="T28" fmla="*/ 19 w 25"/>
                <a:gd name="T29" fmla="*/ 13 h 13"/>
                <a:gd name="T30" fmla="*/ 25 w 25"/>
                <a:gd name="T31" fmla="*/ 13 h 13"/>
                <a:gd name="T32" fmla="*/ 19 w 25"/>
                <a:gd name="T33" fmla="*/ 13 h 13"/>
                <a:gd name="T34" fmla="*/ 19 w 25"/>
                <a:gd name="T3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13">
                  <a:moveTo>
                    <a:pt x="19" y="13"/>
                  </a:moveTo>
                  <a:lnTo>
                    <a:pt x="19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25" y="13"/>
                  </a:lnTo>
                  <a:lnTo>
                    <a:pt x="19" y="13"/>
                  </a:lnTo>
                  <a:lnTo>
                    <a:pt x="19" y="13"/>
                  </a:lnTo>
                  <a:close/>
                </a:path>
              </a:pathLst>
            </a:custGeom>
            <a:solidFill>
              <a:srgbClr val="B58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9" name="Freeform 214"/>
            <p:cNvSpPr>
              <a:spLocks/>
            </p:cNvSpPr>
            <p:nvPr/>
          </p:nvSpPr>
          <p:spPr bwMode="auto">
            <a:xfrm>
              <a:off x="4137025" y="3417888"/>
              <a:ext cx="30162" cy="9525"/>
            </a:xfrm>
            <a:custGeom>
              <a:avLst/>
              <a:gdLst>
                <a:gd name="T0" fmla="*/ 13 w 19"/>
                <a:gd name="T1" fmla="*/ 6 h 6"/>
                <a:gd name="T2" fmla="*/ 13 w 19"/>
                <a:gd name="T3" fmla="*/ 6 h 6"/>
                <a:gd name="T4" fmla="*/ 0 w 19"/>
                <a:gd name="T5" fmla="*/ 6 h 6"/>
                <a:gd name="T6" fmla="*/ 0 w 19"/>
                <a:gd name="T7" fmla="*/ 6 h 6"/>
                <a:gd name="T8" fmla="*/ 0 w 19"/>
                <a:gd name="T9" fmla="*/ 6 h 6"/>
                <a:gd name="T10" fmla="*/ 0 w 19"/>
                <a:gd name="T11" fmla="*/ 0 h 6"/>
                <a:gd name="T12" fmla="*/ 0 w 19"/>
                <a:gd name="T13" fmla="*/ 0 h 6"/>
                <a:gd name="T14" fmla="*/ 13 w 19"/>
                <a:gd name="T15" fmla="*/ 0 h 6"/>
                <a:gd name="T16" fmla="*/ 13 w 19"/>
                <a:gd name="T17" fmla="*/ 0 h 6"/>
                <a:gd name="T18" fmla="*/ 19 w 19"/>
                <a:gd name="T19" fmla="*/ 0 h 6"/>
                <a:gd name="T20" fmla="*/ 13 w 19"/>
                <a:gd name="T21" fmla="*/ 6 h 6"/>
                <a:gd name="T22" fmla="*/ 13 w 19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6">
                  <a:moveTo>
                    <a:pt x="13" y="6"/>
                  </a:moveTo>
                  <a:lnTo>
                    <a:pt x="13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B58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0" name="Freeform 215"/>
            <p:cNvSpPr>
              <a:spLocks/>
            </p:cNvSpPr>
            <p:nvPr/>
          </p:nvSpPr>
          <p:spPr bwMode="auto">
            <a:xfrm>
              <a:off x="4097338" y="3546476"/>
              <a:ext cx="30162" cy="19050"/>
            </a:xfrm>
            <a:custGeom>
              <a:avLst/>
              <a:gdLst>
                <a:gd name="T0" fmla="*/ 19 w 19"/>
                <a:gd name="T1" fmla="*/ 6 h 12"/>
                <a:gd name="T2" fmla="*/ 19 w 19"/>
                <a:gd name="T3" fmla="*/ 6 h 12"/>
                <a:gd name="T4" fmla="*/ 13 w 19"/>
                <a:gd name="T5" fmla="*/ 6 h 12"/>
                <a:gd name="T6" fmla="*/ 13 w 19"/>
                <a:gd name="T7" fmla="*/ 6 h 12"/>
                <a:gd name="T8" fmla="*/ 13 w 19"/>
                <a:gd name="T9" fmla="*/ 6 h 12"/>
                <a:gd name="T10" fmla="*/ 13 w 19"/>
                <a:gd name="T11" fmla="*/ 6 h 12"/>
                <a:gd name="T12" fmla="*/ 7 w 19"/>
                <a:gd name="T13" fmla="*/ 12 h 12"/>
                <a:gd name="T14" fmla="*/ 7 w 19"/>
                <a:gd name="T15" fmla="*/ 12 h 12"/>
                <a:gd name="T16" fmla="*/ 0 w 19"/>
                <a:gd name="T17" fmla="*/ 12 h 12"/>
                <a:gd name="T18" fmla="*/ 0 w 19"/>
                <a:gd name="T19" fmla="*/ 6 h 12"/>
                <a:gd name="T20" fmla="*/ 0 w 19"/>
                <a:gd name="T21" fmla="*/ 6 h 12"/>
                <a:gd name="T22" fmla="*/ 7 w 19"/>
                <a:gd name="T23" fmla="*/ 0 h 12"/>
                <a:gd name="T24" fmla="*/ 7 w 19"/>
                <a:gd name="T25" fmla="*/ 0 h 12"/>
                <a:gd name="T26" fmla="*/ 19 w 19"/>
                <a:gd name="T27" fmla="*/ 0 h 12"/>
                <a:gd name="T28" fmla="*/ 19 w 19"/>
                <a:gd name="T29" fmla="*/ 0 h 12"/>
                <a:gd name="T30" fmla="*/ 19 w 19"/>
                <a:gd name="T31" fmla="*/ 0 h 12"/>
                <a:gd name="T32" fmla="*/ 19 w 19"/>
                <a:gd name="T33" fmla="*/ 6 h 12"/>
                <a:gd name="T34" fmla="*/ 19 w 19"/>
                <a:gd name="T3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12">
                  <a:moveTo>
                    <a:pt x="19" y="6"/>
                  </a:moveTo>
                  <a:lnTo>
                    <a:pt x="19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6"/>
                  </a:lnTo>
                  <a:lnTo>
                    <a:pt x="7" y="0"/>
                  </a:lnTo>
                  <a:lnTo>
                    <a:pt x="7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B58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1" name="Freeform 216"/>
            <p:cNvSpPr>
              <a:spLocks/>
            </p:cNvSpPr>
            <p:nvPr/>
          </p:nvSpPr>
          <p:spPr bwMode="auto">
            <a:xfrm>
              <a:off x="4087813" y="3703638"/>
              <a:ext cx="30162" cy="20638"/>
            </a:xfrm>
            <a:custGeom>
              <a:avLst/>
              <a:gdLst>
                <a:gd name="T0" fmla="*/ 6 w 19"/>
                <a:gd name="T1" fmla="*/ 0 h 13"/>
                <a:gd name="T2" fmla="*/ 6 w 19"/>
                <a:gd name="T3" fmla="*/ 0 h 13"/>
                <a:gd name="T4" fmla="*/ 13 w 19"/>
                <a:gd name="T5" fmla="*/ 6 h 13"/>
                <a:gd name="T6" fmla="*/ 13 w 19"/>
                <a:gd name="T7" fmla="*/ 6 h 13"/>
                <a:gd name="T8" fmla="*/ 13 w 19"/>
                <a:gd name="T9" fmla="*/ 6 h 13"/>
                <a:gd name="T10" fmla="*/ 13 w 19"/>
                <a:gd name="T11" fmla="*/ 6 h 13"/>
                <a:gd name="T12" fmla="*/ 13 w 19"/>
                <a:gd name="T13" fmla="*/ 13 h 13"/>
                <a:gd name="T14" fmla="*/ 13 w 19"/>
                <a:gd name="T15" fmla="*/ 13 h 13"/>
                <a:gd name="T16" fmla="*/ 19 w 19"/>
                <a:gd name="T17" fmla="*/ 13 h 13"/>
                <a:gd name="T18" fmla="*/ 13 w 19"/>
                <a:gd name="T19" fmla="*/ 13 h 13"/>
                <a:gd name="T20" fmla="*/ 13 w 19"/>
                <a:gd name="T21" fmla="*/ 13 h 13"/>
                <a:gd name="T22" fmla="*/ 13 w 19"/>
                <a:gd name="T23" fmla="*/ 13 h 13"/>
                <a:gd name="T24" fmla="*/ 6 w 19"/>
                <a:gd name="T25" fmla="*/ 13 h 13"/>
                <a:gd name="T26" fmla="*/ 6 w 19"/>
                <a:gd name="T27" fmla="*/ 13 h 13"/>
                <a:gd name="T28" fmla="*/ 6 w 19"/>
                <a:gd name="T29" fmla="*/ 13 h 13"/>
                <a:gd name="T30" fmla="*/ 6 w 19"/>
                <a:gd name="T31" fmla="*/ 13 h 13"/>
                <a:gd name="T32" fmla="*/ 0 w 19"/>
                <a:gd name="T33" fmla="*/ 0 h 13"/>
                <a:gd name="T34" fmla="*/ 0 w 19"/>
                <a:gd name="T35" fmla="*/ 0 h 13"/>
                <a:gd name="T36" fmla="*/ 6 w 19"/>
                <a:gd name="T37" fmla="*/ 0 h 13"/>
                <a:gd name="T38" fmla="*/ 6 w 19"/>
                <a:gd name="T39" fmla="*/ 0 h 13"/>
                <a:gd name="T40" fmla="*/ 6 w 19"/>
                <a:gd name="T4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13">
                  <a:moveTo>
                    <a:pt x="6" y="0"/>
                  </a:moveTo>
                  <a:lnTo>
                    <a:pt x="6" y="0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9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58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2" name="Freeform 217"/>
            <p:cNvSpPr>
              <a:spLocks/>
            </p:cNvSpPr>
            <p:nvPr/>
          </p:nvSpPr>
          <p:spPr bwMode="auto">
            <a:xfrm>
              <a:off x="4010025" y="3703638"/>
              <a:ext cx="9525" cy="30163"/>
            </a:xfrm>
            <a:custGeom>
              <a:avLst/>
              <a:gdLst>
                <a:gd name="T0" fmla="*/ 6 w 6"/>
                <a:gd name="T1" fmla="*/ 0 h 19"/>
                <a:gd name="T2" fmla="*/ 6 w 6"/>
                <a:gd name="T3" fmla="*/ 0 h 19"/>
                <a:gd name="T4" fmla="*/ 6 w 6"/>
                <a:gd name="T5" fmla="*/ 6 h 19"/>
                <a:gd name="T6" fmla="*/ 6 w 6"/>
                <a:gd name="T7" fmla="*/ 6 h 19"/>
                <a:gd name="T8" fmla="*/ 6 w 6"/>
                <a:gd name="T9" fmla="*/ 13 h 19"/>
                <a:gd name="T10" fmla="*/ 6 w 6"/>
                <a:gd name="T11" fmla="*/ 13 h 19"/>
                <a:gd name="T12" fmla="*/ 0 w 6"/>
                <a:gd name="T13" fmla="*/ 19 h 19"/>
                <a:gd name="T14" fmla="*/ 0 w 6"/>
                <a:gd name="T15" fmla="*/ 19 h 19"/>
                <a:gd name="T16" fmla="*/ 0 w 6"/>
                <a:gd name="T17" fmla="*/ 6 h 19"/>
                <a:gd name="T18" fmla="*/ 0 w 6"/>
                <a:gd name="T19" fmla="*/ 0 h 19"/>
                <a:gd name="T20" fmla="*/ 0 w 6"/>
                <a:gd name="T21" fmla="*/ 0 h 19"/>
                <a:gd name="T22" fmla="*/ 6 w 6"/>
                <a:gd name="T23" fmla="*/ 0 h 19"/>
                <a:gd name="T24" fmla="*/ 6 w 6"/>
                <a:gd name="T25" fmla="*/ 0 h 19"/>
                <a:gd name="T26" fmla="*/ 6 w 6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9">
                  <a:moveTo>
                    <a:pt x="6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58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3" name="Freeform 218"/>
            <p:cNvSpPr>
              <a:spLocks/>
            </p:cNvSpPr>
            <p:nvPr/>
          </p:nvSpPr>
          <p:spPr bwMode="auto">
            <a:xfrm>
              <a:off x="4433888" y="3586163"/>
              <a:ext cx="255587" cy="276225"/>
            </a:xfrm>
            <a:custGeom>
              <a:avLst/>
              <a:gdLst>
                <a:gd name="T0" fmla="*/ 130 w 161"/>
                <a:gd name="T1" fmla="*/ 0 h 174"/>
                <a:gd name="T2" fmla="*/ 130 w 161"/>
                <a:gd name="T3" fmla="*/ 0 h 174"/>
                <a:gd name="T4" fmla="*/ 143 w 161"/>
                <a:gd name="T5" fmla="*/ 12 h 174"/>
                <a:gd name="T6" fmla="*/ 149 w 161"/>
                <a:gd name="T7" fmla="*/ 24 h 174"/>
                <a:gd name="T8" fmla="*/ 161 w 161"/>
                <a:gd name="T9" fmla="*/ 56 h 174"/>
                <a:gd name="T10" fmla="*/ 161 w 161"/>
                <a:gd name="T11" fmla="*/ 87 h 174"/>
                <a:gd name="T12" fmla="*/ 149 w 161"/>
                <a:gd name="T13" fmla="*/ 118 h 174"/>
                <a:gd name="T14" fmla="*/ 149 w 161"/>
                <a:gd name="T15" fmla="*/ 118 h 174"/>
                <a:gd name="T16" fmla="*/ 136 w 161"/>
                <a:gd name="T17" fmla="*/ 136 h 174"/>
                <a:gd name="T18" fmla="*/ 124 w 161"/>
                <a:gd name="T19" fmla="*/ 149 h 174"/>
                <a:gd name="T20" fmla="*/ 87 w 161"/>
                <a:gd name="T21" fmla="*/ 167 h 174"/>
                <a:gd name="T22" fmla="*/ 43 w 161"/>
                <a:gd name="T23" fmla="*/ 174 h 174"/>
                <a:gd name="T24" fmla="*/ 0 w 161"/>
                <a:gd name="T25" fmla="*/ 174 h 174"/>
                <a:gd name="T26" fmla="*/ 0 w 161"/>
                <a:gd name="T27" fmla="*/ 174 h 174"/>
                <a:gd name="T28" fmla="*/ 0 w 161"/>
                <a:gd name="T29" fmla="*/ 174 h 174"/>
                <a:gd name="T30" fmla="*/ 0 w 161"/>
                <a:gd name="T31" fmla="*/ 167 h 174"/>
                <a:gd name="T32" fmla="*/ 0 w 161"/>
                <a:gd name="T33" fmla="*/ 167 h 174"/>
                <a:gd name="T34" fmla="*/ 37 w 161"/>
                <a:gd name="T35" fmla="*/ 167 h 174"/>
                <a:gd name="T36" fmla="*/ 74 w 161"/>
                <a:gd name="T37" fmla="*/ 161 h 174"/>
                <a:gd name="T38" fmla="*/ 105 w 161"/>
                <a:gd name="T39" fmla="*/ 143 h 174"/>
                <a:gd name="T40" fmla="*/ 130 w 161"/>
                <a:gd name="T41" fmla="*/ 124 h 174"/>
                <a:gd name="T42" fmla="*/ 130 w 161"/>
                <a:gd name="T43" fmla="*/ 124 h 174"/>
                <a:gd name="T44" fmla="*/ 149 w 161"/>
                <a:gd name="T45" fmla="*/ 93 h 174"/>
                <a:gd name="T46" fmla="*/ 155 w 161"/>
                <a:gd name="T47" fmla="*/ 62 h 174"/>
                <a:gd name="T48" fmla="*/ 143 w 161"/>
                <a:gd name="T49" fmla="*/ 31 h 174"/>
                <a:gd name="T50" fmla="*/ 136 w 161"/>
                <a:gd name="T51" fmla="*/ 18 h 174"/>
                <a:gd name="T52" fmla="*/ 124 w 161"/>
                <a:gd name="T53" fmla="*/ 6 h 174"/>
                <a:gd name="T54" fmla="*/ 124 w 161"/>
                <a:gd name="T55" fmla="*/ 6 h 174"/>
                <a:gd name="T56" fmla="*/ 124 w 161"/>
                <a:gd name="T57" fmla="*/ 0 h 174"/>
                <a:gd name="T58" fmla="*/ 130 w 161"/>
                <a:gd name="T59" fmla="*/ 0 h 174"/>
                <a:gd name="T60" fmla="*/ 130 w 161"/>
                <a:gd name="T6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1" h="174">
                  <a:moveTo>
                    <a:pt x="130" y="0"/>
                  </a:moveTo>
                  <a:lnTo>
                    <a:pt x="130" y="0"/>
                  </a:lnTo>
                  <a:lnTo>
                    <a:pt x="143" y="12"/>
                  </a:lnTo>
                  <a:lnTo>
                    <a:pt x="149" y="24"/>
                  </a:lnTo>
                  <a:lnTo>
                    <a:pt x="161" y="56"/>
                  </a:lnTo>
                  <a:lnTo>
                    <a:pt x="161" y="87"/>
                  </a:lnTo>
                  <a:lnTo>
                    <a:pt x="149" y="118"/>
                  </a:lnTo>
                  <a:lnTo>
                    <a:pt x="149" y="118"/>
                  </a:lnTo>
                  <a:lnTo>
                    <a:pt x="136" y="136"/>
                  </a:lnTo>
                  <a:lnTo>
                    <a:pt x="124" y="149"/>
                  </a:lnTo>
                  <a:lnTo>
                    <a:pt x="87" y="167"/>
                  </a:lnTo>
                  <a:lnTo>
                    <a:pt x="43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37" y="167"/>
                  </a:lnTo>
                  <a:lnTo>
                    <a:pt x="74" y="161"/>
                  </a:lnTo>
                  <a:lnTo>
                    <a:pt x="105" y="143"/>
                  </a:lnTo>
                  <a:lnTo>
                    <a:pt x="130" y="124"/>
                  </a:lnTo>
                  <a:lnTo>
                    <a:pt x="130" y="124"/>
                  </a:lnTo>
                  <a:lnTo>
                    <a:pt x="149" y="93"/>
                  </a:lnTo>
                  <a:lnTo>
                    <a:pt x="155" y="62"/>
                  </a:lnTo>
                  <a:lnTo>
                    <a:pt x="143" y="31"/>
                  </a:lnTo>
                  <a:lnTo>
                    <a:pt x="136" y="18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0"/>
                  </a:lnTo>
                  <a:lnTo>
                    <a:pt x="130" y="0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C28E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4" name="Freeform 219"/>
            <p:cNvSpPr>
              <a:spLocks/>
            </p:cNvSpPr>
            <p:nvPr/>
          </p:nvSpPr>
          <p:spPr bwMode="auto">
            <a:xfrm>
              <a:off x="3921125" y="3752851"/>
              <a:ext cx="276225" cy="39688"/>
            </a:xfrm>
            <a:custGeom>
              <a:avLst/>
              <a:gdLst>
                <a:gd name="T0" fmla="*/ 167 w 174"/>
                <a:gd name="T1" fmla="*/ 25 h 25"/>
                <a:gd name="T2" fmla="*/ 167 w 174"/>
                <a:gd name="T3" fmla="*/ 25 h 25"/>
                <a:gd name="T4" fmla="*/ 124 w 174"/>
                <a:gd name="T5" fmla="*/ 25 h 25"/>
                <a:gd name="T6" fmla="*/ 80 w 174"/>
                <a:gd name="T7" fmla="*/ 25 h 25"/>
                <a:gd name="T8" fmla="*/ 43 w 174"/>
                <a:gd name="T9" fmla="*/ 25 h 25"/>
                <a:gd name="T10" fmla="*/ 6 w 174"/>
                <a:gd name="T11" fmla="*/ 6 h 25"/>
                <a:gd name="T12" fmla="*/ 6 w 174"/>
                <a:gd name="T13" fmla="*/ 6 h 25"/>
                <a:gd name="T14" fmla="*/ 0 w 174"/>
                <a:gd name="T15" fmla="*/ 0 h 25"/>
                <a:gd name="T16" fmla="*/ 6 w 174"/>
                <a:gd name="T17" fmla="*/ 0 h 25"/>
                <a:gd name="T18" fmla="*/ 6 w 174"/>
                <a:gd name="T19" fmla="*/ 0 h 25"/>
                <a:gd name="T20" fmla="*/ 49 w 174"/>
                <a:gd name="T21" fmla="*/ 13 h 25"/>
                <a:gd name="T22" fmla="*/ 87 w 174"/>
                <a:gd name="T23" fmla="*/ 19 h 25"/>
                <a:gd name="T24" fmla="*/ 167 w 174"/>
                <a:gd name="T25" fmla="*/ 19 h 25"/>
                <a:gd name="T26" fmla="*/ 167 w 174"/>
                <a:gd name="T27" fmla="*/ 19 h 25"/>
                <a:gd name="T28" fmla="*/ 174 w 174"/>
                <a:gd name="T29" fmla="*/ 19 h 25"/>
                <a:gd name="T30" fmla="*/ 167 w 174"/>
                <a:gd name="T31" fmla="*/ 25 h 25"/>
                <a:gd name="T32" fmla="*/ 167 w 17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4" h="25">
                  <a:moveTo>
                    <a:pt x="167" y="25"/>
                  </a:moveTo>
                  <a:lnTo>
                    <a:pt x="167" y="25"/>
                  </a:lnTo>
                  <a:lnTo>
                    <a:pt x="124" y="25"/>
                  </a:lnTo>
                  <a:lnTo>
                    <a:pt x="80" y="25"/>
                  </a:lnTo>
                  <a:lnTo>
                    <a:pt x="43" y="25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9" y="13"/>
                  </a:lnTo>
                  <a:lnTo>
                    <a:pt x="87" y="19"/>
                  </a:lnTo>
                  <a:lnTo>
                    <a:pt x="167" y="19"/>
                  </a:lnTo>
                  <a:lnTo>
                    <a:pt x="167" y="19"/>
                  </a:lnTo>
                  <a:lnTo>
                    <a:pt x="174" y="19"/>
                  </a:lnTo>
                  <a:lnTo>
                    <a:pt x="167" y="25"/>
                  </a:lnTo>
                  <a:lnTo>
                    <a:pt x="167" y="25"/>
                  </a:lnTo>
                  <a:close/>
                </a:path>
              </a:pathLst>
            </a:custGeom>
            <a:solidFill>
              <a:srgbClr val="B58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5" name="Freeform 220"/>
            <p:cNvSpPr>
              <a:spLocks/>
            </p:cNvSpPr>
            <p:nvPr/>
          </p:nvSpPr>
          <p:spPr bwMode="auto">
            <a:xfrm>
              <a:off x="4137025" y="3684588"/>
              <a:ext cx="325437" cy="177800"/>
            </a:xfrm>
            <a:custGeom>
              <a:avLst/>
              <a:gdLst>
                <a:gd name="T0" fmla="*/ 205 w 205"/>
                <a:gd name="T1" fmla="*/ 112 h 112"/>
                <a:gd name="T2" fmla="*/ 205 w 205"/>
                <a:gd name="T3" fmla="*/ 112 h 112"/>
                <a:gd name="T4" fmla="*/ 174 w 205"/>
                <a:gd name="T5" fmla="*/ 105 h 112"/>
                <a:gd name="T6" fmla="*/ 143 w 205"/>
                <a:gd name="T7" fmla="*/ 105 h 112"/>
                <a:gd name="T8" fmla="*/ 143 w 205"/>
                <a:gd name="T9" fmla="*/ 105 h 112"/>
                <a:gd name="T10" fmla="*/ 106 w 205"/>
                <a:gd name="T11" fmla="*/ 99 h 112"/>
                <a:gd name="T12" fmla="*/ 69 w 205"/>
                <a:gd name="T13" fmla="*/ 87 h 112"/>
                <a:gd name="T14" fmla="*/ 69 w 205"/>
                <a:gd name="T15" fmla="*/ 87 h 112"/>
                <a:gd name="T16" fmla="*/ 38 w 205"/>
                <a:gd name="T17" fmla="*/ 68 h 112"/>
                <a:gd name="T18" fmla="*/ 19 w 205"/>
                <a:gd name="T19" fmla="*/ 49 h 112"/>
                <a:gd name="T20" fmla="*/ 7 w 205"/>
                <a:gd name="T21" fmla="*/ 25 h 112"/>
                <a:gd name="T22" fmla="*/ 0 w 205"/>
                <a:gd name="T23" fmla="*/ 0 h 112"/>
                <a:gd name="T24" fmla="*/ 0 w 205"/>
                <a:gd name="T25" fmla="*/ 0 h 112"/>
                <a:gd name="T26" fmla="*/ 0 w 205"/>
                <a:gd name="T27" fmla="*/ 0 h 112"/>
                <a:gd name="T28" fmla="*/ 7 w 205"/>
                <a:gd name="T29" fmla="*/ 0 h 112"/>
                <a:gd name="T30" fmla="*/ 7 w 205"/>
                <a:gd name="T31" fmla="*/ 0 h 112"/>
                <a:gd name="T32" fmla="*/ 19 w 205"/>
                <a:gd name="T33" fmla="*/ 37 h 112"/>
                <a:gd name="T34" fmla="*/ 25 w 205"/>
                <a:gd name="T35" fmla="*/ 49 h 112"/>
                <a:gd name="T36" fmla="*/ 44 w 205"/>
                <a:gd name="T37" fmla="*/ 62 h 112"/>
                <a:gd name="T38" fmla="*/ 44 w 205"/>
                <a:gd name="T39" fmla="*/ 62 h 112"/>
                <a:gd name="T40" fmla="*/ 69 w 205"/>
                <a:gd name="T41" fmla="*/ 81 h 112"/>
                <a:gd name="T42" fmla="*/ 100 w 205"/>
                <a:gd name="T43" fmla="*/ 87 h 112"/>
                <a:gd name="T44" fmla="*/ 100 w 205"/>
                <a:gd name="T45" fmla="*/ 87 h 112"/>
                <a:gd name="T46" fmla="*/ 156 w 205"/>
                <a:gd name="T47" fmla="*/ 99 h 112"/>
                <a:gd name="T48" fmla="*/ 156 w 205"/>
                <a:gd name="T49" fmla="*/ 99 h 112"/>
                <a:gd name="T50" fmla="*/ 205 w 205"/>
                <a:gd name="T51" fmla="*/ 105 h 112"/>
                <a:gd name="T52" fmla="*/ 205 w 205"/>
                <a:gd name="T53" fmla="*/ 105 h 112"/>
                <a:gd name="T54" fmla="*/ 205 w 205"/>
                <a:gd name="T55" fmla="*/ 112 h 112"/>
                <a:gd name="T56" fmla="*/ 205 w 205"/>
                <a:gd name="T57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5" h="112">
                  <a:moveTo>
                    <a:pt x="205" y="112"/>
                  </a:moveTo>
                  <a:lnTo>
                    <a:pt x="205" y="112"/>
                  </a:lnTo>
                  <a:lnTo>
                    <a:pt x="174" y="105"/>
                  </a:lnTo>
                  <a:lnTo>
                    <a:pt x="143" y="105"/>
                  </a:lnTo>
                  <a:lnTo>
                    <a:pt x="143" y="105"/>
                  </a:lnTo>
                  <a:lnTo>
                    <a:pt x="106" y="99"/>
                  </a:lnTo>
                  <a:lnTo>
                    <a:pt x="69" y="87"/>
                  </a:lnTo>
                  <a:lnTo>
                    <a:pt x="69" y="87"/>
                  </a:lnTo>
                  <a:lnTo>
                    <a:pt x="38" y="68"/>
                  </a:lnTo>
                  <a:lnTo>
                    <a:pt x="19" y="49"/>
                  </a:lnTo>
                  <a:lnTo>
                    <a:pt x="7" y="2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9" y="37"/>
                  </a:lnTo>
                  <a:lnTo>
                    <a:pt x="25" y="49"/>
                  </a:lnTo>
                  <a:lnTo>
                    <a:pt x="44" y="62"/>
                  </a:lnTo>
                  <a:lnTo>
                    <a:pt x="44" y="62"/>
                  </a:lnTo>
                  <a:lnTo>
                    <a:pt x="69" y="81"/>
                  </a:lnTo>
                  <a:lnTo>
                    <a:pt x="100" y="87"/>
                  </a:lnTo>
                  <a:lnTo>
                    <a:pt x="100" y="87"/>
                  </a:lnTo>
                  <a:lnTo>
                    <a:pt x="156" y="99"/>
                  </a:lnTo>
                  <a:lnTo>
                    <a:pt x="156" y="99"/>
                  </a:lnTo>
                  <a:lnTo>
                    <a:pt x="205" y="105"/>
                  </a:lnTo>
                  <a:lnTo>
                    <a:pt x="205" y="105"/>
                  </a:lnTo>
                  <a:lnTo>
                    <a:pt x="205" y="112"/>
                  </a:lnTo>
                  <a:lnTo>
                    <a:pt x="205" y="112"/>
                  </a:lnTo>
                  <a:close/>
                </a:path>
              </a:pathLst>
            </a:custGeom>
            <a:solidFill>
              <a:srgbClr val="C28E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6" name="Freeform 221"/>
            <p:cNvSpPr>
              <a:spLocks/>
            </p:cNvSpPr>
            <p:nvPr/>
          </p:nvSpPr>
          <p:spPr bwMode="auto">
            <a:xfrm>
              <a:off x="3890963" y="3644901"/>
              <a:ext cx="157162" cy="128588"/>
            </a:xfrm>
            <a:custGeom>
              <a:avLst/>
              <a:gdLst>
                <a:gd name="T0" fmla="*/ 99 w 99"/>
                <a:gd name="T1" fmla="*/ 0 h 81"/>
                <a:gd name="T2" fmla="*/ 99 w 99"/>
                <a:gd name="T3" fmla="*/ 0 h 81"/>
                <a:gd name="T4" fmla="*/ 81 w 99"/>
                <a:gd name="T5" fmla="*/ 25 h 81"/>
                <a:gd name="T6" fmla="*/ 62 w 99"/>
                <a:gd name="T7" fmla="*/ 43 h 81"/>
                <a:gd name="T8" fmla="*/ 62 w 99"/>
                <a:gd name="T9" fmla="*/ 43 h 81"/>
                <a:gd name="T10" fmla="*/ 31 w 99"/>
                <a:gd name="T11" fmla="*/ 68 h 81"/>
                <a:gd name="T12" fmla="*/ 31 w 99"/>
                <a:gd name="T13" fmla="*/ 68 h 81"/>
                <a:gd name="T14" fmla="*/ 0 w 99"/>
                <a:gd name="T15" fmla="*/ 81 h 81"/>
                <a:gd name="T16" fmla="*/ 0 w 99"/>
                <a:gd name="T17" fmla="*/ 81 h 81"/>
                <a:gd name="T18" fmla="*/ 0 w 99"/>
                <a:gd name="T19" fmla="*/ 81 h 81"/>
                <a:gd name="T20" fmla="*/ 0 w 99"/>
                <a:gd name="T21" fmla="*/ 81 h 81"/>
                <a:gd name="T22" fmla="*/ 25 w 99"/>
                <a:gd name="T23" fmla="*/ 62 h 81"/>
                <a:gd name="T24" fmla="*/ 50 w 99"/>
                <a:gd name="T25" fmla="*/ 43 h 81"/>
                <a:gd name="T26" fmla="*/ 75 w 99"/>
                <a:gd name="T27" fmla="*/ 25 h 81"/>
                <a:gd name="T28" fmla="*/ 93 w 99"/>
                <a:gd name="T29" fmla="*/ 0 h 81"/>
                <a:gd name="T30" fmla="*/ 93 w 99"/>
                <a:gd name="T31" fmla="*/ 0 h 81"/>
                <a:gd name="T32" fmla="*/ 99 w 99"/>
                <a:gd name="T33" fmla="*/ 0 h 81"/>
                <a:gd name="T34" fmla="*/ 99 w 99"/>
                <a:gd name="T3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9" h="81">
                  <a:moveTo>
                    <a:pt x="99" y="0"/>
                  </a:moveTo>
                  <a:lnTo>
                    <a:pt x="99" y="0"/>
                  </a:lnTo>
                  <a:lnTo>
                    <a:pt x="81" y="25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25" y="62"/>
                  </a:lnTo>
                  <a:lnTo>
                    <a:pt x="50" y="43"/>
                  </a:lnTo>
                  <a:lnTo>
                    <a:pt x="75" y="25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9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C28E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7" name="Freeform 222"/>
            <p:cNvSpPr>
              <a:spLocks/>
            </p:cNvSpPr>
            <p:nvPr/>
          </p:nvSpPr>
          <p:spPr bwMode="auto">
            <a:xfrm>
              <a:off x="4108450" y="3200401"/>
              <a:ext cx="98425" cy="227013"/>
            </a:xfrm>
            <a:custGeom>
              <a:avLst/>
              <a:gdLst>
                <a:gd name="T0" fmla="*/ 31 w 62"/>
                <a:gd name="T1" fmla="*/ 0 h 143"/>
                <a:gd name="T2" fmla="*/ 31 w 62"/>
                <a:gd name="T3" fmla="*/ 0 h 143"/>
                <a:gd name="T4" fmla="*/ 18 w 62"/>
                <a:gd name="T5" fmla="*/ 13 h 143"/>
                <a:gd name="T6" fmla="*/ 12 w 62"/>
                <a:gd name="T7" fmla="*/ 31 h 143"/>
                <a:gd name="T8" fmla="*/ 6 w 62"/>
                <a:gd name="T9" fmla="*/ 56 h 143"/>
                <a:gd name="T10" fmla="*/ 6 w 62"/>
                <a:gd name="T11" fmla="*/ 75 h 143"/>
                <a:gd name="T12" fmla="*/ 12 w 62"/>
                <a:gd name="T13" fmla="*/ 93 h 143"/>
                <a:gd name="T14" fmla="*/ 25 w 62"/>
                <a:gd name="T15" fmla="*/ 112 h 143"/>
                <a:gd name="T16" fmla="*/ 37 w 62"/>
                <a:gd name="T17" fmla="*/ 125 h 143"/>
                <a:gd name="T18" fmla="*/ 56 w 62"/>
                <a:gd name="T19" fmla="*/ 137 h 143"/>
                <a:gd name="T20" fmla="*/ 56 w 62"/>
                <a:gd name="T21" fmla="*/ 137 h 143"/>
                <a:gd name="T22" fmla="*/ 62 w 62"/>
                <a:gd name="T23" fmla="*/ 143 h 143"/>
                <a:gd name="T24" fmla="*/ 62 w 62"/>
                <a:gd name="T25" fmla="*/ 143 h 143"/>
                <a:gd name="T26" fmla="*/ 62 w 62"/>
                <a:gd name="T27" fmla="*/ 143 h 143"/>
                <a:gd name="T28" fmla="*/ 37 w 62"/>
                <a:gd name="T29" fmla="*/ 137 h 143"/>
                <a:gd name="T30" fmla="*/ 18 w 62"/>
                <a:gd name="T31" fmla="*/ 118 h 143"/>
                <a:gd name="T32" fmla="*/ 6 w 62"/>
                <a:gd name="T33" fmla="*/ 100 h 143"/>
                <a:gd name="T34" fmla="*/ 0 w 62"/>
                <a:gd name="T35" fmla="*/ 81 h 143"/>
                <a:gd name="T36" fmla="*/ 0 w 62"/>
                <a:gd name="T37" fmla="*/ 56 h 143"/>
                <a:gd name="T38" fmla="*/ 6 w 62"/>
                <a:gd name="T39" fmla="*/ 31 h 143"/>
                <a:gd name="T40" fmla="*/ 12 w 62"/>
                <a:gd name="T41" fmla="*/ 13 h 143"/>
                <a:gd name="T42" fmla="*/ 31 w 62"/>
                <a:gd name="T43" fmla="*/ 0 h 143"/>
                <a:gd name="T44" fmla="*/ 31 w 62"/>
                <a:gd name="T45" fmla="*/ 0 h 143"/>
                <a:gd name="T46" fmla="*/ 31 w 62"/>
                <a:gd name="T47" fmla="*/ 0 h 143"/>
                <a:gd name="T48" fmla="*/ 31 w 62"/>
                <a:gd name="T49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2" h="143">
                  <a:moveTo>
                    <a:pt x="31" y="0"/>
                  </a:moveTo>
                  <a:lnTo>
                    <a:pt x="31" y="0"/>
                  </a:lnTo>
                  <a:lnTo>
                    <a:pt x="18" y="13"/>
                  </a:lnTo>
                  <a:lnTo>
                    <a:pt x="12" y="31"/>
                  </a:lnTo>
                  <a:lnTo>
                    <a:pt x="6" y="56"/>
                  </a:lnTo>
                  <a:lnTo>
                    <a:pt x="6" y="75"/>
                  </a:lnTo>
                  <a:lnTo>
                    <a:pt x="12" y="93"/>
                  </a:lnTo>
                  <a:lnTo>
                    <a:pt x="25" y="112"/>
                  </a:lnTo>
                  <a:lnTo>
                    <a:pt x="37" y="125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62" y="143"/>
                  </a:lnTo>
                  <a:lnTo>
                    <a:pt x="62" y="143"/>
                  </a:lnTo>
                  <a:lnTo>
                    <a:pt x="62" y="143"/>
                  </a:lnTo>
                  <a:lnTo>
                    <a:pt x="37" y="137"/>
                  </a:lnTo>
                  <a:lnTo>
                    <a:pt x="18" y="118"/>
                  </a:lnTo>
                  <a:lnTo>
                    <a:pt x="6" y="100"/>
                  </a:lnTo>
                  <a:lnTo>
                    <a:pt x="0" y="81"/>
                  </a:lnTo>
                  <a:lnTo>
                    <a:pt x="0" y="56"/>
                  </a:lnTo>
                  <a:lnTo>
                    <a:pt x="6" y="31"/>
                  </a:lnTo>
                  <a:lnTo>
                    <a:pt x="12" y="13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28E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8" name="Freeform 268"/>
            <p:cNvSpPr>
              <a:spLocks/>
            </p:cNvSpPr>
            <p:nvPr/>
          </p:nvSpPr>
          <p:spPr bwMode="auto">
            <a:xfrm>
              <a:off x="3368675" y="3417888"/>
              <a:ext cx="227012" cy="482600"/>
            </a:xfrm>
            <a:custGeom>
              <a:avLst/>
              <a:gdLst>
                <a:gd name="T0" fmla="*/ 87 w 143"/>
                <a:gd name="T1" fmla="*/ 6 h 304"/>
                <a:gd name="T2" fmla="*/ 87 w 143"/>
                <a:gd name="T3" fmla="*/ 6 h 304"/>
                <a:gd name="T4" fmla="*/ 49 w 143"/>
                <a:gd name="T5" fmla="*/ 37 h 304"/>
                <a:gd name="T6" fmla="*/ 24 w 143"/>
                <a:gd name="T7" fmla="*/ 75 h 304"/>
                <a:gd name="T8" fmla="*/ 12 w 143"/>
                <a:gd name="T9" fmla="*/ 99 h 304"/>
                <a:gd name="T10" fmla="*/ 6 w 143"/>
                <a:gd name="T11" fmla="*/ 124 h 304"/>
                <a:gd name="T12" fmla="*/ 0 w 143"/>
                <a:gd name="T13" fmla="*/ 143 h 304"/>
                <a:gd name="T14" fmla="*/ 6 w 143"/>
                <a:gd name="T15" fmla="*/ 168 h 304"/>
                <a:gd name="T16" fmla="*/ 6 w 143"/>
                <a:gd name="T17" fmla="*/ 168 h 304"/>
                <a:gd name="T18" fmla="*/ 12 w 143"/>
                <a:gd name="T19" fmla="*/ 193 h 304"/>
                <a:gd name="T20" fmla="*/ 24 w 143"/>
                <a:gd name="T21" fmla="*/ 211 h 304"/>
                <a:gd name="T22" fmla="*/ 56 w 143"/>
                <a:gd name="T23" fmla="*/ 249 h 304"/>
                <a:gd name="T24" fmla="*/ 93 w 143"/>
                <a:gd name="T25" fmla="*/ 280 h 304"/>
                <a:gd name="T26" fmla="*/ 136 w 143"/>
                <a:gd name="T27" fmla="*/ 304 h 304"/>
                <a:gd name="T28" fmla="*/ 136 w 143"/>
                <a:gd name="T29" fmla="*/ 304 h 304"/>
                <a:gd name="T30" fmla="*/ 136 w 143"/>
                <a:gd name="T31" fmla="*/ 304 h 304"/>
                <a:gd name="T32" fmla="*/ 143 w 143"/>
                <a:gd name="T33" fmla="*/ 298 h 304"/>
                <a:gd name="T34" fmla="*/ 143 w 143"/>
                <a:gd name="T35" fmla="*/ 292 h 304"/>
                <a:gd name="T36" fmla="*/ 136 w 143"/>
                <a:gd name="T37" fmla="*/ 292 h 304"/>
                <a:gd name="T38" fmla="*/ 136 w 143"/>
                <a:gd name="T39" fmla="*/ 292 h 304"/>
                <a:gd name="T40" fmla="*/ 99 w 143"/>
                <a:gd name="T41" fmla="*/ 267 h 304"/>
                <a:gd name="T42" fmla="*/ 68 w 143"/>
                <a:gd name="T43" fmla="*/ 242 h 304"/>
                <a:gd name="T44" fmla="*/ 43 w 143"/>
                <a:gd name="T45" fmla="*/ 205 h 304"/>
                <a:gd name="T46" fmla="*/ 24 w 143"/>
                <a:gd name="T47" fmla="*/ 168 h 304"/>
                <a:gd name="T48" fmla="*/ 24 w 143"/>
                <a:gd name="T49" fmla="*/ 168 h 304"/>
                <a:gd name="T50" fmla="*/ 18 w 143"/>
                <a:gd name="T51" fmla="*/ 143 h 304"/>
                <a:gd name="T52" fmla="*/ 24 w 143"/>
                <a:gd name="T53" fmla="*/ 124 h 304"/>
                <a:gd name="T54" fmla="*/ 31 w 143"/>
                <a:gd name="T55" fmla="*/ 99 h 304"/>
                <a:gd name="T56" fmla="*/ 43 w 143"/>
                <a:gd name="T57" fmla="*/ 81 h 304"/>
                <a:gd name="T58" fmla="*/ 68 w 143"/>
                <a:gd name="T59" fmla="*/ 50 h 304"/>
                <a:gd name="T60" fmla="*/ 99 w 143"/>
                <a:gd name="T61" fmla="*/ 12 h 304"/>
                <a:gd name="T62" fmla="*/ 99 w 143"/>
                <a:gd name="T63" fmla="*/ 12 h 304"/>
                <a:gd name="T64" fmla="*/ 99 w 143"/>
                <a:gd name="T65" fmla="*/ 6 h 304"/>
                <a:gd name="T66" fmla="*/ 99 w 143"/>
                <a:gd name="T67" fmla="*/ 6 h 304"/>
                <a:gd name="T68" fmla="*/ 93 w 143"/>
                <a:gd name="T69" fmla="*/ 0 h 304"/>
                <a:gd name="T70" fmla="*/ 87 w 143"/>
                <a:gd name="T71" fmla="*/ 6 h 304"/>
                <a:gd name="T72" fmla="*/ 87 w 143"/>
                <a:gd name="T73" fmla="*/ 6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3" h="304">
                  <a:moveTo>
                    <a:pt x="87" y="6"/>
                  </a:moveTo>
                  <a:lnTo>
                    <a:pt x="87" y="6"/>
                  </a:lnTo>
                  <a:lnTo>
                    <a:pt x="49" y="37"/>
                  </a:lnTo>
                  <a:lnTo>
                    <a:pt x="24" y="75"/>
                  </a:lnTo>
                  <a:lnTo>
                    <a:pt x="12" y="99"/>
                  </a:lnTo>
                  <a:lnTo>
                    <a:pt x="6" y="124"/>
                  </a:lnTo>
                  <a:lnTo>
                    <a:pt x="0" y="143"/>
                  </a:lnTo>
                  <a:lnTo>
                    <a:pt x="6" y="168"/>
                  </a:lnTo>
                  <a:lnTo>
                    <a:pt x="6" y="168"/>
                  </a:lnTo>
                  <a:lnTo>
                    <a:pt x="12" y="193"/>
                  </a:lnTo>
                  <a:lnTo>
                    <a:pt x="24" y="211"/>
                  </a:lnTo>
                  <a:lnTo>
                    <a:pt x="56" y="249"/>
                  </a:lnTo>
                  <a:lnTo>
                    <a:pt x="93" y="280"/>
                  </a:lnTo>
                  <a:lnTo>
                    <a:pt x="136" y="304"/>
                  </a:lnTo>
                  <a:lnTo>
                    <a:pt x="136" y="304"/>
                  </a:lnTo>
                  <a:lnTo>
                    <a:pt x="136" y="304"/>
                  </a:lnTo>
                  <a:lnTo>
                    <a:pt x="143" y="298"/>
                  </a:lnTo>
                  <a:lnTo>
                    <a:pt x="143" y="292"/>
                  </a:lnTo>
                  <a:lnTo>
                    <a:pt x="136" y="292"/>
                  </a:lnTo>
                  <a:lnTo>
                    <a:pt x="136" y="292"/>
                  </a:lnTo>
                  <a:lnTo>
                    <a:pt x="99" y="267"/>
                  </a:lnTo>
                  <a:lnTo>
                    <a:pt x="68" y="242"/>
                  </a:lnTo>
                  <a:lnTo>
                    <a:pt x="43" y="205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18" y="143"/>
                  </a:lnTo>
                  <a:lnTo>
                    <a:pt x="24" y="124"/>
                  </a:lnTo>
                  <a:lnTo>
                    <a:pt x="31" y="99"/>
                  </a:lnTo>
                  <a:lnTo>
                    <a:pt x="43" y="81"/>
                  </a:lnTo>
                  <a:lnTo>
                    <a:pt x="68" y="50"/>
                  </a:lnTo>
                  <a:lnTo>
                    <a:pt x="99" y="12"/>
                  </a:lnTo>
                  <a:lnTo>
                    <a:pt x="99" y="12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3" y="0"/>
                  </a:lnTo>
                  <a:lnTo>
                    <a:pt x="87" y="6"/>
                  </a:lnTo>
                  <a:lnTo>
                    <a:pt x="87" y="6"/>
                  </a:lnTo>
                  <a:close/>
                </a:path>
              </a:pathLst>
            </a:custGeom>
            <a:solidFill>
              <a:srgbClr val="CCB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209" name="组合 1208"/>
          <p:cNvGrpSpPr/>
          <p:nvPr/>
        </p:nvGrpSpPr>
        <p:grpSpPr>
          <a:xfrm>
            <a:off x="6673375" y="3593790"/>
            <a:ext cx="1263460" cy="841917"/>
            <a:chOff x="7362825" y="3486151"/>
            <a:chExt cx="1717675" cy="1144587"/>
          </a:xfrm>
        </p:grpSpPr>
        <p:sp>
          <p:nvSpPr>
            <p:cNvPr id="1210" name="Freeform 258"/>
            <p:cNvSpPr>
              <a:spLocks/>
            </p:cNvSpPr>
            <p:nvPr/>
          </p:nvSpPr>
          <p:spPr bwMode="auto">
            <a:xfrm>
              <a:off x="7412038" y="3979863"/>
              <a:ext cx="1657350" cy="650875"/>
            </a:xfrm>
            <a:custGeom>
              <a:avLst/>
              <a:gdLst>
                <a:gd name="T0" fmla="*/ 0 w 1044"/>
                <a:gd name="T1" fmla="*/ 205 h 410"/>
                <a:gd name="T2" fmla="*/ 0 w 1044"/>
                <a:gd name="T3" fmla="*/ 205 h 410"/>
                <a:gd name="T4" fmla="*/ 7 w 1044"/>
                <a:gd name="T5" fmla="*/ 224 h 410"/>
                <a:gd name="T6" fmla="*/ 13 w 1044"/>
                <a:gd name="T7" fmla="*/ 249 h 410"/>
                <a:gd name="T8" fmla="*/ 25 w 1044"/>
                <a:gd name="T9" fmla="*/ 267 h 410"/>
                <a:gd name="T10" fmla="*/ 44 w 1044"/>
                <a:gd name="T11" fmla="*/ 286 h 410"/>
                <a:gd name="T12" fmla="*/ 94 w 1044"/>
                <a:gd name="T13" fmla="*/ 317 h 410"/>
                <a:gd name="T14" fmla="*/ 156 w 1044"/>
                <a:gd name="T15" fmla="*/ 348 h 410"/>
                <a:gd name="T16" fmla="*/ 230 w 1044"/>
                <a:gd name="T17" fmla="*/ 373 h 410"/>
                <a:gd name="T18" fmla="*/ 324 w 1044"/>
                <a:gd name="T19" fmla="*/ 392 h 410"/>
                <a:gd name="T20" fmla="*/ 423 w 1044"/>
                <a:gd name="T21" fmla="*/ 404 h 410"/>
                <a:gd name="T22" fmla="*/ 529 w 1044"/>
                <a:gd name="T23" fmla="*/ 410 h 410"/>
                <a:gd name="T24" fmla="*/ 529 w 1044"/>
                <a:gd name="T25" fmla="*/ 410 h 410"/>
                <a:gd name="T26" fmla="*/ 628 w 1044"/>
                <a:gd name="T27" fmla="*/ 404 h 410"/>
                <a:gd name="T28" fmla="*/ 728 w 1044"/>
                <a:gd name="T29" fmla="*/ 392 h 410"/>
                <a:gd name="T30" fmla="*/ 815 w 1044"/>
                <a:gd name="T31" fmla="*/ 373 h 410"/>
                <a:gd name="T32" fmla="*/ 895 w 1044"/>
                <a:gd name="T33" fmla="*/ 348 h 410"/>
                <a:gd name="T34" fmla="*/ 957 w 1044"/>
                <a:gd name="T35" fmla="*/ 317 h 410"/>
                <a:gd name="T36" fmla="*/ 1007 w 1044"/>
                <a:gd name="T37" fmla="*/ 280 h 410"/>
                <a:gd name="T38" fmla="*/ 1026 w 1044"/>
                <a:gd name="T39" fmla="*/ 261 h 410"/>
                <a:gd name="T40" fmla="*/ 1038 w 1044"/>
                <a:gd name="T41" fmla="*/ 243 h 410"/>
                <a:gd name="T42" fmla="*/ 1044 w 1044"/>
                <a:gd name="T43" fmla="*/ 224 h 410"/>
                <a:gd name="T44" fmla="*/ 1044 w 1044"/>
                <a:gd name="T45" fmla="*/ 205 h 410"/>
                <a:gd name="T46" fmla="*/ 1044 w 1044"/>
                <a:gd name="T47" fmla="*/ 205 h 410"/>
                <a:gd name="T48" fmla="*/ 1044 w 1044"/>
                <a:gd name="T49" fmla="*/ 180 h 410"/>
                <a:gd name="T50" fmla="*/ 1038 w 1044"/>
                <a:gd name="T51" fmla="*/ 162 h 410"/>
                <a:gd name="T52" fmla="*/ 1026 w 1044"/>
                <a:gd name="T53" fmla="*/ 143 h 410"/>
                <a:gd name="T54" fmla="*/ 1007 w 1044"/>
                <a:gd name="T55" fmla="*/ 125 h 410"/>
                <a:gd name="T56" fmla="*/ 957 w 1044"/>
                <a:gd name="T57" fmla="*/ 87 h 410"/>
                <a:gd name="T58" fmla="*/ 895 w 1044"/>
                <a:gd name="T59" fmla="*/ 56 h 410"/>
                <a:gd name="T60" fmla="*/ 815 w 1044"/>
                <a:gd name="T61" fmla="*/ 31 h 410"/>
                <a:gd name="T62" fmla="*/ 728 w 1044"/>
                <a:gd name="T63" fmla="*/ 13 h 410"/>
                <a:gd name="T64" fmla="*/ 628 w 1044"/>
                <a:gd name="T65" fmla="*/ 6 h 410"/>
                <a:gd name="T66" fmla="*/ 522 w 1044"/>
                <a:gd name="T67" fmla="*/ 0 h 410"/>
                <a:gd name="T68" fmla="*/ 522 w 1044"/>
                <a:gd name="T69" fmla="*/ 0 h 410"/>
                <a:gd name="T70" fmla="*/ 417 w 1044"/>
                <a:gd name="T71" fmla="*/ 6 h 410"/>
                <a:gd name="T72" fmla="*/ 317 w 1044"/>
                <a:gd name="T73" fmla="*/ 19 h 410"/>
                <a:gd name="T74" fmla="*/ 230 w 1044"/>
                <a:gd name="T75" fmla="*/ 37 h 410"/>
                <a:gd name="T76" fmla="*/ 156 w 1044"/>
                <a:gd name="T77" fmla="*/ 62 h 410"/>
                <a:gd name="T78" fmla="*/ 94 w 1044"/>
                <a:gd name="T79" fmla="*/ 93 h 410"/>
                <a:gd name="T80" fmla="*/ 44 w 1044"/>
                <a:gd name="T81" fmla="*/ 125 h 410"/>
                <a:gd name="T82" fmla="*/ 25 w 1044"/>
                <a:gd name="T83" fmla="*/ 143 h 410"/>
                <a:gd name="T84" fmla="*/ 13 w 1044"/>
                <a:gd name="T85" fmla="*/ 162 h 410"/>
                <a:gd name="T86" fmla="*/ 7 w 1044"/>
                <a:gd name="T87" fmla="*/ 187 h 410"/>
                <a:gd name="T88" fmla="*/ 0 w 1044"/>
                <a:gd name="T89" fmla="*/ 205 h 410"/>
                <a:gd name="T90" fmla="*/ 0 w 1044"/>
                <a:gd name="T91" fmla="*/ 20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4" h="410">
                  <a:moveTo>
                    <a:pt x="0" y="205"/>
                  </a:moveTo>
                  <a:lnTo>
                    <a:pt x="0" y="205"/>
                  </a:lnTo>
                  <a:lnTo>
                    <a:pt x="7" y="224"/>
                  </a:lnTo>
                  <a:lnTo>
                    <a:pt x="13" y="249"/>
                  </a:lnTo>
                  <a:lnTo>
                    <a:pt x="25" y="267"/>
                  </a:lnTo>
                  <a:lnTo>
                    <a:pt x="44" y="286"/>
                  </a:lnTo>
                  <a:lnTo>
                    <a:pt x="94" y="317"/>
                  </a:lnTo>
                  <a:lnTo>
                    <a:pt x="156" y="348"/>
                  </a:lnTo>
                  <a:lnTo>
                    <a:pt x="230" y="373"/>
                  </a:lnTo>
                  <a:lnTo>
                    <a:pt x="324" y="392"/>
                  </a:lnTo>
                  <a:lnTo>
                    <a:pt x="423" y="404"/>
                  </a:lnTo>
                  <a:lnTo>
                    <a:pt x="529" y="410"/>
                  </a:lnTo>
                  <a:lnTo>
                    <a:pt x="529" y="410"/>
                  </a:lnTo>
                  <a:lnTo>
                    <a:pt x="628" y="404"/>
                  </a:lnTo>
                  <a:lnTo>
                    <a:pt x="728" y="392"/>
                  </a:lnTo>
                  <a:lnTo>
                    <a:pt x="815" y="373"/>
                  </a:lnTo>
                  <a:lnTo>
                    <a:pt x="895" y="348"/>
                  </a:lnTo>
                  <a:lnTo>
                    <a:pt x="957" y="317"/>
                  </a:lnTo>
                  <a:lnTo>
                    <a:pt x="1007" y="280"/>
                  </a:lnTo>
                  <a:lnTo>
                    <a:pt x="1026" y="261"/>
                  </a:lnTo>
                  <a:lnTo>
                    <a:pt x="1038" y="243"/>
                  </a:lnTo>
                  <a:lnTo>
                    <a:pt x="1044" y="224"/>
                  </a:lnTo>
                  <a:lnTo>
                    <a:pt x="1044" y="205"/>
                  </a:lnTo>
                  <a:lnTo>
                    <a:pt x="1044" y="205"/>
                  </a:lnTo>
                  <a:lnTo>
                    <a:pt x="1044" y="180"/>
                  </a:lnTo>
                  <a:lnTo>
                    <a:pt x="1038" y="162"/>
                  </a:lnTo>
                  <a:lnTo>
                    <a:pt x="1026" y="143"/>
                  </a:lnTo>
                  <a:lnTo>
                    <a:pt x="1007" y="125"/>
                  </a:lnTo>
                  <a:lnTo>
                    <a:pt x="957" y="87"/>
                  </a:lnTo>
                  <a:lnTo>
                    <a:pt x="895" y="56"/>
                  </a:lnTo>
                  <a:lnTo>
                    <a:pt x="815" y="31"/>
                  </a:lnTo>
                  <a:lnTo>
                    <a:pt x="728" y="13"/>
                  </a:lnTo>
                  <a:lnTo>
                    <a:pt x="628" y="6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417" y="6"/>
                  </a:lnTo>
                  <a:lnTo>
                    <a:pt x="317" y="19"/>
                  </a:lnTo>
                  <a:lnTo>
                    <a:pt x="230" y="37"/>
                  </a:lnTo>
                  <a:lnTo>
                    <a:pt x="156" y="62"/>
                  </a:lnTo>
                  <a:lnTo>
                    <a:pt x="94" y="93"/>
                  </a:lnTo>
                  <a:lnTo>
                    <a:pt x="44" y="125"/>
                  </a:lnTo>
                  <a:lnTo>
                    <a:pt x="25" y="143"/>
                  </a:lnTo>
                  <a:lnTo>
                    <a:pt x="13" y="162"/>
                  </a:lnTo>
                  <a:lnTo>
                    <a:pt x="7" y="187"/>
                  </a:lnTo>
                  <a:lnTo>
                    <a:pt x="0" y="205"/>
                  </a:lnTo>
                  <a:lnTo>
                    <a:pt x="0" y="205"/>
                  </a:lnTo>
                  <a:close/>
                </a:path>
              </a:pathLst>
            </a:custGeom>
            <a:solidFill>
              <a:srgbClr val="BBC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1" name="Freeform 259"/>
            <p:cNvSpPr>
              <a:spLocks/>
            </p:cNvSpPr>
            <p:nvPr/>
          </p:nvSpPr>
          <p:spPr bwMode="auto">
            <a:xfrm>
              <a:off x="7383463" y="3851276"/>
              <a:ext cx="1697037" cy="730250"/>
            </a:xfrm>
            <a:custGeom>
              <a:avLst/>
              <a:gdLst>
                <a:gd name="T0" fmla="*/ 1069 w 1069"/>
                <a:gd name="T1" fmla="*/ 224 h 460"/>
                <a:gd name="T2" fmla="*/ 1069 w 1069"/>
                <a:gd name="T3" fmla="*/ 224 h 460"/>
                <a:gd name="T4" fmla="*/ 1069 w 1069"/>
                <a:gd name="T5" fmla="*/ 249 h 460"/>
                <a:gd name="T6" fmla="*/ 1056 w 1069"/>
                <a:gd name="T7" fmla="*/ 268 h 460"/>
                <a:gd name="T8" fmla="*/ 1044 w 1069"/>
                <a:gd name="T9" fmla="*/ 293 h 460"/>
                <a:gd name="T10" fmla="*/ 1025 w 1069"/>
                <a:gd name="T11" fmla="*/ 311 h 460"/>
                <a:gd name="T12" fmla="*/ 975 w 1069"/>
                <a:gd name="T13" fmla="*/ 355 h 460"/>
                <a:gd name="T14" fmla="*/ 907 w 1069"/>
                <a:gd name="T15" fmla="*/ 386 h 460"/>
                <a:gd name="T16" fmla="*/ 833 w 1069"/>
                <a:gd name="T17" fmla="*/ 417 h 460"/>
                <a:gd name="T18" fmla="*/ 739 w 1069"/>
                <a:gd name="T19" fmla="*/ 442 h 460"/>
                <a:gd name="T20" fmla="*/ 640 w 1069"/>
                <a:gd name="T21" fmla="*/ 454 h 460"/>
                <a:gd name="T22" fmla="*/ 528 w 1069"/>
                <a:gd name="T23" fmla="*/ 460 h 460"/>
                <a:gd name="T24" fmla="*/ 528 w 1069"/>
                <a:gd name="T25" fmla="*/ 460 h 460"/>
                <a:gd name="T26" fmla="*/ 422 w 1069"/>
                <a:gd name="T27" fmla="*/ 460 h 460"/>
                <a:gd name="T28" fmla="*/ 323 w 1069"/>
                <a:gd name="T29" fmla="*/ 448 h 460"/>
                <a:gd name="T30" fmla="*/ 230 w 1069"/>
                <a:gd name="T31" fmla="*/ 423 h 460"/>
                <a:gd name="T32" fmla="*/ 155 w 1069"/>
                <a:gd name="T33" fmla="*/ 398 h 460"/>
                <a:gd name="T34" fmla="*/ 87 w 1069"/>
                <a:gd name="T35" fmla="*/ 367 h 460"/>
                <a:gd name="T36" fmla="*/ 37 w 1069"/>
                <a:gd name="T37" fmla="*/ 330 h 460"/>
                <a:gd name="T38" fmla="*/ 25 w 1069"/>
                <a:gd name="T39" fmla="*/ 305 h 460"/>
                <a:gd name="T40" fmla="*/ 6 w 1069"/>
                <a:gd name="T41" fmla="*/ 286 h 460"/>
                <a:gd name="T42" fmla="*/ 0 w 1069"/>
                <a:gd name="T43" fmla="*/ 261 h 460"/>
                <a:gd name="T44" fmla="*/ 0 w 1069"/>
                <a:gd name="T45" fmla="*/ 237 h 460"/>
                <a:gd name="T46" fmla="*/ 0 w 1069"/>
                <a:gd name="T47" fmla="*/ 237 h 460"/>
                <a:gd name="T48" fmla="*/ 0 w 1069"/>
                <a:gd name="T49" fmla="*/ 218 h 460"/>
                <a:gd name="T50" fmla="*/ 12 w 1069"/>
                <a:gd name="T51" fmla="*/ 193 h 460"/>
                <a:gd name="T52" fmla="*/ 25 w 1069"/>
                <a:gd name="T53" fmla="*/ 168 h 460"/>
                <a:gd name="T54" fmla="*/ 43 w 1069"/>
                <a:gd name="T55" fmla="*/ 150 h 460"/>
                <a:gd name="T56" fmla="*/ 93 w 1069"/>
                <a:gd name="T57" fmla="*/ 106 h 460"/>
                <a:gd name="T58" fmla="*/ 155 w 1069"/>
                <a:gd name="T59" fmla="*/ 75 h 460"/>
                <a:gd name="T60" fmla="*/ 236 w 1069"/>
                <a:gd name="T61" fmla="*/ 44 h 460"/>
                <a:gd name="T62" fmla="*/ 329 w 1069"/>
                <a:gd name="T63" fmla="*/ 19 h 460"/>
                <a:gd name="T64" fmla="*/ 429 w 1069"/>
                <a:gd name="T65" fmla="*/ 7 h 460"/>
                <a:gd name="T66" fmla="*/ 534 w 1069"/>
                <a:gd name="T67" fmla="*/ 0 h 460"/>
                <a:gd name="T68" fmla="*/ 534 w 1069"/>
                <a:gd name="T69" fmla="*/ 0 h 460"/>
                <a:gd name="T70" fmla="*/ 646 w 1069"/>
                <a:gd name="T71" fmla="*/ 7 h 460"/>
                <a:gd name="T72" fmla="*/ 746 w 1069"/>
                <a:gd name="T73" fmla="*/ 13 h 460"/>
                <a:gd name="T74" fmla="*/ 833 w 1069"/>
                <a:gd name="T75" fmla="*/ 38 h 460"/>
                <a:gd name="T76" fmla="*/ 913 w 1069"/>
                <a:gd name="T77" fmla="*/ 63 h 460"/>
                <a:gd name="T78" fmla="*/ 982 w 1069"/>
                <a:gd name="T79" fmla="*/ 94 h 460"/>
                <a:gd name="T80" fmla="*/ 1025 w 1069"/>
                <a:gd name="T81" fmla="*/ 137 h 460"/>
                <a:gd name="T82" fmla="*/ 1044 w 1069"/>
                <a:gd name="T83" fmla="*/ 156 h 460"/>
                <a:gd name="T84" fmla="*/ 1056 w 1069"/>
                <a:gd name="T85" fmla="*/ 174 h 460"/>
                <a:gd name="T86" fmla="*/ 1069 w 1069"/>
                <a:gd name="T87" fmla="*/ 199 h 460"/>
                <a:gd name="T88" fmla="*/ 1069 w 1069"/>
                <a:gd name="T89" fmla="*/ 224 h 460"/>
                <a:gd name="T90" fmla="*/ 1069 w 1069"/>
                <a:gd name="T91" fmla="*/ 224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69" h="460">
                  <a:moveTo>
                    <a:pt x="1069" y="224"/>
                  </a:moveTo>
                  <a:lnTo>
                    <a:pt x="1069" y="224"/>
                  </a:lnTo>
                  <a:lnTo>
                    <a:pt x="1069" y="249"/>
                  </a:lnTo>
                  <a:lnTo>
                    <a:pt x="1056" y="268"/>
                  </a:lnTo>
                  <a:lnTo>
                    <a:pt x="1044" y="293"/>
                  </a:lnTo>
                  <a:lnTo>
                    <a:pt x="1025" y="311"/>
                  </a:lnTo>
                  <a:lnTo>
                    <a:pt x="975" y="355"/>
                  </a:lnTo>
                  <a:lnTo>
                    <a:pt x="907" y="386"/>
                  </a:lnTo>
                  <a:lnTo>
                    <a:pt x="833" y="417"/>
                  </a:lnTo>
                  <a:lnTo>
                    <a:pt x="739" y="442"/>
                  </a:lnTo>
                  <a:lnTo>
                    <a:pt x="640" y="454"/>
                  </a:lnTo>
                  <a:lnTo>
                    <a:pt x="528" y="460"/>
                  </a:lnTo>
                  <a:lnTo>
                    <a:pt x="528" y="460"/>
                  </a:lnTo>
                  <a:lnTo>
                    <a:pt x="422" y="460"/>
                  </a:lnTo>
                  <a:lnTo>
                    <a:pt x="323" y="448"/>
                  </a:lnTo>
                  <a:lnTo>
                    <a:pt x="230" y="423"/>
                  </a:lnTo>
                  <a:lnTo>
                    <a:pt x="155" y="398"/>
                  </a:lnTo>
                  <a:lnTo>
                    <a:pt x="87" y="367"/>
                  </a:lnTo>
                  <a:lnTo>
                    <a:pt x="37" y="330"/>
                  </a:lnTo>
                  <a:lnTo>
                    <a:pt x="25" y="305"/>
                  </a:lnTo>
                  <a:lnTo>
                    <a:pt x="6" y="286"/>
                  </a:lnTo>
                  <a:lnTo>
                    <a:pt x="0" y="261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18"/>
                  </a:lnTo>
                  <a:lnTo>
                    <a:pt x="12" y="193"/>
                  </a:lnTo>
                  <a:lnTo>
                    <a:pt x="25" y="168"/>
                  </a:lnTo>
                  <a:lnTo>
                    <a:pt x="43" y="150"/>
                  </a:lnTo>
                  <a:lnTo>
                    <a:pt x="93" y="106"/>
                  </a:lnTo>
                  <a:lnTo>
                    <a:pt x="155" y="75"/>
                  </a:lnTo>
                  <a:lnTo>
                    <a:pt x="236" y="44"/>
                  </a:lnTo>
                  <a:lnTo>
                    <a:pt x="329" y="19"/>
                  </a:lnTo>
                  <a:lnTo>
                    <a:pt x="429" y="7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646" y="7"/>
                  </a:lnTo>
                  <a:lnTo>
                    <a:pt x="746" y="13"/>
                  </a:lnTo>
                  <a:lnTo>
                    <a:pt x="833" y="38"/>
                  </a:lnTo>
                  <a:lnTo>
                    <a:pt x="913" y="63"/>
                  </a:lnTo>
                  <a:lnTo>
                    <a:pt x="982" y="94"/>
                  </a:lnTo>
                  <a:lnTo>
                    <a:pt x="1025" y="137"/>
                  </a:lnTo>
                  <a:lnTo>
                    <a:pt x="1044" y="156"/>
                  </a:lnTo>
                  <a:lnTo>
                    <a:pt x="1056" y="174"/>
                  </a:lnTo>
                  <a:lnTo>
                    <a:pt x="1069" y="199"/>
                  </a:lnTo>
                  <a:lnTo>
                    <a:pt x="1069" y="224"/>
                  </a:lnTo>
                  <a:lnTo>
                    <a:pt x="1069" y="224"/>
                  </a:lnTo>
                  <a:close/>
                </a:path>
              </a:pathLst>
            </a:custGeom>
            <a:solidFill>
              <a:srgbClr val="EFE1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2" name="Freeform 260"/>
            <p:cNvSpPr>
              <a:spLocks/>
            </p:cNvSpPr>
            <p:nvPr/>
          </p:nvSpPr>
          <p:spPr bwMode="auto">
            <a:xfrm>
              <a:off x="7589838" y="3654426"/>
              <a:ext cx="1193800" cy="788988"/>
            </a:xfrm>
            <a:custGeom>
              <a:avLst/>
              <a:gdLst>
                <a:gd name="T0" fmla="*/ 0 w 752"/>
                <a:gd name="T1" fmla="*/ 0 h 497"/>
                <a:gd name="T2" fmla="*/ 0 w 752"/>
                <a:gd name="T3" fmla="*/ 0 h 497"/>
                <a:gd name="T4" fmla="*/ 13 w 752"/>
                <a:gd name="T5" fmla="*/ 162 h 497"/>
                <a:gd name="T6" fmla="*/ 19 w 752"/>
                <a:gd name="T7" fmla="*/ 292 h 497"/>
                <a:gd name="T8" fmla="*/ 25 w 752"/>
                <a:gd name="T9" fmla="*/ 398 h 497"/>
                <a:gd name="T10" fmla="*/ 25 w 752"/>
                <a:gd name="T11" fmla="*/ 398 h 497"/>
                <a:gd name="T12" fmla="*/ 81 w 752"/>
                <a:gd name="T13" fmla="*/ 423 h 497"/>
                <a:gd name="T14" fmla="*/ 149 w 752"/>
                <a:gd name="T15" fmla="*/ 454 h 497"/>
                <a:gd name="T16" fmla="*/ 236 w 752"/>
                <a:gd name="T17" fmla="*/ 479 h 497"/>
                <a:gd name="T18" fmla="*/ 286 w 752"/>
                <a:gd name="T19" fmla="*/ 485 h 497"/>
                <a:gd name="T20" fmla="*/ 342 w 752"/>
                <a:gd name="T21" fmla="*/ 491 h 497"/>
                <a:gd name="T22" fmla="*/ 398 w 752"/>
                <a:gd name="T23" fmla="*/ 497 h 497"/>
                <a:gd name="T24" fmla="*/ 460 w 752"/>
                <a:gd name="T25" fmla="*/ 491 h 497"/>
                <a:gd name="T26" fmla="*/ 522 w 752"/>
                <a:gd name="T27" fmla="*/ 485 h 497"/>
                <a:gd name="T28" fmla="*/ 584 w 752"/>
                <a:gd name="T29" fmla="*/ 472 h 497"/>
                <a:gd name="T30" fmla="*/ 653 w 752"/>
                <a:gd name="T31" fmla="*/ 448 h 497"/>
                <a:gd name="T32" fmla="*/ 721 w 752"/>
                <a:gd name="T33" fmla="*/ 417 h 497"/>
                <a:gd name="T34" fmla="*/ 752 w 752"/>
                <a:gd name="T35" fmla="*/ 0 h 497"/>
                <a:gd name="T36" fmla="*/ 0 w 752"/>
                <a:gd name="T37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2" h="497">
                  <a:moveTo>
                    <a:pt x="0" y="0"/>
                  </a:moveTo>
                  <a:lnTo>
                    <a:pt x="0" y="0"/>
                  </a:lnTo>
                  <a:lnTo>
                    <a:pt x="13" y="162"/>
                  </a:lnTo>
                  <a:lnTo>
                    <a:pt x="19" y="292"/>
                  </a:lnTo>
                  <a:lnTo>
                    <a:pt x="25" y="398"/>
                  </a:lnTo>
                  <a:lnTo>
                    <a:pt x="25" y="398"/>
                  </a:lnTo>
                  <a:lnTo>
                    <a:pt x="81" y="423"/>
                  </a:lnTo>
                  <a:lnTo>
                    <a:pt x="149" y="454"/>
                  </a:lnTo>
                  <a:lnTo>
                    <a:pt x="236" y="479"/>
                  </a:lnTo>
                  <a:lnTo>
                    <a:pt x="286" y="485"/>
                  </a:lnTo>
                  <a:lnTo>
                    <a:pt x="342" y="491"/>
                  </a:lnTo>
                  <a:lnTo>
                    <a:pt x="398" y="497"/>
                  </a:lnTo>
                  <a:lnTo>
                    <a:pt x="460" y="491"/>
                  </a:lnTo>
                  <a:lnTo>
                    <a:pt x="522" y="485"/>
                  </a:lnTo>
                  <a:lnTo>
                    <a:pt x="584" y="472"/>
                  </a:lnTo>
                  <a:lnTo>
                    <a:pt x="653" y="448"/>
                  </a:lnTo>
                  <a:lnTo>
                    <a:pt x="721" y="417"/>
                  </a:lnTo>
                  <a:lnTo>
                    <a:pt x="7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C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3" name="Freeform 261"/>
            <p:cNvSpPr>
              <a:spLocks/>
            </p:cNvSpPr>
            <p:nvPr/>
          </p:nvSpPr>
          <p:spPr bwMode="auto">
            <a:xfrm>
              <a:off x="7589838" y="3486151"/>
              <a:ext cx="1193800" cy="336550"/>
            </a:xfrm>
            <a:custGeom>
              <a:avLst/>
              <a:gdLst>
                <a:gd name="T0" fmla="*/ 752 w 752"/>
                <a:gd name="T1" fmla="*/ 106 h 212"/>
                <a:gd name="T2" fmla="*/ 752 w 752"/>
                <a:gd name="T3" fmla="*/ 106 h 212"/>
                <a:gd name="T4" fmla="*/ 746 w 752"/>
                <a:gd name="T5" fmla="*/ 125 h 212"/>
                <a:gd name="T6" fmla="*/ 721 w 752"/>
                <a:gd name="T7" fmla="*/ 143 h 212"/>
                <a:gd name="T8" fmla="*/ 690 w 752"/>
                <a:gd name="T9" fmla="*/ 162 h 212"/>
                <a:gd name="T10" fmla="*/ 640 w 752"/>
                <a:gd name="T11" fmla="*/ 181 h 212"/>
                <a:gd name="T12" fmla="*/ 584 w 752"/>
                <a:gd name="T13" fmla="*/ 193 h 212"/>
                <a:gd name="T14" fmla="*/ 522 w 752"/>
                <a:gd name="T15" fmla="*/ 199 h 212"/>
                <a:gd name="T16" fmla="*/ 454 w 752"/>
                <a:gd name="T17" fmla="*/ 206 h 212"/>
                <a:gd name="T18" fmla="*/ 373 w 752"/>
                <a:gd name="T19" fmla="*/ 212 h 212"/>
                <a:gd name="T20" fmla="*/ 373 w 752"/>
                <a:gd name="T21" fmla="*/ 212 h 212"/>
                <a:gd name="T22" fmla="*/ 299 w 752"/>
                <a:gd name="T23" fmla="*/ 206 h 212"/>
                <a:gd name="T24" fmla="*/ 230 w 752"/>
                <a:gd name="T25" fmla="*/ 199 h 212"/>
                <a:gd name="T26" fmla="*/ 162 w 752"/>
                <a:gd name="T27" fmla="*/ 193 h 212"/>
                <a:gd name="T28" fmla="*/ 106 w 752"/>
                <a:gd name="T29" fmla="*/ 181 h 212"/>
                <a:gd name="T30" fmla="*/ 62 w 752"/>
                <a:gd name="T31" fmla="*/ 162 h 212"/>
                <a:gd name="T32" fmla="*/ 25 w 752"/>
                <a:gd name="T33" fmla="*/ 143 h 212"/>
                <a:gd name="T34" fmla="*/ 7 w 752"/>
                <a:gd name="T35" fmla="*/ 125 h 212"/>
                <a:gd name="T36" fmla="*/ 0 w 752"/>
                <a:gd name="T37" fmla="*/ 106 h 212"/>
                <a:gd name="T38" fmla="*/ 0 w 752"/>
                <a:gd name="T39" fmla="*/ 106 h 212"/>
                <a:gd name="T40" fmla="*/ 7 w 752"/>
                <a:gd name="T41" fmla="*/ 81 h 212"/>
                <a:gd name="T42" fmla="*/ 25 w 752"/>
                <a:gd name="T43" fmla="*/ 63 h 212"/>
                <a:gd name="T44" fmla="*/ 62 w 752"/>
                <a:gd name="T45" fmla="*/ 44 h 212"/>
                <a:gd name="T46" fmla="*/ 106 w 752"/>
                <a:gd name="T47" fmla="*/ 32 h 212"/>
                <a:gd name="T48" fmla="*/ 162 w 752"/>
                <a:gd name="T49" fmla="*/ 19 h 212"/>
                <a:gd name="T50" fmla="*/ 230 w 752"/>
                <a:gd name="T51" fmla="*/ 7 h 212"/>
                <a:gd name="T52" fmla="*/ 299 w 752"/>
                <a:gd name="T53" fmla="*/ 0 h 212"/>
                <a:gd name="T54" fmla="*/ 373 w 752"/>
                <a:gd name="T55" fmla="*/ 0 h 212"/>
                <a:gd name="T56" fmla="*/ 373 w 752"/>
                <a:gd name="T57" fmla="*/ 0 h 212"/>
                <a:gd name="T58" fmla="*/ 454 w 752"/>
                <a:gd name="T59" fmla="*/ 0 h 212"/>
                <a:gd name="T60" fmla="*/ 522 w 752"/>
                <a:gd name="T61" fmla="*/ 7 h 212"/>
                <a:gd name="T62" fmla="*/ 584 w 752"/>
                <a:gd name="T63" fmla="*/ 19 h 212"/>
                <a:gd name="T64" fmla="*/ 640 w 752"/>
                <a:gd name="T65" fmla="*/ 32 h 212"/>
                <a:gd name="T66" fmla="*/ 690 w 752"/>
                <a:gd name="T67" fmla="*/ 44 h 212"/>
                <a:gd name="T68" fmla="*/ 721 w 752"/>
                <a:gd name="T69" fmla="*/ 63 h 212"/>
                <a:gd name="T70" fmla="*/ 746 w 752"/>
                <a:gd name="T71" fmla="*/ 81 h 212"/>
                <a:gd name="T72" fmla="*/ 752 w 752"/>
                <a:gd name="T73" fmla="*/ 106 h 212"/>
                <a:gd name="T74" fmla="*/ 752 w 752"/>
                <a:gd name="T75" fmla="*/ 10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52" h="212">
                  <a:moveTo>
                    <a:pt x="752" y="106"/>
                  </a:moveTo>
                  <a:lnTo>
                    <a:pt x="752" y="106"/>
                  </a:lnTo>
                  <a:lnTo>
                    <a:pt x="746" y="125"/>
                  </a:lnTo>
                  <a:lnTo>
                    <a:pt x="721" y="143"/>
                  </a:lnTo>
                  <a:lnTo>
                    <a:pt x="690" y="162"/>
                  </a:lnTo>
                  <a:lnTo>
                    <a:pt x="640" y="181"/>
                  </a:lnTo>
                  <a:lnTo>
                    <a:pt x="584" y="193"/>
                  </a:lnTo>
                  <a:lnTo>
                    <a:pt x="522" y="199"/>
                  </a:lnTo>
                  <a:lnTo>
                    <a:pt x="454" y="206"/>
                  </a:lnTo>
                  <a:lnTo>
                    <a:pt x="373" y="212"/>
                  </a:lnTo>
                  <a:lnTo>
                    <a:pt x="373" y="212"/>
                  </a:lnTo>
                  <a:lnTo>
                    <a:pt x="299" y="206"/>
                  </a:lnTo>
                  <a:lnTo>
                    <a:pt x="230" y="199"/>
                  </a:lnTo>
                  <a:lnTo>
                    <a:pt x="162" y="193"/>
                  </a:lnTo>
                  <a:lnTo>
                    <a:pt x="106" y="181"/>
                  </a:lnTo>
                  <a:lnTo>
                    <a:pt x="62" y="162"/>
                  </a:lnTo>
                  <a:lnTo>
                    <a:pt x="25" y="143"/>
                  </a:lnTo>
                  <a:lnTo>
                    <a:pt x="7" y="125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7" y="81"/>
                  </a:lnTo>
                  <a:lnTo>
                    <a:pt x="25" y="63"/>
                  </a:lnTo>
                  <a:lnTo>
                    <a:pt x="62" y="44"/>
                  </a:lnTo>
                  <a:lnTo>
                    <a:pt x="106" y="32"/>
                  </a:lnTo>
                  <a:lnTo>
                    <a:pt x="162" y="19"/>
                  </a:lnTo>
                  <a:lnTo>
                    <a:pt x="230" y="7"/>
                  </a:lnTo>
                  <a:lnTo>
                    <a:pt x="299" y="0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454" y="0"/>
                  </a:lnTo>
                  <a:lnTo>
                    <a:pt x="522" y="7"/>
                  </a:lnTo>
                  <a:lnTo>
                    <a:pt x="584" y="19"/>
                  </a:lnTo>
                  <a:lnTo>
                    <a:pt x="640" y="32"/>
                  </a:lnTo>
                  <a:lnTo>
                    <a:pt x="690" y="44"/>
                  </a:lnTo>
                  <a:lnTo>
                    <a:pt x="721" y="63"/>
                  </a:lnTo>
                  <a:lnTo>
                    <a:pt x="746" y="81"/>
                  </a:lnTo>
                  <a:lnTo>
                    <a:pt x="752" y="106"/>
                  </a:lnTo>
                  <a:lnTo>
                    <a:pt x="752" y="106"/>
                  </a:lnTo>
                  <a:close/>
                </a:path>
              </a:pathLst>
            </a:custGeom>
            <a:solidFill>
              <a:srgbClr val="EBD9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4" name="Freeform 262"/>
            <p:cNvSpPr>
              <a:spLocks/>
            </p:cNvSpPr>
            <p:nvPr/>
          </p:nvSpPr>
          <p:spPr bwMode="auto">
            <a:xfrm>
              <a:off x="7945438" y="3773488"/>
              <a:ext cx="631825" cy="681038"/>
            </a:xfrm>
            <a:custGeom>
              <a:avLst/>
              <a:gdLst>
                <a:gd name="T0" fmla="*/ 0 w 398"/>
                <a:gd name="T1" fmla="*/ 25 h 429"/>
                <a:gd name="T2" fmla="*/ 0 w 398"/>
                <a:gd name="T3" fmla="*/ 25 h 429"/>
                <a:gd name="T4" fmla="*/ 6 w 398"/>
                <a:gd name="T5" fmla="*/ 68 h 429"/>
                <a:gd name="T6" fmla="*/ 25 w 398"/>
                <a:gd name="T7" fmla="*/ 174 h 429"/>
                <a:gd name="T8" fmla="*/ 37 w 398"/>
                <a:gd name="T9" fmla="*/ 298 h 429"/>
                <a:gd name="T10" fmla="*/ 37 w 398"/>
                <a:gd name="T11" fmla="*/ 354 h 429"/>
                <a:gd name="T12" fmla="*/ 31 w 398"/>
                <a:gd name="T13" fmla="*/ 404 h 429"/>
                <a:gd name="T14" fmla="*/ 31 w 398"/>
                <a:gd name="T15" fmla="*/ 404 h 429"/>
                <a:gd name="T16" fmla="*/ 56 w 398"/>
                <a:gd name="T17" fmla="*/ 416 h 429"/>
                <a:gd name="T18" fmla="*/ 93 w 398"/>
                <a:gd name="T19" fmla="*/ 422 h 429"/>
                <a:gd name="T20" fmla="*/ 137 w 398"/>
                <a:gd name="T21" fmla="*/ 429 h 429"/>
                <a:gd name="T22" fmla="*/ 186 w 398"/>
                <a:gd name="T23" fmla="*/ 429 h 429"/>
                <a:gd name="T24" fmla="*/ 249 w 398"/>
                <a:gd name="T25" fmla="*/ 422 h 429"/>
                <a:gd name="T26" fmla="*/ 317 w 398"/>
                <a:gd name="T27" fmla="*/ 410 h 429"/>
                <a:gd name="T28" fmla="*/ 392 w 398"/>
                <a:gd name="T29" fmla="*/ 385 h 429"/>
                <a:gd name="T30" fmla="*/ 392 w 398"/>
                <a:gd name="T31" fmla="*/ 385 h 429"/>
                <a:gd name="T32" fmla="*/ 385 w 398"/>
                <a:gd name="T33" fmla="*/ 217 h 429"/>
                <a:gd name="T34" fmla="*/ 392 w 398"/>
                <a:gd name="T35" fmla="*/ 87 h 429"/>
                <a:gd name="T36" fmla="*/ 392 w 398"/>
                <a:gd name="T37" fmla="*/ 37 h 429"/>
                <a:gd name="T38" fmla="*/ 398 w 398"/>
                <a:gd name="T39" fmla="*/ 0 h 429"/>
                <a:gd name="T40" fmla="*/ 398 w 398"/>
                <a:gd name="T41" fmla="*/ 0 h 429"/>
                <a:gd name="T42" fmla="*/ 367 w 398"/>
                <a:gd name="T43" fmla="*/ 12 h 429"/>
                <a:gd name="T44" fmla="*/ 280 w 398"/>
                <a:gd name="T45" fmla="*/ 25 h 429"/>
                <a:gd name="T46" fmla="*/ 218 w 398"/>
                <a:gd name="T47" fmla="*/ 31 h 429"/>
                <a:gd name="T48" fmla="*/ 149 w 398"/>
                <a:gd name="T49" fmla="*/ 31 h 429"/>
                <a:gd name="T50" fmla="*/ 75 w 398"/>
                <a:gd name="T51" fmla="*/ 31 h 429"/>
                <a:gd name="T52" fmla="*/ 0 w 398"/>
                <a:gd name="T53" fmla="*/ 25 h 429"/>
                <a:gd name="T54" fmla="*/ 0 w 398"/>
                <a:gd name="T55" fmla="*/ 25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8" h="429">
                  <a:moveTo>
                    <a:pt x="0" y="25"/>
                  </a:moveTo>
                  <a:lnTo>
                    <a:pt x="0" y="25"/>
                  </a:lnTo>
                  <a:lnTo>
                    <a:pt x="6" y="68"/>
                  </a:lnTo>
                  <a:lnTo>
                    <a:pt x="25" y="174"/>
                  </a:lnTo>
                  <a:lnTo>
                    <a:pt x="37" y="298"/>
                  </a:lnTo>
                  <a:lnTo>
                    <a:pt x="37" y="354"/>
                  </a:lnTo>
                  <a:lnTo>
                    <a:pt x="31" y="404"/>
                  </a:lnTo>
                  <a:lnTo>
                    <a:pt x="31" y="404"/>
                  </a:lnTo>
                  <a:lnTo>
                    <a:pt x="56" y="416"/>
                  </a:lnTo>
                  <a:lnTo>
                    <a:pt x="93" y="422"/>
                  </a:lnTo>
                  <a:lnTo>
                    <a:pt x="137" y="429"/>
                  </a:lnTo>
                  <a:lnTo>
                    <a:pt x="186" y="429"/>
                  </a:lnTo>
                  <a:lnTo>
                    <a:pt x="249" y="422"/>
                  </a:lnTo>
                  <a:lnTo>
                    <a:pt x="317" y="410"/>
                  </a:lnTo>
                  <a:lnTo>
                    <a:pt x="392" y="385"/>
                  </a:lnTo>
                  <a:lnTo>
                    <a:pt x="392" y="385"/>
                  </a:lnTo>
                  <a:lnTo>
                    <a:pt x="385" y="217"/>
                  </a:lnTo>
                  <a:lnTo>
                    <a:pt x="392" y="87"/>
                  </a:lnTo>
                  <a:lnTo>
                    <a:pt x="392" y="37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367" y="12"/>
                  </a:lnTo>
                  <a:lnTo>
                    <a:pt x="280" y="25"/>
                  </a:lnTo>
                  <a:lnTo>
                    <a:pt x="218" y="31"/>
                  </a:lnTo>
                  <a:lnTo>
                    <a:pt x="149" y="31"/>
                  </a:lnTo>
                  <a:lnTo>
                    <a:pt x="75" y="31"/>
                  </a:lnTo>
                  <a:lnTo>
                    <a:pt x="0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D8B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5" name="Freeform 263"/>
            <p:cNvSpPr>
              <a:spLocks/>
            </p:cNvSpPr>
            <p:nvPr/>
          </p:nvSpPr>
          <p:spPr bwMode="auto">
            <a:xfrm>
              <a:off x="7610475" y="3832226"/>
              <a:ext cx="1104900" cy="374650"/>
            </a:xfrm>
            <a:custGeom>
              <a:avLst/>
              <a:gdLst>
                <a:gd name="T0" fmla="*/ 0 w 696"/>
                <a:gd name="T1" fmla="*/ 0 h 236"/>
                <a:gd name="T2" fmla="*/ 0 w 696"/>
                <a:gd name="T3" fmla="*/ 0 h 236"/>
                <a:gd name="T4" fmla="*/ 6 w 696"/>
                <a:gd name="T5" fmla="*/ 6 h 236"/>
                <a:gd name="T6" fmla="*/ 37 w 696"/>
                <a:gd name="T7" fmla="*/ 31 h 236"/>
                <a:gd name="T8" fmla="*/ 87 w 696"/>
                <a:gd name="T9" fmla="*/ 62 h 236"/>
                <a:gd name="T10" fmla="*/ 155 w 696"/>
                <a:gd name="T11" fmla="*/ 93 h 236"/>
                <a:gd name="T12" fmla="*/ 199 w 696"/>
                <a:gd name="T13" fmla="*/ 106 h 236"/>
                <a:gd name="T14" fmla="*/ 248 w 696"/>
                <a:gd name="T15" fmla="*/ 118 h 236"/>
                <a:gd name="T16" fmla="*/ 310 w 696"/>
                <a:gd name="T17" fmla="*/ 130 h 236"/>
                <a:gd name="T18" fmla="*/ 373 w 696"/>
                <a:gd name="T19" fmla="*/ 130 h 236"/>
                <a:gd name="T20" fmla="*/ 441 w 696"/>
                <a:gd name="T21" fmla="*/ 130 h 236"/>
                <a:gd name="T22" fmla="*/ 522 w 696"/>
                <a:gd name="T23" fmla="*/ 124 h 236"/>
                <a:gd name="T24" fmla="*/ 603 w 696"/>
                <a:gd name="T25" fmla="*/ 118 h 236"/>
                <a:gd name="T26" fmla="*/ 696 w 696"/>
                <a:gd name="T27" fmla="*/ 93 h 236"/>
                <a:gd name="T28" fmla="*/ 696 w 696"/>
                <a:gd name="T29" fmla="*/ 143 h 236"/>
                <a:gd name="T30" fmla="*/ 696 w 696"/>
                <a:gd name="T31" fmla="*/ 143 h 236"/>
                <a:gd name="T32" fmla="*/ 652 w 696"/>
                <a:gd name="T33" fmla="*/ 168 h 236"/>
                <a:gd name="T34" fmla="*/ 596 w 696"/>
                <a:gd name="T35" fmla="*/ 193 h 236"/>
                <a:gd name="T36" fmla="*/ 522 w 696"/>
                <a:gd name="T37" fmla="*/ 211 h 236"/>
                <a:gd name="T38" fmla="*/ 422 w 696"/>
                <a:gd name="T39" fmla="*/ 230 h 236"/>
                <a:gd name="T40" fmla="*/ 304 w 696"/>
                <a:gd name="T41" fmla="*/ 236 h 236"/>
                <a:gd name="T42" fmla="*/ 236 w 696"/>
                <a:gd name="T43" fmla="*/ 230 h 236"/>
                <a:gd name="T44" fmla="*/ 168 w 696"/>
                <a:gd name="T45" fmla="*/ 224 h 236"/>
                <a:gd name="T46" fmla="*/ 87 w 696"/>
                <a:gd name="T47" fmla="*/ 211 h 236"/>
                <a:gd name="T48" fmla="*/ 6 w 696"/>
                <a:gd name="T49" fmla="*/ 193 h 236"/>
                <a:gd name="T50" fmla="*/ 0 w 696"/>
                <a:gd name="T51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6" h="2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37" y="31"/>
                  </a:lnTo>
                  <a:lnTo>
                    <a:pt x="87" y="62"/>
                  </a:lnTo>
                  <a:lnTo>
                    <a:pt x="155" y="93"/>
                  </a:lnTo>
                  <a:lnTo>
                    <a:pt x="199" y="106"/>
                  </a:lnTo>
                  <a:lnTo>
                    <a:pt x="248" y="118"/>
                  </a:lnTo>
                  <a:lnTo>
                    <a:pt x="310" y="130"/>
                  </a:lnTo>
                  <a:lnTo>
                    <a:pt x="373" y="130"/>
                  </a:lnTo>
                  <a:lnTo>
                    <a:pt x="441" y="130"/>
                  </a:lnTo>
                  <a:lnTo>
                    <a:pt x="522" y="124"/>
                  </a:lnTo>
                  <a:lnTo>
                    <a:pt x="603" y="118"/>
                  </a:lnTo>
                  <a:lnTo>
                    <a:pt x="696" y="93"/>
                  </a:lnTo>
                  <a:lnTo>
                    <a:pt x="696" y="143"/>
                  </a:lnTo>
                  <a:lnTo>
                    <a:pt x="696" y="143"/>
                  </a:lnTo>
                  <a:lnTo>
                    <a:pt x="652" y="168"/>
                  </a:lnTo>
                  <a:lnTo>
                    <a:pt x="596" y="193"/>
                  </a:lnTo>
                  <a:lnTo>
                    <a:pt x="522" y="211"/>
                  </a:lnTo>
                  <a:lnTo>
                    <a:pt x="422" y="230"/>
                  </a:lnTo>
                  <a:lnTo>
                    <a:pt x="304" y="236"/>
                  </a:lnTo>
                  <a:lnTo>
                    <a:pt x="236" y="230"/>
                  </a:lnTo>
                  <a:lnTo>
                    <a:pt x="168" y="224"/>
                  </a:lnTo>
                  <a:lnTo>
                    <a:pt x="87" y="211"/>
                  </a:lnTo>
                  <a:lnTo>
                    <a:pt x="6" y="1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28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6" name="Freeform 264"/>
            <p:cNvSpPr>
              <a:spLocks noEditPoints="1"/>
            </p:cNvSpPr>
            <p:nvPr/>
          </p:nvSpPr>
          <p:spPr bwMode="auto">
            <a:xfrm>
              <a:off x="8675688" y="3930651"/>
              <a:ext cx="147637" cy="334963"/>
            </a:xfrm>
            <a:custGeom>
              <a:avLst/>
              <a:gdLst>
                <a:gd name="T0" fmla="*/ 87 w 93"/>
                <a:gd name="T1" fmla="*/ 118 h 211"/>
                <a:gd name="T2" fmla="*/ 87 w 93"/>
                <a:gd name="T3" fmla="*/ 118 h 211"/>
                <a:gd name="T4" fmla="*/ 81 w 93"/>
                <a:gd name="T5" fmla="*/ 87 h 211"/>
                <a:gd name="T6" fmla="*/ 62 w 93"/>
                <a:gd name="T7" fmla="*/ 56 h 211"/>
                <a:gd name="T8" fmla="*/ 43 w 93"/>
                <a:gd name="T9" fmla="*/ 25 h 211"/>
                <a:gd name="T10" fmla="*/ 19 w 93"/>
                <a:gd name="T11" fmla="*/ 0 h 211"/>
                <a:gd name="T12" fmla="*/ 19 w 93"/>
                <a:gd name="T13" fmla="*/ 0 h 211"/>
                <a:gd name="T14" fmla="*/ 6 w 93"/>
                <a:gd name="T15" fmla="*/ 13 h 211"/>
                <a:gd name="T16" fmla="*/ 0 w 93"/>
                <a:gd name="T17" fmla="*/ 31 h 211"/>
                <a:gd name="T18" fmla="*/ 0 w 93"/>
                <a:gd name="T19" fmla="*/ 37 h 211"/>
                <a:gd name="T20" fmla="*/ 0 w 93"/>
                <a:gd name="T21" fmla="*/ 37 h 211"/>
                <a:gd name="T22" fmla="*/ 12 w 93"/>
                <a:gd name="T23" fmla="*/ 56 h 211"/>
                <a:gd name="T24" fmla="*/ 12 w 93"/>
                <a:gd name="T25" fmla="*/ 56 h 211"/>
                <a:gd name="T26" fmla="*/ 0 w 93"/>
                <a:gd name="T27" fmla="*/ 75 h 211"/>
                <a:gd name="T28" fmla="*/ 0 w 93"/>
                <a:gd name="T29" fmla="*/ 75 h 211"/>
                <a:gd name="T30" fmla="*/ 6 w 93"/>
                <a:gd name="T31" fmla="*/ 68 h 211"/>
                <a:gd name="T32" fmla="*/ 6 w 93"/>
                <a:gd name="T33" fmla="*/ 75 h 211"/>
                <a:gd name="T34" fmla="*/ 6 w 93"/>
                <a:gd name="T35" fmla="*/ 87 h 211"/>
                <a:gd name="T36" fmla="*/ 6 w 93"/>
                <a:gd name="T37" fmla="*/ 87 h 211"/>
                <a:gd name="T38" fmla="*/ 0 w 93"/>
                <a:gd name="T39" fmla="*/ 124 h 211"/>
                <a:gd name="T40" fmla="*/ 0 w 93"/>
                <a:gd name="T41" fmla="*/ 124 h 211"/>
                <a:gd name="T42" fmla="*/ 0 w 93"/>
                <a:gd name="T43" fmla="*/ 156 h 211"/>
                <a:gd name="T44" fmla="*/ 12 w 93"/>
                <a:gd name="T45" fmla="*/ 180 h 211"/>
                <a:gd name="T46" fmla="*/ 12 w 93"/>
                <a:gd name="T47" fmla="*/ 180 h 211"/>
                <a:gd name="T48" fmla="*/ 25 w 93"/>
                <a:gd name="T49" fmla="*/ 199 h 211"/>
                <a:gd name="T50" fmla="*/ 37 w 93"/>
                <a:gd name="T51" fmla="*/ 211 h 211"/>
                <a:gd name="T52" fmla="*/ 56 w 93"/>
                <a:gd name="T53" fmla="*/ 211 h 211"/>
                <a:gd name="T54" fmla="*/ 62 w 93"/>
                <a:gd name="T55" fmla="*/ 211 h 211"/>
                <a:gd name="T56" fmla="*/ 68 w 93"/>
                <a:gd name="T57" fmla="*/ 199 h 211"/>
                <a:gd name="T58" fmla="*/ 68 w 93"/>
                <a:gd name="T59" fmla="*/ 199 h 211"/>
                <a:gd name="T60" fmla="*/ 81 w 93"/>
                <a:gd name="T61" fmla="*/ 180 h 211"/>
                <a:gd name="T62" fmla="*/ 87 w 93"/>
                <a:gd name="T63" fmla="*/ 162 h 211"/>
                <a:gd name="T64" fmla="*/ 93 w 93"/>
                <a:gd name="T65" fmla="*/ 143 h 211"/>
                <a:gd name="T66" fmla="*/ 87 w 93"/>
                <a:gd name="T67" fmla="*/ 118 h 211"/>
                <a:gd name="T68" fmla="*/ 87 w 93"/>
                <a:gd name="T69" fmla="*/ 118 h 211"/>
                <a:gd name="T70" fmla="*/ 31 w 93"/>
                <a:gd name="T71" fmla="*/ 131 h 211"/>
                <a:gd name="T72" fmla="*/ 31 w 93"/>
                <a:gd name="T73" fmla="*/ 131 h 211"/>
                <a:gd name="T74" fmla="*/ 25 w 93"/>
                <a:gd name="T75" fmla="*/ 106 h 211"/>
                <a:gd name="T76" fmla="*/ 25 w 93"/>
                <a:gd name="T77" fmla="*/ 75 h 211"/>
                <a:gd name="T78" fmla="*/ 25 w 93"/>
                <a:gd name="T79" fmla="*/ 75 h 211"/>
                <a:gd name="T80" fmla="*/ 50 w 93"/>
                <a:gd name="T81" fmla="*/ 124 h 211"/>
                <a:gd name="T82" fmla="*/ 62 w 93"/>
                <a:gd name="T83" fmla="*/ 143 h 211"/>
                <a:gd name="T84" fmla="*/ 62 w 93"/>
                <a:gd name="T85" fmla="*/ 168 h 211"/>
                <a:gd name="T86" fmla="*/ 62 w 93"/>
                <a:gd name="T87" fmla="*/ 168 h 211"/>
                <a:gd name="T88" fmla="*/ 56 w 93"/>
                <a:gd name="T89" fmla="*/ 162 h 211"/>
                <a:gd name="T90" fmla="*/ 56 w 93"/>
                <a:gd name="T91" fmla="*/ 162 h 211"/>
                <a:gd name="T92" fmla="*/ 43 w 93"/>
                <a:gd name="T93" fmla="*/ 149 h 211"/>
                <a:gd name="T94" fmla="*/ 31 w 93"/>
                <a:gd name="T95" fmla="*/ 131 h 211"/>
                <a:gd name="T96" fmla="*/ 31 w 93"/>
                <a:gd name="T97" fmla="*/ 131 h 211"/>
                <a:gd name="T98" fmla="*/ 81 w 93"/>
                <a:gd name="T99" fmla="*/ 174 h 211"/>
                <a:gd name="T100" fmla="*/ 81 w 93"/>
                <a:gd name="T101" fmla="*/ 174 h 211"/>
                <a:gd name="T102" fmla="*/ 81 w 93"/>
                <a:gd name="T103" fmla="*/ 174 h 211"/>
                <a:gd name="T104" fmla="*/ 81 w 93"/>
                <a:gd name="T105" fmla="*/ 174 h 211"/>
                <a:gd name="T106" fmla="*/ 81 w 93"/>
                <a:gd name="T107" fmla="*/ 17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3" h="211">
                  <a:moveTo>
                    <a:pt x="87" y="118"/>
                  </a:moveTo>
                  <a:lnTo>
                    <a:pt x="87" y="118"/>
                  </a:lnTo>
                  <a:lnTo>
                    <a:pt x="81" y="87"/>
                  </a:lnTo>
                  <a:lnTo>
                    <a:pt x="62" y="56"/>
                  </a:lnTo>
                  <a:lnTo>
                    <a:pt x="43" y="25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6" y="13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6" y="68"/>
                  </a:lnTo>
                  <a:lnTo>
                    <a:pt x="6" y="75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56"/>
                  </a:lnTo>
                  <a:lnTo>
                    <a:pt x="12" y="180"/>
                  </a:lnTo>
                  <a:lnTo>
                    <a:pt x="12" y="180"/>
                  </a:lnTo>
                  <a:lnTo>
                    <a:pt x="25" y="199"/>
                  </a:lnTo>
                  <a:lnTo>
                    <a:pt x="37" y="211"/>
                  </a:lnTo>
                  <a:lnTo>
                    <a:pt x="56" y="211"/>
                  </a:lnTo>
                  <a:lnTo>
                    <a:pt x="62" y="211"/>
                  </a:lnTo>
                  <a:lnTo>
                    <a:pt x="68" y="199"/>
                  </a:lnTo>
                  <a:lnTo>
                    <a:pt x="68" y="199"/>
                  </a:lnTo>
                  <a:lnTo>
                    <a:pt x="81" y="180"/>
                  </a:lnTo>
                  <a:lnTo>
                    <a:pt x="87" y="162"/>
                  </a:lnTo>
                  <a:lnTo>
                    <a:pt x="93" y="143"/>
                  </a:lnTo>
                  <a:lnTo>
                    <a:pt x="87" y="118"/>
                  </a:lnTo>
                  <a:lnTo>
                    <a:pt x="87" y="118"/>
                  </a:lnTo>
                  <a:close/>
                  <a:moveTo>
                    <a:pt x="31" y="131"/>
                  </a:moveTo>
                  <a:lnTo>
                    <a:pt x="31" y="131"/>
                  </a:lnTo>
                  <a:lnTo>
                    <a:pt x="25" y="106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50" y="124"/>
                  </a:lnTo>
                  <a:lnTo>
                    <a:pt x="62" y="143"/>
                  </a:lnTo>
                  <a:lnTo>
                    <a:pt x="62" y="168"/>
                  </a:lnTo>
                  <a:lnTo>
                    <a:pt x="62" y="168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43" y="149"/>
                  </a:lnTo>
                  <a:lnTo>
                    <a:pt x="31" y="131"/>
                  </a:lnTo>
                  <a:lnTo>
                    <a:pt x="31" y="131"/>
                  </a:lnTo>
                  <a:close/>
                  <a:moveTo>
                    <a:pt x="81" y="174"/>
                  </a:moveTo>
                  <a:lnTo>
                    <a:pt x="81" y="174"/>
                  </a:lnTo>
                  <a:lnTo>
                    <a:pt x="81" y="174"/>
                  </a:lnTo>
                  <a:lnTo>
                    <a:pt x="81" y="174"/>
                  </a:lnTo>
                  <a:lnTo>
                    <a:pt x="81" y="174"/>
                  </a:lnTo>
                  <a:close/>
                </a:path>
              </a:pathLst>
            </a:custGeom>
            <a:solidFill>
              <a:srgbClr val="BD28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7" name="Freeform 265"/>
            <p:cNvSpPr>
              <a:spLocks/>
            </p:cNvSpPr>
            <p:nvPr/>
          </p:nvSpPr>
          <p:spPr bwMode="auto">
            <a:xfrm>
              <a:off x="8685213" y="3773488"/>
              <a:ext cx="207962" cy="285750"/>
            </a:xfrm>
            <a:custGeom>
              <a:avLst/>
              <a:gdLst>
                <a:gd name="T0" fmla="*/ 106 w 131"/>
                <a:gd name="T1" fmla="*/ 0 h 180"/>
                <a:gd name="T2" fmla="*/ 106 w 131"/>
                <a:gd name="T3" fmla="*/ 0 h 180"/>
                <a:gd name="T4" fmla="*/ 87 w 131"/>
                <a:gd name="T5" fmla="*/ 0 h 180"/>
                <a:gd name="T6" fmla="*/ 68 w 131"/>
                <a:gd name="T7" fmla="*/ 12 h 180"/>
                <a:gd name="T8" fmla="*/ 50 w 131"/>
                <a:gd name="T9" fmla="*/ 37 h 180"/>
                <a:gd name="T10" fmla="*/ 50 w 131"/>
                <a:gd name="T11" fmla="*/ 37 h 180"/>
                <a:gd name="T12" fmla="*/ 31 w 131"/>
                <a:gd name="T13" fmla="*/ 62 h 180"/>
                <a:gd name="T14" fmla="*/ 19 w 131"/>
                <a:gd name="T15" fmla="*/ 87 h 180"/>
                <a:gd name="T16" fmla="*/ 6 w 131"/>
                <a:gd name="T17" fmla="*/ 118 h 180"/>
                <a:gd name="T18" fmla="*/ 0 w 131"/>
                <a:gd name="T19" fmla="*/ 149 h 180"/>
                <a:gd name="T20" fmla="*/ 0 w 131"/>
                <a:gd name="T21" fmla="*/ 149 h 180"/>
                <a:gd name="T22" fmla="*/ 13 w 131"/>
                <a:gd name="T23" fmla="*/ 136 h 180"/>
                <a:gd name="T24" fmla="*/ 19 w 131"/>
                <a:gd name="T25" fmla="*/ 118 h 180"/>
                <a:gd name="T26" fmla="*/ 19 w 131"/>
                <a:gd name="T27" fmla="*/ 118 h 180"/>
                <a:gd name="T28" fmla="*/ 25 w 131"/>
                <a:gd name="T29" fmla="*/ 93 h 180"/>
                <a:gd name="T30" fmla="*/ 37 w 131"/>
                <a:gd name="T31" fmla="*/ 62 h 180"/>
                <a:gd name="T32" fmla="*/ 37 w 131"/>
                <a:gd name="T33" fmla="*/ 62 h 180"/>
                <a:gd name="T34" fmla="*/ 50 w 131"/>
                <a:gd name="T35" fmla="*/ 49 h 180"/>
                <a:gd name="T36" fmla="*/ 62 w 131"/>
                <a:gd name="T37" fmla="*/ 43 h 180"/>
                <a:gd name="T38" fmla="*/ 75 w 131"/>
                <a:gd name="T39" fmla="*/ 37 h 180"/>
                <a:gd name="T40" fmla="*/ 93 w 131"/>
                <a:gd name="T41" fmla="*/ 43 h 180"/>
                <a:gd name="T42" fmla="*/ 93 w 131"/>
                <a:gd name="T43" fmla="*/ 43 h 180"/>
                <a:gd name="T44" fmla="*/ 106 w 131"/>
                <a:gd name="T45" fmla="*/ 56 h 180"/>
                <a:gd name="T46" fmla="*/ 106 w 131"/>
                <a:gd name="T47" fmla="*/ 56 h 180"/>
                <a:gd name="T48" fmla="*/ 106 w 131"/>
                <a:gd name="T49" fmla="*/ 68 h 180"/>
                <a:gd name="T50" fmla="*/ 106 w 131"/>
                <a:gd name="T51" fmla="*/ 68 h 180"/>
                <a:gd name="T52" fmla="*/ 106 w 131"/>
                <a:gd name="T53" fmla="*/ 68 h 180"/>
                <a:gd name="T54" fmla="*/ 106 w 131"/>
                <a:gd name="T55" fmla="*/ 68 h 180"/>
                <a:gd name="T56" fmla="*/ 68 w 131"/>
                <a:gd name="T57" fmla="*/ 105 h 180"/>
                <a:gd name="T58" fmla="*/ 31 w 131"/>
                <a:gd name="T59" fmla="*/ 136 h 180"/>
                <a:gd name="T60" fmla="*/ 31 w 131"/>
                <a:gd name="T61" fmla="*/ 136 h 180"/>
                <a:gd name="T62" fmla="*/ 19 w 131"/>
                <a:gd name="T63" fmla="*/ 149 h 180"/>
                <a:gd name="T64" fmla="*/ 13 w 131"/>
                <a:gd name="T65" fmla="*/ 161 h 180"/>
                <a:gd name="T66" fmla="*/ 13 w 131"/>
                <a:gd name="T67" fmla="*/ 161 h 180"/>
                <a:gd name="T68" fmla="*/ 6 w 131"/>
                <a:gd name="T69" fmla="*/ 180 h 180"/>
                <a:gd name="T70" fmla="*/ 6 w 131"/>
                <a:gd name="T71" fmla="*/ 180 h 180"/>
                <a:gd name="T72" fmla="*/ 50 w 131"/>
                <a:gd name="T73" fmla="*/ 149 h 180"/>
                <a:gd name="T74" fmla="*/ 81 w 131"/>
                <a:gd name="T75" fmla="*/ 112 h 180"/>
                <a:gd name="T76" fmla="*/ 81 w 131"/>
                <a:gd name="T77" fmla="*/ 112 h 180"/>
                <a:gd name="T78" fmla="*/ 112 w 131"/>
                <a:gd name="T79" fmla="*/ 74 h 180"/>
                <a:gd name="T80" fmla="*/ 124 w 131"/>
                <a:gd name="T81" fmla="*/ 49 h 180"/>
                <a:gd name="T82" fmla="*/ 131 w 131"/>
                <a:gd name="T83" fmla="*/ 25 h 180"/>
                <a:gd name="T84" fmla="*/ 131 w 131"/>
                <a:gd name="T85" fmla="*/ 25 h 180"/>
                <a:gd name="T86" fmla="*/ 131 w 131"/>
                <a:gd name="T87" fmla="*/ 12 h 180"/>
                <a:gd name="T88" fmla="*/ 124 w 131"/>
                <a:gd name="T89" fmla="*/ 6 h 180"/>
                <a:gd name="T90" fmla="*/ 106 w 131"/>
                <a:gd name="T91" fmla="*/ 0 h 180"/>
                <a:gd name="T92" fmla="*/ 106 w 131"/>
                <a:gd name="T9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" h="180">
                  <a:moveTo>
                    <a:pt x="106" y="0"/>
                  </a:moveTo>
                  <a:lnTo>
                    <a:pt x="106" y="0"/>
                  </a:lnTo>
                  <a:lnTo>
                    <a:pt x="87" y="0"/>
                  </a:lnTo>
                  <a:lnTo>
                    <a:pt x="68" y="12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31" y="62"/>
                  </a:lnTo>
                  <a:lnTo>
                    <a:pt x="19" y="87"/>
                  </a:lnTo>
                  <a:lnTo>
                    <a:pt x="6" y="118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13" y="136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25" y="93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50" y="49"/>
                  </a:lnTo>
                  <a:lnTo>
                    <a:pt x="62" y="43"/>
                  </a:lnTo>
                  <a:lnTo>
                    <a:pt x="75" y="37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106" y="68"/>
                  </a:lnTo>
                  <a:lnTo>
                    <a:pt x="106" y="68"/>
                  </a:lnTo>
                  <a:lnTo>
                    <a:pt x="106" y="68"/>
                  </a:lnTo>
                  <a:lnTo>
                    <a:pt x="106" y="68"/>
                  </a:lnTo>
                  <a:lnTo>
                    <a:pt x="68" y="105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19" y="149"/>
                  </a:lnTo>
                  <a:lnTo>
                    <a:pt x="13" y="161"/>
                  </a:lnTo>
                  <a:lnTo>
                    <a:pt x="13" y="161"/>
                  </a:lnTo>
                  <a:lnTo>
                    <a:pt x="6" y="180"/>
                  </a:lnTo>
                  <a:lnTo>
                    <a:pt x="6" y="180"/>
                  </a:lnTo>
                  <a:lnTo>
                    <a:pt x="50" y="149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112" y="74"/>
                  </a:lnTo>
                  <a:lnTo>
                    <a:pt x="124" y="49"/>
                  </a:lnTo>
                  <a:lnTo>
                    <a:pt x="131" y="25"/>
                  </a:lnTo>
                  <a:lnTo>
                    <a:pt x="131" y="25"/>
                  </a:lnTo>
                  <a:lnTo>
                    <a:pt x="131" y="12"/>
                  </a:lnTo>
                  <a:lnTo>
                    <a:pt x="124" y="6"/>
                  </a:lnTo>
                  <a:lnTo>
                    <a:pt x="106" y="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BD28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8" name="Freeform 266"/>
            <p:cNvSpPr>
              <a:spLocks/>
            </p:cNvSpPr>
            <p:nvPr/>
          </p:nvSpPr>
          <p:spPr bwMode="auto">
            <a:xfrm>
              <a:off x="8715375" y="3940176"/>
              <a:ext cx="276225" cy="414338"/>
            </a:xfrm>
            <a:custGeom>
              <a:avLst/>
              <a:gdLst>
                <a:gd name="T0" fmla="*/ 0 w 174"/>
                <a:gd name="T1" fmla="*/ 44 h 261"/>
                <a:gd name="T2" fmla="*/ 0 w 174"/>
                <a:gd name="T3" fmla="*/ 44 h 261"/>
                <a:gd name="T4" fmla="*/ 12 w 174"/>
                <a:gd name="T5" fmla="*/ 44 h 261"/>
                <a:gd name="T6" fmla="*/ 31 w 174"/>
                <a:gd name="T7" fmla="*/ 50 h 261"/>
                <a:gd name="T8" fmla="*/ 56 w 174"/>
                <a:gd name="T9" fmla="*/ 69 h 261"/>
                <a:gd name="T10" fmla="*/ 56 w 174"/>
                <a:gd name="T11" fmla="*/ 69 h 261"/>
                <a:gd name="T12" fmla="*/ 81 w 174"/>
                <a:gd name="T13" fmla="*/ 94 h 261"/>
                <a:gd name="T14" fmla="*/ 105 w 174"/>
                <a:gd name="T15" fmla="*/ 125 h 261"/>
                <a:gd name="T16" fmla="*/ 105 w 174"/>
                <a:gd name="T17" fmla="*/ 125 h 261"/>
                <a:gd name="T18" fmla="*/ 118 w 174"/>
                <a:gd name="T19" fmla="*/ 156 h 261"/>
                <a:gd name="T20" fmla="*/ 130 w 174"/>
                <a:gd name="T21" fmla="*/ 187 h 261"/>
                <a:gd name="T22" fmla="*/ 149 w 174"/>
                <a:gd name="T23" fmla="*/ 261 h 261"/>
                <a:gd name="T24" fmla="*/ 149 w 174"/>
                <a:gd name="T25" fmla="*/ 261 h 261"/>
                <a:gd name="T26" fmla="*/ 155 w 174"/>
                <a:gd name="T27" fmla="*/ 249 h 261"/>
                <a:gd name="T28" fmla="*/ 161 w 174"/>
                <a:gd name="T29" fmla="*/ 243 h 261"/>
                <a:gd name="T30" fmla="*/ 174 w 174"/>
                <a:gd name="T31" fmla="*/ 230 h 261"/>
                <a:gd name="T32" fmla="*/ 174 w 174"/>
                <a:gd name="T33" fmla="*/ 218 h 261"/>
                <a:gd name="T34" fmla="*/ 174 w 174"/>
                <a:gd name="T35" fmla="*/ 218 h 261"/>
                <a:gd name="T36" fmla="*/ 155 w 174"/>
                <a:gd name="T37" fmla="*/ 143 h 261"/>
                <a:gd name="T38" fmla="*/ 143 w 174"/>
                <a:gd name="T39" fmla="*/ 106 h 261"/>
                <a:gd name="T40" fmla="*/ 124 w 174"/>
                <a:gd name="T41" fmla="*/ 69 h 261"/>
                <a:gd name="T42" fmla="*/ 124 w 174"/>
                <a:gd name="T43" fmla="*/ 69 h 261"/>
                <a:gd name="T44" fmla="*/ 105 w 174"/>
                <a:gd name="T45" fmla="*/ 44 h 261"/>
                <a:gd name="T46" fmla="*/ 74 w 174"/>
                <a:gd name="T47" fmla="*/ 19 h 261"/>
                <a:gd name="T48" fmla="*/ 62 w 174"/>
                <a:gd name="T49" fmla="*/ 7 h 261"/>
                <a:gd name="T50" fmla="*/ 43 w 174"/>
                <a:gd name="T51" fmla="*/ 0 h 261"/>
                <a:gd name="T52" fmla="*/ 31 w 174"/>
                <a:gd name="T53" fmla="*/ 0 h 261"/>
                <a:gd name="T54" fmla="*/ 18 w 174"/>
                <a:gd name="T55" fmla="*/ 13 h 261"/>
                <a:gd name="T56" fmla="*/ 18 w 174"/>
                <a:gd name="T57" fmla="*/ 13 h 261"/>
                <a:gd name="T58" fmla="*/ 6 w 174"/>
                <a:gd name="T59" fmla="*/ 31 h 261"/>
                <a:gd name="T60" fmla="*/ 0 w 174"/>
                <a:gd name="T61" fmla="*/ 44 h 261"/>
                <a:gd name="T62" fmla="*/ 0 w 174"/>
                <a:gd name="T63" fmla="*/ 44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4" h="261">
                  <a:moveTo>
                    <a:pt x="0" y="44"/>
                  </a:moveTo>
                  <a:lnTo>
                    <a:pt x="0" y="44"/>
                  </a:lnTo>
                  <a:lnTo>
                    <a:pt x="12" y="44"/>
                  </a:lnTo>
                  <a:lnTo>
                    <a:pt x="31" y="50"/>
                  </a:lnTo>
                  <a:lnTo>
                    <a:pt x="56" y="69"/>
                  </a:lnTo>
                  <a:lnTo>
                    <a:pt x="56" y="69"/>
                  </a:lnTo>
                  <a:lnTo>
                    <a:pt x="81" y="94"/>
                  </a:lnTo>
                  <a:lnTo>
                    <a:pt x="105" y="125"/>
                  </a:lnTo>
                  <a:lnTo>
                    <a:pt x="105" y="125"/>
                  </a:lnTo>
                  <a:lnTo>
                    <a:pt x="118" y="156"/>
                  </a:lnTo>
                  <a:lnTo>
                    <a:pt x="130" y="187"/>
                  </a:lnTo>
                  <a:lnTo>
                    <a:pt x="149" y="261"/>
                  </a:lnTo>
                  <a:lnTo>
                    <a:pt x="149" y="261"/>
                  </a:lnTo>
                  <a:lnTo>
                    <a:pt x="155" y="249"/>
                  </a:lnTo>
                  <a:lnTo>
                    <a:pt x="161" y="243"/>
                  </a:lnTo>
                  <a:lnTo>
                    <a:pt x="174" y="230"/>
                  </a:lnTo>
                  <a:lnTo>
                    <a:pt x="174" y="218"/>
                  </a:lnTo>
                  <a:lnTo>
                    <a:pt x="174" y="218"/>
                  </a:lnTo>
                  <a:lnTo>
                    <a:pt x="155" y="143"/>
                  </a:lnTo>
                  <a:lnTo>
                    <a:pt x="143" y="106"/>
                  </a:lnTo>
                  <a:lnTo>
                    <a:pt x="124" y="69"/>
                  </a:lnTo>
                  <a:lnTo>
                    <a:pt x="124" y="69"/>
                  </a:lnTo>
                  <a:lnTo>
                    <a:pt x="105" y="44"/>
                  </a:lnTo>
                  <a:lnTo>
                    <a:pt x="74" y="19"/>
                  </a:lnTo>
                  <a:lnTo>
                    <a:pt x="62" y="7"/>
                  </a:lnTo>
                  <a:lnTo>
                    <a:pt x="43" y="0"/>
                  </a:lnTo>
                  <a:lnTo>
                    <a:pt x="31" y="0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6" y="31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D28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9" name="Freeform 270"/>
            <p:cNvSpPr>
              <a:spLocks/>
            </p:cNvSpPr>
            <p:nvPr/>
          </p:nvSpPr>
          <p:spPr bwMode="auto">
            <a:xfrm>
              <a:off x="7610475" y="4187826"/>
              <a:ext cx="503237" cy="255588"/>
            </a:xfrm>
            <a:custGeom>
              <a:avLst/>
              <a:gdLst>
                <a:gd name="T0" fmla="*/ 0 w 317"/>
                <a:gd name="T1" fmla="*/ 12 h 161"/>
                <a:gd name="T2" fmla="*/ 0 w 317"/>
                <a:gd name="T3" fmla="*/ 12 h 161"/>
                <a:gd name="T4" fmla="*/ 56 w 317"/>
                <a:gd name="T5" fmla="*/ 74 h 161"/>
                <a:gd name="T6" fmla="*/ 87 w 317"/>
                <a:gd name="T7" fmla="*/ 99 h 161"/>
                <a:gd name="T8" fmla="*/ 124 w 317"/>
                <a:gd name="T9" fmla="*/ 118 h 161"/>
                <a:gd name="T10" fmla="*/ 124 w 317"/>
                <a:gd name="T11" fmla="*/ 118 h 161"/>
                <a:gd name="T12" fmla="*/ 168 w 317"/>
                <a:gd name="T13" fmla="*/ 136 h 161"/>
                <a:gd name="T14" fmla="*/ 211 w 317"/>
                <a:gd name="T15" fmla="*/ 149 h 161"/>
                <a:gd name="T16" fmla="*/ 310 w 317"/>
                <a:gd name="T17" fmla="*/ 161 h 161"/>
                <a:gd name="T18" fmla="*/ 310 w 317"/>
                <a:gd name="T19" fmla="*/ 161 h 161"/>
                <a:gd name="T20" fmla="*/ 310 w 317"/>
                <a:gd name="T21" fmla="*/ 161 h 161"/>
                <a:gd name="T22" fmla="*/ 317 w 317"/>
                <a:gd name="T23" fmla="*/ 155 h 161"/>
                <a:gd name="T24" fmla="*/ 310 w 317"/>
                <a:gd name="T25" fmla="*/ 155 h 161"/>
                <a:gd name="T26" fmla="*/ 310 w 317"/>
                <a:gd name="T27" fmla="*/ 149 h 161"/>
                <a:gd name="T28" fmla="*/ 310 w 317"/>
                <a:gd name="T29" fmla="*/ 149 h 161"/>
                <a:gd name="T30" fmla="*/ 223 w 317"/>
                <a:gd name="T31" fmla="*/ 136 h 161"/>
                <a:gd name="T32" fmla="*/ 180 w 317"/>
                <a:gd name="T33" fmla="*/ 124 h 161"/>
                <a:gd name="T34" fmla="*/ 136 w 317"/>
                <a:gd name="T35" fmla="*/ 112 h 161"/>
                <a:gd name="T36" fmla="*/ 136 w 317"/>
                <a:gd name="T37" fmla="*/ 112 h 161"/>
                <a:gd name="T38" fmla="*/ 99 w 317"/>
                <a:gd name="T39" fmla="*/ 87 h 161"/>
                <a:gd name="T40" fmla="*/ 62 w 317"/>
                <a:gd name="T41" fmla="*/ 62 h 161"/>
                <a:gd name="T42" fmla="*/ 62 w 317"/>
                <a:gd name="T43" fmla="*/ 62 h 161"/>
                <a:gd name="T44" fmla="*/ 37 w 317"/>
                <a:gd name="T45" fmla="*/ 31 h 161"/>
                <a:gd name="T46" fmla="*/ 12 w 317"/>
                <a:gd name="T47" fmla="*/ 6 h 161"/>
                <a:gd name="T48" fmla="*/ 12 w 317"/>
                <a:gd name="T49" fmla="*/ 6 h 161"/>
                <a:gd name="T50" fmla="*/ 6 w 317"/>
                <a:gd name="T51" fmla="*/ 0 h 161"/>
                <a:gd name="T52" fmla="*/ 0 w 317"/>
                <a:gd name="T53" fmla="*/ 6 h 161"/>
                <a:gd name="T54" fmla="*/ 0 w 317"/>
                <a:gd name="T55" fmla="*/ 12 h 161"/>
                <a:gd name="T56" fmla="*/ 0 w 317"/>
                <a:gd name="T57" fmla="*/ 12 h 161"/>
                <a:gd name="T58" fmla="*/ 0 w 317"/>
                <a:gd name="T59" fmla="*/ 1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17" h="161">
                  <a:moveTo>
                    <a:pt x="0" y="12"/>
                  </a:moveTo>
                  <a:lnTo>
                    <a:pt x="0" y="12"/>
                  </a:lnTo>
                  <a:lnTo>
                    <a:pt x="56" y="74"/>
                  </a:lnTo>
                  <a:lnTo>
                    <a:pt x="87" y="99"/>
                  </a:lnTo>
                  <a:lnTo>
                    <a:pt x="124" y="118"/>
                  </a:lnTo>
                  <a:lnTo>
                    <a:pt x="124" y="118"/>
                  </a:lnTo>
                  <a:lnTo>
                    <a:pt x="168" y="136"/>
                  </a:lnTo>
                  <a:lnTo>
                    <a:pt x="211" y="149"/>
                  </a:lnTo>
                  <a:lnTo>
                    <a:pt x="310" y="161"/>
                  </a:lnTo>
                  <a:lnTo>
                    <a:pt x="310" y="161"/>
                  </a:lnTo>
                  <a:lnTo>
                    <a:pt x="310" y="161"/>
                  </a:lnTo>
                  <a:lnTo>
                    <a:pt x="317" y="155"/>
                  </a:lnTo>
                  <a:lnTo>
                    <a:pt x="310" y="155"/>
                  </a:lnTo>
                  <a:lnTo>
                    <a:pt x="310" y="149"/>
                  </a:lnTo>
                  <a:lnTo>
                    <a:pt x="310" y="149"/>
                  </a:lnTo>
                  <a:lnTo>
                    <a:pt x="223" y="136"/>
                  </a:lnTo>
                  <a:lnTo>
                    <a:pt x="180" y="124"/>
                  </a:lnTo>
                  <a:lnTo>
                    <a:pt x="136" y="112"/>
                  </a:lnTo>
                  <a:lnTo>
                    <a:pt x="136" y="112"/>
                  </a:lnTo>
                  <a:lnTo>
                    <a:pt x="99" y="87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37" y="3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CCB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0" name="Freeform 271"/>
            <p:cNvSpPr>
              <a:spLocks/>
            </p:cNvSpPr>
            <p:nvPr/>
          </p:nvSpPr>
          <p:spPr bwMode="auto">
            <a:xfrm>
              <a:off x="7362825" y="4038601"/>
              <a:ext cx="158750" cy="404813"/>
            </a:xfrm>
            <a:custGeom>
              <a:avLst/>
              <a:gdLst>
                <a:gd name="T0" fmla="*/ 94 w 100"/>
                <a:gd name="T1" fmla="*/ 0 h 255"/>
                <a:gd name="T2" fmla="*/ 94 w 100"/>
                <a:gd name="T3" fmla="*/ 0 h 255"/>
                <a:gd name="T4" fmla="*/ 38 w 100"/>
                <a:gd name="T5" fmla="*/ 56 h 255"/>
                <a:gd name="T6" fmla="*/ 13 w 100"/>
                <a:gd name="T7" fmla="*/ 81 h 255"/>
                <a:gd name="T8" fmla="*/ 0 w 100"/>
                <a:gd name="T9" fmla="*/ 119 h 255"/>
                <a:gd name="T10" fmla="*/ 0 w 100"/>
                <a:gd name="T11" fmla="*/ 119 h 255"/>
                <a:gd name="T12" fmla="*/ 0 w 100"/>
                <a:gd name="T13" fmla="*/ 137 h 255"/>
                <a:gd name="T14" fmla="*/ 0 w 100"/>
                <a:gd name="T15" fmla="*/ 156 h 255"/>
                <a:gd name="T16" fmla="*/ 19 w 100"/>
                <a:gd name="T17" fmla="*/ 193 h 255"/>
                <a:gd name="T18" fmla="*/ 38 w 100"/>
                <a:gd name="T19" fmla="*/ 224 h 255"/>
                <a:gd name="T20" fmla="*/ 63 w 100"/>
                <a:gd name="T21" fmla="*/ 255 h 255"/>
                <a:gd name="T22" fmla="*/ 63 w 100"/>
                <a:gd name="T23" fmla="*/ 255 h 255"/>
                <a:gd name="T24" fmla="*/ 69 w 100"/>
                <a:gd name="T25" fmla="*/ 255 h 255"/>
                <a:gd name="T26" fmla="*/ 75 w 100"/>
                <a:gd name="T27" fmla="*/ 255 h 255"/>
                <a:gd name="T28" fmla="*/ 75 w 100"/>
                <a:gd name="T29" fmla="*/ 249 h 255"/>
                <a:gd name="T30" fmla="*/ 75 w 100"/>
                <a:gd name="T31" fmla="*/ 249 h 255"/>
                <a:gd name="T32" fmla="*/ 75 w 100"/>
                <a:gd name="T33" fmla="*/ 249 h 255"/>
                <a:gd name="T34" fmla="*/ 50 w 100"/>
                <a:gd name="T35" fmla="*/ 218 h 255"/>
                <a:gd name="T36" fmla="*/ 31 w 100"/>
                <a:gd name="T37" fmla="*/ 193 h 255"/>
                <a:gd name="T38" fmla="*/ 19 w 100"/>
                <a:gd name="T39" fmla="*/ 162 h 255"/>
                <a:gd name="T40" fmla="*/ 19 w 100"/>
                <a:gd name="T41" fmla="*/ 131 h 255"/>
                <a:gd name="T42" fmla="*/ 19 w 100"/>
                <a:gd name="T43" fmla="*/ 131 h 255"/>
                <a:gd name="T44" fmla="*/ 19 w 100"/>
                <a:gd name="T45" fmla="*/ 112 h 255"/>
                <a:gd name="T46" fmla="*/ 25 w 100"/>
                <a:gd name="T47" fmla="*/ 94 h 255"/>
                <a:gd name="T48" fmla="*/ 44 w 100"/>
                <a:gd name="T49" fmla="*/ 63 h 255"/>
                <a:gd name="T50" fmla="*/ 100 w 100"/>
                <a:gd name="T51" fmla="*/ 13 h 255"/>
                <a:gd name="T52" fmla="*/ 100 w 100"/>
                <a:gd name="T53" fmla="*/ 13 h 255"/>
                <a:gd name="T54" fmla="*/ 100 w 100"/>
                <a:gd name="T55" fmla="*/ 7 h 255"/>
                <a:gd name="T56" fmla="*/ 100 w 100"/>
                <a:gd name="T57" fmla="*/ 0 h 255"/>
                <a:gd name="T58" fmla="*/ 94 w 100"/>
                <a:gd name="T59" fmla="*/ 0 h 255"/>
                <a:gd name="T60" fmla="*/ 94 w 100"/>
                <a:gd name="T61" fmla="*/ 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0" h="255">
                  <a:moveTo>
                    <a:pt x="94" y="0"/>
                  </a:moveTo>
                  <a:lnTo>
                    <a:pt x="94" y="0"/>
                  </a:lnTo>
                  <a:lnTo>
                    <a:pt x="38" y="56"/>
                  </a:lnTo>
                  <a:lnTo>
                    <a:pt x="13" y="81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37"/>
                  </a:lnTo>
                  <a:lnTo>
                    <a:pt x="0" y="156"/>
                  </a:lnTo>
                  <a:lnTo>
                    <a:pt x="19" y="193"/>
                  </a:lnTo>
                  <a:lnTo>
                    <a:pt x="38" y="224"/>
                  </a:lnTo>
                  <a:lnTo>
                    <a:pt x="63" y="255"/>
                  </a:lnTo>
                  <a:lnTo>
                    <a:pt x="63" y="255"/>
                  </a:lnTo>
                  <a:lnTo>
                    <a:pt x="69" y="255"/>
                  </a:lnTo>
                  <a:lnTo>
                    <a:pt x="75" y="255"/>
                  </a:lnTo>
                  <a:lnTo>
                    <a:pt x="75" y="249"/>
                  </a:lnTo>
                  <a:lnTo>
                    <a:pt x="75" y="249"/>
                  </a:lnTo>
                  <a:lnTo>
                    <a:pt x="75" y="249"/>
                  </a:lnTo>
                  <a:lnTo>
                    <a:pt x="50" y="218"/>
                  </a:lnTo>
                  <a:lnTo>
                    <a:pt x="31" y="193"/>
                  </a:lnTo>
                  <a:lnTo>
                    <a:pt x="19" y="162"/>
                  </a:lnTo>
                  <a:lnTo>
                    <a:pt x="19" y="131"/>
                  </a:lnTo>
                  <a:lnTo>
                    <a:pt x="19" y="131"/>
                  </a:lnTo>
                  <a:lnTo>
                    <a:pt x="19" y="112"/>
                  </a:lnTo>
                  <a:lnTo>
                    <a:pt x="25" y="94"/>
                  </a:lnTo>
                  <a:lnTo>
                    <a:pt x="44" y="63"/>
                  </a:lnTo>
                  <a:lnTo>
                    <a:pt x="100" y="13"/>
                  </a:lnTo>
                  <a:lnTo>
                    <a:pt x="100" y="13"/>
                  </a:lnTo>
                  <a:lnTo>
                    <a:pt x="100" y="7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CCB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1" name="Freeform 278"/>
            <p:cNvSpPr>
              <a:spLocks/>
            </p:cNvSpPr>
            <p:nvPr/>
          </p:nvSpPr>
          <p:spPr bwMode="auto">
            <a:xfrm>
              <a:off x="7699375" y="3911601"/>
              <a:ext cx="138112" cy="276225"/>
            </a:xfrm>
            <a:custGeom>
              <a:avLst/>
              <a:gdLst>
                <a:gd name="T0" fmla="*/ 0 w 87"/>
                <a:gd name="T1" fmla="*/ 0 h 174"/>
                <a:gd name="T2" fmla="*/ 6 w 87"/>
                <a:gd name="T3" fmla="*/ 155 h 174"/>
                <a:gd name="T4" fmla="*/ 87 w 87"/>
                <a:gd name="T5" fmla="*/ 174 h 174"/>
                <a:gd name="T6" fmla="*/ 87 w 87"/>
                <a:gd name="T7" fmla="*/ 37 h 174"/>
                <a:gd name="T8" fmla="*/ 0 w 87"/>
                <a:gd name="T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174">
                  <a:moveTo>
                    <a:pt x="0" y="0"/>
                  </a:moveTo>
                  <a:lnTo>
                    <a:pt x="6" y="155"/>
                  </a:lnTo>
                  <a:lnTo>
                    <a:pt x="87" y="174"/>
                  </a:lnTo>
                  <a:lnTo>
                    <a:pt x="8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5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222" name="组合 1221"/>
          <p:cNvGrpSpPr/>
          <p:nvPr/>
        </p:nvGrpSpPr>
        <p:grpSpPr>
          <a:xfrm>
            <a:off x="5048615" y="3614396"/>
            <a:ext cx="2496928" cy="1508839"/>
            <a:chOff x="4048125" y="3240088"/>
            <a:chExt cx="3265488" cy="1973263"/>
          </a:xfrm>
        </p:grpSpPr>
        <p:sp>
          <p:nvSpPr>
            <p:cNvPr id="1223" name="Freeform 223"/>
            <p:cNvSpPr>
              <a:spLocks/>
            </p:cNvSpPr>
            <p:nvPr/>
          </p:nvSpPr>
          <p:spPr bwMode="auto">
            <a:xfrm>
              <a:off x="4097338" y="3724276"/>
              <a:ext cx="3127375" cy="1489075"/>
            </a:xfrm>
            <a:custGeom>
              <a:avLst/>
              <a:gdLst>
                <a:gd name="T0" fmla="*/ 1970 w 1970"/>
                <a:gd name="T1" fmla="*/ 484 h 938"/>
                <a:gd name="T2" fmla="*/ 1952 w 1970"/>
                <a:gd name="T3" fmla="*/ 578 h 938"/>
                <a:gd name="T4" fmla="*/ 1896 w 1970"/>
                <a:gd name="T5" fmla="*/ 665 h 938"/>
                <a:gd name="T6" fmla="*/ 1803 w 1970"/>
                <a:gd name="T7" fmla="*/ 745 h 938"/>
                <a:gd name="T8" fmla="*/ 1685 w 1970"/>
                <a:gd name="T9" fmla="*/ 814 h 938"/>
                <a:gd name="T10" fmla="*/ 1542 w 1970"/>
                <a:gd name="T11" fmla="*/ 870 h 938"/>
                <a:gd name="T12" fmla="*/ 1374 w 1970"/>
                <a:gd name="T13" fmla="*/ 907 h 938"/>
                <a:gd name="T14" fmla="*/ 1194 w 1970"/>
                <a:gd name="T15" fmla="*/ 932 h 938"/>
                <a:gd name="T16" fmla="*/ 995 w 1970"/>
                <a:gd name="T17" fmla="*/ 938 h 938"/>
                <a:gd name="T18" fmla="*/ 895 w 1970"/>
                <a:gd name="T19" fmla="*/ 938 h 938"/>
                <a:gd name="T20" fmla="*/ 703 w 1970"/>
                <a:gd name="T21" fmla="*/ 913 h 938"/>
                <a:gd name="T22" fmla="*/ 522 w 1970"/>
                <a:gd name="T23" fmla="*/ 876 h 938"/>
                <a:gd name="T24" fmla="*/ 367 w 1970"/>
                <a:gd name="T25" fmla="*/ 826 h 938"/>
                <a:gd name="T26" fmla="*/ 230 w 1970"/>
                <a:gd name="T27" fmla="*/ 758 h 938"/>
                <a:gd name="T28" fmla="*/ 125 w 1970"/>
                <a:gd name="T29" fmla="*/ 683 h 938"/>
                <a:gd name="T30" fmla="*/ 44 w 1970"/>
                <a:gd name="T31" fmla="*/ 602 h 938"/>
                <a:gd name="T32" fmla="*/ 7 w 1970"/>
                <a:gd name="T33" fmla="*/ 509 h 938"/>
                <a:gd name="T34" fmla="*/ 0 w 1970"/>
                <a:gd name="T35" fmla="*/ 460 h 938"/>
                <a:gd name="T36" fmla="*/ 19 w 1970"/>
                <a:gd name="T37" fmla="*/ 366 h 938"/>
                <a:gd name="T38" fmla="*/ 75 w 1970"/>
                <a:gd name="T39" fmla="*/ 279 h 938"/>
                <a:gd name="T40" fmla="*/ 162 w 1970"/>
                <a:gd name="T41" fmla="*/ 198 h 938"/>
                <a:gd name="T42" fmla="*/ 280 w 1970"/>
                <a:gd name="T43" fmla="*/ 130 h 938"/>
                <a:gd name="T44" fmla="*/ 423 w 1970"/>
                <a:gd name="T45" fmla="*/ 74 h 938"/>
                <a:gd name="T46" fmla="*/ 591 w 1970"/>
                <a:gd name="T47" fmla="*/ 37 h 938"/>
                <a:gd name="T48" fmla="*/ 777 w 1970"/>
                <a:gd name="T49" fmla="*/ 12 h 938"/>
                <a:gd name="T50" fmla="*/ 976 w 1970"/>
                <a:gd name="T51" fmla="*/ 0 h 938"/>
                <a:gd name="T52" fmla="*/ 1076 w 1970"/>
                <a:gd name="T53" fmla="*/ 6 h 938"/>
                <a:gd name="T54" fmla="*/ 1268 w 1970"/>
                <a:gd name="T55" fmla="*/ 24 h 938"/>
                <a:gd name="T56" fmla="*/ 1442 w 1970"/>
                <a:gd name="T57" fmla="*/ 62 h 938"/>
                <a:gd name="T58" fmla="*/ 1604 w 1970"/>
                <a:gd name="T59" fmla="*/ 118 h 938"/>
                <a:gd name="T60" fmla="*/ 1734 w 1970"/>
                <a:gd name="T61" fmla="*/ 180 h 938"/>
                <a:gd name="T62" fmla="*/ 1846 w 1970"/>
                <a:gd name="T63" fmla="*/ 261 h 938"/>
                <a:gd name="T64" fmla="*/ 1921 w 1970"/>
                <a:gd name="T65" fmla="*/ 341 h 938"/>
                <a:gd name="T66" fmla="*/ 1964 w 1970"/>
                <a:gd name="T67" fmla="*/ 435 h 938"/>
                <a:gd name="T68" fmla="*/ 1970 w 1970"/>
                <a:gd name="T69" fmla="*/ 484 h 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70" h="938">
                  <a:moveTo>
                    <a:pt x="1970" y="484"/>
                  </a:moveTo>
                  <a:lnTo>
                    <a:pt x="1970" y="484"/>
                  </a:lnTo>
                  <a:lnTo>
                    <a:pt x="1964" y="534"/>
                  </a:lnTo>
                  <a:lnTo>
                    <a:pt x="1952" y="578"/>
                  </a:lnTo>
                  <a:lnTo>
                    <a:pt x="1927" y="621"/>
                  </a:lnTo>
                  <a:lnTo>
                    <a:pt x="1896" y="665"/>
                  </a:lnTo>
                  <a:lnTo>
                    <a:pt x="1852" y="708"/>
                  </a:lnTo>
                  <a:lnTo>
                    <a:pt x="1803" y="745"/>
                  </a:lnTo>
                  <a:lnTo>
                    <a:pt x="1747" y="776"/>
                  </a:lnTo>
                  <a:lnTo>
                    <a:pt x="1685" y="814"/>
                  </a:lnTo>
                  <a:lnTo>
                    <a:pt x="1616" y="839"/>
                  </a:lnTo>
                  <a:lnTo>
                    <a:pt x="1542" y="870"/>
                  </a:lnTo>
                  <a:lnTo>
                    <a:pt x="1461" y="888"/>
                  </a:lnTo>
                  <a:lnTo>
                    <a:pt x="1374" y="907"/>
                  </a:lnTo>
                  <a:lnTo>
                    <a:pt x="1287" y="926"/>
                  </a:lnTo>
                  <a:lnTo>
                    <a:pt x="1194" y="932"/>
                  </a:lnTo>
                  <a:lnTo>
                    <a:pt x="1094" y="938"/>
                  </a:lnTo>
                  <a:lnTo>
                    <a:pt x="995" y="938"/>
                  </a:lnTo>
                  <a:lnTo>
                    <a:pt x="995" y="938"/>
                  </a:lnTo>
                  <a:lnTo>
                    <a:pt x="895" y="938"/>
                  </a:lnTo>
                  <a:lnTo>
                    <a:pt x="796" y="926"/>
                  </a:lnTo>
                  <a:lnTo>
                    <a:pt x="703" y="913"/>
                  </a:lnTo>
                  <a:lnTo>
                    <a:pt x="609" y="901"/>
                  </a:lnTo>
                  <a:lnTo>
                    <a:pt x="522" y="876"/>
                  </a:lnTo>
                  <a:lnTo>
                    <a:pt x="442" y="851"/>
                  </a:lnTo>
                  <a:lnTo>
                    <a:pt x="367" y="826"/>
                  </a:lnTo>
                  <a:lnTo>
                    <a:pt x="293" y="795"/>
                  </a:lnTo>
                  <a:lnTo>
                    <a:pt x="230" y="758"/>
                  </a:lnTo>
                  <a:lnTo>
                    <a:pt x="174" y="727"/>
                  </a:lnTo>
                  <a:lnTo>
                    <a:pt x="125" y="683"/>
                  </a:lnTo>
                  <a:lnTo>
                    <a:pt x="81" y="646"/>
                  </a:lnTo>
                  <a:lnTo>
                    <a:pt x="44" y="602"/>
                  </a:lnTo>
                  <a:lnTo>
                    <a:pt x="19" y="553"/>
                  </a:lnTo>
                  <a:lnTo>
                    <a:pt x="7" y="509"/>
                  </a:lnTo>
                  <a:lnTo>
                    <a:pt x="0" y="460"/>
                  </a:lnTo>
                  <a:lnTo>
                    <a:pt x="0" y="460"/>
                  </a:lnTo>
                  <a:lnTo>
                    <a:pt x="0" y="410"/>
                  </a:lnTo>
                  <a:lnTo>
                    <a:pt x="19" y="366"/>
                  </a:lnTo>
                  <a:lnTo>
                    <a:pt x="44" y="323"/>
                  </a:lnTo>
                  <a:lnTo>
                    <a:pt x="75" y="279"/>
                  </a:lnTo>
                  <a:lnTo>
                    <a:pt x="112" y="236"/>
                  </a:lnTo>
                  <a:lnTo>
                    <a:pt x="162" y="198"/>
                  </a:lnTo>
                  <a:lnTo>
                    <a:pt x="218" y="161"/>
                  </a:lnTo>
                  <a:lnTo>
                    <a:pt x="280" y="130"/>
                  </a:lnTo>
                  <a:lnTo>
                    <a:pt x="348" y="99"/>
                  </a:lnTo>
                  <a:lnTo>
                    <a:pt x="423" y="74"/>
                  </a:lnTo>
                  <a:lnTo>
                    <a:pt x="504" y="56"/>
                  </a:lnTo>
                  <a:lnTo>
                    <a:pt x="591" y="37"/>
                  </a:lnTo>
                  <a:lnTo>
                    <a:pt x="684" y="18"/>
                  </a:lnTo>
                  <a:lnTo>
                    <a:pt x="777" y="12"/>
                  </a:lnTo>
                  <a:lnTo>
                    <a:pt x="877" y="6"/>
                  </a:lnTo>
                  <a:lnTo>
                    <a:pt x="976" y="0"/>
                  </a:lnTo>
                  <a:lnTo>
                    <a:pt x="976" y="0"/>
                  </a:lnTo>
                  <a:lnTo>
                    <a:pt x="1076" y="6"/>
                  </a:lnTo>
                  <a:lnTo>
                    <a:pt x="1175" y="12"/>
                  </a:lnTo>
                  <a:lnTo>
                    <a:pt x="1268" y="24"/>
                  </a:lnTo>
                  <a:lnTo>
                    <a:pt x="1355" y="43"/>
                  </a:lnTo>
                  <a:lnTo>
                    <a:pt x="1442" y="62"/>
                  </a:lnTo>
                  <a:lnTo>
                    <a:pt x="1529" y="87"/>
                  </a:lnTo>
                  <a:lnTo>
                    <a:pt x="1604" y="118"/>
                  </a:lnTo>
                  <a:lnTo>
                    <a:pt x="1672" y="149"/>
                  </a:lnTo>
                  <a:lnTo>
                    <a:pt x="1734" y="180"/>
                  </a:lnTo>
                  <a:lnTo>
                    <a:pt x="1796" y="217"/>
                  </a:lnTo>
                  <a:lnTo>
                    <a:pt x="1846" y="261"/>
                  </a:lnTo>
                  <a:lnTo>
                    <a:pt x="1890" y="298"/>
                  </a:lnTo>
                  <a:lnTo>
                    <a:pt x="1921" y="341"/>
                  </a:lnTo>
                  <a:lnTo>
                    <a:pt x="1946" y="391"/>
                  </a:lnTo>
                  <a:lnTo>
                    <a:pt x="1964" y="435"/>
                  </a:lnTo>
                  <a:lnTo>
                    <a:pt x="1970" y="484"/>
                  </a:lnTo>
                  <a:lnTo>
                    <a:pt x="1970" y="484"/>
                  </a:lnTo>
                  <a:close/>
                </a:path>
              </a:pathLst>
            </a:custGeom>
            <a:solidFill>
              <a:srgbClr val="B7C2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4" name="Freeform 224"/>
            <p:cNvSpPr>
              <a:spLocks/>
            </p:cNvSpPr>
            <p:nvPr/>
          </p:nvSpPr>
          <p:spPr bwMode="auto">
            <a:xfrm>
              <a:off x="4087813" y="3762376"/>
              <a:ext cx="3216275" cy="1362075"/>
            </a:xfrm>
            <a:custGeom>
              <a:avLst/>
              <a:gdLst>
                <a:gd name="T0" fmla="*/ 2026 w 2026"/>
                <a:gd name="T1" fmla="*/ 448 h 858"/>
                <a:gd name="T2" fmla="*/ 2001 w 2026"/>
                <a:gd name="T3" fmla="*/ 535 h 858"/>
                <a:gd name="T4" fmla="*/ 1939 w 2026"/>
                <a:gd name="T5" fmla="*/ 616 h 858"/>
                <a:gd name="T6" fmla="*/ 1840 w 2026"/>
                <a:gd name="T7" fmla="*/ 684 h 858"/>
                <a:gd name="T8" fmla="*/ 1715 w 2026"/>
                <a:gd name="T9" fmla="*/ 746 h 858"/>
                <a:gd name="T10" fmla="*/ 1560 w 2026"/>
                <a:gd name="T11" fmla="*/ 796 h 858"/>
                <a:gd name="T12" fmla="*/ 1386 w 2026"/>
                <a:gd name="T13" fmla="*/ 833 h 858"/>
                <a:gd name="T14" fmla="*/ 1193 w 2026"/>
                <a:gd name="T15" fmla="*/ 852 h 858"/>
                <a:gd name="T16" fmla="*/ 988 w 2026"/>
                <a:gd name="T17" fmla="*/ 858 h 858"/>
                <a:gd name="T18" fmla="*/ 889 w 2026"/>
                <a:gd name="T19" fmla="*/ 852 h 858"/>
                <a:gd name="T20" fmla="*/ 690 w 2026"/>
                <a:gd name="T21" fmla="*/ 833 h 858"/>
                <a:gd name="T22" fmla="*/ 510 w 2026"/>
                <a:gd name="T23" fmla="*/ 796 h 858"/>
                <a:gd name="T24" fmla="*/ 354 w 2026"/>
                <a:gd name="T25" fmla="*/ 746 h 858"/>
                <a:gd name="T26" fmla="*/ 218 w 2026"/>
                <a:gd name="T27" fmla="*/ 684 h 858"/>
                <a:gd name="T28" fmla="*/ 112 w 2026"/>
                <a:gd name="T29" fmla="*/ 616 h 858"/>
                <a:gd name="T30" fmla="*/ 38 w 2026"/>
                <a:gd name="T31" fmla="*/ 541 h 858"/>
                <a:gd name="T32" fmla="*/ 0 w 2026"/>
                <a:gd name="T33" fmla="*/ 454 h 858"/>
                <a:gd name="T34" fmla="*/ 0 w 2026"/>
                <a:gd name="T35" fmla="*/ 411 h 858"/>
                <a:gd name="T36" fmla="*/ 25 w 2026"/>
                <a:gd name="T37" fmla="*/ 324 h 858"/>
                <a:gd name="T38" fmla="*/ 87 w 2026"/>
                <a:gd name="T39" fmla="*/ 243 h 858"/>
                <a:gd name="T40" fmla="*/ 187 w 2026"/>
                <a:gd name="T41" fmla="*/ 174 h 858"/>
                <a:gd name="T42" fmla="*/ 311 w 2026"/>
                <a:gd name="T43" fmla="*/ 112 h 858"/>
                <a:gd name="T44" fmla="*/ 466 w 2026"/>
                <a:gd name="T45" fmla="*/ 63 h 858"/>
                <a:gd name="T46" fmla="*/ 640 w 2026"/>
                <a:gd name="T47" fmla="*/ 25 h 858"/>
                <a:gd name="T48" fmla="*/ 833 w 2026"/>
                <a:gd name="T49" fmla="*/ 7 h 858"/>
                <a:gd name="T50" fmla="*/ 1032 w 2026"/>
                <a:gd name="T51" fmla="*/ 0 h 858"/>
                <a:gd name="T52" fmla="*/ 1137 w 2026"/>
                <a:gd name="T53" fmla="*/ 7 h 858"/>
                <a:gd name="T54" fmla="*/ 1336 w 2026"/>
                <a:gd name="T55" fmla="*/ 25 h 858"/>
                <a:gd name="T56" fmla="*/ 1517 w 2026"/>
                <a:gd name="T57" fmla="*/ 63 h 858"/>
                <a:gd name="T58" fmla="*/ 1672 w 2026"/>
                <a:gd name="T59" fmla="*/ 112 h 858"/>
                <a:gd name="T60" fmla="*/ 1809 w 2026"/>
                <a:gd name="T61" fmla="*/ 174 h 858"/>
                <a:gd name="T62" fmla="*/ 1914 w 2026"/>
                <a:gd name="T63" fmla="*/ 243 h 858"/>
                <a:gd name="T64" fmla="*/ 1989 w 2026"/>
                <a:gd name="T65" fmla="*/ 324 h 858"/>
                <a:gd name="T66" fmla="*/ 2020 w 2026"/>
                <a:gd name="T67" fmla="*/ 404 h 858"/>
                <a:gd name="T68" fmla="*/ 2026 w 2026"/>
                <a:gd name="T69" fmla="*/ 448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26" h="858">
                  <a:moveTo>
                    <a:pt x="2026" y="448"/>
                  </a:moveTo>
                  <a:lnTo>
                    <a:pt x="2026" y="448"/>
                  </a:lnTo>
                  <a:lnTo>
                    <a:pt x="2020" y="491"/>
                  </a:lnTo>
                  <a:lnTo>
                    <a:pt x="2001" y="535"/>
                  </a:lnTo>
                  <a:lnTo>
                    <a:pt x="1976" y="572"/>
                  </a:lnTo>
                  <a:lnTo>
                    <a:pt x="1939" y="616"/>
                  </a:lnTo>
                  <a:lnTo>
                    <a:pt x="1896" y="653"/>
                  </a:lnTo>
                  <a:lnTo>
                    <a:pt x="1840" y="684"/>
                  </a:lnTo>
                  <a:lnTo>
                    <a:pt x="1784" y="715"/>
                  </a:lnTo>
                  <a:lnTo>
                    <a:pt x="1715" y="746"/>
                  </a:lnTo>
                  <a:lnTo>
                    <a:pt x="1641" y="771"/>
                  </a:lnTo>
                  <a:lnTo>
                    <a:pt x="1560" y="796"/>
                  </a:lnTo>
                  <a:lnTo>
                    <a:pt x="1479" y="815"/>
                  </a:lnTo>
                  <a:lnTo>
                    <a:pt x="1386" y="833"/>
                  </a:lnTo>
                  <a:lnTo>
                    <a:pt x="1293" y="846"/>
                  </a:lnTo>
                  <a:lnTo>
                    <a:pt x="1193" y="852"/>
                  </a:lnTo>
                  <a:lnTo>
                    <a:pt x="1094" y="858"/>
                  </a:lnTo>
                  <a:lnTo>
                    <a:pt x="988" y="858"/>
                  </a:lnTo>
                  <a:lnTo>
                    <a:pt x="988" y="858"/>
                  </a:lnTo>
                  <a:lnTo>
                    <a:pt x="889" y="852"/>
                  </a:lnTo>
                  <a:lnTo>
                    <a:pt x="789" y="846"/>
                  </a:lnTo>
                  <a:lnTo>
                    <a:pt x="690" y="833"/>
                  </a:lnTo>
                  <a:lnTo>
                    <a:pt x="597" y="815"/>
                  </a:lnTo>
                  <a:lnTo>
                    <a:pt x="510" y="796"/>
                  </a:lnTo>
                  <a:lnTo>
                    <a:pt x="429" y="771"/>
                  </a:lnTo>
                  <a:lnTo>
                    <a:pt x="354" y="746"/>
                  </a:lnTo>
                  <a:lnTo>
                    <a:pt x="280" y="721"/>
                  </a:lnTo>
                  <a:lnTo>
                    <a:pt x="218" y="684"/>
                  </a:lnTo>
                  <a:lnTo>
                    <a:pt x="162" y="653"/>
                  </a:lnTo>
                  <a:lnTo>
                    <a:pt x="112" y="616"/>
                  </a:lnTo>
                  <a:lnTo>
                    <a:pt x="69" y="578"/>
                  </a:lnTo>
                  <a:lnTo>
                    <a:pt x="38" y="541"/>
                  </a:lnTo>
                  <a:lnTo>
                    <a:pt x="19" y="498"/>
                  </a:lnTo>
                  <a:lnTo>
                    <a:pt x="0" y="454"/>
                  </a:lnTo>
                  <a:lnTo>
                    <a:pt x="0" y="411"/>
                  </a:lnTo>
                  <a:lnTo>
                    <a:pt x="0" y="411"/>
                  </a:lnTo>
                  <a:lnTo>
                    <a:pt x="6" y="367"/>
                  </a:lnTo>
                  <a:lnTo>
                    <a:pt x="25" y="324"/>
                  </a:lnTo>
                  <a:lnTo>
                    <a:pt x="50" y="286"/>
                  </a:lnTo>
                  <a:lnTo>
                    <a:pt x="87" y="243"/>
                  </a:lnTo>
                  <a:lnTo>
                    <a:pt x="131" y="206"/>
                  </a:lnTo>
                  <a:lnTo>
                    <a:pt x="187" y="174"/>
                  </a:lnTo>
                  <a:lnTo>
                    <a:pt x="243" y="143"/>
                  </a:lnTo>
                  <a:lnTo>
                    <a:pt x="311" y="112"/>
                  </a:lnTo>
                  <a:lnTo>
                    <a:pt x="386" y="87"/>
                  </a:lnTo>
                  <a:lnTo>
                    <a:pt x="466" y="63"/>
                  </a:lnTo>
                  <a:lnTo>
                    <a:pt x="547" y="44"/>
                  </a:lnTo>
                  <a:lnTo>
                    <a:pt x="640" y="25"/>
                  </a:lnTo>
                  <a:lnTo>
                    <a:pt x="734" y="13"/>
                  </a:lnTo>
                  <a:lnTo>
                    <a:pt x="833" y="7"/>
                  </a:lnTo>
                  <a:lnTo>
                    <a:pt x="9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137" y="7"/>
                  </a:lnTo>
                  <a:lnTo>
                    <a:pt x="1237" y="13"/>
                  </a:lnTo>
                  <a:lnTo>
                    <a:pt x="1336" y="25"/>
                  </a:lnTo>
                  <a:lnTo>
                    <a:pt x="1430" y="44"/>
                  </a:lnTo>
                  <a:lnTo>
                    <a:pt x="1517" y="63"/>
                  </a:lnTo>
                  <a:lnTo>
                    <a:pt x="1597" y="87"/>
                  </a:lnTo>
                  <a:lnTo>
                    <a:pt x="1672" y="112"/>
                  </a:lnTo>
                  <a:lnTo>
                    <a:pt x="1746" y="143"/>
                  </a:lnTo>
                  <a:lnTo>
                    <a:pt x="1809" y="174"/>
                  </a:lnTo>
                  <a:lnTo>
                    <a:pt x="1865" y="206"/>
                  </a:lnTo>
                  <a:lnTo>
                    <a:pt x="1914" y="243"/>
                  </a:lnTo>
                  <a:lnTo>
                    <a:pt x="1958" y="280"/>
                  </a:lnTo>
                  <a:lnTo>
                    <a:pt x="1989" y="324"/>
                  </a:lnTo>
                  <a:lnTo>
                    <a:pt x="2007" y="361"/>
                  </a:lnTo>
                  <a:lnTo>
                    <a:pt x="2020" y="404"/>
                  </a:lnTo>
                  <a:lnTo>
                    <a:pt x="2026" y="448"/>
                  </a:lnTo>
                  <a:lnTo>
                    <a:pt x="2026" y="448"/>
                  </a:lnTo>
                  <a:close/>
                </a:path>
              </a:pathLst>
            </a:custGeom>
            <a:solidFill>
              <a:srgbClr val="EED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5" name="Freeform 225"/>
            <p:cNvSpPr>
              <a:spLocks/>
            </p:cNvSpPr>
            <p:nvPr/>
          </p:nvSpPr>
          <p:spPr bwMode="auto">
            <a:xfrm>
              <a:off x="4157663" y="3595688"/>
              <a:ext cx="1193800" cy="985838"/>
            </a:xfrm>
            <a:custGeom>
              <a:avLst/>
              <a:gdLst>
                <a:gd name="T0" fmla="*/ 310 w 752"/>
                <a:gd name="T1" fmla="*/ 62 h 621"/>
                <a:gd name="T2" fmla="*/ 279 w 752"/>
                <a:gd name="T3" fmla="*/ 74 h 621"/>
                <a:gd name="T4" fmla="*/ 292 w 752"/>
                <a:gd name="T5" fmla="*/ 99 h 621"/>
                <a:gd name="T6" fmla="*/ 273 w 752"/>
                <a:gd name="T7" fmla="*/ 124 h 621"/>
                <a:gd name="T8" fmla="*/ 255 w 752"/>
                <a:gd name="T9" fmla="*/ 137 h 621"/>
                <a:gd name="T10" fmla="*/ 211 w 752"/>
                <a:gd name="T11" fmla="*/ 118 h 621"/>
                <a:gd name="T12" fmla="*/ 199 w 752"/>
                <a:gd name="T13" fmla="*/ 124 h 621"/>
                <a:gd name="T14" fmla="*/ 186 w 752"/>
                <a:gd name="T15" fmla="*/ 155 h 621"/>
                <a:gd name="T16" fmla="*/ 192 w 752"/>
                <a:gd name="T17" fmla="*/ 180 h 621"/>
                <a:gd name="T18" fmla="*/ 143 w 752"/>
                <a:gd name="T19" fmla="*/ 180 h 621"/>
                <a:gd name="T20" fmla="*/ 87 w 752"/>
                <a:gd name="T21" fmla="*/ 161 h 621"/>
                <a:gd name="T22" fmla="*/ 68 w 752"/>
                <a:gd name="T23" fmla="*/ 186 h 621"/>
                <a:gd name="T24" fmla="*/ 74 w 752"/>
                <a:gd name="T25" fmla="*/ 211 h 621"/>
                <a:gd name="T26" fmla="*/ 87 w 752"/>
                <a:gd name="T27" fmla="*/ 236 h 621"/>
                <a:gd name="T28" fmla="*/ 37 w 752"/>
                <a:gd name="T29" fmla="*/ 217 h 621"/>
                <a:gd name="T30" fmla="*/ 12 w 752"/>
                <a:gd name="T31" fmla="*/ 261 h 621"/>
                <a:gd name="T32" fmla="*/ 31 w 752"/>
                <a:gd name="T33" fmla="*/ 279 h 621"/>
                <a:gd name="T34" fmla="*/ 49 w 752"/>
                <a:gd name="T35" fmla="*/ 292 h 621"/>
                <a:gd name="T36" fmla="*/ 87 w 752"/>
                <a:gd name="T37" fmla="*/ 304 h 621"/>
                <a:gd name="T38" fmla="*/ 124 w 752"/>
                <a:gd name="T39" fmla="*/ 323 h 621"/>
                <a:gd name="T40" fmla="*/ 130 w 752"/>
                <a:gd name="T41" fmla="*/ 342 h 621"/>
                <a:gd name="T42" fmla="*/ 105 w 752"/>
                <a:gd name="T43" fmla="*/ 354 h 621"/>
                <a:gd name="T44" fmla="*/ 62 w 752"/>
                <a:gd name="T45" fmla="*/ 342 h 621"/>
                <a:gd name="T46" fmla="*/ 18 w 752"/>
                <a:gd name="T47" fmla="*/ 360 h 621"/>
                <a:gd name="T48" fmla="*/ 31 w 752"/>
                <a:gd name="T49" fmla="*/ 391 h 621"/>
                <a:gd name="T50" fmla="*/ 49 w 752"/>
                <a:gd name="T51" fmla="*/ 422 h 621"/>
                <a:gd name="T52" fmla="*/ 74 w 752"/>
                <a:gd name="T53" fmla="*/ 435 h 621"/>
                <a:gd name="T54" fmla="*/ 136 w 752"/>
                <a:gd name="T55" fmla="*/ 422 h 621"/>
                <a:gd name="T56" fmla="*/ 168 w 752"/>
                <a:gd name="T57" fmla="*/ 441 h 621"/>
                <a:gd name="T58" fmla="*/ 192 w 752"/>
                <a:gd name="T59" fmla="*/ 466 h 621"/>
                <a:gd name="T60" fmla="*/ 155 w 752"/>
                <a:gd name="T61" fmla="*/ 485 h 621"/>
                <a:gd name="T62" fmla="*/ 174 w 752"/>
                <a:gd name="T63" fmla="*/ 522 h 621"/>
                <a:gd name="T64" fmla="*/ 174 w 752"/>
                <a:gd name="T65" fmla="*/ 547 h 621"/>
                <a:gd name="T66" fmla="*/ 217 w 752"/>
                <a:gd name="T67" fmla="*/ 565 h 621"/>
                <a:gd name="T68" fmla="*/ 267 w 752"/>
                <a:gd name="T69" fmla="*/ 596 h 621"/>
                <a:gd name="T70" fmla="*/ 329 w 752"/>
                <a:gd name="T71" fmla="*/ 596 h 621"/>
                <a:gd name="T72" fmla="*/ 360 w 752"/>
                <a:gd name="T73" fmla="*/ 621 h 621"/>
                <a:gd name="T74" fmla="*/ 410 w 752"/>
                <a:gd name="T75" fmla="*/ 609 h 621"/>
                <a:gd name="T76" fmla="*/ 466 w 752"/>
                <a:gd name="T77" fmla="*/ 596 h 621"/>
                <a:gd name="T78" fmla="*/ 547 w 752"/>
                <a:gd name="T79" fmla="*/ 596 h 621"/>
                <a:gd name="T80" fmla="*/ 590 w 752"/>
                <a:gd name="T81" fmla="*/ 596 h 621"/>
                <a:gd name="T82" fmla="*/ 646 w 752"/>
                <a:gd name="T83" fmla="*/ 590 h 621"/>
                <a:gd name="T84" fmla="*/ 665 w 752"/>
                <a:gd name="T85" fmla="*/ 596 h 621"/>
                <a:gd name="T86" fmla="*/ 733 w 752"/>
                <a:gd name="T87" fmla="*/ 609 h 621"/>
                <a:gd name="T88" fmla="*/ 745 w 752"/>
                <a:gd name="T89" fmla="*/ 534 h 621"/>
                <a:gd name="T90" fmla="*/ 739 w 752"/>
                <a:gd name="T91" fmla="*/ 485 h 621"/>
                <a:gd name="T92" fmla="*/ 708 w 752"/>
                <a:gd name="T93" fmla="*/ 435 h 621"/>
                <a:gd name="T94" fmla="*/ 714 w 752"/>
                <a:gd name="T95" fmla="*/ 367 h 621"/>
                <a:gd name="T96" fmla="*/ 634 w 752"/>
                <a:gd name="T97" fmla="*/ 317 h 621"/>
                <a:gd name="T98" fmla="*/ 596 w 752"/>
                <a:gd name="T99" fmla="*/ 224 h 621"/>
                <a:gd name="T100" fmla="*/ 578 w 752"/>
                <a:gd name="T101" fmla="*/ 192 h 621"/>
                <a:gd name="T102" fmla="*/ 516 w 752"/>
                <a:gd name="T103" fmla="*/ 155 h 621"/>
                <a:gd name="T104" fmla="*/ 547 w 752"/>
                <a:gd name="T105" fmla="*/ 93 h 621"/>
                <a:gd name="T106" fmla="*/ 472 w 752"/>
                <a:gd name="T107" fmla="*/ 56 h 621"/>
                <a:gd name="T108" fmla="*/ 429 w 752"/>
                <a:gd name="T109" fmla="*/ 50 h 621"/>
                <a:gd name="T110" fmla="*/ 366 w 752"/>
                <a:gd name="T111" fmla="*/ 0 h 621"/>
                <a:gd name="T112" fmla="*/ 348 w 752"/>
                <a:gd name="T113" fmla="*/ 25 h 621"/>
                <a:gd name="T114" fmla="*/ 360 w 752"/>
                <a:gd name="T115" fmla="*/ 93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52" h="621">
                  <a:moveTo>
                    <a:pt x="360" y="93"/>
                  </a:moveTo>
                  <a:lnTo>
                    <a:pt x="360" y="93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23" y="68"/>
                  </a:lnTo>
                  <a:lnTo>
                    <a:pt x="310" y="62"/>
                  </a:lnTo>
                  <a:lnTo>
                    <a:pt x="310" y="62"/>
                  </a:lnTo>
                  <a:lnTo>
                    <a:pt x="298" y="56"/>
                  </a:lnTo>
                  <a:lnTo>
                    <a:pt x="292" y="62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04" y="74"/>
                  </a:lnTo>
                  <a:lnTo>
                    <a:pt x="304" y="74"/>
                  </a:lnTo>
                  <a:lnTo>
                    <a:pt x="279" y="74"/>
                  </a:lnTo>
                  <a:lnTo>
                    <a:pt x="279" y="74"/>
                  </a:lnTo>
                  <a:lnTo>
                    <a:pt x="279" y="87"/>
                  </a:lnTo>
                  <a:lnTo>
                    <a:pt x="286" y="87"/>
                  </a:lnTo>
                  <a:lnTo>
                    <a:pt x="292" y="93"/>
                  </a:lnTo>
                  <a:lnTo>
                    <a:pt x="298" y="93"/>
                  </a:lnTo>
                  <a:lnTo>
                    <a:pt x="298" y="93"/>
                  </a:lnTo>
                  <a:lnTo>
                    <a:pt x="292" y="99"/>
                  </a:lnTo>
                  <a:lnTo>
                    <a:pt x="279" y="105"/>
                  </a:lnTo>
                  <a:lnTo>
                    <a:pt x="279" y="105"/>
                  </a:lnTo>
                  <a:lnTo>
                    <a:pt x="286" y="112"/>
                  </a:lnTo>
                  <a:lnTo>
                    <a:pt x="286" y="124"/>
                  </a:lnTo>
                  <a:lnTo>
                    <a:pt x="286" y="124"/>
                  </a:lnTo>
                  <a:lnTo>
                    <a:pt x="273" y="118"/>
                  </a:lnTo>
                  <a:lnTo>
                    <a:pt x="273" y="124"/>
                  </a:lnTo>
                  <a:lnTo>
                    <a:pt x="267" y="130"/>
                  </a:lnTo>
                  <a:lnTo>
                    <a:pt x="267" y="130"/>
                  </a:lnTo>
                  <a:lnTo>
                    <a:pt x="273" y="143"/>
                  </a:lnTo>
                  <a:lnTo>
                    <a:pt x="273" y="155"/>
                  </a:lnTo>
                  <a:lnTo>
                    <a:pt x="273" y="155"/>
                  </a:lnTo>
                  <a:lnTo>
                    <a:pt x="267" y="149"/>
                  </a:lnTo>
                  <a:lnTo>
                    <a:pt x="255" y="137"/>
                  </a:lnTo>
                  <a:lnTo>
                    <a:pt x="255" y="137"/>
                  </a:lnTo>
                  <a:lnTo>
                    <a:pt x="242" y="124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17" y="112"/>
                  </a:lnTo>
                  <a:lnTo>
                    <a:pt x="211" y="112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11" y="124"/>
                  </a:lnTo>
                  <a:lnTo>
                    <a:pt x="217" y="124"/>
                  </a:lnTo>
                  <a:lnTo>
                    <a:pt x="223" y="130"/>
                  </a:lnTo>
                  <a:lnTo>
                    <a:pt x="223" y="130"/>
                  </a:lnTo>
                  <a:lnTo>
                    <a:pt x="211" y="130"/>
                  </a:lnTo>
                  <a:lnTo>
                    <a:pt x="199" y="124"/>
                  </a:lnTo>
                  <a:lnTo>
                    <a:pt x="199" y="124"/>
                  </a:lnTo>
                  <a:lnTo>
                    <a:pt x="211" y="143"/>
                  </a:lnTo>
                  <a:lnTo>
                    <a:pt x="211" y="143"/>
                  </a:lnTo>
                  <a:lnTo>
                    <a:pt x="192" y="149"/>
                  </a:lnTo>
                  <a:lnTo>
                    <a:pt x="186" y="149"/>
                  </a:lnTo>
                  <a:lnTo>
                    <a:pt x="186" y="155"/>
                  </a:lnTo>
                  <a:lnTo>
                    <a:pt x="186" y="155"/>
                  </a:lnTo>
                  <a:lnTo>
                    <a:pt x="186" y="161"/>
                  </a:lnTo>
                  <a:lnTo>
                    <a:pt x="192" y="168"/>
                  </a:lnTo>
                  <a:lnTo>
                    <a:pt x="211" y="180"/>
                  </a:lnTo>
                  <a:lnTo>
                    <a:pt x="211" y="180"/>
                  </a:lnTo>
                  <a:lnTo>
                    <a:pt x="199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80" y="192"/>
                  </a:lnTo>
                  <a:lnTo>
                    <a:pt x="180" y="192"/>
                  </a:lnTo>
                  <a:lnTo>
                    <a:pt x="168" y="180"/>
                  </a:lnTo>
                  <a:lnTo>
                    <a:pt x="161" y="174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43" y="180"/>
                  </a:lnTo>
                  <a:lnTo>
                    <a:pt x="143" y="192"/>
                  </a:lnTo>
                  <a:lnTo>
                    <a:pt x="143" y="192"/>
                  </a:lnTo>
                  <a:lnTo>
                    <a:pt x="130" y="180"/>
                  </a:lnTo>
                  <a:lnTo>
                    <a:pt x="118" y="161"/>
                  </a:lnTo>
                  <a:lnTo>
                    <a:pt x="118" y="161"/>
                  </a:lnTo>
                  <a:lnTo>
                    <a:pt x="99" y="155"/>
                  </a:lnTo>
                  <a:lnTo>
                    <a:pt x="87" y="161"/>
                  </a:lnTo>
                  <a:lnTo>
                    <a:pt x="81" y="168"/>
                  </a:lnTo>
                  <a:lnTo>
                    <a:pt x="81" y="168"/>
                  </a:lnTo>
                  <a:lnTo>
                    <a:pt x="93" y="168"/>
                  </a:lnTo>
                  <a:lnTo>
                    <a:pt x="99" y="174"/>
                  </a:lnTo>
                  <a:lnTo>
                    <a:pt x="99" y="174"/>
                  </a:lnTo>
                  <a:lnTo>
                    <a:pt x="81" y="180"/>
                  </a:lnTo>
                  <a:lnTo>
                    <a:pt x="68" y="186"/>
                  </a:lnTo>
                  <a:lnTo>
                    <a:pt x="62" y="192"/>
                  </a:lnTo>
                  <a:lnTo>
                    <a:pt x="62" y="192"/>
                  </a:lnTo>
                  <a:lnTo>
                    <a:pt x="56" y="199"/>
                  </a:lnTo>
                  <a:lnTo>
                    <a:pt x="62" y="205"/>
                  </a:lnTo>
                  <a:lnTo>
                    <a:pt x="68" y="205"/>
                  </a:lnTo>
                  <a:lnTo>
                    <a:pt x="74" y="211"/>
                  </a:lnTo>
                  <a:lnTo>
                    <a:pt x="74" y="211"/>
                  </a:lnTo>
                  <a:lnTo>
                    <a:pt x="68" y="217"/>
                  </a:lnTo>
                  <a:lnTo>
                    <a:pt x="68" y="217"/>
                  </a:lnTo>
                  <a:lnTo>
                    <a:pt x="81" y="224"/>
                  </a:lnTo>
                  <a:lnTo>
                    <a:pt x="93" y="230"/>
                  </a:lnTo>
                  <a:lnTo>
                    <a:pt x="93" y="230"/>
                  </a:lnTo>
                  <a:lnTo>
                    <a:pt x="93" y="236"/>
                  </a:lnTo>
                  <a:lnTo>
                    <a:pt x="87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62" y="236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43" y="224"/>
                  </a:lnTo>
                  <a:lnTo>
                    <a:pt x="37" y="217"/>
                  </a:lnTo>
                  <a:lnTo>
                    <a:pt x="37" y="217"/>
                  </a:lnTo>
                  <a:lnTo>
                    <a:pt x="31" y="217"/>
                  </a:lnTo>
                  <a:lnTo>
                    <a:pt x="25" y="230"/>
                  </a:lnTo>
                  <a:lnTo>
                    <a:pt x="18" y="242"/>
                  </a:lnTo>
                  <a:lnTo>
                    <a:pt x="18" y="242"/>
                  </a:lnTo>
                  <a:lnTo>
                    <a:pt x="12" y="261"/>
                  </a:lnTo>
                  <a:lnTo>
                    <a:pt x="12" y="261"/>
                  </a:lnTo>
                  <a:lnTo>
                    <a:pt x="0" y="267"/>
                  </a:lnTo>
                  <a:lnTo>
                    <a:pt x="0" y="273"/>
                  </a:lnTo>
                  <a:lnTo>
                    <a:pt x="6" y="279"/>
                  </a:lnTo>
                  <a:lnTo>
                    <a:pt x="6" y="279"/>
                  </a:lnTo>
                  <a:lnTo>
                    <a:pt x="18" y="286"/>
                  </a:lnTo>
                  <a:lnTo>
                    <a:pt x="31" y="279"/>
                  </a:lnTo>
                  <a:lnTo>
                    <a:pt x="31" y="279"/>
                  </a:lnTo>
                  <a:lnTo>
                    <a:pt x="18" y="292"/>
                  </a:lnTo>
                  <a:lnTo>
                    <a:pt x="12" y="311"/>
                  </a:lnTo>
                  <a:lnTo>
                    <a:pt x="12" y="311"/>
                  </a:lnTo>
                  <a:lnTo>
                    <a:pt x="18" y="311"/>
                  </a:lnTo>
                  <a:lnTo>
                    <a:pt x="25" y="311"/>
                  </a:lnTo>
                  <a:lnTo>
                    <a:pt x="37" y="298"/>
                  </a:lnTo>
                  <a:lnTo>
                    <a:pt x="49" y="292"/>
                  </a:lnTo>
                  <a:lnTo>
                    <a:pt x="62" y="292"/>
                  </a:lnTo>
                  <a:lnTo>
                    <a:pt x="68" y="292"/>
                  </a:lnTo>
                  <a:lnTo>
                    <a:pt x="68" y="292"/>
                  </a:lnTo>
                  <a:lnTo>
                    <a:pt x="62" y="304"/>
                  </a:lnTo>
                  <a:lnTo>
                    <a:pt x="62" y="304"/>
                  </a:lnTo>
                  <a:lnTo>
                    <a:pt x="87" y="304"/>
                  </a:lnTo>
                  <a:lnTo>
                    <a:pt x="87" y="304"/>
                  </a:lnTo>
                  <a:lnTo>
                    <a:pt x="105" y="304"/>
                  </a:lnTo>
                  <a:lnTo>
                    <a:pt x="105" y="304"/>
                  </a:lnTo>
                  <a:lnTo>
                    <a:pt x="105" y="311"/>
                  </a:lnTo>
                  <a:lnTo>
                    <a:pt x="105" y="311"/>
                  </a:lnTo>
                  <a:lnTo>
                    <a:pt x="112" y="317"/>
                  </a:lnTo>
                  <a:lnTo>
                    <a:pt x="124" y="323"/>
                  </a:lnTo>
                  <a:lnTo>
                    <a:pt x="124" y="323"/>
                  </a:lnTo>
                  <a:lnTo>
                    <a:pt x="136" y="323"/>
                  </a:lnTo>
                  <a:lnTo>
                    <a:pt x="143" y="329"/>
                  </a:lnTo>
                  <a:lnTo>
                    <a:pt x="143" y="329"/>
                  </a:lnTo>
                  <a:lnTo>
                    <a:pt x="136" y="329"/>
                  </a:lnTo>
                  <a:lnTo>
                    <a:pt x="130" y="335"/>
                  </a:lnTo>
                  <a:lnTo>
                    <a:pt x="130" y="335"/>
                  </a:lnTo>
                  <a:lnTo>
                    <a:pt x="130" y="342"/>
                  </a:lnTo>
                  <a:lnTo>
                    <a:pt x="136" y="354"/>
                  </a:lnTo>
                  <a:lnTo>
                    <a:pt x="136" y="354"/>
                  </a:lnTo>
                  <a:lnTo>
                    <a:pt x="124" y="348"/>
                  </a:lnTo>
                  <a:lnTo>
                    <a:pt x="112" y="342"/>
                  </a:lnTo>
                  <a:lnTo>
                    <a:pt x="105" y="342"/>
                  </a:lnTo>
                  <a:lnTo>
                    <a:pt x="105" y="342"/>
                  </a:lnTo>
                  <a:lnTo>
                    <a:pt x="105" y="354"/>
                  </a:lnTo>
                  <a:lnTo>
                    <a:pt x="105" y="360"/>
                  </a:lnTo>
                  <a:lnTo>
                    <a:pt x="112" y="379"/>
                  </a:lnTo>
                  <a:lnTo>
                    <a:pt x="112" y="379"/>
                  </a:lnTo>
                  <a:lnTo>
                    <a:pt x="105" y="367"/>
                  </a:lnTo>
                  <a:lnTo>
                    <a:pt x="93" y="360"/>
                  </a:lnTo>
                  <a:lnTo>
                    <a:pt x="62" y="342"/>
                  </a:lnTo>
                  <a:lnTo>
                    <a:pt x="62" y="342"/>
                  </a:lnTo>
                  <a:lnTo>
                    <a:pt x="56" y="342"/>
                  </a:lnTo>
                  <a:lnTo>
                    <a:pt x="43" y="342"/>
                  </a:lnTo>
                  <a:lnTo>
                    <a:pt x="43" y="342"/>
                  </a:lnTo>
                  <a:lnTo>
                    <a:pt x="43" y="348"/>
                  </a:lnTo>
                  <a:lnTo>
                    <a:pt x="43" y="354"/>
                  </a:lnTo>
                  <a:lnTo>
                    <a:pt x="43" y="354"/>
                  </a:lnTo>
                  <a:lnTo>
                    <a:pt x="18" y="360"/>
                  </a:lnTo>
                  <a:lnTo>
                    <a:pt x="12" y="367"/>
                  </a:lnTo>
                  <a:lnTo>
                    <a:pt x="6" y="373"/>
                  </a:lnTo>
                  <a:lnTo>
                    <a:pt x="6" y="373"/>
                  </a:lnTo>
                  <a:lnTo>
                    <a:pt x="6" y="385"/>
                  </a:lnTo>
                  <a:lnTo>
                    <a:pt x="12" y="391"/>
                  </a:lnTo>
                  <a:lnTo>
                    <a:pt x="31" y="391"/>
                  </a:lnTo>
                  <a:lnTo>
                    <a:pt x="31" y="391"/>
                  </a:lnTo>
                  <a:lnTo>
                    <a:pt x="25" y="391"/>
                  </a:lnTo>
                  <a:lnTo>
                    <a:pt x="18" y="398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8" y="422"/>
                  </a:lnTo>
                  <a:lnTo>
                    <a:pt x="25" y="422"/>
                  </a:lnTo>
                  <a:lnTo>
                    <a:pt x="49" y="422"/>
                  </a:lnTo>
                  <a:lnTo>
                    <a:pt x="49" y="422"/>
                  </a:lnTo>
                  <a:lnTo>
                    <a:pt x="37" y="429"/>
                  </a:lnTo>
                  <a:lnTo>
                    <a:pt x="31" y="435"/>
                  </a:lnTo>
                  <a:lnTo>
                    <a:pt x="31" y="435"/>
                  </a:lnTo>
                  <a:lnTo>
                    <a:pt x="62" y="435"/>
                  </a:lnTo>
                  <a:lnTo>
                    <a:pt x="62" y="435"/>
                  </a:lnTo>
                  <a:lnTo>
                    <a:pt x="74" y="435"/>
                  </a:lnTo>
                  <a:lnTo>
                    <a:pt x="81" y="447"/>
                  </a:lnTo>
                  <a:lnTo>
                    <a:pt x="81" y="447"/>
                  </a:lnTo>
                  <a:lnTo>
                    <a:pt x="87" y="454"/>
                  </a:lnTo>
                  <a:lnTo>
                    <a:pt x="93" y="460"/>
                  </a:lnTo>
                  <a:lnTo>
                    <a:pt x="105" y="447"/>
                  </a:lnTo>
                  <a:lnTo>
                    <a:pt x="124" y="435"/>
                  </a:lnTo>
                  <a:lnTo>
                    <a:pt x="136" y="422"/>
                  </a:lnTo>
                  <a:lnTo>
                    <a:pt x="136" y="422"/>
                  </a:lnTo>
                  <a:lnTo>
                    <a:pt x="136" y="435"/>
                  </a:lnTo>
                  <a:lnTo>
                    <a:pt x="136" y="441"/>
                  </a:lnTo>
                  <a:lnTo>
                    <a:pt x="143" y="441"/>
                  </a:lnTo>
                  <a:lnTo>
                    <a:pt x="143" y="441"/>
                  </a:lnTo>
                  <a:lnTo>
                    <a:pt x="155" y="441"/>
                  </a:lnTo>
                  <a:lnTo>
                    <a:pt x="168" y="441"/>
                  </a:lnTo>
                  <a:lnTo>
                    <a:pt x="192" y="429"/>
                  </a:lnTo>
                  <a:lnTo>
                    <a:pt x="192" y="429"/>
                  </a:lnTo>
                  <a:lnTo>
                    <a:pt x="186" y="441"/>
                  </a:lnTo>
                  <a:lnTo>
                    <a:pt x="192" y="447"/>
                  </a:lnTo>
                  <a:lnTo>
                    <a:pt x="211" y="460"/>
                  </a:lnTo>
                  <a:lnTo>
                    <a:pt x="211" y="460"/>
                  </a:lnTo>
                  <a:lnTo>
                    <a:pt x="192" y="466"/>
                  </a:lnTo>
                  <a:lnTo>
                    <a:pt x="180" y="472"/>
                  </a:lnTo>
                  <a:lnTo>
                    <a:pt x="180" y="472"/>
                  </a:lnTo>
                  <a:lnTo>
                    <a:pt x="168" y="478"/>
                  </a:lnTo>
                  <a:lnTo>
                    <a:pt x="174" y="491"/>
                  </a:lnTo>
                  <a:lnTo>
                    <a:pt x="174" y="491"/>
                  </a:lnTo>
                  <a:lnTo>
                    <a:pt x="161" y="485"/>
                  </a:lnTo>
                  <a:lnTo>
                    <a:pt x="155" y="485"/>
                  </a:lnTo>
                  <a:lnTo>
                    <a:pt x="155" y="485"/>
                  </a:lnTo>
                  <a:lnTo>
                    <a:pt x="143" y="497"/>
                  </a:lnTo>
                  <a:lnTo>
                    <a:pt x="136" y="509"/>
                  </a:lnTo>
                  <a:lnTo>
                    <a:pt x="136" y="509"/>
                  </a:lnTo>
                  <a:lnTo>
                    <a:pt x="143" y="522"/>
                  </a:lnTo>
                  <a:lnTo>
                    <a:pt x="155" y="522"/>
                  </a:lnTo>
                  <a:lnTo>
                    <a:pt x="174" y="522"/>
                  </a:lnTo>
                  <a:lnTo>
                    <a:pt x="186" y="522"/>
                  </a:lnTo>
                  <a:lnTo>
                    <a:pt x="186" y="522"/>
                  </a:lnTo>
                  <a:lnTo>
                    <a:pt x="168" y="528"/>
                  </a:lnTo>
                  <a:lnTo>
                    <a:pt x="168" y="534"/>
                  </a:lnTo>
                  <a:lnTo>
                    <a:pt x="168" y="541"/>
                  </a:lnTo>
                  <a:lnTo>
                    <a:pt x="168" y="541"/>
                  </a:lnTo>
                  <a:lnTo>
                    <a:pt x="174" y="547"/>
                  </a:lnTo>
                  <a:lnTo>
                    <a:pt x="180" y="553"/>
                  </a:lnTo>
                  <a:lnTo>
                    <a:pt x="205" y="547"/>
                  </a:lnTo>
                  <a:lnTo>
                    <a:pt x="205" y="547"/>
                  </a:lnTo>
                  <a:lnTo>
                    <a:pt x="192" y="553"/>
                  </a:lnTo>
                  <a:lnTo>
                    <a:pt x="199" y="565"/>
                  </a:lnTo>
                  <a:lnTo>
                    <a:pt x="199" y="565"/>
                  </a:lnTo>
                  <a:lnTo>
                    <a:pt x="217" y="565"/>
                  </a:lnTo>
                  <a:lnTo>
                    <a:pt x="230" y="559"/>
                  </a:lnTo>
                  <a:lnTo>
                    <a:pt x="230" y="559"/>
                  </a:lnTo>
                  <a:lnTo>
                    <a:pt x="236" y="584"/>
                  </a:lnTo>
                  <a:lnTo>
                    <a:pt x="236" y="590"/>
                  </a:lnTo>
                  <a:lnTo>
                    <a:pt x="248" y="596"/>
                  </a:lnTo>
                  <a:lnTo>
                    <a:pt x="248" y="596"/>
                  </a:lnTo>
                  <a:lnTo>
                    <a:pt x="267" y="596"/>
                  </a:lnTo>
                  <a:lnTo>
                    <a:pt x="286" y="590"/>
                  </a:lnTo>
                  <a:lnTo>
                    <a:pt x="298" y="584"/>
                  </a:lnTo>
                  <a:lnTo>
                    <a:pt x="304" y="572"/>
                  </a:lnTo>
                  <a:lnTo>
                    <a:pt x="304" y="572"/>
                  </a:lnTo>
                  <a:lnTo>
                    <a:pt x="310" y="584"/>
                  </a:lnTo>
                  <a:lnTo>
                    <a:pt x="317" y="590"/>
                  </a:lnTo>
                  <a:lnTo>
                    <a:pt x="329" y="596"/>
                  </a:lnTo>
                  <a:lnTo>
                    <a:pt x="342" y="590"/>
                  </a:lnTo>
                  <a:lnTo>
                    <a:pt x="342" y="590"/>
                  </a:lnTo>
                  <a:lnTo>
                    <a:pt x="342" y="603"/>
                  </a:lnTo>
                  <a:lnTo>
                    <a:pt x="342" y="609"/>
                  </a:lnTo>
                  <a:lnTo>
                    <a:pt x="342" y="609"/>
                  </a:lnTo>
                  <a:lnTo>
                    <a:pt x="354" y="621"/>
                  </a:lnTo>
                  <a:lnTo>
                    <a:pt x="360" y="621"/>
                  </a:lnTo>
                  <a:lnTo>
                    <a:pt x="360" y="621"/>
                  </a:lnTo>
                  <a:lnTo>
                    <a:pt x="373" y="621"/>
                  </a:lnTo>
                  <a:lnTo>
                    <a:pt x="385" y="621"/>
                  </a:lnTo>
                  <a:lnTo>
                    <a:pt x="397" y="615"/>
                  </a:lnTo>
                  <a:lnTo>
                    <a:pt x="404" y="603"/>
                  </a:lnTo>
                  <a:lnTo>
                    <a:pt x="404" y="603"/>
                  </a:lnTo>
                  <a:lnTo>
                    <a:pt x="410" y="609"/>
                  </a:lnTo>
                  <a:lnTo>
                    <a:pt x="416" y="609"/>
                  </a:lnTo>
                  <a:lnTo>
                    <a:pt x="435" y="609"/>
                  </a:lnTo>
                  <a:lnTo>
                    <a:pt x="453" y="596"/>
                  </a:lnTo>
                  <a:lnTo>
                    <a:pt x="466" y="584"/>
                  </a:lnTo>
                  <a:lnTo>
                    <a:pt x="466" y="584"/>
                  </a:lnTo>
                  <a:lnTo>
                    <a:pt x="466" y="590"/>
                  </a:lnTo>
                  <a:lnTo>
                    <a:pt x="466" y="596"/>
                  </a:lnTo>
                  <a:lnTo>
                    <a:pt x="484" y="596"/>
                  </a:lnTo>
                  <a:lnTo>
                    <a:pt x="503" y="590"/>
                  </a:lnTo>
                  <a:lnTo>
                    <a:pt x="516" y="584"/>
                  </a:lnTo>
                  <a:lnTo>
                    <a:pt x="516" y="584"/>
                  </a:lnTo>
                  <a:lnTo>
                    <a:pt x="528" y="590"/>
                  </a:lnTo>
                  <a:lnTo>
                    <a:pt x="534" y="596"/>
                  </a:lnTo>
                  <a:lnTo>
                    <a:pt x="547" y="596"/>
                  </a:lnTo>
                  <a:lnTo>
                    <a:pt x="547" y="596"/>
                  </a:lnTo>
                  <a:lnTo>
                    <a:pt x="565" y="584"/>
                  </a:lnTo>
                  <a:lnTo>
                    <a:pt x="578" y="578"/>
                  </a:lnTo>
                  <a:lnTo>
                    <a:pt x="578" y="565"/>
                  </a:lnTo>
                  <a:lnTo>
                    <a:pt x="578" y="565"/>
                  </a:lnTo>
                  <a:lnTo>
                    <a:pt x="584" y="584"/>
                  </a:lnTo>
                  <a:lnTo>
                    <a:pt x="590" y="596"/>
                  </a:lnTo>
                  <a:lnTo>
                    <a:pt x="590" y="596"/>
                  </a:lnTo>
                  <a:lnTo>
                    <a:pt x="603" y="596"/>
                  </a:lnTo>
                  <a:lnTo>
                    <a:pt x="609" y="590"/>
                  </a:lnTo>
                  <a:lnTo>
                    <a:pt x="609" y="590"/>
                  </a:lnTo>
                  <a:lnTo>
                    <a:pt x="621" y="584"/>
                  </a:lnTo>
                  <a:lnTo>
                    <a:pt x="634" y="584"/>
                  </a:lnTo>
                  <a:lnTo>
                    <a:pt x="646" y="590"/>
                  </a:lnTo>
                  <a:lnTo>
                    <a:pt x="658" y="590"/>
                  </a:lnTo>
                  <a:lnTo>
                    <a:pt x="658" y="590"/>
                  </a:lnTo>
                  <a:lnTo>
                    <a:pt x="658" y="584"/>
                  </a:lnTo>
                  <a:lnTo>
                    <a:pt x="652" y="590"/>
                  </a:lnTo>
                  <a:lnTo>
                    <a:pt x="652" y="590"/>
                  </a:lnTo>
                  <a:lnTo>
                    <a:pt x="652" y="596"/>
                  </a:lnTo>
                  <a:lnTo>
                    <a:pt x="665" y="596"/>
                  </a:lnTo>
                  <a:lnTo>
                    <a:pt x="665" y="596"/>
                  </a:lnTo>
                  <a:lnTo>
                    <a:pt x="690" y="609"/>
                  </a:lnTo>
                  <a:lnTo>
                    <a:pt x="708" y="615"/>
                  </a:lnTo>
                  <a:lnTo>
                    <a:pt x="721" y="615"/>
                  </a:lnTo>
                  <a:lnTo>
                    <a:pt x="721" y="615"/>
                  </a:lnTo>
                  <a:lnTo>
                    <a:pt x="727" y="615"/>
                  </a:lnTo>
                  <a:lnTo>
                    <a:pt x="733" y="609"/>
                  </a:lnTo>
                  <a:lnTo>
                    <a:pt x="733" y="596"/>
                  </a:lnTo>
                  <a:lnTo>
                    <a:pt x="727" y="578"/>
                  </a:lnTo>
                  <a:lnTo>
                    <a:pt x="727" y="565"/>
                  </a:lnTo>
                  <a:lnTo>
                    <a:pt x="727" y="565"/>
                  </a:lnTo>
                  <a:lnTo>
                    <a:pt x="727" y="553"/>
                  </a:lnTo>
                  <a:lnTo>
                    <a:pt x="733" y="547"/>
                  </a:lnTo>
                  <a:lnTo>
                    <a:pt x="745" y="534"/>
                  </a:lnTo>
                  <a:lnTo>
                    <a:pt x="745" y="534"/>
                  </a:lnTo>
                  <a:lnTo>
                    <a:pt x="752" y="528"/>
                  </a:lnTo>
                  <a:lnTo>
                    <a:pt x="752" y="516"/>
                  </a:lnTo>
                  <a:lnTo>
                    <a:pt x="745" y="503"/>
                  </a:lnTo>
                  <a:lnTo>
                    <a:pt x="733" y="497"/>
                  </a:lnTo>
                  <a:lnTo>
                    <a:pt x="733" y="497"/>
                  </a:lnTo>
                  <a:lnTo>
                    <a:pt x="739" y="485"/>
                  </a:lnTo>
                  <a:lnTo>
                    <a:pt x="745" y="472"/>
                  </a:lnTo>
                  <a:lnTo>
                    <a:pt x="745" y="472"/>
                  </a:lnTo>
                  <a:lnTo>
                    <a:pt x="739" y="460"/>
                  </a:lnTo>
                  <a:lnTo>
                    <a:pt x="727" y="454"/>
                  </a:lnTo>
                  <a:lnTo>
                    <a:pt x="714" y="441"/>
                  </a:lnTo>
                  <a:lnTo>
                    <a:pt x="708" y="435"/>
                  </a:lnTo>
                  <a:lnTo>
                    <a:pt x="708" y="435"/>
                  </a:lnTo>
                  <a:lnTo>
                    <a:pt x="714" y="422"/>
                  </a:lnTo>
                  <a:lnTo>
                    <a:pt x="721" y="410"/>
                  </a:lnTo>
                  <a:lnTo>
                    <a:pt x="721" y="398"/>
                  </a:lnTo>
                  <a:lnTo>
                    <a:pt x="727" y="385"/>
                  </a:lnTo>
                  <a:lnTo>
                    <a:pt x="727" y="385"/>
                  </a:lnTo>
                  <a:lnTo>
                    <a:pt x="721" y="373"/>
                  </a:lnTo>
                  <a:lnTo>
                    <a:pt x="714" y="367"/>
                  </a:lnTo>
                  <a:lnTo>
                    <a:pt x="690" y="360"/>
                  </a:lnTo>
                  <a:lnTo>
                    <a:pt x="640" y="354"/>
                  </a:lnTo>
                  <a:lnTo>
                    <a:pt x="640" y="354"/>
                  </a:lnTo>
                  <a:lnTo>
                    <a:pt x="640" y="342"/>
                  </a:lnTo>
                  <a:lnTo>
                    <a:pt x="640" y="323"/>
                  </a:lnTo>
                  <a:lnTo>
                    <a:pt x="640" y="323"/>
                  </a:lnTo>
                  <a:lnTo>
                    <a:pt x="634" y="317"/>
                  </a:lnTo>
                  <a:lnTo>
                    <a:pt x="621" y="311"/>
                  </a:lnTo>
                  <a:lnTo>
                    <a:pt x="596" y="298"/>
                  </a:lnTo>
                  <a:lnTo>
                    <a:pt x="596" y="298"/>
                  </a:lnTo>
                  <a:lnTo>
                    <a:pt x="584" y="292"/>
                  </a:lnTo>
                  <a:lnTo>
                    <a:pt x="590" y="279"/>
                  </a:lnTo>
                  <a:lnTo>
                    <a:pt x="590" y="279"/>
                  </a:lnTo>
                  <a:lnTo>
                    <a:pt x="596" y="224"/>
                  </a:lnTo>
                  <a:lnTo>
                    <a:pt x="596" y="224"/>
                  </a:lnTo>
                  <a:lnTo>
                    <a:pt x="596" y="217"/>
                  </a:lnTo>
                  <a:lnTo>
                    <a:pt x="590" y="211"/>
                  </a:lnTo>
                  <a:lnTo>
                    <a:pt x="584" y="205"/>
                  </a:lnTo>
                  <a:lnTo>
                    <a:pt x="584" y="205"/>
                  </a:lnTo>
                  <a:lnTo>
                    <a:pt x="578" y="199"/>
                  </a:lnTo>
                  <a:lnTo>
                    <a:pt x="578" y="192"/>
                  </a:lnTo>
                  <a:lnTo>
                    <a:pt x="578" y="192"/>
                  </a:lnTo>
                  <a:lnTo>
                    <a:pt x="578" y="174"/>
                  </a:lnTo>
                  <a:lnTo>
                    <a:pt x="565" y="161"/>
                  </a:lnTo>
                  <a:lnTo>
                    <a:pt x="565" y="161"/>
                  </a:lnTo>
                  <a:lnTo>
                    <a:pt x="540" y="155"/>
                  </a:lnTo>
                  <a:lnTo>
                    <a:pt x="516" y="155"/>
                  </a:lnTo>
                  <a:lnTo>
                    <a:pt x="516" y="155"/>
                  </a:lnTo>
                  <a:lnTo>
                    <a:pt x="528" y="143"/>
                  </a:lnTo>
                  <a:lnTo>
                    <a:pt x="534" y="130"/>
                  </a:lnTo>
                  <a:lnTo>
                    <a:pt x="534" y="130"/>
                  </a:lnTo>
                  <a:lnTo>
                    <a:pt x="540" y="118"/>
                  </a:lnTo>
                  <a:lnTo>
                    <a:pt x="534" y="105"/>
                  </a:lnTo>
                  <a:lnTo>
                    <a:pt x="534" y="105"/>
                  </a:lnTo>
                  <a:lnTo>
                    <a:pt x="547" y="93"/>
                  </a:lnTo>
                  <a:lnTo>
                    <a:pt x="547" y="81"/>
                  </a:lnTo>
                  <a:lnTo>
                    <a:pt x="547" y="68"/>
                  </a:lnTo>
                  <a:lnTo>
                    <a:pt x="534" y="62"/>
                  </a:lnTo>
                  <a:lnTo>
                    <a:pt x="534" y="62"/>
                  </a:lnTo>
                  <a:lnTo>
                    <a:pt x="516" y="50"/>
                  </a:lnTo>
                  <a:lnTo>
                    <a:pt x="497" y="50"/>
                  </a:lnTo>
                  <a:lnTo>
                    <a:pt x="472" y="56"/>
                  </a:lnTo>
                  <a:lnTo>
                    <a:pt x="453" y="68"/>
                  </a:lnTo>
                  <a:lnTo>
                    <a:pt x="453" y="68"/>
                  </a:lnTo>
                  <a:lnTo>
                    <a:pt x="453" y="56"/>
                  </a:lnTo>
                  <a:lnTo>
                    <a:pt x="453" y="56"/>
                  </a:lnTo>
                  <a:lnTo>
                    <a:pt x="435" y="56"/>
                  </a:lnTo>
                  <a:lnTo>
                    <a:pt x="435" y="56"/>
                  </a:lnTo>
                  <a:lnTo>
                    <a:pt x="429" y="50"/>
                  </a:lnTo>
                  <a:lnTo>
                    <a:pt x="422" y="37"/>
                  </a:lnTo>
                  <a:lnTo>
                    <a:pt x="422" y="37"/>
                  </a:lnTo>
                  <a:lnTo>
                    <a:pt x="397" y="18"/>
                  </a:lnTo>
                  <a:lnTo>
                    <a:pt x="397" y="18"/>
                  </a:lnTo>
                  <a:lnTo>
                    <a:pt x="385" y="6"/>
                  </a:lnTo>
                  <a:lnTo>
                    <a:pt x="385" y="6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0" y="12"/>
                  </a:lnTo>
                  <a:lnTo>
                    <a:pt x="360" y="18"/>
                  </a:lnTo>
                  <a:lnTo>
                    <a:pt x="360" y="25"/>
                  </a:lnTo>
                  <a:lnTo>
                    <a:pt x="360" y="25"/>
                  </a:lnTo>
                  <a:lnTo>
                    <a:pt x="354" y="18"/>
                  </a:lnTo>
                  <a:lnTo>
                    <a:pt x="348" y="25"/>
                  </a:lnTo>
                  <a:lnTo>
                    <a:pt x="348" y="25"/>
                  </a:lnTo>
                  <a:lnTo>
                    <a:pt x="342" y="37"/>
                  </a:lnTo>
                  <a:lnTo>
                    <a:pt x="342" y="37"/>
                  </a:lnTo>
                  <a:lnTo>
                    <a:pt x="342" y="50"/>
                  </a:lnTo>
                  <a:lnTo>
                    <a:pt x="342" y="50"/>
                  </a:lnTo>
                  <a:lnTo>
                    <a:pt x="348" y="56"/>
                  </a:lnTo>
                  <a:lnTo>
                    <a:pt x="360" y="93"/>
                  </a:lnTo>
                  <a:close/>
                </a:path>
              </a:pathLst>
            </a:custGeom>
            <a:solidFill>
              <a:srgbClr val="4A8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6" name="Freeform 226"/>
            <p:cNvSpPr>
              <a:spLocks/>
            </p:cNvSpPr>
            <p:nvPr/>
          </p:nvSpPr>
          <p:spPr bwMode="auto">
            <a:xfrm>
              <a:off x="6081713" y="5056188"/>
              <a:ext cx="0" cy="9525"/>
            </a:xfrm>
            <a:custGeom>
              <a:avLst/>
              <a:gdLst>
                <a:gd name="T0" fmla="*/ 6 h 6"/>
                <a:gd name="T1" fmla="*/ 6 h 6"/>
                <a:gd name="T2" fmla="*/ 6 h 6"/>
                <a:gd name="T3" fmla="*/ 6 h 6"/>
                <a:gd name="T4" fmla="*/ 0 h 6"/>
                <a:gd name="T5" fmla="*/ 0 h 6"/>
                <a:gd name="T6" fmla="*/ 6 h 6"/>
                <a:gd name="T7" fmla="*/ 6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508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7" name="Freeform 227"/>
            <p:cNvSpPr>
              <a:spLocks/>
            </p:cNvSpPr>
            <p:nvPr/>
          </p:nvSpPr>
          <p:spPr bwMode="auto">
            <a:xfrm>
              <a:off x="4581525" y="3871913"/>
              <a:ext cx="2525712" cy="1222375"/>
            </a:xfrm>
            <a:custGeom>
              <a:avLst/>
              <a:gdLst>
                <a:gd name="T0" fmla="*/ 1529 w 1591"/>
                <a:gd name="T1" fmla="*/ 416 h 770"/>
                <a:gd name="T2" fmla="*/ 1516 w 1591"/>
                <a:gd name="T3" fmla="*/ 385 h 770"/>
                <a:gd name="T4" fmla="*/ 1560 w 1591"/>
                <a:gd name="T5" fmla="*/ 348 h 770"/>
                <a:gd name="T6" fmla="*/ 1560 w 1591"/>
                <a:gd name="T7" fmla="*/ 292 h 770"/>
                <a:gd name="T8" fmla="*/ 1560 w 1591"/>
                <a:gd name="T9" fmla="*/ 236 h 770"/>
                <a:gd name="T10" fmla="*/ 1522 w 1591"/>
                <a:gd name="T11" fmla="*/ 186 h 770"/>
                <a:gd name="T12" fmla="*/ 1510 w 1591"/>
                <a:gd name="T13" fmla="*/ 149 h 770"/>
                <a:gd name="T14" fmla="*/ 1460 w 1591"/>
                <a:gd name="T15" fmla="*/ 143 h 770"/>
                <a:gd name="T16" fmla="*/ 1417 w 1591"/>
                <a:gd name="T17" fmla="*/ 124 h 770"/>
                <a:gd name="T18" fmla="*/ 1348 w 1591"/>
                <a:gd name="T19" fmla="*/ 74 h 770"/>
                <a:gd name="T20" fmla="*/ 1274 w 1591"/>
                <a:gd name="T21" fmla="*/ 50 h 770"/>
                <a:gd name="T22" fmla="*/ 1125 w 1591"/>
                <a:gd name="T23" fmla="*/ 0 h 770"/>
                <a:gd name="T24" fmla="*/ 988 w 1591"/>
                <a:gd name="T25" fmla="*/ 37 h 770"/>
                <a:gd name="T26" fmla="*/ 938 w 1591"/>
                <a:gd name="T27" fmla="*/ 68 h 770"/>
                <a:gd name="T28" fmla="*/ 820 w 1591"/>
                <a:gd name="T29" fmla="*/ 112 h 770"/>
                <a:gd name="T30" fmla="*/ 646 w 1591"/>
                <a:gd name="T31" fmla="*/ 155 h 770"/>
                <a:gd name="T32" fmla="*/ 590 w 1591"/>
                <a:gd name="T33" fmla="*/ 193 h 770"/>
                <a:gd name="T34" fmla="*/ 565 w 1591"/>
                <a:gd name="T35" fmla="*/ 248 h 770"/>
                <a:gd name="T36" fmla="*/ 472 w 1591"/>
                <a:gd name="T37" fmla="*/ 323 h 770"/>
                <a:gd name="T38" fmla="*/ 348 w 1591"/>
                <a:gd name="T39" fmla="*/ 329 h 770"/>
                <a:gd name="T40" fmla="*/ 217 w 1591"/>
                <a:gd name="T41" fmla="*/ 335 h 770"/>
                <a:gd name="T42" fmla="*/ 174 w 1591"/>
                <a:gd name="T43" fmla="*/ 373 h 770"/>
                <a:gd name="T44" fmla="*/ 81 w 1591"/>
                <a:gd name="T45" fmla="*/ 422 h 770"/>
                <a:gd name="T46" fmla="*/ 25 w 1591"/>
                <a:gd name="T47" fmla="*/ 447 h 770"/>
                <a:gd name="T48" fmla="*/ 0 w 1591"/>
                <a:gd name="T49" fmla="*/ 491 h 770"/>
                <a:gd name="T50" fmla="*/ 75 w 1591"/>
                <a:gd name="T51" fmla="*/ 528 h 770"/>
                <a:gd name="T52" fmla="*/ 93 w 1591"/>
                <a:gd name="T53" fmla="*/ 572 h 770"/>
                <a:gd name="T54" fmla="*/ 149 w 1591"/>
                <a:gd name="T55" fmla="*/ 565 h 770"/>
                <a:gd name="T56" fmla="*/ 205 w 1591"/>
                <a:gd name="T57" fmla="*/ 584 h 770"/>
                <a:gd name="T58" fmla="*/ 242 w 1591"/>
                <a:gd name="T59" fmla="*/ 603 h 770"/>
                <a:gd name="T60" fmla="*/ 273 w 1591"/>
                <a:gd name="T61" fmla="*/ 628 h 770"/>
                <a:gd name="T62" fmla="*/ 329 w 1591"/>
                <a:gd name="T63" fmla="*/ 646 h 770"/>
                <a:gd name="T64" fmla="*/ 379 w 1591"/>
                <a:gd name="T65" fmla="*/ 646 h 770"/>
                <a:gd name="T66" fmla="*/ 391 w 1591"/>
                <a:gd name="T67" fmla="*/ 683 h 770"/>
                <a:gd name="T68" fmla="*/ 460 w 1591"/>
                <a:gd name="T69" fmla="*/ 708 h 770"/>
                <a:gd name="T70" fmla="*/ 497 w 1591"/>
                <a:gd name="T71" fmla="*/ 733 h 770"/>
                <a:gd name="T72" fmla="*/ 559 w 1591"/>
                <a:gd name="T73" fmla="*/ 733 h 770"/>
                <a:gd name="T74" fmla="*/ 597 w 1591"/>
                <a:gd name="T75" fmla="*/ 708 h 770"/>
                <a:gd name="T76" fmla="*/ 646 w 1591"/>
                <a:gd name="T77" fmla="*/ 746 h 770"/>
                <a:gd name="T78" fmla="*/ 752 w 1591"/>
                <a:gd name="T79" fmla="*/ 746 h 770"/>
                <a:gd name="T80" fmla="*/ 814 w 1591"/>
                <a:gd name="T81" fmla="*/ 752 h 770"/>
                <a:gd name="T82" fmla="*/ 895 w 1591"/>
                <a:gd name="T83" fmla="*/ 733 h 770"/>
                <a:gd name="T84" fmla="*/ 945 w 1591"/>
                <a:gd name="T85" fmla="*/ 739 h 770"/>
                <a:gd name="T86" fmla="*/ 988 w 1591"/>
                <a:gd name="T87" fmla="*/ 739 h 770"/>
                <a:gd name="T88" fmla="*/ 1038 w 1591"/>
                <a:gd name="T89" fmla="*/ 746 h 770"/>
                <a:gd name="T90" fmla="*/ 1081 w 1591"/>
                <a:gd name="T91" fmla="*/ 727 h 770"/>
                <a:gd name="T92" fmla="*/ 1125 w 1591"/>
                <a:gd name="T93" fmla="*/ 721 h 770"/>
                <a:gd name="T94" fmla="*/ 1162 w 1591"/>
                <a:gd name="T95" fmla="*/ 683 h 770"/>
                <a:gd name="T96" fmla="*/ 1181 w 1591"/>
                <a:gd name="T97" fmla="*/ 652 h 770"/>
                <a:gd name="T98" fmla="*/ 1181 w 1591"/>
                <a:gd name="T99" fmla="*/ 628 h 770"/>
                <a:gd name="T100" fmla="*/ 1243 w 1591"/>
                <a:gd name="T101" fmla="*/ 652 h 770"/>
                <a:gd name="T102" fmla="*/ 1317 w 1591"/>
                <a:gd name="T103" fmla="*/ 646 h 770"/>
                <a:gd name="T104" fmla="*/ 1373 w 1591"/>
                <a:gd name="T105" fmla="*/ 646 h 770"/>
                <a:gd name="T106" fmla="*/ 1429 w 1591"/>
                <a:gd name="T107" fmla="*/ 621 h 770"/>
                <a:gd name="T108" fmla="*/ 1467 w 1591"/>
                <a:gd name="T109" fmla="*/ 590 h 770"/>
                <a:gd name="T110" fmla="*/ 1516 w 1591"/>
                <a:gd name="T111" fmla="*/ 547 h 770"/>
                <a:gd name="T112" fmla="*/ 1547 w 1591"/>
                <a:gd name="T113" fmla="*/ 516 h 770"/>
                <a:gd name="T114" fmla="*/ 1566 w 1591"/>
                <a:gd name="T115" fmla="*/ 466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91" h="770">
                  <a:moveTo>
                    <a:pt x="1554" y="429"/>
                  </a:moveTo>
                  <a:lnTo>
                    <a:pt x="1554" y="429"/>
                  </a:lnTo>
                  <a:lnTo>
                    <a:pt x="1554" y="422"/>
                  </a:lnTo>
                  <a:lnTo>
                    <a:pt x="1560" y="416"/>
                  </a:lnTo>
                  <a:lnTo>
                    <a:pt x="1554" y="410"/>
                  </a:lnTo>
                  <a:lnTo>
                    <a:pt x="1554" y="410"/>
                  </a:lnTo>
                  <a:lnTo>
                    <a:pt x="1547" y="404"/>
                  </a:lnTo>
                  <a:lnTo>
                    <a:pt x="1541" y="404"/>
                  </a:lnTo>
                  <a:lnTo>
                    <a:pt x="1529" y="416"/>
                  </a:lnTo>
                  <a:lnTo>
                    <a:pt x="1529" y="416"/>
                  </a:lnTo>
                  <a:lnTo>
                    <a:pt x="1529" y="404"/>
                  </a:lnTo>
                  <a:lnTo>
                    <a:pt x="1522" y="398"/>
                  </a:lnTo>
                  <a:lnTo>
                    <a:pt x="1504" y="398"/>
                  </a:lnTo>
                  <a:lnTo>
                    <a:pt x="1504" y="398"/>
                  </a:lnTo>
                  <a:lnTo>
                    <a:pt x="1491" y="391"/>
                  </a:lnTo>
                  <a:lnTo>
                    <a:pt x="1491" y="391"/>
                  </a:lnTo>
                  <a:lnTo>
                    <a:pt x="1485" y="391"/>
                  </a:lnTo>
                  <a:lnTo>
                    <a:pt x="1485" y="391"/>
                  </a:lnTo>
                  <a:lnTo>
                    <a:pt x="1498" y="391"/>
                  </a:lnTo>
                  <a:lnTo>
                    <a:pt x="1516" y="385"/>
                  </a:lnTo>
                  <a:lnTo>
                    <a:pt x="1516" y="385"/>
                  </a:lnTo>
                  <a:lnTo>
                    <a:pt x="1522" y="379"/>
                  </a:lnTo>
                  <a:lnTo>
                    <a:pt x="1529" y="373"/>
                  </a:lnTo>
                  <a:lnTo>
                    <a:pt x="1522" y="360"/>
                  </a:lnTo>
                  <a:lnTo>
                    <a:pt x="1516" y="360"/>
                  </a:lnTo>
                  <a:lnTo>
                    <a:pt x="1516" y="360"/>
                  </a:lnTo>
                  <a:lnTo>
                    <a:pt x="1541" y="360"/>
                  </a:lnTo>
                  <a:lnTo>
                    <a:pt x="1547" y="354"/>
                  </a:lnTo>
                  <a:lnTo>
                    <a:pt x="1560" y="348"/>
                  </a:lnTo>
                  <a:lnTo>
                    <a:pt x="1560" y="348"/>
                  </a:lnTo>
                  <a:lnTo>
                    <a:pt x="1566" y="342"/>
                  </a:lnTo>
                  <a:lnTo>
                    <a:pt x="1560" y="335"/>
                  </a:lnTo>
                  <a:lnTo>
                    <a:pt x="1560" y="329"/>
                  </a:lnTo>
                  <a:lnTo>
                    <a:pt x="1554" y="323"/>
                  </a:lnTo>
                  <a:lnTo>
                    <a:pt x="1554" y="323"/>
                  </a:lnTo>
                  <a:lnTo>
                    <a:pt x="1572" y="311"/>
                  </a:lnTo>
                  <a:lnTo>
                    <a:pt x="1578" y="304"/>
                  </a:lnTo>
                  <a:lnTo>
                    <a:pt x="1572" y="298"/>
                  </a:lnTo>
                  <a:lnTo>
                    <a:pt x="1572" y="298"/>
                  </a:lnTo>
                  <a:lnTo>
                    <a:pt x="1560" y="292"/>
                  </a:lnTo>
                  <a:lnTo>
                    <a:pt x="1554" y="286"/>
                  </a:lnTo>
                  <a:lnTo>
                    <a:pt x="1554" y="286"/>
                  </a:lnTo>
                  <a:lnTo>
                    <a:pt x="1560" y="280"/>
                  </a:lnTo>
                  <a:lnTo>
                    <a:pt x="1560" y="280"/>
                  </a:lnTo>
                  <a:lnTo>
                    <a:pt x="1572" y="267"/>
                  </a:lnTo>
                  <a:lnTo>
                    <a:pt x="1591" y="255"/>
                  </a:lnTo>
                  <a:lnTo>
                    <a:pt x="1591" y="255"/>
                  </a:lnTo>
                  <a:lnTo>
                    <a:pt x="1585" y="242"/>
                  </a:lnTo>
                  <a:lnTo>
                    <a:pt x="1572" y="242"/>
                  </a:lnTo>
                  <a:lnTo>
                    <a:pt x="1560" y="236"/>
                  </a:lnTo>
                  <a:lnTo>
                    <a:pt x="1554" y="230"/>
                  </a:lnTo>
                  <a:lnTo>
                    <a:pt x="1554" y="230"/>
                  </a:lnTo>
                  <a:lnTo>
                    <a:pt x="1554" y="224"/>
                  </a:lnTo>
                  <a:lnTo>
                    <a:pt x="1560" y="217"/>
                  </a:lnTo>
                  <a:lnTo>
                    <a:pt x="1566" y="199"/>
                  </a:lnTo>
                  <a:lnTo>
                    <a:pt x="1566" y="199"/>
                  </a:lnTo>
                  <a:lnTo>
                    <a:pt x="1560" y="193"/>
                  </a:lnTo>
                  <a:lnTo>
                    <a:pt x="1547" y="186"/>
                  </a:lnTo>
                  <a:lnTo>
                    <a:pt x="1522" y="186"/>
                  </a:lnTo>
                  <a:lnTo>
                    <a:pt x="1522" y="186"/>
                  </a:lnTo>
                  <a:lnTo>
                    <a:pt x="1535" y="180"/>
                  </a:lnTo>
                  <a:lnTo>
                    <a:pt x="1535" y="174"/>
                  </a:lnTo>
                  <a:lnTo>
                    <a:pt x="1541" y="168"/>
                  </a:lnTo>
                  <a:lnTo>
                    <a:pt x="1541" y="168"/>
                  </a:lnTo>
                  <a:lnTo>
                    <a:pt x="1535" y="168"/>
                  </a:lnTo>
                  <a:lnTo>
                    <a:pt x="1529" y="168"/>
                  </a:lnTo>
                  <a:lnTo>
                    <a:pt x="1516" y="168"/>
                  </a:lnTo>
                  <a:lnTo>
                    <a:pt x="1510" y="168"/>
                  </a:lnTo>
                  <a:lnTo>
                    <a:pt x="1510" y="168"/>
                  </a:lnTo>
                  <a:lnTo>
                    <a:pt x="1510" y="149"/>
                  </a:lnTo>
                  <a:lnTo>
                    <a:pt x="1510" y="149"/>
                  </a:lnTo>
                  <a:lnTo>
                    <a:pt x="1510" y="143"/>
                  </a:lnTo>
                  <a:lnTo>
                    <a:pt x="1498" y="143"/>
                  </a:lnTo>
                  <a:lnTo>
                    <a:pt x="1498" y="143"/>
                  </a:lnTo>
                  <a:lnTo>
                    <a:pt x="1473" y="149"/>
                  </a:lnTo>
                  <a:lnTo>
                    <a:pt x="1473" y="149"/>
                  </a:lnTo>
                  <a:lnTo>
                    <a:pt x="1479" y="143"/>
                  </a:lnTo>
                  <a:lnTo>
                    <a:pt x="1485" y="137"/>
                  </a:lnTo>
                  <a:lnTo>
                    <a:pt x="1485" y="137"/>
                  </a:lnTo>
                  <a:lnTo>
                    <a:pt x="1460" y="143"/>
                  </a:lnTo>
                  <a:lnTo>
                    <a:pt x="1460" y="143"/>
                  </a:lnTo>
                  <a:lnTo>
                    <a:pt x="1467" y="130"/>
                  </a:lnTo>
                  <a:lnTo>
                    <a:pt x="1467" y="130"/>
                  </a:lnTo>
                  <a:lnTo>
                    <a:pt x="1454" y="130"/>
                  </a:lnTo>
                  <a:lnTo>
                    <a:pt x="1448" y="137"/>
                  </a:lnTo>
                  <a:lnTo>
                    <a:pt x="1448" y="137"/>
                  </a:lnTo>
                  <a:lnTo>
                    <a:pt x="1448" y="130"/>
                  </a:lnTo>
                  <a:lnTo>
                    <a:pt x="1435" y="124"/>
                  </a:lnTo>
                  <a:lnTo>
                    <a:pt x="1417" y="124"/>
                  </a:lnTo>
                  <a:lnTo>
                    <a:pt x="1417" y="124"/>
                  </a:lnTo>
                  <a:lnTo>
                    <a:pt x="1423" y="112"/>
                  </a:lnTo>
                  <a:lnTo>
                    <a:pt x="1417" y="105"/>
                  </a:lnTo>
                  <a:lnTo>
                    <a:pt x="1411" y="99"/>
                  </a:lnTo>
                  <a:lnTo>
                    <a:pt x="1411" y="99"/>
                  </a:lnTo>
                  <a:lnTo>
                    <a:pt x="1392" y="99"/>
                  </a:lnTo>
                  <a:lnTo>
                    <a:pt x="1373" y="105"/>
                  </a:lnTo>
                  <a:lnTo>
                    <a:pt x="1373" y="105"/>
                  </a:lnTo>
                  <a:lnTo>
                    <a:pt x="1373" y="93"/>
                  </a:lnTo>
                  <a:lnTo>
                    <a:pt x="1367" y="81"/>
                  </a:lnTo>
                  <a:lnTo>
                    <a:pt x="1348" y="74"/>
                  </a:lnTo>
                  <a:lnTo>
                    <a:pt x="1305" y="81"/>
                  </a:lnTo>
                  <a:lnTo>
                    <a:pt x="1305" y="81"/>
                  </a:lnTo>
                  <a:lnTo>
                    <a:pt x="1299" y="81"/>
                  </a:lnTo>
                  <a:lnTo>
                    <a:pt x="1286" y="74"/>
                  </a:lnTo>
                  <a:lnTo>
                    <a:pt x="1286" y="74"/>
                  </a:lnTo>
                  <a:lnTo>
                    <a:pt x="1268" y="62"/>
                  </a:lnTo>
                  <a:lnTo>
                    <a:pt x="1268" y="62"/>
                  </a:lnTo>
                  <a:lnTo>
                    <a:pt x="1280" y="56"/>
                  </a:lnTo>
                  <a:lnTo>
                    <a:pt x="1280" y="56"/>
                  </a:lnTo>
                  <a:lnTo>
                    <a:pt x="1274" y="50"/>
                  </a:lnTo>
                  <a:lnTo>
                    <a:pt x="1274" y="50"/>
                  </a:lnTo>
                  <a:lnTo>
                    <a:pt x="1243" y="37"/>
                  </a:lnTo>
                  <a:lnTo>
                    <a:pt x="1224" y="31"/>
                  </a:lnTo>
                  <a:lnTo>
                    <a:pt x="1212" y="25"/>
                  </a:lnTo>
                  <a:lnTo>
                    <a:pt x="1212" y="25"/>
                  </a:lnTo>
                  <a:lnTo>
                    <a:pt x="1193" y="12"/>
                  </a:lnTo>
                  <a:lnTo>
                    <a:pt x="1193" y="12"/>
                  </a:lnTo>
                  <a:lnTo>
                    <a:pt x="1181" y="6"/>
                  </a:lnTo>
                  <a:lnTo>
                    <a:pt x="1162" y="0"/>
                  </a:lnTo>
                  <a:lnTo>
                    <a:pt x="1125" y="0"/>
                  </a:lnTo>
                  <a:lnTo>
                    <a:pt x="1125" y="0"/>
                  </a:lnTo>
                  <a:lnTo>
                    <a:pt x="1087" y="18"/>
                  </a:lnTo>
                  <a:lnTo>
                    <a:pt x="1069" y="31"/>
                  </a:lnTo>
                  <a:lnTo>
                    <a:pt x="1056" y="43"/>
                  </a:lnTo>
                  <a:lnTo>
                    <a:pt x="1056" y="43"/>
                  </a:lnTo>
                  <a:lnTo>
                    <a:pt x="1044" y="37"/>
                  </a:lnTo>
                  <a:lnTo>
                    <a:pt x="1032" y="37"/>
                  </a:lnTo>
                  <a:lnTo>
                    <a:pt x="1032" y="37"/>
                  </a:lnTo>
                  <a:lnTo>
                    <a:pt x="1000" y="37"/>
                  </a:lnTo>
                  <a:lnTo>
                    <a:pt x="988" y="37"/>
                  </a:lnTo>
                  <a:lnTo>
                    <a:pt x="976" y="43"/>
                  </a:lnTo>
                  <a:lnTo>
                    <a:pt x="976" y="43"/>
                  </a:lnTo>
                  <a:lnTo>
                    <a:pt x="969" y="50"/>
                  </a:lnTo>
                  <a:lnTo>
                    <a:pt x="963" y="56"/>
                  </a:lnTo>
                  <a:lnTo>
                    <a:pt x="963" y="56"/>
                  </a:lnTo>
                  <a:lnTo>
                    <a:pt x="945" y="56"/>
                  </a:lnTo>
                  <a:lnTo>
                    <a:pt x="945" y="56"/>
                  </a:lnTo>
                  <a:lnTo>
                    <a:pt x="938" y="62"/>
                  </a:lnTo>
                  <a:lnTo>
                    <a:pt x="938" y="68"/>
                  </a:lnTo>
                  <a:lnTo>
                    <a:pt x="938" y="68"/>
                  </a:lnTo>
                  <a:lnTo>
                    <a:pt x="926" y="68"/>
                  </a:lnTo>
                  <a:lnTo>
                    <a:pt x="907" y="68"/>
                  </a:lnTo>
                  <a:lnTo>
                    <a:pt x="907" y="68"/>
                  </a:lnTo>
                  <a:lnTo>
                    <a:pt x="882" y="68"/>
                  </a:lnTo>
                  <a:lnTo>
                    <a:pt x="845" y="68"/>
                  </a:lnTo>
                  <a:lnTo>
                    <a:pt x="833" y="74"/>
                  </a:lnTo>
                  <a:lnTo>
                    <a:pt x="820" y="81"/>
                  </a:lnTo>
                  <a:lnTo>
                    <a:pt x="814" y="93"/>
                  </a:lnTo>
                  <a:lnTo>
                    <a:pt x="820" y="112"/>
                  </a:lnTo>
                  <a:lnTo>
                    <a:pt x="820" y="112"/>
                  </a:lnTo>
                  <a:lnTo>
                    <a:pt x="777" y="112"/>
                  </a:lnTo>
                  <a:lnTo>
                    <a:pt x="777" y="112"/>
                  </a:lnTo>
                  <a:lnTo>
                    <a:pt x="733" y="118"/>
                  </a:lnTo>
                  <a:lnTo>
                    <a:pt x="715" y="124"/>
                  </a:lnTo>
                  <a:lnTo>
                    <a:pt x="696" y="130"/>
                  </a:lnTo>
                  <a:lnTo>
                    <a:pt x="696" y="130"/>
                  </a:lnTo>
                  <a:lnTo>
                    <a:pt x="690" y="143"/>
                  </a:lnTo>
                  <a:lnTo>
                    <a:pt x="677" y="149"/>
                  </a:lnTo>
                  <a:lnTo>
                    <a:pt x="677" y="149"/>
                  </a:lnTo>
                  <a:lnTo>
                    <a:pt x="646" y="155"/>
                  </a:lnTo>
                  <a:lnTo>
                    <a:pt x="628" y="155"/>
                  </a:lnTo>
                  <a:lnTo>
                    <a:pt x="615" y="168"/>
                  </a:lnTo>
                  <a:lnTo>
                    <a:pt x="615" y="168"/>
                  </a:lnTo>
                  <a:lnTo>
                    <a:pt x="615" y="174"/>
                  </a:lnTo>
                  <a:lnTo>
                    <a:pt x="621" y="174"/>
                  </a:lnTo>
                  <a:lnTo>
                    <a:pt x="621" y="174"/>
                  </a:lnTo>
                  <a:lnTo>
                    <a:pt x="615" y="180"/>
                  </a:lnTo>
                  <a:lnTo>
                    <a:pt x="609" y="180"/>
                  </a:lnTo>
                  <a:lnTo>
                    <a:pt x="597" y="186"/>
                  </a:lnTo>
                  <a:lnTo>
                    <a:pt x="590" y="193"/>
                  </a:lnTo>
                  <a:lnTo>
                    <a:pt x="590" y="193"/>
                  </a:lnTo>
                  <a:lnTo>
                    <a:pt x="597" y="205"/>
                  </a:lnTo>
                  <a:lnTo>
                    <a:pt x="609" y="217"/>
                  </a:lnTo>
                  <a:lnTo>
                    <a:pt x="634" y="230"/>
                  </a:lnTo>
                  <a:lnTo>
                    <a:pt x="634" y="230"/>
                  </a:lnTo>
                  <a:lnTo>
                    <a:pt x="603" y="230"/>
                  </a:lnTo>
                  <a:lnTo>
                    <a:pt x="584" y="230"/>
                  </a:lnTo>
                  <a:lnTo>
                    <a:pt x="572" y="236"/>
                  </a:lnTo>
                  <a:lnTo>
                    <a:pt x="572" y="236"/>
                  </a:lnTo>
                  <a:lnTo>
                    <a:pt x="565" y="248"/>
                  </a:lnTo>
                  <a:lnTo>
                    <a:pt x="559" y="261"/>
                  </a:lnTo>
                  <a:lnTo>
                    <a:pt x="559" y="280"/>
                  </a:lnTo>
                  <a:lnTo>
                    <a:pt x="559" y="280"/>
                  </a:lnTo>
                  <a:lnTo>
                    <a:pt x="541" y="280"/>
                  </a:lnTo>
                  <a:lnTo>
                    <a:pt x="516" y="286"/>
                  </a:lnTo>
                  <a:lnTo>
                    <a:pt x="516" y="286"/>
                  </a:lnTo>
                  <a:lnTo>
                    <a:pt x="491" y="298"/>
                  </a:lnTo>
                  <a:lnTo>
                    <a:pt x="478" y="311"/>
                  </a:lnTo>
                  <a:lnTo>
                    <a:pt x="472" y="323"/>
                  </a:lnTo>
                  <a:lnTo>
                    <a:pt x="472" y="323"/>
                  </a:lnTo>
                  <a:lnTo>
                    <a:pt x="429" y="304"/>
                  </a:lnTo>
                  <a:lnTo>
                    <a:pt x="410" y="298"/>
                  </a:lnTo>
                  <a:lnTo>
                    <a:pt x="391" y="298"/>
                  </a:lnTo>
                  <a:lnTo>
                    <a:pt x="391" y="298"/>
                  </a:lnTo>
                  <a:lnTo>
                    <a:pt x="373" y="298"/>
                  </a:lnTo>
                  <a:lnTo>
                    <a:pt x="354" y="311"/>
                  </a:lnTo>
                  <a:lnTo>
                    <a:pt x="354" y="311"/>
                  </a:lnTo>
                  <a:lnTo>
                    <a:pt x="354" y="323"/>
                  </a:lnTo>
                  <a:lnTo>
                    <a:pt x="348" y="329"/>
                  </a:lnTo>
                  <a:lnTo>
                    <a:pt x="348" y="329"/>
                  </a:lnTo>
                  <a:lnTo>
                    <a:pt x="304" y="311"/>
                  </a:lnTo>
                  <a:lnTo>
                    <a:pt x="286" y="311"/>
                  </a:lnTo>
                  <a:lnTo>
                    <a:pt x="273" y="311"/>
                  </a:lnTo>
                  <a:lnTo>
                    <a:pt x="267" y="317"/>
                  </a:lnTo>
                  <a:lnTo>
                    <a:pt x="267" y="317"/>
                  </a:lnTo>
                  <a:lnTo>
                    <a:pt x="255" y="329"/>
                  </a:lnTo>
                  <a:lnTo>
                    <a:pt x="255" y="329"/>
                  </a:lnTo>
                  <a:lnTo>
                    <a:pt x="249" y="335"/>
                  </a:lnTo>
                  <a:lnTo>
                    <a:pt x="236" y="335"/>
                  </a:lnTo>
                  <a:lnTo>
                    <a:pt x="217" y="335"/>
                  </a:lnTo>
                  <a:lnTo>
                    <a:pt x="211" y="342"/>
                  </a:lnTo>
                  <a:lnTo>
                    <a:pt x="211" y="342"/>
                  </a:lnTo>
                  <a:lnTo>
                    <a:pt x="205" y="354"/>
                  </a:lnTo>
                  <a:lnTo>
                    <a:pt x="205" y="360"/>
                  </a:lnTo>
                  <a:lnTo>
                    <a:pt x="205" y="373"/>
                  </a:lnTo>
                  <a:lnTo>
                    <a:pt x="205" y="379"/>
                  </a:lnTo>
                  <a:lnTo>
                    <a:pt x="205" y="379"/>
                  </a:lnTo>
                  <a:lnTo>
                    <a:pt x="199" y="379"/>
                  </a:lnTo>
                  <a:lnTo>
                    <a:pt x="186" y="373"/>
                  </a:lnTo>
                  <a:lnTo>
                    <a:pt x="174" y="373"/>
                  </a:lnTo>
                  <a:lnTo>
                    <a:pt x="174" y="385"/>
                  </a:lnTo>
                  <a:lnTo>
                    <a:pt x="174" y="385"/>
                  </a:lnTo>
                  <a:lnTo>
                    <a:pt x="168" y="385"/>
                  </a:lnTo>
                  <a:lnTo>
                    <a:pt x="137" y="435"/>
                  </a:lnTo>
                  <a:lnTo>
                    <a:pt x="137" y="435"/>
                  </a:lnTo>
                  <a:lnTo>
                    <a:pt x="112" y="422"/>
                  </a:lnTo>
                  <a:lnTo>
                    <a:pt x="99" y="416"/>
                  </a:lnTo>
                  <a:lnTo>
                    <a:pt x="87" y="416"/>
                  </a:lnTo>
                  <a:lnTo>
                    <a:pt x="87" y="416"/>
                  </a:lnTo>
                  <a:lnTo>
                    <a:pt x="81" y="422"/>
                  </a:lnTo>
                  <a:lnTo>
                    <a:pt x="81" y="429"/>
                  </a:lnTo>
                  <a:lnTo>
                    <a:pt x="93" y="435"/>
                  </a:lnTo>
                  <a:lnTo>
                    <a:pt x="93" y="435"/>
                  </a:lnTo>
                  <a:lnTo>
                    <a:pt x="68" y="435"/>
                  </a:lnTo>
                  <a:lnTo>
                    <a:pt x="68" y="435"/>
                  </a:lnTo>
                  <a:lnTo>
                    <a:pt x="56" y="435"/>
                  </a:lnTo>
                  <a:lnTo>
                    <a:pt x="62" y="447"/>
                  </a:lnTo>
                  <a:lnTo>
                    <a:pt x="62" y="447"/>
                  </a:lnTo>
                  <a:lnTo>
                    <a:pt x="37" y="447"/>
                  </a:lnTo>
                  <a:lnTo>
                    <a:pt x="25" y="447"/>
                  </a:lnTo>
                  <a:lnTo>
                    <a:pt x="19" y="460"/>
                  </a:lnTo>
                  <a:lnTo>
                    <a:pt x="19" y="460"/>
                  </a:lnTo>
                  <a:lnTo>
                    <a:pt x="19" y="466"/>
                  </a:lnTo>
                  <a:lnTo>
                    <a:pt x="25" y="466"/>
                  </a:lnTo>
                  <a:lnTo>
                    <a:pt x="43" y="472"/>
                  </a:lnTo>
                  <a:lnTo>
                    <a:pt x="43" y="472"/>
                  </a:lnTo>
                  <a:lnTo>
                    <a:pt x="19" y="478"/>
                  </a:lnTo>
                  <a:lnTo>
                    <a:pt x="6" y="478"/>
                  </a:lnTo>
                  <a:lnTo>
                    <a:pt x="0" y="491"/>
                  </a:lnTo>
                  <a:lnTo>
                    <a:pt x="0" y="491"/>
                  </a:lnTo>
                  <a:lnTo>
                    <a:pt x="6" y="503"/>
                  </a:lnTo>
                  <a:lnTo>
                    <a:pt x="19" y="509"/>
                  </a:lnTo>
                  <a:lnTo>
                    <a:pt x="50" y="509"/>
                  </a:lnTo>
                  <a:lnTo>
                    <a:pt x="50" y="509"/>
                  </a:lnTo>
                  <a:lnTo>
                    <a:pt x="43" y="516"/>
                  </a:lnTo>
                  <a:lnTo>
                    <a:pt x="37" y="522"/>
                  </a:lnTo>
                  <a:lnTo>
                    <a:pt x="37" y="522"/>
                  </a:lnTo>
                  <a:lnTo>
                    <a:pt x="43" y="528"/>
                  </a:lnTo>
                  <a:lnTo>
                    <a:pt x="56" y="528"/>
                  </a:lnTo>
                  <a:lnTo>
                    <a:pt x="75" y="528"/>
                  </a:lnTo>
                  <a:lnTo>
                    <a:pt x="75" y="528"/>
                  </a:lnTo>
                  <a:lnTo>
                    <a:pt x="68" y="534"/>
                  </a:lnTo>
                  <a:lnTo>
                    <a:pt x="81" y="541"/>
                  </a:lnTo>
                  <a:lnTo>
                    <a:pt x="81" y="541"/>
                  </a:lnTo>
                  <a:lnTo>
                    <a:pt x="93" y="547"/>
                  </a:lnTo>
                  <a:lnTo>
                    <a:pt x="93" y="547"/>
                  </a:lnTo>
                  <a:lnTo>
                    <a:pt x="99" y="559"/>
                  </a:lnTo>
                  <a:lnTo>
                    <a:pt x="93" y="565"/>
                  </a:lnTo>
                  <a:lnTo>
                    <a:pt x="93" y="565"/>
                  </a:lnTo>
                  <a:lnTo>
                    <a:pt x="93" y="572"/>
                  </a:lnTo>
                  <a:lnTo>
                    <a:pt x="106" y="578"/>
                  </a:lnTo>
                  <a:lnTo>
                    <a:pt x="106" y="578"/>
                  </a:lnTo>
                  <a:lnTo>
                    <a:pt x="112" y="572"/>
                  </a:lnTo>
                  <a:lnTo>
                    <a:pt x="118" y="565"/>
                  </a:lnTo>
                  <a:lnTo>
                    <a:pt x="118" y="547"/>
                  </a:lnTo>
                  <a:lnTo>
                    <a:pt x="118" y="547"/>
                  </a:lnTo>
                  <a:lnTo>
                    <a:pt x="118" y="559"/>
                  </a:lnTo>
                  <a:lnTo>
                    <a:pt x="130" y="565"/>
                  </a:lnTo>
                  <a:lnTo>
                    <a:pt x="149" y="565"/>
                  </a:lnTo>
                  <a:lnTo>
                    <a:pt x="149" y="565"/>
                  </a:lnTo>
                  <a:lnTo>
                    <a:pt x="149" y="578"/>
                  </a:lnTo>
                  <a:lnTo>
                    <a:pt x="149" y="578"/>
                  </a:lnTo>
                  <a:lnTo>
                    <a:pt x="155" y="578"/>
                  </a:lnTo>
                  <a:lnTo>
                    <a:pt x="168" y="584"/>
                  </a:lnTo>
                  <a:lnTo>
                    <a:pt x="186" y="578"/>
                  </a:lnTo>
                  <a:lnTo>
                    <a:pt x="186" y="578"/>
                  </a:lnTo>
                  <a:lnTo>
                    <a:pt x="180" y="584"/>
                  </a:lnTo>
                  <a:lnTo>
                    <a:pt x="180" y="584"/>
                  </a:lnTo>
                  <a:lnTo>
                    <a:pt x="193" y="590"/>
                  </a:lnTo>
                  <a:lnTo>
                    <a:pt x="205" y="584"/>
                  </a:lnTo>
                  <a:lnTo>
                    <a:pt x="230" y="578"/>
                  </a:lnTo>
                  <a:lnTo>
                    <a:pt x="230" y="578"/>
                  </a:lnTo>
                  <a:lnTo>
                    <a:pt x="224" y="584"/>
                  </a:lnTo>
                  <a:lnTo>
                    <a:pt x="224" y="590"/>
                  </a:lnTo>
                  <a:lnTo>
                    <a:pt x="224" y="590"/>
                  </a:lnTo>
                  <a:lnTo>
                    <a:pt x="224" y="590"/>
                  </a:lnTo>
                  <a:lnTo>
                    <a:pt x="236" y="596"/>
                  </a:lnTo>
                  <a:lnTo>
                    <a:pt x="249" y="596"/>
                  </a:lnTo>
                  <a:lnTo>
                    <a:pt x="249" y="596"/>
                  </a:lnTo>
                  <a:lnTo>
                    <a:pt x="242" y="603"/>
                  </a:lnTo>
                  <a:lnTo>
                    <a:pt x="236" y="609"/>
                  </a:lnTo>
                  <a:lnTo>
                    <a:pt x="236" y="615"/>
                  </a:lnTo>
                  <a:lnTo>
                    <a:pt x="236" y="615"/>
                  </a:lnTo>
                  <a:lnTo>
                    <a:pt x="249" y="615"/>
                  </a:lnTo>
                  <a:lnTo>
                    <a:pt x="261" y="615"/>
                  </a:lnTo>
                  <a:lnTo>
                    <a:pt x="280" y="615"/>
                  </a:lnTo>
                  <a:lnTo>
                    <a:pt x="280" y="615"/>
                  </a:lnTo>
                  <a:lnTo>
                    <a:pt x="273" y="621"/>
                  </a:lnTo>
                  <a:lnTo>
                    <a:pt x="273" y="628"/>
                  </a:lnTo>
                  <a:lnTo>
                    <a:pt x="273" y="628"/>
                  </a:lnTo>
                  <a:lnTo>
                    <a:pt x="280" y="628"/>
                  </a:lnTo>
                  <a:lnTo>
                    <a:pt x="280" y="628"/>
                  </a:lnTo>
                  <a:lnTo>
                    <a:pt x="286" y="634"/>
                  </a:lnTo>
                  <a:lnTo>
                    <a:pt x="280" y="640"/>
                  </a:lnTo>
                  <a:lnTo>
                    <a:pt x="280" y="640"/>
                  </a:lnTo>
                  <a:lnTo>
                    <a:pt x="286" y="652"/>
                  </a:lnTo>
                  <a:lnTo>
                    <a:pt x="292" y="652"/>
                  </a:lnTo>
                  <a:lnTo>
                    <a:pt x="311" y="652"/>
                  </a:lnTo>
                  <a:lnTo>
                    <a:pt x="311" y="652"/>
                  </a:lnTo>
                  <a:lnTo>
                    <a:pt x="329" y="646"/>
                  </a:lnTo>
                  <a:lnTo>
                    <a:pt x="342" y="634"/>
                  </a:lnTo>
                  <a:lnTo>
                    <a:pt x="342" y="634"/>
                  </a:lnTo>
                  <a:lnTo>
                    <a:pt x="342" y="640"/>
                  </a:lnTo>
                  <a:lnTo>
                    <a:pt x="348" y="646"/>
                  </a:lnTo>
                  <a:lnTo>
                    <a:pt x="348" y="646"/>
                  </a:lnTo>
                  <a:lnTo>
                    <a:pt x="360" y="652"/>
                  </a:lnTo>
                  <a:lnTo>
                    <a:pt x="367" y="646"/>
                  </a:lnTo>
                  <a:lnTo>
                    <a:pt x="385" y="640"/>
                  </a:lnTo>
                  <a:lnTo>
                    <a:pt x="385" y="640"/>
                  </a:lnTo>
                  <a:lnTo>
                    <a:pt x="379" y="646"/>
                  </a:lnTo>
                  <a:lnTo>
                    <a:pt x="379" y="652"/>
                  </a:lnTo>
                  <a:lnTo>
                    <a:pt x="379" y="652"/>
                  </a:lnTo>
                  <a:lnTo>
                    <a:pt x="391" y="652"/>
                  </a:lnTo>
                  <a:lnTo>
                    <a:pt x="404" y="659"/>
                  </a:lnTo>
                  <a:lnTo>
                    <a:pt x="404" y="659"/>
                  </a:lnTo>
                  <a:lnTo>
                    <a:pt x="391" y="665"/>
                  </a:lnTo>
                  <a:lnTo>
                    <a:pt x="391" y="671"/>
                  </a:lnTo>
                  <a:lnTo>
                    <a:pt x="385" y="677"/>
                  </a:lnTo>
                  <a:lnTo>
                    <a:pt x="385" y="677"/>
                  </a:lnTo>
                  <a:lnTo>
                    <a:pt x="391" y="683"/>
                  </a:lnTo>
                  <a:lnTo>
                    <a:pt x="398" y="690"/>
                  </a:lnTo>
                  <a:lnTo>
                    <a:pt x="410" y="690"/>
                  </a:lnTo>
                  <a:lnTo>
                    <a:pt x="410" y="690"/>
                  </a:lnTo>
                  <a:lnTo>
                    <a:pt x="404" y="702"/>
                  </a:lnTo>
                  <a:lnTo>
                    <a:pt x="410" y="708"/>
                  </a:lnTo>
                  <a:lnTo>
                    <a:pt x="416" y="708"/>
                  </a:lnTo>
                  <a:lnTo>
                    <a:pt x="416" y="708"/>
                  </a:lnTo>
                  <a:lnTo>
                    <a:pt x="435" y="708"/>
                  </a:lnTo>
                  <a:lnTo>
                    <a:pt x="460" y="708"/>
                  </a:lnTo>
                  <a:lnTo>
                    <a:pt x="460" y="708"/>
                  </a:lnTo>
                  <a:lnTo>
                    <a:pt x="466" y="702"/>
                  </a:lnTo>
                  <a:lnTo>
                    <a:pt x="472" y="702"/>
                  </a:lnTo>
                  <a:lnTo>
                    <a:pt x="472" y="702"/>
                  </a:lnTo>
                  <a:lnTo>
                    <a:pt x="472" y="708"/>
                  </a:lnTo>
                  <a:lnTo>
                    <a:pt x="478" y="715"/>
                  </a:lnTo>
                  <a:lnTo>
                    <a:pt x="503" y="721"/>
                  </a:lnTo>
                  <a:lnTo>
                    <a:pt x="503" y="721"/>
                  </a:lnTo>
                  <a:lnTo>
                    <a:pt x="497" y="727"/>
                  </a:lnTo>
                  <a:lnTo>
                    <a:pt x="497" y="733"/>
                  </a:lnTo>
                  <a:lnTo>
                    <a:pt x="497" y="733"/>
                  </a:lnTo>
                  <a:lnTo>
                    <a:pt x="516" y="739"/>
                  </a:lnTo>
                  <a:lnTo>
                    <a:pt x="516" y="739"/>
                  </a:lnTo>
                  <a:lnTo>
                    <a:pt x="528" y="739"/>
                  </a:lnTo>
                  <a:lnTo>
                    <a:pt x="528" y="739"/>
                  </a:lnTo>
                  <a:lnTo>
                    <a:pt x="541" y="733"/>
                  </a:lnTo>
                  <a:lnTo>
                    <a:pt x="541" y="733"/>
                  </a:lnTo>
                  <a:lnTo>
                    <a:pt x="553" y="733"/>
                  </a:lnTo>
                  <a:lnTo>
                    <a:pt x="553" y="739"/>
                  </a:lnTo>
                  <a:lnTo>
                    <a:pt x="559" y="733"/>
                  </a:lnTo>
                  <a:lnTo>
                    <a:pt x="559" y="733"/>
                  </a:lnTo>
                  <a:lnTo>
                    <a:pt x="565" y="727"/>
                  </a:lnTo>
                  <a:lnTo>
                    <a:pt x="565" y="721"/>
                  </a:lnTo>
                  <a:lnTo>
                    <a:pt x="565" y="708"/>
                  </a:lnTo>
                  <a:lnTo>
                    <a:pt x="559" y="708"/>
                  </a:lnTo>
                  <a:lnTo>
                    <a:pt x="559" y="708"/>
                  </a:lnTo>
                  <a:lnTo>
                    <a:pt x="572" y="702"/>
                  </a:lnTo>
                  <a:lnTo>
                    <a:pt x="590" y="696"/>
                  </a:lnTo>
                  <a:lnTo>
                    <a:pt x="590" y="696"/>
                  </a:lnTo>
                  <a:lnTo>
                    <a:pt x="590" y="702"/>
                  </a:lnTo>
                  <a:lnTo>
                    <a:pt x="597" y="708"/>
                  </a:lnTo>
                  <a:lnTo>
                    <a:pt x="615" y="708"/>
                  </a:lnTo>
                  <a:lnTo>
                    <a:pt x="615" y="708"/>
                  </a:lnTo>
                  <a:lnTo>
                    <a:pt x="603" y="721"/>
                  </a:lnTo>
                  <a:lnTo>
                    <a:pt x="597" y="733"/>
                  </a:lnTo>
                  <a:lnTo>
                    <a:pt x="597" y="733"/>
                  </a:lnTo>
                  <a:lnTo>
                    <a:pt x="621" y="739"/>
                  </a:lnTo>
                  <a:lnTo>
                    <a:pt x="640" y="733"/>
                  </a:lnTo>
                  <a:lnTo>
                    <a:pt x="640" y="733"/>
                  </a:lnTo>
                  <a:lnTo>
                    <a:pt x="640" y="739"/>
                  </a:lnTo>
                  <a:lnTo>
                    <a:pt x="646" y="746"/>
                  </a:lnTo>
                  <a:lnTo>
                    <a:pt x="659" y="746"/>
                  </a:lnTo>
                  <a:lnTo>
                    <a:pt x="696" y="739"/>
                  </a:lnTo>
                  <a:lnTo>
                    <a:pt x="696" y="739"/>
                  </a:lnTo>
                  <a:lnTo>
                    <a:pt x="696" y="752"/>
                  </a:lnTo>
                  <a:lnTo>
                    <a:pt x="702" y="758"/>
                  </a:lnTo>
                  <a:lnTo>
                    <a:pt x="702" y="758"/>
                  </a:lnTo>
                  <a:lnTo>
                    <a:pt x="733" y="758"/>
                  </a:lnTo>
                  <a:lnTo>
                    <a:pt x="746" y="752"/>
                  </a:lnTo>
                  <a:lnTo>
                    <a:pt x="752" y="746"/>
                  </a:lnTo>
                  <a:lnTo>
                    <a:pt x="752" y="746"/>
                  </a:lnTo>
                  <a:lnTo>
                    <a:pt x="758" y="752"/>
                  </a:lnTo>
                  <a:lnTo>
                    <a:pt x="764" y="752"/>
                  </a:lnTo>
                  <a:lnTo>
                    <a:pt x="764" y="752"/>
                  </a:lnTo>
                  <a:lnTo>
                    <a:pt x="777" y="752"/>
                  </a:lnTo>
                  <a:lnTo>
                    <a:pt x="783" y="746"/>
                  </a:lnTo>
                  <a:lnTo>
                    <a:pt x="802" y="733"/>
                  </a:lnTo>
                  <a:lnTo>
                    <a:pt x="802" y="733"/>
                  </a:lnTo>
                  <a:lnTo>
                    <a:pt x="802" y="746"/>
                  </a:lnTo>
                  <a:lnTo>
                    <a:pt x="814" y="752"/>
                  </a:lnTo>
                  <a:lnTo>
                    <a:pt x="814" y="752"/>
                  </a:lnTo>
                  <a:lnTo>
                    <a:pt x="826" y="752"/>
                  </a:lnTo>
                  <a:lnTo>
                    <a:pt x="833" y="746"/>
                  </a:lnTo>
                  <a:lnTo>
                    <a:pt x="839" y="739"/>
                  </a:lnTo>
                  <a:lnTo>
                    <a:pt x="851" y="733"/>
                  </a:lnTo>
                  <a:lnTo>
                    <a:pt x="851" y="733"/>
                  </a:lnTo>
                  <a:lnTo>
                    <a:pt x="851" y="746"/>
                  </a:lnTo>
                  <a:lnTo>
                    <a:pt x="864" y="746"/>
                  </a:lnTo>
                  <a:lnTo>
                    <a:pt x="864" y="746"/>
                  </a:lnTo>
                  <a:lnTo>
                    <a:pt x="889" y="739"/>
                  </a:lnTo>
                  <a:lnTo>
                    <a:pt x="895" y="733"/>
                  </a:lnTo>
                  <a:lnTo>
                    <a:pt x="901" y="727"/>
                  </a:lnTo>
                  <a:lnTo>
                    <a:pt x="901" y="727"/>
                  </a:lnTo>
                  <a:lnTo>
                    <a:pt x="901" y="733"/>
                  </a:lnTo>
                  <a:lnTo>
                    <a:pt x="907" y="733"/>
                  </a:lnTo>
                  <a:lnTo>
                    <a:pt x="907" y="733"/>
                  </a:lnTo>
                  <a:lnTo>
                    <a:pt x="913" y="733"/>
                  </a:lnTo>
                  <a:lnTo>
                    <a:pt x="920" y="727"/>
                  </a:lnTo>
                  <a:lnTo>
                    <a:pt x="920" y="727"/>
                  </a:lnTo>
                  <a:lnTo>
                    <a:pt x="932" y="733"/>
                  </a:lnTo>
                  <a:lnTo>
                    <a:pt x="945" y="739"/>
                  </a:lnTo>
                  <a:lnTo>
                    <a:pt x="945" y="739"/>
                  </a:lnTo>
                  <a:lnTo>
                    <a:pt x="945" y="752"/>
                  </a:lnTo>
                  <a:lnTo>
                    <a:pt x="945" y="752"/>
                  </a:lnTo>
                  <a:lnTo>
                    <a:pt x="951" y="764"/>
                  </a:lnTo>
                  <a:lnTo>
                    <a:pt x="957" y="764"/>
                  </a:lnTo>
                  <a:lnTo>
                    <a:pt x="969" y="764"/>
                  </a:lnTo>
                  <a:lnTo>
                    <a:pt x="969" y="764"/>
                  </a:lnTo>
                  <a:lnTo>
                    <a:pt x="982" y="758"/>
                  </a:lnTo>
                  <a:lnTo>
                    <a:pt x="988" y="739"/>
                  </a:lnTo>
                  <a:lnTo>
                    <a:pt x="988" y="739"/>
                  </a:lnTo>
                  <a:lnTo>
                    <a:pt x="988" y="752"/>
                  </a:lnTo>
                  <a:lnTo>
                    <a:pt x="994" y="758"/>
                  </a:lnTo>
                  <a:lnTo>
                    <a:pt x="1000" y="764"/>
                  </a:lnTo>
                  <a:lnTo>
                    <a:pt x="1013" y="770"/>
                  </a:lnTo>
                  <a:lnTo>
                    <a:pt x="1013" y="770"/>
                  </a:lnTo>
                  <a:lnTo>
                    <a:pt x="1025" y="764"/>
                  </a:lnTo>
                  <a:lnTo>
                    <a:pt x="1025" y="758"/>
                  </a:lnTo>
                  <a:lnTo>
                    <a:pt x="1032" y="746"/>
                  </a:lnTo>
                  <a:lnTo>
                    <a:pt x="1032" y="746"/>
                  </a:lnTo>
                  <a:lnTo>
                    <a:pt x="1038" y="746"/>
                  </a:lnTo>
                  <a:lnTo>
                    <a:pt x="1044" y="752"/>
                  </a:lnTo>
                  <a:lnTo>
                    <a:pt x="1056" y="752"/>
                  </a:lnTo>
                  <a:lnTo>
                    <a:pt x="1063" y="752"/>
                  </a:lnTo>
                  <a:lnTo>
                    <a:pt x="1063" y="752"/>
                  </a:lnTo>
                  <a:lnTo>
                    <a:pt x="1063" y="739"/>
                  </a:lnTo>
                  <a:lnTo>
                    <a:pt x="1063" y="733"/>
                  </a:lnTo>
                  <a:lnTo>
                    <a:pt x="1069" y="727"/>
                  </a:lnTo>
                  <a:lnTo>
                    <a:pt x="1075" y="721"/>
                  </a:lnTo>
                  <a:lnTo>
                    <a:pt x="1075" y="721"/>
                  </a:lnTo>
                  <a:lnTo>
                    <a:pt x="1081" y="727"/>
                  </a:lnTo>
                  <a:lnTo>
                    <a:pt x="1081" y="733"/>
                  </a:lnTo>
                  <a:lnTo>
                    <a:pt x="1087" y="739"/>
                  </a:lnTo>
                  <a:lnTo>
                    <a:pt x="1100" y="739"/>
                  </a:lnTo>
                  <a:lnTo>
                    <a:pt x="1100" y="739"/>
                  </a:lnTo>
                  <a:lnTo>
                    <a:pt x="1100" y="739"/>
                  </a:lnTo>
                  <a:lnTo>
                    <a:pt x="1106" y="733"/>
                  </a:lnTo>
                  <a:lnTo>
                    <a:pt x="1106" y="715"/>
                  </a:lnTo>
                  <a:lnTo>
                    <a:pt x="1106" y="715"/>
                  </a:lnTo>
                  <a:lnTo>
                    <a:pt x="1112" y="721"/>
                  </a:lnTo>
                  <a:lnTo>
                    <a:pt x="1125" y="721"/>
                  </a:lnTo>
                  <a:lnTo>
                    <a:pt x="1125" y="721"/>
                  </a:lnTo>
                  <a:lnTo>
                    <a:pt x="1137" y="721"/>
                  </a:lnTo>
                  <a:lnTo>
                    <a:pt x="1143" y="708"/>
                  </a:lnTo>
                  <a:lnTo>
                    <a:pt x="1143" y="708"/>
                  </a:lnTo>
                  <a:lnTo>
                    <a:pt x="1150" y="702"/>
                  </a:lnTo>
                  <a:lnTo>
                    <a:pt x="1156" y="702"/>
                  </a:lnTo>
                  <a:lnTo>
                    <a:pt x="1156" y="702"/>
                  </a:lnTo>
                  <a:lnTo>
                    <a:pt x="1162" y="702"/>
                  </a:lnTo>
                  <a:lnTo>
                    <a:pt x="1162" y="696"/>
                  </a:lnTo>
                  <a:lnTo>
                    <a:pt x="1162" y="683"/>
                  </a:lnTo>
                  <a:lnTo>
                    <a:pt x="1162" y="683"/>
                  </a:lnTo>
                  <a:lnTo>
                    <a:pt x="1174" y="683"/>
                  </a:lnTo>
                  <a:lnTo>
                    <a:pt x="1174" y="683"/>
                  </a:lnTo>
                  <a:lnTo>
                    <a:pt x="1174" y="677"/>
                  </a:lnTo>
                  <a:lnTo>
                    <a:pt x="1174" y="671"/>
                  </a:lnTo>
                  <a:lnTo>
                    <a:pt x="1174" y="671"/>
                  </a:lnTo>
                  <a:lnTo>
                    <a:pt x="1162" y="652"/>
                  </a:lnTo>
                  <a:lnTo>
                    <a:pt x="1162" y="652"/>
                  </a:lnTo>
                  <a:lnTo>
                    <a:pt x="1168" y="652"/>
                  </a:lnTo>
                  <a:lnTo>
                    <a:pt x="1181" y="652"/>
                  </a:lnTo>
                  <a:lnTo>
                    <a:pt x="1181" y="652"/>
                  </a:lnTo>
                  <a:lnTo>
                    <a:pt x="1181" y="646"/>
                  </a:lnTo>
                  <a:lnTo>
                    <a:pt x="1181" y="646"/>
                  </a:lnTo>
                  <a:lnTo>
                    <a:pt x="1168" y="628"/>
                  </a:lnTo>
                  <a:lnTo>
                    <a:pt x="1168" y="628"/>
                  </a:lnTo>
                  <a:lnTo>
                    <a:pt x="1168" y="621"/>
                  </a:lnTo>
                  <a:lnTo>
                    <a:pt x="1168" y="615"/>
                  </a:lnTo>
                  <a:lnTo>
                    <a:pt x="1168" y="615"/>
                  </a:lnTo>
                  <a:lnTo>
                    <a:pt x="1181" y="628"/>
                  </a:lnTo>
                  <a:lnTo>
                    <a:pt x="1181" y="628"/>
                  </a:lnTo>
                  <a:lnTo>
                    <a:pt x="1193" y="628"/>
                  </a:lnTo>
                  <a:lnTo>
                    <a:pt x="1218" y="628"/>
                  </a:lnTo>
                  <a:lnTo>
                    <a:pt x="1218" y="628"/>
                  </a:lnTo>
                  <a:lnTo>
                    <a:pt x="1212" y="646"/>
                  </a:lnTo>
                  <a:lnTo>
                    <a:pt x="1218" y="659"/>
                  </a:lnTo>
                  <a:lnTo>
                    <a:pt x="1218" y="659"/>
                  </a:lnTo>
                  <a:lnTo>
                    <a:pt x="1230" y="652"/>
                  </a:lnTo>
                  <a:lnTo>
                    <a:pt x="1230" y="640"/>
                  </a:lnTo>
                  <a:lnTo>
                    <a:pt x="1230" y="640"/>
                  </a:lnTo>
                  <a:lnTo>
                    <a:pt x="1243" y="652"/>
                  </a:lnTo>
                  <a:lnTo>
                    <a:pt x="1249" y="659"/>
                  </a:lnTo>
                  <a:lnTo>
                    <a:pt x="1261" y="665"/>
                  </a:lnTo>
                  <a:lnTo>
                    <a:pt x="1280" y="659"/>
                  </a:lnTo>
                  <a:lnTo>
                    <a:pt x="1280" y="659"/>
                  </a:lnTo>
                  <a:lnTo>
                    <a:pt x="1293" y="659"/>
                  </a:lnTo>
                  <a:lnTo>
                    <a:pt x="1299" y="652"/>
                  </a:lnTo>
                  <a:lnTo>
                    <a:pt x="1299" y="646"/>
                  </a:lnTo>
                  <a:lnTo>
                    <a:pt x="1299" y="634"/>
                  </a:lnTo>
                  <a:lnTo>
                    <a:pt x="1299" y="634"/>
                  </a:lnTo>
                  <a:lnTo>
                    <a:pt x="1317" y="646"/>
                  </a:lnTo>
                  <a:lnTo>
                    <a:pt x="1342" y="646"/>
                  </a:lnTo>
                  <a:lnTo>
                    <a:pt x="1342" y="646"/>
                  </a:lnTo>
                  <a:lnTo>
                    <a:pt x="1348" y="646"/>
                  </a:lnTo>
                  <a:lnTo>
                    <a:pt x="1348" y="640"/>
                  </a:lnTo>
                  <a:lnTo>
                    <a:pt x="1348" y="621"/>
                  </a:lnTo>
                  <a:lnTo>
                    <a:pt x="1348" y="621"/>
                  </a:lnTo>
                  <a:lnTo>
                    <a:pt x="1361" y="640"/>
                  </a:lnTo>
                  <a:lnTo>
                    <a:pt x="1367" y="646"/>
                  </a:lnTo>
                  <a:lnTo>
                    <a:pt x="1373" y="646"/>
                  </a:lnTo>
                  <a:lnTo>
                    <a:pt x="1373" y="646"/>
                  </a:lnTo>
                  <a:lnTo>
                    <a:pt x="1380" y="640"/>
                  </a:lnTo>
                  <a:lnTo>
                    <a:pt x="1380" y="634"/>
                  </a:lnTo>
                  <a:lnTo>
                    <a:pt x="1380" y="615"/>
                  </a:lnTo>
                  <a:lnTo>
                    <a:pt x="1380" y="615"/>
                  </a:lnTo>
                  <a:lnTo>
                    <a:pt x="1392" y="621"/>
                  </a:lnTo>
                  <a:lnTo>
                    <a:pt x="1398" y="621"/>
                  </a:lnTo>
                  <a:lnTo>
                    <a:pt x="1411" y="628"/>
                  </a:lnTo>
                  <a:lnTo>
                    <a:pt x="1417" y="628"/>
                  </a:lnTo>
                  <a:lnTo>
                    <a:pt x="1417" y="628"/>
                  </a:lnTo>
                  <a:lnTo>
                    <a:pt x="1429" y="621"/>
                  </a:lnTo>
                  <a:lnTo>
                    <a:pt x="1429" y="615"/>
                  </a:lnTo>
                  <a:lnTo>
                    <a:pt x="1423" y="596"/>
                  </a:lnTo>
                  <a:lnTo>
                    <a:pt x="1423" y="596"/>
                  </a:lnTo>
                  <a:lnTo>
                    <a:pt x="1435" y="596"/>
                  </a:lnTo>
                  <a:lnTo>
                    <a:pt x="1448" y="603"/>
                  </a:lnTo>
                  <a:lnTo>
                    <a:pt x="1454" y="603"/>
                  </a:lnTo>
                  <a:lnTo>
                    <a:pt x="1467" y="603"/>
                  </a:lnTo>
                  <a:lnTo>
                    <a:pt x="1467" y="603"/>
                  </a:lnTo>
                  <a:lnTo>
                    <a:pt x="1467" y="596"/>
                  </a:lnTo>
                  <a:lnTo>
                    <a:pt x="1467" y="590"/>
                  </a:lnTo>
                  <a:lnTo>
                    <a:pt x="1460" y="578"/>
                  </a:lnTo>
                  <a:lnTo>
                    <a:pt x="1460" y="578"/>
                  </a:lnTo>
                  <a:lnTo>
                    <a:pt x="1473" y="578"/>
                  </a:lnTo>
                  <a:lnTo>
                    <a:pt x="1485" y="578"/>
                  </a:lnTo>
                  <a:lnTo>
                    <a:pt x="1504" y="578"/>
                  </a:lnTo>
                  <a:lnTo>
                    <a:pt x="1516" y="572"/>
                  </a:lnTo>
                  <a:lnTo>
                    <a:pt x="1516" y="572"/>
                  </a:lnTo>
                  <a:lnTo>
                    <a:pt x="1522" y="559"/>
                  </a:lnTo>
                  <a:lnTo>
                    <a:pt x="1522" y="553"/>
                  </a:lnTo>
                  <a:lnTo>
                    <a:pt x="1516" y="547"/>
                  </a:lnTo>
                  <a:lnTo>
                    <a:pt x="1516" y="547"/>
                  </a:lnTo>
                  <a:lnTo>
                    <a:pt x="1535" y="541"/>
                  </a:lnTo>
                  <a:lnTo>
                    <a:pt x="1554" y="534"/>
                  </a:lnTo>
                  <a:lnTo>
                    <a:pt x="1554" y="534"/>
                  </a:lnTo>
                  <a:lnTo>
                    <a:pt x="1554" y="528"/>
                  </a:lnTo>
                  <a:lnTo>
                    <a:pt x="1547" y="522"/>
                  </a:lnTo>
                  <a:lnTo>
                    <a:pt x="1529" y="516"/>
                  </a:lnTo>
                  <a:lnTo>
                    <a:pt x="1529" y="516"/>
                  </a:lnTo>
                  <a:lnTo>
                    <a:pt x="1541" y="516"/>
                  </a:lnTo>
                  <a:lnTo>
                    <a:pt x="1547" y="516"/>
                  </a:lnTo>
                  <a:lnTo>
                    <a:pt x="1547" y="516"/>
                  </a:lnTo>
                  <a:lnTo>
                    <a:pt x="1554" y="509"/>
                  </a:lnTo>
                  <a:lnTo>
                    <a:pt x="1547" y="509"/>
                  </a:lnTo>
                  <a:lnTo>
                    <a:pt x="1541" y="503"/>
                  </a:lnTo>
                  <a:lnTo>
                    <a:pt x="1541" y="503"/>
                  </a:lnTo>
                  <a:lnTo>
                    <a:pt x="1566" y="485"/>
                  </a:lnTo>
                  <a:lnTo>
                    <a:pt x="1572" y="472"/>
                  </a:lnTo>
                  <a:lnTo>
                    <a:pt x="1572" y="466"/>
                  </a:lnTo>
                  <a:lnTo>
                    <a:pt x="1566" y="466"/>
                  </a:lnTo>
                  <a:lnTo>
                    <a:pt x="1566" y="466"/>
                  </a:lnTo>
                  <a:lnTo>
                    <a:pt x="1578" y="454"/>
                  </a:lnTo>
                  <a:lnTo>
                    <a:pt x="1585" y="447"/>
                  </a:lnTo>
                  <a:lnTo>
                    <a:pt x="1585" y="441"/>
                  </a:lnTo>
                  <a:lnTo>
                    <a:pt x="1585" y="441"/>
                  </a:lnTo>
                  <a:lnTo>
                    <a:pt x="1578" y="435"/>
                  </a:lnTo>
                  <a:lnTo>
                    <a:pt x="1572" y="435"/>
                  </a:lnTo>
                  <a:lnTo>
                    <a:pt x="1554" y="429"/>
                  </a:lnTo>
                  <a:lnTo>
                    <a:pt x="1554" y="429"/>
                  </a:lnTo>
                  <a:close/>
                </a:path>
              </a:pathLst>
            </a:custGeom>
            <a:solidFill>
              <a:srgbClr val="508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8" name="Freeform 228"/>
            <p:cNvSpPr>
              <a:spLocks/>
            </p:cNvSpPr>
            <p:nvPr/>
          </p:nvSpPr>
          <p:spPr bwMode="auto">
            <a:xfrm>
              <a:off x="4443413" y="4265613"/>
              <a:ext cx="788987" cy="434975"/>
            </a:xfrm>
            <a:custGeom>
              <a:avLst/>
              <a:gdLst>
                <a:gd name="T0" fmla="*/ 224 w 497"/>
                <a:gd name="T1" fmla="*/ 50 h 274"/>
                <a:gd name="T2" fmla="*/ 193 w 497"/>
                <a:gd name="T3" fmla="*/ 44 h 274"/>
                <a:gd name="T4" fmla="*/ 180 w 497"/>
                <a:gd name="T5" fmla="*/ 56 h 274"/>
                <a:gd name="T6" fmla="*/ 199 w 497"/>
                <a:gd name="T7" fmla="*/ 69 h 274"/>
                <a:gd name="T8" fmla="*/ 174 w 497"/>
                <a:gd name="T9" fmla="*/ 75 h 274"/>
                <a:gd name="T10" fmla="*/ 180 w 497"/>
                <a:gd name="T11" fmla="*/ 87 h 274"/>
                <a:gd name="T12" fmla="*/ 155 w 497"/>
                <a:gd name="T13" fmla="*/ 87 h 274"/>
                <a:gd name="T14" fmla="*/ 130 w 497"/>
                <a:gd name="T15" fmla="*/ 87 h 274"/>
                <a:gd name="T16" fmla="*/ 99 w 497"/>
                <a:gd name="T17" fmla="*/ 75 h 274"/>
                <a:gd name="T18" fmla="*/ 68 w 497"/>
                <a:gd name="T19" fmla="*/ 69 h 274"/>
                <a:gd name="T20" fmla="*/ 93 w 497"/>
                <a:gd name="T21" fmla="*/ 94 h 274"/>
                <a:gd name="T22" fmla="*/ 50 w 497"/>
                <a:gd name="T23" fmla="*/ 75 h 274"/>
                <a:gd name="T24" fmla="*/ 31 w 497"/>
                <a:gd name="T25" fmla="*/ 87 h 274"/>
                <a:gd name="T26" fmla="*/ 19 w 497"/>
                <a:gd name="T27" fmla="*/ 94 h 274"/>
                <a:gd name="T28" fmla="*/ 6 w 497"/>
                <a:gd name="T29" fmla="*/ 106 h 274"/>
                <a:gd name="T30" fmla="*/ 25 w 497"/>
                <a:gd name="T31" fmla="*/ 119 h 274"/>
                <a:gd name="T32" fmla="*/ 37 w 497"/>
                <a:gd name="T33" fmla="*/ 137 h 274"/>
                <a:gd name="T34" fmla="*/ 43 w 497"/>
                <a:gd name="T35" fmla="*/ 143 h 274"/>
                <a:gd name="T36" fmla="*/ 0 w 497"/>
                <a:gd name="T37" fmla="*/ 156 h 274"/>
                <a:gd name="T38" fmla="*/ 0 w 497"/>
                <a:gd name="T39" fmla="*/ 168 h 274"/>
                <a:gd name="T40" fmla="*/ 6 w 497"/>
                <a:gd name="T41" fmla="*/ 187 h 274"/>
                <a:gd name="T42" fmla="*/ 6 w 497"/>
                <a:gd name="T43" fmla="*/ 218 h 274"/>
                <a:gd name="T44" fmla="*/ 31 w 497"/>
                <a:gd name="T45" fmla="*/ 224 h 274"/>
                <a:gd name="T46" fmla="*/ 56 w 497"/>
                <a:gd name="T47" fmla="*/ 218 h 274"/>
                <a:gd name="T48" fmla="*/ 68 w 497"/>
                <a:gd name="T49" fmla="*/ 243 h 274"/>
                <a:gd name="T50" fmla="*/ 124 w 497"/>
                <a:gd name="T51" fmla="*/ 237 h 274"/>
                <a:gd name="T52" fmla="*/ 149 w 497"/>
                <a:gd name="T53" fmla="*/ 261 h 274"/>
                <a:gd name="T54" fmla="*/ 211 w 497"/>
                <a:gd name="T55" fmla="*/ 261 h 274"/>
                <a:gd name="T56" fmla="*/ 224 w 497"/>
                <a:gd name="T57" fmla="*/ 255 h 274"/>
                <a:gd name="T58" fmla="*/ 236 w 497"/>
                <a:gd name="T59" fmla="*/ 268 h 274"/>
                <a:gd name="T60" fmla="*/ 261 w 497"/>
                <a:gd name="T61" fmla="*/ 274 h 274"/>
                <a:gd name="T62" fmla="*/ 286 w 497"/>
                <a:gd name="T63" fmla="*/ 255 h 274"/>
                <a:gd name="T64" fmla="*/ 311 w 497"/>
                <a:gd name="T65" fmla="*/ 268 h 274"/>
                <a:gd name="T66" fmla="*/ 354 w 497"/>
                <a:gd name="T67" fmla="*/ 268 h 274"/>
                <a:gd name="T68" fmla="*/ 354 w 497"/>
                <a:gd name="T69" fmla="*/ 255 h 274"/>
                <a:gd name="T70" fmla="*/ 410 w 497"/>
                <a:gd name="T71" fmla="*/ 261 h 274"/>
                <a:gd name="T72" fmla="*/ 404 w 497"/>
                <a:gd name="T73" fmla="*/ 237 h 274"/>
                <a:gd name="T74" fmla="*/ 447 w 497"/>
                <a:gd name="T75" fmla="*/ 243 h 274"/>
                <a:gd name="T76" fmla="*/ 472 w 497"/>
                <a:gd name="T77" fmla="*/ 230 h 274"/>
                <a:gd name="T78" fmla="*/ 454 w 497"/>
                <a:gd name="T79" fmla="*/ 199 h 274"/>
                <a:gd name="T80" fmla="*/ 485 w 497"/>
                <a:gd name="T81" fmla="*/ 199 h 274"/>
                <a:gd name="T82" fmla="*/ 497 w 497"/>
                <a:gd name="T83" fmla="*/ 181 h 274"/>
                <a:gd name="T84" fmla="*/ 491 w 497"/>
                <a:gd name="T85" fmla="*/ 162 h 274"/>
                <a:gd name="T86" fmla="*/ 485 w 497"/>
                <a:gd name="T87" fmla="*/ 143 h 274"/>
                <a:gd name="T88" fmla="*/ 497 w 497"/>
                <a:gd name="T89" fmla="*/ 131 h 274"/>
                <a:gd name="T90" fmla="*/ 478 w 497"/>
                <a:gd name="T91" fmla="*/ 106 h 274"/>
                <a:gd name="T92" fmla="*/ 485 w 497"/>
                <a:gd name="T93" fmla="*/ 87 h 274"/>
                <a:gd name="T94" fmla="*/ 454 w 497"/>
                <a:gd name="T95" fmla="*/ 69 h 274"/>
                <a:gd name="T96" fmla="*/ 435 w 497"/>
                <a:gd name="T97" fmla="*/ 50 h 274"/>
                <a:gd name="T98" fmla="*/ 416 w 497"/>
                <a:gd name="T99" fmla="*/ 32 h 274"/>
                <a:gd name="T100" fmla="*/ 360 w 497"/>
                <a:gd name="T101" fmla="*/ 32 h 274"/>
                <a:gd name="T102" fmla="*/ 348 w 497"/>
                <a:gd name="T103" fmla="*/ 13 h 274"/>
                <a:gd name="T104" fmla="*/ 292 w 497"/>
                <a:gd name="T105" fmla="*/ 19 h 274"/>
                <a:gd name="T106" fmla="*/ 286 w 497"/>
                <a:gd name="T107" fmla="*/ 13 h 274"/>
                <a:gd name="T108" fmla="*/ 273 w 497"/>
                <a:gd name="T109" fmla="*/ 0 h 274"/>
                <a:gd name="T110" fmla="*/ 249 w 497"/>
                <a:gd name="T111" fmla="*/ 19 h 274"/>
                <a:gd name="T112" fmla="*/ 224 w 497"/>
                <a:gd name="T113" fmla="*/ 7 h 274"/>
                <a:gd name="T114" fmla="*/ 217 w 497"/>
                <a:gd name="T115" fmla="*/ 13 h 274"/>
                <a:gd name="T116" fmla="*/ 249 w 497"/>
                <a:gd name="T117" fmla="*/ 6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7" h="274">
                  <a:moveTo>
                    <a:pt x="249" y="69"/>
                  </a:moveTo>
                  <a:lnTo>
                    <a:pt x="249" y="69"/>
                  </a:lnTo>
                  <a:lnTo>
                    <a:pt x="224" y="50"/>
                  </a:lnTo>
                  <a:lnTo>
                    <a:pt x="205" y="44"/>
                  </a:lnTo>
                  <a:lnTo>
                    <a:pt x="193" y="44"/>
                  </a:lnTo>
                  <a:lnTo>
                    <a:pt x="193" y="44"/>
                  </a:lnTo>
                  <a:lnTo>
                    <a:pt x="180" y="50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63"/>
                  </a:lnTo>
                  <a:lnTo>
                    <a:pt x="186" y="69"/>
                  </a:lnTo>
                  <a:lnTo>
                    <a:pt x="199" y="69"/>
                  </a:lnTo>
                  <a:lnTo>
                    <a:pt x="199" y="69"/>
                  </a:lnTo>
                  <a:lnTo>
                    <a:pt x="186" y="69"/>
                  </a:lnTo>
                  <a:lnTo>
                    <a:pt x="174" y="75"/>
                  </a:lnTo>
                  <a:lnTo>
                    <a:pt x="174" y="75"/>
                  </a:lnTo>
                  <a:lnTo>
                    <a:pt x="174" y="81"/>
                  </a:lnTo>
                  <a:lnTo>
                    <a:pt x="180" y="87"/>
                  </a:lnTo>
                  <a:lnTo>
                    <a:pt x="180" y="87"/>
                  </a:lnTo>
                  <a:lnTo>
                    <a:pt x="168" y="87"/>
                  </a:lnTo>
                  <a:lnTo>
                    <a:pt x="155" y="87"/>
                  </a:lnTo>
                  <a:lnTo>
                    <a:pt x="155" y="87"/>
                  </a:lnTo>
                  <a:lnTo>
                    <a:pt x="143" y="87"/>
                  </a:lnTo>
                  <a:lnTo>
                    <a:pt x="130" y="87"/>
                  </a:lnTo>
                  <a:lnTo>
                    <a:pt x="130" y="87"/>
                  </a:lnTo>
                  <a:lnTo>
                    <a:pt x="130" y="87"/>
                  </a:lnTo>
                  <a:lnTo>
                    <a:pt x="99" y="75"/>
                  </a:lnTo>
                  <a:lnTo>
                    <a:pt x="87" y="69"/>
                  </a:lnTo>
                  <a:lnTo>
                    <a:pt x="68" y="69"/>
                  </a:lnTo>
                  <a:lnTo>
                    <a:pt x="68" y="69"/>
                  </a:lnTo>
                  <a:lnTo>
                    <a:pt x="75" y="81"/>
                  </a:lnTo>
                  <a:lnTo>
                    <a:pt x="81" y="81"/>
                  </a:lnTo>
                  <a:lnTo>
                    <a:pt x="93" y="94"/>
                  </a:lnTo>
                  <a:lnTo>
                    <a:pt x="93" y="94"/>
                  </a:lnTo>
                  <a:lnTo>
                    <a:pt x="62" y="75"/>
                  </a:lnTo>
                  <a:lnTo>
                    <a:pt x="50" y="75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31" y="87"/>
                  </a:lnTo>
                  <a:lnTo>
                    <a:pt x="37" y="94"/>
                  </a:lnTo>
                  <a:lnTo>
                    <a:pt x="37" y="94"/>
                  </a:lnTo>
                  <a:lnTo>
                    <a:pt x="19" y="94"/>
                  </a:lnTo>
                  <a:lnTo>
                    <a:pt x="12" y="100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12" y="112"/>
                  </a:lnTo>
                  <a:lnTo>
                    <a:pt x="19" y="119"/>
                  </a:lnTo>
                  <a:lnTo>
                    <a:pt x="25" y="119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7" y="137"/>
                  </a:lnTo>
                  <a:lnTo>
                    <a:pt x="37" y="143"/>
                  </a:lnTo>
                  <a:lnTo>
                    <a:pt x="43" y="143"/>
                  </a:lnTo>
                  <a:lnTo>
                    <a:pt x="43" y="143"/>
                  </a:lnTo>
                  <a:lnTo>
                    <a:pt x="19" y="143"/>
                  </a:lnTo>
                  <a:lnTo>
                    <a:pt x="6" y="143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0" y="168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6" y="187"/>
                  </a:lnTo>
                  <a:lnTo>
                    <a:pt x="0" y="193"/>
                  </a:lnTo>
                  <a:lnTo>
                    <a:pt x="0" y="206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19" y="224"/>
                  </a:lnTo>
                  <a:lnTo>
                    <a:pt x="31" y="224"/>
                  </a:lnTo>
                  <a:lnTo>
                    <a:pt x="50" y="224"/>
                  </a:lnTo>
                  <a:lnTo>
                    <a:pt x="56" y="218"/>
                  </a:lnTo>
                  <a:lnTo>
                    <a:pt x="56" y="218"/>
                  </a:lnTo>
                  <a:lnTo>
                    <a:pt x="56" y="230"/>
                  </a:lnTo>
                  <a:lnTo>
                    <a:pt x="68" y="243"/>
                  </a:lnTo>
                  <a:lnTo>
                    <a:pt x="68" y="243"/>
                  </a:lnTo>
                  <a:lnTo>
                    <a:pt x="81" y="243"/>
                  </a:lnTo>
                  <a:lnTo>
                    <a:pt x="93" y="243"/>
                  </a:lnTo>
                  <a:lnTo>
                    <a:pt x="124" y="237"/>
                  </a:lnTo>
                  <a:lnTo>
                    <a:pt x="124" y="237"/>
                  </a:lnTo>
                  <a:lnTo>
                    <a:pt x="130" y="255"/>
                  </a:lnTo>
                  <a:lnTo>
                    <a:pt x="149" y="261"/>
                  </a:lnTo>
                  <a:lnTo>
                    <a:pt x="149" y="261"/>
                  </a:lnTo>
                  <a:lnTo>
                    <a:pt x="193" y="268"/>
                  </a:lnTo>
                  <a:lnTo>
                    <a:pt x="211" y="261"/>
                  </a:lnTo>
                  <a:lnTo>
                    <a:pt x="217" y="261"/>
                  </a:lnTo>
                  <a:lnTo>
                    <a:pt x="224" y="255"/>
                  </a:lnTo>
                  <a:lnTo>
                    <a:pt x="224" y="255"/>
                  </a:lnTo>
                  <a:lnTo>
                    <a:pt x="224" y="261"/>
                  </a:lnTo>
                  <a:lnTo>
                    <a:pt x="224" y="261"/>
                  </a:lnTo>
                  <a:lnTo>
                    <a:pt x="236" y="268"/>
                  </a:lnTo>
                  <a:lnTo>
                    <a:pt x="236" y="268"/>
                  </a:lnTo>
                  <a:lnTo>
                    <a:pt x="249" y="274"/>
                  </a:lnTo>
                  <a:lnTo>
                    <a:pt x="261" y="274"/>
                  </a:lnTo>
                  <a:lnTo>
                    <a:pt x="292" y="268"/>
                  </a:lnTo>
                  <a:lnTo>
                    <a:pt x="292" y="268"/>
                  </a:lnTo>
                  <a:lnTo>
                    <a:pt x="286" y="255"/>
                  </a:lnTo>
                  <a:lnTo>
                    <a:pt x="286" y="255"/>
                  </a:lnTo>
                  <a:lnTo>
                    <a:pt x="298" y="268"/>
                  </a:lnTo>
                  <a:lnTo>
                    <a:pt x="311" y="268"/>
                  </a:lnTo>
                  <a:lnTo>
                    <a:pt x="336" y="274"/>
                  </a:lnTo>
                  <a:lnTo>
                    <a:pt x="336" y="274"/>
                  </a:lnTo>
                  <a:lnTo>
                    <a:pt x="354" y="268"/>
                  </a:lnTo>
                  <a:lnTo>
                    <a:pt x="354" y="261"/>
                  </a:lnTo>
                  <a:lnTo>
                    <a:pt x="354" y="255"/>
                  </a:lnTo>
                  <a:lnTo>
                    <a:pt x="354" y="255"/>
                  </a:lnTo>
                  <a:lnTo>
                    <a:pt x="373" y="261"/>
                  </a:lnTo>
                  <a:lnTo>
                    <a:pt x="398" y="261"/>
                  </a:lnTo>
                  <a:lnTo>
                    <a:pt x="410" y="261"/>
                  </a:lnTo>
                  <a:lnTo>
                    <a:pt x="416" y="255"/>
                  </a:lnTo>
                  <a:lnTo>
                    <a:pt x="416" y="249"/>
                  </a:lnTo>
                  <a:lnTo>
                    <a:pt x="404" y="237"/>
                  </a:lnTo>
                  <a:lnTo>
                    <a:pt x="404" y="237"/>
                  </a:lnTo>
                  <a:lnTo>
                    <a:pt x="435" y="243"/>
                  </a:lnTo>
                  <a:lnTo>
                    <a:pt x="447" y="243"/>
                  </a:lnTo>
                  <a:lnTo>
                    <a:pt x="460" y="237"/>
                  </a:lnTo>
                  <a:lnTo>
                    <a:pt x="460" y="237"/>
                  </a:lnTo>
                  <a:lnTo>
                    <a:pt x="472" y="230"/>
                  </a:lnTo>
                  <a:lnTo>
                    <a:pt x="472" y="218"/>
                  </a:lnTo>
                  <a:lnTo>
                    <a:pt x="466" y="206"/>
                  </a:lnTo>
                  <a:lnTo>
                    <a:pt x="454" y="199"/>
                  </a:lnTo>
                  <a:lnTo>
                    <a:pt x="454" y="199"/>
                  </a:lnTo>
                  <a:lnTo>
                    <a:pt x="472" y="199"/>
                  </a:lnTo>
                  <a:lnTo>
                    <a:pt x="485" y="199"/>
                  </a:lnTo>
                  <a:lnTo>
                    <a:pt x="485" y="199"/>
                  </a:lnTo>
                  <a:lnTo>
                    <a:pt x="491" y="193"/>
                  </a:lnTo>
                  <a:lnTo>
                    <a:pt x="497" y="181"/>
                  </a:lnTo>
                  <a:lnTo>
                    <a:pt x="497" y="181"/>
                  </a:lnTo>
                  <a:lnTo>
                    <a:pt x="497" y="174"/>
                  </a:lnTo>
                  <a:lnTo>
                    <a:pt x="491" y="162"/>
                  </a:lnTo>
                  <a:lnTo>
                    <a:pt x="485" y="150"/>
                  </a:lnTo>
                  <a:lnTo>
                    <a:pt x="485" y="150"/>
                  </a:lnTo>
                  <a:lnTo>
                    <a:pt x="485" y="143"/>
                  </a:lnTo>
                  <a:lnTo>
                    <a:pt x="485" y="137"/>
                  </a:lnTo>
                  <a:lnTo>
                    <a:pt x="497" y="131"/>
                  </a:lnTo>
                  <a:lnTo>
                    <a:pt x="497" y="131"/>
                  </a:lnTo>
                  <a:lnTo>
                    <a:pt x="497" y="119"/>
                  </a:lnTo>
                  <a:lnTo>
                    <a:pt x="497" y="112"/>
                  </a:lnTo>
                  <a:lnTo>
                    <a:pt x="478" y="106"/>
                  </a:lnTo>
                  <a:lnTo>
                    <a:pt x="478" y="106"/>
                  </a:lnTo>
                  <a:lnTo>
                    <a:pt x="478" y="87"/>
                  </a:lnTo>
                  <a:lnTo>
                    <a:pt x="485" y="87"/>
                  </a:lnTo>
                  <a:lnTo>
                    <a:pt x="478" y="81"/>
                  </a:lnTo>
                  <a:lnTo>
                    <a:pt x="478" y="81"/>
                  </a:lnTo>
                  <a:lnTo>
                    <a:pt x="454" y="69"/>
                  </a:lnTo>
                  <a:lnTo>
                    <a:pt x="429" y="63"/>
                  </a:lnTo>
                  <a:lnTo>
                    <a:pt x="429" y="63"/>
                  </a:lnTo>
                  <a:lnTo>
                    <a:pt x="435" y="50"/>
                  </a:lnTo>
                  <a:lnTo>
                    <a:pt x="435" y="38"/>
                  </a:lnTo>
                  <a:lnTo>
                    <a:pt x="435" y="38"/>
                  </a:lnTo>
                  <a:lnTo>
                    <a:pt x="416" y="32"/>
                  </a:lnTo>
                  <a:lnTo>
                    <a:pt x="398" y="32"/>
                  </a:lnTo>
                  <a:lnTo>
                    <a:pt x="379" y="38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4" y="25"/>
                  </a:lnTo>
                  <a:lnTo>
                    <a:pt x="348" y="13"/>
                  </a:lnTo>
                  <a:lnTo>
                    <a:pt x="323" y="7"/>
                  </a:lnTo>
                  <a:lnTo>
                    <a:pt x="298" y="13"/>
                  </a:lnTo>
                  <a:lnTo>
                    <a:pt x="292" y="19"/>
                  </a:lnTo>
                  <a:lnTo>
                    <a:pt x="286" y="32"/>
                  </a:lnTo>
                  <a:lnTo>
                    <a:pt x="286" y="32"/>
                  </a:lnTo>
                  <a:lnTo>
                    <a:pt x="286" y="13"/>
                  </a:lnTo>
                  <a:lnTo>
                    <a:pt x="286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55" y="0"/>
                  </a:lnTo>
                  <a:lnTo>
                    <a:pt x="249" y="7"/>
                  </a:lnTo>
                  <a:lnTo>
                    <a:pt x="249" y="19"/>
                  </a:lnTo>
                  <a:lnTo>
                    <a:pt x="249" y="19"/>
                  </a:lnTo>
                  <a:lnTo>
                    <a:pt x="236" y="7"/>
                  </a:lnTo>
                  <a:lnTo>
                    <a:pt x="224" y="7"/>
                  </a:lnTo>
                  <a:lnTo>
                    <a:pt x="224" y="7"/>
                  </a:lnTo>
                  <a:lnTo>
                    <a:pt x="217" y="13"/>
                  </a:lnTo>
                  <a:lnTo>
                    <a:pt x="217" y="13"/>
                  </a:lnTo>
                  <a:lnTo>
                    <a:pt x="217" y="19"/>
                  </a:lnTo>
                  <a:lnTo>
                    <a:pt x="211" y="25"/>
                  </a:lnTo>
                  <a:lnTo>
                    <a:pt x="249" y="69"/>
                  </a:lnTo>
                  <a:close/>
                </a:path>
              </a:pathLst>
            </a:custGeom>
            <a:solidFill>
              <a:srgbClr val="4A8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9" name="Freeform 229"/>
            <p:cNvSpPr>
              <a:spLocks/>
            </p:cNvSpPr>
            <p:nvPr/>
          </p:nvSpPr>
          <p:spPr bwMode="auto">
            <a:xfrm>
              <a:off x="4700588" y="3802063"/>
              <a:ext cx="2219325" cy="1243013"/>
            </a:xfrm>
            <a:custGeom>
              <a:avLst/>
              <a:gdLst>
                <a:gd name="T0" fmla="*/ 0 w 1398"/>
                <a:gd name="T1" fmla="*/ 473 h 783"/>
                <a:gd name="T2" fmla="*/ 55 w 1398"/>
                <a:gd name="T3" fmla="*/ 498 h 783"/>
                <a:gd name="T4" fmla="*/ 24 w 1398"/>
                <a:gd name="T5" fmla="*/ 522 h 783"/>
                <a:gd name="T6" fmla="*/ 37 w 1398"/>
                <a:gd name="T7" fmla="*/ 553 h 783"/>
                <a:gd name="T8" fmla="*/ 68 w 1398"/>
                <a:gd name="T9" fmla="*/ 603 h 783"/>
                <a:gd name="T10" fmla="*/ 136 w 1398"/>
                <a:gd name="T11" fmla="*/ 585 h 783"/>
                <a:gd name="T12" fmla="*/ 229 w 1398"/>
                <a:gd name="T13" fmla="*/ 603 h 783"/>
                <a:gd name="T14" fmla="*/ 236 w 1398"/>
                <a:gd name="T15" fmla="*/ 634 h 783"/>
                <a:gd name="T16" fmla="*/ 273 w 1398"/>
                <a:gd name="T17" fmla="*/ 653 h 783"/>
                <a:gd name="T18" fmla="*/ 354 w 1398"/>
                <a:gd name="T19" fmla="*/ 690 h 783"/>
                <a:gd name="T20" fmla="*/ 403 w 1398"/>
                <a:gd name="T21" fmla="*/ 709 h 783"/>
                <a:gd name="T22" fmla="*/ 453 w 1398"/>
                <a:gd name="T23" fmla="*/ 727 h 783"/>
                <a:gd name="T24" fmla="*/ 503 w 1398"/>
                <a:gd name="T25" fmla="*/ 715 h 783"/>
                <a:gd name="T26" fmla="*/ 546 w 1398"/>
                <a:gd name="T27" fmla="*/ 696 h 783"/>
                <a:gd name="T28" fmla="*/ 627 w 1398"/>
                <a:gd name="T29" fmla="*/ 672 h 783"/>
                <a:gd name="T30" fmla="*/ 689 w 1398"/>
                <a:gd name="T31" fmla="*/ 665 h 783"/>
                <a:gd name="T32" fmla="*/ 776 w 1398"/>
                <a:gd name="T33" fmla="*/ 653 h 783"/>
                <a:gd name="T34" fmla="*/ 838 w 1398"/>
                <a:gd name="T35" fmla="*/ 603 h 783"/>
                <a:gd name="T36" fmla="*/ 863 w 1398"/>
                <a:gd name="T37" fmla="*/ 665 h 783"/>
                <a:gd name="T38" fmla="*/ 907 w 1398"/>
                <a:gd name="T39" fmla="*/ 678 h 783"/>
                <a:gd name="T40" fmla="*/ 901 w 1398"/>
                <a:gd name="T41" fmla="*/ 746 h 783"/>
                <a:gd name="T42" fmla="*/ 957 w 1398"/>
                <a:gd name="T43" fmla="*/ 783 h 783"/>
                <a:gd name="T44" fmla="*/ 981 w 1398"/>
                <a:gd name="T45" fmla="*/ 734 h 783"/>
                <a:gd name="T46" fmla="*/ 1019 w 1398"/>
                <a:gd name="T47" fmla="*/ 709 h 783"/>
                <a:gd name="T48" fmla="*/ 1031 w 1398"/>
                <a:gd name="T49" fmla="*/ 659 h 783"/>
                <a:gd name="T50" fmla="*/ 1068 w 1398"/>
                <a:gd name="T51" fmla="*/ 640 h 783"/>
                <a:gd name="T52" fmla="*/ 1093 w 1398"/>
                <a:gd name="T53" fmla="*/ 690 h 783"/>
                <a:gd name="T54" fmla="*/ 1112 w 1398"/>
                <a:gd name="T55" fmla="*/ 628 h 783"/>
                <a:gd name="T56" fmla="*/ 1162 w 1398"/>
                <a:gd name="T57" fmla="*/ 634 h 783"/>
                <a:gd name="T58" fmla="*/ 1211 w 1398"/>
                <a:gd name="T59" fmla="*/ 640 h 783"/>
                <a:gd name="T60" fmla="*/ 1273 w 1398"/>
                <a:gd name="T61" fmla="*/ 653 h 783"/>
                <a:gd name="T62" fmla="*/ 1280 w 1398"/>
                <a:gd name="T63" fmla="*/ 603 h 783"/>
                <a:gd name="T64" fmla="*/ 1298 w 1398"/>
                <a:gd name="T65" fmla="*/ 560 h 783"/>
                <a:gd name="T66" fmla="*/ 1311 w 1398"/>
                <a:gd name="T67" fmla="*/ 529 h 783"/>
                <a:gd name="T68" fmla="*/ 1379 w 1398"/>
                <a:gd name="T69" fmla="*/ 529 h 783"/>
                <a:gd name="T70" fmla="*/ 1367 w 1398"/>
                <a:gd name="T71" fmla="*/ 479 h 783"/>
                <a:gd name="T72" fmla="*/ 1379 w 1398"/>
                <a:gd name="T73" fmla="*/ 442 h 783"/>
                <a:gd name="T74" fmla="*/ 1398 w 1398"/>
                <a:gd name="T75" fmla="*/ 392 h 783"/>
                <a:gd name="T76" fmla="*/ 1392 w 1398"/>
                <a:gd name="T77" fmla="*/ 324 h 783"/>
                <a:gd name="T78" fmla="*/ 1354 w 1398"/>
                <a:gd name="T79" fmla="*/ 292 h 783"/>
                <a:gd name="T80" fmla="*/ 1367 w 1398"/>
                <a:gd name="T81" fmla="*/ 280 h 783"/>
                <a:gd name="T82" fmla="*/ 1323 w 1398"/>
                <a:gd name="T83" fmla="*/ 237 h 783"/>
                <a:gd name="T84" fmla="*/ 1298 w 1398"/>
                <a:gd name="T85" fmla="*/ 212 h 783"/>
                <a:gd name="T86" fmla="*/ 1273 w 1398"/>
                <a:gd name="T87" fmla="*/ 149 h 783"/>
                <a:gd name="T88" fmla="*/ 1230 w 1398"/>
                <a:gd name="T89" fmla="*/ 125 h 783"/>
                <a:gd name="T90" fmla="*/ 1174 w 1398"/>
                <a:gd name="T91" fmla="*/ 62 h 783"/>
                <a:gd name="T92" fmla="*/ 1118 w 1398"/>
                <a:gd name="T93" fmla="*/ 19 h 783"/>
                <a:gd name="T94" fmla="*/ 1006 w 1398"/>
                <a:gd name="T95" fmla="*/ 13 h 783"/>
                <a:gd name="T96" fmla="*/ 919 w 1398"/>
                <a:gd name="T97" fmla="*/ 44 h 783"/>
                <a:gd name="T98" fmla="*/ 838 w 1398"/>
                <a:gd name="T99" fmla="*/ 100 h 783"/>
                <a:gd name="T100" fmla="*/ 764 w 1398"/>
                <a:gd name="T101" fmla="*/ 143 h 783"/>
                <a:gd name="T102" fmla="*/ 733 w 1398"/>
                <a:gd name="T103" fmla="*/ 168 h 783"/>
                <a:gd name="T104" fmla="*/ 615 w 1398"/>
                <a:gd name="T105" fmla="*/ 205 h 783"/>
                <a:gd name="T106" fmla="*/ 522 w 1398"/>
                <a:gd name="T107" fmla="*/ 218 h 783"/>
                <a:gd name="T108" fmla="*/ 459 w 1398"/>
                <a:gd name="T109" fmla="*/ 237 h 783"/>
                <a:gd name="T110" fmla="*/ 385 w 1398"/>
                <a:gd name="T111" fmla="*/ 292 h 783"/>
                <a:gd name="T112" fmla="*/ 267 w 1398"/>
                <a:gd name="T113" fmla="*/ 324 h 783"/>
                <a:gd name="T114" fmla="*/ 180 w 1398"/>
                <a:gd name="T115" fmla="*/ 367 h 783"/>
                <a:gd name="T116" fmla="*/ 124 w 1398"/>
                <a:gd name="T117" fmla="*/ 398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98" h="783">
                  <a:moveTo>
                    <a:pt x="37" y="454"/>
                  </a:moveTo>
                  <a:lnTo>
                    <a:pt x="37" y="454"/>
                  </a:lnTo>
                  <a:lnTo>
                    <a:pt x="12" y="454"/>
                  </a:lnTo>
                  <a:lnTo>
                    <a:pt x="0" y="460"/>
                  </a:lnTo>
                  <a:lnTo>
                    <a:pt x="0" y="466"/>
                  </a:lnTo>
                  <a:lnTo>
                    <a:pt x="0" y="473"/>
                  </a:lnTo>
                  <a:lnTo>
                    <a:pt x="0" y="473"/>
                  </a:lnTo>
                  <a:lnTo>
                    <a:pt x="6" y="479"/>
                  </a:lnTo>
                  <a:lnTo>
                    <a:pt x="24" y="479"/>
                  </a:lnTo>
                  <a:lnTo>
                    <a:pt x="37" y="479"/>
                  </a:lnTo>
                  <a:lnTo>
                    <a:pt x="37" y="485"/>
                  </a:lnTo>
                  <a:lnTo>
                    <a:pt x="31" y="485"/>
                  </a:lnTo>
                  <a:lnTo>
                    <a:pt x="31" y="485"/>
                  </a:lnTo>
                  <a:lnTo>
                    <a:pt x="55" y="498"/>
                  </a:lnTo>
                  <a:lnTo>
                    <a:pt x="80" y="516"/>
                  </a:lnTo>
                  <a:lnTo>
                    <a:pt x="80" y="516"/>
                  </a:lnTo>
                  <a:lnTo>
                    <a:pt x="49" y="516"/>
                  </a:lnTo>
                  <a:lnTo>
                    <a:pt x="37" y="516"/>
                  </a:lnTo>
                  <a:lnTo>
                    <a:pt x="24" y="516"/>
                  </a:lnTo>
                  <a:lnTo>
                    <a:pt x="24" y="516"/>
                  </a:lnTo>
                  <a:lnTo>
                    <a:pt x="24" y="522"/>
                  </a:lnTo>
                  <a:lnTo>
                    <a:pt x="24" y="529"/>
                  </a:lnTo>
                  <a:lnTo>
                    <a:pt x="37" y="535"/>
                  </a:lnTo>
                  <a:lnTo>
                    <a:pt x="49" y="541"/>
                  </a:lnTo>
                  <a:lnTo>
                    <a:pt x="55" y="547"/>
                  </a:lnTo>
                  <a:lnTo>
                    <a:pt x="55" y="547"/>
                  </a:lnTo>
                  <a:lnTo>
                    <a:pt x="43" y="547"/>
                  </a:lnTo>
                  <a:lnTo>
                    <a:pt x="37" y="553"/>
                  </a:lnTo>
                  <a:lnTo>
                    <a:pt x="37" y="553"/>
                  </a:lnTo>
                  <a:lnTo>
                    <a:pt x="37" y="566"/>
                  </a:lnTo>
                  <a:lnTo>
                    <a:pt x="49" y="566"/>
                  </a:lnTo>
                  <a:lnTo>
                    <a:pt x="74" y="572"/>
                  </a:lnTo>
                  <a:lnTo>
                    <a:pt x="74" y="572"/>
                  </a:lnTo>
                  <a:lnTo>
                    <a:pt x="68" y="591"/>
                  </a:lnTo>
                  <a:lnTo>
                    <a:pt x="68" y="603"/>
                  </a:lnTo>
                  <a:lnTo>
                    <a:pt x="80" y="603"/>
                  </a:lnTo>
                  <a:lnTo>
                    <a:pt x="80" y="603"/>
                  </a:lnTo>
                  <a:lnTo>
                    <a:pt x="99" y="603"/>
                  </a:lnTo>
                  <a:lnTo>
                    <a:pt x="111" y="591"/>
                  </a:lnTo>
                  <a:lnTo>
                    <a:pt x="124" y="585"/>
                  </a:lnTo>
                  <a:lnTo>
                    <a:pt x="136" y="585"/>
                  </a:lnTo>
                  <a:lnTo>
                    <a:pt x="136" y="585"/>
                  </a:lnTo>
                  <a:lnTo>
                    <a:pt x="136" y="597"/>
                  </a:lnTo>
                  <a:lnTo>
                    <a:pt x="142" y="603"/>
                  </a:lnTo>
                  <a:lnTo>
                    <a:pt x="155" y="603"/>
                  </a:lnTo>
                  <a:lnTo>
                    <a:pt x="174" y="603"/>
                  </a:lnTo>
                  <a:lnTo>
                    <a:pt x="223" y="597"/>
                  </a:lnTo>
                  <a:lnTo>
                    <a:pt x="223" y="597"/>
                  </a:lnTo>
                  <a:lnTo>
                    <a:pt x="229" y="603"/>
                  </a:lnTo>
                  <a:lnTo>
                    <a:pt x="236" y="603"/>
                  </a:lnTo>
                  <a:lnTo>
                    <a:pt x="248" y="603"/>
                  </a:lnTo>
                  <a:lnTo>
                    <a:pt x="254" y="603"/>
                  </a:lnTo>
                  <a:lnTo>
                    <a:pt x="254" y="603"/>
                  </a:lnTo>
                  <a:lnTo>
                    <a:pt x="242" y="616"/>
                  </a:lnTo>
                  <a:lnTo>
                    <a:pt x="236" y="622"/>
                  </a:lnTo>
                  <a:lnTo>
                    <a:pt x="236" y="634"/>
                  </a:lnTo>
                  <a:lnTo>
                    <a:pt x="236" y="634"/>
                  </a:lnTo>
                  <a:lnTo>
                    <a:pt x="254" y="634"/>
                  </a:lnTo>
                  <a:lnTo>
                    <a:pt x="279" y="634"/>
                  </a:lnTo>
                  <a:lnTo>
                    <a:pt x="279" y="634"/>
                  </a:lnTo>
                  <a:lnTo>
                    <a:pt x="279" y="640"/>
                  </a:lnTo>
                  <a:lnTo>
                    <a:pt x="273" y="653"/>
                  </a:lnTo>
                  <a:lnTo>
                    <a:pt x="273" y="653"/>
                  </a:lnTo>
                  <a:lnTo>
                    <a:pt x="292" y="659"/>
                  </a:lnTo>
                  <a:lnTo>
                    <a:pt x="316" y="665"/>
                  </a:lnTo>
                  <a:lnTo>
                    <a:pt x="360" y="672"/>
                  </a:lnTo>
                  <a:lnTo>
                    <a:pt x="360" y="672"/>
                  </a:lnTo>
                  <a:lnTo>
                    <a:pt x="360" y="678"/>
                  </a:lnTo>
                  <a:lnTo>
                    <a:pt x="354" y="684"/>
                  </a:lnTo>
                  <a:lnTo>
                    <a:pt x="354" y="690"/>
                  </a:lnTo>
                  <a:lnTo>
                    <a:pt x="354" y="696"/>
                  </a:lnTo>
                  <a:lnTo>
                    <a:pt x="354" y="696"/>
                  </a:lnTo>
                  <a:lnTo>
                    <a:pt x="360" y="709"/>
                  </a:lnTo>
                  <a:lnTo>
                    <a:pt x="379" y="709"/>
                  </a:lnTo>
                  <a:lnTo>
                    <a:pt x="403" y="703"/>
                  </a:lnTo>
                  <a:lnTo>
                    <a:pt x="403" y="703"/>
                  </a:lnTo>
                  <a:lnTo>
                    <a:pt x="403" y="709"/>
                  </a:lnTo>
                  <a:lnTo>
                    <a:pt x="403" y="721"/>
                  </a:lnTo>
                  <a:lnTo>
                    <a:pt x="403" y="721"/>
                  </a:lnTo>
                  <a:lnTo>
                    <a:pt x="403" y="734"/>
                  </a:lnTo>
                  <a:lnTo>
                    <a:pt x="416" y="734"/>
                  </a:lnTo>
                  <a:lnTo>
                    <a:pt x="416" y="734"/>
                  </a:lnTo>
                  <a:lnTo>
                    <a:pt x="441" y="734"/>
                  </a:lnTo>
                  <a:lnTo>
                    <a:pt x="453" y="727"/>
                  </a:lnTo>
                  <a:lnTo>
                    <a:pt x="466" y="709"/>
                  </a:lnTo>
                  <a:lnTo>
                    <a:pt x="472" y="690"/>
                  </a:lnTo>
                  <a:lnTo>
                    <a:pt x="472" y="690"/>
                  </a:lnTo>
                  <a:lnTo>
                    <a:pt x="472" y="703"/>
                  </a:lnTo>
                  <a:lnTo>
                    <a:pt x="484" y="709"/>
                  </a:lnTo>
                  <a:lnTo>
                    <a:pt x="503" y="715"/>
                  </a:lnTo>
                  <a:lnTo>
                    <a:pt x="503" y="715"/>
                  </a:lnTo>
                  <a:lnTo>
                    <a:pt x="515" y="715"/>
                  </a:lnTo>
                  <a:lnTo>
                    <a:pt x="528" y="709"/>
                  </a:lnTo>
                  <a:lnTo>
                    <a:pt x="534" y="684"/>
                  </a:lnTo>
                  <a:lnTo>
                    <a:pt x="534" y="684"/>
                  </a:lnTo>
                  <a:lnTo>
                    <a:pt x="534" y="690"/>
                  </a:lnTo>
                  <a:lnTo>
                    <a:pt x="534" y="690"/>
                  </a:lnTo>
                  <a:lnTo>
                    <a:pt x="546" y="696"/>
                  </a:lnTo>
                  <a:lnTo>
                    <a:pt x="559" y="690"/>
                  </a:lnTo>
                  <a:lnTo>
                    <a:pt x="571" y="690"/>
                  </a:lnTo>
                  <a:lnTo>
                    <a:pt x="577" y="678"/>
                  </a:lnTo>
                  <a:lnTo>
                    <a:pt x="577" y="678"/>
                  </a:lnTo>
                  <a:lnTo>
                    <a:pt x="590" y="690"/>
                  </a:lnTo>
                  <a:lnTo>
                    <a:pt x="602" y="690"/>
                  </a:lnTo>
                  <a:lnTo>
                    <a:pt x="627" y="672"/>
                  </a:lnTo>
                  <a:lnTo>
                    <a:pt x="627" y="672"/>
                  </a:lnTo>
                  <a:lnTo>
                    <a:pt x="627" y="684"/>
                  </a:lnTo>
                  <a:lnTo>
                    <a:pt x="633" y="684"/>
                  </a:lnTo>
                  <a:lnTo>
                    <a:pt x="652" y="678"/>
                  </a:lnTo>
                  <a:lnTo>
                    <a:pt x="689" y="653"/>
                  </a:lnTo>
                  <a:lnTo>
                    <a:pt x="689" y="653"/>
                  </a:lnTo>
                  <a:lnTo>
                    <a:pt x="689" y="665"/>
                  </a:lnTo>
                  <a:lnTo>
                    <a:pt x="696" y="678"/>
                  </a:lnTo>
                  <a:lnTo>
                    <a:pt x="696" y="678"/>
                  </a:lnTo>
                  <a:lnTo>
                    <a:pt x="714" y="684"/>
                  </a:lnTo>
                  <a:lnTo>
                    <a:pt x="720" y="678"/>
                  </a:lnTo>
                  <a:lnTo>
                    <a:pt x="745" y="665"/>
                  </a:lnTo>
                  <a:lnTo>
                    <a:pt x="745" y="665"/>
                  </a:lnTo>
                  <a:lnTo>
                    <a:pt x="776" y="653"/>
                  </a:lnTo>
                  <a:lnTo>
                    <a:pt x="789" y="647"/>
                  </a:lnTo>
                  <a:lnTo>
                    <a:pt x="795" y="628"/>
                  </a:lnTo>
                  <a:lnTo>
                    <a:pt x="795" y="628"/>
                  </a:lnTo>
                  <a:lnTo>
                    <a:pt x="807" y="634"/>
                  </a:lnTo>
                  <a:lnTo>
                    <a:pt x="820" y="628"/>
                  </a:lnTo>
                  <a:lnTo>
                    <a:pt x="832" y="622"/>
                  </a:lnTo>
                  <a:lnTo>
                    <a:pt x="838" y="603"/>
                  </a:lnTo>
                  <a:lnTo>
                    <a:pt x="838" y="603"/>
                  </a:lnTo>
                  <a:lnTo>
                    <a:pt x="857" y="616"/>
                  </a:lnTo>
                  <a:lnTo>
                    <a:pt x="876" y="616"/>
                  </a:lnTo>
                  <a:lnTo>
                    <a:pt x="876" y="616"/>
                  </a:lnTo>
                  <a:lnTo>
                    <a:pt x="870" y="628"/>
                  </a:lnTo>
                  <a:lnTo>
                    <a:pt x="863" y="640"/>
                  </a:lnTo>
                  <a:lnTo>
                    <a:pt x="863" y="665"/>
                  </a:lnTo>
                  <a:lnTo>
                    <a:pt x="863" y="665"/>
                  </a:lnTo>
                  <a:lnTo>
                    <a:pt x="870" y="684"/>
                  </a:lnTo>
                  <a:lnTo>
                    <a:pt x="876" y="684"/>
                  </a:lnTo>
                  <a:lnTo>
                    <a:pt x="888" y="678"/>
                  </a:lnTo>
                  <a:lnTo>
                    <a:pt x="901" y="659"/>
                  </a:lnTo>
                  <a:lnTo>
                    <a:pt x="901" y="659"/>
                  </a:lnTo>
                  <a:lnTo>
                    <a:pt x="907" y="678"/>
                  </a:lnTo>
                  <a:lnTo>
                    <a:pt x="907" y="684"/>
                  </a:lnTo>
                  <a:lnTo>
                    <a:pt x="894" y="709"/>
                  </a:lnTo>
                  <a:lnTo>
                    <a:pt x="894" y="709"/>
                  </a:lnTo>
                  <a:lnTo>
                    <a:pt x="888" y="734"/>
                  </a:lnTo>
                  <a:lnTo>
                    <a:pt x="894" y="740"/>
                  </a:lnTo>
                  <a:lnTo>
                    <a:pt x="901" y="746"/>
                  </a:lnTo>
                  <a:lnTo>
                    <a:pt x="901" y="746"/>
                  </a:lnTo>
                  <a:lnTo>
                    <a:pt x="919" y="752"/>
                  </a:lnTo>
                  <a:lnTo>
                    <a:pt x="932" y="740"/>
                  </a:lnTo>
                  <a:lnTo>
                    <a:pt x="932" y="740"/>
                  </a:lnTo>
                  <a:lnTo>
                    <a:pt x="938" y="740"/>
                  </a:lnTo>
                  <a:lnTo>
                    <a:pt x="944" y="752"/>
                  </a:lnTo>
                  <a:lnTo>
                    <a:pt x="950" y="771"/>
                  </a:lnTo>
                  <a:lnTo>
                    <a:pt x="957" y="783"/>
                  </a:lnTo>
                  <a:lnTo>
                    <a:pt x="963" y="783"/>
                  </a:lnTo>
                  <a:lnTo>
                    <a:pt x="975" y="783"/>
                  </a:lnTo>
                  <a:lnTo>
                    <a:pt x="981" y="771"/>
                  </a:lnTo>
                  <a:lnTo>
                    <a:pt x="981" y="771"/>
                  </a:lnTo>
                  <a:lnTo>
                    <a:pt x="988" y="759"/>
                  </a:lnTo>
                  <a:lnTo>
                    <a:pt x="981" y="746"/>
                  </a:lnTo>
                  <a:lnTo>
                    <a:pt x="981" y="734"/>
                  </a:lnTo>
                  <a:lnTo>
                    <a:pt x="988" y="721"/>
                  </a:lnTo>
                  <a:lnTo>
                    <a:pt x="988" y="721"/>
                  </a:lnTo>
                  <a:lnTo>
                    <a:pt x="1000" y="721"/>
                  </a:lnTo>
                  <a:lnTo>
                    <a:pt x="1019" y="721"/>
                  </a:lnTo>
                  <a:lnTo>
                    <a:pt x="1019" y="721"/>
                  </a:lnTo>
                  <a:lnTo>
                    <a:pt x="1019" y="715"/>
                  </a:lnTo>
                  <a:lnTo>
                    <a:pt x="1019" y="709"/>
                  </a:lnTo>
                  <a:lnTo>
                    <a:pt x="1006" y="696"/>
                  </a:lnTo>
                  <a:lnTo>
                    <a:pt x="1000" y="690"/>
                  </a:lnTo>
                  <a:lnTo>
                    <a:pt x="994" y="678"/>
                  </a:lnTo>
                  <a:lnTo>
                    <a:pt x="994" y="678"/>
                  </a:lnTo>
                  <a:lnTo>
                    <a:pt x="1012" y="672"/>
                  </a:lnTo>
                  <a:lnTo>
                    <a:pt x="1025" y="665"/>
                  </a:lnTo>
                  <a:lnTo>
                    <a:pt x="1031" y="659"/>
                  </a:lnTo>
                  <a:lnTo>
                    <a:pt x="1031" y="640"/>
                  </a:lnTo>
                  <a:lnTo>
                    <a:pt x="1031" y="640"/>
                  </a:lnTo>
                  <a:lnTo>
                    <a:pt x="1056" y="647"/>
                  </a:lnTo>
                  <a:lnTo>
                    <a:pt x="1068" y="647"/>
                  </a:lnTo>
                  <a:lnTo>
                    <a:pt x="1075" y="647"/>
                  </a:lnTo>
                  <a:lnTo>
                    <a:pt x="1068" y="640"/>
                  </a:lnTo>
                  <a:lnTo>
                    <a:pt x="1068" y="640"/>
                  </a:lnTo>
                  <a:lnTo>
                    <a:pt x="1062" y="647"/>
                  </a:lnTo>
                  <a:lnTo>
                    <a:pt x="1062" y="665"/>
                  </a:lnTo>
                  <a:lnTo>
                    <a:pt x="1062" y="678"/>
                  </a:lnTo>
                  <a:lnTo>
                    <a:pt x="1068" y="690"/>
                  </a:lnTo>
                  <a:lnTo>
                    <a:pt x="1068" y="690"/>
                  </a:lnTo>
                  <a:lnTo>
                    <a:pt x="1081" y="696"/>
                  </a:lnTo>
                  <a:lnTo>
                    <a:pt x="1093" y="690"/>
                  </a:lnTo>
                  <a:lnTo>
                    <a:pt x="1106" y="684"/>
                  </a:lnTo>
                  <a:lnTo>
                    <a:pt x="1118" y="678"/>
                  </a:lnTo>
                  <a:lnTo>
                    <a:pt x="1118" y="678"/>
                  </a:lnTo>
                  <a:lnTo>
                    <a:pt x="1118" y="665"/>
                  </a:lnTo>
                  <a:lnTo>
                    <a:pt x="1112" y="653"/>
                  </a:lnTo>
                  <a:lnTo>
                    <a:pt x="1106" y="640"/>
                  </a:lnTo>
                  <a:lnTo>
                    <a:pt x="1112" y="628"/>
                  </a:lnTo>
                  <a:lnTo>
                    <a:pt x="1112" y="628"/>
                  </a:lnTo>
                  <a:lnTo>
                    <a:pt x="1124" y="628"/>
                  </a:lnTo>
                  <a:lnTo>
                    <a:pt x="1137" y="640"/>
                  </a:lnTo>
                  <a:lnTo>
                    <a:pt x="1149" y="647"/>
                  </a:lnTo>
                  <a:lnTo>
                    <a:pt x="1162" y="647"/>
                  </a:lnTo>
                  <a:lnTo>
                    <a:pt x="1162" y="647"/>
                  </a:lnTo>
                  <a:lnTo>
                    <a:pt x="1162" y="634"/>
                  </a:lnTo>
                  <a:lnTo>
                    <a:pt x="1155" y="628"/>
                  </a:lnTo>
                  <a:lnTo>
                    <a:pt x="1155" y="628"/>
                  </a:lnTo>
                  <a:lnTo>
                    <a:pt x="1186" y="647"/>
                  </a:lnTo>
                  <a:lnTo>
                    <a:pt x="1205" y="647"/>
                  </a:lnTo>
                  <a:lnTo>
                    <a:pt x="1218" y="647"/>
                  </a:lnTo>
                  <a:lnTo>
                    <a:pt x="1218" y="647"/>
                  </a:lnTo>
                  <a:lnTo>
                    <a:pt x="1211" y="640"/>
                  </a:lnTo>
                  <a:lnTo>
                    <a:pt x="1211" y="634"/>
                  </a:lnTo>
                  <a:lnTo>
                    <a:pt x="1211" y="634"/>
                  </a:lnTo>
                  <a:lnTo>
                    <a:pt x="1242" y="647"/>
                  </a:lnTo>
                  <a:lnTo>
                    <a:pt x="1255" y="653"/>
                  </a:lnTo>
                  <a:lnTo>
                    <a:pt x="1267" y="659"/>
                  </a:lnTo>
                  <a:lnTo>
                    <a:pt x="1267" y="659"/>
                  </a:lnTo>
                  <a:lnTo>
                    <a:pt x="1273" y="653"/>
                  </a:lnTo>
                  <a:lnTo>
                    <a:pt x="1273" y="647"/>
                  </a:lnTo>
                  <a:lnTo>
                    <a:pt x="1261" y="634"/>
                  </a:lnTo>
                  <a:lnTo>
                    <a:pt x="1249" y="622"/>
                  </a:lnTo>
                  <a:lnTo>
                    <a:pt x="1242" y="609"/>
                  </a:lnTo>
                  <a:lnTo>
                    <a:pt x="1242" y="609"/>
                  </a:lnTo>
                  <a:lnTo>
                    <a:pt x="1261" y="609"/>
                  </a:lnTo>
                  <a:lnTo>
                    <a:pt x="1280" y="603"/>
                  </a:lnTo>
                  <a:lnTo>
                    <a:pt x="1280" y="603"/>
                  </a:lnTo>
                  <a:lnTo>
                    <a:pt x="1280" y="591"/>
                  </a:lnTo>
                  <a:lnTo>
                    <a:pt x="1280" y="578"/>
                  </a:lnTo>
                  <a:lnTo>
                    <a:pt x="1280" y="578"/>
                  </a:lnTo>
                  <a:lnTo>
                    <a:pt x="1286" y="572"/>
                  </a:lnTo>
                  <a:lnTo>
                    <a:pt x="1292" y="566"/>
                  </a:lnTo>
                  <a:lnTo>
                    <a:pt x="1298" y="560"/>
                  </a:lnTo>
                  <a:lnTo>
                    <a:pt x="1305" y="553"/>
                  </a:lnTo>
                  <a:lnTo>
                    <a:pt x="1305" y="553"/>
                  </a:lnTo>
                  <a:lnTo>
                    <a:pt x="1298" y="541"/>
                  </a:lnTo>
                  <a:lnTo>
                    <a:pt x="1298" y="541"/>
                  </a:lnTo>
                  <a:lnTo>
                    <a:pt x="1305" y="529"/>
                  </a:lnTo>
                  <a:lnTo>
                    <a:pt x="1305" y="529"/>
                  </a:lnTo>
                  <a:lnTo>
                    <a:pt x="1311" y="529"/>
                  </a:lnTo>
                  <a:lnTo>
                    <a:pt x="1323" y="529"/>
                  </a:lnTo>
                  <a:lnTo>
                    <a:pt x="1342" y="541"/>
                  </a:lnTo>
                  <a:lnTo>
                    <a:pt x="1342" y="541"/>
                  </a:lnTo>
                  <a:lnTo>
                    <a:pt x="1342" y="535"/>
                  </a:lnTo>
                  <a:lnTo>
                    <a:pt x="1348" y="529"/>
                  </a:lnTo>
                  <a:lnTo>
                    <a:pt x="1360" y="529"/>
                  </a:lnTo>
                  <a:lnTo>
                    <a:pt x="1379" y="529"/>
                  </a:lnTo>
                  <a:lnTo>
                    <a:pt x="1392" y="522"/>
                  </a:lnTo>
                  <a:lnTo>
                    <a:pt x="1392" y="522"/>
                  </a:lnTo>
                  <a:lnTo>
                    <a:pt x="1392" y="504"/>
                  </a:lnTo>
                  <a:lnTo>
                    <a:pt x="1385" y="479"/>
                  </a:lnTo>
                  <a:lnTo>
                    <a:pt x="1385" y="479"/>
                  </a:lnTo>
                  <a:lnTo>
                    <a:pt x="1379" y="479"/>
                  </a:lnTo>
                  <a:lnTo>
                    <a:pt x="1367" y="479"/>
                  </a:lnTo>
                  <a:lnTo>
                    <a:pt x="1360" y="473"/>
                  </a:lnTo>
                  <a:lnTo>
                    <a:pt x="1348" y="466"/>
                  </a:lnTo>
                  <a:lnTo>
                    <a:pt x="1348" y="466"/>
                  </a:lnTo>
                  <a:lnTo>
                    <a:pt x="1367" y="460"/>
                  </a:lnTo>
                  <a:lnTo>
                    <a:pt x="1373" y="454"/>
                  </a:lnTo>
                  <a:lnTo>
                    <a:pt x="1379" y="442"/>
                  </a:lnTo>
                  <a:lnTo>
                    <a:pt x="1379" y="442"/>
                  </a:lnTo>
                  <a:lnTo>
                    <a:pt x="1379" y="429"/>
                  </a:lnTo>
                  <a:lnTo>
                    <a:pt x="1367" y="423"/>
                  </a:lnTo>
                  <a:lnTo>
                    <a:pt x="1367" y="423"/>
                  </a:lnTo>
                  <a:lnTo>
                    <a:pt x="1385" y="411"/>
                  </a:lnTo>
                  <a:lnTo>
                    <a:pt x="1398" y="404"/>
                  </a:lnTo>
                  <a:lnTo>
                    <a:pt x="1398" y="392"/>
                  </a:lnTo>
                  <a:lnTo>
                    <a:pt x="1398" y="392"/>
                  </a:lnTo>
                  <a:lnTo>
                    <a:pt x="1398" y="379"/>
                  </a:lnTo>
                  <a:lnTo>
                    <a:pt x="1392" y="373"/>
                  </a:lnTo>
                  <a:lnTo>
                    <a:pt x="1379" y="367"/>
                  </a:lnTo>
                  <a:lnTo>
                    <a:pt x="1379" y="367"/>
                  </a:lnTo>
                  <a:lnTo>
                    <a:pt x="1392" y="342"/>
                  </a:lnTo>
                  <a:lnTo>
                    <a:pt x="1392" y="330"/>
                  </a:lnTo>
                  <a:lnTo>
                    <a:pt x="1392" y="324"/>
                  </a:lnTo>
                  <a:lnTo>
                    <a:pt x="1392" y="324"/>
                  </a:lnTo>
                  <a:lnTo>
                    <a:pt x="1385" y="311"/>
                  </a:lnTo>
                  <a:lnTo>
                    <a:pt x="1379" y="305"/>
                  </a:lnTo>
                  <a:lnTo>
                    <a:pt x="1354" y="305"/>
                  </a:lnTo>
                  <a:lnTo>
                    <a:pt x="1354" y="305"/>
                  </a:lnTo>
                  <a:lnTo>
                    <a:pt x="1354" y="292"/>
                  </a:lnTo>
                  <a:lnTo>
                    <a:pt x="1354" y="292"/>
                  </a:lnTo>
                  <a:lnTo>
                    <a:pt x="1329" y="292"/>
                  </a:lnTo>
                  <a:lnTo>
                    <a:pt x="1317" y="292"/>
                  </a:lnTo>
                  <a:lnTo>
                    <a:pt x="1311" y="299"/>
                  </a:lnTo>
                  <a:lnTo>
                    <a:pt x="1311" y="299"/>
                  </a:lnTo>
                  <a:lnTo>
                    <a:pt x="1329" y="299"/>
                  </a:lnTo>
                  <a:lnTo>
                    <a:pt x="1354" y="292"/>
                  </a:lnTo>
                  <a:lnTo>
                    <a:pt x="1367" y="280"/>
                  </a:lnTo>
                  <a:lnTo>
                    <a:pt x="1373" y="268"/>
                  </a:lnTo>
                  <a:lnTo>
                    <a:pt x="1373" y="261"/>
                  </a:lnTo>
                  <a:lnTo>
                    <a:pt x="1373" y="261"/>
                  </a:lnTo>
                  <a:lnTo>
                    <a:pt x="1367" y="249"/>
                  </a:lnTo>
                  <a:lnTo>
                    <a:pt x="1354" y="243"/>
                  </a:lnTo>
                  <a:lnTo>
                    <a:pt x="1323" y="237"/>
                  </a:lnTo>
                  <a:lnTo>
                    <a:pt x="1323" y="237"/>
                  </a:lnTo>
                  <a:lnTo>
                    <a:pt x="1336" y="230"/>
                  </a:lnTo>
                  <a:lnTo>
                    <a:pt x="1348" y="218"/>
                  </a:lnTo>
                  <a:lnTo>
                    <a:pt x="1348" y="218"/>
                  </a:lnTo>
                  <a:lnTo>
                    <a:pt x="1342" y="212"/>
                  </a:lnTo>
                  <a:lnTo>
                    <a:pt x="1323" y="205"/>
                  </a:lnTo>
                  <a:lnTo>
                    <a:pt x="1298" y="212"/>
                  </a:lnTo>
                  <a:lnTo>
                    <a:pt x="1298" y="212"/>
                  </a:lnTo>
                  <a:lnTo>
                    <a:pt x="1298" y="199"/>
                  </a:lnTo>
                  <a:lnTo>
                    <a:pt x="1298" y="187"/>
                  </a:lnTo>
                  <a:lnTo>
                    <a:pt x="1298" y="187"/>
                  </a:lnTo>
                  <a:lnTo>
                    <a:pt x="1286" y="174"/>
                  </a:lnTo>
                  <a:lnTo>
                    <a:pt x="1267" y="162"/>
                  </a:lnTo>
                  <a:lnTo>
                    <a:pt x="1267" y="162"/>
                  </a:lnTo>
                  <a:lnTo>
                    <a:pt x="1273" y="149"/>
                  </a:lnTo>
                  <a:lnTo>
                    <a:pt x="1273" y="143"/>
                  </a:lnTo>
                  <a:lnTo>
                    <a:pt x="1267" y="137"/>
                  </a:lnTo>
                  <a:lnTo>
                    <a:pt x="1267" y="137"/>
                  </a:lnTo>
                  <a:lnTo>
                    <a:pt x="1249" y="131"/>
                  </a:lnTo>
                  <a:lnTo>
                    <a:pt x="1224" y="131"/>
                  </a:lnTo>
                  <a:lnTo>
                    <a:pt x="1224" y="131"/>
                  </a:lnTo>
                  <a:lnTo>
                    <a:pt x="1230" y="125"/>
                  </a:lnTo>
                  <a:lnTo>
                    <a:pt x="1224" y="118"/>
                  </a:lnTo>
                  <a:lnTo>
                    <a:pt x="1211" y="106"/>
                  </a:lnTo>
                  <a:lnTo>
                    <a:pt x="1193" y="94"/>
                  </a:lnTo>
                  <a:lnTo>
                    <a:pt x="1180" y="81"/>
                  </a:lnTo>
                  <a:lnTo>
                    <a:pt x="1180" y="81"/>
                  </a:lnTo>
                  <a:lnTo>
                    <a:pt x="1180" y="69"/>
                  </a:lnTo>
                  <a:lnTo>
                    <a:pt x="1174" y="62"/>
                  </a:lnTo>
                  <a:lnTo>
                    <a:pt x="1174" y="62"/>
                  </a:lnTo>
                  <a:lnTo>
                    <a:pt x="1162" y="56"/>
                  </a:lnTo>
                  <a:lnTo>
                    <a:pt x="1149" y="56"/>
                  </a:lnTo>
                  <a:lnTo>
                    <a:pt x="1124" y="50"/>
                  </a:lnTo>
                  <a:lnTo>
                    <a:pt x="1124" y="50"/>
                  </a:lnTo>
                  <a:lnTo>
                    <a:pt x="1124" y="38"/>
                  </a:lnTo>
                  <a:lnTo>
                    <a:pt x="1118" y="19"/>
                  </a:lnTo>
                  <a:lnTo>
                    <a:pt x="1118" y="19"/>
                  </a:lnTo>
                  <a:lnTo>
                    <a:pt x="1106" y="7"/>
                  </a:lnTo>
                  <a:lnTo>
                    <a:pt x="1093" y="0"/>
                  </a:lnTo>
                  <a:lnTo>
                    <a:pt x="1062" y="7"/>
                  </a:lnTo>
                  <a:lnTo>
                    <a:pt x="1062" y="7"/>
                  </a:lnTo>
                  <a:lnTo>
                    <a:pt x="1031" y="7"/>
                  </a:lnTo>
                  <a:lnTo>
                    <a:pt x="1006" y="13"/>
                  </a:lnTo>
                  <a:lnTo>
                    <a:pt x="981" y="25"/>
                  </a:lnTo>
                  <a:lnTo>
                    <a:pt x="969" y="50"/>
                  </a:lnTo>
                  <a:lnTo>
                    <a:pt x="969" y="50"/>
                  </a:lnTo>
                  <a:lnTo>
                    <a:pt x="944" y="44"/>
                  </a:lnTo>
                  <a:lnTo>
                    <a:pt x="932" y="44"/>
                  </a:lnTo>
                  <a:lnTo>
                    <a:pt x="919" y="44"/>
                  </a:lnTo>
                  <a:lnTo>
                    <a:pt x="919" y="44"/>
                  </a:lnTo>
                  <a:lnTo>
                    <a:pt x="907" y="56"/>
                  </a:lnTo>
                  <a:lnTo>
                    <a:pt x="907" y="69"/>
                  </a:lnTo>
                  <a:lnTo>
                    <a:pt x="907" y="100"/>
                  </a:lnTo>
                  <a:lnTo>
                    <a:pt x="907" y="100"/>
                  </a:lnTo>
                  <a:lnTo>
                    <a:pt x="888" y="100"/>
                  </a:lnTo>
                  <a:lnTo>
                    <a:pt x="870" y="100"/>
                  </a:lnTo>
                  <a:lnTo>
                    <a:pt x="838" y="100"/>
                  </a:lnTo>
                  <a:lnTo>
                    <a:pt x="838" y="100"/>
                  </a:lnTo>
                  <a:lnTo>
                    <a:pt x="820" y="106"/>
                  </a:lnTo>
                  <a:lnTo>
                    <a:pt x="807" y="118"/>
                  </a:lnTo>
                  <a:lnTo>
                    <a:pt x="801" y="143"/>
                  </a:lnTo>
                  <a:lnTo>
                    <a:pt x="801" y="143"/>
                  </a:lnTo>
                  <a:lnTo>
                    <a:pt x="783" y="149"/>
                  </a:lnTo>
                  <a:lnTo>
                    <a:pt x="764" y="143"/>
                  </a:lnTo>
                  <a:lnTo>
                    <a:pt x="751" y="137"/>
                  </a:lnTo>
                  <a:lnTo>
                    <a:pt x="739" y="143"/>
                  </a:lnTo>
                  <a:lnTo>
                    <a:pt x="733" y="149"/>
                  </a:lnTo>
                  <a:lnTo>
                    <a:pt x="733" y="149"/>
                  </a:lnTo>
                  <a:lnTo>
                    <a:pt x="733" y="156"/>
                  </a:lnTo>
                  <a:lnTo>
                    <a:pt x="733" y="162"/>
                  </a:lnTo>
                  <a:lnTo>
                    <a:pt x="733" y="168"/>
                  </a:lnTo>
                  <a:lnTo>
                    <a:pt x="727" y="174"/>
                  </a:lnTo>
                  <a:lnTo>
                    <a:pt x="727" y="174"/>
                  </a:lnTo>
                  <a:lnTo>
                    <a:pt x="696" y="181"/>
                  </a:lnTo>
                  <a:lnTo>
                    <a:pt x="696" y="181"/>
                  </a:lnTo>
                  <a:lnTo>
                    <a:pt x="640" y="193"/>
                  </a:lnTo>
                  <a:lnTo>
                    <a:pt x="640" y="193"/>
                  </a:lnTo>
                  <a:lnTo>
                    <a:pt x="615" y="205"/>
                  </a:lnTo>
                  <a:lnTo>
                    <a:pt x="590" y="212"/>
                  </a:lnTo>
                  <a:lnTo>
                    <a:pt x="590" y="212"/>
                  </a:lnTo>
                  <a:lnTo>
                    <a:pt x="584" y="218"/>
                  </a:lnTo>
                  <a:lnTo>
                    <a:pt x="571" y="224"/>
                  </a:lnTo>
                  <a:lnTo>
                    <a:pt x="571" y="224"/>
                  </a:lnTo>
                  <a:lnTo>
                    <a:pt x="546" y="224"/>
                  </a:lnTo>
                  <a:lnTo>
                    <a:pt x="522" y="218"/>
                  </a:lnTo>
                  <a:lnTo>
                    <a:pt x="522" y="218"/>
                  </a:lnTo>
                  <a:lnTo>
                    <a:pt x="509" y="218"/>
                  </a:lnTo>
                  <a:lnTo>
                    <a:pt x="497" y="224"/>
                  </a:lnTo>
                  <a:lnTo>
                    <a:pt x="490" y="237"/>
                  </a:lnTo>
                  <a:lnTo>
                    <a:pt x="497" y="249"/>
                  </a:lnTo>
                  <a:lnTo>
                    <a:pt x="497" y="249"/>
                  </a:lnTo>
                  <a:lnTo>
                    <a:pt x="459" y="237"/>
                  </a:lnTo>
                  <a:lnTo>
                    <a:pt x="441" y="230"/>
                  </a:lnTo>
                  <a:lnTo>
                    <a:pt x="422" y="237"/>
                  </a:lnTo>
                  <a:lnTo>
                    <a:pt x="422" y="237"/>
                  </a:lnTo>
                  <a:lnTo>
                    <a:pt x="397" y="243"/>
                  </a:lnTo>
                  <a:lnTo>
                    <a:pt x="379" y="261"/>
                  </a:lnTo>
                  <a:lnTo>
                    <a:pt x="379" y="261"/>
                  </a:lnTo>
                  <a:lnTo>
                    <a:pt x="385" y="292"/>
                  </a:lnTo>
                  <a:lnTo>
                    <a:pt x="385" y="292"/>
                  </a:lnTo>
                  <a:lnTo>
                    <a:pt x="341" y="292"/>
                  </a:lnTo>
                  <a:lnTo>
                    <a:pt x="316" y="292"/>
                  </a:lnTo>
                  <a:lnTo>
                    <a:pt x="298" y="299"/>
                  </a:lnTo>
                  <a:lnTo>
                    <a:pt x="298" y="299"/>
                  </a:lnTo>
                  <a:lnTo>
                    <a:pt x="279" y="305"/>
                  </a:lnTo>
                  <a:lnTo>
                    <a:pt x="267" y="324"/>
                  </a:lnTo>
                  <a:lnTo>
                    <a:pt x="267" y="324"/>
                  </a:lnTo>
                  <a:lnTo>
                    <a:pt x="261" y="348"/>
                  </a:lnTo>
                  <a:lnTo>
                    <a:pt x="261" y="348"/>
                  </a:lnTo>
                  <a:lnTo>
                    <a:pt x="248" y="361"/>
                  </a:lnTo>
                  <a:lnTo>
                    <a:pt x="223" y="361"/>
                  </a:lnTo>
                  <a:lnTo>
                    <a:pt x="180" y="367"/>
                  </a:lnTo>
                  <a:lnTo>
                    <a:pt x="180" y="367"/>
                  </a:lnTo>
                  <a:lnTo>
                    <a:pt x="149" y="373"/>
                  </a:lnTo>
                  <a:lnTo>
                    <a:pt x="136" y="386"/>
                  </a:lnTo>
                  <a:lnTo>
                    <a:pt x="130" y="398"/>
                  </a:lnTo>
                  <a:lnTo>
                    <a:pt x="130" y="398"/>
                  </a:lnTo>
                  <a:lnTo>
                    <a:pt x="118" y="398"/>
                  </a:lnTo>
                  <a:lnTo>
                    <a:pt x="118" y="398"/>
                  </a:lnTo>
                  <a:lnTo>
                    <a:pt x="124" y="398"/>
                  </a:lnTo>
                  <a:lnTo>
                    <a:pt x="37" y="454"/>
                  </a:lnTo>
                  <a:close/>
                </a:path>
              </a:pathLst>
            </a:custGeom>
            <a:solidFill>
              <a:srgbClr val="3E6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0" name="Freeform 230"/>
            <p:cNvSpPr>
              <a:spLocks/>
            </p:cNvSpPr>
            <p:nvPr/>
          </p:nvSpPr>
          <p:spPr bwMode="auto">
            <a:xfrm>
              <a:off x="4286250" y="4029076"/>
              <a:ext cx="393700" cy="385763"/>
            </a:xfrm>
            <a:custGeom>
              <a:avLst/>
              <a:gdLst>
                <a:gd name="T0" fmla="*/ 111 w 248"/>
                <a:gd name="T1" fmla="*/ 0 h 243"/>
                <a:gd name="T2" fmla="*/ 93 w 248"/>
                <a:gd name="T3" fmla="*/ 0 h 243"/>
                <a:gd name="T4" fmla="*/ 105 w 248"/>
                <a:gd name="T5" fmla="*/ 13 h 243"/>
                <a:gd name="T6" fmla="*/ 68 w 248"/>
                <a:gd name="T7" fmla="*/ 13 h 243"/>
                <a:gd name="T8" fmla="*/ 68 w 248"/>
                <a:gd name="T9" fmla="*/ 25 h 243"/>
                <a:gd name="T10" fmla="*/ 74 w 248"/>
                <a:gd name="T11" fmla="*/ 44 h 243"/>
                <a:gd name="T12" fmla="*/ 80 w 248"/>
                <a:gd name="T13" fmla="*/ 50 h 243"/>
                <a:gd name="T14" fmla="*/ 68 w 248"/>
                <a:gd name="T15" fmla="*/ 56 h 243"/>
                <a:gd name="T16" fmla="*/ 62 w 248"/>
                <a:gd name="T17" fmla="*/ 75 h 243"/>
                <a:gd name="T18" fmla="*/ 62 w 248"/>
                <a:gd name="T19" fmla="*/ 75 h 243"/>
                <a:gd name="T20" fmla="*/ 49 w 248"/>
                <a:gd name="T21" fmla="*/ 87 h 243"/>
                <a:gd name="T22" fmla="*/ 43 w 248"/>
                <a:gd name="T23" fmla="*/ 100 h 243"/>
                <a:gd name="T24" fmla="*/ 18 w 248"/>
                <a:gd name="T25" fmla="*/ 100 h 243"/>
                <a:gd name="T26" fmla="*/ 0 w 248"/>
                <a:gd name="T27" fmla="*/ 112 h 243"/>
                <a:gd name="T28" fmla="*/ 18 w 248"/>
                <a:gd name="T29" fmla="*/ 125 h 243"/>
                <a:gd name="T30" fmla="*/ 6 w 248"/>
                <a:gd name="T31" fmla="*/ 137 h 243"/>
                <a:gd name="T32" fmla="*/ 12 w 248"/>
                <a:gd name="T33" fmla="*/ 149 h 243"/>
                <a:gd name="T34" fmla="*/ 43 w 248"/>
                <a:gd name="T35" fmla="*/ 137 h 243"/>
                <a:gd name="T36" fmla="*/ 68 w 248"/>
                <a:gd name="T37" fmla="*/ 131 h 243"/>
                <a:gd name="T38" fmla="*/ 68 w 248"/>
                <a:gd name="T39" fmla="*/ 143 h 243"/>
                <a:gd name="T40" fmla="*/ 99 w 248"/>
                <a:gd name="T41" fmla="*/ 143 h 243"/>
                <a:gd name="T42" fmla="*/ 105 w 248"/>
                <a:gd name="T43" fmla="*/ 143 h 243"/>
                <a:gd name="T44" fmla="*/ 118 w 248"/>
                <a:gd name="T45" fmla="*/ 149 h 243"/>
                <a:gd name="T46" fmla="*/ 136 w 248"/>
                <a:gd name="T47" fmla="*/ 156 h 243"/>
                <a:gd name="T48" fmla="*/ 124 w 248"/>
                <a:gd name="T49" fmla="*/ 174 h 243"/>
                <a:gd name="T50" fmla="*/ 142 w 248"/>
                <a:gd name="T51" fmla="*/ 187 h 243"/>
                <a:gd name="T52" fmla="*/ 130 w 248"/>
                <a:gd name="T53" fmla="*/ 193 h 243"/>
                <a:gd name="T54" fmla="*/ 155 w 248"/>
                <a:gd name="T55" fmla="*/ 212 h 243"/>
                <a:gd name="T56" fmla="*/ 155 w 248"/>
                <a:gd name="T57" fmla="*/ 224 h 243"/>
                <a:gd name="T58" fmla="*/ 174 w 248"/>
                <a:gd name="T59" fmla="*/ 236 h 243"/>
                <a:gd name="T60" fmla="*/ 198 w 248"/>
                <a:gd name="T61" fmla="*/ 236 h 243"/>
                <a:gd name="T62" fmla="*/ 211 w 248"/>
                <a:gd name="T63" fmla="*/ 243 h 243"/>
                <a:gd name="T64" fmla="*/ 242 w 248"/>
                <a:gd name="T65" fmla="*/ 236 h 243"/>
                <a:gd name="T66" fmla="*/ 248 w 248"/>
                <a:gd name="T67" fmla="*/ 224 h 243"/>
                <a:gd name="T68" fmla="*/ 236 w 248"/>
                <a:gd name="T69" fmla="*/ 205 h 243"/>
                <a:gd name="T70" fmla="*/ 217 w 248"/>
                <a:gd name="T71" fmla="*/ 187 h 243"/>
                <a:gd name="T72" fmla="*/ 236 w 248"/>
                <a:gd name="T73" fmla="*/ 174 h 243"/>
                <a:gd name="T74" fmla="*/ 248 w 248"/>
                <a:gd name="T75" fmla="*/ 156 h 243"/>
                <a:gd name="T76" fmla="*/ 229 w 248"/>
                <a:gd name="T77" fmla="*/ 137 h 243"/>
                <a:gd name="T78" fmla="*/ 242 w 248"/>
                <a:gd name="T79" fmla="*/ 131 h 243"/>
                <a:gd name="T80" fmla="*/ 248 w 248"/>
                <a:gd name="T81" fmla="*/ 118 h 243"/>
                <a:gd name="T82" fmla="*/ 217 w 248"/>
                <a:gd name="T83" fmla="*/ 100 h 243"/>
                <a:gd name="T84" fmla="*/ 223 w 248"/>
                <a:gd name="T85" fmla="*/ 87 h 243"/>
                <a:gd name="T86" fmla="*/ 211 w 248"/>
                <a:gd name="T87" fmla="*/ 62 h 243"/>
                <a:gd name="T88" fmla="*/ 198 w 248"/>
                <a:gd name="T89" fmla="*/ 56 h 243"/>
                <a:gd name="T90" fmla="*/ 192 w 248"/>
                <a:gd name="T91" fmla="*/ 44 h 243"/>
                <a:gd name="T92" fmla="*/ 174 w 248"/>
                <a:gd name="T93" fmla="*/ 3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8" h="243">
                  <a:moveTo>
                    <a:pt x="130" y="6"/>
                  </a:moveTo>
                  <a:lnTo>
                    <a:pt x="130" y="6"/>
                  </a:lnTo>
                  <a:lnTo>
                    <a:pt x="111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7" y="6"/>
                  </a:lnTo>
                  <a:lnTo>
                    <a:pt x="93" y="6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80" y="13"/>
                  </a:lnTo>
                  <a:lnTo>
                    <a:pt x="68" y="13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8" y="25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80" y="50"/>
                  </a:lnTo>
                  <a:lnTo>
                    <a:pt x="80" y="50"/>
                  </a:lnTo>
                  <a:lnTo>
                    <a:pt x="80" y="56"/>
                  </a:lnTo>
                  <a:lnTo>
                    <a:pt x="74" y="56"/>
                  </a:lnTo>
                  <a:lnTo>
                    <a:pt x="68" y="56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62" y="75"/>
                  </a:lnTo>
                  <a:lnTo>
                    <a:pt x="68" y="81"/>
                  </a:lnTo>
                  <a:lnTo>
                    <a:pt x="68" y="81"/>
                  </a:lnTo>
                  <a:lnTo>
                    <a:pt x="62" y="75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9" y="87"/>
                  </a:lnTo>
                  <a:lnTo>
                    <a:pt x="55" y="94"/>
                  </a:lnTo>
                  <a:lnTo>
                    <a:pt x="55" y="94"/>
                  </a:lnTo>
                  <a:lnTo>
                    <a:pt x="43" y="100"/>
                  </a:lnTo>
                  <a:lnTo>
                    <a:pt x="37" y="100"/>
                  </a:lnTo>
                  <a:lnTo>
                    <a:pt x="37" y="100"/>
                  </a:lnTo>
                  <a:lnTo>
                    <a:pt x="18" y="100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0" y="112"/>
                  </a:lnTo>
                  <a:lnTo>
                    <a:pt x="0" y="118"/>
                  </a:lnTo>
                  <a:lnTo>
                    <a:pt x="6" y="125"/>
                  </a:lnTo>
                  <a:lnTo>
                    <a:pt x="18" y="125"/>
                  </a:lnTo>
                  <a:lnTo>
                    <a:pt x="18" y="125"/>
                  </a:lnTo>
                  <a:lnTo>
                    <a:pt x="6" y="125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6" y="143"/>
                  </a:lnTo>
                  <a:lnTo>
                    <a:pt x="12" y="149"/>
                  </a:lnTo>
                  <a:lnTo>
                    <a:pt x="12" y="149"/>
                  </a:lnTo>
                  <a:lnTo>
                    <a:pt x="31" y="143"/>
                  </a:lnTo>
                  <a:lnTo>
                    <a:pt x="43" y="137"/>
                  </a:lnTo>
                  <a:lnTo>
                    <a:pt x="43" y="137"/>
                  </a:lnTo>
                  <a:lnTo>
                    <a:pt x="68" y="131"/>
                  </a:lnTo>
                  <a:lnTo>
                    <a:pt x="68" y="131"/>
                  </a:lnTo>
                  <a:lnTo>
                    <a:pt x="62" y="131"/>
                  </a:lnTo>
                  <a:lnTo>
                    <a:pt x="62" y="131"/>
                  </a:lnTo>
                  <a:lnTo>
                    <a:pt x="68" y="143"/>
                  </a:lnTo>
                  <a:lnTo>
                    <a:pt x="80" y="143"/>
                  </a:lnTo>
                  <a:lnTo>
                    <a:pt x="80" y="143"/>
                  </a:lnTo>
                  <a:lnTo>
                    <a:pt x="99" y="143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05" y="143"/>
                  </a:lnTo>
                  <a:lnTo>
                    <a:pt x="105" y="143"/>
                  </a:lnTo>
                  <a:lnTo>
                    <a:pt x="111" y="149"/>
                  </a:lnTo>
                  <a:lnTo>
                    <a:pt x="118" y="149"/>
                  </a:lnTo>
                  <a:lnTo>
                    <a:pt x="130" y="156"/>
                  </a:lnTo>
                  <a:lnTo>
                    <a:pt x="136" y="156"/>
                  </a:lnTo>
                  <a:lnTo>
                    <a:pt x="136" y="156"/>
                  </a:lnTo>
                  <a:lnTo>
                    <a:pt x="130" y="162"/>
                  </a:lnTo>
                  <a:lnTo>
                    <a:pt x="124" y="174"/>
                  </a:lnTo>
                  <a:lnTo>
                    <a:pt x="124" y="174"/>
                  </a:lnTo>
                  <a:lnTo>
                    <a:pt x="136" y="181"/>
                  </a:lnTo>
                  <a:lnTo>
                    <a:pt x="142" y="187"/>
                  </a:lnTo>
                  <a:lnTo>
                    <a:pt x="142" y="187"/>
                  </a:lnTo>
                  <a:lnTo>
                    <a:pt x="136" y="187"/>
                  </a:lnTo>
                  <a:lnTo>
                    <a:pt x="130" y="193"/>
                  </a:lnTo>
                  <a:lnTo>
                    <a:pt x="130" y="193"/>
                  </a:lnTo>
                  <a:lnTo>
                    <a:pt x="130" y="205"/>
                  </a:lnTo>
                  <a:lnTo>
                    <a:pt x="136" y="205"/>
                  </a:lnTo>
                  <a:lnTo>
                    <a:pt x="155" y="212"/>
                  </a:lnTo>
                  <a:lnTo>
                    <a:pt x="155" y="212"/>
                  </a:lnTo>
                  <a:lnTo>
                    <a:pt x="155" y="218"/>
                  </a:lnTo>
                  <a:lnTo>
                    <a:pt x="155" y="224"/>
                  </a:lnTo>
                  <a:lnTo>
                    <a:pt x="161" y="230"/>
                  </a:lnTo>
                  <a:lnTo>
                    <a:pt x="161" y="230"/>
                  </a:lnTo>
                  <a:lnTo>
                    <a:pt x="174" y="236"/>
                  </a:lnTo>
                  <a:lnTo>
                    <a:pt x="180" y="236"/>
                  </a:lnTo>
                  <a:lnTo>
                    <a:pt x="198" y="236"/>
                  </a:lnTo>
                  <a:lnTo>
                    <a:pt x="198" y="236"/>
                  </a:lnTo>
                  <a:lnTo>
                    <a:pt x="198" y="236"/>
                  </a:lnTo>
                  <a:lnTo>
                    <a:pt x="198" y="236"/>
                  </a:lnTo>
                  <a:lnTo>
                    <a:pt x="211" y="243"/>
                  </a:lnTo>
                  <a:lnTo>
                    <a:pt x="229" y="243"/>
                  </a:lnTo>
                  <a:lnTo>
                    <a:pt x="229" y="243"/>
                  </a:lnTo>
                  <a:lnTo>
                    <a:pt x="242" y="236"/>
                  </a:lnTo>
                  <a:lnTo>
                    <a:pt x="248" y="230"/>
                  </a:lnTo>
                  <a:lnTo>
                    <a:pt x="248" y="224"/>
                  </a:lnTo>
                  <a:lnTo>
                    <a:pt x="248" y="224"/>
                  </a:lnTo>
                  <a:lnTo>
                    <a:pt x="242" y="212"/>
                  </a:lnTo>
                  <a:lnTo>
                    <a:pt x="236" y="205"/>
                  </a:lnTo>
                  <a:lnTo>
                    <a:pt x="236" y="205"/>
                  </a:lnTo>
                  <a:lnTo>
                    <a:pt x="217" y="193"/>
                  </a:lnTo>
                  <a:lnTo>
                    <a:pt x="217" y="193"/>
                  </a:lnTo>
                  <a:lnTo>
                    <a:pt x="217" y="187"/>
                  </a:lnTo>
                  <a:lnTo>
                    <a:pt x="223" y="181"/>
                  </a:lnTo>
                  <a:lnTo>
                    <a:pt x="236" y="174"/>
                  </a:lnTo>
                  <a:lnTo>
                    <a:pt x="236" y="174"/>
                  </a:lnTo>
                  <a:lnTo>
                    <a:pt x="242" y="168"/>
                  </a:lnTo>
                  <a:lnTo>
                    <a:pt x="248" y="162"/>
                  </a:lnTo>
                  <a:lnTo>
                    <a:pt x="248" y="156"/>
                  </a:lnTo>
                  <a:lnTo>
                    <a:pt x="248" y="156"/>
                  </a:lnTo>
                  <a:lnTo>
                    <a:pt x="236" y="143"/>
                  </a:lnTo>
                  <a:lnTo>
                    <a:pt x="229" y="137"/>
                  </a:lnTo>
                  <a:lnTo>
                    <a:pt x="229" y="137"/>
                  </a:lnTo>
                  <a:lnTo>
                    <a:pt x="236" y="131"/>
                  </a:lnTo>
                  <a:lnTo>
                    <a:pt x="242" y="131"/>
                  </a:lnTo>
                  <a:lnTo>
                    <a:pt x="242" y="125"/>
                  </a:lnTo>
                  <a:lnTo>
                    <a:pt x="248" y="118"/>
                  </a:lnTo>
                  <a:lnTo>
                    <a:pt x="248" y="118"/>
                  </a:lnTo>
                  <a:lnTo>
                    <a:pt x="242" y="112"/>
                  </a:lnTo>
                  <a:lnTo>
                    <a:pt x="236" y="106"/>
                  </a:lnTo>
                  <a:lnTo>
                    <a:pt x="217" y="100"/>
                  </a:lnTo>
                  <a:lnTo>
                    <a:pt x="217" y="100"/>
                  </a:lnTo>
                  <a:lnTo>
                    <a:pt x="223" y="87"/>
                  </a:lnTo>
                  <a:lnTo>
                    <a:pt x="223" y="87"/>
                  </a:lnTo>
                  <a:lnTo>
                    <a:pt x="223" y="81"/>
                  </a:lnTo>
                  <a:lnTo>
                    <a:pt x="223" y="81"/>
                  </a:lnTo>
                  <a:lnTo>
                    <a:pt x="211" y="62"/>
                  </a:lnTo>
                  <a:lnTo>
                    <a:pt x="192" y="56"/>
                  </a:lnTo>
                  <a:lnTo>
                    <a:pt x="192" y="56"/>
                  </a:lnTo>
                  <a:lnTo>
                    <a:pt x="198" y="56"/>
                  </a:lnTo>
                  <a:lnTo>
                    <a:pt x="198" y="50"/>
                  </a:lnTo>
                  <a:lnTo>
                    <a:pt x="198" y="50"/>
                  </a:lnTo>
                  <a:lnTo>
                    <a:pt x="192" y="44"/>
                  </a:lnTo>
                  <a:lnTo>
                    <a:pt x="186" y="44"/>
                  </a:lnTo>
                  <a:lnTo>
                    <a:pt x="180" y="38"/>
                  </a:lnTo>
                  <a:lnTo>
                    <a:pt x="174" y="31"/>
                  </a:lnTo>
                  <a:lnTo>
                    <a:pt x="130" y="6"/>
                  </a:lnTo>
                  <a:close/>
                </a:path>
              </a:pathLst>
            </a:custGeom>
            <a:solidFill>
              <a:srgbClr val="3E6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1" name="Freeform 231"/>
            <p:cNvSpPr>
              <a:spLocks/>
            </p:cNvSpPr>
            <p:nvPr/>
          </p:nvSpPr>
          <p:spPr bwMode="auto">
            <a:xfrm>
              <a:off x="6002338" y="4897438"/>
              <a:ext cx="227012" cy="88900"/>
            </a:xfrm>
            <a:custGeom>
              <a:avLst/>
              <a:gdLst>
                <a:gd name="T0" fmla="*/ 143 w 143"/>
                <a:gd name="T1" fmla="*/ 31 h 56"/>
                <a:gd name="T2" fmla="*/ 143 w 143"/>
                <a:gd name="T3" fmla="*/ 31 h 56"/>
                <a:gd name="T4" fmla="*/ 137 w 143"/>
                <a:gd name="T5" fmla="*/ 37 h 56"/>
                <a:gd name="T6" fmla="*/ 124 w 143"/>
                <a:gd name="T7" fmla="*/ 50 h 56"/>
                <a:gd name="T8" fmla="*/ 99 w 143"/>
                <a:gd name="T9" fmla="*/ 56 h 56"/>
                <a:gd name="T10" fmla="*/ 68 w 143"/>
                <a:gd name="T11" fmla="*/ 56 h 56"/>
                <a:gd name="T12" fmla="*/ 68 w 143"/>
                <a:gd name="T13" fmla="*/ 56 h 56"/>
                <a:gd name="T14" fmla="*/ 43 w 143"/>
                <a:gd name="T15" fmla="*/ 56 h 56"/>
                <a:gd name="T16" fmla="*/ 18 w 143"/>
                <a:gd name="T17" fmla="*/ 50 h 56"/>
                <a:gd name="T18" fmla="*/ 6 w 143"/>
                <a:gd name="T19" fmla="*/ 44 h 56"/>
                <a:gd name="T20" fmla="*/ 0 w 143"/>
                <a:gd name="T21" fmla="*/ 31 h 56"/>
                <a:gd name="T22" fmla="*/ 0 w 143"/>
                <a:gd name="T23" fmla="*/ 31 h 56"/>
                <a:gd name="T24" fmla="*/ 0 w 143"/>
                <a:gd name="T25" fmla="*/ 19 h 56"/>
                <a:gd name="T26" fmla="*/ 18 w 143"/>
                <a:gd name="T27" fmla="*/ 13 h 56"/>
                <a:gd name="T28" fmla="*/ 43 w 143"/>
                <a:gd name="T29" fmla="*/ 6 h 56"/>
                <a:gd name="T30" fmla="*/ 68 w 143"/>
                <a:gd name="T31" fmla="*/ 0 h 56"/>
                <a:gd name="T32" fmla="*/ 68 w 143"/>
                <a:gd name="T33" fmla="*/ 0 h 56"/>
                <a:gd name="T34" fmla="*/ 99 w 143"/>
                <a:gd name="T35" fmla="*/ 0 h 56"/>
                <a:gd name="T36" fmla="*/ 124 w 143"/>
                <a:gd name="T37" fmla="*/ 6 h 56"/>
                <a:gd name="T38" fmla="*/ 137 w 143"/>
                <a:gd name="T39" fmla="*/ 19 h 56"/>
                <a:gd name="T40" fmla="*/ 143 w 143"/>
                <a:gd name="T41" fmla="*/ 31 h 56"/>
                <a:gd name="T42" fmla="*/ 143 w 143"/>
                <a:gd name="T43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" h="56">
                  <a:moveTo>
                    <a:pt x="143" y="31"/>
                  </a:moveTo>
                  <a:lnTo>
                    <a:pt x="143" y="31"/>
                  </a:lnTo>
                  <a:lnTo>
                    <a:pt x="137" y="37"/>
                  </a:lnTo>
                  <a:lnTo>
                    <a:pt x="124" y="50"/>
                  </a:lnTo>
                  <a:lnTo>
                    <a:pt x="99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43" y="56"/>
                  </a:lnTo>
                  <a:lnTo>
                    <a:pt x="18" y="50"/>
                  </a:lnTo>
                  <a:lnTo>
                    <a:pt x="6" y="44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19"/>
                  </a:lnTo>
                  <a:lnTo>
                    <a:pt x="18" y="13"/>
                  </a:lnTo>
                  <a:lnTo>
                    <a:pt x="43" y="6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99" y="0"/>
                  </a:lnTo>
                  <a:lnTo>
                    <a:pt x="124" y="6"/>
                  </a:lnTo>
                  <a:lnTo>
                    <a:pt x="137" y="19"/>
                  </a:lnTo>
                  <a:lnTo>
                    <a:pt x="143" y="31"/>
                  </a:lnTo>
                  <a:lnTo>
                    <a:pt x="143" y="31"/>
                  </a:lnTo>
                  <a:close/>
                </a:path>
              </a:pathLst>
            </a:custGeom>
            <a:solidFill>
              <a:srgbClr val="3E6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2" name="Freeform 232"/>
            <p:cNvSpPr>
              <a:spLocks/>
            </p:cNvSpPr>
            <p:nvPr/>
          </p:nvSpPr>
          <p:spPr bwMode="auto">
            <a:xfrm>
              <a:off x="4532313" y="3249613"/>
              <a:ext cx="1844675" cy="1303338"/>
            </a:xfrm>
            <a:custGeom>
              <a:avLst/>
              <a:gdLst>
                <a:gd name="T0" fmla="*/ 1081 w 1162"/>
                <a:gd name="T1" fmla="*/ 143 h 821"/>
                <a:gd name="T2" fmla="*/ 1081 w 1162"/>
                <a:gd name="T3" fmla="*/ 143 h 821"/>
                <a:gd name="T4" fmla="*/ 1031 w 1162"/>
                <a:gd name="T5" fmla="*/ 118 h 821"/>
                <a:gd name="T6" fmla="*/ 982 w 1162"/>
                <a:gd name="T7" fmla="*/ 94 h 821"/>
                <a:gd name="T8" fmla="*/ 907 w 1162"/>
                <a:gd name="T9" fmla="*/ 62 h 821"/>
                <a:gd name="T10" fmla="*/ 808 w 1162"/>
                <a:gd name="T11" fmla="*/ 38 h 821"/>
                <a:gd name="T12" fmla="*/ 702 w 1162"/>
                <a:gd name="T13" fmla="*/ 13 h 821"/>
                <a:gd name="T14" fmla="*/ 572 w 1162"/>
                <a:gd name="T15" fmla="*/ 0 h 821"/>
                <a:gd name="T16" fmla="*/ 503 w 1162"/>
                <a:gd name="T17" fmla="*/ 0 h 821"/>
                <a:gd name="T18" fmla="*/ 429 w 1162"/>
                <a:gd name="T19" fmla="*/ 7 h 821"/>
                <a:gd name="T20" fmla="*/ 429 w 1162"/>
                <a:gd name="T21" fmla="*/ 7 h 821"/>
                <a:gd name="T22" fmla="*/ 391 w 1162"/>
                <a:gd name="T23" fmla="*/ 7 h 821"/>
                <a:gd name="T24" fmla="*/ 354 w 1162"/>
                <a:gd name="T25" fmla="*/ 19 h 821"/>
                <a:gd name="T26" fmla="*/ 286 w 1162"/>
                <a:gd name="T27" fmla="*/ 44 h 821"/>
                <a:gd name="T28" fmla="*/ 224 w 1162"/>
                <a:gd name="T29" fmla="*/ 81 h 821"/>
                <a:gd name="T30" fmla="*/ 161 w 1162"/>
                <a:gd name="T31" fmla="*/ 131 h 821"/>
                <a:gd name="T32" fmla="*/ 112 w 1162"/>
                <a:gd name="T33" fmla="*/ 187 h 821"/>
                <a:gd name="T34" fmla="*/ 68 w 1162"/>
                <a:gd name="T35" fmla="*/ 249 h 821"/>
                <a:gd name="T36" fmla="*/ 37 w 1162"/>
                <a:gd name="T37" fmla="*/ 311 h 821"/>
                <a:gd name="T38" fmla="*/ 12 w 1162"/>
                <a:gd name="T39" fmla="*/ 379 h 821"/>
                <a:gd name="T40" fmla="*/ 0 w 1162"/>
                <a:gd name="T41" fmla="*/ 448 h 821"/>
                <a:gd name="T42" fmla="*/ 0 w 1162"/>
                <a:gd name="T43" fmla="*/ 516 h 821"/>
                <a:gd name="T44" fmla="*/ 12 w 1162"/>
                <a:gd name="T45" fmla="*/ 585 h 821"/>
                <a:gd name="T46" fmla="*/ 25 w 1162"/>
                <a:gd name="T47" fmla="*/ 616 h 821"/>
                <a:gd name="T48" fmla="*/ 37 w 1162"/>
                <a:gd name="T49" fmla="*/ 647 h 821"/>
                <a:gd name="T50" fmla="*/ 56 w 1162"/>
                <a:gd name="T51" fmla="*/ 672 h 821"/>
                <a:gd name="T52" fmla="*/ 74 w 1162"/>
                <a:gd name="T53" fmla="*/ 696 h 821"/>
                <a:gd name="T54" fmla="*/ 99 w 1162"/>
                <a:gd name="T55" fmla="*/ 721 h 821"/>
                <a:gd name="T56" fmla="*/ 130 w 1162"/>
                <a:gd name="T57" fmla="*/ 746 h 821"/>
                <a:gd name="T58" fmla="*/ 161 w 1162"/>
                <a:gd name="T59" fmla="*/ 765 h 821"/>
                <a:gd name="T60" fmla="*/ 199 w 1162"/>
                <a:gd name="T61" fmla="*/ 783 h 821"/>
                <a:gd name="T62" fmla="*/ 242 w 1162"/>
                <a:gd name="T63" fmla="*/ 796 h 821"/>
                <a:gd name="T64" fmla="*/ 286 w 1162"/>
                <a:gd name="T65" fmla="*/ 808 h 821"/>
                <a:gd name="T66" fmla="*/ 286 w 1162"/>
                <a:gd name="T67" fmla="*/ 808 h 821"/>
                <a:gd name="T68" fmla="*/ 385 w 1162"/>
                <a:gd name="T69" fmla="*/ 821 h 821"/>
                <a:gd name="T70" fmla="*/ 478 w 1162"/>
                <a:gd name="T71" fmla="*/ 821 h 821"/>
                <a:gd name="T72" fmla="*/ 578 w 1162"/>
                <a:gd name="T73" fmla="*/ 814 h 821"/>
                <a:gd name="T74" fmla="*/ 671 w 1162"/>
                <a:gd name="T75" fmla="*/ 796 h 821"/>
                <a:gd name="T76" fmla="*/ 758 w 1162"/>
                <a:gd name="T77" fmla="*/ 771 h 821"/>
                <a:gd name="T78" fmla="*/ 845 w 1162"/>
                <a:gd name="T79" fmla="*/ 740 h 821"/>
                <a:gd name="T80" fmla="*/ 920 w 1162"/>
                <a:gd name="T81" fmla="*/ 703 h 821"/>
                <a:gd name="T82" fmla="*/ 988 w 1162"/>
                <a:gd name="T83" fmla="*/ 659 h 821"/>
                <a:gd name="T84" fmla="*/ 1050 w 1162"/>
                <a:gd name="T85" fmla="*/ 603 h 821"/>
                <a:gd name="T86" fmla="*/ 1094 w 1162"/>
                <a:gd name="T87" fmla="*/ 547 h 821"/>
                <a:gd name="T88" fmla="*/ 1131 w 1162"/>
                <a:gd name="T89" fmla="*/ 491 h 821"/>
                <a:gd name="T90" fmla="*/ 1156 w 1162"/>
                <a:gd name="T91" fmla="*/ 423 h 821"/>
                <a:gd name="T92" fmla="*/ 1162 w 1162"/>
                <a:gd name="T93" fmla="*/ 392 h 821"/>
                <a:gd name="T94" fmla="*/ 1162 w 1162"/>
                <a:gd name="T95" fmla="*/ 361 h 821"/>
                <a:gd name="T96" fmla="*/ 1156 w 1162"/>
                <a:gd name="T97" fmla="*/ 323 h 821"/>
                <a:gd name="T98" fmla="*/ 1150 w 1162"/>
                <a:gd name="T99" fmla="*/ 286 h 821"/>
                <a:gd name="T100" fmla="*/ 1143 w 1162"/>
                <a:gd name="T101" fmla="*/ 255 h 821"/>
                <a:gd name="T102" fmla="*/ 1125 w 1162"/>
                <a:gd name="T103" fmla="*/ 218 h 821"/>
                <a:gd name="T104" fmla="*/ 1106 w 1162"/>
                <a:gd name="T105" fmla="*/ 181 h 821"/>
                <a:gd name="T106" fmla="*/ 1081 w 1162"/>
                <a:gd name="T107" fmla="*/ 143 h 821"/>
                <a:gd name="T108" fmla="*/ 1081 w 1162"/>
                <a:gd name="T109" fmla="*/ 143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62" h="821">
                  <a:moveTo>
                    <a:pt x="1081" y="143"/>
                  </a:moveTo>
                  <a:lnTo>
                    <a:pt x="1081" y="143"/>
                  </a:lnTo>
                  <a:lnTo>
                    <a:pt x="1031" y="118"/>
                  </a:lnTo>
                  <a:lnTo>
                    <a:pt x="982" y="94"/>
                  </a:lnTo>
                  <a:lnTo>
                    <a:pt x="907" y="62"/>
                  </a:lnTo>
                  <a:lnTo>
                    <a:pt x="808" y="38"/>
                  </a:lnTo>
                  <a:lnTo>
                    <a:pt x="702" y="13"/>
                  </a:lnTo>
                  <a:lnTo>
                    <a:pt x="572" y="0"/>
                  </a:lnTo>
                  <a:lnTo>
                    <a:pt x="503" y="0"/>
                  </a:lnTo>
                  <a:lnTo>
                    <a:pt x="429" y="7"/>
                  </a:lnTo>
                  <a:lnTo>
                    <a:pt x="429" y="7"/>
                  </a:lnTo>
                  <a:lnTo>
                    <a:pt x="391" y="7"/>
                  </a:lnTo>
                  <a:lnTo>
                    <a:pt x="354" y="19"/>
                  </a:lnTo>
                  <a:lnTo>
                    <a:pt x="286" y="44"/>
                  </a:lnTo>
                  <a:lnTo>
                    <a:pt x="224" y="81"/>
                  </a:lnTo>
                  <a:lnTo>
                    <a:pt x="161" y="131"/>
                  </a:lnTo>
                  <a:lnTo>
                    <a:pt x="112" y="187"/>
                  </a:lnTo>
                  <a:lnTo>
                    <a:pt x="68" y="249"/>
                  </a:lnTo>
                  <a:lnTo>
                    <a:pt x="37" y="311"/>
                  </a:lnTo>
                  <a:lnTo>
                    <a:pt x="12" y="379"/>
                  </a:lnTo>
                  <a:lnTo>
                    <a:pt x="0" y="448"/>
                  </a:lnTo>
                  <a:lnTo>
                    <a:pt x="0" y="516"/>
                  </a:lnTo>
                  <a:lnTo>
                    <a:pt x="12" y="585"/>
                  </a:lnTo>
                  <a:lnTo>
                    <a:pt x="25" y="616"/>
                  </a:lnTo>
                  <a:lnTo>
                    <a:pt x="37" y="647"/>
                  </a:lnTo>
                  <a:lnTo>
                    <a:pt x="56" y="672"/>
                  </a:lnTo>
                  <a:lnTo>
                    <a:pt x="74" y="696"/>
                  </a:lnTo>
                  <a:lnTo>
                    <a:pt x="99" y="721"/>
                  </a:lnTo>
                  <a:lnTo>
                    <a:pt x="130" y="746"/>
                  </a:lnTo>
                  <a:lnTo>
                    <a:pt x="161" y="765"/>
                  </a:lnTo>
                  <a:lnTo>
                    <a:pt x="199" y="783"/>
                  </a:lnTo>
                  <a:lnTo>
                    <a:pt x="242" y="796"/>
                  </a:lnTo>
                  <a:lnTo>
                    <a:pt x="286" y="808"/>
                  </a:lnTo>
                  <a:lnTo>
                    <a:pt x="286" y="808"/>
                  </a:lnTo>
                  <a:lnTo>
                    <a:pt x="385" y="821"/>
                  </a:lnTo>
                  <a:lnTo>
                    <a:pt x="478" y="821"/>
                  </a:lnTo>
                  <a:lnTo>
                    <a:pt x="578" y="814"/>
                  </a:lnTo>
                  <a:lnTo>
                    <a:pt x="671" y="796"/>
                  </a:lnTo>
                  <a:lnTo>
                    <a:pt x="758" y="771"/>
                  </a:lnTo>
                  <a:lnTo>
                    <a:pt x="845" y="740"/>
                  </a:lnTo>
                  <a:lnTo>
                    <a:pt x="920" y="703"/>
                  </a:lnTo>
                  <a:lnTo>
                    <a:pt x="988" y="659"/>
                  </a:lnTo>
                  <a:lnTo>
                    <a:pt x="1050" y="603"/>
                  </a:lnTo>
                  <a:lnTo>
                    <a:pt x="1094" y="547"/>
                  </a:lnTo>
                  <a:lnTo>
                    <a:pt x="1131" y="491"/>
                  </a:lnTo>
                  <a:lnTo>
                    <a:pt x="1156" y="423"/>
                  </a:lnTo>
                  <a:lnTo>
                    <a:pt x="1162" y="392"/>
                  </a:lnTo>
                  <a:lnTo>
                    <a:pt x="1162" y="361"/>
                  </a:lnTo>
                  <a:lnTo>
                    <a:pt x="1156" y="323"/>
                  </a:lnTo>
                  <a:lnTo>
                    <a:pt x="1150" y="286"/>
                  </a:lnTo>
                  <a:lnTo>
                    <a:pt x="1143" y="255"/>
                  </a:lnTo>
                  <a:lnTo>
                    <a:pt x="1125" y="218"/>
                  </a:lnTo>
                  <a:lnTo>
                    <a:pt x="1106" y="181"/>
                  </a:lnTo>
                  <a:lnTo>
                    <a:pt x="1081" y="143"/>
                  </a:lnTo>
                  <a:lnTo>
                    <a:pt x="1081" y="143"/>
                  </a:lnTo>
                  <a:close/>
                </a:path>
              </a:pathLst>
            </a:custGeom>
            <a:solidFill>
              <a:srgbClr val="B38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3" name="Freeform 233"/>
            <p:cNvSpPr>
              <a:spLocks/>
            </p:cNvSpPr>
            <p:nvPr/>
          </p:nvSpPr>
          <p:spPr bwMode="auto">
            <a:xfrm>
              <a:off x="4926013" y="3359151"/>
              <a:ext cx="1549400" cy="1222375"/>
            </a:xfrm>
            <a:custGeom>
              <a:avLst/>
              <a:gdLst>
                <a:gd name="T0" fmla="*/ 268 w 976"/>
                <a:gd name="T1" fmla="*/ 18 h 770"/>
                <a:gd name="T2" fmla="*/ 268 w 976"/>
                <a:gd name="T3" fmla="*/ 18 h 770"/>
                <a:gd name="T4" fmla="*/ 230 w 976"/>
                <a:gd name="T5" fmla="*/ 31 h 770"/>
                <a:gd name="T6" fmla="*/ 193 w 976"/>
                <a:gd name="T7" fmla="*/ 49 h 770"/>
                <a:gd name="T8" fmla="*/ 143 w 976"/>
                <a:gd name="T9" fmla="*/ 74 h 770"/>
                <a:gd name="T10" fmla="*/ 94 w 976"/>
                <a:gd name="T11" fmla="*/ 118 h 770"/>
                <a:gd name="T12" fmla="*/ 75 w 976"/>
                <a:gd name="T13" fmla="*/ 143 h 770"/>
                <a:gd name="T14" fmla="*/ 56 w 976"/>
                <a:gd name="T15" fmla="*/ 174 h 770"/>
                <a:gd name="T16" fmla="*/ 38 w 976"/>
                <a:gd name="T17" fmla="*/ 205 h 770"/>
                <a:gd name="T18" fmla="*/ 19 w 976"/>
                <a:gd name="T19" fmla="*/ 242 h 770"/>
                <a:gd name="T20" fmla="*/ 13 w 976"/>
                <a:gd name="T21" fmla="*/ 286 h 770"/>
                <a:gd name="T22" fmla="*/ 7 w 976"/>
                <a:gd name="T23" fmla="*/ 329 h 770"/>
                <a:gd name="T24" fmla="*/ 7 w 976"/>
                <a:gd name="T25" fmla="*/ 329 h 770"/>
                <a:gd name="T26" fmla="*/ 0 w 976"/>
                <a:gd name="T27" fmla="*/ 422 h 770"/>
                <a:gd name="T28" fmla="*/ 0 w 976"/>
                <a:gd name="T29" fmla="*/ 503 h 770"/>
                <a:gd name="T30" fmla="*/ 7 w 976"/>
                <a:gd name="T31" fmla="*/ 578 h 770"/>
                <a:gd name="T32" fmla="*/ 19 w 976"/>
                <a:gd name="T33" fmla="*/ 615 h 770"/>
                <a:gd name="T34" fmla="*/ 32 w 976"/>
                <a:gd name="T35" fmla="*/ 646 h 770"/>
                <a:gd name="T36" fmla="*/ 50 w 976"/>
                <a:gd name="T37" fmla="*/ 671 h 770"/>
                <a:gd name="T38" fmla="*/ 69 w 976"/>
                <a:gd name="T39" fmla="*/ 696 h 770"/>
                <a:gd name="T40" fmla="*/ 94 w 976"/>
                <a:gd name="T41" fmla="*/ 721 h 770"/>
                <a:gd name="T42" fmla="*/ 131 w 976"/>
                <a:gd name="T43" fmla="*/ 739 h 770"/>
                <a:gd name="T44" fmla="*/ 168 w 976"/>
                <a:gd name="T45" fmla="*/ 752 h 770"/>
                <a:gd name="T46" fmla="*/ 212 w 976"/>
                <a:gd name="T47" fmla="*/ 764 h 770"/>
                <a:gd name="T48" fmla="*/ 261 w 976"/>
                <a:gd name="T49" fmla="*/ 770 h 770"/>
                <a:gd name="T50" fmla="*/ 324 w 976"/>
                <a:gd name="T51" fmla="*/ 770 h 770"/>
                <a:gd name="T52" fmla="*/ 324 w 976"/>
                <a:gd name="T53" fmla="*/ 770 h 770"/>
                <a:gd name="T54" fmla="*/ 448 w 976"/>
                <a:gd name="T55" fmla="*/ 764 h 770"/>
                <a:gd name="T56" fmla="*/ 572 w 976"/>
                <a:gd name="T57" fmla="*/ 752 h 770"/>
                <a:gd name="T58" fmla="*/ 690 w 976"/>
                <a:gd name="T59" fmla="*/ 733 h 770"/>
                <a:gd name="T60" fmla="*/ 790 w 976"/>
                <a:gd name="T61" fmla="*/ 702 h 770"/>
                <a:gd name="T62" fmla="*/ 833 w 976"/>
                <a:gd name="T63" fmla="*/ 683 h 770"/>
                <a:gd name="T64" fmla="*/ 870 w 976"/>
                <a:gd name="T65" fmla="*/ 665 h 770"/>
                <a:gd name="T66" fmla="*/ 908 w 976"/>
                <a:gd name="T67" fmla="*/ 640 h 770"/>
                <a:gd name="T68" fmla="*/ 933 w 976"/>
                <a:gd name="T69" fmla="*/ 609 h 770"/>
                <a:gd name="T70" fmla="*/ 951 w 976"/>
                <a:gd name="T71" fmla="*/ 578 h 770"/>
                <a:gd name="T72" fmla="*/ 970 w 976"/>
                <a:gd name="T73" fmla="*/ 547 h 770"/>
                <a:gd name="T74" fmla="*/ 976 w 976"/>
                <a:gd name="T75" fmla="*/ 509 h 770"/>
                <a:gd name="T76" fmla="*/ 970 w 976"/>
                <a:gd name="T77" fmla="*/ 466 h 770"/>
                <a:gd name="T78" fmla="*/ 970 w 976"/>
                <a:gd name="T79" fmla="*/ 466 h 770"/>
                <a:gd name="T80" fmla="*/ 945 w 976"/>
                <a:gd name="T81" fmla="*/ 304 h 770"/>
                <a:gd name="T82" fmla="*/ 933 w 976"/>
                <a:gd name="T83" fmla="*/ 230 h 770"/>
                <a:gd name="T84" fmla="*/ 908 w 976"/>
                <a:gd name="T85" fmla="*/ 167 h 770"/>
                <a:gd name="T86" fmla="*/ 889 w 976"/>
                <a:gd name="T87" fmla="*/ 136 h 770"/>
                <a:gd name="T88" fmla="*/ 870 w 976"/>
                <a:gd name="T89" fmla="*/ 105 h 770"/>
                <a:gd name="T90" fmla="*/ 846 w 976"/>
                <a:gd name="T91" fmla="*/ 87 h 770"/>
                <a:gd name="T92" fmla="*/ 815 w 976"/>
                <a:gd name="T93" fmla="*/ 62 h 770"/>
                <a:gd name="T94" fmla="*/ 777 w 976"/>
                <a:gd name="T95" fmla="*/ 49 h 770"/>
                <a:gd name="T96" fmla="*/ 740 w 976"/>
                <a:gd name="T97" fmla="*/ 31 h 770"/>
                <a:gd name="T98" fmla="*/ 690 w 976"/>
                <a:gd name="T99" fmla="*/ 25 h 770"/>
                <a:gd name="T100" fmla="*/ 634 w 976"/>
                <a:gd name="T101" fmla="*/ 18 h 770"/>
                <a:gd name="T102" fmla="*/ 634 w 976"/>
                <a:gd name="T103" fmla="*/ 18 h 770"/>
                <a:gd name="T104" fmla="*/ 603 w 976"/>
                <a:gd name="T105" fmla="*/ 12 h 770"/>
                <a:gd name="T106" fmla="*/ 510 w 976"/>
                <a:gd name="T107" fmla="*/ 6 h 770"/>
                <a:gd name="T108" fmla="*/ 398 w 976"/>
                <a:gd name="T109" fmla="*/ 0 h 770"/>
                <a:gd name="T110" fmla="*/ 330 w 976"/>
                <a:gd name="T111" fmla="*/ 6 h 770"/>
                <a:gd name="T112" fmla="*/ 268 w 976"/>
                <a:gd name="T113" fmla="*/ 18 h 770"/>
                <a:gd name="T114" fmla="*/ 268 w 976"/>
                <a:gd name="T115" fmla="*/ 18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76" h="770">
                  <a:moveTo>
                    <a:pt x="268" y="18"/>
                  </a:moveTo>
                  <a:lnTo>
                    <a:pt x="268" y="18"/>
                  </a:lnTo>
                  <a:lnTo>
                    <a:pt x="230" y="31"/>
                  </a:lnTo>
                  <a:lnTo>
                    <a:pt x="193" y="49"/>
                  </a:lnTo>
                  <a:lnTo>
                    <a:pt x="143" y="74"/>
                  </a:lnTo>
                  <a:lnTo>
                    <a:pt x="94" y="118"/>
                  </a:lnTo>
                  <a:lnTo>
                    <a:pt x="75" y="143"/>
                  </a:lnTo>
                  <a:lnTo>
                    <a:pt x="56" y="174"/>
                  </a:lnTo>
                  <a:lnTo>
                    <a:pt x="38" y="205"/>
                  </a:lnTo>
                  <a:lnTo>
                    <a:pt x="19" y="242"/>
                  </a:lnTo>
                  <a:lnTo>
                    <a:pt x="13" y="286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0" y="422"/>
                  </a:lnTo>
                  <a:lnTo>
                    <a:pt x="0" y="503"/>
                  </a:lnTo>
                  <a:lnTo>
                    <a:pt x="7" y="578"/>
                  </a:lnTo>
                  <a:lnTo>
                    <a:pt x="19" y="615"/>
                  </a:lnTo>
                  <a:lnTo>
                    <a:pt x="32" y="646"/>
                  </a:lnTo>
                  <a:lnTo>
                    <a:pt x="50" y="671"/>
                  </a:lnTo>
                  <a:lnTo>
                    <a:pt x="69" y="696"/>
                  </a:lnTo>
                  <a:lnTo>
                    <a:pt x="94" y="721"/>
                  </a:lnTo>
                  <a:lnTo>
                    <a:pt x="131" y="739"/>
                  </a:lnTo>
                  <a:lnTo>
                    <a:pt x="168" y="752"/>
                  </a:lnTo>
                  <a:lnTo>
                    <a:pt x="212" y="764"/>
                  </a:lnTo>
                  <a:lnTo>
                    <a:pt x="261" y="770"/>
                  </a:lnTo>
                  <a:lnTo>
                    <a:pt x="324" y="770"/>
                  </a:lnTo>
                  <a:lnTo>
                    <a:pt x="324" y="770"/>
                  </a:lnTo>
                  <a:lnTo>
                    <a:pt x="448" y="764"/>
                  </a:lnTo>
                  <a:lnTo>
                    <a:pt x="572" y="752"/>
                  </a:lnTo>
                  <a:lnTo>
                    <a:pt x="690" y="733"/>
                  </a:lnTo>
                  <a:lnTo>
                    <a:pt x="790" y="702"/>
                  </a:lnTo>
                  <a:lnTo>
                    <a:pt x="833" y="683"/>
                  </a:lnTo>
                  <a:lnTo>
                    <a:pt x="870" y="665"/>
                  </a:lnTo>
                  <a:lnTo>
                    <a:pt x="908" y="640"/>
                  </a:lnTo>
                  <a:lnTo>
                    <a:pt x="933" y="609"/>
                  </a:lnTo>
                  <a:lnTo>
                    <a:pt x="951" y="578"/>
                  </a:lnTo>
                  <a:lnTo>
                    <a:pt x="970" y="547"/>
                  </a:lnTo>
                  <a:lnTo>
                    <a:pt x="976" y="509"/>
                  </a:lnTo>
                  <a:lnTo>
                    <a:pt x="970" y="466"/>
                  </a:lnTo>
                  <a:lnTo>
                    <a:pt x="970" y="466"/>
                  </a:lnTo>
                  <a:lnTo>
                    <a:pt x="945" y="304"/>
                  </a:lnTo>
                  <a:lnTo>
                    <a:pt x="933" y="230"/>
                  </a:lnTo>
                  <a:lnTo>
                    <a:pt x="908" y="167"/>
                  </a:lnTo>
                  <a:lnTo>
                    <a:pt x="889" y="136"/>
                  </a:lnTo>
                  <a:lnTo>
                    <a:pt x="870" y="105"/>
                  </a:lnTo>
                  <a:lnTo>
                    <a:pt x="846" y="87"/>
                  </a:lnTo>
                  <a:lnTo>
                    <a:pt x="815" y="62"/>
                  </a:lnTo>
                  <a:lnTo>
                    <a:pt x="777" y="49"/>
                  </a:lnTo>
                  <a:lnTo>
                    <a:pt x="740" y="31"/>
                  </a:lnTo>
                  <a:lnTo>
                    <a:pt x="690" y="25"/>
                  </a:lnTo>
                  <a:lnTo>
                    <a:pt x="634" y="18"/>
                  </a:lnTo>
                  <a:lnTo>
                    <a:pt x="634" y="18"/>
                  </a:lnTo>
                  <a:lnTo>
                    <a:pt x="603" y="12"/>
                  </a:lnTo>
                  <a:lnTo>
                    <a:pt x="510" y="6"/>
                  </a:lnTo>
                  <a:lnTo>
                    <a:pt x="398" y="0"/>
                  </a:lnTo>
                  <a:lnTo>
                    <a:pt x="330" y="6"/>
                  </a:lnTo>
                  <a:lnTo>
                    <a:pt x="268" y="18"/>
                  </a:lnTo>
                  <a:lnTo>
                    <a:pt x="268" y="18"/>
                  </a:lnTo>
                  <a:close/>
                </a:path>
              </a:pathLst>
            </a:custGeom>
            <a:solidFill>
              <a:srgbClr val="E7B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4" name="Freeform 234"/>
            <p:cNvSpPr>
              <a:spLocks/>
            </p:cNvSpPr>
            <p:nvPr/>
          </p:nvSpPr>
          <p:spPr bwMode="auto">
            <a:xfrm>
              <a:off x="4986338" y="3546476"/>
              <a:ext cx="739775" cy="828675"/>
            </a:xfrm>
            <a:custGeom>
              <a:avLst/>
              <a:gdLst>
                <a:gd name="T0" fmla="*/ 31 w 466"/>
                <a:gd name="T1" fmla="*/ 385 h 522"/>
                <a:gd name="T2" fmla="*/ 31 w 466"/>
                <a:gd name="T3" fmla="*/ 385 h 522"/>
                <a:gd name="T4" fmla="*/ 18 w 466"/>
                <a:gd name="T5" fmla="*/ 366 h 522"/>
                <a:gd name="T6" fmla="*/ 6 w 466"/>
                <a:gd name="T7" fmla="*/ 335 h 522"/>
                <a:gd name="T8" fmla="*/ 0 w 466"/>
                <a:gd name="T9" fmla="*/ 304 h 522"/>
                <a:gd name="T10" fmla="*/ 0 w 466"/>
                <a:gd name="T11" fmla="*/ 261 h 522"/>
                <a:gd name="T12" fmla="*/ 12 w 466"/>
                <a:gd name="T13" fmla="*/ 211 h 522"/>
                <a:gd name="T14" fmla="*/ 31 w 466"/>
                <a:gd name="T15" fmla="*/ 155 h 522"/>
                <a:gd name="T16" fmla="*/ 74 w 466"/>
                <a:gd name="T17" fmla="*/ 93 h 522"/>
                <a:gd name="T18" fmla="*/ 74 w 466"/>
                <a:gd name="T19" fmla="*/ 93 h 522"/>
                <a:gd name="T20" fmla="*/ 105 w 466"/>
                <a:gd name="T21" fmla="*/ 62 h 522"/>
                <a:gd name="T22" fmla="*/ 130 w 466"/>
                <a:gd name="T23" fmla="*/ 37 h 522"/>
                <a:gd name="T24" fmla="*/ 155 w 466"/>
                <a:gd name="T25" fmla="*/ 25 h 522"/>
                <a:gd name="T26" fmla="*/ 180 w 466"/>
                <a:gd name="T27" fmla="*/ 12 h 522"/>
                <a:gd name="T28" fmla="*/ 205 w 466"/>
                <a:gd name="T29" fmla="*/ 0 h 522"/>
                <a:gd name="T30" fmla="*/ 230 w 466"/>
                <a:gd name="T31" fmla="*/ 0 h 522"/>
                <a:gd name="T32" fmla="*/ 273 w 466"/>
                <a:gd name="T33" fmla="*/ 0 h 522"/>
                <a:gd name="T34" fmla="*/ 317 w 466"/>
                <a:gd name="T35" fmla="*/ 12 h 522"/>
                <a:gd name="T36" fmla="*/ 354 w 466"/>
                <a:gd name="T37" fmla="*/ 37 h 522"/>
                <a:gd name="T38" fmla="*/ 385 w 466"/>
                <a:gd name="T39" fmla="*/ 62 h 522"/>
                <a:gd name="T40" fmla="*/ 410 w 466"/>
                <a:gd name="T41" fmla="*/ 87 h 522"/>
                <a:gd name="T42" fmla="*/ 410 w 466"/>
                <a:gd name="T43" fmla="*/ 87 h 522"/>
                <a:gd name="T44" fmla="*/ 441 w 466"/>
                <a:gd name="T45" fmla="*/ 149 h 522"/>
                <a:gd name="T46" fmla="*/ 460 w 466"/>
                <a:gd name="T47" fmla="*/ 211 h 522"/>
                <a:gd name="T48" fmla="*/ 466 w 466"/>
                <a:gd name="T49" fmla="*/ 267 h 522"/>
                <a:gd name="T50" fmla="*/ 460 w 466"/>
                <a:gd name="T51" fmla="*/ 323 h 522"/>
                <a:gd name="T52" fmla="*/ 447 w 466"/>
                <a:gd name="T53" fmla="*/ 373 h 522"/>
                <a:gd name="T54" fmla="*/ 422 w 466"/>
                <a:gd name="T55" fmla="*/ 416 h 522"/>
                <a:gd name="T56" fmla="*/ 397 w 466"/>
                <a:gd name="T57" fmla="*/ 453 h 522"/>
                <a:gd name="T58" fmla="*/ 360 w 466"/>
                <a:gd name="T59" fmla="*/ 478 h 522"/>
                <a:gd name="T60" fmla="*/ 360 w 466"/>
                <a:gd name="T61" fmla="*/ 478 h 522"/>
                <a:gd name="T62" fmla="*/ 323 w 466"/>
                <a:gd name="T63" fmla="*/ 503 h 522"/>
                <a:gd name="T64" fmla="*/ 273 w 466"/>
                <a:gd name="T65" fmla="*/ 516 h 522"/>
                <a:gd name="T66" fmla="*/ 223 w 466"/>
                <a:gd name="T67" fmla="*/ 522 h 522"/>
                <a:gd name="T68" fmla="*/ 174 w 466"/>
                <a:gd name="T69" fmla="*/ 522 h 522"/>
                <a:gd name="T70" fmla="*/ 130 w 466"/>
                <a:gd name="T71" fmla="*/ 509 h 522"/>
                <a:gd name="T72" fmla="*/ 105 w 466"/>
                <a:gd name="T73" fmla="*/ 497 h 522"/>
                <a:gd name="T74" fmla="*/ 87 w 466"/>
                <a:gd name="T75" fmla="*/ 485 h 522"/>
                <a:gd name="T76" fmla="*/ 68 w 466"/>
                <a:gd name="T77" fmla="*/ 466 h 522"/>
                <a:gd name="T78" fmla="*/ 49 w 466"/>
                <a:gd name="T79" fmla="*/ 441 h 522"/>
                <a:gd name="T80" fmla="*/ 37 w 466"/>
                <a:gd name="T81" fmla="*/ 416 h 522"/>
                <a:gd name="T82" fmla="*/ 31 w 466"/>
                <a:gd name="T83" fmla="*/ 385 h 522"/>
                <a:gd name="T84" fmla="*/ 31 w 466"/>
                <a:gd name="T85" fmla="*/ 385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66" h="522">
                  <a:moveTo>
                    <a:pt x="31" y="385"/>
                  </a:moveTo>
                  <a:lnTo>
                    <a:pt x="31" y="385"/>
                  </a:lnTo>
                  <a:lnTo>
                    <a:pt x="18" y="366"/>
                  </a:lnTo>
                  <a:lnTo>
                    <a:pt x="6" y="335"/>
                  </a:lnTo>
                  <a:lnTo>
                    <a:pt x="0" y="304"/>
                  </a:lnTo>
                  <a:lnTo>
                    <a:pt x="0" y="261"/>
                  </a:lnTo>
                  <a:lnTo>
                    <a:pt x="12" y="211"/>
                  </a:lnTo>
                  <a:lnTo>
                    <a:pt x="31" y="155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105" y="62"/>
                  </a:lnTo>
                  <a:lnTo>
                    <a:pt x="130" y="37"/>
                  </a:lnTo>
                  <a:lnTo>
                    <a:pt x="155" y="25"/>
                  </a:lnTo>
                  <a:lnTo>
                    <a:pt x="180" y="12"/>
                  </a:lnTo>
                  <a:lnTo>
                    <a:pt x="205" y="0"/>
                  </a:lnTo>
                  <a:lnTo>
                    <a:pt x="230" y="0"/>
                  </a:lnTo>
                  <a:lnTo>
                    <a:pt x="273" y="0"/>
                  </a:lnTo>
                  <a:lnTo>
                    <a:pt x="317" y="12"/>
                  </a:lnTo>
                  <a:lnTo>
                    <a:pt x="354" y="37"/>
                  </a:lnTo>
                  <a:lnTo>
                    <a:pt x="385" y="62"/>
                  </a:lnTo>
                  <a:lnTo>
                    <a:pt x="410" y="87"/>
                  </a:lnTo>
                  <a:lnTo>
                    <a:pt x="410" y="87"/>
                  </a:lnTo>
                  <a:lnTo>
                    <a:pt x="441" y="149"/>
                  </a:lnTo>
                  <a:lnTo>
                    <a:pt x="460" y="211"/>
                  </a:lnTo>
                  <a:lnTo>
                    <a:pt x="466" y="267"/>
                  </a:lnTo>
                  <a:lnTo>
                    <a:pt x="460" y="323"/>
                  </a:lnTo>
                  <a:lnTo>
                    <a:pt x="447" y="373"/>
                  </a:lnTo>
                  <a:lnTo>
                    <a:pt x="422" y="416"/>
                  </a:lnTo>
                  <a:lnTo>
                    <a:pt x="397" y="453"/>
                  </a:lnTo>
                  <a:lnTo>
                    <a:pt x="360" y="478"/>
                  </a:lnTo>
                  <a:lnTo>
                    <a:pt x="360" y="478"/>
                  </a:lnTo>
                  <a:lnTo>
                    <a:pt x="323" y="503"/>
                  </a:lnTo>
                  <a:lnTo>
                    <a:pt x="273" y="516"/>
                  </a:lnTo>
                  <a:lnTo>
                    <a:pt x="223" y="522"/>
                  </a:lnTo>
                  <a:lnTo>
                    <a:pt x="174" y="522"/>
                  </a:lnTo>
                  <a:lnTo>
                    <a:pt x="130" y="509"/>
                  </a:lnTo>
                  <a:lnTo>
                    <a:pt x="105" y="497"/>
                  </a:lnTo>
                  <a:lnTo>
                    <a:pt x="87" y="485"/>
                  </a:lnTo>
                  <a:lnTo>
                    <a:pt x="68" y="466"/>
                  </a:lnTo>
                  <a:lnTo>
                    <a:pt x="49" y="441"/>
                  </a:lnTo>
                  <a:lnTo>
                    <a:pt x="37" y="416"/>
                  </a:lnTo>
                  <a:lnTo>
                    <a:pt x="31" y="385"/>
                  </a:lnTo>
                  <a:lnTo>
                    <a:pt x="31" y="385"/>
                  </a:lnTo>
                  <a:close/>
                </a:path>
              </a:pathLst>
            </a:custGeom>
            <a:solidFill>
              <a:srgbClr val="D772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5" name="Freeform 235"/>
            <p:cNvSpPr>
              <a:spLocks/>
            </p:cNvSpPr>
            <p:nvPr/>
          </p:nvSpPr>
          <p:spPr bwMode="auto">
            <a:xfrm>
              <a:off x="5281613" y="3476626"/>
              <a:ext cx="1104900" cy="1036638"/>
            </a:xfrm>
            <a:custGeom>
              <a:avLst/>
              <a:gdLst>
                <a:gd name="T0" fmla="*/ 100 w 696"/>
                <a:gd name="T1" fmla="*/ 25 h 653"/>
                <a:gd name="T2" fmla="*/ 100 w 696"/>
                <a:gd name="T3" fmla="*/ 25 h 653"/>
                <a:gd name="T4" fmla="*/ 118 w 696"/>
                <a:gd name="T5" fmla="*/ 31 h 653"/>
                <a:gd name="T6" fmla="*/ 143 w 696"/>
                <a:gd name="T7" fmla="*/ 44 h 653"/>
                <a:gd name="T8" fmla="*/ 174 w 696"/>
                <a:gd name="T9" fmla="*/ 69 h 653"/>
                <a:gd name="T10" fmla="*/ 205 w 696"/>
                <a:gd name="T11" fmla="*/ 93 h 653"/>
                <a:gd name="T12" fmla="*/ 236 w 696"/>
                <a:gd name="T13" fmla="*/ 125 h 653"/>
                <a:gd name="T14" fmla="*/ 261 w 696"/>
                <a:gd name="T15" fmla="*/ 168 h 653"/>
                <a:gd name="T16" fmla="*/ 280 w 696"/>
                <a:gd name="T17" fmla="*/ 224 h 653"/>
                <a:gd name="T18" fmla="*/ 280 w 696"/>
                <a:gd name="T19" fmla="*/ 224 h 653"/>
                <a:gd name="T20" fmla="*/ 292 w 696"/>
                <a:gd name="T21" fmla="*/ 280 h 653"/>
                <a:gd name="T22" fmla="*/ 292 w 696"/>
                <a:gd name="T23" fmla="*/ 330 h 653"/>
                <a:gd name="T24" fmla="*/ 286 w 696"/>
                <a:gd name="T25" fmla="*/ 373 h 653"/>
                <a:gd name="T26" fmla="*/ 280 w 696"/>
                <a:gd name="T27" fmla="*/ 410 h 653"/>
                <a:gd name="T28" fmla="*/ 261 w 696"/>
                <a:gd name="T29" fmla="*/ 448 h 653"/>
                <a:gd name="T30" fmla="*/ 243 w 696"/>
                <a:gd name="T31" fmla="*/ 473 h 653"/>
                <a:gd name="T32" fmla="*/ 193 w 696"/>
                <a:gd name="T33" fmla="*/ 529 h 653"/>
                <a:gd name="T34" fmla="*/ 193 w 696"/>
                <a:gd name="T35" fmla="*/ 529 h 653"/>
                <a:gd name="T36" fmla="*/ 168 w 696"/>
                <a:gd name="T37" fmla="*/ 553 h 653"/>
                <a:gd name="T38" fmla="*/ 137 w 696"/>
                <a:gd name="T39" fmla="*/ 572 h 653"/>
                <a:gd name="T40" fmla="*/ 112 w 696"/>
                <a:gd name="T41" fmla="*/ 584 h 653"/>
                <a:gd name="T42" fmla="*/ 87 w 696"/>
                <a:gd name="T43" fmla="*/ 591 h 653"/>
                <a:gd name="T44" fmla="*/ 44 w 696"/>
                <a:gd name="T45" fmla="*/ 597 h 653"/>
                <a:gd name="T46" fmla="*/ 6 w 696"/>
                <a:gd name="T47" fmla="*/ 603 h 653"/>
                <a:gd name="T48" fmla="*/ 6 w 696"/>
                <a:gd name="T49" fmla="*/ 603 h 653"/>
                <a:gd name="T50" fmla="*/ 0 w 696"/>
                <a:gd name="T51" fmla="*/ 603 h 653"/>
                <a:gd name="T52" fmla="*/ 6 w 696"/>
                <a:gd name="T53" fmla="*/ 609 h 653"/>
                <a:gd name="T54" fmla="*/ 50 w 696"/>
                <a:gd name="T55" fmla="*/ 634 h 653"/>
                <a:gd name="T56" fmla="*/ 87 w 696"/>
                <a:gd name="T57" fmla="*/ 640 h 653"/>
                <a:gd name="T58" fmla="*/ 124 w 696"/>
                <a:gd name="T59" fmla="*/ 647 h 653"/>
                <a:gd name="T60" fmla="*/ 174 w 696"/>
                <a:gd name="T61" fmla="*/ 653 h 653"/>
                <a:gd name="T62" fmla="*/ 218 w 696"/>
                <a:gd name="T63" fmla="*/ 647 h 653"/>
                <a:gd name="T64" fmla="*/ 218 w 696"/>
                <a:gd name="T65" fmla="*/ 647 h 653"/>
                <a:gd name="T66" fmla="*/ 342 w 696"/>
                <a:gd name="T67" fmla="*/ 634 h 653"/>
                <a:gd name="T68" fmla="*/ 423 w 696"/>
                <a:gd name="T69" fmla="*/ 628 h 653"/>
                <a:gd name="T70" fmla="*/ 497 w 696"/>
                <a:gd name="T71" fmla="*/ 609 h 653"/>
                <a:gd name="T72" fmla="*/ 566 w 696"/>
                <a:gd name="T73" fmla="*/ 591 h 653"/>
                <a:gd name="T74" fmla="*/ 597 w 696"/>
                <a:gd name="T75" fmla="*/ 578 h 653"/>
                <a:gd name="T76" fmla="*/ 628 w 696"/>
                <a:gd name="T77" fmla="*/ 560 h 653"/>
                <a:gd name="T78" fmla="*/ 653 w 696"/>
                <a:gd name="T79" fmla="*/ 541 h 653"/>
                <a:gd name="T80" fmla="*/ 671 w 696"/>
                <a:gd name="T81" fmla="*/ 516 h 653"/>
                <a:gd name="T82" fmla="*/ 684 w 696"/>
                <a:gd name="T83" fmla="*/ 491 h 653"/>
                <a:gd name="T84" fmla="*/ 690 w 696"/>
                <a:gd name="T85" fmla="*/ 460 h 653"/>
                <a:gd name="T86" fmla="*/ 690 w 696"/>
                <a:gd name="T87" fmla="*/ 460 h 653"/>
                <a:gd name="T88" fmla="*/ 696 w 696"/>
                <a:gd name="T89" fmla="*/ 398 h 653"/>
                <a:gd name="T90" fmla="*/ 696 w 696"/>
                <a:gd name="T91" fmla="*/ 342 h 653"/>
                <a:gd name="T92" fmla="*/ 696 w 696"/>
                <a:gd name="T93" fmla="*/ 280 h 653"/>
                <a:gd name="T94" fmla="*/ 684 w 696"/>
                <a:gd name="T95" fmla="*/ 230 h 653"/>
                <a:gd name="T96" fmla="*/ 671 w 696"/>
                <a:gd name="T97" fmla="*/ 180 h 653"/>
                <a:gd name="T98" fmla="*/ 653 w 696"/>
                <a:gd name="T99" fmla="*/ 137 h 653"/>
                <a:gd name="T100" fmla="*/ 628 w 696"/>
                <a:gd name="T101" fmla="*/ 93 h 653"/>
                <a:gd name="T102" fmla="*/ 591 w 696"/>
                <a:gd name="T103" fmla="*/ 69 h 653"/>
                <a:gd name="T104" fmla="*/ 591 w 696"/>
                <a:gd name="T105" fmla="*/ 69 h 653"/>
                <a:gd name="T106" fmla="*/ 541 w 696"/>
                <a:gd name="T107" fmla="*/ 44 h 653"/>
                <a:gd name="T108" fmla="*/ 479 w 696"/>
                <a:gd name="T109" fmla="*/ 25 h 653"/>
                <a:gd name="T110" fmla="*/ 404 w 696"/>
                <a:gd name="T111" fmla="*/ 13 h 653"/>
                <a:gd name="T112" fmla="*/ 323 w 696"/>
                <a:gd name="T113" fmla="*/ 0 h 653"/>
                <a:gd name="T114" fmla="*/ 243 w 696"/>
                <a:gd name="T115" fmla="*/ 0 h 653"/>
                <a:gd name="T116" fmla="*/ 180 w 696"/>
                <a:gd name="T117" fmla="*/ 0 h 653"/>
                <a:gd name="T118" fmla="*/ 124 w 696"/>
                <a:gd name="T119" fmla="*/ 13 h 653"/>
                <a:gd name="T120" fmla="*/ 106 w 696"/>
                <a:gd name="T121" fmla="*/ 19 h 653"/>
                <a:gd name="T122" fmla="*/ 100 w 696"/>
                <a:gd name="T123" fmla="*/ 25 h 653"/>
                <a:gd name="T124" fmla="*/ 100 w 696"/>
                <a:gd name="T125" fmla="*/ 25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6" h="653">
                  <a:moveTo>
                    <a:pt x="100" y="25"/>
                  </a:moveTo>
                  <a:lnTo>
                    <a:pt x="100" y="25"/>
                  </a:lnTo>
                  <a:lnTo>
                    <a:pt x="118" y="31"/>
                  </a:lnTo>
                  <a:lnTo>
                    <a:pt x="143" y="44"/>
                  </a:lnTo>
                  <a:lnTo>
                    <a:pt x="174" y="69"/>
                  </a:lnTo>
                  <a:lnTo>
                    <a:pt x="205" y="93"/>
                  </a:lnTo>
                  <a:lnTo>
                    <a:pt x="236" y="125"/>
                  </a:lnTo>
                  <a:lnTo>
                    <a:pt x="261" y="168"/>
                  </a:lnTo>
                  <a:lnTo>
                    <a:pt x="280" y="224"/>
                  </a:lnTo>
                  <a:lnTo>
                    <a:pt x="280" y="224"/>
                  </a:lnTo>
                  <a:lnTo>
                    <a:pt x="292" y="280"/>
                  </a:lnTo>
                  <a:lnTo>
                    <a:pt x="292" y="330"/>
                  </a:lnTo>
                  <a:lnTo>
                    <a:pt x="286" y="373"/>
                  </a:lnTo>
                  <a:lnTo>
                    <a:pt x="280" y="410"/>
                  </a:lnTo>
                  <a:lnTo>
                    <a:pt x="261" y="448"/>
                  </a:lnTo>
                  <a:lnTo>
                    <a:pt x="243" y="473"/>
                  </a:lnTo>
                  <a:lnTo>
                    <a:pt x="193" y="529"/>
                  </a:lnTo>
                  <a:lnTo>
                    <a:pt x="193" y="529"/>
                  </a:lnTo>
                  <a:lnTo>
                    <a:pt x="168" y="553"/>
                  </a:lnTo>
                  <a:lnTo>
                    <a:pt x="137" y="572"/>
                  </a:lnTo>
                  <a:lnTo>
                    <a:pt x="112" y="584"/>
                  </a:lnTo>
                  <a:lnTo>
                    <a:pt x="87" y="591"/>
                  </a:lnTo>
                  <a:lnTo>
                    <a:pt x="44" y="597"/>
                  </a:lnTo>
                  <a:lnTo>
                    <a:pt x="6" y="603"/>
                  </a:lnTo>
                  <a:lnTo>
                    <a:pt x="6" y="603"/>
                  </a:lnTo>
                  <a:lnTo>
                    <a:pt x="0" y="603"/>
                  </a:lnTo>
                  <a:lnTo>
                    <a:pt x="6" y="609"/>
                  </a:lnTo>
                  <a:lnTo>
                    <a:pt x="50" y="634"/>
                  </a:lnTo>
                  <a:lnTo>
                    <a:pt x="87" y="640"/>
                  </a:lnTo>
                  <a:lnTo>
                    <a:pt x="124" y="647"/>
                  </a:lnTo>
                  <a:lnTo>
                    <a:pt x="174" y="653"/>
                  </a:lnTo>
                  <a:lnTo>
                    <a:pt x="218" y="647"/>
                  </a:lnTo>
                  <a:lnTo>
                    <a:pt x="218" y="647"/>
                  </a:lnTo>
                  <a:lnTo>
                    <a:pt x="342" y="634"/>
                  </a:lnTo>
                  <a:lnTo>
                    <a:pt x="423" y="628"/>
                  </a:lnTo>
                  <a:lnTo>
                    <a:pt x="497" y="609"/>
                  </a:lnTo>
                  <a:lnTo>
                    <a:pt x="566" y="591"/>
                  </a:lnTo>
                  <a:lnTo>
                    <a:pt x="597" y="578"/>
                  </a:lnTo>
                  <a:lnTo>
                    <a:pt x="628" y="560"/>
                  </a:lnTo>
                  <a:lnTo>
                    <a:pt x="653" y="541"/>
                  </a:lnTo>
                  <a:lnTo>
                    <a:pt x="671" y="516"/>
                  </a:lnTo>
                  <a:lnTo>
                    <a:pt x="684" y="491"/>
                  </a:lnTo>
                  <a:lnTo>
                    <a:pt x="690" y="460"/>
                  </a:lnTo>
                  <a:lnTo>
                    <a:pt x="690" y="460"/>
                  </a:lnTo>
                  <a:lnTo>
                    <a:pt x="696" y="398"/>
                  </a:lnTo>
                  <a:lnTo>
                    <a:pt x="696" y="342"/>
                  </a:lnTo>
                  <a:lnTo>
                    <a:pt x="696" y="280"/>
                  </a:lnTo>
                  <a:lnTo>
                    <a:pt x="684" y="230"/>
                  </a:lnTo>
                  <a:lnTo>
                    <a:pt x="671" y="180"/>
                  </a:lnTo>
                  <a:lnTo>
                    <a:pt x="653" y="137"/>
                  </a:lnTo>
                  <a:lnTo>
                    <a:pt x="628" y="93"/>
                  </a:lnTo>
                  <a:lnTo>
                    <a:pt x="591" y="69"/>
                  </a:lnTo>
                  <a:lnTo>
                    <a:pt x="591" y="69"/>
                  </a:lnTo>
                  <a:lnTo>
                    <a:pt x="541" y="44"/>
                  </a:lnTo>
                  <a:lnTo>
                    <a:pt x="479" y="25"/>
                  </a:lnTo>
                  <a:lnTo>
                    <a:pt x="404" y="13"/>
                  </a:lnTo>
                  <a:lnTo>
                    <a:pt x="323" y="0"/>
                  </a:lnTo>
                  <a:lnTo>
                    <a:pt x="243" y="0"/>
                  </a:lnTo>
                  <a:lnTo>
                    <a:pt x="180" y="0"/>
                  </a:lnTo>
                  <a:lnTo>
                    <a:pt x="124" y="13"/>
                  </a:lnTo>
                  <a:lnTo>
                    <a:pt x="106" y="19"/>
                  </a:lnTo>
                  <a:lnTo>
                    <a:pt x="100" y="25"/>
                  </a:lnTo>
                  <a:lnTo>
                    <a:pt x="100" y="25"/>
                  </a:lnTo>
                  <a:close/>
                </a:path>
              </a:pathLst>
            </a:custGeom>
            <a:solidFill>
              <a:srgbClr val="D772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6" name="Freeform 236"/>
            <p:cNvSpPr>
              <a:spLocks/>
            </p:cNvSpPr>
            <p:nvPr/>
          </p:nvSpPr>
          <p:spPr bwMode="auto">
            <a:xfrm>
              <a:off x="5567363" y="4227513"/>
              <a:ext cx="1746250" cy="641350"/>
            </a:xfrm>
            <a:custGeom>
              <a:avLst/>
              <a:gdLst>
                <a:gd name="T0" fmla="*/ 553 w 1100"/>
                <a:gd name="T1" fmla="*/ 24 h 404"/>
                <a:gd name="T2" fmla="*/ 466 w 1100"/>
                <a:gd name="T3" fmla="*/ 143 h 404"/>
                <a:gd name="T4" fmla="*/ 367 w 1100"/>
                <a:gd name="T5" fmla="*/ 223 h 404"/>
                <a:gd name="T6" fmla="*/ 311 w 1100"/>
                <a:gd name="T7" fmla="*/ 248 h 404"/>
                <a:gd name="T8" fmla="*/ 249 w 1100"/>
                <a:gd name="T9" fmla="*/ 248 h 404"/>
                <a:gd name="T10" fmla="*/ 187 w 1100"/>
                <a:gd name="T11" fmla="*/ 230 h 404"/>
                <a:gd name="T12" fmla="*/ 118 w 1100"/>
                <a:gd name="T13" fmla="*/ 186 h 404"/>
                <a:gd name="T14" fmla="*/ 50 w 1100"/>
                <a:gd name="T15" fmla="*/ 211 h 404"/>
                <a:gd name="T16" fmla="*/ 7 w 1100"/>
                <a:gd name="T17" fmla="*/ 236 h 404"/>
                <a:gd name="T18" fmla="*/ 0 w 1100"/>
                <a:gd name="T19" fmla="*/ 261 h 404"/>
                <a:gd name="T20" fmla="*/ 31 w 1100"/>
                <a:gd name="T21" fmla="*/ 279 h 404"/>
                <a:gd name="T22" fmla="*/ 100 w 1100"/>
                <a:gd name="T23" fmla="*/ 298 h 404"/>
                <a:gd name="T24" fmla="*/ 174 w 1100"/>
                <a:gd name="T25" fmla="*/ 335 h 404"/>
                <a:gd name="T26" fmla="*/ 205 w 1100"/>
                <a:gd name="T27" fmla="*/ 360 h 404"/>
                <a:gd name="T28" fmla="*/ 274 w 1100"/>
                <a:gd name="T29" fmla="*/ 385 h 404"/>
                <a:gd name="T30" fmla="*/ 373 w 1100"/>
                <a:gd name="T31" fmla="*/ 404 h 404"/>
                <a:gd name="T32" fmla="*/ 504 w 1100"/>
                <a:gd name="T33" fmla="*/ 385 h 404"/>
                <a:gd name="T34" fmla="*/ 634 w 1100"/>
                <a:gd name="T35" fmla="*/ 317 h 404"/>
                <a:gd name="T36" fmla="*/ 690 w 1100"/>
                <a:gd name="T37" fmla="*/ 267 h 404"/>
                <a:gd name="T38" fmla="*/ 721 w 1100"/>
                <a:gd name="T39" fmla="*/ 248 h 404"/>
                <a:gd name="T40" fmla="*/ 765 w 1100"/>
                <a:gd name="T41" fmla="*/ 236 h 404"/>
                <a:gd name="T42" fmla="*/ 814 w 1100"/>
                <a:gd name="T43" fmla="*/ 248 h 404"/>
                <a:gd name="T44" fmla="*/ 852 w 1100"/>
                <a:gd name="T45" fmla="*/ 273 h 404"/>
                <a:gd name="T46" fmla="*/ 889 w 1100"/>
                <a:gd name="T47" fmla="*/ 304 h 404"/>
                <a:gd name="T48" fmla="*/ 926 w 1100"/>
                <a:gd name="T49" fmla="*/ 310 h 404"/>
                <a:gd name="T50" fmla="*/ 1020 w 1100"/>
                <a:gd name="T51" fmla="*/ 261 h 404"/>
                <a:gd name="T52" fmla="*/ 1088 w 1100"/>
                <a:gd name="T53" fmla="*/ 217 h 404"/>
                <a:gd name="T54" fmla="*/ 1100 w 1100"/>
                <a:gd name="T55" fmla="*/ 198 h 404"/>
                <a:gd name="T56" fmla="*/ 1082 w 1100"/>
                <a:gd name="T57" fmla="*/ 180 h 404"/>
                <a:gd name="T58" fmla="*/ 964 w 1100"/>
                <a:gd name="T59" fmla="*/ 149 h 404"/>
                <a:gd name="T60" fmla="*/ 951 w 1100"/>
                <a:gd name="T61" fmla="*/ 143 h 404"/>
                <a:gd name="T62" fmla="*/ 920 w 1100"/>
                <a:gd name="T63" fmla="*/ 118 h 404"/>
                <a:gd name="T64" fmla="*/ 864 w 1100"/>
                <a:gd name="T65" fmla="*/ 68 h 404"/>
                <a:gd name="T66" fmla="*/ 802 w 1100"/>
                <a:gd name="T67" fmla="*/ 31 h 404"/>
                <a:gd name="T68" fmla="*/ 727 w 1100"/>
                <a:gd name="T69" fmla="*/ 6 h 404"/>
                <a:gd name="T70" fmla="*/ 659 w 1100"/>
                <a:gd name="T71" fmla="*/ 0 h 404"/>
                <a:gd name="T72" fmla="*/ 603 w 1100"/>
                <a:gd name="T73" fmla="*/ 12 h 404"/>
                <a:gd name="T74" fmla="*/ 553 w 1100"/>
                <a:gd name="T75" fmla="*/ 24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00" h="404">
                  <a:moveTo>
                    <a:pt x="553" y="24"/>
                  </a:moveTo>
                  <a:lnTo>
                    <a:pt x="553" y="24"/>
                  </a:lnTo>
                  <a:lnTo>
                    <a:pt x="510" y="87"/>
                  </a:lnTo>
                  <a:lnTo>
                    <a:pt x="466" y="143"/>
                  </a:lnTo>
                  <a:lnTo>
                    <a:pt x="417" y="186"/>
                  </a:lnTo>
                  <a:lnTo>
                    <a:pt x="367" y="223"/>
                  </a:lnTo>
                  <a:lnTo>
                    <a:pt x="336" y="236"/>
                  </a:lnTo>
                  <a:lnTo>
                    <a:pt x="311" y="248"/>
                  </a:lnTo>
                  <a:lnTo>
                    <a:pt x="280" y="248"/>
                  </a:lnTo>
                  <a:lnTo>
                    <a:pt x="249" y="248"/>
                  </a:lnTo>
                  <a:lnTo>
                    <a:pt x="218" y="242"/>
                  </a:lnTo>
                  <a:lnTo>
                    <a:pt x="187" y="230"/>
                  </a:lnTo>
                  <a:lnTo>
                    <a:pt x="156" y="211"/>
                  </a:lnTo>
                  <a:lnTo>
                    <a:pt x="118" y="186"/>
                  </a:lnTo>
                  <a:lnTo>
                    <a:pt x="118" y="186"/>
                  </a:lnTo>
                  <a:lnTo>
                    <a:pt x="50" y="211"/>
                  </a:lnTo>
                  <a:lnTo>
                    <a:pt x="50" y="211"/>
                  </a:lnTo>
                  <a:lnTo>
                    <a:pt x="7" y="236"/>
                  </a:lnTo>
                  <a:lnTo>
                    <a:pt x="0" y="248"/>
                  </a:lnTo>
                  <a:lnTo>
                    <a:pt x="0" y="261"/>
                  </a:lnTo>
                  <a:lnTo>
                    <a:pt x="13" y="267"/>
                  </a:lnTo>
                  <a:lnTo>
                    <a:pt x="31" y="279"/>
                  </a:lnTo>
                  <a:lnTo>
                    <a:pt x="100" y="298"/>
                  </a:lnTo>
                  <a:lnTo>
                    <a:pt x="100" y="298"/>
                  </a:lnTo>
                  <a:lnTo>
                    <a:pt x="137" y="317"/>
                  </a:lnTo>
                  <a:lnTo>
                    <a:pt x="174" y="335"/>
                  </a:lnTo>
                  <a:lnTo>
                    <a:pt x="174" y="335"/>
                  </a:lnTo>
                  <a:lnTo>
                    <a:pt x="205" y="360"/>
                  </a:lnTo>
                  <a:lnTo>
                    <a:pt x="237" y="372"/>
                  </a:lnTo>
                  <a:lnTo>
                    <a:pt x="274" y="385"/>
                  </a:lnTo>
                  <a:lnTo>
                    <a:pt x="305" y="397"/>
                  </a:lnTo>
                  <a:lnTo>
                    <a:pt x="373" y="404"/>
                  </a:lnTo>
                  <a:lnTo>
                    <a:pt x="442" y="404"/>
                  </a:lnTo>
                  <a:lnTo>
                    <a:pt x="504" y="385"/>
                  </a:lnTo>
                  <a:lnTo>
                    <a:pt x="572" y="354"/>
                  </a:lnTo>
                  <a:lnTo>
                    <a:pt x="634" y="317"/>
                  </a:lnTo>
                  <a:lnTo>
                    <a:pt x="690" y="267"/>
                  </a:lnTo>
                  <a:lnTo>
                    <a:pt x="690" y="267"/>
                  </a:lnTo>
                  <a:lnTo>
                    <a:pt x="703" y="254"/>
                  </a:lnTo>
                  <a:lnTo>
                    <a:pt x="721" y="248"/>
                  </a:lnTo>
                  <a:lnTo>
                    <a:pt x="746" y="242"/>
                  </a:lnTo>
                  <a:lnTo>
                    <a:pt x="765" y="236"/>
                  </a:lnTo>
                  <a:lnTo>
                    <a:pt x="790" y="242"/>
                  </a:lnTo>
                  <a:lnTo>
                    <a:pt x="814" y="248"/>
                  </a:lnTo>
                  <a:lnTo>
                    <a:pt x="833" y="261"/>
                  </a:lnTo>
                  <a:lnTo>
                    <a:pt x="852" y="273"/>
                  </a:lnTo>
                  <a:lnTo>
                    <a:pt x="852" y="273"/>
                  </a:lnTo>
                  <a:lnTo>
                    <a:pt x="889" y="304"/>
                  </a:lnTo>
                  <a:lnTo>
                    <a:pt x="908" y="317"/>
                  </a:lnTo>
                  <a:lnTo>
                    <a:pt x="926" y="310"/>
                  </a:lnTo>
                  <a:lnTo>
                    <a:pt x="926" y="310"/>
                  </a:lnTo>
                  <a:lnTo>
                    <a:pt x="1020" y="261"/>
                  </a:lnTo>
                  <a:lnTo>
                    <a:pt x="1063" y="242"/>
                  </a:lnTo>
                  <a:lnTo>
                    <a:pt x="1088" y="217"/>
                  </a:lnTo>
                  <a:lnTo>
                    <a:pt x="1094" y="211"/>
                  </a:lnTo>
                  <a:lnTo>
                    <a:pt x="1100" y="198"/>
                  </a:lnTo>
                  <a:lnTo>
                    <a:pt x="1094" y="192"/>
                  </a:lnTo>
                  <a:lnTo>
                    <a:pt x="1082" y="180"/>
                  </a:lnTo>
                  <a:lnTo>
                    <a:pt x="1038" y="161"/>
                  </a:lnTo>
                  <a:lnTo>
                    <a:pt x="964" y="149"/>
                  </a:lnTo>
                  <a:lnTo>
                    <a:pt x="964" y="149"/>
                  </a:lnTo>
                  <a:lnTo>
                    <a:pt x="951" y="143"/>
                  </a:lnTo>
                  <a:lnTo>
                    <a:pt x="920" y="118"/>
                  </a:lnTo>
                  <a:lnTo>
                    <a:pt x="920" y="118"/>
                  </a:lnTo>
                  <a:lnTo>
                    <a:pt x="889" y="93"/>
                  </a:lnTo>
                  <a:lnTo>
                    <a:pt x="864" y="68"/>
                  </a:lnTo>
                  <a:lnTo>
                    <a:pt x="833" y="49"/>
                  </a:lnTo>
                  <a:lnTo>
                    <a:pt x="802" y="31"/>
                  </a:lnTo>
                  <a:lnTo>
                    <a:pt x="765" y="18"/>
                  </a:lnTo>
                  <a:lnTo>
                    <a:pt x="727" y="6"/>
                  </a:lnTo>
                  <a:lnTo>
                    <a:pt x="696" y="6"/>
                  </a:lnTo>
                  <a:lnTo>
                    <a:pt x="659" y="0"/>
                  </a:lnTo>
                  <a:lnTo>
                    <a:pt x="659" y="0"/>
                  </a:lnTo>
                  <a:lnTo>
                    <a:pt x="603" y="12"/>
                  </a:lnTo>
                  <a:lnTo>
                    <a:pt x="553" y="24"/>
                  </a:lnTo>
                  <a:lnTo>
                    <a:pt x="553" y="24"/>
                  </a:lnTo>
                  <a:close/>
                </a:path>
              </a:pathLst>
            </a:custGeom>
            <a:solidFill>
              <a:srgbClr val="E4A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7" name="Freeform 237"/>
            <p:cNvSpPr>
              <a:spLocks/>
            </p:cNvSpPr>
            <p:nvPr/>
          </p:nvSpPr>
          <p:spPr bwMode="auto">
            <a:xfrm>
              <a:off x="5745163" y="4316413"/>
              <a:ext cx="800100" cy="501650"/>
            </a:xfrm>
            <a:custGeom>
              <a:avLst/>
              <a:gdLst>
                <a:gd name="T0" fmla="*/ 25 w 504"/>
                <a:gd name="T1" fmla="*/ 155 h 316"/>
                <a:gd name="T2" fmla="*/ 25 w 504"/>
                <a:gd name="T3" fmla="*/ 155 h 316"/>
                <a:gd name="T4" fmla="*/ 56 w 504"/>
                <a:gd name="T5" fmla="*/ 174 h 316"/>
                <a:gd name="T6" fmla="*/ 81 w 504"/>
                <a:gd name="T7" fmla="*/ 192 h 316"/>
                <a:gd name="T8" fmla="*/ 112 w 504"/>
                <a:gd name="T9" fmla="*/ 198 h 316"/>
                <a:gd name="T10" fmla="*/ 143 w 504"/>
                <a:gd name="T11" fmla="*/ 205 h 316"/>
                <a:gd name="T12" fmla="*/ 168 w 504"/>
                <a:gd name="T13" fmla="*/ 205 h 316"/>
                <a:gd name="T14" fmla="*/ 199 w 504"/>
                <a:gd name="T15" fmla="*/ 205 h 316"/>
                <a:gd name="T16" fmla="*/ 255 w 504"/>
                <a:gd name="T17" fmla="*/ 192 h 316"/>
                <a:gd name="T18" fmla="*/ 305 w 504"/>
                <a:gd name="T19" fmla="*/ 161 h 316"/>
                <a:gd name="T20" fmla="*/ 354 w 504"/>
                <a:gd name="T21" fmla="*/ 124 h 316"/>
                <a:gd name="T22" fmla="*/ 392 w 504"/>
                <a:gd name="T23" fmla="*/ 74 h 316"/>
                <a:gd name="T24" fmla="*/ 423 w 504"/>
                <a:gd name="T25" fmla="*/ 24 h 316"/>
                <a:gd name="T26" fmla="*/ 423 w 504"/>
                <a:gd name="T27" fmla="*/ 24 h 316"/>
                <a:gd name="T28" fmla="*/ 441 w 504"/>
                <a:gd name="T29" fmla="*/ 6 h 316"/>
                <a:gd name="T30" fmla="*/ 460 w 504"/>
                <a:gd name="T31" fmla="*/ 0 h 316"/>
                <a:gd name="T32" fmla="*/ 479 w 504"/>
                <a:gd name="T33" fmla="*/ 0 h 316"/>
                <a:gd name="T34" fmla="*/ 491 w 504"/>
                <a:gd name="T35" fmla="*/ 6 h 316"/>
                <a:gd name="T36" fmla="*/ 491 w 504"/>
                <a:gd name="T37" fmla="*/ 6 h 316"/>
                <a:gd name="T38" fmla="*/ 497 w 504"/>
                <a:gd name="T39" fmla="*/ 43 h 316"/>
                <a:gd name="T40" fmla="*/ 504 w 504"/>
                <a:gd name="T41" fmla="*/ 80 h 316"/>
                <a:gd name="T42" fmla="*/ 497 w 504"/>
                <a:gd name="T43" fmla="*/ 118 h 316"/>
                <a:gd name="T44" fmla="*/ 485 w 504"/>
                <a:gd name="T45" fmla="*/ 155 h 316"/>
                <a:gd name="T46" fmla="*/ 473 w 504"/>
                <a:gd name="T47" fmla="*/ 192 h 316"/>
                <a:gd name="T48" fmla="*/ 448 w 504"/>
                <a:gd name="T49" fmla="*/ 229 h 316"/>
                <a:gd name="T50" fmla="*/ 423 w 504"/>
                <a:gd name="T51" fmla="*/ 254 h 316"/>
                <a:gd name="T52" fmla="*/ 392 w 504"/>
                <a:gd name="T53" fmla="*/ 285 h 316"/>
                <a:gd name="T54" fmla="*/ 392 w 504"/>
                <a:gd name="T55" fmla="*/ 285 h 316"/>
                <a:gd name="T56" fmla="*/ 342 w 504"/>
                <a:gd name="T57" fmla="*/ 310 h 316"/>
                <a:gd name="T58" fmla="*/ 286 w 504"/>
                <a:gd name="T59" fmla="*/ 316 h 316"/>
                <a:gd name="T60" fmla="*/ 236 w 504"/>
                <a:gd name="T61" fmla="*/ 316 h 316"/>
                <a:gd name="T62" fmla="*/ 180 w 504"/>
                <a:gd name="T63" fmla="*/ 310 h 316"/>
                <a:gd name="T64" fmla="*/ 131 w 504"/>
                <a:gd name="T65" fmla="*/ 285 h 316"/>
                <a:gd name="T66" fmla="*/ 87 w 504"/>
                <a:gd name="T67" fmla="*/ 261 h 316"/>
                <a:gd name="T68" fmla="*/ 44 w 504"/>
                <a:gd name="T69" fmla="*/ 223 h 316"/>
                <a:gd name="T70" fmla="*/ 6 w 504"/>
                <a:gd name="T71" fmla="*/ 186 h 316"/>
                <a:gd name="T72" fmla="*/ 6 w 504"/>
                <a:gd name="T73" fmla="*/ 186 h 316"/>
                <a:gd name="T74" fmla="*/ 0 w 504"/>
                <a:gd name="T75" fmla="*/ 174 h 316"/>
                <a:gd name="T76" fmla="*/ 6 w 504"/>
                <a:gd name="T77" fmla="*/ 167 h 316"/>
                <a:gd name="T78" fmla="*/ 13 w 504"/>
                <a:gd name="T79" fmla="*/ 161 h 316"/>
                <a:gd name="T80" fmla="*/ 25 w 504"/>
                <a:gd name="T81" fmla="*/ 155 h 316"/>
                <a:gd name="T82" fmla="*/ 25 w 504"/>
                <a:gd name="T83" fmla="*/ 155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04" h="316">
                  <a:moveTo>
                    <a:pt x="25" y="155"/>
                  </a:moveTo>
                  <a:lnTo>
                    <a:pt x="25" y="155"/>
                  </a:lnTo>
                  <a:lnTo>
                    <a:pt x="56" y="174"/>
                  </a:lnTo>
                  <a:lnTo>
                    <a:pt x="81" y="192"/>
                  </a:lnTo>
                  <a:lnTo>
                    <a:pt x="112" y="198"/>
                  </a:lnTo>
                  <a:lnTo>
                    <a:pt x="143" y="205"/>
                  </a:lnTo>
                  <a:lnTo>
                    <a:pt x="168" y="205"/>
                  </a:lnTo>
                  <a:lnTo>
                    <a:pt x="199" y="205"/>
                  </a:lnTo>
                  <a:lnTo>
                    <a:pt x="255" y="192"/>
                  </a:lnTo>
                  <a:lnTo>
                    <a:pt x="305" y="161"/>
                  </a:lnTo>
                  <a:lnTo>
                    <a:pt x="354" y="124"/>
                  </a:lnTo>
                  <a:lnTo>
                    <a:pt x="392" y="74"/>
                  </a:lnTo>
                  <a:lnTo>
                    <a:pt x="423" y="24"/>
                  </a:lnTo>
                  <a:lnTo>
                    <a:pt x="423" y="24"/>
                  </a:lnTo>
                  <a:lnTo>
                    <a:pt x="441" y="6"/>
                  </a:lnTo>
                  <a:lnTo>
                    <a:pt x="460" y="0"/>
                  </a:lnTo>
                  <a:lnTo>
                    <a:pt x="479" y="0"/>
                  </a:lnTo>
                  <a:lnTo>
                    <a:pt x="491" y="6"/>
                  </a:lnTo>
                  <a:lnTo>
                    <a:pt x="491" y="6"/>
                  </a:lnTo>
                  <a:lnTo>
                    <a:pt x="497" y="43"/>
                  </a:lnTo>
                  <a:lnTo>
                    <a:pt x="504" y="80"/>
                  </a:lnTo>
                  <a:lnTo>
                    <a:pt x="497" y="118"/>
                  </a:lnTo>
                  <a:lnTo>
                    <a:pt x="485" y="155"/>
                  </a:lnTo>
                  <a:lnTo>
                    <a:pt x="473" y="192"/>
                  </a:lnTo>
                  <a:lnTo>
                    <a:pt x="448" y="229"/>
                  </a:lnTo>
                  <a:lnTo>
                    <a:pt x="423" y="254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342" y="310"/>
                  </a:lnTo>
                  <a:lnTo>
                    <a:pt x="286" y="316"/>
                  </a:lnTo>
                  <a:lnTo>
                    <a:pt x="236" y="316"/>
                  </a:lnTo>
                  <a:lnTo>
                    <a:pt x="180" y="310"/>
                  </a:lnTo>
                  <a:lnTo>
                    <a:pt x="131" y="285"/>
                  </a:lnTo>
                  <a:lnTo>
                    <a:pt x="87" y="261"/>
                  </a:lnTo>
                  <a:lnTo>
                    <a:pt x="44" y="223"/>
                  </a:lnTo>
                  <a:lnTo>
                    <a:pt x="6" y="186"/>
                  </a:lnTo>
                  <a:lnTo>
                    <a:pt x="6" y="186"/>
                  </a:lnTo>
                  <a:lnTo>
                    <a:pt x="0" y="174"/>
                  </a:lnTo>
                  <a:lnTo>
                    <a:pt x="6" y="167"/>
                  </a:lnTo>
                  <a:lnTo>
                    <a:pt x="13" y="161"/>
                  </a:lnTo>
                  <a:lnTo>
                    <a:pt x="25" y="155"/>
                  </a:lnTo>
                  <a:lnTo>
                    <a:pt x="25" y="155"/>
                  </a:lnTo>
                  <a:close/>
                </a:path>
              </a:pathLst>
            </a:custGeom>
            <a:solidFill>
              <a:srgbClr val="D560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8" name="Freeform 238"/>
            <p:cNvSpPr>
              <a:spLocks/>
            </p:cNvSpPr>
            <p:nvPr/>
          </p:nvSpPr>
          <p:spPr bwMode="auto">
            <a:xfrm>
              <a:off x="5805488" y="4256088"/>
              <a:ext cx="1409700" cy="592138"/>
            </a:xfrm>
            <a:custGeom>
              <a:avLst/>
              <a:gdLst>
                <a:gd name="T0" fmla="*/ 403 w 888"/>
                <a:gd name="T1" fmla="*/ 38 h 373"/>
                <a:gd name="T2" fmla="*/ 472 w 888"/>
                <a:gd name="T3" fmla="*/ 31 h 373"/>
                <a:gd name="T4" fmla="*/ 478 w 888"/>
                <a:gd name="T5" fmla="*/ 38 h 373"/>
                <a:gd name="T6" fmla="*/ 478 w 888"/>
                <a:gd name="T7" fmla="*/ 75 h 373"/>
                <a:gd name="T8" fmla="*/ 472 w 888"/>
                <a:gd name="T9" fmla="*/ 143 h 373"/>
                <a:gd name="T10" fmla="*/ 447 w 888"/>
                <a:gd name="T11" fmla="*/ 218 h 373"/>
                <a:gd name="T12" fmla="*/ 403 w 888"/>
                <a:gd name="T13" fmla="*/ 280 h 373"/>
                <a:gd name="T14" fmla="*/ 379 w 888"/>
                <a:gd name="T15" fmla="*/ 305 h 373"/>
                <a:gd name="T16" fmla="*/ 292 w 888"/>
                <a:gd name="T17" fmla="*/ 354 h 373"/>
                <a:gd name="T18" fmla="*/ 186 w 888"/>
                <a:gd name="T19" fmla="*/ 361 h 373"/>
                <a:gd name="T20" fmla="*/ 87 w 888"/>
                <a:gd name="T21" fmla="*/ 323 h 373"/>
                <a:gd name="T22" fmla="*/ 0 w 888"/>
                <a:gd name="T23" fmla="*/ 267 h 373"/>
                <a:gd name="T24" fmla="*/ 31 w 888"/>
                <a:gd name="T25" fmla="*/ 299 h 373"/>
                <a:gd name="T26" fmla="*/ 105 w 888"/>
                <a:gd name="T27" fmla="*/ 348 h 373"/>
                <a:gd name="T28" fmla="*/ 174 w 888"/>
                <a:gd name="T29" fmla="*/ 367 h 373"/>
                <a:gd name="T30" fmla="*/ 254 w 888"/>
                <a:gd name="T31" fmla="*/ 367 h 373"/>
                <a:gd name="T32" fmla="*/ 366 w 888"/>
                <a:gd name="T33" fmla="*/ 336 h 373"/>
                <a:gd name="T34" fmla="*/ 522 w 888"/>
                <a:gd name="T35" fmla="*/ 261 h 373"/>
                <a:gd name="T36" fmla="*/ 596 w 888"/>
                <a:gd name="T37" fmla="*/ 218 h 373"/>
                <a:gd name="T38" fmla="*/ 640 w 888"/>
                <a:gd name="T39" fmla="*/ 205 h 373"/>
                <a:gd name="T40" fmla="*/ 683 w 888"/>
                <a:gd name="T41" fmla="*/ 224 h 373"/>
                <a:gd name="T42" fmla="*/ 776 w 888"/>
                <a:gd name="T43" fmla="*/ 267 h 373"/>
                <a:gd name="T44" fmla="*/ 845 w 888"/>
                <a:gd name="T45" fmla="*/ 236 h 373"/>
                <a:gd name="T46" fmla="*/ 870 w 888"/>
                <a:gd name="T47" fmla="*/ 224 h 373"/>
                <a:gd name="T48" fmla="*/ 888 w 888"/>
                <a:gd name="T49" fmla="*/ 199 h 373"/>
                <a:gd name="T50" fmla="*/ 882 w 888"/>
                <a:gd name="T51" fmla="*/ 187 h 373"/>
                <a:gd name="T52" fmla="*/ 845 w 888"/>
                <a:gd name="T53" fmla="*/ 168 h 373"/>
                <a:gd name="T54" fmla="*/ 783 w 888"/>
                <a:gd name="T55" fmla="*/ 149 h 373"/>
                <a:gd name="T56" fmla="*/ 720 w 888"/>
                <a:gd name="T57" fmla="*/ 81 h 373"/>
                <a:gd name="T58" fmla="*/ 640 w 888"/>
                <a:gd name="T59" fmla="*/ 25 h 373"/>
                <a:gd name="T60" fmla="*/ 553 w 888"/>
                <a:gd name="T61" fmla="*/ 0 h 373"/>
                <a:gd name="T62" fmla="*/ 459 w 888"/>
                <a:gd name="T63" fmla="*/ 13 h 373"/>
                <a:gd name="T64" fmla="*/ 422 w 888"/>
                <a:gd name="T65" fmla="*/ 25 h 373"/>
                <a:gd name="T66" fmla="*/ 403 w 888"/>
                <a:gd name="T67" fmla="*/ 38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88" h="373">
                  <a:moveTo>
                    <a:pt x="403" y="38"/>
                  </a:moveTo>
                  <a:lnTo>
                    <a:pt x="403" y="38"/>
                  </a:lnTo>
                  <a:lnTo>
                    <a:pt x="453" y="31"/>
                  </a:lnTo>
                  <a:lnTo>
                    <a:pt x="472" y="31"/>
                  </a:lnTo>
                  <a:lnTo>
                    <a:pt x="478" y="31"/>
                  </a:lnTo>
                  <a:lnTo>
                    <a:pt x="478" y="38"/>
                  </a:lnTo>
                  <a:lnTo>
                    <a:pt x="478" y="38"/>
                  </a:lnTo>
                  <a:lnTo>
                    <a:pt x="478" y="75"/>
                  </a:lnTo>
                  <a:lnTo>
                    <a:pt x="478" y="106"/>
                  </a:lnTo>
                  <a:lnTo>
                    <a:pt x="472" y="143"/>
                  </a:lnTo>
                  <a:lnTo>
                    <a:pt x="459" y="180"/>
                  </a:lnTo>
                  <a:lnTo>
                    <a:pt x="447" y="218"/>
                  </a:lnTo>
                  <a:lnTo>
                    <a:pt x="428" y="249"/>
                  </a:lnTo>
                  <a:lnTo>
                    <a:pt x="403" y="280"/>
                  </a:lnTo>
                  <a:lnTo>
                    <a:pt x="379" y="305"/>
                  </a:lnTo>
                  <a:lnTo>
                    <a:pt x="379" y="305"/>
                  </a:lnTo>
                  <a:lnTo>
                    <a:pt x="335" y="336"/>
                  </a:lnTo>
                  <a:lnTo>
                    <a:pt x="292" y="354"/>
                  </a:lnTo>
                  <a:lnTo>
                    <a:pt x="236" y="361"/>
                  </a:lnTo>
                  <a:lnTo>
                    <a:pt x="186" y="361"/>
                  </a:lnTo>
                  <a:lnTo>
                    <a:pt x="136" y="348"/>
                  </a:lnTo>
                  <a:lnTo>
                    <a:pt x="87" y="323"/>
                  </a:lnTo>
                  <a:lnTo>
                    <a:pt x="43" y="299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31" y="299"/>
                  </a:lnTo>
                  <a:lnTo>
                    <a:pt x="68" y="330"/>
                  </a:lnTo>
                  <a:lnTo>
                    <a:pt x="105" y="348"/>
                  </a:lnTo>
                  <a:lnTo>
                    <a:pt x="142" y="361"/>
                  </a:lnTo>
                  <a:lnTo>
                    <a:pt x="174" y="367"/>
                  </a:lnTo>
                  <a:lnTo>
                    <a:pt x="217" y="373"/>
                  </a:lnTo>
                  <a:lnTo>
                    <a:pt x="254" y="367"/>
                  </a:lnTo>
                  <a:lnTo>
                    <a:pt x="292" y="361"/>
                  </a:lnTo>
                  <a:lnTo>
                    <a:pt x="366" y="336"/>
                  </a:lnTo>
                  <a:lnTo>
                    <a:pt x="447" y="305"/>
                  </a:lnTo>
                  <a:lnTo>
                    <a:pt x="522" y="261"/>
                  </a:lnTo>
                  <a:lnTo>
                    <a:pt x="596" y="218"/>
                  </a:lnTo>
                  <a:lnTo>
                    <a:pt x="596" y="218"/>
                  </a:lnTo>
                  <a:lnTo>
                    <a:pt x="621" y="205"/>
                  </a:lnTo>
                  <a:lnTo>
                    <a:pt x="640" y="205"/>
                  </a:lnTo>
                  <a:lnTo>
                    <a:pt x="658" y="212"/>
                  </a:lnTo>
                  <a:lnTo>
                    <a:pt x="683" y="224"/>
                  </a:lnTo>
                  <a:lnTo>
                    <a:pt x="733" y="249"/>
                  </a:lnTo>
                  <a:lnTo>
                    <a:pt x="776" y="267"/>
                  </a:lnTo>
                  <a:lnTo>
                    <a:pt x="776" y="267"/>
                  </a:lnTo>
                  <a:lnTo>
                    <a:pt x="845" y="236"/>
                  </a:lnTo>
                  <a:lnTo>
                    <a:pt x="845" y="236"/>
                  </a:lnTo>
                  <a:lnTo>
                    <a:pt x="870" y="224"/>
                  </a:lnTo>
                  <a:lnTo>
                    <a:pt x="882" y="212"/>
                  </a:lnTo>
                  <a:lnTo>
                    <a:pt x="888" y="199"/>
                  </a:lnTo>
                  <a:lnTo>
                    <a:pt x="882" y="187"/>
                  </a:lnTo>
                  <a:lnTo>
                    <a:pt x="882" y="187"/>
                  </a:lnTo>
                  <a:lnTo>
                    <a:pt x="845" y="168"/>
                  </a:lnTo>
                  <a:lnTo>
                    <a:pt x="845" y="168"/>
                  </a:lnTo>
                  <a:lnTo>
                    <a:pt x="783" y="149"/>
                  </a:lnTo>
                  <a:lnTo>
                    <a:pt x="783" y="149"/>
                  </a:lnTo>
                  <a:lnTo>
                    <a:pt x="751" y="112"/>
                  </a:lnTo>
                  <a:lnTo>
                    <a:pt x="720" y="81"/>
                  </a:lnTo>
                  <a:lnTo>
                    <a:pt x="683" y="50"/>
                  </a:lnTo>
                  <a:lnTo>
                    <a:pt x="640" y="25"/>
                  </a:lnTo>
                  <a:lnTo>
                    <a:pt x="596" y="13"/>
                  </a:lnTo>
                  <a:lnTo>
                    <a:pt x="553" y="0"/>
                  </a:lnTo>
                  <a:lnTo>
                    <a:pt x="509" y="0"/>
                  </a:lnTo>
                  <a:lnTo>
                    <a:pt x="459" y="13"/>
                  </a:lnTo>
                  <a:lnTo>
                    <a:pt x="459" y="13"/>
                  </a:lnTo>
                  <a:lnTo>
                    <a:pt x="422" y="25"/>
                  </a:lnTo>
                  <a:lnTo>
                    <a:pt x="403" y="38"/>
                  </a:lnTo>
                  <a:lnTo>
                    <a:pt x="403" y="38"/>
                  </a:lnTo>
                  <a:close/>
                </a:path>
              </a:pathLst>
            </a:custGeom>
            <a:solidFill>
              <a:srgbClr val="D560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9" name="Freeform 239"/>
            <p:cNvSpPr>
              <a:spLocks/>
            </p:cNvSpPr>
            <p:nvPr/>
          </p:nvSpPr>
          <p:spPr bwMode="auto">
            <a:xfrm>
              <a:off x="4541838" y="4010026"/>
              <a:ext cx="542925" cy="571500"/>
            </a:xfrm>
            <a:custGeom>
              <a:avLst/>
              <a:gdLst>
                <a:gd name="T0" fmla="*/ 0 w 342"/>
                <a:gd name="T1" fmla="*/ 6 h 360"/>
                <a:gd name="T2" fmla="*/ 0 w 342"/>
                <a:gd name="T3" fmla="*/ 6 h 360"/>
                <a:gd name="T4" fmla="*/ 0 w 342"/>
                <a:gd name="T5" fmla="*/ 74 h 360"/>
                <a:gd name="T6" fmla="*/ 19 w 342"/>
                <a:gd name="T7" fmla="*/ 143 h 360"/>
                <a:gd name="T8" fmla="*/ 31 w 342"/>
                <a:gd name="T9" fmla="*/ 174 h 360"/>
                <a:gd name="T10" fmla="*/ 44 w 342"/>
                <a:gd name="T11" fmla="*/ 205 h 360"/>
                <a:gd name="T12" fmla="*/ 62 w 342"/>
                <a:gd name="T13" fmla="*/ 230 h 360"/>
                <a:gd name="T14" fmla="*/ 87 w 342"/>
                <a:gd name="T15" fmla="*/ 261 h 360"/>
                <a:gd name="T16" fmla="*/ 87 w 342"/>
                <a:gd name="T17" fmla="*/ 261 h 360"/>
                <a:gd name="T18" fmla="*/ 118 w 342"/>
                <a:gd name="T19" fmla="*/ 280 h 360"/>
                <a:gd name="T20" fmla="*/ 143 w 342"/>
                <a:gd name="T21" fmla="*/ 292 h 360"/>
                <a:gd name="T22" fmla="*/ 205 w 342"/>
                <a:gd name="T23" fmla="*/ 323 h 360"/>
                <a:gd name="T24" fmla="*/ 205 w 342"/>
                <a:gd name="T25" fmla="*/ 323 h 360"/>
                <a:gd name="T26" fmla="*/ 236 w 342"/>
                <a:gd name="T27" fmla="*/ 329 h 360"/>
                <a:gd name="T28" fmla="*/ 267 w 342"/>
                <a:gd name="T29" fmla="*/ 335 h 360"/>
                <a:gd name="T30" fmla="*/ 305 w 342"/>
                <a:gd name="T31" fmla="*/ 342 h 360"/>
                <a:gd name="T32" fmla="*/ 329 w 342"/>
                <a:gd name="T33" fmla="*/ 360 h 360"/>
                <a:gd name="T34" fmla="*/ 329 w 342"/>
                <a:gd name="T35" fmla="*/ 360 h 360"/>
                <a:gd name="T36" fmla="*/ 336 w 342"/>
                <a:gd name="T37" fmla="*/ 360 h 360"/>
                <a:gd name="T38" fmla="*/ 342 w 342"/>
                <a:gd name="T39" fmla="*/ 360 h 360"/>
                <a:gd name="T40" fmla="*/ 342 w 342"/>
                <a:gd name="T41" fmla="*/ 354 h 360"/>
                <a:gd name="T42" fmla="*/ 342 w 342"/>
                <a:gd name="T43" fmla="*/ 348 h 360"/>
                <a:gd name="T44" fmla="*/ 342 w 342"/>
                <a:gd name="T45" fmla="*/ 348 h 360"/>
                <a:gd name="T46" fmla="*/ 329 w 342"/>
                <a:gd name="T47" fmla="*/ 335 h 360"/>
                <a:gd name="T48" fmla="*/ 311 w 342"/>
                <a:gd name="T49" fmla="*/ 329 h 360"/>
                <a:gd name="T50" fmla="*/ 274 w 342"/>
                <a:gd name="T51" fmla="*/ 317 h 360"/>
                <a:gd name="T52" fmla="*/ 274 w 342"/>
                <a:gd name="T53" fmla="*/ 317 h 360"/>
                <a:gd name="T54" fmla="*/ 199 w 342"/>
                <a:gd name="T55" fmla="*/ 298 h 360"/>
                <a:gd name="T56" fmla="*/ 137 w 342"/>
                <a:gd name="T57" fmla="*/ 267 h 360"/>
                <a:gd name="T58" fmla="*/ 137 w 342"/>
                <a:gd name="T59" fmla="*/ 267 h 360"/>
                <a:gd name="T60" fmla="*/ 100 w 342"/>
                <a:gd name="T61" fmla="*/ 248 h 360"/>
                <a:gd name="T62" fmla="*/ 75 w 342"/>
                <a:gd name="T63" fmla="*/ 217 h 360"/>
                <a:gd name="T64" fmla="*/ 56 w 342"/>
                <a:gd name="T65" fmla="*/ 186 h 360"/>
                <a:gd name="T66" fmla="*/ 37 w 342"/>
                <a:gd name="T67" fmla="*/ 155 h 360"/>
                <a:gd name="T68" fmla="*/ 25 w 342"/>
                <a:gd name="T69" fmla="*/ 118 h 360"/>
                <a:gd name="T70" fmla="*/ 19 w 342"/>
                <a:gd name="T71" fmla="*/ 81 h 360"/>
                <a:gd name="T72" fmla="*/ 6 w 342"/>
                <a:gd name="T73" fmla="*/ 6 h 360"/>
                <a:gd name="T74" fmla="*/ 6 w 342"/>
                <a:gd name="T75" fmla="*/ 6 h 360"/>
                <a:gd name="T76" fmla="*/ 0 w 342"/>
                <a:gd name="T77" fmla="*/ 0 h 360"/>
                <a:gd name="T78" fmla="*/ 0 w 342"/>
                <a:gd name="T79" fmla="*/ 6 h 360"/>
                <a:gd name="T80" fmla="*/ 0 w 342"/>
                <a:gd name="T81" fmla="*/ 6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2" h="360">
                  <a:moveTo>
                    <a:pt x="0" y="6"/>
                  </a:moveTo>
                  <a:lnTo>
                    <a:pt x="0" y="6"/>
                  </a:lnTo>
                  <a:lnTo>
                    <a:pt x="0" y="74"/>
                  </a:lnTo>
                  <a:lnTo>
                    <a:pt x="19" y="143"/>
                  </a:lnTo>
                  <a:lnTo>
                    <a:pt x="31" y="174"/>
                  </a:lnTo>
                  <a:lnTo>
                    <a:pt x="44" y="205"/>
                  </a:lnTo>
                  <a:lnTo>
                    <a:pt x="62" y="230"/>
                  </a:lnTo>
                  <a:lnTo>
                    <a:pt x="87" y="261"/>
                  </a:lnTo>
                  <a:lnTo>
                    <a:pt x="87" y="261"/>
                  </a:lnTo>
                  <a:lnTo>
                    <a:pt x="118" y="280"/>
                  </a:lnTo>
                  <a:lnTo>
                    <a:pt x="143" y="292"/>
                  </a:lnTo>
                  <a:lnTo>
                    <a:pt x="205" y="323"/>
                  </a:lnTo>
                  <a:lnTo>
                    <a:pt x="205" y="323"/>
                  </a:lnTo>
                  <a:lnTo>
                    <a:pt x="236" y="329"/>
                  </a:lnTo>
                  <a:lnTo>
                    <a:pt x="267" y="335"/>
                  </a:lnTo>
                  <a:lnTo>
                    <a:pt x="305" y="342"/>
                  </a:lnTo>
                  <a:lnTo>
                    <a:pt x="329" y="360"/>
                  </a:lnTo>
                  <a:lnTo>
                    <a:pt x="329" y="360"/>
                  </a:lnTo>
                  <a:lnTo>
                    <a:pt x="336" y="360"/>
                  </a:lnTo>
                  <a:lnTo>
                    <a:pt x="342" y="360"/>
                  </a:lnTo>
                  <a:lnTo>
                    <a:pt x="342" y="354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29" y="335"/>
                  </a:lnTo>
                  <a:lnTo>
                    <a:pt x="311" y="329"/>
                  </a:lnTo>
                  <a:lnTo>
                    <a:pt x="274" y="317"/>
                  </a:lnTo>
                  <a:lnTo>
                    <a:pt x="274" y="317"/>
                  </a:lnTo>
                  <a:lnTo>
                    <a:pt x="199" y="298"/>
                  </a:lnTo>
                  <a:lnTo>
                    <a:pt x="137" y="267"/>
                  </a:lnTo>
                  <a:lnTo>
                    <a:pt x="137" y="267"/>
                  </a:lnTo>
                  <a:lnTo>
                    <a:pt x="100" y="248"/>
                  </a:lnTo>
                  <a:lnTo>
                    <a:pt x="75" y="217"/>
                  </a:lnTo>
                  <a:lnTo>
                    <a:pt x="56" y="186"/>
                  </a:lnTo>
                  <a:lnTo>
                    <a:pt x="37" y="155"/>
                  </a:lnTo>
                  <a:lnTo>
                    <a:pt x="25" y="118"/>
                  </a:lnTo>
                  <a:lnTo>
                    <a:pt x="19" y="81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A06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0" name="Freeform 240"/>
            <p:cNvSpPr>
              <a:spLocks/>
            </p:cNvSpPr>
            <p:nvPr/>
          </p:nvSpPr>
          <p:spPr bwMode="auto">
            <a:xfrm>
              <a:off x="4848225" y="3240088"/>
              <a:ext cx="1154112" cy="187325"/>
            </a:xfrm>
            <a:custGeom>
              <a:avLst/>
              <a:gdLst>
                <a:gd name="T0" fmla="*/ 6 w 727"/>
                <a:gd name="T1" fmla="*/ 118 h 118"/>
                <a:gd name="T2" fmla="*/ 6 w 727"/>
                <a:gd name="T3" fmla="*/ 118 h 118"/>
                <a:gd name="T4" fmla="*/ 49 w 727"/>
                <a:gd name="T5" fmla="*/ 81 h 118"/>
                <a:gd name="T6" fmla="*/ 68 w 727"/>
                <a:gd name="T7" fmla="*/ 68 h 118"/>
                <a:gd name="T8" fmla="*/ 93 w 727"/>
                <a:gd name="T9" fmla="*/ 56 h 118"/>
                <a:gd name="T10" fmla="*/ 93 w 727"/>
                <a:gd name="T11" fmla="*/ 56 h 118"/>
                <a:gd name="T12" fmla="*/ 155 w 727"/>
                <a:gd name="T13" fmla="*/ 37 h 118"/>
                <a:gd name="T14" fmla="*/ 217 w 727"/>
                <a:gd name="T15" fmla="*/ 25 h 118"/>
                <a:gd name="T16" fmla="*/ 217 w 727"/>
                <a:gd name="T17" fmla="*/ 25 h 118"/>
                <a:gd name="T18" fmla="*/ 310 w 727"/>
                <a:gd name="T19" fmla="*/ 19 h 118"/>
                <a:gd name="T20" fmla="*/ 404 w 727"/>
                <a:gd name="T21" fmla="*/ 19 h 118"/>
                <a:gd name="T22" fmla="*/ 404 w 727"/>
                <a:gd name="T23" fmla="*/ 19 h 118"/>
                <a:gd name="T24" fmla="*/ 484 w 727"/>
                <a:gd name="T25" fmla="*/ 31 h 118"/>
                <a:gd name="T26" fmla="*/ 565 w 727"/>
                <a:gd name="T27" fmla="*/ 44 h 118"/>
                <a:gd name="T28" fmla="*/ 646 w 727"/>
                <a:gd name="T29" fmla="*/ 62 h 118"/>
                <a:gd name="T30" fmla="*/ 721 w 727"/>
                <a:gd name="T31" fmla="*/ 87 h 118"/>
                <a:gd name="T32" fmla="*/ 721 w 727"/>
                <a:gd name="T33" fmla="*/ 87 h 118"/>
                <a:gd name="T34" fmla="*/ 727 w 727"/>
                <a:gd name="T35" fmla="*/ 87 h 118"/>
                <a:gd name="T36" fmla="*/ 727 w 727"/>
                <a:gd name="T37" fmla="*/ 87 h 118"/>
                <a:gd name="T38" fmla="*/ 727 w 727"/>
                <a:gd name="T39" fmla="*/ 81 h 118"/>
                <a:gd name="T40" fmla="*/ 727 w 727"/>
                <a:gd name="T41" fmla="*/ 75 h 118"/>
                <a:gd name="T42" fmla="*/ 727 w 727"/>
                <a:gd name="T43" fmla="*/ 75 h 118"/>
                <a:gd name="T44" fmla="*/ 646 w 727"/>
                <a:gd name="T45" fmla="*/ 50 h 118"/>
                <a:gd name="T46" fmla="*/ 565 w 727"/>
                <a:gd name="T47" fmla="*/ 31 h 118"/>
                <a:gd name="T48" fmla="*/ 478 w 727"/>
                <a:gd name="T49" fmla="*/ 13 h 118"/>
                <a:gd name="T50" fmla="*/ 397 w 727"/>
                <a:gd name="T51" fmla="*/ 6 h 118"/>
                <a:gd name="T52" fmla="*/ 397 w 727"/>
                <a:gd name="T53" fmla="*/ 6 h 118"/>
                <a:gd name="T54" fmla="*/ 298 w 727"/>
                <a:gd name="T55" fmla="*/ 0 h 118"/>
                <a:gd name="T56" fmla="*/ 199 w 727"/>
                <a:gd name="T57" fmla="*/ 13 h 118"/>
                <a:gd name="T58" fmla="*/ 199 w 727"/>
                <a:gd name="T59" fmla="*/ 13 h 118"/>
                <a:gd name="T60" fmla="*/ 143 w 727"/>
                <a:gd name="T61" fmla="*/ 25 h 118"/>
                <a:gd name="T62" fmla="*/ 87 w 727"/>
                <a:gd name="T63" fmla="*/ 44 h 118"/>
                <a:gd name="T64" fmla="*/ 87 w 727"/>
                <a:gd name="T65" fmla="*/ 44 h 118"/>
                <a:gd name="T66" fmla="*/ 62 w 727"/>
                <a:gd name="T67" fmla="*/ 56 h 118"/>
                <a:gd name="T68" fmla="*/ 43 w 727"/>
                <a:gd name="T69" fmla="*/ 75 h 118"/>
                <a:gd name="T70" fmla="*/ 0 w 727"/>
                <a:gd name="T71" fmla="*/ 112 h 118"/>
                <a:gd name="T72" fmla="*/ 0 w 727"/>
                <a:gd name="T73" fmla="*/ 112 h 118"/>
                <a:gd name="T74" fmla="*/ 0 w 727"/>
                <a:gd name="T75" fmla="*/ 118 h 118"/>
                <a:gd name="T76" fmla="*/ 6 w 727"/>
                <a:gd name="T77" fmla="*/ 118 h 118"/>
                <a:gd name="T78" fmla="*/ 6 w 727"/>
                <a:gd name="T7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7" h="118">
                  <a:moveTo>
                    <a:pt x="6" y="118"/>
                  </a:moveTo>
                  <a:lnTo>
                    <a:pt x="6" y="118"/>
                  </a:lnTo>
                  <a:lnTo>
                    <a:pt x="49" y="81"/>
                  </a:lnTo>
                  <a:lnTo>
                    <a:pt x="68" y="68"/>
                  </a:lnTo>
                  <a:lnTo>
                    <a:pt x="93" y="56"/>
                  </a:lnTo>
                  <a:lnTo>
                    <a:pt x="93" y="56"/>
                  </a:lnTo>
                  <a:lnTo>
                    <a:pt x="155" y="37"/>
                  </a:lnTo>
                  <a:lnTo>
                    <a:pt x="217" y="25"/>
                  </a:lnTo>
                  <a:lnTo>
                    <a:pt x="217" y="25"/>
                  </a:lnTo>
                  <a:lnTo>
                    <a:pt x="310" y="19"/>
                  </a:lnTo>
                  <a:lnTo>
                    <a:pt x="404" y="19"/>
                  </a:lnTo>
                  <a:lnTo>
                    <a:pt x="404" y="19"/>
                  </a:lnTo>
                  <a:lnTo>
                    <a:pt x="484" y="31"/>
                  </a:lnTo>
                  <a:lnTo>
                    <a:pt x="565" y="44"/>
                  </a:lnTo>
                  <a:lnTo>
                    <a:pt x="646" y="62"/>
                  </a:lnTo>
                  <a:lnTo>
                    <a:pt x="721" y="87"/>
                  </a:lnTo>
                  <a:lnTo>
                    <a:pt x="721" y="87"/>
                  </a:lnTo>
                  <a:lnTo>
                    <a:pt x="727" y="87"/>
                  </a:lnTo>
                  <a:lnTo>
                    <a:pt x="727" y="87"/>
                  </a:lnTo>
                  <a:lnTo>
                    <a:pt x="727" y="81"/>
                  </a:lnTo>
                  <a:lnTo>
                    <a:pt x="727" y="75"/>
                  </a:lnTo>
                  <a:lnTo>
                    <a:pt x="727" y="75"/>
                  </a:lnTo>
                  <a:lnTo>
                    <a:pt x="646" y="50"/>
                  </a:lnTo>
                  <a:lnTo>
                    <a:pt x="565" y="31"/>
                  </a:lnTo>
                  <a:lnTo>
                    <a:pt x="478" y="13"/>
                  </a:lnTo>
                  <a:lnTo>
                    <a:pt x="397" y="6"/>
                  </a:lnTo>
                  <a:lnTo>
                    <a:pt x="397" y="6"/>
                  </a:lnTo>
                  <a:lnTo>
                    <a:pt x="298" y="0"/>
                  </a:lnTo>
                  <a:lnTo>
                    <a:pt x="199" y="13"/>
                  </a:lnTo>
                  <a:lnTo>
                    <a:pt x="199" y="13"/>
                  </a:lnTo>
                  <a:lnTo>
                    <a:pt x="143" y="25"/>
                  </a:lnTo>
                  <a:lnTo>
                    <a:pt x="87" y="44"/>
                  </a:lnTo>
                  <a:lnTo>
                    <a:pt x="87" y="44"/>
                  </a:lnTo>
                  <a:lnTo>
                    <a:pt x="62" y="56"/>
                  </a:lnTo>
                  <a:lnTo>
                    <a:pt x="43" y="7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8"/>
                  </a:lnTo>
                  <a:lnTo>
                    <a:pt x="6" y="118"/>
                  </a:lnTo>
                  <a:lnTo>
                    <a:pt x="6" y="118"/>
                  </a:lnTo>
                  <a:close/>
                </a:path>
              </a:pathLst>
            </a:custGeom>
            <a:solidFill>
              <a:srgbClr val="A06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1" name="Freeform 241"/>
            <p:cNvSpPr>
              <a:spLocks/>
            </p:cNvSpPr>
            <p:nvPr/>
          </p:nvSpPr>
          <p:spPr bwMode="auto">
            <a:xfrm>
              <a:off x="5410200" y="4127501"/>
              <a:ext cx="1725612" cy="573088"/>
            </a:xfrm>
            <a:custGeom>
              <a:avLst/>
              <a:gdLst>
                <a:gd name="T0" fmla="*/ 584 w 1087"/>
                <a:gd name="T1" fmla="*/ 19 h 361"/>
                <a:gd name="T2" fmla="*/ 584 w 1087"/>
                <a:gd name="T3" fmla="*/ 19 h 361"/>
                <a:gd name="T4" fmla="*/ 472 w 1087"/>
                <a:gd name="T5" fmla="*/ 87 h 361"/>
                <a:gd name="T6" fmla="*/ 416 w 1087"/>
                <a:gd name="T7" fmla="*/ 119 h 361"/>
                <a:gd name="T8" fmla="*/ 360 w 1087"/>
                <a:gd name="T9" fmla="*/ 143 h 361"/>
                <a:gd name="T10" fmla="*/ 298 w 1087"/>
                <a:gd name="T11" fmla="*/ 168 h 361"/>
                <a:gd name="T12" fmla="*/ 236 w 1087"/>
                <a:gd name="T13" fmla="*/ 181 h 361"/>
                <a:gd name="T14" fmla="*/ 174 w 1087"/>
                <a:gd name="T15" fmla="*/ 193 h 361"/>
                <a:gd name="T16" fmla="*/ 112 w 1087"/>
                <a:gd name="T17" fmla="*/ 193 h 361"/>
                <a:gd name="T18" fmla="*/ 112 w 1087"/>
                <a:gd name="T19" fmla="*/ 193 h 361"/>
                <a:gd name="T20" fmla="*/ 43 w 1087"/>
                <a:gd name="T21" fmla="*/ 230 h 361"/>
                <a:gd name="T22" fmla="*/ 43 w 1087"/>
                <a:gd name="T23" fmla="*/ 230 h 361"/>
                <a:gd name="T24" fmla="*/ 6 w 1087"/>
                <a:gd name="T25" fmla="*/ 261 h 361"/>
                <a:gd name="T26" fmla="*/ 0 w 1087"/>
                <a:gd name="T27" fmla="*/ 274 h 361"/>
                <a:gd name="T28" fmla="*/ 0 w 1087"/>
                <a:gd name="T29" fmla="*/ 280 h 361"/>
                <a:gd name="T30" fmla="*/ 12 w 1087"/>
                <a:gd name="T31" fmla="*/ 293 h 361"/>
                <a:gd name="T32" fmla="*/ 31 w 1087"/>
                <a:gd name="T33" fmla="*/ 299 h 361"/>
                <a:gd name="T34" fmla="*/ 106 w 1087"/>
                <a:gd name="T35" fmla="*/ 311 h 361"/>
                <a:gd name="T36" fmla="*/ 106 w 1087"/>
                <a:gd name="T37" fmla="*/ 311 h 361"/>
                <a:gd name="T38" fmla="*/ 174 w 1087"/>
                <a:gd name="T39" fmla="*/ 324 h 361"/>
                <a:gd name="T40" fmla="*/ 174 w 1087"/>
                <a:gd name="T41" fmla="*/ 324 h 361"/>
                <a:gd name="T42" fmla="*/ 217 w 1087"/>
                <a:gd name="T43" fmla="*/ 342 h 361"/>
                <a:gd name="T44" fmla="*/ 255 w 1087"/>
                <a:gd name="T45" fmla="*/ 355 h 361"/>
                <a:gd name="T46" fmla="*/ 292 w 1087"/>
                <a:gd name="T47" fmla="*/ 361 h 361"/>
                <a:gd name="T48" fmla="*/ 329 w 1087"/>
                <a:gd name="T49" fmla="*/ 361 h 361"/>
                <a:gd name="T50" fmla="*/ 404 w 1087"/>
                <a:gd name="T51" fmla="*/ 355 h 361"/>
                <a:gd name="T52" fmla="*/ 472 w 1087"/>
                <a:gd name="T53" fmla="*/ 336 h 361"/>
                <a:gd name="T54" fmla="*/ 547 w 1087"/>
                <a:gd name="T55" fmla="*/ 317 h 361"/>
                <a:gd name="T56" fmla="*/ 615 w 1087"/>
                <a:gd name="T57" fmla="*/ 286 h 361"/>
                <a:gd name="T58" fmla="*/ 758 w 1087"/>
                <a:gd name="T59" fmla="*/ 237 h 361"/>
                <a:gd name="T60" fmla="*/ 758 w 1087"/>
                <a:gd name="T61" fmla="*/ 237 h 361"/>
                <a:gd name="T62" fmla="*/ 802 w 1087"/>
                <a:gd name="T63" fmla="*/ 224 h 361"/>
                <a:gd name="T64" fmla="*/ 845 w 1087"/>
                <a:gd name="T65" fmla="*/ 224 h 361"/>
                <a:gd name="T66" fmla="*/ 932 w 1087"/>
                <a:gd name="T67" fmla="*/ 224 h 361"/>
                <a:gd name="T68" fmla="*/ 932 w 1087"/>
                <a:gd name="T69" fmla="*/ 224 h 361"/>
                <a:gd name="T70" fmla="*/ 988 w 1087"/>
                <a:gd name="T71" fmla="*/ 187 h 361"/>
                <a:gd name="T72" fmla="*/ 988 w 1087"/>
                <a:gd name="T73" fmla="*/ 187 h 361"/>
                <a:gd name="T74" fmla="*/ 1056 w 1087"/>
                <a:gd name="T75" fmla="*/ 143 h 361"/>
                <a:gd name="T76" fmla="*/ 1075 w 1087"/>
                <a:gd name="T77" fmla="*/ 125 h 361"/>
                <a:gd name="T78" fmla="*/ 1087 w 1087"/>
                <a:gd name="T79" fmla="*/ 106 h 361"/>
                <a:gd name="T80" fmla="*/ 1087 w 1087"/>
                <a:gd name="T81" fmla="*/ 100 h 361"/>
                <a:gd name="T82" fmla="*/ 1081 w 1087"/>
                <a:gd name="T83" fmla="*/ 87 h 361"/>
                <a:gd name="T84" fmla="*/ 1056 w 1087"/>
                <a:gd name="T85" fmla="*/ 75 h 361"/>
                <a:gd name="T86" fmla="*/ 1013 w 1087"/>
                <a:gd name="T87" fmla="*/ 69 h 361"/>
                <a:gd name="T88" fmla="*/ 945 w 1087"/>
                <a:gd name="T89" fmla="*/ 63 h 361"/>
                <a:gd name="T90" fmla="*/ 945 w 1087"/>
                <a:gd name="T91" fmla="*/ 63 h 361"/>
                <a:gd name="T92" fmla="*/ 932 w 1087"/>
                <a:gd name="T93" fmla="*/ 56 h 361"/>
                <a:gd name="T94" fmla="*/ 901 w 1087"/>
                <a:gd name="T95" fmla="*/ 44 h 361"/>
                <a:gd name="T96" fmla="*/ 901 w 1087"/>
                <a:gd name="T97" fmla="*/ 44 h 361"/>
                <a:gd name="T98" fmla="*/ 845 w 1087"/>
                <a:gd name="T99" fmla="*/ 19 h 361"/>
                <a:gd name="T100" fmla="*/ 789 w 1087"/>
                <a:gd name="T101" fmla="*/ 7 h 361"/>
                <a:gd name="T102" fmla="*/ 733 w 1087"/>
                <a:gd name="T103" fmla="*/ 0 h 361"/>
                <a:gd name="T104" fmla="*/ 671 w 1087"/>
                <a:gd name="T105" fmla="*/ 0 h 361"/>
                <a:gd name="T106" fmla="*/ 671 w 1087"/>
                <a:gd name="T107" fmla="*/ 0 h 361"/>
                <a:gd name="T108" fmla="*/ 628 w 1087"/>
                <a:gd name="T109" fmla="*/ 7 h 361"/>
                <a:gd name="T110" fmla="*/ 584 w 1087"/>
                <a:gd name="T111" fmla="*/ 19 h 361"/>
                <a:gd name="T112" fmla="*/ 584 w 1087"/>
                <a:gd name="T113" fmla="*/ 1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7" h="361">
                  <a:moveTo>
                    <a:pt x="584" y="19"/>
                  </a:moveTo>
                  <a:lnTo>
                    <a:pt x="584" y="19"/>
                  </a:lnTo>
                  <a:lnTo>
                    <a:pt x="472" y="87"/>
                  </a:lnTo>
                  <a:lnTo>
                    <a:pt x="416" y="119"/>
                  </a:lnTo>
                  <a:lnTo>
                    <a:pt x="360" y="143"/>
                  </a:lnTo>
                  <a:lnTo>
                    <a:pt x="298" y="168"/>
                  </a:lnTo>
                  <a:lnTo>
                    <a:pt x="236" y="181"/>
                  </a:lnTo>
                  <a:lnTo>
                    <a:pt x="174" y="193"/>
                  </a:lnTo>
                  <a:lnTo>
                    <a:pt x="112" y="193"/>
                  </a:lnTo>
                  <a:lnTo>
                    <a:pt x="112" y="193"/>
                  </a:lnTo>
                  <a:lnTo>
                    <a:pt x="43" y="230"/>
                  </a:lnTo>
                  <a:lnTo>
                    <a:pt x="43" y="230"/>
                  </a:lnTo>
                  <a:lnTo>
                    <a:pt x="6" y="261"/>
                  </a:lnTo>
                  <a:lnTo>
                    <a:pt x="0" y="274"/>
                  </a:lnTo>
                  <a:lnTo>
                    <a:pt x="0" y="280"/>
                  </a:lnTo>
                  <a:lnTo>
                    <a:pt x="12" y="293"/>
                  </a:lnTo>
                  <a:lnTo>
                    <a:pt x="31" y="299"/>
                  </a:lnTo>
                  <a:lnTo>
                    <a:pt x="106" y="311"/>
                  </a:lnTo>
                  <a:lnTo>
                    <a:pt x="106" y="311"/>
                  </a:lnTo>
                  <a:lnTo>
                    <a:pt x="174" y="324"/>
                  </a:lnTo>
                  <a:lnTo>
                    <a:pt x="174" y="324"/>
                  </a:lnTo>
                  <a:lnTo>
                    <a:pt x="217" y="342"/>
                  </a:lnTo>
                  <a:lnTo>
                    <a:pt x="255" y="355"/>
                  </a:lnTo>
                  <a:lnTo>
                    <a:pt x="292" y="361"/>
                  </a:lnTo>
                  <a:lnTo>
                    <a:pt x="329" y="361"/>
                  </a:lnTo>
                  <a:lnTo>
                    <a:pt x="404" y="355"/>
                  </a:lnTo>
                  <a:lnTo>
                    <a:pt x="472" y="336"/>
                  </a:lnTo>
                  <a:lnTo>
                    <a:pt x="547" y="317"/>
                  </a:lnTo>
                  <a:lnTo>
                    <a:pt x="615" y="286"/>
                  </a:lnTo>
                  <a:lnTo>
                    <a:pt x="758" y="237"/>
                  </a:lnTo>
                  <a:lnTo>
                    <a:pt x="758" y="237"/>
                  </a:lnTo>
                  <a:lnTo>
                    <a:pt x="802" y="224"/>
                  </a:lnTo>
                  <a:lnTo>
                    <a:pt x="845" y="224"/>
                  </a:lnTo>
                  <a:lnTo>
                    <a:pt x="932" y="224"/>
                  </a:lnTo>
                  <a:lnTo>
                    <a:pt x="932" y="224"/>
                  </a:lnTo>
                  <a:lnTo>
                    <a:pt x="988" y="187"/>
                  </a:lnTo>
                  <a:lnTo>
                    <a:pt x="988" y="187"/>
                  </a:lnTo>
                  <a:lnTo>
                    <a:pt x="1056" y="143"/>
                  </a:lnTo>
                  <a:lnTo>
                    <a:pt x="1075" y="125"/>
                  </a:lnTo>
                  <a:lnTo>
                    <a:pt x="1087" y="106"/>
                  </a:lnTo>
                  <a:lnTo>
                    <a:pt x="1087" y="100"/>
                  </a:lnTo>
                  <a:lnTo>
                    <a:pt x="1081" y="87"/>
                  </a:lnTo>
                  <a:lnTo>
                    <a:pt x="1056" y="75"/>
                  </a:lnTo>
                  <a:lnTo>
                    <a:pt x="1013" y="69"/>
                  </a:lnTo>
                  <a:lnTo>
                    <a:pt x="945" y="63"/>
                  </a:lnTo>
                  <a:lnTo>
                    <a:pt x="945" y="63"/>
                  </a:lnTo>
                  <a:lnTo>
                    <a:pt x="932" y="56"/>
                  </a:lnTo>
                  <a:lnTo>
                    <a:pt x="901" y="44"/>
                  </a:lnTo>
                  <a:lnTo>
                    <a:pt x="901" y="44"/>
                  </a:lnTo>
                  <a:lnTo>
                    <a:pt x="845" y="19"/>
                  </a:lnTo>
                  <a:lnTo>
                    <a:pt x="789" y="7"/>
                  </a:lnTo>
                  <a:lnTo>
                    <a:pt x="733" y="0"/>
                  </a:lnTo>
                  <a:lnTo>
                    <a:pt x="671" y="0"/>
                  </a:lnTo>
                  <a:lnTo>
                    <a:pt x="671" y="0"/>
                  </a:lnTo>
                  <a:lnTo>
                    <a:pt x="628" y="7"/>
                  </a:lnTo>
                  <a:lnTo>
                    <a:pt x="584" y="19"/>
                  </a:lnTo>
                  <a:lnTo>
                    <a:pt x="584" y="19"/>
                  </a:lnTo>
                  <a:close/>
                </a:path>
              </a:pathLst>
            </a:custGeom>
            <a:solidFill>
              <a:srgbClr val="E4A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2" name="Freeform 242"/>
            <p:cNvSpPr>
              <a:spLocks/>
            </p:cNvSpPr>
            <p:nvPr/>
          </p:nvSpPr>
          <p:spPr bwMode="auto">
            <a:xfrm>
              <a:off x="5588000" y="4206876"/>
              <a:ext cx="808037" cy="423863"/>
            </a:xfrm>
            <a:custGeom>
              <a:avLst/>
              <a:gdLst>
                <a:gd name="T0" fmla="*/ 18 w 509"/>
                <a:gd name="T1" fmla="*/ 162 h 267"/>
                <a:gd name="T2" fmla="*/ 18 w 509"/>
                <a:gd name="T3" fmla="*/ 162 h 267"/>
                <a:gd name="T4" fmla="*/ 25 w 509"/>
                <a:gd name="T5" fmla="*/ 162 h 267"/>
                <a:gd name="T6" fmla="*/ 37 w 509"/>
                <a:gd name="T7" fmla="*/ 156 h 267"/>
                <a:gd name="T8" fmla="*/ 56 w 509"/>
                <a:gd name="T9" fmla="*/ 156 h 267"/>
                <a:gd name="T10" fmla="*/ 56 w 509"/>
                <a:gd name="T11" fmla="*/ 156 h 267"/>
                <a:gd name="T12" fmla="*/ 112 w 509"/>
                <a:gd name="T13" fmla="*/ 156 h 267"/>
                <a:gd name="T14" fmla="*/ 168 w 509"/>
                <a:gd name="T15" fmla="*/ 143 h 267"/>
                <a:gd name="T16" fmla="*/ 224 w 509"/>
                <a:gd name="T17" fmla="*/ 131 h 267"/>
                <a:gd name="T18" fmla="*/ 273 w 509"/>
                <a:gd name="T19" fmla="*/ 106 h 267"/>
                <a:gd name="T20" fmla="*/ 366 w 509"/>
                <a:gd name="T21" fmla="*/ 56 h 267"/>
                <a:gd name="T22" fmla="*/ 466 w 509"/>
                <a:gd name="T23" fmla="*/ 6 h 267"/>
                <a:gd name="T24" fmla="*/ 466 w 509"/>
                <a:gd name="T25" fmla="*/ 6 h 267"/>
                <a:gd name="T26" fmla="*/ 485 w 509"/>
                <a:gd name="T27" fmla="*/ 0 h 267"/>
                <a:gd name="T28" fmla="*/ 497 w 509"/>
                <a:gd name="T29" fmla="*/ 6 h 267"/>
                <a:gd name="T30" fmla="*/ 509 w 509"/>
                <a:gd name="T31" fmla="*/ 13 h 267"/>
                <a:gd name="T32" fmla="*/ 509 w 509"/>
                <a:gd name="T33" fmla="*/ 19 h 267"/>
                <a:gd name="T34" fmla="*/ 509 w 509"/>
                <a:gd name="T35" fmla="*/ 19 h 267"/>
                <a:gd name="T36" fmla="*/ 497 w 509"/>
                <a:gd name="T37" fmla="*/ 56 h 267"/>
                <a:gd name="T38" fmla="*/ 485 w 509"/>
                <a:gd name="T39" fmla="*/ 93 h 267"/>
                <a:gd name="T40" fmla="*/ 472 w 509"/>
                <a:gd name="T41" fmla="*/ 124 h 267"/>
                <a:gd name="T42" fmla="*/ 447 w 509"/>
                <a:gd name="T43" fmla="*/ 156 h 267"/>
                <a:gd name="T44" fmla="*/ 429 w 509"/>
                <a:gd name="T45" fmla="*/ 180 h 267"/>
                <a:gd name="T46" fmla="*/ 398 w 509"/>
                <a:gd name="T47" fmla="*/ 205 h 267"/>
                <a:gd name="T48" fmla="*/ 373 w 509"/>
                <a:gd name="T49" fmla="*/ 224 h 267"/>
                <a:gd name="T50" fmla="*/ 342 w 509"/>
                <a:gd name="T51" fmla="*/ 243 h 267"/>
                <a:gd name="T52" fmla="*/ 311 w 509"/>
                <a:gd name="T53" fmla="*/ 255 h 267"/>
                <a:gd name="T54" fmla="*/ 273 w 509"/>
                <a:gd name="T55" fmla="*/ 261 h 267"/>
                <a:gd name="T56" fmla="*/ 236 w 509"/>
                <a:gd name="T57" fmla="*/ 267 h 267"/>
                <a:gd name="T58" fmla="*/ 205 w 509"/>
                <a:gd name="T59" fmla="*/ 267 h 267"/>
                <a:gd name="T60" fmla="*/ 168 w 509"/>
                <a:gd name="T61" fmla="*/ 267 h 267"/>
                <a:gd name="T62" fmla="*/ 130 w 509"/>
                <a:gd name="T63" fmla="*/ 261 h 267"/>
                <a:gd name="T64" fmla="*/ 93 w 509"/>
                <a:gd name="T65" fmla="*/ 249 h 267"/>
                <a:gd name="T66" fmla="*/ 62 w 509"/>
                <a:gd name="T67" fmla="*/ 230 h 267"/>
                <a:gd name="T68" fmla="*/ 62 w 509"/>
                <a:gd name="T69" fmla="*/ 230 h 267"/>
                <a:gd name="T70" fmla="*/ 25 w 509"/>
                <a:gd name="T71" fmla="*/ 211 h 267"/>
                <a:gd name="T72" fmla="*/ 6 w 509"/>
                <a:gd name="T73" fmla="*/ 199 h 267"/>
                <a:gd name="T74" fmla="*/ 6 w 509"/>
                <a:gd name="T75" fmla="*/ 199 h 267"/>
                <a:gd name="T76" fmla="*/ 0 w 509"/>
                <a:gd name="T77" fmla="*/ 193 h 267"/>
                <a:gd name="T78" fmla="*/ 0 w 509"/>
                <a:gd name="T79" fmla="*/ 187 h 267"/>
                <a:gd name="T80" fmla="*/ 18 w 509"/>
                <a:gd name="T81" fmla="*/ 162 h 267"/>
                <a:gd name="T82" fmla="*/ 18 w 509"/>
                <a:gd name="T83" fmla="*/ 162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09" h="267">
                  <a:moveTo>
                    <a:pt x="18" y="162"/>
                  </a:moveTo>
                  <a:lnTo>
                    <a:pt x="18" y="162"/>
                  </a:lnTo>
                  <a:lnTo>
                    <a:pt x="25" y="162"/>
                  </a:lnTo>
                  <a:lnTo>
                    <a:pt x="37" y="156"/>
                  </a:lnTo>
                  <a:lnTo>
                    <a:pt x="56" y="156"/>
                  </a:lnTo>
                  <a:lnTo>
                    <a:pt x="56" y="156"/>
                  </a:lnTo>
                  <a:lnTo>
                    <a:pt x="112" y="156"/>
                  </a:lnTo>
                  <a:lnTo>
                    <a:pt x="168" y="143"/>
                  </a:lnTo>
                  <a:lnTo>
                    <a:pt x="224" y="131"/>
                  </a:lnTo>
                  <a:lnTo>
                    <a:pt x="273" y="106"/>
                  </a:lnTo>
                  <a:lnTo>
                    <a:pt x="366" y="56"/>
                  </a:lnTo>
                  <a:lnTo>
                    <a:pt x="466" y="6"/>
                  </a:lnTo>
                  <a:lnTo>
                    <a:pt x="466" y="6"/>
                  </a:lnTo>
                  <a:lnTo>
                    <a:pt x="485" y="0"/>
                  </a:lnTo>
                  <a:lnTo>
                    <a:pt x="497" y="6"/>
                  </a:lnTo>
                  <a:lnTo>
                    <a:pt x="509" y="13"/>
                  </a:lnTo>
                  <a:lnTo>
                    <a:pt x="509" y="19"/>
                  </a:lnTo>
                  <a:lnTo>
                    <a:pt x="509" y="19"/>
                  </a:lnTo>
                  <a:lnTo>
                    <a:pt x="497" y="56"/>
                  </a:lnTo>
                  <a:lnTo>
                    <a:pt x="485" y="93"/>
                  </a:lnTo>
                  <a:lnTo>
                    <a:pt x="472" y="124"/>
                  </a:lnTo>
                  <a:lnTo>
                    <a:pt x="447" y="156"/>
                  </a:lnTo>
                  <a:lnTo>
                    <a:pt x="429" y="180"/>
                  </a:lnTo>
                  <a:lnTo>
                    <a:pt x="398" y="205"/>
                  </a:lnTo>
                  <a:lnTo>
                    <a:pt x="373" y="224"/>
                  </a:lnTo>
                  <a:lnTo>
                    <a:pt x="342" y="243"/>
                  </a:lnTo>
                  <a:lnTo>
                    <a:pt x="311" y="255"/>
                  </a:lnTo>
                  <a:lnTo>
                    <a:pt x="273" y="261"/>
                  </a:lnTo>
                  <a:lnTo>
                    <a:pt x="236" y="267"/>
                  </a:lnTo>
                  <a:lnTo>
                    <a:pt x="205" y="267"/>
                  </a:lnTo>
                  <a:lnTo>
                    <a:pt x="168" y="267"/>
                  </a:lnTo>
                  <a:lnTo>
                    <a:pt x="130" y="261"/>
                  </a:lnTo>
                  <a:lnTo>
                    <a:pt x="93" y="249"/>
                  </a:lnTo>
                  <a:lnTo>
                    <a:pt x="62" y="230"/>
                  </a:lnTo>
                  <a:lnTo>
                    <a:pt x="62" y="230"/>
                  </a:lnTo>
                  <a:lnTo>
                    <a:pt x="25" y="211"/>
                  </a:lnTo>
                  <a:lnTo>
                    <a:pt x="6" y="199"/>
                  </a:lnTo>
                  <a:lnTo>
                    <a:pt x="6" y="199"/>
                  </a:lnTo>
                  <a:lnTo>
                    <a:pt x="0" y="193"/>
                  </a:lnTo>
                  <a:lnTo>
                    <a:pt x="0" y="187"/>
                  </a:lnTo>
                  <a:lnTo>
                    <a:pt x="18" y="162"/>
                  </a:lnTo>
                  <a:lnTo>
                    <a:pt x="18" y="162"/>
                  </a:lnTo>
                  <a:close/>
                </a:path>
              </a:pathLst>
            </a:custGeom>
            <a:solidFill>
              <a:srgbClr val="D560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3" name="Freeform 243"/>
            <p:cNvSpPr>
              <a:spLocks/>
            </p:cNvSpPr>
            <p:nvPr/>
          </p:nvSpPr>
          <p:spPr bwMode="auto">
            <a:xfrm>
              <a:off x="5637213" y="4157663"/>
              <a:ext cx="1400175" cy="522288"/>
            </a:xfrm>
            <a:custGeom>
              <a:avLst/>
              <a:gdLst>
                <a:gd name="T0" fmla="*/ 435 w 882"/>
                <a:gd name="T1" fmla="*/ 31 h 329"/>
                <a:gd name="T2" fmla="*/ 435 w 882"/>
                <a:gd name="T3" fmla="*/ 31 h 329"/>
                <a:gd name="T4" fmla="*/ 478 w 882"/>
                <a:gd name="T5" fmla="*/ 25 h 329"/>
                <a:gd name="T6" fmla="*/ 491 w 882"/>
                <a:gd name="T7" fmla="*/ 31 h 329"/>
                <a:gd name="T8" fmla="*/ 491 w 882"/>
                <a:gd name="T9" fmla="*/ 37 h 329"/>
                <a:gd name="T10" fmla="*/ 491 w 882"/>
                <a:gd name="T11" fmla="*/ 44 h 329"/>
                <a:gd name="T12" fmla="*/ 491 w 882"/>
                <a:gd name="T13" fmla="*/ 44 h 329"/>
                <a:gd name="T14" fmla="*/ 485 w 882"/>
                <a:gd name="T15" fmla="*/ 87 h 329"/>
                <a:gd name="T16" fmla="*/ 466 w 882"/>
                <a:gd name="T17" fmla="*/ 124 h 329"/>
                <a:gd name="T18" fmla="*/ 447 w 882"/>
                <a:gd name="T19" fmla="*/ 155 h 329"/>
                <a:gd name="T20" fmla="*/ 429 w 882"/>
                <a:gd name="T21" fmla="*/ 187 h 329"/>
                <a:gd name="T22" fmla="*/ 398 w 882"/>
                <a:gd name="T23" fmla="*/ 218 h 329"/>
                <a:gd name="T24" fmla="*/ 373 w 882"/>
                <a:gd name="T25" fmla="*/ 242 h 329"/>
                <a:gd name="T26" fmla="*/ 342 w 882"/>
                <a:gd name="T27" fmla="*/ 261 h 329"/>
                <a:gd name="T28" fmla="*/ 304 w 882"/>
                <a:gd name="T29" fmla="*/ 280 h 329"/>
                <a:gd name="T30" fmla="*/ 267 w 882"/>
                <a:gd name="T31" fmla="*/ 292 h 329"/>
                <a:gd name="T32" fmla="*/ 230 w 882"/>
                <a:gd name="T33" fmla="*/ 298 h 329"/>
                <a:gd name="T34" fmla="*/ 193 w 882"/>
                <a:gd name="T35" fmla="*/ 305 h 329"/>
                <a:gd name="T36" fmla="*/ 155 w 882"/>
                <a:gd name="T37" fmla="*/ 305 h 329"/>
                <a:gd name="T38" fmla="*/ 118 w 882"/>
                <a:gd name="T39" fmla="*/ 305 h 329"/>
                <a:gd name="T40" fmla="*/ 81 w 882"/>
                <a:gd name="T41" fmla="*/ 292 h 329"/>
                <a:gd name="T42" fmla="*/ 37 w 882"/>
                <a:gd name="T43" fmla="*/ 280 h 329"/>
                <a:gd name="T44" fmla="*/ 0 w 882"/>
                <a:gd name="T45" fmla="*/ 261 h 329"/>
                <a:gd name="T46" fmla="*/ 0 w 882"/>
                <a:gd name="T47" fmla="*/ 261 h 329"/>
                <a:gd name="T48" fmla="*/ 62 w 882"/>
                <a:gd name="T49" fmla="*/ 298 h 329"/>
                <a:gd name="T50" fmla="*/ 124 w 882"/>
                <a:gd name="T51" fmla="*/ 323 h 329"/>
                <a:gd name="T52" fmla="*/ 199 w 882"/>
                <a:gd name="T53" fmla="*/ 329 h 329"/>
                <a:gd name="T54" fmla="*/ 267 w 882"/>
                <a:gd name="T55" fmla="*/ 329 h 329"/>
                <a:gd name="T56" fmla="*/ 267 w 882"/>
                <a:gd name="T57" fmla="*/ 329 h 329"/>
                <a:gd name="T58" fmla="*/ 335 w 882"/>
                <a:gd name="T59" fmla="*/ 311 h 329"/>
                <a:gd name="T60" fmla="*/ 398 w 882"/>
                <a:gd name="T61" fmla="*/ 292 h 329"/>
                <a:gd name="T62" fmla="*/ 522 w 882"/>
                <a:gd name="T63" fmla="*/ 236 h 329"/>
                <a:gd name="T64" fmla="*/ 584 w 882"/>
                <a:gd name="T65" fmla="*/ 211 h 329"/>
                <a:gd name="T66" fmla="*/ 646 w 882"/>
                <a:gd name="T67" fmla="*/ 193 h 329"/>
                <a:gd name="T68" fmla="*/ 715 w 882"/>
                <a:gd name="T69" fmla="*/ 180 h 329"/>
                <a:gd name="T70" fmla="*/ 783 w 882"/>
                <a:gd name="T71" fmla="*/ 180 h 329"/>
                <a:gd name="T72" fmla="*/ 783 w 882"/>
                <a:gd name="T73" fmla="*/ 180 h 329"/>
                <a:gd name="T74" fmla="*/ 820 w 882"/>
                <a:gd name="T75" fmla="*/ 168 h 329"/>
                <a:gd name="T76" fmla="*/ 845 w 882"/>
                <a:gd name="T77" fmla="*/ 149 h 329"/>
                <a:gd name="T78" fmla="*/ 845 w 882"/>
                <a:gd name="T79" fmla="*/ 149 h 329"/>
                <a:gd name="T80" fmla="*/ 870 w 882"/>
                <a:gd name="T81" fmla="*/ 131 h 329"/>
                <a:gd name="T82" fmla="*/ 882 w 882"/>
                <a:gd name="T83" fmla="*/ 118 h 329"/>
                <a:gd name="T84" fmla="*/ 882 w 882"/>
                <a:gd name="T85" fmla="*/ 100 h 329"/>
                <a:gd name="T86" fmla="*/ 876 w 882"/>
                <a:gd name="T87" fmla="*/ 87 h 329"/>
                <a:gd name="T88" fmla="*/ 876 w 882"/>
                <a:gd name="T89" fmla="*/ 87 h 329"/>
                <a:gd name="T90" fmla="*/ 839 w 882"/>
                <a:gd name="T91" fmla="*/ 75 h 329"/>
                <a:gd name="T92" fmla="*/ 839 w 882"/>
                <a:gd name="T93" fmla="*/ 75 h 329"/>
                <a:gd name="T94" fmla="*/ 808 w 882"/>
                <a:gd name="T95" fmla="*/ 68 h 329"/>
                <a:gd name="T96" fmla="*/ 770 w 882"/>
                <a:gd name="T97" fmla="*/ 56 h 329"/>
                <a:gd name="T98" fmla="*/ 770 w 882"/>
                <a:gd name="T99" fmla="*/ 56 h 329"/>
                <a:gd name="T100" fmla="*/ 696 w 882"/>
                <a:gd name="T101" fmla="*/ 25 h 329"/>
                <a:gd name="T102" fmla="*/ 628 w 882"/>
                <a:gd name="T103" fmla="*/ 6 h 329"/>
                <a:gd name="T104" fmla="*/ 553 w 882"/>
                <a:gd name="T105" fmla="*/ 0 h 329"/>
                <a:gd name="T106" fmla="*/ 522 w 882"/>
                <a:gd name="T107" fmla="*/ 0 h 329"/>
                <a:gd name="T108" fmla="*/ 485 w 882"/>
                <a:gd name="T109" fmla="*/ 6 h 329"/>
                <a:gd name="T110" fmla="*/ 485 w 882"/>
                <a:gd name="T111" fmla="*/ 6 h 329"/>
                <a:gd name="T112" fmla="*/ 454 w 882"/>
                <a:gd name="T113" fmla="*/ 19 h 329"/>
                <a:gd name="T114" fmla="*/ 435 w 882"/>
                <a:gd name="T115" fmla="*/ 31 h 329"/>
                <a:gd name="T116" fmla="*/ 435 w 882"/>
                <a:gd name="T117" fmla="*/ 31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82" h="329">
                  <a:moveTo>
                    <a:pt x="435" y="31"/>
                  </a:moveTo>
                  <a:lnTo>
                    <a:pt x="435" y="31"/>
                  </a:lnTo>
                  <a:lnTo>
                    <a:pt x="478" y="25"/>
                  </a:lnTo>
                  <a:lnTo>
                    <a:pt x="491" y="31"/>
                  </a:lnTo>
                  <a:lnTo>
                    <a:pt x="491" y="37"/>
                  </a:lnTo>
                  <a:lnTo>
                    <a:pt x="491" y="44"/>
                  </a:lnTo>
                  <a:lnTo>
                    <a:pt x="491" y="44"/>
                  </a:lnTo>
                  <a:lnTo>
                    <a:pt x="485" y="87"/>
                  </a:lnTo>
                  <a:lnTo>
                    <a:pt x="466" y="124"/>
                  </a:lnTo>
                  <a:lnTo>
                    <a:pt x="447" y="155"/>
                  </a:lnTo>
                  <a:lnTo>
                    <a:pt x="429" y="187"/>
                  </a:lnTo>
                  <a:lnTo>
                    <a:pt x="398" y="218"/>
                  </a:lnTo>
                  <a:lnTo>
                    <a:pt x="373" y="242"/>
                  </a:lnTo>
                  <a:lnTo>
                    <a:pt x="342" y="261"/>
                  </a:lnTo>
                  <a:lnTo>
                    <a:pt x="304" y="280"/>
                  </a:lnTo>
                  <a:lnTo>
                    <a:pt x="267" y="292"/>
                  </a:lnTo>
                  <a:lnTo>
                    <a:pt x="230" y="298"/>
                  </a:lnTo>
                  <a:lnTo>
                    <a:pt x="193" y="305"/>
                  </a:lnTo>
                  <a:lnTo>
                    <a:pt x="155" y="305"/>
                  </a:lnTo>
                  <a:lnTo>
                    <a:pt x="118" y="305"/>
                  </a:lnTo>
                  <a:lnTo>
                    <a:pt x="81" y="292"/>
                  </a:lnTo>
                  <a:lnTo>
                    <a:pt x="37" y="280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62" y="298"/>
                  </a:lnTo>
                  <a:lnTo>
                    <a:pt x="124" y="323"/>
                  </a:lnTo>
                  <a:lnTo>
                    <a:pt x="199" y="329"/>
                  </a:lnTo>
                  <a:lnTo>
                    <a:pt x="267" y="329"/>
                  </a:lnTo>
                  <a:lnTo>
                    <a:pt x="267" y="329"/>
                  </a:lnTo>
                  <a:lnTo>
                    <a:pt x="335" y="311"/>
                  </a:lnTo>
                  <a:lnTo>
                    <a:pt x="398" y="292"/>
                  </a:lnTo>
                  <a:lnTo>
                    <a:pt x="522" y="236"/>
                  </a:lnTo>
                  <a:lnTo>
                    <a:pt x="584" y="211"/>
                  </a:lnTo>
                  <a:lnTo>
                    <a:pt x="646" y="193"/>
                  </a:lnTo>
                  <a:lnTo>
                    <a:pt x="715" y="180"/>
                  </a:lnTo>
                  <a:lnTo>
                    <a:pt x="783" y="180"/>
                  </a:lnTo>
                  <a:lnTo>
                    <a:pt x="783" y="180"/>
                  </a:lnTo>
                  <a:lnTo>
                    <a:pt x="820" y="168"/>
                  </a:lnTo>
                  <a:lnTo>
                    <a:pt x="845" y="149"/>
                  </a:lnTo>
                  <a:lnTo>
                    <a:pt x="845" y="149"/>
                  </a:lnTo>
                  <a:lnTo>
                    <a:pt x="870" y="131"/>
                  </a:lnTo>
                  <a:lnTo>
                    <a:pt x="882" y="118"/>
                  </a:lnTo>
                  <a:lnTo>
                    <a:pt x="882" y="100"/>
                  </a:lnTo>
                  <a:lnTo>
                    <a:pt x="876" y="87"/>
                  </a:lnTo>
                  <a:lnTo>
                    <a:pt x="876" y="87"/>
                  </a:lnTo>
                  <a:lnTo>
                    <a:pt x="839" y="75"/>
                  </a:lnTo>
                  <a:lnTo>
                    <a:pt x="839" y="75"/>
                  </a:lnTo>
                  <a:lnTo>
                    <a:pt x="808" y="68"/>
                  </a:lnTo>
                  <a:lnTo>
                    <a:pt x="770" y="56"/>
                  </a:lnTo>
                  <a:lnTo>
                    <a:pt x="770" y="56"/>
                  </a:lnTo>
                  <a:lnTo>
                    <a:pt x="696" y="25"/>
                  </a:lnTo>
                  <a:lnTo>
                    <a:pt x="628" y="6"/>
                  </a:lnTo>
                  <a:lnTo>
                    <a:pt x="553" y="0"/>
                  </a:lnTo>
                  <a:lnTo>
                    <a:pt x="522" y="0"/>
                  </a:lnTo>
                  <a:lnTo>
                    <a:pt x="485" y="6"/>
                  </a:lnTo>
                  <a:lnTo>
                    <a:pt x="485" y="6"/>
                  </a:lnTo>
                  <a:lnTo>
                    <a:pt x="454" y="19"/>
                  </a:lnTo>
                  <a:lnTo>
                    <a:pt x="435" y="31"/>
                  </a:lnTo>
                  <a:lnTo>
                    <a:pt x="435" y="31"/>
                  </a:lnTo>
                  <a:close/>
                </a:path>
              </a:pathLst>
            </a:custGeom>
            <a:solidFill>
              <a:srgbClr val="D560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4" name="Freeform 244"/>
            <p:cNvSpPr>
              <a:spLocks/>
            </p:cNvSpPr>
            <p:nvPr/>
          </p:nvSpPr>
          <p:spPr bwMode="auto">
            <a:xfrm>
              <a:off x="4424363" y="4344988"/>
              <a:ext cx="393700" cy="404813"/>
            </a:xfrm>
            <a:custGeom>
              <a:avLst/>
              <a:gdLst>
                <a:gd name="T0" fmla="*/ 248 w 248"/>
                <a:gd name="T1" fmla="*/ 124 h 255"/>
                <a:gd name="T2" fmla="*/ 248 w 248"/>
                <a:gd name="T3" fmla="*/ 124 h 255"/>
                <a:gd name="T4" fmla="*/ 248 w 248"/>
                <a:gd name="T5" fmla="*/ 149 h 255"/>
                <a:gd name="T6" fmla="*/ 236 w 248"/>
                <a:gd name="T7" fmla="*/ 174 h 255"/>
                <a:gd name="T8" fmla="*/ 229 w 248"/>
                <a:gd name="T9" fmla="*/ 193 h 255"/>
                <a:gd name="T10" fmla="*/ 211 w 248"/>
                <a:gd name="T11" fmla="*/ 218 h 255"/>
                <a:gd name="T12" fmla="*/ 192 w 248"/>
                <a:gd name="T13" fmla="*/ 230 h 255"/>
                <a:gd name="T14" fmla="*/ 167 w 248"/>
                <a:gd name="T15" fmla="*/ 243 h 255"/>
                <a:gd name="T16" fmla="*/ 142 w 248"/>
                <a:gd name="T17" fmla="*/ 255 h 255"/>
                <a:gd name="T18" fmla="*/ 124 w 248"/>
                <a:gd name="T19" fmla="*/ 255 h 255"/>
                <a:gd name="T20" fmla="*/ 124 w 248"/>
                <a:gd name="T21" fmla="*/ 255 h 255"/>
                <a:gd name="T22" fmla="*/ 99 w 248"/>
                <a:gd name="T23" fmla="*/ 255 h 255"/>
                <a:gd name="T24" fmla="*/ 74 w 248"/>
                <a:gd name="T25" fmla="*/ 249 h 255"/>
                <a:gd name="T26" fmla="*/ 55 w 248"/>
                <a:gd name="T27" fmla="*/ 236 h 255"/>
                <a:gd name="T28" fmla="*/ 37 w 248"/>
                <a:gd name="T29" fmla="*/ 224 h 255"/>
                <a:gd name="T30" fmla="*/ 24 w 248"/>
                <a:gd name="T31" fmla="*/ 205 h 255"/>
                <a:gd name="T32" fmla="*/ 12 w 248"/>
                <a:gd name="T33" fmla="*/ 180 h 255"/>
                <a:gd name="T34" fmla="*/ 6 w 248"/>
                <a:gd name="T35" fmla="*/ 162 h 255"/>
                <a:gd name="T36" fmla="*/ 0 w 248"/>
                <a:gd name="T37" fmla="*/ 137 h 255"/>
                <a:gd name="T38" fmla="*/ 0 w 248"/>
                <a:gd name="T39" fmla="*/ 137 h 255"/>
                <a:gd name="T40" fmla="*/ 0 w 248"/>
                <a:gd name="T41" fmla="*/ 112 h 255"/>
                <a:gd name="T42" fmla="*/ 6 w 248"/>
                <a:gd name="T43" fmla="*/ 87 h 255"/>
                <a:gd name="T44" fmla="*/ 18 w 248"/>
                <a:gd name="T45" fmla="*/ 62 h 255"/>
                <a:gd name="T46" fmla="*/ 31 w 248"/>
                <a:gd name="T47" fmla="*/ 44 h 255"/>
                <a:gd name="T48" fmla="*/ 49 w 248"/>
                <a:gd name="T49" fmla="*/ 25 h 255"/>
                <a:gd name="T50" fmla="*/ 68 w 248"/>
                <a:gd name="T51" fmla="*/ 13 h 255"/>
                <a:gd name="T52" fmla="*/ 93 w 248"/>
                <a:gd name="T53" fmla="*/ 0 h 255"/>
                <a:gd name="T54" fmla="*/ 111 w 248"/>
                <a:gd name="T55" fmla="*/ 0 h 255"/>
                <a:gd name="T56" fmla="*/ 111 w 248"/>
                <a:gd name="T57" fmla="*/ 0 h 255"/>
                <a:gd name="T58" fmla="*/ 136 w 248"/>
                <a:gd name="T59" fmla="*/ 0 h 255"/>
                <a:gd name="T60" fmla="*/ 161 w 248"/>
                <a:gd name="T61" fmla="*/ 6 h 255"/>
                <a:gd name="T62" fmla="*/ 180 w 248"/>
                <a:gd name="T63" fmla="*/ 19 h 255"/>
                <a:gd name="T64" fmla="*/ 205 w 248"/>
                <a:gd name="T65" fmla="*/ 31 h 255"/>
                <a:gd name="T66" fmla="*/ 217 w 248"/>
                <a:gd name="T67" fmla="*/ 50 h 255"/>
                <a:gd name="T68" fmla="*/ 229 w 248"/>
                <a:gd name="T69" fmla="*/ 75 h 255"/>
                <a:gd name="T70" fmla="*/ 242 w 248"/>
                <a:gd name="T71" fmla="*/ 100 h 255"/>
                <a:gd name="T72" fmla="*/ 248 w 248"/>
                <a:gd name="T73" fmla="*/ 124 h 255"/>
                <a:gd name="T74" fmla="*/ 248 w 248"/>
                <a:gd name="T75" fmla="*/ 124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8" h="255">
                  <a:moveTo>
                    <a:pt x="248" y="124"/>
                  </a:moveTo>
                  <a:lnTo>
                    <a:pt x="248" y="124"/>
                  </a:lnTo>
                  <a:lnTo>
                    <a:pt x="248" y="149"/>
                  </a:lnTo>
                  <a:lnTo>
                    <a:pt x="236" y="174"/>
                  </a:lnTo>
                  <a:lnTo>
                    <a:pt x="229" y="193"/>
                  </a:lnTo>
                  <a:lnTo>
                    <a:pt x="211" y="218"/>
                  </a:lnTo>
                  <a:lnTo>
                    <a:pt x="192" y="230"/>
                  </a:lnTo>
                  <a:lnTo>
                    <a:pt x="167" y="243"/>
                  </a:lnTo>
                  <a:lnTo>
                    <a:pt x="142" y="255"/>
                  </a:lnTo>
                  <a:lnTo>
                    <a:pt x="124" y="255"/>
                  </a:lnTo>
                  <a:lnTo>
                    <a:pt x="124" y="255"/>
                  </a:lnTo>
                  <a:lnTo>
                    <a:pt x="99" y="255"/>
                  </a:lnTo>
                  <a:lnTo>
                    <a:pt x="74" y="249"/>
                  </a:lnTo>
                  <a:lnTo>
                    <a:pt x="55" y="236"/>
                  </a:lnTo>
                  <a:lnTo>
                    <a:pt x="37" y="224"/>
                  </a:lnTo>
                  <a:lnTo>
                    <a:pt x="24" y="205"/>
                  </a:lnTo>
                  <a:lnTo>
                    <a:pt x="12" y="180"/>
                  </a:lnTo>
                  <a:lnTo>
                    <a:pt x="6" y="162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12"/>
                  </a:lnTo>
                  <a:lnTo>
                    <a:pt x="6" y="87"/>
                  </a:lnTo>
                  <a:lnTo>
                    <a:pt x="18" y="62"/>
                  </a:lnTo>
                  <a:lnTo>
                    <a:pt x="31" y="44"/>
                  </a:lnTo>
                  <a:lnTo>
                    <a:pt x="49" y="25"/>
                  </a:lnTo>
                  <a:lnTo>
                    <a:pt x="68" y="13"/>
                  </a:lnTo>
                  <a:lnTo>
                    <a:pt x="93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36" y="0"/>
                  </a:lnTo>
                  <a:lnTo>
                    <a:pt x="161" y="6"/>
                  </a:lnTo>
                  <a:lnTo>
                    <a:pt x="180" y="19"/>
                  </a:lnTo>
                  <a:lnTo>
                    <a:pt x="205" y="31"/>
                  </a:lnTo>
                  <a:lnTo>
                    <a:pt x="217" y="50"/>
                  </a:lnTo>
                  <a:lnTo>
                    <a:pt x="229" y="75"/>
                  </a:lnTo>
                  <a:lnTo>
                    <a:pt x="242" y="100"/>
                  </a:lnTo>
                  <a:lnTo>
                    <a:pt x="248" y="124"/>
                  </a:lnTo>
                  <a:lnTo>
                    <a:pt x="248" y="124"/>
                  </a:lnTo>
                  <a:close/>
                </a:path>
              </a:pathLst>
            </a:custGeom>
            <a:solidFill>
              <a:srgbClr val="E17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5" name="Freeform 245"/>
            <p:cNvSpPr>
              <a:spLocks/>
            </p:cNvSpPr>
            <p:nvPr/>
          </p:nvSpPr>
          <p:spPr bwMode="auto">
            <a:xfrm>
              <a:off x="4492625" y="4354513"/>
              <a:ext cx="138112" cy="187325"/>
            </a:xfrm>
            <a:custGeom>
              <a:avLst/>
              <a:gdLst>
                <a:gd name="T0" fmla="*/ 87 w 87"/>
                <a:gd name="T1" fmla="*/ 118 h 118"/>
                <a:gd name="T2" fmla="*/ 0 w 87"/>
                <a:gd name="T3" fmla="*/ 38 h 118"/>
                <a:gd name="T4" fmla="*/ 0 w 87"/>
                <a:gd name="T5" fmla="*/ 38 h 118"/>
                <a:gd name="T6" fmla="*/ 6 w 87"/>
                <a:gd name="T7" fmla="*/ 31 h 118"/>
                <a:gd name="T8" fmla="*/ 19 w 87"/>
                <a:gd name="T9" fmla="*/ 13 h 118"/>
                <a:gd name="T10" fmla="*/ 44 w 87"/>
                <a:gd name="T11" fmla="*/ 0 h 118"/>
                <a:gd name="T12" fmla="*/ 62 w 87"/>
                <a:gd name="T13" fmla="*/ 0 h 118"/>
                <a:gd name="T14" fmla="*/ 81 w 87"/>
                <a:gd name="T15" fmla="*/ 0 h 118"/>
                <a:gd name="T16" fmla="*/ 87 w 87"/>
                <a:gd name="T17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118">
                  <a:moveTo>
                    <a:pt x="87" y="118"/>
                  </a:moveTo>
                  <a:lnTo>
                    <a:pt x="0" y="38"/>
                  </a:lnTo>
                  <a:lnTo>
                    <a:pt x="0" y="38"/>
                  </a:lnTo>
                  <a:lnTo>
                    <a:pt x="6" y="31"/>
                  </a:lnTo>
                  <a:lnTo>
                    <a:pt x="19" y="13"/>
                  </a:lnTo>
                  <a:lnTo>
                    <a:pt x="44" y="0"/>
                  </a:lnTo>
                  <a:lnTo>
                    <a:pt x="62" y="0"/>
                  </a:lnTo>
                  <a:lnTo>
                    <a:pt x="81" y="0"/>
                  </a:lnTo>
                  <a:lnTo>
                    <a:pt x="87" y="118"/>
                  </a:lnTo>
                  <a:close/>
                </a:path>
              </a:pathLst>
            </a:custGeom>
            <a:solidFill>
              <a:srgbClr val="E280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6" name="Freeform 246"/>
            <p:cNvSpPr>
              <a:spLocks/>
            </p:cNvSpPr>
            <p:nvPr/>
          </p:nvSpPr>
          <p:spPr bwMode="auto">
            <a:xfrm>
              <a:off x="4630738" y="4365626"/>
              <a:ext cx="138112" cy="176213"/>
            </a:xfrm>
            <a:custGeom>
              <a:avLst/>
              <a:gdLst>
                <a:gd name="T0" fmla="*/ 0 w 87"/>
                <a:gd name="T1" fmla="*/ 111 h 111"/>
                <a:gd name="T2" fmla="*/ 12 w 87"/>
                <a:gd name="T3" fmla="*/ 0 h 111"/>
                <a:gd name="T4" fmla="*/ 12 w 87"/>
                <a:gd name="T5" fmla="*/ 0 h 111"/>
                <a:gd name="T6" fmla="*/ 19 w 87"/>
                <a:gd name="T7" fmla="*/ 0 h 111"/>
                <a:gd name="T8" fmla="*/ 37 w 87"/>
                <a:gd name="T9" fmla="*/ 6 h 111"/>
                <a:gd name="T10" fmla="*/ 62 w 87"/>
                <a:gd name="T11" fmla="*/ 24 h 111"/>
                <a:gd name="T12" fmla="*/ 87 w 87"/>
                <a:gd name="T13" fmla="*/ 56 h 111"/>
                <a:gd name="T14" fmla="*/ 0 w 87"/>
                <a:gd name="T1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111">
                  <a:moveTo>
                    <a:pt x="0" y="111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37" y="6"/>
                  </a:lnTo>
                  <a:lnTo>
                    <a:pt x="62" y="24"/>
                  </a:lnTo>
                  <a:lnTo>
                    <a:pt x="87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E280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7" name="Freeform 247"/>
            <p:cNvSpPr>
              <a:spLocks/>
            </p:cNvSpPr>
            <p:nvPr/>
          </p:nvSpPr>
          <p:spPr bwMode="auto">
            <a:xfrm>
              <a:off x="4630738" y="4492626"/>
              <a:ext cx="168275" cy="149225"/>
            </a:xfrm>
            <a:custGeom>
              <a:avLst/>
              <a:gdLst>
                <a:gd name="T0" fmla="*/ 0 w 106"/>
                <a:gd name="T1" fmla="*/ 31 h 94"/>
                <a:gd name="T2" fmla="*/ 93 w 106"/>
                <a:gd name="T3" fmla="*/ 0 h 94"/>
                <a:gd name="T4" fmla="*/ 93 w 106"/>
                <a:gd name="T5" fmla="*/ 0 h 94"/>
                <a:gd name="T6" fmla="*/ 99 w 106"/>
                <a:gd name="T7" fmla="*/ 7 h 94"/>
                <a:gd name="T8" fmla="*/ 106 w 106"/>
                <a:gd name="T9" fmla="*/ 31 h 94"/>
                <a:gd name="T10" fmla="*/ 106 w 106"/>
                <a:gd name="T11" fmla="*/ 56 h 94"/>
                <a:gd name="T12" fmla="*/ 99 w 106"/>
                <a:gd name="T13" fmla="*/ 75 h 94"/>
                <a:gd name="T14" fmla="*/ 93 w 106"/>
                <a:gd name="T15" fmla="*/ 94 h 94"/>
                <a:gd name="T16" fmla="*/ 0 w 106"/>
                <a:gd name="T17" fmla="*/ 3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94">
                  <a:moveTo>
                    <a:pt x="0" y="31"/>
                  </a:moveTo>
                  <a:lnTo>
                    <a:pt x="93" y="0"/>
                  </a:lnTo>
                  <a:lnTo>
                    <a:pt x="93" y="0"/>
                  </a:lnTo>
                  <a:lnTo>
                    <a:pt x="99" y="7"/>
                  </a:lnTo>
                  <a:lnTo>
                    <a:pt x="106" y="31"/>
                  </a:lnTo>
                  <a:lnTo>
                    <a:pt x="106" y="56"/>
                  </a:lnTo>
                  <a:lnTo>
                    <a:pt x="99" y="75"/>
                  </a:lnTo>
                  <a:lnTo>
                    <a:pt x="93" y="94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E280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8" name="Freeform 248"/>
            <p:cNvSpPr>
              <a:spLocks/>
            </p:cNvSpPr>
            <p:nvPr/>
          </p:nvSpPr>
          <p:spPr bwMode="auto">
            <a:xfrm>
              <a:off x="4630738" y="4541838"/>
              <a:ext cx="128587" cy="188913"/>
            </a:xfrm>
            <a:custGeom>
              <a:avLst/>
              <a:gdLst>
                <a:gd name="T0" fmla="*/ 0 w 81"/>
                <a:gd name="T1" fmla="*/ 0 h 119"/>
                <a:gd name="T2" fmla="*/ 81 w 81"/>
                <a:gd name="T3" fmla="*/ 81 h 119"/>
                <a:gd name="T4" fmla="*/ 81 w 81"/>
                <a:gd name="T5" fmla="*/ 81 h 119"/>
                <a:gd name="T6" fmla="*/ 75 w 81"/>
                <a:gd name="T7" fmla="*/ 87 h 119"/>
                <a:gd name="T8" fmla="*/ 62 w 81"/>
                <a:gd name="T9" fmla="*/ 100 h 119"/>
                <a:gd name="T10" fmla="*/ 37 w 81"/>
                <a:gd name="T11" fmla="*/ 112 h 119"/>
                <a:gd name="T12" fmla="*/ 25 w 81"/>
                <a:gd name="T13" fmla="*/ 119 h 119"/>
                <a:gd name="T14" fmla="*/ 6 w 81"/>
                <a:gd name="T15" fmla="*/ 119 h 119"/>
                <a:gd name="T16" fmla="*/ 0 w 81"/>
                <a:gd name="T1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19">
                  <a:moveTo>
                    <a:pt x="0" y="0"/>
                  </a:moveTo>
                  <a:lnTo>
                    <a:pt x="81" y="81"/>
                  </a:lnTo>
                  <a:lnTo>
                    <a:pt x="81" y="81"/>
                  </a:lnTo>
                  <a:lnTo>
                    <a:pt x="75" y="87"/>
                  </a:lnTo>
                  <a:lnTo>
                    <a:pt x="62" y="100"/>
                  </a:lnTo>
                  <a:lnTo>
                    <a:pt x="37" y="112"/>
                  </a:lnTo>
                  <a:lnTo>
                    <a:pt x="25" y="119"/>
                  </a:lnTo>
                  <a:lnTo>
                    <a:pt x="6" y="1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80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9" name="Freeform 249"/>
            <p:cNvSpPr>
              <a:spLocks/>
            </p:cNvSpPr>
            <p:nvPr/>
          </p:nvSpPr>
          <p:spPr bwMode="auto">
            <a:xfrm>
              <a:off x="4483100" y="4541838"/>
              <a:ext cx="147637" cy="177800"/>
            </a:xfrm>
            <a:custGeom>
              <a:avLst/>
              <a:gdLst>
                <a:gd name="T0" fmla="*/ 93 w 93"/>
                <a:gd name="T1" fmla="*/ 0 h 112"/>
                <a:gd name="T2" fmla="*/ 74 w 93"/>
                <a:gd name="T3" fmla="*/ 112 h 112"/>
                <a:gd name="T4" fmla="*/ 74 w 93"/>
                <a:gd name="T5" fmla="*/ 112 h 112"/>
                <a:gd name="T6" fmla="*/ 68 w 93"/>
                <a:gd name="T7" fmla="*/ 112 h 112"/>
                <a:gd name="T8" fmla="*/ 50 w 93"/>
                <a:gd name="T9" fmla="*/ 106 h 112"/>
                <a:gd name="T10" fmla="*/ 25 w 93"/>
                <a:gd name="T11" fmla="*/ 87 h 112"/>
                <a:gd name="T12" fmla="*/ 0 w 93"/>
                <a:gd name="T13" fmla="*/ 56 h 112"/>
                <a:gd name="T14" fmla="*/ 93 w 93"/>
                <a:gd name="T1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112">
                  <a:moveTo>
                    <a:pt x="93" y="0"/>
                  </a:moveTo>
                  <a:lnTo>
                    <a:pt x="74" y="112"/>
                  </a:lnTo>
                  <a:lnTo>
                    <a:pt x="74" y="112"/>
                  </a:lnTo>
                  <a:lnTo>
                    <a:pt x="68" y="112"/>
                  </a:lnTo>
                  <a:lnTo>
                    <a:pt x="50" y="106"/>
                  </a:lnTo>
                  <a:lnTo>
                    <a:pt x="25" y="87"/>
                  </a:lnTo>
                  <a:lnTo>
                    <a:pt x="0" y="56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E280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0" name="Freeform 250"/>
            <p:cNvSpPr>
              <a:spLocks/>
            </p:cNvSpPr>
            <p:nvPr/>
          </p:nvSpPr>
          <p:spPr bwMode="auto">
            <a:xfrm>
              <a:off x="4452938" y="4443413"/>
              <a:ext cx="177800" cy="149225"/>
            </a:xfrm>
            <a:custGeom>
              <a:avLst/>
              <a:gdLst>
                <a:gd name="T0" fmla="*/ 112 w 112"/>
                <a:gd name="T1" fmla="*/ 62 h 94"/>
                <a:gd name="T2" fmla="*/ 13 w 112"/>
                <a:gd name="T3" fmla="*/ 94 h 94"/>
                <a:gd name="T4" fmla="*/ 13 w 112"/>
                <a:gd name="T5" fmla="*/ 94 h 94"/>
                <a:gd name="T6" fmla="*/ 6 w 112"/>
                <a:gd name="T7" fmla="*/ 87 h 94"/>
                <a:gd name="T8" fmla="*/ 0 w 112"/>
                <a:gd name="T9" fmla="*/ 69 h 94"/>
                <a:gd name="T10" fmla="*/ 0 w 112"/>
                <a:gd name="T11" fmla="*/ 38 h 94"/>
                <a:gd name="T12" fmla="*/ 6 w 112"/>
                <a:gd name="T13" fmla="*/ 19 h 94"/>
                <a:gd name="T14" fmla="*/ 13 w 112"/>
                <a:gd name="T15" fmla="*/ 0 h 94"/>
                <a:gd name="T16" fmla="*/ 112 w 112"/>
                <a:gd name="T17" fmla="*/ 6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" h="94">
                  <a:moveTo>
                    <a:pt x="112" y="62"/>
                  </a:moveTo>
                  <a:lnTo>
                    <a:pt x="13" y="94"/>
                  </a:lnTo>
                  <a:lnTo>
                    <a:pt x="13" y="94"/>
                  </a:lnTo>
                  <a:lnTo>
                    <a:pt x="6" y="87"/>
                  </a:lnTo>
                  <a:lnTo>
                    <a:pt x="0" y="69"/>
                  </a:lnTo>
                  <a:lnTo>
                    <a:pt x="0" y="38"/>
                  </a:lnTo>
                  <a:lnTo>
                    <a:pt x="6" y="19"/>
                  </a:lnTo>
                  <a:lnTo>
                    <a:pt x="13" y="0"/>
                  </a:lnTo>
                  <a:lnTo>
                    <a:pt x="112" y="62"/>
                  </a:lnTo>
                  <a:close/>
                </a:path>
              </a:pathLst>
            </a:custGeom>
            <a:solidFill>
              <a:srgbClr val="E280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1" name="Freeform 251"/>
            <p:cNvSpPr>
              <a:spLocks/>
            </p:cNvSpPr>
            <p:nvPr/>
          </p:nvSpPr>
          <p:spPr bwMode="auto">
            <a:xfrm>
              <a:off x="4679950" y="4552951"/>
              <a:ext cx="374650" cy="315913"/>
            </a:xfrm>
            <a:custGeom>
              <a:avLst/>
              <a:gdLst>
                <a:gd name="T0" fmla="*/ 230 w 236"/>
                <a:gd name="T1" fmla="*/ 74 h 199"/>
                <a:gd name="T2" fmla="*/ 230 w 236"/>
                <a:gd name="T3" fmla="*/ 74 h 199"/>
                <a:gd name="T4" fmla="*/ 236 w 236"/>
                <a:gd name="T5" fmla="*/ 93 h 199"/>
                <a:gd name="T6" fmla="*/ 230 w 236"/>
                <a:gd name="T7" fmla="*/ 112 h 199"/>
                <a:gd name="T8" fmla="*/ 224 w 236"/>
                <a:gd name="T9" fmla="*/ 136 h 199"/>
                <a:gd name="T10" fmla="*/ 218 w 236"/>
                <a:gd name="T11" fmla="*/ 149 h 199"/>
                <a:gd name="T12" fmla="*/ 199 w 236"/>
                <a:gd name="T13" fmla="*/ 167 h 199"/>
                <a:gd name="T14" fmla="*/ 187 w 236"/>
                <a:gd name="T15" fmla="*/ 180 h 199"/>
                <a:gd name="T16" fmla="*/ 162 w 236"/>
                <a:gd name="T17" fmla="*/ 192 h 199"/>
                <a:gd name="T18" fmla="*/ 143 w 236"/>
                <a:gd name="T19" fmla="*/ 199 h 199"/>
                <a:gd name="T20" fmla="*/ 143 w 236"/>
                <a:gd name="T21" fmla="*/ 199 h 199"/>
                <a:gd name="T22" fmla="*/ 118 w 236"/>
                <a:gd name="T23" fmla="*/ 199 h 199"/>
                <a:gd name="T24" fmla="*/ 93 w 236"/>
                <a:gd name="T25" fmla="*/ 199 h 199"/>
                <a:gd name="T26" fmla="*/ 75 w 236"/>
                <a:gd name="T27" fmla="*/ 192 h 199"/>
                <a:gd name="T28" fmla="*/ 56 w 236"/>
                <a:gd name="T29" fmla="*/ 186 h 199"/>
                <a:gd name="T30" fmla="*/ 37 w 236"/>
                <a:gd name="T31" fmla="*/ 174 h 199"/>
                <a:gd name="T32" fmla="*/ 25 w 236"/>
                <a:gd name="T33" fmla="*/ 155 h 199"/>
                <a:gd name="T34" fmla="*/ 13 w 236"/>
                <a:gd name="T35" fmla="*/ 143 h 199"/>
                <a:gd name="T36" fmla="*/ 6 w 236"/>
                <a:gd name="T37" fmla="*/ 124 h 199"/>
                <a:gd name="T38" fmla="*/ 6 w 236"/>
                <a:gd name="T39" fmla="*/ 124 h 199"/>
                <a:gd name="T40" fmla="*/ 0 w 236"/>
                <a:gd name="T41" fmla="*/ 99 h 199"/>
                <a:gd name="T42" fmla="*/ 6 w 236"/>
                <a:gd name="T43" fmla="*/ 80 h 199"/>
                <a:gd name="T44" fmla="*/ 13 w 236"/>
                <a:gd name="T45" fmla="*/ 62 h 199"/>
                <a:gd name="T46" fmla="*/ 19 w 236"/>
                <a:gd name="T47" fmla="*/ 49 h 199"/>
                <a:gd name="T48" fmla="*/ 31 w 236"/>
                <a:gd name="T49" fmla="*/ 31 h 199"/>
                <a:gd name="T50" fmla="*/ 50 w 236"/>
                <a:gd name="T51" fmla="*/ 18 h 199"/>
                <a:gd name="T52" fmla="*/ 68 w 236"/>
                <a:gd name="T53" fmla="*/ 12 h 199"/>
                <a:gd name="T54" fmla="*/ 93 w 236"/>
                <a:gd name="T55" fmla="*/ 0 h 199"/>
                <a:gd name="T56" fmla="*/ 93 w 236"/>
                <a:gd name="T57" fmla="*/ 0 h 199"/>
                <a:gd name="T58" fmla="*/ 118 w 236"/>
                <a:gd name="T59" fmla="*/ 0 h 199"/>
                <a:gd name="T60" fmla="*/ 137 w 236"/>
                <a:gd name="T61" fmla="*/ 0 h 199"/>
                <a:gd name="T62" fmla="*/ 162 w 236"/>
                <a:gd name="T63" fmla="*/ 6 h 199"/>
                <a:gd name="T64" fmla="*/ 180 w 236"/>
                <a:gd name="T65" fmla="*/ 12 h 199"/>
                <a:gd name="T66" fmla="*/ 199 w 236"/>
                <a:gd name="T67" fmla="*/ 25 h 199"/>
                <a:gd name="T68" fmla="*/ 211 w 236"/>
                <a:gd name="T69" fmla="*/ 37 h 199"/>
                <a:gd name="T70" fmla="*/ 224 w 236"/>
                <a:gd name="T71" fmla="*/ 56 h 199"/>
                <a:gd name="T72" fmla="*/ 230 w 236"/>
                <a:gd name="T73" fmla="*/ 74 h 199"/>
                <a:gd name="T74" fmla="*/ 230 w 236"/>
                <a:gd name="T75" fmla="*/ 7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6" h="199">
                  <a:moveTo>
                    <a:pt x="230" y="74"/>
                  </a:moveTo>
                  <a:lnTo>
                    <a:pt x="230" y="74"/>
                  </a:lnTo>
                  <a:lnTo>
                    <a:pt x="236" y="93"/>
                  </a:lnTo>
                  <a:lnTo>
                    <a:pt x="230" y="112"/>
                  </a:lnTo>
                  <a:lnTo>
                    <a:pt x="224" y="136"/>
                  </a:lnTo>
                  <a:lnTo>
                    <a:pt x="218" y="149"/>
                  </a:lnTo>
                  <a:lnTo>
                    <a:pt x="199" y="167"/>
                  </a:lnTo>
                  <a:lnTo>
                    <a:pt x="187" y="180"/>
                  </a:lnTo>
                  <a:lnTo>
                    <a:pt x="162" y="192"/>
                  </a:lnTo>
                  <a:lnTo>
                    <a:pt x="143" y="199"/>
                  </a:lnTo>
                  <a:lnTo>
                    <a:pt x="143" y="199"/>
                  </a:lnTo>
                  <a:lnTo>
                    <a:pt x="118" y="199"/>
                  </a:lnTo>
                  <a:lnTo>
                    <a:pt x="93" y="199"/>
                  </a:lnTo>
                  <a:lnTo>
                    <a:pt x="75" y="192"/>
                  </a:lnTo>
                  <a:lnTo>
                    <a:pt x="56" y="186"/>
                  </a:lnTo>
                  <a:lnTo>
                    <a:pt x="37" y="174"/>
                  </a:lnTo>
                  <a:lnTo>
                    <a:pt x="25" y="155"/>
                  </a:lnTo>
                  <a:lnTo>
                    <a:pt x="13" y="143"/>
                  </a:lnTo>
                  <a:lnTo>
                    <a:pt x="6" y="124"/>
                  </a:lnTo>
                  <a:lnTo>
                    <a:pt x="6" y="124"/>
                  </a:lnTo>
                  <a:lnTo>
                    <a:pt x="0" y="99"/>
                  </a:lnTo>
                  <a:lnTo>
                    <a:pt x="6" y="80"/>
                  </a:lnTo>
                  <a:lnTo>
                    <a:pt x="13" y="62"/>
                  </a:lnTo>
                  <a:lnTo>
                    <a:pt x="19" y="49"/>
                  </a:lnTo>
                  <a:lnTo>
                    <a:pt x="31" y="31"/>
                  </a:lnTo>
                  <a:lnTo>
                    <a:pt x="50" y="18"/>
                  </a:lnTo>
                  <a:lnTo>
                    <a:pt x="68" y="12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18" y="0"/>
                  </a:lnTo>
                  <a:lnTo>
                    <a:pt x="137" y="0"/>
                  </a:lnTo>
                  <a:lnTo>
                    <a:pt x="162" y="6"/>
                  </a:lnTo>
                  <a:lnTo>
                    <a:pt x="180" y="12"/>
                  </a:lnTo>
                  <a:lnTo>
                    <a:pt x="199" y="25"/>
                  </a:lnTo>
                  <a:lnTo>
                    <a:pt x="211" y="37"/>
                  </a:lnTo>
                  <a:lnTo>
                    <a:pt x="224" y="56"/>
                  </a:lnTo>
                  <a:lnTo>
                    <a:pt x="230" y="74"/>
                  </a:lnTo>
                  <a:lnTo>
                    <a:pt x="230" y="74"/>
                  </a:lnTo>
                  <a:close/>
                </a:path>
              </a:pathLst>
            </a:custGeom>
            <a:solidFill>
              <a:srgbClr val="E29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2" name="Freeform 252"/>
            <p:cNvSpPr>
              <a:spLocks/>
            </p:cNvSpPr>
            <p:nvPr/>
          </p:nvSpPr>
          <p:spPr bwMode="auto">
            <a:xfrm>
              <a:off x="4729163" y="4562476"/>
              <a:ext cx="138112" cy="147638"/>
            </a:xfrm>
            <a:custGeom>
              <a:avLst/>
              <a:gdLst>
                <a:gd name="T0" fmla="*/ 87 w 87"/>
                <a:gd name="T1" fmla="*/ 93 h 93"/>
                <a:gd name="T2" fmla="*/ 0 w 87"/>
                <a:gd name="T3" fmla="*/ 43 h 93"/>
                <a:gd name="T4" fmla="*/ 0 w 87"/>
                <a:gd name="T5" fmla="*/ 43 h 93"/>
                <a:gd name="T6" fmla="*/ 13 w 87"/>
                <a:gd name="T7" fmla="*/ 25 h 93"/>
                <a:gd name="T8" fmla="*/ 37 w 87"/>
                <a:gd name="T9" fmla="*/ 12 h 93"/>
                <a:gd name="T10" fmla="*/ 69 w 87"/>
                <a:gd name="T11" fmla="*/ 0 h 93"/>
                <a:gd name="T12" fmla="*/ 87 w 87"/>
                <a:gd name="T13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93">
                  <a:moveTo>
                    <a:pt x="87" y="93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13" y="25"/>
                  </a:lnTo>
                  <a:lnTo>
                    <a:pt x="37" y="12"/>
                  </a:lnTo>
                  <a:lnTo>
                    <a:pt x="69" y="0"/>
                  </a:lnTo>
                  <a:lnTo>
                    <a:pt x="87" y="93"/>
                  </a:lnTo>
                  <a:close/>
                </a:path>
              </a:pathLst>
            </a:custGeom>
            <a:solidFill>
              <a:srgbClr val="E9B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3" name="Freeform 253"/>
            <p:cNvSpPr>
              <a:spLocks/>
            </p:cNvSpPr>
            <p:nvPr/>
          </p:nvSpPr>
          <p:spPr bwMode="auto">
            <a:xfrm>
              <a:off x="4867275" y="4562476"/>
              <a:ext cx="128587" cy="147638"/>
            </a:xfrm>
            <a:custGeom>
              <a:avLst/>
              <a:gdLst>
                <a:gd name="T0" fmla="*/ 0 w 81"/>
                <a:gd name="T1" fmla="*/ 93 h 93"/>
                <a:gd name="T2" fmla="*/ 6 w 81"/>
                <a:gd name="T3" fmla="*/ 0 h 93"/>
                <a:gd name="T4" fmla="*/ 6 w 81"/>
                <a:gd name="T5" fmla="*/ 0 h 93"/>
                <a:gd name="T6" fmla="*/ 31 w 81"/>
                <a:gd name="T7" fmla="*/ 0 h 93"/>
                <a:gd name="T8" fmla="*/ 56 w 81"/>
                <a:gd name="T9" fmla="*/ 12 h 93"/>
                <a:gd name="T10" fmla="*/ 81 w 81"/>
                <a:gd name="T11" fmla="*/ 31 h 93"/>
                <a:gd name="T12" fmla="*/ 0 w 81"/>
                <a:gd name="T13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93">
                  <a:moveTo>
                    <a:pt x="0" y="93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31" y="0"/>
                  </a:lnTo>
                  <a:lnTo>
                    <a:pt x="56" y="12"/>
                  </a:lnTo>
                  <a:lnTo>
                    <a:pt x="81" y="31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E9B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4" name="Freeform 254"/>
            <p:cNvSpPr>
              <a:spLocks/>
            </p:cNvSpPr>
            <p:nvPr/>
          </p:nvSpPr>
          <p:spPr bwMode="auto">
            <a:xfrm>
              <a:off x="4867275" y="4641851"/>
              <a:ext cx="168275" cy="117475"/>
            </a:xfrm>
            <a:custGeom>
              <a:avLst/>
              <a:gdLst>
                <a:gd name="T0" fmla="*/ 0 w 106"/>
                <a:gd name="T1" fmla="*/ 43 h 74"/>
                <a:gd name="T2" fmla="*/ 87 w 106"/>
                <a:gd name="T3" fmla="*/ 0 h 74"/>
                <a:gd name="T4" fmla="*/ 87 w 106"/>
                <a:gd name="T5" fmla="*/ 0 h 74"/>
                <a:gd name="T6" fmla="*/ 100 w 106"/>
                <a:gd name="T7" fmla="*/ 18 h 74"/>
                <a:gd name="T8" fmla="*/ 106 w 106"/>
                <a:gd name="T9" fmla="*/ 43 h 74"/>
                <a:gd name="T10" fmla="*/ 93 w 106"/>
                <a:gd name="T11" fmla="*/ 74 h 74"/>
                <a:gd name="T12" fmla="*/ 0 w 106"/>
                <a:gd name="T13" fmla="*/ 4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74">
                  <a:moveTo>
                    <a:pt x="0" y="43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100" y="18"/>
                  </a:lnTo>
                  <a:lnTo>
                    <a:pt x="106" y="43"/>
                  </a:lnTo>
                  <a:lnTo>
                    <a:pt x="93" y="7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E9B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5" name="Freeform 255"/>
            <p:cNvSpPr>
              <a:spLocks/>
            </p:cNvSpPr>
            <p:nvPr/>
          </p:nvSpPr>
          <p:spPr bwMode="auto">
            <a:xfrm>
              <a:off x="4867275" y="4710113"/>
              <a:ext cx="138112" cy="138113"/>
            </a:xfrm>
            <a:custGeom>
              <a:avLst/>
              <a:gdLst>
                <a:gd name="T0" fmla="*/ 0 w 87"/>
                <a:gd name="T1" fmla="*/ 0 h 87"/>
                <a:gd name="T2" fmla="*/ 87 w 87"/>
                <a:gd name="T3" fmla="*/ 50 h 87"/>
                <a:gd name="T4" fmla="*/ 87 w 87"/>
                <a:gd name="T5" fmla="*/ 50 h 87"/>
                <a:gd name="T6" fmla="*/ 75 w 87"/>
                <a:gd name="T7" fmla="*/ 68 h 87"/>
                <a:gd name="T8" fmla="*/ 50 w 87"/>
                <a:gd name="T9" fmla="*/ 81 h 87"/>
                <a:gd name="T10" fmla="*/ 19 w 87"/>
                <a:gd name="T11" fmla="*/ 87 h 87"/>
                <a:gd name="T12" fmla="*/ 0 w 87"/>
                <a:gd name="T1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87">
                  <a:moveTo>
                    <a:pt x="0" y="0"/>
                  </a:moveTo>
                  <a:lnTo>
                    <a:pt x="87" y="50"/>
                  </a:lnTo>
                  <a:lnTo>
                    <a:pt x="87" y="50"/>
                  </a:lnTo>
                  <a:lnTo>
                    <a:pt x="75" y="68"/>
                  </a:lnTo>
                  <a:lnTo>
                    <a:pt x="50" y="81"/>
                  </a:lnTo>
                  <a:lnTo>
                    <a:pt x="19" y="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B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6" name="Freeform 256"/>
            <p:cNvSpPr>
              <a:spLocks/>
            </p:cNvSpPr>
            <p:nvPr/>
          </p:nvSpPr>
          <p:spPr bwMode="auto">
            <a:xfrm>
              <a:off x="4738688" y="4710113"/>
              <a:ext cx="128587" cy="147638"/>
            </a:xfrm>
            <a:custGeom>
              <a:avLst/>
              <a:gdLst>
                <a:gd name="T0" fmla="*/ 81 w 81"/>
                <a:gd name="T1" fmla="*/ 0 h 93"/>
                <a:gd name="T2" fmla="*/ 81 w 81"/>
                <a:gd name="T3" fmla="*/ 93 h 93"/>
                <a:gd name="T4" fmla="*/ 81 w 81"/>
                <a:gd name="T5" fmla="*/ 93 h 93"/>
                <a:gd name="T6" fmla="*/ 50 w 81"/>
                <a:gd name="T7" fmla="*/ 87 h 93"/>
                <a:gd name="T8" fmla="*/ 25 w 81"/>
                <a:gd name="T9" fmla="*/ 81 h 93"/>
                <a:gd name="T10" fmla="*/ 0 w 81"/>
                <a:gd name="T11" fmla="*/ 56 h 93"/>
                <a:gd name="T12" fmla="*/ 81 w 81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93">
                  <a:moveTo>
                    <a:pt x="81" y="0"/>
                  </a:moveTo>
                  <a:lnTo>
                    <a:pt x="81" y="93"/>
                  </a:lnTo>
                  <a:lnTo>
                    <a:pt x="81" y="93"/>
                  </a:lnTo>
                  <a:lnTo>
                    <a:pt x="50" y="87"/>
                  </a:lnTo>
                  <a:lnTo>
                    <a:pt x="25" y="81"/>
                  </a:lnTo>
                  <a:lnTo>
                    <a:pt x="0" y="5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E9B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7" name="Freeform 257"/>
            <p:cNvSpPr>
              <a:spLocks/>
            </p:cNvSpPr>
            <p:nvPr/>
          </p:nvSpPr>
          <p:spPr bwMode="auto">
            <a:xfrm>
              <a:off x="4700588" y="4660901"/>
              <a:ext cx="166687" cy="119063"/>
            </a:xfrm>
            <a:custGeom>
              <a:avLst/>
              <a:gdLst>
                <a:gd name="T0" fmla="*/ 105 w 105"/>
                <a:gd name="T1" fmla="*/ 31 h 75"/>
                <a:gd name="T2" fmla="*/ 18 w 105"/>
                <a:gd name="T3" fmla="*/ 75 h 75"/>
                <a:gd name="T4" fmla="*/ 18 w 105"/>
                <a:gd name="T5" fmla="*/ 75 h 75"/>
                <a:gd name="T6" fmla="*/ 6 w 105"/>
                <a:gd name="T7" fmla="*/ 50 h 75"/>
                <a:gd name="T8" fmla="*/ 0 w 105"/>
                <a:gd name="T9" fmla="*/ 31 h 75"/>
                <a:gd name="T10" fmla="*/ 6 w 105"/>
                <a:gd name="T11" fmla="*/ 0 h 75"/>
                <a:gd name="T12" fmla="*/ 105 w 105"/>
                <a:gd name="T13" fmla="*/ 3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75">
                  <a:moveTo>
                    <a:pt x="105" y="31"/>
                  </a:moveTo>
                  <a:lnTo>
                    <a:pt x="18" y="75"/>
                  </a:lnTo>
                  <a:lnTo>
                    <a:pt x="18" y="75"/>
                  </a:lnTo>
                  <a:lnTo>
                    <a:pt x="6" y="50"/>
                  </a:lnTo>
                  <a:lnTo>
                    <a:pt x="0" y="31"/>
                  </a:lnTo>
                  <a:lnTo>
                    <a:pt x="6" y="0"/>
                  </a:lnTo>
                  <a:lnTo>
                    <a:pt x="105" y="31"/>
                  </a:lnTo>
                  <a:close/>
                </a:path>
              </a:pathLst>
            </a:custGeom>
            <a:solidFill>
              <a:srgbClr val="E9B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8" name="Freeform 267"/>
            <p:cNvSpPr>
              <a:spLocks/>
            </p:cNvSpPr>
            <p:nvPr/>
          </p:nvSpPr>
          <p:spPr bwMode="auto">
            <a:xfrm>
              <a:off x="4048125" y="4246563"/>
              <a:ext cx="1154112" cy="868363"/>
            </a:xfrm>
            <a:custGeom>
              <a:avLst/>
              <a:gdLst>
                <a:gd name="T0" fmla="*/ 75 w 727"/>
                <a:gd name="T1" fmla="*/ 6 h 547"/>
                <a:gd name="T2" fmla="*/ 75 w 727"/>
                <a:gd name="T3" fmla="*/ 6 h 547"/>
                <a:gd name="T4" fmla="*/ 38 w 727"/>
                <a:gd name="T5" fmla="*/ 44 h 547"/>
                <a:gd name="T6" fmla="*/ 13 w 727"/>
                <a:gd name="T7" fmla="*/ 81 h 547"/>
                <a:gd name="T8" fmla="*/ 7 w 727"/>
                <a:gd name="T9" fmla="*/ 106 h 547"/>
                <a:gd name="T10" fmla="*/ 0 w 727"/>
                <a:gd name="T11" fmla="*/ 131 h 547"/>
                <a:gd name="T12" fmla="*/ 7 w 727"/>
                <a:gd name="T13" fmla="*/ 155 h 547"/>
                <a:gd name="T14" fmla="*/ 13 w 727"/>
                <a:gd name="T15" fmla="*/ 180 h 547"/>
                <a:gd name="T16" fmla="*/ 13 w 727"/>
                <a:gd name="T17" fmla="*/ 180 h 547"/>
                <a:gd name="T18" fmla="*/ 19 w 727"/>
                <a:gd name="T19" fmla="*/ 205 h 547"/>
                <a:gd name="T20" fmla="*/ 38 w 727"/>
                <a:gd name="T21" fmla="*/ 230 h 547"/>
                <a:gd name="T22" fmla="*/ 75 w 727"/>
                <a:gd name="T23" fmla="*/ 280 h 547"/>
                <a:gd name="T24" fmla="*/ 118 w 727"/>
                <a:gd name="T25" fmla="*/ 317 h 547"/>
                <a:gd name="T26" fmla="*/ 168 w 727"/>
                <a:gd name="T27" fmla="*/ 354 h 547"/>
                <a:gd name="T28" fmla="*/ 168 w 727"/>
                <a:gd name="T29" fmla="*/ 354 h 547"/>
                <a:gd name="T30" fmla="*/ 230 w 727"/>
                <a:gd name="T31" fmla="*/ 385 h 547"/>
                <a:gd name="T32" fmla="*/ 292 w 727"/>
                <a:gd name="T33" fmla="*/ 416 h 547"/>
                <a:gd name="T34" fmla="*/ 417 w 727"/>
                <a:gd name="T35" fmla="*/ 466 h 547"/>
                <a:gd name="T36" fmla="*/ 417 w 727"/>
                <a:gd name="T37" fmla="*/ 466 h 547"/>
                <a:gd name="T38" fmla="*/ 566 w 727"/>
                <a:gd name="T39" fmla="*/ 510 h 547"/>
                <a:gd name="T40" fmla="*/ 721 w 727"/>
                <a:gd name="T41" fmla="*/ 547 h 547"/>
                <a:gd name="T42" fmla="*/ 721 w 727"/>
                <a:gd name="T43" fmla="*/ 547 h 547"/>
                <a:gd name="T44" fmla="*/ 727 w 727"/>
                <a:gd name="T45" fmla="*/ 541 h 547"/>
                <a:gd name="T46" fmla="*/ 721 w 727"/>
                <a:gd name="T47" fmla="*/ 534 h 547"/>
                <a:gd name="T48" fmla="*/ 721 w 727"/>
                <a:gd name="T49" fmla="*/ 534 h 547"/>
                <a:gd name="T50" fmla="*/ 591 w 727"/>
                <a:gd name="T51" fmla="*/ 503 h 547"/>
                <a:gd name="T52" fmla="*/ 466 w 727"/>
                <a:gd name="T53" fmla="*/ 466 h 547"/>
                <a:gd name="T54" fmla="*/ 342 w 727"/>
                <a:gd name="T55" fmla="*/ 416 h 547"/>
                <a:gd name="T56" fmla="*/ 218 w 727"/>
                <a:gd name="T57" fmla="*/ 360 h 547"/>
                <a:gd name="T58" fmla="*/ 218 w 727"/>
                <a:gd name="T59" fmla="*/ 360 h 547"/>
                <a:gd name="T60" fmla="*/ 174 w 727"/>
                <a:gd name="T61" fmla="*/ 329 h 547"/>
                <a:gd name="T62" fmla="*/ 131 w 727"/>
                <a:gd name="T63" fmla="*/ 298 h 547"/>
                <a:gd name="T64" fmla="*/ 87 w 727"/>
                <a:gd name="T65" fmla="*/ 261 h 547"/>
                <a:gd name="T66" fmla="*/ 50 w 727"/>
                <a:gd name="T67" fmla="*/ 218 h 547"/>
                <a:gd name="T68" fmla="*/ 50 w 727"/>
                <a:gd name="T69" fmla="*/ 218 h 547"/>
                <a:gd name="T70" fmla="*/ 38 w 727"/>
                <a:gd name="T71" fmla="*/ 186 h 547"/>
                <a:gd name="T72" fmla="*/ 25 w 727"/>
                <a:gd name="T73" fmla="*/ 149 h 547"/>
                <a:gd name="T74" fmla="*/ 25 w 727"/>
                <a:gd name="T75" fmla="*/ 118 h 547"/>
                <a:gd name="T76" fmla="*/ 38 w 727"/>
                <a:gd name="T77" fmla="*/ 81 h 547"/>
                <a:gd name="T78" fmla="*/ 38 w 727"/>
                <a:gd name="T79" fmla="*/ 81 h 547"/>
                <a:gd name="T80" fmla="*/ 50 w 727"/>
                <a:gd name="T81" fmla="*/ 62 h 547"/>
                <a:gd name="T82" fmla="*/ 63 w 727"/>
                <a:gd name="T83" fmla="*/ 50 h 547"/>
                <a:gd name="T84" fmla="*/ 63 w 727"/>
                <a:gd name="T85" fmla="*/ 50 h 547"/>
                <a:gd name="T86" fmla="*/ 87 w 727"/>
                <a:gd name="T87" fmla="*/ 19 h 547"/>
                <a:gd name="T88" fmla="*/ 87 w 727"/>
                <a:gd name="T89" fmla="*/ 19 h 547"/>
                <a:gd name="T90" fmla="*/ 87 w 727"/>
                <a:gd name="T91" fmla="*/ 12 h 547"/>
                <a:gd name="T92" fmla="*/ 87 w 727"/>
                <a:gd name="T93" fmla="*/ 6 h 547"/>
                <a:gd name="T94" fmla="*/ 81 w 727"/>
                <a:gd name="T95" fmla="*/ 0 h 547"/>
                <a:gd name="T96" fmla="*/ 75 w 727"/>
                <a:gd name="T97" fmla="*/ 6 h 547"/>
                <a:gd name="T98" fmla="*/ 75 w 727"/>
                <a:gd name="T99" fmla="*/ 6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7" h="547">
                  <a:moveTo>
                    <a:pt x="75" y="6"/>
                  </a:moveTo>
                  <a:lnTo>
                    <a:pt x="75" y="6"/>
                  </a:lnTo>
                  <a:lnTo>
                    <a:pt x="38" y="44"/>
                  </a:lnTo>
                  <a:lnTo>
                    <a:pt x="13" y="81"/>
                  </a:lnTo>
                  <a:lnTo>
                    <a:pt x="7" y="106"/>
                  </a:lnTo>
                  <a:lnTo>
                    <a:pt x="0" y="131"/>
                  </a:lnTo>
                  <a:lnTo>
                    <a:pt x="7" y="155"/>
                  </a:lnTo>
                  <a:lnTo>
                    <a:pt x="13" y="180"/>
                  </a:lnTo>
                  <a:lnTo>
                    <a:pt x="13" y="180"/>
                  </a:lnTo>
                  <a:lnTo>
                    <a:pt x="19" y="205"/>
                  </a:lnTo>
                  <a:lnTo>
                    <a:pt x="38" y="230"/>
                  </a:lnTo>
                  <a:lnTo>
                    <a:pt x="75" y="280"/>
                  </a:lnTo>
                  <a:lnTo>
                    <a:pt x="118" y="317"/>
                  </a:lnTo>
                  <a:lnTo>
                    <a:pt x="168" y="354"/>
                  </a:lnTo>
                  <a:lnTo>
                    <a:pt x="168" y="354"/>
                  </a:lnTo>
                  <a:lnTo>
                    <a:pt x="230" y="385"/>
                  </a:lnTo>
                  <a:lnTo>
                    <a:pt x="292" y="416"/>
                  </a:lnTo>
                  <a:lnTo>
                    <a:pt x="417" y="466"/>
                  </a:lnTo>
                  <a:lnTo>
                    <a:pt x="417" y="466"/>
                  </a:lnTo>
                  <a:lnTo>
                    <a:pt x="566" y="510"/>
                  </a:lnTo>
                  <a:lnTo>
                    <a:pt x="721" y="547"/>
                  </a:lnTo>
                  <a:lnTo>
                    <a:pt x="721" y="547"/>
                  </a:lnTo>
                  <a:lnTo>
                    <a:pt x="727" y="541"/>
                  </a:lnTo>
                  <a:lnTo>
                    <a:pt x="721" y="534"/>
                  </a:lnTo>
                  <a:lnTo>
                    <a:pt x="721" y="534"/>
                  </a:lnTo>
                  <a:lnTo>
                    <a:pt x="591" y="503"/>
                  </a:lnTo>
                  <a:lnTo>
                    <a:pt x="466" y="466"/>
                  </a:lnTo>
                  <a:lnTo>
                    <a:pt x="342" y="416"/>
                  </a:lnTo>
                  <a:lnTo>
                    <a:pt x="218" y="360"/>
                  </a:lnTo>
                  <a:lnTo>
                    <a:pt x="218" y="360"/>
                  </a:lnTo>
                  <a:lnTo>
                    <a:pt x="174" y="329"/>
                  </a:lnTo>
                  <a:lnTo>
                    <a:pt x="131" y="298"/>
                  </a:lnTo>
                  <a:lnTo>
                    <a:pt x="87" y="261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38" y="186"/>
                  </a:lnTo>
                  <a:lnTo>
                    <a:pt x="25" y="149"/>
                  </a:lnTo>
                  <a:lnTo>
                    <a:pt x="25" y="11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50" y="62"/>
                  </a:lnTo>
                  <a:lnTo>
                    <a:pt x="63" y="50"/>
                  </a:lnTo>
                  <a:lnTo>
                    <a:pt x="63" y="50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87" y="12"/>
                  </a:lnTo>
                  <a:lnTo>
                    <a:pt x="87" y="6"/>
                  </a:lnTo>
                  <a:lnTo>
                    <a:pt x="81" y="0"/>
                  </a:lnTo>
                  <a:lnTo>
                    <a:pt x="75" y="6"/>
                  </a:lnTo>
                  <a:lnTo>
                    <a:pt x="75" y="6"/>
                  </a:lnTo>
                  <a:close/>
                </a:path>
              </a:pathLst>
            </a:custGeom>
            <a:solidFill>
              <a:srgbClr val="CCB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9" name="Freeform 274"/>
            <p:cNvSpPr>
              <a:spLocks/>
            </p:cNvSpPr>
            <p:nvPr/>
          </p:nvSpPr>
          <p:spPr bwMode="auto">
            <a:xfrm>
              <a:off x="6761163" y="3960813"/>
              <a:ext cx="552450" cy="581025"/>
            </a:xfrm>
            <a:custGeom>
              <a:avLst/>
              <a:gdLst>
                <a:gd name="T0" fmla="*/ 0 w 348"/>
                <a:gd name="T1" fmla="*/ 12 h 366"/>
                <a:gd name="T2" fmla="*/ 0 w 348"/>
                <a:gd name="T3" fmla="*/ 12 h 366"/>
                <a:gd name="T4" fmla="*/ 19 w 348"/>
                <a:gd name="T5" fmla="*/ 18 h 366"/>
                <a:gd name="T6" fmla="*/ 38 w 348"/>
                <a:gd name="T7" fmla="*/ 25 h 366"/>
                <a:gd name="T8" fmla="*/ 38 w 348"/>
                <a:gd name="T9" fmla="*/ 25 h 366"/>
                <a:gd name="T10" fmla="*/ 69 w 348"/>
                <a:gd name="T11" fmla="*/ 37 h 366"/>
                <a:gd name="T12" fmla="*/ 106 w 348"/>
                <a:gd name="T13" fmla="*/ 56 h 366"/>
                <a:gd name="T14" fmla="*/ 106 w 348"/>
                <a:gd name="T15" fmla="*/ 56 h 366"/>
                <a:gd name="T16" fmla="*/ 162 w 348"/>
                <a:gd name="T17" fmla="*/ 87 h 366"/>
                <a:gd name="T18" fmla="*/ 218 w 348"/>
                <a:gd name="T19" fmla="*/ 124 h 366"/>
                <a:gd name="T20" fmla="*/ 218 w 348"/>
                <a:gd name="T21" fmla="*/ 124 h 366"/>
                <a:gd name="T22" fmla="*/ 268 w 348"/>
                <a:gd name="T23" fmla="*/ 174 h 366"/>
                <a:gd name="T24" fmla="*/ 292 w 348"/>
                <a:gd name="T25" fmla="*/ 199 h 366"/>
                <a:gd name="T26" fmla="*/ 311 w 348"/>
                <a:gd name="T27" fmla="*/ 224 h 366"/>
                <a:gd name="T28" fmla="*/ 323 w 348"/>
                <a:gd name="T29" fmla="*/ 255 h 366"/>
                <a:gd name="T30" fmla="*/ 336 w 348"/>
                <a:gd name="T31" fmla="*/ 286 h 366"/>
                <a:gd name="T32" fmla="*/ 336 w 348"/>
                <a:gd name="T33" fmla="*/ 323 h 366"/>
                <a:gd name="T34" fmla="*/ 330 w 348"/>
                <a:gd name="T35" fmla="*/ 354 h 366"/>
                <a:gd name="T36" fmla="*/ 330 w 348"/>
                <a:gd name="T37" fmla="*/ 354 h 366"/>
                <a:gd name="T38" fmla="*/ 336 w 348"/>
                <a:gd name="T39" fmla="*/ 366 h 366"/>
                <a:gd name="T40" fmla="*/ 336 w 348"/>
                <a:gd name="T41" fmla="*/ 366 h 366"/>
                <a:gd name="T42" fmla="*/ 342 w 348"/>
                <a:gd name="T43" fmla="*/ 360 h 366"/>
                <a:gd name="T44" fmla="*/ 342 w 348"/>
                <a:gd name="T45" fmla="*/ 360 h 366"/>
                <a:gd name="T46" fmla="*/ 348 w 348"/>
                <a:gd name="T47" fmla="*/ 329 h 366"/>
                <a:gd name="T48" fmla="*/ 348 w 348"/>
                <a:gd name="T49" fmla="*/ 298 h 366"/>
                <a:gd name="T50" fmla="*/ 348 w 348"/>
                <a:gd name="T51" fmla="*/ 273 h 366"/>
                <a:gd name="T52" fmla="*/ 336 w 348"/>
                <a:gd name="T53" fmla="*/ 242 h 366"/>
                <a:gd name="T54" fmla="*/ 323 w 348"/>
                <a:gd name="T55" fmla="*/ 217 h 366"/>
                <a:gd name="T56" fmla="*/ 311 w 348"/>
                <a:gd name="T57" fmla="*/ 192 h 366"/>
                <a:gd name="T58" fmla="*/ 268 w 348"/>
                <a:gd name="T59" fmla="*/ 149 h 366"/>
                <a:gd name="T60" fmla="*/ 268 w 348"/>
                <a:gd name="T61" fmla="*/ 149 h 366"/>
                <a:gd name="T62" fmla="*/ 212 w 348"/>
                <a:gd name="T63" fmla="*/ 105 h 366"/>
                <a:gd name="T64" fmla="*/ 156 w 348"/>
                <a:gd name="T65" fmla="*/ 68 h 366"/>
                <a:gd name="T66" fmla="*/ 156 w 348"/>
                <a:gd name="T67" fmla="*/ 68 h 366"/>
                <a:gd name="T68" fmla="*/ 87 w 348"/>
                <a:gd name="T69" fmla="*/ 31 h 366"/>
                <a:gd name="T70" fmla="*/ 87 w 348"/>
                <a:gd name="T71" fmla="*/ 31 h 366"/>
                <a:gd name="T72" fmla="*/ 50 w 348"/>
                <a:gd name="T73" fmla="*/ 12 h 366"/>
                <a:gd name="T74" fmla="*/ 50 w 348"/>
                <a:gd name="T75" fmla="*/ 12 h 366"/>
                <a:gd name="T76" fmla="*/ 31 w 348"/>
                <a:gd name="T77" fmla="*/ 6 h 366"/>
                <a:gd name="T78" fmla="*/ 7 w 348"/>
                <a:gd name="T79" fmla="*/ 0 h 366"/>
                <a:gd name="T80" fmla="*/ 7 w 348"/>
                <a:gd name="T81" fmla="*/ 0 h 366"/>
                <a:gd name="T82" fmla="*/ 0 w 348"/>
                <a:gd name="T83" fmla="*/ 6 h 366"/>
                <a:gd name="T84" fmla="*/ 0 w 348"/>
                <a:gd name="T85" fmla="*/ 12 h 366"/>
                <a:gd name="T86" fmla="*/ 0 w 348"/>
                <a:gd name="T87" fmla="*/ 1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8" h="366">
                  <a:moveTo>
                    <a:pt x="0" y="12"/>
                  </a:moveTo>
                  <a:lnTo>
                    <a:pt x="0" y="12"/>
                  </a:lnTo>
                  <a:lnTo>
                    <a:pt x="19" y="18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69" y="37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162" y="87"/>
                  </a:lnTo>
                  <a:lnTo>
                    <a:pt x="218" y="124"/>
                  </a:lnTo>
                  <a:lnTo>
                    <a:pt x="218" y="124"/>
                  </a:lnTo>
                  <a:lnTo>
                    <a:pt x="268" y="174"/>
                  </a:lnTo>
                  <a:lnTo>
                    <a:pt x="292" y="199"/>
                  </a:lnTo>
                  <a:lnTo>
                    <a:pt x="311" y="224"/>
                  </a:lnTo>
                  <a:lnTo>
                    <a:pt x="323" y="255"/>
                  </a:lnTo>
                  <a:lnTo>
                    <a:pt x="336" y="286"/>
                  </a:lnTo>
                  <a:lnTo>
                    <a:pt x="336" y="323"/>
                  </a:lnTo>
                  <a:lnTo>
                    <a:pt x="330" y="354"/>
                  </a:lnTo>
                  <a:lnTo>
                    <a:pt x="330" y="354"/>
                  </a:lnTo>
                  <a:lnTo>
                    <a:pt x="336" y="366"/>
                  </a:lnTo>
                  <a:lnTo>
                    <a:pt x="336" y="366"/>
                  </a:lnTo>
                  <a:lnTo>
                    <a:pt x="342" y="360"/>
                  </a:lnTo>
                  <a:lnTo>
                    <a:pt x="342" y="360"/>
                  </a:lnTo>
                  <a:lnTo>
                    <a:pt x="348" y="329"/>
                  </a:lnTo>
                  <a:lnTo>
                    <a:pt x="348" y="298"/>
                  </a:lnTo>
                  <a:lnTo>
                    <a:pt x="348" y="273"/>
                  </a:lnTo>
                  <a:lnTo>
                    <a:pt x="336" y="242"/>
                  </a:lnTo>
                  <a:lnTo>
                    <a:pt x="323" y="217"/>
                  </a:lnTo>
                  <a:lnTo>
                    <a:pt x="311" y="192"/>
                  </a:lnTo>
                  <a:lnTo>
                    <a:pt x="268" y="149"/>
                  </a:lnTo>
                  <a:lnTo>
                    <a:pt x="268" y="149"/>
                  </a:lnTo>
                  <a:lnTo>
                    <a:pt x="212" y="105"/>
                  </a:lnTo>
                  <a:lnTo>
                    <a:pt x="156" y="68"/>
                  </a:lnTo>
                  <a:lnTo>
                    <a:pt x="156" y="68"/>
                  </a:lnTo>
                  <a:lnTo>
                    <a:pt x="87" y="31"/>
                  </a:lnTo>
                  <a:lnTo>
                    <a:pt x="87" y="31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31" y="6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CCB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0" name="Freeform 275"/>
            <p:cNvSpPr>
              <a:spLocks/>
            </p:cNvSpPr>
            <p:nvPr/>
          </p:nvSpPr>
          <p:spPr bwMode="auto">
            <a:xfrm>
              <a:off x="4511675" y="3398838"/>
              <a:ext cx="315912" cy="728663"/>
            </a:xfrm>
            <a:custGeom>
              <a:avLst/>
              <a:gdLst>
                <a:gd name="T0" fmla="*/ 199 w 199"/>
                <a:gd name="T1" fmla="*/ 12 h 459"/>
                <a:gd name="T2" fmla="*/ 199 w 199"/>
                <a:gd name="T3" fmla="*/ 12 h 459"/>
                <a:gd name="T4" fmla="*/ 199 w 199"/>
                <a:gd name="T5" fmla="*/ 6 h 459"/>
                <a:gd name="T6" fmla="*/ 199 w 199"/>
                <a:gd name="T7" fmla="*/ 6 h 459"/>
                <a:gd name="T8" fmla="*/ 199 w 199"/>
                <a:gd name="T9" fmla="*/ 0 h 459"/>
                <a:gd name="T10" fmla="*/ 193 w 199"/>
                <a:gd name="T11" fmla="*/ 6 h 459"/>
                <a:gd name="T12" fmla="*/ 193 w 199"/>
                <a:gd name="T13" fmla="*/ 6 h 459"/>
                <a:gd name="T14" fmla="*/ 187 w 199"/>
                <a:gd name="T15" fmla="*/ 18 h 459"/>
                <a:gd name="T16" fmla="*/ 174 w 199"/>
                <a:gd name="T17" fmla="*/ 31 h 459"/>
                <a:gd name="T18" fmla="*/ 150 w 199"/>
                <a:gd name="T19" fmla="*/ 49 h 459"/>
                <a:gd name="T20" fmla="*/ 150 w 199"/>
                <a:gd name="T21" fmla="*/ 49 h 459"/>
                <a:gd name="T22" fmla="*/ 106 w 199"/>
                <a:gd name="T23" fmla="*/ 93 h 459"/>
                <a:gd name="T24" fmla="*/ 106 w 199"/>
                <a:gd name="T25" fmla="*/ 93 h 459"/>
                <a:gd name="T26" fmla="*/ 69 w 199"/>
                <a:gd name="T27" fmla="*/ 149 h 459"/>
                <a:gd name="T28" fmla="*/ 44 w 199"/>
                <a:gd name="T29" fmla="*/ 211 h 459"/>
                <a:gd name="T30" fmla="*/ 44 w 199"/>
                <a:gd name="T31" fmla="*/ 211 h 459"/>
                <a:gd name="T32" fmla="*/ 19 w 199"/>
                <a:gd name="T33" fmla="*/ 267 h 459"/>
                <a:gd name="T34" fmla="*/ 7 w 199"/>
                <a:gd name="T35" fmla="*/ 329 h 459"/>
                <a:gd name="T36" fmla="*/ 0 w 199"/>
                <a:gd name="T37" fmla="*/ 391 h 459"/>
                <a:gd name="T38" fmla="*/ 7 w 199"/>
                <a:gd name="T39" fmla="*/ 422 h 459"/>
                <a:gd name="T40" fmla="*/ 13 w 199"/>
                <a:gd name="T41" fmla="*/ 453 h 459"/>
                <a:gd name="T42" fmla="*/ 13 w 199"/>
                <a:gd name="T43" fmla="*/ 453 h 459"/>
                <a:gd name="T44" fmla="*/ 13 w 199"/>
                <a:gd name="T45" fmla="*/ 459 h 459"/>
                <a:gd name="T46" fmla="*/ 19 w 199"/>
                <a:gd name="T47" fmla="*/ 459 h 459"/>
                <a:gd name="T48" fmla="*/ 25 w 199"/>
                <a:gd name="T49" fmla="*/ 459 h 459"/>
                <a:gd name="T50" fmla="*/ 25 w 199"/>
                <a:gd name="T51" fmla="*/ 453 h 459"/>
                <a:gd name="T52" fmla="*/ 25 w 199"/>
                <a:gd name="T53" fmla="*/ 453 h 459"/>
                <a:gd name="T54" fmla="*/ 19 w 199"/>
                <a:gd name="T55" fmla="*/ 422 h 459"/>
                <a:gd name="T56" fmla="*/ 19 w 199"/>
                <a:gd name="T57" fmla="*/ 385 h 459"/>
                <a:gd name="T58" fmla="*/ 25 w 199"/>
                <a:gd name="T59" fmla="*/ 323 h 459"/>
                <a:gd name="T60" fmla="*/ 44 w 199"/>
                <a:gd name="T61" fmla="*/ 254 h 459"/>
                <a:gd name="T62" fmla="*/ 69 w 199"/>
                <a:gd name="T63" fmla="*/ 192 h 459"/>
                <a:gd name="T64" fmla="*/ 69 w 199"/>
                <a:gd name="T65" fmla="*/ 192 h 459"/>
                <a:gd name="T66" fmla="*/ 100 w 199"/>
                <a:gd name="T67" fmla="*/ 124 h 459"/>
                <a:gd name="T68" fmla="*/ 150 w 199"/>
                <a:gd name="T69" fmla="*/ 68 h 459"/>
                <a:gd name="T70" fmla="*/ 150 w 199"/>
                <a:gd name="T71" fmla="*/ 68 h 459"/>
                <a:gd name="T72" fmla="*/ 181 w 199"/>
                <a:gd name="T73" fmla="*/ 43 h 459"/>
                <a:gd name="T74" fmla="*/ 193 w 199"/>
                <a:gd name="T75" fmla="*/ 24 h 459"/>
                <a:gd name="T76" fmla="*/ 199 w 199"/>
                <a:gd name="T77" fmla="*/ 6 h 459"/>
                <a:gd name="T78" fmla="*/ 199 w 199"/>
                <a:gd name="T79" fmla="*/ 6 h 459"/>
                <a:gd name="T80" fmla="*/ 193 w 199"/>
                <a:gd name="T81" fmla="*/ 6 h 459"/>
                <a:gd name="T82" fmla="*/ 193 w 199"/>
                <a:gd name="T83" fmla="*/ 6 h 459"/>
                <a:gd name="T84" fmla="*/ 193 w 199"/>
                <a:gd name="T85" fmla="*/ 12 h 459"/>
                <a:gd name="T86" fmla="*/ 193 w 199"/>
                <a:gd name="T87" fmla="*/ 12 h 459"/>
                <a:gd name="T88" fmla="*/ 193 w 199"/>
                <a:gd name="T89" fmla="*/ 18 h 459"/>
                <a:gd name="T90" fmla="*/ 199 w 199"/>
                <a:gd name="T91" fmla="*/ 12 h 459"/>
                <a:gd name="T92" fmla="*/ 199 w 199"/>
                <a:gd name="T93" fmla="*/ 12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9" h="459">
                  <a:moveTo>
                    <a:pt x="199" y="12"/>
                  </a:moveTo>
                  <a:lnTo>
                    <a:pt x="199" y="12"/>
                  </a:lnTo>
                  <a:lnTo>
                    <a:pt x="199" y="6"/>
                  </a:lnTo>
                  <a:lnTo>
                    <a:pt x="199" y="6"/>
                  </a:lnTo>
                  <a:lnTo>
                    <a:pt x="199" y="0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87" y="18"/>
                  </a:lnTo>
                  <a:lnTo>
                    <a:pt x="174" y="31"/>
                  </a:lnTo>
                  <a:lnTo>
                    <a:pt x="150" y="49"/>
                  </a:lnTo>
                  <a:lnTo>
                    <a:pt x="150" y="49"/>
                  </a:lnTo>
                  <a:lnTo>
                    <a:pt x="106" y="93"/>
                  </a:lnTo>
                  <a:lnTo>
                    <a:pt x="106" y="93"/>
                  </a:lnTo>
                  <a:lnTo>
                    <a:pt x="69" y="149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19" y="267"/>
                  </a:lnTo>
                  <a:lnTo>
                    <a:pt x="7" y="329"/>
                  </a:lnTo>
                  <a:lnTo>
                    <a:pt x="0" y="391"/>
                  </a:lnTo>
                  <a:lnTo>
                    <a:pt x="7" y="422"/>
                  </a:lnTo>
                  <a:lnTo>
                    <a:pt x="13" y="453"/>
                  </a:lnTo>
                  <a:lnTo>
                    <a:pt x="13" y="453"/>
                  </a:lnTo>
                  <a:lnTo>
                    <a:pt x="13" y="459"/>
                  </a:lnTo>
                  <a:lnTo>
                    <a:pt x="19" y="459"/>
                  </a:lnTo>
                  <a:lnTo>
                    <a:pt x="25" y="459"/>
                  </a:lnTo>
                  <a:lnTo>
                    <a:pt x="25" y="453"/>
                  </a:lnTo>
                  <a:lnTo>
                    <a:pt x="25" y="453"/>
                  </a:lnTo>
                  <a:lnTo>
                    <a:pt x="19" y="422"/>
                  </a:lnTo>
                  <a:lnTo>
                    <a:pt x="19" y="385"/>
                  </a:lnTo>
                  <a:lnTo>
                    <a:pt x="25" y="323"/>
                  </a:lnTo>
                  <a:lnTo>
                    <a:pt x="44" y="254"/>
                  </a:lnTo>
                  <a:lnTo>
                    <a:pt x="69" y="192"/>
                  </a:lnTo>
                  <a:lnTo>
                    <a:pt x="69" y="192"/>
                  </a:lnTo>
                  <a:lnTo>
                    <a:pt x="100" y="124"/>
                  </a:lnTo>
                  <a:lnTo>
                    <a:pt x="150" y="68"/>
                  </a:lnTo>
                  <a:lnTo>
                    <a:pt x="150" y="68"/>
                  </a:lnTo>
                  <a:lnTo>
                    <a:pt x="181" y="43"/>
                  </a:lnTo>
                  <a:lnTo>
                    <a:pt x="193" y="24"/>
                  </a:lnTo>
                  <a:lnTo>
                    <a:pt x="199" y="6"/>
                  </a:lnTo>
                  <a:lnTo>
                    <a:pt x="199" y="6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3" y="12"/>
                  </a:lnTo>
                  <a:lnTo>
                    <a:pt x="193" y="12"/>
                  </a:lnTo>
                  <a:lnTo>
                    <a:pt x="193" y="18"/>
                  </a:lnTo>
                  <a:lnTo>
                    <a:pt x="199" y="12"/>
                  </a:lnTo>
                  <a:lnTo>
                    <a:pt x="199" y="12"/>
                  </a:lnTo>
                  <a:close/>
                </a:path>
              </a:pathLst>
            </a:custGeom>
            <a:solidFill>
              <a:srgbClr val="976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1" name="Freeform 276"/>
            <p:cNvSpPr>
              <a:spLocks/>
            </p:cNvSpPr>
            <p:nvPr/>
          </p:nvSpPr>
          <p:spPr bwMode="auto">
            <a:xfrm>
              <a:off x="4916488" y="3516313"/>
              <a:ext cx="247650" cy="976313"/>
            </a:xfrm>
            <a:custGeom>
              <a:avLst/>
              <a:gdLst>
                <a:gd name="T0" fmla="*/ 100 w 156"/>
                <a:gd name="T1" fmla="*/ 6 h 615"/>
                <a:gd name="T2" fmla="*/ 100 w 156"/>
                <a:gd name="T3" fmla="*/ 6 h 615"/>
                <a:gd name="T4" fmla="*/ 50 w 156"/>
                <a:gd name="T5" fmla="*/ 81 h 615"/>
                <a:gd name="T6" fmla="*/ 31 w 156"/>
                <a:gd name="T7" fmla="*/ 118 h 615"/>
                <a:gd name="T8" fmla="*/ 13 w 156"/>
                <a:gd name="T9" fmla="*/ 162 h 615"/>
                <a:gd name="T10" fmla="*/ 13 w 156"/>
                <a:gd name="T11" fmla="*/ 162 h 615"/>
                <a:gd name="T12" fmla="*/ 6 w 156"/>
                <a:gd name="T13" fmla="*/ 218 h 615"/>
                <a:gd name="T14" fmla="*/ 0 w 156"/>
                <a:gd name="T15" fmla="*/ 274 h 615"/>
                <a:gd name="T16" fmla="*/ 0 w 156"/>
                <a:gd name="T17" fmla="*/ 385 h 615"/>
                <a:gd name="T18" fmla="*/ 0 w 156"/>
                <a:gd name="T19" fmla="*/ 385 h 615"/>
                <a:gd name="T20" fmla="*/ 0 w 156"/>
                <a:gd name="T21" fmla="*/ 466 h 615"/>
                <a:gd name="T22" fmla="*/ 0 w 156"/>
                <a:gd name="T23" fmla="*/ 466 h 615"/>
                <a:gd name="T24" fmla="*/ 13 w 156"/>
                <a:gd name="T25" fmla="*/ 504 h 615"/>
                <a:gd name="T26" fmla="*/ 25 w 156"/>
                <a:gd name="T27" fmla="*/ 541 h 615"/>
                <a:gd name="T28" fmla="*/ 25 w 156"/>
                <a:gd name="T29" fmla="*/ 541 h 615"/>
                <a:gd name="T30" fmla="*/ 44 w 156"/>
                <a:gd name="T31" fmla="*/ 572 h 615"/>
                <a:gd name="T32" fmla="*/ 75 w 156"/>
                <a:gd name="T33" fmla="*/ 597 h 615"/>
                <a:gd name="T34" fmla="*/ 112 w 156"/>
                <a:gd name="T35" fmla="*/ 609 h 615"/>
                <a:gd name="T36" fmla="*/ 143 w 156"/>
                <a:gd name="T37" fmla="*/ 615 h 615"/>
                <a:gd name="T38" fmla="*/ 143 w 156"/>
                <a:gd name="T39" fmla="*/ 615 h 615"/>
                <a:gd name="T40" fmla="*/ 149 w 156"/>
                <a:gd name="T41" fmla="*/ 615 h 615"/>
                <a:gd name="T42" fmla="*/ 156 w 156"/>
                <a:gd name="T43" fmla="*/ 609 h 615"/>
                <a:gd name="T44" fmla="*/ 149 w 156"/>
                <a:gd name="T45" fmla="*/ 603 h 615"/>
                <a:gd name="T46" fmla="*/ 149 w 156"/>
                <a:gd name="T47" fmla="*/ 603 h 615"/>
                <a:gd name="T48" fmla="*/ 149 w 156"/>
                <a:gd name="T49" fmla="*/ 603 h 615"/>
                <a:gd name="T50" fmla="*/ 106 w 156"/>
                <a:gd name="T51" fmla="*/ 591 h 615"/>
                <a:gd name="T52" fmla="*/ 75 w 156"/>
                <a:gd name="T53" fmla="*/ 572 h 615"/>
                <a:gd name="T54" fmla="*/ 75 w 156"/>
                <a:gd name="T55" fmla="*/ 572 h 615"/>
                <a:gd name="T56" fmla="*/ 56 w 156"/>
                <a:gd name="T57" fmla="*/ 559 h 615"/>
                <a:gd name="T58" fmla="*/ 44 w 156"/>
                <a:gd name="T59" fmla="*/ 541 h 615"/>
                <a:gd name="T60" fmla="*/ 25 w 156"/>
                <a:gd name="T61" fmla="*/ 497 h 615"/>
                <a:gd name="T62" fmla="*/ 25 w 156"/>
                <a:gd name="T63" fmla="*/ 497 h 615"/>
                <a:gd name="T64" fmla="*/ 13 w 156"/>
                <a:gd name="T65" fmla="*/ 460 h 615"/>
                <a:gd name="T66" fmla="*/ 13 w 156"/>
                <a:gd name="T67" fmla="*/ 417 h 615"/>
                <a:gd name="T68" fmla="*/ 13 w 156"/>
                <a:gd name="T69" fmla="*/ 336 h 615"/>
                <a:gd name="T70" fmla="*/ 13 w 156"/>
                <a:gd name="T71" fmla="*/ 336 h 615"/>
                <a:gd name="T72" fmla="*/ 13 w 156"/>
                <a:gd name="T73" fmla="*/ 242 h 615"/>
                <a:gd name="T74" fmla="*/ 19 w 156"/>
                <a:gd name="T75" fmla="*/ 199 h 615"/>
                <a:gd name="T76" fmla="*/ 25 w 156"/>
                <a:gd name="T77" fmla="*/ 149 h 615"/>
                <a:gd name="T78" fmla="*/ 25 w 156"/>
                <a:gd name="T79" fmla="*/ 149 h 615"/>
                <a:gd name="T80" fmla="*/ 44 w 156"/>
                <a:gd name="T81" fmla="*/ 112 h 615"/>
                <a:gd name="T82" fmla="*/ 62 w 156"/>
                <a:gd name="T83" fmla="*/ 75 h 615"/>
                <a:gd name="T84" fmla="*/ 106 w 156"/>
                <a:gd name="T85" fmla="*/ 6 h 615"/>
                <a:gd name="T86" fmla="*/ 106 w 156"/>
                <a:gd name="T87" fmla="*/ 6 h 615"/>
                <a:gd name="T88" fmla="*/ 106 w 156"/>
                <a:gd name="T89" fmla="*/ 0 h 615"/>
                <a:gd name="T90" fmla="*/ 100 w 156"/>
                <a:gd name="T91" fmla="*/ 6 h 615"/>
                <a:gd name="T92" fmla="*/ 100 w 156"/>
                <a:gd name="T93" fmla="*/ 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6" h="615">
                  <a:moveTo>
                    <a:pt x="100" y="6"/>
                  </a:moveTo>
                  <a:lnTo>
                    <a:pt x="100" y="6"/>
                  </a:lnTo>
                  <a:lnTo>
                    <a:pt x="50" y="81"/>
                  </a:lnTo>
                  <a:lnTo>
                    <a:pt x="31" y="118"/>
                  </a:lnTo>
                  <a:lnTo>
                    <a:pt x="13" y="162"/>
                  </a:lnTo>
                  <a:lnTo>
                    <a:pt x="13" y="162"/>
                  </a:lnTo>
                  <a:lnTo>
                    <a:pt x="6" y="218"/>
                  </a:lnTo>
                  <a:lnTo>
                    <a:pt x="0" y="274"/>
                  </a:lnTo>
                  <a:lnTo>
                    <a:pt x="0" y="385"/>
                  </a:lnTo>
                  <a:lnTo>
                    <a:pt x="0" y="385"/>
                  </a:lnTo>
                  <a:lnTo>
                    <a:pt x="0" y="466"/>
                  </a:lnTo>
                  <a:lnTo>
                    <a:pt x="0" y="466"/>
                  </a:lnTo>
                  <a:lnTo>
                    <a:pt x="13" y="504"/>
                  </a:lnTo>
                  <a:lnTo>
                    <a:pt x="25" y="541"/>
                  </a:lnTo>
                  <a:lnTo>
                    <a:pt x="25" y="541"/>
                  </a:lnTo>
                  <a:lnTo>
                    <a:pt x="44" y="572"/>
                  </a:lnTo>
                  <a:lnTo>
                    <a:pt x="75" y="597"/>
                  </a:lnTo>
                  <a:lnTo>
                    <a:pt x="112" y="609"/>
                  </a:lnTo>
                  <a:lnTo>
                    <a:pt x="143" y="615"/>
                  </a:lnTo>
                  <a:lnTo>
                    <a:pt x="143" y="615"/>
                  </a:lnTo>
                  <a:lnTo>
                    <a:pt x="149" y="615"/>
                  </a:lnTo>
                  <a:lnTo>
                    <a:pt x="156" y="609"/>
                  </a:lnTo>
                  <a:lnTo>
                    <a:pt x="149" y="603"/>
                  </a:lnTo>
                  <a:lnTo>
                    <a:pt x="149" y="603"/>
                  </a:lnTo>
                  <a:lnTo>
                    <a:pt x="149" y="603"/>
                  </a:lnTo>
                  <a:lnTo>
                    <a:pt x="106" y="591"/>
                  </a:lnTo>
                  <a:lnTo>
                    <a:pt x="75" y="572"/>
                  </a:lnTo>
                  <a:lnTo>
                    <a:pt x="75" y="572"/>
                  </a:lnTo>
                  <a:lnTo>
                    <a:pt x="56" y="559"/>
                  </a:lnTo>
                  <a:lnTo>
                    <a:pt x="44" y="541"/>
                  </a:lnTo>
                  <a:lnTo>
                    <a:pt x="25" y="497"/>
                  </a:lnTo>
                  <a:lnTo>
                    <a:pt x="25" y="497"/>
                  </a:lnTo>
                  <a:lnTo>
                    <a:pt x="13" y="460"/>
                  </a:lnTo>
                  <a:lnTo>
                    <a:pt x="13" y="417"/>
                  </a:lnTo>
                  <a:lnTo>
                    <a:pt x="13" y="336"/>
                  </a:lnTo>
                  <a:lnTo>
                    <a:pt x="13" y="336"/>
                  </a:lnTo>
                  <a:lnTo>
                    <a:pt x="13" y="242"/>
                  </a:lnTo>
                  <a:lnTo>
                    <a:pt x="19" y="199"/>
                  </a:lnTo>
                  <a:lnTo>
                    <a:pt x="25" y="149"/>
                  </a:lnTo>
                  <a:lnTo>
                    <a:pt x="25" y="149"/>
                  </a:lnTo>
                  <a:lnTo>
                    <a:pt x="44" y="112"/>
                  </a:lnTo>
                  <a:lnTo>
                    <a:pt x="62" y="75"/>
                  </a:lnTo>
                  <a:lnTo>
                    <a:pt x="106" y="6"/>
                  </a:lnTo>
                  <a:lnTo>
                    <a:pt x="106" y="6"/>
                  </a:lnTo>
                  <a:lnTo>
                    <a:pt x="106" y="0"/>
                  </a:lnTo>
                  <a:lnTo>
                    <a:pt x="100" y="6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ECD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2" name="Freeform 277"/>
            <p:cNvSpPr>
              <a:spLocks/>
            </p:cNvSpPr>
            <p:nvPr/>
          </p:nvSpPr>
          <p:spPr bwMode="auto">
            <a:xfrm>
              <a:off x="5054600" y="3338513"/>
              <a:ext cx="1401762" cy="711200"/>
            </a:xfrm>
            <a:custGeom>
              <a:avLst/>
              <a:gdLst>
                <a:gd name="T0" fmla="*/ 13 w 883"/>
                <a:gd name="T1" fmla="*/ 137 h 448"/>
                <a:gd name="T2" fmla="*/ 31 w 883"/>
                <a:gd name="T3" fmla="*/ 112 h 448"/>
                <a:gd name="T4" fmla="*/ 100 w 883"/>
                <a:gd name="T5" fmla="*/ 69 h 448"/>
                <a:gd name="T6" fmla="*/ 125 w 883"/>
                <a:gd name="T7" fmla="*/ 62 h 448"/>
                <a:gd name="T8" fmla="*/ 249 w 883"/>
                <a:gd name="T9" fmla="*/ 25 h 448"/>
                <a:gd name="T10" fmla="*/ 323 w 883"/>
                <a:gd name="T11" fmla="*/ 19 h 448"/>
                <a:gd name="T12" fmla="*/ 392 w 883"/>
                <a:gd name="T13" fmla="*/ 13 h 448"/>
                <a:gd name="T14" fmla="*/ 479 w 883"/>
                <a:gd name="T15" fmla="*/ 19 h 448"/>
                <a:gd name="T16" fmla="*/ 516 w 883"/>
                <a:gd name="T17" fmla="*/ 25 h 448"/>
                <a:gd name="T18" fmla="*/ 553 w 883"/>
                <a:gd name="T19" fmla="*/ 31 h 448"/>
                <a:gd name="T20" fmla="*/ 603 w 883"/>
                <a:gd name="T21" fmla="*/ 50 h 448"/>
                <a:gd name="T22" fmla="*/ 659 w 883"/>
                <a:gd name="T23" fmla="*/ 62 h 448"/>
                <a:gd name="T24" fmla="*/ 696 w 883"/>
                <a:gd name="T25" fmla="*/ 75 h 448"/>
                <a:gd name="T26" fmla="*/ 765 w 883"/>
                <a:gd name="T27" fmla="*/ 125 h 448"/>
                <a:gd name="T28" fmla="*/ 789 w 883"/>
                <a:gd name="T29" fmla="*/ 156 h 448"/>
                <a:gd name="T30" fmla="*/ 827 w 883"/>
                <a:gd name="T31" fmla="*/ 224 h 448"/>
                <a:gd name="T32" fmla="*/ 839 w 883"/>
                <a:gd name="T33" fmla="*/ 292 h 448"/>
                <a:gd name="T34" fmla="*/ 858 w 883"/>
                <a:gd name="T35" fmla="*/ 367 h 448"/>
                <a:gd name="T36" fmla="*/ 864 w 883"/>
                <a:gd name="T37" fmla="*/ 441 h 448"/>
                <a:gd name="T38" fmla="*/ 876 w 883"/>
                <a:gd name="T39" fmla="*/ 448 h 448"/>
                <a:gd name="T40" fmla="*/ 883 w 883"/>
                <a:gd name="T41" fmla="*/ 441 h 448"/>
                <a:gd name="T42" fmla="*/ 876 w 883"/>
                <a:gd name="T43" fmla="*/ 398 h 448"/>
                <a:gd name="T44" fmla="*/ 852 w 883"/>
                <a:gd name="T45" fmla="*/ 267 h 448"/>
                <a:gd name="T46" fmla="*/ 845 w 883"/>
                <a:gd name="T47" fmla="*/ 230 h 448"/>
                <a:gd name="T48" fmla="*/ 839 w 883"/>
                <a:gd name="T49" fmla="*/ 193 h 448"/>
                <a:gd name="T50" fmla="*/ 796 w 883"/>
                <a:gd name="T51" fmla="*/ 131 h 448"/>
                <a:gd name="T52" fmla="*/ 771 w 883"/>
                <a:gd name="T53" fmla="*/ 106 h 448"/>
                <a:gd name="T54" fmla="*/ 715 w 883"/>
                <a:gd name="T55" fmla="*/ 62 h 448"/>
                <a:gd name="T56" fmla="*/ 678 w 883"/>
                <a:gd name="T57" fmla="*/ 50 h 448"/>
                <a:gd name="T58" fmla="*/ 615 w 883"/>
                <a:gd name="T59" fmla="*/ 38 h 448"/>
                <a:gd name="T60" fmla="*/ 535 w 883"/>
                <a:gd name="T61" fmla="*/ 6 h 448"/>
                <a:gd name="T62" fmla="*/ 466 w 883"/>
                <a:gd name="T63" fmla="*/ 0 h 448"/>
                <a:gd name="T64" fmla="*/ 392 w 883"/>
                <a:gd name="T65" fmla="*/ 0 h 448"/>
                <a:gd name="T66" fmla="*/ 212 w 883"/>
                <a:gd name="T67" fmla="*/ 13 h 448"/>
                <a:gd name="T68" fmla="*/ 174 w 883"/>
                <a:gd name="T69" fmla="*/ 25 h 448"/>
                <a:gd name="T70" fmla="*/ 137 w 883"/>
                <a:gd name="T71" fmla="*/ 44 h 448"/>
                <a:gd name="T72" fmla="*/ 75 w 883"/>
                <a:gd name="T73" fmla="*/ 69 h 448"/>
                <a:gd name="T74" fmla="*/ 31 w 883"/>
                <a:gd name="T75" fmla="*/ 93 h 448"/>
                <a:gd name="T76" fmla="*/ 0 w 883"/>
                <a:gd name="T77" fmla="*/ 131 h 448"/>
                <a:gd name="T78" fmla="*/ 6 w 883"/>
                <a:gd name="T79" fmla="*/ 137 h 448"/>
                <a:gd name="T80" fmla="*/ 13 w 883"/>
                <a:gd name="T81" fmla="*/ 13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83" h="448">
                  <a:moveTo>
                    <a:pt x="13" y="137"/>
                  </a:moveTo>
                  <a:lnTo>
                    <a:pt x="13" y="137"/>
                  </a:lnTo>
                  <a:lnTo>
                    <a:pt x="19" y="125"/>
                  </a:lnTo>
                  <a:lnTo>
                    <a:pt x="31" y="112"/>
                  </a:lnTo>
                  <a:lnTo>
                    <a:pt x="62" y="87"/>
                  </a:lnTo>
                  <a:lnTo>
                    <a:pt x="100" y="69"/>
                  </a:lnTo>
                  <a:lnTo>
                    <a:pt x="125" y="62"/>
                  </a:lnTo>
                  <a:lnTo>
                    <a:pt x="125" y="62"/>
                  </a:lnTo>
                  <a:lnTo>
                    <a:pt x="187" y="44"/>
                  </a:lnTo>
                  <a:lnTo>
                    <a:pt x="249" y="25"/>
                  </a:lnTo>
                  <a:lnTo>
                    <a:pt x="249" y="25"/>
                  </a:lnTo>
                  <a:lnTo>
                    <a:pt x="323" y="19"/>
                  </a:lnTo>
                  <a:lnTo>
                    <a:pt x="392" y="13"/>
                  </a:lnTo>
                  <a:lnTo>
                    <a:pt x="392" y="13"/>
                  </a:lnTo>
                  <a:lnTo>
                    <a:pt x="435" y="13"/>
                  </a:lnTo>
                  <a:lnTo>
                    <a:pt x="479" y="19"/>
                  </a:lnTo>
                  <a:lnTo>
                    <a:pt x="479" y="19"/>
                  </a:lnTo>
                  <a:lnTo>
                    <a:pt x="516" y="25"/>
                  </a:lnTo>
                  <a:lnTo>
                    <a:pt x="553" y="31"/>
                  </a:lnTo>
                  <a:lnTo>
                    <a:pt x="553" y="31"/>
                  </a:lnTo>
                  <a:lnTo>
                    <a:pt x="603" y="50"/>
                  </a:lnTo>
                  <a:lnTo>
                    <a:pt x="603" y="50"/>
                  </a:lnTo>
                  <a:lnTo>
                    <a:pt x="628" y="62"/>
                  </a:lnTo>
                  <a:lnTo>
                    <a:pt x="659" y="62"/>
                  </a:lnTo>
                  <a:lnTo>
                    <a:pt x="659" y="62"/>
                  </a:lnTo>
                  <a:lnTo>
                    <a:pt x="696" y="75"/>
                  </a:lnTo>
                  <a:lnTo>
                    <a:pt x="734" y="93"/>
                  </a:lnTo>
                  <a:lnTo>
                    <a:pt x="765" y="125"/>
                  </a:lnTo>
                  <a:lnTo>
                    <a:pt x="789" y="156"/>
                  </a:lnTo>
                  <a:lnTo>
                    <a:pt x="789" y="156"/>
                  </a:lnTo>
                  <a:lnTo>
                    <a:pt x="808" y="187"/>
                  </a:lnTo>
                  <a:lnTo>
                    <a:pt x="827" y="224"/>
                  </a:lnTo>
                  <a:lnTo>
                    <a:pt x="827" y="224"/>
                  </a:lnTo>
                  <a:lnTo>
                    <a:pt x="839" y="292"/>
                  </a:lnTo>
                  <a:lnTo>
                    <a:pt x="839" y="292"/>
                  </a:lnTo>
                  <a:lnTo>
                    <a:pt x="858" y="367"/>
                  </a:lnTo>
                  <a:lnTo>
                    <a:pt x="864" y="441"/>
                  </a:lnTo>
                  <a:lnTo>
                    <a:pt x="864" y="441"/>
                  </a:lnTo>
                  <a:lnTo>
                    <a:pt x="870" y="448"/>
                  </a:lnTo>
                  <a:lnTo>
                    <a:pt x="876" y="448"/>
                  </a:lnTo>
                  <a:lnTo>
                    <a:pt x="883" y="448"/>
                  </a:lnTo>
                  <a:lnTo>
                    <a:pt x="883" y="441"/>
                  </a:lnTo>
                  <a:lnTo>
                    <a:pt x="883" y="441"/>
                  </a:lnTo>
                  <a:lnTo>
                    <a:pt x="876" y="398"/>
                  </a:lnTo>
                  <a:lnTo>
                    <a:pt x="870" y="354"/>
                  </a:lnTo>
                  <a:lnTo>
                    <a:pt x="852" y="267"/>
                  </a:lnTo>
                  <a:lnTo>
                    <a:pt x="852" y="267"/>
                  </a:lnTo>
                  <a:lnTo>
                    <a:pt x="845" y="230"/>
                  </a:lnTo>
                  <a:lnTo>
                    <a:pt x="839" y="193"/>
                  </a:lnTo>
                  <a:lnTo>
                    <a:pt x="839" y="193"/>
                  </a:lnTo>
                  <a:lnTo>
                    <a:pt x="821" y="162"/>
                  </a:lnTo>
                  <a:lnTo>
                    <a:pt x="796" y="131"/>
                  </a:lnTo>
                  <a:lnTo>
                    <a:pt x="796" y="131"/>
                  </a:lnTo>
                  <a:lnTo>
                    <a:pt x="771" y="106"/>
                  </a:lnTo>
                  <a:lnTo>
                    <a:pt x="746" y="81"/>
                  </a:lnTo>
                  <a:lnTo>
                    <a:pt x="715" y="62"/>
                  </a:lnTo>
                  <a:lnTo>
                    <a:pt x="678" y="50"/>
                  </a:lnTo>
                  <a:lnTo>
                    <a:pt x="678" y="50"/>
                  </a:lnTo>
                  <a:lnTo>
                    <a:pt x="615" y="38"/>
                  </a:lnTo>
                  <a:lnTo>
                    <a:pt x="615" y="38"/>
                  </a:lnTo>
                  <a:lnTo>
                    <a:pt x="578" y="25"/>
                  </a:lnTo>
                  <a:lnTo>
                    <a:pt x="535" y="6"/>
                  </a:lnTo>
                  <a:lnTo>
                    <a:pt x="535" y="6"/>
                  </a:lnTo>
                  <a:lnTo>
                    <a:pt x="466" y="0"/>
                  </a:lnTo>
                  <a:lnTo>
                    <a:pt x="392" y="0"/>
                  </a:lnTo>
                  <a:lnTo>
                    <a:pt x="392" y="0"/>
                  </a:lnTo>
                  <a:lnTo>
                    <a:pt x="299" y="6"/>
                  </a:lnTo>
                  <a:lnTo>
                    <a:pt x="212" y="13"/>
                  </a:lnTo>
                  <a:lnTo>
                    <a:pt x="212" y="13"/>
                  </a:lnTo>
                  <a:lnTo>
                    <a:pt x="174" y="25"/>
                  </a:lnTo>
                  <a:lnTo>
                    <a:pt x="137" y="44"/>
                  </a:lnTo>
                  <a:lnTo>
                    <a:pt x="137" y="44"/>
                  </a:lnTo>
                  <a:lnTo>
                    <a:pt x="106" y="50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31" y="93"/>
                  </a:lnTo>
                  <a:lnTo>
                    <a:pt x="13" y="112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6" y="137"/>
                  </a:lnTo>
                  <a:lnTo>
                    <a:pt x="13" y="137"/>
                  </a:lnTo>
                  <a:lnTo>
                    <a:pt x="13" y="137"/>
                  </a:lnTo>
                  <a:close/>
                </a:path>
              </a:pathLst>
            </a:custGeom>
            <a:solidFill>
              <a:srgbClr val="ECD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1263" name="矩形 1262"/>
          <p:cNvSpPr/>
          <p:nvPr/>
        </p:nvSpPr>
        <p:spPr>
          <a:xfrm>
            <a:off x="9525" y="-1162050"/>
            <a:ext cx="914400" cy="914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mtClean="0">
                <a:solidFill>
                  <a:prstClr val="white"/>
                </a:solidFill>
              </a:rPr>
              <a:t>Yanshi</a:t>
            </a:r>
          </a:p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64" name="矩形 126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4F3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65" name="椭圆 1264"/>
          <p:cNvSpPr/>
          <p:nvPr/>
        </p:nvSpPr>
        <p:spPr>
          <a:xfrm>
            <a:off x="4157951" y="1608896"/>
            <a:ext cx="3890397" cy="3890397"/>
          </a:xfrm>
          <a:prstGeom prst="ellipse">
            <a:avLst/>
          </a:prstGeom>
          <a:solidFill>
            <a:srgbClr val="91B2B2">
              <a:alpha val="6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66" name="椭圆 1265"/>
          <p:cNvSpPr/>
          <p:nvPr/>
        </p:nvSpPr>
        <p:spPr>
          <a:xfrm>
            <a:off x="4021774" y="1460725"/>
            <a:ext cx="4143699" cy="4143699"/>
          </a:xfrm>
          <a:prstGeom prst="ellipse">
            <a:avLst/>
          </a:prstGeom>
          <a:noFill/>
          <a:ln>
            <a:solidFill>
              <a:srgbClr val="91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67" name="椭圆 1266"/>
          <p:cNvSpPr/>
          <p:nvPr/>
        </p:nvSpPr>
        <p:spPr>
          <a:xfrm>
            <a:off x="4320766" y="1751788"/>
            <a:ext cx="3618615" cy="3618615"/>
          </a:xfrm>
          <a:prstGeom prst="ellipse">
            <a:avLst/>
          </a:prstGeom>
          <a:noFill/>
          <a:ln w="19050">
            <a:solidFill>
              <a:srgbClr val="F4F3DE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68" name="矩形 1267"/>
          <p:cNvSpPr/>
          <p:nvPr/>
        </p:nvSpPr>
        <p:spPr>
          <a:xfrm>
            <a:off x="0" y="-1171575"/>
            <a:ext cx="914400" cy="914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mtClean="0">
                <a:solidFill>
                  <a:prstClr val="white"/>
                </a:solidFill>
              </a:rPr>
              <a:t>Yanshi</a:t>
            </a:r>
          </a:p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1269" name="组合 1268"/>
          <p:cNvGrpSpPr/>
          <p:nvPr/>
        </p:nvGrpSpPr>
        <p:grpSpPr>
          <a:xfrm>
            <a:off x="4984484" y="2286000"/>
            <a:ext cx="2180179" cy="2413346"/>
            <a:chOff x="3573707" y="4583048"/>
            <a:chExt cx="1335089" cy="1622426"/>
          </a:xfrm>
        </p:grpSpPr>
        <p:sp>
          <p:nvSpPr>
            <p:cNvPr id="1270" name="Freeform 138"/>
            <p:cNvSpPr>
              <a:spLocks/>
            </p:cNvSpPr>
            <p:nvPr/>
          </p:nvSpPr>
          <p:spPr bwMode="auto">
            <a:xfrm>
              <a:off x="3605458" y="5191061"/>
              <a:ext cx="1303338" cy="1014413"/>
            </a:xfrm>
            <a:custGeom>
              <a:avLst/>
              <a:gdLst>
                <a:gd name="T0" fmla="*/ 4924 w 4925"/>
                <a:gd name="T1" fmla="*/ 3696 h 3832"/>
                <a:gd name="T2" fmla="*/ 4917 w 4925"/>
                <a:gd name="T3" fmla="*/ 3725 h 3832"/>
                <a:gd name="T4" fmla="*/ 4904 w 4925"/>
                <a:gd name="T5" fmla="*/ 3753 h 3832"/>
                <a:gd name="T6" fmla="*/ 4887 w 4925"/>
                <a:gd name="T7" fmla="*/ 3776 h 3832"/>
                <a:gd name="T8" fmla="*/ 4865 w 4925"/>
                <a:gd name="T9" fmla="*/ 3798 h 3832"/>
                <a:gd name="T10" fmla="*/ 4838 w 4925"/>
                <a:gd name="T11" fmla="*/ 3814 h 3832"/>
                <a:gd name="T12" fmla="*/ 4808 w 4925"/>
                <a:gd name="T13" fmla="*/ 3826 h 3832"/>
                <a:gd name="T14" fmla="*/ 4776 w 4925"/>
                <a:gd name="T15" fmla="*/ 3831 h 3832"/>
                <a:gd name="T16" fmla="*/ 166 w 4925"/>
                <a:gd name="T17" fmla="*/ 3832 h 3832"/>
                <a:gd name="T18" fmla="*/ 133 w 4925"/>
                <a:gd name="T19" fmla="*/ 3829 h 3832"/>
                <a:gd name="T20" fmla="*/ 102 w 4925"/>
                <a:gd name="T21" fmla="*/ 3820 h 3832"/>
                <a:gd name="T22" fmla="*/ 73 w 4925"/>
                <a:gd name="T23" fmla="*/ 3806 h 3832"/>
                <a:gd name="T24" fmla="*/ 49 w 4925"/>
                <a:gd name="T25" fmla="*/ 3787 h 3832"/>
                <a:gd name="T26" fmla="*/ 29 w 4925"/>
                <a:gd name="T27" fmla="*/ 3766 h 3832"/>
                <a:gd name="T28" fmla="*/ 13 w 4925"/>
                <a:gd name="T29" fmla="*/ 3739 h 3832"/>
                <a:gd name="T30" fmla="*/ 3 w 4925"/>
                <a:gd name="T31" fmla="*/ 3711 h 3832"/>
                <a:gd name="T32" fmla="*/ 0 w 4925"/>
                <a:gd name="T33" fmla="*/ 3680 h 3832"/>
                <a:gd name="T34" fmla="*/ 1 w 4925"/>
                <a:gd name="T35" fmla="*/ 137 h 3832"/>
                <a:gd name="T36" fmla="*/ 7 w 4925"/>
                <a:gd name="T37" fmla="*/ 107 h 3832"/>
                <a:gd name="T38" fmla="*/ 20 w 4925"/>
                <a:gd name="T39" fmla="*/ 80 h 3832"/>
                <a:gd name="T40" fmla="*/ 37 w 4925"/>
                <a:gd name="T41" fmla="*/ 56 h 3832"/>
                <a:gd name="T42" fmla="*/ 60 w 4925"/>
                <a:gd name="T43" fmla="*/ 35 h 3832"/>
                <a:gd name="T44" fmla="*/ 87 w 4925"/>
                <a:gd name="T45" fmla="*/ 19 h 3832"/>
                <a:gd name="T46" fmla="*/ 117 w 4925"/>
                <a:gd name="T47" fmla="*/ 7 h 3832"/>
                <a:gd name="T48" fmla="*/ 149 w 4925"/>
                <a:gd name="T49" fmla="*/ 1 h 3832"/>
                <a:gd name="T50" fmla="*/ 4759 w 4925"/>
                <a:gd name="T51" fmla="*/ 0 h 3832"/>
                <a:gd name="T52" fmla="*/ 4792 w 4925"/>
                <a:gd name="T53" fmla="*/ 3 h 3832"/>
                <a:gd name="T54" fmla="*/ 4824 w 4925"/>
                <a:gd name="T55" fmla="*/ 13 h 3832"/>
                <a:gd name="T56" fmla="*/ 4852 w 4925"/>
                <a:gd name="T57" fmla="*/ 27 h 3832"/>
                <a:gd name="T58" fmla="*/ 4877 w 4925"/>
                <a:gd name="T59" fmla="*/ 45 h 3832"/>
                <a:gd name="T60" fmla="*/ 4897 w 4925"/>
                <a:gd name="T61" fmla="*/ 68 h 3832"/>
                <a:gd name="T62" fmla="*/ 4912 w 4925"/>
                <a:gd name="T63" fmla="*/ 93 h 3832"/>
                <a:gd name="T64" fmla="*/ 4922 w 4925"/>
                <a:gd name="T65" fmla="*/ 122 h 3832"/>
                <a:gd name="T66" fmla="*/ 4925 w 4925"/>
                <a:gd name="T67" fmla="*/ 152 h 3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25" h="3832">
                  <a:moveTo>
                    <a:pt x="4925" y="3680"/>
                  </a:moveTo>
                  <a:lnTo>
                    <a:pt x="4924" y="3696"/>
                  </a:lnTo>
                  <a:lnTo>
                    <a:pt x="4922" y="3711"/>
                  </a:lnTo>
                  <a:lnTo>
                    <a:pt x="4917" y="3725"/>
                  </a:lnTo>
                  <a:lnTo>
                    <a:pt x="4912" y="3739"/>
                  </a:lnTo>
                  <a:lnTo>
                    <a:pt x="4904" y="3753"/>
                  </a:lnTo>
                  <a:lnTo>
                    <a:pt x="4897" y="3766"/>
                  </a:lnTo>
                  <a:lnTo>
                    <a:pt x="4887" y="3776"/>
                  </a:lnTo>
                  <a:lnTo>
                    <a:pt x="4877" y="3787"/>
                  </a:lnTo>
                  <a:lnTo>
                    <a:pt x="4865" y="3798"/>
                  </a:lnTo>
                  <a:lnTo>
                    <a:pt x="4852" y="3806"/>
                  </a:lnTo>
                  <a:lnTo>
                    <a:pt x="4838" y="3814"/>
                  </a:lnTo>
                  <a:lnTo>
                    <a:pt x="4824" y="3820"/>
                  </a:lnTo>
                  <a:lnTo>
                    <a:pt x="4808" y="3826"/>
                  </a:lnTo>
                  <a:lnTo>
                    <a:pt x="4792" y="3829"/>
                  </a:lnTo>
                  <a:lnTo>
                    <a:pt x="4776" y="3831"/>
                  </a:lnTo>
                  <a:lnTo>
                    <a:pt x="4759" y="3832"/>
                  </a:lnTo>
                  <a:lnTo>
                    <a:pt x="166" y="3832"/>
                  </a:lnTo>
                  <a:lnTo>
                    <a:pt x="149" y="3831"/>
                  </a:lnTo>
                  <a:lnTo>
                    <a:pt x="133" y="3829"/>
                  </a:lnTo>
                  <a:lnTo>
                    <a:pt x="117" y="3826"/>
                  </a:lnTo>
                  <a:lnTo>
                    <a:pt x="102" y="3820"/>
                  </a:lnTo>
                  <a:lnTo>
                    <a:pt x="87" y="3814"/>
                  </a:lnTo>
                  <a:lnTo>
                    <a:pt x="73" y="3806"/>
                  </a:lnTo>
                  <a:lnTo>
                    <a:pt x="60" y="3798"/>
                  </a:lnTo>
                  <a:lnTo>
                    <a:pt x="49" y="3787"/>
                  </a:lnTo>
                  <a:lnTo>
                    <a:pt x="37" y="3776"/>
                  </a:lnTo>
                  <a:lnTo>
                    <a:pt x="29" y="3766"/>
                  </a:lnTo>
                  <a:lnTo>
                    <a:pt x="20" y="3753"/>
                  </a:lnTo>
                  <a:lnTo>
                    <a:pt x="13" y="3739"/>
                  </a:lnTo>
                  <a:lnTo>
                    <a:pt x="7" y="3725"/>
                  </a:lnTo>
                  <a:lnTo>
                    <a:pt x="3" y="3711"/>
                  </a:lnTo>
                  <a:lnTo>
                    <a:pt x="1" y="3696"/>
                  </a:lnTo>
                  <a:lnTo>
                    <a:pt x="0" y="3680"/>
                  </a:lnTo>
                  <a:lnTo>
                    <a:pt x="0" y="152"/>
                  </a:lnTo>
                  <a:lnTo>
                    <a:pt x="1" y="137"/>
                  </a:lnTo>
                  <a:lnTo>
                    <a:pt x="3" y="122"/>
                  </a:lnTo>
                  <a:lnTo>
                    <a:pt x="7" y="107"/>
                  </a:lnTo>
                  <a:lnTo>
                    <a:pt x="13" y="93"/>
                  </a:lnTo>
                  <a:lnTo>
                    <a:pt x="20" y="80"/>
                  </a:lnTo>
                  <a:lnTo>
                    <a:pt x="29" y="68"/>
                  </a:lnTo>
                  <a:lnTo>
                    <a:pt x="37" y="56"/>
                  </a:lnTo>
                  <a:lnTo>
                    <a:pt x="49" y="45"/>
                  </a:lnTo>
                  <a:lnTo>
                    <a:pt x="60" y="35"/>
                  </a:lnTo>
                  <a:lnTo>
                    <a:pt x="73" y="27"/>
                  </a:lnTo>
                  <a:lnTo>
                    <a:pt x="87" y="19"/>
                  </a:lnTo>
                  <a:lnTo>
                    <a:pt x="102" y="13"/>
                  </a:lnTo>
                  <a:lnTo>
                    <a:pt x="117" y="7"/>
                  </a:lnTo>
                  <a:lnTo>
                    <a:pt x="133" y="3"/>
                  </a:lnTo>
                  <a:lnTo>
                    <a:pt x="149" y="1"/>
                  </a:lnTo>
                  <a:lnTo>
                    <a:pt x="166" y="0"/>
                  </a:lnTo>
                  <a:lnTo>
                    <a:pt x="4759" y="0"/>
                  </a:lnTo>
                  <a:lnTo>
                    <a:pt x="4776" y="1"/>
                  </a:lnTo>
                  <a:lnTo>
                    <a:pt x="4792" y="3"/>
                  </a:lnTo>
                  <a:lnTo>
                    <a:pt x="4808" y="7"/>
                  </a:lnTo>
                  <a:lnTo>
                    <a:pt x="4824" y="13"/>
                  </a:lnTo>
                  <a:lnTo>
                    <a:pt x="4838" y="19"/>
                  </a:lnTo>
                  <a:lnTo>
                    <a:pt x="4852" y="27"/>
                  </a:lnTo>
                  <a:lnTo>
                    <a:pt x="4865" y="35"/>
                  </a:lnTo>
                  <a:lnTo>
                    <a:pt x="4877" y="45"/>
                  </a:lnTo>
                  <a:lnTo>
                    <a:pt x="4887" y="56"/>
                  </a:lnTo>
                  <a:lnTo>
                    <a:pt x="4897" y="68"/>
                  </a:lnTo>
                  <a:lnTo>
                    <a:pt x="4904" y="80"/>
                  </a:lnTo>
                  <a:lnTo>
                    <a:pt x="4912" y="93"/>
                  </a:lnTo>
                  <a:lnTo>
                    <a:pt x="4917" y="107"/>
                  </a:lnTo>
                  <a:lnTo>
                    <a:pt x="4922" y="122"/>
                  </a:lnTo>
                  <a:lnTo>
                    <a:pt x="4924" y="137"/>
                  </a:lnTo>
                  <a:lnTo>
                    <a:pt x="4925" y="152"/>
                  </a:lnTo>
                  <a:lnTo>
                    <a:pt x="4925" y="3680"/>
                  </a:lnTo>
                  <a:close/>
                </a:path>
              </a:pathLst>
            </a:custGeom>
            <a:solidFill>
              <a:srgbClr val="424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1" name="Rectangle 139"/>
            <p:cNvSpPr>
              <a:spLocks noChangeArrowheads="1"/>
            </p:cNvSpPr>
            <p:nvPr/>
          </p:nvSpPr>
          <p:spPr bwMode="auto">
            <a:xfrm>
              <a:off x="3635620" y="5618098"/>
              <a:ext cx="1238250" cy="317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2" name="Rectangle 140"/>
            <p:cNvSpPr>
              <a:spLocks noChangeArrowheads="1"/>
            </p:cNvSpPr>
            <p:nvPr/>
          </p:nvSpPr>
          <p:spPr bwMode="auto">
            <a:xfrm>
              <a:off x="4337295" y="5408548"/>
              <a:ext cx="31750" cy="2317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3" name="Freeform 141"/>
            <p:cNvSpPr>
              <a:spLocks/>
            </p:cNvSpPr>
            <p:nvPr/>
          </p:nvSpPr>
          <p:spPr bwMode="auto">
            <a:xfrm>
              <a:off x="3573707" y="4583048"/>
              <a:ext cx="1285875" cy="719138"/>
            </a:xfrm>
            <a:custGeom>
              <a:avLst/>
              <a:gdLst>
                <a:gd name="T0" fmla="*/ 291 w 4860"/>
                <a:gd name="T1" fmla="*/ 2637 h 2718"/>
                <a:gd name="T2" fmla="*/ 308 w 4860"/>
                <a:gd name="T3" fmla="*/ 2662 h 2718"/>
                <a:gd name="T4" fmla="*/ 330 w 4860"/>
                <a:gd name="T5" fmla="*/ 2683 h 2718"/>
                <a:gd name="T6" fmla="*/ 354 w 4860"/>
                <a:gd name="T7" fmla="*/ 2699 h 2718"/>
                <a:gd name="T8" fmla="*/ 380 w 4860"/>
                <a:gd name="T9" fmla="*/ 2711 h 2718"/>
                <a:gd name="T10" fmla="*/ 409 w 4860"/>
                <a:gd name="T11" fmla="*/ 2717 h 2718"/>
                <a:gd name="T12" fmla="*/ 439 w 4860"/>
                <a:gd name="T13" fmla="*/ 2717 h 2718"/>
                <a:gd name="T14" fmla="*/ 468 w 4860"/>
                <a:gd name="T15" fmla="*/ 2712 h 2718"/>
                <a:gd name="T16" fmla="*/ 4766 w 4860"/>
                <a:gd name="T17" fmla="*/ 969 h 2718"/>
                <a:gd name="T18" fmla="*/ 4793 w 4860"/>
                <a:gd name="T19" fmla="*/ 955 h 2718"/>
                <a:gd name="T20" fmla="*/ 4816 w 4860"/>
                <a:gd name="T21" fmla="*/ 937 h 2718"/>
                <a:gd name="T22" fmla="*/ 4835 w 4860"/>
                <a:gd name="T23" fmla="*/ 913 h 2718"/>
                <a:gd name="T24" fmla="*/ 4849 w 4860"/>
                <a:gd name="T25" fmla="*/ 887 h 2718"/>
                <a:gd name="T26" fmla="*/ 4857 w 4860"/>
                <a:gd name="T27" fmla="*/ 861 h 2718"/>
                <a:gd name="T28" fmla="*/ 4860 w 4860"/>
                <a:gd name="T29" fmla="*/ 831 h 2718"/>
                <a:gd name="T30" fmla="*/ 4858 w 4860"/>
                <a:gd name="T31" fmla="*/ 802 h 2718"/>
                <a:gd name="T32" fmla="*/ 4850 w 4860"/>
                <a:gd name="T33" fmla="*/ 772 h 2718"/>
                <a:gd name="T34" fmla="*/ 4569 w 4860"/>
                <a:gd name="T35" fmla="*/ 81 h 2718"/>
                <a:gd name="T36" fmla="*/ 4552 w 4860"/>
                <a:gd name="T37" fmla="*/ 56 h 2718"/>
                <a:gd name="T38" fmla="*/ 4531 w 4860"/>
                <a:gd name="T39" fmla="*/ 35 h 2718"/>
                <a:gd name="T40" fmla="*/ 4507 w 4860"/>
                <a:gd name="T41" fmla="*/ 19 h 2718"/>
                <a:gd name="T42" fmla="*/ 4480 w 4860"/>
                <a:gd name="T43" fmla="*/ 7 h 2718"/>
                <a:gd name="T44" fmla="*/ 4452 w 4860"/>
                <a:gd name="T45" fmla="*/ 2 h 2718"/>
                <a:gd name="T46" fmla="*/ 4422 w 4860"/>
                <a:gd name="T47" fmla="*/ 0 h 2718"/>
                <a:gd name="T48" fmla="*/ 4392 w 4860"/>
                <a:gd name="T49" fmla="*/ 7 h 2718"/>
                <a:gd name="T50" fmla="*/ 95 w 4860"/>
                <a:gd name="T51" fmla="*/ 1749 h 2718"/>
                <a:gd name="T52" fmla="*/ 67 w 4860"/>
                <a:gd name="T53" fmla="*/ 1763 h 2718"/>
                <a:gd name="T54" fmla="*/ 45 w 4860"/>
                <a:gd name="T55" fmla="*/ 1782 h 2718"/>
                <a:gd name="T56" fmla="*/ 25 w 4860"/>
                <a:gd name="T57" fmla="*/ 1804 h 2718"/>
                <a:gd name="T58" fmla="*/ 11 w 4860"/>
                <a:gd name="T59" fmla="*/ 1830 h 2718"/>
                <a:gd name="T60" fmla="*/ 3 w 4860"/>
                <a:gd name="T61" fmla="*/ 1858 h 2718"/>
                <a:gd name="T62" fmla="*/ 0 w 4860"/>
                <a:gd name="T63" fmla="*/ 1887 h 2718"/>
                <a:gd name="T64" fmla="*/ 3 w 4860"/>
                <a:gd name="T65" fmla="*/ 1917 h 2718"/>
                <a:gd name="T66" fmla="*/ 11 w 4860"/>
                <a:gd name="T67" fmla="*/ 1946 h 2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60" h="2718">
                  <a:moveTo>
                    <a:pt x="285" y="2623"/>
                  </a:moveTo>
                  <a:lnTo>
                    <a:pt x="291" y="2637"/>
                  </a:lnTo>
                  <a:lnTo>
                    <a:pt x="300" y="2650"/>
                  </a:lnTo>
                  <a:lnTo>
                    <a:pt x="308" y="2662"/>
                  </a:lnTo>
                  <a:lnTo>
                    <a:pt x="318" y="2673"/>
                  </a:lnTo>
                  <a:lnTo>
                    <a:pt x="330" y="2683"/>
                  </a:lnTo>
                  <a:lnTo>
                    <a:pt x="342" y="2691"/>
                  </a:lnTo>
                  <a:lnTo>
                    <a:pt x="354" y="2699"/>
                  </a:lnTo>
                  <a:lnTo>
                    <a:pt x="367" y="2705"/>
                  </a:lnTo>
                  <a:lnTo>
                    <a:pt x="380" y="2711"/>
                  </a:lnTo>
                  <a:lnTo>
                    <a:pt x="394" y="2714"/>
                  </a:lnTo>
                  <a:lnTo>
                    <a:pt x="409" y="2717"/>
                  </a:lnTo>
                  <a:lnTo>
                    <a:pt x="424" y="2718"/>
                  </a:lnTo>
                  <a:lnTo>
                    <a:pt x="439" y="2717"/>
                  </a:lnTo>
                  <a:lnTo>
                    <a:pt x="453" y="2715"/>
                  </a:lnTo>
                  <a:lnTo>
                    <a:pt x="468" y="2712"/>
                  </a:lnTo>
                  <a:lnTo>
                    <a:pt x="483" y="2706"/>
                  </a:lnTo>
                  <a:lnTo>
                    <a:pt x="4766" y="969"/>
                  </a:lnTo>
                  <a:lnTo>
                    <a:pt x="4780" y="962"/>
                  </a:lnTo>
                  <a:lnTo>
                    <a:pt x="4793" y="955"/>
                  </a:lnTo>
                  <a:lnTo>
                    <a:pt x="4805" y="946"/>
                  </a:lnTo>
                  <a:lnTo>
                    <a:pt x="4816" y="937"/>
                  </a:lnTo>
                  <a:lnTo>
                    <a:pt x="4826" y="925"/>
                  </a:lnTo>
                  <a:lnTo>
                    <a:pt x="4835" y="913"/>
                  </a:lnTo>
                  <a:lnTo>
                    <a:pt x="4842" y="901"/>
                  </a:lnTo>
                  <a:lnTo>
                    <a:pt x="4849" y="887"/>
                  </a:lnTo>
                  <a:lnTo>
                    <a:pt x="4854" y="875"/>
                  </a:lnTo>
                  <a:lnTo>
                    <a:pt x="4857" y="861"/>
                  </a:lnTo>
                  <a:lnTo>
                    <a:pt x="4859" y="846"/>
                  </a:lnTo>
                  <a:lnTo>
                    <a:pt x="4860" y="831"/>
                  </a:lnTo>
                  <a:lnTo>
                    <a:pt x="4860" y="816"/>
                  </a:lnTo>
                  <a:lnTo>
                    <a:pt x="4858" y="802"/>
                  </a:lnTo>
                  <a:lnTo>
                    <a:pt x="4855" y="787"/>
                  </a:lnTo>
                  <a:lnTo>
                    <a:pt x="4850" y="772"/>
                  </a:lnTo>
                  <a:lnTo>
                    <a:pt x="4575" y="95"/>
                  </a:lnTo>
                  <a:lnTo>
                    <a:pt x="4569" y="81"/>
                  </a:lnTo>
                  <a:lnTo>
                    <a:pt x="4561" y="68"/>
                  </a:lnTo>
                  <a:lnTo>
                    <a:pt x="4552" y="56"/>
                  </a:lnTo>
                  <a:lnTo>
                    <a:pt x="4542" y="44"/>
                  </a:lnTo>
                  <a:lnTo>
                    <a:pt x="4531" y="35"/>
                  </a:lnTo>
                  <a:lnTo>
                    <a:pt x="4519" y="26"/>
                  </a:lnTo>
                  <a:lnTo>
                    <a:pt x="4507" y="19"/>
                  </a:lnTo>
                  <a:lnTo>
                    <a:pt x="4494" y="12"/>
                  </a:lnTo>
                  <a:lnTo>
                    <a:pt x="4480" y="7"/>
                  </a:lnTo>
                  <a:lnTo>
                    <a:pt x="4466" y="4"/>
                  </a:lnTo>
                  <a:lnTo>
                    <a:pt x="4452" y="2"/>
                  </a:lnTo>
                  <a:lnTo>
                    <a:pt x="4437" y="0"/>
                  </a:lnTo>
                  <a:lnTo>
                    <a:pt x="4422" y="0"/>
                  </a:lnTo>
                  <a:lnTo>
                    <a:pt x="4407" y="3"/>
                  </a:lnTo>
                  <a:lnTo>
                    <a:pt x="4392" y="7"/>
                  </a:lnTo>
                  <a:lnTo>
                    <a:pt x="4378" y="11"/>
                  </a:lnTo>
                  <a:lnTo>
                    <a:pt x="95" y="1749"/>
                  </a:lnTo>
                  <a:lnTo>
                    <a:pt x="81" y="1755"/>
                  </a:lnTo>
                  <a:lnTo>
                    <a:pt x="67" y="1763"/>
                  </a:lnTo>
                  <a:lnTo>
                    <a:pt x="55" y="1771"/>
                  </a:lnTo>
                  <a:lnTo>
                    <a:pt x="45" y="1782"/>
                  </a:lnTo>
                  <a:lnTo>
                    <a:pt x="34" y="1793"/>
                  </a:lnTo>
                  <a:lnTo>
                    <a:pt x="25" y="1804"/>
                  </a:lnTo>
                  <a:lnTo>
                    <a:pt x="18" y="1817"/>
                  </a:lnTo>
                  <a:lnTo>
                    <a:pt x="11" y="1830"/>
                  </a:lnTo>
                  <a:lnTo>
                    <a:pt x="7" y="1844"/>
                  </a:lnTo>
                  <a:lnTo>
                    <a:pt x="3" y="1858"/>
                  </a:lnTo>
                  <a:lnTo>
                    <a:pt x="1" y="1872"/>
                  </a:lnTo>
                  <a:lnTo>
                    <a:pt x="0" y="1887"/>
                  </a:lnTo>
                  <a:lnTo>
                    <a:pt x="1" y="1902"/>
                  </a:lnTo>
                  <a:lnTo>
                    <a:pt x="3" y="1917"/>
                  </a:lnTo>
                  <a:lnTo>
                    <a:pt x="6" y="1932"/>
                  </a:lnTo>
                  <a:lnTo>
                    <a:pt x="11" y="1946"/>
                  </a:lnTo>
                  <a:lnTo>
                    <a:pt x="285" y="2623"/>
                  </a:lnTo>
                  <a:close/>
                </a:path>
              </a:pathLst>
            </a:custGeom>
            <a:solidFill>
              <a:srgbClr val="5860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4" name="Freeform 142"/>
            <p:cNvSpPr>
              <a:spLocks/>
            </p:cNvSpPr>
            <p:nvPr/>
          </p:nvSpPr>
          <p:spPr bwMode="auto">
            <a:xfrm>
              <a:off x="4480170" y="4662423"/>
              <a:ext cx="344488" cy="206375"/>
            </a:xfrm>
            <a:custGeom>
              <a:avLst/>
              <a:gdLst>
                <a:gd name="T0" fmla="*/ 558 w 1300"/>
                <a:gd name="T1" fmla="*/ 0 h 785"/>
                <a:gd name="T2" fmla="*/ 1300 w 1300"/>
                <a:gd name="T3" fmla="*/ 557 h 785"/>
                <a:gd name="T4" fmla="*/ 742 w 1300"/>
                <a:gd name="T5" fmla="*/ 785 h 785"/>
                <a:gd name="T6" fmla="*/ 0 w 1300"/>
                <a:gd name="T7" fmla="*/ 226 h 785"/>
                <a:gd name="T8" fmla="*/ 558 w 1300"/>
                <a:gd name="T9" fmla="*/ 0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0" h="785">
                  <a:moveTo>
                    <a:pt x="558" y="0"/>
                  </a:moveTo>
                  <a:lnTo>
                    <a:pt x="1300" y="557"/>
                  </a:lnTo>
                  <a:lnTo>
                    <a:pt x="742" y="785"/>
                  </a:lnTo>
                  <a:lnTo>
                    <a:pt x="0" y="22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5" name="Freeform 143"/>
            <p:cNvSpPr>
              <a:spLocks/>
            </p:cNvSpPr>
            <p:nvPr/>
          </p:nvSpPr>
          <p:spPr bwMode="auto">
            <a:xfrm>
              <a:off x="4192833" y="4778311"/>
              <a:ext cx="344488" cy="207963"/>
            </a:xfrm>
            <a:custGeom>
              <a:avLst/>
              <a:gdLst>
                <a:gd name="T0" fmla="*/ 560 w 1302"/>
                <a:gd name="T1" fmla="*/ 0 h 785"/>
                <a:gd name="T2" fmla="*/ 1302 w 1302"/>
                <a:gd name="T3" fmla="*/ 559 h 785"/>
                <a:gd name="T4" fmla="*/ 743 w 1302"/>
                <a:gd name="T5" fmla="*/ 785 h 785"/>
                <a:gd name="T6" fmla="*/ 0 w 1302"/>
                <a:gd name="T7" fmla="*/ 228 h 785"/>
                <a:gd name="T8" fmla="*/ 560 w 1302"/>
                <a:gd name="T9" fmla="*/ 0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2" h="785">
                  <a:moveTo>
                    <a:pt x="560" y="0"/>
                  </a:moveTo>
                  <a:lnTo>
                    <a:pt x="1302" y="559"/>
                  </a:lnTo>
                  <a:lnTo>
                    <a:pt x="743" y="785"/>
                  </a:lnTo>
                  <a:lnTo>
                    <a:pt x="0" y="228"/>
                  </a:lnTo>
                  <a:lnTo>
                    <a:pt x="5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6" name="Freeform 144"/>
            <p:cNvSpPr>
              <a:spLocks/>
            </p:cNvSpPr>
            <p:nvPr/>
          </p:nvSpPr>
          <p:spPr bwMode="auto">
            <a:xfrm>
              <a:off x="3905495" y="4895786"/>
              <a:ext cx="342900" cy="207963"/>
            </a:xfrm>
            <a:custGeom>
              <a:avLst/>
              <a:gdLst>
                <a:gd name="T0" fmla="*/ 559 w 1302"/>
                <a:gd name="T1" fmla="*/ 0 h 785"/>
                <a:gd name="T2" fmla="*/ 1302 w 1302"/>
                <a:gd name="T3" fmla="*/ 558 h 785"/>
                <a:gd name="T4" fmla="*/ 742 w 1302"/>
                <a:gd name="T5" fmla="*/ 785 h 785"/>
                <a:gd name="T6" fmla="*/ 0 w 1302"/>
                <a:gd name="T7" fmla="*/ 227 h 785"/>
                <a:gd name="T8" fmla="*/ 559 w 1302"/>
                <a:gd name="T9" fmla="*/ 0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2" h="785">
                  <a:moveTo>
                    <a:pt x="559" y="0"/>
                  </a:moveTo>
                  <a:lnTo>
                    <a:pt x="1302" y="558"/>
                  </a:lnTo>
                  <a:lnTo>
                    <a:pt x="742" y="785"/>
                  </a:lnTo>
                  <a:lnTo>
                    <a:pt x="0" y="227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7" name="Freeform 145"/>
            <p:cNvSpPr>
              <a:spLocks/>
            </p:cNvSpPr>
            <p:nvPr/>
          </p:nvSpPr>
          <p:spPr bwMode="auto">
            <a:xfrm>
              <a:off x="3619745" y="5011673"/>
              <a:ext cx="341313" cy="207963"/>
            </a:xfrm>
            <a:custGeom>
              <a:avLst/>
              <a:gdLst>
                <a:gd name="T0" fmla="*/ 550 w 1292"/>
                <a:gd name="T1" fmla="*/ 0 h 785"/>
                <a:gd name="T2" fmla="*/ 1292 w 1292"/>
                <a:gd name="T3" fmla="*/ 559 h 785"/>
                <a:gd name="T4" fmla="*/ 734 w 1292"/>
                <a:gd name="T5" fmla="*/ 785 h 785"/>
                <a:gd name="T6" fmla="*/ 0 w 1292"/>
                <a:gd name="T7" fmla="*/ 234 h 785"/>
                <a:gd name="T8" fmla="*/ 11 w 1292"/>
                <a:gd name="T9" fmla="*/ 224 h 785"/>
                <a:gd name="T10" fmla="*/ 24 w 1292"/>
                <a:gd name="T11" fmla="*/ 216 h 785"/>
                <a:gd name="T12" fmla="*/ 38 w 1292"/>
                <a:gd name="T13" fmla="*/ 208 h 785"/>
                <a:gd name="T14" fmla="*/ 52 w 1292"/>
                <a:gd name="T15" fmla="*/ 202 h 785"/>
                <a:gd name="T16" fmla="*/ 550 w 1292"/>
                <a:gd name="T17" fmla="*/ 0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2" h="785">
                  <a:moveTo>
                    <a:pt x="550" y="0"/>
                  </a:moveTo>
                  <a:lnTo>
                    <a:pt x="1292" y="559"/>
                  </a:lnTo>
                  <a:lnTo>
                    <a:pt x="734" y="785"/>
                  </a:lnTo>
                  <a:lnTo>
                    <a:pt x="0" y="234"/>
                  </a:lnTo>
                  <a:lnTo>
                    <a:pt x="11" y="224"/>
                  </a:lnTo>
                  <a:lnTo>
                    <a:pt x="24" y="216"/>
                  </a:lnTo>
                  <a:lnTo>
                    <a:pt x="38" y="208"/>
                  </a:lnTo>
                  <a:lnTo>
                    <a:pt x="52" y="202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8" name="Freeform 146"/>
            <p:cNvSpPr>
              <a:spLocks/>
            </p:cNvSpPr>
            <p:nvPr/>
          </p:nvSpPr>
          <p:spPr bwMode="auto">
            <a:xfrm>
              <a:off x="3605458" y="5119623"/>
              <a:ext cx="1303338" cy="273050"/>
            </a:xfrm>
            <a:custGeom>
              <a:avLst/>
              <a:gdLst>
                <a:gd name="T0" fmla="*/ 4924 w 4925"/>
                <a:gd name="T1" fmla="*/ 898 h 1034"/>
                <a:gd name="T2" fmla="*/ 4918 w 4925"/>
                <a:gd name="T3" fmla="*/ 928 h 1034"/>
                <a:gd name="T4" fmla="*/ 4907 w 4925"/>
                <a:gd name="T5" fmla="*/ 955 h 1034"/>
                <a:gd name="T6" fmla="*/ 4891 w 4925"/>
                <a:gd name="T7" fmla="*/ 980 h 1034"/>
                <a:gd name="T8" fmla="*/ 4869 w 4925"/>
                <a:gd name="T9" fmla="*/ 1000 h 1034"/>
                <a:gd name="T10" fmla="*/ 4846 w 4925"/>
                <a:gd name="T11" fmla="*/ 1016 h 1034"/>
                <a:gd name="T12" fmla="*/ 4818 w 4925"/>
                <a:gd name="T13" fmla="*/ 1028 h 1034"/>
                <a:gd name="T14" fmla="*/ 4789 w 4925"/>
                <a:gd name="T15" fmla="*/ 1034 h 1034"/>
                <a:gd name="T16" fmla="*/ 152 w 4925"/>
                <a:gd name="T17" fmla="*/ 1034 h 1034"/>
                <a:gd name="T18" fmla="*/ 121 w 4925"/>
                <a:gd name="T19" fmla="*/ 1032 h 1034"/>
                <a:gd name="T20" fmla="*/ 93 w 4925"/>
                <a:gd name="T21" fmla="*/ 1023 h 1034"/>
                <a:gd name="T22" fmla="*/ 67 w 4925"/>
                <a:gd name="T23" fmla="*/ 1009 h 1034"/>
                <a:gd name="T24" fmla="*/ 45 w 4925"/>
                <a:gd name="T25" fmla="*/ 990 h 1034"/>
                <a:gd name="T26" fmla="*/ 25 w 4925"/>
                <a:gd name="T27" fmla="*/ 968 h 1034"/>
                <a:gd name="T28" fmla="*/ 12 w 4925"/>
                <a:gd name="T29" fmla="*/ 942 h 1034"/>
                <a:gd name="T30" fmla="*/ 3 w 4925"/>
                <a:gd name="T31" fmla="*/ 913 h 1034"/>
                <a:gd name="T32" fmla="*/ 0 w 4925"/>
                <a:gd name="T33" fmla="*/ 883 h 1034"/>
                <a:gd name="T34" fmla="*/ 1 w 4925"/>
                <a:gd name="T35" fmla="*/ 138 h 1034"/>
                <a:gd name="T36" fmla="*/ 6 w 4925"/>
                <a:gd name="T37" fmla="*/ 108 h 1034"/>
                <a:gd name="T38" fmla="*/ 18 w 4925"/>
                <a:gd name="T39" fmla="*/ 81 h 1034"/>
                <a:gd name="T40" fmla="*/ 34 w 4925"/>
                <a:gd name="T41" fmla="*/ 56 h 1034"/>
                <a:gd name="T42" fmla="*/ 56 w 4925"/>
                <a:gd name="T43" fmla="*/ 36 h 1034"/>
                <a:gd name="T44" fmla="*/ 79 w 4925"/>
                <a:gd name="T45" fmla="*/ 20 h 1034"/>
                <a:gd name="T46" fmla="*/ 107 w 4925"/>
                <a:gd name="T47" fmla="*/ 8 h 1034"/>
                <a:gd name="T48" fmla="*/ 136 w 4925"/>
                <a:gd name="T49" fmla="*/ 2 h 1034"/>
                <a:gd name="T50" fmla="*/ 4774 w 4925"/>
                <a:gd name="T51" fmla="*/ 0 h 1034"/>
                <a:gd name="T52" fmla="*/ 4804 w 4925"/>
                <a:gd name="T53" fmla="*/ 4 h 1034"/>
                <a:gd name="T54" fmla="*/ 4832 w 4925"/>
                <a:gd name="T55" fmla="*/ 13 h 1034"/>
                <a:gd name="T56" fmla="*/ 4858 w 4925"/>
                <a:gd name="T57" fmla="*/ 27 h 1034"/>
                <a:gd name="T58" fmla="*/ 4881 w 4925"/>
                <a:gd name="T59" fmla="*/ 46 h 1034"/>
                <a:gd name="T60" fmla="*/ 4899 w 4925"/>
                <a:gd name="T61" fmla="*/ 68 h 1034"/>
                <a:gd name="T62" fmla="*/ 4913 w 4925"/>
                <a:gd name="T63" fmla="*/ 94 h 1034"/>
                <a:gd name="T64" fmla="*/ 4922 w 4925"/>
                <a:gd name="T65" fmla="*/ 123 h 1034"/>
                <a:gd name="T66" fmla="*/ 4925 w 4925"/>
                <a:gd name="T67" fmla="*/ 153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25" h="1034">
                  <a:moveTo>
                    <a:pt x="4925" y="883"/>
                  </a:moveTo>
                  <a:lnTo>
                    <a:pt x="4924" y="898"/>
                  </a:lnTo>
                  <a:lnTo>
                    <a:pt x="4922" y="913"/>
                  </a:lnTo>
                  <a:lnTo>
                    <a:pt x="4918" y="928"/>
                  </a:lnTo>
                  <a:lnTo>
                    <a:pt x="4913" y="942"/>
                  </a:lnTo>
                  <a:lnTo>
                    <a:pt x="4907" y="955"/>
                  </a:lnTo>
                  <a:lnTo>
                    <a:pt x="4899" y="968"/>
                  </a:lnTo>
                  <a:lnTo>
                    <a:pt x="4891" y="980"/>
                  </a:lnTo>
                  <a:lnTo>
                    <a:pt x="4881" y="990"/>
                  </a:lnTo>
                  <a:lnTo>
                    <a:pt x="4869" y="1000"/>
                  </a:lnTo>
                  <a:lnTo>
                    <a:pt x="4858" y="1009"/>
                  </a:lnTo>
                  <a:lnTo>
                    <a:pt x="4846" y="1016"/>
                  </a:lnTo>
                  <a:lnTo>
                    <a:pt x="4832" y="1023"/>
                  </a:lnTo>
                  <a:lnTo>
                    <a:pt x="4818" y="1028"/>
                  </a:lnTo>
                  <a:lnTo>
                    <a:pt x="4804" y="1032"/>
                  </a:lnTo>
                  <a:lnTo>
                    <a:pt x="4789" y="1034"/>
                  </a:lnTo>
                  <a:lnTo>
                    <a:pt x="4774" y="1034"/>
                  </a:lnTo>
                  <a:lnTo>
                    <a:pt x="152" y="1034"/>
                  </a:lnTo>
                  <a:lnTo>
                    <a:pt x="136" y="1034"/>
                  </a:lnTo>
                  <a:lnTo>
                    <a:pt x="121" y="1032"/>
                  </a:lnTo>
                  <a:lnTo>
                    <a:pt x="107" y="1028"/>
                  </a:lnTo>
                  <a:lnTo>
                    <a:pt x="93" y="1023"/>
                  </a:lnTo>
                  <a:lnTo>
                    <a:pt x="79" y="1016"/>
                  </a:lnTo>
                  <a:lnTo>
                    <a:pt x="67" y="1009"/>
                  </a:lnTo>
                  <a:lnTo>
                    <a:pt x="56" y="1000"/>
                  </a:lnTo>
                  <a:lnTo>
                    <a:pt x="45" y="990"/>
                  </a:lnTo>
                  <a:lnTo>
                    <a:pt x="34" y="980"/>
                  </a:lnTo>
                  <a:lnTo>
                    <a:pt x="25" y="968"/>
                  </a:lnTo>
                  <a:lnTo>
                    <a:pt x="18" y="955"/>
                  </a:lnTo>
                  <a:lnTo>
                    <a:pt x="12" y="942"/>
                  </a:lnTo>
                  <a:lnTo>
                    <a:pt x="6" y="928"/>
                  </a:lnTo>
                  <a:lnTo>
                    <a:pt x="3" y="913"/>
                  </a:lnTo>
                  <a:lnTo>
                    <a:pt x="1" y="898"/>
                  </a:lnTo>
                  <a:lnTo>
                    <a:pt x="0" y="883"/>
                  </a:lnTo>
                  <a:lnTo>
                    <a:pt x="0" y="153"/>
                  </a:lnTo>
                  <a:lnTo>
                    <a:pt x="1" y="138"/>
                  </a:lnTo>
                  <a:lnTo>
                    <a:pt x="3" y="123"/>
                  </a:lnTo>
                  <a:lnTo>
                    <a:pt x="6" y="108"/>
                  </a:lnTo>
                  <a:lnTo>
                    <a:pt x="12" y="94"/>
                  </a:lnTo>
                  <a:lnTo>
                    <a:pt x="18" y="81"/>
                  </a:lnTo>
                  <a:lnTo>
                    <a:pt x="25" y="68"/>
                  </a:lnTo>
                  <a:lnTo>
                    <a:pt x="34" y="56"/>
                  </a:lnTo>
                  <a:lnTo>
                    <a:pt x="45" y="46"/>
                  </a:lnTo>
                  <a:lnTo>
                    <a:pt x="56" y="36"/>
                  </a:lnTo>
                  <a:lnTo>
                    <a:pt x="67" y="27"/>
                  </a:lnTo>
                  <a:lnTo>
                    <a:pt x="79" y="20"/>
                  </a:lnTo>
                  <a:lnTo>
                    <a:pt x="93" y="13"/>
                  </a:lnTo>
                  <a:lnTo>
                    <a:pt x="107" y="8"/>
                  </a:lnTo>
                  <a:lnTo>
                    <a:pt x="121" y="4"/>
                  </a:lnTo>
                  <a:lnTo>
                    <a:pt x="136" y="2"/>
                  </a:lnTo>
                  <a:lnTo>
                    <a:pt x="152" y="0"/>
                  </a:lnTo>
                  <a:lnTo>
                    <a:pt x="4774" y="0"/>
                  </a:lnTo>
                  <a:lnTo>
                    <a:pt x="4789" y="2"/>
                  </a:lnTo>
                  <a:lnTo>
                    <a:pt x="4804" y="4"/>
                  </a:lnTo>
                  <a:lnTo>
                    <a:pt x="4818" y="8"/>
                  </a:lnTo>
                  <a:lnTo>
                    <a:pt x="4832" y="13"/>
                  </a:lnTo>
                  <a:lnTo>
                    <a:pt x="4846" y="20"/>
                  </a:lnTo>
                  <a:lnTo>
                    <a:pt x="4858" y="27"/>
                  </a:lnTo>
                  <a:lnTo>
                    <a:pt x="4869" y="36"/>
                  </a:lnTo>
                  <a:lnTo>
                    <a:pt x="4881" y="46"/>
                  </a:lnTo>
                  <a:lnTo>
                    <a:pt x="4891" y="56"/>
                  </a:lnTo>
                  <a:lnTo>
                    <a:pt x="4899" y="68"/>
                  </a:lnTo>
                  <a:lnTo>
                    <a:pt x="4907" y="81"/>
                  </a:lnTo>
                  <a:lnTo>
                    <a:pt x="4913" y="94"/>
                  </a:lnTo>
                  <a:lnTo>
                    <a:pt x="4918" y="108"/>
                  </a:lnTo>
                  <a:lnTo>
                    <a:pt x="4922" y="123"/>
                  </a:lnTo>
                  <a:lnTo>
                    <a:pt x="4924" y="138"/>
                  </a:lnTo>
                  <a:lnTo>
                    <a:pt x="4925" y="153"/>
                  </a:lnTo>
                  <a:lnTo>
                    <a:pt x="4925" y="883"/>
                  </a:lnTo>
                  <a:close/>
                </a:path>
              </a:pathLst>
            </a:custGeom>
            <a:solidFill>
              <a:srgbClr val="5860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9" name="Freeform 147"/>
            <p:cNvSpPr>
              <a:spLocks/>
            </p:cNvSpPr>
            <p:nvPr/>
          </p:nvSpPr>
          <p:spPr bwMode="auto">
            <a:xfrm>
              <a:off x="3643558" y="5143436"/>
              <a:ext cx="285750" cy="225425"/>
            </a:xfrm>
            <a:custGeom>
              <a:avLst/>
              <a:gdLst>
                <a:gd name="T0" fmla="*/ 478 w 1080"/>
                <a:gd name="T1" fmla="*/ 0 h 851"/>
                <a:gd name="T2" fmla="*/ 0 w 1080"/>
                <a:gd name="T3" fmla="*/ 851 h 851"/>
                <a:gd name="T4" fmla="*/ 603 w 1080"/>
                <a:gd name="T5" fmla="*/ 851 h 851"/>
                <a:gd name="T6" fmla="*/ 1080 w 1080"/>
                <a:gd name="T7" fmla="*/ 0 h 851"/>
                <a:gd name="T8" fmla="*/ 478 w 1080"/>
                <a:gd name="T9" fmla="*/ 0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0" h="851">
                  <a:moveTo>
                    <a:pt x="478" y="0"/>
                  </a:moveTo>
                  <a:lnTo>
                    <a:pt x="0" y="851"/>
                  </a:lnTo>
                  <a:lnTo>
                    <a:pt x="603" y="851"/>
                  </a:lnTo>
                  <a:lnTo>
                    <a:pt x="1080" y="0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0" name="Freeform 148"/>
            <p:cNvSpPr>
              <a:spLocks/>
            </p:cNvSpPr>
            <p:nvPr/>
          </p:nvSpPr>
          <p:spPr bwMode="auto">
            <a:xfrm>
              <a:off x="3954708" y="5143436"/>
              <a:ext cx="285750" cy="225425"/>
            </a:xfrm>
            <a:custGeom>
              <a:avLst/>
              <a:gdLst>
                <a:gd name="T0" fmla="*/ 478 w 1081"/>
                <a:gd name="T1" fmla="*/ 0 h 851"/>
                <a:gd name="T2" fmla="*/ 0 w 1081"/>
                <a:gd name="T3" fmla="*/ 851 h 851"/>
                <a:gd name="T4" fmla="*/ 602 w 1081"/>
                <a:gd name="T5" fmla="*/ 851 h 851"/>
                <a:gd name="T6" fmla="*/ 1081 w 1081"/>
                <a:gd name="T7" fmla="*/ 0 h 851"/>
                <a:gd name="T8" fmla="*/ 478 w 1081"/>
                <a:gd name="T9" fmla="*/ 0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1" h="851">
                  <a:moveTo>
                    <a:pt x="478" y="0"/>
                  </a:moveTo>
                  <a:lnTo>
                    <a:pt x="0" y="851"/>
                  </a:lnTo>
                  <a:lnTo>
                    <a:pt x="602" y="851"/>
                  </a:lnTo>
                  <a:lnTo>
                    <a:pt x="1081" y="0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1" name="Freeform 149"/>
            <p:cNvSpPr>
              <a:spLocks/>
            </p:cNvSpPr>
            <p:nvPr/>
          </p:nvSpPr>
          <p:spPr bwMode="auto">
            <a:xfrm>
              <a:off x="4264270" y="5143436"/>
              <a:ext cx="287338" cy="225425"/>
            </a:xfrm>
            <a:custGeom>
              <a:avLst/>
              <a:gdLst>
                <a:gd name="T0" fmla="*/ 478 w 1081"/>
                <a:gd name="T1" fmla="*/ 0 h 851"/>
                <a:gd name="T2" fmla="*/ 0 w 1081"/>
                <a:gd name="T3" fmla="*/ 851 h 851"/>
                <a:gd name="T4" fmla="*/ 603 w 1081"/>
                <a:gd name="T5" fmla="*/ 851 h 851"/>
                <a:gd name="T6" fmla="*/ 1081 w 1081"/>
                <a:gd name="T7" fmla="*/ 0 h 851"/>
                <a:gd name="T8" fmla="*/ 478 w 1081"/>
                <a:gd name="T9" fmla="*/ 0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1" h="851">
                  <a:moveTo>
                    <a:pt x="478" y="0"/>
                  </a:moveTo>
                  <a:lnTo>
                    <a:pt x="0" y="851"/>
                  </a:lnTo>
                  <a:lnTo>
                    <a:pt x="603" y="851"/>
                  </a:lnTo>
                  <a:lnTo>
                    <a:pt x="1081" y="0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2" name="Freeform 150"/>
            <p:cNvSpPr>
              <a:spLocks/>
            </p:cNvSpPr>
            <p:nvPr/>
          </p:nvSpPr>
          <p:spPr bwMode="auto">
            <a:xfrm>
              <a:off x="4575420" y="5143436"/>
              <a:ext cx="284163" cy="225425"/>
            </a:xfrm>
            <a:custGeom>
              <a:avLst/>
              <a:gdLst>
                <a:gd name="T0" fmla="*/ 479 w 1075"/>
                <a:gd name="T1" fmla="*/ 0 h 851"/>
                <a:gd name="T2" fmla="*/ 0 w 1075"/>
                <a:gd name="T3" fmla="*/ 851 h 851"/>
                <a:gd name="T4" fmla="*/ 604 w 1075"/>
                <a:gd name="T5" fmla="*/ 851 h 851"/>
                <a:gd name="T6" fmla="*/ 1075 w 1075"/>
                <a:gd name="T7" fmla="*/ 10 h 851"/>
                <a:gd name="T8" fmla="*/ 1062 w 1075"/>
                <a:gd name="T9" fmla="*/ 6 h 851"/>
                <a:gd name="T10" fmla="*/ 1047 w 1075"/>
                <a:gd name="T11" fmla="*/ 3 h 851"/>
                <a:gd name="T12" fmla="*/ 1032 w 1075"/>
                <a:gd name="T13" fmla="*/ 1 h 851"/>
                <a:gd name="T14" fmla="*/ 1017 w 1075"/>
                <a:gd name="T15" fmla="*/ 0 h 851"/>
                <a:gd name="T16" fmla="*/ 479 w 1075"/>
                <a:gd name="T17" fmla="*/ 0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5" h="851">
                  <a:moveTo>
                    <a:pt x="479" y="0"/>
                  </a:moveTo>
                  <a:lnTo>
                    <a:pt x="0" y="851"/>
                  </a:lnTo>
                  <a:lnTo>
                    <a:pt x="604" y="851"/>
                  </a:lnTo>
                  <a:lnTo>
                    <a:pt x="1075" y="10"/>
                  </a:lnTo>
                  <a:lnTo>
                    <a:pt x="1062" y="6"/>
                  </a:lnTo>
                  <a:lnTo>
                    <a:pt x="1047" y="3"/>
                  </a:lnTo>
                  <a:lnTo>
                    <a:pt x="1032" y="1"/>
                  </a:lnTo>
                  <a:lnTo>
                    <a:pt x="1017" y="0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3" name="Freeform 151"/>
            <p:cNvSpPr>
              <a:spLocks/>
            </p:cNvSpPr>
            <p:nvPr/>
          </p:nvSpPr>
          <p:spPr bwMode="auto">
            <a:xfrm>
              <a:off x="3645145" y="5151373"/>
              <a:ext cx="144463" cy="144463"/>
            </a:xfrm>
            <a:custGeom>
              <a:avLst/>
              <a:gdLst>
                <a:gd name="T0" fmla="*/ 546 w 547"/>
                <a:gd name="T1" fmla="*/ 301 h 547"/>
                <a:gd name="T2" fmla="*/ 538 w 547"/>
                <a:gd name="T3" fmla="*/ 342 h 547"/>
                <a:gd name="T4" fmla="*/ 525 w 547"/>
                <a:gd name="T5" fmla="*/ 379 h 547"/>
                <a:gd name="T6" fmla="*/ 507 w 547"/>
                <a:gd name="T7" fmla="*/ 415 h 547"/>
                <a:gd name="T8" fmla="*/ 485 w 547"/>
                <a:gd name="T9" fmla="*/ 447 h 547"/>
                <a:gd name="T10" fmla="*/ 457 w 547"/>
                <a:gd name="T11" fmla="*/ 476 h 547"/>
                <a:gd name="T12" fmla="*/ 427 w 547"/>
                <a:gd name="T13" fmla="*/ 501 h 547"/>
                <a:gd name="T14" fmla="*/ 391 w 547"/>
                <a:gd name="T15" fmla="*/ 520 h 547"/>
                <a:gd name="T16" fmla="*/ 355 w 547"/>
                <a:gd name="T17" fmla="*/ 535 h 547"/>
                <a:gd name="T18" fmla="*/ 315 w 547"/>
                <a:gd name="T19" fmla="*/ 543 h 547"/>
                <a:gd name="T20" fmla="*/ 273 w 547"/>
                <a:gd name="T21" fmla="*/ 547 h 547"/>
                <a:gd name="T22" fmla="*/ 232 w 547"/>
                <a:gd name="T23" fmla="*/ 543 h 547"/>
                <a:gd name="T24" fmla="*/ 192 w 547"/>
                <a:gd name="T25" fmla="*/ 535 h 547"/>
                <a:gd name="T26" fmla="*/ 154 w 547"/>
                <a:gd name="T27" fmla="*/ 520 h 547"/>
                <a:gd name="T28" fmla="*/ 120 w 547"/>
                <a:gd name="T29" fmla="*/ 501 h 547"/>
                <a:gd name="T30" fmla="*/ 89 w 547"/>
                <a:gd name="T31" fmla="*/ 476 h 547"/>
                <a:gd name="T32" fmla="*/ 62 w 547"/>
                <a:gd name="T33" fmla="*/ 447 h 547"/>
                <a:gd name="T34" fmla="*/ 40 w 547"/>
                <a:gd name="T35" fmla="*/ 415 h 547"/>
                <a:gd name="T36" fmla="*/ 21 w 547"/>
                <a:gd name="T37" fmla="*/ 379 h 547"/>
                <a:gd name="T38" fmla="*/ 9 w 547"/>
                <a:gd name="T39" fmla="*/ 342 h 547"/>
                <a:gd name="T40" fmla="*/ 1 w 547"/>
                <a:gd name="T41" fmla="*/ 301 h 547"/>
                <a:gd name="T42" fmla="*/ 0 w 547"/>
                <a:gd name="T43" fmla="*/ 259 h 547"/>
                <a:gd name="T44" fmla="*/ 5 w 547"/>
                <a:gd name="T45" fmla="*/ 219 h 547"/>
                <a:gd name="T46" fmla="*/ 16 w 547"/>
                <a:gd name="T47" fmla="*/ 179 h 547"/>
                <a:gd name="T48" fmla="*/ 33 w 547"/>
                <a:gd name="T49" fmla="*/ 142 h 547"/>
                <a:gd name="T50" fmla="*/ 54 w 547"/>
                <a:gd name="T51" fmla="*/ 109 h 547"/>
                <a:gd name="T52" fmla="*/ 80 w 547"/>
                <a:gd name="T53" fmla="*/ 80 h 547"/>
                <a:gd name="T54" fmla="*/ 109 w 547"/>
                <a:gd name="T55" fmla="*/ 54 h 547"/>
                <a:gd name="T56" fmla="*/ 143 w 547"/>
                <a:gd name="T57" fmla="*/ 33 h 547"/>
                <a:gd name="T58" fmla="*/ 179 w 547"/>
                <a:gd name="T59" fmla="*/ 16 h 547"/>
                <a:gd name="T60" fmla="*/ 219 w 547"/>
                <a:gd name="T61" fmla="*/ 5 h 547"/>
                <a:gd name="T62" fmla="*/ 260 w 547"/>
                <a:gd name="T63" fmla="*/ 0 h 547"/>
                <a:gd name="T64" fmla="*/ 301 w 547"/>
                <a:gd name="T65" fmla="*/ 1 h 547"/>
                <a:gd name="T66" fmla="*/ 342 w 547"/>
                <a:gd name="T67" fmla="*/ 8 h 547"/>
                <a:gd name="T68" fmla="*/ 380 w 547"/>
                <a:gd name="T69" fmla="*/ 21 h 547"/>
                <a:gd name="T70" fmla="*/ 415 w 547"/>
                <a:gd name="T71" fmla="*/ 39 h 547"/>
                <a:gd name="T72" fmla="*/ 447 w 547"/>
                <a:gd name="T73" fmla="*/ 62 h 547"/>
                <a:gd name="T74" fmla="*/ 476 w 547"/>
                <a:gd name="T75" fmla="*/ 90 h 547"/>
                <a:gd name="T76" fmla="*/ 500 w 547"/>
                <a:gd name="T77" fmla="*/ 120 h 547"/>
                <a:gd name="T78" fmla="*/ 520 w 547"/>
                <a:gd name="T79" fmla="*/ 154 h 547"/>
                <a:gd name="T80" fmla="*/ 535 w 547"/>
                <a:gd name="T81" fmla="*/ 192 h 547"/>
                <a:gd name="T82" fmla="*/ 544 w 547"/>
                <a:gd name="T83" fmla="*/ 231 h 547"/>
                <a:gd name="T84" fmla="*/ 547 w 547"/>
                <a:gd name="T85" fmla="*/ 273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47" h="547">
                  <a:moveTo>
                    <a:pt x="547" y="273"/>
                  </a:moveTo>
                  <a:lnTo>
                    <a:pt x="547" y="287"/>
                  </a:lnTo>
                  <a:lnTo>
                    <a:pt x="546" y="301"/>
                  </a:lnTo>
                  <a:lnTo>
                    <a:pt x="544" y="315"/>
                  </a:lnTo>
                  <a:lnTo>
                    <a:pt x="542" y="328"/>
                  </a:lnTo>
                  <a:lnTo>
                    <a:pt x="538" y="342"/>
                  </a:lnTo>
                  <a:lnTo>
                    <a:pt x="535" y="355"/>
                  </a:lnTo>
                  <a:lnTo>
                    <a:pt x="531" y="368"/>
                  </a:lnTo>
                  <a:lnTo>
                    <a:pt x="525" y="379"/>
                  </a:lnTo>
                  <a:lnTo>
                    <a:pt x="520" y="392"/>
                  </a:lnTo>
                  <a:lnTo>
                    <a:pt x="514" y="404"/>
                  </a:lnTo>
                  <a:lnTo>
                    <a:pt x="507" y="415"/>
                  </a:lnTo>
                  <a:lnTo>
                    <a:pt x="500" y="427"/>
                  </a:lnTo>
                  <a:lnTo>
                    <a:pt x="492" y="437"/>
                  </a:lnTo>
                  <a:lnTo>
                    <a:pt x="485" y="447"/>
                  </a:lnTo>
                  <a:lnTo>
                    <a:pt x="476" y="458"/>
                  </a:lnTo>
                  <a:lnTo>
                    <a:pt x="466" y="466"/>
                  </a:lnTo>
                  <a:lnTo>
                    <a:pt x="457" y="476"/>
                  </a:lnTo>
                  <a:lnTo>
                    <a:pt x="447" y="485"/>
                  </a:lnTo>
                  <a:lnTo>
                    <a:pt x="436" y="493"/>
                  </a:lnTo>
                  <a:lnTo>
                    <a:pt x="427" y="501"/>
                  </a:lnTo>
                  <a:lnTo>
                    <a:pt x="415" y="507"/>
                  </a:lnTo>
                  <a:lnTo>
                    <a:pt x="403" y="513"/>
                  </a:lnTo>
                  <a:lnTo>
                    <a:pt x="391" y="520"/>
                  </a:lnTo>
                  <a:lnTo>
                    <a:pt x="380" y="525"/>
                  </a:lnTo>
                  <a:lnTo>
                    <a:pt x="368" y="531"/>
                  </a:lnTo>
                  <a:lnTo>
                    <a:pt x="355" y="535"/>
                  </a:lnTo>
                  <a:lnTo>
                    <a:pt x="342" y="538"/>
                  </a:lnTo>
                  <a:lnTo>
                    <a:pt x="328" y="541"/>
                  </a:lnTo>
                  <a:lnTo>
                    <a:pt x="315" y="543"/>
                  </a:lnTo>
                  <a:lnTo>
                    <a:pt x="301" y="546"/>
                  </a:lnTo>
                  <a:lnTo>
                    <a:pt x="287" y="547"/>
                  </a:lnTo>
                  <a:lnTo>
                    <a:pt x="273" y="547"/>
                  </a:lnTo>
                  <a:lnTo>
                    <a:pt x="260" y="547"/>
                  </a:lnTo>
                  <a:lnTo>
                    <a:pt x="246" y="546"/>
                  </a:lnTo>
                  <a:lnTo>
                    <a:pt x="232" y="543"/>
                  </a:lnTo>
                  <a:lnTo>
                    <a:pt x="219" y="541"/>
                  </a:lnTo>
                  <a:lnTo>
                    <a:pt x="205" y="538"/>
                  </a:lnTo>
                  <a:lnTo>
                    <a:pt x="192" y="535"/>
                  </a:lnTo>
                  <a:lnTo>
                    <a:pt x="179" y="531"/>
                  </a:lnTo>
                  <a:lnTo>
                    <a:pt x="167" y="525"/>
                  </a:lnTo>
                  <a:lnTo>
                    <a:pt x="154" y="520"/>
                  </a:lnTo>
                  <a:lnTo>
                    <a:pt x="143" y="513"/>
                  </a:lnTo>
                  <a:lnTo>
                    <a:pt x="132" y="507"/>
                  </a:lnTo>
                  <a:lnTo>
                    <a:pt x="120" y="501"/>
                  </a:lnTo>
                  <a:lnTo>
                    <a:pt x="109" y="493"/>
                  </a:lnTo>
                  <a:lnTo>
                    <a:pt x="100" y="485"/>
                  </a:lnTo>
                  <a:lnTo>
                    <a:pt x="89" y="476"/>
                  </a:lnTo>
                  <a:lnTo>
                    <a:pt x="80" y="466"/>
                  </a:lnTo>
                  <a:lnTo>
                    <a:pt x="71" y="458"/>
                  </a:lnTo>
                  <a:lnTo>
                    <a:pt x="62" y="447"/>
                  </a:lnTo>
                  <a:lnTo>
                    <a:pt x="54" y="437"/>
                  </a:lnTo>
                  <a:lnTo>
                    <a:pt x="46" y="427"/>
                  </a:lnTo>
                  <a:lnTo>
                    <a:pt x="40" y="415"/>
                  </a:lnTo>
                  <a:lnTo>
                    <a:pt x="33" y="404"/>
                  </a:lnTo>
                  <a:lnTo>
                    <a:pt x="27" y="392"/>
                  </a:lnTo>
                  <a:lnTo>
                    <a:pt x="21" y="379"/>
                  </a:lnTo>
                  <a:lnTo>
                    <a:pt x="16" y="368"/>
                  </a:lnTo>
                  <a:lnTo>
                    <a:pt x="12" y="355"/>
                  </a:lnTo>
                  <a:lnTo>
                    <a:pt x="9" y="342"/>
                  </a:lnTo>
                  <a:lnTo>
                    <a:pt x="5" y="328"/>
                  </a:lnTo>
                  <a:lnTo>
                    <a:pt x="3" y="315"/>
                  </a:lnTo>
                  <a:lnTo>
                    <a:pt x="1" y="301"/>
                  </a:lnTo>
                  <a:lnTo>
                    <a:pt x="0" y="287"/>
                  </a:lnTo>
                  <a:lnTo>
                    <a:pt x="0" y="273"/>
                  </a:lnTo>
                  <a:lnTo>
                    <a:pt x="0" y="259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9"/>
                  </a:lnTo>
                  <a:lnTo>
                    <a:pt x="9" y="205"/>
                  </a:lnTo>
                  <a:lnTo>
                    <a:pt x="12" y="192"/>
                  </a:lnTo>
                  <a:lnTo>
                    <a:pt x="16" y="179"/>
                  </a:lnTo>
                  <a:lnTo>
                    <a:pt x="21" y="167"/>
                  </a:lnTo>
                  <a:lnTo>
                    <a:pt x="27" y="154"/>
                  </a:lnTo>
                  <a:lnTo>
                    <a:pt x="33" y="142"/>
                  </a:lnTo>
                  <a:lnTo>
                    <a:pt x="40" y="132"/>
                  </a:lnTo>
                  <a:lnTo>
                    <a:pt x="46" y="120"/>
                  </a:lnTo>
                  <a:lnTo>
                    <a:pt x="54" y="109"/>
                  </a:lnTo>
                  <a:lnTo>
                    <a:pt x="62" y="99"/>
                  </a:lnTo>
                  <a:lnTo>
                    <a:pt x="71" y="90"/>
                  </a:lnTo>
                  <a:lnTo>
                    <a:pt x="80" y="80"/>
                  </a:lnTo>
                  <a:lnTo>
                    <a:pt x="89" y="71"/>
                  </a:lnTo>
                  <a:lnTo>
                    <a:pt x="100" y="62"/>
                  </a:lnTo>
                  <a:lnTo>
                    <a:pt x="109" y="54"/>
                  </a:lnTo>
                  <a:lnTo>
                    <a:pt x="120" y="46"/>
                  </a:lnTo>
                  <a:lnTo>
                    <a:pt x="132" y="39"/>
                  </a:lnTo>
                  <a:lnTo>
                    <a:pt x="143" y="33"/>
                  </a:lnTo>
                  <a:lnTo>
                    <a:pt x="154" y="27"/>
                  </a:lnTo>
                  <a:lnTo>
                    <a:pt x="167" y="21"/>
                  </a:lnTo>
                  <a:lnTo>
                    <a:pt x="179" y="16"/>
                  </a:lnTo>
                  <a:lnTo>
                    <a:pt x="192" y="12"/>
                  </a:lnTo>
                  <a:lnTo>
                    <a:pt x="205" y="8"/>
                  </a:lnTo>
                  <a:lnTo>
                    <a:pt x="219" y="5"/>
                  </a:lnTo>
                  <a:lnTo>
                    <a:pt x="232" y="3"/>
                  </a:lnTo>
                  <a:lnTo>
                    <a:pt x="246" y="1"/>
                  </a:lnTo>
                  <a:lnTo>
                    <a:pt x="260" y="0"/>
                  </a:lnTo>
                  <a:lnTo>
                    <a:pt x="273" y="0"/>
                  </a:lnTo>
                  <a:lnTo>
                    <a:pt x="287" y="0"/>
                  </a:lnTo>
                  <a:lnTo>
                    <a:pt x="301" y="1"/>
                  </a:lnTo>
                  <a:lnTo>
                    <a:pt x="315" y="3"/>
                  </a:lnTo>
                  <a:lnTo>
                    <a:pt x="328" y="5"/>
                  </a:lnTo>
                  <a:lnTo>
                    <a:pt x="342" y="8"/>
                  </a:lnTo>
                  <a:lnTo>
                    <a:pt x="355" y="12"/>
                  </a:lnTo>
                  <a:lnTo>
                    <a:pt x="368" y="16"/>
                  </a:lnTo>
                  <a:lnTo>
                    <a:pt x="380" y="21"/>
                  </a:lnTo>
                  <a:lnTo>
                    <a:pt x="391" y="27"/>
                  </a:lnTo>
                  <a:lnTo>
                    <a:pt x="403" y="33"/>
                  </a:lnTo>
                  <a:lnTo>
                    <a:pt x="415" y="39"/>
                  </a:lnTo>
                  <a:lnTo>
                    <a:pt x="427" y="46"/>
                  </a:lnTo>
                  <a:lnTo>
                    <a:pt x="436" y="54"/>
                  </a:lnTo>
                  <a:lnTo>
                    <a:pt x="447" y="62"/>
                  </a:lnTo>
                  <a:lnTo>
                    <a:pt x="457" y="71"/>
                  </a:lnTo>
                  <a:lnTo>
                    <a:pt x="466" y="80"/>
                  </a:lnTo>
                  <a:lnTo>
                    <a:pt x="476" y="90"/>
                  </a:lnTo>
                  <a:lnTo>
                    <a:pt x="485" y="99"/>
                  </a:lnTo>
                  <a:lnTo>
                    <a:pt x="492" y="109"/>
                  </a:lnTo>
                  <a:lnTo>
                    <a:pt x="500" y="120"/>
                  </a:lnTo>
                  <a:lnTo>
                    <a:pt x="507" y="132"/>
                  </a:lnTo>
                  <a:lnTo>
                    <a:pt x="514" y="142"/>
                  </a:lnTo>
                  <a:lnTo>
                    <a:pt x="520" y="154"/>
                  </a:lnTo>
                  <a:lnTo>
                    <a:pt x="525" y="167"/>
                  </a:lnTo>
                  <a:lnTo>
                    <a:pt x="531" y="179"/>
                  </a:lnTo>
                  <a:lnTo>
                    <a:pt x="535" y="192"/>
                  </a:lnTo>
                  <a:lnTo>
                    <a:pt x="538" y="205"/>
                  </a:lnTo>
                  <a:lnTo>
                    <a:pt x="542" y="219"/>
                  </a:lnTo>
                  <a:lnTo>
                    <a:pt x="544" y="231"/>
                  </a:lnTo>
                  <a:lnTo>
                    <a:pt x="546" y="245"/>
                  </a:lnTo>
                  <a:lnTo>
                    <a:pt x="547" y="259"/>
                  </a:lnTo>
                  <a:lnTo>
                    <a:pt x="547" y="273"/>
                  </a:lnTo>
                  <a:close/>
                </a:path>
              </a:pathLst>
            </a:custGeom>
            <a:solidFill>
              <a:srgbClr val="383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1284" name="矩形 128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7FB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85" name="椭圆 1284"/>
          <p:cNvSpPr/>
          <p:nvPr/>
        </p:nvSpPr>
        <p:spPr>
          <a:xfrm>
            <a:off x="4157951" y="1608896"/>
            <a:ext cx="3890397" cy="3890397"/>
          </a:xfrm>
          <a:prstGeom prst="ellipse">
            <a:avLst/>
          </a:prstGeom>
          <a:solidFill>
            <a:srgbClr val="67B7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86" name="椭圆 1285"/>
          <p:cNvSpPr/>
          <p:nvPr/>
        </p:nvSpPr>
        <p:spPr>
          <a:xfrm>
            <a:off x="4021774" y="1460725"/>
            <a:ext cx="4143699" cy="4143699"/>
          </a:xfrm>
          <a:prstGeom prst="ellipse">
            <a:avLst/>
          </a:prstGeom>
          <a:noFill/>
          <a:ln>
            <a:solidFill>
              <a:srgbClr val="FFFF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87" name="椭圆 1286"/>
          <p:cNvSpPr/>
          <p:nvPr/>
        </p:nvSpPr>
        <p:spPr>
          <a:xfrm>
            <a:off x="4320766" y="1751788"/>
            <a:ext cx="3618615" cy="3618615"/>
          </a:xfrm>
          <a:prstGeom prst="ellipse">
            <a:avLst/>
          </a:prstGeom>
          <a:noFill/>
          <a:ln w="19050">
            <a:solidFill>
              <a:srgbClr val="FFFFEA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88" name="矩形 1287"/>
          <p:cNvSpPr/>
          <p:nvPr/>
        </p:nvSpPr>
        <p:spPr>
          <a:xfrm>
            <a:off x="0" y="-1171575"/>
            <a:ext cx="914400" cy="914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mtClean="0">
                <a:solidFill>
                  <a:prstClr val="white"/>
                </a:solidFill>
              </a:rPr>
              <a:t>Yanshi</a:t>
            </a:r>
          </a:p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1289" name="组合 1288"/>
          <p:cNvGrpSpPr/>
          <p:nvPr/>
        </p:nvGrpSpPr>
        <p:grpSpPr>
          <a:xfrm>
            <a:off x="4606931" y="2232436"/>
            <a:ext cx="3046284" cy="2880792"/>
            <a:chOff x="5770255" y="805871"/>
            <a:chExt cx="1831710" cy="1732201"/>
          </a:xfrm>
        </p:grpSpPr>
        <p:sp>
          <p:nvSpPr>
            <p:cNvPr id="1290" name="Freeform 364"/>
            <p:cNvSpPr>
              <a:spLocks/>
            </p:cNvSpPr>
            <p:nvPr/>
          </p:nvSpPr>
          <p:spPr bwMode="auto">
            <a:xfrm>
              <a:off x="5770255" y="805871"/>
              <a:ext cx="1831710" cy="1732201"/>
            </a:xfrm>
            <a:custGeom>
              <a:avLst/>
              <a:gdLst>
                <a:gd name="T0" fmla="*/ 165 w 993"/>
                <a:gd name="T1" fmla="*/ 44 h 940"/>
                <a:gd name="T2" fmla="*/ 234 w 993"/>
                <a:gd name="T3" fmla="*/ 39 h 940"/>
                <a:gd name="T4" fmla="*/ 304 w 993"/>
                <a:gd name="T5" fmla="*/ 38 h 940"/>
                <a:gd name="T6" fmla="*/ 373 w 993"/>
                <a:gd name="T7" fmla="*/ 44 h 940"/>
                <a:gd name="T8" fmla="*/ 415 w 993"/>
                <a:gd name="T9" fmla="*/ 79 h 940"/>
                <a:gd name="T10" fmla="*/ 432 w 993"/>
                <a:gd name="T11" fmla="*/ 139 h 940"/>
                <a:gd name="T12" fmla="*/ 479 w 993"/>
                <a:gd name="T13" fmla="*/ 183 h 940"/>
                <a:gd name="T14" fmla="*/ 542 w 993"/>
                <a:gd name="T15" fmla="*/ 237 h 940"/>
                <a:gd name="T16" fmla="*/ 596 w 993"/>
                <a:gd name="T17" fmla="*/ 155 h 940"/>
                <a:gd name="T18" fmla="*/ 665 w 993"/>
                <a:gd name="T19" fmla="*/ 31 h 940"/>
                <a:gd name="T20" fmla="*/ 701 w 993"/>
                <a:gd name="T21" fmla="*/ 0 h 940"/>
                <a:gd name="T22" fmla="*/ 772 w 993"/>
                <a:gd name="T23" fmla="*/ 46 h 940"/>
                <a:gd name="T24" fmla="*/ 867 w 993"/>
                <a:gd name="T25" fmla="*/ 123 h 940"/>
                <a:gd name="T26" fmla="*/ 948 w 993"/>
                <a:gd name="T27" fmla="*/ 194 h 940"/>
                <a:gd name="T28" fmla="*/ 991 w 993"/>
                <a:gd name="T29" fmla="*/ 237 h 940"/>
                <a:gd name="T30" fmla="*/ 965 w 993"/>
                <a:gd name="T31" fmla="*/ 294 h 940"/>
                <a:gd name="T32" fmla="*/ 908 w 993"/>
                <a:gd name="T33" fmla="*/ 397 h 940"/>
                <a:gd name="T34" fmla="*/ 841 w 993"/>
                <a:gd name="T35" fmla="*/ 504 h 940"/>
                <a:gd name="T36" fmla="*/ 778 w 993"/>
                <a:gd name="T37" fmla="*/ 584 h 940"/>
                <a:gd name="T38" fmla="*/ 727 w 993"/>
                <a:gd name="T39" fmla="*/ 605 h 940"/>
                <a:gd name="T40" fmla="*/ 646 w 993"/>
                <a:gd name="T41" fmla="*/ 595 h 940"/>
                <a:gd name="T42" fmla="*/ 558 w 993"/>
                <a:gd name="T43" fmla="*/ 574 h 940"/>
                <a:gd name="T44" fmla="*/ 494 w 993"/>
                <a:gd name="T45" fmla="*/ 560 h 940"/>
                <a:gd name="T46" fmla="*/ 508 w 993"/>
                <a:gd name="T47" fmla="*/ 571 h 940"/>
                <a:gd name="T48" fmla="*/ 565 w 993"/>
                <a:gd name="T49" fmla="*/ 606 h 940"/>
                <a:gd name="T50" fmla="*/ 628 w 993"/>
                <a:gd name="T51" fmla="*/ 650 h 940"/>
                <a:gd name="T52" fmla="*/ 673 w 993"/>
                <a:gd name="T53" fmla="*/ 690 h 940"/>
                <a:gd name="T54" fmla="*/ 694 w 993"/>
                <a:gd name="T55" fmla="*/ 763 h 940"/>
                <a:gd name="T56" fmla="*/ 656 w 993"/>
                <a:gd name="T57" fmla="*/ 845 h 940"/>
                <a:gd name="T58" fmla="*/ 608 w 993"/>
                <a:gd name="T59" fmla="*/ 895 h 940"/>
                <a:gd name="T60" fmla="*/ 559 w 993"/>
                <a:gd name="T61" fmla="*/ 924 h 940"/>
                <a:gd name="T62" fmla="*/ 504 w 993"/>
                <a:gd name="T63" fmla="*/ 938 h 940"/>
                <a:gd name="T64" fmla="*/ 447 w 993"/>
                <a:gd name="T65" fmla="*/ 939 h 940"/>
                <a:gd name="T66" fmla="*/ 410 w 993"/>
                <a:gd name="T67" fmla="*/ 926 h 940"/>
                <a:gd name="T68" fmla="*/ 392 w 993"/>
                <a:gd name="T69" fmla="*/ 898 h 940"/>
                <a:gd name="T70" fmla="*/ 396 w 993"/>
                <a:gd name="T71" fmla="*/ 826 h 940"/>
                <a:gd name="T72" fmla="*/ 437 w 993"/>
                <a:gd name="T73" fmla="*/ 746 h 940"/>
                <a:gd name="T74" fmla="*/ 415 w 993"/>
                <a:gd name="T75" fmla="*/ 711 h 940"/>
                <a:gd name="T76" fmla="*/ 366 w 993"/>
                <a:gd name="T77" fmla="*/ 685 h 940"/>
                <a:gd name="T78" fmla="*/ 319 w 993"/>
                <a:gd name="T79" fmla="*/ 654 h 940"/>
                <a:gd name="T80" fmla="*/ 270 w 993"/>
                <a:gd name="T81" fmla="*/ 617 h 940"/>
                <a:gd name="T82" fmla="*/ 199 w 993"/>
                <a:gd name="T83" fmla="*/ 596 h 940"/>
                <a:gd name="T84" fmla="*/ 104 w 993"/>
                <a:gd name="T85" fmla="*/ 593 h 940"/>
                <a:gd name="T86" fmla="*/ 49 w 993"/>
                <a:gd name="T87" fmla="*/ 565 h 940"/>
                <a:gd name="T88" fmla="*/ 14 w 993"/>
                <a:gd name="T89" fmla="*/ 527 h 940"/>
                <a:gd name="T90" fmla="*/ 0 w 993"/>
                <a:gd name="T91" fmla="*/ 460 h 940"/>
                <a:gd name="T92" fmla="*/ 55 w 993"/>
                <a:gd name="T93" fmla="*/ 355 h 940"/>
                <a:gd name="T94" fmla="*/ 155 w 993"/>
                <a:gd name="T95" fmla="*/ 320 h 940"/>
                <a:gd name="T96" fmla="*/ 167 w 993"/>
                <a:gd name="T97" fmla="*/ 238 h 940"/>
                <a:gd name="T98" fmla="*/ 122 w 993"/>
                <a:gd name="T99" fmla="*/ 71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93" h="940">
                  <a:moveTo>
                    <a:pt x="113" y="48"/>
                  </a:moveTo>
                  <a:lnTo>
                    <a:pt x="130" y="47"/>
                  </a:lnTo>
                  <a:lnTo>
                    <a:pt x="147" y="46"/>
                  </a:lnTo>
                  <a:lnTo>
                    <a:pt x="165" y="44"/>
                  </a:lnTo>
                  <a:lnTo>
                    <a:pt x="182" y="42"/>
                  </a:lnTo>
                  <a:lnTo>
                    <a:pt x="199" y="41"/>
                  </a:lnTo>
                  <a:lnTo>
                    <a:pt x="217" y="40"/>
                  </a:lnTo>
                  <a:lnTo>
                    <a:pt x="234" y="39"/>
                  </a:lnTo>
                  <a:lnTo>
                    <a:pt x="252" y="38"/>
                  </a:lnTo>
                  <a:lnTo>
                    <a:pt x="270" y="36"/>
                  </a:lnTo>
                  <a:lnTo>
                    <a:pt x="287" y="36"/>
                  </a:lnTo>
                  <a:lnTo>
                    <a:pt x="304" y="38"/>
                  </a:lnTo>
                  <a:lnTo>
                    <a:pt x="321" y="38"/>
                  </a:lnTo>
                  <a:lnTo>
                    <a:pt x="339" y="40"/>
                  </a:lnTo>
                  <a:lnTo>
                    <a:pt x="356" y="41"/>
                  </a:lnTo>
                  <a:lnTo>
                    <a:pt x="373" y="44"/>
                  </a:lnTo>
                  <a:lnTo>
                    <a:pt x="391" y="48"/>
                  </a:lnTo>
                  <a:lnTo>
                    <a:pt x="401" y="55"/>
                  </a:lnTo>
                  <a:lnTo>
                    <a:pt x="409" y="65"/>
                  </a:lnTo>
                  <a:lnTo>
                    <a:pt x="415" y="79"/>
                  </a:lnTo>
                  <a:lnTo>
                    <a:pt x="418" y="94"/>
                  </a:lnTo>
                  <a:lnTo>
                    <a:pt x="423" y="110"/>
                  </a:lnTo>
                  <a:lnTo>
                    <a:pt x="426" y="125"/>
                  </a:lnTo>
                  <a:lnTo>
                    <a:pt x="432" y="139"/>
                  </a:lnTo>
                  <a:lnTo>
                    <a:pt x="439" y="149"/>
                  </a:lnTo>
                  <a:lnTo>
                    <a:pt x="448" y="157"/>
                  </a:lnTo>
                  <a:lnTo>
                    <a:pt x="462" y="169"/>
                  </a:lnTo>
                  <a:lnTo>
                    <a:pt x="479" y="183"/>
                  </a:lnTo>
                  <a:lnTo>
                    <a:pt x="498" y="196"/>
                  </a:lnTo>
                  <a:lnTo>
                    <a:pt x="516" y="211"/>
                  </a:lnTo>
                  <a:lnTo>
                    <a:pt x="531" y="225"/>
                  </a:lnTo>
                  <a:lnTo>
                    <a:pt x="542" y="237"/>
                  </a:lnTo>
                  <a:lnTo>
                    <a:pt x="545" y="245"/>
                  </a:lnTo>
                  <a:lnTo>
                    <a:pt x="562" y="216"/>
                  </a:lnTo>
                  <a:lnTo>
                    <a:pt x="580" y="186"/>
                  </a:lnTo>
                  <a:lnTo>
                    <a:pt x="596" y="155"/>
                  </a:lnTo>
                  <a:lnTo>
                    <a:pt x="613" y="124"/>
                  </a:lnTo>
                  <a:lnTo>
                    <a:pt x="629" y="93"/>
                  </a:lnTo>
                  <a:lnTo>
                    <a:pt x="646" y="62"/>
                  </a:lnTo>
                  <a:lnTo>
                    <a:pt x="665" y="31"/>
                  </a:lnTo>
                  <a:lnTo>
                    <a:pt x="684" y="0"/>
                  </a:lnTo>
                  <a:lnTo>
                    <a:pt x="689" y="0"/>
                  </a:lnTo>
                  <a:lnTo>
                    <a:pt x="695" y="0"/>
                  </a:lnTo>
                  <a:lnTo>
                    <a:pt x="701" y="0"/>
                  </a:lnTo>
                  <a:lnTo>
                    <a:pt x="705" y="0"/>
                  </a:lnTo>
                  <a:lnTo>
                    <a:pt x="726" y="13"/>
                  </a:lnTo>
                  <a:lnTo>
                    <a:pt x="748" y="28"/>
                  </a:lnTo>
                  <a:lnTo>
                    <a:pt x="772" y="46"/>
                  </a:lnTo>
                  <a:lnTo>
                    <a:pt x="795" y="64"/>
                  </a:lnTo>
                  <a:lnTo>
                    <a:pt x="819" y="82"/>
                  </a:lnTo>
                  <a:lnTo>
                    <a:pt x="844" y="102"/>
                  </a:lnTo>
                  <a:lnTo>
                    <a:pt x="867" y="123"/>
                  </a:lnTo>
                  <a:lnTo>
                    <a:pt x="890" y="141"/>
                  </a:lnTo>
                  <a:lnTo>
                    <a:pt x="910" y="161"/>
                  </a:lnTo>
                  <a:lnTo>
                    <a:pt x="930" y="178"/>
                  </a:lnTo>
                  <a:lnTo>
                    <a:pt x="948" y="194"/>
                  </a:lnTo>
                  <a:lnTo>
                    <a:pt x="963" y="209"/>
                  </a:lnTo>
                  <a:lnTo>
                    <a:pt x="976" y="221"/>
                  </a:lnTo>
                  <a:lnTo>
                    <a:pt x="985" y="230"/>
                  </a:lnTo>
                  <a:lnTo>
                    <a:pt x="991" y="237"/>
                  </a:lnTo>
                  <a:lnTo>
                    <a:pt x="993" y="239"/>
                  </a:lnTo>
                  <a:lnTo>
                    <a:pt x="985" y="254"/>
                  </a:lnTo>
                  <a:lnTo>
                    <a:pt x="976" y="272"/>
                  </a:lnTo>
                  <a:lnTo>
                    <a:pt x="965" y="294"/>
                  </a:lnTo>
                  <a:lnTo>
                    <a:pt x="953" y="317"/>
                  </a:lnTo>
                  <a:lnTo>
                    <a:pt x="939" y="343"/>
                  </a:lnTo>
                  <a:lnTo>
                    <a:pt x="924" y="369"/>
                  </a:lnTo>
                  <a:lnTo>
                    <a:pt x="908" y="397"/>
                  </a:lnTo>
                  <a:lnTo>
                    <a:pt x="892" y="424"/>
                  </a:lnTo>
                  <a:lnTo>
                    <a:pt x="876" y="452"/>
                  </a:lnTo>
                  <a:lnTo>
                    <a:pt x="859" y="479"/>
                  </a:lnTo>
                  <a:lnTo>
                    <a:pt x="841" y="504"/>
                  </a:lnTo>
                  <a:lnTo>
                    <a:pt x="825" y="528"/>
                  </a:lnTo>
                  <a:lnTo>
                    <a:pt x="809" y="550"/>
                  </a:lnTo>
                  <a:lnTo>
                    <a:pt x="793" y="568"/>
                  </a:lnTo>
                  <a:lnTo>
                    <a:pt x="778" y="584"/>
                  </a:lnTo>
                  <a:lnTo>
                    <a:pt x="764" y="597"/>
                  </a:lnTo>
                  <a:lnTo>
                    <a:pt x="755" y="602"/>
                  </a:lnTo>
                  <a:lnTo>
                    <a:pt x="743" y="604"/>
                  </a:lnTo>
                  <a:lnTo>
                    <a:pt x="727" y="605"/>
                  </a:lnTo>
                  <a:lnTo>
                    <a:pt x="710" y="604"/>
                  </a:lnTo>
                  <a:lnTo>
                    <a:pt x="690" y="602"/>
                  </a:lnTo>
                  <a:lnTo>
                    <a:pt x="668" y="598"/>
                  </a:lnTo>
                  <a:lnTo>
                    <a:pt x="646" y="595"/>
                  </a:lnTo>
                  <a:lnTo>
                    <a:pt x="623" y="590"/>
                  </a:lnTo>
                  <a:lnTo>
                    <a:pt x="600" y="584"/>
                  </a:lnTo>
                  <a:lnTo>
                    <a:pt x="578" y="580"/>
                  </a:lnTo>
                  <a:lnTo>
                    <a:pt x="558" y="574"/>
                  </a:lnTo>
                  <a:lnTo>
                    <a:pt x="538" y="570"/>
                  </a:lnTo>
                  <a:lnTo>
                    <a:pt x="521" y="565"/>
                  </a:lnTo>
                  <a:lnTo>
                    <a:pt x="506" y="563"/>
                  </a:lnTo>
                  <a:lnTo>
                    <a:pt x="494" y="560"/>
                  </a:lnTo>
                  <a:lnTo>
                    <a:pt x="486" y="559"/>
                  </a:lnTo>
                  <a:lnTo>
                    <a:pt x="491" y="561"/>
                  </a:lnTo>
                  <a:lnTo>
                    <a:pt x="498" y="565"/>
                  </a:lnTo>
                  <a:lnTo>
                    <a:pt x="508" y="571"/>
                  </a:lnTo>
                  <a:lnTo>
                    <a:pt x="520" y="578"/>
                  </a:lnTo>
                  <a:lnTo>
                    <a:pt x="533" y="587"/>
                  </a:lnTo>
                  <a:lnTo>
                    <a:pt x="548" y="596"/>
                  </a:lnTo>
                  <a:lnTo>
                    <a:pt x="565" y="606"/>
                  </a:lnTo>
                  <a:lnTo>
                    <a:pt x="581" y="617"/>
                  </a:lnTo>
                  <a:lnTo>
                    <a:pt x="597" y="628"/>
                  </a:lnTo>
                  <a:lnTo>
                    <a:pt x="613" y="640"/>
                  </a:lnTo>
                  <a:lnTo>
                    <a:pt x="628" y="650"/>
                  </a:lnTo>
                  <a:lnTo>
                    <a:pt x="642" y="662"/>
                  </a:lnTo>
                  <a:lnTo>
                    <a:pt x="654" y="672"/>
                  </a:lnTo>
                  <a:lnTo>
                    <a:pt x="665" y="682"/>
                  </a:lnTo>
                  <a:lnTo>
                    <a:pt x="673" y="690"/>
                  </a:lnTo>
                  <a:lnTo>
                    <a:pt x="679" y="698"/>
                  </a:lnTo>
                  <a:lnTo>
                    <a:pt x="689" y="720"/>
                  </a:lnTo>
                  <a:lnTo>
                    <a:pt x="694" y="742"/>
                  </a:lnTo>
                  <a:lnTo>
                    <a:pt x="694" y="763"/>
                  </a:lnTo>
                  <a:lnTo>
                    <a:pt x="688" y="784"/>
                  </a:lnTo>
                  <a:lnTo>
                    <a:pt x="680" y="804"/>
                  </a:lnTo>
                  <a:lnTo>
                    <a:pt x="668" y="825"/>
                  </a:lnTo>
                  <a:lnTo>
                    <a:pt x="656" y="845"/>
                  </a:lnTo>
                  <a:lnTo>
                    <a:pt x="642" y="863"/>
                  </a:lnTo>
                  <a:lnTo>
                    <a:pt x="631" y="875"/>
                  </a:lnTo>
                  <a:lnTo>
                    <a:pt x="620" y="885"/>
                  </a:lnTo>
                  <a:lnTo>
                    <a:pt x="608" y="895"/>
                  </a:lnTo>
                  <a:lnTo>
                    <a:pt x="597" y="903"/>
                  </a:lnTo>
                  <a:lnTo>
                    <a:pt x="584" y="911"/>
                  </a:lnTo>
                  <a:lnTo>
                    <a:pt x="572" y="918"/>
                  </a:lnTo>
                  <a:lnTo>
                    <a:pt x="559" y="924"/>
                  </a:lnTo>
                  <a:lnTo>
                    <a:pt x="545" y="929"/>
                  </a:lnTo>
                  <a:lnTo>
                    <a:pt x="531" y="932"/>
                  </a:lnTo>
                  <a:lnTo>
                    <a:pt x="517" y="936"/>
                  </a:lnTo>
                  <a:lnTo>
                    <a:pt x="504" y="938"/>
                  </a:lnTo>
                  <a:lnTo>
                    <a:pt x="490" y="940"/>
                  </a:lnTo>
                  <a:lnTo>
                    <a:pt x="476" y="940"/>
                  </a:lnTo>
                  <a:lnTo>
                    <a:pt x="462" y="940"/>
                  </a:lnTo>
                  <a:lnTo>
                    <a:pt x="447" y="939"/>
                  </a:lnTo>
                  <a:lnTo>
                    <a:pt x="433" y="938"/>
                  </a:lnTo>
                  <a:lnTo>
                    <a:pt x="425" y="936"/>
                  </a:lnTo>
                  <a:lnTo>
                    <a:pt x="418" y="931"/>
                  </a:lnTo>
                  <a:lnTo>
                    <a:pt x="410" y="926"/>
                  </a:lnTo>
                  <a:lnTo>
                    <a:pt x="404" y="920"/>
                  </a:lnTo>
                  <a:lnTo>
                    <a:pt x="399" y="913"/>
                  </a:lnTo>
                  <a:lnTo>
                    <a:pt x="394" y="906"/>
                  </a:lnTo>
                  <a:lnTo>
                    <a:pt x="392" y="898"/>
                  </a:lnTo>
                  <a:lnTo>
                    <a:pt x="391" y="890"/>
                  </a:lnTo>
                  <a:lnTo>
                    <a:pt x="391" y="869"/>
                  </a:lnTo>
                  <a:lnTo>
                    <a:pt x="393" y="848"/>
                  </a:lnTo>
                  <a:lnTo>
                    <a:pt x="396" y="826"/>
                  </a:lnTo>
                  <a:lnTo>
                    <a:pt x="402" y="804"/>
                  </a:lnTo>
                  <a:lnTo>
                    <a:pt x="411" y="783"/>
                  </a:lnTo>
                  <a:lnTo>
                    <a:pt x="422" y="763"/>
                  </a:lnTo>
                  <a:lnTo>
                    <a:pt x="437" y="746"/>
                  </a:lnTo>
                  <a:lnTo>
                    <a:pt x="455" y="730"/>
                  </a:lnTo>
                  <a:lnTo>
                    <a:pt x="441" y="724"/>
                  </a:lnTo>
                  <a:lnTo>
                    <a:pt x="427" y="718"/>
                  </a:lnTo>
                  <a:lnTo>
                    <a:pt x="415" y="711"/>
                  </a:lnTo>
                  <a:lnTo>
                    <a:pt x="402" y="705"/>
                  </a:lnTo>
                  <a:lnTo>
                    <a:pt x="391" y="698"/>
                  </a:lnTo>
                  <a:lnTo>
                    <a:pt x="378" y="692"/>
                  </a:lnTo>
                  <a:lnTo>
                    <a:pt x="366" y="685"/>
                  </a:lnTo>
                  <a:lnTo>
                    <a:pt x="355" y="677"/>
                  </a:lnTo>
                  <a:lnTo>
                    <a:pt x="342" y="669"/>
                  </a:lnTo>
                  <a:lnTo>
                    <a:pt x="331" y="662"/>
                  </a:lnTo>
                  <a:lnTo>
                    <a:pt x="319" y="654"/>
                  </a:lnTo>
                  <a:lnTo>
                    <a:pt x="306" y="644"/>
                  </a:lnTo>
                  <a:lnTo>
                    <a:pt x="295" y="636"/>
                  </a:lnTo>
                  <a:lnTo>
                    <a:pt x="282" y="627"/>
                  </a:lnTo>
                  <a:lnTo>
                    <a:pt x="270" y="617"/>
                  </a:lnTo>
                  <a:lnTo>
                    <a:pt x="257" y="608"/>
                  </a:lnTo>
                  <a:lnTo>
                    <a:pt x="242" y="601"/>
                  </a:lnTo>
                  <a:lnTo>
                    <a:pt x="222" y="597"/>
                  </a:lnTo>
                  <a:lnTo>
                    <a:pt x="199" y="596"/>
                  </a:lnTo>
                  <a:lnTo>
                    <a:pt x="174" y="596"/>
                  </a:lnTo>
                  <a:lnTo>
                    <a:pt x="149" y="597"/>
                  </a:lnTo>
                  <a:lnTo>
                    <a:pt x="124" y="596"/>
                  </a:lnTo>
                  <a:lnTo>
                    <a:pt x="104" y="593"/>
                  </a:lnTo>
                  <a:lnTo>
                    <a:pt x="86" y="586"/>
                  </a:lnTo>
                  <a:lnTo>
                    <a:pt x="72" y="579"/>
                  </a:lnTo>
                  <a:lnTo>
                    <a:pt x="61" y="572"/>
                  </a:lnTo>
                  <a:lnTo>
                    <a:pt x="49" y="565"/>
                  </a:lnTo>
                  <a:lnTo>
                    <a:pt x="39" y="557"/>
                  </a:lnTo>
                  <a:lnTo>
                    <a:pt x="30" y="549"/>
                  </a:lnTo>
                  <a:lnTo>
                    <a:pt x="22" y="538"/>
                  </a:lnTo>
                  <a:lnTo>
                    <a:pt x="14" y="527"/>
                  </a:lnTo>
                  <a:lnTo>
                    <a:pt x="8" y="512"/>
                  </a:lnTo>
                  <a:lnTo>
                    <a:pt x="3" y="502"/>
                  </a:lnTo>
                  <a:lnTo>
                    <a:pt x="0" y="484"/>
                  </a:lnTo>
                  <a:lnTo>
                    <a:pt x="0" y="460"/>
                  </a:lnTo>
                  <a:lnTo>
                    <a:pt x="8" y="426"/>
                  </a:lnTo>
                  <a:lnTo>
                    <a:pt x="19" y="398"/>
                  </a:lnTo>
                  <a:lnTo>
                    <a:pt x="36" y="375"/>
                  </a:lnTo>
                  <a:lnTo>
                    <a:pt x="55" y="355"/>
                  </a:lnTo>
                  <a:lnTo>
                    <a:pt x="77" y="340"/>
                  </a:lnTo>
                  <a:lnTo>
                    <a:pt x="101" y="330"/>
                  </a:lnTo>
                  <a:lnTo>
                    <a:pt x="128" y="323"/>
                  </a:lnTo>
                  <a:lnTo>
                    <a:pt x="155" y="320"/>
                  </a:lnTo>
                  <a:lnTo>
                    <a:pt x="183" y="320"/>
                  </a:lnTo>
                  <a:lnTo>
                    <a:pt x="181" y="305"/>
                  </a:lnTo>
                  <a:lnTo>
                    <a:pt x="175" y="276"/>
                  </a:lnTo>
                  <a:lnTo>
                    <a:pt x="167" y="238"/>
                  </a:lnTo>
                  <a:lnTo>
                    <a:pt x="157" y="194"/>
                  </a:lnTo>
                  <a:lnTo>
                    <a:pt x="145" y="148"/>
                  </a:lnTo>
                  <a:lnTo>
                    <a:pt x="134" y="107"/>
                  </a:lnTo>
                  <a:lnTo>
                    <a:pt x="122" y="71"/>
                  </a:lnTo>
                  <a:lnTo>
                    <a:pt x="113" y="48"/>
                  </a:lnTo>
                  <a:close/>
                </a:path>
              </a:pathLst>
            </a:custGeom>
            <a:solidFill>
              <a:srgbClr val="FFF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1" name="Freeform 366"/>
            <p:cNvSpPr>
              <a:spLocks/>
            </p:cNvSpPr>
            <p:nvPr/>
          </p:nvSpPr>
          <p:spPr bwMode="auto">
            <a:xfrm>
              <a:off x="5906620" y="960664"/>
              <a:ext cx="567572" cy="807132"/>
            </a:xfrm>
            <a:custGeom>
              <a:avLst/>
              <a:gdLst>
                <a:gd name="T0" fmla="*/ 109 w 307"/>
                <a:gd name="T1" fmla="*/ 434 h 437"/>
                <a:gd name="T2" fmla="*/ 77 w 307"/>
                <a:gd name="T3" fmla="*/ 437 h 437"/>
                <a:gd name="T4" fmla="*/ 45 w 307"/>
                <a:gd name="T5" fmla="*/ 433 h 437"/>
                <a:gd name="T6" fmla="*/ 16 w 307"/>
                <a:gd name="T7" fmla="*/ 420 h 437"/>
                <a:gd name="T8" fmla="*/ 1 w 307"/>
                <a:gd name="T9" fmla="*/ 404 h 437"/>
                <a:gd name="T10" fmla="*/ 0 w 307"/>
                <a:gd name="T11" fmla="*/ 392 h 437"/>
                <a:gd name="T12" fmla="*/ 3 w 307"/>
                <a:gd name="T13" fmla="*/ 375 h 437"/>
                <a:gd name="T14" fmla="*/ 13 w 307"/>
                <a:gd name="T15" fmla="*/ 351 h 437"/>
                <a:gd name="T16" fmla="*/ 23 w 307"/>
                <a:gd name="T17" fmla="*/ 334 h 437"/>
                <a:gd name="T18" fmla="*/ 34 w 307"/>
                <a:gd name="T19" fmla="*/ 327 h 437"/>
                <a:gd name="T20" fmla="*/ 56 w 307"/>
                <a:gd name="T21" fmla="*/ 319 h 437"/>
                <a:gd name="T22" fmla="*/ 101 w 307"/>
                <a:gd name="T23" fmla="*/ 313 h 437"/>
                <a:gd name="T24" fmla="*/ 146 w 307"/>
                <a:gd name="T25" fmla="*/ 311 h 437"/>
                <a:gd name="T26" fmla="*/ 176 w 307"/>
                <a:gd name="T27" fmla="*/ 309 h 437"/>
                <a:gd name="T28" fmla="*/ 181 w 307"/>
                <a:gd name="T29" fmla="*/ 309 h 437"/>
                <a:gd name="T30" fmla="*/ 182 w 307"/>
                <a:gd name="T31" fmla="*/ 309 h 437"/>
                <a:gd name="T32" fmla="*/ 182 w 307"/>
                <a:gd name="T33" fmla="*/ 297 h 437"/>
                <a:gd name="T34" fmla="*/ 166 w 307"/>
                <a:gd name="T35" fmla="*/ 221 h 437"/>
                <a:gd name="T36" fmla="*/ 143 w 307"/>
                <a:gd name="T37" fmla="*/ 114 h 437"/>
                <a:gd name="T38" fmla="*/ 124 w 307"/>
                <a:gd name="T39" fmla="*/ 24 h 437"/>
                <a:gd name="T40" fmla="*/ 126 w 307"/>
                <a:gd name="T41" fmla="*/ 1 h 437"/>
                <a:gd name="T42" fmla="*/ 138 w 307"/>
                <a:gd name="T43" fmla="*/ 0 h 437"/>
                <a:gd name="T44" fmla="*/ 159 w 307"/>
                <a:gd name="T45" fmla="*/ 0 h 437"/>
                <a:gd name="T46" fmla="*/ 199 w 307"/>
                <a:gd name="T47" fmla="*/ 1 h 437"/>
                <a:gd name="T48" fmla="*/ 242 w 307"/>
                <a:gd name="T49" fmla="*/ 3 h 437"/>
                <a:gd name="T50" fmla="*/ 272 w 307"/>
                <a:gd name="T51" fmla="*/ 5 h 437"/>
                <a:gd name="T52" fmla="*/ 281 w 307"/>
                <a:gd name="T53" fmla="*/ 18 h 437"/>
                <a:gd name="T54" fmla="*/ 302 w 307"/>
                <a:gd name="T55" fmla="*/ 80 h 437"/>
                <a:gd name="T56" fmla="*/ 307 w 307"/>
                <a:gd name="T57" fmla="*/ 100 h 437"/>
                <a:gd name="T58" fmla="*/ 307 w 307"/>
                <a:gd name="T59" fmla="*/ 101 h 437"/>
                <a:gd name="T60" fmla="*/ 296 w 307"/>
                <a:gd name="T61" fmla="*/ 99 h 437"/>
                <a:gd name="T62" fmla="*/ 257 w 307"/>
                <a:gd name="T63" fmla="*/ 97 h 437"/>
                <a:gd name="T64" fmla="*/ 211 w 307"/>
                <a:gd name="T65" fmla="*/ 97 h 437"/>
                <a:gd name="T66" fmla="*/ 171 w 307"/>
                <a:gd name="T67" fmla="*/ 100 h 437"/>
                <a:gd name="T68" fmla="*/ 161 w 307"/>
                <a:gd name="T69" fmla="*/ 110 h 437"/>
                <a:gd name="T70" fmla="*/ 171 w 307"/>
                <a:gd name="T71" fmla="*/ 170 h 437"/>
                <a:gd name="T72" fmla="*/ 187 w 307"/>
                <a:gd name="T73" fmla="*/ 255 h 437"/>
                <a:gd name="T74" fmla="*/ 201 w 307"/>
                <a:gd name="T75" fmla="*/ 332 h 437"/>
                <a:gd name="T76" fmla="*/ 207 w 307"/>
                <a:gd name="T77" fmla="*/ 358 h 437"/>
                <a:gd name="T78" fmla="*/ 207 w 307"/>
                <a:gd name="T79" fmla="*/ 360 h 437"/>
                <a:gd name="T80" fmla="*/ 200 w 307"/>
                <a:gd name="T81" fmla="*/ 370 h 437"/>
                <a:gd name="T82" fmla="*/ 181 w 307"/>
                <a:gd name="T83" fmla="*/ 390 h 437"/>
                <a:gd name="T84" fmla="*/ 159 w 307"/>
                <a:gd name="T85" fmla="*/ 407 h 437"/>
                <a:gd name="T86" fmla="*/ 136 w 307"/>
                <a:gd name="T87" fmla="*/ 422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7" h="437">
                  <a:moveTo>
                    <a:pt x="124" y="429"/>
                  </a:moveTo>
                  <a:lnTo>
                    <a:pt x="109" y="434"/>
                  </a:lnTo>
                  <a:lnTo>
                    <a:pt x="93" y="436"/>
                  </a:lnTo>
                  <a:lnTo>
                    <a:pt x="77" y="437"/>
                  </a:lnTo>
                  <a:lnTo>
                    <a:pt x="61" y="436"/>
                  </a:lnTo>
                  <a:lnTo>
                    <a:pt x="45" y="433"/>
                  </a:lnTo>
                  <a:lnTo>
                    <a:pt x="30" y="428"/>
                  </a:lnTo>
                  <a:lnTo>
                    <a:pt x="16" y="420"/>
                  </a:lnTo>
                  <a:lnTo>
                    <a:pt x="3" y="408"/>
                  </a:lnTo>
                  <a:lnTo>
                    <a:pt x="1" y="404"/>
                  </a:lnTo>
                  <a:lnTo>
                    <a:pt x="0" y="398"/>
                  </a:lnTo>
                  <a:lnTo>
                    <a:pt x="0" y="392"/>
                  </a:lnTo>
                  <a:lnTo>
                    <a:pt x="0" y="388"/>
                  </a:lnTo>
                  <a:lnTo>
                    <a:pt x="3" y="375"/>
                  </a:lnTo>
                  <a:lnTo>
                    <a:pt x="8" y="362"/>
                  </a:lnTo>
                  <a:lnTo>
                    <a:pt x="13" y="351"/>
                  </a:lnTo>
                  <a:lnTo>
                    <a:pt x="19" y="338"/>
                  </a:lnTo>
                  <a:lnTo>
                    <a:pt x="23" y="334"/>
                  </a:lnTo>
                  <a:lnTo>
                    <a:pt x="28" y="329"/>
                  </a:lnTo>
                  <a:lnTo>
                    <a:pt x="34" y="327"/>
                  </a:lnTo>
                  <a:lnTo>
                    <a:pt x="40" y="324"/>
                  </a:lnTo>
                  <a:lnTo>
                    <a:pt x="56" y="319"/>
                  </a:lnTo>
                  <a:lnTo>
                    <a:pt x="78" y="315"/>
                  </a:lnTo>
                  <a:lnTo>
                    <a:pt x="101" y="313"/>
                  </a:lnTo>
                  <a:lnTo>
                    <a:pt x="124" y="312"/>
                  </a:lnTo>
                  <a:lnTo>
                    <a:pt x="146" y="311"/>
                  </a:lnTo>
                  <a:lnTo>
                    <a:pt x="163" y="309"/>
                  </a:lnTo>
                  <a:lnTo>
                    <a:pt x="176" y="309"/>
                  </a:lnTo>
                  <a:lnTo>
                    <a:pt x="181" y="309"/>
                  </a:lnTo>
                  <a:lnTo>
                    <a:pt x="181" y="309"/>
                  </a:lnTo>
                  <a:lnTo>
                    <a:pt x="182" y="309"/>
                  </a:lnTo>
                  <a:lnTo>
                    <a:pt x="182" y="309"/>
                  </a:lnTo>
                  <a:lnTo>
                    <a:pt x="183" y="309"/>
                  </a:lnTo>
                  <a:lnTo>
                    <a:pt x="182" y="297"/>
                  </a:lnTo>
                  <a:lnTo>
                    <a:pt x="175" y="266"/>
                  </a:lnTo>
                  <a:lnTo>
                    <a:pt x="166" y="221"/>
                  </a:lnTo>
                  <a:lnTo>
                    <a:pt x="154" y="168"/>
                  </a:lnTo>
                  <a:lnTo>
                    <a:pt x="143" y="114"/>
                  </a:lnTo>
                  <a:lnTo>
                    <a:pt x="132" y="64"/>
                  </a:lnTo>
                  <a:lnTo>
                    <a:pt x="124" y="24"/>
                  </a:lnTo>
                  <a:lnTo>
                    <a:pt x="119" y="1"/>
                  </a:lnTo>
                  <a:lnTo>
                    <a:pt x="126" y="1"/>
                  </a:lnTo>
                  <a:lnTo>
                    <a:pt x="132" y="1"/>
                  </a:lnTo>
                  <a:lnTo>
                    <a:pt x="138" y="0"/>
                  </a:lnTo>
                  <a:lnTo>
                    <a:pt x="145" y="0"/>
                  </a:lnTo>
                  <a:lnTo>
                    <a:pt x="159" y="0"/>
                  </a:lnTo>
                  <a:lnTo>
                    <a:pt x="177" y="0"/>
                  </a:lnTo>
                  <a:lnTo>
                    <a:pt x="199" y="1"/>
                  </a:lnTo>
                  <a:lnTo>
                    <a:pt x="221" y="2"/>
                  </a:lnTo>
                  <a:lnTo>
                    <a:pt x="242" y="3"/>
                  </a:lnTo>
                  <a:lnTo>
                    <a:pt x="260" y="4"/>
                  </a:lnTo>
                  <a:lnTo>
                    <a:pt x="272" y="5"/>
                  </a:lnTo>
                  <a:lnTo>
                    <a:pt x="276" y="5"/>
                  </a:lnTo>
                  <a:lnTo>
                    <a:pt x="281" y="18"/>
                  </a:lnTo>
                  <a:lnTo>
                    <a:pt x="290" y="48"/>
                  </a:lnTo>
                  <a:lnTo>
                    <a:pt x="302" y="80"/>
                  </a:lnTo>
                  <a:lnTo>
                    <a:pt x="307" y="100"/>
                  </a:lnTo>
                  <a:lnTo>
                    <a:pt x="307" y="100"/>
                  </a:lnTo>
                  <a:lnTo>
                    <a:pt x="307" y="100"/>
                  </a:lnTo>
                  <a:lnTo>
                    <a:pt x="307" y="101"/>
                  </a:lnTo>
                  <a:lnTo>
                    <a:pt x="307" y="101"/>
                  </a:lnTo>
                  <a:lnTo>
                    <a:pt x="296" y="99"/>
                  </a:lnTo>
                  <a:lnTo>
                    <a:pt x="277" y="97"/>
                  </a:lnTo>
                  <a:lnTo>
                    <a:pt x="257" y="97"/>
                  </a:lnTo>
                  <a:lnTo>
                    <a:pt x="234" y="97"/>
                  </a:lnTo>
                  <a:lnTo>
                    <a:pt x="211" y="97"/>
                  </a:lnTo>
                  <a:lnTo>
                    <a:pt x="190" y="99"/>
                  </a:lnTo>
                  <a:lnTo>
                    <a:pt x="171" y="100"/>
                  </a:lnTo>
                  <a:lnTo>
                    <a:pt x="160" y="101"/>
                  </a:lnTo>
                  <a:lnTo>
                    <a:pt x="161" y="110"/>
                  </a:lnTo>
                  <a:lnTo>
                    <a:pt x="166" y="134"/>
                  </a:lnTo>
                  <a:lnTo>
                    <a:pt x="171" y="170"/>
                  </a:lnTo>
                  <a:lnTo>
                    <a:pt x="179" y="211"/>
                  </a:lnTo>
                  <a:lnTo>
                    <a:pt x="187" y="255"/>
                  </a:lnTo>
                  <a:lnTo>
                    <a:pt x="196" y="297"/>
                  </a:lnTo>
                  <a:lnTo>
                    <a:pt x="201" y="332"/>
                  </a:lnTo>
                  <a:lnTo>
                    <a:pt x="206" y="357"/>
                  </a:lnTo>
                  <a:lnTo>
                    <a:pt x="207" y="358"/>
                  </a:lnTo>
                  <a:lnTo>
                    <a:pt x="207" y="359"/>
                  </a:lnTo>
                  <a:lnTo>
                    <a:pt x="207" y="360"/>
                  </a:lnTo>
                  <a:lnTo>
                    <a:pt x="208" y="360"/>
                  </a:lnTo>
                  <a:lnTo>
                    <a:pt x="200" y="370"/>
                  </a:lnTo>
                  <a:lnTo>
                    <a:pt x="191" y="381"/>
                  </a:lnTo>
                  <a:lnTo>
                    <a:pt x="181" y="390"/>
                  </a:lnTo>
                  <a:lnTo>
                    <a:pt x="170" y="399"/>
                  </a:lnTo>
                  <a:lnTo>
                    <a:pt x="159" y="407"/>
                  </a:lnTo>
                  <a:lnTo>
                    <a:pt x="147" y="415"/>
                  </a:lnTo>
                  <a:lnTo>
                    <a:pt x="136" y="422"/>
                  </a:lnTo>
                  <a:lnTo>
                    <a:pt x="124" y="429"/>
                  </a:lnTo>
                  <a:close/>
                </a:path>
              </a:pathLst>
            </a:custGeom>
            <a:solidFill>
              <a:srgbClr val="7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2" name="Freeform 368"/>
            <p:cNvSpPr>
              <a:spLocks/>
            </p:cNvSpPr>
            <p:nvPr/>
          </p:nvSpPr>
          <p:spPr bwMode="auto">
            <a:xfrm>
              <a:off x="6448394" y="942236"/>
              <a:ext cx="1013522" cy="880843"/>
            </a:xfrm>
            <a:custGeom>
              <a:avLst/>
              <a:gdLst>
                <a:gd name="T0" fmla="*/ 328 w 549"/>
                <a:gd name="T1" fmla="*/ 477 h 477"/>
                <a:gd name="T2" fmla="*/ 301 w 549"/>
                <a:gd name="T3" fmla="*/ 476 h 477"/>
                <a:gd name="T4" fmla="*/ 269 w 549"/>
                <a:gd name="T5" fmla="*/ 467 h 477"/>
                <a:gd name="T6" fmla="*/ 238 w 549"/>
                <a:gd name="T7" fmla="*/ 450 h 477"/>
                <a:gd name="T8" fmla="*/ 212 w 549"/>
                <a:gd name="T9" fmla="*/ 427 h 477"/>
                <a:gd name="T10" fmla="*/ 194 w 549"/>
                <a:gd name="T11" fmla="*/ 404 h 477"/>
                <a:gd name="T12" fmla="*/ 184 w 549"/>
                <a:gd name="T13" fmla="*/ 359 h 477"/>
                <a:gd name="T14" fmla="*/ 207 w 549"/>
                <a:gd name="T15" fmla="*/ 335 h 477"/>
                <a:gd name="T16" fmla="*/ 242 w 549"/>
                <a:gd name="T17" fmla="*/ 332 h 477"/>
                <a:gd name="T18" fmla="*/ 265 w 549"/>
                <a:gd name="T19" fmla="*/ 338 h 477"/>
                <a:gd name="T20" fmla="*/ 284 w 549"/>
                <a:gd name="T21" fmla="*/ 347 h 477"/>
                <a:gd name="T22" fmla="*/ 312 w 549"/>
                <a:gd name="T23" fmla="*/ 370 h 477"/>
                <a:gd name="T24" fmla="*/ 340 w 549"/>
                <a:gd name="T25" fmla="*/ 398 h 477"/>
                <a:gd name="T26" fmla="*/ 358 w 549"/>
                <a:gd name="T27" fmla="*/ 420 h 477"/>
                <a:gd name="T28" fmla="*/ 363 w 549"/>
                <a:gd name="T29" fmla="*/ 425 h 477"/>
                <a:gd name="T30" fmla="*/ 366 w 549"/>
                <a:gd name="T31" fmla="*/ 426 h 477"/>
                <a:gd name="T32" fmla="*/ 382 w 549"/>
                <a:gd name="T33" fmla="*/ 407 h 477"/>
                <a:gd name="T34" fmla="*/ 416 w 549"/>
                <a:gd name="T35" fmla="*/ 355 h 477"/>
                <a:gd name="T36" fmla="*/ 448 w 549"/>
                <a:gd name="T37" fmla="*/ 302 h 477"/>
                <a:gd name="T38" fmla="*/ 482 w 549"/>
                <a:gd name="T39" fmla="*/ 253 h 477"/>
                <a:gd name="T40" fmla="*/ 432 w 549"/>
                <a:gd name="T41" fmla="*/ 192 h 477"/>
                <a:gd name="T42" fmla="*/ 336 w 549"/>
                <a:gd name="T43" fmla="*/ 103 h 477"/>
                <a:gd name="T44" fmla="*/ 296 w 549"/>
                <a:gd name="T45" fmla="*/ 126 h 477"/>
                <a:gd name="T46" fmla="*/ 239 w 549"/>
                <a:gd name="T47" fmla="*/ 207 h 477"/>
                <a:gd name="T48" fmla="*/ 199 w 549"/>
                <a:gd name="T49" fmla="*/ 260 h 477"/>
                <a:gd name="T50" fmla="*/ 161 w 549"/>
                <a:gd name="T51" fmla="*/ 307 h 477"/>
                <a:gd name="T52" fmla="*/ 115 w 549"/>
                <a:gd name="T53" fmla="*/ 301 h 477"/>
                <a:gd name="T54" fmla="*/ 59 w 549"/>
                <a:gd name="T55" fmla="*/ 279 h 477"/>
                <a:gd name="T56" fmla="*/ 31 w 549"/>
                <a:gd name="T57" fmla="*/ 254 h 477"/>
                <a:gd name="T58" fmla="*/ 12 w 549"/>
                <a:gd name="T59" fmla="*/ 231 h 477"/>
                <a:gd name="T60" fmla="*/ 1 w 549"/>
                <a:gd name="T61" fmla="*/ 184 h 477"/>
                <a:gd name="T62" fmla="*/ 27 w 549"/>
                <a:gd name="T63" fmla="*/ 162 h 477"/>
                <a:gd name="T64" fmla="*/ 53 w 549"/>
                <a:gd name="T65" fmla="*/ 159 h 477"/>
                <a:gd name="T66" fmla="*/ 77 w 549"/>
                <a:gd name="T67" fmla="*/ 163 h 477"/>
                <a:gd name="T68" fmla="*/ 103 w 549"/>
                <a:gd name="T69" fmla="*/ 175 h 477"/>
                <a:gd name="T70" fmla="*/ 129 w 549"/>
                <a:gd name="T71" fmla="*/ 191 h 477"/>
                <a:gd name="T72" fmla="*/ 159 w 549"/>
                <a:gd name="T73" fmla="*/ 220 h 477"/>
                <a:gd name="T74" fmla="*/ 185 w 549"/>
                <a:gd name="T75" fmla="*/ 248 h 477"/>
                <a:gd name="T76" fmla="*/ 187 w 549"/>
                <a:gd name="T77" fmla="*/ 248 h 477"/>
                <a:gd name="T78" fmla="*/ 209 w 549"/>
                <a:gd name="T79" fmla="*/ 224 h 477"/>
                <a:gd name="T80" fmla="*/ 261 w 549"/>
                <a:gd name="T81" fmla="*/ 155 h 477"/>
                <a:gd name="T82" fmla="*/ 306 w 549"/>
                <a:gd name="T83" fmla="*/ 85 h 477"/>
                <a:gd name="T84" fmla="*/ 361 w 549"/>
                <a:gd name="T85" fmla="*/ 4 h 477"/>
                <a:gd name="T86" fmla="*/ 389 w 549"/>
                <a:gd name="T87" fmla="*/ 24 h 477"/>
                <a:gd name="T88" fmla="*/ 448 w 549"/>
                <a:gd name="T89" fmla="*/ 78 h 477"/>
                <a:gd name="T90" fmla="*/ 510 w 549"/>
                <a:gd name="T91" fmla="*/ 137 h 477"/>
                <a:gd name="T92" fmla="*/ 547 w 549"/>
                <a:gd name="T93" fmla="*/ 171 h 477"/>
                <a:gd name="T94" fmla="*/ 530 w 549"/>
                <a:gd name="T95" fmla="*/ 202 h 477"/>
                <a:gd name="T96" fmla="*/ 474 w 549"/>
                <a:gd name="T97" fmla="*/ 286 h 477"/>
                <a:gd name="T98" fmla="*/ 410 w 549"/>
                <a:gd name="T99" fmla="*/ 385 h 477"/>
                <a:gd name="T100" fmla="*/ 359 w 549"/>
                <a:gd name="T101" fmla="*/ 464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9" h="477">
                  <a:moveTo>
                    <a:pt x="351" y="476"/>
                  </a:moveTo>
                  <a:lnTo>
                    <a:pt x="343" y="477"/>
                  </a:lnTo>
                  <a:lnTo>
                    <a:pt x="335" y="477"/>
                  </a:lnTo>
                  <a:lnTo>
                    <a:pt x="328" y="477"/>
                  </a:lnTo>
                  <a:lnTo>
                    <a:pt x="321" y="477"/>
                  </a:lnTo>
                  <a:lnTo>
                    <a:pt x="314" y="477"/>
                  </a:lnTo>
                  <a:lnTo>
                    <a:pt x="307" y="476"/>
                  </a:lnTo>
                  <a:lnTo>
                    <a:pt x="301" y="476"/>
                  </a:lnTo>
                  <a:lnTo>
                    <a:pt x="295" y="476"/>
                  </a:lnTo>
                  <a:lnTo>
                    <a:pt x="286" y="473"/>
                  </a:lnTo>
                  <a:lnTo>
                    <a:pt x="278" y="471"/>
                  </a:lnTo>
                  <a:lnTo>
                    <a:pt x="269" y="467"/>
                  </a:lnTo>
                  <a:lnTo>
                    <a:pt x="261" y="464"/>
                  </a:lnTo>
                  <a:lnTo>
                    <a:pt x="253" y="459"/>
                  </a:lnTo>
                  <a:lnTo>
                    <a:pt x="246" y="454"/>
                  </a:lnTo>
                  <a:lnTo>
                    <a:pt x="238" y="450"/>
                  </a:lnTo>
                  <a:lnTo>
                    <a:pt x="231" y="444"/>
                  </a:lnTo>
                  <a:lnTo>
                    <a:pt x="223" y="437"/>
                  </a:lnTo>
                  <a:lnTo>
                    <a:pt x="217" y="433"/>
                  </a:lnTo>
                  <a:lnTo>
                    <a:pt x="212" y="427"/>
                  </a:lnTo>
                  <a:lnTo>
                    <a:pt x="207" y="422"/>
                  </a:lnTo>
                  <a:lnTo>
                    <a:pt x="202" y="418"/>
                  </a:lnTo>
                  <a:lnTo>
                    <a:pt x="198" y="411"/>
                  </a:lnTo>
                  <a:lnTo>
                    <a:pt x="194" y="404"/>
                  </a:lnTo>
                  <a:lnTo>
                    <a:pt x="189" y="393"/>
                  </a:lnTo>
                  <a:lnTo>
                    <a:pt x="185" y="383"/>
                  </a:lnTo>
                  <a:lnTo>
                    <a:pt x="183" y="370"/>
                  </a:lnTo>
                  <a:lnTo>
                    <a:pt x="184" y="359"/>
                  </a:lnTo>
                  <a:lnTo>
                    <a:pt x="186" y="349"/>
                  </a:lnTo>
                  <a:lnTo>
                    <a:pt x="192" y="343"/>
                  </a:lnTo>
                  <a:lnTo>
                    <a:pt x="199" y="338"/>
                  </a:lnTo>
                  <a:lnTo>
                    <a:pt x="207" y="335"/>
                  </a:lnTo>
                  <a:lnTo>
                    <a:pt x="215" y="332"/>
                  </a:lnTo>
                  <a:lnTo>
                    <a:pt x="224" y="332"/>
                  </a:lnTo>
                  <a:lnTo>
                    <a:pt x="232" y="332"/>
                  </a:lnTo>
                  <a:lnTo>
                    <a:pt x="242" y="332"/>
                  </a:lnTo>
                  <a:lnTo>
                    <a:pt x="250" y="334"/>
                  </a:lnTo>
                  <a:lnTo>
                    <a:pt x="254" y="335"/>
                  </a:lnTo>
                  <a:lnTo>
                    <a:pt x="260" y="336"/>
                  </a:lnTo>
                  <a:lnTo>
                    <a:pt x="265" y="338"/>
                  </a:lnTo>
                  <a:lnTo>
                    <a:pt x="270" y="339"/>
                  </a:lnTo>
                  <a:lnTo>
                    <a:pt x="275" y="342"/>
                  </a:lnTo>
                  <a:lnTo>
                    <a:pt x="280" y="345"/>
                  </a:lnTo>
                  <a:lnTo>
                    <a:pt x="284" y="347"/>
                  </a:lnTo>
                  <a:lnTo>
                    <a:pt x="289" y="351"/>
                  </a:lnTo>
                  <a:lnTo>
                    <a:pt x="297" y="358"/>
                  </a:lnTo>
                  <a:lnTo>
                    <a:pt x="304" y="364"/>
                  </a:lnTo>
                  <a:lnTo>
                    <a:pt x="312" y="370"/>
                  </a:lnTo>
                  <a:lnTo>
                    <a:pt x="319" y="377"/>
                  </a:lnTo>
                  <a:lnTo>
                    <a:pt x="326" y="384"/>
                  </a:lnTo>
                  <a:lnTo>
                    <a:pt x="333" y="391"/>
                  </a:lnTo>
                  <a:lnTo>
                    <a:pt x="340" y="398"/>
                  </a:lnTo>
                  <a:lnTo>
                    <a:pt x="346" y="405"/>
                  </a:lnTo>
                  <a:lnTo>
                    <a:pt x="348" y="408"/>
                  </a:lnTo>
                  <a:lnTo>
                    <a:pt x="353" y="414"/>
                  </a:lnTo>
                  <a:lnTo>
                    <a:pt x="358" y="420"/>
                  </a:lnTo>
                  <a:lnTo>
                    <a:pt x="361" y="423"/>
                  </a:lnTo>
                  <a:lnTo>
                    <a:pt x="361" y="425"/>
                  </a:lnTo>
                  <a:lnTo>
                    <a:pt x="363" y="425"/>
                  </a:lnTo>
                  <a:lnTo>
                    <a:pt x="363" y="425"/>
                  </a:lnTo>
                  <a:lnTo>
                    <a:pt x="363" y="425"/>
                  </a:lnTo>
                  <a:lnTo>
                    <a:pt x="364" y="426"/>
                  </a:lnTo>
                  <a:lnTo>
                    <a:pt x="365" y="426"/>
                  </a:lnTo>
                  <a:lnTo>
                    <a:pt x="366" y="426"/>
                  </a:lnTo>
                  <a:lnTo>
                    <a:pt x="367" y="426"/>
                  </a:lnTo>
                  <a:lnTo>
                    <a:pt x="369" y="423"/>
                  </a:lnTo>
                  <a:lnTo>
                    <a:pt x="375" y="416"/>
                  </a:lnTo>
                  <a:lnTo>
                    <a:pt x="382" y="407"/>
                  </a:lnTo>
                  <a:lnTo>
                    <a:pt x="390" y="395"/>
                  </a:lnTo>
                  <a:lnTo>
                    <a:pt x="398" y="382"/>
                  </a:lnTo>
                  <a:lnTo>
                    <a:pt x="408" y="368"/>
                  </a:lnTo>
                  <a:lnTo>
                    <a:pt x="416" y="355"/>
                  </a:lnTo>
                  <a:lnTo>
                    <a:pt x="421" y="345"/>
                  </a:lnTo>
                  <a:lnTo>
                    <a:pt x="428" y="334"/>
                  </a:lnTo>
                  <a:lnTo>
                    <a:pt x="437" y="319"/>
                  </a:lnTo>
                  <a:lnTo>
                    <a:pt x="448" y="302"/>
                  </a:lnTo>
                  <a:lnTo>
                    <a:pt x="459" y="288"/>
                  </a:lnTo>
                  <a:lnTo>
                    <a:pt x="469" y="273"/>
                  </a:lnTo>
                  <a:lnTo>
                    <a:pt x="478" y="261"/>
                  </a:lnTo>
                  <a:lnTo>
                    <a:pt x="482" y="253"/>
                  </a:lnTo>
                  <a:lnTo>
                    <a:pt x="485" y="250"/>
                  </a:lnTo>
                  <a:lnTo>
                    <a:pt x="473" y="235"/>
                  </a:lnTo>
                  <a:lnTo>
                    <a:pt x="454" y="215"/>
                  </a:lnTo>
                  <a:lnTo>
                    <a:pt x="432" y="192"/>
                  </a:lnTo>
                  <a:lnTo>
                    <a:pt x="406" y="167"/>
                  </a:lnTo>
                  <a:lnTo>
                    <a:pt x="381" y="142"/>
                  </a:lnTo>
                  <a:lnTo>
                    <a:pt x="357" y="121"/>
                  </a:lnTo>
                  <a:lnTo>
                    <a:pt x="336" y="103"/>
                  </a:lnTo>
                  <a:lnTo>
                    <a:pt x="322" y="93"/>
                  </a:lnTo>
                  <a:lnTo>
                    <a:pt x="319" y="96"/>
                  </a:lnTo>
                  <a:lnTo>
                    <a:pt x="310" y="109"/>
                  </a:lnTo>
                  <a:lnTo>
                    <a:pt x="296" y="126"/>
                  </a:lnTo>
                  <a:lnTo>
                    <a:pt x="281" y="148"/>
                  </a:lnTo>
                  <a:lnTo>
                    <a:pt x="266" y="170"/>
                  </a:lnTo>
                  <a:lnTo>
                    <a:pt x="251" y="191"/>
                  </a:lnTo>
                  <a:lnTo>
                    <a:pt x="239" y="207"/>
                  </a:lnTo>
                  <a:lnTo>
                    <a:pt x="231" y="217"/>
                  </a:lnTo>
                  <a:lnTo>
                    <a:pt x="222" y="230"/>
                  </a:lnTo>
                  <a:lnTo>
                    <a:pt x="210" y="244"/>
                  </a:lnTo>
                  <a:lnTo>
                    <a:pt x="199" y="260"/>
                  </a:lnTo>
                  <a:lnTo>
                    <a:pt x="187" y="275"/>
                  </a:lnTo>
                  <a:lnTo>
                    <a:pt x="177" y="289"/>
                  </a:lnTo>
                  <a:lnTo>
                    <a:pt x="168" y="299"/>
                  </a:lnTo>
                  <a:lnTo>
                    <a:pt x="161" y="307"/>
                  </a:lnTo>
                  <a:lnTo>
                    <a:pt x="159" y="309"/>
                  </a:lnTo>
                  <a:lnTo>
                    <a:pt x="144" y="307"/>
                  </a:lnTo>
                  <a:lnTo>
                    <a:pt x="129" y="304"/>
                  </a:lnTo>
                  <a:lnTo>
                    <a:pt x="115" y="301"/>
                  </a:lnTo>
                  <a:lnTo>
                    <a:pt x="100" y="297"/>
                  </a:lnTo>
                  <a:lnTo>
                    <a:pt x="86" y="292"/>
                  </a:lnTo>
                  <a:lnTo>
                    <a:pt x="72" y="286"/>
                  </a:lnTo>
                  <a:lnTo>
                    <a:pt x="59" y="279"/>
                  </a:lnTo>
                  <a:lnTo>
                    <a:pt x="48" y="270"/>
                  </a:lnTo>
                  <a:lnTo>
                    <a:pt x="42" y="264"/>
                  </a:lnTo>
                  <a:lnTo>
                    <a:pt x="36" y="260"/>
                  </a:lnTo>
                  <a:lnTo>
                    <a:pt x="31" y="254"/>
                  </a:lnTo>
                  <a:lnTo>
                    <a:pt x="26" y="248"/>
                  </a:lnTo>
                  <a:lnTo>
                    <a:pt x="21" y="243"/>
                  </a:lnTo>
                  <a:lnTo>
                    <a:pt x="17" y="237"/>
                  </a:lnTo>
                  <a:lnTo>
                    <a:pt x="12" y="231"/>
                  </a:lnTo>
                  <a:lnTo>
                    <a:pt x="9" y="224"/>
                  </a:lnTo>
                  <a:lnTo>
                    <a:pt x="3" y="212"/>
                  </a:lnTo>
                  <a:lnTo>
                    <a:pt x="0" y="198"/>
                  </a:lnTo>
                  <a:lnTo>
                    <a:pt x="1" y="184"/>
                  </a:lnTo>
                  <a:lnTo>
                    <a:pt x="8" y="174"/>
                  </a:lnTo>
                  <a:lnTo>
                    <a:pt x="13" y="169"/>
                  </a:lnTo>
                  <a:lnTo>
                    <a:pt x="20" y="165"/>
                  </a:lnTo>
                  <a:lnTo>
                    <a:pt x="27" y="162"/>
                  </a:lnTo>
                  <a:lnTo>
                    <a:pt x="35" y="160"/>
                  </a:lnTo>
                  <a:lnTo>
                    <a:pt x="41" y="159"/>
                  </a:lnTo>
                  <a:lnTo>
                    <a:pt x="47" y="157"/>
                  </a:lnTo>
                  <a:lnTo>
                    <a:pt x="53" y="159"/>
                  </a:lnTo>
                  <a:lnTo>
                    <a:pt x="59" y="159"/>
                  </a:lnTo>
                  <a:lnTo>
                    <a:pt x="65" y="160"/>
                  </a:lnTo>
                  <a:lnTo>
                    <a:pt x="71" y="162"/>
                  </a:lnTo>
                  <a:lnTo>
                    <a:pt x="77" y="163"/>
                  </a:lnTo>
                  <a:lnTo>
                    <a:pt x="82" y="165"/>
                  </a:lnTo>
                  <a:lnTo>
                    <a:pt x="89" y="168"/>
                  </a:lnTo>
                  <a:lnTo>
                    <a:pt x="96" y="171"/>
                  </a:lnTo>
                  <a:lnTo>
                    <a:pt x="103" y="175"/>
                  </a:lnTo>
                  <a:lnTo>
                    <a:pt x="110" y="178"/>
                  </a:lnTo>
                  <a:lnTo>
                    <a:pt x="117" y="182"/>
                  </a:lnTo>
                  <a:lnTo>
                    <a:pt x="123" y="186"/>
                  </a:lnTo>
                  <a:lnTo>
                    <a:pt x="129" y="191"/>
                  </a:lnTo>
                  <a:lnTo>
                    <a:pt x="134" y="195"/>
                  </a:lnTo>
                  <a:lnTo>
                    <a:pt x="141" y="202"/>
                  </a:lnTo>
                  <a:lnTo>
                    <a:pt x="150" y="210"/>
                  </a:lnTo>
                  <a:lnTo>
                    <a:pt x="159" y="220"/>
                  </a:lnTo>
                  <a:lnTo>
                    <a:pt x="167" y="229"/>
                  </a:lnTo>
                  <a:lnTo>
                    <a:pt x="175" y="237"/>
                  </a:lnTo>
                  <a:lnTo>
                    <a:pt x="180" y="244"/>
                  </a:lnTo>
                  <a:lnTo>
                    <a:pt x="185" y="248"/>
                  </a:lnTo>
                  <a:lnTo>
                    <a:pt x="187" y="250"/>
                  </a:lnTo>
                  <a:lnTo>
                    <a:pt x="187" y="248"/>
                  </a:lnTo>
                  <a:lnTo>
                    <a:pt x="187" y="248"/>
                  </a:lnTo>
                  <a:lnTo>
                    <a:pt x="187" y="248"/>
                  </a:lnTo>
                  <a:lnTo>
                    <a:pt x="189" y="248"/>
                  </a:lnTo>
                  <a:lnTo>
                    <a:pt x="192" y="246"/>
                  </a:lnTo>
                  <a:lnTo>
                    <a:pt x="199" y="237"/>
                  </a:lnTo>
                  <a:lnTo>
                    <a:pt x="209" y="224"/>
                  </a:lnTo>
                  <a:lnTo>
                    <a:pt x="222" y="208"/>
                  </a:lnTo>
                  <a:lnTo>
                    <a:pt x="236" y="191"/>
                  </a:lnTo>
                  <a:lnTo>
                    <a:pt x="248" y="172"/>
                  </a:lnTo>
                  <a:lnTo>
                    <a:pt x="261" y="155"/>
                  </a:lnTo>
                  <a:lnTo>
                    <a:pt x="270" y="139"/>
                  </a:lnTo>
                  <a:lnTo>
                    <a:pt x="278" y="126"/>
                  </a:lnTo>
                  <a:lnTo>
                    <a:pt x="291" y="108"/>
                  </a:lnTo>
                  <a:lnTo>
                    <a:pt x="306" y="85"/>
                  </a:lnTo>
                  <a:lnTo>
                    <a:pt x="323" y="61"/>
                  </a:lnTo>
                  <a:lnTo>
                    <a:pt x="338" y="38"/>
                  </a:lnTo>
                  <a:lnTo>
                    <a:pt x="352" y="18"/>
                  </a:lnTo>
                  <a:lnTo>
                    <a:pt x="361" y="4"/>
                  </a:lnTo>
                  <a:lnTo>
                    <a:pt x="365" y="0"/>
                  </a:lnTo>
                  <a:lnTo>
                    <a:pt x="371" y="5"/>
                  </a:lnTo>
                  <a:lnTo>
                    <a:pt x="379" y="13"/>
                  </a:lnTo>
                  <a:lnTo>
                    <a:pt x="389" y="24"/>
                  </a:lnTo>
                  <a:lnTo>
                    <a:pt x="402" y="35"/>
                  </a:lnTo>
                  <a:lnTo>
                    <a:pt x="417" y="49"/>
                  </a:lnTo>
                  <a:lnTo>
                    <a:pt x="432" y="63"/>
                  </a:lnTo>
                  <a:lnTo>
                    <a:pt x="448" y="78"/>
                  </a:lnTo>
                  <a:lnTo>
                    <a:pt x="464" y="94"/>
                  </a:lnTo>
                  <a:lnTo>
                    <a:pt x="480" y="109"/>
                  </a:lnTo>
                  <a:lnTo>
                    <a:pt x="496" y="123"/>
                  </a:lnTo>
                  <a:lnTo>
                    <a:pt x="510" y="137"/>
                  </a:lnTo>
                  <a:lnTo>
                    <a:pt x="523" y="148"/>
                  </a:lnTo>
                  <a:lnTo>
                    <a:pt x="534" y="159"/>
                  </a:lnTo>
                  <a:lnTo>
                    <a:pt x="542" y="165"/>
                  </a:lnTo>
                  <a:lnTo>
                    <a:pt x="547" y="171"/>
                  </a:lnTo>
                  <a:lnTo>
                    <a:pt x="549" y="172"/>
                  </a:lnTo>
                  <a:lnTo>
                    <a:pt x="546" y="178"/>
                  </a:lnTo>
                  <a:lnTo>
                    <a:pt x="539" y="188"/>
                  </a:lnTo>
                  <a:lnTo>
                    <a:pt x="530" y="202"/>
                  </a:lnTo>
                  <a:lnTo>
                    <a:pt x="518" y="220"/>
                  </a:lnTo>
                  <a:lnTo>
                    <a:pt x="504" y="240"/>
                  </a:lnTo>
                  <a:lnTo>
                    <a:pt x="491" y="262"/>
                  </a:lnTo>
                  <a:lnTo>
                    <a:pt x="474" y="286"/>
                  </a:lnTo>
                  <a:lnTo>
                    <a:pt x="458" y="311"/>
                  </a:lnTo>
                  <a:lnTo>
                    <a:pt x="442" y="336"/>
                  </a:lnTo>
                  <a:lnTo>
                    <a:pt x="426" y="361"/>
                  </a:lnTo>
                  <a:lnTo>
                    <a:pt x="410" y="385"/>
                  </a:lnTo>
                  <a:lnTo>
                    <a:pt x="395" y="408"/>
                  </a:lnTo>
                  <a:lnTo>
                    <a:pt x="381" y="429"/>
                  </a:lnTo>
                  <a:lnTo>
                    <a:pt x="369" y="449"/>
                  </a:lnTo>
                  <a:lnTo>
                    <a:pt x="359" y="464"/>
                  </a:lnTo>
                  <a:lnTo>
                    <a:pt x="351" y="476"/>
                  </a:lnTo>
                  <a:close/>
                </a:path>
              </a:pathLst>
            </a:custGeom>
            <a:solidFill>
              <a:srgbClr val="F9C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3" name="Freeform 370"/>
            <p:cNvSpPr>
              <a:spLocks/>
            </p:cNvSpPr>
            <p:nvPr/>
          </p:nvSpPr>
          <p:spPr bwMode="auto">
            <a:xfrm>
              <a:off x="6289916" y="1601947"/>
              <a:ext cx="611799" cy="869786"/>
            </a:xfrm>
            <a:custGeom>
              <a:avLst/>
              <a:gdLst>
                <a:gd name="T0" fmla="*/ 318 w 333"/>
                <a:gd name="T1" fmla="*/ 409 h 472"/>
                <a:gd name="T2" fmla="*/ 299 w 333"/>
                <a:gd name="T3" fmla="*/ 437 h 472"/>
                <a:gd name="T4" fmla="*/ 274 w 333"/>
                <a:gd name="T5" fmla="*/ 459 h 472"/>
                <a:gd name="T6" fmla="*/ 246 w 333"/>
                <a:gd name="T7" fmla="*/ 470 h 472"/>
                <a:gd name="T8" fmla="*/ 225 w 333"/>
                <a:gd name="T9" fmla="*/ 471 h 472"/>
                <a:gd name="T10" fmla="*/ 214 w 333"/>
                <a:gd name="T11" fmla="*/ 466 h 472"/>
                <a:gd name="T12" fmla="*/ 204 w 333"/>
                <a:gd name="T13" fmla="*/ 451 h 472"/>
                <a:gd name="T14" fmla="*/ 193 w 333"/>
                <a:gd name="T15" fmla="*/ 426 h 472"/>
                <a:gd name="T16" fmla="*/ 187 w 333"/>
                <a:gd name="T17" fmla="*/ 409 h 472"/>
                <a:gd name="T18" fmla="*/ 188 w 333"/>
                <a:gd name="T19" fmla="*/ 395 h 472"/>
                <a:gd name="T20" fmla="*/ 197 w 333"/>
                <a:gd name="T21" fmla="*/ 373 h 472"/>
                <a:gd name="T22" fmla="*/ 221 w 333"/>
                <a:gd name="T23" fmla="*/ 335 h 472"/>
                <a:gd name="T24" fmla="*/ 249 w 333"/>
                <a:gd name="T25" fmla="*/ 301 h 472"/>
                <a:gd name="T26" fmla="*/ 269 w 333"/>
                <a:gd name="T27" fmla="*/ 278 h 472"/>
                <a:gd name="T28" fmla="*/ 273 w 333"/>
                <a:gd name="T29" fmla="*/ 273 h 472"/>
                <a:gd name="T30" fmla="*/ 273 w 333"/>
                <a:gd name="T31" fmla="*/ 273 h 472"/>
                <a:gd name="T32" fmla="*/ 271 w 333"/>
                <a:gd name="T33" fmla="*/ 270 h 472"/>
                <a:gd name="T34" fmla="*/ 251 w 333"/>
                <a:gd name="T35" fmla="*/ 258 h 472"/>
                <a:gd name="T36" fmla="*/ 217 w 333"/>
                <a:gd name="T37" fmla="*/ 239 h 472"/>
                <a:gd name="T38" fmla="*/ 173 w 333"/>
                <a:gd name="T39" fmla="*/ 213 h 472"/>
                <a:gd name="T40" fmla="*/ 123 w 333"/>
                <a:gd name="T41" fmla="*/ 187 h 472"/>
                <a:gd name="T42" fmla="*/ 76 w 333"/>
                <a:gd name="T43" fmla="*/ 160 h 472"/>
                <a:gd name="T44" fmla="*/ 36 w 333"/>
                <a:gd name="T45" fmla="*/ 139 h 472"/>
                <a:gd name="T46" fmla="*/ 8 w 333"/>
                <a:gd name="T47" fmla="*/ 121 h 472"/>
                <a:gd name="T48" fmla="*/ 5 w 333"/>
                <a:gd name="T49" fmla="*/ 111 h 472"/>
                <a:gd name="T50" fmla="*/ 12 w 333"/>
                <a:gd name="T51" fmla="*/ 102 h 472"/>
                <a:gd name="T52" fmla="*/ 25 w 333"/>
                <a:gd name="T53" fmla="*/ 86 h 472"/>
                <a:gd name="T54" fmla="*/ 53 w 333"/>
                <a:gd name="T55" fmla="*/ 56 h 472"/>
                <a:gd name="T56" fmla="*/ 83 w 333"/>
                <a:gd name="T57" fmla="*/ 25 h 472"/>
                <a:gd name="T58" fmla="*/ 104 w 333"/>
                <a:gd name="T59" fmla="*/ 4 h 472"/>
                <a:gd name="T60" fmla="*/ 111 w 333"/>
                <a:gd name="T61" fmla="*/ 2 h 472"/>
                <a:gd name="T62" fmla="*/ 133 w 333"/>
                <a:gd name="T63" fmla="*/ 12 h 472"/>
                <a:gd name="T64" fmla="*/ 165 w 333"/>
                <a:gd name="T65" fmla="*/ 26 h 472"/>
                <a:gd name="T66" fmla="*/ 191 w 333"/>
                <a:gd name="T67" fmla="*/ 37 h 472"/>
                <a:gd name="T68" fmla="*/ 198 w 333"/>
                <a:gd name="T69" fmla="*/ 41 h 472"/>
                <a:gd name="T70" fmla="*/ 199 w 333"/>
                <a:gd name="T71" fmla="*/ 41 h 472"/>
                <a:gd name="T72" fmla="*/ 190 w 333"/>
                <a:gd name="T73" fmla="*/ 49 h 472"/>
                <a:gd name="T74" fmla="*/ 163 w 333"/>
                <a:gd name="T75" fmla="*/ 76 h 472"/>
                <a:gd name="T76" fmla="*/ 133 w 333"/>
                <a:gd name="T77" fmla="*/ 112 h 472"/>
                <a:gd name="T78" fmla="*/ 108 w 333"/>
                <a:gd name="T79" fmla="*/ 142 h 472"/>
                <a:gd name="T80" fmla="*/ 104 w 333"/>
                <a:gd name="T81" fmla="*/ 153 h 472"/>
                <a:gd name="T82" fmla="*/ 119 w 333"/>
                <a:gd name="T83" fmla="*/ 163 h 472"/>
                <a:gd name="T84" fmla="*/ 145 w 333"/>
                <a:gd name="T85" fmla="*/ 179 h 472"/>
                <a:gd name="T86" fmla="*/ 179 w 333"/>
                <a:gd name="T87" fmla="*/ 200 h 472"/>
                <a:gd name="T88" fmla="*/ 217 w 333"/>
                <a:gd name="T89" fmla="*/ 221 h 472"/>
                <a:gd name="T90" fmla="*/ 255 w 333"/>
                <a:gd name="T91" fmla="*/ 244 h 472"/>
                <a:gd name="T92" fmla="*/ 289 w 333"/>
                <a:gd name="T93" fmla="*/ 265 h 472"/>
                <a:gd name="T94" fmla="*/ 316 w 333"/>
                <a:gd name="T95" fmla="*/ 280 h 472"/>
                <a:gd name="T96" fmla="*/ 326 w 333"/>
                <a:gd name="T97" fmla="*/ 287 h 472"/>
                <a:gd name="T98" fmla="*/ 327 w 333"/>
                <a:gd name="T99" fmla="*/ 287 h 472"/>
                <a:gd name="T100" fmla="*/ 333 w 333"/>
                <a:gd name="T101" fmla="*/ 312 h 472"/>
                <a:gd name="T102" fmla="*/ 330 w 333"/>
                <a:gd name="T103" fmla="*/ 369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3" h="472">
                  <a:moveTo>
                    <a:pt x="325" y="395"/>
                  </a:moveTo>
                  <a:lnTo>
                    <a:pt x="318" y="409"/>
                  </a:lnTo>
                  <a:lnTo>
                    <a:pt x="309" y="423"/>
                  </a:lnTo>
                  <a:lnTo>
                    <a:pt x="299" y="437"/>
                  </a:lnTo>
                  <a:lnTo>
                    <a:pt x="288" y="448"/>
                  </a:lnTo>
                  <a:lnTo>
                    <a:pt x="274" y="459"/>
                  </a:lnTo>
                  <a:lnTo>
                    <a:pt x="261" y="466"/>
                  </a:lnTo>
                  <a:lnTo>
                    <a:pt x="246" y="470"/>
                  </a:lnTo>
                  <a:lnTo>
                    <a:pt x="229" y="472"/>
                  </a:lnTo>
                  <a:lnTo>
                    <a:pt x="225" y="471"/>
                  </a:lnTo>
                  <a:lnTo>
                    <a:pt x="220" y="469"/>
                  </a:lnTo>
                  <a:lnTo>
                    <a:pt x="214" y="466"/>
                  </a:lnTo>
                  <a:lnTo>
                    <a:pt x="211" y="462"/>
                  </a:lnTo>
                  <a:lnTo>
                    <a:pt x="204" y="451"/>
                  </a:lnTo>
                  <a:lnTo>
                    <a:pt x="198" y="439"/>
                  </a:lnTo>
                  <a:lnTo>
                    <a:pt x="193" y="426"/>
                  </a:lnTo>
                  <a:lnTo>
                    <a:pt x="188" y="415"/>
                  </a:lnTo>
                  <a:lnTo>
                    <a:pt x="187" y="409"/>
                  </a:lnTo>
                  <a:lnTo>
                    <a:pt x="187" y="402"/>
                  </a:lnTo>
                  <a:lnTo>
                    <a:pt x="188" y="395"/>
                  </a:lnTo>
                  <a:lnTo>
                    <a:pt x="190" y="390"/>
                  </a:lnTo>
                  <a:lnTo>
                    <a:pt x="197" y="373"/>
                  </a:lnTo>
                  <a:lnTo>
                    <a:pt x="209" y="355"/>
                  </a:lnTo>
                  <a:lnTo>
                    <a:pt x="221" y="335"/>
                  </a:lnTo>
                  <a:lnTo>
                    <a:pt x="236" y="317"/>
                  </a:lnTo>
                  <a:lnTo>
                    <a:pt x="249" y="301"/>
                  </a:lnTo>
                  <a:lnTo>
                    <a:pt x="261" y="287"/>
                  </a:lnTo>
                  <a:lnTo>
                    <a:pt x="269" y="278"/>
                  </a:lnTo>
                  <a:lnTo>
                    <a:pt x="272" y="274"/>
                  </a:lnTo>
                  <a:lnTo>
                    <a:pt x="273" y="273"/>
                  </a:lnTo>
                  <a:lnTo>
                    <a:pt x="273" y="273"/>
                  </a:lnTo>
                  <a:lnTo>
                    <a:pt x="273" y="273"/>
                  </a:lnTo>
                  <a:lnTo>
                    <a:pt x="273" y="272"/>
                  </a:lnTo>
                  <a:lnTo>
                    <a:pt x="271" y="270"/>
                  </a:lnTo>
                  <a:lnTo>
                    <a:pt x="263" y="265"/>
                  </a:lnTo>
                  <a:lnTo>
                    <a:pt x="251" y="258"/>
                  </a:lnTo>
                  <a:lnTo>
                    <a:pt x="235" y="249"/>
                  </a:lnTo>
                  <a:lnTo>
                    <a:pt x="217" y="239"/>
                  </a:lnTo>
                  <a:lnTo>
                    <a:pt x="195" y="226"/>
                  </a:lnTo>
                  <a:lnTo>
                    <a:pt x="173" y="213"/>
                  </a:lnTo>
                  <a:lnTo>
                    <a:pt x="149" y="201"/>
                  </a:lnTo>
                  <a:lnTo>
                    <a:pt x="123" y="187"/>
                  </a:lnTo>
                  <a:lnTo>
                    <a:pt x="100" y="173"/>
                  </a:lnTo>
                  <a:lnTo>
                    <a:pt x="76" y="160"/>
                  </a:lnTo>
                  <a:lnTo>
                    <a:pt x="55" y="149"/>
                  </a:lnTo>
                  <a:lnTo>
                    <a:pt x="36" y="139"/>
                  </a:lnTo>
                  <a:lnTo>
                    <a:pt x="20" y="129"/>
                  </a:lnTo>
                  <a:lnTo>
                    <a:pt x="8" y="121"/>
                  </a:lnTo>
                  <a:lnTo>
                    <a:pt x="0" y="117"/>
                  </a:lnTo>
                  <a:lnTo>
                    <a:pt x="5" y="111"/>
                  </a:lnTo>
                  <a:lnTo>
                    <a:pt x="8" y="106"/>
                  </a:lnTo>
                  <a:lnTo>
                    <a:pt x="12" y="102"/>
                  </a:lnTo>
                  <a:lnTo>
                    <a:pt x="16" y="96"/>
                  </a:lnTo>
                  <a:lnTo>
                    <a:pt x="25" y="86"/>
                  </a:lnTo>
                  <a:lnTo>
                    <a:pt x="38" y="72"/>
                  </a:lnTo>
                  <a:lnTo>
                    <a:pt x="53" y="56"/>
                  </a:lnTo>
                  <a:lnTo>
                    <a:pt x="68" y="40"/>
                  </a:lnTo>
                  <a:lnTo>
                    <a:pt x="83" y="25"/>
                  </a:lnTo>
                  <a:lnTo>
                    <a:pt x="96" y="12"/>
                  </a:lnTo>
                  <a:lnTo>
                    <a:pt x="104" y="4"/>
                  </a:lnTo>
                  <a:lnTo>
                    <a:pt x="107" y="0"/>
                  </a:lnTo>
                  <a:lnTo>
                    <a:pt x="111" y="2"/>
                  </a:lnTo>
                  <a:lnTo>
                    <a:pt x="120" y="6"/>
                  </a:lnTo>
                  <a:lnTo>
                    <a:pt x="133" y="12"/>
                  </a:lnTo>
                  <a:lnTo>
                    <a:pt x="149" y="19"/>
                  </a:lnTo>
                  <a:lnTo>
                    <a:pt x="165" y="26"/>
                  </a:lnTo>
                  <a:lnTo>
                    <a:pt x="179" y="31"/>
                  </a:lnTo>
                  <a:lnTo>
                    <a:pt x="191" y="37"/>
                  </a:lnTo>
                  <a:lnTo>
                    <a:pt x="198" y="41"/>
                  </a:lnTo>
                  <a:lnTo>
                    <a:pt x="198" y="41"/>
                  </a:lnTo>
                  <a:lnTo>
                    <a:pt x="199" y="41"/>
                  </a:lnTo>
                  <a:lnTo>
                    <a:pt x="199" y="41"/>
                  </a:lnTo>
                  <a:lnTo>
                    <a:pt x="199" y="41"/>
                  </a:lnTo>
                  <a:lnTo>
                    <a:pt x="190" y="49"/>
                  </a:lnTo>
                  <a:lnTo>
                    <a:pt x="178" y="61"/>
                  </a:lnTo>
                  <a:lnTo>
                    <a:pt x="163" y="76"/>
                  </a:lnTo>
                  <a:lnTo>
                    <a:pt x="148" y="95"/>
                  </a:lnTo>
                  <a:lnTo>
                    <a:pt x="133" y="112"/>
                  </a:lnTo>
                  <a:lnTo>
                    <a:pt x="119" y="128"/>
                  </a:lnTo>
                  <a:lnTo>
                    <a:pt x="108" y="142"/>
                  </a:lnTo>
                  <a:lnTo>
                    <a:pt x="101" y="152"/>
                  </a:lnTo>
                  <a:lnTo>
                    <a:pt x="104" y="153"/>
                  </a:lnTo>
                  <a:lnTo>
                    <a:pt x="110" y="157"/>
                  </a:lnTo>
                  <a:lnTo>
                    <a:pt x="119" y="163"/>
                  </a:lnTo>
                  <a:lnTo>
                    <a:pt x="130" y="171"/>
                  </a:lnTo>
                  <a:lnTo>
                    <a:pt x="145" y="179"/>
                  </a:lnTo>
                  <a:lnTo>
                    <a:pt x="161" y="189"/>
                  </a:lnTo>
                  <a:lnTo>
                    <a:pt x="179" y="200"/>
                  </a:lnTo>
                  <a:lnTo>
                    <a:pt x="198" y="210"/>
                  </a:lnTo>
                  <a:lnTo>
                    <a:pt x="217" y="221"/>
                  </a:lnTo>
                  <a:lnTo>
                    <a:pt x="236" y="233"/>
                  </a:lnTo>
                  <a:lnTo>
                    <a:pt x="255" y="244"/>
                  </a:lnTo>
                  <a:lnTo>
                    <a:pt x="273" y="255"/>
                  </a:lnTo>
                  <a:lnTo>
                    <a:pt x="289" y="265"/>
                  </a:lnTo>
                  <a:lnTo>
                    <a:pt x="303" y="273"/>
                  </a:lnTo>
                  <a:lnTo>
                    <a:pt x="316" y="280"/>
                  </a:lnTo>
                  <a:lnTo>
                    <a:pt x="325" y="286"/>
                  </a:lnTo>
                  <a:lnTo>
                    <a:pt x="326" y="287"/>
                  </a:lnTo>
                  <a:lnTo>
                    <a:pt x="327" y="287"/>
                  </a:lnTo>
                  <a:lnTo>
                    <a:pt x="327" y="287"/>
                  </a:lnTo>
                  <a:lnTo>
                    <a:pt x="329" y="286"/>
                  </a:lnTo>
                  <a:lnTo>
                    <a:pt x="333" y="312"/>
                  </a:lnTo>
                  <a:lnTo>
                    <a:pt x="332" y="340"/>
                  </a:lnTo>
                  <a:lnTo>
                    <a:pt x="330" y="369"/>
                  </a:lnTo>
                  <a:lnTo>
                    <a:pt x="325" y="395"/>
                  </a:lnTo>
                  <a:close/>
                </a:path>
              </a:pathLst>
            </a:custGeom>
            <a:solidFill>
              <a:srgbClr val="FFFF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1294" name="矩形 129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29184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95" name="椭圆 1294"/>
          <p:cNvSpPr/>
          <p:nvPr/>
        </p:nvSpPr>
        <p:spPr>
          <a:xfrm>
            <a:off x="4157951" y="1608896"/>
            <a:ext cx="3890397" cy="3890397"/>
          </a:xfrm>
          <a:prstGeom prst="ellipse">
            <a:avLst/>
          </a:prstGeom>
          <a:solidFill>
            <a:srgbClr val="F3D6A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96" name="椭圆 1295"/>
          <p:cNvSpPr/>
          <p:nvPr/>
        </p:nvSpPr>
        <p:spPr>
          <a:xfrm>
            <a:off x="4021774" y="1460725"/>
            <a:ext cx="4143699" cy="4143699"/>
          </a:xfrm>
          <a:prstGeom prst="ellipse">
            <a:avLst/>
          </a:prstGeom>
          <a:noFill/>
          <a:ln>
            <a:solidFill>
              <a:srgbClr val="F7E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97" name="椭圆 1296"/>
          <p:cNvSpPr/>
          <p:nvPr/>
        </p:nvSpPr>
        <p:spPr>
          <a:xfrm>
            <a:off x="4320766" y="1751788"/>
            <a:ext cx="3618615" cy="3618615"/>
          </a:xfrm>
          <a:prstGeom prst="ellipse">
            <a:avLst/>
          </a:prstGeom>
          <a:noFill/>
          <a:ln w="19050">
            <a:solidFill>
              <a:srgbClr val="FFFFEA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98" name="矩形 1297"/>
          <p:cNvSpPr/>
          <p:nvPr/>
        </p:nvSpPr>
        <p:spPr>
          <a:xfrm>
            <a:off x="0" y="-1171575"/>
            <a:ext cx="914400" cy="914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mtClean="0">
                <a:solidFill>
                  <a:prstClr val="white"/>
                </a:solidFill>
              </a:rPr>
              <a:t>Yanshi</a:t>
            </a:r>
          </a:p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1299" name="组合 1298"/>
          <p:cNvGrpSpPr/>
          <p:nvPr/>
        </p:nvGrpSpPr>
        <p:grpSpPr>
          <a:xfrm>
            <a:off x="4818996" y="2230119"/>
            <a:ext cx="2622154" cy="2647950"/>
            <a:chOff x="7648575" y="-2085975"/>
            <a:chExt cx="1774826" cy="1792287"/>
          </a:xfrm>
        </p:grpSpPr>
        <p:sp>
          <p:nvSpPr>
            <p:cNvPr id="1300" name="AutoShape 3"/>
            <p:cNvSpPr>
              <a:spLocks noChangeAspect="1" noChangeArrowheads="1" noTextEdit="1"/>
            </p:cNvSpPr>
            <p:nvPr/>
          </p:nvSpPr>
          <p:spPr bwMode="auto">
            <a:xfrm>
              <a:off x="7648575" y="-2085975"/>
              <a:ext cx="1774825" cy="179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1" name="Freeform 7"/>
            <p:cNvSpPr>
              <a:spLocks/>
            </p:cNvSpPr>
            <p:nvPr/>
          </p:nvSpPr>
          <p:spPr bwMode="auto">
            <a:xfrm>
              <a:off x="7675563" y="-1585913"/>
              <a:ext cx="1746250" cy="1290637"/>
            </a:xfrm>
            <a:custGeom>
              <a:avLst/>
              <a:gdLst>
                <a:gd name="T0" fmla="*/ 12971 w 16498"/>
                <a:gd name="T1" fmla="*/ 2244 h 12186"/>
                <a:gd name="T2" fmla="*/ 12679 w 16498"/>
                <a:gd name="T3" fmla="*/ 1693 h 12186"/>
                <a:gd name="T4" fmla="*/ 12362 w 16498"/>
                <a:gd name="T5" fmla="*/ 1258 h 12186"/>
                <a:gd name="T6" fmla="*/ 12066 w 16498"/>
                <a:gd name="T7" fmla="*/ 993 h 12186"/>
                <a:gd name="T8" fmla="*/ 11871 w 16498"/>
                <a:gd name="T9" fmla="*/ 754 h 12186"/>
                <a:gd name="T10" fmla="*/ 11730 w 16498"/>
                <a:gd name="T11" fmla="*/ 637 h 12186"/>
                <a:gd name="T12" fmla="*/ 11541 w 16498"/>
                <a:gd name="T13" fmla="*/ 575 h 12186"/>
                <a:gd name="T14" fmla="*/ 11275 w 16498"/>
                <a:gd name="T15" fmla="*/ 565 h 12186"/>
                <a:gd name="T16" fmla="*/ 10888 w 16498"/>
                <a:gd name="T17" fmla="*/ 621 h 12186"/>
                <a:gd name="T18" fmla="*/ 9891 w 16498"/>
                <a:gd name="T19" fmla="*/ 808 h 12186"/>
                <a:gd name="T20" fmla="*/ 9003 w 16498"/>
                <a:gd name="T21" fmla="*/ 960 h 12186"/>
                <a:gd name="T22" fmla="*/ 8372 w 16498"/>
                <a:gd name="T23" fmla="*/ 1017 h 12186"/>
                <a:gd name="T24" fmla="*/ 7909 w 16498"/>
                <a:gd name="T25" fmla="*/ 1018 h 12186"/>
                <a:gd name="T26" fmla="*/ 7446 w 16498"/>
                <a:gd name="T27" fmla="*/ 974 h 12186"/>
                <a:gd name="T28" fmla="*/ 6998 w 16498"/>
                <a:gd name="T29" fmla="*/ 870 h 12186"/>
                <a:gd name="T30" fmla="*/ 6456 w 16498"/>
                <a:gd name="T31" fmla="*/ 657 h 12186"/>
                <a:gd name="T32" fmla="*/ 6099 w 16498"/>
                <a:gd name="T33" fmla="*/ 470 h 12186"/>
                <a:gd name="T34" fmla="*/ 5785 w 16498"/>
                <a:gd name="T35" fmla="*/ 239 h 12186"/>
                <a:gd name="T36" fmla="*/ 5574 w 16498"/>
                <a:gd name="T37" fmla="*/ 7 h 12186"/>
                <a:gd name="T38" fmla="*/ 5441 w 16498"/>
                <a:gd name="T39" fmla="*/ 135 h 12186"/>
                <a:gd name="T40" fmla="*/ 5321 w 16498"/>
                <a:gd name="T41" fmla="*/ 379 h 12186"/>
                <a:gd name="T42" fmla="*/ 5181 w 16498"/>
                <a:gd name="T43" fmla="*/ 731 h 12186"/>
                <a:gd name="T44" fmla="*/ 5065 w 16498"/>
                <a:gd name="T45" fmla="*/ 750 h 12186"/>
                <a:gd name="T46" fmla="*/ 4805 w 16498"/>
                <a:gd name="T47" fmla="*/ 960 h 12186"/>
                <a:gd name="T48" fmla="*/ 4370 w 16498"/>
                <a:gd name="T49" fmla="*/ 1545 h 12186"/>
                <a:gd name="T50" fmla="*/ 3859 w 16498"/>
                <a:gd name="T51" fmla="*/ 2434 h 12186"/>
                <a:gd name="T52" fmla="*/ 3441 w 16498"/>
                <a:gd name="T53" fmla="*/ 3080 h 12186"/>
                <a:gd name="T54" fmla="*/ 2979 w 16498"/>
                <a:gd name="T55" fmla="*/ 3698 h 12186"/>
                <a:gd name="T56" fmla="*/ 2122 w 16498"/>
                <a:gd name="T57" fmla="*/ 4727 h 12186"/>
                <a:gd name="T58" fmla="*/ 1382 w 16498"/>
                <a:gd name="T59" fmla="*/ 5630 h 12186"/>
                <a:gd name="T60" fmla="*/ 831 w 16498"/>
                <a:gd name="T61" fmla="*/ 6231 h 12186"/>
                <a:gd name="T62" fmla="*/ 235 w 16498"/>
                <a:gd name="T63" fmla="*/ 6717 h 12186"/>
                <a:gd name="T64" fmla="*/ 200 w 16498"/>
                <a:gd name="T65" fmla="*/ 7005 h 12186"/>
                <a:gd name="T66" fmla="*/ 467 w 16498"/>
                <a:gd name="T67" fmla="*/ 7288 h 12186"/>
                <a:gd name="T68" fmla="*/ 835 w 16498"/>
                <a:gd name="T69" fmla="*/ 7809 h 12186"/>
                <a:gd name="T70" fmla="*/ 1203 w 16498"/>
                <a:gd name="T71" fmla="*/ 8329 h 12186"/>
                <a:gd name="T72" fmla="*/ 1781 w 16498"/>
                <a:gd name="T73" fmla="*/ 9007 h 12186"/>
                <a:gd name="T74" fmla="*/ 2421 w 16498"/>
                <a:gd name="T75" fmla="*/ 9740 h 12186"/>
                <a:gd name="T76" fmla="*/ 2965 w 16498"/>
                <a:gd name="T77" fmla="*/ 10326 h 12186"/>
                <a:gd name="T78" fmla="*/ 3394 w 16498"/>
                <a:gd name="T79" fmla="*/ 10716 h 12186"/>
                <a:gd name="T80" fmla="*/ 3925 w 16498"/>
                <a:gd name="T81" fmla="*/ 11085 h 12186"/>
                <a:gd name="T82" fmla="*/ 5062 w 16498"/>
                <a:gd name="T83" fmla="*/ 11615 h 12186"/>
                <a:gd name="T84" fmla="*/ 6290 w 16498"/>
                <a:gd name="T85" fmla="*/ 11959 h 12186"/>
                <a:gd name="T86" fmla="*/ 7553 w 16498"/>
                <a:gd name="T87" fmla="*/ 12139 h 12186"/>
                <a:gd name="T88" fmla="*/ 8719 w 16498"/>
                <a:gd name="T89" fmla="*/ 12186 h 12186"/>
                <a:gd name="T90" fmla="*/ 9421 w 16498"/>
                <a:gd name="T91" fmla="*/ 12157 h 12186"/>
                <a:gd name="T92" fmla="*/ 10636 w 16498"/>
                <a:gd name="T93" fmla="*/ 12026 h 12186"/>
                <a:gd name="T94" fmla="*/ 11650 w 16498"/>
                <a:gd name="T95" fmla="*/ 11866 h 12186"/>
                <a:gd name="T96" fmla="*/ 12532 w 16498"/>
                <a:gd name="T97" fmla="*/ 11653 h 12186"/>
                <a:gd name="T98" fmla="*/ 13393 w 16498"/>
                <a:gd name="T99" fmla="*/ 11356 h 12186"/>
                <a:gd name="T100" fmla="*/ 14211 w 16498"/>
                <a:gd name="T101" fmla="*/ 10971 h 12186"/>
                <a:gd name="T102" fmla="*/ 14712 w 16498"/>
                <a:gd name="T103" fmla="*/ 10637 h 12186"/>
                <a:gd name="T104" fmla="*/ 15705 w 16498"/>
                <a:gd name="T105" fmla="*/ 9722 h 12186"/>
                <a:gd name="T106" fmla="*/ 16313 w 16498"/>
                <a:gd name="T107" fmla="*/ 9101 h 12186"/>
                <a:gd name="T108" fmla="*/ 16445 w 16498"/>
                <a:gd name="T109" fmla="*/ 8766 h 12186"/>
                <a:gd name="T110" fmla="*/ 16061 w 16498"/>
                <a:gd name="T111" fmla="*/ 8223 h 12186"/>
                <a:gd name="T112" fmla="*/ 15664 w 16498"/>
                <a:gd name="T113" fmla="*/ 7584 h 12186"/>
                <a:gd name="T114" fmla="*/ 15007 w 16498"/>
                <a:gd name="T115" fmla="*/ 6385 h 12186"/>
                <a:gd name="T116" fmla="*/ 14036 w 16498"/>
                <a:gd name="T117" fmla="*/ 4374 h 12186"/>
                <a:gd name="T118" fmla="*/ 13344 w 16498"/>
                <a:gd name="T119" fmla="*/ 2987 h 12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98" h="12186">
                  <a:moveTo>
                    <a:pt x="13264" y="2835"/>
                  </a:moveTo>
                  <a:lnTo>
                    <a:pt x="13234" y="2780"/>
                  </a:lnTo>
                  <a:lnTo>
                    <a:pt x="13206" y="2724"/>
                  </a:lnTo>
                  <a:lnTo>
                    <a:pt x="13176" y="2666"/>
                  </a:lnTo>
                  <a:lnTo>
                    <a:pt x="13148" y="2608"/>
                  </a:lnTo>
                  <a:lnTo>
                    <a:pt x="13090" y="2489"/>
                  </a:lnTo>
                  <a:lnTo>
                    <a:pt x="13031" y="2367"/>
                  </a:lnTo>
                  <a:lnTo>
                    <a:pt x="12971" y="2244"/>
                  </a:lnTo>
                  <a:lnTo>
                    <a:pt x="12911" y="2119"/>
                  </a:lnTo>
                  <a:lnTo>
                    <a:pt x="12879" y="2058"/>
                  </a:lnTo>
                  <a:lnTo>
                    <a:pt x="12847" y="1995"/>
                  </a:lnTo>
                  <a:lnTo>
                    <a:pt x="12816" y="1934"/>
                  </a:lnTo>
                  <a:lnTo>
                    <a:pt x="12783" y="1873"/>
                  </a:lnTo>
                  <a:lnTo>
                    <a:pt x="12749" y="1812"/>
                  </a:lnTo>
                  <a:lnTo>
                    <a:pt x="12714" y="1752"/>
                  </a:lnTo>
                  <a:lnTo>
                    <a:pt x="12679" y="1693"/>
                  </a:lnTo>
                  <a:lnTo>
                    <a:pt x="12643" y="1633"/>
                  </a:lnTo>
                  <a:lnTo>
                    <a:pt x="12606" y="1576"/>
                  </a:lnTo>
                  <a:lnTo>
                    <a:pt x="12568" y="1519"/>
                  </a:lnTo>
                  <a:lnTo>
                    <a:pt x="12529" y="1464"/>
                  </a:lnTo>
                  <a:lnTo>
                    <a:pt x="12489" y="1410"/>
                  </a:lnTo>
                  <a:lnTo>
                    <a:pt x="12448" y="1358"/>
                  </a:lnTo>
                  <a:lnTo>
                    <a:pt x="12405" y="1307"/>
                  </a:lnTo>
                  <a:lnTo>
                    <a:pt x="12362" y="1258"/>
                  </a:lnTo>
                  <a:lnTo>
                    <a:pt x="12317" y="1210"/>
                  </a:lnTo>
                  <a:lnTo>
                    <a:pt x="12271" y="1165"/>
                  </a:lnTo>
                  <a:lnTo>
                    <a:pt x="12223" y="1121"/>
                  </a:lnTo>
                  <a:lnTo>
                    <a:pt x="12174" y="1080"/>
                  </a:lnTo>
                  <a:lnTo>
                    <a:pt x="12123" y="1041"/>
                  </a:lnTo>
                  <a:lnTo>
                    <a:pt x="12103" y="1025"/>
                  </a:lnTo>
                  <a:lnTo>
                    <a:pt x="12084" y="1009"/>
                  </a:lnTo>
                  <a:lnTo>
                    <a:pt x="12066" y="993"/>
                  </a:lnTo>
                  <a:lnTo>
                    <a:pt x="12049" y="977"/>
                  </a:lnTo>
                  <a:lnTo>
                    <a:pt x="12033" y="960"/>
                  </a:lnTo>
                  <a:lnTo>
                    <a:pt x="12019" y="944"/>
                  </a:lnTo>
                  <a:lnTo>
                    <a:pt x="12004" y="929"/>
                  </a:lnTo>
                  <a:lnTo>
                    <a:pt x="11991" y="912"/>
                  </a:lnTo>
                  <a:lnTo>
                    <a:pt x="11941" y="847"/>
                  </a:lnTo>
                  <a:lnTo>
                    <a:pt x="11895" y="784"/>
                  </a:lnTo>
                  <a:lnTo>
                    <a:pt x="11871" y="754"/>
                  </a:lnTo>
                  <a:lnTo>
                    <a:pt x="11845" y="725"/>
                  </a:lnTo>
                  <a:lnTo>
                    <a:pt x="11831" y="712"/>
                  </a:lnTo>
                  <a:lnTo>
                    <a:pt x="11817" y="698"/>
                  </a:lnTo>
                  <a:lnTo>
                    <a:pt x="11801" y="684"/>
                  </a:lnTo>
                  <a:lnTo>
                    <a:pt x="11785" y="671"/>
                  </a:lnTo>
                  <a:lnTo>
                    <a:pt x="11768" y="660"/>
                  </a:lnTo>
                  <a:lnTo>
                    <a:pt x="11749" y="648"/>
                  </a:lnTo>
                  <a:lnTo>
                    <a:pt x="11730" y="637"/>
                  </a:lnTo>
                  <a:lnTo>
                    <a:pt x="11709" y="627"/>
                  </a:lnTo>
                  <a:lnTo>
                    <a:pt x="11687" y="616"/>
                  </a:lnTo>
                  <a:lnTo>
                    <a:pt x="11663" y="607"/>
                  </a:lnTo>
                  <a:lnTo>
                    <a:pt x="11638" y="598"/>
                  </a:lnTo>
                  <a:lnTo>
                    <a:pt x="11610" y="591"/>
                  </a:lnTo>
                  <a:lnTo>
                    <a:pt x="11587" y="585"/>
                  </a:lnTo>
                  <a:lnTo>
                    <a:pt x="11564" y="579"/>
                  </a:lnTo>
                  <a:lnTo>
                    <a:pt x="11541" y="575"/>
                  </a:lnTo>
                  <a:lnTo>
                    <a:pt x="11517" y="571"/>
                  </a:lnTo>
                  <a:lnTo>
                    <a:pt x="11493" y="569"/>
                  </a:lnTo>
                  <a:lnTo>
                    <a:pt x="11470" y="565"/>
                  </a:lnTo>
                  <a:lnTo>
                    <a:pt x="11446" y="563"/>
                  </a:lnTo>
                  <a:lnTo>
                    <a:pt x="11421" y="562"/>
                  </a:lnTo>
                  <a:lnTo>
                    <a:pt x="11373" y="561"/>
                  </a:lnTo>
                  <a:lnTo>
                    <a:pt x="11324" y="562"/>
                  </a:lnTo>
                  <a:lnTo>
                    <a:pt x="11275" y="565"/>
                  </a:lnTo>
                  <a:lnTo>
                    <a:pt x="11227" y="570"/>
                  </a:lnTo>
                  <a:lnTo>
                    <a:pt x="11177" y="575"/>
                  </a:lnTo>
                  <a:lnTo>
                    <a:pt x="11128" y="581"/>
                  </a:lnTo>
                  <a:lnTo>
                    <a:pt x="11080" y="589"/>
                  </a:lnTo>
                  <a:lnTo>
                    <a:pt x="11031" y="596"/>
                  </a:lnTo>
                  <a:lnTo>
                    <a:pt x="10984" y="605"/>
                  </a:lnTo>
                  <a:lnTo>
                    <a:pt x="10936" y="613"/>
                  </a:lnTo>
                  <a:lnTo>
                    <a:pt x="10888" y="621"/>
                  </a:lnTo>
                  <a:lnTo>
                    <a:pt x="10843" y="629"/>
                  </a:lnTo>
                  <a:lnTo>
                    <a:pt x="10707" y="651"/>
                  </a:lnTo>
                  <a:lnTo>
                    <a:pt x="10570" y="676"/>
                  </a:lnTo>
                  <a:lnTo>
                    <a:pt x="10434" y="701"/>
                  </a:lnTo>
                  <a:lnTo>
                    <a:pt x="10298" y="727"/>
                  </a:lnTo>
                  <a:lnTo>
                    <a:pt x="10162" y="754"/>
                  </a:lnTo>
                  <a:lnTo>
                    <a:pt x="10027" y="780"/>
                  </a:lnTo>
                  <a:lnTo>
                    <a:pt x="9891" y="808"/>
                  </a:lnTo>
                  <a:lnTo>
                    <a:pt x="9755" y="834"/>
                  </a:lnTo>
                  <a:lnTo>
                    <a:pt x="9619" y="860"/>
                  </a:lnTo>
                  <a:lnTo>
                    <a:pt x="9483" y="885"/>
                  </a:lnTo>
                  <a:lnTo>
                    <a:pt x="9346" y="908"/>
                  </a:lnTo>
                  <a:lnTo>
                    <a:pt x="9209" y="931"/>
                  </a:lnTo>
                  <a:lnTo>
                    <a:pt x="9141" y="941"/>
                  </a:lnTo>
                  <a:lnTo>
                    <a:pt x="9072" y="951"/>
                  </a:lnTo>
                  <a:lnTo>
                    <a:pt x="9003" y="960"/>
                  </a:lnTo>
                  <a:lnTo>
                    <a:pt x="8934" y="970"/>
                  </a:lnTo>
                  <a:lnTo>
                    <a:pt x="8865" y="978"/>
                  </a:lnTo>
                  <a:lnTo>
                    <a:pt x="8795" y="986"/>
                  </a:lnTo>
                  <a:lnTo>
                    <a:pt x="8725" y="992"/>
                  </a:lnTo>
                  <a:lnTo>
                    <a:pt x="8655" y="998"/>
                  </a:lnTo>
                  <a:lnTo>
                    <a:pt x="8543" y="1008"/>
                  </a:lnTo>
                  <a:lnTo>
                    <a:pt x="8429" y="1014"/>
                  </a:lnTo>
                  <a:lnTo>
                    <a:pt x="8372" y="1017"/>
                  </a:lnTo>
                  <a:lnTo>
                    <a:pt x="8315" y="1020"/>
                  </a:lnTo>
                  <a:lnTo>
                    <a:pt x="8257" y="1022"/>
                  </a:lnTo>
                  <a:lnTo>
                    <a:pt x="8199" y="1023"/>
                  </a:lnTo>
                  <a:lnTo>
                    <a:pt x="8142" y="1023"/>
                  </a:lnTo>
                  <a:lnTo>
                    <a:pt x="8083" y="1023"/>
                  </a:lnTo>
                  <a:lnTo>
                    <a:pt x="8025" y="1022"/>
                  </a:lnTo>
                  <a:lnTo>
                    <a:pt x="7967" y="1021"/>
                  </a:lnTo>
                  <a:lnTo>
                    <a:pt x="7909" y="1018"/>
                  </a:lnTo>
                  <a:lnTo>
                    <a:pt x="7851" y="1015"/>
                  </a:lnTo>
                  <a:lnTo>
                    <a:pt x="7793" y="1012"/>
                  </a:lnTo>
                  <a:lnTo>
                    <a:pt x="7735" y="1008"/>
                  </a:lnTo>
                  <a:lnTo>
                    <a:pt x="7676" y="1003"/>
                  </a:lnTo>
                  <a:lnTo>
                    <a:pt x="7618" y="996"/>
                  </a:lnTo>
                  <a:lnTo>
                    <a:pt x="7561" y="990"/>
                  </a:lnTo>
                  <a:lnTo>
                    <a:pt x="7503" y="983"/>
                  </a:lnTo>
                  <a:lnTo>
                    <a:pt x="7446" y="974"/>
                  </a:lnTo>
                  <a:lnTo>
                    <a:pt x="7389" y="965"/>
                  </a:lnTo>
                  <a:lnTo>
                    <a:pt x="7332" y="954"/>
                  </a:lnTo>
                  <a:lnTo>
                    <a:pt x="7276" y="942"/>
                  </a:lnTo>
                  <a:lnTo>
                    <a:pt x="7219" y="931"/>
                  </a:lnTo>
                  <a:lnTo>
                    <a:pt x="7164" y="917"/>
                  </a:lnTo>
                  <a:lnTo>
                    <a:pt x="7108" y="902"/>
                  </a:lnTo>
                  <a:lnTo>
                    <a:pt x="7053" y="887"/>
                  </a:lnTo>
                  <a:lnTo>
                    <a:pt x="6998" y="870"/>
                  </a:lnTo>
                  <a:lnTo>
                    <a:pt x="6944" y="853"/>
                  </a:lnTo>
                  <a:lnTo>
                    <a:pt x="6890" y="834"/>
                  </a:lnTo>
                  <a:lnTo>
                    <a:pt x="6837" y="814"/>
                  </a:lnTo>
                  <a:lnTo>
                    <a:pt x="6758" y="784"/>
                  </a:lnTo>
                  <a:lnTo>
                    <a:pt x="6675" y="751"/>
                  </a:lnTo>
                  <a:lnTo>
                    <a:pt x="6590" y="715"/>
                  </a:lnTo>
                  <a:lnTo>
                    <a:pt x="6501" y="677"/>
                  </a:lnTo>
                  <a:lnTo>
                    <a:pt x="6456" y="657"/>
                  </a:lnTo>
                  <a:lnTo>
                    <a:pt x="6411" y="635"/>
                  </a:lnTo>
                  <a:lnTo>
                    <a:pt x="6365" y="614"/>
                  </a:lnTo>
                  <a:lnTo>
                    <a:pt x="6321" y="592"/>
                  </a:lnTo>
                  <a:lnTo>
                    <a:pt x="6276" y="569"/>
                  </a:lnTo>
                  <a:lnTo>
                    <a:pt x="6231" y="545"/>
                  </a:lnTo>
                  <a:lnTo>
                    <a:pt x="6187" y="521"/>
                  </a:lnTo>
                  <a:lnTo>
                    <a:pt x="6142" y="496"/>
                  </a:lnTo>
                  <a:lnTo>
                    <a:pt x="6099" y="470"/>
                  </a:lnTo>
                  <a:lnTo>
                    <a:pt x="6056" y="444"/>
                  </a:lnTo>
                  <a:lnTo>
                    <a:pt x="6013" y="416"/>
                  </a:lnTo>
                  <a:lnTo>
                    <a:pt x="5973" y="389"/>
                  </a:lnTo>
                  <a:lnTo>
                    <a:pt x="5933" y="360"/>
                  </a:lnTo>
                  <a:lnTo>
                    <a:pt x="5894" y="332"/>
                  </a:lnTo>
                  <a:lnTo>
                    <a:pt x="5856" y="302"/>
                  </a:lnTo>
                  <a:lnTo>
                    <a:pt x="5820" y="271"/>
                  </a:lnTo>
                  <a:lnTo>
                    <a:pt x="5785" y="239"/>
                  </a:lnTo>
                  <a:lnTo>
                    <a:pt x="5751" y="208"/>
                  </a:lnTo>
                  <a:lnTo>
                    <a:pt x="5721" y="175"/>
                  </a:lnTo>
                  <a:lnTo>
                    <a:pt x="5690" y="142"/>
                  </a:lnTo>
                  <a:lnTo>
                    <a:pt x="5662" y="107"/>
                  </a:lnTo>
                  <a:lnTo>
                    <a:pt x="5637" y="72"/>
                  </a:lnTo>
                  <a:lnTo>
                    <a:pt x="5614" y="37"/>
                  </a:lnTo>
                  <a:lnTo>
                    <a:pt x="5593" y="0"/>
                  </a:lnTo>
                  <a:lnTo>
                    <a:pt x="5574" y="7"/>
                  </a:lnTo>
                  <a:lnTo>
                    <a:pt x="5556" y="15"/>
                  </a:lnTo>
                  <a:lnTo>
                    <a:pt x="5539" y="27"/>
                  </a:lnTo>
                  <a:lnTo>
                    <a:pt x="5522" y="39"/>
                  </a:lnTo>
                  <a:lnTo>
                    <a:pt x="5505" y="55"/>
                  </a:lnTo>
                  <a:lnTo>
                    <a:pt x="5489" y="72"/>
                  </a:lnTo>
                  <a:lnTo>
                    <a:pt x="5473" y="91"/>
                  </a:lnTo>
                  <a:lnTo>
                    <a:pt x="5457" y="112"/>
                  </a:lnTo>
                  <a:lnTo>
                    <a:pt x="5441" y="135"/>
                  </a:lnTo>
                  <a:lnTo>
                    <a:pt x="5427" y="158"/>
                  </a:lnTo>
                  <a:lnTo>
                    <a:pt x="5413" y="183"/>
                  </a:lnTo>
                  <a:lnTo>
                    <a:pt x="5398" y="209"/>
                  </a:lnTo>
                  <a:lnTo>
                    <a:pt x="5384" y="236"/>
                  </a:lnTo>
                  <a:lnTo>
                    <a:pt x="5372" y="264"/>
                  </a:lnTo>
                  <a:lnTo>
                    <a:pt x="5358" y="292"/>
                  </a:lnTo>
                  <a:lnTo>
                    <a:pt x="5345" y="321"/>
                  </a:lnTo>
                  <a:lnTo>
                    <a:pt x="5321" y="379"/>
                  </a:lnTo>
                  <a:lnTo>
                    <a:pt x="5298" y="438"/>
                  </a:lnTo>
                  <a:lnTo>
                    <a:pt x="5276" y="496"/>
                  </a:lnTo>
                  <a:lnTo>
                    <a:pt x="5255" y="552"/>
                  </a:lnTo>
                  <a:lnTo>
                    <a:pt x="5236" y="605"/>
                  </a:lnTo>
                  <a:lnTo>
                    <a:pt x="5218" y="653"/>
                  </a:lnTo>
                  <a:lnTo>
                    <a:pt x="5200" y="696"/>
                  </a:lnTo>
                  <a:lnTo>
                    <a:pt x="5185" y="732"/>
                  </a:lnTo>
                  <a:lnTo>
                    <a:pt x="5181" y="731"/>
                  </a:lnTo>
                  <a:lnTo>
                    <a:pt x="5170" y="727"/>
                  </a:lnTo>
                  <a:lnTo>
                    <a:pt x="5161" y="726"/>
                  </a:lnTo>
                  <a:lnTo>
                    <a:pt x="5151" y="726"/>
                  </a:lnTo>
                  <a:lnTo>
                    <a:pt x="5138" y="727"/>
                  </a:lnTo>
                  <a:lnTo>
                    <a:pt x="5123" y="730"/>
                  </a:lnTo>
                  <a:lnTo>
                    <a:pt x="5106" y="735"/>
                  </a:lnTo>
                  <a:lnTo>
                    <a:pt x="5087" y="741"/>
                  </a:lnTo>
                  <a:lnTo>
                    <a:pt x="5065" y="750"/>
                  </a:lnTo>
                  <a:lnTo>
                    <a:pt x="5042" y="762"/>
                  </a:lnTo>
                  <a:lnTo>
                    <a:pt x="5015" y="777"/>
                  </a:lnTo>
                  <a:lnTo>
                    <a:pt x="4987" y="796"/>
                  </a:lnTo>
                  <a:lnTo>
                    <a:pt x="4955" y="820"/>
                  </a:lnTo>
                  <a:lnTo>
                    <a:pt x="4921" y="847"/>
                  </a:lnTo>
                  <a:lnTo>
                    <a:pt x="4885" y="880"/>
                  </a:lnTo>
                  <a:lnTo>
                    <a:pt x="4846" y="917"/>
                  </a:lnTo>
                  <a:lnTo>
                    <a:pt x="4805" y="960"/>
                  </a:lnTo>
                  <a:lnTo>
                    <a:pt x="4761" y="1009"/>
                  </a:lnTo>
                  <a:lnTo>
                    <a:pt x="4714" y="1064"/>
                  </a:lnTo>
                  <a:lnTo>
                    <a:pt x="4663" y="1125"/>
                  </a:lnTo>
                  <a:lnTo>
                    <a:pt x="4611" y="1194"/>
                  </a:lnTo>
                  <a:lnTo>
                    <a:pt x="4555" y="1269"/>
                  </a:lnTo>
                  <a:lnTo>
                    <a:pt x="4497" y="1353"/>
                  </a:lnTo>
                  <a:lnTo>
                    <a:pt x="4435" y="1444"/>
                  </a:lnTo>
                  <a:lnTo>
                    <a:pt x="4370" y="1545"/>
                  </a:lnTo>
                  <a:lnTo>
                    <a:pt x="4303" y="1652"/>
                  </a:lnTo>
                  <a:lnTo>
                    <a:pt x="4232" y="1771"/>
                  </a:lnTo>
                  <a:lnTo>
                    <a:pt x="4158" y="1898"/>
                  </a:lnTo>
                  <a:lnTo>
                    <a:pt x="4081" y="2035"/>
                  </a:lnTo>
                  <a:lnTo>
                    <a:pt x="4000" y="2182"/>
                  </a:lnTo>
                  <a:lnTo>
                    <a:pt x="3954" y="2266"/>
                  </a:lnTo>
                  <a:lnTo>
                    <a:pt x="3906" y="2350"/>
                  </a:lnTo>
                  <a:lnTo>
                    <a:pt x="3859" y="2434"/>
                  </a:lnTo>
                  <a:lnTo>
                    <a:pt x="3809" y="2516"/>
                  </a:lnTo>
                  <a:lnTo>
                    <a:pt x="3759" y="2598"/>
                  </a:lnTo>
                  <a:lnTo>
                    <a:pt x="3708" y="2679"/>
                  </a:lnTo>
                  <a:lnTo>
                    <a:pt x="3656" y="2761"/>
                  </a:lnTo>
                  <a:lnTo>
                    <a:pt x="3604" y="2841"/>
                  </a:lnTo>
                  <a:lnTo>
                    <a:pt x="3550" y="2922"/>
                  </a:lnTo>
                  <a:lnTo>
                    <a:pt x="3496" y="3001"/>
                  </a:lnTo>
                  <a:lnTo>
                    <a:pt x="3441" y="3080"/>
                  </a:lnTo>
                  <a:lnTo>
                    <a:pt x="3385" y="3159"/>
                  </a:lnTo>
                  <a:lnTo>
                    <a:pt x="3329" y="3237"/>
                  </a:lnTo>
                  <a:lnTo>
                    <a:pt x="3272" y="3314"/>
                  </a:lnTo>
                  <a:lnTo>
                    <a:pt x="3214" y="3393"/>
                  </a:lnTo>
                  <a:lnTo>
                    <a:pt x="3156" y="3469"/>
                  </a:lnTo>
                  <a:lnTo>
                    <a:pt x="3098" y="3546"/>
                  </a:lnTo>
                  <a:lnTo>
                    <a:pt x="3038" y="3622"/>
                  </a:lnTo>
                  <a:lnTo>
                    <a:pt x="2979" y="3698"/>
                  </a:lnTo>
                  <a:lnTo>
                    <a:pt x="2919" y="3774"/>
                  </a:lnTo>
                  <a:lnTo>
                    <a:pt x="2797" y="3925"/>
                  </a:lnTo>
                  <a:lnTo>
                    <a:pt x="2675" y="4073"/>
                  </a:lnTo>
                  <a:lnTo>
                    <a:pt x="2552" y="4221"/>
                  </a:lnTo>
                  <a:lnTo>
                    <a:pt x="2427" y="4368"/>
                  </a:lnTo>
                  <a:lnTo>
                    <a:pt x="2302" y="4516"/>
                  </a:lnTo>
                  <a:lnTo>
                    <a:pt x="2178" y="4661"/>
                  </a:lnTo>
                  <a:lnTo>
                    <a:pt x="2122" y="4727"/>
                  </a:lnTo>
                  <a:lnTo>
                    <a:pt x="2064" y="4796"/>
                  </a:lnTo>
                  <a:lnTo>
                    <a:pt x="2005" y="4867"/>
                  </a:lnTo>
                  <a:lnTo>
                    <a:pt x="1946" y="4939"/>
                  </a:lnTo>
                  <a:lnTo>
                    <a:pt x="1827" y="5087"/>
                  </a:lnTo>
                  <a:lnTo>
                    <a:pt x="1703" y="5241"/>
                  </a:lnTo>
                  <a:lnTo>
                    <a:pt x="1577" y="5395"/>
                  </a:lnTo>
                  <a:lnTo>
                    <a:pt x="1448" y="5552"/>
                  </a:lnTo>
                  <a:lnTo>
                    <a:pt x="1382" y="5630"/>
                  </a:lnTo>
                  <a:lnTo>
                    <a:pt x="1316" y="5708"/>
                  </a:lnTo>
                  <a:lnTo>
                    <a:pt x="1248" y="5786"/>
                  </a:lnTo>
                  <a:lnTo>
                    <a:pt x="1181" y="5863"/>
                  </a:lnTo>
                  <a:lnTo>
                    <a:pt x="1112" y="5939"/>
                  </a:lnTo>
                  <a:lnTo>
                    <a:pt x="1043" y="6014"/>
                  </a:lnTo>
                  <a:lnTo>
                    <a:pt x="974" y="6087"/>
                  </a:lnTo>
                  <a:lnTo>
                    <a:pt x="903" y="6160"/>
                  </a:lnTo>
                  <a:lnTo>
                    <a:pt x="831" y="6231"/>
                  </a:lnTo>
                  <a:lnTo>
                    <a:pt x="759" y="6300"/>
                  </a:lnTo>
                  <a:lnTo>
                    <a:pt x="686" y="6367"/>
                  </a:lnTo>
                  <a:lnTo>
                    <a:pt x="613" y="6432"/>
                  </a:lnTo>
                  <a:lnTo>
                    <a:pt x="539" y="6495"/>
                  </a:lnTo>
                  <a:lnTo>
                    <a:pt x="464" y="6554"/>
                  </a:lnTo>
                  <a:lnTo>
                    <a:pt x="388" y="6612"/>
                  </a:lnTo>
                  <a:lnTo>
                    <a:pt x="312" y="6666"/>
                  </a:lnTo>
                  <a:lnTo>
                    <a:pt x="235" y="6717"/>
                  </a:lnTo>
                  <a:lnTo>
                    <a:pt x="157" y="6766"/>
                  </a:lnTo>
                  <a:lnTo>
                    <a:pt x="79" y="6810"/>
                  </a:lnTo>
                  <a:lnTo>
                    <a:pt x="0" y="6850"/>
                  </a:lnTo>
                  <a:lnTo>
                    <a:pt x="42" y="6880"/>
                  </a:lnTo>
                  <a:lnTo>
                    <a:pt x="83" y="6910"/>
                  </a:lnTo>
                  <a:lnTo>
                    <a:pt x="122" y="6940"/>
                  </a:lnTo>
                  <a:lnTo>
                    <a:pt x="162" y="6972"/>
                  </a:lnTo>
                  <a:lnTo>
                    <a:pt x="200" y="7005"/>
                  </a:lnTo>
                  <a:lnTo>
                    <a:pt x="236" y="7038"/>
                  </a:lnTo>
                  <a:lnTo>
                    <a:pt x="272" y="7072"/>
                  </a:lnTo>
                  <a:lnTo>
                    <a:pt x="306" y="7106"/>
                  </a:lnTo>
                  <a:lnTo>
                    <a:pt x="340" y="7142"/>
                  </a:lnTo>
                  <a:lnTo>
                    <a:pt x="373" y="7176"/>
                  </a:lnTo>
                  <a:lnTo>
                    <a:pt x="405" y="7214"/>
                  </a:lnTo>
                  <a:lnTo>
                    <a:pt x="436" y="7251"/>
                  </a:lnTo>
                  <a:lnTo>
                    <a:pt x="467" y="7288"/>
                  </a:lnTo>
                  <a:lnTo>
                    <a:pt x="498" y="7326"/>
                  </a:lnTo>
                  <a:lnTo>
                    <a:pt x="527" y="7364"/>
                  </a:lnTo>
                  <a:lnTo>
                    <a:pt x="557" y="7403"/>
                  </a:lnTo>
                  <a:lnTo>
                    <a:pt x="614" y="7481"/>
                  </a:lnTo>
                  <a:lnTo>
                    <a:pt x="670" y="7562"/>
                  </a:lnTo>
                  <a:lnTo>
                    <a:pt x="725" y="7644"/>
                  </a:lnTo>
                  <a:lnTo>
                    <a:pt x="780" y="7726"/>
                  </a:lnTo>
                  <a:lnTo>
                    <a:pt x="835" y="7809"/>
                  </a:lnTo>
                  <a:lnTo>
                    <a:pt x="890" y="7893"/>
                  </a:lnTo>
                  <a:lnTo>
                    <a:pt x="946" y="7977"/>
                  </a:lnTo>
                  <a:lnTo>
                    <a:pt x="1004" y="8060"/>
                  </a:lnTo>
                  <a:lnTo>
                    <a:pt x="1036" y="8106"/>
                  </a:lnTo>
                  <a:lnTo>
                    <a:pt x="1069" y="8151"/>
                  </a:lnTo>
                  <a:lnTo>
                    <a:pt x="1101" y="8196"/>
                  </a:lnTo>
                  <a:lnTo>
                    <a:pt x="1135" y="8241"/>
                  </a:lnTo>
                  <a:lnTo>
                    <a:pt x="1203" y="8329"/>
                  </a:lnTo>
                  <a:lnTo>
                    <a:pt x="1273" y="8416"/>
                  </a:lnTo>
                  <a:lnTo>
                    <a:pt x="1344" y="8503"/>
                  </a:lnTo>
                  <a:lnTo>
                    <a:pt x="1414" y="8588"/>
                  </a:lnTo>
                  <a:lnTo>
                    <a:pt x="1487" y="8673"/>
                  </a:lnTo>
                  <a:lnTo>
                    <a:pt x="1560" y="8757"/>
                  </a:lnTo>
                  <a:lnTo>
                    <a:pt x="1634" y="8840"/>
                  </a:lnTo>
                  <a:lnTo>
                    <a:pt x="1708" y="8924"/>
                  </a:lnTo>
                  <a:lnTo>
                    <a:pt x="1781" y="9007"/>
                  </a:lnTo>
                  <a:lnTo>
                    <a:pt x="1855" y="9090"/>
                  </a:lnTo>
                  <a:lnTo>
                    <a:pt x="1929" y="9173"/>
                  </a:lnTo>
                  <a:lnTo>
                    <a:pt x="2002" y="9255"/>
                  </a:lnTo>
                  <a:lnTo>
                    <a:pt x="2075" y="9339"/>
                  </a:lnTo>
                  <a:lnTo>
                    <a:pt x="2147" y="9421"/>
                  </a:lnTo>
                  <a:lnTo>
                    <a:pt x="2237" y="9526"/>
                  </a:lnTo>
                  <a:lnTo>
                    <a:pt x="2328" y="9633"/>
                  </a:lnTo>
                  <a:lnTo>
                    <a:pt x="2421" y="9740"/>
                  </a:lnTo>
                  <a:lnTo>
                    <a:pt x="2516" y="9848"/>
                  </a:lnTo>
                  <a:lnTo>
                    <a:pt x="2612" y="9956"/>
                  </a:lnTo>
                  <a:lnTo>
                    <a:pt x="2712" y="10063"/>
                  </a:lnTo>
                  <a:lnTo>
                    <a:pt x="2761" y="10116"/>
                  </a:lnTo>
                  <a:lnTo>
                    <a:pt x="2811" y="10170"/>
                  </a:lnTo>
                  <a:lnTo>
                    <a:pt x="2862" y="10222"/>
                  </a:lnTo>
                  <a:lnTo>
                    <a:pt x="2914" y="10275"/>
                  </a:lnTo>
                  <a:lnTo>
                    <a:pt x="2965" y="10326"/>
                  </a:lnTo>
                  <a:lnTo>
                    <a:pt x="3017" y="10377"/>
                  </a:lnTo>
                  <a:lnTo>
                    <a:pt x="3069" y="10428"/>
                  </a:lnTo>
                  <a:lnTo>
                    <a:pt x="3123" y="10478"/>
                  </a:lnTo>
                  <a:lnTo>
                    <a:pt x="3176" y="10527"/>
                  </a:lnTo>
                  <a:lnTo>
                    <a:pt x="3230" y="10576"/>
                  </a:lnTo>
                  <a:lnTo>
                    <a:pt x="3284" y="10624"/>
                  </a:lnTo>
                  <a:lnTo>
                    <a:pt x="3339" y="10670"/>
                  </a:lnTo>
                  <a:lnTo>
                    <a:pt x="3394" y="10716"/>
                  </a:lnTo>
                  <a:lnTo>
                    <a:pt x="3450" y="10761"/>
                  </a:lnTo>
                  <a:lnTo>
                    <a:pt x="3506" y="10805"/>
                  </a:lnTo>
                  <a:lnTo>
                    <a:pt x="3562" y="10847"/>
                  </a:lnTo>
                  <a:lnTo>
                    <a:pt x="3619" y="10888"/>
                  </a:lnTo>
                  <a:lnTo>
                    <a:pt x="3677" y="10929"/>
                  </a:lnTo>
                  <a:lnTo>
                    <a:pt x="3734" y="10967"/>
                  </a:lnTo>
                  <a:lnTo>
                    <a:pt x="3792" y="11005"/>
                  </a:lnTo>
                  <a:lnTo>
                    <a:pt x="3925" y="11085"/>
                  </a:lnTo>
                  <a:lnTo>
                    <a:pt x="4061" y="11163"/>
                  </a:lnTo>
                  <a:lnTo>
                    <a:pt x="4198" y="11237"/>
                  </a:lnTo>
                  <a:lnTo>
                    <a:pt x="4338" y="11308"/>
                  </a:lnTo>
                  <a:lnTo>
                    <a:pt x="4478" y="11375"/>
                  </a:lnTo>
                  <a:lnTo>
                    <a:pt x="4622" y="11440"/>
                  </a:lnTo>
                  <a:lnTo>
                    <a:pt x="4767" y="11501"/>
                  </a:lnTo>
                  <a:lnTo>
                    <a:pt x="4914" y="11559"/>
                  </a:lnTo>
                  <a:lnTo>
                    <a:pt x="5062" y="11615"/>
                  </a:lnTo>
                  <a:lnTo>
                    <a:pt x="5212" y="11667"/>
                  </a:lnTo>
                  <a:lnTo>
                    <a:pt x="5363" y="11717"/>
                  </a:lnTo>
                  <a:lnTo>
                    <a:pt x="5515" y="11764"/>
                  </a:lnTo>
                  <a:lnTo>
                    <a:pt x="5669" y="11808"/>
                  </a:lnTo>
                  <a:lnTo>
                    <a:pt x="5823" y="11849"/>
                  </a:lnTo>
                  <a:lnTo>
                    <a:pt x="5977" y="11889"/>
                  </a:lnTo>
                  <a:lnTo>
                    <a:pt x="6134" y="11925"/>
                  </a:lnTo>
                  <a:lnTo>
                    <a:pt x="6290" y="11959"/>
                  </a:lnTo>
                  <a:lnTo>
                    <a:pt x="6447" y="11989"/>
                  </a:lnTo>
                  <a:lnTo>
                    <a:pt x="6604" y="12018"/>
                  </a:lnTo>
                  <a:lnTo>
                    <a:pt x="6763" y="12043"/>
                  </a:lnTo>
                  <a:lnTo>
                    <a:pt x="6921" y="12068"/>
                  </a:lnTo>
                  <a:lnTo>
                    <a:pt x="7079" y="12089"/>
                  </a:lnTo>
                  <a:lnTo>
                    <a:pt x="7237" y="12108"/>
                  </a:lnTo>
                  <a:lnTo>
                    <a:pt x="7395" y="12125"/>
                  </a:lnTo>
                  <a:lnTo>
                    <a:pt x="7553" y="12139"/>
                  </a:lnTo>
                  <a:lnTo>
                    <a:pt x="7709" y="12152"/>
                  </a:lnTo>
                  <a:lnTo>
                    <a:pt x="7867" y="12163"/>
                  </a:lnTo>
                  <a:lnTo>
                    <a:pt x="8023" y="12171"/>
                  </a:lnTo>
                  <a:lnTo>
                    <a:pt x="8179" y="12178"/>
                  </a:lnTo>
                  <a:lnTo>
                    <a:pt x="8333" y="12183"/>
                  </a:lnTo>
                  <a:lnTo>
                    <a:pt x="8487" y="12185"/>
                  </a:lnTo>
                  <a:lnTo>
                    <a:pt x="8640" y="12186"/>
                  </a:lnTo>
                  <a:lnTo>
                    <a:pt x="8719" y="12186"/>
                  </a:lnTo>
                  <a:lnTo>
                    <a:pt x="8798" y="12185"/>
                  </a:lnTo>
                  <a:lnTo>
                    <a:pt x="8877" y="12183"/>
                  </a:lnTo>
                  <a:lnTo>
                    <a:pt x="8956" y="12181"/>
                  </a:lnTo>
                  <a:lnTo>
                    <a:pt x="9034" y="12179"/>
                  </a:lnTo>
                  <a:lnTo>
                    <a:pt x="9112" y="12175"/>
                  </a:lnTo>
                  <a:lnTo>
                    <a:pt x="9189" y="12172"/>
                  </a:lnTo>
                  <a:lnTo>
                    <a:pt x="9267" y="12168"/>
                  </a:lnTo>
                  <a:lnTo>
                    <a:pt x="9421" y="12157"/>
                  </a:lnTo>
                  <a:lnTo>
                    <a:pt x="9573" y="12147"/>
                  </a:lnTo>
                  <a:lnTo>
                    <a:pt x="9725" y="12133"/>
                  </a:lnTo>
                  <a:lnTo>
                    <a:pt x="9878" y="12118"/>
                  </a:lnTo>
                  <a:lnTo>
                    <a:pt x="10030" y="12102"/>
                  </a:lnTo>
                  <a:lnTo>
                    <a:pt x="10181" y="12084"/>
                  </a:lnTo>
                  <a:lnTo>
                    <a:pt x="10332" y="12066"/>
                  </a:lnTo>
                  <a:lnTo>
                    <a:pt x="10484" y="12046"/>
                  </a:lnTo>
                  <a:lnTo>
                    <a:pt x="10636" y="12026"/>
                  </a:lnTo>
                  <a:lnTo>
                    <a:pt x="10789" y="12005"/>
                  </a:lnTo>
                  <a:lnTo>
                    <a:pt x="10941" y="11983"/>
                  </a:lnTo>
                  <a:lnTo>
                    <a:pt x="11096" y="11961"/>
                  </a:lnTo>
                  <a:lnTo>
                    <a:pt x="11207" y="11945"/>
                  </a:lnTo>
                  <a:lnTo>
                    <a:pt x="11318" y="11927"/>
                  </a:lnTo>
                  <a:lnTo>
                    <a:pt x="11429" y="11908"/>
                  </a:lnTo>
                  <a:lnTo>
                    <a:pt x="11540" y="11888"/>
                  </a:lnTo>
                  <a:lnTo>
                    <a:pt x="11650" y="11866"/>
                  </a:lnTo>
                  <a:lnTo>
                    <a:pt x="11761" y="11844"/>
                  </a:lnTo>
                  <a:lnTo>
                    <a:pt x="11872" y="11820"/>
                  </a:lnTo>
                  <a:lnTo>
                    <a:pt x="11983" y="11796"/>
                  </a:lnTo>
                  <a:lnTo>
                    <a:pt x="12093" y="11769"/>
                  </a:lnTo>
                  <a:lnTo>
                    <a:pt x="12204" y="11742"/>
                  </a:lnTo>
                  <a:lnTo>
                    <a:pt x="12314" y="11713"/>
                  </a:lnTo>
                  <a:lnTo>
                    <a:pt x="12423" y="11683"/>
                  </a:lnTo>
                  <a:lnTo>
                    <a:pt x="12532" y="11653"/>
                  </a:lnTo>
                  <a:lnTo>
                    <a:pt x="12641" y="11620"/>
                  </a:lnTo>
                  <a:lnTo>
                    <a:pt x="12750" y="11587"/>
                  </a:lnTo>
                  <a:lnTo>
                    <a:pt x="12859" y="11551"/>
                  </a:lnTo>
                  <a:lnTo>
                    <a:pt x="12967" y="11515"/>
                  </a:lnTo>
                  <a:lnTo>
                    <a:pt x="13074" y="11478"/>
                  </a:lnTo>
                  <a:lnTo>
                    <a:pt x="13180" y="11439"/>
                  </a:lnTo>
                  <a:lnTo>
                    <a:pt x="13287" y="11399"/>
                  </a:lnTo>
                  <a:lnTo>
                    <a:pt x="13393" y="11356"/>
                  </a:lnTo>
                  <a:lnTo>
                    <a:pt x="13498" y="11313"/>
                  </a:lnTo>
                  <a:lnTo>
                    <a:pt x="13602" y="11268"/>
                  </a:lnTo>
                  <a:lnTo>
                    <a:pt x="13706" y="11223"/>
                  </a:lnTo>
                  <a:lnTo>
                    <a:pt x="13808" y="11175"/>
                  </a:lnTo>
                  <a:lnTo>
                    <a:pt x="13910" y="11127"/>
                  </a:lnTo>
                  <a:lnTo>
                    <a:pt x="14011" y="11076"/>
                  </a:lnTo>
                  <a:lnTo>
                    <a:pt x="14112" y="11024"/>
                  </a:lnTo>
                  <a:lnTo>
                    <a:pt x="14211" y="10971"/>
                  </a:lnTo>
                  <a:lnTo>
                    <a:pt x="14310" y="10916"/>
                  </a:lnTo>
                  <a:lnTo>
                    <a:pt x="14408" y="10860"/>
                  </a:lnTo>
                  <a:lnTo>
                    <a:pt x="14504" y="10802"/>
                  </a:lnTo>
                  <a:lnTo>
                    <a:pt x="14528" y="10786"/>
                  </a:lnTo>
                  <a:lnTo>
                    <a:pt x="14562" y="10759"/>
                  </a:lnTo>
                  <a:lnTo>
                    <a:pt x="14605" y="10726"/>
                  </a:lnTo>
                  <a:lnTo>
                    <a:pt x="14655" y="10684"/>
                  </a:lnTo>
                  <a:lnTo>
                    <a:pt x="14712" y="10637"/>
                  </a:lnTo>
                  <a:lnTo>
                    <a:pt x="14776" y="10581"/>
                  </a:lnTo>
                  <a:lnTo>
                    <a:pt x="14845" y="10520"/>
                  </a:lnTo>
                  <a:lnTo>
                    <a:pt x="14919" y="10454"/>
                  </a:lnTo>
                  <a:lnTo>
                    <a:pt x="15079" y="10309"/>
                  </a:lnTo>
                  <a:lnTo>
                    <a:pt x="15253" y="10151"/>
                  </a:lnTo>
                  <a:lnTo>
                    <a:pt x="15433" y="9981"/>
                  </a:lnTo>
                  <a:lnTo>
                    <a:pt x="15615" y="9809"/>
                  </a:lnTo>
                  <a:lnTo>
                    <a:pt x="15705" y="9722"/>
                  </a:lnTo>
                  <a:lnTo>
                    <a:pt x="15794" y="9636"/>
                  </a:lnTo>
                  <a:lnTo>
                    <a:pt x="15880" y="9552"/>
                  </a:lnTo>
                  <a:lnTo>
                    <a:pt x="15963" y="9468"/>
                  </a:lnTo>
                  <a:lnTo>
                    <a:pt x="16042" y="9388"/>
                  </a:lnTo>
                  <a:lnTo>
                    <a:pt x="16119" y="9310"/>
                  </a:lnTo>
                  <a:lnTo>
                    <a:pt x="16189" y="9236"/>
                  </a:lnTo>
                  <a:lnTo>
                    <a:pt x="16254" y="9166"/>
                  </a:lnTo>
                  <a:lnTo>
                    <a:pt x="16313" y="9101"/>
                  </a:lnTo>
                  <a:lnTo>
                    <a:pt x="16365" y="9041"/>
                  </a:lnTo>
                  <a:lnTo>
                    <a:pt x="16409" y="8987"/>
                  </a:lnTo>
                  <a:lnTo>
                    <a:pt x="16445" y="8940"/>
                  </a:lnTo>
                  <a:lnTo>
                    <a:pt x="16473" y="8900"/>
                  </a:lnTo>
                  <a:lnTo>
                    <a:pt x="16491" y="8868"/>
                  </a:lnTo>
                  <a:lnTo>
                    <a:pt x="16498" y="8844"/>
                  </a:lnTo>
                  <a:lnTo>
                    <a:pt x="16495" y="8828"/>
                  </a:lnTo>
                  <a:lnTo>
                    <a:pt x="16445" y="8766"/>
                  </a:lnTo>
                  <a:lnTo>
                    <a:pt x="16397" y="8703"/>
                  </a:lnTo>
                  <a:lnTo>
                    <a:pt x="16347" y="8638"/>
                  </a:lnTo>
                  <a:lnTo>
                    <a:pt x="16298" y="8572"/>
                  </a:lnTo>
                  <a:lnTo>
                    <a:pt x="16250" y="8504"/>
                  </a:lnTo>
                  <a:lnTo>
                    <a:pt x="16202" y="8435"/>
                  </a:lnTo>
                  <a:lnTo>
                    <a:pt x="16154" y="8365"/>
                  </a:lnTo>
                  <a:lnTo>
                    <a:pt x="16108" y="8294"/>
                  </a:lnTo>
                  <a:lnTo>
                    <a:pt x="16061" y="8223"/>
                  </a:lnTo>
                  <a:lnTo>
                    <a:pt x="16015" y="8152"/>
                  </a:lnTo>
                  <a:lnTo>
                    <a:pt x="15969" y="8081"/>
                  </a:lnTo>
                  <a:lnTo>
                    <a:pt x="15925" y="8009"/>
                  </a:lnTo>
                  <a:lnTo>
                    <a:pt x="15881" y="7939"/>
                  </a:lnTo>
                  <a:lnTo>
                    <a:pt x="15836" y="7869"/>
                  </a:lnTo>
                  <a:lnTo>
                    <a:pt x="15794" y="7799"/>
                  </a:lnTo>
                  <a:lnTo>
                    <a:pt x="15752" y="7730"/>
                  </a:lnTo>
                  <a:lnTo>
                    <a:pt x="15664" y="7584"/>
                  </a:lnTo>
                  <a:lnTo>
                    <a:pt x="15577" y="7437"/>
                  </a:lnTo>
                  <a:lnTo>
                    <a:pt x="15492" y="7289"/>
                  </a:lnTo>
                  <a:lnTo>
                    <a:pt x="15408" y="7140"/>
                  </a:lnTo>
                  <a:lnTo>
                    <a:pt x="15326" y="6990"/>
                  </a:lnTo>
                  <a:lnTo>
                    <a:pt x="15244" y="6840"/>
                  </a:lnTo>
                  <a:lnTo>
                    <a:pt x="15165" y="6690"/>
                  </a:lnTo>
                  <a:lnTo>
                    <a:pt x="15086" y="6537"/>
                  </a:lnTo>
                  <a:lnTo>
                    <a:pt x="15007" y="6385"/>
                  </a:lnTo>
                  <a:lnTo>
                    <a:pt x="14930" y="6232"/>
                  </a:lnTo>
                  <a:lnTo>
                    <a:pt x="14853" y="6079"/>
                  </a:lnTo>
                  <a:lnTo>
                    <a:pt x="14777" y="5925"/>
                  </a:lnTo>
                  <a:lnTo>
                    <a:pt x="14627" y="5616"/>
                  </a:lnTo>
                  <a:lnTo>
                    <a:pt x="14479" y="5306"/>
                  </a:lnTo>
                  <a:lnTo>
                    <a:pt x="14331" y="4996"/>
                  </a:lnTo>
                  <a:lnTo>
                    <a:pt x="14184" y="4685"/>
                  </a:lnTo>
                  <a:lnTo>
                    <a:pt x="14036" y="4374"/>
                  </a:lnTo>
                  <a:lnTo>
                    <a:pt x="13886" y="4064"/>
                  </a:lnTo>
                  <a:lnTo>
                    <a:pt x="13811" y="3909"/>
                  </a:lnTo>
                  <a:lnTo>
                    <a:pt x="13736" y="3753"/>
                  </a:lnTo>
                  <a:lnTo>
                    <a:pt x="13658" y="3600"/>
                  </a:lnTo>
                  <a:lnTo>
                    <a:pt x="13581" y="3445"/>
                  </a:lnTo>
                  <a:lnTo>
                    <a:pt x="13504" y="3292"/>
                  </a:lnTo>
                  <a:lnTo>
                    <a:pt x="13425" y="3140"/>
                  </a:lnTo>
                  <a:lnTo>
                    <a:pt x="13344" y="2987"/>
                  </a:lnTo>
                  <a:lnTo>
                    <a:pt x="13264" y="2835"/>
                  </a:lnTo>
                  <a:close/>
                </a:path>
              </a:pathLst>
            </a:custGeom>
            <a:solidFill>
              <a:srgbClr val="E36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2" name="Freeform 12"/>
            <p:cNvSpPr>
              <a:spLocks/>
            </p:cNvSpPr>
            <p:nvPr/>
          </p:nvSpPr>
          <p:spPr bwMode="auto">
            <a:xfrm>
              <a:off x="8597900" y="-1458913"/>
              <a:ext cx="209550" cy="161925"/>
            </a:xfrm>
            <a:custGeom>
              <a:avLst/>
              <a:gdLst>
                <a:gd name="T0" fmla="*/ 195 w 1985"/>
                <a:gd name="T1" fmla="*/ 334 h 1527"/>
                <a:gd name="T2" fmla="*/ 119 w 1985"/>
                <a:gd name="T3" fmla="*/ 389 h 1527"/>
                <a:gd name="T4" fmla="*/ 82 w 1985"/>
                <a:gd name="T5" fmla="*/ 411 h 1527"/>
                <a:gd name="T6" fmla="*/ 54 w 1985"/>
                <a:gd name="T7" fmla="*/ 414 h 1527"/>
                <a:gd name="T8" fmla="*/ 0 w 1985"/>
                <a:gd name="T9" fmla="*/ 421 h 1527"/>
                <a:gd name="T10" fmla="*/ 94 w 1985"/>
                <a:gd name="T11" fmla="*/ 528 h 1527"/>
                <a:gd name="T12" fmla="*/ 195 w 1985"/>
                <a:gd name="T13" fmla="*/ 626 h 1527"/>
                <a:gd name="T14" fmla="*/ 335 w 1985"/>
                <a:gd name="T15" fmla="*/ 747 h 1527"/>
                <a:gd name="T16" fmla="*/ 545 w 1985"/>
                <a:gd name="T17" fmla="*/ 923 h 1527"/>
                <a:gd name="T18" fmla="*/ 645 w 1985"/>
                <a:gd name="T19" fmla="*/ 1015 h 1527"/>
                <a:gd name="T20" fmla="*/ 738 w 1985"/>
                <a:gd name="T21" fmla="*/ 1112 h 1527"/>
                <a:gd name="T22" fmla="*/ 821 w 1985"/>
                <a:gd name="T23" fmla="*/ 1220 h 1527"/>
                <a:gd name="T24" fmla="*/ 893 w 1985"/>
                <a:gd name="T25" fmla="*/ 1341 h 1527"/>
                <a:gd name="T26" fmla="*/ 950 w 1985"/>
                <a:gd name="T27" fmla="*/ 1477 h 1527"/>
                <a:gd name="T28" fmla="*/ 998 w 1985"/>
                <a:gd name="T29" fmla="*/ 1465 h 1527"/>
                <a:gd name="T30" fmla="*/ 1053 w 1985"/>
                <a:gd name="T31" fmla="*/ 1381 h 1527"/>
                <a:gd name="T32" fmla="*/ 1115 w 1985"/>
                <a:gd name="T33" fmla="*/ 1310 h 1527"/>
                <a:gd name="T34" fmla="*/ 1184 w 1985"/>
                <a:gd name="T35" fmla="*/ 1251 h 1527"/>
                <a:gd name="T36" fmla="*/ 1258 w 1985"/>
                <a:gd name="T37" fmla="*/ 1205 h 1527"/>
                <a:gd name="T38" fmla="*/ 1336 w 1985"/>
                <a:gd name="T39" fmla="*/ 1173 h 1527"/>
                <a:gd name="T40" fmla="*/ 1420 w 1985"/>
                <a:gd name="T41" fmla="*/ 1153 h 1527"/>
                <a:gd name="T42" fmla="*/ 1505 w 1985"/>
                <a:gd name="T43" fmla="*/ 1145 h 1527"/>
                <a:gd name="T44" fmla="*/ 1594 w 1985"/>
                <a:gd name="T45" fmla="*/ 1151 h 1527"/>
                <a:gd name="T46" fmla="*/ 1685 w 1985"/>
                <a:gd name="T47" fmla="*/ 1172 h 1527"/>
                <a:gd name="T48" fmla="*/ 1776 w 1985"/>
                <a:gd name="T49" fmla="*/ 1204 h 1527"/>
                <a:gd name="T50" fmla="*/ 1792 w 1985"/>
                <a:gd name="T51" fmla="*/ 1115 h 1527"/>
                <a:gd name="T52" fmla="*/ 1795 w 1985"/>
                <a:gd name="T53" fmla="*/ 1024 h 1527"/>
                <a:gd name="T54" fmla="*/ 1794 w 1985"/>
                <a:gd name="T55" fmla="*/ 901 h 1527"/>
                <a:gd name="T56" fmla="*/ 1798 w 1985"/>
                <a:gd name="T57" fmla="*/ 779 h 1527"/>
                <a:gd name="T58" fmla="*/ 1815 w 1985"/>
                <a:gd name="T59" fmla="*/ 694 h 1527"/>
                <a:gd name="T60" fmla="*/ 1845 w 1985"/>
                <a:gd name="T61" fmla="*/ 618 h 1527"/>
                <a:gd name="T62" fmla="*/ 1921 w 1985"/>
                <a:gd name="T63" fmla="*/ 471 h 1527"/>
                <a:gd name="T64" fmla="*/ 1964 w 1985"/>
                <a:gd name="T65" fmla="*/ 372 h 1527"/>
                <a:gd name="T66" fmla="*/ 1983 w 1985"/>
                <a:gd name="T67" fmla="*/ 286 h 1527"/>
                <a:gd name="T68" fmla="*/ 1978 w 1985"/>
                <a:gd name="T69" fmla="*/ 193 h 1527"/>
                <a:gd name="T70" fmla="*/ 1943 w 1985"/>
                <a:gd name="T71" fmla="*/ 122 h 1527"/>
                <a:gd name="T72" fmla="*/ 1885 w 1985"/>
                <a:gd name="T73" fmla="*/ 70 h 1527"/>
                <a:gd name="T74" fmla="*/ 1808 w 1985"/>
                <a:gd name="T75" fmla="*/ 34 h 1527"/>
                <a:gd name="T76" fmla="*/ 1718 w 1985"/>
                <a:gd name="T77" fmla="*/ 13 h 1527"/>
                <a:gd name="T78" fmla="*/ 1619 w 1985"/>
                <a:gd name="T79" fmla="*/ 2 h 1527"/>
                <a:gd name="T80" fmla="*/ 1518 w 1985"/>
                <a:gd name="T81" fmla="*/ 1 h 1527"/>
                <a:gd name="T82" fmla="*/ 1387 w 1985"/>
                <a:gd name="T83" fmla="*/ 7 h 1527"/>
                <a:gd name="T84" fmla="*/ 1225 w 1985"/>
                <a:gd name="T85" fmla="*/ 25 h 1527"/>
                <a:gd name="T86" fmla="*/ 1021 w 1985"/>
                <a:gd name="T87" fmla="*/ 58 h 1527"/>
                <a:gd name="T88" fmla="*/ 821 w 1985"/>
                <a:gd name="T89" fmla="*/ 100 h 1527"/>
                <a:gd name="T90" fmla="*/ 640 w 1985"/>
                <a:gd name="T91" fmla="*/ 149 h 1527"/>
                <a:gd name="T92" fmla="*/ 498 w 1985"/>
                <a:gd name="T93" fmla="*/ 188 h 1527"/>
                <a:gd name="T94" fmla="*/ 357 w 1985"/>
                <a:gd name="T95" fmla="*/ 236 h 1527"/>
                <a:gd name="T96" fmla="*/ 285 w 1985"/>
                <a:gd name="T97" fmla="*/ 271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85" h="1527">
                  <a:moveTo>
                    <a:pt x="248" y="296"/>
                  </a:moveTo>
                  <a:lnTo>
                    <a:pt x="222" y="315"/>
                  </a:lnTo>
                  <a:lnTo>
                    <a:pt x="195" y="334"/>
                  </a:lnTo>
                  <a:lnTo>
                    <a:pt x="169" y="354"/>
                  </a:lnTo>
                  <a:lnTo>
                    <a:pt x="142" y="372"/>
                  </a:lnTo>
                  <a:lnTo>
                    <a:pt x="119" y="389"/>
                  </a:lnTo>
                  <a:lnTo>
                    <a:pt x="98" y="402"/>
                  </a:lnTo>
                  <a:lnTo>
                    <a:pt x="90" y="406"/>
                  </a:lnTo>
                  <a:lnTo>
                    <a:pt x="82" y="411"/>
                  </a:lnTo>
                  <a:lnTo>
                    <a:pt x="76" y="413"/>
                  </a:lnTo>
                  <a:lnTo>
                    <a:pt x="71" y="414"/>
                  </a:lnTo>
                  <a:lnTo>
                    <a:pt x="54" y="414"/>
                  </a:lnTo>
                  <a:lnTo>
                    <a:pt x="35" y="415"/>
                  </a:lnTo>
                  <a:lnTo>
                    <a:pt x="17" y="417"/>
                  </a:lnTo>
                  <a:lnTo>
                    <a:pt x="0" y="421"/>
                  </a:lnTo>
                  <a:lnTo>
                    <a:pt x="30" y="458"/>
                  </a:lnTo>
                  <a:lnTo>
                    <a:pt x="62" y="494"/>
                  </a:lnTo>
                  <a:lnTo>
                    <a:pt x="94" y="528"/>
                  </a:lnTo>
                  <a:lnTo>
                    <a:pt x="127" y="562"/>
                  </a:lnTo>
                  <a:lnTo>
                    <a:pt x="160" y="595"/>
                  </a:lnTo>
                  <a:lnTo>
                    <a:pt x="195" y="626"/>
                  </a:lnTo>
                  <a:lnTo>
                    <a:pt x="229" y="657"/>
                  </a:lnTo>
                  <a:lnTo>
                    <a:pt x="264" y="688"/>
                  </a:lnTo>
                  <a:lnTo>
                    <a:pt x="335" y="747"/>
                  </a:lnTo>
                  <a:lnTo>
                    <a:pt x="406" y="806"/>
                  </a:lnTo>
                  <a:lnTo>
                    <a:pt x="477" y="864"/>
                  </a:lnTo>
                  <a:lnTo>
                    <a:pt x="545" y="923"/>
                  </a:lnTo>
                  <a:lnTo>
                    <a:pt x="579" y="952"/>
                  </a:lnTo>
                  <a:lnTo>
                    <a:pt x="613" y="983"/>
                  </a:lnTo>
                  <a:lnTo>
                    <a:pt x="645" y="1015"/>
                  </a:lnTo>
                  <a:lnTo>
                    <a:pt x="677" y="1047"/>
                  </a:lnTo>
                  <a:lnTo>
                    <a:pt x="708" y="1080"/>
                  </a:lnTo>
                  <a:lnTo>
                    <a:pt x="738" y="1112"/>
                  </a:lnTo>
                  <a:lnTo>
                    <a:pt x="767" y="1147"/>
                  </a:lnTo>
                  <a:lnTo>
                    <a:pt x="795" y="1183"/>
                  </a:lnTo>
                  <a:lnTo>
                    <a:pt x="821" y="1220"/>
                  </a:lnTo>
                  <a:lnTo>
                    <a:pt x="847" y="1259"/>
                  </a:lnTo>
                  <a:lnTo>
                    <a:pt x="871" y="1300"/>
                  </a:lnTo>
                  <a:lnTo>
                    <a:pt x="893" y="1341"/>
                  </a:lnTo>
                  <a:lnTo>
                    <a:pt x="914" y="1384"/>
                  </a:lnTo>
                  <a:lnTo>
                    <a:pt x="933" y="1430"/>
                  </a:lnTo>
                  <a:lnTo>
                    <a:pt x="950" y="1477"/>
                  </a:lnTo>
                  <a:lnTo>
                    <a:pt x="966" y="1527"/>
                  </a:lnTo>
                  <a:lnTo>
                    <a:pt x="982" y="1495"/>
                  </a:lnTo>
                  <a:lnTo>
                    <a:pt x="998" y="1465"/>
                  </a:lnTo>
                  <a:lnTo>
                    <a:pt x="1016" y="1435"/>
                  </a:lnTo>
                  <a:lnTo>
                    <a:pt x="1034" y="1408"/>
                  </a:lnTo>
                  <a:lnTo>
                    <a:pt x="1053" y="1381"/>
                  </a:lnTo>
                  <a:lnTo>
                    <a:pt x="1073" y="1356"/>
                  </a:lnTo>
                  <a:lnTo>
                    <a:pt x="1093" y="1332"/>
                  </a:lnTo>
                  <a:lnTo>
                    <a:pt x="1115" y="1310"/>
                  </a:lnTo>
                  <a:lnTo>
                    <a:pt x="1137" y="1289"/>
                  </a:lnTo>
                  <a:lnTo>
                    <a:pt x="1160" y="1270"/>
                  </a:lnTo>
                  <a:lnTo>
                    <a:pt x="1184" y="1251"/>
                  </a:lnTo>
                  <a:lnTo>
                    <a:pt x="1207" y="1235"/>
                  </a:lnTo>
                  <a:lnTo>
                    <a:pt x="1233" y="1219"/>
                  </a:lnTo>
                  <a:lnTo>
                    <a:pt x="1258" y="1205"/>
                  </a:lnTo>
                  <a:lnTo>
                    <a:pt x="1283" y="1193"/>
                  </a:lnTo>
                  <a:lnTo>
                    <a:pt x="1310" y="1182"/>
                  </a:lnTo>
                  <a:lnTo>
                    <a:pt x="1336" y="1173"/>
                  </a:lnTo>
                  <a:lnTo>
                    <a:pt x="1364" y="1164"/>
                  </a:lnTo>
                  <a:lnTo>
                    <a:pt x="1391" y="1158"/>
                  </a:lnTo>
                  <a:lnTo>
                    <a:pt x="1420" y="1153"/>
                  </a:lnTo>
                  <a:lnTo>
                    <a:pt x="1448" y="1148"/>
                  </a:lnTo>
                  <a:lnTo>
                    <a:pt x="1477" y="1146"/>
                  </a:lnTo>
                  <a:lnTo>
                    <a:pt x="1505" y="1145"/>
                  </a:lnTo>
                  <a:lnTo>
                    <a:pt x="1535" y="1146"/>
                  </a:lnTo>
                  <a:lnTo>
                    <a:pt x="1564" y="1148"/>
                  </a:lnTo>
                  <a:lnTo>
                    <a:pt x="1594" y="1151"/>
                  </a:lnTo>
                  <a:lnTo>
                    <a:pt x="1625" y="1157"/>
                  </a:lnTo>
                  <a:lnTo>
                    <a:pt x="1654" y="1163"/>
                  </a:lnTo>
                  <a:lnTo>
                    <a:pt x="1685" y="1172"/>
                  </a:lnTo>
                  <a:lnTo>
                    <a:pt x="1715" y="1181"/>
                  </a:lnTo>
                  <a:lnTo>
                    <a:pt x="1745" y="1192"/>
                  </a:lnTo>
                  <a:lnTo>
                    <a:pt x="1776" y="1204"/>
                  </a:lnTo>
                  <a:lnTo>
                    <a:pt x="1782" y="1176"/>
                  </a:lnTo>
                  <a:lnTo>
                    <a:pt x="1788" y="1146"/>
                  </a:lnTo>
                  <a:lnTo>
                    <a:pt x="1792" y="1115"/>
                  </a:lnTo>
                  <a:lnTo>
                    <a:pt x="1794" y="1086"/>
                  </a:lnTo>
                  <a:lnTo>
                    <a:pt x="1795" y="1055"/>
                  </a:lnTo>
                  <a:lnTo>
                    <a:pt x="1795" y="1024"/>
                  </a:lnTo>
                  <a:lnTo>
                    <a:pt x="1795" y="994"/>
                  </a:lnTo>
                  <a:lnTo>
                    <a:pt x="1795" y="963"/>
                  </a:lnTo>
                  <a:lnTo>
                    <a:pt x="1794" y="901"/>
                  </a:lnTo>
                  <a:lnTo>
                    <a:pt x="1794" y="839"/>
                  </a:lnTo>
                  <a:lnTo>
                    <a:pt x="1796" y="810"/>
                  </a:lnTo>
                  <a:lnTo>
                    <a:pt x="1798" y="779"/>
                  </a:lnTo>
                  <a:lnTo>
                    <a:pt x="1802" y="749"/>
                  </a:lnTo>
                  <a:lnTo>
                    <a:pt x="1809" y="720"/>
                  </a:lnTo>
                  <a:lnTo>
                    <a:pt x="1815" y="694"/>
                  </a:lnTo>
                  <a:lnTo>
                    <a:pt x="1824" y="669"/>
                  </a:lnTo>
                  <a:lnTo>
                    <a:pt x="1833" y="643"/>
                  </a:lnTo>
                  <a:lnTo>
                    <a:pt x="1845" y="618"/>
                  </a:lnTo>
                  <a:lnTo>
                    <a:pt x="1869" y="569"/>
                  </a:lnTo>
                  <a:lnTo>
                    <a:pt x="1894" y="520"/>
                  </a:lnTo>
                  <a:lnTo>
                    <a:pt x="1921" y="471"/>
                  </a:lnTo>
                  <a:lnTo>
                    <a:pt x="1944" y="422"/>
                  </a:lnTo>
                  <a:lnTo>
                    <a:pt x="1955" y="397"/>
                  </a:lnTo>
                  <a:lnTo>
                    <a:pt x="1964" y="372"/>
                  </a:lnTo>
                  <a:lnTo>
                    <a:pt x="1972" y="347"/>
                  </a:lnTo>
                  <a:lnTo>
                    <a:pt x="1978" y="323"/>
                  </a:lnTo>
                  <a:lnTo>
                    <a:pt x="1983" y="286"/>
                  </a:lnTo>
                  <a:lnTo>
                    <a:pt x="1985" y="253"/>
                  </a:lnTo>
                  <a:lnTo>
                    <a:pt x="1983" y="221"/>
                  </a:lnTo>
                  <a:lnTo>
                    <a:pt x="1978" y="193"/>
                  </a:lnTo>
                  <a:lnTo>
                    <a:pt x="1969" y="167"/>
                  </a:lnTo>
                  <a:lnTo>
                    <a:pt x="1958" y="143"/>
                  </a:lnTo>
                  <a:lnTo>
                    <a:pt x="1943" y="122"/>
                  </a:lnTo>
                  <a:lnTo>
                    <a:pt x="1926" y="103"/>
                  </a:lnTo>
                  <a:lnTo>
                    <a:pt x="1906" y="85"/>
                  </a:lnTo>
                  <a:lnTo>
                    <a:pt x="1885" y="70"/>
                  </a:lnTo>
                  <a:lnTo>
                    <a:pt x="1861" y="56"/>
                  </a:lnTo>
                  <a:lnTo>
                    <a:pt x="1835" y="44"/>
                  </a:lnTo>
                  <a:lnTo>
                    <a:pt x="1808" y="34"/>
                  </a:lnTo>
                  <a:lnTo>
                    <a:pt x="1779" y="25"/>
                  </a:lnTo>
                  <a:lnTo>
                    <a:pt x="1748" y="18"/>
                  </a:lnTo>
                  <a:lnTo>
                    <a:pt x="1718" y="13"/>
                  </a:lnTo>
                  <a:lnTo>
                    <a:pt x="1685" y="7"/>
                  </a:lnTo>
                  <a:lnTo>
                    <a:pt x="1652" y="4"/>
                  </a:lnTo>
                  <a:lnTo>
                    <a:pt x="1619" y="2"/>
                  </a:lnTo>
                  <a:lnTo>
                    <a:pt x="1586" y="1"/>
                  </a:lnTo>
                  <a:lnTo>
                    <a:pt x="1552" y="0"/>
                  </a:lnTo>
                  <a:lnTo>
                    <a:pt x="1518" y="1"/>
                  </a:lnTo>
                  <a:lnTo>
                    <a:pt x="1484" y="2"/>
                  </a:lnTo>
                  <a:lnTo>
                    <a:pt x="1451" y="3"/>
                  </a:lnTo>
                  <a:lnTo>
                    <a:pt x="1387" y="7"/>
                  </a:lnTo>
                  <a:lnTo>
                    <a:pt x="1327" y="14"/>
                  </a:lnTo>
                  <a:lnTo>
                    <a:pt x="1273" y="20"/>
                  </a:lnTo>
                  <a:lnTo>
                    <a:pt x="1225" y="25"/>
                  </a:lnTo>
                  <a:lnTo>
                    <a:pt x="1156" y="35"/>
                  </a:lnTo>
                  <a:lnTo>
                    <a:pt x="1089" y="45"/>
                  </a:lnTo>
                  <a:lnTo>
                    <a:pt x="1021" y="58"/>
                  </a:lnTo>
                  <a:lnTo>
                    <a:pt x="954" y="71"/>
                  </a:lnTo>
                  <a:lnTo>
                    <a:pt x="888" y="86"/>
                  </a:lnTo>
                  <a:lnTo>
                    <a:pt x="821" y="100"/>
                  </a:lnTo>
                  <a:lnTo>
                    <a:pt x="755" y="117"/>
                  </a:lnTo>
                  <a:lnTo>
                    <a:pt x="688" y="135"/>
                  </a:lnTo>
                  <a:lnTo>
                    <a:pt x="640" y="149"/>
                  </a:lnTo>
                  <a:lnTo>
                    <a:pt x="593" y="162"/>
                  </a:lnTo>
                  <a:lnTo>
                    <a:pt x="545" y="175"/>
                  </a:lnTo>
                  <a:lnTo>
                    <a:pt x="498" y="188"/>
                  </a:lnTo>
                  <a:lnTo>
                    <a:pt x="450" y="203"/>
                  </a:lnTo>
                  <a:lnTo>
                    <a:pt x="404" y="218"/>
                  </a:lnTo>
                  <a:lnTo>
                    <a:pt x="357" y="236"/>
                  </a:lnTo>
                  <a:lnTo>
                    <a:pt x="312" y="255"/>
                  </a:lnTo>
                  <a:lnTo>
                    <a:pt x="300" y="261"/>
                  </a:lnTo>
                  <a:lnTo>
                    <a:pt x="285" y="271"/>
                  </a:lnTo>
                  <a:lnTo>
                    <a:pt x="267" y="283"/>
                  </a:lnTo>
                  <a:lnTo>
                    <a:pt x="248" y="296"/>
                  </a:lnTo>
                  <a:close/>
                </a:path>
              </a:pathLst>
            </a:custGeom>
            <a:solidFill>
              <a:srgbClr val="9E2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3" name="Freeform 13"/>
            <p:cNvSpPr>
              <a:spLocks/>
            </p:cNvSpPr>
            <p:nvPr/>
          </p:nvSpPr>
          <p:spPr bwMode="auto">
            <a:xfrm>
              <a:off x="8666163" y="-1452563"/>
              <a:ext cx="133350" cy="595312"/>
            </a:xfrm>
            <a:custGeom>
              <a:avLst/>
              <a:gdLst>
                <a:gd name="T0" fmla="*/ 0 w 1272"/>
                <a:gd name="T1" fmla="*/ 0 h 5623"/>
                <a:gd name="T2" fmla="*/ 1 w 1272"/>
                <a:gd name="T3" fmla="*/ 51 h 5623"/>
                <a:gd name="T4" fmla="*/ 8 w 1272"/>
                <a:gd name="T5" fmla="*/ 195 h 5623"/>
                <a:gd name="T6" fmla="*/ 17 w 1272"/>
                <a:gd name="T7" fmla="*/ 421 h 5623"/>
                <a:gd name="T8" fmla="*/ 31 w 1272"/>
                <a:gd name="T9" fmla="*/ 717 h 5623"/>
                <a:gd name="T10" fmla="*/ 49 w 1272"/>
                <a:gd name="T11" fmla="*/ 1073 h 5623"/>
                <a:gd name="T12" fmla="*/ 69 w 1272"/>
                <a:gd name="T13" fmla="*/ 1477 h 5623"/>
                <a:gd name="T14" fmla="*/ 93 w 1272"/>
                <a:gd name="T15" fmla="*/ 1917 h 5623"/>
                <a:gd name="T16" fmla="*/ 121 w 1272"/>
                <a:gd name="T17" fmla="*/ 2382 h 5623"/>
                <a:gd name="T18" fmla="*/ 136 w 1272"/>
                <a:gd name="T19" fmla="*/ 2620 h 5623"/>
                <a:gd name="T20" fmla="*/ 150 w 1272"/>
                <a:gd name="T21" fmla="*/ 2860 h 5623"/>
                <a:gd name="T22" fmla="*/ 167 w 1272"/>
                <a:gd name="T23" fmla="*/ 3101 h 5623"/>
                <a:gd name="T24" fmla="*/ 184 w 1272"/>
                <a:gd name="T25" fmla="*/ 3340 h 5623"/>
                <a:gd name="T26" fmla="*/ 201 w 1272"/>
                <a:gd name="T27" fmla="*/ 3577 h 5623"/>
                <a:gd name="T28" fmla="*/ 220 w 1272"/>
                <a:gd name="T29" fmla="*/ 3811 h 5623"/>
                <a:gd name="T30" fmla="*/ 239 w 1272"/>
                <a:gd name="T31" fmla="*/ 4040 h 5623"/>
                <a:gd name="T32" fmla="*/ 259 w 1272"/>
                <a:gd name="T33" fmla="*/ 4261 h 5623"/>
                <a:gd name="T34" fmla="*/ 279 w 1272"/>
                <a:gd name="T35" fmla="*/ 4475 h 5623"/>
                <a:gd name="T36" fmla="*/ 301 w 1272"/>
                <a:gd name="T37" fmla="*/ 4679 h 5623"/>
                <a:gd name="T38" fmla="*/ 322 w 1272"/>
                <a:gd name="T39" fmla="*/ 4872 h 5623"/>
                <a:gd name="T40" fmla="*/ 344 w 1272"/>
                <a:gd name="T41" fmla="*/ 5053 h 5623"/>
                <a:gd name="T42" fmla="*/ 367 w 1272"/>
                <a:gd name="T43" fmla="*/ 5220 h 5623"/>
                <a:gd name="T44" fmla="*/ 390 w 1272"/>
                <a:gd name="T45" fmla="*/ 5371 h 5623"/>
                <a:gd name="T46" fmla="*/ 414 w 1272"/>
                <a:gd name="T47" fmla="*/ 5507 h 5623"/>
                <a:gd name="T48" fmla="*/ 439 w 1272"/>
                <a:gd name="T49" fmla="*/ 5623 h 5623"/>
                <a:gd name="T50" fmla="*/ 1272 w 1272"/>
                <a:gd name="T51" fmla="*/ 5459 h 5623"/>
                <a:gd name="T52" fmla="*/ 1265 w 1272"/>
                <a:gd name="T53" fmla="*/ 5404 h 5623"/>
                <a:gd name="T54" fmla="*/ 1245 w 1272"/>
                <a:gd name="T55" fmla="*/ 5245 h 5623"/>
                <a:gd name="T56" fmla="*/ 1212 w 1272"/>
                <a:gd name="T57" fmla="*/ 4998 h 5623"/>
                <a:gd name="T58" fmla="*/ 1171 w 1272"/>
                <a:gd name="T59" fmla="*/ 4676 h 5623"/>
                <a:gd name="T60" fmla="*/ 1122 w 1272"/>
                <a:gd name="T61" fmla="*/ 4293 h 5623"/>
                <a:gd name="T62" fmla="*/ 1069 w 1272"/>
                <a:gd name="T63" fmla="*/ 3862 h 5623"/>
                <a:gd name="T64" fmla="*/ 1012 w 1272"/>
                <a:gd name="T65" fmla="*/ 3397 h 5623"/>
                <a:gd name="T66" fmla="*/ 954 w 1272"/>
                <a:gd name="T67" fmla="*/ 2914 h 5623"/>
                <a:gd name="T68" fmla="*/ 925 w 1272"/>
                <a:gd name="T69" fmla="*/ 2669 h 5623"/>
                <a:gd name="T70" fmla="*/ 898 w 1272"/>
                <a:gd name="T71" fmla="*/ 2425 h 5623"/>
                <a:gd name="T72" fmla="*/ 870 w 1272"/>
                <a:gd name="T73" fmla="*/ 2182 h 5623"/>
                <a:gd name="T74" fmla="*/ 844 w 1272"/>
                <a:gd name="T75" fmla="*/ 1943 h 5623"/>
                <a:gd name="T76" fmla="*/ 819 w 1272"/>
                <a:gd name="T77" fmla="*/ 1710 h 5623"/>
                <a:gd name="T78" fmla="*/ 795 w 1272"/>
                <a:gd name="T79" fmla="*/ 1484 h 5623"/>
                <a:gd name="T80" fmla="*/ 773 w 1272"/>
                <a:gd name="T81" fmla="*/ 1267 h 5623"/>
                <a:gd name="T82" fmla="*/ 754 w 1272"/>
                <a:gd name="T83" fmla="*/ 1060 h 5623"/>
                <a:gd name="T84" fmla="*/ 736 w 1272"/>
                <a:gd name="T85" fmla="*/ 867 h 5623"/>
                <a:gd name="T86" fmla="*/ 722 w 1272"/>
                <a:gd name="T87" fmla="*/ 687 h 5623"/>
                <a:gd name="T88" fmla="*/ 710 w 1272"/>
                <a:gd name="T89" fmla="*/ 523 h 5623"/>
                <a:gd name="T90" fmla="*/ 701 w 1272"/>
                <a:gd name="T91" fmla="*/ 376 h 5623"/>
                <a:gd name="T92" fmla="*/ 696 w 1272"/>
                <a:gd name="T93" fmla="*/ 248 h 5623"/>
                <a:gd name="T94" fmla="*/ 694 w 1272"/>
                <a:gd name="T95" fmla="*/ 143 h 5623"/>
                <a:gd name="T96" fmla="*/ 696 w 1272"/>
                <a:gd name="T97" fmla="*/ 59 h 5623"/>
                <a:gd name="T98" fmla="*/ 702 w 1272"/>
                <a:gd name="T99" fmla="*/ 0 h 5623"/>
                <a:gd name="T100" fmla="*/ 0 w 1272"/>
                <a:gd name="T101" fmla="*/ 0 h 5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72" h="5623">
                  <a:moveTo>
                    <a:pt x="0" y="0"/>
                  </a:moveTo>
                  <a:lnTo>
                    <a:pt x="1" y="51"/>
                  </a:lnTo>
                  <a:lnTo>
                    <a:pt x="8" y="195"/>
                  </a:lnTo>
                  <a:lnTo>
                    <a:pt x="17" y="421"/>
                  </a:lnTo>
                  <a:lnTo>
                    <a:pt x="31" y="717"/>
                  </a:lnTo>
                  <a:lnTo>
                    <a:pt x="49" y="1073"/>
                  </a:lnTo>
                  <a:lnTo>
                    <a:pt x="69" y="1477"/>
                  </a:lnTo>
                  <a:lnTo>
                    <a:pt x="93" y="1917"/>
                  </a:lnTo>
                  <a:lnTo>
                    <a:pt x="121" y="2382"/>
                  </a:lnTo>
                  <a:lnTo>
                    <a:pt x="136" y="2620"/>
                  </a:lnTo>
                  <a:lnTo>
                    <a:pt x="150" y="2860"/>
                  </a:lnTo>
                  <a:lnTo>
                    <a:pt x="167" y="3101"/>
                  </a:lnTo>
                  <a:lnTo>
                    <a:pt x="184" y="3340"/>
                  </a:lnTo>
                  <a:lnTo>
                    <a:pt x="201" y="3577"/>
                  </a:lnTo>
                  <a:lnTo>
                    <a:pt x="220" y="3811"/>
                  </a:lnTo>
                  <a:lnTo>
                    <a:pt x="239" y="4040"/>
                  </a:lnTo>
                  <a:lnTo>
                    <a:pt x="259" y="4261"/>
                  </a:lnTo>
                  <a:lnTo>
                    <a:pt x="279" y="4475"/>
                  </a:lnTo>
                  <a:lnTo>
                    <a:pt x="301" y="4679"/>
                  </a:lnTo>
                  <a:lnTo>
                    <a:pt x="322" y="4872"/>
                  </a:lnTo>
                  <a:lnTo>
                    <a:pt x="344" y="5053"/>
                  </a:lnTo>
                  <a:lnTo>
                    <a:pt x="367" y="5220"/>
                  </a:lnTo>
                  <a:lnTo>
                    <a:pt x="390" y="5371"/>
                  </a:lnTo>
                  <a:lnTo>
                    <a:pt x="414" y="5507"/>
                  </a:lnTo>
                  <a:lnTo>
                    <a:pt x="439" y="5623"/>
                  </a:lnTo>
                  <a:lnTo>
                    <a:pt x="1272" y="5459"/>
                  </a:lnTo>
                  <a:lnTo>
                    <a:pt x="1265" y="5404"/>
                  </a:lnTo>
                  <a:lnTo>
                    <a:pt x="1245" y="5245"/>
                  </a:lnTo>
                  <a:lnTo>
                    <a:pt x="1212" y="4998"/>
                  </a:lnTo>
                  <a:lnTo>
                    <a:pt x="1171" y="4676"/>
                  </a:lnTo>
                  <a:lnTo>
                    <a:pt x="1122" y="4293"/>
                  </a:lnTo>
                  <a:lnTo>
                    <a:pt x="1069" y="3862"/>
                  </a:lnTo>
                  <a:lnTo>
                    <a:pt x="1012" y="3397"/>
                  </a:lnTo>
                  <a:lnTo>
                    <a:pt x="954" y="2914"/>
                  </a:lnTo>
                  <a:lnTo>
                    <a:pt x="925" y="2669"/>
                  </a:lnTo>
                  <a:lnTo>
                    <a:pt x="898" y="2425"/>
                  </a:lnTo>
                  <a:lnTo>
                    <a:pt x="870" y="2182"/>
                  </a:lnTo>
                  <a:lnTo>
                    <a:pt x="844" y="1943"/>
                  </a:lnTo>
                  <a:lnTo>
                    <a:pt x="819" y="1710"/>
                  </a:lnTo>
                  <a:lnTo>
                    <a:pt x="795" y="1484"/>
                  </a:lnTo>
                  <a:lnTo>
                    <a:pt x="773" y="1267"/>
                  </a:lnTo>
                  <a:lnTo>
                    <a:pt x="754" y="1060"/>
                  </a:lnTo>
                  <a:lnTo>
                    <a:pt x="736" y="867"/>
                  </a:lnTo>
                  <a:lnTo>
                    <a:pt x="722" y="687"/>
                  </a:lnTo>
                  <a:lnTo>
                    <a:pt x="710" y="523"/>
                  </a:lnTo>
                  <a:lnTo>
                    <a:pt x="701" y="376"/>
                  </a:lnTo>
                  <a:lnTo>
                    <a:pt x="696" y="248"/>
                  </a:lnTo>
                  <a:lnTo>
                    <a:pt x="694" y="143"/>
                  </a:lnTo>
                  <a:lnTo>
                    <a:pt x="696" y="59"/>
                  </a:lnTo>
                  <a:lnTo>
                    <a:pt x="7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5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4" name="Freeform 14"/>
            <p:cNvSpPr>
              <a:spLocks noEditPoints="1"/>
            </p:cNvSpPr>
            <p:nvPr/>
          </p:nvSpPr>
          <p:spPr bwMode="auto">
            <a:xfrm>
              <a:off x="8662988" y="-1454150"/>
              <a:ext cx="139700" cy="600075"/>
            </a:xfrm>
            <a:custGeom>
              <a:avLst/>
              <a:gdLst>
                <a:gd name="T0" fmla="*/ 0 w 1309"/>
                <a:gd name="T1" fmla="*/ 18 h 5660"/>
                <a:gd name="T2" fmla="*/ 19 w 1309"/>
                <a:gd name="T3" fmla="*/ 456 h 5660"/>
                <a:gd name="T4" fmla="*/ 72 w 1309"/>
                <a:gd name="T5" fmla="*/ 1519 h 5660"/>
                <a:gd name="T6" fmla="*/ 138 w 1309"/>
                <a:gd name="T7" fmla="*/ 2660 h 5660"/>
                <a:gd name="T8" fmla="*/ 186 w 1309"/>
                <a:gd name="T9" fmla="*/ 3377 h 5660"/>
                <a:gd name="T10" fmla="*/ 242 w 1309"/>
                <a:gd name="T11" fmla="*/ 4073 h 5660"/>
                <a:gd name="T12" fmla="*/ 303 w 1309"/>
                <a:gd name="T13" fmla="*/ 4708 h 5660"/>
                <a:gd name="T14" fmla="*/ 369 w 1309"/>
                <a:gd name="T15" fmla="*/ 5244 h 5660"/>
                <a:gd name="T16" fmla="*/ 440 w 1309"/>
                <a:gd name="T17" fmla="*/ 5644 h 5660"/>
                <a:gd name="T18" fmla="*/ 1307 w 1309"/>
                <a:gd name="T19" fmla="*/ 5474 h 5660"/>
                <a:gd name="T20" fmla="*/ 1245 w 1309"/>
                <a:gd name="T21" fmla="*/ 4995 h 5660"/>
                <a:gd name="T22" fmla="*/ 1101 w 1309"/>
                <a:gd name="T23" fmla="*/ 3855 h 5660"/>
                <a:gd name="T24" fmla="*/ 958 w 1309"/>
                <a:gd name="T25" fmla="*/ 2666 h 5660"/>
                <a:gd name="T26" fmla="*/ 878 w 1309"/>
                <a:gd name="T27" fmla="*/ 1945 h 5660"/>
                <a:gd name="T28" fmla="*/ 808 w 1309"/>
                <a:gd name="T29" fmla="*/ 1274 h 5660"/>
                <a:gd name="T30" fmla="*/ 756 w 1309"/>
                <a:gd name="T31" fmla="*/ 698 h 5660"/>
                <a:gd name="T32" fmla="*/ 731 w 1309"/>
                <a:gd name="T33" fmla="*/ 265 h 5660"/>
                <a:gd name="T34" fmla="*/ 736 w 1309"/>
                <a:gd name="T35" fmla="*/ 20 h 5660"/>
                <a:gd name="T36" fmla="*/ 702 w 1309"/>
                <a:gd name="T37" fmla="*/ 34 h 5660"/>
                <a:gd name="T38" fmla="*/ 695 w 1309"/>
                <a:gd name="T39" fmla="*/ 122 h 5660"/>
                <a:gd name="T40" fmla="*/ 701 w 1309"/>
                <a:gd name="T41" fmla="*/ 369 h 5660"/>
                <a:gd name="T42" fmla="*/ 730 w 1309"/>
                <a:gd name="T43" fmla="*/ 800 h 5660"/>
                <a:gd name="T44" fmla="*/ 780 w 1309"/>
                <a:gd name="T45" fmla="*/ 1341 h 5660"/>
                <a:gd name="T46" fmla="*/ 844 w 1309"/>
                <a:gd name="T47" fmla="*/ 1956 h 5660"/>
                <a:gd name="T48" fmla="*/ 969 w 1309"/>
                <a:gd name="T49" fmla="*/ 3053 h 5660"/>
                <a:gd name="T50" fmla="*/ 1121 w 1309"/>
                <a:gd name="T51" fmla="*/ 4295 h 5660"/>
                <a:gd name="T52" fmla="*/ 1236 w 1309"/>
                <a:gd name="T53" fmla="*/ 5191 h 5660"/>
                <a:gd name="T54" fmla="*/ 1258 w 1309"/>
                <a:gd name="T55" fmla="*/ 5466 h 5660"/>
                <a:gd name="T56" fmla="*/ 1138 w 1309"/>
                <a:gd name="T57" fmla="*/ 5489 h 5660"/>
                <a:gd name="T58" fmla="*/ 943 w 1309"/>
                <a:gd name="T59" fmla="*/ 5527 h 5660"/>
                <a:gd name="T60" fmla="*/ 730 w 1309"/>
                <a:gd name="T61" fmla="*/ 5569 h 5660"/>
                <a:gd name="T62" fmla="*/ 553 w 1309"/>
                <a:gd name="T63" fmla="*/ 5604 h 5660"/>
                <a:gd name="T64" fmla="*/ 470 w 1309"/>
                <a:gd name="T65" fmla="*/ 5620 h 5660"/>
                <a:gd name="T66" fmla="*/ 401 w 1309"/>
                <a:gd name="T67" fmla="*/ 5225 h 5660"/>
                <a:gd name="T68" fmla="*/ 337 w 1309"/>
                <a:gd name="T69" fmla="*/ 4702 h 5660"/>
                <a:gd name="T70" fmla="*/ 277 w 1309"/>
                <a:gd name="T71" fmla="*/ 4085 h 5660"/>
                <a:gd name="T72" fmla="*/ 223 w 1309"/>
                <a:gd name="T73" fmla="*/ 3409 h 5660"/>
                <a:gd name="T74" fmla="*/ 176 w 1309"/>
                <a:gd name="T75" fmla="*/ 2712 h 5660"/>
                <a:gd name="T76" fmla="*/ 110 w 1309"/>
                <a:gd name="T77" fmla="*/ 1593 h 5660"/>
                <a:gd name="T78" fmla="*/ 57 w 1309"/>
                <a:gd name="T79" fmla="*/ 529 h 5660"/>
                <a:gd name="T80" fmla="*/ 35 w 1309"/>
                <a:gd name="T81" fmla="*/ 34 h 5660"/>
                <a:gd name="T82" fmla="*/ 252 w 1309"/>
                <a:gd name="T83" fmla="*/ 34 h 5660"/>
                <a:gd name="T84" fmla="*/ 588 w 1309"/>
                <a:gd name="T85" fmla="*/ 34 h 5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9" h="5660">
                  <a:moveTo>
                    <a:pt x="720" y="0"/>
                  </a:moveTo>
                  <a:lnTo>
                    <a:pt x="0" y="0"/>
                  </a:lnTo>
                  <a:lnTo>
                    <a:pt x="0" y="18"/>
                  </a:lnTo>
                  <a:lnTo>
                    <a:pt x="3" y="76"/>
                  </a:lnTo>
                  <a:lnTo>
                    <a:pt x="10" y="226"/>
                  </a:lnTo>
                  <a:lnTo>
                    <a:pt x="19" y="456"/>
                  </a:lnTo>
                  <a:lnTo>
                    <a:pt x="33" y="757"/>
                  </a:lnTo>
                  <a:lnTo>
                    <a:pt x="51" y="1114"/>
                  </a:lnTo>
                  <a:lnTo>
                    <a:pt x="72" y="1519"/>
                  </a:lnTo>
                  <a:lnTo>
                    <a:pt x="95" y="1958"/>
                  </a:lnTo>
                  <a:lnTo>
                    <a:pt x="123" y="2423"/>
                  </a:lnTo>
                  <a:lnTo>
                    <a:pt x="138" y="2660"/>
                  </a:lnTo>
                  <a:lnTo>
                    <a:pt x="154" y="2899"/>
                  </a:lnTo>
                  <a:lnTo>
                    <a:pt x="169" y="3138"/>
                  </a:lnTo>
                  <a:lnTo>
                    <a:pt x="186" y="3377"/>
                  </a:lnTo>
                  <a:lnTo>
                    <a:pt x="204" y="3613"/>
                  </a:lnTo>
                  <a:lnTo>
                    <a:pt x="223" y="3845"/>
                  </a:lnTo>
                  <a:lnTo>
                    <a:pt x="242" y="4073"/>
                  </a:lnTo>
                  <a:lnTo>
                    <a:pt x="261" y="4293"/>
                  </a:lnTo>
                  <a:lnTo>
                    <a:pt x="282" y="4505"/>
                  </a:lnTo>
                  <a:lnTo>
                    <a:pt x="303" y="4708"/>
                  </a:lnTo>
                  <a:lnTo>
                    <a:pt x="324" y="4899"/>
                  </a:lnTo>
                  <a:lnTo>
                    <a:pt x="346" y="5078"/>
                  </a:lnTo>
                  <a:lnTo>
                    <a:pt x="369" y="5244"/>
                  </a:lnTo>
                  <a:lnTo>
                    <a:pt x="393" y="5395"/>
                  </a:lnTo>
                  <a:lnTo>
                    <a:pt x="416" y="5528"/>
                  </a:lnTo>
                  <a:lnTo>
                    <a:pt x="440" y="5644"/>
                  </a:lnTo>
                  <a:lnTo>
                    <a:pt x="443" y="5660"/>
                  </a:lnTo>
                  <a:lnTo>
                    <a:pt x="1309" y="5490"/>
                  </a:lnTo>
                  <a:lnTo>
                    <a:pt x="1307" y="5474"/>
                  </a:lnTo>
                  <a:lnTo>
                    <a:pt x="1299" y="5411"/>
                  </a:lnTo>
                  <a:lnTo>
                    <a:pt x="1277" y="5245"/>
                  </a:lnTo>
                  <a:lnTo>
                    <a:pt x="1245" y="4995"/>
                  </a:lnTo>
                  <a:lnTo>
                    <a:pt x="1203" y="4670"/>
                  </a:lnTo>
                  <a:lnTo>
                    <a:pt x="1155" y="4284"/>
                  </a:lnTo>
                  <a:lnTo>
                    <a:pt x="1101" y="3855"/>
                  </a:lnTo>
                  <a:lnTo>
                    <a:pt x="1045" y="3391"/>
                  </a:lnTo>
                  <a:lnTo>
                    <a:pt x="987" y="2909"/>
                  </a:lnTo>
                  <a:lnTo>
                    <a:pt x="958" y="2666"/>
                  </a:lnTo>
                  <a:lnTo>
                    <a:pt x="931" y="2424"/>
                  </a:lnTo>
                  <a:lnTo>
                    <a:pt x="903" y="2182"/>
                  </a:lnTo>
                  <a:lnTo>
                    <a:pt x="878" y="1945"/>
                  </a:lnTo>
                  <a:lnTo>
                    <a:pt x="852" y="1713"/>
                  </a:lnTo>
                  <a:lnTo>
                    <a:pt x="829" y="1489"/>
                  </a:lnTo>
                  <a:lnTo>
                    <a:pt x="808" y="1274"/>
                  </a:lnTo>
                  <a:lnTo>
                    <a:pt x="788" y="1069"/>
                  </a:lnTo>
                  <a:lnTo>
                    <a:pt x="771" y="877"/>
                  </a:lnTo>
                  <a:lnTo>
                    <a:pt x="756" y="698"/>
                  </a:lnTo>
                  <a:lnTo>
                    <a:pt x="745" y="536"/>
                  </a:lnTo>
                  <a:lnTo>
                    <a:pt x="736" y="391"/>
                  </a:lnTo>
                  <a:lnTo>
                    <a:pt x="731" y="265"/>
                  </a:lnTo>
                  <a:lnTo>
                    <a:pt x="729" y="161"/>
                  </a:lnTo>
                  <a:lnTo>
                    <a:pt x="731" y="78"/>
                  </a:lnTo>
                  <a:lnTo>
                    <a:pt x="736" y="20"/>
                  </a:lnTo>
                  <a:lnTo>
                    <a:pt x="740" y="0"/>
                  </a:lnTo>
                  <a:lnTo>
                    <a:pt x="720" y="0"/>
                  </a:lnTo>
                  <a:close/>
                  <a:moveTo>
                    <a:pt x="702" y="34"/>
                  </a:moveTo>
                  <a:lnTo>
                    <a:pt x="699" y="59"/>
                  </a:lnTo>
                  <a:lnTo>
                    <a:pt x="697" y="88"/>
                  </a:lnTo>
                  <a:lnTo>
                    <a:pt x="695" y="122"/>
                  </a:lnTo>
                  <a:lnTo>
                    <a:pt x="695" y="160"/>
                  </a:lnTo>
                  <a:lnTo>
                    <a:pt x="696" y="256"/>
                  </a:lnTo>
                  <a:lnTo>
                    <a:pt x="701" y="369"/>
                  </a:lnTo>
                  <a:lnTo>
                    <a:pt x="709" y="499"/>
                  </a:lnTo>
                  <a:lnTo>
                    <a:pt x="718" y="643"/>
                  </a:lnTo>
                  <a:lnTo>
                    <a:pt x="730" y="800"/>
                  </a:lnTo>
                  <a:lnTo>
                    <a:pt x="745" y="970"/>
                  </a:lnTo>
                  <a:lnTo>
                    <a:pt x="762" y="1150"/>
                  </a:lnTo>
                  <a:lnTo>
                    <a:pt x="780" y="1341"/>
                  </a:lnTo>
                  <a:lnTo>
                    <a:pt x="800" y="1539"/>
                  </a:lnTo>
                  <a:lnTo>
                    <a:pt x="821" y="1744"/>
                  </a:lnTo>
                  <a:lnTo>
                    <a:pt x="844" y="1956"/>
                  </a:lnTo>
                  <a:lnTo>
                    <a:pt x="867" y="2172"/>
                  </a:lnTo>
                  <a:lnTo>
                    <a:pt x="917" y="2611"/>
                  </a:lnTo>
                  <a:lnTo>
                    <a:pt x="969" y="3053"/>
                  </a:lnTo>
                  <a:lnTo>
                    <a:pt x="1022" y="3488"/>
                  </a:lnTo>
                  <a:lnTo>
                    <a:pt x="1072" y="3905"/>
                  </a:lnTo>
                  <a:lnTo>
                    <a:pt x="1121" y="4295"/>
                  </a:lnTo>
                  <a:lnTo>
                    <a:pt x="1165" y="4645"/>
                  </a:lnTo>
                  <a:lnTo>
                    <a:pt x="1205" y="4948"/>
                  </a:lnTo>
                  <a:lnTo>
                    <a:pt x="1236" y="5191"/>
                  </a:lnTo>
                  <a:lnTo>
                    <a:pt x="1258" y="5367"/>
                  </a:lnTo>
                  <a:lnTo>
                    <a:pt x="1271" y="5463"/>
                  </a:lnTo>
                  <a:lnTo>
                    <a:pt x="1258" y="5466"/>
                  </a:lnTo>
                  <a:lnTo>
                    <a:pt x="1230" y="5471"/>
                  </a:lnTo>
                  <a:lnTo>
                    <a:pt x="1189" y="5479"/>
                  </a:lnTo>
                  <a:lnTo>
                    <a:pt x="1138" y="5489"/>
                  </a:lnTo>
                  <a:lnTo>
                    <a:pt x="1079" y="5501"/>
                  </a:lnTo>
                  <a:lnTo>
                    <a:pt x="1013" y="5513"/>
                  </a:lnTo>
                  <a:lnTo>
                    <a:pt x="943" y="5527"/>
                  </a:lnTo>
                  <a:lnTo>
                    <a:pt x="871" y="5542"/>
                  </a:lnTo>
                  <a:lnTo>
                    <a:pt x="800" y="5556"/>
                  </a:lnTo>
                  <a:lnTo>
                    <a:pt x="730" y="5569"/>
                  </a:lnTo>
                  <a:lnTo>
                    <a:pt x="664" y="5582"/>
                  </a:lnTo>
                  <a:lnTo>
                    <a:pt x="604" y="5594"/>
                  </a:lnTo>
                  <a:lnTo>
                    <a:pt x="553" y="5604"/>
                  </a:lnTo>
                  <a:lnTo>
                    <a:pt x="512" y="5612"/>
                  </a:lnTo>
                  <a:lnTo>
                    <a:pt x="483" y="5618"/>
                  </a:lnTo>
                  <a:lnTo>
                    <a:pt x="470" y="5620"/>
                  </a:lnTo>
                  <a:lnTo>
                    <a:pt x="446" y="5506"/>
                  </a:lnTo>
                  <a:lnTo>
                    <a:pt x="423" y="5374"/>
                  </a:lnTo>
                  <a:lnTo>
                    <a:pt x="401" y="5225"/>
                  </a:lnTo>
                  <a:lnTo>
                    <a:pt x="379" y="5063"/>
                  </a:lnTo>
                  <a:lnTo>
                    <a:pt x="358" y="4889"/>
                  </a:lnTo>
                  <a:lnTo>
                    <a:pt x="337" y="4702"/>
                  </a:lnTo>
                  <a:lnTo>
                    <a:pt x="316" y="4506"/>
                  </a:lnTo>
                  <a:lnTo>
                    <a:pt x="296" y="4299"/>
                  </a:lnTo>
                  <a:lnTo>
                    <a:pt x="277" y="4085"/>
                  </a:lnTo>
                  <a:lnTo>
                    <a:pt x="258" y="3864"/>
                  </a:lnTo>
                  <a:lnTo>
                    <a:pt x="240" y="3639"/>
                  </a:lnTo>
                  <a:lnTo>
                    <a:pt x="223" y="3409"/>
                  </a:lnTo>
                  <a:lnTo>
                    <a:pt x="206" y="3177"/>
                  </a:lnTo>
                  <a:lnTo>
                    <a:pt x="191" y="2944"/>
                  </a:lnTo>
                  <a:lnTo>
                    <a:pt x="176" y="2712"/>
                  </a:lnTo>
                  <a:lnTo>
                    <a:pt x="161" y="2480"/>
                  </a:lnTo>
                  <a:lnTo>
                    <a:pt x="134" y="2026"/>
                  </a:lnTo>
                  <a:lnTo>
                    <a:pt x="110" y="1593"/>
                  </a:lnTo>
                  <a:lnTo>
                    <a:pt x="89" y="1193"/>
                  </a:lnTo>
                  <a:lnTo>
                    <a:pt x="71" y="834"/>
                  </a:lnTo>
                  <a:lnTo>
                    <a:pt x="57" y="529"/>
                  </a:lnTo>
                  <a:lnTo>
                    <a:pt x="46" y="287"/>
                  </a:lnTo>
                  <a:lnTo>
                    <a:pt x="38" y="118"/>
                  </a:lnTo>
                  <a:lnTo>
                    <a:pt x="35" y="34"/>
                  </a:lnTo>
                  <a:lnTo>
                    <a:pt x="72" y="34"/>
                  </a:lnTo>
                  <a:lnTo>
                    <a:pt x="148" y="34"/>
                  </a:lnTo>
                  <a:lnTo>
                    <a:pt x="252" y="34"/>
                  </a:lnTo>
                  <a:lnTo>
                    <a:pt x="368" y="34"/>
                  </a:lnTo>
                  <a:lnTo>
                    <a:pt x="486" y="34"/>
                  </a:lnTo>
                  <a:lnTo>
                    <a:pt x="588" y="34"/>
                  </a:lnTo>
                  <a:lnTo>
                    <a:pt x="665" y="34"/>
                  </a:lnTo>
                  <a:lnTo>
                    <a:pt x="702" y="34"/>
                  </a:lnTo>
                  <a:close/>
                </a:path>
              </a:pathLst>
            </a:custGeom>
            <a:solidFill>
              <a:srgbClr val="7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5" name="Freeform 15"/>
            <p:cNvSpPr>
              <a:spLocks/>
            </p:cNvSpPr>
            <p:nvPr/>
          </p:nvSpPr>
          <p:spPr bwMode="auto">
            <a:xfrm>
              <a:off x="8715375" y="-957263"/>
              <a:ext cx="60325" cy="30162"/>
            </a:xfrm>
            <a:custGeom>
              <a:avLst/>
              <a:gdLst>
                <a:gd name="T0" fmla="*/ 0 w 572"/>
                <a:gd name="T1" fmla="*/ 264 h 287"/>
                <a:gd name="T2" fmla="*/ 286 w 572"/>
                <a:gd name="T3" fmla="*/ 0 h 287"/>
                <a:gd name="T4" fmla="*/ 572 w 572"/>
                <a:gd name="T5" fmla="*/ 287 h 287"/>
                <a:gd name="T6" fmla="*/ 308 w 572"/>
                <a:gd name="T7" fmla="*/ 113 h 287"/>
                <a:gd name="T8" fmla="*/ 307 w 572"/>
                <a:gd name="T9" fmla="*/ 122 h 287"/>
                <a:gd name="T10" fmla="*/ 305 w 572"/>
                <a:gd name="T11" fmla="*/ 142 h 287"/>
                <a:gd name="T12" fmla="*/ 302 w 572"/>
                <a:gd name="T13" fmla="*/ 154 h 287"/>
                <a:gd name="T14" fmla="*/ 298 w 572"/>
                <a:gd name="T15" fmla="*/ 168 h 287"/>
                <a:gd name="T16" fmla="*/ 293 w 572"/>
                <a:gd name="T17" fmla="*/ 183 h 287"/>
                <a:gd name="T18" fmla="*/ 286 w 572"/>
                <a:gd name="T19" fmla="*/ 197 h 287"/>
                <a:gd name="T20" fmla="*/ 282 w 572"/>
                <a:gd name="T21" fmla="*/ 204 h 287"/>
                <a:gd name="T22" fmla="*/ 277 w 572"/>
                <a:gd name="T23" fmla="*/ 210 h 287"/>
                <a:gd name="T24" fmla="*/ 272 w 572"/>
                <a:gd name="T25" fmla="*/ 217 h 287"/>
                <a:gd name="T26" fmla="*/ 266 w 572"/>
                <a:gd name="T27" fmla="*/ 222 h 287"/>
                <a:gd name="T28" fmla="*/ 260 w 572"/>
                <a:gd name="T29" fmla="*/ 227 h 287"/>
                <a:gd name="T30" fmla="*/ 253 w 572"/>
                <a:gd name="T31" fmla="*/ 232 h 287"/>
                <a:gd name="T32" fmla="*/ 246 w 572"/>
                <a:gd name="T33" fmla="*/ 235 h 287"/>
                <a:gd name="T34" fmla="*/ 239 w 572"/>
                <a:gd name="T35" fmla="*/ 237 h 287"/>
                <a:gd name="T36" fmla="*/ 230 w 572"/>
                <a:gd name="T37" fmla="*/ 239 h 287"/>
                <a:gd name="T38" fmla="*/ 221 w 572"/>
                <a:gd name="T39" fmla="*/ 240 h 287"/>
                <a:gd name="T40" fmla="*/ 211 w 572"/>
                <a:gd name="T41" fmla="*/ 240 h 287"/>
                <a:gd name="T42" fmla="*/ 201 w 572"/>
                <a:gd name="T43" fmla="*/ 238 h 287"/>
                <a:gd name="T44" fmla="*/ 189 w 572"/>
                <a:gd name="T45" fmla="*/ 236 h 287"/>
                <a:gd name="T46" fmla="*/ 176 w 572"/>
                <a:gd name="T47" fmla="*/ 232 h 287"/>
                <a:gd name="T48" fmla="*/ 164 w 572"/>
                <a:gd name="T49" fmla="*/ 226 h 287"/>
                <a:gd name="T50" fmla="*/ 150 w 572"/>
                <a:gd name="T51" fmla="*/ 219 h 287"/>
                <a:gd name="T52" fmla="*/ 0 w 572"/>
                <a:gd name="T53" fmla="*/ 264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72" h="287">
                  <a:moveTo>
                    <a:pt x="0" y="264"/>
                  </a:moveTo>
                  <a:lnTo>
                    <a:pt x="286" y="0"/>
                  </a:lnTo>
                  <a:lnTo>
                    <a:pt x="572" y="287"/>
                  </a:lnTo>
                  <a:lnTo>
                    <a:pt x="308" y="113"/>
                  </a:lnTo>
                  <a:lnTo>
                    <a:pt x="307" y="122"/>
                  </a:lnTo>
                  <a:lnTo>
                    <a:pt x="305" y="142"/>
                  </a:lnTo>
                  <a:lnTo>
                    <a:pt x="302" y="154"/>
                  </a:lnTo>
                  <a:lnTo>
                    <a:pt x="298" y="168"/>
                  </a:lnTo>
                  <a:lnTo>
                    <a:pt x="293" y="183"/>
                  </a:lnTo>
                  <a:lnTo>
                    <a:pt x="286" y="197"/>
                  </a:lnTo>
                  <a:lnTo>
                    <a:pt x="282" y="204"/>
                  </a:lnTo>
                  <a:lnTo>
                    <a:pt x="277" y="210"/>
                  </a:lnTo>
                  <a:lnTo>
                    <a:pt x="272" y="217"/>
                  </a:lnTo>
                  <a:lnTo>
                    <a:pt x="266" y="222"/>
                  </a:lnTo>
                  <a:lnTo>
                    <a:pt x="260" y="227"/>
                  </a:lnTo>
                  <a:lnTo>
                    <a:pt x="253" y="232"/>
                  </a:lnTo>
                  <a:lnTo>
                    <a:pt x="246" y="235"/>
                  </a:lnTo>
                  <a:lnTo>
                    <a:pt x="239" y="237"/>
                  </a:lnTo>
                  <a:lnTo>
                    <a:pt x="230" y="239"/>
                  </a:lnTo>
                  <a:lnTo>
                    <a:pt x="221" y="240"/>
                  </a:lnTo>
                  <a:lnTo>
                    <a:pt x="211" y="240"/>
                  </a:lnTo>
                  <a:lnTo>
                    <a:pt x="201" y="238"/>
                  </a:lnTo>
                  <a:lnTo>
                    <a:pt x="189" y="236"/>
                  </a:lnTo>
                  <a:lnTo>
                    <a:pt x="176" y="232"/>
                  </a:lnTo>
                  <a:lnTo>
                    <a:pt x="164" y="226"/>
                  </a:lnTo>
                  <a:lnTo>
                    <a:pt x="150" y="219"/>
                  </a:lnTo>
                  <a:lnTo>
                    <a:pt x="0" y="264"/>
                  </a:lnTo>
                  <a:close/>
                </a:path>
              </a:pathLst>
            </a:custGeom>
            <a:solidFill>
              <a:srgbClr val="E2A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6" name="Freeform 16"/>
            <p:cNvSpPr>
              <a:spLocks/>
            </p:cNvSpPr>
            <p:nvPr/>
          </p:nvSpPr>
          <p:spPr bwMode="auto">
            <a:xfrm>
              <a:off x="8715375" y="-922338"/>
              <a:ext cx="60325" cy="28575"/>
            </a:xfrm>
            <a:custGeom>
              <a:avLst/>
              <a:gdLst>
                <a:gd name="T0" fmla="*/ 574 w 574"/>
                <a:gd name="T1" fmla="*/ 4 h 277"/>
                <a:gd name="T2" fmla="*/ 295 w 574"/>
                <a:gd name="T3" fmla="*/ 277 h 277"/>
                <a:gd name="T4" fmla="*/ 0 w 574"/>
                <a:gd name="T5" fmla="*/ 0 h 277"/>
                <a:gd name="T6" fmla="*/ 269 w 574"/>
                <a:gd name="T7" fmla="*/ 165 h 277"/>
                <a:gd name="T8" fmla="*/ 270 w 574"/>
                <a:gd name="T9" fmla="*/ 158 h 277"/>
                <a:gd name="T10" fmla="*/ 272 w 574"/>
                <a:gd name="T11" fmla="*/ 136 h 277"/>
                <a:gd name="T12" fmla="*/ 274 w 574"/>
                <a:gd name="T13" fmla="*/ 124 h 277"/>
                <a:gd name="T14" fmla="*/ 277 w 574"/>
                <a:gd name="T15" fmla="*/ 110 h 277"/>
                <a:gd name="T16" fmla="*/ 283 w 574"/>
                <a:gd name="T17" fmla="*/ 95 h 277"/>
                <a:gd name="T18" fmla="*/ 289 w 574"/>
                <a:gd name="T19" fmla="*/ 80 h 277"/>
                <a:gd name="T20" fmla="*/ 293 w 574"/>
                <a:gd name="T21" fmla="*/ 74 h 277"/>
                <a:gd name="T22" fmla="*/ 298 w 574"/>
                <a:gd name="T23" fmla="*/ 66 h 277"/>
                <a:gd name="T24" fmla="*/ 302 w 574"/>
                <a:gd name="T25" fmla="*/ 61 h 277"/>
                <a:gd name="T26" fmla="*/ 308 w 574"/>
                <a:gd name="T27" fmla="*/ 55 h 277"/>
                <a:gd name="T28" fmla="*/ 313 w 574"/>
                <a:gd name="T29" fmla="*/ 50 h 277"/>
                <a:gd name="T30" fmla="*/ 320 w 574"/>
                <a:gd name="T31" fmla="*/ 45 h 277"/>
                <a:gd name="T32" fmla="*/ 327 w 574"/>
                <a:gd name="T33" fmla="*/ 42 h 277"/>
                <a:gd name="T34" fmla="*/ 336 w 574"/>
                <a:gd name="T35" fmla="*/ 39 h 277"/>
                <a:gd name="T36" fmla="*/ 344 w 574"/>
                <a:gd name="T37" fmla="*/ 37 h 277"/>
                <a:gd name="T38" fmla="*/ 353 w 574"/>
                <a:gd name="T39" fmla="*/ 36 h 277"/>
                <a:gd name="T40" fmla="*/ 363 w 574"/>
                <a:gd name="T41" fmla="*/ 36 h 277"/>
                <a:gd name="T42" fmla="*/ 374 w 574"/>
                <a:gd name="T43" fmla="*/ 37 h 277"/>
                <a:gd name="T44" fmla="*/ 384 w 574"/>
                <a:gd name="T45" fmla="*/ 39 h 277"/>
                <a:gd name="T46" fmla="*/ 397 w 574"/>
                <a:gd name="T47" fmla="*/ 43 h 277"/>
                <a:gd name="T48" fmla="*/ 410 w 574"/>
                <a:gd name="T49" fmla="*/ 49 h 277"/>
                <a:gd name="T50" fmla="*/ 424 w 574"/>
                <a:gd name="T51" fmla="*/ 55 h 277"/>
                <a:gd name="T52" fmla="*/ 574 w 574"/>
                <a:gd name="T53" fmla="*/ 4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74" h="277">
                  <a:moveTo>
                    <a:pt x="574" y="4"/>
                  </a:moveTo>
                  <a:lnTo>
                    <a:pt x="295" y="277"/>
                  </a:lnTo>
                  <a:lnTo>
                    <a:pt x="0" y="0"/>
                  </a:lnTo>
                  <a:lnTo>
                    <a:pt x="269" y="165"/>
                  </a:lnTo>
                  <a:lnTo>
                    <a:pt x="270" y="158"/>
                  </a:lnTo>
                  <a:lnTo>
                    <a:pt x="272" y="136"/>
                  </a:lnTo>
                  <a:lnTo>
                    <a:pt x="274" y="124"/>
                  </a:lnTo>
                  <a:lnTo>
                    <a:pt x="277" y="110"/>
                  </a:lnTo>
                  <a:lnTo>
                    <a:pt x="283" y="95"/>
                  </a:lnTo>
                  <a:lnTo>
                    <a:pt x="289" y="80"/>
                  </a:lnTo>
                  <a:lnTo>
                    <a:pt x="293" y="74"/>
                  </a:lnTo>
                  <a:lnTo>
                    <a:pt x="298" y="66"/>
                  </a:lnTo>
                  <a:lnTo>
                    <a:pt x="302" y="61"/>
                  </a:lnTo>
                  <a:lnTo>
                    <a:pt x="308" y="55"/>
                  </a:lnTo>
                  <a:lnTo>
                    <a:pt x="313" y="50"/>
                  </a:lnTo>
                  <a:lnTo>
                    <a:pt x="320" y="45"/>
                  </a:lnTo>
                  <a:lnTo>
                    <a:pt x="327" y="42"/>
                  </a:lnTo>
                  <a:lnTo>
                    <a:pt x="336" y="39"/>
                  </a:lnTo>
                  <a:lnTo>
                    <a:pt x="344" y="37"/>
                  </a:lnTo>
                  <a:lnTo>
                    <a:pt x="353" y="36"/>
                  </a:lnTo>
                  <a:lnTo>
                    <a:pt x="363" y="36"/>
                  </a:lnTo>
                  <a:lnTo>
                    <a:pt x="374" y="37"/>
                  </a:lnTo>
                  <a:lnTo>
                    <a:pt x="384" y="39"/>
                  </a:lnTo>
                  <a:lnTo>
                    <a:pt x="397" y="43"/>
                  </a:lnTo>
                  <a:lnTo>
                    <a:pt x="410" y="49"/>
                  </a:lnTo>
                  <a:lnTo>
                    <a:pt x="424" y="55"/>
                  </a:lnTo>
                  <a:lnTo>
                    <a:pt x="574" y="4"/>
                  </a:lnTo>
                  <a:close/>
                </a:path>
              </a:pathLst>
            </a:custGeom>
            <a:solidFill>
              <a:srgbClr val="E2A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7" name="Freeform 17"/>
            <p:cNvSpPr>
              <a:spLocks/>
            </p:cNvSpPr>
            <p:nvPr/>
          </p:nvSpPr>
          <p:spPr bwMode="auto">
            <a:xfrm>
              <a:off x="8729663" y="-928688"/>
              <a:ext cx="12700" cy="14287"/>
            </a:xfrm>
            <a:custGeom>
              <a:avLst/>
              <a:gdLst>
                <a:gd name="T0" fmla="*/ 99 w 126"/>
                <a:gd name="T1" fmla="*/ 125 h 139"/>
                <a:gd name="T2" fmla="*/ 109 w 126"/>
                <a:gd name="T3" fmla="*/ 118 h 139"/>
                <a:gd name="T4" fmla="*/ 117 w 126"/>
                <a:gd name="T5" fmla="*/ 107 h 139"/>
                <a:gd name="T6" fmla="*/ 124 w 126"/>
                <a:gd name="T7" fmla="*/ 95 h 139"/>
                <a:gd name="T8" fmla="*/ 125 w 126"/>
                <a:gd name="T9" fmla="*/ 91 h 139"/>
                <a:gd name="T10" fmla="*/ 119 w 126"/>
                <a:gd name="T11" fmla="*/ 97 h 139"/>
                <a:gd name="T12" fmla="*/ 113 w 126"/>
                <a:gd name="T13" fmla="*/ 100 h 139"/>
                <a:gd name="T14" fmla="*/ 106 w 126"/>
                <a:gd name="T15" fmla="*/ 99 h 139"/>
                <a:gd name="T16" fmla="*/ 93 w 126"/>
                <a:gd name="T17" fmla="*/ 95 h 139"/>
                <a:gd name="T18" fmla="*/ 77 w 126"/>
                <a:gd name="T19" fmla="*/ 82 h 139"/>
                <a:gd name="T20" fmla="*/ 68 w 126"/>
                <a:gd name="T21" fmla="*/ 69 h 139"/>
                <a:gd name="T22" fmla="*/ 64 w 126"/>
                <a:gd name="T23" fmla="*/ 60 h 139"/>
                <a:gd name="T24" fmla="*/ 62 w 126"/>
                <a:gd name="T25" fmla="*/ 50 h 139"/>
                <a:gd name="T26" fmla="*/ 64 w 126"/>
                <a:gd name="T27" fmla="*/ 41 h 139"/>
                <a:gd name="T28" fmla="*/ 69 w 126"/>
                <a:gd name="T29" fmla="*/ 30 h 139"/>
                <a:gd name="T30" fmla="*/ 77 w 126"/>
                <a:gd name="T31" fmla="*/ 22 h 139"/>
                <a:gd name="T32" fmla="*/ 90 w 126"/>
                <a:gd name="T33" fmla="*/ 13 h 139"/>
                <a:gd name="T34" fmla="*/ 108 w 126"/>
                <a:gd name="T35" fmla="*/ 7 h 139"/>
                <a:gd name="T36" fmla="*/ 110 w 126"/>
                <a:gd name="T37" fmla="*/ 5 h 139"/>
                <a:gd name="T38" fmla="*/ 92 w 126"/>
                <a:gd name="T39" fmla="*/ 6 h 139"/>
                <a:gd name="T40" fmla="*/ 69 w 126"/>
                <a:gd name="T41" fmla="*/ 1 h 139"/>
                <a:gd name="T42" fmla="*/ 46 w 126"/>
                <a:gd name="T43" fmla="*/ 0 h 139"/>
                <a:gd name="T44" fmla="*/ 33 w 126"/>
                <a:gd name="T45" fmla="*/ 5 h 139"/>
                <a:gd name="T46" fmla="*/ 21 w 126"/>
                <a:gd name="T47" fmla="*/ 14 h 139"/>
                <a:gd name="T48" fmla="*/ 9 w 126"/>
                <a:gd name="T49" fmla="*/ 33 h 139"/>
                <a:gd name="T50" fmla="*/ 1 w 126"/>
                <a:gd name="T51" fmla="*/ 57 h 139"/>
                <a:gd name="T52" fmla="*/ 0 w 126"/>
                <a:gd name="T53" fmla="*/ 79 h 139"/>
                <a:gd name="T54" fmla="*/ 3 w 126"/>
                <a:gd name="T55" fmla="*/ 98 h 139"/>
                <a:gd name="T56" fmla="*/ 13 w 126"/>
                <a:gd name="T57" fmla="*/ 116 h 139"/>
                <a:gd name="T58" fmla="*/ 25 w 126"/>
                <a:gd name="T59" fmla="*/ 128 h 139"/>
                <a:gd name="T60" fmla="*/ 42 w 126"/>
                <a:gd name="T61" fmla="*/ 137 h 139"/>
                <a:gd name="T62" fmla="*/ 61 w 126"/>
                <a:gd name="T63" fmla="*/ 139 h 139"/>
                <a:gd name="T64" fmla="*/ 83 w 126"/>
                <a:gd name="T65" fmla="*/ 13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6" h="139">
                  <a:moveTo>
                    <a:pt x="95" y="128"/>
                  </a:moveTo>
                  <a:lnTo>
                    <a:pt x="99" y="125"/>
                  </a:lnTo>
                  <a:lnTo>
                    <a:pt x="105" y="122"/>
                  </a:lnTo>
                  <a:lnTo>
                    <a:pt x="109" y="118"/>
                  </a:lnTo>
                  <a:lnTo>
                    <a:pt x="113" y="113"/>
                  </a:lnTo>
                  <a:lnTo>
                    <a:pt x="117" y="107"/>
                  </a:lnTo>
                  <a:lnTo>
                    <a:pt x="121" y="101"/>
                  </a:lnTo>
                  <a:lnTo>
                    <a:pt x="124" y="95"/>
                  </a:lnTo>
                  <a:lnTo>
                    <a:pt x="126" y="87"/>
                  </a:lnTo>
                  <a:lnTo>
                    <a:pt x="125" y="91"/>
                  </a:lnTo>
                  <a:lnTo>
                    <a:pt x="123" y="95"/>
                  </a:lnTo>
                  <a:lnTo>
                    <a:pt x="119" y="97"/>
                  </a:lnTo>
                  <a:lnTo>
                    <a:pt x="116" y="99"/>
                  </a:lnTo>
                  <a:lnTo>
                    <a:pt x="113" y="100"/>
                  </a:lnTo>
                  <a:lnTo>
                    <a:pt x="109" y="100"/>
                  </a:lnTo>
                  <a:lnTo>
                    <a:pt x="106" y="99"/>
                  </a:lnTo>
                  <a:lnTo>
                    <a:pt x="101" y="98"/>
                  </a:lnTo>
                  <a:lnTo>
                    <a:pt x="93" y="95"/>
                  </a:lnTo>
                  <a:lnTo>
                    <a:pt x="85" y="89"/>
                  </a:lnTo>
                  <a:lnTo>
                    <a:pt x="77" y="82"/>
                  </a:lnTo>
                  <a:lnTo>
                    <a:pt x="71" y="73"/>
                  </a:lnTo>
                  <a:lnTo>
                    <a:pt x="68" y="69"/>
                  </a:lnTo>
                  <a:lnTo>
                    <a:pt x="66" y="65"/>
                  </a:lnTo>
                  <a:lnTo>
                    <a:pt x="64" y="60"/>
                  </a:lnTo>
                  <a:lnTo>
                    <a:pt x="63" y="54"/>
                  </a:lnTo>
                  <a:lnTo>
                    <a:pt x="62" y="50"/>
                  </a:lnTo>
                  <a:lnTo>
                    <a:pt x="63" y="45"/>
                  </a:lnTo>
                  <a:lnTo>
                    <a:pt x="64" y="41"/>
                  </a:lnTo>
                  <a:lnTo>
                    <a:pt x="66" y="35"/>
                  </a:lnTo>
                  <a:lnTo>
                    <a:pt x="69" y="30"/>
                  </a:lnTo>
                  <a:lnTo>
                    <a:pt x="73" y="26"/>
                  </a:lnTo>
                  <a:lnTo>
                    <a:pt x="77" y="22"/>
                  </a:lnTo>
                  <a:lnTo>
                    <a:pt x="83" y="17"/>
                  </a:lnTo>
                  <a:lnTo>
                    <a:pt x="90" y="13"/>
                  </a:lnTo>
                  <a:lnTo>
                    <a:pt x="98" y="10"/>
                  </a:lnTo>
                  <a:lnTo>
                    <a:pt x="108" y="7"/>
                  </a:lnTo>
                  <a:lnTo>
                    <a:pt x="118" y="4"/>
                  </a:lnTo>
                  <a:lnTo>
                    <a:pt x="110" y="5"/>
                  </a:lnTo>
                  <a:lnTo>
                    <a:pt x="100" y="6"/>
                  </a:lnTo>
                  <a:lnTo>
                    <a:pt x="92" y="6"/>
                  </a:lnTo>
                  <a:lnTo>
                    <a:pt x="83" y="5"/>
                  </a:lnTo>
                  <a:lnTo>
                    <a:pt x="69" y="1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40" y="1"/>
                  </a:lnTo>
                  <a:lnTo>
                    <a:pt x="33" y="5"/>
                  </a:lnTo>
                  <a:lnTo>
                    <a:pt x="26" y="9"/>
                  </a:lnTo>
                  <a:lnTo>
                    <a:pt x="21" y="14"/>
                  </a:lnTo>
                  <a:lnTo>
                    <a:pt x="15" y="23"/>
                  </a:lnTo>
                  <a:lnTo>
                    <a:pt x="9" y="33"/>
                  </a:lnTo>
                  <a:lnTo>
                    <a:pt x="4" y="46"/>
                  </a:lnTo>
                  <a:lnTo>
                    <a:pt x="1" y="57"/>
                  </a:lnTo>
                  <a:lnTo>
                    <a:pt x="0" y="67"/>
                  </a:lnTo>
                  <a:lnTo>
                    <a:pt x="0" y="79"/>
                  </a:lnTo>
                  <a:lnTo>
                    <a:pt x="1" y="88"/>
                  </a:lnTo>
                  <a:lnTo>
                    <a:pt x="3" y="98"/>
                  </a:lnTo>
                  <a:lnTo>
                    <a:pt x="7" y="107"/>
                  </a:lnTo>
                  <a:lnTo>
                    <a:pt x="13" y="116"/>
                  </a:lnTo>
                  <a:lnTo>
                    <a:pt x="18" y="122"/>
                  </a:lnTo>
                  <a:lnTo>
                    <a:pt x="25" y="128"/>
                  </a:lnTo>
                  <a:lnTo>
                    <a:pt x="34" y="134"/>
                  </a:lnTo>
                  <a:lnTo>
                    <a:pt x="42" y="137"/>
                  </a:lnTo>
                  <a:lnTo>
                    <a:pt x="52" y="139"/>
                  </a:lnTo>
                  <a:lnTo>
                    <a:pt x="61" y="139"/>
                  </a:lnTo>
                  <a:lnTo>
                    <a:pt x="72" y="138"/>
                  </a:lnTo>
                  <a:lnTo>
                    <a:pt x="83" y="134"/>
                  </a:lnTo>
                  <a:lnTo>
                    <a:pt x="95" y="128"/>
                  </a:lnTo>
                  <a:close/>
                </a:path>
              </a:pathLst>
            </a:custGeom>
            <a:solidFill>
              <a:srgbClr val="E2A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8" name="Freeform 18"/>
            <p:cNvSpPr>
              <a:spLocks/>
            </p:cNvSpPr>
            <p:nvPr/>
          </p:nvSpPr>
          <p:spPr bwMode="auto">
            <a:xfrm>
              <a:off x="8751888" y="-935038"/>
              <a:ext cx="12700" cy="14287"/>
            </a:xfrm>
            <a:custGeom>
              <a:avLst/>
              <a:gdLst>
                <a:gd name="T0" fmla="*/ 30 w 126"/>
                <a:gd name="T1" fmla="*/ 12 h 140"/>
                <a:gd name="T2" fmla="*/ 19 w 126"/>
                <a:gd name="T3" fmla="*/ 19 h 140"/>
                <a:gd name="T4" fmla="*/ 11 w 126"/>
                <a:gd name="T5" fmla="*/ 29 h 140"/>
                <a:gd name="T6" fmla="*/ 3 w 126"/>
                <a:gd name="T7" fmla="*/ 40 h 140"/>
                <a:gd name="T8" fmla="*/ 2 w 126"/>
                <a:gd name="T9" fmla="*/ 44 h 140"/>
                <a:gd name="T10" fmla="*/ 7 w 126"/>
                <a:gd name="T11" fmla="*/ 38 h 140"/>
                <a:gd name="T12" fmla="*/ 14 w 126"/>
                <a:gd name="T13" fmla="*/ 36 h 140"/>
                <a:gd name="T14" fmla="*/ 22 w 126"/>
                <a:gd name="T15" fmla="*/ 37 h 140"/>
                <a:gd name="T16" fmla="*/ 34 w 126"/>
                <a:gd name="T17" fmla="*/ 42 h 140"/>
                <a:gd name="T18" fmla="*/ 49 w 126"/>
                <a:gd name="T19" fmla="*/ 56 h 140"/>
                <a:gd name="T20" fmla="*/ 59 w 126"/>
                <a:gd name="T21" fmla="*/ 74 h 140"/>
                <a:gd name="T22" fmla="*/ 61 w 126"/>
                <a:gd name="T23" fmla="*/ 89 h 140"/>
                <a:gd name="T24" fmla="*/ 59 w 126"/>
                <a:gd name="T25" fmla="*/ 99 h 140"/>
                <a:gd name="T26" fmla="*/ 54 w 126"/>
                <a:gd name="T27" fmla="*/ 108 h 140"/>
                <a:gd name="T28" fmla="*/ 44 w 126"/>
                <a:gd name="T29" fmla="*/ 117 h 140"/>
                <a:gd name="T30" fmla="*/ 32 w 126"/>
                <a:gd name="T31" fmla="*/ 124 h 140"/>
                <a:gd name="T32" fmla="*/ 14 w 126"/>
                <a:gd name="T33" fmla="*/ 129 h 140"/>
                <a:gd name="T34" fmla="*/ 12 w 126"/>
                <a:gd name="T35" fmla="*/ 130 h 140"/>
                <a:gd name="T36" fmla="*/ 29 w 126"/>
                <a:gd name="T37" fmla="*/ 131 h 140"/>
                <a:gd name="T38" fmla="*/ 53 w 126"/>
                <a:gd name="T39" fmla="*/ 137 h 140"/>
                <a:gd name="T40" fmla="*/ 74 w 126"/>
                <a:gd name="T41" fmla="*/ 140 h 140"/>
                <a:gd name="T42" fmla="*/ 88 w 126"/>
                <a:gd name="T43" fmla="*/ 137 h 140"/>
                <a:gd name="T44" fmla="*/ 101 w 126"/>
                <a:gd name="T45" fmla="*/ 127 h 140"/>
                <a:gd name="T46" fmla="*/ 113 w 126"/>
                <a:gd name="T47" fmla="*/ 109 h 140"/>
                <a:gd name="T48" fmla="*/ 123 w 126"/>
                <a:gd name="T49" fmla="*/ 86 h 140"/>
                <a:gd name="T50" fmla="*/ 126 w 126"/>
                <a:gd name="T51" fmla="*/ 65 h 140"/>
                <a:gd name="T52" fmla="*/ 124 w 126"/>
                <a:gd name="T53" fmla="*/ 45 h 140"/>
                <a:gd name="T54" fmla="*/ 115 w 126"/>
                <a:gd name="T55" fmla="*/ 27 h 140"/>
                <a:gd name="T56" fmla="*/ 104 w 126"/>
                <a:gd name="T57" fmla="*/ 13 h 140"/>
                <a:gd name="T58" fmla="*/ 88 w 126"/>
                <a:gd name="T59" fmla="*/ 3 h 140"/>
                <a:gd name="T60" fmla="*/ 68 w 126"/>
                <a:gd name="T61" fmla="*/ 0 h 140"/>
                <a:gd name="T62" fmla="*/ 47 w 126"/>
                <a:gd name="T63" fmla="*/ 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6" h="140">
                  <a:moveTo>
                    <a:pt x="35" y="9"/>
                  </a:moveTo>
                  <a:lnTo>
                    <a:pt x="30" y="12"/>
                  </a:lnTo>
                  <a:lnTo>
                    <a:pt x="24" y="15"/>
                  </a:lnTo>
                  <a:lnTo>
                    <a:pt x="19" y="19"/>
                  </a:lnTo>
                  <a:lnTo>
                    <a:pt x="15" y="23"/>
                  </a:lnTo>
                  <a:lnTo>
                    <a:pt x="11" y="29"/>
                  </a:lnTo>
                  <a:lnTo>
                    <a:pt x="7" y="34"/>
                  </a:lnTo>
                  <a:lnTo>
                    <a:pt x="3" y="40"/>
                  </a:lnTo>
                  <a:lnTo>
                    <a:pt x="0" y="48"/>
                  </a:lnTo>
                  <a:lnTo>
                    <a:pt x="2" y="44"/>
                  </a:lnTo>
                  <a:lnTo>
                    <a:pt x="5" y="40"/>
                  </a:lnTo>
                  <a:lnTo>
                    <a:pt x="7" y="38"/>
                  </a:lnTo>
                  <a:lnTo>
                    <a:pt x="11" y="37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2" y="37"/>
                  </a:lnTo>
                  <a:lnTo>
                    <a:pt x="25" y="38"/>
                  </a:lnTo>
                  <a:lnTo>
                    <a:pt x="34" y="42"/>
                  </a:lnTo>
                  <a:lnTo>
                    <a:pt x="41" y="49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59" y="74"/>
                  </a:lnTo>
                  <a:lnTo>
                    <a:pt x="61" y="84"/>
                  </a:lnTo>
                  <a:lnTo>
                    <a:pt x="61" y="89"/>
                  </a:lnTo>
                  <a:lnTo>
                    <a:pt x="60" y="94"/>
                  </a:lnTo>
                  <a:lnTo>
                    <a:pt x="59" y="99"/>
                  </a:lnTo>
                  <a:lnTo>
                    <a:pt x="57" y="104"/>
                  </a:lnTo>
                  <a:lnTo>
                    <a:pt x="54" y="108"/>
                  </a:lnTo>
                  <a:lnTo>
                    <a:pt x="50" y="112"/>
                  </a:lnTo>
                  <a:lnTo>
                    <a:pt x="44" y="117"/>
                  </a:lnTo>
                  <a:lnTo>
                    <a:pt x="39" y="121"/>
                  </a:lnTo>
                  <a:lnTo>
                    <a:pt x="32" y="124"/>
                  </a:lnTo>
                  <a:lnTo>
                    <a:pt x="23" y="127"/>
                  </a:lnTo>
                  <a:lnTo>
                    <a:pt x="14" y="129"/>
                  </a:lnTo>
                  <a:lnTo>
                    <a:pt x="2" y="131"/>
                  </a:lnTo>
                  <a:lnTo>
                    <a:pt x="12" y="130"/>
                  </a:lnTo>
                  <a:lnTo>
                    <a:pt x="20" y="131"/>
                  </a:lnTo>
                  <a:lnTo>
                    <a:pt x="29" y="131"/>
                  </a:lnTo>
                  <a:lnTo>
                    <a:pt x="37" y="134"/>
                  </a:lnTo>
                  <a:lnTo>
                    <a:pt x="53" y="137"/>
                  </a:lnTo>
                  <a:lnTo>
                    <a:pt x="68" y="139"/>
                  </a:lnTo>
                  <a:lnTo>
                    <a:pt x="74" y="140"/>
                  </a:lnTo>
                  <a:lnTo>
                    <a:pt x="81" y="139"/>
                  </a:lnTo>
                  <a:lnTo>
                    <a:pt x="88" y="137"/>
                  </a:lnTo>
                  <a:lnTo>
                    <a:pt x="94" y="132"/>
                  </a:lnTo>
                  <a:lnTo>
                    <a:pt x="101" y="127"/>
                  </a:lnTo>
                  <a:lnTo>
                    <a:pt x="107" y="120"/>
                  </a:lnTo>
                  <a:lnTo>
                    <a:pt x="113" y="109"/>
                  </a:lnTo>
                  <a:lnTo>
                    <a:pt x="120" y="98"/>
                  </a:lnTo>
                  <a:lnTo>
                    <a:pt x="123" y="86"/>
                  </a:lnTo>
                  <a:lnTo>
                    <a:pt x="126" y="75"/>
                  </a:lnTo>
                  <a:lnTo>
                    <a:pt x="126" y="65"/>
                  </a:lnTo>
                  <a:lnTo>
                    <a:pt x="126" y="54"/>
                  </a:lnTo>
                  <a:lnTo>
                    <a:pt x="124" y="45"/>
                  </a:lnTo>
                  <a:lnTo>
                    <a:pt x="121" y="35"/>
                  </a:lnTo>
                  <a:lnTo>
                    <a:pt x="115" y="27"/>
                  </a:lnTo>
                  <a:lnTo>
                    <a:pt x="110" y="19"/>
                  </a:lnTo>
                  <a:lnTo>
                    <a:pt x="104" y="13"/>
                  </a:lnTo>
                  <a:lnTo>
                    <a:pt x="96" y="8"/>
                  </a:lnTo>
                  <a:lnTo>
                    <a:pt x="88" y="3"/>
                  </a:lnTo>
                  <a:lnTo>
                    <a:pt x="78" y="1"/>
                  </a:lnTo>
                  <a:lnTo>
                    <a:pt x="68" y="0"/>
                  </a:lnTo>
                  <a:lnTo>
                    <a:pt x="57" y="1"/>
                  </a:lnTo>
                  <a:lnTo>
                    <a:pt x="47" y="3"/>
                  </a:lnTo>
                  <a:lnTo>
                    <a:pt x="35" y="9"/>
                  </a:lnTo>
                  <a:close/>
                </a:path>
              </a:pathLst>
            </a:custGeom>
            <a:solidFill>
              <a:srgbClr val="E2A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9" name="Freeform 19"/>
            <p:cNvSpPr>
              <a:spLocks noEditPoints="1"/>
            </p:cNvSpPr>
            <p:nvPr/>
          </p:nvSpPr>
          <p:spPr bwMode="auto">
            <a:xfrm>
              <a:off x="7672388" y="-1587500"/>
              <a:ext cx="1751013" cy="1293812"/>
            </a:xfrm>
            <a:custGeom>
              <a:avLst/>
              <a:gdLst>
                <a:gd name="T0" fmla="*/ 5429 w 16549"/>
                <a:gd name="T1" fmla="*/ 199 h 12222"/>
                <a:gd name="T2" fmla="*/ 5197 w 16549"/>
                <a:gd name="T3" fmla="*/ 729 h 12222"/>
                <a:gd name="T4" fmla="*/ 4914 w 16549"/>
                <a:gd name="T5" fmla="*/ 881 h 12222"/>
                <a:gd name="T6" fmla="*/ 4294 w 16549"/>
                <a:gd name="T7" fmla="*/ 1710 h 12222"/>
                <a:gd name="T8" fmla="*/ 3468 w 16549"/>
                <a:gd name="T9" fmla="*/ 3079 h 12222"/>
                <a:gd name="T10" fmla="*/ 1800 w 16549"/>
                <a:gd name="T11" fmla="*/ 5154 h 12222"/>
                <a:gd name="T12" fmla="*/ 743 w 16549"/>
                <a:gd name="T13" fmla="*/ 6343 h 12222"/>
                <a:gd name="T14" fmla="*/ 90 w 16549"/>
                <a:gd name="T15" fmla="*/ 6930 h 12222"/>
                <a:gd name="T16" fmla="*/ 573 w 16549"/>
                <a:gd name="T17" fmla="*/ 7426 h 12222"/>
                <a:gd name="T18" fmla="*/ 1462 w 16549"/>
                <a:gd name="T19" fmla="*/ 8649 h 12222"/>
                <a:gd name="T20" fmla="*/ 2834 w 16549"/>
                <a:gd name="T21" fmla="*/ 10203 h 12222"/>
                <a:gd name="T22" fmla="*/ 3700 w 16549"/>
                <a:gd name="T23" fmla="*/ 10961 h 12222"/>
                <a:gd name="T24" fmla="*/ 6006 w 16549"/>
                <a:gd name="T25" fmla="*/ 11926 h 12222"/>
                <a:gd name="T26" fmla="*/ 8414 w 16549"/>
                <a:gd name="T27" fmla="*/ 12220 h 12222"/>
                <a:gd name="T28" fmla="*/ 10203 w 16549"/>
                <a:gd name="T29" fmla="*/ 12123 h 12222"/>
                <a:gd name="T30" fmla="*/ 12312 w 16549"/>
                <a:gd name="T31" fmla="*/ 11758 h 12222"/>
                <a:gd name="T32" fmla="*/ 13996 w 16549"/>
                <a:gd name="T33" fmla="*/ 11138 h 12222"/>
                <a:gd name="T34" fmla="*/ 15256 w 16549"/>
                <a:gd name="T35" fmla="*/ 10219 h 12222"/>
                <a:gd name="T36" fmla="*/ 16523 w 16549"/>
                <a:gd name="T37" fmla="*/ 8925 h 12222"/>
                <a:gd name="T38" fmla="*/ 15933 w 16549"/>
                <a:gd name="T39" fmla="*/ 7955 h 12222"/>
                <a:gd name="T40" fmla="*/ 14929 w 16549"/>
                <a:gd name="T41" fmla="*/ 6146 h 12222"/>
                <a:gd name="T42" fmla="*/ 13767 w 16549"/>
                <a:gd name="T43" fmla="*/ 3732 h 12222"/>
                <a:gd name="T44" fmla="*/ 12756 w 16549"/>
                <a:gd name="T45" fmla="*/ 1750 h 12222"/>
                <a:gd name="T46" fmla="*/ 12245 w 16549"/>
                <a:gd name="T47" fmla="*/ 1107 h 12222"/>
                <a:gd name="T48" fmla="*/ 11892 w 16549"/>
                <a:gd name="T49" fmla="*/ 733 h 12222"/>
                <a:gd name="T50" fmla="*/ 11483 w 16549"/>
                <a:gd name="T51" fmla="*/ 566 h 12222"/>
                <a:gd name="T52" fmla="*/ 9746 w 16549"/>
                <a:gd name="T53" fmla="*/ 844 h 12222"/>
                <a:gd name="T54" fmla="*/ 8420 w 16549"/>
                <a:gd name="T55" fmla="*/ 1019 h 12222"/>
                <a:gd name="T56" fmla="*/ 7469 w 16549"/>
                <a:gd name="T57" fmla="*/ 974 h 12222"/>
                <a:gd name="T58" fmla="*/ 6531 w 16549"/>
                <a:gd name="T59" fmla="*/ 674 h 12222"/>
                <a:gd name="T60" fmla="*/ 5860 w 16549"/>
                <a:gd name="T61" fmla="*/ 272 h 12222"/>
                <a:gd name="T62" fmla="*/ 5402 w 16549"/>
                <a:gd name="T63" fmla="*/ 332 h 12222"/>
                <a:gd name="T64" fmla="*/ 5621 w 16549"/>
                <a:gd name="T65" fmla="*/ 43 h 12222"/>
                <a:gd name="T66" fmla="*/ 6163 w 16549"/>
                <a:gd name="T67" fmla="*/ 525 h 12222"/>
                <a:gd name="T68" fmla="*/ 7053 w 16549"/>
                <a:gd name="T69" fmla="*/ 915 h 12222"/>
                <a:gd name="T70" fmla="*/ 7918 w 16549"/>
                <a:gd name="T71" fmla="*/ 1054 h 12222"/>
                <a:gd name="T72" fmla="*/ 9048 w 16549"/>
                <a:gd name="T73" fmla="*/ 995 h 12222"/>
                <a:gd name="T74" fmla="*/ 11149 w 16549"/>
                <a:gd name="T75" fmla="*/ 619 h 12222"/>
                <a:gd name="T76" fmla="*/ 11752 w 16549"/>
                <a:gd name="T77" fmla="*/ 669 h 12222"/>
                <a:gd name="T78" fmla="*/ 12085 w 16549"/>
                <a:gd name="T79" fmla="*/ 1022 h 12222"/>
                <a:gd name="T80" fmla="*/ 12558 w 16549"/>
                <a:gd name="T81" fmla="*/ 1506 h 12222"/>
                <a:gd name="T82" fmla="*/ 13283 w 16549"/>
                <a:gd name="T83" fmla="*/ 2862 h 12222"/>
                <a:gd name="T84" fmla="*/ 14288 w 16549"/>
                <a:gd name="T85" fmla="*/ 4892 h 12222"/>
                <a:gd name="T86" fmla="*/ 15566 w 16549"/>
                <a:gd name="T87" fmla="*/ 7411 h 12222"/>
                <a:gd name="T88" fmla="*/ 16322 w 16549"/>
                <a:gd name="T89" fmla="*/ 8605 h 12222"/>
                <a:gd name="T90" fmla="*/ 15982 w 16549"/>
                <a:gd name="T91" fmla="*/ 9480 h 12222"/>
                <a:gd name="T92" fmla="*/ 14702 w 16549"/>
                <a:gd name="T93" fmla="*/ 10675 h 12222"/>
                <a:gd name="T94" fmla="*/ 13385 w 16549"/>
                <a:gd name="T95" fmla="*/ 11373 h 12222"/>
                <a:gd name="T96" fmla="*/ 11606 w 16549"/>
                <a:gd name="T97" fmla="*/ 11882 h 12222"/>
                <a:gd name="T98" fmla="*/ 9292 w 16549"/>
                <a:gd name="T99" fmla="*/ 12170 h 12222"/>
                <a:gd name="T100" fmla="*/ 7285 w 16549"/>
                <a:gd name="T101" fmla="*/ 12111 h 12222"/>
                <a:gd name="T102" fmla="*/ 4837 w 16549"/>
                <a:gd name="T103" fmla="*/ 11514 h 12222"/>
                <a:gd name="T104" fmla="*/ 3382 w 16549"/>
                <a:gd name="T105" fmla="*/ 10676 h 12222"/>
                <a:gd name="T106" fmla="*/ 2376 w 16549"/>
                <a:gd name="T107" fmla="*/ 9642 h 12222"/>
                <a:gd name="T108" fmla="*/ 1190 w 16549"/>
                <a:gd name="T109" fmla="*/ 8260 h 12222"/>
                <a:gd name="T110" fmla="*/ 359 w 16549"/>
                <a:gd name="T111" fmla="*/ 7122 h 12222"/>
                <a:gd name="T112" fmla="*/ 428 w 16549"/>
                <a:gd name="T113" fmla="*/ 6646 h 12222"/>
                <a:gd name="T114" fmla="*/ 1323 w 16549"/>
                <a:gd name="T115" fmla="*/ 5785 h 12222"/>
                <a:gd name="T116" fmla="*/ 3156 w 16549"/>
                <a:gd name="T117" fmla="*/ 3562 h 12222"/>
                <a:gd name="T118" fmla="*/ 4004 w 16549"/>
                <a:gd name="T119" fmla="*/ 2292 h 12222"/>
                <a:gd name="T120" fmla="*/ 4912 w 16549"/>
                <a:gd name="T121" fmla="*/ 930 h 12222"/>
                <a:gd name="T122" fmla="*/ 5228 w 16549"/>
                <a:gd name="T123" fmla="*/ 774 h 12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549" h="12222">
                  <a:moveTo>
                    <a:pt x="5622" y="3"/>
                  </a:moveTo>
                  <a:lnTo>
                    <a:pt x="5608" y="8"/>
                  </a:lnTo>
                  <a:lnTo>
                    <a:pt x="5593" y="14"/>
                  </a:lnTo>
                  <a:lnTo>
                    <a:pt x="5579" y="21"/>
                  </a:lnTo>
                  <a:lnTo>
                    <a:pt x="5565" y="31"/>
                  </a:lnTo>
                  <a:lnTo>
                    <a:pt x="5552" y="40"/>
                  </a:lnTo>
                  <a:lnTo>
                    <a:pt x="5538" y="52"/>
                  </a:lnTo>
                  <a:lnTo>
                    <a:pt x="5525" y="65"/>
                  </a:lnTo>
                  <a:lnTo>
                    <a:pt x="5512" y="79"/>
                  </a:lnTo>
                  <a:lnTo>
                    <a:pt x="5500" y="93"/>
                  </a:lnTo>
                  <a:lnTo>
                    <a:pt x="5487" y="108"/>
                  </a:lnTo>
                  <a:lnTo>
                    <a:pt x="5475" y="125"/>
                  </a:lnTo>
                  <a:lnTo>
                    <a:pt x="5464" y="142"/>
                  </a:lnTo>
                  <a:lnTo>
                    <a:pt x="5452" y="161"/>
                  </a:lnTo>
                  <a:lnTo>
                    <a:pt x="5441" y="179"/>
                  </a:lnTo>
                  <a:lnTo>
                    <a:pt x="5429" y="199"/>
                  </a:lnTo>
                  <a:lnTo>
                    <a:pt x="5418" y="219"/>
                  </a:lnTo>
                  <a:lnTo>
                    <a:pt x="5397" y="261"/>
                  </a:lnTo>
                  <a:lnTo>
                    <a:pt x="5377" y="304"/>
                  </a:lnTo>
                  <a:lnTo>
                    <a:pt x="5357" y="348"/>
                  </a:lnTo>
                  <a:lnTo>
                    <a:pt x="5339" y="394"/>
                  </a:lnTo>
                  <a:lnTo>
                    <a:pt x="5304" y="484"/>
                  </a:lnTo>
                  <a:lnTo>
                    <a:pt x="5271" y="571"/>
                  </a:lnTo>
                  <a:lnTo>
                    <a:pt x="5269" y="577"/>
                  </a:lnTo>
                  <a:lnTo>
                    <a:pt x="5263" y="593"/>
                  </a:lnTo>
                  <a:lnTo>
                    <a:pt x="5253" y="616"/>
                  </a:lnTo>
                  <a:lnTo>
                    <a:pt x="5243" y="644"/>
                  </a:lnTo>
                  <a:lnTo>
                    <a:pt x="5231" y="672"/>
                  </a:lnTo>
                  <a:lnTo>
                    <a:pt x="5222" y="699"/>
                  </a:lnTo>
                  <a:lnTo>
                    <a:pt x="5213" y="720"/>
                  </a:lnTo>
                  <a:lnTo>
                    <a:pt x="5208" y="733"/>
                  </a:lnTo>
                  <a:lnTo>
                    <a:pt x="5197" y="729"/>
                  </a:lnTo>
                  <a:lnTo>
                    <a:pt x="5183" y="728"/>
                  </a:lnTo>
                  <a:lnTo>
                    <a:pt x="5174" y="729"/>
                  </a:lnTo>
                  <a:lnTo>
                    <a:pt x="5164" y="731"/>
                  </a:lnTo>
                  <a:lnTo>
                    <a:pt x="5152" y="733"/>
                  </a:lnTo>
                  <a:lnTo>
                    <a:pt x="5138" y="736"/>
                  </a:lnTo>
                  <a:lnTo>
                    <a:pt x="5123" y="741"/>
                  </a:lnTo>
                  <a:lnTo>
                    <a:pt x="5109" y="746"/>
                  </a:lnTo>
                  <a:lnTo>
                    <a:pt x="5092" y="754"/>
                  </a:lnTo>
                  <a:lnTo>
                    <a:pt x="5074" y="763"/>
                  </a:lnTo>
                  <a:lnTo>
                    <a:pt x="5055" y="774"/>
                  </a:lnTo>
                  <a:lnTo>
                    <a:pt x="5035" y="786"/>
                  </a:lnTo>
                  <a:lnTo>
                    <a:pt x="5012" y="800"/>
                  </a:lnTo>
                  <a:lnTo>
                    <a:pt x="4990" y="817"/>
                  </a:lnTo>
                  <a:lnTo>
                    <a:pt x="4966" y="836"/>
                  </a:lnTo>
                  <a:lnTo>
                    <a:pt x="4940" y="858"/>
                  </a:lnTo>
                  <a:lnTo>
                    <a:pt x="4914" y="881"/>
                  </a:lnTo>
                  <a:lnTo>
                    <a:pt x="4885" y="907"/>
                  </a:lnTo>
                  <a:lnTo>
                    <a:pt x="4857" y="936"/>
                  </a:lnTo>
                  <a:lnTo>
                    <a:pt x="4826" y="969"/>
                  </a:lnTo>
                  <a:lnTo>
                    <a:pt x="4794" y="1004"/>
                  </a:lnTo>
                  <a:lnTo>
                    <a:pt x="4761" y="1042"/>
                  </a:lnTo>
                  <a:lnTo>
                    <a:pt x="4725" y="1083"/>
                  </a:lnTo>
                  <a:lnTo>
                    <a:pt x="4689" y="1129"/>
                  </a:lnTo>
                  <a:lnTo>
                    <a:pt x="4651" y="1177"/>
                  </a:lnTo>
                  <a:lnTo>
                    <a:pt x="4612" y="1229"/>
                  </a:lnTo>
                  <a:lnTo>
                    <a:pt x="4571" y="1285"/>
                  </a:lnTo>
                  <a:lnTo>
                    <a:pt x="4529" y="1345"/>
                  </a:lnTo>
                  <a:lnTo>
                    <a:pt x="4485" y="1409"/>
                  </a:lnTo>
                  <a:lnTo>
                    <a:pt x="4439" y="1478"/>
                  </a:lnTo>
                  <a:lnTo>
                    <a:pt x="4393" y="1551"/>
                  </a:lnTo>
                  <a:lnTo>
                    <a:pt x="4344" y="1628"/>
                  </a:lnTo>
                  <a:lnTo>
                    <a:pt x="4294" y="1710"/>
                  </a:lnTo>
                  <a:lnTo>
                    <a:pt x="4243" y="1796"/>
                  </a:lnTo>
                  <a:lnTo>
                    <a:pt x="4189" y="1887"/>
                  </a:lnTo>
                  <a:lnTo>
                    <a:pt x="4134" y="1984"/>
                  </a:lnTo>
                  <a:lnTo>
                    <a:pt x="4078" y="2085"/>
                  </a:lnTo>
                  <a:lnTo>
                    <a:pt x="4020" y="2192"/>
                  </a:lnTo>
                  <a:lnTo>
                    <a:pt x="3974" y="2276"/>
                  </a:lnTo>
                  <a:lnTo>
                    <a:pt x="3927" y="2358"/>
                  </a:lnTo>
                  <a:lnTo>
                    <a:pt x="3880" y="2440"/>
                  </a:lnTo>
                  <a:lnTo>
                    <a:pt x="3831" y="2521"/>
                  </a:lnTo>
                  <a:lnTo>
                    <a:pt x="3782" y="2603"/>
                  </a:lnTo>
                  <a:lnTo>
                    <a:pt x="3732" y="2683"/>
                  </a:lnTo>
                  <a:lnTo>
                    <a:pt x="3680" y="2763"/>
                  </a:lnTo>
                  <a:lnTo>
                    <a:pt x="3628" y="2842"/>
                  </a:lnTo>
                  <a:lnTo>
                    <a:pt x="3576" y="2922"/>
                  </a:lnTo>
                  <a:lnTo>
                    <a:pt x="3523" y="3001"/>
                  </a:lnTo>
                  <a:lnTo>
                    <a:pt x="3468" y="3079"/>
                  </a:lnTo>
                  <a:lnTo>
                    <a:pt x="3413" y="3156"/>
                  </a:lnTo>
                  <a:lnTo>
                    <a:pt x="3357" y="3234"/>
                  </a:lnTo>
                  <a:lnTo>
                    <a:pt x="3301" y="3311"/>
                  </a:lnTo>
                  <a:lnTo>
                    <a:pt x="3244" y="3388"/>
                  </a:lnTo>
                  <a:lnTo>
                    <a:pt x="3186" y="3466"/>
                  </a:lnTo>
                  <a:lnTo>
                    <a:pt x="3127" y="3542"/>
                  </a:lnTo>
                  <a:lnTo>
                    <a:pt x="3069" y="3618"/>
                  </a:lnTo>
                  <a:lnTo>
                    <a:pt x="3010" y="3694"/>
                  </a:lnTo>
                  <a:lnTo>
                    <a:pt x="2950" y="3769"/>
                  </a:lnTo>
                  <a:lnTo>
                    <a:pt x="2828" y="3921"/>
                  </a:lnTo>
                  <a:lnTo>
                    <a:pt x="2705" y="4071"/>
                  </a:lnTo>
                  <a:lnTo>
                    <a:pt x="2581" y="4220"/>
                  </a:lnTo>
                  <a:lnTo>
                    <a:pt x="2455" y="4369"/>
                  </a:lnTo>
                  <a:lnTo>
                    <a:pt x="2327" y="4520"/>
                  </a:lnTo>
                  <a:lnTo>
                    <a:pt x="2199" y="4669"/>
                  </a:lnTo>
                  <a:lnTo>
                    <a:pt x="1800" y="5154"/>
                  </a:lnTo>
                  <a:lnTo>
                    <a:pt x="1702" y="5275"/>
                  </a:lnTo>
                  <a:lnTo>
                    <a:pt x="1603" y="5398"/>
                  </a:lnTo>
                  <a:lnTo>
                    <a:pt x="1500" y="5522"/>
                  </a:lnTo>
                  <a:lnTo>
                    <a:pt x="1398" y="5645"/>
                  </a:lnTo>
                  <a:lnTo>
                    <a:pt x="1345" y="5706"/>
                  </a:lnTo>
                  <a:lnTo>
                    <a:pt x="1293" y="5768"/>
                  </a:lnTo>
                  <a:lnTo>
                    <a:pt x="1239" y="5829"/>
                  </a:lnTo>
                  <a:lnTo>
                    <a:pt x="1186" y="5889"/>
                  </a:lnTo>
                  <a:lnTo>
                    <a:pt x="1132" y="5949"/>
                  </a:lnTo>
                  <a:lnTo>
                    <a:pt x="1077" y="6008"/>
                  </a:lnTo>
                  <a:lnTo>
                    <a:pt x="1023" y="6066"/>
                  </a:lnTo>
                  <a:lnTo>
                    <a:pt x="967" y="6123"/>
                  </a:lnTo>
                  <a:lnTo>
                    <a:pt x="912" y="6180"/>
                  </a:lnTo>
                  <a:lnTo>
                    <a:pt x="856" y="6235"/>
                  </a:lnTo>
                  <a:lnTo>
                    <a:pt x="799" y="6289"/>
                  </a:lnTo>
                  <a:lnTo>
                    <a:pt x="743" y="6343"/>
                  </a:lnTo>
                  <a:lnTo>
                    <a:pt x="685" y="6395"/>
                  </a:lnTo>
                  <a:lnTo>
                    <a:pt x="628" y="6445"/>
                  </a:lnTo>
                  <a:lnTo>
                    <a:pt x="570" y="6495"/>
                  </a:lnTo>
                  <a:lnTo>
                    <a:pt x="511" y="6541"/>
                  </a:lnTo>
                  <a:lnTo>
                    <a:pt x="451" y="6588"/>
                  </a:lnTo>
                  <a:lnTo>
                    <a:pt x="392" y="6631"/>
                  </a:lnTo>
                  <a:lnTo>
                    <a:pt x="332" y="6674"/>
                  </a:lnTo>
                  <a:lnTo>
                    <a:pt x="272" y="6714"/>
                  </a:lnTo>
                  <a:lnTo>
                    <a:pt x="211" y="6753"/>
                  </a:lnTo>
                  <a:lnTo>
                    <a:pt x="150" y="6789"/>
                  </a:lnTo>
                  <a:lnTo>
                    <a:pt x="89" y="6823"/>
                  </a:lnTo>
                  <a:lnTo>
                    <a:pt x="26" y="6855"/>
                  </a:lnTo>
                  <a:lnTo>
                    <a:pt x="0" y="6867"/>
                  </a:lnTo>
                  <a:lnTo>
                    <a:pt x="24" y="6884"/>
                  </a:lnTo>
                  <a:lnTo>
                    <a:pt x="58" y="6907"/>
                  </a:lnTo>
                  <a:lnTo>
                    <a:pt x="90" y="6930"/>
                  </a:lnTo>
                  <a:lnTo>
                    <a:pt x="122" y="6954"/>
                  </a:lnTo>
                  <a:lnTo>
                    <a:pt x="153" y="6979"/>
                  </a:lnTo>
                  <a:lnTo>
                    <a:pt x="184" y="7003"/>
                  </a:lnTo>
                  <a:lnTo>
                    <a:pt x="214" y="7028"/>
                  </a:lnTo>
                  <a:lnTo>
                    <a:pt x="242" y="7055"/>
                  </a:lnTo>
                  <a:lnTo>
                    <a:pt x="271" y="7080"/>
                  </a:lnTo>
                  <a:lnTo>
                    <a:pt x="298" y="7108"/>
                  </a:lnTo>
                  <a:lnTo>
                    <a:pt x="326" y="7134"/>
                  </a:lnTo>
                  <a:lnTo>
                    <a:pt x="352" y="7162"/>
                  </a:lnTo>
                  <a:lnTo>
                    <a:pt x="378" y="7189"/>
                  </a:lnTo>
                  <a:lnTo>
                    <a:pt x="404" y="7218"/>
                  </a:lnTo>
                  <a:lnTo>
                    <a:pt x="429" y="7246"/>
                  </a:lnTo>
                  <a:lnTo>
                    <a:pt x="454" y="7276"/>
                  </a:lnTo>
                  <a:lnTo>
                    <a:pt x="479" y="7306"/>
                  </a:lnTo>
                  <a:lnTo>
                    <a:pt x="526" y="7365"/>
                  </a:lnTo>
                  <a:lnTo>
                    <a:pt x="573" y="7426"/>
                  </a:lnTo>
                  <a:lnTo>
                    <a:pt x="618" y="7488"/>
                  </a:lnTo>
                  <a:lnTo>
                    <a:pt x="663" y="7551"/>
                  </a:lnTo>
                  <a:lnTo>
                    <a:pt x="706" y="7615"/>
                  </a:lnTo>
                  <a:lnTo>
                    <a:pt x="751" y="7680"/>
                  </a:lnTo>
                  <a:lnTo>
                    <a:pt x="794" y="7745"/>
                  </a:lnTo>
                  <a:lnTo>
                    <a:pt x="837" y="7811"/>
                  </a:lnTo>
                  <a:lnTo>
                    <a:pt x="1024" y="8090"/>
                  </a:lnTo>
                  <a:lnTo>
                    <a:pt x="1070" y="8153"/>
                  </a:lnTo>
                  <a:lnTo>
                    <a:pt x="1116" y="8218"/>
                  </a:lnTo>
                  <a:lnTo>
                    <a:pt x="1164" y="8280"/>
                  </a:lnTo>
                  <a:lnTo>
                    <a:pt x="1212" y="8343"/>
                  </a:lnTo>
                  <a:lnTo>
                    <a:pt x="1261" y="8405"/>
                  </a:lnTo>
                  <a:lnTo>
                    <a:pt x="1310" y="8467"/>
                  </a:lnTo>
                  <a:lnTo>
                    <a:pt x="1361" y="8528"/>
                  </a:lnTo>
                  <a:lnTo>
                    <a:pt x="1411" y="8588"/>
                  </a:lnTo>
                  <a:lnTo>
                    <a:pt x="1462" y="8649"/>
                  </a:lnTo>
                  <a:lnTo>
                    <a:pt x="1514" y="8709"/>
                  </a:lnTo>
                  <a:lnTo>
                    <a:pt x="1565" y="8768"/>
                  </a:lnTo>
                  <a:lnTo>
                    <a:pt x="1616" y="8828"/>
                  </a:lnTo>
                  <a:lnTo>
                    <a:pt x="1669" y="8887"/>
                  </a:lnTo>
                  <a:lnTo>
                    <a:pt x="1721" y="8945"/>
                  </a:lnTo>
                  <a:lnTo>
                    <a:pt x="1773" y="9003"/>
                  </a:lnTo>
                  <a:lnTo>
                    <a:pt x="1825" y="9062"/>
                  </a:lnTo>
                  <a:lnTo>
                    <a:pt x="2168" y="9452"/>
                  </a:lnTo>
                  <a:lnTo>
                    <a:pt x="2259" y="9558"/>
                  </a:lnTo>
                  <a:lnTo>
                    <a:pt x="2350" y="9665"/>
                  </a:lnTo>
                  <a:lnTo>
                    <a:pt x="2444" y="9772"/>
                  </a:lnTo>
                  <a:lnTo>
                    <a:pt x="2539" y="9881"/>
                  </a:lnTo>
                  <a:lnTo>
                    <a:pt x="2636" y="9989"/>
                  </a:lnTo>
                  <a:lnTo>
                    <a:pt x="2734" y="10096"/>
                  </a:lnTo>
                  <a:lnTo>
                    <a:pt x="2784" y="10150"/>
                  </a:lnTo>
                  <a:lnTo>
                    <a:pt x="2834" y="10203"/>
                  </a:lnTo>
                  <a:lnTo>
                    <a:pt x="2885" y="10254"/>
                  </a:lnTo>
                  <a:lnTo>
                    <a:pt x="2936" y="10307"/>
                  </a:lnTo>
                  <a:lnTo>
                    <a:pt x="2988" y="10359"/>
                  </a:lnTo>
                  <a:lnTo>
                    <a:pt x="3040" y="10410"/>
                  </a:lnTo>
                  <a:lnTo>
                    <a:pt x="3092" y="10461"/>
                  </a:lnTo>
                  <a:lnTo>
                    <a:pt x="3145" y="10511"/>
                  </a:lnTo>
                  <a:lnTo>
                    <a:pt x="3199" y="10560"/>
                  </a:lnTo>
                  <a:lnTo>
                    <a:pt x="3252" y="10608"/>
                  </a:lnTo>
                  <a:lnTo>
                    <a:pt x="3307" y="10656"/>
                  </a:lnTo>
                  <a:lnTo>
                    <a:pt x="3362" y="10703"/>
                  </a:lnTo>
                  <a:lnTo>
                    <a:pt x="3417" y="10749"/>
                  </a:lnTo>
                  <a:lnTo>
                    <a:pt x="3473" y="10793"/>
                  </a:lnTo>
                  <a:lnTo>
                    <a:pt x="3529" y="10838"/>
                  </a:lnTo>
                  <a:lnTo>
                    <a:pt x="3585" y="10880"/>
                  </a:lnTo>
                  <a:lnTo>
                    <a:pt x="3643" y="10921"/>
                  </a:lnTo>
                  <a:lnTo>
                    <a:pt x="3700" y="10961"/>
                  </a:lnTo>
                  <a:lnTo>
                    <a:pt x="3758" y="11001"/>
                  </a:lnTo>
                  <a:lnTo>
                    <a:pt x="3818" y="11038"/>
                  </a:lnTo>
                  <a:lnTo>
                    <a:pt x="3966" y="11128"/>
                  </a:lnTo>
                  <a:lnTo>
                    <a:pt x="4115" y="11212"/>
                  </a:lnTo>
                  <a:lnTo>
                    <a:pt x="4267" y="11294"/>
                  </a:lnTo>
                  <a:lnTo>
                    <a:pt x="4420" y="11370"/>
                  </a:lnTo>
                  <a:lnTo>
                    <a:pt x="4575" y="11442"/>
                  </a:lnTo>
                  <a:lnTo>
                    <a:pt x="4731" y="11511"/>
                  </a:lnTo>
                  <a:lnTo>
                    <a:pt x="4889" y="11575"/>
                  </a:lnTo>
                  <a:lnTo>
                    <a:pt x="5046" y="11636"/>
                  </a:lnTo>
                  <a:lnTo>
                    <a:pt x="5206" y="11693"/>
                  </a:lnTo>
                  <a:lnTo>
                    <a:pt x="5365" y="11747"/>
                  </a:lnTo>
                  <a:lnTo>
                    <a:pt x="5525" y="11797"/>
                  </a:lnTo>
                  <a:lnTo>
                    <a:pt x="5686" y="11843"/>
                  </a:lnTo>
                  <a:lnTo>
                    <a:pt x="5845" y="11886"/>
                  </a:lnTo>
                  <a:lnTo>
                    <a:pt x="6006" y="11926"/>
                  </a:lnTo>
                  <a:lnTo>
                    <a:pt x="6166" y="11963"/>
                  </a:lnTo>
                  <a:lnTo>
                    <a:pt x="6325" y="11997"/>
                  </a:lnTo>
                  <a:lnTo>
                    <a:pt x="6485" y="12028"/>
                  </a:lnTo>
                  <a:lnTo>
                    <a:pt x="6643" y="12057"/>
                  </a:lnTo>
                  <a:lnTo>
                    <a:pt x="6800" y="12082"/>
                  </a:lnTo>
                  <a:lnTo>
                    <a:pt x="6956" y="12106"/>
                  </a:lnTo>
                  <a:lnTo>
                    <a:pt x="7111" y="12126"/>
                  </a:lnTo>
                  <a:lnTo>
                    <a:pt x="7263" y="12145"/>
                  </a:lnTo>
                  <a:lnTo>
                    <a:pt x="7415" y="12161"/>
                  </a:lnTo>
                  <a:lnTo>
                    <a:pt x="7565" y="12174"/>
                  </a:lnTo>
                  <a:lnTo>
                    <a:pt x="7713" y="12187"/>
                  </a:lnTo>
                  <a:lnTo>
                    <a:pt x="7857" y="12197"/>
                  </a:lnTo>
                  <a:lnTo>
                    <a:pt x="8001" y="12205"/>
                  </a:lnTo>
                  <a:lnTo>
                    <a:pt x="8141" y="12211"/>
                  </a:lnTo>
                  <a:lnTo>
                    <a:pt x="8279" y="12217"/>
                  </a:lnTo>
                  <a:lnTo>
                    <a:pt x="8414" y="12220"/>
                  </a:lnTo>
                  <a:lnTo>
                    <a:pt x="8546" y="12221"/>
                  </a:lnTo>
                  <a:lnTo>
                    <a:pt x="8674" y="12222"/>
                  </a:lnTo>
                  <a:lnTo>
                    <a:pt x="8752" y="12222"/>
                  </a:lnTo>
                  <a:lnTo>
                    <a:pt x="8830" y="12221"/>
                  </a:lnTo>
                  <a:lnTo>
                    <a:pt x="8908" y="12220"/>
                  </a:lnTo>
                  <a:lnTo>
                    <a:pt x="8987" y="12218"/>
                  </a:lnTo>
                  <a:lnTo>
                    <a:pt x="9064" y="12215"/>
                  </a:lnTo>
                  <a:lnTo>
                    <a:pt x="9140" y="12211"/>
                  </a:lnTo>
                  <a:lnTo>
                    <a:pt x="9217" y="12208"/>
                  </a:lnTo>
                  <a:lnTo>
                    <a:pt x="9293" y="12204"/>
                  </a:lnTo>
                  <a:lnTo>
                    <a:pt x="9445" y="12194"/>
                  </a:lnTo>
                  <a:lnTo>
                    <a:pt x="9598" y="12183"/>
                  </a:lnTo>
                  <a:lnTo>
                    <a:pt x="9749" y="12170"/>
                  </a:lnTo>
                  <a:lnTo>
                    <a:pt x="9901" y="12155"/>
                  </a:lnTo>
                  <a:lnTo>
                    <a:pt x="10052" y="12139"/>
                  </a:lnTo>
                  <a:lnTo>
                    <a:pt x="10203" y="12123"/>
                  </a:lnTo>
                  <a:lnTo>
                    <a:pt x="10356" y="12103"/>
                  </a:lnTo>
                  <a:lnTo>
                    <a:pt x="10509" y="12084"/>
                  </a:lnTo>
                  <a:lnTo>
                    <a:pt x="10662" y="12063"/>
                  </a:lnTo>
                  <a:lnTo>
                    <a:pt x="10818" y="12042"/>
                  </a:lnTo>
                  <a:lnTo>
                    <a:pt x="10974" y="12020"/>
                  </a:lnTo>
                  <a:lnTo>
                    <a:pt x="11132" y="11997"/>
                  </a:lnTo>
                  <a:lnTo>
                    <a:pt x="11253" y="11979"/>
                  </a:lnTo>
                  <a:lnTo>
                    <a:pt x="11374" y="11958"/>
                  </a:lnTo>
                  <a:lnTo>
                    <a:pt x="11494" y="11938"/>
                  </a:lnTo>
                  <a:lnTo>
                    <a:pt x="11613" y="11916"/>
                  </a:lnTo>
                  <a:lnTo>
                    <a:pt x="11731" y="11893"/>
                  </a:lnTo>
                  <a:lnTo>
                    <a:pt x="11850" y="11868"/>
                  </a:lnTo>
                  <a:lnTo>
                    <a:pt x="11966" y="11843"/>
                  </a:lnTo>
                  <a:lnTo>
                    <a:pt x="12082" y="11816"/>
                  </a:lnTo>
                  <a:lnTo>
                    <a:pt x="12197" y="11788"/>
                  </a:lnTo>
                  <a:lnTo>
                    <a:pt x="12312" y="11758"/>
                  </a:lnTo>
                  <a:lnTo>
                    <a:pt x="12425" y="11729"/>
                  </a:lnTo>
                  <a:lnTo>
                    <a:pt x="12537" y="11697"/>
                  </a:lnTo>
                  <a:lnTo>
                    <a:pt x="12648" y="11664"/>
                  </a:lnTo>
                  <a:lnTo>
                    <a:pt x="12758" y="11630"/>
                  </a:lnTo>
                  <a:lnTo>
                    <a:pt x="12868" y="11595"/>
                  </a:lnTo>
                  <a:lnTo>
                    <a:pt x="12976" y="11559"/>
                  </a:lnTo>
                  <a:lnTo>
                    <a:pt x="13083" y="11522"/>
                  </a:lnTo>
                  <a:lnTo>
                    <a:pt x="13189" y="11484"/>
                  </a:lnTo>
                  <a:lnTo>
                    <a:pt x="13294" y="11445"/>
                  </a:lnTo>
                  <a:lnTo>
                    <a:pt x="13398" y="11404"/>
                  </a:lnTo>
                  <a:lnTo>
                    <a:pt x="13501" y="11363"/>
                  </a:lnTo>
                  <a:lnTo>
                    <a:pt x="13602" y="11320"/>
                  </a:lnTo>
                  <a:lnTo>
                    <a:pt x="13702" y="11276"/>
                  </a:lnTo>
                  <a:lnTo>
                    <a:pt x="13801" y="11231"/>
                  </a:lnTo>
                  <a:lnTo>
                    <a:pt x="13900" y="11186"/>
                  </a:lnTo>
                  <a:lnTo>
                    <a:pt x="13996" y="11138"/>
                  </a:lnTo>
                  <a:lnTo>
                    <a:pt x="14091" y="11091"/>
                  </a:lnTo>
                  <a:lnTo>
                    <a:pt x="14185" y="11042"/>
                  </a:lnTo>
                  <a:lnTo>
                    <a:pt x="14277" y="10992"/>
                  </a:lnTo>
                  <a:lnTo>
                    <a:pt x="14369" y="10940"/>
                  </a:lnTo>
                  <a:lnTo>
                    <a:pt x="14459" y="10888"/>
                  </a:lnTo>
                  <a:lnTo>
                    <a:pt x="14547" y="10835"/>
                  </a:lnTo>
                  <a:lnTo>
                    <a:pt x="14570" y="10821"/>
                  </a:lnTo>
                  <a:lnTo>
                    <a:pt x="14602" y="10796"/>
                  </a:lnTo>
                  <a:lnTo>
                    <a:pt x="14641" y="10765"/>
                  </a:lnTo>
                  <a:lnTo>
                    <a:pt x="14687" y="10726"/>
                  </a:lnTo>
                  <a:lnTo>
                    <a:pt x="14741" y="10681"/>
                  </a:lnTo>
                  <a:lnTo>
                    <a:pt x="14800" y="10629"/>
                  </a:lnTo>
                  <a:lnTo>
                    <a:pt x="14866" y="10572"/>
                  </a:lnTo>
                  <a:lnTo>
                    <a:pt x="14937" y="10509"/>
                  </a:lnTo>
                  <a:lnTo>
                    <a:pt x="15090" y="10372"/>
                  </a:lnTo>
                  <a:lnTo>
                    <a:pt x="15256" y="10219"/>
                  </a:lnTo>
                  <a:lnTo>
                    <a:pt x="15430" y="10059"/>
                  </a:lnTo>
                  <a:lnTo>
                    <a:pt x="15607" y="9891"/>
                  </a:lnTo>
                  <a:lnTo>
                    <a:pt x="15695" y="9807"/>
                  </a:lnTo>
                  <a:lnTo>
                    <a:pt x="15781" y="9723"/>
                  </a:lnTo>
                  <a:lnTo>
                    <a:pt x="15867" y="9639"/>
                  </a:lnTo>
                  <a:lnTo>
                    <a:pt x="15951" y="9558"/>
                  </a:lnTo>
                  <a:lnTo>
                    <a:pt x="16030" y="9477"/>
                  </a:lnTo>
                  <a:lnTo>
                    <a:pt x="16107" y="9400"/>
                  </a:lnTo>
                  <a:lnTo>
                    <a:pt x="16180" y="9325"/>
                  </a:lnTo>
                  <a:lnTo>
                    <a:pt x="16248" y="9253"/>
                  </a:lnTo>
                  <a:lnTo>
                    <a:pt x="16310" y="9185"/>
                  </a:lnTo>
                  <a:lnTo>
                    <a:pt x="16367" y="9123"/>
                  </a:lnTo>
                  <a:lnTo>
                    <a:pt x="16417" y="9065"/>
                  </a:lnTo>
                  <a:lnTo>
                    <a:pt x="16460" y="9012"/>
                  </a:lnTo>
                  <a:lnTo>
                    <a:pt x="16495" y="8965"/>
                  </a:lnTo>
                  <a:lnTo>
                    <a:pt x="16523" y="8925"/>
                  </a:lnTo>
                  <a:lnTo>
                    <a:pt x="16541" y="8892"/>
                  </a:lnTo>
                  <a:lnTo>
                    <a:pt x="16549" y="8867"/>
                  </a:lnTo>
                  <a:lnTo>
                    <a:pt x="16543" y="8836"/>
                  </a:lnTo>
                  <a:lnTo>
                    <a:pt x="16494" y="8776"/>
                  </a:lnTo>
                  <a:lnTo>
                    <a:pt x="16445" y="8713"/>
                  </a:lnTo>
                  <a:lnTo>
                    <a:pt x="16397" y="8650"/>
                  </a:lnTo>
                  <a:lnTo>
                    <a:pt x="16349" y="8584"/>
                  </a:lnTo>
                  <a:lnTo>
                    <a:pt x="16302" y="8517"/>
                  </a:lnTo>
                  <a:lnTo>
                    <a:pt x="16254" y="8450"/>
                  </a:lnTo>
                  <a:lnTo>
                    <a:pt x="16208" y="8381"/>
                  </a:lnTo>
                  <a:lnTo>
                    <a:pt x="16161" y="8311"/>
                  </a:lnTo>
                  <a:lnTo>
                    <a:pt x="16114" y="8241"/>
                  </a:lnTo>
                  <a:lnTo>
                    <a:pt x="16068" y="8170"/>
                  </a:lnTo>
                  <a:lnTo>
                    <a:pt x="16022" y="8098"/>
                  </a:lnTo>
                  <a:lnTo>
                    <a:pt x="15978" y="8027"/>
                  </a:lnTo>
                  <a:lnTo>
                    <a:pt x="15933" y="7955"/>
                  </a:lnTo>
                  <a:lnTo>
                    <a:pt x="15888" y="7883"/>
                  </a:lnTo>
                  <a:lnTo>
                    <a:pt x="15844" y="7811"/>
                  </a:lnTo>
                  <a:lnTo>
                    <a:pt x="15800" y="7740"/>
                  </a:lnTo>
                  <a:lnTo>
                    <a:pt x="15749" y="7654"/>
                  </a:lnTo>
                  <a:lnTo>
                    <a:pt x="15697" y="7568"/>
                  </a:lnTo>
                  <a:lnTo>
                    <a:pt x="15646" y="7481"/>
                  </a:lnTo>
                  <a:lnTo>
                    <a:pt x="15595" y="7394"/>
                  </a:lnTo>
                  <a:lnTo>
                    <a:pt x="15545" y="7307"/>
                  </a:lnTo>
                  <a:lnTo>
                    <a:pt x="15495" y="7219"/>
                  </a:lnTo>
                  <a:lnTo>
                    <a:pt x="15446" y="7131"/>
                  </a:lnTo>
                  <a:lnTo>
                    <a:pt x="15398" y="7042"/>
                  </a:lnTo>
                  <a:lnTo>
                    <a:pt x="15301" y="6864"/>
                  </a:lnTo>
                  <a:lnTo>
                    <a:pt x="15206" y="6685"/>
                  </a:lnTo>
                  <a:lnTo>
                    <a:pt x="15113" y="6506"/>
                  </a:lnTo>
                  <a:lnTo>
                    <a:pt x="15020" y="6325"/>
                  </a:lnTo>
                  <a:lnTo>
                    <a:pt x="14929" y="6146"/>
                  </a:lnTo>
                  <a:lnTo>
                    <a:pt x="14840" y="5963"/>
                  </a:lnTo>
                  <a:lnTo>
                    <a:pt x="14752" y="5782"/>
                  </a:lnTo>
                  <a:lnTo>
                    <a:pt x="14663" y="5601"/>
                  </a:lnTo>
                  <a:lnTo>
                    <a:pt x="14576" y="5419"/>
                  </a:lnTo>
                  <a:lnTo>
                    <a:pt x="14489" y="5238"/>
                  </a:lnTo>
                  <a:lnTo>
                    <a:pt x="14404" y="5057"/>
                  </a:lnTo>
                  <a:lnTo>
                    <a:pt x="14318" y="4878"/>
                  </a:lnTo>
                  <a:lnTo>
                    <a:pt x="14259" y="4752"/>
                  </a:lnTo>
                  <a:lnTo>
                    <a:pt x="14199" y="4625"/>
                  </a:lnTo>
                  <a:lnTo>
                    <a:pt x="14138" y="4498"/>
                  </a:lnTo>
                  <a:lnTo>
                    <a:pt x="14077" y="4371"/>
                  </a:lnTo>
                  <a:lnTo>
                    <a:pt x="14016" y="4242"/>
                  </a:lnTo>
                  <a:lnTo>
                    <a:pt x="13955" y="4115"/>
                  </a:lnTo>
                  <a:lnTo>
                    <a:pt x="13893" y="3987"/>
                  </a:lnTo>
                  <a:lnTo>
                    <a:pt x="13831" y="3859"/>
                  </a:lnTo>
                  <a:lnTo>
                    <a:pt x="13767" y="3732"/>
                  </a:lnTo>
                  <a:lnTo>
                    <a:pt x="13704" y="3604"/>
                  </a:lnTo>
                  <a:lnTo>
                    <a:pt x="13641" y="3477"/>
                  </a:lnTo>
                  <a:lnTo>
                    <a:pt x="13576" y="3350"/>
                  </a:lnTo>
                  <a:lnTo>
                    <a:pt x="13512" y="3223"/>
                  </a:lnTo>
                  <a:lnTo>
                    <a:pt x="13446" y="3096"/>
                  </a:lnTo>
                  <a:lnTo>
                    <a:pt x="13379" y="2971"/>
                  </a:lnTo>
                  <a:lnTo>
                    <a:pt x="13313" y="2845"/>
                  </a:lnTo>
                  <a:lnTo>
                    <a:pt x="13094" y="2407"/>
                  </a:lnTo>
                  <a:lnTo>
                    <a:pt x="13050" y="2314"/>
                  </a:lnTo>
                  <a:lnTo>
                    <a:pt x="13004" y="2220"/>
                  </a:lnTo>
                  <a:lnTo>
                    <a:pt x="12958" y="2126"/>
                  </a:lnTo>
                  <a:lnTo>
                    <a:pt x="12909" y="2030"/>
                  </a:lnTo>
                  <a:lnTo>
                    <a:pt x="12859" y="1936"/>
                  </a:lnTo>
                  <a:lnTo>
                    <a:pt x="12808" y="1843"/>
                  </a:lnTo>
                  <a:lnTo>
                    <a:pt x="12782" y="1796"/>
                  </a:lnTo>
                  <a:lnTo>
                    <a:pt x="12756" y="1750"/>
                  </a:lnTo>
                  <a:lnTo>
                    <a:pt x="12728" y="1704"/>
                  </a:lnTo>
                  <a:lnTo>
                    <a:pt x="12701" y="1659"/>
                  </a:lnTo>
                  <a:lnTo>
                    <a:pt x="12672" y="1614"/>
                  </a:lnTo>
                  <a:lnTo>
                    <a:pt x="12644" y="1570"/>
                  </a:lnTo>
                  <a:lnTo>
                    <a:pt x="12614" y="1526"/>
                  </a:lnTo>
                  <a:lnTo>
                    <a:pt x="12584" y="1484"/>
                  </a:lnTo>
                  <a:lnTo>
                    <a:pt x="12554" y="1442"/>
                  </a:lnTo>
                  <a:lnTo>
                    <a:pt x="12522" y="1401"/>
                  </a:lnTo>
                  <a:lnTo>
                    <a:pt x="12490" y="1360"/>
                  </a:lnTo>
                  <a:lnTo>
                    <a:pt x="12457" y="1321"/>
                  </a:lnTo>
                  <a:lnTo>
                    <a:pt x="12424" y="1283"/>
                  </a:lnTo>
                  <a:lnTo>
                    <a:pt x="12390" y="1245"/>
                  </a:lnTo>
                  <a:lnTo>
                    <a:pt x="12355" y="1209"/>
                  </a:lnTo>
                  <a:lnTo>
                    <a:pt x="12319" y="1174"/>
                  </a:lnTo>
                  <a:lnTo>
                    <a:pt x="12282" y="1140"/>
                  </a:lnTo>
                  <a:lnTo>
                    <a:pt x="12245" y="1107"/>
                  </a:lnTo>
                  <a:lnTo>
                    <a:pt x="12207" y="1076"/>
                  </a:lnTo>
                  <a:lnTo>
                    <a:pt x="12167" y="1046"/>
                  </a:lnTo>
                  <a:lnTo>
                    <a:pt x="12151" y="1033"/>
                  </a:lnTo>
                  <a:lnTo>
                    <a:pt x="12136" y="1022"/>
                  </a:lnTo>
                  <a:lnTo>
                    <a:pt x="12122" y="1009"/>
                  </a:lnTo>
                  <a:lnTo>
                    <a:pt x="12109" y="996"/>
                  </a:lnTo>
                  <a:lnTo>
                    <a:pt x="12083" y="972"/>
                  </a:lnTo>
                  <a:lnTo>
                    <a:pt x="12060" y="946"/>
                  </a:lnTo>
                  <a:lnTo>
                    <a:pt x="12039" y="921"/>
                  </a:lnTo>
                  <a:lnTo>
                    <a:pt x="12019" y="896"/>
                  </a:lnTo>
                  <a:lnTo>
                    <a:pt x="12000" y="870"/>
                  </a:lnTo>
                  <a:lnTo>
                    <a:pt x="11981" y="845"/>
                  </a:lnTo>
                  <a:lnTo>
                    <a:pt x="11953" y="806"/>
                  </a:lnTo>
                  <a:lnTo>
                    <a:pt x="11924" y="769"/>
                  </a:lnTo>
                  <a:lnTo>
                    <a:pt x="11908" y="751"/>
                  </a:lnTo>
                  <a:lnTo>
                    <a:pt x="11892" y="733"/>
                  </a:lnTo>
                  <a:lnTo>
                    <a:pt x="11875" y="716"/>
                  </a:lnTo>
                  <a:lnTo>
                    <a:pt x="11857" y="699"/>
                  </a:lnTo>
                  <a:lnTo>
                    <a:pt x="11837" y="683"/>
                  </a:lnTo>
                  <a:lnTo>
                    <a:pt x="11816" y="668"/>
                  </a:lnTo>
                  <a:lnTo>
                    <a:pt x="11794" y="653"/>
                  </a:lnTo>
                  <a:lnTo>
                    <a:pt x="11769" y="640"/>
                  </a:lnTo>
                  <a:lnTo>
                    <a:pt x="11742" y="626"/>
                  </a:lnTo>
                  <a:lnTo>
                    <a:pt x="11713" y="614"/>
                  </a:lnTo>
                  <a:lnTo>
                    <a:pt x="11683" y="604"/>
                  </a:lnTo>
                  <a:lnTo>
                    <a:pt x="11649" y="593"/>
                  </a:lnTo>
                  <a:lnTo>
                    <a:pt x="11629" y="588"/>
                  </a:lnTo>
                  <a:lnTo>
                    <a:pt x="11609" y="583"/>
                  </a:lnTo>
                  <a:lnTo>
                    <a:pt x="11587" y="579"/>
                  </a:lnTo>
                  <a:lnTo>
                    <a:pt x="11567" y="576"/>
                  </a:lnTo>
                  <a:lnTo>
                    <a:pt x="11525" y="570"/>
                  </a:lnTo>
                  <a:lnTo>
                    <a:pt x="11483" y="566"/>
                  </a:lnTo>
                  <a:lnTo>
                    <a:pt x="11440" y="564"/>
                  </a:lnTo>
                  <a:lnTo>
                    <a:pt x="11398" y="564"/>
                  </a:lnTo>
                  <a:lnTo>
                    <a:pt x="11355" y="565"/>
                  </a:lnTo>
                  <a:lnTo>
                    <a:pt x="11312" y="568"/>
                  </a:lnTo>
                  <a:lnTo>
                    <a:pt x="11269" y="571"/>
                  </a:lnTo>
                  <a:lnTo>
                    <a:pt x="11227" y="575"/>
                  </a:lnTo>
                  <a:lnTo>
                    <a:pt x="11183" y="580"/>
                  </a:lnTo>
                  <a:lnTo>
                    <a:pt x="11141" y="587"/>
                  </a:lnTo>
                  <a:lnTo>
                    <a:pt x="11058" y="599"/>
                  </a:lnTo>
                  <a:lnTo>
                    <a:pt x="10976" y="613"/>
                  </a:lnTo>
                  <a:lnTo>
                    <a:pt x="10874" y="631"/>
                  </a:lnTo>
                  <a:lnTo>
                    <a:pt x="10089" y="777"/>
                  </a:lnTo>
                  <a:lnTo>
                    <a:pt x="10004" y="794"/>
                  </a:lnTo>
                  <a:lnTo>
                    <a:pt x="9918" y="811"/>
                  </a:lnTo>
                  <a:lnTo>
                    <a:pt x="9831" y="828"/>
                  </a:lnTo>
                  <a:lnTo>
                    <a:pt x="9746" y="844"/>
                  </a:lnTo>
                  <a:lnTo>
                    <a:pt x="9659" y="861"/>
                  </a:lnTo>
                  <a:lnTo>
                    <a:pt x="9571" y="877"/>
                  </a:lnTo>
                  <a:lnTo>
                    <a:pt x="9484" y="892"/>
                  </a:lnTo>
                  <a:lnTo>
                    <a:pt x="9397" y="907"/>
                  </a:lnTo>
                  <a:lnTo>
                    <a:pt x="9309" y="922"/>
                  </a:lnTo>
                  <a:lnTo>
                    <a:pt x="9220" y="936"/>
                  </a:lnTo>
                  <a:lnTo>
                    <a:pt x="9132" y="949"/>
                  </a:lnTo>
                  <a:lnTo>
                    <a:pt x="9044" y="961"/>
                  </a:lnTo>
                  <a:lnTo>
                    <a:pt x="8955" y="973"/>
                  </a:lnTo>
                  <a:lnTo>
                    <a:pt x="8866" y="984"/>
                  </a:lnTo>
                  <a:lnTo>
                    <a:pt x="8777" y="993"/>
                  </a:lnTo>
                  <a:lnTo>
                    <a:pt x="8688" y="1002"/>
                  </a:lnTo>
                  <a:lnTo>
                    <a:pt x="8620" y="1007"/>
                  </a:lnTo>
                  <a:lnTo>
                    <a:pt x="8552" y="1011"/>
                  </a:lnTo>
                  <a:lnTo>
                    <a:pt x="8485" y="1015"/>
                  </a:lnTo>
                  <a:lnTo>
                    <a:pt x="8420" y="1019"/>
                  </a:lnTo>
                  <a:lnTo>
                    <a:pt x="8354" y="1022"/>
                  </a:lnTo>
                  <a:lnTo>
                    <a:pt x="8290" y="1024"/>
                  </a:lnTo>
                  <a:lnTo>
                    <a:pt x="8226" y="1025"/>
                  </a:lnTo>
                  <a:lnTo>
                    <a:pt x="8164" y="1026"/>
                  </a:lnTo>
                  <a:lnTo>
                    <a:pt x="8102" y="1025"/>
                  </a:lnTo>
                  <a:lnTo>
                    <a:pt x="8040" y="1024"/>
                  </a:lnTo>
                  <a:lnTo>
                    <a:pt x="7980" y="1023"/>
                  </a:lnTo>
                  <a:lnTo>
                    <a:pt x="7920" y="1021"/>
                  </a:lnTo>
                  <a:lnTo>
                    <a:pt x="7862" y="1017"/>
                  </a:lnTo>
                  <a:lnTo>
                    <a:pt x="7803" y="1013"/>
                  </a:lnTo>
                  <a:lnTo>
                    <a:pt x="7745" y="1009"/>
                  </a:lnTo>
                  <a:lnTo>
                    <a:pt x="7689" y="1004"/>
                  </a:lnTo>
                  <a:lnTo>
                    <a:pt x="7633" y="997"/>
                  </a:lnTo>
                  <a:lnTo>
                    <a:pt x="7577" y="990"/>
                  </a:lnTo>
                  <a:lnTo>
                    <a:pt x="7523" y="982"/>
                  </a:lnTo>
                  <a:lnTo>
                    <a:pt x="7469" y="974"/>
                  </a:lnTo>
                  <a:lnTo>
                    <a:pt x="7417" y="966"/>
                  </a:lnTo>
                  <a:lnTo>
                    <a:pt x="7364" y="956"/>
                  </a:lnTo>
                  <a:lnTo>
                    <a:pt x="7312" y="945"/>
                  </a:lnTo>
                  <a:lnTo>
                    <a:pt x="7261" y="934"/>
                  </a:lnTo>
                  <a:lnTo>
                    <a:pt x="7210" y="922"/>
                  </a:lnTo>
                  <a:lnTo>
                    <a:pt x="7161" y="909"/>
                  </a:lnTo>
                  <a:lnTo>
                    <a:pt x="7112" y="896"/>
                  </a:lnTo>
                  <a:lnTo>
                    <a:pt x="7063" y="882"/>
                  </a:lnTo>
                  <a:lnTo>
                    <a:pt x="7016" y="867"/>
                  </a:lnTo>
                  <a:lnTo>
                    <a:pt x="6969" y="851"/>
                  </a:lnTo>
                  <a:lnTo>
                    <a:pt x="6923" y="835"/>
                  </a:lnTo>
                  <a:lnTo>
                    <a:pt x="6876" y="817"/>
                  </a:lnTo>
                  <a:lnTo>
                    <a:pt x="6794" y="786"/>
                  </a:lnTo>
                  <a:lnTo>
                    <a:pt x="6708" y="751"/>
                  </a:lnTo>
                  <a:lnTo>
                    <a:pt x="6619" y="714"/>
                  </a:lnTo>
                  <a:lnTo>
                    <a:pt x="6531" y="674"/>
                  </a:lnTo>
                  <a:lnTo>
                    <a:pt x="6485" y="653"/>
                  </a:lnTo>
                  <a:lnTo>
                    <a:pt x="6440" y="632"/>
                  </a:lnTo>
                  <a:lnTo>
                    <a:pt x="6395" y="611"/>
                  </a:lnTo>
                  <a:lnTo>
                    <a:pt x="6350" y="589"/>
                  </a:lnTo>
                  <a:lnTo>
                    <a:pt x="6305" y="565"/>
                  </a:lnTo>
                  <a:lnTo>
                    <a:pt x="6261" y="542"/>
                  </a:lnTo>
                  <a:lnTo>
                    <a:pt x="6217" y="518"/>
                  </a:lnTo>
                  <a:lnTo>
                    <a:pt x="6173" y="492"/>
                  </a:lnTo>
                  <a:lnTo>
                    <a:pt x="6131" y="467"/>
                  </a:lnTo>
                  <a:lnTo>
                    <a:pt x="6090" y="442"/>
                  </a:lnTo>
                  <a:lnTo>
                    <a:pt x="6048" y="415"/>
                  </a:lnTo>
                  <a:lnTo>
                    <a:pt x="6008" y="388"/>
                  </a:lnTo>
                  <a:lnTo>
                    <a:pt x="5969" y="360"/>
                  </a:lnTo>
                  <a:lnTo>
                    <a:pt x="5931" y="332"/>
                  </a:lnTo>
                  <a:lnTo>
                    <a:pt x="5895" y="302"/>
                  </a:lnTo>
                  <a:lnTo>
                    <a:pt x="5860" y="272"/>
                  </a:lnTo>
                  <a:lnTo>
                    <a:pt x="5826" y="242"/>
                  </a:lnTo>
                  <a:lnTo>
                    <a:pt x="5795" y="211"/>
                  </a:lnTo>
                  <a:lnTo>
                    <a:pt x="5764" y="179"/>
                  </a:lnTo>
                  <a:lnTo>
                    <a:pt x="5736" y="147"/>
                  </a:lnTo>
                  <a:lnTo>
                    <a:pt x="5709" y="115"/>
                  </a:lnTo>
                  <a:lnTo>
                    <a:pt x="5684" y="81"/>
                  </a:lnTo>
                  <a:lnTo>
                    <a:pt x="5662" y="47"/>
                  </a:lnTo>
                  <a:lnTo>
                    <a:pt x="5641" y="12"/>
                  </a:lnTo>
                  <a:lnTo>
                    <a:pt x="5635" y="0"/>
                  </a:lnTo>
                  <a:lnTo>
                    <a:pt x="5622" y="3"/>
                  </a:lnTo>
                  <a:close/>
                  <a:moveTo>
                    <a:pt x="5234" y="758"/>
                  </a:moveTo>
                  <a:lnTo>
                    <a:pt x="5304" y="582"/>
                  </a:lnTo>
                  <a:lnTo>
                    <a:pt x="5334" y="501"/>
                  </a:lnTo>
                  <a:lnTo>
                    <a:pt x="5367" y="416"/>
                  </a:lnTo>
                  <a:lnTo>
                    <a:pt x="5385" y="374"/>
                  </a:lnTo>
                  <a:lnTo>
                    <a:pt x="5402" y="332"/>
                  </a:lnTo>
                  <a:lnTo>
                    <a:pt x="5422" y="291"/>
                  </a:lnTo>
                  <a:lnTo>
                    <a:pt x="5441" y="251"/>
                  </a:lnTo>
                  <a:lnTo>
                    <a:pt x="5461" y="214"/>
                  </a:lnTo>
                  <a:lnTo>
                    <a:pt x="5482" y="179"/>
                  </a:lnTo>
                  <a:lnTo>
                    <a:pt x="5492" y="162"/>
                  </a:lnTo>
                  <a:lnTo>
                    <a:pt x="5503" y="146"/>
                  </a:lnTo>
                  <a:lnTo>
                    <a:pt x="5515" y="131"/>
                  </a:lnTo>
                  <a:lnTo>
                    <a:pt x="5525" y="118"/>
                  </a:lnTo>
                  <a:lnTo>
                    <a:pt x="5537" y="104"/>
                  </a:lnTo>
                  <a:lnTo>
                    <a:pt x="5548" y="92"/>
                  </a:lnTo>
                  <a:lnTo>
                    <a:pt x="5560" y="81"/>
                  </a:lnTo>
                  <a:lnTo>
                    <a:pt x="5572" y="71"/>
                  </a:lnTo>
                  <a:lnTo>
                    <a:pt x="5584" y="62"/>
                  </a:lnTo>
                  <a:lnTo>
                    <a:pt x="5596" y="54"/>
                  </a:lnTo>
                  <a:lnTo>
                    <a:pt x="5609" y="48"/>
                  </a:lnTo>
                  <a:lnTo>
                    <a:pt x="5621" y="43"/>
                  </a:lnTo>
                  <a:lnTo>
                    <a:pt x="5642" y="77"/>
                  </a:lnTo>
                  <a:lnTo>
                    <a:pt x="5667" y="112"/>
                  </a:lnTo>
                  <a:lnTo>
                    <a:pt x="5692" y="145"/>
                  </a:lnTo>
                  <a:lnTo>
                    <a:pt x="5720" y="179"/>
                  </a:lnTo>
                  <a:lnTo>
                    <a:pt x="5749" y="211"/>
                  </a:lnTo>
                  <a:lnTo>
                    <a:pt x="5780" y="243"/>
                  </a:lnTo>
                  <a:lnTo>
                    <a:pt x="5813" y="274"/>
                  </a:lnTo>
                  <a:lnTo>
                    <a:pt x="5847" y="304"/>
                  </a:lnTo>
                  <a:lnTo>
                    <a:pt x="5882" y="334"/>
                  </a:lnTo>
                  <a:lnTo>
                    <a:pt x="5919" y="363"/>
                  </a:lnTo>
                  <a:lnTo>
                    <a:pt x="5958" y="392"/>
                  </a:lnTo>
                  <a:lnTo>
                    <a:pt x="5997" y="419"/>
                  </a:lnTo>
                  <a:lnTo>
                    <a:pt x="6037" y="447"/>
                  </a:lnTo>
                  <a:lnTo>
                    <a:pt x="6078" y="473"/>
                  </a:lnTo>
                  <a:lnTo>
                    <a:pt x="6120" y="500"/>
                  </a:lnTo>
                  <a:lnTo>
                    <a:pt x="6163" y="525"/>
                  </a:lnTo>
                  <a:lnTo>
                    <a:pt x="6206" y="550"/>
                  </a:lnTo>
                  <a:lnTo>
                    <a:pt x="6250" y="574"/>
                  </a:lnTo>
                  <a:lnTo>
                    <a:pt x="6295" y="597"/>
                  </a:lnTo>
                  <a:lnTo>
                    <a:pt x="6339" y="620"/>
                  </a:lnTo>
                  <a:lnTo>
                    <a:pt x="6384" y="643"/>
                  </a:lnTo>
                  <a:lnTo>
                    <a:pt x="6429" y="665"/>
                  </a:lnTo>
                  <a:lnTo>
                    <a:pt x="6473" y="686"/>
                  </a:lnTo>
                  <a:lnTo>
                    <a:pt x="6519" y="706"/>
                  </a:lnTo>
                  <a:lnTo>
                    <a:pt x="6608" y="745"/>
                  </a:lnTo>
                  <a:lnTo>
                    <a:pt x="6697" y="782"/>
                  </a:lnTo>
                  <a:lnTo>
                    <a:pt x="6782" y="817"/>
                  </a:lnTo>
                  <a:lnTo>
                    <a:pt x="6865" y="849"/>
                  </a:lnTo>
                  <a:lnTo>
                    <a:pt x="6911" y="867"/>
                  </a:lnTo>
                  <a:lnTo>
                    <a:pt x="6958" y="883"/>
                  </a:lnTo>
                  <a:lnTo>
                    <a:pt x="7005" y="899"/>
                  </a:lnTo>
                  <a:lnTo>
                    <a:pt x="7053" y="915"/>
                  </a:lnTo>
                  <a:lnTo>
                    <a:pt x="7103" y="928"/>
                  </a:lnTo>
                  <a:lnTo>
                    <a:pt x="7151" y="942"/>
                  </a:lnTo>
                  <a:lnTo>
                    <a:pt x="7202" y="955"/>
                  </a:lnTo>
                  <a:lnTo>
                    <a:pt x="7253" y="967"/>
                  </a:lnTo>
                  <a:lnTo>
                    <a:pt x="7303" y="978"/>
                  </a:lnTo>
                  <a:lnTo>
                    <a:pt x="7356" y="989"/>
                  </a:lnTo>
                  <a:lnTo>
                    <a:pt x="7409" y="998"/>
                  </a:lnTo>
                  <a:lnTo>
                    <a:pt x="7463" y="1008"/>
                  </a:lnTo>
                  <a:lnTo>
                    <a:pt x="7517" y="1016"/>
                  </a:lnTo>
                  <a:lnTo>
                    <a:pt x="7572" y="1024"/>
                  </a:lnTo>
                  <a:lnTo>
                    <a:pt x="7628" y="1031"/>
                  </a:lnTo>
                  <a:lnTo>
                    <a:pt x="7684" y="1036"/>
                  </a:lnTo>
                  <a:lnTo>
                    <a:pt x="7741" y="1042"/>
                  </a:lnTo>
                  <a:lnTo>
                    <a:pt x="7799" y="1047"/>
                  </a:lnTo>
                  <a:lnTo>
                    <a:pt x="7857" y="1051"/>
                  </a:lnTo>
                  <a:lnTo>
                    <a:pt x="7918" y="1054"/>
                  </a:lnTo>
                  <a:lnTo>
                    <a:pt x="7977" y="1057"/>
                  </a:lnTo>
                  <a:lnTo>
                    <a:pt x="8038" y="1059"/>
                  </a:lnTo>
                  <a:lnTo>
                    <a:pt x="8100" y="1059"/>
                  </a:lnTo>
                  <a:lnTo>
                    <a:pt x="8163" y="1060"/>
                  </a:lnTo>
                  <a:lnTo>
                    <a:pt x="8225" y="1059"/>
                  </a:lnTo>
                  <a:lnTo>
                    <a:pt x="8290" y="1058"/>
                  </a:lnTo>
                  <a:lnTo>
                    <a:pt x="8354" y="1055"/>
                  </a:lnTo>
                  <a:lnTo>
                    <a:pt x="8421" y="1053"/>
                  </a:lnTo>
                  <a:lnTo>
                    <a:pt x="8486" y="1049"/>
                  </a:lnTo>
                  <a:lnTo>
                    <a:pt x="8554" y="1045"/>
                  </a:lnTo>
                  <a:lnTo>
                    <a:pt x="8622" y="1041"/>
                  </a:lnTo>
                  <a:lnTo>
                    <a:pt x="8692" y="1034"/>
                  </a:lnTo>
                  <a:lnTo>
                    <a:pt x="8780" y="1027"/>
                  </a:lnTo>
                  <a:lnTo>
                    <a:pt x="8870" y="1017"/>
                  </a:lnTo>
                  <a:lnTo>
                    <a:pt x="8959" y="1007"/>
                  </a:lnTo>
                  <a:lnTo>
                    <a:pt x="9048" y="995"/>
                  </a:lnTo>
                  <a:lnTo>
                    <a:pt x="9137" y="982"/>
                  </a:lnTo>
                  <a:lnTo>
                    <a:pt x="9225" y="970"/>
                  </a:lnTo>
                  <a:lnTo>
                    <a:pt x="9313" y="956"/>
                  </a:lnTo>
                  <a:lnTo>
                    <a:pt x="9402" y="941"/>
                  </a:lnTo>
                  <a:lnTo>
                    <a:pt x="9490" y="925"/>
                  </a:lnTo>
                  <a:lnTo>
                    <a:pt x="9576" y="910"/>
                  </a:lnTo>
                  <a:lnTo>
                    <a:pt x="9664" y="894"/>
                  </a:lnTo>
                  <a:lnTo>
                    <a:pt x="9751" y="878"/>
                  </a:lnTo>
                  <a:lnTo>
                    <a:pt x="9838" y="861"/>
                  </a:lnTo>
                  <a:lnTo>
                    <a:pt x="9924" y="844"/>
                  </a:lnTo>
                  <a:lnTo>
                    <a:pt x="10010" y="827"/>
                  </a:lnTo>
                  <a:lnTo>
                    <a:pt x="10096" y="810"/>
                  </a:lnTo>
                  <a:lnTo>
                    <a:pt x="10879" y="664"/>
                  </a:lnTo>
                  <a:lnTo>
                    <a:pt x="10983" y="647"/>
                  </a:lnTo>
                  <a:lnTo>
                    <a:pt x="11065" y="633"/>
                  </a:lnTo>
                  <a:lnTo>
                    <a:pt x="11149" y="619"/>
                  </a:lnTo>
                  <a:lnTo>
                    <a:pt x="11191" y="614"/>
                  </a:lnTo>
                  <a:lnTo>
                    <a:pt x="11233" y="609"/>
                  </a:lnTo>
                  <a:lnTo>
                    <a:pt x="11274" y="605"/>
                  </a:lnTo>
                  <a:lnTo>
                    <a:pt x="11316" y="600"/>
                  </a:lnTo>
                  <a:lnTo>
                    <a:pt x="11357" y="598"/>
                  </a:lnTo>
                  <a:lnTo>
                    <a:pt x="11399" y="597"/>
                  </a:lnTo>
                  <a:lnTo>
                    <a:pt x="11439" y="598"/>
                  </a:lnTo>
                  <a:lnTo>
                    <a:pt x="11481" y="599"/>
                  </a:lnTo>
                  <a:lnTo>
                    <a:pt x="11521" y="604"/>
                  </a:lnTo>
                  <a:lnTo>
                    <a:pt x="11561" y="609"/>
                  </a:lnTo>
                  <a:lnTo>
                    <a:pt x="11601" y="616"/>
                  </a:lnTo>
                  <a:lnTo>
                    <a:pt x="11640" y="626"/>
                  </a:lnTo>
                  <a:lnTo>
                    <a:pt x="11672" y="635"/>
                  </a:lnTo>
                  <a:lnTo>
                    <a:pt x="11700" y="646"/>
                  </a:lnTo>
                  <a:lnTo>
                    <a:pt x="11727" y="656"/>
                  </a:lnTo>
                  <a:lnTo>
                    <a:pt x="11752" y="669"/>
                  </a:lnTo>
                  <a:lnTo>
                    <a:pt x="11774" y="682"/>
                  </a:lnTo>
                  <a:lnTo>
                    <a:pt x="11796" y="696"/>
                  </a:lnTo>
                  <a:lnTo>
                    <a:pt x="11816" y="709"/>
                  </a:lnTo>
                  <a:lnTo>
                    <a:pt x="11834" y="724"/>
                  </a:lnTo>
                  <a:lnTo>
                    <a:pt x="11852" y="740"/>
                  </a:lnTo>
                  <a:lnTo>
                    <a:pt x="11868" y="757"/>
                  </a:lnTo>
                  <a:lnTo>
                    <a:pt x="11882" y="773"/>
                  </a:lnTo>
                  <a:lnTo>
                    <a:pt x="11897" y="791"/>
                  </a:lnTo>
                  <a:lnTo>
                    <a:pt x="11926" y="827"/>
                  </a:lnTo>
                  <a:lnTo>
                    <a:pt x="11953" y="865"/>
                  </a:lnTo>
                  <a:lnTo>
                    <a:pt x="11972" y="890"/>
                  </a:lnTo>
                  <a:lnTo>
                    <a:pt x="11992" y="917"/>
                  </a:lnTo>
                  <a:lnTo>
                    <a:pt x="12013" y="943"/>
                  </a:lnTo>
                  <a:lnTo>
                    <a:pt x="12036" y="970"/>
                  </a:lnTo>
                  <a:lnTo>
                    <a:pt x="12059" y="996"/>
                  </a:lnTo>
                  <a:lnTo>
                    <a:pt x="12085" y="1022"/>
                  </a:lnTo>
                  <a:lnTo>
                    <a:pt x="12100" y="1034"/>
                  </a:lnTo>
                  <a:lnTo>
                    <a:pt x="12115" y="1048"/>
                  </a:lnTo>
                  <a:lnTo>
                    <a:pt x="12131" y="1061"/>
                  </a:lnTo>
                  <a:lnTo>
                    <a:pt x="12147" y="1072"/>
                  </a:lnTo>
                  <a:lnTo>
                    <a:pt x="12186" y="1102"/>
                  </a:lnTo>
                  <a:lnTo>
                    <a:pt x="12224" y="1134"/>
                  </a:lnTo>
                  <a:lnTo>
                    <a:pt x="12261" y="1166"/>
                  </a:lnTo>
                  <a:lnTo>
                    <a:pt x="12297" y="1199"/>
                  </a:lnTo>
                  <a:lnTo>
                    <a:pt x="12332" y="1234"/>
                  </a:lnTo>
                  <a:lnTo>
                    <a:pt x="12367" y="1269"/>
                  </a:lnTo>
                  <a:lnTo>
                    <a:pt x="12400" y="1306"/>
                  </a:lnTo>
                  <a:lnTo>
                    <a:pt x="12433" y="1344"/>
                  </a:lnTo>
                  <a:lnTo>
                    <a:pt x="12465" y="1384"/>
                  </a:lnTo>
                  <a:lnTo>
                    <a:pt x="12497" y="1424"/>
                  </a:lnTo>
                  <a:lnTo>
                    <a:pt x="12528" y="1464"/>
                  </a:lnTo>
                  <a:lnTo>
                    <a:pt x="12558" y="1506"/>
                  </a:lnTo>
                  <a:lnTo>
                    <a:pt x="12588" y="1549"/>
                  </a:lnTo>
                  <a:lnTo>
                    <a:pt x="12617" y="1592"/>
                  </a:lnTo>
                  <a:lnTo>
                    <a:pt x="12646" y="1636"/>
                  </a:lnTo>
                  <a:lnTo>
                    <a:pt x="12673" y="1680"/>
                  </a:lnTo>
                  <a:lnTo>
                    <a:pt x="12701" y="1724"/>
                  </a:lnTo>
                  <a:lnTo>
                    <a:pt x="12728" y="1770"/>
                  </a:lnTo>
                  <a:lnTo>
                    <a:pt x="12755" y="1815"/>
                  </a:lnTo>
                  <a:lnTo>
                    <a:pt x="12780" y="1862"/>
                  </a:lnTo>
                  <a:lnTo>
                    <a:pt x="12831" y="1954"/>
                  </a:lnTo>
                  <a:lnTo>
                    <a:pt x="12880" y="2048"/>
                  </a:lnTo>
                  <a:lnTo>
                    <a:pt x="12928" y="2142"/>
                  </a:lnTo>
                  <a:lnTo>
                    <a:pt x="12973" y="2237"/>
                  </a:lnTo>
                  <a:lnTo>
                    <a:pt x="13019" y="2330"/>
                  </a:lnTo>
                  <a:lnTo>
                    <a:pt x="13063" y="2422"/>
                  </a:lnTo>
                  <a:lnTo>
                    <a:pt x="13283" y="2862"/>
                  </a:lnTo>
                  <a:lnTo>
                    <a:pt x="13283" y="2862"/>
                  </a:lnTo>
                  <a:lnTo>
                    <a:pt x="13350" y="2987"/>
                  </a:lnTo>
                  <a:lnTo>
                    <a:pt x="13415" y="3112"/>
                  </a:lnTo>
                  <a:lnTo>
                    <a:pt x="13481" y="3239"/>
                  </a:lnTo>
                  <a:lnTo>
                    <a:pt x="13546" y="3365"/>
                  </a:lnTo>
                  <a:lnTo>
                    <a:pt x="13610" y="3492"/>
                  </a:lnTo>
                  <a:lnTo>
                    <a:pt x="13674" y="3620"/>
                  </a:lnTo>
                  <a:lnTo>
                    <a:pt x="13737" y="3747"/>
                  </a:lnTo>
                  <a:lnTo>
                    <a:pt x="13800" y="3875"/>
                  </a:lnTo>
                  <a:lnTo>
                    <a:pt x="13863" y="4002"/>
                  </a:lnTo>
                  <a:lnTo>
                    <a:pt x="13924" y="4130"/>
                  </a:lnTo>
                  <a:lnTo>
                    <a:pt x="13986" y="4258"/>
                  </a:lnTo>
                  <a:lnTo>
                    <a:pt x="14047" y="4385"/>
                  </a:lnTo>
                  <a:lnTo>
                    <a:pt x="14108" y="4512"/>
                  </a:lnTo>
                  <a:lnTo>
                    <a:pt x="14168" y="4639"/>
                  </a:lnTo>
                  <a:lnTo>
                    <a:pt x="14228" y="4766"/>
                  </a:lnTo>
                  <a:lnTo>
                    <a:pt x="14288" y="4892"/>
                  </a:lnTo>
                  <a:lnTo>
                    <a:pt x="14373" y="5072"/>
                  </a:lnTo>
                  <a:lnTo>
                    <a:pt x="14459" y="5253"/>
                  </a:lnTo>
                  <a:lnTo>
                    <a:pt x="14546" y="5434"/>
                  </a:lnTo>
                  <a:lnTo>
                    <a:pt x="14633" y="5616"/>
                  </a:lnTo>
                  <a:lnTo>
                    <a:pt x="14721" y="5797"/>
                  </a:lnTo>
                  <a:lnTo>
                    <a:pt x="14810" y="5979"/>
                  </a:lnTo>
                  <a:lnTo>
                    <a:pt x="14900" y="6160"/>
                  </a:lnTo>
                  <a:lnTo>
                    <a:pt x="14991" y="6341"/>
                  </a:lnTo>
                  <a:lnTo>
                    <a:pt x="15083" y="6522"/>
                  </a:lnTo>
                  <a:lnTo>
                    <a:pt x="15177" y="6702"/>
                  </a:lnTo>
                  <a:lnTo>
                    <a:pt x="15271" y="6881"/>
                  </a:lnTo>
                  <a:lnTo>
                    <a:pt x="15368" y="7059"/>
                  </a:lnTo>
                  <a:lnTo>
                    <a:pt x="15417" y="7148"/>
                  </a:lnTo>
                  <a:lnTo>
                    <a:pt x="15465" y="7236"/>
                  </a:lnTo>
                  <a:lnTo>
                    <a:pt x="15516" y="7324"/>
                  </a:lnTo>
                  <a:lnTo>
                    <a:pt x="15566" y="7411"/>
                  </a:lnTo>
                  <a:lnTo>
                    <a:pt x="15617" y="7498"/>
                  </a:lnTo>
                  <a:lnTo>
                    <a:pt x="15667" y="7585"/>
                  </a:lnTo>
                  <a:lnTo>
                    <a:pt x="15719" y="7672"/>
                  </a:lnTo>
                  <a:lnTo>
                    <a:pt x="15771" y="7758"/>
                  </a:lnTo>
                  <a:lnTo>
                    <a:pt x="15815" y="7829"/>
                  </a:lnTo>
                  <a:lnTo>
                    <a:pt x="15860" y="7901"/>
                  </a:lnTo>
                  <a:lnTo>
                    <a:pt x="15904" y="7973"/>
                  </a:lnTo>
                  <a:lnTo>
                    <a:pt x="15950" y="8045"/>
                  </a:lnTo>
                  <a:lnTo>
                    <a:pt x="15994" y="8117"/>
                  </a:lnTo>
                  <a:lnTo>
                    <a:pt x="16040" y="8189"/>
                  </a:lnTo>
                  <a:lnTo>
                    <a:pt x="16086" y="8260"/>
                  </a:lnTo>
                  <a:lnTo>
                    <a:pt x="16132" y="8331"/>
                  </a:lnTo>
                  <a:lnTo>
                    <a:pt x="16180" y="8401"/>
                  </a:lnTo>
                  <a:lnTo>
                    <a:pt x="16227" y="8470"/>
                  </a:lnTo>
                  <a:lnTo>
                    <a:pt x="16274" y="8538"/>
                  </a:lnTo>
                  <a:lnTo>
                    <a:pt x="16322" y="8605"/>
                  </a:lnTo>
                  <a:lnTo>
                    <a:pt x="16370" y="8671"/>
                  </a:lnTo>
                  <a:lnTo>
                    <a:pt x="16419" y="8734"/>
                  </a:lnTo>
                  <a:lnTo>
                    <a:pt x="16468" y="8797"/>
                  </a:lnTo>
                  <a:lnTo>
                    <a:pt x="16516" y="8857"/>
                  </a:lnTo>
                  <a:lnTo>
                    <a:pt x="16514" y="8873"/>
                  </a:lnTo>
                  <a:lnTo>
                    <a:pt x="16504" y="8897"/>
                  </a:lnTo>
                  <a:lnTo>
                    <a:pt x="16482" y="8929"/>
                  </a:lnTo>
                  <a:lnTo>
                    <a:pt x="16453" y="8968"/>
                  </a:lnTo>
                  <a:lnTo>
                    <a:pt x="16416" y="9015"/>
                  </a:lnTo>
                  <a:lnTo>
                    <a:pt x="16371" y="9067"/>
                  </a:lnTo>
                  <a:lnTo>
                    <a:pt x="16321" y="9125"/>
                  </a:lnTo>
                  <a:lnTo>
                    <a:pt x="16262" y="9187"/>
                  </a:lnTo>
                  <a:lnTo>
                    <a:pt x="16200" y="9255"/>
                  </a:lnTo>
                  <a:lnTo>
                    <a:pt x="16131" y="9326"/>
                  </a:lnTo>
                  <a:lnTo>
                    <a:pt x="16058" y="9401"/>
                  </a:lnTo>
                  <a:lnTo>
                    <a:pt x="15982" y="9480"/>
                  </a:lnTo>
                  <a:lnTo>
                    <a:pt x="15902" y="9559"/>
                  </a:lnTo>
                  <a:lnTo>
                    <a:pt x="15820" y="9642"/>
                  </a:lnTo>
                  <a:lnTo>
                    <a:pt x="15735" y="9725"/>
                  </a:lnTo>
                  <a:lnTo>
                    <a:pt x="15649" y="9809"/>
                  </a:lnTo>
                  <a:lnTo>
                    <a:pt x="15562" y="9893"/>
                  </a:lnTo>
                  <a:lnTo>
                    <a:pt x="15474" y="9977"/>
                  </a:lnTo>
                  <a:lnTo>
                    <a:pt x="15386" y="10060"/>
                  </a:lnTo>
                  <a:lnTo>
                    <a:pt x="15299" y="10141"/>
                  </a:lnTo>
                  <a:lnTo>
                    <a:pt x="15214" y="10220"/>
                  </a:lnTo>
                  <a:lnTo>
                    <a:pt x="15130" y="10298"/>
                  </a:lnTo>
                  <a:lnTo>
                    <a:pt x="15050" y="10372"/>
                  </a:lnTo>
                  <a:lnTo>
                    <a:pt x="14972" y="10442"/>
                  </a:lnTo>
                  <a:lnTo>
                    <a:pt x="14898" y="10507"/>
                  </a:lnTo>
                  <a:lnTo>
                    <a:pt x="14828" y="10569"/>
                  </a:lnTo>
                  <a:lnTo>
                    <a:pt x="14762" y="10625"/>
                  </a:lnTo>
                  <a:lnTo>
                    <a:pt x="14702" y="10675"/>
                  </a:lnTo>
                  <a:lnTo>
                    <a:pt x="14649" y="10719"/>
                  </a:lnTo>
                  <a:lnTo>
                    <a:pt x="14602" y="10756"/>
                  </a:lnTo>
                  <a:lnTo>
                    <a:pt x="14561" y="10786"/>
                  </a:lnTo>
                  <a:lnTo>
                    <a:pt x="14529" y="10807"/>
                  </a:lnTo>
                  <a:lnTo>
                    <a:pt x="14441" y="10860"/>
                  </a:lnTo>
                  <a:lnTo>
                    <a:pt x="14352" y="10912"/>
                  </a:lnTo>
                  <a:lnTo>
                    <a:pt x="14261" y="10962"/>
                  </a:lnTo>
                  <a:lnTo>
                    <a:pt x="14168" y="11012"/>
                  </a:lnTo>
                  <a:lnTo>
                    <a:pt x="14075" y="11061"/>
                  </a:lnTo>
                  <a:lnTo>
                    <a:pt x="13980" y="11109"/>
                  </a:lnTo>
                  <a:lnTo>
                    <a:pt x="13884" y="11155"/>
                  </a:lnTo>
                  <a:lnTo>
                    <a:pt x="13786" y="11201"/>
                  </a:lnTo>
                  <a:lnTo>
                    <a:pt x="13688" y="11245"/>
                  </a:lnTo>
                  <a:lnTo>
                    <a:pt x="13588" y="11288"/>
                  </a:lnTo>
                  <a:lnTo>
                    <a:pt x="13487" y="11331"/>
                  </a:lnTo>
                  <a:lnTo>
                    <a:pt x="13385" y="11373"/>
                  </a:lnTo>
                  <a:lnTo>
                    <a:pt x="13281" y="11413"/>
                  </a:lnTo>
                  <a:lnTo>
                    <a:pt x="13176" y="11453"/>
                  </a:lnTo>
                  <a:lnTo>
                    <a:pt x="13071" y="11491"/>
                  </a:lnTo>
                  <a:lnTo>
                    <a:pt x="12964" y="11528"/>
                  </a:lnTo>
                  <a:lnTo>
                    <a:pt x="12856" y="11564"/>
                  </a:lnTo>
                  <a:lnTo>
                    <a:pt x="12747" y="11599"/>
                  </a:lnTo>
                  <a:lnTo>
                    <a:pt x="12637" y="11631"/>
                  </a:lnTo>
                  <a:lnTo>
                    <a:pt x="12527" y="11664"/>
                  </a:lnTo>
                  <a:lnTo>
                    <a:pt x="12415" y="11696"/>
                  </a:lnTo>
                  <a:lnTo>
                    <a:pt x="12302" y="11726"/>
                  </a:lnTo>
                  <a:lnTo>
                    <a:pt x="12188" y="11755"/>
                  </a:lnTo>
                  <a:lnTo>
                    <a:pt x="12074" y="11783"/>
                  </a:lnTo>
                  <a:lnTo>
                    <a:pt x="11958" y="11809"/>
                  </a:lnTo>
                  <a:lnTo>
                    <a:pt x="11842" y="11836"/>
                  </a:lnTo>
                  <a:lnTo>
                    <a:pt x="11725" y="11860"/>
                  </a:lnTo>
                  <a:lnTo>
                    <a:pt x="11606" y="11882"/>
                  </a:lnTo>
                  <a:lnTo>
                    <a:pt x="11488" y="11904"/>
                  </a:lnTo>
                  <a:lnTo>
                    <a:pt x="11369" y="11926"/>
                  </a:lnTo>
                  <a:lnTo>
                    <a:pt x="11248" y="11945"/>
                  </a:lnTo>
                  <a:lnTo>
                    <a:pt x="11127" y="11963"/>
                  </a:lnTo>
                  <a:lnTo>
                    <a:pt x="10969" y="11986"/>
                  </a:lnTo>
                  <a:lnTo>
                    <a:pt x="10813" y="12008"/>
                  </a:lnTo>
                  <a:lnTo>
                    <a:pt x="10658" y="12029"/>
                  </a:lnTo>
                  <a:lnTo>
                    <a:pt x="10505" y="12051"/>
                  </a:lnTo>
                  <a:lnTo>
                    <a:pt x="10352" y="12070"/>
                  </a:lnTo>
                  <a:lnTo>
                    <a:pt x="10200" y="12089"/>
                  </a:lnTo>
                  <a:lnTo>
                    <a:pt x="10049" y="12106"/>
                  </a:lnTo>
                  <a:lnTo>
                    <a:pt x="9898" y="12121"/>
                  </a:lnTo>
                  <a:lnTo>
                    <a:pt x="9747" y="12136"/>
                  </a:lnTo>
                  <a:lnTo>
                    <a:pt x="9596" y="12149"/>
                  </a:lnTo>
                  <a:lnTo>
                    <a:pt x="9444" y="12161"/>
                  </a:lnTo>
                  <a:lnTo>
                    <a:pt x="9292" y="12170"/>
                  </a:lnTo>
                  <a:lnTo>
                    <a:pt x="9216" y="12174"/>
                  </a:lnTo>
                  <a:lnTo>
                    <a:pt x="9139" y="12178"/>
                  </a:lnTo>
                  <a:lnTo>
                    <a:pt x="9063" y="12181"/>
                  </a:lnTo>
                  <a:lnTo>
                    <a:pt x="8985" y="12183"/>
                  </a:lnTo>
                  <a:lnTo>
                    <a:pt x="8908" y="12185"/>
                  </a:lnTo>
                  <a:lnTo>
                    <a:pt x="8830" y="12187"/>
                  </a:lnTo>
                  <a:lnTo>
                    <a:pt x="8752" y="12188"/>
                  </a:lnTo>
                  <a:lnTo>
                    <a:pt x="8674" y="12188"/>
                  </a:lnTo>
                  <a:lnTo>
                    <a:pt x="8496" y="12187"/>
                  </a:lnTo>
                  <a:lnTo>
                    <a:pt x="8319" y="12183"/>
                  </a:lnTo>
                  <a:lnTo>
                    <a:pt x="8143" y="12178"/>
                  </a:lnTo>
                  <a:lnTo>
                    <a:pt x="7969" y="12168"/>
                  </a:lnTo>
                  <a:lnTo>
                    <a:pt x="7796" y="12157"/>
                  </a:lnTo>
                  <a:lnTo>
                    <a:pt x="7625" y="12145"/>
                  </a:lnTo>
                  <a:lnTo>
                    <a:pt x="7455" y="12129"/>
                  </a:lnTo>
                  <a:lnTo>
                    <a:pt x="7285" y="12111"/>
                  </a:lnTo>
                  <a:lnTo>
                    <a:pt x="7118" y="12091"/>
                  </a:lnTo>
                  <a:lnTo>
                    <a:pt x="6952" y="12067"/>
                  </a:lnTo>
                  <a:lnTo>
                    <a:pt x="6789" y="12043"/>
                  </a:lnTo>
                  <a:lnTo>
                    <a:pt x="6627" y="12016"/>
                  </a:lnTo>
                  <a:lnTo>
                    <a:pt x="6466" y="11986"/>
                  </a:lnTo>
                  <a:lnTo>
                    <a:pt x="6307" y="11954"/>
                  </a:lnTo>
                  <a:lnTo>
                    <a:pt x="6151" y="11920"/>
                  </a:lnTo>
                  <a:lnTo>
                    <a:pt x="5997" y="11883"/>
                  </a:lnTo>
                  <a:lnTo>
                    <a:pt x="5843" y="11845"/>
                  </a:lnTo>
                  <a:lnTo>
                    <a:pt x="5693" y="11804"/>
                  </a:lnTo>
                  <a:lnTo>
                    <a:pt x="5545" y="11762"/>
                  </a:lnTo>
                  <a:lnTo>
                    <a:pt x="5398" y="11716"/>
                  </a:lnTo>
                  <a:lnTo>
                    <a:pt x="5254" y="11668"/>
                  </a:lnTo>
                  <a:lnTo>
                    <a:pt x="5113" y="11620"/>
                  </a:lnTo>
                  <a:lnTo>
                    <a:pt x="4973" y="11568"/>
                  </a:lnTo>
                  <a:lnTo>
                    <a:pt x="4837" y="11514"/>
                  </a:lnTo>
                  <a:lnTo>
                    <a:pt x="4703" y="11458"/>
                  </a:lnTo>
                  <a:lnTo>
                    <a:pt x="4570" y="11401"/>
                  </a:lnTo>
                  <a:lnTo>
                    <a:pt x="4441" y="11340"/>
                  </a:lnTo>
                  <a:lnTo>
                    <a:pt x="4315" y="11278"/>
                  </a:lnTo>
                  <a:lnTo>
                    <a:pt x="4191" y="11213"/>
                  </a:lnTo>
                  <a:lnTo>
                    <a:pt x="4069" y="11148"/>
                  </a:lnTo>
                  <a:lnTo>
                    <a:pt x="3951" y="11079"/>
                  </a:lnTo>
                  <a:lnTo>
                    <a:pt x="3836" y="11009"/>
                  </a:lnTo>
                  <a:lnTo>
                    <a:pt x="3777" y="10972"/>
                  </a:lnTo>
                  <a:lnTo>
                    <a:pt x="3719" y="10933"/>
                  </a:lnTo>
                  <a:lnTo>
                    <a:pt x="3662" y="10893"/>
                  </a:lnTo>
                  <a:lnTo>
                    <a:pt x="3605" y="10852"/>
                  </a:lnTo>
                  <a:lnTo>
                    <a:pt x="3549" y="10810"/>
                  </a:lnTo>
                  <a:lnTo>
                    <a:pt x="3493" y="10766"/>
                  </a:lnTo>
                  <a:lnTo>
                    <a:pt x="3437" y="10721"/>
                  </a:lnTo>
                  <a:lnTo>
                    <a:pt x="3382" y="10676"/>
                  </a:lnTo>
                  <a:lnTo>
                    <a:pt x="3328" y="10629"/>
                  </a:lnTo>
                  <a:lnTo>
                    <a:pt x="3274" y="10581"/>
                  </a:lnTo>
                  <a:lnTo>
                    <a:pt x="3220" y="10534"/>
                  </a:lnTo>
                  <a:lnTo>
                    <a:pt x="3167" y="10485"/>
                  </a:lnTo>
                  <a:lnTo>
                    <a:pt x="3115" y="10435"/>
                  </a:lnTo>
                  <a:lnTo>
                    <a:pt x="3063" y="10385"/>
                  </a:lnTo>
                  <a:lnTo>
                    <a:pt x="3011" y="10334"/>
                  </a:lnTo>
                  <a:lnTo>
                    <a:pt x="2959" y="10282"/>
                  </a:lnTo>
                  <a:lnTo>
                    <a:pt x="2908" y="10230"/>
                  </a:lnTo>
                  <a:lnTo>
                    <a:pt x="2858" y="10177"/>
                  </a:lnTo>
                  <a:lnTo>
                    <a:pt x="2808" y="10124"/>
                  </a:lnTo>
                  <a:lnTo>
                    <a:pt x="2758" y="10071"/>
                  </a:lnTo>
                  <a:lnTo>
                    <a:pt x="2660" y="9964"/>
                  </a:lnTo>
                  <a:lnTo>
                    <a:pt x="2564" y="9856"/>
                  </a:lnTo>
                  <a:lnTo>
                    <a:pt x="2469" y="9749"/>
                  </a:lnTo>
                  <a:lnTo>
                    <a:pt x="2376" y="9642"/>
                  </a:lnTo>
                  <a:lnTo>
                    <a:pt x="2285" y="9535"/>
                  </a:lnTo>
                  <a:lnTo>
                    <a:pt x="2194" y="9430"/>
                  </a:lnTo>
                  <a:lnTo>
                    <a:pt x="1850" y="9038"/>
                  </a:lnTo>
                  <a:lnTo>
                    <a:pt x="1798" y="8981"/>
                  </a:lnTo>
                  <a:lnTo>
                    <a:pt x="1747" y="8923"/>
                  </a:lnTo>
                  <a:lnTo>
                    <a:pt x="1695" y="8865"/>
                  </a:lnTo>
                  <a:lnTo>
                    <a:pt x="1643" y="8805"/>
                  </a:lnTo>
                  <a:lnTo>
                    <a:pt x="1591" y="8746"/>
                  </a:lnTo>
                  <a:lnTo>
                    <a:pt x="1539" y="8687"/>
                  </a:lnTo>
                  <a:lnTo>
                    <a:pt x="1489" y="8628"/>
                  </a:lnTo>
                  <a:lnTo>
                    <a:pt x="1438" y="8567"/>
                  </a:lnTo>
                  <a:lnTo>
                    <a:pt x="1387" y="8507"/>
                  </a:lnTo>
                  <a:lnTo>
                    <a:pt x="1337" y="8445"/>
                  </a:lnTo>
                  <a:lnTo>
                    <a:pt x="1288" y="8384"/>
                  </a:lnTo>
                  <a:lnTo>
                    <a:pt x="1239" y="8323"/>
                  </a:lnTo>
                  <a:lnTo>
                    <a:pt x="1190" y="8260"/>
                  </a:lnTo>
                  <a:lnTo>
                    <a:pt x="1144" y="8198"/>
                  </a:lnTo>
                  <a:lnTo>
                    <a:pt x="1097" y="8134"/>
                  </a:lnTo>
                  <a:lnTo>
                    <a:pt x="1052" y="8070"/>
                  </a:lnTo>
                  <a:lnTo>
                    <a:pt x="866" y="7792"/>
                  </a:lnTo>
                  <a:lnTo>
                    <a:pt x="822" y="7728"/>
                  </a:lnTo>
                  <a:lnTo>
                    <a:pt x="779" y="7663"/>
                  </a:lnTo>
                  <a:lnTo>
                    <a:pt x="737" y="7599"/>
                  </a:lnTo>
                  <a:lnTo>
                    <a:pt x="692" y="7535"/>
                  </a:lnTo>
                  <a:lnTo>
                    <a:pt x="649" y="7473"/>
                  </a:lnTo>
                  <a:lnTo>
                    <a:pt x="604" y="7411"/>
                  </a:lnTo>
                  <a:lnTo>
                    <a:pt x="558" y="7351"/>
                  </a:lnTo>
                  <a:lnTo>
                    <a:pt x="511" y="7293"/>
                  </a:lnTo>
                  <a:lnTo>
                    <a:pt x="462" y="7235"/>
                  </a:lnTo>
                  <a:lnTo>
                    <a:pt x="412" y="7177"/>
                  </a:lnTo>
                  <a:lnTo>
                    <a:pt x="386" y="7150"/>
                  </a:lnTo>
                  <a:lnTo>
                    <a:pt x="359" y="7122"/>
                  </a:lnTo>
                  <a:lnTo>
                    <a:pt x="333" y="7096"/>
                  </a:lnTo>
                  <a:lnTo>
                    <a:pt x="306" y="7070"/>
                  </a:lnTo>
                  <a:lnTo>
                    <a:pt x="278" y="7043"/>
                  </a:lnTo>
                  <a:lnTo>
                    <a:pt x="249" y="7018"/>
                  </a:lnTo>
                  <a:lnTo>
                    <a:pt x="220" y="6992"/>
                  </a:lnTo>
                  <a:lnTo>
                    <a:pt x="190" y="6967"/>
                  </a:lnTo>
                  <a:lnTo>
                    <a:pt x="160" y="6943"/>
                  </a:lnTo>
                  <a:lnTo>
                    <a:pt x="129" y="6919"/>
                  </a:lnTo>
                  <a:lnTo>
                    <a:pt x="96" y="6895"/>
                  </a:lnTo>
                  <a:lnTo>
                    <a:pt x="64" y="6873"/>
                  </a:lnTo>
                  <a:lnTo>
                    <a:pt x="126" y="6840"/>
                  </a:lnTo>
                  <a:lnTo>
                    <a:pt x="187" y="6805"/>
                  </a:lnTo>
                  <a:lnTo>
                    <a:pt x="248" y="6768"/>
                  </a:lnTo>
                  <a:lnTo>
                    <a:pt x="309" y="6730"/>
                  </a:lnTo>
                  <a:lnTo>
                    <a:pt x="369" y="6688"/>
                  </a:lnTo>
                  <a:lnTo>
                    <a:pt x="428" y="6646"/>
                  </a:lnTo>
                  <a:lnTo>
                    <a:pt x="487" y="6602"/>
                  </a:lnTo>
                  <a:lnTo>
                    <a:pt x="547" y="6556"/>
                  </a:lnTo>
                  <a:lnTo>
                    <a:pt x="605" y="6509"/>
                  </a:lnTo>
                  <a:lnTo>
                    <a:pt x="662" y="6459"/>
                  </a:lnTo>
                  <a:lnTo>
                    <a:pt x="720" y="6409"/>
                  </a:lnTo>
                  <a:lnTo>
                    <a:pt x="777" y="6357"/>
                  </a:lnTo>
                  <a:lnTo>
                    <a:pt x="833" y="6303"/>
                  </a:lnTo>
                  <a:lnTo>
                    <a:pt x="889" y="6249"/>
                  </a:lnTo>
                  <a:lnTo>
                    <a:pt x="945" y="6194"/>
                  </a:lnTo>
                  <a:lnTo>
                    <a:pt x="1000" y="6138"/>
                  </a:lnTo>
                  <a:lnTo>
                    <a:pt x="1055" y="6081"/>
                  </a:lnTo>
                  <a:lnTo>
                    <a:pt x="1109" y="6023"/>
                  </a:lnTo>
                  <a:lnTo>
                    <a:pt x="1163" y="5965"/>
                  </a:lnTo>
                  <a:lnTo>
                    <a:pt x="1217" y="5905"/>
                  </a:lnTo>
                  <a:lnTo>
                    <a:pt x="1270" y="5845"/>
                  </a:lnTo>
                  <a:lnTo>
                    <a:pt x="1323" y="5785"/>
                  </a:lnTo>
                  <a:lnTo>
                    <a:pt x="1375" y="5724"/>
                  </a:lnTo>
                  <a:lnTo>
                    <a:pt x="1427" y="5663"/>
                  </a:lnTo>
                  <a:lnTo>
                    <a:pt x="1530" y="5540"/>
                  </a:lnTo>
                  <a:lnTo>
                    <a:pt x="1630" y="5417"/>
                  </a:lnTo>
                  <a:lnTo>
                    <a:pt x="1730" y="5296"/>
                  </a:lnTo>
                  <a:lnTo>
                    <a:pt x="1827" y="5175"/>
                  </a:lnTo>
                  <a:lnTo>
                    <a:pt x="2225" y="4691"/>
                  </a:lnTo>
                  <a:lnTo>
                    <a:pt x="2353" y="4541"/>
                  </a:lnTo>
                  <a:lnTo>
                    <a:pt x="2480" y="4392"/>
                  </a:lnTo>
                  <a:lnTo>
                    <a:pt x="2607" y="4241"/>
                  </a:lnTo>
                  <a:lnTo>
                    <a:pt x="2732" y="4091"/>
                  </a:lnTo>
                  <a:lnTo>
                    <a:pt x="2856" y="3941"/>
                  </a:lnTo>
                  <a:lnTo>
                    <a:pt x="2977" y="3789"/>
                  </a:lnTo>
                  <a:lnTo>
                    <a:pt x="3036" y="3714"/>
                  </a:lnTo>
                  <a:lnTo>
                    <a:pt x="3097" y="3638"/>
                  </a:lnTo>
                  <a:lnTo>
                    <a:pt x="3156" y="3562"/>
                  </a:lnTo>
                  <a:lnTo>
                    <a:pt x="3214" y="3485"/>
                  </a:lnTo>
                  <a:lnTo>
                    <a:pt x="3272" y="3408"/>
                  </a:lnTo>
                  <a:lnTo>
                    <a:pt x="3329" y="3331"/>
                  </a:lnTo>
                  <a:lnTo>
                    <a:pt x="3385" y="3254"/>
                  </a:lnTo>
                  <a:lnTo>
                    <a:pt x="3441" y="3176"/>
                  </a:lnTo>
                  <a:lnTo>
                    <a:pt x="3496" y="3097"/>
                  </a:lnTo>
                  <a:lnTo>
                    <a:pt x="3551" y="3019"/>
                  </a:lnTo>
                  <a:lnTo>
                    <a:pt x="3604" y="2941"/>
                  </a:lnTo>
                  <a:lnTo>
                    <a:pt x="3657" y="2861"/>
                  </a:lnTo>
                  <a:lnTo>
                    <a:pt x="3710" y="2781"/>
                  </a:lnTo>
                  <a:lnTo>
                    <a:pt x="3761" y="2700"/>
                  </a:lnTo>
                  <a:lnTo>
                    <a:pt x="3811" y="2620"/>
                  </a:lnTo>
                  <a:lnTo>
                    <a:pt x="3861" y="2539"/>
                  </a:lnTo>
                  <a:lnTo>
                    <a:pt x="3909" y="2457"/>
                  </a:lnTo>
                  <a:lnTo>
                    <a:pt x="3957" y="2375"/>
                  </a:lnTo>
                  <a:lnTo>
                    <a:pt x="4004" y="2292"/>
                  </a:lnTo>
                  <a:lnTo>
                    <a:pt x="4049" y="2209"/>
                  </a:lnTo>
                  <a:lnTo>
                    <a:pt x="4127" y="2066"/>
                  </a:lnTo>
                  <a:lnTo>
                    <a:pt x="4203" y="1933"/>
                  </a:lnTo>
                  <a:lnTo>
                    <a:pt x="4274" y="1809"/>
                  </a:lnTo>
                  <a:lnTo>
                    <a:pt x="4343" y="1695"/>
                  </a:lnTo>
                  <a:lnTo>
                    <a:pt x="4409" y="1589"/>
                  </a:lnTo>
                  <a:lnTo>
                    <a:pt x="4472" y="1492"/>
                  </a:lnTo>
                  <a:lnTo>
                    <a:pt x="4531" y="1402"/>
                  </a:lnTo>
                  <a:lnTo>
                    <a:pt x="4588" y="1319"/>
                  </a:lnTo>
                  <a:lnTo>
                    <a:pt x="4643" y="1244"/>
                  </a:lnTo>
                  <a:lnTo>
                    <a:pt x="4694" y="1176"/>
                  </a:lnTo>
                  <a:lnTo>
                    <a:pt x="4744" y="1115"/>
                  </a:lnTo>
                  <a:lnTo>
                    <a:pt x="4789" y="1060"/>
                  </a:lnTo>
                  <a:lnTo>
                    <a:pt x="4833" y="1011"/>
                  </a:lnTo>
                  <a:lnTo>
                    <a:pt x="4874" y="968"/>
                  </a:lnTo>
                  <a:lnTo>
                    <a:pt x="4912" y="930"/>
                  </a:lnTo>
                  <a:lnTo>
                    <a:pt x="4948" y="897"/>
                  </a:lnTo>
                  <a:lnTo>
                    <a:pt x="4981" y="868"/>
                  </a:lnTo>
                  <a:lnTo>
                    <a:pt x="5011" y="844"/>
                  </a:lnTo>
                  <a:lnTo>
                    <a:pt x="5040" y="824"/>
                  </a:lnTo>
                  <a:lnTo>
                    <a:pt x="5066" y="807"/>
                  </a:lnTo>
                  <a:lnTo>
                    <a:pt x="5090" y="793"/>
                  </a:lnTo>
                  <a:lnTo>
                    <a:pt x="5112" y="783"/>
                  </a:lnTo>
                  <a:lnTo>
                    <a:pt x="5131" y="775"/>
                  </a:lnTo>
                  <a:lnTo>
                    <a:pt x="5148" y="770"/>
                  </a:lnTo>
                  <a:lnTo>
                    <a:pt x="5162" y="765"/>
                  </a:lnTo>
                  <a:lnTo>
                    <a:pt x="5175" y="763"/>
                  </a:lnTo>
                  <a:lnTo>
                    <a:pt x="5186" y="763"/>
                  </a:lnTo>
                  <a:lnTo>
                    <a:pt x="5195" y="763"/>
                  </a:lnTo>
                  <a:lnTo>
                    <a:pt x="5207" y="764"/>
                  </a:lnTo>
                  <a:lnTo>
                    <a:pt x="5211" y="767"/>
                  </a:lnTo>
                  <a:lnTo>
                    <a:pt x="5228" y="774"/>
                  </a:lnTo>
                  <a:lnTo>
                    <a:pt x="5234" y="758"/>
                  </a:lnTo>
                  <a:close/>
                </a:path>
              </a:pathLst>
            </a:custGeom>
            <a:solidFill>
              <a:srgbClr val="B33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0" name="Freeform 20"/>
            <p:cNvSpPr>
              <a:spLocks/>
            </p:cNvSpPr>
            <p:nvPr/>
          </p:nvSpPr>
          <p:spPr bwMode="auto">
            <a:xfrm>
              <a:off x="8861425" y="-1449388"/>
              <a:ext cx="201613" cy="260350"/>
            </a:xfrm>
            <a:custGeom>
              <a:avLst/>
              <a:gdLst>
                <a:gd name="T0" fmla="*/ 0 w 1899"/>
                <a:gd name="T1" fmla="*/ 53 h 2465"/>
                <a:gd name="T2" fmla="*/ 12 w 1899"/>
                <a:gd name="T3" fmla="*/ 57 h 2465"/>
                <a:gd name="T4" fmla="*/ 48 w 1899"/>
                <a:gd name="T5" fmla="*/ 72 h 2465"/>
                <a:gd name="T6" fmla="*/ 75 w 1899"/>
                <a:gd name="T7" fmla="*/ 83 h 2465"/>
                <a:gd name="T8" fmla="*/ 107 w 1899"/>
                <a:gd name="T9" fmla="*/ 98 h 2465"/>
                <a:gd name="T10" fmla="*/ 144 w 1899"/>
                <a:gd name="T11" fmla="*/ 116 h 2465"/>
                <a:gd name="T12" fmla="*/ 185 w 1899"/>
                <a:gd name="T13" fmla="*/ 139 h 2465"/>
                <a:gd name="T14" fmla="*/ 230 w 1899"/>
                <a:gd name="T15" fmla="*/ 165 h 2465"/>
                <a:gd name="T16" fmla="*/ 280 w 1899"/>
                <a:gd name="T17" fmla="*/ 195 h 2465"/>
                <a:gd name="T18" fmla="*/ 334 w 1899"/>
                <a:gd name="T19" fmla="*/ 230 h 2465"/>
                <a:gd name="T20" fmla="*/ 391 w 1899"/>
                <a:gd name="T21" fmla="*/ 270 h 2465"/>
                <a:gd name="T22" fmla="*/ 452 w 1899"/>
                <a:gd name="T23" fmla="*/ 314 h 2465"/>
                <a:gd name="T24" fmla="*/ 516 w 1899"/>
                <a:gd name="T25" fmla="*/ 365 h 2465"/>
                <a:gd name="T26" fmla="*/ 582 w 1899"/>
                <a:gd name="T27" fmla="*/ 420 h 2465"/>
                <a:gd name="T28" fmla="*/ 652 w 1899"/>
                <a:gd name="T29" fmla="*/ 481 h 2465"/>
                <a:gd name="T30" fmla="*/ 723 w 1899"/>
                <a:gd name="T31" fmla="*/ 549 h 2465"/>
                <a:gd name="T32" fmla="*/ 797 w 1899"/>
                <a:gd name="T33" fmla="*/ 623 h 2465"/>
                <a:gd name="T34" fmla="*/ 872 w 1899"/>
                <a:gd name="T35" fmla="*/ 704 h 2465"/>
                <a:gd name="T36" fmla="*/ 949 w 1899"/>
                <a:gd name="T37" fmla="*/ 792 h 2465"/>
                <a:gd name="T38" fmla="*/ 1027 w 1899"/>
                <a:gd name="T39" fmla="*/ 886 h 2465"/>
                <a:gd name="T40" fmla="*/ 1107 w 1899"/>
                <a:gd name="T41" fmla="*/ 987 h 2465"/>
                <a:gd name="T42" fmla="*/ 1187 w 1899"/>
                <a:gd name="T43" fmla="*/ 1096 h 2465"/>
                <a:gd name="T44" fmla="*/ 1267 w 1899"/>
                <a:gd name="T45" fmla="*/ 1214 h 2465"/>
                <a:gd name="T46" fmla="*/ 1348 w 1899"/>
                <a:gd name="T47" fmla="*/ 1340 h 2465"/>
                <a:gd name="T48" fmla="*/ 1429 w 1899"/>
                <a:gd name="T49" fmla="*/ 1473 h 2465"/>
                <a:gd name="T50" fmla="*/ 1509 w 1899"/>
                <a:gd name="T51" fmla="*/ 1615 h 2465"/>
                <a:gd name="T52" fmla="*/ 1590 w 1899"/>
                <a:gd name="T53" fmla="*/ 1766 h 2465"/>
                <a:gd name="T54" fmla="*/ 1669 w 1899"/>
                <a:gd name="T55" fmla="*/ 1926 h 2465"/>
                <a:gd name="T56" fmla="*/ 1747 w 1899"/>
                <a:gd name="T57" fmla="*/ 2097 h 2465"/>
                <a:gd name="T58" fmla="*/ 1823 w 1899"/>
                <a:gd name="T59" fmla="*/ 2276 h 2465"/>
                <a:gd name="T60" fmla="*/ 1899 w 1899"/>
                <a:gd name="T61" fmla="*/ 2465 h 2465"/>
                <a:gd name="T62" fmla="*/ 1888 w 1899"/>
                <a:gd name="T63" fmla="*/ 2432 h 2465"/>
                <a:gd name="T64" fmla="*/ 1854 w 1899"/>
                <a:gd name="T65" fmla="*/ 2341 h 2465"/>
                <a:gd name="T66" fmla="*/ 1831 w 1899"/>
                <a:gd name="T67" fmla="*/ 2277 h 2465"/>
                <a:gd name="T68" fmla="*/ 1801 w 1899"/>
                <a:gd name="T69" fmla="*/ 2201 h 2465"/>
                <a:gd name="T70" fmla="*/ 1767 w 1899"/>
                <a:gd name="T71" fmla="*/ 2115 h 2465"/>
                <a:gd name="T72" fmla="*/ 1729 w 1899"/>
                <a:gd name="T73" fmla="*/ 2020 h 2465"/>
                <a:gd name="T74" fmla="*/ 1687 w 1899"/>
                <a:gd name="T75" fmla="*/ 1918 h 2465"/>
                <a:gd name="T76" fmla="*/ 1642 w 1899"/>
                <a:gd name="T77" fmla="*/ 1809 h 2465"/>
                <a:gd name="T78" fmla="*/ 1591 w 1899"/>
                <a:gd name="T79" fmla="*/ 1693 h 2465"/>
                <a:gd name="T80" fmla="*/ 1537 w 1899"/>
                <a:gd name="T81" fmla="*/ 1575 h 2465"/>
                <a:gd name="T82" fmla="*/ 1480 w 1899"/>
                <a:gd name="T83" fmla="*/ 1452 h 2465"/>
                <a:gd name="T84" fmla="*/ 1420 w 1899"/>
                <a:gd name="T85" fmla="*/ 1328 h 2465"/>
                <a:gd name="T86" fmla="*/ 1356 w 1899"/>
                <a:gd name="T87" fmla="*/ 1202 h 2465"/>
                <a:gd name="T88" fmla="*/ 1290 w 1899"/>
                <a:gd name="T89" fmla="*/ 1077 h 2465"/>
                <a:gd name="T90" fmla="*/ 1221 w 1899"/>
                <a:gd name="T91" fmla="*/ 955 h 2465"/>
                <a:gd name="T92" fmla="*/ 1149 w 1899"/>
                <a:gd name="T93" fmla="*/ 834 h 2465"/>
                <a:gd name="T94" fmla="*/ 1075 w 1899"/>
                <a:gd name="T95" fmla="*/ 716 h 2465"/>
                <a:gd name="T96" fmla="*/ 999 w 1899"/>
                <a:gd name="T97" fmla="*/ 604 h 2465"/>
                <a:gd name="T98" fmla="*/ 922 w 1899"/>
                <a:gd name="T99" fmla="*/ 497 h 2465"/>
                <a:gd name="T100" fmla="*/ 842 w 1899"/>
                <a:gd name="T101" fmla="*/ 399 h 2465"/>
                <a:gd name="T102" fmla="*/ 761 w 1899"/>
                <a:gd name="T103" fmla="*/ 308 h 2465"/>
                <a:gd name="T104" fmla="*/ 680 w 1899"/>
                <a:gd name="T105" fmla="*/ 226 h 2465"/>
                <a:gd name="T106" fmla="*/ 596 w 1899"/>
                <a:gd name="T107" fmla="*/ 155 h 2465"/>
                <a:gd name="T108" fmla="*/ 511 w 1899"/>
                <a:gd name="T109" fmla="*/ 96 h 2465"/>
                <a:gd name="T110" fmla="*/ 427 w 1899"/>
                <a:gd name="T111" fmla="*/ 50 h 2465"/>
                <a:gd name="T112" fmla="*/ 342 w 1899"/>
                <a:gd name="T113" fmla="*/ 18 h 2465"/>
                <a:gd name="T114" fmla="*/ 257 w 1899"/>
                <a:gd name="T115" fmla="*/ 1 h 2465"/>
                <a:gd name="T116" fmla="*/ 171 w 1899"/>
                <a:gd name="T117" fmla="*/ 0 h 2465"/>
                <a:gd name="T118" fmla="*/ 85 w 1899"/>
                <a:gd name="T119" fmla="*/ 17 h 2465"/>
                <a:gd name="T120" fmla="*/ 0 w 1899"/>
                <a:gd name="T121" fmla="*/ 53 h 2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99" h="2465">
                  <a:moveTo>
                    <a:pt x="0" y="53"/>
                  </a:moveTo>
                  <a:lnTo>
                    <a:pt x="12" y="57"/>
                  </a:lnTo>
                  <a:lnTo>
                    <a:pt x="48" y="72"/>
                  </a:lnTo>
                  <a:lnTo>
                    <a:pt x="75" y="83"/>
                  </a:lnTo>
                  <a:lnTo>
                    <a:pt x="107" y="98"/>
                  </a:lnTo>
                  <a:lnTo>
                    <a:pt x="144" y="116"/>
                  </a:lnTo>
                  <a:lnTo>
                    <a:pt x="185" y="139"/>
                  </a:lnTo>
                  <a:lnTo>
                    <a:pt x="230" y="165"/>
                  </a:lnTo>
                  <a:lnTo>
                    <a:pt x="280" y="195"/>
                  </a:lnTo>
                  <a:lnTo>
                    <a:pt x="334" y="230"/>
                  </a:lnTo>
                  <a:lnTo>
                    <a:pt x="391" y="270"/>
                  </a:lnTo>
                  <a:lnTo>
                    <a:pt x="452" y="314"/>
                  </a:lnTo>
                  <a:lnTo>
                    <a:pt x="516" y="365"/>
                  </a:lnTo>
                  <a:lnTo>
                    <a:pt x="582" y="420"/>
                  </a:lnTo>
                  <a:lnTo>
                    <a:pt x="652" y="481"/>
                  </a:lnTo>
                  <a:lnTo>
                    <a:pt x="723" y="549"/>
                  </a:lnTo>
                  <a:lnTo>
                    <a:pt x="797" y="623"/>
                  </a:lnTo>
                  <a:lnTo>
                    <a:pt x="872" y="704"/>
                  </a:lnTo>
                  <a:lnTo>
                    <a:pt x="949" y="792"/>
                  </a:lnTo>
                  <a:lnTo>
                    <a:pt x="1027" y="886"/>
                  </a:lnTo>
                  <a:lnTo>
                    <a:pt x="1107" y="987"/>
                  </a:lnTo>
                  <a:lnTo>
                    <a:pt x="1187" y="1096"/>
                  </a:lnTo>
                  <a:lnTo>
                    <a:pt x="1267" y="1214"/>
                  </a:lnTo>
                  <a:lnTo>
                    <a:pt x="1348" y="1340"/>
                  </a:lnTo>
                  <a:lnTo>
                    <a:pt x="1429" y="1473"/>
                  </a:lnTo>
                  <a:lnTo>
                    <a:pt x="1509" y="1615"/>
                  </a:lnTo>
                  <a:lnTo>
                    <a:pt x="1590" y="1766"/>
                  </a:lnTo>
                  <a:lnTo>
                    <a:pt x="1669" y="1926"/>
                  </a:lnTo>
                  <a:lnTo>
                    <a:pt x="1747" y="2097"/>
                  </a:lnTo>
                  <a:lnTo>
                    <a:pt x="1823" y="2276"/>
                  </a:lnTo>
                  <a:lnTo>
                    <a:pt x="1899" y="2465"/>
                  </a:lnTo>
                  <a:lnTo>
                    <a:pt x="1888" y="2432"/>
                  </a:lnTo>
                  <a:lnTo>
                    <a:pt x="1854" y="2341"/>
                  </a:lnTo>
                  <a:lnTo>
                    <a:pt x="1831" y="2277"/>
                  </a:lnTo>
                  <a:lnTo>
                    <a:pt x="1801" y="2201"/>
                  </a:lnTo>
                  <a:lnTo>
                    <a:pt x="1767" y="2115"/>
                  </a:lnTo>
                  <a:lnTo>
                    <a:pt x="1729" y="2020"/>
                  </a:lnTo>
                  <a:lnTo>
                    <a:pt x="1687" y="1918"/>
                  </a:lnTo>
                  <a:lnTo>
                    <a:pt x="1642" y="1809"/>
                  </a:lnTo>
                  <a:lnTo>
                    <a:pt x="1591" y="1693"/>
                  </a:lnTo>
                  <a:lnTo>
                    <a:pt x="1537" y="1575"/>
                  </a:lnTo>
                  <a:lnTo>
                    <a:pt x="1480" y="1452"/>
                  </a:lnTo>
                  <a:lnTo>
                    <a:pt x="1420" y="1328"/>
                  </a:lnTo>
                  <a:lnTo>
                    <a:pt x="1356" y="1202"/>
                  </a:lnTo>
                  <a:lnTo>
                    <a:pt x="1290" y="1077"/>
                  </a:lnTo>
                  <a:lnTo>
                    <a:pt x="1221" y="955"/>
                  </a:lnTo>
                  <a:lnTo>
                    <a:pt x="1149" y="834"/>
                  </a:lnTo>
                  <a:lnTo>
                    <a:pt x="1075" y="716"/>
                  </a:lnTo>
                  <a:lnTo>
                    <a:pt x="999" y="604"/>
                  </a:lnTo>
                  <a:lnTo>
                    <a:pt x="922" y="497"/>
                  </a:lnTo>
                  <a:lnTo>
                    <a:pt x="842" y="399"/>
                  </a:lnTo>
                  <a:lnTo>
                    <a:pt x="761" y="308"/>
                  </a:lnTo>
                  <a:lnTo>
                    <a:pt x="680" y="226"/>
                  </a:lnTo>
                  <a:lnTo>
                    <a:pt x="596" y="155"/>
                  </a:lnTo>
                  <a:lnTo>
                    <a:pt x="511" y="96"/>
                  </a:lnTo>
                  <a:lnTo>
                    <a:pt x="427" y="50"/>
                  </a:lnTo>
                  <a:lnTo>
                    <a:pt x="342" y="18"/>
                  </a:lnTo>
                  <a:lnTo>
                    <a:pt x="257" y="1"/>
                  </a:lnTo>
                  <a:lnTo>
                    <a:pt x="171" y="0"/>
                  </a:lnTo>
                  <a:lnTo>
                    <a:pt x="85" y="17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9E2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1" name="Freeform 23"/>
            <p:cNvSpPr>
              <a:spLocks/>
            </p:cNvSpPr>
            <p:nvPr/>
          </p:nvSpPr>
          <p:spPr bwMode="auto">
            <a:xfrm>
              <a:off x="8983663" y="-804863"/>
              <a:ext cx="230188" cy="390525"/>
            </a:xfrm>
            <a:custGeom>
              <a:avLst/>
              <a:gdLst>
                <a:gd name="T0" fmla="*/ 0 w 2174"/>
                <a:gd name="T1" fmla="*/ 0 h 3688"/>
                <a:gd name="T2" fmla="*/ 18 w 2174"/>
                <a:gd name="T3" fmla="*/ 25 h 3688"/>
                <a:gd name="T4" fmla="*/ 67 w 2174"/>
                <a:gd name="T5" fmla="*/ 98 h 3688"/>
                <a:gd name="T6" fmla="*/ 144 w 2174"/>
                <a:gd name="T7" fmla="*/ 214 h 3688"/>
                <a:gd name="T8" fmla="*/ 242 w 2174"/>
                <a:gd name="T9" fmla="*/ 371 h 3688"/>
                <a:gd name="T10" fmla="*/ 299 w 2174"/>
                <a:gd name="T11" fmla="*/ 462 h 3688"/>
                <a:gd name="T12" fmla="*/ 360 w 2174"/>
                <a:gd name="T13" fmla="*/ 562 h 3688"/>
                <a:gd name="T14" fmla="*/ 424 w 2174"/>
                <a:gd name="T15" fmla="*/ 668 h 3688"/>
                <a:gd name="T16" fmla="*/ 491 w 2174"/>
                <a:gd name="T17" fmla="*/ 783 h 3688"/>
                <a:gd name="T18" fmla="*/ 559 w 2174"/>
                <a:gd name="T19" fmla="*/ 903 h 3688"/>
                <a:gd name="T20" fmla="*/ 630 w 2174"/>
                <a:gd name="T21" fmla="*/ 1029 h 3688"/>
                <a:gd name="T22" fmla="*/ 703 w 2174"/>
                <a:gd name="T23" fmla="*/ 1161 h 3688"/>
                <a:gd name="T24" fmla="*/ 775 w 2174"/>
                <a:gd name="T25" fmla="*/ 1297 h 3688"/>
                <a:gd name="T26" fmla="*/ 848 w 2174"/>
                <a:gd name="T27" fmla="*/ 1438 h 3688"/>
                <a:gd name="T28" fmla="*/ 920 w 2174"/>
                <a:gd name="T29" fmla="*/ 1583 h 3688"/>
                <a:gd name="T30" fmla="*/ 991 w 2174"/>
                <a:gd name="T31" fmla="*/ 1731 h 3688"/>
                <a:gd name="T32" fmla="*/ 1060 w 2174"/>
                <a:gd name="T33" fmla="*/ 1881 h 3688"/>
                <a:gd name="T34" fmla="*/ 1127 w 2174"/>
                <a:gd name="T35" fmla="*/ 2034 h 3688"/>
                <a:gd name="T36" fmla="*/ 1191 w 2174"/>
                <a:gd name="T37" fmla="*/ 2187 h 3688"/>
                <a:gd name="T38" fmla="*/ 1251 w 2174"/>
                <a:gd name="T39" fmla="*/ 2342 h 3688"/>
                <a:gd name="T40" fmla="*/ 1308 w 2174"/>
                <a:gd name="T41" fmla="*/ 2497 h 3688"/>
                <a:gd name="T42" fmla="*/ 1360 w 2174"/>
                <a:gd name="T43" fmla="*/ 2653 h 3688"/>
                <a:gd name="T44" fmla="*/ 1407 w 2174"/>
                <a:gd name="T45" fmla="*/ 2808 h 3688"/>
                <a:gd name="T46" fmla="*/ 1449 w 2174"/>
                <a:gd name="T47" fmla="*/ 2960 h 3688"/>
                <a:gd name="T48" fmla="*/ 1483 w 2174"/>
                <a:gd name="T49" fmla="*/ 3111 h 3688"/>
                <a:gd name="T50" fmla="*/ 1512 w 2174"/>
                <a:gd name="T51" fmla="*/ 3261 h 3688"/>
                <a:gd name="T52" fmla="*/ 1533 w 2174"/>
                <a:gd name="T53" fmla="*/ 3407 h 3688"/>
                <a:gd name="T54" fmla="*/ 1546 w 2174"/>
                <a:gd name="T55" fmla="*/ 3550 h 3688"/>
                <a:gd name="T56" fmla="*/ 1550 w 2174"/>
                <a:gd name="T57" fmla="*/ 3688 h 3688"/>
                <a:gd name="T58" fmla="*/ 2174 w 2174"/>
                <a:gd name="T59" fmla="*/ 3348 h 3688"/>
                <a:gd name="T60" fmla="*/ 2156 w 2174"/>
                <a:gd name="T61" fmla="*/ 3317 h 3688"/>
                <a:gd name="T62" fmla="*/ 2106 w 2174"/>
                <a:gd name="T63" fmla="*/ 3229 h 3688"/>
                <a:gd name="T64" fmla="*/ 2027 w 2174"/>
                <a:gd name="T65" fmla="*/ 3091 h 3688"/>
                <a:gd name="T66" fmla="*/ 1922 w 2174"/>
                <a:gd name="T67" fmla="*/ 2910 h 3688"/>
                <a:gd name="T68" fmla="*/ 1795 w 2174"/>
                <a:gd name="T69" fmla="*/ 2693 h 3688"/>
                <a:gd name="T70" fmla="*/ 1651 w 2174"/>
                <a:gd name="T71" fmla="*/ 2448 h 3688"/>
                <a:gd name="T72" fmla="*/ 1491 w 2174"/>
                <a:gd name="T73" fmla="*/ 2182 h 3688"/>
                <a:gd name="T74" fmla="*/ 1321 w 2174"/>
                <a:gd name="T75" fmla="*/ 1900 h 3688"/>
                <a:gd name="T76" fmla="*/ 1233 w 2174"/>
                <a:gd name="T77" fmla="*/ 1758 h 3688"/>
                <a:gd name="T78" fmla="*/ 1143 w 2174"/>
                <a:gd name="T79" fmla="*/ 1613 h 3688"/>
                <a:gd name="T80" fmla="*/ 1053 w 2174"/>
                <a:gd name="T81" fmla="*/ 1469 h 3688"/>
                <a:gd name="T82" fmla="*/ 962 w 2174"/>
                <a:gd name="T83" fmla="*/ 1325 h 3688"/>
                <a:gd name="T84" fmla="*/ 871 w 2174"/>
                <a:gd name="T85" fmla="*/ 1183 h 3688"/>
                <a:gd name="T86" fmla="*/ 780 w 2174"/>
                <a:gd name="T87" fmla="*/ 1044 h 3688"/>
                <a:gd name="T88" fmla="*/ 692 w 2174"/>
                <a:gd name="T89" fmla="*/ 909 h 3688"/>
                <a:gd name="T90" fmla="*/ 603 w 2174"/>
                <a:gd name="T91" fmla="*/ 777 h 3688"/>
                <a:gd name="T92" fmla="*/ 517 w 2174"/>
                <a:gd name="T93" fmla="*/ 653 h 3688"/>
                <a:gd name="T94" fmla="*/ 433 w 2174"/>
                <a:gd name="T95" fmla="*/ 533 h 3688"/>
                <a:gd name="T96" fmla="*/ 351 w 2174"/>
                <a:gd name="T97" fmla="*/ 421 h 3688"/>
                <a:gd name="T98" fmla="*/ 273 w 2174"/>
                <a:gd name="T99" fmla="*/ 317 h 3688"/>
                <a:gd name="T100" fmla="*/ 198 w 2174"/>
                <a:gd name="T101" fmla="*/ 222 h 3688"/>
                <a:gd name="T102" fmla="*/ 128 w 2174"/>
                <a:gd name="T103" fmla="*/ 137 h 3688"/>
                <a:gd name="T104" fmla="*/ 61 w 2174"/>
                <a:gd name="T105" fmla="*/ 62 h 3688"/>
                <a:gd name="T106" fmla="*/ 0 w 2174"/>
                <a:gd name="T107" fmla="*/ 0 h 3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74" h="3688">
                  <a:moveTo>
                    <a:pt x="0" y="0"/>
                  </a:moveTo>
                  <a:lnTo>
                    <a:pt x="18" y="25"/>
                  </a:lnTo>
                  <a:lnTo>
                    <a:pt x="67" y="98"/>
                  </a:lnTo>
                  <a:lnTo>
                    <a:pt x="144" y="214"/>
                  </a:lnTo>
                  <a:lnTo>
                    <a:pt x="242" y="371"/>
                  </a:lnTo>
                  <a:lnTo>
                    <a:pt x="299" y="462"/>
                  </a:lnTo>
                  <a:lnTo>
                    <a:pt x="360" y="562"/>
                  </a:lnTo>
                  <a:lnTo>
                    <a:pt x="424" y="668"/>
                  </a:lnTo>
                  <a:lnTo>
                    <a:pt x="491" y="783"/>
                  </a:lnTo>
                  <a:lnTo>
                    <a:pt x="559" y="903"/>
                  </a:lnTo>
                  <a:lnTo>
                    <a:pt x="630" y="1029"/>
                  </a:lnTo>
                  <a:lnTo>
                    <a:pt x="703" y="1161"/>
                  </a:lnTo>
                  <a:lnTo>
                    <a:pt x="775" y="1297"/>
                  </a:lnTo>
                  <a:lnTo>
                    <a:pt x="848" y="1438"/>
                  </a:lnTo>
                  <a:lnTo>
                    <a:pt x="920" y="1583"/>
                  </a:lnTo>
                  <a:lnTo>
                    <a:pt x="991" y="1731"/>
                  </a:lnTo>
                  <a:lnTo>
                    <a:pt x="1060" y="1881"/>
                  </a:lnTo>
                  <a:lnTo>
                    <a:pt x="1127" y="2034"/>
                  </a:lnTo>
                  <a:lnTo>
                    <a:pt x="1191" y="2187"/>
                  </a:lnTo>
                  <a:lnTo>
                    <a:pt x="1251" y="2342"/>
                  </a:lnTo>
                  <a:lnTo>
                    <a:pt x="1308" y="2497"/>
                  </a:lnTo>
                  <a:lnTo>
                    <a:pt x="1360" y="2653"/>
                  </a:lnTo>
                  <a:lnTo>
                    <a:pt x="1407" y="2808"/>
                  </a:lnTo>
                  <a:lnTo>
                    <a:pt x="1449" y="2960"/>
                  </a:lnTo>
                  <a:lnTo>
                    <a:pt x="1483" y="3111"/>
                  </a:lnTo>
                  <a:lnTo>
                    <a:pt x="1512" y="3261"/>
                  </a:lnTo>
                  <a:lnTo>
                    <a:pt x="1533" y="3407"/>
                  </a:lnTo>
                  <a:lnTo>
                    <a:pt x="1546" y="3550"/>
                  </a:lnTo>
                  <a:lnTo>
                    <a:pt x="1550" y="3688"/>
                  </a:lnTo>
                  <a:lnTo>
                    <a:pt x="2174" y="3348"/>
                  </a:lnTo>
                  <a:lnTo>
                    <a:pt x="2156" y="3317"/>
                  </a:lnTo>
                  <a:lnTo>
                    <a:pt x="2106" y="3229"/>
                  </a:lnTo>
                  <a:lnTo>
                    <a:pt x="2027" y="3091"/>
                  </a:lnTo>
                  <a:lnTo>
                    <a:pt x="1922" y="2910"/>
                  </a:lnTo>
                  <a:lnTo>
                    <a:pt x="1795" y="2693"/>
                  </a:lnTo>
                  <a:lnTo>
                    <a:pt x="1651" y="2448"/>
                  </a:lnTo>
                  <a:lnTo>
                    <a:pt x="1491" y="2182"/>
                  </a:lnTo>
                  <a:lnTo>
                    <a:pt x="1321" y="1900"/>
                  </a:lnTo>
                  <a:lnTo>
                    <a:pt x="1233" y="1758"/>
                  </a:lnTo>
                  <a:lnTo>
                    <a:pt x="1143" y="1613"/>
                  </a:lnTo>
                  <a:lnTo>
                    <a:pt x="1053" y="1469"/>
                  </a:lnTo>
                  <a:lnTo>
                    <a:pt x="962" y="1325"/>
                  </a:lnTo>
                  <a:lnTo>
                    <a:pt x="871" y="1183"/>
                  </a:lnTo>
                  <a:lnTo>
                    <a:pt x="780" y="1044"/>
                  </a:lnTo>
                  <a:lnTo>
                    <a:pt x="692" y="909"/>
                  </a:lnTo>
                  <a:lnTo>
                    <a:pt x="603" y="777"/>
                  </a:lnTo>
                  <a:lnTo>
                    <a:pt x="517" y="653"/>
                  </a:lnTo>
                  <a:lnTo>
                    <a:pt x="433" y="533"/>
                  </a:lnTo>
                  <a:lnTo>
                    <a:pt x="351" y="421"/>
                  </a:lnTo>
                  <a:lnTo>
                    <a:pt x="273" y="317"/>
                  </a:lnTo>
                  <a:lnTo>
                    <a:pt x="198" y="222"/>
                  </a:lnTo>
                  <a:lnTo>
                    <a:pt x="128" y="137"/>
                  </a:lnTo>
                  <a:lnTo>
                    <a:pt x="61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4A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2" name="Freeform 24"/>
            <p:cNvSpPr>
              <a:spLocks/>
            </p:cNvSpPr>
            <p:nvPr/>
          </p:nvSpPr>
          <p:spPr bwMode="auto">
            <a:xfrm>
              <a:off x="7721600" y="-1195388"/>
              <a:ext cx="404813" cy="490537"/>
            </a:xfrm>
            <a:custGeom>
              <a:avLst/>
              <a:gdLst>
                <a:gd name="T0" fmla="*/ 3810 w 3829"/>
                <a:gd name="T1" fmla="*/ 37 h 4634"/>
                <a:gd name="T2" fmla="*/ 3668 w 3829"/>
                <a:gd name="T3" fmla="*/ 313 h 4634"/>
                <a:gd name="T4" fmla="*/ 3481 w 3829"/>
                <a:gd name="T5" fmla="*/ 665 h 4634"/>
                <a:gd name="T6" fmla="*/ 3324 w 3829"/>
                <a:gd name="T7" fmla="*/ 954 h 4634"/>
                <a:gd name="T8" fmla="*/ 3145 w 3829"/>
                <a:gd name="T9" fmla="*/ 1279 h 4634"/>
                <a:gd name="T10" fmla="*/ 2945 w 3829"/>
                <a:gd name="T11" fmla="*/ 1630 h 4634"/>
                <a:gd name="T12" fmla="*/ 2729 w 3829"/>
                <a:gd name="T13" fmla="*/ 2001 h 4634"/>
                <a:gd name="T14" fmla="*/ 2500 w 3829"/>
                <a:gd name="T15" fmla="*/ 2384 h 4634"/>
                <a:gd name="T16" fmla="*/ 2260 w 3829"/>
                <a:gd name="T17" fmla="*/ 2771 h 4634"/>
                <a:gd name="T18" fmla="*/ 2011 w 3829"/>
                <a:gd name="T19" fmla="*/ 3155 h 4634"/>
                <a:gd name="T20" fmla="*/ 1759 w 3829"/>
                <a:gd name="T21" fmla="*/ 3528 h 4634"/>
                <a:gd name="T22" fmla="*/ 1504 w 3829"/>
                <a:gd name="T23" fmla="*/ 3883 h 4634"/>
                <a:gd name="T24" fmla="*/ 1250 w 3829"/>
                <a:gd name="T25" fmla="*/ 4210 h 4634"/>
                <a:gd name="T26" fmla="*/ 1000 w 3829"/>
                <a:gd name="T27" fmla="*/ 4503 h 4634"/>
                <a:gd name="T28" fmla="*/ 870 w 3829"/>
                <a:gd name="T29" fmla="*/ 4625 h 4634"/>
                <a:gd name="T30" fmla="*/ 812 w 3829"/>
                <a:gd name="T31" fmla="*/ 4555 h 4634"/>
                <a:gd name="T32" fmla="*/ 711 w 3829"/>
                <a:gd name="T33" fmla="*/ 4430 h 4634"/>
                <a:gd name="T34" fmla="*/ 580 w 3829"/>
                <a:gd name="T35" fmla="*/ 4269 h 4634"/>
                <a:gd name="T36" fmla="*/ 433 w 3829"/>
                <a:gd name="T37" fmla="*/ 4088 h 4634"/>
                <a:gd name="T38" fmla="*/ 285 w 3829"/>
                <a:gd name="T39" fmla="*/ 3904 h 4634"/>
                <a:gd name="T40" fmla="*/ 150 w 3829"/>
                <a:gd name="T41" fmla="*/ 3733 h 4634"/>
                <a:gd name="T42" fmla="*/ 41 w 3829"/>
                <a:gd name="T43" fmla="*/ 3594 h 4634"/>
                <a:gd name="T44" fmla="*/ 27 w 3829"/>
                <a:gd name="T45" fmla="*/ 3565 h 4634"/>
                <a:gd name="T46" fmla="*/ 84 w 3829"/>
                <a:gd name="T47" fmla="*/ 3633 h 4634"/>
                <a:gd name="T48" fmla="*/ 149 w 3829"/>
                <a:gd name="T49" fmla="*/ 3715 h 4634"/>
                <a:gd name="T50" fmla="*/ 226 w 3829"/>
                <a:gd name="T51" fmla="*/ 3800 h 4634"/>
                <a:gd name="T52" fmla="*/ 319 w 3829"/>
                <a:gd name="T53" fmla="*/ 3875 h 4634"/>
                <a:gd name="T54" fmla="*/ 433 w 3829"/>
                <a:gd name="T55" fmla="*/ 3927 h 4634"/>
                <a:gd name="T56" fmla="*/ 570 w 3829"/>
                <a:gd name="T57" fmla="*/ 3944 h 4634"/>
                <a:gd name="T58" fmla="*/ 735 w 3829"/>
                <a:gd name="T59" fmla="*/ 3914 h 4634"/>
                <a:gd name="T60" fmla="*/ 933 w 3829"/>
                <a:gd name="T61" fmla="*/ 3824 h 4634"/>
                <a:gd name="T62" fmla="*/ 1167 w 3829"/>
                <a:gd name="T63" fmla="*/ 3664 h 4634"/>
                <a:gd name="T64" fmla="*/ 1439 w 3829"/>
                <a:gd name="T65" fmla="*/ 3417 h 4634"/>
                <a:gd name="T66" fmla="*/ 1757 w 3829"/>
                <a:gd name="T67" fmla="*/ 3074 h 4634"/>
                <a:gd name="T68" fmla="*/ 2121 w 3829"/>
                <a:gd name="T69" fmla="*/ 2622 h 4634"/>
                <a:gd name="T70" fmla="*/ 2537 w 3829"/>
                <a:gd name="T71" fmla="*/ 2048 h 4634"/>
                <a:gd name="T72" fmla="*/ 3008 w 3829"/>
                <a:gd name="T73" fmla="*/ 1340 h 4634"/>
                <a:gd name="T74" fmla="*/ 3540 w 3829"/>
                <a:gd name="T75" fmla="*/ 486 h 4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29" h="4634">
                  <a:moveTo>
                    <a:pt x="3829" y="0"/>
                  </a:moveTo>
                  <a:lnTo>
                    <a:pt x="3810" y="37"/>
                  </a:lnTo>
                  <a:lnTo>
                    <a:pt x="3756" y="144"/>
                  </a:lnTo>
                  <a:lnTo>
                    <a:pt x="3668" y="313"/>
                  </a:lnTo>
                  <a:lnTo>
                    <a:pt x="3550" y="535"/>
                  </a:lnTo>
                  <a:lnTo>
                    <a:pt x="3481" y="665"/>
                  </a:lnTo>
                  <a:lnTo>
                    <a:pt x="3406" y="805"/>
                  </a:lnTo>
                  <a:lnTo>
                    <a:pt x="3324" y="954"/>
                  </a:lnTo>
                  <a:lnTo>
                    <a:pt x="3237" y="1113"/>
                  </a:lnTo>
                  <a:lnTo>
                    <a:pt x="3145" y="1279"/>
                  </a:lnTo>
                  <a:lnTo>
                    <a:pt x="3047" y="1451"/>
                  </a:lnTo>
                  <a:lnTo>
                    <a:pt x="2945" y="1630"/>
                  </a:lnTo>
                  <a:lnTo>
                    <a:pt x="2839" y="1813"/>
                  </a:lnTo>
                  <a:lnTo>
                    <a:pt x="2729" y="2001"/>
                  </a:lnTo>
                  <a:lnTo>
                    <a:pt x="2616" y="2192"/>
                  </a:lnTo>
                  <a:lnTo>
                    <a:pt x="2500" y="2384"/>
                  </a:lnTo>
                  <a:lnTo>
                    <a:pt x="2381" y="2578"/>
                  </a:lnTo>
                  <a:lnTo>
                    <a:pt x="2260" y="2771"/>
                  </a:lnTo>
                  <a:lnTo>
                    <a:pt x="2136" y="2965"/>
                  </a:lnTo>
                  <a:lnTo>
                    <a:pt x="2011" y="3155"/>
                  </a:lnTo>
                  <a:lnTo>
                    <a:pt x="1886" y="3344"/>
                  </a:lnTo>
                  <a:lnTo>
                    <a:pt x="1759" y="3528"/>
                  </a:lnTo>
                  <a:lnTo>
                    <a:pt x="1632" y="3708"/>
                  </a:lnTo>
                  <a:lnTo>
                    <a:pt x="1504" y="3883"/>
                  </a:lnTo>
                  <a:lnTo>
                    <a:pt x="1377" y="4050"/>
                  </a:lnTo>
                  <a:lnTo>
                    <a:pt x="1250" y="4210"/>
                  </a:lnTo>
                  <a:lnTo>
                    <a:pt x="1124" y="4361"/>
                  </a:lnTo>
                  <a:lnTo>
                    <a:pt x="1000" y="4503"/>
                  </a:lnTo>
                  <a:lnTo>
                    <a:pt x="878" y="4634"/>
                  </a:lnTo>
                  <a:lnTo>
                    <a:pt x="870" y="4625"/>
                  </a:lnTo>
                  <a:lnTo>
                    <a:pt x="847" y="4597"/>
                  </a:lnTo>
                  <a:lnTo>
                    <a:pt x="812" y="4555"/>
                  </a:lnTo>
                  <a:lnTo>
                    <a:pt x="766" y="4498"/>
                  </a:lnTo>
                  <a:lnTo>
                    <a:pt x="711" y="4430"/>
                  </a:lnTo>
                  <a:lnTo>
                    <a:pt x="649" y="4354"/>
                  </a:lnTo>
                  <a:lnTo>
                    <a:pt x="580" y="4269"/>
                  </a:lnTo>
                  <a:lnTo>
                    <a:pt x="508" y="4180"/>
                  </a:lnTo>
                  <a:lnTo>
                    <a:pt x="433" y="4088"/>
                  </a:lnTo>
                  <a:lnTo>
                    <a:pt x="359" y="3995"/>
                  </a:lnTo>
                  <a:lnTo>
                    <a:pt x="285" y="3904"/>
                  </a:lnTo>
                  <a:lnTo>
                    <a:pt x="215" y="3816"/>
                  </a:lnTo>
                  <a:lnTo>
                    <a:pt x="150" y="3733"/>
                  </a:lnTo>
                  <a:lnTo>
                    <a:pt x="91" y="3658"/>
                  </a:lnTo>
                  <a:lnTo>
                    <a:pt x="41" y="3594"/>
                  </a:lnTo>
                  <a:lnTo>
                    <a:pt x="0" y="3541"/>
                  </a:lnTo>
                  <a:lnTo>
                    <a:pt x="27" y="3565"/>
                  </a:lnTo>
                  <a:lnTo>
                    <a:pt x="54" y="3597"/>
                  </a:lnTo>
                  <a:lnTo>
                    <a:pt x="84" y="3633"/>
                  </a:lnTo>
                  <a:lnTo>
                    <a:pt x="115" y="3673"/>
                  </a:lnTo>
                  <a:lnTo>
                    <a:pt x="149" y="3715"/>
                  </a:lnTo>
                  <a:lnTo>
                    <a:pt x="186" y="3759"/>
                  </a:lnTo>
                  <a:lnTo>
                    <a:pt x="226" y="3800"/>
                  </a:lnTo>
                  <a:lnTo>
                    <a:pt x="270" y="3839"/>
                  </a:lnTo>
                  <a:lnTo>
                    <a:pt x="319" y="3875"/>
                  </a:lnTo>
                  <a:lnTo>
                    <a:pt x="374" y="3905"/>
                  </a:lnTo>
                  <a:lnTo>
                    <a:pt x="433" y="3927"/>
                  </a:lnTo>
                  <a:lnTo>
                    <a:pt x="498" y="3941"/>
                  </a:lnTo>
                  <a:lnTo>
                    <a:pt x="570" y="3944"/>
                  </a:lnTo>
                  <a:lnTo>
                    <a:pt x="650" y="3936"/>
                  </a:lnTo>
                  <a:lnTo>
                    <a:pt x="735" y="3914"/>
                  </a:lnTo>
                  <a:lnTo>
                    <a:pt x="830" y="3877"/>
                  </a:lnTo>
                  <a:lnTo>
                    <a:pt x="933" y="3824"/>
                  </a:lnTo>
                  <a:lnTo>
                    <a:pt x="1045" y="3754"/>
                  </a:lnTo>
                  <a:lnTo>
                    <a:pt x="1167" y="3664"/>
                  </a:lnTo>
                  <a:lnTo>
                    <a:pt x="1298" y="3551"/>
                  </a:lnTo>
                  <a:lnTo>
                    <a:pt x="1439" y="3417"/>
                  </a:lnTo>
                  <a:lnTo>
                    <a:pt x="1593" y="3258"/>
                  </a:lnTo>
                  <a:lnTo>
                    <a:pt x="1757" y="3074"/>
                  </a:lnTo>
                  <a:lnTo>
                    <a:pt x="1933" y="2862"/>
                  </a:lnTo>
                  <a:lnTo>
                    <a:pt x="2121" y="2622"/>
                  </a:lnTo>
                  <a:lnTo>
                    <a:pt x="2322" y="2351"/>
                  </a:lnTo>
                  <a:lnTo>
                    <a:pt x="2537" y="2048"/>
                  </a:lnTo>
                  <a:lnTo>
                    <a:pt x="2766" y="1712"/>
                  </a:lnTo>
                  <a:lnTo>
                    <a:pt x="3008" y="1340"/>
                  </a:lnTo>
                  <a:lnTo>
                    <a:pt x="3266" y="932"/>
                  </a:lnTo>
                  <a:lnTo>
                    <a:pt x="3540" y="486"/>
                  </a:lnTo>
                  <a:lnTo>
                    <a:pt x="3829" y="0"/>
                  </a:lnTo>
                  <a:close/>
                </a:path>
              </a:pathLst>
            </a:custGeom>
            <a:solidFill>
              <a:srgbClr val="9E2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3" name="Freeform 25"/>
            <p:cNvSpPr>
              <a:spLocks/>
            </p:cNvSpPr>
            <p:nvPr/>
          </p:nvSpPr>
          <p:spPr bwMode="auto">
            <a:xfrm>
              <a:off x="8348663" y="-1439863"/>
              <a:ext cx="93663" cy="196850"/>
            </a:xfrm>
            <a:custGeom>
              <a:avLst/>
              <a:gdLst>
                <a:gd name="T0" fmla="*/ 883 w 883"/>
                <a:gd name="T1" fmla="*/ 96 h 1855"/>
                <a:gd name="T2" fmla="*/ 874 w 883"/>
                <a:gd name="T3" fmla="*/ 98 h 1855"/>
                <a:gd name="T4" fmla="*/ 851 w 883"/>
                <a:gd name="T5" fmla="*/ 107 h 1855"/>
                <a:gd name="T6" fmla="*/ 834 w 883"/>
                <a:gd name="T7" fmla="*/ 115 h 1855"/>
                <a:gd name="T8" fmla="*/ 814 w 883"/>
                <a:gd name="T9" fmla="*/ 124 h 1855"/>
                <a:gd name="T10" fmla="*/ 791 w 883"/>
                <a:gd name="T11" fmla="*/ 136 h 1855"/>
                <a:gd name="T12" fmla="*/ 766 w 883"/>
                <a:gd name="T13" fmla="*/ 151 h 1855"/>
                <a:gd name="T14" fmla="*/ 738 w 883"/>
                <a:gd name="T15" fmla="*/ 169 h 1855"/>
                <a:gd name="T16" fmla="*/ 708 w 883"/>
                <a:gd name="T17" fmla="*/ 190 h 1855"/>
                <a:gd name="T18" fmla="*/ 676 w 883"/>
                <a:gd name="T19" fmla="*/ 213 h 1855"/>
                <a:gd name="T20" fmla="*/ 643 w 883"/>
                <a:gd name="T21" fmla="*/ 241 h 1855"/>
                <a:gd name="T22" fmla="*/ 608 w 883"/>
                <a:gd name="T23" fmla="*/ 272 h 1855"/>
                <a:gd name="T24" fmla="*/ 572 w 883"/>
                <a:gd name="T25" fmla="*/ 307 h 1855"/>
                <a:gd name="T26" fmla="*/ 535 w 883"/>
                <a:gd name="T27" fmla="*/ 346 h 1855"/>
                <a:gd name="T28" fmla="*/ 497 w 883"/>
                <a:gd name="T29" fmla="*/ 390 h 1855"/>
                <a:gd name="T30" fmla="*/ 459 w 883"/>
                <a:gd name="T31" fmla="*/ 439 h 1855"/>
                <a:gd name="T32" fmla="*/ 421 w 883"/>
                <a:gd name="T33" fmla="*/ 491 h 1855"/>
                <a:gd name="T34" fmla="*/ 383 w 883"/>
                <a:gd name="T35" fmla="*/ 550 h 1855"/>
                <a:gd name="T36" fmla="*/ 345 w 883"/>
                <a:gd name="T37" fmla="*/ 612 h 1855"/>
                <a:gd name="T38" fmla="*/ 308 w 883"/>
                <a:gd name="T39" fmla="*/ 681 h 1855"/>
                <a:gd name="T40" fmla="*/ 271 w 883"/>
                <a:gd name="T41" fmla="*/ 755 h 1855"/>
                <a:gd name="T42" fmla="*/ 236 w 883"/>
                <a:gd name="T43" fmla="*/ 835 h 1855"/>
                <a:gd name="T44" fmla="*/ 202 w 883"/>
                <a:gd name="T45" fmla="*/ 921 h 1855"/>
                <a:gd name="T46" fmla="*/ 169 w 883"/>
                <a:gd name="T47" fmla="*/ 1014 h 1855"/>
                <a:gd name="T48" fmla="*/ 139 w 883"/>
                <a:gd name="T49" fmla="*/ 1113 h 1855"/>
                <a:gd name="T50" fmla="*/ 109 w 883"/>
                <a:gd name="T51" fmla="*/ 1219 h 1855"/>
                <a:gd name="T52" fmla="*/ 83 w 883"/>
                <a:gd name="T53" fmla="*/ 1332 h 1855"/>
                <a:gd name="T54" fmla="*/ 59 w 883"/>
                <a:gd name="T55" fmla="*/ 1451 h 1855"/>
                <a:gd name="T56" fmla="*/ 38 w 883"/>
                <a:gd name="T57" fmla="*/ 1578 h 1855"/>
                <a:gd name="T58" fmla="*/ 19 w 883"/>
                <a:gd name="T59" fmla="*/ 1713 h 1855"/>
                <a:gd name="T60" fmla="*/ 4 w 883"/>
                <a:gd name="T61" fmla="*/ 1855 h 1855"/>
                <a:gd name="T62" fmla="*/ 3 w 883"/>
                <a:gd name="T63" fmla="*/ 1828 h 1855"/>
                <a:gd name="T64" fmla="*/ 1 w 883"/>
                <a:gd name="T65" fmla="*/ 1755 h 1855"/>
                <a:gd name="T66" fmla="*/ 1 w 883"/>
                <a:gd name="T67" fmla="*/ 1703 h 1855"/>
                <a:gd name="T68" fmla="*/ 0 w 883"/>
                <a:gd name="T69" fmla="*/ 1642 h 1855"/>
                <a:gd name="T70" fmla="*/ 1 w 883"/>
                <a:gd name="T71" fmla="*/ 1572 h 1855"/>
                <a:gd name="T72" fmla="*/ 2 w 883"/>
                <a:gd name="T73" fmla="*/ 1496 h 1855"/>
                <a:gd name="T74" fmla="*/ 4 w 883"/>
                <a:gd name="T75" fmla="*/ 1414 h 1855"/>
                <a:gd name="T76" fmla="*/ 9 w 883"/>
                <a:gd name="T77" fmla="*/ 1327 h 1855"/>
                <a:gd name="T78" fmla="*/ 14 w 883"/>
                <a:gd name="T79" fmla="*/ 1236 h 1855"/>
                <a:gd name="T80" fmla="*/ 21 w 883"/>
                <a:gd name="T81" fmla="*/ 1141 h 1855"/>
                <a:gd name="T82" fmla="*/ 30 w 883"/>
                <a:gd name="T83" fmla="*/ 1045 h 1855"/>
                <a:gd name="T84" fmla="*/ 41 w 883"/>
                <a:gd name="T85" fmla="*/ 947 h 1855"/>
                <a:gd name="T86" fmla="*/ 55 w 883"/>
                <a:gd name="T87" fmla="*/ 849 h 1855"/>
                <a:gd name="T88" fmla="*/ 72 w 883"/>
                <a:gd name="T89" fmla="*/ 752 h 1855"/>
                <a:gd name="T90" fmla="*/ 91 w 883"/>
                <a:gd name="T91" fmla="*/ 657 h 1855"/>
                <a:gd name="T92" fmla="*/ 114 w 883"/>
                <a:gd name="T93" fmla="*/ 563 h 1855"/>
                <a:gd name="T94" fmla="*/ 140 w 883"/>
                <a:gd name="T95" fmla="*/ 475 h 1855"/>
                <a:gd name="T96" fmla="*/ 169 w 883"/>
                <a:gd name="T97" fmla="*/ 391 h 1855"/>
                <a:gd name="T98" fmla="*/ 202 w 883"/>
                <a:gd name="T99" fmla="*/ 312 h 1855"/>
                <a:gd name="T100" fmla="*/ 240 w 883"/>
                <a:gd name="T101" fmla="*/ 240 h 1855"/>
                <a:gd name="T102" fmla="*/ 281 w 883"/>
                <a:gd name="T103" fmla="*/ 175 h 1855"/>
                <a:gd name="T104" fmla="*/ 328 w 883"/>
                <a:gd name="T105" fmla="*/ 119 h 1855"/>
                <a:gd name="T106" fmla="*/ 379 w 883"/>
                <a:gd name="T107" fmla="*/ 72 h 1855"/>
                <a:gd name="T108" fmla="*/ 434 w 883"/>
                <a:gd name="T109" fmla="*/ 36 h 1855"/>
                <a:gd name="T110" fmla="*/ 495 w 883"/>
                <a:gd name="T111" fmla="*/ 12 h 1855"/>
                <a:gd name="T112" fmla="*/ 560 w 883"/>
                <a:gd name="T113" fmla="*/ 0 h 1855"/>
                <a:gd name="T114" fmla="*/ 632 w 883"/>
                <a:gd name="T115" fmla="*/ 1 h 1855"/>
                <a:gd name="T116" fmla="*/ 709 w 883"/>
                <a:gd name="T117" fmla="*/ 17 h 1855"/>
                <a:gd name="T118" fmla="*/ 793 w 883"/>
                <a:gd name="T119" fmla="*/ 48 h 1855"/>
                <a:gd name="T120" fmla="*/ 883 w 883"/>
                <a:gd name="T121" fmla="*/ 96 h 1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3" h="1855">
                  <a:moveTo>
                    <a:pt x="883" y="96"/>
                  </a:moveTo>
                  <a:lnTo>
                    <a:pt x="874" y="98"/>
                  </a:lnTo>
                  <a:lnTo>
                    <a:pt x="851" y="107"/>
                  </a:lnTo>
                  <a:lnTo>
                    <a:pt x="834" y="115"/>
                  </a:lnTo>
                  <a:lnTo>
                    <a:pt x="814" y="124"/>
                  </a:lnTo>
                  <a:lnTo>
                    <a:pt x="791" y="136"/>
                  </a:lnTo>
                  <a:lnTo>
                    <a:pt x="766" y="151"/>
                  </a:lnTo>
                  <a:lnTo>
                    <a:pt x="738" y="169"/>
                  </a:lnTo>
                  <a:lnTo>
                    <a:pt x="708" y="190"/>
                  </a:lnTo>
                  <a:lnTo>
                    <a:pt x="676" y="213"/>
                  </a:lnTo>
                  <a:lnTo>
                    <a:pt x="643" y="241"/>
                  </a:lnTo>
                  <a:lnTo>
                    <a:pt x="608" y="272"/>
                  </a:lnTo>
                  <a:lnTo>
                    <a:pt x="572" y="307"/>
                  </a:lnTo>
                  <a:lnTo>
                    <a:pt x="535" y="346"/>
                  </a:lnTo>
                  <a:lnTo>
                    <a:pt x="497" y="390"/>
                  </a:lnTo>
                  <a:lnTo>
                    <a:pt x="459" y="439"/>
                  </a:lnTo>
                  <a:lnTo>
                    <a:pt x="421" y="491"/>
                  </a:lnTo>
                  <a:lnTo>
                    <a:pt x="383" y="550"/>
                  </a:lnTo>
                  <a:lnTo>
                    <a:pt x="345" y="612"/>
                  </a:lnTo>
                  <a:lnTo>
                    <a:pt x="308" y="681"/>
                  </a:lnTo>
                  <a:lnTo>
                    <a:pt x="271" y="755"/>
                  </a:lnTo>
                  <a:lnTo>
                    <a:pt x="236" y="835"/>
                  </a:lnTo>
                  <a:lnTo>
                    <a:pt x="202" y="921"/>
                  </a:lnTo>
                  <a:lnTo>
                    <a:pt x="169" y="1014"/>
                  </a:lnTo>
                  <a:lnTo>
                    <a:pt x="139" y="1113"/>
                  </a:lnTo>
                  <a:lnTo>
                    <a:pt x="109" y="1219"/>
                  </a:lnTo>
                  <a:lnTo>
                    <a:pt x="83" y="1332"/>
                  </a:lnTo>
                  <a:lnTo>
                    <a:pt x="59" y="1451"/>
                  </a:lnTo>
                  <a:lnTo>
                    <a:pt x="38" y="1578"/>
                  </a:lnTo>
                  <a:lnTo>
                    <a:pt x="19" y="1713"/>
                  </a:lnTo>
                  <a:lnTo>
                    <a:pt x="4" y="1855"/>
                  </a:lnTo>
                  <a:lnTo>
                    <a:pt x="3" y="1828"/>
                  </a:lnTo>
                  <a:lnTo>
                    <a:pt x="1" y="1755"/>
                  </a:lnTo>
                  <a:lnTo>
                    <a:pt x="1" y="1703"/>
                  </a:lnTo>
                  <a:lnTo>
                    <a:pt x="0" y="1642"/>
                  </a:lnTo>
                  <a:lnTo>
                    <a:pt x="1" y="1572"/>
                  </a:lnTo>
                  <a:lnTo>
                    <a:pt x="2" y="1496"/>
                  </a:lnTo>
                  <a:lnTo>
                    <a:pt x="4" y="1414"/>
                  </a:lnTo>
                  <a:lnTo>
                    <a:pt x="9" y="1327"/>
                  </a:lnTo>
                  <a:lnTo>
                    <a:pt x="14" y="1236"/>
                  </a:lnTo>
                  <a:lnTo>
                    <a:pt x="21" y="1141"/>
                  </a:lnTo>
                  <a:lnTo>
                    <a:pt x="30" y="1045"/>
                  </a:lnTo>
                  <a:lnTo>
                    <a:pt x="41" y="947"/>
                  </a:lnTo>
                  <a:lnTo>
                    <a:pt x="55" y="849"/>
                  </a:lnTo>
                  <a:lnTo>
                    <a:pt x="72" y="752"/>
                  </a:lnTo>
                  <a:lnTo>
                    <a:pt x="91" y="657"/>
                  </a:lnTo>
                  <a:lnTo>
                    <a:pt x="114" y="563"/>
                  </a:lnTo>
                  <a:lnTo>
                    <a:pt x="140" y="475"/>
                  </a:lnTo>
                  <a:lnTo>
                    <a:pt x="169" y="391"/>
                  </a:lnTo>
                  <a:lnTo>
                    <a:pt x="202" y="312"/>
                  </a:lnTo>
                  <a:lnTo>
                    <a:pt x="240" y="240"/>
                  </a:lnTo>
                  <a:lnTo>
                    <a:pt x="281" y="175"/>
                  </a:lnTo>
                  <a:lnTo>
                    <a:pt x="328" y="119"/>
                  </a:lnTo>
                  <a:lnTo>
                    <a:pt x="379" y="72"/>
                  </a:lnTo>
                  <a:lnTo>
                    <a:pt x="434" y="36"/>
                  </a:lnTo>
                  <a:lnTo>
                    <a:pt x="495" y="12"/>
                  </a:lnTo>
                  <a:lnTo>
                    <a:pt x="560" y="0"/>
                  </a:lnTo>
                  <a:lnTo>
                    <a:pt x="632" y="1"/>
                  </a:lnTo>
                  <a:lnTo>
                    <a:pt x="709" y="17"/>
                  </a:lnTo>
                  <a:lnTo>
                    <a:pt x="793" y="48"/>
                  </a:lnTo>
                  <a:lnTo>
                    <a:pt x="883" y="96"/>
                  </a:lnTo>
                  <a:close/>
                </a:path>
              </a:pathLst>
            </a:custGeom>
            <a:solidFill>
              <a:srgbClr val="9E2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4" name="Freeform 26"/>
            <p:cNvSpPr>
              <a:spLocks/>
            </p:cNvSpPr>
            <p:nvPr/>
          </p:nvSpPr>
          <p:spPr bwMode="auto">
            <a:xfrm>
              <a:off x="8199438" y="-1497013"/>
              <a:ext cx="112713" cy="109537"/>
            </a:xfrm>
            <a:custGeom>
              <a:avLst/>
              <a:gdLst>
                <a:gd name="T0" fmla="*/ 1076 w 1076"/>
                <a:gd name="T1" fmla="*/ 208 h 1031"/>
                <a:gd name="T2" fmla="*/ 1068 w 1076"/>
                <a:gd name="T3" fmla="*/ 212 h 1031"/>
                <a:gd name="T4" fmla="*/ 1046 w 1076"/>
                <a:gd name="T5" fmla="*/ 224 h 1031"/>
                <a:gd name="T6" fmla="*/ 1011 w 1076"/>
                <a:gd name="T7" fmla="*/ 243 h 1031"/>
                <a:gd name="T8" fmla="*/ 964 w 1076"/>
                <a:gd name="T9" fmla="*/ 268 h 1031"/>
                <a:gd name="T10" fmla="*/ 907 w 1076"/>
                <a:gd name="T11" fmla="*/ 301 h 1031"/>
                <a:gd name="T12" fmla="*/ 840 w 1076"/>
                <a:gd name="T13" fmla="*/ 341 h 1031"/>
                <a:gd name="T14" fmla="*/ 766 w 1076"/>
                <a:gd name="T15" fmla="*/ 387 h 1031"/>
                <a:gd name="T16" fmla="*/ 687 w 1076"/>
                <a:gd name="T17" fmla="*/ 439 h 1031"/>
                <a:gd name="T18" fmla="*/ 645 w 1076"/>
                <a:gd name="T19" fmla="*/ 466 h 1031"/>
                <a:gd name="T20" fmla="*/ 602 w 1076"/>
                <a:gd name="T21" fmla="*/ 496 h 1031"/>
                <a:gd name="T22" fmla="*/ 559 w 1076"/>
                <a:gd name="T23" fmla="*/ 527 h 1031"/>
                <a:gd name="T24" fmla="*/ 514 w 1076"/>
                <a:gd name="T25" fmla="*/ 558 h 1031"/>
                <a:gd name="T26" fmla="*/ 470 w 1076"/>
                <a:gd name="T27" fmla="*/ 592 h 1031"/>
                <a:gd name="T28" fmla="*/ 425 w 1076"/>
                <a:gd name="T29" fmla="*/ 626 h 1031"/>
                <a:gd name="T30" fmla="*/ 380 w 1076"/>
                <a:gd name="T31" fmla="*/ 662 h 1031"/>
                <a:gd name="T32" fmla="*/ 335 w 1076"/>
                <a:gd name="T33" fmla="*/ 699 h 1031"/>
                <a:gd name="T34" fmla="*/ 290 w 1076"/>
                <a:gd name="T35" fmla="*/ 736 h 1031"/>
                <a:gd name="T36" fmla="*/ 246 w 1076"/>
                <a:gd name="T37" fmla="*/ 775 h 1031"/>
                <a:gd name="T38" fmla="*/ 203 w 1076"/>
                <a:gd name="T39" fmla="*/ 816 h 1031"/>
                <a:gd name="T40" fmla="*/ 159 w 1076"/>
                <a:gd name="T41" fmla="*/ 857 h 1031"/>
                <a:gd name="T42" fmla="*/ 117 w 1076"/>
                <a:gd name="T43" fmla="*/ 899 h 1031"/>
                <a:gd name="T44" fmla="*/ 77 w 1076"/>
                <a:gd name="T45" fmla="*/ 943 h 1031"/>
                <a:gd name="T46" fmla="*/ 38 w 1076"/>
                <a:gd name="T47" fmla="*/ 986 h 1031"/>
                <a:gd name="T48" fmla="*/ 0 w 1076"/>
                <a:gd name="T49" fmla="*/ 1031 h 1031"/>
                <a:gd name="T50" fmla="*/ 5 w 1076"/>
                <a:gd name="T51" fmla="*/ 1014 h 1031"/>
                <a:gd name="T52" fmla="*/ 22 w 1076"/>
                <a:gd name="T53" fmla="*/ 964 h 1031"/>
                <a:gd name="T54" fmla="*/ 34 w 1076"/>
                <a:gd name="T55" fmla="*/ 930 h 1031"/>
                <a:gd name="T56" fmla="*/ 50 w 1076"/>
                <a:gd name="T57" fmla="*/ 890 h 1031"/>
                <a:gd name="T58" fmla="*/ 67 w 1076"/>
                <a:gd name="T59" fmla="*/ 844 h 1031"/>
                <a:gd name="T60" fmla="*/ 87 w 1076"/>
                <a:gd name="T61" fmla="*/ 795 h 1031"/>
                <a:gd name="T62" fmla="*/ 111 w 1076"/>
                <a:gd name="T63" fmla="*/ 742 h 1031"/>
                <a:gd name="T64" fmla="*/ 135 w 1076"/>
                <a:gd name="T65" fmla="*/ 685 h 1031"/>
                <a:gd name="T66" fmla="*/ 161 w 1076"/>
                <a:gd name="T67" fmla="*/ 628 h 1031"/>
                <a:gd name="T68" fmla="*/ 191 w 1076"/>
                <a:gd name="T69" fmla="*/ 568 h 1031"/>
                <a:gd name="T70" fmla="*/ 222 w 1076"/>
                <a:gd name="T71" fmla="*/ 509 h 1031"/>
                <a:gd name="T72" fmla="*/ 254 w 1076"/>
                <a:gd name="T73" fmla="*/ 448 h 1031"/>
                <a:gd name="T74" fmla="*/ 289 w 1076"/>
                <a:gd name="T75" fmla="*/ 389 h 1031"/>
                <a:gd name="T76" fmla="*/ 325 w 1076"/>
                <a:gd name="T77" fmla="*/ 332 h 1031"/>
                <a:gd name="T78" fmla="*/ 363 w 1076"/>
                <a:gd name="T79" fmla="*/ 277 h 1031"/>
                <a:gd name="T80" fmla="*/ 402 w 1076"/>
                <a:gd name="T81" fmla="*/ 224 h 1031"/>
                <a:gd name="T82" fmla="*/ 444 w 1076"/>
                <a:gd name="T83" fmla="*/ 176 h 1031"/>
                <a:gd name="T84" fmla="*/ 486 w 1076"/>
                <a:gd name="T85" fmla="*/ 132 h 1031"/>
                <a:gd name="T86" fmla="*/ 530 w 1076"/>
                <a:gd name="T87" fmla="*/ 93 h 1031"/>
                <a:gd name="T88" fmla="*/ 575 w 1076"/>
                <a:gd name="T89" fmla="*/ 59 h 1031"/>
                <a:gd name="T90" fmla="*/ 621 w 1076"/>
                <a:gd name="T91" fmla="*/ 32 h 1031"/>
                <a:gd name="T92" fmla="*/ 669 w 1076"/>
                <a:gd name="T93" fmla="*/ 13 h 1031"/>
                <a:gd name="T94" fmla="*/ 717 w 1076"/>
                <a:gd name="T95" fmla="*/ 2 h 1031"/>
                <a:gd name="T96" fmla="*/ 766 w 1076"/>
                <a:gd name="T97" fmla="*/ 0 h 1031"/>
                <a:gd name="T98" fmla="*/ 817 w 1076"/>
                <a:gd name="T99" fmla="*/ 6 h 1031"/>
                <a:gd name="T100" fmla="*/ 868 w 1076"/>
                <a:gd name="T101" fmla="*/ 23 h 1031"/>
                <a:gd name="T102" fmla="*/ 918 w 1076"/>
                <a:gd name="T103" fmla="*/ 51 h 1031"/>
                <a:gd name="T104" fmla="*/ 971 w 1076"/>
                <a:gd name="T105" fmla="*/ 91 h 1031"/>
                <a:gd name="T106" fmla="*/ 1023 w 1076"/>
                <a:gd name="T107" fmla="*/ 143 h 1031"/>
                <a:gd name="T108" fmla="*/ 1076 w 1076"/>
                <a:gd name="T109" fmla="*/ 208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76" h="1031">
                  <a:moveTo>
                    <a:pt x="1076" y="208"/>
                  </a:moveTo>
                  <a:lnTo>
                    <a:pt x="1068" y="212"/>
                  </a:lnTo>
                  <a:lnTo>
                    <a:pt x="1046" y="224"/>
                  </a:lnTo>
                  <a:lnTo>
                    <a:pt x="1011" y="243"/>
                  </a:lnTo>
                  <a:lnTo>
                    <a:pt x="964" y="268"/>
                  </a:lnTo>
                  <a:lnTo>
                    <a:pt x="907" y="301"/>
                  </a:lnTo>
                  <a:lnTo>
                    <a:pt x="840" y="341"/>
                  </a:lnTo>
                  <a:lnTo>
                    <a:pt x="766" y="387"/>
                  </a:lnTo>
                  <a:lnTo>
                    <a:pt x="687" y="439"/>
                  </a:lnTo>
                  <a:lnTo>
                    <a:pt x="645" y="466"/>
                  </a:lnTo>
                  <a:lnTo>
                    <a:pt x="602" y="496"/>
                  </a:lnTo>
                  <a:lnTo>
                    <a:pt x="559" y="527"/>
                  </a:lnTo>
                  <a:lnTo>
                    <a:pt x="514" y="558"/>
                  </a:lnTo>
                  <a:lnTo>
                    <a:pt x="470" y="592"/>
                  </a:lnTo>
                  <a:lnTo>
                    <a:pt x="425" y="626"/>
                  </a:lnTo>
                  <a:lnTo>
                    <a:pt x="380" y="662"/>
                  </a:lnTo>
                  <a:lnTo>
                    <a:pt x="335" y="699"/>
                  </a:lnTo>
                  <a:lnTo>
                    <a:pt x="290" y="736"/>
                  </a:lnTo>
                  <a:lnTo>
                    <a:pt x="246" y="775"/>
                  </a:lnTo>
                  <a:lnTo>
                    <a:pt x="203" y="816"/>
                  </a:lnTo>
                  <a:lnTo>
                    <a:pt x="159" y="857"/>
                  </a:lnTo>
                  <a:lnTo>
                    <a:pt x="117" y="899"/>
                  </a:lnTo>
                  <a:lnTo>
                    <a:pt x="77" y="943"/>
                  </a:lnTo>
                  <a:lnTo>
                    <a:pt x="38" y="986"/>
                  </a:lnTo>
                  <a:lnTo>
                    <a:pt x="0" y="1031"/>
                  </a:lnTo>
                  <a:lnTo>
                    <a:pt x="5" y="1014"/>
                  </a:lnTo>
                  <a:lnTo>
                    <a:pt x="22" y="964"/>
                  </a:lnTo>
                  <a:lnTo>
                    <a:pt x="34" y="930"/>
                  </a:lnTo>
                  <a:lnTo>
                    <a:pt x="50" y="890"/>
                  </a:lnTo>
                  <a:lnTo>
                    <a:pt x="67" y="844"/>
                  </a:lnTo>
                  <a:lnTo>
                    <a:pt x="87" y="795"/>
                  </a:lnTo>
                  <a:lnTo>
                    <a:pt x="111" y="742"/>
                  </a:lnTo>
                  <a:lnTo>
                    <a:pt x="135" y="685"/>
                  </a:lnTo>
                  <a:lnTo>
                    <a:pt x="161" y="628"/>
                  </a:lnTo>
                  <a:lnTo>
                    <a:pt x="191" y="568"/>
                  </a:lnTo>
                  <a:lnTo>
                    <a:pt x="222" y="509"/>
                  </a:lnTo>
                  <a:lnTo>
                    <a:pt x="254" y="448"/>
                  </a:lnTo>
                  <a:lnTo>
                    <a:pt x="289" y="389"/>
                  </a:lnTo>
                  <a:lnTo>
                    <a:pt x="325" y="332"/>
                  </a:lnTo>
                  <a:lnTo>
                    <a:pt x="363" y="277"/>
                  </a:lnTo>
                  <a:lnTo>
                    <a:pt x="402" y="224"/>
                  </a:lnTo>
                  <a:lnTo>
                    <a:pt x="444" y="176"/>
                  </a:lnTo>
                  <a:lnTo>
                    <a:pt x="486" y="132"/>
                  </a:lnTo>
                  <a:lnTo>
                    <a:pt x="530" y="93"/>
                  </a:lnTo>
                  <a:lnTo>
                    <a:pt x="575" y="59"/>
                  </a:lnTo>
                  <a:lnTo>
                    <a:pt x="621" y="32"/>
                  </a:lnTo>
                  <a:lnTo>
                    <a:pt x="669" y="13"/>
                  </a:lnTo>
                  <a:lnTo>
                    <a:pt x="717" y="2"/>
                  </a:lnTo>
                  <a:lnTo>
                    <a:pt x="766" y="0"/>
                  </a:lnTo>
                  <a:lnTo>
                    <a:pt x="817" y="6"/>
                  </a:lnTo>
                  <a:lnTo>
                    <a:pt x="868" y="23"/>
                  </a:lnTo>
                  <a:lnTo>
                    <a:pt x="918" y="51"/>
                  </a:lnTo>
                  <a:lnTo>
                    <a:pt x="971" y="91"/>
                  </a:lnTo>
                  <a:lnTo>
                    <a:pt x="1023" y="143"/>
                  </a:lnTo>
                  <a:lnTo>
                    <a:pt x="1076" y="208"/>
                  </a:lnTo>
                  <a:close/>
                </a:path>
              </a:pathLst>
            </a:custGeom>
            <a:solidFill>
              <a:srgbClr val="9E2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5" name="Freeform 27"/>
            <p:cNvSpPr>
              <a:spLocks/>
            </p:cNvSpPr>
            <p:nvPr/>
          </p:nvSpPr>
          <p:spPr bwMode="auto">
            <a:xfrm>
              <a:off x="8669338" y="-1420813"/>
              <a:ext cx="87313" cy="168275"/>
            </a:xfrm>
            <a:custGeom>
              <a:avLst/>
              <a:gdLst>
                <a:gd name="T0" fmla="*/ 0 w 813"/>
                <a:gd name="T1" fmla="*/ 19 h 1596"/>
                <a:gd name="T2" fmla="*/ 76 w 813"/>
                <a:gd name="T3" fmla="*/ 1277 h 1596"/>
                <a:gd name="T4" fmla="*/ 80 w 813"/>
                <a:gd name="T5" fmla="*/ 1286 h 1596"/>
                <a:gd name="T6" fmla="*/ 92 w 813"/>
                <a:gd name="T7" fmla="*/ 1307 h 1596"/>
                <a:gd name="T8" fmla="*/ 112 w 813"/>
                <a:gd name="T9" fmla="*/ 1340 h 1596"/>
                <a:gd name="T10" fmla="*/ 138 w 813"/>
                <a:gd name="T11" fmla="*/ 1380 h 1596"/>
                <a:gd name="T12" fmla="*/ 154 w 813"/>
                <a:gd name="T13" fmla="*/ 1401 h 1596"/>
                <a:gd name="T14" fmla="*/ 172 w 813"/>
                <a:gd name="T15" fmla="*/ 1423 h 1596"/>
                <a:gd name="T16" fmla="*/ 191 w 813"/>
                <a:gd name="T17" fmla="*/ 1446 h 1596"/>
                <a:gd name="T18" fmla="*/ 211 w 813"/>
                <a:gd name="T19" fmla="*/ 1469 h 1596"/>
                <a:gd name="T20" fmla="*/ 233 w 813"/>
                <a:gd name="T21" fmla="*/ 1490 h 1596"/>
                <a:gd name="T22" fmla="*/ 255 w 813"/>
                <a:gd name="T23" fmla="*/ 1511 h 1596"/>
                <a:gd name="T24" fmla="*/ 280 w 813"/>
                <a:gd name="T25" fmla="*/ 1530 h 1596"/>
                <a:gd name="T26" fmla="*/ 305 w 813"/>
                <a:gd name="T27" fmla="*/ 1548 h 1596"/>
                <a:gd name="T28" fmla="*/ 331 w 813"/>
                <a:gd name="T29" fmla="*/ 1563 h 1596"/>
                <a:gd name="T30" fmla="*/ 359 w 813"/>
                <a:gd name="T31" fmla="*/ 1577 h 1596"/>
                <a:gd name="T32" fmla="*/ 388 w 813"/>
                <a:gd name="T33" fmla="*/ 1586 h 1596"/>
                <a:gd name="T34" fmla="*/ 417 w 813"/>
                <a:gd name="T35" fmla="*/ 1593 h 1596"/>
                <a:gd name="T36" fmla="*/ 447 w 813"/>
                <a:gd name="T37" fmla="*/ 1596 h 1596"/>
                <a:gd name="T38" fmla="*/ 477 w 813"/>
                <a:gd name="T39" fmla="*/ 1594 h 1596"/>
                <a:gd name="T40" fmla="*/ 509 w 813"/>
                <a:gd name="T41" fmla="*/ 1587 h 1596"/>
                <a:gd name="T42" fmla="*/ 542 w 813"/>
                <a:gd name="T43" fmla="*/ 1577 h 1596"/>
                <a:gd name="T44" fmla="*/ 575 w 813"/>
                <a:gd name="T45" fmla="*/ 1560 h 1596"/>
                <a:gd name="T46" fmla="*/ 607 w 813"/>
                <a:gd name="T47" fmla="*/ 1538 h 1596"/>
                <a:gd name="T48" fmla="*/ 641 w 813"/>
                <a:gd name="T49" fmla="*/ 1509 h 1596"/>
                <a:gd name="T50" fmla="*/ 675 w 813"/>
                <a:gd name="T51" fmla="*/ 1474 h 1596"/>
                <a:gd name="T52" fmla="*/ 709 w 813"/>
                <a:gd name="T53" fmla="*/ 1432 h 1596"/>
                <a:gd name="T54" fmla="*/ 743 w 813"/>
                <a:gd name="T55" fmla="*/ 1382 h 1596"/>
                <a:gd name="T56" fmla="*/ 778 w 813"/>
                <a:gd name="T57" fmla="*/ 1324 h 1596"/>
                <a:gd name="T58" fmla="*/ 813 w 813"/>
                <a:gd name="T59" fmla="*/ 1258 h 1596"/>
                <a:gd name="T60" fmla="*/ 566 w 813"/>
                <a:gd name="T61" fmla="*/ 0 h 1596"/>
                <a:gd name="T62" fmla="*/ 0 w 813"/>
                <a:gd name="T63" fmla="*/ 19 h 1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3" h="1596">
                  <a:moveTo>
                    <a:pt x="0" y="19"/>
                  </a:moveTo>
                  <a:lnTo>
                    <a:pt x="76" y="1277"/>
                  </a:lnTo>
                  <a:lnTo>
                    <a:pt x="80" y="1286"/>
                  </a:lnTo>
                  <a:lnTo>
                    <a:pt x="92" y="1307"/>
                  </a:lnTo>
                  <a:lnTo>
                    <a:pt x="112" y="1340"/>
                  </a:lnTo>
                  <a:lnTo>
                    <a:pt x="138" y="1380"/>
                  </a:lnTo>
                  <a:lnTo>
                    <a:pt x="154" y="1401"/>
                  </a:lnTo>
                  <a:lnTo>
                    <a:pt x="172" y="1423"/>
                  </a:lnTo>
                  <a:lnTo>
                    <a:pt x="191" y="1446"/>
                  </a:lnTo>
                  <a:lnTo>
                    <a:pt x="211" y="1469"/>
                  </a:lnTo>
                  <a:lnTo>
                    <a:pt x="233" y="1490"/>
                  </a:lnTo>
                  <a:lnTo>
                    <a:pt x="255" y="1511"/>
                  </a:lnTo>
                  <a:lnTo>
                    <a:pt x="280" y="1530"/>
                  </a:lnTo>
                  <a:lnTo>
                    <a:pt x="305" y="1548"/>
                  </a:lnTo>
                  <a:lnTo>
                    <a:pt x="331" y="1563"/>
                  </a:lnTo>
                  <a:lnTo>
                    <a:pt x="359" y="1577"/>
                  </a:lnTo>
                  <a:lnTo>
                    <a:pt x="388" y="1586"/>
                  </a:lnTo>
                  <a:lnTo>
                    <a:pt x="417" y="1593"/>
                  </a:lnTo>
                  <a:lnTo>
                    <a:pt x="447" y="1596"/>
                  </a:lnTo>
                  <a:lnTo>
                    <a:pt x="477" y="1594"/>
                  </a:lnTo>
                  <a:lnTo>
                    <a:pt x="509" y="1587"/>
                  </a:lnTo>
                  <a:lnTo>
                    <a:pt x="542" y="1577"/>
                  </a:lnTo>
                  <a:lnTo>
                    <a:pt x="575" y="1560"/>
                  </a:lnTo>
                  <a:lnTo>
                    <a:pt x="607" y="1538"/>
                  </a:lnTo>
                  <a:lnTo>
                    <a:pt x="641" y="1509"/>
                  </a:lnTo>
                  <a:lnTo>
                    <a:pt x="675" y="1474"/>
                  </a:lnTo>
                  <a:lnTo>
                    <a:pt x="709" y="1432"/>
                  </a:lnTo>
                  <a:lnTo>
                    <a:pt x="743" y="1382"/>
                  </a:lnTo>
                  <a:lnTo>
                    <a:pt x="778" y="1324"/>
                  </a:lnTo>
                  <a:lnTo>
                    <a:pt x="813" y="1258"/>
                  </a:lnTo>
                  <a:lnTo>
                    <a:pt x="566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CECB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6" name="Freeform 28"/>
            <p:cNvSpPr>
              <a:spLocks/>
            </p:cNvSpPr>
            <p:nvPr/>
          </p:nvSpPr>
          <p:spPr bwMode="auto">
            <a:xfrm>
              <a:off x="8669338" y="-1419225"/>
              <a:ext cx="79375" cy="115887"/>
            </a:xfrm>
            <a:custGeom>
              <a:avLst/>
              <a:gdLst>
                <a:gd name="T0" fmla="*/ 0 w 746"/>
                <a:gd name="T1" fmla="*/ 7 h 1104"/>
                <a:gd name="T2" fmla="*/ 57 w 746"/>
                <a:gd name="T3" fmla="*/ 963 h 1104"/>
                <a:gd name="T4" fmla="*/ 58 w 746"/>
                <a:gd name="T5" fmla="*/ 959 h 1104"/>
                <a:gd name="T6" fmla="*/ 62 w 746"/>
                <a:gd name="T7" fmla="*/ 951 h 1104"/>
                <a:gd name="T8" fmla="*/ 69 w 746"/>
                <a:gd name="T9" fmla="*/ 938 h 1104"/>
                <a:gd name="T10" fmla="*/ 82 w 746"/>
                <a:gd name="T11" fmla="*/ 923 h 1104"/>
                <a:gd name="T12" fmla="*/ 89 w 746"/>
                <a:gd name="T13" fmla="*/ 916 h 1104"/>
                <a:gd name="T14" fmla="*/ 98 w 746"/>
                <a:gd name="T15" fmla="*/ 908 h 1104"/>
                <a:gd name="T16" fmla="*/ 108 w 746"/>
                <a:gd name="T17" fmla="*/ 900 h 1104"/>
                <a:gd name="T18" fmla="*/ 120 w 746"/>
                <a:gd name="T19" fmla="*/ 893 h 1104"/>
                <a:gd name="T20" fmla="*/ 133 w 746"/>
                <a:gd name="T21" fmla="*/ 886 h 1104"/>
                <a:gd name="T22" fmla="*/ 148 w 746"/>
                <a:gd name="T23" fmla="*/ 880 h 1104"/>
                <a:gd name="T24" fmla="*/ 163 w 746"/>
                <a:gd name="T25" fmla="*/ 875 h 1104"/>
                <a:gd name="T26" fmla="*/ 181 w 746"/>
                <a:gd name="T27" fmla="*/ 871 h 1104"/>
                <a:gd name="T28" fmla="*/ 200 w 746"/>
                <a:gd name="T29" fmla="*/ 867 h 1104"/>
                <a:gd name="T30" fmla="*/ 223 w 746"/>
                <a:gd name="T31" fmla="*/ 866 h 1104"/>
                <a:gd name="T32" fmla="*/ 245 w 746"/>
                <a:gd name="T33" fmla="*/ 866 h 1104"/>
                <a:gd name="T34" fmla="*/ 270 w 746"/>
                <a:gd name="T35" fmla="*/ 868 h 1104"/>
                <a:gd name="T36" fmla="*/ 298 w 746"/>
                <a:gd name="T37" fmla="*/ 873 h 1104"/>
                <a:gd name="T38" fmla="*/ 326 w 746"/>
                <a:gd name="T39" fmla="*/ 879 h 1104"/>
                <a:gd name="T40" fmla="*/ 358 w 746"/>
                <a:gd name="T41" fmla="*/ 887 h 1104"/>
                <a:gd name="T42" fmla="*/ 391 w 746"/>
                <a:gd name="T43" fmla="*/ 899 h 1104"/>
                <a:gd name="T44" fmla="*/ 427 w 746"/>
                <a:gd name="T45" fmla="*/ 913 h 1104"/>
                <a:gd name="T46" fmla="*/ 465 w 746"/>
                <a:gd name="T47" fmla="*/ 930 h 1104"/>
                <a:gd name="T48" fmla="*/ 505 w 746"/>
                <a:gd name="T49" fmla="*/ 950 h 1104"/>
                <a:gd name="T50" fmla="*/ 548 w 746"/>
                <a:gd name="T51" fmla="*/ 973 h 1104"/>
                <a:gd name="T52" fmla="*/ 594 w 746"/>
                <a:gd name="T53" fmla="*/ 1001 h 1104"/>
                <a:gd name="T54" fmla="*/ 641 w 746"/>
                <a:gd name="T55" fmla="*/ 1031 h 1104"/>
                <a:gd name="T56" fmla="*/ 692 w 746"/>
                <a:gd name="T57" fmla="*/ 1066 h 1104"/>
                <a:gd name="T58" fmla="*/ 746 w 746"/>
                <a:gd name="T59" fmla="*/ 1104 h 1104"/>
                <a:gd name="T60" fmla="*/ 746 w 746"/>
                <a:gd name="T61" fmla="*/ 1091 h 1104"/>
                <a:gd name="T62" fmla="*/ 745 w 746"/>
                <a:gd name="T63" fmla="*/ 1053 h 1104"/>
                <a:gd name="T64" fmla="*/ 741 w 746"/>
                <a:gd name="T65" fmla="*/ 993 h 1104"/>
                <a:gd name="T66" fmla="*/ 734 w 746"/>
                <a:gd name="T67" fmla="*/ 917 h 1104"/>
                <a:gd name="T68" fmla="*/ 729 w 746"/>
                <a:gd name="T69" fmla="*/ 874 h 1104"/>
                <a:gd name="T70" fmla="*/ 724 w 746"/>
                <a:gd name="T71" fmla="*/ 827 h 1104"/>
                <a:gd name="T72" fmla="*/ 715 w 746"/>
                <a:gd name="T73" fmla="*/ 778 h 1104"/>
                <a:gd name="T74" fmla="*/ 707 w 746"/>
                <a:gd name="T75" fmla="*/ 728 h 1104"/>
                <a:gd name="T76" fmla="*/ 696 w 746"/>
                <a:gd name="T77" fmla="*/ 675 h 1104"/>
                <a:gd name="T78" fmla="*/ 684 w 746"/>
                <a:gd name="T79" fmla="*/ 622 h 1104"/>
                <a:gd name="T80" fmla="*/ 669 w 746"/>
                <a:gd name="T81" fmla="*/ 568 h 1104"/>
                <a:gd name="T82" fmla="*/ 653 w 746"/>
                <a:gd name="T83" fmla="*/ 514 h 1104"/>
                <a:gd name="T84" fmla="*/ 634 w 746"/>
                <a:gd name="T85" fmla="*/ 460 h 1104"/>
                <a:gd name="T86" fmla="*/ 613 w 746"/>
                <a:gd name="T87" fmla="*/ 407 h 1104"/>
                <a:gd name="T88" fmla="*/ 589 w 746"/>
                <a:gd name="T89" fmla="*/ 355 h 1104"/>
                <a:gd name="T90" fmla="*/ 564 w 746"/>
                <a:gd name="T91" fmla="*/ 304 h 1104"/>
                <a:gd name="T92" fmla="*/ 534 w 746"/>
                <a:gd name="T93" fmla="*/ 257 h 1104"/>
                <a:gd name="T94" fmla="*/ 504 w 746"/>
                <a:gd name="T95" fmla="*/ 211 h 1104"/>
                <a:gd name="T96" fmla="*/ 469 w 746"/>
                <a:gd name="T97" fmla="*/ 170 h 1104"/>
                <a:gd name="T98" fmla="*/ 431 w 746"/>
                <a:gd name="T99" fmla="*/ 131 h 1104"/>
                <a:gd name="T100" fmla="*/ 390 w 746"/>
                <a:gd name="T101" fmla="*/ 97 h 1104"/>
                <a:gd name="T102" fmla="*/ 345 w 746"/>
                <a:gd name="T103" fmla="*/ 66 h 1104"/>
                <a:gd name="T104" fmla="*/ 298 w 746"/>
                <a:gd name="T105" fmla="*/ 42 h 1104"/>
                <a:gd name="T106" fmla="*/ 246 w 746"/>
                <a:gd name="T107" fmla="*/ 22 h 1104"/>
                <a:gd name="T108" fmla="*/ 191 w 746"/>
                <a:gd name="T109" fmla="*/ 8 h 1104"/>
                <a:gd name="T110" fmla="*/ 131 w 746"/>
                <a:gd name="T111" fmla="*/ 0 h 1104"/>
                <a:gd name="T112" fmla="*/ 67 w 746"/>
                <a:gd name="T113" fmla="*/ 0 h 1104"/>
                <a:gd name="T114" fmla="*/ 0 w 746"/>
                <a:gd name="T115" fmla="*/ 7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46" h="1104">
                  <a:moveTo>
                    <a:pt x="0" y="7"/>
                  </a:moveTo>
                  <a:lnTo>
                    <a:pt x="57" y="963"/>
                  </a:lnTo>
                  <a:lnTo>
                    <a:pt x="58" y="959"/>
                  </a:lnTo>
                  <a:lnTo>
                    <a:pt x="62" y="951"/>
                  </a:lnTo>
                  <a:lnTo>
                    <a:pt x="69" y="938"/>
                  </a:lnTo>
                  <a:lnTo>
                    <a:pt x="82" y="923"/>
                  </a:lnTo>
                  <a:lnTo>
                    <a:pt x="89" y="916"/>
                  </a:lnTo>
                  <a:lnTo>
                    <a:pt x="98" y="908"/>
                  </a:lnTo>
                  <a:lnTo>
                    <a:pt x="108" y="900"/>
                  </a:lnTo>
                  <a:lnTo>
                    <a:pt x="120" y="893"/>
                  </a:lnTo>
                  <a:lnTo>
                    <a:pt x="133" y="886"/>
                  </a:lnTo>
                  <a:lnTo>
                    <a:pt x="148" y="880"/>
                  </a:lnTo>
                  <a:lnTo>
                    <a:pt x="163" y="875"/>
                  </a:lnTo>
                  <a:lnTo>
                    <a:pt x="181" y="871"/>
                  </a:lnTo>
                  <a:lnTo>
                    <a:pt x="200" y="867"/>
                  </a:lnTo>
                  <a:lnTo>
                    <a:pt x="223" y="866"/>
                  </a:lnTo>
                  <a:lnTo>
                    <a:pt x="245" y="866"/>
                  </a:lnTo>
                  <a:lnTo>
                    <a:pt x="270" y="868"/>
                  </a:lnTo>
                  <a:lnTo>
                    <a:pt x="298" y="873"/>
                  </a:lnTo>
                  <a:lnTo>
                    <a:pt x="326" y="879"/>
                  </a:lnTo>
                  <a:lnTo>
                    <a:pt x="358" y="887"/>
                  </a:lnTo>
                  <a:lnTo>
                    <a:pt x="391" y="899"/>
                  </a:lnTo>
                  <a:lnTo>
                    <a:pt x="427" y="913"/>
                  </a:lnTo>
                  <a:lnTo>
                    <a:pt x="465" y="930"/>
                  </a:lnTo>
                  <a:lnTo>
                    <a:pt x="505" y="950"/>
                  </a:lnTo>
                  <a:lnTo>
                    <a:pt x="548" y="973"/>
                  </a:lnTo>
                  <a:lnTo>
                    <a:pt x="594" y="1001"/>
                  </a:lnTo>
                  <a:lnTo>
                    <a:pt x="641" y="1031"/>
                  </a:lnTo>
                  <a:lnTo>
                    <a:pt x="692" y="1066"/>
                  </a:lnTo>
                  <a:lnTo>
                    <a:pt x="746" y="1104"/>
                  </a:lnTo>
                  <a:lnTo>
                    <a:pt x="746" y="1091"/>
                  </a:lnTo>
                  <a:lnTo>
                    <a:pt x="745" y="1053"/>
                  </a:lnTo>
                  <a:lnTo>
                    <a:pt x="741" y="993"/>
                  </a:lnTo>
                  <a:lnTo>
                    <a:pt x="734" y="917"/>
                  </a:lnTo>
                  <a:lnTo>
                    <a:pt x="729" y="874"/>
                  </a:lnTo>
                  <a:lnTo>
                    <a:pt x="724" y="827"/>
                  </a:lnTo>
                  <a:lnTo>
                    <a:pt x="715" y="778"/>
                  </a:lnTo>
                  <a:lnTo>
                    <a:pt x="707" y="728"/>
                  </a:lnTo>
                  <a:lnTo>
                    <a:pt x="696" y="675"/>
                  </a:lnTo>
                  <a:lnTo>
                    <a:pt x="684" y="622"/>
                  </a:lnTo>
                  <a:lnTo>
                    <a:pt x="669" y="568"/>
                  </a:lnTo>
                  <a:lnTo>
                    <a:pt x="653" y="514"/>
                  </a:lnTo>
                  <a:lnTo>
                    <a:pt x="634" y="460"/>
                  </a:lnTo>
                  <a:lnTo>
                    <a:pt x="613" y="407"/>
                  </a:lnTo>
                  <a:lnTo>
                    <a:pt x="589" y="355"/>
                  </a:lnTo>
                  <a:lnTo>
                    <a:pt x="564" y="304"/>
                  </a:lnTo>
                  <a:lnTo>
                    <a:pt x="534" y="257"/>
                  </a:lnTo>
                  <a:lnTo>
                    <a:pt x="504" y="211"/>
                  </a:lnTo>
                  <a:lnTo>
                    <a:pt x="469" y="170"/>
                  </a:lnTo>
                  <a:lnTo>
                    <a:pt x="431" y="131"/>
                  </a:lnTo>
                  <a:lnTo>
                    <a:pt x="390" y="97"/>
                  </a:lnTo>
                  <a:lnTo>
                    <a:pt x="345" y="66"/>
                  </a:lnTo>
                  <a:lnTo>
                    <a:pt x="298" y="42"/>
                  </a:lnTo>
                  <a:lnTo>
                    <a:pt x="246" y="22"/>
                  </a:lnTo>
                  <a:lnTo>
                    <a:pt x="191" y="8"/>
                  </a:lnTo>
                  <a:lnTo>
                    <a:pt x="131" y="0"/>
                  </a:lnTo>
                  <a:lnTo>
                    <a:pt x="67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E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7" name="Freeform 29"/>
            <p:cNvSpPr>
              <a:spLocks/>
            </p:cNvSpPr>
            <p:nvPr/>
          </p:nvSpPr>
          <p:spPr bwMode="auto">
            <a:xfrm>
              <a:off x="8704263" y="-1433513"/>
              <a:ext cx="220663" cy="749300"/>
            </a:xfrm>
            <a:custGeom>
              <a:avLst/>
              <a:gdLst>
                <a:gd name="T0" fmla="*/ 0 w 2082"/>
                <a:gd name="T1" fmla="*/ 50 h 7069"/>
                <a:gd name="T2" fmla="*/ 9 w 2082"/>
                <a:gd name="T3" fmla="*/ 118 h 7069"/>
                <a:gd name="T4" fmla="*/ 37 w 2082"/>
                <a:gd name="T5" fmla="*/ 311 h 7069"/>
                <a:gd name="T6" fmla="*/ 80 w 2082"/>
                <a:gd name="T7" fmla="*/ 611 h 7069"/>
                <a:gd name="T8" fmla="*/ 137 w 2082"/>
                <a:gd name="T9" fmla="*/ 1005 h 7069"/>
                <a:gd name="T10" fmla="*/ 207 w 2082"/>
                <a:gd name="T11" fmla="*/ 1475 h 7069"/>
                <a:gd name="T12" fmla="*/ 286 w 2082"/>
                <a:gd name="T13" fmla="*/ 2005 h 7069"/>
                <a:gd name="T14" fmla="*/ 373 w 2082"/>
                <a:gd name="T15" fmla="*/ 2580 h 7069"/>
                <a:gd name="T16" fmla="*/ 467 w 2082"/>
                <a:gd name="T17" fmla="*/ 3181 h 7069"/>
                <a:gd name="T18" fmla="*/ 516 w 2082"/>
                <a:gd name="T19" fmla="*/ 3488 h 7069"/>
                <a:gd name="T20" fmla="*/ 566 w 2082"/>
                <a:gd name="T21" fmla="*/ 3796 h 7069"/>
                <a:gd name="T22" fmla="*/ 615 w 2082"/>
                <a:gd name="T23" fmla="*/ 4102 h 7069"/>
                <a:gd name="T24" fmla="*/ 665 w 2082"/>
                <a:gd name="T25" fmla="*/ 4405 h 7069"/>
                <a:gd name="T26" fmla="*/ 716 w 2082"/>
                <a:gd name="T27" fmla="*/ 4703 h 7069"/>
                <a:gd name="T28" fmla="*/ 765 w 2082"/>
                <a:gd name="T29" fmla="*/ 4994 h 7069"/>
                <a:gd name="T30" fmla="*/ 815 w 2082"/>
                <a:gd name="T31" fmla="*/ 5276 h 7069"/>
                <a:gd name="T32" fmla="*/ 865 w 2082"/>
                <a:gd name="T33" fmla="*/ 5547 h 7069"/>
                <a:gd name="T34" fmla="*/ 912 w 2082"/>
                <a:gd name="T35" fmla="*/ 5804 h 7069"/>
                <a:gd name="T36" fmla="*/ 960 w 2082"/>
                <a:gd name="T37" fmla="*/ 6046 h 7069"/>
                <a:gd name="T38" fmla="*/ 1005 w 2082"/>
                <a:gd name="T39" fmla="*/ 6272 h 7069"/>
                <a:gd name="T40" fmla="*/ 1050 w 2082"/>
                <a:gd name="T41" fmla="*/ 6478 h 7069"/>
                <a:gd name="T42" fmla="*/ 1092 w 2082"/>
                <a:gd name="T43" fmla="*/ 6662 h 7069"/>
                <a:gd name="T44" fmla="*/ 1132 w 2082"/>
                <a:gd name="T45" fmla="*/ 6823 h 7069"/>
                <a:gd name="T46" fmla="*/ 1169 w 2082"/>
                <a:gd name="T47" fmla="*/ 6960 h 7069"/>
                <a:gd name="T48" fmla="*/ 1205 w 2082"/>
                <a:gd name="T49" fmla="*/ 7069 h 7069"/>
                <a:gd name="T50" fmla="*/ 2082 w 2082"/>
                <a:gd name="T51" fmla="*/ 6973 h 7069"/>
                <a:gd name="T52" fmla="*/ 2070 w 2082"/>
                <a:gd name="T53" fmla="*/ 6926 h 7069"/>
                <a:gd name="T54" fmla="*/ 2037 w 2082"/>
                <a:gd name="T55" fmla="*/ 6791 h 7069"/>
                <a:gd name="T56" fmla="*/ 1986 w 2082"/>
                <a:gd name="T57" fmla="*/ 6574 h 7069"/>
                <a:gd name="T58" fmla="*/ 1919 w 2082"/>
                <a:gd name="T59" fmla="*/ 6285 h 7069"/>
                <a:gd name="T60" fmla="*/ 1837 w 2082"/>
                <a:gd name="T61" fmla="*/ 5930 h 7069"/>
                <a:gd name="T62" fmla="*/ 1744 w 2082"/>
                <a:gd name="T63" fmla="*/ 5518 h 7069"/>
                <a:gd name="T64" fmla="*/ 1695 w 2082"/>
                <a:gd name="T65" fmla="*/ 5294 h 7069"/>
                <a:gd name="T66" fmla="*/ 1642 w 2082"/>
                <a:gd name="T67" fmla="*/ 5058 h 7069"/>
                <a:gd name="T68" fmla="*/ 1588 w 2082"/>
                <a:gd name="T69" fmla="*/ 4811 h 7069"/>
                <a:gd name="T70" fmla="*/ 1533 w 2082"/>
                <a:gd name="T71" fmla="*/ 4556 h 7069"/>
                <a:gd name="T72" fmla="*/ 1477 w 2082"/>
                <a:gd name="T73" fmla="*/ 4292 h 7069"/>
                <a:gd name="T74" fmla="*/ 1420 w 2082"/>
                <a:gd name="T75" fmla="*/ 4021 h 7069"/>
                <a:gd name="T76" fmla="*/ 1362 w 2082"/>
                <a:gd name="T77" fmla="*/ 3742 h 7069"/>
                <a:gd name="T78" fmla="*/ 1304 w 2082"/>
                <a:gd name="T79" fmla="*/ 3460 h 7069"/>
                <a:gd name="T80" fmla="*/ 1246 w 2082"/>
                <a:gd name="T81" fmla="*/ 3172 h 7069"/>
                <a:gd name="T82" fmla="*/ 1188 w 2082"/>
                <a:gd name="T83" fmla="*/ 2881 h 7069"/>
                <a:gd name="T84" fmla="*/ 1132 w 2082"/>
                <a:gd name="T85" fmla="*/ 2588 h 7069"/>
                <a:gd name="T86" fmla="*/ 1076 w 2082"/>
                <a:gd name="T87" fmla="*/ 2292 h 7069"/>
                <a:gd name="T88" fmla="*/ 1022 w 2082"/>
                <a:gd name="T89" fmla="*/ 1997 h 7069"/>
                <a:gd name="T90" fmla="*/ 969 w 2082"/>
                <a:gd name="T91" fmla="*/ 1703 h 7069"/>
                <a:gd name="T92" fmla="*/ 918 w 2082"/>
                <a:gd name="T93" fmla="*/ 1409 h 7069"/>
                <a:gd name="T94" fmla="*/ 869 w 2082"/>
                <a:gd name="T95" fmla="*/ 1118 h 7069"/>
                <a:gd name="T96" fmla="*/ 822 w 2082"/>
                <a:gd name="T97" fmla="*/ 832 h 7069"/>
                <a:gd name="T98" fmla="*/ 779 w 2082"/>
                <a:gd name="T99" fmla="*/ 548 h 7069"/>
                <a:gd name="T100" fmla="*/ 739 w 2082"/>
                <a:gd name="T101" fmla="*/ 271 h 7069"/>
                <a:gd name="T102" fmla="*/ 702 w 2082"/>
                <a:gd name="T103" fmla="*/ 0 h 7069"/>
                <a:gd name="T104" fmla="*/ 0 w 2082"/>
                <a:gd name="T105" fmla="*/ 50 h 7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2" h="7069">
                  <a:moveTo>
                    <a:pt x="0" y="50"/>
                  </a:moveTo>
                  <a:lnTo>
                    <a:pt x="9" y="118"/>
                  </a:lnTo>
                  <a:lnTo>
                    <a:pt x="37" y="311"/>
                  </a:lnTo>
                  <a:lnTo>
                    <a:pt x="80" y="611"/>
                  </a:lnTo>
                  <a:lnTo>
                    <a:pt x="137" y="1005"/>
                  </a:lnTo>
                  <a:lnTo>
                    <a:pt x="207" y="1475"/>
                  </a:lnTo>
                  <a:lnTo>
                    <a:pt x="286" y="2005"/>
                  </a:lnTo>
                  <a:lnTo>
                    <a:pt x="373" y="2580"/>
                  </a:lnTo>
                  <a:lnTo>
                    <a:pt x="467" y="3181"/>
                  </a:lnTo>
                  <a:lnTo>
                    <a:pt x="516" y="3488"/>
                  </a:lnTo>
                  <a:lnTo>
                    <a:pt x="566" y="3796"/>
                  </a:lnTo>
                  <a:lnTo>
                    <a:pt x="615" y="4102"/>
                  </a:lnTo>
                  <a:lnTo>
                    <a:pt x="665" y="4405"/>
                  </a:lnTo>
                  <a:lnTo>
                    <a:pt x="716" y="4703"/>
                  </a:lnTo>
                  <a:lnTo>
                    <a:pt x="765" y="4994"/>
                  </a:lnTo>
                  <a:lnTo>
                    <a:pt x="815" y="5276"/>
                  </a:lnTo>
                  <a:lnTo>
                    <a:pt x="865" y="5547"/>
                  </a:lnTo>
                  <a:lnTo>
                    <a:pt x="912" y="5804"/>
                  </a:lnTo>
                  <a:lnTo>
                    <a:pt x="960" y="6046"/>
                  </a:lnTo>
                  <a:lnTo>
                    <a:pt x="1005" y="6272"/>
                  </a:lnTo>
                  <a:lnTo>
                    <a:pt x="1050" y="6478"/>
                  </a:lnTo>
                  <a:lnTo>
                    <a:pt x="1092" y="6662"/>
                  </a:lnTo>
                  <a:lnTo>
                    <a:pt x="1132" y="6823"/>
                  </a:lnTo>
                  <a:lnTo>
                    <a:pt x="1169" y="6960"/>
                  </a:lnTo>
                  <a:lnTo>
                    <a:pt x="1205" y="7069"/>
                  </a:lnTo>
                  <a:lnTo>
                    <a:pt x="2082" y="6973"/>
                  </a:lnTo>
                  <a:lnTo>
                    <a:pt x="2070" y="6926"/>
                  </a:lnTo>
                  <a:lnTo>
                    <a:pt x="2037" y="6791"/>
                  </a:lnTo>
                  <a:lnTo>
                    <a:pt x="1986" y="6574"/>
                  </a:lnTo>
                  <a:lnTo>
                    <a:pt x="1919" y="6285"/>
                  </a:lnTo>
                  <a:lnTo>
                    <a:pt x="1837" y="5930"/>
                  </a:lnTo>
                  <a:lnTo>
                    <a:pt x="1744" y="5518"/>
                  </a:lnTo>
                  <a:lnTo>
                    <a:pt x="1695" y="5294"/>
                  </a:lnTo>
                  <a:lnTo>
                    <a:pt x="1642" y="5058"/>
                  </a:lnTo>
                  <a:lnTo>
                    <a:pt x="1588" y="4811"/>
                  </a:lnTo>
                  <a:lnTo>
                    <a:pt x="1533" y="4556"/>
                  </a:lnTo>
                  <a:lnTo>
                    <a:pt x="1477" y="4292"/>
                  </a:lnTo>
                  <a:lnTo>
                    <a:pt x="1420" y="4021"/>
                  </a:lnTo>
                  <a:lnTo>
                    <a:pt x="1362" y="3742"/>
                  </a:lnTo>
                  <a:lnTo>
                    <a:pt x="1304" y="3460"/>
                  </a:lnTo>
                  <a:lnTo>
                    <a:pt x="1246" y="3172"/>
                  </a:lnTo>
                  <a:lnTo>
                    <a:pt x="1188" y="2881"/>
                  </a:lnTo>
                  <a:lnTo>
                    <a:pt x="1132" y="2588"/>
                  </a:lnTo>
                  <a:lnTo>
                    <a:pt x="1076" y="2292"/>
                  </a:lnTo>
                  <a:lnTo>
                    <a:pt x="1022" y="1997"/>
                  </a:lnTo>
                  <a:lnTo>
                    <a:pt x="969" y="1703"/>
                  </a:lnTo>
                  <a:lnTo>
                    <a:pt x="918" y="1409"/>
                  </a:lnTo>
                  <a:lnTo>
                    <a:pt x="869" y="1118"/>
                  </a:lnTo>
                  <a:lnTo>
                    <a:pt x="822" y="832"/>
                  </a:lnTo>
                  <a:lnTo>
                    <a:pt x="779" y="548"/>
                  </a:lnTo>
                  <a:lnTo>
                    <a:pt x="739" y="271"/>
                  </a:lnTo>
                  <a:lnTo>
                    <a:pt x="702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3E5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8" name="Freeform 30"/>
            <p:cNvSpPr>
              <a:spLocks noEditPoints="1"/>
            </p:cNvSpPr>
            <p:nvPr/>
          </p:nvSpPr>
          <p:spPr bwMode="auto">
            <a:xfrm>
              <a:off x="8702675" y="-1435100"/>
              <a:ext cx="223838" cy="752475"/>
            </a:xfrm>
            <a:custGeom>
              <a:avLst/>
              <a:gdLst>
                <a:gd name="T0" fmla="*/ 2 w 2122"/>
                <a:gd name="T1" fmla="*/ 71 h 7105"/>
                <a:gd name="T2" fmla="*/ 86 w 2122"/>
                <a:gd name="T3" fmla="*/ 656 h 7105"/>
                <a:gd name="T4" fmla="*/ 294 w 2122"/>
                <a:gd name="T5" fmla="*/ 2056 h 7105"/>
                <a:gd name="T6" fmla="*/ 523 w 2122"/>
                <a:gd name="T7" fmla="*/ 3536 h 7105"/>
                <a:gd name="T8" fmla="*/ 672 w 2122"/>
                <a:gd name="T9" fmla="*/ 4448 h 7105"/>
                <a:gd name="T10" fmla="*/ 821 w 2122"/>
                <a:gd name="T11" fmla="*/ 5314 h 7105"/>
                <a:gd name="T12" fmla="*/ 965 w 2122"/>
                <a:gd name="T13" fmla="*/ 6079 h 7105"/>
                <a:gd name="T14" fmla="*/ 1096 w 2122"/>
                <a:gd name="T15" fmla="*/ 6690 h 7105"/>
                <a:gd name="T16" fmla="*/ 1208 w 2122"/>
                <a:gd name="T17" fmla="*/ 7092 h 7105"/>
                <a:gd name="T18" fmla="*/ 2118 w 2122"/>
                <a:gd name="T19" fmla="*/ 6986 h 7105"/>
                <a:gd name="T20" fmla="*/ 2018 w 2122"/>
                <a:gd name="T21" fmla="*/ 6569 h 7105"/>
                <a:gd name="T22" fmla="*/ 1774 w 2122"/>
                <a:gd name="T23" fmla="*/ 5507 h 7105"/>
                <a:gd name="T24" fmla="*/ 1619 w 2122"/>
                <a:gd name="T25" fmla="*/ 4799 h 7105"/>
                <a:gd name="T26" fmla="*/ 1450 w 2122"/>
                <a:gd name="T27" fmla="*/ 4008 h 7105"/>
                <a:gd name="T28" fmla="*/ 1278 w 2122"/>
                <a:gd name="T29" fmla="*/ 3163 h 7105"/>
                <a:gd name="T30" fmla="*/ 1109 w 2122"/>
                <a:gd name="T31" fmla="*/ 2288 h 7105"/>
                <a:gd name="T32" fmla="*/ 951 w 2122"/>
                <a:gd name="T33" fmla="*/ 1412 h 7105"/>
                <a:gd name="T34" fmla="*/ 814 w 2122"/>
                <a:gd name="T35" fmla="*/ 558 h 7105"/>
                <a:gd name="T36" fmla="*/ 736 w 2122"/>
                <a:gd name="T37" fmla="*/ 0 h 7105"/>
                <a:gd name="T38" fmla="*/ 742 w 2122"/>
                <a:gd name="T39" fmla="*/ 298 h 7105"/>
                <a:gd name="T40" fmla="*/ 868 w 2122"/>
                <a:gd name="T41" fmla="*/ 1117 h 7105"/>
                <a:gd name="T42" fmla="*/ 1016 w 2122"/>
                <a:gd name="T43" fmla="*/ 1968 h 7105"/>
                <a:gd name="T44" fmla="*/ 1177 w 2122"/>
                <a:gd name="T45" fmla="*/ 2826 h 7105"/>
                <a:gd name="T46" fmla="*/ 1345 w 2122"/>
                <a:gd name="T47" fmla="*/ 3665 h 7105"/>
                <a:gd name="T48" fmla="*/ 1511 w 2122"/>
                <a:gd name="T49" fmla="*/ 4461 h 7105"/>
                <a:gd name="T50" fmla="*/ 1669 w 2122"/>
                <a:gd name="T51" fmla="*/ 5191 h 7105"/>
                <a:gd name="T52" fmla="*/ 1894 w 2122"/>
                <a:gd name="T53" fmla="*/ 6190 h 7105"/>
                <a:gd name="T54" fmla="*/ 2059 w 2122"/>
                <a:gd name="T55" fmla="*/ 6893 h 7105"/>
                <a:gd name="T56" fmla="*/ 2034 w 2122"/>
                <a:gd name="T57" fmla="*/ 6981 h 7105"/>
                <a:gd name="T58" fmla="*/ 1873 w 2122"/>
                <a:gd name="T59" fmla="*/ 6998 h 7105"/>
                <a:gd name="T60" fmla="*/ 1653 w 2122"/>
                <a:gd name="T61" fmla="*/ 7022 h 7105"/>
                <a:gd name="T62" fmla="*/ 1436 w 2122"/>
                <a:gd name="T63" fmla="*/ 7047 h 7105"/>
                <a:gd name="T64" fmla="*/ 1278 w 2122"/>
                <a:gd name="T65" fmla="*/ 7064 h 7105"/>
                <a:gd name="T66" fmla="*/ 1202 w 2122"/>
                <a:gd name="T67" fmla="*/ 6961 h 7105"/>
                <a:gd name="T68" fmla="*/ 1086 w 2122"/>
                <a:gd name="T69" fmla="*/ 6494 h 7105"/>
                <a:gd name="T70" fmla="*/ 955 w 2122"/>
                <a:gd name="T71" fmla="*/ 5849 h 7105"/>
                <a:gd name="T72" fmla="*/ 813 w 2122"/>
                <a:gd name="T73" fmla="*/ 5073 h 7105"/>
                <a:gd name="T74" fmla="*/ 668 w 2122"/>
                <a:gd name="T75" fmla="*/ 4216 h 7105"/>
                <a:gd name="T76" fmla="*/ 524 w 2122"/>
                <a:gd name="T77" fmla="*/ 3327 h 7105"/>
                <a:gd name="T78" fmla="*/ 267 w 2122"/>
                <a:gd name="T79" fmla="*/ 1652 h 7105"/>
                <a:gd name="T80" fmla="*/ 90 w 2122"/>
                <a:gd name="T81" fmla="*/ 440 h 7105"/>
                <a:gd name="T82" fmla="*/ 76 w 2122"/>
                <a:gd name="T83" fmla="*/ 81 h 7105"/>
                <a:gd name="T84" fmla="*/ 374 w 2122"/>
                <a:gd name="T85" fmla="*/ 60 h 7105"/>
                <a:gd name="T86" fmla="*/ 670 w 2122"/>
                <a:gd name="T87" fmla="*/ 39 h 7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22" h="7105">
                  <a:moveTo>
                    <a:pt x="720" y="1"/>
                  </a:moveTo>
                  <a:lnTo>
                    <a:pt x="0" y="53"/>
                  </a:lnTo>
                  <a:lnTo>
                    <a:pt x="2" y="71"/>
                  </a:lnTo>
                  <a:lnTo>
                    <a:pt x="14" y="149"/>
                  </a:lnTo>
                  <a:lnTo>
                    <a:pt x="42" y="349"/>
                  </a:lnTo>
                  <a:lnTo>
                    <a:pt x="86" y="656"/>
                  </a:lnTo>
                  <a:lnTo>
                    <a:pt x="144" y="1053"/>
                  </a:lnTo>
                  <a:lnTo>
                    <a:pt x="213" y="1525"/>
                  </a:lnTo>
                  <a:lnTo>
                    <a:pt x="294" y="2056"/>
                  </a:lnTo>
                  <a:lnTo>
                    <a:pt x="381" y="2630"/>
                  </a:lnTo>
                  <a:lnTo>
                    <a:pt x="475" y="3230"/>
                  </a:lnTo>
                  <a:lnTo>
                    <a:pt x="523" y="3536"/>
                  </a:lnTo>
                  <a:lnTo>
                    <a:pt x="572" y="3842"/>
                  </a:lnTo>
                  <a:lnTo>
                    <a:pt x="622" y="4147"/>
                  </a:lnTo>
                  <a:lnTo>
                    <a:pt x="672" y="4448"/>
                  </a:lnTo>
                  <a:lnTo>
                    <a:pt x="722" y="4745"/>
                  </a:lnTo>
                  <a:lnTo>
                    <a:pt x="772" y="5034"/>
                  </a:lnTo>
                  <a:lnTo>
                    <a:pt x="821" y="5314"/>
                  </a:lnTo>
                  <a:lnTo>
                    <a:pt x="870" y="5583"/>
                  </a:lnTo>
                  <a:lnTo>
                    <a:pt x="918" y="5839"/>
                  </a:lnTo>
                  <a:lnTo>
                    <a:pt x="965" y="6079"/>
                  </a:lnTo>
                  <a:lnTo>
                    <a:pt x="1011" y="6303"/>
                  </a:lnTo>
                  <a:lnTo>
                    <a:pt x="1054" y="6507"/>
                  </a:lnTo>
                  <a:lnTo>
                    <a:pt x="1096" y="6690"/>
                  </a:lnTo>
                  <a:lnTo>
                    <a:pt x="1135" y="6850"/>
                  </a:lnTo>
                  <a:lnTo>
                    <a:pt x="1173" y="6984"/>
                  </a:lnTo>
                  <a:lnTo>
                    <a:pt x="1208" y="7092"/>
                  </a:lnTo>
                  <a:lnTo>
                    <a:pt x="1213" y="7105"/>
                  </a:lnTo>
                  <a:lnTo>
                    <a:pt x="2122" y="7005"/>
                  </a:lnTo>
                  <a:lnTo>
                    <a:pt x="2118" y="6986"/>
                  </a:lnTo>
                  <a:lnTo>
                    <a:pt x="2104" y="6932"/>
                  </a:lnTo>
                  <a:lnTo>
                    <a:pt x="2070" y="6791"/>
                  </a:lnTo>
                  <a:lnTo>
                    <a:pt x="2018" y="6569"/>
                  </a:lnTo>
                  <a:lnTo>
                    <a:pt x="1949" y="6276"/>
                  </a:lnTo>
                  <a:lnTo>
                    <a:pt x="1868" y="5919"/>
                  </a:lnTo>
                  <a:lnTo>
                    <a:pt x="1774" y="5507"/>
                  </a:lnTo>
                  <a:lnTo>
                    <a:pt x="1724" y="5281"/>
                  </a:lnTo>
                  <a:lnTo>
                    <a:pt x="1672" y="5044"/>
                  </a:lnTo>
                  <a:lnTo>
                    <a:pt x="1619" y="4799"/>
                  </a:lnTo>
                  <a:lnTo>
                    <a:pt x="1564" y="4542"/>
                  </a:lnTo>
                  <a:lnTo>
                    <a:pt x="1508" y="4279"/>
                  </a:lnTo>
                  <a:lnTo>
                    <a:pt x="1450" y="4008"/>
                  </a:lnTo>
                  <a:lnTo>
                    <a:pt x="1392" y="3732"/>
                  </a:lnTo>
                  <a:lnTo>
                    <a:pt x="1335" y="3449"/>
                  </a:lnTo>
                  <a:lnTo>
                    <a:pt x="1278" y="3163"/>
                  </a:lnTo>
                  <a:lnTo>
                    <a:pt x="1221" y="2873"/>
                  </a:lnTo>
                  <a:lnTo>
                    <a:pt x="1164" y="2581"/>
                  </a:lnTo>
                  <a:lnTo>
                    <a:pt x="1109" y="2288"/>
                  </a:lnTo>
                  <a:lnTo>
                    <a:pt x="1055" y="1995"/>
                  </a:lnTo>
                  <a:lnTo>
                    <a:pt x="1002" y="1702"/>
                  </a:lnTo>
                  <a:lnTo>
                    <a:pt x="951" y="1412"/>
                  </a:lnTo>
                  <a:lnTo>
                    <a:pt x="904" y="1123"/>
                  </a:lnTo>
                  <a:lnTo>
                    <a:pt x="857" y="838"/>
                  </a:lnTo>
                  <a:lnTo>
                    <a:pt x="814" y="558"/>
                  </a:lnTo>
                  <a:lnTo>
                    <a:pt x="774" y="283"/>
                  </a:lnTo>
                  <a:lnTo>
                    <a:pt x="738" y="16"/>
                  </a:lnTo>
                  <a:lnTo>
                    <a:pt x="736" y="0"/>
                  </a:lnTo>
                  <a:lnTo>
                    <a:pt x="720" y="1"/>
                  </a:lnTo>
                  <a:close/>
                  <a:moveTo>
                    <a:pt x="706" y="36"/>
                  </a:moveTo>
                  <a:lnTo>
                    <a:pt x="742" y="298"/>
                  </a:lnTo>
                  <a:lnTo>
                    <a:pt x="781" y="566"/>
                  </a:lnTo>
                  <a:lnTo>
                    <a:pt x="823" y="840"/>
                  </a:lnTo>
                  <a:lnTo>
                    <a:pt x="868" y="1117"/>
                  </a:lnTo>
                  <a:lnTo>
                    <a:pt x="915" y="1399"/>
                  </a:lnTo>
                  <a:lnTo>
                    <a:pt x="964" y="1683"/>
                  </a:lnTo>
                  <a:lnTo>
                    <a:pt x="1016" y="1968"/>
                  </a:lnTo>
                  <a:lnTo>
                    <a:pt x="1068" y="2254"/>
                  </a:lnTo>
                  <a:lnTo>
                    <a:pt x="1122" y="2541"/>
                  </a:lnTo>
                  <a:lnTo>
                    <a:pt x="1177" y="2826"/>
                  </a:lnTo>
                  <a:lnTo>
                    <a:pt x="1232" y="3108"/>
                  </a:lnTo>
                  <a:lnTo>
                    <a:pt x="1288" y="3389"/>
                  </a:lnTo>
                  <a:lnTo>
                    <a:pt x="1345" y="3665"/>
                  </a:lnTo>
                  <a:lnTo>
                    <a:pt x="1401" y="3936"/>
                  </a:lnTo>
                  <a:lnTo>
                    <a:pt x="1456" y="4202"/>
                  </a:lnTo>
                  <a:lnTo>
                    <a:pt x="1511" y="4461"/>
                  </a:lnTo>
                  <a:lnTo>
                    <a:pt x="1565" y="4713"/>
                  </a:lnTo>
                  <a:lnTo>
                    <a:pt x="1617" y="4956"/>
                  </a:lnTo>
                  <a:lnTo>
                    <a:pt x="1669" y="5191"/>
                  </a:lnTo>
                  <a:lnTo>
                    <a:pt x="1719" y="5415"/>
                  </a:lnTo>
                  <a:lnTo>
                    <a:pt x="1812" y="5828"/>
                  </a:lnTo>
                  <a:lnTo>
                    <a:pt x="1894" y="6190"/>
                  </a:lnTo>
                  <a:lnTo>
                    <a:pt x="1965" y="6493"/>
                  </a:lnTo>
                  <a:lnTo>
                    <a:pt x="2020" y="6730"/>
                  </a:lnTo>
                  <a:lnTo>
                    <a:pt x="2059" y="6893"/>
                  </a:lnTo>
                  <a:lnTo>
                    <a:pt x="2079" y="6976"/>
                  </a:lnTo>
                  <a:lnTo>
                    <a:pt x="2065" y="6978"/>
                  </a:lnTo>
                  <a:lnTo>
                    <a:pt x="2034" y="6981"/>
                  </a:lnTo>
                  <a:lnTo>
                    <a:pt x="1991" y="6985"/>
                  </a:lnTo>
                  <a:lnTo>
                    <a:pt x="1936" y="6992"/>
                  </a:lnTo>
                  <a:lnTo>
                    <a:pt x="1873" y="6998"/>
                  </a:lnTo>
                  <a:lnTo>
                    <a:pt x="1804" y="7006"/>
                  </a:lnTo>
                  <a:lnTo>
                    <a:pt x="1730" y="7014"/>
                  </a:lnTo>
                  <a:lnTo>
                    <a:pt x="1653" y="7022"/>
                  </a:lnTo>
                  <a:lnTo>
                    <a:pt x="1578" y="7031"/>
                  </a:lnTo>
                  <a:lnTo>
                    <a:pt x="1504" y="7038"/>
                  </a:lnTo>
                  <a:lnTo>
                    <a:pt x="1436" y="7047"/>
                  </a:lnTo>
                  <a:lnTo>
                    <a:pt x="1373" y="7053"/>
                  </a:lnTo>
                  <a:lnTo>
                    <a:pt x="1320" y="7059"/>
                  </a:lnTo>
                  <a:lnTo>
                    <a:pt x="1278" y="7064"/>
                  </a:lnTo>
                  <a:lnTo>
                    <a:pt x="1250" y="7067"/>
                  </a:lnTo>
                  <a:lnTo>
                    <a:pt x="1236" y="7068"/>
                  </a:lnTo>
                  <a:lnTo>
                    <a:pt x="1202" y="6961"/>
                  </a:lnTo>
                  <a:lnTo>
                    <a:pt x="1165" y="6829"/>
                  </a:lnTo>
                  <a:lnTo>
                    <a:pt x="1127" y="6672"/>
                  </a:lnTo>
                  <a:lnTo>
                    <a:pt x="1086" y="6494"/>
                  </a:lnTo>
                  <a:lnTo>
                    <a:pt x="1043" y="6296"/>
                  </a:lnTo>
                  <a:lnTo>
                    <a:pt x="1000" y="6080"/>
                  </a:lnTo>
                  <a:lnTo>
                    <a:pt x="955" y="5849"/>
                  </a:lnTo>
                  <a:lnTo>
                    <a:pt x="908" y="5602"/>
                  </a:lnTo>
                  <a:lnTo>
                    <a:pt x="860" y="5343"/>
                  </a:lnTo>
                  <a:lnTo>
                    <a:pt x="813" y="5073"/>
                  </a:lnTo>
                  <a:lnTo>
                    <a:pt x="764" y="4793"/>
                  </a:lnTo>
                  <a:lnTo>
                    <a:pt x="717" y="4508"/>
                  </a:lnTo>
                  <a:lnTo>
                    <a:pt x="668" y="4216"/>
                  </a:lnTo>
                  <a:lnTo>
                    <a:pt x="619" y="3921"/>
                  </a:lnTo>
                  <a:lnTo>
                    <a:pt x="572" y="3624"/>
                  </a:lnTo>
                  <a:lnTo>
                    <a:pt x="524" y="3327"/>
                  </a:lnTo>
                  <a:lnTo>
                    <a:pt x="432" y="2742"/>
                  </a:lnTo>
                  <a:lnTo>
                    <a:pt x="347" y="2178"/>
                  </a:lnTo>
                  <a:lnTo>
                    <a:pt x="267" y="1652"/>
                  </a:lnTo>
                  <a:lnTo>
                    <a:pt x="197" y="1177"/>
                  </a:lnTo>
                  <a:lnTo>
                    <a:pt x="136" y="768"/>
                  </a:lnTo>
                  <a:lnTo>
                    <a:pt x="90" y="440"/>
                  </a:lnTo>
                  <a:lnTo>
                    <a:pt x="56" y="207"/>
                  </a:lnTo>
                  <a:lnTo>
                    <a:pt x="39" y="84"/>
                  </a:lnTo>
                  <a:lnTo>
                    <a:pt x="76" y="81"/>
                  </a:lnTo>
                  <a:lnTo>
                    <a:pt x="153" y="76"/>
                  </a:lnTo>
                  <a:lnTo>
                    <a:pt x="257" y="68"/>
                  </a:lnTo>
                  <a:lnTo>
                    <a:pt x="374" y="60"/>
                  </a:lnTo>
                  <a:lnTo>
                    <a:pt x="490" y="52"/>
                  </a:lnTo>
                  <a:lnTo>
                    <a:pt x="594" y="44"/>
                  </a:lnTo>
                  <a:lnTo>
                    <a:pt x="670" y="39"/>
                  </a:lnTo>
                  <a:lnTo>
                    <a:pt x="706" y="36"/>
                  </a:lnTo>
                  <a:close/>
                </a:path>
              </a:pathLst>
            </a:custGeom>
            <a:solidFill>
              <a:srgbClr val="7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9" name="Freeform 31"/>
            <p:cNvSpPr>
              <a:spLocks/>
            </p:cNvSpPr>
            <p:nvPr/>
          </p:nvSpPr>
          <p:spPr bwMode="auto">
            <a:xfrm>
              <a:off x="8823325" y="-819150"/>
              <a:ext cx="60325" cy="30162"/>
            </a:xfrm>
            <a:custGeom>
              <a:avLst/>
              <a:gdLst>
                <a:gd name="T0" fmla="*/ 0 w 572"/>
                <a:gd name="T1" fmla="*/ 263 h 287"/>
                <a:gd name="T2" fmla="*/ 286 w 572"/>
                <a:gd name="T3" fmla="*/ 0 h 287"/>
                <a:gd name="T4" fmla="*/ 572 w 572"/>
                <a:gd name="T5" fmla="*/ 287 h 287"/>
                <a:gd name="T6" fmla="*/ 309 w 572"/>
                <a:gd name="T7" fmla="*/ 113 h 287"/>
                <a:gd name="T8" fmla="*/ 308 w 572"/>
                <a:gd name="T9" fmla="*/ 120 h 287"/>
                <a:gd name="T10" fmla="*/ 305 w 572"/>
                <a:gd name="T11" fmla="*/ 140 h 287"/>
                <a:gd name="T12" fmla="*/ 302 w 572"/>
                <a:gd name="T13" fmla="*/ 154 h 287"/>
                <a:gd name="T14" fmla="*/ 298 w 572"/>
                <a:gd name="T15" fmla="*/ 168 h 287"/>
                <a:gd name="T16" fmla="*/ 293 w 572"/>
                <a:gd name="T17" fmla="*/ 183 h 287"/>
                <a:gd name="T18" fmla="*/ 286 w 572"/>
                <a:gd name="T19" fmla="*/ 197 h 287"/>
                <a:gd name="T20" fmla="*/ 282 w 572"/>
                <a:gd name="T21" fmla="*/ 203 h 287"/>
                <a:gd name="T22" fmla="*/ 277 w 572"/>
                <a:gd name="T23" fmla="*/ 210 h 287"/>
                <a:gd name="T24" fmla="*/ 273 w 572"/>
                <a:gd name="T25" fmla="*/ 216 h 287"/>
                <a:gd name="T26" fmla="*/ 266 w 572"/>
                <a:gd name="T27" fmla="*/ 221 h 287"/>
                <a:gd name="T28" fmla="*/ 260 w 572"/>
                <a:gd name="T29" fmla="*/ 226 h 287"/>
                <a:gd name="T30" fmla="*/ 254 w 572"/>
                <a:gd name="T31" fmla="*/ 230 h 287"/>
                <a:gd name="T32" fmla="*/ 246 w 572"/>
                <a:gd name="T33" fmla="*/ 235 h 287"/>
                <a:gd name="T34" fmla="*/ 239 w 572"/>
                <a:gd name="T35" fmla="*/ 237 h 287"/>
                <a:gd name="T36" fmla="*/ 230 w 572"/>
                <a:gd name="T37" fmla="*/ 239 h 287"/>
                <a:gd name="T38" fmla="*/ 221 w 572"/>
                <a:gd name="T39" fmla="*/ 239 h 287"/>
                <a:gd name="T40" fmla="*/ 211 w 572"/>
                <a:gd name="T41" fmla="*/ 239 h 287"/>
                <a:gd name="T42" fmla="*/ 201 w 572"/>
                <a:gd name="T43" fmla="*/ 238 h 287"/>
                <a:gd name="T44" fmla="*/ 189 w 572"/>
                <a:gd name="T45" fmla="*/ 235 h 287"/>
                <a:gd name="T46" fmla="*/ 177 w 572"/>
                <a:gd name="T47" fmla="*/ 230 h 287"/>
                <a:gd name="T48" fmla="*/ 164 w 572"/>
                <a:gd name="T49" fmla="*/ 225 h 287"/>
                <a:gd name="T50" fmla="*/ 150 w 572"/>
                <a:gd name="T51" fmla="*/ 219 h 287"/>
                <a:gd name="T52" fmla="*/ 0 w 572"/>
                <a:gd name="T53" fmla="*/ 263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72" h="287">
                  <a:moveTo>
                    <a:pt x="0" y="263"/>
                  </a:moveTo>
                  <a:lnTo>
                    <a:pt x="286" y="0"/>
                  </a:lnTo>
                  <a:lnTo>
                    <a:pt x="572" y="287"/>
                  </a:lnTo>
                  <a:lnTo>
                    <a:pt x="309" y="113"/>
                  </a:lnTo>
                  <a:lnTo>
                    <a:pt x="308" y="120"/>
                  </a:lnTo>
                  <a:lnTo>
                    <a:pt x="305" y="140"/>
                  </a:lnTo>
                  <a:lnTo>
                    <a:pt x="302" y="154"/>
                  </a:lnTo>
                  <a:lnTo>
                    <a:pt x="298" y="168"/>
                  </a:lnTo>
                  <a:lnTo>
                    <a:pt x="293" y="183"/>
                  </a:lnTo>
                  <a:lnTo>
                    <a:pt x="286" y="197"/>
                  </a:lnTo>
                  <a:lnTo>
                    <a:pt x="282" y="203"/>
                  </a:lnTo>
                  <a:lnTo>
                    <a:pt x="277" y="210"/>
                  </a:lnTo>
                  <a:lnTo>
                    <a:pt x="273" y="216"/>
                  </a:lnTo>
                  <a:lnTo>
                    <a:pt x="266" y="221"/>
                  </a:lnTo>
                  <a:lnTo>
                    <a:pt x="260" y="226"/>
                  </a:lnTo>
                  <a:lnTo>
                    <a:pt x="254" y="230"/>
                  </a:lnTo>
                  <a:lnTo>
                    <a:pt x="246" y="235"/>
                  </a:lnTo>
                  <a:lnTo>
                    <a:pt x="239" y="237"/>
                  </a:lnTo>
                  <a:lnTo>
                    <a:pt x="230" y="239"/>
                  </a:lnTo>
                  <a:lnTo>
                    <a:pt x="221" y="239"/>
                  </a:lnTo>
                  <a:lnTo>
                    <a:pt x="211" y="239"/>
                  </a:lnTo>
                  <a:lnTo>
                    <a:pt x="201" y="238"/>
                  </a:lnTo>
                  <a:lnTo>
                    <a:pt x="189" y="235"/>
                  </a:lnTo>
                  <a:lnTo>
                    <a:pt x="177" y="230"/>
                  </a:lnTo>
                  <a:lnTo>
                    <a:pt x="164" y="225"/>
                  </a:lnTo>
                  <a:lnTo>
                    <a:pt x="150" y="219"/>
                  </a:lnTo>
                  <a:lnTo>
                    <a:pt x="0" y="263"/>
                  </a:lnTo>
                  <a:close/>
                </a:path>
              </a:pathLst>
            </a:custGeom>
            <a:solidFill>
              <a:srgbClr val="E2A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0" name="Freeform 32"/>
            <p:cNvSpPr>
              <a:spLocks/>
            </p:cNvSpPr>
            <p:nvPr/>
          </p:nvSpPr>
          <p:spPr bwMode="auto">
            <a:xfrm>
              <a:off x="8823325" y="-784225"/>
              <a:ext cx="60325" cy="28575"/>
            </a:xfrm>
            <a:custGeom>
              <a:avLst/>
              <a:gdLst>
                <a:gd name="T0" fmla="*/ 573 w 573"/>
                <a:gd name="T1" fmla="*/ 4 h 277"/>
                <a:gd name="T2" fmla="*/ 295 w 573"/>
                <a:gd name="T3" fmla="*/ 277 h 277"/>
                <a:gd name="T4" fmla="*/ 0 w 573"/>
                <a:gd name="T5" fmla="*/ 0 h 277"/>
                <a:gd name="T6" fmla="*/ 268 w 573"/>
                <a:gd name="T7" fmla="*/ 165 h 277"/>
                <a:gd name="T8" fmla="*/ 269 w 573"/>
                <a:gd name="T9" fmla="*/ 156 h 277"/>
                <a:gd name="T10" fmla="*/ 271 w 573"/>
                <a:gd name="T11" fmla="*/ 136 h 277"/>
                <a:gd name="T12" fmla="*/ 274 w 573"/>
                <a:gd name="T13" fmla="*/ 124 h 277"/>
                <a:gd name="T14" fmla="*/ 277 w 573"/>
                <a:gd name="T15" fmla="*/ 109 h 277"/>
                <a:gd name="T16" fmla="*/ 282 w 573"/>
                <a:gd name="T17" fmla="*/ 94 h 277"/>
                <a:gd name="T18" fmla="*/ 288 w 573"/>
                <a:gd name="T19" fmla="*/ 80 h 277"/>
                <a:gd name="T20" fmla="*/ 293 w 573"/>
                <a:gd name="T21" fmla="*/ 73 h 277"/>
                <a:gd name="T22" fmla="*/ 297 w 573"/>
                <a:gd name="T23" fmla="*/ 66 h 277"/>
                <a:gd name="T24" fmla="*/ 301 w 573"/>
                <a:gd name="T25" fmla="*/ 60 h 277"/>
                <a:gd name="T26" fmla="*/ 307 w 573"/>
                <a:gd name="T27" fmla="*/ 55 h 277"/>
                <a:gd name="T28" fmla="*/ 313 w 573"/>
                <a:gd name="T29" fmla="*/ 49 h 277"/>
                <a:gd name="T30" fmla="*/ 319 w 573"/>
                <a:gd name="T31" fmla="*/ 45 h 277"/>
                <a:gd name="T32" fmla="*/ 326 w 573"/>
                <a:gd name="T33" fmla="*/ 41 h 277"/>
                <a:gd name="T34" fmla="*/ 335 w 573"/>
                <a:gd name="T35" fmla="*/ 38 h 277"/>
                <a:gd name="T36" fmla="*/ 343 w 573"/>
                <a:gd name="T37" fmla="*/ 37 h 277"/>
                <a:gd name="T38" fmla="*/ 352 w 573"/>
                <a:gd name="T39" fmla="*/ 35 h 277"/>
                <a:gd name="T40" fmla="*/ 362 w 573"/>
                <a:gd name="T41" fmla="*/ 35 h 277"/>
                <a:gd name="T42" fmla="*/ 373 w 573"/>
                <a:gd name="T43" fmla="*/ 37 h 277"/>
                <a:gd name="T44" fmla="*/ 385 w 573"/>
                <a:gd name="T45" fmla="*/ 39 h 277"/>
                <a:gd name="T46" fmla="*/ 396 w 573"/>
                <a:gd name="T47" fmla="*/ 42 h 277"/>
                <a:gd name="T48" fmla="*/ 409 w 573"/>
                <a:gd name="T49" fmla="*/ 47 h 277"/>
                <a:gd name="T50" fmla="*/ 424 w 573"/>
                <a:gd name="T51" fmla="*/ 54 h 277"/>
                <a:gd name="T52" fmla="*/ 573 w 573"/>
                <a:gd name="T53" fmla="*/ 4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73" h="277">
                  <a:moveTo>
                    <a:pt x="573" y="4"/>
                  </a:moveTo>
                  <a:lnTo>
                    <a:pt x="295" y="277"/>
                  </a:lnTo>
                  <a:lnTo>
                    <a:pt x="0" y="0"/>
                  </a:lnTo>
                  <a:lnTo>
                    <a:pt x="268" y="165"/>
                  </a:lnTo>
                  <a:lnTo>
                    <a:pt x="269" y="156"/>
                  </a:lnTo>
                  <a:lnTo>
                    <a:pt x="271" y="136"/>
                  </a:lnTo>
                  <a:lnTo>
                    <a:pt x="274" y="124"/>
                  </a:lnTo>
                  <a:lnTo>
                    <a:pt x="277" y="109"/>
                  </a:lnTo>
                  <a:lnTo>
                    <a:pt x="282" y="94"/>
                  </a:lnTo>
                  <a:lnTo>
                    <a:pt x="288" y="80"/>
                  </a:lnTo>
                  <a:lnTo>
                    <a:pt x="293" y="73"/>
                  </a:lnTo>
                  <a:lnTo>
                    <a:pt x="297" y="66"/>
                  </a:lnTo>
                  <a:lnTo>
                    <a:pt x="301" y="60"/>
                  </a:lnTo>
                  <a:lnTo>
                    <a:pt x="307" y="55"/>
                  </a:lnTo>
                  <a:lnTo>
                    <a:pt x="313" y="49"/>
                  </a:lnTo>
                  <a:lnTo>
                    <a:pt x="319" y="45"/>
                  </a:lnTo>
                  <a:lnTo>
                    <a:pt x="326" y="41"/>
                  </a:lnTo>
                  <a:lnTo>
                    <a:pt x="335" y="38"/>
                  </a:lnTo>
                  <a:lnTo>
                    <a:pt x="343" y="37"/>
                  </a:lnTo>
                  <a:lnTo>
                    <a:pt x="352" y="35"/>
                  </a:lnTo>
                  <a:lnTo>
                    <a:pt x="362" y="35"/>
                  </a:lnTo>
                  <a:lnTo>
                    <a:pt x="373" y="37"/>
                  </a:lnTo>
                  <a:lnTo>
                    <a:pt x="385" y="39"/>
                  </a:lnTo>
                  <a:lnTo>
                    <a:pt x="396" y="42"/>
                  </a:lnTo>
                  <a:lnTo>
                    <a:pt x="409" y="47"/>
                  </a:lnTo>
                  <a:lnTo>
                    <a:pt x="424" y="54"/>
                  </a:lnTo>
                  <a:lnTo>
                    <a:pt x="573" y="4"/>
                  </a:lnTo>
                  <a:close/>
                </a:path>
              </a:pathLst>
            </a:custGeom>
            <a:solidFill>
              <a:srgbClr val="E2A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1" name="Freeform 33"/>
            <p:cNvSpPr>
              <a:spLocks/>
            </p:cNvSpPr>
            <p:nvPr/>
          </p:nvSpPr>
          <p:spPr bwMode="auto">
            <a:xfrm>
              <a:off x="8837613" y="-792163"/>
              <a:ext cx="12700" cy="15875"/>
            </a:xfrm>
            <a:custGeom>
              <a:avLst/>
              <a:gdLst>
                <a:gd name="T0" fmla="*/ 100 w 126"/>
                <a:gd name="T1" fmla="*/ 125 h 139"/>
                <a:gd name="T2" fmla="*/ 109 w 126"/>
                <a:gd name="T3" fmla="*/ 117 h 139"/>
                <a:gd name="T4" fmla="*/ 118 w 126"/>
                <a:gd name="T5" fmla="*/ 107 h 139"/>
                <a:gd name="T6" fmla="*/ 124 w 126"/>
                <a:gd name="T7" fmla="*/ 95 h 139"/>
                <a:gd name="T8" fmla="*/ 125 w 126"/>
                <a:gd name="T9" fmla="*/ 91 h 139"/>
                <a:gd name="T10" fmla="*/ 120 w 126"/>
                <a:gd name="T11" fmla="*/ 97 h 139"/>
                <a:gd name="T12" fmla="*/ 113 w 126"/>
                <a:gd name="T13" fmla="*/ 99 h 139"/>
                <a:gd name="T14" fmla="*/ 106 w 126"/>
                <a:gd name="T15" fmla="*/ 99 h 139"/>
                <a:gd name="T16" fmla="*/ 93 w 126"/>
                <a:gd name="T17" fmla="*/ 95 h 139"/>
                <a:gd name="T18" fmla="*/ 77 w 126"/>
                <a:gd name="T19" fmla="*/ 82 h 139"/>
                <a:gd name="T20" fmla="*/ 68 w 126"/>
                <a:gd name="T21" fmla="*/ 69 h 139"/>
                <a:gd name="T22" fmla="*/ 65 w 126"/>
                <a:gd name="T23" fmla="*/ 60 h 139"/>
                <a:gd name="T24" fmla="*/ 63 w 126"/>
                <a:gd name="T25" fmla="*/ 49 h 139"/>
                <a:gd name="T26" fmla="*/ 65 w 126"/>
                <a:gd name="T27" fmla="*/ 39 h 139"/>
                <a:gd name="T28" fmla="*/ 69 w 126"/>
                <a:gd name="T29" fmla="*/ 30 h 139"/>
                <a:gd name="T30" fmla="*/ 77 w 126"/>
                <a:gd name="T31" fmla="*/ 20 h 139"/>
                <a:gd name="T32" fmla="*/ 90 w 126"/>
                <a:gd name="T33" fmla="*/ 13 h 139"/>
                <a:gd name="T34" fmla="*/ 108 w 126"/>
                <a:gd name="T35" fmla="*/ 6 h 139"/>
                <a:gd name="T36" fmla="*/ 110 w 126"/>
                <a:gd name="T37" fmla="*/ 5 h 139"/>
                <a:gd name="T38" fmla="*/ 92 w 126"/>
                <a:gd name="T39" fmla="*/ 5 h 139"/>
                <a:gd name="T40" fmla="*/ 69 w 126"/>
                <a:gd name="T41" fmla="*/ 1 h 139"/>
                <a:gd name="T42" fmla="*/ 47 w 126"/>
                <a:gd name="T43" fmla="*/ 0 h 139"/>
                <a:gd name="T44" fmla="*/ 33 w 126"/>
                <a:gd name="T45" fmla="*/ 3 h 139"/>
                <a:gd name="T46" fmla="*/ 21 w 126"/>
                <a:gd name="T47" fmla="*/ 14 h 139"/>
                <a:gd name="T48" fmla="*/ 10 w 126"/>
                <a:gd name="T49" fmla="*/ 32 h 139"/>
                <a:gd name="T50" fmla="*/ 1 w 126"/>
                <a:gd name="T51" fmla="*/ 56 h 139"/>
                <a:gd name="T52" fmla="*/ 0 w 126"/>
                <a:gd name="T53" fmla="*/ 78 h 139"/>
                <a:gd name="T54" fmla="*/ 3 w 126"/>
                <a:gd name="T55" fmla="*/ 98 h 139"/>
                <a:gd name="T56" fmla="*/ 13 w 126"/>
                <a:gd name="T57" fmla="*/ 115 h 139"/>
                <a:gd name="T58" fmla="*/ 26 w 126"/>
                <a:gd name="T59" fmla="*/ 128 h 139"/>
                <a:gd name="T60" fmla="*/ 43 w 126"/>
                <a:gd name="T61" fmla="*/ 137 h 139"/>
                <a:gd name="T62" fmla="*/ 62 w 126"/>
                <a:gd name="T63" fmla="*/ 139 h 139"/>
                <a:gd name="T64" fmla="*/ 84 w 126"/>
                <a:gd name="T65" fmla="*/ 13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6" h="139">
                  <a:moveTo>
                    <a:pt x="95" y="128"/>
                  </a:moveTo>
                  <a:lnTo>
                    <a:pt x="100" y="125"/>
                  </a:lnTo>
                  <a:lnTo>
                    <a:pt x="105" y="121"/>
                  </a:lnTo>
                  <a:lnTo>
                    <a:pt x="109" y="117"/>
                  </a:lnTo>
                  <a:lnTo>
                    <a:pt x="113" y="112"/>
                  </a:lnTo>
                  <a:lnTo>
                    <a:pt x="118" y="107"/>
                  </a:lnTo>
                  <a:lnTo>
                    <a:pt x="121" y="101"/>
                  </a:lnTo>
                  <a:lnTo>
                    <a:pt x="124" y="95"/>
                  </a:lnTo>
                  <a:lnTo>
                    <a:pt x="126" y="87"/>
                  </a:lnTo>
                  <a:lnTo>
                    <a:pt x="125" y="91"/>
                  </a:lnTo>
                  <a:lnTo>
                    <a:pt x="123" y="95"/>
                  </a:lnTo>
                  <a:lnTo>
                    <a:pt x="120" y="97"/>
                  </a:lnTo>
                  <a:lnTo>
                    <a:pt x="117" y="98"/>
                  </a:lnTo>
                  <a:lnTo>
                    <a:pt x="113" y="99"/>
                  </a:lnTo>
                  <a:lnTo>
                    <a:pt x="109" y="99"/>
                  </a:lnTo>
                  <a:lnTo>
                    <a:pt x="106" y="99"/>
                  </a:lnTo>
                  <a:lnTo>
                    <a:pt x="102" y="98"/>
                  </a:lnTo>
                  <a:lnTo>
                    <a:pt x="93" y="95"/>
                  </a:lnTo>
                  <a:lnTo>
                    <a:pt x="85" y="88"/>
                  </a:lnTo>
                  <a:lnTo>
                    <a:pt x="77" y="82"/>
                  </a:lnTo>
                  <a:lnTo>
                    <a:pt x="71" y="73"/>
                  </a:lnTo>
                  <a:lnTo>
                    <a:pt x="68" y="69"/>
                  </a:lnTo>
                  <a:lnTo>
                    <a:pt x="66" y="64"/>
                  </a:lnTo>
                  <a:lnTo>
                    <a:pt x="65" y="60"/>
                  </a:lnTo>
                  <a:lnTo>
                    <a:pt x="64" y="54"/>
                  </a:lnTo>
                  <a:lnTo>
                    <a:pt x="63" y="49"/>
                  </a:lnTo>
                  <a:lnTo>
                    <a:pt x="64" y="45"/>
                  </a:lnTo>
                  <a:lnTo>
                    <a:pt x="65" y="39"/>
                  </a:lnTo>
                  <a:lnTo>
                    <a:pt x="66" y="34"/>
                  </a:lnTo>
                  <a:lnTo>
                    <a:pt x="69" y="30"/>
                  </a:lnTo>
                  <a:lnTo>
                    <a:pt x="73" y="26"/>
                  </a:lnTo>
                  <a:lnTo>
                    <a:pt x="77" y="20"/>
                  </a:lnTo>
                  <a:lnTo>
                    <a:pt x="84" y="17"/>
                  </a:lnTo>
                  <a:lnTo>
                    <a:pt x="90" y="13"/>
                  </a:lnTo>
                  <a:lnTo>
                    <a:pt x="99" y="9"/>
                  </a:lnTo>
                  <a:lnTo>
                    <a:pt x="108" y="6"/>
                  </a:lnTo>
                  <a:lnTo>
                    <a:pt x="120" y="3"/>
                  </a:lnTo>
                  <a:lnTo>
                    <a:pt x="110" y="5"/>
                  </a:lnTo>
                  <a:lnTo>
                    <a:pt x="102" y="6"/>
                  </a:lnTo>
                  <a:lnTo>
                    <a:pt x="92" y="5"/>
                  </a:lnTo>
                  <a:lnTo>
                    <a:pt x="85" y="3"/>
                  </a:lnTo>
                  <a:lnTo>
                    <a:pt x="69" y="1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1"/>
                  </a:lnTo>
                  <a:lnTo>
                    <a:pt x="33" y="3"/>
                  </a:lnTo>
                  <a:lnTo>
                    <a:pt x="28" y="8"/>
                  </a:lnTo>
                  <a:lnTo>
                    <a:pt x="21" y="14"/>
                  </a:lnTo>
                  <a:lnTo>
                    <a:pt x="15" y="21"/>
                  </a:lnTo>
                  <a:lnTo>
                    <a:pt x="10" y="32"/>
                  </a:lnTo>
                  <a:lnTo>
                    <a:pt x="4" y="45"/>
                  </a:lnTo>
                  <a:lnTo>
                    <a:pt x="1" y="56"/>
                  </a:lnTo>
                  <a:lnTo>
                    <a:pt x="0" y="67"/>
                  </a:lnTo>
                  <a:lnTo>
                    <a:pt x="0" y="78"/>
                  </a:lnTo>
                  <a:lnTo>
                    <a:pt x="1" y="88"/>
                  </a:lnTo>
                  <a:lnTo>
                    <a:pt x="3" y="98"/>
                  </a:lnTo>
                  <a:lnTo>
                    <a:pt x="8" y="106"/>
                  </a:lnTo>
                  <a:lnTo>
                    <a:pt x="13" y="115"/>
                  </a:lnTo>
                  <a:lnTo>
                    <a:pt x="19" y="122"/>
                  </a:lnTo>
                  <a:lnTo>
                    <a:pt x="26" y="128"/>
                  </a:lnTo>
                  <a:lnTo>
                    <a:pt x="34" y="133"/>
                  </a:lnTo>
                  <a:lnTo>
                    <a:pt x="43" y="137"/>
                  </a:lnTo>
                  <a:lnTo>
                    <a:pt x="52" y="138"/>
                  </a:lnTo>
                  <a:lnTo>
                    <a:pt x="62" y="139"/>
                  </a:lnTo>
                  <a:lnTo>
                    <a:pt x="72" y="137"/>
                  </a:lnTo>
                  <a:lnTo>
                    <a:pt x="84" y="134"/>
                  </a:lnTo>
                  <a:lnTo>
                    <a:pt x="95" y="128"/>
                  </a:lnTo>
                  <a:close/>
                </a:path>
              </a:pathLst>
            </a:custGeom>
            <a:solidFill>
              <a:srgbClr val="E2A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2" name="Freeform 34"/>
            <p:cNvSpPr>
              <a:spLocks/>
            </p:cNvSpPr>
            <p:nvPr/>
          </p:nvSpPr>
          <p:spPr bwMode="auto">
            <a:xfrm>
              <a:off x="8859838" y="-798513"/>
              <a:ext cx="12700" cy="15875"/>
            </a:xfrm>
            <a:custGeom>
              <a:avLst/>
              <a:gdLst>
                <a:gd name="T0" fmla="*/ 30 w 126"/>
                <a:gd name="T1" fmla="*/ 11 h 139"/>
                <a:gd name="T2" fmla="*/ 19 w 126"/>
                <a:gd name="T3" fmla="*/ 18 h 139"/>
                <a:gd name="T4" fmla="*/ 11 w 126"/>
                <a:gd name="T5" fmla="*/ 28 h 139"/>
                <a:gd name="T6" fmla="*/ 3 w 126"/>
                <a:gd name="T7" fmla="*/ 40 h 139"/>
                <a:gd name="T8" fmla="*/ 2 w 126"/>
                <a:gd name="T9" fmla="*/ 43 h 139"/>
                <a:gd name="T10" fmla="*/ 8 w 126"/>
                <a:gd name="T11" fmla="*/ 38 h 139"/>
                <a:gd name="T12" fmla="*/ 14 w 126"/>
                <a:gd name="T13" fmla="*/ 36 h 139"/>
                <a:gd name="T14" fmla="*/ 23 w 126"/>
                <a:gd name="T15" fmla="*/ 37 h 139"/>
                <a:gd name="T16" fmla="*/ 34 w 126"/>
                <a:gd name="T17" fmla="*/ 42 h 139"/>
                <a:gd name="T18" fmla="*/ 49 w 126"/>
                <a:gd name="T19" fmla="*/ 56 h 139"/>
                <a:gd name="T20" fmla="*/ 60 w 126"/>
                <a:gd name="T21" fmla="*/ 74 h 139"/>
                <a:gd name="T22" fmla="*/ 62 w 126"/>
                <a:gd name="T23" fmla="*/ 89 h 139"/>
                <a:gd name="T24" fmla="*/ 60 w 126"/>
                <a:gd name="T25" fmla="*/ 98 h 139"/>
                <a:gd name="T26" fmla="*/ 54 w 126"/>
                <a:gd name="T27" fmla="*/ 108 h 139"/>
                <a:gd name="T28" fmla="*/ 45 w 126"/>
                <a:gd name="T29" fmla="*/ 116 h 139"/>
                <a:gd name="T30" fmla="*/ 32 w 126"/>
                <a:gd name="T31" fmla="*/ 123 h 139"/>
                <a:gd name="T32" fmla="*/ 14 w 126"/>
                <a:gd name="T33" fmla="*/ 129 h 139"/>
                <a:gd name="T34" fmla="*/ 12 w 126"/>
                <a:gd name="T35" fmla="*/ 130 h 139"/>
                <a:gd name="T36" fmla="*/ 29 w 126"/>
                <a:gd name="T37" fmla="*/ 131 h 139"/>
                <a:gd name="T38" fmla="*/ 53 w 126"/>
                <a:gd name="T39" fmla="*/ 137 h 139"/>
                <a:gd name="T40" fmla="*/ 74 w 126"/>
                <a:gd name="T41" fmla="*/ 139 h 139"/>
                <a:gd name="T42" fmla="*/ 88 w 126"/>
                <a:gd name="T43" fmla="*/ 136 h 139"/>
                <a:gd name="T44" fmla="*/ 101 w 126"/>
                <a:gd name="T45" fmla="*/ 127 h 139"/>
                <a:gd name="T46" fmla="*/ 113 w 126"/>
                <a:gd name="T47" fmla="*/ 109 h 139"/>
                <a:gd name="T48" fmla="*/ 123 w 126"/>
                <a:gd name="T49" fmla="*/ 86 h 139"/>
                <a:gd name="T50" fmla="*/ 126 w 126"/>
                <a:gd name="T51" fmla="*/ 65 h 139"/>
                <a:gd name="T52" fmla="*/ 124 w 126"/>
                <a:gd name="T53" fmla="*/ 44 h 139"/>
                <a:gd name="T54" fmla="*/ 116 w 126"/>
                <a:gd name="T55" fmla="*/ 26 h 139"/>
                <a:gd name="T56" fmla="*/ 104 w 126"/>
                <a:gd name="T57" fmla="*/ 13 h 139"/>
                <a:gd name="T58" fmla="*/ 88 w 126"/>
                <a:gd name="T59" fmla="*/ 3 h 139"/>
                <a:gd name="T60" fmla="*/ 68 w 126"/>
                <a:gd name="T61" fmla="*/ 0 h 139"/>
                <a:gd name="T62" fmla="*/ 47 w 126"/>
                <a:gd name="T63" fmla="*/ 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6" h="139">
                  <a:moveTo>
                    <a:pt x="35" y="7"/>
                  </a:moveTo>
                  <a:lnTo>
                    <a:pt x="30" y="11"/>
                  </a:lnTo>
                  <a:lnTo>
                    <a:pt x="25" y="14"/>
                  </a:lnTo>
                  <a:lnTo>
                    <a:pt x="19" y="18"/>
                  </a:lnTo>
                  <a:lnTo>
                    <a:pt x="15" y="23"/>
                  </a:lnTo>
                  <a:lnTo>
                    <a:pt x="11" y="28"/>
                  </a:lnTo>
                  <a:lnTo>
                    <a:pt x="8" y="34"/>
                  </a:lnTo>
                  <a:lnTo>
                    <a:pt x="3" y="40"/>
                  </a:lnTo>
                  <a:lnTo>
                    <a:pt x="0" y="47"/>
                  </a:lnTo>
                  <a:lnTo>
                    <a:pt x="2" y="43"/>
                  </a:lnTo>
                  <a:lnTo>
                    <a:pt x="6" y="40"/>
                  </a:lnTo>
                  <a:lnTo>
                    <a:pt x="8" y="38"/>
                  </a:lnTo>
                  <a:lnTo>
                    <a:pt x="11" y="37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3" y="37"/>
                  </a:lnTo>
                  <a:lnTo>
                    <a:pt x="26" y="38"/>
                  </a:lnTo>
                  <a:lnTo>
                    <a:pt x="34" y="42"/>
                  </a:lnTo>
                  <a:lnTo>
                    <a:pt x="42" y="49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60" y="74"/>
                  </a:lnTo>
                  <a:lnTo>
                    <a:pt x="62" y="84"/>
                  </a:lnTo>
                  <a:lnTo>
                    <a:pt x="62" y="89"/>
                  </a:lnTo>
                  <a:lnTo>
                    <a:pt x="61" y="93"/>
                  </a:lnTo>
                  <a:lnTo>
                    <a:pt x="60" y="98"/>
                  </a:lnTo>
                  <a:lnTo>
                    <a:pt x="57" y="103"/>
                  </a:lnTo>
                  <a:lnTo>
                    <a:pt x="54" y="108"/>
                  </a:lnTo>
                  <a:lnTo>
                    <a:pt x="50" y="112"/>
                  </a:lnTo>
                  <a:lnTo>
                    <a:pt x="45" y="116"/>
                  </a:lnTo>
                  <a:lnTo>
                    <a:pt x="39" y="120"/>
                  </a:lnTo>
                  <a:lnTo>
                    <a:pt x="32" y="123"/>
                  </a:lnTo>
                  <a:lnTo>
                    <a:pt x="24" y="126"/>
                  </a:lnTo>
                  <a:lnTo>
                    <a:pt x="14" y="129"/>
                  </a:lnTo>
                  <a:lnTo>
                    <a:pt x="2" y="131"/>
                  </a:lnTo>
                  <a:lnTo>
                    <a:pt x="12" y="130"/>
                  </a:lnTo>
                  <a:lnTo>
                    <a:pt x="20" y="130"/>
                  </a:lnTo>
                  <a:lnTo>
                    <a:pt x="29" y="131"/>
                  </a:lnTo>
                  <a:lnTo>
                    <a:pt x="37" y="132"/>
                  </a:lnTo>
                  <a:lnTo>
                    <a:pt x="53" y="137"/>
                  </a:lnTo>
                  <a:lnTo>
                    <a:pt x="68" y="139"/>
                  </a:lnTo>
                  <a:lnTo>
                    <a:pt x="74" y="139"/>
                  </a:lnTo>
                  <a:lnTo>
                    <a:pt x="82" y="138"/>
                  </a:lnTo>
                  <a:lnTo>
                    <a:pt x="88" y="136"/>
                  </a:lnTo>
                  <a:lnTo>
                    <a:pt x="94" y="132"/>
                  </a:lnTo>
                  <a:lnTo>
                    <a:pt x="101" y="127"/>
                  </a:lnTo>
                  <a:lnTo>
                    <a:pt x="107" y="119"/>
                  </a:lnTo>
                  <a:lnTo>
                    <a:pt x="113" y="109"/>
                  </a:lnTo>
                  <a:lnTo>
                    <a:pt x="120" y="96"/>
                  </a:lnTo>
                  <a:lnTo>
                    <a:pt x="123" y="86"/>
                  </a:lnTo>
                  <a:lnTo>
                    <a:pt x="126" y="75"/>
                  </a:lnTo>
                  <a:lnTo>
                    <a:pt x="126" y="65"/>
                  </a:lnTo>
                  <a:lnTo>
                    <a:pt x="126" y="54"/>
                  </a:lnTo>
                  <a:lnTo>
                    <a:pt x="124" y="44"/>
                  </a:lnTo>
                  <a:lnTo>
                    <a:pt x="121" y="35"/>
                  </a:lnTo>
                  <a:lnTo>
                    <a:pt x="116" y="26"/>
                  </a:lnTo>
                  <a:lnTo>
                    <a:pt x="110" y="19"/>
                  </a:lnTo>
                  <a:lnTo>
                    <a:pt x="104" y="13"/>
                  </a:lnTo>
                  <a:lnTo>
                    <a:pt x="97" y="7"/>
                  </a:lnTo>
                  <a:lnTo>
                    <a:pt x="88" y="3"/>
                  </a:lnTo>
                  <a:lnTo>
                    <a:pt x="79" y="0"/>
                  </a:lnTo>
                  <a:lnTo>
                    <a:pt x="68" y="0"/>
                  </a:lnTo>
                  <a:lnTo>
                    <a:pt x="57" y="0"/>
                  </a:lnTo>
                  <a:lnTo>
                    <a:pt x="47" y="3"/>
                  </a:lnTo>
                  <a:lnTo>
                    <a:pt x="35" y="7"/>
                  </a:lnTo>
                  <a:close/>
                </a:path>
              </a:pathLst>
            </a:custGeom>
            <a:solidFill>
              <a:srgbClr val="E2A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3" name="Freeform 35"/>
            <p:cNvSpPr>
              <a:spLocks/>
            </p:cNvSpPr>
            <p:nvPr/>
          </p:nvSpPr>
          <p:spPr bwMode="auto">
            <a:xfrm>
              <a:off x="8707438" y="-1425575"/>
              <a:ext cx="84138" cy="157162"/>
            </a:xfrm>
            <a:custGeom>
              <a:avLst/>
              <a:gdLst>
                <a:gd name="T0" fmla="*/ 0 w 803"/>
                <a:gd name="T1" fmla="*/ 38 h 1495"/>
                <a:gd name="T2" fmla="*/ 217 w 803"/>
                <a:gd name="T3" fmla="*/ 1495 h 1495"/>
                <a:gd name="T4" fmla="*/ 230 w 803"/>
                <a:gd name="T5" fmla="*/ 1475 h 1495"/>
                <a:gd name="T6" fmla="*/ 267 w 803"/>
                <a:gd name="T7" fmla="*/ 1423 h 1495"/>
                <a:gd name="T8" fmla="*/ 292 w 803"/>
                <a:gd name="T9" fmla="*/ 1388 h 1495"/>
                <a:gd name="T10" fmla="*/ 323 w 803"/>
                <a:gd name="T11" fmla="*/ 1349 h 1495"/>
                <a:gd name="T12" fmla="*/ 358 w 803"/>
                <a:gd name="T13" fmla="*/ 1306 h 1495"/>
                <a:gd name="T14" fmla="*/ 397 w 803"/>
                <a:gd name="T15" fmla="*/ 1262 h 1495"/>
                <a:gd name="T16" fmla="*/ 418 w 803"/>
                <a:gd name="T17" fmla="*/ 1240 h 1495"/>
                <a:gd name="T18" fmla="*/ 439 w 803"/>
                <a:gd name="T19" fmla="*/ 1216 h 1495"/>
                <a:gd name="T20" fmla="*/ 461 w 803"/>
                <a:gd name="T21" fmla="*/ 1194 h 1495"/>
                <a:gd name="T22" fmla="*/ 485 w 803"/>
                <a:gd name="T23" fmla="*/ 1173 h 1495"/>
                <a:gd name="T24" fmla="*/ 509 w 803"/>
                <a:gd name="T25" fmla="*/ 1152 h 1495"/>
                <a:gd name="T26" fmla="*/ 533 w 803"/>
                <a:gd name="T27" fmla="*/ 1131 h 1495"/>
                <a:gd name="T28" fmla="*/ 559 w 803"/>
                <a:gd name="T29" fmla="*/ 1110 h 1495"/>
                <a:gd name="T30" fmla="*/ 584 w 803"/>
                <a:gd name="T31" fmla="*/ 1091 h 1495"/>
                <a:gd name="T32" fmla="*/ 610 w 803"/>
                <a:gd name="T33" fmla="*/ 1073 h 1495"/>
                <a:gd name="T34" fmla="*/ 637 w 803"/>
                <a:gd name="T35" fmla="*/ 1058 h 1495"/>
                <a:gd name="T36" fmla="*/ 663 w 803"/>
                <a:gd name="T37" fmla="*/ 1042 h 1495"/>
                <a:gd name="T38" fmla="*/ 691 w 803"/>
                <a:gd name="T39" fmla="*/ 1028 h 1495"/>
                <a:gd name="T40" fmla="*/ 719 w 803"/>
                <a:gd name="T41" fmla="*/ 1016 h 1495"/>
                <a:gd name="T42" fmla="*/ 747 w 803"/>
                <a:gd name="T43" fmla="*/ 1007 h 1495"/>
                <a:gd name="T44" fmla="*/ 775 w 803"/>
                <a:gd name="T45" fmla="*/ 999 h 1495"/>
                <a:gd name="T46" fmla="*/ 803 w 803"/>
                <a:gd name="T47" fmla="*/ 993 h 1495"/>
                <a:gd name="T48" fmla="*/ 642 w 803"/>
                <a:gd name="T49" fmla="*/ 0 h 1495"/>
                <a:gd name="T50" fmla="*/ 0 w 803"/>
                <a:gd name="T51" fmla="*/ 38 h 1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03" h="1495">
                  <a:moveTo>
                    <a:pt x="0" y="38"/>
                  </a:moveTo>
                  <a:lnTo>
                    <a:pt x="217" y="1495"/>
                  </a:lnTo>
                  <a:lnTo>
                    <a:pt x="230" y="1475"/>
                  </a:lnTo>
                  <a:lnTo>
                    <a:pt x="267" y="1423"/>
                  </a:lnTo>
                  <a:lnTo>
                    <a:pt x="292" y="1388"/>
                  </a:lnTo>
                  <a:lnTo>
                    <a:pt x="323" y="1349"/>
                  </a:lnTo>
                  <a:lnTo>
                    <a:pt x="358" y="1306"/>
                  </a:lnTo>
                  <a:lnTo>
                    <a:pt x="397" y="1262"/>
                  </a:lnTo>
                  <a:lnTo>
                    <a:pt x="418" y="1240"/>
                  </a:lnTo>
                  <a:lnTo>
                    <a:pt x="439" y="1216"/>
                  </a:lnTo>
                  <a:lnTo>
                    <a:pt x="461" y="1194"/>
                  </a:lnTo>
                  <a:lnTo>
                    <a:pt x="485" y="1173"/>
                  </a:lnTo>
                  <a:lnTo>
                    <a:pt x="509" y="1152"/>
                  </a:lnTo>
                  <a:lnTo>
                    <a:pt x="533" y="1131"/>
                  </a:lnTo>
                  <a:lnTo>
                    <a:pt x="559" y="1110"/>
                  </a:lnTo>
                  <a:lnTo>
                    <a:pt x="584" y="1091"/>
                  </a:lnTo>
                  <a:lnTo>
                    <a:pt x="610" y="1073"/>
                  </a:lnTo>
                  <a:lnTo>
                    <a:pt x="637" y="1058"/>
                  </a:lnTo>
                  <a:lnTo>
                    <a:pt x="663" y="1042"/>
                  </a:lnTo>
                  <a:lnTo>
                    <a:pt x="691" y="1028"/>
                  </a:lnTo>
                  <a:lnTo>
                    <a:pt x="719" y="1016"/>
                  </a:lnTo>
                  <a:lnTo>
                    <a:pt x="747" y="1007"/>
                  </a:lnTo>
                  <a:lnTo>
                    <a:pt x="775" y="999"/>
                  </a:lnTo>
                  <a:lnTo>
                    <a:pt x="803" y="993"/>
                  </a:lnTo>
                  <a:lnTo>
                    <a:pt x="642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CECB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4" name="Freeform 36"/>
            <p:cNvSpPr>
              <a:spLocks/>
            </p:cNvSpPr>
            <p:nvPr/>
          </p:nvSpPr>
          <p:spPr bwMode="auto">
            <a:xfrm>
              <a:off x="8707438" y="-1425575"/>
              <a:ext cx="84138" cy="131762"/>
            </a:xfrm>
            <a:custGeom>
              <a:avLst/>
              <a:gdLst>
                <a:gd name="T0" fmla="*/ 0 w 803"/>
                <a:gd name="T1" fmla="*/ 38 h 1249"/>
                <a:gd name="T2" fmla="*/ 171 w 803"/>
                <a:gd name="T3" fmla="*/ 1249 h 1249"/>
                <a:gd name="T4" fmla="*/ 179 w 803"/>
                <a:gd name="T5" fmla="*/ 1236 h 1249"/>
                <a:gd name="T6" fmla="*/ 206 w 803"/>
                <a:gd name="T7" fmla="*/ 1204 h 1249"/>
                <a:gd name="T8" fmla="*/ 226 w 803"/>
                <a:gd name="T9" fmla="*/ 1181 h 1249"/>
                <a:gd name="T10" fmla="*/ 251 w 803"/>
                <a:gd name="T11" fmla="*/ 1158 h 1249"/>
                <a:gd name="T12" fmla="*/ 266 w 803"/>
                <a:gd name="T13" fmla="*/ 1145 h 1249"/>
                <a:gd name="T14" fmla="*/ 282 w 803"/>
                <a:gd name="T15" fmla="*/ 1133 h 1249"/>
                <a:gd name="T16" fmla="*/ 299 w 803"/>
                <a:gd name="T17" fmla="*/ 1120 h 1249"/>
                <a:gd name="T18" fmla="*/ 317 w 803"/>
                <a:gd name="T19" fmla="*/ 1106 h 1249"/>
                <a:gd name="T20" fmla="*/ 337 w 803"/>
                <a:gd name="T21" fmla="*/ 1094 h 1249"/>
                <a:gd name="T22" fmla="*/ 358 w 803"/>
                <a:gd name="T23" fmla="*/ 1082 h 1249"/>
                <a:gd name="T24" fmla="*/ 380 w 803"/>
                <a:gd name="T25" fmla="*/ 1069 h 1249"/>
                <a:gd name="T26" fmla="*/ 403 w 803"/>
                <a:gd name="T27" fmla="*/ 1058 h 1249"/>
                <a:gd name="T28" fmla="*/ 429 w 803"/>
                <a:gd name="T29" fmla="*/ 1046 h 1249"/>
                <a:gd name="T30" fmla="*/ 455 w 803"/>
                <a:gd name="T31" fmla="*/ 1035 h 1249"/>
                <a:gd name="T32" fmla="*/ 484 w 803"/>
                <a:gd name="T33" fmla="*/ 1026 h 1249"/>
                <a:gd name="T34" fmla="*/ 513 w 803"/>
                <a:gd name="T35" fmla="*/ 1017 h 1249"/>
                <a:gd name="T36" fmla="*/ 544 w 803"/>
                <a:gd name="T37" fmla="*/ 1010 h 1249"/>
                <a:gd name="T38" fmla="*/ 577 w 803"/>
                <a:gd name="T39" fmla="*/ 1003 h 1249"/>
                <a:gd name="T40" fmla="*/ 610 w 803"/>
                <a:gd name="T41" fmla="*/ 997 h 1249"/>
                <a:gd name="T42" fmla="*/ 645 w 803"/>
                <a:gd name="T43" fmla="*/ 993 h 1249"/>
                <a:gd name="T44" fmla="*/ 682 w 803"/>
                <a:gd name="T45" fmla="*/ 991 h 1249"/>
                <a:gd name="T46" fmla="*/ 722 w 803"/>
                <a:gd name="T47" fmla="*/ 990 h 1249"/>
                <a:gd name="T48" fmla="*/ 762 w 803"/>
                <a:gd name="T49" fmla="*/ 991 h 1249"/>
                <a:gd name="T50" fmla="*/ 803 w 803"/>
                <a:gd name="T51" fmla="*/ 993 h 1249"/>
                <a:gd name="T52" fmla="*/ 642 w 803"/>
                <a:gd name="T53" fmla="*/ 0 h 1249"/>
                <a:gd name="T54" fmla="*/ 0 w 803"/>
                <a:gd name="T55" fmla="*/ 38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03" h="1249">
                  <a:moveTo>
                    <a:pt x="0" y="38"/>
                  </a:moveTo>
                  <a:lnTo>
                    <a:pt x="171" y="1249"/>
                  </a:lnTo>
                  <a:lnTo>
                    <a:pt x="179" y="1236"/>
                  </a:lnTo>
                  <a:lnTo>
                    <a:pt x="206" y="1204"/>
                  </a:lnTo>
                  <a:lnTo>
                    <a:pt x="226" y="1181"/>
                  </a:lnTo>
                  <a:lnTo>
                    <a:pt x="251" y="1158"/>
                  </a:lnTo>
                  <a:lnTo>
                    <a:pt x="266" y="1145"/>
                  </a:lnTo>
                  <a:lnTo>
                    <a:pt x="282" y="1133"/>
                  </a:lnTo>
                  <a:lnTo>
                    <a:pt x="299" y="1120"/>
                  </a:lnTo>
                  <a:lnTo>
                    <a:pt x="317" y="1106"/>
                  </a:lnTo>
                  <a:lnTo>
                    <a:pt x="337" y="1094"/>
                  </a:lnTo>
                  <a:lnTo>
                    <a:pt x="358" y="1082"/>
                  </a:lnTo>
                  <a:lnTo>
                    <a:pt x="380" y="1069"/>
                  </a:lnTo>
                  <a:lnTo>
                    <a:pt x="403" y="1058"/>
                  </a:lnTo>
                  <a:lnTo>
                    <a:pt x="429" y="1046"/>
                  </a:lnTo>
                  <a:lnTo>
                    <a:pt x="455" y="1035"/>
                  </a:lnTo>
                  <a:lnTo>
                    <a:pt x="484" y="1026"/>
                  </a:lnTo>
                  <a:lnTo>
                    <a:pt x="513" y="1017"/>
                  </a:lnTo>
                  <a:lnTo>
                    <a:pt x="544" y="1010"/>
                  </a:lnTo>
                  <a:lnTo>
                    <a:pt x="577" y="1003"/>
                  </a:lnTo>
                  <a:lnTo>
                    <a:pt x="610" y="997"/>
                  </a:lnTo>
                  <a:lnTo>
                    <a:pt x="645" y="993"/>
                  </a:lnTo>
                  <a:lnTo>
                    <a:pt x="682" y="991"/>
                  </a:lnTo>
                  <a:lnTo>
                    <a:pt x="722" y="990"/>
                  </a:lnTo>
                  <a:lnTo>
                    <a:pt x="762" y="991"/>
                  </a:lnTo>
                  <a:lnTo>
                    <a:pt x="803" y="993"/>
                  </a:lnTo>
                  <a:lnTo>
                    <a:pt x="642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BEB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5" name="Freeform 37"/>
            <p:cNvSpPr>
              <a:spLocks/>
            </p:cNvSpPr>
            <p:nvPr/>
          </p:nvSpPr>
          <p:spPr bwMode="auto">
            <a:xfrm>
              <a:off x="8224838" y="-1595438"/>
              <a:ext cx="717550" cy="185737"/>
            </a:xfrm>
            <a:custGeom>
              <a:avLst/>
              <a:gdLst>
                <a:gd name="T0" fmla="*/ 0 w 6780"/>
                <a:gd name="T1" fmla="*/ 834 h 1761"/>
                <a:gd name="T2" fmla="*/ 152 w 6780"/>
                <a:gd name="T3" fmla="*/ 901 h 1761"/>
                <a:gd name="T4" fmla="*/ 333 w 6780"/>
                <a:gd name="T5" fmla="*/ 978 h 1761"/>
                <a:gd name="T6" fmla="*/ 576 w 6780"/>
                <a:gd name="T7" fmla="*/ 1072 h 1761"/>
                <a:gd name="T8" fmla="*/ 876 w 6780"/>
                <a:gd name="T9" fmla="*/ 1179 h 1761"/>
                <a:gd name="T10" fmla="*/ 1228 w 6780"/>
                <a:gd name="T11" fmla="*/ 1293 h 1761"/>
                <a:gd name="T12" fmla="*/ 1623 w 6780"/>
                <a:gd name="T13" fmla="*/ 1407 h 1761"/>
                <a:gd name="T14" fmla="*/ 2060 w 6780"/>
                <a:gd name="T15" fmla="*/ 1515 h 1761"/>
                <a:gd name="T16" fmla="*/ 2530 w 6780"/>
                <a:gd name="T17" fmla="*/ 1611 h 1761"/>
                <a:gd name="T18" fmla="*/ 3026 w 6780"/>
                <a:gd name="T19" fmla="*/ 1688 h 1761"/>
                <a:gd name="T20" fmla="*/ 3546 w 6780"/>
                <a:gd name="T21" fmla="*/ 1740 h 1761"/>
                <a:gd name="T22" fmla="*/ 4082 w 6780"/>
                <a:gd name="T23" fmla="*/ 1761 h 1761"/>
                <a:gd name="T24" fmla="*/ 4629 w 6780"/>
                <a:gd name="T25" fmla="*/ 1744 h 1761"/>
                <a:gd name="T26" fmla="*/ 5180 w 6780"/>
                <a:gd name="T27" fmla="*/ 1684 h 1761"/>
                <a:gd name="T28" fmla="*/ 5731 w 6780"/>
                <a:gd name="T29" fmla="*/ 1572 h 1761"/>
                <a:gd name="T30" fmla="*/ 6275 w 6780"/>
                <a:gd name="T31" fmla="*/ 1405 h 1761"/>
                <a:gd name="T32" fmla="*/ 6561 w 6780"/>
                <a:gd name="T33" fmla="*/ 615 h 1761"/>
                <a:gd name="T34" fmla="*/ 6343 w 6780"/>
                <a:gd name="T35" fmla="*/ 633 h 1761"/>
                <a:gd name="T36" fmla="*/ 6091 w 6780"/>
                <a:gd name="T37" fmla="*/ 649 h 1761"/>
                <a:gd name="T38" fmla="*/ 5760 w 6780"/>
                <a:gd name="T39" fmla="*/ 670 h 1761"/>
                <a:gd name="T40" fmla="*/ 5365 w 6780"/>
                <a:gd name="T41" fmla="*/ 689 h 1761"/>
                <a:gd name="T42" fmla="*/ 4916 w 6780"/>
                <a:gd name="T43" fmla="*/ 703 h 1761"/>
                <a:gd name="T44" fmla="*/ 4428 w 6780"/>
                <a:gd name="T45" fmla="*/ 712 h 1761"/>
                <a:gd name="T46" fmla="*/ 3913 w 6780"/>
                <a:gd name="T47" fmla="*/ 711 h 1761"/>
                <a:gd name="T48" fmla="*/ 3386 w 6780"/>
                <a:gd name="T49" fmla="*/ 697 h 1761"/>
                <a:gd name="T50" fmla="*/ 2856 w 6780"/>
                <a:gd name="T51" fmla="*/ 667 h 1761"/>
                <a:gd name="T52" fmla="*/ 2340 w 6780"/>
                <a:gd name="T53" fmla="*/ 619 h 1761"/>
                <a:gd name="T54" fmla="*/ 1849 w 6780"/>
                <a:gd name="T55" fmla="*/ 550 h 1761"/>
                <a:gd name="T56" fmla="*/ 1396 w 6780"/>
                <a:gd name="T57" fmla="*/ 456 h 1761"/>
                <a:gd name="T58" fmla="*/ 993 w 6780"/>
                <a:gd name="T59" fmla="*/ 335 h 1761"/>
                <a:gd name="T60" fmla="*/ 656 w 6780"/>
                <a:gd name="T61" fmla="*/ 184 h 1761"/>
                <a:gd name="T62" fmla="*/ 395 w 6780"/>
                <a:gd name="T63" fmla="*/ 0 h 1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80" h="1761">
                  <a:moveTo>
                    <a:pt x="395" y="0"/>
                  </a:moveTo>
                  <a:lnTo>
                    <a:pt x="0" y="834"/>
                  </a:lnTo>
                  <a:lnTo>
                    <a:pt x="39" y="852"/>
                  </a:lnTo>
                  <a:lnTo>
                    <a:pt x="152" y="901"/>
                  </a:lnTo>
                  <a:lnTo>
                    <a:pt x="234" y="936"/>
                  </a:lnTo>
                  <a:lnTo>
                    <a:pt x="333" y="978"/>
                  </a:lnTo>
                  <a:lnTo>
                    <a:pt x="447" y="1022"/>
                  </a:lnTo>
                  <a:lnTo>
                    <a:pt x="576" y="1072"/>
                  </a:lnTo>
                  <a:lnTo>
                    <a:pt x="720" y="1124"/>
                  </a:lnTo>
                  <a:lnTo>
                    <a:pt x="876" y="1179"/>
                  </a:lnTo>
                  <a:lnTo>
                    <a:pt x="1046" y="1236"/>
                  </a:lnTo>
                  <a:lnTo>
                    <a:pt x="1228" y="1293"/>
                  </a:lnTo>
                  <a:lnTo>
                    <a:pt x="1420" y="1350"/>
                  </a:lnTo>
                  <a:lnTo>
                    <a:pt x="1623" y="1407"/>
                  </a:lnTo>
                  <a:lnTo>
                    <a:pt x="1837" y="1462"/>
                  </a:lnTo>
                  <a:lnTo>
                    <a:pt x="2060" y="1515"/>
                  </a:lnTo>
                  <a:lnTo>
                    <a:pt x="2291" y="1565"/>
                  </a:lnTo>
                  <a:lnTo>
                    <a:pt x="2530" y="1611"/>
                  </a:lnTo>
                  <a:lnTo>
                    <a:pt x="2775" y="1652"/>
                  </a:lnTo>
                  <a:lnTo>
                    <a:pt x="3026" y="1688"/>
                  </a:lnTo>
                  <a:lnTo>
                    <a:pt x="3283" y="1717"/>
                  </a:lnTo>
                  <a:lnTo>
                    <a:pt x="3546" y="1740"/>
                  </a:lnTo>
                  <a:lnTo>
                    <a:pt x="3812" y="1754"/>
                  </a:lnTo>
                  <a:lnTo>
                    <a:pt x="4082" y="1761"/>
                  </a:lnTo>
                  <a:lnTo>
                    <a:pt x="4354" y="1758"/>
                  </a:lnTo>
                  <a:lnTo>
                    <a:pt x="4629" y="1744"/>
                  </a:lnTo>
                  <a:lnTo>
                    <a:pt x="4904" y="1720"/>
                  </a:lnTo>
                  <a:lnTo>
                    <a:pt x="5180" y="1684"/>
                  </a:lnTo>
                  <a:lnTo>
                    <a:pt x="5456" y="1635"/>
                  </a:lnTo>
                  <a:lnTo>
                    <a:pt x="5731" y="1572"/>
                  </a:lnTo>
                  <a:lnTo>
                    <a:pt x="6005" y="1496"/>
                  </a:lnTo>
                  <a:lnTo>
                    <a:pt x="6275" y="1405"/>
                  </a:lnTo>
                  <a:lnTo>
                    <a:pt x="6780" y="1164"/>
                  </a:lnTo>
                  <a:lnTo>
                    <a:pt x="6561" y="615"/>
                  </a:lnTo>
                  <a:lnTo>
                    <a:pt x="6504" y="620"/>
                  </a:lnTo>
                  <a:lnTo>
                    <a:pt x="6343" y="633"/>
                  </a:lnTo>
                  <a:lnTo>
                    <a:pt x="6228" y="641"/>
                  </a:lnTo>
                  <a:lnTo>
                    <a:pt x="6091" y="649"/>
                  </a:lnTo>
                  <a:lnTo>
                    <a:pt x="5935" y="660"/>
                  </a:lnTo>
                  <a:lnTo>
                    <a:pt x="5760" y="670"/>
                  </a:lnTo>
                  <a:lnTo>
                    <a:pt x="5570" y="679"/>
                  </a:lnTo>
                  <a:lnTo>
                    <a:pt x="5365" y="689"/>
                  </a:lnTo>
                  <a:lnTo>
                    <a:pt x="5146" y="697"/>
                  </a:lnTo>
                  <a:lnTo>
                    <a:pt x="4916" y="703"/>
                  </a:lnTo>
                  <a:lnTo>
                    <a:pt x="4677" y="709"/>
                  </a:lnTo>
                  <a:lnTo>
                    <a:pt x="4428" y="712"/>
                  </a:lnTo>
                  <a:lnTo>
                    <a:pt x="4174" y="713"/>
                  </a:lnTo>
                  <a:lnTo>
                    <a:pt x="3913" y="711"/>
                  </a:lnTo>
                  <a:lnTo>
                    <a:pt x="3650" y="706"/>
                  </a:lnTo>
                  <a:lnTo>
                    <a:pt x="3386" y="697"/>
                  </a:lnTo>
                  <a:lnTo>
                    <a:pt x="3121" y="684"/>
                  </a:lnTo>
                  <a:lnTo>
                    <a:pt x="2856" y="667"/>
                  </a:lnTo>
                  <a:lnTo>
                    <a:pt x="2596" y="645"/>
                  </a:lnTo>
                  <a:lnTo>
                    <a:pt x="2340" y="619"/>
                  </a:lnTo>
                  <a:lnTo>
                    <a:pt x="2091" y="587"/>
                  </a:lnTo>
                  <a:lnTo>
                    <a:pt x="1849" y="550"/>
                  </a:lnTo>
                  <a:lnTo>
                    <a:pt x="1617" y="506"/>
                  </a:lnTo>
                  <a:lnTo>
                    <a:pt x="1396" y="456"/>
                  </a:lnTo>
                  <a:lnTo>
                    <a:pt x="1188" y="399"/>
                  </a:lnTo>
                  <a:lnTo>
                    <a:pt x="993" y="335"/>
                  </a:lnTo>
                  <a:lnTo>
                    <a:pt x="816" y="263"/>
                  </a:lnTo>
                  <a:lnTo>
                    <a:pt x="656" y="184"/>
                  </a:lnTo>
                  <a:lnTo>
                    <a:pt x="514" y="96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E3E5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6" name="Freeform 38"/>
            <p:cNvSpPr>
              <a:spLocks noEditPoints="1"/>
            </p:cNvSpPr>
            <p:nvPr/>
          </p:nvSpPr>
          <p:spPr bwMode="auto">
            <a:xfrm>
              <a:off x="8221663" y="-1598613"/>
              <a:ext cx="722313" cy="190500"/>
            </a:xfrm>
            <a:custGeom>
              <a:avLst/>
              <a:gdLst>
                <a:gd name="T0" fmla="*/ 16 w 6825"/>
                <a:gd name="T1" fmla="*/ 879 h 1804"/>
                <a:gd name="T2" fmla="*/ 264 w 6825"/>
                <a:gd name="T3" fmla="*/ 985 h 1804"/>
                <a:gd name="T4" fmla="*/ 612 w 6825"/>
                <a:gd name="T5" fmla="*/ 1122 h 1804"/>
                <a:gd name="T6" fmla="*/ 1086 w 6825"/>
                <a:gd name="T7" fmla="*/ 1285 h 1804"/>
                <a:gd name="T8" fmla="*/ 1668 w 6825"/>
                <a:gd name="T9" fmla="*/ 1455 h 1804"/>
                <a:gd name="T10" fmla="*/ 2336 w 6825"/>
                <a:gd name="T11" fmla="*/ 1611 h 1804"/>
                <a:gd name="T12" fmla="*/ 3072 w 6825"/>
                <a:gd name="T13" fmla="*/ 1733 h 1804"/>
                <a:gd name="T14" fmla="*/ 3856 w 6825"/>
                <a:gd name="T15" fmla="*/ 1798 h 1804"/>
                <a:gd name="T16" fmla="*/ 4669 w 6825"/>
                <a:gd name="T17" fmla="*/ 1787 h 1804"/>
                <a:gd name="T18" fmla="*/ 5492 w 6825"/>
                <a:gd name="T19" fmla="*/ 1678 h 1804"/>
                <a:gd name="T20" fmla="*/ 6304 w 6825"/>
                <a:gd name="T21" fmla="*/ 1450 h 1804"/>
                <a:gd name="T22" fmla="*/ 6582 w 6825"/>
                <a:gd name="T23" fmla="*/ 627 h 1804"/>
                <a:gd name="T24" fmla="*/ 6232 w 6825"/>
                <a:gd name="T25" fmla="*/ 653 h 1804"/>
                <a:gd name="T26" fmla="*/ 5760 w 6825"/>
                <a:gd name="T27" fmla="*/ 682 h 1804"/>
                <a:gd name="T28" fmla="*/ 5145 w 6825"/>
                <a:gd name="T29" fmla="*/ 708 h 1804"/>
                <a:gd name="T30" fmla="*/ 4428 w 6825"/>
                <a:gd name="T31" fmla="*/ 722 h 1804"/>
                <a:gd name="T32" fmla="*/ 3654 w 6825"/>
                <a:gd name="T33" fmla="*/ 714 h 1804"/>
                <a:gd name="T34" fmla="*/ 2865 w 6825"/>
                <a:gd name="T35" fmla="*/ 675 h 1804"/>
                <a:gd name="T36" fmla="*/ 2105 w 6825"/>
                <a:gd name="T37" fmla="*/ 596 h 1804"/>
                <a:gd name="T38" fmla="*/ 1418 w 6825"/>
                <a:gd name="T39" fmla="*/ 466 h 1804"/>
                <a:gd name="T40" fmla="*/ 845 w 6825"/>
                <a:gd name="T41" fmla="*/ 275 h 1804"/>
                <a:gd name="T42" fmla="*/ 430 w 6825"/>
                <a:gd name="T43" fmla="*/ 16 h 1804"/>
                <a:gd name="T44" fmla="*/ 424 w 6825"/>
                <a:gd name="T45" fmla="*/ 55 h 1804"/>
                <a:gd name="T46" fmla="*/ 842 w 6825"/>
                <a:gd name="T47" fmla="*/ 310 h 1804"/>
                <a:gd name="T48" fmla="*/ 1411 w 6825"/>
                <a:gd name="T49" fmla="*/ 497 h 1804"/>
                <a:gd name="T50" fmla="*/ 2089 w 6825"/>
                <a:gd name="T51" fmla="*/ 627 h 1804"/>
                <a:gd name="T52" fmla="*/ 2837 w 6825"/>
                <a:gd name="T53" fmla="*/ 706 h 1804"/>
                <a:gd name="T54" fmla="*/ 3613 w 6825"/>
                <a:gd name="T55" fmla="*/ 746 h 1804"/>
                <a:gd name="T56" fmla="*/ 4376 w 6825"/>
                <a:gd name="T57" fmla="*/ 756 h 1804"/>
                <a:gd name="T58" fmla="*/ 5087 w 6825"/>
                <a:gd name="T59" fmla="*/ 744 h 1804"/>
                <a:gd name="T60" fmla="*/ 5702 w 6825"/>
                <a:gd name="T61" fmla="*/ 719 h 1804"/>
                <a:gd name="T62" fmla="*/ 6183 w 6825"/>
                <a:gd name="T63" fmla="*/ 691 h 1804"/>
                <a:gd name="T64" fmla="*/ 6572 w 6825"/>
                <a:gd name="T65" fmla="*/ 662 h 1804"/>
                <a:gd name="T66" fmla="*/ 6639 w 6825"/>
                <a:gd name="T67" fmla="*/ 829 h 1804"/>
                <a:gd name="T68" fmla="*/ 6746 w 6825"/>
                <a:gd name="T69" fmla="*/ 1094 h 1804"/>
                <a:gd name="T70" fmla="*/ 6752 w 6825"/>
                <a:gd name="T71" fmla="*/ 1198 h 1804"/>
                <a:gd name="T72" fmla="*/ 6526 w 6825"/>
                <a:gd name="T73" fmla="*/ 1306 h 1804"/>
                <a:gd name="T74" fmla="*/ 6311 w 6825"/>
                <a:gd name="T75" fmla="*/ 1409 h 1804"/>
                <a:gd name="T76" fmla="*/ 5769 w 6825"/>
                <a:gd name="T77" fmla="*/ 1580 h 1804"/>
                <a:gd name="T78" fmla="*/ 4974 w 6825"/>
                <a:gd name="T79" fmla="*/ 1725 h 1804"/>
                <a:gd name="T80" fmla="*/ 4182 w 6825"/>
                <a:gd name="T81" fmla="*/ 1771 h 1804"/>
                <a:gd name="T82" fmla="*/ 3409 w 6825"/>
                <a:gd name="T83" fmla="*/ 1736 h 1804"/>
                <a:gd name="T84" fmla="*/ 2673 w 6825"/>
                <a:gd name="T85" fmla="*/ 1641 h 1804"/>
                <a:gd name="T86" fmla="*/ 1993 w 6825"/>
                <a:gd name="T87" fmla="*/ 1503 h 1804"/>
                <a:gd name="T88" fmla="*/ 1386 w 6825"/>
                <a:gd name="T89" fmla="*/ 1342 h 1804"/>
                <a:gd name="T90" fmla="*/ 870 w 6825"/>
                <a:gd name="T91" fmla="*/ 1178 h 1804"/>
                <a:gd name="T92" fmla="*/ 462 w 6825"/>
                <a:gd name="T93" fmla="*/ 1029 h 1804"/>
                <a:gd name="T94" fmla="*/ 182 w 6825"/>
                <a:gd name="T95" fmla="*/ 916 h 1804"/>
                <a:gd name="T96" fmla="*/ 46 w 6825"/>
                <a:gd name="T97" fmla="*/ 855 h 1804"/>
                <a:gd name="T98" fmla="*/ 84 w 6825"/>
                <a:gd name="T99" fmla="*/ 774 h 1804"/>
                <a:gd name="T100" fmla="*/ 167 w 6825"/>
                <a:gd name="T101" fmla="*/ 598 h 1804"/>
                <a:gd name="T102" fmla="*/ 268 w 6825"/>
                <a:gd name="T103" fmla="*/ 386 h 1804"/>
                <a:gd name="T104" fmla="*/ 360 w 6825"/>
                <a:gd name="T105" fmla="*/ 192 h 1804"/>
                <a:gd name="T106" fmla="*/ 417 w 6825"/>
                <a:gd name="T107" fmla="*/ 70 h 1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825" h="1804">
                  <a:moveTo>
                    <a:pt x="402" y="21"/>
                  </a:moveTo>
                  <a:lnTo>
                    <a:pt x="0" y="871"/>
                  </a:lnTo>
                  <a:lnTo>
                    <a:pt x="16" y="879"/>
                  </a:lnTo>
                  <a:lnTo>
                    <a:pt x="61" y="899"/>
                  </a:lnTo>
                  <a:lnTo>
                    <a:pt x="179" y="951"/>
                  </a:lnTo>
                  <a:lnTo>
                    <a:pt x="264" y="985"/>
                  </a:lnTo>
                  <a:lnTo>
                    <a:pt x="364" y="1027"/>
                  </a:lnTo>
                  <a:lnTo>
                    <a:pt x="481" y="1072"/>
                  </a:lnTo>
                  <a:lnTo>
                    <a:pt x="612" y="1122"/>
                  </a:lnTo>
                  <a:lnTo>
                    <a:pt x="757" y="1174"/>
                  </a:lnTo>
                  <a:lnTo>
                    <a:pt x="916" y="1229"/>
                  </a:lnTo>
                  <a:lnTo>
                    <a:pt x="1086" y="1285"/>
                  </a:lnTo>
                  <a:lnTo>
                    <a:pt x="1269" y="1342"/>
                  </a:lnTo>
                  <a:lnTo>
                    <a:pt x="1464" y="1399"/>
                  </a:lnTo>
                  <a:lnTo>
                    <a:pt x="1668" y="1455"/>
                  </a:lnTo>
                  <a:lnTo>
                    <a:pt x="1881" y="1509"/>
                  </a:lnTo>
                  <a:lnTo>
                    <a:pt x="2104" y="1562"/>
                  </a:lnTo>
                  <a:lnTo>
                    <a:pt x="2336" y="1611"/>
                  </a:lnTo>
                  <a:lnTo>
                    <a:pt x="2575" y="1656"/>
                  </a:lnTo>
                  <a:lnTo>
                    <a:pt x="2820" y="1698"/>
                  </a:lnTo>
                  <a:lnTo>
                    <a:pt x="3072" y="1733"/>
                  </a:lnTo>
                  <a:lnTo>
                    <a:pt x="3329" y="1761"/>
                  </a:lnTo>
                  <a:lnTo>
                    <a:pt x="3591" y="1783"/>
                  </a:lnTo>
                  <a:lnTo>
                    <a:pt x="3856" y="1798"/>
                  </a:lnTo>
                  <a:lnTo>
                    <a:pt x="4125" y="1804"/>
                  </a:lnTo>
                  <a:lnTo>
                    <a:pt x="4396" y="1800"/>
                  </a:lnTo>
                  <a:lnTo>
                    <a:pt x="4669" y="1787"/>
                  </a:lnTo>
                  <a:lnTo>
                    <a:pt x="4943" y="1762"/>
                  </a:lnTo>
                  <a:lnTo>
                    <a:pt x="5218" y="1726"/>
                  </a:lnTo>
                  <a:lnTo>
                    <a:pt x="5492" y="1678"/>
                  </a:lnTo>
                  <a:lnTo>
                    <a:pt x="5764" y="1616"/>
                  </a:lnTo>
                  <a:lnTo>
                    <a:pt x="6035" y="1540"/>
                  </a:lnTo>
                  <a:lnTo>
                    <a:pt x="6304" y="1450"/>
                  </a:lnTo>
                  <a:lnTo>
                    <a:pt x="6825" y="1201"/>
                  </a:lnTo>
                  <a:lnTo>
                    <a:pt x="6594" y="626"/>
                  </a:lnTo>
                  <a:lnTo>
                    <a:pt x="6582" y="627"/>
                  </a:lnTo>
                  <a:lnTo>
                    <a:pt x="6517" y="632"/>
                  </a:lnTo>
                  <a:lnTo>
                    <a:pt x="6350" y="645"/>
                  </a:lnTo>
                  <a:lnTo>
                    <a:pt x="6232" y="653"/>
                  </a:lnTo>
                  <a:lnTo>
                    <a:pt x="6093" y="663"/>
                  </a:lnTo>
                  <a:lnTo>
                    <a:pt x="5936" y="672"/>
                  </a:lnTo>
                  <a:lnTo>
                    <a:pt x="5760" y="682"/>
                  </a:lnTo>
                  <a:lnTo>
                    <a:pt x="5569" y="691"/>
                  </a:lnTo>
                  <a:lnTo>
                    <a:pt x="5363" y="701"/>
                  </a:lnTo>
                  <a:lnTo>
                    <a:pt x="5145" y="708"/>
                  </a:lnTo>
                  <a:lnTo>
                    <a:pt x="4914" y="714"/>
                  </a:lnTo>
                  <a:lnTo>
                    <a:pt x="4675" y="720"/>
                  </a:lnTo>
                  <a:lnTo>
                    <a:pt x="4428" y="722"/>
                  </a:lnTo>
                  <a:lnTo>
                    <a:pt x="4174" y="723"/>
                  </a:lnTo>
                  <a:lnTo>
                    <a:pt x="3916" y="720"/>
                  </a:lnTo>
                  <a:lnTo>
                    <a:pt x="3654" y="714"/>
                  </a:lnTo>
                  <a:lnTo>
                    <a:pt x="3391" y="706"/>
                  </a:lnTo>
                  <a:lnTo>
                    <a:pt x="3128" y="692"/>
                  </a:lnTo>
                  <a:lnTo>
                    <a:pt x="2865" y="675"/>
                  </a:lnTo>
                  <a:lnTo>
                    <a:pt x="2607" y="654"/>
                  </a:lnTo>
                  <a:lnTo>
                    <a:pt x="2354" y="628"/>
                  </a:lnTo>
                  <a:lnTo>
                    <a:pt x="2105" y="596"/>
                  </a:lnTo>
                  <a:lnTo>
                    <a:pt x="1866" y="559"/>
                  </a:lnTo>
                  <a:lnTo>
                    <a:pt x="1637" y="515"/>
                  </a:lnTo>
                  <a:lnTo>
                    <a:pt x="1418" y="466"/>
                  </a:lnTo>
                  <a:lnTo>
                    <a:pt x="1212" y="410"/>
                  </a:lnTo>
                  <a:lnTo>
                    <a:pt x="1021" y="346"/>
                  </a:lnTo>
                  <a:lnTo>
                    <a:pt x="845" y="275"/>
                  </a:lnTo>
                  <a:lnTo>
                    <a:pt x="686" y="197"/>
                  </a:lnTo>
                  <a:lnTo>
                    <a:pt x="548" y="111"/>
                  </a:lnTo>
                  <a:lnTo>
                    <a:pt x="430" y="16"/>
                  </a:lnTo>
                  <a:lnTo>
                    <a:pt x="413" y="0"/>
                  </a:lnTo>
                  <a:lnTo>
                    <a:pt x="402" y="21"/>
                  </a:lnTo>
                  <a:close/>
                  <a:moveTo>
                    <a:pt x="424" y="55"/>
                  </a:moveTo>
                  <a:lnTo>
                    <a:pt x="544" y="148"/>
                  </a:lnTo>
                  <a:lnTo>
                    <a:pt x="684" y="233"/>
                  </a:lnTo>
                  <a:lnTo>
                    <a:pt x="842" y="310"/>
                  </a:lnTo>
                  <a:lnTo>
                    <a:pt x="1016" y="379"/>
                  </a:lnTo>
                  <a:lnTo>
                    <a:pt x="1207" y="441"/>
                  </a:lnTo>
                  <a:lnTo>
                    <a:pt x="1411" y="497"/>
                  </a:lnTo>
                  <a:lnTo>
                    <a:pt x="1626" y="546"/>
                  </a:lnTo>
                  <a:lnTo>
                    <a:pt x="1854" y="590"/>
                  </a:lnTo>
                  <a:lnTo>
                    <a:pt x="2089" y="627"/>
                  </a:lnTo>
                  <a:lnTo>
                    <a:pt x="2333" y="658"/>
                  </a:lnTo>
                  <a:lnTo>
                    <a:pt x="2582" y="685"/>
                  </a:lnTo>
                  <a:lnTo>
                    <a:pt x="2837" y="706"/>
                  </a:lnTo>
                  <a:lnTo>
                    <a:pt x="3095" y="724"/>
                  </a:lnTo>
                  <a:lnTo>
                    <a:pt x="3354" y="737"/>
                  </a:lnTo>
                  <a:lnTo>
                    <a:pt x="3613" y="746"/>
                  </a:lnTo>
                  <a:lnTo>
                    <a:pt x="3871" y="753"/>
                  </a:lnTo>
                  <a:lnTo>
                    <a:pt x="4126" y="756"/>
                  </a:lnTo>
                  <a:lnTo>
                    <a:pt x="4376" y="756"/>
                  </a:lnTo>
                  <a:lnTo>
                    <a:pt x="4622" y="754"/>
                  </a:lnTo>
                  <a:lnTo>
                    <a:pt x="4858" y="749"/>
                  </a:lnTo>
                  <a:lnTo>
                    <a:pt x="5087" y="744"/>
                  </a:lnTo>
                  <a:lnTo>
                    <a:pt x="5305" y="737"/>
                  </a:lnTo>
                  <a:lnTo>
                    <a:pt x="5510" y="728"/>
                  </a:lnTo>
                  <a:lnTo>
                    <a:pt x="5702" y="719"/>
                  </a:lnTo>
                  <a:lnTo>
                    <a:pt x="5880" y="709"/>
                  </a:lnTo>
                  <a:lnTo>
                    <a:pt x="6040" y="700"/>
                  </a:lnTo>
                  <a:lnTo>
                    <a:pt x="6183" y="691"/>
                  </a:lnTo>
                  <a:lnTo>
                    <a:pt x="6306" y="683"/>
                  </a:lnTo>
                  <a:lnTo>
                    <a:pt x="6488" y="669"/>
                  </a:lnTo>
                  <a:lnTo>
                    <a:pt x="6572" y="662"/>
                  </a:lnTo>
                  <a:lnTo>
                    <a:pt x="6584" y="689"/>
                  </a:lnTo>
                  <a:lnTo>
                    <a:pt x="6607" y="748"/>
                  </a:lnTo>
                  <a:lnTo>
                    <a:pt x="6639" y="829"/>
                  </a:lnTo>
                  <a:lnTo>
                    <a:pt x="6676" y="921"/>
                  </a:lnTo>
                  <a:lnTo>
                    <a:pt x="6713" y="1013"/>
                  </a:lnTo>
                  <a:lnTo>
                    <a:pt x="6746" y="1094"/>
                  </a:lnTo>
                  <a:lnTo>
                    <a:pt x="6770" y="1155"/>
                  </a:lnTo>
                  <a:lnTo>
                    <a:pt x="6781" y="1184"/>
                  </a:lnTo>
                  <a:lnTo>
                    <a:pt x="6752" y="1198"/>
                  </a:lnTo>
                  <a:lnTo>
                    <a:pt x="6693" y="1227"/>
                  </a:lnTo>
                  <a:lnTo>
                    <a:pt x="6614" y="1264"/>
                  </a:lnTo>
                  <a:lnTo>
                    <a:pt x="6526" y="1306"/>
                  </a:lnTo>
                  <a:lnTo>
                    <a:pt x="6439" y="1348"/>
                  </a:lnTo>
                  <a:lnTo>
                    <a:pt x="6364" y="1384"/>
                  </a:lnTo>
                  <a:lnTo>
                    <a:pt x="6311" y="1409"/>
                  </a:lnTo>
                  <a:lnTo>
                    <a:pt x="6291" y="1418"/>
                  </a:lnTo>
                  <a:lnTo>
                    <a:pt x="6031" y="1506"/>
                  </a:lnTo>
                  <a:lnTo>
                    <a:pt x="5769" y="1580"/>
                  </a:lnTo>
                  <a:lnTo>
                    <a:pt x="5504" y="1641"/>
                  </a:lnTo>
                  <a:lnTo>
                    <a:pt x="5240" y="1689"/>
                  </a:lnTo>
                  <a:lnTo>
                    <a:pt x="4974" y="1725"/>
                  </a:lnTo>
                  <a:lnTo>
                    <a:pt x="4708" y="1751"/>
                  </a:lnTo>
                  <a:lnTo>
                    <a:pt x="4444" y="1766"/>
                  </a:lnTo>
                  <a:lnTo>
                    <a:pt x="4182" y="1771"/>
                  </a:lnTo>
                  <a:lnTo>
                    <a:pt x="3921" y="1768"/>
                  </a:lnTo>
                  <a:lnTo>
                    <a:pt x="3663" y="1755"/>
                  </a:lnTo>
                  <a:lnTo>
                    <a:pt x="3409" y="1736"/>
                  </a:lnTo>
                  <a:lnTo>
                    <a:pt x="3158" y="1710"/>
                  </a:lnTo>
                  <a:lnTo>
                    <a:pt x="2913" y="1678"/>
                  </a:lnTo>
                  <a:lnTo>
                    <a:pt x="2673" y="1641"/>
                  </a:lnTo>
                  <a:lnTo>
                    <a:pt x="2439" y="1598"/>
                  </a:lnTo>
                  <a:lnTo>
                    <a:pt x="2212" y="1552"/>
                  </a:lnTo>
                  <a:lnTo>
                    <a:pt x="1993" y="1503"/>
                  </a:lnTo>
                  <a:lnTo>
                    <a:pt x="1782" y="1450"/>
                  </a:lnTo>
                  <a:lnTo>
                    <a:pt x="1579" y="1397"/>
                  </a:lnTo>
                  <a:lnTo>
                    <a:pt x="1386" y="1342"/>
                  </a:lnTo>
                  <a:lnTo>
                    <a:pt x="1203" y="1287"/>
                  </a:lnTo>
                  <a:lnTo>
                    <a:pt x="1031" y="1232"/>
                  </a:lnTo>
                  <a:lnTo>
                    <a:pt x="870" y="1178"/>
                  </a:lnTo>
                  <a:lnTo>
                    <a:pt x="721" y="1125"/>
                  </a:lnTo>
                  <a:lnTo>
                    <a:pt x="585" y="1075"/>
                  </a:lnTo>
                  <a:lnTo>
                    <a:pt x="462" y="1029"/>
                  </a:lnTo>
                  <a:lnTo>
                    <a:pt x="354" y="986"/>
                  </a:lnTo>
                  <a:lnTo>
                    <a:pt x="260" y="948"/>
                  </a:lnTo>
                  <a:lnTo>
                    <a:pt x="182" y="916"/>
                  </a:lnTo>
                  <a:lnTo>
                    <a:pt x="120" y="888"/>
                  </a:lnTo>
                  <a:lnTo>
                    <a:pt x="74" y="868"/>
                  </a:lnTo>
                  <a:lnTo>
                    <a:pt x="46" y="855"/>
                  </a:lnTo>
                  <a:lnTo>
                    <a:pt x="52" y="841"/>
                  </a:lnTo>
                  <a:lnTo>
                    <a:pt x="65" y="814"/>
                  </a:lnTo>
                  <a:lnTo>
                    <a:pt x="84" y="774"/>
                  </a:lnTo>
                  <a:lnTo>
                    <a:pt x="108" y="723"/>
                  </a:lnTo>
                  <a:lnTo>
                    <a:pt x="136" y="664"/>
                  </a:lnTo>
                  <a:lnTo>
                    <a:pt x="167" y="598"/>
                  </a:lnTo>
                  <a:lnTo>
                    <a:pt x="200" y="529"/>
                  </a:lnTo>
                  <a:lnTo>
                    <a:pt x="234" y="457"/>
                  </a:lnTo>
                  <a:lnTo>
                    <a:pt x="268" y="386"/>
                  </a:lnTo>
                  <a:lnTo>
                    <a:pt x="301" y="317"/>
                  </a:lnTo>
                  <a:lnTo>
                    <a:pt x="331" y="251"/>
                  </a:lnTo>
                  <a:lnTo>
                    <a:pt x="360" y="192"/>
                  </a:lnTo>
                  <a:lnTo>
                    <a:pt x="384" y="140"/>
                  </a:lnTo>
                  <a:lnTo>
                    <a:pt x="403" y="98"/>
                  </a:lnTo>
                  <a:lnTo>
                    <a:pt x="417" y="70"/>
                  </a:lnTo>
                  <a:lnTo>
                    <a:pt x="424" y="55"/>
                  </a:lnTo>
                  <a:close/>
                </a:path>
              </a:pathLst>
            </a:custGeom>
            <a:solidFill>
              <a:srgbClr val="9FA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7" name="Freeform 39"/>
            <p:cNvSpPr>
              <a:spLocks/>
            </p:cNvSpPr>
            <p:nvPr/>
          </p:nvSpPr>
          <p:spPr bwMode="auto">
            <a:xfrm>
              <a:off x="8224838" y="-1928813"/>
              <a:ext cx="728663" cy="514350"/>
            </a:xfrm>
            <a:custGeom>
              <a:avLst/>
              <a:gdLst>
                <a:gd name="T0" fmla="*/ 5432 w 6878"/>
                <a:gd name="T1" fmla="*/ 668 h 4855"/>
                <a:gd name="T2" fmla="*/ 5537 w 6878"/>
                <a:gd name="T3" fmla="*/ 666 h 4855"/>
                <a:gd name="T4" fmla="*/ 5602 w 6878"/>
                <a:gd name="T5" fmla="*/ 697 h 4855"/>
                <a:gd name="T6" fmla="*/ 5717 w 6878"/>
                <a:gd name="T7" fmla="*/ 796 h 4855"/>
                <a:gd name="T8" fmla="*/ 5811 w 6878"/>
                <a:gd name="T9" fmla="*/ 919 h 4855"/>
                <a:gd name="T10" fmla="*/ 5882 w 6878"/>
                <a:gd name="T11" fmla="*/ 1071 h 4855"/>
                <a:gd name="T12" fmla="*/ 5936 w 6878"/>
                <a:gd name="T13" fmla="*/ 1242 h 4855"/>
                <a:gd name="T14" fmla="*/ 6015 w 6878"/>
                <a:gd name="T15" fmla="*/ 1592 h 4855"/>
                <a:gd name="T16" fmla="*/ 6089 w 6878"/>
                <a:gd name="T17" fmla="*/ 1908 h 4855"/>
                <a:gd name="T18" fmla="*/ 6174 w 6878"/>
                <a:gd name="T19" fmla="*/ 2237 h 4855"/>
                <a:gd name="T20" fmla="*/ 6261 w 6878"/>
                <a:gd name="T21" fmla="*/ 2565 h 4855"/>
                <a:gd name="T22" fmla="*/ 6350 w 6878"/>
                <a:gd name="T23" fmla="*/ 2893 h 4855"/>
                <a:gd name="T24" fmla="*/ 6442 w 6878"/>
                <a:gd name="T25" fmla="*/ 3221 h 4855"/>
                <a:gd name="T26" fmla="*/ 6536 w 6878"/>
                <a:gd name="T27" fmla="*/ 3548 h 4855"/>
                <a:gd name="T28" fmla="*/ 6636 w 6878"/>
                <a:gd name="T29" fmla="*/ 3873 h 4855"/>
                <a:gd name="T30" fmla="*/ 6746 w 6878"/>
                <a:gd name="T31" fmla="*/ 4230 h 4855"/>
                <a:gd name="T32" fmla="*/ 6834 w 6878"/>
                <a:gd name="T33" fmla="*/ 4418 h 4855"/>
                <a:gd name="T34" fmla="*/ 6876 w 6878"/>
                <a:gd name="T35" fmla="*/ 4485 h 4855"/>
                <a:gd name="T36" fmla="*/ 6754 w 6878"/>
                <a:gd name="T37" fmla="*/ 4514 h 4855"/>
                <a:gd name="T38" fmla="*/ 6341 w 6878"/>
                <a:gd name="T39" fmla="*/ 4598 h 4855"/>
                <a:gd name="T40" fmla="*/ 5497 w 6878"/>
                <a:gd name="T41" fmla="*/ 4747 h 4855"/>
                <a:gd name="T42" fmla="*/ 4852 w 6878"/>
                <a:gd name="T43" fmla="*/ 4827 h 4855"/>
                <a:gd name="T44" fmla="*/ 4061 w 6878"/>
                <a:gd name="T45" fmla="*/ 4855 h 4855"/>
                <a:gd name="T46" fmla="*/ 3168 w 6878"/>
                <a:gd name="T47" fmla="*/ 4797 h 4855"/>
                <a:gd name="T48" fmla="*/ 2222 w 6878"/>
                <a:gd name="T49" fmla="*/ 4616 h 4855"/>
                <a:gd name="T50" fmla="*/ 1265 w 6878"/>
                <a:gd name="T51" fmla="*/ 4275 h 4855"/>
                <a:gd name="T52" fmla="*/ 347 w 6878"/>
                <a:gd name="T53" fmla="*/ 3740 h 4855"/>
                <a:gd name="T54" fmla="*/ 175 w 6878"/>
                <a:gd name="T55" fmla="*/ 3238 h 4855"/>
                <a:gd name="T56" fmla="*/ 457 w 6878"/>
                <a:gd name="T57" fmla="*/ 2854 h 4855"/>
                <a:gd name="T58" fmla="*/ 720 w 6878"/>
                <a:gd name="T59" fmla="*/ 2459 h 4855"/>
                <a:gd name="T60" fmla="*/ 941 w 6878"/>
                <a:gd name="T61" fmla="*/ 2102 h 4855"/>
                <a:gd name="T62" fmla="*/ 1125 w 6878"/>
                <a:gd name="T63" fmla="*/ 1798 h 4855"/>
                <a:gd name="T64" fmla="*/ 1293 w 6878"/>
                <a:gd name="T65" fmla="*/ 1480 h 4855"/>
                <a:gd name="T66" fmla="*/ 1358 w 6878"/>
                <a:gd name="T67" fmla="*/ 1320 h 4855"/>
                <a:gd name="T68" fmla="*/ 1404 w 6878"/>
                <a:gd name="T69" fmla="*/ 1165 h 4855"/>
                <a:gd name="T70" fmla="*/ 1419 w 6878"/>
                <a:gd name="T71" fmla="*/ 1012 h 4855"/>
                <a:gd name="T72" fmla="*/ 1420 w 6878"/>
                <a:gd name="T73" fmla="*/ 736 h 4855"/>
                <a:gd name="T74" fmla="*/ 1441 w 6878"/>
                <a:gd name="T75" fmla="*/ 592 h 4855"/>
                <a:gd name="T76" fmla="*/ 1502 w 6878"/>
                <a:gd name="T77" fmla="*/ 462 h 4855"/>
                <a:gd name="T78" fmla="*/ 1623 w 6878"/>
                <a:gd name="T79" fmla="*/ 350 h 4855"/>
                <a:gd name="T80" fmla="*/ 1714 w 6878"/>
                <a:gd name="T81" fmla="*/ 307 h 4855"/>
                <a:gd name="T82" fmla="*/ 1797 w 6878"/>
                <a:gd name="T83" fmla="*/ 296 h 4855"/>
                <a:gd name="T84" fmla="*/ 1990 w 6878"/>
                <a:gd name="T85" fmla="*/ 328 h 4855"/>
                <a:gd name="T86" fmla="*/ 2089 w 6878"/>
                <a:gd name="T87" fmla="*/ 336 h 4855"/>
                <a:gd name="T88" fmla="*/ 2167 w 6878"/>
                <a:gd name="T89" fmla="*/ 324 h 4855"/>
                <a:gd name="T90" fmla="*/ 2225 w 6878"/>
                <a:gd name="T91" fmla="*/ 298 h 4855"/>
                <a:gd name="T92" fmla="*/ 2285 w 6878"/>
                <a:gd name="T93" fmla="*/ 246 h 4855"/>
                <a:gd name="T94" fmla="*/ 2392 w 6878"/>
                <a:gd name="T95" fmla="*/ 124 h 4855"/>
                <a:gd name="T96" fmla="*/ 2484 w 6878"/>
                <a:gd name="T97" fmla="*/ 65 h 4855"/>
                <a:gd name="T98" fmla="*/ 2646 w 6878"/>
                <a:gd name="T99" fmla="*/ 15 h 4855"/>
                <a:gd name="T100" fmla="*/ 2830 w 6878"/>
                <a:gd name="T101" fmla="*/ 0 h 4855"/>
                <a:gd name="T102" fmla="*/ 3064 w 6878"/>
                <a:gd name="T103" fmla="*/ 13 h 4855"/>
                <a:gd name="T104" fmla="*/ 3438 w 6878"/>
                <a:gd name="T105" fmla="*/ 57 h 4855"/>
                <a:gd name="T106" fmla="*/ 3765 w 6878"/>
                <a:gd name="T107" fmla="*/ 84 h 4855"/>
                <a:gd name="T108" fmla="*/ 4073 w 6878"/>
                <a:gd name="T109" fmla="*/ 133 h 4855"/>
                <a:gd name="T110" fmla="*/ 4372 w 6878"/>
                <a:gd name="T111" fmla="*/ 208 h 4855"/>
                <a:gd name="T112" fmla="*/ 4629 w 6878"/>
                <a:gd name="T113" fmla="*/ 284 h 4855"/>
                <a:gd name="T114" fmla="*/ 4796 w 6878"/>
                <a:gd name="T115" fmla="*/ 350 h 4855"/>
                <a:gd name="T116" fmla="*/ 4948 w 6878"/>
                <a:gd name="T117" fmla="*/ 443 h 4855"/>
                <a:gd name="T118" fmla="*/ 5102 w 6878"/>
                <a:gd name="T119" fmla="*/ 598 h 4855"/>
                <a:gd name="T120" fmla="*/ 5192 w 6878"/>
                <a:gd name="T121" fmla="*/ 684 h 4855"/>
                <a:gd name="T122" fmla="*/ 5235 w 6878"/>
                <a:gd name="T123" fmla="*/ 692 h 4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78" h="4855">
                  <a:moveTo>
                    <a:pt x="5355" y="679"/>
                  </a:moveTo>
                  <a:lnTo>
                    <a:pt x="5373" y="676"/>
                  </a:lnTo>
                  <a:lnTo>
                    <a:pt x="5391" y="673"/>
                  </a:lnTo>
                  <a:lnTo>
                    <a:pt x="5411" y="671"/>
                  </a:lnTo>
                  <a:lnTo>
                    <a:pt x="5432" y="668"/>
                  </a:lnTo>
                  <a:lnTo>
                    <a:pt x="5458" y="665"/>
                  </a:lnTo>
                  <a:lnTo>
                    <a:pt x="5482" y="664"/>
                  </a:lnTo>
                  <a:lnTo>
                    <a:pt x="5502" y="663"/>
                  </a:lnTo>
                  <a:lnTo>
                    <a:pt x="5520" y="664"/>
                  </a:lnTo>
                  <a:lnTo>
                    <a:pt x="5537" y="666"/>
                  </a:lnTo>
                  <a:lnTo>
                    <a:pt x="5552" y="669"/>
                  </a:lnTo>
                  <a:lnTo>
                    <a:pt x="5565" y="674"/>
                  </a:lnTo>
                  <a:lnTo>
                    <a:pt x="5578" y="680"/>
                  </a:lnTo>
                  <a:lnTo>
                    <a:pt x="5590" y="687"/>
                  </a:lnTo>
                  <a:lnTo>
                    <a:pt x="5602" y="697"/>
                  </a:lnTo>
                  <a:lnTo>
                    <a:pt x="5615" y="706"/>
                  </a:lnTo>
                  <a:lnTo>
                    <a:pt x="5629" y="718"/>
                  </a:lnTo>
                  <a:lnTo>
                    <a:pt x="5658" y="744"/>
                  </a:lnTo>
                  <a:lnTo>
                    <a:pt x="5696" y="777"/>
                  </a:lnTo>
                  <a:lnTo>
                    <a:pt x="5717" y="796"/>
                  </a:lnTo>
                  <a:lnTo>
                    <a:pt x="5739" y="818"/>
                  </a:lnTo>
                  <a:lnTo>
                    <a:pt x="5758" y="841"/>
                  </a:lnTo>
                  <a:lnTo>
                    <a:pt x="5777" y="866"/>
                  </a:lnTo>
                  <a:lnTo>
                    <a:pt x="5795" y="891"/>
                  </a:lnTo>
                  <a:lnTo>
                    <a:pt x="5811" y="919"/>
                  </a:lnTo>
                  <a:lnTo>
                    <a:pt x="5826" y="947"/>
                  </a:lnTo>
                  <a:lnTo>
                    <a:pt x="5842" y="976"/>
                  </a:lnTo>
                  <a:lnTo>
                    <a:pt x="5856" y="1007"/>
                  </a:lnTo>
                  <a:lnTo>
                    <a:pt x="5870" y="1038"/>
                  </a:lnTo>
                  <a:lnTo>
                    <a:pt x="5882" y="1071"/>
                  </a:lnTo>
                  <a:lnTo>
                    <a:pt x="5894" y="1104"/>
                  </a:lnTo>
                  <a:lnTo>
                    <a:pt x="5906" y="1138"/>
                  </a:lnTo>
                  <a:lnTo>
                    <a:pt x="5916" y="1172"/>
                  </a:lnTo>
                  <a:lnTo>
                    <a:pt x="5927" y="1207"/>
                  </a:lnTo>
                  <a:lnTo>
                    <a:pt x="5936" y="1242"/>
                  </a:lnTo>
                  <a:lnTo>
                    <a:pt x="5954" y="1313"/>
                  </a:lnTo>
                  <a:lnTo>
                    <a:pt x="5971" y="1383"/>
                  </a:lnTo>
                  <a:lnTo>
                    <a:pt x="5986" y="1454"/>
                  </a:lnTo>
                  <a:lnTo>
                    <a:pt x="6001" y="1524"/>
                  </a:lnTo>
                  <a:lnTo>
                    <a:pt x="6015" y="1592"/>
                  </a:lnTo>
                  <a:lnTo>
                    <a:pt x="6028" y="1658"/>
                  </a:lnTo>
                  <a:lnTo>
                    <a:pt x="6041" y="1719"/>
                  </a:lnTo>
                  <a:lnTo>
                    <a:pt x="6055" y="1777"/>
                  </a:lnTo>
                  <a:lnTo>
                    <a:pt x="6072" y="1843"/>
                  </a:lnTo>
                  <a:lnTo>
                    <a:pt x="6089" y="1908"/>
                  </a:lnTo>
                  <a:lnTo>
                    <a:pt x="6106" y="1974"/>
                  </a:lnTo>
                  <a:lnTo>
                    <a:pt x="6122" y="2040"/>
                  </a:lnTo>
                  <a:lnTo>
                    <a:pt x="6140" y="2105"/>
                  </a:lnTo>
                  <a:lnTo>
                    <a:pt x="6157" y="2171"/>
                  </a:lnTo>
                  <a:lnTo>
                    <a:pt x="6174" y="2237"/>
                  </a:lnTo>
                  <a:lnTo>
                    <a:pt x="6191" y="2302"/>
                  </a:lnTo>
                  <a:lnTo>
                    <a:pt x="6209" y="2368"/>
                  </a:lnTo>
                  <a:lnTo>
                    <a:pt x="6226" y="2433"/>
                  </a:lnTo>
                  <a:lnTo>
                    <a:pt x="6244" y="2499"/>
                  </a:lnTo>
                  <a:lnTo>
                    <a:pt x="6261" y="2565"/>
                  </a:lnTo>
                  <a:lnTo>
                    <a:pt x="6279" y="2630"/>
                  </a:lnTo>
                  <a:lnTo>
                    <a:pt x="6297" y="2696"/>
                  </a:lnTo>
                  <a:lnTo>
                    <a:pt x="6314" y="2762"/>
                  </a:lnTo>
                  <a:lnTo>
                    <a:pt x="6332" y="2827"/>
                  </a:lnTo>
                  <a:lnTo>
                    <a:pt x="6350" y="2893"/>
                  </a:lnTo>
                  <a:lnTo>
                    <a:pt x="6368" y="2958"/>
                  </a:lnTo>
                  <a:lnTo>
                    <a:pt x="6387" y="3024"/>
                  </a:lnTo>
                  <a:lnTo>
                    <a:pt x="6405" y="3090"/>
                  </a:lnTo>
                  <a:lnTo>
                    <a:pt x="6423" y="3155"/>
                  </a:lnTo>
                  <a:lnTo>
                    <a:pt x="6442" y="3221"/>
                  </a:lnTo>
                  <a:lnTo>
                    <a:pt x="6460" y="3287"/>
                  </a:lnTo>
                  <a:lnTo>
                    <a:pt x="6479" y="3352"/>
                  </a:lnTo>
                  <a:lnTo>
                    <a:pt x="6498" y="3417"/>
                  </a:lnTo>
                  <a:lnTo>
                    <a:pt x="6517" y="3482"/>
                  </a:lnTo>
                  <a:lnTo>
                    <a:pt x="6536" y="3548"/>
                  </a:lnTo>
                  <a:lnTo>
                    <a:pt x="6556" y="3613"/>
                  </a:lnTo>
                  <a:lnTo>
                    <a:pt x="6575" y="3678"/>
                  </a:lnTo>
                  <a:lnTo>
                    <a:pt x="6595" y="3743"/>
                  </a:lnTo>
                  <a:lnTo>
                    <a:pt x="6616" y="3808"/>
                  </a:lnTo>
                  <a:lnTo>
                    <a:pt x="6636" y="3873"/>
                  </a:lnTo>
                  <a:lnTo>
                    <a:pt x="6659" y="3948"/>
                  </a:lnTo>
                  <a:lnTo>
                    <a:pt x="6683" y="4026"/>
                  </a:lnTo>
                  <a:lnTo>
                    <a:pt x="6706" y="4108"/>
                  </a:lnTo>
                  <a:lnTo>
                    <a:pt x="6732" y="4189"/>
                  </a:lnTo>
                  <a:lnTo>
                    <a:pt x="6746" y="4230"/>
                  </a:lnTo>
                  <a:lnTo>
                    <a:pt x="6762" y="4270"/>
                  </a:lnTo>
                  <a:lnTo>
                    <a:pt x="6778" y="4308"/>
                  </a:lnTo>
                  <a:lnTo>
                    <a:pt x="6795" y="4346"/>
                  </a:lnTo>
                  <a:lnTo>
                    <a:pt x="6814" y="4383"/>
                  </a:lnTo>
                  <a:lnTo>
                    <a:pt x="6834" y="4418"/>
                  </a:lnTo>
                  <a:lnTo>
                    <a:pt x="6845" y="4435"/>
                  </a:lnTo>
                  <a:lnTo>
                    <a:pt x="6855" y="4452"/>
                  </a:lnTo>
                  <a:lnTo>
                    <a:pt x="6867" y="4468"/>
                  </a:lnTo>
                  <a:lnTo>
                    <a:pt x="6878" y="4484"/>
                  </a:lnTo>
                  <a:lnTo>
                    <a:pt x="6876" y="4485"/>
                  </a:lnTo>
                  <a:lnTo>
                    <a:pt x="6868" y="4487"/>
                  </a:lnTo>
                  <a:lnTo>
                    <a:pt x="6852" y="4491"/>
                  </a:lnTo>
                  <a:lnTo>
                    <a:pt x="6829" y="4497"/>
                  </a:lnTo>
                  <a:lnTo>
                    <a:pt x="6797" y="4505"/>
                  </a:lnTo>
                  <a:lnTo>
                    <a:pt x="6754" y="4514"/>
                  </a:lnTo>
                  <a:lnTo>
                    <a:pt x="6699" y="4527"/>
                  </a:lnTo>
                  <a:lnTo>
                    <a:pt x="6632" y="4541"/>
                  </a:lnTo>
                  <a:lnTo>
                    <a:pt x="6551" y="4558"/>
                  </a:lnTo>
                  <a:lnTo>
                    <a:pt x="6454" y="4577"/>
                  </a:lnTo>
                  <a:lnTo>
                    <a:pt x="6341" y="4598"/>
                  </a:lnTo>
                  <a:lnTo>
                    <a:pt x="6212" y="4622"/>
                  </a:lnTo>
                  <a:lnTo>
                    <a:pt x="6063" y="4650"/>
                  </a:lnTo>
                  <a:lnTo>
                    <a:pt x="5896" y="4679"/>
                  </a:lnTo>
                  <a:lnTo>
                    <a:pt x="5707" y="4711"/>
                  </a:lnTo>
                  <a:lnTo>
                    <a:pt x="5497" y="4747"/>
                  </a:lnTo>
                  <a:lnTo>
                    <a:pt x="5381" y="4765"/>
                  </a:lnTo>
                  <a:lnTo>
                    <a:pt x="5259" y="4783"/>
                  </a:lnTo>
                  <a:lnTo>
                    <a:pt x="5130" y="4799"/>
                  </a:lnTo>
                  <a:lnTo>
                    <a:pt x="4994" y="4814"/>
                  </a:lnTo>
                  <a:lnTo>
                    <a:pt x="4852" y="4827"/>
                  </a:lnTo>
                  <a:lnTo>
                    <a:pt x="4704" y="4837"/>
                  </a:lnTo>
                  <a:lnTo>
                    <a:pt x="4550" y="4847"/>
                  </a:lnTo>
                  <a:lnTo>
                    <a:pt x="4392" y="4852"/>
                  </a:lnTo>
                  <a:lnTo>
                    <a:pt x="4229" y="4855"/>
                  </a:lnTo>
                  <a:lnTo>
                    <a:pt x="4061" y="4855"/>
                  </a:lnTo>
                  <a:lnTo>
                    <a:pt x="3890" y="4852"/>
                  </a:lnTo>
                  <a:lnTo>
                    <a:pt x="3714" y="4845"/>
                  </a:lnTo>
                  <a:lnTo>
                    <a:pt x="3535" y="4833"/>
                  </a:lnTo>
                  <a:lnTo>
                    <a:pt x="3353" y="4817"/>
                  </a:lnTo>
                  <a:lnTo>
                    <a:pt x="3168" y="4797"/>
                  </a:lnTo>
                  <a:lnTo>
                    <a:pt x="2982" y="4772"/>
                  </a:lnTo>
                  <a:lnTo>
                    <a:pt x="2794" y="4742"/>
                  </a:lnTo>
                  <a:lnTo>
                    <a:pt x="2604" y="4706"/>
                  </a:lnTo>
                  <a:lnTo>
                    <a:pt x="2414" y="4664"/>
                  </a:lnTo>
                  <a:lnTo>
                    <a:pt x="2222" y="4616"/>
                  </a:lnTo>
                  <a:lnTo>
                    <a:pt x="2030" y="4562"/>
                  </a:lnTo>
                  <a:lnTo>
                    <a:pt x="1838" y="4501"/>
                  </a:lnTo>
                  <a:lnTo>
                    <a:pt x="1646" y="4433"/>
                  </a:lnTo>
                  <a:lnTo>
                    <a:pt x="1456" y="4358"/>
                  </a:lnTo>
                  <a:lnTo>
                    <a:pt x="1265" y="4275"/>
                  </a:lnTo>
                  <a:lnTo>
                    <a:pt x="1077" y="4185"/>
                  </a:lnTo>
                  <a:lnTo>
                    <a:pt x="891" y="4087"/>
                  </a:lnTo>
                  <a:lnTo>
                    <a:pt x="707" y="3980"/>
                  </a:lnTo>
                  <a:lnTo>
                    <a:pt x="525" y="3864"/>
                  </a:lnTo>
                  <a:lnTo>
                    <a:pt x="347" y="3740"/>
                  </a:lnTo>
                  <a:lnTo>
                    <a:pt x="171" y="3605"/>
                  </a:lnTo>
                  <a:lnTo>
                    <a:pt x="0" y="3462"/>
                  </a:lnTo>
                  <a:lnTo>
                    <a:pt x="59" y="3388"/>
                  </a:lnTo>
                  <a:lnTo>
                    <a:pt x="117" y="3313"/>
                  </a:lnTo>
                  <a:lnTo>
                    <a:pt x="175" y="3238"/>
                  </a:lnTo>
                  <a:lnTo>
                    <a:pt x="234" y="3163"/>
                  </a:lnTo>
                  <a:lnTo>
                    <a:pt x="290" y="3087"/>
                  </a:lnTo>
                  <a:lnTo>
                    <a:pt x="346" y="3009"/>
                  </a:lnTo>
                  <a:lnTo>
                    <a:pt x="402" y="2932"/>
                  </a:lnTo>
                  <a:lnTo>
                    <a:pt x="457" y="2854"/>
                  </a:lnTo>
                  <a:lnTo>
                    <a:pt x="511" y="2775"/>
                  </a:lnTo>
                  <a:lnTo>
                    <a:pt x="563" y="2697"/>
                  </a:lnTo>
                  <a:lnTo>
                    <a:pt x="616" y="2618"/>
                  </a:lnTo>
                  <a:lnTo>
                    <a:pt x="669" y="2538"/>
                  </a:lnTo>
                  <a:lnTo>
                    <a:pt x="720" y="2459"/>
                  </a:lnTo>
                  <a:lnTo>
                    <a:pt x="771" y="2378"/>
                  </a:lnTo>
                  <a:lnTo>
                    <a:pt x="821" y="2298"/>
                  </a:lnTo>
                  <a:lnTo>
                    <a:pt x="870" y="2216"/>
                  </a:lnTo>
                  <a:lnTo>
                    <a:pt x="905" y="2160"/>
                  </a:lnTo>
                  <a:lnTo>
                    <a:pt x="941" y="2102"/>
                  </a:lnTo>
                  <a:lnTo>
                    <a:pt x="977" y="2044"/>
                  </a:lnTo>
                  <a:lnTo>
                    <a:pt x="1014" y="1984"/>
                  </a:lnTo>
                  <a:lnTo>
                    <a:pt x="1051" y="1922"/>
                  </a:lnTo>
                  <a:lnTo>
                    <a:pt x="1088" y="1861"/>
                  </a:lnTo>
                  <a:lnTo>
                    <a:pt x="1125" y="1798"/>
                  </a:lnTo>
                  <a:lnTo>
                    <a:pt x="1161" y="1735"/>
                  </a:lnTo>
                  <a:lnTo>
                    <a:pt x="1197" y="1671"/>
                  </a:lnTo>
                  <a:lnTo>
                    <a:pt x="1231" y="1608"/>
                  </a:lnTo>
                  <a:lnTo>
                    <a:pt x="1262" y="1544"/>
                  </a:lnTo>
                  <a:lnTo>
                    <a:pt x="1293" y="1480"/>
                  </a:lnTo>
                  <a:lnTo>
                    <a:pt x="1308" y="1448"/>
                  </a:lnTo>
                  <a:lnTo>
                    <a:pt x="1321" y="1416"/>
                  </a:lnTo>
                  <a:lnTo>
                    <a:pt x="1334" y="1385"/>
                  </a:lnTo>
                  <a:lnTo>
                    <a:pt x="1347" y="1352"/>
                  </a:lnTo>
                  <a:lnTo>
                    <a:pt x="1358" y="1320"/>
                  </a:lnTo>
                  <a:lnTo>
                    <a:pt x="1370" y="1288"/>
                  </a:lnTo>
                  <a:lnTo>
                    <a:pt x="1381" y="1258"/>
                  </a:lnTo>
                  <a:lnTo>
                    <a:pt x="1390" y="1226"/>
                  </a:lnTo>
                  <a:lnTo>
                    <a:pt x="1398" y="1196"/>
                  </a:lnTo>
                  <a:lnTo>
                    <a:pt x="1404" y="1165"/>
                  </a:lnTo>
                  <a:lnTo>
                    <a:pt x="1409" y="1135"/>
                  </a:lnTo>
                  <a:lnTo>
                    <a:pt x="1413" y="1104"/>
                  </a:lnTo>
                  <a:lnTo>
                    <a:pt x="1416" y="1073"/>
                  </a:lnTo>
                  <a:lnTo>
                    <a:pt x="1418" y="1043"/>
                  </a:lnTo>
                  <a:lnTo>
                    <a:pt x="1419" y="1012"/>
                  </a:lnTo>
                  <a:lnTo>
                    <a:pt x="1419" y="980"/>
                  </a:lnTo>
                  <a:lnTo>
                    <a:pt x="1419" y="919"/>
                  </a:lnTo>
                  <a:lnTo>
                    <a:pt x="1418" y="856"/>
                  </a:lnTo>
                  <a:lnTo>
                    <a:pt x="1418" y="796"/>
                  </a:lnTo>
                  <a:lnTo>
                    <a:pt x="1420" y="736"/>
                  </a:lnTo>
                  <a:lnTo>
                    <a:pt x="1422" y="706"/>
                  </a:lnTo>
                  <a:lnTo>
                    <a:pt x="1425" y="676"/>
                  </a:lnTo>
                  <a:lnTo>
                    <a:pt x="1429" y="648"/>
                  </a:lnTo>
                  <a:lnTo>
                    <a:pt x="1435" y="619"/>
                  </a:lnTo>
                  <a:lnTo>
                    <a:pt x="1441" y="592"/>
                  </a:lnTo>
                  <a:lnTo>
                    <a:pt x="1449" y="564"/>
                  </a:lnTo>
                  <a:lnTo>
                    <a:pt x="1460" y="538"/>
                  </a:lnTo>
                  <a:lnTo>
                    <a:pt x="1472" y="512"/>
                  </a:lnTo>
                  <a:lnTo>
                    <a:pt x="1486" y="487"/>
                  </a:lnTo>
                  <a:lnTo>
                    <a:pt x="1502" y="462"/>
                  </a:lnTo>
                  <a:lnTo>
                    <a:pt x="1521" y="438"/>
                  </a:lnTo>
                  <a:lnTo>
                    <a:pt x="1542" y="415"/>
                  </a:lnTo>
                  <a:lnTo>
                    <a:pt x="1567" y="393"/>
                  </a:lnTo>
                  <a:lnTo>
                    <a:pt x="1593" y="372"/>
                  </a:lnTo>
                  <a:lnTo>
                    <a:pt x="1623" y="350"/>
                  </a:lnTo>
                  <a:lnTo>
                    <a:pt x="1657" y="331"/>
                  </a:lnTo>
                  <a:lnTo>
                    <a:pt x="1670" y="324"/>
                  </a:lnTo>
                  <a:lnTo>
                    <a:pt x="1685" y="318"/>
                  </a:lnTo>
                  <a:lnTo>
                    <a:pt x="1699" y="312"/>
                  </a:lnTo>
                  <a:lnTo>
                    <a:pt x="1714" y="307"/>
                  </a:lnTo>
                  <a:lnTo>
                    <a:pt x="1727" y="304"/>
                  </a:lnTo>
                  <a:lnTo>
                    <a:pt x="1741" y="301"/>
                  </a:lnTo>
                  <a:lnTo>
                    <a:pt x="1755" y="299"/>
                  </a:lnTo>
                  <a:lnTo>
                    <a:pt x="1770" y="298"/>
                  </a:lnTo>
                  <a:lnTo>
                    <a:pt x="1797" y="296"/>
                  </a:lnTo>
                  <a:lnTo>
                    <a:pt x="1825" y="299"/>
                  </a:lnTo>
                  <a:lnTo>
                    <a:pt x="1852" y="302"/>
                  </a:lnTo>
                  <a:lnTo>
                    <a:pt x="1879" y="306"/>
                  </a:lnTo>
                  <a:lnTo>
                    <a:pt x="1934" y="317"/>
                  </a:lnTo>
                  <a:lnTo>
                    <a:pt x="1990" y="328"/>
                  </a:lnTo>
                  <a:lnTo>
                    <a:pt x="2017" y="332"/>
                  </a:lnTo>
                  <a:lnTo>
                    <a:pt x="2046" y="335"/>
                  </a:lnTo>
                  <a:lnTo>
                    <a:pt x="2059" y="336"/>
                  </a:lnTo>
                  <a:lnTo>
                    <a:pt x="2074" y="336"/>
                  </a:lnTo>
                  <a:lnTo>
                    <a:pt x="2089" y="336"/>
                  </a:lnTo>
                  <a:lnTo>
                    <a:pt x="2104" y="335"/>
                  </a:lnTo>
                  <a:lnTo>
                    <a:pt x="2121" y="332"/>
                  </a:lnTo>
                  <a:lnTo>
                    <a:pt x="2138" y="330"/>
                  </a:lnTo>
                  <a:lnTo>
                    <a:pt x="2152" y="327"/>
                  </a:lnTo>
                  <a:lnTo>
                    <a:pt x="2167" y="324"/>
                  </a:lnTo>
                  <a:lnTo>
                    <a:pt x="2180" y="320"/>
                  </a:lnTo>
                  <a:lnTo>
                    <a:pt x="2193" y="314"/>
                  </a:lnTo>
                  <a:lnTo>
                    <a:pt x="2204" y="309"/>
                  </a:lnTo>
                  <a:lnTo>
                    <a:pt x="2216" y="304"/>
                  </a:lnTo>
                  <a:lnTo>
                    <a:pt x="2225" y="298"/>
                  </a:lnTo>
                  <a:lnTo>
                    <a:pt x="2236" y="291"/>
                  </a:lnTo>
                  <a:lnTo>
                    <a:pt x="2244" y="285"/>
                  </a:lnTo>
                  <a:lnTo>
                    <a:pt x="2254" y="277"/>
                  </a:lnTo>
                  <a:lnTo>
                    <a:pt x="2270" y="262"/>
                  </a:lnTo>
                  <a:lnTo>
                    <a:pt x="2285" y="246"/>
                  </a:lnTo>
                  <a:lnTo>
                    <a:pt x="2314" y="210"/>
                  </a:lnTo>
                  <a:lnTo>
                    <a:pt x="2345" y="172"/>
                  </a:lnTo>
                  <a:lnTo>
                    <a:pt x="2362" y="153"/>
                  </a:lnTo>
                  <a:lnTo>
                    <a:pt x="2382" y="133"/>
                  </a:lnTo>
                  <a:lnTo>
                    <a:pt x="2392" y="124"/>
                  </a:lnTo>
                  <a:lnTo>
                    <a:pt x="2404" y="114"/>
                  </a:lnTo>
                  <a:lnTo>
                    <a:pt x="2416" y="105"/>
                  </a:lnTo>
                  <a:lnTo>
                    <a:pt x="2428" y="96"/>
                  </a:lnTo>
                  <a:lnTo>
                    <a:pt x="2456" y="79"/>
                  </a:lnTo>
                  <a:lnTo>
                    <a:pt x="2484" y="65"/>
                  </a:lnTo>
                  <a:lnTo>
                    <a:pt x="2514" y="51"/>
                  </a:lnTo>
                  <a:lnTo>
                    <a:pt x="2546" y="40"/>
                  </a:lnTo>
                  <a:lnTo>
                    <a:pt x="2579" y="30"/>
                  </a:lnTo>
                  <a:lnTo>
                    <a:pt x="2611" y="22"/>
                  </a:lnTo>
                  <a:lnTo>
                    <a:pt x="2646" y="15"/>
                  </a:lnTo>
                  <a:lnTo>
                    <a:pt x="2681" y="10"/>
                  </a:lnTo>
                  <a:lnTo>
                    <a:pt x="2717" y="5"/>
                  </a:lnTo>
                  <a:lnTo>
                    <a:pt x="2754" y="3"/>
                  </a:lnTo>
                  <a:lnTo>
                    <a:pt x="2792" y="1"/>
                  </a:lnTo>
                  <a:lnTo>
                    <a:pt x="2830" y="0"/>
                  </a:lnTo>
                  <a:lnTo>
                    <a:pt x="2868" y="0"/>
                  </a:lnTo>
                  <a:lnTo>
                    <a:pt x="2907" y="1"/>
                  </a:lnTo>
                  <a:lnTo>
                    <a:pt x="2946" y="3"/>
                  </a:lnTo>
                  <a:lnTo>
                    <a:pt x="2986" y="5"/>
                  </a:lnTo>
                  <a:lnTo>
                    <a:pt x="3064" y="13"/>
                  </a:lnTo>
                  <a:lnTo>
                    <a:pt x="3142" y="20"/>
                  </a:lnTo>
                  <a:lnTo>
                    <a:pt x="3220" y="30"/>
                  </a:lnTo>
                  <a:lnTo>
                    <a:pt x="3295" y="40"/>
                  </a:lnTo>
                  <a:lnTo>
                    <a:pt x="3368" y="49"/>
                  </a:lnTo>
                  <a:lnTo>
                    <a:pt x="3438" y="57"/>
                  </a:lnTo>
                  <a:lnTo>
                    <a:pt x="3504" y="65"/>
                  </a:lnTo>
                  <a:lnTo>
                    <a:pt x="3565" y="69"/>
                  </a:lnTo>
                  <a:lnTo>
                    <a:pt x="3634" y="72"/>
                  </a:lnTo>
                  <a:lnTo>
                    <a:pt x="3700" y="77"/>
                  </a:lnTo>
                  <a:lnTo>
                    <a:pt x="3765" y="84"/>
                  </a:lnTo>
                  <a:lnTo>
                    <a:pt x="3828" y="92"/>
                  </a:lnTo>
                  <a:lnTo>
                    <a:pt x="3891" y="101"/>
                  </a:lnTo>
                  <a:lnTo>
                    <a:pt x="3952" y="110"/>
                  </a:lnTo>
                  <a:lnTo>
                    <a:pt x="4013" y="122"/>
                  </a:lnTo>
                  <a:lnTo>
                    <a:pt x="4073" y="133"/>
                  </a:lnTo>
                  <a:lnTo>
                    <a:pt x="4133" y="146"/>
                  </a:lnTo>
                  <a:lnTo>
                    <a:pt x="4192" y="160"/>
                  </a:lnTo>
                  <a:lnTo>
                    <a:pt x="4252" y="175"/>
                  </a:lnTo>
                  <a:lnTo>
                    <a:pt x="4311" y="191"/>
                  </a:lnTo>
                  <a:lnTo>
                    <a:pt x="4372" y="208"/>
                  </a:lnTo>
                  <a:lnTo>
                    <a:pt x="4433" y="224"/>
                  </a:lnTo>
                  <a:lnTo>
                    <a:pt x="4494" y="242"/>
                  </a:lnTo>
                  <a:lnTo>
                    <a:pt x="4558" y="262"/>
                  </a:lnTo>
                  <a:lnTo>
                    <a:pt x="4594" y="272"/>
                  </a:lnTo>
                  <a:lnTo>
                    <a:pt x="4629" y="284"/>
                  </a:lnTo>
                  <a:lnTo>
                    <a:pt x="4662" y="295"/>
                  </a:lnTo>
                  <a:lnTo>
                    <a:pt x="4697" y="308"/>
                  </a:lnTo>
                  <a:lnTo>
                    <a:pt x="4730" y="321"/>
                  </a:lnTo>
                  <a:lnTo>
                    <a:pt x="4764" y="336"/>
                  </a:lnTo>
                  <a:lnTo>
                    <a:pt x="4796" y="350"/>
                  </a:lnTo>
                  <a:lnTo>
                    <a:pt x="4827" y="366"/>
                  </a:lnTo>
                  <a:lnTo>
                    <a:pt x="4859" y="383"/>
                  </a:lnTo>
                  <a:lnTo>
                    <a:pt x="4889" y="401"/>
                  </a:lnTo>
                  <a:lnTo>
                    <a:pt x="4918" y="421"/>
                  </a:lnTo>
                  <a:lnTo>
                    <a:pt x="4948" y="443"/>
                  </a:lnTo>
                  <a:lnTo>
                    <a:pt x="4975" y="465"/>
                  </a:lnTo>
                  <a:lnTo>
                    <a:pt x="5003" y="489"/>
                  </a:lnTo>
                  <a:lnTo>
                    <a:pt x="5029" y="516"/>
                  </a:lnTo>
                  <a:lnTo>
                    <a:pt x="5055" y="543"/>
                  </a:lnTo>
                  <a:lnTo>
                    <a:pt x="5102" y="598"/>
                  </a:lnTo>
                  <a:lnTo>
                    <a:pt x="5137" y="638"/>
                  </a:lnTo>
                  <a:lnTo>
                    <a:pt x="5153" y="654"/>
                  </a:lnTo>
                  <a:lnTo>
                    <a:pt x="5167" y="666"/>
                  </a:lnTo>
                  <a:lnTo>
                    <a:pt x="5179" y="676"/>
                  </a:lnTo>
                  <a:lnTo>
                    <a:pt x="5192" y="684"/>
                  </a:lnTo>
                  <a:lnTo>
                    <a:pt x="5199" y="686"/>
                  </a:lnTo>
                  <a:lnTo>
                    <a:pt x="5206" y="688"/>
                  </a:lnTo>
                  <a:lnTo>
                    <a:pt x="5213" y="690"/>
                  </a:lnTo>
                  <a:lnTo>
                    <a:pt x="5221" y="691"/>
                  </a:lnTo>
                  <a:lnTo>
                    <a:pt x="5235" y="692"/>
                  </a:lnTo>
                  <a:lnTo>
                    <a:pt x="5253" y="692"/>
                  </a:lnTo>
                  <a:lnTo>
                    <a:pt x="5297" y="687"/>
                  </a:lnTo>
                  <a:lnTo>
                    <a:pt x="5355" y="679"/>
                  </a:lnTo>
                  <a:close/>
                </a:path>
              </a:pathLst>
            </a:custGeom>
            <a:solidFill>
              <a:srgbClr val="F8F3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8" name="Freeform 40"/>
            <p:cNvSpPr>
              <a:spLocks/>
            </p:cNvSpPr>
            <p:nvPr/>
          </p:nvSpPr>
          <p:spPr bwMode="auto">
            <a:xfrm>
              <a:off x="8491538" y="-1893888"/>
              <a:ext cx="260350" cy="195262"/>
            </a:xfrm>
            <a:custGeom>
              <a:avLst/>
              <a:gdLst>
                <a:gd name="T0" fmla="*/ 1915 w 2454"/>
                <a:gd name="T1" fmla="*/ 1545 h 1850"/>
                <a:gd name="T2" fmla="*/ 1808 w 2454"/>
                <a:gd name="T3" fmla="*/ 1634 h 1850"/>
                <a:gd name="T4" fmla="*/ 1690 w 2454"/>
                <a:gd name="T5" fmla="*/ 1709 h 1850"/>
                <a:gd name="T6" fmla="*/ 1564 w 2454"/>
                <a:gd name="T7" fmla="*/ 1770 h 1850"/>
                <a:gd name="T8" fmla="*/ 1432 w 2454"/>
                <a:gd name="T9" fmla="*/ 1814 h 1850"/>
                <a:gd name="T10" fmla="*/ 1296 w 2454"/>
                <a:gd name="T11" fmla="*/ 1842 h 1850"/>
                <a:gd name="T12" fmla="*/ 1158 w 2454"/>
                <a:gd name="T13" fmla="*/ 1850 h 1850"/>
                <a:gd name="T14" fmla="*/ 1023 w 2454"/>
                <a:gd name="T15" fmla="*/ 1840 h 1850"/>
                <a:gd name="T16" fmla="*/ 890 w 2454"/>
                <a:gd name="T17" fmla="*/ 1807 h 1850"/>
                <a:gd name="T18" fmla="*/ 763 w 2454"/>
                <a:gd name="T19" fmla="*/ 1753 h 1850"/>
                <a:gd name="T20" fmla="*/ 644 w 2454"/>
                <a:gd name="T21" fmla="*/ 1673 h 1850"/>
                <a:gd name="T22" fmla="*/ 578 w 2454"/>
                <a:gd name="T23" fmla="*/ 1618 h 1850"/>
                <a:gd name="T24" fmla="*/ 514 w 2454"/>
                <a:gd name="T25" fmla="*/ 1558 h 1850"/>
                <a:gd name="T26" fmla="*/ 455 w 2454"/>
                <a:gd name="T27" fmla="*/ 1496 h 1850"/>
                <a:gd name="T28" fmla="*/ 398 w 2454"/>
                <a:gd name="T29" fmla="*/ 1430 h 1850"/>
                <a:gd name="T30" fmla="*/ 296 w 2454"/>
                <a:gd name="T31" fmla="*/ 1289 h 1850"/>
                <a:gd name="T32" fmla="*/ 209 w 2454"/>
                <a:gd name="T33" fmla="*/ 1140 h 1850"/>
                <a:gd name="T34" fmla="*/ 137 w 2454"/>
                <a:gd name="T35" fmla="*/ 982 h 1850"/>
                <a:gd name="T36" fmla="*/ 87 w 2454"/>
                <a:gd name="T37" fmla="*/ 843 h 1850"/>
                <a:gd name="T38" fmla="*/ 43 w 2454"/>
                <a:gd name="T39" fmla="*/ 688 h 1850"/>
                <a:gd name="T40" fmla="*/ 19 w 2454"/>
                <a:gd name="T41" fmla="*/ 577 h 1850"/>
                <a:gd name="T42" fmla="*/ 7 w 2454"/>
                <a:gd name="T43" fmla="*/ 491 h 1850"/>
                <a:gd name="T44" fmla="*/ 2 w 2454"/>
                <a:gd name="T45" fmla="*/ 407 h 1850"/>
                <a:gd name="T46" fmla="*/ 4 w 2454"/>
                <a:gd name="T47" fmla="*/ 326 h 1850"/>
                <a:gd name="T48" fmla="*/ 15 w 2454"/>
                <a:gd name="T49" fmla="*/ 251 h 1850"/>
                <a:gd name="T50" fmla="*/ 37 w 2454"/>
                <a:gd name="T51" fmla="*/ 182 h 1850"/>
                <a:gd name="T52" fmla="*/ 72 w 2454"/>
                <a:gd name="T53" fmla="*/ 123 h 1850"/>
                <a:gd name="T54" fmla="*/ 158 w 2454"/>
                <a:gd name="T55" fmla="*/ 44 h 1850"/>
                <a:gd name="T56" fmla="*/ 254 w 2454"/>
                <a:gd name="T57" fmla="*/ 6 h 1850"/>
                <a:gd name="T58" fmla="*/ 358 w 2454"/>
                <a:gd name="T59" fmla="*/ 2 h 1850"/>
                <a:gd name="T60" fmla="*/ 467 w 2454"/>
                <a:gd name="T61" fmla="*/ 25 h 1850"/>
                <a:gd name="T62" fmla="*/ 580 w 2454"/>
                <a:gd name="T63" fmla="*/ 68 h 1850"/>
                <a:gd name="T64" fmla="*/ 693 w 2454"/>
                <a:gd name="T65" fmla="*/ 125 h 1850"/>
                <a:gd name="T66" fmla="*/ 842 w 2454"/>
                <a:gd name="T67" fmla="*/ 210 h 1850"/>
                <a:gd name="T68" fmla="*/ 985 w 2454"/>
                <a:gd name="T69" fmla="*/ 289 h 1850"/>
                <a:gd name="T70" fmla="*/ 1082 w 2454"/>
                <a:gd name="T71" fmla="*/ 336 h 1850"/>
                <a:gd name="T72" fmla="*/ 1171 w 2454"/>
                <a:gd name="T73" fmla="*/ 363 h 1850"/>
                <a:gd name="T74" fmla="*/ 1269 w 2454"/>
                <a:gd name="T75" fmla="*/ 378 h 1850"/>
                <a:gd name="T76" fmla="*/ 1370 w 2454"/>
                <a:gd name="T77" fmla="*/ 382 h 1850"/>
                <a:gd name="T78" fmla="*/ 1504 w 2454"/>
                <a:gd name="T79" fmla="*/ 378 h 1850"/>
                <a:gd name="T80" fmla="*/ 1708 w 2454"/>
                <a:gd name="T81" fmla="*/ 361 h 1850"/>
                <a:gd name="T82" fmla="*/ 1877 w 2454"/>
                <a:gd name="T83" fmla="*/ 350 h 1850"/>
                <a:gd name="T84" fmla="*/ 1977 w 2454"/>
                <a:gd name="T85" fmla="*/ 351 h 1850"/>
                <a:gd name="T86" fmla="*/ 2078 w 2454"/>
                <a:gd name="T87" fmla="*/ 359 h 1850"/>
                <a:gd name="T88" fmla="*/ 2177 w 2454"/>
                <a:gd name="T89" fmla="*/ 378 h 1850"/>
                <a:gd name="T90" fmla="*/ 2287 w 2454"/>
                <a:gd name="T91" fmla="*/ 415 h 1850"/>
                <a:gd name="T92" fmla="*/ 2389 w 2454"/>
                <a:gd name="T93" fmla="*/ 485 h 1850"/>
                <a:gd name="T94" fmla="*/ 2442 w 2454"/>
                <a:gd name="T95" fmla="*/ 575 h 1850"/>
                <a:gd name="T96" fmla="*/ 2454 w 2454"/>
                <a:gd name="T97" fmla="*/ 680 h 1850"/>
                <a:gd name="T98" fmla="*/ 2433 w 2454"/>
                <a:gd name="T99" fmla="*/ 795 h 1850"/>
                <a:gd name="T100" fmla="*/ 2386 w 2454"/>
                <a:gd name="T101" fmla="*/ 916 h 1850"/>
                <a:gd name="T102" fmla="*/ 2319 w 2454"/>
                <a:gd name="T103" fmla="*/ 1038 h 1850"/>
                <a:gd name="T104" fmla="*/ 2240 w 2454"/>
                <a:gd name="T105" fmla="*/ 1159 h 1850"/>
                <a:gd name="T106" fmla="*/ 2156 w 2454"/>
                <a:gd name="T107" fmla="*/ 1271 h 1850"/>
                <a:gd name="T108" fmla="*/ 2074 w 2454"/>
                <a:gd name="T109" fmla="*/ 1372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54" h="1850">
                  <a:moveTo>
                    <a:pt x="1980" y="1480"/>
                  </a:moveTo>
                  <a:lnTo>
                    <a:pt x="1948" y="1514"/>
                  </a:lnTo>
                  <a:lnTo>
                    <a:pt x="1915" y="1545"/>
                  </a:lnTo>
                  <a:lnTo>
                    <a:pt x="1881" y="1576"/>
                  </a:lnTo>
                  <a:lnTo>
                    <a:pt x="1845" y="1606"/>
                  </a:lnTo>
                  <a:lnTo>
                    <a:pt x="1808" y="1634"/>
                  </a:lnTo>
                  <a:lnTo>
                    <a:pt x="1770" y="1661"/>
                  </a:lnTo>
                  <a:lnTo>
                    <a:pt x="1730" y="1686"/>
                  </a:lnTo>
                  <a:lnTo>
                    <a:pt x="1690" y="1709"/>
                  </a:lnTo>
                  <a:lnTo>
                    <a:pt x="1649" y="1732"/>
                  </a:lnTo>
                  <a:lnTo>
                    <a:pt x="1606" y="1752"/>
                  </a:lnTo>
                  <a:lnTo>
                    <a:pt x="1564" y="1770"/>
                  </a:lnTo>
                  <a:lnTo>
                    <a:pt x="1521" y="1787"/>
                  </a:lnTo>
                  <a:lnTo>
                    <a:pt x="1476" y="1801"/>
                  </a:lnTo>
                  <a:lnTo>
                    <a:pt x="1432" y="1814"/>
                  </a:lnTo>
                  <a:lnTo>
                    <a:pt x="1386" y="1826"/>
                  </a:lnTo>
                  <a:lnTo>
                    <a:pt x="1341" y="1834"/>
                  </a:lnTo>
                  <a:lnTo>
                    <a:pt x="1296" y="1842"/>
                  </a:lnTo>
                  <a:lnTo>
                    <a:pt x="1250" y="1847"/>
                  </a:lnTo>
                  <a:lnTo>
                    <a:pt x="1205" y="1850"/>
                  </a:lnTo>
                  <a:lnTo>
                    <a:pt x="1158" y="1850"/>
                  </a:lnTo>
                  <a:lnTo>
                    <a:pt x="1113" y="1849"/>
                  </a:lnTo>
                  <a:lnTo>
                    <a:pt x="1067" y="1846"/>
                  </a:lnTo>
                  <a:lnTo>
                    <a:pt x="1023" y="1840"/>
                  </a:lnTo>
                  <a:lnTo>
                    <a:pt x="977" y="1831"/>
                  </a:lnTo>
                  <a:lnTo>
                    <a:pt x="933" y="1820"/>
                  </a:lnTo>
                  <a:lnTo>
                    <a:pt x="890" y="1807"/>
                  </a:lnTo>
                  <a:lnTo>
                    <a:pt x="846" y="1792"/>
                  </a:lnTo>
                  <a:lnTo>
                    <a:pt x="804" y="1773"/>
                  </a:lnTo>
                  <a:lnTo>
                    <a:pt x="763" y="1753"/>
                  </a:lnTo>
                  <a:lnTo>
                    <a:pt x="723" y="1728"/>
                  </a:lnTo>
                  <a:lnTo>
                    <a:pt x="682" y="1703"/>
                  </a:lnTo>
                  <a:lnTo>
                    <a:pt x="644" y="1673"/>
                  </a:lnTo>
                  <a:lnTo>
                    <a:pt x="621" y="1655"/>
                  </a:lnTo>
                  <a:lnTo>
                    <a:pt x="599" y="1637"/>
                  </a:lnTo>
                  <a:lnTo>
                    <a:pt x="578" y="1618"/>
                  </a:lnTo>
                  <a:lnTo>
                    <a:pt x="557" y="1598"/>
                  </a:lnTo>
                  <a:lnTo>
                    <a:pt x="535" y="1579"/>
                  </a:lnTo>
                  <a:lnTo>
                    <a:pt x="514" y="1558"/>
                  </a:lnTo>
                  <a:lnTo>
                    <a:pt x="494" y="1538"/>
                  </a:lnTo>
                  <a:lnTo>
                    <a:pt x="474" y="1517"/>
                  </a:lnTo>
                  <a:lnTo>
                    <a:pt x="455" y="1496"/>
                  </a:lnTo>
                  <a:lnTo>
                    <a:pt x="436" y="1474"/>
                  </a:lnTo>
                  <a:lnTo>
                    <a:pt x="417" y="1452"/>
                  </a:lnTo>
                  <a:lnTo>
                    <a:pt x="398" y="1430"/>
                  </a:lnTo>
                  <a:lnTo>
                    <a:pt x="363" y="1384"/>
                  </a:lnTo>
                  <a:lnTo>
                    <a:pt x="328" y="1338"/>
                  </a:lnTo>
                  <a:lnTo>
                    <a:pt x="296" y="1289"/>
                  </a:lnTo>
                  <a:lnTo>
                    <a:pt x="265" y="1240"/>
                  </a:lnTo>
                  <a:lnTo>
                    <a:pt x="236" y="1191"/>
                  </a:lnTo>
                  <a:lnTo>
                    <a:pt x="209" y="1140"/>
                  </a:lnTo>
                  <a:lnTo>
                    <a:pt x="182" y="1088"/>
                  </a:lnTo>
                  <a:lnTo>
                    <a:pt x="159" y="1035"/>
                  </a:lnTo>
                  <a:lnTo>
                    <a:pt x="137" y="982"/>
                  </a:lnTo>
                  <a:lnTo>
                    <a:pt x="116" y="928"/>
                  </a:lnTo>
                  <a:lnTo>
                    <a:pt x="102" y="887"/>
                  </a:lnTo>
                  <a:lnTo>
                    <a:pt x="87" y="843"/>
                  </a:lnTo>
                  <a:lnTo>
                    <a:pt x="71" y="794"/>
                  </a:lnTo>
                  <a:lnTo>
                    <a:pt x="56" y="742"/>
                  </a:lnTo>
                  <a:lnTo>
                    <a:pt x="43" y="688"/>
                  </a:lnTo>
                  <a:lnTo>
                    <a:pt x="30" y="633"/>
                  </a:lnTo>
                  <a:lnTo>
                    <a:pt x="25" y="605"/>
                  </a:lnTo>
                  <a:lnTo>
                    <a:pt x="19" y="577"/>
                  </a:lnTo>
                  <a:lnTo>
                    <a:pt x="14" y="548"/>
                  </a:lnTo>
                  <a:lnTo>
                    <a:pt x="10" y="520"/>
                  </a:lnTo>
                  <a:lnTo>
                    <a:pt x="7" y="491"/>
                  </a:lnTo>
                  <a:lnTo>
                    <a:pt x="5" y="463"/>
                  </a:lnTo>
                  <a:lnTo>
                    <a:pt x="3" y="435"/>
                  </a:lnTo>
                  <a:lnTo>
                    <a:pt x="2" y="407"/>
                  </a:lnTo>
                  <a:lnTo>
                    <a:pt x="0" y="380"/>
                  </a:lnTo>
                  <a:lnTo>
                    <a:pt x="2" y="352"/>
                  </a:lnTo>
                  <a:lnTo>
                    <a:pt x="4" y="326"/>
                  </a:lnTo>
                  <a:lnTo>
                    <a:pt x="6" y="301"/>
                  </a:lnTo>
                  <a:lnTo>
                    <a:pt x="10" y="275"/>
                  </a:lnTo>
                  <a:lnTo>
                    <a:pt x="15" y="251"/>
                  </a:lnTo>
                  <a:lnTo>
                    <a:pt x="21" y="226"/>
                  </a:lnTo>
                  <a:lnTo>
                    <a:pt x="29" y="204"/>
                  </a:lnTo>
                  <a:lnTo>
                    <a:pt x="37" y="182"/>
                  </a:lnTo>
                  <a:lnTo>
                    <a:pt x="48" y="161"/>
                  </a:lnTo>
                  <a:lnTo>
                    <a:pt x="60" y="142"/>
                  </a:lnTo>
                  <a:lnTo>
                    <a:pt x="72" y="123"/>
                  </a:lnTo>
                  <a:lnTo>
                    <a:pt x="100" y="92"/>
                  </a:lnTo>
                  <a:lnTo>
                    <a:pt x="128" y="66"/>
                  </a:lnTo>
                  <a:lnTo>
                    <a:pt x="158" y="44"/>
                  </a:lnTo>
                  <a:lnTo>
                    <a:pt x="190" y="28"/>
                  </a:lnTo>
                  <a:lnTo>
                    <a:pt x="221" y="15"/>
                  </a:lnTo>
                  <a:lnTo>
                    <a:pt x="254" y="6"/>
                  </a:lnTo>
                  <a:lnTo>
                    <a:pt x="288" y="1"/>
                  </a:lnTo>
                  <a:lnTo>
                    <a:pt x="323" y="0"/>
                  </a:lnTo>
                  <a:lnTo>
                    <a:pt x="358" y="2"/>
                  </a:lnTo>
                  <a:lnTo>
                    <a:pt x="394" y="7"/>
                  </a:lnTo>
                  <a:lnTo>
                    <a:pt x="430" y="15"/>
                  </a:lnTo>
                  <a:lnTo>
                    <a:pt x="467" y="25"/>
                  </a:lnTo>
                  <a:lnTo>
                    <a:pt x="505" y="37"/>
                  </a:lnTo>
                  <a:lnTo>
                    <a:pt x="542" y="52"/>
                  </a:lnTo>
                  <a:lnTo>
                    <a:pt x="580" y="68"/>
                  </a:lnTo>
                  <a:lnTo>
                    <a:pt x="618" y="86"/>
                  </a:lnTo>
                  <a:lnTo>
                    <a:pt x="655" y="105"/>
                  </a:lnTo>
                  <a:lnTo>
                    <a:pt x="693" y="125"/>
                  </a:lnTo>
                  <a:lnTo>
                    <a:pt x="731" y="145"/>
                  </a:lnTo>
                  <a:lnTo>
                    <a:pt x="768" y="166"/>
                  </a:lnTo>
                  <a:lnTo>
                    <a:pt x="842" y="210"/>
                  </a:lnTo>
                  <a:lnTo>
                    <a:pt x="915" y="251"/>
                  </a:lnTo>
                  <a:lnTo>
                    <a:pt x="950" y="270"/>
                  </a:lnTo>
                  <a:lnTo>
                    <a:pt x="985" y="289"/>
                  </a:lnTo>
                  <a:lnTo>
                    <a:pt x="1018" y="306"/>
                  </a:lnTo>
                  <a:lnTo>
                    <a:pt x="1050" y="322"/>
                  </a:lnTo>
                  <a:lnTo>
                    <a:pt x="1082" y="336"/>
                  </a:lnTo>
                  <a:lnTo>
                    <a:pt x="1113" y="347"/>
                  </a:lnTo>
                  <a:lnTo>
                    <a:pt x="1142" y="357"/>
                  </a:lnTo>
                  <a:lnTo>
                    <a:pt x="1171" y="363"/>
                  </a:lnTo>
                  <a:lnTo>
                    <a:pt x="1204" y="369"/>
                  </a:lnTo>
                  <a:lnTo>
                    <a:pt x="1236" y="374"/>
                  </a:lnTo>
                  <a:lnTo>
                    <a:pt x="1269" y="378"/>
                  </a:lnTo>
                  <a:lnTo>
                    <a:pt x="1303" y="380"/>
                  </a:lnTo>
                  <a:lnTo>
                    <a:pt x="1336" y="381"/>
                  </a:lnTo>
                  <a:lnTo>
                    <a:pt x="1370" y="382"/>
                  </a:lnTo>
                  <a:lnTo>
                    <a:pt x="1403" y="382"/>
                  </a:lnTo>
                  <a:lnTo>
                    <a:pt x="1436" y="381"/>
                  </a:lnTo>
                  <a:lnTo>
                    <a:pt x="1504" y="378"/>
                  </a:lnTo>
                  <a:lnTo>
                    <a:pt x="1572" y="373"/>
                  </a:lnTo>
                  <a:lnTo>
                    <a:pt x="1639" y="367"/>
                  </a:lnTo>
                  <a:lnTo>
                    <a:pt x="1708" y="361"/>
                  </a:lnTo>
                  <a:lnTo>
                    <a:pt x="1776" y="356"/>
                  </a:lnTo>
                  <a:lnTo>
                    <a:pt x="1843" y="352"/>
                  </a:lnTo>
                  <a:lnTo>
                    <a:pt x="1877" y="350"/>
                  </a:lnTo>
                  <a:lnTo>
                    <a:pt x="1911" y="350"/>
                  </a:lnTo>
                  <a:lnTo>
                    <a:pt x="1945" y="350"/>
                  </a:lnTo>
                  <a:lnTo>
                    <a:pt x="1977" y="351"/>
                  </a:lnTo>
                  <a:lnTo>
                    <a:pt x="2011" y="352"/>
                  </a:lnTo>
                  <a:lnTo>
                    <a:pt x="2045" y="356"/>
                  </a:lnTo>
                  <a:lnTo>
                    <a:pt x="2078" y="359"/>
                  </a:lnTo>
                  <a:lnTo>
                    <a:pt x="2111" y="364"/>
                  </a:lnTo>
                  <a:lnTo>
                    <a:pt x="2143" y="370"/>
                  </a:lnTo>
                  <a:lnTo>
                    <a:pt x="2177" y="378"/>
                  </a:lnTo>
                  <a:lnTo>
                    <a:pt x="2209" y="386"/>
                  </a:lnTo>
                  <a:lnTo>
                    <a:pt x="2242" y="397"/>
                  </a:lnTo>
                  <a:lnTo>
                    <a:pt x="2287" y="415"/>
                  </a:lnTo>
                  <a:lnTo>
                    <a:pt x="2326" y="436"/>
                  </a:lnTo>
                  <a:lnTo>
                    <a:pt x="2360" y="459"/>
                  </a:lnTo>
                  <a:lnTo>
                    <a:pt x="2389" y="485"/>
                  </a:lnTo>
                  <a:lnTo>
                    <a:pt x="2411" y="513"/>
                  </a:lnTo>
                  <a:lnTo>
                    <a:pt x="2429" y="543"/>
                  </a:lnTo>
                  <a:lnTo>
                    <a:pt x="2442" y="575"/>
                  </a:lnTo>
                  <a:lnTo>
                    <a:pt x="2450" y="608"/>
                  </a:lnTo>
                  <a:lnTo>
                    <a:pt x="2454" y="642"/>
                  </a:lnTo>
                  <a:lnTo>
                    <a:pt x="2454" y="680"/>
                  </a:lnTo>
                  <a:lnTo>
                    <a:pt x="2450" y="717"/>
                  </a:lnTo>
                  <a:lnTo>
                    <a:pt x="2444" y="755"/>
                  </a:lnTo>
                  <a:lnTo>
                    <a:pt x="2433" y="795"/>
                  </a:lnTo>
                  <a:lnTo>
                    <a:pt x="2419" y="834"/>
                  </a:lnTo>
                  <a:lnTo>
                    <a:pt x="2404" y="875"/>
                  </a:lnTo>
                  <a:lnTo>
                    <a:pt x="2386" y="916"/>
                  </a:lnTo>
                  <a:lnTo>
                    <a:pt x="2366" y="957"/>
                  </a:lnTo>
                  <a:lnTo>
                    <a:pt x="2343" y="998"/>
                  </a:lnTo>
                  <a:lnTo>
                    <a:pt x="2319" y="1038"/>
                  </a:lnTo>
                  <a:lnTo>
                    <a:pt x="2294" y="1080"/>
                  </a:lnTo>
                  <a:lnTo>
                    <a:pt x="2267" y="1120"/>
                  </a:lnTo>
                  <a:lnTo>
                    <a:pt x="2240" y="1159"/>
                  </a:lnTo>
                  <a:lnTo>
                    <a:pt x="2212" y="1197"/>
                  </a:lnTo>
                  <a:lnTo>
                    <a:pt x="2184" y="1235"/>
                  </a:lnTo>
                  <a:lnTo>
                    <a:pt x="2156" y="1271"/>
                  </a:lnTo>
                  <a:lnTo>
                    <a:pt x="2128" y="1306"/>
                  </a:lnTo>
                  <a:lnTo>
                    <a:pt x="2100" y="1340"/>
                  </a:lnTo>
                  <a:lnTo>
                    <a:pt x="2074" y="1372"/>
                  </a:lnTo>
                  <a:lnTo>
                    <a:pt x="2024" y="1430"/>
                  </a:lnTo>
                  <a:lnTo>
                    <a:pt x="1980" y="1480"/>
                  </a:lnTo>
                  <a:close/>
                </a:path>
              </a:pathLst>
            </a:custGeom>
            <a:solidFill>
              <a:srgbClr val="E3D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9" name="Freeform 41"/>
            <p:cNvSpPr>
              <a:spLocks/>
            </p:cNvSpPr>
            <p:nvPr/>
          </p:nvSpPr>
          <p:spPr bwMode="auto">
            <a:xfrm>
              <a:off x="8488363" y="-1889125"/>
              <a:ext cx="260350" cy="196850"/>
            </a:xfrm>
            <a:custGeom>
              <a:avLst/>
              <a:gdLst>
                <a:gd name="T0" fmla="*/ 1914 w 2453"/>
                <a:gd name="T1" fmla="*/ 1546 h 1851"/>
                <a:gd name="T2" fmla="*/ 1807 w 2453"/>
                <a:gd name="T3" fmla="*/ 1635 h 1851"/>
                <a:gd name="T4" fmla="*/ 1688 w 2453"/>
                <a:gd name="T5" fmla="*/ 1711 h 1851"/>
                <a:gd name="T6" fmla="*/ 1563 w 2453"/>
                <a:gd name="T7" fmla="*/ 1771 h 1851"/>
                <a:gd name="T8" fmla="*/ 1430 w 2453"/>
                <a:gd name="T9" fmla="*/ 1815 h 1851"/>
                <a:gd name="T10" fmla="*/ 1294 w 2453"/>
                <a:gd name="T11" fmla="*/ 1843 h 1851"/>
                <a:gd name="T12" fmla="*/ 1158 w 2453"/>
                <a:gd name="T13" fmla="*/ 1851 h 1851"/>
                <a:gd name="T14" fmla="*/ 1021 w 2453"/>
                <a:gd name="T15" fmla="*/ 1841 h 1851"/>
                <a:gd name="T16" fmla="*/ 888 w 2453"/>
                <a:gd name="T17" fmla="*/ 1808 h 1851"/>
                <a:gd name="T18" fmla="*/ 761 w 2453"/>
                <a:gd name="T19" fmla="*/ 1753 h 1851"/>
                <a:gd name="T20" fmla="*/ 643 w 2453"/>
                <a:gd name="T21" fmla="*/ 1675 h 1851"/>
                <a:gd name="T22" fmla="*/ 576 w 2453"/>
                <a:gd name="T23" fmla="*/ 1618 h 1851"/>
                <a:gd name="T24" fmla="*/ 513 w 2453"/>
                <a:gd name="T25" fmla="*/ 1559 h 1851"/>
                <a:gd name="T26" fmla="*/ 454 w 2453"/>
                <a:gd name="T27" fmla="*/ 1497 h 1851"/>
                <a:gd name="T28" fmla="*/ 397 w 2453"/>
                <a:gd name="T29" fmla="*/ 1431 h 1851"/>
                <a:gd name="T30" fmla="*/ 295 w 2453"/>
                <a:gd name="T31" fmla="*/ 1290 h 1851"/>
                <a:gd name="T32" fmla="*/ 207 w 2453"/>
                <a:gd name="T33" fmla="*/ 1140 h 1851"/>
                <a:gd name="T34" fmla="*/ 135 w 2453"/>
                <a:gd name="T35" fmla="*/ 982 h 1851"/>
                <a:gd name="T36" fmla="*/ 86 w 2453"/>
                <a:gd name="T37" fmla="*/ 843 h 1851"/>
                <a:gd name="T38" fmla="*/ 41 w 2453"/>
                <a:gd name="T39" fmla="*/ 689 h 1851"/>
                <a:gd name="T40" fmla="*/ 18 w 2453"/>
                <a:gd name="T41" fmla="*/ 577 h 1851"/>
                <a:gd name="T42" fmla="*/ 5 w 2453"/>
                <a:gd name="T43" fmla="*/ 492 h 1851"/>
                <a:gd name="T44" fmla="*/ 0 w 2453"/>
                <a:gd name="T45" fmla="*/ 408 h 1851"/>
                <a:gd name="T46" fmla="*/ 2 w 2453"/>
                <a:gd name="T47" fmla="*/ 327 h 1851"/>
                <a:gd name="T48" fmla="*/ 14 w 2453"/>
                <a:gd name="T49" fmla="*/ 251 h 1851"/>
                <a:gd name="T50" fmla="*/ 36 w 2453"/>
                <a:gd name="T51" fmla="*/ 182 h 1851"/>
                <a:gd name="T52" fmla="*/ 72 w 2453"/>
                <a:gd name="T53" fmla="*/ 124 h 1851"/>
                <a:gd name="T54" fmla="*/ 156 w 2453"/>
                <a:gd name="T55" fmla="*/ 45 h 1851"/>
                <a:gd name="T56" fmla="*/ 253 w 2453"/>
                <a:gd name="T57" fmla="*/ 6 h 1851"/>
                <a:gd name="T58" fmla="*/ 356 w 2453"/>
                <a:gd name="T59" fmla="*/ 2 h 1851"/>
                <a:gd name="T60" fmla="*/ 465 w 2453"/>
                <a:gd name="T61" fmla="*/ 25 h 1851"/>
                <a:gd name="T62" fmla="*/ 578 w 2453"/>
                <a:gd name="T63" fmla="*/ 69 h 1851"/>
                <a:gd name="T64" fmla="*/ 691 w 2453"/>
                <a:gd name="T65" fmla="*/ 126 h 1851"/>
                <a:gd name="T66" fmla="*/ 842 w 2453"/>
                <a:gd name="T67" fmla="*/ 210 h 1851"/>
                <a:gd name="T68" fmla="*/ 983 w 2453"/>
                <a:gd name="T69" fmla="*/ 289 h 1851"/>
                <a:gd name="T70" fmla="*/ 1080 w 2453"/>
                <a:gd name="T71" fmla="*/ 337 h 1851"/>
                <a:gd name="T72" fmla="*/ 1169 w 2453"/>
                <a:gd name="T73" fmla="*/ 364 h 1851"/>
                <a:gd name="T74" fmla="*/ 1269 w 2453"/>
                <a:gd name="T75" fmla="*/ 378 h 1851"/>
                <a:gd name="T76" fmla="*/ 1368 w 2453"/>
                <a:gd name="T77" fmla="*/ 382 h 1851"/>
                <a:gd name="T78" fmla="*/ 1503 w 2453"/>
                <a:gd name="T79" fmla="*/ 378 h 1851"/>
                <a:gd name="T80" fmla="*/ 1706 w 2453"/>
                <a:gd name="T81" fmla="*/ 362 h 1851"/>
                <a:gd name="T82" fmla="*/ 1876 w 2453"/>
                <a:gd name="T83" fmla="*/ 351 h 1851"/>
                <a:gd name="T84" fmla="*/ 1977 w 2453"/>
                <a:gd name="T85" fmla="*/ 351 h 1851"/>
                <a:gd name="T86" fmla="*/ 2076 w 2453"/>
                <a:gd name="T87" fmla="*/ 360 h 1851"/>
                <a:gd name="T88" fmla="*/ 2176 w 2453"/>
                <a:gd name="T89" fmla="*/ 378 h 1851"/>
                <a:gd name="T90" fmla="*/ 2286 w 2453"/>
                <a:gd name="T91" fmla="*/ 416 h 1851"/>
                <a:gd name="T92" fmla="*/ 2387 w 2453"/>
                <a:gd name="T93" fmla="*/ 486 h 1851"/>
                <a:gd name="T94" fmla="*/ 2440 w 2453"/>
                <a:gd name="T95" fmla="*/ 576 h 1851"/>
                <a:gd name="T96" fmla="*/ 2453 w 2453"/>
                <a:gd name="T97" fmla="*/ 680 h 1851"/>
                <a:gd name="T98" fmla="*/ 2432 w 2453"/>
                <a:gd name="T99" fmla="*/ 795 h 1851"/>
                <a:gd name="T100" fmla="*/ 2384 w 2453"/>
                <a:gd name="T101" fmla="*/ 917 h 1851"/>
                <a:gd name="T102" fmla="*/ 2317 w 2453"/>
                <a:gd name="T103" fmla="*/ 1039 h 1851"/>
                <a:gd name="T104" fmla="*/ 2238 w 2453"/>
                <a:gd name="T105" fmla="*/ 1159 h 1851"/>
                <a:gd name="T106" fmla="*/ 2155 w 2453"/>
                <a:gd name="T107" fmla="*/ 1272 h 1851"/>
                <a:gd name="T108" fmla="*/ 2072 w 2453"/>
                <a:gd name="T109" fmla="*/ 1373 h 1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53" h="1851">
                  <a:moveTo>
                    <a:pt x="1978" y="1481"/>
                  </a:moveTo>
                  <a:lnTo>
                    <a:pt x="1947" y="1514"/>
                  </a:lnTo>
                  <a:lnTo>
                    <a:pt x="1914" y="1546"/>
                  </a:lnTo>
                  <a:lnTo>
                    <a:pt x="1880" y="1577"/>
                  </a:lnTo>
                  <a:lnTo>
                    <a:pt x="1844" y="1607"/>
                  </a:lnTo>
                  <a:lnTo>
                    <a:pt x="1807" y="1635"/>
                  </a:lnTo>
                  <a:lnTo>
                    <a:pt x="1769" y="1662"/>
                  </a:lnTo>
                  <a:lnTo>
                    <a:pt x="1729" y="1686"/>
                  </a:lnTo>
                  <a:lnTo>
                    <a:pt x="1688" y="1711"/>
                  </a:lnTo>
                  <a:lnTo>
                    <a:pt x="1647" y="1732"/>
                  </a:lnTo>
                  <a:lnTo>
                    <a:pt x="1605" y="1752"/>
                  </a:lnTo>
                  <a:lnTo>
                    <a:pt x="1563" y="1771"/>
                  </a:lnTo>
                  <a:lnTo>
                    <a:pt x="1519" y="1788"/>
                  </a:lnTo>
                  <a:lnTo>
                    <a:pt x="1475" y="1803"/>
                  </a:lnTo>
                  <a:lnTo>
                    <a:pt x="1430" y="1815"/>
                  </a:lnTo>
                  <a:lnTo>
                    <a:pt x="1385" y="1826"/>
                  </a:lnTo>
                  <a:lnTo>
                    <a:pt x="1339" y="1835"/>
                  </a:lnTo>
                  <a:lnTo>
                    <a:pt x="1294" y="1843"/>
                  </a:lnTo>
                  <a:lnTo>
                    <a:pt x="1249" y="1848"/>
                  </a:lnTo>
                  <a:lnTo>
                    <a:pt x="1203" y="1850"/>
                  </a:lnTo>
                  <a:lnTo>
                    <a:pt x="1158" y="1851"/>
                  </a:lnTo>
                  <a:lnTo>
                    <a:pt x="1111" y="1850"/>
                  </a:lnTo>
                  <a:lnTo>
                    <a:pt x="1067" y="1846"/>
                  </a:lnTo>
                  <a:lnTo>
                    <a:pt x="1021" y="1841"/>
                  </a:lnTo>
                  <a:lnTo>
                    <a:pt x="977" y="1832"/>
                  </a:lnTo>
                  <a:lnTo>
                    <a:pt x="932" y="1821"/>
                  </a:lnTo>
                  <a:lnTo>
                    <a:pt x="888" y="1808"/>
                  </a:lnTo>
                  <a:lnTo>
                    <a:pt x="846" y="1792"/>
                  </a:lnTo>
                  <a:lnTo>
                    <a:pt x="803" y="1774"/>
                  </a:lnTo>
                  <a:lnTo>
                    <a:pt x="761" y="1753"/>
                  </a:lnTo>
                  <a:lnTo>
                    <a:pt x="721" y="1730"/>
                  </a:lnTo>
                  <a:lnTo>
                    <a:pt x="681" y="1703"/>
                  </a:lnTo>
                  <a:lnTo>
                    <a:pt x="643" y="1675"/>
                  </a:lnTo>
                  <a:lnTo>
                    <a:pt x="621" y="1657"/>
                  </a:lnTo>
                  <a:lnTo>
                    <a:pt x="598" y="1637"/>
                  </a:lnTo>
                  <a:lnTo>
                    <a:pt x="576" y="1618"/>
                  </a:lnTo>
                  <a:lnTo>
                    <a:pt x="555" y="1599"/>
                  </a:lnTo>
                  <a:lnTo>
                    <a:pt x="534" y="1579"/>
                  </a:lnTo>
                  <a:lnTo>
                    <a:pt x="513" y="1559"/>
                  </a:lnTo>
                  <a:lnTo>
                    <a:pt x="493" y="1539"/>
                  </a:lnTo>
                  <a:lnTo>
                    <a:pt x="473" y="1518"/>
                  </a:lnTo>
                  <a:lnTo>
                    <a:pt x="454" y="1497"/>
                  </a:lnTo>
                  <a:lnTo>
                    <a:pt x="434" y="1474"/>
                  </a:lnTo>
                  <a:lnTo>
                    <a:pt x="415" y="1453"/>
                  </a:lnTo>
                  <a:lnTo>
                    <a:pt x="397" y="1431"/>
                  </a:lnTo>
                  <a:lnTo>
                    <a:pt x="362" y="1385"/>
                  </a:lnTo>
                  <a:lnTo>
                    <a:pt x="328" y="1338"/>
                  </a:lnTo>
                  <a:lnTo>
                    <a:pt x="295" y="1290"/>
                  </a:lnTo>
                  <a:lnTo>
                    <a:pt x="264" y="1242"/>
                  </a:lnTo>
                  <a:lnTo>
                    <a:pt x="235" y="1192"/>
                  </a:lnTo>
                  <a:lnTo>
                    <a:pt x="207" y="1140"/>
                  </a:lnTo>
                  <a:lnTo>
                    <a:pt x="182" y="1088"/>
                  </a:lnTo>
                  <a:lnTo>
                    <a:pt x="157" y="1036"/>
                  </a:lnTo>
                  <a:lnTo>
                    <a:pt x="135" y="982"/>
                  </a:lnTo>
                  <a:lnTo>
                    <a:pt x="114" y="928"/>
                  </a:lnTo>
                  <a:lnTo>
                    <a:pt x="100" y="888"/>
                  </a:lnTo>
                  <a:lnTo>
                    <a:pt x="86" y="843"/>
                  </a:lnTo>
                  <a:lnTo>
                    <a:pt x="71" y="794"/>
                  </a:lnTo>
                  <a:lnTo>
                    <a:pt x="56" y="743"/>
                  </a:lnTo>
                  <a:lnTo>
                    <a:pt x="41" y="689"/>
                  </a:lnTo>
                  <a:lnTo>
                    <a:pt x="29" y="634"/>
                  </a:lnTo>
                  <a:lnTo>
                    <a:pt x="23" y="606"/>
                  </a:lnTo>
                  <a:lnTo>
                    <a:pt x="18" y="577"/>
                  </a:lnTo>
                  <a:lnTo>
                    <a:pt x="14" y="549"/>
                  </a:lnTo>
                  <a:lnTo>
                    <a:pt x="9" y="521"/>
                  </a:lnTo>
                  <a:lnTo>
                    <a:pt x="5" y="492"/>
                  </a:lnTo>
                  <a:lnTo>
                    <a:pt x="3" y="464"/>
                  </a:lnTo>
                  <a:lnTo>
                    <a:pt x="1" y="436"/>
                  </a:lnTo>
                  <a:lnTo>
                    <a:pt x="0" y="408"/>
                  </a:lnTo>
                  <a:lnTo>
                    <a:pt x="0" y="380"/>
                  </a:lnTo>
                  <a:lnTo>
                    <a:pt x="0" y="354"/>
                  </a:lnTo>
                  <a:lnTo>
                    <a:pt x="2" y="327"/>
                  </a:lnTo>
                  <a:lnTo>
                    <a:pt x="4" y="301"/>
                  </a:lnTo>
                  <a:lnTo>
                    <a:pt x="8" y="275"/>
                  </a:lnTo>
                  <a:lnTo>
                    <a:pt x="14" y="251"/>
                  </a:lnTo>
                  <a:lnTo>
                    <a:pt x="20" y="228"/>
                  </a:lnTo>
                  <a:lnTo>
                    <a:pt x="27" y="204"/>
                  </a:lnTo>
                  <a:lnTo>
                    <a:pt x="36" y="182"/>
                  </a:lnTo>
                  <a:lnTo>
                    <a:pt x="46" y="162"/>
                  </a:lnTo>
                  <a:lnTo>
                    <a:pt x="58" y="142"/>
                  </a:lnTo>
                  <a:lnTo>
                    <a:pt x="72" y="124"/>
                  </a:lnTo>
                  <a:lnTo>
                    <a:pt x="98" y="92"/>
                  </a:lnTo>
                  <a:lnTo>
                    <a:pt x="127" y="66"/>
                  </a:lnTo>
                  <a:lnTo>
                    <a:pt x="156" y="45"/>
                  </a:lnTo>
                  <a:lnTo>
                    <a:pt x="188" y="28"/>
                  </a:lnTo>
                  <a:lnTo>
                    <a:pt x="220" y="15"/>
                  </a:lnTo>
                  <a:lnTo>
                    <a:pt x="253" y="6"/>
                  </a:lnTo>
                  <a:lnTo>
                    <a:pt x="286" y="2"/>
                  </a:lnTo>
                  <a:lnTo>
                    <a:pt x="321" y="0"/>
                  </a:lnTo>
                  <a:lnTo>
                    <a:pt x="356" y="2"/>
                  </a:lnTo>
                  <a:lnTo>
                    <a:pt x="392" y="7"/>
                  </a:lnTo>
                  <a:lnTo>
                    <a:pt x="429" y="15"/>
                  </a:lnTo>
                  <a:lnTo>
                    <a:pt x="465" y="25"/>
                  </a:lnTo>
                  <a:lnTo>
                    <a:pt x="503" y="38"/>
                  </a:lnTo>
                  <a:lnTo>
                    <a:pt x="540" y="53"/>
                  </a:lnTo>
                  <a:lnTo>
                    <a:pt x="578" y="69"/>
                  </a:lnTo>
                  <a:lnTo>
                    <a:pt x="616" y="87"/>
                  </a:lnTo>
                  <a:lnTo>
                    <a:pt x="654" y="106"/>
                  </a:lnTo>
                  <a:lnTo>
                    <a:pt x="691" y="126"/>
                  </a:lnTo>
                  <a:lnTo>
                    <a:pt x="729" y="146"/>
                  </a:lnTo>
                  <a:lnTo>
                    <a:pt x="768" y="167"/>
                  </a:lnTo>
                  <a:lnTo>
                    <a:pt x="842" y="210"/>
                  </a:lnTo>
                  <a:lnTo>
                    <a:pt x="913" y="251"/>
                  </a:lnTo>
                  <a:lnTo>
                    <a:pt x="948" y="271"/>
                  </a:lnTo>
                  <a:lnTo>
                    <a:pt x="983" y="289"/>
                  </a:lnTo>
                  <a:lnTo>
                    <a:pt x="1017" y="307"/>
                  </a:lnTo>
                  <a:lnTo>
                    <a:pt x="1050" y="322"/>
                  </a:lnTo>
                  <a:lnTo>
                    <a:pt x="1080" y="337"/>
                  </a:lnTo>
                  <a:lnTo>
                    <a:pt x="1112" y="348"/>
                  </a:lnTo>
                  <a:lnTo>
                    <a:pt x="1142" y="358"/>
                  </a:lnTo>
                  <a:lnTo>
                    <a:pt x="1169" y="364"/>
                  </a:lnTo>
                  <a:lnTo>
                    <a:pt x="1202" y="371"/>
                  </a:lnTo>
                  <a:lnTo>
                    <a:pt x="1235" y="375"/>
                  </a:lnTo>
                  <a:lnTo>
                    <a:pt x="1269" y="378"/>
                  </a:lnTo>
                  <a:lnTo>
                    <a:pt x="1301" y="380"/>
                  </a:lnTo>
                  <a:lnTo>
                    <a:pt x="1335" y="382"/>
                  </a:lnTo>
                  <a:lnTo>
                    <a:pt x="1368" y="382"/>
                  </a:lnTo>
                  <a:lnTo>
                    <a:pt x="1402" y="382"/>
                  </a:lnTo>
                  <a:lnTo>
                    <a:pt x="1436" y="382"/>
                  </a:lnTo>
                  <a:lnTo>
                    <a:pt x="1503" y="378"/>
                  </a:lnTo>
                  <a:lnTo>
                    <a:pt x="1571" y="374"/>
                  </a:lnTo>
                  <a:lnTo>
                    <a:pt x="1639" y="367"/>
                  </a:lnTo>
                  <a:lnTo>
                    <a:pt x="1706" y="362"/>
                  </a:lnTo>
                  <a:lnTo>
                    <a:pt x="1774" y="357"/>
                  </a:lnTo>
                  <a:lnTo>
                    <a:pt x="1842" y="353"/>
                  </a:lnTo>
                  <a:lnTo>
                    <a:pt x="1876" y="351"/>
                  </a:lnTo>
                  <a:lnTo>
                    <a:pt x="1909" y="350"/>
                  </a:lnTo>
                  <a:lnTo>
                    <a:pt x="1943" y="350"/>
                  </a:lnTo>
                  <a:lnTo>
                    <a:pt x="1977" y="351"/>
                  </a:lnTo>
                  <a:lnTo>
                    <a:pt x="2010" y="354"/>
                  </a:lnTo>
                  <a:lnTo>
                    <a:pt x="2044" y="356"/>
                  </a:lnTo>
                  <a:lnTo>
                    <a:pt x="2076" y="360"/>
                  </a:lnTo>
                  <a:lnTo>
                    <a:pt x="2110" y="365"/>
                  </a:lnTo>
                  <a:lnTo>
                    <a:pt x="2143" y="371"/>
                  </a:lnTo>
                  <a:lnTo>
                    <a:pt x="2176" y="378"/>
                  </a:lnTo>
                  <a:lnTo>
                    <a:pt x="2209" y="387"/>
                  </a:lnTo>
                  <a:lnTo>
                    <a:pt x="2240" y="398"/>
                  </a:lnTo>
                  <a:lnTo>
                    <a:pt x="2286" y="416"/>
                  </a:lnTo>
                  <a:lnTo>
                    <a:pt x="2326" y="437"/>
                  </a:lnTo>
                  <a:lnTo>
                    <a:pt x="2359" y="461"/>
                  </a:lnTo>
                  <a:lnTo>
                    <a:pt x="2387" y="486"/>
                  </a:lnTo>
                  <a:lnTo>
                    <a:pt x="2409" y="513"/>
                  </a:lnTo>
                  <a:lnTo>
                    <a:pt x="2427" y="544"/>
                  </a:lnTo>
                  <a:lnTo>
                    <a:pt x="2440" y="576"/>
                  </a:lnTo>
                  <a:lnTo>
                    <a:pt x="2449" y="609"/>
                  </a:lnTo>
                  <a:lnTo>
                    <a:pt x="2453" y="644"/>
                  </a:lnTo>
                  <a:lnTo>
                    <a:pt x="2453" y="680"/>
                  </a:lnTo>
                  <a:lnTo>
                    <a:pt x="2449" y="718"/>
                  </a:lnTo>
                  <a:lnTo>
                    <a:pt x="2442" y="756"/>
                  </a:lnTo>
                  <a:lnTo>
                    <a:pt x="2432" y="795"/>
                  </a:lnTo>
                  <a:lnTo>
                    <a:pt x="2419" y="835"/>
                  </a:lnTo>
                  <a:lnTo>
                    <a:pt x="2403" y="875"/>
                  </a:lnTo>
                  <a:lnTo>
                    <a:pt x="2384" y="917"/>
                  </a:lnTo>
                  <a:lnTo>
                    <a:pt x="2364" y="958"/>
                  </a:lnTo>
                  <a:lnTo>
                    <a:pt x="2342" y="998"/>
                  </a:lnTo>
                  <a:lnTo>
                    <a:pt x="2317" y="1039"/>
                  </a:lnTo>
                  <a:lnTo>
                    <a:pt x="2292" y="1080"/>
                  </a:lnTo>
                  <a:lnTo>
                    <a:pt x="2266" y="1120"/>
                  </a:lnTo>
                  <a:lnTo>
                    <a:pt x="2238" y="1159"/>
                  </a:lnTo>
                  <a:lnTo>
                    <a:pt x="2211" y="1198"/>
                  </a:lnTo>
                  <a:lnTo>
                    <a:pt x="2183" y="1235"/>
                  </a:lnTo>
                  <a:lnTo>
                    <a:pt x="2155" y="1272"/>
                  </a:lnTo>
                  <a:lnTo>
                    <a:pt x="2126" y="1307"/>
                  </a:lnTo>
                  <a:lnTo>
                    <a:pt x="2099" y="1341"/>
                  </a:lnTo>
                  <a:lnTo>
                    <a:pt x="2072" y="1373"/>
                  </a:lnTo>
                  <a:lnTo>
                    <a:pt x="2022" y="1431"/>
                  </a:lnTo>
                  <a:lnTo>
                    <a:pt x="1978" y="1481"/>
                  </a:lnTo>
                  <a:close/>
                </a:path>
              </a:pathLst>
            </a:custGeom>
            <a:solidFill>
              <a:srgbClr val="D5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0" name="Freeform 42"/>
            <p:cNvSpPr>
              <a:spLocks/>
            </p:cNvSpPr>
            <p:nvPr/>
          </p:nvSpPr>
          <p:spPr bwMode="auto">
            <a:xfrm>
              <a:off x="8486775" y="-1882775"/>
              <a:ext cx="260350" cy="196850"/>
            </a:xfrm>
            <a:custGeom>
              <a:avLst/>
              <a:gdLst>
                <a:gd name="T0" fmla="*/ 1915 w 2453"/>
                <a:gd name="T1" fmla="*/ 1546 h 1851"/>
                <a:gd name="T2" fmla="*/ 1807 w 2453"/>
                <a:gd name="T3" fmla="*/ 1634 h 1851"/>
                <a:gd name="T4" fmla="*/ 1690 w 2453"/>
                <a:gd name="T5" fmla="*/ 1710 h 1851"/>
                <a:gd name="T6" fmla="*/ 1563 w 2453"/>
                <a:gd name="T7" fmla="*/ 1770 h 1851"/>
                <a:gd name="T8" fmla="*/ 1431 w 2453"/>
                <a:gd name="T9" fmla="*/ 1815 h 1851"/>
                <a:gd name="T10" fmla="*/ 1295 w 2453"/>
                <a:gd name="T11" fmla="*/ 1842 h 1851"/>
                <a:gd name="T12" fmla="*/ 1158 w 2453"/>
                <a:gd name="T13" fmla="*/ 1851 h 1851"/>
                <a:gd name="T14" fmla="*/ 1021 w 2453"/>
                <a:gd name="T15" fmla="*/ 1840 h 1851"/>
                <a:gd name="T16" fmla="*/ 889 w 2453"/>
                <a:gd name="T17" fmla="*/ 1808 h 1851"/>
                <a:gd name="T18" fmla="*/ 762 w 2453"/>
                <a:gd name="T19" fmla="*/ 1753 h 1851"/>
                <a:gd name="T20" fmla="*/ 643 w 2453"/>
                <a:gd name="T21" fmla="*/ 1675 h 1851"/>
                <a:gd name="T22" fmla="*/ 577 w 2453"/>
                <a:gd name="T23" fmla="*/ 1619 h 1851"/>
                <a:gd name="T24" fmla="*/ 514 w 2453"/>
                <a:gd name="T25" fmla="*/ 1559 h 1851"/>
                <a:gd name="T26" fmla="*/ 435 w 2453"/>
                <a:gd name="T27" fmla="*/ 1475 h 1851"/>
                <a:gd name="T28" fmla="*/ 328 w 2453"/>
                <a:gd name="T29" fmla="*/ 1338 h 1851"/>
                <a:gd name="T30" fmla="*/ 236 w 2453"/>
                <a:gd name="T31" fmla="*/ 1191 h 1851"/>
                <a:gd name="T32" fmla="*/ 158 w 2453"/>
                <a:gd name="T33" fmla="*/ 1035 h 1851"/>
                <a:gd name="T34" fmla="*/ 101 w 2453"/>
                <a:gd name="T35" fmla="*/ 887 h 1851"/>
                <a:gd name="T36" fmla="*/ 56 w 2453"/>
                <a:gd name="T37" fmla="*/ 742 h 1851"/>
                <a:gd name="T38" fmla="*/ 24 w 2453"/>
                <a:gd name="T39" fmla="*/ 606 h 1851"/>
                <a:gd name="T40" fmla="*/ 10 w 2453"/>
                <a:gd name="T41" fmla="*/ 520 h 1851"/>
                <a:gd name="T42" fmla="*/ 2 w 2453"/>
                <a:gd name="T43" fmla="*/ 435 h 1851"/>
                <a:gd name="T44" fmla="*/ 1 w 2453"/>
                <a:gd name="T45" fmla="*/ 353 h 1851"/>
                <a:gd name="T46" fmla="*/ 10 w 2453"/>
                <a:gd name="T47" fmla="*/ 275 h 1851"/>
                <a:gd name="T48" fmla="*/ 28 w 2453"/>
                <a:gd name="T49" fmla="*/ 205 h 1851"/>
                <a:gd name="T50" fmla="*/ 59 w 2453"/>
                <a:gd name="T51" fmla="*/ 142 h 1851"/>
                <a:gd name="T52" fmla="*/ 128 w 2453"/>
                <a:gd name="T53" fmla="*/ 66 h 1851"/>
                <a:gd name="T54" fmla="*/ 221 w 2453"/>
                <a:gd name="T55" fmla="*/ 15 h 1851"/>
                <a:gd name="T56" fmla="*/ 322 w 2453"/>
                <a:gd name="T57" fmla="*/ 0 h 1851"/>
                <a:gd name="T58" fmla="*/ 429 w 2453"/>
                <a:gd name="T59" fmla="*/ 15 h 1851"/>
                <a:gd name="T60" fmla="*/ 541 w 2453"/>
                <a:gd name="T61" fmla="*/ 52 h 1851"/>
                <a:gd name="T62" fmla="*/ 655 w 2453"/>
                <a:gd name="T63" fmla="*/ 105 h 1851"/>
                <a:gd name="T64" fmla="*/ 768 w 2453"/>
                <a:gd name="T65" fmla="*/ 167 h 1851"/>
                <a:gd name="T66" fmla="*/ 950 w 2453"/>
                <a:gd name="T67" fmla="*/ 270 h 1851"/>
                <a:gd name="T68" fmla="*/ 1050 w 2453"/>
                <a:gd name="T69" fmla="*/ 322 h 1851"/>
                <a:gd name="T70" fmla="*/ 1142 w 2453"/>
                <a:gd name="T71" fmla="*/ 357 h 1851"/>
                <a:gd name="T72" fmla="*/ 1236 w 2453"/>
                <a:gd name="T73" fmla="*/ 374 h 1851"/>
                <a:gd name="T74" fmla="*/ 1335 w 2453"/>
                <a:gd name="T75" fmla="*/ 381 h 1851"/>
                <a:gd name="T76" fmla="*/ 1436 w 2453"/>
                <a:gd name="T77" fmla="*/ 381 h 1851"/>
                <a:gd name="T78" fmla="*/ 1639 w 2453"/>
                <a:gd name="T79" fmla="*/ 368 h 1851"/>
                <a:gd name="T80" fmla="*/ 1843 w 2453"/>
                <a:gd name="T81" fmla="*/ 353 h 1851"/>
                <a:gd name="T82" fmla="*/ 1943 w 2453"/>
                <a:gd name="T83" fmla="*/ 351 h 1851"/>
                <a:gd name="T84" fmla="*/ 2044 w 2453"/>
                <a:gd name="T85" fmla="*/ 356 h 1851"/>
                <a:gd name="T86" fmla="*/ 2143 w 2453"/>
                <a:gd name="T87" fmla="*/ 371 h 1851"/>
                <a:gd name="T88" fmla="*/ 2242 w 2453"/>
                <a:gd name="T89" fmla="*/ 397 h 1851"/>
                <a:gd name="T90" fmla="*/ 2360 w 2453"/>
                <a:gd name="T91" fmla="*/ 460 h 1851"/>
                <a:gd name="T92" fmla="*/ 2428 w 2453"/>
                <a:gd name="T93" fmla="*/ 543 h 1851"/>
                <a:gd name="T94" fmla="*/ 2453 w 2453"/>
                <a:gd name="T95" fmla="*/ 644 h 1851"/>
                <a:gd name="T96" fmla="*/ 2442 w 2453"/>
                <a:gd name="T97" fmla="*/ 756 h 1851"/>
                <a:gd name="T98" fmla="*/ 2403 w 2453"/>
                <a:gd name="T99" fmla="*/ 876 h 1851"/>
                <a:gd name="T100" fmla="*/ 2342 w 2453"/>
                <a:gd name="T101" fmla="*/ 998 h 1851"/>
                <a:gd name="T102" fmla="*/ 2267 w 2453"/>
                <a:gd name="T103" fmla="*/ 1120 h 1851"/>
                <a:gd name="T104" fmla="*/ 2183 w 2453"/>
                <a:gd name="T105" fmla="*/ 1235 h 1851"/>
                <a:gd name="T106" fmla="*/ 2100 w 2453"/>
                <a:gd name="T107" fmla="*/ 1340 h 1851"/>
                <a:gd name="T108" fmla="*/ 1979 w 2453"/>
                <a:gd name="T109" fmla="*/ 1480 h 1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53" h="1851">
                  <a:moveTo>
                    <a:pt x="1979" y="1480"/>
                  </a:moveTo>
                  <a:lnTo>
                    <a:pt x="1948" y="1514"/>
                  </a:lnTo>
                  <a:lnTo>
                    <a:pt x="1915" y="1546"/>
                  </a:lnTo>
                  <a:lnTo>
                    <a:pt x="1880" y="1577"/>
                  </a:lnTo>
                  <a:lnTo>
                    <a:pt x="1845" y="1607"/>
                  </a:lnTo>
                  <a:lnTo>
                    <a:pt x="1807" y="1634"/>
                  </a:lnTo>
                  <a:lnTo>
                    <a:pt x="1769" y="1661"/>
                  </a:lnTo>
                  <a:lnTo>
                    <a:pt x="1730" y="1686"/>
                  </a:lnTo>
                  <a:lnTo>
                    <a:pt x="1690" y="1710"/>
                  </a:lnTo>
                  <a:lnTo>
                    <a:pt x="1648" y="1732"/>
                  </a:lnTo>
                  <a:lnTo>
                    <a:pt x="1606" y="1752"/>
                  </a:lnTo>
                  <a:lnTo>
                    <a:pt x="1563" y="1770"/>
                  </a:lnTo>
                  <a:lnTo>
                    <a:pt x="1519" y="1787"/>
                  </a:lnTo>
                  <a:lnTo>
                    <a:pt x="1476" y="1802"/>
                  </a:lnTo>
                  <a:lnTo>
                    <a:pt x="1431" y="1815"/>
                  </a:lnTo>
                  <a:lnTo>
                    <a:pt x="1386" y="1826"/>
                  </a:lnTo>
                  <a:lnTo>
                    <a:pt x="1341" y="1836"/>
                  </a:lnTo>
                  <a:lnTo>
                    <a:pt x="1295" y="1842"/>
                  </a:lnTo>
                  <a:lnTo>
                    <a:pt x="1250" y="1847"/>
                  </a:lnTo>
                  <a:lnTo>
                    <a:pt x="1203" y="1850"/>
                  </a:lnTo>
                  <a:lnTo>
                    <a:pt x="1158" y="1851"/>
                  </a:lnTo>
                  <a:lnTo>
                    <a:pt x="1112" y="1849"/>
                  </a:lnTo>
                  <a:lnTo>
                    <a:pt x="1067" y="1846"/>
                  </a:lnTo>
                  <a:lnTo>
                    <a:pt x="1021" y="1840"/>
                  </a:lnTo>
                  <a:lnTo>
                    <a:pt x="977" y="1831"/>
                  </a:lnTo>
                  <a:lnTo>
                    <a:pt x="933" y="1821"/>
                  </a:lnTo>
                  <a:lnTo>
                    <a:pt x="889" y="1808"/>
                  </a:lnTo>
                  <a:lnTo>
                    <a:pt x="846" y="1792"/>
                  </a:lnTo>
                  <a:lnTo>
                    <a:pt x="804" y="1774"/>
                  </a:lnTo>
                  <a:lnTo>
                    <a:pt x="762" y="1753"/>
                  </a:lnTo>
                  <a:lnTo>
                    <a:pt x="721" y="1730"/>
                  </a:lnTo>
                  <a:lnTo>
                    <a:pt x="682" y="1703"/>
                  </a:lnTo>
                  <a:lnTo>
                    <a:pt x="643" y="1675"/>
                  </a:lnTo>
                  <a:lnTo>
                    <a:pt x="621" y="1656"/>
                  </a:lnTo>
                  <a:lnTo>
                    <a:pt x="599" y="1638"/>
                  </a:lnTo>
                  <a:lnTo>
                    <a:pt x="577" y="1619"/>
                  </a:lnTo>
                  <a:lnTo>
                    <a:pt x="556" y="1600"/>
                  </a:lnTo>
                  <a:lnTo>
                    <a:pt x="535" y="1579"/>
                  </a:lnTo>
                  <a:lnTo>
                    <a:pt x="514" y="1559"/>
                  </a:lnTo>
                  <a:lnTo>
                    <a:pt x="494" y="1538"/>
                  </a:lnTo>
                  <a:lnTo>
                    <a:pt x="474" y="1517"/>
                  </a:lnTo>
                  <a:lnTo>
                    <a:pt x="435" y="1475"/>
                  </a:lnTo>
                  <a:lnTo>
                    <a:pt x="398" y="1430"/>
                  </a:lnTo>
                  <a:lnTo>
                    <a:pt x="362" y="1385"/>
                  </a:lnTo>
                  <a:lnTo>
                    <a:pt x="328" y="1338"/>
                  </a:lnTo>
                  <a:lnTo>
                    <a:pt x="295" y="1290"/>
                  </a:lnTo>
                  <a:lnTo>
                    <a:pt x="264" y="1241"/>
                  </a:lnTo>
                  <a:lnTo>
                    <a:pt x="236" y="1191"/>
                  </a:lnTo>
                  <a:lnTo>
                    <a:pt x="208" y="1140"/>
                  </a:lnTo>
                  <a:lnTo>
                    <a:pt x="182" y="1088"/>
                  </a:lnTo>
                  <a:lnTo>
                    <a:pt x="158" y="1035"/>
                  </a:lnTo>
                  <a:lnTo>
                    <a:pt x="135" y="982"/>
                  </a:lnTo>
                  <a:lnTo>
                    <a:pt x="115" y="928"/>
                  </a:lnTo>
                  <a:lnTo>
                    <a:pt x="101" y="887"/>
                  </a:lnTo>
                  <a:lnTo>
                    <a:pt x="86" y="843"/>
                  </a:lnTo>
                  <a:lnTo>
                    <a:pt x="71" y="794"/>
                  </a:lnTo>
                  <a:lnTo>
                    <a:pt x="56" y="742"/>
                  </a:lnTo>
                  <a:lnTo>
                    <a:pt x="42" y="689"/>
                  </a:lnTo>
                  <a:lnTo>
                    <a:pt x="30" y="633"/>
                  </a:lnTo>
                  <a:lnTo>
                    <a:pt x="24" y="606"/>
                  </a:lnTo>
                  <a:lnTo>
                    <a:pt x="19" y="577"/>
                  </a:lnTo>
                  <a:lnTo>
                    <a:pt x="14" y="549"/>
                  </a:lnTo>
                  <a:lnTo>
                    <a:pt x="10" y="520"/>
                  </a:lnTo>
                  <a:lnTo>
                    <a:pt x="6" y="491"/>
                  </a:lnTo>
                  <a:lnTo>
                    <a:pt x="3" y="464"/>
                  </a:lnTo>
                  <a:lnTo>
                    <a:pt x="2" y="435"/>
                  </a:lnTo>
                  <a:lnTo>
                    <a:pt x="0" y="408"/>
                  </a:lnTo>
                  <a:lnTo>
                    <a:pt x="0" y="380"/>
                  </a:lnTo>
                  <a:lnTo>
                    <a:pt x="1" y="353"/>
                  </a:lnTo>
                  <a:lnTo>
                    <a:pt x="2" y="326"/>
                  </a:lnTo>
                  <a:lnTo>
                    <a:pt x="5" y="301"/>
                  </a:lnTo>
                  <a:lnTo>
                    <a:pt x="10" y="275"/>
                  </a:lnTo>
                  <a:lnTo>
                    <a:pt x="14" y="251"/>
                  </a:lnTo>
                  <a:lnTo>
                    <a:pt x="20" y="227"/>
                  </a:lnTo>
                  <a:lnTo>
                    <a:pt x="28" y="205"/>
                  </a:lnTo>
                  <a:lnTo>
                    <a:pt x="37" y="182"/>
                  </a:lnTo>
                  <a:lnTo>
                    <a:pt x="48" y="161"/>
                  </a:lnTo>
                  <a:lnTo>
                    <a:pt x="59" y="142"/>
                  </a:lnTo>
                  <a:lnTo>
                    <a:pt x="72" y="123"/>
                  </a:lnTo>
                  <a:lnTo>
                    <a:pt x="100" y="92"/>
                  </a:lnTo>
                  <a:lnTo>
                    <a:pt x="128" y="66"/>
                  </a:lnTo>
                  <a:lnTo>
                    <a:pt x="158" y="45"/>
                  </a:lnTo>
                  <a:lnTo>
                    <a:pt x="188" y="28"/>
                  </a:lnTo>
                  <a:lnTo>
                    <a:pt x="221" y="15"/>
                  </a:lnTo>
                  <a:lnTo>
                    <a:pt x="254" y="7"/>
                  </a:lnTo>
                  <a:lnTo>
                    <a:pt x="288" y="1"/>
                  </a:lnTo>
                  <a:lnTo>
                    <a:pt x="322" y="0"/>
                  </a:lnTo>
                  <a:lnTo>
                    <a:pt x="358" y="2"/>
                  </a:lnTo>
                  <a:lnTo>
                    <a:pt x="393" y="8"/>
                  </a:lnTo>
                  <a:lnTo>
                    <a:pt x="429" y="15"/>
                  </a:lnTo>
                  <a:lnTo>
                    <a:pt x="466" y="26"/>
                  </a:lnTo>
                  <a:lnTo>
                    <a:pt x="503" y="38"/>
                  </a:lnTo>
                  <a:lnTo>
                    <a:pt x="541" y="52"/>
                  </a:lnTo>
                  <a:lnTo>
                    <a:pt x="580" y="69"/>
                  </a:lnTo>
                  <a:lnTo>
                    <a:pt x="617" y="86"/>
                  </a:lnTo>
                  <a:lnTo>
                    <a:pt x="655" y="105"/>
                  </a:lnTo>
                  <a:lnTo>
                    <a:pt x="693" y="125"/>
                  </a:lnTo>
                  <a:lnTo>
                    <a:pt x="731" y="146"/>
                  </a:lnTo>
                  <a:lnTo>
                    <a:pt x="768" y="167"/>
                  </a:lnTo>
                  <a:lnTo>
                    <a:pt x="842" y="210"/>
                  </a:lnTo>
                  <a:lnTo>
                    <a:pt x="915" y="251"/>
                  </a:lnTo>
                  <a:lnTo>
                    <a:pt x="950" y="270"/>
                  </a:lnTo>
                  <a:lnTo>
                    <a:pt x="983" y="289"/>
                  </a:lnTo>
                  <a:lnTo>
                    <a:pt x="1017" y="306"/>
                  </a:lnTo>
                  <a:lnTo>
                    <a:pt x="1050" y="322"/>
                  </a:lnTo>
                  <a:lnTo>
                    <a:pt x="1082" y="336"/>
                  </a:lnTo>
                  <a:lnTo>
                    <a:pt x="1112" y="347"/>
                  </a:lnTo>
                  <a:lnTo>
                    <a:pt x="1142" y="357"/>
                  </a:lnTo>
                  <a:lnTo>
                    <a:pt x="1171" y="364"/>
                  </a:lnTo>
                  <a:lnTo>
                    <a:pt x="1203" y="370"/>
                  </a:lnTo>
                  <a:lnTo>
                    <a:pt x="1236" y="374"/>
                  </a:lnTo>
                  <a:lnTo>
                    <a:pt x="1269" y="378"/>
                  </a:lnTo>
                  <a:lnTo>
                    <a:pt x="1303" y="380"/>
                  </a:lnTo>
                  <a:lnTo>
                    <a:pt x="1335" y="381"/>
                  </a:lnTo>
                  <a:lnTo>
                    <a:pt x="1369" y="382"/>
                  </a:lnTo>
                  <a:lnTo>
                    <a:pt x="1402" y="382"/>
                  </a:lnTo>
                  <a:lnTo>
                    <a:pt x="1436" y="381"/>
                  </a:lnTo>
                  <a:lnTo>
                    <a:pt x="1504" y="378"/>
                  </a:lnTo>
                  <a:lnTo>
                    <a:pt x="1571" y="373"/>
                  </a:lnTo>
                  <a:lnTo>
                    <a:pt x="1639" y="368"/>
                  </a:lnTo>
                  <a:lnTo>
                    <a:pt x="1708" y="362"/>
                  </a:lnTo>
                  <a:lnTo>
                    <a:pt x="1775" y="357"/>
                  </a:lnTo>
                  <a:lnTo>
                    <a:pt x="1843" y="353"/>
                  </a:lnTo>
                  <a:lnTo>
                    <a:pt x="1877" y="352"/>
                  </a:lnTo>
                  <a:lnTo>
                    <a:pt x="1911" y="351"/>
                  </a:lnTo>
                  <a:lnTo>
                    <a:pt x="1943" y="351"/>
                  </a:lnTo>
                  <a:lnTo>
                    <a:pt x="1977" y="352"/>
                  </a:lnTo>
                  <a:lnTo>
                    <a:pt x="2011" y="353"/>
                  </a:lnTo>
                  <a:lnTo>
                    <a:pt x="2044" y="356"/>
                  </a:lnTo>
                  <a:lnTo>
                    <a:pt x="2078" y="360"/>
                  </a:lnTo>
                  <a:lnTo>
                    <a:pt x="2110" y="364"/>
                  </a:lnTo>
                  <a:lnTo>
                    <a:pt x="2143" y="371"/>
                  </a:lnTo>
                  <a:lnTo>
                    <a:pt x="2176" y="378"/>
                  </a:lnTo>
                  <a:lnTo>
                    <a:pt x="2209" y="387"/>
                  </a:lnTo>
                  <a:lnTo>
                    <a:pt x="2242" y="397"/>
                  </a:lnTo>
                  <a:lnTo>
                    <a:pt x="2287" y="415"/>
                  </a:lnTo>
                  <a:lnTo>
                    <a:pt x="2326" y="436"/>
                  </a:lnTo>
                  <a:lnTo>
                    <a:pt x="2360" y="460"/>
                  </a:lnTo>
                  <a:lnTo>
                    <a:pt x="2387" y="485"/>
                  </a:lnTo>
                  <a:lnTo>
                    <a:pt x="2411" y="514"/>
                  </a:lnTo>
                  <a:lnTo>
                    <a:pt x="2428" y="543"/>
                  </a:lnTo>
                  <a:lnTo>
                    <a:pt x="2441" y="575"/>
                  </a:lnTo>
                  <a:lnTo>
                    <a:pt x="2450" y="609"/>
                  </a:lnTo>
                  <a:lnTo>
                    <a:pt x="2453" y="644"/>
                  </a:lnTo>
                  <a:lnTo>
                    <a:pt x="2453" y="680"/>
                  </a:lnTo>
                  <a:lnTo>
                    <a:pt x="2450" y="717"/>
                  </a:lnTo>
                  <a:lnTo>
                    <a:pt x="2442" y="756"/>
                  </a:lnTo>
                  <a:lnTo>
                    <a:pt x="2433" y="795"/>
                  </a:lnTo>
                  <a:lnTo>
                    <a:pt x="2419" y="835"/>
                  </a:lnTo>
                  <a:lnTo>
                    <a:pt x="2403" y="876"/>
                  </a:lnTo>
                  <a:lnTo>
                    <a:pt x="2385" y="917"/>
                  </a:lnTo>
                  <a:lnTo>
                    <a:pt x="2364" y="957"/>
                  </a:lnTo>
                  <a:lnTo>
                    <a:pt x="2342" y="998"/>
                  </a:lnTo>
                  <a:lnTo>
                    <a:pt x="2319" y="1040"/>
                  </a:lnTo>
                  <a:lnTo>
                    <a:pt x="2293" y="1080"/>
                  </a:lnTo>
                  <a:lnTo>
                    <a:pt x="2267" y="1120"/>
                  </a:lnTo>
                  <a:lnTo>
                    <a:pt x="2239" y="1159"/>
                  </a:lnTo>
                  <a:lnTo>
                    <a:pt x="2212" y="1198"/>
                  </a:lnTo>
                  <a:lnTo>
                    <a:pt x="2183" y="1235"/>
                  </a:lnTo>
                  <a:lnTo>
                    <a:pt x="2155" y="1271"/>
                  </a:lnTo>
                  <a:lnTo>
                    <a:pt x="2127" y="1307"/>
                  </a:lnTo>
                  <a:lnTo>
                    <a:pt x="2100" y="1340"/>
                  </a:lnTo>
                  <a:lnTo>
                    <a:pt x="2073" y="1372"/>
                  </a:lnTo>
                  <a:lnTo>
                    <a:pt x="2023" y="1430"/>
                  </a:lnTo>
                  <a:lnTo>
                    <a:pt x="1979" y="1480"/>
                  </a:lnTo>
                  <a:close/>
                </a:path>
              </a:pathLst>
            </a:custGeom>
            <a:solidFill>
              <a:srgbClr val="C7B9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1" name="Freeform 43"/>
            <p:cNvSpPr>
              <a:spLocks/>
            </p:cNvSpPr>
            <p:nvPr/>
          </p:nvSpPr>
          <p:spPr bwMode="auto">
            <a:xfrm>
              <a:off x="8510588" y="-1814513"/>
              <a:ext cx="239713" cy="179387"/>
            </a:xfrm>
            <a:custGeom>
              <a:avLst/>
              <a:gdLst>
                <a:gd name="T0" fmla="*/ 1678 w 2252"/>
                <a:gd name="T1" fmla="*/ 1417 h 1691"/>
                <a:gd name="T2" fmla="*/ 1527 w 2252"/>
                <a:gd name="T3" fmla="*/ 1526 h 1691"/>
                <a:gd name="T4" fmla="*/ 1361 w 2252"/>
                <a:gd name="T5" fmla="*/ 1611 h 1691"/>
                <a:gd name="T6" fmla="*/ 1183 w 2252"/>
                <a:gd name="T7" fmla="*/ 1666 h 1691"/>
                <a:gd name="T8" fmla="*/ 1002 w 2252"/>
                <a:gd name="T9" fmla="*/ 1690 h 1691"/>
                <a:gd name="T10" fmla="*/ 820 w 2252"/>
                <a:gd name="T11" fmla="*/ 1680 h 1691"/>
                <a:gd name="T12" fmla="*/ 644 w 2252"/>
                <a:gd name="T13" fmla="*/ 1632 h 1691"/>
                <a:gd name="T14" fmla="*/ 479 w 2252"/>
                <a:gd name="T15" fmla="*/ 1543 h 1691"/>
                <a:gd name="T16" fmla="*/ 359 w 2252"/>
                <a:gd name="T17" fmla="*/ 1446 h 1691"/>
                <a:gd name="T18" fmla="*/ 257 w 2252"/>
                <a:gd name="T19" fmla="*/ 1349 h 1691"/>
                <a:gd name="T20" fmla="*/ 169 w 2252"/>
                <a:gd name="T21" fmla="*/ 1246 h 1691"/>
                <a:gd name="T22" fmla="*/ 96 w 2252"/>
                <a:gd name="T23" fmla="*/ 1137 h 1691"/>
                <a:gd name="T24" fmla="*/ 41 w 2252"/>
                <a:gd name="T25" fmla="*/ 1019 h 1691"/>
                <a:gd name="T26" fmla="*/ 9 w 2252"/>
                <a:gd name="T27" fmla="*/ 895 h 1691"/>
                <a:gd name="T28" fmla="*/ 1 w 2252"/>
                <a:gd name="T29" fmla="*/ 763 h 1691"/>
                <a:gd name="T30" fmla="*/ 23 w 2252"/>
                <a:gd name="T31" fmla="*/ 622 h 1691"/>
                <a:gd name="T32" fmla="*/ 71 w 2252"/>
                <a:gd name="T33" fmla="*/ 479 h 1691"/>
                <a:gd name="T34" fmla="*/ 134 w 2252"/>
                <a:gd name="T35" fmla="*/ 350 h 1691"/>
                <a:gd name="T36" fmla="*/ 214 w 2252"/>
                <a:gd name="T37" fmla="*/ 235 h 1691"/>
                <a:gd name="T38" fmla="*/ 315 w 2252"/>
                <a:gd name="T39" fmla="*/ 129 h 1691"/>
                <a:gd name="T40" fmla="*/ 391 w 2252"/>
                <a:gd name="T41" fmla="*/ 68 h 1691"/>
                <a:gd name="T42" fmla="*/ 449 w 2252"/>
                <a:gd name="T43" fmla="*/ 33 h 1691"/>
                <a:gd name="T44" fmla="*/ 505 w 2252"/>
                <a:gd name="T45" fmla="*/ 9 h 1691"/>
                <a:gd name="T46" fmla="*/ 559 w 2252"/>
                <a:gd name="T47" fmla="*/ 0 h 1691"/>
                <a:gd name="T48" fmla="*/ 613 w 2252"/>
                <a:gd name="T49" fmla="*/ 3 h 1691"/>
                <a:gd name="T50" fmla="*/ 665 w 2252"/>
                <a:gd name="T51" fmla="*/ 19 h 1691"/>
                <a:gd name="T52" fmla="*/ 720 w 2252"/>
                <a:gd name="T53" fmla="*/ 49 h 1691"/>
                <a:gd name="T54" fmla="*/ 775 w 2252"/>
                <a:gd name="T55" fmla="*/ 91 h 1691"/>
                <a:gd name="T56" fmla="*/ 831 w 2252"/>
                <a:gd name="T57" fmla="*/ 139 h 1691"/>
                <a:gd name="T58" fmla="*/ 884 w 2252"/>
                <a:gd name="T59" fmla="*/ 175 h 1691"/>
                <a:gd name="T60" fmla="*/ 937 w 2252"/>
                <a:gd name="T61" fmla="*/ 197 h 1691"/>
                <a:gd name="T62" fmla="*/ 990 w 2252"/>
                <a:gd name="T63" fmla="*/ 207 h 1691"/>
                <a:gd name="T64" fmla="*/ 1043 w 2252"/>
                <a:gd name="T65" fmla="*/ 208 h 1691"/>
                <a:gd name="T66" fmla="*/ 1144 w 2252"/>
                <a:gd name="T67" fmla="*/ 188 h 1691"/>
                <a:gd name="T68" fmla="*/ 1265 w 2252"/>
                <a:gd name="T69" fmla="*/ 144 h 1691"/>
                <a:gd name="T70" fmla="*/ 1358 w 2252"/>
                <a:gd name="T71" fmla="*/ 120 h 1691"/>
                <a:gd name="T72" fmla="*/ 1450 w 2252"/>
                <a:gd name="T73" fmla="*/ 110 h 1691"/>
                <a:gd name="T74" fmla="*/ 1541 w 2252"/>
                <a:gd name="T75" fmla="*/ 113 h 1691"/>
                <a:gd name="T76" fmla="*/ 1654 w 2252"/>
                <a:gd name="T77" fmla="*/ 132 h 1691"/>
                <a:gd name="T78" fmla="*/ 1878 w 2252"/>
                <a:gd name="T79" fmla="*/ 201 h 1691"/>
                <a:gd name="T80" fmla="*/ 2095 w 2252"/>
                <a:gd name="T81" fmla="*/ 276 h 1691"/>
                <a:gd name="T82" fmla="*/ 2168 w 2252"/>
                <a:gd name="T83" fmla="*/ 313 h 1691"/>
                <a:gd name="T84" fmla="*/ 2202 w 2252"/>
                <a:gd name="T85" fmla="*/ 343 h 1691"/>
                <a:gd name="T86" fmla="*/ 2227 w 2252"/>
                <a:gd name="T87" fmla="*/ 383 h 1691"/>
                <a:gd name="T88" fmla="*/ 2244 w 2252"/>
                <a:gd name="T89" fmla="*/ 434 h 1691"/>
                <a:gd name="T90" fmla="*/ 2252 w 2252"/>
                <a:gd name="T91" fmla="*/ 511 h 1691"/>
                <a:gd name="T92" fmla="*/ 2240 w 2252"/>
                <a:gd name="T93" fmla="*/ 628 h 1691"/>
                <a:gd name="T94" fmla="*/ 2202 w 2252"/>
                <a:gd name="T95" fmla="*/ 742 h 1691"/>
                <a:gd name="T96" fmla="*/ 2146 w 2252"/>
                <a:gd name="T97" fmla="*/ 855 h 1691"/>
                <a:gd name="T98" fmla="*/ 2075 w 2252"/>
                <a:gd name="T99" fmla="*/ 965 h 1691"/>
                <a:gd name="T100" fmla="*/ 1975 w 2252"/>
                <a:gd name="T101" fmla="*/ 1094 h 1691"/>
                <a:gd name="T102" fmla="*/ 1814 w 2252"/>
                <a:gd name="T103" fmla="*/ 1280 h 1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52" h="1691">
                  <a:moveTo>
                    <a:pt x="1777" y="1320"/>
                  </a:moveTo>
                  <a:lnTo>
                    <a:pt x="1746" y="1354"/>
                  </a:lnTo>
                  <a:lnTo>
                    <a:pt x="1712" y="1386"/>
                  </a:lnTo>
                  <a:lnTo>
                    <a:pt x="1678" y="1417"/>
                  </a:lnTo>
                  <a:lnTo>
                    <a:pt x="1642" y="1447"/>
                  </a:lnTo>
                  <a:lnTo>
                    <a:pt x="1605" y="1474"/>
                  </a:lnTo>
                  <a:lnTo>
                    <a:pt x="1567" y="1502"/>
                  </a:lnTo>
                  <a:lnTo>
                    <a:pt x="1527" y="1526"/>
                  </a:lnTo>
                  <a:lnTo>
                    <a:pt x="1487" y="1549"/>
                  </a:lnTo>
                  <a:lnTo>
                    <a:pt x="1446" y="1572"/>
                  </a:lnTo>
                  <a:lnTo>
                    <a:pt x="1403" y="1592"/>
                  </a:lnTo>
                  <a:lnTo>
                    <a:pt x="1361" y="1611"/>
                  </a:lnTo>
                  <a:lnTo>
                    <a:pt x="1318" y="1627"/>
                  </a:lnTo>
                  <a:lnTo>
                    <a:pt x="1273" y="1643"/>
                  </a:lnTo>
                  <a:lnTo>
                    <a:pt x="1229" y="1655"/>
                  </a:lnTo>
                  <a:lnTo>
                    <a:pt x="1183" y="1666"/>
                  </a:lnTo>
                  <a:lnTo>
                    <a:pt x="1138" y="1675"/>
                  </a:lnTo>
                  <a:lnTo>
                    <a:pt x="1093" y="1683"/>
                  </a:lnTo>
                  <a:lnTo>
                    <a:pt x="1047" y="1687"/>
                  </a:lnTo>
                  <a:lnTo>
                    <a:pt x="1002" y="1690"/>
                  </a:lnTo>
                  <a:lnTo>
                    <a:pt x="956" y="1691"/>
                  </a:lnTo>
                  <a:lnTo>
                    <a:pt x="910" y="1690"/>
                  </a:lnTo>
                  <a:lnTo>
                    <a:pt x="864" y="1686"/>
                  </a:lnTo>
                  <a:lnTo>
                    <a:pt x="820" y="1680"/>
                  </a:lnTo>
                  <a:lnTo>
                    <a:pt x="775" y="1671"/>
                  </a:lnTo>
                  <a:lnTo>
                    <a:pt x="731" y="1661"/>
                  </a:lnTo>
                  <a:lnTo>
                    <a:pt x="687" y="1648"/>
                  </a:lnTo>
                  <a:lnTo>
                    <a:pt x="644" y="1632"/>
                  </a:lnTo>
                  <a:lnTo>
                    <a:pt x="602" y="1614"/>
                  </a:lnTo>
                  <a:lnTo>
                    <a:pt x="560" y="1593"/>
                  </a:lnTo>
                  <a:lnTo>
                    <a:pt x="520" y="1570"/>
                  </a:lnTo>
                  <a:lnTo>
                    <a:pt x="479" y="1543"/>
                  </a:lnTo>
                  <a:lnTo>
                    <a:pt x="441" y="1515"/>
                  </a:lnTo>
                  <a:lnTo>
                    <a:pt x="413" y="1492"/>
                  </a:lnTo>
                  <a:lnTo>
                    <a:pt x="386" y="1469"/>
                  </a:lnTo>
                  <a:lnTo>
                    <a:pt x="359" y="1446"/>
                  </a:lnTo>
                  <a:lnTo>
                    <a:pt x="332" y="1422"/>
                  </a:lnTo>
                  <a:lnTo>
                    <a:pt x="307" y="1398"/>
                  </a:lnTo>
                  <a:lnTo>
                    <a:pt x="282" y="1374"/>
                  </a:lnTo>
                  <a:lnTo>
                    <a:pt x="257" y="1349"/>
                  </a:lnTo>
                  <a:lnTo>
                    <a:pt x="234" y="1324"/>
                  </a:lnTo>
                  <a:lnTo>
                    <a:pt x="211" y="1299"/>
                  </a:lnTo>
                  <a:lnTo>
                    <a:pt x="190" y="1272"/>
                  </a:lnTo>
                  <a:lnTo>
                    <a:pt x="169" y="1246"/>
                  </a:lnTo>
                  <a:lnTo>
                    <a:pt x="148" y="1219"/>
                  </a:lnTo>
                  <a:lnTo>
                    <a:pt x="129" y="1192"/>
                  </a:lnTo>
                  <a:lnTo>
                    <a:pt x="112" y="1164"/>
                  </a:lnTo>
                  <a:lnTo>
                    <a:pt x="96" y="1137"/>
                  </a:lnTo>
                  <a:lnTo>
                    <a:pt x="80" y="1108"/>
                  </a:lnTo>
                  <a:lnTo>
                    <a:pt x="66" y="1078"/>
                  </a:lnTo>
                  <a:lnTo>
                    <a:pt x="52" y="1050"/>
                  </a:lnTo>
                  <a:lnTo>
                    <a:pt x="41" y="1019"/>
                  </a:lnTo>
                  <a:lnTo>
                    <a:pt x="31" y="990"/>
                  </a:lnTo>
                  <a:lnTo>
                    <a:pt x="22" y="959"/>
                  </a:lnTo>
                  <a:lnTo>
                    <a:pt x="14" y="927"/>
                  </a:lnTo>
                  <a:lnTo>
                    <a:pt x="9" y="895"/>
                  </a:lnTo>
                  <a:lnTo>
                    <a:pt x="5" y="863"/>
                  </a:lnTo>
                  <a:lnTo>
                    <a:pt x="1" y="830"/>
                  </a:lnTo>
                  <a:lnTo>
                    <a:pt x="0" y="797"/>
                  </a:lnTo>
                  <a:lnTo>
                    <a:pt x="1" y="763"/>
                  </a:lnTo>
                  <a:lnTo>
                    <a:pt x="5" y="729"/>
                  </a:lnTo>
                  <a:lnTo>
                    <a:pt x="9" y="694"/>
                  </a:lnTo>
                  <a:lnTo>
                    <a:pt x="15" y="658"/>
                  </a:lnTo>
                  <a:lnTo>
                    <a:pt x="23" y="622"/>
                  </a:lnTo>
                  <a:lnTo>
                    <a:pt x="33" y="586"/>
                  </a:lnTo>
                  <a:lnTo>
                    <a:pt x="45" y="549"/>
                  </a:lnTo>
                  <a:lnTo>
                    <a:pt x="57" y="513"/>
                  </a:lnTo>
                  <a:lnTo>
                    <a:pt x="71" y="479"/>
                  </a:lnTo>
                  <a:lnTo>
                    <a:pt x="85" y="446"/>
                  </a:lnTo>
                  <a:lnTo>
                    <a:pt x="101" y="413"/>
                  </a:lnTo>
                  <a:lnTo>
                    <a:pt x="117" y="381"/>
                  </a:lnTo>
                  <a:lnTo>
                    <a:pt x="134" y="350"/>
                  </a:lnTo>
                  <a:lnTo>
                    <a:pt x="153" y="321"/>
                  </a:lnTo>
                  <a:lnTo>
                    <a:pt x="172" y="291"/>
                  </a:lnTo>
                  <a:lnTo>
                    <a:pt x="193" y="262"/>
                  </a:lnTo>
                  <a:lnTo>
                    <a:pt x="214" y="235"/>
                  </a:lnTo>
                  <a:lnTo>
                    <a:pt x="237" y="207"/>
                  </a:lnTo>
                  <a:lnTo>
                    <a:pt x="263" y="181"/>
                  </a:lnTo>
                  <a:lnTo>
                    <a:pt x="288" y="154"/>
                  </a:lnTo>
                  <a:lnTo>
                    <a:pt x="315" y="129"/>
                  </a:lnTo>
                  <a:lnTo>
                    <a:pt x="345" y="104"/>
                  </a:lnTo>
                  <a:lnTo>
                    <a:pt x="361" y="91"/>
                  </a:lnTo>
                  <a:lnTo>
                    <a:pt x="376" y="79"/>
                  </a:lnTo>
                  <a:lnTo>
                    <a:pt x="391" y="68"/>
                  </a:lnTo>
                  <a:lnTo>
                    <a:pt x="405" y="58"/>
                  </a:lnTo>
                  <a:lnTo>
                    <a:pt x="420" y="49"/>
                  </a:lnTo>
                  <a:lnTo>
                    <a:pt x="434" y="40"/>
                  </a:lnTo>
                  <a:lnTo>
                    <a:pt x="449" y="33"/>
                  </a:lnTo>
                  <a:lnTo>
                    <a:pt x="462" y="25"/>
                  </a:lnTo>
                  <a:lnTo>
                    <a:pt x="476" y="19"/>
                  </a:lnTo>
                  <a:lnTo>
                    <a:pt x="491" y="14"/>
                  </a:lnTo>
                  <a:lnTo>
                    <a:pt x="505" y="9"/>
                  </a:lnTo>
                  <a:lnTo>
                    <a:pt x="518" y="6"/>
                  </a:lnTo>
                  <a:lnTo>
                    <a:pt x="532" y="3"/>
                  </a:lnTo>
                  <a:lnTo>
                    <a:pt x="545" y="1"/>
                  </a:lnTo>
                  <a:lnTo>
                    <a:pt x="559" y="0"/>
                  </a:lnTo>
                  <a:lnTo>
                    <a:pt x="572" y="0"/>
                  </a:lnTo>
                  <a:lnTo>
                    <a:pt x="586" y="0"/>
                  </a:lnTo>
                  <a:lnTo>
                    <a:pt x="599" y="1"/>
                  </a:lnTo>
                  <a:lnTo>
                    <a:pt x="613" y="3"/>
                  </a:lnTo>
                  <a:lnTo>
                    <a:pt x="625" y="6"/>
                  </a:lnTo>
                  <a:lnTo>
                    <a:pt x="639" y="9"/>
                  </a:lnTo>
                  <a:lnTo>
                    <a:pt x="653" y="14"/>
                  </a:lnTo>
                  <a:lnTo>
                    <a:pt x="665" y="19"/>
                  </a:lnTo>
                  <a:lnTo>
                    <a:pt x="679" y="25"/>
                  </a:lnTo>
                  <a:lnTo>
                    <a:pt x="693" y="33"/>
                  </a:lnTo>
                  <a:lnTo>
                    <a:pt x="707" y="40"/>
                  </a:lnTo>
                  <a:lnTo>
                    <a:pt x="720" y="49"/>
                  </a:lnTo>
                  <a:lnTo>
                    <a:pt x="733" y="58"/>
                  </a:lnTo>
                  <a:lnTo>
                    <a:pt x="747" y="69"/>
                  </a:lnTo>
                  <a:lnTo>
                    <a:pt x="762" y="79"/>
                  </a:lnTo>
                  <a:lnTo>
                    <a:pt x="775" y="91"/>
                  </a:lnTo>
                  <a:lnTo>
                    <a:pt x="789" y="104"/>
                  </a:lnTo>
                  <a:lnTo>
                    <a:pt x="804" y="116"/>
                  </a:lnTo>
                  <a:lnTo>
                    <a:pt x="818" y="128"/>
                  </a:lnTo>
                  <a:lnTo>
                    <a:pt x="831" y="139"/>
                  </a:lnTo>
                  <a:lnTo>
                    <a:pt x="844" y="149"/>
                  </a:lnTo>
                  <a:lnTo>
                    <a:pt x="858" y="159"/>
                  </a:lnTo>
                  <a:lnTo>
                    <a:pt x="872" y="166"/>
                  </a:lnTo>
                  <a:lnTo>
                    <a:pt x="884" y="175"/>
                  </a:lnTo>
                  <a:lnTo>
                    <a:pt x="898" y="181"/>
                  </a:lnTo>
                  <a:lnTo>
                    <a:pt x="911" y="187"/>
                  </a:lnTo>
                  <a:lnTo>
                    <a:pt x="924" y="193"/>
                  </a:lnTo>
                  <a:lnTo>
                    <a:pt x="937" y="197"/>
                  </a:lnTo>
                  <a:lnTo>
                    <a:pt x="950" y="200"/>
                  </a:lnTo>
                  <a:lnTo>
                    <a:pt x="964" y="203"/>
                  </a:lnTo>
                  <a:lnTo>
                    <a:pt x="976" y="206"/>
                  </a:lnTo>
                  <a:lnTo>
                    <a:pt x="990" y="207"/>
                  </a:lnTo>
                  <a:lnTo>
                    <a:pt x="1003" y="208"/>
                  </a:lnTo>
                  <a:lnTo>
                    <a:pt x="1016" y="210"/>
                  </a:lnTo>
                  <a:lnTo>
                    <a:pt x="1030" y="210"/>
                  </a:lnTo>
                  <a:lnTo>
                    <a:pt x="1043" y="208"/>
                  </a:lnTo>
                  <a:lnTo>
                    <a:pt x="1057" y="207"/>
                  </a:lnTo>
                  <a:lnTo>
                    <a:pt x="1085" y="203"/>
                  </a:lnTo>
                  <a:lnTo>
                    <a:pt x="1114" y="197"/>
                  </a:lnTo>
                  <a:lnTo>
                    <a:pt x="1144" y="188"/>
                  </a:lnTo>
                  <a:lnTo>
                    <a:pt x="1175" y="178"/>
                  </a:lnTo>
                  <a:lnTo>
                    <a:pt x="1208" y="166"/>
                  </a:lnTo>
                  <a:lnTo>
                    <a:pt x="1241" y="153"/>
                  </a:lnTo>
                  <a:lnTo>
                    <a:pt x="1265" y="144"/>
                  </a:lnTo>
                  <a:lnTo>
                    <a:pt x="1288" y="136"/>
                  </a:lnTo>
                  <a:lnTo>
                    <a:pt x="1311" y="129"/>
                  </a:lnTo>
                  <a:lnTo>
                    <a:pt x="1335" y="124"/>
                  </a:lnTo>
                  <a:lnTo>
                    <a:pt x="1358" y="120"/>
                  </a:lnTo>
                  <a:lnTo>
                    <a:pt x="1380" y="115"/>
                  </a:lnTo>
                  <a:lnTo>
                    <a:pt x="1403" y="113"/>
                  </a:lnTo>
                  <a:lnTo>
                    <a:pt x="1427" y="111"/>
                  </a:lnTo>
                  <a:lnTo>
                    <a:pt x="1450" y="110"/>
                  </a:lnTo>
                  <a:lnTo>
                    <a:pt x="1472" y="110"/>
                  </a:lnTo>
                  <a:lnTo>
                    <a:pt x="1495" y="110"/>
                  </a:lnTo>
                  <a:lnTo>
                    <a:pt x="1519" y="111"/>
                  </a:lnTo>
                  <a:lnTo>
                    <a:pt x="1541" y="113"/>
                  </a:lnTo>
                  <a:lnTo>
                    <a:pt x="1564" y="116"/>
                  </a:lnTo>
                  <a:lnTo>
                    <a:pt x="1586" y="120"/>
                  </a:lnTo>
                  <a:lnTo>
                    <a:pt x="1608" y="124"/>
                  </a:lnTo>
                  <a:lnTo>
                    <a:pt x="1654" y="132"/>
                  </a:lnTo>
                  <a:lnTo>
                    <a:pt x="1699" y="144"/>
                  </a:lnTo>
                  <a:lnTo>
                    <a:pt x="1744" y="157"/>
                  </a:lnTo>
                  <a:lnTo>
                    <a:pt x="1789" y="170"/>
                  </a:lnTo>
                  <a:lnTo>
                    <a:pt x="1878" y="201"/>
                  </a:lnTo>
                  <a:lnTo>
                    <a:pt x="1967" y="233"/>
                  </a:lnTo>
                  <a:lnTo>
                    <a:pt x="2021" y="251"/>
                  </a:lnTo>
                  <a:lnTo>
                    <a:pt x="2072" y="268"/>
                  </a:lnTo>
                  <a:lnTo>
                    <a:pt x="2095" y="276"/>
                  </a:lnTo>
                  <a:lnTo>
                    <a:pt x="2117" y="286"/>
                  </a:lnTo>
                  <a:lnTo>
                    <a:pt x="2139" y="295"/>
                  </a:lnTo>
                  <a:lnTo>
                    <a:pt x="2158" y="307"/>
                  </a:lnTo>
                  <a:lnTo>
                    <a:pt x="2168" y="313"/>
                  </a:lnTo>
                  <a:lnTo>
                    <a:pt x="2177" y="320"/>
                  </a:lnTo>
                  <a:lnTo>
                    <a:pt x="2186" y="327"/>
                  </a:lnTo>
                  <a:lnTo>
                    <a:pt x="2193" y="334"/>
                  </a:lnTo>
                  <a:lnTo>
                    <a:pt x="2202" y="343"/>
                  </a:lnTo>
                  <a:lnTo>
                    <a:pt x="2208" y="352"/>
                  </a:lnTo>
                  <a:lnTo>
                    <a:pt x="2215" y="362"/>
                  </a:lnTo>
                  <a:lnTo>
                    <a:pt x="2222" y="371"/>
                  </a:lnTo>
                  <a:lnTo>
                    <a:pt x="2227" y="383"/>
                  </a:lnTo>
                  <a:lnTo>
                    <a:pt x="2232" y="395"/>
                  </a:lnTo>
                  <a:lnTo>
                    <a:pt x="2236" y="407"/>
                  </a:lnTo>
                  <a:lnTo>
                    <a:pt x="2241" y="420"/>
                  </a:lnTo>
                  <a:lnTo>
                    <a:pt x="2244" y="434"/>
                  </a:lnTo>
                  <a:lnTo>
                    <a:pt x="2247" y="450"/>
                  </a:lnTo>
                  <a:lnTo>
                    <a:pt x="2249" y="466"/>
                  </a:lnTo>
                  <a:lnTo>
                    <a:pt x="2251" y="483"/>
                  </a:lnTo>
                  <a:lnTo>
                    <a:pt x="2252" y="511"/>
                  </a:lnTo>
                  <a:lnTo>
                    <a:pt x="2251" y="541"/>
                  </a:lnTo>
                  <a:lnTo>
                    <a:pt x="2249" y="569"/>
                  </a:lnTo>
                  <a:lnTo>
                    <a:pt x="2245" y="598"/>
                  </a:lnTo>
                  <a:lnTo>
                    <a:pt x="2240" y="628"/>
                  </a:lnTo>
                  <a:lnTo>
                    <a:pt x="2232" y="656"/>
                  </a:lnTo>
                  <a:lnTo>
                    <a:pt x="2223" y="685"/>
                  </a:lnTo>
                  <a:lnTo>
                    <a:pt x="2213" y="713"/>
                  </a:lnTo>
                  <a:lnTo>
                    <a:pt x="2202" y="742"/>
                  </a:lnTo>
                  <a:lnTo>
                    <a:pt x="2189" y="770"/>
                  </a:lnTo>
                  <a:lnTo>
                    <a:pt x="2175" y="799"/>
                  </a:lnTo>
                  <a:lnTo>
                    <a:pt x="2160" y="828"/>
                  </a:lnTo>
                  <a:lnTo>
                    <a:pt x="2146" y="855"/>
                  </a:lnTo>
                  <a:lnTo>
                    <a:pt x="2129" y="883"/>
                  </a:lnTo>
                  <a:lnTo>
                    <a:pt x="2112" y="910"/>
                  </a:lnTo>
                  <a:lnTo>
                    <a:pt x="2094" y="938"/>
                  </a:lnTo>
                  <a:lnTo>
                    <a:pt x="2075" y="965"/>
                  </a:lnTo>
                  <a:lnTo>
                    <a:pt x="2056" y="992"/>
                  </a:lnTo>
                  <a:lnTo>
                    <a:pt x="2036" y="1018"/>
                  </a:lnTo>
                  <a:lnTo>
                    <a:pt x="2016" y="1044"/>
                  </a:lnTo>
                  <a:lnTo>
                    <a:pt x="1975" y="1094"/>
                  </a:lnTo>
                  <a:lnTo>
                    <a:pt x="1934" y="1144"/>
                  </a:lnTo>
                  <a:lnTo>
                    <a:pt x="1893" y="1192"/>
                  </a:lnTo>
                  <a:lnTo>
                    <a:pt x="1853" y="1236"/>
                  </a:lnTo>
                  <a:lnTo>
                    <a:pt x="1814" y="1280"/>
                  </a:lnTo>
                  <a:lnTo>
                    <a:pt x="1777" y="1320"/>
                  </a:lnTo>
                  <a:close/>
                </a:path>
              </a:pathLst>
            </a:custGeom>
            <a:solidFill>
              <a:srgbClr val="B7A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2" name="Freeform 44"/>
            <p:cNvSpPr>
              <a:spLocks/>
            </p:cNvSpPr>
            <p:nvPr/>
          </p:nvSpPr>
          <p:spPr bwMode="auto">
            <a:xfrm>
              <a:off x="8229600" y="-1844675"/>
              <a:ext cx="320675" cy="422275"/>
            </a:xfrm>
            <a:custGeom>
              <a:avLst/>
              <a:gdLst>
                <a:gd name="T0" fmla="*/ 174 w 3027"/>
                <a:gd name="T1" fmla="*/ 2418 h 3985"/>
                <a:gd name="T2" fmla="*/ 383 w 3027"/>
                <a:gd name="T3" fmla="*/ 2133 h 3985"/>
                <a:gd name="T4" fmla="*/ 584 w 3027"/>
                <a:gd name="T5" fmla="*/ 1842 h 3985"/>
                <a:gd name="T6" fmla="*/ 762 w 3027"/>
                <a:gd name="T7" fmla="*/ 1566 h 3985"/>
                <a:gd name="T8" fmla="*/ 912 w 3027"/>
                <a:gd name="T9" fmla="*/ 1304 h 3985"/>
                <a:gd name="T10" fmla="*/ 1070 w 3027"/>
                <a:gd name="T11" fmla="*/ 989 h 3985"/>
                <a:gd name="T12" fmla="*/ 1297 w 3027"/>
                <a:gd name="T13" fmla="*/ 451 h 3985"/>
                <a:gd name="T14" fmla="*/ 1473 w 3027"/>
                <a:gd name="T15" fmla="*/ 34 h 3985"/>
                <a:gd name="T16" fmla="*/ 1510 w 3027"/>
                <a:gd name="T17" fmla="*/ 211 h 3985"/>
                <a:gd name="T18" fmla="*/ 1527 w 3027"/>
                <a:gd name="T19" fmla="*/ 440 h 3985"/>
                <a:gd name="T20" fmla="*/ 1516 w 3027"/>
                <a:gd name="T21" fmla="*/ 694 h 3985"/>
                <a:gd name="T22" fmla="*/ 1491 w 3027"/>
                <a:gd name="T23" fmla="*/ 948 h 3985"/>
                <a:gd name="T24" fmla="*/ 1453 w 3027"/>
                <a:gd name="T25" fmla="*/ 1278 h 3985"/>
                <a:gd name="T26" fmla="*/ 1438 w 3027"/>
                <a:gd name="T27" fmla="*/ 1488 h 3985"/>
                <a:gd name="T28" fmla="*/ 1445 w 3027"/>
                <a:gd name="T29" fmla="*/ 1604 h 3985"/>
                <a:gd name="T30" fmla="*/ 1470 w 3027"/>
                <a:gd name="T31" fmla="*/ 1713 h 3985"/>
                <a:gd name="T32" fmla="*/ 1517 w 3027"/>
                <a:gd name="T33" fmla="*/ 1812 h 3985"/>
                <a:gd name="T34" fmla="*/ 1578 w 3027"/>
                <a:gd name="T35" fmla="*/ 1892 h 3985"/>
                <a:gd name="T36" fmla="*/ 1676 w 3027"/>
                <a:gd name="T37" fmla="*/ 1984 h 3985"/>
                <a:gd name="T38" fmla="*/ 1841 w 3027"/>
                <a:gd name="T39" fmla="*/ 2084 h 3985"/>
                <a:gd name="T40" fmla="*/ 2024 w 3027"/>
                <a:gd name="T41" fmla="*/ 2152 h 3985"/>
                <a:gd name="T42" fmla="*/ 2221 w 3027"/>
                <a:gd name="T43" fmla="*/ 2198 h 3985"/>
                <a:gd name="T44" fmla="*/ 2425 w 3027"/>
                <a:gd name="T45" fmla="*/ 2215 h 3985"/>
                <a:gd name="T46" fmla="*/ 2606 w 3027"/>
                <a:gd name="T47" fmla="*/ 2195 h 3985"/>
                <a:gd name="T48" fmla="*/ 2713 w 3027"/>
                <a:gd name="T49" fmla="*/ 2164 h 3985"/>
                <a:gd name="T50" fmla="*/ 2804 w 3027"/>
                <a:gd name="T51" fmla="*/ 2115 h 3985"/>
                <a:gd name="T52" fmla="*/ 2865 w 3027"/>
                <a:gd name="T53" fmla="*/ 2056 h 3985"/>
                <a:gd name="T54" fmla="*/ 2914 w 3027"/>
                <a:gd name="T55" fmla="*/ 1971 h 3985"/>
                <a:gd name="T56" fmla="*/ 2985 w 3027"/>
                <a:gd name="T57" fmla="*/ 1805 h 3985"/>
                <a:gd name="T58" fmla="*/ 3027 w 3027"/>
                <a:gd name="T59" fmla="*/ 1871 h 3985"/>
                <a:gd name="T60" fmla="*/ 3006 w 3027"/>
                <a:gd name="T61" fmla="*/ 2578 h 3985"/>
                <a:gd name="T62" fmla="*/ 2947 w 3027"/>
                <a:gd name="T63" fmla="*/ 3289 h 3985"/>
                <a:gd name="T64" fmla="*/ 2856 w 3027"/>
                <a:gd name="T65" fmla="*/ 3985 h 3985"/>
                <a:gd name="T66" fmla="*/ 2716 w 3027"/>
                <a:gd name="T67" fmla="*/ 3883 h 3985"/>
                <a:gd name="T68" fmla="*/ 2634 w 3027"/>
                <a:gd name="T69" fmla="*/ 3823 h 3985"/>
                <a:gd name="T70" fmla="*/ 2601 w 3027"/>
                <a:gd name="T71" fmla="*/ 3771 h 3985"/>
                <a:gd name="T72" fmla="*/ 2570 w 3027"/>
                <a:gd name="T73" fmla="*/ 3690 h 3985"/>
                <a:gd name="T74" fmla="*/ 2505 w 3027"/>
                <a:gd name="T75" fmla="*/ 3501 h 3985"/>
                <a:gd name="T76" fmla="*/ 2428 w 3027"/>
                <a:gd name="T77" fmla="*/ 3394 h 3985"/>
                <a:gd name="T78" fmla="*/ 2370 w 3027"/>
                <a:gd name="T79" fmla="*/ 3349 h 3985"/>
                <a:gd name="T80" fmla="*/ 2271 w 3027"/>
                <a:gd name="T81" fmla="*/ 3303 h 3985"/>
                <a:gd name="T82" fmla="*/ 2139 w 3027"/>
                <a:gd name="T83" fmla="*/ 3284 h 3985"/>
                <a:gd name="T84" fmla="*/ 2014 w 3027"/>
                <a:gd name="T85" fmla="*/ 3308 h 3985"/>
                <a:gd name="T86" fmla="*/ 1897 w 3027"/>
                <a:gd name="T87" fmla="*/ 3368 h 3985"/>
                <a:gd name="T88" fmla="*/ 1790 w 3027"/>
                <a:gd name="T89" fmla="*/ 3454 h 3985"/>
                <a:gd name="T90" fmla="*/ 1694 w 3027"/>
                <a:gd name="T91" fmla="*/ 3555 h 3985"/>
                <a:gd name="T92" fmla="*/ 1574 w 3027"/>
                <a:gd name="T93" fmla="*/ 3631 h 3985"/>
                <a:gd name="T94" fmla="*/ 1469 w 3027"/>
                <a:gd name="T95" fmla="*/ 3578 h 3985"/>
                <a:gd name="T96" fmla="*/ 1310 w 3027"/>
                <a:gd name="T97" fmla="*/ 3531 h 3985"/>
                <a:gd name="T98" fmla="*/ 1210 w 3027"/>
                <a:gd name="T99" fmla="*/ 3484 h 3985"/>
                <a:gd name="T100" fmla="*/ 812 w 3027"/>
                <a:gd name="T101" fmla="*/ 3223 h 3985"/>
                <a:gd name="T102" fmla="*/ 265 w 3027"/>
                <a:gd name="T103" fmla="*/ 2842 h 3985"/>
                <a:gd name="T104" fmla="*/ 10 w 3027"/>
                <a:gd name="T105" fmla="*/ 2653 h 3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27" h="3985">
                  <a:moveTo>
                    <a:pt x="0" y="2640"/>
                  </a:moveTo>
                  <a:lnTo>
                    <a:pt x="44" y="2585"/>
                  </a:lnTo>
                  <a:lnTo>
                    <a:pt x="88" y="2530"/>
                  </a:lnTo>
                  <a:lnTo>
                    <a:pt x="131" y="2474"/>
                  </a:lnTo>
                  <a:lnTo>
                    <a:pt x="174" y="2418"/>
                  </a:lnTo>
                  <a:lnTo>
                    <a:pt x="217" y="2362"/>
                  </a:lnTo>
                  <a:lnTo>
                    <a:pt x="258" y="2305"/>
                  </a:lnTo>
                  <a:lnTo>
                    <a:pt x="301" y="2247"/>
                  </a:lnTo>
                  <a:lnTo>
                    <a:pt x="342" y="2190"/>
                  </a:lnTo>
                  <a:lnTo>
                    <a:pt x="383" y="2133"/>
                  </a:lnTo>
                  <a:lnTo>
                    <a:pt x="424" y="2075"/>
                  </a:lnTo>
                  <a:lnTo>
                    <a:pt x="464" y="2017"/>
                  </a:lnTo>
                  <a:lnTo>
                    <a:pt x="505" y="1958"/>
                  </a:lnTo>
                  <a:lnTo>
                    <a:pt x="545" y="1900"/>
                  </a:lnTo>
                  <a:lnTo>
                    <a:pt x="584" y="1842"/>
                  </a:lnTo>
                  <a:lnTo>
                    <a:pt x="623" y="1783"/>
                  </a:lnTo>
                  <a:lnTo>
                    <a:pt x="662" y="1723"/>
                  </a:lnTo>
                  <a:lnTo>
                    <a:pt x="696" y="1672"/>
                  </a:lnTo>
                  <a:lnTo>
                    <a:pt x="730" y="1619"/>
                  </a:lnTo>
                  <a:lnTo>
                    <a:pt x="762" y="1566"/>
                  </a:lnTo>
                  <a:lnTo>
                    <a:pt x="793" y="1514"/>
                  </a:lnTo>
                  <a:lnTo>
                    <a:pt x="824" y="1461"/>
                  </a:lnTo>
                  <a:lnTo>
                    <a:pt x="855" y="1409"/>
                  </a:lnTo>
                  <a:lnTo>
                    <a:pt x="883" y="1357"/>
                  </a:lnTo>
                  <a:lnTo>
                    <a:pt x="912" y="1304"/>
                  </a:lnTo>
                  <a:lnTo>
                    <a:pt x="940" y="1252"/>
                  </a:lnTo>
                  <a:lnTo>
                    <a:pt x="967" y="1199"/>
                  </a:lnTo>
                  <a:lnTo>
                    <a:pt x="994" y="1148"/>
                  </a:lnTo>
                  <a:lnTo>
                    <a:pt x="1020" y="1095"/>
                  </a:lnTo>
                  <a:lnTo>
                    <a:pt x="1070" y="989"/>
                  </a:lnTo>
                  <a:lnTo>
                    <a:pt x="1118" y="883"/>
                  </a:lnTo>
                  <a:lnTo>
                    <a:pt x="1164" y="776"/>
                  </a:lnTo>
                  <a:lnTo>
                    <a:pt x="1210" y="669"/>
                  </a:lnTo>
                  <a:lnTo>
                    <a:pt x="1254" y="560"/>
                  </a:lnTo>
                  <a:lnTo>
                    <a:pt x="1297" y="451"/>
                  </a:lnTo>
                  <a:lnTo>
                    <a:pt x="1339" y="341"/>
                  </a:lnTo>
                  <a:lnTo>
                    <a:pt x="1381" y="229"/>
                  </a:lnTo>
                  <a:lnTo>
                    <a:pt x="1422" y="115"/>
                  </a:lnTo>
                  <a:lnTo>
                    <a:pt x="1464" y="0"/>
                  </a:lnTo>
                  <a:lnTo>
                    <a:pt x="1473" y="34"/>
                  </a:lnTo>
                  <a:lnTo>
                    <a:pt x="1483" y="68"/>
                  </a:lnTo>
                  <a:lnTo>
                    <a:pt x="1491" y="103"/>
                  </a:lnTo>
                  <a:lnTo>
                    <a:pt x="1497" y="139"/>
                  </a:lnTo>
                  <a:lnTo>
                    <a:pt x="1504" y="175"/>
                  </a:lnTo>
                  <a:lnTo>
                    <a:pt x="1510" y="211"/>
                  </a:lnTo>
                  <a:lnTo>
                    <a:pt x="1514" y="248"/>
                  </a:lnTo>
                  <a:lnTo>
                    <a:pt x="1519" y="285"/>
                  </a:lnTo>
                  <a:lnTo>
                    <a:pt x="1523" y="337"/>
                  </a:lnTo>
                  <a:lnTo>
                    <a:pt x="1525" y="388"/>
                  </a:lnTo>
                  <a:lnTo>
                    <a:pt x="1527" y="440"/>
                  </a:lnTo>
                  <a:lnTo>
                    <a:pt x="1527" y="490"/>
                  </a:lnTo>
                  <a:lnTo>
                    <a:pt x="1525" y="541"/>
                  </a:lnTo>
                  <a:lnTo>
                    <a:pt x="1523" y="592"/>
                  </a:lnTo>
                  <a:lnTo>
                    <a:pt x="1521" y="643"/>
                  </a:lnTo>
                  <a:lnTo>
                    <a:pt x="1516" y="694"/>
                  </a:lnTo>
                  <a:lnTo>
                    <a:pt x="1512" y="744"/>
                  </a:lnTo>
                  <a:lnTo>
                    <a:pt x="1507" y="795"/>
                  </a:lnTo>
                  <a:lnTo>
                    <a:pt x="1502" y="846"/>
                  </a:lnTo>
                  <a:lnTo>
                    <a:pt x="1496" y="897"/>
                  </a:lnTo>
                  <a:lnTo>
                    <a:pt x="1491" y="948"/>
                  </a:lnTo>
                  <a:lnTo>
                    <a:pt x="1485" y="998"/>
                  </a:lnTo>
                  <a:lnTo>
                    <a:pt x="1479" y="1049"/>
                  </a:lnTo>
                  <a:lnTo>
                    <a:pt x="1474" y="1100"/>
                  </a:lnTo>
                  <a:lnTo>
                    <a:pt x="1465" y="1188"/>
                  </a:lnTo>
                  <a:lnTo>
                    <a:pt x="1453" y="1278"/>
                  </a:lnTo>
                  <a:lnTo>
                    <a:pt x="1449" y="1324"/>
                  </a:lnTo>
                  <a:lnTo>
                    <a:pt x="1443" y="1371"/>
                  </a:lnTo>
                  <a:lnTo>
                    <a:pt x="1440" y="1419"/>
                  </a:lnTo>
                  <a:lnTo>
                    <a:pt x="1438" y="1465"/>
                  </a:lnTo>
                  <a:lnTo>
                    <a:pt x="1438" y="1488"/>
                  </a:lnTo>
                  <a:lnTo>
                    <a:pt x="1438" y="1512"/>
                  </a:lnTo>
                  <a:lnTo>
                    <a:pt x="1439" y="1535"/>
                  </a:lnTo>
                  <a:lnTo>
                    <a:pt x="1440" y="1558"/>
                  </a:lnTo>
                  <a:lnTo>
                    <a:pt x="1442" y="1581"/>
                  </a:lnTo>
                  <a:lnTo>
                    <a:pt x="1445" y="1604"/>
                  </a:lnTo>
                  <a:lnTo>
                    <a:pt x="1448" y="1626"/>
                  </a:lnTo>
                  <a:lnTo>
                    <a:pt x="1452" y="1648"/>
                  </a:lnTo>
                  <a:lnTo>
                    <a:pt x="1457" y="1669"/>
                  </a:lnTo>
                  <a:lnTo>
                    <a:pt x="1462" y="1692"/>
                  </a:lnTo>
                  <a:lnTo>
                    <a:pt x="1470" y="1713"/>
                  </a:lnTo>
                  <a:lnTo>
                    <a:pt x="1477" y="1733"/>
                  </a:lnTo>
                  <a:lnTo>
                    <a:pt x="1486" y="1754"/>
                  </a:lnTo>
                  <a:lnTo>
                    <a:pt x="1495" y="1774"/>
                  </a:lnTo>
                  <a:lnTo>
                    <a:pt x="1506" y="1793"/>
                  </a:lnTo>
                  <a:lnTo>
                    <a:pt x="1517" y="1812"/>
                  </a:lnTo>
                  <a:lnTo>
                    <a:pt x="1529" y="1829"/>
                  </a:lnTo>
                  <a:lnTo>
                    <a:pt x="1541" y="1845"/>
                  </a:lnTo>
                  <a:lnTo>
                    <a:pt x="1552" y="1861"/>
                  </a:lnTo>
                  <a:lnTo>
                    <a:pt x="1565" y="1877"/>
                  </a:lnTo>
                  <a:lnTo>
                    <a:pt x="1578" y="1892"/>
                  </a:lnTo>
                  <a:lnTo>
                    <a:pt x="1591" y="1907"/>
                  </a:lnTo>
                  <a:lnTo>
                    <a:pt x="1604" y="1920"/>
                  </a:lnTo>
                  <a:lnTo>
                    <a:pt x="1618" y="1934"/>
                  </a:lnTo>
                  <a:lnTo>
                    <a:pt x="1646" y="1959"/>
                  </a:lnTo>
                  <a:lnTo>
                    <a:pt x="1676" y="1984"/>
                  </a:lnTo>
                  <a:lnTo>
                    <a:pt x="1708" y="2007"/>
                  </a:lnTo>
                  <a:lnTo>
                    <a:pt x="1739" y="2028"/>
                  </a:lnTo>
                  <a:lnTo>
                    <a:pt x="1772" y="2048"/>
                  </a:lnTo>
                  <a:lnTo>
                    <a:pt x="1806" y="2067"/>
                  </a:lnTo>
                  <a:lnTo>
                    <a:pt x="1841" y="2084"/>
                  </a:lnTo>
                  <a:lnTo>
                    <a:pt x="1876" y="2100"/>
                  </a:lnTo>
                  <a:lnTo>
                    <a:pt x="1912" y="2115"/>
                  </a:lnTo>
                  <a:lnTo>
                    <a:pt x="1949" y="2129"/>
                  </a:lnTo>
                  <a:lnTo>
                    <a:pt x="1986" y="2140"/>
                  </a:lnTo>
                  <a:lnTo>
                    <a:pt x="2024" y="2152"/>
                  </a:lnTo>
                  <a:lnTo>
                    <a:pt x="2062" y="2163"/>
                  </a:lnTo>
                  <a:lnTo>
                    <a:pt x="2101" y="2172"/>
                  </a:lnTo>
                  <a:lnTo>
                    <a:pt x="2141" y="2182"/>
                  </a:lnTo>
                  <a:lnTo>
                    <a:pt x="2180" y="2190"/>
                  </a:lnTo>
                  <a:lnTo>
                    <a:pt x="2221" y="2198"/>
                  </a:lnTo>
                  <a:lnTo>
                    <a:pt x="2262" y="2204"/>
                  </a:lnTo>
                  <a:lnTo>
                    <a:pt x="2302" y="2208"/>
                  </a:lnTo>
                  <a:lnTo>
                    <a:pt x="2343" y="2212"/>
                  </a:lnTo>
                  <a:lnTo>
                    <a:pt x="2383" y="2215"/>
                  </a:lnTo>
                  <a:lnTo>
                    <a:pt x="2425" y="2215"/>
                  </a:lnTo>
                  <a:lnTo>
                    <a:pt x="2465" y="2213"/>
                  </a:lnTo>
                  <a:lnTo>
                    <a:pt x="2506" y="2211"/>
                  </a:lnTo>
                  <a:lnTo>
                    <a:pt x="2546" y="2206"/>
                  </a:lnTo>
                  <a:lnTo>
                    <a:pt x="2586" y="2200"/>
                  </a:lnTo>
                  <a:lnTo>
                    <a:pt x="2606" y="2195"/>
                  </a:lnTo>
                  <a:lnTo>
                    <a:pt x="2627" y="2191"/>
                  </a:lnTo>
                  <a:lnTo>
                    <a:pt x="2647" y="2186"/>
                  </a:lnTo>
                  <a:lnTo>
                    <a:pt x="2666" y="2181"/>
                  </a:lnTo>
                  <a:lnTo>
                    <a:pt x="2691" y="2172"/>
                  </a:lnTo>
                  <a:lnTo>
                    <a:pt x="2713" y="2164"/>
                  </a:lnTo>
                  <a:lnTo>
                    <a:pt x="2734" y="2155"/>
                  </a:lnTo>
                  <a:lnTo>
                    <a:pt x="2754" y="2146"/>
                  </a:lnTo>
                  <a:lnTo>
                    <a:pt x="2772" y="2136"/>
                  </a:lnTo>
                  <a:lnTo>
                    <a:pt x="2788" y="2126"/>
                  </a:lnTo>
                  <a:lnTo>
                    <a:pt x="2804" y="2115"/>
                  </a:lnTo>
                  <a:lnTo>
                    <a:pt x="2818" y="2104"/>
                  </a:lnTo>
                  <a:lnTo>
                    <a:pt x="2832" y="2093"/>
                  </a:lnTo>
                  <a:lnTo>
                    <a:pt x="2843" y="2080"/>
                  </a:lnTo>
                  <a:lnTo>
                    <a:pt x="2855" y="2068"/>
                  </a:lnTo>
                  <a:lnTo>
                    <a:pt x="2865" y="2056"/>
                  </a:lnTo>
                  <a:lnTo>
                    <a:pt x="2875" y="2042"/>
                  </a:lnTo>
                  <a:lnTo>
                    <a:pt x="2883" y="2028"/>
                  </a:lnTo>
                  <a:lnTo>
                    <a:pt x="2892" y="2014"/>
                  </a:lnTo>
                  <a:lnTo>
                    <a:pt x="2899" y="2001"/>
                  </a:lnTo>
                  <a:lnTo>
                    <a:pt x="2914" y="1971"/>
                  </a:lnTo>
                  <a:lnTo>
                    <a:pt x="2927" y="1940"/>
                  </a:lnTo>
                  <a:lnTo>
                    <a:pt x="2941" y="1909"/>
                  </a:lnTo>
                  <a:lnTo>
                    <a:pt x="2954" y="1875"/>
                  </a:lnTo>
                  <a:lnTo>
                    <a:pt x="2968" y="1841"/>
                  </a:lnTo>
                  <a:lnTo>
                    <a:pt x="2985" y="1805"/>
                  </a:lnTo>
                  <a:lnTo>
                    <a:pt x="2994" y="1787"/>
                  </a:lnTo>
                  <a:lnTo>
                    <a:pt x="3004" y="1769"/>
                  </a:lnTo>
                  <a:lnTo>
                    <a:pt x="3015" y="1750"/>
                  </a:lnTo>
                  <a:lnTo>
                    <a:pt x="3026" y="1732"/>
                  </a:lnTo>
                  <a:lnTo>
                    <a:pt x="3027" y="1871"/>
                  </a:lnTo>
                  <a:lnTo>
                    <a:pt x="3026" y="2011"/>
                  </a:lnTo>
                  <a:lnTo>
                    <a:pt x="3023" y="2152"/>
                  </a:lnTo>
                  <a:lnTo>
                    <a:pt x="3019" y="2293"/>
                  </a:lnTo>
                  <a:lnTo>
                    <a:pt x="3013" y="2435"/>
                  </a:lnTo>
                  <a:lnTo>
                    <a:pt x="3006" y="2578"/>
                  </a:lnTo>
                  <a:lnTo>
                    <a:pt x="2997" y="2719"/>
                  </a:lnTo>
                  <a:lnTo>
                    <a:pt x="2986" y="2862"/>
                  </a:lnTo>
                  <a:lnTo>
                    <a:pt x="2974" y="3004"/>
                  </a:lnTo>
                  <a:lnTo>
                    <a:pt x="2961" y="3147"/>
                  </a:lnTo>
                  <a:lnTo>
                    <a:pt x="2947" y="3289"/>
                  </a:lnTo>
                  <a:lnTo>
                    <a:pt x="2931" y="3430"/>
                  </a:lnTo>
                  <a:lnTo>
                    <a:pt x="2914" y="3570"/>
                  </a:lnTo>
                  <a:lnTo>
                    <a:pt x="2896" y="3709"/>
                  </a:lnTo>
                  <a:lnTo>
                    <a:pt x="2876" y="3848"/>
                  </a:lnTo>
                  <a:lnTo>
                    <a:pt x="2856" y="3985"/>
                  </a:lnTo>
                  <a:lnTo>
                    <a:pt x="2830" y="3960"/>
                  </a:lnTo>
                  <a:lnTo>
                    <a:pt x="2803" y="3939"/>
                  </a:lnTo>
                  <a:lnTo>
                    <a:pt x="2780" y="3922"/>
                  </a:lnTo>
                  <a:lnTo>
                    <a:pt x="2758" y="3907"/>
                  </a:lnTo>
                  <a:lnTo>
                    <a:pt x="2716" y="3883"/>
                  </a:lnTo>
                  <a:lnTo>
                    <a:pt x="2680" y="3863"/>
                  </a:lnTo>
                  <a:lnTo>
                    <a:pt x="2665" y="3851"/>
                  </a:lnTo>
                  <a:lnTo>
                    <a:pt x="2649" y="3838"/>
                  </a:lnTo>
                  <a:lnTo>
                    <a:pt x="2641" y="3831"/>
                  </a:lnTo>
                  <a:lnTo>
                    <a:pt x="2634" y="3823"/>
                  </a:lnTo>
                  <a:lnTo>
                    <a:pt x="2628" y="3815"/>
                  </a:lnTo>
                  <a:lnTo>
                    <a:pt x="2620" y="3805"/>
                  </a:lnTo>
                  <a:lnTo>
                    <a:pt x="2614" y="3796"/>
                  </a:lnTo>
                  <a:lnTo>
                    <a:pt x="2607" y="3784"/>
                  </a:lnTo>
                  <a:lnTo>
                    <a:pt x="2601" y="3771"/>
                  </a:lnTo>
                  <a:lnTo>
                    <a:pt x="2595" y="3758"/>
                  </a:lnTo>
                  <a:lnTo>
                    <a:pt x="2588" y="3743"/>
                  </a:lnTo>
                  <a:lnTo>
                    <a:pt x="2582" y="3727"/>
                  </a:lnTo>
                  <a:lnTo>
                    <a:pt x="2577" y="3709"/>
                  </a:lnTo>
                  <a:lnTo>
                    <a:pt x="2570" y="3690"/>
                  </a:lnTo>
                  <a:lnTo>
                    <a:pt x="2554" y="3631"/>
                  </a:lnTo>
                  <a:lnTo>
                    <a:pt x="2536" y="3576"/>
                  </a:lnTo>
                  <a:lnTo>
                    <a:pt x="2526" y="3550"/>
                  </a:lnTo>
                  <a:lnTo>
                    <a:pt x="2517" y="3525"/>
                  </a:lnTo>
                  <a:lnTo>
                    <a:pt x="2505" y="3501"/>
                  </a:lnTo>
                  <a:lnTo>
                    <a:pt x="2493" y="3477"/>
                  </a:lnTo>
                  <a:lnTo>
                    <a:pt x="2480" y="3455"/>
                  </a:lnTo>
                  <a:lnTo>
                    <a:pt x="2464" y="3434"/>
                  </a:lnTo>
                  <a:lnTo>
                    <a:pt x="2447" y="3414"/>
                  </a:lnTo>
                  <a:lnTo>
                    <a:pt x="2428" y="3394"/>
                  </a:lnTo>
                  <a:lnTo>
                    <a:pt x="2417" y="3384"/>
                  </a:lnTo>
                  <a:lnTo>
                    <a:pt x="2407" y="3376"/>
                  </a:lnTo>
                  <a:lnTo>
                    <a:pt x="2395" y="3366"/>
                  </a:lnTo>
                  <a:lnTo>
                    <a:pt x="2382" y="3358"/>
                  </a:lnTo>
                  <a:lnTo>
                    <a:pt x="2370" y="3349"/>
                  </a:lnTo>
                  <a:lnTo>
                    <a:pt x="2356" y="3341"/>
                  </a:lnTo>
                  <a:lnTo>
                    <a:pt x="2341" y="3333"/>
                  </a:lnTo>
                  <a:lnTo>
                    <a:pt x="2326" y="3326"/>
                  </a:lnTo>
                  <a:lnTo>
                    <a:pt x="2299" y="3313"/>
                  </a:lnTo>
                  <a:lnTo>
                    <a:pt x="2271" y="3303"/>
                  </a:lnTo>
                  <a:lnTo>
                    <a:pt x="2244" y="3295"/>
                  </a:lnTo>
                  <a:lnTo>
                    <a:pt x="2217" y="3289"/>
                  </a:lnTo>
                  <a:lnTo>
                    <a:pt x="2191" y="3286"/>
                  </a:lnTo>
                  <a:lnTo>
                    <a:pt x="2165" y="3284"/>
                  </a:lnTo>
                  <a:lnTo>
                    <a:pt x="2139" y="3284"/>
                  </a:lnTo>
                  <a:lnTo>
                    <a:pt x="2114" y="3285"/>
                  </a:lnTo>
                  <a:lnTo>
                    <a:pt x="2088" y="3289"/>
                  </a:lnTo>
                  <a:lnTo>
                    <a:pt x="2063" y="3294"/>
                  </a:lnTo>
                  <a:lnTo>
                    <a:pt x="2039" y="3300"/>
                  </a:lnTo>
                  <a:lnTo>
                    <a:pt x="2014" y="3308"/>
                  </a:lnTo>
                  <a:lnTo>
                    <a:pt x="1990" y="3317"/>
                  </a:lnTo>
                  <a:lnTo>
                    <a:pt x="1967" y="3329"/>
                  </a:lnTo>
                  <a:lnTo>
                    <a:pt x="1944" y="3341"/>
                  </a:lnTo>
                  <a:lnTo>
                    <a:pt x="1920" y="3353"/>
                  </a:lnTo>
                  <a:lnTo>
                    <a:pt x="1897" y="3368"/>
                  </a:lnTo>
                  <a:lnTo>
                    <a:pt x="1875" y="3384"/>
                  </a:lnTo>
                  <a:lnTo>
                    <a:pt x="1854" y="3400"/>
                  </a:lnTo>
                  <a:lnTo>
                    <a:pt x="1833" y="3417"/>
                  </a:lnTo>
                  <a:lnTo>
                    <a:pt x="1811" y="3435"/>
                  </a:lnTo>
                  <a:lnTo>
                    <a:pt x="1790" y="3454"/>
                  </a:lnTo>
                  <a:lnTo>
                    <a:pt x="1770" y="3473"/>
                  </a:lnTo>
                  <a:lnTo>
                    <a:pt x="1750" y="3493"/>
                  </a:lnTo>
                  <a:lnTo>
                    <a:pt x="1731" y="3513"/>
                  </a:lnTo>
                  <a:lnTo>
                    <a:pt x="1712" y="3534"/>
                  </a:lnTo>
                  <a:lnTo>
                    <a:pt x="1694" y="3555"/>
                  </a:lnTo>
                  <a:lnTo>
                    <a:pt x="1675" y="3577"/>
                  </a:lnTo>
                  <a:lnTo>
                    <a:pt x="1641" y="3619"/>
                  </a:lnTo>
                  <a:lnTo>
                    <a:pt x="1608" y="3662"/>
                  </a:lnTo>
                  <a:lnTo>
                    <a:pt x="1591" y="3646"/>
                  </a:lnTo>
                  <a:lnTo>
                    <a:pt x="1574" y="3631"/>
                  </a:lnTo>
                  <a:lnTo>
                    <a:pt x="1554" y="3618"/>
                  </a:lnTo>
                  <a:lnTo>
                    <a:pt x="1534" y="3606"/>
                  </a:lnTo>
                  <a:lnTo>
                    <a:pt x="1513" y="3596"/>
                  </a:lnTo>
                  <a:lnTo>
                    <a:pt x="1491" y="3586"/>
                  </a:lnTo>
                  <a:lnTo>
                    <a:pt x="1469" y="3578"/>
                  </a:lnTo>
                  <a:lnTo>
                    <a:pt x="1447" y="3570"/>
                  </a:lnTo>
                  <a:lnTo>
                    <a:pt x="1400" y="3557"/>
                  </a:lnTo>
                  <a:lnTo>
                    <a:pt x="1355" y="3544"/>
                  </a:lnTo>
                  <a:lnTo>
                    <a:pt x="1332" y="3538"/>
                  </a:lnTo>
                  <a:lnTo>
                    <a:pt x="1310" y="3531"/>
                  </a:lnTo>
                  <a:lnTo>
                    <a:pt x="1288" y="3524"/>
                  </a:lnTo>
                  <a:lnTo>
                    <a:pt x="1268" y="3515"/>
                  </a:lnTo>
                  <a:lnTo>
                    <a:pt x="1254" y="3509"/>
                  </a:lnTo>
                  <a:lnTo>
                    <a:pt x="1235" y="3498"/>
                  </a:lnTo>
                  <a:lnTo>
                    <a:pt x="1210" y="3484"/>
                  </a:lnTo>
                  <a:lnTo>
                    <a:pt x="1180" y="3466"/>
                  </a:lnTo>
                  <a:lnTo>
                    <a:pt x="1107" y="3419"/>
                  </a:lnTo>
                  <a:lnTo>
                    <a:pt x="1020" y="3362"/>
                  </a:lnTo>
                  <a:lnTo>
                    <a:pt x="920" y="3296"/>
                  </a:lnTo>
                  <a:lnTo>
                    <a:pt x="812" y="3223"/>
                  </a:lnTo>
                  <a:lnTo>
                    <a:pt x="700" y="3147"/>
                  </a:lnTo>
                  <a:lnTo>
                    <a:pt x="586" y="3068"/>
                  </a:lnTo>
                  <a:lnTo>
                    <a:pt x="473" y="2989"/>
                  </a:lnTo>
                  <a:lnTo>
                    <a:pt x="364" y="2913"/>
                  </a:lnTo>
                  <a:lnTo>
                    <a:pt x="265" y="2842"/>
                  </a:lnTo>
                  <a:lnTo>
                    <a:pt x="176" y="2779"/>
                  </a:lnTo>
                  <a:lnTo>
                    <a:pt x="102" y="2724"/>
                  </a:lnTo>
                  <a:lnTo>
                    <a:pt x="46" y="2681"/>
                  </a:lnTo>
                  <a:lnTo>
                    <a:pt x="25" y="2665"/>
                  </a:lnTo>
                  <a:lnTo>
                    <a:pt x="10" y="2653"/>
                  </a:lnTo>
                  <a:lnTo>
                    <a:pt x="1" y="2644"/>
                  </a:lnTo>
                  <a:lnTo>
                    <a:pt x="0" y="2640"/>
                  </a:lnTo>
                  <a:close/>
                </a:path>
              </a:pathLst>
            </a:custGeom>
            <a:solidFill>
              <a:srgbClr val="E3D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3" name="Freeform 45"/>
            <p:cNvSpPr>
              <a:spLocks/>
            </p:cNvSpPr>
            <p:nvPr/>
          </p:nvSpPr>
          <p:spPr bwMode="auto">
            <a:xfrm>
              <a:off x="8775700" y="-1803400"/>
              <a:ext cx="127000" cy="382587"/>
            </a:xfrm>
            <a:custGeom>
              <a:avLst/>
              <a:gdLst>
                <a:gd name="T0" fmla="*/ 314 w 1203"/>
                <a:gd name="T1" fmla="*/ 2760 h 3625"/>
                <a:gd name="T2" fmla="*/ 270 w 1203"/>
                <a:gd name="T3" fmla="*/ 2952 h 3625"/>
                <a:gd name="T4" fmla="*/ 216 w 1203"/>
                <a:gd name="T5" fmla="*/ 3147 h 3625"/>
                <a:gd name="T6" fmla="*/ 162 w 1203"/>
                <a:gd name="T7" fmla="*/ 3306 h 3625"/>
                <a:gd name="T8" fmla="*/ 124 w 1203"/>
                <a:gd name="T9" fmla="*/ 3398 h 3625"/>
                <a:gd name="T10" fmla="*/ 82 w 1203"/>
                <a:gd name="T11" fmla="*/ 3487 h 3625"/>
                <a:gd name="T12" fmla="*/ 35 w 1203"/>
                <a:gd name="T13" fmla="*/ 3571 h 3625"/>
                <a:gd name="T14" fmla="*/ 91 w 1203"/>
                <a:gd name="T15" fmla="*/ 3611 h 3625"/>
                <a:gd name="T16" fmla="*/ 365 w 1203"/>
                <a:gd name="T17" fmla="*/ 3569 h 3625"/>
                <a:gd name="T18" fmla="*/ 500 w 1203"/>
                <a:gd name="T19" fmla="*/ 3543 h 3625"/>
                <a:gd name="T20" fmla="*/ 635 w 1203"/>
                <a:gd name="T21" fmla="*/ 3506 h 3625"/>
                <a:gd name="T22" fmla="*/ 768 w 1203"/>
                <a:gd name="T23" fmla="*/ 3455 h 3625"/>
                <a:gd name="T24" fmla="*/ 901 w 1203"/>
                <a:gd name="T25" fmla="*/ 3389 h 3625"/>
                <a:gd name="T26" fmla="*/ 1032 w 1203"/>
                <a:gd name="T27" fmla="*/ 3322 h 3625"/>
                <a:gd name="T28" fmla="*/ 1125 w 1203"/>
                <a:gd name="T29" fmla="*/ 3278 h 3625"/>
                <a:gd name="T30" fmla="*/ 1174 w 1203"/>
                <a:gd name="T31" fmla="*/ 3250 h 3625"/>
                <a:gd name="T32" fmla="*/ 1192 w 1203"/>
                <a:gd name="T33" fmla="*/ 3231 h 3625"/>
                <a:gd name="T34" fmla="*/ 1200 w 1203"/>
                <a:gd name="T35" fmla="*/ 3215 h 3625"/>
                <a:gd name="T36" fmla="*/ 1203 w 1203"/>
                <a:gd name="T37" fmla="*/ 3196 h 3625"/>
                <a:gd name="T38" fmla="*/ 1192 w 1203"/>
                <a:gd name="T39" fmla="*/ 3125 h 3625"/>
                <a:gd name="T40" fmla="*/ 1151 w 1203"/>
                <a:gd name="T41" fmla="*/ 2960 h 3625"/>
                <a:gd name="T42" fmla="*/ 1111 w 1203"/>
                <a:gd name="T43" fmla="*/ 2787 h 3625"/>
                <a:gd name="T44" fmla="*/ 1075 w 1203"/>
                <a:gd name="T45" fmla="*/ 2615 h 3625"/>
                <a:gd name="T46" fmla="*/ 1038 w 1203"/>
                <a:gd name="T47" fmla="*/ 2442 h 3625"/>
                <a:gd name="T48" fmla="*/ 1000 w 1203"/>
                <a:gd name="T49" fmla="*/ 2269 h 3625"/>
                <a:gd name="T50" fmla="*/ 960 w 1203"/>
                <a:gd name="T51" fmla="*/ 2096 h 3625"/>
                <a:gd name="T52" fmla="*/ 927 w 1203"/>
                <a:gd name="T53" fmla="*/ 1920 h 3625"/>
                <a:gd name="T54" fmla="*/ 905 w 1203"/>
                <a:gd name="T55" fmla="*/ 1743 h 3625"/>
                <a:gd name="T56" fmla="*/ 890 w 1203"/>
                <a:gd name="T57" fmla="*/ 1567 h 3625"/>
                <a:gd name="T58" fmla="*/ 880 w 1203"/>
                <a:gd name="T59" fmla="*/ 1332 h 3625"/>
                <a:gd name="T60" fmla="*/ 872 w 1203"/>
                <a:gd name="T61" fmla="*/ 977 h 3625"/>
                <a:gd name="T62" fmla="*/ 862 w 1203"/>
                <a:gd name="T63" fmla="*/ 682 h 3625"/>
                <a:gd name="T64" fmla="*/ 849 w 1203"/>
                <a:gd name="T65" fmla="*/ 504 h 3625"/>
                <a:gd name="T66" fmla="*/ 829 w 1203"/>
                <a:gd name="T67" fmla="*/ 327 h 3625"/>
                <a:gd name="T68" fmla="*/ 814 w 1203"/>
                <a:gd name="T69" fmla="*/ 235 h 3625"/>
                <a:gd name="T70" fmla="*/ 800 w 1203"/>
                <a:gd name="T71" fmla="*/ 184 h 3625"/>
                <a:gd name="T72" fmla="*/ 778 w 1203"/>
                <a:gd name="T73" fmla="*/ 134 h 3625"/>
                <a:gd name="T74" fmla="*/ 753 w 1203"/>
                <a:gd name="T75" fmla="*/ 87 h 3625"/>
                <a:gd name="T76" fmla="*/ 724 w 1203"/>
                <a:gd name="T77" fmla="*/ 47 h 3625"/>
                <a:gd name="T78" fmla="*/ 693 w 1203"/>
                <a:gd name="T79" fmla="*/ 17 h 3625"/>
                <a:gd name="T80" fmla="*/ 660 w 1203"/>
                <a:gd name="T81" fmla="*/ 2 h 3625"/>
                <a:gd name="T82" fmla="*/ 627 w 1203"/>
                <a:gd name="T83" fmla="*/ 2 h 3625"/>
                <a:gd name="T84" fmla="*/ 593 w 1203"/>
                <a:gd name="T85" fmla="*/ 23 h 3625"/>
                <a:gd name="T86" fmla="*/ 562 w 1203"/>
                <a:gd name="T87" fmla="*/ 68 h 3625"/>
                <a:gd name="T88" fmla="*/ 533 w 1203"/>
                <a:gd name="T89" fmla="*/ 138 h 3625"/>
                <a:gd name="T90" fmla="*/ 516 w 1203"/>
                <a:gd name="T91" fmla="*/ 201 h 3625"/>
                <a:gd name="T92" fmla="*/ 506 w 1203"/>
                <a:gd name="T93" fmla="*/ 268 h 3625"/>
                <a:gd name="T94" fmla="*/ 498 w 1203"/>
                <a:gd name="T95" fmla="*/ 362 h 3625"/>
                <a:gd name="T96" fmla="*/ 498 w 1203"/>
                <a:gd name="T97" fmla="*/ 508 h 3625"/>
                <a:gd name="T98" fmla="*/ 506 w 1203"/>
                <a:gd name="T99" fmla="*/ 655 h 3625"/>
                <a:gd name="T100" fmla="*/ 512 w 1203"/>
                <a:gd name="T101" fmla="*/ 797 h 3625"/>
                <a:gd name="T102" fmla="*/ 509 w 1203"/>
                <a:gd name="T103" fmla="*/ 996 h 3625"/>
                <a:gd name="T104" fmla="*/ 495 w 1203"/>
                <a:gd name="T105" fmla="*/ 1326 h 3625"/>
                <a:gd name="T106" fmla="*/ 473 w 1203"/>
                <a:gd name="T107" fmla="*/ 1655 h 3625"/>
                <a:gd name="T108" fmla="*/ 442 w 1203"/>
                <a:gd name="T109" fmla="*/ 1982 h 3625"/>
                <a:gd name="T110" fmla="*/ 399 w 1203"/>
                <a:gd name="T111" fmla="*/ 2308 h 3625"/>
                <a:gd name="T112" fmla="*/ 340 w 1203"/>
                <a:gd name="T113" fmla="*/ 2634 h 3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03" h="3625">
                  <a:moveTo>
                    <a:pt x="340" y="2634"/>
                  </a:moveTo>
                  <a:lnTo>
                    <a:pt x="327" y="2696"/>
                  </a:lnTo>
                  <a:lnTo>
                    <a:pt x="314" y="2760"/>
                  </a:lnTo>
                  <a:lnTo>
                    <a:pt x="299" y="2823"/>
                  </a:lnTo>
                  <a:lnTo>
                    <a:pt x="286" y="2888"/>
                  </a:lnTo>
                  <a:lnTo>
                    <a:pt x="270" y="2952"/>
                  </a:lnTo>
                  <a:lnTo>
                    <a:pt x="253" y="3018"/>
                  </a:lnTo>
                  <a:lnTo>
                    <a:pt x="235" y="3082"/>
                  </a:lnTo>
                  <a:lnTo>
                    <a:pt x="216" y="3147"/>
                  </a:lnTo>
                  <a:lnTo>
                    <a:pt x="196" y="3212"/>
                  </a:lnTo>
                  <a:lnTo>
                    <a:pt x="174" y="3275"/>
                  </a:lnTo>
                  <a:lnTo>
                    <a:pt x="162" y="3306"/>
                  </a:lnTo>
                  <a:lnTo>
                    <a:pt x="150" y="3336"/>
                  </a:lnTo>
                  <a:lnTo>
                    <a:pt x="138" y="3368"/>
                  </a:lnTo>
                  <a:lnTo>
                    <a:pt x="124" y="3398"/>
                  </a:lnTo>
                  <a:lnTo>
                    <a:pt x="111" y="3428"/>
                  </a:lnTo>
                  <a:lnTo>
                    <a:pt x="96" y="3458"/>
                  </a:lnTo>
                  <a:lnTo>
                    <a:pt x="82" y="3487"/>
                  </a:lnTo>
                  <a:lnTo>
                    <a:pt x="67" y="3515"/>
                  </a:lnTo>
                  <a:lnTo>
                    <a:pt x="51" y="3544"/>
                  </a:lnTo>
                  <a:lnTo>
                    <a:pt x="35" y="3571"/>
                  </a:lnTo>
                  <a:lnTo>
                    <a:pt x="18" y="3599"/>
                  </a:lnTo>
                  <a:lnTo>
                    <a:pt x="0" y="3625"/>
                  </a:lnTo>
                  <a:lnTo>
                    <a:pt x="91" y="3611"/>
                  </a:lnTo>
                  <a:lnTo>
                    <a:pt x="182" y="3597"/>
                  </a:lnTo>
                  <a:lnTo>
                    <a:pt x="273" y="3584"/>
                  </a:lnTo>
                  <a:lnTo>
                    <a:pt x="365" y="3569"/>
                  </a:lnTo>
                  <a:lnTo>
                    <a:pt x="409" y="3561"/>
                  </a:lnTo>
                  <a:lnTo>
                    <a:pt x="455" y="3552"/>
                  </a:lnTo>
                  <a:lnTo>
                    <a:pt x="500" y="3543"/>
                  </a:lnTo>
                  <a:lnTo>
                    <a:pt x="545" y="3531"/>
                  </a:lnTo>
                  <a:lnTo>
                    <a:pt x="590" y="3520"/>
                  </a:lnTo>
                  <a:lnTo>
                    <a:pt x="635" y="3506"/>
                  </a:lnTo>
                  <a:lnTo>
                    <a:pt x="678" y="3491"/>
                  </a:lnTo>
                  <a:lnTo>
                    <a:pt x="722" y="3474"/>
                  </a:lnTo>
                  <a:lnTo>
                    <a:pt x="768" y="3455"/>
                  </a:lnTo>
                  <a:lnTo>
                    <a:pt x="812" y="3434"/>
                  </a:lnTo>
                  <a:lnTo>
                    <a:pt x="857" y="3412"/>
                  </a:lnTo>
                  <a:lnTo>
                    <a:pt x="901" y="3389"/>
                  </a:lnTo>
                  <a:lnTo>
                    <a:pt x="944" y="3366"/>
                  </a:lnTo>
                  <a:lnTo>
                    <a:pt x="988" y="3344"/>
                  </a:lnTo>
                  <a:lnTo>
                    <a:pt x="1032" y="3322"/>
                  </a:lnTo>
                  <a:lnTo>
                    <a:pt x="1077" y="3300"/>
                  </a:lnTo>
                  <a:lnTo>
                    <a:pt x="1102" y="3289"/>
                  </a:lnTo>
                  <a:lnTo>
                    <a:pt x="1125" y="3278"/>
                  </a:lnTo>
                  <a:lnTo>
                    <a:pt x="1144" y="3269"/>
                  </a:lnTo>
                  <a:lnTo>
                    <a:pt x="1160" y="3259"/>
                  </a:lnTo>
                  <a:lnTo>
                    <a:pt x="1174" y="3250"/>
                  </a:lnTo>
                  <a:lnTo>
                    <a:pt x="1184" y="3240"/>
                  </a:lnTo>
                  <a:lnTo>
                    <a:pt x="1189" y="3236"/>
                  </a:lnTo>
                  <a:lnTo>
                    <a:pt x="1192" y="3231"/>
                  </a:lnTo>
                  <a:lnTo>
                    <a:pt x="1195" y="3225"/>
                  </a:lnTo>
                  <a:lnTo>
                    <a:pt x="1198" y="3220"/>
                  </a:lnTo>
                  <a:lnTo>
                    <a:pt x="1200" y="3215"/>
                  </a:lnTo>
                  <a:lnTo>
                    <a:pt x="1201" y="3208"/>
                  </a:lnTo>
                  <a:lnTo>
                    <a:pt x="1202" y="3202"/>
                  </a:lnTo>
                  <a:lnTo>
                    <a:pt x="1203" y="3196"/>
                  </a:lnTo>
                  <a:lnTo>
                    <a:pt x="1202" y="3181"/>
                  </a:lnTo>
                  <a:lnTo>
                    <a:pt x="1200" y="3165"/>
                  </a:lnTo>
                  <a:lnTo>
                    <a:pt x="1192" y="3125"/>
                  </a:lnTo>
                  <a:lnTo>
                    <a:pt x="1179" y="3074"/>
                  </a:lnTo>
                  <a:lnTo>
                    <a:pt x="1165" y="3017"/>
                  </a:lnTo>
                  <a:lnTo>
                    <a:pt x="1151" y="2960"/>
                  </a:lnTo>
                  <a:lnTo>
                    <a:pt x="1138" y="2901"/>
                  </a:lnTo>
                  <a:lnTo>
                    <a:pt x="1124" y="2844"/>
                  </a:lnTo>
                  <a:lnTo>
                    <a:pt x="1111" y="2787"/>
                  </a:lnTo>
                  <a:lnTo>
                    <a:pt x="1100" y="2729"/>
                  </a:lnTo>
                  <a:lnTo>
                    <a:pt x="1087" y="2672"/>
                  </a:lnTo>
                  <a:lnTo>
                    <a:pt x="1075" y="2615"/>
                  </a:lnTo>
                  <a:lnTo>
                    <a:pt x="1063" y="2556"/>
                  </a:lnTo>
                  <a:lnTo>
                    <a:pt x="1051" y="2499"/>
                  </a:lnTo>
                  <a:lnTo>
                    <a:pt x="1038" y="2442"/>
                  </a:lnTo>
                  <a:lnTo>
                    <a:pt x="1026" y="2384"/>
                  </a:lnTo>
                  <a:lnTo>
                    <a:pt x="1013" y="2327"/>
                  </a:lnTo>
                  <a:lnTo>
                    <a:pt x="1000" y="2269"/>
                  </a:lnTo>
                  <a:lnTo>
                    <a:pt x="988" y="2212"/>
                  </a:lnTo>
                  <a:lnTo>
                    <a:pt x="974" y="2154"/>
                  </a:lnTo>
                  <a:lnTo>
                    <a:pt x="960" y="2096"/>
                  </a:lnTo>
                  <a:lnTo>
                    <a:pt x="949" y="2038"/>
                  </a:lnTo>
                  <a:lnTo>
                    <a:pt x="937" y="1978"/>
                  </a:lnTo>
                  <a:lnTo>
                    <a:pt x="927" y="1920"/>
                  </a:lnTo>
                  <a:lnTo>
                    <a:pt x="919" y="1861"/>
                  </a:lnTo>
                  <a:lnTo>
                    <a:pt x="912" y="1803"/>
                  </a:lnTo>
                  <a:lnTo>
                    <a:pt x="905" y="1743"/>
                  </a:lnTo>
                  <a:lnTo>
                    <a:pt x="900" y="1684"/>
                  </a:lnTo>
                  <a:lnTo>
                    <a:pt x="895" y="1626"/>
                  </a:lnTo>
                  <a:lnTo>
                    <a:pt x="890" y="1567"/>
                  </a:lnTo>
                  <a:lnTo>
                    <a:pt x="887" y="1508"/>
                  </a:lnTo>
                  <a:lnTo>
                    <a:pt x="884" y="1449"/>
                  </a:lnTo>
                  <a:lnTo>
                    <a:pt x="880" y="1332"/>
                  </a:lnTo>
                  <a:lnTo>
                    <a:pt x="877" y="1213"/>
                  </a:lnTo>
                  <a:lnTo>
                    <a:pt x="875" y="1096"/>
                  </a:lnTo>
                  <a:lnTo>
                    <a:pt x="872" y="977"/>
                  </a:lnTo>
                  <a:lnTo>
                    <a:pt x="869" y="859"/>
                  </a:lnTo>
                  <a:lnTo>
                    <a:pt x="865" y="741"/>
                  </a:lnTo>
                  <a:lnTo>
                    <a:pt x="862" y="682"/>
                  </a:lnTo>
                  <a:lnTo>
                    <a:pt x="859" y="623"/>
                  </a:lnTo>
                  <a:lnTo>
                    <a:pt x="855" y="563"/>
                  </a:lnTo>
                  <a:lnTo>
                    <a:pt x="849" y="504"/>
                  </a:lnTo>
                  <a:lnTo>
                    <a:pt x="844" y="446"/>
                  </a:lnTo>
                  <a:lnTo>
                    <a:pt x="837" y="387"/>
                  </a:lnTo>
                  <a:lnTo>
                    <a:pt x="829" y="327"/>
                  </a:lnTo>
                  <a:lnTo>
                    <a:pt x="821" y="268"/>
                  </a:lnTo>
                  <a:lnTo>
                    <a:pt x="819" y="252"/>
                  </a:lnTo>
                  <a:lnTo>
                    <a:pt x="814" y="235"/>
                  </a:lnTo>
                  <a:lnTo>
                    <a:pt x="810" y="218"/>
                  </a:lnTo>
                  <a:lnTo>
                    <a:pt x="805" y="201"/>
                  </a:lnTo>
                  <a:lnTo>
                    <a:pt x="800" y="184"/>
                  </a:lnTo>
                  <a:lnTo>
                    <a:pt x="793" y="166"/>
                  </a:lnTo>
                  <a:lnTo>
                    <a:pt x="786" y="149"/>
                  </a:lnTo>
                  <a:lnTo>
                    <a:pt x="778" y="134"/>
                  </a:lnTo>
                  <a:lnTo>
                    <a:pt x="771" y="117"/>
                  </a:lnTo>
                  <a:lnTo>
                    <a:pt x="763" y="102"/>
                  </a:lnTo>
                  <a:lnTo>
                    <a:pt x="753" y="87"/>
                  </a:lnTo>
                  <a:lnTo>
                    <a:pt x="745" y="72"/>
                  </a:lnTo>
                  <a:lnTo>
                    <a:pt x="734" y="59"/>
                  </a:lnTo>
                  <a:lnTo>
                    <a:pt x="724" y="47"/>
                  </a:lnTo>
                  <a:lnTo>
                    <a:pt x="714" y="36"/>
                  </a:lnTo>
                  <a:lnTo>
                    <a:pt x="704" y="26"/>
                  </a:lnTo>
                  <a:lnTo>
                    <a:pt x="693" y="17"/>
                  </a:lnTo>
                  <a:lnTo>
                    <a:pt x="682" y="11"/>
                  </a:lnTo>
                  <a:lnTo>
                    <a:pt x="672" y="5"/>
                  </a:lnTo>
                  <a:lnTo>
                    <a:pt x="660" y="2"/>
                  </a:lnTo>
                  <a:lnTo>
                    <a:pt x="649" y="0"/>
                  </a:lnTo>
                  <a:lnTo>
                    <a:pt x="638" y="0"/>
                  </a:lnTo>
                  <a:lnTo>
                    <a:pt x="627" y="2"/>
                  </a:lnTo>
                  <a:lnTo>
                    <a:pt x="616" y="8"/>
                  </a:lnTo>
                  <a:lnTo>
                    <a:pt x="605" y="14"/>
                  </a:lnTo>
                  <a:lnTo>
                    <a:pt x="593" y="23"/>
                  </a:lnTo>
                  <a:lnTo>
                    <a:pt x="583" y="35"/>
                  </a:lnTo>
                  <a:lnTo>
                    <a:pt x="572" y="50"/>
                  </a:lnTo>
                  <a:lnTo>
                    <a:pt x="562" y="68"/>
                  </a:lnTo>
                  <a:lnTo>
                    <a:pt x="552" y="88"/>
                  </a:lnTo>
                  <a:lnTo>
                    <a:pt x="543" y="111"/>
                  </a:lnTo>
                  <a:lnTo>
                    <a:pt x="533" y="138"/>
                  </a:lnTo>
                  <a:lnTo>
                    <a:pt x="527" y="159"/>
                  </a:lnTo>
                  <a:lnTo>
                    <a:pt x="521" y="180"/>
                  </a:lnTo>
                  <a:lnTo>
                    <a:pt x="516" y="201"/>
                  </a:lnTo>
                  <a:lnTo>
                    <a:pt x="512" y="224"/>
                  </a:lnTo>
                  <a:lnTo>
                    <a:pt x="508" y="246"/>
                  </a:lnTo>
                  <a:lnTo>
                    <a:pt x="506" y="268"/>
                  </a:lnTo>
                  <a:lnTo>
                    <a:pt x="502" y="291"/>
                  </a:lnTo>
                  <a:lnTo>
                    <a:pt x="500" y="315"/>
                  </a:lnTo>
                  <a:lnTo>
                    <a:pt x="498" y="362"/>
                  </a:lnTo>
                  <a:lnTo>
                    <a:pt x="497" y="410"/>
                  </a:lnTo>
                  <a:lnTo>
                    <a:pt x="497" y="459"/>
                  </a:lnTo>
                  <a:lnTo>
                    <a:pt x="498" y="508"/>
                  </a:lnTo>
                  <a:lnTo>
                    <a:pt x="500" y="557"/>
                  </a:lnTo>
                  <a:lnTo>
                    <a:pt x="504" y="607"/>
                  </a:lnTo>
                  <a:lnTo>
                    <a:pt x="506" y="655"/>
                  </a:lnTo>
                  <a:lnTo>
                    <a:pt x="509" y="703"/>
                  </a:lnTo>
                  <a:lnTo>
                    <a:pt x="511" y="751"/>
                  </a:lnTo>
                  <a:lnTo>
                    <a:pt x="512" y="797"/>
                  </a:lnTo>
                  <a:lnTo>
                    <a:pt x="513" y="842"/>
                  </a:lnTo>
                  <a:lnTo>
                    <a:pt x="512" y="885"/>
                  </a:lnTo>
                  <a:lnTo>
                    <a:pt x="509" y="996"/>
                  </a:lnTo>
                  <a:lnTo>
                    <a:pt x="505" y="1107"/>
                  </a:lnTo>
                  <a:lnTo>
                    <a:pt x="500" y="1217"/>
                  </a:lnTo>
                  <a:lnTo>
                    <a:pt x="495" y="1326"/>
                  </a:lnTo>
                  <a:lnTo>
                    <a:pt x="489" y="1437"/>
                  </a:lnTo>
                  <a:lnTo>
                    <a:pt x="481" y="1546"/>
                  </a:lnTo>
                  <a:lnTo>
                    <a:pt x="473" y="1655"/>
                  </a:lnTo>
                  <a:lnTo>
                    <a:pt x="464" y="1764"/>
                  </a:lnTo>
                  <a:lnTo>
                    <a:pt x="454" y="1873"/>
                  </a:lnTo>
                  <a:lnTo>
                    <a:pt x="442" y="1982"/>
                  </a:lnTo>
                  <a:lnTo>
                    <a:pt x="430" y="2091"/>
                  </a:lnTo>
                  <a:lnTo>
                    <a:pt x="415" y="2199"/>
                  </a:lnTo>
                  <a:lnTo>
                    <a:pt x="399" y="2308"/>
                  </a:lnTo>
                  <a:lnTo>
                    <a:pt x="381" y="2417"/>
                  </a:lnTo>
                  <a:lnTo>
                    <a:pt x="361" y="2526"/>
                  </a:lnTo>
                  <a:lnTo>
                    <a:pt x="340" y="2634"/>
                  </a:lnTo>
                  <a:close/>
                </a:path>
              </a:pathLst>
            </a:custGeom>
            <a:solidFill>
              <a:srgbClr val="E3D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4" name="Freeform 46"/>
            <p:cNvSpPr>
              <a:spLocks/>
            </p:cNvSpPr>
            <p:nvPr/>
          </p:nvSpPr>
          <p:spPr bwMode="auto">
            <a:xfrm>
              <a:off x="8218488" y="-1847850"/>
              <a:ext cx="161925" cy="352425"/>
            </a:xfrm>
            <a:custGeom>
              <a:avLst/>
              <a:gdLst>
                <a:gd name="T0" fmla="*/ 1523 w 1529"/>
                <a:gd name="T1" fmla="*/ 334 h 3330"/>
                <a:gd name="T2" fmla="*/ 1528 w 1529"/>
                <a:gd name="T3" fmla="*/ 434 h 3330"/>
                <a:gd name="T4" fmla="*/ 1528 w 1529"/>
                <a:gd name="T5" fmla="*/ 535 h 3330"/>
                <a:gd name="T6" fmla="*/ 1524 w 1529"/>
                <a:gd name="T7" fmla="*/ 638 h 3330"/>
                <a:gd name="T8" fmla="*/ 1518 w 1529"/>
                <a:gd name="T9" fmla="*/ 742 h 3330"/>
                <a:gd name="T10" fmla="*/ 1508 w 1529"/>
                <a:gd name="T11" fmla="*/ 848 h 3330"/>
                <a:gd name="T12" fmla="*/ 1488 w 1529"/>
                <a:gd name="T13" fmla="*/ 1005 h 3330"/>
                <a:gd name="T14" fmla="*/ 1458 w 1529"/>
                <a:gd name="T15" fmla="*/ 1216 h 3330"/>
                <a:gd name="T16" fmla="*/ 1424 w 1529"/>
                <a:gd name="T17" fmla="*/ 1422 h 3330"/>
                <a:gd name="T18" fmla="*/ 1390 w 1529"/>
                <a:gd name="T19" fmla="*/ 1621 h 3330"/>
                <a:gd name="T20" fmla="*/ 1362 w 1529"/>
                <a:gd name="T21" fmla="*/ 1811 h 3330"/>
                <a:gd name="T22" fmla="*/ 1344 w 1529"/>
                <a:gd name="T23" fmla="*/ 1946 h 3330"/>
                <a:gd name="T24" fmla="*/ 1329 w 1529"/>
                <a:gd name="T25" fmla="*/ 2037 h 3330"/>
                <a:gd name="T26" fmla="*/ 1312 w 1529"/>
                <a:gd name="T27" fmla="*/ 2128 h 3330"/>
                <a:gd name="T28" fmla="*/ 1292 w 1529"/>
                <a:gd name="T29" fmla="*/ 2219 h 3330"/>
                <a:gd name="T30" fmla="*/ 1258 w 1529"/>
                <a:gd name="T31" fmla="*/ 2355 h 3330"/>
                <a:gd name="T32" fmla="*/ 1208 w 1529"/>
                <a:gd name="T33" fmla="*/ 2534 h 3330"/>
                <a:gd name="T34" fmla="*/ 1157 w 1529"/>
                <a:gd name="T35" fmla="*/ 2713 h 3330"/>
                <a:gd name="T36" fmla="*/ 1104 w 1529"/>
                <a:gd name="T37" fmla="*/ 2889 h 3330"/>
                <a:gd name="T38" fmla="*/ 1055 w 1529"/>
                <a:gd name="T39" fmla="*/ 3066 h 3330"/>
                <a:gd name="T40" fmla="*/ 1022 w 1529"/>
                <a:gd name="T41" fmla="*/ 3198 h 3330"/>
                <a:gd name="T42" fmla="*/ 1003 w 1529"/>
                <a:gd name="T43" fmla="*/ 3286 h 3330"/>
                <a:gd name="T44" fmla="*/ 966 w 1529"/>
                <a:gd name="T45" fmla="*/ 3311 h 3330"/>
                <a:gd name="T46" fmla="*/ 860 w 1529"/>
                <a:gd name="T47" fmla="*/ 3243 h 3330"/>
                <a:gd name="T48" fmla="*/ 710 w 1529"/>
                <a:gd name="T49" fmla="*/ 3147 h 3330"/>
                <a:gd name="T50" fmla="*/ 535 w 1529"/>
                <a:gd name="T51" fmla="*/ 3033 h 3330"/>
                <a:gd name="T52" fmla="*/ 355 w 1529"/>
                <a:gd name="T53" fmla="*/ 2916 h 3330"/>
                <a:gd name="T54" fmla="*/ 193 w 1529"/>
                <a:gd name="T55" fmla="*/ 2806 h 3330"/>
                <a:gd name="T56" fmla="*/ 96 w 1529"/>
                <a:gd name="T57" fmla="*/ 2735 h 3330"/>
                <a:gd name="T58" fmla="*/ 46 w 1529"/>
                <a:gd name="T59" fmla="*/ 2697 h 3330"/>
                <a:gd name="T60" fmla="*/ 14 w 1529"/>
                <a:gd name="T61" fmla="*/ 2666 h 3330"/>
                <a:gd name="T62" fmla="*/ 0 w 1529"/>
                <a:gd name="T63" fmla="*/ 2646 h 3330"/>
                <a:gd name="T64" fmla="*/ 44 w 1529"/>
                <a:gd name="T65" fmla="*/ 2586 h 3330"/>
                <a:gd name="T66" fmla="*/ 132 w 1529"/>
                <a:gd name="T67" fmla="*/ 2475 h 3330"/>
                <a:gd name="T68" fmla="*/ 218 w 1529"/>
                <a:gd name="T69" fmla="*/ 2361 h 3330"/>
                <a:gd name="T70" fmla="*/ 301 w 1529"/>
                <a:gd name="T71" fmla="*/ 2248 h 3330"/>
                <a:gd name="T72" fmla="*/ 384 w 1529"/>
                <a:gd name="T73" fmla="*/ 2133 h 3330"/>
                <a:gd name="T74" fmla="*/ 465 w 1529"/>
                <a:gd name="T75" fmla="*/ 2017 h 3330"/>
                <a:gd name="T76" fmla="*/ 545 w 1529"/>
                <a:gd name="T77" fmla="*/ 1901 h 3330"/>
                <a:gd name="T78" fmla="*/ 624 w 1529"/>
                <a:gd name="T79" fmla="*/ 1783 h 3330"/>
                <a:gd name="T80" fmla="*/ 697 w 1529"/>
                <a:gd name="T81" fmla="*/ 1671 h 3330"/>
                <a:gd name="T82" fmla="*/ 763 w 1529"/>
                <a:gd name="T83" fmla="*/ 1566 h 3330"/>
                <a:gd name="T84" fmla="*/ 825 w 1529"/>
                <a:gd name="T85" fmla="*/ 1462 h 3330"/>
                <a:gd name="T86" fmla="*/ 884 w 1529"/>
                <a:gd name="T87" fmla="*/ 1357 h 3330"/>
                <a:gd name="T88" fmla="*/ 941 w 1529"/>
                <a:gd name="T89" fmla="*/ 1252 h 3330"/>
                <a:gd name="T90" fmla="*/ 995 w 1529"/>
                <a:gd name="T91" fmla="*/ 1147 h 3330"/>
                <a:gd name="T92" fmla="*/ 1071 w 1529"/>
                <a:gd name="T93" fmla="*/ 990 h 3330"/>
                <a:gd name="T94" fmla="*/ 1166 w 1529"/>
                <a:gd name="T95" fmla="*/ 777 h 3330"/>
                <a:gd name="T96" fmla="*/ 1255 w 1529"/>
                <a:gd name="T97" fmla="*/ 561 h 3330"/>
                <a:gd name="T98" fmla="*/ 1339 w 1529"/>
                <a:gd name="T99" fmla="*/ 341 h 3330"/>
                <a:gd name="T100" fmla="*/ 1423 w 1529"/>
                <a:gd name="T101" fmla="*/ 115 h 3330"/>
                <a:gd name="T102" fmla="*/ 1475 w 1529"/>
                <a:gd name="T103" fmla="*/ 34 h 3330"/>
                <a:gd name="T104" fmla="*/ 1492 w 1529"/>
                <a:gd name="T105" fmla="*/ 104 h 3330"/>
                <a:gd name="T106" fmla="*/ 1505 w 1529"/>
                <a:gd name="T107" fmla="*/ 175 h 3330"/>
                <a:gd name="T108" fmla="*/ 1515 w 1529"/>
                <a:gd name="T109" fmla="*/ 249 h 3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29" h="3330">
                  <a:moveTo>
                    <a:pt x="1519" y="286"/>
                  </a:moveTo>
                  <a:lnTo>
                    <a:pt x="1523" y="334"/>
                  </a:lnTo>
                  <a:lnTo>
                    <a:pt x="1527" y="384"/>
                  </a:lnTo>
                  <a:lnTo>
                    <a:pt x="1528" y="434"/>
                  </a:lnTo>
                  <a:lnTo>
                    <a:pt x="1529" y="485"/>
                  </a:lnTo>
                  <a:lnTo>
                    <a:pt x="1528" y="535"/>
                  </a:lnTo>
                  <a:lnTo>
                    <a:pt x="1527" y="586"/>
                  </a:lnTo>
                  <a:lnTo>
                    <a:pt x="1524" y="638"/>
                  </a:lnTo>
                  <a:lnTo>
                    <a:pt x="1521" y="690"/>
                  </a:lnTo>
                  <a:lnTo>
                    <a:pt x="1518" y="742"/>
                  </a:lnTo>
                  <a:lnTo>
                    <a:pt x="1513" y="795"/>
                  </a:lnTo>
                  <a:lnTo>
                    <a:pt x="1508" y="848"/>
                  </a:lnTo>
                  <a:lnTo>
                    <a:pt x="1502" y="901"/>
                  </a:lnTo>
                  <a:lnTo>
                    <a:pt x="1488" y="1005"/>
                  </a:lnTo>
                  <a:lnTo>
                    <a:pt x="1474" y="1111"/>
                  </a:lnTo>
                  <a:lnTo>
                    <a:pt x="1458" y="1216"/>
                  </a:lnTo>
                  <a:lnTo>
                    <a:pt x="1441" y="1320"/>
                  </a:lnTo>
                  <a:lnTo>
                    <a:pt x="1424" y="1422"/>
                  </a:lnTo>
                  <a:lnTo>
                    <a:pt x="1407" y="1523"/>
                  </a:lnTo>
                  <a:lnTo>
                    <a:pt x="1390" y="1621"/>
                  </a:lnTo>
                  <a:lnTo>
                    <a:pt x="1375" y="1718"/>
                  </a:lnTo>
                  <a:lnTo>
                    <a:pt x="1362" y="1811"/>
                  </a:lnTo>
                  <a:lnTo>
                    <a:pt x="1349" y="1900"/>
                  </a:lnTo>
                  <a:lnTo>
                    <a:pt x="1344" y="1946"/>
                  </a:lnTo>
                  <a:lnTo>
                    <a:pt x="1336" y="1992"/>
                  </a:lnTo>
                  <a:lnTo>
                    <a:pt x="1329" y="2037"/>
                  </a:lnTo>
                  <a:lnTo>
                    <a:pt x="1320" y="2083"/>
                  </a:lnTo>
                  <a:lnTo>
                    <a:pt x="1312" y="2128"/>
                  </a:lnTo>
                  <a:lnTo>
                    <a:pt x="1302" y="2174"/>
                  </a:lnTo>
                  <a:lnTo>
                    <a:pt x="1292" y="2219"/>
                  </a:lnTo>
                  <a:lnTo>
                    <a:pt x="1281" y="2265"/>
                  </a:lnTo>
                  <a:lnTo>
                    <a:pt x="1258" y="2355"/>
                  </a:lnTo>
                  <a:lnTo>
                    <a:pt x="1234" y="2445"/>
                  </a:lnTo>
                  <a:lnTo>
                    <a:pt x="1208" y="2534"/>
                  </a:lnTo>
                  <a:lnTo>
                    <a:pt x="1183" y="2624"/>
                  </a:lnTo>
                  <a:lnTo>
                    <a:pt x="1157" y="2713"/>
                  </a:lnTo>
                  <a:lnTo>
                    <a:pt x="1130" y="2802"/>
                  </a:lnTo>
                  <a:lnTo>
                    <a:pt x="1104" y="2889"/>
                  </a:lnTo>
                  <a:lnTo>
                    <a:pt x="1078" y="2978"/>
                  </a:lnTo>
                  <a:lnTo>
                    <a:pt x="1055" y="3066"/>
                  </a:lnTo>
                  <a:lnTo>
                    <a:pt x="1033" y="3154"/>
                  </a:lnTo>
                  <a:lnTo>
                    <a:pt x="1022" y="3198"/>
                  </a:lnTo>
                  <a:lnTo>
                    <a:pt x="1013" y="3243"/>
                  </a:lnTo>
                  <a:lnTo>
                    <a:pt x="1003" y="3286"/>
                  </a:lnTo>
                  <a:lnTo>
                    <a:pt x="995" y="3330"/>
                  </a:lnTo>
                  <a:lnTo>
                    <a:pt x="966" y="3311"/>
                  </a:lnTo>
                  <a:lnTo>
                    <a:pt x="921" y="3281"/>
                  </a:lnTo>
                  <a:lnTo>
                    <a:pt x="860" y="3243"/>
                  </a:lnTo>
                  <a:lnTo>
                    <a:pt x="790" y="3197"/>
                  </a:lnTo>
                  <a:lnTo>
                    <a:pt x="710" y="3147"/>
                  </a:lnTo>
                  <a:lnTo>
                    <a:pt x="625" y="3092"/>
                  </a:lnTo>
                  <a:lnTo>
                    <a:pt x="535" y="3033"/>
                  </a:lnTo>
                  <a:lnTo>
                    <a:pt x="444" y="2974"/>
                  </a:lnTo>
                  <a:lnTo>
                    <a:pt x="355" y="2916"/>
                  </a:lnTo>
                  <a:lnTo>
                    <a:pt x="272" y="2860"/>
                  </a:lnTo>
                  <a:lnTo>
                    <a:pt x="193" y="2806"/>
                  </a:lnTo>
                  <a:lnTo>
                    <a:pt x="126" y="2757"/>
                  </a:lnTo>
                  <a:lnTo>
                    <a:pt x="96" y="2735"/>
                  </a:lnTo>
                  <a:lnTo>
                    <a:pt x="70" y="2715"/>
                  </a:lnTo>
                  <a:lnTo>
                    <a:pt x="46" y="2697"/>
                  </a:lnTo>
                  <a:lnTo>
                    <a:pt x="28" y="2681"/>
                  </a:lnTo>
                  <a:lnTo>
                    <a:pt x="14" y="2666"/>
                  </a:lnTo>
                  <a:lnTo>
                    <a:pt x="4" y="2656"/>
                  </a:lnTo>
                  <a:lnTo>
                    <a:pt x="0" y="2646"/>
                  </a:lnTo>
                  <a:lnTo>
                    <a:pt x="1" y="2641"/>
                  </a:lnTo>
                  <a:lnTo>
                    <a:pt x="44" y="2586"/>
                  </a:lnTo>
                  <a:lnTo>
                    <a:pt x="89" y="2531"/>
                  </a:lnTo>
                  <a:lnTo>
                    <a:pt x="132" y="2475"/>
                  </a:lnTo>
                  <a:lnTo>
                    <a:pt x="174" y="2418"/>
                  </a:lnTo>
                  <a:lnTo>
                    <a:pt x="218" y="2361"/>
                  </a:lnTo>
                  <a:lnTo>
                    <a:pt x="260" y="2305"/>
                  </a:lnTo>
                  <a:lnTo>
                    <a:pt x="301" y="2248"/>
                  </a:lnTo>
                  <a:lnTo>
                    <a:pt x="342" y="2191"/>
                  </a:lnTo>
                  <a:lnTo>
                    <a:pt x="384" y="2133"/>
                  </a:lnTo>
                  <a:lnTo>
                    <a:pt x="425" y="2075"/>
                  </a:lnTo>
                  <a:lnTo>
                    <a:pt x="465" y="2017"/>
                  </a:lnTo>
                  <a:lnTo>
                    <a:pt x="505" y="1959"/>
                  </a:lnTo>
                  <a:lnTo>
                    <a:pt x="545" y="1901"/>
                  </a:lnTo>
                  <a:lnTo>
                    <a:pt x="585" y="1842"/>
                  </a:lnTo>
                  <a:lnTo>
                    <a:pt x="624" y="1783"/>
                  </a:lnTo>
                  <a:lnTo>
                    <a:pt x="663" y="1724"/>
                  </a:lnTo>
                  <a:lnTo>
                    <a:pt x="697" y="1671"/>
                  </a:lnTo>
                  <a:lnTo>
                    <a:pt x="730" y="1619"/>
                  </a:lnTo>
                  <a:lnTo>
                    <a:pt x="763" y="1566"/>
                  </a:lnTo>
                  <a:lnTo>
                    <a:pt x="794" y="1515"/>
                  </a:lnTo>
                  <a:lnTo>
                    <a:pt x="825" y="1462"/>
                  </a:lnTo>
                  <a:lnTo>
                    <a:pt x="855" y="1410"/>
                  </a:lnTo>
                  <a:lnTo>
                    <a:pt x="884" y="1357"/>
                  </a:lnTo>
                  <a:lnTo>
                    <a:pt x="913" y="1305"/>
                  </a:lnTo>
                  <a:lnTo>
                    <a:pt x="941" y="1252"/>
                  </a:lnTo>
                  <a:lnTo>
                    <a:pt x="968" y="1200"/>
                  </a:lnTo>
                  <a:lnTo>
                    <a:pt x="995" y="1147"/>
                  </a:lnTo>
                  <a:lnTo>
                    <a:pt x="1020" y="1095"/>
                  </a:lnTo>
                  <a:lnTo>
                    <a:pt x="1071" y="990"/>
                  </a:lnTo>
                  <a:lnTo>
                    <a:pt x="1120" y="884"/>
                  </a:lnTo>
                  <a:lnTo>
                    <a:pt x="1166" y="777"/>
                  </a:lnTo>
                  <a:lnTo>
                    <a:pt x="1210" y="670"/>
                  </a:lnTo>
                  <a:lnTo>
                    <a:pt x="1255" y="561"/>
                  </a:lnTo>
                  <a:lnTo>
                    <a:pt x="1297" y="452"/>
                  </a:lnTo>
                  <a:lnTo>
                    <a:pt x="1339" y="341"/>
                  </a:lnTo>
                  <a:lnTo>
                    <a:pt x="1382" y="229"/>
                  </a:lnTo>
                  <a:lnTo>
                    <a:pt x="1423" y="115"/>
                  </a:lnTo>
                  <a:lnTo>
                    <a:pt x="1464" y="0"/>
                  </a:lnTo>
                  <a:lnTo>
                    <a:pt x="1475" y="34"/>
                  </a:lnTo>
                  <a:lnTo>
                    <a:pt x="1483" y="69"/>
                  </a:lnTo>
                  <a:lnTo>
                    <a:pt x="1492" y="104"/>
                  </a:lnTo>
                  <a:lnTo>
                    <a:pt x="1499" y="139"/>
                  </a:lnTo>
                  <a:lnTo>
                    <a:pt x="1505" y="175"/>
                  </a:lnTo>
                  <a:lnTo>
                    <a:pt x="1511" y="212"/>
                  </a:lnTo>
                  <a:lnTo>
                    <a:pt x="1515" y="249"/>
                  </a:lnTo>
                  <a:lnTo>
                    <a:pt x="1519" y="286"/>
                  </a:lnTo>
                  <a:close/>
                </a:path>
              </a:pathLst>
            </a:custGeom>
            <a:solidFill>
              <a:srgbClr val="D5C6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5" name="Freeform 47"/>
            <p:cNvSpPr>
              <a:spLocks/>
            </p:cNvSpPr>
            <p:nvPr/>
          </p:nvSpPr>
          <p:spPr bwMode="auto">
            <a:xfrm>
              <a:off x="8212138" y="-1852613"/>
              <a:ext cx="161925" cy="338137"/>
            </a:xfrm>
            <a:custGeom>
              <a:avLst/>
              <a:gdLst>
                <a:gd name="T0" fmla="*/ 1523 w 1529"/>
                <a:gd name="T1" fmla="*/ 324 h 3195"/>
                <a:gd name="T2" fmla="*/ 1528 w 1529"/>
                <a:gd name="T3" fmla="*/ 405 h 3195"/>
                <a:gd name="T4" fmla="*/ 1529 w 1529"/>
                <a:gd name="T5" fmla="*/ 486 h 3195"/>
                <a:gd name="T6" fmla="*/ 1526 w 1529"/>
                <a:gd name="T7" fmla="*/ 569 h 3195"/>
                <a:gd name="T8" fmla="*/ 1521 w 1529"/>
                <a:gd name="T9" fmla="*/ 653 h 3195"/>
                <a:gd name="T10" fmla="*/ 1514 w 1529"/>
                <a:gd name="T11" fmla="*/ 736 h 3195"/>
                <a:gd name="T12" fmla="*/ 1499 w 1529"/>
                <a:gd name="T13" fmla="*/ 863 h 3195"/>
                <a:gd name="T14" fmla="*/ 1473 w 1529"/>
                <a:gd name="T15" fmla="*/ 1033 h 3195"/>
                <a:gd name="T16" fmla="*/ 1443 w 1529"/>
                <a:gd name="T17" fmla="*/ 1201 h 3195"/>
                <a:gd name="T18" fmla="*/ 1411 w 1529"/>
                <a:gd name="T19" fmla="*/ 1367 h 3195"/>
                <a:gd name="T20" fmla="*/ 1381 w 1529"/>
                <a:gd name="T21" fmla="*/ 1528 h 3195"/>
                <a:gd name="T22" fmla="*/ 1355 w 1529"/>
                <a:gd name="T23" fmla="*/ 1599 h 3195"/>
                <a:gd name="T24" fmla="*/ 1331 w 1529"/>
                <a:gd name="T25" fmla="*/ 1585 h 3195"/>
                <a:gd name="T26" fmla="*/ 1305 w 1529"/>
                <a:gd name="T27" fmla="*/ 1572 h 3195"/>
                <a:gd name="T28" fmla="*/ 1280 w 1529"/>
                <a:gd name="T29" fmla="*/ 1560 h 3195"/>
                <a:gd name="T30" fmla="*/ 1236 w 1529"/>
                <a:gd name="T31" fmla="*/ 1654 h 3195"/>
                <a:gd name="T32" fmla="*/ 1170 w 1529"/>
                <a:gd name="T33" fmla="*/ 1859 h 3195"/>
                <a:gd name="T34" fmla="*/ 1106 w 1529"/>
                <a:gd name="T35" fmla="*/ 2066 h 3195"/>
                <a:gd name="T36" fmla="*/ 1041 w 1529"/>
                <a:gd name="T37" fmla="*/ 2272 h 3195"/>
                <a:gd name="T38" fmla="*/ 978 w 1529"/>
                <a:gd name="T39" fmla="*/ 2479 h 3195"/>
                <a:gd name="T40" fmla="*/ 917 w 1529"/>
                <a:gd name="T41" fmla="*/ 2686 h 3195"/>
                <a:gd name="T42" fmla="*/ 857 w 1529"/>
                <a:gd name="T43" fmla="*/ 2891 h 3195"/>
                <a:gd name="T44" fmla="*/ 799 w 1529"/>
                <a:gd name="T45" fmla="*/ 3094 h 3195"/>
                <a:gd name="T46" fmla="*/ 771 w 1529"/>
                <a:gd name="T47" fmla="*/ 3190 h 3195"/>
                <a:gd name="T48" fmla="*/ 754 w 1529"/>
                <a:gd name="T49" fmla="*/ 3173 h 3195"/>
                <a:gd name="T50" fmla="*/ 701 w 1529"/>
                <a:gd name="T51" fmla="*/ 3134 h 3195"/>
                <a:gd name="T52" fmla="*/ 589 w 1529"/>
                <a:gd name="T53" fmla="*/ 3059 h 3195"/>
                <a:gd name="T54" fmla="*/ 449 w 1529"/>
                <a:gd name="T55" fmla="*/ 2971 h 3195"/>
                <a:gd name="T56" fmla="*/ 300 w 1529"/>
                <a:gd name="T57" fmla="*/ 2875 h 3195"/>
                <a:gd name="T58" fmla="*/ 163 w 1529"/>
                <a:gd name="T59" fmla="*/ 2785 h 3195"/>
                <a:gd name="T60" fmla="*/ 79 w 1529"/>
                <a:gd name="T61" fmla="*/ 2726 h 3195"/>
                <a:gd name="T62" fmla="*/ 38 w 1529"/>
                <a:gd name="T63" fmla="*/ 2692 h 3195"/>
                <a:gd name="T64" fmla="*/ 11 w 1529"/>
                <a:gd name="T65" fmla="*/ 2666 h 3195"/>
                <a:gd name="T66" fmla="*/ 0 w 1529"/>
                <a:gd name="T67" fmla="*/ 2647 h 3195"/>
                <a:gd name="T68" fmla="*/ 45 w 1529"/>
                <a:gd name="T69" fmla="*/ 2585 h 3195"/>
                <a:gd name="T70" fmla="*/ 133 w 1529"/>
                <a:gd name="T71" fmla="*/ 2474 h 3195"/>
                <a:gd name="T72" fmla="*/ 219 w 1529"/>
                <a:gd name="T73" fmla="*/ 2361 h 3195"/>
                <a:gd name="T74" fmla="*/ 302 w 1529"/>
                <a:gd name="T75" fmla="*/ 2248 h 3195"/>
                <a:gd name="T76" fmla="*/ 385 w 1529"/>
                <a:gd name="T77" fmla="*/ 2132 h 3195"/>
                <a:gd name="T78" fmla="*/ 466 w 1529"/>
                <a:gd name="T79" fmla="*/ 2017 h 3195"/>
                <a:gd name="T80" fmla="*/ 547 w 1529"/>
                <a:gd name="T81" fmla="*/ 1901 h 3195"/>
                <a:gd name="T82" fmla="*/ 625 w 1529"/>
                <a:gd name="T83" fmla="*/ 1783 h 3195"/>
                <a:gd name="T84" fmla="*/ 698 w 1529"/>
                <a:gd name="T85" fmla="*/ 1671 h 3195"/>
                <a:gd name="T86" fmla="*/ 764 w 1529"/>
                <a:gd name="T87" fmla="*/ 1566 h 3195"/>
                <a:gd name="T88" fmla="*/ 826 w 1529"/>
                <a:gd name="T89" fmla="*/ 1461 h 3195"/>
                <a:gd name="T90" fmla="*/ 885 w 1529"/>
                <a:gd name="T91" fmla="*/ 1356 h 3195"/>
                <a:gd name="T92" fmla="*/ 942 w 1529"/>
                <a:gd name="T93" fmla="*/ 1252 h 3195"/>
                <a:gd name="T94" fmla="*/ 996 w 1529"/>
                <a:gd name="T95" fmla="*/ 1147 h 3195"/>
                <a:gd name="T96" fmla="*/ 1072 w 1529"/>
                <a:gd name="T97" fmla="*/ 989 h 3195"/>
                <a:gd name="T98" fmla="*/ 1167 w 1529"/>
                <a:gd name="T99" fmla="*/ 776 h 3195"/>
                <a:gd name="T100" fmla="*/ 1256 w 1529"/>
                <a:gd name="T101" fmla="*/ 561 h 3195"/>
                <a:gd name="T102" fmla="*/ 1341 w 1529"/>
                <a:gd name="T103" fmla="*/ 340 h 3195"/>
                <a:gd name="T104" fmla="*/ 1424 w 1529"/>
                <a:gd name="T105" fmla="*/ 115 h 3195"/>
                <a:gd name="T106" fmla="*/ 1476 w 1529"/>
                <a:gd name="T107" fmla="*/ 33 h 3195"/>
                <a:gd name="T108" fmla="*/ 1493 w 1529"/>
                <a:gd name="T109" fmla="*/ 103 h 3195"/>
                <a:gd name="T110" fmla="*/ 1507 w 1529"/>
                <a:gd name="T111" fmla="*/ 174 h 3195"/>
                <a:gd name="T112" fmla="*/ 1516 w 1529"/>
                <a:gd name="T113" fmla="*/ 247 h 3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29" h="3195">
                  <a:moveTo>
                    <a:pt x="1520" y="285"/>
                  </a:moveTo>
                  <a:lnTo>
                    <a:pt x="1523" y="324"/>
                  </a:lnTo>
                  <a:lnTo>
                    <a:pt x="1526" y="365"/>
                  </a:lnTo>
                  <a:lnTo>
                    <a:pt x="1528" y="405"/>
                  </a:lnTo>
                  <a:lnTo>
                    <a:pt x="1529" y="445"/>
                  </a:lnTo>
                  <a:lnTo>
                    <a:pt x="1529" y="486"/>
                  </a:lnTo>
                  <a:lnTo>
                    <a:pt x="1528" y="528"/>
                  </a:lnTo>
                  <a:lnTo>
                    <a:pt x="1526" y="569"/>
                  </a:lnTo>
                  <a:lnTo>
                    <a:pt x="1523" y="610"/>
                  </a:lnTo>
                  <a:lnTo>
                    <a:pt x="1521" y="653"/>
                  </a:lnTo>
                  <a:lnTo>
                    <a:pt x="1517" y="694"/>
                  </a:lnTo>
                  <a:lnTo>
                    <a:pt x="1514" y="736"/>
                  </a:lnTo>
                  <a:lnTo>
                    <a:pt x="1509" y="779"/>
                  </a:lnTo>
                  <a:lnTo>
                    <a:pt x="1499" y="863"/>
                  </a:lnTo>
                  <a:lnTo>
                    <a:pt x="1486" y="948"/>
                  </a:lnTo>
                  <a:lnTo>
                    <a:pt x="1473" y="1033"/>
                  </a:lnTo>
                  <a:lnTo>
                    <a:pt x="1459" y="1117"/>
                  </a:lnTo>
                  <a:lnTo>
                    <a:pt x="1443" y="1201"/>
                  </a:lnTo>
                  <a:lnTo>
                    <a:pt x="1427" y="1284"/>
                  </a:lnTo>
                  <a:lnTo>
                    <a:pt x="1411" y="1367"/>
                  </a:lnTo>
                  <a:lnTo>
                    <a:pt x="1396" y="1447"/>
                  </a:lnTo>
                  <a:lnTo>
                    <a:pt x="1381" y="1528"/>
                  </a:lnTo>
                  <a:lnTo>
                    <a:pt x="1366" y="1606"/>
                  </a:lnTo>
                  <a:lnTo>
                    <a:pt x="1355" y="1599"/>
                  </a:lnTo>
                  <a:lnTo>
                    <a:pt x="1344" y="1591"/>
                  </a:lnTo>
                  <a:lnTo>
                    <a:pt x="1331" y="1585"/>
                  </a:lnTo>
                  <a:lnTo>
                    <a:pt x="1318" y="1579"/>
                  </a:lnTo>
                  <a:lnTo>
                    <a:pt x="1305" y="1572"/>
                  </a:lnTo>
                  <a:lnTo>
                    <a:pt x="1292" y="1566"/>
                  </a:lnTo>
                  <a:lnTo>
                    <a:pt x="1280" y="1560"/>
                  </a:lnTo>
                  <a:lnTo>
                    <a:pt x="1270" y="1552"/>
                  </a:lnTo>
                  <a:lnTo>
                    <a:pt x="1236" y="1654"/>
                  </a:lnTo>
                  <a:lnTo>
                    <a:pt x="1203" y="1757"/>
                  </a:lnTo>
                  <a:lnTo>
                    <a:pt x="1170" y="1859"/>
                  </a:lnTo>
                  <a:lnTo>
                    <a:pt x="1138" y="1962"/>
                  </a:lnTo>
                  <a:lnTo>
                    <a:pt x="1106" y="2066"/>
                  </a:lnTo>
                  <a:lnTo>
                    <a:pt x="1073" y="2168"/>
                  </a:lnTo>
                  <a:lnTo>
                    <a:pt x="1041" y="2272"/>
                  </a:lnTo>
                  <a:lnTo>
                    <a:pt x="1010" y="2376"/>
                  </a:lnTo>
                  <a:lnTo>
                    <a:pt x="978" y="2479"/>
                  </a:lnTo>
                  <a:lnTo>
                    <a:pt x="947" y="2582"/>
                  </a:lnTo>
                  <a:lnTo>
                    <a:pt x="917" y="2686"/>
                  </a:lnTo>
                  <a:lnTo>
                    <a:pt x="887" y="2789"/>
                  </a:lnTo>
                  <a:lnTo>
                    <a:pt x="857" y="2891"/>
                  </a:lnTo>
                  <a:lnTo>
                    <a:pt x="828" y="2993"/>
                  </a:lnTo>
                  <a:lnTo>
                    <a:pt x="799" y="3094"/>
                  </a:lnTo>
                  <a:lnTo>
                    <a:pt x="772" y="3195"/>
                  </a:lnTo>
                  <a:lnTo>
                    <a:pt x="771" y="3190"/>
                  </a:lnTo>
                  <a:lnTo>
                    <a:pt x="764" y="3182"/>
                  </a:lnTo>
                  <a:lnTo>
                    <a:pt x="754" y="3173"/>
                  </a:lnTo>
                  <a:lnTo>
                    <a:pt x="740" y="3161"/>
                  </a:lnTo>
                  <a:lnTo>
                    <a:pt x="701" y="3134"/>
                  </a:lnTo>
                  <a:lnTo>
                    <a:pt x="650" y="3099"/>
                  </a:lnTo>
                  <a:lnTo>
                    <a:pt x="589" y="3059"/>
                  </a:lnTo>
                  <a:lnTo>
                    <a:pt x="521" y="3016"/>
                  </a:lnTo>
                  <a:lnTo>
                    <a:pt x="449" y="2971"/>
                  </a:lnTo>
                  <a:lnTo>
                    <a:pt x="374" y="2923"/>
                  </a:lnTo>
                  <a:lnTo>
                    <a:pt x="300" y="2875"/>
                  </a:lnTo>
                  <a:lnTo>
                    <a:pt x="228" y="2830"/>
                  </a:lnTo>
                  <a:lnTo>
                    <a:pt x="163" y="2785"/>
                  </a:lnTo>
                  <a:lnTo>
                    <a:pt x="105" y="2744"/>
                  </a:lnTo>
                  <a:lnTo>
                    <a:pt x="79" y="2726"/>
                  </a:lnTo>
                  <a:lnTo>
                    <a:pt x="57" y="2708"/>
                  </a:lnTo>
                  <a:lnTo>
                    <a:pt x="38" y="2692"/>
                  </a:lnTo>
                  <a:lnTo>
                    <a:pt x="22" y="2678"/>
                  </a:lnTo>
                  <a:lnTo>
                    <a:pt x="11" y="2666"/>
                  </a:lnTo>
                  <a:lnTo>
                    <a:pt x="3" y="2655"/>
                  </a:lnTo>
                  <a:lnTo>
                    <a:pt x="0" y="2647"/>
                  </a:lnTo>
                  <a:lnTo>
                    <a:pt x="2" y="2640"/>
                  </a:lnTo>
                  <a:lnTo>
                    <a:pt x="45" y="2585"/>
                  </a:lnTo>
                  <a:lnTo>
                    <a:pt x="90" y="2529"/>
                  </a:lnTo>
                  <a:lnTo>
                    <a:pt x="133" y="2474"/>
                  </a:lnTo>
                  <a:lnTo>
                    <a:pt x="175" y="2418"/>
                  </a:lnTo>
                  <a:lnTo>
                    <a:pt x="219" y="2361"/>
                  </a:lnTo>
                  <a:lnTo>
                    <a:pt x="261" y="2305"/>
                  </a:lnTo>
                  <a:lnTo>
                    <a:pt x="302" y="2248"/>
                  </a:lnTo>
                  <a:lnTo>
                    <a:pt x="344" y="2191"/>
                  </a:lnTo>
                  <a:lnTo>
                    <a:pt x="385" y="2132"/>
                  </a:lnTo>
                  <a:lnTo>
                    <a:pt x="426" y="2075"/>
                  </a:lnTo>
                  <a:lnTo>
                    <a:pt x="466" y="2017"/>
                  </a:lnTo>
                  <a:lnTo>
                    <a:pt x="506" y="1959"/>
                  </a:lnTo>
                  <a:lnTo>
                    <a:pt x="547" y="1901"/>
                  </a:lnTo>
                  <a:lnTo>
                    <a:pt x="586" y="1841"/>
                  </a:lnTo>
                  <a:lnTo>
                    <a:pt x="625" y="1783"/>
                  </a:lnTo>
                  <a:lnTo>
                    <a:pt x="664" y="1724"/>
                  </a:lnTo>
                  <a:lnTo>
                    <a:pt x="698" y="1671"/>
                  </a:lnTo>
                  <a:lnTo>
                    <a:pt x="732" y="1619"/>
                  </a:lnTo>
                  <a:lnTo>
                    <a:pt x="764" y="1566"/>
                  </a:lnTo>
                  <a:lnTo>
                    <a:pt x="795" y="1513"/>
                  </a:lnTo>
                  <a:lnTo>
                    <a:pt x="826" y="1461"/>
                  </a:lnTo>
                  <a:lnTo>
                    <a:pt x="856" y="1409"/>
                  </a:lnTo>
                  <a:lnTo>
                    <a:pt x="885" y="1356"/>
                  </a:lnTo>
                  <a:lnTo>
                    <a:pt x="915" y="1305"/>
                  </a:lnTo>
                  <a:lnTo>
                    <a:pt x="942" y="1252"/>
                  </a:lnTo>
                  <a:lnTo>
                    <a:pt x="969" y="1200"/>
                  </a:lnTo>
                  <a:lnTo>
                    <a:pt x="996" y="1147"/>
                  </a:lnTo>
                  <a:lnTo>
                    <a:pt x="1021" y="1094"/>
                  </a:lnTo>
                  <a:lnTo>
                    <a:pt x="1072" y="989"/>
                  </a:lnTo>
                  <a:lnTo>
                    <a:pt x="1121" y="883"/>
                  </a:lnTo>
                  <a:lnTo>
                    <a:pt x="1167" y="776"/>
                  </a:lnTo>
                  <a:lnTo>
                    <a:pt x="1212" y="668"/>
                  </a:lnTo>
                  <a:lnTo>
                    <a:pt x="1256" y="561"/>
                  </a:lnTo>
                  <a:lnTo>
                    <a:pt x="1298" y="452"/>
                  </a:lnTo>
                  <a:lnTo>
                    <a:pt x="1341" y="340"/>
                  </a:lnTo>
                  <a:lnTo>
                    <a:pt x="1383" y="228"/>
                  </a:lnTo>
                  <a:lnTo>
                    <a:pt x="1424" y="115"/>
                  </a:lnTo>
                  <a:lnTo>
                    <a:pt x="1465" y="0"/>
                  </a:lnTo>
                  <a:lnTo>
                    <a:pt x="1476" y="33"/>
                  </a:lnTo>
                  <a:lnTo>
                    <a:pt x="1484" y="68"/>
                  </a:lnTo>
                  <a:lnTo>
                    <a:pt x="1493" y="103"/>
                  </a:lnTo>
                  <a:lnTo>
                    <a:pt x="1500" y="138"/>
                  </a:lnTo>
                  <a:lnTo>
                    <a:pt x="1507" y="174"/>
                  </a:lnTo>
                  <a:lnTo>
                    <a:pt x="1512" y="211"/>
                  </a:lnTo>
                  <a:lnTo>
                    <a:pt x="1516" y="247"/>
                  </a:lnTo>
                  <a:lnTo>
                    <a:pt x="1520" y="285"/>
                  </a:lnTo>
                  <a:close/>
                </a:path>
              </a:pathLst>
            </a:custGeom>
            <a:solidFill>
              <a:srgbClr val="C6B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6" name="Freeform 48"/>
            <p:cNvSpPr>
              <a:spLocks/>
            </p:cNvSpPr>
            <p:nvPr/>
          </p:nvSpPr>
          <p:spPr bwMode="auto">
            <a:xfrm>
              <a:off x="8205788" y="-1757363"/>
              <a:ext cx="142875" cy="236537"/>
            </a:xfrm>
            <a:custGeom>
              <a:avLst/>
              <a:gdLst>
                <a:gd name="T0" fmla="*/ 1348 w 1348"/>
                <a:gd name="T1" fmla="*/ 38 h 2232"/>
                <a:gd name="T2" fmla="*/ 1347 w 1348"/>
                <a:gd name="T3" fmla="*/ 97 h 2232"/>
                <a:gd name="T4" fmla="*/ 1340 w 1348"/>
                <a:gd name="T5" fmla="*/ 157 h 2232"/>
                <a:gd name="T6" fmla="*/ 1312 w 1348"/>
                <a:gd name="T7" fmla="*/ 282 h 2232"/>
                <a:gd name="T8" fmla="*/ 1245 w 1348"/>
                <a:gd name="T9" fmla="*/ 489 h 2232"/>
                <a:gd name="T10" fmla="*/ 1207 w 1348"/>
                <a:gd name="T11" fmla="*/ 605 h 2232"/>
                <a:gd name="T12" fmla="*/ 1166 w 1348"/>
                <a:gd name="T13" fmla="*/ 756 h 2232"/>
                <a:gd name="T14" fmla="*/ 1120 w 1348"/>
                <a:gd name="T15" fmla="*/ 931 h 2232"/>
                <a:gd name="T16" fmla="*/ 1072 w 1348"/>
                <a:gd name="T17" fmla="*/ 1104 h 2232"/>
                <a:gd name="T18" fmla="*/ 1051 w 1348"/>
                <a:gd name="T19" fmla="*/ 1187 h 2232"/>
                <a:gd name="T20" fmla="*/ 1026 w 1348"/>
                <a:gd name="T21" fmla="*/ 1273 h 2232"/>
                <a:gd name="T22" fmla="*/ 1012 w 1348"/>
                <a:gd name="T23" fmla="*/ 1311 h 2232"/>
                <a:gd name="T24" fmla="*/ 976 w 1348"/>
                <a:gd name="T25" fmla="*/ 1365 h 2232"/>
                <a:gd name="T26" fmla="*/ 929 w 1348"/>
                <a:gd name="T27" fmla="*/ 1421 h 2232"/>
                <a:gd name="T28" fmla="*/ 902 w 1348"/>
                <a:gd name="T29" fmla="*/ 1465 h 2232"/>
                <a:gd name="T30" fmla="*/ 881 w 1348"/>
                <a:gd name="T31" fmla="*/ 1520 h 2232"/>
                <a:gd name="T32" fmla="*/ 853 w 1348"/>
                <a:gd name="T33" fmla="*/ 1607 h 2232"/>
                <a:gd name="T34" fmla="*/ 830 w 1348"/>
                <a:gd name="T35" fmla="*/ 1697 h 2232"/>
                <a:gd name="T36" fmla="*/ 813 w 1348"/>
                <a:gd name="T37" fmla="*/ 1789 h 2232"/>
                <a:gd name="T38" fmla="*/ 801 w 1348"/>
                <a:gd name="T39" fmla="*/ 1882 h 2232"/>
                <a:gd name="T40" fmla="*/ 798 w 1348"/>
                <a:gd name="T41" fmla="*/ 1974 h 2232"/>
                <a:gd name="T42" fmla="*/ 806 w 1348"/>
                <a:gd name="T43" fmla="*/ 2069 h 2232"/>
                <a:gd name="T44" fmla="*/ 807 w 1348"/>
                <a:gd name="T45" fmla="*/ 2150 h 2232"/>
                <a:gd name="T46" fmla="*/ 798 w 1348"/>
                <a:gd name="T47" fmla="*/ 2200 h 2232"/>
                <a:gd name="T48" fmla="*/ 785 w 1348"/>
                <a:gd name="T49" fmla="*/ 2223 h 2232"/>
                <a:gd name="T50" fmla="*/ 772 w 1348"/>
                <a:gd name="T51" fmla="*/ 2232 h 2232"/>
                <a:gd name="T52" fmla="*/ 755 w 1348"/>
                <a:gd name="T53" fmla="*/ 2230 h 2232"/>
                <a:gd name="T54" fmla="*/ 706 w 1348"/>
                <a:gd name="T55" fmla="*/ 2209 h 2232"/>
                <a:gd name="T56" fmla="*/ 648 w 1348"/>
                <a:gd name="T57" fmla="*/ 2171 h 2232"/>
                <a:gd name="T58" fmla="*/ 540 w 1348"/>
                <a:gd name="T59" fmla="*/ 2091 h 2232"/>
                <a:gd name="T60" fmla="*/ 414 w 1348"/>
                <a:gd name="T61" fmla="*/ 2010 h 2232"/>
                <a:gd name="T62" fmla="*/ 184 w 1348"/>
                <a:gd name="T63" fmla="*/ 1862 h 2232"/>
                <a:gd name="T64" fmla="*/ 62 w 1348"/>
                <a:gd name="T65" fmla="*/ 1773 h 2232"/>
                <a:gd name="T66" fmla="*/ 22 w 1348"/>
                <a:gd name="T67" fmla="*/ 1738 h 2232"/>
                <a:gd name="T68" fmla="*/ 2 w 1348"/>
                <a:gd name="T69" fmla="*/ 1712 h 2232"/>
                <a:gd name="T70" fmla="*/ 70 w 1348"/>
                <a:gd name="T71" fmla="*/ 1617 h 2232"/>
                <a:gd name="T72" fmla="*/ 264 w 1348"/>
                <a:gd name="T73" fmla="*/ 1357 h 2232"/>
                <a:gd name="T74" fmla="*/ 453 w 1348"/>
                <a:gd name="T75" fmla="*/ 1094 h 2232"/>
                <a:gd name="T76" fmla="*/ 643 w 1348"/>
                <a:gd name="T77" fmla="*/ 831 h 2232"/>
                <a:gd name="T78" fmla="*/ 837 w 1348"/>
                <a:gd name="T79" fmla="*/ 572 h 2232"/>
                <a:gd name="T80" fmla="*/ 973 w 1348"/>
                <a:gd name="T81" fmla="*/ 404 h 2232"/>
                <a:gd name="T82" fmla="*/ 1055 w 1348"/>
                <a:gd name="T83" fmla="*/ 306 h 2232"/>
                <a:gd name="T84" fmla="*/ 1099 w 1348"/>
                <a:gd name="T85" fmla="*/ 240 h 2232"/>
                <a:gd name="T86" fmla="*/ 1195 w 1348"/>
                <a:gd name="T87" fmla="*/ 103 h 2232"/>
                <a:gd name="T88" fmla="*/ 1237 w 1348"/>
                <a:gd name="T89" fmla="*/ 55 h 2232"/>
                <a:gd name="T90" fmla="*/ 1269 w 1348"/>
                <a:gd name="T91" fmla="*/ 27 h 2232"/>
                <a:gd name="T92" fmla="*/ 1301 w 1348"/>
                <a:gd name="T93" fmla="*/ 8 h 2232"/>
                <a:gd name="T94" fmla="*/ 1333 w 1348"/>
                <a:gd name="T95" fmla="*/ 0 h 2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48" h="2232">
                  <a:moveTo>
                    <a:pt x="1345" y="1"/>
                  </a:moveTo>
                  <a:lnTo>
                    <a:pt x="1347" y="19"/>
                  </a:lnTo>
                  <a:lnTo>
                    <a:pt x="1348" y="38"/>
                  </a:lnTo>
                  <a:lnTo>
                    <a:pt x="1348" y="57"/>
                  </a:lnTo>
                  <a:lnTo>
                    <a:pt x="1348" y="78"/>
                  </a:lnTo>
                  <a:lnTo>
                    <a:pt x="1347" y="97"/>
                  </a:lnTo>
                  <a:lnTo>
                    <a:pt x="1346" y="117"/>
                  </a:lnTo>
                  <a:lnTo>
                    <a:pt x="1343" y="137"/>
                  </a:lnTo>
                  <a:lnTo>
                    <a:pt x="1340" y="157"/>
                  </a:lnTo>
                  <a:lnTo>
                    <a:pt x="1333" y="198"/>
                  </a:lnTo>
                  <a:lnTo>
                    <a:pt x="1324" y="241"/>
                  </a:lnTo>
                  <a:lnTo>
                    <a:pt x="1312" y="282"/>
                  </a:lnTo>
                  <a:lnTo>
                    <a:pt x="1300" y="324"/>
                  </a:lnTo>
                  <a:lnTo>
                    <a:pt x="1273" y="408"/>
                  </a:lnTo>
                  <a:lnTo>
                    <a:pt x="1245" y="489"/>
                  </a:lnTo>
                  <a:lnTo>
                    <a:pt x="1232" y="528"/>
                  </a:lnTo>
                  <a:lnTo>
                    <a:pt x="1219" y="568"/>
                  </a:lnTo>
                  <a:lnTo>
                    <a:pt x="1207" y="605"/>
                  </a:lnTo>
                  <a:lnTo>
                    <a:pt x="1197" y="641"/>
                  </a:lnTo>
                  <a:lnTo>
                    <a:pt x="1181" y="699"/>
                  </a:lnTo>
                  <a:lnTo>
                    <a:pt x="1166" y="756"/>
                  </a:lnTo>
                  <a:lnTo>
                    <a:pt x="1150" y="814"/>
                  </a:lnTo>
                  <a:lnTo>
                    <a:pt x="1135" y="872"/>
                  </a:lnTo>
                  <a:lnTo>
                    <a:pt x="1120" y="931"/>
                  </a:lnTo>
                  <a:lnTo>
                    <a:pt x="1104" y="989"/>
                  </a:lnTo>
                  <a:lnTo>
                    <a:pt x="1088" y="1047"/>
                  </a:lnTo>
                  <a:lnTo>
                    <a:pt x="1072" y="1104"/>
                  </a:lnTo>
                  <a:lnTo>
                    <a:pt x="1065" y="1131"/>
                  </a:lnTo>
                  <a:lnTo>
                    <a:pt x="1058" y="1158"/>
                  </a:lnTo>
                  <a:lnTo>
                    <a:pt x="1051" y="1187"/>
                  </a:lnTo>
                  <a:lnTo>
                    <a:pt x="1044" y="1215"/>
                  </a:lnTo>
                  <a:lnTo>
                    <a:pt x="1036" y="1245"/>
                  </a:lnTo>
                  <a:lnTo>
                    <a:pt x="1026" y="1273"/>
                  </a:lnTo>
                  <a:lnTo>
                    <a:pt x="1022" y="1285"/>
                  </a:lnTo>
                  <a:lnTo>
                    <a:pt x="1017" y="1298"/>
                  </a:lnTo>
                  <a:lnTo>
                    <a:pt x="1012" y="1311"/>
                  </a:lnTo>
                  <a:lnTo>
                    <a:pt x="1005" y="1321"/>
                  </a:lnTo>
                  <a:lnTo>
                    <a:pt x="991" y="1345"/>
                  </a:lnTo>
                  <a:lnTo>
                    <a:pt x="976" y="1365"/>
                  </a:lnTo>
                  <a:lnTo>
                    <a:pt x="960" y="1384"/>
                  </a:lnTo>
                  <a:lnTo>
                    <a:pt x="944" y="1402"/>
                  </a:lnTo>
                  <a:lnTo>
                    <a:pt x="929" y="1421"/>
                  </a:lnTo>
                  <a:lnTo>
                    <a:pt x="915" y="1442"/>
                  </a:lnTo>
                  <a:lnTo>
                    <a:pt x="908" y="1453"/>
                  </a:lnTo>
                  <a:lnTo>
                    <a:pt x="902" y="1465"/>
                  </a:lnTo>
                  <a:lnTo>
                    <a:pt x="895" y="1478"/>
                  </a:lnTo>
                  <a:lnTo>
                    <a:pt x="890" y="1492"/>
                  </a:lnTo>
                  <a:lnTo>
                    <a:pt x="881" y="1520"/>
                  </a:lnTo>
                  <a:lnTo>
                    <a:pt x="871" y="1549"/>
                  </a:lnTo>
                  <a:lnTo>
                    <a:pt x="862" y="1577"/>
                  </a:lnTo>
                  <a:lnTo>
                    <a:pt x="853" y="1607"/>
                  </a:lnTo>
                  <a:lnTo>
                    <a:pt x="845" y="1637"/>
                  </a:lnTo>
                  <a:lnTo>
                    <a:pt x="837" y="1667"/>
                  </a:lnTo>
                  <a:lnTo>
                    <a:pt x="830" y="1697"/>
                  </a:lnTo>
                  <a:lnTo>
                    <a:pt x="823" y="1728"/>
                  </a:lnTo>
                  <a:lnTo>
                    <a:pt x="818" y="1758"/>
                  </a:lnTo>
                  <a:lnTo>
                    <a:pt x="813" y="1789"/>
                  </a:lnTo>
                  <a:lnTo>
                    <a:pt x="809" y="1820"/>
                  </a:lnTo>
                  <a:lnTo>
                    <a:pt x="804" y="1850"/>
                  </a:lnTo>
                  <a:lnTo>
                    <a:pt x="801" y="1882"/>
                  </a:lnTo>
                  <a:lnTo>
                    <a:pt x="800" y="1913"/>
                  </a:lnTo>
                  <a:lnTo>
                    <a:pt x="798" y="1944"/>
                  </a:lnTo>
                  <a:lnTo>
                    <a:pt x="798" y="1974"/>
                  </a:lnTo>
                  <a:lnTo>
                    <a:pt x="799" y="1998"/>
                  </a:lnTo>
                  <a:lnTo>
                    <a:pt x="802" y="2030"/>
                  </a:lnTo>
                  <a:lnTo>
                    <a:pt x="806" y="2069"/>
                  </a:lnTo>
                  <a:lnTo>
                    <a:pt x="807" y="2110"/>
                  </a:lnTo>
                  <a:lnTo>
                    <a:pt x="807" y="2130"/>
                  </a:lnTo>
                  <a:lnTo>
                    <a:pt x="807" y="2150"/>
                  </a:lnTo>
                  <a:lnTo>
                    <a:pt x="804" y="2168"/>
                  </a:lnTo>
                  <a:lnTo>
                    <a:pt x="802" y="2185"/>
                  </a:lnTo>
                  <a:lnTo>
                    <a:pt x="798" y="2200"/>
                  </a:lnTo>
                  <a:lnTo>
                    <a:pt x="792" y="2212"/>
                  </a:lnTo>
                  <a:lnTo>
                    <a:pt x="789" y="2219"/>
                  </a:lnTo>
                  <a:lnTo>
                    <a:pt x="785" y="2223"/>
                  </a:lnTo>
                  <a:lnTo>
                    <a:pt x="781" y="2227"/>
                  </a:lnTo>
                  <a:lnTo>
                    <a:pt x="776" y="2229"/>
                  </a:lnTo>
                  <a:lnTo>
                    <a:pt x="772" y="2232"/>
                  </a:lnTo>
                  <a:lnTo>
                    <a:pt x="766" y="2232"/>
                  </a:lnTo>
                  <a:lnTo>
                    <a:pt x="761" y="2232"/>
                  </a:lnTo>
                  <a:lnTo>
                    <a:pt x="755" y="2230"/>
                  </a:lnTo>
                  <a:lnTo>
                    <a:pt x="740" y="2226"/>
                  </a:lnTo>
                  <a:lnTo>
                    <a:pt x="724" y="2219"/>
                  </a:lnTo>
                  <a:lnTo>
                    <a:pt x="706" y="2209"/>
                  </a:lnTo>
                  <a:lnTo>
                    <a:pt x="687" y="2198"/>
                  </a:lnTo>
                  <a:lnTo>
                    <a:pt x="668" y="2185"/>
                  </a:lnTo>
                  <a:lnTo>
                    <a:pt x="648" y="2171"/>
                  </a:lnTo>
                  <a:lnTo>
                    <a:pt x="608" y="2143"/>
                  </a:lnTo>
                  <a:lnTo>
                    <a:pt x="571" y="2114"/>
                  </a:lnTo>
                  <a:lnTo>
                    <a:pt x="540" y="2091"/>
                  </a:lnTo>
                  <a:lnTo>
                    <a:pt x="517" y="2075"/>
                  </a:lnTo>
                  <a:lnTo>
                    <a:pt x="481" y="2053"/>
                  </a:lnTo>
                  <a:lnTo>
                    <a:pt x="414" y="2010"/>
                  </a:lnTo>
                  <a:lnTo>
                    <a:pt x="327" y="1955"/>
                  </a:lnTo>
                  <a:lnTo>
                    <a:pt x="231" y="1894"/>
                  </a:lnTo>
                  <a:lnTo>
                    <a:pt x="184" y="1862"/>
                  </a:lnTo>
                  <a:lnTo>
                    <a:pt x="139" y="1830"/>
                  </a:lnTo>
                  <a:lnTo>
                    <a:pt x="98" y="1801"/>
                  </a:lnTo>
                  <a:lnTo>
                    <a:pt x="62" y="1773"/>
                  </a:lnTo>
                  <a:lnTo>
                    <a:pt x="47" y="1761"/>
                  </a:lnTo>
                  <a:lnTo>
                    <a:pt x="34" y="1749"/>
                  </a:lnTo>
                  <a:lnTo>
                    <a:pt x="22" y="1738"/>
                  </a:lnTo>
                  <a:lnTo>
                    <a:pt x="13" y="1728"/>
                  </a:lnTo>
                  <a:lnTo>
                    <a:pt x="6" y="1719"/>
                  </a:lnTo>
                  <a:lnTo>
                    <a:pt x="2" y="1712"/>
                  </a:lnTo>
                  <a:lnTo>
                    <a:pt x="0" y="1705"/>
                  </a:lnTo>
                  <a:lnTo>
                    <a:pt x="2" y="1701"/>
                  </a:lnTo>
                  <a:lnTo>
                    <a:pt x="70" y="1617"/>
                  </a:lnTo>
                  <a:lnTo>
                    <a:pt x="135" y="1531"/>
                  </a:lnTo>
                  <a:lnTo>
                    <a:pt x="201" y="1444"/>
                  </a:lnTo>
                  <a:lnTo>
                    <a:pt x="264" y="1357"/>
                  </a:lnTo>
                  <a:lnTo>
                    <a:pt x="328" y="1269"/>
                  </a:lnTo>
                  <a:lnTo>
                    <a:pt x="391" y="1182"/>
                  </a:lnTo>
                  <a:lnTo>
                    <a:pt x="453" y="1094"/>
                  </a:lnTo>
                  <a:lnTo>
                    <a:pt x="516" y="1006"/>
                  </a:lnTo>
                  <a:lnTo>
                    <a:pt x="579" y="918"/>
                  </a:lnTo>
                  <a:lnTo>
                    <a:pt x="643" y="831"/>
                  </a:lnTo>
                  <a:lnTo>
                    <a:pt x="706" y="744"/>
                  </a:lnTo>
                  <a:lnTo>
                    <a:pt x="771" y="658"/>
                  </a:lnTo>
                  <a:lnTo>
                    <a:pt x="837" y="572"/>
                  </a:lnTo>
                  <a:lnTo>
                    <a:pt x="904" y="487"/>
                  </a:lnTo>
                  <a:lnTo>
                    <a:pt x="938" y="445"/>
                  </a:lnTo>
                  <a:lnTo>
                    <a:pt x="973" y="404"/>
                  </a:lnTo>
                  <a:lnTo>
                    <a:pt x="1007" y="362"/>
                  </a:lnTo>
                  <a:lnTo>
                    <a:pt x="1043" y="321"/>
                  </a:lnTo>
                  <a:lnTo>
                    <a:pt x="1055" y="306"/>
                  </a:lnTo>
                  <a:lnTo>
                    <a:pt x="1069" y="287"/>
                  </a:lnTo>
                  <a:lnTo>
                    <a:pt x="1084" y="265"/>
                  </a:lnTo>
                  <a:lnTo>
                    <a:pt x="1099" y="240"/>
                  </a:lnTo>
                  <a:lnTo>
                    <a:pt x="1135" y="186"/>
                  </a:lnTo>
                  <a:lnTo>
                    <a:pt x="1174" y="131"/>
                  </a:lnTo>
                  <a:lnTo>
                    <a:pt x="1195" y="103"/>
                  </a:lnTo>
                  <a:lnTo>
                    <a:pt x="1216" y="79"/>
                  </a:lnTo>
                  <a:lnTo>
                    <a:pt x="1226" y="66"/>
                  </a:lnTo>
                  <a:lnTo>
                    <a:pt x="1237" y="55"/>
                  </a:lnTo>
                  <a:lnTo>
                    <a:pt x="1247" y="45"/>
                  </a:lnTo>
                  <a:lnTo>
                    <a:pt x="1258" y="35"/>
                  </a:lnTo>
                  <a:lnTo>
                    <a:pt x="1269" y="27"/>
                  </a:lnTo>
                  <a:lnTo>
                    <a:pt x="1280" y="19"/>
                  </a:lnTo>
                  <a:lnTo>
                    <a:pt x="1291" y="13"/>
                  </a:lnTo>
                  <a:lnTo>
                    <a:pt x="1301" y="8"/>
                  </a:lnTo>
                  <a:lnTo>
                    <a:pt x="1312" y="5"/>
                  </a:lnTo>
                  <a:lnTo>
                    <a:pt x="1323" y="1"/>
                  </a:lnTo>
                  <a:lnTo>
                    <a:pt x="1333" y="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rgbClr val="B4A7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7" name="Freeform 49"/>
            <p:cNvSpPr>
              <a:spLocks noEditPoints="1"/>
            </p:cNvSpPr>
            <p:nvPr/>
          </p:nvSpPr>
          <p:spPr bwMode="auto">
            <a:xfrm>
              <a:off x="8223250" y="-1930400"/>
              <a:ext cx="733425" cy="517525"/>
            </a:xfrm>
            <a:custGeom>
              <a:avLst/>
              <a:gdLst>
                <a:gd name="T0" fmla="*/ 2278 w 6930"/>
                <a:gd name="T1" fmla="*/ 269 h 4888"/>
                <a:gd name="T2" fmla="*/ 2145 w 6930"/>
                <a:gd name="T3" fmla="*/ 333 h 4888"/>
                <a:gd name="T4" fmla="*/ 1922 w 6930"/>
                <a:gd name="T5" fmla="*/ 309 h 4888"/>
                <a:gd name="T6" fmla="*/ 1727 w 6930"/>
                <a:gd name="T7" fmla="*/ 309 h 4888"/>
                <a:gd name="T8" fmla="*/ 1539 w 6930"/>
                <a:gd name="T9" fmla="*/ 435 h 4888"/>
                <a:gd name="T10" fmla="*/ 1446 w 6930"/>
                <a:gd name="T11" fmla="*/ 612 h 4888"/>
                <a:gd name="T12" fmla="*/ 1425 w 6930"/>
                <a:gd name="T13" fmla="*/ 951 h 4888"/>
                <a:gd name="T14" fmla="*/ 1380 w 6930"/>
                <a:gd name="T15" fmla="*/ 1290 h 4888"/>
                <a:gd name="T16" fmla="*/ 1121 w 6930"/>
                <a:gd name="T17" fmla="*/ 1828 h 4888"/>
                <a:gd name="T18" fmla="*/ 673 w 6930"/>
                <a:gd name="T19" fmla="*/ 2553 h 4888"/>
                <a:gd name="T20" fmla="*/ 124 w 6930"/>
                <a:gd name="T21" fmla="*/ 3324 h 4888"/>
                <a:gd name="T22" fmla="*/ 1184 w 6930"/>
                <a:gd name="T23" fmla="*/ 4261 h 4888"/>
                <a:gd name="T24" fmla="*/ 3207 w 6930"/>
                <a:gd name="T25" fmla="*/ 4831 h 4888"/>
                <a:gd name="T26" fmla="*/ 4887 w 6930"/>
                <a:gd name="T27" fmla="*/ 4858 h 4888"/>
                <a:gd name="T28" fmla="*/ 6232 w 6930"/>
                <a:gd name="T29" fmla="*/ 4657 h 4888"/>
                <a:gd name="T30" fmla="*/ 6893 w 6930"/>
                <a:gd name="T31" fmla="*/ 4521 h 4888"/>
                <a:gd name="T32" fmla="*/ 6821 w 6930"/>
                <a:gd name="T33" fmla="*/ 4327 h 4888"/>
                <a:gd name="T34" fmla="*/ 6654 w 6930"/>
                <a:gd name="T35" fmla="*/ 3817 h 4888"/>
                <a:gd name="T36" fmla="*/ 6457 w 6930"/>
                <a:gd name="T37" fmla="*/ 3150 h 4888"/>
                <a:gd name="T38" fmla="*/ 6012 w 6930"/>
                <a:gd name="T39" fmla="*/ 1407 h 4888"/>
                <a:gd name="T40" fmla="*/ 5887 w 6930"/>
                <a:gd name="T41" fmla="*/ 1003 h 4888"/>
                <a:gd name="T42" fmla="*/ 5747 w 6930"/>
                <a:gd name="T43" fmla="*/ 796 h 4888"/>
                <a:gd name="T44" fmla="*/ 5565 w 6930"/>
                <a:gd name="T45" fmla="*/ 667 h 4888"/>
                <a:gd name="T46" fmla="*/ 5311 w 6930"/>
                <a:gd name="T47" fmla="*/ 688 h 4888"/>
                <a:gd name="T48" fmla="*/ 5156 w 6930"/>
                <a:gd name="T49" fmla="*/ 625 h 4888"/>
                <a:gd name="T50" fmla="*/ 4853 w 6930"/>
                <a:gd name="T51" fmla="*/ 365 h 4888"/>
                <a:gd name="T52" fmla="*/ 4468 w 6930"/>
                <a:gd name="T53" fmla="*/ 228 h 4888"/>
                <a:gd name="T54" fmla="*/ 3864 w 6930"/>
                <a:gd name="T55" fmla="*/ 93 h 4888"/>
                <a:gd name="T56" fmla="*/ 3028 w 6930"/>
                <a:gd name="T57" fmla="*/ 8 h 4888"/>
                <a:gd name="T58" fmla="*/ 2655 w 6930"/>
                <a:gd name="T59" fmla="*/ 18 h 4888"/>
                <a:gd name="T60" fmla="*/ 2128 w 6930"/>
                <a:gd name="T61" fmla="*/ 369 h 4888"/>
                <a:gd name="T62" fmla="*/ 2292 w 6930"/>
                <a:gd name="T63" fmla="*/ 304 h 4888"/>
                <a:gd name="T64" fmla="*/ 2461 w 6930"/>
                <a:gd name="T65" fmla="*/ 127 h 4888"/>
                <a:gd name="T66" fmla="*/ 2691 w 6930"/>
                <a:gd name="T67" fmla="*/ 46 h 4888"/>
                <a:gd name="T68" fmla="*/ 3088 w 6930"/>
                <a:gd name="T69" fmla="*/ 47 h 4888"/>
                <a:gd name="T70" fmla="*/ 3923 w 6930"/>
                <a:gd name="T71" fmla="*/ 136 h 4888"/>
                <a:gd name="T72" fmla="*/ 4517 w 6930"/>
                <a:gd name="T73" fmla="*/ 277 h 4888"/>
                <a:gd name="T74" fmla="*/ 4879 w 6930"/>
                <a:gd name="T75" fmla="*/ 418 h 4888"/>
                <a:gd name="T76" fmla="*/ 5163 w 6930"/>
                <a:gd name="T77" fmla="*/ 682 h 4888"/>
                <a:gd name="T78" fmla="*/ 5311 w 6930"/>
                <a:gd name="T79" fmla="*/ 723 h 4888"/>
                <a:gd name="T80" fmla="*/ 5554 w 6930"/>
                <a:gd name="T81" fmla="*/ 700 h 4888"/>
                <a:gd name="T82" fmla="*/ 5725 w 6930"/>
                <a:gd name="T83" fmla="*/ 822 h 4888"/>
                <a:gd name="T84" fmla="*/ 5859 w 6930"/>
                <a:gd name="T85" fmla="*/ 1022 h 4888"/>
                <a:gd name="T86" fmla="*/ 6003 w 6930"/>
                <a:gd name="T87" fmla="*/ 1524 h 4888"/>
                <a:gd name="T88" fmla="*/ 6462 w 6930"/>
                <a:gd name="T89" fmla="*/ 3290 h 4888"/>
                <a:gd name="T90" fmla="*/ 6681 w 6930"/>
                <a:gd name="T91" fmla="*/ 4024 h 4888"/>
                <a:gd name="T92" fmla="*/ 6843 w 6930"/>
                <a:gd name="T93" fmla="*/ 4439 h 4888"/>
                <a:gd name="T94" fmla="*/ 6544 w 6930"/>
                <a:gd name="T95" fmla="*/ 4563 h 4888"/>
                <a:gd name="T96" fmla="*/ 5346 w 6930"/>
                <a:gd name="T97" fmla="*/ 4774 h 4888"/>
                <a:gd name="T98" fmla="*/ 3955 w 6930"/>
                <a:gd name="T99" fmla="*/ 4851 h 4888"/>
                <a:gd name="T100" fmla="*/ 2023 w 6930"/>
                <a:gd name="T101" fmla="*/ 4550 h 4888"/>
                <a:gd name="T102" fmla="*/ 46 w 6930"/>
                <a:gd name="T103" fmla="*/ 3476 h 4888"/>
                <a:gd name="T104" fmla="*/ 598 w 6930"/>
                <a:gd name="T105" fmla="*/ 2727 h 4888"/>
                <a:gd name="T106" fmla="*/ 1089 w 6930"/>
                <a:gd name="T107" fmla="*/ 1949 h 4888"/>
                <a:gd name="T108" fmla="*/ 1372 w 6930"/>
                <a:gd name="T109" fmla="*/ 1410 h 4888"/>
                <a:gd name="T110" fmla="*/ 1459 w 6930"/>
                <a:gd name="T111" fmla="*/ 1017 h 4888"/>
                <a:gd name="T112" fmla="*/ 1458 w 6930"/>
                <a:gd name="T113" fmla="*/ 801 h 4888"/>
                <a:gd name="T114" fmla="*/ 1501 w 6930"/>
                <a:gd name="T115" fmla="*/ 558 h 4888"/>
                <a:gd name="T116" fmla="*/ 1602 w 6930"/>
                <a:gd name="T117" fmla="*/ 421 h 4888"/>
                <a:gd name="T118" fmla="*/ 1769 w 6930"/>
                <a:gd name="T119" fmla="*/ 335 h 4888"/>
                <a:gd name="T120" fmla="*/ 1970 w 6930"/>
                <a:gd name="T121" fmla="*/ 354 h 4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930" h="4888">
                  <a:moveTo>
                    <a:pt x="2442" y="99"/>
                  </a:moveTo>
                  <a:lnTo>
                    <a:pt x="2422" y="113"/>
                  </a:lnTo>
                  <a:lnTo>
                    <a:pt x="2404" y="128"/>
                  </a:lnTo>
                  <a:lnTo>
                    <a:pt x="2387" y="143"/>
                  </a:lnTo>
                  <a:lnTo>
                    <a:pt x="2372" y="158"/>
                  </a:lnTo>
                  <a:lnTo>
                    <a:pt x="2346" y="189"/>
                  </a:lnTo>
                  <a:lnTo>
                    <a:pt x="2322" y="217"/>
                  </a:lnTo>
                  <a:lnTo>
                    <a:pt x="2304" y="239"/>
                  </a:lnTo>
                  <a:lnTo>
                    <a:pt x="2288" y="259"/>
                  </a:lnTo>
                  <a:lnTo>
                    <a:pt x="2278" y="269"/>
                  </a:lnTo>
                  <a:lnTo>
                    <a:pt x="2269" y="279"/>
                  </a:lnTo>
                  <a:lnTo>
                    <a:pt x="2259" y="287"/>
                  </a:lnTo>
                  <a:lnTo>
                    <a:pt x="2248" y="294"/>
                  </a:lnTo>
                  <a:lnTo>
                    <a:pt x="2237" y="302"/>
                  </a:lnTo>
                  <a:lnTo>
                    <a:pt x="2224" y="309"/>
                  </a:lnTo>
                  <a:lnTo>
                    <a:pt x="2211" y="316"/>
                  </a:lnTo>
                  <a:lnTo>
                    <a:pt x="2197" y="321"/>
                  </a:lnTo>
                  <a:lnTo>
                    <a:pt x="2181" y="325"/>
                  </a:lnTo>
                  <a:lnTo>
                    <a:pt x="2164" y="329"/>
                  </a:lnTo>
                  <a:lnTo>
                    <a:pt x="2145" y="333"/>
                  </a:lnTo>
                  <a:lnTo>
                    <a:pt x="2125" y="335"/>
                  </a:lnTo>
                  <a:lnTo>
                    <a:pt x="2104" y="336"/>
                  </a:lnTo>
                  <a:lnTo>
                    <a:pt x="2082" y="336"/>
                  </a:lnTo>
                  <a:lnTo>
                    <a:pt x="2060" y="334"/>
                  </a:lnTo>
                  <a:lnTo>
                    <a:pt x="2039" y="331"/>
                  </a:lnTo>
                  <a:lnTo>
                    <a:pt x="2018" y="328"/>
                  </a:lnTo>
                  <a:lnTo>
                    <a:pt x="1998" y="325"/>
                  </a:lnTo>
                  <a:lnTo>
                    <a:pt x="1977" y="321"/>
                  </a:lnTo>
                  <a:lnTo>
                    <a:pt x="1957" y="317"/>
                  </a:lnTo>
                  <a:lnTo>
                    <a:pt x="1922" y="309"/>
                  </a:lnTo>
                  <a:lnTo>
                    <a:pt x="1888" y="303"/>
                  </a:lnTo>
                  <a:lnTo>
                    <a:pt x="1870" y="301"/>
                  </a:lnTo>
                  <a:lnTo>
                    <a:pt x="1853" y="299"/>
                  </a:lnTo>
                  <a:lnTo>
                    <a:pt x="1835" y="298"/>
                  </a:lnTo>
                  <a:lnTo>
                    <a:pt x="1817" y="297"/>
                  </a:lnTo>
                  <a:lnTo>
                    <a:pt x="1799" y="298"/>
                  </a:lnTo>
                  <a:lnTo>
                    <a:pt x="1781" y="299"/>
                  </a:lnTo>
                  <a:lnTo>
                    <a:pt x="1763" y="301"/>
                  </a:lnTo>
                  <a:lnTo>
                    <a:pt x="1745" y="305"/>
                  </a:lnTo>
                  <a:lnTo>
                    <a:pt x="1727" y="309"/>
                  </a:lnTo>
                  <a:lnTo>
                    <a:pt x="1708" y="316"/>
                  </a:lnTo>
                  <a:lnTo>
                    <a:pt x="1690" y="324"/>
                  </a:lnTo>
                  <a:lnTo>
                    <a:pt x="1671" y="334"/>
                  </a:lnTo>
                  <a:lnTo>
                    <a:pt x="1648" y="346"/>
                  </a:lnTo>
                  <a:lnTo>
                    <a:pt x="1627" y="360"/>
                  </a:lnTo>
                  <a:lnTo>
                    <a:pt x="1607" y="375"/>
                  </a:lnTo>
                  <a:lnTo>
                    <a:pt x="1588" y="390"/>
                  </a:lnTo>
                  <a:lnTo>
                    <a:pt x="1570" y="404"/>
                  </a:lnTo>
                  <a:lnTo>
                    <a:pt x="1554" y="419"/>
                  </a:lnTo>
                  <a:lnTo>
                    <a:pt x="1539" y="435"/>
                  </a:lnTo>
                  <a:lnTo>
                    <a:pt x="1525" y="452"/>
                  </a:lnTo>
                  <a:lnTo>
                    <a:pt x="1513" y="468"/>
                  </a:lnTo>
                  <a:lnTo>
                    <a:pt x="1501" y="485"/>
                  </a:lnTo>
                  <a:lnTo>
                    <a:pt x="1490" y="503"/>
                  </a:lnTo>
                  <a:lnTo>
                    <a:pt x="1481" y="520"/>
                  </a:lnTo>
                  <a:lnTo>
                    <a:pt x="1472" y="538"/>
                  </a:lnTo>
                  <a:lnTo>
                    <a:pt x="1465" y="556"/>
                  </a:lnTo>
                  <a:lnTo>
                    <a:pt x="1458" y="575"/>
                  </a:lnTo>
                  <a:lnTo>
                    <a:pt x="1451" y="593"/>
                  </a:lnTo>
                  <a:lnTo>
                    <a:pt x="1446" y="612"/>
                  </a:lnTo>
                  <a:lnTo>
                    <a:pt x="1442" y="631"/>
                  </a:lnTo>
                  <a:lnTo>
                    <a:pt x="1438" y="650"/>
                  </a:lnTo>
                  <a:lnTo>
                    <a:pt x="1434" y="669"/>
                  </a:lnTo>
                  <a:lnTo>
                    <a:pt x="1429" y="708"/>
                  </a:lnTo>
                  <a:lnTo>
                    <a:pt x="1426" y="748"/>
                  </a:lnTo>
                  <a:lnTo>
                    <a:pt x="1424" y="789"/>
                  </a:lnTo>
                  <a:lnTo>
                    <a:pt x="1424" y="829"/>
                  </a:lnTo>
                  <a:lnTo>
                    <a:pt x="1424" y="869"/>
                  </a:lnTo>
                  <a:lnTo>
                    <a:pt x="1425" y="909"/>
                  </a:lnTo>
                  <a:lnTo>
                    <a:pt x="1425" y="951"/>
                  </a:lnTo>
                  <a:lnTo>
                    <a:pt x="1425" y="992"/>
                  </a:lnTo>
                  <a:lnTo>
                    <a:pt x="1425" y="1034"/>
                  </a:lnTo>
                  <a:lnTo>
                    <a:pt x="1423" y="1076"/>
                  </a:lnTo>
                  <a:lnTo>
                    <a:pt x="1420" y="1117"/>
                  </a:lnTo>
                  <a:lnTo>
                    <a:pt x="1414" y="1157"/>
                  </a:lnTo>
                  <a:lnTo>
                    <a:pt x="1411" y="1178"/>
                  </a:lnTo>
                  <a:lnTo>
                    <a:pt x="1407" y="1198"/>
                  </a:lnTo>
                  <a:lnTo>
                    <a:pt x="1403" y="1218"/>
                  </a:lnTo>
                  <a:lnTo>
                    <a:pt x="1396" y="1237"/>
                  </a:lnTo>
                  <a:lnTo>
                    <a:pt x="1380" y="1290"/>
                  </a:lnTo>
                  <a:lnTo>
                    <a:pt x="1361" y="1344"/>
                  </a:lnTo>
                  <a:lnTo>
                    <a:pt x="1340" y="1398"/>
                  </a:lnTo>
                  <a:lnTo>
                    <a:pt x="1317" y="1451"/>
                  </a:lnTo>
                  <a:lnTo>
                    <a:pt x="1293" y="1505"/>
                  </a:lnTo>
                  <a:lnTo>
                    <a:pt x="1267" y="1559"/>
                  </a:lnTo>
                  <a:lnTo>
                    <a:pt x="1240" y="1613"/>
                  </a:lnTo>
                  <a:lnTo>
                    <a:pt x="1211" y="1667"/>
                  </a:lnTo>
                  <a:lnTo>
                    <a:pt x="1182" y="1721"/>
                  </a:lnTo>
                  <a:lnTo>
                    <a:pt x="1152" y="1774"/>
                  </a:lnTo>
                  <a:lnTo>
                    <a:pt x="1121" y="1828"/>
                  </a:lnTo>
                  <a:lnTo>
                    <a:pt x="1090" y="1880"/>
                  </a:lnTo>
                  <a:lnTo>
                    <a:pt x="1059" y="1932"/>
                  </a:lnTo>
                  <a:lnTo>
                    <a:pt x="1027" y="1984"/>
                  </a:lnTo>
                  <a:lnTo>
                    <a:pt x="996" y="2034"/>
                  </a:lnTo>
                  <a:lnTo>
                    <a:pt x="965" y="2084"/>
                  </a:lnTo>
                  <a:lnTo>
                    <a:pt x="879" y="2225"/>
                  </a:lnTo>
                  <a:lnTo>
                    <a:pt x="829" y="2308"/>
                  </a:lnTo>
                  <a:lnTo>
                    <a:pt x="777" y="2390"/>
                  </a:lnTo>
                  <a:lnTo>
                    <a:pt x="725" y="2473"/>
                  </a:lnTo>
                  <a:lnTo>
                    <a:pt x="673" y="2553"/>
                  </a:lnTo>
                  <a:lnTo>
                    <a:pt x="620" y="2634"/>
                  </a:lnTo>
                  <a:lnTo>
                    <a:pt x="566" y="2714"/>
                  </a:lnTo>
                  <a:lnTo>
                    <a:pt x="512" y="2792"/>
                  </a:lnTo>
                  <a:lnTo>
                    <a:pt x="459" y="2871"/>
                  </a:lnTo>
                  <a:lnTo>
                    <a:pt x="404" y="2948"/>
                  </a:lnTo>
                  <a:lnTo>
                    <a:pt x="349" y="3025"/>
                  </a:lnTo>
                  <a:lnTo>
                    <a:pt x="294" y="3101"/>
                  </a:lnTo>
                  <a:lnTo>
                    <a:pt x="238" y="3177"/>
                  </a:lnTo>
                  <a:lnTo>
                    <a:pt x="180" y="3251"/>
                  </a:lnTo>
                  <a:lnTo>
                    <a:pt x="124" y="3324"/>
                  </a:lnTo>
                  <a:lnTo>
                    <a:pt x="67" y="3397"/>
                  </a:lnTo>
                  <a:lnTo>
                    <a:pt x="9" y="3469"/>
                  </a:lnTo>
                  <a:lnTo>
                    <a:pt x="0" y="3481"/>
                  </a:lnTo>
                  <a:lnTo>
                    <a:pt x="11" y="3492"/>
                  </a:lnTo>
                  <a:lnTo>
                    <a:pt x="198" y="3648"/>
                  </a:lnTo>
                  <a:lnTo>
                    <a:pt x="390" y="3791"/>
                  </a:lnTo>
                  <a:lnTo>
                    <a:pt x="583" y="3925"/>
                  </a:lnTo>
                  <a:lnTo>
                    <a:pt x="781" y="4047"/>
                  </a:lnTo>
                  <a:lnTo>
                    <a:pt x="981" y="4159"/>
                  </a:lnTo>
                  <a:lnTo>
                    <a:pt x="1184" y="4261"/>
                  </a:lnTo>
                  <a:lnTo>
                    <a:pt x="1387" y="4355"/>
                  </a:lnTo>
                  <a:lnTo>
                    <a:pt x="1592" y="4438"/>
                  </a:lnTo>
                  <a:lnTo>
                    <a:pt x="1797" y="4513"/>
                  </a:lnTo>
                  <a:lnTo>
                    <a:pt x="2002" y="4580"/>
                  </a:lnTo>
                  <a:lnTo>
                    <a:pt x="2207" y="4639"/>
                  </a:lnTo>
                  <a:lnTo>
                    <a:pt x="2411" y="4691"/>
                  </a:lnTo>
                  <a:lnTo>
                    <a:pt x="2613" y="4736"/>
                  </a:lnTo>
                  <a:lnTo>
                    <a:pt x="2814" y="4774"/>
                  </a:lnTo>
                  <a:lnTo>
                    <a:pt x="3012" y="4805"/>
                  </a:lnTo>
                  <a:lnTo>
                    <a:pt x="3207" y="4831"/>
                  </a:lnTo>
                  <a:lnTo>
                    <a:pt x="3399" y="4852"/>
                  </a:lnTo>
                  <a:lnTo>
                    <a:pt x="3587" y="4868"/>
                  </a:lnTo>
                  <a:lnTo>
                    <a:pt x="3770" y="4879"/>
                  </a:lnTo>
                  <a:lnTo>
                    <a:pt x="3948" y="4885"/>
                  </a:lnTo>
                  <a:lnTo>
                    <a:pt x="4121" y="4888"/>
                  </a:lnTo>
                  <a:lnTo>
                    <a:pt x="4288" y="4887"/>
                  </a:lnTo>
                  <a:lnTo>
                    <a:pt x="4449" y="4884"/>
                  </a:lnTo>
                  <a:lnTo>
                    <a:pt x="4603" y="4877"/>
                  </a:lnTo>
                  <a:lnTo>
                    <a:pt x="4749" y="4869"/>
                  </a:lnTo>
                  <a:lnTo>
                    <a:pt x="4887" y="4858"/>
                  </a:lnTo>
                  <a:lnTo>
                    <a:pt x="5016" y="4847"/>
                  </a:lnTo>
                  <a:lnTo>
                    <a:pt x="5138" y="4834"/>
                  </a:lnTo>
                  <a:lnTo>
                    <a:pt x="5249" y="4821"/>
                  </a:lnTo>
                  <a:lnTo>
                    <a:pt x="5350" y="4808"/>
                  </a:lnTo>
                  <a:lnTo>
                    <a:pt x="5441" y="4794"/>
                  </a:lnTo>
                  <a:lnTo>
                    <a:pt x="5522" y="4781"/>
                  </a:lnTo>
                  <a:lnTo>
                    <a:pt x="5731" y="4746"/>
                  </a:lnTo>
                  <a:lnTo>
                    <a:pt x="5918" y="4713"/>
                  </a:lnTo>
                  <a:lnTo>
                    <a:pt x="6084" y="4684"/>
                  </a:lnTo>
                  <a:lnTo>
                    <a:pt x="6232" y="4657"/>
                  </a:lnTo>
                  <a:lnTo>
                    <a:pt x="6361" y="4634"/>
                  </a:lnTo>
                  <a:lnTo>
                    <a:pt x="6473" y="4612"/>
                  </a:lnTo>
                  <a:lnTo>
                    <a:pt x="6569" y="4593"/>
                  </a:lnTo>
                  <a:lnTo>
                    <a:pt x="6651" y="4577"/>
                  </a:lnTo>
                  <a:lnTo>
                    <a:pt x="6718" y="4562"/>
                  </a:lnTo>
                  <a:lnTo>
                    <a:pt x="6774" y="4550"/>
                  </a:lnTo>
                  <a:lnTo>
                    <a:pt x="6818" y="4540"/>
                  </a:lnTo>
                  <a:lnTo>
                    <a:pt x="6852" y="4531"/>
                  </a:lnTo>
                  <a:lnTo>
                    <a:pt x="6877" y="4525"/>
                  </a:lnTo>
                  <a:lnTo>
                    <a:pt x="6893" y="4521"/>
                  </a:lnTo>
                  <a:lnTo>
                    <a:pt x="6902" y="4518"/>
                  </a:lnTo>
                  <a:lnTo>
                    <a:pt x="6907" y="4517"/>
                  </a:lnTo>
                  <a:lnTo>
                    <a:pt x="6930" y="4509"/>
                  </a:lnTo>
                  <a:lnTo>
                    <a:pt x="6915" y="4490"/>
                  </a:lnTo>
                  <a:lnTo>
                    <a:pt x="6897" y="4466"/>
                  </a:lnTo>
                  <a:lnTo>
                    <a:pt x="6880" y="4440"/>
                  </a:lnTo>
                  <a:lnTo>
                    <a:pt x="6863" y="4414"/>
                  </a:lnTo>
                  <a:lnTo>
                    <a:pt x="6848" y="4385"/>
                  </a:lnTo>
                  <a:lnTo>
                    <a:pt x="6834" y="4357"/>
                  </a:lnTo>
                  <a:lnTo>
                    <a:pt x="6821" y="4327"/>
                  </a:lnTo>
                  <a:lnTo>
                    <a:pt x="6807" y="4297"/>
                  </a:lnTo>
                  <a:lnTo>
                    <a:pt x="6796" y="4267"/>
                  </a:lnTo>
                  <a:lnTo>
                    <a:pt x="6784" y="4235"/>
                  </a:lnTo>
                  <a:lnTo>
                    <a:pt x="6772" y="4204"/>
                  </a:lnTo>
                  <a:lnTo>
                    <a:pt x="6762" y="4173"/>
                  </a:lnTo>
                  <a:lnTo>
                    <a:pt x="6752" y="4141"/>
                  </a:lnTo>
                  <a:lnTo>
                    <a:pt x="6733" y="4077"/>
                  </a:lnTo>
                  <a:lnTo>
                    <a:pt x="6714" y="4015"/>
                  </a:lnTo>
                  <a:lnTo>
                    <a:pt x="6675" y="3885"/>
                  </a:lnTo>
                  <a:lnTo>
                    <a:pt x="6654" y="3817"/>
                  </a:lnTo>
                  <a:lnTo>
                    <a:pt x="6633" y="3749"/>
                  </a:lnTo>
                  <a:lnTo>
                    <a:pt x="6612" y="3681"/>
                  </a:lnTo>
                  <a:lnTo>
                    <a:pt x="6592" y="3614"/>
                  </a:lnTo>
                  <a:lnTo>
                    <a:pt x="6571" y="3547"/>
                  </a:lnTo>
                  <a:lnTo>
                    <a:pt x="6551" y="3479"/>
                  </a:lnTo>
                  <a:lnTo>
                    <a:pt x="6532" y="3413"/>
                  </a:lnTo>
                  <a:lnTo>
                    <a:pt x="6512" y="3346"/>
                  </a:lnTo>
                  <a:lnTo>
                    <a:pt x="6494" y="3280"/>
                  </a:lnTo>
                  <a:lnTo>
                    <a:pt x="6475" y="3215"/>
                  </a:lnTo>
                  <a:lnTo>
                    <a:pt x="6457" y="3150"/>
                  </a:lnTo>
                  <a:lnTo>
                    <a:pt x="6439" y="3086"/>
                  </a:lnTo>
                  <a:lnTo>
                    <a:pt x="6421" y="3023"/>
                  </a:lnTo>
                  <a:lnTo>
                    <a:pt x="6404" y="2961"/>
                  </a:lnTo>
                  <a:lnTo>
                    <a:pt x="6388" y="2899"/>
                  </a:lnTo>
                  <a:lnTo>
                    <a:pt x="6372" y="2840"/>
                  </a:lnTo>
                  <a:lnTo>
                    <a:pt x="6095" y="1790"/>
                  </a:lnTo>
                  <a:lnTo>
                    <a:pt x="6047" y="1570"/>
                  </a:lnTo>
                  <a:lnTo>
                    <a:pt x="6035" y="1516"/>
                  </a:lnTo>
                  <a:lnTo>
                    <a:pt x="6025" y="1462"/>
                  </a:lnTo>
                  <a:lnTo>
                    <a:pt x="6012" y="1407"/>
                  </a:lnTo>
                  <a:lnTo>
                    <a:pt x="6001" y="1351"/>
                  </a:lnTo>
                  <a:lnTo>
                    <a:pt x="5987" y="1295"/>
                  </a:lnTo>
                  <a:lnTo>
                    <a:pt x="5972" y="1240"/>
                  </a:lnTo>
                  <a:lnTo>
                    <a:pt x="5956" y="1185"/>
                  </a:lnTo>
                  <a:lnTo>
                    <a:pt x="5938" y="1131"/>
                  </a:lnTo>
                  <a:lnTo>
                    <a:pt x="5929" y="1104"/>
                  </a:lnTo>
                  <a:lnTo>
                    <a:pt x="5919" y="1078"/>
                  </a:lnTo>
                  <a:lnTo>
                    <a:pt x="5910" y="1052"/>
                  </a:lnTo>
                  <a:lnTo>
                    <a:pt x="5899" y="1027"/>
                  </a:lnTo>
                  <a:lnTo>
                    <a:pt x="5887" y="1003"/>
                  </a:lnTo>
                  <a:lnTo>
                    <a:pt x="5876" y="978"/>
                  </a:lnTo>
                  <a:lnTo>
                    <a:pt x="5864" y="955"/>
                  </a:lnTo>
                  <a:lnTo>
                    <a:pt x="5852" y="933"/>
                  </a:lnTo>
                  <a:lnTo>
                    <a:pt x="5839" y="910"/>
                  </a:lnTo>
                  <a:lnTo>
                    <a:pt x="5825" y="889"/>
                  </a:lnTo>
                  <a:lnTo>
                    <a:pt x="5810" y="869"/>
                  </a:lnTo>
                  <a:lnTo>
                    <a:pt x="5795" y="849"/>
                  </a:lnTo>
                  <a:lnTo>
                    <a:pt x="5781" y="831"/>
                  </a:lnTo>
                  <a:lnTo>
                    <a:pt x="5764" y="813"/>
                  </a:lnTo>
                  <a:lnTo>
                    <a:pt x="5747" y="796"/>
                  </a:lnTo>
                  <a:lnTo>
                    <a:pt x="5730" y="780"/>
                  </a:lnTo>
                  <a:lnTo>
                    <a:pt x="5684" y="740"/>
                  </a:lnTo>
                  <a:lnTo>
                    <a:pt x="5659" y="718"/>
                  </a:lnTo>
                  <a:lnTo>
                    <a:pt x="5636" y="700"/>
                  </a:lnTo>
                  <a:lnTo>
                    <a:pt x="5625" y="691"/>
                  </a:lnTo>
                  <a:lnTo>
                    <a:pt x="5614" y="685"/>
                  </a:lnTo>
                  <a:lnTo>
                    <a:pt x="5603" y="679"/>
                  </a:lnTo>
                  <a:lnTo>
                    <a:pt x="5590" y="673"/>
                  </a:lnTo>
                  <a:lnTo>
                    <a:pt x="5579" y="670"/>
                  </a:lnTo>
                  <a:lnTo>
                    <a:pt x="5565" y="667"/>
                  </a:lnTo>
                  <a:lnTo>
                    <a:pt x="5550" y="665"/>
                  </a:lnTo>
                  <a:lnTo>
                    <a:pt x="5534" y="664"/>
                  </a:lnTo>
                  <a:lnTo>
                    <a:pt x="5517" y="663"/>
                  </a:lnTo>
                  <a:lnTo>
                    <a:pt x="5497" y="664"/>
                  </a:lnTo>
                  <a:lnTo>
                    <a:pt x="5476" y="666"/>
                  </a:lnTo>
                  <a:lnTo>
                    <a:pt x="5453" y="668"/>
                  </a:lnTo>
                  <a:lnTo>
                    <a:pt x="5376" y="679"/>
                  </a:lnTo>
                  <a:lnTo>
                    <a:pt x="5376" y="679"/>
                  </a:lnTo>
                  <a:lnTo>
                    <a:pt x="5356" y="682"/>
                  </a:lnTo>
                  <a:lnTo>
                    <a:pt x="5311" y="688"/>
                  </a:lnTo>
                  <a:lnTo>
                    <a:pt x="5276" y="691"/>
                  </a:lnTo>
                  <a:lnTo>
                    <a:pt x="5263" y="692"/>
                  </a:lnTo>
                  <a:lnTo>
                    <a:pt x="5249" y="691"/>
                  </a:lnTo>
                  <a:lnTo>
                    <a:pt x="5237" y="689"/>
                  </a:lnTo>
                  <a:lnTo>
                    <a:pt x="5226" y="685"/>
                  </a:lnTo>
                  <a:lnTo>
                    <a:pt x="5215" y="680"/>
                  </a:lnTo>
                  <a:lnTo>
                    <a:pt x="5204" y="672"/>
                  </a:lnTo>
                  <a:lnTo>
                    <a:pt x="5194" y="664"/>
                  </a:lnTo>
                  <a:lnTo>
                    <a:pt x="5182" y="653"/>
                  </a:lnTo>
                  <a:lnTo>
                    <a:pt x="5156" y="625"/>
                  </a:lnTo>
                  <a:lnTo>
                    <a:pt x="5123" y="585"/>
                  </a:lnTo>
                  <a:lnTo>
                    <a:pt x="5090" y="548"/>
                  </a:lnTo>
                  <a:lnTo>
                    <a:pt x="5064" y="520"/>
                  </a:lnTo>
                  <a:lnTo>
                    <a:pt x="5036" y="492"/>
                  </a:lnTo>
                  <a:lnTo>
                    <a:pt x="5008" y="467"/>
                  </a:lnTo>
                  <a:lnTo>
                    <a:pt x="4978" y="444"/>
                  </a:lnTo>
                  <a:lnTo>
                    <a:pt x="4948" y="422"/>
                  </a:lnTo>
                  <a:lnTo>
                    <a:pt x="4917" y="402"/>
                  </a:lnTo>
                  <a:lnTo>
                    <a:pt x="4885" y="383"/>
                  </a:lnTo>
                  <a:lnTo>
                    <a:pt x="4853" y="365"/>
                  </a:lnTo>
                  <a:lnTo>
                    <a:pt x="4821" y="349"/>
                  </a:lnTo>
                  <a:lnTo>
                    <a:pt x="4788" y="335"/>
                  </a:lnTo>
                  <a:lnTo>
                    <a:pt x="4754" y="320"/>
                  </a:lnTo>
                  <a:lnTo>
                    <a:pt x="4721" y="307"/>
                  </a:lnTo>
                  <a:lnTo>
                    <a:pt x="4687" y="294"/>
                  </a:lnTo>
                  <a:lnTo>
                    <a:pt x="4654" y="284"/>
                  </a:lnTo>
                  <a:lnTo>
                    <a:pt x="4620" y="272"/>
                  </a:lnTo>
                  <a:lnTo>
                    <a:pt x="4586" y="262"/>
                  </a:lnTo>
                  <a:lnTo>
                    <a:pt x="4527" y="245"/>
                  </a:lnTo>
                  <a:lnTo>
                    <a:pt x="4468" y="228"/>
                  </a:lnTo>
                  <a:lnTo>
                    <a:pt x="4409" y="211"/>
                  </a:lnTo>
                  <a:lnTo>
                    <a:pt x="4350" y="194"/>
                  </a:lnTo>
                  <a:lnTo>
                    <a:pt x="4292" y="179"/>
                  </a:lnTo>
                  <a:lnTo>
                    <a:pt x="4233" y="164"/>
                  </a:lnTo>
                  <a:lnTo>
                    <a:pt x="4174" y="149"/>
                  </a:lnTo>
                  <a:lnTo>
                    <a:pt x="4113" y="137"/>
                  </a:lnTo>
                  <a:lnTo>
                    <a:pt x="4053" y="124"/>
                  </a:lnTo>
                  <a:lnTo>
                    <a:pt x="3991" y="112"/>
                  </a:lnTo>
                  <a:lnTo>
                    <a:pt x="3927" y="103"/>
                  </a:lnTo>
                  <a:lnTo>
                    <a:pt x="3864" y="93"/>
                  </a:lnTo>
                  <a:lnTo>
                    <a:pt x="3797" y="85"/>
                  </a:lnTo>
                  <a:lnTo>
                    <a:pt x="3730" y="78"/>
                  </a:lnTo>
                  <a:lnTo>
                    <a:pt x="3661" y="72"/>
                  </a:lnTo>
                  <a:lnTo>
                    <a:pt x="3589" y="68"/>
                  </a:lnTo>
                  <a:lnTo>
                    <a:pt x="3318" y="39"/>
                  </a:lnTo>
                  <a:lnTo>
                    <a:pt x="3262" y="32"/>
                  </a:lnTo>
                  <a:lnTo>
                    <a:pt x="3205" y="26"/>
                  </a:lnTo>
                  <a:lnTo>
                    <a:pt x="3146" y="18"/>
                  </a:lnTo>
                  <a:lnTo>
                    <a:pt x="3088" y="12"/>
                  </a:lnTo>
                  <a:lnTo>
                    <a:pt x="3028" y="8"/>
                  </a:lnTo>
                  <a:lnTo>
                    <a:pt x="2968" y="3"/>
                  </a:lnTo>
                  <a:lnTo>
                    <a:pt x="2909" y="1"/>
                  </a:lnTo>
                  <a:lnTo>
                    <a:pt x="2851" y="0"/>
                  </a:lnTo>
                  <a:lnTo>
                    <a:pt x="2821" y="1"/>
                  </a:lnTo>
                  <a:lnTo>
                    <a:pt x="2793" y="2"/>
                  </a:lnTo>
                  <a:lnTo>
                    <a:pt x="2764" y="4"/>
                  </a:lnTo>
                  <a:lnTo>
                    <a:pt x="2737" y="7"/>
                  </a:lnTo>
                  <a:lnTo>
                    <a:pt x="2709" y="10"/>
                  </a:lnTo>
                  <a:lnTo>
                    <a:pt x="2682" y="13"/>
                  </a:lnTo>
                  <a:lnTo>
                    <a:pt x="2655" y="18"/>
                  </a:lnTo>
                  <a:lnTo>
                    <a:pt x="2629" y="23"/>
                  </a:lnTo>
                  <a:lnTo>
                    <a:pt x="2604" y="29"/>
                  </a:lnTo>
                  <a:lnTo>
                    <a:pt x="2578" y="36"/>
                  </a:lnTo>
                  <a:lnTo>
                    <a:pt x="2554" y="45"/>
                  </a:lnTo>
                  <a:lnTo>
                    <a:pt x="2530" y="53"/>
                  </a:lnTo>
                  <a:lnTo>
                    <a:pt x="2506" y="63"/>
                  </a:lnTo>
                  <a:lnTo>
                    <a:pt x="2484" y="74"/>
                  </a:lnTo>
                  <a:lnTo>
                    <a:pt x="2463" y="86"/>
                  </a:lnTo>
                  <a:lnTo>
                    <a:pt x="2442" y="99"/>
                  </a:lnTo>
                  <a:close/>
                  <a:moveTo>
                    <a:pt x="2128" y="369"/>
                  </a:moveTo>
                  <a:lnTo>
                    <a:pt x="2151" y="366"/>
                  </a:lnTo>
                  <a:lnTo>
                    <a:pt x="2172" y="362"/>
                  </a:lnTo>
                  <a:lnTo>
                    <a:pt x="2191" y="358"/>
                  </a:lnTo>
                  <a:lnTo>
                    <a:pt x="2209" y="353"/>
                  </a:lnTo>
                  <a:lnTo>
                    <a:pt x="2226" y="346"/>
                  </a:lnTo>
                  <a:lnTo>
                    <a:pt x="2241" y="339"/>
                  </a:lnTo>
                  <a:lnTo>
                    <a:pt x="2255" y="331"/>
                  </a:lnTo>
                  <a:lnTo>
                    <a:pt x="2269" y="322"/>
                  </a:lnTo>
                  <a:lnTo>
                    <a:pt x="2280" y="313"/>
                  </a:lnTo>
                  <a:lnTo>
                    <a:pt x="2292" y="304"/>
                  </a:lnTo>
                  <a:lnTo>
                    <a:pt x="2302" y="293"/>
                  </a:lnTo>
                  <a:lnTo>
                    <a:pt x="2312" y="283"/>
                  </a:lnTo>
                  <a:lnTo>
                    <a:pt x="2331" y="262"/>
                  </a:lnTo>
                  <a:lnTo>
                    <a:pt x="2349" y="238"/>
                  </a:lnTo>
                  <a:lnTo>
                    <a:pt x="2372" y="210"/>
                  </a:lnTo>
                  <a:lnTo>
                    <a:pt x="2396" y="182"/>
                  </a:lnTo>
                  <a:lnTo>
                    <a:pt x="2410" y="167"/>
                  </a:lnTo>
                  <a:lnTo>
                    <a:pt x="2426" y="154"/>
                  </a:lnTo>
                  <a:lnTo>
                    <a:pt x="2443" y="141"/>
                  </a:lnTo>
                  <a:lnTo>
                    <a:pt x="2461" y="127"/>
                  </a:lnTo>
                  <a:lnTo>
                    <a:pt x="2481" y="114"/>
                  </a:lnTo>
                  <a:lnTo>
                    <a:pt x="2501" y="104"/>
                  </a:lnTo>
                  <a:lnTo>
                    <a:pt x="2523" y="93"/>
                  </a:lnTo>
                  <a:lnTo>
                    <a:pt x="2546" y="84"/>
                  </a:lnTo>
                  <a:lnTo>
                    <a:pt x="2568" y="75"/>
                  </a:lnTo>
                  <a:lnTo>
                    <a:pt x="2592" y="68"/>
                  </a:lnTo>
                  <a:lnTo>
                    <a:pt x="2615" y="62"/>
                  </a:lnTo>
                  <a:lnTo>
                    <a:pt x="2641" y="55"/>
                  </a:lnTo>
                  <a:lnTo>
                    <a:pt x="2666" y="50"/>
                  </a:lnTo>
                  <a:lnTo>
                    <a:pt x="2691" y="46"/>
                  </a:lnTo>
                  <a:lnTo>
                    <a:pt x="2718" y="43"/>
                  </a:lnTo>
                  <a:lnTo>
                    <a:pt x="2745" y="39"/>
                  </a:lnTo>
                  <a:lnTo>
                    <a:pt x="2773" y="37"/>
                  </a:lnTo>
                  <a:lnTo>
                    <a:pt x="2800" y="36"/>
                  </a:lnTo>
                  <a:lnTo>
                    <a:pt x="2828" y="35"/>
                  </a:lnTo>
                  <a:lnTo>
                    <a:pt x="2856" y="34"/>
                  </a:lnTo>
                  <a:lnTo>
                    <a:pt x="2913" y="35"/>
                  </a:lnTo>
                  <a:lnTo>
                    <a:pt x="2972" y="37"/>
                  </a:lnTo>
                  <a:lnTo>
                    <a:pt x="3030" y="41"/>
                  </a:lnTo>
                  <a:lnTo>
                    <a:pt x="3088" y="47"/>
                  </a:lnTo>
                  <a:lnTo>
                    <a:pt x="3145" y="52"/>
                  </a:lnTo>
                  <a:lnTo>
                    <a:pt x="3202" y="59"/>
                  </a:lnTo>
                  <a:lnTo>
                    <a:pt x="3259" y="66"/>
                  </a:lnTo>
                  <a:lnTo>
                    <a:pt x="3313" y="73"/>
                  </a:lnTo>
                  <a:lnTo>
                    <a:pt x="3588" y="103"/>
                  </a:lnTo>
                  <a:lnTo>
                    <a:pt x="3658" y="107"/>
                  </a:lnTo>
                  <a:lnTo>
                    <a:pt x="3726" y="112"/>
                  </a:lnTo>
                  <a:lnTo>
                    <a:pt x="3794" y="119"/>
                  </a:lnTo>
                  <a:lnTo>
                    <a:pt x="3860" y="127"/>
                  </a:lnTo>
                  <a:lnTo>
                    <a:pt x="3923" y="136"/>
                  </a:lnTo>
                  <a:lnTo>
                    <a:pt x="3985" y="146"/>
                  </a:lnTo>
                  <a:lnTo>
                    <a:pt x="4047" y="158"/>
                  </a:lnTo>
                  <a:lnTo>
                    <a:pt x="4107" y="171"/>
                  </a:lnTo>
                  <a:lnTo>
                    <a:pt x="4167" y="183"/>
                  </a:lnTo>
                  <a:lnTo>
                    <a:pt x="4225" y="197"/>
                  </a:lnTo>
                  <a:lnTo>
                    <a:pt x="4285" y="212"/>
                  </a:lnTo>
                  <a:lnTo>
                    <a:pt x="4343" y="228"/>
                  </a:lnTo>
                  <a:lnTo>
                    <a:pt x="4401" y="244"/>
                  </a:lnTo>
                  <a:lnTo>
                    <a:pt x="4459" y="261"/>
                  </a:lnTo>
                  <a:lnTo>
                    <a:pt x="4517" y="277"/>
                  </a:lnTo>
                  <a:lnTo>
                    <a:pt x="4575" y="294"/>
                  </a:lnTo>
                  <a:lnTo>
                    <a:pt x="4613" y="306"/>
                  </a:lnTo>
                  <a:lnTo>
                    <a:pt x="4649" y="318"/>
                  </a:lnTo>
                  <a:lnTo>
                    <a:pt x="4685" y="330"/>
                  </a:lnTo>
                  <a:lnTo>
                    <a:pt x="4720" y="343"/>
                  </a:lnTo>
                  <a:lnTo>
                    <a:pt x="4753" y="357"/>
                  </a:lnTo>
                  <a:lnTo>
                    <a:pt x="4786" y="371"/>
                  </a:lnTo>
                  <a:lnTo>
                    <a:pt x="4819" y="385"/>
                  </a:lnTo>
                  <a:lnTo>
                    <a:pt x="4849" y="401"/>
                  </a:lnTo>
                  <a:lnTo>
                    <a:pt x="4879" y="418"/>
                  </a:lnTo>
                  <a:lnTo>
                    <a:pt x="4908" y="436"/>
                  </a:lnTo>
                  <a:lnTo>
                    <a:pt x="4936" y="455"/>
                  </a:lnTo>
                  <a:lnTo>
                    <a:pt x="4963" y="475"/>
                  </a:lnTo>
                  <a:lnTo>
                    <a:pt x="4990" y="497"/>
                  </a:lnTo>
                  <a:lnTo>
                    <a:pt x="5016" y="520"/>
                  </a:lnTo>
                  <a:lnTo>
                    <a:pt x="5041" y="544"/>
                  </a:lnTo>
                  <a:lnTo>
                    <a:pt x="5065" y="571"/>
                  </a:lnTo>
                  <a:lnTo>
                    <a:pt x="5097" y="608"/>
                  </a:lnTo>
                  <a:lnTo>
                    <a:pt x="5134" y="650"/>
                  </a:lnTo>
                  <a:lnTo>
                    <a:pt x="5163" y="682"/>
                  </a:lnTo>
                  <a:lnTo>
                    <a:pt x="5176" y="695"/>
                  </a:lnTo>
                  <a:lnTo>
                    <a:pt x="5189" y="704"/>
                  </a:lnTo>
                  <a:lnTo>
                    <a:pt x="5201" y="712"/>
                  </a:lnTo>
                  <a:lnTo>
                    <a:pt x="5214" y="719"/>
                  </a:lnTo>
                  <a:lnTo>
                    <a:pt x="5227" y="723"/>
                  </a:lnTo>
                  <a:lnTo>
                    <a:pt x="5240" y="725"/>
                  </a:lnTo>
                  <a:lnTo>
                    <a:pt x="5255" y="726"/>
                  </a:lnTo>
                  <a:lnTo>
                    <a:pt x="5272" y="726"/>
                  </a:lnTo>
                  <a:lnTo>
                    <a:pt x="5290" y="725"/>
                  </a:lnTo>
                  <a:lnTo>
                    <a:pt x="5311" y="723"/>
                  </a:lnTo>
                  <a:lnTo>
                    <a:pt x="5335" y="720"/>
                  </a:lnTo>
                  <a:lnTo>
                    <a:pt x="5361" y="716"/>
                  </a:lnTo>
                  <a:lnTo>
                    <a:pt x="5381" y="712"/>
                  </a:lnTo>
                  <a:lnTo>
                    <a:pt x="5457" y="702"/>
                  </a:lnTo>
                  <a:lnTo>
                    <a:pt x="5478" y="700"/>
                  </a:lnTo>
                  <a:lnTo>
                    <a:pt x="5496" y="698"/>
                  </a:lnTo>
                  <a:lnTo>
                    <a:pt x="5513" y="698"/>
                  </a:lnTo>
                  <a:lnTo>
                    <a:pt x="5528" y="697"/>
                  </a:lnTo>
                  <a:lnTo>
                    <a:pt x="5542" y="698"/>
                  </a:lnTo>
                  <a:lnTo>
                    <a:pt x="5554" y="700"/>
                  </a:lnTo>
                  <a:lnTo>
                    <a:pt x="5566" y="702"/>
                  </a:lnTo>
                  <a:lnTo>
                    <a:pt x="5577" y="705"/>
                  </a:lnTo>
                  <a:lnTo>
                    <a:pt x="5587" y="709"/>
                  </a:lnTo>
                  <a:lnTo>
                    <a:pt x="5597" y="715"/>
                  </a:lnTo>
                  <a:lnTo>
                    <a:pt x="5606" y="721"/>
                  </a:lnTo>
                  <a:lnTo>
                    <a:pt x="5617" y="727"/>
                  </a:lnTo>
                  <a:lnTo>
                    <a:pt x="5638" y="744"/>
                  </a:lnTo>
                  <a:lnTo>
                    <a:pt x="5661" y="765"/>
                  </a:lnTo>
                  <a:lnTo>
                    <a:pt x="5708" y="807"/>
                  </a:lnTo>
                  <a:lnTo>
                    <a:pt x="5725" y="822"/>
                  </a:lnTo>
                  <a:lnTo>
                    <a:pt x="5740" y="837"/>
                  </a:lnTo>
                  <a:lnTo>
                    <a:pt x="5756" y="854"/>
                  </a:lnTo>
                  <a:lnTo>
                    <a:pt x="5771" y="872"/>
                  </a:lnTo>
                  <a:lnTo>
                    <a:pt x="5785" y="891"/>
                  </a:lnTo>
                  <a:lnTo>
                    <a:pt x="5799" y="911"/>
                  </a:lnTo>
                  <a:lnTo>
                    <a:pt x="5811" y="932"/>
                  </a:lnTo>
                  <a:lnTo>
                    <a:pt x="5824" y="953"/>
                  </a:lnTo>
                  <a:lnTo>
                    <a:pt x="5837" y="975"/>
                  </a:lnTo>
                  <a:lnTo>
                    <a:pt x="5847" y="998"/>
                  </a:lnTo>
                  <a:lnTo>
                    <a:pt x="5859" y="1022"/>
                  </a:lnTo>
                  <a:lnTo>
                    <a:pt x="5869" y="1045"/>
                  </a:lnTo>
                  <a:lnTo>
                    <a:pt x="5890" y="1095"/>
                  </a:lnTo>
                  <a:lnTo>
                    <a:pt x="5908" y="1145"/>
                  </a:lnTo>
                  <a:lnTo>
                    <a:pt x="5924" y="1198"/>
                  </a:lnTo>
                  <a:lnTo>
                    <a:pt x="5940" y="1252"/>
                  </a:lnTo>
                  <a:lnTo>
                    <a:pt x="5954" y="1307"/>
                  </a:lnTo>
                  <a:lnTo>
                    <a:pt x="5968" y="1361"/>
                  </a:lnTo>
                  <a:lnTo>
                    <a:pt x="5980" y="1416"/>
                  </a:lnTo>
                  <a:lnTo>
                    <a:pt x="5992" y="1470"/>
                  </a:lnTo>
                  <a:lnTo>
                    <a:pt x="6003" y="1524"/>
                  </a:lnTo>
                  <a:lnTo>
                    <a:pt x="6013" y="1576"/>
                  </a:lnTo>
                  <a:lnTo>
                    <a:pt x="6062" y="1798"/>
                  </a:lnTo>
                  <a:lnTo>
                    <a:pt x="6339" y="2848"/>
                  </a:lnTo>
                  <a:lnTo>
                    <a:pt x="6355" y="2909"/>
                  </a:lnTo>
                  <a:lnTo>
                    <a:pt x="6372" y="2970"/>
                  </a:lnTo>
                  <a:lnTo>
                    <a:pt x="6389" y="3033"/>
                  </a:lnTo>
                  <a:lnTo>
                    <a:pt x="6407" y="3095"/>
                  </a:lnTo>
                  <a:lnTo>
                    <a:pt x="6425" y="3160"/>
                  </a:lnTo>
                  <a:lnTo>
                    <a:pt x="6443" y="3224"/>
                  </a:lnTo>
                  <a:lnTo>
                    <a:pt x="6462" y="3290"/>
                  </a:lnTo>
                  <a:lnTo>
                    <a:pt x="6481" y="3355"/>
                  </a:lnTo>
                  <a:lnTo>
                    <a:pt x="6500" y="3422"/>
                  </a:lnTo>
                  <a:lnTo>
                    <a:pt x="6519" y="3489"/>
                  </a:lnTo>
                  <a:lnTo>
                    <a:pt x="6539" y="3557"/>
                  </a:lnTo>
                  <a:lnTo>
                    <a:pt x="6559" y="3624"/>
                  </a:lnTo>
                  <a:lnTo>
                    <a:pt x="6580" y="3692"/>
                  </a:lnTo>
                  <a:lnTo>
                    <a:pt x="6600" y="3760"/>
                  </a:lnTo>
                  <a:lnTo>
                    <a:pt x="6621" y="3827"/>
                  </a:lnTo>
                  <a:lnTo>
                    <a:pt x="6643" y="3895"/>
                  </a:lnTo>
                  <a:lnTo>
                    <a:pt x="6681" y="4024"/>
                  </a:lnTo>
                  <a:lnTo>
                    <a:pt x="6699" y="4085"/>
                  </a:lnTo>
                  <a:lnTo>
                    <a:pt x="6718" y="4146"/>
                  </a:lnTo>
                  <a:lnTo>
                    <a:pt x="6739" y="4207"/>
                  </a:lnTo>
                  <a:lnTo>
                    <a:pt x="6762" y="4268"/>
                  </a:lnTo>
                  <a:lnTo>
                    <a:pt x="6773" y="4297"/>
                  </a:lnTo>
                  <a:lnTo>
                    <a:pt x="6786" y="4327"/>
                  </a:lnTo>
                  <a:lnTo>
                    <a:pt x="6799" y="4357"/>
                  </a:lnTo>
                  <a:lnTo>
                    <a:pt x="6813" y="4384"/>
                  </a:lnTo>
                  <a:lnTo>
                    <a:pt x="6827" y="4412"/>
                  </a:lnTo>
                  <a:lnTo>
                    <a:pt x="6843" y="4439"/>
                  </a:lnTo>
                  <a:lnTo>
                    <a:pt x="6859" y="4465"/>
                  </a:lnTo>
                  <a:lnTo>
                    <a:pt x="6877" y="4490"/>
                  </a:lnTo>
                  <a:lnTo>
                    <a:pt x="6861" y="4494"/>
                  </a:lnTo>
                  <a:lnTo>
                    <a:pt x="6839" y="4500"/>
                  </a:lnTo>
                  <a:lnTo>
                    <a:pt x="6810" y="4506"/>
                  </a:lnTo>
                  <a:lnTo>
                    <a:pt x="6774" y="4514"/>
                  </a:lnTo>
                  <a:lnTo>
                    <a:pt x="6731" y="4524"/>
                  </a:lnTo>
                  <a:lnTo>
                    <a:pt x="6678" y="4536"/>
                  </a:lnTo>
                  <a:lnTo>
                    <a:pt x="6616" y="4548"/>
                  </a:lnTo>
                  <a:lnTo>
                    <a:pt x="6544" y="4563"/>
                  </a:lnTo>
                  <a:lnTo>
                    <a:pt x="6460" y="4580"/>
                  </a:lnTo>
                  <a:lnTo>
                    <a:pt x="6365" y="4598"/>
                  </a:lnTo>
                  <a:lnTo>
                    <a:pt x="6259" y="4618"/>
                  </a:lnTo>
                  <a:lnTo>
                    <a:pt x="6138" y="4639"/>
                  </a:lnTo>
                  <a:lnTo>
                    <a:pt x="6005" y="4664"/>
                  </a:lnTo>
                  <a:lnTo>
                    <a:pt x="5857" y="4689"/>
                  </a:lnTo>
                  <a:lnTo>
                    <a:pt x="5695" y="4718"/>
                  </a:lnTo>
                  <a:lnTo>
                    <a:pt x="5516" y="4747"/>
                  </a:lnTo>
                  <a:lnTo>
                    <a:pt x="5437" y="4760"/>
                  </a:lnTo>
                  <a:lnTo>
                    <a:pt x="5346" y="4774"/>
                  </a:lnTo>
                  <a:lnTo>
                    <a:pt x="5246" y="4787"/>
                  </a:lnTo>
                  <a:lnTo>
                    <a:pt x="5135" y="4800"/>
                  </a:lnTo>
                  <a:lnTo>
                    <a:pt x="5015" y="4813"/>
                  </a:lnTo>
                  <a:lnTo>
                    <a:pt x="4886" y="4825"/>
                  </a:lnTo>
                  <a:lnTo>
                    <a:pt x="4749" y="4835"/>
                  </a:lnTo>
                  <a:lnTo>
                    <a:pt x="4604" y="4844"/>
                  </a:lnTo>
                  <a:lnTo>
                    <a:pt x="4452" y="4850"/>
                  </a:lnTo>
                  <a:lnTo>
                    <a:pt x="4292" y="4853"/>
                  </a:lnTo>
                  <a:lnTo>
                    <a:pt x="4126" y="4854"/>
                  </a:lnTo>
                  <a:lnTo>
                    <a:pt x="3955" y="4851"/>
                  </a:lnTo>
                  <a:lnTo>
                    <a:pt x="3778" y="4845"/>
                  </a:lnTo>
                  <a:lnTo>
                    <a:pt x="3596" y="4834"/>
                  </a:lnTo>
                  <a:lnTo>
                    <a:pt x="3409" y="4818"/>
                  </a:lnTo>
                  <a:lnTo>
                    <a:pt x="3219" y="4798"/>
                  </a:lnTo>
                  <a:lnTo>
                    <a:pt x="3025" y="4773"/>
                  </a:lnTo>
                  <a:lnTo>
                    <a:pt x="2829" y="4741"/>
                  </a:lnTo>
                  <a:lnTo>
                    <a:pt x="2630" y="4704"/>
                  </a:lnTo>
                  <a:lnTo>
                    <a:pt x="2429" y="4659"/>
                  </a:lnTo>
                  <a:lnTo>
                    <a:pt x="2226" y="4609"/>
                  </a:lnTo>
                  <a:lnTo>
                    <a:pt x="2023" y="4550"/>
                  </a:lnTo>
                  <a:lnTo>
                    <a:pt x="1819" y="4484"/>
                  </a:lnTo>
                  <a:lnTo>
                    <a:pt x="1616" y="4410"/>
                  </a:lnTo>
                  <a:lnTo>
                    <a:pt x="1412" y="4327"/>
                  </a:lnTo>
                  <a:lnTo>
                    <a:pt x="1210" y="4235"/>
                  </a:lnTo>
                  <a:lnTo>
                    <a:pt x="1009" y="4134"/>
                  </a:lnTo>
                  <a:lnTo>
                    <a:pt x="812" y="4023"/>
                  </a:lnTo>
                  <a:lnTo>
                    <a:pt x="615" y="3903"/>
                  </a:lnTo>
                  <a:lnTo>
                    <a:pt x="422" y="3771"/>
                  </a:lnTo>
                  <a:lnTo>
                    <a:pt x="232" y="3630"/>
                  </a:lnTo>
                  <a:lnTo>
                    <a:pt x="46" y="3476"/>
                  </a:lnTo>
                  <a:lnTo>
                    <a:pt x="103" y="3405"/>
                  </a:lnTo>
                  <a:lnTo>
                    <a:pt x="160" y="3332"/>
                  </a:lnTo>
                  <a:lnTo>
                    <a:pt x="216" y="3259"/>
                  </a:lnTo>
                  <a:lnTo>
                    <a:pt x="272" y="3186"/>
                  </a:lnTo>
                  <a:lnTo>
                    <a:pt x="327" y="3111"/>
                  </a:lnTo>
                  <a:lnTo>
                    <a:pt x="382" y="3036"/>
                  </a:lnTo>
                  <a:lnTo>
                    <a:pt x="437" y="2960"/>
                  </a:lnTo>
                  <a:lnTo>
                    <a:pt x="491" y="2882"/>
                  </a:lnTo>
                  <a:lnTo>
                    <a:pt x="545" y="2805"/>
                  </a:lnTo>
                  <a:lnTo>
                    <a:pt x="598" y="2727"/>
                  </a:lnTo>
                  <a:lnTo>
                    <a:pt x="651" y="2648"/>
                  </a:lnTo>
                  <a:lnTo>
                    <a:pt x="704" y="2568"/>
                  </a:lnTo>
                  <a:lnTo>
                    <a:pt x="756" y="2487"/>
                  </a:lnTo>
                  <a:lnTo>
                    <a:pt x="806" y="2407"/>
                  </a:lnTo>
                  <a:lnTo>
                    <a:pt x="858" y="2324"/>
                  </a:lnTo>
                  <a:lnTo>
                    <a:pt x="908" y="2243"/>
                  </a:lnTo>
                  <a:lnTo>
                    <a:pt x="995" y="2102"/>
                  </a:lnTo>
                  <a:lnTo>
                    <a:pt x="1025" y="2052"/>
                  </a:lnTo>
                  <a:lnTo>
                    <a:pt x="1057" y="2001"/>
                  </a:lnTo>
                  <a:lnTo>
                    <a:pt x="1089" y="1949"/>
                  </a:lnTo>
                  <a:lnTo>
                    <a:pt x="1119" y="1897"/>
                  </a:lnTo>
                  <a:lnTo>
                    <a:pt x="1151" y="1844"/>
                  </a:lnTo>
                  <a:lnTo>
                    <a:pt x="1182" y="1790"/>
                  </a:lnTo>
                  <a:lnTo>
                    <a:pt x="1212" y="1736"/>
                  </a:lnTo>
                  <a:lnTo>
                    <a:pt x="1242" y="1682"/>
                  </a:lnTo>
                  <a:lnTo>
                    <a:pt x="1270" y="1628"/>
                  </a:lnTo>
                  <a:lnTo>
                    <a:pt x="1298" y="1573"/>
                  </a:lnTo>
                  <a:lnTo>
                    <a:pt x="1324" y="1519"/>
                  </a:lnTo>
                  <a:lnTo>
                    <a:pt x="1349" y="1464"/>
                  </a:lnTo>
                  <a:lnTo>
                    <a:pt x="1372" y="1410"/>
                  </a:lnTo>
                  <a:lnTo>
                    <a:pt x="1393" y="1355"/>
                  </a:lnTo>
                  <a:lnTo>
                    <a:pt x="1412" y="1301"/>
                  </a:lnTo>
                  <a:lnTo>
                    <a:pt x="1429" y="1247"/>
                  </a:lnTo>
                  <a:lnTo>
                    <a:pt x="1438" y="1215"/>
                  </a:lnTo>
                  <a:lnTo>
                    <a:pt x="1445" y="1182"/>
                  </a:lnTo>
                  <a:lnTo>
                    <a:pt x="1450" y="1150"/>
                  </a:lnTo>
                  <a:lnTo>
                    <a:pt x="1453" y="1117"/>
                  </a:lnTo>
                  <a:lnTo>
                    <a:pt x="1457" y="1084"/>
                  </a:lnTo>
                  <a:lnTo>
                    <a:pt x="1458" y="1050"/>
                  </a:lnTo>
                  <a:lnTo>
                    <a:pt x="1459" y="1017"/>
                  </a:lnTo>
                  <a:lnTo>
                    <a:pt x="1459" y="983"/>
                  </a:lnTo>
                  <a:lnTo>
                    <a:pt x="1459" y="965"/>
                  </a:lnTo>
                  <a:lnTo>
                    <a:pt x="1459" y="946"/>
                  </a:lnTo>
                  <a:lnTo>
                    <a:pt x="1459" y="927"/>
                  </a:lnTo>
                  <a:lnTo>
                    <a:pt x="1459" y="908"/>
                  </a:lnTo>
                  <a:lnTo>
                    <a:pt x="1459" y="890"/>
                  </a:lnTo>
                  <a:lnTo>
                    <a:pt x="1458" y="872"/>
                  </a:lnTo>
                  <a:lnTo>
                    <a:pt x="1458" y="854"/>
                  </a:lnTo>
                  <a:lnTo>
                    <a:pt x="1458" y="836"/>
                  </a:lnTo>
                  <a:lnTo>
                    <a:pt x="1458" y="801"/>
                  </a:lnTo>
                  <a:lnTo>
                    <a:pt x="1459" y="766"/>
                  </a:lnTo>
                  <a:lnTo>
                    <a:pt x="1461" y="733"/>
                  </a:lnTo>
                  <a:lnTo>
                    <a:pt x="1464" y="700"/>
                  </a:lnTo>
                  <a:lnTo>
                    <a:pt x="1469" y="667"/>
                  </a:lnTo>
                  <a:lnTo>
                    <a:pt x="1476" y="635"/>
                  </a:lnTo>
                  <a:lnTo>
                    <a:pt x="1480" y="619"/>
                  </a:lnTo>
                  <a:lnTo>
                    <a:pt x="1484" y="603"/>
                  </a:lnTo>
                  <a:lnTo>
                    <a:pt x="1489" y="588"/>
                  </a:lnTo>
                  <a:lnTo>
                    <a:pt x="1495" y="573"/>
                  </a:lnTo>
                  <a:lnTo>
                    <a:pt x="1501" y="558"/>
                  </a:lnTo>
                  <a:lnTo>
                    <a:pt x="1507" y="543"/>
                  </a:lnTo>
                  <a:lnTo>
                    <a:pt x="1515" y="528"/>
                  </a:lnTo>
                  <a:lnTo>
                    <a:pt x="1523" y="514"/>
                  </a:lnTo>
                  <a:lnTo>
                    <a:pt x="1532" y="500"/>
                  </a:lnTo>
                  <a:lnTo>
                    <a:pt x="1542" y="486"/>
                  </a:lnTo>
                  <a:lnTo>
                    <a:pt x="1553" y="472"/>
                  </a:lnTo>
                  <a:lnTo>
                    <a:pt x="1563" y="460"/>
                  </a:lnTo>
                  <a:lnTo>
                    <a:pt x="1576" y="446"/>
                  </a:lnTo>
                  <a:lnTo>
                    <a:pt x="1589" y="433"/>
                  </a:lnTo>
                  <a:lnTo>
                    <a:pt x="1602" y="421"/>
                  </a:lnTo>
                  <a:lnTo>
                    <a:pt x="1617" y="409"/>
                  </a:lnTo>
                  <a:lnTo>
                    <a:pt x="1633" y="397"/>
                  </a:lnTo>
                  <a:lnTo>
                    <a:pt x="1650" y="385"/>
                  </a:lnTo>
                  <a:lnTo>
                    <a:pt x="1668" y="374"/>
                  </a:lnTo>
                  <a:lnTo>
                    <a:pt x="1687" y="363"/>
                  </a:lnTo>
                  <a:lnTo>
                    <a:pt x="1704" y="355"/>
                  </a:lnTo>
                  <a:lnTo>
                    <a:pt x="1721" y="347"/>
                  </a:lnTo>
                  <a:lnTo>
                    <a:pt x="1737" y="342"/>
                  </a:lnTo>
                  <a:lnTo>
                    <a:pt x="1754" y="338"/>
                  </a:lnTo>
                  <a:lnTo>
                    <a:pt x="1769" y="335"/>
                  </a:lnTo>
                  <a:lnTo>
                    <a:pt x="1786" y="333"/>
                  </a:lnTo>
                  <a:lnTo>
                    <a:pt x="1802" y="331"/>
                  </a:lnTo>
                  <a:lnTo>
                    <a:pt x="1819" y="331"/>
                  </a:lnTo>
                  <a:lnTo>
                    <a:pt x="1835" y="331"/>
                  </a:lnTo>
                  <a:lnTo>
                    <a:pt x="1851" y="333"/>
                  </a:lnTo>
                  <a:lnTo>
                    <a:pt x="1868" y="335"/>
                  </a:lnTo>
                  <a:lnTo>
                    <a:pt x="1884" y="337"/>
                  </a:lnTo>
                  <a:lnTo>
                    <a:pt x="1916" y="343"/>
                  </a:lnTo>
                  <a:lnTo>
                    <a:pt x="1949" y="349"/>
                  </a:lnTo>
                  <a:lnTo>
                    <a:pt x="1970" y="354"/>
                  </a:lnTo>
                  <a:lnTo>
                    <a:pt x="1993" y="358"/>
                  </a:lnTo>
                  <a:lnTo>
                    <a:pt x="2014" y="362"/>
                  </a:lnTo>
                  <a:lnTo>
                    <a:pt x="2036" y="365"/>
                  </a:lnTo>
                  <a:lnTo>
                    <a:pt x="2059" y="369"/>
                  </a:lnTo>
                  <a:lnTo>
                    <a:pt x="2081" y="370"/>
                  </a:lnTo>
                  <a:lnTo>
                    <a:pt x="2105" y="370"/>
                  </a:lnTo>
                  <a:lnTo>
                    <a:pt x="2128" y="369"/>
                  </a:lnTo>
                  <a:close/>
                </a:path>
              </a:pathLst>
            </a:custGeom>
            <a:solidFill>
              <a:srgbClr val="796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8" name="Freeform 50"/>
            <p:cNvSpPr>
              <a:spLocks/>
            </p:cNvSpPr>
            <p:nvPr/>
          </p:nvSpPr>
          <p:spPr bwMode="auto">
            <a:xfrm>
              <a:off x="8462963" y="-1938338"/>
              <a:ext cx="315913" cy="76200"/>
            </a:xfrm>
            <a:custGeom>
              <a:avLst/>
              <a:gdLst>
                <a:gd name="T0" fmla="*/ 52 w 2982"/>
                <a:gd name="T1" fmla="*/ 55 h 718"/>
                <a:gd name="T2" fmla="*/ 142 w 2982"/>
                <a:gd name="T3" fmla="*/ 41 h 718"/>
                <a:gd name="T4" fmla="*/ 240 w 2982"/>
                <a:gd name="T5" fmla="*/ 30 h 718"/>
                <a:gd name="T6" fmla="*/ 366 w 2982"/>
                <a:gd name="T7" fmla="*/ 18 h 718"/>
                <a:gd name="T8" fmla="*/ 517 w 2982"/>
                <a:gd name="T9" fmla="*/ 8 h 718"/>
                <a:gd name="T10" fmla="*/ 690 w 2982"/>
                <a:gd name="T11" fmla="*/ 1 h 718"/>
                <a:gd name="T12" fmla="*/ 884 w 2982"/>
                <a:gd name="T13" fmla="*/ 0 h 718"/>
                <a:gd name="T14" fmla="*/ 1094 w 2982"/>
                <a:gd name="T15" fmla="*/ 8 h 718"/>
                <a:gd name="T16" fmla="*/ 1319 w 2982"/>
                <a:gd name="T17" fmla="*/ 25 h 718"/>
                <a:gd name="T18" fmla="*/ 1556 w 2982"/>
                <a:gd name="T19" fmla="*/ 53 h 718"/>
                <a:gd name="T20" fmla="*/ 1804 w 2982"/>
                <a:gd name="T21" fmla="*/ 94 h 718"/>
                <a:gd name="T22" fmla="*/ 2057 w 2982"/>
                <a:gd name="T23" fmla="*/ 152 h 718"/>
                <a:gd name="T24" fmla="*/ 2315 w 2982"/>
                <a:gd name="T25" fmla="*/ 227 h 718"/>
                <a:gd name="T26" fmla="*/ 2575 w 2982"/>
                <a:gd name="T27" fmla="*/ 321 h 718"/>
                <a:gd name="T28" fmla="*/ 2834 w 2982"/>
                <a:gd name="T29" fmla="*/ 437 h 718"/>
                <a:gd name="T30" fmla="*/ 2967 w 2982"/>
                <a:gd name="T31" fmla="*/ 511 h 718"/>
                <a:gd name="T32" fmla="*/ 2977 w 2982"/>
                <a:gd name="T33" fmla="*/ 550 h 718"/>
                <a:gd name="T34" fmla="*/ 2981 w 2982"/>
                <a:gd name="T35" fmla="*/ 586 h 718"/>
                <a:gd name="T36" fmla="*/ 2981 w 2982"/>
                <a:gd name="T37" fmla="*/ 614 h 718"/>
                <a:gd name="T38" fmla="*/ 2978 w 2982"/>
                <a:gd name="T39" fmla="*/ 633 h 718"/>
                <a:gd name="T40" fmla="*/ 2972 w 2982"/>
                <a:gd name="T41" fmla="*/ 652 h 718"/>
                <a:gd name="T42" fmla="*/ 2962 w 2982"/>
                <a:gd name="T43" fmla="*/ 669 h 718"/>
                <a:gd name="T44" fmla="*/ 2950 w 2982"/>
                <a:gd name="T45" fmla="*/ 685 h 718"/>
                <a:gd name="T46" fmla="*/ 2932 w 2982"/>
                <a:gd name="T47" fmla="*/ 698 h 718"/>
                <a:gd name="T48" fmla="*/ 2908 w 2982"/>
                <a:gd name="T49" fmla="*/ 708 h 718"/>
                <a:gd name="T50" fmla="*/ 2881 w 2982"/>
                <a:gd name="T51" fmla="*/ 716 h 718"/>
                <a:gd name="T52" fmla="*/ 2852 w 2982"/>
                <a:gd name="T53" fmla="*/ 710 h 718"/>
                <a:gd name="T54" fmla="*/ 2788 w 2982"/>
                <a:gd name="T55" fmla="*/ 678 h 718"/>
                <a:gd name="T56" fmla="*/ 2716 w 2982"/>
                <a:gd name="T57" fmla="*/ 645 h 718"/>
                <a:gd name="T58" fmla="*/ 2621 w 2982"/>
                <a:gd name="T59" fmla="*/ 604 h 718"/>
                <a:gd name="T60" fmla="*/ 2502 w 2982"/>
                <a:gd name="T61" fmla="*/ 558 h 718"/>
                <a:gd name="T62" fmla="*/ 2364 w 2982"/>
                <a:gd name="T63" fmla="*/ 509 h 718"/>
                <a:gd name="T64" fmla="*/ 2203 w 2982"/>
                <a:gd name="T65" fmla="*/ 460 h 718"/>
                <a:gd name="T66" fmla="*/ 2023 w 2982"/>
                <a:gd name="T67" fmla="*/ 412 h 718"/>
                <a:gd name="T68" fmla="*/ 1823 w 2982"/>
                <a:gd name="T69" fmla="*/ 367 h 718"/>
                <a:gd name="T70" fmla="*/ 1604 w 2982"/>
                <a:gd name="T71" fmla="*/ 328 h 718"/>
                <a:gd name="T72" fmla="*/ 1366 w 2982"/>
                <a:gd name="T73" fmla="*/ 297 h 718"/>
                <a:gd name="T74" fmla="*/ 1110 w 2982"/>
                <a:gd name="T75" fmla="*/ 275 h 718"/>
                <a:gd name="T76" fmla="*/ 837 w 2982"/>
                <a:gd name="T77" fmla="*/ 265 h 718"/>
                <a:gd name="T78" fmla="*/ 548 w 2982"/>
                <a:gd name="T79" fmla="*/ 269 h 718"/>
                <a:gd name="T80" fmla="*/ 242 w 2982"/>
                <a:gd name="T81" fmla="*/ 289 h 718"/>
                <a:gd name="T82" fmla="*/ 77 w 2982"/>
                <a:gd name="T83" fmla="*/ 302 h 718"/>
                <a:gd name="T84" fmla="*/ 52 w 2982"/>
                <a:gd name="T85" fmla="*/ 282 h 718"/>
                <a:gd name="T86" fmla="*/ 32 w 2982"/>
                <a:gd name="T87" fmla="*/ 258 h 718"/>
                <a:gd name="T88" fmla="*/ 18 w 2982"/>
                <a:gd name="T89" fmla="*/ 236 h 718"/>
                <a:gd name="T90" fmla="*/ 9 w 2982"/>
                <a:gd name="T91" fmla="*/ 218 h 718"/>
                <a:gd name="T92" fmla="*/ 4 w 2982"/>
                <a:gd name="T93" fmla="*/ 199 h 718"/>
                <a:gd name="T94" fmla="*/ 1 w 2982"/>
                <a:gd name="T95" fmla="*/ 178 h 718"/>
                <a:gd name="T96" fmla="*/ 1 w 2982"/>
                <a:gd name="T97" fmla="*/ 155 h 718"/>
                <a:gd name="T98" fmla="*/ 4 w 2982"/>
                <a:gd name="T99" fmla="*/ 129 h 718"/>
                <a:gd name="T100" fmla="*/ 13 w 2982"/>
                <a:gd name="T101" fmla="*/ 103 h 718"/>
                <a:gd name="T102" fmla="*/ 25 w 2982"/>
                <a:gd name="T103" fmla="*/ 74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82" h="718">
                  <a:moveTo>
                    <a:pt x="35" y="58"/>
                  </a:moveTo>
                  <a:lnTo>
                    <a:pt x="52" y="55"/>
                  </a:lnTo>
                  <a:lnTo>
                    <a:pt x="105" y="48"/>
                  </a:lnTo>
                  <a:lnTo>
                    <a:pt x="142" y="41"/>
                  </a:lnTo>
                  <a:lnTo>
                    <a:pt x="187" y="36"/>
                  </a:lnTo>
                  <a:lnTo>
                    <a:pt x="240" y="30"/>
                  </a:lnTo>
                  <a:lnTo>
                    <a:pt x="300" y="23"/>
                  </a:lnTo>
                  <a:lnTo>
                    <a:pt x="366" y="18"/>
                  </a:lnTo>
                  <a:lnTo>
                    <a:pt x="439" y="13"/>
                  </a:lnTo>
                  <a:lnTo>
                    <a:pt x="517" y="8"/>
                  </a:lnTo>
                  <a:lnTo>
                    <a:pt x="600" y="4"/>
                  </a:lnTo>
                  <a:lnTo>
                    <a:pt x="690" y="1"/>
                  </a:lnTo>
                  <a:lnTo>
                    <a:pt x="784" y="0"/>
                  </a:lnTo>
                  <a:lnTo>
                    <a:pt x="884" y="0"/>
                  </a:lnTo>
                  <a:lnTo>
                    <a:pt x="986" y="3"/>
                  </a:lnTo>
                  <a:lnTo>
                    <a:pt x="1094" y="8"/>
                  </a:lnTo>
                  <a:lnTo>
                    <a:pt x="1205" y="15"/>
                  </a:lnTo>
                  <a:lnTo>
                    <a:pt x="1319" y="25"/>
                  </a:lnTo>
                  <a:lnTo>
                    <a:pt x="1437" y="37"/>
                  </a:lnTo>
                  <a:lnTo>
                    <a:pt x="1556" y="53"/>
                  </a:lnTo>
                  <a:lnTo>
                    <a:pt x="1679" y="72"/>
                  </a:lnTo>
                  <a:lnTo>
                    <a:pt x="1804" y="94"/>
                  </a:lnTo>
                  <a:lnTo>
                    <a:pt x="1929" y="121"/>
                  </a:lnTo>
                  <a:lnTo>
                    <a:pt x="2057" y="152"/>
                  </a:lnTo>
                  <a:lnTo>
                    <a:pt x="2186" y="188"/>
                  </a:lnTo>
                  <a:lnTo>
                    <a:pt x="2315" y="227"/>
                  </a:lnTo>
                  <a:lnTo>
                    <a:pt x="2445" y="271"/>
                  </a:lnTo>
                  <a:lnTo>
                    <a:pt x="2575" y="321"/>
                  </a:lnTo>
                  <a:lnTo>
                    <a:pt x="2705" y="376"/>
                  </a:lnTo>
                  <a:lnTo>
                    <a:pt x="2834" y="437"/>
                  </a:lnTo>
                  <a:lnTo>
                    <a:pt x="2963" y="503"/>
                  </a:lnTo>
                  <a:lnTo>
                    <a:pt x="2967" y="511"/>
                  </a:lnTo>
                  <a:lnTo>
                    <a:pt x="2974" y="535"/>
                  </a:lnTo>
                  <a:lnTo>
                    <a:pt x="2977" y="550"/>
                  </a:lnTo>
                  <a:lnTo>
                    <a:pt x="2980" y="566"/>
                  </a:lnTo>
                  <a:lnTo>
                    <a:pt x="2981" y="586"/>
                  </a:lnTo>
                  <a:lnTo>
                    <a:pt x="2982" y="605"/>
                  </a:lnTo>
                  <a:lnTo>
                    <a:pt x="2981" y="614"/>
                  </a:lnTo>
                  <a:lnTo>
                    <a:pt x="2980" y="624"/>
                  </a:lnTo>
                  <a:lnTo>
                    <a:pt x="2978" y="633"/>
                  </a:lnTo>
                  <a:lnTo>
                    <a:pt x="2975" y="643"/>
                  </a:lnTo>
                  <a:lnTo>
                    <a:pt x="2972" y="652"/>
                  </a:lnTo>
                  <a:lnTo>
                    <a:pt x="2968" y="661"/>
                  </a:lnTo>
                  <a:lnTo>
                    <a:pt x="2962" y="669"/>
                  </a:lnTo>
                  <a:lnTo>
                    <a:pt x="2956" y="678"/>
                  </a:lnTo>
                  <a:lnTo>
                    <a:pt x="2950" y="685"/>
                  </a:lnTo>
                  <a:lnTo>
                    <a:pt x="2941" y="691"/>
                  </a:lnTo>
                  <a:lnTo>
                    <a:pt x="2932" y="698"/>
                  </a:lnTo>
                  <a:lnTo>
                    <a:pt x="2921" y="704"/>
                  </a:lnTo>
                  <a:lnTo>
                    <a:pt x="2908" y="708"/>
                  </a:lnTo>
                  <a:lnTo>
                    <a:pt x="2896" y="713"/>
                  </a:lnTo>
                  <a:lnTo>
                    <a:pt x="2881" y="716"/>
                  </a:lnTo>
                  <a:lnTo>
                    <a:pt x="2865" y="718"/>
                  </a:lnTo>
                  <a:lnTo>
                    <a:pt x="2852" y="710"/>
                  </a:lnTo>
                  <a:lnTo>
                    <a:pt x="2815" y="691"/>
                  </a:lnTo>
                  <a:lnTo>
                    <a:pt x="2788" y="678"/>
                  </a:lnTo>
                  <a:lnTo>
                    <a:pt x="2755" y="662"/>
                  </a:lnTo>
                  <a:lnTo>
                    <a:pt x="2716" y="645"/>
                  </a:lnTo>
                  <a:lnTo>
                    <a:pt x="2671" y="625"/>
                  </a:lnTo>
                  <a:lnTo>
                    <a:pt x="2621" y="604"/>
                  </a:lnTo>
                  <a:lnTo>
                    <a:pt x="2565" y="581"/>
                  </a:lnTo>
                  <a:lnTo>
                    <a:pt x="2502" y="558"/>
                  </a:lnTo>
                  <a:lnTo>
                    <a:pt x="2436" y="534"/>
                  </a:lnTo>
                  <a:lnTo>
                    <a:pt x="2364" y="509"/>
                  </a:lnTo>
                  <a:lnTo>
                    <a:pt x="2287" y="485"/>
                  </a:lnTo>
                  <a:lnTo>
                    <a:pt x="2203" y="460"/>
                  </a:lnTo>
                  <a:lnTo>
                    <a:pt x="2115" y="435"/>
                  </a:lnTo>
                  <a:lnTo>
                    <a:pt x="2023" y="412"/>
                  </a:lnTo>
                  <a:lnTo>
                    <a:pt x="1925" y="389"/>
                  </a:lnTo>
                  <a:lnTo>
                    <a:pt x="1823" y="367"/>
                  </a:lnTo>
                  <a:lnTo>
                    <a:pt x="1716" y="346"/>
                  </a:lnTo>
                  <a:lnTo>
                    <a:pt x="1604" y="328"/>
                  </a:lnTo>
                  <a:lnTo>
                    <a:pt x="1487" y="311"/>
                  </a:lnTo>
                  <a:lnTo>
                    <a:pt x="1366" y="297"/>
                  </a:lnTo>
                  <a:lnTo>
                    <a:pt x="1240" y="284"/>
                  </a:lnTo>
                  <a:lnTo>
                    <a:pt x="1110" y="275"/>
                  </a:lnTo>
                  <a:lnTo>
                    <a:pt x="976" y="268"/>
                  </a:lnTo>
                  <a:lnTo>
                    <a:pt x="837" y="265"/>
                  </a:lnTo>
                  <a:lnTo>
                    <a:pt x="695" y="265"/>
                  </a:lnTo>
                  <a:lnTo>
                    <a:pt x="548" y="269"/>
                  </a:lnTo>
                  <a:lnTo>
                    <a:pt x="396" y="276"/>
                  </a:lnTo>
                  <a:lnTo>
                    <a:pt x="242" y="289"/>
                  </a:lnTo>
                  <a:lnTo>
                    <a:pt x="83" y="306"/>
                  </a:lnTo>
                  <a:lnTo>
                    <a:pt x="77" y="302"/>
                  </a:lnTo>
                  <a:lnTo>
                    <a:pt x="62" y="290"/>
                  </a:lnTo>
                  <a:lnTo>
                    <a:pt x="52" y="282"/>
                  </a:lnTo>
                  <a:lnTo>
                    <a:pt x="42" y="271"/>
                  </a:lnTo>
                  <a:lnTo>
                    <a:pt x="32" y="258"/>
                  </a:lnTo>
                  <a:lnTo>
                    <a:pt x="22" y="244"/>
                  </a:lnTo>
                  <a:lnTo>
                    <a:pt x="18" y="236"/>
                  </a:lnTo>
                  <a:lnTo>
                    <a:pt x="14" y="228"/>
                  </a:lnTo>
                  <a:lnTo>
                    <a:pt x="9" y="218"/>
                  </a:lnTo>
                  <a:lnTo>
                    <a:pt x="6" y="209"/>
                  </a:lnTo>
                  <a:lnTo>
                    <a:pt x="4" y="199"/>
                  </a:lnTo>
                  <a:lnTo>
                    <a:pt x="2" y="189"/>
                  </a:lnTo>
                  <a:lnTo>
                    <a:pt x="1" y="178"/>
                  </a:lnTo>
                  <a:lnTo>
                    <a:pt x="0" y="166"/>
                  </a:lnTo>
                  <a:lnTo>
                    <a:pt x="1" y="155"/>
                  </a:lnTo>
                  <a:lnTo>
                    <a:pt x="2" y="143"/>
                  </a:lnTo>
                  <a:lnTo>
                    <a:pt x="4" y="129"/>
                  </a:lnTo>
                  <a:lnTo>
                    <a:pt x="8" y="117"/>
                  </a:lnTo>
                  <a:lnTo>
                    <a:pt x="13" y="103"/>
                  </a:lnTo>
                  <a:lnTo>
                    <a:pt x="19" y="88"/>
                  </a:lnTo>
                  <a:lnTo>
                    <a:pt x="25" y="74"/>
                  </a:lnTo>
                  <a:lnTo>
                    <a:pt x="35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9" name="Freeform 51"/>
            <p:cNvSpPr>
              <a:spLocks noEditPoints="1"/>
            </p:cNvSpPr>
            <p:nvPr/>
          </p:nvSpPr>
          <p:spPr bwMode="auto">
            <a:xfrm>
              <a:off x="8461375" y="-1939925"/>
              <a:ext cx="319088" cy="79375"/>
            </a:xfrm>
            <a:custGeom>
              <a:avLst/>
              <a:gdLst>
                <a:gd name="T0" fmla="*/ 25 w 3016"/>
                <a:gd name="T1" fmla="*/ 86 h 748"/>
                <a:gd name="T2" fmla="*/ 2 w 3016"/>
                <a:gd name="T3" fmla="*/ 157 h 748"/>
                <a:gd name="T4" fmla="*/ 1 w 3016"/>
                <a:gd name="T5" fmla="*/ 196 h 748"/>
                <a:gd name="T6" fmla="*/ 10 w 3016"/>
                <a:gd name="T7" fmla="*/ 237 h 748"/>
                <a:gd name="T8" fmla="*/ 34 w 3016"/>
                <a:gd name="T9" fmla="*/ 282 h 748"/>
                <a:gd name="T10" fmla="*/ 69 w 3016"/>
                <a:gd name="T11" fmla="*/ 319 h 748"/>
                <a:gd name="T12" fmla="*/ 249 w 3016"/>
                <a:gd name="T13" fmla="*/ 319 h 748"/>
                <a:gd name="T14" fmla="*/ 840 w 3016"/>
                <a:gd name="T15" fmla="*/ 296 h 748"/>
                <a:gd name="T16" fmla="*/ 1366 w 3016"/>
                <a:gd name="T17" fmla="*/ 327 h 748"/>
                <a:gd name="T18" fmla="*/ 1822 w 3016"/>
                <a:gd name="T19" fmla="*/ 397 h 748"/>
                <a:gd name="T20" fmla="*/ 2202 w 3016"/>
                <a:gd name="T21" fmla="*/ 489 h 748"/>
                <a:gd name="T22" fmla="*/ 2504 w 3016"/>
                <a:gd name="T23" fmla="*/ 586 h 748"/>
                <a:gd name="T24" fmla="*/ 2718 w 3016"/>
                <a:gd name="T25" fmla="*/ 672 h 748"/>
                <a:gd name="T26" fmla="*/ 2859 w 3016"/>
                <a:gd name="T27" fmla="*/ 739 h 748"/>
                <a:gd name="T28" fmla="*/ 2926 w 3016"/>
                <a:gd name="T29" fmla="*/ 739 h 748"/>
                <a:gd name="T30" fmla="*/ 2958 w 3016"/>
                <a:gd name="T31" fmla="*/ 726 h 748"/>
                <a:gd name="T32" fmla="*/ 2984 w 3016"/>
                <a:gd name="T33" fmla="*/ 706 h 748"/>
                <a:gd name="T34" fmla="*/ 3004 w 3016"/>
                <a:gd name="T35" fmla="*/ 675 h 748"/>
                <a:gd name="T36" fmla="*/ 3016 w 3016"/>
                <a:gd name="T37" fmla="*/ 617 h 748"/>
                <a:gd name="T38" fmla="*/ 3008 w 3016"/>
                <a:gd name="T39" fmla="*/ 551 h 748"/>
                <a:gd name="T40" fmla="*/ 2868 w 3016"/>
                <a:gd name="T41" fmla="*/ 445 h 748"/>
                <a:gd name="T42" fmla="*/ 2349 w 3016"/>
                <a:gd name="T43" fmla="*/ 233 h 748"/>
                <a:gd name="T44" fmla="*/ 1836 w 3016"/>
                <a:gd name="T45" fmla="*/ 100 h 748"/>
                <a:gd name="T46" fmla="*/ 1351 w 3016"/>
                <a:gd name="T47" fmla="*/ 27 h 748"/>
                <a:gd name="T48" fmla="*/ 913 w 3016"/>
                <a:gd name="T49" fmla="*/ 1 h 748"/>
                <a:gd name="T50" fmla="*/ 543 w 3016"/>
                <a:gd name="T51" fmla="*/ 7 h 748"/>
                <a:gd name="T52" fmla="*/ 263 w 3016"/>
                <a:gd name="T53" fmla="*/ 28 h 748"/>
                <a:gd name="T54" fmla="*/ 69 w 3016"/>
                <a:gd name="T55" fmla="*/ 53 h 748"/>
                <a:gd name="T56" fmla="*/ 2971 w 3016"/>
                <a:gd name="T57" fmla="*/ 534 h 748"/>
                <a:gd name="T58" fmla="*/ 2980 w 3016"/>
                <a:gd name="T59" fmla="*/ 584 h 748"/>
                <a:gd name="T60" fmla="*/ 2979 w 3016"/>
                <a:gd name="T61" fmla="*/ 642 h 748"/>
                <a:gd name="T62" fmla="*/ 2968 w 3016"/>
                <a:gd name="T63" fmla="*/ 670 h 748"/>
                <a:gd name="T64" fmla="*/ 2934 w 3016"/>
                <a:gd name="T65" fmla="*/ 701 h 748"/>
                <a:gd name="T66" fmla="*/ 2880 w 3016"/>
                <a:gd name="T67" fmla="*/ 716 h 748"/>
                <a:gd name="T68" fmla="*/ 2769 w 3016"/>
                <a:gd name="T69" fmla="*/ 659 h 748"/>
                <a:gd name="T70" fmla="*/ 2576 w 3016"/>
                <a:gd name="T71" fmla="*/ 578 h 748"/>
                <a:gd name="T72" fmla="*/ 2297 w 3016"/>
                <a:gd name="T73" fmla="*/ 482 h 748"/>
                <a:gd name="T74" fmla="*/ 1935 w 3016"/>
                <a:gd name="T75" fmla="*/ 387 h 748"/>
                <a:gd name="T76" fmla="*/ 1496 w 3016"/>
                <a:gd name="T77" fmla="*/ 309 h 748"/>
                <a:gd name="T78" fmla="*/ 986 w 3016"/>
                <a:gd name="T79" fmla="*/ 267 h 748"/>
                <a:gd name="T80" fmla="*/ 410 w 3016"/>
                <a:gd name="T81" fmla="*/ 276 h 748"/>
                <a:gd name="T82" fmla="*/ 99 w 3016"/>
                <a:gd name="T83" fmla="*/ 303 h 748"/>
                <a:gd name="T84" fmla="*/ 54 w 3016"/>
                <a:gd name="T85" fmla="*/ 251 h 748"/>
                <a:gd name="T86" fmla="*/ 39 w 3016"/>
                <a:gd name="T87" fmla="*/ 215 h 748"/>
                <a:gd name="T88" fmla="*/ 34 w 3016"/>
                <a:gd name="T89" fmla="*/ 181 h 748"/>
                <a:gd name="T90" fmla="*/ 42 w 3016"/>
                <a:gd name="T91" fmla="*/ 137 h 748"/>
                <a:gd name="T92" fmla="*/ 63 w 3016"/>
                <a:gd name="T93" fmla="*/ 89 h 748"/>
                <a:gd name="T94" fmla="*/ 244 w 3016"/>
                <a:gd name="T95" fmla="*/ 64 h 748"/>
                <a:gd name="T96" fmla="*/ 502 w 3016"/>
                <a:gd name="T97" fmla="*/ 42 h 748"/>
                <a:gd name="T98" fmla="*/ 848 w 3016"/>
                <a:gd name="T99" fmla="*/ 33 h 748"/>
                <a:gd name="T100" fmla="*/ 1262 w 3016"/>
                <a:gd name="T101" fmla="*/ 51 h 748"/>
                <a:gd name="T102" fmla="*/ 1725 w 3016"/>
                <a:gd name="T103" fmla="*/ 110 h 748"/>
                <a:gd name="T104" fmla="*/ 2218 w 3016"/>
                <a:gd name="T105" fmla="*/ 225 h 748"/>
                <a:gd name="T106" fmla="*/ 2722 w 3016"/>
                <a:gd name="T107" fmla="*/ 41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16" h="748">
                  <a:moveTo>
                    <a:pt x="49" y="56"/>
                  </a:moveTo>
                  <a:lnTo>
                    <a:pt x="40" y="59"/>
                  </a:lnTo>
                  <a:lnTo>
                    <a:pt x="37" y="65"/>
                  </a:lnTo>
                  <a:lnTo>
                    <a:pt x="25" y="86"/>
                  </a:lnTo>
                  <a:lnTo>
                    <a:pt x="16" y="106"/>
                  </a:lnTo>
                  <a:lnTo>
                    <a:pt x="8" y="127"/>
                  </a:lnTo>
                  <a:lnTo>
                    <a:pt x="3" y="148"/>
                  </a:lnTo>
                  <a:lnTo>
                    <a:pt x="2" y="157"/>
                  </a:lnTo>
                  <a:lnTo>
                    <a:pt x="1" y="167"/>
                  </a:lnTo>
                  <a:lnTo>
                    <a:pt x="0" y="177"/>
                  </a:lnTo>
                  <a:lnTo>
                    <a:pt x="0" y="187"/>
                  </a:lnTo>
                  <a:lnTo>
                    <a:pt x="1" y="196"/>
                  </a:lnTo>
                  <a:lnTo>
                    <a:pt x="2" y="206"/>
                  </a:lnTo>
                  <a:lnTo>
                    <a:pt x="3" y="215"/>
                  </a:lnTo>
                  <a:lnTo>
                    <a:pt x="6" y="225"/>
                  </a:lnTo>
                  <a:lnTo>
                    <a:pt x="10" y="237"/>
                  </a:lnTo>
                  <a:lnTo>
                    <a:pt x="15" y="250"/>
                  </a:lnTo>
                  <a:lnTo>
                    <a:pt x="21" y="262"/>
                  </a:lnTo>
                  <a:lnTo>
                    <a:pt x="27" y="272"/>
                  </a:lnTo>
                  <a:lnTo>
                    <a:pt x="34" y="282"/>
                  </a:lnTo>
                  <a:lnTo>
                    <a:pt x="41" y="291"/>
                  </a:lnTo>
                  <a:lnTo>
                    <a:pt x="49" y="300"/>
                  </a:lnTo>
                  <a:lnTo>
                    <a:pt x="55" y="307"/>
                  </a:lnTo>
                  <a:lnTo>
                    <a:pt x="69" y="319"/>
                  </a:lnTo>
                  <a:lnTo>
                    <a:pt x="80" y="327"/>
                  </a:lnTo>
                  <a:lnTo>
                    <a:pt x="89" y="334"/>
                  </a:lnTo>
                  <a:lnTo>
                    <a:pt x="92" y="336"/>
                  </a:lnTo>
                  <a:lnTo>
                    <a:pt x="249" y="319"/>
                  </a:lnTo>
                  <a:lnTo>
                    <a:pt x="403" y="307"/>
                  </a:lnTo>
                  <a:lnTo>
                    <a:pt x="553" y="300"/>
                  </a:lnTo>
                  <a:lnTo>
                    <a:pt x="699" y="297"/>
                  </a:lnTo>
                  <a:lnTo>
                    <a:pt x="840" y="296"/>
                  </a:lnTo>
                  <a:lnTo>
                    <a:pt x="978" y="300"/>
                  </a:lnTo>
                  <a:lnTo>
                    <a:pt x="1111" y="306"/>
                  </a:lnTo>
                  <a:lnTo>
                    <a:pt x="1241" y="316"/>
                  </a:lnTo>
                  <a:lnTo>
                    <a:pt x="1366" y="327"/>
                  </a:lnTo>
                  <a:lnTo>
                    <a:pt x="1486" y="342"/>
                  </a:lnTo>
                  <a:lnTo>
                    <a:pt x="1603" y="359"/>
                  </a:lnTo>
                  <a:lnTo>
                    <a:pt x="1715" y="377"/>
                  </a:lnTo>
                  <a:lnTo>
                    <a:pt x="1822" y="397"/>
                  </a:lnTo>
                  <a:lnTo>
                    <a:pt x="1924" y="418"/>
                  </a:lnTo>
                  <a:lnTo>
                    <a:pt x="2021" y="442"/>
                  </a:lnTo>
                  <a:lnTo>
                    <a:pt x="2114" y="465"/>
                  </a:lnTo>
                  <a:lnTo>
                    <a:pt x="2202" y="489"/>
                  </a:lnTo>
                  <a:lnTo>
                    <a:pt x="2286" y="514"/>
                  </a:lnTo>
                  <a:lnTo>
                    <a:pt x="2363" y="538"/>
                  </a:lnTo>
                  <a:lnTo>
                    <a:pt x="2436" y="562"/>
                  </a:lnTo>
                  <a:lnTo>
                    <a:pt x="2504" y="586"/>
                  </a:lnTo>
                  <a:lnTo>
                    <a:pt x="2565" y="609"/>
                  </a:lnTo>
                  <a:lnTo>
                    <a:pt x="2622" y="631"/>
                  </a:lnTo>
                  <a:lnTo>
                    <a:pt x="2673" y="652"/>
                  </a:lnTo>
                  <a:lnTo>
                    <a:pt x="2718" y="672"/>
                  </a:lnTo>
                  <a:lnTo>
                    <a:pt x="2758" y="690"/>
                  </a:lnTo>
                  <a:lnTo>
                    <a:pt x="2792" y="706"/>
                  </a:lnTo>
                  <a:lnTo>
                    <a:pt x="2821" y="720"/>
                  </a:lnTo>
                  <a:lnTo>
                    <a:pt x="2859" y="739"/>
                  </a:lnTo>
                  <a:lnTo>
                    <a:pt x="2874" y="748"/>
                  </a:lnTo>
                  <a:lnTo>
                    <a:pt x="2896" y="746"/>
                  </a:lnTo>
                  <a:lnTo>
                    <a:pt x="2917" y="742"/>
                  </a:lnTo>
                  <a:lnTo>
                    <a:pt x="2926" y="739"/>
                  </a:lnTo>
                  <a:lnTo>
                    <a:pt x="2935" y="737"/>
                  </a:lnTo>
                  <a:lnTo>
                    <a:pt x="2943" y="734"/>
                  </a:lnTo>
                  <a:lnTo>
                    <a:pt x="2951" y="731"/>
                  </a:lnTo>
                  <a:lnTo>
                    <a:pt x="2958" y="726"/>
                  </a:lnTo>
                  <a:lnTo>
                    <a:pt x="2966" y="722"/>
                  </a:lnTo>
                  <a:lnTo>
                    <a:pt x="2972" y="717"/>
                  </a:lnTo>
                  <a:lnTo>
                    <a:pt x="2977" y="713"/>
                  </a:lnTo>
                  <a:lnTo>
                    <a:pt x="2984" y="706"/>
                  </a:lnTo>
                  <a:lnTo>
                    <a:pt x="2988" y="701"/>
                  </a:lnTo>
                  <a:lnTo>
                    <a:pt x="2993" y="695"/>
                  </a:lnTo>
                  <a:lnTo>
                    <a:pt x="2997" y="688"/>
                  </a:lnTo>
                  <a:lnTo>
                    <a:pt x="3004" y="675"/>
                  </a:lnTo>
                  <a:lnTo>
                    <a:pt x="3009" y="661"/>
                  </a:lnTo>
                  <a:lnTo>
                    <a:pt x="3013" y="646"/>
                  </a:lnTo>
                  <a:lnTo>
                    <a:pt x="3015" y="631"/>
                  </a:lnTo>
                  <a:lnTo>
                    <a:pt x="3016" y="617"/>
                  </a:lnTo>
                  <a:lnTo>
                    <a:pt x="3016" y="603"/>
                  </a:lnTo>
                  <a:lnTo>
                    <a:pt x="3015" y="589"/>
                  </a:lnTo>
                  <a:lnTo>
                    <a:pt x="3013" y="575"/>
                  </a:lnTo>
                  <a:lnTo>
                    <a:pt x="3008" y="551"/>
                  </a:lnTo>
                  <a:lnTo>
                    <a:pt x="3003" y="532"/>
                  </a:lnTo>
                  <a:lnTo>
                    <a:pt x="2998" y="518"/>
                  </a:lnTo>
                  <a:lnTo>
                    <a:pt x="2996" y="512"/>
                  </a:lnTo>
                  <a:lnTo>
                    <a:pt x="2868" y="445"/>
                  </a:lnTo>
                  <a:lnTo>
                    <a:pt x="2738" y="385"/>
                  </a:lnTo>
                  <a:lnTo>
                    <a:pt x="2609" y="328"/>
                  </a:lnTo>
                  <a:lnTo>
                    <a:pt x="2479" y="279"/>
                  </a:lnTo>
                  <a:lnTo>
                    <a:pt x="2349" y="233"/>
                  </a:lnTo>
                  <a:lnTo>
                    <a:pt x="2219" y="193"/>
                  </a:lnTo>
                  <a:lnTo>
                    <a:pt x="2090" y="158"/>
                  </a:lnTo>
                  <a:lnTo>
                    <a:pt x="1962" y="126"/>
                  </a:lnTo>
                  <a:lnTo>
                    <a:pt x="1836" y="100"/>
                  </a:lnTo>
                  <a:lnTo>
                    <a:pt x="1712" y="76"/>
                  </a:lnTo>
                  <a:lnTo>
                    <a:pt x="1589" y="56"/>
                  </a:lnTo>
                  <a:lnTo>
                    <a:pt x="1469" y="41"/>
                  </a:lnTo>
                  <a:lnTo>
                    <a:pt x="1351" y="27"/>
                  </a:lnTo>
                  <a:lnTo>
                    <a:pt x="1236" y="17"/>
                  </a:lnTo>
                  <a:lnTo>
                    <a:pt x="1125" y="10"/>
                  </a:lnTo>
                  <a:lnTo>
                    <a:pt x="1017" y="5"/>
                  </a:lnTo>
                  <a:lnTo>
                    <a:pt x="913" y="1"/>
                  </a:lnTo>
                  <a:lnTo>
                    <a:pt x="813" y="0"/>
                  </a:lnTo>
                  <a:lnTo>
                    <a:pt x="718" y="1"/>
                  </a:lnTo>
                  <a:lnTo>
                    <a:pt x="628" y="4"/>
                  </a:lnTo>
                  <a:lnTo>
                    <a:pt x="543" y="7"/>
                  </a:lnTo>
                  <a:lnTo>
                    <a:pt x="464" y="11"/>
                  </a:lnTo>
                  <a:lnTo>
                    <a:pt x="391" y="16"/>
                  </a:lnTo>
                  <a:lnTo>
                    <a:pt x="324" y="23"/>
                  </a:lnTo>
                  <a:lnTo>
                    <a:pt x="263" y="28"/>
                  </a:lnTo>
                  <a:lnTo>
                    <a:pt x="209" y="34"/>
                  </a:lnTo>
                  <a:lnTo>
                    <a:pt x="163" y="40"/>
                  </a:lnTo>
                  <a:lnTo>
                    <a:pt x="124" y="45"/>
                  </a:lnTo>
                  <a:lnTo>
                    <a:pt x="69" y="53"/>
                  </a:lnTo>
                  <a:lnTo>
                    <a:pt x="49" y="56"/>
                  </a:lnTo>
                  <a:close/>
                  <a:moveTo>
                    <a:pt x="2972" y="533"/>
                  </a:moveTo>
                  <a:lnTo>
                    <a:pt x="2972" y="533"/>
                  </a:lnTo>
                  <a:lnTo>
                    <a:pt x="2971" y="534"/>
                  </a:lnTo>
                  <a:lnTo>
                    <a:pt x="2973" y="542"/>
                  </a:lnTo>
                  <a:lnTo>
                    <a:pt x="2977" y="560"/>
                  </a:lnTo>
                  <a:lnTo>
                    <a:pt x="2979" y="571"/>
                  </a:lnTo>
                  <a:lnTo>
                    <a:pt x="2980" y="584"/>
                  </a:lnTo>
                  <a:lnTo>
                    <a:pt x="2981" y="596"/>
                  </a:lnTo>
                  <a:lnTo>
                    <a:pt x="2982" y="610"/>
                  </a:lnTo>
                  <a:lnTo>
                    <a:pt x="2981" y="626"/>
                  </a:lnTo>
                  <a:lnTo>
                    <a:pt x="2979" y="642"/>
                  </a:lnTo>
                  <a:lnTo>
                    <a:pt x="2977" y="649"/>
                  </a:lnTo>
                  <a:lnTo>
                    <a:pt x="2975" y="657"/>
                  </a:lnTo>
                  <a:lnTo>
                    <a:pt x="2972" y="664"/>
                  </a:lnTo>
                  <a:lnTo>
                    <a:pt x="2968" y="670"/>
                  </a:lnTo>
                  <a:lnTo>
                    <a:pt x="2961" y="680"/>
                  </a:lnTo>
                  <a:lnTo>
                    <a:pt x="2954" y="688"/>
                  </a:lnTo>
                  <a:lnTo>
                    <a:pt x="2944" y="696"/>
                  </a:lnTo>
                  <a:lnTo>
                    <a:pt x="2934" y="701"/>
                  </a:lnTo>
                  <a:lnTo>
                    <a:pt x="2922" y="706"/>
                  </a:lnTo>
                  <a:lnTo>
                    <a:pt x="2910" y="711"/>
                  </a:lnTo>
                  <a:lnTo>
                    <a:pt x="2896" y="714"/>
                  </a:lnTo>
                  <a:lnTo>
                    <a:pt x="2880" y="716"/>
                  </a:lnTo>
                  <a:lnTo>
                    <a:pt x="2867" y="708"/>
                  </a:lnTo>
                  <a:lnTo>
                    <a:pt x="2830" y="688"/>
                  </a:lnTo>
                  <a:lnTo>
                    <a:pt x="2803" y="675"/>
                  </a:lnTo>
                  <a:lnTo>
                    <a:pt x="2769" y="659"/>
                  </a:lnTo>
                  <a:lnTo>
                    <a:pt x="2729" y="641"/>
                  </a:lnTo>
                  <a:lnTo>
                    <a:pt x="2684" y="622"/>
                  </a:lnTo>
                  <a:lnTo>
                    <a:pt x="2634" y="601"/>
                  </a:lnTo>
                  <a:lnTo>
                    <a:pt x="2576" y="578"/>
                  </a:lnTo>
                  <a:lnTo>
                    <a:pt x="2515" y="555"/>
                  </a:lnTo>
                  <a:lnTo>
                    <a:pt x="2448" y="531"/>
                  </a:lnTo>
                  <a:lnTo>
                    <a:pt x="2375" y="506"/>
                  </a:lnTo>
                  <a:lnTo>
                    <a:pt x="2297" y="482"/>
                  </a:lnTo>
                  <a:lnTo>
                    <a:pt x="2214" y="457"/>
                  </a:lnTo>
                  <a:lnTo>
                    <a:pt x="2126" y="432"/>
                  </a:lnTo>
                  <a:lnTo>
                    <a:pt x="2033" y="409"/>
                  </a:lnTo>
                  <a:lnTo>
                    <a:pt x="1935" y="387"/>
                  </a:lnTo>
                  <a:lnTo>
                    <a:pt x="1832" y="364"/>
                  </a:lnTo>
                  <a:lnTo>
                    <a:pt x="1724" y="344"/>
                  </a:lnTo>
                  <a:lnTo>
                    <a:pt x="1612" y="326"/>
                  </a:lnTo>
                  <a:lnTo>
                    <a:pt x="1496" y="309"/>
                  </a:lnTo>
                  <a:lnTo>
                    <a:pt x="1375" y="295"/>
                  </a:lnTo>
                  <a:lnTo>
                    <a:pt x="1250" y="283"/>
                  </a:lnTo>
                  <a:lnTo>
                    <a:pt x="1120" y="273"/>
                  </a:lnTo>
                  <a:lnTo>
                    <a:pt x="986" y="267"/>
                  </a:lnTo>
                  <a:lnTo>
                    <a:pt x="848" y="263"/>
                  </a:lnTo>
                  <a:lnTo>
                    <a:pt x="706" y="264"/>
                  </a:lnTo>
                  <a:lnTo>
                    <a:pt x="560" y="267"/>
                  </a:lnTo>
                  <a:lnTo>
                    <a:pt x="410" y="276"/>
                  </a:lnTo>
                  <a:lnTo>
                    <a:pt x="257" y="287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303"/>
                  </a:lnTo>
                  <a:lnTo>
                    <a:pt x="92" y="296"/>
                  </a:lnTo>
                  <a:lnTo>
                    <a:pt x="75" y="279"/>
                  </a:lnTo>
                  <a:lnTo>
                    <a:pt x="64" y="266"/>
                  </a:lnTo>
                  <a:lnTo>
                    <a:pt x="54" y="251"/>
                  </a:lnTo>
                  <a:lnTo>
                    <a:pt x="50" y="244"/>
                  </a:lnTo>
                  <a:lnTo>
                    <a:pt x="45" y="234"/>
                  </a:lnTo>
                  <a:lnTo>
                    <a:pt x="41" y="225"/>
                  </a:lnTo>
                  <a:lnTo>
                    <a:pt x="39" y="215"/>
                  </a:lnTo>
                  <a:lnTo>
                    <a:pt x="37" y="207"/>
                  </a:lnTo>
                  <a:lnTo>
                    <a:pt x="35" y="198"/>
                  </a:lnTo>
                  <a:lnTo>
                    <a:pt x="35" y="190"/>
                  </a:lnTo>
                  <a:lnTo>
                    <a:pt x="34" y="181"/>
                  </a:lnTo>
                  <a:lnTo>
                    <a:pt x="35" y="171"/>
                  </a:lnTo>
                  <a:lnTo>
                    <a:pt x="36" y="159"/>
                  </a:lnTo>
                  <a:lnTo>
                    <a:pt x="39" y="149"/>
                  </a:lnTo>
                  <a:lnTo>
                    <a:pt x="42" y="137"/>
                  </a:lnTo>
                  <a:lnTo>
                    <a:pt x="47" y="125"/>
                  </a:lnTo>
                  <a:lnTo>
                    <a:pt x="52" y="113"/>
                  </a:lnTo>
                  <a:lnTo>
                    <a:pt x="57" y="101"/>
                  </a:lnTo>
                  <a:lnTo>
                    <a:pt x="63" y="89"/>
                  </a:lnTo>
                  <a:lnTo>
                    <a:pt x="93" y="84"/>
                  </a:lnTo>
                  <a:lnTo>
                    <a:pt x="154" y="76"/>
                  </a:lnTo>
                  <a:lnTo>
                    <a:pt x="196" y="69"/>
                  </a:lnTo>
                  <a:lnTo>
                    <a:pt x="244" y="64"/>
                  </a:lnTo>
                  <a:lnTo>
                    <a:pt x="299" y="59"/>
                  </a:lnTo>
                  <a:lnTo>
                    <a:pt x="361" y="52"/>
                  </a:lnTo>
                  <a:lnTo>
                    <a:pt x="429" y="47"/>
                  </a:lnTo>
                  <a:lnTo>
                    <a:pt x="502" y="42"/>
                  </a:lnTo>
                  <a:lnTo>
                    <a:pt x="581" y="38"/>
                  </a:lnTo>
                  <a:lnTo>
                    <a:pt x="665" y="35"/>
                  </a:lnTo>
                  <a:lnTo>
                    <a:pt x="755" y="33"/>
                  </a:lnTo>
                  <a:lnTo>
                    <a:pt x="848" y="33"/>
                  </a:lnTo>
                  <a:lnTo>
                    <a:pt x="946" y="34"/>
                  </a:lnTo>
                  <a:lnTo>
                    <a:pt x="1048" y="37"/>
                  </a:lnTo>
                  <a:lnTo>
                    <a:pt x="1153" y="43"/>
                  </a:lnTo>
                  <a:lnTo>
                    <a:pt x="1262" y="51"/>
                  </a:lnTo>
                  <a:lnTo>
                    <a:pt x="1374" y="62"/>
                  </a:lnTo>
                  <a:lnTo>
                    <a:pt x="1489" y="74"/>
                  </a:lnTo>
                  <a:lnTo>
                    <a:pt x="1606" y="90"/>
                  </a:lnTo>
                  <a:lnTo>
                    <a:pt x="1725" y="110"/>
                  </a:lnTo>
                  <a:lnTo>
                    <a:pt x="1847" y="133"/>
                  </a:lnTo>
                  <a:lnTo>
                    <a:pt x="1970" y="159"/>
                  </a:lnTo>
                  <a:lnTo>
                    <a:pt x="2093" y="190"/>
                  </a:lnTo>
                  <a:lnTo>
                    <a:pt x="2218" y="225"/>
                  </a:lnTo>
                  <a:lnTo>
                    <a:pt x="2344" y="264"/>
                  </a:lnTo>
                  <a:lnTo>
                    <a:pt x="2470" y="307"/>
                  </a:lnTo>
                  <a:lnTo>
                    <a:pt x="2597" y="356"/>
                  </a:lnTo>
                  <a:lnTo>
                    <a:pt x="2722" y="410"/>
                  </a:lnTo>
                  <a:lnTo>
                    <a:pt x="2847" y="468"/>
                  </a:lnTo>
                  <a:lnTo>
                    <a:pt x="2972" y="533"/>
                  </a:lnTo>
                  <a:close/>
                </a:path>
              </a:pathLst>
            </a:custGeom>
            <a:solidFill>
              <a:srgbClr val="9BA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0" name="Freeform 52"/>
            <p:cNvSpPr>
              <a:spLocks/>
            </p:cNvSpPr>
            <p:nvPr/>
          </p:nvSpPr>
          <p:spPr bwMode="auto">
            <a:xfrm>
              <a:off x="8426450" y="-1917700"/>
              <a:ext cx="182563" cy="268287"/>
            </a:xfrm>
            <a:custGeom>
              <a:avLst/>
              <a:gdLst>
                <a:gd name="T0" fmla="*/ 1181 w 1726"/>
                <a:gd name="T1" fmla="*/ 896 h 2545"/>
                <a:gd name="T2" fmla="*/ 1107 w 1726"/>
                <a:gd name="T3" fmla="*/ 808 h 2545"/>
                <a:gd name="T4" fmla="*/ 994 w 1726"/>
                <a:gd name="T5" fmla="*/ 675 h 2545"/>
                <a:gd name="T6" fmla="*/ 859 w 1726"/>
                <a:gd name="T7" fmla="*/ 516 h 2545"/>
                <a:gd name="T8" fmla="*/ 719 w 1726"/>
                <a:gd name="T9" fmla="*/ 350 h 2545"/>
                <a:gd name="T10" fmla="*/ 590 w 1726"/>
                <a:gd name="T11" fmla="*/ 198 h 2545"/>
                <a:gd name="T12" fmla="*/ 486 w 1726"/>
                <a:gd name="T13" fmla="*/ 78 h 2545"/>
                <a:gd name="T14" fmla="*/ 427 w 1726"/>
                <a:gd name="T15" fmla="*/ 8 h 2545"/>
                <a:gd name="T16" fmla="*/ 410 w 1726"/>
                <a:gd name="T17" fmla="*/ 13 h 2545"/>
                <a:gd name="T18" fmla="*/ 391 w 1726"/>
                <a:gd name="T19" fmla="*/ 38 h 2545"/>
                <a:gd name="T20" fmla="*/ 371 w 1726"/>
                <a:gd name="T21" fmla="*/ 61 h 2545"/>
                <a:gd name="T22" fmla="*/ 349 w 1726"/>
                <a:gd name="T23" fmla="*/ 82 h 2545"/>
                <a:gd name="T24" fmla="*/ 313 w 1726"/>
                <a:gd name="T25" fmla="*/ 110 h 2545"/>
                <a:gd name="T26" fmla="*/ 260 w 1726"/>
                <a:gd name="T27" fmla="*/ 140 h 2545"/>
                <a:gd name="T28" fmla="*/ 205 w 1726"/>
                <a:gd name="T29" fmla="*/ 166 h 2545"/>
                <a:gd name="T30" fmla="*/ 147 w 1726"/>
                <a:gd name="T31" fmla="*/ 187 h 2545"/>
                <a:gd name="T32" fmla="*/ 58 w 1726"/>
                <a:gd name="T33" fmla="*/ 217 h 2545"/>
                <a:gd name="T34" fmla="*/ 0 w 1726"/>
                <a:gd name="T35" fmla="*/ 319 h 2545"/>
                <a:gd name="T36" fmla="*/ 9 w 1726"/>
                <a:gd name="T37" fmla="*/ 488 h 2545"/>
                <a:gd name="T38" fmla="*/ 32 w 1726"/>
                <a:gd name="T39" fmla="*/ 656 h 2545"/>
                <a:gd name="T40" fmla="*/ 66 w 1726"/>
                <a:gd name="T41" fmla="*/ 823 h 2545"/>
                <a:gd name="T42" fmla="*/ 113 w 1726"/>
                <a:gd name="T43" fmla="*/ 989 h 2545"/>
                <a:gd name="T44" fmla="*/ 171 w 1726"/>
                <a:gd name="T45" fmla="*/ 1153 h 2545"/>
                <a:gd name="T46" fmla="*/ 240 w 1726"/>
                <a:gd name="T47" fmla="*/ 1315 h 2545"/>
                <a:gd name="T48" fmla="*/ 319 w 1726"/>
                <a:gd name="T49" fmla="*/ 1473 h 2545"/>
                <a:gd name="T50" fmla="*/ 407 w 1726"/>
                <a:gd name="T51" fmla="*/ 1625 h 2545"/>
                <a:gd name="T52" fmla="*/ 504 w 1726"/>
                <a:gd name="T53" fmla="*/ 1774 h 2545"/>
                <a:gd name="T54" fmla="*/ 609 w 1726"/>
                <a:gd name="T55" fmla="*/ 1914 h 2545"/>
                <a:gd name="T56" fmla="*/ 721 w 1726"/>
                <a:gd name="T57" fmla="*/ 2049 h 2545"/>
                <a:gd name="T58" fmla="*/ 840 w 1726"/>
                <a:gd name="T59" fmla="*/ 2176 h 2545"/>
                <a:gd name="T60" fmla="*/ 966 w 1726"/>
                <a:gd name="T61" fmla="*/ 2293 h 2545"/>
                <a:gd name="T62" fmla="*/ 1097 w 1726"/>
                <a:gd name="T63" fmla="*/ 2401 h 2545"/>
                <a:gd name="T64" fmla="*/ 1233 w 1726"/>
                <a:gd name="T65" fmla="*/ 2500 h 2545"/>
                <a:gd name="T66" fmla="*/ 1301 w 1726"/>
                <a:gd name="T67" fmla="*/ 2543 h 2545"/>
                <a:gd name="T68" fmla="*/ 1303 w 1726"/>
                <a:gd name="T69" fmla="*/ 2533 h 2545"/>
                <a:gd name="T70" fmla="*/ 1318 w 1726"/>
                <a:gd name="T71" fmla="*/ 2511 h 2545"/>
                <a:gd name="T72" fmla="*/ 1353 w 1726"/>
                <a:gd name="T73" fmla="*/ 2467 h 2545"/>
                <a:gd name="T74" fmla="*/ 1401 w 1726"/>
                <a:gd name="T75" fmla="*/ 2412 h 2545"/>
                <a:gd name="T76" fmla="*/ 1480 w 1726"/>
                <a:gd name="T77" fmla="*/ 2324 h 2545"/>
                <a:gd name="T78" fmla="*/ 1568 w 1726"/>
                <a:gd name="T79" fmla="*/ 2232 h 2545"/>
                <a:gd name="T80" fmla="*/ 1607 w 1726"/>
                <a:gd name="T81" fmla="*/ 2188 h 2545"/>
                <a:gd name="T82" fmla="*/ 1641 w 1726"/>
                <a:gd name="T83" fmla="*/ 2144 h 2545"/>
                <a:gd name="T84" fmla="*/ 1670 w 1726"/>
                <a:gd name="T85" fmla="*/ 2098 h 2545"/>
                <a:gd name="T86" fmla="*/ 1694 w 1726"/>
                <a:gd name="T87" fmla="*/ 2051 h 2545"/>
                <a:gd name="T88" fmla="*/ 1712 w 1726"/>
                <a:gd name="T89" fmla="*/ 2001 h 2545"/>
                <a:gd name="T90" fmla="*/ 1722 w 1726"/>
                <a:gd name="T91" fmla="*/ 1950 h 2545"/>
                <a:gd name="T92" fmla="*/ 1726 w 1726"/>
                <a:gd name="T93" fmla="*/ 1896 h 2545"/>
                <a:gd name="T94" fmla="*/ 1722 w 1726"/>
                <a:gd name="T95" fmla="*/ 1840 h 2545"/>
                <a:gd name="T96" fmla="*/ 1709 w 1726"/>
                <a:gd name="T97" fmla="*/ 1777 h 2545"/>
                <a:gd name="T98" fmla="*/ 1691 w 1726"/>
                <a:gd name="T99" fmla="*/ 1710 h 2545"/>
                <a:gd name="T100" fmla="*/ 1671 w 1726"/>
                <a:gd name="T101" fmla="*/ 1647 h 2545"/>
                <a:gd name="T102" fmla="*/ 1648 w 1726"/>
                <a:gd name="T103" fmla="*/ 1585 h 2545"/>
                <a:gd name="T104" fmla="*/ 1623 w 1726"/>
                <a:gd name="T105" fmla="*/ 1526 h 2545"/>
                <a:gd name="T106" fmla="*/ 1594 w 1726"/>
                <a:gd name="T107" fmla="*/ 1470 h 2545"/>
                <a:gd name="T108" fmla="*/ 1565 w 1726"/>
                <a:gd name="T109" fmla="*/ 1414 h 2545"/>
                <a:gd name="T110" fmla="*/ 1532 w 1726"/>
                <a:gd name="T111" fmla="*/ 1360 h 2545"/>
                <a:gd name="T112" fmla="*/ 1480 w 1726"/>
                <a:gd name="T113" fmla="*/ 1280 h 2545"/>
                <a:gd name="T114" fmla="*/ 1406 w 1726"/>
                <a:gd name="T115" fmla="*/ 1178 h 2545"/>
                <a:gd name="T116" fmla="*/ 1326 w 1726"/>
                <a:gd name="T117" fmla="*/ 1075 h 2545"/>
                <a:gd name="T118" fmla="*/ 1242 w 1726"/>
                <a:gd name="T119" fmla="*/ 971 h 2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26" h="2545">
                  <a:moveTo>
                    <a:pt x="1199" y="918"/>
                  </a:moveTo>
                  <a:lnTo>
                    <a:pt x="1181" y="896"/>
                  </a:lnTo>
                  <a:lnTo>
                    <a:pt x="1150" y="859"/>
                  </a:lnTo>
                  <a:lnTo>
                    <a:pt x="1107" y="808"/>
                  </a:lnTo>
                  <a:lnTo>
                    <a:pt x="1054" y="746"/>
                  </a:lnTo>
                  <a:lnTo>
                    <a:pt x="994" y="675"/>
                  </a:lnTo>
                  <a:lnTo>
                    <a:pt x="928" y="598"/>
                  </a:lnTo>
                  <a:lnTo>
                    <a:pt x="859" y="516"/>
                  </a:lnTo>
                  <a:lnTo>
                    <a:pt x="789" y="432"/>
                  </a:lnTo>
                  <a:lnTo>
                    <a:pt x="719" y="350"/>
                  </a:lnTo>
                  <a:lnTo>
                    <a:pt x="652" y="272"/>
                  </a:lnTo>
                  <a:lnTo>
                    <a:pt x="590" y="198"/>
                  </a:lnTo>
                  <a:lnTo>
                    <a:pt x="534" y="132"/>
                  </a:lnTo>
                  <a:lnTo>
                    <a:pt x="486" y="78"/>
                  </a:lnTo>
                  <a:lnTo>
                    <a:pt x="450" y="36"/>
                  </a:lnTo>
                  <a:lnTo>
                    <a:pt x="427" y="8"/>
                  </a:lnTo>
                  <a:lnTo>
                    <a:pt x="419" y="0"/>
                  </a:lnTo>
                  <a:lnTo>
                    <a:pt x="410" y="13"/>
                  </a:lnTo>
                  <a:lnTo>
                    <a:pt x="401" y="26"/>
                  </a:lnTo>
                  <a:lnTo>
                    <a:pt x="391" y="38"/>
                  </a:lnTo>
                  <a:lnTo>
                    <a:pt x="382" y="50"/>
                  </a:lnTo>
                  <a:lnTo>
                    <a:pt x="371" y="61"/>
                  </a:lnTo>
                  <a:lnTo>
                    <a:pt x="360" y="72"/>
                  </a:lnTo>
                  <a:lnTo>
                    <a:pt x="349" y="82"/>
                  </a:lnTo>
                  <a:lnTo>
                    <a:pt x="337" y="92"/>
                  </a:lnTo>
                  <a:lnTo>
                    <a:pt x="313" y="110"/>
                  </a:lnTo>
                  <a:lnTo>
                    <a:pt x="287" y="126"/>
                  </a:lnTo>
                  <a:lnTo>
                    <a:pt x="260" y="140"/>
                  </a:lnTo>
                  <a:lnTo>
                    <a:pt x="232" y="153"/>
                  </a:lnTo>
                  <a:lnTo>
                    <a:pt x="205" y="166"/>
                  </a:lnTo>
                  <a:lnTo>
                    <a:pt x="175" y="176"/>
                  </a:lnTo>
                  <a:lnTo>
                    <a:pt x="147" y="187"/>
                  </a:lnTo>
                  <a:lnTo>
                    <a:pt x="117" y="198"/>
                  </a:lnTo>
                  <a:lnTo>
                    <a:pt x="58" y="217"/>
                  </a:lnTo>
                  <a:lnTo>
                    <a:pt x="1" y="236"/>
                  </a:lnTo>
                  <a:lnTo>
                    <a:pt x="0" y="319"/>
                  </a:lnTo>
                  <a:lnTo>
                    <a:pt x="3" y="403"/>
                  </a:lnTo>
                  <a:lnTo>
                    <a:pt x="9" y="488"/>
                  </a:lnTo>
                  <a:lnTo>
                    <a:pt x="19" y="571"/>
                  </a:lnTo>
                  <a:lnTo>
                    <a:pt x="32" y="656"/>
                  </a:lnTo>
                  <a:lnTo>
                    <a:pt x="47" y="739"/>
                  </a:lnTo>
                  <a:lnTo>
                    <a:pt x="66" y="823"/>
                  </a:lnTo>
                  <a:lnTo>
                    <a:pt x="89" y="907"/>
                  </a:lnTo>
                  <a:lnTo>
                    <a:pt x="113" y="989"/>
                  </a:lnTo>
                  <a:lnTo>
                    <a:pt x="140" y="1072"/>
                  </a:lnTo>
                  <a:lnTo>
                    <a:pt x="171" y="1153"/>
                  </a:lnTo>
                  <a:lnTo>
                    <a:pt x="204" y="1235"/>
                  </a:lnTo>
                  <a:lnTo>
                    <a:pt x="240" y="1315"/>
                  </a:lnTo>
                  <a:lnTo>
                    <a:pt x="278" y="1395"/>
                  </a:lnTo>
                  <a:lnTo>
                    <a:pt x="319" y="1473"/>
                  </a:lnTo>
                  <a:lnTo>
                    <a:pt x="361" y="1549"/>
                  </a:lnTo>
                  <a:lnTo>
                    <a:pt x="407" y="1625"/>
                  </a:lnTo>
                  <a:lnTo>
                    <a:pt x="454" y="1701"/>
                  </a:lnTo>
                  <a:lnTo>
                    <a:pt x="504" y="1774"/>
                  </a:lnTo>
                  <a:lnTo>
                    <a:pt x="555" y="1844"/>
                  </a:lnTo>
                  <a:lnTo>
                    <a:pt x="609" y="1914"/>
                  </a:lnTo>
                  <a:lnTo>
                    <a:pt x="664" y="1982"/>
                  </a:lnTo>
                  <a:lnTo>
                    <a:pt x="721" y="2049"/>
                  </a:lnTo>
                  <a:lnTo>
                    <a:pt x="780" y="2113"/>
                  </a:lnTo>
                  <a:lnTo>
                    <a:pt x="840" y="2176"/>
                  </a:lnTo>
                  <a:lnTo>
                    <a:pt x="903" y="2235"/>
                  </a:lnTo>
                  <a:lnTo>
                    <a:pt x="966" y="2293"/>
                  </a:lnTo>
                  <a:lnTo>
                    <a:pt x="1031" y="2348"/>
                  </a:lnTo>
                  <a:lnTo>
                    <a:pt x="1097" y="2401"/>
                  </a:lnTo>
                  <a:lnTo>
                    <a:pt x="1165" y="2452"/>
                  </a:lnTo>
                  <a:lnTo>
                    <a:pt x="1233" y="2500"/>
                  </a:lnTo>
                  <a:lnTo>
                    <a:pt x="1302" y="2545"/>
                  </a:lnTo>
                  <a:lnTo>
                    <a:pt x="1301" y="2543"/>
                  </a:lnTo>
                  <a:lnTo>
                    <a:pt x="1301" y="2539"/>
                  </a:lnTo>
                  <a:lnTo>
                    <a:pt x="1303" y="2533"/>
                  </a:lnTo>
                  <a:lnTo>
                    <a:pt x="1307" y="2527"/>
                  </a:lnTo>
                  <a:lnTo>
                    <a:pt x="1318" y="2511"/>
                  </a:lnTo>
                  <a:lnTo>
                    <a:pt x="1334" y="2490"/>
                  </a:lnTo>
                  <a:lnTo>
                    <a:pt x="1353" y="2467"/>
                  </a:lnTo>
                  <a:lnTo>
                    <a:pt x="1376" y="2440"/>
                  </a:lnTo>
                  <a:lnTo>
                    <a:pt x="1401" y="2412"/>
                  </a:lnTo>
                  <a:lnTo>
                    <a:pt x="1427" y="2382"/>
                  </a:lnTo>
                  <a:lnTo>
                    <a:pt x="1480" y="2324"/>
                  </a:lnTo>
                  <a:lnTo>
                    <a:pt x="1530" y="2272"/>
                  </a:lnTo>
                  <a:lnTo>
                    <a:pt x="1568" y="2232"/>
                  </a:lnTo>
                  <a:lnTo>
                    <a:pt x="1588" y="2210"/>
                  </a:lnTo>
                  <a:lnTo>
                    <a:pt x="1607" y="2188"/>
                  </a:lnTo>
                  <a:lnTo>
                    <a:pt x="1624" y="2166"/>
                  </a:lnTo>
                  <a:lnTo>
                    <a:pt x="1641" y="2144"/>
                  </a:lnTo>
                  <a:lnTo>
                    <a:pt x="1655" y="2122"/>
                  </a:lnTo>
                  <a:lnTo>
                    <a:pt x="1670" y="2098"/>
                  </a:lnTo>
                  <a:lnTo>
                    <a:pt x="1682" y="2075"/>
                  </a:lnTo>
                  <a:lnTo>
                    <a:pt x="1694" y="2051"/>
                  </a:lnTo>
                  <a:lnTo>
                    <a:pt x="1703" y="2027"/>
                  </a:lnTo>
                  <a:lnTo>
                    <a:pt x="1712" y="2001"/>
                  </a:lnTo>
                  <a:lnTo>
                    <a:pt x="1718" y="1976"/>
                  </a:lnTo>
                  <a:lnTo>
                    <a:pt x="1722" y="1950"/>
                  </a:lnTo>
                  <a:lnTo>
                    <a:pt x="1725" y="1923"/>
                  </a:lnTo>
                  <a:lnTo>
                    <a:pt x="1726" y="1896"/>
                  </a:lnTo>
                  <a:lnTo>
                    <a:pt x="1725" y="1869"/>
                  </a:lnTo>
                  <a:lnTo>
                    <a:pt x="1722" y="1840"/>
                  </a:lnTo>
                  <a:lnTo>
                    <a:pt x="1717" y="1811"/>
                  </a:lnTo>
                  <a:lnTo>
                    <a:pt x="1709" y="1777"/>
                  </a:lnTo>
                  <a:lnTo>
                    <a:pt x="1701" y="1743"/>
                  </a:lnTo>
                  <a:lnTo>
                    <a:pt x="1691" y="1710"/>
                  </a:lnTo>
                  <a:lnTo>
                    <a:pt x="1682" y="1678"/>
                  </a:lnTo>
                  <a:lnTo>
                    <a:pt x="1671" y="1647"/>
                  </a:lnTo>
                  <a:lnTo>
                    <a:pt x="1660" y="1616"/>
                  </a:lnTo>
                  <a:lnTo>
                    <a:pt x="1648" y="1585"/>
                  </a:lnTo>
                  <a:lnTo>
                    <a:pt x="1635" y="1556"/>
                  </a:lnTo>
                  <a:lnTo>
                    <a:pt x="1623" y="1526"/>
                  </a:lnTo>
                  <a:lnTo>
                    <a:pt x="1609" y="1497"/>
                  </a:lnTo>
                  <a:lnTo>
                    <a:pt x="1594" y="1470"/>
                  </a:lnTo>
                  <a:lnTo>
                    <a:pt x="1579" y="1441"/>
                  </a:lnTo>
                  <a:lnTo>
                    <a:pt x="1565" y="1414"/>
                  </a:lnTo>
                  <a:lnTo>
                    <a:pt x="1549" y="1386"/>
                  </a:lnTo>
                  <a:lnTo>
                    <a:pt x="1532" y="1360"/>
                  </a:lnTo>
                  <a:lnTo>
                    <a:pt x="1515" y="1333"/>
                  </a:lnTo>
                  <a:lnTo>
                    <a:pt x="1480" y="1280"/>
                  </a:lnTo>
                  <a:lnTo>
                    <a:pt x="1444" y="1228"/>
                  </a:lnTo>
                  <a:lnTo>
                    <a:pt x="1406" y="1178"/>
                  </a:lnTo>
                  <a:lnTo>
                    <a:pt x="1366" y="1126"/>
                  </a:lnTo>
                  <a:lnTo>
                    <a:pt x="1326" y="1075"/>
                  </a:lnTo>
                  <a:lnTo>
                    <a:pt x="1284" y="1023"/>
                  </a:lnTo>
                  <a:lnTo>
                    <a:pt x="1242" y="971"/>
                  </a:lnTo>
                  <a:lnTo>
                    <a:pt x="1199" y="918"/>
                  </a:lnTo>
                  <a:close/>
                </a:path>
              </a:pathLst>
            </a:custGeom>
            <a:solidFill>
              <a:srgbClr val="D54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1" name="Freeform 53"/>
            <p:cNvSpPr>
              <a:spLocks noEditPoints="1"/>
            </p:cNvSpPr>
            <p:nvPr/>
          </p:nvSpPr>
          <p:spPr bwMode="auto">
            <a:xfrm>
              <a:off x="8424863" y="-1919288"/>
              <a:ext cx="185738" cy="273050"/>
            </a:xfrm>
            <a:custGeom>
              <a:avLst/>
              <a:gdLst>
                <a:gd name="T0" fmla="*/ 407 w 1760"/>
                <a:gd name="T1" fmla="*/ 29 h 2589"/>
                <a:gd name="T2" fmla="*/ 338 w 1760"/>
                <a:gd name="T3" fmla="*/ 99 h 2589"/>
                <a:gd name="T4" fmla="*/ 254 w 1760"/>
                <a:gd name="T5" fmla="*/ 150 h 2589"/>
                <a:gd name="T6" fmla="*/ 135 w 1760"/>
                <a:gd name="T7" fmla="*/ 195 h 2589"/>
                <a:gd name="T8" fmla="*/ 0 w 1760"/>
                <a:gd name="T9" fmla="*/ 333 h 2589"/>
                <a:gd name="T10" fmla="*/ 31 w 1760"/>
                <a:gd name="T11" fmla="*/ 662 h 2589"/>
                <a:gd name="T12" fmla="*/ 109 w 1760"/>
                <a:gd name="T13" fmla="*/ 992 h 2589"/>
                <a:gd name="T14" fmla="*/ 233 w 1760"/>
                <a:gd name="T15" fmla="*/ 1317 h 2589"/>
                <a:gd name="T16" fmla="*/ 397 w 1760"/>
                <a:gd name="T17" fmla="*/ 1631 h 2589"/>
                <a:gd name="T18" fmla="*/ 599 w 1760"/>
                <a:gd name="T19" fmla="*/ 1925 h 2589"/>
                <a:gd name="T20" fmla="*/ 833 w 1760"/>
                <a:gd name="T21" fmla="*/ 2193 h 2589"/>
                <a:gd name="T22" fmla="*/ 1096 w 1760"/>
                <a:gd name="T23" fmla="*/ 2427 h 2589"/>
                <a:gd name="T24" fmla="*/ 1330 w 1760"/>
                <a:gd name="T25" fmla="*/ 2589 h 2589"/>
                <a:gd name="T26" fmla="*/ 1347 w 1760"/>
                <a:gd name="T27" fmla="*/ 2541 h 2589"/>
                <a:gd name="T28" fmla="*/ 1437 w 1760"/>
                <a:gd name="T29" fmla="*/ 2433 h 2589"/>
                <a:gd name="T30" fmla="*/ 1618 w 1760"/>
                <a:gd name="T31" fmla="*/ 2238 h 2589"/>
                <a:gd name="T32" fmla="*/ 1694 w 1760"/>
                <a:gd name="T33" fmla="*/ 2138 h 2589"/>
                <a:gd name="T34" fmla="*/ 1740 w 1760"/>
                <a:gd name="T35" fmla="*/ 2035 h 2589"/>
                <a:gd name="T36" fmla="*/ 1759 w 1760"/>
                <a:gd name="T37" fmla="*/ 1931 h 2589"/>
                <a:gd name="T38" fmla="*/ 1751 w 1760"/>
                <a:gd name="T39" fmla="*/ 1824 h 2589"/>
                <a:gd name="T40" fmla="*/ 1718 w 1760"/>
                <a:gd name="T41" fmla="*/ 1700 h 2589"/>
                <a:gd name="T42" fmla="*/ 1676 w 1760"/>
                <a:gd name="T43" fmla="*/ 1584 h 2589"/>
                <a:gd name="T44" fmla="*/ 1626 w 1760"/>
                <a:gd name="T45" fmla="*/ 1476 h 2589"/>
                <a:gd name="T46" fmla="*/ 1503 w 1760"/>
                <a:gd name="T47" fmla="*/ 1275 h 2589"/>
                <a:gd name="T48" fmla="*/ 1357 w 1760"/>
                <a:gd name="T49" fmla="*/ 1084 h 2589"/>
                <a:gd name="T50" fmla="*/ 1219 w 1760"/>
                <a:gd name="T51" fmla="*/ 912 h 2589"/>
                <a:gd name="T52" fmla="*/ 1047 w 1760"/>
                <a:gd name="T53" fmla="*/ 706 h 2589"/>
                <a:gd name="T54" fmla="*/ 765 w 1760"/>
                <a:gd name="T55" fmla="*/ 372 h 2589"/>
                <a:gd name="T56" fmla="*/ 516 w 1760"/>
                <a:gd name="T57" fmla="*/ 83 h 2589"/>
                <a:gd name="T58" fmla="*/ 439 w 1760"/>
                <a:gd name="T59" fmla="*/ 2 h 2589"/>
                <a:gd name="T60" fmla="*/ 193 w 1760"/>
                <a:gd name="T61" fmla="*/ 211 h 2589"/>
                <a:gd name="T62" fmla="*/ 285 w 1760"/>
                <a:gd name="T63" fmla="*/ 171 h 2589"/>
                <a:gd name="T64" fmla="*/ 368 w 1760"/>
                <a:gd name="T65" fmla="*/ 116 h 2589"/>
                <a:gd name="T66" fmla="*/ 436 w 1760"/>
                <a:gd name="T67" fmla="*/ 42 h 2589"/>
                <a:gd name="T68" fmla="*/ 577 w 1760"/>
                <a:gd name="T69" fmla="*/ 207 h 2589"/>
                <a:gd name="T70" fmla="*/ 825 w 1760"/>
                <a:gd name="T71" fmla="*/ 497 h 2589"/>
                <a:gd name="T72" fmla="*/ 1069 w 1760"/>
                <a:gd name="T73" fmla="*/ 786 h 2589"/>
                <a:gd name="T74" fmla="*/ 1203 w 1760"/>
                <a:gd name="T75" fmla="*/ 946 h 2589"/>
                <a:gd name="T76" fmla="*/ 1368 w 1760"/>
                <a:gd name="T77" fmla="*/ 1151 h 2589"/>
                <a:gd name="T78" fmla="*/ 1507 w 1760"/>
                <a:gd name="T79" fmla="*/ 1341 h 2589"/>
                <a:gd name="T80" fmla="*/ 1608 w 1760"/>
                <a:gd name="T81" fmla="*/ 1516 h 2589"/>
                <a:gd name="T82" fmla="*/ 1656 w 1760"/>
                <a:gd name="T83" fmla="*/ 1623 h 2589"/>
                <a:gd name="T84" fmla="*/ 1695 w 1760"/>
                <a:gd name="T85" fmla="*/ 1739 h 2589"/>
                <a:gd name="T86" fmla="*/ 1721 w 1760"/>
                <a:gd name="T87" fmla="*/ 1852 h 2589"/>
                <a:gd name="T88" fmla="*/ 1725 w 1760"/>
                <a:gd name="T89" fmla="*/ 1932 h 2589"/>
                <a:gd name="T90" fmla="*/ 1714 w 1760"/>
                <a:gd name="T91" fmla="*/ 2010 h 2589"/>
                <a:gd name="T92" fmla="*/ 1684 w 1760"/>
                <a:gd name="T93" fmla="*/ 2085 h 2589"/>
                <a:gd name="T94" fmla="*/ 1639 w 1760"/>
                <a:gd name="T95" fmla="*/ 2159 h 2589"/>
                <a:gd name="T96" fmla="*/ 1561 w 1760"/>
                <a:gd name="T97" fmla="*/ 2249 h 2589"/>
                <a:gd name="T98" fmla="*/ 1379 w 1760"/>
                <a:gd name="T99" fmla="*/ 2448 h 2589"/>
                <a:gd name="T100" fmla="*/ 1311 w 1760"/>
                <a:gd name="T101" fmla="*/ 2535 h 2589"/>
                <a:gd name="T102" fmla="*/ 1041 w 1760"/>
                <a:gd name="T103" fmla="*/ 2337 h 2589"/>
                <a:gd name="T104" fmla="*/ 796 w 1760"/>
                <a:gd name="T105" fmla="*/ 2103 h 2589"/>
                <a:gd name="T106" fmla="*/ 578 w 1760"/>
                <a:gd name="T107" fmla="*/ 1839 h 2589"/>
                <a:gd name="T108" fmla="*/ 392 w 1760"/>
                <a:gd name="T109" fmla="*/ 1553 h 2589"/>
                <a:gd name="T110" fmla="*/ 241 w 1760"/>
                <a:gd name="T111" fmla="*/ 1251 h 2589"/>
                <a:gd name="T112" fmla="*/ 128 w 1760"/>
                <a:gd name="T113" fmla="*/ 938 h 2589"/>
                <a:gd name="T114" fmla="*/ 58 w 1760"/>
                <a:gd name="T115" fmla="*/ 621 h 2589"/>
                <a:gd name="T116" fmla="*/ 34 w 1760"/>
                <a:gd name="T117" fmla="*/ 308 h 2589"/>
                <a:gd name="T118" fmla="*/ 35 w 1760"/>
                <a:gd name="T119" fmla="*/ 265 h 2589"/>
                <a:gd name="T120" fmla="*/ 97 w 1760"/>
                <a:gd name="T121" fmla="*/ 244 h 2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0" h="2589">
                  <a:moveTo>
                    <a:pt x="434" y="0"/>
                  </a:moveTo>
                  <a:lnTo>
                    <a:pt x="426" y="0"/>
                  </a:lnTo>
                  <a:lnTo>
                    <a:pt x="421" y="7"/>
                  </a:lnTo>
                  <a:lnTo>
                    <a:pt x="407" y="29"/>
                  </a:lnTo>
                  <a:lnTo>
                    <a:pt x="391" y="48"/>
                  </a:lnTo>
                  <a:lnTo>
                    <a:pt x="375" y="67"/>
                  </a:lnTo>
                  <a:lnTo>
                    <a:pt x="357" y="83"/>
                  </a:lnTo>
                  <a:lnTo>
                    <a:pt x="338" y="99"/>
                  </a:lnTo>
                  <a:lnTo>
                    <a:pt x="318" y="113"/>
                  </a:lnTo>
                  <a:lnTo>
                    <a:pt x="297" y="127"/>
                  </a:lnTo>
                  <a:lnTo>
                    <a:pt x="276" y="138"/>
                  </a:lnTo>
                  <a:lnTo>
                    <a:pt x="254" y="150"/>
                  </a:lnTo>
                  <a:lnTo>
                    <a:pt x="230" y="161"/>
                  </a:lnTo>
                  <a:lnTo>
                    <a:pt x="207" y="170"/>
                  </a:lnTo>
                  <a:lnTo>
                    <a:pt x="184" y="179"/>
                  </a:lnTo>
                  <a:lnTo>
                    <a:pt x="135" y="195"/>
                  </a:lnTo>
                  <a:lnTo>
                    <a:pt x="87" y="211"/>
                  </a:lnTo>
                  <a:lnTo>
                    <a:pt x="1" y="241"/>
                  </a:lnTo>
                  <a:lnTo>
                    <a:pt x="1" y="253"/>
                  </a:lnTo>
                  <a:lnTo>
                    <a:pt x="0" y="333"/>
                  </a:lnTo>
                  <a:lnTo>
                    <a:pt x="3" y="415"/>
                  </a:lnTo>
                  <a:lnTo>
                    <a:pt x="8" y="497"/>
                  </a:lnTo>
                  <a:lnTo>
                    <a:pt x="18" y="579"/>
                  </a:lnTo>
                  <a:lnTo>
                    <a:pt x="31" y="662"/>
                  </a:lnTo>
                  <a:lnTo>
                    <a:pt x="45" y="745"/>
                  </a:lnTo>
                  <a:lnTo>
                    <a:pt x="63" y="827"/>
                  </a:lnTo>
                  <a:lnTo>
                    <a:pt x="85" y="910"/>
                  </a:lnTo>
                  <a:lnTo>
                    <a:pt x="109" y="992"/>
                  </a:lnTo>
                  <a:lnTo>
                    <a:pt x="136" y="1074"/>
                  </a:lnTo>
                  <a:lnTo>
                    <a:pt x="166" y="1157"/>
                  </a:lnTo>
                  <a:lnTo>
                    <a:pt x="198" y="1237"/>
                  </a:lnTo>
                  <a:lnTo>
                    <a:pt x="233" y="1317"/>
                  </a:lnTo>
                  <a:lnTo>
                    <a:pt x="271" y="1398"/>
                  </a:lnTo>
                  <a:lnTo>
                    <a:pt x="311" y="1476"/>
                  </a:lnTo>
                  <a:lnTo>
                    <a:pt x="353" y="1555"/>
                  </a:lnTo>
                  <a:lnTo>
                    <a:pt x="397" y="1631"/>
                  </a:lnTo>
                  <a:lnTo>
                    <a:pt x="445" y="1707"/>
                  </a:lnTo>
                  <a:lnTo>
                    <a:pt x="494" y="1781"/>
                  </a:lnTo>
                  <a:lnTo>
                    <a:pt x="545" y="1854"/>
                  </a:lnTo>
                  <a:lnTo>
                    <a:pt x="599" y="1925"/>
                  </a:lnTo>
                  <a:lnTo>
                    <a:pt x="654" y="1995"/>
                  </a:lnTo>
                  <a:lnTo>
                    <a:pt x="713" y="2063"/>
                  </a:lnTo>
                  <a:lnTo>
                    <a:pt x="772" y="2128"/>
                  </a:lnTo>
                  <a:lnTo>
                    <a:pt x="833" y="2193"/>
                  </a:lnTo>
                  <a:lnTo>
                    <a:pt x="896" y="2255"/>
                  </a:lnTo>
                  <a:lnTo>
                    <a:pt x="962" y="2314"/>
                  </a:lnTo>
                  <a:lnTo>
                    <a:pt x="1029" y="2372"/>
                  </a:lnTo>
                  <a:lnTo>
                    <a:pt x="1096" y="2427"/>
                  </a:lnTo>
                  <a:lnTo>
                    <a:pt x="1166" y="2480"/>
                  </a:lnTo>
                  <a:lnTo>
                    <a:pt x="1238" y="2529"/>
                  </a:lnTo>
                  <a:lnTo>
                    <a:pt x="1311" y="2576"/>
                  </a:lnTo>
                  <a:lnTo>
                    <a:pt x="1330" y="2589"/>
                  </a:lnTo>
                  <a:lnTo>
                    <a:pt x="1335" y="2560"/>
                  </a:lnTo>
                  <a:lnTo>
                    <a:pt x="1337" y="2556"/>
                  </a:lnTo>
                  <a:lnTo>
                    <a:pt x="1341" y="2548"/>
                  </a:lnTo>
                  <a:lnTo>
                    <a:pt x="1347" y="2541"/>
                  </a:lnTo>
                  <a:lnTo>
                    <a:pt x="1354" y="2530"/>
                  </a:lnTo>
                  <a:lnTo>
                    <a:pt x="1374" y="2505"/>
                  </a:lnTo>
                  <a:lnTo>
                    <a:pt x="1402" y="2472"/>
                  </a:lnTo>
                  <a:lnTo>
                    <a:pt x="1437" y="2433"/>
                  </a:lnTo>
                  <a:lnTo>
                    <a:pt x="1479" y="2386"/>
                  </a:lnTo>
                  <a:lnTo>
                    <a:pt x="1529" y="2332"/>
                  </a:lnTo>
                  <a:lnTo>
                    <a:pt x="1586" y="2272"/>
                  </a:lnTo>
                  <a:lnTo>
                    <a:pt x="1618" y="2238"/>
                  </a:lnTo>
                  <a:lnTo>
                    <a:pt x="1640" y="2213"/>
                  </a:lnTo>
                  <a:lnTo>
                    <a:pt x="1659" y="2187"/>
                  </a:lnTo>
                  <a:lnTo>
                    <a:pt x="1677" y="2163"/>
                  </a:lnTo>
                  <a:lnTo>
                    <a:pt x="1694" y="2138"/>
                  </a:lnTo>
                  <a:lnTo>
                    <a:pt x="1707" y="2112"/>
                  </a:lnTo>
                  <a:lnTo>
                    <a:pt x="1720" y="2087"/>
                  </a:lnTo>
                  <a:lnTo>
                    <a:pt x="1732" y="2060"/>
                  </a:lnTo>
                  <a:lnTo>
                    <a:pt x="1740" y="2035"/>
                  </a:lnTo>
                  <a:lnTo>
                    <a:pt x="1748" y="2010"/>
                  </a:lnTo>
                  <a:lnTo>
                    <a:pt x="1754" y="1983"/>
                  </a:lnTo>
                  <a:lnTo>
                    <a:pt x="1757" y="1958"/>
                  </a:lnTo>
                  <a:lnTo>
                    <a:pt x="1759" y="1931"/>
                  </a:lnTo>
                  <a:lnTo>
                    <a:pt x="1760" y="1905"/>
                  </a:lnTo>
                  <a:lnTo>
                    <a:pt x="1758" y="1878"/>
                  </a:lnTo>
                  <a:lnTo>
                    <a:pt x="1755" y="1852"/>
                  </a:lnTo>
                  <a:lnTo>
                    <a:pt x="1751" y="1824"/>
                  </a:lnTo>
                  <a:lnTo>
                    <a:pt x="1743" y="1793"/>
                  </a:lnTo>
                  <a:lnTo>
                    <a:pt x="1736" y="1761"/>
                  </a:lnTo>
                  <a:lnTo>
                    <a:pt x="1727" y="1730"/>
                  </a:lnTo>
                  <a:lnTo>
                    <a:pt x="1718" y="1700"/>
                  </a:lnTo>
                  <a:lnTo>
                    <a:pt x="1708" y="1670"/>
                  </a:lnTo>
                  <a:lnTo>
                    <a:pt x="1698" y="1640"/>
                  </a:lnTo>
                  <a:lnTo>
                    <a:pt x="1687" y="1612"/>
                  </a:lnTo>
                  <a:lnTo>
                    <a:pt x="1676" y="1584"/>
                  </a:lnTo>
                  <a:lnTo>
                    <a:pt x="1664" y="1557"/>
                  </a:lnTo>
                  <a:lnTo>
                    <a:pt x="1652" y="1529"/>
                  </a:lnTo>
                  <a:lnTo>
                    <a:pt x="1639" y="1503"/>
                  </a:lnTo>
                  <a:lnTo>
                    <a:pt x="1626" y="1476"/>
                  </a:lnTo>
                  <a:lnTo>
                    <a:pt x="1597" y="1424"/>
                  </a:lnTo>
                  <a:lnTo>
                    <a:pt x="1568" y="1374"/>
                  </a:lnTo>
                  <a:lnTo>
                    <a:pt x="1536" y="1324"/>
                  </a:lnTo>
                  <a:lnTo>
                    <a:pt x="1503" y="1275"/>
                  </a:lnTo>
                  <a:lnTo>
                    <a:pt x="1468" y="1227"/>
                  </a:lnTo>
                  <a:lnTo>
                    <a:pt x="1432" y="1179"/>
                  </a:lnTo>
                  <a:lnTo>
                    <a:pt x="1395" y="1131"/>
                  </a:lnTo>
                  <a:lnTo>
                    <a:pt x="1357" y="1084"/>
                  </a:lnTo>
                  <a:lnTo>
                    <a:pt x="1318" y="1035"/>
                  </a:lnTo>
                  <a:lnTo>
                    <a:pt x="1279" y="986"/>
                  </a:lnTo>
                  <a:lnTo>
                    <a:pt x="1230" y="924"/>
                  </a:lnTo>
                  <a:lnTo>
                    <a:pt x="1219" y="912"/>
                  </a:lnTo>
                  <a:lnTo>
                    <a:pt x="1194" y="881"/>
                  </a:lnTo>
                  <a:lnTo>
                    <a:pt x="1154" y="836"/>
                  </a:lnTo>
                  <a:lnTo>
                    <a:pt x="1105" y="775"/>
                  </a:lnTo>
                  <a:lnTo>
                    <a:pt x="1047" y="706"/>
                  </a:lnTo>
                  <a:lnTo>
                    <a:pt x="981" y="627"/>
                  </a:lnTo>
                  <a:lnTo>
                    <a:pt x="910" y="544"/>
                  </a:lnTo>
                  <a:lnTo>
                    <a:pt x="838" y="458"/>
                  </a:lnTo>
                  <a:lnTo>
                    <a:pt x="765" y="372"/>
                  </a:lnTo>
                  <a:lnTo>
                    <a:pt x="695" y="289"/>
                  </a:lnTo>
                  <a:lnTo>
                    <a:pt x="628" y="211"/>
                  </a:lnTo>
                  <a:lnTo>
                    <a:pt x="568" y="141"/>
                  </a:lnTo>
                  <a:lnTo>
                    <a:pt x="516" y="83"/>
                  </a:lnTo>
                  <a:lnTo>
                    <a:pt x="475" y="38"/>
                  </a:lnTo>
                  <a:lnTo>
                    <a:pt x="460" y="22"/>
                  </a:lnTo>
                  <a:lnTo>
                    <a:pt x="447" y="9"/>
                  </a:lnTo>
                  <a:lnTo>
                    <a:pt x="439" y="2"/>
                  </a:lnTo>
                  <a:lnTo>
                    <a:pt x="434" y="0"/>
                  </a:lnTo>
                  <a:close/>
                  <a:moveTo>
                    <a:pt x="97" y="244"/>
                  </a:moveTo>
                  <a:lnTo>
                    <a:pt x="146" y="228"/>
                  </a:lnTo>
                  <a:lnTo>
                    <a:pt x="193" y="211"/>
                  </a:lnTo>
                  <a:lnTo>
                    <a:pt x="217" y="202"/>
                  </a:lnTo>
                  <a:lnTo>
                    <a:pt x="240" y="192"/>
                  </a:lnTo>
                  <a:lnTo>
                    <a:pt x="263" y="182"/>
                  </a:lnTo>
                  <a:lnTo>
                    <a:pt x="285" y="171"/>
                  </a:lnTo>
                  <a:lnTo>
                    <a:pt x="307" y="158"/>
                  </a:lnTo>
                  <a:lnTo>
                    <a:pt x="328" y="146"/>
                  </a:lnTo>
                  <a:lnTo>
                    <a:pt x="348" y="132"/>
                  </a:lnTo>
                  <a:lnTo>
                    <a:pt x="368" y="116"/>
                  </a:lnTo>
                  <a:lnTo>
                    <a:pt x="386" y="100"/>
                  </a:lnTo>
                  <a:lnTo>
                    <a:pt x="404" y="82"/>
                  </a:lnTo>
                  <a:lnTo>
                    <a:pt x="421" y="63"/>
                  </a:lnTo>
                  <a:lnTo>
                    <a:pt x="436" y="42"/>
                  </a:lnTo>
                  <a:lnTo>
                    <a:pt x="456" y="64"/>
                  </a:lnTo>
                  <a:lnTo>
                    <a:pt x="486" y="101"/>
                  </a:lnTo>
                  <a:lnTo>
                    <a:pt x="527" y="149"/>
                  </a:lnTo>
                  <a:lnTo>
                    <a:pt x="577" y="207"/>
                  </a:lnTo>
                  <a:lnTo>
                    <a:pt x="633" y="273"/>
                  </a:lnTo>
                  <a:lnTo>
                    <a:pt x="695" y="345"/>
                  </a:lnTo>
                  <a:lnTo>
                    <a:pt x="759" y="420"/>
                  </a:lnTo>
                  <a:lnTo>
                    <a:pt x="825" y="497"/>
                  </a:lnTo>
                  <a:lnTo>
                    <a:pt x="890" y="574"/>
                  </a:lnTo>
                  <a:lnTo>
                    <a:pt x="954" y="650"/>
                  </a:lnTo>
                  <a:lnTo>
                    <a:pt x="1014" y="722"/>
                  </a:lnTo>
                  <a:lnTo>
                    <a:pt x="1069" y="786"/>
                  </a:lnTo>
                  <a:lnTo>
                    <a:pt x="1116" y="843"/>
                  </a:lnTo>
                  <a:lnTo>
                    <a:pt x="1157" y="890"/>
                  </a:lnTo>
                  <a:lnTo>
                    <a:pt x="1185" y="925"/>
                  </a:lnTo>
                  <a:lnTo>
                    <a:pt x="1203" y="946"/>
                  </a:lnTo>
                  <a:lnTo>
                    <a:pt x="1253" y="1007"/>
                  </a:lnTo>
                  <a:lnTo>
                    <a:pt x="1292" y="1056"/>
                  </a:lnTo>
                  <a:lnTo>
                    <a:pt x="1330" y="1104"/>
                  </a:lnTo>
                  <a:lnTo>
                    <a:pt x="1368" y="1151"/>
                  </a:lnTo>
                  <a:lnTo>
                    <a:pt x="1404" y="1198"/>
                  </a:lnTo>
                  <a:lnTo>
                    <a:pt x="1440" y="1245"/>
                  </a:lnTo>
                  <a:lnTo>
                    <a:pt x="1474" y="1293"/>
                  </a:lnTo>
                  <a:lnTo>
                    <a:pt x="1507" y="1341"/>
                  </a:lnTo>
                  <a:lnTo>
                    <a:pt x="1537" y="1389"/>
                  </a:lnTo>
                  <a:lnTo>
                    <a:pt x="1567" y="1439"/>
                  </a:lnTo>
                  <a:lnTo>
                    <a:pt x="1594" y="1490"/>
                  </a:lnTo>
                  <a:lnTo>
                    <a:pt x="1608" y="1516"/>
                  </a:lnTo>
                  <a:lnTo>
                    <a:pt x="1621" y="1543"/>
                  </a:lnTo>
                  <a:lnTo>
                    <a:pt x="1632" y="1569"/>
                  </a:lnTo>
                  <a:lnTo>
                    <a:pt x="1644" y="1596"/>
                  </a:lnTo>
                  <a:lnTo>
                    <a:pt x="1656" y="1623"/>
                  </a:lnTo>
                  <a:lnTo>
                    <a:pt x="1666" y="1652"/>
                  </a:lnTo>
                  <a:lnTo>
                    <a:pt x="1676" y="1680"/>
                  </a:lnTo>
                  <a:lnTo>
                    <a:pt x="1685" y="1709"/>
                  </a:lnTo>
                  <a:lnTo>
                    <a:pt x="1695" y="1739"/>
                  </a:lnTo>
                  <a:lnTo>
                    <a:pt x="1703" y="1769"/>
                  </a:lnTo>
                  <a:lnTo>
                    <a:pt x="1711" y="1800"/>
                  </a:lnTo>
                  <a:lnTo>
                    <a:pt x="1717" y="1832"/>
                  </a:lnTo>
                  <a:lnTo>
                    <a:pt x="1721" y="1852"/>
                  </a:lnTo>
                  <a:lnTo>
                    <a:pt x="1724" y="1873"/>
                  </a:lnTo>
                  <a:lnTo>
                    <a:pt x="1725" y="1893"/>
                  </a:lnTo>
                  <a:lnTo>
                    <a:pt x="1726" y="1913"/>
                  </a:lnTo>
                  <a:lnTo>
                    <a:pt x="1725" y="1932"/>
                  </a:lnTo>
                  <a:lnTo>
                    <a:pt x="1724" y="1952"/>
                  </a:lnTo>
                  <a:lnTo>
                    <a:pt x="1721" y="1972"/>
                  </a:lnTo>
                  <a:lnTo>
                    <a:pt x="1718" y="1991"/>
                  </a:lnTo>
                  <a:lnTo>
                    <a:pt x="1714" y="2010"/>
                  </a:lnTo>
                  <a:lnTo>
                    <a:pt x="1707" y="2028"/>
                  </a:lnTo>
                  <a:lnTo>
                    <a:pt x="1701" y="2047"/>
                  </a:lnTo>
                  <a:lnTo>
                    <a:pt x="1694" y="2066"/>
                  </a:lnTo>
                  <a:lnTo>
                    <a:pt x="1684" y="2085"/>
                  </a:lnTo>
                  <a:lnTo>
                    <a:pt x="1675" y="2103"/>
                  </a:lnTo>
                  <a:lnTo>
                    <a:pt x="1663" y="2122"/>
                  </a:lnTo>
                  <a:lnTo>
                    <a:pt x="1651" y="2140"/>
                  </a:lnTo>
                  <a:lnTo>
                    <a:pt x="1639" y="2159"/>
                  </a:lnTo>
                  <a:lnTo>
                    <a:pt x="1624" y="2178"/>
                  </a:lnTo>
                  <a:lnTo>
                    <a:pt x="1609" y="2197"/>
                  </a:lnTo>
                  <a:lnTo>
                    <a:pt x="1592" y="2215"/>
                  </a:lnTo>
                  <a:lnTo>
                    <a:pt x="1561" y="2249"/>
                  </a:lnTo>
                  <a:lnTo>
                    <a:pt x="1502" y="2312"/>
                  </a:lnTo>
                  <a:lnTo>
                    <a:pt x="1453" y="2365"/>
                  </a:lnTo>
                  <a:lnTo>
                    <a:pt x="1411" y="2411"/>
                  </a:lnTo>
                  <a:lnTo>
                    <a:pt x="1379" y="2448"/>
                  </a:lnTo>
                  <a:lnTo>
                    <a:pt x="1353" y="2477"/>
                  </a:lnTo>
                  <a:lnTo>
                    <a:pt x="1334" y="2502"/>
                  </a:lnTo>
                  <a:lnTo>
                    <a:pt x="1320" y="2520"/>
                  </a:lnTo>
                  <a:lnTo>
                    <a:pt x="1311" y="2535"/>
                  </a:lnTo>
                  <a:lnTo>
                    <a:pt x="1241" y="2488"/>
                  </a:lnTo>
                  <a:lnTo>
                    <a:pt x="1173" y="2440"/>
                  </a:lnTo>
                  <a:lnTo>
                    <a:pt x="1107" y="2390"/>
                  </a:lnTo>
                  <a:lnTo>
                    <a:pt x="1041" y="2337"/>
                  </a:lnTo>
                  <a:lnTo>
                    <a:pt x="978" y="2282"/>
                  </a:lnTo>
                  <a:lnTo>
                    <a:pt x="916" y="2223"/>
                  </a:lnTo>
                  <a:lnTo>
                    <a:pt x="854" y="2164"/>
                  </a:lnTo>
                  <a:lnTo>
                    <a:pt x="796" y="2103"/>
                  </a:lnTo>
                  <a:lnTo>
                    <a:pt x="739" y="2039"/>
                  </a:lnTo>
                  <a:lnTo>
                    <a:pt x="683" y="1975"/>
                  </a:lnTo>
                  <a:lnTo>
                    <a:pt x="630" y="1908"/>
                  </a:lnTo>
                  <a:lnTo>
                    <a:pt x="578" y="1839"/>
                  </a:lnTo>
                  <a:lnTo>
                    <a:pt x="529" y="1770"/>
                  </a:lnTo>
                  <a:lnTo>
                    <a:pt x="481" y="1700"/>
                  </a:lnTo>
                  <a:lnTo>
                    <a:pt x="436" y="1626"/>
                  </a:lnTo>
                  <a:lnTo>
                    <a:pt x="392" y="1553"/>
                  </a:lnTo>
                  <a:lnTo>
                    <a:pt x="351" y="1479"/>
                  </a:lnTo>
                  <a:lnTo>
                    <a:pt x="312" y="1404"/>
                  </a:lnTo>
                  <a:lnTo>
                    <a:pt x="275" y="1328"/>
                  </a:lnTo>
                  <a:lnTo>
                    <a:pt x="241" y="1251"/>
                  </a:lnTo>
                  <a:lnTo>
                    <a:pt x="209" y="1173"/>
                  </a:lnTo>
                  <a:lnTo>
                    <a:pt x="180" y="1095"/>
                  </a:lnTo>
                  <a:lnTo>
                    <a:pt x="152" y="1017"/>
                  </a:lnTo>
                  <a:lnTo>
                    <a:pt x="128" y="938"/>
                  </a:lnTo>
                  <a:lnTo>
                    <a:pt x="107" y="859"/>
                  </a:lnTo>
                  <a:lnTo>
                    <a:pt x="88" y="780"/>
                  </a:lnTo>
                  <a:lnTo>
                    <a:pt x="72" y="700"/>
                  </a:lnTo>
                  <a:lnTo>
                    <a:pt x="58" y="621"/>
                  </a:lnTo>
                  <a:lnTo>
                    <a:pt x="48" y="543"/>
                  </a:lnTo>
                  <a:lnTo>
                    <a:pt x="40" y="463"/>
                  </a:lnTo>
                  <a:lnTo>
                    <a:pt x="36" y="385"/>
                  </a:lnTo>
                  <a:lnTo>
                    <a:pt x="34" y="308"/>
                  </a:lnTo>
                  <a:lnTo>
                    <a:pt x="34" y="297"/>
                  </a:lnTo>
                  <a:lnTo>
                    <a:pt x="34" y="286"/>
                  </a:lnTo>
                  <a:lnTo>
                    <a:pt x="34" y="276"/>
                  </a:lnTo>
                  <a:lnTo>
                    <a:pt x="35" y="265"/>
                  </a:lnTo>
                  <a:lnTo>
                    <a:pt x="51" y="260"/>
                  </a:lnTo>
                  <a:lnTo>
                    <a:pt x="72" y="253"/>
                  </a:lnTo>
                  <a:lnTo>
                    <a:pt x="90" y="246"/>
                  </a:lnTo>
                  <a:lnTo>
                    <a:pt x="97" y="244"/>
                  </a:lnTo>
                  <a:close/>
                </a:path>
              </a:pathLst>
            </a:custGeom>
            <a:solidFill>
              <a:srgbClr val="B033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2" name="Freeform 54"/>
            <p:cNvSpPr>
              <a:spLocks/>
            </p:cNvSpPr>
            <p:nvPr/>
          </p:nvSpPr>
          <p:spPr bwMode="auto">
            <a:xfrm>
              <a:off x="8451850" y="-1917700"/>
              <a:ext cx="153988" cy="254000"/>
            </a:xfrm>
            <a:custGeom>
              <a:avLst/>
              <a:gdLst>
                <a:gd name="T0" fmla="*/ 915 w 1454"/>
                <a:gd name="T1" fmla="*/ 859 h 2406"/>
                <a:gd name="T2" fmla="*/ 759 w 1454"/>
                <a:gd name="T3" fmla="*/ 675 h 2406"/>
                <a:gd name="T4" fmla="*/ 554 w 1454"/>
                <a:gd name="T5" fmla="*/ 432 h 2406"/>
                <a:gd name="T6" fmla="*/ 355 w 1454"/>
                <a:gd name="T7" fmla="*/ 198 h 2406"/>
                <a:gd name="T8" fmla="*/ 215 w 1454"/>
                <a:gd name="T9" fmla="*/ 36 h 2406"/>
                <a:gd name="T10" fmla="*/ 170 w 1454"/>
                <a:gd name="T11" fmla="*/ 21 h 2406"/>
                <a:gd name="T12" fmla="*/ 103 w 1454"/>
                <a:gd name="T13" fmla="*/ 105 h 2406"/>
                <a:gd name="T14" fmla="*/ 63 w 1454"/>
                <a:gd name="T15" fmla="*/ 146 h 2406"/>
                <a:gd name="T16" fmla="*/ 24 w 1454"/>
                <a:gd name="T17" fmla="*/ 174 h 2406"/>
                <a:gd name="T18" fmla="*/ 13 w 1454"/>
                <a:gd name="T19" fmla="*/ 211 h 2406"/>
                <a:gd name="T20" fmla="*/ 56 w 1454"/>
                <a:gd name="T21" fmla="*/ 295 h 2406"/>
                <a:gd name="T22" fmla="*/ 107 w 1454"/>
                <a:gd name="T23" fmla="*/ 380 h 2406"/>
                <a:gd name="T24" fmla="*/ 200 w 1454"/>
                <a:gd name="T25" fmla="*/ 518 h 2406"/>
                <a:gd name="T26" fmla="*/ 324 w 1454"/>
                <a:gd name="T27" fmla="*/ 682 h 2406"/>
                <a:gd name="T28" fmla="*/ 451 w 1454"/>
                <a:gd name="T29" fmla="*/ 844 h 2406"/>
                <a:gd name="T30" fmla="*/ 573 w 1454"/>
                <a:gd name="T31" fmla="*/ 1004 h 2406"/>
                <a:gd name="T32" fmla="*/ 661 w 1454"/>
                <a:gd name="T33" fmla="*/ 1130 h 2406"/>
                <a:gd name="T34" fmla="*/ 731 w 1454"/>
                <a:gd name="T35" fmla="*/ 1245 h 2406"/>
                <a:gd name="T36" fmla="*/ 792 w 1454"/>
                <a:gd name="T37" fmla="*/ 1365 h 2406"/>
                <a:gd name="T38" fmla="*/ 841 w 1454"/>
                <a:gd name="T39" fmla="*/ 1491 h 2406"/>
                <a:gd name="T40" fmla="*/ 876 w 1454"/>
                <a:gd name="T41" fmla="*/ 1620 h 2406"/>
                <a:gd name="T42" fmla="*/ 893 w 1454"/>
                <a:gd name="T43" fmla="*/ 1731 h 2406"/>
                <a:gd name="T44" fmla="*/ 896 w 1454"/>
                <a:gd name="T45" fmla="*/ 1799 h 2406"/>
                <a:gd name="T46" fmla="*/ 894 w 1454"/>
                <a:gd name="T47" fmla="*/ 1867 h 2406"/>
                <a:gd name="T48" fmla="*/ 885 w 1454"/>
                <a:gd name="T49" fmla="*/ 1934 h 2406"/>
                <a:gd name="T50" fmla="*/ 870 w 1454"/>
                <a:gd name="T51" fmla="*/ 2001 h 2406"/>
                <a:gd name="T52" fmla="*/ 850 w 1454"/>
                <a:gd name="T53" fmla="*/ 2066 h 2406"/>
                <a:gd name="T54" fmla="*/ 827 w 1454"/>
                <a:gd name="T55" fmla="*/ 2111 h 2406"/>
                <a:gd name="T56" fmla="*/ 782 w 1454"/>
                <a:gd name="T57" fmla="*/ 2185 h 2406"/>
                <a:gd name="T58" fmla="*/ 764 w 1454"/>
                <a:gd name="T59" fmla="*/ 2231 h 2406"/>
                <a:gd name="T60" fmla="*/ 762 w 1454"/>
                <a:gd name="T61" fmla="*/ 2260 h 2406"/>
                <a:gd name="T62" fmla="*/ 767 w 1454"/>
                <a:gd name="T63" fmla="*/ 2284 h 2406"/>
                <a:gd name="T64" fmla="*/ 780 w 1454"/>
                <a:gd name="T65" fmla="*/ 2308 h 2406"/>
                <a:gd name="T66" fmla="*/ 814 w 1454"/>
                <a:gd name="T67" fmla="*/ 2346 h 2406"/>
                <a:gd name="T68" fmla="*/ 861 w 1454"/>
                <a:gd name="T69" fmla="*/ 2380 h 2406"/>
                <a:gd name="T70" fmla="*/ 918 w 1454"/>
                <a:gd name="T71" fmla="*/ 2401 h 2406"/>
                <a:gd name="T72" fmla="*/ 1001 w 1454"/>
                <a:gd name="T73" fmla="*/ 2404 h 2406"/>
                <a:gd name="T74" fmla="*/ 1079 w 1454"/>
                <a:gd name="T75" fmla="*/ 2384 h 2406"/>
                <a:gd name="T76" fmla="*/ 1152 w 1454"/>
                <a:gd name="T77" fmla="*/ 2344 h 2406"/>
                <a:gd name="T78" fmla="*/ 1220 w 1454"/>
                <a:gd name="T79" fmla="*/ 2287 h 2406"/>
                <a:gd name="T80" fmla="*/ 1282 w 1454"/>
                <a:gd name="T81" fmla="*/ 2218 h 2406"/>
                <a:gd name="T82" fmla="*/ 1336 w 1454"/>
                <a:gd name="T83" fmla="*/ 2141 h 2406"/>
                <a:gd name="T84" fmla="*/ 1380 w 1454"/>
                <a:gd name="T85" fmla="*/ 2058 h 2406"/>
                <a:gd name="T86" fmla="*/ 1416 w 1454"/>
                <a:gd name="T87" fmla="*/ 1975 h 2406"/>
                <a:gd name="T88" fmla="*/ 1440 w 1454"/>
                <a:gd name="T89" fmla="*/ 1894 h 2406"/>
                <a:gd name="T90" fmla="*/ 1453 w 1454"/>
                <a:gd name="T91" fmla="*/ 1820 h 2406"/>
                <a:gd name="T92" fmla="*/ 1453 w 1454"/>
                <a:gd name="T93" fmla="*/ 1733 h 2406"/>
                <a:gd name="T94" fmla="*/ 1438 w 1454"/>
                <a:gd name="T95" fmla="*/ 1640 h 2406"/>
                <a:gd name="T96" fmla="*/ 1410 w 1454"/>
                <a:gd name="T97" fmla="*/ 1549 h 2406"/>
                <a:gd name="T98" fmla="*/ 1371 w 1454"/>
                <a:gd name="T99" fmla="*/ 1461 h 2406"/>
                <a:gd name="T100" fmla="*/ 1323 w 1454"/>
                <a:gd name="T101" fmla="*/ 1376 h 2406"/>
                <a:gd name="T102" fmla="*/ 1249 w 1454"/>
                <a:gd name="T103" fmla="*/ 1267 h 2406"/>
                <a:gd name="T104" fmla="*/ 1126 w 1454"/>
                <a:gd name="T105" fmla="*/ 1111 h 2406"/>
                <a:gd name="T106" fmla="*/ 1003 w 1454"/>
                <a:gd name="T107" fmla="*/ 965 h 2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54" h="2406">
                  <a:moveTo>
                    <a:pt x="964" y="918"/>
                  </a:moveTo>
                  <a:lnTo>
                    <a:pt x="947" y="896"/>
                  </a:lnTo>
                  <a:lnTo>
                    <a:pt x="915" y="859"/>
                  </a:lnTo>
                  <a:lnTo>
                    <a:pt x="872" y="808"/>
                  </a:lnTo>
                  <a:lnTo>
                    <a:pt x="820" y="746"/>
                  </a:lnTo>
                  <a:lnTo>
                    <a:pt x="759" y="675"/>
                  </a:lnTo>
                  <a:lnTo>
                    <a:pt x="694" y="598"/>
                  </a:lnTo>
                  <a:lnTo>
                    <a:pt x="624" y="516"/>
                  </a:lnTo>
                  <a:lnTo>
                    <a:pt x="554" y="432"/>
                  </a:lnTo>
                  <a:lnTo>
                    <a:pt x="485" y="350"/>
                  </a:lnTo>
                  <a:lnTo>
                    <a:pt x="417" y="272"/>
                  </a:lnTo>
                  <a:lnTo>
                    <a:pt x="355" y="198"/>
                  </a:lnTo>
                  <a:lnTo>
                    <a:pt x="298" y="132"/>
                  </a:lnTo>
                  <a:lnTo>
                    <a:pt x="252" y="78"/>
                  </a:lnTo>
                  <a:lnTo>
                    <a:pt x="215" y="36"/>
                  </a:lnTo>
                  <a:lnTo>
                    <a:pt x="192" y="8"/>
                  </a:lnTo>
                  <a:lnTo>
                    <a:pt x="183" y="0"/>
                  </a:lnTo>
                  <a:lnTo>
                    <a:pt x="170" y="21"/>
                  </a:lnTo>
                  <a:lnTo>
                    <a:pt x="152" y="47"/>
                  </a:lnTo>
                  <a:lnTo>
                    <a:pt x="128" y="76"/>
                  </a:lnTo>
                  <a:lnTo>
                    <a:pt x="103" y="105"/>
                  </a:lnTo>
                  <a:lnTo>
                    <a:pt x="90" y="119"/>
                  </a:lnTo>
                  <a:lnTo>
                    <a:pt x="76" y="133"/>
                  </a:lnTo>
                  <a:lnTo>
                    <a:pt x="63" y="146"/>
                  </a:lnTo>
                  <a:lnTo>
                    <a:pt x="50" y="156"/>
                  </a:lnTo>
                  <a:lnTo>
                    <a:pt x="36" y="166"/>
                  </a:lnTo>
                  <a:lnTo>
                    <a:pt x="24" y="174"/>
                  </a:lnTo>
                  <a:lnTo>
                    <a:pt x="11" y="180"/>
                  </a:lnTo>
                  <a:lnTo>
                    <a:pt x="0" y="183"/>
                  </a:lnTo>
                  <a:lnTo>
                    <a:pt x="13" y="211"/>
                  </a:lnTo>
                  <a:lnTo>
                    <a:pt x="27" y="239"/>
                  </a:lnTo>
                  <a:lnTo>
                    <a:pt x="42" y="267"/>
                  </a:lnTo>
                  <a:lnTo>
                    <a:pt x="56" y="295"/>
                  </a:lnTo>
                  <a:lnTo>
                    <a:pt x="73" y="323"/>
                  </a:lnTo>
                  <a:lnTo>
                    <a:pt x="89" y="351"/>
                  </a:lnTo>
                  <a:lnTo>
                    <a:pt x="107" y="380"/>
                  </a:lnTo>
                  <a:lnTo>
                    <a:pt x="125" y="407"/>
                  </a:lnTo>
                  <a:lnTo>
                    <a:pt x="162" y="463"/>
                  </a:lnTo>
                  <a:lnTo>
                    <a:pt x="200" y="518"/>
                  </a:lnTo>
                  <a:lnTo>
                    <a:pt x="240" y="573"/>
                  </a:lnTo>
                  <a:lnTo>
                    <a:pt x="282" y="628"/>
                  </a:lnTo>
                  <a:lnTo>
                    <a:pt x="324" y="682"/>
                  </a:lnTo>
                  <a:lnTo>
                    <a:pt x="366" y="736"/>
                  </a:lnTo>
                  <a:lnTo>
                    <a:pt x="408" y="791"/>
                  </a:lnTo>
                  <a:lnTo>
                    <a:pt x="451" y="844"/>
                  </a:lnTo>
                  <a:lnTo>
                    <a:pt x="493" y="898"/>
                  </a:lnTo>
                  <a:lnTo>
                    <a:pt x="533" y="951"/>
                  </a:lnTo>
                  <a:lnTo>
                    <a:pt x="573" y="1004"/>
                  </a:lnTo>
                  <a:lnTo>
                    <a:pt x="611" y="1056"/>
                  </a:lnTo>
                  <a:lnTo>
                    <a:pt x="637" y="1093"/>
                  </a:lnTo>
                  <a:lnTo>
                    <a:pt x="661" y="1130"/>
                  </a:lnTo>
                  <a:lnTo>
                    <a:pt x="685" y="1168"/>
                  </a:lnTo>
                  <a:lnTo>
                    <a:pt x="709" y="1206"/>
                  </a:lnTo>
                  <a:lnTo>
                    <a:pt x="731" y="1245"/>
                  </a:lnTo>
                  <a:lnTo>
                    <a:pt x="753" y="1285"/>
                  </a:lnTo>
                  <a:lnTo>
                    <a:pt x="773" y="1325"/>
                  </a:lnTo>
                  <a:lnTo>
                    <a:pt x="792" y="1365"/>
                  </a:lnTo>
                  <a:lnTo>
                    <a:pt x="810" y="1407"/>
                  </a:lnTo>
                  <a:lnTo>
                    <a:pt x="826" y="1449"/>
                  </a:lnTo>
                  <a:lnTo>
                    <a:pt x="841" y="1491"/>
                  </a:lnTo>
                  <a:lnTo>
                    <a:pt x="855" y="1533"/>
                  </a:lnTo>
                  <a:lnTo>
                    <a:pt x="866" y="1577"/>
                  </a:lnTo>
                  <a:lnTo>
                    <a:pt x="876" y="1620"/>
                  </a:lnTo>
                  <a:lnTo>
                    <a:pt x="884" y="1665"/>
                  </a:lnTo>
                  <a:lnTo>
                    <a:pt x="891" y="1709"/>
                  </a:lnTo>
                  <a:lnTo>
                    <a:pt x="893" y="1731"/>
                  </a:lnTo>
                  <a:lnTo>
                    <a:pt x="894" y="1753"/>
                  </a:lnTo>
                  <a:lnTo>
                    <a:pt x="895" y="1777"/>
                  </a:lnTo>
                  <a:lnTo>
                    <a:pt x="896" y="1799"/>
                  </a:lnTo>
                  <a:lnTo>
                    <a:pt x="896" y="1822"/>
                  </a:lnTo>
                  <a:lnTo>
                    <a:pt x="895" y="1844"/>
                  </a:lnTo>
                  <a:lnTo>
                    <a:pt x="894" y="1867"/>
                  </a:lnTo>
                  <a:lnTo>
                    <a:pt x="892" y="1890"/>
                  </a:lnTo>
                  <a:lnTo>
                    <a:pt x="888" y="1912"/>
                  </a:lnTo>
                  <a:lnTo>
                    <a:pt x="885" y="1934"/>
                  </a:lnTo>
                  <a:lnTo>
                    <a:pt x="881" y="1957"/>
                  </a:lnTo>
                  <a:lnTo>
                    <a:pt x="877" y="1979"/>
                  </a:lnTo>
                  <a:lnTo>
                    <a:pt x="870" y="2001"/>
                  </a:lnTo>
                  <a:lnTo>
                    <a:pt x="865" y="2022"/>
                  </a:lnTo>
                  <a:lnTo>
                    <a:pt x="858" y="2044"/>
                  </a:lnTo>
                  <a:lnTo>
                    <a:pt x="850" y="2066"/>
                  </a:lnTo>
                  <a:lnTo>
                    <a:pt x="844" y="2082"/>
                  </a:lnTo>
                  <a:lnTo>
                    <a:pt x="836" y="2096"/>
                  </a:lnTo>
                  <a:lnTo>
                    <a:pt x="827" y="2111"/>
                  </a:lnTo>
                  <a:lnTo>
                    <a:pt x="818" y="2126"/>
                  </a:lnTo>
                  <a:lnTo>
                    <a:pt x="799" y="2156"/>
                  </a:lnTo>
                  <a:lnTo>
                    <a:pt x="782" y="2185"/>
                  </a:lnTo>
                  <a:lnTo>
                    <a:pt x="774" y="2200"/>
                  </a:lnTo>
                  <a:lnTo>
                    <a:pt x="768" y="2216"/>
                  </a:lnTo>
                  <a:lnTo>
                    <a:pt x="764" y="2231"/>
                  </a:lnTo>
                  <a:lnTo>
                    <a:pt x="762" y="2246"/>
                  </a:lnTo>
                  <a:lnTo>
                    <a:pt x="762" y="2253"/>
                  </a:lnTo>
                  <a:lnTo>
                    <a:pt x="762" y="2260"/>
                  </a:lnTo>
                  <a:lnTo>
                    <a:pt x="763" y="2269"/>
                  </a:lnTo>
                  <a:lnTo>
                    <a:pt x="765" y="2276"/>
                  </a:lnTo>
                  <a:lnTo>
                    <a:pt x="767" y="2284"/>
                  </a:lnTo>
                  <a:lnTo>
                    <a:pt x="770" y="2292"/>
                  </a:lnTo>
                  <a:lnTo>
                    <a:pt x="774" y="2300"/>
                  </a:lnTo>
                  <a:lnTo>
                    <a:pt x="780" y="2308"/>
                  </a:lnTo>
                  <a:lnTo>
                    <a:pt x="789" y="2320"/>
                  </a:lnTo>
                  <a:lnTo>
                    <a:pt x="801" y="2333"/>
                  </a:lnTo>
                  <a:lnTo>
                    <a:pt x="814" y="2346"/>
                  </a:lnTo>
                  <a:lnTo>
                    <a:pt x="829" y="2359"/>
                  </a:lnTo>
                  <a:lnTo>
                    <a:pt x="845" y="2370"/>
                  </a:lnTo>
                  <a:lnTo>
                    <a:pt x="861" y="2380"/>
                  </a:lnTo>
                  <a:lnTo>
                    <a:pt x="876" y="2388"/>
                  </a:lnTo>
                  <a:lnTo>
                    <a:pt x="891" y="2394"/>
                  </a:lnTo>
                  <a:lnTo>
                    <a:pt x="918" y="2401"/>
                  </a:lnTo>
                  <a:lnTo>
                    <a:pt x="946" y="2405"/>
                  </a:lnTo>
                  <a:lnTo>
                    <a:pt x="973" y="2406"/>
                  </a:lnTo>
                  <a:lnTo>
                    <a:pt x="1001" y="2404"/>
                  </a:lnTo>
                  <a:lnTo>
                    <a:pt x="1027" y="2400"/>
                  </a:lnTo>
                  <a:lnTo>
                    <a:pt x="1052" y="2394"/>
                  </a:lnTo>
                  <a:lnTo>
                    <a:pt x="1079" y="2384"/>
                  </a:lnTo>
                  <a:lnTo>
                    <a:pt x="1103" y="2373"/>
                  </a:lnTo>
                  <a:lnTo>
                    <a:pt x="1128" y="2359"/>
                  </a:lnTo>
                  <a:lnTo>
                    <a:pt x="1152" y="2344"/>
                  </a:lnTo>
                  <a:lnTo>
                    <a:pt x="1175" y="2327"/>
                  </a:lnTo>
                  <a:lnTo>
                    <a:pt x="1198" y="2308"/>
                  </a:lnTo>
                  <a:lnTo>
                    <a:pt x="1220" y="2287"/>
                  </a:lnTo>
                  <a:lnTo>
                    <a:pt x="1242" y="2266"/>
                  </a:lnTo>
                  <a:lnTo>
                    <a:pt x="1262" y="2242"/>
                  </a:lnTo>
                  <a:lnTo>
                    <a:pt x="1282" y="2218"/>
                  </a:lnTo>
                  <a:lnTo>
                    <a:pt x="1301" y="2193"/>
                  </a:lnTo>
                  <a:lnTo>
                    <a:pt x="1319" y="2167"/>
                  </a:lnTo>
                  <a:lnTo>
                    <a:pt x="1336" y="2141"/>
                  </a:lnTo>
                  <a:lnTo>
                    <a:pt x="1352" y="2113"/>
                  </a:lnTo>
                  <a:lnTo>
                    <a:pt x="1366" y="2086"/>
                  </a:lnTo>
                  <a:lnTo>
                    <a:pt x="1380" y="2058"/>
                  </a:lnTo>
                  <a:lnTo>
                    <a:pt x="1394" y="2031"/>
                  </a:lnTo>
                  <a:lnTo>
                    <a:pt x="1405" y="2002"/>
                  </a:lnTo>
                  <a:lnTo>
                    <a:pt x="1416" y="1975"/>
                  </a:lnTo>
                  <a:lnTo>
                    <a:pt x="1426" y="1947"/>
                  </a:lnTo>
                  <a:lnTo>
                    <a:pt x="1433" y="1921"/>
                  </a:lnTo>
                  <a:lnTo>
                    <a:pt x="1440" y="1894"/>
                  </a:lnTo>
                  <a:lnTo>
                    <a:pt x="1446" y="1869"/>
                  </a:lnTo>
                  <a:lnTo>
                    <a:pt x="1450" y="1844"/>
                  </a:lnTo>
                  <a:lnTo>
                    <a:pt x="1453" y="1820"/>
                  </a:lnTo>
                  <a:lnTo>
                    <a:pt x="1454" y="1798"/>
                  </a:lnTo>
                  <a:lnTo>
                    <a:pt x="1454" y="1766"/>
                  </a:lnTo>
                  <a:lnTo>
                    <a:pt x="1453" y="1733"/>
                  </a:lnTo>
                  <a:lnTo>
                    <a:pt x="1449" y="1703"/>
                  </a:lnTo>
                  <a:lnTo>
                    <a:pt x="1445" y="1671"/>
                  </a:lnTo>
                  <a:lnTo>
                    <a:pt x="1438" y="1640"/>
                  </a:lnTo>
                  <a:lnTo>
                    <a:pt x="1430" y="1609"/>
                  </a:lnTo>
                  <a:lnTo>
                    <a:pt x="1420" y="1579"/>
                  </a:lnTo>
                  <a:lnTo>
                    <a:pt x="1410" y="1549"/>
                  </a:lnTo>
                  <a:lnTo>
                    <a:pt x="1398" y="1520"/>
                  </a:lnTo>
                  <a:lnTo>
                    <a:pt x="1385" y="1490"/>
                  </a:lnTo>
                  <a:lnTo>
                    <a:pt x="1371" y="1461"/>
                  </a:lnTo>
                  <a:lnTo>
                    <a:pt x="1356" y="1433"/>
                  </a:lnTo>
                  <a:lnTo>
                    <a:pt x="1340" y="1404"/>
                  </a:lnTo>
                  <a:lnTo>
                    <a:pt x="1323" y="1376"/>
                  </a:lnTo>
                  <a:lnTo>
                    <a:pt x="1306" y="1348"/>
                  </a:lnTo>
                  <a:lnTo>
                    <a:pt x="1288" y="1321"/>
                  </a:lnTo>
                  <a:lnTo>
                    <a:pt x="1249" y="1267"/>
                  </a:lnTo>
                  <a:lnTo>
                    <a:pt x="1209" y="1214"/>
                  </a:lnTo>
                  <a:lnTo>
                    <a:pt x="1168" y="1162"/>
                  </a:lnTo>
                  <a:lnTo>
                    <a:pt x="1126" y="1111"/>
                  </a:lnTo>
                  <a:lnTo>
                    <a:pt x="1084" y="1061"/>
                  </a:lnTo>
                  <a:lnTo>
                    <a:pt x="1043" y="1013"/>
                  </a:lnTo>
                  <a:lnTo>
                    <a:pt x="1003" y="965"/>
                  </a:lnTo>
                  <a:lnTo>
                    <a:pt x="964" y="918"/>
                  </a:lnTo>
                  <a:close/>
                </a:path>
              </a:pathLst>
            </a:custGeom>
            <a:solidFill>
              <a:srgbClr val="BA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3" name="Freeform 55"/>
            <p:cNvSpPr>
              <a:spLocks/>
            </p:cNvSpPr>
            <p:nvPr/>
          </p:nvSpPr>
          <p:spPr bwMode="auto">
            <a:xfrm>
              <a:off x="8537575" y="-1881188"/>
              <a:ext cx="269875" cy="280987"/>
            </a:xfrm>
            <a:custGeom>
              <a:avLst/>
              <a:gdLst>
                <a:gd name="T0" fmla="*/ 2521 w 2549"/>
                <a:gd name="T1" fmla="*/ 957 h 2651"/>
                <a:gd name="T2" fmla="*/ 2479 w 2549"/>
                <a:gd name="T3" fmla="*/ 1107 h 2651"/>
                <a:gd name="T4" fmla="*/ 2420 w 2549"/>
                <a:gd name="T5" fmla="*/ 1253 h 2651"/>
                <a:gd name="T6" fmla="*/ 2346 w 2549"/>
                <a:gd name="T7" fmla="*/ 1393 h 2651"/>
                <a:gd name="T8" fmla="*/ 2259 w 2549"/>
                <a:gd name="T9" fmla="*/ 1527 h 2651"/>
                <a:gd name="T10" fmla="*/ 2161 w 2549"/>
                <a:gd name="T11" fmla="*/ 1655 h 2651"/>
                <a:gd name="T12" fmla="*/ 2054 w 2549"/>
                <a:gd name="T13" fmla="*/ 1777 h 2651"/>
                <a:gd name="T14" fmla="*/ 1941 w 2549"/>
                <a:gd name="T15" fmla="*/ 1891 h 2651"/>
                <a:gd name="T16" fmla="*/ 1822 w 2549"/>
                <a:gd name="T17" fmla="*/ 1999 h 2651"/>
                <a:gd name="T18" fmla="*/ 1701 w 2549"/>
                <a:gd name="T19" fmla="*/ 2100 h 2651"/>
                <a:gd name="T20" fmla="*/ 1579 w 2549"/>
                <a:gd name="T21" fmla="*/ 2191 h 2651"/>
                <a:gd name="T22" fmla="*/ 1398 w 2549"/>
                <a:gd name="T23" fmla="*/ 2318 h 2651"/>
                <a:gd name="T24" fmla="*/ 1275 w 2549"/>
                <a:gd name="T25" fmla="*/ 2396 h 2651"/>
                <a:gd name="T26" fmla="*/ 1177 w 2549"/>
                <a:gd name="T27" fmla="*/ 2450 h 2651"/>
                <a:gd name="T28" fmla="*/ 1079 w 2549"/>
                <a:gd name="T29" fmla="*/ 2498 h 2651"/>
                <a:gd name="T30" fmla="*/ 1009 w 2549"/>
                <a:gd name="T31" fmla="*/ 2534 h 2651"/>
                <a:gd name="T32" fmla="*/ 876 w 2549"/>
                <a:gd name="T33" fmla="*/ 2606 h 2651"/>
                <a:gd name="T34" fmla="*/ 792 w 2549"/>
                <a:gd name="T35" fmla="*/ 2638 h 2651"/>
                <a:gd name="T36" fmla="*/ 739 w 2549"/>
                <a:gd name="T37" fmla="*/ 2649 h 2651"/>
                <a:gd name="T38" fmla="*/ 698 w 2549"/>
                <a:gd name="T39" fmla="*/ 2650 h 2651"/>
                <a:gd name="T40" fmla="*/ 660 w 2549"/>
                <a:gd name="T41" fmla="*/ 2643 h 2651"/>
                <a:gd name="T42" fmla="*/ 620 w 2549"/>
                <a:gd name="T43" fmla="*/ 2620 h 2651"/>
                <a:gd name="T44" fmla="*/ 577 w 2549"/>
                <a:gd name="T45" fmla="*/ 2586 h 2651"/>
                <a:gd name="T46" fmla="*/ 521 w 2549"/>
                <a:gd name="T47" fmla="*/ 2529 h 2651"/>
                <a:gd name="T48" fmla="*/ 452 w 2549"/>
                <a:gd name="T49" fmla="*/ 2452 h 2651"/>
                <a:gd name="T50" fmla="*/ 298 w 2549"/>
                <a:gd name="T51" fmla="*/ 2305 h 2651"/>
                <a:gd name="T52" fmla="*/ 67 w 2549"/>
                <a:gd name="T53" fmla="*/ 2092 h 2651"/>
                <a:gd name="T54" fmla="*/ 16 w 2549"/>
                <a:gd name="T55" fmla="*/ 2019 h 2651"/>
                <a:gd name="T56" fmla="*/ 66 w 2549"/>
                <a:gd name="T57" fmla="*/ 1977 h 2651"/>
                <a:gd name="T58" fmla="*/ 157 w 2549"/>
                <a:gd name="T59" fmla="*/ 1881 h 2651"/>
                <a:gd name="T60" fmla="*/ 242 w 2549"/>
                <a:gd name="T61" fmla="*/ 1775 h 2651"/>
                <a:gd name="T62" fmla="*/ 381 w 2549"/>
                <a:gd name="T63" fmla="*/ 1598 h 2651"/>
                <a:gd name="T64" fmla="*/ 472 w 2549"/>
                <a:gd name="T65" fmla="*/ 1504 h 2651"/>
                <a:gd name="T66" fmla="*/ 530 w 2549"/>
                <a:gd name="T67" fmla="*/ 1458 h 2651"/>
                <a:gd name="T68" fmla="*/ 593 w 2549"/>
                <a:gd name="T69" fmla="*/ 1422 h 2651"/>
                <a:gd name="T70" fmla="*/ 679 w 2549"/>
                <a:gd name="T71" fmla="*/ 1381 h 2651"/>
                <a:gd name="T72" fmla="*/ 816 w 2549"/>
                <a:gd name="T73" fmla="*/ 1319 h 2651"/>
                <a:gd name="T74" fmla="*/ 912 w 2549"/>
                <a:gd name="T75" fmla="*/ 1262 h 2651"/>
                <a:gd name="T76" fmla="*/ 1002 w 2549"/>
                <a:gd name="T77" fmla="*/ 1199 h 2651"/>
                <a:gd name="T78" fmla="*/ 1087 w 2549"/>
                <a:gd name="T79" fmla="*/ 1129 h 2651"/>
                <a:gd name="T80" fmla="*/ 1170 w 2549"/>
                <a:gd name="T81" fmla="*/ 1055 h 2651"/>
                <a:gd name="T82" fmla="*/ 1326 w 2549"/>
                <a:gd name="T83" fmla="*/ 895 h 2651"/>
                <a:gd name="T84" fmla="*/ 1480 w 2549"/>
                <a:gd name="T85" fmla="*/ 732 h 2651"/>
                <a:gd name="T86" fmla="*/ 1611 w 2549"/>
                <a:gd name="T87" fmla="*/ 601 h 2651"/>
                <a:gd name="T88" fmla="*/ 1692 w 2549"/>
                <a:gd name="T89" fmla="*/ 527 h 2651"/>
                <a:gd name="T90" fmla="*/ 1776 w 2549"/>
                <a:gd name="T91" fmla="*/ 443 h 2651"/>
                <a:gd name="T92" fmla="*/ 1897 w 2549"/>
                <a:gd name="T93" fmla="*/ 314 h 2651"/>
                <a:gd name="T94" fmla="*/ 2037 w 2549"/>
                <a:gd name="T95" fmla="*/ 174 h 2651"/>
                <a:gd name="T96" fmla="*/ 2129 w 2549"/>
                <a:gd name="T97" fmla="*/ 92 h 2651"/>
                <a:gd name="T98" fmla="*/ 2193 w 2549"/>
                <a:gd name="T99" fmla="*/ 43 h 2651"/>
                <a:gd name="T100" fmla="*/ 2250 w 2549"/>
                <a:gd name="T101" fmla="*/ 11 h 2651"/>
                <a:gd name="T102" fmla="*/ 2298 w 2549"/>
                <a:gd name="T103" fmla="*/ 0 h 2651"/>
                <a:gd name="T104" fmla="*/ 2337 w 2549"/>
                <a:gd name="T105" fmla="*/ 15 h 2651"/>
                <a:gd name="T106" fmla="*/ 2374 w 2549"/>
                <a:gd name="T107" fmla="*/ 53 h 2651"/>
                <a:gd name="T108" fmla="*/ 2408 w 2549"/>
                <a:gd name="T109" fmla="*/ 111 h 2651"/>
                <a:gd name="T110" fmla="*/ 2440 w 2549"/>
                <a:gd name="T111" fmla="*/ 185 h 2651"/>
                <a:gd name="T112" fmla="*/ 2467 w 2549"/>
                <a:gd name="T113" fmla="*/ 269 h 2651"/>
                <a:gd name="T114" fmla="*/ 2498 w 2549"/>
                <a:gd name="T115" fmla="*/ 387 h 2651"/>
                <a:gd name="T116" fmla="*/ 2532 w 2549"/>
                <a:gd name="T117" fmla="*/ 560 h 2651"/>
                <a:gd name="T118" fmla="*/ 2547 w 2549"/>
                <a:gd name="T119" fmla="*/ 692 h 2651"/>
                <a:gd name="T120" fmla="*/ 2545 w 2549"/>
                <a:gd name="T121" fmla="*/ 787 h 2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49" h="2651">
                  <a:moveTo>
                    <a:pt x="2539" y="853"/>
                  </a:moveTo>
                  <a:lnTo>
                    <a:pt x="2532" y="905"/>
                  </a:lnTo>
                  <a:lnTo>
                    <a:pt x="2521" y="957"/>
                  </a:lnTo>
                  <a:lnTo>
                    <a:pt x="2509" y="1007"/>
                  </a:lnTo>
                  <a:lnTo>
                    <a:pt x="2496" y="1057"/>
                  </a:lnTo>
                  <a:lnTo>
                    <a:pt x="2479" y="1107"/>
                  </a:lnTo>
                  <a:lnTo>
                    <a:pt x="2461" y="1157"/>
                  </a:lnTo>
                  <a:lnTo>
                    <a:pt x="2442" y="1205"/>
                  </a:lnTo>
                  <a:lnTo>
                    <a:pt x="2420" y="1253"/>
                  </a:lnTo>
                  <a:lnTo>
                    <a:pt x="2396" y="1301"/>
                  </a:lnTo>
                  <a:lnTo>
                    <a:pt x="2372" y="1347"/>
                  </a:lnTo>
                  <a:lnTo>
                    <a:pt x="2346" y="1393"/>
                  </a:lnTo>
                  <a:lnTo>
                    <a:pt x="2318" y="1438"/>
                  </a:lnTo>
                  <a:lnTo>
                    <a:pt x="2290" y="1483"/>
                  </a:lnTo>
                  <a:lnTo>
                    <a:pt x="2259" y="1527"/>
                  </a:lnTo>
                  <a:lnTo>
                    <a:pt x="2227" y="1570"/>
                  </a:lnTo>
                  <a:lnTo>
                    <a:pt x="2194" y="1613"/>
                  </a:lnTo>
                  <a:lnTo>
                    <a:pt x="2161" y="1655"/>
                  </a:lnTo>
                  <a:lnTo>
                    <a:pt x="2126" y="1696"/>
                  </a:lnTo>
                  <a:lnTo>
                    <a:pt x="2091" y="1738"/>
                  </a:lnTo>
                  <a:lnTo>
                    <a:pt x="2054" y="1777"/>
                  </a:lnTo>
                  <a:lnTo>
                    <a:pt x="2017" y="1816"/>
                  </a:lnTo>
                  <a:lnTo>
                    <a:pt x="1979" y="1854"/>
                  </a:lnTo>
                  <a:lnTo>
                    <a:pt x="1941" y="1891"/>
                  </a:lnTo>
                  <a:lnTo>
                    <a:pt x="1901" y="1928"/>
                  </a:lnTo>
                  <a:lnTo>
                    <a:pt x="1861" y="1964"/>
                  </a:lnTo>
                  <a:lnTo>
                    <a:pt x="1822" y="1999"/>
                  </a:lnTo>
                  <a:lnTo>
                    <a:pt x="1782" y="2033"/>
                  </a:lnTo>
                  <a:lnTo>
                    <a:pt x="1741" y="2067"/>
                  </a:lnTo>
                  <a:lnTo>
                    <a:pt x="1701" y="2100"/>
                  </a:lnTo>
                  <a:lnTo>
                    <a:pt x="1660" y="2130"/>
                  </a:lnTo>
                  <a:lnTo>
                    <a:pt x="1619" y="2161"/>
                  </a:lnTo>
                  <a:lnTo>
                    <a:pt x="1579" y="2191"/>
                  </a:lnTo>
                  <a:lnTo>
                    <a:pt x="1520" y="2234"/>
                  </a:lnTo>
                  <a:lnTo>
                    <a:pt x="1460" y="2276"/>
                  </a:lnTo>
                  <a:lnTo>
                    <a:pt x="1398" y="2318"/>
                  </a:lnTo>
                  <a:lnTo>
                    <a:pt x="1337" y="2358"/>
                  </a:lnTo>
                  <a:lnTo>
                    <a:pt x="1305" y="2377"/>
                  </a:lnTo>
                  <a:lnTo>
                    <a:pt x="1275" y="2396"/>
                  </a:lnTo>
                  <a:lnTo>
                    <a:pt x="1242" y="2415"/>
                  </a:lnTo>
                  <a:lnTo>
                    <a:pt x="1210" y="2433"/>
                  </a:lnTo>
                  <a:lnTo>
                    <a:pt x="1177" y="2450"/>
                  </a:lnTo>
                  <a:lnTo>
                    <a:pt x="1146" y="2467"/>
                  </a:lnTo>
                  <a:lnTo>
                    <a:pt x="1112" y="2483"/>
                  </a:lnTo>
                  <a:lnTo>
                    <a:pt x="1079" y="2498"/>
                  </a:lnTo>
                  <a:lnTo>
                    <a:pt x="1057" y="2508"/>
                  </a:lnTo>
                  <a:lnTo>
                    <a:pt x="1033" y="2520"/>
                  </a:lnTo>
                  <a:lnTo>
                    <a:pt x="1009" y="2534"/>
                  </a:lnTo>
                  <a:lnTo>
                    <a:pt x="984" y="2547"/>
                  </a:lnTo>
                  <a:lnTo>
                    <a:pt x="931" y="2577"/>
                  </a:lnTo>
                  <a:lnTo>
                    <a:pt x="876" y="2606"/>
                  </a:lnTo>
                  <a:lnTo>
                    <a:pt x="848" y="2618"/>
                  </a:lnTo>
                  <a:lnTo>
                    <a:pt x="820" y="2629"/>
                  </a:lnTo>
                  <a:lnTo>
                    <a:pt x="792" y="2638"/>
                  </a:lnTo>
                  <a:lnTo>
                    <a:pt x="765" y="2645"/>
                  </a:lnTo>
                  <a:lnTo>
                    <a:pt x="751" y="2648"/>
                  </a:lnTo>
                  <a:lnTo>
                    <a:pt x="739" y="2649"/>
                  </a:lnTo>
                  <a:lnTo>
                    <a:pt x="725" y="2650"/>
                  </a:lnTo>
                  <a:lnTo>
                    <a:pt x="711" y="2651"/>
                  </a:lnTo>
                  <a:lnTo>
                    <a:pt x="698" y="2650"/>
                  </a:lnTo>
                  <a:lnTo>
                    <a:pt x="686" y="2648"/>
                  </a:lnTo>
                  <a:lnTo>
                    <a:pt x="673" y="2646"/>
                  </a:lnTo>
                  <a:lnTo>
                    <a:pt x="660" y="2643"/>
                  </a:lnTo>
                  <a:lnTo>
                    <a:pt x="648" y="2637"/>
                  </a:lnTo>
                  <a:lnTo>
                    <a:pt x="634" y="2630"/>
                  </a:lnTo>
                  <a:lnTo>
                    <a:pt x="620" y="2620"/>
                  </a:lnTo>
                  <a:lnTo>
                    <a:pt x="605" y="2610"/>
                  </a:lnTo>
                  <a:lnTo>
                    <a:pt x="592" y="2598"/>
                  </a:lnTo>
                  <a:lnTo>
                    <a:pt x="577" y="2586"/>
                  </a:lnTo>
                  <a:lnTo>
                    <a:pt x="563" y="2573"/>
                  </a:lnTo>
                  <a:lnTo>
                    <a:pt x="548" y="2559"/>
                  </a:lnTo>
                  <a:lnTo>
                    <a:pt x="521" y="2529"/>
                  </a:lnTo>
                  <a:lnTo>
                    <a:pt x="495" y="2501"/>
                  </a:lnTo>
                  <a:lnTo>
                    <a:pt x="472" y="2475"/>
                  </a:lnTo>
                  <a:lnTo>
                    <a:pt x="452" y="2452"/>
                  </a:lnTo>
                  <a:lnTo>
                    <a:pt x="425" y="2426"/>
                  </a:lnTo>
                  <a:lnTo>
                    <a:pt x="370" y="2374"/>
                  </a:lnTo>
                  <a:lnTo>
                    <a:pt x="298" y="2305"/>
                  </a:lnTo>
                  <a:lnTo>
                    <a:pt x="216" y="2230"/>
                  </a:lnTo>
                  <a:lnTo>
                    <a:pt x="137" y="2156"/>
                  </a:lnTo>
                  <a:lnTo>
                    <a:pt x="67" y="2092"/>
                  </a:lnTo>
                  <a:lnTo>
                    <a:pt x="19" y="2049"/>
                  </a:lnTo>
                  <a:lnTo>
                    <a:pt x="0" y="2032"/>
                  </a:lnTo>
                  <a:lnTo>
                    <a:pt x="16" y="2019"/>
                  </a:lnTo>
                  <a:lnTo>
                    <a:pt x="33" y="2006"/>
                  </a:lnTo>
                  <a:lnTo>
                    <a:pt x="50" y="1992"/>
                  </a:lnTo>
                  <a:lnTo>
                    <a:pt x="66" y="1977"/>
                  </a:lnTo>
                  <a:lnTo>
                    <a:pt x="98" y="1946"/>
                  </a:lnTo>
                  <a:lnTo>
                    <a:pt x="127" y="1914"/>
                  </a:lnTo>
                  <a:lnTo>
                    <a:pt x="157" y="1881"/>
                  </a:lnTo>
                  <a:lnTo>
                    <a:pt x="186" y="1847"/>
                  </a:lnTo>
                  <a:lnTo>
                    <a:pt x="214" y="1811"/>
                  </a:lnTo>
                  <a:lnTo>
                    <a:pt x="242" y="1775"/>
                  </a:lnTo>
                  <a:lnTo>
                    <a:pt x="297" y="1703"/>
                  </a:lnTo>
                  <a:lnTo>
                    <a:pt x="353" y="1633"/>
                  </a:lnTo>
                  <a:lnTo>
                    <a:pt x="381" y="1598"/>
                  </a:lnTo>
                  <a:lnTo>
                    <a:pt x="411" y="1565"/>
                  </a:lnTo>
                  <a:lnTo>
                    <a:pt x="440" y="1533"/>
                  </a:lnTo>
                  <a:lnTo>
                    <a:pt x="472" y="1504"/>
                  </a:lnTo>
                  <a:lnTo>
                    <a:pt x="491" y="1487"/>
                  </a:lnTo>
                  <a:lnTo>
                    <a:pt x="510" y="1472"/>
                  </a:lnTo>
                  <a:lnTo>
                    <a:pt x="530" y="1458"/>
                  </a:lnTo>
                  <a:lnTo>
                    <a:pt x="550" y="1446"/>
                  </a:lnTo>
                  <a:lnTo>
                    <a:pt x="571" y="1433"/>
                  </a:lnTo>
                  <a:lnTo>
                    <a:pt x="593" y="1422"/>
                  </a:lnTo>
                  <a:lnTo>
                    <a:pt x="614" y="1412"/>
                  </a:lnTo>
                  <a:lnTo>
                    <a:pt x="636" y="1401"/>
                  </a:lnTo>
                  <a:lnTo>
                    <a:pt x="679" y="1381"/>
                  </a:lnTo>
                  <a:lnTo>
                    <a:pt x="725" y="1362"/>
                  </a:lnTo>
                  <a:lnTo>
                    <a:pt x="770" y="1341"/>
                  </a:lnTo>
                  <a:lnTo>
                    <a:pt x="816" y="1319"/>
                  </a:lnTo>
                  <a:lnTo>
                    <a:pt x="848" y="1301"/>
                  </a:lnTo>
                  <a:lnTo>
                    <a:pt x="880" y="1283"/>
                  </a:lnTo>
                  <a:lnTo>
                    <a:pt x="912" y="1262"/>
                  </a:lnTo>
                  <a:lnTo>
                    <a:pt x="943" y="1242"/>
                  </a:lnTo>
                  <a:lnTo>
                    <a:pt x="972" y="1221"/>
                  </a:lnTo>
                  <a:lnTo>
                    <a:pt x="1002" y="1199"/>
                  </a:lnTo>
                  <a:lnTo>
                    <a:pt x="1031" y="1177"/>
                  </a:lnTo>
                  <a:lnTo>
                    <a:pt x="1060" y="1153"/>
                  </a:lnTo>
                  <a:lnTo>
                    <a:pt x="1087" y="1129"/>
                  </a:lnTo>
                  <a:lnTo>
                    <a:pt x="1115" y="1105"/>
                  </a:lnTo>
                  <a:lnTo>
                    <a:pt x="1142" y="1080"/>
                  </a:lnTo>
                  <a:lnTo>
                    <a:pt x="1170" y="1055"/>
                  </a:lnTo>
                  <a:lnTo>
                    <a:pt x="1223" y="1002"/>
                  </a:lnTo>
                  <a:lnTo>
                    <a:pt x="1275" y="949"/>
                  </a:lnTo>
                  <a:lnTo>
                    <a:pt x="1326" y="895"/>
                  </a:lnTo>
                  <a:lnTo>
                    <a:pt x="1377" y="841"/>
                  </a:lnTo>
                  <a:lnTo>
                    <a:pt x="1429" y="786"/>
                  </a:lnTo>
                  <a:lnTo>
                    <a:pt x="1480" y="732"/>
                  </a:lnTo>
                  <a:lnTo>
                    <a:pt x="1531" y="678"/>
                  </a:lnTo>
                  <a:lnTo>
                    <a:pt x="1584" y="626"/>
                  </a:lnTo>
                  <a:lnTo>
                    <a:pt x="1611" y="601"/>
                  </a:lnTo>
                  <a:lnTo>
                    <a:pt x="1637" y="576"/>
                  </a:lnTo>
                  <a:lnTo>
                    <a:pt x="1665" y="551"/>
                  </a:lnTo>
                  <a:lnTo>
                    <a:pt x="1692" y="527"/>
                  </a:lnTo>
                  <a:lnTo>
                    <a:pt x="1714" y="507"/>
                  </a:lnTo>
                  <a:lnTo>
                    <a:pt x="1743" y="478"/>
                  </a:lnTo>
                  <a:lnTo>
                    <a:pt x="1776" y="443"/>
                  </a:lnTo>
                  <a:lnTo>
                    <a:pt x="1813" y="404"/>
                  </a:lnTo>
                  <a:lnTo>
                    <a:pt x="1854" y="361"/>
                  </a:lnTo>
                  <a:lnTo>
                    <a:pt x="1897" y="314"/>
                  </a:lnTo>
                  <a:lnTo>
                    <a:pt x="1943" y="266"/>
                  </a:lnTo>
                  <a:lnTo>
                    <a:pt x="1990" y="220"/>
                  </a:lnTo>
                  <a:lnTo>
                    <a:pt x="2037" y="174"/>
                  </a:lnTo>
                  <a:lnTo>
                    <a:pt x="2083" y="131"/>
                  </a:lnTo>
                  <a:lnTo>
                    <a:pt x="2107" y="111"/>
                  </a:lnTo>
                  <a:lnTo>
                    <a:pt x="2129" y="92"/>
                  </a:lnTo>
                  <a:lnTo>
                    <a:pt x="2151" y="74"/>
                  </a:lnTo>
                  <a:lnTo>
                    <a:pt x="2173" y="58"/>
                  </a:lnTo>
                  <a:lnTo>
                    <a:pt x="2193" y="43"/>
                  </a:lnTo>
                  <a:lnTo>
                    <a:pt x="2213" y="30"/>
                  </a:lnTo>
                  <a:lnTo>
                    <a:pt x="2232" y="20"/>
                  </a:lnTo>
                  <a:lnTo>
                    <a:pt x="2250" y="11"/>
                  </a:lnTo>
                  <a:lnTo>
                    <a:pt x="2267" y="5"/>
                  </a:lnTo>
                  <a:lnTo>
                    <a:pt x="2283" y="1"/>
                  </a:lnTo>
                  <a:lnTo>
                    <a:pt x="2298" y="0"/>
                  </a:lnTo>
                  <a:lnTo>
                    <a:pt x="2311" y="2"/>
                  </a:lnTo>
                  <a:lnTo>
                    <a:pt x="2324" y="6"/>
                  </a:lnTo>
                  <a:lnTo>
                    <a:pt x="2337" y="15"/>
                  </a:lnTo>
                  <a:lnTo>
                    <a:pt x="2350" y="25"/>
                  </a:lnTo>
                  <a:lnTo>
                    <a:pt x="2361" y="38"/>
                  </a:lnTo>
                  <a:lnTo>
                    <a:pt x="2374" y="53"/>
                  </a:lnTo>
                  <a:lnTo>
                    <a:pt x="2386" y="71"/>
                  </a:lnTo>
                  <a:lnTo>
                    <a:pt x="2397" y="90"/>
                  </a:lnTo>
                  <a:lnTo>
                    <a:pt x="2408" y="111"/>
                  </a:lnTo>
                  <a:lnTo>
                    <a:pt x="2418" y="134"/>
                  </a:lnTo>
                  <a:lnTo>
                    <a:pt x="2429" y="159"/>
                  </a:lnTo>
                  <a:lnTo>
                    <a:pt x="2440" y="185"/>
                  </a:lnTo>
                  <a:lnTo>
                    <a:pt x="2449" y="211"/>
                  </a:lnTo>
                  <a:lnTo>
                    <a:pt x="2458" y="239"/>
                  </a:lnTo>
                  <a:lnTo>
                    <a:pt x="2467" y="269"/>
                  </a:lnTo>
                  <a:lnTo>
                    <a:pt x="2476" y="297"/>
                  </a:lnTo>
                  <a:lnTo>
                    <a:pt x="2483" y="327"/>
                  </a:lnTo>
                  <a:lnTo>
                    <a:pt x="2498" y="387"/>
                  </a:lnTo>
                  <a:lnTo>
                    <a:pt x="2512" y="446"/>
                  </a:lnTo>
                  <a:lnTo>
                    <a:pt x="2522" y="505"/>
                  </a:lnTo>
                  <a:lnTo>
                    <a:pt x="2532" y="560"/>
                  </a:lnTo>
                  <a:lnTo>
                    <a:pt x="2539" y="610"/>
                  </a:lnTo>
                  <a:lnTo>
                    <a:pt x="2544" y="655"/>
                  </a:lnTo>
                  <a:lnTo>
                    <a:pt x="2547" y="692"/>
                  </a:lnTo>
                  <a:lnTo>
                    <a:pt x="2549" y="720"/>
                  </a:lnTo>
                  <a:lnTo>
                    <a:pt x="2547" y="753"/>
                  </a:lnTo>
                  <a:lnTo>
                    <a:pt x="2545" y="787"/>
                  </a:lnTo>
                  <a:lnTo>
                    <a:pt x="2543" y="820"/>
                  </a:lnTo>
                  <a:lnTo>
                    <a:pt x="2539" y="853"/>
                  </a:lnTo>
                  <a:close/>
                </a:path>
              </a:pathLst>
            </a:custGeom>
            <a:solidFill>
              <a:srgbClr val="D54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4" name="Freeform 56"/>
            <p:cNvSpPr>
              <a:spLocks noEditPoints="1"/>
            </p:cNvSpPr>
            <p:nvPr/>
          </p:nvSpPr>
          <p:spPr bwMode="auto">
            <a:xfrm>
              <a:off x="8534400" y="-1882775"/>
              <a:ext cx="274638" cy="284162"/>
            </a:xfrm>
            <a:custGeom>
              <a:avLst/>
              <a:gdLst>
                <a:gd name="T0" fmla="*/ 1553 w 2595"/>
                <a:gd name="T1" fmla="*/ 679 h 2685"/>
                <a:gd name="T2" fmla="*/ 1275 w 2595"/>
                <a:gd name="T3" fmla="*/ 973 h 2685"/>
                <a:gd name="T4" fmla="*/ 1070 w 2595"/>
                <a:gd name="T5" fmla="*/ 1165 h 2685"/>
                <a:gd name="T6" fmla="*/ 838 w 2595"/>
                <a:gd name="T7" fmla="*/ 1321 h 2685"/>
                <a:gd name="T8" fmla="*/ 573 w 2595"/>
                <a:gd name="T9" fmla="*/ 1447 h 2685"/>
                <a:gd name="T10" fmla="*/ 463 w 2595"/>
                <a:gd name="T11" fmla="*/ 1535 h 2685"/>
                <a:gd name="T12" fmla="*/ 308 w 2595"/>
                <a:gd name="T13" fmla="*/ 1717 h 2685"/>
                <a:gd name="T14" fmla="*/ 144 w 2595"/>
                <a:gd name="T15" fmla="*/ 1922 h 2685"/>
                <a:gd name="T16" fmla="*/ 38 w 2595"/>
                <a:gd name="T17" fmla="*/ 2021 h 2685"/>
                <a:gd name="T18" fmla="*/ 164 w 2595"/>
                <a:gd name="T19" fmla="*/ 2194 h 2685"/>
                <a:gd name="T20" fmla="*/ 495 w 2595"/>
                <a:gd name="T21" fmla="*/ 2509 h 2685"/>
                <a:gd name="T22" fmla="*/ 612 w 2595"/>
                <a:gd name="T23" fmla="*/ 2630 h 2685"/>
                <a:gd name="T24" fmla="*/ 685 w 2595"/>
                <a:gd name="T25" fmla="*/ 2676 h 2685"/>
                <a:gd name="T26" fmla="*/ 766 w 2595"/>
                <a:gd name="T27" fmla="*/ 2684 h 2685"/>
                <a:gd name="T28" fmla="*/ 893 w 2595"/>
                <a:gd name="T29" fmla="*/ 2647 h 2685"/>
                <a:gd name="T30" fmla="*/ 1149 w 2595"/>
                <a:gd name="T31" fmla="*/ 2515 h 2685"/>
                <a:gd name="T32" fmla="*/ 1345 w 2595"/>
                <a:gd name="T33" fmla="*/ 2409 h 2685"/>
                <a:gd name="T34" fmla="*/ 1683 w 2595"/>
                <a:gd name="T35" fmla="*/ 2175 h 2685"/>
                <a:gd name="T36" fmla="*/ 1935 w 2595"/>
                <a:gd name="T37" fmla="*/ 1964 h 2685"/>
                <a:gd name="T38" fmla="*/ 2159 w 2595"/>
                <a:gd name="T39" fmla="*/ 1735 h 2685"/>
                <a:gd name="T40" fmla="*/ 2363 w 2595"/>
                <a:gd name="T41" fmla="*/ 1463 h 2685"/>
                <a:gd name="T42" fmla="*/ 2516 w 2595"/>
                <a:gd name="T43" fmla="*/ 1154 h 2685"/>
                <a:gd name="T44" fmla="*/ 2586 w 2595"/>
                <a:gd name="T45" fmla="*/ 872 h 2685"/>
                <a:gd name="T46" fmla="*/ 2580 w 2595"/>
                <a:gd name="T47" fmla="*/ 585 h 2685"/>
                <a:gd name="T48" fmla="*/ 2514 w 2595"/>
                <a:gd name="T49" fmla="*/ 286 h 2685"/>
                <a:gd name="T50" fmla="*/ 2453 w 2595"/>
                <a:gd name="T51" fmla="*/ 119 h 2685"/>
                <a:gd name="T52" fmla="*/ 2374 w 2595"/>
                <a:gd name="T53" fmla="*/ 16 h 2685"/>
                <a:gd name="T54" fmla="*/ 2304 w 2595"/>
                <a:gd name="T55" fmla="*/ 3 h 2685"/>
                <a:gd name="T56" fmla="*/ 2225 w 2595"/>
                <a:gd name="T57" fmla="*/ 39 h 2685"/>
                <a:gd name="T58" fmla="*/ 2064 w 2595"/>
                <a:gd name="T59" fmla="*/ 171 h 2685"/>
                <a:gd name="T60" fmla="*/ 335 w 2595"/>
                <a:gd name="T61" fmla="*/ 1738 h 2685"/>
                <a:gd name="T62" fmla="*/ 486 w 2595"/>
                <a:gd name="T63" fmla="*/ 1559 h 2685"/>
                <a:gd name="T64" fmla="*/ 592 w 2595"/>
                <a:gd name="T65" fmla="*/ 1475 h 2685"/>
                <a:gd name="T66" fmla="*/ 854 w 2595"/>
                <a:gd name="T67" fmla="*/ 1350 h 2685"/>
                <a:gd name="T68" fmla="*/ 1090 w 2595"/>
                <a:gd name="T69" fmla="*/ 1192 h 2685"/>
                <a:gd name="T70" fmla="*/ 1298 w 2595"/>
                <a:gd name="T71" fmla="*/ 998 h 2685"/>
                <a:gd name="T72" fmla="*/ 1577 w 2595"/>
                <a:gd name="T73" fmla="*/ 704 h 2685"/>
                <a:gd name="T74" fmla="*/ 1917 w 2595"/>
                <a:gd name="T75" fmla="*/ 367 h 2685"/>
                <a:gd name="T76" fmla="*/ 2150 w 2595"/>
                <a:gd name="T77" fmla="*/ 138 h 2685"/>
                <a:gd name="T78" fmla="*/ 2285 w 2595"/>
                <a:gd name="T79" fmla="*/ 45 h 2685"/>
                <a:gd name="T80" fmla="*/ 2348 w 2595"/>
                <a:gd name="T81" fmla="*/ 40 h 2685"/>
                <a:gd name="T82" fmla="*/ 2415 w 2595"/>
                <a:gd name="T83" fmla="*/ 118 h 2685"/>
                <a:gd name="T84" fmla="*/ 2480 w 2595"/>
                <a:gd name="T85" fmla="*/ 290 h 2685"/>
                <a:gd name="T86" fmla="*/ 2551 w 2595"/>
                <a:gd name="T87" fmla="*/ 623 h 2685"/>
                <a:gd name="T88" fmla="*/ 2552 w 2595"/>
                <a:gd name="T89" fmla="*/ 868 h 2685"/>
                <a:gd name="T90" fmla="*/ 2463 w 2595"/>
                <a:gd name="T91" fmla="*/ 1197 h 2685"/>
                <a:gd name="T92" fmla="*/ 2302 w 2595"/>
                <a:gd name="T93" fmla="*/ 1494 h 2685"/>
                <a:gd name="T94" fmla="*/ 2095 w 2595"/>
                <a:gd name="T95" fmla="*/ 1755 h 2685"/>
                <a:gd name="T96" fmla="*/ 1873 w 2595"/>
                <a:gd name="T97" fmla="*/ 1974 h 2685"/>
                <a:gd name="T98" fmla="*/ 1598 w 2595"/>
                <a:gd name="T99" fmla="*/ 2194 h 2685"/>
                <a:gd name="T100" fmla="*/ 1296 w 2595"/>
                <a:gd name="T101" fmla="*/ 2398 h 2685"/>
                <a:gd name="T102" fmla="*/ 1102 w 2595"/>
                <a:gd name="T103" fmla="*/ 2499 h 2685"/>
                <a:gd name="T104" fmla="*/ 864 w 2595"/>
                <a:gd name="T105" fmla="*/ 2623 h 2685"/>
                <a:gd name="T106" fmla="*/ 748 w 2595"/>
                <a:gd name="T107" fmla="*/ 2651 h 2685"/>
                <a:gd name="T108" fmla="*/ 686 w 2595"/>
                <a:gd name="T109" fmla="*/ 2640 h 2685"/>
                <a:gd name="T110" fmla="*/ 584 w 2595"/>
                <a:gd name="T111" fmla="*/ 2556 h 2685"/>
                <a:gd name="T112" fmla="*/ 440 w 2595"/>
                <a:gd name="T113" fmla="*/ 2402 h 2685"/>
                <a:gd name="T114" fmla="*/ 102 w 2595"/>
                <a:gd name="T115" fmla="*/ 2089 h 2685"/>
                <a:gd name="T116" fmla="*/ 124 w 2595"/>
                <a:gd name="T117" fmla="*/ 1989 h 2685"/>
                <a:gd name="T118" fmla="*/ 311 w 2595"/>
                <a:gd name="T119" fmla="*/ 1768 h 2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95" h="2685">
                  <a:moveTo>
                    <a:pt x="1836" y="403"/>
                  </a:moveTo>
                  <a:lnTo>
                    <a:pt x="1712" y="531"/>
                  </a:lnTo>
                  <a:lnTo>
                    <a:pt x="1671" y="566"/>
                  </a:lnTo>
                  <a:lnTo>
                    <a:pt x="1631" y="603"/>
                  </a:lnTo>
                  <a:lnTo>
                    <a:pt x="1592" y="641"/>
                  </a:lnTo>
                  <a:lnTo>
                    <a:pt x="1553" y="679"/>
                  </a:lnTo>
                  <a:lnTo>
                    <a:pt x="1515" y="719"/>
                  </a:lnTo>
                  <a:lnTo>
                    <a:pt x="1478" y="758"/>
                  </a:lnTo>
                  <a:lnTo>
                    <a:pt x="1441" y="798"/>
                  </a:lnTo>
                  <a:lnTo>
                    <a:pt x="1404" y="837"/>
                  </a:lnTo>
                  <a:lnTo>
                    <a:pt x="1339" y="905"/>
                  </a:lnTo>
                  <a:lnTo>
                    <a:pt x="1275" y="973"/>
                  </a:lnTo>
                  <a:lnTo>
                    <a:pt x="1242" y="1006"/>
                  </a:lnTo>
                  <a:lnTo>
                    <a:pt x="1208" y="1039"/>
                  </a:lnTo>
                  <a:lnTo>
                    <a:pt x="1175" y="1072"/>
                  </a:lnTo>
                  <a:lnTo>
                    <a:pt x="1141" y="1104"/>
                  </a:lnTo>
                  <a:lnTo>
                    <a:pt x="1105" y="1134"/>
                  </a:lnTo>
                  <a:lnTo>
                    <a:pt x="1070" y="1165"/>
                  </a:lnTo>
                  <a:lnTo>
                    <a:pt x="1033" y="1194"/>
                  </a:lnTo>
                  <a:lnTo>
                    <a:pt x="996" y="1222"/>
                  </a:lnTo>
                  <a:lnTo>
                    <a:pt x="958" y="1249"/>
                  </a:lnTo>
                  <a:lnTo>
                    <a:pt x="919" y="1274"/>
                  </a:lnTo>
                  <a:lnTo>
                    <a:pt x="878" y="1299"/>
                  </a:lnTo>
                  <a:lnTo>
                    <a:pt x="838" y="1321"/>
                  </a:lnTo>
                  <a:lnTo>
                    <a:pt x="723" y="1374"/>
                  </a:lnTo>
                  <a:lnTo>
                    <a:pt x="691" y="1387"/>
                  </a:lnTo>
                  <a:lnTo>
                    <a:pt x="662" y="1401"/>
                  </a:lnTo>
                  <a:lnTo>
                    <a:pt x="631" y="1415"/>
                  </a:lnTo>
                  <a:lnTo>
                    <a:pt x="601" y="1431"/>
                  </a:lnTo>
                  <a:lnTo>
                    <a:pt x="573" y="1447"/>
                  </a:lnTo>
                  <a:lnTo>
                    <a:pt x="544" y="1465"/>
                  </a:lnTo>
                  <a:lnTo>
                    <a:pt x="531" y="1475"/>
                  </a:lnTo>
                  <a:lnTo>
                    <a:pt x="517" y="1486"/>
                  </a:lnTo>
                  <a:lnTo>
                    <a:pt x="504" y="1496"/>
                  </a:lnTo>
                  <a:lnTo>
                    <a:pt x="490" y="1508"/>
                  </a:lnTo>
                  <a:lnTo>
                    <a:pt x="463" y="1535"/>
                  </a:lnTo>
                  <a:lnTo>
                    <a:pt x="435" y="1563"/>
                  </a:lnTo>
                  <a:lnTo>
                    <a:pt x="409" y="1593"/>
                  </a:lnTo>
                  <a:lnTo>
                    <a:pt x="383" y="1622"/>
                  </a:lnTo>
                  <a:lnTo>
                    <a:pt x="357" y="1654"/>
                  </a:lnTo>
                  <a:lnTo>
                    <a:pt x="333" y="1685"/>
                  </a:lnTo>
                  <a:lnTo>
                    <a:pt x="308" y="1717"/>
                  </a:lnTo>
                  <a:lnTo>
                    <a:pt x="284" y="1748"/>
                  </a:lnTo>
                  <a:lnTo>
                    <a:pt x="254" y="1788"/>
                  </a:lnTo>
                  <a:lnTo>
                    <a:pt x="223" y="1827"/>
                  </a:lnTo>
                  <a:lnTo>
                    <a:pt x="192" y="1866"/>
                  </a:lnTo>
                  <a:lnTo>
                    <a:pt x="160" y="1903"/>
                  </a:lnTo>
                  <a:lnTo>
                    <a:pt x="144" y="1922"/>
                  </a:lnTo>
                  <a:lnTo>
                    <a:pt x="127" y="1940"/>
                  </a:lnTo>
                  <a:lnTo>
                    <a:pt x="110" y="1957"/>
                  </a:lnTo>
                  <a:lnTo>
                    <a:pt x="92" y="1974"/>
                  </a:lnTo>
                  <a:lnTo>
                    <a:pt x="75" y="1991"/>
                  </a:lnTo>
                  <a:lnTo>
                    <a:pt x="57" y="2007"/>
                  </a:lnTo>
                  <a:lnTo>
                    <a:pt x="38" y="2021"/>
                  </a:lnTo>
                  <a:lnTo>
                    <a:pt x="19" y="2035"/>
                  </a:lnTo>
                  <a:lnTo>
                    <a:pt x="0" y="2050"/>
                  </a:lnTo>
                  <a:lnTo>
                    <a:pt x="20" y="2064"/>
                  </a:lnTo>
                  <a:lnTo>
                    <a:pt x="44" y="2085"/>
                  </a:lnTo>
                  <a:lnTo>
                    <a:pt x="95" y="2130"/>
                  </a:lnTo>
                  <a:lnTo>
                    <a:pt x="164" y="2194"/>
                  </a:lnTo>
                  <a:lnTo>
                    <a:pt x="242" y="2266"/>
                  </a:lnTo>
                  <a:lnTo>
                    <a:pt x="320" y="2339"/>
                  </a:lnTo>
                  <a:lnTo>
                    <a:pt x="390" y="2405"/>
                  </a:lnTo>
                  <a:lnTo>
                    <a:pt x="443" y="2454"/>
                  </a:lnTo>
                  <a:lnTo>
                    <a:pt x="469" y="2481"/>
                  </a:lnTo>
                  <a:lnTo>
                    <a:pt x="495" y="2509"/>
                  </a:lnTo>
                  <a:lnTo>
                    <a:pt x="516" y="2534"/>
                  </a:lnTo>
                  <a:lnTo>
                    <a:pt x="538" y="2558"/>
                  </a:lnTo>
                  <a:lnTo>
                    <a:pt x="562" y="2583"/>
                  </a:lnTo>
                  <a:lnTo>
                    <a:pt x="587" y="2608"/>
                  </a:lnTo>
                  <a:lnTo>
                    <a:pt x="599" y="2619"/>
                  </a:lnTo>
                  <a:lnTo>
                    <a:pt x="612" y="2630"/>
                  </a:lnTo>
                  <a:lnTo>
                    <a:pt x="624" y="2640"/>
                  </a:lnTo>
                  <a:lnTo>
                    <a:pt x="636" y="2649"/>
                  </a:lnTo>
                  <a:lnTo>
                    <a:pt x="649" y="2658"/>
                  </a:lnTo>
                  <a:lnTo>
                    <a:pt x="661" y="2665"/>
                  </a:lnTo>
                  <a:lnTo>
                    <a:pt x="673" y="2670"/>
                  </a:lnTo>
                  <a:lnTo>
                    <a:pt x="685" y="2676"/>
                  </a:lnTo>
                  <a:lnTo>
                    <a:pt x="695" y="2679"/>
                  </a:lnTo>
                  <a:lnTo>
                    <a:pt x="705" y="2681"/>
                  </a:lnTo>
                  <a:lnTo>
                    <a:pt x="715" y="2683"/>
                  </a:lnTo>
                  <a:lnTo>
                    <a:pt x="725" y="2684"/>
                  </a:lnTo>
                  <a:lnTo>
                    <a:pt x="745" y="2685"/>
                  </a:lnTo>
                  <a:lnTo>
                    <a:pt x="766" y="2684"/>
                  </a:lnTo>
                  <a:lnTo>
                    <a:pt x="787" y="2681"/>
                  </a:lnTo>
                  <a:lnTo>
                    <a:pt x="808" y="2677"/>
                  </a:lnTo>
                  <a:lnTo>
                    <a:pt x="829" y="2671"/>
                  </a:lnTo>
                  <a:lnTo>
                    <a:pt x="850" y="2664"/>
                  </a:lnTo>
                  <a:lnTo>
                    <a:pt x="872" y="2657"/>
                  </a:lnTo>
                  <a:lnTo>
                    <a:pt x="893" y="2647"/>
                  </a:lnTo>
                  <a:lnTo>
                    <a:pt x="914" y="2637"/>
                  </a:lnTo>
                  <a:lnTo>
                    <a:pt x="936" y="2627"/>
                  </a:lnTo>
                  <a:lnTo>
                    <a:pt x="977" y="2605"/>
                  </a:lnTo>
                  <a:lnTo>
                    <a:pt x="1018" y="2581"/>
                  </a:lnTo>
                  <a:lnTo>
                    <a:pt x="1115" y="2531"/>
                  </a:lnTo>
                  <a:lnTo>
                    <a:pt x="1149" y="2515"/>
                  </a:lnTo>
                  <a:lnTo>
                    <a:pt x="1183" y="2499"/>
                  </a:lnTo>
                  <a:lnTo>
                    <a:pt x="1216" y="2482"/>
                  </a:lnTo>
                  <a:lnTo>
                    <a:pt x="1249" y="2465"/>
                  </a:lnTo>
                  <a:lnTo>
                    <a:pt x="1281" y="2447"/>
                  </a:lnTo>
                  <a:lnTo>
                    <a:pt x="1313" y="2428"/>
                  </a:lnTo>
                  <a:lnTo>
                    <a:pt x="1345" y="2409"/>
                  </a:lnTo>
                  <a:lnTo>
                    <a:pt x="1376" y="2389"/>
                  </a:lnTo>
                  <a:lnTo>
                    <a:pt x="1439" y="2349"/>
                  </a:lnTo>
                  <a:lnTo>
                    <a:pt x="1500" y="2307"/>
                  </a:lnTo>
                  <a:lnTo>
                    <a:pt x="1559" y="2265"/>
                  </a:lnTo>
                  <a:lnTo>
                    <a:pt x="1619" y="2223"/>
                  </a:lnTo>
                  <a:lnTo>
                    <a:pt x="1683" y="2175"/>
                  </a:lnTo>
                  <a:lnTo>
                    <a:pt x="1751" y="2122"/>
                  </a:lnTo>
                  <a:lnTo>
                    <a:pt x="1787" y="2092"/>
                  </a:lnTo>
                  <a:lnTo>
                    <a:pt x="1823" y="2063"/>
                  </a:lnTo>
                  <a:lnTo>
                    <a:pt x="1860" y="2031"/>
                  </a:lnTo>
                  <a:lnTo>
                    <a:pt x="1897" y="1998"/>
                  </a:lnTo>
                  <a:lnTo>
                    <a:pt x="1935" y="1964"/>
                  </a:lnTo>
                  <a:lnTo>
                    <a:pt x="1973" y="1929"/>
                  </a:lnTo>
                  <a:lnTo>
                    <a:pt x="2010" y="1892"/>
                  </a:lnTo>
                  <a:lnTo>
                    <a:pt x="2048" y="1855"/>
                  </a:lnTo>
                  <a:lnTo>
                    <a:pt x="2085" y="1816"/>
                  </a:lnTo>
                  <a:lnTo>
                    <a:pt x="2123" y="1776"/>
                  </a:lnTo>
                  <a:lnTo>
                    <a:pt x="2159" y="1735"/>
                  </a:lnTo>
                  <a:lnTo>
                    <a:pt x="2196" y="1691"/>
                  </a:lnTo>
                  <a:lnTo>
                    <a:pt x="2231" y="1648"/>
                  </a:lnTo>
                  <a:lnTo>
                    <a:pt x="2266" y="1603"/>
                  </a:lnTo>
                  <a:lnTo>
                    <a:pt x="2299" y="1557"/>
                  </a:lnTo>
                  <a:lnTo>
                    <a:pt x="2331" y="1510"/>
                  </a:lnTo>
                  <a:lnTo>
                    <a:pt x="2363" y="1463"/>
                  </a:lnTo>
                  <a:lnTo>
                    <a:pt x="2392" y="1413"/>
                  </a:lnTo>
                  <a:lnTo>
                    <a:pt x="2421" y="1363"/>
                  </a:lnTo>
                  <a:lnTo>
                    <a:pt x="2447" y="1312"/>
                  </a:lnTo>
                  <a:lnTo>
                    <a:pt x="2473" y="1260"/>
                  </a:lnTo>
                  <a:lnTo>
                    <a:pt x="2495" y="1208"/>
                  </a:lnTo>
                  <a:lnTo>
                    <a:pt x="2516" y="1154"/>
                  </a:lnTo>
                  <a:lnTo>
                    <a:pt x="2535" y="1100"/>
                  </a:lnTo>
                  <a:lnTo>
                    <a:pt x="2552" y="1043"/>
                  </a:lnTo>
                  <a:lnTo>
                    <a:pt x="2566" y="987"/>
                  </a:lnTo>
                  <a:lnTo>
                    <a:pt x="2577" y="930"/>
                  </a:lnTo>
                  <a:lnTo>
                    <a:pt x="2586" y="872"/>
                  </a:lnTo>
                  <a:lnTo>
                    <a:pt x="2586" y="872"/>
                  </a:lnTo>
                  <a:lnTo>
                    <a:pt x="2586" y="872"/>
                  </a:lnTo>
                  <a:lnTo>
                    <a:pt x="2595" y="737"/>
                  </a:lnTo>
                  <a:lnTo>
                    <a:pt x="2594" y="712"/>
                  </a:lnTo>
                  <a:lnTo>
                    <a:pt x="2591" y="678"/>
                  </a:lnTo>
                  <a:lnTo>
                    <a:pt x="2586" y="635"/>
                  </a:lnTo>
                  <a:lnTo>
                    <a:pt x="2580" y="585"/>
                  </a:lnTo>
                  <a:lnTo>
                    <a:pt x="2570" y="530"/>
                  </a:lnTo>
                  <a:lnTo>
                    <a:pt x="2559" y="471"/>
                  </a:lnTo>
                  <a:lnTo>
                    <a:pt x="2546" y="409"/>
                  </a:lnTo>
                  <a:lnTo>
                    <a:pt x="2531" y="347"/>
                  </a:lnTo>
                  <a:lnTo>
                    <a:pt x="2522" y="315"/>
                  </a:lnTo>
                  <a:lnTo>
                    <a:pt x="2514" y="286"/>
                  </a:lnTo>
                  <a:lnTo>
                    <a:pt x="2505" y="255"/>
                  </a:lnTo>
                  <a:lnTo>
                    <a:pt x="2495" y="225"/>
                  </a:lnTo>
                  <a:lnTo>
                    <a:pt x="2485" y="198"/>
                  </a:lnTo>
                  <a:lnTo>
                    <a:pt x="2475" y="170"/>
                  </a:lnTo>
                  <a:lnTo>
                    <a:pt x="2463" y="144"/>
                  </a:lnTo>
                  <a:lnTo>
                    <a:pt x="2453" y="119"/>
                  </a:lnTo>
                  <a:lnTo>
                    <a:pt x="2440" y="97"/>
                  </a:lnTo>
                  <a:lnTo>
                    <a:pt x="2428" y="76"/>
                  </a:lnTo>
                  <a:lnTo>
                    <a:pt x="2416" y="58"/>
                  </a:lnTo>
                  <a:lnTo>
                    <a:pt x="2402" y="41"/>
                  </a:lnTo>
                  <a:lnTo>
                    <a:pt x="2388" y="27"/>
                  </a:lnTo>
                  <a:lnTo>
                    <a:pt x="2374" y="16"/>
                  </a:lnTo>
                  <a:lnTo>
                    <a:pt x="2360" y="7"/>
                  </a:lnTo>
                  <a:lnTo>
                    <a:pt x="2345" y="2"/>
                  </a:lnTo>
                  <a:lnTo>
                    <a:pt x="2335" y="1"/>
                  </a:lnTo>
                  <a:lnTo>
                    <a:pt x="2325" y="0"/>
                  </a:lnTo>
                  <a:lnTo>
                    <a:pt x="2314" y="1"/>
                  </a:lnTo>
                  <a:lnTo>
                    <a:pt x="2304" y="3"/>
                  </a:lnTo>
                  <a:lnTo>
                    <a:pt x="2291" y="6"/>
                  </a:lnTo>
                  <a:lnTo>
                    <a:pt x="2279" y="10"/>
                  </a:lnTo>
                  <a:lnTo>
                    <a:pt x="2267" y="17"/>
                  </a:lnTo>
                  <a:lnTo>
                    <a:pt x="2253" y="23"/>
                  </a:lnTo>
                  <a:lnTo>
                    <a:pt x="2239" y="31"/>
                  </a:lnTo>
                  <a:lnTo>
                    <a:pt x="2225" y="39"/>
                  </a:lnTo>
                  <a:lnTo>
                    <a:pt x="2211" y="49"/>
                  </a:lnTo>
                  <a:lnTo>
                    <a:pt x="2196" y="59"/>
                  </a:lnTo>
                  <a:lnTo>
                    <a:pt x="2165" y="82"/>
                  </a:lnTo>
                  <a:lnTo>
                    <a:pt x="2132" y="109"/>
                  </a:lnTo>
                  <a:lnTo>
                    <a:pt x="2099" y="138"/>
                  </a:lnTo>
                  <a:lnTo>
                    <a:pt x="2064" y="171"/>
                  </a:lnTo>
                  <a:lnTo>
                    <a:pt x="2028" y="205"/>
                  </a:lnTo>
                  <a:lnTo>
                    <a:pt x="1991" y="242"/>
                  </a:lnTo>
                  <a:lnTo>
                    <a:pt x="1915" y="321"/>
                  </a:lnTo>
                  <a:lnTo>
                    <a:pt x="1836" y="403"/>
                  </a:lnTo>
                  <a:close/>
                  <a:moveTo>
                    <a:pt x="311" y="1768"/>
                  </a:moveTo>
                  <a:lnTo>
                    <a:pt x="335" y="1738"/>
                  </a:lnTo>
                  <a:lnTo>
                    <a:pt x="358" y="1707"/>
                  </a:lnTo>
                  <a:lnTo>
                    <a:pt x="384" y="1675"/>
                  </a:lnTo>
                  <a:lnTo>
                    <a:pt x="408" y="1646"/>
                  </a:lnTo>
                  <a:lnTo>
                    <a:pt x="433" y="1616"/>
                  </a:lnTo>
                  <a:lnTo>
                    <a:pt x="460" y="1586"/>
                  </a:lnTo>
                  <a:lnTo>
                    <a:pt x="486" y="1559"/>
                  </a:lnTo>
                  <a:lnTo>
                    <a:pt x="514" y="1534"/>
                  </a:lnTo>
                  <a:lnTo>
                    <a:pt x="526" y="1522"/>
                  </a:lnTo>
                  <a:lnTo>
                    <a:pt x="539" y="1512"/>
                  </a:lnTo>
                  <a:lnTo>
                    <a:pt x="552" y="1502"/>
                  </a:lnTo>
                  <a:lnTo>
                    <a:pt x="564" y="1493"/>
                  </a:lnTo>
                  <a:lnTo>
                    <a:pt x="592" y="1475"/>
                  </a:lnTo>
                  <a:lnTo>
                    <a:pt x="619" y="1459"/>
                  </a:lnTo>
                  <a:lnTo>
                    <a:pt x="648" y="1446"/>
                  </a:lnTo>
                  <a:lnTo>
                    <a:pt x="677" y="1432"/>
                  </a:lnTo>
                  <a:lnTo>
                    <a:pt x="706" y="1418"/>
                  </a:lnTo>
                  <a:lnTo>
                    <a:pt x="737" y="1405"/>
                  </a:lnTo>
                  <a:lnTo>
                    <a:pt x="854" y="1350"/>
                  </a:lnTo>
                  <a:lnTo>
                    <a:pt x="895" y="1328"/>
                  </a:lnTo>
                  <a:lnTo>
                    <a:pt x="937" y="1304"/>
                  </a:lnTo>
                  <a:lnTo>
                    <a:pt x="976" y="1277"/>
                  </a:lnTo>
                  <a:lnTo>
                    <a:pt x="1015" y="1250"/>
                  </a:lnTo>
                  <a:lnTo>
                    <a:pt x="1053" y="1221"/>
                  </a:lnTo>
                  <a:lnTo>
                    <a:pt x="1090" y="1192"/>
                  </a:lnTo>
                  <a:lnTo>
                    <a:pt x="1126" y="1162"/>
                  </a:lnTo>
                  <a:lnTo>
                    <a:pt x="1162" y="1130"/>
                  </a:lnTo>
                  <a:lnTo>
                    <a:pt x="1197" y="1097"/>
                  </a:lnTo>
                  <a:lnTo>
                    <a:pt x="1232" y="1065"/>
                  </a:lnTo>
                  <a:lnTo>
                    <a:pt x="1264" y="1032"/>
                  </a:lnTo>
                  <a:lnTo>
                    <a:pt x="1298" y="998"/>
                  </a:lnTo>
                  <a:lnTo>
                    <a:pt x="1364" y="929"/>
                  </a:lnTo>
                  <a:lnTo>
                    <a:pt x="1428" y="860"/>
                  </a:lnTo>
                  <a:lnTo>
                    <a:pt x="1465" y="821"/>
                  </a:lnTo>
                  <a:lnTo>
                    <a:pt x="1502" y="782"/>
                  </a:lnTo>
                  <a:lnTo>
                    <a:pt x="1539" y="743"/>
                  </a:lnTo>
                  <a:lnTo>
                    <a:pt x="1577" y="704"/>
                  </a:lnTo>
                  <a:lnTo>
                    <a:pt x="1615" y="666"/>
                  </a:lnTo>
                  <a:lnTo>
                    <a:pt x="1654" y="629"/>
                  </a:lnTo>
                  <a:lnTo>
                    <a:pt x="1694" y="591"/>
                  </a:lnTo>
                  <a:lnTo>
                    <a:pt x="1734" y="557"/>
                  </a:lnTo>
                  <a:lnTo>
                    <a:pt x="1861" y="426"/>
                  </a:lnTo>
                  <a:lnTo>
                    <a:pt x="1917" y="367"/>
                  </a:lnTo>
                  <a:lnTo>
                    <a:pt x="1980" y="301"/>
                  </a:lnTo>
                  <a:lnTo>
                    <a:pt x="2014" y="268"/>
                  </a:lnTo>
                  <a:lnTo>
                    <a:pt x="2048" y="234"/>
                  </a:lnTo>
                  <a:lnTo>
                    <a:pt x="2083" y="201"/>
                  </a:lnTo>
                  <a:lnTo>
                    <a:pt x="2117" y="168"/>
                  </a:lnTo>
                  <a:lnTo>
                    <a:pt x="2150" y="138"/>
                  </a:lnTo>
                  <a:lnTo>
                    <a:pt x="2183" y="111"/>
                  </a:lnTo>
                  <a:lnTo>
                    <a:pt x="2215" y="88"/>
                  </a:lnTo>
                  <a:lnTo>
                    <a:pt x="2244" y="67"/>
                  </a:lnTo>
                  <a:lnTo>
                    <a:pt x="2258" y="58"/>
                  </a:lnTo>
                  <a:lnTo>
                    <a:pt x="2272" y="51"/>
                  </a:lnTo>
                  <a:lnTo>
                    <a:pt x="2285" y="45"/>
                  </a:lnTo>
                  <a:lnTo>
                    <a:pt x="2296" y="40"/>
                  </a:lnTo>
                  <a:lnTo>
                    <a:pt x="2308" y="37"/>
                  </a:lnTo>
                  <a:lnTo>
                    <a:pt x="2318" y="35"/>
                  </a:lnTo>
                  <a:lnTo>
                    <a:pt x="2328" y="34"/>
                  </a:lnTo>
                  <a:lnTo>
                    <a:pt x="2336" y="35"/>
                  </a:lnTo>
                  <a:lnTo>
                    <a:pt x="2348" y="40"/>
                  </a:lnTo>
                  <a:lnTo>
                    <a:pt x="2360" y="46"/>
                  </a:lnTo>
                  <a:lnTo>
                    <a:pt x="2371" y="57"/>
                  </a:lnTo>
                  <a:lnTo>
                    <a:pt x="2383" y="69"/>
                  </a:lnTo>
                  <a:lnTo>
                    <a:pt x="2394" y="83"/>
                  </a:lnTo>
                  <a:lnTo>
                    <a:pt x="2404" y="100"/>
                  </a:lnTo>
                  <a:lnTo>
                    <a:pt x="2415" y="118"/>
                  </a:lnTo>
                  <a:lnTo>
                    <a:pt x="2425" y="140"/>
                  </a:lnTo>
                  <a:lnTo>
                    <a:pt x="2435" y="162"/>
                  </a:lnTo>
                  <a:lnTo>
                    <a:pt x="2445" y="185"/>
                  </a:lnTo>
                  <a:lnTo>
                    <a:pt x="2454" y="209"/>
                  </a:lnTo>
                  <a:lnTo>
                    <a:pt x="2463" y="236"/>
                  </a:lnTo>
                  <a:lnTo>
                    <a:pt x="2480" y="290"/>
                  </a:lnTo>
                  <a:lnTo>
                    <a:pt x="2496" y="347"/>
                  </a:lnTo>
                  <a:lnTo>
                    <a:pt x="2511" y="405"/>
                  </a:lnTo>
                  <a:lnTo>
                    <a:pt x="2524" y="463"/>
                  </a:lnTo>
                  <a:lnTo>
                    <a:pt x="2535" y="520"/>
                  </a:lnTo>
                  <a:lnTo>
                    <a:pt x="2544" y="574"/>
                  </a:lnTo>
                  <a:lnTo>
                    <a:pt x="2551" y="623"/>
                  </a:lnTo>
                  <a:lnTo>
                    <a:pt x="2556" y="668"/>
                  </a:lnTo>
                  <a:lnTo>
                    <a:pt x="2561" y="705"/>
                  </a:lnTo>
                  <a:lnTo>
                    <a:pt x="2562" y="733"/>
                  </a:lnTo>
                  <a:lnTo>
                    <a:pt x="2562" y="735"/>
                  </a:lnTo>
                  <a:lnTo>
                    <a:pt x="2562" y="737"/>
                  </a:lnTo>
                  <a:lnTo>
                    <a:pt x="2552" y="868"/>
                  </a:lnTo>
                  <a:lnTo>
                    <a:pt x="2544" y="925"/>
                  </a:lnTo>
                  <a:lnTo>
                    <a:pt x="2532" y="981"/>
                  </a:lnTo>
                  <a:lnTo>
                    <a:pt x="2518" y="1036"/>
                  </a:lnTo>
                  <a:lnTo>
                    <a:pt x="2502" y="1090"/>
                  </a:lnTo>
                  <a:lnTo>
                    <a:pt x="2483" y="1144"/>
                  </a:lnTo>
                  <a:lnTo>
                    <a:pt x="2463" y="1197"/>
                  </a:lnTo>
                  <a:lnTo>
                    <a:pt x="2440" y="1249"/>
                  </a:lnTo>
                  <a:lnTo>
                    <a:pt x="2416" y="1300"/>
                  </a:lnTo>
                  <a:lnTo>
                    <a:pt x="2389" y="1349"/>
                  </a:lnTo>
                  <a:lnTo>
                    <a:pt x="2362" y="1399"/>
                  </a:lnTo>
                  <a:lnTo>
                    <a:pt x="2332" y="1447"/>
                  </a:lnTo>
                  <a:lnTo>
                    <a:pt x="2302" y="1494"/>
                  </a:lnTo>
                  <a:lnTo>
                    <a:pt x="2270" y="1540"/>
                  </a:lnTo>
                  <a:lnTo>
                    <a:pt x="2237" y="1585"/>
                  </a:lnTo>
                  <a:lnTo>
                    <a:pt x="2202" y="1629"/>
                  </a:lnTo>
                  <a:lnTo>
                    <a:pt x="2167" y="1672"/>
                  </a:lnTo>
                  <a:lnTo>
                    <a:pt x="2132" y="1713"/>
                  </a:lnTo>
                  <a:lnTo>
                    <a:pt x="2095" y="1755"/>
                  </a:lnTo>
                  <a:lnTo>
                    <a:pt x="2059" y="1794"/>
                  </a:lnTo>
                  <a:lnTo>
                    <a:pt x="2022" y="1833"/>
                  </a:lnTo>
                  <a:lnTo>
                    <a:pt x="1984" y="1870"/>
                  </a:lnTo>
                  <a:lnTo>
                    <a:pt x="1947" y="1906"/>
                  </a:lnTo>
                  <a:lnTo>
                    <a:pt x="1910" y="1941"/>
                  </a:lnTo>
                  <a:lnTo>
                    <a:pt x="1873" y="1974"/>
                  </a:lnTo>
                  <a:lnTo>
                    <a:pt x="1836" y="2007"/>
                  </a:lnTo>
                  <a:lnTo>
                    <a:pt x="1800" y="2037"/>
                  </a:lnTo>
                  <a:lnTo>
                    <a:pt x="1764" y="2067"/>
                  </a:lnTo>
                  <a:lnTo>
                    <a:pt x="1730" y="2096"/>
                  </a:lnTo>
                  <a:lnTo>
                    <a:pt x="1662" y="2147"/>
                  </a:lnTo>
                  <a:lnTo>
                    <a:pt x="1598" y="2194"/>
                  </a:lnTo>
                  <a:lnTo>
                    <a:pt x="1540" y="2236"/>
                  </a:lnTo>
                  <a:lnTo>
                    <a:pt x="1481" y="2279"/>
                  </a:lnTo>
                  <a:lnTo>
                    <a:pt x="1421" y="2320"/>
                  </a:lnTo>
                  <a:lnTo>
                    <a:pt x="1360" y="2359"/>
                  </a:lnTo>
                  <a:lnTo>
                    <a:pt x="1328" y="2379"/>
                  </a:lnTo>
                  <a:lnTo>
                    <a:pt x="1296" y="2398"/>
                  </a:lnTo>
                  <a:lnTo>
                    <a:pt x="1264" y="2416"/>
                  </a:lnTo>
                  <a:lnTo>
                    <a:pt x="1233" y="2434"/>
                  </a:lnTo>
                  <a:lnTo>
                    <a:pt x="1201" y="2452"/>
                  </a:lnTo>
                  <a:lnTo>
                    <a:pt x="1168" y="2468"/>
                  </a:lnTo>
                  <a:lnTo>
                    <a:pt x="1135" y="2484"/>
                  </a:lnTo>
                  <a:lnTo>
                    <a:pt x="1102" y="2499"/>
                  </a:lnTo>
                  <a:lnTo>
                    <a:pt x="1001" y="2552"/>
                  </a:lnTo>
                  <a:lnTo>
                    <a:pt x="963" y="2573"/>
                  </a:lnTo>
                  <a:lnTo>
                    <a:pt x="924" y="2594"/>
                  </a:lnTo>
                  <a:lnTo>
                    <a:pt x="904" y="2605"/>
                  </a:lnTo>
                  <a:lnTo>
                    <a:pt x="884" y="2614"/>
                  </a:lnTo>
                  <a:lnTo>
                    <a:pt x="864" y="2623"/>
                  </a:lnTo>
                  <a:lnTo>
                    <a:pt x="845" y="2630"/>
                  </a:lnTo>
                  <a:lnTo>
                    <a:pt x="825" y="2636"/>
                  </a:lnTo>
                  <a:lnTo>
                    <a:pt x="806" y="2643"/>
                  </a:lnTo>
                  <a:lnTo>
                    <a:pt x="787" y="2647"/>
                  </a:lnTo>
                  <a:lnTo>
                    <a:pt x="767" y="2649"/>
                  </a:lnTo>
                  <a:lnTo>
                    <a:pt x="748" y="2651"/>
                  </a:lnTo>
                  <a:lnTo>
                    <a:pt x="730" y="2650"/>
                  </a:lnTo>
                  <a:lnTo>
                    <a:pt x="722" y="2649"/>
                  </a:lnTo>
                  <a:lnTo>
                    <a:pt x="714" y="2648"/>
                  </a:lnTo>
                  <a:lnTo>
                    <a:pt x="704" y="2646"/>
                  </a:lnTo>
                  <a:lnTo>
                    <a:pt x="696" y="2643"/>
                  </a:lnTo>
                  <a:lnTo>
                    <a:pt x="686" y="2640"/>
                  </a:lnTo>
                  <a:lnTo>
                    <a:pt x="674" y="2633"/>
                  </a:lnTo>
                  <a:lnTo>
                    <a:pt x="664" y="2627"/>
                  </a:lnTo>
                  <a:lnTo>
                    <a:pt x="652" y="2618"/>
                  </a:lnTo>
                  <a:lnTo>
                    <a:pt x="629" y="2600"/>
                  </a:lnTo>
                  <a:lnTo>
                    <a:pt x="606" y="2579"/>
                  </a:lnTo>
                  <a:lnTo>
                    <a:pt x="584" y="2556"/>
                  </a:lnTo>
                  <a:lnTo>
                    <a:pt x="560" y="2533"/>
                  </a:lnTo>
                  <a:lnTo>
                    <a:pt x="540" y="2509"/>
                  </a:lnTo>
                  <a:lnTo>
                    <a:pt x="521" y="2487"/>
                  </a:lnTo>
                  <a:lnTo>
                    <a:pt x="495" y="2459"/>
                  </a:lnTo>
                  <a:lnTo>
                    <a:pt x="479" y="2443"/>
                  </a:lnTo>
                  <a:lnTo>
                    <a:pt x="440" y="2402"/>
                  </a:lnTo>
                  <a:lnTo>
                    <a:pt x="382" y="2346"/>
                  </a:lnTo>
                  <a:lnTo>
                    <a:pt x="313" y="2280"/>
                  </a:lnTo>
                  <a:lnTo>
                    <a:pt x="239" y="2211"/>
                  </a:lnTo>
                  <a:lnTo>
                    <a:pt x="167" y="2144"/>
                  </a:lnTo>
                  <a:lnTo>
                    <a:pt x="133" y="2115"/>
                  </a:lnTo>
                  <a:lnTo>
                    <a:pt x="102" y="2089"/>
                  </a:lnTo>
                  <a:lnTo>
                    <a:pt x="75" y="2067"/>
                  </a:lnTo>
                  <a:lnTo>
                    <a:pt x="53" y="2051"/>
                  </a:lnTo>
                  <a:lnTo>
                    <a:pt x="71" y="2036"/>
                  </a:lnTo>
                  <a:lnTo>
                    <a:pt x="89" y="2020"/>
                  </a:lnTo>
                  <a:lnTo>
                    <a:pt x="107" y="2005"/>
                  </a:lnTo>
                  <a:lnTo>
                    <a:pt x="124" y="1989"/>
                  </a:lnTo>
                  <a:lnTo>
                    <a:pt x="157" y="1955"/>
                  </a:lnTo>
                  <a:lnTo>
                    <a:pt x="190" y="1919"/>
                  </a:lnTo>
                  <a:lnTo>
                    <a:pt x="221" y="1883"/>
                  </a:lnTo>
                  <a:lnTo>
                    <a:pt x="252" y="1845"/>
                  </a:lnTo>
                  <a:lnTo>
                    <a:pt x="281" y="1808"/>
                  </a:lnTo>
                  <a:lnTo>
                    <a:pt x="311" y="1768"/>
                  </a:lnTo>
                  <a:close/>
                </a:path>
              </a:pathLst>
            </a:custGeom>
            <a:solidFill>
              <a:srgbClr val="B033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5" name="Freeform 57"/>
            <p:cNvSpPr>
              <a:spLocks/>
            </p:cNvSpPr>
            <p:nvPr/>
          </p:nvSpPr>
          <p:spPr bwMode="auto">
            <a:xfrm>
              <a:off x="8585200" y="-1876425"/>
              <a:ext cx="201613" cy="187325"/>
            </a:xfrm>
            <a:custGeom>
              <a:avLst/>
              <a:gdLst>
                <a:gd name="T0" fmla="*/ 1814 w 1894"/>
                <a:gd name="T1" fmla="*/ 280 h 1774"/>
                <a:gd name="T2" fmla="*/ 1757 w 1894"/>
                <a:gd name="T3" fmla="*/ 326 h 1774"/>
                <a:gd name="T4" fmla="*/ 1701 w 1894"/>
                <a:gd name="T5" fmla="*/ 376 h 1774"/>
                <a:gd name="T6" fmla="*/ 1556 w 1894"/>
                <a:gd name="T7" fmla="*/ 524 h 1774"/>
                <a:gd name="T8" fmla="*/ 1412 w 1894"/>
                <a:gd name="T9" fmla="*/ 669 h 1774"/>
                <a:gd name="T10" fmla="*/ 1264 w 1894"/>
                <a:gd name="T11" fmla="*/ 810 h 1774"/>
                <a:gd name="T12" fmla="*/ 1121 w 1894"/>
                <a:gd name="T13" fmla="*/ 947 h 1774"/>
                <a:gd name="T14" fmla="*/ 983 w 1894"/>
                <a:gd name="T15" fmla="*/ 1085 h 1774"/>
                <a:gd name="T16" fmla="*/ 845 w 1894"/>
                <a:gd name="T17" fmla="*/ 1223 h 1774"/>
                <a:gd name="T18" fmla="*/ 705 w 1894"/>
                <a:gd name="T19" fmla="*/ 1358 h 1774"/>
                <a:gd name="T20" fmla="*/ 559 w 1894"/>
                <a:gd name="T21" fmla="*/ 1493 h 1774"/>
                <a:gd name="T22" fmla="*/ 444 w 1894"/>
                <a:gd name="T23" fmla="*/ 1613 h 1774"/>
                <a:gd name="T24" fmla="*/ 342 w 1894"/>
                <a:gd name="T25" fmla="*/ 1710 h 1774"/>
                <a:gd name="T26" fmla="*/ 279 w 1894"/>
                <a:gd name="T27" fmla="*/ 1754 h 1774"/>
                <a:gd name="T28" fmla="*/ 243 w 1894"/>
                <a:gd name="T29" fmla="*/ 1770 h 1774"/>
                <a:gd name="T30" fmla="*/ 210 w 1894"/>
                <a:gd name="T31" fmla="*/ 1774 h 1774"/>
                <a:gd name="T32" fmla="*/ 182 w 1894"/>
                <a:gd name="T33" fmla="*/ 1765 h 1774"/>
                <a:gd name="T34" fmla="*/ 141 w 1894"/>
                <a:gd name="T35" fmla="*/ 1732 h 1774"/>
                <a:gd name="T36" fmla="*/ 49 w 1894"/>
                <a:gd name="T37" fmla="*/ 1630 h 1774"/>
                <a:gd name="T38" fmla="*/ 11 w 1894"/>
                <a:gd name="T39" fmla="*/ 1576 h 1774"/>
                <a:gd name="T40" fmla="*/ 0 w 1894"/>
                <a:gd name="T41" fmla="*/ 1527 h 1774"/>
                <a:gd name="T42" fmla="*/ 11 w 1894"/>
                <a:gd name="T43" fmla="*/ 1482 h 1774"/>
                <a:gd name="T44" fmla="*/ 40 w 1894"/>
                <a:gd name="T45" fmla="*/ 1442 h 1774"/>
                <a:gd name="T46" fmla="*/ 83 w 1894"/>
                <a:gd name="T47" fmla="*/ 1405 h 1774"/>
                <a:gd name="T48" fmla="*/ 135 w 1894"/>
                <a:gd name="T49" fmla="*/ 1372 h 1774"/>
                <a:gd name="T50" fmla="*/ 212 w 1894"/>
                <a:gd name="T51" fmla="*/ 1334 h 1774"/>
                <a:gd name="T52" fmla="*/ 324 w 1894"/>
                <a:gd name="T53" fmla="*/ 1286 h 1774"/>
                <a:gd name="T54" fmla="*/ 415 w 1894"/>
                <a:gd name="T55" fmla="*/ 1242 h 1774"/>
                <a:gd name="T56" fmla="*/ 509 w 1894"/>
                <a:gd name="T57" fmla="*/ 1184 h 1774"/>
                <a:gd name="T58" fmla="*/ 597 w 1894"/>
                <a:gd name="T59" fmla="*/ 1117 h 1774"/>
                <a:gd name="T60" fmla="*/ 681 w 1894"/>
                <a:gd name="T61" fmla="*/ 1046 h 1774"/>
                <a:gd name="T62" fmla="*/ 789 w 1894"/>
                <a:gd name="T63" fmla="*/ 943 h 1774"/>
                <a:gd name="T64" fmla="*/ 944 w 1894"/>
                <a:gd name="T65" fmla="*/ 781 h 1774"/>
                <a:gd name="T66" fmla="*/ 1098 w 1894"/>
                <a:gd name="T67" fmla="*/ 619 h 1774"/>
                <a:gd name="T68" fmla="*/ 1204 w 1894"/>
                <a:gd name="T69" fmla="*/ 517 h 1774"/>
                <a:gd name="T70" fmla="*/ 1280 w 1894"/>
                <a:gd name="T71" fmla="*/ 448 h 1774"/>
                <a:gd name="T72" fmla="*/ 1393 w 1894"/>
                <a:gd name="T73" fmla="*/ 329 h 1774"/>
                <a:gd name="T74" fmla="*/ 1524 w 1894"/>
                <a:gd name="T75" fmla="*/ 199 h 1774"/>
                <a:gd name="T76" fmla="*/ 1608 w 1894"/>
                <a:gd name="T77" fmla="*/ 124 h 1774"/>
                <a:gd name="T78" fmla="*/ 1689 w 1894"/>
                <a:gd name="T79" fmla="*/ 61 h 1774"/>
                <a:gd name="T80" fmla="*/ 1763 w 1894"/>
                <a:gd name="T81" fmla="*/ 16 h 1774"/>
                <a:gd name="T82" fmla="*/ 1825 w 1894"/>
                <a:gd name="T83" fmla="*/ 0 h 1774"/>
                <a:gd name="T84" fmla="*/ 1870 w 1894"/>
                <a:gd name="T85" fmla="*/ 20 h 1774"/>
                <a:gd name="T86" fmla="*/ 1892 w 1894"/>
                <a:gd name="T87" fmla="*/ 84 h 1774"/>
                <a:gd name="T88" fmla="*/ 1890 w 1894"/>
                <a:gd name="T89" fmla="*/ 156 h 1774"/>
                <a:gd name="T90" fmla="*/ 1874 w 1894"/>
                <a:gd name="T91" fmla="*/ 206 h 1774"/>
                <a:gd name="T92" fmla="*/ 1847 w 1894"/>
                <a:gd name="T93" fmla="*/ 246 h 1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94" h="1774">
                  <a:moveTo>
                    <a:pt x="1847" y="246"/>
                  </a:moveTo>
                  <a:lnTo>
                    <a:pt x="1831" y="264"/>
                  </a:lnTo>
                  <a:lnTo>
                    <a:pt x="1814" y="280"/>
                  </a:lnTo>
                  <a:lnTo>
                    <a:pt x="1795" y="296"/>
                  </a:lnTo>
                  <a:lnTo>
                    <a:pt x="1777" y="311"/>
                  </a:lnTo>
                  <a:lnTo>
                    <a:pt x="1757" y="326"/>
                  </a:lnTo>
                  <a:lnTo>
                    <a:pt x="1738" y="342"/>
                  </a:lnTo>
                  <a:lnTo>
                    <a:pt x="1719" y="359"/>
                  </a:lnTo>
                  <a:lnTo>
                    <a:pt x="1701" y="376"/>
                  </a:lnTo>
                  <a:lnTo>
                    <a:pt x="1652" y="426"/>
                  </a:lnTo>
                  <a:lnTo>
                    <a:pt x="1603" y="474"/>
                  </a:lnTo>
                  <a:lnTo>
                    <a:pt x="1556" y="524"/>
                  </a:lnTo>
                  <a:lnTo>
                    <a:pt x="1508" y="573"/>
                  </a:lnTo>
                  <a:lnTo>
                    <a:pt x="1461" y="622"/>
                  </a:lnTo>
                  <a:lnTo>
                    <a:pt x="1412" y="669"/>
                  </a:lnTo>
                  <a:lnTo>
                    <a:pt x="1362" y="717"/>
                  </a:lnTo>
                  <a:lnTo>
                    <a:pt x="1313" y="764"/>
                  </a:lnTo>
                  <a:lnTo>
                    <a:pt x="1264" y="810"/>
                  </a:lnTo>
                  <a:lnTo>
                    <a:pt x="1216" y="855"/>
                  </a:lnTo>
                  <a:lnTo>
                    <a:pt x="1169" y="901"/>
                  </a:lnTo>
                  <a:lnTo>
                    <a:pt x="1121" y="947"/>
                  </a:lnTo>
                  <a:lnTo>
                    <a:pt x="1075" y="993"/>
                  </a:lnTo>
                  <a:lnTo>
                    <a:pt x="1029" y="1039"/>
                  </a:lnTo>
                  <a:lnTo>
                    <a:pt x="983" y="1085"/>
                  </a:lnTo>
                  <a:lnTo>
                    <a:pt x="937" y="1131"/>
                  </a:lnTo>
                  <a:lnTo>
                    <a:pt x="891" y="1176"/>
                  </a:lnTo>
                  <a:lnTo>
                    <a:pt x="845" y="1223"/>
                  </a:lnTo>
                  <a:lnTo>
                    <a:pt x="799" y="1268"/>
                  </a:lnTo>
                  <a:lnTo>
                    <a:pt x="752" y="1314"/>
                  </a:lnTo>
                  <a:lnTo>
                    <a:pt x="705" y="1358"/>
                  </a:lnTo>
                  <a:lnTo>
                    <a:pt x="657" y="1404"/>
                  </a:lnTo>
                  <a:lnTo>
                    <a:pt x="609" y="1448"/>
                  </a:lnTo>
                  <a:lnTo>
                    <a:pt x="559" y="1493"/>
                  </a:lnTo>
                  <a:lnTo>
                    <a:pt x="529" y="1522"/>
                  </a:lnTo>
                  <a:lnTo>
                    <a:pt x="490" y="1565"/>
                  </a:lnTo>
                  <a:lnTo>
                    <a:pt x="444" y="1613"/>
                  </a:lnTo>
                  <a:lnTo>
                    <a:pt x="394" y="1663"/>
                  </a:lnTo>
                  <a:lnTo>
                    <a:pt x="369" y="1687"/>
                  </a:lnTo>
                  <a:lnTo>
                    <a:pt x="342" y="1710"/>
                  </a:lnTo>
                  <a:lnTo>
                    <a:pt x="317" y="1730"/>
                  </a:lnTo>
                  <a:lnTo>
                    <a:pt x="291" y="1747"/>
                  </a:lnTo>
                  <a:lnTo>
                    <a:pt x="279" y="1754"/>
                  </a:lnTo>
                  <a:lnTo>
                    <a:pt x="267" y="1760"/>
                  </a:lnTo>
                  <a:lnTo>
                    <a:pt x="254" y="1766"/>
                  </a:lnTo>
                  <a:lnTo>
                    <a:pt x="243" y="1770"/>
                  </a:lnTo>
                  <a:lnTo>
                    <a:pt x="232" y="1772"/>
                  </a:lnTo>
                  <a:lnTo>
                    <a:pt x="220" y="1774"/>
                  </a:lnTo>
                  <a:lnTo>
                    <a:pt x="210" y="1774"/>
                  </a:lnTo>
                  <a:lnTo>
                    <a:pt x="200" y="1772"/>
                  </a:lnTo>
                  <a:lnTo>
                    <a:pt x="192" y="1770"/>
                  </a:lnTo>
                  <a:lnTo>
                    <a:pt x="182" y="1765"/>
                  </a:lnTo>
                  <a:lnTo>
                    <a:pt x="173" y="1758"/>
                  </a:lnTo>
                  <a:lnTo>
                    <a:pt x="162" y="1751"/>
                  </a:lnTo>
                  <a:lnTo>
                    <a:pt x="141" y="1732"/>
                  </a:lnTo>
                  <a:lnTo>
                    <a:pt x="119" y="1710"/>
                  </a:lnTo>
                  <a:lnTo>
                    <a:pt x="79" y="1665"/>
                  </a:lnTo>
                  <a:lnTo>
                    <a:pt x="49" y="1630"/>
                  </a:lnTo>
                  <a:lnTo>
                    <a:pt x="33" y="1611"/>
                  </a:lnTo>
                  <a:lnTo>
                    <a:pt x="21" y="1593"/>
                  </a:lnTo>
                  <a:lnTo>
                    <a:pt x="11" y="1576"/>
                  </a:lnTo>
                  <a:lnTo>
                    <a:pt x="5" y="1559"/>
                  </a:lnTo>
                  <a:lnTo>
                    <a:pt x="1" y="1542"/>
                  </a:lnTo>
                  <a:lnTo>
                    <a:pt x="0" y="1527"/>
                  </a:lnTo>
                  <a:lnTo>
                    <a:pt x="2" y="1512"/>
                  </a:lnTo>
                  <a:lnTo>
                    <a:pt x="5" y="1496"/>
                  </a:lnTo>
                  <a:lnTo>
                    <a:pt x="11" y="1482"/>
                  </a:lnTo>
                  <a:lnTo>
                    <a:pt x="19" y="1468"/>
                  </a:lnTo>
                  <a:lnTo>
                    <a:pt x="28" y="1455"/>
                  </a:lnTo>
                  <a:lnTo>
                    <a:pt x="40" y="1442"/>
                  </a:lnTo>
                  <a:lnTo>
                    <a:pt x="52" y="1429"/>
                  </a:lnTo>
                  <a:lnTo>
                    <a:pt x="67" y="1416"/>
                  </a:lnTo>
                  <a:lnTo>
                    <a:pt x="83" y="1405"/>
                  </a:lnTo>
                  <a:lnTo>
                    <a:pt x="99" y="1393"/>
                  </a:lnTo>
                  <a:lnTo>
                    <a:pt x="117" y="1383"/>
                  </a:lnTo>
                  <a:lnTo>
                    <a:pt x="135" y="1372"/>
                  </a:lnTo>
                  <a:lnTo>
                    <a:pt x="154" y="1361"/>
                  </a:lnTo>
                  <a:lnTo>
                    <a:pt x="173" y="1352"/>
                  </a:lnTo>
                  <a:lnTo>
                    <a:pt x="212" y="1334"/>
                  </a:lnTo>
                  <a:lnTo>
                    <a:pt x="251" y="1316"/>
                  </a:lnTo>
                  <a:lnTo>
                    <a:pt x="289" y="1300"/>
                  </a:lnTo>
                  <a:lnTo>
                    <a:pt x="324" y="1286"/>
                  </a:lnTo>
                  <a:lnTo>
                    <a:pt x="356" y="1273"/>
                  </a:lnTo>
                  <a:lnTo>
                    <a:pt x="382" y="1260"/>
                  </a:lnTo>
                  <a:lnTo>
                    <a:pt x="415" y="1242"/>
                  </a:lnTo>
                  <a:lnTo>
                    <a:pt x="447" y="1223"/>
                  </a:lnTo>
                  <a:lnTo>
                    <a:pt x="478" y="1204"/>
                  </a:lnTo>
                  <a:lnTo>
                    <a:pt x="509" y="1184"/>
                  </a:lnTo>
                  <a:lnTo>
                    <a:pt x="539" y="1162"/>
                  </a:lnTo>
                  <a:lnTo>
                    <a:pt x="568" y="1140"/>
                  </a:lnTo>
                  <a:lnTo>
                    <a:pt x="597" y="1117"/>
                  </a:lnTo>
                  <a:lnTo>
                    <a:pt x="625" y="1094"/>
                  </a:lnTo>
                  <a:lnTo>
                    <a:pt x="654" y="1070"/>
                  </a:lnTo>
                  <a:lnTo>
                    <a:pt x="681" y="1046"/>
                  </a:lnTo>
                  <a:lnTo>
                    <a:pt x="709" y="1021"/>
                  </a:lnTo>
                  <a:lnTo>
                    <a:pt x="736" y="995"/>
                  </a:lnTo>
                  <a:lnTo>
                    <a:pt x="789" y="943"/>
                  </a:lnTo>
                  <a:lnTo>
                    <a:pt x="841" y="890"/>
                  </a:lnTo>
                  <a:lnTo>
                    <a:pt x="893" y="836"/>
                  </a:lnTo>
                  <a:lnTo>
                    <a:pt x="944" y="781"/>
                  </a:lnTo>
                  <a:lnTo>
                    <a:pt x="994" y="727"/>
                  </a:lnTo>
                  <a:lnTo>
                    <a:pt x="1046" y="672"/>
                  </a:lnTo>
                  <a:lnTo>
                    <a:pt x="1098" y="619"/>
                  </a:lnTo>
                  <a:lnTo>
                    <a:pt x="1151" y="568"/>
                  </a:lnTo>
                  <a:lnTo>
                    <a:pt x="1177" y="541"/>
                  </a:lnTo>
                  <a:lnTo>
                    <a:pt x="1204" y="517"/>
                  </a:lnTo>
                  <a:lnTo>
                    <a:pt x="1231" y="491"/>
                  </a:lnTo>
                  <a:lnTo>
                    <a:pt x="1259" y="468"/>
                  </a:lnTo>
                  <a:lnTo>
                    <a:pt x="1280" y="448"/>
                  </a:lnTo>
                  <a:lnTo>
                    <a:pt x="1311" y="416"/>
                  </a:lnTo>
                  <a:lnTo>
                    <a:pt x="1349" y="376"/>
                  </a:lnTo>
                  <a:lnTo>
                    <a:pt x="1393" y="329"/>
                  </a:lnTo>
                  <a:lnTo>
                    <a:pt x="1443" y="279"/>
                  </a:lnTo>
                  <a:lnTo>
                    <a:pt x="1497" y="226"/>
                  </a:lnTo>
                  <a:lnTo>
                    <a:pt x="1524" y="199"/>
                  </a:lnTo>
                  <a:lnTo>
                    <a:pt x="1552" y="173"/>
                  </a:lnTo>
                  <a:lnTo>
                    <a:pt x="1580" y="148"/>
                  </a:lnTo>
                  <a:lnTo>
                    <a:pt x="1608" y="124"/>
                  </a:lnTo>
                  <a:lnTo>
                    <a:pt x="1635" y="101"/>
                  </a:lnTo>
                  <a:lnTo>
                    <a:pt x="1663" y="80"/>
                  </a:lnTo>
                  <a:lnTo>
                    <a:pt x="1689" y="61"/>
                  </a:lnTo>
                  <a:lnTo>
                    <a:pt x="1714" y="43"/>
                  </a:lnTo>
                  <a:lnTo>
                    <a:pt x="1740" y="28"/>
                  </a:lnTo>
                  <a:lnTo>
                    <a:pt x="1763" y="16"/>
                  </a:lnTo>
                  <a:lnTo>
                    <a:pt x="1785" y="8"/>
                  </a:lnTo>
                  <a:lnTo>
                    <a:pt x="1806" y="2"/>
                  </a:lnTo>
                  <a:lnTo>
                    <a:pt x="1825" y="0"/>
                  </a:lnTo>
                  <a:lnTo>
                    <a:pt x="1842" y="2"/>
                  </a:lnTo>
                  <a:lnTo>
                    <a:pt x="1857" y="10"/>
                  </a:lnTo>
                  <a:lnTo>
                    <a:pt x="1870" y="20"/>
                  </a:lnTo>
                  <a:lnTo>
                    <a:pt x="1880" y="36"/>
                  </a:lnTo>
                  <a:lnTo>
                    <a:pt x="1888" y="57"/>
                  </a:lnTo>
                  <a:lnTo>
                    <a:pt x="1892" y="84"/>
                  </a:lnTo>
                  <a:lnTo>
                    <a:pt x="1894" y="117"/>
                  </a:lnTo>
                  <a:lnTo>
                    <a:pt x="1893" y="137"/>
                  </a:lnTo>
                  <a:lnTo>
                    <a:pt x="1890" y="156"/>
                  </a:lnTo>
                  <a:lnTo>
                    <a:pt x="1886" y="174"/>
                  </a:lnTo>
                  <a:lnTo>
                    <a:pt x="1880" y="190"/>
                  </a:lnTo>
                  <a:lnTo>
                    <a:pt x="1874" y="206"/>
                  </a:lnTo>
                  <a:lnTo>
                    <a:pt x="1866" y="219"/>
                  </a:lnTo>
                  <a:lnTo>
                    <a:pt x="1856" y="233"/>
                  </a:lnTo>
                  <a:lnTo>
                    <a:pt x="1847" y="246"/>
                  </a:lnTo>
                  <a:close/>
                </a:path>
              </a:pathLst>
            </a:custGeom>
            <a:solidFill>
              <a:srgbClr val="C54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6" name="Freeform 58"/>
            <p:cNvSpPr>
              <a:spLocks/>
            </p:cNvSpPr>
            <p:nvPr/>
          </p:nvSpPr>
          <p:spPr bwMode="auto">
            <a:xfrm>
              <a:off x="8451850" y="-1936750"/>
              <a:ext cx="173038" cy="228600"/>
            </a:xfrm>
            <a:custGeom>
              <a:avLst/>
              <a:gdLst>
                <a:gd name="T0" fmla="*/ 1437 w 1638"/>
                <a:gd name="T1" fmla="*/ 2142 h 2161"/>
                <a:gd name="T2" fmla="*/ 1338 w 1638"/>
                <a:gd name="T3" fmla="*/ 2008 h 2161"/>
                <a:gd name="T4" fmla="*/ 1164 w 1638"/>
                <a:gd name="T5" fmla="*/ 1774 h 2161"/>
                <a:gd name="T6" fmla="*/ 941 w 1638"/>
                <a:gd name="T7" fmla="*/ 1476 h 2161"/>
                <a:gd name="T8" fmla="*/ 695 w 1638"/>
                <a:gd name="T9" fmla="*/ 1151 h 2161"/>
                <a:gd name="T10" fmla="*/ 452 w 1638"/>
                <a:gd name="T11" fmla="*/ 835 h 2161"/>
                <a:gd name="T12" fmla="*/ 286 w 1638"/>
                <a:gd name="T13" fmla="*/ 624 h 2161"/>
                <a:gd name="T14" fmla="*/ 188 w 1638"/>
                <a:gd name="T15" fmla="*/ 506 h 2161"/>
                <a:gd name="T16" fmla="*/ 107 w 1638"/>
                <a:gd name="T17" fmla="*/ 411 h 2161"/>
                <a:gd name="T18" fmla="*/ 44 w 1638"/>
                <a:gd name="T19" fmla="*/ 341 h 2161"/>
                <a:gd name="T20" fmla="*/ 16 w 1638"/>
                <a:gd name="T21" fmla="*/ 297 h 2161"/>
                <a:gd name="T22" fmla="*/ 3 w 1638"/>
                <a:gd name="T23" fmla="*/ 212 h 2161"/>
                <a:gd name="T24" fmla="*/ 0 w 1638"/>
                <a:gd name="T25" fmla="*/ 158 h 2161"/>
                <a:gd name="T26" fmla="*/ 1 w 1638"/>
                <a:gd name="T27" fmla="*/ 121 h 2161"/>
                <a:gd name="T28" fmla="*/ 7 w 1638"/>
                <a:gd name="T29" fmla="*/ 86 h 2161"/>
                <a:gd name="T30" fmla="*/ 15 w 1638"/>
                <a:gd name="T31" fmla="*/ 55 h 2161"/>
                <a:gd name="T32" fmla="*/ 30 w 1638"/>
                <a:gd name="T33" fmla="*/ 28 h 2161"/>
                <a:gd name="T34" fmla="*/ 50 w 1638"/>
                <a:gd name="T35" fmla="*/ 10 h 2161"/>
                <a:gd name="T36" fmla="*/ 78 w 1638"/>
                <a:gd name="T37" fmla="*/ 1 h 2161"/>
                <a:gd name="T38" fmla="*/ 113 w 1638"/>
                <a:gd name="T39" fmla="*/ 2 h 2161"/>
                <a:gd name="T40" fmla="*/ 158 w 1638"/>
                <a:gd name="T41" fmla="*/ 17 h 2161"/>
                <a:gd name="T42" fmla="*/ 211 w 1638"/>
                <a:gd name="T43" fmla="*/ 44 h 2161"/>
                <a:gd name="T44" fmla="*/ 255 w 1638"/>
                <a:gd name="T45" fmla="*/ 80 h 2161"/>
                <a:gd name="T46" fmla="*/ 353 w 1638"/>
                <a:gd name="T47" fmla="*/ 199 h 2161"/>
                <a:gd name="T48" fmla="*/ 525 w 1638"/>
                <a:gd name="T49" fmla="*/ 408 h 2161"/>
                <a:gd name="T50" fmla="*/ 743 w 1638"/>
                <a:gd name="T51" fmla="*/ 681 h 2161"/>
                <a:gd name="T52" fmla="*/ 984 w 1638"/>
                <a:gd name="T53" fmla="*/ 992 h 2161"/>
                <a:gd name="T54" fmla="*/ 1165 w 1638"/>
                <a:gd name="T55" fmla="*/ 1231 h 2161"/>
                <a:gd name="T56" fmla="*/ 1279 w 1638"/>
                <a:gd name="T57" fmla="*/ 1386 h 2161"/>
                <a:gd name="T58" fmla="*/ 1384 w 1638"/>
                <a:gd name="T59" fmla="*/ 1537 h 2161"/>
                <a:gd name="T60" fmla="*/ 1478 w 1638"/>
                <a:gd name="T61" fmla="*/ 1675 h 2161"/>
                <a:gd name="T62" fmla="*/ 1556 w 1638"/>
                <a:gd name="T63" fmla="*/ 1802 h 2161"/>
                <a:gd name="T64" fmla="*/ 1616 w 1638"/>
                <a:gd name="T65" fmla="*/ 1911 h 2161"/>
                <a:gd name="T66" fmla="*/ 1451 w 1638"/>
                <a:gd name="T67" fmla="*/ 2161 h 2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38" h="2161">
                  <a:moveTo>
                    <a:pt x="1451" y="2161"/>
                  </a:moveTo>
                  <a:lnTo>
                    <a:pt x="1437" y="2142"/>
                  </a:lnTo>
                  <a:lnTo>
                    <a:pt x="1398" y="2090"/>
                  </a:lnTo>
                  <a:lnTo>
                    <a:pt x="1338" y="2008"/>
                  </a:lnTo>
                  <a:lnTo>
                    <a:pt x="1258" y="1901"/>
                  </a:lnTo>
                  <a:lnTo>
                    <a:pt x="1164" y="1774"/>
                  </a:lnTo>
                  <a:lnTo>
                    <a:pt x="1057" y="1631"/>
                  </a:lnTo>
                  <a:lnTo>
                    <a:pt x="941" y="1476"/>
                  </a:lnTo>
                  <a:lnTo>
                    <a:pt x="820" y="1314"/>
                  </a:lnTo>
                  <a:lnTo>
                    <a:pt x="695" y="1151"/>
                  </a:lnTo>
                  <a:lnTo>
                    <a:pt x="571" y="989"/>
                  </a:lnTo>
                  <a:lnTo>
                    <a:pt x="452" y="835"/>
                  </a:lnTo>
                  <a:lnTo>
                    <a:pt x="338" y="691"/>
                  </a:lnTo>
                  <a:lnTo>
                    <a:pt x="286" y="624"/>
                  </a:lnTo>
                  <a:lnTo>
                    <a:pt x="235" y="563"/>
                  </a:lnTo>
                  <a:lnTo>
                    <a:pt x="188" y="506"/>
                  </a:lnTo>
                  <a:lnTo>
                    <a:pt x="146" y="455"/>
                  </a:lnTo>
                  <a:lnTo>
                    <a:pt x="107" y="411"/>
                  </a:lnTo>
                  <a:lnTo>
                    <a:pt x="73" y="372"/>
                  </a:lnTo>
                  <a:lnTo>
                    <a:pt x="44" y="341"/>
                  </a:lnTo>
                  <a:lnTo>
                    <a:pt x="20" y="318"/>
                  </a:lnTo>
                  <a:lnTo>
                    <a:pt x="16" y="297"/>
                  </a:lnTo>
                  <a:lnTo>
                    <a:pt x="7" y="245"/>
                  </a:lnTo>
                  <a:lnTo>
                    <a:pt x="3" y="212"/>
                  </a:lnTo>
                  <a:lnTo>
                    <a:pt x="0" y="176"/>
                  </a:lnTo>
                  <a:lnTo>
                    <a:pt x="0" y="158"/>
                  </a:lnTo>
                  <a:lnTo>
                    <a:pt x="0" y="138"/>
                  </a:lnTo>
                  <a:lnTo>
                    <a:pt x="1" y="121"/>
                  </a:lnTo>
                  <a:lnTo>
                    <a:pt x="3" y="103"/>
                  </a:lnTo>
                  <a:lnTo>
                    <a:pt x="7" y="86"/>
                  </a:lnTo>
                  <a:lnTo>
                    <a:pt x="10" y="70"/>
                  </a:lnTo>
                  <a:lnTo>
                    <a:pt x="15" y="55"/>
                  </a:lnTo>
                  <a:lnTo>
                    <a:pt x="21" y="41"/>
                  </a:lnTo>
                  <a:lnTo>
                    <a:pt x="30" y="28"/>
                  </a:lnTo>
                  <a:lnTo>
                    <a:pt x="39" y="19"/>
                  </a:lnTo>
                  <a:lnTo>
                    <a:pt x="50" y="10"/>
                  </a:lnTo>
                  <a:lnTo>
                    <a:pt x="64" y="4"/>
                  </a:lnTo>
                  <a:lnTo>
                    <a:pt x="78" y="1"/>
                  </a:lnTo>
                  <a:lnTo>
                    <a:pt x="94" y="0"/>
                  </a:lnTo>
                  <a:lnTo>
                    <a:pt x="113" y="2"/>
                  </a:lnTo>
                  <a:lnTo>
                    <a:pt x="134" y="7"/>
                  </a:lnTo>
                  <a:lnTo>
                    <a:pt x="158" y="17"/>
                  </a:lnTo>
                  <a:lnTo>
                    <a:pt x="183" y="28"/>
                  </a:lnTo>
                  <a:lnTo>
                    <a:pt x="211" y="44"/>
                  </a:lnTo>
                  <a:lnTo>
                    <a:pt x="241" y="64"/>
                  </a:lnTo>
                  <a:lnTo>
                    <a:pt x="255" y="80"/>
                  </a:lnTo>
                  <a:lnTo>
                    <a:pt x="293" y="127"/>
                  </a:lnTo>
                  <a:lnTo>
                    <a:pt x="353" y="199"/>
                  </a:lnTo>
                  <a:lnTo>
                    <a:pt x="430" y="294"/>
                  </a:lnTo>
                  <a:lnTo>
                    <a:pt x="525" y="408"/>
                  </a:lnTo>
                  <a:lnTo>
                    <a:pt x="629" y="539"/>
                  </a:lnTo>
                  <a:lnTo>
                    <a:pt x="743" y="681"/>
                  </a:lnTo>
                  <a:lnTo>
                    <a:pt x="863" y="834"/>
                  </a:lnTo>
                  <a:lnTo>
                    <a:pt x="984" y="992"/>
                  </a:lnTo>
                  <a:lnTo>
                    <a:pt x="1106" y="1151"/>
                  </a:lnTo>
                  <a:lnTo>
                    <a:pt x="1165" y="1231"/>
                  </a:lnTo>
                  <a:lnTo>
                    <a:pt x="1223" y="1309"/>
                  </a:lnTo>
                  <a:lnTo>
                    <a:pt x="1279" y="1386"/>
                  </a:lnTo>
                  <a:lnTo>
                    <a:pt x="1333" y="1463"/>
                  </a:lnTo>
                  <a:lnTo>
                    <a:pt x="1384" y="1537"/>
                  </a:lnTo>
                  <a:lnTo>
                    <a:pt x="1433" y="1608"/>
                  </a:lnTo>
                  <a:lnTo>
                    <a:pt x="1478" y="1675"/>
                  </a:lnTo>
                  <a:lnTo>
                    <a:pt x="1519" y="1741"/>
                  </a:lnTo>
                  <a:lnTo>
                    <a:pt x="1556" y="1802"/>
                  </a:lnTo>
                  <a:lnTo>
                    <a:pt x="1588" y="1858"/>
                  </a:lnTo>
                  <a:lnTo>
                    <a:pt x="1616" y="1911"/>
                  </a:lnTo>
                  <a:lnTo>
                    <a:pt x="1638" y="1958"/>
                  </a:lnTo>
                  <a:lnTo>
                    <a:pt x="1451" y="21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7" name="Freeform 59"/>
            <p:cNvSpPr>
              <a:spLocks noEditPoints="1"/>
            </p:cNvSpPr>
            <p:nvPr/>
          </p:nvSpPr>
          <p:spPr bwMode="auto">
            <a:xfrm>
              <a:off x="8450263" y="-1938338"/>
              <a:ext cx="177800" cy="233362"/>
            </a:xfrm>
            <a:custGeom>
              <a:avLst/>
              <a:gdLst>
                <a:gd name="T0" fmla="*/ 39 w 1676"/>
                <a:gd name="T1" fmla="*/ 30 h 2205"/>
                <a:gd name="T2" fmla="*/ 21 w 1676"/>
                <a:gd name="T3" fmla="*/ 57 h 2205"/>
                <a:gd name="T4" fmla="*/ 10 w 1676"/>
                <a:gd name="T5" fmla="*/ 90 h 2205"/>
                <a:gd name="T6" fmla="*/ 3 w 1676"/>
                <a:gd name="T7" fmla="*/ 127 h 2205"/>
                <a:gd name="T8" fmla="*/ 1 w 1676"/>
                <a:gd name="T9" fmla="*/ 191 h 2205"/>
                <a:gd name="T10" fmla="*/ 8 w 1676"/>
                <a:gd name="T11" fmla="*/ 266 h 2205"/>
                <a:gd name="T12" fmla="*/ 21 w 1676"/>
                <a:gd name="T13" fmla="*/ 340 h 2205"/>
                <a:gd name="T14" fmla="*/ 109 w 1676"/>
                <a:gd name="T15" fmla="*/ 432 h 2205"/>
                <a:gd name="T16" fmla="*/ 237 w 1676"/>
                <a:gd name="T17" fmla="*/ 585 h 2205"/>
                <a:gd name="T18" fmla="*/ 452 w 1676"/>
                <a:gd name="T19" fmla="*/ 856 h 2205"/>
                <a:gd name="T20" fmla="*/ 819 w 1676"/>
                <a:gd name="T21" fmla="*/ 1335 h 2205"/>
                <a:gd name="T22" fmla="*/ 1162 w 1676"/>
                <a:gd name="T23" fmla="*/ 1793 h 2205"/>
                <a:gd name="T24" fmla="*/ 1399 w 1676"/>
                <a:gd name="T25" fmla="*/ 2113 h 2205"/>
                <a:gd name="T26" fmla="*/ 1467 w 1676"/>
                <a:gd name="T27" fmla="*/ 2205 h 2205"/>
                <a:gd name="T28" fmla="*/ 1650 w 1676"/>
                <a:gd name="T29" fmla="*/ 1922 h 2205"/>
                <a:gd name="T30" fmla="*/ 1555 w 1676"/>
                <a:gd name="T31" fmla="*/ 1754 h 2205"/>
                <a:gd name="T32" fmla="*/ 1424 w 1676"/>
                <a:gd name="T33" fmla="*/ 1554 h 2205"/>
                <a:gd name="T34" fmla="*/ 1267 w 1676"/>
                <a:gd name="T35" fmla="*/ 1331 h 2205"/>
                <a:gd name="T36" fmla="*/ 1034 w 1676"/>
                <a:gd name="T37" fmla="*/ 1020 h 2205"/>
                <a:gd name="T38" fmla="*/ 683 w 1676"/>
                <a:gd name="T39" fmla="*/ 573 h 2205"/>
                <a:gd name="T40" fmla="*/ 402 w 1676"/>
                <a:gd name="T41" fmla="*/ 227 h 2205"/>
                <a:gd name="T42" fmla="*/ 273 w 1676"/>
                <a:gd name="T43" fmla="*/ 71 h 2205"/>
                <a:gd name="T44" fmla="*/ 219 w 1676"/>
                <a:gd name="T45" fmla="*/ 37 h 2205"/>
                <a:gd name="T46" fmla="*/ 173 w 1676"/>
                <a:gd name="T47" fmla="*/ 14 h 2205"/>
                <a:gd name="T48" fmla="*/ 130 w 1676"/>
                <a:gd name="T49" fmla="*/ 2 h 2205"/>
                <a:gd name="T50" fmla="*/ 94 w 1676"/>
                <a:gd name="T51" fmla="*/ 1 h 2205"/>
                <a:gd name="T52" fmla="*/ 64 w 1676"/>
                <a:gd name="T53" fmla="*/ 10 h 2205"/>
                <a:gd name="T54" fmla="*/ 45 w 1676"/>
                <a:gd name="T55" fmla="*/ 295 h 2205"/>
                <a:gd name="T56" fmla="*/ 36 w 1676"/>
                <a:gd name="T57" fmla="*/ 219 h 2205"/>
                <a:gd name="T58" fmla="*/ 35 w 1676"/>
                <a:gd name="T59" fmla="*/ 154 h 2205"/>
                <a:gd name="T60" fmla="*/ 42 w 1676"/>
                <a:gd name="T61" fmla="*/ 96 h 2205"/>
                <a:gd name="T62" fmla="*/ 51 w 1676"/>
                <a:gd name="T63" fmla="*/ 72 h 2205"/>
                <a:gd name="T64" fmla="*/ 64 w 1676"/>
                <a:gd name="T65" fmla="*/ 53 h 2205"/>
                <a:gd name="T66" fmla="*/ 81 w 1676"/>
                <a:gd name="T67" fmla="*/ 40 h 2205"/>
                <a:gd name="T68" fmla="*/ 104 w 1676"/>
                <a:gd name="T69" fmla="*/ 34 h 2205"/>
                <a:gd name="T70" fmla="*/ 133 w 1676"/>
                <a:gd name="T71" fmla="*/ 37 h 2205"/>
                <a:gd name="T72" fmla="*/ 167 w 1676"/>
                <a:gd name="T73" fmla="*/ 49 h 2205"/>
                <a:gd name="T74" fmla="*/ 220 w 1676"/>
                <a:gd name="T75" fmla="*/ 76 h 2205"/>
                <a:gd name="T76" fmla="*/ 303 w 1676"/>
                <a:gd name="T77" fmla="*/ 160 h 2205"/>
                <a:gd name="T78" fmla="*/ 532 w 1676"/>
                <a:gd name="T79" fmla="*/ 440 h 2205"/>
                <a:gd name="T80" fmla="*/ 866 w 1676"/>
                <a:gd name="T81" fmla="*/ 860 h 2205"/>
                <a:gd name="T82" fmla="*/ 1164 w 1676"/>
                <a:gd name="T83" fmla="*/ 1251 h 2205"/>
                <a:gd name="T84" fmla="*/ 1330 w 1676"/>
                <a:gd name="T85" fmla="*/ 1481 h 2205"/>
                <a:gd name="T86" fmla="*/ 1474 w 1676"/>
                <a:gd name="T87" fmla="*/ 1691 h 2205"/>
                <a:gd name="T88" fmla="*/ 1585 w 1676"/>
                <a:gd name="T89" fmla="*/ 1873 h 2205"/>
                <a:gd name="T90" fmla="*/ 1625 w 1676"/>
                <a:gd name="T91" fmla="*/ 1982 h 2205"/>
                <a:gd name="T92" fmla="*/ 1556 w 1676"/>
                <a:gd name="T93" fmla="*/ 2058 h 2205"/>
                <a:gd name="T94" fmla="*/ 1482 w 1676"/>
                <a:gd name="T95" fmla="*/ 2137 h 2205"/>
                <a:gd name="T96" fmla="*/ 1383 w 1676"/>
                <a:gd name="T97" fmla="*/ 2033 h 2205"/>
                <a:gd name="T98" fmla="*/ 1130 w 1676"/>
                <a:gd name="T99" fmla="*/ 1693 h 2205"/>
                <a:gd name="T100" fmla="*/ 795 w 1676"/>
                <a:gd name="T101" fmla="*/ 1248 h 2205"/>
                <a:gd name="T102" fmla="*/ 450 w 1676"/>
                <a:gd name="T103" fmla="*/ 799 h 2205"/>
                <a:gd name="T104" fmla="*/ 250 w 1676"/>
                <a:gd name="T105" fmla="*/ 549 h 2205"/>
                <a:gd name="T106" fmla="*/ 131 w 1676"/>
                <a:gd name="T107" fmla="*/ 408 h 2205"/>
                <a:gd name="T108" fmla="*/ 50 w 1676"/>
                <a:gd name="T109" fmla="*/ 323 h 2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76" h="2205">
                  <a:moveTo>
                    <a:pt x="55" y="16"/>
                  </a:moveTo>
                  <a:lnTo>
                    <a:pt x="47" y="22"/>
                  </a:lnTo>
                  <a:lnTo>
                    <a:pt x="39" y="30"/>
                  </a:lnTo>
                  <a:lnTo>
                    <a:pt x="32" y="38"/>
                  </a:lnTo>
                  <a:lnTo>
                    <a:pt x="27" y="46"/>
                  </a:lnTo>
                  <a:lnTo>
                    <a:pt x="21" y="57"/>
                  </a:lnTo>
                  <a:lnTo>
                    <a:pt x="17" y="68"/>
                  </a:lnTo>
                  <a:lnTo>
                    <a:pt x="13" y="78"/>
                  </a:lnTo>
                  <a:lnTo>
                    <a:pt x="10" y="90"/>
                  </a:lnTo>
                  <a:lnTo>
                    <a:pt x="7" y="102"/>
                  </a:lnTo>
                  <a:lnTo>
                    <a:pt x="4" y="114"/>
                  </a:lnTo>
                  <a:lnTo>
                    <a:pt x="3" y="127"/>
                  </a:lnTo>
                  <a:lnTo>
                    <a:pt x="1" y="140"/>
                  </a:lnTo>
                  <a:lnTo>
                    <a:pt x="0" y="165"/>
                  </a:lnTo>
                  <a:lnTo>
                    <a:pt x="1" y="191"/>
                  </a:lnTo>
                  <a:lnTo>
                    <a:pt x="2" y="217"/>
                  </a:lnTo>
                  <a:lnTo>
                    <a:pt x="4" y="242"/>
                  </a:lnTo>
                  <a:lnTo>
                    <a:pt x="8" y="266"/>
                  </a:lnTo>
                  <a:lnTo>
                    <a:pt x="11" y="287"/>
                  </a:lnTo>
                  <a:lnTo>
                    <a:pt x="17" y="321"/>
                  </a:lnTo>
                  <a:lnTo>
                    <a:pt x="21" y="340"/>
                  </a:lnTo>
                  <a:lnTo>
                    <a:pt x="46" y="363"/>
                  </a:lnTo>
                  <a:lnTo>
                    <a:pt x="74" y="394"/>
                  </a:lnTo>
                  <a:lnTo>
                    <a:pt x="109" y="432"/>
                  </a:lnTo>
                  <a:lnTo>
                    <a:pt x="147" y="477"/>
                  </a:lnTo>
                  <a:lnTo>
                    <a:pt x="191" y="528"/>
                  </a:lnTo>
                  <a:lnTo>
                    <a:pt x="237" y="585"/>
                  </a:lnTo>
                  <a:lnTo>
                    <a:pt x="287" y="647"/>
                  </a:lnTo>
                  <a:lnTo>
                    <a:pt x="339" y="712"/>
                  </a:lnTo>
                  <a:lnTo>
                    <a:pt x="452" y="856"/>
                  </a:lnTo>
                  <a:lnTo>
                    <a:pt x="571" y="1011"/>
                  </a:lnTo>
                  <a:lnTo>
                    <a:pt x="694" y="1172"/>
                  </a:lnTo>
                  <a:lnTo>
                    <a:pt x="819" y="1335"/>
                  </a:lnTo>
                  <a:lnTo>
                    <a:pt x="940" y="1495"/>
                  </a:lnTo>
                  <a:lnTo>
                    <a:pt x="1055" y="1650"/>
                  </a:lnTo>
                  <a:lnTo>
                    <a:pt x="1162" y="1793"/>
                  </a:lnTo>
                  <a:lnTo>
                    <a:pt x="1257" y="1921"/>
                  </a:lnTo>
                  <a:lnTo>
                    <a:pt x="1338" y="2029"/>
                  </a:lnTo>
                  <a:lnTo>
                    <a:pt x="1399" y="2113"/>
                  </a:lnTo>
                  <a:lnTo>
                    <a:pt x="1439" y="2167"/>
                  </a:lnTo>
                  <a:lnTo>
                    <a:pt x="1455" y="2188"/>
                  </a:lnTo>
                  <a:lnTo>
                    <a:pt x="1467" y="2205"/>
                  </a:lnTo>
                  <a:lnTo>
                    <a:pt x="1676" y="1978"/>
                  </a:lnTo>
                  <a:lnTo>
                    <a:pt x="1672" y="1969"/>
                  </a:lnTo>
                  <a:lnTo>
                    <a:pt x="1650" y="1922"/>
                  </a:lnTo>
                  <a:lnTo>
                    <a:pt x="1623" y="1870"/>
                  </a:lnTo>
                  <a:lnTo>
                    <a:pt x="1591" y="1814"/>
                  </a:lnTo>
                  <a:lnTo>
                    <a:pt x="1555" y="1754"/>
                  </a:lnTo>
                  <a:lnTo>
                    <a:pt x="1515" y="1690"/>
                  </a:lnTo>
                  <a:lnTo>
                    <a:pt x="1471" y="1624"/>
                  </a:lnTo>
                  <a:lnTo>
                    <a:pt x="1424" y="1554"/>
                  </a:lnTo>
                  <a:lnTo>
                    <a:pt x="1374" y="1482"/>
                  </a:lnTo>
                  <a:lnTo>
                    <a:pt x="1322" y="1408"/>
                  </a:lnTo>
                  <a:lnTo>
                    <a:pt x="1267" y="1331"/>
                  </a:lnTo>
                  <a:lnTo>
                    <a:pt x="1210" y="1254"/>
                  </a:lnTo>
                  <a:lnTo>
                    <a:pt x="1153" y="1177"/>
                  </a:lnTo>
                  <a:lnTo>
                    <a:pt x="1034" y="1020"/>
                  </a:lnTo>
                  <a:lnTo>
                    <a:pt x="914" y="865"/>
                  </a:lnTo>
                  <a:lnTo>
                    <a:pt x="796" y="714"/>
                  </a:lnTo>
                  <a:lnTo>
                    <a:pt x="683" y="573"/>
                  </a:lnTo>
                  <a:lnTo>
                    <a:pt x="577" y="442"/>
                  </a:lnTo>
                  <a:lnTo>
                    <a:pt x="483" y="326"/>
                  </a:lnTo>
                  <a:lnTo>
                    <a:pt x="402" y="227"/>
                  </a:lnTo>
                  <a:lnTo>
                    <a:pt x="339" y="149"/>
                  </a:lnTo>
                  <a:lnTo>
                    <a:pt x="294" y="96"/>
                  </a:lnTo>
                  <a:lnTo>
                    <a:pt x="273" y="71"/>
                  </a:lnTo>
                  <a:lnTo>
                    <a:pt x="254" y="58"/>
                  </a:lnTo>
                  <a:lnTo>
                    <a:pt x="236" y="46"/>
                  </a:lnTo>
                  <a:lnTo>
                    <a:pt x="219" y="37"/>
                  </a:lnTo>
                  <a:lnTo>
                    <a:pt x="203" y="27"/>
                  </a:lnTo>
                  <a:lnTo>
                    <a:pt x="187" y="20"/>
                  </a:lnTo>
                  <a:lnTo>
                    <a:pt x="173" y="14"/>
                  </a:lnTo>
                  <a:lnTo>
                    <a:pt x="158" y="8"/>
                  </a:lnTo>
                  <a:lnTo>
                    <a:pt x="144" y="4"/>
                  </a:lnTo>
                  <a:lnTo>
                    <a:pt x="130" y="2"/>
                  </a:lnTo>
                  <a:lnTo>
                    <a:pt x="118" y="0"/>
                  </a:lnTo>
                  <a:lnTo>
                    <a:pt x="106" y="0"/>
                  </a:lnTo>
                  <a:lnTo>
                    <a:pt x="94" y="1"/>
                  </a:lnTo>
                  <a:lnTo>
                    <a:pt x="84" y="3"/>
                  </a:lnTo>
                  <a:lnTo>
                    <a:pt x="74" y="6"/>
                  </a:lnTo>
                  <a:lnTo>
                    <a:pt x="64" y="10"/>
                  </a:lnTo>
                  <a:lnTo>
                    <a:pt x="55" y="16"/>
                  </a:lnTo>
                  <a:close/>
                  <a:moveTo>
                    <a:pt x="50" y="323"/>
                  </a:moveTo>
                  <a:lnTo>
                    <a:pt x="45" y="295"/>
                  </a:lnTo>
                  <a:lnTo>
                    <a:pt x="40" y="259"/>
                  </a:lnTo>
                  <a:lnTo>
                    <a:pt x="37" y="240"/>
                  </a:lnTo>
                  <a:lnTo>
                    <a:pt x="36" y="219"/>
                  </a:lnTo>
                  <a:lnTo>
                    <a:pt x="35" y="197"/>
                  </a:lnTo>
                  <a:lnTo>
                    <a:pt x="34" y="175"/>
                  </a:lnTo>
                  <a:lnTo>
                    <a:pt x="35" y="154"/>
                  </a:lnTo>
                  <a:lnTo>
                    <a:pt x="36" y="134"/>
                  </a:lnTo>
                  <a:lnTo>
                    <a:pt x="38" y="114"/>
                  </a:lnTo>
                  <a:lnTo>
                    <a:pt x="42" y="96"/>
                  </a:lnTo>
                  <a:lnTo>
                    <a:pt x="45" y="88"/>
                  </a:lnTo>
                  <a:lnTo>
                    <a:pt x="48" y="80"/>
                  </a:lnTo>
                  <a:lnTo>
                    <a:pt x="51" y="72"/>
                  </a:lnTo>
                  <a:lnTo>
                    <a:pt x="55" y="66"/>
                  </a:lnTo>
                  <a:lnTo>
                    <a:pt x="59" y="59"/>
                  </a:lnTo>
                  <a:lnTo>
                    <a:pt x="64" y="53"/>
                  </a:lnTo>
                  <a:lnTo>
                    <a:pt x="69" y="49"/>
                  </a:lnTo>
                  <a:lnTo>
                    <a:pt x="74" y="43"/>
                  </a:lnTo>
                  <a:lnTo>
                    <a:pt x="81" y="40"/>
                  </a:lnTo>
                  <a:lnTo>
                    <a:pt x="88" y="37"/>
                  </a:lnTo>
                  <a:lnTo>
                    <a:pt x="95" y="35"/>
                  </a:lnTo>
                  <a:lnTo>
                    <a:pt x="104" y="34"/>
                  </a:lnTo>
                  <a:lnTo>
                    <a:pt x="113" y="35"/>
                  </a:lnTo>
                  <a:lnTo>
                    <a:pt x="123" y="35"/>
                  </a:lnTo>
                  <a:lnTo>
                    <a:pt x="133" y="37"/>
                  </a:lnTo>
                  <a:lnTo>
                    <a:pt x="144" y="40"/>
                  </a:lnTo>
                  <a:lnTo>
                    <a:pt x="156" y="43"/>
                  </a:lnTo>
                  <a:lnTo>
                    <a:pt x="167" y="49"/>
                  </a:lnTo>
                  <a:lnTo>
                    <a:pt x="180" y="54"/>
                  </a:lnTo>
                  <a:lnTo>
                    <a:pt x="193" y="60"/>
                  </a:lnTo>
                  <a:lnTo>
                    <a:pt x="220" y="76"/>
                  </a:lnTo>
                  <a:lnTo>
                    <a:pt x="250" y="95"/>
                  </a:lnTo>
                  <a:lnTo>
                    <a:pt x="265" y="113"/>
                  </a:lnTo>
                  <a:lnTo>
                    <a:pt x="303" y="160"/>
                  </a:lnTo>
                  <a:lnTo>
                    <a:pt x="363" y="233"/>
                  </a:lnTo>
                  <a:lnTo>
                    <a:pt x="440" y="327"/>
                  </a:lnTo>
                  <a:lnTo>
                    <a:pt x="532" y="440"/>
                  </a:lnTo>
                  <a:lnTo>
                    <a:pt x="636" y="569"/>
                  </a:lnTo>
                  <a:lnTo>
                    <a:pt x="749" y="710"/>
                  </a:lnTo>
                  <a:lnTo>
                    <a:pt x="866" y="860"/>
                  </a:lnTo>
                  <a:lnTo>
                    <a:pt x="987" y="1015"/>
                  </a:lnTo>
                  <a:lnTo>
                    <a:pt x="1106" y="1173"/>
                  </a:lnTo>
                  <a:lnTo>
                    <a:pt x="1164" y="1251"/>
                  </a:lnTo>
                  <a:lnTo>
                    <a:pt x="1221" y="1329"/>
                  </a:lnTo>
                  <a:lnTo>
                    <a:pt x="1277" y="1406"/>
                  </a:lnTo>
                  <a:lnTo>
                    <a:pt x="1330" y="1481"/>
                  </a:lnTo>
                  <a:lnTo>
                    <a:pt x="1382" y="1554"/>
                  </a:lnTo>
                  <a:lnTo>
                    <a:pt x="1430" y="1624"/>
                  </a:lnTo>
                  <a:lnTo>
                    <a:pt x="1474" y="1691"/>
                  </a:lnTo>
                  <a:lnTo>
                    <a:pt x="1515" y="1756"/>
                  </a:lnTo>
                  <a:lnTo>
                    <a:pt x="1552" y="1816"/>
                  </a:lnTo>
                  <a:lnTo>
                    <a:pt x="1585" y="1873"/>
                  </a:lnTo>
                  <a:lnTo>
                    <a:pt x="1613" y="1925"/>
                  </a:lnTo>
                  <a:lnTo>
                    <a:pt x="1636" y="1972"/>
                  </a:lnTo>
                  <a:lnTo>
                    <a:pt x="1625" y="1982"/>
                  </a:lnTo>
                  <a:lnTo>
                    <a:pt x="1607" y="2002"/>
                  </a:lnTo>
                  <a:lnTo>
                    <a:pt x="1583" y="2029"/>
                  </a:lnTo>
                  <a:lnTo>
                    <a:pt x="1556" y="2058"/>
                  </a:lnTo>
                  <a:lnTo>
                    <a:pt x="1529" y="2087"/>
                  </a:lnTo>
                  <a:lnTo>
                    <a:pt x="1504" y="2115"/>
                  </a:lnTo>
                  <a:lnTo>
                    <a:pt x="1482" y="2137"/>
                  </a:lnTo>
                  <a:lnTo>
                    <a:pt x="1470" y="2151"/>
                  </a:lnTo>
                  <a:lnTo>
                    <a:pt x="1436" y="2106"/>
                  </a:lnTo>
                  <a:lnTo>
                    <a:pt x="1383" y="2033"/>
                  </a:lnTo>
                  <a:lnTo>
                    <a:pt x="1312" y="1938"/>
                  </a:lnTo>
                  <a:lnTo>
                    <a:pt x="1228" y="1824"/>
                  </a:lnTo>
                  <a:lnTo>
                    <a:pt x="1130" y="1693"/>
                  </a:lnTo>
                  <a:lnTo>
                    <a:pt x="1025" y="1552"/>
                  </a:lnTo>
                  <a:lnTo>
                    <a:pt x="912" y="1401"/>
                  </a:lnTo>
                  <a:lnTo>
                    <a:pt x="795" y="1248"/>
                  </a:lnTo>
                  <a:lnTo>
                    <a:pt x="678" y="1093"/>
                  </a:lnTo>
                  <a:lnTo>
                    <a:pt x="562" y="943"/>
                  </a:lnTo>
                  <a:lnTo>
                    <a:pt x="450" y="799"/>
                  </a:lnTo>
                  <a:lnTo>
                    <a:pt x="345" y="667"/>
                  </a:lnTo>
                  <a:lnTo>
                    <a:pt x="296" y="605"/>
                  </a:lnTo>
                  <a:lnTo>
                    <a:pt x="250" y="549"/>
                  </a:lnTo>
                  <a:lnTo>
                    <a:pt x="207" y="496"/>
                  </a:lnTo>
                  <a:lnTo>
                    <a:pt x="167" y="450"/>
                  </a:lnTo>
                  <a:lnTo>
                    <a:pt x="131" y="408"/>
                  </a:lnTo>
                  <a:lnTo>
                    <a:pt x="100" y="372"/>
                  </a:lnTo>
                  <a:lnTo>
                    <a:pt x="72" y="344"/>
                  </a:lnTo>
                  <a:lnTo>
                    <a:pt x="50" y="323"/>
                  </a:lnTo>
                  <a:close/>
                </a:path>
              </a:pathLst>
            </a:custGeom>
            <a:solidFill>
              <a:srgbClr val="9BA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8" name="Freeform 60"/>
            <p:cNvSpPr>
              <a:spLocks/>
            </p:cNvSpPr>
            <p:nvPr/>
          </p:nvSpPr>
          <p:spPr bwMode="auto">
            <a:xfrm>
              <a:off x="8591550" y="-1895475"/>
              <a:ext cx="198438" cy="190500"/>
            </a:xfrm>
            <a:custGeom>
              <a:avLst/>
              <a:gdLst>
                <a:gd name="T0" fmla="*/ 1629 w 1876"/>
                <a:gd name="T1" fmla="*/ 15 h 1800"/>
                <a:gd name="T2" fmla="*/ 1513 w 1876"/>
                <a:gd name="T3" fmla="*/ 123 h 1800"/>
                <a:gd name="T4" fmla="*/ 1308 w 1876"/>
                <a:gd name="T5" fmla="*/ 315 h 1800"/>
                <a:gd name="T6" fmla="*/ 1047 w 1876"/>
                <a:gd name="T7" fmla="*/ 560 h 1800"/>
                <a:gd name="T8" fmla="*/ 760 w 1876"/>
                <a:gd name="T9" fmla="*/ 834 h 1800"/>
                <a:gd name="T10" fmla="*/ 479 w 1876"/>
                <a:gd name="T11" fmla="*/ 1108 h 1800"/>
                <a:gd name="T12" fmla="*/ 290 w 1876"/>
                <a:gd name="T13" fmla="*/ 1297 h 1800"/>
                <a:gd name="T14" fmla="*/ 181 w 1876"/>
                <a:gd name="T15" fmla="*/ 1409 h 1800"/>
                <a:gd name="T16" fmla="*/ 91 w 1876"/>
                <a:gd name="T17" fmla="*/ 1506 h 1800"/>
                <a:gd name="T18" fmla="*/ 23 w 1876"/>
                <a:gd name="T19" fmla="*/ 1584 h 1800"/>
                <a:gd name="T20" fmla="*/ 4 w 1876"/>
                <a:gd name="T21" fmla="*/ 1623 h 1800"/>
                <a:gd name="T22" fmla="*/ 30 w 1876"/>
                <a:gd name="T23" fmla="*/ 1658 h 1800"/>
                <a:gd name="T24" fmla="*/ 57 w 1876"/>
                <a:gd name="T25" fmla="*/ 1689 h 1800"/>
                <a:gd name="T26" fmla="*/ 90 w 1876"/>
                <a:gd name="T27" fmla="*/ 1724 h 1800"/>
                <a:gd name="T28" fmla="*/ 129 w 1876"/>
                <a:gd name="T29" fmla="*/ 1757 h 1800"/>
                <a:gd name="T30" fmla="*/ 162 w 1876"/>
                <a:gd name="T31" fmla="*/ 1777 h 1800"/>
                <a:gd name="T32" fmla="*/ 184 w 1876"/>
                <a:gd name="T33" fmla="*/ 1788 h 1800"/>
                <a:gd name="T34" fmla="*/ 207 w 1876"/>
                <a:gd name="T35" fmla="*/ 1795 h 1800"/>
                <a:gd name="T36" fmla="*/ 232 w 1876"/>
                <a:gd name="T37" fmla="*/ 1800 h 1800"/>
                <a:gd name="T38" fmla="*/ 260 w 1876"/>
                <a:gd name="T39" fmla="*/ 1783 h 1800"/>
                <a:gd name="T40" fmla="*/ 379 w 1876"/>
                <a:gd name="T41" fmla="*/ 1662 h 1800"/>
                <a:gd name="T42" fmla="*/ 585 w 1876"/>
                <a:gd name="T43" fmla="*/ 1450 h 1800"/>
                <a:gd name="T44" fmla="*/ 847 w 1876"/>
                <a:gd name="T45" fmla="*/ 1185 h 1800"/>
                <a:gd name="T46" fmla="*/ 1133 w 1876"/>
                <a:gd name="T47" fmla="*/ 896 h 1800"/>
                <a:gd name="T48" fmla="*/ 1414 w 1876"/>
                <a:gd name="T49" fmla="*/ 619 h 1800"/>
                <a:gd name="T50" fmla="*/ 1600 w 1876"/>
                <a:gd name="T51" fmla="*/ 441 h 1800"/>
                <a:gd name="T52" fmla="*/ 1705 w 1876"/>
                <a:gd name="T53" fmla="*/ 342 h 1800"/>
                <a:gd name="T54" fmla="*/ 1791 w 1876"/>
                <a:gd name="T55" fmla="*/ 265 h 1800"/>
                <a:gd name="T56" fmla="*/ 1854 w 1876"/>
                <a:gd name="T57" fmla="*/ 215 h 1800"/>
                <a:gd name="T58" fmla="*/ 1872 w 1876"/>
                <a:gd name="T59" fmla="*/ 192 h 1800"/>
                <a:gd name="T60" fmla="*/ 1858 w 1876"/>
                <a:gd name="T61" fmla="*/ 155 h 1800"/>
                <a:gd name="T62" fmla="*/ 1839 w 1876"/>
                <a:gd name="T63" fmla="*/ 119 h 1800"/>
                <a:gd name="T64" fmla="*/ 1812 w 1876"/>
                <a:gd name="T65" fmla="*/ 82 h 1800"/>
                <a:gd name="T66" fmla="*/ 1786 w 1876"/>
                <a:gd name="T67" fmla="*/ 55 h 1800"/>
                <a:gd name="T68" fmla="*/ 1767 w 1876"/>
                <a:gd name="T69" fmla="*/ 38 h 1800"/>
                <a:gd name="T70" fmla="*/ 1743 w 1876"/>
                <a:gd name="T71" fmla="*/ 25 h 1800"/>
                <a:gd name="T72" fmla="*/ 1719 w 1876"/>
                <a:gd name="T73" fmla="*/ 13 h 1800"/>
                <a:gd name="T74" fmla="*/ 1692 w 1876"/>
                <a:gd name="T75" fmla="*/ 6 h 1800"/>
                <a:gd name="T76" fmla="*/ 1662 w 1876"/>
                <a:gd name="T77" fmla="*/ 0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6" h="1800">
                  <a:moveTo>
                    <a:pt x="1646" y="0"/>
                  </a:moveTo>
                  <a:lnTo>
                    <a:pt x="1629" y="15"/>
                  </a:lnTo>
                  <a:lnTo>
                    <a:pt x="1584" y="57"/>
                  </a:lnTo>
                  <a:lnTo>
                    <a:pt x="1513" y="123"/>
                  </a:lnTo>
                  <a:lnTo>
                    <a:pt x="1419" y="211"/>
                  </a:lnTo>
                  <a:lnTo>
                    <a:pt x="1308" y="315"/>
                  </a:lnTo>
                  <a:lnTo>
                    <a:pt x="1183" y="432"/>
                  </a:lnTo>
                  <a:lnTo>
                    <a:pt x="1047" y="560"/>
                  </a:lnTo>
                  <a:lnTo>
                    <a:pt x="905" y="696"/>
                  </a:lnTo>
                  <a:lnTo>
                    <a:pt x="760" y="834"/>
                  </a:lnTo>
                  <a:lnTo>
                    <a:pt x="616" y="973"/>
                  </a:lnTo>
                  <a:lnTo>
                    <a:pt x="479" y="1108"/>
                  </a:lnTo>
                  <a:lnTo>
                    <a:pt x="349" y="1236"/>
                  </a:lnTo>
                  <a:lnTo>
                    <a:pt x="290" y="1297"/>
                  </a:lnTo>
                  <a:lnTo>
                    <a:pt x="233" y="1355"/>
                  </a:lnTo>
                  <a:lnTo>
                    <a:pt x="181" y="1409"/>
                  </a:lnTo>
                  <a:lnTo>
                    <a:pt x="133" y="1460"/>
                  </a:lnTo>
                  <a:lnTo>
                    <a:pt x="91" y="1506"/>
                  </a:lnTo>
                  <a:lnTo>
                    <a:pt x="54" y="1548"/>
                  </a:lnTo>
                  <a:lnTo>
                    <a:pt x="23" y="1584"/>
                  </a:lnTo>
                  <a:lnTo>
                    <a:pt x="0" y="1614"/>
                  </a:lnTo>
                  <a:lnTo>
                    <a:pt x="4" y="1623"/>
                  </a:lnTo>
                  <a:lnTo>
                    <a:pt x="19" y="1644"/>
                  </a:lnTo>
                  <a:lnTo>
                    <a:pt x="30" y="1658"/>
                  </a:lnTo>
                  <a:lnTo>
                    <a:pt x="42" y="1674"/>
                  </a:lnTo>
                  <a:lnTo>
                    <a:pt x="57" y="1689"/>
                  </a:lnTo>
                  <a:lnTo>
                    <a:pt x="73" y="1707"/>
                  </a:lnTo>
                  <a:lnTo>
                    <a:pt x="90" y="1724"/>
                  </a:lnTo>
                  <a:lnTo>
                    <a:pt x="109" y="1741"/>
                  </a:lnTo>
                  <a:lnTo>
                    <a:pt x="129" y="1757"/>
                  </a:lnTo>
                  <a:lnTo>
                    <a:pt x="150" y="1771"/>
                  </a:lnTo>
                  <a:lnTo>
                    <a:pt x="162" y="1777"/>
                  </a:lnTo>
                  <a:lnTo>
                    <a:pt x="172" y="1783"/>
                  </a:lnTo>
                  <a:lnTo>
                    <a:pt x="184" y="1788"/>
                  </a:lnTo>
                  <a:lnTo>
                    <a:pt x="196" y="1792"/>
                  </a:lnTo>
                  <a:lnTo>
                    <a:pt x="207" y="1795"/>
                  </a:lnTo>
                  <a:lnTo>
                    <a:pt x="220" y="1797"/>
                  </a:lnTo>
                  <a:lnTo>
                    <a:pt x="232" y="1800"/>
                  </a:lnTo>
                  <a:lnTo>
                    <a:pt x="244" y="1800"/>
                  </a:lnTo>
                  <a:lnTo>
                    <a:pt x="260" y="1783"/>
                  </a:lnTo>
                  <a:lnTo>
                    <a:pt x="307" y="1736"/>
                  </a:lnTo>
                  <a:lnTo>
                    <a:pt x="379" y="1662"/>
                  </a:lnTo>
                  <a:lnTo>
                    <a:pt x="473" y="1566"/>
                  </a:lnTo>
                  <a:lnTo>
                    <a:pt x="585" y="1450"/>
                  </a:lnTo>
                  <a:lnTo>
                    <a:pt x="711" y="1322"/>
                  </a:lnTo>
                  <a:lnTo>
                    <a:pt x="847" y="1185"/>
                  </a:lnTo>
                  <a:lnTo>
                    <a:pt x="989" y="1041"/>
                  </a:lnTo>
                  <a:lnTo>
                    <a:pt x="1133" y="896"/>
                  </a:lnTo>
                  <a:lnTo>
                    <a:pt x="1276" y="754"/>
                  </a:lnTo>
                  <a:lnTo>
                    <a:pt x="1414" y="619"/>
                  </a:lnTo>
                  <a:lnTo>
                    <a:pt x="1540" y="497"/>
                  </a:lnTo>
                  <a:lnTo>
                    <a:pt x="1600" y="441"/>
                  </a:lnTo>
                  <a:lnTo>
                    <a:pt x="1655" y="389"/>
                  </a:lnTo>
                  <a:lnTo>
                    <a:pt x="1705" y="342"/>
                  </a:lnTo>
                  <a:lnTo>
                    <a:pt x="1751" y="301"/>
                  </a:lnTo>
                  <a:lnTo>
                    <a:pt x="1791" y="265"/>
                  </a:lnTo>
                  <a:lnTo>
                    <a:pt x="1826" y="236"/>
                  </a:lnTo>
                  <a:lnTo>
                    <a:pt x="1854" y="215"/>
                  </a:lnTo>
                  <a:lnTo>
                    <a:pt x="1876" y="200"/>
                  </a:lnTo>
                  <a:lnTo>
                    <a:pt x="1872" y="192"/>
                  </a:lnTo>
                  <a:lnTo>
                    <a:pt x="1864" y="170"/>
                  </a:lnTo>
                  <a:lnTo>
                    <a:pt x="1858" y="155"/>
                  </a:lnTo>
                  <a:lnTo>
                    <a:pt x="1849" y="137"/>
                  </a:lnTo>
                  <a:lnTo>
                    <a:pt x="1839" y="119"/>
                  </a:lnTo>
                  <a:lnTo>
                    <a:pt x="1826" y="101"/>
                  </a:lnTo>
                  <a:lnTo>
                    <a:pt x="1812" y="82"/>
                  </a:lnTo>
                  <a:lnTo>
                    <a:pt x="1795" y="64"/>
                  </a:lnTo>
                  <a:lnTo>
                    <a:pt x="1786" y="55"/>
                  </a:lnTo>
                  <a:lnTo>
                    <a:pt x="1776" y="47"/>
                  </a:lnTo>
                  <a:lnTo>
                    <a:pt x="1767" y="38"/>
                  </a:lnTo>
                  <a:lnTo>
                    <a:pt x="1755" y="31"/>
                  </a:lnTo>
                  <a:lnTo>
                    <a:pt x="1743" y="25"/>
                  </a:lnTo>
                  <a:lnTo>
                    <a:pt x="1732" y="18"/>
                  </a:lnTo>
                  <a:lnTo>
                    <a:pt x="1719" y="13"/>
                  </a:lnTo>
                  <a:lnTo>
                    <a:pt x="1705" y="9"/>
                  </a:lnTo>
                  <a:lnTo>
                    <a:pt x="1692" y="6"/>
                  </a:lnTo>
                  <a:lnTo>
                    <a:pt x="1677" y="2"/>
                  </a:lnTo>
                  <a:lnTo>
                    <a:pt x="1662" y="0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9" name="Freeform 61"/>
            <p:cNvSpPr>
              <a:spLocks noEditPoints="1"/>
            </p:cNvSpPr>
            <p:nvPr/>
          </p:nvSpPr>
          <p:spPr bwMode="auto">
            <a:xfrm>
              <a:off x="8588375" y="-1897063"/>
              <a:ext cx="203200" cy="193675"/>
            </a:xfrm>
            <a:custGeom>
              <a:avLst/>
              <a:gdLst>
                <a:gd name="T0" fmla="*/ 1629 w 1917"/>
                <a:gd name="T1" fmla="*/ 28 h 1834"/>
                <a:gd name="T2" fmla="*/ 1404 w 1917"/>
                <a:gd name="T3" fmla="*/ 238 h 1834"/>
                <a:gd name="T4" fmla="*/ 1031 w 1917"/>
                <a:gd name="T5" fmla="*/ 589 h 1834"/>
                <a:gd name="T6" fmla="*/ 609 w 1917"/>
                <a:gd name="T7" fmla="*/ 994 h 1834"/>
                <a:gd name="T8" fmla="*/ 290 w 1917"/>
                <a:gd name="T9" fmla="*/ 1311 h 1834"/>
                <a:gd name="T10" fmla="*/ 138 w 1917"/>
                <a:gd name="T11" fmla="*/ 1469 h 1834"/>
                <a:gd name="T12" fmla="*/ 31 w 1917"/>
                <a:gd name="T13" fmla="*/ 1591 h 1834"/>
                <a:gd name="T14" fmla="*/ 6 w 1917"/>
                <a:gd name="T15" fmla="*/ 1641 h 1834"/>
                <a:gd name="T16" fmla="*/ 40 w 1917"/>
                <a:gd name="T17" fmla="*/ 1688 h 1834"/>
                <a:gd name="T18" fmla="*/ 86 w 1917"/>
                <a:gd name="T19" fmla="*/ 1740 h 1834"/>
                <a:gd name="T20" fmla="*/ 133 w 1917"/>
                <a:gd name="T21" fmla="*/ 1783 h 1834"/>
                <a:gd name="T22" fmla="*/ 167 w 1917"/>
                <a:gd name="T23" fmla="*/ 1805 h 1834"/>
                <a:gd name="T24" fmla="*/ 202 w 1917"/>
                <a:gd name="T25" fmla="*/ 1822 h 1834"/>
                <a:gd name="T26" fmla="*/ 239 w 1917"/>
                <a:gd name="T27" fmla="*/ 1831 h 1834"/>
                <a:gd name="T28" fmla="*/ 273 w 1917"/>
                <a:gd name="T29" fmla="*/ 1834 h 1834"/>
                <a:gd name="T30" fmla="*/ 344 w 1917"/>
                <a:gd name="T31" fmla="*/ 1760 h 1834"/>
                <a:gd name="T32" fmla="*/ 624 w 1917"/>
                <a:gd name="T33" fmla="*/ 1474 h 1834"/>
                <a:gd name="T34" fmla="*/ 1028 w 1917"/>
                <a:gd name="T35" fmla="*/ 1065 h 1834"/>
                <a:gd name="T36" fmla="*/ 1448 w 1917"/>
                <a:gd name="T37" fmla="*/ 647 h 1834"/>
                <a:gd name="T38" fmla="*/ 1687 w 1917"/>
                <a:gd name="T39" fmla="*/ 418 h 1834"/>
                <a:gd name="T40" fmla="*/ 1823 w 1917"/>
                <a:gd name="T41" fmla="*/ 296 h 1834"/>
                <a:gd name="T42" fmla="*/ 1905 w 1917"/>
                <a:gd name="T43" fmla="*/ 232 h 1834"/>
                <a:gd name="T44" fmla="*/ 1909 w 1917"/>
                <a:gd name="T45" fmla="*/ 204 h 1834"/>
                <a:gd name="T46" fmla="*/ 1884 w 1917"/>
                <a:gd name="T47" fmla="*/ 145 h 1834"/>
                <a:gd name="T48" fmla="*/ 1844 w 1917"/>
                <a:gd name="T49" fmla="*/ 86 h 1834"/>
                <a:gd name="T50" fmla="*/ 1806 w 1917"/>
                <a:gd name="T51" fmla="*/ 49 h 1834"/>
                <a:gd name="T52" fmla="*/ 1771 w 1917"/>
                <a:gd name="T53" fmla="*/ 26 h 1834"/>
                <a:gd name="T54" fmla="*/ 1731 w 1917"/>
                <a:gd name="T55" fmla="*/ 9 h 1834"/>
                <a:gd name="T56" fmla="*/ 1684 w 1917"/>
                <a:gd name="T57" fmla="*/ 0 h 1834"/>
                <a:gd name="T58" fmla="*/ 1671 w 1917"/>
                <a:gd name="T59" fmla="*/ 35 h 1834"/>
                <a:gd name="T60" fmla="*/ 1709 w 1917"/>
                <a:gd name="T61" fmla="*/ 41 h 1834"/>
                <a:gd name="T62" fmla="*/ 1742 w 1917"/>
                <a:gd name="T63" fmla="*/ 51 h 1834"/>
                <a:gd name="T64" fmla="*/ 1780 w 1917"/>
                <a:gd name="T65" fmla="*/ 72 h 1834"/>
                <a:gd name="T66" fmla="*/ 1824 w 1917"/>
                <a:gd name="T67" fmla="*/ 114 h 1834"/>
                <a:gd name="T68" fmla="*/ 1853 w 1917"/>
                <a:gd name="T69" fmla="*/ 158 h 1834"/>
                <a:gd name="T70" fmla="*/ 1877 w 1917"/>
                <a:gd name="T71" fmla="*/ 212 h 1834"/>
                <a:gd name="T72" fmla="*/ 1788 w 1917"/>
                <a:gd name="T73" fmla="*/ 282 h 1834"/>
                <a:gd name="T74" fmla="*/ 1654 w 1917"/>
                <a:gd name="T75" fmla="*/ 402 h 1834"/>
                <a:gd name="T76" fmla="*/ 1424 w 1917"/>
                <a:gd name="T77" fmla="*/ 623 h 1834"/>
                <a:gd name="T78" fmla="*/ 1023 w 1917"/>
                <a:gd name="T79" fmla="*/ 1021 h 1834"/>
                <a:gd name="T80" fmla="*/ 634 w 1917"/>
                <a:gd name="T81" fmla="*/ 1414 h 1834"/>
                <a:gd name="T82" fmla="*/ 348 w 1917"/>
                <a:gd name="T83" fmla="*/ 1706 h 1834"/>
                <a:gd name="T84" fmla="*/ 249 w 1917"/>
                <a:gd name="T85" fmla="*/ 1798 h 1834"/>
                <a:gd name="T86" fmla="*/ 220 w 1917"/>
                <a:gd name="T87" fmla="*/ 1790 h 1834"/>
                <a:gd name="T88" fmla="*/ 191 w 1917"/>
                <a:gd name="T89" fmla="*/ 1778 h 1834"/>
                <a:gd name="T90" fmla="*/ 148 w 1917"/>
                <a:gd name="T91" fmla="*/ 1750 h 1834"/>
                <a:gd name="T92" fmla="*/ 102 w 1917"/>
                <a:gd name="T93" fmla="*/ 1709 h 1834"/>
                <a:gd name="T94" fmla="*/ 68 w 1917"/>
                <a:gd name="T95" fmla="*/ 1668 h 1834"/>
                <a:gd name="T96" fmla="*/ 67 w 1917"/>
                <a:gd name="T97" fmla="*/ 1602 h 1834"/>
                <a:gd name="T98" fmla="*/ 174 w 1917"/>
                <a:gd name="T99" fmla="*/ 1480 h 1834"/>
                <a:gd name="T100" fmla="*/ 326 w 1917"/>
                <a:gd name="T101" fmla="*/ 1323 h 1834"/>
                <a:gd name="T102" fmla="*/ 640 w 1917"/>
                <a:gd name="T103" fmla="*/ 1012 h 1834"/>
                <a:gd name="T104" fmla="*/ 1053 w 1917"/>
                <a:gd name="T105" fmla="*/ 615 h 1834"/>
                <a:gd name="T106" fmla="*/ 1419 w 1917"/>
                <a:gd name="T107" fmla="*/ 270 h 1834"/>
                <a:gd name="T108" fmla="*/ 1644 w 1917"/>
                <a:gd name="T109" fmla="*/ 61 h 1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7" h="1834">
                  <a:moveTo>
                    <a:pt x="1660" y="0"/>
                  </a:moveTo>
                  <a:lnTo>
                    <a:pt x="1656" y="5"/>
                  </a:lnTo>
                  <a:lnTo>
                    <a:pt x="1629" y="28"/>
                  </a:lnTo>
                  <a:lnTo>
                    <a:pt x="1576" y="78"/>
                  </a:lnTo>
                  <a:lnTo>
                    <a:pt x="1500" y="148"/>
                  </a:lnTo>
                  <a:lnTo>
                    <a:pt x="1404" y="238"/>
                  </a:lnTo>
                  <a:lnTo>
                    <a:pt x="1291" y="344"/>
                  </a:lnTo>
                  <a:lnTo>
                    <a:pt x="1165" y="462"/>
                  </a:lnTo>
                  <a:lnTo>
                    <a:pt x="1031" y="589"/>
                  </a:lnTo>
                  <a:lnTo>
                    <a:pt x="891" y="722"/>
                  </a:lnTo>
                  <a:lnTo>
                    <a:pt x="748" y="859"/>
                  </a:lnTo>
                  <a:lnTo>
                    <a:pt x="609" y="994"/>
                  </a:lnTo>
                  <a:lnTo>
                    <a:pt x="474" y="1126"/>
                  </a:lnTo>
                  <a:lnTo>
                    <a:pt x="348" y="1251"/>
                  </a:lnTo>
                  <a:lnTo>
                    <a:pt x="290" y="1311"/>
                  </a:lnTo>
                  <a:lnTo>
                    <a:pt x="235" y="1367"/>
                  </a:lnTo>
                  <a:lnTo>
                    <a:pt x="184" y="1420"/>
                  </a:lnTo>
                  <a:lnTo>
                    <a:pt x="138" y="1469"/>
                  </a:lnTo>
                  <a:lnTo>
                    <a:pt x="96" y="1515"/>
                  </a:lnTo>
                  <a:lnTo>
                    <a:pt x="61" y="1555"/>
                  </a:lnTo>
                  <a:lnTo>
                    <a:pt x="31" y="1591"/>
                  </a:lnTo>
                  <a:lnTo>
                    <a:pt x="7" y="1622"/>
                  </a:lnTo>
                  <a:lnTo>
                    <a:pt x="0" y="1630"/>
                  </a:lnTo>
                  <a:lnTo>
                    <a:pt x="6" y="1641"/>
                  </a:lnTo>
                  <a:lnTo>
                    <a:pt x="13" y="1651"/>
                  </a:lnTo>
                  <a:lnTo>
                    <a:pt x="30" y="1674"/>
                  </a:lnTo>
                  <a:lnTo>
                    <a:pt x="40" y="1688"/>
                  </a:lnTo>
                  <a:lnTo>
                    <a:pt x="54" y="1705"/>
                  </a:lnTo>
                  <a:lnTo>
                    <a:pt x="69" y="1722"/>
                  </a:lnTo>
                  <a:lnTo>
                    <a:pt x="86" y="1740"/>
                  </a:lnTo>
                  <a:lnTo>
                    <a:pt x="104" y="1757"/>
                  </a:lnTo>
                  <a:lnTo>
                    <a:pt x="124" y="1774"/>
                  </a:lnTo>
                  <a:lnTo>
                    <a:pt x="133" y="1783"/>
                  </a:lnTo>
                  <a:lnTo>
                    <a:pt x="145" y="1790"/>
                  </a:lnTo>
                  <a:lnTo>
                    <a:pt x="155" y="1798"/>
                  </a:lnTo>
                  <a:lnTo>
                    <a:pt x="167" y="1805"/>
                  </a:lnTo>
                  <a:lnTo>
                    <a:pt x="179" y="1811"/>
                  </a:lnTo>
                  <a:lnTo>
                    <a:pt x="190" y="1817"/>
                  </a:lnTo>
                  <a:lnTo>
                    <a:pt x="202" y="1822"/>
                  </a:lnTo>
                  <a:lnTo>
                    <a:pt x="215" y="1826"/>
                  </a:lnTo>
                  <a:lnTo>
                    <a:pt x="226" y="1829"/>
                  </a:lnTo>
                  <a:lnTo>
                    <a:pt x="239" y="1831"/>
                  </a:lnTo>
                  <a:lnTo>
                    <a:pt x="253" y="1834"/>
                  </a:lnTo>
                  <a:lnTo>
                    <a:pt x="265" y="1834"/>
                  </a:lnTo>
                  <a:lnTo>
                    <a:pt x="273" y="1834"/>
                  </a:lnTo>
                  <a:lnTo>
                    <a:pt x="277" y="1828"/>
                  </a:lnTo>
                  <a:lnTo>
                    <a:pt x="296" y="1809"/>
                  </a:lnTo>
                  <a:lnTo>
                    <a:pt x="344" y="1760"/>
                  </a:lnTo>
                  <a:lnTo>
                    <a:pt x="418" y="1685"/>
                  </a:lnTo>
                  <a:lnTo>
                    <a:pt x="512" y="1588"/>
                  </a:lnTo>
                  <a:lnTo>
                    <a:pt x="624" y="1474"/>
                  </a:lnTo>
                  <a:lnTo>
                    <a:pt x="749" y="1345"/>
                  </a:lnTo>
                  <a:lnTo>
                    <a:pt x="886" y="1208"/>
                  </a:lnTo>
                  <a:lnTo>
                    <a:pt x="1028" y="1065"/>
                  </a:lnTo>
                  <a:lnTo>
                    <a:pt x="1170" y="921"/>
                  </a:lnTo>
                  <a:lnTo>
                    <a:pt x="1312" y="780"/>
                  </a:lnTo>
                  <a:lnTo>
                    <a:pt x="1448" y="647"/>
                  </a:lnTo>
                  <a:lnTo>
                    <a:pt x="1574" y="524"/>
                  </a:lnTo>
                  <a:lnTo>
                    <a:pt x="1632" y="469"/>
                  </a:lnTo>
                  <a:lnTo>
                    <a:pt x="1687" y="418"/>
                  </a:lnTo>
                  <a:lnTo>
                    <a:pt x="1737" y="372"/>
                  </a:lnTo>
                  <a:lnTo>
                    <a:pt x="1782" y="331"/>
                  </a:lnTo>
                  <a:lnTo>
                    <a:pt x="1823" y="296"/>
                  </a:lnTo>
                  <a:lnTo>
                    <a:pt x="1856" y="268"/>
                  </a:lnTo>
                  <a:lnTo>
                    <a:pt x="1884" y="247"/>
                  </a:lnTo>
                  <a:lnTo>
                    <a:pt x="1905" y="232"/>
                  </a:lnTo>
                  <a:lnTo>
                    <a:pt x="1917" y="226"/>
                  </a:lnTo>
                  <a:lnTo>
                    <a:pt x="1914" y="213"/>
                  </a:lnTo>
                  <a:lnTo>
                    <a:pt x="1909" y="204"/>
                  </a:lnTo>
                  <a:lnTo>
                    <a:pt x="1901" y="179"/>
                  </a:lnTo>
                  <a:lnTo>
                    <a:pt x="1893" y="163"/>
                  </a:lnTo>
                  <a:lnTo>
                    <a:pt x="1884" y="145"/>
                  </a:lnTo>
                  <a:lnTo>
                    <a:pt x="1872" y="125"/>
                  </a:lnTo>
                  <a:lnTo>
                    <a:pt x="1860" y="106"/>
                  </a:lnTo>
                  <a:lnTo>
                    <a:pt x="1844" y="86"/>
                  </a:lnTo>
                  <a:lnTo>
                    <a:pt x="1826" y="67"/>
                  </a:lnTo>
                  <a:lnTo>
                    <a:pt x="1816" y="57"/>
                  </a:lnTo>
                  <a:lnTo>
                    <a:pt x="1806" y="49"/>
                  </a:lnTo>
                  <a:lnTo>
                    <a:pt x="1795" y="41"/>
                  </a:lnTo>
                  <a:lnTo>
                    <a:pt x="1783" y="33"/>
                  </a:lnTo>
                  <a:lnTo>
                    <a:pt x="1771" y="26"/>
                  </a:lnTo>
                  <a:lnTo>
                    <a:pt x="1758" y="19"/>
                  </a:lnTo>
                  <a:lnTo>
                    <a:pt x="1744" y="14"/>
                  </a:lnTo>
                  <a:lnTo>
                    <a:pt x="1731" y="9"/>
                  </a:lnTo>
                  <a:lnTo>
                    <a:pt x="1716" y="6"/>
                  </a:lnTo>
                  <a:lnTo>
                    <a:pt x="1700" y="2"/>
                  </a:lnTo>
                  <a:lnTo>
                    <a:pt x="1684" y="0"/>
                  </a:lnTo>
                  <a:lnTo>
                    <a:pt x="1667" y="0"/>
                  </a:lnTo>
                  <a:lnTo>
                    <a:pt x="1660" y="0"/>
                  </a:lnTo>
                  <a:close/>
                  <a:moveTo>
                    <a:pt x="1671" y="35"/>
                  </a:moveTo>
                  <a:lnTo>
                    <a:pt x="1685" y="36"/>
                  </a:lnTo>
                  <a:lnTo>
                    <a:pt x="1697" y="37"/>
                  </a:lnTo>
                  <a:lnTo>
                    <a:pt x="1709" y="41"/>
                  </a:lnTo>
                  <a:lnTo>
                    <a:pt x="1721" y="43"/>
                  </a:lnTo>
                  <a:lnTo>
                    <a:pt x="1732" y="47"/>
                  </a:lnTo>
                  <a:lnTo>
                    <a:pt x="1742" y="51"/>
                  </a:lnTo>
                  <a:lnTo>
                    <a:pt x="1753" y="55"/>
                  </a:lnTo>
                  <a:lnTo>
                    <a:pt x="1762" y="61"/>
                  </a:lnTo>
                  <a:lnTo>
                    <a:pt x="1780" y="72"/>
                  </a:lnTo>
                  <a:lnTo>
                    <a:pt x="1796" y="85"/>
                  </a:lnTo>
                  <a:lnTo>
                    <a:pt x="1811" y="99"/>
                  </a:lnTo>
                  <a:lnTo>
                    <a:pt x="1824" y="114"/>
                  </a:lnTo>
                  <a:lnTo>
                    <a:pt x="1835" y="128"/>
                  </a:lnTo>
                  <a:lnTo>
                    <a:pt x="1845" y="143"/>
                  </a:lnTo>
                  <a:lnTo>
                    <a:pt x="1853" y="158"/>
                  </a:lnTo>
                  <a:lnTo>
                    <a:pt x="1861" y="172"/>
                  </a:lnTo>
                  <a:lnTo>
                    <a:pt x="1870" y="195"/>
                  </a:lnTo>
                  <a:lnTo>
                    <a:pt x="1877" y="212"/>
                  </a:lnTo>
                  <a:lnTo>
                    <a:pt x="1852" y="228"/>
                  </a:lnTo>
                  <a:lnTo>
                    <a:pt x="1824" y="252"/>
                  </a:lnTo>
                  <a:lnTo>
                    <a:pt x="1788" y="282"/>
                  </a:lnTo>
                  <a:lnTo>
                    <a:pt x="1749" y="317"/>
                  </a:lnTo>
                  <a:lnTo>
                    <a:pt x="1703" y="357"/>
                  </a:lnTo>
                  <a:lnTo>
                    <a:pt x="1654" y="402"/>
                  </a:lnTo>
                  <a:lnTo>
                    <a:pt x="1602" y="452"/>
                  </a:lnTo>
                  <a:lnTo>
                    <a:pt x="1546" y="505"/>
                  </a:lnTo>
                  <a:lnTo>
                    <a:pt x="1424" y="623"/>
                  </a:lnTo>
                  <a:lnTo>
                    <a:pt x="1295" y="750"/>
                  </a:lnTo>
                  <a:lnTo>
                    <a:pt x="1160" y="883"/>
                  </a:lnTo>
                  <a:lnTo>
                    <a:pt x="1023" y="1021"/>
                  </a:lnTo>
                  <a:lnTo>
                    <a:pt x="887" y="1157"/>
                  </a:lnTo>
                  <a:lnTo>
                    <a:pt x="757" y="1289"/>
                  </a:lnTo>
                  <a:lnTo>
                    <a:pt x="634" y="1414"/>
                  </a:lnTo>
                  <a:lnTo>
                    <a:pt x="523" y="1528"/>
                  </a:lnTo>
                  <a:lnTo>
                    <a:pt x="426" y="1626"/>
                  </a:lnTo>
                  <a:lnTo>
                    <a:pt x="348" y="1706"/>
                  </a:lnTo>
                  <a:lnTo>
                    <a:pt x="292" y="1765"/>
                  </a:lnTo>
                  <a:lnTo>
                    <a:pt x="260" y="1798"/>
                  </a:lnTo>
                  <a:lnTo>
                    <a:pt x="249" y="1798"/>
                  </a:lnTo>
                  <a:lnTo>
                    <a:pt x="240" y="1795"/>
                  </a:lnTo>
                  <a:lnTo>
                    <a:pt x="229" y="1793"/>
                  </a:lnTo>
                  <a:lnTo>
                    <a:pt x="220" y="1790"/>
                  </a:lnTo>
                  <a:lnTo>
                    <a:pt x="210" y="1787"/>
                  </a:lnTo>
                  <a:lnTo>
                    <a:pt x="201" y="1783"/>
                  </a:lnTo>
                  <a:lnTo>
                    <a:pt x="191" y="1778"/>
                  </a:lnTo>
                  <a:lnTo>
                    <a:pt x="183" y="1774"/>
                  </a:lnTo>
                  <a:lnTo>
                    <a:pt x="165" y="1763"/>
                  </a:lnTo>
                  <a:lnTo>
                    <a:pt x="148" y="1750"/>
                  </a:lnTo>
                  <a:lnTo>
                    <a:pt x="132" y="1737"/>
                  </a:lnTo>
                  <a:lnTo>
                    <a:pt x="117" y="1723"/>
                  </a:lnTo>
                  <a:lnTo>
                    <a:pt x="102" y="1709"/>
                  </a:lnTo>
                  <a:lnTo>
                    <a:pt x="90" y="1695"/>
                  </a:lnTo>
                  <a:lnTo>
                    <a:pt x="78" y="1681"/>
                  </a:lnTo>
                  <a:lnTo>
                    <a:pt x="68" y="1668"/>
                  </a:lnTo>
                  <a:lnTo>
                    <a:pt x="52" y="1647"/>
                  </a:lnTo>
                  <a:lnTo>
                    <a:pt x="42" y="1632"/>
                  </a:lnTo>
                  <a:lnTo>
                    <a:pt x="67" y="1602"/>
                  </a:lnTo>
                  <a:lnTo>
                    <a:pt x="97" y="1566"/>
                  </a:lnTo>
                  <a:lnTo>
                    <a:pt x="133" y="1526"/>
                  </a:lnTo>
                  <a:lnTo>
                    <a:pt x="174" y="1480"/>
                  </a:lnTo>
                  <a:lnTo>
                    <a:pt x="221" y="1431"/>
                  </a:lnTo>
                  <a:lnTo>
                    <a:pt x="272" y="1379"/>
                  </a:lnTo>
                  <a:lnTo>
                    <a:pt x="326" y="1323"/>
                  </a:lnTo>
                  <a:lnTo>
                    <a:pt x="384" y="1265"/>
                  </a:lnTo>
                  <a:lnTo>
                    <a:pt x="507" y="1142"/>
                  </a:lnTo>
                  <a:lnTo>
                    <a:pt x="640" y="1012"/>
                  </a:lnTo>
                  <a:lnTo>
                    <a:pt x="777" y="879"/>
                  </a:lnTo>
                  <a:lnTo>
                    <a:pt x="915" y="745"/>
                  </a:lnTo>
                  <a:lnTo>
                    <a:pt x="1053" y="615"/>
                  </a:lnTo>
                  <a:lnTo>
                    <a:pt x="1185" y="490"/>
                  </a:lnTo>
                  <a:lnTo>
                    <a:pt x="1308" y="375"/>
                  </a:lnTo>
                  <a:lnTo>
                    <a:pt x="1419" y="270"/>
                  </a:lnTo>
                  <a:lnTo>
                    <a:pt x="1514" y="181"/>
                  </a:lnTo>
                  <a:lnTo>
                    <a:pt x="1590" y="110"/>
                  </a:lnTo>
                  <a:lnTo>
                    <a:pt x="1644" y="61"/>
                  </a:lnTo>
                  <a:lnTo>
                    <a:pt x="1671" y="35"/>
                  </a:lnTo>
                  <a:close/>
                </a:path>
              </a:pathLst>
            </a:custGeom>
            <a:solidFill>
              <a:srgbClr val="9BA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0" name="Freeform 62"/>
            <p:cNvSpPr>
              <a:spLocks/>
            </p:cNvSpPr>
            <p:nvPr/>
          </p:nvSpPr>
          <p:spPr bwMode="auto">
            <a:xfrm>
              <a:off x="7650163" y="-1987550"/>
              <a:ext cx="739775" cy="531812"/>
            </a:xfrm>
            <a:custGeom>
              <a:avLst/>
              <a:gdLst>
                <a:gd name="T0" fmla="*/ 6924 w 6994"/>
                <a:gd name="T1" fmla="*/ 1031 h 5023"/>
                <a:gd name="T2" fmla="*/ 6817 w 6994"/>
                <a:gd name="T3" fmla="*/ 1017 h 5023"/>
                <a:gd name="T4" fmla="*/ 6656 w 6994"/>
                <a:gd name="T5" fmla="*/ 1006 h 5023"/>
                <a:gd name="T6" fmla="*/ 6443 w 6994"/>
                <a:gd name="T7" fmla="*/ 1001 h 5023"/>
                <a:gd name="T8" fmla="*/ 6181 w 6994"/>
                <a:gd name="T9" fmla="*/ 1009 h 5023"/>
                <a:gd name="T10" fmla="*/ 5872 w 6994"/>
                <a:gd name="T11" fmla="*/ 1038 h 5023"/>
                <a:gd name="T12" fmla="*/ 5519 w 6994"/>
                <a:gd name="T13" fmla="*/ 1093 h 5023"/>
                <a:gd name="T14" fmla="*/ 5125 w 6994"/>
                <a:gd name="T15" fmla="*/ 1180 h 5023"/>
                <a:gd name="T16" fmla="*/ 4694 w 6994"/>
                <a:gd name="T17" fmla="*/ 1306 h 5023"/>
                <a:gd name="T18" fmla="*/ 4226 w 6994"/>
                <a:gd name="T19" fmla="*/ 1477 h 5023"/>
                <a:gd name="T20" fmla="*/ 4030 w 6994"/>
                <a:gd name="T21" fmla="*/ 1500 h 5023"/>
                <a:gd name="T22" fmla="*/ 3983 w 6994"/>
                <a:gd name="T23" fmla="*/ 1448 h 5023"/>
                <a:gd name="T24" fmla="*/ 3947 w 6994"/>
                <a:gd name="T25" fmla="*/ 1419 h 5023"/>
                <a:gd name="T26" fmla="*/ 3906 w 6994"/>
                <a:gd name="T27" fmla="*/ 1396 h 5023"/>
                <a:gd name="T28" fmla="*/ 3863 w 6994"/>
                <a:gd name="T29" fmla="*/ 1385 h 5023"/>
                <a:gd name="T30" fmla="*/ 3818 w 6994"/>
                <a:gd name="T31" fmla="*/ 1389 h 5023"/>
                <a:gd name="T32" fmla="*/ 3771 w 6994"/>
                <a:gd name="T33" fmla="*/ 1412 h 5023"/>
                <a:gd name="T34" fmla="*/ 3726 w 6994"/>
                <a:gd name="T35" fmla="*/ 1460 h 5023"/>
                <a:gd name="T36" fmla="*/ 3677 w 6994"/>
                <a:gd name="T37" fmla="*/ 1468 h 5023"/>
                <a:gd name="T38" fmla="*/ 3614 w 6994"/>
                <a:gd name="T39" fmla="*/ 1451 h 5023"/>
                <a:gd name="T40" fmla="*/ 3525 w 6994"/>
                <a:gd name="T41" fmla="*/ 1441 h 5023"/>
                <a:gd name="T42" fmla="*/ 3472 w 6994"/>
                <a:gd name="T43" fmla="*/ 1441 h 5023"/>
                <a:gd name="T44" fmla="*/ 3416 w 6994"/>
                <a:gd name="T45" fmla="*/ 1447 h 5023"/>
                <a:gd name="T46" fmla="*/ 3356 w 6994"/>
                <a:gd name="T47" fmla="*/ 1460 h 5023"/>
                <a:gd name="T48" fmla="*/ 3294 w 6994"/>
                <a:gd name="T49" fmla="*/ 1482 h 5023"/>
                <a:gd name="T50" fmla="*/ 3124 w 6994"/>
                <a:gd name="T51" fmla="*/ 1370 h 5023"/>
                <a:gd name="T52" fmla="*/ 2691 w 6994"/>
                <a:gd name="T53" fmla="*/ 1088 h 5023"/>
                <a:gd name="T54" fmla="*/ 2110 w 6994"/>
                <a:gd name="T55" fmla="*/ 721 h 5023"/>
                <a:gd name="T56" fmla="*/ 1698 w 6994"/>
                <a:gd name="T57" fmla="*/ 470 h 5023"/>
                <a:gd name="T58" fmla="*/ 1400 w 6994"/>
                <a:gd name="T59" fmla="*/ 296 h 5023"/>
                <a:gd name="T60" fmla="*/ 1127 w 6994"/>
                <a:gd name="T61" fmla="*/ 145 h 5023"/>
                <a:gd name="T62" fmla="*/ 894 w 6994"/>
                <a:gd name="T63" fmla="*/ 30 h 5023"/>
                <a:gd name="T64" fmla="*/ 793 w 6994"/>
                <a:gd name="T65" fmla="*/ 43 h 5023"/>
                <a:gd name="T66" fmla="*/ 668 w 6994"/>
                <a:gd name="T67" fmla="*/ 207 h 5023"/>
                <a:gd name="T68" fmla="*/ 566 w 6994"/>
                <a:gd name="T69" fmla="*/ 358 h 5023"/>
                <a:gd name="T70" fmla="*/ 452 w 6994"/>
                <a:gd name="T71" fmla="*/ 543 h 5023"/>
                <a:gd name="T72" fmla="*/ 336 w 6994"/>
                <a:gd name="T73" fmla="*/ 760 h 5023"/>
                <a:gd name="T74" fmla="*/ 226 w 6994"/>
                <a:gd name="T75" fmla="*/ 1005 h 5023"/>
                <a:gd name="T76" fmla="*/ 129 w 6994"/>
                <a:gd name="T77" fmla="*/ 1274 h 5023"/>
                <a:gd name="T78" fmla="*/ 54 w 6994"/>
                <a:gd name="T79" fmla="*/ 1562 h 5023"/>
                <a:gd name="T80" fmla="*/ 8 w 6994"/>
                <a:gd name="T81" fmla="*/ 1866 h 5023"/>
                <a:gd name="T82" fmla="*/ 1 w 6994"/>
                <a:gd name="T83" fmla="*/ 2184 h 5023"/>
                <a:gd name="T84" fmla="*/ 32 w 6994"/>
                <a:gd name="T85" fmla="*/ 2517 h 5023"/>
                <a:gd name="T86" fmla="*/ 104 w 6994"/>
                <a:gd name="T87" fmla="*/ 2862 h 5023"/>
                <a:gd name="T88" fmla="*/ 221 w 6994"/>
                <a:gd name="T89" fmla="*/ 3208 h 5023"/>
                <a:gd name="T90" fmla="*/ 390 w 6994"/>
                <a:gd name="T91" fmla="*/ 3548 h 5023"/>
                <a:gd name="T92" fmla="*/ 616 w 6994"/>
                <a:gd name="T93" fmla="*/ 3873 h 5023"/>
                <a:gd name="T94" fmla="*/ 904 w 6994"/>
                <a:gd name="T95" fmla="*/ 4175 h 5023"/>
                <a:gd name="T96" fmla="*/ 1259 w 6994"/>
                <a:gd name="T97" fmla="*/ 4446 h 5023"/>
                <a:gd name="T98" fmla="*/ 1686 w 6994"/>
                <a:gd name="T99" fmla="*/ 4675 h 5023"/>
                <a:gd name="T100" fmla="*/ 2192 w 6994"/>
                <a:gd name="T101" fmla="*/ 4856 h 5023"/>
                <a:gd name="T102" fmla="*/ 2779 w 6994"/>
                <a:gd name="T103" fmla="*/ 4981 h 5023"/>
                <a:gd name="T104" fmla="*/ 3429 w 6994"/>
                <a:gd name="T105" fmla="*/ 5018 h 5023"/>
                <a:gd name="T106" fmla="*/ 4052 w 6994"/>
                <a:gd name="T107" fmla="*/ 4901 h 5023"/>
                <a:gd name="T108" fmla="*/ 4638 w 6994"/>
                <a:gd name="T109" fmla="*/ 4652 h 5023"/>
                <a:gd name="T110" fmla="*/ 5175 w 6994"/>
                <a:gd name="T111" fmla="*/ 4295 h 5023"/>
                <a:gd name="T112" fmla="*/ 5658 w 6994"/>
                <a:gd name="T113" fmla="*/ 3859 h 5023"/>
                <a:gd name="T114" fmla="*/ 6079 w 6994"/>
                <a:gd name="T115" fmla="*/ 3369 h 5023"/>
                <a:gd name="T116" fmla="*/ 6430 w 6994"/>
                <a:gd name="T117" fmla="*/ 2852 h 5023"/>
                <a:gd name="T118" fmla="*/ 6703 w 6994"/>
                <a:gd name="T119" fmla="*/ 2334 h 5023"/>
                <a:gd name="T120" fmla="*/ 6890 w 6994"/>
                <a:gd name="T121" fmla="*/ 1842 h 5023"/>
                <a:gd name="T122" fmla="*/ 6984 w 6994"/>
                <a:gd name="T123" fmla="*/ 1402 h 5023"/>
                <a:gd name="T124" fmla="*/ 6977 w 6994"/>
                <a:gd name="T125" fmla="*/ 1041 h 5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94" h="5023">
                  <a:moveTo>
                    <a:pt x="6977" y="1041"/>
                  </a:moveTo>
                  <a:lnTo>
                    <a:pt x="6964" y="1039"/>
                  </a:lnTo>
                  <a:lnTo>
                    <a:pt x="6924" y="1031"/>
                  </a:lnTo>
                  <a:lnTo>
                    <a:pt x="6894" y="1027"/>
                  </a:lnTo>
                  <a:lnTo>
                    <a:pt x="6859" y="1023"/>
                  </a:lnTo>
                  <a:lnTo>
                    <a:pt x="6817" y="1017"/>
                  </a:lnTo>
                  <a:lnTo>
                    <a:pt x="6769" y="1013"/>
                  </a:lnTo>
                  <a:lnTo>
                    <a:pt x="6716" y="1009"/>
                  </a:lnTo>
                  <a:lnTo>
                    <a:pt x="6656" y="1006"/>
                  </a:lnTo>
                  <a:lnTo>
                    <a:pt x="6591" y="1003"/>
                  </a:lnTo>
                  <a:lnTo>
                    <a:pt x="6519" y="1001"/>
                  </a:lnTo>
                  <a:lnTo>
                    <a:pt x="6443" y="1001"/>
                  </a:lnTo>
                  <a:lnTo>
                    <a:pt x="6360" y="1002"/>
                  </a:lnTo>
                  <a:lnTo>
                    <a:pt x="6274" y="1005"/>
                  </a:lnTo>
                  <a:lnTo>
                    <a:pt x="6181" y="1009"/>
                  </a:lnTo>
                  <a:lnTo>
                    <a:pt x="6082" y="1016"/>
                  </a:lnTo>
                  <a:lnTo>
                    <a:pt x="5980" y="1026"/>
                  </a:lnTo>
                  <a:lnTo>
                    <a:pt x="5872" y="1038"/>
                  </a:lnTo>
                  <a:lnTo>
                    <a:pt x="5759" y="1053"/>
                  </a:lnTo>
                  <a:lnTo>
                    <a:pt x="5641" y="1071"/>
                  </a:lnTo>
                  <a:lnTo>
                    <a:pt x="5519" y="1093"/>
                  </a:lnTo>
                  <a:lnTo>
                    <a:pt x="5392" y="1118"/>
                  </a:lnTo>
                  <a:lnTo>
                    <a:pt x="5261" y="1148"/>
                  </a:lnTo>
                  <a:lnTo>
                    <a:pt x="5125" y="1180"/>
                  </a:lnTo>
                  <a:lnTo>
                    <a:pt x="4986" y="1218"/>
                  </a:lnTo>
                  <a:lnTo>
                    <a:pt x="4842" y="1260"/>
                  </a:lnTo>
                  <a:lnTo>
                    <a:pt x="4694" y="1306"/>
                  </a:lnTo>
                  <a:lnTo>
                    <a:pt x="4542" y="1358"/>
                  </a:lnTo>
                  <a:lnTo>
                    <a:pt x="4385" y="1414"/>
                  </a:lnTo>
                  <a:lnTo>
                    <a:pt x="4226" y="1477"/>
                  </a:lnTo>
                  <a:lnTo>
                    <a:pt x="4063" y="1545"/>
                  </a:lnTo>
                  <a:lnTo>
                    <a:pt x="4054" y="1532"/>
                  </a:lnTo>
                  <a:lnTo>
                    <a:pt x="4030" y="1500"/>
                  </a:lnTo>
                  <a:lnTo>
                    <a:pt x="4013" y="1480"/>
                  </a:lnTo>
                  <a:lnTo>
                    <a:pt x="3993" y="1459"/>
                  </a:lnTo>
                  <a:lnTo>
                    <a:pt x="3983" y="1448"/>
                  </a:lnTo>
                  <a:lnTo>
                    <a:pt x="3971" y="1438"/>
                  </a:lnTo>
                  <a:lnTo>
                    <a:pt x="3959" y="1428"/>
                  </a:lnTo>
                  <a:lnTo>
                    <a:pt x="3947" y="1419"/>
                  </a:lnTo>
                  <a:lnTo>
                    <a:pt x="3934" y="1410"/>
                  </a:lnTo>
                  <a:lnTo>
                    <a:pt x="3920" y="1403"/>
                  </a:lnTo>
                  <a:lnTo>
                    <a:pt x="3906" y="1396"/>
                  </a:lnTo>
                  <a:lnTo>
                    <a:pt x="3893" y="1391"/>
                  </a:lnTo>
                  <a:lnTo>
                    <a:pt x="3878" y="1387"/>
                  </a:lnTo>
                  <a:lnTo>
                    <a:pt x="3863" y="1385"/>
                  </a:lnTo>
                  <a:lnTo>
                    <a:pt x="3848" y="1385"/>
                  </a:lnTo>
                  <a:lnTo>
                    <a:pt x="3833" y="1386"/>
                  </a:lnTo>
                  <a:lnTo>
                    <a:pt x="3818" y="1389"/>
                  </a:lnTo>
                  <a:lnTo>
                    <a:pt x="3803" y="1394"/>
                  </a:lnTo>
                  <a:lnTo>
                    <a:pt x="3787" y="1402"/>
                  </a:lnTo>
                  <a:lnTo>
                    <a:pt x="3771" y="1412"/>
                  </a:lnTo>
                  <a:lnTo>
                    <a:pt x="3756" y="1425"/>
                  </a:lnTo>
                  <a:lnTo>
                    <a:pt x="3740" y="1441"/>
                  </a:lnTo>
                  <a:lnTo>
                    <a:pt x="3726" y="1460"/>
                  </a:lnTo>
                  <a:lnTo>
                    <a:pt x="3711" y="1482"/>
                  </a:lnTo>
                  <a:lnTo>
                    <a:pt x="3701" y="1478"/>
                  </a:lnTo>
                  <a:lnTo>
                    <a:pt x="3677" y="1468"/>
                  </a:lnTo>
                  <a:lnTo>
                    <a:pt x="3659" y="1463"/>
                  </a:lnTo>
                  <a:lnTo>
                    <a:pt x="3638" y="1457"/>
                  </a:lnTo>
                  <a:lnTo>
                    <a:pt x="3614" y="1451"/>
                  </a:lnTo>
                  <a:lnTo>
                    <a:pt x="3586" y="1446"/>
                  </a:lnTo>
                  <a:lnTo>
                    <a:pt x="3556" y="1443"/>
                  </a:lnTo>
                  <a:lnTo>
                    <a:pt x="3525" y="1441"/>
                  </a:lnTo>
                  <a:lnTo>
                    <a:pt x="3507" y="1440"/>
                  </a:lnTo>
                  <a:lnTo>
                    <a:pt x="3490" y="1440"/>
                  </a:lnTo>
                  <a:lnTo>
                    <a:pt x="3472" y="1441"/>
                  </a:lnTo>
                  <a:lnTo>
                    <a:pt x="3454" y="1442"/>
                  </a:lnTo>
                  <a:lnTo>
                    <a:pt x="3435" y="1444"/>
                  </a:lnTo>
                  <a:lnTo>
                    <a:pt x="3416" y="1447"/>
                  </a:lnTo>
                  <a:lnTo>
                    <a:pt x="3396" y="1450"/>
                  </a:lnTo>
                  <a:lnTo>
                    <a:pt x="3377" y="1455"/>
                  </a:lnTo>
                  <a:lnTo>
                    <a:pt x="3356" y="1460"/>
                  </a:lnTo>
                  <a:lnTo>
                    <a:pt x="3336" y="1466"/>
                  </a:lnTo>
                  <a:lnTo>
                    <a:pt x="3315" y="1474"/>
                  </a:lnTo>
                  <a:lnTo>
                    <a:pt x="3294" y="1482"/>
                  </a:lnTo>
                  <a:lnTo>
                    <a:pt x="3274" y="1468"/>
                  </a:lnTo>
                  <a:lnTo>
                    <a:pt x="3216" y="1430"/>
                  </a:lnTo>
                  <a:lnTo>
                    <a:pt x="3124" y="1370"/>
                  </a:lnTo>
                  <a:lnTo>
                    <a:pt x="3004" y="1291"/>
                  </a:lnTo>
                  <a:lnTo>
                    <a:pt x="2858" y="1195"/>
                  </a:lnTo>
                  <a:lnTo>
                    <a:pt x="2691" y="1088"/>
                  </a:lnTo>
                  <a:lnTo>
                    <a:pt x="2508" y="971"/>
                  </a:lnTo>
                  <a:lnTo>
                    <a:pt x="2313" y="848"/>
                  </a:lnTo>
                  <a:lnTo>
                    <a:pt x="2110" y="721"/>
                  </a:lnTo>
                  <a:lnTo>
                    <a:pt x="1904" y="594"/>
                  </a:lnTo>
                  <a:lnTo>
                    <a:pt x="1800" y="532"/>
                  </a:lnTo>
                  <a:lnTo>
                    <a:pt x="1698" y="470"/>
                  </a:lnTo>
                  <a:lnTo>
                    <a:pt x="1596" y="410"/>
                  </a:lnTo>
                  <a:lnTo>
                    <a:pt x="1497" y="352"/>
                  </a:lnTo>
                  <a:lnTo>
                    <a:pt x="1400" y="296"/>
                  </a:lnTo>
                  <a:lnTo>
                    <a:pt x="1306" y="243"/>
                  </a:lnTo>
                  <a:lnTo>
                    <a:pt x="1215" y="192"/>
                  </a:lnTo>
                  <a:lnTo>
                    <a:pt x="1127" y="145"/>
                  </a:lnTo>
                  <a:lnTo>
                    <a:pt x="1044" y="103"/>
                  </a:lnTo>
                  <a:lnTo>
                    <a:pt x="966" y="64"/>
                  </a:lnTo>
                  <a:lnTo>
                    <a:pt x="894" y="30"/>
                  </a:lnTo>
                  <a:lnTo>
                    <a:pt x="828" y="0"/>
                  </a:lnTo>
                  <a:lnTo>
                    <a:pt x="818" y="11"/>
                  </a:lnTo>
                  <a:lnTo>
                    <a:pt x="793" y="43"/>
                  </a:lnTo>
                  <a:lnTo>
                    <a:pt x="752" y="95"/>
                  </a:lnTo>
                  <a:lnTo>
                    <a:pt x="699" y="165"/>
                  </a:lnTo>
                  <a:lnTo>
                    <a:pt x="668" y="207"/>
                  </a:lnTo>
                  <a:lnTo>
                    <a:pt x="635" y="253"/>
                  </a:lnTo>
                  <a:lnTo>
                    <a:pt x="601" y="304"/>
                  </a:lnTo>
                  <a:lnTo>
                    <a:pt x="566" y="358"/>
                  </a:lnTo>
                  <a:lnTo>
                    <a:pt x="529" y="416"/>
                  </a:lnTo>
                  <a:lnTo>
                    <a:pt x="490" y="479"/>
                  </a:lnTo>
                  <a:lnTo>
                    <a:pt x="452" y="543"/>
                  </a:lnTo>
                  <a:lnTo>
                    <a:pt x="413" y="613"/>
                  </a:lnTo>
                  <a:lnTo>
                    <a:pt x="375" y="685"/>
                  </a:lnTo>
                  <a:lnTo>
                    <a:pt x="336" y="760"/>
                  </a:lnTo>
                  <a:lnTo>
                    <a:pt x="298" y="840"/>
                  </a:lnTo>
                  <a:lnTo>
                    <a:pt x="262" y="921"/>
                  </a:lnTo>
                  <a:lnTo>
                    <a:pt x="226" y="1005"/>
                  </a:lnTo>
                  <a:lnTo>
                    <a:pt x="191" y="1092"/>
                  </a:lnTo>
                  <a:lnTo>
                    <a:pt x="160" y="1182"/>
                  </a:lnTo>
                  <a:lnTo>
                    <a:pt x="129" y="1274"/>
                  </a:lnTo>
                  <a:lnTo>
                    <a:pt x="101" y="1367"/>
                  </a:lnTo>
                  <a:lnTo>
                    <a:pt x="76" y="1463"/>
                  </a:lnTo>
                  <a:lnTo>
                    <a:pt x="54" y="1562"/>
                  </a:lnTo>
                  <a:lnTo>
                    <a:pt x="35" y="1661"/>
                  </a:lnTo>
                  <a:lnTo>
                    <a:pt x="20" y="1763"/>
                  </a:lnTo>
                  <a:lnTo>
                    <a:pt x="8" y="1866"/>
                  </a:lnTo>
                  <a:lnTo>
                    <a:pt x="2" y="1970"/>
                  </a:lnTo>
                  <a:lnTo>
                    <a:pt x="0" y="2076"/>
                  </a:lnTo>
                  <a:lnTo>
                    <a:pt x="1" y="2184"/>
                  </a:lnTo>
                  <a:lnTo>
                    <a:pt x="7" y="2293"/>
                  </a:lnTo>
                  <a:lnTo>
                    <a:pt x="17" y="2405"/>
                  </a:lnTo>
                  <a:lnTo>
                    <a:pt x="32" y="2517"/>
                  </a:lnTo>
                  <a:lnTo>
                    <a:pt x="51" y="2632"/>
                  </a:lnTo>
                  <a:lnTo>
                    <a:pt x="75" y="2747"/>
                  </a:lnTo>
                  <a:lnTo>
                    <a:pt x="104" y="2862"/>
                  </a:lnTo>
                  <a:lnTo>
                    <a:pt x="137" y="2978"/>
                  </a:lnTo>
                  <a:lnTo>
                    <a:pt x="176" y="3093"/>
                  </a:lnTo>
                  <a:lnTo>
                    <a:pt x="221" y="3208"/>
                  </a:lnTo>
                  <a:lnTo>
                    <a:pt x="272" y="3323"/>
                  </a:lnTo>
                  <a:lnTo>
                    <a:pt x="328" y="3436"/>
                  </a:lnTo>
                  <a:lnTo>
                    <a:pt x="390" y="3548"/>
                  </a:lnTo>
                  <a:lnTo>
                    <a:pt x="459" y="3658"/>
                  </a:lnTo>
                  <a:lnTo>
                    <a:pt x="534" y="3767"/>
                  </a:lnTo>
                  <a:lnTo>
                    <a:pt x="616" y="3873"/>
                  </a:lnTo>
                  <a:lnTo>
                    <a:pt x="705" y="3977"/>
                  </a:lnTo>
                  <a:lnTo>
                    <a:pt x="801" y="4077"/>
                  </a:lnTo>
                  <a:lnTo>
                    <a:pt x="904" y="4175"/>
                  </a:lnTo>
                  <a:lnTo>
                    <a:pt x="1015" y="4269"/>
                  </a:lnTo>
                  <a:lnTo>
                    <a:pt x="1133" y="4359"/>
                  </a:lnTo>
                  <a:lnTo>
                    <a:pt x="1259" y="4446"/>
                  </a:lnTo>
                  <a:lnTo>
                    <a:pt x="1393" y="4527"/>
                  </a:lnTo>
                  <a:lnTo>
                    <a:pt x="1536" y="4603"/>
                  </a:lnTo>
                  <a:lnTo>
                    <a:pt x="1686" y="4675"/>
                  </a:lnTo>
                  <a:lnTo>
                    <a:pt x="1846" y="4742"/>
                  </a:lnTo>
                  <a:lnTo>
                    <a:pt x="2014" y="4802"/>
                  </a:lnTo>
                  <a:lnTo>
                    <a:pt x="2192" y="4856"/>
                  </a:lnTo>
                  <a:lnTo>
                    <a:pt x="2378" y="4905"/>
                  </a:lnTo>
                  <a:lnTo>
                    <a:pt x="2573" y="4946"/>
                  </a:lnTo>
                  <a:lnTo>
                    <a:pt x="2779" y="4981"/>
                  </a:lnTo>
                  <a:lnTo>
                    <a:pt x="2994" y="5009"/>
                  </a:lnTo>
                  <a:lnTo>
                    <a:pt x="3213" y="5023"/>
                  </a:lnTo>
                  <a:lnTo>
                    <a:pt x="3429" y="5018"/>
                  </a:lnTo>
                  <a:lnTo>
                    <a:pt x="3640" y="4995"/>
                  </a:lnTo>
                  <a:lnTo>
                    <a:pt x="3848" y="4956"/>
                  </a:lnTo>
                  <a:lnTo>
                    <a:pt x="4052" y="4901"/>
                  </a:lnTo>
                  <a:lnTo>
                    <a:pt x="4252" y="4832"/>
                  </a:lnTo>
                  <a:lnTo>
                    <a:pt x="4448" y="4748"/>
                  </a:lnTo>
                  <a:lnTo>
                    <a:pt x="4638" y="4652"/>
                  </a:lnTo>
                  <a:lnTo>
                    <a:pt x="4822" y="4543"/>
                  </a:lnTo>
                  <a:lnTo>
                    <a:pt x="5002" y="4425"/>
                  </a:lnTo>
                  <a:lnTo>
                    <a:pt x="5175" y="4295"/>
                  </a:lnTo>
                  <a:lnTo>
                    <a:pt x="5343" y="4158"/>
                  </a:lnTo>
                  <a:lnTo>
                    <a:pt x="5504" y="4012"/>
                  </a:lnTo>
                  <a:lnTo>
                    <a:pt x="5658" y="3859"/>
                  </a:lnTo>
                  <a:lnTo>
                    <a:pt x="5806" y="3701"/>
                  </a:lnTo>
                  <a:lnTo>
                    <a:pt x="5947" y="3537"/>
                  </a:lnTo>
                  <a:lnTo>
                    <a:pt x="6079" y="3369"/>
                  </a:lnTo>
                  <a:lnTo>
                    <a:pt x="6205" y="3199"/>
                  </a:lnTo>
                  <a:lnTo>
                    <a:pt x="6321" y="3026"/>
                  </a:lnTo>
                  <a:lnTo>
                    <a:pt x="6430" y="2852"/>
                  </a:lnTo>
                  <a:lnTo>
                    <a:pt x="6529" y="2678"/>
                  </a:lnTo>
                  <a:lnTo>
                    <a:pt x="6621" y="2506"/>
                  </a:lnTo>
                  <a:lnTo>
                    <a:pt x="6703" y="2334"/>
                  </a:lnTo>
                  <a:lnTo>
                    <a:pt x="6775" y="2166"/>
                  </a:lnTo>
                  <a:lnTo>
                    <a:pt x="6837" y="2002"/>
                  </a:lnTo>
                  <a:lnTo>
                    <a:pt x="6890" y="1842"/>
                  </a:lnTo>
                  <a:lnTo>
                    <a:pt x="6932" y="1689"/>
                  </a:lnTo>
                  <a:lnTo>
                    <a:pt x="6964" y="1541"/>
                  </a:lnTo>
                  <a:lnTo>
                    <a:pt x="6984" y="1402"/>
                  </a:lnTo>
                  <a:lnTo>
                    <a:pt x="6994" y="1271"/>
                  </a:lnTo>
                  <a:lnTo>
                    <a:pt x="6991" y="1151"/>
                  </a:lnTo>
                  <a:lnTo>
                    <a:pt x="6977" y="1041"/>
                  </a:lnTo>
                  <a:close/>
                </a:path>
              </a:pathLst>
            </a:custGeom>
            <a:solidFill>
              <a:srgbClr val="F8F3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1" name="Freeform 63"/>
            <p:cNvSpPr>
              <a:spLocks/>
            </p:cNvSpPr>
            <p:nvPr/>
          </p:nvSpPr>
          <p:spPr bwMode="auto">
            <a:xfrm>
              <a:off x="8839200" y="-1828800"/>
              <a:ext cx="404813" cy="506412"/>
            </a:xfrm>
            <a:custGeom>
              <a:avLst/>
              <a:gdLst>
                <a:gd name="T0" fmla="*/ 45 w 3834"/>
                <a:gd name="T1" fmla="*/ 49 h 4789"/>
                <a:gd name="T2" fmla="*/ 19 w 3834"/>
                <a:gd name="T3" fmla="*/ 118 h 4789"/>
                <a:gd name="T4" fmla="*/ 4 w 3834"/>
                <a:gd name="T5" fmla="*/ 235 h 4789"/>
                <a:gd name="T6" fmla="*/ 0 w 3834"/>
                <a:gd name="T7" fmla="*/ 416 h 4789"/>
                <a:gd name="T8" fmla="*/ 10 w 3834"/>
                <a:gd name="T9" fmla="*/ 642 h 4789"/>
                <a:gd name="T10" fmla="*/ 37 w 3834"/>
                <a:gd name="T11" fmla="*/ 865 h 4789"/>
                <a:gd name="T12" fmla="*/ 70 w 3834"/>
                <a:gd name="T13" fmla="*/ 1088 h 4789"/>
                <a:gd name="T14" fmla="*/ 99 w 3834"/>
                <a:gd name="T15" fmla="*/ 1326 h 4789"/>
                <a:gd name="T16" fmla="*/ 140 w 3834"/>
                <a:gd name="T17" fmla="*/ 1598 h 4789"/>
                <a:gd name="T18" fmla="*/ 194 w 3834"/>
                <a:gd name="T19" fmla="*/ 1859 h 4789"/>
                <a:gd name="T20" fmla="*/ 263 w 3834"/>
                <a:gd name="T21" fmla="*/ 2112 h 4789"/>
                <a:gd name="T22" fmla="*/ 347 w 3834"/>
                <a:gd name="T23" fmla="*/ 2359 h 4789"/>
                <a:gd name="T24" fmla="*/ 445 w 3834"/>
                <a:gd name="T25" fmla="*/ 2599 h 4789"/>
                <a:gd name="T26" fmla="*/ 560 w 3834"/>
                <a:gd name="T27" fmla="*/ 2836 h 4789"/>
                <a:gd name="T28" fmla="*/ 691 w 3834"/>
                <a:gd name="T29" fmla="*/ 3071 h 4789"/>
                <a:gd name="T30" fmla="*/ 836 w 3834"/>
                <a:gd name="T31" fmla="*/ 3297 h 4789"/>
                <a:gd name="T32" fmla="*/ 981 w 3834"/>
                <a:gd name="T33" fmla="*/ 3495 h 4789"/>
                <a:gd name="T34" fmla="*/ 1140 w 3834"/>
                <a:gd name="T35" fmla="*/ 3683 h 4789"/>
                <a:gd name="T36" fmla="*/ 1312 w 3834"/>
                <a:gd name="T37" fmla="*/ 3857 h 4789"/>
                <a:gd name="T38" fmla="*/ 1498 w 3834"/>
                <a:gd name="T39" fmla="*/ 4018 h 4789"/>
                <a:gd name="T40" fmla="*/ 1697 w 3834"/>
                <a:gd name="T41" fmla="*/ 4163 h 4789"/>
                <a:gd name="T42" fmla="*/ 1869 w 3834"/>
                <a:gd name="T43" fmla="*/ 4269 h 4789"/>
                <a:gd name="T44" fmla="*/ 1999 w 3834"/>
                <a:gd name="T45" fmla="*/ 4323 h 4789"/>
                <a:gd name="T46" fmla="*/ 2155 w 3834"/>
                <a:gd name="T47" fmla="*/ 4388 h 4789"/>
                <a:gd name="T48" fmla="*/ 2229 w 3834"/>
                <a:gd name="T49" fmla="*/ 4432 h 4789"/>
                <a:gd name="T50" fmla="*/ 2250 w 3834"/>
                <a:gd name="T51" fmla="*/ 4462 h 4789"/>
                <a:gd name="T52" fmla="*/ 2320 w 3834"/>
                <a:gd name="T53" fmla="*/ 4573 h 4789"/>
                <a:gd name="T54" fmla="*/ 2427 w 3834"/>
                <a:gd name="T55" fmla="*/ 4689 h 4789"/>
                <a:gd name="T56" fmla="*/ 2574 w 3834"/>
                <a:gd name="T57" fmla="*/ 4774 h 4789"/>
                <a:gd name="T58" fmla="*/ 2755 w 3834"/>
                <a:gd name="T59" fmla="*/ 4775 h 4789"/>
                <a:gd name="T60" fmla="*/ 2964 w 3834"/>
                <a:gd name="T61" fmla="*/ 4639 h 4789"/>
                <a:gd name="T62" fmla="*/ 3198 w 3834"/>
                <a:gd name="T63" fmla="*/ 4318 h 4789"/>
                <a:gd name="T64" fmla="*/ 3451 w 3834"/>
                <a:gd name="T65" fmla="*/ 3755 h 4789"/>
                <a:gd name="T66" fmla="*/ 3537 w 3834"/>
                <a:gd name="T67" fmla="*/ 3370 h 4789"/>
                <a:gd name="T68" fmla="*/ 3584 w 3834"/>
                <a:gd name="T69" fmla="*/ 3102 h 4789"/>
                <a:gd name="T70" fmla="*/ 3648 w 3834"/>
                <a:gd name="T71" fmla="*/ 2835 h 4789"/>
                <a:gd name="T72" fmla="*/ 3731 w 3834"/>
                <a:gd name="T73" fmla="*/ 2578 h 4789"/>
                <a:gd name="T74" fmla="*/ 3799 w 3834"/>
                <a:gd name="T75" fmla="*/ 2383 h 4789"/>
                <a:gd name="T76" fmla="*/ 3830 w 3834"/>
                <a:gd name="T77" fmla="*/ 2224 h 4789"/>
                <a:gd name="T78" fmla="*/ 3831 w 3834"/>
                <a:gd name="T79" fmla="*/ 2082 h 4789"/>
                <a:gd name="T80" fmla="*/ 3804 w 3834"/>
                <a:gd name="T81" fmla="*/ 1953 h 4789"/>
                <a:gd name="T82" fmla="*/ 3749 w 3834"/>
                <a:gd name="T83" fmla="*/ 1834 h 4789"/>
                <a:gd name="T84" fmla="*/ 3666 w 3834"/>
                <a:gd name="T85" fmla="*/ 1717 h 4789"/>
                <a:gd name="T86" fmla="*/ 3559 w 3834"/>
                <a:gd name="T87" fmla="*/ 1601 h 4789"/>
                <a:gd name="T88" fmla="*/ 3427 w 3834"/>
                <a:gd name="T89" fmla="*/ 1481 h 4789"/>
                <a:gd name="T90" fmla="*/ 3162 w 3834"/>
                <a:gd name="T91" fmla="*/ 1265 h 4789"/>
                <a:gd name="T92" fmla="*/ 2846 w 3834"/>
                <a:gd name="T93" fmla="*/ 1034 h 4789"/>
                <a:gd name="T94" fmla="*/ 2517 w 3834"/>
                <a:gd name="T95" fmla="*/ 822 h 4789"/>
                <a:gd name="T96" fmla="*/ 2177 w 3834"/>
                <a:gd name="T97" fmla="*/ 627 h 4789"/>
                <a:gd name="T98" fmla="*/ 1810 w 3834"/>
                <a:gd name="T99" fmla="*/ 447 h 4789"/>
                <a:gd name="T100" fmla="*/ 1426 w 3834"/>
                <a:gd name="T101" fmla="*/ 290 h 4789"/>
                <a:gd name="T102" fmla="*/ 1080 w 3834"/>
                <a:gd name="T103" fmla="*/ 179 h 4789"/>
                <a:gd name="T104" fmla="*/ 879 w 3834"/>
                <a:gd name="T105" fmla="*/ 127 h 4789"/>
                <a:gd name="T106" fmla="*/ 678 w 3834"/>
                <a:gd name="T107" fmla="*/ 84 h 4789"/>
                <a:gd name="T108" fmla="*/ 482 w 3834"/>
                <a:gd name="T109" fmla="*/ 50 h 4789"/>
                <a:gd name="T110" fmla="*/ 261 w 3834"/>
                <a:gd name="T111" fmla="*/ 8 h 4789"/>
                <a:gd name="T112" fmla="*/ 151 w 3834"/>
                <a:gd name="T113" fmla="*/ 0 h 4789"/>
                <a:gd name="T114" fmla="*/ 102 w 3834"/>
                <a:gd name="T115" fmla="*/ 6 h 4789"/>
                <a:gd name="T116" fmla="*/ 70 w 3834"/>
                <a:gd name="T117" fmla="*/ 23 h 4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34" h="4789">
                  <a:moveTo>
                    <a:pt x="63" y="28"/>
                  </a:moveTo>
                  <a:lnTo>
                    <a:pt x="57" y="34"/>
                  </a:lnTo>
                  <a:lnTo>
                    <a:pt x="51" y="42"/>
                  </a:lnTo>
                  <a:lnTo>
                    <a:pt x="45" y="49"/>
                  </a:lnTo>
                  <a:lnTo>
                    <a:pt x="41" y="58"/>
                  </a:lnTo>
                  <a:lnTo>
                    <a:pt x="33" y="77"/>
                  </a:lnTo>
                  <a:lnTo>
                    <a:pt x="25" y="96"/>
                  </a:lnTo>
                  <a:lnTo>
                    <a:pt x="19" y="118"/>
                  </a:lnTo>
                  <a:lnTo>
                    <a:pt x="15" y="140"/>
                  </a:lnTo>
                  <a:lnTo>
                    <a:pt x="10" y="163"/>
                  </a:lnTo>
                  <a:lnTo>
                    <a:pt x="7" y="187"/>
                  </a:lnTo>
                  <a:lnTo>
                    <a:pt x="4" y="235"/>
                  </a:lnTo>
                  <a:lnTo>
                    <a:pt x="2" y="282"/>
                  </a:lnTo>
                  <a:lnTo>
                    <a:pt x="1" y="324"/>
                  </a:lnTo>
                  <a:lnTo>
                    <a:pt x="1" y="360"/>
                  </a:lnTo>
                  <a:lnTo>
                    <a:pt x="0" y="416"/>
                  </a:lnTo>
                  <a:lnTo>
                    <a:pt x="0" y="472"/>
                  </a:lnTo>
                  <a:lnTo>
                    <a:pt x="2" y="529"/>
                  </a:lnTo>
                  <a:lnTo>
                    <a:pt x="6" y="586"/>
                  </a:lnTo>
                  <a:lnTo>
                    <a:pt x="10" y="642"/>
                  </a:lnTo>
                  <a:lnTo>
                    <a:pt x="16" y="697"/>
                  </a:lnTo>
                  <a:lnTo>
                    <a:pt x="22" y="753"/>
                  </a:lnTo>
                  <a:lnTo>
                    <a:pt x="29" y="809"/>
                  </a:lnTo>
                  <a:lnTo>
                    <a:pt x="37" y="865"/>
                  </a:lnTo>
                  <a:lnTo>
                    <a:pt x="45" y="921"/>
                  </a:lnTo>
                  <a:lnTo>
                    <a:pt x="54" y="977"/>
                  </a:lnTo>
                  <a:lnTo>
                    <a:pt x="62" y="1032"/>
                  </a:lnTo>
                  <a:lnTo>
                    <a:pt x="70" y="1088"/>
                  </a:lnTo>
                  <a:lnTo>
                    <a:pt x="78" y="1145"/>
                  </a:lnTo>
                  <a:lnTo>
                    <a:pt x="84" y="1200"/>
                  </a:lnTo>
                  <a:lnTo>
                    <a:pt x="92" y="1256"/>
                  </a:lnTo>
                  <a:lnTo>
                    <a:pt x="99" y="1326"/>
                  </a:lnTo>
                  <a:lnTo>
                    <a:pt x="109" y="1394"/>
                  </a:lnTo>
                  <a:lnTo>
                    <a:pt x="118" y="1463"/>
                  </a:lnTo>
                  <a:lnTo>
                    <a:pt x="129" y="1531"/>
                  </a:lnTo>
                  <a:lnTo>
                    <a:pt x="140" y="1598"/>
                  </a:lnTo>
                  <a:lnTo>
                    <a:pt x="152" y="1664"/>
                  </a:lnTo>
                  <a:lnTo>
                    <a:pt x="166" y="1730"/>
                  </a:lnTo>
                  <a:lnTo>
                    <a:pt x="180" y="1794"/>
                  </a:lnTo>
                  <a:lnTo>
                    <a:pt x="194" y="1859"/>
                  </a:lnTo>
                  <a:lnTo>
                    <a:pt x="210" y="1924"/>
                  </a:lnTo>
                  <a:lnTo>
                    <a:pt x="227" y="1987"/>
                  </a:lnTo>
                  <a:lnTo>
                    <a:pt x="244" y="2049"/>
                  </a:lnTo>
                  <a:lnTo>
                    <a:pt x="263" y="2112"/>
                  </a:lnTo>
                  <a:lnTo>
                    <a:pt x="282" y="2174"/>
                  </a:lnTo>
                  <a:lnTo>
                    <a:pt x="302" y="2236"/>
                  </a:lnTo>
                  <a:lnTo>
                    <a:pt x="324" y="2297"/>
                  </a:lnTo>
                  <a:lnTo>
                    <a:pt x="347" y="2359"/>
                  </a:lnTo>
                  <a:lnTo>
                    <a:pt x="370" y="2419"/>
                  </a:lnTo>
                  <a:lnTo>
                    <a:pt x="393" y="2479"/>
                  </a:lnTo>
                  <a:lnTo>
                    <a:pt x="419" y="2540"/>
                  </a:lnTo>
                  <a:lnTo>
                    <a:pt x="445" y="2599"/>
                  </a:lnTo>
                  <a:lnTo>
                    <a:pt x="472" y="2658"/>
                  </a:lnTo>
                  <a:lnTo>
                    <a:pt x="501" y="2717"/>
                  </a:lnTo>
                  <a:lnTo>
                    <a:pt x="530" y="2777"/>
                  </a:lnTo>
                  <a:lnTo>
                    <a:pt x="560" y="2836"/>
                  </a:lnTo>
                  <a:lnTo>
                    <a:pt x="591" y="2894"/>
                  </a:lnTo>
                  <a:lnTo>
                    <a:pt x="624" y="2953"/>
                  </a:lnTo>
                  <a:lnTo>
                    <a:pt x="657" y="3012"/>
                  </a:lnTo>
                  <a:lnTo>
                    <a:pt x="691" y="3071"/>
                  </a:lnTo>
                  <a:lnTo>
                    <a:pt x="727" y="3129"/>
                  </a:lnTo>
                  <a:lnTo>
                    <a:pt x="764" y="3187"/>
                  </a:lnTo>
                  <a:lnTo>
                    <a:pt x="802" y="3246"/>
                  </a:lnTo>
                  <a:lnTo>
                    <a:pt x="836" y="3297"/>
                  </a:lnTo>
                  <a:lnTo>
                    <a:pt x="871" y="3347"/>
                  </a:lnTo>
                  <a:lnTo>
                    <a:pt x="907" y="3397"/>
                  </a:lnTo>
                  <a:lnTo>
                    <a:pt x="944" y="3447"/>
                  </a:lnTo>
                  <a:lnTo>
                    <a:pt x="981" y="3495"/>
                  </a:lnTo>
                  <a:lnTo>
                    <a:pt x="1019" y="3543"/>
                  </a:lnTo>
                  <a:lnTo>
                    <a:pt x="1058" y="3591"/>
                  </a:lnTo>
                  <a:lnTo>
                    <a:pt x="1098" y="3636"/>
                  </a:lnTo>
                  <a:lnTo>
                    <a:pt x="1140" y="3683"/>
                  </a:lnTo>
                  <a:lnTo>
                    <a:pt x="1182" y="3727"/>
                  </a:lnTo>
                  <a:lnTo>
                    <a:pt x="1224" y="3772"/>
                  </a:lnTo>
                  <a:lnTo>
                    <a:pt x="1267" y="3815"/>
                  </a:lnTo>
                  <a:lnTo>
                    <a:pt x="1312" y="3857"/>
                  </a:lnTo>
                  <a:lnTo>
                    <a:pt x="1357" y="3899"/>
                  </a:lnTo>
                  <a:lnTo>
                    <a:pt x="1403" y="3939"/>
                  </a:lnTo>
                  <a:lnTo>
                    <a:pt x="1450" y="3979"/>
                  </a:lnTo>
                  <a:lnTo>
                    <a:pt x="1498" y="4018"/>
                  </a:lnTo>
                  <a:lnTo>
                    <a:pt x="1547" y="4055"/>
                  </a:lnTo>
                  <a:lnTo>
                    <a:pt x="1596" y="4092"/>
                  </a:lnTo>
                  <a:lnTo>
                    <a:pt x="1646" y="4128"/>
                  </a:lnTo>
                  <a:lnTo>
                    <a:pt x="1697" y="4163"/>
                  </a:lnTo>
                  <a:lnTo>
                    <a:pt x="1749" y="4197"/>
                  </a:lnTo>
                  <a:lnTo>
                    <a:pt x="1801" y="4230"/>
                  </a:lnTo>
                  <a:lnTo>
                    <a:pt x="1854" y="4262"/>
                  </a:lnTo>
                  <a:lnTo>
                    <a:pt x="1869" y="4269"/>
                  </a:lnTo>
                  <a:lnTo>
                    <a:pt x="1889" y="4277"/>
                  </a:lnTo>
                  <a:lnTo>
                    <a:pt x="1912" y="4288"/>
                  </a:lnTo>
                  <a:lnTo>
                    <a:pt x="1939" y="4299"/>
                  </a:lnTo>
                  <a:lnTo>
                    <a:pt x="1999" y="4323"/>
                  </a:lnTo>
                  <a:lnTo>
                    <a:pt x="2064" y="4348"/>
                  </a:lnTo>
                  <a:lnTo>
                    <a:pt x="2095" y="4361"/>
                  </a:lnTo>
                  <a:lnTo>
                    <a:pt x="2126" y="4375"/>
                  </a:lnTo>
                  <a:lnTo>
                    <a:pt x="2155" y="4388"/>
                  </a:lnTo>
                  <a:lnTo>
                    <a:pt x="2180" y="4401"/>
                  </a:lnTo>
                  <a:lnTo>
                    <a:pt x="2203" y="4414"/>
                  </a:lnTo>
                  <a:lnTo>
                    <a:pt x="2221" y="4426"/>
                  </a:lnTo>
                  <a:lnTo>
                    <a:pt x="2229" y="4432"/>
                  </a:lnTo>
                  <a:lnTo>
                    <a:pt x="2235" y="4438"/>
                  </a:lnTo>
                  <a:lnTo>
                    <a:pt x="2240" y="4444"/>
                  </a:lnTo>
                  <a:lnTo>
                    <a:pt x="2243" y="4449"/>
                  </a:lnTo>
                  <a:lnTo>
                    <a:pt x="2250" y="4462"/>
                  </a:lnTo>
                  <a:lnTo>
                    <a:pt x="2270" y="4497"/>
                  </a:lnTo>
                  <a:lnTo>
                    <a:pt x="2283" y="4519"/>
                  </a:lnTo>
                  <a:lnTo>
                    <a:pt x="2300" y="4545"/>
                  </a:lnTo>
                  <a:lnTo>
                    <a:pt x="2320" y="4573"/>
                  </a:lnTo>
                  <a:lnTo>
                    <a:pt x="2344" y="4602"/>
                  </a:lnTo>
                  <a:lnTo>
                    <a:pt x="2369" y="4632"/>
                  </a:lnTo>
                  <a:lnTo>
                    <a:pt x="2397" y="4662"/>
                  </a:lnTo>
                  <a:lnTo>
                    <a:pt x="2427" y="4689"/>
                  </a:lnTo>
                  <a:lnTo>
                    <a:pt x="2461" y="4716"/>
                  </a:lnTo>
                  <a:lnTo>
                    <a:pt x="2496" y="4739"/>
                  </a:lnTo>
                  <a:lnTo>
                    <a:pt x="2534" y="4759"/>
                  </a:lnTo>
                  <a:lnTo>
                    <a:pt x="2574" y="4774"/>
                  </a:lnTo>
                  <a:lnTo>
                    <a:pt x="2617" y="4784"/>
                  </a:lnTo>
                  <a:lnTo>
                    <a:pt x="2661" y="4789"/>
                  </a:lnTo>
                  <a:lnTo>
                    <a:pt x="2706" y="4786"/>
                  </a:lnTo>
                  <a:lnTo>
                    <a:pt x="2755" y="4775"/>
                  </a:lnTo>
                  <a:lnTo>
                    <a:pt x="2805" y="4756"/>
                  </a:lnTo>
                  <a:lnTo>
                    <a:pt x="2857" y="4727"/>
                  </a:lnTo>
                  <a:lnTo>
                    <a:pt x="2909" y="4689"/>
                  </a:lnTo>
                  <a:lnTo>
                    <a:pt x="2964" y="4639"/>
                  </a:lnTo>
                  <a:lnTo>
                    <a:pt x="3020" y="4579"/>
                  </a:lnTo>
                  <a:lnTo>
                    <a:pt x="3079" y="4505"/>
                  </a:lnTo>
                  <a:lnTo>
                    <a:pt x="3138" y="4418"/>
                  </a:lnTo>
                  <a:lnTo>
                    <a:pt x="3198" y="4318"/>
                  </a:lnTo>
                  <a:lnTo>
                    <a:pt x="3259" y="4201"/>
                  </a:lnTo>
                  <a:lnTo>
                    <a:pt x="3323" y="4069"/>
                  </a:lnTo>
                  <a:lnTo>
                    <a:pt x="3386" y="3921"/>
                  </a:lnTo>
                  <a:lnTo>
                    <a:pt x="3451" y="3755"/>
                  </a:lnTo>
                  <a:lnTo>
                    <a:pt x="3516" y="3570"/>
                  </a:lnTo>
                  <a:lnTo>
                    <a:pt x="3522" y="3504"/>
                  </a:lnTo>
                  <a:lnTo>
                    <a:pt x="3529" y="3437"/>
                  </a:lnTo>
                  <a:lnTo>
                    <a:pt x="3537" y="3370"/>
                  </a:lnTo>
                  <a:lnTo>
                    <a:pt x="3548" y="3303"/>
                  </a:lnTo>
                  <a:lnTo>
                    <a:pt x="3559" y="3236"/>
                  </a:lnTo>
                  <a:lnTo>
                    <a:pt x="3570" y="3168"/>
                  </a:lnTo>
                  <a:lnTo>
                    <a:pt x="3584" y="3102"/>
                  </a:lnTo>
                  <a:lnTo>
                    <a:pt x="3598" y="3034"/>
                  </a:lnTo>
                  <a:lnTo>
                    <a:pt x="3614" y="2967"/>
                  </a:lnTo>
                  <a:lnTo>
                    <a:pt x="3630" y="2902"/>
                  </a:lnTo>
                  <a:lnTo>
                    <a:pt x="3648" y="2835"/>
                  </a:lnTo>
                  <a:lnTo>
                    <a:pt x="3667" y="2770"/>
                  </a:lnTo>
                  <a:lnTo>
                    <a:pt x="3686" y="2706"/>
                  </a:lnTo>
                  <a:lnTo>
                    <a:pt x="3708" y="2641"/>
                  </a:lnTo>
                  <a:lnTo>
                    <a:pt x="3731" y="2578"/>
                  </a:lnTo>
                  <a:lnTo>
                    <a:pt x="3754" y="2515"/>
                  </a:lnTo>
                  <a:lnTo>
                    <a:pt x="3771" y="2470"/>
                  </a:lnTo>
                  <a:lnTo>
                    <a:pt x="3786" y="2426"/>
                  </a:lnTo>
                  <a:lnTo>
                    <a:pt x="3799" y="2383"/>
                  </a:lnTo>
                  <a:lnTo>
                    <a:pt x="3809" y="2342"/>
                  </a:lnTo>
                  <a:lnTo>
                    <a:pt x="3819" y="2301"/>
                  </a:lnTo>
                  <a:lnTo>
                    <a:pt x="3825" y="2262"/>
                  </a:lnTo>
                  <a:lnTo>
                    <a:pt x="3830" y="2224"/>
                  </a:lnTo>
                  <a:lnTo>
                    <a:pt x="3833" y="2187"/>
                  </a:lnTo>
                  <a:lnTo>
                    <a:pt x="3834" y="2152"/>
                  </a:lnTo>
                  <a:lnTo>
                    <a:pt x="3834" y="2117"/>
                  </a:lnTo>
                  <a:lnTo>
                    <a:pt x="3831" y="2082"/>
                  </a:lnTo>
                  <a:lnTo>
                    <a:pt x="3827" y="2049"/>
                  </a:lnTo>
                  <a:lnTo>
                    <a:pt x="3822" y="2017"/>
                  </a:lnTo>
                  <a:lnTo>
                    <a:pt x="3813" y="1985"/>
                  </a:lnTo>
                  <a:lnTo>
                    <a:pt x="3804" y="1953"/>
                  </a:lnTo>
                  <a:lnTo>
                    <a:pt x="3792" y="1922"/>
                  </a:lnTo>
                  <a:lnTo>
                    <a:pt x="3779" y="1893"/>
                  </a:lnTo>
                  <a:lnTo>
                    <a:pt x="3765" y="1862"/>
                  </a:lnTo>
                  <a:lnTo>
                    <a:pt x="3749" y="1834"/>
                  </a:lnTo>
                  <a:lnTo>
                    <a:pt x="3730" y="1804"/>
                  </a:lnTo>
                  <a:lnTo>
                    <a:pt x="3711" y="1774"/>
                  </a:lnTo>
                  <a:lnTo>
                    <a:pt x="3690" y="1746"/>
                  </a:lnTo>
                  <a:lnTo>
                    <a:pt x="3666" y="1717"/>
                  </a:lnTo>
                  <a:lnTo>
                    <a:pt x="3642" y="1687"/>
                  </a:lnTo>
                  <a:lnTo>
                    <a:pt x="3616" y="1659"/>
                  </a:lnTo>
                  <a:lnTo>
                    <a:pt x="3588" y="1630"/>
                  </a:lnTo>
                  <a:lnTo>
                    <a:pt x="3559" y="1601"/>
                  </a:lnTo>
                  <a:lnTo>
                    <a:pt x="3528" y="1571"/>
                  </a:lnTo>
                  <a:lnTo>
                    <a:pt x="3496" y="1541"/>
                  </a:lnTo>
                  <a:lnTo>
                    <a:pt x="3462" y="1512"/>
                  </a:lnTo>
                  <a:lnTo>
                    <a:pt x="3427" y="1481"/>
                  </a:lnTo>
                  <a:lnTo>
                    <a:pt x="3390" y="1449"/>
                  </a:lnTo>
                  <a:lnTo>
                    <a:pt x="3315" y="1387"/>
                  </a:lnTo>
                  <a:lnTo>
                    <a:pt x="3239" y="1326"/>
                  </a:lnTo>
                  <a:lnTo>
                    <a:pt x="3162" y="1265"/>
                  </a:lnTo>
                  <a:lnTo>
                    <a:pt x="3084" y="1206"/>
                  </a:lnTo>
                  <a:lnTo>
                    <a:pt x="3006" y="1148"/>
                  </a:lnTo>
                  <a:lnTo>
                    <a:pt x="2926" y="1091"/>
                  </a:lnTo>
                  <a:lnTo>
                    <a:pt x="2846" y="1034"/>
                  </a:lnTo>
                  <a:lnTo>
                    <a:pt x="2765" y="979"/>
                  </a:lnTo>
                  <a:lnTo>
                    <a:pt x="2682" y="925"/>
                  </a:lnTo>
                  <a:lnTo>
                    <a:pt x="2600" y="873"/>
                  </a:lnTo>
                  <a:lnTo>
                    <a:pt x="2517" y="822"/>
                  </a:lnTo>
                  <a:lnTo>
                    <a:pt x="2433" y="771"/>
                  </a:lnTo>
                  <a:lnTo>
                    <a:pt x="2348" y="722"/>
                  </a:lnTo>
                  <a:lnTo>
                    <a:pt x="2262" y="675"/>
                  </a:lnTo>
                  <a:lnTo>
                    <a:pt x="2177" y="627"/>
                  </a:lnTo>
                  <a:lnTo>
                    <a:pt x="2090" y="581"/>
                  </a:lnTo>
                  <a:lnTo>
                    <a:pt x="1997" y="535"/>
                  </a:lnTo>
                  <a:lnTo>
                    <a:pt x="1904" y="490"/>
                  </a:lnTo>
                  <a:lnTo>
                    <a:pt x="1810" y="447"/>
                  </a:lnTo>
                  <a:lnTo>
                    <a:pt x="1715" y="405"/>
                  </a:lnTo>
                  <a:lnTo>
                    <a:pt x="1620" y="366"/>
                  </a:lnTo>
                  <a:lnTo>
                    <a:pt x="1522" y="327"/>
                  </a:lnTo>
                  <a:lnTo>
                    <a:pt x="1426" y="290"/>
                  </a:lnTo>
                  <a:lnTo>
                    <a:pt x="1328" y="256"/>
                  </a:lnTo>
                  <a:lnTo>
                    <a:pt x="1229" y="224"/>
                  </a:lnTo>
                  <a:lnTo>
                    <a:pt x="1130" y="194"/>
                  </a:lnTo>
                  <a:lnTo>
                    <a:pt x="1080" y="179"/>
                  </a:lnTo>
                  <a:lnTo>
                    <a:pt x="1031" y="165"/>
                  </a:lnTo>
                  <a:lnTo>
                    <a:pt x="981" y="152"/>
                  </a:lnTo>
                  <a:lnTo>
                    <a:pt x="930" y="139"/>
                  </a:lnTo>
                  <a:lnTo>
                    <a:pt x="879" y="127"/>
                  </a:lnTo>
                  <a:lnTo>
                    <a:pt x="830" y="116"/>
                  </a:lnTo>
                  <a:lnTo>
                    <a:pt x="779" y="104"/>
                  </a:lnTo>
                  <a:lnTo>
                    <a:pt x="728" y="93"/>
                  </a:lnTo>
                  <a:lnTo>
                    <a:pt x="678" y="84"/>
                  </a:lnTo>
                  <a:lnTo>
                    <a:pt x="626" y="74"/>
                  </a:lnTo>
                  <a:lnTo>
                    <a:pt x="575" y="66"/>
                  </a:lnTo>
                  <a:lnTo>
                    <a:pt x="524" y="58"/>
                  </a:lnTo>
                  <a:lnTo>
                    <a:pt x="482" y="50"/>
                  </a:lnTo>
                  <a:lnTo>
                    <a:pt x="427" y="38"/>
                  </a:lnTo>
                  <a:lnTo>
                    <a:pt x="364" y="26"/>
                  </a:lnTo>
                  <a:lnTo>
                    <a:pt x="295" y="13"/>
                  </a:lnTo>
                  <a:lnTo>
                    <a:pt x="261" y="8"/>
                  </a:lnTo>
                  <a:lnTo>
                    <a:pt x="227" y="4"/>
                  </a:lnTo>
                  <a:lnTo>
                    <a:pt x="195" y="1"/>
                  </a:lnTo>
                  <a:lnTo>
                    <a:pt x="166" y="0"/>
                  </a:lnTo>
                  <a:lnTo>
                    <a:pt x="151" y="0"/>
                  </a:lnTo>
                  <a:lnTo>
                    <a:pt x="137" y="0"/>
                  </a:lnTo>
                  <a:lnTo>
                    <a:pt x="125" y="2"/>
                  </a:lnTo>
                  <a:lnTo>
                    <a:pt x="113" y="4"/>
                  </a:lnTo>
                  <a:lnTo>
                    <a:pt x="102" y="6"/>
                  </a:lnTo>
                  <a:lnTo>
                    <a:pt x="93" y="9"/>
                  </a:lnTo>
                  <a:lnTo>
                    <a:pt x="83" y="13"/>
                  </a:lnTo>
                  <a:lnTo>
                    <a:pt x="76" y="17"/>
                  </a:lnTo>
                  <a:lnTo>
                    <a:pt x="70" y="23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rgbClr val="F8F3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2" name="Freeform 64"/>
            <p:cNvSpPr>
              <a:spLocks/>
            </p:cNvSpPr>
            <p:nvPr/>
          </p:nvSpPr>
          <p:spPr bwMode="auto">
            <a:xfrm>
              <a:off x="8837613" y="-1827213"/>
              <a:ext cx="346075" cy="446087"/>
            </a:xfrm>
            <a:custGeom>
              <a:avLst/>
              <a:gdLst>
                <a:gd name="T0" fmla="*/ 395 w 3271"/>
                <a:gd name="T1" fmla="*/ 988 h 4204"/>
                <a:gd name="T2" fmla="*/ 329 w 3271"/>
                <a:gd name="T3" fmla="*/ 862 h 4204"/>
                <a:gd name="T4" fmla="*/ 281 w 3271"/>
                <a:gd name="T5" fmla="*/ 726 h 4204"/>
                <a:gd name="T6" fmla="*/ 244 w 3271"/>
                <a:gd name="T7" fmla="*/ 585 h 4204"/>
                <a:gd name="T8" fmla="*/ 191 w 3271"/>
                <a:gd name="T9" fmla="*/ 333 h 4204"/>
                <a:gd name="T10" fmla="*/ 151 w 3271"/>
                <a:gd name="T11" fmla="*/ 160 h 4204"/>
                <a:gd name="T12" fmla="*/ 109 w 3271"/>
                <a:gd name="T13" fmla="*/ 31 h 4204"/>
                <a:gd name="T14" fmla="*/ 62 w 3271"/>
                <a:gd name="T15" fmla="*/ 37 h 4204"/>
                <a:gd name="T16" fmla="*/ 29 w 3271"/>
                <a:gd name="T17" fmla="*/ 101 h 4204"/>
                <a:gd name="T18" fmla="*/ 10 w 3271"/>
                <a:gd name="T19" fmla="*/ 177 h 4204"/>
                <a:gd name="T20" fmla="*/ 1 w 3271"/>
                <a:gd name="T21" fmla="*/ 262 h 4204"/>
                <a:gd name="T22" fmla="*/ 5 w 3271"/>
                <a:gd name="T23" fmla="*/ 416 h 4204"/>
                <a:gd name="T24" fmla="*/ 16 w 3271"/>
                <a:gd name="T25" fmla="*/ 649 h 4204"/>
                <a:gd name="T26" fmla="*/ 28 w 3271"/>
                <a:gd name="T27" fmla="*/ 853 h 4204"/>
                <a:gd name="T28" fmla="*/ 68 w 3271"/>
                <a:gd name="T29" fmla="*/ 1183 h 4204"/>
                <a:gd name="T30" fmla="*/ 128 w 3271"/>
                <a:gd name="T31" fmla="*/ 1509 h 4204"/>
                <a:gd name="T32" fmla="*/ 199 w 3271"/>
                <a:gd name="T33" fmla="*/ 1830 h 4204"/>
                <a:gd name="T34" fmla="*/ 237 w 3271"/>
                <a:gd name="T35" fmla="*/ 1983 h 4204"/>
                <a:gd name="T36" fmla="*/ 297 w 3271"/>
                <a:gd name="T37" fmla="*/ 2147 h 4204"/>
                <a:gd name="T38" fmla="*/ 379 w 3271"/>
                <a:gd name="T39" fmla="*/ 2331 h 4204"/>
                <a:gd name="T40" fmla="*/ 454 w 3271"/>
                <a:gd name="T41" fmla="*/ 2516 h 4204"/>
                <a:gd name="T42" fmla="*/ 488 w 3271"/>
                <a:gd name="T43" fmla="*/ 2636 h 4204"/>
                <a:gd name="T44" fmla="*/ 530 w 3271"/>
                <a:gd name="T45" fmla="*/ 2901 h 4204"/>
                <a:gd name="T46" fmla="*/ 563 w 3271"/>
                <a:gd name="T47" fmla="*/ 3099 h 4204"/>
                <a:gd name="T48" fmla="*/ 603 w 3271"/>
                <a:gd name="T49" fmla="*/ 3259 h 4204"/>
                <a:gd name="T50" fmla="*/ 655 w 3271"/>
                <a:gd name="T51" fmla="*/ 3407 h 4204"/>
                <a:gd name="T52" fmla="*/ 717 w 3271"/>
                <a:gd name="T53" fmla="*/ 3550 h 4204"/>
                <a:gd name="T54" fmla="*/ 791 w 3271"/>
                <a:gd name="T55" fmla="*/ 3688 h 4204"/>
                <a:gd name="T56" fmla="*/ 878 w 3271"/>
                <a:gd name="T57" fmla="*/ 3817 h 4204"/>
                <a:gd name="T58" fmla="*/ 978 w 3271"/>
                <a:gd name="T59" fmla="*/ 3933 h 4204"/>
                <a:gd name="T60" fmla="*/ 1093 w 3271"/>
                <a:gd name="T61" fmla="*/ 4034 h 4204"/>
                <a:gd name="T62" fmla="*/ 1223 w 3271"/>
                <a:gd name="T63" fmla="*/ 4113 h 4204"/>
                <a:gd name="T64" fmla="*/ 1370 w 3271"/>
                <a:gd name="T65" fmla="*/ 4168 h 4204"/>
                <a:gd name="T66" fmla="*/ 1666 w 3271"/>
                <a:gd name="T67" fmla="*/ 4204 h 4204"/>
                <a:gd name="T68" fmla="*/ 2011 w 3271"/>
                <a:gd name="T69" fmla="*/ 4156 h 4204"/>
                <a:gd name="T70" fmla="*/ 2345 w 3271"/>
                <a:gd name="T71" fmla="*/ 4024 h 4204"/>
                <a:gd name="T72" fmla="*/ 2651 w 3271"/>
                <a:gd name="T73" fmla="*/ 3824 h 4204"/>
                <a:gd name="T74" fmla="*/ 2913 w 3271"/>
                <a:gd name="T75" fmla="*/ 3570 h 4204"/>
                <a:gd name="T76" fmla="*/ 3114 w 3271"/>
                <a:gd name="T77" fmla="*/ 3275 h 4204"/>
                <a:gd name="T78" fmla="*/ 3239 w 3271"/>
                <a:gd name="T79" fmla="*/ 2952 h 4204"/>
                <a:gd name="T80" fmla="*/ 3270 w 3271"/>
                <a:gd name="T81" fmla="*/ 2617 h 4204"/>
                <a:gd name="T82" fmla="*/ 3239 w 3271"/>
                <a:gd name="T83" fmla="*/ 2423 h 4204"/>
                <a:gd name="T84" fmla="*/ 3191 w 3271"/>
                <a:gd name="T85" fmla="*/ 2292 h 4204"/>
                <a:gd name="T86" fmla="*/ 3125 w 3271"/>
                <a:gd name="T87" fmla="*/ 2176 h 4204"/>
                <a:gd name="T88" fmla="*/ 3041 w 3271"/>
                <a:gd name="T89" fmla="*/ 2075 h 4204"/>
                <a:gd name="T90" fmla="*/ 2943 w 3271"/>
                <a:gd name="T91" fmla="*/ 1987 h 4204"/>
                <a:gd name="T92" fmla="*/ 2831 w 3271"/>
                <a:gd name="T93" fmla="*/ 1911 h 4204"/>
                <a:gd name="T94" fmla="*/ 2707 w 3271"/>
                <a:gd name="T95" fmla="*/ 1844 h 4204"/>
                <a:gd name="T96" fmla="*/ 2574 w 3271"/>
                <a:gd name="T97" fmla="*/ 1787 h 4204"/>
                <a:gd name="T98" fmla="*/ 2252 w 3271"/>
                <a:gd name="T99" fmla="*/ 1675 h 4204"/>
                <a:gd name="T100" fmla="*/ 1869 w 3271"/>
                <a:gd name="T101" fmla="*/ 1554 h 4204"/>
                <a:gd name="T102" fmla="*/ 1487 w 3271"/>
                <a:gd name="T103" fmla="*/ 1429 h 4204"/>
                <a:gd name="T104" fmla="*/ 1252 w 3271"/>
                <a:gd name="T105" fmla="*/ 1339 h 4204"/>
                <a:gd name="T106" fmla="*/ 1068 w 3271"/>
                <a:gd name="T107" fmla="*/ 1258 h 4204"/>
                <a:gd name="T108" fmla="*/ 927 w 3271"/>
                <a:gd name="T109" fmla="*/ 1180 h 4204"/>
                <a:gd name="T110" fmla="*/ 783 w 3271"/>
                <a:gd name="T111" fmla="*/ 1097 h 4204"/>
                <a:gd name="T112" fmla="*/ 690 w 3271"/>
                <a:gd name="T113" fmla="*/ 1054 h 4204"/>
                <a:gd name="T114" fmla="*/ 615 w 3271"/>
                <a:gd name="T115" fmla="*/ 1036 h 4204"/>
                <a:gd name="T116" fmla="*/ 543 w 3271"/>
                <a:gd name="T117" fmla="*/ 1038 h 4204"/>
                <a:gd name="T118" fmla="*/ 475 w 3271"/>
                <a:gd name="T119" fmla="*/ 1063 h 4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71" h="4204">
                  <a:moveTo>
                    <a:pt x="459" y="1075"/>
                  </a:moveTo>
                  <a:lnTo>
                    <a:pt x="436" y="1046"/>
                  </a:lnTo>
                  <a:lnTo>
                    <a:pt x="415" y="1017"/>
                  </a:lnTo>
                  <a:lnTo>
                    <a:pt x="395" y="988"/>
                  </a:lnTo>
                  <a:lnTo>
                    <a:pt x="377" y="958"/>
                  </a:lnTo>
                  <a:lnTo>
                    <a:pt x="360" y="926"/>
                  </a:lnTo>
                  <a:lnTo>
                    <a:pt x="344" y="895"/>
                  </a:lnTo>
                  <a:lnTo>
                    <a:pt x="329" y="862"/>
                  </a:lnTo>
                  <a:lnTo>
                    <a:pt x="315" y="829"/>
                  </a:lnTo>
                  <a:lnTo>
                    <a:pt x="303" y="795"/>
                  </a:lnTo>
                  <a:lnTo>
                    <a:pt x="291" y="761"/>
                  </a:lnTo>
                  <a:lnTo>
                    <a:pt x="281" y="726"/>
                  </a:lnTo>
                  <a:lnTo>
                    <a:pt x="270" y="691"/>
                  </a:lnTo>
                  <a:lnTo>
                    <a:pt x="260" y="657"/>
                  </a:lnTo>
                  <a:lnTo>
                    <a:pt x="252" y="621"/>
                  </a:lnTo>
                  <a:lnTo>
                    <a:pt x="244" y="585"/>
                  </a:lnTo>
                  <a:lnTo>
                    <a:pt x="235" y="549"/>
                  </a:lnTo>
                  <a:lnTo>
                    <a:pt x="220" y="477"/>
                  </a:lnTo>
                  <a:lnTo>
                    <a:pt x="205" y="405"/>
                  </a:lnTo>
                  <a:lnTo>
                    <a:pt x="191" y="333"/>
                  </a:lnTo>
                  <a:lnTo>
                    <a:pt x="176" y="263"/>
                  </a:lnTo>
                  <a:lnTo>
                    <a:pt x="167" y="228"/>
                  </a:lnTo>
                  <a:lnTo>
                    <a:pt x="159" y="194"/>
                  </a:lnTo>
                  <a:lnTo>
                    <a:pt x="151" y="160"/>
                  </a:lnTo>
                  <a:lnTo>
                    <a:pt x="141" y="126"/>
                  </a:lnTo>
                  <a:lnTo>
                    <a:pt x="131" y="93"/>
                  </a:lnTo>
                  <a:lnTo>
                    <a:pt x="121" y="62"/>
                  </a:lnTo>
                  <a:lnTo>
                    <a:pt x="109" y="31"/>
                  </a:lnTo>
                  <a:lnTo>
                    <a:pt x="98" y="0"/>
                  </a:lnTo>
                  <a:lnTo>
                    <a:pt x="84" y="11"/>
                  </a:lnTo>
                  <a:lnTo>
                    <a:pt x="72" y="24"/>
                  </a:lnTo>
                  <a:lnTo>
                    <a:pt x="62" y="37"/>
                  </a:lnTo>
                  <a:lnTo>
                    <a:pt x="52" y="51"/>
                  </a:lnTo>
                  <a:lnTo>
                    <a:pt x="43" y="67"/>
                  </a:lnTo>
                  <a:lnTo>
                    <a:pt x="35" y="84"/>
                  </a:lnTo>
                  <a:lnTo>
                    <a:pt x="29" y="101"/>
                  </a:lnTo>
                  <a:lnTo>
                    <a:pt x="23" y="119"/>
                  </a:lnTo>
                  <a:lnTo>
                    <a:pt x="17" y="138"/>
                  </a:lnTo>
                  <a:lnTo>
                    <a:pt x="13" y="157"/>
                  </a:lnTo>
                  <a:lnTo>
                    <a:pt x="10" y="177"/>
                  </a:lnTo>
                  <a:lnTo>
                    <a:pt x="7" y="198"/>
                  </a:lnTo>
                  <a:lnTo>
                    <a:pt x="5" y="218"/>
                  </a:lnTo>
                  <a:lnTo>
                    <a:pt x="3" y="241"/>
                  </a:lnTo>
                  <a:lnTo>
                    <a:pt x="1" y="262"/>
                  </a:lnTo>
                  <a:lnTo>
                    <a:pt x="1" y="284"/>
                  </a:lnTo>
                  <a:lnTo>
                    <a:pt x="0" y="327"/>
                  </a:lnTo>
                  <a:lnTo>
                    <a:pt x="3" y="372"/>
                  </a:lnTo>
                  <a:lnTo>
                    <a:pt x="5" y="416"/>
                  </a:lnTo>
                  <a:lnTo>
                    <a:pt x="7" y="459"/>
                  </a:lnTo>
                  <a:lnTo>
                    <a:pt x="13" y="539"/>
                  </a:lnTo>
                  <a:lnTo>
                    <a:pt x="16" y="608"/>
                  </a:lnTo>
                  <a:lnTo>
                    <a:pt x="16" y="649"/>
                  </a:lnTo>
                  <a:lnTo>
                    <a:pt x="17" y="689"/>
                  </a:lnTo>
                  <a:lnTo>
                    <a:pt x="19" y="731"/>
                  </a:lnTo>
                  <a:lnTo>
                    <a:pt x="22" y="772"/>
                  </a:lnTo>
                  <a:lnTo>
                    <a:pt x="28" y="853"/>
                  </a:lnTo>
                  <a:lnTo>
                    <a:pt x="35" y="936"/>
                  </a:lnTo>
                  <a:lnTo>
                    <a:pt x="45" y="1018"/>
                  </a:lnTo>
                  <a:lnTo>
                    <a:pt x="55" y="1100"/>
                  </a:lnTo>
                  <a:lnTo>
                    <a:pt x="68" y="1183"/>
                  </a:lnTo>
                  <a:lnTo>
                    <a:pt x="82" y="1264"/>
                  </a:lnTo>
                  <a:lnTo>
                    <a:pt x="97" y="1346"/>
                  </a:lnTo>
                  <a:lnTo>
                    <a:pt x="111" y="1427"/>
                  </a:lnTo>
                  <a:lnTo>
                    <a:pt x="128" y="1509"/>
                  </a:lnTo>
                  <a:lnTo>
                    <a:pt x="145" y="1590"/>
                  </a:lnTo>
                  <a:lnTo>
                    <a:pt x="163" y="1670"/>
                  </a:lnTo>
                  <a:lnTo>
                    <a:pt x="181" y="1751"/>
                  </a:lnTo>
                  <a:lnTo>
                    <a:pt x="199" y="1830"/>
                  </a:lnTo>
                  <a:lnTo>
                    <a:pt x="217" y="1910"/>
                  </a:lnTo>
                  <a:lnTo>
                    <a:pt x="223" y="1934"/>
                  </a:lnTo>
                  <a:lnTo>
                    <a:pt x="230" y="1958"/>
                  </a:lnTo>
                  <a:lnTo>
                    <a:pt x="237" y="1983"/>
                  </a:lnTo>
                  <a:lnTo>
                    <a:pt x="245" y="2006"/>
                  </a:lnTo>
                  <a:lnTo>
                    <a:pt x="260" y="2054"/>
                  </a:lnTo>
                  <a:lnTo>
                    <a:pt x="278" y="2100"/>
                  </a:lnTo>
                  <a:lnTo>
                    <a:pt x="297" y="2147"/>
                  </a:lnTo>
                  <a:lnTo>
                    <a:pt x="318" y="2193"/>
                  </a:lnTo>
                  <a:lnTo>
                    <a:pt x="338" y="2239"/>
                  </a:lnTo>
                  <a:lnTo>
                    <a:pt x="359" y="2284"/>
                  </a:lnTo>
                  <a:lnTo>
                    <a:pt x="379" y="2331"/>
                  </a:lnTo>
                  <a:lnTo>
                    <a:pt x="399" y="2376"/>
                  </a:lnTo>
                  <a:lnTo>
                    <a:pt x="418" y="2423"/>
                  </a:lnTo>
                  <a:lnTo>
                    <a:pt x="437" y="2470"/>
                  </a:lnTo>
                  <a:lnTo>
                    <a:pt x="454" y="2516"/>
                  </a:lnTo>
                  <a:lnTo>
                    <a:pt x="469" y="2564"/>
                  </a:lnTo>
                  <a:lnTo>
                    <a:pt x="475" y="2588"/>
                  </a:lnTo>
                  <a:lnTo>
                    <a:pt x="481" y="2611"/>
                  </a:lnTo>
                  <a:lnTo>
                    <a:pt x="488" y="2636"/>
                  </a:lnTo>
                  <a:lnTo>
                    <a:pt x="493" y="2661"/>
                  </a:lnTo>
                  <a:lnTo>
                    <a:pt x="507" y="2742"/>
                  </a:lnTo>
                  <a:lnTo>
                    <a:pt x="519" y="2822"/>
                  </a:lnTo>
                  <a:lnTo>
                    <a:pt x="530" y="2901"/>
                  </a:lnTo>
                  <a:lnTo>
                    <a:pt x="542" y="2981"/>
                  </a:lnTo>
                  <a:lnTo>
                    <a:pt x="548" y="3020"/>
                  </a:lnTo>
                  <a:lnTo>
                    <a:pt x="555" y="3060"/>
                  </a:lnTo>
                  <a:lnTo>
                    <a:pt x="563" y="3099"/>
                  </a:lnTo>
                  <a:lnTo>
                    <a:pt x="571" y="3140"/>
                  </a:lnTo>
                  <a:lnTo>
                    <a:pt x="581" y="3179"/>
                  </a:lnTo>
                  <a:lnTo>
                    <a:pt x="591" y="3219"/>
                  </a:lnTo>
                  <a:lnTo>
                    <a:pt x="603" y="3259"/>
                  </a:lnTo>
                  <a:lnTo>
                    <a:pt x="616" y="3299"/>
                  </a:lnTo>
                  <a:lnTo>
                    <a:pt x="628" y="3335"/>
                  </a:lnTo>
                  <a:lnTo>
                    <a:pt x="641" y="3371"/>
                  </a:lnTo>
                  <a:lnTo>
                    <a:pt x="655" y="3407"/>
                  </a:lnTo>
                  <a:lnTo>
                    <a:pt x="670" y="3443"/>
                  </a:lnTo>
                  <a:lnTo>
                    <a:pt x="684" y="3479"/>
                  </a:lnTo>
                  <a:lnTo>
                    <a:pt x="700" y="3515"/>
                  </a:lnTo>
                  <a:lnTo>
                    <a:pt x="717" y="3550"/>
                  </a:lnTo>
                  <a:lnTo>
                    <a:pt x="735" y="3585"/>
                  </a:lnTo>
                  <a:lnTo>
                    <a:pt x="753" y="3620"/>
                  </a:lnTo>
                  <a:lnTo>
                    <a:pt x="772" y="3654"/>
                  </a:lnTo>
                  <a:lnTo>
                    <a:pt x="791" y="3688"/>
                  </a:lnTo>
                  <a:lnTo>
                    <a:pt x="812" y="3722"/>
                  </a:lnTo>
                  <a:lnTo>
                    <a:pt x="833" y="3754"/>
                  </a:lnTo>
                  <a:lnTo>
                    <a:pt x="855" y="3786"/>
                  </a:lnTo>
                  <a:lnTo>
                    <a:pt x="878" y="3817"/>
                  </a:lnTo>
                  <a:lnTo>
                    <a:pt x="902" y="3848"/>
                  </a:lnTo>
                  <a:lnTo>
                    <a:pt x="927" y="3877"/>
                  </a:lnTo>
                  <a:lnTo>
                    <a:pt x="952" y="3906"/>
                  </a:lnTo>
                  <a:lnTo>
                    <a:pt x="978" y="3933"/>
                  </a:lnTo>
                  <a:lnTo>
                    <a:pt x="1006" y="3961"/>
                  </a:lnTo>
                  <a:lnTo>
                    <a:pt x="1033" y="3986"/>
                  </a:lnTo>
                  <a:lnTo>
                    <a:pt x="1063" y="4011"/>
                  </a:lnTo>
                  <a:lnTo>
                    <a:pt x="1093" y="4034"/>
                  </a:lnTo>
                  <a:lnTo>
                    <a:pt x="1124" y="4055"/>
                  </a:lnTo>
                  <a:lnTo>
                    <a:pt x="1156" y="4076"/>
                  </a:lnTo>
                  <a:lnTo>
                    <a:pt x="1189" y="4095"/>
                  </a:lnTo>
                  <a:lnTo>
                    <a:pt x="1223" y="4113"/>
                  </a:lnTo>
                  <a:lnTo>
                    <a:pt x="1257" y="4129"/>
                  </a:lnTo>
                  <a:lnTo>
                    <a:pt x="1294" y="4144"/>
                  </a:lnTo>
                  <a:lnTo>
                    <a:pt x="1331" y="4157"/>
                  </a:lnTo>
                  <a:lnTo>
                    <a:pt x="1370" y="4168"/>
                  </a:lnTo>
                  <a:lnTo>
                    <a:pt x="1409" y="4178"/>
                  </a:lnTo>
                  <a:lnTo>
                    <a:pt x="1493" y="4193"/>
                  </a:lnTo>
                  <a:lnTo>
                    <a:pt x="1579" y="4201"/>
                  </a:lnTo>
                  <a:lnTo>
                    <a:pt x="1666" y="4204"/>
                  </a:lnTo>
                  <a:lnTo>
                    <a:pt x="1752" y="4200"/>
                  </a:lnTo>
                  <a:lnTo>
                    <a:pt x="1839" y="4191"/>
                  </a:lnTo>
                  <a:lnTo>
                    <a:pt x="1926" y="4176"/>
                  </a:lnTo>
                  <a:lnTo>
                    <a:pt x="2011" y="4156"/>
                  </a:lnTo>
                  <a:lnTo>
                    <a:pt x="2097" y="4130"/>
                  </a:lnTo>
                  <a:lnTo>
                    <a:pt x="2180" y="4100"/>
                  </a:lnTo>
                  <a:lnTo>
                    <a:pt x="2264" y="4065"/>
                  </a:lnTo>
                  <a:lnTo>
                    <a:pt x="2345" y="4024"/>
                  </a:lnTo>
                  <a:lnTo>
                    <a:pt x="2425" y="3980"/>
                  </a:lnTo>
                  <a:lnTo>
                    <a:pt x="2503" y="3932"/>
                  </a:lnTo>
                  <a:lnTo>
                    <a:pt x="2578" y="3881"/>
                  </a:lnTo>
                  <a:lnTo>
                    <a:pt x="2651" y="3824"/>
                  </a:lnTo>
                  <a:lnTo>
                    <a:pt x="2722" y="3766"/>
                  </a:lnTo>
                  <a:lnTo>
                    <a:pt x="2788" y="3704"/>
                  </a:lnTo>
                  <a:lnTo>
                    <a:pt x="2853" y="3638"/>
                  </a:lnTo>
                  <a:lnTo>
                    <a:pt x="2913" y="3570"/>
                  </a:lnTo>
                  <a:lnTo>
                    <a:pt x="2969" y="3499"/>
                  </a:lnTo>
                  <a:lnTo>
                    <a:pt x="3022" y="3428"/>
                  </a:lnTo>
                  <a:lnTo>
                    <a:pt x="3071" y="3352"/>
                  </a:lnTo>
                  <a:lnTo>
                    <a:pt x="3114" y="3275"/>
                  </a:lnTo>
                  <a:lnTo>
                    <a:pt x="3153" y="3197"/>
                  </a:lnTo>
                  <a:lnTo>
                    <a:pt x="3187" y="3116"/>
                  </a:lnTo>
                  <a:lnTo>
                    <a:pt x="3215" y="3035"/>
                  </a:lnTo>
                  <a:lnTo>
                    <a:pt x="3239" y="2952"/>
                  </a:lnTo>
                  <a:lnTo>
                    <a:pt x="3256" y="2870"/>
                  </a:lnTo>
                  <a:lnTo>
                    <a:pt x="3267" y="2785"/>
                  </a:lnTo>
                  <a:lnTo>
                    <a:pt x="3271" y="2701"/>
                  </a:lnTo>
                  <a:lnTo>
                    <a:pt x="3270" y="2617"/>
                  </a:lnTo>
                  <a:lnTo>
                    <a:pt x="3262" y="2532"/>
                  </a:lnTo>
                  <a:lnTo>
                    <a:pt x="3256" y="2495"/>
                  </a:lnTo>
                  <a:lnTo>
                    <a:pt x="3248" y="2458"/>
                  </a:lnTo>
                  <a:lnTo>
                    <a:pt x="3239" y="2423"/>
                  </a:lnTo>
                  <a:lnTo>
                    <a:pt x="3229" y="2388"/>
                  </a:lnTo>
                  <a:lnTo>
                    <a:pt x="3218" y="2355"/>
                  </a:lnTo>
                  <a:lnTo>
                    <a:pt x="3205" y="2322"/>
                  </a:lnTo>
                  <a:lnTo>
                    <a:pt x="3191" y="2292"/>
                  </a:lnTo>
                  <a:lnTo>
                    <a:pt x="3176" y="2261"/>
                  </a:lnTo>
                  <a:lnTo>
                    <a:pt x="3160" y="2231"/>
                  </a:lnTo>
                  <a:lnTo>
                    <a:pt x="3144" y="2204"/>
                  </a:lnTo>
                  <a:lnTo>
                    <a:pt x="3125" y="2176"/>
                  </a:lnTo>
                  <a:lnTo>
                    <a:pt x="3106" y="2150"/>
                  </a:lnTo>
                  <a:lnTo>
                    <a:pt x="3085" y="2124"/>
                  </a:lnTo>
                  <a:lnTo>
                    <a:pt x="3064" y="2099"/>
                  </a:lnTo>
                  <a:lnTo>
                    <a:pt x="3041" y="2075"/>
                  </a:lnTo>
                  <a:lnTo>
                    <a:pt x="3018" y="2052"/>
                  </a:lnTo>
                  <a:lnTo>
                    <a:pt x="2993" y="2029"/>
                  </a:lnTo>
                  <a:lnTo>
                    <a:pt x="2969" y="2008"/>
                  </a:lnTo>
                  <a:lnTo>
                    <a:pt x="2943" y="1987"/>
                  </a:lnTo>
                  <a:lnTo>
                    <a:pt x="2916" y="1967"/>
                  </a:lnTo>
                  <a:lnTo>
                    <a:pt x="2889" y="1948"/>
                  </a:lnTo>
                  <a:lnTo>
                    <a:pt x="2860" y="1929"/>
                  </a:lnTo>
                  <a:lnTo>
                    <a:pt x="2831" y="1911"/>
                  </a:lnTo>
                  <a:lnTo>
                    <a:pt x="2801" y="1893"/>
                  </a:lnTo>
                  <a:lnTo>
                    <a:pt x="2770" y="1876"/>
                  </a:lnTo>
                  <a:lnTo>
                    <a:pt x="2739" y="1860"/>
                  </a:lnTo>
                  <a:lnTo>
                    <a:pt x="2707" y="1844"/>
                  </a:lnTo>
                  <a:lnTo>
                    <a:pt x="2675" y="1829"/>
                  </a:lnTo>
                  <a:lnTo>
                    <a:pt x="2641" y="1814"/>
                  </a:lnTo>
                  <a:lnTo>
                    <a:pt x="2608" y="1800"/>
                  </a:lnTo>
                  <a:lnTo>
                    <a:pt x="2574" y="1787"/>
                  </a:lnTo>
                  <a:lnTo>
                    <a:pt x="2539" y="1773"/>
                  </a:lnTo>
                  <a:lnTo>
                    <a:pt x="2444" y="1739"/>
                  </a:lnTo>
                  <a:lnTo>
                    <a:pt x="2349" y="1706"/>
                  </a:lnTo>
                  <a:lnTo>
                    <a:pt x="2252" y="1675"/>
                  </a:lnTo>
                  <a:lnTo>
                    <a:pt x="2156" y="1644"/>
                  </a:lnTo>
                  <a:lnTo>
                    <a:pt x="2060" y="1613"/>
                  </a:lnTo>
                  <a:lnTo>
                    <a:pt x="1965" y="1584"/>
                  </a:lnTo>
                  <a:lnTo>
                    <a:pt x="1869" y="1554"/>
                  </a:lnTo>
                  <a:lnTo>
                    <a:pt x="1772" y="1524"/>
                  </a:lnTo>
                  <a:lnTo>
                    <a:pt x="1677" y="1494"/>
                  </a:lnTo>
                  <a:lnTo>
                    <a:pt x="1582" y="1462"/>
                  </a:lnTo>
                  <a:lnTo>
                    <a:pt x="1487" y="1429"/>
                  </a:lnTo>
                  <a:lnTo>
                    <a:pt x="1393" y="1394"/>
                  </a:lnTo>
                  <a:lnTo>
                    <a:pt x="1345" y="1376"/>
                  </a:lnTo>
                  <a:lnTo>
                    <a:pt x="1299" y="1358"/>
                  </a:lnTo>
                  <a:lnTo>
                    <a:pt x="1252" y="1339"/>
                  </a:lnTo>
                  <a:lnTo>
                    <a:pt x="1206" y="1320"/>
                  </a:lnTo>
                  <a:lnTo>
                    <a:pt x="1159" y="1300"/>
                  </a:lnTo>
                  <a:lnTo>
                    <a:pt x="1114" y="1279"/>
                  </a:lnTo>
                  <a:lnTo>
                    <a:pt x="1068" y="1258"/>
                  </a:lnTo>
                  <a:lnTo>
                    <a:pt x="1022" y="1235"/>
                  </a:lnTo>
                  <a:lnTo>
                    <a:pt x="992" y="1220"/>
                  </a:lnTo>
                  <a:lnTo>
                    <a:pt x="960" y="1201"/>
                  </a:lnTo>
                  <a:lnTo>
                    <a:pt x="927" y="1180"/>
                  </a:lnTo>
                  <a:lnTo>
                    <a:pt x="892" y="1159"/>
                  </a:lnTo>
                  <a:lnTo>
                    <a:pt x="857" y="1138"/>
                  </a:lnTo>
                  <a:lnTo>
                    <a:pt x="820" y="1117"/>
                  </a:lnTo>
                  <a:lnTo>
                    <a:pt x="783" y="1097"/>
                  </a:lnTo>
                  <a:lnTo>
                    <a:pt x="746" y="1078"/>
                  </a:lnTo>
                  <a:lnTo>
                    <a:pt x="727" y="1069"/>
                  </a:lnTo>
                  <a:lnTo>
                    <a:pt x="708" y="1062"/>
                  </a:lnTo>
                  <a:lnTo>
                    <a:pt x="690" y="1054"/>
                  </a:lnTo>
                  <a:lnTo>
                    <a:pt x="671" y="1049"/>
                  </a:lnTo>
                  <a:lnTo>
                    <a:pt x="652" y="1044"/>
                  </a:lnTo>
                  <a:lnTo>
                    <a:pt x="634" y="1040"/>
                  </a:lnTo>
                  <a:lnTo>
                    <a:pt x="615" y="1036"/>
                  </a:lnTo>
                  <a:lnTo>
                    <a:pt x="597" y="1034"/>
                  </a:lnTo>
                  <a:lnTo>
                    <a:pt x="579" y="1034"/>
                  </a:lnTo>
                  <a:lnTo>
                    <a:pt x="561" y="1035"/>
                  </a:lnTo>
                  <a:lnTo>
                    <a:pt x="543" y="1038"/>
                  </a:lnTo>
                  <a:lnTo>
                    <a:pt x="526" y="1041"/>
                  </a:lnTo>
                  <a:lnTo>
                    <a:pt x="508" y="1047"/>
                  </a:lnTo>
                  <a:lnTo>
                    <a:pt x="491" y="1054"/>
                  </a:lnTo>
                  <a:lnTo>
                    <a:pt x="475" y="1063"/>
                  </a:lnTo>
                  <a:lnTo>
                    <a:pt x="459" y="1075"/>
                  </a:lnTo>
                  <a:close/>
                </a:path>
              </a:pathLst>
            </a:custGeom>
            <a:solidFill>
              <a:srgbClr val="E3D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3" name="Freeform 65"/>
            <p:cNvSpPr>
              <a:spLocks/>
            </p:cNvSpPr>
            <p:nvPr/>
          </p:nvSpPr>
          <p:spPr bwMode="auto">
            <a:xfrm>
              <a:off x="8848725" y="-1695450"/>
              <a:ext cx="336550" cy="325437"/>
            </a:xfrm>
            <a:custGeom>
              <a:avLst/>
              <a:gdLst>
                <a:gd name="T0" fmla="*/ 414 w 3175"/>
                <a:gd name="T1" fmla="*/ 132 h 3071"/>
                <a:gd name="T2" fmla="*/ 369 w 3175"/>
                <a:gd name="T3" fmla="*/ 220 h 3071"/>
                <a:gd name="T4" fmla="*/ 341 w 3175"/>
                <a:gd name="T5" fmla="*/ 314 h 3071"/>
                <a:gd name="T6" fmla="*/ 286 w 3175"/>
                <a:gd name="T7" fmla="*/ 398 h 3071"/>
                <a:gd name="T8" fmla="*/ 121 w 3175"/>
                <a:gd name="T9" fmla="*/ 233 h 3071"/>
                <a:gd name="T10" fmla="*/ 18 w 3175"/>
                <a:gd name="T11" fmla="*/ 149 h 3071"/>
                <a:gd name="T12" fmla="*/ 18 w 3175"/>
                <a:gd name="T13" fmla="*/ 200 h 3071"/>
                <a:gd name="T14" fmla="*/ 28 w 3175"/>
                <a:gd name="T15" fmla="*/ 286 h 3071"/>
                <a:gd name="T16" fmla="*/ 31 w 3175"/>
                <a:gd name="T17" fmla="*/ 415 h 3071"/>
                <a:gd name="T18" fmla="*/ 41 w 3175"/>
                <a:gd name="T19" fmla="*/ 499 h 3071"/>
                <a:gd name="T20" fmla="*/ 65 w 3175"/>
                <a:gd name="T21" fmla="*/ 592 h 3071"/>
                <a:gd name="T22" fmla="*/ 110 w 3175"/>
                <a:gd name="T23" fmla="*/ 738 h 3071"/>
                <a:gd name="T24" fmla="*/ 140 w 3175"/>
                <a:gd name="T25" fmla="*/ 849 h 3071"/>
                <a:gd name="T26" fmla="*/ 200 w 3175"/>
                <a:gd name="T27" fmla="*/ 1013 h 3071"/>
                <a:gd name="T28" fmla="*/ 282 w 3175"/>
                <a:gd name="T29" fmla="*/ 1197 h 3071"/>
                <a:gd name="T30" fmla="*/ 357 w 3175"/>
                <a:gd name="T31" fmla="*/ 1382 h 3071"/>
                <a:gd name="T32" fmla="*/ 391 w 3175"/>
                <a:gd name="T33" fmla="*/ 1503 h 3071"/>
                <a:gd name="T34" fmla="*/ 434 w 3175"/>
                <a:gd name="T35" fmla="*/ 1768 h 3071"/>
                <a:gd name="T36" fmla="*/ 466 w 3175"/>
                <a:gd name="T37" fmla="*/ 1966 h 3071"/>
                <a:gd name="T38" fmla="*/ 506 w 3175"/>
                <a:gd name="T39" fmla="*/ 2125 h 3071"/>
                <a:gd name="T40" fmla="*/ 559 w 3175"/>
                <a:gd name="T41" fmla="*/ 2274 h 3071"/>
                <a:gd name="T42" fmla="*/ 621 w 3175"/>
                <a:gd name="T43" fmla="*/ 2417 h 3071"/>
                <a:gd name="T44" fmla="*/ 695 w 3175"/>
                <a:gd name="T45" fmla="*/ 2554 h 3071"/>
                <a:gd name="T46" fmla="*/ 782 w 3175"/>
                <a:gd name="T47" fmla="*/ 2683 h 3071"/>
                <a:gd name="T48" fmla="*/ 881 w 3175"/>
                <a:gd name="T49" fmla="*/ 2801 h 3071"/>
                <a:gd name="T50" fmla="*/ 996 w 3175"/>
                <a:gd name="T51" fmla="*/ 2900 h 3071"/>
                <a:gd name="T52" fmla="*/ 1126 w 3175"/>
                <a:gd name="T53" fmla="*/ 2980 h 3071"/>
                <a:gd name="T54" fmla="*/ 1272 w 3175"/>
                <a:gd name="T55" fmla="*/ 3035 h 3071"/>
                <a:gd name="T56" fmla="*/ 1568 w 3175"/>
                <a:gd name="T57" fmla="*/ 3071 h 3071"/>
                <a:gd name="T58" fmla="*/ 1914 w 3175"/>
                <a:gd name="T59" fmla="*/ 3022 h 3071"/>
                <a:gd name="T60" fmla="*/ 2248 w 3175"/>
                <a:gd name="T61" fmla="*/ 2891 h 3071"/>
                <a:gd name="T62" fmla="*/ 2555 w 3175"/>
                <a:gd name="T63" fmla="*/ 2692 h 3071"/>
                <a:gd name="T64" fmla="*/ 2816 w 3175"/>
                <a:gd name="T65" fmla="*/ 2437 h 3071"/>
                <a:gd name="T66" fmla="*/ 3017 w 3175"/>
                <a:gd name="T67" fmla="*/ 2141 h 3071"/>
                <a:gd name="T68" fmla="*/ 3141 w 3175"/>
                <a:gd name="T69" fmla="*/ 1819 h 3071"/>
                <a:gd name="T70" fmla="*/ 3173 w 3175"/>
                <a:gd name="T71" fmla="*/ 1483 h 3071"/>
                <a:gd name="T72" fmla="*/ 3143 w 3175"/>
                <a:gd name="T73" fmla="*/ 1289 h 3071"/>
                <a:gd name="T74" fmla="*/ 3095 w 3175"/>
                <a:gd name="T75" fmla="*/ 1158 h 3071"/>
                <a:gd name="T76" fmla="*/ 3028 w 3175"/>
                <a:gd name="T77" fmla="*/ 1043 h 3071"/>
                <a:gd name="T78" fmla="*/ 2945 w 3175"/>
                <a:gd name="T79" fmla="*/ 942 h 3071"/>
                <a:gd name="T80" fmla="*/ 2846 w 3175"/>
                <a:gd name="T81" fmla="*/ 853 h 3071"/>
                <a:gd name="T82" fmla="*/ 2734 w 3175"/>
                <a:gd name="T83" fmla="*/ 777 h 3071"/>
                <a:gd name="T84" fmla="*/ 2611 w 3175"/>
                <a:gd name="T85" fmla="*/ 710 h 3071"/>
                <a:gd name="T86" fmla="*/ 2478 w 3175"/>
                <a:gd name="T87" fmla="*/ 653 h 3071"/>
                <a:gd name="T88" fmla="*/ 2239 w 3175"/>
                <a:gd name="T89" fmla="*/ 569 h 3071"/>
                <a:gd name="T90" fmla="*/ 1965 w 3175"/>
                <a:gd name="T91" fmla="*/ 481 h 3071"/>
                <a:gd name="T92" fmla="*/ 1690 w 3175"/>
                <a:gd name="T93" fmla="*/ 395 h 3071"/>
                <a:gd name="T94" fmla="*/ 1416 w 3175"/>
                <a:gd name="T95" fmla="*/ 305 h 3071"/>
                <a:gd name="T96" fmla="*/ 1280 w 3175"/>
                <a:gd name="T97" fmla="*/ 251 h 3071"/>
                <a:gd name="T98" fmla="*/ 1087 w 3175"/>
                <a:gd name="T99" fmla="*/ 150 h 3071"/>
                <a:gd name="T100" fmla="*/ 936 w 3175"/>
                <a:gd name="T101" fmla="*/ 75 h 3071"/>
                <a:gd name="T102" fmla="*/ 812 w 3175"/>
                <a:gd name="T103" fmla="*/ 28 h 3071"/>
                <a:gd name="T104" fmla="*/ 692 w 3175"/>
                <a:gd name="T105" fmla="*/ 2 h 3071"/>
                <a:gd name="T106" fmla="*/ 581 w 3175"/>
                <a:gd name="T107" fmla="*/ 8 h 3071"/>
                <a:gd name="T108" fmla="*/ 483 w 3175"/>
                <a:gd name="T109" fmla="*/ 55 h 3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75" h="3071">
                  <a:moveTo>
                    <a:pt x="460" y="74"/>
                  </a:moveTo>
                  <a:lnTo>
                    <a:pt x="443" y="93"/>
                  </a:lnTo>
                  <a:lnTo>
                    <a:pt x="428" y="112"/>
                  </a:lnTo>
                  <a:lnTo>
                    <a:pt x="414" y="132"/>
                  </a:lnTo>
                  <a:lnTo>
                    <a:pt x="401" y="154"/>
                  </a:lnTo>
                  <a:lnTo>
                    <a:pt x="389" y="175"/>
                  </a:lnTo>
                  <a:lnTo>
                    <a:pt x="379" y="197"/>
                  </a:lnTo>
                  <a:lnTo>
                    <a:pt x="369" y="220"/>
                  </a:lnTo>
                  <a:lnTo>
                    <a:pt x="362" y="244"/>
                  </a:lnTo>
                  <a:lnTo>
                    <a:pt x="354" y="267"/>
                  </a:lnTo>
                  <a:lnTo>
                    <a:pt x="347" y="290"/>
                  </a:lnTo>
                  <a:lnTo>
                    <a:pt x="341" y="314"/>
                  </a:lnTo>
                  <a:lnTo>
                    <a:pt x="336" y="339"/>
                  </a:lnTo>
                  <a:lnTo>
                    <a:pt x="326" y="386"/>
                  </a:lnTo>
                  <a:lnTo>
                    <a:pt x="317" y="434"/>
                  </a:lnTo>
                  <a:lnTo>
                    <a:pt x="286" y="398"/>
                  </a:lnTo>
                  <a:lnTo>
                    <a:pt x="249" y="358"/>
                  </a:lnTo>
                  <a:lnTo>
                    <a:pt x="209" y="316"/>
                  </a:lnTo>
                  <a:lnTo>
                    <a:pt x="165" y="273"/>
                  </a:lnTo>
                  <a:lnTo>
                    <a:pt x="121" y="233"/>
                  </a:lnTo>
                  <a:lnTo>
                    <a:pt x="78" y="196"/>
                  </a:lnTo>
                  <a:lnTo>
                    <a:pt x="56" y="179"/>
                  </a:lnTo>
                  <a:lnTo>
                    <a:pt x="37" y="163"/>
                  </a:lnTo>
                  <a:lnTo>
                    <a:pt x="18" y="149"/>
                  </a:lnTo>
                  <a:lnTo>
                    <a:pt x="0" y="138"/>
                  </a:lnTo>
                  <a:lnTo>
                    <a:pt x="8" y="159"/>
                  </a:lnTo>
                  <a:lnTo>
                    <a:pt x="14" y="179"/>
                  </a:lnTo>
                  <a:lnTo>
                    <a:pt x="18" y="200"/>
                  </a:lnTo>
                  <a:lnTo>
                    <a:pt x="23" y="221"/>
                  </a:lnTo>
                  <a:lnTo>
                    <a:pt x="25" y="243"/>
                  </a:lnTo>
                  <a:lnTo>
                    <a:pt x="27" y="264"/>
                  </a:lnTo>
                  <a:lnTo>
                    <a:pt x="28" y="286"/>
                  </a:lnTo>
                  <a:lnTo>
                    <a:pt x="29" y="307"/>
                  </a:lnTo>
                  <a:lnTo>
                    <a:pt x="29" y="350"/>
                  </a:lnTo>
                  <a:lnTo>
                    <a:pt x="30" y="394"/>
                  </a:lnTo>
                  <a:lnTo>
                    <a:pt x="31" y="415"/>
                  </a:lnTo>
                  <a:lnTo>
                    <a:pt x="32" y="436"/>
                  </a:lnTo>
                  <a:lnTo>
                    <a:pt x="34" y="457"/>
                  </a:lnTo>
                  <a:lnTo>
                    <a:pt x="37" y="480"/>
                  </a:lnTo>
                  <a:lnTo>
                    <a:pt x="41" y="499"/>
                  </a:lnTo>
                  <a:lnTo>
                    <a:pt x="45" y="518"/>
                  </a:lnTo>
                  <a:lnTo>
                    <a:pt x="49" y="537"/>
                  </a:lnTo>
                  <a:lnTo>
                    <a:pt x="54" y="555"/>
                  </a:lnTo>
                  <a:lnTo>
                    <a:pt x="65" y="592"/>
                  </a:lnTo>
                  <a:lnTo>
                    <a:pt x="77" y="628"/>
                  </a:lnTo>
                  <a:lnTo>
                    <a:pt x="88" y="665"/>
                  </a:lnTo>
                  <a:lnTo>
                    <a:pt x="100" y="701"/>
                  </a:lnTo>
                  <a:lnTo>
                    <a:pt x="110" y="738"/>
                  </a:lnTo>
                  <a:lnTo>
                    <a:pt x="121" y="777"/>
                  </a:lnTo>
                  <a:lnTo>
                    <a:pt x="126" y="801"/>
                  </a:lnTo>
                  <a:lnTo>
                    <a:pt x="133" y="826"/>
                  </a:lnTo>
                  <a:lnTo>
                    <a:pt x="140" y="849"/>
                  </a:lnTo>
                  <a:lnTo>
                    <a:pt x="147" y="873"/>
                  </a:lnTo>
                  <a:lnTo>
                    <a:pt x="164" y="920"/>
                  </a:lnTo>
                  <a:lnTo>
                    <a:pt x="182" y="966"/>
                  </a:lnTo>
                  <a:lnTo>
                    <a:pt x="200" y="1013"/>
                  </a:lnTo>
                  <a:lnTo>
                    <a:pt x="220" y="1060"/>
                  </a:lnTo>
                  <a:lnTo>
                    <a:pt x="241" y="1105"/>
                  </a:lnTo>
                  <a:lnTo>
                    <a:pt x="262" y="1151"/>
                  </a:lnTo>
                  <a:lnTo>
                    <a:pt x="282" y="1197"/>
                  </a:lnTo>
                  <a:lnTo>
                    <a:pt x="302" y="1243"/>
                  </a:lnTo>
                  <a:lnTo>
                    <a:pt x="322" y="1289"/>
                  </a:lnTo>
                  <a:lnTo>
                    <a:pt x="340" y="1336"/>
                  </a:lnTo>
                  <a:lnTo>
                    <a:pt x="357" y="1382"/>
                  </a:lnTo>
                  <a:lnTo>
                    <a:pt x="371" y="1430"/>
                  </a:lnTo>
                  <a:lnTo>
                    <a:pt x="379" y="1454"/>
                  </a:lnTo>
                  <a:lnTo>
                    <a:pt x="385" y="1479"/>
                  </a:lnTo>
                  <a:lnTo>
                    <a:pt x="391" y="1503"/>
                  </a:lnTo>
                  <a:lnTo>
                    <a:pt x="396" y="1527"/>
                  </a:lnTo>
                  <a:lnTo>
                    <a:pt x="411" y="1608"/>
                  </a:lnTo>
                  <a:lnTo>
                    <a:pt x="422" y="1688"/>
                  </a:lnTo>
                  <a:lnTo>
                    <a:pt x="434" y="1768"/>
                  </a:lnTo>
                  <a:lnTo>
                    <a:pt x="445" y="1847"/>
                  </a:lnTo>
                  <a:lnTo>
                    <a:pt x="452" y="1886"/>
                  </a:lnTo>
                  <a:lnTo>
                    <a:pt x="458" y="1926"/>
                  </a:lnTo>
                  <a:lnTo>
                    <a:pt x="466" y="1966"/>
                  </a:lnTo>
                  <a:lnTo>
                    <a:pt x="474" y="2006"/>
                  </a:lnTo>
                  <a:lnTo>
                    <a:pt x="484" y="2046"/>
                  </a:lnTo>
                  <a:lnTo>
                    <a:pt x="494" y="2085"/>
                  </a:lnTo>
                  <a:lnTo>
                    <a:pt x="506" y="2125"/>
                  </a:lnTo>
                  <a:lnTo>
                    <a:pt x="518" y="2167"/>
                  </a:lnTo>
                  <a:lnTo>
                    <a:pt x="531" y="2203"/>
                  </a:lnTo>
                  <a:lnTo>
                    <a:pt x="545" y="2238"/>
                  </a:lnTo>
                  <a:lnTo>
                    <a:pt x="559" y="2274"/>
                  </a:lnTo>
                  <a:lnTo>
                    <a:pt x="572" y="2310"/>
                  </a:lnTo>
                  <a:lnTo>
                    <a:pt x="588" y="2346"/>
                  </a:lnTo>
                  <a:lnTo>
                    <a:pt x="604" y="2382"/>
                  </a:lnTo>
                  <a:lnTo>
                    <a:pt x="621" y="2417"/>
                  </a:lnTo>
                  <a:lnTo>
                    <a:pt x="638" y="2451"/>
                  </a:lnTo>
                  <a:lnTo>
                    <a:pt x="656" y="2486"/>
                  </a:lnTo>
                  <a:lnTo>
                    <a:pt x="675" y="2521"/>
                  </a:lnTo>
                  <a:lnTo>
                    <a:pt x="695" y="2554"/>
                  </a:lnTo>
                  <a:lnTo>
                    <a:pt x="715" y="2588"/>
                  </a:lnTo>
                  <a:lnTo>
                    <a:pt x="736" y="2621"/>
                  </a:lnTo>
                  <a:lnTo>
                    <a:pt x="758" y="2653"/>
                  </a:lnTo>
                  <a:lnTo>
                    <a:pt x="782" y="2683"/>
                  </a:lnTo>
                  <a:lnTo>
                    <a:pt x="805" y="2714"/>
                  </a:lnTo>
                  <a:lnTo>
                    <a:pt x="829" y="2744"/>
                  </a:lnTo>
                  <a:lnTo>
                    <a:pt x="855" y="2772"/>
                  </a:lnTo>
                  <a:lnTo>
                    <a:pt x="881" y="2801"/>
                  </a:lnTo>
                  <a:lnTo>
                    <a:pt x="909" y="2827"/>
                  </a:lnTo>
                  <a:lnTo>
                    <a:pt x="937" y="2853"/>
                  </a:lnTo>
                  <a:lnTo>
                    <a:pt x="966" y="2877"/>
                  </a:lnTo>
                  <a:lnTo>
                    <a:pt x="996" y="2900"/>
                  </a:lnTo>
                  <a:lnTo>
                    <a:pt x="1027" y="2922"/>
                  </a:lnTo>
                  <a:lnTo>
                    <a:pt x="1059" y="2943"/>
                  </a:lnTo>
                  <a:lnTo>
                    <a:pt x="1093" y="2962"/>
                  </a:lnTo>
                  <a:lnTo>
                    <a:pt x="1126" y="2980"/>
                  </a:lnTo>
                  <a:lnTo>
                    <a:pt x="1161" y="2996"/>
                  </a:lnTo>
                  <a:lnTo>
                    <a:pt x="1197" y="3010"/>
                  </a:lnTo>
                  <a:lnTo>
                    <a:pt x="1234" y="3024"/>
                  </a:lnTo>
                  <a:lnTo>
                    <a:pt x="1272" y="3035"/>
                  </a:lnTo>
                  <a:lnTo>
                    <a:pt x="1311" y="3044"/>
                  </a:lnTo>
                  <a:lnTo>
                    <a:pt x="1397" y="3060"/>
                  </a:lnTo>
                  <a:lnTo>
                    <a:pt x="1483" y="3069"/>
                  </a:lnTo>
                  <a:lnTo>
                    <a:pt x="1568" y="3071"/>
                  </a:lnTo>
                  <a:lnTo>
                    <a:pt x="1655" y="3066"/>
                  </a:lnTo>
                  <a:lnTo>
                    <a:pt x="1742" y="3058"/>
                  </a:lnTo>
                  <a:lnTo>
                    <a:pt x="1828" y="3042"/>
                  </a:lnTo>
                  <a:lnTo>
                    <a:pt x="1914" y="3022"/>
                  </a:lnTo>
                  <a:lnTo>
                    <a:pt x="2000" y="2997"/>
                  </a:lnTo>
                  <a:lnTo>
                    <a:pt x="2084" y="2966"/>
                  </a:lnTo>
                  <a:lnTo>
                    <a:pt x="2167" y="2931"/>
                  </a:lnTo>
                  <a:lnTo>
                    <a:pt x="2248" y="2891"/>
                  </a:lnTo>
                  <a:lnTo>
                    <a:pt x="2328" y="2847"/>
                  </a:lnTo>
                  <a:lnTo>
                    <a:pt x="2406" y="2799"/>
                  </a:lnTo>
                  <a:lnTo>
                    <a:pt x="2482" y="2747"/>
                  </a:lnTo>
                  <a:lnTo>
                    <a:pt x="2555" y="2692"/>
                  </a:lnTo>
                  <a:lnTo>
                    <a:pt x="2624" y="2632"/>
                  </a:lnTo>
                  <a:lnTo>
                    <a:pt x="2692" y="2570"/>
                  </a:lnTo>
                  <a:lnTo>
                    <a:pt x="2756" y="2505"/>
                  </a:lnTo>
                  <a:lnTo>
                    <a:pt x="2816" y="2437"/>
                  </a:lnTo>
                  <a:lnTo>
                    <a:pt x="2873" y="2367"/>
                  </a:lnTo>
                  <a:lnTo>
                    <a:pt x="2925" y="2294"/>
                  </a:lnTo>
                  <a:lnTo>
                    <a:pt x="2973" y="2219"/>
                  </a:lnTo>
                  <a:lnTo>
                    <a:pt x="3017" y="2141"/>
                  </a:lnTo>
                  <a:lnTo>
                    <a:pt x="3056" y="2063"/>
                  </a:lnTo>
                  <a:lnTo>
                    <a:pt x="3090" y="1983"/>
                  </a:lnTo>
                  <a:lnTo>
                    <a:pt x="3118" y="1901"/>
                  </a:lnTo>
                  <a:lnTo>
                    <a:pt x="3141" y="1819"/>
                  </a:lnTo>
                  <a:lnTo>
                    <a:pt x="3159" y="1736"/>
                  </a:lnTo>
                  <a:lnTo>
                    <a:pt x="3170" y="1652"/>
                  </a:lnTo>
                  <a:lnTo>
                    <a:pt x="3175" y="1568"/>
                  </a:lnTo>
                  <a:lnTo>
                    <a:pt x="3173" y="1483"/>
                  </a:lnTo>
                  <a:lnTo>
                    <a:pt x="3165" y="1398"/>
                  </a:lnTo>
                  <a:lnTo>
                    <a:pt x="3158" y="1361"/>
                  </a:lnTo>
                  <a:lnTo>
                    <a:pt x="3151" y="1324"/>
                  </a:lnTo>
                  <a:lnTo>
                    <a:pt x="3143" y="1289"/>
                  </a:lnTo>
                  <a:lnTo>
                    <a:pt x="3132" y="1254"/>
                  </a:lnTo>
                  <a:lnTo>
                    <a:pt x="3120" y="1222"/>
                  </a:lnTo>
                  <a:lnTo>
                    <a:pt x="3109" y="1190"/>
                  </a:lnTo>
                  <a:lnTo>
                    <a:pt x="3095" y="1158"/>
                  </a:lnTo>
                  <a:lnTo>
                    <a:pt x="3079" y="1127"/>
                  </a:lnTo>
                  <a:lnTo>
                    <a:pt x="3063" y="1099"/>
                  </a:lnTo>
                  <a:lnTo>
                    <a:pt x="3046" y="1070"/>
                  </a:lnTo>
                  <a:lnTo>
                    <a:pt x="3028" y="1043"/>
                  </a:lnTo>
                  <a:lnTo>
                    <a:pt x="3008" y="1016"/>
                  </a:lnTo>
                  <a:lnTo>
                    <a:pt x="2988" y="991"/>
                  </a:lnTo>
                  <a:lnTo>
                    <a:pt x="2967" y="965"/>
                  </a:lnTo>
                  <a:lnTo>
                    <a:pt x="2945" y="942"/>
                  </a:lnTo>
                  <a:lnTo>
                    <a:pt x="2922" y="919"/>
                  </a:lnTo>
                  <a:lnTo>
                    <a:pt x="2897" y="896"/>
                  </a:lnTo>
                  <a:lnTo>
                    <a:pt x="2872" y="874"/>
                  </a:lnTo>
                  <a:lnTo>
                    <a:pt x="2846" y="853"/>
                  </a:lnTo>
                  <a:lnTo>
                    <a:pt x="2819" y="833"/>
                  </a:lnTo>
                  <a:lnTo>
                    <a:pt x="2792" y="814"/>
                  </a:lnTo>
                  <a:lnTo>
                    <a:pt x="2763" y="795"/>
                  </a:lnTo>
                  <a:lnTo>
                    <a:pt x="2734" y="777"/>
                  </a:lnTo>
                  <a:lnTo>
                    <a:pt x="2704" y="759"/>
                  </a:lnTo>
                  <a:lnTo>
                    <a:pt x="2673" y="742"/>
                  </a:lnTo>
                  <a:lnTo>
                    <a:pt x="2642" y="726"/>
                  </a:lnTo>
                  <a:lnTo>
                    <a:pt x="2611" y="710"/>
                  </a:lnTo>
                  <a:lnTo>
                    <a:pt x="2578" y="696"/>
                  </a:lnTo>
                  <a:lnTo>
                    <a:pt x="2545" y="681"/>
                  </a:lnTo>
                  <a:lnTo>
                    <a:pt x="2511" y="667"/>
                  </a:lnTo>
                  <a:lnTo>
                    <a:pt x="2478" y="653"/>
                  </a:lnTo>
                  <a:lnTo>
                    <a:pt x="2443" y="639"/>
                  </a:lnTo>
                  <a:lnTo>
                    <a:pt x="2375" y="615"/>
                  </a:lnTo>
                  <a:lnTo>
                    <a:pt x="2307" y="592"/>
                  </a:lnTo>
                  <a:lnTo>
                    <a:pt x="2239" y="569"/>
                  </a:lnTo>
                  <a:lnTo>
                    <a:pt x="2170" y="546"/>
                  </a:lnTo>
                  <a:lnTo>
                    <a:pt x="2102" y="524"/>
                  </a:lnTo>
                  <a:lnTo>
                    <a:pt x="2033" y="502"/>
                  </a:lnTo>
                  <a:lnTo>
                    <a:pt x="1965" y="481"/>
                  </a:lnTo>
                  <a:lnTo>
                    <a:pt x="1896" y="459"/>
                  </a:lnTo>
                  <a:lnTo>
                    <a:pt x="1827" y="438"/>
                  </a:lnTo>
                  <a:lnTo>
                    <a:pt x="1759" y="417"/>
                  </a:lnTo>
                  <a:lnTo>
                    <a:pt x="1690" y="395"/>
                  </a:lnTo>
                  <a:lnTo>
                    <a:pt x="1621" y="374"/>
                  </a:lnTo>
                  <a:lnTo>
                    <a:pt x="1552" y="352"/>
                  </a:lnTo>
                  <a:lnTo>
                    <a:pt x="1485" y="328"/>
                  </a:lnTo>
                  <a:lnTo>
                    <a:pt x="1416" y="305"/>
                  </a:lnTo>
                  <a:lnTo>
                    <a:pt x="1348" y="281"/>
                  </a:lnTo>
                  <a:lnTo>
                    <a:pt x="1326" y="272"/>
                  </a:lnTo>
                  <a:lnTo>
                    <a:pt x="1304" y="262"/>
                  </a:lnTo>
                  <a:lnTo>
                    <a:pt x="1280" y="251"/>
                  </a:lnTo>
                  <a:lnTo>
                    <a:pt x="1254" y="238"/>
                  </a:lnTo>
                  <a:lnTo>
                    <a:pt x="1201" y="212"/>
                  </a:lnTo>
                  <a:lnTo>
                    <a:pt x="1145" y="181"/>
                  </a:lnTo>
                  <a:lnTo>
                    <a:pt x="1087" y="150"/>
                  </a:lnTo>
                  <a:lnTo>
                    <a:pt x="1028" y="120"/>
                  </a:lnTo>
                  <a:lnTo>
                    <a:pt x="997" y="105"/>
                  </a:lnTo>
                  <a:lnTo>
                    <a:pt x="967" y="90"/>
                  </a:lnTo>
                  <a:lnTo>
                    <a:pt x="936" y="75"/>
                  </a:lnTo>
                  <a:lnTo>
                    <a:pt x="904" y="63"/>
                  </a:lnTo>
                  <a:lnTo>
                    <a:pt x="874" y="50"/>
                  </a:lnTo>
                  <a:lnTo>
                    <a:pt x="843" y="38"/>
                  </a:lnTo>
                  <a:lnTo>
                    <a:pt x="812" y="28"/>
                  </a:lnTo>
                  <a:lnTo>
                    <a:pt x="782" y="19"/>
                  </a:lnTo>
                  <a:lnTo>
                    <a:pt x="751" y="12"/>
                  </a:lnTo>
                  <a:lnTo>
                    <a:pt x="721" y="6"/>
                  </a:lnTo>
                  <a:lnTo>
                    <a:pt x="692" y="2"/>
                  </a:lnTo>
                  <a:lnTo>
                    <a:pt x="663" y="0"/>
                  </a:lnTo>
                  <a:lnTo>
                    <a:pt x="635" y="0"/>
                  </a:lnTo>
                  <a:lnTo>
                    <a:pt x="607" y="3"/>
                  </a:lnTo>
                  <a:lnTo>
                    <a:pt x="581" y="8"/>
                  </a:lnTo>
                  <a:lnTo>
                    <a:pt x="554" y="16"/>
                  </a:lnTo>
                  <a:lnTo>
                    <a:pt x="530" y="26"/>
                  </a:lnTo>
                  <a:lnTo>
                    <a:pt x="506" y="39"/>
                  </a:lnTo>
                  <a:lnTo>
                    <a:pt x="483" y="55"/>
                  </a:lnTo>
                  <a:lnTo>
                    <a:pt x="460" y="74"/>
                  </a:lnTo>
                  <a:close/>
                </a:path>
              </a:pathLst>
            </a:custGeom>
            <a:solidFill>
              <a:srgbClr val="D4C7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4" name="Freeform 66"/>
            <p:cNvSpPr>
              <a:spLocks/>
            </p:cNvSpPr>
            <p:nvPr/>
          </p:nvSpPr>
          <p:spPr bwMode="auto">
            <a:xfrm>
              <a:off x="8858250" y="-1681163"/>
              <a:ext cx="328613" cy="325437"/>
            </a:xfrm>
            <a:custGeom>
              <a:avLst/>
              <a:gdLst>
                <a:gd name="T0" fmla="*/ 350 w 3108"/>
                <a:gd name="T1" fmla="*/ 128 h 3071"/>
                <a:gd name="T2" fmla="*/ 308 w 3108"/>
                <a:gd name="T3" fmla="*/ 209 h 3071"/>
                <a:gd name="T4" fmla="*/ 260 w 3108"/>
                <a:gd name="T5" fmla="*/ 360 h 3071"/>
                <a:gd name="T6" fmla="*/ 155 w 3108"/>
                <a:gd name="T7" fmla="*/ 372 h 3071"/>
                <a:gd name="T8" fmla="*/ 39 w 3108"/>
                <a:gd name="T9" fmla="*/ 313 h 3071"/>
                <a:gd name="T10" fmla="*/ 1 w 3108"/>
                <a:gd name="T11" fmla="*/ 387 h 3071"/>
                <a:gd name="T12" fmla="*/ 4 w 3108"/>
                <a:gd name="T13" fmla="*/ 508 h 3071"/>
                <a:gd name="T14" fmla="*/ 21 w 3108"/>
                <a:gd name="T15" fmla="*/ 628 h 3071"/>
                <a:gd name="T16" fmla="*/ 59 w 3108"/>
                <a:gd name="T17" fmla="*/ 802 h 3071"/>
                <a:gd name="T18" fmla="*/ 96 w 3108"/>
                <a:gd name="T19" fmla="*/ 920 h 3071"/>
                <a:gd name="T20" fmla="*/ 173 w 3108"/>
                <a:gd name="T21" fmla="*/ 1105 h 3071"/>
                <a:gd name="T22" fmla="*/ 255 w 3108"/>
                <a:gd name="T23" fmla="*/ 1290 h 3071"/>
                <a:gd name="T24" fmla="*/ 312 w 3108"/>
                <a:gd name="T25" fmla="*/ 1455 h 3071"/>
                <a:gd name="T26" fmla="*/ 343 w 3108"/>
                <a:gd name="T27" fmla="*/ 1609 h 3071"/>
                <a:gd name="T28" fmla="*/ 385 w 3108"/>
                <a:gd name="T29" fmla="*/ 1888 h 3071"/>
                <a:gd name="T30" fmla="*/ 417 w 3108"/>
                <a:gd name="T31" fmla="*/ 2046 h 3071"/>
                <a:gd name="T32" fmla="*/ 464 w 3108"/>
                <a:gd name="T33" fmla="*/ 2203 h 3071"/>
                <a:gd name="T34" fmla="*/ 521 w 3108"/>
                <a:gd name="T35" fmla="*/ 2346 h 3071"/>
                <a:gd name="T36" fmla="*/ 589 w 3108"/>
                <a:gd name="T37" fmla="*/ 2487 h 3071"/>
                <a:gd name="T38" fmla="*/ 669 w 3108"/>
                <a:gd name="T39" fmla="*/ 2621 h 3071"/>
                <a:gd name="T40" fmla="*/ 762 w 3108"/>
                <a:gd name="T41" fmla="*/ 2744 h 3071"/>
                <a:gd name="T42" fmla="*/ 870 w 3108"/>
                <a:gd name="T43" fmla="*/ 2853 h 3071"/>
                <a:gd name="T44" fmla="*/ 992 w 3108"/>
                <a:gd name="T45" fmla="*/ 2943 h 3071"/>
                <a:gd name="T46" fmla="*/ 1130 w 3108"/>
                <a:gd name="T47" fmla="*/ 3012 h 3071"/>
                <a:gd name="T48" fmla="*/ 1329 w 3108"/>
                <a:gd name="T49" fmla="*/ 3060 h 3071"/>
                <a:gd name="T50" fmla="*/ 1675 w 3108"/>
                <a:gd name="T51" fmla="*/ 3058 h 3071"/>
                <a:gd name="T52" fmla="*/ 2016 w 3108"/>
                <a:gd name="T53" fmla="*/ 2966 h 3071"/>
                <a:gd name="T54" fmla="*/ 2339 w 3108"/>
                <a:gd name="T55" fmla="*/ 2799 h 3071"/>
                <a:gd name="T56" fmla="*/ 2624 w 3108"/>
                <a:gd name="T57" fmla="*/ 2570 h 3071"/>
                <a:gd name="T58" fmla="*/ 2858 w 3108"/>
                <a:gd name="T59" fmla="*/ 2294 h 3071"/>
                <a:gd name="T60" fmla="*/ 3023 w 3108"/>
                <a:gd name="T61" fmla="*/ 1983 h 3071"/>
                <a:gd name="T62" fmla="*/ 3103 w 3108"/>
                <a:gd name="T63" fmla="*/ 1653 h 3071"/>
                <a:gd name="T64" fmla="*/ 3091 w 3108"/>
                <a:gd name="T65" fmla="*/ 1362 h 3071"/>
                <a:gd name="T66" fmla="*/ 3053 w 3108"/>
                <a:gd name="T67" fmla="*/ 1222 h 3071"/>
                <a:gd name="T68" fmla="*/ 2996 w 3108"/>
                <a:gd name="T69" fmla="*/ 1099 h 3071"/>
                <a:gd name="T70" fmla="*/ 2921 w 3108"/>
                <a:gd name="T71" fmla="*/ 991 h 3071"/>
                <a:gd name="T72" fmla="*/ 2830 w 3108"/>
                <a:gd name="T73" fmla="*/ 897 h 3071"/>
                <a:gd name="T74" fmla="*/ 2725 w 3108"/>
                <a:gd name="T75" fmla="*/ 814 h 3071"/>
                <a:gd name="T76" fmla="*/ 2606 w 3108"/>
                <a:gd name="T77" fmla="*/ 743 h 3071"/>
                <a:gd name="T78" fmla="*/ 2478 w 3108"/>
                <a:gd name="T79" fmla="*/ 681 h 3071"/>
                <a:gd name="T80" fmla="*/ 2308 w 3108"/>
                <a:gd name="T81" fmla="*/ 615 h 3071"/>
                <a:gd name="T82" fmla="*/ 2034 w 3108"/>
                <a:gd name="T83" fmla="*/ 524 h 3071"/>
                <a:gd name="T84" fmla="*/ 1759 w 3108"/>
                <a:gd name="T85" fmla="*/ 439 h 3071"/>
                <a:gd name="T86" fmla="*/ 1485 w 3108"/>
                <a:gd name="T87" fmla="*/ 352 h 3071"/>
                <a:gd name="T88" fmla="*/ 1259 w 3108"/>
                <a:gd name="T89" fmla="*/ 272 h 3071"/>
                <a:gd name="T90" fmla="*/ 1134 w 3108"/>
                <a:gd name="T91" fmla="*/ 212 h 3071"/>
                <a:gd name="T92" fmla="*/ 930 w 3108"/>
                <a:gd name="T93" fmla="*/ 105 h 3071"/>
                <a:gd name="T94" fmla="*/ 807 w 3108"/>
                <a:gd name="T95" fmla="*/ 50 h 3071"/>
                <a:gd name="T96" fmla="*/ 684 w 3108"/>
                <a:gd name="T97" fmla="*/ 12 h 3071"/>
                <a:gd name="T98" fmla="*/ 568 w 3108"/>
                <a:gd name="T99" fmla="*/ 1 h 3071"/>
                <a:gd name="T100" fmla="*/ 463 w 3108"/>
                <a:gd name="T101" fmla="*/ 26 h 3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08" h="3071">
                  <a:moveTo>
                    <a:pt x="393" y="76"/>
                  </a:moveTo>
                  <a:lnTo>
                    <a:pt x="377" y="91"/>
                  </a:lnTo>
                  <a:lnTo>
                    <a:pt x="363" y="109"/>
                  </a:lnTo>
                  <a:lnTo>
                    <a:pt x="350" y="128"/>
                  </a:lnTo>
                  <a:lnTo>
                    <a:pt x="338" y="148"/>
                  </a:lnTo>
                  <a:lnTo>
                    <a:pt x="327" y="168"/>
                  </a:lnTo>
                  <a:lnTo>
                    <a:pt x="317" y="188"/>
                  </a:lnTo>
                  <a:lnTo>
                    <a:pt x="308" y="209"/>
                  </a:lnTo>
                  <a:lnTo>
                    <a:pt x="300" y="230"/>
                  </a:lnTo>
                  <a:lnTo>
                    <a:pt x="285" y="272"/>
                  </a:lnTo>
                  <a:lnTo>
                    <a:pt x="273" y="317"/>
                  </a:lnTo>
                  <a:lnTo>
                    <a:pt x="260" y="360"/>
                  </a:lnTo>
                  <a:lnTo>
                    <a:pt x="248" y="403"/>
                  </a:lnTo>
                  <a:lnTo>
                    <a:pt x="217" y="393"/>
                  </a:lnTo>
                  <a:lnTo>
                    <a:pt x="186" y="384"/>
                  </a:lnTo>
                  <a:lnTo>
                    <a:pt x="155" y="372"/>
                  </a:lnTo>
                  <a:lnTo>
                    <a:pt x="126" y="358"/>
                  </a:lnTo>
                  <a:lnTo>
                    <a:pt x="96" y="344"/>
                  </a:lnTo>
                  <a:lnTo>
                    <a:pt x="68" y="329"/>
                  </a:lnTo>
                  <a:lnTo>
                    <a:pt x="39" y="313"/>
                  </a:lnTo>
                  <a:lnTo>
                    <a:pt x="11" y="295"/>
                  </a:lnTo>
                  <a:lnTo>
                    <a:pt x="6" y="325"/>
                  </a:lnTo>
                  <a:lnTo>
                    <a:pt x="3" y="356"/>
                  </a:lnTo>
                  <a:lnTo>
                    <a:pt x="1" y="387"/>
                  </a:lnTo>
                  <a:lnTo>
                    <a:pt x="0" y="417"/>
                  </a:lnTo>
                  <a:lnTo>
                    <a:pt x="0" y="448"/>
                  </a:lnTo>
                  <a:lnTo>
                    <a:pt x="2" y="479"/>
                  </a:lnTo>
                  <a:lnTo>
                    <a:pt x="4" y="508"/>
                  </a:lnTo>
                  <a:lnTo>
                    <a:pt x="7" y="538"/>
                  </a:lnTo>
                  <a:lnTo>
                    <a:pt x="12" y="569"/>
                  </a:lnTo>
                  <a:lnTo>
                    <a:pt x="16" y="598"/>
                  </a:lnTo>
                  <a:lnTo>
                    <a:pt x="21" y="628"/>
                  </a:lnTo>
                  <a:lnTo>
                    <a:pt x="28" y="658"/>
                  </a:lnTo>
                  <a:lnTo>
                    <a:pt x="40" y="718"/>
                  </a:lnTo>
                  <a:lnTo>
                    <a:pt x="54" y="777"/>
                  </a:lnTo>
                  <a:lnTo>
                    <a:pt x="59" y="802"/>
                  </a:lnTo>
                  <a:lnTo>
                    <a:pt x="66" y="826"/>
                  </a:lnTo>
                  <a:lnTo>
                    <a:pt x="73" y="849"/>
                  </a:lnTo>
                  <a:lnTo>
                    <a:pt x="80" y="874"/>
                  </a:lnTo>
                  <a:lnTo>
                    <a:pt x="96" y="920"/>
                  </a:lnTo>
                  <a:lnTo>
                    <a:pt x="114" y="968"/>
                  </a:lnTo>
                  <a:lnTo>
                    <a:pt x="133" y="1013"/>
                  </a:lnTo>
                  <a:lnTo>
                    <a:pt x="153" y="1060"/>
                  </a:lnTo>
                  <a:lnTo>
                    <a:pt x="173" y="1105"/>
                  </a:lnTo>
                  <a:lnTo>
                    <a:pt x="195" y="1152"/>
                  </a:lnTo>
                  <a:lnTo>
                    <a:pt x="215" y="1198"/>
                  </a:lnTo>
                  <a:lnTo>
                    <a:pt x="235" y="1243"/>
                  </a:lnTo>
                  <a:lnTo>
                    <a:pt x="255" y="1290"/>
                  </a:lnTo>
                  <a:lnTo>
                    <a:pt x="273" y="1336"/>
                  </a:lnTo>
                  <a:lnTo>
                    <a:pt x="290" y="1383"/>
                  </a:lnTo>
                  <a:lnTo>
                    <a:pt x="305" y="1430"/>
                  </a:lnTo>
                  <a:lnTo>
                    <a:pt x="312" y="1455"/>
                  </a:lnTo>
                  <a:lnTo>
                    <a:pt x="318" y="1479"/>
                  </a:lnTo>
                  <a:lnTo>
                    <a:pt x="324" y="1503"/>
                  </a:lnTo>
                  <a:lnTo>
                    <a:pt x="329" y="1528"/>
                  </a:lnTo>
                  <a:lnTo>
                    <a:pt x="343" y="1609"/>
                  </a:lnTo>
                  <a:lnTo>
                    <a:pt x="355" y="1689"/>
                  </a:lnTo>
                  <a:lnTo>
                    <a:pt x="367" y="1768"/>
                  </a:lnTo>
                  <a:lnTo>
                    <a:pt x="379" y="1847"/>
                  </a:lnTo>
                  <a:lnTo>
                    <a:pt x="385" y="1888"/>
                  </a:lnTo>
                  <a:lnTo>
                    <a:pt x="391" y="1927"/>
                  </a:lnTo>
                  <a:lnTo>
                    <a:pt x="399" y="1967"/>
                  </a:lnTo>
                  <a:lnTo>
                    <a:pt x="407" y="2006"/>
                  </a:lnTo>
                  <a:lnTo>
                    <a:pt x="417" y="2046"/>
                  </a:lnTo>
                  <a:lnTo>
                    <a:pt x="427" y="2087"/>
                  </a:lnTo>
                  <a:lnTo>
                    <a:pt x="439" y="2127"/>
                  </a:lnTo>
                  <a:lnTo>
                    <a:pt x="451" y="2167"/>
                  </a:lnTo>
                  <a:lnTo>
                    <a:pt x="464" y="2203"/>
                  </a:lnTo>
                  <a:lnTo>
                    <a:pt x="478" y="2239"/>
                  </a:lnTo>
                  <a:lnTo>
                    <a:pt x="492" y="2275"/>
                  </a:lnTo>
                  <a:lnTo>
                    <a:pt x="505" y="2311"/>
                  </a:lnTo>
                  <a:lnTo>
                    <a:pt x="521" y="2346"/>
                  </a:lnTo>
                  <a:lnTo>
                    <a:pt x="537" y="2382"/>
                  </a:lnTo>
                  <a:lnTo>
                    <a:pt x="553" y="2417"/>
                  </a:lnTo>
                  <a:lnTo>
                    <a:pt x="571" y="2452"/>
                  </a:lnTo>
                  <a:lnTo>
                    <a:pt x="589" y="2487"/>
                  </a:lnTo>
                  <a:lnTo>
                    <a:pt x="608" y="2522"/>
                  </a:lnTo>
                  <a:lnTo>
                    <a:pt x="627" y="2555"/>
                  </a:lnTo>
                  <a:lnTo>
                    <a:pt x="648" y="2588"/>
                  </a:lnTo>
                  <a:lnTo>
                    <a:pt x="669" y="2621"/>
                  </a:lnTo>
                  <a:lnTo>
                    <a:pt x="691" y="2653"/>
                  </a:lnTo>
                  <a:lnTo>
                    <a:pt x="714" y="2685"/>
                  </a:lnTo>
                  <a:lnTo>
                    <a:pt x="738" y="2714"/>
                  </a:lnTo>
                  <a:lnTo>
                    <a:pt x="762" y="2744"/>
                  </a:lnTo>
                  <a:lnTo>
                    <a:pt x="788" y="2772"/>
                  </a:lnTo>
                  <a:lnTo>
                    <a:pt x="814" y="2801"/>
                  </a:lnTo>
                  <a:lnTo>
                    <a:pt x="842" y="2828"/>
                  </a:lnTo>
                  <a:lnTo>
                    <a:pt x="870" y="2853"/>
                  </a:lnTo>
                  <a:lnTo>
                    <a:pt x="899" y="2877"/>
                  </a:lnTo>
                  <a:lnTo>
                    <a:pt x="929" y="2901"/>
                  </a:lnTo>
                  <a:lnTo>
                    <a:pt x="960" y="2923"/>
                  </a:lnTo>
                  <a:lnTo>
                    <a:pt x="992" y="2943"/>
                  </a:lnTo>
                  <a:lnTo>
                    <a:pt x="1025" y="2963"/>
                  </a:lnTo>
                  <a:lnTo>
                    <a:pt x="1059" y="2980"/>
                  </a:lnTo>
                  <a:lnTo>
                    <a:pt x="1094" y="2997"/>
                  </a:lnTo>
                  <a:lnTo>
                    <a:pt x="1130" y="3012"/>
                  </a:lnTo>
                  <a:lnTo>
                    <a:pt x="1167" y="3024"/>
                  </a:lnTo>
                  <a:lnTo>
                    <a:pt x="1205" y="3035"/>
                  </a:lnTo>
                  <a:lnTo>
                    <a:pt x="1244" y="3044"/>
                  </a:lnTo>
                  <a:lnTo>
                    <a:pt x="1329" y="3060"/>
                  </a:lnTo>
                  <a:lnTo>
                    <a:pt x="1416" y="3069"/>
                  </a:lnTo>
                  <a:lnTo>
                    <a:pt x="1501" y="3071"/>
                  </a:lnTo>
                  <a:lnTo>
                    <a:pt x="1588" y="3068"/>
                  </a:lnTo>
                  <a:lnTo>
                    <a:pt x="1675" y="3058"/>
                  </a:lnTo>
                  <a:lnTo>
                    <a:pt x="1761" y="3042"/>
                  </a:lnTo>
                  <a:lnTo>
                    <a:pt x="1847" y="3022"/>
                  </a:lnTo>
                  <a:lnTo>
                    <a:pt x="1933" y="2997"/>
                  </a:lnTo>
                  <a:lnTo>
                    <a:pt x="2016" y="2966"/>
                  </a:lnTo>
                  <a:lnTo>
                    <a:pt x="2100" y="2931"/>
                  </a:lnTo>
                  <a:lnTo>
                    <a:pt x="2181" y="2891"/>
                  </a:lnTo>
                  <a:lnTo>
                    <a:pt x="2261" y="2848"/>
                  </a:lnTo>
                  <a:lnTo>
                    <a:pt x="2339" y="2799"/>
                  </a:lnTo>
                  <a:lnTo>
                    <a:pt x="2414" y="2747"/>
                  </a:lnTo>
                  <a:lnTo>
                    <a:pt x="2487" y="2692"/>
                  </a:lnTo>
                  <a:lnTo>
                    <a:pt x="2558" y="2633"/>
                  </a:lnTo>
                  <a:lnTo>
                    <a:pt x="2624" y="2570"/>
                  </a:lnTo>
                  <a:lnTo>
                    <a:pt x="2689" y="2506"/>
                  </a:lnTo>
                  <a:lnTo>
                    <a:pt x="2749" y="2437"/>
                  </a:lnTo>
                  <a:lnTo>
                    <a:pt x="2806" y="2367"/>
                  </a:lnTo>
                  <a:lnTo>
                    <a:pt x="2858" y="2294"/>
                  </a:lnTo>
                  <a:lnTo>
                    <a:pt x="2906" y="2219"/>
                  </a:lnTo>
                  <a:lnTo>
                    <a:pt x="2950" y="2142"/>
                  </a:lnTo>
                  <a:lnTo>
                    <a:pt x="2989" y="2063"/>
                  </a:lnTo>
                  <a:lnTo>
                    <a:pt x="3023" y="1983"/>
                  </a:lnTo>
                  <a:lnTo>
                    <a:pt x="3051" y="1902"/>
                  </a:lnTo>
                  <a:lnTo>
                    <a:pt x="3074" y="1820"/>
                  </a:lnTo>
                  <a:lnTo>
                    <a:pt x="3091" y="1736"/>
                  </a:lnTo>
                  <a:lnTo>
                    <a:pt x="3103" y="1653"/>
                  </a:lnTo>
                  <a:lnTo>
                    <a:pt x="3108" y="1568"/>
                  </a:lnTo>
                  <a:lnTo>
                    <a:pt x="3106" y="1483"/>
                  </a:lnTo>
                  <a:lnTo>
                    <a:pt x="3098" y="1400"/>
                  </a:lnTo>
                  <a:lnTo>
                    <a:pt x="3091" y="1362"/>
                  </a:lnTo>
                  <a:lnTo>
                    <a:pt x="3084" y="1326"/>
                  </a:lnTo>
                  <a:lnTo>
                    <a:pt x="3076" y="1290"/>
                  </a:lnTo>
                  <a:lnTo>
                    <a:pt x="3065" y="1256"/>
                  </a:lnTo>
                  <a:lnTo>
                    <a:pt x="3053" y="1222"/>
                  </a:lnTo>
                  <a:lnTo>
                    <a:pt x="3041" y="1190"/>
                  </a:lnTo>
                  <a:lnTo>
                    <a:pt x="3027" y="1158"/>
                  </a:lnTo>
                  <a:lnTo>
                    <a:pt x="3012" y="1129"/>
                  </a:lnTo>
                  <a:lnTo>
                    <a:pt x="2996" y="1099"/>
                  </a:lnTo>
                  <a:lnTo>
                    <a:pt x="2979" y="1071"/>
                  </a:lnTo>
                  <a:lnTo>
                    <a:pt x="2961" y="1043"/>
                  </a:lnTo>
                  <a:lnTo>
                    <a:pt x="2941" y="1017"/>
                  </a:lnTo>
                  <a:lnTo>
                    <a:pt x="2921" y="991"/>
                  </a:lnTo>
                  <a:lnTo>
                    <a:pt x="2900" y="966"/>
                  </a:lnTo>
                  <a:lnTo>
                    <a:pt x="2878" y="942"/>
                  </a:lnTo>
                  <a:lnTo>
                    <a:pt x="2855" y="919"/>
                  </a:lnTo>
                  <a:lnTo>
                    <a:pt x="2830" y="897"/>
                  </a:lnTo>
                  <a:lnTo>
                    <a:pt x="2805" y="875"/>
                  </a:lnTo>
                  <a:lnTo>
                    <a:pt x="2778" y="854"/>
                  </a:lnTo>
                  <a:lnTo>
                    <a:pt x="2752" y="833"/>
                  </a:lnTo>
                  <a:lnTo>
                    <a:pt x="2725" y="814"/>
                  </a:lnTo>
                  <a:lnTo>
                    <a:pt x="2696" y="795"/>
                  </a:lnTo>
                  <a:lnTo>
                    <a:pt x="2666" y="777"/>
                  </a:lnTo>
                  <a:lnTo>
                    <a:pt x="2637" y="760"/>
                  </a:lnTo>
                  <a:lnTo>
                    <a:pt x="2606" y="743"/>
                  </a:lnTo>
                  <a:lnTo>
                    <a:pt x="2575" y="727"/>
                  </a:lnTo>
                  <a:lnTo>
                    <a:pt x="2544" y="711"/>
                  </a:lnTo>
                  <a:lnTo>
                    <a:pt x="2511" y="696"/>
                  </a:lnTo>
                  <a:lnTo>
                    <a:pt x="2478" y="681"/>
                  </a:lnTo>
                  <a:lnTo>
                    <a:pt x="2444" y="667"/>
                  </a:lnTo>
                  <a:lnTo>
                    <a:pt x="2409" y="653"/>
                  </a:lnTo>
                  <a:lnTo>
                    <a:pt x="2376" y="641"/>
                  </a:lnTo>
                  <a:lnTo>
                    <a:pt x="2308" y="615"/>
                  </a:lnTo>
                  <a:lnTo>
                    <a:pt x="2239" y="592"/>
                  </a:lnTo>
                  <a:lnTo>
                    <a:pt x="2172" y="569"/>
                  </a:lnTo>
                  <a:lnTo>
                    <a:pt x="2103" y="547"/>
                  </a:lnTo>
                  <a:lnTo>
                    <a:pt x="2034" y="524"/>
                  </a:lnTo>
                  <a:lnTo>
                    <a:pt x="1965" y="502"/>
                  </a:lnTo>
                  <a:lnTo>
                    <a:pt x="1897" y="481"/>
                  </a:lnTo>
                  <a:lnTo>
                    <a:pt x="1828" y="460"/>
                  </a:lnTo>
                  <a:lnTo>
                    <a:pt x="1759" y="439"/>
                  </a:lnTo>
                  <a:lnTo>
                    <a:pt x="1691" y="417"/>
                  </a:lnTo>
                  <a:lnTo>
                    <a:pt x="1622" y="395"/>
                  </a:lnTo>
                  <a:lnTo>
                    <a:pt x="1554" y="374"/>
                  </a:lnTo>
                  <a:lnTo>
                    <a:pt x="1485" y="352"/>
                  </a:lnTo>
                  <a:lnTo>
                    <a:pt x="1417" y="329"/>
                  </a:lnTo>
                  <a:lnTo>
                    <a:pt x="1349" y="305"/>
                  </a:lnTo>
                  <a:lnTo>
                    <a:pt x="1281" y="281"/>
                  </a:lnTo>
                  <a:lnTo>
                    <a:pt x="1259" y="272"/>
                  </a:lnTo>
                  <a:lnTo>
                    <a:pt x="1236" y="263"/>
                  </a:lnTo>
                  <a:lnTo>
                    <a:pt x="1213" y="251"/>
                  </a:lnTo>
                  <a:lnTo>
                    <a:pt x="1187" y="239"/>
                  </a:lnTo>
                  <a:lnTo>
                    <a:pt x="1134" y="212"/>
                  </a:lnTo>
                  <a:lnTo>
                    <a:pt x="1078" y="182"/>
                  </a:lnTo>
                  <a:lnTo>
                    <a:pt x="1020" y="151"/>
                  </a:lnTo>
                  <a:lnTo>
                    <a:pt x="961" y="120"/>
                  </a:lnTo>
                  <a:lnTo>
                    <a:pt x="930" y="105"/>
                  </a:lnTo>
                  <a:lnTo>
                    <a:pt x="900" y="90"/>
                  </a:lnTo>
                  <a:lnTo>
                    <a:pt x="869" y="76"/>
                  </a:lnTo>
                  <a:lnTo>
                    <a:pt x="837" y="63"/>
                  </a:lnTo>
                  <a:lnTo>
                    <a:pt x="807" y="50"/>
                  </a:lnTo>
                  <a:lnTo>
                    <a:pt x="776" y="39"/>
                  </a:lnTo>
                  <a:lnTo>
                    <a:pt x="745" y="28"/>
                  </a:lnTo>
                  <a:lnTo>
                    <a:pt x="715" y="19"/>
                  </a:lnTo>
                  <a:lnTo>
                    <a:pt x="684" y="12"/>
                  </a:lnTo>
                  <a:lnTo>
                    <a:pt x="654" y="7"/>
                  </a:lnTo>
                  <a:lnTo>
                    <a:pt x="625" y="3"/>
                  </a:lnTo>
                  <a:lnTo>
                    <a:pt x="596" y="0"/>
                  </a:lnTo>
                  <a:lnTo>
                    <a:pt x="568" y="1"/>
                  </a:lnTo>
                  <a:lnTo>
                    <a:pt x="540" y="4"/>
                  </a:lnTo>
                  <a:lnTo>
                    <a:pt x="514" y="9"/>
                  </a:lnTo>
                  <a:lnTo>
                    <a:pt x="487" y="16"/>
                  </a:lnTo>
                  <a:lnTo>
                    <a:pt x="463" y="26"/>
                  </a:lnTo>
                  <a:lnTo>
                    <a:pt x="439" y="40"/>
                  </a:lnTo>
                  <a:lnTo>
                    <a:pt x="416" y="55"/>
                  </a:lnTo>
                  <a:lnTo>
                    <a:pt x="393" y="76"/>
                  </a:lnTo>
                  <a:close/>
                </a:path>
              </a:pathLst>
            </a:custGeom>
            <a:solidFill>
              <a:srgbClr val="C6B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5" name="Freeform 67"/>
            <p:cNvSpPr>
              <a:spLocks/>
            </p:cNvSpPr>
            <p:nvPr/>
          </p:nvSpPr>
          <p:spPr bwMode="auto">
            <a:xfrm>
              <a:off x="8077200" y="-1844675"/>
              <a:ext cx="46038" cy="115887"/>
            </a:xfrm>
            <a:custGeom>
              <a:avLst/>
              <a:gdLst>
                <a:gd name="T0" fmla="*/ 240 w 434"/>
                <a:gd name="T1" fmla="*/ 603 h 1095"/>
                <a:gd name="T2" fmla="*/ 233 w 434"/>
                <a:gd name="T3" fmla="*/ 633 h 1095"/>
                <a:gd name="T4" fmla="*/ 225 w 434"/>
                <a:gd name="T5" fmla="*/ 662 h 1095"/>
                <a:gd name="T6" fmla="*/ 217 w 434"/>
                <a:gd name="T7" fmla="*/ 693 h 1095"/>
                <a:gd name="T8" fmla="*/ 208 w 434"/>
                <a:gd name="T9" fmla="*/ 724 h 1095"/>
                <a:gd name="T10" fmla="*/ 191 w 434"/>
                <a:gd name="T11" fmla="*/ 785 h 1095"/>
                <a:gd name="T12" fmla="*/ 174 w 434"/>
                <a:gd name="T13" fmla="*/ 847 h 1095"/>
                <a:gd name="T14" fmla="*/ 168 w 434"/>
                <a:gd name="T15" fmla="*/ 878 h 1095"/>
                <a:gd name="T16" fmla="*/ 161 w 434"/>
                <a:gd name="T17" fmla="*/ 909 h 1095"/>
                <a:gd name="T18" fmla="*/ 157 w 434"/>
                <a:gd name="T19" fmla="*/ 941 h 1095"/>
                <a:gd name="T20" fmla="*/ 154 w 434"/>
                <a:gd name="T21" fmla="*/ 971 h 1095"/>
                <a:gd name="T22" fmla="*/ 152 w 434"/>
                <a:gd name="T23" fmla="*/ 1003 h 1095"/>
                <a:gd name="T24" fmla="*/ 153 w 434"/>
                <a:gd name="T25" fmla="*/ 1034 h 1095"/>
                <a:gd name="T26" fmla="*/ 154 w 434"/>
                <a:gd name="T27" fmla="*/ 1049 h 1095"/>
                <a:gd name="T28" fmla="*/ 156 w 434"/>
                <a:gd name="T29" fmla="*/ 1065 h 1095"/>
                <a:gd name="T30" fmla="*/ 158 w 434"/>
                <a:gd name="T31" fmla="*/ 1079 h 1095"/>
                <a:gd name="T32" fmla="*/ 161 w 434"/>
                <a:gd name="T33" fmla="*/ 1095 h 1095"/>
                <a:gd name="T34" fmla="*/ 152 w 434"/>
                <a:gd name="T35" fmla="*/ 1070 h 1095"/>
                <a:gd name="T36" fmla="*/ 142 w 434"/>
                <a:gd name="T37" fmla="*/ 1047 h 1095"/>
                <a:gd name="T38" fmla="*/ 132 w 434"/>
                <a:gd name="T39" fmla="*/ 1023 h 1095"/>
                <a:gd name="T40" fmla="*/ 121 w 434"/>
                <a:gd name="T41" fmla="*/ 1002 h 1095"/>
                <a:gd name="T42" fmla="*/ 98 w 434"/>
                <a:gd name="T43" fmla="*/ 960 h 1095"/>
                <a:gd name="T44" fmla="*/ 76 w 434"/>
                <a:gd name="T45" fmla="*/ 920 h 1095"/>
                <a:gd name="T46" fmla="*/ 65 w 434"/>
                <a:gd name="T47" fmla="*/ 899 h 1095"/>
                <a:gd name="T48" fmla="*/ 55 w 434"/>
                <a:gd name="T49" fmla="*/ 878 h 1095"/>
                <a:gd name="T50" fmla="*/ 45 w 434"/>
                <a:gd name="T51" fmla="*/ 857 h 1095"/>
                <a:gd name="T52" fmla="*/ 37 w 434"/>
                <a:gd name="T53" fmla="*/ 835 h 1095"/>
                <a:gd name="T54" fmla="*/ 29 w 434"/>
                <a:gd name="T55" fmla="*/ 812 h 1095"/>
                <a:gd name="T56" fmla="*/ 23 w 434"/>
                <a:gd name="T57" fmla="*/ 787 h 1095"/>
                <a:gd name="T58" fmla="*/ 18 w 434"/>
                <a:gd name="T59" fmla="*/ 762 h 1095"/>
                <a:gd name="T60" fmla="*/ 13 w 434"/>
                <a:gd name="T61" fmla="*/ 734 h 1095"/>
                <a:gd name="T62" fmla="*/ 11 w 434"/>
                <a:gd name="T63" fmla="*/ 698 h 1095"/>
                <a:gd name="T64" fmla="*/ 8 w 434"/>
                <a:gd name="T65" fmla="*/ 632 h 1095"/>
                <a:gd name="T66" fmla="*/ 6 w 434"/>
                <a:gd name="T67" fmla="*/ 545 h 1095"/>
                <a:gd name="T68" fmla="*/ 3 w 434"/>
                <a:gd name="T69" fmla="*/ 450 h 1095"/>
                <a:gd name="T70" fmla="*/ 1 w 434"/>
                <a:gd name="T71" fmla="*/ 357 h 1095"/>
                <a:gd name="T72" fmla="*/ 0 w 434"/>
                <a:gd name="T73" fmla="*/ 276 h 1095"/>
                <a:gd name="T74" fmla="*/ 0 w 434"/>
                <a:gd name="T75" fmla="*/ 243 h 1095"/>
                <a:gd name="T76" fmla="*/ 0 w 434"/>
                <a:gd name="T77" fmla="*/ 219 h 1095"/>
                <a:gd name="T78" fmla="*/ 1 w 434"/>
                <a:gd name="T79" fmla="*/ 203 h 1095"/>
                <a:gd name="T80" fmla="*/ 2 w 434"/>
                <a:gd name="T81" fmla="*/ 197 h 1095"/>
                <a:gd name="T82" fmla="*/ 55 w 434"/>
                <a:gd name="T83" fmla="*/ 176 h 1095"/>
                <a:gd name="T84" fmla="*/ 108 w 434"/>
                <a:gd name="T85" fmla="*/ 153 h 1095"/>
                <a:gd name="T86" fmla="*/ 164 w 434"/>
                <a:gd name="T87" fmla="*/ 130 h 1095"/>
                <a:gd name="T88" fmla="*/ 222 w 434"/>
                <a:gd name="T89" fmla="*/ 106 h 1095"/>
                <a:gd name="T90" fmla="*/ 278 w 434"/>
                <a:gd name="T91" fmla="*/ 80 h 1095"/>
                <a:gd name="T92" fmla="*/ 333 w 434"/>
                <a:gd name="T93" fmla="*/ 54 h 1095"/>
                <a:gd name="T94" fmla="*/ 384 w 434"/>
                <a:gd name="T95" fmla="*/ 27 h 1095"/>
                <a:gd name="T96" fmla="*/ 434 w 434"/>
                <a:gd name="T97" fmla="*/ 0 h 1095"/>
                <a:gd name="T98" fmla="*/ 407 w 434"/>
                <a:gd name="T99" fmla="*/ 74 h 1095"/>
                <a:gd name="T100" fmla="*/ 379 w 434"/>
                <a:gd name="T101" fmla="*/ 148 h 1095"/>
                <a:gd name="T102" fmla="*/ 352 w 434"/>
                <a:gd name="T103" fmla="*/ 223 h 1095"/>
                <a:gd name="T104" fmla="*/ 325 w 434"/>
                <a:gd name="T105" fmla="*/ 298 h 1095"/>
                <a:gd name="T106" fmla="*/ 301 w 434"/>
                <a:gd name="T107" fmla="*/ 373 h 1095"/>
                <a:gd name="T108" fmla="*/ 278 w 434"/>
                <a:gd name="T109" fmla="*/ 450 h 1095"/>
                <a:gd name="T110" fmla="*/ 267 w 434"/>
                <a:gd name="T111" fmla="*/ 488 h 1095"/>
                <a:gd name="T112" fmla="*/ 257 w 434"/>
                <a:gd name="T113" fmla="*/ 527 h 1095"/>
                <a:gd name="T114" fmla="*/ 248 w 434"/>
                <a:gd name="T115" fmla="*/ 565 h 1095"/>
                <a:gd name="T116" fmla="*/ 240 w 434"/>
                <a:gd name="T117" fmla="*/ 603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4" h="1095">
                  <a:moveTo>
                    <a:pt x="240" y="603"/>
                  </a:moveTo>
                  <a:lnTo>
                    <a:pt x="233" y="633"/>
                  </a:lnTo>
                  <a:lnTo>
                    <a:pt x="225" y="662"/>
                  </a:lnTo>
                  <a:lnTo>
                    <a:pt x="217" y="693"/>
                  </a:lnTo>
                  <a:lnTo>
                    <a:pt x="208" y="724"/>
                  </a:lnTo>
                  <a:lnTo>
                    <a:pt x="191" y="785"/>
                  </a:lnTo>
                  <a:lnTo>
                    <a:pt x="174" y="847"/>
                  </a:lnTo>
                  <a:lnTo>
                    <a:pt x="168" y="878"/>
                  </a:lnTo>
                  <a:lnTo>
                    <a:pt x="161" y="909"/>
                  </a:lnTo>
                  <a:lnTo>
                    <a:pt x="157" y="941"/>
                  </a:lnTo>
                  <a:lnTo>
                    <a:pt x="154" y="971"/>
                  </a:lnTo>
                  <a:lnTo>
                    <a:pt x="152" y="1003"/>
                  </a:lnTo>
                  <a:lnTo>
                    <a:pt x="153" y="1034"/>
                  </a:lnTo>
                  <a:lnTo>
                    <a:pt x="154" y="1049"/>
                  </a:lnTo>
                  <a:lnTo>
                    <a:pt x="156" y="1065"/>
                  </a:lnTo>
                  <a:lnTo>
                    <a:pt x="158" y="1079"/>
                  </a:lnTo>
                  <a:lnTo>
                    <a:pt x="161" y="1095"/>
                  </a:lnTo>
                  <a:lnTo>
                    <a:pt x="152" y="1070"/>
                  </a:lnTo>
                  <a:lnTo>
                    <a:pt x="142" y="1047"/>
                  </a:lnTo>
                  <a:lnTo>
                    <a:pt x="132" y="1023"/>
                  </a:lnTo>
                  <a:lnTo>
                    <a:pt x="121" y="1002"/>
                  </a:lnTo>
                  <a:lnTo>
                    <a:pt x="98" y="960"/>
                  </a:lnTo>
                  <a:lnTo>
                    <a:pt x="76" y="920"/>
                  </a:lnTo>
                  <a:lnTo>
                    <a:pt x="65" y="899"/>
                  </a:lnTo>
                  <a:lnTo>
                    <a:pt x="55" y="878"/>
                  </a:lnTo>
                  <a:lnTo>
                    <a:pt x="45" y="857"/>
                  </a:lnTo>
                  <a:lnTo>
                    <a:pt x="37" y="835"/>
                  </a:lnTo>
                  <a:lnTo>
                    <a:pt x="29" y="812"/>
                  </a:lnTo>
                  <a:lnTo>
                    <a:pt x="23" y="787"/>
                  </a:lnTo>
                  <a:lnTo>
                    <a:pt x="18" y="762"/>
                  </a:lnTo>
                  <a:lnTo>
                    <a:pt x="13" y="734"/>
                  </a:lnTo>
                  <a:lnTo>
                    <a:pt x="11" y="698"/>
                  </a:lnTo>
                  <a:lnTo>
                    <a:pt x="8" y="632"/>
                  </a:lnTo>
                  <a:lnTo>
                    <a:pt x="6" y="545"/>
                  </a:lnTo>
                  <a:lnTo>
                    <a:pt x="3" y="450"/>
                  </a:lnTo>
                  <a:lnTo>
                    <a:pt x="1" y="357"/>
                  </a:lnTo>
                  <a:lnTo>
                    <a:pt x="0" y="276"/>
                  </a:lnTo>
                  <a:lnTo>
                    <a:pt x="0" y="243"/>
                  </a:lnTo>
                  <a:lnTo>
                    <a:pt x="0" y="219"/>
                  </a:lnTo>
                  <a:lnTo>
                    <a:pt x="1" y="203"/>
                  </a:lnTo>
                  <a:lnTo>
                    <a:pt x="2" y="197"/>
                  </a:lnTo>
                  <a:lnTo>
                    <a:pt x="55" y="176"/>
                  </a:lnTo>
                  <a:lnTo>
                    <a:pt x="108" y="153"/>
                  </a:lnTo>
                  <a:lnTo>
                    <a:pt x="164" y="130"/>
                  </a:lnTo>
                  <a:lnTo>
                    <a:pt x="222" y="106"/>
                  </a:lnTo>
                  <a:lnTo>
                    <a:pt x="278" y="80"/>
                  </a:lnTo>
                  <a:lnTo>
                    <a:pt x="333" y="54"/>
                  </a:lnTo>
                  <a:lnTo>
                    <a:pt x="384" y="27"/>
                  </a:lnTo>
                  <a:lnTo>
                    <a:pt x="434" y="0"/>
                  </a:lnTo>
                  <a:lnTo>
                    <a:pt x="407" y="74"/>
                  </a:lnTo>
                  <a:lnTo>
                    <a:pt x="379" y="148"/>
                  </a:lnTo>
                  <a:lnTo>
                    <a:pt x="352" y="223"/>
                  </a:lnTo>
                  <a:lnTo>
                    <a:pt x="325" y="298"/>
                  </a:lnTo>
                  <a:lnTo>
                    <a:pt x="301" y="373"/>
                  </a:lnTo>
                  <a:lnTo>
                    <a:pt x="278" y="450"/>
                  </a:lnTo>
                  <a:lnTo>
                    <a:pt x="267" y="488"/>
                  </a:lnTo>
                  <a:lnTo>
                    <a:pt x="257" y="527"/>
                  </a:lnTo>
                  <a:lnTo>
                    <a:pt x="248" y="565"/>
                  </a:lnTo>
                  <a:lnTo>
                    <a:pt x="240" y="603"/>
                  </a:lnTo>
                  <a:close/>
                </a:path>
              </a:pathLst>
            </a:custGeom>
            <a:solidFill>
              <a:srgbClr val="E3D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6" name="Freeform 68"/>
            <p:cNvSpPr>
              <a:spLocks/>
            </p:cNvSpPr>
            <p:nvPr/>
          </p:nvSpPr>
          <p:spPr bwMode="auto">
            <a:xfrm>
              <a:off x="8277225" y="-1871663"/>
              <a:ext cx="109538" cy="263525"/>
            </a:xfrm>
            <a:custGeom>
              <a:avLst/>
              <a:gdLst>
                <a:gd name="T0" fmla="*/ 1004 w 1035"/>
                <a:gd name="T1" fmla="*/ 193 h 2486"/>
                <a:gd name="T2" fmla="*/ 1026 w 1035"/>
                <a:gd name="T3" fmla="*/ 261 h 2486"/>
                <a:gd name="T4" fmla="*/ 1035 w 1035"/>
                <a:gd name="T5" fmla="*/ 334 h 2486"/>
                <a:gd name="T6" fmla="*/ 1033 w 1035"/>
                <a:gd name="T7" fmla="*/ 410 h 2486"/>
                <a:gd name="T8" fmla="*/ 1022 w 1035"/>
                <a:gd name="T9" fmla="*/ 487 h 2486"/>
                <a:gd name="T10" fmla="*/ 996 w 1035"/>
                <a:gd name="T11" fmla="*/ 592 h 2486"/>
                <a:gd name="T12" fmla="*/ 944 w 1035"/>
                <a:gd name="T13" fmla="*/ 744 h 2486"/>
                <a:gd name="T14" fmla="*/ 892 w 1035"/>
                <a:gd name="T15" fmla="*/ 883 h 2486"/>
                <a:gd name="T16" fmla="*/ 838 w 1035"/>
                <a:gd name="T17" fmla="*/ 1039 h 2486"/>
                <a:gd name="T18" fmla="*/ 778 w 1035"/>
                <a:gd name="T19" fmla="*/ 1207 h 2486"/>
                <a:gd name="T20" fmla="*/ 715 w 1035"/>
                <a:gd name="T21" fmla="*/ 1366 h 2486"/>
                <a:gd name="T22" fmla="*/ 640 w 1035"/>
                <a:gd name="T23" fmla="*/ 1523 h 2486"/>
                <a:gd name="T24" fmla="*/ 551 w 1035"/>
                <a:gd name="T25" fmla="*/ 1677 h 2486"/>
                <a:gd name="T26" fmla="*/ 416 w 1035"/>
                <a:gd name="T27" fmla="*/ 1865 h 2486"/>
                <a:gd name="T28" fmla="*/ 232 w 1035"/>
                <a:gd name="T29" fmla="*/ 2127 h 2486"/>
                <a:gd name="T30" fmla="*/ 57 w 1035"/>
                <a:gd name="T31" fmla="*/ 2395 h 2486"/>
                <a:gd name="T32" fmla="*/ 38 w 1035"/>
                <a:gd name="T33" fmla="*/ 2354 h 2486"/>
                <a:gd name="T34" fmla="*/ 87 w 1035"/>
                <a:gd name="T35" fmla="*/ 2158 h 2486"/>
                <a:gd name="T36" fmla="*/ 128 w 1035"/>
                <a:gd name="T37" fmla="*/ 1964 h 2486"/>
                <a:gd name="T38" fmla="*/ 161 w 1035"/>
                <a:gd name="T39" fmla="*/ 1773 h 2486"/>
                <a:gd name="T40" fmla="*/ 184 w 1035"/>
                <a:gd name="T41" fmla="*/ 1581 h 2486"/>
                <a:gd name="T42" fmla="*/ 198 w 1035"/>
                <a:gd name="T43" fmla="*/ 1390 h 2486"/>
                <a:gd name="T44" fmla="*/ 202 w 1035"/>
                <a:gd name="T45" fmla="*/ 1198 h 2486"/>
                <a:gd name="T46" fmla="*/ 196 w 1035"/>
                <a:gd name="T47" fmla="*/ 1004 h 2486"/>
                <a:gd name="T48" fmla="*/ 180 w 1035"/>
                <a:gd name="T49" fmla="*/ 808 h 2486"/>
                <a:gd name="T50" fmla="*/ 154 w 1035"/>
                <a:gd name="T51" fmla="*/ 608 h 2486"/>
                <a:gd name="T52" fmla="*/ 116 w 1035"/>
                <a:gd name="T53" fmla="*/ 403 h 2486"/>
                <a:gd name="T54" fmla="*/ 85 w 1035"/>
                <a:gd name="T55" fmla="*/ 311 h 2486"/>
                <a:gd name="T56" fmla="*/ 62 w 1035"/>
                <a:gd name="T57" fmla="*/ 239 h 2486"/>
                <a:gd name="T58" fmla="*/ 50 w 1035"/>
                <a:gd name="T59" fmla="*/ 188 h 2486"/>
                <a:gd name="T60" fmla="*/ 50 w 1035"/>
                <a:gd name="T61" fmla="*/ 147 h 2486"/>
                <a:gd name="T62" fmla="*/ 69 w 1035"/>
                <a:gd name="T63" fmla="*/ 108 h 2486"/>
                <a:gd name="T64" fmla="*/ 102 w 1035"/>
                <a:gd name="T65" fmla="*/ 77 h 2486"/>
                <a:gd name="T66" fmla="*/ 148 w 1035"/>
                <a:gd name="T67" fmla="*/ 53 h 2486"/>
                <a:gd name="T68" fmla="*/ 204 w 1035"/>
                <a:gd name="T69" fmla="*/ 36 h 2486"/>
                <a:gd name="T70" fmla="*/ 266 w 1035"/>
                <a:gd name="T71" fmla="*/ 23 h 2486"/>
                <a:gd name="T72" fmla="*/ 377 w 1035"/>
                <a:gd name="T73" fmla="*/ 11 h 2486"/>
                <a:gd name="T74" fmla="*/ 543 w 1035"/>
                <a:gd name="T75" fmla="*/ 4 h 2486"/>
                <a:gd name="T76" fmla="*/ 656 w 1035"/>
                <a:gd name="T77" fmla="*/ 1 h 2486"/>
                <a:gd name="T78" fmla="*/ 735 w 1035"/>
                <a:gd name="T79" fmla="*/ 8 h 2486"/>
                <a:gd name="T80" fmla="*/ 813 w 1035"/>
                <a:gd name="T81" fmla="*/ 29 h 2486"/>
                <a:gd name="T82" fmla="*/ 886 w 1035"/>
                <a:gd name="T83" fmla="*/ 62 h 2486"/>
                <a:gd name="T84" fmla="*/ 929 w 1035"/>
                <a:gd name="T85" fmla="*/ 92 h 2486"/>
                <a:gd name="T86" fmla="*/ 956 w 1035"/>
                <a:gd name="T87" fmla="*/ 120 h 2486"/>
                <a:gd name="T88" fmla="*/ 980 w 1035"/>
                <a:gd name="T89" fmla="*/ 150 h 2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35" h="2486">
                  <a:moveTo>
                    <a:pt x="980" y="150"/>
                  </a:moveTo>
                  <a:lnTo>
                    <a:pt x="993" y="171"/>
                  </a:lnTo>
                  <a:lnTo>
                    <a:pt x="1004" y="193"/>
                  </a:lnTo>
                  <a:lnTo>
                    <a:pt x="1012" y="215"/>
                  </a:lnTo>
                  <a:lnTo>
                    <a:pt x="1020" y="238"/>
                  </a:lnTo>
                  <a:lnTo>
                    <a:pt x="1026" y="261"/>
                  </a:lnTo>
                  <a:lnTo>
                    <a:pt x="1030" y="285"/>
                  </a:lnTo>
                  <a:lnTo>
                    <a:pt x="1033" y="309"/>
                  </a:lnTo>
                  <a:lnTo>
                    <a:pt x="1035" y="334"/>
                  </a:lnTo>
                  <a:lnTo>
                    <a:pt x="1035" y="359"/>
                  </a:lnTo>
                  <a:lnTo>
                    <a:pt x="1034" y="384"/>
                  </a:lnTo>
                  <a:lnTo>
                    <a:pt x="1033" y="410"/>
                  </a:lnTo>
                  <a:lnTo>
                    <a:pt x="1030" y="435"/>
                  </a:lnTo>
                  <a:lnTo>
                    <a:pt x="1026" y="461"/>
                  </a:lnTo>
                  <a:lnTo>
                    <a:pt x="1022" y="487"/>
                  </a:lnTo>
                  <a:lnTo>
                    <a:pt x="1016" y="513"/>
                  </a:lnTo>
                  <a:lnTo>
                    <a:pt x="1010" y="540"/>
                  </a:lnTo>
                  <a:lnTo>
                    <a:pt x="996" y="592"/>
                  </a:lnTo>
                  <a:lnTo>
                    <a:pt x="979" y="643"/>
                  </a:lnTo>
                  <a:lnTo>
                    <a:pt x="962" y="694"/>
                  </a:lnTo>
                  <a:lnTo>
                    <a:pt x="944" y="744"/>
                  </a:lnTo>
                  <a:lnTo>
                    <a:pt x="925" y="792"/>
                  </a:lnTo>
                  <a:lnTo>
                    <a:pt x="909" y="838"/>
                  </a:lnTo>
                  <a:lnTo>
                    <a:pt x="892" y="883"/>
                  </a:lnTo>
                  <a:lnTo>
                    <a:pt x="877" y="924"/>
                  </a:lnTo>
                  <a:lnTo>
                    <a:pt x="857" y="982"/>
                  </a:lnTo>
                  <a:lnTo>
                    <a:pt x="838" y="1039"/>
                  </a:lnTo>
                  <a:lnTo>
                    <a:pt x="819" y="1095"/>
                  </a:lnTo>
                  <a:lnTo>
                    <a:pt x="799" y="1152"/>
                  </a:lnTo>
                  <a:lnTo>
                    <a:pt x="778" y="1207"/>
                  </a:lnTo>
                  <a:lnTo>
                    <a:pt x="758" y="1261"/>
                  </a:lnTo>
                  <a:lnTo>
                    <a:pt x="736" y="1313"/>
                  </a:lnTo>
                  <a:lnTo>
                    <a:pt x="715" y="1366"/>
                  </a:lnTo>
                  <a:lnTo>
                    <a:pt x="691" y="1419"/>
                  </a:lnTo>
                  <a:lnTo>
                    <a:pt x="666" y="1471"/>
                  </a:lnTo>
                  <a:lnTo>
                    <a:pt x="640" y="1523"/>
                  </a:lnTo>
                  <a:lnTo>
                    <a:pt x="613" y="1575"/>
                  </a:lnTo>
                  <a:lnTo>
                    <a:pt x="583" y="1626"/>
                  </a:lnTo>
                  <a:lnTo>
                    <a:pt x="551" y="1677"/>
                  </a:lnTo>
                  <a:lnTo>
                    <a:pt x="516" y="1727"/>
                  </a:lnTo>
                  <a:lnTo>
                    <a:pt x="480" y="1778"/>
                  </a:lnTo>
                  <a:lnTo>
                    <a:pt x="416" y="1865"/>
                  </a:lnTo>
                  <a:lnTo>
                    <a:pt x="353" y="1953"/>
                  </a:lnTo>
                  <a:lnTo>
                    <a:pt x="292" y="2040"/>
                  </a:lnTo>
                  <a:lnTo>
                    <a:pt x="232" y="2127"/>
                  </a:lnTo>
                  <a:lnTo>
                    <a:pt x="174" y="2216"/>
                  </a:lnTo>
                  <a:lnTo>
                    <a:pt x="116" y="2305"/>
                  </a:lnTo>
                  <a:lnTo>
                    <a:pt x="57" y="2395"/>
                  </a:lnTo>
                  <a:lnTo>
                    <a:pt x="0" y="2486"/>
                  </a:lnTo>
                  <a:lnTo>
                    <a:pt x="19" y="2420"/>
                  </a:lnTo>
                  <a:lnTo>
                    <a:pt x="38" y="2354"/>
                  </a:lnTo>
                  <a:lnTo>
                    <a:pt x="55" y="2288"/>
                  </a:lnTo>
                  <a:lnTo>
                    <a:pt x="72" y="2223"/>
                  </a:lnTo>
                  <a:lnTo>
                    <a:pt x="87" y="2158"/>
                  </a:lnTo>
                  <a:lnTo>
                    <a:pt x="102" y="2094"/>
                  </a:lnTo>
                  <a:lnTo>
                    <a:pt x="116" y="2029"/>
                  </a:lnTo>
                  <a:lnTo>
                    <a:pt x="128" y="1964"/>
                  </a:lnTo>
                  <a:lnTo>
                    <a:pt x="140" y="1900"/>
                  </a:lnTo>
                  <a:lnTo>
                    <a:pt x="150" y="1836"/>
                  </a:lnTo>
                  <a:lnTo>
                    <a:pt x="161" y="1773"/>
                  </a:lnTo>
                  <a:lnTo>
                    <a:pt x="170" y="1708"/>
                  </a:lnTo>
                  <a:lnTo>
                    <a:pt x="177" y="1645"/>
                  </a:lnTo>
                  <a:lnTo>
                    <a:pt x="184" y="1581"/>
                  </a:lnTo>
                  <a:lnTo>
                    <a:pt x="190" y="1518"/>
                  </a:lnTo>
                  <a:lnTo>
                    <a:pt x="194" y="1454"/>
                  </a:lnTo>
                  <a:lnTo>
                    <a:pt x="198" y="1390"/>
                  </a:lnTo>
                  <a:lnTo>
                    <a:pt x="200" y="1326"/>
                  </a:lnTo>
                  <a:lnTo>
                    <a:pt x="201" y="1263"/>
                  </a:lnTo>
                  <a:lnTo>
                    <a:pt x="202" y="1198"/>
                  </a:lnTo>
                  <a:lnTo>
                    <a:pt x="201" y="1134"/>
                  </a:lnTo>
                  <a:lnTo>
                    <a:pt x="199" y="1069"/>
                  </a:lnTo>
                  <a:lnTo>
                    <a:pt x="196" y="1004"/>
                  </a:lnTo>
                  <a:lnTo>
                    <a:pt x="192" y="939"/>
                  </a:lnTo>
                  <a:lnTo>
                    <a:pt x="186" y="873"/>
                  </a:lnTo>
                  <a:lnTo>
                    <a:pt x="180" y="808"/>
                  </a:lnTo>
                  <a:lnTo>
                    <a:pt x="173" y="742"/>
                  </a:lnTo>
                  <a:lnTo>
                    <a:pt x="163" y="675"/>
                  </a:lnTo>
                  <a:lnTo>
                    <a:pt x="154" y="608"/>
                  </a:lnTo>
                  <a:lnTo>
                    <a:pt x="142" y="540"/>
                  </a:lnTo>
                  <a:lnTo>
                    <a:pt x="129" y="472"/>
                  </a:lnTo>
                  <a:lnTo>
                    <a:pt x="116" y="403"/>
                  </a:lnTo>
                  <a:lnTo>
                    <a:pt x="108" y="378"/>
                  </a:lnTo>
                  <a:lnTo>
                    <a:pt x="98" y="346"/>
                  </a:lnTo>
                  <a:lnTo>
                    <a:pt x="85" y="311"/>
                  </a:lnTo>
                  <a:lnTo>
                    <a:pt x="72" y="275"/>
                  </a:lnTo>
                  <a:lnTo>
                    <a:pt x="67" y="257"/>
                  </a:lnTo>
                  <a:lnTo>
                    <a:pt x="62" y="239"/>
                  </a:lnTo>
                  <a:lnTo>
                    <a:pt x="56" y="221"/>
                  </a:lnTo>
                  <a:lnTo>
                    <a:pt x="52" y="204"/>
                  </a:lnTo>
                  <a:lnTo>
                    <a:pt x="50" y="188"/>
                  </a:lnTo>
                  <a:lnTo>
                    <a:pt x="48" y="172"/>
                  </a:lnTo>
                  <a:lnTo>
                    <a:pt x="48" y="159"/>
                  </a:lnTo>
                  <a:lnTo>
                    <a:pt x="50" y="147"/>
                  </a:lnTo>
                  <a:lnTo>
                    <a:pt x="54" y="133"/>
                  </a:lnTo>
                  <a:lnTo>
                    <a:pt x="61" y="120"/>
                  </a:lnTo>
                  <a:lnTo>
                    <a:pt x="69" y="108"/>
                  </a:lnTo>
                  <a:lnTo>
                    <a:pt x="79" y="96"/>
                  </a:lnTo>
                  <a:lnTo>
                    <a:pt x="89" y="87"/>
                  </a:lnTo>
                  <a:lnTo>
                    <a:pt x="102" y="77"/>
                  </a:lnTo>
                  <a:lnTo>
                    <a:pt x="117" y="69"/>
                  </a:lnTo>
                  <a:lnTo>
                    <a:pt x="131" y="60"/>
                  </a:lnTo>
                  <a:lnTo>
                    <a:pt x="148" y="53"/>
                  </a:lnTo>
                  <a:lnTo>
                    <a:pt x="166" y="47"/>
                  </a:lnTo>
                  <a:lnTo>
                    <a:pt x="184" y="41"/>
                  </a:lnTo>
                  <a:lnTo>
                    <a:pt x="204" y="36"/>
                  </a:lnTo>
                  <a:lnTo>
                    <a:pt x="225" y="31"/>
                  </a:lnTo>
                  <a:lnTo>
                    <a:pt x="245" y="26"/>
                  </a:lnTo>
                  <a:lnTo>
                    <a:pt x="266" y="23"/>
                  </a:lnTo>
                  <a:lnTo>
                    <a:pt x="288" y="20"/>
                  </a:lnTo>
                  <a:lnTo>
                    <a:pt x="332" y="15"/>
                  </a:lnTo>
                  <a:lnTo>
                    <a:pt x="377" y="11"/>
                  </a:lnTo>
                  <a:lnTo>
                    <a:pt x="421" y="8"/>
                  </a:lnTo>
                  <a:lnTo>
                    <a:pt x="463" y="6"/>
                  </a:lnTo>
                  <a:lnTo>
                    <a:pt x="543" y="4"/>
                  </a:lnTo>
                  <a:lnTo>
                    <a:pt x="605" y="1"/>
                  </a:lnTo>
                  <a:lnTo>
                    <a:pt x="630" y="0"/>
                  </a:lnTo>
                  <a:lnTo>
                    <a:pt x="656" y="1"/>
                  </a:lnTo>
                  <a:lnTo>
                    <a:pt x="682" y="2"/>
                  </a:lnTo>
                  <a:lnTo>
                    <a:pt x="709" y="4"/>
                  </a:lnTo>
                  <a:lnTo>
                    <a:pt x="735" y="8"/>
                  </a:lnTo>
                  <a:lnTo>
                    <a:pt x="762" y="14"/>
                  </a:lnTo>
                  <a:lnTo>
                    <a:pt x="788" y="21"/>
                  </a:lnTo>
                  <a:lnTo>
                    <a:pt x="813" y="29"/>
                  </a:lnTo>
                  <a:lnTo>
                    <a:pt x="839" y="38"/>
                  </a:lnTo>
                  <a:lnTo>
                    <a:pt x="863" y="50"/>
                  </a:lnTo>
                  <a:lnTo>
                    <a:pt x="886" y="62"/>
                  </a:lnTo>
                  <a:lnTo>
                    <a:pt x="907" y="76"/>
                  </a:lnTo>
                  <a:lnTo>
                    <a:pt x="918" y="85"/>
                  </a:lnTo>
                  <a:lnTo>
                    <a:pt x="929" y="92"/>
                  </a:lnTo>
                  <a:lnTo>
                    <a:pt x="938" y="101"/>
                  </a:lnTo>
                  <a:lnTo>
                    <a:pt x="948" y="110"/>
                  </a:lnTo>
                  <a:lnTo>
                    <a:pt x="956" y="120"/>
                  </a:lnTo>
                  <a:lnTo>
                    <a:pt x="965" y="129"/>
                  </a:lnTo>
                  <a:lnTo>
                    <a:pt x="973" y="140"/>
                  </a:lnTo>
                  <a:lnTo>
                    <a:pt x="980" y="150"/>
                  </a:lnTo>
                  <a:close/>
                </a:path>
              </a:pathLst>
            </a:custGeom>
            <a:solidFill>
              <a:srgbClr val="E3D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7" name="Freeform 69"/>
            <p:cNvSpPr>
              <a:spLocks/>
            </p:cNvSpPr>
            <p:nvPr/>
          </p:nvSpPr>
          <p:spPr bwMode="auto">
            <a:xfrm>
              <a:off x="8274050" y="-1879600"/>
              <a:ext cx="114300" cy="234950"/>
            </a:xfrm>
            <a:custGeom>
              <a:avLst/>
              <a:gdLst>
                <a:gd name="T0" fmla="*/ 947 w 1075"/>
                <a:gd name="T1" fmla="*/ 933 h 2224"/>
                <a:gd name="T2" fmla="*/ 994 w 1075"/>
                <a:gd name="T3" fmla="*/ 774 h 2224"/>
                <a:gd name="T4" fmla="*/ 1034 w 1075"/>
                <a:gd name="T5" fmla="*/ 609 h 2224"/>
                <a:gd name="T6" fmla="*/ 1063 w 1075"/>
                <a:gd name="T7" fmla="*/ 442 h 2224"/>
                <a:gd name="T8" fmla="*/ 1073 w 1075"/>
                <a:gd name="T9" fmla="*/ 333 h 2224"/>
                <a:gd name="T10" fmla="*/ 1075 w 1075"/>
                <a:gd name="T11" fmla="*/ 251 h 2224"/>
                <a:gd name="T12" fmla="*/ 1072 w 1075"/>
                <a:gd name="T13" fmla="*/ 172 h 2224"/>
                <a:gd name="T14" fmla="*/ 1060 w 1075"/>
                <a:gd name="T15" fmla="*/ 105 h 2224"/>
                <a:gd name="T16" fmla="*/ 1034 w 1075"/>
                <a:gd name="T17" fmla="*/ 58 h 2224"/>
                <a:gd name="T18" fmla="*/ 999 w 1075"/>
                <a:gd name="T19" fmla="*/ 25 h 2224"/>
                <a:gd name="T20" fmla="*/ 956 w 1075"/>
                <a:gd name="T21" fmla="*/ 7 h 2224"/>
                <a:gd name="T22" fmla="*/ 906 w 1075"/>
                <a:gd name="T23" fmla="*/ 0 h 2224"/>
                <a:gd name="T24" fmla="*/ 852 w 1075"/>
                <a:gd name="T25" fmla="*/ 1 h 2224"/>
                <a:gd name="T26" fmla="*/ 777 w 1075"/>
                <a:gd name="T27" fmla="*/ 11 h 2224"/>
                <a:gd name="T28" fmla="*/ 666 w 1075"/>
                <a:gd name="T29" fmla="*/ 36 h 2224"/>
                <a:gd name="T30" fmla="*/ 567 w 1075"/>
                <a:gd name="T31" fmla="*/ 50 h 2224"/>
                <a:gd name="T32" fmla="*/ 448 w 1075"/>
                <a:gd name="T33" fmla="*/ 53 h 2224"/>
                <a:gd name="T34" fmla="*/ 318 w 1075"/>
                <a:gd name="T35" fmla="*/ 54 h 2224"/>
                <a:gd name="T36" fmla="*/ 233 w 1075"/>
                <a:gd name="T37" fmla="*/ 60 h 2224"/>
                <a:gd name="T38" fmla="*/ 172 w 1075"/>
                <a:gd name="T39" fmla="*/ 72 h 2224"/>
                <a:gd name="T40" fmla="*/ 115 w 1075"/>
                <a:gd name="T41" fmla="*/ 90 h 2224"/>
                <a:gd name="T42" fmla="*/ 66 w 1075"/>
                <a:gd name="T43" fmla="*/ 117 h 2224"/>
                <a:gd name="T44" fmla="*/ 23 w 1075"/>
                <a:gd name="T45" fmla="*/ 155 h 2224"/>
                <a:gd name="T46" fmla="*/ 2 w 1075"/>
                <a:gd name="T47" fmla="*/ 186 h 2224"/>
                <a:gd name="T48" fmla="*/ 15 w 1075"/>
                <a:gd name="T49" fmla="*/ 182 h 2224"/>
                <a:gd name="T50" fmla="*/ 87 w 1075"/>
                <a:gd name="T51" fmla="*/ 174 h 2224"/>
                <a:gd name="T52" fmla="*/ 226 w 1075"/>
                <a:gd name="T53" fmla="*/ 175 h 2224"/>
                <a:gd name="T54" fmla="*/ 330 w 1075"/>
                <a:gd name="T55" fmla="*/ 184 h 2224"/>
                <a:gd name="T56" fmla="*/ 448 w 1075"/>
                <a:gd name="T57" fmla="*/ 228 h 2224"/>
                <a:gd name="T58" fmla="*/ 533 w 1075"/>
                <a:gd name="T59" fmla="*/ 304 h 2224"/>
                <a:gd name="T60" fmla="*/ 588 w 1075"/>
                <a:gd name="T61" fmla="*/ 407 h 2224"/>
                <a:gd name="T62" fmla="*/ 619 w 1075"/>
                <a:gd name="T63" fmla="*/ 529 h 2224"/>
                <a:gd name="T64" fmla="*/ 629 w 1075"/>
                <a:gd name="T65" fmla="*/ 665 h 2224"/>
                <a:gd name="T66" fmla="*/ 624 w 1075"/>
                <a:gd name="T67" fmla="*/ 808 h 2224"/>
                <a:gd name="T68" fmla="*/ 606 w 1075"/>
                <a:gd name="T69" fmla="*/ 952 h 2224"/>
                <a:gd name="T70" fmla="*/ 572 w 1075"/>
                <a:gd name="T71" fmla="*/ 1136 h 2224"/>
                <a:gd name="T72" fmla="*/ 520 w 1075"/>
                <a:gd name="T73" fmla="*/ 1364 h 2224"/>
                <a:gd name="T74" fmla="*/ 477 w 1075"/>
                <a:gd name="T75" fmla="*/ 1530 h 2224"/>
                <a:gd name="T76" fmla="*/ 429 w 1075"/>
                <a:gd name="T77" fmla="*/ 1695 h 2224"/>
                <a:gd name="T78" fmla="*/ 374 w 1075"/>
                <a:gd name="T79" fmla="*/ 1859 h 2224"/>
                <a:gd name="T80" fmla="*/ 313 w 1075"/>
                <a:gd name="T81" fmla="*/ 2019 h 2224"/>
                <a:gd name="T82" fmla="*/ 245 w 1075"/>
                <a:gd name="T83" fmla="*/ 2175 h 2224"/>
                <a:gd name="T84" fmla="*/ 277 w 1075"/>
                <a:gd name="T85" fmla="*/ 2173 h 2224"/>
                <a:gd name="T86" fmla="*/ 361 w 1075"/>
                <a:gd name="T87" fmla="*/ 2083 h 2224"/>
                <a:gd name="T88" fmla="*/ 441 w 1075"/>
                <a:gd name="T89" fmla="*/ 1981 h 2224"/>
                <a:gd name="T90" fmla="*/ 518 w 1075"/>
                <a:gd name="T91" fmla="*/ 1870 h 2224"/>
                <a:gd name="T92" fmla="*/ 591 w 1075"/>
                <a:gd name="T93" fmla="*/ 1752 h 2224"/>
                <a:gd name="T94" fmla="*/ 660 w 1075"/>
                <a:gd name="T95" fmla="*/ 1631 h 2224"/>
                <a:gd name="T96" fmla="*/ 723 w 1075"/>
                <a:gd name="T97" fmla="*/ 1507 h 2224"/>
                <a:gd name="T98" fmla="*/ 833 w 1075"/>
                <a:gd name="T99" fmla="*/ 1261 h 2224"/>
                <a:gd name="T100" fmla="*/ 916 w 1075"/>
                <a:gd name="T101" fmla="*/ 1034 h 2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75" h="2224">
                  <a:moveTo>
                    <a:pt x="916" y="1034"/>
                  </a:moveTo>
                  <a:lnTo>
                    <a:pt x="932" y="984"/>
                  </a:lnTo>
                  <a:lnTo>
                    <a:pt x="947" y="933"/>
                  </a:lnTo>
                  <a:lnTo>
                    <a:pt x="963" y="881"/>
                  </a:lnTo>
                  <a:lnTo>
                    <a:pt x="978" y="828"/>
                  </a:lnTo>
                  <a:lnTo>
                    <a:pt x="994" y="774"/>
                  </a:lnTo>
                  <a:lnTo>
                    <a:pt x="1008" y="719"/>
                  </a:lnTo>
                  <a:lnTo>
                    <a:pt x="1021" y="664"/>
                  </a:lnTo>
                  <a:lnTo>
                    <a:pt x="1034" y="609"/>
                  </a:lnTo>
                  <a:lnTo>
                    <a:pt x="1045" y="553"/>
                  </a:lnTo>
                  <a:lnTo>
                    <a:pt x="1055" y="498"/>
                  </a:lnTo>
                  <a:lnTo>
                    <a:pt x="1063" y="442"/>
                  </a:lnTo>
                  <a:lnTo>
                    <a:pt x="1069" y="387"/>
                  </a:lnTo>
                  <a:lnTo>
                    <a:pt x="1072" y="359"/>
                  </a:lnTo>
                  <a:lnTo>
                    <a:pt x="1073" y="333"/>
                  </a:lnTo>
                  <a:lnTo>
                    <a:pt x="1075" y="305"/>
                  </a:lnTo>
                  <a:lnTo>
                    <a:pt x="1075" y="278"/>
                  </a:lnTo>
                  <a:lnTo>
                    <a:pt x="1075" y="251"/>
                  </a:lnTo>
                  <a:lnTo>
                    <a:pt x="1075" y="225"/>
                  </a:lnTo>
                  <a:lnTo>
                    <a:pt x="1074" y="199"/>
                  </a:lnTo>
                  <a:lnTo>
                    <a:pt x="1072" y="172"/>
                  </a:lnTo>
                  <a:lnTo>
                    <a:pt x="1070" y="148"/>
                  </a:lnTo>
                  <a:lnTo>
                    <a:pt x="1066" y="126"/>
                  </a:lnTo>
                  <a:lnTo>
                    <a:pt x="1060" y="105"/>
                  </a:lnTo>
                  <a:lnTo>
                    <a:pt x="1052" y="87"/>
                  </a:lnTo>
                  <a:lnTo>
                    <a:pt x="1044" y="72"/>
                  </a:lnTo>
                  <a:lnTo>
                    <a:pt x="1034" y="58"/>
                  </a:lnTo>
                  <a:lnTo>
                    <a:pt x="1024" y="45"/>
                  </a:lnTo>
                  <a:lnTo>
                    <a:pt x="1012" y="35"/>
                  </a:lnTo>
                  <a:lnTo>
                    <a:pt x="999" y="25"/>
                  </a:lnTo>
                  <a:lnTo>
                    <a:pt x="986" y="18"/>
                  </a:lnTo>
                  <a:lnTo>
                    <a:pt x="971" y="11"/>
                  </a:lnTo>
                  <a:lnTo>
                    <a:pt x="956" y="7"/>
                  </a:lnTo>
                  <a:lnTo>
                    <a:pt x="940" y="4"/>
                  </a:lnTo>
                  <a:lnTo>
                    <a:pt x="923" y="1"/>
                  </a:lnTo>
                  <a:lnTo>
                    <a:pt x="906" y="0"/>
                  </a:lnTo>
                  <a:lnTo>
                    <a:pt x="888" y="0"/>
                  </a:lnTo>
                  <a:lnTo>
                    <a:pt x="870" y="0"/>
                  </a:lnTo>
                  <a:lnTo>
                    <a:pt x="852" y="1"/>
                  </a:lnTo>
                  <a:lnTo>
                    <a:pt x="833" y="3"/>
                  </a:lnTo>
                  <a:lnTo>
                    <a:pt x="815" y="5"/>
                  </a:lnTo>
                  <a:lnTo>
                    <a:pt x="777" y="11"/>
                  </a:lnTo>
                  <a:lnTo>
                    <a:pt x="739" y="20"/>
                  </a:lnTo>
                  <a:lnTo>
                    <a:pt x="702" y="27"/>
                  </a:lnTo>
                  <a:lnTo>
                    <a:pt x="666" y="36"/>
                  </a:lnTo>
                  <a:lnTo>
                    <a:pt x="632" y="42"/>
                  </a:lnTo>
                  <a:lnTo>
                    <a:pt x="602" y="47"/>
                  </a:lnTo>
                  <a:lnTo>
                    <a:pt x="567" y="50"/>
                  </a:lnTo>
                  <a:lnTo>
                    <a:pt x="529" y="53"/>
                  </a:lnTo>
                  <a:lnTo>
                    <a:pt x="490" y="54"/>
                  </a:lnTo>
                  <a:lnTo>
                    <a:pt x="448" y="53"/>
                  </a:lnTo>
                  <a:lnTo>
                    <a:pt x="405" y="53"/>
                  </a:lnTo>
                  <a:lnTo>
                    <a:pt x="362" y="53"/>
                  </a:lnTo>
                  <a:lnTo>
                    <a:pt x="318" y="54"/>
                  </a:lnTo>
                  <a:lnTo>
                    <a:pt x="275" y="56"/>
                  </a:lnTo>
                  <a:lnTo>
                    <a:pt x="254" y="58"/>
                  </a:lnTo>
                  <a:lnTo>
                    <a:pt x="233" y="60"/>
                  </a:lnTo>
                  <a:lnTo>
                    <a:pt x="213" y="63"/>
                  </a:lnTo>
                  <a:lnTo>
                    <a:pt x="192" y="67"/>
                  </a:lnTo>
                  <a:lnTo>
                    <a:pt x="172" y="72"/>
                  </a:lnTo>
                  <a:lnTo>
                    <a:pt x="152" y="77"/>
                  </a:lnTo>
                  <a:lnTo>
                    <a:pt x="133" y="82"/>
                  </a:lnTo>
                  <a:lnTo>
                    <a:pt x="115" y="90"/>
                  </a:lnTo>
                  <a:lnTo>
                    <a:pt x="98" y="98"/>
                  </a:lnTo>
                  <a:lnTo>
                    <a:pt x="82" y="106"/>
                  </a:lnTo>
                  <a:lnTo>
                    <a:pt x="66" y="117"/>
                  </a:lnTo>
                  <a:lnTo>
                    <a:pt x="51" y="129"/>
                  </a:lnTo>
                  <a:lnTo>
                    <a:pt x="36" y="141"/>
                  </a:lnTo>
                  <a:lnTo>
                    <a:pt x="23" y="155"/>
                  </a:lnTo>
                  <a:lnTo>
                    <a:pt x="12" y="171"/>
                  </a:lnTo>
                  <a:lnTo>
                    <a:pt x="0" y="188"/>
                  </a:lnTo>
                  <a:lnTo>
                    <a:pt x="2" y="186"/>
                  </a:lnTo>
                  <a:lnTo>
                    <a:pt x="5" y="184"/>
                  </a:lnTo>
                  <a:lnTo>
                    <a:pt x="10" y="183"/>
                  </a:lnTo>
                  <a:lnTo>
                    <a:pt x="15" y="182"/>
                  </a:lnTo>
                  <a:lnTo>
                    <a:pt x="29" y="178"/>
                  </a:lnTo>
                  <a:lnTo>
                    <a:pt x="46" y="177"/>
                  </a:lnTo>
                  <a:lnTo>
                    <a:pt x="87" y="174"/>
                  </a:lnTo>
                  <a:lnTo>
                    <a:pt x="134" y="174"/>
                  </a:lnTo>
                  <a:lnTo>
                    <a:pt x="182" y="174"/>
                  </a:lnTo>
                  <a:lnTo>
                    <a:pt x="226" y="175"/>
                  </a:lnTo>
                  <a:lnTo>
                    <a:pt x="261" y="176"/>
                  </a:lnTo>
                  <a:lnTo>
                    <a:pt x="282" y="177"/>
                  </a:lnTo>
                  <a:lnTo>
                    <a:pt x="330" y="184"/>
                  </a:lnTo>
                  <a:lnTo>
                    <a:pt x="373" y="194"/>
                  </a:lnTo>
                  <a:lnTo>
                    <a:pt x="412" y="209"/>
                  </a:lnTo>
                  <a:lnTo>
                    <a:pt x="448" y="228"/>
                  </a:lnTo>
                  <a:lnTo>
                    <a:pt x="480" y="250"/>
                  </a:lnTo>
                  <a:lnTo>
                    <a:pt x="508" y="276"/>
                  </a:lnTo>
                  <a:lnTo>
                    <a:pt x="533" y="304"/>
                  </a:lnTo>
                  <a:lnTo>
                    <a:pt x="554" y="336"/>
                  </a:lnTo>
                  <a:lnTo>
                    <a:pt x="573" y="370"/>
                  </a:lnTo>
                  <a:lnTo>
                    <a:pt x="588" y="407"/>
                  </a:lnTo>
                  <a:lnTo>
                    <a:pt x="601" y="446"/>
                  </a:lnTo>
                  <a:lnTo>
                    <a:pt x="611" y="486"/>
                  </a:lnTo>
                  <a:lnTo>
                    <a:pt x="619" y="529"/>
                  </a:lnTo>
                  <a:lnTo>
                    <a:pt x="625" y="573"/>
                  </a:lnTo>
                  <a:lnTo>
                    <a:pt x="628" y="619"/>
                  </a:lnTo>
                  <a:lnTo>
                    <a:pt x="629" y="665"/>
                  </a:lnTo>
                  <a:lnTo>
                    <a:pt x="629" y="712"/>
                  </a:lnTo>
                  <a:lnTo>
                    <a:pt x="627" y="760"/>
                  </a:lnTo>
                  <a:lnTo>
                    <a:pt x="624" y="808"/>
                  </a:lnTo>
                  <a:lnTo>
                    <a:pt x="619" y="857"/>
                  </a:lnTo>
                  <a:lnTo>
                    <a:pt x="613" y="905"/>
                  </a:lnTo>
                  <a:lnTo>
                    <a:pt x="606" y="952"/>
                  </a:lnTo>
                  <a:lnTo>
                    <a:pt x="599" y="1000"/>
                  </a:lnTo>
                  <a:lnTo>
                    <a:pt x="590" y="1046"/>
                  </a:lnTo>
                  <a:lnTo>
                    <a:pt x="572" y="1136"/>
                  </a:lnTo>
                  <a:lnTo>
                    <a:pt x="554" y="1221"/>
                  </a:lnTo>
                  <a:lnTo>
                    <a:pt x="536" y="1297"/>
                  </a:lnTo>
                  <a:lnTo>
                    <a:pt x="520" y="1364"/>
                  </a:lnTo>
                  <a:lnTo>
                    <a:pt x="507" y="1420"/>
                  </a:lnTo>
                  <a:lnTo>
                    <a:pt x="492" y="1475"/>
                  </a:lnTo>
                  <a:lnTo>
                    <a:pt x="477" y="1530"/>
                  </a:lnTo>
                  <a:lnTo>
                    <a:pt x="462" y="1585"/>
                  </a:lnTo>
                  <a:lnTo>
                    <a:pt x="445" y="1640"/>
                  </a:lnTo>
                  <a:lnTo>
                    <a:pt x="429" y="1695"/>
                  </a:lnTo>
                  <a:lnTo>
                    <a:pt x="411" y="1750"/>
                  </a:lnTo>
                  <a:lnTo>
                    <a:pt x="393" y="1804"/>
                  </a:lnTo>
                  <a:lnTo>
                    <a:pt x="374" y="1859"/>
                  </a:lnTo>
                  <a:lnTo>
                    <a:pt x="354" y="1912"/>
                  </a:lnTo>
                  <a:lnTo>
                    <a:pt x="334" y="1966"/>
                  </a:lnTo>
                  <a:lnTo>
                    <a:pt x="313" y="2019"/>
                  </a:lnTo>
                  <a:lnTo>
                    <a:pt x="291" y="2071"/>
                  </a:lnTo>
                  <a:lnTo>
                    <a:pt x="269" y="2123"/>
                  </a:lnTo>
                  <a:lnTo>
                    <a:pt x="245" y="2175"/>
                  </a:lnTo>
                  <a:lnTo>
                    <a:pt x="221" y="2224"/>
                  </a:lnTo>
                  <a:lnTo>
                    <a:pt x="250" y="2199"/>
                  </a:lnTo>
                  <a:lnTo>
                    <a:pt x="277" y="2173"/>
                  </a:lnTo>
                  <a:lnTo>
                    <a:pt x="306" y="2144"/>
                  </a:lnTo>
                  <a:lnTo>
                    <a:pt x="333" y="2113"/>
                  </a:lnTo>
                  <a:lnTo>
                    <a:pt x="361" y="2083"/>
                  </a:lnTo>
                  <a:lnTo>
                    <a:pt x="388" y="2050"/>
                  </a:lnTo>
                  <a:lnTo>
                    <a:pt x="415" y="2016"/>
                  </a:lnTo>
                  <a:lnTo>
                    <a:pt x="441" y="1981"/>
                  </a:lnTo>
                  <a:lnTo>
                    <a:pt x="467" y="1945"/>
                  </a:lnTo>
                  <a:lnTo>
                    <a:pt x="493" y="1908"/>
                  </a:lnTo>
                  <a:lnTo>
                    <a:pt x="518" y="1870"/>
                  </a:lnTo>
                  <a:lnTo>
                    <a:pt x="543" y="1832"/>
                  </a:lnTo>
                  <a:lnTo>
                    <a:pt x="567" y="1793"/>
                  </a:lnTo>
                  <a:lnTo>
                    <a:pt x="591" y="1752"/>
                  </a:lnTo>
                  <a:lnTo>
                    <a:pt x="614" y="1712"/>
                  </a:lnTo>
                  <a:lnTo>
                    <a:pt x="638" y="1672"/>
                  </a:lnTo>
                  <a:lnTo>
                    <a:pt x="660" y="1631"/>
                  </a:lnTo>
                  <a:lnTo>
                    <a:pt x="682" y="1589"/>
                  </a:lnTo>
                  <a:lnTo>
                    <a:pt x="703" y="1548"/>
                  </a:lnTo>
                  <a:lnTo>
                    <a:pt x="723" y="1507"/>
                  </a:lnTo>
                  <a:lnTo>
                    <a:pt x="762" y="1424"/>
                  </a:lnTo>
                  <a:lnTo>
                    <a:pt x="799" y="1342"/>
                  </a:lnTo>
                  <a:lnTo>
                    <a:pt x="833" y="1261"/>
                  </a:lnTo>
                  <a:lnTo>
                    <a:pt x="864" y="1182"/>
                  </a:lnTo>
                  <a:lnTo>
                    <a:pt x="891" y="1107"/>
                  </a:lnTo>
                  <a:lnTo>
                    <a:pt x="916" y="1034"/>
                  </a:lnTo>
                  <a:close/>
                </a:path>
              </a:pathLst>
            </a:custGeom>
            <a:solidFill>
              <a:srgbClr val="D4C7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8" name="Freeform 70"/>
            <p:cNvSpPr>
              <a:spLocks/>
            </p:cNvSpPr>
            <p:nvPr/>
          </p:nvSpPr>
          <p:spPr bwMode="auto">
            <a:xfrm>
              <a:off x="8004175" y="-1820863"/>
              <a:ext cx="57150" cy="114300"/>
            </a:xfrm>
            <a:custGeom>
              <a:avLst/>
              <a:gdLst>
                <a:gd name="T0" fmla="*/ 4 w 530"/>
                <a:gd name="T1" fmla="*/ 599 h 1081"/>
                <a:gd name="T2" fmla="*/ 23 w 530"/>
                <a:gd name="T3" fmla="*/ 515 h 1081"/>
                <a:gd name="T4" fmla="*/ 54 w 530"/>
                <a:gd name="T5" fmla="*/ 406 h 1081"/>
                <a:gd name="T6" fmla="*/ 85 w 530"/>
                <a:gd name="T7" fmla="*/ 316 h 1081"/>
                <a:gd name="T8" fmla="*/ 109 w 530"/>
                <a:gd name="T9" fmla="*/ 257 h 1081"/>
                <a:gd name="T10" fmla="*/ 134 w 530"/>
                <a:gd name="T11" fmla="*/ 199 h 1081"/>
                <a:gd name="T12" fmla="*/ 162 w 530"/>
                <a:gd name="T13" fmla="*/ 145 h 1081"/>
                <a:gd name="T14" fmla="*/ 191 w 530"/>
                <a:gd name="T15" fmla="*/ 96 h 1081"/>
                <a:gd name="T16" fmla="*/ 222 w 530"/>
                <a:gd name="T17" fmla="*/ 56 h 1081"/>
                <a:gd name="T18" fmla="*/ 254 w 530"/>
                <a:gd name="T19" fmla="*/ 25 h 1081"/>
                <a:gd name="T20" fmla="*/ 287 w 530"/>
                <a:gd name="T21" fmla="*/ 6 h 1081"/>
                <a:gd name="T22" fmla="*/ 321 w 530"/>
                <a:gd name="T23" fmla="*/ 0 h 1081"/>
                <a:gd name="T24" fmla="*/ 356 w 530"/>
                <a:gd name="T25" fmla="*/ 9 h 1081"/>
                <a:gd name="T26" fmla="*/ 387 w 530"/>
                <a:gd name="T27" fmla="*/ 32 h 1081"/>
                <a:gd name="T28" fmla="*/ 412 w 530"/>
                <a:gd name="T29" fmla="*/ 56 h 1081"/>
                <a:gd name="T30" fmla="*/ 434 w 530"/>
                <a:gd name="T31" fmla="*/ 82 h 1081"/>
                <a:gd name="T32" fmla="*/ 450 w 530"/>
                <a:gd name="T33" fmla="*/ 110 h 1081"/>
                <a:gd name="T34" fmla="*/ 465 w 530"/>
                <a:gd name="T35" fmla="*/ 141 h 1081"/>
                <a:gd name="T36" fmla="*/ 477 w 530"/>
                <a:gd name="T37" fmla="*/ 171 h 1081"/>
                <a:gd name="T38" fmla="*/ 485 w 530"/>
                <a:gd name="T39" fmla="*/ 204 h 1081"/>
                <a:gd name="T40" fmla="*/ 492 w 530"/>
                <a:gd name="T41" fmla="*/ 238 h 1081"/>
                <a:gd name="T42" fmla="*/ 498 w 530"/>
                <a:gd name="T43" fmla="*/ 289 h 1081"/>
                <a:gd name="T44" fmla="*/ 501 w 530"/>
                <a:gd name="T45" fmla="*/ 359 h 1081"/>
                <a:gd name="T46" fmla="*/ 499 w 530"/>
                <a:gd name="T47" fmla="*/ 462 h 1081"/>
                <a:gd name="T48" fmla="*/ 496 w 530"/>
                <a:gd name="T49" fmla="*/ 597 h 1081"/>
                <a:gd name="T50" fmla="*/ 498 w 530"/>
                <a:gd name="T51" fmla="*/ 736 h 1081"/>
                <a:gd name="T52" fmla="*/ 505 w 530"/>
                <a:gd name="T53" fmla="*/ 875 h 1081"/>
                <a:gd name="T54" fmla="*/ 520 w 530"/>
                <a:gd name="T55" fmla="*/ 1013 h 1081"/>
                <a:gd name="T56" fmla="*/ 514 w 530"/>
                <a:gd name="T57" fmla="*/ 1058 h 1081"/>
                <a:gd name="T58" fmla="*/ 481 w 530"/>
                <a:gd name="T59" fmla="*/ 1009 h 1081"/>
                <a:gd name="T60" fmla="*/ 430 w 530"/>
                <a:gd name="T61" fmla="*/ 927 h 1081"/>
                <a:gd name="T62" fmla="*/ 367 w 530"/>
                <a:gd name="T63" fmla="*/ 812 h 1081"/>
                <a:gd name="T64" fmla="*/ 310 w 530"/>
                <a:gd name="T65" fmla="*/ 700 h 1081"/>
                <a:gd name="T66" fmla="*/ 245 w 530"/>
                <a:gd name="T67" fmla="*/ 630 h 1081"/>
                <a:gd name="T68" fmla="*/ 190 w 530"/>
                <a:gd name="T69" fmla="*/ 603 h 1081"/>
                <a:gd name="T70" fmla="*/ 156 w 530"/>
                <a:gd name="T71" fmla="*/ 588 h 1081"/>
                <a:gd name="T72" fmla="*/ 122 w 530"/>
                <a:gd name="T73" fmla="*/ 579 h 1081"/>
                <a:gd name="T74" fmla="*/ 96 w 530"/>
                <a:gd name="T75" fmla="*/ 578 h 1081"/>
                <a:gd name="T76" fmla="*/ 79 w 530"/>
                <a:gd name="T77" fmla="*/ 579 h 1081"/>
                <a:gd name="T78" fmla="*/ 62 w 530"/>
                <a:gd name="T79" fmla="*/ 584 h 1081"/>
                <a:gd name="T80" fmla="*/ 46 w 530"/>
                <a:gd name="T81" fmla="*/ 592 h 1081"/>
                <a:gd name="T82" fmla="*/ 28 w 530"/>
                <a:gd name="T83" fmla="*/ 603 h 1081"/>
                <a:gd name="T84" fmla="*/ 10 w 530"/>
                <a:gd name="T85" fmla="*/ 618 h 1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30" h="1081">
                  <a:moveTo>
                    <a:pt x="0" y="627"/>
                  </a:moveTo>
                  <a:lnTo>
                    <a:pt x="4" y="599"/>
                  </a:lnTo>
                  <a:lnTo>
                    <a:pt x="12" y="562"/>
                  </a:lnTo>
                  <a:lnTo>
                    <a:pt x="23" y="515"/>
                  </a:lnTo>
                  <a:lnTo>
                    <a:pt x="37" y="464"/>
                  </a:lnTo>
                  <a:lnTo>
                    <a:pt x="54" y="406"/>
                  </a:lnTo>
                  <a:lnTo>
                    <a:pt x="74" y="347"/>
                  </a:lnTo>
                  <a:lnTo>
                    <a:pt x="85" y="316"/>
                  </a:lnTo>
                  <a:lnTo>
                    <a:pt x="96" y="287"/>
                  </a:lnTo>
                  <a:lnTo>
                    <a:pt x="109" y="257"/>
                  </a:lnTo>
                  <a:lnTo>
                    <a:pt x="122" y="227"/>
                  </a:lnTo>
                  <a:lnTo>
                    <a:pt x="134" y="199"/>
                  </a:lnTo>
                  <a:lnTo>
                    <a:pt x="148" y="171"/>
                  </a:lnTo>
                  <a:lnTo>
                    <a:pt x="162" y="145"/>
                  </a:lnTo>
                  <a:lnTo>
                    <a:pt x="177" y="120"/>
                  </a:lnTo>
                  <a:lnTo>
                    <a:pt x="191" y="96"/>
                  </a:lnTo>
                  <a:lnTo>
                    <a:pt x="206" y="75"/>
                  </a:lnTo>
                  <a:lnTo>
                    <a:pt x="222" y="56"/>
                  </a:lnTo>
                  <a:lnTo>
                    <a:pt x="238" y="39"/>
                  </a:lnTo>
                  <a:lnTo>
                    <a:pt x="254" y="25"/>
                  </a:lnTo>
                  <a:lnTo>
                    <a:pt x="271" y="14"/>
                  </a:lnTo>
                  <a:lnTo>
                    <a:pt x="287" y="6"/>
                  </a:lnTo>
                  <a:lnTo>
                    <a:pt x="305" y="1"/>
                  </a:lnTo>
                  <a:lnTo>
                    <a:pt x="321" y="0"/>
                  </a:lnTo>
                  <a:lnTo>
                    <a:pt x="338" y="3"/>
                  </a:lnTo>
                  <a:lnTo>
                    <a:pt x="356" y="9"/>
                  </a:lnTo>
                  <a:lnTo>
                    <a:pt x="373" y="20"/>
                  </a:lnTo>
                  <a:lnTo>
                    <a:pt x="387" y="32"/>
                  </a:lnTo>
                  <a:lnTo>
                    <a:pt x="401" y="43"/>
                  </a:lnTo>
                  <a:lnTo>
                    <a:pt x="412" y="56"/>
                  </a:lnTo>
                  <a:lnTo>
                    <a:pt x="423" y="69"/>
                  </a:lnTo>
                  <a:lnTo>
                    <a:pt x="434" y="82"/>
                  </a:lnTo>
                  <a:lnTo>
                    <a:pt x="442" y="96"/>
                  </a:lnTo>
                  <a:lnTo>
                    <a:pt x="450" y="110"/>
                  </a:lnTo>
                  <a:lnTo>
                    <a:pt x="459" y="125"/>
                  </a:lnTo>
                  <a:lnTo>
                    <a:pt x="465" y="141"/>
                  </a:lnTo>
                  <a:lnTo>
                    <a:pt x="472" y="156"/>
                  </a:lnTo>
                  <a:lnTo>
                    <a:pt x="477" y="171"/>
                  </a:lnTo>
                  <a:lnTo>
                    <a:pt x="481" y="187"/>
                  </a:lnTo>
                  <a:lnTo>
                    <a:pt x="485" y="204"/>
                  </a:lnTo>
                  <a:lnTo>
                    <a:pt x="490" y="221"/>
                  </a:lnTo>
                  <a:lnTo>
                    <a:pt x="492" y="238"/>
                  </a:lnTo>
                  <a:lnTo>
                    <a:pt x="495" y="255"/>
                  </a:lnTo>
                  <a:lnTo>
                    <a:pt x="498" y="289"/>
                  </a:lnTo>
                  <a:lnTo>
                    <a:pt x="500" y="324"/>
                  </a:lnTo>
                  <a:lnTo>
                    <a:pt x="501" y="359"/>
                  </a:lnTo>
                  <a:lnTo>
                    <a:pt x="501" y="394"/>
                  </a:lnTo>
                  <a:lnTo>
                    <a:pt x="499" y="462"/>
                  </a:lnTo>
                  <a:lnTo>
                    <a:pt x="497" y="528"/>
                  </a:lnTo>
                  <a:lnTo>
                    <a:pt x="496" y="597"/>
                  </a:lnTo>
                  <a:lnTo>
                    <a:pt x="496" y="666"/>
                  </a:lnTo>
                  <a:lnTo>
                    <a:pt x="498" y="736"/>
                  </a:lnTo>
                  <a:lnTo>
                    <a:pt x="501" y="805"/>
                  </a:lnTo>
                  <a:lnTo>
                    <a:pt x="505" y="875"/>
                  </a:lnTo>
                  <a:lnTo>
                    <a:pt x="512" y="944"/>
                  </a:lnTo>
                  <a:lnTo>
                    <a:pt x="520" y="1013"/>
                  </a:lnTo>
                  <a:lnTo>
                    <a:pt x="530" y="1081"/>
                  </a:lnTo>
                  <a:lnTo>
                    <a:pt x="514" y="1058"/>
                  </a:lnTo>
                  <a:lnTo>
                    <a:pt x="497" y="1034"/>
                  </a:lnTo>
                  <a:lnTo>
                    <a:pt x="481" y="1009"/>
                  </a:lnTo>
                  <a:lnTo>
                    <a:pt x="464" y="983"/>
                  </a:lnTo>
                  <a:lnTo>
                    <a:pt x="430" y="927"/>
                  </a:lnTo>
                  <a:lnTo>
                    <a:pt x="399" y="870"/>
                  </a:lnTo>
                  <a:lnTo>
                    <a:pt x="367" y="812"/>
                  </a:lnTo>
                  <a:lnTo>
                    <a:pt x="337" y="755"/>
                  </a:lnTo>
                  <a:lnTo>
                    <a:pt x="310" y="700"/>
                  </a:lnTo>
                  <a:lnTo>
                    <a:pt x="286" y="648"/>
                  </a:lnTo>
                  <a:lnTo>
                    <a:pt x="245" y="630"/>
                  </a:lnTo>
                  <a:lnTo>
                    <a:pt x="208" y="612"/>
                  </a:lnTo>
                  <a:lnTo>
                    <a:pt x="190" y="603"/>
                  </a:lnTo>
                  <a:lnTo>
                    <a:pt x="172" y="596"/>
                  </a:lnTo>
                  <a:lnTo>
                    <a:pt x="156" y="588"/>
                  </a:lnTo>
                  <a:lnTo>
                    <a:pt x="139" y="583"/>
                  </a:lnTo>
                  <a:lnTo>
                    <a:pt x="122" y="579"/>
                  </a:lnTo>
                  <a:lnTo>
                    <a:pt x="105" y="578"/>
                  </a:lnTo>
                  <a:lnTo>
                    <a:pt x="96" y="578"/>
                  </a:lnTo>
                  <a:lnTo>
                    <a:pt x="88" y="578"/>
                  </a:lnTo>
                  <a:lnTo>
                    <a:pt x="79" y="579"/>
                  </a:lnTo>
                  <a:lnTo>
                    <a:pt x="71" y="581"/>
                  </a:lnTo>
                  <a:lnTo>
                    <a:pt x="62" y="584"/>
                  </a:lnTo>
                  <a:lnTo>
                    <a:pt x="54" y="587"/>
                  </a:lnTo>
                  <a:lnTo>
                    <a:pt x="46" y="592"/>
                  </a:lnTo>
                  <a:lnTo>
                    <a:pt x="36" y="597"/>
                  </a:lnTo>
                  <a:lnTo>
                    <a:pt x="28" y="603"/>
                  </a:lnTo>
                  <a:lnTo>
                    <a:pt x="18" y="610"/>
                  </a:lnTo>
                  <a:lnTo>
                    <a:pt x="10" y="618"/>
                  </a:lnTo>
                  <a:lnTo>
                    <a:pt x="0" y="627"/>
                  </a:lnTo>
                  <a:close/>
                </a:path>
              </a:pathLst>
            </a:custGeom>
            <a:solidFill>
              <a:srgbClr val="E3D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9" name="Freeform 71"/>
            <p:cNvSpPr>
              <a:spLocks/>
            </p:cNvSpPr>
            <p:nvPr/>
          </p:nvSpPr>
          <p:spPr bwMode="auto">
            <a:xfrm>
              <a:off x="8216900" y="-1873250"/>
              <a:ext cx="163513" cy="28575"/>
            </a:xfrm>
            <a:custGeom>
              <a:avLst/>
              <a:gdLst>
                <a:gd name="T0" fmla="*/ 1544 w 1544"/>
                <a:gd name="T1" fmla="*/ 2 h 272"/>
                <a:gd name="T2" fmla="*/ 1532 w 1544"/>
                <a:gd name="T3" fmla="*/ 2 h 272"/>
                <a:gd name="T4" fmla="*/ 1494 w 1544"/>
                <a:gd name="T5" fmla="*/ 1 h 272"/>
                <a:gd name="T6" fmla="*/ 1434 w 1544"/>
                <a:gd name="T7" fmla="*/ 0 h 272"/>
                <a:gd name="T8" fmla="*/ 1357 w 1544"/>
                <a:gd name="T9" fmla="*/ 0 h 272"/>
                <a:gd name="T10" fmla="*/ 1263 w 1544"/>
                <a:gd name="T11" fmla="*/ 2 h 272"/>
                <a:gd name="T12" fmla="*/ 1156 w 1544"/>
                <a:gd name="T13" fmla="*/ 5 h 272"/>
                <a:gd name="T14" fmla="*/ 1099 w 1544"/>
                <a:gd name="T15" fmla="*/ 7 h 272"/>
                <a:gd name="T16" fmla="*/ 1040 w 1544"/>
                <a:gd name="T17" fmla="*/ 10 h 272"/>
                <a:gd name="T18" fmla="*/ 979 w 1544"/>
                <a:gd name="T19" fmla="*/ 15 h 272"/>
                <a:gd name="T20" fmla="*/ 915 w 1544"/>
                <a:gd name="T21" fmla="*/ 20 h 272"/>
                <a:gd name="T22" fmla="*/ 852 w 1544"/>
                <a:gd name="T23" fmla="*/ 25 h 272"/>
                <a:gd name="T24" fmla="*/ 787 w 1544"/>
                <a:gd name="T25" fmla="*/ 33 h 272"/>
                <a:gd name="T26" fmla="*/ 722 w 1544"/>
                <a:gd name="T27" fmla="*/ 40 h 272"/>
                <a:gd name="T28" fmla="*/ 656 w 1544"/>
                <a:gd name="T29" fmla="*/ 49 h 272"/>
                <a:gd name="T30" fmla="*/ 592 w 1544"/>
                <a:gd name="T31" fmla="*/ 59 h 272"/>
                <a:gd name="T32" fmla="*/ 527 w 1544"/>
                <a:gd name="T33" fmla="*/ 71 h 272"/>
                <a:gd name="T34" fmla="*/ 465 w 1544"/>
                <a:gd name="T35" fmla="*/ 83 h 272"/>
                <a:gd name="T36" fmla="*/ 403 w 1544"/>
                <a:gd name="T37" fmla="*/ 98 h 272"/>
                <a:gd name="T38" fmla="*/ 342 w 1544"/>
                <a:gd name="T39" fmla="*/ 114 h 272"/>
                <a:gd name="T40" fmla="*/ 284 w 1544"/>
                <a:gd name="T41" fmla="*/ 131 h 272"/>
                <a:gd name="T42" fmla="*/ 229 w 1544"/>
                <a:gd name="T43" fmla="*/ 150 h 272"/>
                <a:gd name="T44" fmla="*/ 176 w 1544"/>
                <a:gd name="T45" fmla="*/ 170 h 272"/>
                <a:gd name="T46" fmla="*/ 127 w 1544"/>
                <a:gd name="T47" fmla="*/ 192 h 272"/>
                <a:gd name="T48" fmla="*/ 80 w 1544"/>
                <a:gd name="T49" fmla="*/ 217 h 272"/>
                <a:gd name="T50" fmla="*/ 38 w 1544"/>
                <a:gd name="T51" fmla="*/ 243 h 272"/>
                <a:gd name="T52" fmla="*/ 0 w 1544"/>
                <a:gd name="T53" fmla="*/ 272 h 272"/>
                <a:gd name="T54" fmla="*/ 16 w 1544"/>
                <a:gd name="T55" fmla="*/ 269 h 272"/>
                <a:gd name="T56" fmla="*/ 61 w 1544"/>
                <a:gd name="T57" fmla="*/ 261 h 272"/>
                <a:gd name="T58" fmla="*/ 132 w 1544"/>
                <a:gd name="T59" fmla="*/ 250 h 272"/>
                <a:gd name="T60" fmla="*/ 223 w 1544"/>
                <a:gd name="T61" fmla="*/ 234 h 272"/>
                <a:gd name="T62" fmla="*/ 333 w 1544"/>
                <a:gd name="T63" fmla="*/ 215 h 272"/>
                <a:gd name="T64" fmla="*/ 455 w 1544"/>
                <a:gd name="T65" fmla="*/ 193 h 272"/>
                <a:gd name="T66" fmla="*/ 587 w 1544"/>
                <a:gd name="T67" fmla="*/ 171 h 272"/>
                <a:gd name="T68" fmla="*/ 724 w 1544"/>
                <a:gd name="T69" fmla="*/ 148 h 272"/>
                <a:gd name="T70" fmla="*/ 864 w 1544"/>
                <a:gd name="T71" fmla="*/ 124 h 272"/>
                <a:gd name="T72" fmla="*/ 1000 w 1544"/>
                <a:gd name="T73" fmla="*/ 100 h 272"/>
                <a:gd name="T74" fmla="*/ 1130 w 1544"/>
                <a:gd name="T75" fmla="*/ 77 h 272"/>
                <a:gd name="T76" fmla="*/ 1249 w 1544"/>
                <a:gd name="T77" fmla="*/ 56 h 272"/>
                <a:gd name="T78" fmla="*/ 1355 w 1544"/>
                <a:gd name="T79" fmla="*/ 38 h 272"/>
                <a:gd name="T80" fmla="*/ 1442 w 1544"/>
                <a:gd name="T81" fmla="*/ 22 h 272"/>
                <a:gd name="T82" fmla="*/ 1506 w 1544"/>
                <a:gd name="T83" fmla="*/ 9 h 272"/>
                <a:gd name="T84" fmla="*/ 1544 w 1544"/>
                <a:gd name="T85" fmla="*/ 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44" h="272">
                  <a:moveTo>
                    <a:pt x="1544" y="2"/>
                  </a:moveTo>
                  <a:lnTo>
                    <a:pt x="1532" y="2"/>
                  </a:lnTo>
                  <a:lnTo>
                    <a:pt x="1494" y="1"/>
                  </a:lnTo>
                  <a:lnTo>
                    <a:pt x="1434" y="0"/>
                  </a:lnTo>
                  <a:lnTo>
                    <a:pt x="1357" y="0"/>
                  </a:lnTo>
                  <a:lnTo>
                    <a:pt x="1263" y="2"/>
                  </a:lnTo>
                  <a:lnTo>
                    <a:pt x="1156" y="5"/>
                  </a:lnTo>
                  <a:lnTo>
                    <a:pt x="1099" y="7"/>
                  </a:lnTo>
                  <a:lnTo>
                    <a:pt x="1040" y="10"/>
                  </a:lnTo>
                  <a:lnTo>
                    <a:pt x="979" y="15"/>
                  </a:lnTo>
                  <a:lnTo>
                    <a:pt x="915" y="20"/>
                  </a:lnTo>
                  <a:lnTo>
                    <a:pt x="852" y="25"/>
                  </a:lnTo>
                  <a:lnTo>
                    <a:pt x="787" y="33"/>
                  </a:lnTo>
                  <a:lnTo>
                    <a:pt x="722" y="40"/>
                  </a:lnTo>
                  <a:lnTo>
                    <a:pt x="656" y="49"/>
                  </a:lnTo>
                  <a:lnTo>
                    <a:pt x="592" y="59"/>
                  </a:lnTo>
                  <a:lnTo>
                    <a:pt x="527" y="71"/>
                  </a:lnTo>
                  <a:lnTo>
                    <a:pt x="465" y="83"/>
                  </a:lnTo>
                  <a:lnTo>
                    <a:pt x="403" y="98"/>
                  </a:lnTo>
                  <a:lnTo>
                    <a:pt x="342" y="114"/>
                  </a:lnTo>
                  <a:lnTo>
                    <a:pt x="284" y="131"/>
                  </a:lnTo>
                  <a:lnTo>
                    <a:pt x="229" y="150"/>
                  </a:lnTo>
                  <a:lnTo>
                    <a:pt x="176" y="170"/>
                  </a:lnTo>
                  <a:lnTo>
                    <a:pt x="127" y="192"/>
                  </a:lnTo>
                  <a:lnTo>
                    <a:pt x="80" y="217"/>
                  </a:lnTo>
                  <a:lnTo>
                    <a:pt x="38" y="243"/>
                  </a:lnTo>
                  <a:lnTo>
                    <a:pt x="0" y="272"/>
                  </a:lnTo>
                  <a:lnTo>
                    <a:pt x="16" y="269"/>
                  </a:lnTo>
                  <a:lnTo>
                    <a:pt x="61" y="261"/>
                  </a:lnTo>
                  <a:lnTo>
                    <a:pt x="132" y="250"/>
                  </a:lnTo>
                  <a:lnTo>
                    <a:pt x="223" y="234"/>
                  </a:lnTo>
                  <a:lnTo>
                    <a:pt x="333" y="215"/>
                  </a:lnTo>
                  <a:lnTo>
                    <a:pt x="455" y="193"/>
                  </a:lnTo>
                  <a:lnTo>
                    <a:pt x="587" y="171"/>
                  </a:lnTo>
                  <a:lnTo>
                    <a:pt x="724" y="148"/>
                  </a:lnTo>
                  <a:lnTo>
                    <a:pt x="864" y="124"/>
                  </a:lnTo>
                  <a:lnTo>
                    <a:pt x="1000" y="100"/>
                  </a:lnTo>
                  <a:lnTo>
                    <a:pt x="1130" y="77"/>
                  </a:lnTo>
                  <a:lnTo>
                    <a:pt x="1249" y="56"/>
                  </a:lnTo>
                  <a:lnTo>
                    <a:pt x="1355" y="38"/>
                  </a:lnTo>
                  <a:lnTo>
                    <a:pt x="1442" y="22"/>
                  </a:lnTo>
                  <a:lnTo>
                    <a:pt x="1506" y="9"/>
                  </a:lnTo>
                  <a:lnTo>
                    <a:pt x="1544" y="2"/>
                  </a:lnTo>
                  <a:close/>
                </a:path>
              </a:pathLst>
            </a:custGeom>
            <a:solidFill>
              <a:srgbClr val="B2A6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0" name="Freeform 72"/>
            <p:cNvSpPr>
              <a:spLocks/>
            </p:cNvSpPr>
            <p:nvPr/>
          </p:nvSpPr>
          <p:spPr bwMode="auto">
            <a:xfrm>
              <a:off x="8080375" y="-1720850"/>
              <a:ext cx="219075" cy="249237"/>
            </a:xfrm>
            <a:custGeom>
              <a:avLst/>
              <a:gdLst>
                <a:gd name="T0" fmla="*/ 2069 w 2069"/>
                <a:gd name="T1" fmla="*/ 0 h 2356"/>
                <a:gd name="T2" fmla="*/ 2067 w 2069"/>
                <a:gd name="T3" fmla="*/ 16 h 2356"/>
                <a:gd name="T4" fmla="*/ 2056 w 2069"/>
                <a:gd name="T5" fmla="*/ 62 h 2356"/>
                <a:gd name="T6" fmla="*/ 2048 w 2069"/>
                <a:gd name="T7" fmla="*/ 95 h 2356"/>
                <a:gd name="T8" fmla="*/ 2036 w 2069"/>
                <a:gd name="T9" fmla="*/ 135 h 2356"/>
                <a:gd name="T10" fmla="*/ 2022 w 2069"/>
                <a:gd name="T11" fmla="*/ 181 h 2356"/>
                <a:gd name="T12" fmla="*/ 2005 w 2069"/>
                <a:gd name="T13" fmla="*/ 233 h 2356"/>
                <a:gd name="T14" fmla="*/ 1984 w 2069"/>
                <a:gd name="T15" fmla="*/ 290 h 2356"/>
                <a:gd name="T16" fmla="*/ 1960 w 2069"/>
                <a:gd name="T17" fmla="*/ 352 h 2356"/>
                <a:gd name="T18" fmla="*/ 1933 w 2069"/>
                <a:gd name="T19" fmla="*/ 420 h 2356"/>
                <a:gd name="T20" fmla="*/ 1901 w 2069"/>
                <a:gd name="T21" fmla="*/ 491 h 2356"/>
                <a:gd name="T22" fmla="*/ 1864 w 2069"/>
                <a:gd name="T23" fmla="*/ 567 h 2356"/>
                <a:gd name="T24" fmla="*/ 1823 w 2069"/>
                <a:gd name="T25" fmla="*/ 646 h 2356"/>
                <a:gd name="T26" fmla="*/ 1777 w 2069"/>
                <a:gd name="T27" fmla="*/ 730 h 2356"/>
                <a:gd name="T28" fmla="*/ 1725 w 2069"/>
                <a:gd name="T29" fmla="*/ 816 h 2356"/>
                <a:gd name="T30" fmla="*/ 1669 w 2069"/>
                <a:gd name="T31" fmla="*/ 906 h 2356"/>
                <a:gd name="T32" fmla="*/ 1607 w 2069"/>
                <a:gd name="T33" fmla="*/ 997 h 2356"/>
                <a:gd name="T34" fmla="*/ 1539 w 2069"/>
                <a:gd name="T35" fmla="*/ 1091 h 2356"/>
                <a:gd name="T36" fmla="*/ 1464 w 2069"/>
                <a:gd name="T37" fmla="*/ 1186 h 2356"/>
                <a:gd name="T38" fmla="*/ 1384 w 2069"/>
                <a:gd name="T39" fmla="*/ 1284 h 2356"/>
                <a:gd name="T40" fmla="*/ 1296 w 2069"/>
                <a:gd name="T41" fmla="*/ 1382 h 2356"/>
                <a:gd name="T42" fmla="*/ 1202 w 2069"/>
                <a:gd name="T43" fmla="*/ 1480 h 2356"/>
                <a:gd name="T44" fmla="*/ 1100 w 2069"/>
                <a:gd name="T45" fmla="*/ 1581 h 2356"/>
                <a:gd name="T46" fmla="*/ 992 w 2069"/>
                <a:gd name="T47" fmla="*/ 1681 h 2356"/>
                <a:gd name="T48" fmla="*/ 875 w 2069"/>
                <a:gd name="T49" fmla="*/ 1780 h 2356"/>
                <a:gd name="T50" fmla="*/ 751 w 2069"/>
                <a:gd name="T51" fmla="*/ 1880 h 2356"/>
                <a:gd name="T52" fmla="*/ 618 w 2069"/>
                <a:gd name="T53" fmla="*/ 1977 h 2356"/>
                <a:gd name="T54" fmla="*/ 477 w 2069"/>
                <a:gd name="T55" fmla="*/ 2074 h 2356"/>
                <a:gd name="T56" fmla="*/ 327 w 2069"/>
                <a:gd name="T57" fmla="*/ 2171 h 2356"/>
                <a:gd name="T58" fmla="*/ 168 w 2069"/>
                <a:gd name="T59" fmla="*/ 2264 h 2356"/>
                <a:gd name="T60" fmla="*/ 0 w 2069"/>
                <a:gd name="T61" fmla="*/ 2356 h 2356"/>
                <a:gd name="T62" fmla="*/ 15 w 2069"/>
                <a:gd name="T63" fmla="*/ 2352 h 2356"/>
                <a:gd name="T64" fmla="*/ 55 w 2069"/>
                <a:gd name="T65" fmla="*/ 2339 h 2356"/>
                <a:gd name="T66" fmla="*/ 84 w 2069"/>
                <a:gd name="T67" fmla="*/ 2329 h 2356"/>
                <a:gd name="T68" fmla="*/ 120 w 2069"/>
                <a:gd name="T69" fmla="*/ 2318 h 2356"/>
                <a:gd name="T70" fmla="*/ 161 w 2069"/>
                <a:gd name="T71" fmla="*/ 2303 h 2356"/>
                <a:gd name="T72" fmla="*/ 207 w 2069"/>
                <a:gd name="T73" fmla="*/ 2285 h 2356"/>
                <a:gd name="T74" fmla="*/ 258 w 2069"/>
                <a:gd name="T75" fmla="*/ 2265 h 2356"/>
                <a:gd name="T76" fmla="*/ 314 w 2069"/>
                <a:gd name="T77" fmla="*/ 2240 h 2356"/>
                <a:gd name="T78" fmla="*/ 373 w 2069"/>
                <a:gd name="T79" fmla="*/ 2214 h 2356"/>
                <a:gd name="T80" fmla="*/ 437 w 2069"/>
                <a:gd name="T81" fmla="*/ 2184 h 2356"/>
                <a:gd name="T82" fmla="*/ 503 w 2069"/>
                <a:gd name="T83" fmla="*/ 2152 h 2356"/>
                <a:gd name="T84" fmla="*/ 574 w 2069"/>
                <a:gd name="T85" fmla="*/ 2114 h 2356"/>
                <a:gd name="T86" fmla="*/ 647 w 2069"/>
                <a:gd name="T87" fmla="*/ 2074 h 2356"/>
                <a:gd name="T88" fmla="*/ 723 w 2069"/>
                <a:gd name="T89" fmla="*/ 2030 h 2356"/>
                <a:gd name="T90" fmla="*/ 802 w 2069"/>
                <a:gd name="T91" fmla="*/ 1982 h 2356"/>
                <a:gd name="T92" fmla="*/ 883 w 2069"/>
                <a:gd name="T93" fmla="*/ 1930 h 2356"/>
                <a:gd name="T94" fmla="*/ 964 w 2069"/>
                <a:gd name="T95" fmla="*/ 1874 h 2356"/>
                <a:gd name="T96" fmla="*/ 1049 w 2069"/>
                <a:gd name="T97" fmla="*/ 1815 h 2356"/>
                <a:gd name="T98" fmla="*/ 1133 w 2069"/>
                <a:gd name="T99" fmla="*/ 1750 h 2356"/>
                <a:gd name="T100" fmla="*/ 1219 w 2069"/>
                <a:gd name="T101" fmla="*/ 1682 h 2356"/>
                <a:gd name="T102" fmla="*/ 1305 w 2069"/>
                <a:gd name="T103" fmla="*/ 1608 h 2356"/>
                <a:gd name="T104" fmla="*/ 1391 w 2069"/>
                <a:gd name="T105" fmla="*/ 1529 h 2356"/>
                <a:gd name="T106" fmla="*/ 1478 w 2069"/>
                <a:gd name="T107" fmla="*/ 1447 h 2356"/>
                <a:gd name="T108" fmla="*/ 1564 w 2069"/>
                <a:gd name="T109" fmla="*/ 1358 h 2356"/>
                <a:gd name="T110" fmla="*/ 1649 w 2069"/>
                <a:gd name="T111" fmla="*/ 1265 h 2356"/>
                <a:gd name="T112" fmla="*/ 1733 w 2069"/>
                <a:gd name="T113" fmla="*/ 1167 h 2356"/>
                <a:gd name="T114" fmla="*/ 1816 w 2069"/>
                <a:gd name="T115" fmla="*/ 1063 h 2356"/>
                <a:gd name="T116" fmla="*/ 1898 w 2069"/>
                <a:gd name="T117" fmla="*/ 954 h 2356"/>
                <a:gd name="T118" fmla="*/ 1977 w 2069"/>
                <a:gd name="T119" fmla="*/ 839 h 2356"/>
                <a:gd name="T120" fmla="*/ 2054 w 2069"/>
                <a:gd name="T121" fmla="*/ 718 h 2356"/>
                <a:gd name="T122" fmla="*/ 2069 w 2069"/>
                <a:gd name="T123" fmla="*/ 0 h 2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69" h="2356">
                  <a:moveTo>
                    <a:pt x="2069" y="0"/>
                  </a:moveTo>
                  <a:lnTo>
                    <a:pt x="2067" y="16"/>
                  </a:lnTo>
                  <a:lnTo>
                    <a:pt x="2056" y="62"/>
                  </a:lnTo>
                  <a:lnTo>
                    <a:pt x="2048" y="95"/>
                  </a:lnTo>
                  <a:lnTo>
                    <a:pt x="2036" y="135"/>
                  </a:lnTo>
                  <a:lnTo>
                    <a:pt x="2022" y="181"/>
                  </a:lnTo>
                  <a:lnTo>
                    <a:pt x="2005" y="233"/>
                  </a:lnTo>
                  <a:lnTo>
                    <a:pt x="1984" y="290"/>
                  </a:lnTo>
                  <a:lnTo>
                    <a:pt x="1960" y="352"/>
                  </a:lnTo>
                  <a:lnTo>
                    <a:pt x="1933" y="420"/>
                  </a:lnTo>
                  <a:lnTo>
                    <a:pt x="1901" y="491"/>
                  </a:lnTo>
                  <a:lnTo>
                    <a:pt x="1864" y="567"/>
                  </a:lnTo>
                  <a:lnTo>
                    <a:pt x="1823" y="646"/>
                  </a:lnTo>
                  <a:lnTo>
                    <a:pt x="1777" y="730"/>
                  </a:lnTo>
                  <a:lnTo>
                    <a:pt x="1725" y="816"/>
                  </a:lnTo>
                  <a:lnTo>
                    <a:pt x="1669" y="906"/>
                  </a:lnTo>
                  <a:lnTo>
                    <a:pt x="1607" y="997"/>
                  </a:lnTo>
                  <a:lnTo>
                    <a:pt x="1539" y="1091"/>
                  </a:lnTo>
                  <a:lnTo>
                    <a:pt x="1464" y="1186"/>
                  </a:lnTo>
                  <a:lnTo>
                    <a:pt x="1384" y="1284"/>
                  </a:lnTo>
                  <a:lnTo>
                    <a:pt x="1296" y="1382"/>
                  </a:lnTo>
                  <a:lnTo>
                    <a:pt x="1202" y="1480"/>
                  </a:lnTo>
                  <a:lnTo>
                    <a:pt x="1100" y="1581"/>
                  </a:lnTo>
                  <a:lnTo>
                    <a:pt x="992" y="1681"/>
                  </a:lnTo>
                  <a:lnTo>
                    <a:pt x="875" y="1780"/>
                  </a:lnTo>
                  <a:lnTo>
                    <a:pt x="751" y="1880"/>
                  </a:lnTo>
                  <a:lnTo>
                    <a:pt x="618" y="1977"/>
                  </a:lnTo>
                  <a:lnTo>
                    <a:pt x="477" y="2074"/>
                  </a:lnTo>
                  <a:lnTo>
                    <a:pt x="327" y="2171"/>
                  </a:lnTo>
                  <a:lnTo>
                    <a:pt x="168" y="2264"/>
                  </a:lnTo>
                  <a:lnTo>
                    <a:pt x="0" y="2356"/>
                  </a:lnTo>
                  <a:lnTo>
                    <a:pt x="15" y="2352"/>
                  </a:lnTo>
                  <a:lnTo>
                    <a:pt x="55" y="2339"/>
                  </a:lnTo>
                  <a:lnTo>
                    <a:pt x="84" y="2329"/>
                  </a:lnTo>
                  <a:lnTo>
                    <a:pt x="120" y="2318"/>
                  </a:lnTo>
                  <a:lnTo>
                    <a:pt x="161" y="2303"/>
                  </a:lnTo>
                  <a:lnTo>
                    <a:pt x="207" y="2285"/>
                  </a:lnTo>
                  <a:lnTo>
                    <a:pt x="258" y="2265"/>
                  </a:lnTo>
                  <a:lnTo>
                    <a:pt x="314" y="2240"/>
                  </a:lnTo>
                  <a:lnTo>
                    <a:pt x="373" y="2214"/>
                  </a:lnTo>
                  <a:lnTo>
                    <a:pt x="437" y="2184"/>
                  </a:lnTo>
                  <a:lnTo>
                    <a:pt x="503" y="2152"/>
                  </a:lnTo>
                  <a:lnTo>
                    <a:pt x="574" y="2114"/>
                  </a:lnTo>
                  <a:lnTo>
                    <a:pt x="647" y="2074"/>
                  </a:lnTo>
                  <a:lnTo>
                    <a:pt x="723" y="2030"/>
                  </a:lnTo>
                  <a:lnTo>
                    <a:pt x="802" y="1982"/>
                  </a:lnTo>
                  <a:lnTo>
                    <a:pt x="883" y="1930"/>
                  </a:lnTo>
                  <a:lnTo>
                    <a:pt x="964" y="1874"/>
                  </a:lnTo>
                  <a:lnTo>
                    <a:pt x="1049" y="1815"/>
                  </a:lnTo>
                  <a:lnTo>
                    <a:pt x="1133" y="1750"/>
                  </a:lnTo>
                  <a:lnTo>
                    <a:pt x="1219" y="1682"/>
                  </a:lnTo>
                  <a:lnTo>
                    <a:pt x="1305" y="1608"/>
                  </a:lnTo>
                  <a:lnTo>
                    <a:pt x="1391" y="1529"/>
                  </a:lnTo>
                  <a:lnTo>
                    <a:pt x="1478" y="1447"/>
                  </a:lnTo>
                  <a:lnTo>
                    <a:pt x="1564" y="1358"/>
                  </a:lnTo>
                  <a:lnTo>
                    <a:pt x="1649" y="1265"/>
                  </a:lnTo>
                  <a:lnTo>
                    <a:pt x="1733" y="1167"/>
                  </a:lnTo>
                  <a:lnTo>
                    <a:pt x="1816" y="1063"/>
                  </a:lnTo>
                  <a:lnTo>
                    <a:pt x="1898" y="954"/>
                  </a:lnTo>
                  <a:lnTo>
                    <a:pt x="1977" y="839"/>
                  </a:lnTo>
                  <a:lnTo>
                    <a:pt x="2054" y="718"/>
                  </a:lnTo>
                  <a:lnTo>
                    <a:pt x="2069" y="0"/>
                  </a:lnTo>
                  <a:close/>
                </a:path>
              </a:pathLst>
            </a:custGeom>
            <a:solidFill>
              <a:srgbClr val="E3D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1" name="Freeform 73"/>
            <p:cNvSpPr>
              <a:spLocks/>
            </p:cNvSpPr>
            <p:nvPr/>
          </p:nvSpPr>
          <p:spPr bwMode="auto">
            <a:xfrm>
              <a:off x="8020050" y="-1819275"/>
              <a:ext cx="42863" cy="149225"/>
            </a:xfrm>
            <a:custGeom>
              <a:avLst/>
              <a:gdLst>
                <a:gd name="T0" fmla="*/ 0 w 399"/>
                <a:gd name="T1" fmla="*/ 211 h 1403"/>
                <a:gd name="T2" fmla="*/ 4 w 399"/>
                <a:gd name="T3" fmla="*/ 200 h 1403"/>
                <a:gd name="T4" fmla="*/ 18 w 399"/>
                <a:gd name="T5" fmla="*/ 174 h 1403"/>
                <a:gd name="T6" fmla="*/ 28 w 399"/>
                <a:gd name="T7" fmla="*/ 157 h 1403"/>
                <a:gd name="T8" fmla="*/ 39 w 399"/>
                <a:gd name="T9" fmla="*/ 137 h 1403"/>
                <a:gd name="T10" fmla="*/ 52 w 399"/>
                <a:gd name="T11" fmla="*/ 117 h 1403"/>
                <a:gd name="T12" fmla="*/ 66 w 399"/>
                <a:gd name="T13" fmla="*/ 95 h 1403"/>
                <a:gd name="T14" fmla="*/ 82 w 399"/>
                <a:gd name="T15" fmla="*/ 75 h 1403"/>
                <a:gd name="T16" fmla="*/ 97 w 399"/>
                <a:gd name="T17" fmla="*/ 55 h 1403"/>
                <a:gd name="T18" fmla="*/ 115 w 399"/>
                <a:gd name="T19" fmla="*/ 38 h 1403"/>
                <a:gd name="T20" fmla="*/ 133 w 399"/>
                <a:gd name="T21" fmla="*/ 22 h 1403"/>
                <a:gd name="T22" fmla="*/ 151 w 399"/>
                <a:gd name="T23" fmla="*/ 11 h 1403"/>
                <a:gd name="T24" fmla="*/ 170 w 399"/>
                <a:gd name="T25" fmla="*/ 3 h 1403"/>
                <a:gd name="T26" fmla="*/ 189 w 399"/>
                <a:gd name="T27" fmla="*/ 0 h 1403"/>
                <a:gd name="T28" fmla="*/ 210 w 399"/>
                <a:gd name="T29" fmla="*/ 3 h 1403"/>
                <a:gd name="T30" fmla="*/ 229 w 399"/>
                <a:gd name="T31" fmla="*/ 12 h 1403"/>
                <a:gd name="T32" fmla="*/ 248 w 399"/>
                <a:gd name="T33" fmla="*/ 28 h 1403"/>
                <a:gd name="T34" fmla="*/ 266 w 399"/>
                <a:gd name="T35" fmla="*/ 52 h 1403"/>
                <a:gd name="T36" fmla="*/ 284 w 399"/>
                <a:gd name="T37" fmla="*/ 84 h 1403"/>
                <a:gd name="T38" fmla="*/ 302 w 399"/>
                <a:gd name="T39" fmla="*/ 125 h 1403"/>
                <a:gd name="T40" fmla="*/ 317 w 399"/>
                <a:gd name="T41" fmla="*/ 177 h 1403"/>
                <a:gd name="T42" fmla="*/ 333 w 399"/>
                <a:gd name="T43" fmla="*/ 238 h 1403"/>
                <a:gd name="T44" fmla="*/ 347 w 399"/>
                <a:gd name="T45" fmla="*/ 312 h 1403"/>
                <a:gd name="T46" fmla="*/ 360 w 399"/>
                <a:gd name="T47" fmla="*/ 398 h 1403"/>
                <a:gd name="T48" fmla="*/ 371 w 399"/>
                <a:gd name="T49" fmla="*/ 497 h 1403"/>
                <a:gd name="T50" fmla="*/ 381 w 399"/>
                <a:gd name="T51" fmla="*/ 610 h 1403"/>
                <a:gd name="T52" fmla="*/ 388 w 399"/>
                <a:gd name="T53" fmla="*/ 736 h 1403"/>
                <a:gd name="T54" fmla="*/ 394 w 399"/>
                <a:gd name="T55" fmla="*/ 878 h 1403"/>
                <a:gd name="T56" fmla="*/ 397 w 399"/>
                <a:gd name="T57" fmla="*/ 1036 h 1403"/>
                <a:gd name="T58" fmla="*/ 399 w 399"/>
                <a:gd name="T59" fmla="*/ 1211 h 1403"/>
                <a:gd name="T60" fmla="*/ 397 w 399"/>
                <a:gd name="T61" fmla="*/ 1403 h 1403"/>
                <a:gd name="T62" fmla="*/ 397 w 399"/>
                <a:gd name="T63" fmla="*/ 1389 h 1403"/>
                <a:gd name="T64" fmla="*/ 395 w 399"/>
                <a:gd name="T65" fmla="*/ 1350 h 1403"/>
                <a:gd name="T66" fmla="*/ 390 w 399"/>
                <a:gd name="T67" fmla="*/ 1289 h 1403"/>
                <a:gd name="T68" fmla="*/ 385 w 399"/>
                <a:gd name="T69" fmla="*/ 1210 h 1403"/>
                <a:gd name="T70" fmla="*/ 377 w 399"/>
                <a:gd name="T71" fmla="*/ 1118 h 1403"/>
                <a:gd name="T72" fmla="*/ 365 w 399"/>
                <a:gd name="T73" fmla="*/ 1014 h 1403"/>
                <a:gd name="T74" fmla="*/ 358 w 399"/>
                <a:gd name="T75" fmla="*/ 960 h 1403"/>
                <a:gd name="T76" fmla="*/ 350 w 399"/>
                <a:gd name="T77" fmla="*/ 904 h 1403"/>
                <a:gd name="T78" fmla="*/ 342 w 399"/>
                <a:gd name="T79" fmla="*/ 848 h 1403"/>
                <a:gd name="T80" fmla="*/ 331 w 399"/>
                <a:gd name="T81" fmla="*/ 791 h 1403"/>
                <a:gd name="T82" fmla="*/ 321 w 399"/>
                <a:gd name="T83" fmla="*/ 734 h 1403"/>
                <a:gd name="T84" fmla="*/ 309 w 399"/>
                <a:gd name="T85" fmla="*/ 678 h 1403"/>
                <a:gd name="T86" fmla="*/ 295 w 399"/>
                <a:gd name="T87" fmla="*/ 623 h 1403"/>
                <a:gd name="T88" fmla="*/ 281 w 399"/>
                <a:gd name="T89" fmla="*/ 569 h 1403"/>
                <a:gd name="T90" fmla="*/ 266 w 399"/>
                <a:gd name="T91" fmla="*/ 518 h 1403"/>
                <a:gd name="T92" fmla="*/ 249 w 399"/>
                <a:gd name="T93" fmla="*/ 468 h 1403"/>
                <a:gd name="T94" fmla="*/ 231 w 399"/>
                <a:gd name="T95" fmla="*/ 421 h 1403"/>
                <a:gd name="T96" fmla="*/ 212 w 399"/>
                <a:gd name="T97" fmla="*/ 379 h 1403"/>
                <a:gd name="T98" fmla="*/ 191 w 399"/>
                <a:gd name="T99" fmla="*/ 340 h 1403"/>
                <a:gd name="T100" fmla="*/ 168 w 399"/>
                <a:gd name="T101" fmla="*/ 305 h 1403"/>
                <a:gd name="T102" fmla="*/ 144 w 399"/>
                <a:gd name="T103" fmla="*/ 274 h 1403"/>
                <a:gd name="T104" fmla="*/ 119 w 399"/>
                <a:gd name="T105" fmla="*/ 250 h 1403"/>
                <a:gd name="T106" fmla="*/ 92 w 399"/>
                <a:gd name="T107" fmla="*/ 230 h 1403"/>
                <a:gd name="T108" fmla="*/ 63 w 399"/>
                <a:gd name="T109" fmla="*/ 217 h 1403"/>
                <a:gd name="T110" fmla="*/ 32 w 399"/>
                <a:gd name="T111" fmla="*/ 210 h 1403"/>
                <a:gd name="T112" fmla="*/ 0 w 399"/>
                <a:gd name="T113" fmla="*/ 211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99" h="1403">
                  <a:moveTo>
                    <a:pt x="0" y="211"/>
                  </a:moveTo>
                  <a:lnTo>
                    <a:pt x="4" y="200"/>
                  </a:lnTo>
                  <a:lnTo>
                    <a:pt x="18" y="174"/>
                  </a:lnTo>
                  <a:lnTo>
                    <a:pt x="28" y="157"/>
                  </a:lnTo>
                  <a:lnTo>
                    <a:pt x="39" y="137"/>
                  </a:lnTo>
                  <a:lnTo>
                    <a:pt x="52" y="117"/>
                  </a:lnTo>
                  <a:lnTo>
                    <a:pt x="66" y="95"/>
                  </a:lnTo>
                  <a:lnTo>
                    <a:pt x="82" y="75"/>
                  </a:lnTo>
                  <a:lnTo>
                    <a:pt x="97" y="55"/>
                  </a:lnTo>
                  <a:lnTo>
                    <a:pt x="115" y="38"/>
                  </a:lnTo>
                  <a:lnTo>
                    <a:pt x="133" y="22"/>
                  </a:lnTo>
                  <a:lnTo>
                    <a:pt x="151" y="11"/>
                  </a:lnTo>
                  <a:lnTo>
                    <a:pt x="170" y="3"/>
                  </a:lnTo>
                  <a:lnTo>
                    <a:pt x="189" y="0"/>
                  </a:lnTo>
                  <a:lnTo>
                    <a:pt x="210" y="3"/>
                  </a:lnTo>
                  <a:lnTo>
                    <a:pt x="229" y="12"/>
                  </a:lnTo>
                  <a:lnTo>
                    <a:pt x="248" y="28"/>
                  </a:lnTo>
                  <a:lnTo>
                    <a:pt x="266" y="52"/>
                  </a:lnTo>
                  <a:lnTo>
                    <a:pt x="284" y="84"/>
                  </a:lnTo>
                  <a:lnTo>
                    <a:pt x="302" y="125"/>
                  </a:lnTo>
                  <a:lnTo>
                    <a:pt x="317" y="177"/>
                  </a:lnTo>
                  <a:lnTo>
                    <a:pt x="333" y="238"/>
                  </a:lnTo>
                  <a:lnTo>
                    <a:pt x="347" y="312"/>
                  </a:lnTo>
                  <a:lnTo>
                    <a:pt x="360" y="398"/>
                  </a:lnTo>
                  <a:lnTo>
                    <a:pt x="371" y="497"/>
                  </a:lnTo>
                  <a:lnTo>
                    <a:pt x="381" y="610"/>
                  </a:lnTo>
                  <a:lnTo>
                    <a:pt x="388" y="736"/>
                  </a:lnTo>
                  <a:lnTo>
                    <a:pt x="394" y="878"/>
                  </a:lnTo>
                  <a:lnTo>
                    <a:pt x="397" y="1036"/>
                  </a:lnTo>
                  <a:lnTo>
                    <a:pt x="399" y="1211"/>
                  </a:lnTo>
                  <a:lnTo>
                    <a:pt x="397" y="1403"/>
                  </a:lnTo>
                  <a:lnTo>
                    <a:pt x="397" y="1389"/>
                  </a:lnTo>
                  <a:lnTo>
                    <a:pt x="395" y="1350"/>
                  </a:lnTo>
                  <a:lnTo>
                    <a:pt x="390" y="1289"/>
                  </a:lnTo>
                  <a:lnTo>
                    <a:pt x="385" y="1210"/>
                  </a:lnTo>
                  <a:lnTo>
                    <a:pt x="377" y="1118"/>
                  </a:lnTo>
                  <a:lnTo>
                    <a:pt x="365" y="1014"/>
                  </a:lnTo>
                  <a:lnTo>
                    <a:pt x="358" y="960"/>
                  </a:lnTo>
                  <a:lnTo>
                    <a:pt x="350" y="904"/>
                  </a:lnTo>
                  <a:lnTo>
                    <a:pt x="342" y="848"/>
                  </a:lnTo>
                  <a:lnTo>
                    <a:pt x="331" y="791"/>
                  </a:lnTo>
                  <a:lnTo>
                    <a:pt x="321" y="734"/>
                  </a:lnTo>
                  <a:lnTo>
                    <a:pt x="309" y="678"/>
                  </a:lnTo>
                  <a:lnTo>
                    <a:pt x="295" y="623"/>
                  </a:lnTo>
                  <a:lnTo>
                    <a:pt x="281" y="569"/>
                  </a:lnTo>
                  <a:lnTo>
                    <a:pt x="266" y="518"/>
                  </a:lnTo>
                  <a:lnTo>
                    <a:pt x="249" y="468"/>
                  </a:lnTo>
                  <a:lnTo>
                    <a:pt x="231" y="421"/>
                  </a:lnTo>
                  <a:lnTo>
                    <a:pt x="212" y="379"/>
                  </a:lnTo>
                  <a:lnTo>
                    <a:pt x="191" y="340"/>
                  </a:lnTo>
                  <a:lnTo>
                    <a:pt x="168" y="305"/>
                  </a:lnTo>
                  <a:lnTo>
                    <a:pt x="144" y="274"/>
                  </a:lnTo>
                  <a:lnTo>
                    <a:pt x="119" y="250"/>
                  </a:lnTo>
                  <a:lnTo>
                    <a:pt x="92" y="230"/>
                  </a:lnTo>
                  <a:lnTo>
                    <a:pt x="63" y="217"/>
                  </a:lnTo>
                  <a:lnTo>
                    <a:pt x="32" y="210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C9B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2" name="Freeform 74"/>
            <p:cNvSpPr>
              <a:spLocks/>
            </p:cNvSpPr>
            <p:nvPr/>
          </p:nvSpPr>
          <p:spPr bwMode="auto">
            <a:xfrm>
              <a:off x="8075613" y="-1838325"/>
              <a:ext cx="38100" cy="109537"/>
            </a:xfrm>
            <a:custGeom>
              <a:avLst/>
              <a:gdLst>
                <a:gd name="T0" fmla="*/ 354 w 354"/>
                <a:gd name="T1" fmla="*/ 0 h 1040"/>
                <a:gd name="T2" fmla="*/ 346 w 354"/>
                <a:gd name="T3" fmla="*/ 2 h 1040"/>
                <a:gd name="T4" fmla="*/ 326 w 354"/>
                <a:gd name="T5" fmla="*/ 6 h 1040"/>
                <a:gd name="T6" fmla="*/ 313 w 354"/>
                <a:gd name="T7" fmla="*/ 10 h 1040"/>
                <a:gd name="T8" fmla="*/ 296 w 354"/>
                <a:gd name="T9" fmla="*/ 16 h 1040"/>
                <a:gd name="T10" fmla="*/ 278 w 354"/>
                <a:gd name="T11" fmla="*/ 22 h 1040"/>
                <a:gd name="T12" fmla="*/ 258 w 354"/>
                <a:gd name="T13" fmla="*/ 29 h 1040"/>
                <a:gd name="T14" fmla="*/ 236 w 354"/>
                <a:gd name="T15" fmla="*/ 39 h 1040"/>
                <a:gd name="T16" fmla="*/ 215 w 354"/>
                <a:gd name="T17" fmla="*/ 51 h 1040"/>
                <a:gd name="T18" fmla="*/ 192 w 354"/>
                <a:gd name="T19" fmla="*/ 64 h 1040"/>
                <a:gd name="T20" fmla="*/ 170 w 354"/>
                <a:gd name="T21" fmla="*/ 80 h 1040"/>
                <a:gd name="T22" fmla="*/ 147 w 354"/>
                <a:gd name="T23" fmla="*/ 97 h 1040"/>
                <a:gd name="T24" fmla="*/ 124 w 354"/>
                <a:gd name="T25" fmla="*/ 117 h 1040"/>
                <a:gd name="T26" fmla="*/ 103 w 354"/>
                <a:gd name="T27" fmla="*/ 141 h 1040"/>
                <a:gd name="T28" fmla="*/ 83 w 354"/>
                <a:gd name="T29" fmla="*/ 165 h 1040"/>
                <a:gd name="T30" fmla="*/ 64 w 354"/>
                <a:gd name="T31" fmla="*/ 194 h 1040"/>
                <a:gd name="T32" fmla="*/ 47 w 354"/>
                <a:gd name="T33" fmla="*/ 224 h 1040"/>
                <a:gd name="T34" fmla="*/ 32 w 354"/>
                <a:gd name="T35" fmla="*/ 258 h 1040"/>
                <a:gd name="T36" fmla="*/ 20 w 354"/>
                <a:gd name="T37" fmla="*/ 295 h 1040"/>
                <a:gd name="T38" fmla="*/ 9 w 354"/>
                <a:gd name="T39" fmla="*/ 335 h 1040"/>
                <a:gd name="T40" fmla="*/ 3 w 354"/>
                <a:gd name="T41" fmla="*/ 380 h 1040"/>
                <a:gd name="T42" fmla="*/ 0 w 354"/>
                <a:gd name="T43" fmla="*/ 427 h 1040"/>
                <a:gd name="T44" fmla="*/ 0 w 354"/>
                <a:gd name="T45" fmla="*/ 478 h 1040"/>
                <a:gd name="T46" fmla="*/ 4 w 354"/>
                <a:gd name="T47" fmla="*/ 533 h 1040"/>
                <a:gd name="T48" fmla="*/ 13 w 354"/>
                <a:gd name="T49" fmla="*/ 593 h 1040"/>
                <a:gd name="T50" fmla="*/ 27 w 354"/>
                <a:gd name="T51" fmla="*/ 656 h 1040"/>
                <a:gd name="T52" fmla="*/ 46 w 354"/>
                <a:gd name="T53" fmla="*/ 724 h 1040"/>
                <a:gd name="T54" fmla="*/ 69 w 354"/>
                <a:gd name="T55" fmla="*/ 796 h 1040"/>
                <a:gd name="T56" fmla="*/ 100 w 354"/>
                <a:gd name="T57" fmla="*/ 872 h 1040"/>
                <a:gd name="T58" fmla="*/ 136 w 354"/>
                <a:gd name="T59" fmla="*/ 954 h 1040"/>
                <a:gd name="T60" fmla="*/ 178 w 354"/>
                <a:gd name="T61" fmla="*/ 1040 h 1040"/>
                <a:gd name="T62" fmla="*/ 175 w 354"/>
                <a:gd name="T63" fmla="*/ 1032 h 1040"/>
                <a:gd name="T64" fmla="*/ 168 w 354"/>
                <a:gd name="T65" fmla="*/ 1007 h 1040"/>
                <a:gd name="T66" fmla="*/ 157 w 354"/>
                <a:gd name="T67" fmla="*/ 969 h 1040"/>
                <a:gd name="T68" fmla="*/ 143 w 354"/>
                <a:gd name="T69" fmla="*/ 920 h 1040"/>
                <a:gd name="T70" fmla="*/ 137 w 354"/>
                <a:gd name="T71" fmla="*/ 890 h 1040"/>
                <a:gd name="T72" fmla="*/ 131 w 354"/>
                <a:gd name="T73" fmla="*/ 859 h 1040"/>
                <a:gd name="T74" fmla="*/ 124 w 354"/>
                <a:gd name="T75" fmla="*/ 825 h 1040"/>
                <a:gd name="T76" fmla="*/ 118 w 354"/>
                <a:gd name="T77" fmla="*/ 789 h 1040"/>
                <a:gd name="T78" fmla="*/ 113 w 354"/>
                <a:gd name="T79" fmla="*/ 752 h 1040"/>
                <a:gd name="T80" fmla="*/ 107 w 354"/>
                <a:gd name="T81" fmla="*/ 713 h 1040"/>
                <a:gd name="T82" fmla="*/ 104 w 354"/>
                <a:gd name="T83" fmla="*/ 673 h 1040"/>
                <a:gd name="T84" fmla="*/ 101 w 354"/>
                <a:gd name="T85" fmla="*/ 632 h 1040"/>
                <a:gd name="T86" fmla="*/ 100 w 354"/>
                <a:gd name="T87" fmla="*/ 589 h 1040"/>
                <a:gd name="T88" fmla="*/ 100 w 354"/>
                <a:gd name="T89" fmla="*/ 547 h 1040"/>
                <a:gd name="T90" fmla="*/ 101 w 354"/>
                <a:gd name="T91" fmla="*/ 504 h 1040"/>
                <a:gd name="T92" fmla="*/ 105 w 354"/>
                <a:gd name="T93" fmla="*/ 460 h 1040"/>
                <a:gd name="T94" fmla="*/ 111 w 354"/>
                <a:gd name="T95" fmla="*/ 417 h 1040"/>
                <a:gd name="T96" fmla="*/ 118 w 354"/>
                <a:gd name="T97" fmla="*/ 373 h 1040"/>
                <a:gd name="T98" fmla="*/ 129 w 354"/>
                <a:gd name="T99" fmla="*/ 331 h 1040"/>
                <a:gd name="T100" fmla="*/ 141 w 354"/>
                <a:gd name="T101" fmla="*/ 289 h 1040"/>
                <a:gd name="T102" fmla="*/ 156 w 354"/>
                <a:gd name="T103" fmla="*/ 248 h 1040"/>
                <a:gd name="T104" fmla="*/ 174 w 354"/>
                <a:gd name="T105" fmla="*/ 207 h 1040"/>
                <a:gd name="T106" fmla="*/ 195 w 354"/>
                <a:gd name="T107" fmla="*/ 168 h 1040"/>
                <a:gd name="T108" fmla="*/ 221 w 354"/>
                <a:gd name="T109" fmla="*/ 130 h 1040"/>
                <a:gd name="T110" fmla="*/ 248 w 354"/>
                <a:gd name="T111" fmla="*/ 95 h 1040"/>
                <a:gd name="T112" fmla="*/ 280 w 354"/>
                <a:gd name="T113" fmla="*/ 61 h 1040"/>
                <a:gd name="T114" fmla="*/ 315 w 354"/>
                <a:gd name="T115" fmla="*/ 29 h 1040"/>
                <a:gd name="T116" fmla="*/ 354 w 354"/>
                <a:gd name="T117" fmla="*/ 0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4" h="1040">
                  <a:moveTo>
                    <a:pt x="354" y="0"/>
                  </a:moveTo>
                  <a:lnTo>
                    <a:pt x="346" y="2"/>
                  </a:lnTo>
                  <a:lnTo>
                    <a:pt x="326" y="6"/>
                  </a:lnTo>
                  <a:lnTo>
                    <a:pt x="313" y="10"/>
                  </a:lnTo>
                  <a:lnTo>
                    <a:pt x="296" y="16"/>
                  </a:lnTo>
                  <a:lnTo>
                    <a:pt x="278" y="22"/>
                  </a:lnTo>
                  <a:lnTo>
                    <a:pt x="258" y="29"/>
                  </a:lnTo>
                  <a:lnTo>
                    <a:pt x="236" y="39"/>
                  </a:lnTo>
                  <a:lnTo>
                    <a:pt x="215" y="51"/>
                  </a:lnTo>
                  <a:lnTo>
                    <a:pt x="192" y="64"/>
                  </a:lnTo>
                  <a:lnTo>
                    <a:pt x="170" y="80"/>
                  </a:lnTo>
                  <a:lnTo>
                    <a:pt x="147" y="97"/>
                  </a:lnTo>
                  <a:lnTo>
                    <a:pt x="124" y="117"/>
                  </a:lnTo>
                  <a:lnTo>
                    <a:pt x="103" y="141"/>
                  </a:lnTo>
                  <a:lnTo>
                    <a:pt x="83" y="165"/>
                  </a:lnTo>
                  <a:lnTo>
                    <a:pt x="64" y="194"/>
                  </a:lnTo>
                  <a:lnTo>
                    <a:pt x="47" y="224"/>
                  </a:lnTo>
                  <a:lnTo>
                    <a:pt x="32" y="258"/>
                  </a:lnTo>
                  <a:lnTo>
                    <a:pt x="20" y="295"/>
                  </a:lnTo>
                  <a:lnTo>
                    <a:pt x="9" y="335"/>
                  </a:lnTo>
                  <a:lnTo>
                    <a:pt x="3" y="380"/>
                  </a:lnTo>
                  <a:lnTo>
                    <a:pt x="0" y="427"/>
                  </a:lnTo>
                  <a:lnTo>
                    <a:pt x="0" y="478"/>
                  </a:lnTo>
                  <a:lnTo>
                    <a:pt x="4" y="533"/>
                  </a:lnTo>
                  <a:lnTo>
                    <a:pt x="13" y="593"/>
                  </a:lnTo>
                  <a:lnTo>
                    <a:pt x="27" y="656"/>
                  </a:lnTo>
                  <a:lnTo>
                    <a:pt x="46" y="724"/>
                  </a:lnTo>
                  <a:lnTo>
                    <a:pt x="69" y="796"/>
                  </a:lnTo>
                  <a:lnTo>
                    <a:pt x="100" y="872"/>
                  </a:lnTo>
                  <a:lnTo>
                    <a:pt x="136" y="954"/>
                  </a:lnTo>
                  <a:lnTo>
                    <a:pt x="178" y="1040"/>
                  </a:lnTo>
                  <a:lnTo>
                    <a:pt x="175" y="1032"/>
                  </a:lnTo>
                  <a:lnTo>
                    <a:pt x="168" y="1007"/>
                  </a:lnTo>
                  <a:lnTo>
                    <a:pt x="157" y="969"/>
                  </a:lnTo>
                  <a:lnTo>
                    <a:pt x="143" y="920"/>
                  </a:lnTo>
                  <a:lnTo>
                    <a:pt x="137" y="890"/>
                  </a:lnTo>
                  <a:lnTo>
                    <a:pt x="131" y="859"/>
                  </a:lnTo>
                  <a:lnTo>
                    <a:pt x="124" y="825"/>
                  </a:lnTo>
                  <a:lnTo>
                    <a:pt x="118" y="789"/>
                  </a:lnTo>
                  <a:lnTo>
                    <a:pt x="113" y="752"/>
                  </a:lnTo>
                  <a:lnTo>
                    <a:pt x="107" y="713"/>
                  </a:lnTo>
                  <a:lnTo>
                    <a:pt x="104" y="673"/>
                  </a:lnTo>
                  <a:lnTo>
                    <a:pt x="101" y="632"/>
                  </a:lnTo>
                  <a:lnTo>
                    <a:pt x="100" y="589"/>
                  </a:lnTo>
                  <a:lnTo>
                    <a:pt x="100" y="547"/>
                  </a:lnTo>
                  <a:lnTo>
                    <a:pt x="101" y="504"/>
                  </a:lnTo>
                  <a:lnTo>
                    <a:pt x="105" y="460"/>
                  </a:lnTo>
                  <a:lnTo>
                    <a:pt x="111" y="417"/>
                  </a:lnTo>
                  <a:lnTo>
                    <a:pt x="118" y="373"/>
                  </a:lnTo>
                  <a:lnTo>
                    <a:pt x="129" y="331"/>
                  </a:lnTo>
                  <a:lnTo>
                    <a:pt x="141" y="289"/>
                  </a:lnTo>
                  <a:lnTo>
                    <a:pt x="156" y="248"/>
                  </a:lnTo>
                  <a:lnTo>
                    <a:pt x="174" y="207"/>
                  </a:lnTo>
                  <a:lnTo>
                    <a:pt x="195" y="168"/>
                  </a:lnTo>
                  <a:lnTo>
                    <a:pt x="221" y="130"/>
                  </a:lnTo>
                  <a:lnTo>
                    <a:pt x="248" y="95"/>
                  </a:lnTo>
                  <a:lnTo>
                    <a:pt x="280" y="61"/>
                  </a:lnTo>
                  <a:lnTo>
                    <a:pt x="315" y="29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C9B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3" name="Freeform 75"/>
            <p:cNvSpPr>
              <a:spLocks/>
            </p:cNvSpPr>
            <p:nvPr/>
          </p:nvSpPr>
          <p:spPr bwMode="auto">
            <a:xfrm>
              <a:off x="7747000" y="-1641475"/>
              <a:ext cx="350838" cy="184150"/>
            </a:xfrm>
            <a:custGeom>
              <a:avLst/>
              <a:gdLst>
                <a:gd name="T0" fmla="*/ 67 w 3318"/>
                <a:gd name="T1" fmla="*/ 0 h 1739"/>
                <a:gd name="T2" fmla="*/ 88 w 3318"/>
                <a:gd name="T3" fmla="*/ 21 h 1739"/>
                <a:gd name="T4" fmla="*/ 148 w 3318"/>
                <a:gd name="T5" fmla="*/ 80 h 1739"/>
                <a:gd name="T6" fmla="*/ 192 w 3318"/>
                <a:gd name="T7" fmla="*/ 123 h 1739"/>
                <a:gd name="T8" fmla="*/ 243 w 3318"/>
                <a:gd name="T9" fmla="*/ 172 h 1739"/>
                <a:gd name="T10" fmla="*/ 305 w 3318"/>
                <a:gd name="T11" fmla="*/ 228 h 1739"/>
                <a:gd name="T12" fmla="*/ 372 w 3318"/>
                <a:gd name="T13" fmla="*/ 290 h 1739"/>
                <a:gd name="T14" fmla="*/ 449 w 3318"/>
                <a:gd name="T15" fmla="*/ 356 h 1739"/>
                <a:gd name="T16" fmla="*/ 532 w 3318"/>
                <a:gd name="T17" fmla="*/ 427 h 1739"/>
                <a:gd name="T18" fmla="*/ 621 w 3318"/>
                <a:gd name="T19" fmla="*/ 503 h 1739"/>
                <a:gd name="T20" fmla="*/ 717 w 3318"/>
                <a:gd name="T21" fmla="*/ 580 h 1739"/>
                <a:gd name="T22" fmla="*/ 819 w 3318"/>
                <a:gd name="T23" fmla="*/ 659 h 1739"/>
                <a:gd name="T24" fmla="*/ 925 w 3318"/>
                <a:gd name="T25" fmla="*/ 740 h 1739"/>
                <a:gd name="T26" fmla="*/ 1037 w 3318"/>
                <a:gd name="T27" fmla="*/ 820 h 1739"/>
                <a:gd name="T28" fmla="*/ 1154 w 3318"/>
                <a:gd name="T29" fmla="*/ 900 h 1739"/>
                <a:gd name="T30" fmla="*/ 1274 w 3318"/>
                <a:gd name="T31" fmla="*/ 981 h 1739"/>
                <a:gd name="T32" fmla="*/ 1399 w 3318"/>
                <a:gd name="T33" fmla="*/ 1058 h 1739"/>
                <a:gd name="T34" fmla="*/ 1527 w 3318"/>
                <a:gd name="T35" fmla="*/ 1133 h 1739"/>
                <a:gd name="T36" fmla="*/ 1658 w 3318"/>
                <a:gd name="T37" fmla="*/ 1205 h 1739"/>
                <a:gd name="T38" fmla="*/ 1791 w 3318"/>
                <a:gd name="T39" fmla="*/ 1273 h 1739"/>
                <a:gd name="T40" fmla="*/ 1928 w 3318"/>
                <a:gd name="T41" fmla="*/ 1337 h 1739"/>
                <a:gd name="T42" fmla="*/ 2065 w 3318"/>
                <a:gd name="T43" fmla="*/ 1394 h 1739"/>
                <a:gd name="T44" fmla="*/ 2204 w 3318"/>
                <a:gd name="T45" fmla="*/ 1445 h 1739"/>
                <a:gd name="T46" fmla="*/ 2343 w 3318"/>
                <a:gd name="T47" fmla="*/ 1488 h 1739"/>
                <a:gd name="T48" fmla="*/ 2484 w 3318"/>
                <a:gd name="T49" fmla="*/ 1524 h 1739"/>
                <a:gd name="T50" fmla="*/ 2624 w 3318"/>
                <a:gd name="T51" fmla="*/ 1551 h 1739"/>
                <a:gd name="T52" fmla="*/ 2765 w 3318"/>
                <a:gd name="T53" fmla="*/ 1569 h 1739"/>
                <a:gd name="T54" fmla="*/ 2906 w 3318"/>
                <a:gd name="T55" fmla="*/ 1578 h 1739"/>
                <a:gd name="T56" fmla="*/ 3044 w 3318"/>
                <a:gd name="T57" fmla="*/ 1575 h 1739"/>
                <a:gd name="T58" fmla="*/ 3182 w 3318"/>
                <a:gd name="T59" fmla="*/ 1560 h 1739"/>
                <a:gd name="T60" fmla="*/ 3318 w 3318"/>
                <a:gd name="T61" fmla="*/ 1532 h 1739"/>
                <a:gd name="T62" fmla="*/ 3302 w 3318"/>
                <a:gd name="T63" fmla="*/ 1541 h 1739"/>
                <a:gd name="T64" fmla="*/ 3256 w 3318"/>
                <a:gd name="T65" fmla="*/ 1562 h 1739"/>
                <a:gd name="T66" fmla="*/ 3222 w 3318"/>
                <a:gd name="T67" fmla="*/ 1576 h 1739"/>
                <a:gd name="T68" fmla="*/ 3180 w 3318"/>
                <a:gd name="T69" fmla="*/ 1593 h 1739"/>
                <a:gd name="T70" fmla="*/ 3132 w 3318"/>
                <a:gd name="T71" fmla="*/ 1610 h 1739"/>
                <a:gd name="T72" fmla="*/ 3077 w 3318"/>
                <a:gd name="T73" fmla="*/ 1628 h 1739"/>
                <a:gd name="T74" fmla="*/ 3014 w 3318"/>
                <a:gd name="T75" fmla="*/ 1647 h 1739"/>
                <a:gd name="T76" fmla="*/ 2946 w 3318"/>
                <a:gd name="T77" fmla="*/ 1665 h 1739"/>
                <a:gd name="T78" fmla="*/ 2871 w 3318"/>
                <a:gd name="T79" fmla="*/ 1682 h 1739"/>
                <a:gd name="T80" fmla="*/ 2788 w 3318"/>
                <a:gd name="T81" fmla="*/ 1697 h 1739"/>
                <a:gd name="T82" fmla="*/ 2700 w 3318"/>
                <a:gd name="T83" fmla="*/ 1712 h 1739"/>
                <a:gd name="T84" fmla="*/ 2606 w 3318"/>
                <a:gd name="T85" fmla="*/ 1723 h 1739"/>
                <a:gd name="T86" fmla="*/ 2506 w 3318"/>
                <a:gd name="T87" fmla="*/ 1732 h 1739"/>
                <a:gd name="T88" fmla="*/ 2399 w 3318"/>
                <a:gd name="T89" fmla="*/ 1738 h 1739"/>
                <a:gd name="T90" fmla="*/ 2287 w 3318"/>
                <a:gd name="T91" fmla="*/ 1739 h 1739"/>
                <a:gd name="T92" fmla="*/ 2170 w 3318"/>
                <a:gd name="T93" fmla="*/ 1736 h 1739"/>
                <a:gd name="T94" fmla="*/ 2046 w 3318"/>
                <a:gd name="T95" fmla="*/ 1727 h 1739"/>
                <a:gd name="T96" fmla="*/ 1917 w 3318"/>
                <a:gd name="T97" fmla="*/ 1713 h 1739"/>
                <a:gd name="T98" fmla="*/ 1784 w 3318"/>
                <a:gd name="T99" fmla="*/ 1693 h 1739"/>
                <a:gd name="T100" fmla="*/ 1644 w 3318"/>
                <a:gd name="T101" fmla="*/ 1667 h 1739"/>
                <a:gd name="T102" fmla="*/ 1500 w 3318"/>
                <a:gd name="T103" fmla="*/ 1633 h 1739"/>
                <a:gd name="T104" fmla="*/ 1351 w 3318"/>
                <a:gd name="T105" fmla="*/ 1592 h 1739"/>
                <a:gd name="T106" fmla="*/ 1198 w 3318"/>
                <a:gd name="T107" fmla="*/ 1542 h 1739"/>
                <a:gd name="T108" fmla="*/ 1040 w 3318"/>
                <a:gd name="T109" fmla="*/ 1484 h 1739"/>
                <a:gd name="T110" fmla="*/ 877 w 3318"/>
                <a:gd name="T111" fmla="*/ 1417 h 1739"/>
                <a:gd name="T112" fmla="*/ 710 w 3318"/>
                <a:gd name="T113" fmla="*/ 1340 h 1739"/>
                <a:gd name="T114" fmla="*/ 538 w 3318"/>
                <a:gd name="T115" fmla="*/ 1252 h 1739"/>
                <a:gd name="T116" fmla="*/ 363 w 3318"/>
                <a:gd name="T117" fmla="*/ 1153 h 1739"/>
                <a:gd name="T118" fmla="*/ 183 w 3318"/>
                <a:gd name="T119" fmla="*/ 1044 h 1739"/>
                <a:gd name="T120" fmla="*/ 0 w 3318"/>
                <a:gd name="T121" fmla="*/ 923 h 1739"/>
                <a:gd name="T122" fmla="*/ 67 w 3318"/>
                <a:gd name="T123" fmla="*/ 0 h 1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18" h="1739">
                  <a:moveTo>
                    <a:pt x="67" y="0"/>
                  </a:moveTo>
                  <a:lnTo>
                    <a:pt x="88" y="21"/>
                  </a:lnTo>
                  <a:lnTo>
                    <a:pt x="148" y="80"/>
                  </a:lnTo>
                  <a:lnTo>
                    <a:pt x="192" y="123"/>
                  </a:lnTo>
                  <a:lnTo>
                    <a:pt x="243" y="172"/>
                  </a:lnTo>
                  <a:lnTo>
                    <a:pt x="305" y="228"/>
                  </a:lnTo>
                  <a:lnTo>
                    <a:pt x="372" y="290"/>
                  </a:lnTo>
                  <a:lnTo>
                    <a:pt x="449" y="356"/>
                  </a:lnTo>
                  <a:lnTo>
                    <a:pt x="532" y="427"/>
                  </a:lnTo>
                  <a:lnTo>
                    <a:pt x="621" y="503"/>
                  </a:lnTo>
                  <a:lnTo>
                    <a:pt x="717" y="580"/>
                  </a:lnTo>
                  <a:lnTo>
                    <a:pt x="819" y="659"/>
                  </a:lnTo>
                  <a:lnTo>
                    <a:pt x="925" y="740"/>
                  </a:lnTo>
                  <a:lnTo>
                    <a:pt x="1037" y="820"/>
                  </a:lnTo>
                  <a:lnTo>
                    <a:pt x="1154" y="900"/>
                  </a:lnTo>
                  <a:lnTo>
                    <a:pt x="1274" y="981"/>
                  </a:lnTo>
                  <a:lnTo>
                    <a:pt x="1399" y="1058"/>
                  </a:lnTo>
                  <a:lnTo>
                    <a:pt x="1527" y="1133"/>
                  </a:lnTo>
                  <a:lnTo>
                    <a:pt x="1658" y="1205"/>
                  </a:lnTo>
                  <a:lnTo>
                    <a:pt x="1791" y="1273"/>
                  </a:lnTo>
                  <a:lnTo>
                    <a:pt x="1928" y="1337"/>
                  </a:lnTo>
                  <a:lnTo>
                    <a:pt x="2065" y="1394"/>
                  </a:lnTo>
                  <a:lnTo>
                    <a:pt x="2204" y="1445"/>
                  </a:lnTo>
                  <a:lnTo>
                    <a:pt x="2343" y="1488"/>
                  </a:lnTo>
                  <a:lnTo>
                    <a:pt x="2484" y="1524"/>
                  </a:lnTo>
                  <a:lnTo>
                    <a:pt x="2624" y="1551"/>
                  </a:lnTo>
                  <a:lnTo>
                    <a:pt x="2765" y="1569"/>
                  </a:lnTo>
                  <a:lnTo>
                    <a:pt x="2906" y="1578"/>
                  </a:lnTo>
                  <a:lnTo>
                    <a:pt x="3044" y="1575"/>
                  </a:lnTo>
                  <a:lnTo>
                    <a:pt x="3182" y="1560"/>
                  </a:lnTo>
                  <a:lnTo>
                    <a:pt x="3318" y="1532"/>
                  </a:lnTo>
                  <a:lnTo>
                    <a:pt x="3302" y="1541"/>
                  </a:lnTo>
                  <a:lnTo>
                    <a:pt x="3256" y="1562"/>
                  </a:lnTo>
                  <a:lnTo>
                    <a:pt x="3222" y="1576"/>
                  </a:lnTo>
                  <a:lnTo>
                    <a:pt x="3180" y="1593"/>
                  </a:lnTo>
                  <a:lnTo>
                    <a:pt x="3132" y="1610"/>
                  </a:lnTo>
                  <a:lnTo>
                    <a:pt x="3077" y="1628"/>
                  </a:lnTo>
                  <a:lnTo>
                    <a:pt x="3014" y="1647"/>
                  </a:lnTo>
                  <a:lnTo>
                    <a:pt x="2946" y="1665"/>
                  </a:lnTo>
                  <a:lnTo>
                    <a:pt x="2871" y="1682"/>
                  </a:lnTo>
                  <a:lnTo>
                    <a:pt x="2788" y="1697"/>
                  </a:lnTo>
                  <a:lnTo>
                    <a:pt x="2700" y="1712"/>
                  </a:lnTo>
                  <a:lnTo>
                    <a:pt x="2606" y="1723"/>
                  </a:lnTo>
                  <a:lnTo>
                    <a:pt x="2506" y="1732"/>
                  </a:lnTo>
                  <a:lnTo>
                    <a:pt x="2399" y="1738"/>
                  </a:lnTo>
                  <a:lnTo>
                    <a:pt x="2287" y="1739"/>
                  </a:lnTo>
                  <a:lnTo>
                    <a:pt x="2170" y="1736"/>
                  </a:lnTo>
                  <a:lnTo>
                    <a:pt x="2046" y="1727"/>
                  </a:lnTo>
                  <a:lnTo>
                    <a:pt x="1917" y="1713"/>
                  </a:lnTo>
                  <a:lnTo>
                    <a:pt x="1784" y="1693"/>
                  </a:lnTo>
                  <a:lnTo>
                    <a:pt x="1644" y="1667"/>
                  </a:lnTo>
                  <a:lnTo>
                    <a:pt x="1500" y="1633"/>
                  </a:lnTo>
                  <a:lnTo>
                    <a:pt x="1351" y="1592"/>
                  </a:lnTo>
                  <a:lnTo>
                    <a:pt x="1198" y="1542"/>
                  </a:lnTo>
                  <a:lnTo>
                    <a:pt x="1040" y="1484"/>
                  </a:lnTo>
                  <a:lnTo>
                    <a:pt x="877" y="1417"/>
                  </a:lnTo>
                  <a:lnTo>
                    <a:pt x="710" y="1340"/>
                  </a:lnTo>
                  <a:lnTo>
                    <a:pt x="538" y="1252"/>
                  </a:lnTo>
                  <a:lnTo>
                    <a:pt x="363" y="1153"/>
                  </a:lnTo>
                  <a:lnTo>
                    <a:pt x="183" y="1044"/>
                  </a:lnTo>
                  <a:lnTo>
                    <a:pt x="0" y="92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E3D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4" name="Freeform 76"/>
            <p:cNvSpPr>
              <a:spLocks/>
            </p:cNvSpPr>
            <p:nvPr/>
          </p:nvSpPr>
          <p:spPr bwMode="auto">
            <a:xfrm>
              <a:off x="7653338" y="-1984375"/>
              <a:ext cx="298450" cy="477837"/>
            </a:xfrm>
            <a:custGeom>
              <a:avLst/>
              <a:gdLst>
                <a:gd name="T0" fmla="*/ 2799 w 2818"/>
                <a:gd name="T1" fmla="*/ 1179 h 4518"/>
                <a:gd name="T2" fmla="*/ 2808 w 2818"/>
                <a:gd name="T3" fmla="*/ 1159 h 4518"/>
                <a:gd name="T4" fmla="*/ 2747 w 2818"/>
                <a:gd name="T5" fmla="*/ 1101 h 4518"/>
                <a:gd name="T6" fmla="*/ 2638 w 2818"/>
                <a:gd name="T7" fmla="*/ 1028 h 4518"/>
                <a:gd name="T8" fmla="*/ 2464 w 2818"/>
                <a:gd name="T9" fmla="*/ 934 h 4518"/>
                <a:gd name="T10" fmla="*/ 2327 w 2818"/>
                <a:gd name="T11" fmla="*/ 836 h 4518"/>
                <a:gd name="T12" fmla="*/ 2096 w 2818"/>
                <a:gd name="T13" fmla="*/ 685 h 4518"/>
                <a:gd name="T14" fmla="*/ 1849 w 2818"/>
                <a:gd name="T15" fmla="*/ 539 h 4518"/>
                <a:gd name="T16" fmla="*/ 1582 w 2818"/>
                <a:gd name="T17" fmla="*/ 384 h 4518"/>
                <a:gd name="T18" fmla="*/ 1313 w 2818"/>
                <a:gd name="T19" fmla="*/ 235 h 4518"/>
                <a:gd name="T20" fmla="*/ 1039 w 2818"/>
                <a:gd name="T21" fmla="*/ 95 h 4518"/>
                <a:gd name="T22" fmla="*/ 819 w 2818"/>
                <a:gd name="T23" fmla="*/ 12 h 4518"/>
                <a:gd name="T24" fmla="*/ 668 w 2818"/>
                <a:gd name="T25" fmla="*/ 208 h 4518"/>
                <a:gd name="T26" fmla="*/ 528 w 2818"/>
                <a:gd name="T27" fmla="*/ 416 h 4518"/>
                <a:gd name="T28" fmla="*/ 375 w 2818"/>
                <a:gd name="T29" fmla="*/ 685 h 4518"/>
                <a:gd name="T30" fmla="*/ 226 w 2818"/>
                <a:gd name="T31" fmla="*/ 1005 h 4518"/>
                <a:gd name="T32" fmla="*/ 101 w 2818"/>
                <a:gd name="T33" fmla="*/ 1368 h 4518"/>
                <a:gd name="T34" fmla="*/ 20 w 2818"/>
                <a:gd name="T35" fmla="*/ 1762 h 4518"/>
                <a:gd name="T36" fmla="*/ 0 w 2818"/>
                <a:gd name="T37" fmla="*/ 2119 h 4518"/>
                <a:gd name="T38" fmla="*/ 7 w 2818"/>
                <a:gd name="T39" fmla="*/ 2292 h 4518"/>
                <a:gd name="T40" fmla="*/ 24 w 2818"/>
                <a:gd name="T41" fmla="*/ 2464 h 4518"/>
                <a:gd name="T42" fmla="*/ 51 w 2818"/>
                <a:gd name="T43" fmla="*/ 2636 h 4518"/>
                <a:gd name="T44" fmla="*/ 87 w 2818"/>
                <a:gd name="T45" fmla="*/ 2805 h 4518"/>
                <a:gd name="T46" fmla="*/ 135 w 2818"/>
                <a:gd name="T47" fmla="*/ 2971 h 4518"/>
                <a:gd name="T48" fmla="*/ 191 w 2818"/>
                <a:gd name="T49" fmla="*/ 3134 h 4518"/>
                <a:gd name="T50" fmla="*/ 258 w 2818"/>
                <a:gd name="T51" fmla="*/ 3294 h 4518"/>
                <a:gd name="T52" fmla="*/ 343 w 2818"/>
                <a:gd name="T53" fmla="*/ 3467 h 4518"/>
                <a:gd name="T54" fmla="*/ 486 w 2818"/>
                <a:gd name="T55" fmla="*/ 3711 h 4518"/>
                <a:gd name="T56" fmla="*/ 637 w 2818"/>
                <a:gd name="T57" fmla="*/ 3931 h 4518"/>
                <a:gd name="T58" fmla="*/ 733 w 2818"/>
                <a:gd name="T59" fmla="*/ 4050 h 4518"/>
                <a:gd name="T60" fmla="*/ 835 w 2818"/>
                <a:gd name="T61" fmla="*/ 4156 h 4518"/>
                <a:gd name="T62" fmla="*/ 940 w 2818"/>
                <a:gd name="T63" fmla="*/ 4247 h 4518"/>
                <a:gd name="T64" fmla="*/ 1064 w 2818"/>
                <a:gd name="T65" fmla="*/ 4327 h 4518"/>
                <a:gd name="T66" fmla="*/ 1231 w 2818"/>
                <a:gd name="T67" fmla="*/ 4434 h 4518"/>
                <a:gd name="T68" fmla="*/ 1330 w 2818"/>
                <a:gd name="T69" fmla="*/ 4488 h 4518"/>
                <a:gd name="T70" fmla="*/ 1396 w 2818"/>
                <a:gd name="T71" fmla="*/ 4442 h 4518"/>
                <a:gd name="T72" fmla="*/ 1379 w 2818"/>
                <a:gd name="T73" fmla="*/ 4143 h 4518"/>
                <a:gd name="T74" fmla="*/ 1376 w 2818"/>
                <a:gd name="T75" fmla="*/ 3843 h 4518"/>
                <a:gd name="T76" fmla="*/ 1387 w 2818"/>
                <a:gd name="T77" fmla="*/ 3545 h 4518"/>
                <a:gd name="T78" fmla="*/ 1414 w 2818"/>
                <a:gd name="T79" fmla="*/ 3248 h 4518"/>
                <a:gd name="T80" fmla="*/ 1459 w 2818"/>
                <a:gd name="T81" fmla="*/ 2955 h 4518"/>
                <a:gd name="T82" fmla="*/ 1522 w 2818"/>
                <a:gd name="T83" fmla="*/ 2664 h 4518"/>
                <a:gd name="T84" fmla="*/ 1607 w 2818"/>
                <a:gd name="T85" fmla="*/ 2377 h 4518"/>
                <a:gd name="T86" fmla="*/ 1699 w 2818"/>
                <a:gd name="T87" fmla="*/ 2132 h 4518"/>
                <a:gd name="T88" fmla="*/ 1763 w 2818"/>
                <a:gd name="T89" fmla="*/ 1991 h 4518"/>
                <a:gd name="T90" fmla="*/ 1842 w 2818"/>
                <a:gd name="T91" fmla="*/ 1844 h 4518"/>
                <a:gd name="T92" fmla="*/ 1937 w 2818"/>
                <a:gd name="T93" fmla="*/ 1698 h 4518"/>
                <a:gd name="T94" fmla="*/ 2042 w 2818"/>
                <a:gd name="T95" fmla="*/ 1560 h 4518"/>
                <a:gd name="T96" fmla="*/ 2162 w 2818"/>
                <a:gd name="T97" fmla="*/ 1437 h 4518"/>
                <a:gd name="T98" fmla="*/ 2291 w 2818"/>
                <a:gd name="T99" fmla="*/ 1335 h 4518"/>
                <a:gd name="T100" fmla="*/ 2431 w 2818"/>
                <a:gd name="T101" fmla="*/ 1261 h 4518"/>
                <a:gd name="T102" fmla="*/ 2550 w 2818"/>
                <a:gd name="T103" fmla="*/ 1226 h 4518"/>
                <a:gd name="T104" fmla="*/ 2624 w 2818"/>
                <a:gd name="T105" fmla="*/ 1213 h 4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18" h="4518">
                  <a:moveTo>
                    <a:pt x="2701" y="1198"/>
                  </a:moveTo>
                  <a:lnTo>
                    <a:pt x="2746" y="1190"/>
                  </a:lnTo>
                  <a:lnTo>
                    <a:pt x="2784" y="1182"/>
                  </a:lnTo>
                  <a:lnTo>
                    <a:pt x="2799" y="1179"/>
                  </a:lnTo>
                  <a:lnTo>
                    <a:pt x="2810" y="1176"/>
                  </a:lnTo>
                  <a:lnTo>
                    <a:pt x="2816" y="1174"/>
                  </a:lnTo>
                  <a:lnTo>
                    <a:pt x="2818" y="1173"/>
                  </a:lnTo>
                  <a:lnTo>
                    <a:pt x="2808" y="1159"/>
                  </a:lnTo>
                  <a:lnTo>
                    <a:pt x="2796" y="1146"/>
                  </a:lnTo>
                  <a:lnTo>
                    <a:pt x="2784" y="1135"/>
                  </a:lnTo>
                  <a:lnTo>
                    <a:pt x="2772" y="1123"/>
                  </a:lnTo>
                  <a:lnTo>
                    <a:pt x="2747" y="1101"/>
                  </a:lnTo>
                  <a:lnTo>
                    <a:pt x="2721" y="1081"/>
                  </a:lnTo>
                  <a:lnTo>
                    <a:pt x="2694" y="1063"/>
                  </a:lnTo>
                  <a:lnTo>
                    <a:pt x="2666" y="1045"/>
                  </a:lnTo>
                  <a:lnTo>
                    <a:pt x="2638" y="1028"/>
                  </a:lnTo>
                  <a:lnTo>
                    <a:pt x="2609" y="1012"/>
                  </a:lnTo>
                  <a:lnTo>
                    <a:pt x="2551" y="981"/>
                  </a:lnTo>
                  <a:lnTo>
                    <a:pt x="2493" y="950"/>
                  </a:lnTo>
                  <a:lnTo>
                    <a:pt x="2464" y="934"/>
                  </a:lnTo>
                  <a:lnTo>
                    <a:pt x="2437" y="916"/>
                  </a:lnTo>
                  <a:lnTo>
                    <a:pt x="2409" y="898"/>
                  </a:lnTo>
                  <a:lnTo>
                    <a:pt x="2383" y="878"/>
                  </a:lnTo>
                  <a:lnTo>
                    <a:pt x="2327" y="836"/>
                  </a:lnTo>
                  <a:lnTo>
                    <a:pt x="2271" y="796"/>
                  </a:lnTo>
                  <a:lnTo>
                    <a:pt x="2214" y="758"/>
                  </a:lnTo>
                  <a:lnTo>
                    <a:pt x="2155" y="721"/>
                  </a:lnTo>
                  <a:lnTo>
                    <a:pt x="2096" y="685"/>
                  </a:lnTo>
                  <a:lnTo>
                    <a:pt x="2036" y="649"/>
                  </a:lnTo>
                  <a:lnTo>
                    <a:pt x="1976" y="614"/>
                  </a:lnTo>
                  <a:lnTo>
                    <a:pt x="1915" y="578"/>
                  </a:lnTo>
                  <a:lnTo>
                    <a:pt x="1849" y="539"/>
                  </a:lnTo>
                  <a:lnTo>
                    <a:pt x="1782" y="501"/>
                  </a:lnTo>
                  <a:lnTo>
                    <a:pt x="1716" y="462"/>
                  </a:lnTo>
                  <a:lnTo>
                    <a:pt x="1649" y="423"/>
                  </a:lnTo>
                  <a:lnTo>
                    <a:pt x="1582" y="384"/>
                  </a:lnTo>
                  <a:lnTo>
                    <a:pt x="1516" y="346"/>
                  </a:lnTo>
                  <a:lnTo>
                    <a:pt x="1448" y="309"/>
                  </a:lnTo>
                  <a:lnTo>
                    <a:pt x="1380" y="271"/>
                  </a:lnTo>
                  <a:lnTo>
                    <a:pt x="1313" y="235"/>
                  </a:lnTo>
                  <a:lnTo>
                    <a:pt x="1245" y="199"/>
                  </a:lnTo>
                  <a:lnTo>
                    <a:pt x="1176" y="163"/>
                  </a:lnTo>
                  <a:lnTo>
                    <a:pt x="1108" y="129"/>
                  </a:lnTo>
                  <a:lnTo>
                    <a:pt x="1039" y="95"/>
                  </a:lnTo>
                  <a:lnTo>
                    <a:pt x="969" y="63"/>
                  </a:lnTo>
                  <a:lnTo>
                    <a:pt x="898" y="31"/>
                  </a:lnTo>
                  <a:lnTo>
                    <a:pt x="828" y="0"/>
                  </a:lnTo>
                  <a:lnTo>
                    <a:pt x="819" y="12"/>
                  </a:lnTo>
                  <a:lnTo>
                    <a:pt x="793" y="44"/>
                  </a:lnTo>
                  <a:lnTo>
                    <a:pt x="751" y="94"/>
                  </a:lnTo>
                  <a:lnTo>
                    <a:pt x="699" y="165"/>
                  </a:lnTo>
                  <a:lnTo>
                    <a:pt x="668" y="208"/>
                  </a:lnTo>
                  <a:lnTo>
                    <a:pt x="636" y="253"/>
                  </a:lnTo>
                  <a:lnTo>
                    <a:pt x="601" y="304"/>
                  </a:lnTo>
                  <a:lnTo>
                    <a:pt x="565" y="358"/>
                  </a:lnTo>
                  <a:lnTo>
                    <a:pt x="528" y="416"/>
                  </a:lnTo>
                  <a:lnTo>
                    <a:pt x="491" y="479"/>
                  </a:lnTo>
                  <a:lnTo>
                    <a:pt x="452" y="544"/>
                  </a:lnTo>
                  <a:lnTo>
                    <a:pt x="414" y="613"/>
                  </a:lnTo>
                  <a:lnTo>
                    <a:pt x="375" y="685"/>
                  </a:lnTo>
                  <a:lnTo>
                    <a:pt x="336" y="761"/>
                  </a:lnTo>
                  <a:lnTo>
                    <a:pt x="299" y="839"/>
                  </a:lnTo>
                  <a:lnTo>
                    <a:pt x="262" y="921"/>
                  </a:lnTo>
                  <a:lnTo>
                    <a:pt x="226" y="1005"/>
                  </a:lnTo>
                  <a:lnTo>
                    <a:pt x="191" y="1092"/>
                  </a:lnTo>
                  <a:lnTo>
                    <a:pt x="159" y="1181"/>
                  </a:lnTo>
                  <a:lnTo>
                    <a:pt x="129" y="1273"/>
                  </a:lnTo>
                  <a:lnTo>
                    <a:pt x="101" y="1368"/>
                  </a:lnTo>
                  <a:lnTo>
                    <a:pt x="76" y="1463"/>
                  </a:lnTo>
                  <a:lnTo>
                    <a:pt x="54" y="1561"/>
                  </a:lnTo>
                  <a:lnTo>
                    <a:pt x="35" y="1661"/>
                  </a:lnTo>
                  <a:lnTo>
                    <a:pt x="20" y="1762"/>
                  </a:lnTo>
                  <a:lnTo>
                    <a:pt x="9" y="1866"/>
                  </a:lnTo>
                  <a:lnTo>
                    <a:pt x="2" y="1970"/>
                  </a:lnTo>
                  <a:lnTo>
                    <a:pt x="0" y="2076"/>
                  </a:lnTo>
                  <a:lnTo>
                    <a:pt x="0" y="2119"/>
                  </a:lnTo>
                  <a:lnTo>
                    <a:pt x="1" y="2163"/>
                  </a:lnTo>
                  <a:lnTo>
                    <a:pt x="2" y="2206"/>
                  </a:lnTo>
                  <a:lnTo>
                    <a:pt x="4" y="2249"/>
                  </a:lnTo>
                  <a:lnTo>
                    <a:pt x="7" y="2292"/>
                  </a:lnTo>
                  <a:lnTo>
                    <a:pt x="10" y="2335"/>
                  </a:lnTo>
                  <a:lnTo>
                    <a:pt x="14" y="2378"/>
                  </a:lnTo>
                  <a:lnTo>
                    <a:pt x="19" y="2422"/>
                  </a:lnTo>
                  <a:lnTo>
                    <a:pt x="24" y="2464"/>
                  </a:lnTo>
                  <a:lnTo>
                    <a:pt x="30" y="2508"/>
                  </a:lnTo>
                  <a:lnTo>
                    <a:pt x="37" y="2550"/>
                  </a:lnTo>
                  <a:lnTo>
                    <a:pt x="43" y="2592"/>
                  </a:lnTo>
                  <a:lnTo>
                    <a:pt x="51" y="2636"/>
                  </a:lnTo>
                  <a:lnTo>
                    <a:pt x="59" y="2678"/>
                  </a:lnTo>
                  <a:lnTo>
                    <a:pt x="68" y="2720"/>
                  </a:lnTo>
                  <a:lnTo>
                    <a:pt x="78" y="2763"/>
                  </a:lnTo>
                  <a:lnTo>
                    <a:pt x="87" y="2805"/>
                  </a:lnTo>
                  <a:lnTo>
                    <a:pt x="99" y="2846"/>
                  </a:lnTo>
                  <a:lnTo>
                    <a:pt x="110" y="2889"/>
                  </a:lnTo>
                  <a:lnTo>
                    <a:pt x="122" y="2930"/>
                  </a:lnTo>
                  <a:lnTo>
                    <a:pt x="135" y="2971"/>
                  </a:lnTo>
                  <a:lnTo>
                    <a:pt x="148" y="3012"/>
                  </a:lnTo>
                  <a:lnTo>
                    <a:pt x="161" y="3053"/>
                  </a:lnTo>
                  <a:lnTo>
                    <a:pt x="176" y="3094"/>
                  </a:lnTo>
                  <a:lnTo>
                    <a:pt x="191" y="3134"/>
                  </a:lnTo>
                  <a:lnTo>
                    <a:pt x="207" y="3174"/>
                  </a:lnTo>
                  <a:lnTo>
                    <a:pt x="224" y="3215"/>
                  </a:lnTo>
                  <a:lnTo>
                    <a:pt x="241" y="3255"/>
                  </a:lnTo>
                  <a:lnTo>
                    <a:pt x="258" y="3294"/>
                  </a:lnTo>
                  <a:lnTo>
                    <a:pt x="277" y="3333"/>
                  </a:lnTo>
                  <a:lnTo>
                    <a:pt x="295" y="3372"/>
                  </a:lnTo>
                  <a:lnTo>
                    <a:pt x="315" y="3410"/>
                  </a:lnTo>
                  <a:lnTo>
                    <a:pt x="343" y="3467"/>
                  </a:lnTo>
                  <a:lnTo>
                    <a:pt x="375" y="3525"/>
                  </a:lnTo>
                  <a:lnTo>
                    <a:pt x="410" y="3585"/>
                  </a:lnTo>
                  <a:lnTo>
                    <a:pt x="447" y="3647"/>
                  </a:lnTo>
                  <a:lnTo>
                    <a:pt x="486" y="3711"/>
                  </a:lnTo>
                  <a:lnTo>
                    <a:pt x="527" y="3775"/>
                  </a:lnTo>
                  <a:lnTo>
                    <a:pt x="570" y="3838"/>
                  </a:lnTo>
                  <a:lnTo>
                    <a:pt x="615" y="3900"/>
                  </a:lnTo>
                  <a:lnTo>
                    <a:pt x="637" y="3931"/>
                  </a:lnTo>
                  <a:lnTo>
                    <a:pt x="662" y="3962"/>
                  </a:lnTo>
                  <a:lnTo>
                    <a:pt x="685" y="3991"/>
                  </a:lnTo>
                  <a:lnTo>
                    <a:pt x="709" y="4021"/>
                  </a:lnTo>
                  <a:lnTo>
                    <a:pt x="733" y="4050"/>
                  </a:lnTo>
                  <a:lnTo>
                    <a:pt x="759" y="4077"/>
                  </a:lnTo>
                  <a:lnTo>
                    <a:pt x="783" y="4105"/>
                  </a:lnTo>
                  <a:lnTo>
                    <a:pt x="808" y="4130"/>
                  </a:lnTo>
                  <a:lnTo>
                    <a:pt x="835" y="4156"/>
                  </a:lnTo>
                  <a:lnTo>
                    <a:pt x="860" y="4180"/>
                  </a:lnTo>
                  <a:lnTo>
                    <a:pt x="887" y="4203"/>
                  </a:lnTo>
                  <a:lnTo>
                    <a:pt x="913" y="4225"/>
                  </a:lnTo>
                  <a:lnTo>
                    <a:pt x="940" y="4247"/>
                  </a:lnTo>
                  <a:lnTo>
                    <a:pt x="966" y="4266"/>
                  </a:lnTo>
                  <a:lnTo>
                    <a:pt x="992" y="4284"/>
                  </a:lnTo>
                  <a:lnTo>
                    <a:pt x="1020" y="4301"/>
                  </a:lnTo>
                  <a:lnTo>
                    <a:pt x="1064" y="4327"/>
                  </a:lnTo>
                  <a:lnTo>
                    <a:pt x="1111" y="4357"/>
                  </a:lnTo>
                  <a:lnTo>
                    <a:pt x="1158" y="4388"/>
                  </a:lnTo>
                  <a:lnTo>
                    <a:pt x="1207" y="4419"/>
                  </a:lnTo>
                  <a:lnTo>
                    <a:pt x="1231" y="4434"/>
                  </a:lnTo>
                  <a:lnTo>
                    <a:pt x="1257" y="4449"/>
                  </a:lnTo>
                  <a:lnTo>
                    <a:pt x="1281" y="4462"/>
                  </a:lnTo>
                  <a:lnTo>
                    <a:pt x="1305" y="4476"/>
                  </a:lnTo>
                  <a:lnTo>
                    <a:pt x="1330" y="4488"/>
                  </a:lnTo>
                  <a:lnTo>
                    <a:pt x="1354" y="4500"/>
                  </a:lnTo>
                  <a:lnTo>
                    <a:pt x="1378" y="4509"/>
                  </a:lnTo>
                  <a:lnTo>
                    <a:pt x="1402" y="4518"/>
                  </a:lnTo>
                  <a:lnTo>
                    <a:pt x="1396" y="4442"/>
                  </a:lnTo>
                  <a:lnTo>
                    <a:pt x="1391" y="4367"/>
                  </a:lnTo>
                  <a:lnTo>
                    <a:pt x="1386" y="4293"/>
                  </a:lnTo>
                  <a:lnTo>
                    <a:pt x="1383" y="4218"/>
                  </a:lnTo>
                  <a:lnTo>
                    <a:pt x="1379" y="4143"/>
                  </a:lnTo>
                  <a:lnTo>
                    <a:pt x="1377" y="4068"/>
                  </a:lnTo>
                  <a:lnTo>
                    <a:pt x="1376" y="3993"/>
                  </a:lnTo>
                  <a:lnTo>
                    <a:pt x="1375" y="3918"/>
                  </a:lnTo>
                  <a:lnTo>
                    <a:pt x="1376" y="3843"/>
                  </a:lnTo>
                  <a:lnTo>
                    <a:pt x="1377" y="3769"/>
                  </a:lnTo>
                  <a:lnTo>
                    <a:pt x="1379" y="3694"/>
                  </a:lnTo>
                  <a:lnTo>
                    <a:pt x="1383" y="3620"/>
                  </a:lnTo>
                  <a:lnTo>
                    <a:pt x="1387" y="3545"/>
                  </a:lnTo>
                  <a:lnTo>
                    <a:pt x="1392" y="3471"/>
                  </a:lnTo>
                  <a:lnTo>
                    <a:pt x="1398" y="3397"/>
                  </a:lnTo>
                  <a:lnTo>
                    <a:pt x="1406" y="3323"/>
                  </a:lnTo>
                  <a:lnTo>
                    <a:pt x="1414" y="3248"/>
                  </a:lnTo>
                  <a:lnTo>
                    <a:pt x="1424" y="3175"/>
                  </a:lnTo>
                  <a:lnTo>
                    <a:pt x="1434" y="3101"/>
                  </a:lnTo>
                  <a:lnTo>
                    <a:pt x="1446" y="3028"/>
                  </a:lnTo>
                  <a:lnTo>
                    <a:pt x="1459" y="2955"/>
                  </a:lnTo>
                  <a:lnTo>
                    <a:pt x="1472" y="2882"/>
                  </a:lnTo>
                  <a:lnTo>
                    <a:pt x="1488" y="2809"/>
                  </a:lnTo>
                  <a:lnTo>
                    <a:pt x="1504" y="2736"/>
                  </a:lnTo>
                  <a:lnTo>
                    <a:pt x="1522" y="2664"/>
                  </a:lnTo>
                  <a:lnTo>
                    <a:pt x="1541" y="2592"/>
                  </a:lnTo>
                  <a:lnTo>
                    <a:pt x="1562" y="2520"/>
                  </a:lnTo>
                  <a:lnTo>
                    <a:pt x="1583" y="2449"/>
                  </a:lnTo>
                  <a:lnTo>
                    <a:pt x="1607" y="2377"/>
                  </a:lnTo>
                  <a:lnTo>
                    <a:pt x="1631" y="2306"/>
                  </a:lnTo>
                  <a:lnTo>
                    <a:pt x="1657" y="2236"/>
                  </a:lnTo>
                  <a:lnTo>
                    <a:pt x="1685" y="2166"/>
                  </a:lnTo>
                  <a:lnTo>
                    <a:pt x="1699" y="2132"/>
                  </a:lnTo>
                  <a:lnTo>
                    <a:pt x="1713" y="2098"/>
                  </a:lnTo>
                  <a:lnTo>
                    <a:pt x="1729" y="2062"/>
                  </a:lnTo>
                  <a:lnTo>
                    <a:pt x="1745" y="2027"/>
                  </a:lnTo>
                  <a:lnTo>
                    <a:pt x="1763" y="1991"/>
                  </a:lnTo>
                  <a:lnTo>
                    <a:pt x="1782" y="1954"/>
                  </a:lnTo>
                  <a:lnTo>
                    <a:pt x="1801" y="1917"/>
                  </a:lnTo>
                  <a:lnTo>
                    <a:pt x="1821" y="1881"/>
                  </a:lnTo>
                  <a:lnTo>
                    <a:pt x="1842" y="1844"/>
                  </a:lnTo>
                  <a:lnTo>
                    <a:pt x="1865" y="1807"/>
                  </a:lnTo>
                  <a:lnTo>
                    <a:pt x="1888" y="1770"/>
                  </a:lnTo>
                  <a:lnTo>
                    <a:pt x="1912" y="1734"/>
                  </a:lnTo>
                  <a:lnTo>
                    <a:pt x="1937" y="1698"/>
                  </a:lnTo>
                  <a:lnTo>
                    <a:pt x="1962" y="1663"/>
                  </a:lnTo>
                  <a:lnTo>
                    <a:pt x="1988" y="1628"/>
                  </a:lnTo>
                  <a:lnTo>
                    <a:pt x="2015" y="1594"/>
                  </a:lnTo>
                  <a:lnTo>
                    <a:pt x="2042" y="1560"/>
                  </a:lnTo>
                  <a:lnTo>
                    <a:pt x="2071" y="1529"/>
                  </a:lnTo>
                  <a:lnTo>
                    <a:pt x="2100" y="1497"/>
                  </a:lnTo>
                  <a:lnTo>
                    <a:pt x="2130" y="1466"/>
                  </a:lnTo>
                  <a:lnTo>
                    <a:pt x="2162" y="1437"/>
                  </a:lnTo>
                  <a:lnTo>
                    <a:pt x="2192" y="1410"/>
                  </a:lnTo>
                  <a:lnTo>
                    <a:pt x="2225" y="1383"/>
                  </a:lnTo>
                  <a:lnTo>
                    <a:pt x="2258" y="1358"/>
                  </a:lnTo>
                  <a:lnTo>
                    <a:pt x="2291" y="1335"/>
                  </a:lnTo>
                  <a:lnTo>
                    <a:pt x="2325" y="1314"/>
                  </a:lnTo>
                  <a:lnTo>
                    <a:pt x="2359" y="1295"/>
                  </a:lnTo>
                  <a:lnTo>
                    <a:pt x="2395" y="1277"/>
                  </a:lnTo>
                  <a:lnTo>
                    <a:pt x="2431" y="1261"/>
                  </a:lnTo>
                  <a:lnTo>
                    <a:pt x="2467" y="1247"/>
                  </a:lnTo>
                  <a:lnTo>
                    <a:pt x="2504" y="1236"/>
                  </a:lnTo>
                  <a:lnTo>
                    <a:pt x="2542" y="1227"/>
                  </a:lnTo>
                  <a:lnTo>
                    <a:pt x="2550" y="1226"/>
                  </a:lnTo>
                  <a:lnTo>
                    <a:pt x="2562" y="1224"/>
                  </a:lnTo>
                  <a:lnTo>
                    <a:pt x="2580" y="1220"/>
                  </a:lnTo>
                  <a:lnTo>
                    <a:pt x="2601" y="1216"/>
                  </a:lnTo>
                  <a:lnTo>
                    <a:pt x="2624" y="1213"/>
                  </a:lnTo>
                  <a:lnTo>
                    <a:pt x="2649" y="1208"/>
                  </a:lnTo>
                  <a:lnTo>
                    <a:pt x="2675" y="1204"/>
                  </a:lnTo>
                  <a:lnTo>
                    <a:pt x="2701" y="1198"/>
                  </a:lnTo>
                  <a:close/>
                </a:path>
              </a:pathLst>
            </a:custGeom>
            <a:solidFill>
              <a:srgbClr val="EB9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5" name="Freeform 77"/>
            <p:cNvSpPr>
              <a:spLocks/>
            </p:cNvSpPr>
            <p:nvPr/>
          </p:nvSpPr>
          <p:spPr bwMode="auto">
            <a:xfrm>
              <a:off x="7658100" y="-1724025"/>
              <a:ext cx="144463" cy="214312"/>
            </a:xfrm>
            <a:custGeom>
              <a:avLst/>
              <a:gdLst>
                <a:gd name="T0" fmla="*/ 967 w 1363"/>
                <a:gd name="T1" fmla="*/ 723 h 2033"/>
                <a:gd name="T2" fmla="*/ 847 w 1363"/>
                <a:gd name="T3" fmla="*/ 595 h 2033"/>
                <a:gd name="T4" fmla="*/ 726 w 1363"/>
                <a:gd name="T5" fmla="*/ 465 h 2033"/>
                <a:gd name="T6" fmla="*/ 665 w 1363"/>
                <a:gd name="T7" fmla="*/ 407 h 2033"/>
                <a:gd name="T8" fmla="*/ 601 w 1363"/>
                <a:gd name="T9" fmla="*/ 359 h 2033"/>
                <a:gd name="T10" fmla="*/ 516 w 1363"/>
                <a:gd name="T11" fmla="*/ 301 h 2033"/>
                <a:gd name="T12" fmla="*/ 376 w 1363"/>
                <a:gd name="T13" fmla="*/ 215 h 2033"/>
                <a:gd name="T14" fmla="*/ 335 w 1363"/>
                <a:gd name="T15" fmla="*/ 181 h 2033"/>
                <a:gd name="T16" fmla="*/ 259 w 1363"/>
                <a:gd name="T17" fmla="*/ 104 h 2033"/>
                <a:gd name="T18" fmla="*/ 182 w 1363"/>
                <a:gd name="T19" fmla="*/ 34 h 2033"/>
                <a:gd name="T20" fmla="*/ 141 w 1363"/>
                <a:gd name="T21" fmla="*/ 10 h 2033"/>
                <a:gd name="T22" fmla="*/ 108 w 1363"/>
                <a:gd name="T23" fmla="*/ 2 h 2033"/>
                <a:gd name="T24" fmla="*/ 79 w 1363"/>
                <a:gd name="T25" fmla="*/ 1 h 2033"/>
                <a:gd name="T26" fmla="*/ 56 w 1363"/>
                <a:gd name="T27" fmla="*/ 8 h 2033"/>
                <a:gd name="T28" fmla="*/ 38 w 1363"/>
                <a:gd name="T29" fmla="*/ 21 h 2033"/>
                <a:gd name="T30" fmla="*/ 23 w 1363"/>
                <a:gd name="T31" fmla="*/ 40 h 2033"/>
                <a:gd name="T32" fmla="*/ 8 w 1363"/>
                <a:gd name="T33" fmla="*/ 80 h 2033"/>
                <a:gd name="T34" fmla="*/ 0 w 1363"/>
                <a:gd name="T35" fmla="*/ 140 h 2033"/>
                <a:gd name="T36" fmla="*/ 1 w 1363"/>
                <a:gd name="T37" fmla="*/ 204 h 2033"/>
                <a:gd name="T38" fmla="*/ 8 w 1363"/>
                <a:gd name="T39" fmla="*/ 275 h 2033"/>
                <a:gd name="T40" fmla="*/ 23 w 1363"/>
                <a:gd name="T41" fmla="*/ 345 h 2033"/>
                <a:gd name="T42" fmla="*/ 49 w 1363"/>
                <a:gd name="T43" fmla="*/ 438 h 2033"/>
                <a:gd name="T44" fmla="*/ 102 w 1363"/>
                <a:gd name="T45" fmla="*/ 577 h 2033"/>
                <a:gd name="T46" fmla="*/ 166 w 1363"/>
                <a:gd name="T47" fmla="*/ 712 h 2033"/>
                <a:gd name="T48" fmla="*/ 276 w 1363"/>
                <a:gd name="T49" fmla="*/ 926 h 2033"/>
                <a:gd name="T50" fmla="*/ 371 w 1363"/>
                <a:gd name="T51" fmla="*/ 1102 h 2033"/>
                <a:gd name="T52" fmla="*/ 488 w 1363"/>
                <a:gd name="T53" fmla="*/ 1290 h 2033"/>
                <a:gd name="T54" fmla="*/ 598 w 1363"/>
                <a:gd name="T55" fmla="*/ 1447 h 2033"/>
                <a:gd name="T56" fmla="*/ 670 w 1363"/>
                <a:gd name="T57" fmla="*/ 1537 h 2033"/>
                <a:gd name="T58" fmla="*/ 744 w 1363"/>
                <a:gd name="T59" fmla="*/ 1620 h 2033"/>
                <a:gd name="T60" fmla="*/ 821 w 1363"/>
                <a:gd name="T61" fmla="*/ 1696 h 2033"/>
                <a:gd name="T62" fmla="*/ 901 w 1363"/>
                <a:gd name="T63" fmla="*/ 1762 h 2033"/>
                <a:gd name="T64" fmla="*/ 981 w 1363"/>
                <a:gd name="T65" fmla="*/ 1816 h 2033"/>
                <a:gd name="T66" fmla="*/ 1119 w 1363"/>
                <a:gd name="T67" fmla="*/ 1904 h 2033"/>
                <a:gd name="T68" fmla="*/ 1218 w 1363"/>
                <a:gd name="T69" fmla="*/ 1964 h 2033"/>
                <a:gd name="T70" fmla="*/ 1291 w 1363"/>
                <a:gd name="T71" fmla="*/ 2003 h 2033"/>
                <a:gd name="T72" fmla="*/ 1363 w 1363"/>
                <a:gd name="T73" fmla="*/ 2033 h 2033"/>
                <a:gd name="T74" fmla="*/ 1350 w 1363"/>
                <a:gd name="T75" fmla="*/ 2008 h 2033"/>
                <a:gd name="T76" fmla="*/ 1341 w 1363"/>
                <a:gd name="T77" fmla="*/ 1948 h 2033"/>
                <a:gd name="T78" fmla="*/ 1337 w 1363"/>
                <a:gd name="T79" fmla="*/ 1825 h 2033"/>
                <a:gd name="T80" fmla="*/ 1337 w 1363"/>
                <a:gd name="T81" fmla="*/ 1591 h 2033"/>
                <a:gd name="T82" fmla="*/ 1336 w 1363"/>
                <a:gd name="T83" fmla="*/ 1344 h 2033"/>
                <a:gd name="T84" fmla="*/ 1329 w 1363"/>
                <a:gd name="T85" fmla="*/ 1202 h 2033"/>
                <a:gd name="T86" fmla="*/ 1318 w 1363"/>
                <a:gd name="T87" fmla="*/ 1122 h 2033"/>
                <a:gd name="T88" fmla="*/ 1301 w 1363"/>
                <a:gd name="T89" fmla="*/ 1070 h 2033"/>
                <a:gd name="T90" fmla="*/ 1267 w 1363"/>
                <a:gd name="T91" fmla="*/ 1021 h 2033"/>
                <a:gd name="T92" fmla="*/ 1194 w 1363"/>
                <a:gd name="T93" fmla="*/ 945 h 2033"/>
                <a:gd name="T94" fmla="*/ 1100 w 1363"/>
                <a:gd name="T95" fmla="*/ 860 h 2033"/>
                <a:gd name="T96" fmla="*/ 1048 w 1363"/>
                <a:gd name="T97" fmla="*/ 807 h 2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3" h="2033">
                  <a:moveTo>
                    <a:pt x="1048" y="807"/>
                  </a:moveTo>
                  <a:lnTo>
                    <a:pt x="1007" y="765"/>
                  </a:lnTo>
                  <a:lnTo>
                    <a:pt x="967" y="723"/>
                  </a:lnTo>
                  <a:lnTo>
                    <a:pt x="927" y="679"/>
                  </a:lnTo>
                  <a:lnTo>
                    <a:pt x="887" y="637"/>
                  </a:lnTo>
                  <a:lnTo>
                    <a:pt x="847" y="595"/>
                  </a:lnTo>
                  <a:lnTo>
                    <a:pt x="806" y="551"/>
                  </a:lnTo>
                  <a:lnTo>
                    <a:pt x="766" y="509"/>
                  </a:lnTo>
                  <a:lnTo>
                    <a:pt x="726" y="465"/>
                  </a:lnTo>
                  <a:lnTo>
                    <a:pt x="705" y="445"/>
                  </a:lnTo>
                  <a:lnTo>
                    <a:pt x="685" y="425"/>
                  </a:lnTo>
                  <a:lnTo>
                    <a:pt x="665" y="407"/>
                  </a:lnTo>
                  <a:lnTo>
                    <a:pt x="644" y="390"/>
                  </a:lnTo>
                  <a:lnTo>
                    <a:pt x="623" y="374"/>
                  </a:lnTo>
                  <a:lnTo>
                    <a:pt x="601" y="359"/>
                  </a:lnTo>
                  <a:lnTo>
                    <a:pt x="580" y="344"/>
                  </a:lnTo>
                  <a:lnTo>
                    <a:pt x="559" y="329"/>
                  </a:lnTo>
                  <a:lnTo>
                    <a:pt x="516" y="301"/>
                  </a:lnTo>
                  <a:lnTo>
                    <a:pt x="470" y="274"/>
                  </a:lnTo>
                  <a:lnTo>
                    <a:pt x="424" y="245"/>
                  </a:lnTo>
                  <a:lnTo>
                    <a:pt x="376" y="215"/>
                  </a:lnTo>
                  <a:lnTo>
                    <a:pt x="364" y="205"/>
                  </a:lnTo>
                  <a:lnTo>
                    <a:pt x="350" y="193"/>
                  </a:lnTo>
                  <a:lnTo>
                    <a:pt x="335" y="181"/>
                  </a:lnTo>
                  <a:lnTo>
                    <a:pt x="320" y="167"/>
                  </a:lnTo>
                  <a:lnTo>
                    <a:pt x="289" y="136"/>
                  </a:lnTo>
                  <a:lnTo>
                    <a:pt x="259" y="104"/>
                  </a:lnTo>
                  <a:lnTo>
                    <a:pt x="227" y="74"/>
                  </a:lnTo>
                  <a:lnTo>
                    <a:pt x="196" y="45"/>
                  </a:lnTo>
                  <a:lnTo>
                    <a:pt x="182" y="34"/>
                  </a:lnTo>
                  <a:lnTo>
                    <a:pt x="168" y="24"/>
                  </a:lnTo>
                  <a:lnTo>
                    <a:pt x="154" y="16"/>
                  </a:lnTo>
                  <a:lnTo>
                    <a:pt x="141" y="10"/>
                  </a:lnTo>
                  <a:lnTo>
                    <a:pt x="130" y="6"/>
                  </a:lnTo>
                  <a:lnTo>
                    <a:pt x="118" y="3"/>
                  </a:lnTo>
                  <a:lnTo>
                    <a:pt x="108" y="2"/>
                  </a:lnTo>
                  <a:lnTo>
                    <a:pt x="98" y="1"/>
                  </a:lnTo>
                  <a:lnTo>
                    <a:pt x="89" y="0"/>
                  </a:lnTo>
                  <a:lnTo>
                    <a:pt x="79" y="1"/>
                  </a:lnTo>
                  <a:lnTo>
                    <a:pt x="72" y="3"/>
                  </a:lnTo>
                  <a:lnTo>
                    <a:pt x="63" y="5"/>
                  </a:lnTo>
                  <a:lnTo>
                    <a:pt x="56" y="8"/>
                  </a:lnTo>
                  <a:lnTo>
                    <a:pt x="49" y="11"/>
                  </a:lnTo>
                  <a:lnTo>
                    <a:pt x="43" y="16"/>
                  </a:lnTo>
                  <a:lnTo>
                    <a:pt x="38" y="21"/>
                  </a:lnTo>
                  <a:lnTo>
                    <a:pt x="33" y="27"/>
                  </a:lnTo>
                  <a:lnTo>
                    <a:pt x="27" y="33"/>
                  </a:lnTo>
                  <a:lnTo>
                    <a:pt x="23" y="40"/>
                  </a:lnTo>
                  <a:lnTo>
                    <a:pt x="20" y="47"/>
                  </a:lnTo>
                  <a:lnTo>
                    <a:pt x="12" y="63"/>
                  </a:lnTo>
                  <a:lnTo>
                    <a:pt x="8" y="80"/>
                  </a:lnTo>
                  <a:lnTo>
                    <a:pt x="4" y="99"/>
                  </a:lnTo>
                  <a:lnTo>
                    <a:pt x="2" y="119"/>
                  </a:lnTo>
                  <a:lnTo>
                    <a:pt x="0" y="140"/>
                  </a:lnTo>
                  <a:lnTo>
                    <a:pt x="0" y="162"/>
                  </a:lnTo>
                  <a:lnTo>
                    <a:pt x="0" y="183"/>
                  </a:lnTo>
                  <a:lnTo>
                    <a:pt x="1" y="204"/>
                  </a:lnTo>
                  <a:lnTo>
                    <a:pt x="3" y="227"/>
                  </a:lnTo>
                  <a:lnTo>
                    <a:pt x="5" y="252"/>
                  </a:lnTo>
                  <a:lnTo>
                    <a:pt x="8" y="275"/>
                  </a:lnTo>
                  <a:lnTo>
                    <a:pt x="12" y="298"/>
                  </a:lnTo>
                  <a:lnTo>
                    <a:pt x="18" y="321"/>
                  </a:lnTo>
                  <a:lnTo>
                    <a:pt x="23" y="345"/>
                  </a:lnTo>
                  <a:lnTo>
                    <a:pt x="28" y="368"/>
                  </a:lnTo>
                  <a:lnTo>
                    <a:pt x="35" y="391"/>
                  </a:lnTo>
                  <a:lnTo>
                    <a:pt x="49" y="438"/>
                  </a:lnTo>
                  <a:lnTo>
                    <a:pt x="65" y="484"/>
                  </a:lnTo>
                  <a:lnTo>
                    <a:pt x="83" y="531"/>
                  </a:lnTo>
                  <a:lnTo>
                    <a:pt x="102" y="577"/>
                  </a:lnTo>
                  <a:lnTo>
                    <a:pt x="122" y="622"/>
                  </a:lnTo>
                  <a:lnTo>
                    <a:pt x="144" y="668"/>
                  </a:lnTo>
                  <a:lnTo>
                    <a:pt x="166" y="712"/>
                  </a:lnTo>
                  <a:lnTo>
                    <a:pt x="188" y="756"/>
                  </a:lnTo>
                  <a:lnTo>
                    <a:pt x="232" y="843"/>
                  </a:lnTo>
                  <a:lnTo>
                    <a:pt x="276" y="926"/>
                  </a:lnTo>
                  <a:lnTo>
                    <a:pt x="304" y="982"/>
                  </a:lnTo>
                  <a:lnTo>
                    <a:pt x="336" y="1040"/>
                  </a:lnTo>
                  <a:lnTo>
                    <a:pt x="371" y="1102"/>
                  </a:lnTo>
                  <a:lnTo>
                    <a:pt x="408" y="1163"/>
                  </a:lnTo>
                  <a:lnTo>
                    <a:pt x="447" y="1226"/>
                  </a:lnTo>
                  <a:lnTo>
                    <a:pt x="488" y="1290"/>
                  </a:lnTo>
                  <a:lnTo>
                    <a:pt x="531" y="1353"/>
                  </a:lnTo>
                  <a:lnTo>
                    <a:pt x="576" y="1416"/>
                  </a:lnTo>
                  <a:lnTo>
                    <a:pt x="598" y="1447"/>
                  </a:lnTo>
                  <a:lnTo>
                    <a:pt x="623" y="1477"/>
                  </a:lnTo>
                  <a:lnTo>
                    <a:pt x="646" y="1507"/>
                  </a:lnTo>
                  <a:lnTo>
                    <a:pt x="670" y="1537"/>
                  </a:lnTo>
                  <a:lnTo>
                    <a:pt x="694" y="1565"/>
                  </a:lnTo>
                  <a:lnTo>
                    <a:pt x="720" y="1593"/>
                  </a:lnTo>
                  <a:lnTo>
                    <a:pt x="744" y="1620"/>
                  </a:lnTo>
                  <a:lnTo>
                    <a:pt x="769" y="1647"/>
                  </a:lnTo>
                  <a:lnTo>
                    <a:pt x="796" y="1672"/>
                  </a:lnTo>
                  <a:lnTo>
                    <a:pt x="821" y="1696"/>
                  </a:lnTo>
                  <a:lnTo>
                    <a:pt x="848" y="1719"/>
                  </a:lnTo>
                  <a:lnTo>
                    <a:pt x="874" y="1741"/>
                  </a:lnTo>
                  <a:lnTo>
                    <a:pt x="901" y="1762"/>
                  </a:lnTo>
                  <a:lnTo>
                    <a:pt x="927" y="1781"/>
                  </a:lnTo>
                  <a:lnTo>
                    <a:pt x="953" y="1799"/>
                  </a:lnTo>
                  <a:lnTo>
                    <a:pt x="981" y="1816"/>
                  </a:lnTo>
                  <a:lnTo>
                    <a:pt x="1025" y="1843"/>
                  </a:lnTo>
                  <a:lnTo>
                    <a:pt x="1072" y="1873"/>
                  </a:lnTo>
                  <a:lnTo>
                    <a:pt x="1119" y="1904"/>
                  </a:lnTo>
                  <a:lnTo>
                    <a:pt x="1168" y="1935"/>
                  </a:lnTo>
                  <a:lnTo>
                    <a:pt x="1192" y="1949"/>
                  </a:lnTo>
                  <a:lnTo>
                    <a:pt x="1218" y="1964"/>
                  </a:lnTo>
                  <a:lnTo>
                    <a:pt x="1242" y="1978"/>
                  </a:lnTo>
                  <a:lnTo>
                    <a:pt x="1266" y="1992"/>
                  </a:lnTo>
                  <a:lnTo>
                    <a:pt x="1291" y="2003"/>
                  </a:lnTo>
                  <a:lnTo>
                    <a:pt x="1315" y="2015"/>
                  </a:lnTo>
                  <a:lnTo>
                    <a:pt x="1339" y="2024"/>
                  </a:lnTo>
                  <a:lnTo>
                    <a:pt x="1363" y="2033"/>
                  </a:lnTo>
                  <a:lnTo>
                    <a:pt x="1358" y="2029"/>
                  </a:lnTo>
                  <a:lnTo>
                    <a:pt x="1353" y="2020"/>
                  </a:lnTo>
                  <a:lnTo>
                    <a:pt x="1350" y="2008"/>
                  </a:lnTo>
                  <a:lnTo>
                    <a:pt x="1347" y="1992"/>
                  </a:lnTo>
                  <a:lnTo>
                    <a:pt x="1344" y="1972"/>
                  </a:lnTo>
                  <a:lnTo>
                    <a:pt x="1341" y="1948"/>
                  </a:lnTo>
                  <a:lnTo>
                    <a:pt x="1340" y="1921"/>
                  </a:lnTo>
                  <a:lnTo>
                    <a:pt x="1339" y="1892"/>
                  </a:lnTo>
                  <a:lnTo>
                    <a:pt x="1337" y="1825"/>
                  </a:lnTo>
                  <a:lnTo>
                    <a:pt x="1337" y="1752"/>
                  </a:lnTo>
                  <a:lnTo>
                    <a:pt x="1337" y="1673"/>
                  </a:lnTo>
                  <a:lnTo>
                    <a:pt x="1337" y="1591"/>
                  </a:lnTo>
                  <a:lnTo>
                    <a:pt x="1337" y="1506"/>
                  </a:lnTo>
                  <a:lnTo>
                    <a:pt x="1337" y="1423"/>
                  </a:lnTo>
                  <a:lnTo>
                    <a:pt x="1336" y="1344"/>
                  </a:lnTo>
                  <a:lnTo>
                    <a:pt x="1333" y="1269"/>
                  </a:lnTo>
                  <a:lnTo>
                    <a:pt x="1332" y="1235"/>
                  </a:lnTo>
                  <a:lnTo>
                    <a:pt x="1329" y="1202"/>
                  </a:lnTo>
                  <a:lnTo>
                    <a:pt x="1326" y="1172"/>
                  </a:lnTo>
                  <a:lnTo>
                    <a:pt x="1322" y="1145"/>
                  </a:lnTo>
                  <a:lnTo>
                    <a:pt x="1318" y="1122"/>
                  </a:lnTo>
                  <a:lnTo>
                    <a:pt x="1314" y="1100"/>
                  </a:lnTo>
                  <a:lnTo>
                    <a:pt x="1308" y="1084"/>
                  </a:lnTo>
                  <a:lnTo>
                    <a:pt x="1301" y="1070"/>
                  </a:lnTo>
                  <a:lnTo>
                    <a:pt x="1291" y="1053"/>
                  </a:lnTo>
                  <a:lnTo>
                    <a:pt x="1280" y="1037"/>
                  </a:lnTo>
                  <a:lnTo>
                    <a:pt x="1267" y="1021"/>
                  </a:lnTo>
                  <a:lnTo>
                    <a:pt x="1254" y="1005"/>
                  </a:lnTo>
                  <a:lnTo>
                    <a:pt x="1225" y="975"/>
                  </a:lnTo>
                  <a:lnTo>
                    <a:pt x="1194" y="945"/>
                  </a:lnTo>
                  <a:lnTo>
                    <a:pt x="1162" y="916"/>
                  </a:lnTo>
                  <a:lnTo>
                    <a:pt x="1131" y="888"/>
                  </a:lnTo>
                  <a:lnTo>
                    <a:pt x="1100" y="860"/>
                  </a:lnTo>
                  <a:lnTo>
                    <a:pt x="1072" y="832"/>
                  </a:lnTo>
                  <a:lnTo>
                    <a:pt x="1060" y="819"/>
                  </a:lnTo>
                  <a:lnTo>
                    <a:pt x="1048" y="807"/>
                  </a:lnTo>
                  <a:close/>
                </a:path>
              </a:pathLst>
            </a:custGeom>
            <a:solidFill>
              <a:srgbClr val="EA8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6" name="Freeform 78"/>
            <p:cNvSpPr>
              <a:spLocks/>
            </p:cNvSpPr>
            <p:nvPr/>
          </p:nvSpPr>
          <p:spPr bwMode="auto">
            <a:xfrm>
              <a:off x="7678738" y="-1654175"/>
              <a:ext cx="123825" cy="147637"/>
            </a:xfrm>
            <a:custGeom>
              <a:avLst/>
              <a:gdLst>
                <a:gd name="T0" fmla="*/ 763 w 1179"/>
                <a:gd name="T1" fmla="*/ 268 h 1392"/>
                <a:gd name="T2" fmla="*/ 701 w 1179"/>
                <a:gd name="T3" fmla="*/ 204 h 1392"/>
                <a:gd name="T4" fmla="*/ 633 w 1179"/>
                <a:gd name="T5" fmla="*/ 135 h 1392"/>
                <a:gd name="T6" fmla="*/ 578 w 1179"/>
                <a:gd name="T7" fmla="*/ 87 h 1392"/>
                <a:gd name="T8" fmla="*/ 519 w 1179"/>
                <a:gd name="T9" fmla="*/ 46 h 1392"/>
                <a:gd name="T10" fmla="*/ 455 w 1179"/>
                <a:gd name="T11" fmla="*/ 16 h 1392"/>
                <a:gd name="T12" fmla="*/ 407 w 1179"/>
                <a:gd name="T13" fmla="*/ 4 h 1392"/>
                <a:gd name="T14" fmla="*/ 358 w 1179"/>
                <a:gd name="T15" fmla="*/ 0 h 1392"/>
                <a:gd name="T16" fmla="*/ 289 w 1179"/>
                <a:gd name="T17" fmla="*/ 6 h 1392"/>
                <a:gd name="T18" fmla="*/ 218 w 1179"/>
                <a:gd name="T19" fmla="*/ 10 h 1392"/>
                <a:gd name="T20" fmla="*/ 150 w 1179"/>
                <a:gd name="T21" fmla="*/ 5 h 1392"/>
                <a:gd name="T22" fmla="*/ 93 w 1179"/>
                <a:gd name="T23" fmla="*/ 6 h 1392"/>
                <a:gd name="T24" fmla="*/ 60 w 1179"/>
                <a:gd name="T25" fmla="*/ 14 h 1392"/>
                <a:gd name="T26" fmla="*/ 30 w 1179"/>
                <a:gd name="T27" fmla="*/ 30 h 1392"/>
                <a:gd name="T28" fmla="*/ 11 w 1179"/>
                <a:gd name="T29" fmla="*/ 49 h 1392"/>
                <a:gd name="T30" fmla="*/ 1 w 1179"/>
                <a:gd name="T31" fmla="*/ 72 h 1392"/>
                <a:gd name="T32" fmla="*/ 0 w 1179"/>
                <a:gd name="T33" fmla="*/ 98 h 1392"/>
                <a:gd name="T34" fmla="*/ 6 w 1179"/>
                <a:gd name="T35" fmla="*/ 125 h 1392"/>
                <a:gd name="T36" fmla="*/ 28 w 1179"/>
                <a:gd name="T37" fmla="*/ 174 h 1392"/>
                <a:gd name="T38" fmla="*/ 72 w 1179"/>
                <a:gd name="T39" fmla="*/ 250 h 1392"/>
                <a:gd name="T40" fmla="*/ 152 w 1179"/>
                <a:gd name="T41" fmla="*/ 399 h 1392"/>
                <a:gd name="T42" fmla="*/ 262 w 1179"/>
                <a:gd name="T43" fmla="*/ 585 h 1392"/>
                <a:gd name="T44" fmla="*/ 391 w 1179"/>
                <a:gd name="T45" fmla="*/ 774 h 1392"/>
                <a:gd name="T46" fmla="*/ 462 w 1179"/>
                <a:gd name="T47" fmla="*/ 866 h 1392"/>
                <a:gd name="T48" fmla="*/ 535 w 1179"/>
                <a:gd name="T49" fmla="*/ 952 h 1392"/>
                <a:gd name="T50" fmla="*/ 611 w 1179"/>
                <a:gd name="T51" fmla="*/ 1030 h 1392"/>
                <a:gd name="T52" fmla="*/ 689 w 1179"/>
                <a:gd name="T53" fmla="*/ 1100 h 1392"/>
                <a:gd name="T54" fmla="*/ 770 w 1179"/>
                <a:gd name="T55" fmla="*/ 1158 h 1392"/>
                <a:gd name="T56" fmla="*/ 887 w 1179"/>
                <a:gd name="T57" fmla="*/ 1231 h 1392"/>
                <a:gd name="T58" fmla="*/ 1009 w 1179"/>
                <a:gd name="T59" fmla="*/ 1309 h 1392"/>
                <a:gd name="T60" fmla="*/ 1083 w 1179"/>
                <a:gd name="T61" fmla="*/ 1350 h 1392"/>
                <a:gd name="T62" fmla="*/ 1155 w 1179"/>
                <a:gd name="T63" fmla="*/ 1384 h 1392"/>
                <a:gd name="T64" fmla="*/ 1162 w 1179"/>
                <a:gd name="T65" fmla="*/ 1384 h 1392"/>
                <a:gd name="T66" fmla="*/ 1144 w 1179"/>
                <a:gd name="T67" fmla="*/ 1363 h 1392"/>
                <a:gd name="T68" fmla="*/ 1133 w 1179"/>
                <a:gd name="T69" fmla="*/ 1334 h 1392"/>
                <a:gd name="T70" fmla="*/ 1127 w 1179"/>
                <a:gd name="T71" fmla="*/ 1298 h 1392"/>
                <a:gd name="T72" fmla="*/ 1127 w 1179"/>
                <a:gd name="T73" fmla="*/ 1231 h 1392"/>
                <a:gd name="T74" fmla="*/ 1141 w 1179"/>
                <a:gd name="T75" fmla="*/ 1096 h 1392"/>
                <a:gd name="T76" fmla="*/ 1144 w 1179"/>
                <a:gd name="T77" fmla="*/ 1039 h 1392"/>
                <a:gd name="T78" fmla="*/ 1126 w 1179"/>
                <a:gd name="T79" fmla="*/ 856 h 1392"/>
                <a:gd name="T80" fmla="*/ 1120 w 1179"/>
                <a:gd name="T81" fmla="*/ 733 h 1392"/>
                <a:gd name="T82" fmla="*/ 1124 w 1179"/>
                <a:gd name="T83" fmla="*/ 642 h 1392"/>
                <a:gd name="T84" fmla="*/ 1141 w 1179"/>
                <a:gd name="T85" fmla="*/ 552 h 1392"/>
                <a:gd name="T86" fmla="*/ 1102 w 1179"/>
                <a:gd name="T87" fmla="*/ 534 h 1392"/>
                <a:gd name="T88" fmla="*/ 1069 w 1179"/>
                <a:gd name="T89" fmla="*/ 510 h 1392"/>
                <a:gd name="T90" fmla="*/ 1029 w 1179"/>
                <a:gd name="T91" fmla="*/ 474 h 1392"/>
                <a:gd name="T92" fmla="*/ 968 w 1179"/>
                <a:gd name="T93" fmla="*/ 417 h 1392"/>
                <a:gd name="T94" fmla="*/ 903 w 1179"/>
                <a:gd name="T95" fmla="*/ 373 h 1392"/>
                <a:gd name="T96" fmla="*/ 835 w 1179"/>
                <a:gd name="T97" fmla="*/ 331 h 1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79" h="1392">
                  <a:moveTo>
                    <a:pt x="794" y="298"/>
                  </a:moveTo>
                  <a:lnTo>
                    <a:pt x="779" y="283"/>
                  </a:lnTo>
                  <a:lnTo>
                    <a:pt x="763" y="268"/>
                  </a:lnTo>
                  <a:lnTo>
                    <a:pt x="749" y="253"/>
                  </a:lnTo>
                  <a:lnTo>
                    <a:pt x="734" y="238"/>
                  </a:lnTo>
                  <a:lnTo>
                    <a:pt x="701" y="204"/>
                  </a:lnTo>
                  <a:lnTo>
                    <a:pt x="668" y="169"/>
                  </a:lnTo>
                  <a:lnTo>
                    <a:pt x="650" y="152"/>
                  </a:lnTo>
                  <a:lnTo>
                    <a:pt x="633" y="135"/>
                  </a:lnTo>
                  <a:lnTo>
                    <a:pt x="615" y="118"/>
                  </a:lnTo>
                  <a:lnTo>
                    <a:pt x="597" y="102"/>
                  </a:lnTo>
                  <a:lnTo>
                    <a:pt x="578" y="87"/>
                  </a:lnTo>
                  <a:lnTo>
                    <a:pt x="559" y="72"/>
                  </a:lnTo>
                  <a:lnTo>
                    <a:pt x="540" y="59"/>
                  </a:lnTo>
                  <a:lnTo>
                    <a:pt x="519" y="46"/>
                  </a:lnTo>
                  <a:lnTo>
                    <a:pt x="499" y="35"/>
                  </a:lnTo>
                  <a:lnTo>
                    <a:pt x="477" y="25"/>
                  </a:lnTo>
                  <a:lnTo>
                    <a:pt x="455" y="16"/>
                  </a:lnTo>
                  <a:lnTo>
                    <a:pt x="431" y="9"/>
                  </a:lnTo>
                  <a:lnTo>
                    <a:pt x="419" y="6"/>
                  </a:lnTo>
                  <a:lnTo>
                    <a:pt x="407" y="4"/>
                  </a:lnTo>
                  <a:lnTo>
                    <a:pt x="394" y="2"/>
                  </a:lnTo>
                  <a:lnTo>
                    <a:pt x="383" y="0"/>
                  </a:lnTo>
                  <a:lnTo>
                    <a:pt x="358" y="0"/>
                  </a:lnTo>
                  <a:lnTo>
                    <a:pt x="335" y="2"/>
                  </a:lnTo>
                  <a:lnTo>
                    <a:pt x="312" y="4"/>
                  </a:lnTo>
                  <a:lnTo>
                    <a:pt x="289" y="6"/>
                  </a:lnTo>
                  <a:lnTo>
                    <a:pt x="264" y="8"/>
                  </a:lnTo>
                  <a:lnTo>
                    <a:pt x="240" y="10"/>
                  </a:lnTo>
                  <a:lnTo>
                    <a:pt x="218" y="10"/>
                  </a:lnTo>
                  <a:lnTo>
                    <a:pt x="196" y="8"/>
                  </a:lnTo>
                  <a:lnTo>
                    <a:pt x="172" y="7"/>
                  </a:lnTo>
                  <a:lnTo>
                    <a:pt x="150" y="5"/>
                  </a:lnTo>
                  <a:lnTo>
                    <a:pt x="127" y="5"/>
                  </a:lnTo>
                  <a:lnTo>
                    <a:pt x="105" y="5"/>
                  </a:lnTo>
                  <a:lnTo>
                    <a:pt x="93" y="6"/>
                  </a:lnTo>
                  <a:lnTo>
                    <a:pt x="83" y="8"/>
                  </a:lnTo>
                  <a:lnTo>
                    <a:pt x="71" y="11"/>
                  </a:lnTo>
                  <a:lnTo>
                    <a:pt x="60" y="14"/>
                  </a:lnTo>
                  <a:lnTo>
                    <a:pt x="49" y="18"/>
                  </a:lnTo>
                  <a:lnTo>
                    <a:pt x="38" y="24"/>
                  </a:lnTo>
                  <a:lnTo>
                    <a:pt x="30" y="30"/>
                  </a:lnTo>
                  <a:lnTo>
                    <a:pt x="22" y="35"/>
                  </a:lnTo>
                  <a:lnTo>
                    <a:pt x="16" y="42"/>
                  </a:lnTo>
                  <a:lnTo>
                    <a:pt x="11" y="49"/>
                  </a:lnTo>
                  <a:lnTo>
                    <a:pt x="6" y="57"/>
                  </a:lnTo>
                  <a:lnTo>
                    <a:pt x="3" y="64"/>
                  </a:lnTo>
                  <a:lnTo>
                    <a:pt x="1" y="72"/>
                  </a:lnTo>
                  <a:lnTo>
                    <a:pt x="0" y="81"/>
                  </a:lnTo>
                  <a:lnTo>
                    <a:pt x="0" y="89"/>
                  </a:lnTo>
                  <a:lnTo>
                    <a:pt x="0" y="98"/>
                  </a:lnTo>
                  <a:lnTo>
                    <a:pt x="2" y="106"/>
                  </a:lnTo>
                  <a:lnTo>
                    <a:pt x="4" y="116"/>
                  </a:lnTo>
                  <a:lnTo>
                    <a:pt x="6" y="125"/>
                  </a:lnTo>
                  <a:lnTo>
                    <a:pt x="10" y="135"/>
                  </a:lnTo>
                  <a:lnTo>
                    <a:pt x="18" y="154"/>
                  </a:lnTo>
                  <a:lnTo>
                    <a:pt x="28" y="174"/>
                  </a:lnTo>
                  <a:lnTo>
                    <a:pt x="38" y="193"/>
                  </a:lnTo>
                  <a:lnTo>
                    <a:pt x="49" y="213"/>
                  </a:lnTo>
                  <a:lnTo>
                    <a:pt x="72" y="250"/>
                  </a:lnTo>
                  <a:lnTo>
                    <a:pt x="91" y="285"/>
                  </a:lnTo>
                  <a:lnTo>
                    <a:pt x="121" y="340"/>
                  </a:lnTo>
                  <a:lnTo>
                    <a:pt x="152" y="399"/>
                  </a:lnTo>
                  <a:lnTo>
                    <a:pt x="186" y="460"/>
                  </a:lnTo>
                  <a:lnTo>
                    <a:pt x="223" y="522"/>
                  </a:lnTo>
                  <a:lnTo>
                    <a:pt x="262" y="585"/>
                  </a:lnTo>
                  <a:lnTo>
                    <a:pt x="303" y="649"/>
                  </a:lnTo>
                  <a:lnTo>
                    <a:pt x="347" y="712"/>
                  </a:lnTo>
                  <a:lnTo>
                    <a:pt x="391" y="774"/>
                  </a:lnTo>
                  <a:lnTo>
                    <a:pt x="414" y="806"/>
                  </a:lnTo>
                  <a:lnTo>
                    <a:pt x="438" y="836"/>
                  </a:lnTo>
                  <a:lnTo>
                    <a:pt x="462" y="866"/>
                  </a:lnTo>
                  <a:lnTo>
                    <a:pt x="485" y="895"/>
                  </a:lnTo>
                  <a:lnTo>
                    <a:pt x="511" y="923"/>
                  </a:lnTo>
                  <a:lnTo>
                    <a:pt x="535" y="952"/>
                  </a:lnTo>
                  <a:lnTo>
                    <a:pt x="560" y="978"/>
                  </a:lnTo>
                  <a:lnTo>
                    <a:pt x="586" y="1005"/>
                  </a:lnTo>
                  <a:lnTo>
                    <a:pt x="611" y="1030"/>
                  </a:lnTo>
                  <a:lnTo>
                    <a:pt x="638" y="1055"/>
                  </a:lnTo>
                  <a:lnTo>
                    <a:pt x="663" y="1078"/>
                  </a:lnTo>
                  <a:lnTo>
                    <a:pt x="689" y="1100"/>
                  </a:lnTo>
                  <a:lnTo>
                    <a:pt x="716" y="1120"/>
                  </a:lnTo>
                  <a:lnTo>
                    <a:pt x="742" y="1140"/>
                  </a:lnTo>
                  <a:lnTo>
                    <a:pt x="770" y="1158"/>
                  </a:lnTo>
                  <a:lnTo>
                    <a:pt x="796" y="1174"/>
                  </a:lnTo>
                  <a:lnTo>
                    <a:pt x="841" y="1202"/>
                  </a:lnTo>
                  <a:lnTo>
                    <a:pt x="887" y="1231"/>
                  </a:lnTo>
                  <a:lnTo>
                    <a:pt x="935" y="1262"/>
                  </a:lnTo>
                  <a:lnTo>
                    <a:pt x="984" y="1293"/>
                  </a:lnTo>
                  <a:lnTo>
                    <a:pt x="1009" y="1309"/>
                  </a:lnTo>
                  <a:lnTo>
                    <a:pt x="1033" y="1322"/>
                  </a:lnTo>
                  <a:lnTo>
                    <a:pt x="1057" y="1337"/>
                  </a:lnTo>
                  <a:lnTo>
                    <a:pt x="1083" y="1350"/>
                  </a:lnTo>
                  <a:lnTo>
                    <a:pt x="1107" y="1363"/>
                  </a:lnTo>
                  <a:lnTo>
                    <a:pt x="1131" y="1373"/>
                  </a:lnTo>
                  <a:lnTo>
                    <a:pt x="1155" y="1384"/>
                  </a:lnTo>
                  <a:lnTo>
                    <a:pt x="1179" y="1392"/>
                  </a:lnTo>
                  <a:lnTo>
                    <a:pt x="1170" y="1388"/>
                  </a:lnTo>
                  <a:lnTo>
                    <a:pt x="1162" y="1384"/>
                  </a:lnTo>
                  <a:lnTo>
                    <a:pt x="1156" y="1377"/>
                  </a:lnTo>
                  <a:lnTo>
                    <a:pt x="1149" y="1371"/>
                  </a:lnTo>
                  <a:lnTo>
                    <a:pt x="1144" y="1363"/>
                  </a:lnTo>
                  <a:lnTo>
                    <a:pt x="1140" y="1354"/>
                  </a:lnTo>
                  <a:lnTo>
                    <a:pt x="1137" y="1344"/>
                  </a:lnTo>
                  <a:lnTo>
                    <a:pt x="1133" y="1334"/>
                  </a:lnTo>
                  <a:lnTo>
                    <a:pt x="1130" y="1322"/>
                  </a:lnTo>
                  <a:lnTo>
                    <a:pt x="1129" y="1311"/>
                  </a:lnTo>
                  <a:lnTo>
                    <a:pt x="1127" y="1298"/>
                  </a:lnTo>
                  <a:lnTo>
                    <a:pt x="1126" y="1285"/>
                  </a:lnTo>
                  <a:lnTo>
                    <a:pt x="1126" y="1259"/>
                  </a:lnTo>
                  <a:lnTo>
                    <a:pt x="1127" y="1231"/>
                  </a:lnTo>
                  <a:lnTo>
                    <a:pt x="1131" y="1174"/>
                  </a:lnTo>
                  <a:lnTo>
                    <a:pt x="1138" y="1120"/>
                  </a:lnTo>
                  <a:lnTo>
                    <a:pt x="1141" y="1096"/>
                  </a:lnTo>
                  <a:lnTo>
                    <a:pt x="1143" y="1074"/>
                  </a:lnTo>
                  <a:lnTo>
                    <a:pt x="1144" y="1055"/>
                  </a:lnTo>
                  <a:lnTo>
                    <a:pt x="1144" y="1039"/>
                  </a:lnTo>
                  <a:lnTo>
                    <a:pt x="1139" y="978"/>
                  </a:lnTo>
                  <a:lnTo>
                    <a:pt x="1132" y="917"/>
                  </a:lnTo>
                  <a:lnTo>
                    <a:pt x="1126" y="856"/>
                  </a:lnTo>
                  <a:lnTo>
                    <a:pt x="1122" y="794"/>
                  </a:lnTo>
                  <a:lnTo>
                    <a:pt x="1120" y="764"/>
                  </a:lnTo>
                  <a:lnTo>
                    <a:pt x="1120" y="733"/>
                  </a:lnTo>
                  <a:lnTo>
                    <a:pt x="1120" y="702"/>
                  </a:lnTo>
                  <a:lnTo>
                    <a:pt x="1122" y="672"/>
                  </a:lnTo>
                  <a:lnTo>
                    <a:pt x="1124" y="642"/>
                  </a:lnTo>
                  <a:lnTo>
                    <a:pt x="1128" y="611"/>
                  </a:lnTo>
                  <a:lnTo>
                    <a:pt x="1133" y="582"/>
                  </a:lnTo>
                  <a:lnTo>
                    <a:pt x="1141" y="552"/>
                  </a:lnTo>
                  <a:lnTo>
                    <a:pt x="1127" y="547"/>
                  </a:lnTo>
                  <a:lnTo>
                    <a:pt x="1114" y="540"/>
                  </a:lnTo>
                  <a:lnTo>
                    <a:pt x="1102" y="534"/>
                  </a:lnTo>
                  <a:lnTo>
                    <a:pt x="1090" y="526"/>
                  </a:lnTo>
                  <a:lnTo>
                    <a:pt x="1080" y="518"/>
                  </a:lnTo>
                  <a:lnTo>
                    <a:pt x="1069" y="510"/>
                  </a:lnTo>
                  <a:lnTo>
                    <a:pt x="1058" y="501"/>
                  </a:lnTo>
                  <a:lnTo>
                    <a:pt x="1049" y="492"/>
                  </a:lnTo>
                  <a:lnTo>
                    <a:pt x="1029" y="474"/>
                  </a:lnTo>
                  <a:lnTo>
                    <a:pt x="1010" y="453"/>
                  </a:lnTo>
                  <a:lnTo>
                    <a:pt x="990" y="435"/>
                  </a:lnTo>
                  <a:lnTo>
                    <a:pt x="968" y="417"/>
                  </a:lnTo>
                  <a:lnTo>
                    <a:pt x="947" y="402"/>
                  </a:lnTo>
                  <a:lnTo>
                    <a:pt x="925" y="387"/>
                  </a:lnTo>
                  <a:lnTo>
                    <a:pt x="903" y="373"/>
                  </a:lnTo>
                  <a:lnTo>
                    <a:pt x="880" y="359"/>
                  </a:lnTo>
                  <a:lnTo>
                    <a:pt x="857" y="346"/>
                  </a:lnTo>
                  <a:lnTo>
                    <a:pt x="835" y="331"/>
                  </a:lnTo>
                  <a:lnTo>
                    <a:pt x="814" y="315"/>
                  </a:lnTo>
                  <a:lnTo>
                    <a:pt x="794" y="298"/>
                  </a:lnTo>
                  <a:close/>
                </a:path>
              </a:pathLst>
            </a:custGeom>
            <a:solidFill>
              <a:srgbClr val="E77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7" name="Freeform 79"/>
            <p:cNvSpPr>
              <a:spLocks/>
            </p:cNvSpPr>
            <p:nvPr/>
          </p:nvSpPr>
          <p:spPr bwMode="auto">
            <a:xfrm>
              <a:off x="7678738" y="-1655763"/>
              <a:ext cx="125413" cy="149225"/>
            </a:xfrm>
            <a:custGeom>
              <a:avLst/>
              <a:gdLst>
                <a:gd name="T0" fmla="*/ 692 w 1178"/>
                <a:gd name="T1" fmla="*/ 336 h 1404"/>
                <a:gd name="T2" fmla="*/ 653 w 1178"/>
                <a:gd name="T3" fmla="*/ 287 h 1404"/>
                <a:gd name="T4" fmla="*/ 637 w 1178"/>
                <a:gd name="T5" fmla="*/ 258 h 1404"/>
                <a:gd name="T6" fmla="*/ 629 w 1178"/>
                <a:gd name="T7" fmla="*/ 232 h 1404"/>
                <a:gd name="T8" fmla="*/ 500 w 1178"/>
                <a:gd name="T9" fmla="*/ 124 h 1404"/>
                <a:gd name="T10" fmla="*/ 419 w 1178"/>
                <a:gd name="T11" fmla="*/ 69 h 1404"/>
                <a:gd name="T12" fmla="*/ 370 w 1178"/>
                <a:gd name="T13" fmla="*/ 42 h 1404"/>
                <a:gd name="T14" fmla="*/ 319 w 1178"/>
                <a:gd name="T15" fmla="*/ 20 h 1404"/>
                <a:gd name="T16" fmla="*/ 265 w 1178"/>
                <a:gd name="T17" fmla="*/ 6 h 1404"/>
                <a:gd name="T18" fmla="*/ 208 w 1178"/>
                <a:gd name="T19" fmla="*/ 0 h 1404"/>
                <a:gd name="T20" fmla="*/ 148 w 1178"/>
                <a:gd name="T21" fmla="*/ 4 h 1404"/>
                <a:gd name="T22" fmla="*/ 82 w 1178"/>
                <a:gd name="T23" fmla="*/ 19 h 1404"/>
                <a:gd name="T24" fmla="*/ 38 w 1178"/>
                <a:gd name="T25" fmla="*/ 36 h 1404"/>
                <a:gd name="T26" fmla="*/ 15 w 1178"/>
                <a:gd name="T27" fmla="*/ 54 h 1404"/>
                <a:gd name="T28" fmla="*/ 3 w 1178"/>
                <a:gd name="T29" fmla="*/ 76 h 1404"/>
                <a:gd name="T30" fmla="*/ 0 w 1178"/>
                <a:gd name="T31" fmla="*/ 101 h 1404"/>
                <a:gd name="T32" fmla="*/ 4 w 1178"/>
                <a:gd name="T33" fmla="*/ 128 h 1404"/>
                <a:gd name="T34" fmla="*/ 18 w 1178"/>
                <a:gd name="T35" fmla="*/ 166 h 1404"/>
                <a:gd name="T36" fmla="*/ 48 w 1178"/>
                <a:gd name="T37" fmla="*/ 225 h 1404"/>
                <a:gd name="T38" fmla="*/ 120 w 1178"/>
                <a:gd name="T39" fmla="*/ 352 h 1404"/>
                <a:gd name="T40" fmla="*/ 223 w 1178"/>
                <a:gd name="T41" fmla="*/ 534 h 1404"/>
                <a:gd name="T42" fmla="*/ 346 w 1178"/>
                <a:gd name="T43" fmla="*/ 724 h 1404"/>
                <a:gd name="T44" fmla="*/ 437 w 1178"/>
                <a:gd name="T45" fmla="*/ 848 h 1404"/>
                <a:gd name="T46" fmla="*/ 510 w 1178"/>
                <a:gd name="T47" fmla="*/ 935 h 1404"/>
                <a:gd name="T48" fmla="*/ 585 w 1178"/>
                <a:gd name="T49" fmla="*/ 1017 h 1404"/>
                <a:gd name="T50" fmla="*/ 662 w 1178"/>
                <a:gd name="T51" fmla="*/ 1090 h 1404"/>
                <a:gd name="T52" fmla="*/ 742 w 1178"/>
                <a:gd name="T53" fmla="*/ 1152 h 1404"/>
                <a:gd name="T54" fmla="*/ 840 w 1178"/>
                <a:gd name="T55" fmla="*/ 1214 h 1404"/>
                <a:gd name="T56" fmla="*/ 984 w 1178"/>
                <a:gd name="T57" fmla="*/ 1305 h 1404"/>
                <a:gd name="T58" fmla="*/ 1057 w 1178"/>
                <a:gd name="T59" fmla="*/ 1349 h 1404"/>
                <a:gd name="T60" fmla="*/ 1131 w 1178"/>
                <a:gd name="T61" fmla="*/ 1385 h 1404"/>
                <a:gd name="T62" fmla="*/ 1167 w 1178"/>
                <a:gd name="T63" fmla="*/ 1399 h 1404"/>
                <a:gd name="T64" fmla="*/ 1140 w 1178"/>
                <a:gd name="T65" fmla="*/ 1366 h 1404"/>
                <a:gd name="T66" fmla="*/ 1126 w 1178"/>
                <a:gd name="T67" fmla="*/ 1312 h 1404"/>
                <a:gd name="T68" fmla="*/ 1119 w 1178"/>
                <a:gd name="T69" fmla="*/ 1242 h 1404"/>
                <a:gd name="T70" fmla="*/ 1120 w 1178"/>
                <a:gd name="T71" fmla="*/ 1133 h 1404"/>
                <a:gd name="T72" fmla="*/ 1140 w 1178"/>
                <a:gd name="T73" fmla="*/ 847 h 1404"/>
                <a:gd name="T74" fmla="*/ 1141 w 1178"/>
                <a:gd name="T75" fmla="*/ 777 h 1404"/>
                <a:gd name="T76" fmla="*/ 1137 w 1178"/>
                <a:gd name="T77" fmla="*/ 722 h 1404"/>
                <a:gd name="T78" fmla="*/ 1126 w 1178"/>
                <a:gd name="T79" fmla="*/ 687 h 1404"/>
                <a:gd name="T80" fmla="*/ 1102 w 1178"/>
                <a:gd name="T81" fmla="*/ 659 h 1404"/>
                <a:gd name="T82" fmla="*/ 1036 w 1178"/>
                <a:gd name="T83" fmla="*/ 610 h 1404"/>
                <a:gd name="T84" fmla="*/ 972 w 1178"/>
                <a:gd name="T85" fmla="*/ 569 h 1404"/>
                <a:gd name="T86" fmla="*/ 896 w 1178"/>
                <a:gd name="T87" fmla="*/ 513 h 1404"/>
                <a:gd name="T88" fmla="*/ 798 w 1178"/>
                <a:gd name="T89" fmla="*/ 436 h 1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78" h="1404">
                  <a:moveTo>
                    <a:pt x="733" y="379"/>
                  </a:moveTo>
                  <a:lnTo>
                    <a:pt x="712" y="358"/>
                  </a:lnTo>
                  <a:lnTo>
                    <a:pt x="692" y="336"/>
                  </a:lnTo>
                  <a:lnTo>
                    <a:pt x="674" y="316"/>
                  </a:lnTo>
                  <a:lnTo>
                    <a:pt x="659" y="296"/>
                  </a:lnTo>
                  <a:lnTo>
                    <a:pt x="653" y="287"/>
                  </a:lnTo>
                  <a:lnTo>
                    <a:pt x="647" y="277"/>
                  </a:lnTo>
                  <a:lnTo>
                    <a:pt x="641" y="268"/>
                  </a:lnTo>
                  <a:lnTo>
                    <a:pt x="637" y="258"/>
                  </a:lnTo>
                  <a:lnTo>
                    <a:pt x="633" y="250"/>
                  </a:lnTo>
                  <a:lnTo>
                    <a:pt x="631" y="240"/>
                  </a:lnTo>
                  <a:lnTo>
                    <a:pt x="629" y="232"/>
                  </a:lnTo>
                  <a:lnTo>
                    <a:pt x="629" y="223"/>
                  </a:lnTo>
                  <a:lnTo>
                    <a:pt x="563" y="173"/>
                  </a:lnTo>
                  <a:lnTo>
                    <a:pt x="500" y="124"/>
                  </a:lnTo>
                  <a:lnTo>
                    <a:pt x="468" y="100"/>
                  </a:lnTo>
                  <a:lnTo>
                    <a:pt x="436" y="79"/>
                  </a:lnTo>
                  <a:lnTo>
                    <a:pt x="419" y="69"/>
                  </a:lnTo>
                  <a:lnTo>
                    <a:pt x="403" y="59"/>
                  </a:lnTo>
                  <a:lnTo>
                    <a:pt x="387" y="51"/>
                  </a:lnTo>
                  <a:lnTo>
                    <a:pt x="370" y="42"/>
                  </a:lnTo>
                  <a:lnTo>
                    <a:pt x="353" y="34"/>
                  </a:lnTo>
                  <a:lnTo>
                    <a:pt x="336" y="26"/>
                  </a:lnTo>
                  <a:lnTo>
                    <a:pt x="319" y="20"/>
                  </a:lnTo>
                  <a:lnTo>
                    <a:pt x="301" y="15"/>
                  </a:lnTo>
                  <a:lnTo>
                    <a:pt x="283" y="10"/>
                  </a:lnTo>
                  <a:lnTo>
                    <a:pt x="265" y="6"/>
                  </a:lnTo>
                  <a:lnTo>
                    <a:pt x="246" y="3"/>
                  </a:lnTo>
                  <a:lnTo>
                    <a:pt x="227" y="1"/>
                  </a:lnTo>
                  <a:lnTo>
                    <a:pt x="208" y="0"/>
                  </a:lnTo>
                  <a:lnTo>
                    <a:pt x="188" y="0"/>
                  </a:lnTo>
                  <a:lnTo>
                    <a:pt x="168" y="2"/>
                  </a:lnTo>
                  <a:lnTo>
                    <a:pt x="148" y="4"/>
                  </a:lnTo>
                  <a:lnTo>
                    <a:pt x="126" y="7"/>
                  </a:lnTo>
                  <a:lnTo>
                    <a:pt x="104" y="12"/>
                  </a:lnTo>
                  <a:lnTo>
                    <a:pt x="82" y="19"/>
                  </a:lnTo>
                  <a:lnTo>
                    <a:pt x="60" y="26"/>
                  </a:lnTo>
                  <a:lnTo>
                    <a:pt x="48" y="30"/>
                  </a:lnTo>
                  <a:lnTo>
                    <a:pt x="38" y="36"/>
                  </a:lnTo>
                  <a:lnTo>
                    <a:pt x="29" y="42"/>
                  </a:lnTo>
                  <a:lnTo>
                    <a:pt x="22" y="47"/>
                  </a:lnTo>
                  <a:lnTo>
                    <a:pt x="15" y="54"/>
                  </a:lnTo>
                  <a:lnTo>
                    <a:pt x="10" y="61"/>
                  </a:lnTo>
                  <a:lnTo>
                    <a:pt x="6" y="69"/>
                  </a:lnTo>
                  <a:lnTo>
                    <a:pt x="3" y="76"/>
                  </a:lnTo>
                  <a:lnTo>
                    <a:pt x="1" y="84"/>
                  </a:lnTo>
                  <a:lnTo>
                    <a:pt x="0" y="93"/>
                  </a:lnTo>
                  <a:lnTo>
                    <a:pt x="0" y="101"/>
                  </a:lnTo>
                  <a:lnTo>
                    <a:pt x="0" y="110"/>
                  </a:lnTo>
                  <a:lnTo>
                    <a:pt x="2" y="118"/>
                  </a:lnTo>
                  <a:lnTo>
                    <a:pt x="4" y="128"/>
                  </a:lnTo>
                  <a:lnTo>
                    <a:pt x="6" y="137"/>
                  </a:lnTo>
                  <a:lnTo>
                    <a:pt x="9" y="147"/>
                  </a:lnTo>
                  <a:lnTo>
                    <a:pt x="18" y="166"/>
                  </a:lnTo>
                  <a:lnTo>
                    <a:pt x="27" y="186"/>
                  </a:lnTo>
                  <a:lnTo>
                    <a:pt x="38" y="205"/>
                  </a:lnTo>
                  <a:lnTo>
                    <a:pt x="48" y="225"/>
                  </a:lnTo>
                  <a:lnTo>
                    <a:pt x="71" y="262"/>
                  </a:lnTo>
                  <a:lnTo>
                    <a:pt x="90" y="297"/>
                  </a:lnTo>
                  <a:lnTo>
                    <a:pt x="120" y="352"/>
                  </a:lnTo>
                  <a:lnTo>
                    <a:pt x="152" y="411"/>
                  </a:lnTo>
                  <a:lnTo>
                    <a:pt x="186" y="472"/>
                  </a:lnTo>
                  <a:lnTo>
                    <a:pt x="223" y="534"/>
                  </a:lnTo>
                  <a:lnTo>
                    <a:pt x="262" y="597"/>
                  </a:lnTo>
                  <a:lnTo>
                    <a:pt x="303" y="661"/>
                  </a:lnTo>
                  <a:lnTo>
                    <a:pt x="346" y="724"/>
                  </a:lnTo>
                  <a:lnTo>
                    <a:pt x="391" y="786"/>
                  </a:lnTo>
                  <a:lnTo>
                    <a:pt x="414" y="818"/>
                  </a:lnTo>
                  <a:lnTo>
                    <a:pt x="437" y="848"/>
                  </a:lnTo>
                  <a:lnTo>
                    <a:pt x="462" y="878"/>
                  </a:lnTo>
                  <a:lnTo>
                    <a:pt x="485" y="907"/>
                  </a:lnTo>
                  <a:lnTo>
                    <a:pt x="510" y="935"/>
                  </a:lnTo>
                  <a:lnTo>
                    <a:pt x="535" y="964"/>
                  </a:lnTo>
                  <a:lnTo>
                    <a:pt x="560" y="990"/>
                  </a:lnTo>
                  <a:lnTo>
                    <a:pt x="585" y="1017"/>
                  </a:lnTo>
                  <a:lnTo>
                    <a:pt x="611" y="1042"/>
                  </a:lnTo>
                  <a:lnTo>
                    <a:pt x="637" y="1067"/>
                  </a:lnTo>
                  <a:lnTo>
                    <a:pt x="662" y="1090"/>
                  </a:lnTo>
                  <a:lnTo>
                    <a:pt x="689" y="1112"/>
                  </a:lnTo>
                  <a:lnTo>
                    <a:pt x="715" y="1132"/>
                  </a:lnTo>
                  <a:lnTo>
                    <a:pt x="742" y="1152"/>
                  </a:lnTo>
                  <a:lnTo>
                    <a:pt x="769" y="1170"/>
                  </a:lnTo>
                  <a:lnTo>
                    <a:pt x="796" y="1186"/>
                  </a:lnTo>
                  <a:lnTo>
                    <a:pt x="840" y="1214"/>
                  </a:lnTo>
                  <a:lnTo>
                    <a:pt x="887" y="1243"/>
                  </a:lnTo>
                  <a:lnTo>
                    <a:pt x="934" y="1274"/>
                  </a:lnTo>
                  <a:lnTo>
                    <a:pt x="984" y="1305"/>
                  </a:lnTo>
                  <a:lnTo>
                    <a:pt x="1008" y="1321"/>
                  </a:lnTo>
                  <a:lnTo>
                    <a:pt x="1032" y="1334"/>
                  </a:lnTo>
                  <a:lnTo>
                    <a:pt x="1057" y="1349"/>
                  </a:lnTo>
                  <a:lnTo>
                    <a:pt x="1082" y="1362"/>
                  </a:lnTo>
                  <a:lnTo>
                    <a:pt x="1107" y="1375"/>
                  </a:lnTo>
                  <a:lnTo>
                    <a:pt x="1131" y="1385"/>
                  </a:lnTo>
                  <a:lnTo>
                    <a:pt x="1154" y="1396"/>
                  </a:lnTo>
                  <a:lnTo>
                    <a:pt x="1178" y="1404"/>
                  </a:lnTo>
                  <a:lnTo>
                    <a:pt x="1167" y="1399"/>
                  </a:lnTo>
                  <a:lnTo>
                    <a:pt x="1156" y="1391"/>
                  </a:lnTo>
                  <a:lnTo>
                    <a:pt x="1148" y="1379"/>
                  </a:lnTo>
                  <a:lnTo>
                    <a:pt x="1140" y="1366"/>
                  </a:lnTo>
                  <a:lnTo>
                    <a:pt x="1135" y="1350"/>
                  </a:lnTo>
                  <a:lnTo>
                    <a:pt x="1130" y="1332"/>
                  </a:lnTo>
                  <a:lnTo>
                    <a:pt x="1126" y="1312"/>
                  </a:lnTo>
                  <a:lnTo>
                    <a:pt x="1122" y="1291"/>
                  </a:lnTo>
                  <a:lnTo>
                    <a:pt x="1120" y="1268"/>
                  </a:lnTo>
                  <a:lnTo>
                    <a:pt x="1119" y="1242"/>
                  </a:lnTo>
                  <a:lnTo>
                    <a:pt x="1119" y="1217"/>
                  </a:lnTo>
                  <a:lnTo>
                    <a:pt x="1119" y="1190"/>
                  </a:lnTo>
                  <a:lnTo>
                    <a:pt x="1120" y="1133"/>
                  </a:lnTo>
                  <a:lnTo>
                    <a:pt x="1124" y="1075"/>
                  </a:lnTo>
                  <a:lnTo>
                    <a:pt x="1133" y="957"/>
                  </a:lnTo>
                  <a:lnTo>
                    <a:pt x="1140" y="847"/>
                  </a:lnTo>
                  <a:lnTo>
                    <a:pt x="1141" y="822"/>
                  </a:lnTo>
                  <a:lnTo>
                    <a:pt x="1141" y="799"/>
                  </a:lnTo>
                  <a:lnTo>
                    <a:pt x="1141" y="777"/>
                  </a:lnTo>
                  <a:lnTo>
                    <a:pt x="1141" y="757"/>
                  </a:lnTo>
                  <a:lnTo>
                    <a:pt x="1139" y="737"/>
                  </a:lnTo>
                  <a:lnTo>
                    <a:pt x="1137" y="722"/>
                  </a:lnTo>
                  <a:lnTo>
                    <a:pt x="1134" y="708"/>
                  </a:lnTo>
                  <a:lnTo>
                    <a:pt x="1131" y="696"/>
                  </a:lnTo>
                  <a:lnTo>
                    <a:pt x="1126" y="687"/>
                  </a:lnTo>
                  <a:lnTo>
                    <a:pt x="1119" y="677"/>
                  </a:lnTo>
                  <a:lnTo>
                    <a:pt x="1111" y="669"/>
                  </a:lnTo>
                  <a:lnTo>
                    <a:pt x="1102" y="659"/>
                  </a:lnTo>
                  <a:lnTo>
                    <a:pt x="1082" y="642"/>
                  </a:lnTo>
                  <a:lnTo>
                    <a:pt x="1059" y="626"/>
                  </a:lnTo>
                  <a:lnTo>
                    <a:pt x="1036" y="610"/>
                  </a:lnTo>
                  <a:lnTo>
                    <a:pt x="1012" y="596"/>
                  </a:lnTo>
                  <a:lnTo>
                    <a:pt x="990" y="582"/>
                  </a:lnTo>
                  <a:lnTo>
                    <a:pt x="972" y="569"/>
                  </a:lnTo>
                  <a:lnTo>
                    <a:pt x="951" y="553"/>
                  </a:lnTo>
                  <a:lnTo>
                    <a:pt x="926" y="535"/>
                  </a:lnTo>
                  <a:lnTo>
                    <a:pt x="896" y="513"/>
                  </a:lnTo>
                  <a:lnTo>
                    <a:pt x="864" y="490"/>
                  </a:lnTo>
                  <a:lnTo>
                    <a:pt x="832" y="463"/>
                  </a:lnTo>
                  <a:lnTo>
                    <a:pt x="798" y="436"/>
                  </a:lnTo>
                  <a:lnTo>
                    <a:pt x="765" y="407"/>
                  </a:lnTo>
                  <a:lnTo>
                    <a:pt x="733" y="379"/>
                  </a:lnTo>
                  <a:close/>
                </a:path>
              </a:pathLst>
            </a:custGeom>
            <a:solidFill>
              <a:srgbClr val="E57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8" name="Freeform 80"/>
            <p:cNvSpPr>
              <a:spLocks/>
            </p:cNvSpPr>
            <p:nvPr/>
          </p:nvSpPr>
          <p:spPr bwMode="auto">
            <a:xfrm>
              <a:off x="7700963" y="-1620838"/>
              <a:ext cx="103188" cy="115887"/>
            </a:xfrm>
            <a:custGeom>
              <a:avLst/>
              <a:gdLst>
                <a:gd name="T0" fmla="*/ 449 w 966"/>
                <a:gd name="T1" fmla="*/ 115 h 1085"/>
                <a:gd name="T2" fmla="*/ 404 w 966"/>
                <a:gd name="T3" fmla="*/ 75 h 1085"/>
                <a:gd name="T4" fmla="*/ 358 w 966"/>
                <a:gd name="T5" fmla="*/ 41 h 1085"/>
                <a:gd name="T6" fmla="*/ 329 w 966"/>
                <a:gd name="T7" fmla="*/ 24 h 1085"/>
                <a:gd name="T8" fmla="*/ 298 w 966"/>
                <a:gd name="T9" fmla="*/ 12 h 1085"/>
                <a:gd name="T10" fmla="*/ 264 w 966"/>
                <a:gd name="T11" fmla="*/ 3 h 1085"/>
                <a:gd name="T12" fmla="*/ 227 w 966"/>
                <a:gd name="T13" fmla="*/ 0 h 1085"/>
                <a:gd name="T14" fmla="*/ 187 w 966"/>
                <a:gd name="T15" fmla="*/ 3 h 1085"/>
                <a:gd name="T16" fmla="*/ 141 w 966"/>
                <a:gd name="T17" fmla="*/ 12 h 1085"/>
                <a:gd name="T18" fmla="*/ 99 w 966"/>
                <a:gd name="T19" fmla="*/ 23 h 1085"/>
                <a:gd name="T20" fmla="*/ 66 w 966"/>
                <a:gd name="T21" fmla="*/ 38 h 1085"/>
                <a:gd name="T22" fmla="*/ 40 w 966"/>
                <a:gd name="T23" fmla="*/ 55 h 1085"/>
                <a:gd name="T24" fmla="*/ 21 w 966"/>
                <a:gd name="T25" fmla="*/ 73 h 1085"/>
                <a:gd name="T26" fmla="*/ 9 w 966"/>
                <a:gd name="T27" fmla="*/ 94 h 1085"/>
                <a:gd name="T28" fmla="*/ 2 w 966"/>
                <a:gd name="T29" fmla="*/ 116 h 1085"/>
                <a:gd name="T30" fmla="*/ 0 w 966"/>
                <a:gd name="T31" fmla="*/ 141 h 1085"/>
                <a:gd name="T32" fmla="*/ 3 w 966"/>
                <a:gd name="T33" fmla="*/ 166 h 1085"/>
                <a:gd name="T34" fmla="*/ 11 w 966"/>
                <a:gd name="T35" fmla="*/ 193 h 1085"/>
                <a:gd name="T36" fmla="*/ 21 w 966"/>
                <a:gd name="T37" fmla="*/ 220 h 1085"/>
                <a:gd name="T38" fmla="*/ 35 w 966"/>
                <a:gd name="T39" fmla="*/ 249 h 1085"/>
                <a:gd name="T40" fmla="*/ 59 w 966"/>
                <a:gd name="T41" fmla="*/ 292 h 1085"/>
                <a:gd name="T42" fmla="*/ 97 w 966"/>
                <a:gd name="T43" fmla="*/ 351 h 1085"/>
                <a:gd name="T44" fmla="*/ 142 w 966"/>
                <a:gd name="T45" fmla="*/ 416 h 1085"/>
                <a:gd name="T46" fmla="*/ 190 w 966"/>
                <a:gd name="T47" fmla="*/ 485 h 1085"/>
                <a:gd name="T48" fmla="*/ 242 w 966"/>
                <a:gd name="T49" fmla="*/ 552 h 1085"/>
                <a:gd name="T50" fmla="*/ 297 w 966"/>
                <a:gd name="T51" fmla="*/ 618 h 1085"/>
                <a:gd name="T52" fmla="*/ 354 w 966"/>
                <a:gd name="T53" fmla="*/ 682 h 1085"/>
                <a:gd name="T54" fmla="*/ 416 w 966"/>
                <a:gd name="T55" fmla="*/ 741 h 1085"/>
                <a:gd name="T56" fmla="*/ 480 w 966"/>
                <a:gd name="T57" fmla="*/ 796 h 1085"/>
                <a:gd name="T58" fmla="*/ 548 w 966"/>
                <a:gd name="T59" fmla="*/ 845 h 1085"/>
                <a:gd name="T60" fmla="*/ 628 w 966"/>
                <a:gd name="T61" fmla="*/ 894 h 1085"/>
                <a:gd name="T62" fmla="*/ 722 w 966"/>
                <a:gd name="T63" fmla="*/ 955 h 1085"/>
                <a:gd name="T64" fmla="*/ 796 w 966"/>
                <a:gd name="T65" fmla="*/ 1001 h 1085"/>
                <a:gd name="T66" fmla="*/ 845 w 966"/>
                <a:gd name="T67" fmla="*/ 1030 h 1085"/>
                <a:gd name="T68" fmla="*/ 895 w 966"/>
                <a:gd name="T69" fmla="*/ 1055 h 1085"/>
                <a:gd name="T70" fmla="*/ 942 w 966"/>
                <a:gd name="T71" fmla="*/ 1076 h 1085"/>
                <a:gd name="T72" fmla="*/ 955 w 966"/>
                <a:gd name="T73" fmla="*/ 1080 h 1085"/>
                <a:gd name="T74" fmla="*/ 936 w 966"/>
                <a:gd name="T75" fmla="*/ 1062 h 1085"/>
                <a:gd name="T76" fmla="*/ 921 w 966"/>
                <a:gd name="T77" fmla="*/ 1035 h 1085"/>
                <a:gd name="T78" fmla="*/ 909 w 966"/>
                <a:gd name="T79" fmla="*/ 1000 h 1085"/>
                <a:gd name="T80" fmla="*/ 901 w 966"/>
                <a:gd name="T81" fmla="*/ 960 h 1085"/>
                <a:gd name="T82" fmla="*/ 896 w 966"/>
                <a:gd name="T83" fmla="*/ 914 h 1085"/>
                <a:gd name="T84" fmla="*/ 892 w 966"/>
                <a:gd name="T85" fmla="*/ 838 h 1085"/>
                <a:gd name="T86" fmla="*/ 896 w 966"/>
                <a:gd name="T87" fmla="*/ 731 h 1085"/>
                <a:gd name="T88" fmla="*/ 903 w 966"/>
                <a:gd name="T89" fmla="*/ 628 h 1085"/>
                <a:gd name="T90" fmla="*/ 914 w 966"/>
                <a:gd name="T91" fmla="*/ 535 h 1085"/>
                <a:gd name="T92" fmla="*/ 924 w 966"/>
                <a:gd name="T93" fmla="*/ 466 h 1085"/>
                <a:gd name="T94" fmla="*/ 911 w 966"/>
                <a:gd name="T95" fmla="*/ 437 h 1085"/>
                <a:gd name="T96" fmla="*/ 880 w 966"/>
                <a:gd name="T97" fmla="*/ 424 h 1085"/>
                <a:gd name="T98" fmla="*/ 849 w 966"/>
                <a:gd name="T99" fmla="*/ 406 h 1085"/>
                <a:gd name="T100" fmla="*/ 818 w 966"/>
                <a:gd name="T101" fmla="*/ 386 h 1085"/>
                <a:gd name="T102" fmla="*/ 773 w 966"/>
                <a:gd name="T103" fmla="*/ 353 h 1085"/>
                <a:gd name="T104" fmla="*/ 715 w 966"/>
                <a:gd name="T105" fmla="*/ 308 h 1085"/>
                <a:gd name="T106" fmla="*/ 658 w 966"/>
                <a:gd name="T107" fmla="*/ 268 h 1085"/>
                <a:gd name="T108" fmla="*/ 601 w 966"/>
                <a:gd name="T109" fmla="*/ 229 h 1085"/>
                <a:gd name="T110" fmla="*/ 545 w 966"/>
                <a:gd name="T111" fmla="*/ 189 h 1085"/>
                <a:gd name="T112" fmla="*/ 491 w 966"/>
                <a:gd name="T113" fmla="*/ 149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66" h="1085">
                  <a:moveTo>
                    <a:pt x="463" y="127"/>
                  </a:moveTo>
                  <a:lnTo>
                    <a:pt x="449" y="115"/>
                  </a:lnTo>
                  <a:lnTo>
                    <a:pt x="436" y="103"/>
                  </a:lnTo>
                  <a:lnTo>
                    <a:pt x="404" y="75"/>
                  </a:lnTo>
                  <a:lnTo>
                    <a:pt x="374" y="52"/>
                  </a:lnTo>
                  <a:lnTo>
                    <a:pt x="358" y="41"/>
                  </a:lnTo>
                  <a:lnTo>
                    <a:pt x="344" y="33"/>
                  </a:lnTo>
                  <a:lnTo>
                    <a:pt x="329" y="24"/>
                  </a:lnTo>
                  <a:lnTo>
                    <a:pt x="314" y="17"/>
                  </a:lnTo>
                  <a:lnTo>
                    <a:pt x="298" y="12"/>
                  </a:lnTo>
                  <a:lnTo>
                    <a:pt x="281" y="6"/>
                  </a:lnTo>
                  <a:lnTo>
                    <a:pt x="264" y="3"/>
                  </a:lnTo>
                  <a:lnTo>
                    <a:pt x="246" y="1"/>
                  </a:lnTo>
                  <a:lnTo>
                    <a:pt x="227" y="0"/>
                  </a:lnTo>
                  <a:lnTo>
                    <a:pt x="207" y="1"/>
                  </a:lnTo>
                  <a:lnTo>
                    <a:pt x="187" y="3"/>
                  </a:lnTo>
                  <a:lnTo>
                    <a:pt x="164" y="6"/>
                  </a:lnTo>
                  <a:lnTo>
                    <a:pt x="141" y="12"/>
                  </a:lnTo>
                  <a:lnTo>
                    <a:pt x="118" y="17"/>
                  </a:lnTo>
                  <a:lnTo>
                    <a:pt x="99" y="23"/>
                  </a:lnTo>
                  <a:lnTo>
                    <a:pt x="81" y="31"/>
                  </a:lnTo>
                  <a:lnTo>
                    <a:pt x="66" y="38"/>
                  </a:lnTo>
                  <a:lnTo>
                    <a:pt x="52" y="45"/>
                  </a:lnTo>
                  <a:lnTo>
                    <a:pt x="40" y="55"/>
                  </a:lnTo>
                  <a:lnTo>
                    <a:pt x="30" y="63"/>
                  </a:lnTo>
                  <a:lnTo>
                    <a:pt x="21" y="73"/>
                  </a:lnTo>
                  <a:lnTo>
                    <a:pt x="14" y="84"/>
                  </a:lnTo>
                  <a:lnTo>
                    <a:pt x="9" y="94"/>
                  </a:lnTo>
                  <a:lnTo>
                    <a:pt x="4" y="105"/>
                  </a:lnTo>
                  <a:lnTo>
                    <a:pt x="2" y="116"/>
                  </a:lnTo>
                  <a:lnTo>
                    <a:pt x="0" y="128"/>
                  </a:lnTo>
                  <a:lnTo>
                    <a:pt x="0" y="141"/>
                  </a:lnTo>
                  <a:lnTo>
                    <a:pt x="1" y="153"/>
                  </a:lnTo>
                  <a:lnTo>
                    <a:pt x="3" y="166"/>
                  </a:lnTo>
                  <a:lnTo>
                    <a:pt x="6" y="179"/>
                  </a:lnTo>
                  <a:lnTo>
                    <a:pt x="11" y="193"/>
                  </a:lnTo>
                  <a:lnTo>
                    <a:pt x="15" y="206"/>
                  </a:lnTo>
                  <a:lnTo>
                    <a:pt x="21" y="220"/>
                  </a:lnTo>
                  <a:lnTo>
                    <a:pt x="28" y="235"/>
                  </a:lnTo>
                  <a:lnTo>
                    <a:pt x="35" y="249"/>
                  </a:lnTo>
                  <a:lnTo>
                    <a:pt x="42" y="263"/>
                  </a:lnTo>
                  <a:lnTo>
                    <a:pt x="59" y="292"/>
                  </a:lnTo>
                  <a:lnTo>
                    <a:pt x="78" y="322"/>
                  </a:lnTo>
                  <a:lnTo>
                    <a:pt x="97" y="351"/>
                  </a:lnTo>
                  <a:lnTo>
                    <a:pt x="118" y="381"/>
                  </a:lnTo>
                  <a:lnTo>
                    <a:pt x="142" y="416"/>
                  </a:lnTo>
                  <a:lnTo>
                    <a:pt x="166" y="450"/>
                  </a:lnTo>
                  <a:lnTo>
                    <a:pt x="190" y="485"/>
                  </a:lnTo>
                  <a:lnTo>
                    <a:pt x="217" y="519"/>
                  </a:lnTo>
                  <a:lnTo>
                    <a:pt x="242" y="552"/>
                  </a:lnTo>
                  <a:lnTo>
                    <a:pt x="270" y="585"/>
                  </a:lnTo>
                  <a:lnTo>
                    <a:pt x="297" y="618"/>
                  </a:lnTo>
                  <a:lnTo>
                    <a:pt x="325" y="650"/>
                  </a:lnTo>
                  <a:lnTo>
                    <a:pt x="354" y="682"/>
                  </a:lnTo>
                  <a:lnTo>
                    <a:pt x="384" y="711"/>
                  </a:lnTo>
                  <a:lnTo>
                    <a:pt x="416" y="741"/>
                  </a:lnTo>
                  <a:lnTo>
                    <a:pt x="447" y="769"/>
                  </a:lnTo>
                  <a:lnTo>
                    <a:pt x="480" y="796"/>
                  </a:lnTo>
                  <a:lnTo>
                    <a:pt x="513" y="821"/>
                  </a:lnTo>
                  <a:lnTo>
                    <a:pt x="548" y="845"/>
                  </a:lnTo>
                  <a:lnTo>
                    <a:pt x="584" y="867"/>
                  </a:lnTo>
                  <a:lnTo>
                    <a:pt x="628" y="894"/>
                  </a:lnTo>
                  <a:lnTo>
                    <a:pt x="675" y="924"/>
                  </a:lnTo>
                  <a:lnTo>
                    <a:pt x="722" y="955"/>
                  </a:lnTo>
                  <a:lnTo>
                    <a:pt x="772" y="985"/>
                  </a:lnTo>
                  <a:lnTo>
                    <a:pt x="796" y="1001"/>
                  </a:lnTo>
                  <a:lnTo>
                    <a:pt x="820" y="1015"/>
                  </a:lnTo>
                  <a:lnTo>
                    <a:pt x="845" y="1030"/>
                  </a:lnTo>
                  <a:lnTo>
                    <a:pt x="870" y="1042"/>
                  </a:lnTo>
                  <a:lnTo>
                    <a:pt x="895" y="1055"/>
                  </a:lnTo>
                  <a:lnTo>
                    <a:pt x="919" y="1066"/>
                  </a:lnTo>
                  <a:lnTo>
                    <a:pt x="942" y="1076"/>
                  </a:lnTo>
                  <a:lnTo>
                    <a:pt x="966" y="1085"/>
                  </a:lnTo>
                  <a:lnTo>
                    <a:pt x="955" y="1080"/>
                  </a:lnTo>
                  <a:lnTo>
                    <a:pt x="945" y="1071"/>
                  </a:lnTo>
                  <a:lnTo>
                    <a:pt x="936" y="1062"/>
                  </a:lnTo>
                  <a:lnTo>
                    <a:pt x="928" y="1049"/>
                  </a:lnTo>
                  <a:lnTo>
                    <a:pt x="921" y="1035"/>
                  </a:lnTo>
                  <a:lnTo>
                    <a:pt x="915" y="1018"/>
                  </a:lnTo>
                  <a:lnTo>
                    <a:pt x="909" y="1000"/>
                  </a:lnTo>
                  <a:lnTo>
                    <a:pt x="905" y="981"/>
                  </a:lnTo>
                  <a:lnTo>
                    <a:pt x="901" y="960"/>
                  </a:lnTo>
                  <a:lnTo>
                    <a:pt x="898" y="938"/>
                  </a:lnTo>
                  <a:lnTo>
                    <a:pt x="896" y="914"/>
                  </a:lnTo>
                  <a:lnTo>
                    <a:pt x="895" y="890"/>
                  </a:lnTo>
                  <a:lnTo>
                    <a:pt x="892" y="838"/>
                  </a:lnTo>
                  <a:lnTo>
                    <a:pt x="893" y="785"/>
                  </a:lnTo>
                  <a:lnTo>
                    <a:pt x="896" y="731"/>
                  </a:lnTo>
                  <a:lnTo>
                    <a:pt x="899" y="678"/>
                  </a:lnTo>
                  <a:lnTo>
                    <a:pt x="903" y="628"/>
                  </a:lnTo>
                  <a:lnTo>
                    <a:pt x="908" y="579"/>
                  </a:lnTo>
                  <a:lnTo>
                    <a:pt x="914" y="535"/>
                  </a:lnTo>
                  <a:lnTo>
                    <a:pt x="919" y="497"/>
                  </a:lnTo>
                  <a:lnTo>
                    <a:pt x="924" y="466"/>
                  </a:lnTo>
                  <a:lnTo>
                    <a:pt x="928" y="442"/>
                  </a:lnTo>
                  <a:lnTo>
                    <a:pt x="911" y="437"/>
                  </a:lnTo>
                  <a:lnTo>
                    <a:pt x="896" y="431"/>
                  </a:lnTo>
                  <a:lnTo>
                    <a:pt x="880" y="424"/>
                  </a:lnTo>
                  <a:lnTo>
                    <a:pt x="864" y="416"/>
                  </a:lnTo>
                  <a:lnTo>
                    <a:pt x="849" y="406"/>
                  </a:lnTo>
                  <a:lnTo>
                    <a:pt x="833" y="397"/>
                  </a:lnTo>
                  <a:lnTo>
                    <a:pt x="818" y="386"/>
                  </a:lnTo>
                  <a:lnTo>
                    <a:pt x="804" y="376"/>
                  </a:lnTo>
                  <a:lnTo>
                    <a:pt x="773" y="353"/>
                  </a:lnTo>
                  <a:lnTo>
                    <a:pt x="744" y="330"/>
                  </a:lnTo>
                  <a:lnTo>
                    <a:pt x="715" y="308"/>
                  </a:lnTo>
                  <a:lnTo>
                    <a:pt x="686" y="288"/>
                  </a:lnTo>
                  <a:lnTo>
                    <a:pt x="658" y="268"/>
                  </a:lnTo>
                  <a:lnTo>
                    <a:pt x="629" y="249"/>
                  </a:lnTo>
                  <a:lnTo>
                    <a:pt x="601" y="229"/>
                  </a:lnTo>
                  <a:lnTo>
                    <a:pt x="572" y="209"/>
                  </a:lnTo>
                  <a:lnTo>
                    <a:pt x="545" y="189"/>
                  </a:lnTo>
                  <a:lnTo>
                    <a:pt x="517" y="169"/>
                  </a:lnTo>
                  <a:lnTo>
                    <a:pt x="491" y="149"/>
                  </a:lnTo>
                  <a:lnTo>
                    <a:pt x="463" y="127"/>
                  </a:lnTo>
                  <a:close/>
                </a:path>
              </a:pathLst>
            </a:custGeom>
            <a:solidFill>
              <a:srgbClr val="D767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9" name="Freeform 81"/>
            <p:cNvSpPr>
              <a:spLocks/>
            </p:cNvSpPr>
            <p:nvPr/>
          </p:nvSpPr>
          <p:spPr bwMode="auto">
            <a:xfrm>
              <a:off x="7656513" y="-1971675"/>
              <a:ext cx="238125" cy="427037"/>
            </a:xfrm>
            <a:custGeom>
              <a:avLst/>
              <a:gdLst>
                <a:gd name="T0" fmla="*/ 2215 w 2247"/>
                <a:gd name="T1" fmla="*/ 671 h 4034"/>
                <a:gd name="T2" fmla="*/ 2149 w 2247"/>
                <a:gd name="T3" fmla="*/ 599 h 4034"/>
                <a:gd name="T4" fmla="*/ 1915 w 2247"/>
                <a:gd name="T5" fmla="*/ 464 h 4034"/>
                <a:gd name="T6" fmla="*/ 1683 w 2247"/>
                <a:gd name="T7" fmla="*/ 327 h 4034"/>
                <a:gd name="T8" fmla="*/ 1531 w 2247"/>
                <a:gd name="T9" fmla="*/ 256 h 4034"/>
                <a:gd name="T10" fmla="*/ 1311 w 2247"/>
                <a:gd name="T11" fmla="*/ 174 h 4034"/>
                <a:gd name="T12" fmla="*/ 1172 w 2247"/>
                <a:gd name="T13" fmla="*/ 109 h 4034"/>
                <a:gd name="T14" fmla="*/ 1033 w 2247"/>
                <a:gd name="T15" fmla="*/ 39 h 4034"/>
                <a:gd name="T16" fmla="*/ 929 w 2247"/>
                <a:gd name="T17" fmla="*/ 5 h 4034"/>
                <a:gd name="T18" fmla="*/ 870 w 2247"/>
                <a:gd name="T19" fmla="*/ 0 h 4034"/>
                <a:gd name="T20" fmla="*/ 813 w 2247"/>
                <a:gd name="T21" fmla="*/ 7 h 4034"/>
                <a:gd name="T22" fmla="*/ 763 w 2247"/>
                <a:gd name="T23" fmla="*/ 32 h 4034"/>
                <a:gd name="T24" fmla="*/ 710 w 2247"/>
                <a:gd name="T25" fmla="*/ 79 h 4034"/>
                <a:gd name="T26" fmla="*/ 630 w 2247"/>
                <a:gd name="T27" fmla="*/ 188 h 4034"/>
                <a:gd name="T28" fmla="*/ 512 w 2247"/>
                <a:gd name="T29" fmla="*/ 398 h 4034"/>
                <a:gd name="T30" fmla="*/ 409 w 2247"/>
                <a:gd name="T31" fmla="*/ 581 h 4034"/>
                <a:gd name="T32" fmla="*/ 312 w 2247"/>
                <a:gd name="T33" fmla="*/ 768 h 4034"/>
                <a:gd name="T34" fmla="*/ 227 w 2247"/>
                <a:gd name="T35" fmla="*/ 961 h 4034"/>
                <a:gd name="T36" fmla="*/ 153 w 2247"/>
                <a:gd name="T37" fmla="*/ 1158 h 4034"/>
                <a:gd name="T38" fmla="*/ 91 w 2247"/>
                <a:gd name="T39" fmla="*/ 1359 h 4034"/>
                <a:gd name="T40" fmla="*/ 45 w 2247"/>
                <a:gd name="T41" fmla="*/ 1563 h 4034"/>
                <a:gd name="T42" fmla="*/ 14 w 2247"/>
                <a:gd name="T43" fmla="*/ 1771 h 4034"/>
                <a:gd name="T44" fmla="*/ 0 w 2247"/>
                <a:gd name="T45" fmla="*/ 1981 h 4034"/>
                <a:gd name="T46" fmla="*/ 5 w 2247"/>
                <a:gd name="T47" fmla="*/ 2227 h 4034"/>
                <a:gd name="T48" fmla="*/ 27 w 2247"/>
                <a:gd name="T49" fmla="*/ 2481 h 4034"/>
                <a:gd name="T50" fmla="*/ 68 w 2247"/>
                <a:gd name="T51" fmla="*/ 2729 h 4034"/>
                <a:gd name="T52" fmla="*/ 132 w 2247"/>
                <a:gd name="T53" fmla="*/ 2968 h 4034"/>
                <a:gd name="T54" fmla="*/ 217 w 2247"/>
                <a:gd name="T55" fmla="*/ 3198 h 4034"/>
                <a:gd name="T56" fmla="*/ 328 w 2247"/>
                <a:gd name="T57" fmla="*/ 3417 h 4034"/>
                <a:gd name="T58" fmla="*/ 467 w 2247"/>
                <a:gd name="T59" fmla="*/ 3624 h 4034"/>
                <a:gd name="T60" fmla="*/ 634 w 2247"/>
                <a:gd name="T61" fmla="*/ 3818 h 4034"/>
                <a:gd name="T62" fmla="*/ 743 w 2247"/>
                <a:gd name="T63" fmla="*/ 3928 h 4034"/>
                <a:gd name="T64" fmla="*/ 825 w 2247"/>
                <a:gd name="T65" fmla="*/ 4014 h 4034"/>
                <a:gd name="T66" fmla="*/ 827 w 2247"/>
                <a:gd name="T67" fmla="*/ 3996 h 4034"/>
                <a:gd name="T68" fmla="*/ 798 w 2247"/>
                <a:gd name="T69" fmla="*/ 3895 h 4034"/>
                <a:gd name="T70" fmla="*/ 783 w 2247"/>
                <a:gd name="T71" fmla="*/ 3737 h 4034"/>
                <a:gd name="T72" fmla="*/ 775 w 2247"/>
                <a:gd name="T73" fmla="*/ 3459 h 4034"/>
                <a:gd name="T74" fmla="*/ 780 w 2247"/>
                <a:gd name="T75" fmla="*/ 3089 h 4034"/>
                <a:gd name="T76" fmla="*/ 813 w 2247"/>
                <a:gd name="T77" fmla="*/ 2727 h 4034"/>
                <a:gd name="T78" fmla="*/ 850 w 2247"/>
                <a:gd name="T79" fmla="*/ 2501 h 4034"/>
                <a:gd name="T80" fmla="*/ 891 w 2247"/>
                <a:gd name="T81" fmla="*/ 2321 h 4034"/>
                <a:gd name="T82" fmla="*/ 967 w 2247"/>
                <a:gd name="T83" fmla="*/ 2047 h 4034"/>
                <a:gd name="T84" fmla="*/ 1031 w 2247"/>
                <a:gd name="T85" fmla="*/ 1865 h 4034"/>
                <a:gd name="T86" fmla="*/ 1107 w 2247"/>
                <a:gd name="T87" fmla="*/ 1689 h 4034"/>
                <a:gd name="T88" fmla="*/ 1196 w 2247"/>
                <a:gd name="T89" fmla="*/ 1519 h 4034"/>
                <a:gd name="T90" fmla="*/ 1299 w 2247"/>
                <a:gd name="T91" fmla="*/ 1358 h 4034"/>
                <a:gd name="T92" fmla="*/ 1413 w 2247"/>
                <a:gd name="T93" fmla="*/ 1206 h 4034"/>
                <a:gd name="T94" fmla="*/ 1542 w 2247"/>
                <a:gd name="T95" fmla="*/ 1065 h 4034"/>
                <a:gd name="T96" fmla="*/ 1685 w 2247"/>
                <a:gd name="T97" fmla="*/ 937 h 4034"/>
                <a:gd name="T98" fmla="*/ 1821 w 2247"/>
                <a:gd name="T99" fmla="*/ 837 h 4034"/>
                <a:gd name="T100" fmla="*/ 1923 w 2247"/>
                <a:gd name="T101" fmla="*/ 783 h 4034"/>
                <a:gd name="T102" fmla="*/ 2093 w 2247"/>
                <a:gd name="T103" fmla="*/ 716 h 4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47" h="4034">
                  <a:moveTo>
                    <a:pt x="2135" y="699"/>
                  </a:moveTo>
                  <a:lnTo>
                    <a:pt x="2160" y="689"/>
                  </a:lnTo>
                  <a:lnTo>
                    <a:pt x="2187" y="680"/>
                  </a:lnTo>
                  <a:lnTo>
                    <a:pt x="2215" y="671"/>
                  </a:lnTo>
                  <a:lnTo>
                    <a:pt x="2247" y="664"/>
                  </a:lnTo>
                  <a:lnTo>
                    <a:pt x="2214" y="641"/>
                  </a:lnTo>
                  <a:lnTo>
                    <a:pt x="2182" y="619"/>
                  </a:lnTo>
                  <a:lnTo>
                    <a:pt x="2149" y="599"/>
                  </a:lnTo>
                  <a:lnTo>
                    <a:pt x="2115" y="578"/>
                  </a:lnTo>
                  <a:lnTo>
                    <a:pt x="2048" y="539"/>
                  </a:lnTo>
                  <a:lnTo>
                    <a:pt x="1982" y="501"/>
                  </a:lnTo>
                  <a:lnTo>
                    <a:pt x="1915" y="464"/>
                  </a:lnTo>
                  <a:lnTo>
                    <a:pt x="1847" y="426"/>
                  </a:lnTo>
                  <a:lnTo>
                    <a:pt x="1780" y="386"/>
                  </a:lnTo>
                  <a:lnTo>
                    <a:pt x="1712" y="345"/>
                  </a:lnTo>
                  <a:lnTo>
                    <a:pt x="1683" y="327"/>
                  </a:lnTo>
                  <a:lnTo>
                    <a:pt x="1653" y="311"/>
                  </a:lnTo>
                  <a:lnTo>
                    <a:pt x="1623" y="296"/>
                  </a:lnTo>
                  <a:lnTo>
                    <a:pt x="1593" y="283"/>
                  </a:lnTo>
                  <a:lnTo>
                    <a:pt x="1531" y="256"/>
                  </a:lnTo>
                  <a:lnTo>
                    <a:pt x="1469" y="232"/>
                  </a:lnTo>
                  <a:lnTo>
                    <a:pt x="1406" y="210"/>
                  </a:lnTo>
                  <a:lnTo>
                    <a:pt x="1343" y="185"/>
                  </a:lnTo>
                  <a:lnTo>
                    <a:pt x="1311" y="174"/>
                  </a:lnTo>
                  <a:lnTo>
                    <a:pt x="1281" y="161"/>
                  </a:lnTo>
                  <a:lnTo>
                    <a:pt x="1250" y="147"/>
                  </a:lnTo>
                  <a:lnTo>
                    <a:pt x="1219" y="133"/>
                  </a:lnTo>
                  <a:lnTo>
                    <a:pt x="1172" y="109"/>
                  </a:lnTo>
                  <a:lnTo>
                    <a:pt x="1119" y="80"/>
                  </a:lnTo>
                  <a:lnTo>
                    <a:pt x="1092" y="67"/>
                  </a:lnTo>
                  <a:lnTo>
                    <a:pt x="1062" y="52"/>
                  </a:lnTo>
                  <a:lnTo>
                    <a:pt x="1033" y="39"/>
                  </a:lnTo>
                  <a:lnTo>
                    <a:pt x="1004" y="28"/>
                  </a:lnTo>
                  <a:lnTo>
                    <a:pt x="973" y="17"/>
                  </a:lnTo>
                  <a:lnTo>
                    <a:pt x="944" y="8"/>
                  </a:lnTo>
                  <a:lnTo>
                    <a:pt x="929" y="5"/>
                  </a:lnTo>
                  <a:lnTo>
                    <a:pt x="914" y="3"/>
                  </a:lnTo>
                  <a:lnTo>
                    <a:pt x="899" y="1"/>
                  </a:lnTo>
                  <a:lnTo>
                    <a:pt x="884" y="0"/>
                  </a:lnTo>
                  <a:lnTo>
                    <a:pt x="870" y="0"/>
                  </a:lnTo>
                  <a:lnTo>
                    <a:pt x="856" y="0"/>
                  </a:lnTo>
                  <a:lnTo>
                    <a:pt x="841" y="2"/>
                  </a:lnTo>
                  <a:lnTo>
                    <a:pt x="827" y="4"/>
                  </a:lnTo>
                  <a:lnTo>
                    <a:pt x="813" y="7"/>
                  </a:lnTo>
                  <a:lnTo>
                    <a:pt x="800" y="13"/>
                  </a:lnTo>
                  <a:lnTo>
                    <a:pt x="786" y="18"/>
                  </a:lnTo>
                  <a:lnTo>
                    <a:pt x="773" y="25"/>
                  </a:lnTo>
                  <a:lnTo>
                    <a:pt x="763" y="32"/>
                  </a:lnTo>
                  <a:lnTo>
                    <a:pt x="752" y="40"/>
                  </a:lnTo>
                  <a:lnTo>
                    <a:pt x="742" y="49"/>
                  </a:lnTo>
                  <a:lnTo>
                    <a:pt x="731" y="58"/>
                  </a:lnTo>
                  <a:lnTo>
                    <a:pt x="710" y="79"/>
                  </a:lnTo>
                  <a:lnTo>
                    <a:pt x="690" y="104"/>
                  </a:lnTo>
                  <a:lnTo>
                    <a:pt x="669" y="130"/>
                  </a:lnTo>
                  <a:lnTo>
                    <a:pt x="650" y="159"/>
                  </a:lnTo>
                  <a:lnTo>
                    <a:pt x="630" y="188"/>
                  </a:lnTo>
                  <a:lnTo>
                    <a:pt x="612" y="219"/>
                  </a:lnTo>
                  <a:lnTo>
                    <a:pt x="576" y="282"/>
                  </a:lnTo>
                  <a:lnTo>
                    <a:pt x="543" y="343"/>
                  </a:lnTo>
                  <a:lnTo>
                    <a:pt x="512" y="398"/>
                  </a:lnTo>
                  <a:lnTo>
                    <a:pt x="486" y="445"/>
                  </a:lnTo>
                  <a:lnTo>
                    <a:pt x="459" y="490"/>
                  </a:lnTo>
                  <a:lnTo>
                    <a:pt x="434" y="536"/>
                  </a:lnTo>
                  <a:lnTo>
                    <a:pt x="409" y="581"/>
                  </a:lnTo>
                  <a:lnTo>
                    <a:pt x="383" y="628"/>
                  </a:lnTo>
                  <a:lnTo>
                    <a:pt x="359" y="674"/>
                  </a:lnTo>
                  <a:lnTo>
                    <a:pt x="336" y="721"/>
                  </a:lnTo>
                  <a:lnTo>
                    <a:pt x="312" y="768"/>
                  </a:lnTo>
                  <a:lnTo>
                    <a:pt x="290" y="816"/>
                  </a:lnTo>
                  <a:lnTo>
                    <a:pt x="268" y="864"/>
                  </a:lnTo>
                  <a:lnTo>
                    <a:pt x="247" y="912"/>
                  </a:lnTo>
                  <a:lnTo>
                    <a:pt x="227" y="961"/>
                  </a:lnTo>
                  <a:lnTo>
                    <a:pt x="207" y="1010"/>
                  </a:lnTo>
                  <a:lnTo>
                    <a:pt x="189" y="1058"/>
                  </a:lnTo>
                  <a:lnTo>
                    <a:pt x="170" y="1108"/>
                  </a:lnTo>
                  <a:lnTo>
                    <a:pt x="153" y="1158"/>
                  </a:lnTo>
                  <a:lnTo>
                    <a:pt x="137" y="1208"/>
                  </a:lnTo>
                  <a:lnTo>
                    <a:pt x="121" y="1258"/>
                  </a:lnTo>
                  <a:lnTo>
                    <a:pt x="106" y="1308"/>
                  </a:lnTo>
                  <a:lnTo>
                    <a:pt x="91" y="1359"/>
                  </a:lnTo>
                  <a:lnTo>
                    <a:pt x="79" y="1410"/>
                  </a:lnTo>
                  <a:lnTo>
                    <a:pt x="67" y="1461"/>
                  </a:lnTo>
                  <a:lnTo>
                    <a:pt x="55" y="1513"/>
                  </a:lnTo>
                  <a:lnTo>
                    <a:pt x="45" y="1563"/>
                  </a:lnTo>
                  <a:lnTo>
                    <a:pt x="36" y="1615"/>
                  </a:lnTo>
                  <a:lnTo>
                    <a:pt x="28" y="1667"/>
                  </a:lnTo>
                  <a:lnTo>
                    <a:pt x="21" y="1719"/>
                  </a:lnTo>
                  <a:lnTo>
                    <a:pt x="14" y="1771"/>
                  </a:lnTo>
                  <a:lnTo>
                    <a:pt x="10" y="1824"/>
                  </a:lnTo>
                  <a:lnTo>
                    <a:pt x="6" y="1876"/>
                  </a:lnTo>
                  <a:lnTo>
                    <a:pt x="3" y="1928"/>
                  </a:lnTo>
                  <a:lnTo>
                    <a:pt x="0" y="1981"/>
                  </a:lnTo>
                  <a:lnTo>
                    <a:pt x="0" y="2033"/>
                  </a:lnTo>
                  <a:lnTo>
                    <a:pt x="0" y="2099"/>
                  </a:lnTo>
                  <a:lnTo>
                    <a:pt x="3" y="2163"/>
                  </a:lnTo>
                  <a:lnTo>
                    <a:pt x="5" y="2227"/>
                  </a:lnTo>
                  <a:lnTo>
                    <a:pt x="9" y="2292"/>
                  </a:lnTo>
                  <a:lnTo>
                    <a:pt x="13" y="2355"/>
                  </a:lnTo>
                  <a:lnTo>
                    <a:pt x="19" y="2419"/>
                  </a:lnTo>
                  <a:lnTo>
                    <a:pt x="27" y="2481"/>
                  </a:lnTo>
                  <a:lnTo>
                    <a:pt x="35" y="2543"/>
                  </a:lnTo>
                  <a:lnTo>
                    <a:pt x="45" y="2606"/>
                  </a:lnTo>
                  <a:lnTo>
                    <a:pt x="56" y="2667"/>
                  </a:lnTo>
                  <a:lnTo>
                    <a:pt x="68" y="2729"/>
                  </a:lnTo>
                  <a:lnTo>
                    <a:pt x="82" y="2789"/>
                  </a:lnTo>
                  <a:lnTo>
                    <a:pt x="97" y="2849"/>
                  </a:lnTo>
                  <a:lnTo>
                    <a:pt x="114" y="2909"/>
                  </a:lnTo>
                  <a:lnTo>
                    <a:pt x="132" y="2968"/>
                  </a:lnTo>
                  <a:lnTo>
                    <a:pt x="151" y="3026"/>
                  </a:lnTo>
                  <a:lnTo>
                    <a:pt x="171" y="3083"/>
                  </a:lnTo>
                  <a:lnTo>
                    <a:pt x="193" y="3140"/>
                  </a:lnTo>
                  <a:lnTo>
                    <a:pt x="217" y="3198"/>
                  </a:lnTo>
                  <a:lnTo>
                    <a:pt x="243" y="3254"/>
                  </a:lnTo>
                  <a:lnTo>
                    <a:pt x="269" y="3309"/>
                  </a:lnTo>
                  <a:lnTo>
                    <a:pt x="299" y="3363"/>
                  </a:lnTo>
                  <a:lnTo>
                    <a:pt x="328" y="3417"/>
                  </a:lnTo>
                  <a:lnTo>
                    <a:pt x="360" y="3470"/>
                  </a:lnTo>
                  <a:lnTo>
                    <a:pt x="394" y="3522"/>
                  </a:lnTo>
                  <a:lnTo>
                    <a:pt x="430" y="3573"/>
                  </a:lnTo>
                  <a:lnTo>
                    <a:pt x="467" y="3624"/>
                  </a:lnTo>
                  <a:lnTo>
                    <a:pt x="506" y="3674"/>
                  </a:lnTo>
                  <a:lnTo>
                    <a:pt x="547" y="3723"/>
                  </a:lnTo>
                  <a:lnTo>
                    <a:pt x="589" y="3771"/>
                  </a:lnTo>
                  <a:lnTo>
                    <a:pt x="634" y="3818"/>
                  </a:lnTo>
                  <a:lnTo>
                    <a:pt x="680" y="3864"/>
                  </a:lnTo>
                  <a:lnTo>
                    <a:pt x="701" y="3886"/>
                  </a:lnTo>
                  <a:lnTo>
                    <a:pt x="723" y="3907"/>
                  </a:lnTo>
                  <a:lnTo>
                    <a:pt x="743" y="3928"/>
                  </a:lnTo>
                  <a:lnTo>
                    <a:pt x="763" y="3949"/>
                  </a:lnTo>
                  <a:lnTo>
                    <a:pt x="784" y="3970"/>
                  </a:lnTo>
                  <a:lnTo>
                    <a:pt x="804" y="3992"/>
                  </a:lnTo>
                  <a:lnTo>
                    <a:pt x="825" y="4014"/>
                  </a:lnTo>
                  <a:lnTo>
                    <a:pt x="846" y="4034"/>
                  </a:lnTo>
                  <a:lnTo>
                    <a:pt x="839" y="4022"/>
                  </a:lnTo>
                  <a:lnTo>
                    <a:pt x="833" y="4009"/>
                  </a:lnTo>
                  <a:lnTo>
                    <a:pt x="827" y="3996"/>
                  </a:lnTo>
                  <a:lnTo>
                    <a:pt x="821" y="3983"/>
                  </a:lnTo>
                  <a:lnTo>
                    <a:pt x="811" y="3954"/>
                  </a:lnTo>
                  <a:lnTo>
                    <a:pt x="804" y="3926"/>
                  </a:lnTo>
                  <a:lnTo>
                    <a:pt x="798" y="3895"/>
                  </a:lnTo>
                  <a:lnTo>
                    <a:pt x="792" y="3864"/>
                  </a:lnTo>
                  <a:lnTo>
                    <a:pt x="788" y="3834"/>
                  </a:lnTo>
                  <a:lnTo>
                    <a:pt x="786" y="3801"/>
                  </a:lnTo>
                  <a:lnTo>
                    <a:pt x="783" y="3737"/>
                  </a:lnTo>
                  <a:lnTo>
                    <a:pt x="782" y="3674"/>
                  </a:lnTo>
                  <a:lnTo>
                    <a:pt x="781" y="3612"/>
                  </a:lnTo>
                  <a:lnTo>
                    <a:pt x="780" y="3554"/>
                  </a:lnTo>
                  <a:lnTo>
                    <a:pt x="775" y="3459"/>
                  </a:lnTo>
                  <a:lnTo>
                    <a:pt x="774" y="3366"/>
                  </a:lnTo>
                  <a:lnTo>
                    <a:pt x="774" y="3272"/>
                  </a:lnTo>
                  <a:lnTo>
                    <a:pt x="775" y="3180"/>
                  </a:lnTo>
                  <a:lnTo>
                    <a:pt x="780" y="3089"/>
                  </a:lnTo>
                  <a:lnTo>
                    <a:pt x="785" y="2998"/>
                  </a:lnTo>
                  <a:lnTo>
                    <a:pt x="792" y="2906"/>
                  </a:lnTo>
                  <a:lnTo>
                    <a:pt x="802" y="2817"/>
                  </a:lnTo>
                  <a:lnTo>
                    <a:pt x="813" y="2727"/>
                  </a:lnTo>
                  <a:lnTo>
                    <a:pt x="826" y="2637"/>
                  </a:lnTo>
                  <a:lnTo>
                    <a:pt x="835" y="2591"/>
                  </a:lnTo>
                  <a:lnTo>
                    <a:pt x="842" y="2547"/>
                  </a:lnTo>
                  <a:lnTo>
                    <a:pt x="850" y="2501"/>
                  </a:lnTo>
                  <a:lnTo>
                    <a:pt x="860" y="2457"/>
                  </a:lnTo>
                  <a:lnTo>
                    <a:pt x="870" y="2411"/>
                  </a:lnTo>
                  <a:lnTo>
                    <a:pt x="880" y="2366"/>
                  </a:lnTo>
                  <a:lnTo>
                    <a:pt x="891" y="2321"/>
                  </a:lnTo>
                  <a:lnTo>
                    <a:pt x="902" y="2276"/>
                  </a:lnTo>
                  <a:lnTo>
                    <a:pt x="927" y="2185"/>
                  </a:lnTo>
                  <a:lnTo>
                    <a:pt x="953" y="2093"/>
                  </a:lnTo>
                  <a:lnTo>
                    <a:pt x="967" y="2047"/>
                  </a:lnTo>
                  <a:lnTo>
                    <a:pt x="982" y="2002"/>
                  </a:lnTo>
                  <a:lnTo>
                    <a:pt x="997" y="1956"/>
                  </a:lnTo>
                  <a:lnTo>
                    <a:pt x="1014" y="1910"/>
                  </a:lnTo>
                  <a:lnTo>
                    <a:pt x="1031" y="1865"/>
                  </a:lnTo>
                  <a:lnTo>
                    <a:pt x="1049" y="1821"/>
                  </a:lnTo>
                  <a:lnTo>
                    <a:pt x="1068" y="1776"/>
                  </a:lnTo>
                  <a:lnTo>
                    <a:pt x="1087" y="1733"/>
                  </a:lnTo>
                  <a:lnTo>
                    <a:pt x="1107" y="1689"/>
                  </a:lnTo>
                  <a:lnTo>
                    <a:pt x="1129" y="1646"/>
                  </a:lnTo>
                  <a:lnTo>
                    <a:pt x="1151" y="1604"/>
                  </a:lnTo>
                  <a:lnTo>
                    <a:pt x="1173" y="1561"/>
                  </a:lnTo>
                  <a:lnTo>
                    <a:pt x="1196" y="1519"/>
                  </a:lnTo>
                  <a:lnTo>
                    <a:pt x="1221" y="1478"/>
                  </a:lnTo>
                  <a:lnTo>
                    <a:pt x="1246" y="1437"/>
                  </a:lnTo>
                  <a:lnTo>
                    <a:pt x="1271" y="1397"/>
                  </a:lnTo>
                  <a:lnTo>
                    <a:pt x="1299" y="1358"/>
                  </a:lnTo>
                  <a:lnTo>
                    <a:pt x="1326" y="1319"/>
                  </a:lnTo>
                  <a:lnTo>
                    <a:pt x="1354" y="1281"/>
                  </a:lnTo>
                  <a:lnTo>
                    <a:pt x="1383" y="1243"/>
                  </a:lnTo>
                  <a:lnTo>
                    <a:pt x="1413" y="1206"/>
                  </a:lnTo>
                  <a:lnTo>
                    <a:pt x="1444" y="1170"/>
                  </a:lnTo>
                  <a:lnTo>
                    <a:pt x="1476" y="1134"/>
                  </a:lnTo>
                  <a:lnTo>
                    <a:pt x="1508" y="1099"/>
                  </a:lnTo>
                  <a:lnTo>
                    <a:pt x="1542" y="1065"/>
                  </a:lnTo>
                  <a:lnTo>
                    <a:pt x="1577" y="1032"/>
                  </a:lnTo>
                  <a:lnTo>
                    <a:pt x="1612" y="999"/>
                  </a:lnTo>
                  <a:lnTo>
                    <a:pt x="1648" y="967"/>
                  </a:lnTo>
                  <a:lnTo>
                    <a:pt x="1685" y="937"/>
                  </a:lnTo>
                  <a:lnTo>
                    <a:pt x="1723" y="907"/>
                  </a:lnTo>
                  <a:lnTo>
                    <a:pt x="1762" y="877"/>
                  </a:lnTo>
                  <a:lnTo>
                    <a:pt x="1802" y="850"/>
                  </a:lnTo>
                  <a:lnTo>
                    <a:pt x="1821" y="837"/>
                  </a:lnTo>
                  <a:lnTo>
                    <a:pt x="1841" y="826"/>
                  </a:lnTo>
                  <a:lnTo>
                    <a:pt x="1860" y="814"/>
                  </a:lnTo>
                  <a:lnTo>
                    <a:pt x="1881" y="803"/>
                  </a:lnTo>
                  <a:lnTo>
                    <a:pt x="1923" y="783"/>
                  </a:lnTo>
                  <a:lnTo>
                    <a:pt x="1965" y="765"/>
                  </a:lnTo>
                  <a:lnTo>
                    <a:pt x="2007" y="748"/>
                  </a:lnTo>
                  <a:lnTo>
                    <a:pt x="2049" y="731"/>
                  </a:lnTo>
                  <a:lnTo>
                    <a:pt x="2093" y="716"/>
                  </a:lnTo>
                  <a:lnTo>
                    <a:pt x="2135" y="699"/>
                  </a:lnTo>
                  <a:close/>
                </a:path>
              </a:pathLst>
            </a:custGeom>
            <a:solidFill>
              <a:srgbClr val="4DB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0" name="Freeform 82"/>
            <p:cNvSpPr>
              <a:spLocks/>
            </p:cNvSpPr>
            <p:nvPr/>
          </p:nvSpPr>
          <p:spPr bwMode="auto">
            <a:xfrm>
              <a:off x="7654925" y="-1801813"/>
              <a:ext cx="90488" cy="255587"/>
            </a:xfrm>
            <a:custGeom>
              <a:avLst/>
              <a:gdLst>
                <a:gd name="T0" fmla="*/ 180 w 852"/>
                <a:gd name="T1" fmla="*/ 34 h 2406"/>
                <a:gd name="T2" fmla="*/ 156 w 852"/>
                <a:gd name="T3" fmla="*/ 8 h 2406"/>
                <a:gd name="T4" fmla="*/ 116 w 852"/>
                <a:gd name="T5" fmla="*/ 13 h 2406"/>
                <a:gd name="T6" fmla="*/ 75 w 852"/>
                <a:gd name="T7" fmla="*/ 37 h 2406"/>
                <a:gd name="T8" fmla="*/ 47 w 852"/>
                <a:gd name="T9" fmla="*/ 67 h 2406"/>
                <a:gd name="T10" fmla="*/ 26 w 852"/>
                <a:gd name="T11" fmla="*/ 103 h 2406"/>
                <a:gd name="T12" fmla="*/ 12 w 852"/>
                <a:gd name="T13" fmla="*/ 142 h 2406"/>
                <a:gd name="T14" fmla="*/ 3 w 852"/>
                <a:gd name="T15" fmla="*/ 198 h 2406"/>
                <a:gd name="T16" fmla="*/ 1 w 852"/>
                <a:gd name="T17" fmla="*/ 289 h 2406"/>
                <a:gd name="T18" fmla="*/ 6 w 852"/>
                <a:gd name="T19" fmla="*/ 470 h 2406"/>
                <a:gd name="T20" fmla="*/ 13 w 852"/>
                <a:gd name="T21" fmla="*/ 663 h 2406"/>
                <a:gd name="T22" fmla="*/ 32 w 852"/>
                <a:gd name="T23" fmla="*/ 852 h 2406"/>
                <a:gd name="T24" fmla="*/ 61 w 852"/>
                <a:gd name="T25" fmla="*/ 1039 h 2406"/>
                <a:gd name="T26" fmla="*/ 102 w 852"/>
                <a:gd name="T27" fmla="*/ 1221 h 2406"/>
                <a:gd name="T28" fmla="*/ 155 w 852"/>
                <a:gd name="T29" fmla="*/ 1398 h 2406"/>
                <a:gd name="T30" fmla="*/ 222 w 852"/>
                <a:gd name="T31" fmla="*/ 1569 h 2406"/>
                <a:gd name="T32" fmla="*/ 303 w 852"/>
                <a:gd name="T33" fmla="*/ 1734 h 2406"/>
                <a:gd name="T34" fmla="*/ 399 w 852"/>
                <a:gd name="T35" fmla="*/ 1894 h 2406"/>
                <a:gd name="T36" fmla="*/ 511 w 852"/>
                <a:gd name="T37" fmla="*/ 2045 h 2406"/>
                <a:gd name="T38" fmla="*/ 639 w 852"/>
                <a:gd name="T39" fmla="*/ 2190 h 2406"/>
                <a:gd name="T40" fmla="*/ 727 w 852"/>
                <a:gd name="T41" fmla="*/ 2278 h 2406"/>
                <a:gd name="T42" fmla="*/ 788 w 852"/>
                <a:gd name="T43" fmla="*/ 2343 h 2406"/>
                <a:gd name="T44" fmla="*/ 852 w 852"/>
                <a:gd name="T45" fmla="*/ 2406 h 2406"/>
                <a:gd name="T46" fmla="*/ 831 w 852"/>
                <a:gd name="T47" fmla="*/ 2368 h 2406"/>
                <a:gd name="T48" fmla="*/ 808 w 852"/>
                <a:gd name="T49" fmla="*/ 2297 h 2406"/>
                <a:gd name="T50" fmla="*/ 793 w 852"/>
                <a:gd name="T51" fmla="*/ 2205 h 2406"/>
                <a:gd name="T52" fmla="*/ 786 w 852"/>
                <a:gd name="T53" fmla="*/ 2045 h 2406"/>
                <a:gd name="T54" fmla="*/ 783 w 852"/>
                <a:gd name="T55" fmla="*/ 1875 h 2406"/>
                <a:gd name="T56" fmla="*/ 785 w 852"/>
                <a:gd name="T57" fmla="*/ 1718 h 2406"/>
                <a:gd name="T58" fmla="*/ 792 w 852"/>
                <a:gd name="T59" fmla="*/ 1562 h 2406"/>
                <a:gd name="T60" fmla="*/ 797 w 852"/>
                <a:gd name="T61" fmla="*/ 1474 h 2406"/>
                <a:gd name="T62" fmla="*/ 808 w 852"/>
                <a:gd name="T63" fmla="*/ 1393 h 2406"/>
                <a:gd name="T64" fmla="*/ 820 w 852"/>
                <a:gd name="T65" fmla="*/ 1309 h 2406"/>
                <a:gd name="T66" fmla="*/ 822 w 852"/>
                <a:gd name="T67" fmla="*/ 1247 h 2406"/>
                <a:gd name="T68" fmla="*/ 813 w 852"/>
                <a:gd name="T69" fmla="*/ 1194 h 2406"/>
                <a:gd name="T70" fmla="*/ 798 w 852"/>
                <a:gd name="T71" fmla="*/ 1151 h 2406"/>
                <a:gd name="T72" fmla="*/ 756 w 852"/>
                <a:gd name="T73" fmla="*/ 1078 h 2406"/>
                <a:gd name="T74" fmla="*/ 694 w 852"/>
                <a:gd name="T75" fmla="*/ 992 h 2406"/>
                <a:gd name="T76" fmla="*/ 579 w 852"/>
                <a:gd name="T77" fmla="*/ 850 h 2406"/>
                <a:gd name="T78" fmla="*/ 518 w 852"/>
                <a:gd name="T79" fmla="*/ 767 h 2406"/>
                <a:gd name="T80" fmla="*/ 456 w 852"/>
                <a:gd name="T81" fmla="*/ 650 h 2406"/>
                <a:gd name="T82" fmla="*/ 393 w 852"/>
                <a:gd name="T83" fmla="*/ 513 h 2406"/>
                <a:gd name="T84" fmla="*/ 329 w 852"/>
                <a:gd name="T85" fmla="*/ 374 h 2406"/>
                <a:gd name="T86" fmla="*/ 288 w 852"/>
                <a:gd name="T87" fmla="*/ 272 h 2406"/>
                <a:gd name="T88" fmla="*/ 244 w 852"/>
                <a:gd name="T89" fmla="*/ 154 h 2406"/>
                <a:gd name="T90" fmla="*/ 218 w 852"/>
                <a:gd name="T91" fmla="*/ 98 h 2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52" h="2406">
                  <a:moveTo>
                    <a:pt x="209" y="80"/>
                  </a:moveTo>
                  <a:lnTo>
                    <a:pt x="195" y="56"/>
                  </a:lnTo>
                  <a:lnTo>
                    <a:pt x="180" y="34"/>
                  </a:lnTo>
                  <a:lnTo>
                    <a:pt x="173" y="25"/>
                  </a:lnTo>
                  <a:lnTo>
                    <a:pt x="164" y="16"/>
                  </a:lnTo>
                  <a:lnTo>
                    <a:pt x="156" y="8"/>
                  </a:lnTo>
                  <a:lnTo>
                    <a:pt x="147" y="0"/>
                  </a:lnTo>
                  <a:lnTo>
                    <a:pt x="130" y="7"/>
                  </a:lnTo>
                  <a:lnTo>
                    <a:pt x="116" y="13"/>
                  </a:lnTo>
                  <a:lnTo>
                    <a:pt x="101" y="20"/>
                  </a:lnTo>
                  <a:lnTo>
                    <a:pt x="88" y="28"/>
                  </a:lnTo>
                  <a:lnTo>
                    <a:pt x="75" y="37"/>
                  </a:lnTo>
                  <a:lnTo>
                    <a:pt x="65" y="47"/>
                  </a:lnTo>
                  <a:lnTo>
                    <a:pt x="55" y="56"/>
                  </a:lnTo>
                  <a:lnTo>
                    <a:pt x="47" y="67"/>
                  </a:lnTo>
                  <a:lnTo>
                    <a:pt x="38" y="79"/>
                  </a:lnTo>
                  <a:lnTo>
                    <a:pt x="32" y="90"/>
                  </a:lnTo>
                  <a:lnTo>
                    <a:pt x="26" y="103"/>
                  </a:lnTo>
                  <a:lnTo>
                    <a:pt x="21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9" y="156"/>
                  </a:lnTo>
                  <a:lnTo>
                    <a:pt x="6" y="170"/>
                  </a:lnTo>
                  <a:lnTo>
                    <a:pt x="3" y="198"/>
                  </a:lnTo>
                  <a:lnTo>
                    <a:pt x="0" y="229"/>
                  </a:lnTo>
                  <a:lnTo>
                    <a:pt x="0" y="259"/>
                  </a:lnTo>
                  <a:lnTo>
                    <a:pt x="1" y="289"/>
                  </a:lnTo>
                  <a:lnTo>
                    <a:pt x="4" y="349"/>
                  </a:lnTo>
                  <a:lnTo>
                    <a:pt x="5" y="405"/>
                  </a:lnTo>
                  <a:lnTo>
                    <a:pt x="6" y="470"/>
                  </a:lnTo>
                  <a:lnTo>
                    <a:pt x="7" y="535"/>
                  </a:lnTo>
                  <a:lnTo>
                    <a:pt x="10" y="599"/>
                  </a:lnTo>
                  <a:lnTo>
                    <a:pt x="13" y="663"/>
                  </a:lnTo>
                  <a:lnTo>
                    <a:pt x="18" y="726"/>
                  </a:lnTo>
                  <a:lnTo>
                    <a:pt x="25" y="790"/>
                  </a:lnTo>
                  <a:lnTo>
                    <a:pt x="32" y="852"/>
                  </a:lnTo>
                  <a:lnTo>
                    <a:pt x="41" y="915"/>
                  </a:lnTo>
                  <a:lnTo>
                    <a:pt x="50" y="977"/>
                  </a:lnTo>
                  <a:lnTo>
                    <a:pt x="61" y="1039"/>
                  </a:lnTo>
                  <a:lnTo>
                    <a:pt x="73" y="1100"/>
                  </a:lnTo>
                  <a:lnTo>
                    <a:pt x="87" y="1160"/>
                  </a:lnTo>
                  <a:lnTo>
                    <a:pt x="102" y="1221"/>
                  </a:lnTo>
                  <a:lnTo>
                    <a:pt x="118" y="1280"/>
                  </a:lnTo>
                  <a:lnTo>
                    <a:pt x="136" y="1339"/>
                  </a:lnTo>
                  <a:lnTo>
                    <a:pt x="155" y="1398"/>
                  </a:lnTo>
                  <a:lnTo>
                    <a:pt x="176" y="1456"/>
                  </a:lnTo>
                  <a:lnTo>
                    <a:pt x="198" y="1513"/>
                  </a:lnTo>
                  <a:lnTo>
                    <a:pt x="222" y="1569"/>
                  </a:lnTo>
                  <a:lnTo>
                    <a:pt x="248" y="1625"/>
                  </a:lnTo>
                  <a:lnTo>
                    <a:pt x="274" y="1680"/>
                  </a:lnTo>
                  <a:lnTo>
                    <a:pt x="303" y="1734"/>
                  </a:lnTo>
                  <a:lnTo>
                    <a:pt x="333" y="1788"/>
                  </a:lnTo>
                  <a:lnTo>
                    <a:pt x="365" y="1841"/>
                  </a:lnTo>
                  <a:lnTo>
                    <a:pt x="399" y="1894"/>
                  </a:lnTo>
                  <a:lnTo>
                    <a:pt x="434" y="1945"/>
                  </a:lnTo>
                  <a:lnTo>
                    <a:pt x="472" y="1996"/>
                  </a:lnTo>
                  <a:lnTo>
                    <a:pt x="511" y="2045"/>
                  </a:lnTo>
                  <a:lnTo>
                    <a:pt x="551" y="2095"/>
                  </a:lnTo>
                  <a:lnTo>
                    <a:pt x="595" y="2143"/>
                  </a:lnTo>
                  <a:lnTo>
                    <a:pt x="639" y="2190"/>
                  </a:lnTo>
                  <a:lnTo>
                    <a:pt x="686" y="2236"/>
                  </a:lnTo>
                  <a:lnTo>
                    <a:pt x="707" y="2257"/>
                  </a:lnTo>
                  <a:lnTo>
                    <a:pt x="727" y="2278"/>
                  </a:lnTo>
                  <a:lnTo>
                    <a:pt x="748" y="2299"/>
                  </a:lnTo>
                  <a:lnTo>
                    <a:pt x="768" y="2320"/>
                  </a:lnTo>
                  <a:lnTo>
                    <a:pt x="788" y="2343"/>
                  </a:lnTo>
                  <a:lnTo>
                    <a:pt x="809" y="2364"/>
                  </a:lnTo>
                  <a:lnTo>
                    <a:pt x="830" y="2385"/>
                  </a:lnTo>
                  <a:lnTo>
                    <a:pt x="852" y="2406"/>
                  </a:lnTo>
                  <a:lnTo>
                    <a:pt x="844" y="2394"/>
                  </a:lnTo>
                  <a:lnTo>
                    <a:pt x="838" y="2381"/>
                  </a:lnTo>
                  <a:lnTo>
                    <a:pt x="831" y="2368"/>
                  </a:lnTo>
                  <a:lnTo>
                    <a:pt x="826" y="2354"/>
                  </a:lnTo>
                  <a:lnTo>
                    <a:pt x="817" y="2326"/>
                  </a:lnTo>
                  <a:lnTo>
                    <a:pt x="808" y="2297"/>
                  </a:lnTo>
                  <a:lnTo>
                    <a:pt x="802" y="2268"/>
                  </a:lnTo>
                  <a:lnTo>
                    <a:pt x="798" y="2236"/>
                  </a:lnTo>
                  <a:lnTo>
                    <a:pt x="793" y="2205"/>
                  </a:lnTo>
                  <a:lnTo>
                    <a:pt x="790" y="2173"/>
                  </a:lnTo>
                  <a:lnTo>
                    <a:pt x="787" y="2109"/>
                  </a:lnTo>
                  <a:lnTo>
                    <a:pt x="786" y="2045"/>
                  </a:lnTo>
                  <a:lnTo>
                    <a:pt x="786" y="1984"/>
                  </a:lnTo>
                  <a:lnTo>
                    <a:pt x="784" y="1927"/>
                  </a:lnTo>
                  <a:lnTo>
                    <a:pt x="783" y="1875"/>
                  </a:lnTo>
                  <a:lnTo>
                    <a:pt x="783" y="1822"/>
                  </a:lnTo>
                  <a:lnTo>
                    <a:pt x="784" y="1770"/>
                  </a:lnTo>
                  <a:lnTo>
                    <a:pt x="785" y="1718"/>
                  </a:lnTo>
                  <a:lnTo>
                    <a:pt x="787" y="1666"/>
                  </a:lnTo>
                  <a:lnTo>
                    <a:pt x="790" y="1613"/>
                  </a:lnTo>
                  <a:lnTo>
                    <a:pt x="792" y="1562"/>
                  </a:lnTo>
                  <a:lnTo>
                    <a:pt x="794" y="1510"/>
                  </a:lnTo>
                  <a:lnTo>
                    <a:pt x="795" y="1493"/>
                  </a:lnTo>
                  <a:lnTo>
                    <a:pt x="797" y="1474"/>
                  </a:lnTo>
                  <a:lnTo>
                    <a:pt x="800" y="1455"/>
                  </a:lnTo>
                  <a:lnTo>
                    <a:pt x="802" y="1435"/>
                  </a:lnTo>
                  <a:lnTo>
                    <a:pt x="808" y="1393"/>
                  </a:lnTo>
                  <a:lnTo>
                    <a:pt x="815" y="1350"/>
                  </a:lnTo>
                  <a:lnTo>
                    <a:pt x="818" y="1329"/>
                  </a:lnTo>
                  <a:lnTo>
                    <a:pt x="820" y="1309"/>
                  </a:lnTo>
                  <a:lnTo>
                    <a:pt x="822" y="1287"/>
                  </a:lnTo>
                  <a:lnTo>
                    <a:pt x="822" y="1267"/>
                  </a:lnTo>
                  <a:lnTo>
                    <a:pt x="822" y="1247"/>
                  </a:lnTo>
                  <a:lnTo>
                    <a:pt x="821" y="1229"/>
                  </a:lnTo>
                  <a:lnTo>
                    <a:pt x="818" y="1211"/>
                  </a:lnTo>
                  <a:lnTo>
                    <a:pt x="813" y="1194"/>
                  </a:lnTo>
                  <a:lnTo>
                    <a:pt x="809" y="1179"/>
                  </a:lnTo>
                  <a:lnTo>
                    <a:pt x="803" y="1165"/>
                  </a:lnTo>
                  <a:lnTo>
                    <a:pt x="798" y="1151"/>
                  </a:lnTo>
                  <a:lnTo>
                    <a:pt x="790" y="1136"/>
                  </a:lnTo>
                  <a:lnTo>
                    <a:pt x="774" y="1106"/>
                  </a:lnTo>
                  <a:lnTo>
                    <a:pt x="756" y="1078"/>
                  </a:lnTo>
                  <a:lnTo>
                    <a:pt x="737" y="1049"/>
                  </a:lnTo>
                  <a:lnTo>
                    <a:pt x="716" y="1021"/>
                  </a:lnTo>
                  <a:lnTo>
                    <a:pt x="694" y="992"/>
                  </a:lnTo>
                  <a:lnTo>
                    <a:pt x="671" y="964"/>
                  </a:lnTo>
                  <a:lnTo>
                    <a:pt x="624" y="906"/>
                  </a:lnTo>
                  <a:lnTo>
                    <a:pt x="579" y="850"/>
                  </a:lnTo>
                  <a:lnTo>
                    <a:pt x="557" y="823"/>
                  </a:lnTo>
                  <a:lnTo>
                    <a:pt x="536" y="794"/>
                  </a:lnTo>
                  <a:lnTo>
                    <a:pt x="518" y="767"/>
                  </a:lnTo>
                  <a:lnTo>
                    <a:pt x="503" y="740"/>
                  </a:lnTo>
                  <a:lnTo>
                    <a:pt x="478" y="695"/>
                  </a:lnTo>
                  <a:lnTo>
                    <a:pt x="456" y="650"/>
                  </a:lnTo>
                  <a:lnTo>
                    <a:pt x="434" y="605"/>
                  </a:lnTo>
                  <a:lnTo>
                    <a:pt x="413" y="558"/>
                  </a:lnTo>
                  <a:lnTo>
                    <a:pt x="393" y="513"/>
                  </a:lnTo>
                  <a:lnTo>
                    <a:pt x="372" y="466"/>
                  </a:lnTo>
                  <a:lnTo>
                    <a:pt x="350" y="420"/>
                  </a:lnTo>
                  <a:lnTo>
                    <a:pt x="329" y="374"/>
                  </a:lnTo>
                  <a:lnTo>
                    <a:pt x="315" y="343"/>
                  </a:lnTo>
                  <a:lnTo>
                    <a:pt x="302" y="309"/>
                  </a:lnTo>
                  <a:lnTo>
                    <a:pt x="288" y="272"/>
                  </a:lnTo>
                  <a:lnTo>
                    <a:pt x="273" y="233"/>
                  </a:lnTo>
                  <a:lnTo>
                    <a:pt x="258" y="193"/>
                  </a:lnTo>
                  <a:lnTo>
                    <a:pt x="244" y="154"/>
                  </a:lnTo>
                  <a:lnTo>
                    <a:pt x="235" y="135"/>
                  </a:lnTo>
                  <a:lnTo>
                    <a:pt x="227" y="116"/>
                  </a:lnTo>
                  <a:lnTo>
                    <a:pt x="218" y="98"/>
                  </a:lnTo>
                  <a:lnTo>
                    <a:pt x="209" y="80"/>
                  </a:lnTo>
                  <a:close/>
                </a:path>
              </a:pathLst>
            </a:custGeom>
            <a:solidFill>
              <a:srgbClr val="3CB0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1" name="Freeform 83"/>
            <p:cNvSpPr>
              <a:spLocks/>
            </p:cNvSpPr>
            <p:nvPr/>
          </p:nvSpPr>
          <p:spPr bwMode="auto">
            <a:xfrm>
              <a:off x="7667625" y="-1744663"/>
              <a:ext cx="77788" cy="198437"/>
            </a:xfrm>
            <a:custGeom>
              <a:avLst/>
              <a:gdLst>
                <a:gd name="T0" fmla="*/ 133 w 732"/>
                <a:gd name="T1" fmla="*/ 58 h 1885"/>
                <a:gd name="T2" fmla="*/ 96 w 732"/>
                <a:gd name="T3" fmla="*/ 146 h 1885"/>
                <a:gd name="T4" fmla="*/ 75 w 732"/>
                <a:gd name="T5" fmla="*/ 205 h 1885"/>
                <a:gd name="T6" fmla="*/ 55 w 732"/>
                <a:gd name="T7" fmla="*/ 263 h 1885"/>
                <a:gd name="T8" fmla="*/ 38 w 732"/>
                <a:gd name="T9" fmla="*/ 322 h 1885"/>
                <a:gd name="T10" fmla="*/ 24 w 732"/>
                <a:gd name="T11" fmla="*/ 382 h 1885"/>
                <a:gd name="T12" fmla="*/ 14 w 732"/>
                <a:gd name="T13" fmla="*/ 441 h 1885"/>
                <a:gd name="T14" fmla="*/ 5 w 732"/>
                <a:gd name="T15" fmla="*/ 500 h 1885"/>
                <a:gd name="T16" fmla="*/ 1 w 732"/>
                <a:gd name="T17" fmla="*/ 561 h 1885"/>
                <a:gd name="T18" fmla="*/ 0 w 732"/>
                <a:gd name="T19" fmla="*/ 620 h 1885"/>
                <a:gd name="T20" fmla="*/ 2 w 732"/>
                <a:gd name="T21" fmla="*/ 680 h 1885"/>
                <a:gd name="T22" fmla="*/ 8 w 732"/>
                <a:gd name="T23" fmla="*/ 741 h 1885"/>
                <a:gd name="T24" fmla="*/ 19 w 732"/>
                <a:gd name="T25" fmla="*/ 801 h 1885"/>
                <a:gd name="T26" fmla="*/ 34 w 732"/>
                <a:gd name="T27" fmla="*/ 862 h 1885"/>
                <a:gd name="T28" fmla="*/ 53 w 732"/>
                <a:gd name="T29" fmla="*/ 923 h 1885"/>
                <a:gd name="T30" fmla="*/ 84 w 732"/>
                <a:gd name="T31" fmla="*/ 1007 h 1885"/>
                <a:gd name="T32" fmla="*/ 132 w 732"/>
                <a:gd name="T33" fmla="*/ 1112 h 1885"/>
                <a:gd name="T34" fmla="*/ 184 w 732"/>
                <a:gd name="T35" fmla="*/ 1214 h 1885"/>
                <a:gd name="T36" fmla="*/ 242 w 732"/>
                <a:gd name="T37" fmla="*/ 1313 h 1885"/>
                <a:gd name="T38" fmla="*/ 305 w 732"/>
                <a:gd name="T39" fmla="*/ 1409 h 1885"/>
                <a:gd name="T40" fmla="*/ 373 w 732"/>
                <a:gd name="T41" fmla="*/ 1502 h 1885"/>
                <a:gd name="T42" fmla="*/ 446 w 732"/>
                <a:gd name="T43" fmla="*/ 1589 h 1885"/>
                <a:gd name="T44" fmla="*/ 524 w 732"/>
                <a:gd name="T45" fmla="*/ 1674 h 1885"/>
                <a:gd name="T46" fmla="*/ 587 w 732"/>
                <a:gd name="T47" fmla="*/ 1735 h 1885"/>
                <a:gd name="T48" fmla="*/ 628 w 732"/>
                <a:gd name="T49" fmla="*/ 1778 h 1885"/>
                <a:gd name="T50" fmla="*/ 668 w 732"/>
                <a:gd name="T51" fmla="*/ 1821 h 1885"/>
                <a:gd name="T52" fmla="*/ 710 w 732"/>
                <a:gd name="T53" fmla="*/ 1864 h 1885"/>
                <a:gd name="T54" fmla="*/ 724 w 732"/>
                <a:gd name="T55" fmla="*/ 1872 h 1885"/>
                <a:gd name="T56" fmla="*/ 711 w 732"/>
                <a:gd name="T57" fmla="*/ 1847 h 1885"/>
                <a:gd name="T58" fmla="*/ 697 w 732"/>
                <a:gd name="T59" fmla="*/ 1804 h 1885"/>
                <a:gd name="T60" fmla="*/ 682 w 732"/>
                <a:gd name="T61" fmla="*/ 1745 h 1885"/>
                <a:gd name="T62" fmla="*/ 673 w 732"/>
                <a:gd name="T63" fmla="*/ 1684 h 1885"/>
                <a:gd name="T64" fmla="*/ 667 w 732"/>
                <a:gd name="T65" fmla="*/ 1587 h 1885"/>
                <a:gd name="T66" fmla="*/ 666 w 732"/>
                <a:gd name="T67" fmla="*/ 1462 h 1885"/>
                <a:gd name="T68" fmla="*/ 663 w 732"/>
                <a:gd name="T69" fmla="*/ 1357 h 1885"/>
                <a:gd name="T70" fmla="*/ 666 w 732"/>
                <a:gd name="T71" fmla="*/ 1260 h 1885"/>
                <a:gd name="T72" fmla="*/ 670 w 732"/>
                <a:gd name="T73" fmla="*/ 1163 h 1885"/>
                <a:gd name="T74" fmla="*/ 673 w 732"/>
                <a:gd name="T75" fmla="*/ 1067 h 1885"/>
                <a:gd name="T76" fmla="*/ 672 w 732"/>
                <a:gd name="T77" fmla="*/ 1005 h 1885"/>
                <a:gd name="T78" fmla="*/ 674 w 732"/>
                <a:gd name="T79" fmla="*/ 976 h 1885"/>
                <a:gd name="T80" fmla="*/ 680 w 732"/>
                <a:gd name="T81" fmla="*/ 928 h 1885"/>
                <a:gd name="T82" fmla="*/ 687 w 732"/>
                <a:gd name="T83" fmla="*/ 863 h 1885"/>
                <a:gd name="T84" fmla="*/ 688 w 732"/>
                <a:gd name="T85" fmla="*/ 818 h 1885"/>
                <a:gd name="T86" fmla="*/ 685 w 732"/>
                <a:gd name="T87" fmla="*/ 791 h 1885"/>
                <a:gd name="T88" fmla="*/ 677 w 732"/>
                <a:gd name="T89" fmla="*/ 766 h 1885"/>
                <a:gd name="T90" fmla="*/ 659 w 732"/>
                <a:gd name="T91" fmla="*/ 738 h 1885"/>
                <a:gd name="T92" fmla="*/ 626 w 732"/>
                <a:gd name="T93" fmla="*/ 699 h 1885"/>
                <a:gd name="T94" fmla="*/ 588 w 732"/>
                <a:gd name="T95" fmla="*/ 648 h 1885"/>
                <a:gd name="T96" fmla="*/ 551 w 732"/>
                <a:gd name="T97" fmla="*/ 597 h 1885"/>
                <a:gd name="T98" fmla="*/ 514 w 732"/>
                <a:gd name="T99" fmla="*/ 546 h 1885"/>
                <a:gd name="T100" fmla="*/ 475 w 732"/>
                <a:gd name="T101" fmla="*/ 494 h 1885"/>
                <a:gd name="T102" fmla="*/ 413 w 732"/>
                <a:gd name="T103" fmla="*/ 415 h 1885"/>
                <a:gd name="T104" fmla="*/ 333 w 732"/>
                <a:gd name="T105" fmla="*/ 301 h 1885"/>
                <a:gd name="T106" fmla="*/ 275 w 732"/>
                <a:gd name="T107" fmla="*/ 212 h 1885"/>
                <a:gd name="T108" fmla="*/ 239 w 732"/>
                <a:gd name="T109" fmla="*/ 153 h 1885"/>
                <a:gd name="T110" fmla="*/ 205 w 732"/>
                <a:gd name="T111" fmla="*/ 92 h 1885"/>
                <a:gd name="T112" fmla="*/ 174 w 732"/>
                <a:gd name="T113" fmla="*/ 3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32" h="1885">
                  <a:moveTo>
                    <a:pt x="160" y="0"/>
                  </a:moveTo>
                  <a:lnTo>
                    <a:pt x="133" y="58"/>
                  </a:lnTo>
                  <a:lnTo>
                    <a:pt x="108" y="117"/>
                  </a:lnTo>
                  <a:lnTo>
                    <a:pt x="96" y="146"/>
                  </a:lnTo>
                  <a:lnTo>
                    <a:pt x="86" y="175"/>
                  </a:lnTo>
                  <a:lnTo>
                    <a:pt x="75" y="205"/>
                  </a:lnTo>
                  <a:lnTo>
                    <a:pt x="64" y="235"/>
                  </a:lnTo>
                  <a:lnTo>
                    <a:pt x="55" y="263"/>
                  </a:lnTo>
                  <a:lnTo>
                    <a:pt x="46" y="293"/>
                  </a:lnTo>
                  <a:lnTo>
                    <a:pt x="38" y="322"/>
                  </a:lnTo>
                  <a:lnTo>
                    <a:pt x="31" y="352"/>
                  </a:lnTo>
                  <a:lnTo>
                    <a:pt x="24" y="382"/>
                  </a:lnTo>
                  <a:lnTo>
                    <a:pt x="18" y="411"/>
                  </a:lnTo>
                  <a:lnTo>
                    <a:pt x="14" y="441"/>
                  </a:lnTo>
                  <a:lnTo>
                    <a:pt x="8" y="471"/>
                  </a:lnTo>
                  <a:lnTo>
                    <a:pt x="5" y="500"/>
                  </a:lnTo>
                  <a:lnTo>
                    <a:pt x="2" y="531"/>
                  </a:lnTo>
                  <a:lnTo>
                    <a:pt x="1" y="561"/>
                  </a:lnTo>
                  <a:lnTo>
                    <a:pt x="0" y="590"/>
                  </a:lnTo>
                  <a:lnTo>
                    <a:pt x="0" y="620"/>
                  </a:lnTo>
                  <a:lnTo>
                    <a:pt x="0" y="651"/>
                  </a:lnTo>
                  <a:lnTo>
                    <a:pt x="2" y="680"/>
                  </a:lnTo>
                  <a:lnTo>
                    <a:pt x="5" y="711"/>
                  </a:lnTo>
                  <a:lnTo>
                    <a:pt x="8" y="741"/>
                  </a:lnTo>
                  <a:lnTo>
                    <a:pt x="13" y="771"/>
                  </a:lnTo>
                  <a:lnTo>
                    <a:pt x="19" y="801"/>
                  </a:lnTo>
                  <a:lnTo>
                    <a:pt x="25" y="832"/>
                  </a:lnTo>
                  <a:lnTo>
                    <a:pt x="34" y="862"/>
                  </a:lnTo>
                  <a:lnTo>
                    <a:pt x="42" y="892"/>
                  </a:lnTo>
                  <a:lnTo>
                    <a:pt x="53" y="923"/>
                  </a:lnTo>
                  <a:lnTo>
                    <a:pt x="63" y="953"/>
                  </a:lnTo>
                  <a:lnTo>
                    <a:pt x="84" y="1007"/>
                  </a:lnTo>
                  <a:lnTo>
                    <a:pt x="108" y="1060"/>
                  </a:lnTo>
                  <a:lnTo>
                    <a:pt x="132" y="1112"/>
                  </a:lnTo>
                  <a:lnTo>
                    <a:pt x="157" y="1164"/>
                  </a:lnTo>
                  <a:lnTo>
                    <a:pt x="184" y="1214"/>
                  </a:lnTo>
                  <a:lnTo>
                    <a:pt x="212" y="1264"/>
                  </a:lnTo>
                  <a:lnTo>
                    <a:pt x="242" y="1313"/>
                  </a:lnTo>
                  <a:lnTo>
                    <a:pt x="273" y="1362"/>
                  </a:lnTo>
                  <a:lnTo>
                    <a:pt x="305" y="1409"/>
                  </a:lnTo>
                  <a:lnTo>
                    <a:pt x="338" y="1456"/>
                  </a:lnTo>
                  <a:lnTo>
                    <a:pt x="373" y="1502"/>
                  </a:lnTo>
                  <a:lnTo>
                    <a:pt x="409" y="1546"/>
                  </a:lnTo>
                  <a:lnTo>
                    <a:pt x="446" y="1589"/>
                  </a:lnTo>
                  <a:lnTo>
                    <a:pt x="485" y="1633"/>
                  </a:lnTo>
                  <a:lnTo>
                    <a:pt x="524" y="1674"/>
                  </a:lnTo>
                  <a:lnTo>
                    <a:pt x="566" y="1714"/>
                  </a:lnTo>
                  <a:lnTo>
                    <a:pt x="587" y="1735"/>
                  </a:lnTo>
                  <a:lnTo>
                    <a:pt x="607" y="1757"/>
                  </a:lnTo>
                  <a:lnTo>
                    <a:pt x="628" y="1778"/>
                  </a:lnTo>
                  <a:lnTo>
                    <a:pt x="648" y="1799"/>
                  </a:lnTo>
                  <a:lnTo>
                    <a:pt x="668" y="1821"/>
                  </a:lnTo>
                  <a:lnTo>
                    <a:pt x="689" y="1842"/>
                  </a:lnTo>
                  <a:lnTo>
                    <a:pt x="710" y="1864"/>
                  </a:lnTo>
                  <a:lnTo>
                    <a:pt x="732" y="1885"/>
                  </a:lnTo>
                  <a:lnTo>
                    <a:pt x="724" y="1872"/>
                  </a:lnTo>
                  <a:lnTo>
                    <a:pt x="718" y="1859"/>
                  </a:lnTo>
                  <a:lnTo>
                    <a:pt x="711" y="1847"/>
                  </a:lnTo>
                  <a:lnTo>
                    <a:pt x="706" y="1833"/>
                  </a:lnTo>
                  <a:lnTo>
                    <a:pt x="697" y="1804"/>
                  </a:lnTo>
                  <a:lnTo>
                    <a:pt x="688" y="1776"/>
                  </a:lnTo>
                  <a:lnTo>
                    <a:pt x="682" y="1745"/>
                  </a:lnTo>
                  <a:lnTo>
                    <a:pt x="678" y="1714"/>
                  </a:lnTo>
                  <a:lnTo>
                    <a:pt x="673" y="1684"/>
                  </a:lnTo>
                  <a:lnTo>
                    <a:pt x="671" y="1652"/>
                  </a:lnTo>
                  <a:lnTo>
                    <a:pt x="667" y="1587"/>
                  </a:lnTo>
                  <a:lnTo>
                    <a:pt x="666" y="1524"/>
                  </a:lnTo>
                  <a:lnTo>
                    <a:pt x="666" y="1462"/>
                  </a:lnTo>
                  <a:lnTo>
                    <a:pt x="664" y="1404"/>
                  </a:lnTo>
                  <a:lnTo>
                    <a:pt x="663" y="1357"/>
                  </a:lnTo>
                  <a:lnTo>
                    <a:pt x="664" y="1308"/>
                  </a:lnTo>
                  <a:lnTo>
                    <a:pt x="666" y="1260"/>
                  </a:lnTo>
                  <a:lnTo>
                    <a:pt x="668" y="1212"/>
                  </a:lnTo>
                  <a:lnTo>
                    <a:pt x="670" y="1163"/>
                  </a:lnTo>
                  <a:lnTo>
                    <a:pt x="672" y="1115"/>
                  </a:lnTo>
                  <a:lnTo>
                    <a:pt x="673" y="1067"/>
                  </a:lnTo>
                  <a:lnTo>
                    <a:pt x="672" y="1019"/>
                  </a:lnTo>
                  <a:lnTo>
                    <a:pt x="672" y="1005"/>
                  </a:lnTo>
                  <a:lnTo>
                    <a:pt x="673" y="990"/>
                  </a:lnTo>
                  <a:lnTo>
                    <a:pt x="674" y="976"/>
                  </a:lnTo>
                  <a:lnTo>
                    <a:pt x="675" y="961"/>
                  </a:lnTo>
                  <a:lnTo>
                    <a:pt x="680" y="928"/>
                  </a:lnTo>
                  <a:lnTo>
                    <a:pt x="684" y="895"/>
                  </a:lnTo>
                  <a:lnTo>
                    <a:pt x="687" y="863"/>
                  </a:lnTo>
                  <a:lnTo>
                    <a:pt x="688" y="833"/>
                  </a:lnTo>
                  <a:lnTo>
                    <a:pt x="688" y="818"/>
                  </a:lnTo>
                  <a:lnTo>
                    <a:pt x="687" y="804"/>
                  </a:lnTo>
                  <a:lnTo>
                    <a:pt x="685" y="791"/>
                  </a:lnTo>
                  <a:lnTo>
                    <a:pt x="682" y="780"/>
                  </a:lnTo>
                  <a:lnTo>
                    <a:pt x="677" y="766"/>
                  </a:lnTo>
                  <a:lnTo>
                    <a:pt x="668" y="752"/>
                  </a:lnTo>
                  <a:lnTo>
                    <a:pt x="659" y="738"/>
                  </a:lnTo>
                  <a:lnTo>
                    <a:pt x="648" y="726"/>
                  </a:lnTo>
                  <a:lnTo>
                    <a:pt x="626" y="699"/>
                  </a:lnTo>
                  <a:lnTo>
                    <a:pt x="607" y="675"/>
                  </a:lnTo>
                  <a:lnTo>
                    <a:pt x="588" y="648"/>
                  </a:lnTo>
                  <a:lnTo>
                    <a:pt x="570" y="623"/>
                  </a:lnTo>
                  <a:lnTo>
                    <a:pt x="551" y="597"/>
                  </a:lnTo>
                  <a:lnTo>
                    <a:pt x="533" y="571"/>
                  </a:lnTo>
                  <a:lnTo>
                    <a:pt x="514" y="546"/>
                  </a:lnTo>
                  <a:lnTo>
                    <a:pt x="495" y="520"/>
                  </a:lnTo>
                  <a:lnTo>
                    <a:pt x="475" y="494"/>
                  </a:lnTo>
                  <a:lnTo>
                    <a:pt x="456" y="469"/>
                  </a:lnTo>
                  <a:lnTo>
                    <a:pt x="413" y="415"/>
                  </a:lnTo>
                  <a:lnTo>
                    <a:pt x="373" y="358"/>
                  </a:lnTo>
                  <a:lnTo>
                    <a:pt x="333" y="301"/>
                  </a:lnTo>
                  <a:lnTo>
                    <a:pt x="294" y="243"/>
                  </a:lnTo>
                  <a:lnTo>
                    <a:pt x="275" y="212"/>
                  </a:lnTo>
                  <a:lnTo>
                    <a:pt x="257" y="183"/>
                  </a:lnTo>
                  <a:lnTo>
                    <a:pt x="239" y="153"/>
                  </a:lnTo>
                  <a:lnTo>
                    <a:pt x="222" y="122"/>
                  </a:lnTo>
                  <a:lnTo>
                    <a:pt x="205" y="92"/>
                  </a:lnTo>
                  <a:lnTo>
                    <a:pt x="189" y="61"/>
                  </a:lnTo>
                  <a:lnTo>
                    <a:pt x="174" y="3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30AA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2" name="Freeform 84"/>
            <p:cNvSpPr>
              <a:spLocks/>
            </p:cNvSpPr>
            <p:nvPr/>
          </p:nvSpPr>
          <p:spPr bwMode="auto">
            <a:xfrm>
              <a:off x="7669213" y="-1714500"/>
              <a:ext cx="76200" cy="169862"/>
            </a:xfrm>
            <a:custGeom>
              <a:avLst/>
              <a:gdLst>
                <a:gd name="T0" fmla="*/ 124 w 723"/>
                <a:gd name="T1" fmla="*/ 1 h 1603"/>
                <a:gd name="T2" fmla="*/ 109 w 723"/>
                <a:gd name="T3" fmla="*/ 7 h 1603"/>
                <a:gd name="T4" fmla="*/ 97 w 723"/>
                <a:gd name="T5" fmla="*/ 19 h 1603"/>
                <a:gd name="T6" fmla="*/ 86 w 723"/>
                <a:gd name="T7" fmla="*/ 34 h 1603"/>
                <a:gd name="T8" fmla="*/ 73 w 723"/>
                <a:gd name="T9" fmla="*/ 61 h 1603"/>
                <a:gd name="T10" fmla="*/ 62 w 723"/>
                <a:gd name="T11" fmla="*/ 97 h 1603"/>
                <a:gd name="T12" fmla="*/ 44 w 723"/>
                <a:gd name="T13" fmla="*/ 148 h 1603"/>
                <a:gd name="T14" fmla="*/ 24 w 723"/>
                <a:gd name="T15" fmla="*/ 219 h 1603"/>
                <a:gd name="T16" fmla="*/ 10 w 723"/>
                <a:gd name="T17" fmla="*/ 289 h 1603"/>
                <a:gd name="T18" fmla="*/ 1 w 723"/>
                <a:gd name="T19" fmla="*/ 357 h 1603"/>
                <a:gd name="T20" fmla="*/ 1 w 723"/>
                <a:gd name="T21" fmla="*/ 425 h 1603"/>
                <a:gd name="T22" fmla="*/ 7 w 723"/>
                <a:gd name="T23" fmla="*/ 494 h 1603"/>
                <a:gd name="T24" fmla="*/ 21 w 723"/>
                <a:gd name="T25" fmla="*/ 564 h 1603"/>
                <a:gd name="T26" fmla="*/ 42 w 723"/>
                <a:gd name="T27" fmla="*/ 636 h 1603"/>
                <a:gd name="T28" fmla="*/ 75 w 723"/>
                <a:gd name="T29" fmla="*/ 726 h 1603"/>
                <a:gd name="T30" fmla="*/ 123 w 723"/>
                <a:gd name="T31" fmla="*/ 831 h 1603"/>
                <a:gd name="T32" fmla="*/ 175 w 723"/>
                <a:gd name="T33" fmla="*/ 932 h 1603"/>
                <a:gd name="T34" fmla="*/ 233 w 723"/>
                <a:gd name="T35" fmla="*/ 1032 h 1603"/>
                <a:gd name="T36" fmla="*/ 296 w 723"/>
                <a:gd name="T37" fmla="*/ 1128 h 1603"/>
                <a:gd name="T38" fmla="*/ 364 w 723"/>
                <a:gd name="T39" fmla="*/ 1220 h 1603"/>
                <a:gd name="T40" fmla="*/ 437 w 723"/>
                <a:gd name="T41" fmla="*/ 1308 h 1603"/>
                <a:gd name="T42" fmla="*/ 515 w 723"/>
                <a:gd name="T43" fmla="*/ 1393 h 1603"/>
                <a:gd name="T44" fmla="*/ 578 w 723"/>
                <a:gd name="T45" fmla="*/ 1454 h 1603"/>
                <a:gd name="T46" fmla="*/ 619 w 723"/>
                <a:gd name="T47" fmla="*/ 1496 h 1603"/>
                <a:gd name="T48" fmla="*/ 659 w 723"/>
                <a:gd name="T49" fmla="*/ 1539 h 1603"/>
                <a:gd name="T50" fmla="*/ 701 w 723"/>
                <a:gd name="T51" fmla="*/ 1582 h 1603"/>
                <a:gd name="T52" fmla="*/ 715 w 723"/>
                <a:gd name="T53" fmla="*/ 1591 h 1603"/>
                <a:gd name="T54" fmla="*/ 702 w 723"/>
                <a:gd name="T55" fmla="*/ 1564 h 1603"/>
                <a:gd name="T56" fmla="*/ 688 w 723"/>
                <a:gd name="T57" fmla="*/ 1523 h 1603"/>
                <a:gd name="T58" fmla="*/ 673 w 723"/>
                <a:gd name="T59" fmla="*/ 1464 h 1603"/>
                <a:gd name="T60" fmla="*/ 664 w 723"/>
                <a:gd name="T61" fmla="*/ 1402 h 1603"/>
                <a:gd name="T62" fmla="*/ 658 w 723"/>
                <a:gd name="T63" fmla="*/ 1306 h 1603"/>
                <a:gd name="T64" fmla="*/ 657 w 723"/>
                <a:gd name="T65" fmla="*/ 1181 h 1603"/>
                <a:gd name="T66" fmla="*/ 652 w 723"/>
                <a:gd name="T67" fmla="*/ 1063 h 1603"/>
                <a:gd name="T68" fmla="*/ 642 w 723"/>
                <a:gd name="T69" fmla="*/ 933 h 1603"/>
                <a:gd name="T70" fmla="*/ 638 w 723"/>
                <a:gd name="T71" fmla="*/ 832 h 1603"/>
                <a:gd name="T72" fmla="*/ 638 w 723"/>
                <a:gd name="T73" fmla="*/ 766 h 1603"/>
                <a:gd name="T74" fmla="*/ 643 w 723"/>
                <a:gd name="T75" fmla="*/ 701 h 1603"/>
                <a:gd name="T76" fmla="*/ 655 w 723"/>
                <a:gd name="T77" fmla="*/ 641 h 1603"/>
                <a:gd name="T78" fmla="*/ 636 w 723"/>
                <a:gd name="T79" fmla="*/ 587 h 1603"/>
                <a:gd name="T80" fmla="*/ 582 w 723"/>
                <a:gd name="T81" fmla="*/ 533 h 1603"/>
                <a:gd name="T82" fmla="*/ 504 w 723"/>
                <a:gd name="T83" fmla="*/ 448 h 1603"/>
                <a:gd name="T84" fmla="*/ 402 w 723"/>
                <a:gd name="T85" fmla="*/ 330 h 1603"/>
                <a:gd name="T86" fmla="*/ 304 w 723"/>
                <a:gd name="T87" fmla="*/ 209 h 1603"/>
                <a:gd name="T88" fmla="*/ 231 w 723"/>
                <a:gd name="T89" fmla="*/ 114 h 1603"/>
                <a:gd name="T90" fmla="*/ 191 w 723"/>
                <a:gd name="T91" fmla="*/ 52 h 1603"/>
                <a:gd name="T92" fmla="*/ 173 w 723"/>
                <a:gd name="T93" fmla="*/ 28 h 1603"/>
                <a:gd name="T94" fmla="*/ 156 w 723"/>
                <a:gd name="T95" fmla="*/ 11 h 1603"/>
                <a:gd name="T96" fmla="*/ 143 w 723"/>
                <a:gd name="T97" fmla="*/ 3 h 1603"/>
                <a:gd name="T98" fmla="*/ 136 w 723"/>
                <a:gd name="T99" fmla="*/ 0 h 1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3" h="1603">
                  <a:moveTo>
                    <a:pt x="133" y="0"/>
                  </a:moveTo>
                  <a:lnTo>
                    <a:pt x="124" y="1"/>
                  </a:lnTo>
                  <a:lnTo>
                    <a:pt x="117" y="3"/>
                  </a:lnTo>
                  <a:lnTo>
                    <a:pt x="109" y="7"/>
                  </a:lnTo>
                  <a:lnTo>
                    <a:pt x="103" y="11"/>
                  </a:lnTo>
                  <a:lnTo>
                    <a:pt x="97" y="19"/>
                  </a:lnTo>
                  <a:lnTo>
                    <a:pt x="91" y="26"/>
                  </a:lnTo>
                  <a:lnTo>
                    <a:pt x="86" y="34"/>
                  </a:lnTo>
                  <a:lnTo>
                    <a:pt x="82" y="42"/>
                  </a:lnTo>
                  <a:lnTo>
                    <a:pt x="73" y="61"/>
                  </a:lnTo>
                  <a:lnTo>
                    <a:pt x="67" y="79"/>
                  </a:lnTo>
                  <a:lnTo>
                    <a:pt x="62" y="97"/>
                  </a:lnTo>
                  <a:lnTo>
                    <a:pt x="56" y="111"/>
                  </a:lnTo>
                  <a:lnTo>
                    <a:pt x="44" y="148"/>
                  </a:lnTo>
                  <a:lnTo>
                    <a:pt x="33" y="184"/>
                  </a:lnTo>
                  <a:lnTo>
                    <a:pt x="24" y="219"/>
                  </a:lnTo>
                  <a:lnTo>
                    <a:pt x="16" y="254"/>
                  </a:lnTo>
                  <a:lnTo>
                    <a:pt x="10" y="289"/>
                  </a:lnTo>
                  <a:lnTo>
                    <a:pt x="5" y="323"/>
                  </a:lnTo>
                  <a:lnTo>
                    <a:pt x="1" y="357"/>
                  </a:lnTo>
                  <a:lnTo>
                    <a:pt x="0" y="391"/>
                  </a:lnTo>
                  <a:lnTo>
                    <a:pt x="1" y="425"/>
                  </a:lnTo>
                  <a:lnTo>
                    <a:pt x="4" y="460"/>
                  </a:lnTo>
                  <a:lnTo>
                    <a:pt x="7" y="494"/>
                  </a:lnTo>
                  <a:lnTo>
                    <a:pt x="13" y="529"/>
                  </a:lnTo>
                  <a:lnTo>
                    <a:pt x="21" y="564"/>
                  </a:lnTo>
                  <a:lnTo>
                    <a:pt x="30" y="600"/>
                  </a:lnTo>
                  <a:lnTo>
                    <a:pt x="42" y="636"/>
                  </a:lnTo>
                  <a:lnTo>
                    <a:pt x="54" y="672"/>
                  </a:lnTo>
                  <a:lnTo>
                    <a:pt x="75" y="726"/>
                  </a:lnTo>
                  <a:lnTo>
                    <a:pt x="99" y="779"/>
                  </a:lnTo>
                  <a:lnTo>
                    <a:pt x="123" y="831"/>
                  </a:lnTo>
                  <a:lnTo>
                    <a:pt x="148" y="882"/>
                  </a:lnTo>
                  <a:lnTo>
                    <a:pt x="175" y="932"/>
                  </a:lnTo>
                  <a:lnTo>
                    <a:pt x="203" y="983"/>
                  </a:lnTo>
                  <a:lnTo>
                    <a:pt x="233" y="1032"/>
                  </a:lnTo>
                  <a:lnTo>
                    <a:pt x="264" y="1080"/>
                  </a:lnTo>
                  <a:lnTo>
                    <a:pt x="296" y="1128"/>
                  </a:lnTo>
                  <a:lnTo>
                    <a:pt x="329" y="1175"/>
                  </a:lnTo>
                  <a:lnTo>
                    <a:pt x="364" y="1220"/>
                  </a:lnTo>
                  <a:lnTo>
                    <a:pt x="400" y="1265"/>
                  </a:lnTo>
                  <a:lnTo>
                    <a:pt x="437" y="1308"/>
                  </a:lnTo>
                  <a:lnTo>
                    <a:pt x="476" y="1351"/>
                  </a:lnTo>
                  <a:lnTo>
                    <a:pt x="515" y="1393"/>
                  </a:lnTo>
                  <a:lnTo>
                    <a:pt x="557" y="1433"/>
                  </a:lnTo>
                  <a:lnTo>
                    <a:pt x="578" y="1454"/>
                  </a:lnTo>
                  <a:lnTo>
                    <a:pt x="598" y="1475"/>
                  </a:lnTo>
                  <a:lnTo>
                    <a:pt x="619" y="1496"/>
                  </a:lnTo>
                  <a:lnTo>
                    <a:pt x="639" y="1518"/>
                  </a:lnTo>
                  <a:lnTo>
                    <a:pt x="659" y="1539"/>
                  </a:lnTo>
                  <a:lnTo>
                    <a:pt x="680" y="1561"/>
                  </a:lnTo>
                  <a:lnTo>
                    <a:pt x="701" y="1582"/>
                  </a:lnTo>
                  <a:lnTo>
                    <a:pt x="723" y="1603"/>
                  </a:lnTo>
                  <a:lnTo>
                    <a:pt x="715" y="1591"/>
                  </a:lnTo>
                  <a:lnTo>
                    <a:pt x="709" y="1578"/>
                  </a:lnTo>
                  <a:lnTo>
                    <a:pt x="702" y="1564"/>
                  </a:lnTo>
                  <a:lnTo>
                    <a:pt x="697" y="1551"/>
                  </a:lnTo>
                  <a:lnTo>
                    <a:pt x="688" y="1523"/>
                  </a:lnTo>
                  <a:lnTo>
                    <a:pt x="679" y="1494"/>
                  </a:lnTo>
                  <a:lnTo>
                    <a:pt x="673" y="1464"/>
                  </a:lnTo>
                  <a:lnTo>
                    <a:pt x="669" y="1433"/>
                  </a:lnTo>
                  <a:lnTo>
                    <a:pt x="664" y="1402"/>
                  </a:lnTo>
                  <a:lnTo>
                    <a:pt x="662" y="1370"/>
                  </a:lnTo>
                  <a:lnTo>
                    <a:pt x="658" y="1306"/>
                  </a:lnTo>
                  <a:lnTo>
                    <a:pt x="657" y="1242"/>
                  </a:lnTo>
                  <a:lnTo>
                    <a:pt x="657" y="1181"/>
                  </a:lnTo>
                  <a:lnTo>
                    <a:pt x="655" y="1123"/>
                  </a:lnTo>
                  <a:lnTo>
                    <a:pt x="652" y="1063"/>
                  </a:lnTo>
                  <a:lnTo>
                    <a:pt x="646" y="999"/>
                  </a:lnTo>
                  <a:lnTo>
                    <a:pt x="642" y="933"/>
                  </a:lnTo>
                  <a:lnTo>
                    <a:pt x="638" y="866"/>
                  </a:lnTo>
                  <a:lnTo>
                    <a:pt x="638" y="832"/>
                  </a:lnTo>
                  <a:lnTo>
                    <a:pt x="638" y="799"/>
                  </a:lnTo>
                  <a:lnTo>
                    <a:pt x="638" y="766"/>
                  </a:lnTo>
                  <a:lnTo>
                    <a:pt x="640" y="733"/>
                  </a:lnTo>
                  <a:lnTo>
                    <a:pt x="643" y="701"/>
                  </a:lnTo>
                  <a:lnTo>
                    <a:pt x="649" y="671"/>
                  </a:lnTo>
                  <a:lnTo>
                    <a:pt x="655" y="641"/>
                  </a:lnTo>
                  <a:lnTo>
                    <a:pt x="662" y="614"/>
                  </a:lnTo>
                  <a:lnTo>
                    <a:pt x="636" y="587"/>
                  </a:lnTo>
                  <a:lnTo>
                    <a:pt x="608" y="561"/>
                  </a:lnTo>
                  <a:lnTo>
                    <a:pt x="582" y="533"/>
                  </a:lnTo>
                  <a:lnTo>
                    <a:pt x="557" y="506"/>
                  </a:lnTo>
                  <a:lnTo>
                    <a:pt x="504" y="448"/>
                  </a:lnTo>
                  <a:lnTo>
                    <a:pt x="453" y="390"/>
                  </a:lnTo>
                  <a:lnTo>
                    <a:pt x="402" y="330"/>
                  </a:lnTo>
                  <a:lnTo>
                    <a:pt x="352" y="270"/>
                  </a:lnTo>
                  <a:lnTo>
                    <a:pt x="304" y="209"/>
                  </a:lnTo>
                  <a:lnTo>
                    <a:pt x="255" y="150"/>
                  </a:lnTo>
                  <a:lnTo>
                    <a:pt x="231" y="114"/>
                  </a:lnTo>
                  <a:lnTo>
                    <a:pt x="199" y="64"/>
                  </a:lnTo>
                  <a:lnTo>
                    <a:pt x="191" y="52"/>
                  </a:lnTo>
                  <a:lnTo>
                    <a:pt x="181" y="40"/>
                  </a:lnTo>
                  <a:lnTo>
                    <a:pt x="173" y="28"/>
                  </a:lnTo>
                  <a:lnTo>
                    <a:pt x="164" y="19"/>
                  </a:lnTo>
                  <a:lnTo>
                    <a:pt x="156" y="11"/>
                  </a:lnTo>
                  <a:lnTo>
                    <a:pt x="147" y="5"/>
                  </a:lnTo>
                  <a:lnTo>
                    <a:pt x="143" y="3"/>
                  </a:lnTo>
                  <a:lnTo>
                    <a:pt x="140" y="1"/>
                  </a:lnTo>
                  <a:lnTo>
                    <a:pt x="136" y="0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319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3" name="Freeform 85"/>
            <p:cNvSpPr>
              <a:spLocks/>
            </p:cNvSpPr>
            <p:nvPr/>
          </p:nvSpPr>
          <p:spPr bwMode="auto">
            <a:xfrm>
              <a:off x="7650163" y="-1987550"/>
              <a:ext cx="173038" cy="355600"/>
            </a:xfrm>
            <a:custGeom>
              <a:avLst/>
              <a:gdLst>
                <a:gd name="T0" fmla="*/ 4 w 1629"/>
                <a:gd name="T1" fmla="*/ 2209 h 3362"/>
                <a:gd name="T2" fmla="*/ 15 w 1629"/>
                <a:gd name="T3" fmla="*/ 2362 h 3362"/>
                <a:gd name="T4" fmla="*/ 32 w 1629"/>
                <a:gd name="T5" fmla="*/ 2513 h 3362"/>
                <a:gd name="T6" fmla="*/ 54 w 1629"/>
                <a:gd name="T7" fmla="*/ 2664 h 3362"/>
                <a:gd name="T8" fmla="*/ 85 w 1629"/>
                <a:gd name="T9" fmla="*/ 2815 h 3362"/>
                <a:gd name="T10" fmla="*/ 123 w 1629"/>
                <a:gd name="T11" fmla="*/ 2975 h 3362"/>
                <a:gd name="T12" fmla="*/ 177 w 1629"/>
                <a:gd name="T13" fmla="*/ 3146 h 3362"/>
                <a:gd name="T14" fmla="*/ 208 w 1629"/>
                <a:gd name="T15" fmla="*/ 3230 h 3362"/>
                <a:gd name="T16" fmla="*/ 246 w 1629"/>
                <a:gd name="T17" fmla="*/ 3311 h 3362"/>
                <a:gd name="T18" fmla="*/ 265 w 1629"/>
                <a:gd name="T19" fmla="*/ 3346 h 3362"/>
                <a:gd name="T20" fmla="*/ 246 w 1629"/>
                <a:gd name="T21" fmla="*/ 3297 h 3362"/>
                <a:gd name="T22" fmla="*/ 238 w 1629"/>
                <a:gd name="T23" fmla="*/ 3246 h 3362"/>
                <a:gd name="T24" fmla="*/ 237 w 1629"/>
                <a:gd name="T25" fmla="*/ 3161 h 3362"/>
                <a:gd name="T26" fmla="*/ 243 w 1629"/>
                <a:gd name="T27" fmla="*/ 3021 h 3362"/>
                <a:gd name="T28" fmla="*/ 259 w 1629"/>
                <a:gd name="T29" fmla="*/ 2812 h 3362"/>
                <a:gd name="T30" fmla="*/ 283 w 1629"/>
                <a:gd name="T31" fmla="*/ 2604 h 3362"/>
                <a:gd name="T32" fmla="*/ 318 w 1629"/>
                <a:gd name="T33" fmla="*/ 2398 h 3362"/>
                <a:gd name="T34" fmla="*/ 366 w 1629"/>
                <a:gd name="T35" fmla="*/ 2195 h 3362"/>
                <a:gd name="T36" fmla="*/ 426 w 1629"/>
                <a:gd name="T37" fmla="*/ 1993 h 3362"/>
                <a:gd name="T38" fmla="*/ 499 w 1629"/>
                <a:gd name="T39" fmla="*/ 1798 h 3362"/>
                <a:gd name="T40" fmla="*/ 585 w 1629"/>
                <a:gd name="T41" fmla="*/ 1601 h 3362"/>
                <a:gd name="T42" fmla="*/ 681 w 1629"/>
                <a:gd name="T43" fmla="*/ 1406 h 3362"/>
                <a:gd name="T44" fmla="*/ 786 w 1629"/>
                <a:gd name="T45" fmla="*/ 1218 h 3362"/>
                <a:gd name="T46" fmla="*/ 897 w 1629"/>
                <a:gd name="T47" fmla="*/ 1039 h 3362"/>
                <a:gd name="T48" fmla="*/ 996 w 1629"/>
                <a:gd name="T49" fmla="*/ 896 h 3362"/>
                <a:gd name="T50" fmla="*/ 1105 w 1629"/>
                <a:gd name="T51" fmla="*/ 761 h 3362"/>
                <a:gd name="T52" fmla="*/ 1188 w 1629"/>
                <a:gd name="T53" fmla="*/ 672 h 3362"/>
                <a:gd name="T54" fmla="*/ 1255 w 1629"/>
                <a:gd name="T55" fmla="*/ 609 h 3362"/>
                <a:gd name="T56" fmla="*/ 1325 w 1629"/>
                <a:gd name="T57" fmla="*/ 553 h 3362"/>
                <a:gd name="T58" fmla="*/ 1398 w 1629"/>
                <a:gd name="T59" fmla="*/ 504 h 3362"/>
                <a:gd name="T60" fmla="*/ 1473 w 1629"/>
                <a:gd name="T61" fmla="*/ 465 h 3362"/>
                <a:gd name="T62" fmla="*/ 1551 w 1629"/>
                <a:gd name="T63" fmla="*/ 438 h 3362"/>
                <a:gd name="T64" fmla="*/ 1629 w 1629"/>
                <a:gd name="T65" fmla="*/ 423 h 3362"/>
                <a:gd name="T66" fmla="*/ 1527 w 1629"/>
                <a:gd name="T67" fmla="*/ 362 h 3362"/>
                <a:gd name="T68" fmla="*/ 1350 w 1629"/>
                <a:gd name="T69" fmla="*/ 252 h 3362"/>
                <a:gd name="T70" fmla="*/ 1144 w 1629"/>
                <a:gd name="T71" fmla="*/ 129 h 3362"/>
                <a:gd name="T72" fmla="*/ 1014 w 1629"/>
                <a:gd name="T73" fmla="*/ 60 h 3362"/>
                <a:gd name="T74" fmla="*/ 929 w 1629"/>
                <a:gd name="T75" fmla="*/ 22 h 3362"/>
                <a:gd name="T76" fmla="*/ 862 w 1629"/>
                <a:gd name="T77" fmla="*/ 2 h 3362"/>
                <a:gd name="T78" fmla="*/ 818 w 1629"/>
                <a:gd name="T79" fmla="*/ 4 h 3362"/>
                <a:gd name="T80" fmla="*/ 715 w 1629"/>
                <a:gd name="T81" fmla="*/ 129 h 3362"/>
                <a:gd name="T82" fmla="*/ 581 w 1629"/>
                <a:gd name="T83" fmla="*/ 317 h 3362"/>
                <a:gd name="T84" fmla="*/ 460 w 1629"/>
                <a:gd name="T85" fmla="*/ 516 h 3362"/>
                <a:gd name="T86" fmla="*/ 350 w 1629"/>
                <a:gd name="T87" fmla="*/ 721 h 3362"/>
                <a:gd name="T88" fmla="*/ 253 w 1629"/>
                <a:gd name="T89" fmla="*/ 931 h 3362"/>
                <a:gd name="T90" fmla="*/ 172 w 1629"/>
                <a:gd name="T91" fmla="*/ 1131 h 3362"/>
                <a:gd name="T92" fmla="*/ 111 w 1629"/>
                <a:gd name="T93" fmla="*/ 1319 h 3362"/>
                <a:gd name="T94" fmla="*/ 60 w 1629"/>
                <a:gd name="T95" fmla="*/ 1512 h 3362"/>
                <a:gd name="T96" fmla="*/ 24 w 1629"/>
                <a:gd name="T97" fmla="*/ 1709 h 3362"/>
                <a:gd name="T98" fmla="*/ 4 w 1629"/>
                <a:gd name="T99" fmla="*/ 1907 h 3362"/>
                <a:gd name="T100" fmla="*/ 0 w 1629"/>
                <a:gd name="T101" fmla="*/ 2103 h 3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29" h="3362">
                  <a:moveTo>
                    <a:pt x="0" y="2103"/>
                  </a:moveTo>
                  <a:lnTo>
                    <a:pt x="2" y="2156"/>
                  </a:lnTo>
                  <a:lnTo>
                    <a:pt x="4" y="2209"/>
                  </a:lnTo>
                  <a:lnTo>
                    <a:pt x="7" y="2260"/>
                  </a:lnTo>
                  <a:lnTo>
                    <a:pt x="11" y="2311"/>
                  </a:lnTo>
                  <a:lnTo>
                    <a:pt x="15" y="2362"/>
                  </a:lnTo>
                  <a:lnTo>
                    <a:pt x="20" y="2413"/>
                  </a:lnTo>
                  <a:lnTo>
                    <a:pt x="25" y="2464"/>
                  </a:lnTo>
                  <a:lnTo>
                    <a:pt x="32" y="2513"/>
                  </a:lnTo>
                  <a:lnTo>
                    <a:pt x="38" y="2563"/>
                  </a:lnTo>
                  <a:lnTo>
                    <a:pt x="45" y="2614"/>
                  </a:lnTo>
                  <a:lnTo>
                    <a:pt x="54" y="2664"/>
                  </a:lnTo>
                  <a:lnTo>
                    <a:pt x="63" y="2714"/>
                  </a:lnTo>
                  <a:lnTo>
                    <a:pt x="73" y="2764"/>
                  </a:lnTo>
                  <a:lnTo>
                    <a:pt x="85" y="2815"/>
                  </a:lnTo>
                  <a:lnTo>
                    <a:pt x="96" y="2867"/>
                  </a:lnTo>
                  <a:lnTo>
                    <a:pt x="109" y="2919"/>
                  </a:lnTo>
                  <a:lnTo>
                    <a:pt x="123" y="2975"/>
                  </a:lnTo>
                  <a:lnTo>
                    <a:pt x="140" y="3032"/>
                  </a:lnTo>
                  <a:lnTo>
                    <a:pt x="156" y="3089"/>
                  </a:lnTo>
                  <a:lnTo>
                    <a:pt x="177" y="3146"/>
                  </a:lnTo>
                  <a:lnTo>
                    <a:pt x="186" y="3175"/>
                  </a:lnTo>
                  <a:lnTo>
                    <a:pt x="198" y="3202"/>
                  </a:lnTo>
                  <a:lnTo>
                    <a:pt x="208" y="3230"/>
                  </a:lnTo>
                  <a:lnTo>
                    <a:pt x="221" y="3257"/>
                  </a:lnTo>
                  <a:lnTo>
                    <a:pt x="233" y="3285"/>
                  </a:lnTo>
                  <a:lnTo>
                    <a:pt x="246" y="3311"/>
                  </a:lnTo>
                  <a:lnTo>
                    <a:pt x="260" y="3337"/>
                  </a:lnTo>
                  <a:lnTo>
                    <a:pt x="274" y="3362"/>
                  </a:lnTo>
                  <a:lnTo>
                    <a:pt x="265" y="3346"/>
                  </a:lnTo>
                  <a:lnTo>
                    <a:pt x="258" y="3329"/>
                  </a:lnTo>
                  <a:lnTo>
                    <a:pt x="252" y="3313"/>
                  </a:lnTo>
                  <a:lnTo>
                    <a:pt x="246" y="3297"/>
                  </a:lnTo>
                  <a:lnTo>
                    <a:pt x="243" y="3280"/>
                  </a:lnTo>
                  <a:lnTo>
                    <a:pt x="240" y="3263"/>
                  </a:lnTo>
                  <a:lnTo>
                    <a:pt x="238" y="3246"/>
                  </a:lnTo>
                  <a:lnTo>
                    <a:pt x="237" y="3229"/>
                  </a:lnTo>
                  <a:lnTo>
                    <a:pt x="236" y="3195"/>
                  </a:lnTo>
                  <a:lnTo>
                    <a:pt x="237" y="3161"/>
                  </a:lnTo>
                  <a:lnTo>
                    <a:pt x="238" y="3126"/>
                  </a:lnTo>
                  <a:lnTo>
                    <a:pt x="240" y="3091"/>
                  </a:lnTo>
                  <a:lnTo>
                    <a:pt x="243" y="3021"/>
                  </a:lnTo>
                  <a:lnTo>
                    <a:pt x="247" y="2952"/>
                  </a:lnTo>
                  <a:lnTo>
                    <a:pt x="253" y="2882"/>
                  </a:lnTo>
                  <a:lnTo>
                    <a:pt x="259" y="2812"/>
                  </a:lnTo>
                  <a:lnTo>
                    <a:pt x="265" y="2742"/>
                  </a:lnTo>
                  <a:lnTo>
                    <a:pt x="274" y="2673"/>
                  </a:lnTo>
                  <a:lnTo>
                    <a:pt x="283" y="2604"/>
                  </a:lnTo>
                  <a:lnTo>
                    <a:pt x="294" y="2536"/>
                  </a:lnTo>
                  <a:lnTo>
                    <a:pt x="306" y="2467"/>
                  </a:lnTo>
                  <a:lnTo>
                    <a:pt x="318" y="2398"/>
                  </a:lnTo>
                  <a:lnTo>
                    <a:pt x="332" y="2330"/>
                  </a:lnTo>
                  <a:lnTo>
                    <a:pt x="348" y="2263"/>
                  </a:lnTo>
                  <a:lnTo>
                    <a:pt x="366" y="2195"/>
                  </a:lnTo>
                  <a:lnTo>
                    <a:pt x="384" y="2127"/>
                  </a:lnTo>
                  <a:lnTo>
                    <a:pt x="405" y="2059"/>
                  </a:lnTo>
                  <a:lnTo>
                    <a:pt x="426" y="1993"/>
                  </a:lnTo>
                  <a:lnTo>
                    <a:pt x="449" y="1928"/>
                  </a:lnTo>
                  <a:lnTo>
                    <a:pt x="474" y="1862"/>
                  </a:lnTo>
                  <a:lnTo>
                    <a:pt x="499" y="1798"/>
                  </a:lnTo>
                  <a:lnTo>
                    <a:pt x="526" y="1732"/>
                  </a:lnTo>
                  <a:lnTo>
                    <a:pt x="555" y="1667"/>
                  </a:lnTo>
                  <a:lnTo>
                    <a:pt x="585" y="1601"/>
                  </a:lnTo>
                  <a:lnTo>
                    <a:pt x="615" y="1535"/>
                  </a:lnTo>
                  <a:lnTo>
                    <a:pt x="647" y="1471"/>
                  </a:lnTo>
                  <a:lnTo>
                    <a:pt x="681" y="1406"/>
                  </a:lnTo>
                  <a:lnTo>
                    <a:pt x="715" y="1343"/>
                  </a:lnTo>
                  <a:lnTo>
                    <a:pt x="750" y="1280"/>
                  </a:lnTo>
                  <a:lnTo>
                    <a:pt x="786" y="1218"/>
                  </a:lnTo>
                  <a:lnTo>
                    <a:pt x="821" y="1156"/>
                  </a:lnTo>
                  <a:lnTo>
                    <a:pt x="858" y="1097"/>
                  </a:lnTo>
                  <a:lnTo>
                    <a:pt x="897" y="1039"/>
                  </a:lnTo>
                  <a:lnTo>
                    <a:pt x="935" y="982"/>
                  </a:lnTo>
                  <a:lnTo>
                    <a:pt x="964" y="939"/>
                  </a:lnTo>
                  <a:lnTo>
                    <a:pt x="996" y="896"/>
                  </a:lnTo>
                  <a:lnTo>
                    <a:pt x="1030" y="852"/>
                  </a:lnTo>
                  <a:lnTo>
                    <a:pt x="1067" y="806"/>
                  </a:lnTo>
                  <a:lnTo>
                    <a:pt x="1105" y="761"/>
                  </a:lnTo>
                  <a:lnTo>
                    <a:pt x="1145" y="716"/>
                  </a:lnTo>
                  <a:lnTo>
                    <a:pt x="1166" y="694"/>
                  </a:lnTo>
                  <a:lnTo>
                    <a:pt x="1188" y="672"/>
                  </a:lnTo>
                  <a:lnTo>
                    <a:pt x="1209" y="651"/>
                  </a:lnTo>
                  <a:lnTo>
                    <a:pt x="1232" y="630"/>
                  </a:lnTo>
                  <a:lnTo>
                    <a:pt x="1255" y="609"/>
                  </a:lnTo>
                  <a:lnTo>
                    <a:pt x="1277" y="590"/>
                  </a:lnTo>
                  <a:lnTo>
                    <a:pt x="1301" y="571"/>
                  </a:lnTo>
                  <a:lnTo>
                    <a:pt x="1325" y="553"/>
                  </a:lnTo>
                  <a:lnTo>
                    <a:pt x="1349" y="536"/>
                  </a:lnTo>
                  <a:lnTo>
                    <a:pt x="1373" y="519"/>
                  </a:lnTo>
                  <a:lnTo>
                    <a:pt x="1398" y="504"/>
                  </a:lnTo>
                  <a:lnTo>
                    <a:pt x="1423" y="490"/>
                  </a:lnTo>
                  <a:lnTo>
                    <a:pt x="1447" y="477"/>
                  </a:lnTo>
                  <a:lnTo>
                    <a:pt x="1473" y="465"/>
                  </a:lnTo>
                  <a:lnTo>
                    <a:pt x="1499" y="455"/>
                  </a:lnTo>
                  <a:lnTo>
                    <a:pt x="1525" y="445"/>
                  </a:lnTo>
                  <a:lnTo>
                    <a:pt x="1551" y="438"/>
                  </a:lnTo>
                  <a:lnTo>
                    <a:pt x="1576" y="431"/>
                  </a:lnTo>
                  <a:lnTo>
                    <a:pt x="1603" y="426"/>
                  </a:lnTo>
                  <a:lnTo>
                    <a:pt x="1629" y="423"/>
                  </a:lnTo>
                  <a:lnTo>
                    <a:pt x="1607" y="410"/>
                  </a:lnTo>
                  <a:lnTo>
                    <a:pt x="1572" y="389"/>
                  </a:lnTo>
                  <a:lnTo>
                    <a:pt x="1527" y="362"/>
                  </a:lnTo>
                  <a:lnTo>
                    <a:pt x="1474" y="329"/>
                  </a:lnTo>
                  <a:lnTo>
                    <a:pt x="1415" y="292"/>
                  </a:lnTo>
                  <a:lnTo>
                    <a:pt x="1350" y="252"/>
                  </a:lnTo>
                  <a:lnTo>
                    <a:pt x="1282" y="210"/>
                  </a:lnTo>
                  <a:lnTo>
                    <a:pt x="1213" y="169"/>
                  </a:lnTo>
                  <a:lnTo>
                    <a:pt x="1144" y="129"/>
                  </a:lnTo>
                  <a:lnTo>
                    <a:pt x="1077" y="93"/>
                  </a:lnTo>
                  <a:lnTo>
                    <a:pt x="1045" y="76"/>
                  </a:lnTo>
                  <a:lnTo>
                    <a:pt x="1014" y="60"/>
                  </a:lnTo>
                  <a:lnTo>
                    <a:pt x="983" y="46"/>
                  </a:lnTo>
                  <a:lnTo>
                    <a:pt x="956" y="33"/>
                  </a:lnTo>
                  <a:lnTo>
                    <a:pt x="929" y="22"/>
                  </a:lnTo>
                  <a:lnTo>
                    <a:pt x="904" y="13"/>
                  </a:lnTo>
                  <a:lnTo>
                    <a:pt x="882" y="6"/>
                  </a:lnTo>
                  <a:lnTo>
                    <a:pt x="862" y="2"/>
                  </a:lnTo>
                  <a:lnTo>
                    <a:pt x="845" y="0"/>
                  </a:lnTo>
                  <a:lnTo>
                    <a:pt x="830" y="1"/>
                  </a:lnTo>
                  <a:lnTo>
                    <a:pt x="818" y="4"/>
                  </a:lnTo>
                  <a:lnTo>
                    <a:pt x="810" y="10"/>
                  </a:lnTo>
                  <a:lnTo>
                    <a:pt x="762" y="68"/>
                  </a:lnTo>
                  <a:lnTo>
                    <a:pt x="715" y="129"/>
                  </a:lnTo>
                  <a:lnTo>
                    <a:pt x="669" y="190"/>
                  </a:lnTo>
                  <a:lnTo>
                    <a:pt x="625" y="254"/>
                  </a:lnTo>
                  <a:lnTo>
                    <a:pt x="581" y="317"/>
                  </a:lnTo>
                  <a:lnTo>
                    <a:pt x="540" y="383"/>
                  </a:lnTo>
                  <a:lnTo>
                    <a:pt x="499" y="449"/>
                  </a:lnTo>
                  <a:lnTo>
                    <a:pt x="460" y="516"/>
                  </a:lnTo>
                  <a:lnTo>
                    <a:pt x="422" y="584"/>
                  </a:lnTo>
                  <a:lnTo>
                    <a:pt x="385" y="653"/>
                  </a:lnTo>
                  <a:lnTo>
                    <a:pt x="350" y="721"/>
                  </a:lnTo>
                  <a:lnTo>
                    <a:pt x="316" y="791"/>
                  </a:lnTo>
                  <a:lnTo>
                    <a:pt x="283" y="861"/>
                  </a:lnTo>
                  <a:lnTo>
                    <a:pt x="253" y="931"/>
                  </a:lnTo>
                  <a:lnTo>
                    <a:pt x="223" y="1001"/>
                  </a:lnTo>
                  <a:lnTo>
                    <a:pt x="196" y="1071"/>
                  </a:lnTo>
                  <a:lnTo>
                    <a:pt x="172" y="1131"/>
                  </a:lnTo>
                  <a:lnTo>
                    <a:pt x="151" y="1194"/>
                  </a:lnTo>
                  <a:lnTo>
                    <a:pt x="130" y="1256"/>
                  </a:lnTo>
                  <a:lnTo>
                    <a:pt x="111" y="1319"/>
                  </a:lnTo>
                  <a:lnTo>
                    <a:pt x="92" y="1383"/>
                  </a:lnTo>
                  <a:lnTo>
                    <a:pt x="76" y="1448"/>
                  </a:lnTo>
                  <a:lnTo>
                    <a:pt x="60" y="1512"/>
                  </a:lnTo>
                  <a:lnTo>
                    <a:pt x="48" y="1578"/>
                  </a:lnTo>
                  <a:lnTo>
                    <a:pt x="35" y="1643"/>
                  </a:lnTo>
                  <a:lnTo>
                    <a:pt x="24" y="1709"/>
                  </a:lnTo>
                  <a:lnTo>
                    <a:pt x="16" y="1775"/>
                  </a:lnTo>
                  <a:lnTo>
                    <a:pt x="8" y="1840"/>
                  </a:lnTo>
                  <a:lnTo>
                    <a:pt x="4" y="1907"/>
                  </a:lnTo>
                  <a:lnTo>
                    <a:pt x="1" y="1973"/>
                  </a:lnTo>
                  <a:lnTo>
                    <a:pt x="0" y="2038"/>
                  </a:lnTo>
                  <a:lnTo>
                    <a:pt x="0" y="2103"/>
                  </a:lnTo>
                  <a:close/>
                </a:path>
              </a:pathLst>
            </a:custGeom>
            <a:solidFill>
              <a:srgbClr val="EA9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4" name="Freeform 86"/>
            <p:cNvSpPr>
              <a:spLocks/>
            </p:cNvSpPr>
            <p:nvPr/>
          </p:nvSpPr>
          <p:spPr bwMode="auto">
            <a:xfrm>
              <a:off x="7650163" y="-1841500"/>
              <a:ext cx="39688" cy="207962"/>
            </a:xfrm>
            <a:custGeom>
              <a:avLst/>
              <a:gdLst>
                <a:gd name="T0" fmla="*/ 104 w 381"/>
                <a:gd name="T1" fmla="*/ 34 h 1959"/>
                <a:gd name="T2" fmla="*/ 91 w 381"/>
                <a:gd name="T3" fmla="*/ 103 h 1959"/>
                <a:gd name="T4" fmla="*/ 74 w 381"/>
                <a:gd name="T5" fmla="*/ 170 h 1959"/>
                <a:gd name="T6" fmla="*/ 59 w 381"/>
                <a:gd name="T7" fmla="*/ 239 h 1959"/>
                <a:gd name="T8" fmla="*/ 47 w 381"/>
                <a:gd name="T9" fmla="*/ 308 h 1959"/>
                <a:gd name="T10" fmla="*/ 35 w 381"/>
                <a:gd name="T11" fmla="*/ 376 h 1959"/>
                <a:gd name="T12" fmla="*/ 25 w 381"/>
                <a:gd name="T13" fmla="*/ 445 h 1959"/>
                <a:gd name="T14" fmla="*/ 15 w 381"/>
                <a:gd name="T15" fmla="*/ 514 h 1959"/>
                <a:gd name="T16" fmla="*/ 6 w 381"/>
                <a:gd name="T17" fmla="*/ 611 h 1959"/>
                <a:gd name="T18" fmla="*/ 0 w 381"/>
                <a:gd name="T19" fmla="*/ 735 h 1959"/>
                <a:gd name="T20" fmla="*/ 2 w 381"/>
                <a:gd name="T21" fmla="*/ 857 h 1959"/>
                <a:gd name="T22" fmla="*/ 9 w 381"/>
                <a:gd name="T23" fmla="*/ 976 h 1959"/>
                <a:gd name="T24" fmla="*/ 22 w 381"/>
                <a:gd name="T25" fmla="*/ 1096 h 1959"/>
                <a:gd name="T26" fmla="*/ 40 w 381"/>
                <a:gd name="T27" fmla="*/ 1215 h 1959"/>
                <a:gd name="T28" fmla="*/ 63 w 381"/>
                <a:gd name="T29" fmla="*/ 1334 h 1959"/>
                <a:gd name="T30" fmla="*/ 89 w 381"/>
                <a:gd name="T31" fmla="*/ 1454 h 1959"/>
                <a:gd name="T32" fmla="*/ 119 w 381"/>
                <a:gd name="T33" fmla="*/ 1571 h 1959"/>
                <a:gd name="T34" fmla="*/ 153 w 381"/>
                <a:gd name="T35" fmla="*/ 1686 h 1959"/>
                <a:gd name="T36" fmla="*/ 182 w 381"/>
                <a:gd name="T37" fmla="*/ 1771 h 1959"/>
                <a:gd name="T38" fmla="*/ 205 w 381"/>
                <a:gd name="T39" fmla="*/ 1827 h 1959"/>
                <a:gd name="T40" fmla="*/ 229 w 381"/>
                <a:gd name="T41" fmla="*/ 1881 h 1959"/>
                <a:gd name="T42" fmla="*/ 255 w 381"/>
                <a:gd name="T43" fmla="*/ 1933 h 1959"/>
                <a:gd name="T44" fmla="*/ 261 w 381"/>
                <a:gd name="T45" fmla="*/ 1943 h 1959"/>
                <a:gd name="T46" fmla="*/ 248 w 381"/>
                <a:gd name="T47" fmla="*/ 1910 h 1959"/>
                <a:gd name="T48" fmla="*/ 238 w 381"/>
                <a:gd name="T49" fmla="*/ 1876 h 1959"/>
                <a:gd name="T50" fmla="*/ 233 w 381"/>
                <a:gd name="T51" fmla="*/ 1843 h 1959"/>
                <a:gd name="T52" fmla="*/ 231 w 381"/>
                <a:gd name="T53" fmla="*/ 1791 h 1959"/>
                <a:gd name="T54" fmla="*/ 234 w 381"/>
                <a:gd name="T55" fmla="*/ 1723 h 1959"/>
                <a:gd name="T56" fmla="*/ 239 w 381"/>
                <a:gd name="T57" fmla="*/ 1627 h 1959"/>
                <a:gd name="T58" fmla="*/ 252 w 381"/>
                <a:gd name="T59" fmla="*/ 1507 h 1959"/>
                <a:gd name="T60" fmla="*/ 270 w 381"/>
                <a:gd name="T61" fmla="*/ 1388 h 1959"/>
                <a:gd name="T62" fmla="*/ 292 w 381"/>
                <a:gd name="T63" fmla="*/ 1270 h 1959"/>
                <a:gd name="T64" fmla="*/ 314 w 381"/>
                <a:gd name="T65" fmla="*/ 1152 h 1959"/>
                <a:gd name="T66" fmla="*/ 338 w 381"/>
                <a:gd name="T67" fmla="*/ 1035 h 1959"/>
                <a:gd name="T68" fmla="*/ 358 w 381"/>
                <a:gd name="T69" fmla="*/ 917 h 1959"/>
                <a:gd name="T70" fmla="*/ 374 w 381"/>
                <a:gd name="T71" fmla="*/ 801 h 1959"/>
                <a:gd name="T72" fmla="*/ 381 w 381"/>
                <a:gd name="T73" fmla="*/ 714 h 1959"/>
                <a:gd name="T74" fmla="*/ 380 w 381"/>
                <a:gd name="T75" fmla="*/ 657 h 1959"/>
                <a:gd name="T76" fmla="*/ 374 w 381"/>
                <a:gd name="T77" fmla="*/ 603 h 1959"/>
                <a:gd name="T78" fmla="*/ 362 w 381"/>
                <a:gd name="T79" fmla="*/ 550 h 1959"/>
                <a:gd name="T80" fmla="*/ 347 w 381"/>
                <a:gd name="T81" fmla="*/ 498 h 1959"/>
                <a:gd name="T82" fmla="*/ 329 w 381"/>
                <a:gd name="T83" fmla="*/ 447 h 1959"/>
                <a:gd name="T84" fmla="*/ 298 w 381"/>
                <a:gd name="T85" fmla="*/ 372 h 1959"/>
                <a:gd name="T86" fmla="*/ 256 w 381"/>
                <a:gd name="T87" fmla="*/ 282 h 1959"/>
                <a:gd name="T88" fmla="*/ 220 w 381"/>
                <a:gd name="T89" fmla="*/ 196 h 1959"/>
                <a:gd name="T90" fmla="*/ 191 w 381"/>
                <a:gd name="T91" fmla="*/ 131 h 1959"/>
                <a:gd name="T92" fmla="*/ 169 w 381"/>
                <a:gd name="T93" fmla="*/ 88 h 1959"/>
                <a:gd name="T94" fmla="*/ 145 w 381"/>
                <a:gd name="T95" fmla="*/ 49 h 1959"/>
                <a:gd name="T96" fmla="*/ 121 w 381"/>
                <a:gd name="T97" fmla="*/ 15 h 19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1" h="1959">
                  <a:moveTo>
                    <a:pt x="107" y="0"/>
                  </a:moveTo>
                  <a:lnTo>
                    <a:pt x="104" y="34"/>
                  </a:lnTo>
                  <a:lnTo>
                    <a:pt x="98" y="69"/>
                  </a:lnTo>
                  <a:lnTo>
                    <a:pt x="91" y="103"/>
                  </a:lnTo>
                  <a:lnTo>
                    <a:pt x="83" y="136"/>
                  </a:lnTo>
                  <a:lnTo>
                    <a:pt x="74" y="170"/>
                  </a:lnTo>
                  <a:lnTo>
                    <a:pt x="66" y="204"/>
                  </a:lnTo>
                  <a:lnTo>
                    <a:pt x="59" y="239"/>
                  </a:lnTo>
                  <a:lnTo>
                    <a:pt x="52" y="273"/>
                  </a:lnTo>
                  <a:lnTo>
                    <a:pt x="47" y="308"/>
                  </a:lnTo>
                  <a:lnTo>
                    <a:pt x="41" y="342"/>
                  </a:lnTo>
                  <a:lnTo>
                    <a:pt x="35" y="376"/>
                  </a:lnTo>
                  <a:lnTo>
                    <a:pt x="30" y="410"/>
                  </a:lnTo>
                  <a:lnTo>
                    <a:pt x="25" y="445"/>
                  </a:lnTo>
                  <a:lnTo>
                    <a:pt x="19" y="479"/>
                  </a:lnTo>
                  <a:lnTo>
                    <a:pt x="15" y="514"/>
                  </a:lnTo>
                  <a:lnTo>
                    <a:pt x="11" y="549"/>
                  </a:lnTo>
                  <a:lnTo>
                    <a:pt x="6" y="611"/>
                  </a:lnTo>
                  <a:lnTo>
                    <a:pt x="3" y="674"/>
                  </a:lnTo>
                  <a:lnTo>
                    <a:pt x="0" y="735"/>
                  </a:lnTo>
                  <a:lnTo>
                    <a:pt x="0" y="795"/>
                  </a:lnTo>
                  <a:lnTo>
                    <a:pt x="2" y="857"/>
                  </a:lnTo>
                  <a:lnTo>
                    <a:pt x="5" y="916"/>
                  </a:lnTo>
                  <a:lnTo>
                    <a:pt x="9" y="976"/>
                  </a:lnTo>
                  <a:lnTo>
                    <a:pt x="14" y="1036"/>
                  </a:lnTo>
                  <a:lnTo>
                    <a:pt x="22" y="1096"/>
                  </a:lnTo>
                  <a:lnTo>
                    <a:pt x="30" y="1155"/>
                  </a:lnTo>
                  <a:lnTo>
                    <a:pt x="40" y="1215"/>
                  </a:lnTo>
                  <a:lnTo>
                    <a:pt x="51" y="1274"/>
                  </a:lnTo>
                  <a:lnTo>
                    <a:pt x="63" y="1334"/>
                  </a:lnTo>
                  <a:lnTo>
                    <a:pt x="76" y="1393"/>
                  </a:lnTo>
                  <a:lnTo>
                    <a:pt x="89" y="1454"/>
                  </a:lnTo>
                  <a:lnTo>
                    <a:pt x="104" y="1515"/>
                  </a:lnTo>
                  <a:lnTo>
                    <a:pt x="119" y="1571"/>
                  </a:lnTo>
                  <a:lnTo>
                    <a:pt x="135" y="1628"/>
                  </a:lnTo>
                  <a:lnTo>
                    <a:pt x="153" y="1686"/>
                  </a:lnTo>
                  <a:lnTo>
                    <a:pt x="172" y="1743"/>
                  </a:lnTo>
                  <a:lnTo>
                    <a:pt x="182" y="1771"/>
                  </a:lnTo>
                  <a:lnTo>
                    <a:pt x="193" y="1799"/>
                  </a:lnTo>
                  <a:lnTo>
                    <a:pt x="205" y="1827"/>
                  </a:lnTo>
                  <a:lnTo>
                    <a:pt x="216" y="1854"/>
                  </a:lnTo>
                  <a:lnTo>
                    <a:pt x="229" y="1881"/>
                  </a:lnTo>
                  <a:lnTo>
                    <a:pt x="242" y="1908"/>
                  </a:lnTo>
                  <a:lnTo>
                    <a:pt x="255" y="1933"/>
                  </a:lnTo>
                  <a:lnTo>
                    <a:pt x="270" y="1959"/>
                  </a:lnTo>
                  <a:lnTo>
                    <a:pt x="261" y="1943"/>
                  </a:lnTo>
                  <a:lnTo>
                    <a:pt x="253" y="1926"/>
                  </a:lnTo>
                  <a:lnTo>
                    <a:pt x="248" y="1910"/>
                  </a:lnTo>
                  <a:lnTo>
                    <a:pt x="243" y="1893"/>
                  </a:lnTo>
                  <a:lnTo>
                    <a:pt x="238" y="1876"/>
                  </a:lnTo>
                  <a:lnTo>
                    <a:pt x="235" y="1859"/>
                  </a:lnTo>
                  <a:lnTo>
                    <a:pt x="233" y="1843"/>
                  </a:lnTo>
                  <a:lnTo>
                    <a:pt x="232" y="1826"/>
                  </a:lnTo>
                  <a:lnTo>
                    <a:pt x="231" y="1791"/>
                  </a:lnTo>
                  <a:lnTo>
                    <a:pt x="232" y="1758"/>
                  </a:lnTo>
                  <a:lnTo>
                    <a:pt x="234" y="1723"/>
                  </a:lnTo>
                  <a:lnTo>
                    <a:pt x="235" y="1688"/>
                  </a:lnTo>
                  <a:lnTo>
                    <a:pt x="239" y="1627"/>
                  </a:lnTo>
                  <a:lnTo>
                    <a:pt x="245" y="1567"/>
                  </a:lnTo>
                  <a:lnTo>
                    <a:pt x="252" y="1507"/>
                  </a:lnTo>
                  <a:lnTo>
                    <a:pt x="261" y="1447"/>
                  </a:lnTo>
                  <a:lnTo>
                    <a:pt x="270" y="1388"/>
                  </a:lnTo>
                  <a:lnTo>
                    <a:pt x="281" y="1329"/>
                  </a:lnTo>
                  <a:lnTo>
                    <a:pt x="292" y="1270"/>
                  </a:lnTo>
                  <a:lnTo>
                    <a:pt x="303" y="1210"/>
                  </a:lnTo>
                  <a:lnTo>
                    <a:pt x="314" y="1152"/>
                  </a:lnTo>
                  <a:lnTo>
                    <a:pt x="326" y="1093"/>
                  </a:lnTo>
                  <a:lnTo>
                    <a:pt x="338" y="1035"/>
                  </a:lnTo>
                  <a:lnTo>
                    <a:pt x="348" y="976"/>
                  </a:lnTo>
                  <a:lnTo>
                    <a:pt x="358" y="917"/>
                  </a:lnTo>
                  <a:lnTo>
                    <a:pt x="366" y="859"/>
                  </a:lnTo>
                  <a:lnTo>
                    <a:pt x="374" y="801"/>
                  </a:lnTo>
                  <a:lnTo>
                    <a:pt x="379" y="743"/>
                  </a:lnTo>
                  <a:lnTo>
                    <a:pt x="381" y="714"/>
                  </a:lnTo>
                  <a:lnTo>
                    <a:pt x="381" y="685"/>
                  </a:lnTo>
                  <a:lnTo>
                    <a:pt x="380" y="657"/>
                  </a:lnTo>
                  <a:lnTo>
                    <a:pt x="377" y="629"/>
                  </a:lnTo>
                  <a:lnTo>
                    <a:pt x="374" y="603"/>
                  </a:lnTo>
                  <a:lnTo>
                    <a:pt x="368" y="576"/>
                  </a:lnTo>
                  <a:lnTo>
                    <a:pt x="362" y="550"/>
                  </a:lnTo>
                  <a:lnTo>
                    <a:pt x="356" y="523"/>
                  </a:lnTo>
                  <a:lnTo>
                    <a:pt x="347" y="498"/>
                  </a:lnTo>
                  <a:lnTo>
                    <a:pt x="339" y="473"/>
                  </a:lnTo>
                  <a:lnTo>
                    <a:pt x="329" y="447"/>
                  </a:lnTo>
                  <a:lnTo>
                    <a:pt x="319" y="422"/>
                  </a:lnTo>
                  <a:lnTo>
                    <a:pt x="298" y="372"/>
                  </a:lnTo>
                  <a:lnTo>
                    <a:pt x="273" y="320"/>
                  </a:lnTo>
                  <a:lnTo>
                    <a:pt x="256" y="282"/>
                  </a:lnTo>
                  <a:lnTo>
                    <a:pt x="239" y="241"/>
                  </a:lnTo>
                  <a:lnTo>
                    <a:pt x="220" y="196"/>
                  </a:lnTo>
                  <a:lnTo>
                    <a:pt x="200" y="153"/>
                  </a:lnTo>
                  <a:lnTo>
                    <a:pt x="191" y="131"/>
                  </a:lnTo>
                  <a:lnTo>
                    <a:pt x="180" y="110"/>
                  </a:lnTo>
                  <a:lnTo>
                    <a:pt x="169" y="88"/>
                  </a:lnTo>
                  <a:lnTo>
                    <a:pt x="158" y="68"/>
                  </a:lnTo>
                  <a:lnTo>
                    <a:pt x="145" y="49"/>
                  </a:lnTo>
                  <a:lnTo>
                    <a:pt x="134" y="31"/>
                  </a:lnTo>
                  <a:lnTo>
                    <a:pt x="121" y="15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E59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5" name="Freeform 87"/>
            <p:cNvSpPr>
              <a:spLocks/>
            </p:cNvSpPr>
            <p:nvPr/>
          </p:nvSpPr>
          <p:spPr bwMode="auto">
            <a:xfrm>
              <a:off x="7648575" y="-1812925"/>
              <a:ext cx="34925" cy="173037"/>
            </a:xfrm>
            <a:custGeom>
              <a:avLst/>
              <a:gdLst>
                <a:gd name="T0" fmla="*/ 42 w 331"/>
                <a:gd name="T1" fmla="*/ 39 h 1627"/>
                <a:gd name="T2" fmla="*/ 28 w 331"/>
                <a:gd name="T3" fmla="*/ 115 h 1627"/>
                <a:gd name="T4" fmla="*/ 16 w 331"/>
                <a:gd name="T5" fmla="*/ 190 h 1627"/>
                <a:gd name="T6" fmla="*/ 9 w 331"/>
                <a:gd name="T7" fmla="*/ 264 h 1627"/>
                <a:gd name="T8" fmla="*/ 4 w 331"/>
                <a:gd name="T9" fmla="*/ 338 h 1627"/>
                <a:gd name="T10" fmla="*/ 1 w 331"/>
                <a:gd name="T11" fmla="*/ 411 h 1627"/>
                <a:gd name="T12" fmla="*/ 1 w 331"/>
                <a:gd name="T13" fmla="*/ 486 h 1627"/>
                <a:gd name="T14" fmla="*/ 4 w 331"/>
                <a:gd name="T15" fmla="*/ 558 h 1627"/>
                <a:gd name="T16" fmla="*/ 9 w 331"/>
                <a:gd name="T17" fmla="*/ 631 h 1627"/>
                <a:gd name="T18" fmla="*/ 16 w 331"/>
                <a:gd name="T19" fmla="*/ 704 h 1627"/>
                <a:gd name="T20" fmla="*/ 30 w 331"/>
                <a:gd name="T21" fmla="*/ 813 h 1627"/>
                <a:gd name="T22" fmla="*/ 56 w 331"/>
                <a:gd name="T23" fmla="*/ 959 h 1627"/>
                <a:gd name="T24" fmla="*/ 88 w 331"/>
                <a:gd name="T25" fmla="*/ 1107 h 1627"/>
                <a:gd name="T26" fmla="*/ 121 w 331"/>
                <a:gd name="T27" fmla="*/ 1239 h 1627"/>
                <a:gd name="T28" fmla="*/ 155 w 331"/>
                <a:gd name="T29" fmla="*/ 1354 h 1627"/>
                <a:gd name="T30" fmla="*/ 184 w 331"/>
                <a:gd name="T31" fmla="*/ 1438 h 1627"/>
                <a:gd name="T32" fmla="*/ 207 w 331"/>
                <a:gd name="T33" fmla="*/ 1494 h 1627"/>
                <a:gd name="T34" fmla="*/ 231 w 331"/>
                <a:gd name="T35" fmla="*/ 1548 h 1627"/>
                <a:gd name="T36" fmla="*/ 257 w 331"/>
                <a:gd name="T37" fmla="*/ 1601 h 1627"/>
                <a:gd name="T38" fmla="*/ 263 w 331"/>
                <a:gd name="T39" fmla="*/ 1610 h 1627"/>
                <a:gd name="T40" fmla="*/ 250 w 331"/>
                <a:gd name="T41" fmla="*/ 1577 h 1627"/>
                <a:gd name="T42" fmla="*/ 240 w 331"/>
                <a:gd name="T43" fmla="*/ 1544 h 1627"/>
                <a:gd name="T44" fmla="*/ 235 w 331"/>
                <a:gd name="T45" fmla="*/ 1510 h 1627"/>
                <a:gd name="T46" fmla="*/ 233 w 331"/>
                <a:gd name="T47" fmla="*/ 1459 h 1627"/>
                <a:gd name="T48" fmla="*/ 236 w 331"/>
                <a:gd name="T49" fmla="*/ 1389 h 1627"/>
                <a:gd name="T50" fmla="*/ 240 w 331"/>
                <a:gd name="T51" fmla="*/ 1316 h 1627"/>
                <a:gd name="T52" fmla="*/ 248 w 331"/>
                <a:gd name="T53" fmla="*/ 1240 h 1627"/>
                <a:gd name="T54" fmla="*/ 266 w 331"/>
                <a:gd name="T55" fmla="*/ 1126 h 1627"/>
                <a:gd name="T56" fmla="*/ 295 w 331"/>
                <a:gd name="T57" fmla="*/ 976 h 1627"/>
                <a:gd name="T58" fmla="*/ 315 w 331"/>
                <a:gd name="T59" fmla="*/ 862 h 1627"/>
                <a:gd name="T60" fmla="*/ 326 w 331"/>
                <a:gd name="T61" fmla="*/ 787 h 1627"/>
                <a:gd name="T62" fmla="*/ 331 w 331"/>
                <a:gd name="T63" fmla="*/ 717 h 1627"/>
                <a:gd name="T64" fmla="*/ 329 w 331"/>
                <a:gd name="T65" fmla="*/ 658 h 1627"/>
                <a:gd name="T66" fmla="*/ 321 w 331"/>
                <a:gd name="T67" fmla="*/ 604 h 1627"/>
                <a:gd name="T68" fmla="*/ 306 w 331"/>
                <a:gd name="T69" fmla="*/ 552 h 1627"/>
                <a:gd name="T70" fmla="*/ 287 w 331"/>
                <a:gd name="T71" fmla="*/ 504 h 1627"/>
                <a:gd name="T72" fmla="*/ 264 w 331"/>
                <a:gd name="T73" fmla="*/ 455 h 1627"/>
                <a:gd name="T74" fmla="*/ 223 w 331"/>
                <a:gd name="T75" fmla="*/ 380 h 1627"/>
                <a:gd name="T76" fmla="*/ 184 w 331"/>
                <a:gd name="T77" fmla="*/ 307 h 1627"/>
                <a:gd name="T78" fmla="*/ 167 w 331"/>
                <a:gd name="T79" fmla="*/ 266 h 1627"/>
                <a:gd name="T80" fmla="*/ 144 w 331"/>
                <a:gd name="T81" fmla="*/ 202 h 1627"/>
                <a:gd name="T82" fmla="*/ 122 w 331"/>
                <a:gd name="T83" fmla="*/ 137 h 1627"/>
                <a:gd name="T84" fmla="*/ 105 w 331"/>
                <a:gd name="T85" fmla="*/ 95 h 1627"/>
                <a:gd name="T86" fmla="*/ 86 w 331"/>
                <a:gd name="T87" fmla="*/ 55 h 1627"/>
                <a:gd name="T88" fmla="*/ 63 w 331"/>
                <a:gd name="T89" fmla="*/ 18 h 1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1627">
                  <a:moveTo>
                    <a:pt x="49" y="0"/>
                  </a:moveTo>
                  <a:lnTo>
                    <a:pt x="42" y="39"/>
                  </a:lnTo>
                  <a:lnTo>
                    <a:pt x="34" y="77"/>
                  </a:lnTo>
                  <a:lnTo>
                    <a:pt x="28" y="115"/>
                  </a:lnTo>
                  <a:lnTo>
                    <a:pt x="21" y="152"/>
                  </a:lnTo>
                  <a:lnTo>
                    <a:pt x="16" y="190"/>
                  </a:lnTo>
                  <a:lnTo>
                    <a:pt x="12" y="227"/>
                  </a:lnTo>
                  <a:lnTo>
                    <a:pt x="9" y="264"/>
                  </a:lnTo>
                  <a:lnTo>
                    <a:pt x="6" y="301"/>
                  </a:lnTo>
                  <a:lnTo>
                    <a:pt x="4" y="338"/>
                  </a:lnTo>
                  <a:lnTo>
                    <a:pt x="2" y="376"/>
                  </a:lnTo>
                  <a:lnTo>
                    <a:pt x="1" y="411"/>
                  </a:lnTo>
                  <a:lnTo>
                    <a:pt x="0" y="449"/>
                  </a:lnTo>
                  <a:lnTo>
                    <a:pt x="1" y="486"/>
                  </a:lnTo>
                  <a:lnTo>
                    <a:pt x="2" y="522"/>
                  </a:lnTo>
                  <a:lnTo>
                    <a:pt x="4" y="558"/>
                  </a:lnTo>
                  <a:lnTo>
                    <a:pt x="6" y="595"/>
                  </a:lnTo>
                  <a:lnTo>
                    <a:pt x="9" y="631"/>
                  </a:lnTo>
                  <a:lnTo>
                    <a:pt x="12" y="668"/>
                  </a:lnTo>
                  <a:lnTo>
                    <a:pt x="16" y="704"/>
                  </a:lnTo>
                  <a:lnTo>
                    <a:pt x="20" y="740"/>
                  </a:lnTo>
                  <a:lnTo>
                    <a:pt x="30" y="813"/>
                  </a:lnTo>
                  <a:lnTo>
                    <a:pt x="43" y="886"/>
                  </a:lnTo>
                  <a:lnTo>
                    <a:pt x="56" y="959"/>
                  </a:lnTo>
                  <a:lnTo>
                    <a:pt x="71" y="1033"/>
                  </a:lnTo>
                  <a:lnTo>
                    <a:pt x="88" y="1107"/>
                  </a:lnTo>
                  <a:lnTo>
                    <a:pt x="106" y="1182"/>
                  </a:lnTo>
                  <a:lnTo>
                    <a:pt x="121" y="1239"/>
                  </a:lnTo>
                  <a:lnTo>
                    <a:pt x="137" y="1296"/>
                  </a:lnTo>
                  <a:lnTo>
                    <a:pt x="155" y="1354"/>
                  </a:lnTo>
                  <a:lnTo>
                    <a:pt x="174" y="1411"/>
                  </a:lnTo>
                  <a:lnTo>
                    <a:pt x="184" y="1438"/>
                  </a:lnTo>
                  <a:lnTo>
                    <a:pt x="195" y="1467"/>
                  </a:lnTo>
                  <a:lnTo>
                    <a:pt x="207" y="1494"/>
                  </a:lnTo>
                  <a:lnTo>
                    <a:pt x="218" y="1522"/>
                  </a:lnTo>
                  <a:lnTo>
                    <a:pt x="231" y="1548"/>
                  </a:lnTo>
                  <a:lnTo>
                    <a:pt x="244" y="1575"/>
                  </a:lnTo>
                  <a:lnTo>
                    <a:pt x="257" y="1601"/>
                  </a:lnTo>
                  <a:lnTo>
                    <a:pt x="272" y="1627"/>
                  </a:lnTo>
                  <a:lnTo>
                    <a:pt x="263" y="1610"/>
                  </a:lnTo>
                  <a:lnTo>
                    <a:pt x="255" y="1594"/>
                  </a:lnTo>
                  <a:lnTo>
                    <a:pt x="250" y="1577"/>
                  </a:lnTo>
                  <a:lnTo>
                    <a:pt x="245" y="1560"/>
                  </a:lnTo>
                  <a:lnTo>
                    <a:pt x="240" y="1544"/>
                  </a:lnTo>
                  <a:lnTo>
                    <a:pt x="237" y="1527"/>
                  </a:lnTo>
                  <a:lnTo>
                    <a:pt x="235" y="1510"/>
                  </a:lnTo>
                  <a:lnTo>
                    <a:pt x="234" y="1493"/>
                  </a:lnTo>
                  <a:lnTo>
                    <a:pt x="233" y="1459"/>
                  </a:lnTo>
                  <a:lnTo>
                    <a:pt x="234" y="1424"/>
                  </a:lnTo>
                  <a:lnTo>
                    <a:pt x="236" y="1389"/>
                  </a:lnTo>
                  <a:lnTo>
                    <a:pt x="237" y="1355"/>
                  </a:lnTo>
                  <a:lnTo>
                    <a:pt x="240" y="1316"/>
                  </a:lnTo>
                  <a:lnTo>
                    <a:pt x="244" y="1278"/>
                  </a:lnTo>
                  <a:lnTo>
                    <a:pt x="248" y="1240"/>
                  </a:lnTo>
                  <a:lnTo>
                    <a:pt x="253" y="1202"/>
                  </a:lnTo>
                  <a:lnTo>
                    <a:pt x="266" y="1126"/>
                  </a:lnTo>
                  <a:lnTo>
                    <a:pt x="281" y="1051"/>
                  </a:lnTo>
                  <a:lnTo>
                    <a:pt x="295" y="976"/>
                  </a:lnTo>
                  <a:lnTo>
                    <a:pt x="309" y="900"/>
                  </a:lnTo>
                  <a:lnTo>
                    <a:pt x="315" y="862"/>
                  </a:lnTo>
                  <a:lnTo>
                    <a:pt x="321" y="825"/>
                  </a:lnTo>
                  <a:lnTo>
                    <a:pt x="326" y="787"/>
                  </a:lnTo>
                  <a:lnTo>
                    <a:pt x="330" y="749"/>
                  </a:lnTo>
                  <a:lnTo>
                    <a:pt x="331" y="717"/>
                  </a:lnTo>
                  <a:lnTo>
                    <a:pt x="331" y="687"/>
                  </a:lnTo>
                  <a:lnTo>
                    <a:pt x="329" y="658"/>
                  </a:lnTo>
                  <a:lnTo>
                    <a:pt x="326" y="631"/>
                  </a:lnTo>
                  <a:lnTo>
                    <a:pt x="321" y="604"/>
                  </a:lnTo>
                  <a:lnTo>
                    <a:pt x="314" y="578"/>
                  </a:lnTo>
                  <a:lnTo>
                    <a:pt x="306" y="552"/>
                  </a:lnTo>
                  <a:lnTo>
                    <a:pt x="297" y="528"/>
                  </a:lnTo>
                  <a:lnTo>
                    <a:pt x="287" y="504"/>
                  </a:lnTo>
                  <a:lnTo>
                    <a:pt x="275" y="479"/>
                  </a:lnTo>
                  <a:lnTo>
                    <a:pt x="264" y="455"/>
                  </a:lnTo>
                  <a:lnTo>
                    <a:pt x="251" y="431"/>
                  </a:lnTo>
                  <a:lnTo>
                    <a:pt x="223" y="380"/>
                  </a:lnTo>
                  <a:lnTo>
                    <a:pt x="195" y="327"/>
                  </a:lnTo>
                  <a:lnTo>
                    <a:pt x="184" y="307"/>
                  </a:lnTo>
                  <a:lnTo>
                    <a:pt x="176" y="287"/>
                  </a:lnTo>
                  <a:lnTo>
                    <a:pt x="167" y="266"/>
                  </a:lnTo>
                  <a:lnTo>
                    <a:pt x="159" y="245"/>
                  </a:lnTo>
                  <a:lnTo>
                    <a:pt x="144" y="202"/>
                  </a:lnTo>
                  <a:lnTo>
                    <a:pt x="129" y="159"/>
                  </a:lnTo>
                  <a:lnTo>
                    <a:pt x="122" y="137"/>
                  </a:lnTo>
                  <a:lnTo>
                    <a:pt x="113" y="116"/>
                  </a:lnTo>
                  <a:lnTo>
                    <a:pt x="105" y="95"/>
                  </a:lnTo>
                  <a:lnTo>
                    <a:pt x="95" y="75"/>
                  </a:lnTo>
                  <a:lnTo>
                    <a:pt x="86" y="55"/>
                  </a:lnTo>
                  <a:lnTo>
                    <a:pt x="74" y="36"/>
                  </a:lnTo>
                  <a:lnTo>
                    <a:pt x="63" y="18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D0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6" name="Freeform 88"/>
            <p:cNvSpPr>
              <a:spLocks/>
            </p:cNvSpPr>
            <p:nvPr/>
          </p:nvSpPr>
          <p:spPr bwMode="auto">
            <a:xfrm>
              <a:off x="7648575" y="-1776413"/>
              <a:ext cx="33338" cy="141287"/>
            </a:xfrm>
            <a:custGeom>
              <a:avLst/>
              <a:gdLst>
                <a:gd name="T0" fmla="*/ 5 w 303"/>
                <a:gd name="T1" fmla="*/ 11 h 1332"/>
                <a:gd name="T2" fmla="*/ 1 w 303"/>
                <a:gd name="T3" fmla="*/ 34 h 1332"/>
                <a:gd name="T4" fmla="*/ 0 w 303"/>
                <a:gd name="T5" fmla="*/ 70 h 1332"/>
                <a:gd name="T6" fmla="*/ 6 w 303"/>
                <a:gd name="T7" fmla="*/ 120 h 1332"/>
                <a:gd name="T8" fmla="*/ 12 w 303"/>
                <a:gd name="T9" fmla="*/ 169 h 1332"/>
                <a:gd name="T10" fmla="*/ 15 w 303"/>
                <a:gd name="T11" fmla="*/ 216 h 1332"/>
                <a:gd name="T12" fmla="*/ 16 w 303"/>
                <a:gd name="T13" fmla="*/ 267 h 1332"/>
                <a:gd name="T14" fmla="*/ 17 w 303"/>
                <a:gd name="T15" fmla="*/ 317 h 1332"/>
                <a:gd name="T16" fmla="*/ 19 w 303"/>
                <a:gd name="T17" fmla="*/ 366 h 1332"/>
                <a:gd name="T18" fmla="*/ 28 w 303"/>
                <a:gd name="T19" fmla="*/ 450 h 1332"/>
                <a:gd name="T20" fmla="*/ 43 w 303"/>
                <a:gd name="T21" fmla="*/ 571 h 1332"/>
                <a:gd name="T22" fmla="*/ 62 w 303"/>
                <a:gd name="T23" fmla="*/ 693 h 1332"/>
                <a:gd name="T24" fmla="*/ 85 w 303"/>
                <a:gd name="T25" fmla="*/ 814 h 1332"/>
                <a:gd name="T26" fmla="*/ 113 w 303"/>
                <a:gd name="T27" fmla="*/ 935 h 1332"/>
                <a:gd name="T28" fmla="*/ 149 w 303"/>
                <a:gd name="T29" fmla="*/ 1054 h 1332"/>
                <a:gd name="T30" fmla="*/ 180 w 303"/>
                <a:gd name="T31" fmla="*/ 1140 h 1332"/>
                <a:gd name="T32" fmla="*/ 204 w 303"/>
                <a:gd name="T33" fmla="*/ 1196 h 1332"/>
                <a:gd name="T34" fmla="*/ 230 w 303"/>
                <a:gd name="T35" fmla="*/ 1251 h 1332"/>
                <a:gd name="T36" fmla="*/ 257 w 303"/>
                <a:gd name="T37" fmla="*/ 1305 h 1332"/>
                <a:gd name="T38" fmla="*/ 264 w 303"/>
                <a:gd name="T39" fmla="*/ 1315 h 1332"/>
                <a:gd name="T40" fmla="*/ 251 w 303"/>
                <a:gd name="T41" fmla="*/ 1282 h 1332"/>
                <a:gd name="T42" fmla="*/ 241 w 303"/>
                <a:gd name="T43" fmla="*/ 1249 h 1332"/>
                <a:gd name="T44" fmla="*/ 236 w 303"/>
                <a:gd name="T45" fmla="*/ 1215 h 1332"/>
                <a:gd name="T46" fmla="*/ 234 w 303"/>
                <a:gd name="T47" fmla="*/ 1165 h 1332"/>
                <a:gd name="T48" fmla="*/ 237 w 303"/>
                <a:gd name="T49" fmla="*/ 1096 h 1332"/>
                <a:gd name="T50" fmla="*/ 240 w 303"/>
                <a:gd name="T51" fmla="*/ 1039 h 1332"/>
                <a:gd name="T52" fmla="*/ 245 w 303"/>
                <a:gd name="T53" fmla="*/ 997 h 1332"/>
                <a:gd name="T54" fmla="*/ 254 w 303"/>
                <a:gd name="T55" fmla="*/ 936 h 1332"/>
                <a:gd name="T56" fmla="*/ 278 w 303"/>
                <a:gd name="T57" fmla="*/ 820 h 1332"/>
                <a:gd name="T58" fmla="*/ 298 w 303"/>
                <a:gd name="T59" fmla="*/ 707 h 1332"/>
                <a:gd name="T60" fmla="*/ 303 w 303"/>
                <a:gd name="T61" fmla="*/ 652 h 1332"/>
                <a:gd name="T62" fmla="*/ 303 w 303"/>
                <a:gd name="T63" fmla="*/ 616 h 1332"/>
                <a:gd name="T64" fmla="*/ 298 w 303"/>
                <a:gd name="T65" fmla="*/ 579 h 1332"/>
                <a:gd name="T66" fmla="*/ 291 w 303"/>
                <a:gd name="T67" fmla="*/ 543 h 1332"/>
                <a:gd name="T68" fmla="*/ 279 w 303"/>
                <a:gd name="T69" fmla="*/ 506 h 1332"/>
                <a:gd name="T70" fmla="*/ 264 w 303"/>
                <a:gd name="T71" fmla="*/ 469 h 1332"/>
                <a:gd name="T72" fmla="*/ 222 w 303"/>
                <a:gd name="T73" fmla="*/ 395 h 1332"/>
                <a:gd name="T74" fmla="*/ 164 w 303"/>
                <a:gd name="T75" fmla="*/ 280 h 1332"/>
                <a:gd name="T76" fmla="*/ 106 w 303"/>
                <a:gd name="T77" fmla="*/ 163 h 1332"/>
                <a:gd name="T78" fmla="*/ 59 w 303"/>
                <a:gd name="T79" fmla="*/ 79 h 1332"/>
                <a:gd name="T80" fmla="*/ 26 w 303"/>
                <a:gd name="T81" fmla="*/ 26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3" h="1332">
                  <a:moveTo>
                    <a:pt x="9" y="0"/>
                  </a:moveTo>
                  <a:lnTo>
                    <a:pt x="5" y="11"/>
                  </a:lnTo>
                  <a:lnTo>
                    <a:pt x="2" y="23"/>
                  </a:lnTo>
                  <a:lnTo>
                    <a:pt x="1" y="34"/>
                  </a:lnTo>
                  <a:lnTo>
                    <a:pt x="0" y="46"/>
                  </a:lnTo>
                  <a:lnTo>
                    <a:pt x="0" y="70"/>
                  </a:lnTo>
                  <a:lnTo>
                    <a:pt x="2" y="95"/>
                  </a:lnTo>
                  <a:lnTo>
                    <a:pt x="6" y="120"/>
                  </a:lnTo>
                  <a:lnTo>
                    <a:pt x="9" y="145"/>
                  </a:lnTo>
                  <a:lnTo>
                    <a:pt x="12" y="169"/>
                  </a:lnTo>
                  <a:lnTo>
                    <a:pt x="14" y="192"/>
                  </a:lnTo>
                  <a:lnTo>
                    <a:pt x="15" y="216"/>
                  </a:lnTo>
                  <a:lnTo>
                    <a:pt x="16" y="242"/>
                  </a:lnTo>
                  <a:lnTo>
                    <a:pt x="16" y="267"/>
                  </a:lnTo>
                  <a:lnTo>
                    <a:pt x="17" y="291"/>
                  </a:lnTo>
                  <a:lnTo>
                    <a:pt x="17" y="317"/>
                  </a:lnTo>
                  <a:lnTo>
                    <a:pt x="18" y="341"/>
                  </a:lnTo>
                  <a:lnTo>
                    <a:pt x="19" y="366"/>
                  </a:lnTo>
                  <a:lnTo>
                    <a:pt x="21" y="390"/>
                  </a:lnTo>
                  <a:lnTo>
                    <a:pt x="28" y="450"/>
                  </a:lnTo>
                  <a:lnTo>
                    <a:pt x="35" y="511"/>
                  </a:lnTo>
                  <a:lnTo>
                    <a:pt x="43" y="571"/>
                  </a:lnTo>
                  <a:lnTo>
                    <a:pt x="51" y="631"/>
                  </a:lnTo>
                  <a:lnTo>
                    <a:pt x="62" y="693"/>
                  </a:lnTo>
                  <a:lnTo>
                    <a:pt x="72" y="754"/>
                  </a:lnTo>
                  <a:lnTo>
                    <a:pt x="85" y="814"/>
                  </a:lnTo>
                  <a:lnTo>
                    <a:pt x="99" y="875"/>
                  </a:lnTo>
                  <a:lnTo>
                    <a:pt x="113" y="935"/>
                  </a:lnTo>
                  <a:lnTo>
                    <a:pt x="130" y="994"/>
                  </a:lnTo>
                  <a:lnTo>
                    <a:pt x="149" y="1054"/>
                  </a:lnTo>
                  <a:lnTo>
                    <a:pt x="169" y="1111"/>
                  </a:lnTo>
                  <a:lnTo>
                    <a:pt x="180" y="1140"/>
                  </a:lnTo>
                  <a:lnTo>
                    <a:pt x="192" y="1168"/>
                  </a:lnTo>
                  <a:lnTo>
                    <a:pt x="204" y="1196"/>
                  </a:lnTo>
                  <a:lnTo>
                    <a:pt x="217" y="1224"/>
                  </a:lnTo>
                  <a:lnTo>
                    <a:pt x="230" y="1251"/>
                  </a:lnTo>
                  <a:lnTo>
                    <a:pt x="243" y="1279"/>
                  </a:lnTo>
                  <a:lnTo>
                    <a:pt x="257" y="1305"/>
                  </a:lnTo>
                  <a:lnTo>
                    <a:pt x="273" y="1332"/>
                  </a:lnTo>
                  <a:lnTo>
                    <a:pt x="264" y="1315"/>
                  </a:lnTo>
                  <a:lnTo>
                    <a:pt x="256" y="1299"/>
                  </a:lnTo>
                  <a:lnTo>
                    <a:pt x="251" y="1282"/>
                  </a:lnTo>
                  <a:lnTo>
                    <a:pt x="246" y="1266"/>
                  </a:lnTo>
                  <a:lnTo>
                    <a:pt x="241" y="1249"/>
                  </a:lnTo>
                  <a:lnTo>
                    <a:pt x="238" y="1232"/>
                  </a:lnTo>
                  <a:lnTo>
                    <a:pt x="236" y="1215"/>
                  </a:lnTo>
                  <a:lnTo>
                    <a:pt x="235" y="1199"/>
                  </a:lnTo>
                  <a:lnTo>
                    <a:pt x="234" y="1165"/>
                  </a:lnTo>
                  <a:lnTo>
                    <a:pt x="235" y="1130"/>
                  </a:lnTo>
                  <a:lnTo>
                    <a:pt x="237" y="1096"/>
                  </a:lnTo>
                  <a:lnTo>
                    <a:pt x="238" y="1060"/>
                  </a:lnTo>
                  <a:lnTo>
                    <a:pt x="240" y="1039"/>
                  </a:lnTo>
                  <a:lnTo>
                    <a:pt x="241" y="1019"/>
                  </a:lnTo>
                  <a:lnTo>
                    <a:pt x="245" y="997"/>
                  </a:lnTo>
                  <a:lnTo>
                    <a:pt x="247" y="977"/>
                  </a:lnTo>
                  <a:lnTo>
                    <a:pt x="254" y="936"/>
                  </a:lnTo>
                  <a:lnTo>
                    <a:pt x="261" y="897"/>
                  </a:lnTo>
                  <a:lnTo>
                    <a:pt x="278" y="820"/>
                  </a:lnTo>
                  <a:lnTo>
                    <a:pt x="293" y="744"/>
                  </a:lnTo>
                  <a:lnTo>
                    <a:pt x="298" y="707"/>
                  </a:lnTo>
                  <a:lnTo>
                    <a:pt x="302" y="671"/>
                  </a:lnTo>
                  <a:lnTo>
                    <a:pt x="303" y="652"/>
                  </a:lnTo>
                  <a:lnTo>
                    <a:pt x="303" y="634"/>
                  </a:lnTo>
                  <a:lnTo>
                    <a:pt x="303" y="616"/>
                  </a:lnTo>
                  <a:lnTo>
                    <a:pt x="301" y="598"/>
                  </a:lnTo>
                  <a:lnTo>
                    <a:pt x="298" y="579"/>
                  </a:lnTo>
                  <a:lnTo>
                    <a:pt x="295" y="561"/>
                  </a:lnTo>
                  <a:lnTo>
                    <a:pt x="291" y="543"/>
                  </a:lnTo>
                  <a:lnTo>
                    <a:pt x="286" y="524"/>
                  </a:lnTo>
                  <a:lnTo>
                    <a:pt x="279" y="506"/>
                  </a:lnTo>
                  <a:lnTo>
                    <a:pt x="272" y="487"/>
                  </a:lnTo>
                  <a:lnTo>
                    <a:pt x="264" y="469"/>
                  </a:lnTo>
                  <a:lnTo>
                    <a:pt x="253" y="450"/>
                  </a:lnTo>
                  <a:lnTo>
                    <a:pt x="222" y="395"/>
                  </a:lnTo>
                  <a:lnTo>
                    <a:pt x="193" y="338"/>
                  </a:lnTo>
                  <a:lnTo>
                    <a:pt x="164" y="280"/>
                  </a:lnTo>
                  <a:lnTo>
                    <a:pt x="136" y="222"/>
                  </a:lnTo>
                  <a:lnTo>
                    <a:pt x="106" y="163"/>
                  </a:lnTo>
                  <a:lnTo>
                    <a:pt x="75" y="106"/>
                  </a:lnTo>
                  <a:lnTo>
                    <a:pt x="59" y="79"/>
                  </a:lnTo>
                  <a:lnTo>
                    <a:pt x="43" y="52"/>
                  </a:lnTo>
                  <a:lnTo>
                    <a:pt x="26" y="2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E76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7" name="Freeform 89"/>
            <p:cNvSpPr>
              <a:spLocks/>
            </p:cNvSpPr>
            <p:nvPr/>
          </p:nvSpPr>
          <p:spPr bwMode="auto">
            <a:xfrm>
              <a:off x="8848725" y="-1827213"/>
              <a:ext cx="134938" cy="46037"/>
            </a:xfrm>
            <a:custGeom>
              <a:avLst/>
              <a:gdLst>
                <a:gd name="T0" fmla="*/ 0 w 1279"/>
                <a:gd name="T1" fmla="*/ 0 h 424"/>
                <a:gd name="T2" fmla="*/ 9 w 1279"/>
                <a:gd name="T3" fmla="*/ 0 h 424"/>
                <a:gd name="T4" fmla="*/ 37 w 1279"/>
                <a:gd name="T5" fmla="*/ 3 h 424"/>
                <a:gd name="T6" fmla="*/ 81 w 1279"/>
                <a:gd name="T7" fmla="*/ 8 h 424"/>
                <a:gd name="T8" fmla="*/ 139 w 1279"/>
                <a:gd name="T9" fmla="*/ 14 h 424"/>
                <a:gd name="T10" fmla="*/ 210 w 1279"/>
                <a:gd name="T11" fmla="*/ 24 h 424"/>
                <a:gd name="T12" fmla="*/ 291 w 1279"/>
                <a:gd name="T13" fmla="*/ 37 h 424"/>
                <a:gd name="T14" fmla="*/ 336 w 1279"/>
                <a:gd name="T15" fmla="*/ 45 h 424"/>
                <a:gd name="T16" fmla="*/ 382 w 1279"/>
                <a:gd name="T17" fmla="*/ 53 h 424"/>
                <a:gd name="T18" fmla="*/ 430 w 1279"/>
                <a:gd name="T19" fmla="*/ 63 h 424"/>
                <a:gd name="T20" fmla="*/ 480 w 1279"/>
                <a:gd name="T21" fmla="*/ 73 h 424"/>
                <a:gd name="T22" fmla="*/ 530 w 1279"/>
                <a:gd name="T23" fmla="*/ 85 h 424"/>
                <a:gd name="T24" fmla="*/ 581 w 1279"/>
                <a:gd name="T25" fmla="*/ 98 h 424"/>
                <a:gd name="T26" fmla="*/ 634 w 1279"/>
                <a:gd name="T27" fmla="*/ 112 h 424"/>
                <a:gd name="T28" fmla="*/ 687 w 1279"/>
                <a:gd name="T29" fmla="*/ 127 h 424"/>
                <a:gd name="T30" fmla="*/ 740 w 1279"/>
                <a:gd name="T31" fmla="*/ 144 h 424"/>
                <a:gd name="T32" fmla="*/ 794 w 1279"/>
                <a:gd name="T33" fmla="*/ 162 h 424"/>
                <a:gd name="T34" fmla="*/ 847 w 1279"/>
                <a:gd name="T35" fmla="*/ 181 h 424"/>
                <a:gd name="T36" fmla="*/ 899 w 1279"/>
                <a:gd name="T37" fmla="*/ 201 h 424"/>
                <a:gd name="T38" fmla="*/ 951 w 1279"/>
                <a:gd name="T39" fmla="*/ 224 h 424"/>
                <a:gd name="T40" fmla="*/ 1003 w 1279"/>
                <a:gd name="T41" fmla="*/ 248 h 424"/>
                <a:gd name="T42" fmla="*/ 1053 w 1279"/>
                <a:gd name="T43" fmla="*/ 272 h 424"/>
                <a:gd name="T44" fmla="*/ 1101 w 1279"/>
                <a:gd name="T45" fmla="*/ 300 h 424"/>
                <a:gd name="T46" fmla="*/ 1149 w 1279"/>
                <a:gd name="T47" fmla="*/ 328 h 424"/>
                <a:gd name="T48" fmla="*/ 1194 w 1279"/>
                <a:gd name="T49" fmla="*/ 358 h 424"/>
                <a:gd name="T50" fmla="*/ 1238 w 1279"/>
                <a:gd name="T51" fmla="*/ 390 h 424"/>
                <a:gd name="T52" fmla="*/ 1279 w 1279"/>
                <a:gd name="T53" fmla="*/ 424 h 424"/>
                <a:gd name="T54" fmla="*/ 1272 w 1279"/>
                <a:gd name="T55" fmla="*/ 422 h 424"/>
                <a:gd name="T56" fmla="*/ 1252 w 1279"/>
                <a:gd name="T57" fmla="*/ 415 h 424"/>
                <a:gd name="T58" fmla="*/ 1222 w 1279"/>
                <a:gd name="T59" fmla="*/ 405 h 424"/>
                <a:gd name="T60" fmla="*/ 1180 w 1279"/>
                <a:gd name="T61" fmla="*/ 390 h 424"/>
                <a:gd name="T62" fmla="*/ 1127 w 1279"/>
                <a:gd name="T63" fmla="*/ 372 h 424"/>
                <a:gd name="T64" fmla="*/ 1063 w 1279"/>
                <a:gd name="T65" fmla="*/ 350 h 424"/>
                <a:gd name="T66" fmla="*/ 990 w 1279"/>
                <a:gd name="T67" fmla="*/ 325 h 424"/>
                <a:gd name="T68" fmla="*/ 909 w 1279"/>
                <a:gd name="T69" fmla="*/ 298 h 424"/>
                <a:gd name="T70" fmla="*/ 818 w 1279"/>
                <a:gd name="T71" fmla="*/ 268 h 424"/>
                <a:gd name="T72" fmla="*/ 720 w 1279"/>
                <a:gd name="T73" fmla="*/ 235 h 424"/>
                <a:gd name="T74" fmla="*/ 615 w 1279"/>
                <a:gd name="T75" fmla="*/ 200 h 424"/>
                <a:gd name="T76" fmla="*/ 503 w 1279"/>
                <a:gd name="T77" fmla="*/ 163 h 424"/>
                <a:gd name="T78" fmla="*/ 384 w 1279"/>
                <a:gd name="T79" fmla="*/ 124 h 424"/>
                <a:gd name="T80" fmla="*/ 261 w 1279"/>
                <a:gd name="T81" fmla="*/ 84 h 424"/>
                <a:gd name="T82" fmla="*/ 132 w 1279"/>
                <a:gd name="T83" fmla="*/ 43 h 424"/>
                <a:gd name="T84" fmla="*/ 0 w 1279"/>
                <a:gd name="T85" fmla="*/ 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9" h="424">
                  <a:moveTo>
                    <a:pt x="0" y="0"/>
                  </a:moveTo>
                  <a:lnTo>
                    <a:pt x="9" y="0"/>
                  </a:lnTo>
                  <a:lnTo>
                    <a:pt x="37" y="3"/>
                  </a:lnTo>
                  <a:lnTo>
                    <a:pt x="81" y="8"/>
                  </a:lnTo>
                  <a:lnTo>
                    <a:pt x="139" y="14"/>
                  </a:lnTo>
                  <a:lnTo>
                    <a:pt x="210" y="24"/>
                  </a:lnTo>
                  <a:lnTo>
                    <a:pt x="291" y="37"/>
                  </a:lnTo>
                  <a:lnTo>
                    <a:pt x="336" y="45"/>
                  </a:lnTo>
                  <a:lnTo>
                    <a:pt x="382" y="53"/>
                  </a:lnTo>
                  <a:lnTo>
                    <a:pt x="430" y="63"/>
                  </a:lnTo>
                  <a:lnTo>
                    <a:pt x="480" y="73"/>
                  </a:lnTo>
                  <a:lnTo>
                    <a:pt x="530" y="85"/>
                  </a:lnTo>
                  <a:lnTo>
                    <a:pt x="581" y="98"/>
                  </a:lnTo>
                  <a:lnTo>
                    <a:pt x="634" y="112"/>
                  </a:lnTo>
                  <a:lnTo>
                    <a:pt x="687" y="127"/>
                  </a:lnTo>
                  <a:lnTo>
                    <a:pt x="740" y="144"/>
                  </a:lnTo>
                  <a:lnTo>
                    <a:pt x="794" y="162"/>
                  </a:lnTo>
                  <a:lnTo>
                    <a:pt x="847" y="181"/>
                  </a:lnTo>
                  <a:lnTo>
                    <a:pt x="899" y="201"/>
                  </a:lnTo>
                  <a:lnTo>
                    <a:pt x="951" y="224"/>
                  </a:lnTo>
                  <a:lnTo>
                    <a:pt x="1003" y="248"/>
                  </a:lnTo>
                  <a:lnTo>
                    <a:pt x="1053" y="272"/>
                  </a:lnTo>
                  <a:lnTo>
                    <a:pt x="1101" y="300"/>
                  </a:lnTo>
                  <a:lnTo>
                    <a:pt x="1149" y="328"/>
                  </a:lnTo>
                  <a:lnTo>
                    <a:pt x="1194" y="358"/>
                  </a:lnTo>
                  <a:lnTo>
                    <a:pt x="1238" y="390"/>
                  </a:lnTo>
                  <a:lnTo>
                    <a:pt x="1279" y="424"/>
                  </a:lnTo>
                  <a:lnTo>
                    <a:pt x="1272" y="422"/>
                  </a:lnTo>
                  <a:lnTo>
                    <a:pt x="1252" y="415"/>
                  </a:lnTo>
                  <a:lnTo>
                    <a:pt x="1222" y="405"/>
                  </a:lnTo>
                  <a:lnTo>
                    <a:pt x="1180" y="390"/>
                  </a:lnTo>
                  <a:lnTo>
                    <a:pt x="1127" y="372"/>
                  </a:lnTo>
                  <a:lnTo>
                    <a:pt x="1063" y="350"/>
                  </a:lnTo>
                  <a:lnTo>
                    <a:pt x="990" y="325"/>
                  </a:lnTo>
                  <a:lnTo>
                    <a:pt x="909" y="298"/>
                  </a:lnTo>
                  <a:lnTo>
                    <a:pt x="818" y="268"/>
                  </a:lnTo>
                  <a:lnTo>
                    <a:pt x="720" y="235"/>
                  </a:lnTo>
                  <a:lnTo>
                    <a:pt x="615" y="200"/>
                  </a:lnTo>
                  <a:lnTo>
                    <a:pt x="503" y="163"/>
                  </a:lnTo>
                  <a:lnTo>
                    <a:pt x="384" y="124"/>
                  </a:lnTo>
                  <a:lnTo>
                    <a:pt x="261" y="84"/>
                  </a:lnTo>
                  <a:lnTo>
                    <a:pt x="132" y="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A6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8" name="Freeform 90"/>
            <p:cNvSpPr>
              <a:spLocks noEditPoints="1"/>
            </p:cNvSpPr>
            <p:nvPr/>
          </p:nvSpPr>
          <p:spPr bwMode="auto">
            <a:xfrm>
              <a:off x="8837613" y="-1830388"/>
              <a:ext cx="407988" cy="511175"/>
            </a:xfrm>
            <a:custGeom>
              <a:avLst/>
              <a:gdLst>
                <a:gd name="T0" fmla="*/ 31 w 3868"/>
                <a:gd name="T1" fmla="*/ 94 h 4823"/>
                <a:gd name="T2" fmla="*/ 3 w 3868"/>
                <a:gd name="T3" fmla="*/ 258 h 4823"/>
                <a:gd name="T4" fmla="*/ 0 w 3868"/>
                <a:gd name="T5" fmla="*/ 474 h 4823"/>
                <a:gd name="T6" fmla="*/ 44 w 3868"/>
                <a:gd name="T7" fmla="*/ 930 h 4823"/>
                <a:gd name="T8" fmla="*/ 153 w 3868"/>
                <a:gd name="T9" fmla="*/ 1687 h 4823"/>
                <a:gd name="T10" fmla="*/ 284 w 3868"/>
                <a:gd name="T11" fmla="*/ 2200 h 4823"/>
                <a:gd name="T12" fmla="*/ 475 w 3868"/>
                <a:gd name="T13" fmla="*/ 2685 h 4823"/>
                <a:gd name="T14" fmla="*/ 730 w 3868"/>
                <a:gd name="T15" fmla="*/ 3156 h 4823"/>
                <a:gd name="T16" fmla="*/ 1029 w 3868"/>
                <a:gd name="T17" fmla="*/ 3577 h 4823"/>
                <a:gd name="T18" fmla="*/ 1366 w 3868"/>
                <a:gd name="T19" fmla="*/ 3930 h 4823"/>
                <a:gd name="T20" fmla="*/ 1758 w 3868"/>
                <a:gd name="T21" fmla="*/ 4229 h 4823"/>
                <a:gd name="T22" fmla="*/ 2182 w 3868"/>
                <a:gd name="T23" fmla="*/ 4429 h 4823"/>
                <a:gd name="T24" fmla="*/ 2298 w 3868"/>
                <a:gd name="T25" fmla="*/ 4564 h 4823"/>
                <a:gd name="T26" fmla="*/ 2421 w 3868"/>
                <a:gd name="T27" fmla="*/ 4708 h 4823"/>
                <a:gd name="T28" fmla="*/ 2581 w 3868"/>
                <a:gd name="T29" fmla="*/ 4806 h 4823"/>
                <a:gd name="T30" fmla="*/ 2784 w 3868"/>
                <a:gd name="T31" fmla="*/ 4806 h 4823"/>
                <a:gd name="T32" fmla="*/ 2999 w 3868"/>
                <a:gd name="T33" fmla="*/ 4663 h 4823"/>
                <a:gd name="T34" fmla="*/ 3212 w 3868"/>
                <a:gd name="T35" fmla="*/ 4374 h 4823"/>
                <a:gd name="T36" fmla="*/ 3421 w 3868"/>
                <a:gd name="T37" fmla="*/ 3939 h 4823"/>
                <a:gd name="T38" fmla="*/ 3572 w 3868"/>
                <a:gd name="T39" fmla="*/ 3388 h 4823"/>
                <a:gd name="T40" fmla="*/ 3683 w 3868"/>
                <a:gd name="T41" fmla="*/ 2851 h 4823"/>
                <a:gd name="T42" fmla="*/ 3831 w 3868"/>
                <a:gd name="T43" fmla="*/ 2405 h 4823"/>
                <a:gd name="T44" fmla="*/ 3865 w 3868"/>
                <a:gd name="T45" fmla="*/ 2100 h 4823"/>
                <a:gd name="T46" fmla="*/ 3781 w 3868"/>
                <a:gd name="T47" fmla="*/ 1845 h 4823"/>
                <a:gd name="T48" fmla="*/ 3588 w 3868"/>
                <a:gd name="T49" fmla="*/ 1607 h 4823"/>
                <a:gd name="T50" fmla="*/ 3188 w 3868"/>
                <a:gd name="T51" fmla="*/ 1267 h 4823"/>
                <a:gd name="T52" fmla="*/ 2540 w 3868"/>
                <a:gd name="T53" fmla="*/ 823 h 4823"/>
                <a:gd name="T54" fmla="*/ 1819 w 3868"/>
                <a:gd name="T55" fmla="*/ 442 h 4823"/>
                <a:gd name="T56" fmla="*/ 1032 w 3868"/>
                <a:gd name="T57" fmla="*/ 160 h 4823"/>
                <a:gd name="T58" fmla="*/ 464 w 3868"/>
                <a:gd name="T59" fmla="*/ 43 h 4823"/>
                <a:gd name="T60" fmla="*/ 186 w 3868"/>
                <a:gd name="T61" fmla="*/ 0 h 4823"/>
                <a:gd name="T62" fmla="*/ 83 w 3868"/>
                <a:gd name="T63" fmla="*/ 21 h 4823"/>
                <a:gd name="T64" fmla="*/ 2204 w 3868"/>
                <a:gd name="T65" fmla="*/ 4402 h 4823"/>
                <a:gd name="T66" fmla="*/ 1776 w 3868"/>
                <a:gd name="T67" fmla="*/ 4200 h 4823"/>
                <a:gd name="T68" fmla="*/ 1388 w 3868"/>
                <a:gd name="T69" fmla="*/ 3905 h 4823"/>
                <a:gd name="T70" fmla="*/ 1055 w 3868"/>
                <a:gd name="T71" fmla="*/ 3556 h 4823"/>
                <a:gd name="T72" fmla="*/ 759 w 3868"/>
                <a:gd name="T73" fmla="*/ 3138 h 4823"/>
                <a:gd name="T74" fmla="*/ 505 w 3868"/>
                <a:gd name="T75" fmla="*/ 2671 h 4823"/>
                <a:gd name="T76" fmla="*/ 316 w 3868"/>
                <a:gd name="T77" fmla="*/ 2189 h 4823"/>
                <a:gd name="T78" fmla="*/ 186 w 3868"/>
                <a:gd name="T79" fmla="*/ 1680 h 4823"/>
                <a:gd name="T80" fmla="*/ 77 w 3868"/>
                <a:gd name="T81" fmla="*/ 918 h 4823"/>
                <a:gd name="T82" fmla="*/ 34 w 3868"/>
                <a:gd name="T83" fmla="*/ 494 h 4823"/>
                <a:gd name="T84" fmla="*/ 44 w 3868"/>
                <a:gd name="T85" fmla="*/ 185 h 4823"/>
                <a:gd name="T86" fmla="*/ 92 w 3868"/>
                <a:gd name="T87" fmla="*/ 57 h 4823"/>
                <a:gd name="T88" fmla="*/ 187 w 3868"/>
                <a:gd name="T89" fmla="*/ 34 h 4823"/>
                <a:gd name="T90" fmla="*/ 538 w 3868"/>
                <a:gd name="T91" fmla="*/ 91 h 4823"/>
                <a:gd name="T92" fmla="*/ 1121 w 3868"/>
                <a:gd name="T93" fmla="*/ 221 h 4823"/>
                <a:gd name="T94" fmla="*/ 1904 w 3868"/>
                <a:gd name="T95" fmla="*/ 518 h 4823"/>
                <a:gd name="T96" fmla="*/ 2606 w 3868"/>
                <a:gd name="T97" fmla="*/ 903 h 4823"/>
                <a:gd name="T98" fmla="*/ 3245 w 3868"/>
                <a:gd name="T99" fmla="*/ 1355 h 4823"/>
                <a:gd name="T100" fmla="*/ 3593 w 3868"/>
                <a:gd name="T101" fmla="*/ 1660 h 4823"/>
                <a:gd name="T102" fmla="*/ 3768 w 3868"/>
                <a:gd name="T103" fmla="*/ 1890 h 4823"/>
                <a:gd name="T104" fmla="*/ 3835 w 3868"/>
                <a:gd name="T105" fmla="*/ 2138 h 4823"/>
                <a:gd name="T106" fmla="*/ 3786 w 3868"/>
                <a:gd name="T107" fmla="*/ 2439 h 4823"/>
                <a:gd name="T108" fmla="*/ 3633 w 3868"/>
                <a:gd name="T109" fmla="*/ 2907 h 4823"/>
                <a:gd name="T110" fmla="*/ 3530 w 3868"/>
                <a:gd name="T111" fmla="*/ 3450 h 4823"/>
                <a:gd name="T112" fmla="*/ 3334 w 3868"/>
                <a:gd name="T113" fmla="*/ 4056 h 4823"/>
                <a:gd name="T114" fmla="*/ 3108 w 3868"/>
                <a:gd name="T115" fmla="*/ 4474 h 4823"/>
                <a:gd name="T116" fmla="*/ 2906 w 3868"/>
                <a:gd name="T117" fmla="*/ 4699 h 4823"/>
                <a:gd name="T118" fmla="*/ 2737 w 3868"/>
                <a:gd name="T119" fmla="*/ 4782 h 4823"/>
                <a:gd name="T120" fmla="*/ 2567 w 3868"/>
                <a:gd name="T121" fmla="*/ 4764 h 4823"/>
                <a:gd name="T122" fmla="*/ 2424 w 3868"/>
                <a:gd name="T123" fmla="*/ 4665 h 4823"/>
                <a:gd name="T124" fmla="*/ 2276 w 3868"/>
                <a:gd name="T125" fmla="*/ 4459 h 4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8" h="4823">
                  <a:moveTo>
                    <a:pt x="83" y="21"/>
                  </a:moveTo>
                  <a:lnTo>
                    <a:pt x="68" y="33"/>
                  </a:lnTo>
                  <a:lnTo>
                    <a:pt x="62" y="39"/>
                  </a:lnTo>
                  <a:lnTo>
                    <a:pt x="57" y="46"/>
                  </a:lnTo>
                  <a:lnTo>
                    <a:pt x="52" y="52"/>
                  </a:lnTo>
                  <a:lnTo>
                    <a:pt x="46" y="60"/>
                  </a:lnTo>
                  <a:lnTo>
                    <a:pt x="38" y="76"/>
                  </a:lnTo>
                  <a:lnTo>
                    <a:pt x="31" y="94"/>
                  </a:lnTo>
                  <a:lnTo>
                    <a:pt x="24" y="112"/>
                  </a:lnTo>
                  <a:lnTo>
                    <a:pt x="19" y="132"/>
                  </a:lnTo>
                  <a:lnTo>
                    <a:pt x="15" y="152"/>
                  </a:lnTo>
                  <a:lnTo>
                    <a:pt x="12" y="172"/>
                  </a:lnTo>
                  <a:lnTo>
                    <a:pt x="8" y="193"/>
                  </a:lnTo>
                  <a:lnTo>
                    <a:pt x="6" y="215"/>
                  </a:lnTo>
                  <a:lnTo>
                    <a:pt x="4" y="236"/>
                  </a:lnTo>
                  <a:lnTo>
                    <a:pt x="3" y="258"/>
                  </a:lnTo>
                  <a:lnTo>
                    <a:pt x="2" y="299"/>
                  </a:lnTo>
                  <a:lnTo>
                    <a:pt x="1" y="337"/>
                  </a:lnTo>
                  <a:lnTo>
                    <a:pt x="1" y="376"/>
                  </a:lnTo>
                  <a:lnTo>
                    <a:pt x="0" y="392"/>
                  </a:lnTo>
                  <a:lnTo>
                    <a:pt x="0" y="408"/>
                  </a:lnTo>
                  <a:lnTo>
                    <a:pt x="0" y="423"/>
                  </a:lnTo>
                  <a:lnTo>
                    <a:pt x="0" y="439"/>
                  </a:lnTo>
                  <a:lnTo>
                    <a:pt x="0" y="474"/>
                  </a:lnTo>
                  <a:lnTo>
                    <a:pt x="1" y="510"/>
                  </a:lnTo>
                  <a:lnTo>
                    <a:pt x="2" y="544"/>
                  </a:lnTo>
                  <a:lnTo>
                    <a:pt x="4" y="580"/>
                  </a:lnTo>
                  <a:lnTo>
                    <a:pt x="9" y="650"/>
                  </a:lnTo>
                  <a:lnTo>
                    <a:pt x="17" y="721"/>
                  </a:lnTo>
                  <a:lnTo>
                    <a:pt x="25" y="791"/>
                  </a:lnTo>
                  <a:lnTo>
                    <a:pt x="34" y="861"/>
                  </a:lnTo>
                  <a:lnTo>
                    <a:pt x="44" y="930"/>
                  </a:lnTo>
                  <a:lnTo>
                    <a:pt x="54" y="1000"/>
                  </a:lnTo>
                  <a:lnTo>
                    <a:pt x="92" y="1275"/>
                  </a:lnTo>
                  <a:lnTo>
                    <a:pt x="99" y="1346"/>
                  </a:lnTo>
                  <a:lnTo>
                    <a:pt x="109" y="1414"/>
                  </a:lnTo>
                  <a:lnTo>
                    <a:pt x="118" y="1484"/>
                  </a:lnTo>
                  <a:lnTo>
                    <a:pt x="129" y="1552"/>
                  </a:lnTo>
                  <a:lnTo>
                    <a:pt x="141" y="1620"/>
                  </a:lnTo>
                  <a:lnTo>
                    <a:pt x="153" y="1687"/>
                  </a:lnTo>
                  <a:lnTo>
                    <a:pt x="166" y="1753"/>
                  </a:lnTo>
                  <a:lnTo>
                    <a:pt x="181" y="1818"/>
                  </a:lnTo>
                  <a:lnTo>
                    <a:pt x="196" y="1883"/>
                  </a:lnTo>
                  <a:lnTo>
                    <a:pt x="211" y="1948"/>
                  </a:lnTo>
                  <a:lnTo>
                    <a:pt x="228" y="2011"/>
                  </a:lnTo>
                  <a:lnTo>
                    <a:pt x="245" y="2075"/>
                  </a:lnTo>
                  <a:lnTo>
                    <a:pt x="264" y="2137"/>
                  </a:lnTo>
                  <a:lnTo>
                    <a:pt x="284" y="2200"/>
                  </a:lnTo>
                  <a:lnTo>
                    <a:pt x="304" y="2261"/>
                  </a:lnTo>
                  <a:lnTo>
                    <a:pt x="326" y="2323"/>
                  </a:lnTo>
                  <a:lnTo>
                    <a:pt x="348" y="2384"/>
                  </a:lnTo>
                  <a:lnTo>
                    <a:pt x="371" y="2444"/>
                  </a:lnTo>
                  <a:lnTo>
                    <a:pt x="395" y="2506"/>
                  </a:lnTo>
                  <a:lnTo>
                    <a:pt x="421" y="2565"/>
                  </a:lnTo>
                  <a:lnTo>
                    <a:pt x="447" y="2625"/>
                  </a:lnTo>
                  <a:lnTo>
                    <a:pt x="475" y="2685"/>
                  </a:lnTo>
                  <a:lnTo>
                    <a:pt x="503" y="2744"/>
                  </a:lnTo>
                  <a:lnTo>
                    <a:pt x="532" y="2803"/>
                  </a:lnTo>
                  <a:lnTo>
                    <a:pt x="562" y="2862"/>
                  </a:lnTo>
                  <a:lnTo>
                    <a:pt x="594" y="2921"/>
                  </a:lnTo>
                  <a:lnTo>
                    <a:pt x="626" y="2980"/>
                  </a:lnTo>
                  <a:lnTo>
                    <a:pt x="660" y="3038"/>
                  </a:lnTo>
                  <a:lnTo>
                    <a:pt x="695" y="3096"/>
                  </a:lnTo>
                  <a:lnTo>
                    <a:pt x="730" y="3156"/>
                  </a:lnTo>
                  <a:lnTo>
                    <a:pt x="766" y="3214"/>
                  </a:lnTo>
                  <a:lnTo>
                    <a:pt x="804" y="3272"/>
                  </a:lnTo>
                  <a:lnTo>
                    <a:pt x="840" y="3325"/>
                  </a:lnTo>
                  <a:lnTo>
                    <a:pt x="876" y="3378"/>
                  </a:lnTo>
                  <a:lnTo>
                    <a:pt x="913" y="3429"/>
                  </a:lnTo>
                  <a:lnTo>
                    <a:pt x="951" y="3479"/>
                  </a:lnTo>
                  <a:lnTo>
                    <a:pt x="990" y="3528"/>
                  </a:lnTo>
                  <a:lnTo>
                    <a:pt x="1029" y="3577"/>
                  </a:lnTo>
                  <a:lnTo>
                    <a:pt x="1068" y="3625"/>
                  </a:lnTo>
                  <a:lnTo>
                    <a:pt x="1109" y="3671"/>
                  </a:lnTo>
                  <a:lnTo>
                    <a:pt x="1150" y="3717"/>
                  </a:lnTo>
                  <a:lnTo>
                    <a:pt x="1191" y="3762"/>
                  </a:lnTo>
                  <a:lnTo>
                    <a:pt x="1234" y="3805"/>
                  </a:lnTo>
                  <a:lnTo>
                    <a:pt x="1277" y="3848"/>
                  </a:lnTo>
                  <a:lnTo>
                    <a:pt x="1321" y="3890"/>
                  </a:lnTo>
                  <a:lnTo>
                    <a:pt x="1366" y="3930"/>
                  </a:lnTo>
                  <a:lnTo>
                    <a:pt x="1410" y="3971"/>
                  </a:lnTo>
                  <a:lnTo>
                    <a:pt x="1456" y="4009"/>
                  </a:lnTo>
                  <a:lnTo>
                    <a:pt x="1504" y="4048"/>
                  </a:lnTo>
                  <a:lnTo>
                    <a:pt x="1554" y="4087"/>
                  </a:lnTo>
                  <a:lnTo>
                    <a:pt x="1604" y="4124"/>
                  </a:lnTo>
                  <a:lnTo>
                    <a:pt x="1655" y="4160"/>
                  </a:lnTo>
                  <a:lnTo>
                    <a:pt x="1706" y="4195"/>
                  </a:lnTo>
                  <a:lnTo>
                    <a:pt x="1758" y="4229"/>
                  </a:lnTo>
                  <a:lnTo>
                    <a:pt x="1810" y="4262"/>
                  </a:lnTo>
                  <a:lnTo>
                    <a:pt x="1863" y="4293"/>
                  </a:lnTo>
                  <a:lnTo>
                    <a:pt x="1993" y="4348"/>
                  </a:lnTo>
                  <a:lnTo>
                    <a:pt x="2029" y="4362"/>
                  </a:lnTo>
                  <a:lnTo>
                    <a:pt x="2068" y="4378"/>
                  </a:lnTo>
                  <a:lnTo>
                    <a:pt x="2108" y="4395"/>
                  </a:lnTo>
                  <a:lnTo>
                    <a:pt x="2146" y="4412"/>
                  </a:lnTo>
                  <a:lnTo>
                    <a:pt x="2182" y="4429"/>
                  </a:lnTo>
                  <a:lnTo>
                    <a:pt x="2212" y="4446"/>
                  </a:lnTo>
                  <a:lnTo>
                    <a:pt x="2223" y="4453"/>
                  </a:lnTo>
                  <a:lnTo>
                    <a:pt x="2234" y="4461"/>
                  </a:lnTo>
                  <a:lnTo>
                    <a:pt x="2240" y="4467"/>
                  </a:lnTo>
                  <a:lnTo>
                    <a:pt x="2246" y="4473"/>
                  </a:lnTo>
                  <a:lnTo>
                    <a:pt x="2255" y="4493"/>
                  </a:lnTo>
                  <a:lnTo>
                    <a:pt x="2280" y="4537"/>
                  </a:lnTo>
                  <a:lnTo>
                    <a:pt x="2298" y="4564"/>
                  </a:lnTo>
                  <a:lnTo>
                    <a:pt x="2321" y="4595"/>
                  </a:lnTo>
                  <a:lnTo>
                    <a:pt x="2332" y="4611"/>
                  </a:lnTo>
                  <a:lnTo>
                    <a:pt x="2345" y="4627"/>
                  </a:lnTo>
                  <a:lnTo>
                    <a:pt x="2359" y="4644"/>
                  </a:lnTo>
                  <a:lnTo>
                    <a:pt x="2373" y="4660"/>
                  </a:lnTo>
                  <a:lnTo>
                    <a:pt x="2388" y="4677"/>
                  </a:lnTo>
                  <a:lnTo>
                    <a:pt x="2404" y="4692"/>
                  </a:lnTo>
                  <a:lnTo>
                    <a:pt x="2421" y="4708"/>
                  </a:lnTo>
                  <a:lnTo>
                    <a:pt x="2438" y="4723"/>
                  </a:lnTo>
                  <a:lnTo>
                    <a:pt x="2456" y="4738"/>
                  </a:lnTo>
                  <a:lnTo>
                    <a:pt x="2475" y="4752"/>
                  </a:lnTo>
                  <a:lnTo>
                    <a:pt x="2495" y="4764"/>
                  </a:lnTo>
                  <a:lnTo>
                    <a:pt x="2515" y="4777"/>
                  </a:lnTo>
                  <a:lnTo>
                    <a:pt x="2536" y="4788"/>
                  </a:lnTo>
                  <a:lnTo>
                    <a:pt x="2558" y="4797"/>
                  </a:lnTo>
                  <a:lnTo>
                    <a:pt x="2581" y="4806"/>
                  </a:lnTo>
                  <a:lnTo>
                    <a:pt x="2604" y="4812"/>
                  </a:lnTo>
                  <a:lnTo>
                    <a:pt x="2627" y="4817"/>
                  </a:lnTo>
                  <a:lnTo>
                    <a:pt x="2651" y="4821"/>
                  </a:lnTo>
                  <a:lnTo>
                    <a:pt x="2677" y="4823"/>
                  </a:lnTo>
                  <a:lnTo>
                    <a:pt x="2702" y="4822"/>
                  </a:lnTo>
                  <a:lnTo>
                    <a:pt x="2730" y="4818"/>
                  </a:lnTo>
                  <a:lnTo>
                    <a:pt x="2757" y="4813"/>
                  </a:lnTo>
                  <a:lnTo>
                    <a:pt x="2784" y="4806"/>
                  </a:lnTo>
                  <a:lnTo>
                    <a:pt x="2811" y="4796"/>
                  </a:lnTo>
                  <a:lnTo>
                    <a:pt x="2838" y="4785"/>
                  </a:lnTo>
                  <a:lnTo>
                    <a:pt x="2865" y="4770"/>
                  </a:lnTo>
                  <a:lnTo>
                    <a:pt x="2893" y="4753"/>
                  </a:lnTo>
                  <a:lnTo>
                    <a:pt x="2919" y="4734"/>
                  </a:lnTo>
                  <a:lnTo>
                    <a:pt x="2946" y="4713"/>
                  </a:lnTo>
                  <a:lnTo>
                    <a:pt x="2973" y="4689"/>
                  </a:lnTo>
                  <a:lnTo>
                    <a:pt x="2999" y="4663"/>
                  </a:lnTo>
                  <a:lnTo>
                    <a:pt x="3027" y="4635"/>
                  </a:lnTo>
                  <a:lnTo>
                    <a:pt x="3053" y="4605"/>
                  </a:lnTo>
                  <a:lnTo>
                    <a:pt x="3080" y="4572"/>
                  </a:lnTo>
                  <a:lnTo>
                    <a:pt x="3106" y="4537"/>
                  </a:lnTo>
                  <a:lnTo>
                    <a:pt x="3134" y="4500"/>
                  </a:lnTo>
                  <a:lnTo>
                    <a:pt x="3160" y="4460"/>
                  </a:lnTo>
                  <a:lnTo>
                    <a:pt x="3186" y="4418"/>
                  </a:lnTo>
                  <a:lnTo>
                    <a:pt x="3212" y="4374"/>
                  </a:lnTo>
                  <a:lnTo>
                    <a:pt x="3238" y="4327"/>
                  </a:lnTo>
                  <a:lnTo>
                    <a:pt x="3265" y="4279"/>
                  </a:lnTo>
                  <a:lnTo>
                    <a:pt x="3291" y="4228"/>
                  </a:lnTo>
                  <a:lnTo>
                    <a:pt x="3318" y="4174"/>
                  </a:lnTo>
                  <a:lnTo>
                    <a:pt x="3343" y="4119"/>
                  </a:lnTo>
                  <a:lnTo>
                    <a:pt x="3369" y="4061"/>
                  </a:lnTo>
                  <a:lnTo>
                    <a:pt x="3395" y="4001"/>
                  </a:lnTo>
                  <a:lnTo>
                    <a:pt x="3421" y="3939"/>
                  </a:lnTo>
                  <a:lnTo>
                    <a:pt x="3447" y="3874"/>
                  </a:lnTo>
                  <a:lnTo>
                    <a:pt x="3472" y="3807"/>
                  </a:lnTo>
                  <a:lnTo>
                    <a:pt x="3498" y="3738"/>
                  </a:lnTo>
                  <a:lnTo>
                    <a:pt x="3524" y="3667"/>
                  </a:lnTo>
                  <a:lnTo>
                    <a:pt x="3549" y="3593"/>
                  </a:lnTo>
                  <a:lnTo>
                    <a:pt x="3555" y="3525"/>
                  </a:lnTo>
                  <a:lnTo>
                    <a:pt x="3563" y="3456"/>
                  </a:lnTo>
                  <a:lnTo>
                    <a:pt x="3572" y="3388"/>
                  </a:lnTo>
                  <a:lnTo>
                    <a:pt x="3582" y="3320"/>
                  </a:lnTo>
                  <a:lnTo>
                    <a:pt x="3593" y="3252"/>
                  </a:lnTo>
                  <a:lnTo>
                    <a:pt x="3605" y="3183"/>
                  </a:lnTo>
                  <a:lnTo>
                    <a:pt x="3619" y="3115"/>
                  </a:lnTo>
                  <a:lnTo>
                    <a:pt x="3634" y="3049"/>
                  </a:lnTo>
                  <a:lnTo>
                    <a:pt x="3648" y="2982"/>
                  </a:lnTo>
                  <a:lnTo>
                    <a:pt x="3665" y="2916"/>
                  </a:lnTo>
                  <a:lnTo>
                    <a:pt x="3683" y="2851"/>
                  </a:lnTo>
                  <a:lnTo>
                    <a:pt x="3702" y="2786"/>
                  </a:lnTo>
                  <a:lnTo>
                    <a:pt x="3721" y="2723"/>
                  </a:lnTo>
                  <a:lnTo>
                    <a:pt x="3743" y="2660"/>
                  </a:lnTo>
                  <a:lnTo>
                    <a:pt x="3764" y="2599"/>
                  </a:lnTo>
                  <a:lnTo>
                    <a:pt x="3787" y="2539"/>
                  </a:lnTo>
                  <a:lnTo>
                    <a:pt x="3804" y="2493"/>
                  </a:lnTo>
                  <a:lnTo>
                    <a:pt x="3819" y="2449"/>
                  </a:lnTo>
                  <a:lnTo>
                    <a:pt x="3831" y="2405"/>
                  </a:lnTo>
                  <a:lnTo>
                    <a:pt x="3842" y="2363"/>
                  </a:lnTo>
                  <a:lnTo>
                    <a:pt x="3851" y="2323"/>
                  </a:lnTo>
                  <a:lnTo>
                    <a:pt x="3859" y="2283"/>
                  </a:lnTo>
                  <a:lnTo>
                    <a:pt x="3863" y="2244"/>
                  </a:lnTo>
                  <a:lnTo>
                    <a:pt x="3866" y="2207"/>
                  </a:lnTo>
                  <a:lnTo>
                    <a:pt x="3868" y="2170"/>
                  </a:lnTo>
                  <a:lnTo>
                    <a:pt x="3867" y="2135"/>
                  </a:lnTo>
                  <a:lnTo>
                    <a:pt x="3865" y="2100"/>
                  </a:lnTo>
                  <a:lnTo>
                    <a:pt x="3861" y="2066"/>
                  </a:lnTo>
                  <a:lnTo>
                    <a:pt x="3855" y="2033"/>
                  </a:lnTo>
                  <a:lnTo>
                    <a:pt x="3846" y="2001"/>
                  </a:lnTo>
                  <a:lnTo>
                    <a:pt x="3837" y="1968"/>
                  </a:lnTo>
                  <a:lnTo>
                    <a:pt x="3825" y="1936"/>
                  </a:lnTo>
                  <a:lnTo>
                    <a:pt x="3812" y="1906"/>
                  </a:lnTo>
                  <a:lnTo>
                    <a:pt x="3798" y="1875"/>
                  </a:lnTo>
                  <a:lnTo>
                    <a:pt x="3781" y="1845"/>
                  </a:lnTo>
                  <a:lnTo>
                    <a:pt x="3763" y="1815"/>
                  </a:lnTo>
                  <a:lnTo>
                    <a:pt x="3743" y="1785"/>
                  </a:lnTo>
                  <a:lnTo>
                    <a:pt x="3720" y="1755"/>
                  </a:lnTo>
                  <a:lnTo>
                    <a:pt x="3697" y="1726"/>
                  </a:lnTo>
                  <a:lnTo>
                    <a:pt x="3673" y="1696"/>
                  </a:lnTo>
                  <a:lnTo>
                    <a:pt x="3646" y="1666"/>
                  </a:lnTo>
                  <a:lnTo>
                    <a:pt x="3618" y="1637"/>
                  </a:lnTo>
                  <a:lnTo>
                    <a:pt x="3588" y="1607"/>
                  </a:lnTo>
                  <a:lnTo>
                    <a:pt x="3558" y="1577"/>
                  </a:lnTo>
                  <a:lnTo>
                    <a:pt x="3525" y="1547"/>
                  </a:lnTo>
                  <a:lnTo>
                    <a:pt x="3491" y="1516"/>
                  </a:lnTo>
                  <a:lnTo>
                    <a:pt x="3455" y="1485"/>
                  </a:lnTo>
                  <a:lnTo>
                    <a:pt x="3418" y="1454"/>
                  </a:lnTo>
                  <a:lnTo>
                    <a:pt x="3342" y="1390"/>
                  </a:lnTo>
                  <a:lnTo>
                    <a:pt x="3266" y="1329"/>
                  </a:lnTo>
                  <a:lnTo>
                    <a:pt x="3188" y="1267"/>
                  </a:lnTo>
                  <a:lnTo>
                    <a:pt x="3109" y="1208"/>
                  </a:lnTo>
                  <a:lnTo>
                    <a:pt x="3030" y="1150"/>
                  </a:lnTo>
                  <a:lnTo>
                    <a:pt x="2951" y="1092"/>
                  </a:lnTo>
                  <a:lnTo>
                    <a:pt x="2869" y="1036"/>
                  </a:lnTo>
                  <a:lnTo>
                    <a:pt x="2789" y="981"/>
                  </a:lnTo>
                  <a:lnTo>
                    <a:pt x="2706" y="927"/>
                  </a:lnTo>
                  <a:lnTo>
                    <a:pt x="2624" y="874"/>
                  </a:lnTo>
                  <a:lnTo>
                    <a:pt x="2540" y="823"/>
                  </a:lnTo>
                  <a:lnTo>
                    <a:pt x="2457" y="772"/>
                  </a:lnTo>
                  <a:lnTo>
                    <a:pt x="2372" y="723"/>
                  </a:lnTo>
                  <a:lnTo>
                    <a:pt x="2287" y="676"/>
                  </a:lnTo>
                  <a:lnTo>
                    <a:pt x="2201" y="629"/>
                  </a:lnTo>
                  <a:lnTo>
                    <a:pt x="2114" y="584"/>
                  </a:lnTo>
                  <a:lnTo>
                    <a:pt x="2016" y="534"/>
                  </a:lnTo>
                  <a:lnTo>
                    <a:pt x="1918" y="487"/>
                  </a:lnTo>
                  <a:lnTo>
                    <a:pt x="1819" y="442"/>
                  </a:lnTo>
                  <a:lnTo>
                    <a:pt x="1721" y="398"/>
                  </a:lnTo>
                  <a:lnTo>
                    <a:pt x="1622" y="358"/>
                  </a:lnTo>
                  <a:lnTo>
                    <a:pt x="1523" y="320"/>
                  </a:lnTo>
                  <a:lnTo>
                    <a:pt x="1425" y="283"/>
                  </a:lnTo>
                  <a:lnTo>
                    <a:pt x="1327" y="249"/>
                  </a:lnTo>
                  <a:lnTo>
                    <a:pt x="1228" y="217"/>
                  </a:lnTo>
                  <a:lnTo>
                    <a:pt x="1130" y="188"/>
                  </a:lnTo>
                  <a:lnTo>
                    <a:pt x="1032" y="160"/>
                  </a:lnTo>
                  <a:lnTo>
                    <a:pt x="933" y="135"/>
                  </a:lnTo>
                  <a:lnTo>
                    <a:pt x="836" y="113"/>
                  </a:lnTo>
                  <a:lnTo>
                    <a:pt x="738" y="92"/>
                  </a:lnTo>
                  <a:lnTo>
                    <a:pt x="689" y="83"/>
                  </a:lnTo>
                  <a:lnTo>
                    <a:pt x="641" y="73"/>
                  </a:lnTo>
                  <a:lnTo>
                    <a:pt x="592" y="65"/>
                  </a:lnTo>
                  <a:lnTo>
                    <a:pt x="543" y="58"/>
                  </a:lnTo>
                  <a:lnTo>
                    <a:pt x="464" y="43"/>
                  </a:lnTo>
                  <a:lnTo>
                    <a:pt x="403" y="30"/>
                  </a:lnTo>
                  <a:lnTo>
                    <a:pt x="342" y="18"/>
                  </a:lnTo>
                  <a:lnTo>
                    <a:pt x="314" y="13"/>
                  </a:lnTo>
                  <a:lnTo>
                    <a:pt x="286" y="9"/>
                  </a:lnTo>
                  <a:lnTo>
                    <a:pt x="260" y="6"/>
                  </a:lnTo>
                  <a:lnTo>
                    <a:pt x="234" y="3"/>
                  </a:lnTo>
                  <a:lnTo>
                    <a:pt x="209" y="1"/>
                  </a:lnTo>
                  <a:lnTo>
                    <a:pt x="186" y="0"/>
                  </a:lnTo>
                  <a:lnTo>
                    <a:pt x="165" y="0"/>
                  </a:lnTo>
                  <a:lnTo>
                    <a:pt x="145" y="1"/>
                  </a:lnTo>
                  <a:lnTo>
                    <a:pt x="127" y="4"/>
                  </a:lnTo>
                  <a:lnTo>
                    <a:pt x="110" y="8"/>
                  </a:lnTo>
                  <a:lnTo>
                    <a:pt x="102" y="10"/>
                  </a:lnTo>
                  <a:lnTo>
                    <a:pt x="96" y="13"/>
                  </a:lnTo>
                  <a:lnTo>
                    <a:pt x="90" y="16"/>
                  </a:lnTo>
                  <a:lnTo>
                    <a:pt x="83" y="21"/>
                  </a:lnTo>
                  <a:close/>
                  <a:moveTo>
                    <a:pt x="2276" y="4459"/>
                  </a:moveTo>
                  <a:lnTo>
                    <a:pt x="2271" y="4451"/>
                  </a:lnTo>
                  <a:lnTo>
                    <a:pt x="2265" y="4444"/>
                  </a:lnTo>
                  <a:lnTo>
                    <a:pt x="2256" y="4435"/>
                  </a:lnTo>
                  <a:lnTo>
                    <a:pt x="2246" y="4428"/>
                  </a:lnTo>
                  <a:lnTo>
                    <a:pt x="2234" y="4419"/>
                  </a:lnTo>
                  <a:lnTo>
                    <a:pt x="2220" y="4411"/>
                  </a:lnTo>
                  <a:lnTo>
                    <a:pt x="2204" y="4402"/>
                  </a:lnTo>
                  <a:lnTo>
                    <a:pt x="2187" y="4394"/>
                  </a:lnTo>
                  <a:lnTo>
                    <a:pt x="2149" y="4376"/>
                  </a:lnTo>
                  <a:lnTo>
                    <a:pt x="2106" y="4358"/>
                  </a:lnTo>
                  <a:lnTo>
                    <a:pt x="2058" y="4338"/>
                  </a:lnTo>
                  <a:lnTo>
                    <a:pt x="2006" y="4317"/>
                  </a:lnTo>
                  <a:lnTo>
                    <a:pt x="1880" y="4264"/>
                  </a:lnTo>
                  <a:lnTo>
                    <a:pt x="1828" y="4232"/>
                  </a:lnTo>
                  <a:lnTo>
                    <a:pt x="1776" y="4200"/>
                  </a:lnTo>
                  <a:lnTo>
                    <a:pt x="1724" y="4167"/>
                  </a:lnTo>
                  <a:lnTo>
                    <a:pt x="1675" y="4133"/>
                  </a:lnTo>
                  <a:lnTo>
                    <a:pt x="1624" y="4097"/>
                  </a:lnTo>
                  <a:lnTo>
                    <a:pt x="1574" y="4060"/>
                  </a:lnTo>
                  <a:lnTo>
                    <a:pt x="1526" y="4021"/>
                  </a:lnTo>
                  <a:lnTo>
                    <a:pt x="1478" y="3982"/>
                  </a:lnTo>
                  <a:lnTo>
                    <a:pt x="1432" y="3944"/>
                  </a:lnTo>
                  <a:lnTo>
                    <a:pt x="1388" y="3905"/>
                  </a:lnTo>
                  <a:lnTo>
                    <a:pt x="1344" y="3865"/>
                  </a:lnTo>
                  <a:lnTo>
                    <a:pt x="1300" y="3823"/>
                  </a:lnTo>
                  <a:lnTo>
                    <a:pt x="1258" y="3781"/>
                  </a:lnTo>
                  <a:lnTo>
                    <a:pt x="1216" y="3738"/>
                  </a:lnTo>
                  <a:lnTo>
                    <a:pt x="1175" y="3694"/>
                  </a:lnTo>
                  <a:lnTo>
                    <a:pt x="1134" y="3649"/>
                  </a:lnTo>
                  <a:lnTo>
                    <a:pt x="1094" y="3602"/>
                  </a:lnTo>
                  <a:lnTo>
                    <a:pt x="1055" y="3556"/>
                  </a:lnTo>
                  <a:lnTo>
                    <a:pt x="1016" y="3507"/>
                  </a:lnTo>
                  <a:lnTo>
                    <a:pt x="978" y="3458"/>
                  </a:lnTo>
                  <a:lnTo>
                    <a:pt x="941" y="3409"/>
                  </a:lnTo>
                  <a:lnTo>
                    <a:pt x="904" y="3358"/>
                  </a:lnTo>
                  <a:lnTo>
                    <a:pt x="868" y="3306"/>
                  </a:lnTo>
                  <a:lnTo>
                    <a:pt x="833" y="3254"/>
                  </a:lnTo>
                  <a:lnTo>
                    <a:pt x="796" y="3196"/>
                  </a:lnTo>
                  <a:lnTo>
                    <a:pt x="759" y="3138"/>
                  </a:lnTo>
                  <a:lnTo>
                    <a:pt x="724" y="3079"/>
                  </a:lnTo>
                  <a:lnTo>
                    <a:pt x="689" y="3021"/>
                  </a:lnTo>
                  <a:lnTo>
                    <a:pt x="656" y="2963"/>
                  </a:lnTo>
                  <a:lnTo>
                    <a:pt x="624" y="2905"/>
                  </a:lnTo>
                  <a:lnTo>
                    <a:pt x="593" y="2847"/>
                  </a:lnTo>
                  <a:lnTo>
                    <a:pt x="562" y="2788"/>
                  </a:lnTo>
                  <a:lnTo>
                    <a:pt x="534" y="2729"/>
                  </a:lnTo>
                  <a:lnTo>
                    <a:pt x="505" y="2671"/>
                  </a:lnTo>
                  <a:lnTo>
                    <a:pt x="478" y="2612"/>
                  </a:lnTo>
                  <a:lnTo>
                    <a:pt x="452" y="2552"/>
                  </a:lnTo>
                  <a:lnTo>
                    <a:pt x="427" y="2492"/>
                  </a:lnTo>
                  <a:lnTo>
                    <a:pt x="403" y="2433"/>
                  </a:lnTo>
                  <a:lnTo>
                    <a:pt x="379" y="2372"/>
                  </a:lnTo>
                  <a:lnTo>
                    <a:pt x="357" y="2311"/>
                  </a:lnTo>
                  <a:lnTo>
                    <a:pt x="336" y="2251"/>
                  </a:lnTo>
                  <a:lnTo>
                    <a:pt x="316" y="2189"/>
                  </a:lnTo>
                  <a:lnTo>
                    <a:pt x="297" y="2127"/>
                  </a:lnTo>
                  <a:lnTo>
                    <a:pt x="278" y="2065"/>
                  </a:lnTo>
                  <a:lnTo>
                    <a:pt x="261" y="2002"/>
                  </a:lnTo>
                  <a:lnTo>
                    <a:pt x="244" y="1938"/>
                  </a:lnTo>
                  <a:lnTo>
                    <a:pt x="228" y="1875"/>
                  </a:lnTo>
                  <a:lnTo>
                    <a:pt x="213" y="1810"/>
                  </a:lnTo>
                  <a:lnTo>
                    <a:pt x="200" y="1746"/>
                  </a:lnTo>
                  <a:lnTo>
                    <a:pt x="186" y="1680"/>
                  </a:lnTo>
                  <a:lnTo>
                    <a:pt x="174" y="1613"/>
                  </a:lnTo>
                  <a:lnTo>
                    <a:pt x="163" y="1547"/>
                  </a:lnTo>
                  <a:lnTo>
                    <a:pt x="152" y="1479"/>
                  </a:lnTo>
                  <a:lnTo>
                    <a:pt x="143" y="1410"/>
                  </a:lnTo>
                  <a:lnTo>
                    <a:pt x="133" y="1341"/>
                  </a:lnTo>
                  <a:lnTo>
                    <a:pt x="126" y="1271"/>
                  </a:lnTo>
                  <a:lnTo>
                    <a:pt x="88" y="994"/>
                  </a:lnTo>
                  <a:lnTo>
                    <a:pt x="77" y="918"/>
                  </a:lnTo>
                  <a:lnTo>
                    <a:pt x="67" y="842"/>
                  </a:lnTo>
                  <a:lnTo>
                    <a:pt x="56" y="765"/>
                  </a:lnTo>
                  <a:lnTo>
                    <a:pt x="48" y="687"/>
                  </a:lnTo>
                  <a:lnTo>
                    <a:pt x="43" y="649"/>
                  </a:lnTo>
                  <a:lnTo>
                    <a:pt x="40" y="610"/>
                  </a:lnTo>
                  <a:lnTo>
                    <a:pt x="38" y="571"/>
                  </a:lnTo>
                  <a:lnTo>
                    <a:pt x="36" y="533"/>
                  </a:lnTo>
                  <a:lnTo>
                    <a:pt x="34" y="494"/>
                  </a:lnTo>
                  <a:lnTo>
                    <a:pt x="34" y="456"/>
                  </a:lnTo>
                  <a:lnTo>
                    <a:pt x="34" y="416"/>
                  </a:lnTo>
                  <a:lnTo>
                    <a:pt x="35" y="377"/>
                  </a:lnTo>
                  <a:lnTo>
                    <a:pt x="35" y="338"/>
                  </a:lnTo>
                  <a:lnTo>
                    <a:pt x="36" y="303"/>
                  </a:lnTo>
                  <a:lnTo>
                    <a:pt x="37" y="265"/>
                  </a:lnTo>
                  <a:lnTo>
                    <a:pt x="40" y="225"/>
                  </a:lnTo>
                  <a:lnTo>
                    <a:pt x="44" y="185"/>
                  </a:lnTo>
                  <a:lnTo>
                    <a:pt x="48" y="166"/>
                  </a:lnTo>
                  <a:lnTo>
                    <a:pt x="51" y="146"/>
                  </a:lnTo>
                  <a:lnTo>
                    <a:pt x="55" y="128"/>
                  </a:lnTo>
                  <a:lnTo>
                    <a:pt x="60" y="112"/>
                  </a:lnTo>
                  <a:lnTo>
                    <a:pt x="67" y="96"/>
                  </a:lnTo>
                  <a:lnTo>
                    <a:pt x="74" y="81"/>
                  </a:lnTo>
                  <a:lnTo>
                    <a:pt x="82" y="68"/>
                  </a:lnTo>
                  <a:lnTo>
                    <a:pt x="92" y="57"/>
                  </a:lnTo>
                  <a:lnTo>
                    <a:pt x="102" y="48"/>
                  </a:lnTo>
                  <a:lnTo>
                    <a:pt x="108" y="45"/>
                  </a:lnTo>
                  <a:lnTo>
                    <a:pt x="114" y="43"/>
                  </a:lnTo>
                  <a:lnTo>
                    <a:pt x="122" y="41"/>
                  </a:lnTo>
                  <a:lnTo>
                    <a:pt x="129" y="39"/>
                  </a:lnTo>
                  <a:lnTo>
                    <a:pt x="146" y="35"/>
                  </a:lnTo>
                  <a:lnTo>
                    <a:pt x="166" y="34"/>
                  </a:lnTo>
                  <a:lnTo>
                    <a:pt x="187" y="34"/>
                  </a:lnTo>
                  <a:lnTo>
                    <a:pt x="210" y="35"/>
                  </a:lnTo>
                  <a:lnTo>
                    <a:pt x="235" y="37"/>
                  </a:lnTo>
                  <a:lnTo>
                    <a:pt x="260" y="41"/>
                  </a:lnTo>
                  <a:lnTo>
                    <a:pt x="313" y="48"/>
                  </a:lnTo>
                  <a:lnTo>
                    <a:pt x="365" y="57"/>
                  </a:lnTo>
                  <a:lnTo>
                    <a:pt x="413" y="67"/>
                  </a:lnTo>
                  <a:lnTo>
                    <a:pt x="458" y="76"/>
                  </a:lnTo>
                  <a:lnTo>
                    <a:pt x="538" y="91"/>
                  </a:lnTo>
                  <a:lnTo>
                    <a:pt x="587" y="99"/>
                  </a:lnTo>
                  <a:lnTo>
                    <a:pt x="635" y="107"/>
                  </a:lnTo>
                  <a:lnTo>
                    <a:pt x="683" y="116"/>
                  </a:lnTo>
                  <a:lnTo>
                    <a:pt x="732" y="125"/>
                  </a:lnTo>
                  <a:lnTo>
                    <a:pt x="829" y="145"/>
                  </a:lnTo>
                  <a:lnTo>
                    <a:pt x="926" y="169"/>
                  </a:lnTo>
                  <a:lnTo>
                    <a:pt x="1023" y="193"/>
                  </a:lnTo>
                  <a:lnTo>
                    <a:pt x="1121" y="221"/>
                  </a:lnTo>
                  <a:lnTo>
                    <a:pt x="1218" y="250"/>
                  </a:lnTo>
                  <a:lnTo>
                    <a:pt x="1316" y="282"/>
                  </a:lnTo>
                  <a:lnTo>
                    <a:pt x="1413" y="316"/>
                  </a:lnTo>
                  <a:lnTo>
                    <a:pt x="1512" y="352"/>
                  </a:lnTo>
                  <a:lnTo>
                    <a:pt x="1610" y="390"/>
                  </a:lnTo>
                  <a:lnTo>
                    <a:pt x="1707" y="430"/>
                  </a:lnTo>
                  <a:lnTo>
                    <a:pt x="1806" y="472"/>
                  </a:lnTo>
                  <a:lnTo>
                    <a:pt x="1904" y="518"/>
                  </a:lnTo>
                  <a:lnTo>
                    <a:pt x="2001" y="565"/>
                  </a:lnTo>
                  <a:lnTo>
                    <a:pt x="2100" y="614"/>
                  </a:lnTo>
                  <a:lnTo>
                    <a:pt x="2185" y="659"/>
                  </a:lnTo>
                  <a:lnTo>
                    <a:pt x="2271" y="705"/>
                  </a:lnTo>
                  <a:lnTo>
                    <a:pt x="2355" y="753"/>
                  </a:lnTo>
                  <a:lnTo>
                    <a:pt x="2439" y="802"/>
                  </a:lnTo>
                  <a:lnTo>
                    <a:pt x="2523" y="851"/>
                  </a:lnTo>
                  <a:lnTo>
                    <a:pt x="2606" y="903"/>
                  </a:lnTo>
                  <a:lnTo>
                    <a:pt x="2688" y="955"/>
                  </a:lnTo>
                  <a:lnTo>
                    <a:pt x="2770" y="1009"/>
                  </a:lnTo>
                  <a:lnTo>
                    <a:pt x="2850" y="1064"/>
                  </a:lnTo>
                  <a:lnTo>
                    <a:pt x="2931" y="1120"/>
                  </a:lnTo>
                  <a:lnTo>
                    <a:pt x="3010" y="1177"/>
                  </a:lnTo>
                  <a:lnTo>
                    <a:pt x="3089" y="1236"/>
                  </a:lnTo>
                  <a:lnTo>
                    <a:pt x="3167" y="1295"/>
                  </a:lnTo>
                  <a:lnTo>
                    <a:pt x="3245" y="1355"/>
                  </a:lnTo>
                  <a:lnTo>
                    <a:pt x="3321" y="1417"/>
                  </a:lnTo>
                  <a:lnTo>
                    <a:pt x="3397" y="1480"/>
                  </a:lnTo>
                  <a:lnTo>
                    <a:pt x="3433" y="1511"/>
                  </a:lnTo>
                  <a:lnTo>
                    <a:pt x="3468" y="1541"/>
                  </a:lnTo>
                  <a:lnTo>
                    <a:pt x="3502" y="1572"/>
                  </a:lnTo>
                  <a:lnTo>
                    <a:pt x="3533" y="1602"/>
                  </a:lnTo>
                  <a:lnTo>
                    <a:pt x="3564" y="1630"/>
                  </a:lnTo>
                  <a:lnTo>
                    <a:pt x="3593" y="1660"/>
                  </a:lnTo>
                  <a:lnTo>
                    <a:pt x="3621" y="1689"/>
                  </a:lnTo>
                  <a:lnTo>
                    <a:pt x="3646" y="1717"/>
                  </a:lnTo>
                  <a:lnTo>
                    <a:pt x="3671" y="1746"/>
                  </a:lnTo>
                  <a:lnTo>
                    <a:pt x="3693" y="1774"/>
                  </a:lnTo>
                  <a:lnTo>
                    <a:pt x="3714" y="1803"/>
                  </a:lnTo>
                  <a:lnTo>
                    <a:pt x="3734" y="1832"/>
                  </a:lnTo>
                  <a:lnTo>
                    <a:pt x="3751" y="1860"/>
                  </a:lnTo>
                  <a:lnTo>
                    <a:pt x="3768" y="1890"/>
                  </a:lnTo>
                  <a:lnTo>
                    <a:pt x="3782" y="1918"/>
                  </a:lnTo>
                  <a:lnTo>
                    <a:pt x="3794" y="1949"/>
                  </a:lnTo>
                  <a:lnTo>
                    <a:pt x="3805" y="1979"/>
                  </a:lnTo>
                  <a:lnTo>
                    <a:pt x="3814" y="2009"/>
                  </a:lnTo>
                  <a:lnTo>
                    <a:pt x="3822" y="2041"/>
                  </a:lnTo>
                  <a:lnTo>
                    <a:pt x="3828" y="2073"/>
                  </a:lnTo>
                  <a:lnTo>
                    <a:pt x="3832" y="2105"/>
                  </a:lnTo>
                  <a:lnTo>
                    <a:pt x="3835" y="2138"/>
                  </a:lnTo>
                  <a:lnTo>
                    <a:pt x="3835" y="2172"/>
                  </a:lnTo>
                  <a:lnTo>
                    <a:pt x="3833" y="2207"/>
                  </a:lnTo>
                  <a:lnTo>
                    <a:pt x="3830" y="2243"/>
                  </a:lnTo>
                  <a:lnTo>
                    <a:pt x="3825" y="2280"/>
                  </a:lnTo>
                  <a:lnTo>
                    <a:pt x="3818" y="2318"/>
                  </a:lnTo>
                  <a:lnTo>
                    <a:pt x="3809" y="2358"/>
                  </a:lnTo>
                  <a:lnTo>
                    <a:pt x="3799" y="2398"/>
                  </a:lnTo>
                  <a:lnTo>
                    <a:pt x="3786" y="2439"/>
                  </a:lnTo>
                  <a:lnTo>
                    <a:pt x="3771" y="2482"/>
                  </a:lnTo>
                  <a:lnTo>
                    <a:pt x="3755" y="2526"/>
                  </a:lnTo>
                  <a:lnTo>
                    <a:pt x="3732" y="2587"/>
                  </a:lnTo>
                  <a:lnTo>
                    <a:pt x="3710" y="2649"/>
                  </a:lnTo>
                  <a:lnTo>
                    <a:pt x="3690" y="2712"/>
                  </a:lnTo>
                  <a:lnTo>
                    <a:pt x="3670" y="2777"/>
                  </a:lnTo>
                  <a:lnTo>
                    <a:pt x="3651" y="2841"/>
                  </a:lnTo>
                  <a:lnTo>
                    <a:pt x="3633" y="2907"/>
                  </a:lnTo>
                  <a:lnTo>
                    <a:pt x="3616" y="2974"/>
                  </a:lnTo>
                  <a:lnTo>
                    <a:pt x="3600" y="3040"/>
                  </a:lnTo>
                  <a:lnTo>
                    <a:pt x="3586" y="3108"/>
                  </a:lnTo>
                  <a:lnTo>
                    <a:pt x="3572" y="3176"/>
                  </a:lnTo>
                  <a:lnTo>
                    <a:pt x="3560" y="3245"/>
                  </a:lnTo>
                  <a:lnTo>
                    <a:pt x="3549" y="3312"/>
                  </a:lnTo>
                  <a:lnTo>
                    <a:pt x="3539" y="3381"/>
                  </a:lnTo>
                  <a:lnTo>
                    <a:pt x="3530" y="3450"/>
                  </a:lnTo>
                  <a:lnTo>
                    <a:pt x="3523" y="3518"/>
                  </a:lnTo>
                  <a:lnTo>
                    <a:pt x="3516" y="3586"/>
                  </a:lnTo>
                  <a:lnTo>
                    <a:pt x="3485" y="3675"/>
                  </a:lnTo>
                  <a:lnTo>
                    <a:pt x="3454" y="3759"/>
                  </a:lnTo>
                  <a:lnTo>
                    <a:pt x="3424" y="3839"/>
                  </a:lnTo>
                  <a:lnTo>
                    <a:pt x="3394" y="3916"/>
                  </a:lnTo>
                  <a:lnTo>
                    <a:pt x="3364" y="3989"/>
                  </a:lnTo>
                  <a:lnTo>
                    <a:pt x="3334" y="4056"/>
                  </a:lnTo>
                  <a:lnTo>
                    <a:pt x="3305" y="4121"/>
                  </a:lnTo>
                  <a:lnTo>
                    <a:pt x="3275" y="4181"/>
                  </a:lnTo>
                  <a:lnTo>
                    <a:pt x="3247" y="4239"/>
                  </a:lnTo>
                  <a:lnTo>
                    <a:pt x="3218" y="4292"/>
                  </a:lnTo>
                  <a:lnTo>
                    <a:pt x="3191" y="4343"/>
                  </a:lnTo>
                  <a:lnTo>
                    <a:pt x="3162" y="4390"/>
                  </a:lnTo>
                  <a:lnTo>
                    <a:pt x="3135" y="4433"/>
                  </a:lnTo>
                  <a:lnTo>
                    <a:pt x="3108" y="4474"/>
                  </a:lnTo>
                  <a:lnTo>
                    <a:pt x="3082" y="4511"/>
                  </a:lnTo>
                  <a:lnTo>
                    <a:pt x="3055" y="4546"/>
                  </a:lnTo>
                  <a:lnTo>
                    <a:pt x="3029" y="4578"/>
                  </a:lnTo>
                  <a:lnTo>
                    <a:pt x="3004" y="4608"/>
                  </a:lnTo>
                  <a:lnTo>
                    <a:pt x="2979" y="4634"/>
                  </a:lnTo>
                  <a:lnTo>
                    <a:pt x="2954" y="4659"/>
                  </a:lnTo>
                  <a:lnTo>
                    <a:pt x="2931" y="4680"/>
                  </a:lnTo>
                  <a:lnTo>
                    <a:pt x="2906" y="4699"/>
                  </a:lnTo>
                  <a:lnTo>
                    <a:pt x="2884" y="4717"/>
                  </a:lnTo>
                  <a:lnTo>
                    <a:pt x="2861" y="4732"/>
                  </a:lnTo>
                  <a:lnTo>
                    <a:pt x="2839" y="4744"/>
                  </a:lnTo>
                  <a:lnTo>
                    <a:pt x="2817" y="4756"/>
                  </a:lnTo>
                  <a:lnTo>
                    <a:pt x="2796" y="4764"/>
                  </a:lnTo>
                  <a:lnTo>
                    <a:pt x="2776" y="4773"/>
                  </a:lnTo>
                  <a:lnTo>
                    <a:pt x="2756" y="4778"/>
                  </a:lnTo>
                  <a:lnTo>
                    <a:pt x="2737" y="4782"/>
                  </a:lnTo>
                  <a:lnTo>
                    <a:pt x="2718" y="4786"/>
                  </a:lnTo>
                  <a:lnTo>
                    <a:pt x="2700" y="4788"/>
                  </a:lnTo>
                  <a:lnTo>
                    <a:pt x="2677" y="4788"/>
                  </a:lnTo>
                  <a:lnTo>
                    <a:pt x="2654" y="4787"/>
                  </a:lnTo>
                  <a:lnTo>
                    <a:pt x="2631" y="4783"/>
                  </a:lnTo>
                  <a:lnTo>
                    <a:pt x="2609" y="4778"/>
                  </a:lnTo>
                  <a:lnTo>
                    <a:pt x="2588" y="4772"/>
                  </a:lnTo>
                  <a:lnTo>
                    <a:pt x="2567" y="4764"/>
                  </a:lnTo>
                  <a:lnTo>
                    <a:pt x="2547" y="4755"/>
                  </a:lnTo>
                  <a:lnTo>
                    <a:pt x="2528" y="4745"/>
                  </a:lnTo>
                  <a:lnTo>
                    <a:pt x="2509" y="4734"/>
                  </a:lnTo>
                  <a:lnTo>
                    <a:pt x="2491" y="4721"/>
                  </a:lnTo>
                  <a:lnTo>
                    <a:pt x="2473" y="4708"/>
                  </a:lnTo>
                  <a:lnTo>
                    <a:pt x="2456" y="4695"/>
                  </a:lnTo>
                  <a:lnTo>
                    <a:pt x="2440" y="4680"/>
                  </a:lnTo>
                  <a:lnTo>
                    <a:pt x="2424" y="4665"/>
                  </a:lnTo>
                  <a:lnTo>
                    <a:pt x="2409" y="4650"/>
                  </a:lnTo>
                  <a:lnTo>
                    <a:pt x="2396" y="4634"/>
                  </a:lnTo>
                  <a:lnTo>
                    <a:pt x="2369" y="4604"/>
                  </a:lnTo>
                  <a:lnTo>
                    <a:pt x="2346" y="4573"/>
                  </a:lnTo>
                  <a:lnTo>
                    <a:pt x="2326" y="4544"/>
                  </a:lnTo>
                  <a:lnTo>
                    <a:pt x="2309" y="4518"/>
                  </a:lnTo>
                  <a:lnTo>
                    <a:pt x="2286" y="4478"/>
                  </a:lnTo>
                  <a:lnTo>
                    <a:pt x="2276" y="4459"/>
                  </a:lnTo>
                  <a:close/>
                  <a:moveTo>
                    <a:pt x="68" y="33"/>
                  </a:moveTo>
                  <a:lnTo>
                    <a:pt x="68" y="33"/>
                  </a:lnTo>
                  <a:lnTo>
                    <a:pt x="68" y="33"/>
                  </a:lnTo>
                  <a:close/>
                </a:path>
              </a:pathLst>
            </a:custGeom>
            <a:solidFill>
              <a:srgbClr val="796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9" name="Freeform 91"/>
            <p:cNvSpPr>
              <a:spLocks/>
            </p:cNvSpPr>
            <p:nvPr/>
          </p:nvSpPr>
          <p:spPr bwMode="auto">
            <a:xfrm>
              <a:off x="8783638" y="-1644650"/>
              <a:ext cx="482600" cy="417512"/>
            </a:xfrm>
            <a:custGeom>
              <a:avLst/>
              <a:gdLst>
                <a:gd name="T0" fmla="*/ 4556 w 4560"/>
                <a:gd name="T1" fmla="*/ 252 h 3940"/>
                <a:gd name="T2" fmla="*/ 4523 w 4560"/>
                <a:gd name="T3" fmla="*/ 209 h 3940"/>
                <a:gd name="T4" fmla="*/ 4483 w 4560"/>
                <a:gd name="T5" fmla="*/ 159 h 3940"/>
                <a:gd name="T6" fmla="*/ 4449 w 4560"/>
                <a:gd name="T7" fmla="*/ 123 h 3940"/>
                <a:gd name="T8" fmla="*/ 4411 w 4560"/>
                <a:gd name="T9" fmla="*/ 88 h 3940"/>
                <a:gd name="T10" fmla="*/ 4369 w 4560"/>
                <a:gd name="T11" fmla="*/ 55 h 3940"/>
                <a:gd name="T12" fmla="*/ 4325 w 4560"/>
                <a:gd name="T13" fmla="*/ 28 h 3940"/>
                <a:gd name="T14" fmla="*/ 4281 w 4560"/>
                <a:gd name="T15" fmla="*/ 9 h 3940"/>
                <a:gd name="T16" fmla="*/ 4234 w 4560"/>
                <a:gd name="T17" fmla="*/ 0 h 3940"/>
                <a:gd name="T18" fmla="*/ 4189 w 4560"/>
                <a:gd name="T19" fmla="*/ 6 h 3940"/>
                <a:gd name="T20" fmla="*/ 4144 w 4560"/>
                <a:gd name="T21" fmla="*/ 26 h 3940"/>
                <a:gd name="T22" fmla="*/ 4101 w 4560"/>
                <a:gd name="T23" fmla="*/ 65 h 3940"/>
                <a:gd name="T24" fmla="*/ 4062 w 4560"/>
                <a:gd name="T25" fmla="*/ 124 h 3940"/>
                <a:gd name="T26" fmla="*/ 4025 w 4560"/>
                <a:gd name="T27" fmla="*/ 208 h 3940"/>
                <a:gd name="T28" fmla="*/ 3978 w 4560"/>
                <a:gd name="T29" fmla="*/ 258 h 3940"/>
                <a:gd name="T30" fmla="*/ 3751 w 4560"/>
                <a:gd name="T31" fmla="*/ 254 h 3940"/>
                <a:gd name="T32" fmla="*/ 3460 w 4560"/>
                <a:gd name="T33" fmla="*/ 255 h 3940"/>
                <a:gd name="T34" fmla="*/ 3221 w 4560"/>
                <a:gd name="T35" fmla="*/ 260 h 3940"/>
                <a:gd name="T36" fmla="*/ 2954 w 4560"/>
                <a:gd name="T37" fmla="*/ 268 h 3940"/>
                <a:gd name="T38" fmla="*/ 2663 w 4560"/>
                <a:gd name="T39" fmla="*/ 281 h 3940"/>
                <a:gd name="T40" fmla="*/ 2355 w 4560"/>
                <a:gd name="T41" fmla="*/ 300 h 3940"/>
                <a:gd name="T42" fmla="*/ 2037 w 4560"/>
                <a:gd name="T43" fmla="*/ 327 h 3940"/>
                <a:gd name="T44" fmla="*/ 1716 w 4560"/>
                <a:gd name="T45" fmla="*/ 362 h 3940"/>
                <a:gd name="T46" fmla="*/ 1396 w 4560"/>
                <a:gd name="T47" fmla="*/ 408 h 3940"/>
                <a:gd name="T48" fmla="*/ 1086 w 4560"/>
                <a:gd name="T49" fmla="*/ 463 h 3940"/>
                <a:gd name="T50" fmla="*/ 790 w 4560"/>
                <a:gd name="T51" fmla="*/ 530 h 3940"/>
                <a:gd name="T52" fmla="*/ 514 w 4560"/>
                <a:gd name="T53" fmla="*/ 610 h 3940"/>
                <a:gd name="T54" fmla="*/ 266 w 4560"/>
                <a:gd name="T55" fmla="*/ 704 h 3940"/>
                <a:gd name="T56" fmla="*/ 149 w 4560"/>
                <a:gd name="T57" fmla="*/ 772 h 3940"/>
                <a:gd name="T58" fmla="*/ 122 w 4560"/>
                <a:gd name="T59" fmla="*/ 847 h 3940"/>
                <a:gd name="T60" fmla="*/ 97 w 4560"/>
                <a:gd name="T61" fmla="*/ 930 h 3940"/>
                <a:gd name="T62" fmla="*/ 71 w 4560"/>
                <a:gd name="T63" fmla="*/ 1034 h 3940"/>
                <a:gd name="T64" fmla="*/ 44 w 4560"/>
                <a:gd name="T65" fmla="*/ 1159 h 3940"/>
                <a:gd name="T66" fmla="*/ 21 w 4560"/>
                <a:gd name="T67" fmla="*/ 1302 h 3940"/>
                <a:gd name="T68" fmla="*/ 5 w 4560"/>
                <a:gd name="T69" fmla="*/ 1461 h 3940"/>
                <a:gd name="T70" fmla="*/ 0 w 4560"/>
                <a:gd name="T71" fmla="*/ 1631 h 3940"/>
                <a:gd name="T72" fmla="*/ 7 w 4560"/>
                <a:gd name="T73" fmla="*/ 1813 h 3940"/>
                <a:gd name="T74" fmla="*/ 29 w 4560"/>
                <a:gd name="T75" fmla="*/ 2003 h 3940"/>
                <a:gd name="T76" fmla="*/ 72 w 4560"/>
                <a:gd name="T77" fmla="*/ 2198 h 3940"/>
                <a:gd name="T78" fmla="*/ 136 w 4560"/>
                <a:gd name="T79" fmla="*/ 2397 h 3940"/>
                <a:gd name="T80" fmla="*/ 225 w 4560"/>
                <a:gd name="T81" fmla="*/ 2596 h 3940"/>
                <a:gd name="T82" fmla="*/ 342 w 4560"/>
                <a:gd name="T83" fmla="*/ 2792 h 3940"/>
                <a:gd name="T84" fmla="*/ 491 w 4560"/>
                <a:gd name="T85" fmla="*/ 2986 h 3940"/>
                <a:gd name="T86" fmla="*/ 673 w 4560"/>
                <a:gd name="T87" fmla="*/ 3172 h 3940"/>
                <a:gd name="T88" fmla="*/ 881 w 4560"/>
                <a:gd name="T89" fmla="*/ 3348 h 3940"/>
                <a:gd name="T90" fmla="*/ 1108 w 4560"/>
                <a:gd name="T91" fmla="*/ 3509 h 3940"/>
                <a:gd name="T92" fmla="*/ 1353 w 4560"/>
                <a:gd name="T93" fmla="*/ 3650 h 3940"/>
                <a:gd name="T94" fmla="*/ 1611 w 4560"/>
                <a:gd name="T95" fmla="*/ 3768 h 3940"/>
                <a:gd name="T96" fmla="*/ 1879 w 4560"/>
                <a:gd name="T97" fmla="*/ 3858 h 3940"/>
                <a:gd name="T98" fmla="*/ 2150 w 4560"/>
                <a:gd name="T99" fmla="*/ 3917 h 3940"/>
                <a:gd name="T100" fmla="*/ 2423 w 4560"/>
                <a:gd name="T101" fmla="*/ 3940 h 3940"/>
                <a:gd name="T102" fmla="*/ 2693 w 4560"/>
                <a:gd name="T103" fmla="*/ 3922 h 3940"/>
                <a:gd name="T104" fmla="*/ 2956 w 4560"/>
                <a:gd name="T105" fmla="*/ 3859 h 3940"/>
                <a:gd name="T106" fmla="*/ 3208 w 4560"/>
                <a:gd name="T107" fmla="*/ 3749 h 3940"/>
                <a:gd name="T108" fmla="*/ 3444 w 4560"/>
                <a:gd name="T109" fmla="*/ 3585 h 3940"/>
                <a:gd name="T110" fmla="*/ 3663 w 4560"/>
                <a:gd name="T111" fmla="*/ 3365 h 3940"/>
                <a:gd name="T112" fmla="*/ 3858 w 4560"/>
                <a:gd name="T113" fmla="*/ 3084 h 3940"/>
                <a:gd name="T114" fmla="*/ 4027 w 4560"/>
                <a:gd name="T115" fmla="*/ 2736 h 3940"/>
                <a:gd name="T116" fmla="*/ 4164 w 4560"/>
                <a:gd name="T117" fmla="*/ 2319 h 3940"/>
                <a:gd name="T118" fmla="*/ 4560 w 4560"/>
                <a:gd name="T119" fmla="*/ 259 h 3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60" h="3940">
                  <a:moveTo>
                    <a:pt x="4560" y="259"/>
                  </a:moveTo>
                  <a:lnTo>
                    <a:pt x="4556" y="252"/>
                  </a:lnTo>
                  <a:lnTo>
                    <a:pt x="4543" y="234"/>
                  </a:lnTo>
                  <a:lnTo>
                    <a:pt x="4523" y="209"/>
                  </a:lnTo>
                  <a:lnTo>
                    <a:pt x="4497" y="177"/>
                  </a:lnTo>
                  <a:lnTo>
                    <a:pt x="4483" y="159"/>
                  </a:lnTo>
                  <a:lnTo>
                    <a:pt x="4466" y="141"/>
                  </a:lnTo>
                  <a:lnTo>
                    <a:pt x="4449" y="123"/>
                  </a:lnTo>
                  <a:lnTo>
                    <a:pt x="4430" y="105"/>
                  </a:lnTo>
                  <a:lnTo>
                    <a:pt x="4411" y="88"/>
                  </a:lnTo>
                  <a:lnTo>
                    <a:pt x="4391" y="71"/>
                  </a:lnTo>
                  <a:lnTo>
                    <a:pt x="4369" y="55"/>
                  </a:lnTo>
                  <a:lnTo>
                    <a:pt x="4347" y="41"/>
                  </a:lnTo>
                  <a:lnTo>
                    <a:pt x="4325" y="28"/>
                  </a:lnTo>
                  <a:lnTo>
                    <a:pt x="4303" y="17"/>
                  </a:lnTo>
                  <a:lnTo>
                    <a:pt x="4281" y="9"/>
                  </a:lnTo>
                  <a:lnTo>
                    <a:pt x="4257" y="3"/>
                  </a:lnTo>
                  <a:lnTo>
                    <a:pt x="4234" y="0"/>
                  </a:lnTo>
                  <a:lnTo>
                    <a:pt x="4212" y="1"/>
                  </a:lnTo>
                  <a:lnTo>
                    <a:pt x="4189" y="6"/>
                  </a:lnTo>
                  <a:lnTo>
                    <a:pt x="4166" y="13"/>
                  </a:lnTo>
                  <a:lnTo>
                    <a:pt x="4144" y="26"/>
                  </a:lnTo>
                  <a:lnTo>
                    <a:pt x="4122" y="43"/>
                  </a:lnTo>
                  <a:lnTo>
                    <a:pt x="4101" y="65"/>
                  </a:lnTo>
                  <a:lnTo>
                    <a:pt x="4081" y="91"/>
                  </a:lnTo>
                  <a:lnTo>
                    <a:pt x="4062" y="124"/>
                  </a:lnTo>
                  <a:lnTo>
                    <a:pt x="4043" y="163"/>
                  </a:lnTo>
                  <a:lnTo>
                    <a:pt x="4025" y="208"/>
                  </a:lnTo>
                  <a:lnTo>
                    <a:pt x="4009" y="259"/>
                  </a:lnTo>
                  <a:lnTo>
                    <a:pt x="3978" y="258"/>
                  </a:lnTo>
                  <a:lnTo>
                    <a:pt x="3891" y="256"/>
                  </a:lnTo>
                  <a:lnTo>
                    <a:pt x="3751" y="254"/>
                  </a:lnTo>
                  <a:lnTo>
                    <a:pt x="3567" y="254"/>
                  </a:lnTo>
                  <a:lnTo>
                    <a:pt x="3460" y="255"/>
                  </a:lnTo>
                  <a:lnTo>
                    <a:pt x="3345" y="258"/>
                  </a:lnTo>
                  <a:lnTo>
                    <a:pt x="3221" y="260"/>
                  </a:lnTo>
                  <a:lnTo>
                    <a:pt x="3091" y="263"/>
                  </a:lnTo>
                  <a:lnTo>
                    <a:pt x="2954" y="268"/>
                  </a:lnTo>
                  <a:lnTo>
                    <a:pt x="2811" y="273"/>
                  </a:lnTo>
                  <a:lnTo>
                    <a:pt x="2663" y="281"/>
                  </a:lnTo>
                  <a:lnTo>
                    <a:pt x="2511" y="289"/>
                  </a:lnTo>
                  <a:lnTo>
                    <a:pt x="2355" y="300"/>
                  </a:lnTo>
                  <a:lnTo>
                    <a:pt x="2197" y="313"/>
                  </a:lnTo>
                  <a:lnTo>
                    <a:pt x="2037" y="327"/>
                  </a:lnTo>
                  <a:lnTo>
                    <a:pt x="1876" y="343"/>
                  </a:lnTo>
                  <a:lnTo>
                    <a:pt x="1716" y="362"/>
                  </a:lnTo>
                  <a:lnTo>
                    <a:pt x="1555" y="383"/>
                  </a:lnTo>
                  <a:lnTo>
                    <a:pt x="1396" y="408"/>
                  </a:lnTo>
                  <a:lnTo>
                    <a:pt x="1239" y="433"/>
                  </a:lnTo>
                  <a:lnTo>
                    <a:pt x="1086" y="463"/>
                  </a:lnTo>
                  <a:lnTo>
                    <a:pt x="936" y="495"/>
                  </a:lnTo>
                  <a:lnTo>
                    <a:pt x="790" y="530"/>
                  </a:lnTo>
                  <a:lnTo>
                    <a:pt x="649" y="569"/>
                  </a:lnTo>
                  <a:lnTo>
                    <a:pt x="514" y="610"/>
                  </a:lnTo>
                  <a:lnTo>
                    <a:pt x="387" y="655"/>
                  </a:lnTo>
                  <a:lnTo>
                    <a:pt x="266" y="704"/>
                  </a:lnTo>
                  <a:lnTo>
                    <a:pt x="155" y="756"/>
                  </a:lnTo>
                  <a:lnTo>
                    <a:pt x="149" y="772"/>
                  </a:lnTo>
                  <a:lnTo>
                    <a:pt x="133" y="815"/>
                  </a:lnTo>
                  <a:lnTo>
                    <a:pt x="122" y="847"/>
                  </a:lnTo>
                  <a:lnTo>
                    <a:pt x="111" y="885"/>
                  </a:lnTo>
                  <a:lnTo>
                    <a:pt x="97" y="930"/>
                  </a:lnTo>
                  <a:lnTo>
                    <a:pt x="84" y="979"/>
                  </a:lnTo>
                  <a:lnTo>
                    <a:pt x="71" y="1034"/>
                  </a:lnTo>
                  <a:lnTo>
                    <a:pt x="57" y="1095"/>
                  </a:lnTo>
                  <a:lnTo>
                    <a:pt x="44" y="1159"/>
                  </a:lnTo>
                  <a:lnTo>
                    <a:pt x="32" y="1229"/>
                  </a:lnTo>
                  <a:lnTo>
                    <a:pt x="21" y="1302"/>
                  </a:lnTo>
                  <a:lnTo>
                    <a:pt x="13" y="1379"/>
                  </a:lnTo>
                  <a:lnTo>
                    <a:pt x="5" y="1461"/>
                  </a:lnTo>
                  <a:lnTo>
                    <a:pt x="1" y="1545"/>
                  </a:lnTo>
                  <a:lnTo>
                    <a:pt x="0" y="1631"/>
                  </a:lnTo>
                  <a:lnTo>
                    <a:pt x="2" y="1721"/>
                  </a:lnTo>
                  <a:lnTo>
                    <a:pt x="7" y="1813"/>
                  </a:lnTo>
                  <a:lnTo>
                    <a:pt x="16" y="1908"/>
                  </a:lnTo>
                  <a:lnTo>
                    <a:pt x="29" y="2003"/>
                  </a:lnTo>
                  <a:lnTo>
                    <a:pt x="48" y="2100"/>
                  </a:lnTo>
                  <a:lnTo>
                    <a:pt x="72" y="2198"/>
                  </a:lnTo>
                  <a:lnTo>
                    <a:pt x="101" y="2297"/>
                  </a:lnTo>
                  <a:lnTo>
                    <a:pt x="136" y="2397"/>
                  </a:lnTo>
                  <a:lnTo>
                    <a:pt x="177" y="2496"/>
                  </a:lnTo>
                  <a:lnTo>
                    <a:pt x="225" y="2596"/>
                  </a:lnTo>
                  <a:lnTo>
                    <a:pt x="280" y="2694"/>
                  </a:lnTo>
                  <a:lnTo>
                    <a:pt x="342" y="2792"/>
                  </a:lnTo>
                  <a:lnTo>
                    <a:pt x="413" y="2890"/>
                  </a:lnTo>
                  <a:lnTo>
                    <a:pt x="491" y="2986"/>
                  </a:lnTo>
                  <a:lnTo>
                    <a:pt x="578" y="3080"/>
                  </a:lnTo>
                  <a:lnTo>
                    <a:pt x="673" y="3172"/>
                  </a:lnTo>
                  <a:lnTo>
                    <a:pt x="774" y="3261"/>
                  </a:lnTo>
                  <a:lnTo>
                    <a:pt x="881" y="3348"/>
                  </a:lnTo>
                  <a:lnTo>
                    <a:pt x="992" y="3431"/>
                  </a:lnTo>
                  <a:lnTo>
                    <a:pt x="1108" y="3509"/>
                  </a:lnTo>
                  <a:lnTo>
                    <a:pt x="1229" y="3582"/>
                  </a:lnTo>
                  <a:lnTo>
                    <a:pt x="1353" y="3650"/>
                  </a:lnTo>
                  <a:lnTo>
                    <a:pt x="1481" y="3712"/>
                  </a:lnTo>
                  <a:lnTo>
                    <a:pt x="1611" y="3768"/>
                  </a:lnTo>
                  <a:lnTo>
                    <a:pt x="1744" y="3817"/>
                  </a:lnTo>
                  <a:lnTo>
                    <a:pt x="1879" y="3858"/>
                  </a:lnTo>
                  <a:lnTo>
                    <a:pt x="2014" y="3892"/>
                  </a:lnTo>
                  <a:lnTo>
                    <a:pt x="2150" y="3917"/>
                  </a:lnTo>
                  <a:lnTo>
                    <a:pt x="2287" y="3932"/>
                  </a:lnTo>
                  <a:lnTo>
                    <a:pt x="2423" y="3940"/>
                  </a:lnTo>
                  <a:lnTo>
                    <a:pt x="2558" y="3936"/>
                  </a:lnTo>
                  <a:lnTo>
                    <a:pt x="2693" y="3922"/>
                  </a:lnTo>
                  <a:lnTo>
                    <a:pt x="2825" y="3896"/>
                  </a:lnTo>
                  <a:lnTo>
                    <a:pt x="2956" y="3859"/>
                  </a:lnTo>
                  <a:lnTo>
                    <a:pt x="3083" y="3811"/>
                  </a:lnTo>
                  <a:lnTo>
                    <a:pt x="3208" y="3749"/>
                  </a:lnTo>
                  <a:lnTo>
                    <a:pt x="3328" y="3674"/>
                  </a:lnTo>
                  <a:lnTo>
                    <a:pt x="3444" y="3585"/>
                  </a:lnTo>
                  <a:lnTo>
                    <a:pt x="3556" y="3483"/>
                  </a:lnTo>
                  <a:lnTo>
                    <a:pt x="3663" y="3365"/>
                  </a:lnTo>
                  <a:lnTo>
                    <a:pt x="3764" y="3232"/>
                  </a:lnTo>
                  <a:lnTo>
                    <a:pt x="3858" y="3084"/>
                  </a:lnTo>
                  <a:lnTo>
                    <a:pt x="3945" y="2918"/>
                  </a:lnTo>
                  <a:lnTo>
                    <a:pt x="4027" y="2736"/>
                  </a:lnTo>
                  <a:lnTo>
                    <a:pt x="4100" y="2537"/>
                  </a:lnTo>
                  <a:lnTo>
                    <a:pt x="4164" y="2319"/>
                  </a:lnTo>
                  <a:lnTo>
                    <a:pt x="4220" y="2084"/>
                  </a:lnTo>
                  <a:lnTo>
                    <a:pt x="4560" y="259"/>
                  </a:lnTo>
                  <a:close/>
                </a:path>
              </a:pathLst>
            </a:custGeom>
            <a:solidFill>
              <a:srgbClr val="F8F3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0" name="Freeform 92"/>
            <p:cNvSpPr>
              <a:spLocks/>
            </p:cNvSpPr>
            <p:nvPr/>
          </p:nvSpPr>
          <p:spPr bwMode="auto">
            <a:xfrm>
              <a:off x="8972550" y="-1509713"/>
              <a:ext cx="271463" cy="279400"/>
            </a:xfrm>
            <a:custGeom>
              <a:avLst/>
              <a:gdLst>
                <a:gd name="T0" fmla="*/ 2562 w 2570"/>
                <a:gd name="T1" fmla="*/ 11 h 2637"/>
                <a:gd name="T2" fmla="*/ 2518 w 2570"/>
                <a:gd name="T3" fmla="*/ 67 h 2637"/>
                <a:gd name="T4" fmla="*/ 2467 w 2570"/>
                <a:gd name="T5" fmla="*/ 128 h 2637"/>
                <a:gd name="T6" fmla="*/ 2397 w 2570"/>
                <a:gd name="T7" fmla="*/ 201 h 2637"/>
                <a:gd name="T8" fmla="*/ 2307 w 2570"/>
                <a:gd name="T9" fmla="*/ 285 h 2637"/>
                <a:gd name="T10" fmla="*/ 2197 w 2570"/>
                <a:gd name="T11" fmla="*/ 378 h 2637"/>
                <a:gd name="T12" fmla="*/ 2067 w 2570"/>
                <a:gd name="T13" fmla="*/ 475 h 2637"/>
                <a:gd name="T14" fmla="*/ 1915 w 2570"/>
                <a:gd name="T15" fmla="*/ 574 h 2637"/>
                <a:gd name="T16" fmla="*/ 1739 w 2570"/>
                <a:gd name="T17" fmla="*/ 672 h 2637"/>
                <a:gd name="T18" fmla="*/ 1541 w 2570"/>
                <a:gd name="T19" fmla="*/ 766 h 2637"/>
                <a:gd name="T20" fmla="*/ 1319 w 2570"/>
                <a:gd name="T21" fmla="*/ 854 h 2637"/>
                <a:gd name="T22" fmla="*/ 1072 w 2570"/>
                <a:gd name="T23" fmla="*/ 930 h 2637"/>
                <a:gd name="T24" fmla="*/ 799 w 2570"/>
                <a:gd name="T25" fmla="*/ 995 h 2637"/>
                <a:gd name="T26" fmla="*/ 500 w 2570"/>
                <a:gd name="T27" fmla="*/ 1042 h 2637"/>
                <a:gd name="T28" fmla="*/ 173 w 2570"/>
                <a:gd name="T29" fmla="*/ 1071 h 2637"/>
                <a:gd name="T30" fmla="*/ 0 w 2570"/>
                <a:gd name="T31" fmla="*/ 1099 h 2637"/>
                <a:gd name="T32" fmla="*/ 2 w 2570"/>
                <a:gd name="T33" fmla="*/ 1201 h 2637"/>
                <a:gd name="T34" fmla="*/ 8 w 2570"/>
                <a:gd name="T35" fmla="*/ 1306 h 2637"/>
                <a:gd name="T36" fmla="*/ 21 w 2570"/>
                <a:gd name="T37" fmla="*/ 1435 h 2637"/>
                <a:gd name="T38" fmla="*/ 40 w 2570"/>
                <a:gd name="T39" fmla="*/ 1580 h 2637"/>
                <a:gd name="T40" fmla="*/ 69 w 2570"/>
                <a:gd name="T41" fmla="*/ 1737 h 2637"/>
                <a:gd name="T42" fmla="*/ 108 w 2570"/>
                <a:gd name="T43" fmla="*/ 1897 h 2637"/>
                <a:gd name="T44" fmla="*/ 160 w 2570"/>
                <a:gd name="T45" fmla="*/ 2056 h 2637"/>
                <a:gd name="T46" fmla="*/ 225 w 2570"/>
                <a:gd name="T47" fmla="*/ 2208 h 2637"/>
                <a:gd name="T48" fmla="*/ 307 w 2570"/>
                <a:gd name="T49" fmla="*/ 2346 h 2637"/>
                <a:gd name="T50" fmla="*/ 407 w 2570"/>
                <a:gd name="T51" fmla="*/ 2464 h 2637"/>
                <a:gd name="T52" fmla="*/ 527 w 2570"/>
                <a:gd name="T53" fmla="*/ 2556 h 2637"/>
                <a:gd name="T54" fmla="*/ 666 w 2570"/>
                <a:gd name="T55" fmla="*/ 2615 h 2637"/>
                <a:gd name="T56" fmla="*/ 830 w 2570"/>
                <a:gd name="T57" fmla="*/ 2637 h 2637"/>
                <a:gd name="T58" fmla="*/ 1018 w 2570"/>
                <a:gd name="T59" fmla="*/ 2614 h 2637"/>
                <a:gd name="T60" fmla="*/ 1137 w 2570"/>
                <a:gd name="T61" fmla="*/ 2582 h 2637"/>
                <a:gd name="T62" fmla="*/ 1203 w 2570"/>
                <a:gd name="T63" fmla="*/ 2565 h 2637"/>
                <a:gd name="T64" fmla="*/ 1274 w 2570"/>
                <a:gd name="T65" fmla="*/ 2541 h 2637"/>
                <a:gd name="T66" fmla="*/ 1363 w 2570"/>
                <a:gd name="T67" fmla="*/ 2502 h 2637"/>
                <a:gd name="T68" fmla="*/ 1465 w 2570"/>
                <a:gd name="T69" fmla="*/ 2446 h 2637"/>
                <a:gd name="T70" fmla="*/ 1578 w 2570"/>
                <a:gd name="T71" fmla="*/ 2369 h 2637"/>
                <a:gd name="T72" fmla="*/ 1699 w 2570"/>
                <a:gd name="T73" fmla="*/ 2267 h 2637"/>
                <a:gd name="T74" fmla="*/ 1824 w 2570"/>
                <a:gd name="T75" fmla="*/ 2140 h 2637"/>
                <a:gd name="T76" fmla="*/ 1950 w 2570"/>
                <a:gd name="T77" fmla="*/ 1981 h 2637"/>
                <a:gd name="T78" fmla="*/ 2073 w 2570"/>
                <a:gd name="T79" fmla="*/ 1790 h 2637"/>
                <a:gd name="T80" fmla="*/ 2192 w 2570"/>
                <a:gd name="T81" fmla="*/ 1562 h 2637"/>
                <a:gd name="T82" fmla="*/ 2302 w 2570"/>
                <a:gd name="T83" fmla="*/ 1294 h 2637"/>
                <a:gd name="T84" fmla="*/ 2399 w 2570"/>
                <a:gd name="T85" fmla="*/ 983 h 2637"/>
                <a:gd name="T86" fmla="*/ 2481 w 2570"/>
                <a:gd name="T87" fmla="*/ 627 h 2637"/>
                <a:gd name="T88" fmla="*/ 2546 w 2570"/>
                <a:gd name="T89" fmla="*/ 222 h 2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70" h="2637">
                  <a:moveTo>
                    <a:pt x="2570" y="0"/>
                  </a:moveTo>
                  <a:lnTo>
                    <a:pt x="2562" y="11"/>
                  </a:lnTo>
                  <a:lnTo>
                    <a:pt x="2537" y="44"/>
                  </a:lnTo>
                  <a:lnTo>
                    <a:pt x="2518" y="67"/>
                  </a:lnTo>
                  <a:lnTo>
                    <a:pt x="2494" y="96"/>
                  </a:lnTo>
                  <a:lnTo>
                    <a:pt x="2467" y="128"/>
                  </a:lnTo>
                  <a:lnTo>
                    <a:pt x="2434" y="163"/>
                  </a:lnTo>
                  <a:lnTo>
                    <a:pt x="2397" y="201"/>
                  </a:lnTo>
                  <a:lnTo>
                    <a:pt x="2355" y="242"/>
                  </a:lnTo>
                  <a:lnTo>
                    <a:pt x="2307" y="285"/>
                  </a:lnTo>
                  <a:lnTo>
                    <a:pt x="2255" y="331"/>
                  </a:lnTo>
                  <a:lnTo>
                    <a:pt x="2197" y="378"/>
                  </a:lnTo>
                  <a:lnTo>
                    <a:pt x="2135" y="426"/>
                  </a:lnTo>
                  <a:lnTo>
                    <a:pt x="2067" y="475"/>
                  </a:lnTo>
                  <a:lnTo>
                    <a:pt x="1993" y="525"/>
                  </a:lnTo>
                  <a:lnTo>
                    <a:pt x="1915" y="574"/>
                  </a:lnTo>
                  <a:lnTo>
                    <a:pt x="1830" y="623"/>
                  </a:lnTo>
                  <a:lnTo>
                    <a:pt x="1739" y="672"/>
                  </a:lnTo>
                  <a:lnTo>
                    <a:pt x="1643" y="721"/>
                  </a:lnTo>
                  <a:lnTo>
                    <a:pt x="1541" y="766"/>
                  </a:lnTo>
                  <a:lnTo>
                    <a:pt x="1434" y="810"/>
                  </a:lnTo>
                  <a:lnTo>
                    <a:pt x="1319" y="854"/>
                  </a:lnTo>
                  <a:lnTo>
                    <a:pt x="1199" y="893"/>
                  </a:lnTo>
                  <a:lnTo>
                    <a:pt x="1072" y="930"/>
                  </a:lnTo>
                  <a:lnTo>
                    <a:pt x="939" y="964"/>
                  </a:lnTo>
                  <a:lnTo>
                    <a:pt x="799" y="995"/>
                  </a:lnTo>
                  <a:lnTo>
                    <a:pt x="652" y="1021"/>
                  </a:lnTo>
                  <a:lnTo>
                    <a:pt x="500" y="1042"/>
                  </a:lnTo>
                  <a:lnTo>
                    <a:pt x="340" y="1059"/>
                  </a:lnTo>
                  <a:lnTo>
                    <a:pt x="173" y="1071"/>
                  </a:lnTo>
                  <a:lnTo>
                    <a:pt x="0" y="1078"/>
                  </a:lnTo>
                  <a:lnTo>
                    <a:pt x="0" y="1099"/>
                  </a:lnTo>
                  <a:lnTo>
                    <a:pt x="1" y="1159"/>
                  </a:lnTo>
                  <a:lnTo>
                    <a:pt x="2" y="1201"/>
                  </a:lnTo>
                  <a:lnTo>
                    <a:pt x="5" y="1250"/>
                  </a:lnTo>
                  <a:lnTo>
                    <a:pt x="8" y="1306"/>
                  </a:lnTo>
                  <a:lnTo>
                    <a:pt x="14" y="1368"/>
                  </a:lnTo>
                  <a:lnTo>
                    <a:pt x="21" y="1435"/>
                  </a:lnTo>
                  <a:lnTo>
                    <a:pt x="30" y="1506"/>
                  </a:lnTo>
                  <a:lnTo>
                    <a:pt x="40" y="1580"/>
                  </a:lnTo>
                  <a:lnTo>
                    <a:pt x="53" y="1657"/>
                  </a:lnTo>
                  <a:lnTo>
                    <a:pt x="69" y="1737"/>
                  </a:lnTo>
                  <a:lnTo>
                    <a:pt x="87" y="1816"/>
                  </a:lnTo>
                  <a:lnTo>
                    <a:pt x="108" y="1897"/>
                  </a:lnTo>
                  <a:lnTo>
                    <a:pt x="132" y="1977"/>
                  </a:lnTo>
                  <a:lnTo>
                    <a:pt x="160" y="2056"/>
                  </a:lnTo>
                  <a:lnTo>
                    <a:pt x="190" y="2134"/>
                  </a:lnTo>
                  <a:lnTo>
                    <a:pt x="225" y="2208"/>
                  </a:lnTo>
                  <a:lnTo>
                    <a:pt x="264" y="2279"/>
                  </a:lnTo>
                  <a:lnTo>
                    <a:pt x="307" y="2346"/>
                  </a:lnTo>
                  <a:lnTo>
                    <a:pt x="354" y="2408"/>
                  </a:lnTo>
                  <a:lnTo>
                    <a:pt x="407" y="2464"/>
                  </a:lnTo>
                  <a:lnTo>
                    <a:pt x="464" y="2514"/>
                  </a:lnTo>
                  <a:lnTo>
                    <a:pt x="527" y="2556"/>
                  </a:lnTo>
                  <a:lnTo>
                    <a:pt x="593" y="2590"/>
                  </a:lnTo>
                  <a:lnTo>
                    <a:pt x="666" y="2615"/>
                  </a:lnTo>
                  <a:lnTo>
                    <a:pt x="745" y="2631"/>
                  </a:lnTo>
                  <a:lnTo>
                    <a:pt x="830" y="2637"/>
                  </a:lnTo>
                  <a:lnTo>
                    <a:pt x="921" y="2631"/>
                  </a:lnTo>
                  <a:lnTo>
                    <a:pt x="1018" y="2614"/>
                  </a:lnTo>
                  <a:lnTo>
                    <a:pt x="1123" y="2584"/>
                  </a:lnTo>
                  <a:lnTo>
                    <a:pt x="1137" y="2582"/>
                  </a:lnTo>
                  <a:lnTo>
                    <a:pt x="1176" y="2573"/>
                  </a:lnTo>
                  <a:lnTo>
                    <a:pt x="1203" y="2565"/>
                  </a:lnTo>
                  <a:lnTo>
                    <a:pt x="1237" y="2555"/>
                  </a:lnTo>
                  <a:lnTo>
                    <a:pt x="1274" y="2541"/>
                  </a:lnTo>
                  <a:lnTo>
                    <a:pt x="1316" y="2523"/>
                  </a:lnTo>
                  <a:lnTo>
                    <a:pt x="1363" y="2502"/>
                  </a:lnTo>
                  <a:lnTo>
                    <a:pt x="1412" y="2476"/>
                  </a:lnTo>
                  <a:lnTo>
                    <a:pt x="1465" y="2446"/>
                  </a:lnTo>
                  <a:lnTo>
                    <a:pt x="1520" y="2410"/>
                  </a:lnTo>
                  <a:lnTo>
                    <a:pt x="1578" y="2369"/>
                  </a:lnTo>
                  <a:lnTo>
                    <a:pt x="1638" y="2321"/>
                  </a:lnTo>
                  <a:lnTo>
                    <a:pt x="1699" y="2267"/>
                  </a:lnTo>
                  <a:lnTo>
                    <a:pt x="1761" y="2207"/>
                  </a:lnTo>
                  <a:lnTo>
                    <a:pt x="1824" y="2140"/>
                  </a:lnTo>
                  <a:lnTo>
                    <a:pt x="1887" y="2065"/>
                  </a:lnTo>
                  <a:lnTo>
                    <a:pt x="1950" y="1981"/>
                  </a:lnTo>
                  <a:lnTo>
                    <a:pt x="2012" y="1890"/>
                  </a:lnTo>
                  <a:lnTo>
                    <a:pt x="2073" y="1790"/>
                  </a:lnTo>
                  <a:lnTo>
                    <a:pt x="2134" y="1681"/>
                  </a:lnTo>
                  <a:lnTo>
                    <a:pt x="2192" y="1562"/>
                  </a:lnTo>
                  <a:lnTo>
                    <a:pt x="2248" y="1433"/>
                  </a:lnTo>
                  <a:lnTo>
                    <a:pt x="2302" y="1294"/>
                  </a:lnTo>
                  <a:lnTo>
                    <a:pt x="2352" y="1144"/>
                  </a:lnTo>
                  <a:lnTo>
                    <a:pt x="2399" y="983"/>
                  </a:lnTo>
                  <a:lnTo>
                    <a:pt x="2442" y="812"/>
                  </a:lnTo>
                  <a:lnTo>
                    <a:pt x="2481" y="627"/>
                  </a:lnTo>
                  <a:lnTo>
                    <a:pt x="2516" y="431"/>
                  </a:lnTo>
                  <a:lnTo>
                    <a:pt x="2546" y="222"/>
                  </a:lnTo>
                  <a:lnTo>
                    <a:pt x="2570" y="0"/>
                  </a:lnTo>
                  <a:close/>
                </a:path>
              </a:pathLst>
            </a:custGeom>
            <a:solidFill>
              <a:srgbClr val="E3D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1" name="Freeform 93"/>
            <p:cNvSpPr>
              <a:spLocks/>
            </p:cNvSpPr>
            <p:nvPr/>
          </p:nvSpPr>
          <p:spPr bwMode="auto">
            <a:xfrm>
              <a:off x="8966200" y="-1481138"/>
              <a:ext cx="271463" cy="252412"/>
            </a:xfrm>
            <a:custGeom>
              <a:avLst/>
              <a:gdLst>
                <a:gd name="T0" fmla="*/ 2562 w 2570"/>
                <a:gd name="T1" fmla="*/ 10 h 2382"/>
                <a:gd name="T2" fmla="*/ 2518 w 2570"/>
                <a:gd name="T3" fmla="*/ 62 h 2382"/>
                <a:gd name="T4" fmla="*/ 2466 w 2570"/>
                <a:gd name="T5" fmla="*/ 116 h 2382"/>
                <a:gd name="T6" fmla="*/ 2397 w 2570"/>
                <a:gd name="T7" fmla="*/ 182 h 2382"/>
                <a:gd name="T8" fmla="*/ 2308 w 2570"/>
                <a:gd name="T9" fmla="*/ 258 h 2382"/>
                <a:gd name="T10" fmla="*/ 2198 w 2570"/>
                <a:gd name="T11" fmla="*/ 341 h 2382"/>
                <a:gd name="T12" fmla="*/ 2067 w 2570"/>
                <a:gd name="T13" fmla="*/ 429 h 2382"/>
                <a:gd name="T14" fmla="*/ 1915 w 2570"/>
                <a:gd name="T15" fmla="*/ 519 h 2382"/>
                <a:gd name="T16" fmla="*/ 1740 w 2570"/>
                <a:gd name="T17" fmla="*/ 607 h 2382"/>
                <a:gd name="T18" fmla="*/ 1541 w 2570"/>
                <a:gd name="T19" fmla="*/ 693 h 2382"/>
                <a:gd name="T20" fmla="*/ 1319 w 2570"/>
                <a:gd name="T21" fmla="*/ 771 h 2382"/>
                <a:gd name="T22" fmla="*/ 1072 w 2570"/>
                <a:gd name="T23" fmla="*/ 841 h 2382"/>
                <a:gd name="T24" fmla="*/ 799 w 2570"/>
                <a:gd name="T25" fmla="*/ 898 h 2382"/>
                <a:gd name="T26" fmla="*/ 500 w 2570"/>
                <a:gd name="T27" fmla="*/ 942 h 2382"/>
                <a:gd name="T28" fmla="*/ 173 w 2570"/>
                <a:gd name="T29" fmla="*/ 968 h 2382"/>
                <a:gd name="T30" fmla="*/ 0 w 2570"/>
                <a:gd name="T31" fmla="*/ 992 h 2382"/>
                <a:gd name="T32" fmla="*/ 3 w 2570"/>
                <a:gd name="T33" fmla="*/ 1084 h 2382"/>
                <a:gd name="T34" fmla="*/ 9 w 2570"/>
                <a:gd name="T35" fmla="*/ 1180 h 2382"/>
                <a:gd name="T36" fmla="*/ 21 w 2570"/>
                <a:gd name="T37" fmla="*/ 1296 h 2382"/>
                <a:gd name="T38" fmla="*/ 40 w 2570"/>
                <a:gd name="T39" fmla="*/ 1427 h 2382"/>
                <a:gd name="T40" fmla="*/ 69 w 2570"/>
                <a:gd name="T41" fmla="*/ 1568 h 2382"/>
                <a:gd name="T42" fmla="*/ 108 w 2570"/>
                <a:gd name="T43" fmla="*/ 1713 h 2382"/>
                <a:gd name="T44" fmla="*/ 160 w 2570"/>
                <a:gd name="T45" fmla="*/ 1857 h 2382"/>
                <a:gd name="T46" fmla="*/ 225 w 2570"/>
                <a:gd name="T47" fmla="*/ 1994 h 2382"/>
                <a:gd name="T48" fmla="*/ 308 w 2570"/>
                <a:gd name="T49" fmla="*/ 2119 h 2382"/>
                <a:gd name="T50" fmla="*/ 407 w 2570"/>
                <a:gd name="T51" fmla="*/ 2225 h 2382"/>
                <a:gd name="T52" fmla="*/ 526 w 2570"/>
                <a:gd name="T53" fmla="*/ 2308 h 2382"/>
                <a:gd name="T54" fmla="*/ 667 w 2570"/>
                <a:gd name="T55" fmla="*/ 2362 h 2382"/>
                <a:gd name="T56" fmla="*/ 831 w 2570"/>
                <a:gd name="T57" fmla="*/ 2382 h 2382"/>
                <a:gd name="T58" fmla="*/ 1019 w 2570"/>
                <a:gd name="T59" fmla="*/ 2361 h 2382"/>
                <a:gd name="T60" fmla="*/ 1136 w 2570"/>
                <a:gd name="T61" fmla="*/ 2332 h 2382"/>
                <a:gd name="T62" fmla="*/ 1204 w 2570"/>
                <a:gd name="T63" fmla="*/ 2316 h 2382"/>
                <a:gd name="T64" fmla="*/ 1275 w 2570"/>
                <a:gd name="T65" fmla="*/ 2295 h 2382"/>
                <a:gd name="T66" fmla="*/ 1363 w 2570"/>
                <a:gd name="T67" fmla="*/ 2259 h 2382"/>
                <a:gd name="T68" fmla="*/ 1465 w 2570"/>
                <a:gd name="T69" fmla="*/ 2209 h 2382"/>
                <a:gd name="T70" fmla="*/ 1578 w 2570"/>
                <a:gd name="T71" fmla="*/ 2139 h 2382"/>
                <a:gd name="T72" fmla="*/ 1699 w 2570"/>
                <a:gd name="T73" fmla="*/ 2048 h 2382"/>
                <a:gd name="T74" fmla="*/ 1824 w 2570"/>
                <a:gd name="T75" fmla="*/ 1932 h 2382"/>
                <a:gd name="T76" fmla="*/ 1951 w 2570"/>
                <a:gd name="T77" fmla="*/ 1789 h 2382"/>
                <a:gd name="T78" fmla="*/ 2074 w 2570"/>
                <a:gd name="T79" fmla="*/ 1617 h 2382"/>
                <a:gd name="T80" fmla="*/ 2193 w 2570"/>
                <a:gd name="T81" fmla="*/ 1410 h 2382"/>
                <a:gd name="T82" fmla="*/ 2302 w 2570"/>
                <a:gd name="T83" fmla="*/ 1169 h 2382"/>
                <a:gd name="T84" fmla="*/ 2400 w 2570"/>
                <a:gd name="T85" fmla="*/ 889 h 2382"/>
                <a:gd name="T86" fmla="*/ 2482 w 2570"/>
                <a:gd name="T87" fmla="*/ 567 h 2382"/>
                <a:gd name="T88" fmla="*/ 2546 w 2570"/>
                <a:gd name="T89" fmla="*/ 201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70" h="2382">
                  <a:moveTo>
                    <a:pt x="2570" y="0"/>
                  </a:moveTo>
                  <a:lnTo>
                    <a:pt x="2562" y="10"/>
                  </a:lnTo>
                  <a:lnTo>
                    <a:pt x="2537" y="41"/>
                  </a:lnTo>
                  <a:lnTo>
                    <a:pt x="2518" y="62"/>
                  </a:lnTo>
                  <a:lnTo>
                    <a:pt x="2495" y="87"/>
                  </a:lnTo>
                  <a:lnTo>
                    <a:pt x="2466" y="116"/>
                  </a:lnTo>
                  <a:lnTo>
                    <a:pt x="2435" y="148"/>
                  </a:lnTo>
                  <a:lnTo>
                    <a:pt x="2397" y="182"/>
                  </a:lnTo>
                  <a:lnTo>
                    <a:pt x="2354" y="219"/>
                  </a:lnTo>
                  <a:lnTo>
                    <a:pt x="2308" y="258"/>
                  </a:lnTo>
                  <a:lnTo>
                    <a:pt x="2255" y="299"/>
                  </a:lnTo>
                  <a:lnTo>
                    <a:pt x="2198" y="341"/>
                  </a:lnTo>
                  <a:lnTo>
                    <a:pt x="2136" y="385"/>
                  </a:lnTo>
                  <a:lnTo>
                    <a:pt x="2067" y="429"/>
                  </a:lnTo>
                  <a:lnTo>
                    <a:pt x="1994" y="474"/>
                  </a:lnTo>
                  <a:lnTo>
                    <a:pt x="1915" y="519"/>
                  </a:lnTo>
                  <a:lnTo>
                    <a:pt x="1830" y="564"/>
                  </a:lnTo>
                  <a:lnTo>
                    <a:pt x="1740" y="607"/>
                  </a:lnTo>
                  <a:lnTo>
                    <a:pt x="1644" y="651"/>
                  </a:lnTo>
                  <a:lnTo>
                    <a:pt x="1541" y="693"/>
                  </a:lnTo>
                  <a:lnTo>
                    <a:pt x="1434" y="733"/>
                  </a:lnTo>
                  <a:lnTo>
                    <a:pt x="1319" y="771"/>
                  </a:lnTo>
                  <a:lnTo>
                    <a:pt x="1199" y="807"/>
                  </a:lnTo>
                  <a:lnTo>
                    <a:pt x="1072" y="841"/>
                  </a:lnTo>
                  <a:lnTo>
                    <a:pt x="939" y="872"/>
                  </a:lnTo>
                  <a:lnTo>
                    <a:pt x="799" y="898"/>
                  </a:lnTo>
                  <a:lnTo>
                    <a:pt x="653" y="923"/>
                  </a:lnTo>
                  <a:lnTo>
                    <a:pt x="500" y="942"/>
                  </a:lnTo>
                  <a:lnTo>
                    <a:pt x="340" y="957"/>
                  </a:lnTo>
                  <a:lnTo>
                    <a:pt x="173" y="968"/>
                  </a:lnTo>
                  <a:lnTo>
                    <a:pt x="0" y="973"/>
                  </a:lnTo>
                  <a:lnTo>
                    <a:pt x="0" y="992"/>
                  </a:lnTo>
                  <a:lnTo>
                    <a:pt x="1" y="1046"/>
                  </a:lnTo>
                  <a:lnTo>
                    <a:pt x="3" y="1084"/>
                  </a:lnTo>
                  <a:lnTo>
                    <a:pt x="5" y="1130"/>
                  </a:lnTo>
                  <a:lnTo>
                    <a:pt x="9" y="1180"/>
                  </a:lnTo>
                  <a:lnTo>
                    <a:pt x="15" y="1236"/>
                  </a:lnTo>
                  <a:lnTo>
                    <a:pt x="21" y="1296"/>
                  </a:lnTo>
                  <a:lnTo>
                    <a:pt x="30" y="1361"/>
                  </a:lnTo>
                  <a:lnTo>
                    <a:pt x="40" y="1427"/>
                  </a:lnTo>
                  <a:lnTo>
                    <a:pt x="54" y="1497"/>
                  </a:lnTo>
                  <a:lnTo>
                    <a:pt x="69" y="1568"/>
                  </a:lnTo>
                  <a:lnTo>
                    <a:pt x="87" y="1641"/>
                  </a:lnTo>
                  <a:lnTo>
                    <a:pt x="108" y="1713"/>
                  </a:lnTo>
                  <a:lnTo>
                    <a:pt x="132" y="1786"/>
                  </a:lnTo>
                  <a:lnTo>
                    <a:pt x="160" y="1857"/>
                  </a:lnTo>
                  <a:lnTo>
                    <a:pt x="190" y="1927"/>
                  </a:lnTo>
                  <a:lnTo>
                    <a:pt x="225" y="1994"/>
                  </a:lnTo>
                  <a:lnTo>
                    <a:pt x="264" y="2058"/>
                  </a:lnTo>
                  <a:lnTo>
                    <a:pt x="308" y="2119"/>
                  </a:lnTo>
                  <a:lnTo>
                    <a:pt x="355" y="2175"/>
                  </a:lnTo>
                  <a:lnTo>
                    <a:pt x="407" y="2225"/>
                  </a:lnTo>
                  <a:lnTo>
                    <a:pt x="464" y="2270"/>
                  </a:lnTo>
                  <a:lnTo>
                    <a:pt x="526" y="2308"/>
                  </a:lnTo>
                  <a:lnTo>
                    <a:pt x="594" y="2339"/>
                  </a:lnTo>
                  <a:lnTo>
                    <a:pt x="667" y="2362"/>
                  </a:lnTo>
                  <a:lnTo>
                    <a:pt x="745" y="2377"/>
                  </a:lnTo>
                  <a:lnTo>
                    <a:pt x="831" y="2382"/>
                  </a:lnTo>
                  <a:lnTo>
                    <a:pt x="922" y="2377"/>
                  </a:lnTo>
                  <a:lnTo>
                    <a:pt x="1019" y="2361"/>
                  </a:lnTo>
                  <a:lnTo>
                    <a:pt x="1123" y="2333"/>
                  </a:lnTo>
                  <a:lnTo>
                    <a:pt x="1136" y="2332"/>
                  </a:lnTo>
                  <a:lnTo>
                    <a:pt x="1176" y="2324"/>
                  </a:lnTo>
                  <a:lnTo>
                    <a:pt x="1204" y="2316"/>
                  </a:lnTo>
                  <a:lnTo>
                    <a:pt x="1237" y="2307"/>
                  </a:lnTo>
                  <a:lnTo>
                    <a:pt x="1275" y="2295"/>
                  </a:lnTo>
                  <a:lnTo>
                    <a:pt x="1317" y="2279"/>
                  </a:lnTo>
                  <a:lnTo>
                    <a:pt x="1363" y="2259"/>
                  </a:lnTo>
                  <a:lnTo>
                    <a:pt x="1412" y="2236"/>
                  </a:lnTo>
                  <a:lnTo>
                    <a:pt x="1465" y="2209"/>
                  </a:lnTo>
                  <a:lnTo>
                    <a:pt x="1521" y="2177"/>
                  </a:lnTo>
                  <a:lnTo>
                    <a:pt x="1578" y="2139"/>
                  </a:lnTo>
                  <a:lnTo>
                    <a:pt x="1639" y="2096"/>
                  </a:lnTo>
                  <a:lnTo>
                    <a:pt x="1699" y="2048"/>
                  </a:lnTo>
                  <a:lnTo>
                    <a:pt x="1761" y="1994"/>
                  </a:lnTo>
                  <a:lnTo>
                    <a:pt x="1824" y="1932"/>
                  </a:lnTo>
                  <a:lnTo>
                    <a:pt x="1887" y="1865"/>
                  </a:lnTo>
                  <a:lnTo>
                    <a:pt x="1951" y="1789"/>
                  </a:lnTo>
                  <a:lnTo>
                    <a:pt x="2013" y="1707"/>
                  </a:lnTo>
                  <a:lnTo>
                    <a:pt x="2074" y="1617"/>
                  </a:lnTo>
                  <a:lnTo>
                    <a:pt x="2133" y="1517"/>
                  </a:lnTo>
                  <a:lnTo>
                    <a:pt x="2193" y="1410"/>
                  </a:lnTo>
                  <a:lnTo>
                    <a:pt x="2249" y="1294"/>
                  </a:lnTo>
                  <a:lnTo>
                    <a:pt x="2302" y="1169"/>
                  </a:lnTo>
                  <a:lnTo>
                    <a:pt x="2352" y="1034"/>
                  </a:lnTo>
                  <a:lnTo>
                    <a:pt x="2400" y="889"/>
                  </a:lnTo>
                  <a:lnTo>
                    <a:pt x="2443" y="733"/>
                  </a:lnTo>
                  <a:lnTo>
                    <a:pt x="2482" y="567"/>
                  </a:lnTo>
                  <a:lnTo>
                    <a:pt x="2516" y="389"/>
                  </a:lnTo>
                  <a:lnTo>
                    <a:pt x="2546" y="201"/>
                  </a:lnTo>
                  <a:lnTo>
                    <a:pt x="2570" y="0"/>
                  </a:lnTo>
                  <a:close/>
                </a:path>
              </a:pathLst>
            </a:custGeom>
            <a:solidFill>
              <a:srgbClr val="D4C7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2" name="Freeform 94"/>
            <p:cNvSpPr>
              <a:spLocks/>
            </p:cNvSpPr>
            <p:nvPr/>
          </p:nvSpPr>
          <p:spPr bwMode="auto">
            <a:xfrm>
              <a:off x="8877300" y="-1611313"/>
              <a:ext cx="168275" cy="382587"/>
            </a:xfrm>
            <a:custGeom>
              <a:avLst/>
              <a:gdLst>
                <a:gd name="T0" fmla="*/ 1403 w 1592"/>
                <a:gd name="T1" fmla="*/ 4 h 3625"/>
                <a:gd name="T2" fmla="*/ 1346 w 1592"/>
                <a:gd name="T3" fmla="*/ 0 h 3625"/>
                <a:gd name="T4" fmla="*/ 1250 w 1592"/>
                <a:gd name="T5" fmla="*/ 8 h 3625"/>
                <a:gd name="T6" fmla="*/ 1033 w 1592"/>
                <a:gd name="T7" fmla="*/ 17 h 3625"/>
                <a:gd name="T8" fmla="*/ 863 w 1592"/>
                <a:gd name="T9" fmla="*/ 31 h 3625"/>
                <a:gd name="T10" fmla="*/ 720 w 1592"/>
                <a:gd name="T11" fmla="*/ 59 h 3625"/>
                <a:gd name="T12" fmla="*/ 644 w 1592"/>
                <a:gd name="T13" fmla="*/ 84 h 3625"/>
                <a:gd name="T14" fmla="*/ 577 w 1592"/>
                <a:gd name="T15" fmla="*/ 118 h 3625"/>
                <a:gd name="T16" fmla="*/ 506 w 1592"/>
                <a:gd name="T17" fmla="*/ 168 h 3625"/>
                <a:gd name="T18" fmla="*/ 408 w 1592"/>
                <a:gd name="T19" fmla="*/ 270 h 3625"/>
                <a:gd name="T20" fmla="*/ 325 w 1592"/>
                <a:gd name="T21" fmla="*/ 389 h 3625"/>
                <a:gd name="T22" fmla="*/ 258 w 1592"/>
                <a:gd name="T23" fmla="*/ 513 h 3625"/>
                <a:gd name="T24" fmla="*/ 184 w 1592"/>
                <a:gd name="T25" fmla="*/ 676 h 3625"/>
                <a:gd name="T26" fmla="*/ 118 w 1592"/>
                <a:gd name="T27" fmla="*/ 857 h 3625"/>
                <a:gd name="T28" fmla="*/ 67 w 1592"/>
                <a:gd name="T29" fmla="*/ 1039 h 3625"/>
                <a:gd name="T30" fmla="*/ 30 w 1592"/>
                <a:gd name="T31" fmla="*/ 1223 h 3625"/>
                <a:gd name="T32" fmla="*/ 8 w 1592"/>
                <a:gd name="T33" fmla="*/ 1410 h 3625"/>
                <a:gd name="T34" fmla="*/ 0 w 1592"/>
                <a:gd name="T35" fmla="*/ 1599 h 3625"/>
                <a:gd name="T36" fmla="*/ 8 w 1592"/>
                <a:gd name="T37" fmla="*/ 1790 h 3625"/>
                <a:gd name="T38" fmla="*/ 30 w 1592"/>
                <a:gd name="T39" fmla="*/ 1983 h 3625"/>
                <a:gd name="T40" fmla="*/ 76 w 1592"/>
                <a:gd name="T41" fmla="*/ 2221 h 3625"/>
                <a:gd name="T42" fmla="*/ 147 w 1592"/>
                <a:gd name="T43" fmla="*/ 2483 h 3625"/>
                <a:gd name="T44" fmla="*/ 244 w 1592"/>
                <a:gd name="T45" fmla="*/ 2740 h 3625"/>
                <a:gd name="T46" fmla="*/ 317 w 1592"/>
                <a:gd name="T47" fmla="*/ 2890 h 3625"/>
                <a:gd name="T48" fmla="*/ 382 w 1592"/>
                <a:gd name="T49" fmla="*/ 3001 h 3625"/>
                <a:gd name="T50" fmla="*/ 489 w 1592"/>
                <a:gd name="T51" fmla="*/ 3146 h 3625"/>
                <a:gd name="T52" fmla="*/ 617 w 1592"/>
                <a:gd name="T53" fmla="*/ 3300 h 3625"/>
                <a:gd name="T54" fmla="*/ 701 w 1592"/>
                <a:gd name="T55" fmla="*/ 3417 h 3625"/>
                <a:gd name="T56" fmla="*/ 734 w 1592"/>
                <a:gd name="T57" fmla="*/ 3451 h 3625"/>
                <a:gd name="T58" fmla="*/ 801 w 1592"/>
                <a:gd name="T59" fmla="*/ 3485 h 3625"/>
                <a:gd name="T60" fmla="*/ 884 w 1592"/>
                <a:gd name="T61" fmla="*/ 3509 h 3625"/>
                <a:gd name="T62" fmla="*/ 987 w 1592"/>
                <a:gd name="T63" fmla="*/ 3544 h 3625"/>
                <a:gd name="T64" fmla="*/ 1097 w 1592"/>
                <a:gd name="T65" fmla="*/ 3575 h 3625"/>
                <a:gd name="T66" fmla="*/ 1297 w 1592"/>
                <a:gd name="T67" fmla="*/ 3610 h 3625"/>
                <a:gd name="T68" fmla="*/ 1531 w 1592"/>
                <a:gd name="T69" fmla="*/ 3625 h 3625"/>
                <a:gd name="T70" fmla="*/ 1561 w 1592"/>
                <a:gd name="T71" fmla="*/ 3604 h 3625"/>
                <a:gd name="T72" fmla="*/ 1538 w 1592"/>
                <a:gd name="T73" fmla="*/ 3563 h 3625"/>
                <a:gd name="T74" fmla="*/ 1514 w 1592"/>
                <a:gd name="T75" fmla="*/ 3481 h 3625"/>
                <a:gd name="T76" fmla="*/ 1469 w 1592"/>
                <a:gd name="T77" fmla="*/ 3386 h 3625"/>
                <a:gd name="T78" fmla="*/ 1425 w 1592"/>
                <a:gd name="T79" fmla="*/ 3303 h 3625"/>
                <a:gd name="T80" fmla="*/ 1400 w 1592"/>
                <a:gd name="T81" fmla="*/ 3232 h 3625"/>
                <a:gd name="T82" fmla="*/ 1357 w 1592"/>
                <a:gd name="T83" fmla="*/ 3107 h 3625"/>
                <a:gd name="T84" fmla="*/ 1288 w 1592"/>
                <a:gd name="T85" fmla="*/ 2901 h 3625"/>
                <a:gd name="T86" fmla="*/ 1207 w 1592"/>
                <a:gd name="T87" fmla="*/ 2618 h 3625"/>
                <a:gd name="T88" fmla="*/ 1152 w 1592"/>
                <a:gd name="T89" fmla="*/ 2390 h 3625"/>
                <a:gd name="T90" fmla="*/ 1107 w 1592"/>
                <a:gd name="T91" fmla="*/ 2161 h 3625"/>
                <a:gd name="T92" fmla="*/ 1073 w 1592"/>
                <a:gd name="T93" fmla="*/ 1930 h 3625"/>
                <a:gd name="T94" fmla="*/ 1050 w 1592"/>
                <a:gd name="T95" fmla="*/ 1697 h 3625"/>
                <a:gd name="T96" fmla="*/ 1042 w 1592"/>
                <a:gd name="T97" fmla="*/ 1462 h 3625"/>
                <a:gd name="T98" fmla="*/ 1046 w 1592"/>
                <a:gd name="T99" fmla="*/ 1224 h 3625"/>
                <a:gd name="T100" fmla="*/ 1062 w 1592"/>
                <a:gd name="T101" fmla="*/ 1034 h 3625"/>
                <a:gd name="T102" fmla="*/ 1086 w 1592"/>
                <a:gd name="T103" fmla="*/ 860 h 3625"/>
                <a:gd name="T104" fmla="*/ 1122 w 1592"/>
                <a:gd name="T105" fmla="*/ 688 h 3625"/>
                <a:gd name="T106" fmla="*/ 1171 w 1592"/>
                <a:gd name="T107" fmla="*/ 520 h 3625"/>
                <a:gd name="T108" fmla="*/ 1228 w 1592"/>
                <a:gd name="T109" fmla="*/ 365 h 3625"/>
                <a:gd name="T110" fmla="*/ 1290 w 1592"/>
                <a:gd name="T111" fmla="*/ 237 h 3625"/>
                <a:gd name="T112" fmla="*/ 1335 w 1592"/>
                <a:gd name="T113" fmla="*/ 171 h 3625"/>
                <a:gd name="T114" fmla="*/ 1406 w 1592"/>
                <a:gd name="T115" fmla="*/ 97 h 3625"/>
                <a:gd name="T116" fmla="*/ 1436 w 1592"/>
                <a:gd name="T117" fmla="*/ 52 h 3625"/>
                <a:gd name="T118" fmla="*/ 1440 w 1592"/>
                <a:gd name="T119" fmla="*/ 28 h 3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92" h="3625">
                  <a:moveTo>
                    <a:pt x="1432" y="14"/>
                  </a:moveTo>
                  <a:lnTo>
                    <a:pt x="1424" y="10"/>
                  </a:lnTo>
                  <a:lnTo>
                    <a:pt x="1414" y="6"/>
                  </a:lnTo>
                  <a:lnTo>
                    <a:pt x="1403" y="4"/>
                  </a:lnTo>
                  <a:lnTo>
                    <a:pt x="1390" y="2"/>
                  </a:lnTo>
                  <a:lnTo>
                    <a:pt x="1376" y="0"/>
                  </a:lnTo>
                  <a:lnTo>
                    <a:pt x="1362" y="0"/>
                  </a:lnTo>
                  <a:lnTo>
                    <a:pt x="1346" y="0"/>
                  </a:lnTo>
                  <a:lnTo>
                    <a:pt x="1332" y="2"/>
                  </a:lnTo>
                  <a:lnTo>
                    <a:pt x="1301" y="4"/>
                  </a:lnTo>
                  <a:lnTo>
                    <a:pt x="1273" y="6"/>
                  </a:lnTo>
                  <a:lnTo>
                    <a:pt x="1250" y="8"/>
                  </a:lnTo>
                  <a:lnTo>
                    <a:pt x="1234" y="9"/>
                  </a:lnTo>
                  <a:lnTo>
                    <a:pt x="1157" y="12"/>
                  </a:lnTo>
                  <a:lnTo>
                    <a:pt x="1076" y="15"/>
                  </a:lnTo>
                  <a:lnTo>
                    <a:pt x="1033" y="17"/>
                  </a:lnTo>
                  <a:lnTo>
                    <a:pt x="991" y="20"/>
                  </a:lnTo>
                  <a:lnTo>
                    <a:pt x="949" y="23"/>
                  </a:lnTo>
                  <a:lnTo>
                    <a:pt x="907" y="26"/>
                  </a:lnTo>
                  <a:lnTo>
                    <a:pt x="863" y="31"/>
                  </a:lnTo>
                  <a:lnTo>
                    <a:pt x="822" y="38"/>
                  </a:lnTo>
                  <a:lnTo>
                    <a:pt x="781" y="45"/>
                  </a:lnTo>
                  <a:lnTo>
                    <a:pt x="741" y="53"/>
                  </a:lnTo>
                  <a:lnTo>
                    <a:pt x="720" y="59"/>
                  </a:lnTo>
                  <a:lnTo>
                    <a:pt x="701" y="65"/>
                  </a:lnTo>
                  <a:lnTo>
                    <a:pt x="681" y="70"/>
                  </a:lnTo>
                  <a:lnTo>
                    <a:pt x="663" y="78"/>
                  </a:lnTo>
                  <a:lnTo>
                    <a:pt x="644" y="84"/>
                  </a:lnTo>
                  <a:lnTo>
                    <a:pt x="626" y="93"/>
                  </a:lnTo>
                  <a:lnTo>
                    <a:pt x="608" y="101"/>
                  </a:lnTo>
                  <a:lnTo>
                    <a:pt x="591" y="110"/>
                  </a:lnTo>
                  <a:lnTo>
                    <a:pt x="577" y="118"/>
                  </a:lnTo>
                  <a:lnTo>
                    <a:pt x="562" y="126"/>
                  </a:lnTo>
                  <a:lnTo>
                    <a:pt x="547" y="136"/>
                  </a:lnTo>
                  <a:lnTo>
                    <a:pt x="533" y="147"/>
                  </a:lnTo>
                  <a:lnTo>
                    <a:pt x="506" y="168"/>
                  </a:lnTo>
                  <a:lnTo>
                    <a:pt x="479" y="191"/>
                  </a:lnTo>
                  <a:lnTo>
                    <a:pt x="455" y="216"/>
                  </a:lnTo>
                  <a:lnTo>
                    <a:pt x="431" y="243"/>
                  </a:lnTo>
                  <a:lnTo>
                    <a:pt x="408" y="270"/>
                  </a:lnTo>
                  <a:lnTo>
                    <a:pt x="385" y="299"/>
                  </a:lnTo>
                  <a:lnTo>
                    <a:pt x="364" y="329"/>
                  </a:lnTo>
                  <a:lnTo>
                    <a:pt x="344" y="358"/>
                  </a:lnTo>
                  <a:lnTo>
                    <a:pt x="325" y="389"/>
                  </a:lnTo>
                  <a:lnTo>
                    <a:pt x="307" y="420"/>
                  </a:lnTo>
                  <a:lnTo>
                    <a:pt x="290" y="451"/>
                  </a:lnTo>
                  <a:lnTo>
                    <a:pt x="273" y="482"/>
                  </a:lnTo>
                  <a:lnTo>
                    <a:pt x="258" y="513"/>
                  </a:lnTo>
                  <a:lnTo>
                    <a:pt x="244" y="542"/>
                  </a:lnTo>
                  <a:lnTo>
                    <a:pt x="223" y="587"/>
                  </a:lnTo>
                  <a:lnTo>
                    <a:pt x="202" y="631"/>
                  </a:lnTo>
                  <a:lnTo>
                    <a:pt x="184" y="676"/>
                  </a:lnTo>
                  <a:lnTo>
                    <a:pt x="166" y="721"/>
                  </a:lnTo>
                  <a:lnTo>
                    <a:pt x="150" y="766"/>
                  </a:lnTo>
                  <a:lnTo>
                    <a:pt x="133" y="811"/>
                  </a:lnTo>
                  <a:lnTo>
                    <a:pt x="118" y="857"/>
                  </a:lnTo>
                  <a:lnTo>
                    <a:pt x="104" y="901"/>
                  </a:lnTo>
                  <a:lnTo>
                    <a:pt x="90" y="947"/>
                  </a:lnTo>
                  <a:lnTo>
                    <a:pt x="78" y="992"/>
                  </a:lnTo>
                  <a:lnTo>
                    <a:pt x="67" y="1039"/>
                  </a:lnTo>
                  <a:lnTo>
                    <a:pt x="57" y="1084"/>
                  </a:lnTo>
                  <a:lnTo>
                    <a:pt x="47" y="1131"/>
                  </a:lnTo>
                  <a:lnTo>
                    <a:pt x="37" y="1176"/>
                  </a:lnTo>
                  <a:lnTo>
                    <a:pt x="30" y="1223"/>
                  </a:lnTo>
                  <a:lnTo>
                    <a:pt x="24" y="1270"/>
                  </a:lnTo>
                  <a:lnTo>
                    <a:pt x="17" y="1316"/>
                  </a:lnTo>
                  <a:lnTo>
                    <a:pt x="12" y="1363"/>
                  </a:lnTo>
                  <a:lnTo>
                    <a:pt x="8" y="1410"/>
                  </a:lnTo>
                  <a:lnTo>
                    <a:pt x="5" y="1457"/>
                  </a:lnTo>
                  <a:lnTo>
                    <a:pt x="3" y="1505"/>
                  </a:lnTo>
                  <a:lnTo>
                    <a:pt x="2" y="1551"/>
                  </a:lnTo>
                  <a:lnTo>
                    <a:pt x="0" y="1599"/>
                  </a:lnTo>
                  <a:lnTo>
                    <a:pt x="2" y="1646"/>
                  </a:lnTo>
                  <a:lnTo>
                    <a:pt x="3" y="1694"/>
                  </a:lnTo>
                  <a:lnTo>
                    <a:pt x="5" y="1742"/>
                  </a:lnTo>
                  <a:lnTo>
                    <a:pt x="8" y="1790"/>
                  </a:lnTo>
                  <a:lnTo>
                    <a:pt x="12" y="1838"/>
                  </a:lnTo>
                  <a:lnTo>
                    <a:pt x="17" y="1887"/>
                  </a:lnTo>
                  <a:lnTo>
                    <a:pt x="23" y="1934"/>
                  </a:lnTo>
                  <a:lnTo>
                    <a:pt x="30" y="1983"/>
                  </a:lnTo>
                  <a:lnTo>
                    <a:pt x="37" y="2032"/>
                  </a:lnTo>
                  <a:lnTo>
                    <a:pt x="48" y="2094"/>
                  </a:lnTo>
                  <a:lnTo>
                    <a:pt x="61" y="2157"/>
                  </a:lnTo>
                  <a:lnTo>
                    <a:pt x="76" y="2221"/>
                  </a:lnTo>
                  <a:lnTo>
                    <a:pt x="90" y="2286"/>
                  </a:lnTo>
                  <a:lnTo>
                    <a:pt x="108" y="2351"/>
                  </a:lnTo>
                  <a:lnTo>
                    <a:pt x="126" y="2417"/>
                  </a:lnTo>
                  <a:lnTo>
                    <a:pt x="147" y="2483"/>
                  </a:lnTo>
                  <a:lnTo>
                    <a:pt x="169" y="2548"/>
                  </a:lnTo>
                  <a:lnTo>
                    <a:pt x="192" y="2613"/>
                  </a:lnTo>
                  <a:lnTo>
                    <a:pt x="217" y="2677"/>
                  </a:lnTo>
                  <a:lnTo>
                    <a:pt x="244" y="2740"/>
                  </a:lnTo>
                  <a:lnTo>
                    <a:pt x="272" y="2801"/>
                  </a:lnTo>
                  <a:lnTo>
                    <a:pt x="286" y="2831"/>
                  </a:lnTo>
                  <a:lnTo>
                    <a:pt x="302" y="2860"/>
                  </a:lnTo>
                  <a:lnTo>
                    <a:pt x="317" y="2890"/>
                  </a:lnTo>
                  <a:lnTo>
                    <a:pt x="332" y="2919"/>
                  </a:lnTo>
                  <a:lnTo>
                    <a:pt x="348" y="2946"/>
                  </a:lnTo>
                  <a:lnTo>
                    <a:pt x="365" y="2974"/>
                  </a:lnTo>
                  <a:lnTo>
                    <a:pt x="382" y="3001"/>
                  </a:lnTo>
                  <a:lnTo>
                    <a:pt x="399" y="3027"/>
                  </a:lnTo>
                  <a:lnTo>
                    <a:pt x="428" y="3068"/>
                  </a:lnTo>
                  <a:lnTo>
                    <a:pt x="458" y="3107"/>
                  </a:lnTo>
                  <a:lnTo>
                    <a:pt x="489" y="3146"/>
                  </a:lnTo>
                  <a:lnTo>
                    <a:pt x="521" y="3184"/>
                  </a:lnTo>
                  <a:lnTo>
                    <a:pt x="553" y="3222"/>
                  </a:lnTo>
                  <a:lnTo>
                    <a:pt x="585" y="3260"/>
                  </a:lnTo>
                  <a:lnTo>
                    <a:pt x="617" y="3300"/>
                  </a:lnTo>
                  <a:lnTo>
                    <a:pt x="648" y="3338"/>
                  </a:lnTo>
                  <a:lnTo>
                    <a:pt x="670" y="3371"/>
                  </a:lnTo>
                  <a:lnTo>
                    <a:pt x="691" y="3402"/>
                  </a:lnTo>
                  <a:lnTo>
                    <a:pt x="701" y="3417"/>
                  </a:lnTo>
                  <a:lnTo>
                    <a:pt x="713" y="3432"/>
                  </a:lnTo>
                  <a:lnTo>
                    <a:pt x="719" y="3438"/>
                  </a:lnTo>
                  <a:lnTo>
                    <a:pt x="727" y="3445"/>
                  </a:lnTo>
                  <a:lnTo>
                    <a:pt x="734" y="3451"/>
                  </a:lnTo>
                  <a:lnTo>
                    <a:pt x="743" y="3456"/>
                  </a:lnTo>
                  <a:lnTo>
                    <a:pt x="762" y="3468"/>
                  </a:lnTo>
                  <a:lnTo>
                    <a:pt x="781" y="3476"/>
                  </a:lnTo>
                  <a:lnTo>
                    <a:pt x="801" y="3485"/>
                  </a:lnTo>
                  <a:lnTo>
                    <a:pt x="822" y="3491"/>
                  </a:lnTo>
                  <a:lnTo>
                    <a:pt x="843" y="3498"/>
                  </a:lnTo>
                  <a:lnTo>
                    <a:pt x="863" y="3504"/>
                  </a:lnTo>
                  <a:lnTo>
                    <a:pt x="884" y="3509"/>
                  </a:lnTo>
                  <a:lnTo>
                    <a:pt x="904" y="3517"/>
                  </a:lnTo>
                  <a:lnTo>
                    <a:pt x="932" y="3526"/>
                  </a:lnTo>
                  <a:lnTo>
                    <a:pt x="959" y="3535"/>
                  </a:lnTo>
                  <a:lnTo>
                    <a:pt x="987" y="3544"/>
                  </a:lnTo>
                  <a:lnTo>
                    <a:pt x="1014" y="3553"/>
                  </a:lnTo>
                  <a:lnTo>
                    <a:pt x="1042" y="3560"/>
                  </a:lnTo>
                  <a:lnTo>
                    <a:pt x="1070" y="3567"/>
                  </a:lnTo>
                  <a:lnTo>
                    <a:pt x="1097" y="3575"/>
                  </a:lnTo>
                  <a:lnTo>
                    <a:pt x="1124" y="3581"/>
                  </a:lnTo>
                  <a:lnTo>
                    <a:pt x="1181" y="3593"/>
                  </a:lnTo>
                  <a:lnTo>
                    <a:pt x="1240" y="3601"/>
                  </a:lnTo>
                  <a:lnTo>
                    <a:pt x="1297" y="3610"/>
                  </a:lnTo>
                  <a:lnTo>
                    <a:pt x="1355" y="3615"/>
                  </a:lnTo>
                  <a:lnTo>
                    <a:pt x="1413" y="3619"/>
                  </a:lnTo>
                  <a:lnTo>
                    <a:pt x="1472" y="3622"/>
                  </a:lnTo>
                  <a:lnTo>
                    <a:pt x="1531" y="3625"/>
                  </a:lnTo>
                  <a:lnTo>
                    <a:pt x="1592" y="3625"/>
                  </a:lnTo>
                  <a:lnTo>
                    <a:pt x="1580" y="3619"/>
                  </a:lnTo>
                  <a:lnTo>
                    <a:pt x="1570" y="3612"/>
                  </a:lnTo>
                  <a:lnTo>
                    <a:pt x="1561" y="3604"/>
                  </a:lnTo>
                  <a:lnTo>
                    <a:pt x="1554" y="3595"/>
                  </a:lnTo>
                  <a:lnTo>
                    <a:pt x="1547" y="3585"/>
                  </a:lnTo>
                  <a:lnTo>
                    <a:pt x="1542" y="3575"/>
                  </a:lnTo>
                  <a:lnTo>
                    <a:pt x="1538" y="3563"/>
                  </a:lnTo>
                  <a:lnTo>
                    <a:pt x="1533" y="3552"/>
                  </a:lnTo>
                  <a:lnTo>
                    <a:pt x="1527" y="3528"/>
                  </a:lnTo>
                  <a:lnTo>
                    <a:pt x="1521" y="3504"/>
                  </a:lnTo>
                  <a:lnTo>
                    <a:pt x="1514" y="3481"/>
                  </a:lnTo>
                  <a:lnTo>
                    <a:pt x="1507" y="3459"/>
                  </a:lnTo>
                  <a:lnTo>
                    <a:pt x="1495" y="3434"/>
                  </a:lnTo>
                  <a:lnTo>
                    <a:pt x="1483" y="3411"/>
                  </a:lnTo>
                  <a:lnTo>
                    <a:pt x="1469" y="3386"/>
                  </a:lnTo>
                  <a:lnTo>
                    <a:pt x="1455" y="3363"/>
                  </a:lnTo>
                  <a:lnTo>
                    <a:pt x="1443" y="3340"/>
                  </a:lnTo>
                  <a:lnTo>
                    <a:pt x="1430" y="3316"/>
                  </a:lnTo>
                  <a:lnTo>
                    <a:pt x="1425" y="3303"/>
                  </a:lnTo>
                  <a:lnTo>
                    <a:pt x="1419" y="3290"/>
                  </a:lnTo>
                  <a:lnTo>
                    <a:pt x="1414" y="3277"/>
                  </a:lnTo>
                  <a:lnTo>
                    <a:pt x="1410" y="3264"/>
                  </a:lnTo>
                  <a:lnTo>
                    <a:pt x="1400" y="3232"/>
                  </a:lnTo>
                  <a:lnTo>
                    <a:pt x="1391" y="3201"/>
                  </a:lnTo>
                  <a:lnTo>
                    <a:pt x="1379" y="3169"/>
                  </a:lnTo>
                  <a:lnTo>
                    <a:pt x="1369" y="3139"/>
                  </a:lnTo>
                  <a:lnTo>
                    <a:pt x="1357" y="3107"/>
                  </a:lnTo>
                  <a:lnTo>
                    <a:pt x="1346" y="3076"/>
                  </a:lnTo>
                  <a:lnTo>
                    <a:pt x="1335" y="3045"/>
                  </a:lnTo>
                  <a:lnTo>
                    <a:pt x="1324" y="3013"/>
                  </a:lnTo>
                  <a:lnTo>
                    <a:pt x="1288" y="2901"/>
                  </a:lnTo>
                  <a:lnTo>
                    <a:pt x="1254" y="2787"/>
                  </a:lnTo>
                  <a:lnTo>
                    <a:pt x="1237" y="2731"/>
                  </a:lnTo>
                  <a:lnTo>
                    <a:pt x="1222" y="2674"/>
                  </a:lnTo>
                  <a:lnTo>
                    <a:pt x="1207" y="2618"/>
                  </a:lnTo>
                  <a:lnTo>
                    <a:pt x="1192" y="2561"/>
                  </a:lnTo>
                  <a:lnTo>
                    <a:pt x="1178" y="2504"/>
                  </a:lnTo>
                  <a:lnTo>
                    <a:pt x="1165" y="2447"/>
                  </a:lnTo>
                  <a:lnTo>
                    <a:pt x="1152" y="2390"/>
                  </a:lnTo>
                  <a:lnTo>
                    <a:pt x="1140" y="2333"/>
                  </a:lnTo>
                  <a:lnTo>
                    <a:pt x="1129" y="2275"/>
                  </a:lnTo>
                  <a:lnTo>
                    <a:pt x="1117" y="2218"/>
                  </a:lnTo>
                  <a:lnTo>
                    <a:pt x="1107" y="2161"/>
                  </a:lnTo>
                  <a:lnTo>
                    <a:pt x="1098" y="2104"/>
                  </a:lnTo>
                  <a:lnTo>
                    <a:pt x="1088" y="2045"/>
                  </a:lnTo>
                  <a:lnTo>
                    <a:pt x="1080" y="1988"/>
                  </a:lnTo>
                  <a:lnTo>
                    <a:pt x="1073" y="1930"/>
                  </a:lnTo>
                  <a:lnTo>
                    <a:pt x="1066" y="1872"/>
                  </a:lnTo>
                  <a:lnTo>
                    <a:pt x="1060" y="1814"/>
                  </a:lnTo>
                  <a:lnTo>
                    <a:pt x="1056" y="1755"/>
                  </a:lnTo>
                  <a:lnTo>
                    <a:pt x="1050" y="1697"/>
                  </a:lnTo>
                  <a:lnTo>
                    <a:pt x="1047" y="1638"/>
                  </a:lnTo>
                  <a:lnTo>
                    <a:pt x="1045" y="1580"/>
                  </a:lnTo>
                  <a:lnTo>
                    <a:pt x="1043" y="1520"/>
                  </a:lnTo>
                  <a:lnTo>
                    <a:pt x="1042" y="1462"/>
                  </a:lnTo>
                  <a:lnTo>
                    <a:pt x="1042" y="1403"/>
                  </a:lnTo>
                  <a:lnTo>
                    <a:pt x="1042" y="1344"/>
                  </a:lnTo>
                  <a:lnTo>
                    <a:pt x="1044" y="1284"/>
                  </a:lnTo>
                  <a:lnTo>
                    <a:pt x="1046" y="1224"/>
                  </a:lnTo>
                  <a:lnTo>
                    <a:pt x="1050" y="1165"/>
                  </a:lnTo>
                  <a:lnTo>
                    <a:pt x="1053" y="1121"/>
                  </a:lnTo>
                  <a:lnTo>
                    <a:pt x="1057" y="1078"/>
                  </a:lnTo>
                  <a:lnTo>
                    <a:pt x="1062" y="1034"/>
                  </a:lnTo>
                  <a:lnTo>
                    <a:pt x="1066" y="990"/>
                  </a:lnTo>
                  <a:lnTo>
                    <a:pt x="1073" y="947"/>
                  </a:lnTo>
                  <a:lnTo>
                    <a:pt x="1079" y="903"/>
                  </a:lnTo>
                  <a:lnTo>
                    <a:pt x="1086" y="860"/>
                  </a:lnTo>
                  <a:lnTo>
                    <a:pt x="1094" y="818"/>
                  </a:lnTo>
                  <a:lnTo>
                    <a:pt x="1102" y="774"/>
                  </a:lnTo>
                  <a:lnTo>
                    <a:pt x="1112" y="732"/>
                  </a:lnTo>
                  <a:lnTo>
                    <a:pt x="1122" y="688"/>
                  </a:lnTo>
                  <a:lnTo>
                    <a:pt x="1133" y="646"/>
                  </a:lnTo>
                  <a:lnTo>
                    <a:pt x="1144" y="604"/>
                  </a:lnTo>
                  <a:lnTo>
                    <a:pt x="1157" y="563"/>
                  </a:lnTo>
                  <a:lnTo>
                    <a:pt x="1171" y="520"/>
                  </a:lnTo>
                  <a:lnTo>
                    <a:pt x="1185" y="479"/>
                  </a:lnTo>
                  <a:lnTo>
                    <a:pt x="1198" y="441"/>
                  </a:lnTo>
                  <a:lnTo>
                    <a:pt x="1213" y="403"/>
                  </a:lnTo>
                  <a:lnTo>
                    <a:pt x="1228" y="365"/>
                  </a:lnTo>
                  <a:lnTo>
                    <a:pt x="1244" y="328"/>
                  </a:lnTo>
                  <a:lnTo>
                    <a:pt x="1261" y="290"/>
                  </a:lnTo>
                  <a:lnTo>
                    <a:pt x="1280" y="255"/>
                  </a:lnTo>
                  <a:lnTo>
                    <a:pt x="1290" y="237"/>
                  </a:lnTo>
                  <a:lnTo>
                    <a:pt x="1300" y="220"/>
                  </a:lnTo>
                  <a:lnTo>
                    <a:pt x="1311" y="203"/>
                  </a:lnTo>
                  <a:lnTo>
                    <a:pt x="1323" y="186"/>
                  </a:lnTo>
                  <a:lnTo>
                    <a:pt x="1335" y="171"/>
                  </a:lnTo>
                  <a:lnTo>
                    <a:pt x="1353" y="153"/>
                  </a:lnTo>
                  <a:lnTo>
                    <a:pt x="1374" y="132"/>
                  </a:lnTo>
                  <a:lnTo>
                    <a:pt x="1396" y="108"/>
                  </a:lnTo>
                  <a:lnTo>
                    <a:pt x="1406" y="97"/>
                  </a:lnTo>
                  <a:lnTo>
                    <a:pt x="1415" y="85"/>
                  </a:lnTo>
                  <a:lnTo>
                    <a:pt x="1425" y="75"/>
                  </a:lnTo>
                  <a:lnTo>
                    <a:pt x="1431" y="63"/>
                  </a:lnTo>
                  <a:lnTo>
                    <a:pt x="1436" y="52"/>
                  </a:lnTo>
                  <a:lnTo>
                    <a:pt x="1439" y="42"/>
                  </a:lnTo>
                  <a:lnTo>
                    <a:pt x="1440" y="38"/>
                  </a:lnTo>
                  <a:lnTo>
                    <a:pt x="1440" y="32"/>
                  </a:lnTo>
                  <a:lnTo>
                    <a:pt x="1440" y="28"/>
                  </a:lnTo>
                  <a:lnTo>
                    <a:pt x="1439" y="24"/>
                  </a:lnTo>
                  <a:lnTo>
                    <a:pt x="1436" y="18"/>
                  </a:lnTo>
                  <a:lnTo>
                    <a:pt x="1432" y="14"/>
                  </a:lnTo>
                  <a:close/>
                </a:path>
              </a:pathLst>
            </a:custGeom>
            <a:solidFill>
              <a:srgbClr val="EB9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3" name="Freeform 95"/>
            <p:cNvSpPr>
              <a:spLocks/>
            </p:cNvSpPr>
            <p:nvPr/>
          </p:nvSpPr>
          <p:spPr bwMode="auto">
            <a:xfrm>
              <a:off x="8882063" y="-1401763"/>
              <a:ext cx="163513" cy="171450"/>
            </a:xfrm>
            <a:custGeom>
              <a:avLst/>
              <a:gdLst>
                <a:gd name="T0" fmla="*/ 917 w 1549"/>
                <a:gd name="T1" fmla="*/ 55 h 1619"/>
                <a:gd name="T2" fmla="*/ 721 w 1549"/>
                <a:gd name="T3" fmla="*/ 37 h 1619"/>
                <a:gd name="T4" fmla="*/ 520 w 1549"/>
                <a:gd name="T5" fmla="*/ 19 h 1619"/>
                <a:gd name="T6" fmla="*/ 321 w 1549"/>
                <a:gd name="T7" fmla="*/ 4 h 1619"/>
                <a:gd name="T8" fmla="*/ 126 w 1549"/>
                <a:gd name="T9" fmla="*/ 1 h 1619"/>
                <a:gd name="T10" fmla="*/ 0 w 1549"/>
                <a:gd name="T11" fmla="*/ 38 h 1619"/>
                <a:gd name="T12" fmla="*/ 5 w 1549"/>
                <a:gd name="T13" fmla="*/ 133 h 1619"/>
                <a:gd name="T14" fmla="*/ 19 w 1549"/>
                <a:gd name="T15" fmla="*/ 231 h 1619"/>
                <a:gd name="T16" fmla="*/ 41 w 1549"/>
                <a:gd name="T17" fmla="*/ 332 h 1619"/>
                <a:gd name="T18" fmla="*/ 71 w 1549"/>
                <a:gd name="T19" fmla="*/ 435 h 1619"/>
                <a:gd name="T20" fmla="*/ 107 w 1549"/>
                <a:gd name="T21" fmla="*/ 536 h 1619"/>
                <a:gd name="T22" fmla="*/ 147 w 1549"/>
                <a:gd name="T23" fmla="*/ 637 h 1619"/>
                <a:gd name="T24" fmla="*/ 223 w 1549"/>
                <a:gd name="T25" fmla="*/ 797 h 1619"/>
                <a:gd name="T26" fmla="*/ 322 w 1549"/>
                <a:gd name="T27" fmla="*/ 970 h 1619"/>
                <a:gd name="T28" fmla="*/ 415 w 1549"/>
                <a:gd name="T29" fmla="*/ 1102 h 1619"/>
                <a:gd name="T30" fmla="*/ 510 w 1549"/>
                <a:gd name="T31" fmla="*/ 1218 h 1619"/>
                <a:gd name="T32" fmla="*/ 605 w 1549"/>
                <a:gd name="T33" fmla="*/ 1333 h 1619"/>
                <a:gd name="T34" fmla="*/ 658 w 1549"/>
                <a:gd name="T35" fmla="*/ 1412 h 1619"/>
                <a:gd name="T36" fmla="*/ 684 w 1549"/>
                <a:gd name="T37" fmla="*/ 1439 h 1619"/>
                <a:gd name="T38" fmla="*/ 719 w 1549"/>
                <a:gd name="T39" fmla="*/ 1462 h 1619"/>
                <a:gd name="T40" fmla="*/ 779 w 1549"/>
                <a:gd name="T41" fmla="*/ 1486 h 1619"/>
                <a:gd name="T42" fmla="*/ 841 w 1549"/>
                <a:gd name="T43" fmla="*/ 1505 h 1619"/>
                <a:gd name="T44" fmla="*/ 916 w 1549"/>
                <a:gd name="T45" fmla="*/ 1529 h 1619"/>
                <a:gd name="T46" fmla="*/ 999 w 1549"/>
                <a:gd name="T47" fmla="*/ 1555 h 1619"/>
                <a:gd name="T48" fmla="*/ 1081 w 1549"/>
                <a:gd name="T49" fmla="*/ 1576 h 1619"/>
                <a:gd name="T50" fmla="*/ 1254 w 1549"/>
                <a:gd name="T51" fmla="*/ 1604 h 1619"/>
                <a:gd name="T52" fmla="*/ 1429 w 1549"/>
                <a:gd name="T53" fmla="*/ 1617 h 1619"/>
                <a:gd name="T54" fmla="*/ 1537 w 1549"/>
                <a:gd name="T55" fmla="*/ 1614 h 1619"/>
                <a:gd name="T56" fmla="*/ 1511 w 1549"/>
                <a:gd name="T57" fmla="*/ 1589 h 1619"/>
                <a:gd name="T58" fmla="*/ 1495 w 1549"/>
                <a:gd name="T59" fmla="*/ 1558 h 1619"/>
                <a:gd name="T60" fmla="*/ 1478 w 1549"/>
                <a:gd name="T61" fmla="*/ 1498 h 1619"/>
                <a:gd name="T62" fmla="*/ 1452 w 1549"/>
                <a:gd name="T63" fmla="*/ 1430 h 1619"/>
                <a:gd name="T64" fmla="*/ 1412 w 1549"/>
                <a:gd name="T65" fmla="*/ 1358 h 1619"/>
                <a:gd name="T66" fmla="*/ 1382 w 1549"/>
                <a:gd name="T67" fmla="*/ 1297 h 1619"/>
                <a:gd name="T68" fmla="*/ 1367 w 1549"/>
                <a:gd name="T69" fmla="*/ 1259 h 1619"/>
                <a:gd name="T70" fmla="*/ 1336 w 1549"/>
                <a:gd name="T71" fmla="*/ 1164 h 1619"/>
                <a:gd name="T72" fmla="*/ 1303 w 1549"/>
                <a:gd name="T73" fmla="*/ 1071 h 1619"/>
                <a:gd name="T74" fmla="*/ 1275 w 1549"/>
                <a:gd name="T75" fmla="*/ 985 h 1619"/>
                <a:gd name="T76" fmla="*/ 1235 w 1549"/>
                <a:gd name="T77" fmla="*/ 829 h 1619"/>
                <a:gd name="T78" fmla="*/ 1176 w 1549"/>
                <a:gd name="T79" fmla="*/ 593 h 1619"/>
                <a:gd name="T80" fmla="*/ 1115 w 1549"/>
                <a:gd name="T81" fmla="*/ 344 h 1619"/>
                <a:gd name="T82" fmla="*/ 1067 w 1549"/>
                <a:gd name="T83" fmla="*/ 145 h 1619"/>
                <a:gd name="T84" fmla="*/ 1045 w 1549"/>
                <a:gd name="T85" fmla="*/ 63 h 1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49" h="1619">
                  <a:moveTo>
                    <a:pt x="1045" y="63"/>
                  </a:moveTo>
                  <a:lnTo>
                    <a:pt x="982" y="60"/>
                  </a:lnTo>
                  <a:lnTo>
                    <a:pt x="917" y="55"/>
                  </a:lnTo>
                  <a:lnTo>
                    <a:pt x="853" y="49"/>
                  </a:lnTo>
                  <a:lnTo>
                    <a:pt x="786" y="43"/>
                  </a:lnTo>
                  <a:lnTo>
                    <a:pt x="721" y="37"/>
                  </a:lnTo>
                  <a:lnTo>
                    <a:pt x="654" y="30"/>
                  </a:lnTo>
                  <a:lnTo>
                    <a:pt x="588" y="24"/>
                  </a:lnTo>
                  <a:lnTo>
                    <a:pt x="520" y="19"/>
                  </a:lnTo>
                  <a:lnTo>
                    <a:pt x="453" y="12"/>
                  </a:lnTo>
                  <a:lnTo>
                    <a:pt x="387" y="8"/>
                  </a:lnTo>
                  <a:lnTo>
                    <a:pt x="321" y="4"/>
                  </a:lnTo>
                  <a:lnTo>
                    <a:pt x="256" y="2"/>
                  </a:lnTo>
                  <a:lnTo>
                    <a:pt x="190" y="0"/>
                  </a:lnTo>
                  <a:lnTo>
                    <a:pt x="126" y="1"/>
                  </a:lnTo>
                  <a:lnTo>
                    <a:pt x="63" y="3"/>
                  </a:lnTo>
                  <a:lnTo>
                    <a:pt x="1" y="6"/>
                  </a:lnTo>
                  <a:lnTo>
                    <a:pt x="0" y="38"/>
                  </a:lnTo>
                  <a:lnTo>
                    <a:pt x="1" y="68"/>
                  </a:lnTo>
                  <a:lnTo>
                    <a:pt x="2" y="100"/>
                  </a:lnTo>
                  <a:lnTo>
                    <a:pt x="5" y="133"/>
                  </a:lnTo>
                  <a:lnTo>
                    <a:pt x="8" y="165"/>
                  </a:lnTo>
                  <a:lnTo>
                    <a:pt x="14" y="199"/>
                  </a:lnTo>
                  <a:lnTo>
                    <a:pt x="19" y="231"/>
                  </a:lnTo>
                  <a:lnTo>
                    <a:pt x="25" y="265"/>
                  </a:lnTo>
                  <a:lnTo>
                    <a:pt x="33" y="298"/>
                  </a:lnTo>
                  <a:lnTo>
                    <a:pt x="41" y="332"/>
                  </a:lnTo>
                  <a:lnTo>
                    <a:pt x="51" y="367"/>
                  </a:lnTo>
                  <a:lnTo>
                    <a:pt x="60" y="401"/>
                  </a:lnTo>
                  <a:lnTo>
                    <a:pt x="71" y="435"/>
                  </a:lnTo>
                  <a:lnTo>
                    <a:pt x="82" y="468"/>
                  </a:lnTo>
                  <a:lnTo>
                    <a:pt x="94" y="502"/>
                  </a:lnTo>
                  <a:lnTo>
                    <a:pt x="107" y="536"/>
                  </a:lnTo>
                  <a:lnTo>
                    <a:pt x="119" y="570"/>
                  </a:lnTo>
                  <a:lnTo>
                    <a:pt x="133" y="603"/>
                  </a:lnTo>
                  <a:lnTo>
                    <a:pt x="147" y="637"/>
                  </a:lnTo>
                  <a:lnTo>
                    <a:pt x="162" y="670"/>
                  </a:lnTo>
                  <a:lnTo>
                    <a:pt x="191" y="734"/>
                  </a:lnTo>
                  <a:lnTo>
                    <a:pt x="223" y="797"/>
                  </a:lnTo>
                  <a:lnTo>
                    <a:pt x="256" y="857"/>
                  </a:lnTo>
                  <a:lnTo>
                    <a:pt x="288" y="915"/>
                  </a:lnTo>
                  <a:lnTo>
                    <a:pt x="322" y="970"/>
                  </a:lnTo>
                  <a:lnTo>
                    <a:pt x="356" y="1022"/>
                  </a:lnTo>
                  <a:lnTo>
                    <a:pt x="385" y="1062"/>
                  </a:lnTo>
                  <a:lnTo>
                    <a:pt x="415" y="1102"/>
                  </a:lnTo>
                  <a:lnTo>
                    <a:pt x="446" y="1141"/>
                  </a:lnTo>
                  <a:lnTo>
                    <a:pt x="478" y="1180"/>
                  </a:lnTo>
                  <a:lnTo>
                    <a:pt x="510" y="1218"/>
                  </a:lnTo>
                  <a:lnTo>
                    <a:pt x="542" y="1256"/>
                  </a:lnTo>
                  <a:lnTo>
                    <a:pt x="574" y="1294"/>
                  </a:lnTo>
                  <a:lnTo>
                    <a:pt x="605" y="1333"/>
                  </a:lnTo>
                  <a:lnTo>
                    <a:pt x="627" y="1365"/>
                  </a:lnTo>
                  <a:lnTo>
                    <a:pt x="648" y="1397"/>
                  </a:lnTo>
                  <a:lnTo>
                    <a:pt x="658" y="1412"/>
                  </a:lnTo>
                  <a:lnTo>
                    <a:pt x="670" y="1426"/>
                  </a:lnTo>
                  <a:lnTo>
                    <a:pt x="676" y="1433"/>
                  </a:lnTo>
                  <a:lnTo>
                    <a:pt x="684" y="1439"/>
                  </a:lnTo>
                  <a:lnTo>
                    <a:pt x="691" y="1445"/>
                  </a:lnTo>
                  <a:lnTo>
                    <a:pt x="700" y="1452"/>
                  </a:lnTo>
                  <a:lnTo>
                    <a:pt x="719" y="1462"/>
                  </a:lnTo>
                  <a:lnTo>
                    <a:pt x="738" y="1471"/>
                  </a:lnTo>
                  <a:lnTo>
                    <a:pt x="758" y="1479"/>
                  </a:lnTo>
                  <a:lnTo>
                    <a:pt x="779" y="1486"/>
                  </a:lnTo>
                  <a:lnTo>
                    <a:pt x="800" y="1492"/>
                  </a:lnTo>
                  <a:lnTo>
                    <a:pt x="820" y="1498"/>
                  </a:lnTo>
                  <a:lnTo>
                    <a:pt x="841" y="1505"/>
                  </a:lnTo>
                  <a:lnTo>
                    <a:pt x="861" y="1511"/>
                  </a:lnTo>
                  <a:lnTo>
                    <a:pt x="889" y="1521"/>
                  </a:lnTo>
                  <a:lnTo>
                    <a:pt x="916" y="1529"/>
                  </a:lnTo>
                  <a:lnTo>
                    <a:pt x="944" y="1539"/>
                  </a:lnTo>
                  <a:lnTo>
                    <a:pt x="971" y="1547"/>
                  </a:lnTo>
                  <a:lnTo>
                    <a:pt x="999" y="1555"/>
                  </a:lnTo>
                  <a:lnTo>
                    <a:pt x="1027" y="1563"/>
                  </a:lnTo>
                  <a:lnTo>
                    <a:pt x="1054" y="1569"/>
                  </a:lnTo>
                  <a:lnTo>
                    <a:pt x="1081" y="1576"/>
                  </a:lnTo>
                  <a:lnTo>
                    <a:pt x="1138" y="1587"/>
                  </a:lnTo>
                  <a:lnTo>
                    <a:pt x="1197" y="1597"/>
                  </a:lnTo>
                  <a:lnTo>
                    <a:pt x="1254" y="1604"/>
                  </a:lnTo>
                  <a:lnTo>
                    <a:pt x="1312" y="1609"/>
                  </a:lnTo>
                  <a:lnTo>
                    <a:pt x="1370" y="1615"/>
                  </a:lnTo>
                  <a:lnTo>
                    <a:pt x="1429" y="1617"/>
                  </a:lnTo>
                  <a:lnTo>
                    <a:pt x="1488" y="1619"/>
                  </a:lnTo>
                  <a:lnTo>
                    <a:pt x="1549" y="1619"/>
                  </a:lnTo>
                  <a:lnTo>
                    <a:pt x="1537" y="1614"/>
                  </a:lnTo>
                  <a:lnTo>
                    <a:pt x="1527" y="1606"/>
                  </a:lnTo>
                  <a:lnTo>
                    <a:pt x="1518" y="1599"/>
                  </a:lnTo>
                  <a:lnTo>
                    <a:pt x="1511" y="1589"/>
                  </a:lnTo>
                  <a:lnTo>
                    <a:pt x="1504" y="1580"/>
                  </a:lnTo>
                  <a:lnTo>
                    <a:pt x="1499" y="1569"/>
                  </a:lnTo>
                  <a:lnTo>
                    <a:pt x="1495" y="1558"/>
                  </a:lnTo>
                  <a:lnTo>
                    <a:pt x="1490" y="1547"/>
                  </a:lnTo>
                  <a:lnTo>
                    <a:pt x="1484" y="1523"/>
                  </a:lnTo>
                  <a:lnTo>
                    <a:pt x="1478" y="1498"/>
                  </a:lnTo>
                  <a:lnTo>
                    <a:pt x="1471" y="1475"/>
                  </a:lnTo>
                  <a:lnTo>
                    <a:pt x="1464" y="1454"/>
                  </a:lnTo>
                  <a:lnTo>
                    <a:pt x="1452" y="1430"/>
                  </a:lnTo>
                  <a:lnTo>
                    <a:pt x="1440" y="1405"/>
                  </a:lnTo>
                  <a:lnTo>
                    <a:pt x="1426" y="1381"/>
                  </a:lnTo>
                  <a:lnTo>
                    <a:pt x="1412" y="1358"/>
                  </a:lnTo>
                  <a:lnTo>
                    <a:pt x="1400" y="1334"/>
                  </a:lnTo>
                  <a:lnTo>
                    <a:pt x="1387" y="1310"/>
                  </a:lnTo>
                  <a:lnTo>
                    <a:pt x="1382" y="1297"/>
                  </a:lnTo>
                  <a:lnTo>
                    <a:pt x="1376" y="1285"/>
                  </a:lnTo>
                  <a:lnTo>
                    <a:pt x="1371" y="1272"/>
                  </a:lnTo>
                  <a:lnTo>
                    <a:pt x="1367" y="1259"/>
                  </a:lnTo>
                  <a:lnTo>
                    <a:pt x="1357" y="1227"/>
                  </a:lnTo>
                  <a:lnTo>
                    <a:pt x="1348" y="1196"/>
                  </a:lnTo>
                  <a:lnTo>
                    <a:pt x="1336" y="1164"/>
                  </a:lnTo>
                  <a:lnTo>
                    <a:pt x="1326" y="1133"/>
                  </a:lnTo>
                  <a:lnTo>
                    <a:pt x="1314" y="1101"/>
                  </a:lnTo>
                  <a:lnTo>
                    <a:pt x="1303" y="1071"/>
                  </a:lnTo>
                  <a:lnTo>
                    <a:pt x="1292" y="1039"/>
                  </a:lnTo>
                  <a:lnTo>
                    <a:pt x="1281" y="1007"/>
                  </a:lnTo>
                  <a:lnTo>
                    <a:pt x="1275" y="985"/>
                  </a:lnTo>
                  <a:lnTo>
                    <a:pt x="1264" y="946"/>
                  </a:lnTo>
                  <a:lnTo>
                    <a:pt x="1250" y="894"/>
                  </a:lnTo>
                  <a:lnTo>
                    <a:pt x="1235" y="829"/>
                  </a:lnTo>
                  <a:lnTo>
                    <a:pt x="1217" y="756"/>
                  </a:lnTo>
                  <a:lnTo>
                    <a:pt x="1197" y="677"/>
                  </a:lnTo>
                  <a:lnTo>
                    <a:pt x="1176" y="593"/>
                  </a:lnTo>
                  <a:lnTo>
                    <a:pt x="1155" y="509"/>
                  </a:lnTo>
                  <a:lnTo>
                    <a:pt x="1134" y="424"/>
                  </a:lnTo>
                  <a:lnTo>
                    <a:pt x="1115" y="344"/>
                  </a:lnTo>
                  <a:lnTo>
                    <a:pt x="1096" y="267"/>
                  </a:lnTo>
                  <a:lnTo>
                    <a:pt x="1080" y="201"/>
                  </a:lnTo>
                  <a:lnTo>
                    <a:pt x="1067" y="145"/>
                  </a:lnTo>
                  <a:lnTo>
                    <a:pt x="1055" y="101"/>
                  </a:lnTo>
                  <a:lnTo>
                    <a:pt x="1049" y="73"/>
                  </a:lnTo>
                  <a:lnTo>
                    <a:pt x="1045" y="63"/>
                  </a:lnTo>
                  <a:close/>
                </a:path>
              </a:pathLst>
            </a:custGeom>
            <a:solidFill>
              <a:srgbClr val="E58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4" name="Freeform 96"/>
            <p:cNvSpPr>
              <a:spLocks/>
            </p:cNvSpPr>
            <p:nvPr/>
          </p:nvSpPr>
          <p:spPr bwMode="auto">
            <a:xfrm>
              <a:off x="8882063" y="-1385888"/>
              <a:ext cx="163513" cy="155575"/>
            </a:xfrm>
            <a:custGeom>
              <a:avLst/>
              <a:gdLst>
                <a:gd name="T0" fmla="*/ 944 w 1537"/>
                <a:gd name="T1" fmla="*/ 74 h 1476"/>
                <a:gd name="T2" fmla="*/ 858 w 1537"/>
                <a:gd name="T3" fmla="*/ 71 h 1476"/>
                <a:gd name="T4" fmla="*/ 769 w 1537"/>
                <a:gd name="T5" fmla="*/ 59 h 1476"/>
                <a:gd name="T6" fmla="*/ 599 w 1537"/>
                <a:gd name="T7" fmla="*/ 32 h 1476"/>
                <a:gd name="T8" fmla="*/ 478 w 1537"/>
                <a:gd name="T9" fmla="*/ 21 h 1476"/>
                <a:gd name="T10" fmla="*/ 373 w 1537"/>
                <a:gd name="T11" fmla="*/ 18 h 1476"/>
                <a:gd name="T12" fmla="*/ 265 w 1537"/>
                <a:gd name="T13" fmla="*/ 17 h 1476"/>
                <a:gd name="T14" fmla="*/ 221 w 1537"/>
                <a:gd name="T15" fmla="*/ 13 h 1476"/>
                <a:gd name="T16" fmla="*/ 141 w 1537"/>
                <a:gd name="T17" fmla="*/ 1 h 1476"/>
                <a:gd name="T18" fmla="*/ 95 w 1537"/>
                <a:gd name="T19" fmla="*/ 1 h 1476"/>
                <a:gd name="T20" fmla="*/ 52 w 1537"/>
                <a:gd name="T21" fmla="*/ 13 h 1476"/>
                <a:gd name="T22" fmla="*/ 34 w 1537"/>
                <a:gd name="T23" fmla="*/ 25 h 1476"/>
                <a:gd name="T24" fmla="*/ 18 w 1537"/>
                <a:gd name="T25" fmla="*/ 45 h 1476"/>
                <a:gd name="T26" fmla="*/ 8 w 1537"/>
                <a:gd name="T27" fmla="*/ 67 h 1476"/>
                <a:gd name="T28" fmla="*/ 2 w 1537"/>
                <a:gd name="T29" fmla="*/ 93 h 1476"/>
                <a:gd name="T30" fmla="*/ 3 w 1537"/>
                <a:gd name="T31" fmla="*/ 151 h 1476"/>
                <a:gd name="T32" fmla="*/ 14 w 1537"/>
                <a:gd name="T33" fmla="*/ 213 h 1476"/>
                <a:gd name="T34" fmla="*/ 36 w 1537"/>
                <a:gd name="T35" fmla="*/ 287 h 1476"/>
                <a:gd name="T36" fmla="*/ 73 w 1537"/>
                <a:gd name="T37" fmla="*/ 392 h 1476"/>
                <a:gd name="T38" fmla="*/ 120 w 1537"/>
                <a:gd name="T39" fmla="*/ 502 h 1476"/>
                <a:gd name="T40" fmla="*/ 176 w 1537"/>
                <a:gd name="T41" fmla="*/ 608 h 1476"/>
                <a:gd name="T42" fmla="*/ 236 w 1537"/>
                <a:gd name="T43" fmla="*/ 711 h 1476"/>
                <a:gd name="T44" fmla="*/ 344 w 1537"/>
                <a:gd name="T45" fmla="*/ 879 h 1476"/>
                <a:gd name="T46" fmla="*/ 434 w 1537"/>
                <a:gd name="T47" fmla="*/ 997 h 1476"/>
                <a:gd name="T48" fmla="*/ 530 w 1537"/>
                <a:gd name="T49" fmla="*/ 1112 h 1476"/>
                <a:gd name="T50" fmla="*/ 615 w 1537"/>
                <a:gd name="T51" fmla="*/ 1221 h 1476"/>
                <a:gd name="T52" fmla="*/ 658 w 1537"/>
                <a:gd name="T53" fmla="*/ 1283 h 1476"/>
                <a:gd name="T54" fmla="*/ 679 w 1537"/>
                <a:gd name="T55" fmla="*/ 1302 h 1476"/>
                <a:gd name="T56" fmla="*/ 726 w 1537"/>
                <a:gd name="T57" fmla="*/ 1327 h 1476"/>
                <a:gd name="T58" fmla="*/ 788 w 1537"/>
                <a:gd name="T59" fmla="*/ 1349 h 1476"/>
                <a:gd name="T60" fmla="*/ 849 w 1537"/>
                <a:gd name="T61" fmla="*/ 1368 h 1476"/>
                <a:gd name="T62" fmla="*/ 932 w 1537"/>
                <a:gd name="T63" fmla="*/ 1395 h 1476"/>
                <a:gd name="T64" fmla="*/ 1015 w 1537"/>
                <a:gd name="T65" fmla="*/ 1419 h 1476"/>
                <a:gd name="T66" fmla="*/ 1126 w 1537"/>
                <a:gd name="T67" fmla="*/ 1444 h 1476"/>
                <a:gd name="T68" fmla="*/ 1300 w 1537"/>
                <a:gd name="T69" fmla="*/ 1466 h 1476"/>
                <a:gd name="T70" fmla="*/ 1476 w 1537"/>
                <a:gd name="T71" fmla="*/ 1476 h 1476"/>
                <a:gd name="T72" fmla="*/ 1515 w 1537"/>
                <a:gd name="T73" fmla="*/ 1463 h 1476"/>
                <a:gd name="T74" fmla="*/ 1492 w 1537"/>
                <a:gd name="T75" fmla="*/ 1436 h 1476"/>
                <a:gd name="T76" fmla="*/ 1478 w 1537"/>
                <a:gd name="T77" fmla="*/ 1402 h 1476"/>
                <a:gd name="T78" fmla="*/ 1459 w 1537"/>
                <a:gd name="T79" fmla="*/ 1332 h 1476"/>
                <a:gd name="T80" fmla="*/ 1428 w 1537"/>
                <a:gd name="T81" fmla="*/ 1262 h 1476"/>
                <a:gd name="T82" fmla="*/ 1388 w 1537"/>
                <a:gd name="T83" fmla="*/ 1191 h 1476"/>
                <a:gd name="T84" fmla="*/ 1364 w 1537"/>
                <a:gd name="T85" fmla="*/ 1141 h 1476"/>
                <a:gd name="T86" fmla="*/ 1345 w 1537"/>
                <a:gd name="T87" fmla="*/ 1084 h 1476"/>
                <a:gd name="T88" fmla="*/ 1314 w 1537"/>
                <a:gd name="T89" fmla="*/ 990 h 1476"/>
                <a:gd name="T90" fmla="*/ 1280 w 1537"/>
                <a:gd name="T91" fmla="*/ 895 h 1476"/>
                <a:gd name="T92" fmla="*/ 1254 w 1537"/>
                <a:gd name="T93" fmla="*/ 812 h 1476"/>
                <a:gd name="T94" fmla="*/ 1211 w 1537"/>
                <a:gd name="T95" fmla="*/ 649 h 1476"/>
                <a:gd name="T96" fmla="*/ 1156 w 1537"/>
                <a:gd name="T97" fmla="*/ 437 h 1476"/>
                <a:gd name="T98" fmla="*/ 1102 w 1537"/>
                <a:gd name="T99" fmla="*/ 231 h 1476"/>
                <a:gd name="T100" fmla="*/ 1065 w 1537"/>
                <a:gd name="T101" fmla="*/ 88 h 1476"/>
                <a:gd name="T102" fmla="*/ 1043 w 1537"/>
                <a:gd name="T103" fmla="*/ 60 h 1476"/>
                <a:gd name="T104" fmla="*/ 997 w 1537"/>
                <a:gd name="T105" fmla="*/ 70 h 1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37" h="1476">
                  <a:moveTo>
                    <a:pt x="997" y="70"/>
                  </a:moveTo>
                  <a:lnTo>
                    <a:pt x="971" y="73"/>
                  </a:lnTo>
                  <a:lnTo>
                    <a:pt x="944" y="74"/>
                  </a:lnTo>
                  <a:lnTo>
                    <a:pt x="915" y="74"/>
                  </a:lnTo>
                  <a:lnTo>
                    <a:pt x="886" y="73"/>
                  </a:lnTo>
                  <a:lnTo>
                    <a:pt x="858" y="71"/>
                  </a:lnTo>
                  <a:lnTo>
                    <a:pt x="828" y="68"/>
                  </a:lnTo>
                  <a:lnTo>
                    <a:pt x="799" y="64"/>
                  </a:lnTo>
                  <a:lnTo>
                    <a:pt x="769" y="59"/>
                  </a:lnTo>
                  <a:lnTo>
                    <a:pt x="711" y="50"/>
                  </a:lnTo>
                  <a:lnTo>
                    <a:pt x="654" y="40"/>
                  </a:lnTo>
                  <a:lnTo>
                    <a:pt x="599" y="32"/>
                  </a:lnTo>
                  <a:lnTo>
                    <a:pt x="549" y="27"/>
                  </a:lnTo>
                  <a:lnTo>
                    <a:pt x="513" y="23"/>
                  </a:lnTo>
                  <a:lnTo>
                    <a:pt x="478" y="21"/>
                  </a:lnTo>
                  <a:lnTo>
                    <a:pt x="442" y="20"/>
                  </a:lnTo>
                  <a:lnTo>
                    <a:pt x="407" y="18"/>
                  </a:lnTo>
                  <a:lnTo>
                    <a:pt x="373" y="18"/>
                  </a:lnTo>
                  <a:lnTo>
                    <a:pt x="337" y="17"/>
                  </a:lnTo>
                  <a:lnTo>
                    <a:pt x="301" y="17"/>
                  </a:lnTo>
                  <a:lnTo>
                    <a:pt x="265" y="17"/>
                  </a:lnTo>
                  <a:lnTo>
                    <a:pt x="251" y="16"/>
                  </a:lnTo>
                  <a:lnTo>
                    <a:pt x="236" y="15"/>
                  </a:lnTo>
                  <a:lnTo>
                    <a:pt x="221" y="13"/>
                  </a:lnTo>
                  <a:lnTo>
                    <a:pt x="206" y="11"/>
                  </a:lnTo>
                  <a:lnTo>
                    <a:pt x="174" y="5"/>
                  </a:lnTo>
                  <a:lnTo>
                    <a:pt x="141" y="1"/>
                  </a:lnTo>
                  <a:lnTo>
                    <a:pt x="125" y="0"/>
                  </a:lnTo>
                  <a:lnTo>
                    <a:pt x="109" y="0"/>
                  </a:lnTo>
                  <a:lnTo>
                    <a:pt x="95" y="1"/>
                  </a:lnTo>
                  <a:lnTo>
                    <a:pt x="80" y="3"/>
                  </a:lnTo>
                  <a:lnTo>
                    <a:pt x="65" y="7"/>
                  </a:lnTo>
                  <a:lnTo>
                    <a:pt x="52" y="13"/>
                  </a:lnTo>
                  <a:lnTo>
                    <a:pt x="46" y="17"/>
                  </a:lnTo>
                  <a:lnTo>
                    <a:pt x="40" y="21"/>
                  </a:lnTo>
                  <a:lnTo>
                    <a:pt x="34" y="25"/>
                  </a:lnTo>
                  <a:lnTo>
                    <a:pt x="28" y="31"/>
                  </a:lnTo>
                  <a:lnTo>
                    <a:pt x="23" y="37"/>
                  </a:lnTo>
                  <a:lnTo>
                    <a:pt x="18" y="45"/>
                  </a:lnTo>
                  <a:lnTo>
                    <a:pt x="14" y="52"/>
                  </a:lnTo>
                  <a:lnTo>
                    <a:pt x="10" y="59"/>
                  </a:lnTo>
                  <a:lnTo>
                    <a:pt x="8" y="67"/>
                  </a:lnTo>
                  <a:lnTo>
                    <a:pt x="5" y="75"/>
                  </a:lnTo>
                  <a:lnTo>
                    <a:pt x="4" y="84"/>
                  </a:lnTo>
                  <a:lnTo>
                    <a:pt x="2" y="93"/>
                  </a:lnTo>
                  <a:lnTo>
                    <a:pt x="0" y="112"/>
                  </a:lnTo>
                  <a:lnTo>
                    <a:pt x="0" y="131"/>
                  </a:lnTo>
                  <a:lnTo>
                    <a:pt x="3" y="151"/>
                  </a:lnTo>
                  <a:lnTo>
                    <a:pt x="6" y="172"/>
                  </a:lnTo>
                  <a:lnTo>
                    <a:pt x="9" y="193"/>
                  </a:lnTo>
                  <a:lnTo>
                    <a:pt x="14" y="213"/>
                  </a:lnTo>
                  <a:lnTo>
                    <a:pt x="19" y="232"/>
                  </a:lnTo>
                  <a:lnTo>
                    <a:pt x="25" y="252"/>
                  </a:lnTo>
                  <a:lnTo>
                    <a:pt x="36" y="287"/>
                  </a:lnTo>
                  <a:lnTo>
                    <a:pt x="46" y="318"/>
                  </a:lnTo>
                  <a:lnTo>
                    <a:pt x="59" y="355"/>
                  </a:lnTo>
                  <a:lnTo>
                    <a:pt x="73" y="392"/>
                  </a:lnTo>
                  <a:lnTo>
                    <a:pt x="88" y="429"/>
                  </a:lnTo>
                  <a:lnTo>
                    <a:pt x="104" y="466"/>
                  </a:lnTo>
                  <a:lnTo>
                    <a:pt x="120" y="502"/>
                  </a:lnTo>
                  <a:lnTo>
                    <a:pt x="138" y="538"/>
                  </a:lnTo>
                  <a:lnTo>
                    <a:pt x="157" y="573"/>
                  </a:lnTo>
                  <a:lnTo>
                    <a:pt x="176" y="608"/>
                  </a:lnTo>
                  <a:lnTo>
                    <a:pt x="195" y="643"/>
                  </a:lnTo>
                  <a:lnTo>
                    <a:pt x="215" y="677"/>
                  </a:lnTo>
                  <a:lnTo>
                    <a:pt x="236" y="711"/>
                  </a:lnTo>
                  <a:lnTo>
                    <a:pt x="257" y="745"/>
                  </a:lnTo>
                  <a:lnTo>
                    <a:pt x="301" y="812"/>
                  </a:lnTo>
                  <a:lnTo>
                    <a:pt x="344" y="879"/>
                  </a:lnTo>
                  <a:lnTo>
                    <a:pt x="373" y="919"/>
                  </a:lnTo>
                  <a:lnTo>
                    <a:pt x="403" y="959"/>
                  </a:lnTo>
                  <a:lnTo>
                    <a:pt x="434" y="997"/>
                  </a:lnTo>
                  <a:lnTo>
                    <a:pt x="466" y="1036"/>
                  </a:lnTo>
                  <a:lnTo>
                    <a:pt x="498" y="1074"/>
                  </a:lnTo>
                  <a:lnTo>
                    <a:pt x="530" y="1112"/>
                  </a:lnTo>
                  <a:lnTo>
                    <a:pt x="562" y="1151"/>
                  </a:lnTo>
                  <a:lnTo>
                    <a:pt x="593" y="1190"/>
                  </a:lnTo>
                  <a:lnTo>
                    <a:pt x="615" y="1221"/>
                  </a:lnTo>
                  <a:lnTo>
                    <a:pt x="636" y="1253"/>
                  </a:lnTo>
                  <a:lnTo>
                    <a:pt x="646" y="1268"/>
                  </a:lnTo>
                  <a:lnTo>
                    <a:pt x="658" y="1283"/>
                  </a:lnTo>
                  <a:lnTo>
                    <a:pt x="664" y="1289"/>
                  </a:lnTo>
                  <a:lnTo>
                    <a:pt x="672" y="1296"/>
                  </a:lnTo>
                  <a:lnTo>
                    <a:pt x="679" y="1302"/>
                  </a:lnTo>
                  <a:lnTo>
                    <a:pt x="688" y="1307"/>
                  </a:lnTo>
                  <a:lnTo>
                    <a:pt x="707" y="1319"/>
                  </a:lnTo>
                  <a:lnTo>
                    <a:pt x="726" y="1327"/>
                  </a:lnTo>
                  <a:lnTo>
                    <a:pt x="746" y="1336"/>
                  </a:lnTo>
                  <a:lnTo>
                    <a:pt x="767" y="1342"/>
                  </a:lnTo>
                  <a:lnTo>
                    <a:pt x="788" y="1349"/>
                  </a:lnTo>
                  <a:lnTo>
                    <a:pt x="808" y="1355"/>
                  </a:lnTo>
                  <a:lnTo>
                    <a:pt x="829" y="1360"/>
                  </a:lnTo>
                  <a:lnTo>
                    <a:pt x="849" y="1368"/>
                  </a:lnTo>
                  <a:lnTo>
                    <a:pt x="877" y="1377"/>
                  </a:lnTo>
                  <a:lnTo>
                    <a:pt x="904" y="1386"/>
                  </a:lnTo>
                  <a:lnTo>
                    <a:pt x="932" y="1395"/>
                  </a:lnTo>
                  <a:lnTo>
                    <a:pt x="959" y="1404"/>
                  </a:lnTo>
                  <a:lnTo>
                    <a:pt x="988" y="1412"/>
                  </a:lnTo>
                  <a:lnTo>
                    <a:pt x="1015" y="1419"/>
                  </a:lnTo>
                  <a:lnTo>
                    <a:pt x="1042" y="1426"/>
                  </a:lnTo>
                  <a:lnTo>
                    <a:pt x="1069" y="1432"/>
                  </a:lnTo>
                  <a:lnTo>
                    <a:pt x="1126" y="1444"/>
                  </a:lnTo>
                  <a:lnTo>
                    <a:pt x="1185" y="1453"/>
                  </a:lnTo>
                  <a:lnTo>
                    <a:pt x="1242" y="1461"/>
                  </a:lnTo>
                  <a:lnTo>
                    <a:pt x="1300" y="1466"/>
                  </a:lnTo>
                  <a:lnTo>
                    <a:pt x="1358" y="1470"/>
                  </a:lnTo>
                  <a:lnTo>
                    <a:pt x="1417" y="1473"/>
                  </a:lnTo>
                  <a:lnTo>
                    <a:pt x="1476" y="1476"/>
                  </a:lnTo>
                  <a:lnTo>
                    <a:pt x="1537" y="1476"/>
                  </a:lnTo>
                  <a:lnTo>
                    <a:pt x="1525" y="1470"/>
                  </a:lnTo>
                  <a:lnTo>
                    <a:pt x="1515" y="1463"/>
                  </a:lnTo>
                  <a:lnTo>
                    <a:pt x="1506" y="1455"/>
                  </a:lnTo>
                  <a:lnTo>
                    <a:pt x="1499" y="1446"/>
                  </a:lnTo>
                  <a:lnTo>
                    <a:pt x="1492" y="1436"/>
                  </a:lnTo>
                  <a:lnTo>
                    <a:pt x="1487" y="1426"/>
                  </a:lnTo>
                  <a:lnTo>
                    <a:pt x="1483" y="1414"/>
                  </a:lnTo>
                  <a:lnTo>
                    <a:pt x="1478" y="1402"/>
                  </a:lnTo>
                  <a:lnTo>
                    <a:pt x="1472" y="1379"/>
                  </a:lnTo>
                  <a:lnTo>
                    <a:pt x="1466" y="1355"/>
                  </a:lnTo>
                  <a:lnTo>
                    <a:pt x="1459" y="1332"/>
                  </a:lnTo>
                  <a:lnTo>
                    <a:pt x="1452" y="1310"/>
                  </a:lnTo>
                  <a:lnTo>
                    <a:pt x="1440" y="1285"/>
                  </a:lnTo>
                  <a:lnTo>
                    <a:pt x="1428" y="1262"/>
                  </a:lnTo>
                  <a:lnTo>
                    <a:pt x="1414" y="1237"/>
                  </a:lnTo>
                  <a:lnTo>
                    <a:pt x="1400" y="1214"/>
                  </a:lnTo>
                  <a:lnTo>
                    <a:pt x="1388" y="1191"/>
                  </a:lnTo>
                  <a:lnTo>
                    <a:pt x="1375" y="1166"/>
                  </a:lnTo>
                  <a:lnTo>
                    <a:pt x="1370" y="1154"/>
                  </a:lnTo>
                  <a:lnTo>
                    <a:pt x="1364" y="1141"/>
                  </a:lnTo>
                  <a:lnTo>
                    <a:pt x="1359" y="1128"/>
                  </a:lnTo>
                  <a:lnTo>
                    <a:pt x="1355" y="1116"/>
                  </a:lnTo>
                  <a:lnTo>
                    <a:pt x="1345" y="1084"/>
                  </a:lnTo>
                  <a:lnTo>
                    <a:pt x="1336" y="1052"/>
                  </a:lnTo>
                  <a:lnTo>
                    <a:pt x="1324" y="1020"/>
                  </a:lnTo>
                  <a:lnTo>
                    <a:pt x="1314" y="990"/>
                  </a:lnTo>
                  <a:lnTo>
                    <a:pt x="1302" y="958"/>
                  </a:lnTo>
                  <a:lnTo>
                    <a:pt x="1291" y="927"/>
                  </a:lnTo>
                  <a:lnTo>
                    <a:pt x="1280" y="895"/>
                  </a:lnTo>
                  <a:lnTo>
                    <a:pt x="1269" y="864"/>
                  </a:lnTo>
                  <a:lnTo>
                    <a:pt x="1264" y="845"/>
                  </a:lnTo>
                  <a:lnTo>
                    <a:pt x="1254" y="812"/>
                  </a:lnTo>
                  <a:lnTo>
                    <a:pt x="1243" y="766"/>
                  </a:lnTo>
                  <a:lnTo>
                    <a:pt x="1228" y="711"/>
                  </a:lnTo>
                  <a:lnTo>
                    <a:pt x="1211" y="649"/>
                  </a:lnTo>
                  <a:lnTo>
                    <a:pt x="1193" y="581"/>
                  </a:lnTo>
                  <a:lnTo>
                    <a:pt x="1174" y="510"/>
                  </a:lnTo>
                  <a:lnTo>
                    <a:pt x="1156" y="437"/>
                  </a:lnTo>
                  <a:lnTo>
                    <a:pt x="1137" y="365"/>
                  </a:lnTo>
                  <a:lnTo>
                    <a:pt x="1119" y="295"/>
                  </a:lnTo>
                  <a:lnTo>
                    <a:pt x="1102" y="231"/>
                  </a:lnTo>
                  <a:lnTo>
                    <a:pt x="1087" y="174"/>
                  </a:lnTo>
                  <a:lnTo>
                    <a:pt x="1075" y="125"/>
                  </a:lnTo>
                  <a:lnTo>
                    <a:pt x="1065" y="88"/>
                  </a:lnTo>
                  <a:lnTo>
                    <a:pt x="1059" y="64"/>
                  </a:lnTo>
                  <a:lnTo>
                    <a:pt x="1057" y="55"/>
                  </a:lnTo>
                  <a:lnTo>
                    <a:pt x="1043" y="60"/>
                  </a:lnTo>
                  <a:lnTo>
                    <a:pt x="1028" y="65"/>
                  </a:lnTo>
                  <a:lnTo>
                    <a:pt x="1013" y="68"/>
                  </a:lnTo>
                  <a:lnTo>
                    <a:pt x="997" y="70"/>
                  </a:lnTo>
                  <a:close/>
                </a:path>
              </a:pathLst>
            </a:custGeom>
            <a:solidFill>
              <a:srgbClr val="DD7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5" name="Freeform 97"/>
            <p:cNvSpPr>
              <a:spLocks/>
            </p:cNvSpPr>
            <p:nvPr/>
          </p:nvSpPr>
          <p:spPr bwMode="auto">
            <a:xfrm>
              <a:off x="8799513" y="-1604963"/>
              <a:ext cx="161925" cy="360362"/>
            </a:xfrm>
            <a:custGeom>
              <a:avLst/>
              <a:gdLst>
                <a:gd name="T0" fmla="*/ 1476 w 1537"/>
                <a:gd name="T1" fmla="*/ 1 h 3402"/>
                <a:gd name="T2" fmla="*/ 1321 w 1537"/>
                <a:gd name="T3" fmla="*/ 21 h 3402"/>
                <a:gd name="T4" fmla="*/ 1178 w 1537"/>
                <a:gd name="T5" fmla="*/ 51 h 3402"/>
                <a:gd name="T6" fmla="*/ 1096 w 1537"/>
                <a:gd name="T7" fmla="*/ 67 h 3402"/>
                <a:gd name="T8" fmla="*/ 994 w 1537"/>
                <a:gd name="T9" fmla="*/ 85 h 3402"/>
                <a:gd name="T10" fmla="*/ 834 w 1537"/>
                <a:gd name="T11" fmla="*/ 118 h 3402"/>
                <a:gd name="T12" fmla="*/ 655 w 1537"/>
                <a:gd name="T13" fmla="*/ 161 h 3402"/>
                <a:gd name="T14" fmla="*/ 452 w 1537"/>
                <a:gd name="T15" fmla="*/ 211 h 3402"/>
                <a:gd name="T16" fmla="*/ 304 w 1537"/>
                <a:gd name="T17" fmla="*/ 264 h 3402"/>
                <a:gd name="T18" fmla="*/ 233 w 1537"/>
                <a:gd name="T19" fmla="*/ 303 h 3402"/>
                <a:gd name="T20" fmla="*/ 181 w 1537"/>
                <a:gd name="T21" fmla="*/ 348 h 3402"/>
                <a:gd name="T22" fmla="*/ 144 w 1537"/>
                <a:gd name="T23" fmla="*/ 417 h 3402"/>
                <a:gd name="T24" fmla="*/ 99 w 1537"/>
                <a:gd name="T25" fmla="*/ 544 h 3402"/>
                <a:gd name="T26" fmla="*/ 63 w 1537"/>
                <a:gd name="T27" fmla="*/ 674 h 3402"/>
                <a:gd name="T28" fmla="*/ 30 w 1537"/>
                <a:gd name="T29" fmla="*/ 841 h 3402"/>
                <a:gd name="T30" fmla="*/ 3 w 1537"/>
                <a:gd name="T31" fmla="*/ 1113 h 3402"/>
                <a:gd name="T32" fmla="*/ 4 w 1537"/>
                <a:gd name="T33" fmla="*/ 1383 h 3402"/>
                <a:gd name="T34" fmla="*/ 22 w 1537"/>
                <a:gd name="T35" fmla="*/ 1565 h 3402"/>
                <a:gd name="T36" fmla="*/ 49 w 1537"/>
                <a:gd name="T37" fmla="*/ 1714 h 3402"/>
                <a:gd name="T38" fmla="*/ 89 w 1537"/>
                <a:gd name="T39" fmla="*/ 1858 h 3402"/>
                <a:gd name="T40" fmla="*/ 138 w 1537"/>
                <a:gd name="T41" fmla="*/ 1997 h 3402"/>
                <a:gd name="T42" fmla="*/ 195 w 1537"/>
                <a:gd name="T43" fmla="*/ 2132 h 3402"/>
                <a:gd name="T44" fmla="*/ 315 w 1537"/>
                <a:gd name="T45" fmla="*/ 2363 h 3402"/>
                <a:gd name="T46" fmla="*/ 457 w 1537"/>
                <a:gd name="T47" fmla="*/ 2601 h 3402"/>
                <a:gd name="T48" fmla="*/ 551 w 1537"/>
                <a:gd name="T49" fmla="*/ 2775 h 3402"/>
                <a:gd name="T50" fmla="*/ 617 w 1537"/>
                <a:gd name="T51" fmla="*/ 2877 h 3402"/>
                <a:gd name="T52" fmla="*/ 678 w 1537"/>
                <a:gd name="T53" fmla="*/ 2945 h 3402"/>
                <a:gd name="T54" fmla="*/ 744 w 1537"/>
                <a:gd name="T55" fmla="*/ 3005 h 3402"/>
                <a:gd name="T56" fmla="*/ 874 w 1537"/>
                <a:gd name="T57" fmla="*/ 3094 h 3402"/>
                <a:gd name="T58" fmla="*/ 1063 w 1537"/>
                <a:gd name="T59" fmla="*/ 3201 h 3402"/>
                <a:gd name="T60" fmla="*/ 1270 w 1537"/>
                <a:gd name="T61" fmla="*/ 3306 h 3402"/>
                <a:gd name="T62" fmla="*/ 1383 w 1537"/>
                <a:gd name="T63" fmla="*/ 3364 h 3402"/>
                <a:gd name="T64" fmla="*/ 1477 w 1537"/>
                <a:gd name="T65" fmla="*/ 3397 h 3402"/>
                <a:gd name="T66" fmla="*/ 1489 w 1537"/>
                <a:gd name="T67" fmla="*/ 3397 h 3402"/>
                <a:gd name="T68" fmla="*/ 1464 w 1537"/>
                <a:gd name="T69" fmla="*/ 3356 h 3402"/>
                <a:gd name="T70" fmla="*/ 1412 w 1537"/>
                <a:gd name="T71" fmla="*/ 3217 h 3402"/>
                <a:gd name="T72" fmla="*/ 1370 w 1537"/>
                <a:gd name="T73" fmla="*/ 3112 h 3402"/>
                <a:gd name="T74" fmla="*/ 1320 w 1537"/>
                <a:gd name="T75" fmla="*/ 2944 h 3402"/>
                <a:gd name="T76" fmla="*/ 1236 w 1537"/>
                <a:gd name="T77" fmla="*/ 2597 h 3402"/>
                <a:gd name="T78" fmla="*/ 1168 w 1537"/>
                <a:gd name="T79" fmla="*/ 2249 h 3402"/>
                <a:gd name="T80" fmla="*/ 1119 w 1537"/>
                <a:gd name="T81" fmla="*/ 1896 h 3402"/>
                <a:gd name="T82" fmla="*/ 1096 w 1537"/>
                <a:gd name="T83" fmla="*/ 1567 h 3402"/>
                <a:gd name="T84" fmla="*/ 1092 w 1537"/>
                <a:gd name="T85" fmla="*/ 1319 h 3402"/>
                <a:gd name="T86" fmla="*/ 1104 w 1537"/>
                <a:gd name="T87" fmla="*/ 1085 h 3402"/>
                <a:gd name="T88" fmla="*/ 1126 w 1537"/>
                <a:gd name="T89" fmla="*/ 893 h 3402"/>
                <a:gd name="T90" fmla="*/ 1164 w 1537"/>
                <a:gd name="T91" fmla="*/ 697 h 3402"/>
                <a:gd name="T92" fmla="*/ 1220 w 1537"/>
                <a:gd name="T93" fmla="*/ 509 h 3402"/>
                <a:gd name="T94" fmla="*/ 1297 w 1537"/>
                <a:gd name="T95" fmla="*/ 328 h 3402"/>
                <a:gd name="T96" fmla="*/ 1359 w 1537"/>
                <a:gd name="T97" fmla="*/ 188 h 3402"/>
                <a:gd name="T98" fmla="*/ 1413 w 1537"/>
                <a:gd name="T99" fmla="*/ 96 h 3402"/>
                <a:gd name="T100" fmla="*/ 1452 w 1537"/>
                <a:gd name="T101" fmla="*/ 53 h 3402"/>
                <a:gd name="T102" fmla="*/ 1498 w 1537"/>
                <a:gd name="T103" fmla="*/ 19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37" h="3402">
                  <a:moveTo>
                    <a:pt x="1537" y="2"/>
                  </a:moveTo>
                  <a:lnTo>
                    <a:pt x="1517" y="0"/>
                  </a:lnTo>
                  <a:lnTo>
                    <a:pt x="1497" y="0"/>
                  </a:lnTo>
                  <a:lnTo>
                    <a:pt x="1476" y="1"/>
                  </a:lnTo>
                  <a:lnTo>
                    <a:pt x="1455" y="2"/>
                  </a:lnTo>
                  <a:lnTo>
                    <a:pt x="1410" y="6"/>
                  </a:lnTo>
                  <a:lnTo>
                    <a:pt x="1366" y="13"/>
                  </a:lnTo>
                  <a:lnTo>
                    <a:pt x="1321" y="21"/>
                  </a:lnTo>
                  <a:lnTo>
                    <a:pt x="1278" y="30"/>
                  </a:lnTo>
                  <a:lnTo>
                    <a:pt x="1237" y="39"/>
                  </a:lnTo>
                  <a:lnTo>
                    <a:pt x="1198" y="47"/>
                  </a:lnTo>
                  <a:lnTo>
                    <a:pt x="1178" y="51"/>
                  </a:lnTo>
                  <a:lnTo>
                    <a:pt x="1157" y="55"/>
                  </a:lnTo>
                  <a:lnTo>
                    <a:pt x="1137" y="60"/>
                  </a:lnTo>
                  <a:lnTo>
                    <a:pt x="1116" y="63"/>
                  </a:lnTo>
                  <a:lnTo>
                    <a:pt x="1096" y="67"/>
                  </a:lnTo>
                  <a:lnTo>
                    <a:pt x="1075" y="72"/>
                  </a:lnTo>
                  <a:lnTo>
                    <a:pt x="1054" y="76"/>
                  </a:lnTo>
                  <a:lnTo>
                    <a:pt x="1034" y="79"/>
                  </a:lnTo>
                  <a:lnTo>
                    <a:pt x="994" y="85"/>
                  </a:lnTo>
                  <a:lnTo>
                    <a:pt x="953" y="93"/>
                  </a:lnTo>
                  <a:lnTo>
                    <a:pt x="913" y="100"/>
                  </a:lnTo>
                  <a:lnTo>
                    <a:pt x="873" y="109"/>
                  </a:lnTo>
                  <a:lnTo>
                    <a:pt x="834" y="118"/>
                  </a:lnTo>
                  <a:lnTo>
                    <a:pt x="794" y="128"/>
                  </a:lnTo>
                  <a:lnTo>
                    <a:pt x="755" y="137"/>
                  </a:lnTo>
                  <a:lnTo>
                    <a:pt x="715" y="147"/>
                  </a:lnTo>
                  <a:lnTo>
                    <a:pt x="655" y="161"/>
                  </a:lnTo>
                  <a:lnTo>
                    <a:pt x="580" y="178"/>
                  </a:lnTo>
                  <a:lnTo>
                    <a:pt x="539" y="188"/>
                  </a:lnTo>
                  <a:lnTo>
                    <a:pt x="496" y="200"/>
                  </a:lnTo>
                  <a:lnTo>
                    <a:pt x="452" y="211"/>
                  </a:lnTo>
                  <a:lnTo>
                    <a:pt x="408" y="225"/>
                  </a:lnTo>
                  <a:lnTo>
                    <a:pt x="366" y="240"/>
                  </a:lnTo>
                  <a:lnTo>
                    <a:pt x="324" y="256"/>
                  </a:lnTo>
                  <a:lnTo>
                    <a:pt x="304" y="264"/>
                  </a:lnTo>
                  <a:lnTo>
                    <a:pt x="285" y="274"/>
                  </a:lnTo>
                  <a:lnTo>
                    <a:pt x="267" y="283"/>
                  </a:lnTo>
                  <a:lnTo>
                    <a:pt x="250" y="293"/>
                  </a:lnTo>
                  <a:lnTo>
                    <a:pt x="233" y="303"/>
                  </a:lnTo>
                  <a:lnTo>
                    <a:pt x="219" y="314"/>
                  </a:lnTo>
                  <a:lnTo>
                    <a:pt x="205" y="325"/>
                  </a:lnTo>
                  <a:lnTo>
                    <a:pt x="192" y="336"/>
                  </a:lnTo>
                  <a:lnTo>
                    <a:pt x="181" y="348"/>
                  </a:lnTo>
                  <a:lnTo>
                    <a:pt x="171" y="361"/>
                  </a:lnTo>
                  <a:lnTo>
                    <a:pt x="163" y="373"/>
                  </a:lnTo>
                  <a:lnTo>
                    <a:pt x="156" y="386"/>
                  </a:lnTo>
                  <a:lnTo>
                    <a:pt x="144" y="417"/>
                  </a:lnTo>
                  <a:lnTo>
                    <a:pt x="132" y="448"/>
                  </a:lnTo>
                  <a:lnTo>
                    <a:pt x="120" y="480"/>
                  </a:lnTo>
                  <a:lnTo>
                    <a:pt x="110" y="512"/>
                  </a:lnTo>
                  <a:lnTo>
                    <a:pt x="99" y="544"/>
                  </a:lnTo>
                  <a:lnTo>
                    <a:pt x="90" y="575"/>
                  </a:lnTo>
                  <a:lnTo>
                    <a:pt x="80" y="608"/>
                  </a:lnTo>
                  <a:lnTo>
                    <a:pt x="72" y="641"/>
                  </a:lnTo>
                  <a:lnTo>
                    <a:pt x="63" y="674"/>
                  </a:lnTo>
                  <a:lnTo>
                    <a:pt x="56" y="707"/>
                  </a:lnTo>
                  <a:lnTo>
                    <a:pt x="48" y="741"/>
                  </a:lnTo>
                  <a:lnTo>
                    <a:pt x="42" y="774"/>
                  </a:lnTo>
                  <a:lnTo>
                    <a:pt x="30" y="841"/>
                  </a:lnTo>
                  <a:lnTo>
                    <a:pt x="21" y="909"/>
                  </a:lnTo>
                  <a:lnTo>
                    <a:pt x="12" y="978"/>
                  </a:lnTo>
                  <a:lnTo>
                    <a:pt x="7" y="1045"/>
                  </a:lnTo>
                  <a:lnTo>
                    <a:pt x="3" y="1113"/>
                  </a:lnTo>
                  <a:lnTo>
                    <a:pt x="1" y="1181"/>
                  </a:lnTo>
                  <a:lnTo>
                    <a:pt x="0" y="1249"/>
                  </a:lnTo>
                  <a:lnTo>
                    <a:pt x="1" y="1316"/>
                  </a:lnTo>
                  <a:lnTo>
                    <a:pt x="4" y="1383"/>
                  </a:lnTo>
                  <a:lnTo>
                    <a:pt x="8" y="1449"/>
                  </a:lnTo>
                  <a:lnTo>
                    <a:pt x="11" y="1488"/>
                  </a:lnTo>
                  <a:lnTo>
                    <a:pt x="17" y="1527"/>
                  </a:lnTo>
                  <a:lnTo>
                    <a:pt x="22" y="1565"/>
                  </a:lnTo>
                  <a:lnTo>
                    <a:pt x="27" y="1603"/>
                  </a:lnTo>
                  <a:lnTo>
                    <a:pt x="35" y="1640"/>
                  </a:lnTo>
                  <a:lnTo>
                    <a:pt x="42" y="1678"/>
                  </a:lnTo>
                  <a:lnTo>
                    <a:pt x="49" y="1714"/>
                  </a:lnTo>
                  <a:lnTo>
                    <a:pt x="59" y="1751"/>
                  </a:lnTo>
                  <a:lnTo>
                    <a:pt x="67" y="1787"/>
                  </a:lnTo>
                  <a:lnTo>
                    <a:pt x="78" y="1822"/>
                  </a:lnTo>
                  <a:lnTo>
                    <a:pt x="89" y="1858"/>
                  </a:lnTo>
                  <a:lnTo>
                    <a:pt x="100" y="1893"/>
                  </a:lnTo>
                  <a:lnTo>
                    <a:pt x="112" y="1928"/>
                  </a:lnTo>
                  <a:lnTo>
                    <a:pt x="125" y="1963"/>
                  </a:lnTo>
                  <a:lnTo>
                    <a:pt x="138" y="1997"/>
                  </a:lnTo>
                  <a:lnTo>
                    <a:pt x="152" y="2031"/>
                  </a:lnTo>
                  <a:lnTo>
                    <a:pt x="166" y="2065"/>
                  </a:lnTo>
                  <a:lnTo>
                    <a:pt x="181" y="2099"/>
                  </a:lnTo>
                  <a:lnTo>
                    <a:pt x="195" y="2132"/>
                  </a:lnTo>
                  <a:lnTo>
                    <a:pt x="211" y="2165"/>
                  </a:lnTo>
                  <a:lnTo>
                    <a:pt x="244" y="2232"/>
                  </a:lnTo>
                  <a:lnTo>
                    <a:pt x="279" y="2298"/>
                  </a:lnTo>
                  <a:lnTo>
                    <a:pt x="315" y="2363"/>
                  </a:lnTo>
                  <a:lnTo>
                    <a:pt x="353" y="2429"/>
                  </a:lnTo>
                  <a:lnTo>
                    <a:pt x="392" y="2494"/>
                  </a:lnTo>
                  <a:lnTo>
                    <a:pt x="432" y="2560"/>
                  </a:lnTo>
                  <a:lnTo>
                    <a:pt x="457" y="2601"/>
                  </a:lnTo>
                  <a:lnTo>
                    <a:pt x="480" y="2645"/>
                  </a:lnTo>
                  <a:lnTo>
                    <a:pt x="503" y="2688"/>
                  </a:lnTo>
                  <a:lnTo>
                    <a:pt x="527" y="2732"/>
                  </a:lnTo>
                  <a:lnTo>
                    <a:pt x="551" y="2775"/>
                  </a:lnTo>
                  <a:lnTo>
                    <a:pt x="576" y="2816"/>
                  </a:lnTo>
                  <a:lnTo>
                    <a:pt x="590" y="2837"/>
                  </a:lnTo>
                  <a:lnTo>
                    <a:pt x="603" y="2857"/>
                  </a:lnTo>
                  <a:lnTo>
                    <a:pt x="617" y="2877"/>
                  </a:lnTo>
                  <a:lnTo>
                    <a:pt x="632" y="2896"/>
                  </a:lnTo>
                  <a:lnTo>
                    <a:pt x="647" y="2913"/>
                  </a:lnTo>
                  <a:lnTo>
                    <a:pt x="662" y="2929"/>
                  </a:lnTo>
                  <a:lnTo>
                    <a:pt x="678" y="2945"/>
                  </a:lnTo>
                  <a:lnTo>
                    <a:pt x="693" y="2961"/>
                  </a:lnTo>
                  <a:lnTo>
                    <a:pt x="710" y="2976"/>
                  </a:lnTo>
                  <a:lnTo>
                    <a:pt x="727" y="2990"/>
                  </a:lnTo>
                  <a:lnTo>
                    <a:pt x="744" y="3005"/>
                  </a:lnTo>
                  <a:lnTo>
                    <a:pt x="762" y="3018"/>
                  </a:lnTo>
                  <a:lnTo>
                    <a:pt x="799" y="3045"/>
                  </a:lnTo>
                  <a:lnTo>
                    <a:pt x="836" y="3069"/>
                  </a:lnTo>
                  <a:lnTo>
                    <a:pt x="874" y="3094"/>
                  </a:lnTo>
                  <a:lnTo>
                    <a:pt x="912" y="3117"/>
                  </a:lnTo>
                  <a:lnTo>
                    <a:pt x="962" y="3146"/>
                  </a:lnTo>
                  <a:lnTo>
                    <a:pt x="1013" y="3175"/>
                  </a:lnTo>
                  <a:lnTo>
                    <a:pt x="1063" y="3201"/>
                  </a:lnTo>
                  <a:lnTo>
                    <a:pt x="1115" y="3228"/>
                  </a:lnTo>
                  <a:lnTo>
                    <a:pt x="1167" y="3253"/>
                  </a:lnTo>
                  <a:lnTo>
                    <a:pt x="1218" y="3280"/>
                  </a:lnTo>
                  <a:lnTo>
                    <a:pt x="1270" y="3306"/>
                  </a:lnTo>
                  <a:lnTo>
                    <a:pt x="1320" y="3334"/>
                  </a:lnTo>
                  <a:lnTo>
                    <a:pt x="1339" y="3344"/>
                  </a:lnTo>
                  <a:lnTo>
                    <a:pt x="1360" y="3354"/>
                  </a:lnTo>
                  <a:lnTo>
                    <a:pt x="1383" y="3364"/>
                  </a:lnTo>
                  <a:lnTo>
                    <a:pt x="1407" y="3375"/>
                  </a:lnTo>
                  <a:lnTo>
                    <a:pt x="1430" y="3384"/>
                  </a:lnTo>
                  <a:lnTo>
                    <a:pt x="1455" y="3391"/>
                  </a:lnTo>
                  <a:lnTo>
                    <a:pt x="1477" y="3397"/>
                  </a:lnTo>
                  <a:lnTo>
                    <a:pt x="1498" y="3402"/>
                  </a:lnTo>
                  <a:lnTo>
                    <a:pt x="1495" y="3400"/>
                  </a:lnTo>
                  <a:lnTo>
                    <a:pt x="1493" y="3399"/>
                  </a:lnTo>
                  <a:lnTo>
                    <a:pt x="1489" y="3397"/>
                  </a:lnTo>
                  <a:lnTo>
                    <a:pt x="1487" y="3394"/>
                  </a:lnTo>
                  <a:lnTo>
                    <a:pt x="1481" y="3388"/>
                  </a:lnTo>
                  <a:lnTo>
                    <a:pt x="1476" y="3378"/>
                  </a:lnTo>
                  <a:lnTo>
                    <a:pt x="1464" y="3356"/>
                  </a:lnTo>
                  <a:lnTo>
                    <a:pt x="1454" y="3330"/>
                  </a:lnTo>
                  <a:lnTo>
                    <a:pt x="1436" y="3277"/>
                  </a:lnTo>
                  <a:lnTo>
                    <a:pt x="1424" y="3244"/>
                  </a:lnTo>
                  <a:lnTo>
                    <a:pt x="1412" y="3217"/>
                  </a:lnTo>
                  <a:lnTo>
                    <a:pt x="1402" y="3191"/>
                  </a:lnTo>
                  <a:lnTo>
                    <a:pt x="1390" y="3165"/>
                  </a:lnTo>
                  <a:lnTo>
                    <a:pt x="1380" y="3138"/>
                  </a:lnTo>
                  <a:lnTo>
                    <a:pt x="1370" y="3112"/>
                  </a:lnTo>
                  <a:lnTo>
                    <a:pt x="1360" y="3085"/>
                  </a:lnTo>
                  <a:lnTo>
                    <a:pt x="1351" y="3058"/>
                  </a:lnTo>
                  <a:lnTo>
                    <a:pt x="1344" y="3030"/>
                  </a:lnTo>
                  <a:lnTo>
                    <a:pt x="1320" y="2944"/>
                  </a:lnTo>
                  <a:lnTo>
                    <a:pt x="1298" y="2857"/>
                  </a:lnTo>
                  <a:lnTo>
                    <a:pt x="1276" y="2771"/>
                  </a:lnTo>
                  <a:lnTo>
                    <a:pt x="1256" y="2684"/>
                  </a:lnTo>
                  <a:lnTo>
                    <a:pt x="1236" y="2597"/>
                  </a:lnTo>
                  <a:lnTo>
                    <a:pt x="1218" y="2510"/>
                  </a:lnTo>
                  <a:lnTo>
                    <a:pt x="1200" y="2424"/>
                  </a:lnTo>
                  <a:lnTo>
                    <a:pt x="1183" y="2337"/>
                  </a:lnTo>
                  <a:lnTo>
                    <a:pt x="1168" y="2249"/>
                  </a:lnTo>
                  <a:lnTo>
                    <a:pt x="1153" y="2161"/>
                  </a:lnTo>
                  <a:lnTo>
                    <a:pt x="1141" y="2073"/>
                  </a:lnTo>
                  <a:lnTo>
                    <a:pt x="1130" y="1985"/>
                  </a:lnTo>
                  <a:lnTo>
                    <a:pt x="1119" y="1896"/>
                  </a:lnTo>
                  <a:lnTo>
                    <a:pt x="1111" y="1809"/>
                  </a:lnTo>
                  <a:lnTo>
                    <a:pt x="1105" y="1720"/>
                  </a:lnTo>
                  <a:lnTo>
                    <a:pt x="1099" y="1630"/>
                  </a:lnTo>
                  <a:lnTo>
                    <a:pt x="1096" y="1567"/>
                  </a:lnTo>
                  <a:lnTo>
                    <a:pt x="1094" y="1505"/>
                  </a:lnTo>
                  <a:lnTo>
                    <a:pt x="1092" y="1442"/>
                  </a:lnTo>
                  <a:lnTo>
                    <a:pt x="1092" y="1381"/>
                  </a:lnTo>
                  <a:lnTo>
                    <a:pt x="1092" y="1319"/>
                  </a:lnTo>
                  <a:lnTo>
                    <a:pt x="1094" y="1256"/>
                  </a:lnTo>
                  <a:lnTo>
                    <a:pt x="1096" y="1194"/>
                  </a:lnTo>
                  <a:lnTo>
                    <a:pt x="1099" y="1131"/>
                  </a:lnTo>
                  <a:lnTo>
                    <a:pt x="1104" y="1085"/>
                  </a:lnTo>
                  <a:lnTo>
                    <a:pt x="1108" y="1038"/>
                  </a:lnTo>
                  <a:lnTo>
                    <a:pt x="1112" y="990"/>
                  </a:lnTo>
                  <a:lnTo>
                    <a:pt x="1118" y="942"/>
                  </a:lnTo>
                  <a:lnTo>
                    <a:pt x="1126" y="893"/>
                  </a:lnTo>
                  <a:lnTo>
                    <a:pt x="1133" y="843"/>
                  </a:lnTo>
                  <a:lnTo>
                    <a:pt x="1143" y="795"/>
                  </a:lnTo>
                  <a:lnTo>
                    <a:pt x="1152" y="746"/>
                  </a:lnTo>
                  <a:lnTo>
                    <a:pt x="1164" y="697"/>
                  </a:lnTo>
                  <a:lnTo>
                    <a:pt x="1175" y="649"/>
                  </a:lnTo>
                  <a:lnTo>
                    <a:pt x="1189" y="601"/>
                  </a:lnTo>
                  <a:lnTo>
                    <a:pt x="1204" y="554"/>
                  </a:lnTo>
                  <a:lnTo>
                    <a:pt x="1220" y="509"/>
                  </a:lnTo>
                  <a:lnTo>
                    <a:pt x="1237" y="464"/>
                  </a:lnTo>
                  <a:lnTo>
                    <a:pt x="1255" y="420"/>
                  </a:lnTo>
                  <a:lnTo>
                    <a:pt x="1274" y="379"/>
                  </a:lnTo>
                  <a:lnTo>
                    <a:pt x="1297" y="328"/>
                  </a:lnTo>
                  <a:lnTo>
                    <a:pt x="1320" y="273"/>
                  </a:lnTo>
                  <a:lnTo>
                    <a:pt x="1333" y="244"/>
                  </a:lnTo>
                  <a:lnTo>
                    <a:pt x="1346" y="216"/>
                  </a:lnTo>
                  <a:lnTo>
                    <a:pt x="1359" y="188"/>
                  </a:lnTo>
                  <a:lnTo>
                    <a:pt x="1373" y="161"/>
                  </a:lnTo>
                  <a:lnTo>
                    <a:pt x="1389" y="134"/>
                  </a:lnTo>
                  <a:lnTo>
                    <a:pt x="1405" y="109"/>
                  </a:lnTo>
                  <a:lnTo>
                    <a:pt x="1413" y="96"/>
                  </a:lnTo>
                  <a:lnTo>
                    <a:pt x="1423" y="84"/>
                  </a:lnTo>
                  <a:lnTo>
                    <a:pt x="1432" y="74"/>
                  </a:lnTo>
                  <a:lnTo>
                    <a:pt x="1442" y="63"/>
                  </a:lnTo>
                  <a:lnTo>
                    <a:pt x="1452" y="53"/>
                  </a:lnTo>
                  <a:lnTo>
                    <a:pt x="1463" y="43"/>
                  </a:lnTo>
                  <a:lnTo>
                    <a:pt x="1474" y="35"/>
                  </a:lnTo>
                  <a:lnTo>
                    <a:pt x="1485" y="26"/>
                  </a:lnTo>
                  <a:lnTo>
                    <a:pt x="1498" y="19"/>
                  </a:lnTo>
                  <a:lnTo>
                    <a:pt x="1510" y="12"/>
                  </a:lnTo>
                  <a:lnTo>
                    <a:pt x="1523" y="6"/>
                  </a:lnTo>
                  <a:lnTo>
                    <a:pt x="1537" y="2"/>
                  </a:lnTo>
                  <a:close/>
                </a:path>
              </a:pathLst>
            </a:custGeom>
            <a:solidFill>
              <a:srgbClr val="4DB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6" name="Freeform 98"/>
            <p:cNvSpPr>
              <a:spLocks/>
            </p:cNvSpPr>
            <p:nvPr/>
          </p:nvSpPr>
          <p:spPr bwMode="auto">
            <a:xfrm>
              <a:off x="8807450" y="-1422400"/>
              <a:ext cx="150813" cy="176212"/>
            </a:xfrm>
            <a:custGeom>
              <a:avLst/>
              <a:gdLst>
                <a:gd name="T0" fmla="*/ 970 w 1424"/>
                <a:gd name="T1" fmla="*/ 194 h 1662"/>
                <a:gd name="T2" fmla="*/ 845 w 1424"/>
                <a:gd name="T3" fmla="*/ 181 h 1662"/>
                <a:gd name="T4" fmla="*/ 719 w 1424"/>
                <a:gd name="T5" fmla="*/ 168 h 1662"/>
                <a:gd name="T6" fmla="*/ 624 w 1424"/>
                <a:gd name="T7" fmla="*/ 156 h 1662"/>
                <a:gd name="T8" fmla="*/ 561 w 1424"/>
                <a:gd name="T9" fmla="*/ 145 h 1662"/>
                <a:gd name="T10" fmla="*/ 500 w 1424"/>
                <a:gd name="T11" fmla="*/ 132 h 1662"/>
                <a:gd name="T12" fmla="*/ 438 w 1424"/>
                <a:gd name="T13" fmla="*/ 114 h 1662"/>
                <a:gd name="T14" fmla="*/ 339 w 1424"/>
                <a:gd name="T15" fmla="*/ 79 h 1662"/>
                <a:gd name="T16" fmla="*/ 239 w 1424"/>
                <a:gd name="T17" fmla="*/ 44 h 1662"/>
                <a:gd name="T18" fmla="*/ 171 w 1424"/>
                <a:gd name="T19" fmla="*/ 24 h 1662"/>
                <a:gd name="T20" fmla="*/ 104 w 1424"/>
                <a:gd name="T21" fmla="*/ 8 h 1662"/>
                <a:gd name="T22" fmla="*/ 55 w 1424"/>
                <a:gd name="T23" fmla="*/ 2 h 1662"/>
                <a:gd name="T24" fmla="*/ 23 w 1424"/>
                <a:gd name="T25" fmla="*/ 0 h 1662"/>
                <a:gd name="T26" fmla="*/ 3 w 1424"/>
                <a:gd name="T27" fmla="*/ 22 h 1662"/>
                <a:gd name="T28" fmla="*/ 0 w 1424"/>
                <a:gd name="T29" fmla="*/ 71 h 1662"/>
                <a:gd name="T30" fmla="*/ 4 w 1424"/>
                <a:gd name="T31" fmla="*/ 122 h 1662"/>
                <a:gd name="T32" fmla="*/ 15 w 1424"/>
                <a:gd name="T33" fmla="*/ 175 h 1662"/>
                <a:gd name="T34" fmla="*/ 30 w 1424"/>
                <a:gd name="T35" fmla="*/ 230 h 1662"/>
                <a:gd name="T36" fmla="*/ 52 w 1424"/>
                <a:gd name="T37" fmla="*/ 286 h 1662"/>
                <a:gd name="T38" fmla="*/ 76 w 1424"/>
                <a:gd name="T39" fmla="*/ 343 h 1662"/>
                <a:gd name="T40" fmla="*/ 103 w 1424"/>
                <a:gd name="T41" fmla="*/ 400 h 1662"/>
                <a:gd name="T42" fmla="*/ 149 w 1424"/>
                <a:gd name="T43" fmla="*/ 485 h 1662"/>
                <a:gd name="T44" fmla="*/ 213 w 1424"/>
                <a:gd name="T45" fmla="*/ 594 h 1662"/>
                <a:gd name="T46" fmla="*/ 277 w 1424"/>
                <a:gd name="T47" fmla="*/ 694 h 1662"/>
                <a:gd name="T48" fmla="*/ 334 w 1424"/>
                <a:gd name="T49" fmla="*/ 782 h 1662"/>
                <a:gd name="T50" fmla="*/ 383 w 1424"/>
                <a:gd name="T51" fmla="*/ 862 h 1662"/>
                <a:gd name="T52" fmla="*/ 429 w 1424"/>
                <a:gd name="T53" fmla="*/ 948 h 1662"/>
                <a:gd name="T54" fmla="*/ 477 w 1424"/>
                <a:gd name="T55" fmla="*/ 1034 h 1662"/>
                <a:gd name="T56" fmla="*/ 516 w 1424"/>
                <a:gd name="T57" fmla="*/ 1097 h 1662"/>
                <a:gd name="T58" fmla="*/ 543 w 1424"/>
                <a:gd name="T59" fmla="*/ 1137 h 1662"/>
                <a:gd name="T60" fmla="*/ 573 w 1424"/>
                <a:gd name="T61" fmla="*/ 1173 h 1662"/>
                <a:gd name="T62" fmla="*/ 604 w 1424"/>
                <a:gd name="T63" fmla="*/ 1206 h 1662"/>
                <a:gd name="T64" fmla="*/ 636 w 1424"/>
                <a:gd name="T65" fmla="*/ 1235 h 1662"/>
                <a:gd name="T66" fmla="*/ 670 w 1424"/>
                <a:gd name="T67" fmla="*/ 1264 h 1662"/>
                <a:gd name="T68" fmla="*/ 725 w 1424"/>
                <a:gd name="T69" fmla="*/ 1304 h 1662"/>
                <a:gd name="T70" fmla="*/ 800 w 1424"/>
                <a:gd name="T71" fmla="*/ 1354 h 1662"/>
                <a:gd name="T72" fmla="*/ 888 w 1424"/>
                <a:gd name="T73" fmla="*/ 1407 h 1662"/>
                <a:gd name="T74" fmla="*/ 989 w 1424"/>
                <a:gd name="T75" fmla="*/ 1462 h 1662"/>
                <a:gd name="T76" fmla="*/ 1093 w 1424"/>
                <a:gd name="T77" fmla="*/ 1514 h 1662"/>
                <a:gd name="T78" fmla="*/ 1196 w 1424"/>
                <a:gd name="T79" fmla="*/ 1566 h 1662"/>
                <a:gd name="T80" fmla="*/ 1265 w 1424"/>
                <a:gd name="T81" fmla="*/ 1604 h 1662"/>
                <a:gd name="T82" fmla="*/ 1309 w 1424"/>
                <a:gd name="T83" fmla="*/ 1625 h 1662"/>
                <a:gd name="T84" fmla="*/ 1356 w 1424"/>
                <a:gd name="T85" fmla="*/ 1644 h 1662"/>
                <a:gd name="T86" fmla="*/ 1403 w 1424"/>
                <a:gd name="T87" fmla="*/ 1658 h 1662"/>
                <a:gd name="T88" fmla="*/ 1421 w 1424"/>
                <a:gd name="T89" fmla="*/ 1661 h 1662"/>
                <a:gd name="T90" fmla="*/ 1415 w 1424"/>
                <a:gd name="T91" fmla="*/ 1658 h 1662"/>
                <a:gd name="T92" fmla="*/ 1407 w 1424"/>
                <a:gd name="T93" fmla="*/ 1647 h 1662"/>
                <a:gd name="T94" fmla="*/ 1390 w 1424"/>
                <a:gd name="T95" fmla="*/ 1615 h 1662"/>
                <a:gd name="T96" fmla="*/ 1362 w 1424"/>
                <a:gd name="T97" fmla="*/ 1537 h 1662"/>
                <a:gd name="T98" fmla="*/ 1338 w 1424"/>
                <a:gd name="T99" fmla="*/ 1478 h 1662"/>
                <a:gd name="T100" fmla="*/ 1316 w 1424"/>
                <a:gd name="T101" fmla="*/ 1425 h 1662"/>
                <a:gd name="T102" fmla="*/ 1296 w 1424"/>
                <a:gd name="T103" fmla="*/ 1372 h 1662"/>
                <a:gd name="T104" fmla="*/ 1277 w 1424"/>
                <a:gd name="T105" fmla="*/ 1318 h 1662"/>
                <a:gd name="T106" fmla="*/ 1252 w 1424"/>
                <a:gd name="T107" fmla="*/ 1224 h 1662"/>
                <a:gd name="T108" fmla="*/ 1215 w 1424"/>
                <a:gd name="T109" fmla="*/ 1090 h 1662"/>
                <a:gd name="T110" fmla="*/ 1180 w 1424"/>
                <a:gd name="T111" fmla="*/ 954 h 1662"/>
                <a:gd name="T112" fmla="*/ 1146 w 1424"/>
                <a:gd name="T113" fmla="*/ 817 h 1662"/>
                <a:gd name="T114" fmla="*/ 1114 w 1424"/>
                <a:gd name="T115" fmla="*/ 680 h 1662"/>
                <a:gd name="T116" fmla="*/ 1085 w 1424"/>
                <a:gd name="T117" fmla="*/ 543 h 1662"/>
                <a:gd name="T118" fmla="*/ 1060 w 1424"/>
                <a:gd name="T119" fmla="*/ 405 h 1662"/>
                <a:gd name="T120" fmla="*/ 1040 w 1424"/>
                <a:gd name="T121" fmla="*/ 270 h 1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24" h="1662">
                  <a:moveTo>
                    <a:pt x="1033" y="202"/>
                  </a:moveTo>
                  <a:lnTo>
                    <a:pt x="970" y="194"/>
                  </a:lnTo>
                  <a:lnTo>
                    <a:pt x="907" y="186"/>
                  </a:lnTo>
                  <a:lnTo>
                    <a:pt x="845" y="181"/>
                  </a:lnTo>
                  <a:lnTo>
                    <a:pt x="781" y="175"/>
                  </a:lnTo>
                  <a:lnTo>
                    <a:pt x="719" y="168"/>
                  </a:lnTo>
                  <a:lnTo>
                    <a:pt x="655" y="160"/>
                  </a:lnTo>
                  <a:lnTo>
                    <a:pt x="624" y="156"/>
                  </a:lnTo>
                  <a:lnTo>
                    <a:pt x="593" y="151"/>
                  </a:lnTo>
                  <a:lnTo>
                    <a:pt x="561" y="145"/>
                  </a:lnTo>
                  <a:lnTo>
                    <a:pt x="529" y="139"/>
                  </a:lnTo>
                  <a:lnTo>
                    <a:pt x="500" y="132"/>
                  </a:lnTo>
                  <a:lnTo>
                    <a:pt x="469" y="124"/>
                  </a:lnTo>
                  <a:lnTo>
                    <a:pt x="438" y="114"/>
                  </a:lnTo>
                  <a:lnTo>
                    <a:pt x="405" y="103"/>
                  </a:lnTo>
                  <a:lnTo>
                    <a:pt x="339" y="79"/>
                  </a:lnTo>
                  <a:lnTo>
                    <a:pt x="273" y="56"/>
                  </a:lnTo>
                  <a:lnTo>
                    <a:pt x="239" y="44"/>
                  </a:lnTo>
                  <a:lnTo>
                    <a:pt x="205" y="34"/>
                  </a:lnTo>
                  <a:lnTo>
                    <a:pt x="171" y="24"/>
                  </a:lnTo>
                  <a:lnTo>
                    <a:pt x="137" y="16"/>
                  </a:lnTo>
                  <a:lnTo>
                    <a:pt x="104" y="8"/>
                  </a:lnTo>
                  <a:lnTo>
                    <a:pt x="72" y="4"/>
                  </a:lnTo>
                  <a:lnTo>
                    <a:pt x="55" y="2"/>
                  </a:lnTo>
                  <a:lnTo>
                    <a:pt x="39" y="1"/>
                  </a:lnTo>
                  <a:lnTo>
                    <a:pt x="23" y="0"/>
                  </a:lnTo>
                  <a:lnTo>
                    <a:pt x="7" y="0"/>
                  </a:lnTo>
                  <a:lnTo>
                    <a:pt x="3" y="22"/>
                  </a:lnTo>
                  <a:lnTo>
                    <a:pt x="1" y="47"/>
                  </a:lnTo>
                  <a:lnTo>
                    <a:pt x="0" y="71"/>
                  </a:lnTo>
                  <a:lnTo>
                    <a:pt x="2" y="95"/>
                  </a:lnTo>
                  <a:lnTo>
                    <a:pt x="4" y="122"/>
                  </a:lnTo>
                  <a:lnTo>
                    <a:pt x="9" y="148"/>
                  </a:lnTo>
                  <a:lnTo>
                    <a:pt x="15" y="175"/>
                  </a:lnTo>
                  <a:lnTo>
                    <a:pt x="22" y="202"/>
                  </a:lnTo>
                  <a:lnTo>
                    <a:pt x="30" y="230"/>
                  </a:lnTo>
                  <a:lnTo>
                    <a:pt x="40" y="257"/>
                  </a:lnTo>
                  <a:lnTo>
                    <a:pt x="52" y="286"/>
                  </a:lnTo>
                  <a:lnTo>
                    <a:pt x="63" y="314"/>
                  </a:lnTo>
                  <a:lnTo>
                    <a:pt x="76" y="343"/>
                  </a:lnTo>
                  <a:lnTo>
                    <a:pt x="89" y="372"/>
                  </a:lnTo>
                  <a:lnTo>
                    <a:pt x="103" y="400"/>
                  </a:lnTo>
                  <a:lnTo>
                    <a:pt x="118" y="429"/>
                  </a:lnTo>
                  <a:lnTo>
                    <a:pt x="149" y="485"/>
                  </a:lnTo>
                  <a:lnTo>
                    <a:pt x="181" y="540"/>
                  </a:lnTo>
                  <a:lnTo>
                    <a:pt x="213" y="594"/>
                  </a:lnTo>
                  <a:lnTo>
                    <a:pt x="246" y="646"/>
                  </a:lnTo>
                  <a:lnTo>
                    <a:pt x="277" y="694"/>
                  </a:lnTo>
                  <a:lnTo>
                    <a:pt x="306" y="740"/>
                  </a:lnTo>
                  <a:lnTo>
                    <a:pt x="334" y="782"/>
                  </a:lnTo>
                  <a:lnTo>
                    <a:pt x="358" y="819"/>
                  </a:lnTo>
                  <a:lnTo>
                    <a:pt x="383" y="862"/>
                  </a:lnTo>
                  <a:lnTo>
                    <a:pt x="406" y="904"/>
                  </a:lnTo>
                  <a:lnTo>
                    <a:pt x="429" y="948"/>
                  </a:lnTo>
                  <a:lnTo>
                    <a:pt x="453" y="992"/>
                  </a:lnTo>
                  <a:lnTo>
                    <a:pt x="477" y="1034"/>
                  </a:lnTo>
                  <a:lnTo>
                    <a:pt x="502" y="1076"/>
                  </a:lnTo>
                  <a:lnTo>
                    <a:pt x="516" y="1097"/>
                  </a:lnTo>
                  <a:lnTo>
                    <a:pt x="529" y="1117"/>
                  </a:lnTo>
                  <a:lnTo>
                    <a:pt x="543" y="1137"/>
                  </a:lnTo>
                  <a:lnTo>
                    <a:pt x="558" y="1156"/>
                  </a:lnTo>
                  <a:lnTo>
                    <a:pt x="573" y="1173"/>
                  </a:lnTo>
                  <a:lnTo>
                    <a:pt x="588" y="1190"/>
                  </a:lnTo>
                  <a:lnTo>
                    <a:pt x="604" y="1206"/>
                  </a:lnTo>
                  <a:lnTo>
                    <a:pt x="619" y="1220"/>
                  </a:lnTo>
                  <a:lnTo>
                    <a:pt x="636" y="1235"/>
                  </a:lnTo>
                  <a:lnTo>
                    <a:pt x="653" y="1250"/>
                  </a:lnTo>
                  <a:lnTo>
                    <a:pt x="670" y="1264"/>
                  </a:lnTo>
                  <a:lnTo>
                    <a:pt x="688" y="1278"/>
                  </a:lnTo>
                  <a:lnTo>
                    <a:pt x="725" y="1304"/>
                  </a:lnTo>
                  <a:lnTo>
                    <a:pt x="762" y="1329"/>
                  </a:lnTo>
                  <a:lnTo>
                    <a:pt x="800" y="1354"/>
                  </a:lnTo>
                  <a:lnTo>
                    <a:pt x="838" y="1377"/>
                  </a:lnTo>
                  <a:lnTo>
                    <a:pt x="888" y="1407"/>
                  </a:lnTo>
                  <a:lnTo>
                    <a:pt x="939" y="1434"/>
                  </a:lnTo>
                  <a:lnTo>
                    <a:pt x="989" y="1462"/>
                  </a:lnTo>
                  <a:lnTo>
                    <a:pt x="1041" y="1488"/>
                  </a:lnTo>
                  <a:lnTo>
                    <a:pt x="1093" y="1514"/>
                  </a:lnTo>
                  <a:lnTo>
                    <a:pt x="1144" y="1540"/>
                  </a:lnTo>
                  <a:lnTo>
                    <a:pt x="1196" y="1566"/>
                  </a:lnTo>
                  <a:lnTo>
                    <a:pt x="1246" y="1594"/>
                  </a:lnTo>
                  <a:lnTo>
                    <a:pt x="1265" y="1604"/>
                  </a:lnTo>
                  <a:lnTo>
                    <a:pt x="1286" y="1614"/>
                  </a:lnTo>
                  <a:lnTo>
                    <a:pt x="1309" y="1625"/>
                  </a:lnTo>
                  <a:lnTo>
                    <a:pt x="1333" y="1634"/>
                  </a:lnTo>
                  <a:lnTo>
                    <a:pt x="1356" y="1644"/>
                  </a:lnTo>
                  <a:lnTo>
                    <a:pt x="1381" y="1651"/>
                  </a:lnTo>
                  <a:lnTo>
                    <a:pt x="1403" y="1658"/>
                  </a:lnTo>
                  <a:lnTo>
                    <a:pt x="1424" y="1662"/>
                  </a:lnTo>
                  <a:lnTo>
                    <a:pt x="1421" y="1661"/>
                  </a:lnTo>
                  <a:lnTo>
                    <a:pt x="1419" y="1659"/>
                  </a:lnTo>
                  <a:lnTo>
                    <a:pt x="1415" y="1658"/>
                  </a:lnTo>
                  <a:lnTo>
                    <a:pt x="1413" y="1654"/>
                  </a:lnTo>
                  <a:lnTo>
                    <a:pt x="1407" y="1647"/>
                  </a:lnTo>
                  <a:lnTo>
                    <a:pt x="1402" y="1638"/>
                  </a:lnTo>
                  <a:lnTo>
                    <a:pt x="1390" y="1615"/>
                  </a:lnTo>
                  <a:lnTo>
                    <a:pt x="1380" y="1589"/>
                  </a:lnTo>
                  <a:lnTo>
                    <a:pt x="1362" y="1537"/>
                  </a:lnTo>
                  <a:lnTo>
                    <a:pt x="1350" y="1504"/>
                  </a:lnTo>
                  <a:lnTo>
                    <a:pt x="1338" y="1478"/>
                  </a:lnTo>
                  <a:lnTo>
                    <a:pt x="1328" y="1451"/>
                  </a:lnTo>
                  <a:lnTo>
                    <a:pt x="1316" y="1425"/>
                  </a:lnTo>
                  <a:lnTo>
                    <a:pt x="1306" y="1398"/>
                  </a:lnTo>
                  <a:lnTo>
                    <a:pt x="1296" y="1372"/>
                  </a:lnTo>
                  <a:lnTo>
                    <a:pt x="1286" y="1344"/>
                  </a:lnTo>
                  <a:lnTo>
                    <a:pt x="1277" y="1318"/>
                  </a:lnTo>
                  <a:lnTo>
                    <a:pt x="1270" y="1290"/>
                  </a:lnTo>
                  <a:lnTo>
                    <a:pt x="1252" y="1224"/>
                  </a:lnTo>
                  <a:lnTo>
                    <a:pt x="1234" y="1157"/>
                  </a:lnTo>
                  <a:lnTo>
                    <a:pt x="1215" y="1090"/>
                  </a:lnTo>
                  <a:lnTo>
                    <a:pt x="1198" y="1022"/>
                  </a:lnTo>
                  <a:lnTo>
                    <a:pt x="1180" y="954"/>
                  </a:lnTo>
                  <a:lnTo>
                    <a:pt x="1163" y="886"/>
                  </a:lnTo>
                  <a:lnTo>
                    <a:pt x="1146" y="817"/>
                  </a:lnTo>
                  <a:lnTo>
                    <a:pt x="1129" y="748"/>
                  </a:lnTo>
                  <a:lnTo>
                    <a:pt x="1114" y="680"/>
                  </a:lnTo>
                  <a:lnTo>
                    <a:pt x="1099" y="611"/>
                  </a:lnTo>
                  <a:lnTo>
                    <a:pt x="1085" y="543"/>
                  </a:lnTo>
                  <a:lnTo>
                    <a:pt x="1072" y="474"/>
                  </a:lnTo>
                  <a:lnTo>
                    <a:pt x="1060" y="405"/>
                  </a:lnTo>
                  <a:lnTo>
                    <a:pt x="1050" y="338"/>
                  </a:lnTo>
                  <a:lnTo>
                    <a:pt x="1040" y="270"/>
                  </a:lnTo>
                  <a:lnTo>
                    <a:pt x="1033" y="202"/>
                  </a:lnTo>
                  <a:close/>
                </a:path>
              </a:pathLst>
            </a:custGeom>
            <a:solidFill>
              <a:srgbClr val="3E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7" name="Freeform 99"/>
            <p:cNvSpPr>
              <a:spLocks/>
            </p:cNvSpPr>
            <p:nvPr/>
          </p:nvSpPr>
          <p:spPr bwMode="auto">
            <a:xfrm>
              <a:off x="8813800" y="-1404938"/>
              <a:ext cx="144463" cy="158750"/>
            </a:xfrm>
            <a:custGeom>
              <a:avLst/>
              <a:gdLst>
                <a:gd name="T0" fmla="*/ 917 w 1376"/>
                <a:gd name="T1" fmla="*/ 195 h 1502"/>
                <a:gd name="T2" fmla="*/ 807 w 1376"/>
                <a:gd name="T3" fmla="*/ 182 h 1502"/>
                <a:gd name="T4" fmla="*/ 695 w 1376"/>
                <a:gd name="T5" fmla="*/ 160 h 1502"/>
                <a:gd name="T6" fmla="*/ 585 w 1376"/>
                <a:gd name="T7" fmla="*/ 130 h 1502"/>
                <a:gd name="T8" fmla="*/ 411 w 1376"/>
                <a:gd name="T9" fmla="*/ 72 h 1502"/>
                <a:gd name="T10" fmla="*/ 296 w 1376"/>
                <a:gd name="T11" fmla="*/ 32 h 1502"/>
                <a:gd name="T12" fmla="*/ 208 w 1376"/>
                <a:gd name="T13" fmla="*/ 10 h 1502"/>
                <a:gd name="T14" fmla="*/ 136 w 1376"/>
                <a:gd name="T15" fmla="*/ 0 h 1502"/>
                <a:gd name="T16" fmla="*/ 96 w 1376"/>
                <a:gd name="T17" fmla="*/ 1 h 1502"/>
                <a:gd name="T18" fmla="*/ 61 w 1376"/>
                <a:gd name="T19" fmla="*/ 10 h 1502"/>
                <a:gd name="T20" fmla="*/ 33 w 1376"/>
                <a:gd name="T21" fmla="*/ 27 h 1502"/>
                <a:gd name="T22" fmla="*/ 10 w 1376"/>
                <a:gd name="T23" fmla="*/ 55 h 1502"/>
                <a:gd name="T24" fmla="*/ 0 w 1376"/>
                <a:gd name="T25" fmla="*/ 103 h 1502"/>
                <a:gd name="T26" fmla="*/ 7 w 1376"/>
                <a:gd name="T27" fmla="*/ 160 h 1502"/>
                <a:gd name="T28" fmla="*/ 30 w 1376"/>
                <a:gd name="T29" fmla="*/ 224 h 1502"/>
                <a:gd name="T30" fmla="*/ 62 w 1376"/>
                <a:gd name="T31" fmla="*/ 291 h 1502"/>
                <a:gd name="T32" fmla="*/ 102 w 1376"/>
                <a:gd name="T33" fmla="*/ 361 h 1502"/>
                <a:gd name="T34" fmla="*/ 192 w 1376"/>
                <a:gd name="T35" fmla="*/ 496 h 1502"/>
                <a:gd name="T36" fmla="*/ 310 w 1376"/>
                <a:gd name="T37" fmla="*/ 661 h 1502"/>
                <a:gd name="T38" fmla="*/ 382 w 1376"/>
                <a:gd name="T39" fmla="*/ 789 h 1502"/>
                <a:gd name="T40" fmla="*/ 455 w 1376"/>
                <a:gd name="T41" fmla="*/ 918 h 1502"/>
                <a:gd name="T42" fmla="*/ 496 w 1376"/>
                <a:gd name="T43" fmla="*/ 978 h 1502"/>
                <a:gd name="T44" fmla="*/ 540 w 1376"/>
                <a:gd name="T45" fmla="*/ 1030 h 1502"/>
                <a:gd name="T46" fmla="*/ 589 w 1376"/>
                <a:gd name="T47" fmla="*/ 1077 h 1502"/>
                <a:gd name="T48" fmla="*/ 641 w 1376"/>
                <a:gd name="T49" fmla="*/ 1119 h 1502"/>
                <a:gd name="T50" fmla="*/ 753 w 1376"/>
                <a:gd name="T51" fmla="*/ 1195 h 1502"/>
                <a:gd name="T52" fmla="*/ 891 w 1376"/>
                <a:gd name="T53" fmla="*/ 1276 h 1502"/>
                <a:gd name="T54" fmla="*/ 1044 w 1376"/>
                <a:gd name="T55" fmla="*/ 1355 h 1502"/>
                <a:gd name="T56" fmla="*/ 1199 w 1376"/>
                <a:gd name="T57" fmla="*/ 1434 h 1502"/>
                <a:gd name="T58" fmla="*/ 1261 w 1376"/>
                <a:gd name="T59" fmla="*/ 1466 h 1502"/>
                <a:gd name="T60" fmla="*/ 1333 w 1376"/>
                <a:gd name="T61" fmla="*/ 1493 h 1502"/>
                <a:gd name="T62" fmla="*/ 1373 w 1376"/>
                <a:gd name="T63" fmla="*/ 1502 h 1502"/>
                <a:gd name="T64" fmla="*/ 1366 w 1376"/>
                <a:gd name="T65" fmla="*/ 1496 h 1502"/>
                <a:gd name="T66" fmla="*/ 1343 w 1376"/>
                <a:gd name="T67" fmla="*/ 1457 h 1502"/>
                <a:gd name="T68" fmla="*/ 1302 w 1376"/>
                <a:gd name="T69" fmla="*/ 1346 h 1502"/>
                <a:gd name="T70" fmla="*/ 1269 w 1376"/>
                <a:gd name="T71" fmla="*/ 1266 h 1502"/>
                <a:gd name="T72" fmla="*/ 1238 w 1376"/>
                <a:gd name="T73" fmla="*/ 1186 h 1502"/>
                <a:gd name="T74" fmla="*/ 1206 w 1376"/>
                <a:gd name="T75" fmla="*/ 1076 h 1502"/>
                <a:gd name="T76" fmla="*/ 1154 w 1376"/>
                <a:gd name="T77" fmla="*/ 905 h 1502"/>
                <a:gd name="T78" fmla="*/ 1103 w 1376"/>
                <a:gd name="T79" fmla="*/ 729 h 1502"/>
                <a:gd name="T80" fmla="*/ 1056 w 1376"/>
                <a:gd name="T81" fmla="*/ 549 h 1502"/>
                <a:gd name="T82" fmla="*/ 1029 w 1376"/>
                <a:gd name="T83" fmla="*/ 400 h 1502"/>
                <a:gd name="T84" fmla="*/ 1018 w 1376"/>
                <a:gd name="T85" fmla="*/ 311 h 1502"/>
                <a:gd name="T86" fmla="*/ 1014 w 1376"/>
                <a:gd name="T87" fmla="*/ 225 h 1502"/>
                <a:gd name="T88" fmla="*/ 988 w 1376"/>
                <a:gd name="T89" fmla="*/ 196 h 1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76" h="1502">
                  <a:moveTo>
                    <a:pt x="988" y="196"/>
                  </a:moveTo>
                  <a:lnTo>
                    <a:pt x="952" y="196"/>
                  </a:lnTo>
                  <a:lnTo>
                    <a:pt x="917" y="195"/>
                  </a:lnTo>
                  <a:lnTo>
                    <a:pt x="880" y="192"/>
                  </a:lnTo>
                  <a:lnTo>
                    <a:pt x="844" y="188"/>
                  </a:lnTo>
                  <a:lnTo>
                    <a:pt x="807" y="182"/>
                  </a:lnTo>
                  <a:lnTo>
                    <a:pt x="769" y="176"/>
                  </a:lnTo>
                  <a:lnTo>
                    <a:pt x="732" y="169"/>
                  </a:lnTo>
                  <a:lnTo>
                    <a:pt x="695" y="160"/>
                  </a:lnTo>
                  <a:lnTo>
                    <a:pt x="658" y="152"/>
                  </a:lnTo>
                  <a:lnTo>
                    <a:pt x="621" y="141"/>
                  </a:lnTo>
                  <a:lnTo>
                    <a:pt x="585" y="130"/>
                  </a:lnTo>
                  <a:lnTo>
                    <a:pt x="549" y="120"/>
                  </a:lnTo>
                  <a:lnTo>
                    <a:pt x="479" y="97"/>
                  </a:lnTo>
                  <a:lnTo>
                    <a:pt x="411" y="72"/>
                  </a:lnTo>
                  <a:lnTo>
                    <a:pt x="373" y="59"/>
                  </a:lnTo>
                  <a:lnTo>
                    <a:pt x="323" y="42"/>
                  </a:lnTo>
                  <a:lnTo>
                    <a:pt x="296" y="32"/>
                  </a:lnTo>
                  <a:lnTo>
                    <a:pt x="267" y="24"/>
                  </a:lnTo>
                  <a:lnTo>
                    <a:pt x="239" y="16"/>
                  </a:lnTo>
                  <a:lnTo>
                    <a:pt x="208" y="10"/>
                  </a:lnTo>
                  <a:lnTo>
                    <a:pt x="179" y="5"/>
                  </a:lnTo>
                  <a:lnTo>
                    <a:pt x="150" y="1"/>
                  </a:lnTo>
                  <a:lnTo>
                    <a:pt x="136" y="0"/>
                  </a:lnTo>
                  <a:lnTo>
                    <a:pt x="123" y="0"/>
                  </a:lnTo>
                  <a:lnTo>
                    <a:pt x="109" y="0"/>
                  </a:lnTo>
                  <a:lnTo>
                    <a:pt x="96" y="1"/>
                  </a:lnTo>
                  <a:lnTo>
                    <a:pt x="84" y="3"/>
                  </a:lnTo>
                  <a:lnTo>
                    <a:pt x="73" y="7"/>
                  </a:lnTo>
                  <a:lnTo>
                    <a:pt x="61" y="10"/>
                  </a:lnTo>
                  <a:lnTo>
                    <a:pt x="51" y="14"/>
                  </a:lnTo>
                  <a:lnTo>
                    <a:pt x="41" y="20"/>
                  </a:lnTo>
                  <a:lnTo>
                    <a:pt x="33" y="27"/>
                  </a:lnTo>
                  <a:lnTo>
                    <a:pt x="24" y="34"/>
                  </a:lnTo>
                  <a:lnTo>
                    <a:pt x="18" y="43"/>
                  </a:lnTo>
                  <a:lnTo>
                    <a:pt x="10" y="55"/>
                  </a:lnTo>
                  <a:lnTo>
                    <a:pt x="4" y="70"/>
                  </a:lnTo>
                  <a:lnTo>
                    <a:pt x="1" y="86"/>
                  </a:lnTo>
                  <a:lnTo>
                    <a:pt x="0" y="103"/>
                  </a:lnTo>
                  <a:lnTo>
                    <a:pt x="1" y="121"/>
                  </a:lnTo>
                  <a:lnTo>
                    <a:pt x="3" y="140"/>
                  </a:lnTo>
                  <a:lnTo>
                    <a:pt x="7" y="160"/>
                  </a:lnTo>
                  <a:lnTo>
                    <a:pt x="14" y="180"/>
                  </a:lnTo>
                  <a:lnTo>
                    <a:pt x="21" y="202"/>
                  </a:lnTo>
                  <a:lnTo>
                    <a:pt x="30" y="224"/>
                  </a:lnTo>
                  <a:lnTo>
                    <a:pt x="39" y="246"/>
                  </a:lnTo>
                  <a:lnTo>
                    <a:pt x="51" y="268"/>
                  </a:lnTo>
                  <a:lnTo>
                    <a:pt x="62" y="291"/>
                  </a:lnTo>
                  <a:lnTo>
                    <a:pt x="75" y="315"/>
                  </a:lnTo>
                  <a:lnTo>
                    <a:pt x="89" y="338"/>
                  </a:lnTo>
                  <a:lnTo>
                    <a:pt x="102" y="361"/>
                  </a:lnTo>
                  <a:lnTo>
                    <a:pt x="132" y="408"/>
                  </a:lnTo>
                  <a:lnTo>
                    <a:pt x="163" y="452"/>
                  </a:lnTo>
                  <a:lnTo>
                    <a:pt x="192" y="496"/>
                  </a:lnTo>
                  <a:lnTo>
                    <a:pt x="222" y="537"/>
                  </a:lnTo>
                  <a:lnTo>
                    <a:pt x="274" y="609"/>
                  </a:lnTo>
                  <a:lnTo>
                    <a:pt x="310" y="661"/>
                  </a:lnTo>
                  <a:lnTo>
                    <a:pt x="335" y="703"/>
                  </a:lnTo>
                  <a:lnTo>
                    <a:pt x="358" y="745"/>
                  </a:lnTo>
                  <a:lnTo>
                    <a:pt x="382" y="789"/>
                  </a:lnTo>
                  <a:lnTo>
                    <a:pt x="406" y="833"/>
                  </a:lnTo>
                  <a:lnTo>
                    <a:pt x="429" y="876"/>
                  </a:lnTo>
                  <a:lnTo>
                    <a:pt x="455" y="918"/>
                  </a:lnTo>
                  <a:lnTo>
                    <a:pt x="468" y="938"/>
                  </a:lnTo>
                  <a:lnTo>
                    <a:pt x="482" y="958"/>
                  </a:lnTo>
                  <a:lnTo>
                    <a:pt x="496" y="978"/>
                  </a:lnTo>
                  <a:lnTo>
                    <a:pt x="511" y="997"/>
                  </a:lnTo>
                  <a:lnTo>
                    <a:pt x="525" y="1014"/>
                  </a:lnTo>
                  <a:lnTo>
                    <a:pt x="540" y="1030"/>
                  </a:lnTo>
                  <a:lnTo>
                    <a:pt x="556" y="1047"/>
                  </a:lnTo>
                  <a:lnTo>
                    <a:pt x="572" y="1062"/>
                  </a:lnTo>
                  <a:lnTo>
                    <a:pt x="589" y="1077"/>
                  </a:lnTo>
                  <a:lnTo>
                    <a:pt x="606" y="1092"/>
                  </a:lnTo>
                  <a:lnTo>
                    <a:pt x="623" y="1105"/>
                  </a:lnTo>
                  <a:lnTo>
                    <a:pt x="641" y="1119"/>
                  </a:lnTo>
                  <a:lnTo>
                    <a:pt x="678" y="1146"/>
                  </a:lnTo>
                  <a:lnTo>
                    <a:pt x="715" y="1171"/>
                  </a:lnTo>
                  <a:lnTo>
                    <a:pt x="753" y="1195"/>
                  </a:lnTo>
                  <a:lnTo>
                    <a:pt x="790" y="1219"/>
                  </a:lnTo>
                  <a:lnTo>
                    <a:pt x="840" y="1248"/>
                  </a:lnTo>
                  <a:lnTo>
                    <a:pt x="891" y="1276"/>
                  </a:lnTo>
                  <a:lnTo>
                    <a:pt x="942" y="1303"/>
                  </a:lnTo>
                  <a:lnTo>
                    <a:pt x="994" y="1329"/>
                  </a:lnTo>
                  <a:lnTo>
                    <a:pt x="1044" y="1355"/>
                  </a:lnTo>
                  <a:lnTo>
                    <a:pt x="1096" y="1381"/>
                  </a:lnTo>
                  <a:lnTo>
                    <a:pt x="1147" y="1408"/>
                  </a:lnTo>
                  <a:lnTo>
                    <a:pt x="1199" y="1434"/>
                  </a:lnTo>
                  <a:lnTo>
                    <a:pt x="1218" y="1445"/>
                  </a:lnTo>
                  <a:lnTo>
                    <a:pt x="1239" y="1456"/>
                  </a:lnTo>
                  <a:lnTo>
                    <a:pt x="1261" y="1466"/>
                  </a:lnTo>
                  <a:lnTo>
                    <a:pt x="1286" y="1476"/>
                  </a:lnTo>
                  <a:lnTo>
                    <a:pt x="1309" y="1485"/>
                  </a:lnTo>
                  <a:lnTo>
                    <a:pt x="1333" y="1493"/>
                  </a:lnTo>
                  <a:lnTo>
                    <a:pt x="1355" y="1499"/>
                  </a:lnTo>
                  <a:lnTo>
                    <a:pt x="1376" y="1502"/>
                  </a:lnTo>
                  <a:lnTo>
                    <a:pt x="1373" y="1502"/>
                  </a:lnTo>
                  <a:lnTo>
                    <a:pt x="1371" y="1500"/>
                  </a:lnTo>
                  <a:lnTo>
                    <a:pt x="1368" y="1498"/>
                  </a:lnTo>
                  <a:lnTo>
                    <a:pt x="1366" y="1496"/>
                  </a:lnTo>
                  <a:lnTo>
                    <a:pt x="1360" y="1488"/>
                  </a:lnTo>
                  <a:lnTo>
                    <a:pt x="1354" y="1479"/>
                  </a:lnTo>
                  <a:lnTo>
                    <a:pt x="1343" y="1457"/>
                  </a:lnTo>
                  <a:lnTo>
                    <a:pt x="1332" y="1430"/>
                  </a:lnTo>
                  <a:lnTo>
                    <a:pt x="1314" y="1378"/>
                  </a:lnTo>
                  <a:lnTo>
                    <a:pt x="1302" y="1346"/>
                  </a:lnTo>
                  <a:lnTo>
                    <a:pt x="1291" y="1319"/>
                  </a:lnTo>
                  <a:lnTo>
                    <a:pt x="1279" y="1293"/>
                  </a:lnTo>
                  <a:lnTo>
                    <a:pt x="1269" y="1266"/>
                  </a:lnTo>
                  <a:lnTo>
                    <a:pt x="1258" y="1240"/>
                  </a:lnTo>
                  <a:lnTo>
                    <a:pt x="1247" y="1213"/>
                  </a:lnTo>
                  <a:lnTo>
                    <a:pt x="1238" y="1186"/>
                  </a:lnTo>
                  <a:lnTo>
                    <a:pt x="1229" y="1159"/>
                  </a:lnTo>
                  <a:lnTo>
                    <a:pt x="1222" y="1132"/>
                  </a:lnTo>
                  <a:lnTo>
                    <a:pt x="1206" y="1076"/>
                  </a:lnTo>
                  <a:lnTo>
                    <a:pt x="1189" y="1020"/>
                  </a:lnTo>
                  <a:lnTo>
                    <a:pt x="1172" y="962"/>
                  </a:lnTo>
                  <a:lnTo>
                    <a:pt x="1154" y="905"/>
                  </a:lnTo>
                  <a:lnTo>
                    <a:pt x="1138" y="846"/>
                  </a:lnTo>
                  <a:lnTo>
                    <a:pt x="1120" y="788"/>
                  </a:lnTo>
                  <a:lnTo>
                    <a:pt x="1103" y="729"/>
                  </a:lnTo>
                  <a:lnTo>
                    <a:pt x="1086" y="668"/>
                  </a:lnTo>
                  <a:lnTo>
                    <a:pt x="1071" y="609"/>
                  </a:lnTo>
                  <a:lnTo>
                    <a:pt x="1056" y="549"/>
                  </a:lnTo>
                  <a:lnTo>
                    <a:pt x="1043" y="489"/>
                  </a:lnTo>
                  <a:lnTo>
                    <a:pt x="1033" y="430"/>
                  </a:lnTo>
                  <a:lnTo>
                    <a:pt x="1029" y="400"/>
                  </a:lnTo>
                  <a:lnTo>
                    <a:pt x="1024" y="371"/>
                  </a:lnTo>
                  <a:lnTo>
                    <a:pt x="1021" y="341"/>
                  </a:lnTo>
                  <a:lnTo>
                    <a:pt x="1018" y="311"/>
                  </a:lnTo>
                  <a:lnTo>
                    <a:pt x="1016" y="282"/>
                  </a:lnTo>
                  <a:lnTo>
                    <a:pt x="1015" y="253"/>
                  </a:lnTo>
                  <a:lnTo>
                    <a:pt x="1014" y="225"/>
                  </a:lnTo>
                  <a:lnTo>
                    <a:pt x="1015" y="195"/>
                  </a:lnTo>
                  <a:lnTo>
                    <a:pt x="1001" y="196"/>
                  </a:lnTo>
                  <a:lnTo>
                    <a:pt x="988" y="196"/>
                  </a:lnTo>
                  <a:close/>
                </a:path>
              </a:pathLst>
            </a:custGeom>
            <a:solidFill>
              <a:srgbClr val="31A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8" name="Freeform 100"/>
            <p:cNvSpPr>
              <a:spLocks/>
            </p:cNvSpPr>
            <p:nvPr/>
          </p:nvSpPr>
          <p:spPr bwMode="auto">
            <a:xfrm>
              <a:off x="8782050" y="-1593850"/>
              <a:ext cx="103188" cy="304800"/>
            </a:xfrm>
            <a:custGeom>
              <a:avLst/>
              <a:gdLst>
                <a:gd name="T0" fmla="*/ 901 w 968"/>
                <a:gd name="T1" fmla="*/ 55 h 2889"/>
                <a:gd name="T2" fmla="*/ 933 w 968"/>
                <a:gd name="T3" fmla="*/ 26 h 2889"/>
                <a:gd name="T4" fmla="*/ 968 w 968"/>
                <a:gd name="T5" fmla="*/ 0 h 2889"/>
                <a:gd name="T6" fmla="*/ 830 w 968"/>
                <a:gd name="T7" fmla="*/ 47 h 2889"/>
                <a:gd name="T8" fmla="*/ 688 w 968"/>
                <a:gd name="T9" fmla="*/ 86 h 2889"/>
                <a:gd name="T10" fmla="*/ 545 w 968"/>
                <a:gd name="T11" fmla="*/ 125 h 2889"/>
                <a:gd name="T12" fmla="*/ 403 w 968"/>
                <a:gd name="T13" fmla="*/ 170 h 2889"/>
                <a:gd name="T14" fmla="*/ 291 w 968"/>
                <a:gd name="T15" fmla="*/ 215 h 2889"/>
                <a:gd name="T16" fmla="*/ 225 w 968"/>
                <a:gd name="T17" fmla="*/ 249 h 2889"/>
                <a:gd name="T18" fmla="*/ 182 w 968"/>
                <a:gd name="T19" fmla="*/ 280 h 2889"/>
                <a:gd name="T20" fmla="*/ 147 w 968"/>
                <a:gd name="T21" fmla="*/ 318 h 2889"/>
                <a:gd name="T22" fmla="*/ 121 w 968"/>
                <a:gd name="T23" fmla="*/ 362 h 2889"/>
                <a:gd name="T24" fmla="*/ 100 w 968"/>
                <a:gd name="T25" fmla="*/ 412 h 2889"/>
                <a:gd name="T26" fmla="*/ 84 w 968"/>
                <a:gd name="T27" fmla="*/ 465 h 2889"/>
                <a:gd name="T28" fmla="*/ 65 w 968"/>
                <a:gd name="T29" fmla="*/ 557 h 2889"/>
                <a:gd name="T30" fmla="*/ 50 w 968"/>
                <a:gd name="T31" fmla="*/ 667 h 2889"/>
                <a:gd name="T32" fmla="*/ 33 w 968"/>
                <a:gd name="T33" fmla="*/ 769 h 2889"/>
                <a:gd name="T34" fmla="*/ 13 w 968"/>
                <a:gd name="T35" fmla="*/ 880 h 2889"/>
                <a:gd name="T36" fmla="*/ 2 w 968"/>
                <a:gd name="T37" fmla="*/ 992 h 2889"/>
                <a:gd name="T38" fmla="*/ 0 w 968"/>
                <a:gd name="T39" fmla="*/ 1105 h 2889"/>
                <a:gd name="T40" fmla="*/ 3 w 968"/>
                <a:gd name="T41" fmla="*/ 1219 h 2889"/>
                <a:gd name="T42" fmla="*/ 18 w 968"/>
                <a:gd name="T43" fmla="*/ 1402 h 2889"/>
                <a:gd name="T44" fmla="*/ 26 w 968"/>
                <a:gd name="T45" fmla="*/ 1500 h 2889"/>
                <a:gd name="T46" fmla="*/ 35 w 968"/>
                <a:gd name="T47" fmla="*/ 1598 h 2889"/>
                <a:gd name="T48" fmla="*/ 47 w 968"/>
                <a:gd name="T49" fmla="*/ 1664 h 2889"/>
                <a:gd name="T50" fmla="*/ 66 w 968"/>
                <a:gd name="T51" fmla="*/ 1731 h 2889"/>
                <a:gd name="T52" fmla="*/ 104 w 968"/>
                <a:gd name="T53" fmla="*/ 1828 h 2889"/>
                <a:gd name="T54" fmla="*/ 141 w 968"/>
                <a:gd name="T55" fmla="*/ 1927 h 2889"/>
                <a:gd name="T56" fmla="*/ 187 w 968"/>
                <a:gd name="T57" fmla="*/ 2025 h 2889"/>
                <a:gd name="T58" fmla="*/ 237 w 968"/>
                <a:gd name="T59" fmla="*/ 2124 h 2889"/>
                <a:gd name="T60" fmla="*/ 269 w 968"/>
                <a:gd name="T61" fmla="*/ 2196 h 2889"/>
                <a:gd name="T62" fmla="*/ 311 w 968"/>
                <a:gd name="T63" fmla="*/ 2273 h 2889"/>
                <a:gd name="T64" fmla="*/ 388 w 968"/>
                <a:gd name="T65" fmla="*/ 2386 h 2889"/>
                <a:gd name="T66" fmla="*/ 476 w 968"/>
                <a:gd name="T67" fmla="*/ 2494 h 2889"/>
                <a:gd name="T68" fmla="*/ 570 w 968"/>
                <a:gd name="T69" fmla="*/ 2597 h 2889"/>
                <a:gd name="T70" fmla="*/ 719 w 968"/>
                <a:gd name="T71" fmla="*/ 2744 h 2889"/>
                <a:gd name="T72" fmla="*/ 794 w 968"/>
                <a:gd name="T73" fmla="*/ 2807 h 2889"/>
                <a:gd name="T74" fmla="*/ 871 w 968"/>
                <a:gd name="T75" fmla="*/ 2869 h 2889"/>
                <a:gd name="T76" fmla="*/ 877 w 968"/>
                <a:gd name="T77" fmla="*/ 2860 h 2889"/>
                <a:gd name="T78" fmla="*/ 852 w 968"/>
                <a:gd name="T79" fmla="*/ 2809 h 2889"/>
                <a:gd name="T80" fmla="*/ 834 w 968"/>
                <a:gd name="T81" fmla="*/ 2752 h 2889"/>
                <a:gd name="T82" fmla="*/ 809 w 968"/>
                <a:gd name="T83" fmla="*/ 2638 h 2889"/>
                <a:gd name="T84" fmla="*/ 787 w 968"/>
                <a:gd name="T85" fmla="*/ 2530 h 2889"/>
                <a:gd name="T86" fmla="*/ 767 w 968"/>
                <a:gd name="T87" fmla="*/ 2419 h 2889"/>
                <a:gd name="T88" fmla="*/ 747 w 968"/>
                <a:gd name="T89" fmla="*/ 2308 h 2889"/>
                <a:gd name="T90" fmla="*/ 705 w 968"/>
                <a:gd name="T91" fmla="*/ 2075 h 2889"/>
                <a:gd name="T92" fmla="*/ 676 w 968"/>
                <a:gd name="T93" fmla="*/ 1840 h 2889"/>
                <a:gd name="T94" fmla="*/ 654 w 968"/>
                <a:gd name="T95" fmla="*/ 1603 h 2889"/>
                <a:gd name="T96" fmla="*/ 641 w 968"/>
                <a:gd name="T97" fmla="*/ 1367 h 2889"/>
                <a:gd name="T98" fmla="*/ 635 w 968"/>
                <a:gd name="T99" fmla="*/ 1130 h 2889"/>
                <a:gd name="T100" fmla="*/ 636 w 968"/>
                <a:gd name="T101" fmla="*/ 921 h 2889"/>
                <a:gd name="T102" fmla="*/ 645 w 968"/>
                <a:gd name="T103" fmla="*/ 729 h 2889"/>
                <a:gd name="T104" fmla="*/ 661 w 968"/>
                <a:gd name="T105" fmla="*/ 602 h 2889"/>
                <a:gd name="T106" fmla="*/ 678 w 968"/>
                <a:gd name="T107" fmla="*/ 508 h 2889"/>
                <a:gd name="T108" fmla="*/ 702 w 968"/>
                <a:gd name="T109" fmla="*/ 417 h 2889"/>
                <a:gd name="T110" fmla="*/ 734 w 968"/>
                <a:gd name="T111" fmla="*/ 327 h 2889"/>
                <a:gd name="T112" fmla="*/ 774 w 968"/>
                <a:gd name="T113" fmla="*/ 241 h 2889"/>
                <a:gd name="T114" fmla="*/ 823 w 968"/>
                <a:gd name="T115" fmla="*/ 157 h 2889"/>
                <a:gd name="T116" fmla="*/ 882 w 968"/>
                <a:gd name="T117" fmla="*/ 77 h 2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8" h="2889">
                  <a:moveTo>
                    <a:pt x="882" y="77"/>
                  </a:moveTo>
                  <a:lnTo>
                    <a:pt x="891" y="66"/>
                  </a:lnTo>
                  <a:lnTo>
                    <a:pt x="901" y="55"/>
                  </a:lnTo>
                  <a:lnTo>
                    <a:pt x="910" y="45"/>
                  </a:lnTo>
                  <a:lnTo>
                    <a:pt x="921" y="35"/>
                  </a:lnTo>
                  <a:lnTo>
                    <a:pt x="933" y="26"/>
                  </a:lnTo>
                  <a:lnTo>
                    <a:pt x="943" y="17"/>
                  </a:lnTo>
                  <a:lnTo>
                    <a:pt x="955" y="9"/>
                  </a:lnTo>
                  <a:lnTo>
                    <a:pt x="968" y="0"/>
                  </a:lnTo>
                  <a:lnTo>
                    <a:pt x="922" y="17"/>
                  </a:lnTo>
                  <a:lnTo>
                    <a:pt x="877" y="33"/>
                  </a:lnTo>
                  <a:lnTo>
                    <a:pt x="830" y="47"/>
                  </a:lnTo>
                  <a:lnTo>
                    <a:pt x="784" y="61"/>
                  </a:lnTo>
                  <a:lnTo>
                    <a:pt x="736" y="73"/>
                  </a:lnTo>
                  <a:lnTo>
                    <a:pt x="688" y="86"/>
                  </a:lnTo>
                  <a:lnTo>
                    <a:pt x="640" y="99"/>
                  </a:lnTo>
                  <a:lnTo>
                    <a:pt x="592" y="112"/>
                  </a:lnTo>
                  <a:lnTo>
                    <a:pt x="545" y="125"/>
                  </a:lnTo>
                  <a:lnTo>
                    <a:pt x="497" y="139"/>
                  </a:lnTo>
                  <a:lnTo>
                    <a:pt x="449" y="154"/>
                  </a:lnTo>
                  <a:lnTo>
                    <a:pt x="403" y="170"/>
                  </a:lnTo>
                  <a:lnTo>
                    <a:pt x="358" y="187"/>
                  </a:lnTo>
                  <a:lnTo>
                    <a:pt x="313" y="206"/>
                  </a:lnTo>
                  <a:lnTo>
                    <a:pt x="291" y="215"/>
                  </a:lnTo>
                  <a:lnTo>
                    <a:pt x="269" y="226"/>
                  </a:lnTo>
                  <a:lnTo>
                    <a:pt x="248" y="237"/>
                  </a:lnTo>
                  <a:lnTo>
                    <a:pt x="225" y="249"/>
                  </a:lnTo>
                  <a:lnTo>
                    <a:pt x="211" y="259"/>
                  </a:lnTo>
                  <a:lnTo>
                    <a:pt x="196" y="268"/>
                  </a:lnTo>
                  <a:lnTo>
                    <a:pt x="182" y="280"/>
                  </a:lnTo>
                  <a:lnTo>
                    <a:pt x="170" y="291"/>
                  </a:lnTo>
                  <a:lnTo>
                    <a:pt x="159" y="305"/>
                  </a:lnTo>
                  <a:lnTo>
                    <a:pt x="147" y="318"/>
                  </a:lnTo>
                  <a:lnTo>
                    <a:pt x="138" y="333"/>
                  </a:lnTo>
                  <a:lnTo>
                    <a:pt x="129" y="348"/>
                  </a:lnTo>
                  <a:lnTo>
                    <a:pt x="121" y="362"/>
                  </a:lnTo>
                  <a:lnTo>
                    <a:pt x="112" y="378"/>
                  </a:lnTo>
                  <a:lnTo>
                    <a:pt x="106" y="395"/>
                  </a:lnTo>
                  <a:lnTo>
                    <a:pt x="100" y="412"/>
                  </a:lnTo>
                  <a:lnTo>
                    <a:pt x="93" y="429"/>
                  </a:lnTo>
                  <a:lnTo>
                    <a:pt x="88" y="447"/>
                  </a:lnTo>
                  <a:lnTo>
                    <a:pt x="84" y="465"/>
                  </a:lnTo>
                  <a:lnTo>
                    <a:pt x="78" y="483"/>
                  </a:lnTo>
                  <a:lnTo>
                    <a:pt x="71" y="519"/>
                  </a:lnTo>
                  <a:lnTo>
                    <a:pt x="65" y="557"/>
                  </a:lnTo>
                  <a:lnTo>
                    <a:pt x="59" y="594"/>
                  </a:lnTo>
                  <a:lnTo>
                    <a:pt x="54" y="631"/>
                  </a:lnTo>
                  <a:lnTo>
                    <a:pt x="50" y="667"/>
                  </a:lnTo>
                  <a:lnTo>
                    <a:pt x="45" y="703"/>
                  </a:lnTo>
                  <a:lnTo>
                    <a:pt x="39" y="737"/>
                  </a:lnTo>
                  <a:lnTo>
                    <a:pt x="33" y="769"/>
                  </a:lnTo>
                  <a:lnTo>
                    <a:pt x="26" y="806"/>
                  </a:lnTo>
                  <a:lnTo>
                    <a:pt x="18" y="843"/>
                  </a:lnTo>
                  <a:lnTo>
                    <a:pt x="13" y="880"/>
                  </a:lnTo>
                  <a:lnTo>
                    <a:pt x="9" y="917"/>
                  </a:lnTo>
                  <a:lnTo>
                    <a:pt x="5" y="955"/>
                  </a:lnTo>
                  <a:lnTo>
                    <a:pt x="2" y="992"/>
                  </a:lnTo>
                  <a:lnTo>
                    <a:pt x="1" y="1030"/>
                  </a:lnTo>
                  <a:lnTo>
                    <a:pt x="0" y="1068"/>
                  </a:lnTo>
                  <a:lnTo>
                    <a:pt x="0" y="1105"/>
                  </a:lnTo>
                  <a:lnTo>
                    <a:pt x="0" y="1143"/>
                  </a:lnTo>
                  <a:lnTo>
                    <a:pt x="1" y="1182"/>
                  </a:lnTo>
                  <a:lnTo>
                    <a:pt x="3" y="1219"/>
                  </a:lnTo>
                  <a:lnTo>
                    <a:pt x="9" y="1295"/>
                  </a:lnTo>
                  <a:lnTo>
                    <a:pt x="15" y="1369"/>
                  </a:lnTo>
                  <a:lnTo>
                    <a:pt x="18" y="1402"/>
                  </a:lnTo>
                  <a:lnTo>
                    <a:pt x="20" y="1435"/>
                  </a:lnTo>
                  <a:lnTo>
                    <a:pt x="23" y="1467"/>
                  </a:lnTo>
                  <a:lnTo>
                    <a:pt x="26" y="1500"/>
                  </a:lnTo>
                  <a:lnTo>
                    <a:pt x="29" y="1533"/>
                  </a:lnTo>
                  <a:lnTo>
                    <a:pt x="32" y="1566"/>
                  </a:lnTo>
                  <a:lnTo>
                    <a:pt x="35" y="1598"/>
                  </a:lnTo>
                  <a:lnTo>
                    <a:pt x="39" y="1630"/>
                  </a:lnTo>
                  <a:lnTo>
                    <a:pt x="42" y="1647"/>
                  </a:lnTo>
                  <a:lnTo>
                    <a:pt x="47" y="1664"/>
                  </a:lnTo>
                  <a:lnTo>
                    <a:pt x="51" y="1681"/>
                  </a:lnTo>
                  <a:lnTo>
                    <a:pt x="55" y="1698"/>
                  </a:lnTo>
                  <a:lnTo>
                    <a:pt x="66" y="1731"/>
                  </a:lnTo>
                  <a:lnTo>
                    <a:pt x="78" y="1764"/>
                  </a:lnTo>
                  <a:lnTo>
                    <a:pt x="91" y="1795"/>
                  </a:lnTo>
                  <a:lnTo>
                    <a:pt x="104" y="1828"/>
                  </a:lnTo>
                  <a:lnTo>
                    <a:pt x="116" y="1861"/>
                  </a:lnTo>
                  <a:lnTo>
                    <a:pt x="128" y="1893"/>
                  </a:lnTo>
                  <a:lnTo>
                    <a:pt x="141" y="1927"/>
                  </a:lnTo>
                  <a:lnTo>
                    <a:pt x="156" y="1961"/>
                  </a:lnTo>
                  <a:lnTo>
                    <a:pt x="171" y="1993"/>
                  </a:lnTo>
                  <a:lnTo>
                    <a:pt x="187" y="2025"/>
                  </a:lnTo>
                  <a:lnTo>
                    <a:pt x="204" y="2058"/>
                  </a:lnTo>
                  <a:lnTo>
                    <a:pt x="221" y="2091"/>
                  </a:lnTo>
                  <a:lnTo>
                    <a:pt x="237" y="2124"/>
                  </a:lnTo>
                  <a:lnTo>
                    <a:pt x="252" y="2156"/>
                  </a:lnTo>
                  <a:lnTo>
                    <a:pt x="260" y="2177"/>
                  </a:lnTo>
                  <a:lnTo>
                    <a:pt x="269" y="2196"/>
                  </a:lnTo>
                  <a:lnTo>
                    <a:pt x="279" y="2216"/>
                  </a:lnTo>
                  <a:lnTo>
                    <a:pt x="289" y="2235"/>
                  </a:lnTo>
                  <a:lnTo>
                    <a:pt x="311" y="2273"/>
                  </a:lnTo>
                  <a:lnTo>
                    <a:pt x="335" y="2311"/>
                  </a:lnTo>
                  <a:lnTo>
                    <a:pt x="361" y="2349"/>
                  </a:lnTo>
                  <a:lnTo>
                    <a:pt x="388" y="2386"/>
                  </a:lnTo>
                  <a:lnTo>
                    <a:pt x="416" y="2423"/>
                  </a:lnTo>
                  <a:lnTo>
                    <a:pt x="445" y="2459"/>
                  </a:lnTo>
                  <a:lnTo>
                    <a:pt x="476" y="2494"/>
                  </a:lnTo>
                  <a:lnTo>
                    <a:pt x="507" y="2529"/>
                  </a:lnTo>
                  <a:lnTo>
                    <a:pt x="538" y="2564"/>
                  </a:lnTo>
                  <a:lnTo>
                    <a:pt x="570" y="2597"/>
                  </a:lnTo>
                  <a:lnTo>
                    <a:pt x="633" y="2661"/>
                  </a:lnTo>
                  <a:lnTo>
                    <a:pt x="695" y="2721"/>
                  </a:lnTo>
                  <a:lnTo>
                    <a:pt x="719" y="2744"/>
                  </a:lnTo>
                  <a:lnTo>
                    <a:pt x="743" y="2766"/>
                  </a:lnTo>
                  <a:lnTo>
                    <a:pt x="769" y="2786"/>
                  </a:lnTo>
                  <a:lnTo>
                    <a:pt x="794" y="2807"/>
                  </a:lnTo>
                  <a:lnTo>
                    <a:pt x="820" y="2827"/>
                  </a:lnTo>
                  <a:lnTo>
                    <a:pt x="845" y="2848"/>
                  </a:lnTo>
                  <a:lnTo>
                    <a:pt x="871" y="2869"/>
                  </a:lnTo>
                  <a:lnTo>
                    <a:pt x="897" y="2889"/>
                  </a:lnTo>
                  <a:lnTo>
                    <a:pt x="886" y="2875"/>
                  </a:lnTo>
                  <a:lnTo>
                    <a:pt x="877" y="2860"/>
                  </a:lnTo>
                  <a:lnTo>
                    <a:pt x="868" y="2843"/>
                  </a:lnTo>
                  <a:lnTo>
                    <a:pt x="860" y="2826"/>
                  </a:lnTo>
                  <a:lnTo>
                    <a:pt x="852" y="2809"/>
                  </a:lnTo>
                  <a:lnTo>
                    <a:pt x="846" y="2790"/>
                  </a:lnTo>
                  <a:lnTo>
                    <a:pt x="841" y="2771"/>
                  </a:lnTo>
                  <a:lnTo>
                    <a:pt x="834" y="2752"/>
                  </a:lnTo>
                  <a:lnTo>
                    <a:pt x="825" y="2714"/>
                  </a:lnTo>
                  <a:lnTo>
                    <a:pt x="816" y="2675"/>
                  </a:lnTo>
                  <a:lnTo>
                    <a:pt x="809" y="2638"/>
                  </a:lnTo>
                  <a:lnTo>
                    <a:pt x="803" y="2603"/>
                  </a:lnTo>
                  <a:lnTo>
                    <a:pt x="794" y="2567"/>
                  </a:lnTo>
                  <a:lnTo>
                    <a:pt x="787" y="2530"/>
                  </a:lnTo>
                  <a:lnTo>
                    <a:pt x="780" y="2493"/>
                  </a:lnTo>
                  <a:lnTo>
                    <a:pt x="773" y="2456"/>
                  </a:lnTo>
                  <a:lnTo>
                    <a:pt x="767" y="2419"/>
                  </a:lnTo>
                  <a:lnTo>
                    <a:pt x="760" y="2382"/>
                  </a:lnTo>
                  <a:lnTo>
                    <a:pt x="754" y="2345"/>
                  </a:lnTo>
                  <a:lnTo>
                    <a:pt x="747" y="2308"/>
                  </a:lnTo>
                  <a:lnTo>
                    <a:pt x="732" y="2230"/>
                  </a:lnTo>
                  <a:lnTo>
                    <a:pt x="718" y="2152"/>
                  </a:lnTo>
                  <a:lnTo>
                    <a:pt x="705" y="2075"/>
                  </a:lnTo>
                  <a:lnTo>
                    <a:pt x="695" y="1997"/>
                  </a:lnTo>
                  <a:lnTo>
                    <a:pt x="684" y="1918"/>
                  </a:lnTo>
                  <a:lnTo>
                    <a:pt x="676" y="1840"/>
                  </a:lnTo>
                  <a:lnTo>
                    <a:pt x="667" y="1761"/>
                  </a:lnTo>
                  <a:lnTo>
                    <a:pt x="660" y="1682"/>
                  </a:lnTo>
                  <a:lnTo>
                    <a:pt x="654" y="1603"/>
                  </a:lnTo>
                  <a:lnTo>
                    <a:pt x="648" y="1525"/>
                  </a:lnTo>
                  <a:lnTo>
                    <a:pt x="644" y="1445"/>
                  </a:lnTo>
                  <a:lnTo>
                    <a:pt x="641" y="1367"/>
                  </a:lnTo>
                  <a:lnTo>
                    <a:pt x="638" y="1287"/>
                  </a:lnTo>
                  <a:lnTo>
                    <a:pt x="636" y="1208"/>
                  </a:lnTo>
                  <a:lnTo>
                    <a:pt x="635" y="1130"/>
                  </a:lnTo>
                  <a:lnTo>
                    <a:pt x="635" y="1050"/>
                  </a:lnTo>
                  <a:lnTo>
                    <a:pt x="635" y="986"/>
                  </a:lnTo>
                  <a:lnTo>
                    <a:pt x="636" y="921"/>
                  </a:lnTo>
                  <a:lnTo>
                    <a:pt x="637" y="857"/>
                  </a:lnTo>
                  <a:lnTo>
                    <a:pt x="640" y="792"/>
                  </a:lnTo>
                  <a:lnTo>
                    <a:pt x="645" y="729"/>
                  </a:lnTo>
                  <a:lnTo>
                    <a:pt x="651" y="665"/>
                  </a:lnTo>
                  <a:lnTo>
                    <a:pt x="656" y="633"/>
                  </a:lnTo>
                  <a:lnTo>
                    <a:pt x="661" y="602"/>
                  </a:lnTo>
                  <a:lnTo>
                    <a:pt x="666" y="571"/>
                  </a:lnTo>
                  <a:lnTo>
                    <a:pt x="672" y="539"/>
                  </a:lnTo>
                  <a:lnTo>
                    <a:pt x="678" y="508"/>
                  </a:lnTo>
                  <a:lnTo>
                    <a:pt x="685" y="478"/>
                  </a:lnTo>
                  <a:lnTo>
                    <a:pt x="694" y="447"/>
                  </a:lnTo>
                  <a:lnTo>
                    <a:pt x="702" y="417"/>
                  </a:lnTo>
                  <a:lnTo>
                    <a:pt x="712" y="387"/>
                  </a:lnTo>
                  <a:lnTo>
                    <a:pt x="722" y="357"/>
                  </a:lnTo>
                  <a:lnTo>
                    <a:pt x="734" y="327"/>
                  </a:lnTo>
                  <a:lnTo>
                    <a:pt x="747" y="299"/>
                  </a:lnTo>
                  <a:lnTo>
                    <a:pt x="759" y="269"/>
                  </a:lnTo>
                  <a:lnTo>
                    <a:pt x="774" y="241"/>
                  </a:lnTo>
                  <a:lnTo>
                    <a:pt x="789" y="213"/>
                  </a:lnTo>
                  <a:lnTo>
                    <a:pt x="806" y="185"/>
                  </a:lnTo>
                  <a:lnTo>
                    <a:pt x="823" y="157"/>
                  </a:lnTo>
                  <a:lnTo>
                    <a:pt x="842" y="131"/>
                  </a:lnTo>
                  <a:lnTo>
                    <a:pt x="861" y="103"/>
                  </a:lnTo>
                  <a:lnTo>
                    <a:pt x="882" y="77"/>
                  </a:lnTo>
                  <a:close/>
                </a:path>
              </a:pathLst>
            </a:custGeom>
            <a:solidFill>
              <a:srgbClr val="EA9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9" name="Freeform 101"/>
            <p:cNvSpPr>
              <a:spLocks/>
            </p:cNvSpPr>
            <p:nvPr/>
          </p:nvSpPr>
          <p:spPr bwMode="auto">
            <a:xfrm>
              <a:off x="8788400" y="-1441450"/>
              <a:ext cx="88900" cy="150812"/>
            </a:xfrm>
            <a:custGeom>
              <a:avLst/>
              <a:gdLst>
                <a:gd name="T0" fmla="*/ 14 w 842"/>
                <a:gd name="T1" fmla="*/ 6 h 1422"/>
                <a:gd name="T2" fmla="*/ 1 w 842"/>
                <a:gd name="T3" fmla="*/ 30 h 1422"/>
                <a:gd name="T4" fmla="*/ 0 w 842"/>
                <a:gd name="T5" fmla="*/ 88 h 1422"/>
                <a:gd name="T6" fmla="*/ 3 w 842"/>
                <a:gd name="T7" fmla="*/ 141 h 1422"/>
                <a:gd name="T8" fmla="*/ 9 w 842"/>
                <a:gd name="T9" fmla="*/ 191 h 1422"/>
                <a:gd name="T10" fmla="*/ 18 w 842"/>
                <a:gd name="T11" fmla="*/ 241 h 1422"/>
                <a:gd name="T12" fmla="*/ 30 w 842"/>
                <a:gd name="T13" fmla="*/ 291 h 1422"/>
                <a:gd name="T14" fmla="*/ 54 w 842"/>
                <a:gd name="T15" fmla="*/ 369 h 1422"/>
                <a:gd name="T16" fmla="*/ 86 w 842"/>
                <a:gd name="T17" fmla="*/ 460 h 1422"/>
                <a:gd name="T18" fmla="*/ 116 w 842"/>
                <a:gd name="T19" fmla="*/ 526 h 1422"/>
                <a:gd name="T20" fmla="*/ 149 w 842"/>
                <a:gd name="T21" fmla="*/ 591 h 1422"/>
                <a:gd name="T22" fmla="*/ 182 w 842"/>
                <a:gd name="T23" fmla="*/ 657 h 1422"/>
                <a:gd name="T24" fmla="*/ 205 w 842"/>
                <a:gd name="T25" fmla="*/ 709 h 1422"/>
                <a:gd name="T26" fmla="*/ 224 w 842"/>
                <a:gd name="T27" fmla="*/ 748 h 1422"/>
                <a:gd name="T28" fmla="*/ 256 w 842"/>
                <a:gd name="T29" fmla="*/ 806 h 1422"/>
                <a:gd name="T30" fmla="*/ 306 w 842"/>
                <a:gd name="T31" fmla="*/ 881 h 1422"/>
                <a:gd name="T32" fmla="*/ 361 w 842"/>
                <a:gd name="T33" fmla="*/ 955 h 1422"/>
                <a:gd name="T34" fmla="*/ 421 w 842"/>
                <a:gd name="T35" fmla="*/ 1027 h 1422"/>
                <a:gd name="T36" fmla="*/ 483 w 842"/>
                <a:gd name="T37" fmla="*/ 1096 h 1422"/>
                <a:gd name="T38" fmla="*/ 578 w 842"/>
                <a:gd name="T39" fmla="*/ 1193 h 1422"/>
                <a:gd name="T40" fmla="*/ 664 w 842"/>
                <a:gd name="T41" fmla="*/ 1277 h 1422"/>
                <a:gd name="T42" fmla="*/ 714 w 842"/>
                <a:gd name="T43" fmla="*/ 1319 h 1422"/>
                <a:gd name="T44" fmla="*/ 765 w 842"/>
                <a:gd name="T45" fmla="*/ 1361 h 1422"/>
                <a:gd name="T46" fmla="*/ 816 w 842"/>
                <a:gd name="T47" fmla="*/ 1401 h 1422"/>
                <a:gd name="T48" fmla="*/ 831 w 842"/>
                <a:gd name="T49" fmla="*/ 1408 h 1422"/>
                <a:gd name="T50" fmla="*/ 813 w 842"/>
                <a:gd name="T51" fmla="*/ 1377 h 1422"/>
                <a:gd name="T52" fmla="*/ 797 w 842"/>
                <a:gd name="T53" fmla="*/ 1342 h 1422"/>
                <a:gd name="T54" fmla="*/ 786 w 842"/>
                <a:gd name="T55" fmla="*/ 1305 h 1422"/>
                <a:gd name="T56" fmla="*/ 770 w 842"/>
                <a:gd name="T57" fmla="*/ 1246 h 1422"/>
                <a:gd name="T58" fmla="*/ 754 w 842"/>
                <a:gd name="T59" fmla="*/ 1171 h 1422"/>
                <a:gd name="T60" fmla="*/ 739 w 842"/>
                <a:gd name="T61" fmla="*/ 1099 h 1422"/>
                <a:gd name="T62" fmla="*/ 725 w 842"/>
                <a:gd name="T63" fmla="*/ 1026 h 1422"/>
                <a:gd name="T64" fmla="*/ 712 w 842"/>
                <a:gd name="T65" fmla="*/ 952 h 1422"/>
                <a:gd name="T66" fmla="*/ 699 w 842"/>
                <a:gd name="T67" fmla="*/ 878 h 1422"/>
                <a:gd name="T68" fmla="*/ 685 w 842"/>
                <a:gd name="T69" fmla="*/ 806 h 1422"/>
                <a:gd name="T70" fmla="*/ 661 w 842"/>
                <a:gd name="T71" fmla="*/ 647 h 1422"/>
                <a:gd name="T72" fmla="*/ 632 w 842"/>
                <a:gd name="T73" fmla="*/ 448 h 1422"/>
                <a:gd name="T74" fmla="*/ 620 w 842"/>
                <a:gd name="T75" fmla="*/ 331 h 1422"/>
                <a:gd name="T76" fmla="*/ 619 w 842"/>
                <a:gd name="T77" fmla="*/ 297 h 1422"/>
                <a:gd name="T78" fmla="*/ 621 w 842"/>
                <a:gd name="T79" fmla="*/ 286 h 1422"/>
                <a:gd name="T80" fmla="*/ 581 w 842"/>
                <a:gd name="T81" fmla="*/ 273 h 1422"/>
                <a:gd name="T82" fmla="*/ 501 w 842"/>
                <a:gd name="T83" fmla="*/ 245 h 1422"/>
                <a:gd name="T84" fmla="*/ 424 w 842"/>
                <a:gd name="T85" fmla="*/ 214 h 1422"/>
                <a:gd name="T86" fmla="*/ 350 w 842"/>
                <a:gd name="T87" fmla="*/ 183 h 1422"/>
                <a:gd name="T88" fmla="*/ 277 w 842"/>
                <a:gd name="T89" fmla="*/ 149 h 1422"/>
                <a:gd name="T90" fmla="*/ 205 w 842"/>
                <a:gd name="T91" fmla="*/ 112 h 1422"/>
                <a:gd name="T92" fmla="*/ 97 w 842"/>
                <a:gd name="T93" fmla="*/ 54 h 1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42" h="1422">
                  <a:moveTo>
                    <a:pt x="26" y="12"/>
                  </a:moveTo>
                  <a:lnTo>
                    <a:pt x="14" y="6"/>
                  </a:lnTo>
                  <a:lnTo>
                    <a:pt x="3" y="0"/>
                  </a:lnTo>
                  <a:lnTo>
                    <a:pt x="1" y="30"/>
                  </a:lnTo>
                  <a:lnTo>
                    <a:pt x="0" y="60"/>
                  </a:lnTo>
                  <a:lnTo>
                    <a:pt x="0" y="88"/>
                  </a:lnTo>
                  <a:lnTo>
                    <a:pt x="1" y="115"/>
                  </a:lnTo>
                  <a:lnTo>
                    <a:pt x="3" y="141"/>
                  </a:lnTo>
                  <a:lnTo>
                    <a:pt x="5" y="167"/>
                  </a:lnTo>
                  <a:lnTo>
                    <a:pt x="9" y="191"/>
                  </a:lnTo>
                  <a:lnTo>
                    <a:pt x="13" y="217"/>
                  </a:lnTo>
                  <a:lnTo>
                    <a:pt x="18" y="241"/>
                  </a:lnTo>
                  <a:lnTo>
                    <a:pt x="23" y="265"/>
                  </a:lnTo>
                  <a:lnTo>
                    <a:pt x="30" y="291"/>
                  </a:lnTo>
                  <a:lnTo>
                    <a:pt x="37" y="316"/>
                  </a:lnTo>
                  <a:lnTo>
                    <a:pt x="54" y="369"/>
                  </a:lnTo>
                  <a:lnTo>
                    <a:pt x="73" y="426"/>
                  </a:lnTo>
                  <a:lnTo>
                    <a:pt x="86" y="460"/>
                  </a:lnTo>
                  <a:lnTo>
                    <a:pt x="101" y="493"/>
                  </a:lnTo>
                  <a:lnTo>
                    <a:pt x="116" y="526"/>
                  </a:lnTo>
                  <a:lnTo>
                    <a:pt x="132" y="558"/>
                  </a:lnTo>
                  <a:lnTo>
                    <a:pt x="149" y="591"/>
                  </a:lnTo>
                  <a:lnTo>
                    <a:pt x="166" y="623"/>
                  </a:lnTo>
                  <a:lnTo>
                    <a:pt x="182" y="657"/>
                  </a:lnTo>
                  <a:lnTo>
                    <a:pt x="197" y="690"/>
                  </a:lnTo>
                  <a:lnTo>
                    <a:pt x="205" y="709"/>
                  </a:lnTo>
                  <a:lnTo>
                    <a:pt x="214" y="729"/>
                  </a:lnTo>
                  <a:lnTo>
                    <a:pt x="224" y="748"/>
                  </a:lnTo>
                  <a:lnTo>
                    <a:pt x="234" y="767"/>
                  </a:lnTo>
                  <a:lnTo>
                    <a:pt x="256" y="806"/>
                  </a:lnTo>
                  <a:lnTo>
                    <a:pt x="280" y="844"/>
                  </a:lnTo>
                  <a:lnTo>
                    <a:pt x="306" y="881"/>
                  </a:lnTo>
                  <a:lnTo>
                    <a:pt x="333" y="918"/>
                  </a:lnTo>
                  <a:lnTo>
                    <a:pt x="361" y="955"/>
                  </a:lnTo>
                  <a:lnTo>
                    <a:pt x="390" y="991"/>
                  </a:lnTo>
                  <a:lnTo>
                    <a:pt x="421" y="1027"/>
                  </a:lnTo>
                  <a:lnTo>
                    <a:pt x="452" y="1062"/>
                  </a:lnTo>
                  <a:lnTo>
                    <a:pt x="483" y="1096"/>
                  </a:lnTo>
                  <a:lnTo>
                    <a:pt x="515" y="1130"/>
                  </a:lnTo>
                  <a:lnTo>
                    <a:pt x="578" y="1193"/>
                  </a:lnTo>
                  <a:lnTo>
                    <a:pt x="640" y="1254"/>
                  </a:lnTo>
                  <a:lnTo>
                    <a:pt x="664" y="1277"/>
                  </a:lnTo>
                  <a:lnTo>
                    <a:pt x="688" y="1298"/>
                  </a:lnTo>
                  <a:lnTo>
                    <a:pt x="714" y="1319"/>
                  </a:lnTo>
                  <a:lnTo>
                    <a:pt x="739" y="1340"/>
                  </a:lnTo>
                  <a:lnTo>
                    <a:pt x="765" y="1361"/>
                  </a:lnTo>
                  <a:lnTo>
                    <a:pt x="790" y="1381"/>
                  </a:lnTo>
                  <a:lnTo>
                    <a:pt x="816" y="1401"/>
                  </a:lnTo>
                  <a:lnTo>
                    <a:pt x="842" y="1422"/>
                  </a:lnTo>
                  <a:lnTo>
                    <a:pt x="831" y="1408"/>
                  </a:lnTo>
                  <a:lnTo>
                    <a:pt x="822" y="1392"/>
                  </a:lnTo>
                  <a:lnTo>
                    <a:pt x="813" y="1377"/>
                  </a:lnTo>
                  <a:lnTo>
                    <a:pt x="805" y="1360"/>
                  </a:lnTo>
                  <a:lnTo>
                    <a:pt x="797" y="1342"/>
                  </a:lnTo>
                  <a:lnTo>
                    <a:pt x="791" y="1324"/>
                  </a:lnTo>
                  <a:lnTo>
                    <a:pt x="786" y="1305"/>
                  </a:lnTo>
                  <a:lnTo>
                    <a:pt x="779" y="1286"/>
                  </a:lnTo>
                  <a:lnTo>
                    <a:pt x="770" y="1246"/>
                  </a:lnTo>
                  <a:lnTo>
                    <a:pt x="761" y="1208"/>
                  </a:lnTo>
                  <a:lnTo>
                    <a:pt x="754" y="1171"/>
                  </a:lnTo>
                  <a:lnTo>
                    <a:pt x="748" y="1136"/>
                  </a:lnTo>
                  <a:lnTo>
                    <a:pt x="739" y="1099"/>
                  </a:lnTo>
                  <a:lnTo>
                    <a:pt x="732" y="1062"/>
                  </a:lnTo>
                  <a:lnTo>
                    <a:pt x="725" y="1026"/>
                  </a:lnTo>
                  <a:lnTo>
                    <a:pt x="718" y="989"/>
                  </a:lnTo>
                  <a:lnTo>
                    <a:pt x="712" y="952"/>
                  </a:lnTo>
                  <a:lnTo>
                    <a:pt x="705" y="915"/>
                  </a:lnTo>
                  <a:lnTo>
                    <a:pt x="699" y="878"/>
                  </a:lnTo>
                  <a:lnTo>
                    <a:pt x="692" y="841"/>
                  </a:lnTo>
                  <a:lnTo>
                    <a:pt x="685" y="806"/>
                  </a:lnTo>
                  <a:lnTo>
                    <a:pt x="675" y="737"/>
                  </a:lnTo>
                  <a:lnTo>
                    <a:pt x="661" y="647"/>
                  </a:lnTo>
                  <a:lnTo>
                    <a:pt x="646" y="547"/>
                  </a:lnTo>
                  <a:lnTo>
                    <a:pt x="632" y="448"/>
                  </a:lnTo>
                  <a:lnTo>
                    <a:pt x="623" y="364"/>
                  </a:lnTo>
                  <a:lnTo>
                    <a:pt x="620" y="331"/>
                  </a:lnTo>
                  <a:lnTo>
                    <a:pt x="619" y="305"/>
                  </a:lnTo>
                  <a:lnTo>
                    <a:pt x="619" y="297"/>
                  </a:lnTo>
                  <a:lnTo>
                    <a:pt x="619" y="291"/>
                  </a:lnTo>
                  <a:lnTo>
                    <a:pt x="621" y="286"/>
                  </a:lnTo>
                  <a:lnTo>
                    <a:pt x="622" y="285"/>
                  </a:lnTo>
                  <a:lnTo>
                    <a:pt x="581" y="273"/>
                  </a:lnTo>
                  <a:lnTo>
                    <a:pt x="540" y="259"/>
                  </a:lnTo>
                  <a:lnTo>
                    <a:pt x="501" y="245"/>
                  </a:lnTo>
                  <a:lnTo>
                    <a:pt x="462" y="230"/>
                  </a:lnTo>
                  <a:lnTo>
                    <a:pt x="424" y="214"/>
                  </a:lnTo>
                  <a:lnTo>
                    <a:pt x="387" y="199"/>
                  </a:lnTo>
                  <a:lnTo>
                    <a:pt x="350" y="183"/>
                  </a:lnTo>
                  <a:lnTo>
                    <a:pt x="313" y="166"/>
                  </a:lnTo>
                  <a:lnTo>
                    <a:pt x="277" y="149"/>
                  </a:lnTo>
                  <a:lnTo>
                    <a:pt x="241" y="131"/>
                  </a:lnTo>
                  <a:lnTo>
                    <a:pt x="205" y="112"/>
                  </a:lnTo>
                  <a:lnTo>
                    <a:pt x="169" y="93"/>
                  </a:lnTo>
                  <a:lnTo>
                    <a:pt x="97" y="54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rgbClr val="DF8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0" name="Freeform 102"/>
            <p:cNvSpPr>
              <a:spLocks/>
            </p:cNvSpPr>
            <p:nvPr/>
          </p:nvSpPr>
          <p:spPr bwMode="auto">
            <a:xfrm>
              <a:off x="8789988" y="-1422400"/>
              <a:ext cx="88900" cy="131762"/>
            </a:xfrm>
            <a:custGeom>
              <a:avLst/>
              <a:gdLst>
                <a:gd name="T0" fmla="*/ 38 w 843"/>
                <a:gd name="T1" fmla="*/ 3 h 1248"/>
                <a:gd name="T2" fmla="*/ 22 w 843"/>
                <a:gd name="T3" fmla="*/ 10 h 1248"/>
                <a:gd name="T4" fmla="*/ 12 w 843"/>
                <a:gd name="T5" fmla="*/ 19 h 1248"/>
                <a:gd name="T6" fmla="*/ 4 w 843"/>
                <a:gd name="T7" fmla="*/ 31 h 1248"/>
                <a:gd name="T8" fmla="*/ 0 w 843"/>
                <a:gd name="T9" fmla="*/ 45 h 1248"/>
                <a:gd name="T10" fmla="*/ 0 w 843"/>
                <a:gd name="T11" fmla="*/ 61 h 1248"/>
                <a:gd name="T12" fmla="*/ 4 w 843"/>
                <a:gd name="T13" fmla="*/ 87 h 1248"/>
                <a:gd name="T14" fmla="*/ 17 w 843"/>
                <a:gd name="T15" fmla="*/ 125 h 1248"/>
                <a:gd name="T16" fmla="*/ 34 w 843"/>
                <a:gd name="T17" fmla="*/ 165 h 1248"/>
                <a:gd name="T18" fmla="*/ 61 w 843"/>
                <a:gd name="T19" fmla="*/ 220 h 1248"/>
                <a:gd name="T20" fmla="*/ 87 w 843"/>
                <a:gd name="T21" fmla="*/ 286 h 1248"/>
                <a:gd name="T22" fmla="*/ 117 w 843"/>
                <a:gd name="T23" fmla="*/ 352 h 1248"/>
                <a:gd name="T24" fmla="*/ 150 w 843"/>
                <a:gd name="T25" fmla="*/ 417 h 1248"/>
                <a:gd name="T26" fmla="*/ 183 w 843"/>
                <a:gd name="T27" fmla="*/ 483 h 1248"/>
                <a:gd name="T28" fmla="*/ 206 w 843"/>
                <a:gd name="T29" fmla="*/ 535 h 1248"/>
                <a:gd name="T30" fmla="*/ 224 w 843"/>
                <a:gd name="T31" fmla="*/ 574 h 1248"/>
                <a:gd name="T32" fmla="*/ 257 w 843"/>
                <a:gd name="T33" fmla="*/ 632 h 1248"/>
                <a:gd name="T34" fmla="*/ 307 w 843"/>
                <a:gd name="T35" fmla="*/ 707 h 1248"/>
                <a:gd name="T36" fmla="*/ 362 w 843"/>
                <a:gd name="T37" fmla="*/ 781 h 1248"/>
                <a:gd name="T38" fmla="*/ 422 w 843"/>
                <a:gd name="T39" fmla="*/ 853 h 1248"/>
                <a:gd name="T40" fmla="*/ 484 w 843"/>
                <a:gd name="T41" fmla="*/ 922 h 1248"/>
                <a:gd name="T42" fmla="*/ 579 w 843"/>
                <a:gd name="T43" fmla="*/ 1019 h 1248"/>
                <a:gd name="T44" fmla="*/ 665 w 843"/>
                <a:gd name="T45" fmla="*/ 1103 h 1248"/>
                <a:gd name="T46" fmla="*/ 715 w 843"/>
                <a:gd name="T47" fmla="*/ 1145 h 1248"/>
                <a:gd name="T48" fmla="*/ 766 w 843"/>
                <a:gd name="T49" fmla="*/ 1187 h 1248"/>
                <a:gd name="T50" fmla="*/ 817 w 843"/>
                <a:gd name="T51" fmla="*/ 1227 h 1248"/>
                <a:gd name="T52" fmla="*/ 834 w 843"/>
                <a:gd name="T53" fmla="*/ 1241 h 1248"/>
                <a:gd name="T54" fmla="*/ 818 w 843"/>
                <a:gd name="T55" fmla="*/ 1223 h 1248"/>
                <a:gd name="T56" fmla="*/ 805 w 843"/>
                <a:gd name="T57" fmla="*/ 1200 h 1248"/>
                <a:gd name="T58" fmla="*/ 791 w 843"/>
                <a:gd name="T59" fmla="*/ 1175 h 1248"/>
                <a:gd name="T60" fmla="*/ 773 w 843"/>
                <a:gd name="T61" fmla="*/ 1131 h 1248"/>
                <a:gd name="T62" fmla="*/ 751 w 843"/>
                <a:gd name="T63" fmla="*/ 1066 h 1248"/>
                <a:gd name="T64" fmla="*/ 724 w 843"/>
                <a:gd name="T65" fmla="*/ 963 h 1248"/>
                <a:gd name="T66" fmla="*/ 699 w 843"/>
                <a:gd name="T67" fmla="*/ 837 h 1248"/>
                <a:gd name="T68" fmla="*/ 675 w 843"/>
                <a:gd name="T69" fmla="*/ 722 h 1248"/>
                <a:gd name="T70" fmla="*/ 650 w 843"/>
                <a:gd name="T71" fmla="*/ 584 h 1248"/>
                <a:gd name="T72" fmla="*/ 631 w 843"/>
                <a:gd name="T73" fmla="*/ 446 h 1248"/>
                <a:gd name="T74" fmla="*/ 615 w 843"/>
                <a:gd name="T75" fmla="*/ 307 h 1248"/>
                <a:gd name="T76" fmla="*/ 570 w 843"/>
                <a:gd name="T77" fmla="*/ 224 h 1248"/>
                <a:gd name="T78" fmla="*/ 493 w 843"/>
                <a:gd name="T79" fmla="*/ 192 h 1248"/>
                <a:gd name="T80" fmla="*/ 417 w 843"/>
                <a:gd name="T81" fmla="*/ 159 h 1248"/>
                <a:gd name="T82" fmla="*/ 339 w 843"/>
                <a:gd name="T83" fmla="*/ 126 h 1248"/>
                <a:gd name="T84" fmla="*/ 288 w 843"/>
                <a:gd name="T85" fmla="*/ 105 h 1248"/>
                <a:gd name="T86" fmla="*/ 258 w 843"/>
                <a:gd name="T87" fmla="*/ 90 h 1248"/>
                <a:gd name="T88" fmla="*/ 211 w 843"/>
                <a:gd name="T89" fmla="*/ 62 h 1248"/>
                <a:gd name="T90" fmla="*/ 160 w 843"/>
                <a:gd name="T91" fmla="*/ 33 h 1248"/>
                <a:gd name="T92" fmla="*/ 126 w 843"/>
                <a:gd name="T93" fmla="*/ 17 h 1248"/>
                <a:gd name="T94" fmla="*/ 93 w 843"/>
                <a:gd name="T95" fmla="*/ 5 h 1248"/>
                <a:gd name="T96" fmla="*/ 70 w 843"/>
                <a:gd name="T97" fmla="*/ 1 h 1248"/>
                <a:gd name="T98" fmla="*/ 55 w 843"/>
                <a:gd name="T99" fmla="*/ 1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43" h="1248">
                  <a:moveTo>
                    <a:pt x="48" y="1"/>
                  </a:moveTo>
                  <a:lnTo>
                    <a:pt x="38" y="3"/>
                  </a:lnTo>
                  <a:lnTo>
                    <a:pt x="30" y="7"/>
                  </a:lnTo>
                  <a:lnTo>
                    <a:pt x="22" y="10"/>
                  </a:lnTo>
                  <a:lnTo>
                    <a:pt x="16" y="14"/>
                  </a:lnTo>
                  <a:lnTo>
                    <a:pt x="12" y="19"/>
                  </a:lnTo>
                  <a:lnTo>
                    <a:pt x="8" y="25"/>
                  </a:lnTo>
                  <a:lnTo>
                    <a:pt x="4" y="31"/>
                  </a:lnTo>
                  <a:lnTo>
                    <a:pt x="2" y="38"/>
                  </a:lnTo>
                  <a:lnTo>
                    <a:pt x="0" y="45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1" y="69"/>
                  </a:lnTo>
                  <a:lnTo>
                    <a:pt x="4" y="87"/>
                  </a:lnTo>
                  <a:lnTo>
                    <a:pt x="10" y="106"/>
                  </a:lnTo>
                  <a:lnTo>
                    <a:pt x="17" y="125"/>
                  </a:lnTo>
                  <a:lnTo>
                    <a:pt x="25" y="145"/>
                  </a:lnTo>
                  <a:lnTo>
                    <a:pt x="34" y="165"/>
                  </a:lnTo>
                  <a:lnTo>
                    <a:pt x="43" y="184"/>
                  </a:lnTo>
                  <a:lnTo>
                    <a:pt x="61" y="220"/>
                  </a:lnTo>
                  <a:lnTo>
                    <a:pt x="74" y="252"/>
                  </a:lnTo>
                  <a:lnTo>
                    <a:pt x="87" y="286"/>
                  </a:lnTo>
                  <a:lnTo>
                    <a:pt x="102" y="319"/>
                  </a:lnTo>
                  <a:lnTo>
                    <a:pt x="117" y="352"/>
                  </a:lnTo>
                  <a:lnTo>
                    <a:pt x="133" y="384"/>
                  </a:lnTo>
                  <a:lnTo>
                    <a:pt x="150" y="417"/>
                  </a:lnTo>
                  <a:lnTo>
                    <a:pt x="167" y="449"/>
                  </a:lnTo>
                  <a:lnTo>
                    <a:pt x="183" y="483"/>
                  </a:lnTo>
                  <a:lnTo>
                    <a:pt x="198" y="516"/>
                  </a:lnTo>
                  <a:lnTo>
                    <a:pt x="206" y="535"/>
                  </a:lnTo>
                  <a:lnTo>
                    <a:pt x="215" y="555"/>
                  </a:lnTo>
                  <a:lnTo>
                    <a:pt x="224" y="574"/>
                  </a:lnTo>
                  <a:lnTo>
                    <a:pt x="235" y="593"/>
                  </a:lnTo>
                  <a:lnTo>
                    <a:pt x="257" y="632"/>
                  </a:lnTo>
                  <a:lnTo>
                    <a:pt x="281" y="670"/>
                  </a:lnTo>
                  <a:lnTo>
                    <a:pt x="307" y="707"/>
                  </a:lnTo>
                  <a:lnTo>
                    <a:pt x="334" y="744"/>
                  </a:lnTo>
                  <a:lnTo>
                    <a:pt x="362" y="781"/>
                  </a:lnTo>
                  <a:lnTo>
                    <a:pt x="391" y="817"/>
                  </a:lnTo>
                  <a:lnTo>
                    <a:pt x="422" y="853"/>
                  </a:lnTo>
                  <a:lnTo>
                    <a:pt x="453" y="888"/>
                  </a:lnTo>
                  <a:lnTo>
                    <a:pt x="484" y="922"/>
                  </a:lnTo>
                  <a:lnTo>
                    <a:pt x="516" y="956"/>
                  </a:lnTo>
                  <a:lnTo>
                    <a:pt x="579" y="1019"/>
                  </a:lnTo>
                  <a:lnTo>
                    <a:pt x="641" y="1080"/>
                  </a:lnTo>
                  <a:lnTo>
                    <a:pt x="665" y="1103"/>
                  </a:lnTo>
                  <a:lnTo>
                    <a:pt x="689" y="1124"/>
                  </a:lnTo>
                  <a:lnTo>
                    <a:pt x="715" y="1145"/>
                  </a:lnTo>
                  <a:lnTo>
                    <a:pt x="740" y="1166"/>
                  </a:lnTo>
                  <a:lnTo>
                    <a:pt x="766" y="1187"/>
                  </a:lnTo>
                  <a:lnTo>
                    <a:pt x="791" y="1207"/>
                  </a:lnTo>
                  <a:lnTo>
                    <a:pt x="817" y="1227"/>
                  </a:lnTo>
                  <a:lnTo>
                    <a:pt x="843" y="1248"/>
                  </a:lnTo>
                  <a:lnTo>
                    <a:pt x="834" y="1241"/>
                  </a:lnTo>
                  <a:lnTo>
                    <a:pt x="827" y="1232"/>
                  </a:lnTo>
                  <a:lnTo>
                    <a:pt x="818" y="1223"/>
                  </a:lnTo>
                  <a:lnTo>
                    <a:pt x="812" y="1212"/>
                  </a:lnTo>
                  <a:lnTo>
                    <a:pt x="805" y="1200"/>
                  </a:lnTo>
                  <a:lnTo>
                    <a:pt x="797" y="1188"/>
                  </a:lnTo>
                  <a:lnTo>
                    <a:pt x="791" y="1175"/>
                  </a:lnTo>
                  <a:lnTo>
                    <a:pt x="785" y="1160"/>
                  </a:lnTo>
                  <a:lnTo>
                    <a:pt x="773" y="1131"/>
                  </a:lnTo>
                  <a:lnTo>
                    <a:pt x="761" y="1099"/>
                  </a:lnTo>
                  <a:lnTo>
                    <a:pt x="751" y="1066"/>
                  </a:lnTo>
                  <a:lnTo>
                    <a:pt x="741" y="1032"/>
                  </a:lnTo>
                  <a:lnTo>
                    <a:pt x="724" y="963"/>
                  </a:lnTo>
                  <a:lnTo>
                    <a:pt x="711" y="897"/>
                  </a:lnTo>
                  <a:lnTo>
                    <a:pt x="699" y="837"/>
                  </a:lnTo>
                  <a:lnTo>
                    <a:pt x="688" y="790"/>
                  </a:lnTo>
                  <a:lnTo>
                    <a:pt x="675" y="722"/>
                  </a:lnTo>
                  <a:lnTo>
                    <a:pt x="662" y="653"/>
                  </a:lnTo>
                  <a:lnTo>
                    <a:pt x="650" y="584"/>
                  </a:lnTo>
                  <a:lnTo>
                    <a:pt x="641" y="515"/>
                  </a:lnTo>
                  <a:lnTo>
                    <a:pt x="631" y="446"/>
                  </a:lnTo>
                  <a:lnTo>
                    <a:pt x="623" y="376"/>
                  </a:lnTo>
                  <a:lnTo>
                    <a:pt x="615" y="307"/>
                  </a:lnTo>
                  <a:lnTo>
                    <a:pt x="609" y="237"/>
                  </a:lnTo>
                  <a:lnTo>
                    <a:pt x="570" y="224"/>
                  </a:lnTo>
                  <a:lnTo>
                    <a:pt x="532" y="208"/>
                  </a:lnTo>
                  <a:lnTo>
                    <a:pt x="493" y="192"/>
                  </a:lnTo>
                  <a:lnTo>
                    <a:pt x="455" y="175"/>
                  </a:lnTo>
                  <a:lnTo>
                    <a:pt x="417" y="159"/>
                  </a:lnTo>
                  <a:lnTo>
                    <a:pt x="378" y="142"/>
                  </a:lnTo>
                  <a:lnTo>
                    <a:pt x="339" y="126"/>
                  </a:lnTo>
                  <a:lnTo>
                    <a:pt x="300" y="110"/>
                  </a:lnTo>
                  <a:lnTo>
                    <a:pt x="288" y="105"/>
                  </a:lnTo>
                  <a:lnTo>
                    <a:pt x="273" y="99"/>
                  </a:lnTo>
                  <a:lnTo>
                    <a:pt x="258" y="90"/>
                  </a:lnTo>
                  <a:lnTo>
                    <a:pt x="243" y="82"/>
                  </a:lnTo>
                  <a:lnTo>
                    <a:pt x="211" y="62"/>
                  </a:lnTo>
                  <a:lnTo>
                    <a:pt x="177" y="43"/>
                  </a:lnTo>
                  <a:lnTo>
                    <a:pt x="160" y="33"/>
                  </a:lnTo>
                  <a:lnTo>
                    <a:pt x="143" y="25"/>
                  </a:lnTo>
                  <a:lnTo>
                    <a:pt x="126" y="17"/>
                  </a:lnTo>
                  <a:lnTo>
                    <a:pt x="109" y="10"/>
                  </a:lnTo>
                  <a:lnTo>
                    <a:pt x="93" y="5"/>
                  </a:lnTo>
                  <a:lnTo>
                    <a:pt x="77" y="2"/>
                  </a:lnTo>
                  <a:lnTo>
                    <a:pt x="70" y="1"/>
                  </a:lnTo>
                  <a:lnTo>
                    <a:pt x="62" y="0"/>
                  </a:lnTo>
                  <a:lnTo>
                    <a:pt x="55" y="1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CE7C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1" name="Freeform 103"/>
            <p:cNvSpPr>
              <a:spLocks noEditPoints="1"/>
            </p:cNvSpPr>
            <p:nvPr/>
          </p:nvSpPr>
          <p:spPr bwMode="auto">
            <a:xfrm>
              <a:off x="8782050" y="-1646238"/>
              <a:ext cx="485775" cy="420687"/>
            </a:xfrm>
            <a:custGeom>
              <a:avLst/>
              <a:gdLst>
                <a:gd name="T0" fmla="*/ 4139 w 4591"/>
                <a:gd name="T1" fmla="*/ 35 h 3972"/>
                <a:gd name="T2" fmla="*/ 4062 w 4591"/>
                <a:gd name="T3" fmla="*/ 132 h 3972"/>
                <a:gd name="T4" fmla="*/ 3956 w 4591"/>
                <a:gd name="T5" fmla="*/ 257 h 3972"/>
                <a:gd name="T6" fmla="*/ 3151 w 4591"/>
                <a:gd name="T7" fmla="*/ 262 h 3972"/>
                <a:gd name="T8" fmla="*/ 2293 w 4591"/>
                <a:gd name="T9" fmla="*/ 306 h 3972"/>
                <a:gd name="T10" fmla="*/ 1361 w 4591"/>
                <a:gd name="T11" fmla="*/ 415 h 3972"/>
                <a:gd name="T12" fmla="*/ 509 w 4591"/>
                <a:gd name="T13" fmla="*/ 615 h 3972"/>
                <a:gd name="T14" fmla="*/ 147 w 4591"/>
                <a:gd name="T15" fmla="*/ 784 h 3972"/>
                <a:gd name="T16" fmla="*/ 68 w 4591"/>
                <a:gd name="T17" fmla="*/ 1055 h 3972"/>
                <a:gd name="T18" fmla="*/ 5 w 4591"/>
                <a:gd name="T19" fmla="*/ 1485 h 3972"/>
                <a:gd name="T20" fmla="*/ 32 w 4591"/>
                <a:gd name="T21" fmla="*/ 2031 h 3972"/>
                <a:gd name="T22" fmla="*/ 228 w 4591"/>
                <a:gd name="T23" fmla="*/ 2623 h 3972"/>
                <a:gd name="T24" fmla="*/ 632 w 4591"/>
                <a:gd name="T25" fmla="*/ 3159 h 3972"/>
                <a:gd name="T26" fmla="*/ 992 w 4591"/>
                <a:gd name="T27" fmla="*/ 3455 h 3972"/>
                <a:gd name="T28" fmla="*/ 1415 w 4591"/>
                <a:gd name="T29" fmla="*/ 3707 h 3972"/>
                <a:gd name="T30" fmla="*/ 1879 w 4591"/>
                <a:gd name="T31" fmla="*/ 3887 h 3972"/>
                <a:gd name="T32" fmla="*/ 2362 w 4591"/>
                <a:gd name="T33" fmla="*/ 3970 h 3972"/>
                <a:gd name="T34" fmla="*/ 2843 w 4591"/>
                <a:gd name="T35" fmla="*/ 3928 h 3972"/>
                <a:gd name="T36" fmla="*/ 3216 w 4591"/>
                <a:gd name="T37" fmla="*/ 3786 h 3972"/>
                <a:gd name="T38" fmla="*/ 3530 w 4591"/>
                <a:gd name="T39" fmla="*/ 3559 h 3972"/>
                <a:gd name="T40" fmla="*/ 3798 w 4591"/>
                <a:gd name="T41" fmla="*/ 3246 h 3972"/>
                <a:gd name="T42" fmla="*/ 4017 w 4591"/>
                <a:gd name="T43" fmla="*/ 2849 h 3972"/>
                <a:gd name="T44" fmla="*/ 4186 w 4591"/>
                <a:gd name="T45" fmla="*/ 2371 h 3972"/>
                <a:gd name="T46" fmla="*/ 4576 w 4591"/>
                <a:gd name="T47" fmla="*/ 249 h 3972"/>
                <a:gd name="T48" fmla="*/ 4438 w 4591"/>
                <a:gd name="T49" fmla="*/ 95 h 3972"/>
                <a:gd name="T50" fmla="*/ 4333 w 4591"/>
                <a:gd name="T51" fmla="*/ 22 h 3972"/>
                <a:gd name="T52" fmla="*/ 4233 w 4591"/>
                <a:gd name="T53" fmla="*/ 0 h 3972"/>
                <a:gd name="T54" fmla="*/ 4075 w 4591"/>
                <a:gd name="T55" fmla="*/ 179 h 3972"/>
                <a:gd name="T56" fmla="*/ 4141 w 4591"/>
                <a:gd name="T57" fmla="*/ 77 h 3972"/>
                <a:gd name="T58" fmla="*/ 4222 w 4591"/>
                <a:gd name="T59" fmla="*/ 34 h 3972"/>
                <a:gd name="T60" fmla="*/ 4305 w 4591"/>
                <a:gd name="T61" fmla="*/ 46 h 3972"/>
                <a:gd name="T62" fmla="*/ 4388 w 4591"/>
                <a:gd name="T63" fmla="*/ 95 h 3972"/>
                <a:gd name="T64" fmla="*/ 4517 w 4591"/>
                <a:gd name="T65" fmla="*/ 225 h 3972"/>
                <a:gd name="T66" fmla="*/ 4502 w 4591"/>
                <a:gd name="T67" fmla="*/ 568 h 3972"/>
                <a:gd name="T68" fmla="*/ 4324 w 4591"/>
                <a:gd name="T69" fmla="*/ 1526 h 3972"/>
                <a:gd name="T70" fmla="*/ 4219 w 4591"/>
                <a:gd name="T71" fmla="*/ 2097 h 3972"/>
                <a:gd name="T72" fmla="*/ 4078 w 4591"/>
                <a:gd name="T73" fmla="*/ 2607 h 3972"/>
                <a:gd name="T74" fmla="*/ 3887 w 4591"/>
                <a:gd name="T75" fmla="*/ 3038 h 3972"/>
                <a:gd name="T76" fmla="*/ 3647 w 4591"/>
                <a:gd name="T77" fmla="*/ 3388 h 3972"/>
                <a:gd name="T78" fmla="*/ 3361 w 4591"/>
                <a:gd name="T79" fmla="*/ 3655 h 3972"/>
                <a:gd name="T80" fmla="*/ 3032 w 4591"/>
                <a:gd name="T81" fmla="*/ 3835 h 3972"/>
                <a:gd name="T82" fmla="*/ 2600 w 4591"/>
                <a:gd name="T83" fmla="*/ 3934 h 3972"/>
                <a:gd name="T84" fmla="*/ 2122 w 4591"/>
                <a:gd name="T85" fmla="*/ 3909 h 3972"/>
                <a:gd name="T86" fmla="*/ 1653 w 4591"/>
                <a:gd name="T87" fmla="*/ 3776 h 3972"/>
                <a:gd name="T88" fmla="*/ 1212 w 4591"/>
                <a:gd name="T89" fmla="*/ 3560 h 3972"/>
                <a:gd name="T90" fmla="*/ 824 w 4591"/>
                <a:gd name="T91" fmla="*/ 3286 h 3972"/>
                <a:gd name="T92" fmla="*/ 523 w 4591"/>
                <a:gd name="T93" fmla="*/ 2997 h 3972"/>
                <a:gd name="T94" fmla="*/ 325 w 4591"/>
                <a:gd name="T95" fmla="*/ 2727 h 3972"/>
                <a:gd name="T96" fmla="*/ 184 w 4591"/>
                <a:gd name="T97" fmla="*/ 2450 h 3972"/>
                <a:gd name="T98" fmla="*/ 94 w 4591"/>
                <a:gd name="T99" fmla="*/ 2172 h 3972"/>
                <a:gd name="T100" fmla="*/ 47 w 4591"/>
                <a:gd name="T101" fmla="*/ 1901 h 3972"/>
                <a:gd name="T102" fmla="*/ 33 w 4591"/>
                <a:gd name="T103" fmla="*/ 1645 h 3972"/>
                <a:gd name="T104" fmla="*/ 46 w 4591"/>
                <a:gd name="T105" fmla="*/ 1393 h 3972"/>
                <a:gd name="T106" fmla="*/ 103 w 4591"/>
                <a:gd name="T107" fmla="*/ 1050 h 3972"/>
                <a:gd name="T108" fmla="*/ 171 w 4591"/>
                <a:gd name="T109" fmla="*/ 812 h 3972"/>
                <a:gd name="T110" fmla="*/ 670 w 4591"/>
                <a:gd name="T111" fmla="*/ 600 h 3972"/>
                <a:gd name="T112" fmla="*/ 1568 w 4591"/>
                <a:gd name="T113" fmla="*/ 417 h 3972"/>
                <a:gd name="T114" fmla="*/ 2515 w 4591"/>
                <a:gd name="T115" fmla="*/ 324 h 3972"/>
                <a:gd name="T116" fmla="*/ 3347 w 4591"/>
                <a:gd name="T117" fmla="*/ 290 h 3972"/>
                <a:gd name="T118" fmla="*/ 4023 w 4591"/>
                <a:gd name="T119" fmla="*/ 291 h 3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91" h="3972">
                  <a:moveTo>
                    <a:pt x="4216" y="1"/>
                  </a:moveTo>
                  <a:lnTo>
                    <a:pt x="4201" y="5"/>
                  </a:lnTo>
                  <a:lnTo>
                    <a:pt x="4185" y="10"/>
                  </a:lnTo>
                  <a:lnTo>
                    <a:pt x="4169" y="17"/>
                  </a:lnTo>
                  <a:lnTo>
                    <a:pt x="4154" y="26"/>
                  </a:lnTo>
                  <a:lnTo>
                    <a:pt x="4139" y="35"/>
                  </a:lnTo>
                  <a:lnTo>
                    <a:pt x="4125" y="47"/>
                  </a:lnTo>
                  <a:lnTo>
                    <a:pt x="4112" y="61"/>
                  </a:lnTo>
                  <a:lnTo>
                    <a:pt x="4099" y="77"/>
                  </a:lnTo>
                  <a:lnTo>
                    <a:pt x="4086" y="94"/>
                  </a:lnTo>
                  <a:lnTo>
                    <a:pt x="4074" y="112"/>
                  </a:lnTo>
                  <a:lnTo>
                    <a:pt x="4062" y="132"/>
                  </a:lnTo>
                  <a:lnTo>
                    <a:pt x="4051" y="154"/>
                  </a:lnTo>
                  <a:lnTo>
                    <a:pt x="4041" y="177"/>
                  </a:lnTo>
                  <a:lnTo>
                    <a:pt x="4030" y="203"/>
                  </a:lnTo>
                  <a:lnTo>
                    <a:pt x="4021" y="229"/>
                  </a:lnTo>
                  <a:lnTo>
                    <a:pt x="4011" y="258"/>
                  </a:lnTo>
                  <a:lnTo>
                    <a:pt x="3956" y="257"/>
                  </a:lnTo>
                  <a:lnTo>
                    <a:pt x="3848" y="256"/>
                  </a:lnTo>
                  <a:lnTo>
                    <a:pt x="3695" y="254"/>
                  </a:lnTo>
                  <a:lnTo>
                    <a:pt x="3503" y="256"/>
                  </a:lnTo>
                  <a:lnTo>
                    <a:pt x="3393" y="257"/>
                  </a:lnTo>
                  <a:lnTo>
                    <a:pt x="3275" y="259"/>
                  </a:lnTo>
                  <a:lnTo>
                    <a:pt x="3151" y="262"/>
                  </a:lnTo>
                  <a:lnTo>
                    <a:pt x="3020" y="266"/>
                  </a:lnTo>
                  <a:lnTo>
                    <a:pt x="2883" y="271"/>
                  </a:lnTo>
                  <a:lnTo>
                    <a:pt x="2740" y="278"/>
                  </a:lnTo>
                  <a:lnTo>
                    <a:pt x="2595" y="286"/>
                  </a:lnTo>
                  <a:lnTo>
                    <a:pt x="2446" y="296"/>
                  </a:lnTo>
                  <a:lnTo>
                    <a:pt x="2293" y="306"/>
                  </a:lnTo>
                  <a:lnTo>
                    <a:pt x="2139" y="320"/>
                  </a:lnTo>
                  <a:lnTo>
                    <a:pt x="1983" y="335"/>
                  </a:lnTo>
                  <a:lnTo>
                    <a:pt x="1827" y="352"/>
                  </a:lnTo>
                  <a:lnTo>
                    <a:pt x="1671" y="371"/>
                  </a:lnTo>
                  <a:lnTo>
                    <a:pt x="1515" y="392"/>
                  </a:lnTo>
                  <a:lnTo>
                    <a:pt x="1361" y="415"/>
                  </a:lnTo>
                  <a:lnTo>
                    <a:pt x="1209" y="442"/>
                  </a:lnTo>
                  <a:lnTo>
                    <a:pt x="1061" y="470"/>
                  </a:lnTo>
                  <a:lnTo>
                    <a:pt x="915" y="502"/>
                  </a:lnTo>
                  <a:lnTo>
                    <a:pt x="774" y="537"/>
                  </a:lnTo>
                  <a:lnTo>
                    <a:pt x="639" y="574"/>
                  </a:lnTo>
                  <a:lnTo>
                    <a:pt x="509" y="615"/>
                  </a:lnTo>
                  <a:lnTo>
                    <a:pt x="385" y="660"/>
                  </a:lnTo>
                  <a:lnTo>
                    <a:pt x="270" y="706"/>
                  </a:lnTo>
                  <a:lnTo>
                    <a:pt x="162" y="757"/>
                  </a:lnTo>
                  <a:lnTo>
                    <a:pt x="156" y="760"/>
                  </a:lnTo>
                  <a:lnTo>
                    <a:pt x="153" y="766"/>
                  </a:lnTo>
                  <a:lnTo>
                    <a:pt x="147" y="784"/>
                  </a:lnTo>
                  <a:lnTo>
                    <a:pt x="130" y="830"/>
                  </a:lnTo>
                  <a:lnTo>
                    <a:pt x="120" y="863"/>
                  </a:lnTo>
                  <a:lnTo>
                    <a:pt x="108" y="902"/>
                  </a:lnTo>
                  <a:lnTo>
                    <a:pt x="95" y="948"/>
                  </a:lnTo>
                  <a:lnTo>
                    <a:pt x="82" y="999"/>
                  </a:lnTo>
                  <a:lnTo>
                    <a:pt x="68" y="1055"/>
                  </a:lnTo>
                  <a:lnTo>
                    <a:pt x="55" y="1115"/>
                  </a:lnTo>
                  <a:lnTo>
                    <a:pt x="42" y="1181"/>
                  </a:lnTo>
                  <a:lnTo>
                    <a:pt x="31" y="1251"/>
                  </a:lnTo>
                  <a:lnTo>
                    <a:pt x="20" y="1326"/>
                  </a:lnTo>
                  <a:lnTo>
                    <a:pt x="12" y="1404"/>
                  </a:lnTo>
                  <a:lnTo>
                    <a:pt x="5" y="1485"/>
                  </a:lnTo>
                  <a:lnTo>
                    <a:pt x="1" y="1570"/>
                  </a:lnTo>
                  <a:lnTo>
                    <a:pt x="0" y="1657"/>
                  </a:lnTo>
                  <a:lnTo>
                    <a:pt x="2" y="1748"/>
                  </a:lnTo>
                  <a:lnTo>
                    <a:pt x="8" y="1840"/>
                  </a:lnTo>
                  <a:lnTo>
                    <a:pt x="17" y="1934"/>
                  </a:lnTo>
                  <a:lnTo>
                    <a:pt x="32" y="2031"/>
                  </a:lnTo>
                  <a:lnTo>
                    <a:pt x="50" y="2128"/>
                  </a:lnTo>
                  <a:lnTo>
                    <a:pt x="74" y="2226"/>
                  </a:lnTo>
                  <a:lnTo>
                    <a:pt x="104" y="2325"/>
                  </a:lnTo>
                  <a:lnTo>
                    <a:pt x="139" y="2424"/>
                  </a:lnTo>
                  <a:lnTo>
                    <a:pt x="180" y="2524"/>
                  </a:lnTo>
                  <a:lnTo>
                    <a:pt x="228" y="2623"/>
                  </a:lnTo>
                  <a:lnTo>
                    <a:pt x="283" y="2723"/>
                  </a:lnTo>
                  <a:lnTo>
                    <a:pt x="346" y="2821"/>
                  </a:lnTo>
                  <a:lnTo>
                    <a:pt x="416" y="2917"/>
                  </a:lnTo>
                  <a:lnTo>
                    <a:pt x="494" y="3014"/>
                  </a:lnTo>
                  <a:lnTo>
                    <a:pt x="581" y="3107"/>
                  </a:lnTo>
                  <a:lnTo>
                    <a:pt x="632" y="3159"/>
                  </a:lnTo>
                  <a:lnTo>
                    <a:pt x="687" y="3211"/>
                  </a:lnTo>
                  <a:lnTo>
                    <a:pt x="744" y="3261"/>
                  </a:lnTo>
                  <a:lnTo>
                    <a:pt x="803" y="3311"/>
                  </a:lnTo>
                  <a:lnTo>
                    <a:pt x="864" y="3361"/>
                  </a:lnTo>
                  <a:lnTo>
                    <a:pt x="927" y="3409"/>
                  </a:lnTo>
                  <a:lnTo>
                    <a:pt x="992" y="3455"/>
                  </a:lnTo>
                  <a:lnTo>
                    <a:pt x="1058" y="3501"/>
                  </a:lnTo>
                  <a:lnTo>
                    <a:pt x="1127" y="3545"/>
                  </a:lnTo>
                  <a:lnTo>
                    <a:pt x="1197" y="3589"/>
                  </a:lnTo>
                  <a:lnTo>
                    <a:pt x="1268" y="3630"/>
                  </a:lnTo>
                  <a:lnTo>
                    <a:pt x="1341" y="3669"/>
                  </a:lnTo>
                  <a:lnTo>
                    <a:pt x="1415" y="3707"/>
                  </a:lnTo>
                  <a:lnTo>
                    <a:pt x="1490" y="3742"/>
                  </a:lnTo>
                  <a:lnTo>
                    <a:pt x="1566" y="3776"/>
                  </a:lnTo>
                  <a:lnTo>
                    <a:pt x="1643" y="3807"/>
                  </a:lnTo>
                  <a:lnTo>
                    <a:pt x="1720" y="3836"/>
                  </a:lnTo>
                  <a:lnTo>
                    <a:pt x="1800" y="3863"/>
                  </a:lnTo>
                  <a:lnTo>
                    <a:pt x="1879" y="3887"/>
                  </a:lnTo>
                  <a:lnTo>
                    <a:pt x="1958" y="3908"/>
                  </a:lnTo>
                  <a:lnTo>
                    <a:pt x="2038" y="3926"/>
                  </a:lnTo>
                  <a:lnTo>
                    <a:pt x="2119" y="3942"/>
                  </a:lnTo>
                  <a:lnTo>
                    <a:pt x="2200" y="3954"/>
                  </a:lnTo>
                  <a:lnTo>
                    <a:pt x="2281" y="3963"/>
                  </a:lnTo>
                  <a:lnTo>
                    <a:pt x="2362" y="3970"/>
                  </a:lnTo>
                  <a:lnTo>
                    <a:pt x="2442" y="3972"/>
                  </a:lnTo>
                  <a:lnTo>
                    <a:pt x="2524" y="3971"/>
                  </a:lnTo>
                  <a:lnTo>
                    <a:pt x="2604" y="3966"/>
                  </a:lnTo>
                  <a:lnTo>
                    <a:pt x="2684" y="3957"/>
                  </a:lnTo>
                  <a:lnTo>
                    <a:pt x="2764" y="3945"/>
                  </a:lnTo>
                  <a:lnTo>
                    <a:pt x="2843" y="3928"/>
                  </a:lnTo>
                  <a:lnTo>
                    <a:pt x="2921" y="3908"/>
                  </a:lnTo>
                  <a:lnTo>
                    <a:pt x="2983" y="3888"/>
                  </a:lnTo>
                  <a:lnTo>
                    <a:pt x="3043" y="3867"/>
                  </a:lnTo>
                  <a:lnTo>
                    <a:pt x="3102" y="3843"/>
                  </a:lnTo>
                  <a:lnTo>
                    <a:pt x="3160" y="3815"/>
                  </a:lnTo>
                  <a:lnTo>
                    <a:pt x="3216" y="3786"/>
                  </a:lnTo>
                  <a:lnTo>
                    <a:pt x="3272" y="3754"/>
                  </a:lnTo>
                  <a:lnTo>
                    <a:pt x="3326" y="3720"/>
                  </a:lnTo>
                  <a:lnTo>
                    <a:pt x="3379" y="3683"/>
                  </a:lnTo>
                  <a:lnTo>
                    <a:pt x="3431" y="3645"/>
                  </a:lnTo>
                  <a:lnTo>
                    <a:pt x="3482" y="3602"/>
                  </a:lnTo>
                  <a:lnTo>
                    <a:pt x="3530" y="3559"/>
                  </a:lnTo>
                  <a:lnTo>
                    <a:pt x="3578" y="3512"/>
                  </a:lnTo>
                  <a:lnTo>
                    <a:pt x="3624" y="3464"/>
                  </a:lnTo>
                  <a:lnTo>
                    <a:pt x="3670" y="3413"/>
                  </a:lnTo>
                  <a:lnTo>
                    <a:pt x="3714" y="3359"/>
                  </a:lnTo>
                  <a:lnTo>
                    <a:pt x="3756" y="3304"/>
                  </a:lnTo>
                  <a:lnTo>
                    <a:pt x="3798" y="3246"/>
                  </a:lnTo>
                  <a:lnTo>
                    <a:pt x="3838" y="3185"/>
                  </a:lnTo>
                  <a:lnTo>
                    <a:pt x="3876" y="3123"/>
                  </a:lnTo>
                  <a:lnTo>
                    <a:pt x="3913" y="3057"/>
                  </a:lnTo>
                  <a:lnTo>
                    <a:pt x="3949" y="2991"/>
                  </a:lnTo>
                  <a:lnTo>
                    <a:pt x="3984" y="2921"/>
                  </a:lnTo>
                  <a:lnTo>
                    <a:pt x="4017" y="2849"/>
                  </a:lnTo>
                  <a:lnTo>
                    <a:pt x="4048" y="2775"/>
                  </a:lnTo>
                  <a:lnTo>
                    <a:pt x="4079" y="2698"/>
                  </a:lnTo>
                  <a:lnTo>
                    <a:pt x="4107" y="2620"/>
                  </a:lnTo>
                  <a:lnTo>
                    <a:pt x="4135" y="2540"/>
                  </a:lnTo>
                  <a:lnTo>
                    <a:pt x="4161" y="2457"/>
                  </a:lnTo>
                  <a:lnTo>
                    <a:pt x="4186" y="2371"/>
                  </a:lnTo>
                  <a:lnTo>
                    <a:pt x="4209" y="2285"/>
                  </a:lnTo>
                  <a:lnTo>
                    <a:pt x="4230" y="2195"/>
                  </a:lnTo>
                  <a:lnTo>
                    <a:pt x="4251" y="2104"/>
                  </a:lnTo>
                  <a:lnTo>
                    <a:pt x="4591" y="271"/>
                  </a:lnTo>
                  <a:lnTo>
                    <a:pt x="4587" y="265"/>
                  </a:lnTo>
                  <a:lnTo>
                    <a:pt x="4576" y="249"/>
                  </a:lnTo>
                  <a:lnTo>
                    <a:pt x="4552" y="215"/>
                  </a:lnTo>
                  <a:lnTo>
                    <a:pt x="4534" y="194"/>
                  </a:lnTo>
                  <a:lnTo>
                    <a:pt x="4513" y="170"/>
                  </a:lnTo>
                  <a:lnTo>
                    <a:pt x="4490" y="144"/>
                  </a:lnTo>
                  <a:lnTo>
                    <a:pt x="4466" y="119"/>
                  </a:lnTo>
                  <a:lnTo>
                    <a:pt x="4438" y="95"/>
                  </a:lnTo>
                  <a:lnTo>
                    <a:pt x="4410" y="70"/>
                  </a:lnTo>
                  <a:lnTo>
                    <a:pt x="4395" y="60"/>
                  </a:lnTo>
                  <a:lnTo>
                    <a:pt x="4379" y="49"/>
                  </a:lnTo>
                  <a:lnTo>
                    <a:pt x="4364" y="39"/>
                  </a:lnTo>
                  <a:lnTo>
                    <a:pt x="4349" y="30"/>
                  </a:lnTo>
                  <a:lnTo>
                    <a:pt x="4333" y="22"/>
                  </a:lnTo>
                  <a:lnTo>
                    <a:pt x="4316" y="15"/>
                  </a:lnTo>
                  <a:lnTo>
                    <a:pt x="4300" y="10"/>
                  </a:lnTo>
                  <a:lnTo>
                    <a:pt x="4283" y="5"/>
                  </a:lnTo>
                  <a:lnTo>
                    <a:pt x="4266" y="1"/>
                  </a:lnTo>
                  <a:lnTo>
                    <a:pt x="4250" y="0"/>
                  </a:lnTo>
                  <a:lnTo>
                    <a:pt x="4233" y="0"/>
                  </a:lnTo>
                  <a:lnTo>
                    <a:pt x="4216" y="1"/>
                  </a:lnTo>
                  <a:close/>
                  <a:moveTo>
                    <a:pt x="4039" y="279"/>
                  </a:moveTo>
                  <a:lnTo>
                    <a:pt x="4047" y="251"/>
                  </a:lnTo>
                  <a:lnTo>
                    <a:pt x="4056" y="226"/>
                  </a:lnTo>
                  <a:lnTo>
                    <a:pt x="4065" y="202"/>
                  </a:lnTo>
                  <a:lnTo>
                    <a:pt x="4075" y="179"/>
                  </a:lnTo>
                  <a:lnTo>
                    <a:pt x="4085" y="158"/>
                  </a:lnTo>
                  <a:lnTo>
                    <a:pt x="4096" y="138"/>
                  </a:lnTo>
                  <a:lnTo>
                    <a:pt x="4106" y="121"/>
                  </a:lnTo>
                  <a:lnTo>
                    <a:pt x="4118" y="104"/>
                  </a:lnTo>
                  <a:lnTo>
                    <a:pt x="4129" y="90"/>
                  </a:lnTo>
                  <a:lnTo>
                    <a:pt x="4141" y="77"/>
                  </a:lnTo>
                  <a:lnTo>
                    <a:pt x="4154" y="66"/>
                  </a:lnTo>
                  <a:lnTo>
                    <a:pt x="4167" y="57"/>
                  </a:lnTo>
                  <a:lnTo>
                    <a:pt x="4179" y="48"/>
                  </a:lnTo>
                  <a:lnTo>
                    <a:pt x="4193" y="42"/>
                  </a:lnTo>
                  <a:lnTo>
                    <a:pt x="4207" y="37"/>
                  </a:lnTo>
                  <a:lnTo>
                    <a:pt x="4222" y="34"/>
                  </a:lnTo>
                  <a:lnTo>
                    <a:pt x="4235" y="33"/>
                  </a:lnTo>
                  <a:lnTo>
                    <a:pt x="4249" y="33"/>
                  </a:lnTo>
                  <a:lnTo>
                    <a:pt x="4263" y="34"/>
                  </a:lnTo>
                  <a:lnTo>
                    <a:pt x="4278" y="37"/>
                  </a:lnTo>
                  <a:lnTo>
                    <a:pt x="4291" y="41"/>
                  </a:lnTo>
                  <a:lnTo>
                    <a:pt x="4305" y="46"/>
                  </a:lnTo>
                  <a:lnTo>
                    <a:pt x="4320" y="52"/>
                  </a:lnTo>
                  <a:lnTo>
                    <a:pt x="4334" y="59"/>
                  </a:lnTo>
                  <a:lnTo>
                    <a:pt x="4347" y="67"/>
                  </a:lnTo>
                  <a:lnTo>
                    <a:pt x="4360" y="76"/>
                  </a:lnTo>
                  <a:lnTo>
                    <a:pt x="4374" y="84"/>
                  </a:lnTo>
                  <a:lnTo>
                    <a:pt x="4388" y="95"/>
                  </a:lnTo>
                  <a:lnTo>
                    <a:pt x="4413" y="115"/>
                  </a:lnTo>
                  <a:lnTo>
                    <a:pt x="4437" y="137"/>
                  </a:lnTo>
                  <a:lnTo>
                    <a:pt x="4460" y="160"/>
                  </a:lnTo>
                  <a:lnTo>
                    <a:pt x="4481" y="182"/>
                  </a:lnTo>
                  <a:lnTo>
                    <a:pt x="4500" y="205"/>
                  </a:lnTo>
                  <a:lnTo>
                    <a:pt x="4517" y="225"/>
                  </a:lnTo>
                  <a:lnTo>
                    <a:pt x="4542" y="259"/>
                  </a:lnTo>
                  <a:lnTo>
                    <a:pt x="4556" y="278"/>
                  </a:lnTo>
                  <a:lnTo>
                    <a:pt x="4552" y="301"/>
                  </a:lnTo>
                  <a:lnTo>
                    <a:pt x="4541" y="360"/>
                  </a:lnTo>
                  <a:lnTo>
                    <a:pt x="4524" y="451"/>
                  </a:lnTo>
                  <a:lnTo>
                    <a:pt x="4502" y="568"/>
                  </a:lnTo>
                  <a:lnTo>
                    <a:pt x="4476" y="706"/>
                  </a:lnTo>
                  <a:lnTo>
                    <a:pt x="4448" y="860"/>
                  </a:lnTo>
                  <a:lnTo>
                    <a:pt x="4417" y="1024"/>
                  </a:lnTo>
                  <a:lnTo>
                    <a:pt x="4387" y="1192"/>
                  </a:lnTo>
                  <a:lnTo>
                    <a:pt x="4355" y="1362"/>
                  </a:lnTo>
                  <a:lnTo>
                    <a:pt x="4324" y="1526"/>
                  </a:lnTo>
                  <a:lnTo>
                    <a:pt x="4297" y="1678"/>
                  </a:lnTo>
                  <a:lnTo>
                    <a:pt x="4271" y="1815"/>
                  </a:lnTo>
                  <a:lnTo>
                    <a:pt x="4249" y="1930"/>
                  </a:lnTo>
                  <a:lnTo>
                    <a:pt x="4233" y="2020"/>
                  </a:lnTo>
                  <a:lnTo>
                    <a:pt x="4223" y="2077"/>
                  </a:lnTo>
                  <a:lnTo>
                    <a:pt x="4219" y="2097"/>
                  </a:lnTo>
                  <a:lnTo>
                    <a:pt x="4198" y="2187"/>
                  </a:lnTo>
                  <a:lnTo>
                    <a:pt x="4177" y="2276"/>
                  </a:lnTo>
                  <a:lnTo>
                    <a:pt x="4154" y="2362"/>
                  </a:lnTo>
                  <a:lnTo>
                    <a:pt x="4130" y="2445"/>
                  </a:lnTo>
                  <a:lnTo>
                    <a:pt x="4104" y="2527"/>
                  </a:lnTo>
                  <a:lnTo>
                    <a:pt x="4078" y="2607"/>
                  </a:lnTo>
                  <a:lnTo>
                    <a:pt x="4049" y="2685"/>
                  </a:lnTo>
                  <a:lnTo>
                    <a:pt x="4019" y="2760"/>
                  </a:lnTo>
                  <a:lnTo>
                    <a:pt x="3988" y="2833"/>
                  </a:lnTo>
                  <a:lnTo>
                    <a:pt x="3955" y="2904"/>
                  </a:lnTo>
                  <a:lnTo>
                    <a:pt x="3921" y="2971"/>
                  </a:lnTo>
                  <a:lnTo>
                    <a:pt x="3887" y="3038"/>
                  </a:lnTo>
                  <a:lnTo>
                    <a:pt x="3850" y="3103"/>
                  </a:lnTo>
                  <a:lnTo>
                    <a:pt x="3811" y="3164"/>
                  </a:lnTo>
                  <a:lnTo>
                    <a:pt x="3772" y="3223"/>
                  </a:lnTo>
                  <a:lnTo>
                    <a:pt x="3732" y="3281"/>
                  </a:lnTo>
                  <a:lnTo>
                    <a:pt x="3690" y="3336"/>
                  </a:lnTo>
                  <a:lnTo>
                    <a:pt x="3647" y="3388"/>
                  </a:lnTo>
                  <a:lnTo>
                    <a:pt x="3602" y="3439"/>
                  </a:lnTo>
                  <a:lnTo>
                    <a:pt x="3557" y="3487"/>
                  </a:lnTo>
                  <a:lnTo>
                    <a:pt x="3510" y="3532"/>
                  </a:lnTo>
                  <a:lnTo>
                    <a:pt x="3462" y="3576"/>
                  </a:lnTo>
                  <a:lnTo>
                    <a:pt x="3412" y="3617"/>
                  </a:lnTo>
                  <a:lnTo>
                    <a:pt x="3361" y="3655"/>
                  </a:lnTo>
                  <a:lnTo>
                    <a:pt x="3309" y="3691"/>
                  </a:lnTo>
                  <a:lnTo>
                    <a:pt x="3256" y="3725"/>
                  </a:lnTo>
                  <a:lnTo>
                    <a:pt x="3202" y="3757"/>
                  </a:lnTo>
                  <a:lnTo>
                    <a:pt x="3146" y="3785"/>
                  </a:lnTo>
                  <a:lnTo>
                    <a:pt x="3089" y="3812"/>
                  </a:lnTo>
                  <a:lnTo>
                    <a:pt x="3032" y="3835"/>
                  </a:lnTo>
                  <a:lnTo>
                    <a:pt x="2973" y="3857"/>
                  </a:lnTo>
                  <a:lnTo>
                    <a:pt x="2913" y="3876"/>
                  </a:lnTo>
                  <a:lnTo>
                    <a:pt x="2836" y="3897"/>
                  </a:lnTo>
                  <a:lnTo>
                    <a:pt x="2757" y="3912"/>
                  </a:lnTo>
                  <a:lnTo>
                    <a:pt x="2679" y="3925"/>
                  </a:lnTo>
                  <a:lnTo>
                    <a:pt x="2600" y="3934"/>
                  </a:lnTo>
                  <a:lnTo>
                    <a:pt x="2521" y="3938"/>
                  </a:lnTo>
                  <a:lnTo>
                    <a:pt x="2441" y="3939"/>
                  </a:lnTo>
                  <a:lnTo>
                    <a:pt x="2361" y="3937"/>
                  </a:lnTo>
                  <a:lnTo>
                    <a:pt x="2282" y="3930"/>
                  </a:lnTo>
                  <a:lnTo>
                    <a:pt x="2201" y="3921"/>
                  </a:lnTo>
                  <a:lnTo>
                    <a:pt x="2122" y="3909"/>
                  </a:lnTo>
                  <a:lnTo>
                    <a:pt x="2043" y="3893"/>
                  </a:lnTo>
                  <a:lnTo>
                    <a:pt x="1963" y="3875"/>
                  </a:lnTo>
                  <a:lnTo>
                    <a:pt x="1884" y="3854"/>
                  </a:lnTo>
                  <a:lnTo>
                    <a:pt x="1807" y="3831"/>
                  </a:lnTo>
                  <a:lnTo>
                    <a:pt x="1729" y="3804"/>
                  </a:lnTo>
                  <a:lnTo>
                    <a:pt x="1653" y="3776"/>
                  </a:lnTo>
                  <a:lnTo>
                    <a:pt x="1576" y="3745"/>
                  </a:lnTo>
                  <a:lnTo>
                    <a:pt x="1501" y="3711"/>
                  </a:lnTo>
                  <a:lnTo>
                    <a:pt x="1427" y="3676"/>
                  </a:lnTo>
                  <a:lnTo>
                    <a:pt x="1354" y="3639"/>
                  </a:lnTo>
                  <a:lnTo>
                    <a:pt x="1283" y="3600"/>
                  </a:lnTo>
                  <a:lnTo>
                    <a:pt x="1212" y="3560"/>
                  </a:lnTo>
                  <a:lnTo>
                    <a:pt x="1143" y="3518"/>
                  </a:lnTo>
                  <a:lnTo>
                    <a:pt x="1076" y="3473"/>
                  </a:lnTo>
                  <a:lnTo>
                    <a:pt x="1010" y="3429"/>
                  </a:lnTo>
                  <a:lnTo>
                    <a:pt x="946" y="3382"/>
                  </a:lnTo>
                  <a:lnTo>
                    <a:pt x="884" y="3335"/>
                  </a:lnTo>
                  <a:lnTo>
                    <a:pt x="824" y="3286"/>
                  </a:lnTo>
                  <a:lnTo>
                    <a:pt x="766" y="3236"/>
                  </a:lnTo>
                  <a:lnTo>
                    <a:pt x="710" y="3186"/>
                  </a:lnTo>
                  <a:lnTo>
                    <a:pt x="656" y="3136"/>
                  </a:lnTo>
                  <a:lnTo>
                    <a:pt x="604" y="3085"/>
                  </a:lnTo>
                  <a:lnTo>
                    <a:pt x="563" y="3041"/>
                  </a:lnTo>
                  <a:lnTo>
                    <a:pt x="523" y="2997"/>
                  </a:lnTo>
                  <a:lnTo>
                    <a:pt x="485" y="2952"/>
                  </a:lnTo>
                  <a:lnTo>
                    <a:pt x="449" y="2908"/>
                  </a:lnTo>
                  <a:lnTo>
                    <a:pt x="416" y="2863"/>
                  </a:lnTo>
                  <a:lnTo>
                    <a:pt x="384" y="2818"/>
                  </a:lnTo>
                  <a:lnTo>
                    <a:pt x="353" y="2772"/>
                  </a:lnTo>
                  <a:lnTo>
                    <a:pt x="325" y="2727"/>
                  </a:lnTo>
                  <a:lnTo>
                    <a:pt x="297" y="2680"/>
                  </a:lnTo>
                  <a:lnTo>
                    <a:pt x="271" y="2635"/>
                  </a:lnTo>
                  <a:lnTo>
                    <a:pt x="248" y="2588"/>
                  </a:lnTo>
                  <a:lnTo>
                    <a:pt x="224" y="2542"/>
                  </a:lnTo>
                  <a:lnTo>
                    <a:pt x="203" y="2496"/>
                  </a:lnTo>
                  <a:lnTo>
                    <a:pt x="184" y="2450"/>
                  </a:lnTo>
                  <a:lnTo>
                    <a:pt x="166" y="2403"/>
                  </a:lnTo>
                  <a:lnTo>
                    <a:pt x="149" y="2357"/>
                  </a:lnTo>
                  <a:lnTo>
                    <a:pt x="133" y="2310"/>
                  </a:lnTo>
                  <a:lnTo>
                    <a:pt x="120" y="2264"/>
                  </a:lnTo>
                  <a:lnTo>
                    <a:pt x="106" y="2218"/>
                  </a:lnTo>
                  <a:lnTo>
                    <a:pt x="94" y="2172"/>
                  </a:lnTo>
                  <a:lnTo>
                    <a:pt x="84" y="2126"/>
                  </a:lnTo>
                  <a:lnTo>
                    <a:pt x="74" y="2080"/>
                  </a:lnTo>
                  <a:lnTo>
                    <a:pt x="66" y="2036"/>
                  </a:lnTo>
                  <a:lnTo>
                    <a:pt x="58" y="1990"/>
                  </a:lnTo>
                  <a:lnTo>
                    <a:pt x="52" y="1946"/>
                  </a:lnTo>
                  <a:lnTo>
                    <a:pt x="47" y="1901"/>
                  </a:lnTo>
                  <a:lnTo>
                    <a:pt x="42" y="1858"/>
                  </a:lnTo>
                  <a:lnTo>
                    <a:pt x="38" y="1814"/>
                  </a:lnTo>
                  <a:lnTo>
                    <a:pt x="36" y="1771"/>
                  </a:lnTo>
                  <a:lnTo>
                    <a:pt x="34" y="1729"/>
                  </a:lnTo>
                  <a:lnTo>
                    <a:pt x="33" y="1687"/>
                  </a:lnTo>
                  <a:lnTo>
                    <a:pt x="33" y="1645"/>
                  </a:lnTo>
                  <a:lnTo>
                    <a:pt x="33" y="1601"/>
                  </a:lnTo>
                  <a:lnTo>
                    <a:pt x="34" y="1557"/>
                  </a:lnTo>
                  <a:lnTo>
                    <a:pt x="36" y="1515"/>
                  </a:lnTo>
                  <a:lnTo>
                    <a:pt x="38" y="1474"/>
                  </a:lnTo>
                  <a:lnTo>
                    <a:pt x="41" y="1434"/>
                  </a:lnTo>
                  <a:lnTo>
                    <a:pt x="46" y="1393"/>
                  </a:lnTo>
                  <a:lnTo>
                    <a:pt x="50" y="1354"/>
                  </a:lnTo>
                  <a:lnTo>
                    <a:pt x="54" y="1316"/>
                  </a:lnTo>
                  <a:lnTo>
                    <a:pt x="65" y="1243"/>
                  </a:lnTo>
                  <a:lnTo>
                    <a:pt x="76" y="1174"/>
                  </a:lnTo>
                  <a:lnTo>
                    <a:pt x="89" y="1110"/>
                  </a:lnTo>
                  <a:lnTo>
                    <a:pt x="103" y="1050"/>
                  </a:lnTo>
                  <a:lnTo>
                    <a:pt x="115" y="996"/>
                  </a:lnTo>
                  <a:lnTo>
                    <a:pt x="129" y="947"/>
                  </a:lnTo>
                  <a:lnTo>
                    <a:pt x="142" y="904"/>
                  </a:lnTo>
                  <a:lnTo>
                    <a:pt x="152" y="867"/>
                  </a:lnTo>
                  <a:lnTo>
                    <a:pt x="163" y="836"/>
                  </a:lnTo>
                  <a:lnTo>
                    <a:pt x="171" y="812"/>
                  </a:lnTo>
                  <a:lnTo>
                    <a:pt x="178" y="794"/>
                  </a:lnTo>
                  <a:lnTo>
                    <a:pt x="182" y="785"/>
                  </a:lnTo>
                  <a:lnTo>
                    <a:pt x="292" y="733"/>
                  </a:lnTo>
                  <a:lnTo>
                    <a:pt x="410" y="685"/>
                  </a:lnTo>
                  <a:lnTo>
                    <a:pt x="537" y="641"/>
                  </a:lnTo>
                  <a:lnTo>
                    <a:pt x="670" y="600"/>
                  </a:lnTo>
                  <a:lnTo>
                    <a:pt x="809" y="562"/>
                  </a:lnTo>
                  <a:lnTo>
                    <a:pt x="954" y="528"/>
                  </a:lnTo>
                  <a:lnTo>
                    <a:pt x="1102" y="496"/>
                  </a:lnTo>
                  <a:lnTo>
                    <a:pt x="1255" y="467"/>
                  </a:lnTo>
                  <a:lnTo>
                    <a:pt x="1410" y="441"/>
                  </a:lnTo>
                  <a:lnTo>
                    <a:pt x="1568" y="417"/>
                  </a:lnTo>
                  <a:lnTo>
                    <a:pt x="1727" y="396"/>
                  </a:lnTo>
                  <a:lnTo>
                    <a:pt x="1886" y="378"/>
                  </a:lnTo>
                  <a:lnTo>
                    <a:pt x="2046" y="361"/>
                  </a:lnTo>
                  <a:lnTo>
                    <a:pt x="2204" y="348"/>
                  </a:lnTo>
                  <a:lnTo>
                    <a:pt x="2361" y="335"/>
                  </a:lnTo>
                  <a:lnTo>
                    <a:pt x="2515" y="324"/>
                  </a:lnTo>
                  <a:lnTo>
                    <a:pt x="2666" y="315"/>
                  </a:lnTo>
                  <a:lnTo>
                    <a:pt x="2813" y="307"/>
                  </a:lnTo>
                  <a:lnTo>
                    <a:pt x="2956" y="301"/>
                  </a:lnTo>
                  <a:lnTo>
                    <a:pt x="3094" y="297"/>
                  </a:lnTo>
                  <a:lnTo>
                    <a:pt x="3224" y="294"/>
                  </a:lnTo>
                  <a:lnTo>
                    <a:pt x="3347" y="290"/>
                  </a:lnTo>
                  <a:lnTo>
                    <a:pt x="3463" y="288"/>
                  </a:lnTo>
                  <a:lnTo>
                    <a:pt x="3569" y="287"/>
                  </a:lnTo>
                  <a:lnTo>
                    <a:pt x="3754" y="287"/>
                  </a:lnTo>
                  <a:lnTo>
                    <a:pt x="3896" y="288"/>
                  </a:lnTo>
                  <a:lnTo>
                    <a:pt x="3987" y="290"/>
                  </a:lnTo>
                  <a:lnTo>
                    <a:pt x="4023" y="291"/>
                  </a:lnTo>
                  <a:lnTo>
                    <a:pt x="4035" y="291"/>
                  </a:lnTo>
                  <a:lnTo>
                    <a:pt x="4039" y="279"/>
                  </a:lnTo>
                  <a:close/>
                </a:path>
              </a:pathLst>
            </a:custGeom>
            <a:solidFill>
              <a:srgbClr val="796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2" name="Freeform 104"/>
            <p:cNvSpPr>
              <a:spLocks/>
            </p:cNvSpPr>
            <p:nvPr/>
          </p:nvSpPr>
          <p:spPr bwMode="auto">
            <a:xfrm>
              <a:off x="9210675" y="-1628775"/>
              <a:ext cx="28575" cy="39687"/>
            </a:xfrm>
            <a:custGeom>
              <a:avLst/>
              <a:gdLst>
                <a:gd name="T0" fmla="*/ 0 w 283"/>
                <a:gd name="T1" fmla="*/ 117 h 373"/>
                <a:gd name="T2" fmla="*/ 10 w 283"/>
                <a:gd name="T3" fmla="*/ 117 h 373"/>
                <a:gd name="T4" fmla="*/ 38 w 283"/>
                <a:gd name="T5" fmla="*/ 119 h 373"/>
                <a:gd name="T6" fmla="*/ 57 w 283"/>
                <a:gd name="T7" fmla="*/ 122 h 373"/>
                <a:gd name="T8" fmla="*/ 78 w 283"/>
                <a:gd name="T9" fmla="*/ 127 h 373"/>
                <a:gd name="T10" fmla="*/ 101 w 283"/>
                <a:gd name="T11" fmla="*/ 134 h 373"/>
                <a:gd name="T12" fmla="*/ 126 w 283"/>
                <a:gd name="T13" fmla="*/ 144 h 373"/>
                <a:gd name="T14" fmla="*/ 137 w 283"/>
                <a:gd name="T15" fmla="*/ 150 h 373"/>
                <a:gd name="T16" fmla="*/ 150 w 283"/>
                <a:gd name="T17" fmla="*/ 157 h 373"/>
                <a:gd name="T18" fmla="*/ 163 w 283"/>
                <a:gd name="T19" fmla="*/ 164 h 373"/>
                <a:gd name="T20" fmla="*/ 174 w 283"/>
                <a:gd name="T21" fmla="*/ 173 h 373"/>
                <a:gd name="T22" fmla="*/ 187 w 283"/>
                <a:gd name="T23" fmla="*/ 183 h 373"/>
                <a:gd name="T24" fmla="*/ 199 w 283"/>
                <a:gd name="T25" fmla="*/ 194 h 373"/>
                <a:gd name="T26" fmla="*/ 210 w 283"/>
                <a:gd name="T27" fmla="*/ 206 h 373"/>
                <a:gd name="T28" fmla="*/ 221 w 283"/>
                <a:gd name="T29" fmla="*/ 219 h 373"/>
                <a:gd name="T30" fmla="*/ 231 w 283"/>
                <a:gd name="T31" fmla="*/ 233 h 373"/>
                <a:gd name="T32" fmla="*/ 241 w 283"/>
                <a:gd name="T33" fmla="*/ 249 h 373"/>
                <a:gd name="T34" fmla="*/ 250 w 283"/>
                <a:gd name="T35" fmla="*/ 266 h 373"/>
                <a:gd name="T36" fmla="*/ 259 w 283"/>
                <a:gd name="T37" fmla="*/ 284 h 373"/>
                <a:gd name="T38" fmla="*/ 266 w 283"/>
                <a:gd name="T39" fmla="*/ 304 h 373"/>
                <a:gd name="T40" fmla="*/ 273 w 283"/>
                <a:gd name="T41" fmla="*/ 325 h 373"/>
                <a:gd name="T42" fmla="*/ 279 w 283"/>
                <a:gd name="T43" fmla="*/ 349 h 373"/>
                <a:gd name="T44" fmla="*/ 283 w 283"/>
                <a:gd name="T45" fmla="*/ 373 h 373"/>
                <a:gd name="T46" fmla="*/ 283 w 283"/>
                <a:gd name="T47" fmla="*/ 366 h 373"/>
                <a:gd name="T48" fmla="*/ 283 w 283"/>
                <a:gd name="T49" fmla="*/ 346 h 373"/>
                <a:gd name="T50" fmla="*/ 283 w 283"/>
                <a:gd name="T51" fmla="*/ 318 h 373"/>
                <a:gd name="T52" fmla="*/ 283 w 283"/>
                <a:gd name="T53" fmla="*/ 281 h 373"/>
                <a:gd name="T54" fmla="*/ 280 w 283"/>
                <a:gd name="T55" fmla="*/ 240 h 373"/>
                <a:gd name="T56" fmla="*/ 276 w 283"/>
                <a:gd name="T57" fmla="*/ 194 h 373"/>
                <a:gd name="T58" fmla="*/ 273 w 283"/>
                <a:gd name="T59" fmla="*/ 172 h 373"/>
                <a:gd name="T60" fmla="*/ 268 w 283"/>
                <a:gd name="T61" fmla="*/ 150 h 373"/>
                <a:gd name="T62" fmla="*/ 264 w 283"/>
                <a:gd name="T63" fmla="*/ 127 h 373"/>
                <a:gd name="T64" fmla="*/ 259 w 283"/>
                <a:gd name="T65" fmla="*/ 106 h 373"/>
                <a:gd name="T66" fmla="*/ 251 w 283"/>
                <a:gd name="T67" fmla="*/ 86 h 373"/>
                <a:gd name="T68" fmla="*/ 244 w 283"/>
                <a:gd name="T69" fmla="*/ 68 h 373"/>
                <a:gd name="T70" fmla="*/ 236 w 283"/>
                <a:gd name="T71" fmla="*/ 51 h 373"/>
                <a:gd name="T72" fmla="*/ 226 w 283"/>
                <a:gd name="T73" fmla="*/ 36 h 373"/>
                <a:gd name="T74" fmla="*/ 215 w 283"/>
                <a:gd name="T75" fmla="*/ 23 h 373"/>
                <a:gd name="T76" fmla="*/ 204 w 283"/>
                <a:gd name="T77" fmla="*/ 13 h 373"/>
                <a:gd name="T78" fmla="*/ 190 w 283"/>
                <a:gd name="T79" fmla="*/ 6 h 373"/>
                <a:gd name="T80" fmla="*/ 175 w 283"/>
                <a:gd name="T81" fmla="*/ 1 h 373"/>
                <a:gd name="T82" fmla="*/ 159 w 283"/>
                <a:gd name="T83" fmla="*/ 0 h 373"/>
                <a:gd name="T84" fmla="*/ 141 w 283"/>
                <a:gd name="T85" fmla="*/ 4 h 373"/>
                <a:gd name="T86" fmla="*/ 122 w 283"/>
                <a:gd name="T87" fmla="*/ 11 h 373"/>
                <a:gd name="T88" fmla="*/ 101 w 283"/>
                <a:gd name="T89" fmla="*/ 23 h 373"/>
                <a:gd name="T90" fmla="*/ 79 w 283"/>
                <a:gd name="T91" fmla="*/ 38 h 373"/>
                <a:gd name="T92" fmla="*/ 55 w 283"/>
                <a:gd name="T93" fmla="*/ 60 h 373"/>
                <a:gd name="T94" fmla="*/ 28 w 283"/>
                <a:gd name="T95" fmla="*/ 85 h 373"/>
                <a:gd name="T96" fmla="*/ 0 w 283"/>
                <a:gd name="T97" fmla="*/ 117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3" h="373">
                  <a:moveTo>
                    <a:pt x="0" y="117"/>
                  </a:moveTo>
                  <a:lnTo>
                    <a:pt x="10" y="117"/>
                  </a:lnTo>
                  <a:lnTo>
                    <a:pt x="38" y="119"/>
                  </a:lnTo>
                  <a:lnTo>
                    <a:pt x="57" y="122"/>
                  </a:lnTo>
                  <a:lnTo>
                    <a:pt x="78" y="127"/>
                  </a:lnTo>
                  <a:lnTo>
                    <a:pt x="101" y="134"/>
                  </a:lnTo>
                  <a:lnTo>
                    <a:pt x="126" y="144"/>
                  </a:lnTo>
                  <a:lnTo>
                    <a:pt x="137" y="150"/>
                  </a:lnTo>
                  <a:lnTo>
                    <a:pt x="150" y="157"/>
                  </a:lnTo>
                  <a:lnTo>
                    <a:pt x="163" y="164"/>
                  </a:lnTo>
                  <a:lnTo>
                    <a:pt x="174" y="173"/>
                  </a:lnTo>
                  <a:lnTo>
                    <a:pt x="187" y="183"/>
                  </a:lnTo>
                  <a:lnTo>
                    <a:pt x="199" y="194"/>
                  </a:lnTo>
                  <a:lnTo>
                    <a:pt x="210" y="206"/>
                  </a:lnTo>
                  <a:lnTo>
                    <a:pt x="221" y="219"/>
                  </a:lnTo>
                  <a:lnTo>
                    <a:pt x="231" y="233"/>
                  </a:lnTo>
                  <a:lnTo>
                    <a:pt x="241" y="249"/>
                  </a:lnTo>
                  <a:lnTo>
                    <a:pt x="250" y="266"/>
                  </a:lnTo>
                  <a:lnTo>
                    <a:pt x="259" y="284"/>
                  </a:lnTo>
                  <a:lnTo>
                    <a:pt x="266" y="304"/>
                  </a:lnTo>
                  <a:lnTo>
                    <a:pt x="273" y="325"/>
                  </a:lnTo>
                  <a:lnTo>
                    <a:pt x="279" y="349"/>
                  </a:lnTo>
                  <a:lnTo>
                    <a:pt x="283" y="373"/>
                  </a:lnTo>
                  <a:lnTo>
                    <a:pt x="283" y="366"/>
                  </a:lnTo>
                  <a:lnTo>
                    <a:pt x="283" y="346"/>
                  </a:lnTo>
                  <a:lnTo>
                    <a:pt x="283" y="318"/>
                  </a:lnTo>
                  <a:lnTo>
                    <a:pt x="283" y="281"/>
                  </a:lnTo>
                  <a:lnTo>
                    <a:pt x="280" y="240"/>
                  </a:lnTo>
                  <a:lnTo>
                    <a:pt x="276" y="194"/>
                  </a:lnTo>
                  <a:lnTo>
                    <a:pt x="273" y="172"/>
                  </a:lnTo>
                  <a:lnTo>
                    <a:pt x="268" y="150"/>
                  </a:lnTo>
                  <a:lnTo>
                    <a:pt x="264" y="127"/>
                  </a:lnTo>
                  <a:lnTo>
                    <a:pt x="259" y="106"/>
                  </a:lnTo>
                  <a:lnTo>
                    <a:pt x="251" y="86"/>
                  </a:lnTo>
                  <a:lnTo>
                    <a:pt x="244" y="68"/>
                  </a:lnTo>
                  <a:lnTo>
                    <a:pt x="236" y="51"/>
                  </a:lnTo>
                  <a:lnTo>
                    <a:pt x="226" y="36"/>
                  </a:lnTo>
                  <a:lnTo>
                    <a:pt x="215" y="23"/>
                  </a:lnTo>
                  <a:lnTo>
                    <a:pt x="204" y="13"/>
                  </a:lnTo>
                  <a:lnTo>
                    <a:pt x="190" y="6"/>
                  </a:lnTo>
                  <a:lnTo>
                    <a:pt x="175" y="1"/>
                  </a:lnTo>
                  <a:lnTo>
                    <a:pt x="159" y="0"/>
                  </a:lnTo>
                  <a:lnTo>
                    <a:pt x="141" y="4"/>
                  </a:lnTo>
                  <a:lnTo>
                    <a:pt x="122" y="11"/>
                  </a:lnTo>
                  <a:lnTo>
                    <a:pt x="101" y="23"/>
                  </a:lnTo>
                  <a:lnTo>
                    <a:pt x="79" y="38"/>
                  </a:lnTo>
                  <a:lnTo>
                    <a:pt x="55" y="60"/>
                  </a:lnTo>
                  <a:lnTo>
                    <a:pt x="28" y="85"/>
                  </a:lnTo>
                  <a:lnTo>
                    <a:pt x="0" y="117"/>
                  </a:lnTo>
                  <a:close/>
                </a:path>
              </a:pathLst>
            </a:custGeom>
            <a:solidFill>
              <a:srgbClr val="E3D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3" name="Freeform 105"/>
            <p:cNvSpPr>
              <a:spLocks/>
            </p:cNvSpPr>
            <p:nvPr/>
          </p:nvSpPr>
          <p:spPr bwMode="auto">
            <a:xfrm>
              <a:off x="8542338" y="-1608138"/>
              <a:ext cx="219075" cy="139700"/>
            </a:xfrm>
            <a:custGeom>
              <a:avLst/>
              <a:gdLst>
                <a:gd name="T0" fmla="*/ 906 w 2067"/>
                <a:gd name="T1" fmla="*/ 1295 h 1323"/>
                <a:gd name="T2" fmla="*/ 666 w 2067"/>
                <a:gd name="T3" fmla="*/ 1264 h 1323"/>
                <a:gd name="T4" fmla="*/ 442 w 2067"/>
                <a:gd name="T5" fmla="*/ 1225 h 1323"/>
                <a:gd name="T6" fmla="*/ 203 w 2067"/>
                <a:gd name="T7" fmla="*/ 1180 h 1323"/>
                <a:gd name="T8" fmla="*/ 146 w 2067"/>
                <a:gd name="T9" fmla="*/ 1164 h 1323"/>
                <a:gd name="T10" fmla="*/ 98 w 2067"/>
                <a:gd name="T11" fmla="*/ 1143 h 1323"/>
                <a:gd name="T12" fmla="*/ 61 w 2067"/>
                <a:gd name="T13" fmla="*/ 1113 h 1323"/>
                <a:gd name="T14" fmla="*/ 34 w 2067"/>
                <a:gd name="T15" fmla="*/ 1073 h 1323"/>
                <a:gd name="T16" fmla="*/ 15 w 2067"/>
                <a:gd name="T17" fmla="*/ 1020 h 1323"/>
                <a:gd name="T18" fmla="*/ 3 w 2067"/>
                <a:gd name="T19" fmla="*/ 950 h 1323"/>
                <a:gd name="T20" fmla="*/ 0 w 2067"/>
                <a:gd name="T21" fmla="*/ 863 h 1323"/>
                <a:gd name="T22" fmla="*/ 3 w 2067"/>
                <a:gd name="T23" fmla="*/ 751 h 1323"/>
                <a:gd name="T24" fmla="*/ 13 w 2067"/>
                <a:gd name="T25" fmla="*/ 620 h 1323"/>
                <a:gd name="T26" fmla="*/ 31 w 2067"/>
                <a:gd name="T27" fmla="*/ 483 h 1323"/>
                <a:gd name="T28" fmla="*/ 51 w 2067"/>
                <a:gd name="T29" fmla="*/ 393 h 1323"/>
                <a:gd name="T30" fmla="*/ 72 w 2067"/>
                <a:gd name="T31" fmla="*/ 327 h 1323"/>
                <a:gd name="T32" fmla="*/ 97 w 2067"/>
                <a:gd name="T33" fmla="*/ 266 h 1323"/>
                <a:gd name="T34" fmla="*/ 129 w 2067"/>
                <a:gd name="T35" fmla="*/ 207 h 1323"/>
                <a:gd name="T36" fmla="*/ 167 w 2067"/>
                <a:gd name="T37" fmla="*/ 156 h 1323"/>
                <a:gd name="T38" fmla="*/ 211 w 2067"/>
                <a:gd name="T39" fmla="*/ 111 h 1323"/>
                <a:gd name="T40" fmla="*/ 256 w 2067"/>
                <a:gd name="T41" fmla="*/ 78 h 1323"/>
                <a:gd name="T42" fmla="*/ 306 w 2067"/>
                <a:gd name="T43" fmla="*/ 53 h 1323"/>
                <a:gd name="T44" fmla="*/ 360 w 2067"/>
                <a:gd name="T45" fmla="*/ 34 h 1323"/>
                <a:gd name="T46" fmla="*/ 436 w 2067"/>
                <a:gd name="T47" fmla="*/ 17 h 1323"/>
                <a:gd name="T48" fmla="*/ 554 w 2067"/>
                <a:gd name="T49" fmla="*/ 4 h 1323"/>
                <a:gd name="T50" fmla="*/ 711 w 2067"/>
                <a:gd name="T51" fmla="*/ 1 h 1323"/>
                <a:gd name="T52" fmla="*/ 878 w 2067"/>
                <a:gd name="T53" fmla="*/ 1 h 1323"/>
                <a:gd name="T54" fmla="*/ 1020 w 2067"/>
                <a:gd name="T55" fmla="*/ 9 h 1323"/>
                <a:gd name="T56" fmla="*/ 1162 w 2067"/>
                <a:gd name="T57" fmla="*/ 24 h 1323"/>
                <a:gd name="T58" fmla="*/ 1304 w 2067"/>
                <a:gd name="T59" fmla="*/ 41 h 1323"/>
                <a:gd name="T60" fmla="*/ 1446 w 2067"/>
                <a:gd name="T61" fmla="*/ 55 h 1323"/>
                <a:gd name="T62" fmla="*/ 1583 w 2067"/>
                <a:gd name="T63" fmla="*/ 65 h 1323"/>
                <a:gd name="T64" fmla="*/ 1696 w 2067"/>
                <a:gd name="T65" fmla="*/ 78 h 1323"/>
                <a:gd name="T66" fmla="*/ 1790 w 2067"/>
                <a:gd name="T67" fmla="*/ 104 h 1323"/>
                <a:gd name="T68" fmla="*/ 1866 w 2067"/>
                <a:gd name="T69" fmla="*/ 140 h 1323"/>
                <a:gd name="T70" fmla="*/ 1928 w 2067"/>
                <a:gd name="T71" fmla="*/ 186 h 1323"/>
                <a:gd name="T72" fmla="*/ 1975 w 2067"/>
                <a:gd name="T73" fmla="*/ 244 h 1323"/>
                <a:gd name="T74" fmla="*/ 2010 w 2067"/>
                <a:gd name="T75" fmla="*/ 313 h 1323"/>
                <a:gd name="T76" fmla="*/ 2035 w 2067"/>
                <a:gd name="T77" fmla="*/ 393 h 1323"/>
                <a:gd name="T78" fmla="*/ 2051 w 2067"/>
                <a:gd name="T79" fmla="*/ 485 h 1323"/>
                <a:gd name="T80" fmla="*/ 2061 w 2067"/>
                <a:gd name="T81" fmla="*/ 587 h 1323"/>
                <a:gd name="T82" fmla="*/ 2067 w 2067"/>
                <a:gd name="T83" fmla="*/ 795 h 1323"/>
                <a:gd name="T84" fmla="*/ 2060 w 2067"/>
                <a:gd name="T85" fmla="*/ 942 h 1323"/>
                <a:gd name="T86" fmla="*/ 2049 w 2067"/>
                <a:gd name="T87" fmla="*/ 1011 h 1323"/>
                <a:gd name="T88" fmla="*/ 2032 w 2067"/>
                <a:gd name="T89" fmla="*/ 1073 h 1323"/>
                <a:gd name="T90" fmla="*/ 2008 w 2067"/>
                <a:gd name="T91" fmla="*/ 1130 h 1323"/>
                <a:gd name="T92" fmla="*/ 1974 w 2067"/>
                <a:gd name="T93" fmla="*/ 1181 h 1323"/>
                <a:gd name="T94" fmla="*/ 1932 w 2067"/>
                <a:gd name="T95" fmla="*/ 1225 h 1323"/>
                <a:gd name="T96" fmla="*/ 1877 w 2067"/>
                <a:gd name="T97" fmla="*/ 1259 h 1323"/>
                <a:gd name="T98" fmla="*/ 1809 w 2067"/>
                <a:gd name="T99" fmla="*/ 1286 h 1323"/>
                <a:gd name="T100" fmla="*/ 1729 w 2067"/>
                <a:gd name="T101" fmla="*/ 1302 h 1323"/>
                <a:gd name="T102" fmla="*/ 1612 w 2067"/>
                <a:gd name="T103" fmla="*/ 1315 h 1323"/>
                <a:gd name="T104" fmla="*/ 1492 w 2067"/>
                <a:gd name="T105" fmla="*/ 1321 h 1323"/>
                <a:gd name="T106" fmla="*/ 1326 w 2067"/>
                <a:gd name="T107" fmla="*/ 1322 h 1323"/>
                <a:gd name="T108" fmla="*/ 1070 w 2067"/>
                <a:gd name="T109" fmla="*/ 1310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67" h="1323">
                  <a:moveTo>
                    <a:pt x="1070" y="1310"/>
                  </a:moveTo>
                  <a:lnTo>
                    <a:pt x="988" y="1304"/>
                  </a:lnTo>
                  <a:lnTo>
                    <a:pt x="906" y="1295"/>
                  </a:lnTo>
                  <a:lnTo>
                    <a:pt x="825" y="1286"/>
                  </a:lnTo>
                  <a:lnTo>
                    <a:pt x="746" y="1275"/>
                  </a:lnTo>
                  <a:lnTo>
                    <a:pt x="666" y="1264"/>
                  </a:lnTo>
                  <a:lnTo>
                    <a:pt x="590" y="1252"/>
                  </a:lnTo>
                  <a:lnTo>
                    <a:pt x="515" y="1238"/>
                  </a:lnTo>
                  <a:lnTo>
                    <a:pt x="442" y="1225"/>
                  </a:lnTo>
                  <a:lnTo>
                    <a:pt x="323" y="1203"/>
                  </a:lnTo>
                  <a:lnTo>
                    <a:pt x="224" y="1185"/>
                  </a:lnTo>
                  <a:lnTo>
                    <a:pt x="203" y="1180"/>
                  </a:lnTo>
                  <a:lnTo>
                    <a:pt x="182" y="1176"/>
                  </a:lnTo>
                  <a:lnTo>
                    <a:pt x="163" y="1170"/>
                  </a:lnTo>
                  <a:lnTo>
                    <a:pt x="146" y="1164"/>
                  </a:lnTo>
                  <a:lnTo>
                    <a:pt x="129" y="1158"/>
                  </a:lnTo>
                  <a:lnTo>
                    <a:pt x="113" y="1150"/>
                  </a:lnTo>
                  <a:lnTo>
                    <a:pt x="98" y="1143"/>
                  </a:lnTo>
                  <a:lnTo>
                    <a:pt x="86" y="1134"/>
                  </a:lnTo>
                  <a:lnTo>
                    <a:pt x="73" y="1124"/>
                  </a:lnTo>
                  <a:lnTo>
                    <a:pt x="61" y="1113"/>
                  </a:lnTo>
                  <a:lnTo>
                    <a:pt x="52" y="1102"/>
                  </a:lnTo>
                  <a:lnTo>
                    <a:pt x="42" y="1088"/>
                  </a:lnTo>
                  <a:lnTo>
                    <a:pt x="34" y="1073"/>
                  </a:lnTo>
                  <a:lnTo>
                    <a:pt x="27" y="1057"/>
                  </a:lnTo>
                  <a:lnTo>
                    <a:pt x="20" y="1039"/>
                  </a:lnTo>
                  <a:lnTo>
                    <a:pt x="15" y="1020"/>
                  </a:lnTo>
                  <a:lnTo>
                    <a:pt x="11" y="999"/>
                  </a:lnTo>
                  <a:lnTo>
                    <a:pt x="6" y="976"/>
                  </a:lnTo>
                  <a:lnTo>
                    <a:pt x="3" y="950"/>
                  </a:lnTo>
                  <a:lnTo>
                    <a:pt x="1" y="924"/>
                  </a:lnTo>
                  <a:lnTo>
                    <a:pt x="0" y="894"/>
                  </a:lnTo>
                  <a:lnTo>
                    <a:pt x="0" y="863"/>
                  </a:lnTo>
                  <a:lnTo>
                    <a:pt x="0" y="829"/>
                  </a:lnTo>
                  <a:lnTo>
                    <a:pt x="1" y="792"/>
                  </a:lnTo>
                  <a:lnTo>
                    <a:pt x="3" y="751"/>
                  </a:lnTo>
                  <a:lnTo>
                    <a:pt x="5" y="709"/>
                  </a:lnTo>
                  <a:lnTo>
                    <a:pt x="9" y="665"/>
                  </a:lnTo>
                  <a:lnTo>
                    <a:pt x="13" y="620"/>
                  </a:lnTo>
                  <a:lnTo>
                    <a:pt x="17" y="575"/>
                  </a:lnTo>
                  <a:lnTo>
                    <a:pt x="23" y="529"/>
                  </a:lnTo>
                  <a:lnTo>
                    <a:pt x="31" y="483"/>
                  </a:lnTo>
                  <a:lnTo>
                    <a:pt x="40" y="437"/>
                  </a:lnTo>
                  <a:lnTo>
                    <a:pt x="46" y="415"/>
                  </a:lnTo>
                  <a:lnTo>
                    <a:pt x="51" y="393"/>
                  </a:lnTo>
                  <a:lnTo>
                    <a:pt x="57" y="370"/>
                  </a:lnTo>
                  <a:lnTo>
                    <a:pt x="65" y="349"/>
                  </a:lnTo>
                  <a:lnTo>
                    <a:pt x="72" y="327"/>
                  </a:lnTo>
                  <a:lnTo>
                    <a:pt x="79" y="306"/>
                  </a:lnTo>
                  <a:lnTo>
                    <a:pt x="88" y="286"/>
                  </a:lnTo>
                  <a:lnTo>
                    <a:pt x="97" y="266"/>
                  </a:lnTo>
                  <a:lnTo>
                    <a:pt x="107" y="246"/>
                  </a:lnTo>
                  <a:lnTo>
                    <a:pt x="118" y="226"/>
                  </a:lnTo>
                  <a:lnTo>
                    <a:pt x="129" y="207"/>
                  </a:lnTo>
                  <a:lnTo>
                    <a:pt x="141" y="189"/>
                  </a:lnTo>
                  <a:lnTo>
                    <a:pt x="153" y="171"/>
                  </a:lnTo>
                  <a:lnTo>
                    <a:pt x="167" y="156"/>
                  </a:lnTo>
                  <a:lnTo>
                    <a:pt x="181" y="139"/>
                  </a:lnTo>
                  <a:lnTo>
                    <a:pt x="197" y="124"/>
                  </a:lnTo>
                  <a:lnTo>
                    <a:pt x="211" y="111"/>
                  </a:lnTo>
                  <a:lnTo>
                    <a:pt x="225" y="99"/>
                  </a:lnTo>
                  <a:lnTo>
                    <a:pt x="240" y="89"/>
                  </a:lnTo>
                  <a:lnTo>
                    <a:pt x="256" y="78"/>
                  </a:lnTo>
                  <a:lnTo>
                    <a:pt x="272" y="69"/>
                  </a:lnTo>
                  <a:lnTo>
                    <a:pt x="289" y="60"/>
                  </a:lnTo>
                  <a:lnTo>
                    <a:pt x="306" y="53"/>
                  </a:lnTo>
                  <a:lnTo>
                    <a:pt x="324" y="45"/>
                  </a:lnTo>
                  <a:lnTo>
                    <a:pt x="342" y="39"/>
                  </a:lnTo>
                  <a:lnTo>
                    <a:pt x="360" y="34"/>
                  </a:lnTo>
                  <a:lnTo>
                    <a:pt x="378" y="29"/>
                  </a:lnTo>
                  <a:lnTo>
                    <a:pt x="397" y="24"/>
                  </a:lnTo>
                  <a:lnTo>
                    <a:pt x="436" y="17"/>
                  </a:lnTo>
                  <a:lnTo>
                    <a:pt x="475" y="11"/>
                  </a:lnTo>
                  <a:lnTo>
                    <a:pt x="514" y="6"/>
                  </a:lnTo>
                  <a:lnTo>
                    <a:pt x="554" y="4"/>
                  </a:lnTo>
                  <a:lnTo>
                    <a:pt x="593" y="2"/>
                  </a:lnTo>
                  <a:lnTo>
                    <a:pt x="633" y="1"/>
                  </a:lnTo>
                  <a:lnTo>
                    <a:pt x="711" y="1"/>
                  </a:lnTo>
                  <a:lnTo>
                    <a:pt x="783" y="0"/>
                  </a:lnTo>
                  <a:lnTo>
                    <a:pt x="830" y="0"/>
                  </a:lnTo>
                  <a:lnTo>
                    <a:pt x="878" y="1"/>
                  </a:lnTo>
                  <a:lnTo>
                    <a:pt x="925" y="3"/>
                  </a:lnTo>
                  <a:lnTo>
                    <a:pt x="973" y="6"/>
                  </a:lnTo>
                  <a:lnTo>
                    <a:pt x="1020" y="9"/>
                  </a:lnTo>
                  <a:lnTo>
                    <a:pt x="1067" y="15"/>
                  </a:lnTo>
                  <a:lnTo>
                    <a:pt x="1114" y="19"/>
                  </a:lnTo>
                  <a:lnTo>
                    <a:pt x="1162" y="24"/>
                  </a:lnTo>
                  <a:lnTo>
                    <a:pt x="1210" y="30"/>
                  </a:lnTo>
                  <a:lnTo>
                    <a:pt x="1256" y="36"/>
                  </a:lnTo>
                  <a:lnTo>
                    <a:pt x="1304" y="41"/>
                  </a:lnTo>
                  <a:lnTo>
                    <a:pt x="1351" y="47"/>
                  </a:lnTo>
                  <a:lnTo>
                    <a:pt x="1399" y="51"/>
                  </a:lnTo>
                  <a:lnTo>
                    <a:pt x="1446" y="55"/>
                  </a:lnTo>
                  <a:lnTo>
                    <a:pt x="1494" y="59"/>
                  </a:lnTo>
                  <a:lnTo>
                    <a:pt x="1542" y="61"/>
                  </a:lnTo>
                  <a:lnTo>
                    <a:pt x="1583" y="65"/>
                  </a:lnTo>
                  <a:lnTo>
                    <a:pt x="1623" y="68"/>
                  </a:lnTo>
                  <a:lnTo>
                    <a:pt x="1661" y="73"/>
                  </a:lnTo>
                  <a:lnTo>
                    <a:pt x="1696" y="78"/>
                  </a:lnTo>
                  <a:lnTo>
                    <a:pt x="1730" y="86"/>
                  </a:lnTo>
                  <a:lnTo>
                    <a:pt x="1760" y="94"/>
                  </a:lnTo>
                  <a:lnTo>
                    <a:pt x="1790" y="104"/>
                  </a:lnTo>
                  <a:lnTo>
                    <a:pt x="1818" y="114"/>
                  </a:lnTo>
                  <a:lnTo>
                    <a:pt x="1843" y="127"/>
                  </a:lnTo>
                  <a:lnTo>
                    <a:pt x="1866" y="140"/>
                  </a:lnTo>
                  <a:lnTo>
                    <a:pt x="1888" y="154"/>
                  </a:lnTo>
                  <a:lnTo>
                    <a:pt x="1908" y="170"/>
                  </a:lnTo>
                  <a:lnTo>
                    <a:pt x="1928" y="186"/>
                  </a:lnTo>
                  <a:lnTo>
                    <a:pt x="1944" y="204"/>
                  </a:lnTo>
                  <a:lnTo>
                    <a:pt x="1960" y="223"/>
                  </a:lnTo>
                  <a:lnTo>
                    <a:pt x="1975" y="244"/>
                  </a:lnTo>
                  <a:lnTo>
                    <a:pt x="1988" y="266"/>
                  </a:lnTo>
                  <a:lnTo>
                    <a:pt x="1999" y="289"/>
                  </a:lnTo>
                  <a:lnTo>
                    <a:pt x="2010" y="313"/>
                  </a:lnTo>
                  <a:lnTo>
                    <a:pt x="2019" y="339"/>
                  </a:lnTo>
                  <a:lnTo>
                    <a:pt x="2028" y="365"/>
                  </a:lnTo>
                  <a:lnTo>
                    <a:pt x="2035" y="393"/>
                  </a:lnTo>
                  <a:lnTo>
                    <a:pt x="2042" y="422"/>
                  </a:lnTo>
                  <a:lnTo>
                    <a:pt x="2047" y="453"/>
                  </a:lnTo>
                  <a:lnTo>
                    <a:pt x="2051" y="485"/>
                  </a:lnTo>
                  <a:lnTo>
                    <a:pt x="2055" y="518"/>
                  </a:lnTo>
                  <a:lnTo>
                    <a:pt x="2059" y="551"/>
                  </a:lnTo>
                  <a:lnTo>
                    <a:pt x="2061" y="587"/>
                  </a:lnTo>
                  <a:lnTo>
                    <a:pt x="2065" y="663"/>
                  </a:lnTo>
                  <a:lnTo>
                    <a:pt x="2067" y="742"/>
                  </a:lnTo>
                  <a:lnTo>
                    <a:pt x="2067" y="795"/>
                  </a:lnTo>
                  <a:lnTo>
                    <a:pt x="2066" y="846"/>
                  </a:lnTo>
                  <a:lnTo>
                    <a:pt x="2064" y="894"/>
                  </a:lnTo>
                  <a:lnTo>
                    <a:pt x="2060" y="942"/>
                  </a:lnTo>
                  <a:lnTo>
                    <a:pt x="2056" y="965"/>
                  </a:lnTo>
                  <a:lnTo>
                    <a:pt x="2053" y="989"/>
                  </a:lnTo>
                  <a:lnTo>
                    <a:pt x="2049" y="1011"/>
                  </a:lnTo>
                  <a:lnTo>
                    <a:pt x="2044" y="1032"/>
                  </a:lnTo>
                  <a:lnTo>
                    <a:pt x="2039" y="1053"/>
                  </a:lnTo>
                  <a:lnTo>
                    <a:pt x="2032" y="1073"/>
                  </a:lnTo>
                  <a:lnTo>
                    <a:pt x="2025" y="1093"/>
                  </a:lnTo>
                  <a:lnTo>
                    <a:pt x="2016" y="1112"/>
                  </a:lnTo>
                  <a:lnTo>
                    <a:pt x="2008" y="1130"/>
                  </a:lnTo>
                  <a:lnTo>
                    <a:pt x="1997" y="1148"/>
                  </a:lnTo>
                  <a:lnTo>
                    <a:pt x="1987" y="1165"/>
                  </a:lnTo>
                  <a:lnTo>
                    <a:pt x="1974" y="1181"/>
                  </a:lnTo>
                  <a:lnTo>
                    <a:pt x="1961" y="1196"/>
                  </a:lnTo>
                  <a:lnTo>
                    <a:pt x="1947" y="1211"/>
                  </a:lnTo>
                  <a:lnTo>
                    <a:pt x="1932" y="1225"/>
                  </a:lnTo>
                  <a:lnTo>
                    <a:pt x="1915" y="1237"/>
                  </a:lnTo>
                  <a:lnTo>
                    <a:pt x="1896" y="1249"/>
                  </a:lnTo>
                  <a:lnTo>
                    <a:pt x="1877" y="1259"/>
                  </a:lnTo>
                  <a:lnTo>
                    <a:pt x="1856" y="1269"/>
                  </a:lnTo>
                  <a:lnTo>
                    <a:pt x="1833" y="1277"/>
                  </a:lnTo>
                  <a:lnTo>
                    <a:pt x="1809" y="1286"/>
                  </a:lnTo>
                  <a:lnTo>
                    <a:pt x="1784" y="1292"/>
                  </a:lnTo>
                  <a:lnTo>
                    <a:pt x="1757" y="1298"/>
                  </a:lnTo>
                  <a:lnTo>
                    <a:pt x="1729" y="1302"/>
                  </a:lnTo>
                  <a:lnTo>
                    <a:pt x="1691" y="1307"/>
                  </a:lnTo>
                  <a:lnTo>
                    <a:pt x="1653" y="1311"/>
                  </a:lnTo>
                  <a:lnTo>
                    <a:pt x="1612" y="1315"/>
                  </a:lnTo>
                  <a:lnTo>
                    <a:pt x="1573" y="1317"/>
                  </a:lnTo>
                  <a:lnTo>
                    <a:pt x="1533" y="1320"/>
                  </a:lnTo>
                  <a:lnTo>
                    <a:pt x="1492" y="1321"/>
                  </a:lnTo>
                  <a:lnTo>
                    <a:pt x="1451" y="1322"/>
                  </a:lnTo>
                  <a:lnTo>
                    <a:pt x="1409" y="1323"/>
                  </a:lnTo>
                  <a:lnTo>
                    <a:pt x="1326" y="1322"/>
                  </a:lnTo>
                  <a:lnTo>
                    <a:pt x="1241" y="1320"/>
                  </a:lnTo>
                  <a:lnTo>
                    <a:pt x="1156" y="1317"/>
                  </a:lnTo>
                  <a:lnTo>
                    <a:pt x="1070" y="1310"/>
                  </a:lnTo>
                  <a:close/>
                </a:path>
              </a:pathLst>
            </a:custGeom>
            <a:solidFill>
              <a:srgbClr val="D54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4" name="Freeform 106"/>
            <p:cNvSpPr>
              <a:spLocks noEditPoints="1"/>
            </p:cNvSpPr>
            <p:nvPr/>
          </p:nvSpPr>
          <p:spPr bwMode="auto">
            <a:xfrm>
              <a:off x="8540750" y="-1611313"/>
              <a:ext cx="222250" cy="144462"/>
            </a:xfrm>
            <a:custGeom>
              <a:avLst/>
              <a:gdLst>
                <a:gd name="T0" fmla="*/ 517 w 2101"/>
                <a:gd name="T1" fmla="*/ 7 h 1357"/>
                <a:gd name="T2" fmla="*/ 346 w 2101"/>
                <a:gd name="T3" fmla="*/ 42 h 1357"/>
                <a:gd name="T4" fmla="*/ 255 w 2101"/>
                <a:gd name="T5" fmla="*/ 87 h 1357"/>
                <a:gd name="T6" fmla="*/ 174 w 2101"/>
                <a:gd name="T7" fmla="*/ 159 h 1357"/>
                <a:gd name="T8" fmla="*/ 105 w 2101"/>
                <a:gd name="T9" fmla="*/ 263 h 1357"/>
                <a:gd name="T10" fmla="*/ 57 w 2101"/>
                <a:gd name="T11" fmla="*/ 383 h 1357"/>
                <a:gd name="T12" fmla="*/ 15 w 2101"/>
                <a:gd name="T13" fmla="*/ 613 h 1357"/>
                <a:gd name="T14" fmla="*/ 0 w 2101"/>
                <a:gd name="T15" fmla="*/ 873 h 1357"/>
                <a:gd name="T16" fmla="*/ 12 w 2101"/>
                <a:gd name="T17" fmla="*/ 1025 h 1357"/>
                <a:gd name="T18" fmla="*/ 50 w 2101"/>
                <a:gd name="T19" fmla="*/ 1121 h 1357"/>
                <a:gd name="T20" fmla="*/ 115 w 2101"/>
                <a:gd name="T21" fmla="*/ 1179 h 1357"/>
                <a:gd name="T22" fmla="*/ 250 w 2101"/>
                <a:gd name="T23" fmla="*/ 1221 h 1357"/>
                <a:gd name="T24" fmla="*/ 693 w 2101"/>
                <a:gd name="T25" fmla="*/ 1300 h 1357"/>
                <a:gd name="T26" fmla="*/ 1179 w 2101"/>
                <a:gd name="T27" fmla="*/ 1351 h 1357"/>
                <a:gd name="T28" fmla="*/ 1562 w 2101"/>
                <a:gd name="T29" fmla="*/ 1353 h 1357"/>
                <a:gd name="T30" fmla="*/ 1779 w 2101"/>
                <a:gd name="T31" fmla="*/ 1332 h 1357"/>
                <a:gd name="T32" fmla="*/ 1924 w 2101"/>
                <a:gd name="T33" fmla="*/ 1280 h 1357"/>
                <a:gd name="T34" fmla="*/ 2020 w 2101"/>
                <a:gd name="T35" fmla="*/ 1191 h 1357"/>
                <a:gd name="T36" fmla="*/ 2072 w 2101"/>
                <a:gd name="T37" fmla="*/ 1074 h 1357"/>
                <a:gd name="T38" fmla="*/ 2098 w 2101"/>
                <a:gd name="T39" fmla="*/ 912 h 1357"/>
                <a:gd name="T40" fmla="*/ 2094 w 2101"/>
                <a:gd name="T41" fmla="*/ 575 h 1357"/>
                <a:gd name="T42" fmla="*/ 2065 w 2101"/>
                <a:gd name="T43" fmla="*/ 388 h 1357"/>
                <a:gd name="T44" fmla="*/ 1999 w 2101"/>
                <a:gd name="T45" fmla="*/ 240 h 1357"/>
                <a:gd name="T46" fmla="*/ 1879 w 2101"/>
                <a:gd name="T47" fmla="*/ 134 h 1357"/>
                <a:gd name="T48" fmla="*/ 1687 w 2101"/>
                <a:gd name="T49" fmla="*/ 74 h 1357"/>
                <a:gd name="T50" fmla="*/ 1133 w 2101"/>
                <a:gd name="T51" fmla="*/ 19 h 1357"/>
                <a:gd name="T52" fmla="*/ 800 w 2101"/>
                <a:gd name="T53" fmla="*/ 0 h 1357"/>
                <a:gd name="T54" fmla="*/ 697 w 2101"/>
                <a:gd name="T55" fmla="*/ 1266 h 1357"/>
                <a:gd name="T56" fmla="*/ 258 w 2101"/>
                <a:gd name="T57" fmla="*/ 1188 h 1357"/>
                <a:gd name="T58" fmla="*/ 131 w 2101"/>
                <a:gd name="T59" fmla="*/ 1148 h 1357"/>
                <a:gd name="T60" fmla="*/ 73 w 2101"/>
                <a:gd name="T61" fmla="*/ 1097 h 1357"/>
                <a:gd name="T62" fmla="*/ 43 w 2101"/>
                <a:gd name="T63" fmla="*/ 1008 h 1357"/>
                <a:gd name="T64" fmla="*/ 35 w 2101"/>
                <a:gd name="T65" fmla="*/ 810 h 1357"/>
                <a:gd name="T66" fmla="*/ 60 w 2101"/>
                <a:gd name="T67" fmla="*/ 527 h 1357"/>
                <a:gd name="T68" fmla="*/ 102 w 2101"/>
                <a:gd name="T69" fmla="*/ 357 h 1357"/>
                <a:gd name="T70" fmla="*/ 152 w 2101"/>
                <a:gd name="T71" fmla="*/ 246 h 1357"/>
                <a:gd name="T72" fmla="*/ 225 w 2101"/>
                <a:gd name="T73" fmla="*/ 153 h 1357"/>
                <a:gd name="T74" fmla="*/ 303 w 2101"/>
                <a:gd name="T75" fmla="*/ 98 h 1357"/>
                <a:gd name="T76" fmla="*/ 458 w 2101"/>
                <a:gd name="T77" fmla="*/ 50 h 1357"/>
                <a:gd name="T78" fmla="*/ 726 w 2101"/>
                <a:gd name="T79" fmla="*/ 35 h 1357"/>
                <a:gd name="T80" fmla="*/ 1075 w 2101"/>
                <a:gd name="T81" fmla="*/ 48 h 1357"/>
                <a:gd name="T82" fmla="*/ 1637 w 2101"/>
                <a:gd name="T83" fmla="*/ 102 h 1357"/>
                <a:gd name="T84" fmla="*/ 1826 w 2101"/>
                <a:gd name="T85" fmla="*/ 147 h 1357"/>
                <a:gd name="T86" fmla="*/ 1950 w 2101"/>
                <a:gd name="T87" fmla="*/ 234 h 1357"/>
                <a:gd name="T88" fmla="*/ 2022 w 2101"/>
                <a:gd name="T89" fmla="*/ 364 h 1357"/>
                <a:gd name="T90" fmla="*/ 2056 w 2101"/>
                <a:gd name="T91" fmla="*/ 539 h 1357"/>
                <a:gd name="T92" fmla="*/ 2066 w 2101"/>
                <a:gd name="T93" fmla="*/ 859 h 1357"/>
                <a:gd name="T94" fmla="*/ 2046 w 2101"/>
                <a:gd name="T95" fmla="*/ 1040 h 1357"/>
                <a:gd name="T96" fmla="*/ 2003 w 2101"/>
                <a:gd name="T97" fmla="*/ 1154 h 1357"/>
                <a:gd name="T98" fmla="*/ 1923 w 2101"/>
                <a:gd name="T99" fmla="*/ 1239 h 1357"/>
                <a:gd name="T100" fmla="*/ 1798 w 2101"/>
                <a:gd name="T101" fmla="*/ 1292 h 1357"/>
                <a:gd name="T102" fmla="*/ 1598 w 2101"/>
                <a:gd name="T103" fmla="*/ 1317 h 1357"/>
                <a:gd name="T104" fmla="*/ 1270 w 2101"/>
                <a:gd name="T105" fmla="*/ 1321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1" h="1357">
                  <a:moveTo>
                    <a:pt x="800" y="0"/>
                  </a:moveTo>
                  <a:lnTo>
                    <a:pt x="726" y="1"/>
                  </a:lnTo>
                  <a:lnTo>
                    <a:pt x="658" y="1"/>
                  </a:lnTo>
                  <a:lnTo>
                    <a:pt x="588" y="3"/>
                  </a:lnTo>
                  <a:lnTo>
                    <a:pt x="553" y="5"/>
                  </a:lnTo>
                  <a:lnTo>
                    <a:pt x="517" y="7"/>
                  </a:lnTo>
                  <a:lnTo>
                    <a:pt x="482" y="12"/>
                  </a:lnTo>
                  <a:lnTo>
                    <a:pt x="447" y="17"/>
                  </a:lnTo>
                  <a:lnTo>
                    <a:pt x="413" y="24"/>
                  </a:lnTo>
                  <a:lnTo>
                    <a:pt x="379" y="33"/>
                  </a:lnTo>
                  <a:lnTo>
                    <a:pt x="363" y="37"/>
                  </a:lnTo>
                  <a:lnTo>
                    <a:pt x="346" y="42"/>
                  </a:lnTo>
                  <a:lnTo>
                    <a:pt x="330" y="49"/>
                  </a:lnTo>
                  <a:lnTo>
                    <a:pt x="314" y="55"/>
                  </a:lnTo>
                  <a:lnTo>
                    <a:pt x="299" y="62"/>
                  </a:lnTo>
                  <a:lnTo>
                    <a:pt x="284" y="70"/>
                  </a:lnTo>
                  <a:lnTo>
                    <a:pt x="269" y="78"/>
                  </a:lnTo>
                  <a:lnTo>
                    <a:pt x="255" y="87"/>
                  </a:lnTo>
                  <a:lnTo>
                    <a:pt x="241" y="96"/>
                  </a:lnTo>
                  <a:lnTo>
                    <a:pt x="228" y="106"/>
                  </a:lnTo>
                  <a:lnTo>
                    <a:pt x="214" y="117"/>
                  </a:lnTo>
                  <a:lnTo>
                    <a:pt x="202" y="128"/>
                  </a:lnTo>
                  <a:lnTo>
                    <a:pt x="187" y="143"/>
                  </a:lnTo>
                  <a:lnTo>
                    <a:pt x="174" y="159"/>
                  </a:lnTo>
                  <a:lnTo>
                    <a:pt x="160" y="175"/>
                  </a:lnTo>
                  <a:lnTo>
                    <a:pt x="148" y="191"/>
                  </a:lnTo>
                  <a:lnTo>
                    <a:pt x="137" y="207"/>
                  </a:lnTo>
                  <a:lnTo>
                    <a:pt x="125" y="225"/>
                  </a:lnTo>
                  <a:lnTo>
                    <a:pt x="114" y="243"/>
                  </a:lnTo>
                  <a:lnTo>
                    <a:pt x="105" y="263"/>
                  </a:lnTo>
                  <a:lnTo>
                    <a:pt x="95" y="282"/>
                  </a:lnTo>
                  <a:lnTo>
                    <a:pt x="87" y="301"/>
                  </a:lnTo>
                  <a:lnTo>
                    <a:pt x="78" y="321"/>
                  </a:lnTo>
                  <a:lnTo>
                    <a:pt x="71" y="341"/>
                  </a:lnTo>
                  <a:lnTo>
                    <a:pt x="65" y="362"/>
                  </a:lnTo>
                  <a:lnTo>
                    <a:pt x="57" y="383"/>
                  </a:lnTo>
                  <a:lnTo>
                    <a:pt x="52" y="405"/>
                  </a:lnTo>
                  <a:lnTo>
                    <a:pt x="46" y="427"/>
                  </a:lnTo>
                  <a:lnTo>
                    <a:pt x="36" y="472"/>
                  </a:lnTo>
                  <a:lnTo>
                    <a:pt x="28" y="518"/>
                  </a:lnTo>
                  <a:lnTo>
                    <a:pt x="20" y="565"/>
                  </a:lnTo>
                  <a:lnTo>
                    <a:pt x="15" y="613"/>
                  </a:lnTo>
                  <a:lnTo>
                    <a:pt x="10" y="662"/>
                  </a:lnTo>
                  <a:lnTo>
                    <a:pt x="7" y="710"/>
                  </a:lnTo>
                  <a:lnTo>
                    <a:pt x="3" y="759"/>
                  </a:lnTo>
                  <a:lnTo>
                    <a:pt x="1" y="809"/>
                  </a:lnTo>
                  <a:lnTo>
                    <a:pt x="0" y="841"/>
                  </a:lnTo>
                  <a:lnTo>
                    <a:pt x="0" y="873"/>
                  </a:lnTo>
                  <a:lnTo>
                    <a:pt x="0" y="903"/>
                  </a:lnTo>
                  <a:lnTo>
                    <a:pt x="1" y="930"/>
                  </a:lnTo>
                  <a:lnTo>
                    <a:pt x="3" y="957"/>
                  </a:lnTo>
                  <a:lnTo>
                    <a:pt x="6" y="981"/>
                  </a:lnTo>
                  <a:lnTo>
                    <a:pt x="9" y="1003"/>
                  </a:lnTo>
                  <a:lnTo>
                    <a:pt x="12" y="1025"/>
                  </a:lnTo>
                  <a:lnTo>
                    <a:pt x="16" y="1044"/>
                  </a:lnTo>
                  <a:lnTo>
                    <a:pt x="21" y="1062"/>
                  </a:lnTo>
                  <a:lnTo>
                    <a:pt x="28" y="1079"/>
                  </a:lnTo>
                  <a:lnTo>
                    <a:pt x="34" y="1094"/>
                  </a:lnTo>
                  <a:lnTo>
                    <a:pt x="41" y="1108"/>
                  </a:lnTo>
                  <a:lnTo>
                    <a:pt x="50" y="1121"/>
                  </a:lnTo>
                  <a:lnTo>
                    <a:pt x="59" y="1134"/>
                  </a:lnTo>
                  <a:lnTo>
                    <a:pt x="69" y="1144"/>
                  </a:lnTo>
                  <a:lnTo>
                    <a:pt x="80" y="1154"/>
                  </a:lnTo>
                  <a:lnTo>
                    <a:pt x="91" y="1163"/>
                  </a:lnTo>
                  <a:lnTo>
                    <a:pt x="103" y="1172"/>
                  </a:lnTo>
                  <a:lnTo>
                    <a:pt x="115" y="1179"/>
                  </a:lnTo>
                  <a:lnTo>
                    <a:pt x="129" y="1187"/>
                  </a:lnTo>
                  <a:lnTo>
                    <a:pt x="144" y="1192"/>
                  </a:lnTo>
                  <a:lnTo>
                    <a:pt x="160" y="1198"/>
                  </a:lnTo>
                  <a:lnTo>
                    <a:pt x="176" y="1203"/>
                  </a:lnTo>
                  <a:lnTo>
                    <a:pt x="212" y="1213"/>
                  </a:lnTo>
                  <a:lnTo>
                    <a:pt x="250" y="1221"/>
                  </a:lnTo>
                  <a:lnTo>
                    <a:pt x="293" y="1229"/>
                  </a:lnTo>
                  <a:lnTo>
                    <a:pt x="339" y="1237"/>
                  </a:lnTo>
                  <a:lnTo>
                    <a:pt x="456" y="1258"/>
                  </a:lnTo>
                  <a:lnTo>
                    <a:pt x="534" y="1273"/>
                  </a:lnTo>
                  <a:lnTo>
                    <a:pt x="613" y="1287"/>
                  </a:lnTo>
                  <a:lnTo>
                    <a:pt x="693" y="1300"/>
                  </a:lnTo>
                  <a:lnTo>
                    <a:pt x="772" y="1311"/>
                  </a:lnTo>
                  <a:lnTo>
                    <a:pt x="851" y="1321"/>
                  </a:lnTo>
                  <a:lnTo>
                    <a:pt x="930" y="1330"/>
                  </a:lnTo>
                  <a:lnTo>
                    <a:pt x="1008" y="1338"/>
                  </a:lnTo>
                  <a:lnTo>
                    <a:pt x="1086" y="1344"/>
                  </a:lnTo>
                  <a:lnTo>
                    <a:pt x="1179" y="1351"/>
                  </a:lnTo>
                  <a:lnTo>
                    <a:pt x="1269" y="1355"/>
                  </a:lnTo>
                  <a:lnTo>
                    <a:pt x="1357" y="1357"/>
                  </a:lnTo>
                  <a:lnTo>
                    <a:pt x="1441" y="1357"/>
                  </a:lnTo>
                  <a:lnTo>
                    <a:pt x="1482" y="1356"/>
                  </a:lnTo>
                  <a:lnTo>
                    <a:pt x="1523" y="1355"/>
                  </a:lnTo>
                  <a:lnTo>
                    <a:pt x="1562" y="1353"/>
                  </a:lnTo>
                  <a:lnTo>
                    <a:pt x="1601" y="1351"/>
                  </a:lnTo>
                  <a:lnTo>
                    <a:pt x="1639" y="1347"/>
                  </a:lnTo>
                  <a:lnTo>
                    <a:pt x="1676" y="1344"/>
                  </a:lnTo>
                  <a:lnTo>
                    <a:pt x="1712" y="1341"/>
                  </a:lnTo>
                  <a:lnTo>
                    <a:pt x="1748" y="1336"/>
                  </a:lnTo>
                  <a:lnTo>
                    <a:pt x="1779" y="1332"/>
                  </a:lnTo>
                  <a:lnTo>
                    <a:pt x="1807" y="1325"/>
                  </a:lnTo>
                  <a:lnTo>
                    <a:pt x="1833" y="1319"/>
                  </a:lnTo>
                  <a:lnTo>
                    <a:pt x="1859" y="1310"/>
                  </a:lnTo>
                  <a:lnTo>
                    <a:pt x="1882" y="1301"/>
                  </a:lnTo>
                  <a:lnTo>
                    <a:pt x="1904" y="1290"/>
                  </a:lnTo>
                  <a:lnTo>
                    <a:pt x="1924" y="1280"/>
                  </a:lnTo>
                  <a:lnTo>
                    <a:pt x="1943" y="1267"/>
                  </a:lnTo>
                  <a:lnTo>
                    <a:pt x="1961" y="1253"/>
                  </a:lnTo>
                  <a:lnTo>
                    <a:pt x="1977" y="1239"/>
                  </a:lnTo>
                  <a:lnTo>
                    <a:pt x="1993" y="1225"/>
                  </a:lnTo>
                  <a:lnTo>
                    <a:pt x="2007" y="1208"/>
                  </a:lnTo>
                  <a:lnTo>
                    <a:pt x="2020" y="1191"/>
                  </a:lnTo>
                  <a:lnTo>
                    <a:pt x="2030" y="1174"/>
                  </a:lnTo>
                  <a:lnTo>
                    <a:pt x="2041" y="1155"/>
                  </a:lnTo>
                  <a:lnTo>
                    <a:pt x="2050" y="1136"/>
                  </a:lnTo>
                  <a:lnTo>
                    <a:pt x="2059" y="1117"/>
                  </a:lnTo>
                  <a:lnTo>
                    <a:pt x="2066" y="1095"/>
                  </a:lnTo>
                  <a:lnTo>
                    <a:pt x="2072" y="1074"/>
                  </a:lnTo>
                  <a:lnTo>
                    <a:pt x="2079" y="1053"/>
                  </a:lnTo>
                  <a:lnTo>
                    <a:pt x="2083" y="1031"/>
                  </a:lnTo>
                  <a:lnTo>
                    <a:pt x="2087" y="1008"/>
                  </a:lnTo>
                  <a:lnTo>
                    <a:pt x="2090" y="984"/>
                  </a:lnTo>
                  <a:lnTo>
                    <a:pt x="2094" y="961"/>
                  </a:lnTo>
                  <a:lnTo>
                    <a:pt x="2098" y="912"/>
                  </a:lnTo>
                  <a:lnTo>
                    <a:pt x="2100" y="863"/>
                  </a:lnTo>
                  <a:lnTo>
                    <a:pt x="2101" y="811"/>
                  </a:lnTo>
                  <a:lnTo>
                    <a:pt x="2101" y="759"/>
                  </a:lnTo>
                  <a:lnTo>
                    <a:pt x="2099" y="683"/>
                  </a:lnTo>
                  <a:lnTo>
                    <a:pt x="2096" y="610"/>
                  </a:lnTo>
                  <a:lnTo>
                    <a:pt x="2094" y="575"/>
                  </a:lnTo>
                  <a:lnTo>
                    <a:pt x="2091" y="541"/>
                  </a:lnTo>
                  <a:lnTo>
                    <a:pt x="2087" y="508"/>
                  </a:lnTo>
                  <a:lnTo>
                    <a:pt x="2083" y="476"/>
                  </a:lnTo>
                  <a:lnTo>
                    <a:pt x="2078" y="447"/>
                  </a:lnTo>
                  <a:lnTo>
                    <a:pt x="2072" y="417"/>
                  </a:lnTo>
                  <a:lnTo>
                    <a:pt x="2065" y="388"/>
                  </a:lnTo>
                  <a:lnTo>
                    <a:pt x="2058" y="361"/>
                  </a:lnTo>
                  <a:lnTo>
                    <a:pt x="2048" y="334"/>
                  </a:lnTo>
                  <a:lnTo>
                    <a:pt x="2039" y="309"/>
                  </a:lnTo>
                  <a:lnTo>
                    <a:pt x="2027" y="285"/>
                  </a:lnTo>
                  <a:lnTo>
                    <a:pt x="2014" y="263"/>
                  </a:lnTo>
                  <a:lnTo>
                    <a:pt x="1999" y="240"/>
                  </a:lnTo>
                  <a:lnTo>
                    <a:pt x="1984" y="220"/>
                  </a:lnTo>
                  <a:lnTo>
                    <a:pt x="1966" y="200"/>
                  </a:lnTo>
                  <a:lnTo>
                    <a:pt x="1947" y="182"/>
                  </a:lnTo>
                  <a:lnTo>
                    <a:pt x="1927" y="165"/>
                  </a:lnTo>
                  <a:lnTo>
                    <a:pt x="1903" y="149"/>
                  </a:lnTo>
                  <a:lnTo>
                    <a:pt x="1879" y="134"/>
                  </a:lnTo>
                  <a:lnTo>
                    <a:pt x="1853" y="122"/>
                  </a:lnTo>
                  <a:lnTo>
                    <a:pt x="1824" y="109"/>
                  </a:lnTo>
                  <a:lnTo>
                    <a:pt x="1793" y="98"/>
                  </a:lnTo>
                  <a:lnTo>
                    <a:pt x="1759" y="89"/>
                  </a:lnTo>
                  <a:lnTo>
                    <a:pt x="1725" y="80"/>
                  </a:lnTo>
                  <a:lnTo>
                    <a:pt x="1687" y="74"/>
                  </a:lnTo>
                  <a:lnTo>
                    <a:pt x="1646" y="69"/>
                  </a:lnTo>
                  <a:lnTo>
                    <a:pt x="1604" y="65"/>
                  </a:lnTo>
                  <a:lnTo>
                    <a:pt x="1559" y="61"/>
                  </a:lnTo>
                  <a:lnTo>
                    <a:pt x="1242" y="32"/>
                  </a:lnTo>
                  <a:lnTo>
                    <a:pt x="1188" y="25"/>
                  </a:lnTo>
                  <a:lnTo>
                    <a:pt x="1133" y="19"/>
                  </a:lnTo>
                  <a:lnTo>
                    <a:pt x="1078" y="14"/>
                  </a:lnTo>
                  <a:lnTo>
                    <a:pt x="1023" y="8"/>
                  </a:lnTo>
                  <a:lnTo>
                    <a:pt x="967" y="4"/>
                  </a:lnTo>
                  <a:lnTo>
                    <a:pt x="911" y="1"/>
                  </a:lnTo>
                  <a:lnTo>
                    <a:pt x="856" y="0"/>
                  </a:lnTo>
                  <a:lnTo>
                    <a:pt x="800" y="0"/>
                  </a:lnTo>
                  <a:close/>
                  <a:moveTo>
                    <a:pt x="1088" y="1310"/>
                  </a:moveTo>
                  <a:lnTo>
                    <a:pt x="1011" y="1304"/>
                  </a:lnTo>
                  <a:lnTo>
                    <a:pt x="934" y="1297"/>
                  </a:lnTo>
                  <a:lnTo>
                    <a:pt x="856" y="1287"/>
                  </a:lnTo>
                  <a:lnTo>
                    <a:pt x="776" y="1278"/>
                  </a:lnTo>
                  <a:lnTo>
                    <a:pt x="697" y="1266"/>
                  </a:lnTo>
                  <a:lnTo>
                    <a:pt x="619" y="1253"/>
                  </a:lnTo>
                  <a:lnTo>
                    <a:pt x="540" y="1239"/>
                  </a:lnTo>
                  <a:lnTo>
                    <a:pt x="462" y="1226"/>
                  </a:lnTo>
                  <a:lnTo>
                    <a:pt x="345" y="1203"/>
                  </a:lnTo>
                  <a:lnTo>
                    <a:pt x="299" y="1196"/>
                  </a:lnTo>
                  <a:lnTo>
                    <a:pt x="258" y="1188"/>
                  </a:lnTo>
                  <a:lnTo>
                    <a:pt x="220" y="1180"/>
                  </a:lnTo>
                  <a:lnTo>
                    <a:pt x="187" y="1171"/>
                  </a:lnTo>
                  <a:lnTo>
                    <a:pt x="172" y="1166"/>
                  </a:lnTo>
                  <a:lnTo>
                    <a:pt x="158" y="1161"/>
                  </a:lnTo>
                  <a:lnTo>
                    <a:pt x="144" y="1155"/>
                  </a:lnTo>
                  <a:lnTo>
                    <a:pt x="131" y="1148"/>
                  </a:lnTo>
                  <a:lnTo>
                    <a:pt x="120" y="1142"/>
                  </a:lnTo>
                  <a:lnTo>
                    <a:pt x="109" y="1135"/>
                  </a:lnTo>
                  <a:lnTo>
                    <a:pt x="99" y="1126"/>
                  </a:lnTo>
                  <a:lnTo>
                    <a:pt x="90" y="1117"/>
                  </a:lnTo>
                  <a:lnTo>
                    <a:pt x="82" y="1107"/>
                  </a:lnTo>
                  <a:lnTo>
                    <a:pt x="73" y="1097"/>
                  </a:lnTo>
                  <a:lnTo>
                    <a:pt x="67" y="1085"/>
                  </a:lnTo>
                  <a:lnTo>
                    <a:pt x="60" y="1071"/>
                  </a:lnTo>
                  <a:lnTo>
                    <a:pt x="55" y="1057"/>
                  </a:lnTo>
                  <a:lnTo>
                    <a:pt x="50" y="1043"/>
                  </a:lnTo>
                  <a:lnTo>
                    <a:pt x="46" y="1026"/>
                  </a:lnTo>
                  <a:lnTo>
                    <a:pt x="43" y="1008"/>
                  </a:lnTo>
                  <a:lnTo>
                    <a:pt x="39" y="989"/>
                  </a:lnTo>
                  <a:lnTo>
                    <a:pt x="37" y="967"/>
                  </a:lnTo>
                  <a:lnTo>
                    <a:pt x="36" y="946"/>
                  </a:lnTo>
                  <a:lnTo>
                    <a:pt x="35" y="922"/>
                  </a:lnTo>
                  <a:lnTo>
                    <a:pt x="34" y="869"/>
                  </a:lnTo>
                  <a:lnTo>
                    <a:pt x="35" y="810"/>
                  </a:lnTo>
                  <a:lnTo>
                    <a:pt x="37" y="762"/>
                  </a:lnTo>
                  <a:lnTo>
                    <a:pt x="40" y="714"/>
                  </a:lnTo>
                  <a:lnTo>
                    <a:pt x="44" y="667"/>
                  </a:lnTo>
                  <a:lnTo>
                    <a:pt x="49" y="619"/>
                  </a:lnTo>
                  <a:lnTo>
                    <a:pt x="54" y="573"/>
                  </a:lnTo>
                  <a:lnTo>
                    <a:pt x="60" y="527"/>
                  </a:lnTo>
                  <a:lnTo>
                    <a:pt x="69" y="483"/>
                  </a:lnTo>
                  <a:lnTo>
                    <a:pt x="78" y="439"/>
                  </a:lnTo>
                  <a:lnTo>
                    <a:pt x="84" y="418"/>
                  </a:lnTo>
                  <a:lnTo>
                    <a:pt x="89" y="397"/>
                  </a:lnTo>
                  <a:lnTo>
                    <a:pt x="95" y="377"/>
                  </a:lnTo>
                  <a:lnTo>
                    <a:pt x="102" y="357"/>
                  </a:lnTo>
                  <a:lnTo>
                    <a:pt x="109" y="337"/>
                  </a:lnTo>
                  <a:lnTo>
                    <a:pt x="117" y="318"/>
                  </a:lnTo>
                  <a:lnTo>
                    <a:pt x="125" y="298"/>
                  </a:lnTo>
                  <a:lnTo>
                    <a:pt x="133" y="280"/>
                  </a:lnTo>
                  <a:lnTo>
                    <a:pt x="143" y="263"/>
                  </a:lnTo>
                  <a:lnTo>
                    <a:pt x="152" y="246"/>
                  </a:lnTo>
                  <a:lnTo>
                    <a:pt x="163" y="229"/>
                  </a:lnTo>
                  <a:lnTo>
                    <a:pt x="175" y="212"/>
                  </a:lnTo>
                  <a:lnTo>
                    <a:pt x="186" y="197"/>
                  </a:lnTo>
                  <a:lnTo>
                    <a:pt x="199" y="181"/>
                  </a:lnTo>
                  <a:lnTo>
                    <a:pt x="212" y="167"/>
                  </a:lnTo>
                  <a:lnTo>
                    <a:pt x="225" y="153"/>
                  </a:lnTo>
                  <a:lnTo>
                    <a:pt x="237" y="143"/>
                  </a:lnTo>
                  <a:lnTo>
                    <a:pt x="249" y="132"/>
                  </a:lnTo>
                  <a:lnTo>
                    <a:pt x="261" y="123"/>
                  </a:lnTo>
                  <a:lnTo>
                    <a:pt x="275" y="114"/>
                  </a:lnTo>
                  <a:lnTo>
                    <a:pt x="288" y="106"/>
                  </a:lnTo>
                  <a:lnTo>
                    <a:pt x="303" y="98"/>
                  </a:lnTo>
                  <a:lnTo>
                    <a:pt x="316" y="91"/>
                  </a:lnTo>
                  <a:lnTo>
                    <a:pt x="331" y="85"/>
                  </a:lnTo>
                  <a:lnTo>
                    <a:pt x="362" y="74"/>
                  </a:lnTo>
                  <a:lnTo>
                    <a:pt x="392" y="65"/>
                  </a:lnTo>
                  <a:lnTo>
                    <a:pt x="425" y="56"/>
                  </a:lnTo>
                  <a:lnTo>
                    <a:pt x="458" y="50"/>
                  </a:lnTo>
                  <a:lnTo>
                    <a:pt x="492" y="46"/>
                  </a:lnTo>
                  <a:lnTo>
                    <a:pt x="526" y="41"/>
                  </a:lnTo>
                  <a:lnTo>
                    <a:pt x="560" y="39"/>
                  </a:lnTo>
                  <a:lnTo>
                    <a:pt x="593" y="37"/>
                  </a:lnTo>
                  <a:lnTo>
                    <a:pt x="661" y="35"/>
                  </a:lnTo>
                  <a:lnTo>
                    <a:pt x="726" y="35"/>
                  </a:lnTo>
                  <a:lnTo>
                    <a:pt x="800" y="34"/>
                  </a:lnTo>
                  <a:lnTo>
                    <a:pt x="854" y="34"/>
                  </a:lnTo>
                  <a:lnTo>
                    <a:pt x="911" y="35"/>
                  </a:lnTo>
                  <a:lnTo>
                    <a:pt x="965" y="38"/>
                  </a:lnTo>
                  <a:lnTo>
                    <a:pt x="1020" y="42"/>
                  </a:lnTo>
                  <a:lnTo>
                    <a:pt x="1075" y="48"/>
                  </a:lnTo>
                  <a:lnTo>
                    <a:pt x="1130" y="53"/>
                  </a:lnTo>
                  <a:lnTo>
                    <a:pt x="1184" y="59"/>
                  </a:lnTo>
                  <a:lnTo>
                    <a:pt x="1238" y="66"/>
                  </a:lnTo>
                  <a:lnTo>
                    <a:pt x="1558" y="95"/>
                  </a:lnTo>
                  <a:lnTo>
                    <a:pt x="1599" y="98"/>
                  </a:lnTo>
                  <a:lnTo>
                    <a:pt x="1637" y="102"/>
                  </a:lnTo>
                  <a:lnTo>
                    <a:pt x="1674" y="106"/>
                  </a:lnTo>
                  <a:lnTo>
                    <a:pt x="1709" y="112"/>
                  </a:lnTo>
                  <a:lnTo>
                    <a:pt x="1740" y="120"/>
                  </a:lnTo>
                  <a:lnTo>
                    <a:pt x="1771" y="127"/>
                  </a:lnTo>
                  <a:lnTo>
                    <a:pt x="1800" y="137"/>
                  </a:lnTo>
                  <a:lnTo>
                    <a:pt x="1826" y="147"/>
                  </a:lnTo>
                  <a:lnTo>
                    <a:pt x="1851" y="159"/>
                  </a:lnTo>
                  <a:lnTo>
                    <a:pt x="1874" y="171"/>
                  </a:lnTo>
                  <a:lnTo>
                    <a:pt x="1895" y="185"/>
                  </a:lnTo>
                  <a:lnTo>
                    <a:pt x="1915" y="200"/>
                  </a:lnTo>
                  <a:lnTo>
                    <a:pt x="1933" y="216"/>
                  </a:lnTo>
                  <a:lnTo>
                    <a:pt x="1950" y="234"/>
                  </a:lnTo>
                  <a:lnTo>
                    <a:pt x="1965" y="252"/>
                  </a:lnTo>
                  <a:lnTo>
                    <a:pt x="1978" y="272"/>
                  </a:lnTo>
                  <a:lnTo>
                    <a:pt x="1991" y="293"/>
                  </a:lnTo>
                  <a:lnTo>
                    <a:pt x="2003" y="315"/>
                  </a:lnTo>
                  <a:lnTo>
                    <a:pt x="2012" y="339"/>
                  </a:lnTo>
                  <a:lnTo>
                    <a:pt x="2022" y="364"/>
                  </a:lnTo>
                  <a:lnTo>
                    <a:pt x="2029" y="390"/>
                  </a:lnTo>
                  <a:lnTo>
                    <a:pt x="2036" y="417"/>
                  </a:lnTo>
                  <a:lnTo>
                    <a:pt x="2043" y="446"/>
                  </a:lnTo>
                  <a:lnTo>
                    <a:pt x="2048" y="475"/>
                  </a:lnTo>
                  <a:lnTo>
                    <a:pt x="2052" y="506"/>
                  </a:lnTo>
                  <a:lnTo>
                    <a:pt x="2056" y="539"/>
                  </a:lnTo>
                  <a:lnTo>
                    <a:pt x="2059" y="572"/>
                  </a:lnTo>
                  <a:lnTo>
                    <a:pt x="2062" y="606"/>
                  </a:lnTo>
                  <a:lnTo>
                    <a:pt x="2065" y="681"/>
                  </a:lnTo>
                  <a:lnTo>
                    <a:pt x="2066" y="760"/>
                  </a:lnTo>
                  <a:lnTo>
                    <a:pt x="2067" y="811"/>
                  </a:lnTo>
                  <a:lnTo>
                    <a:pt x="2066" y="859"/>
                  </a:lnTo>
                  <a:lnTo>
                    <a:pt x="2064" y="908"/>
                  </a:lnTo>
                  <a:lnTo>
                    <a:pt x="2061" y="954"/>
                  </a:lnTo>
                  <a:lnTo>
                    <a:pt x="2058" y="977"/>
                  </a:lnTo>
                  <a:lnTo>
                    <a:pt x="2054" y="998"/>
                  </a:lnTo>
                  <a:lnTo>
                    <a:pt x="2051" y="1020"/>
                  </a:lnTo>
                  <a:lnTo>
                    <a:pt x="2046" y="1040"/>
                  </a:lnTo>
                  <a:lnTo>
                    <a:pt x="2041" y="1062"/>
                  </a:lnTo>
                  <a:lnTo>
                    <a:pt x="2035" y="1081"/>
                  </a:lnTo>
                  <a:lnTo>
                    <a:pt x="2028" y="1100"/>
                  </a:lnTo>
                  <a:lnTo>
                    <a:pt x="2021" y="1119"/>
                  </a:lnTo>
                  <a:lnTo>
                    <a:pt x="2012" y="1136"/>
                  </a:lnTo>
                  <a:lnTo>
                    <a:pt x="2003" y="1154"/>
                  </a:lnTo>
                  <a:lnTo>
                    <a:pt x="1992" y="1170"/>
                  </a:lnTo>
                  <a:lnTo>
                    <a:pt x="1980" y="1185"/>
                  </a:lnTo>
                  <a:lnTo>
                    <a:pt x="1968" y="1200"/>
                  </a:lnTo>
                  <a:lnTo>
                    <a:pt x="1954" y="1214"/>
                  </a:lnTo>
                  <a:lnTo>
                    <a:pt x="1939" y="1227"/>
                  </a:lnTo>
                  <a:lnTo>
                    <a:pt x="1923" y="1239"/>
                  </a:lnTo>
                  <a:lnTo>
                    <a:pt x="1905" y="1250"/>
                  </a:lnTo>
                  <a:lnTo>
                    <a:pt x="1886" y="1261"/>
                  </a:lnTo>
                  <a:lnTo>
                    <a:pt x="1866" y="1270"/>
                  </a:lnTo>
                  <a:lnTo>
                    <a:pt x="1845" y="1279"/>
                  </a:lnTo>
                  <a:lnTo>
                    <a:pt x="1822" y="1286"/>
                  </a:lnTo>
                  <a:lnTo>
                    <a:pt x="1798" y="1292"/>
                  </a:lnTo>
                  <a:lnTo>
                    <a:pt x="1771" y="1298"/>
                  </a:lnTo>
                  <a:lnTo>
                    <a:pt x="1744" y="1302"/>
                  </a:lnTo>
                  <a:lnTo>
                    <a:pt x="1709" y="1307"/>
                  </a:lnTo>
                  <a:lnTo>
                    <a:pt x="1673" y="1310"/>
                  </a:lnTo>
                  <a:lnTo>
                    <a:pt x="1636" y="1314"/>
                  </a:lnTo>
                  <a:lnTo>
                    <a:pt x="1598" y="1317"/>
                  </a:lnTo>
                  <a:lnTo>
                    <a:pt x="1560" y="1319"/>
                  </a:lnTo>
                  <a:lnTo>
                    <a:pt x="1521" y="1321"/>
                  </a:lnTo>
                  <a:lnTo>
                    <a:pt x="1480" y="1322"/>
                  </a:lnTo>
                  <a:lnTo>
                    <a:pt x="1440" y="1323"/>
                  </a:lnTo>
                  <a:lnTo>
                    <a:pt x="1357" y="1323"/>
                  </a:lnTo>
                  <a:lnTo>
                    <a:pt x="1270" y="1321"/>
                  </a:lnTo>
                  <a:lnTo>
                    <a:pt x="1180" y="1317"/>
                  </a:lnTo>
                  <a:lnTo>
                    <a:pt x="1088" y="1310"/>
                  </a:lnTo>
                  <a:close/>
                </a:path>
              </a:pathLst>
            </a:custGeom>
            <a:solidFill>
              <a:srgbClr val="7E2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5" name="Freeform 107"/>
            <p:cNvSpPr>
              <a:spLocks/>
            </p:cNvSpPr>
            <p:nvPr/>
          </p:nvSpPr>
          <p:spPr bwMode="auto">
            <a:xfrm>
              <a:off x="8523288" y="-1595438"/>
              <a:ext cx="228600" cy="128587"/>
            </a:xfrm>
            <a:custGeom>
              <a:avLst/>
              <a:gdLst>
                <a:gd name="T0" fmla="*/ 436 w 2164"/>
                <a:gd name="T1" fmla="*/ 1102 h 1213"/>
                <a:gd name="T2" fmla="*/ 304 w 2164"/>
                <a:gd name="T3" fmla="*/ 1097 h 1213"/>
                <a:gd name="T4" fmla="*/ 225 w 2164"/>
                <a:gd name="T5" fmla="*/ 1081 h 1213"/>
                <a:gd name="T6" fmla="*/ 168 w 2164"/>
                <a:gd name="T7" fmla="*/ 1058 h 1213"/>
                <a:gd name="T8" fmla="*/ 117 w 2164"/>
                <a:gd name="T9" fmla="*/ 1021 h 1213"/>
                <a:gd name="T10" fmla="*/ 60 w 2164"/>
                <a:gd name="T11" fmla="*/ 947 h 1213"/>
                <a:gd name="T12" fmla="*/ 21 w 2164"/>
                <a:gd name="T13" fmla="*/ 844 h 1213"/>
                <a:gd name="T14" fmla="*/ 2 w 2164"/>
                <a:gd name="T15" fmla="*/ 725 h 1213"/>
                <a:gd name="T16" fmla="*/ 3 w 2164"/>
                <a:gd name="T17" fmla="*/ 596 h 1213"/>
                <a:gd name="T18" fmla="*/ 20 w 2164"/>
                <a:gd name="T19" fmla="*/ 467 h 1213"/>
                <a:gd name="T20" fmla="*/ 51 w 2164"/>
                <a:gd name="T21" fmla="*/ 343 h 1213"/>
                <a:gd name="T22" fmla="*/ 95 w 2164"/>
                <a:gd name="T23" fmla="*/ 234 h 1213"/>
                <a:gd name="T24" fmla="*/ 150 w 2164"/>
                <a:gd name="T25" fmla="*/ 146 h 1213"/>
                <a:gd name="T26" fmla="*/ 203 w 2164"/>
                <a:gd name="T27" fmla="*/ 99 h 1213"/>
                <a:gd name="T28" fmla="*/ 268 w 2164"/>
                <a:gd name="T29" fmla="*/ 67 h 1213"/>
                <a:gd name="T30" fmla="*/ 392 w 2164"/>
                <a:gd name="T31" fmla="*/ 28 h 1213"/>
                <a:gd name="T32" fmla="*/ 478 w 2164"/>
                <a:gd name="T33" fmla="*/ 7 h 1213"/>
                <a:gd name="T34" fmla="*/ 559 w 2164"/>
                <a:gd name="T35" fmla="*/ 0 h 1213"/>
                <a:gd name="T36" fmla="*/ 639 w 2164"/>
                <a:gd name="T37" fmla="*/ 11 h 1213"/>
                <a:gd name="T38" fmla="*/ 681 w 2164"/>
                <a:gd name="T39" fmla="*/ 32 h 1213"/>
                <a:gd name="T40" fmla="*/ 707 w 2164"/>
                <a:gd name="T41" fmla="*/ 57 h 1213"/>
                <a:gd name="T42" fmla="*/ 728 w 2164"/>
                <a:gd name="T43" fmla="*/ 98 h 1213"/>
                <a:gd name="T44" fmla="*/ 736 w 2164"/>
                <a:gd name="T45" fmla="*/ 143 h 1213"/>
                <a:gd name="T46" fmla="*/ 732 w 2164"/>
                <a:gd name="T47" fmla="*/ 229 h 1213"/>
                <a:gd name="T48" fmla="*/ 725 w 2164"/>
                <a:gd name="T49" fmla="*/ 316 h 1213"/>
                <a:gd name="T50" fmla="*/ 731 w 2164"/>
                <a:gd name="T51" fmla="*/ 362 h 1213"/>
                <a:gd name="T52" fmla="*/ 747 w 2164"/>
                <a:gd name="T53" fmla="*/ 406 h 1213"/>
                <a:gd name="T54" fmla="*/ 784 w 2164"/>
                <a:gd name="T55" fmla="*/ 432 h 1213"/>
                <a:gd name="T56" fmla="*/ 837 w 2164"/>
                <a:gd name="T57" fmla="*/ 426 h 1213"/>
                <a:gd name="T58" fmla="*/ 885 w 2164"/>
                <a:gd name="T59" fmla="*/ 434 h 1213"/>
                <a:gd name="T60" fmla="*/ 922 w 2164"/>
                <a:gd name="T61" fmla="*/ 463 h 1213"/>
                <a:gd name="T62" fmla="*/ 942 w 2164"/>
                <a:gd name="T63" fmla="*/ 518 h 1213"/>
                <a:gd name="T64" fmla="*/ 935 w 2164"/>
                <a:gd name="T65" fmla="*/ 574 h 1213"/>
                <a:gd name="T66" fmla="*/ 903 w 2164"/>
                <a:gd name="T67" fmla="*/ 617 h 1213"/>
                <a:gd name="T68" fmla="*/ 846 w 2164"/>
                <a:gd name="T69" fmla="*/ 664 h 1213"/>
                <a:gd name="T70" fmla="*/ 784 w 2164"/>
                <a:gd name="T71" fmla="*/ 726 h 1213"/>
                <a:gd name="T72" fmla="*/ 765 w 2164"/>
                <a:gd name="T73" fmla="*/ 777 h 1213"/>
                <a:gd name="T74" fmla="*/ 777 w 2164"/>
                <a:gd name="T75" fmla="*/ 819 h 1213"/>
                <a:gd name="T76" fmla="*/ 814 w 2164"/>
                <a:gd name="T77" fmla="*/ 854 h 1213"/>
                <a:gd name="T78" fmla="*/ 867 w 2164"/>
                <a:gd name="T79" fmla="*/ 882 h 1213"/>
                <a:gd name="T80" fmla="*/ 1012 w 2164"/>
                <a:gd name="T81" fmla="*/ 926 h 1213"/>
                <a:gd name="T82" fmla="*/ 1186 w 2164"/>
                <a:gd name="T83" fmla="*/ 965 h 1213"/>
                <a:gd name="T84" fmla="*/ 1341 w 2164"/>
                <a:gd name="T85" fmla="*/ 988 h 1213"/>
                <a:gd name="T86" fmla="*/ 1494 w 2164"/>
                <a:gd name="T87" fmla="*/ 999 h 1213"/>
                <a:gd name="T88" fmla="*/ 1733 w 2164"/>
                <a:gd name="T89" fmla="*/ 1003 h 1213"/>
                <a:gd name="T90" fmla="*/ 1982 w 2164"/>
                <a:gd name="T91" fmla="*/ 991 h 1213"/>
                <a:gd name="T92" fmla="*/ 2070 w 2164"/>
                <a:gd name="T93" fmla="*/ 997 h 1213"/>
                <a:gd name="T94" fmla="*/ 2124 w 2164"/>
                <a:gd name="T95" fmla="*/ 1011 h 1213"/>
                <a:gd name="T96" fmla="*/ 2156 w 2164"/>
                <a:gd name="T97" fmla="*/ 1034 h 1213"/>
                <a:gd name="T98" fmla="*/ 2164 w 2164"/>
                <a:gd name="T99" fmla="*/ 1054 h 1213"/>
                <a:gd name="T100" fmla="*/ 2102 w 2164"/>
                <a:gd name="T101" fmla="*/ 1107 h 1213"/>
                <a:gd name="T102" fmla="*/ 2009 w 2164"/>
                <a:gd name="T103" fmla="*/ 1155 h 1213"/>
                <a:gd name="T104" fmla="*/ 1906 w 2164"/>
                <a:gd name="T105" fmla="*/ 1187 h 1213"/>
                <a:gd name="T106" fmla="*/ 1797 w 2164"/>
                <a:gd name="T107" fmla="*/ 1205 h 1213"/>
                <a:gd name="T108" fmla="*/ 1684 w 2164"/>
                <a:gd name="T109" fmla="*/ 1212 h 1213"/>
                <a:gd name="T110" fmla="*/ 1486 w 2164"/>
                <a:gd name="T111" fmla="*/ 1208 h 1213"/>
                <a:gd name="T112" fmla="*/ 1240 w 2164"/>
                <a:gd name="T113" fmla="*/ 1184 h 1213"/>
                <a:gd name="T114" fmla="*/ 906 w 2164"/>
                <a:gd name="T115" fmla="*/ 1135 h 1213"/>
                <a:gd name="T116" fmla="*/ 642 w 2164"/>
                <a:gd name="T117" fmla="*/ 1100 h 1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64" h="1213">
                  <a:moveTo>
                    <a:pt x="601" y="1098"/>
                  </a:moveTo>
                  <a:lnTo>
                    <a:pt x="536" y="1099"/>
                  </a:lnTo>
                  <a:lnTo>
                    <a:pt x="470" y="1101"/>
                  </a:lnTo>
                  <a:lnTo>
                    <a:pt x="436" y="1102"/>
                  </a:lnTo>
                  <a:lnTo>
                    <a:pt x="402" y="1102"/>
                  </a:lnTo>
                  <a:lnTo>
                    <a:pt x="369" y="1102"/>
                  </a:lnTo>
                  <a:lnTo>
                    <a:pt x="335" y="1100"/>
                  </a:lnTo>
                  <a:lnTo>
                    <a:pt x="304" y="1097"/>
                  </a:lnTo>
                  <a:lnTo>
                    <a:pt x="272" y="1092"/>
                  </a:lnTo>
                  <a:lnTo>
                    <a:pt x="256" y="1089"/>
                  </a:lnTo>
                  <a:lnTo>
                    <a:pt x="240" y="1085"/>
                  </a:lnTo>
                  <a:lnTo>
                    <a:pt x="225" y="1081"/>
                  </a:lnTo>
                  <a:lnTo>
                    <a:pt x="211" y="1077"/>
                  </a:lnTo>
                  <a:lnTo>
                    <a:pt x="197" y="1070"/>
                  </a:lnTo>
                  <a:lnTo>
                    <a:pt x="182" y="1064"/>
                  </a:lnTo>
                  <a:lnTo>
                    <a:pt x="168" y="1058"/>
                  </a:lnTo>
                  <a:lnTo>
                    <a:pt x="156" y="1049"/>
                  </a:lnTo>
                  <a:lnTo>
                    <a:pt x="142" y="1041"/>
                  </a:lnTo>
                  <a:lnTo>
                    <a:pt x="129" y="1031"/>
                  </a:lnTo>
                  <a:lnTo>
                    <a:pt x="117" y="1021"/>
                  </a:lnTo>
                  <a:lnTo>
                    <a:pt x="106" y="1009"/>
                  </a:lnTo>
                  <a:lnTo>
                    <a:pt x="89" y="990"/>
                  </a:lnTo>
                  <a:lnTo>
                    <a:pt x="74" y="969"/>
                  </a:lnTo>
                  <a:lnTo>
                    <a:pt x="60" y="947"/>
                  </a:lnTo>
                  <a:lnTo>
                    <a:pt x="49" y="923"/>
                  </a:lnTo>
                  <a:lnTo>
                    <a:pt x="38" y="898"/>
                  </a:lnTo>
                  <a:lnTo>
                    <a:pt x="30" y="871"/>
                  </a:lnTo>
                  <a:lnTo>
                    <a:pt x="21" y="844"/>
                  </a:lnTo>
                  <a:lnTo>
                    <a:pt x="15" y="815"/>
                  </a:lnTo>
                  <a:lnTo>
                    <a:pt x="10" y="787"/>
                  </a:lnTo>
                  <a:lnTo>
                    <a:pt x="5" y="756"/>
                  </a:lnTo>
                  <a:lnTo>
                    <a:pt x="2" y="725"/>
                  </a:lnTo>
                  <a:lnTo>
                    <a:pt x="1" y="693"/>
                  </a:lnTo>
                  <a:lnTo>
                    <a:pt x="0" y="662"/>
                  </a:lnTo>
                  <a:lnTo>
                    <a:pt x="1" y="629"/>
                  </a:lnTo>
                  <a:lnTo>
                    <a:pt x="3" y="596"/>
                  </a:lnTo>
                  <a:lnTo>
                    <a:pt x="5" y="564"/>
                  </a:lnTo>
                  <a:lnTo>
                    <a:pt x="10" y="532"/>
                  </a:lnTo>
                  <a:lnTo>
                    <a:pt x="14" y="499"/>
                  </a:lnTo>
                  <a:lnTo>
                    <a:pt x="20" y="467"/>
                  </a:lnTo>
                  <a:lnTo>
                    <a:pt x="27" y="435"/>
                  </a:lnTo>
                  <a:lnTo>
                    <a:pt x="34" y="403"/>
                  </a:lnTo>
                  <a:lnTo>
                    <a:pt x="42" y="374"/>
                  </a:lnTo>
                  <a:lnTo>
                    <a:pt x="51" y="343"/>
                  </a:lnTo>
                  <a:lnTo>
                    <a:pt x="61" y="315"/>
                  </a:lnTo>
                  <a:lnTo>
                    <a:pt x="72" y="287"/>
                  </a:lnTo>
                  <a:lnTo>
                    <a:pt x="84" y="260"/>
                  </a:lnTo>
                  <a:lnTo>
                    <a:pt x="95" y="234"/>
                  </a:lnTo>
                  <a:lnTo>
                    <a:pt x="108" y="210"/>
                  </a:lnTo>
                  <a:lnTo>
                    <a:pt x="122" y="188"/>
                  </a:lnTo>
                  <a:lnTo>
                    <a:pt x="135" y="166"/>
                  </a:lnTo>
                  <a:lnTo>
                    <a:pt x="150" y="146"/>
                  </a:lnTo>
                  <a:lnTo>
                    <a:pt x="165" y="129"/>
                  </a:lnTo>
                  <a:lnTo>
                    <a:pt x="177" y="119"/>
                  </a:lnTo>
                  <a:lnTo>
                    <a:pt x="189" y="108"/>
                  </a:lnTo>
                  <a:lnTo>
                    <a:pt x="203" y="99"/>
                  </a:lnTo>
                  <a:lnTo>
                    <a:pt x="218" y="90"/>
                  </a:lnTo>
                  <a:lnTo>
                    <a:pt x="234" y="82"/>
                  </a:lnTo>
                  <a:lnTo>
                    <a:pt x="250" y="74"/>
                  </a:lnTo>
                  <a:lnTo>
                    <a:pt x="268" y="67"/>
                  </a:lnTo>
                  <a:lnTo>
                    <a:pt x="286" y="61"/>
                  </a:lnTo>
                  <a:lnTo>
                    <a:pt x="322" y="49"/>
                  </a:lnTo>
                  <a:lnTo>
                    <a:pt x="357" y="38"/>
                  </a:lnTo>
                  <a:lnTo>
                    <a:pt x="392" y="28"/>
                  </a:lnTo>
                  <a:lnTo>
                    <a:pt x="425" y="19"/>
                  </a:lnTo>
                  <a:lnTo>
                    <a:pt x="442" y="15"/>
                  </a:lnTo>
                  <a:lnTo>
                    <a:pt x="459" y="11"/>
                  </a:lnTo>
                  <a:lnTo>
                    <a:pt x="478" y="7"/>
                  </a:lnTo>
                  <a:lnTo>
                    <a:pt x="497" y="4"/>
                  </a:lnTo>
                  <a:lnTo>
                    <a:pt x="517" y="1"/>
                  </a:lnTo>
                  <a:lnTo>
                    <a:pt x="538" y="0"/>
                  </a:lnTo>
                  <a:lnTo>
                    <a:pt x="559" y="0"/>
                  </a:lnTo>
                  <a:lnTo>
                    <a:pt x="580" y="0"/>
                  </a:lnTo>
                  <a:lnTo>
                    <a:pt x="600" y="2"/>
                  </a:lnTo>
                  <a:lnTo>
                    <a:pt x="620" y="7"/>
                  </a:lnTo>
                  <a:lnTo>
                    <a:pt x="639" y="11"/>
                  </a:lnTo>
                  <a:lnTo>
                    <a:pt x="657" y="18"/>
                  </a:lnTo>
                  <a:lnTo>
                    <a:pt x="665" y="22"/>
                  </a:lnTo>
                  <a:lnTo>
                    <a:pt x="673" y="27"/>
                  </a:lnTo>
                  <a:lnTo>
                    <a:pt x="681" y="32"/>
                  </a:lnTo>
                  <a:lnTo>
                    <a:pt x="688" y="37"/>
                  </a:lnTo>
                  <a:lnTo>
                    <a:pt x="695" y="44"/>
                  </a:lnTo>
                  <a:lnTo>
                    <a:pt x="701" y="50"/>
                  </a:lnTo>
                  <a:lnTo>
                    <a:pt x="707" y="57"/>
                  </a:lnTo>
                  <a:lnTo>
                    <a:pt x="713" y="66"/>
                  </a:lnTo>
                  <a:lnTo>
                    <a:pt x="718" y="76"/>
                  </a:lnTo>
                  <a:lnTo>
                    <a:pt x="723" y="87"/>
                  </a:lnTo>
                  <a:lnTo>
                    <a:pt x="728" y="98"/>
                  </a:lnTo>
                  <a:lnTo>
                    <a:pt x="731" y="108"/>
                  </a:lnTo>
                  <a:lnTo>
                    <a:pt x="733" y="120"/>
                  </a:lnTo>
                  <a:lnTo>
                    <a:pt x="735" y="131"/>
                  </a:lnTo>
                  <a:lnTo>
                    <a:pt x="736" y="143"/>
                  </a:lnTo>
                  <a:lnTo>
                    <a:pt x="736" y="156"/>
                  </a:lnTo>
                  <a:lnTo>
                    <a:pt x="736" y="180"/>
                  </a:lnTo>
                  <a:lnTo>
                    <a:pt x="735" y="204"/>
                  </a:lnTo>
                  <a:lnTo>
                    <a:pt x="732" y="229"/>
                  </a:lnTo>
                  <a:lnTo>
                    <a:pt x="730" y="254"/>
                  </a:lnTo>
                  <a:lnTo>
                    <a:pt x="728" y="279"/>
                  </a:lnTo>
                  <a:lnTo>
                    <a:pt x="725" y="304"/>
                  </a:lnTo>
                  <a:lnTo>
                    <a:pt x="725" y="316"/>
                  </a:lnTo>
                  <a:lnTo>
                    <a:pt x="726" y="327"/>
                  </a:lnTo>
                  <a:lnTo>
                    <a:pt x="726" y="340"/>
                  </a:lnTo>
                  <a:lnTo>
                    <a:pt x="729" y="352"/>
                  </a:lnTo>
                  <a:lnTo>
                    <a:pt x="731" y="362"/>
                  </a:lnTo>
                  <a:lnTo>
                    <a:pt x="733" y="374"/>
                  </a:lnTo>
                  <a:lnTo>
                    <a:pt x="737" y="384"/>
                  </a:lnTo>
                  <a:lnTo>
                    <a:pt x="741" y="396"/>
                  </a:lnTo>
                  <a:lnTo>
                    <a:pt x="747" y="406"/>
                  </a:lnTo>
                  <a:lnTo>
                    <a:pt x="753" y="416"/>
                  </a:lnTo>
                  <a:lnTo>
                    <a:pt x="760" y="426"/>
                  </a:lnTo>
                  <a:lnTo>
                    <a:pt x="769" y="435"/>
                  </a:lnTo>
                  <a:lnTo>
                    <a:pt x="784" y="432"/>
                  </a:lnTo>
                  <a:lnTo>
                    <a:pt x="797" y="429"/>
                  </a:lnTo>
                  <a:lnTo>
                    <a:pt x="811" y="427"/>
                  </a:lnTo>
                  <a:lnTo>
                    <a:pt x="825" y="426"/>
                  </a:lnTo>
                  <a:lnTo>
                    <a:pt x="837" y="426"/>
                  </a:lnTo>
                  <a:lnTo>
                    <a:pt x="850" y="426"/>
                  </a:lnTo>
                  <a:lnTo>
                    <a:pt x="863" y="427"/>
                  </a:lnTo>
                  <a:lnTo>
                    <a:pt x="874" y="430"/>
                  </a:lnTo>
                  <a:lnTo>
                    <a:pt x="885" y="434"/>
                  </a:lnTo>
                  <a:lnTo>
                    <a:pt x="896" y="438"/>
                  </a:lnTo>
                  <a:lnTo>
                    <a:pt x="905" y="445"/>
                  </a:lnTo>
                  <a:lnTo>
                    <a:pt x="914" y="453"/>
                  </a:lnTo>
                  <a:lnTo>
                    <a:pt x="922" y="463"/>
                  </a:lnTo>
                  <a:lnTo>
                    <a:pt x="928" y="473"/>
                  </a:lnTo>
                  <a:lnTo>
                    <a:pt x="935" y="486"/>
                  </a:lnTo>
                  <a:lnTo>
                    <a:pt x="939" y="501"/>
                  </a:lnTo>
                  <a:lnTo>
                    <a:pt x="942" y="518"/>
                  </a:lnTo>
                  <a:lnTo>
                    <a:pt x="943" y="534"/>
                  </a:lnTo>
                  <a:lnTo>
                    <a:pt x="942" y="547"/>
                  </a:lnTo>
                  <a:lnTo>
                    <a:pt x="940" y="561"/>
                  </a:lnTo>
                  <a:lnTo>
                    <a:pt x="935" y="574"/>
                  </a:lnTo>
                  <a:lnTo>
                    <a:pt x="928" y="586"/>
                  </a:lnTo>
                  <a:lnTo>
                    <a:pt x="921" y="596"/>
                  </a:lnTo>
                  <a:lnTo>
                    <a:pt x="913" y="607"/>
                  </a:lnTo>
                  <a:lnTo>
                    <a:pt x="903" y="617"/>
                  </a:lnTo>
                  <a:lnTo>
                    <a:pt x="892" y="627"/>
                  </a:lnTo>
                  <a:lnTo>
                    <a:pt x="881" y="636"/>
                  </a:lnTo>
                  <a:lnTo>
                    <a:pt x="870" y="645"/>
                  </a:lnTo>
                  <a:lnTo>
                    <a:pt x="846" y="664"/>
                  </a:lnTo>
                  <a:lnTo>
                    <a:pt x="824" y="683"/>
                  </a:lnTo>
                  <a:lnTo>
                    <a:pt x="808" y="698"/>
                  </a:lnTo>
                  <a:lnTo>
                    <a:pt x="794" y="713"/>
                  </a:lnTo>
                  <a:lnTo>
                    <a:pt x="784" y="726"/>
                  </a:lnTo>
                  <a:lnTo>
                    <a:pt x="776" y="740"/>
                  </a:lnTo>
                  <a:lnTo>
                    <a:pt x="770" y="753"/>
                  </a:lnTo>
                  <a:lnTo>
                    <a:pt x="767" y="765"/>
                  </a:lnTo>
                  <a:lnTo>
                    <a:pt x="765" y="777"/>
                  </a:lnTo>
                  <a:lnTo>
                    <a:pt x="766" y="789"/>
                  </a:lnTo>
                  <a:lnTo>
                    <a:pt x="768" y="799"/>
                  </a:lnTo>
                  <a:lnTo>
                    <a:pt x="772" y="810"/>
                  </a:lnTo>
                  <a:lnTo>
                    <a:pt x="777" y="819"/>
                  </a:lnTo>
                  <a:lnTo>
                    <a:pt x="785" y="829"/>
                  </a:lnTo>
                  <a:lnTo>
                    <a:pt x="793" y="837"/>
                  </a:lnTo>
                  <a:lnTo>
                    <a:pt x="803" y="846"/>
                  </a:lnTo>
                  <a:lnTo>
                    <a:pt x="814" y="854"/>
                  </a:lnTo>
                  <a:lnTo>
                    <a:pt x="826" y="862"/>
                  </a:lnTo>
                  <a:lnTo>
                    <a:pt x="839" y="869"/>
                  </a:lnTo>
                  <a:lnTo>
                    <a:pt x="853" y="876"/>
                  </a:lnTo>
                  <a:lnTo>
                    <a:pt x="867" y="882"/>
                  </a:lnTo>
                  <a:lnTo>
                    <a:pt x="883" y="888"/>
                  </a:lnTo>
                  <a:lnTo>
                    <a:pt x="915" y="900"/>
                  </a:lnTo>
                  <a:lnTo>
                    <a:pt x="947" y="909"/>
                  </a:lnTo>
                  <a:lnTo>
                    <a:pt x="1012" y="926"/>
                  </a:lnTo>
                  <a:lnTo>
                    <a:pt x="1069" y="940"/>
                  </a:lnTo>
                  <a:lnTo>
                    <a:pt x="1109" y="950"/>
                  </a:lnTo>
                  <a:lnTo>
                    <a:pt x="1147" y="957"/>
                  </a:lnTo>
                  <a:lnTo>
                    <a:pt x="1186" y="965"/>
                  </a:lnTo>
                  <a:lnTo>
                    <a:pt x="1225" y="972"/>
                  </a:lnTo>
                  <a:lnTo>
                    <a:pt x="1264" y="977"/>
                  </a:lnTo>
                  <a:lnTo>
                    <a:pt x="1302" y="982"/>
                  </a:lnTo>
                  <a:lnTo>
                    <a:pt x="1341" y="988"/>
                  </a:lnTo>
                  <a:lnTo>
                    <a:pt x="1379" y="991"/>
                  </a:lnTo>
                  <a:lnTo>
                    <a:pt x="1417" y="995"/>
                  </a:lnTo>
                  <a:lnTo>
                    <a:pt x="1456" y="997"/>
                  </a:lnTo>
                  <a:lnTo>
                    <a:pt x="1494" y="999"/>
                  </a:lnTo>
                  <a:lnTo>
                    <a:pt x="1533" y="1001"/>
                  </a:lnTo>
                  <a:lnTo>
                    <a:pt x="1612" y="1004"/>
                  </a:lnTo>
                  <a:lnTo>
                    <a:pt x="1693" y="1005"/>
                  </a:lnTo>
                  <a:lnTo>
                    <a:pt x="1733" y="1003"/>
                  </a:lnTo>
                  <a:lnTo>
                    <a:pt x="1793" y="998"/>
                  </a:lnTo>
                  <a:lnTo>
                    <a:pt x="1866" y="994"/>
                  </a:lnTo>
                  <a:lnTo>
                    <a:pt x="1943" y="991"/>
                  </a:lnTo>
                  <a:lnTo>
                    <a:pt x="1982" y="991"/>
                  </a:lnTo>
                  <a:lnTo>
                    <a:pt x="2019" y="993"/>
                  </a:lnTo>
                  <a:lnTo>
                    <a:pt x="2037" y="994"/>
                  </a:lnTo>
                  <a:lnTo>
                    <a:pt x="2054" y="995"/>
                  </a:lnTo>
                  <a:lnTo>
                    <a:pt x="2070" y="997"/>
                  </a:lnTo>
                  <a:lnTo>
                    <a:pt x="2085" y="1000"/>
                  </a:lnTo>
                  <a:lnTo>
                    <a:pt x="2100" y="1004"/>
                  </a:lnTo>
                  <a:lnTo>
                    <a:pt x="2113" y="1007"/>
                  </a:lnTo>
                  <a:lnTo>
                    <a:pt x="2124" y="1011"/>
                  </a:lnTo>
                  <a:lnTo>
                    <a:pt x="2135" y="1016"/>
                  </a:lnTo>
                  <a:lnTo>
                    <a:pt x="2143" y="1022"/>
                  </a:lnTo>
                  <a:lnTo>
                    <a:pt x="2151" y="1028"/>
                  </a:lnTo>
                  <a:lnTo>
                    <a:pt x="2156" y="1034"/>
                  </a:lnTo>
                  <a:lnTo>
                    <a:pt x="2159" y="1042"/>
                  </a:lnTo>
                  <a:lnTo>
                    <a:pt x="2162" y="1046"/>
                  </a:lnTo>
                  <a:lnTo>
                    <a:pt x="2163" y="1050"/>
                  </a:lnTo>
                  <a:lnTo>
                    <a:pt x="2164" y="1054"/>
                  </a:lnTo>
                  <a:lnTo>
                    <a:pt x="2164" y="1060"/>
                  </a:lnTo>
                  <a:lnTo>
                    <a:pt x="2144" y="1077"/>
                  </a:lnTo>
                  <a:lnTo>
                    <a:pt x="2123" y="1092"/>
                  </a:lnTo>
                  <a:lnTo>
                    <a:pt x="2102" y="1107"/>
                  </a:lnTo>
                  <a:lnTo>
                    <a:pt x="2080" y="1120"/>
                  </a:lnTo>
                  <a:lnTo>
                    <a:pt x="2056" y="1133"/>
                  </a:lnTo>
                  <a:lnTo>
                    <a:pt x="2033" y="1144"/>
                  </a:lnTo>
                  <a:lnTo>
                    <a:pt x="2009" y="1155"/>
                  </a:lnTo>
                  <a:lnTo>
                    <a:pt x="1984" y="1163"/>
                  </a:lnTo>
                  <a:lnTo>
                    <a:pt x="1958" y="1172"/>
                  </a:lnTo>
                  <a:lnTo>
                    <a:pt x="1933" y="1179"/>
                  </a:lnTo>
                  <a:lnTo>
                    <a:pt x="1906" y="1187"/>
                  </a:lnTo>
                  <a:lnTo>
                    <a:pt x="1880" y="1192"/>
                  </a:lnTo>
                  <a:lnTo>
                    <a:pt x="1852" y="1197"/>
                  </a:lnTo>
                  <a:lnTo>
                    <a:pt x="1825" y="1202"/>
                  </a:lnTo>
                  <a:lnTo>
                    <a:pt x="1797" y="1205"/>
                  </a:lnTo>
                  <a:lnTo>
                    <a:pt x="1769" y="1208"/>
                  </a:lnTo>
                  <a:lnTo>
                    <a:pt x="1741" y="1210"/>
                  </a:lnTo>
                  <a:lnTo>
                    <a:pt x="1713" y="1211"/>
                  </a:lnTo>
                  <a:lnTo>
                    <a:pt x="1684" y="1212"/>
                  </a:lnTo>
                  <a:lnTo>
                    <a:pt x="1656" y="1213"/>
                  </a:lnTo>
                  <a:lnTo>
                    <a:pt x="1599" y="1212"/>
                  </a:lnTo>
                  <a:lnTo>
                    <a:pt x="1543" y="1211"/>
                  </a:lnTo>
                  <a:lnTo>
                    <a:pt x="1486" y="1208"/>
                  </a:lnTo>
                  <a:lnTo>
                    <a:pt x="1431" y="1204"/>
                  </a:lnTo>
                  <a:lnTo>
                    <a:pt x="1377" y="1198"/>
                  </a:lnTo>
                  <a:lnTo>
                    <a:pt x="1325" y="1193"/>
                  </a:lnTo>
                  <a:lnTo>
                    <a:pt x="1240" y="1184"/>
                  </a:lnTo>
                  <a:lnTo>
                    <a:pt x="1157" y="1173"/>
                  </a:lnTo>
                  <a:lnTo>
                    <a:pt x="1073" y="1160"/>
                  </a:lnTo>
                  <a:lnTo>
                    <a:pt x="990" y="1148"/>
                  </a:lnTo>
                  <a:lnTo>
                    <a:pt x="906" y="1135"/>
                  </a:lnTo>
                  <a:lnTo>
                    <a:pt x="823" y="1122"/>
                  </a:lnTo>
                  <a:lnTo>
                    <a:pt x="739" y="1110"/>
                  </a:lnTo>
                  <a:lnTo>
                    <a:pt x="655" y="1101"/>
                  </a:lnTo>
                  <a:lnTo>
                    <a:pt x="642" y="1100"/>
                  </a:lnTo>
                  <a:lnTo>
                    <a:pt x="628" y="1099"/>
                  </a:lnTo>
                  <a:lnTo>
                    <a:pt x="614" y="1099"/>
                  </a:lnTo>
                  <a:lnTo>
                    <a:pt x="601" y="1098"/>
                  </a:lnTo>
                  <a:close/>
                </a:path>
              </a:pathLst>
            </a:custGeom>
            <a:solidFill>
              <a:srgbClr val="BD4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6" name="Freeform 108"/>
            <p:cNvSpPr>
              <a:spLocks/>
            </p:cNvSpPr>
            <p:nvPr/>
          </p:nvSpPr>
          <p:spPr bwMode="auto">
            <a:xfrm>
              <a:off x="8513763" y="-1593850"/>
              <a:ext cx="223838" cy="127000"/>
            </a:xfrm>
            <a:custGeom>
              <a:avLst/>
              <a:gdLst>
                <a:gd name="T0" fmla="*/ 470 w 2116"/>
                <a:gd name="T1" fmla="*/ 1060 h 1194"/>
                <a:gd name="T2" fmla="*/ 354 w 2116"/>
                <a:gd name="T3" fmla="*/ 1044 h 1194"/>
                <a:gd name="T4" fmla="*/ 244 w 2116"/>
                <a:gd name="T5" fmla="*/ 1016 h 1194"/>
                <a:gd name="T6" fmla="*/ 143 w 2116"/>
                <a:gd name="T7" fmla="*/ 968 h 1194"/>
                <a:gd name="T8" fmla="*/ 64 w 2116"/>
                <a:gd name="T9" fmla="*/ 890 h 1194"/>
                <a:gd name="T10" fmla="*/ 19 w 2116"/>
                <a:gd name="T11" fmla="*/ 787 h 1194"/>
                <a:gd name="T12" fmla="*/ 1 w 2116"/>
                <a:gd name="T13" fmla="*/ 668 h 1194"/>
                <a:gd name="T14" fmla="*/ 7 w 2116"/>
                <a:gd name="T15" fmla="*/ 541 h 1194"/>
                <a:gd name="T16" fmla="*/ 33 w 2116"/>
                <a:gd name="T17" fmla="*/ 414 h 1194"/>
                <a:gd name="T18" fmla="*/ 76 w 2116"/>
                <a:gd name="T19" fmla="*/ 294 h 1194"/>
                <a:gd name="T20" fmla="*/ 131 w 2116"/>
                <a:gd name="T21" fmla="*/ 190 h 1194"/>
                <a:gd name="T22" fmla="*/ 190 w 2116"/>
                <a:gd name="T23" fmla="*/ 118 h 1194"/>
                <a:gd name="T24" fmla="*/ 247 w 2116"/>
                <a:gd name="T25" fmla="*/ 81 h 1194"/>
                <a:gd name="T26" fmla="*/ 335 w 2116"/>
                <a:gd name="T27" fmla="*/ 48 h 1194"/>
                <a:gd name="T28" fmla="*/ 455 w 2116"/>
                <a:gd name="T29" fmla="*/ 15 h 1194"/>
                <a:gd name="T30" fmla="*/ 532 w 2116"/>
                <a:gd name="T31" fmla="*/ 1 h 1194"/>
                <a:gd name="T32" fmla="*/ 614 w 2116"/>
                <a:gd name="T33" fmla="*/ 2 h 1194"/>
                <a:gd name="T34" fmla="*/ 679 w 2116"/>
                <a:gd name="T35" fmla="*/ 22 h 1194"/>
                <a:gd name="T36" fmla="*/ 708 w 2116"/>
                <a:gd name="T37" fmla="*/ 43 h 1194"/>
                <a:gd name="T38" fmla="*/ 732 w 2116"/>
                <a:gd name="T39" fmla="*/ 76 h 1194"/>
                <a:gd name="T40" fmla="*/ 747 w 2116"/>
                <a:gd name="T41" fmla="*/ 119 h 1194"/>
                <a:gd name="T42" fmla="*/ 749 w 2116"/>
                <a:gd name="T43" fmla="*/ 179 h 1194"/>
                <a:gd name="T44" fmla="*/ 741 w 2116"/>
                <a:gd name="T45" fmla="*/ 278 h 1194"/>
                <a:gd name="T46" fmla="*/ 741 w 2116"/>
                <a:gd name="T47" fmla="*/ 339 h 1194"/>
                <a:gd name="T48" fmla="*/ 750 w 2116"/>
                <a:gd name="T49" fmla="*/ 384 h 1194"/>
                <a:gd name="T50" fmla="*/ 774 w 2116"/>
                <a:gd name="T51" fmla="*/ 425 h 1194"/>
                <a:gd name="T52" fmla="*/ 824 w 2116"/>
                <a:gd name="T53" fmla="*/ 426 h 1194"/>
                <a:gd name="T54" fmla="*/ 876 w 2116"/>
                <a:gd name="T55" fmla="*/ 426 h 1194"/>
                <a:gd name="T56" fmla="*/ 919 w 2116"/>
                <a:gd name="T57" fmla="*/ 444 h 1194"/>
                <a:gd name="T58" fmla="*/ 948 w 2116"/>
                <a:gd name="T59" fmla="*/ 486 h 1194"/>
                <a:gd name="T60" fmla="*/ 958 w 2116"/>
                <a:gd name="T61" fmla="*/ 536 h 1194"/>
                <a:gd name="T62" fmla="*/ 948 w 2116"/>
                <a:gd name="T63" fmla="*/ 576 h 1194"/>
                <a:gd name="T64" fmla="*/ 926 w 2116"/>
                <a:gd name="T65" fmla="*/ 607 h 1194"/>
                <a:gd name="T66" fmla="*/ 849 w 2116"/>
                <a:gd name="T67" fmla="*/ 664 h 1194"/>
                <a:gd name="T68" fmla="*/ 793 w 2116"/>
                <a:gd name="T69" fmla="*/ 712 h 1194"/>
                <a:gd name="T70" fmla="*/ 773 w 2116"/>
                <a:gd name="T71" fmla="*/ 745 h 1194"/>
                <a:gd name="T72" fmla="*/ 766 w 2116"/>
                <a:gd name="T73" fmla="*/ 783 h 1194"/>
                <a:gd name="T74" fmla="*/ 774 w 2116"/>
                <a:gd name="T75" fmla="*/ 820 h 1194"/>
                <a:gd name="T76" fmla="*/ 792 w 2116"/>
                <a:gd name="T77" fmla="*/ 856 h 1194"/>
                <a:gd name="T78" fmla="*/ 840 w 2116"/>
                <a:gd name="T79" fmla="*/ 913 h 1194"/>
                <a:gd name="T80" fmla="*/ 909 w 2116"/>
                <a:gd name="T81" fmla="*/ 963 h 1194"/>
                <a:gd name="T82" fmla="*/ 988 w 2116"/>
                <a:gd name="T83" fmla="*/ 989 h 1194"/>
                <a:gd name="T84" fmla="*/ 1135 w 2116"/>
                <a:gd name="T85" fmla="*/ 1006 h 1194"/>
                <a:gd name="T86" fmla="*/ 1374 w 2116"/>
                <a:gd name="T87" fmla="*/ 1016 h 1194"/>
                <a:gd name="T88" fmla="*/ 1634 w 2116"/>
                <a:gd name="T89" fmla="*/ 1033 h 1194"/>
                <a:gd name="T90" fmla="*/ 1903 w 2116"/>
                <a:gd name="T91" fmla="*/ 1044 h 1194"/>
                <a:gd name="T92" fmla="*/ 2053 w 2116"/>
                <a:gd name="T93" fmla="*/ 1065 h 1194"/>
                <a:gd name="T94" fmla="*/ 2101 w 2116"/>
                <a:gd name="T95" fmla="*/ 1082 h 1194"/>
                <a:gd name="T96" fmla="*/ 2114 w 2116"/>
                <a:gd name="T97" fmla="*/ 1098 h 1194"/>
                <a:gd name="T98" fmla="*/ 2114 w 2116"/>
                <a:gd name="T99" fmla="*/ 1117 h 1194"/>
                <a:gd name="T100" fmla="*/ 2094 w 2116"/>
                <a:gd name="T101" fmla="*/ 1142 h 1194"/>
                <a:gd name="T102" fmla="*/ 2050 w 2116"/>
                <a:gd name="T103" fmla="*/ 1171 h 1194"/>
                <a:gd name="T104" fmla="*/ 1977 w 2116"/>
                <a:gd name="T105" fmla="*/ 1190 h 1194"/>
                <a:gd name="T106" fmla="*/ 1873 w 2116"/>
                <a:gd name="T107" fmla="*/ 1193 h 1194"/>
                <a:gd name="T108" fmla="*/ 1699 w 2116"/>
                <a:gd name="T109" fmla="*/ 1188 h 1194"/>
                <a:gd name="T110" fmla="*/ 1461 w 2116"/>
                <a:gd name="T111" fmla="*/ 1176 h 1194"/>
                <a:gd name="T112" fmla="*/ 1223 w 2116"/>
                <a:gd name="T113" fmla="*/ 1151 h 1194"/>
                <a:gd name="T114" fmla="*/ 986 w 2116"/>
                <a:gd name="T115" fmla="*/ 1117 h 1194"/>
                <a:gd name="T116" fmla="*/ 786 w 2116"/>
                <a:gd name="T117" fmla="*/ 1086 h 1194"/>
                <a:gd name="T118" fmla="*/ 692 w 2116"/>
                <a:gd name="T119" fmla="*/ 1076 h 1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16" h="1194">
                  <a:moveTo>
                    <a:pt x="618" y="1071"/>
                  </a:moveTo>
                  <a:lnTo>
                    <a:pt x="559" y="1067"/>
                  </a:lnTo>
                  <a:lnTo>
                    <a:pt x="500" y="1062"/>
                  </a:lnTo>
                  <a:lnTo>
                    <a:pt x="470" y="1060"/>
                  </a:lnTo>
                  <a:lnTo>
                    <a:pt x="442" y="1057"/>
                  </a:lnTo>
                  <a:lnTo>
                    <a:pt x="412" y="1053"/>
                  </a:lnTo>
                  <a:lnTo>
                    <a:pt x="384" y="1049"/>
                  </a:lnTo>
                  <a:lnTo>
                    <a:pt x="354" y="1044"/>
                  </a:lnTo>
                  <a:lnTo>
                    <a:pt x="326" y="1038"/>
                  </a:lnTo>
                  <a:lnTo>
                    <a:pt x="298" y="1032"/>
                  </a:lnTo>
                  <a:lnTo>
                    <a:pt x="270" y="1024"/>
                  </a:lnTo>
                  <a:lnTo>
                    <a:pt x="244" y="1016"/>
                  </a:lnTo>
                  <a:lnTo>
                    <a:pt x="218" y="1006"/>
                  </a:lnTo>
                  <a:lnTo>
                    <a:pt x="192" y="995"/>
                  </a:lnTo>
                  <a:lnTo>
                    <a:pt x="167" y="983"/>
                  </a:lnTo>
                  <a:lnTo>
                    <a:pt x="143" y="968"/>
                  </a:lnTo>
                  <a:lnTo>
                    <a:pt x="119" y="951"/>
                  </a:lnTo>
                  <a:lnTo>
                    <a:pt x="99" y="932"/>
                  </a:lnTo>
                  <a:lnTo>
                    <a:pt x="81" y="912"/>
                  </a:lnTo>
                  <a:lnTo>
                    <a:pt x="64" y="890"/>
                  </a:lnTo>
                  <a:lnTo>
                    <a:pt x="51" y="866"/>
                  </a:lnTo>
                  <a:lnTo>
                    <a:pt x="38" y="841"/>
                  </a:lnTo>
                  <a:lnTo>
                    <a:pt x="27" y="815"/>
                  </a:lnTo>
                  <a:lnTo>
                    <a:pt x="19" y="787"/>
                  </a:lnTo>
                  <a:lnTo>
                    <a:pt x="11" y="759"/>
                  </a:lnTo>
                  <a:lnTo>
                    <a:pt x="6" y="729"/>
                  </a:lnTo>
                  <a:lnTo>
                    <a:pt x="3" y="698"/>
                  </a:lnTo>
                  <a:lnTo>
                    <a:pt x="1" y="668"/>
                  </a:lnTo>
                  <a:lnTo>
                    <a:pt x="0" y="637"/>
                  </a:lnTo>
                  <a:lnTo>
                    <a:pt x="1" y="605"/>
                  </a:lnTo>
                  <a:lnTo>
                    <a:pt x="3" y="572"/>
                  </a:lnTo>
                  <a:lnTo>
                    <a:pt x="7" y="541"/>
                  </a:lnTo>
                  <a:lnTo>
                    <a:pt x="11" y="509"/>
                  </a:lnTo>
                  <a:lnTo>
                    <a:pt x="18" y="476"/>
                  </a:lnTo>
                  <a:lnTo>
                    <a:pt x="25" y="444"/>
                  </a:lnTo>
                  <a:lnTo>
                    <a:pt x="33" y="414"/>
                  </a:lnTo>
                  <a:lnTo>
                    <a:pt x="42" y="383"/>
                  </a:lnTo>
                  <a:lnTo>
                    <a:pt x="53" y="352"/>
                  </a:lnTo>
                  <a:lnTo>
                    <a:pt x="64" y="323"/>
                  </a:lnTo>
                  <a:lnTo>
                    <a:pt x="76" y="294"/>
                  </a:lnTo>
                  <a:lnTo>
                    <a:pt x="89" y="266"/>
                  </a:lnTo>
                  <a:lnTo>
                    <a:pt x="102" y="240"/>
                  </a:lnTo>
                  <a:lnTo>
                    <a:pt x="116" y="215"/>
                  </a:lnTo>
                  <a:lnTo>
                    <a:pt x="131" y="190"/>
                  </a:lnTo>
                  <a:lnTo>
                    <a:pt x="147" y="168"/>
                  </a:lnTo>
                  <a:lnTo>
                    <a:pt x="163" y="148"/>
                  </a:lnTo>
                  <a:lnTo>
                    <a:pt x="180" y="129"/>
                  </a:lnTo>
                  <a:lnTo>
                    <a:pt x="190" y="118"/>
                  </a:lnTo>
                  <a:lnTo>
                    <a:pt x="203" y="108"/>
                  </a:lnTo>
                  <a:lnTo>
                    <a:pt x="217" y="98"/>
                  </a:lnTo>
                  <a:lnTo>
                    <a:pt x="231" y="90"/>
                  </a:lnTo>
                  <a:lnTo>
                    <a:pt x="247" y="81"/>
                  </a:lnTo>
                  <a:lnTo>
                    <a:pt x="264" y="74"/>
                  </a:lnTo>
                  <a:lnTo>
                    <a:pt x="281" y="66"/>
                  </a:lnTo>
                  <a:lnTo>
                    <a:pt x="299" y="60"/>
                  </a:lnTo>
                  <a:lnTo>
                    <a:pt x="335" y="48"/>
                  </a:lnTo>
                  <a:lnTo>
                    <a:pt x="372" y="38"/>
                  </a:lnTo>
                  <a:lnTo>
                    <a:pt x="407" y="27"/>
                  </a:lnTo>
                  <a:lnTo>
                    <a:pt x="440" y="19"/>
                  </a:lnTo>
                  <a:lnTo>
                    <a:pt x="455" y="15"/>
                  </a:lnTo>
                  <a:lnTo>
                    <a:pt x="473" y="10"/>
                  </a:lnTo>
                  <a:lnTo>
                    <a:pt x="491" y="6"/>
                  </a:lnTo>
                  <a:lnTo>
                    <a:pt x="511" y="4"/>
                  </a:lnTo>
                  <a:lnTo>
                    <a:pt x="532" y="1"/>
                  </a:lnTo>
                  <a:lnTo>
                    <a:pt x="552" y="0"/>
                  </a:lnTo>
                  <a:lnTo>
                    <a:pt x="573" y="0"/>
                  </a:lnTo>
                  <a:lnTo>
                    <a:pt x="594" y="0"/>
                  </a:lnTo>
                  <a:lnTo>
                    <a:pt x="614" y="2"/>
                  </a:lnTo>
                  <a:lnTo>
                    <a:pt x="633" y="5"/>
                  </a:lnTo>
                  <a:lnTo>
                    <a:pt x="652" y="10"/>
                  </a:lnTo>
                  <a:lnTo>
                    <a:pt x="670" y="18"/>
                  </a:lnTo>
                  <a:lnTo>
                    <a:pt x="679" y="22"/>
                  </a:lnTo>
                  <a:lnTo>
                    <a:pt x="687" y="26"/>
                  </a:lnTo>
                  <a:lnTo>
                    <a:pt x="694" y="31"/>
                  </a:lnTo>
                  <a:lnTo>
                    <a:pt x="702" y="37"/>
                  </a:lnTo>
                  <a:lnTo>
                    <a:pt x="708" y="43"/>
                  </a:lnTo>
                  <a:lnTo>
                    <a:pt x="716" y="49"/>
                  </a:lnTo>
                  <a:lnTo>
                    <a:pt x="721" y="57"/>
                  </a:lnTo>
                  <a:lnTo>
                    <a:pt x="726" y="65"/>
                  </a:lnTo>
                  <a:lnTo>
                    <a:pt x="732" y="76"/>
                  </a:lnTo>
                  <a:lnTo>
                    <a:pt x="738" y="87"/>
                  </a:lnTo>
                  <a:lnTo>
                    <a:pt x="741" y="97"/>
                  </a:lnTo>
                  <a:lnTo>
                    <a:pt x="744" y="108"/>
                  </a:lnTo>
                  <a:lnTo>
                    <a:pt x="747" y="119"/>
                  </a:lnTo>
                  <a:lnTo>
                    <a:pt x="748" y="131"/>
                  </a:lnTo>
                  <a:lnTo>
                    <a:pt x="749" y="143"/>
                  </a:lnTo>
                  <a:lnTo>
                    <a:pt x="750" y="155"/>
                  </a:lnTo>
                  <a:lnTo>
                    <a:pt x="749" y="179"/>
                  </a:lnTo>
                  <a:lnTo>
                    <a:pt x="748" y="204"/>
                  </a:lnTo>
                  <a:lnTo>
                    <a:pt x="746" y="228"/>
                  </a:lnTo>
                  <a:lnTo>
                    <a:pt x="743" y="254"/>
                  </a:lnTo>
                  <a:lnTo>
                    <a:pt x="741" y="278"/>
                  </a:lnTo>
                  <a:lnTo>
                    <a:pt x="740" y="303"/>
                  </a:lnTo>
                  <a:lnTo>
                    <a:pt x="740" y="315"/>
                  </a:lnTo>
                  <a:lnTo>
                    <a:pt x="740" y="327"/>
                  </a:lnTo>
                  <a:lnTo>
                    <a:pt x="741" y="339"/>
                  </a:lnTo>
                  <a:lnTo>
                    <a:pt x="742" y="350"/>
                  </a:lnTo>
                  <a:lnTo>
                    <a:pt x="744" y="362"/>
                  </a:lnTo>
                  <a:lnTo>
                    <a:pt x="747" y="373"/>
                  </a:lnTo>
                  <a:lnTo>
                    <a:pt x="750" y="384"/>
                  </a:lnTo>
                  <a:lnTo>
                    <a:pt x="755" y="395"/>
                  </a:lnTo>
                  <a:lnTo>
                    <a:pt x="760" y="405"/>
                  </a:lnTo>
                  <a:lnTo>
                    <a:pt x="766" y="416"/>
                  </a:lnTo>
                  <a:lnTo>
                    <a:pt x="774" y="425"/>
                  </a:lnTo>
                  <a:lnTo>
                    <a:pt x="783" y="435"/>
                  </a:lnTo>
                  <a:lnTo>
                    <a:pt x="797" y="432"/>
                  </a:lnTo>
                  <a:lnTo>
                    <a:pt x="811" y="428"/>
                  </a:lnTo>
                  <a:lnTo>
                    <a:pt x="824" y="426"/>
                  </a:lnTo>
                  <a:lnTo>
                    <a:pt x="838" y="425"/>
                  </a:lnTo>
                  <a:lnTo>
                    <a:pt x="852" y="425"/>
                  </a:lnTo>
                  <a:lnTo>
                    <a:pt x="865" y="425"/>
                  </a:lnTo>
                  <a:lnTo>
                    <a:pt x="876" y="426"/>
                  </a:lnTo>
                  <a:lnTo>
                    <a:pt x="888" y="429"/>
                  </a:lnTo>
                  <a:lnTo>
                    <a:pt x="899" y="434"/>
                  </a:lnTo>
                  <a:lnTo>
                    <a:pt x="909" y="438"/>
                  </a:lnTo>
                  <a:lnTo>
                    <a:pt x="919" y="444"/>
                  </a:lnTo>
                  <a:lnTo>
                    <a:pt x="928" y="453"/>
                  </a:lnTo>
                  <a:lnTo>
                    <a:pt x="935" y="462"/>
                  </a:lnTo>
                  <a:lnTo>
                    <a:pt x="943" y="473"/>
                  </a:lnTo>
                  <a:lnTo>
                    <a:pt x="948" y="486"/>
                  </a:lnTo>
                  <a:lnTo>
                    <a:pt x="953" y="500"/>
                  </a:lnTo>
                  <a:lnTo>
                    <a:pt x="956" y="513"/>
                  </a:lnTo>
                  <a:lnTo>
                    <a:pt x="958" y="525"/>
                  </a:lnTo>
                  <a:lnTo>
                    <a:pt x="958" y="536"/>
                  </a:lnTo>
                  <a:lnTo>
                    <a:pt x="957" y="547"/>
                  </a:lnTo>
                  <a:lnTo>
                    <a:pt x="954" y="558"/>
                  </a:lnTo>
                  <a:lnTo>
                    <a:pt x="952" y="567"/>
                  </a:lnTo>
                  <a:lnTo>
                    <a:pt x="948" y="576"/>
                  </a:lnTo>
                  <a:lnTo>
                    <a:pt x="944" y="584"/>
                  </a:lnTo>
                  <a:lnTo>
                    <a:pt x="939" y="592"/>
                  </a:lnTo>
                  <a:lnTo>
                    <a:pt x="932" y="600"/>
                  </a:lnTo>
                  <a:lnTo>
                    <a:pt x="926" y="607"/>
                  </a:lnTo>
                  <a:lnTo>
                    <a:pt x="919" y="615"/>
                  </a:lnTo>
                  <a:lnTo>
                    <a:pt x="903" y="627"/>
                  </a:lnTo>
                  <a:lnTo>
                    <a:pt x="885" y="640"/>
                  </a:lnTo>
                  <a:lnTo>
                    <a:pt x="849" y="664"/>
                  </a:lnTo>
                  <a:lnTo>
                    <a:pt x="814" y="690"/>
                  </a:lnTo>
                  <a:lnTo>
                    <a:pt x="806" y="697"/>
                  </a:lnTo>
                  <a:lnTo>
                    <a:pt x="799" y="705"/>
                  </a:lnTo>
                  <a:lnTo>
                    <a:pt x="793" y="712"/>
                  </a:lnTo>
                  <a:lnTo>
                    <a:pt x="786" y="719"/>
                  </a:lnTo>
                  <a:lnTo>
                    <a:pt x="781" y="728"/>
                  </a:lnTo>
                  <a:lnTo>
                    <a:pt x="776" y="736"/>
                  </a:lnTo>
                  <a:lnTo>
                    <a:pt x="773" y="745"/>
                  </a:lnTo>
                  <a:lnTo>
                    <a:pt x="769" y="755"/>
                  </a:lnTo>
                  <a:lnTo>
                    <a:pt x="767" y="764"/>
                  </a:lnTo>
                  <a:lnTo>
                    <a:pt x="766" y="773"/>
                  </a:lnTo>
                  <a:lnTo>
                    <a:pt x="766" y="783"/>
                  </a:lnTo>
                  <a:lnTo>
                    <a:pt x="767" y="791"/>
                  </a:lnTo>
                  <a:lnTo>
                    <a:pt x="768" y="801"/>
                  </a:lnTo>
                  <a:lnTo>
                    <a:pt x="771" y="810"/>
                  </a:lnTo>
                  <a:lnTo>
                    <a:pt x="774" y="820"/>
                  </a:lnTo>
                  <a:lnTo>
                    <a:pt x="777" y="828"/>
                  </a:lnTo>
                  <a:lnTo>
                    <a:pt x="781" y="838"/>
                  </a:lnTo>
                  <a:lnTo>
                    <a:pt x="786" y="846"/>
                  </a:lnTo>
                  <a:lnTo>
                    <a:pt x="792" y="856"/>
                  </a:lnTo>
                  <a:lnTo>
                    <a:pt x="797" y="864"/>
                  </a:lnTo>
                  <a:lnTo>
                    <a:pt x="810" y="881"/>
                  </a:lnTo>
                  <a:lnTo>
                    <a:pt x="824" y="898"/>
                  </a:lnTo>
                  <a:lnTo>
                    <a:pt x="840" y="913"/>
                  </a:lnTo>
                  <a:lnTo>
                    <a:pt x="856" y="928"/>
                  </a:lnTo>
                  <a:lnTo>
                    <a:pt x="874" y="941"/>
                  </a:lnTo>
                  <a:lnTo>
                    <a:pt x="892" y="952"/>
                  </a:lnTo>
                  <a:lnTo>
                    <a:pt x="909" y="963"/>
                  </a:lnTo>
                  <a:lnTo>
                    <a:pt x="927" y="971"/>
                  </a:lnTo>
                  <a:lnTo>
                    <a:pt x="944" y="978"/>
                  </a:lnTo>
                  <a:lnTo>
                    <a:pt x="960" y="983"/>
                  </a:lnTo>
                  <a:lnTo>
                    <a:pt x="988" y="989"/>
                  </a:lnTo>
                  <a:lnTo>
                    <a:pt x="1017" y="994"/>
                  </a:lnTo>
                  <a:lnTo>
                    <a:pt x="1046" y="998"/>
                  </a:lnTo>
                  <a:lnTo>
                    <a:pt x="1076" y="1001"/>
                  </a:lnTo>
                  <a:lnTo>
                    <a:pt x="1135" y="1006"/>
                  </a:lnTo>
                  <a:lnTo>
                    <a:pt x="1196" y="1008"/>
                  </a:lnTo>
                  <a:lnTo>
                    <a:pt x="1256" y="1011"/>
                  </a:lnTo>
                  <a:lnTo>
                    <a:pt x="1315" y="1013"/>
                  </a:lnTo>
                  <a:lnTo>
                    <a:pt x="1374" y="1016"/>
                  </a:lnTo>
                  <a:lnTo>
                    <a:pt x="1433" y="1021"/>
                  </a:lnTo>
                  <a:lnTo>
                    <a:pt x="1500" y="1026"/>
                  </a:lnTo>
                  <a:lnTo>
                    <a:pt x="1567" y="1031"/>
                  </a:lnTo>
                  <a:lnTo>
                    <a:pt x="1634" y="1033"/>
                  </a:lnTo>
                  <a:lnTo>
                    <a:pt x="1701" y="1036"/>
                  </a:lnTo>
                  <a:lnTo>
                    <a:pt x="1769" y="1038"/>
                  </a:lnTo>
                  <a:lnTo>
                    <a:pt x="1835" y="1040"/>
                  </a:lnTo>
                  <a:lnTo>
                    <a:pt x="1903" y="1044"/>
                  </a:lnTo>
                  <a:lnTo>
                    <a:pt x="1969" y="1051"/>
                  </a:lnTo>
                  <a:lnTo>
                    <a:pt x="2001" y="1055"/>
                  </a:lnTo>
                  <a:lnTo>
                    <a:pt x="2036" y="1060"/>
                  </a:lnTo>
                  <a:lnTo>
                    <a:pt x="2053" y="1065"/>
                  </a:lnTo>
                  <a:lnTo>
                    <a:pt x="2069" y="1069"/>
                  </a:lnTo>
                  <a:lnTo>
                    <a:pt x="2083" y="1074"/>
                  </a:lnTo>
                  <a:lnTo>
                    <a:pt x="2095" y="1079"/>
                  </a:lnTo>
                  <a:lnTo>
                    <a:pt x="2101" y="1082"/>
                  </a:lnTo>
                  <a:lnTo>
                    <a:pt x="2106" y="1087"/>
                  </a:lnTo>
                  <a:lnTo>
                    <a:pt x="2109" y="1090"/>
                  </a:lnTo>
                  <a:lnTo>
                    <a:pt x="2112" y="1094"/>
                  </a:lnTo>
                  <a:lnTo>
                    <a:pt x="2114" y="1098"/>
                  </a:lnTo>
                  <a:lnTo>
                    <a:pt x="2116" y="1103"/>
                  </a:lnTo>
                  <a:lnTo>
                    <a:pt x="2116" y="1107"/>
                  </a:lnTo>
                  <a:lnTo>
                    <a:pt x="2115" y="1112"/>
                  </a:lnTo>
                  <a:lnTo>
                    <a:pt x="2114" y="1117"/>
                  </a:lnTo>
                  <a:lnTo>
                    <a:pt x="2111" y="1123"/>
                  </a:lnTo>
                  <a:lnTo>
                    <a:pt x="2107" y="1129"/>
                  </a:lnTo>
                  <a:lnTo>
                    <a:pt x="2102" y="1135"/>
                  </a:lnTo>
                  <a:lnTo>
                    <a:pt x="2094" y="1142"/>
                  </a:lnTo>
                  <a:lnTo>
                    <a:pt x="2086" y="1148"/>
                  </a:lnTo>
                  <a:lnTo>
                    <a:pt x="2076" y="1156"/>
                  </a:lnTo>
                  <a:lnTo>
                    <a:pt x="2065" y="1163"/>
                  </a:lnTo>
                  <a:lnTo>
                    <a:pt x="2050" y="1171"/>
                  </a:lnTo>
                  <a:lnTo>
                    <a:pt x="2033" y="1178"/>
                  </a:lnTo>
                  <a:lnTo>
                    <a:pt x="2015" y="1183"/>
                  </a:lnTo>
                  <a:lnTo>
                    <a:pt x="1997" y="1187"/>
                  </a:lnTo>
                  <a:lnTo>
                    <a:pt x="1977" y="1190"/>
                  </a:lnTo>
                  <a:lnTo>
                    <a:pt x="1957" y="1192"/>
                  </a:lnTo>
                  <a:lnTo>
                    <a:pt x="1937" y="1194"/>
                  </a:lnTo>
                  <a:lnTo>
                    <a:pt x="1916" y="1194"/>
                  </a:lnTo>
                  <a:lnTo>
                    <a:pt x="1873" y="1193"/>
                  </a:lnTo>
                  <a:lnTo>
                    <a:pt x="1832" y="1192"/>
                  </a:lnTo>
                  <a:lnTo>
                    <a:pt x="1794" y="1189"/>
                  </a:lnTo>
                  <a:lnTo>
                    <a:pt x="1759" y="1188"/>
                  </a:lnTo>
                  <a:lnTo>
                    <a:pt x="1699" y="1188"/>
                  </a:lnTo>
                  <a:lnTo>
                    <a:pt x="1640" y="1186"/>
                  </a:lnTo>
                  <a:lnTo>
                    <a:pt x="1580" y="1184"/>
                  </a:lnTo>
                  <a:lnTo>
                    <a:pt x="1520" y="1181"/>
                  </a:lnTo>
                  <a:lnTo>
                    <a:pt x="1461" y="1176"/>
                  </a:lnTo>
                  <a:lnTo>
                    <a:pt x="1402" y="1170"/>
                  </a:lnTo>
                  <a:lnTo>
                    <a:pt x="1341" y="1165"/>
                  </a:lnTo>
                  <a:lnTo>
                    <a:pt x="1282" y="1158"/>
                  </a:lnTo>
                  <a:lnTo>
                    <a:pt x="1223" y="1151"/>
                  </a:lnTo>
                  <a:lnTo>
                    <a:pt x="1164" y="1143"/>
                  </a:lnTo>
                  <a:lnTo>
                    <a:pt x="1105" y="1134"/>
                  </a:lnTo>
                  <a:lnTo>
                    <a:pt x="1045" y="1126"/>
                  </a:lnTo>
                  <a:lnTo>
                    <a:pt x="986" y="1117"/>
                  </a:lnTo>
                  <a:lnTo>
                    <a:pt x="927" y="1108"/>
                  </a:lnTo>
                  <a:lnTo>
                    <a:pt x="868" y="1098"/>
                  </a:lnTo>
                  <a:lnTo>
                    <a:pt x="810" y="1089"/>
                  </a:lnTo>
                  <a:lnTo>
                    <a:pt x="786" y="1086"/>
                  </a:lnTo>
                  <a:lnTo>
                    <a:pt x="763" y="1082"/>
                  </a:lnTo>
                  <a:lnTo>
                    <a:pt x="740" y="1080"/>
                  </a:lnTo>
                  <a:lnTo>
                    <a:pt x="716" y="1077"/>
                  </a:lnTo>
                  <a:lnTo>
                    <a:pt x="692" y="1076"/>
                  </a:lnTo>
                  <a:lnTo>
                    <a:pt x="668" y="1074"/>
                  </a:lnTo>
                  <a:lnTo>
                    <a:pt x="643" y="1072"/>
                  </a:lnTo>
                  <a:lnTo>
                    <a:pt x="618" y="1071"/>
                  </a:lnTo>
                  <a:close/>
                </a:path>
              </a:pathLst>
            </a:custGeom>
            <a:solidFill>
              <a:srgbClr val="B03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7" name="Freeform 109"/>
            <p:cNvSpPr>
              <a:spLocks/>
            </p:cNvSpPr>
            <p:nvPr/>
          </p:nvSpPr>
          <p:spPr bwMode="auto">
            <a:xfrm>
              <a:off x="8008938" y="-1601788"/>
              <a:ext cx="468313" cy="827087"/>
            </a:xfrm>
            <a:custGeom>
              <a:avLst/>
              <a:gdLst>
                <a:gd name="T0" fmla="*/ 4329 w 4432"/>
                <a:gd name="T1" fmla="*/ 0 h 7820"/>
                <a:gd name="T2" fmla="*/ 4251 w 4432"/>
                <a:gd name="T3" fmla="*/ 6 h 7820"/>
                <a:gd name="T4" fmla="*/ 4167 w 4432"/>
                <a:gd name="T5" fmla="*/ 14 h 7820"/>
                <a:gd name="T6" fmla="*/ 4060 w 4432"/>
                <a:gd name="T7" fmla="*/ 29 h 7820"/>
                <a:gd name="T8" fmla="*/ 3933 w 4432"/>
                <a:gd name="T9" fmla="*/ 52 h 7820"/>
                <a:gd name="T10" fmla="*/ 3788 w 4432"/>
                <a:gd name="T11" fmla="*/ 86 h 7820"/>
                <a:gd name="T12" fmla="*/ 3628 w 4432"/>
                <a:gd name="T13" fmla="*/ 132 h 7820"/>
                <a:gd name="T14" fmla="*/ 3455 w 4432"/>
                <a:gd name="T15" fmla="*/ 192 h 7820"/>
                <a:gd name="T16" fmla="*/ 3272 w 4432"/>
                <a:gd name="T17" fmla="*/ 267 h 7820"/>
                <a:gd name="T18" fmla="*/ 3082 w 4432"/>
                <a:gd name="T19" fmla="*/ 360 h 7820"/>
                <a:gd name="T20" fmla="*/ 2887 w 4432"/>
                <a:gd name="T21" fmla="*/ 473 h 7820"/>
                <a:gd name="T22" fmla="*/ 2690 w 4432"/>
                <a:gd name="T23" fmla="*/ 608 h 7820"/>
                <a:gd name="T24" fmla="*/ 2493 w 4432"/>
                <a:gd name="T25" fmla="*/ 766 h 7820"/>
                <a:gd name="T26" fmla="*/ 2299 w 4432"/>
                <a:gd name="T27" fmla="*/ 949 h 7820"/>
                <a:gd name="T28" fmla="*/ 2109 w 4432"/>
                <a:gd name="T29" fmla="*/ 1158 h 7820"/>
                <a:gd name="T30" fmla="*/ 1928 w 4432"/>
                <a:gd name="T31" fmla="*/ 1403 h 7820"/>
                <a:gd name="T32" fmla="*/ 1749 w 4432"/>
                <a:gd name="T33" fmla="*/ 1707 h 7820"/>
                <a:gd name="T34" fmla="*/ 1571 w 4432"/>
                <a:gd name="T35" fmla="*/ 2065 h 7820"/>
                <a:gd name="T36" fmla="*/ 1399 w 4432"/>
                <a:gd name="T37" fmla="*/ 2470 h 7820"/>
                <a:gd name="T38" fmla="*/ 1231 w 4432"/>
                <a:gd name="T39" fmla="*/ 2910 h 7820"/>
                <a:gd name="T40" fmla="*/ 1068 w 4432"/>
                <a:gd name="T41" fmla="*/ 3376 h 7820"/>
                <a:gd name="T42" fmla="*/ 914 w 4432"/>
                <a:gd name="T43" fmla="*/ 3858 h 7820"/>
                <a:gd name="T44" fmla="*/ 767 w 4432"/>
                <a:gd name="T45" fmla="*/ 4347 h 7820"/>
                <a:gd name="T46" fmla="*/ 628 w 4432"/>
                <a:gd name="T47" fmla="*/ 4833 h 7820"/>
                <a:gd name="T48" fmla="*/ 501 w 4432"/>
                <a:gd name="T49" fmla="*/ 5305 h 7820"/>
                <a:gd name="T50" fmla="*/ 385 w 4432"/>
                <a:gd name="T51" fmla="*/ 5755 h 7820"/>
                <a:gd name="T52" fmla="*/ 281 w 4432"/>
                <a:gd name="T53" fmla="*/ 6172 h 7820"/>
                <a:gd name="T54" fmla="*/ 152 w 4432"/>
                <a:gd name="T55" fmla="*/ 6714 h 7820"/>
                <a:gd name="T56" fmla="*/ 33 w 4432"/>
                <a:gd name="T57" fmla="*/ 7233 h 7820"/>
                <a:gd name="T58" fmla="*/ 15 w 4432"/>
                <a:gd name="T59" fmla="*/ 7383 h 7820"/>
                <a:gd name="T60" fmla="*/ 123 w 4432"/>
                <a:gd name="T61" fmla="*/ 7399 h 7820"/>
                <a:gd name="T62" fmla="*/ 312 w 4432"/>
                <a:gd name="T63" fmla="*/ 7430 h 7820"/>
                <a:gd name="T64" fmla="*/ 553 w 4432"/>
                <a:gd name="T65" fmla="*/ 7475 h 7820"/>
                <a:gd name="T66" fmla="*/ 752 w 4432"/>
                <a:gd name="T67" fmla="*/ 7516 h 7820"/>
                <a:gd name="T68" fmla="*/ 886 w 4432"/>
                <a:gd name="T69" fmla="*/ 7548 h 7820"/>
                <a:gd name="T70" fmla="*/ 1018 w 4432"/>
                <a:gd name="T71" fmla="*/ 7583 h 7820"/>
                <a:gd name="T72" fmla="*/ 1144 w 4432"/>
                <a:gd name="T73" fmla="*/ 7621 h 7820"/>
                <a:gd name="T74" fmla="*/ 1259 w 4432"/>
                <a:gd name="T75" fmla="*/ 7661 h 7820"/>
                <a:gd name="T76" fmla="*/ 1362 w 4432"/>
                <a:gd name="T77" fmla="*/ 7704 h 7820"/>
                <a:gd name="T78" fmla="*/ 1446 w 4432"/>
                <a:gd name="T79" fmla="*/ 7748 h 7820"/>
                <a:gd name="T80" fmla="*/ 1512 w 4432"/>
                <a:gd name="T81" fmla="*/ 7796 h 7820"/>
                <a:gd name="T82" fmla="*/ 1546 w 4432"/>
                <a:gd name="T83" fmla="*/ 7735 h 7820"/>
                <a:gd name="T84" fmla="*/ 1601 w 4432"/>
                <a:gd name="T85" fmla="*/ 7328 h 7820"/>
                <a:gd name="T86" fmla="*/ 1664 w 4432"/>
                <a:gd name="T87" fmla="*/ 6901 h 7820"/>
                <a:gd name="T88" fmla="*/ 1750 w 4432"/>
                <a:gd name="T89" fmla="*/ 6375 h 7820"/>
                <a:gd name="T90" fmla="*/ 1858 w 4432"/>
                <a:gd name="T91" fmla="*/ 5775 h 7820"/>
                <a:gd name="T92" fmla="*/ 1988 w 4432"/>
                <a:gd name="T93" fmla="*/ 5120 h 7820"/>
                <a:gd name="T94" fmla="*/ 2141 w 4432"/>
                <a:gd name="T95" fmla="*/ 4434 h 7820"/>
                <a:gd name="T96" fmla="*/ 2318 w 4432"/>
                <a:gd name="T97" fmla="*/ 3739 h 7820"/>
                <a:gd name="T98" fmla="*/ 2519 w 4432"/>
                <a:gd name="T99" fmla="*/ 3057 h 7820"/>
                <a:gd name="T100" fmla="*/ 2744 w 4432"/>
                <a:gd name="T101" fmla="*/ 2410 h 7820"/>
                <a:gd name="T102" fmla="*/ 2993 w 4432"/>
                <a:gd name="T103" fmla="*/ 1822 h 7820"/>
                <a:gd name="T104" fmla="*/ 3268 w 4432"/>
                <a:gd name="T105" fmla="*/ 1313 h 7820"/>
                <a:gd name="T106" fmla="*/ 3568 w 4432"/>
                <a:gd name="T107" fmla="*/ 906 h 7820"/>
                <a:gd name="T108" fmla="*/ 3894 w 4432"/>
                <a:gd name="T109" fmla="*/ 625 h 7820"/>
                <a:gd name="T110" fmla="*/ 4246 w 4432"/>
                <a:gd name="T111" fmla="*/ 489 h 7820"/>
                <a:gd name="T112" fmla="*/ 4344 w 4432"/>
                <a:gd name="T113" fmla="*/ 0 h 7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32" h="7820">
                  <a:moveTo>
                    <a:pt x="4344" y="0"/>
                  </a:moveTo>
                  <a:lnTo>
                    <a:pt x="4329" y="0"/>
                  </a:lnTo>
                  <a:lnTo>
                    <a:pt x="4283" y="2"/>
                  </a:lnTo>
                  <a:lnTo>
                    <a:pt x="4251" y="6"/>
                  </a:lnTo>
                  <a:lnTo>
                    <a:pt x="4212" y="9"/>
                  </a:lnTo>
                  <a:lnTo>
                    <a:pt x="4167" y="14"/>
                  </a:lnTo>
                  <a:lnTo>
                    <a:pt x="4116" y="20"/>
                  </a:lnTo>
                  <a:lnTo>
                    <a:pt x="4060" y="29"/>
                  </a:lnTo>
                  <a:lnTo>
                    <a:pt x="3999" y="39"/>
                  </a:lnTo>
                  <a:lnTo>
                    <a:pt x="3933" y="52"/>
                  </a:lnTo>
                  <a:lnTo>
                    <a:pt x="3862" y="68"/>
                  </a:lnTo>
                  <a:lnTo>
                    <a:pt x="3788" y="86"/>
                  </a:lnTo>
                  <a:lnTo>
                    <a:pt x="3710" y="107"/>
                  </a:lnTo>
                  <a:lnTo>
                    <a:pt x="3628" y="132"/>
                  </a:lnTo>
                  <a:lnTo>
                    <a:pt x="3543" y="160"/>
                  </a:lnTo>
                  <a:lnTo>
                    <a:pt x="3455" y="192"/>
                  </a:lnTo>
                  <a:lnTo>
                    <a:pt x="3365" y="227"/>
                  </a:lnTo>
                  <a:lnTo>
                    <a:pt x="3272" y="267"/>
                  </a:lnTo>
                  <a:lnTo>
                    <a:pt x="3178" y="312"/>
                  </a:lnTo>
                  <a:lnTo>
                    <a:pt x="3082" y="360"/>
                  </a:lnTo>
                  <a:lnTo>
                    <a:pt x="2986" y="414"/>
                  </a:lnTo>
                  <a:lnTo>
                    <a:pt x="2887" y="473"/>
                  </a:lnTo>
                  <a:lnTo>
                    <a:pt x="2789" y="538"/>
                  </a:lnTo>
                  <a:lnTo>
                    <a:pt x="2690" y="608"/>
                  </a:lnTo>
                  <a:lnTo>
                    <a:pt x="2591" y="684"/>
                  </a:lnTo>
                  <a:lnTo>
                    <a:pt x="2493" y="766"/>
                  </a:lnTo>
                  <a:lnTo>
                    <a:pt x="2395" y="853"/>
                  </a:lnTo>
                  <a:lnTo>
                    <a:pt x="2299" y="949"/>
                  </a:lnTo>
                  <a:lnTo>
                    <a:pt x="2203" y="1050"/>
                  </a:lnTo>
                  <a:lnTo>
                    <a:pt x="2109" y="1158"/>
                  </a:lnTo>
                  <a:lnTo>
                    <a:pt x="2018" y="1275"/>
                  </a:lnTo>
                  <a:lnTo>
                    <a:pt x="1928" y="1403"/>
                  </a:lnTo>
                  <a:lnTo>
                    <a:pt x="1838" y="1547"/>
                  </a:lnTo>
                  <a:lnTo>
                    <a:pt x="1749" y="1707"/>
                  </a:lnTo>
                  <a:lnTo>
                    <a:pt x="1660" y="1879"/>
                  </a:lnTo>
                  <a:lnTo>
                    <a:pt x="1571" y="2065"/>
                  </a:lnTo>
                  <a:lnTo>
                    <a:pt x="1485" y="2262"/>
                  </a:lnTo>
                  <a:lnTo>
                    <a:pt x="1399" y="2470"/>
                  </a:lnTo>
                  <a:lnTo>
                    <a:pt x="1314" y="2686"/>
                  </a:lnTo>
                  <a:lnTo>
                    <a:pt x="1231" y="2910"/>
                  </a:lnTo>
                  <a:lnTo>
                    <a:pt x="1148" y="3141"/>
                  </a:lnTo>
                  <a:lnTo>
                    <a:pt x="1068" y="3376"/>
                  </a:lnTo>
                  <a:lnTo>
                    <a:pt x="990" y="3616"/>
                  </a:lnTo>
                  <a:lnTo>
                    <a:pt x="914" y="3858"/>
                  </a:lnTo>
                  <a:lnTo>
                    <a:pt x="839" y="4103"/>
                  </a:lnTo>
                  <a:lnTo>
                    <a:pt x="767" y="4347"/>
                  </a:lnTo>
                  <a:lnTo>
                    <a:pt x="696" y="4591"/>
                  </a:lnTo>
                  <a:lnTo>
                    <a:pt x="628" y="4833"/>
                  </a:lnTo>
                  <a:lnTo>
                    <a:pt x="564" y="5071"/>
                  </a:lnTo>
                  <a:lnTo>
                    <a:pt x="501" y="5305"/>
                  </a:lnTo>
                  <a:lnTo>
                    <a:pt x="441" y="5534"/>
                  </a:lnTo>
                  <a:lnTo>
                    <a:pt x="385" y="5755"/>
                  </a:lnTo>
                  <a:lnTo>
                    <a:pt x="332" y="5968"/>
                  </a:lnTo>
                  <a:lnTo>
                    <a:pt x="281" y="6172"/>
                  </a:lnTo>
                  <a:lnTo>
                    <a:pt x="235" y="6365"/>
                  </a:lnTo>
                  <a:lnTo>
                    <a:pt x="152" y="6714"/>
                  </a:lnTo>
                  <a:lnTo>
                    <a:pt x="85" y="7007"/>
                  </a:lnTo>
                  <a:lnTo>
                    <a:pt x="33" y="7233"/>
                  </a:lnTo>
                  <a:lnTo>
                    <a:pt x="0" y="7381"/>
                  </a:lnTo>
                  <a:lnTo>
                    <a:pt x="15" y="7383"/>
                  </a:lnTo>
                  <a:lnTo>
                    <a:pt x="56" y="7389"/>
                  </a:lnTo>
                  <a:lnTo>
                    <a:pt x="123" y="7399"/>
                  </a:lnTo>
                  <a:lnTo>
                    <a:pt x="208" y="7413"/>
                  </a:lnTo>
                  <a:lnTo>
                    <a:pt x="312" y="7430"/>
                  </a:lnTo>
                  <a:lnTo>
                    <a:pt x="427" y="7451"/>
                  </a:lnTo>
                  <a:lnTo>
                    <a:pt x="553" y="7475"/>
                  </a:lnTo>
                  <a:lnTo>
                    <a:pt x="685" y="7501"/>
                  </a:lnTo>
                  <a:lnTo>
                    <a:pt x="752" y="7516"/>
                  </a:lnTo>
                  <a:lnTo>
                    <a:pt x="820" y="7532"/>
                  </a:lnTo>
                  <a:lnTo>
                    <a:pt x="886" y="7548"/>
                  </a:lnTo>
                  <a:lnTo>
                    <a:pt x="953" y="7565"/>
                  </a:lnTo>
                  <a:lnTo>
                    <a:pt x="1018" y="7583"/>
                  </a:lnTo>
                  <a:lnTo>
                    <a:pt x="1082" y="7602"/>
                  </a:lnTo>
                  <a:lnTo>
                    <a:pt x="1144" y="7621"/>
                  </a:lnTo>
                  <a:lnTo>
                    <a:pt x="1203" y="7640"/>
                  </a:lnTo>
                  <a:lnTo>
                    <a:pt x="1259" y="7661"/>
                  </a:lnTo>
                  <a:lnTo>
                    <a:pt x="1312" y="7681"/>
                  </a:lnTo>
                  <a:lnTo>
                    <a:pt x="1362" y="7704"/>
                  </a:lnTo>
                  <a:lnTo>
                    <a:pt x="1406" y="7726"/>
                  </a:lnTo>
                  <a:lnTo>
                    <a:pt x="1446" y="7748"/>
                  </a:lnTo>
                  <a:lnTo>
                    <a:pt x="1482" y="7771"/>
                  </a:lnTo>
                  <a:lnTo>
                    <a:pt x="1512" y="7796"/>
                  </a:lnTo>
                  <a:lnTo>
                    <a:pt x="1535" y="7820"/>
                  </a:lnTo>
                  <a:lnTo>
                    <a:pt x="1546" y="7735"/>
                  </a:lnTo>
                  <a:lnTo>
                    <a:pt x="1578" y="7498"/>
                  </a:lnTo>
                  <a:lnTo>
                    <a:pt x="1601" y="7328"/>
                  </a:lnTo>
                  <a:lnTo>
                    <a:pt x="1629" y="7128"/>
                  </a:lnTo>
                  <a:lnTo>
                    <a:pt x="1664" y="6901"/>
                  </a:lnTo>
                  <a:lnTo>
                    <a:pt x="1704" y="6649"/>
                  </a:lnTo>
                  <a:lnTo>
                    <a:pt x="1750" y="6375"/>
                  </a:lnTo>
                  <a:lnTo>
                    <a:pt x="1801" y="6083"/>
                  </a:lnTo>
                  <a:lnTo>
                    <a:pt x="1858" y="5775"/>
                  </a:lnTo>
                  <a:lnTo>
                    <a:pt x="1920" y="5452"/>
                  </a:lnTo>
                  <a:lnTo>
                    <a:pt x="1988" y="5120"/>
                  </a:lnTo>
                  <a:lnTo>
                    <a:pt x="2062" y="4779"/>
                  </a:lnTo>
                  <a:lnTo>
                    <a:pt x="2141" y="4434"/>
                  </a:lnTo>
                  <a:lnTo>
                    <a:pt x="2227" y="4086"/>
                  </a:lnTo>
                  <a:lnTo>
                    <a:pt x="2318" y="3739"/>
                  </a:lnTo>
                  <a:lnTo>
                    <a:pt x="2415" y="3395"/>
                  </a:lnTo>
                  <a:lnTo>
                    <a:pt x="2519" y="3057"/>
                  </a:lnTo>
                  <a:lnTo>
                    <a:pt x="2628" y="2728"/>
                  </a:lnTo>
                  <a:lnTo>
                    <a:pt x="2744" y="2410"/>
                  </a:lnTo>
                  <a:lnTo>
                    <a:pt x="2865" y="2108"/>
                  </a:lnTo>
                  <a:lnTo>
                    <a:pt x="2993" y="1822"/>
                  </a:lnTo>
                  <a:lnTo>
                    <a:pt x="3127" y="1556"/>
                  </a:lnTo>
                  <a:lnTo>
                    <a:pt x="3268" y="1313"/>
                  </a:lnTo>
                  <a:lnTo>
                    <a:pt x="3415" y="1096"/>
                  </a:lnTo>
                  <a:lnTo>
                    <a:pt x="3568" y="906"/>
                  </a:lnTo>
                  <a:lnTo>
                    <a:pt x="3728" y="749"/>
                  </a:lnTo>
                  <a:lnTo>
                    <a:pt x="3894" y="625"/>
                  </a:lnTo>
                  <a:lnTo>
                    <a:pt x="4066" y="537"/>
                  </a:lnTo>
                  <a:lnTo>
                    <a:pt x="4246" y="489"/>
                  </a:lnTo>
                  <a:lnTo>
                    <a:pt x="4432" y="484"/>
                  </a:lnTo>
                  <a:lnTo>
                    <a:pt x="4344" y="0"/>
                  </a:lnTo>
                  <a:close/>
                </a:path>
              </a:pathLst>
            </a:custGeom>
            <a:solidFill>
              <a:srgbClr val="D54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8" name="Freeform 110"/>
            <p:cNvSpPr>
              <a:spLocks noEditPoints="1"/>
            </p:cNvSpPr>
            <p:nvPr/>
          </p:nvSpPr>
          <p:spPr bwMode="auto">
            <a:xfrm>
              <a:off x="8005763" y="-1603375"/>
              <a:ext cx="474663" cy="833437"/>
            </a:xfrm>
            <a:custGeom>
              <a:avLst/>
              <a:gdLst>
                <a:gd name="T0" fmla="*/ 4266 w 4473"/>
                <a:gd name="T1" fmla="*/ 6 h 7878"/>
                <a:gd name="T2" fmla="*/ 4071 w 4473"/>
                <a:gd name="T3" fmla="*/ 31 h 7878"/>
                <a:gd name="T4" fmla="*/ 3797 w 4473"/>
                <a:gd name="T5" fmla="*/ 90 h 7878"/>
                <a:gd name="T6" fmla="*/ 3461 w 4473"/>
                <a:gd name="T7" fmla="*/ 198 h 7878"/>
                <a:gd name="T8" fmla="*/ 3088 w 4473"/>
                <a:gd name="T9" fmla="*/ 369 h 7878"/>
                <a:gd name="T10" fmla="*/ 2695 w 4473"/>
                <a:gd name="T11" fmla="*/ 617 h 7878"/>
                <a:gd name="T12" fmla="*/ 2305 w 4473"/>
                <a:gd name="T13" fmla="*/ 957 h 7878"/>
                <a:gd name="T14" fmla="*/ 1986 w 4473"/>
                <a:gd name="T15" fmla="*/ 1335 h 7878"/>
                <a:gd name="T16" fmla="*/ 1811 w 4473"/>
                <a:gd name="T17" fmla="*/ 1612 h 7878"/>
                <a:gd name="T18" fmla="*/ 1612 w 4473"/>
                <a:gd name="T19" fmla="*/ 2000 h 7878"/>
                <a:gd name="T20" fmla="*/ 1390 w 4473"/>
                <a:gd name="T21" fmla="*/ 2515 h 7878"/>
                <a:gd name="T22" fmla="*/ 1145 w 4473"/>
                <a:gd name="T23" fmla="*/ 3177 h 7878"/>
                <a:gd name="T24" fmla="*/ 878 w 4473"/>
                <a:gd name="T25" fmla="*/ 4001 h 7878"/>
                <a:gd name="T26" fmla="*/ 589 w 4473"/>
                <a:gd name="T27" fmla="*/ 5008 h 7878"/>
                <a:gd name="T28" fmla="*/ 280 w 4473"/>
                <a:gd name="T29" fmla="*/ 6213 h 7878"/>
                <a:gd name="T30" fmla="*/ 0 w 4473"/>
                <a:gd name="T31" fmla="*/ 7413 h 7878"/>
                <a:gd name="T32" fmla="*/ 146 w 4473"/>
                <a:gd name="T33" fmla="*/ 7434 h 7878"/>
                <a:gd name="T34" fmla="*/ 575 w 4473"/>
                <a:gd name="T35" fmla="*/ 7509 h 7878"/>
                <a:gd name="T36" fmla="*/ 905 w 4473"/>
                <a:gd name="T37" fmla="*/ 7582 h 7878"/>
                <a:gd name="T38" fmla="*/ 1159 w 4473"/>
                <a:gd name="T39" fmla="*/ 7654 h 7878"/>
                <a:gd name="T40" fmla="*/ 1373 w 4473"/>
                <a:gd name="T41" fmla="*/ 7734 h 7878"/>
                <a:gd name="T42" fmla="*/ 1520 w 4473"/>
                <a:gd name="T43" fmla="*/ 7824 h 7878"/>
                <a:gd name="T44" fmla="*/ 1586 w 4473"/>
                <a:gd name="T45" fmla="*/ 7743 h 7878"/>
                <a:gd name="T46" fmla="*/ 1707 w 4473"/>
                <a:gd name="T47" fmla="*/ 6892 h 7878"/>
                <a:gd name="T48" fmla="*/ 1903 w 4473"/>
                <a:gd name="T49" fmla="*/ 5766 h 7878"/>
                <a:gd name="T50" fmla="*/ 2187 w 4473"/>
                <a:gd name="T51" fmla="*/ 4431 h 7878"/>
                <a:gd name="T52" fmla="*/ 2565 w 4473"/>
                <a:gd name="T53" fmla="*/ 3065 h 7878"/>
                <a:gd name="T54" fmla="*/ 3035 w 4473"/>
                <a:gd name="T55" fmla="*/ 1841 h 7878"/>
                <a:gd name="T56" fmla="*/ 3602 w 4473"/>
                <a:gd name="T57" fmla="*/ 936 h 7878"/>
                <a:gd name="T58" fmla="*/ 4269 w 4473"/>
                <a:gd name="T59" fmla="*/ 523 h 7878"/>
                <a:gd name="T60" fmla="*/ 4365 w 4473"/>
                <a:gd name="T61" fmla="*/ 0 h 7878"/>
                <a:gd name="T62" fmla="*/ 312 w 4473"/>
                <a:gd name="T63" fmla="*/ 6223 h 7878"/>
                <a:gd name="T64" fmla="*/ 622 w 4473"/>
                <a:gd name="T65" fmla="*/ 5018 h 7878"/>
                <a:gd name="T66" fmla="*/ 909 w 4473"/>
                <a:gd name="T67" fmla="*/ 4014 h 7878"/>
                <a:gd name="T68" fmla="*/ 1176 w 4473"/>
                <a:gd name="T69" fmla="*/ 3192 h 7878"/>
                <a:gd name="T70" fmla="*/ 1420 w 4473"/>
                <a:gd name="T71" fmla="*/ 2532 h 7878"/>
                <a:gd name="T72" fmla="*/ 1641 w 4473"/>
                <a:gd name="T73" fmla="*/ 2018 h 7878"/>
                <a:gd name="T74" fmla="*/ 1840 w 4473"/>
                <a:gd name="T75" fmla="*/ 1633 h 7878"/>
                <a:gd name="T76" fmla="*/ 2013 w 4473"/>
                <a:gd name="T77" fmla="*/ 1356 h 7878"/>
                <a:gd name="T78" fmla="*/ 2314 w 4473"/>
                <a:gd name="T79" fmla="*/ 995 h 7878"/>
                <a:gd name="T80" fmla="*/ 2680 w 4473"/>
                <a:gd name="T81" fmla="*/ 670 h 7878"/>
                <a:gd name="T82" fmla="*/ 3050 w 4473"/>
                <a:gd name="T83" fmla="*/ 428 h 7878"/>
                <a:gd name="T84" fmla="*/ 3404 w 4473"/>
                <a:gd name="T85" fmla="*/ 257 h 7878"/>
                <a:gd name="T86" fmla="*/ 3728 w 4473"/>
                <a:gd name="T87" fmla="*/ 144 h 7878"/>
                <a:gd name="T88" fmla="*/ 4003 w 4473"/>
                <a:gd name="T89" fmla="*/ 78 h 7878"/>
                <a:gd name="T90" fmla="*/ 4211 w 4473"/>
                <a:gd name="T91" fmla="*/ 46 h 7878"/>
                <a:gd name="T92" fmla="*/ 4356 w 4473"/>
                <a:gd name="T93" fmla="*/ 60 h 7878"/>
                <a:gd name="T94" fmla="*/ 4404 w 4473"/>
                <a:gd name="T95" fmla="*/ 332 h 7878"/>
                <a:gd name="T96" fmla="*/ 4252 w 4473"/>
                <a:gd name="T97" fmla="*/ 492 h 7878"/>
                <a:gd name="T98" fmla="*/ 3595 w 4473"/>
                <a:gd name="T99" fmla="*/ 888 h 7878"/>
                <a:gd name="T100" fmla="*/ 3035 w 4473"/>
                <a:gd name="T101" fmla="*/ 1744 h 7878"/>
                <a:gd name="T102" fmla="*/ 2570 w 4473"/>
                <a:gd name="T103" fmla="*/ 2905 h 7878"/>
                <a:gd name="T104" fmla="*/ 2196 w 4473"/>
                <a:gd name="T105" fmla="*/ 4214 h 7878"/>
                <a:gd name="T106" fmla="*/ 1909 w 4473"/>
                <a:gd name="T107" fmla="*/ 5518 h 7878"/>
                <a:gd name="T108" fmla="*/ 1706 w 4473"/>
                <a:gd name="T109" fmla="*/ 6660 h 7878"/>
                <a:gd name="T110" fmla="*/ 1584 w 4473"/>
                <a:gd name="T111" fmla="*/ 7485 h 7878"/>
                <a:gd name="T112" fmla="*/ 1517 w 4473"/>
                <a:gd name="T113" fmla="*/ 7780 h 7878"/>
                <a:gd name="T114" fmla="*/ 1367 w 4473"/>
                <a:gd name="T115" fmla="*/ 7696 h 7878"/>
                <a:gd name="T116" fmla="*/ 1166 w 4473"/>
                <a:gd name="T117" fmla="*/ 7621 h 7878"/>
                <a:gd name="T118" fmla="*/ 934 w 4473"/>
                <a:gd name="T119" fmla="*/ 7554 h 7878"/>
                <a:gd name="T120" fmla="*/ 631 w 4473"/>
                <a:gd name="T121" fmla="*/ 7486 h 7878"/>
                <a:gd name="T122" fmla="*/ 215 w 4473"/>
                <a:gd name="T123" fmla="*/ 7409 h 7878"/>
                <a:gd name="T124" fmla="*/ 48 w 4473"/>
                <a:gd name="T125" fmla="*/ 7354 h 7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73" h="7878">
                  <a:moveTo>
                    <a:pt x="4365" y="0"/>
                  </a:moveTo>
                  <a:lnTo>
                    <a:pt x="4347" y="0"/>
                  </a:lnTo>
                  <a:lnTo>
                    <a:pt x="4300" y="4"/>
                  </a:lnTo>
                  <a:lnTo>
                    <a:pt x="4266" y="6"/>
                  </a:lnTo>
                  <a:lnTo>
                    <a:pt x="4226" y="10"/>
                  </a:lnTo>
                  <a:lnTo>
                    <a:pt x="4180" y="15"/>
                  </a:lnTo>
                  <a:lnTo>
                    <a:pt x="4129" y="23"/>
                  </a:lnTo>
                  <a:lnTo>
                    <a:pt x="4071" y="31"/>
                  </a:lnTo>
                  <a:lnTo>
                    <a:pt x="4009" y="43"/>
                  </a:lnTo>
                  <a:lnTo>
                    <a:pt x="3942" y="55"/>
                  </a:lnTo>
                  <a:lnTo>
                    <a:pt x="3872" y="71"/>
                  </a:lnTo>
                  <a:lnTo>
                    <a:pt x="3797" y="90"/>
                  </a:lnTo>
                  <a:lnTo>
                    <a:pt x="3717" y="113"/>
                  </a:lnTo>
                  <a:lnTo>
                    <a:pt x="3635" y="138"/>
                  </a:lnTo>
                  <a:lnTo>
                    <a:pt x="3550" y="166"/>
                  </a:lnTo>
                  <a:lnTo>
                    <a:pt x="3461" y="198"/>
                  </a:lnTo>
                  <a:lnTo>
                    <a:pt x="3372" y="234"/>
                  </a:lnTo>
                  <a:lnTo>
                    <a:pt x="3279" y="275"/>
                  </a:lnTo>
                  <a:lnTo>
                    <a:pt x="3183" y="320"/>
                  </a:lnTo>
                  <a:lnTo>
                    <a:pt x="3088" y="369"/>
                  </a:lnTo>
                  <a:lnTo>
                    <a:pt x="2991" y="423"/>
                  </a:lnTo>
                  <a:lnTo>
                    <a:pt x="2893" y="482"/>
                  </a:lnTo>
                  <a:lnTo>
                    <a:pt x="2794" y="547"/>
                  </a:lnTo>
                  <a:lnTo>
                    <a:pt x="2695" y="617"/>
                  </a:lnTo>
                  <a:lnTo>
                    <a:pt x="2597" y="693"/>
                  </a:lnTo>
                  <a:lnTo>
                    <a:pt x="2498" y="775"/>
                  </a:lnTo>
                  <a:lnTo>
                    <a:pt x="2401" y="863"/>
                  </a:lnTo>
                  <a:lnTo>
                    <a:pt x="2305" y="957"/>
                  </a:lnTo>
                  <a:lnTo>
                    <a:pt x="2210" y="1058"/>
                  </a:lnTo>
                  <a:lnTo>
                    <a:pt x="2117" y="1166"/>
                  </a:lnTo>
                  <a:lnTo>
                    <a:pt x="2026" y="1281"/>
                  </a:lnTo>
                  <a:lnTo>
                    <a:pt x="1986" y="1335"/>
                  </a:lnTo>
                  <a:lnTo>
                    <a:pt x="1944" y="1395"/>
                  </a:lnTo>
                  <a:lnTo>
                    <a:pt x="1902" y="1461"/>
                  </a:lnTo>
                  <a:lnTo>
                    <a:pt x="1858" y="1534"/>
                  </a:lnTo>
                  <a:lnTo>
                    <a:pt x="1811" y="1612"/>
                  </a:lnTo>
                  <a:lnTo>
                    <a:pt x="1763" y="1698"/>
                  </a:lnTo>
                  <a:lnTo>
                    <a:pt x="1715" y="1791"/>
                  </a:lnTo>
                  <a:lnTo>
                    <a:pt x="1664" y="1892"/>
                  </a:lnTo>
                  <a:lnTo>
                    <a:pt x="1612" y="2000"/>
                  </a:lnTo>
                  <a:lnTo>
                    <a:pt x="1559" y="2116"/>
                  </a:lnTo>
                  <a:lnTo>
                    <a:pt x="1504" y="2241"/>
                  </a:lnTo>
                  <a:lnTo>
                    <a:pt x="1447" y="2373"/>
                  </a:lnTo>
                  <a:lnTo>
                    <a:pt x="1390" y="2515"/>
                  </a:lnTo>
                  <a:lnTo>
                    <a:pt x="1331" y="2667"/>
                  </a:lnTo>
                  <a:lnTo>
                    <a:pt x="1271" y="2826"/>
                  </a:lnTo>
                  <a:lnTo>
                    <a:pt x="1208" y="2997"/>
                  </a:lnTo>
                  <a:lnTo>
                    <a:pt x="1145" y="3177"/>
                  </a:lnTo>
                  <a:lnTo>
                    <a:pt x="1081" y="3366"/>
                  </a:lnTo>
                  <a:lnTo>
                    <a:pt x="1014" y="3567"/>
                  </a:lnTo>
                  <a:lnTo>
                    <a:pt x="946" y="3779"/>
                  </a:lnTo>
                  <a:lnTo>
                    <a:pt x="878" y="4001"/>
                  </a:lnTo>
                  <a:lnTo>
                    <a:pt x="808" y="4235"/>
                  </a:lnTo>
                  <a:lnTo>
                    <a:pt x="736" y="4481"/>
                  </a:lnTo>
                  <a:lnTo>
                    <a:pt x="663" y="4738"/>
                  </a:lnTo>
                  <a:lnTo>
                    <a:pt x="589" y="5008"/>
                  </a:lnTo>
                  <a:lnTo>
                    <a:pt x="514" y="5289"/>
                  </a:lnTo>
                  <a:lnTo>
                    <a:pt x="437" y="5585"/>
                  </a:lnTo>
                  <a:lnTo>
                    <a:pt x="359" y="5893"/>
                  </a:lnTo>
                  <a:lnTo>
                    <a:pt x="280" y="6213"/>
                  </a:lnTo>
                  <a:lnTo>
                    <a:pt x="199" y="6549"/>
                  </a:lnTo>
                  <a:lnTo>
                    <a:pt x="117" y="6897"/>
                  </a:lnTo>
                  <a:lnTo>
                    <a:pt x="35" y="7260"/>
                  </a:lnTo>
                  <a:lnTo>
                    <a:pt x="0" y="7413"/>
                  </a:lnTo>
                  <a:lnTo>
                    <a:pt x="18" y="7415"/>
                  </a:lnTo>
                  <a:lnTo>
                    <a:pt x="35" y="7417"/>
                  </a:lnTo>
                  <a:lnTo>
                    <a:pt x="79" y="7423"/>
                  </a:lnTo>
                  <a:lnTo>
                    <a:pt x="146" y="7434"/>
                  </a:lnTo>
                  <a:lnTo>
                    <a:pt x="233" y="7448"/>
                  </a:lnTo>
                  <a:lnTo>
                    <a:pt x="335" y="7464"/>
                  </a:lnTo>
                  <a:lnTo>
                    <a:pt x="450" y="7486"/>
                  </a:lnTo>
                  <a:lnTo>
                    <a:pt x="575" y="7509"/>
                  </a:lnTo>
                  <a:lnTo>
                    <a:pt x="706" y="7536"/>
                  </a:lnTo>
                  <a:lnTo>
                    <a:pt x="773" y="7551"/>
                  </a:lnTo>
                  <a:lnTo>
                    <a:pt x="838" y="7566"/>
                  </a:lnTo>
                  <a:lnTo>
                    <a:pt x="905" y="7582"/>
                  </a:lnTo>
                  <a:lnTo>
                    <a:pt x="971" y="7599"/>
                  </a:lnTo>
                  <a:lnTo>
                    <a:pt x="1035" y="7617"/>
                  </a:lnTo>
                  <a:lnTo>
                    <a:pt x="1098" y="7635"/>
                  </a:lnTo>
                  <a:lnTo>
                    <a:pt x="1159" y="7654"/>
                  </a:lnTo>
                  <a:lnTo>
                    <a:pt x="1217" y="7673"/>
                  </a:lnTo>
                  <a:lnTo>
                    <a:pt x="1273" y="7693"/>
                  </a:lnTo>
                  <a:lnTo>
                    <a:pt x="1325" y="7713"/>
                  </a:lnTo>
                  <a:lnTo>
                    <a:pt x="1373" y="7734"/>
                  </a:lnTo>
                  <a:lnTo>
                    <a:pt x="1418" y="7757"/>
                  </a:lnTo>
                  <a:lnTo>
                    <a:pt x="1457" y="7779"/>
                  </a:lnTo>
                  <a:lnTo>
                    <a:pt x="1492" y="7801"/>
                  </a:lnTo>
                  <a:lnTo>
                    <a:pt x="1520" y="7824"/>
                  </a:lnTo>
                  <a:lnTo>
                    <a:pt x="1544" y="7848"/>
                  </a:lnTo>
                  <a:lnTo>
                    <a:pt x="1569" y="7878"/>
                  </a:lnTo>
                  <a:lnTo>
                    <a:pt x="1573" y="7839"/>
                  </a:lnTo>
                  <a:lnTo>
                    <a:pt x="1586" y="7743"/>
                  </a:lnTo>
                  <a:lnTo>
                    <a:pt x="1619" y="7496"/>
                  </a:lnTo>
                  <a:lnTo>
                    <a:pt x="1643" y="7324"/>
                  </a:lnTo>
                  <a:lnTo>
                    <a:pt x="1673" y="7121"/>
                  </a:lnTo>
                  <a:lnTo>
                    <a:pt x="1707" y="6892"/>
                  </a:lnTo>
                  <a:lnTo>
                    <a:pt x="1749" y="6639"/>
                  </a:lnTo>
                  <a:lnTo>
                    <a:pt x="1794" y="6366"/>
                  </a:lnTo>
                  <a:lnTo>
                    <a:pt x="1846" y="6074"/>
                  </a:lnTo>
                  <a:lnTo>
                    <a:pt x="1903" y="5766"/>
                  </a:lnTo>
                  <a:lnTo>
                    <a:pt x="1965" y="5444"/>
                  </a:lnTo>
                  <a:lnTo>
                    <a:pt x="2034" y="5113"/>
                  </a:lnTo>
                  <a:lnTo>
                    <a:pt x="2108" y="4775"/>
                  </a:lnTo>
                  <a:lnTo>
                    <a:pt x="2187" y="4431"/>
                  </a:lnTo>
                  <a:lnTo>
                    <a:pt x="2273" y="4086"/>
                  </a:lnTo>
                  <a:lnTo>
                    <a:pt x="2365" y="3741"/>
                  </a:lnTo>
                  <a:lnTo>
                    <a:pt x="2461" y="3400"/>
                  </a:lnTo>
                  <a:lnTo>
                    <a:pt x="2565" y="3065"/>
                  </a:lnTo>
                  <a:lnTo>
                    <a:pt x="2673" y="2739"/>
                  </a:lnTo>
                  <a:lnTo>
                    <a:pt x="2788" y="2424"/>
                  </a:lnTo>
                  <a:lnTo>
                    <a:pt x="2908" y="2125"/>
                  </a:lnTo>
                  <a:lnTo>
                    <a:pt x="3035" y="1841"/>
                  </a:lnTo>
                  <a:lnTo>
                    <a:pt x="3168" y="1579"/>
                  </a:lnTo>
                  <a:lnTo>
                    <a:pt x="3307" y="1338"/>
                  </a:lnTo>
                  <a:lnTo>
                    <a:pt x="3452" y="1123"/>
                  </a:lnTo>
                  <a:lnTo>
                    <a:pt x="3602" y="936"/>
                  </a:lnTo>
                  <a:lnTo>
                    <a:pt x="3760" y="779"/>
                  </a:lnTo>
                  <a:lnTo>
                    <a:pt x="3923" y="657"/>
                  </a:lnTo>
                  <a:lnTo>
                    <a:pt x="4093" y="571"/>
                  </a:lnTo>
                  <a:lnTo>
                    <a:pt x="4269" y="523"/>
                  </a:lnTo>
                  <a:lnTo>
                    <a:pt x="4451" y="518"/>
                  </a:lnTo>
                  <a:lnTo>
                    <a:pt x="4473" y="520"/>
                  </a:lnTo>
                  <a:lnTo>
                    <a:pt x="4379" y="0"/>
                  </a:lnTo>
                  <a:lnTo>
                    <a:pt x="4365" y="0"/>
                  </a:lnTo>
                  <a:close/>
                  <a:moveTo>
                    <a:pt x="68" y="7268"/>
                  </a:moveTo>
                  <a:lnTo>
                    <a:pt x="150" y="6906"/>
                  </a:lnTo>
                  <a:lnTo>
                    <a:pt x="233" y="6557"/>
                  </a:lnTo>
                  <a:lnTo>
                    <a:pt x="312" y="6223"/>
                  </a:lnTo>
                  <a:lnTo>
                    <a:pt x="391" y="5902"/>
                  </a:lnTo>
                  <a:lnTo>
                    <a:pt x="469" y="5595"/>
                  </a:lnTo>
                  <a:lnTo>
                    <a:pt x="546" y="5300"/>
                  </a:lnTo>
                  <a:lnTo>
                    <a:pt x="622" y="5018"/>
                  </a:lnTo>
                  <a:lnTo>
                    <a:pt x="696" y="4750"/>
                  </a:lnTo>
                  <a:lnTo>
                    <a:pt x="768" y="4492"/>
                  </a:lnTo>
                  <a:lnTo>
                    <a:pt x="839" y="4248"/>
                  </a:lnTo>
                  <a:lnTo>
                    <a:pt x="909" y="4014"/>
                  </a:lnTo>
                  <a:lnTo>
                    <a:pt x="978" y="3792"/>
                  </a:lnTo>
                  <a:lnTo>
                    <a:pt x="1046" y="3581"/>
                  </a:lnTo>
                  <a:lnTo>
                    <a:pt x="1111" y="3381"/>
                  </a:lnTo>
                  <a:lnTo>
                    <a:pt x="1176" y="3192"/>
                  </a:lnTo>
                  <a:lnTo>
                    <a:pt x="1239" y="3012"/>
                  </a:lnTo>
                  <a:lnTo>
                    <a:pt x="1300" y="2842"/>
                  </a:lnTo>
                  <a:lnTo>
                    <a:pt x="1361" y="2682"/>
                  </a:lnTo>
                  <a:lnTo>
                    <a:pt x="1420" y="2532"/>
                  </a:lnTo>
                  <a:lnTo>
                    <a:pt x="1477" y="2390"/>
                  </a:lnTo>
                  <a:lnTo>
                    <a:pt x="1534" y="2258"/>
                  </a:lnTo>
                  <a:lnTo>
                    <a:pt x="1588" y="2134"/>
                  </a:lnTo>
                  <a:lnTo>
                    <a:pt x="1641" y="2018"/>
                  </a:lnTo>
                  <a:lnTo>
                    <a:pt x="1693" y="1910"/>
                  </a:lnTo>
                  <a:lnTo>
                    <a:pt x="1743" y="1810"/>
                  </a:lnTo>
                  <a:lnTo>
                    <a:pt x="1792" y="1717"/>
                  </a:lnTo>
                  <a:lnTo>
                    <a:pt x="1840" y="1633"/>
                  </a:lnTo>
                  <a:lnTo>
                    <a:pt x="1885" y="1553"/>
                  </a:lnTo>
                  <a:lnTo>
                    <a:pt x="1929" y="1481"/>
                  </a:lnTo>
                  <a:lnTo>
                    <a:pt x="1972" y="1416"/>
                  </a:lnTo>
                  <a:lnTo>
                    <a:pt x="2013" y="1356"/>
                  </a:lnTo>
                  <a:lnTo>
                    <a:pt x="2053" y="1301"/>
                  </a:lnTo>
                  <a:lnTo>
                    <a:pt x="2138" y="1193"/>
                  </a:lnTo>
                  <a:lnTo>
                    <a:pt x="2226" y="1092"/>
                  </a:lnTo>
                  <a:lnTo>
                    <a:pt x="2314" y="995"/>
                  </a:lnTo>
                  <a:lnTo>
                    <a:pt x="2405" y="905"/>
                  </a:lnTo>
                  <a:lnTo>
                    <a:pt x="2496" y="822"/>
                  </a:lnTo>
                  <a:lnTo>
                    <a:pt x="2588" y="743"/>
                  </a:lnTo>
                  <a:lnTo>
                    <a:pt x="2680" y="670"/>
                  </a:lnTo>
                  <a:lnTo>
                    <a:pt x="2773" y="603"/>
                  </a:lnTo>
                  <a:lnTo>
                    <a:pt x="2866" y="539"/>
                  </a:lnTo>
                  <a:lnTo>
                    <a:pt x="2958" y="482"/>
                  </a:lnTo>
                  <a:lnTo>
                    <a:pt x="3050" y="428"/>
                  </a:lnTo>
                  <a:lnTo>
                    <a:pt x="3140" y="379"/>
                  </a:lnTo>
                  <a:lnTo>
                    <a:pt x="3230" y="335"/>
                  </a:lnTo>
                  <a:lnTo>
                    <a:pt x="3319" y="294"/>
                  </a:lnTo>
                  <a:lnTo>
                    <a:pt x="3404" y="257"/>
                  </a:lnTo>
                  <a:lnTo>
                    <a:pt x="3489" y="224"/>
                  </a:lnTo>
                  <a:lnTo>
                    <a:pt x="3571" y="194"/>
                  </a:lnTo>
                  <a:lnTo>
                    <a:pt x="3652" y="168"/>
                  </a:lnTo>
                  <a:lnTo>
                    <a:pt x="3728" y="144"/>
                  </a:lnTo>
                  <a:lnTo>
                    <a:pt x="3802" y="124"/>
                  </a:lnTo>
                  <a:lnTo>
                    <a:pt x="3873" y="106"/>
                  </a:lnTo>
                  <a:lnTo>
                    <a:pt x="3939" y="91"/>
                  </a:lnTo>
                  <a:lnTo>
                    <a:pt x="4003" y="78"/>
                  </a:lnTo>
                  <a:lnTo>
                    <a:pt x="4062" y="67"/>
                  </a:lnTo>
                  <a:lnTo>
                    <a:pt x="4116" y="59"/>
                  </a:lnTo>
                  <a:lnTo>
                    <a:pt x="4166" y="51"/>
                  </a:lnTo>
                  <a:lnTo>
                    <a:pt x="4211" y="46"/>
                  </a:lnTo>
                  <a:lnTo>
                    <a:pt x="4250" y="42"/>
                  </a:lnTo>
                  <a:lnTo>
                    <a:pt x="4313" y="36"/>
                  </a:lnTo>
                  <a:lnTo>
                    <a:pt x="4351" y="35"/>
                  </a:lnTo>
                  <a:lnTo>
                    <a:pt x="4356" y="60"/>
                  </a:lnTo>
                  <a:lnTo>
                    <a:pt x="4364" y="110"/>
                  </a:lnTo>
                  <a:lnTo>
                    <a:pt x="4377" y="178"/>
                  </a:lnTo>
                  <a:lnTo>
                    <a:pt x="4391" y="254"/>
                  </a:lnTo>
                  <a:lnTo>
                    <a:pt x="4404" y="332"/>
                  </a:lnTo>
                  <a:lnTo>
                    <a:pt x="4417" y="400"/>
                  </a:lnTo>
                  <a:lnTo>
                    <a:pt x="4427" y="453"/>
                  </a:lnTo>
                  <a:lnTo>
                    <a:pt x="4432" y="483"/>
                  </a:lnTo>
                  <a:lnTo>
                    <a:pt x="4252" y="492"/>
                  </a:lnTo>
                  <a:lnTo>
                    <a:pt x="4079" y="539"/>
                  </a:lnTo>
                  <a:lnTo>
                    <a:pt x="3911" y="623"/>
                  </a:lnTo>
                  <a:lnTo>
                    <a:pt x="3750" y="739"/>
                  </a:lnTo>
                  <a:lnTo>
                    <a:pt x="3595" y="888"/>
                  </a:lnTo>
                  <a:lnTo>
                    <a:pt x="3446" y="1065"/>
                  </a:lnTo>
                  <a:lnTo>
                    <a:pt x="3303" y="1268"/>
                  </a:lnTo>
                  <a:lnTo>
                    <a:pt x="3166" y="1495"/>
                  </a:lnTo>
                  <a:lnTo>
                    <a:pt x="3035" y="1744"/>
                  </a:lnTo>
                  <a:lnTo>
                    <a:pt x="2911" y="2011"/>
                  </a:lnTo>
                  <a:lnTo>
                    <a:pt x="2791" y="2296"/>
                  </a:lnTo>
                  <a:lnTo>
                    <a:pt x="2678" y="2595"/>
                  </a:lnTo>
                  <a:lnTo>
                    <a:pt x="2570" y="2905"/>
                  </a:lnTo>
                  <a:lnTo>
                    <a:pt x="2469" y="3224"/>
                  </a:lnTo>
                  <a:lnTo>
                    <a:pt x="2372" y="3550"/>
                  </a:lnTo>
                  <a:lnTo>
                    <a:pt x="2282" y="3882"/>
                  </a:lnTo>
                  <a:lnTo>
                    <a:pt x="2196" y="4214"/>
                  </a:lnTo>
                  <a:lnTo>
                    <a:pt x="2117" y="4546"/>
                  </a:lnTo>
                  <a:lnTo>
                    <a:pt x="2042" y="4877"/>
                  </a:lnTo>
                  <a:lnTo>
                    <a:pt x="1973" y="5202"/>
                  </a:lnTo>
                  <a:lnTo>
                    <a:pt x="1909" y="5518"/>
                  </a:lnTo>
                  <a:lnTo>
                    <a:pt x="1850" y="5825"/>
                  </a:lnTo>
                  <a:lnTo>
                    <a:pt x="1797" y="6119"/>
                  </a:lnTo>
                  <a:lnTo>
                    <a:pt x="1750" y="6398"/>
                  </a:lnTo>
                  <a:lnTo>
                    <a:pt x="1706" y="6660"/>
                  </a:lnTo>
                  <a:lnTo>
                    <a:pt x="1668" y="6902"/>
                  </a:lnTo>
                  <a:lnTo>
                    <a:pt x="1636" y="7122"/>
                  </a:lnTo>
                  <a:lnTo>
                    <a:pt x="1607" y="7317"/>
                  </a:lnTo>
                  <a:lnTo>
                    <a:pt x="1584" y="7485"/>
                  </a:lnTo>
                  <a:lnTo>
                    <a:pt x="1566" y="7623"/>
                  </a:lnTo>
                  <a:lnTo>
                    <a:pt x="1552" y="7730"/>
                  </a:lnTo>
                  <a:lnTo>
                    <a:pt x="1544" y="7802"/>
                  </a:lnTo>
                  <a:lnTo>
                    <a:pt x="1517" y="7780"/>
                  </a:lnTo>
                  <a:lnTo>
                    <a:pt x="1485" y="7759"/>
                  </a:lnTo>
                  <a:lnTo>
                    <a:pt x="1449" y="7738"/>
                  </a:lnTo>
                  <a:lnTo>
                    <a:pt x="1410" y="7716"/>
                  </a:lnTo>
                  <a:lnTo>
                    <a:pt x="1367" y="7696"/>
                  </a:lnTo>
                  <a:lnTo>
                    <a:pt x="1322" y="7677"/>
                  </a:lnTo>
                  <a:lnTo>
                    <a:pt x="1272" y="7658"/>
                  </a:lnTo>
                  <a:lnTo>
                    <a:pt x="1220" y="7639"/>
                  </a:lnTo>
                  <a:lnTo>
                    <a:pt x="1166" y="7621"/>
                  </a:lnTo>
                  <a:lnTo>
                    <a:pt x="1110" y="7603"/>
                  </a:lnTo>
                  <a:lnTo>
                    <a:pt x="1053" y="7586"/>
                  </a:lnTo>
                  <a:lnTo>
                    <a:pt x="994" y="7570"/>
                  </a:lnTo>
                  <a:lnTo>
                    <a:pt x="934" y="7554"/>
                  </a:lnTo>
                  <a:lnTo>
                    <a:pt x="873" y="7540"/>
                  </a:lnTo>
                  <a:lnTo>
                    <a:pt x="813" y="7525"/>
                  </a:lnTo>
                  <a:lnTo>
                    <a:pt x="752" y="7511"/>
                  </a:lnTo>
                  <a:lnTo>
                    <a:pt x="631" y="7486"/>
                  </a:lnTo>
                  <a:lnTo>
                    <a:pt x="515" y="7462"/>
                  </a:lnTo>
                  <a:lnTo>
                    <a:pt x="405" y="7442"/>
                  </a:lnTo>
                  <a:lnTo>
                    <a:pt x="304" y="7424"/>
                  </a:lnTo>
                  <a:lnTo>
                    <a:pt x="215" y="7409"/>
                  </a:lnTo>
                  <a:lnTo>
                    <a:pt x="140" y="7398"/>
                  </a:lnTo>
                  <a:lnTo>
                    <a:pt x="80" y="7389"/>
                  </a:lnTo>
                  <a:lnTo>
                    <a:pt x="41" y="7384"/>
                  </a:lnTo>
                  <a:lnTo>
                    <a:pt x="48" y="7354"/>
                  </a:lnTo>
                  <a:lnTo>
                    <a:pt x="57" y="7315"/>
                  </a:lnTo>
                  <a:lnTo>
                    <a:pt x="65" y="7282"/>
                  </a:lnTo>
                  <a:lnTo>
                    <a:pt x="68" y="7268"/>
                  </a:lnTo>
                  <a:close/>
                </a:path>
              </a:pathLst>
            </a:custGeom>
            <a:solidFill>
              <a:srgbClr val="7E2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9" name="Freeform 111"/>
            <p:cNvSpPr>
              <a:spLocks/>
            </p:cNvSpPr>
            <p:nvPr/>
          </p:nvSpPr>
          <p:spPr bwMode="auto">
            <a:xfrm>
              <a:off x="8170863" y="-1593850"/>
              <a:ext cx="303213" cy="625475"/>
            </a:xfrm>
            <a:custGeom>
              <a:avLst/>
              <a:gdLst>
                <a:gd name="T0" fmla="*/ 2757 w 2862"/>
                <a:gd name="T1" fmla="*/ 0 h 5906"/>
                <a:gd name="T2" fmla="*/ 2690 w 2862"/>
                <a:gd name="T3" fmla="*/ 3 h 5906"/>
                <a:gd name="T4" fmla="*/ 2502 w 2862"/>
                <a:gd name="T5" fmla="*/ 35 h 5906"/>
                <a:gd name="T6" fmla="*/ 2122 w 2862"/>
                <a:gd name="T7" fmla="*/ 122 h 5906"/>
                <a:gd name="T8" fmla="*/ 1915 w 2862"/>
                <a:gd name="T9" fmla="*/ 190 h 5906"/>
                <a:gd name="T10" fmla="*/ 1694 w 2862"/>
                <a:gd name="T11" fmla="*/ 288 h 5906"/>
                <a:gd name="T12" fmla="*/ 1479 w 2862"/>
                <a:gd name="T13" fmla="*/ 406 h 5906"/>
                <a:gd name="T14" fmla="*/ 1274 w 2862"/>
                <a:gd name="T15" fmla="*/ 545 h 5906"/>
                <a:gd name="T16" fmla="*/ 1083 w 2862"/>
                <a:gd name="T17" fmla="*/ 702 h 5906"/>
                <a:gd name="T18" fmla="*/ 909 w 2862"/>
                <a:gd name="T19" fmla="*/ 874 h 5906"/>
                <a:gd name="T20" fmla="*/ 755 w 2862"/>
                <a:gd name="T21" fmla="*/ 1061 h 5906"/>
                <a:gd name="T22" fmla="*/ 625 w 2862"/>
                <a:gd name="T23" fmla="*/ 1263 h 5906"/>
                <a:gd name="T24" fmla="*/ 404 w 2862"/>
                <a:gd name="T25" fmla="*/ 1729 h 5906"/>
                <a:gd name="T26" fmla="*/ 215 w 2862"/>
                <a:gd name="T27" fmla="*/ 2287 h 5906"/>
                <a:gd name="T28" fmla="*/ 93 w 2862"/>
                <a:gd name="T29" fmla="*/ 2850 h 5906"/>
                <a:gd name="T30" fmla="*/ 27 w 2862"/>
                <a:gd name="T31" fmla="*/ 3419 h 5906"/>
                <a:gd name="T32" fmla="*/ 1 w 2862"/>
                <a:gd name="T33" fmla="*/ 3992 h 5906"/>
                <a:gd name="T34" fmla="*/ 7 w 2862"/>
                <a:gd name="T35" fmla="*/ 4573 h 5906"/>
                <a:gd name="T36" fmla="*/ 50 w 2862"/>
                <a:gd name="T37" fmla="*/ 5606 h 5906"/>
                <a:gd name="T38" fmla="*/ 89 w 2862"/>
                <a:gd name="T39" fmla="*/ 5743 h 5906"/>
                <a:gd name="T40" fmla="*/ 143 w 2862"/>
                <a:gd name="T41" fmla="*/ 5527 h 5906"/>
                <a:gd name="T42" fmla="*/ 212 w 2862"/>
                <a:gd name="T43" fmla="*/ 5315 h 5906"/>
                <a:gd name="T44" fmla="*/ 292 w 2862"/>
                <a:gd name="T45" fmla="*/ 5110 h 5906"/>
                <a:gd name="T46" fmla="*/ 381 w 2862"/>
                <a:gd name="T47" fmla="*/ 4916 h 5906"/>
                <a:gd name="T48" fmla="*/ 478 w 2862"/>
                <a:gd name="T49" fmla="*/ 4729 h 5906"/>
                <a:gd name="T50" fmla="*/ 529 w 2862"/>
                <a:gd name="T51" fmla="*/ 4617 h 5906"/>
                <a:gd name="T52" fmla="*/ 552 w 2862"/>
                <a:gd name="T53" fmla="*/ 4527 h 5906"/>
                <a:gd name="T54" fmla="*/ 565 w 2862"/>
                <a:gd name="T55" fmla="*/ 4435 h 5906"/>
                <a:gd name="T56" fmla="*/ 569 w 2862"/>
                <a:gd name="T57" fmla="*/ 4269 h 5906"/>
                <a:gd name="T58" fmla="*/ 565 w 2862"/>
                <a:gd name="T59" fmla="*/ 4077 h 5906"/>
                <a:gd name="T60" fmla="*/ 574 w 2862"/>
                <a:gd name="T61" fmla="*/ 3867 h 5906"/>
                <a:gd name="T62" fmla="*/ 606 w 2862"/>
                <a:gd name="T63" fmla="*/ 3579 h 5906"/>
                <a:gd name="T64" fmla="*/ 660 w 2862"/>
                <a:gd name="T65" fmla="*/ 3291 h 5906"/>
                <a:gd name="T66" fmla="*/ 708 w 2862"/>
                <a:gd name="T67" fmla="*/ 3115 h 5906"/>
                <a:gd name="T68" fmla="*/ 756 w 2862"/>
                <a:gd name="T69" fmla="*/ 2979 h 5906"/>
                <a:gd name="T70" fmla="*/ 815 w 2862"/>
                <a:gd name="T71" fmla="*/ 2850 h 5906"/>
                <a:gd name="T72" fmla="*/ 891 w 2862"/>
                <a:gd name="T73" fmla="*/ 2720 h 5906"/>
                <a:gd name="T74" fmla="*/ 1040 w 2862"/>
                <a:gd name="T75" fmla="*/ 2492 h 5906"/>
                <a:gd name="T76" fmla="*/ 1217 w 2862"/>
                <a:gd name="T77" fmla="*/ 2235 h 5906"/>
                <a:gd name="T78" fmla="*/ 1363 w 2862"/>
                <a:gd name="T79" fmla="*/ 2006 h 5906"/>
                <a:gd name="T80" fmla="*/ 1437 w 2862"/>
                <a:gd name="T81" fmla="*/ 1870 h 5906"/>
                <a:gd name="T82" fmla="*/ 1511 w 2862"/>
                <a:gd name="T83" fmla="*/ 1703 h 5906"/>
                <a:gd name="T84" fmla="*/ 1628 w 2862"/>
                <a:gd name="T85" fmla="*/ 1455 h 5906"/>
                <a:gd name="T86" fmla="*/ 1764 w 2862"/>
                <a:gd name="T87" fmla="*/ 1220 h 5906"/>
                <a:gd name="T88" fmla="*/ 1902 w 2862"/>
                <a:gd name="T89" fmla="*/ 1027 h 5906"/>
                <a:gd name="T90" fmla="*/ 1992 w 2862"/>
                <a:gd name="T91" fmla="*/ 921 h 5906"/>
                <a:gd name="T92" fmla="*/ 2080 w 2862"/>
                <a:gd name="T93" fmla="*/ 831 h 5906"/>
                <a:gd name="T94" fmla="*/ 2263 w 2862"/>
                <a:gd name="T95" fmla="*/ 706 h 5906"/>
                <a:gd name="T96" fmla="*/ 2503 w 2862"/>
                <a:gd name="T97" fmla="*/ 563 h 5906"/>
                <a:gd name="T98" fmla="*/ 2640 w 2862"/>
                <a:gd name="T99" fmla="*/ 496 h 5906"/>
                <a:gd name="T100" fmla="*/ 2757 w 2862"/>
                <a:gd name="T101" fmla="*/ 457 h 5906"/>
                <a:gd name="T102" fmla="*/ 2836 w 2862"/>
                <a:gd name="T103" fmla="*/ 457 h 5906"/>
                <a:gd name="T104" fmla="*/ 2858 w 2862"/>
                <a:gd name="T105" fmla="*/ 471 h 5906"/>
                <a:gd name="T106" fmla="*/ 2802 w 2862"/>
                <a:gd name="T107" fmla="*/ 162 h 5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62" h="5906">
                  <a:moveTo>
                    <a:pt x="2775" y="8"/>
                  </a:moveTo>
                  <a:lnTo>
                    <a:pt x="2771" y="4"/>
                  </a:lnTo>
                  <a:lnTo>
                    <a:pt x="2766" y="2"/>
                  </a:lnTo>
                  <a:lnTo>
                    <a:pt x="2757" y="0"/>
                  </a:lnTo>
                  <a:lnTo>
                    <a:pt x="2744" y="0"/>
                  </a:lnTo>
                  <a:lnTo>
                    <a:pt x="2728" y="0"/>
                  </a:lnTo>
                  <a:lnTo>
                    <a:pt x="2710" y="1"/>
                  </a:lnTo>
                  <a:lnTo>
                    <a:pt x="2690" y="3"/>
                  </a:lnTo>
                  <a:lnTo>
                    <a:pt x="2668" y="6"/>
                  </a:lnTo>
                  <a:lnTo>
                    <a:pt x="2618" y="14"/>
                  </a:lnTo>
                  <a:lnTo>
                    <a:pt x="2562" y="23"/>
                  </a:lnTo>
                  <a:lnTo>
                    <a:pt x="2502" y="35"/>
                  </a:lnTo>
                  <a:lnTo>
                    <a:pt x="2439" y="47"/>
                  </a:lnTo>
                  <a:lnTo>
                    <a:pt x="2316" y="75"/>
                  </a:lnTo>
                  <a:lnTo>
                    <a:pt x="2205" y="101"/>
                  </a:lnTo>
                  <a:lnTo>
                    <a:pt x="2122" y="122"/>
                  </a:lnTo>
                  <a:lnTo>
                    <a:pt x="2082" y="132"/>
                  </a:lnTo>
                  <a:lnTo>
                    <a:pt x="2026" y="150"/>
                  </a:lnTo>
                  <a:lnTo>
                    <a:pt x="1971" y="169"/>
                  </a:lnTo>
                  <a:lnTo>
                    <a:pt x="1915" y="190"/>
                  </a:lnTo>
                  <a:lnTo>
                    <a:pt x="1859" y="213"/>
                  </a:lnTo>
                  <a:lnTo>
                    <a:pt x="1804" y="236"/>
                  </a:lnTo>
                  <a:lnTo>
                    <a:pt x="1749" y="261"/>
                  </a:lnTo>
                  <a:lnTo>
                    <a:pt x="1694" y="288"/>
                  </a:lnTo>
                  <a:lnTo>
                    <a:pt x="1640" y="315"/>
                  </a:lnTo>
                  <a:lnTo>
                    <a:pt x="1586" y="344"/>
                  </a:lnTo>
                  <a:lnTo>
                    <a:pt x="1532" y="375"/>
                  </a:lnTo>
                  <a:lnTo>
                    <a:pt x="1479" y="406"/>
                  </a:lnTo>
                  <a:lnTo>
                    <a:pt x="1428" y="439"/>
                  </a:lnTo>
                  <a:lnTo>
                    <a:pt x="1376" y="473"/>
                  </a:lnTo>
                  <a:lnTo>
                    <a:pt x="1325" y="508"/>
                  </a:lnTo>
                  <a:lnTo>
                    <a:pt x="1274" y="545"/>
                  </a:lnTo>
                  <a:lnTo>
                    <a:pt x="1226" y="582"/>
                  </a:lnTo>
                  <a:lnTo>
                    <a:pt x="1177" y="621"/>
                  </a:lnTo>
                  <a:lnTo>
                    <a:pt x="1129" y="660"/>
                  </a:lnTo>
                  <a:lnTo>
                    <a:pt x="1083" y="702"/>
                  </a:lnTo>
                  <a:lnTo>
                    <a:pt x="1037" y="743"/>
                  </a:lnTo>
                  <a:lnTo>
                    <a:pt x="994" y="785"/>
                  </a:lnTo>
                  <a:lnTo>
                    <a:pt x="951" y="830"/>
                  </a:lnTo>
                  <a:lnTo>
                    <a:pt x="909" y="874"/>
                  </a:lnTo>
                  <a:lnTo>
                    <a:pt x="868" y="920"/>
                  </a:lnTo>
                  <a:lnTo>
                    <a:pt x="829" y="966"/>
                  </a:lnTo>
                  <a:lnTo>
                    <a:pt x="791" y="1014"/>
                  </a:lnTo>
                  <a:lnTo>
                    <a:pt x="755" y="1061"/>
                  </a:lnTo>
                  <a:lnTo>
                    <a:pt x="720" y="1110"/>
                  </a:lnTo>
                  <a:lnTo>
                    <a:pt x="686" y="1160"/>
                  </a:lnTo>
                  <a:lnTo>
                    <a:pt x="655" y="1211"/>
                  </a:lnTo>
                  <a:lnTo>
                    <a:pt x="625" y="1263"/>
                  </a:lnTo>
                  <a:lnTo>
                    <a:pt x="597" y="1314"/>
                  </a:lnTo>
                  <a:lnTo>
                    <a:pt x="527" y="1452"/>
                  </a:lnTo>
                  <a:lnTo>
                    <a:pt x="462" y="1591"/>
                  </a:lnTo>
                  <a:lnTo>
                    <a:pt x="404" y="1729"/>
                  </a:lnTo>
                  <a:lnTo>
                    <a:pt x="349" y="1869"/>
                  </a:lnTo>
                  <a:lnTo>
                    <a:pt x="301" y="2008"/>
                  </a:lnTo>
                  <a:lnTo>
                    <a:pt x="255" y="2147"/>
                  </a:lnTo>
                  <a:lnTo>
                    <a:pt x="215" y="2287"/>
                  </a:lnTo>
                  <a:lnTo>
                    <a:pt x="179" y="2428"/>
                  </a:lnTo>
                  <a:lnTo>
                    <a:pt x="146" y="2569"/>
                  </a:lnTo>
                  <a:lnTo>
                    <a:pt x="119" y="2709"/>
                  </a:lnTo>
                  <a:lnTo>
                    <a:pt x="93" y="2850"/>
                  </a:lnTo>
                  <a:lnTo>
                    <a:pt x="72" y="2992"/>
                  </a:lnTo>
                  <a:lnTo>
                    <a:pt x="54" y="3134"/>
                  </a:lnTo>
                  <a:lnTo>
                    <a:pt x="38" y="3276"/>
                  </a:lnTo>
                  <a:lnTo>
                    <a:pt x="27" y="3419"/>
                  </a:lnTo>
                  <a:lnTo>
                    <a:pt x="17" y="3561"/>
                  </a:lnTo>
                  <a:lnTo>
                    <a:pt x="10" y="3704"/>
                  </a:lnTo>
                  <a:lnTo>
                    <a:pt x="5" y="3848"/>
                  </a:lnTo>
                  <a:lnTo>
                    <a:pt x="1" y="3992"/>
                  </a:lnTo>
                  <a:lnTo>
                    <a:pt x="0" y="4137"/>
                  </a:lnTo>
                  <a:lnTo>
                    <a:pt x="1" y="4282"/>
                  </a:lnTo>
                  <a:lnTo>
                    <a:pt x="3" y="4427"/>
                  </a:lnTo>
                  <a:lnTo>
                    <a:pt x="7" y="4573"/>
                  </a:lnTo>
                  <a:lnTo>
                    <a:pt x="11" y="4719"/>
                  </a:lnTo>
                  <a:lnTo>
                    <a:pt x="23" y="5013"/>
                  </a:lnTo>
                  <a:lnTo>
                    <a:pt x="36" y="5309"/>
                  </a:lnTo>
                  <a:lnTo>
                    <a:pt x="50" y="5606"/>
                  </a:lnTo>
                  <a:lnTo>
                    <a:pt x="63" y="5906"/>
                  </a:lnTo>
                  <a:lnTo>
                    <a:pt x="70" y="5852"/>
                  </a:lnTo>
                  <a:lnTo>
                    <a:pt x="79" y="5798"/>
                  </a:lnTo>
                  <a:lnTo>
                    <a:pt x="89" y="5743"/>
                  </a:lnTo>
                  <a:lnTo>
                    <a:pt x="101" y="5689"/>
                  </a:lnTo>
                  <a:lnTo>
                    <a:pt x="113" y="5635"/>
                  </a:lnTo>
                  <a:lnTo>
                    <a:pt x="127" y="5581"/>
                  </a:lnTo>
                  <a:lnTo>
                    <a:pt x="143" y="5527"/>
                  </a:lnTo>
                  <a:lnTo>
                    <a:pt x="159" y="5474"/>
                  </a:lnTo>
                  <a:lnTo>
                    <a:pt x="176" y="5420"/>
                  </a:lnTo>
                  <a:lnTo>
                    <a:pt x="194" y="5367"/>
                  </a:lnTo>
                  <a:lnTo>
                    <a:pt x="212" y="5315"/>
                  </a:lnTo>
                  <a:lnTo>
                    <a:pt x="232" y="5262"/>
                  </a:lnTo>
                  <a:lnTo>
                    <a:pt x="251" y="5212"/>
                  </a:lnTo>
                  <a:lnTo>
                    <a:pt x="272" y="5160"/>
                  </a:lnTo>
                  <a:lnTo>
                    <a:pt x="292" y="5110"/>
                  </a:lnTo>
                  <a:lnTo>
                    <a:pt x="313" y="5060"/>
                  </a:lnTo>
                  <a:lnTo>
                    <a:pt x="334" y="5012"/>
                  </a:lnTo>
                  <a:lnTo>
                    <a:pt x="358" y="4964"/>
                  </a:lnTo>
                  <a:lnTo>
                    <a:pt x="381" y="4916"/>
                  </a:lnTo>
                  <a:lnTo>
                    <a:pt x="405" y="4870"/>
                  </a:lnTo>
                  <a:lnTo>
                    <a:pt x="430" y="4823"/>
                  </a:lnTo>
                  <a:lnTo>
                    <a:pt x="455" y="4776"/>
                  </a:lnTo>
                  <a:lnTo>
                    <a:pt x="478" y="4729"/>
                  </a:lnTo>
                  <a:lnTo>
                    <a:pt x="503" y="4681"/>
                  </a:lnTo>
                  <a:lnTo>
                    <a:pt x="512" y="4660"/>
                  </a:lnTo>
                  <a:lnTo>
                    <a:pt x="520" y="4639"/>
                  </a:lnTo>
                  <a:lnTo>
                    <a:pt x="529" y="4617"/>
                  </a:lnTo>
                  <a:lnTo>
                    <a:pt x="536" y="4595"/>
                  </a:lnTo>
                  <a:lnTo>
                    <a:pt x="542" y="4572"/>
                  </a:lnTo>
                  <a:lnTo>
                    <a:pt x="548" y="4550"/>
                  </a:lnTo>
                  <a:lnTo>
                    <a:pt x="552" y="4527"/>
                  </a:lnTo>
                  <a:lnTo>
                    <a:pt x="556" y="4503"/>
                  </a:lnTo>
                  <a:lnTo>
                    <a:pt x="560" y="4481"/>
                  </a:lnTo>
                  <a:lnTo>
                    <a:pt x="563" y="4458"/>
                  </a:lnTo>
                  <a:lnTo>
                    <a:pt x="565" y="4435"/>
                  </a:lnTo>
                  <a:lnTo>
                    <a:pt x="567" y="4410"/>
                  </a:lnTo>
                  <a:lnTo>
                    <a:pt x="569" y="4364"/>
                  </a:lnTo>
                  <a:lnTo>
                    <a:pt x="569" y="4316"/>
                  </a:lnTo>
                  <a:lnTo>
                    <a:pt x="569" y="4269"/>
                  </a:lnTo>
                  <a:lnTo>
                    <a:pt x="568" y="4220"/>
                  </a:lnTo>
                  <a:lnTo>
                    <a:pt x="567" y="4172"/>
                  </a:lnTo>
                  <a:lnTo>
                    <a:pt x="566" y="4125"/>
                  </a:lnTo>
                  <a:lnTo>
                    <a:pt x="565" y="4077"/>
                  </a:lnTo>
                  <a:lnTo>
                    <a:pt x="565" y="4030"/>
                  </a:lnTo>
                  <a:lnTo>
                    <a:pt x="566" y="3984"/>
                  </a:lnTo>
                  <a:lnTo>
                    <a:pt x="568" y="3937"/>
                  </a:lnTo>
                  <a:lnTo>
                    <a:pt x="574" y="3867"/>
                  </a:lnTo>
                  <a:lnTo>
                    <a:pt x="581" y="3796"/>
                  </a:lnTo>
                  <a:lnTo>
                    <a:pt x="588" y="3724"/>
                  </a:lnTo>
                  <a:lnTo>
                    <a:pt x="597" y="3653"/>
                  </a:lnTo>
                  <a:lnTo>
                    <a:pt x="606" y="3579"/>
                  </a:lnTo>
                  <a:lnTo>
                    <a:pt x="618" y="3506"/>
                  </a:lnTo>
                  <a:lnTo>
                    <a:pt x="629" y="3434"/>
                  </a:lnTo>
                  <a:lnTo>
                    <a:pt x="644" y="3362"/>
                  </a:lnTo>
                  <a:lnTo>
                    <a:pt x="660" y="3291"/>
                  </a:lnTo>
                  <a:lnTo>
                    <a:pt x="677" y="3220"/>
                  </a:lnTo>
                  <a:lnTo>
                    <a:pt x="688" y="3185"/>
                  </a:lnTo>
                  <a:lnTo>
                    <a:pt x="697" y="3150"/>
                  </a:lnTo>
                  <a:lnTo>
                    <a:pt x="708" y="3115"/>
                  </a:lnTo>
                  <a:lnTo>
                    <a:pt x="719" y="3080"/>
                  </a:lnTo>
                  <a:lnTo>
                    <a:pt x="731" y="3046"/>
                  </a:lnTo>
                  <a:lnTo>
                    <a:pt x="744" y="3012"/>
                  </a:lnTo>
                  <a:lnTo>
                    <a:pt x="756" y="2979"/>
                  </a:lnTo>
                  <a:lnTo>
                    <a:pt x="770" y="2947"/>
                  </a:lnTo>
                  <a:lnTo>
                    <a:pt x="785" y="2914"/>
                  </a:lnTo>
                  <a:lnTo>
                    <a:pt x="800" y="2882"/>
                  </a:lnTo>
                  <a:lnTo>
                    <a:pt x="815" y="2850"/>
                  </a:lnTo>
                  <a:lnTo>
                    <a:pt x="832" y="2820"/>
                  </a:lnTo>
                  <a:lnTo>
                    <a:pt x="851" y="2786"/>
                  </a:lnTo>
                  <a:lnTo>
                    <a:pt x="870" y="2753"/>
                  </a:lnTo>
                  <a:lnTo>
                    <a:pt x="891" y="2720"/>
                  </a:lnTo>
                  <a:lnTo>
                    <a:pt x="911" y="2687"/>
                  </a:lnTo>
                  <a:lnTo>
                    <a:pt x="952" y="2622"/>
                  </a:lnTo>
                  <a:lnTo>
                    <a:pt x="995" y="2557"/>
                  </a:lnTo>
                  <a:lnTo>
                    <a:pt x="1040" y="2492"/>
                  </a:lnTo>
                  <a:lnTo>
                    <a:pt x="1084" y="2428"/>
                  </a:lnTo>
                  <a:lnTo>
                    <a:pt x="1128" y="2364"/>
                  </a:lnTo>
                  <a:lnTo>
                    <a:pt x="1173" y="2300"/>
                  </a:lnTo>
                  <a:lnTo>
                    <a:pt x="1217" y="2235"/>
                  </a:lnTo>
                  <a:lnTo>
                    <a:pt x="1261" y="2171"/>
                  </a:lnTo>
                  <a:lnTo>
                    <a:pt x="1303" y="2105"/>
                  </a:lnTo>
                  <a:lnTo>
                    <a:pt x="1344" y="2039"/>
                  </a:lnTo>
                  <a:lnTo>
                    <a:pt x="1363" y="2006"/>
                  </a:lnTo>
                  <a:lnTo>
                    <a:pt x="1383" y="1973"/>
                  </a:lnTo>
                  <a:lnTo>
                    <a:pt x="1401" y="1939"/>
                  </a:lnTo>
                  <a:lnTo>
                    <a:pt x="1419" y="1905"/>
                  </a:lnTo>
                  <a:lnTo>
                    <a:pt x="1437" y="1870"/>
                  </a:lnTo>
                  <a:lnTo>
                    <a:pt x="1453" y="1836"/>
                  </a:lnTo>
                  <a:lnTo>
                    <a:pt x="1469" y="1801"/>
                  </a:lnTo>
                  <a:lnTo>
                    <a:pt x="1485" y="1765"/>
                  </a:lnTo>
                  <a:lnTo>
                    <a:pt x="1511" y="1703"/>
                  </a:lnTo>
                  <a:lnTo>
                    <a:pt x="1540" y="1639"/>
                  </a:lnTo>
                  <a:lnTo>
                    <a:pt x="1568" y="1577"/>
                  </a:lnTo>
                  <a:lnTo>
                    <a:pt x="1598" y="1516"/>
                  </a:lnTo>
                  <a:lnTo>
                    <a:pt x="1628" y="1455"/>
                  </a:lnTo>
                  <a:lnTo>
                    <a:pt x="1660" y="1395"/>
                  </a:lnTo>
                  <a:lnTo>
                    <a:pt x="1693" y="1336"/>
                  </a:lnTo>
                  <a:lnTo>
                    <a:pt x="1728" y="1277"/>
                  </a:lnTo>
                  <a:lnTo>
                    <a:pt x="1764" y="1220"/>
                  </a:lnTo>
                  <a:lnTo>
                    <a:pt x="1801" y="1163"/>
                  </a:lnTo>
                  <a:lnTo>
                    <a:pt x="1840" y="1108"/>
                  </a:lnTo>
                  <a:lnTo>
                    <a:pt x="1881" y="1053"/>
                  </a:lnTo>
                  <a:lnTo>
                    <a:pt x="1902" y="1027"/>
                  </a:lnTo>
                  <a:lnTo>
                    <a:pt x="1925" y="999"/>
                  </a:lnTo>
                  <a:lnTo>
                    <a:pt x="1946" y="973"/>
                  </a:lnTo>
                  <a:lnTo>
                    <a:pt x="1969" y="946"/>
                  </a:lnTo>
                  <a:lnTo>
                    <a:pt x="1992" y="921"/>
                  </a:lnTo>
                  <a:lnTo>
                    <a:pt x="2015" y="895"/>
                  </a:lnTo>
                  <a:lnTo>
                    <a:pt x="2040" y="870"/>
                  </a:lnTo>
                  <a:lnTo>
                    <a:pt x="2064" y="844"/>
                  </a:lnTo>
                  <a:lnTo>
                    <a:pt x="2080" y="831"/>
                  </a:lnTo>
                  <a:lnTo>
                    <a:pt x="2111" y="808"/>
                  </a:lnTo>
                  <a:lnTo>
                    <a:pt x="2152" y="779"/>
                  </a:lnTo>
                  <a:lnTo>
                    <a:pt x="2204" y="745"/>
                  </a:lnTo>
                  <a:lnTo>
                    <a:pt x="2263" y="706"/>
                  </a:lnTo>
                  <a:lnTo>
                    <a:pt x="2328" y="665"/>
                  </a:lnTo>
                  <a:lnTo>
                    <a:pt x="2397" y="623"/>
                  </a:lnTo>
                  <a:lnTo>
                    <a:pt x="2468" y="583"/>
                  </a:lnTo>
                  <a:lnTo>
                    <a:pt x="2503" y="563"/>
                  </a:lnTo>
                  <a:lnTo>
                    <a:pt x="2539" y="545"/>
                  </a:lnTo>
                  <a:lnTo>
                    <a:pt x="2574" y="528"/>
                  </a:lnTo>
                  <a:lnTo>
                    <a:pt x="2607" y="511"/>
                  </a:lnTo>
                  <a:lnTo>
                    <a:pt x="2640" y="496"/>
                  </a:lnTo>
                  <a:lnTo>
                    <a:pt x="2672" y="484"/>
                  </a:lnTo>
                  <a:lnTo>
                    <a:pt x="2702" y="473"/>
                  </a:lnTo>
                  <a:lnTo>
                    <a:pt x="2730" y="463"/>
                  </a:lnTo>
                  <a:lnTo>
                    <a:pt x="2757" y="457"/>
                  </a:lnTo>
                  <a:lnTo>
                    <a:pt x="2780" y="453"/>
                  </a:lnTo>
                  <a:lnTo>
                    <a:pt x="2802" y="451"/>
                  </a:lnTo>
                  <a:lnTo>
                    <a:pt x="2820" y="453"/>
                  </a:lnTo>
                  <a:lnTo>
                    <a:pt x="2836" y="457"/>
                  </a:lnTo>
                  <a:lnTo>
                    <a:pt x="2849" y="464"/>
                  </a:lnTo>
                  <a:lnTo>
                    <a:pt x="2857" y="476"/>
                  </a:lnTo>
                  <a:lnTo>
                    <a:pt x="2862" y="491"/>
                  </a:lnTo>
                  <a:lnTo>
                    <a:pt x="2858" y="471"/>
                  </a:lnTo>
                  <a:lnTo>
                    <a:pt x="2849" y="416"/>
                  </a:lnTo>
                  <a:lnTo>
                    <a:pt x="2835" y="339"/>
                  </a:lnTo>
                  <a:lnTo>
                    <a:pt x="2818" y="250"/>
                  </a:lnTo>
                  <a:lnTo>
                    <a:pt x="2802" y="162"/>
                  </a:lnTo>
                  <a:lnTo>
                    <a:pt x="2788" y="85"/>
                  </a:lnTo>
                  <a:lnTo>
                    <a:pt x="2778" y="29"/>
                  </a:lnTo>
                  <a:lnTo>
                    <a:pt x="2775" y="8"/>
                  </a:lnTo>
                  <a:close/>
                </a:path>
              </a:pathLst>
            </a:custGeom>
            <a:solidFill>
              <a:srgbClr val="BD4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0" name="Freeform 112"/>
            <p:cNvSpPr>
              <a:spLocks/>
            </p:cNvSpPr>
            <p:nvPr/>
          </p:nvSpPr>
          <p:spPr bwMode="auto">
            <a:xfrm>
              <a:off x="8197850" y="-1601788"/>
              <a:ext cx="292100" cy="538162"/>
            </a:xfrm>
            <a:custGeom>
              <a:avLst/>
              <a:gdLst>
                <a:gd name="T0" fmla="*/ 2662 w 2767"/>
                <a:gd name="T1" fmla="*/ 1 h 5079"/>
                <a:gd name="T2" fmla="*/ 2595 w 2767"/>
                <a:gd name="T3" fmla="*/ 4 h 5079"/>
                <a:gd name="T4" fmla="*/ 2407 w 2767"/>
                <a:gd name="T5" fmla="*/ 36 h 5079"/>
                <a:gd name="T6" fmla="*/ 2027 w 2767"/>
                <a:gd name="T7" fmla="*/ 121 h 5079"/>
                <a:gd name="T8" fmla="*/ 1862 w 2767"/>
                <a:gd name="T9" fmla="*/ 174 h 5079"/>
                <a:gd name="T10" fmla="*/ 1703 w 2767"/>
                <a:gd name="T11" fmla="*/ 239 h 5079"/>
                <a:gd name="T12" fmla="*/ 1552 w 2767"/>
                <a:gd name="T13" fmla="*/ 315 h 5079"/>
                <a:gd name="T14" fmla="*/ 1408 w 2767"/>
                <a:gd name="T15" fmla="*/ 402 h 5079"/>
                <a:gd name="T16" fmla="*/ 1271 w 2767"/>
                <a:gd name="T17" fmla="*/ 500 h 5079"/>
                <a:gd name="T18" fmla="*/ 1144 w 2767"/>
                <a:gd name="T19" fmla="*/ 610 h 5079"/>
                <a:gd name="T20" fmla="*/ 1024 w 2767"/>
                <a:gd name="T21" fmla="*/ 734 h 5079"/>
                <a:gd name="T22" fmla="*/ 912 w 2767"/>
                <a:gd name="T23" fmla="*/ 869 h 5079"/>
                <a:gd name="T24" fmla="*/ 770 w 2767"/>
                <a:gd name="T25" fmla="*/ 1072 h 5079"/>
                <a:gd name="T26" fmla="*/ 631 w 2767"/>
                <a:gd name="T27" fmla="*/ 1303 h 5079"/>
                <a:gd name="T28" fmla="*/ 506 w 2767"/>
                <a:gd name="T29" fmla="*/ 1541 h 5079"/>
                <a:gd name="T30" fmla="*/ 396 w 2767"/>
                <a:gd name="T31" fmla="*/ 1786 h 5079"/>
                <a:gd name="T32" fmla="*/ 300 w 2767"/>
                <a:gd name="T33" fmla="*/ 2038 h 5079"/>
                <a:gd name="T34" fmla="*/ 218 w 2767"/>
                <a:gd name="T35" fmla="*/ 2295 h 5079"/>
                <a:gd name="T36" fmla="*/ 152 w 2767"/>
                <a:gd name="T37" fmla="*/ 2557 h 5079"/>
                <a:gd name="T38" fmla="*/ 98 w 2767"/>
                <a:gd name="T39" fmla="*/ 2821 h 5079"/>
                <a:gd name="T40" fmla="*/ 57 w 2767"/>
                <a:gd name="T41" fmla="*/ 3088 h 5079"/>
                <a:gd name="T42" fmla="*/ 27 w 2767"/>
                <a:gd name="T43" fmla="*/ 3356 h 5079"/>
                <a:gd name="T44" fmla="*/ 9 w 2767"/>
                <a:gd name="T45" fmla="*/ 3625 h 5079"/>
                <a:gd name="T46" fmla="*/ 1 w 2767"/>
                <a:gd name="T47" fmla="*/ 3895 h 5079"/>
                <a:gd name="T48" fmla="*/ 6 w 2767"/>
                <a:gd name="T49" fmla="*/ 4171 h 5079"/>
                <a:gd name="T50" fmla="*/ 29 w 2767"/>
                <a:gd name="T51" fmla="*/ 4451 h 5079"/>
                <a:gd name="T52" fmla="*/ 51 w 2767"/>
                <a:gd name="T53" fmla="*/ 4731 h 5079"/>
                <a:gd name="T54" fmla="*/ 59 w 2767"/>
                <a:gd name="T55" fmla="*/ 5009 h 5079"/>
                <a:gd name="T56" fmla="*/ 92 w 2767"/>
                <a:gd name="T57" fmla="*/ 5018 h 5079"/>
                <a:gd name="T58" fmla="*/ 160 w 2767"/>
                <a:gd name="T59" fmla="*/ 4862 h 5079"/>
                <a:gd name="T60" fmla="*/ 214 w 2767"/>
                <a:gd name="T61" fmla="*/ 4749 h 5079"/>
                <a:gd name="T62" fmla="*/ 271 w 2767"/>
                <a:gd name="T63" fmla="*/ 4662 h 5079"/>
                <a:gd name="T64" fmla="*/ 366 w 2767"/>
                <a:gd name="T65" fmla="*/ 4535 h 5079"/>
                <a:gd name="T66" fmla="*/ 423 w 2767"/>
                <a:gd name="T67" fmla="*/ 4446 h 5079"/>
                <a:gd name="T68" fmla="*/ 460 w 2767"/>
                <a:gd name="T69" fmla="*/ 4346 h 5079"/>
                <a:gd name="T70" fmla="*/ 474 w 2767"/>
                <a:gd name="T71" fmla="*/ 4238 h 5079"/>
                <a:gd name="T72" fmla="*/ 473 w 2767"/>
                <a:gd name="T73" fmla="*/ 4101 h 5079"/>
                <a:gd name="T74" fmla="*/ 472 w 2767"/>
                <a:gd name="T75" fmla="*/ 3965 h 5079"/>
                <a:gd name="T76" fmla="*/ 493 w 2767"/>
                <a:gd name="T77" fmla="*/ 3724 h 5079"/>
                <a:gd name="T78" fmla="*/ 535 w 2767"/>
                <a:gd name="T79" fmla="*/ 3434 h 5079"/>
                <a:gd name="T80" fmla="*/ 593 w 2767"/>
                <a:gd name="T81" fmla="*/ 3184 h 5079"/>
                <a:gd name="T82" fmla="*/ 636 w 2767"/>
                <a:gd name="T83" fmla="*/ 3047 h 5079"/>
                <a:gd name="T84" fmla="*/ 690 w 2767"/>
                <a:gd name="T85" fmla="*/ 2915 h 5079"/>
                <a:gd name="T86" fmla="*/ 757 w 2767"/>
                <a:gd name="T87" fmla="*/ 2786 h 5079"/>
                <a:gd name="T88" fmla="*/ 857 w 2767"/>
                <a:gd name="T89" fmla="*/ 2621 h 5079"/>
                <a:gd name="T90" fmla="*/ 1034 w 2767"/>
                <a:gd name="T91" fmla="*/ 2364 h 5079"/>
                <a:gd name="T92" fmla="*/ 1208 w 2767"/>
                <a:gd name="T93" fmla="*/ 2106 h 5079"/>
                <a:gd name="T94" fmla="*/ 1306 w 2767"/>
                <a:gd name="T95" fmla="*/ 1939 h 5079"/>
                <a:gd name="T96" fmla="*/ 1375 w 2767"/>
                <a:gd name="T97" fmla="*/ 1801 h 5079"/>
                <a:gd name="T98" fmla="*/ 1473 w 2767"/>
                <a:gd name="T99" fmla="*/ 1578 h 5079"/>
                <a:gd name="T100" fmla="*/ 1598 w 2767"/>
                <a:gd name="T101" fmla="*/ 1336 h 5079"/>
                <a:gd name="T102" fmla="*/ 1745 w 2767"/>
                <a:gd name="T103" fmla="*/ 1108 h 5079"/>
                <a:gd name="T104" fmla="*/ 1851 w 2767"/>
                <a:gd name="T105" fmla="*/ 973 h 5079"/>
                <a:gd name="T106" fmla="*/ 1945 w 2767"/>
                <a:gd name="T107" fmla="*/ 870 h 5079"/>
                <a:gd name="T108" fmla="*/ 2057 w 2767"/>
                <a:gd name="T109" fmla="*/ 780 h 5079"/>
                <a:gd name="T110" fmla="*/ 2302 w 2767"/>
                <a:gd name="T111" fmla="*/ 623 h 5079"/>
                <a:gd name="T112" fmla="*/ 2478 w 2767"/>
                <a:gd name="T113" fmla="*/ 528 h 5079"/>
                <a:gd name="T114" fmla="*/ 2607 w 2767"/>
                <a:gd name="T115" fmla="*/ 473 h 5079"/>
                <a:gd name="T116" fmla="*/ 2707 w 2767"/>
                <a:gd name="T117" fmla="*/ 452 h 5079"/>
                <a:gd name="T118" fmla="*/ 2762 w 2767"/>
                <a:gd name="T119" fmla="*/ 477 h 5079"/>
                <a:gd name="T120" fmla="*/ 2740 w 2767"/>
                <a:gd name="T121" fmla="*/ 339 h 5079"/>
                <a:gd name="T122" fmla="*/ 2683 w 2767"/>
                <a:gd name="T123" fmla="*/ 29 h 5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67" h="5079">
                  <a:moveTo>
                    <a:pt x="2680" y="8"/>
                  </a:moveTo>
                  <a:lnTo>
                    <a:pt x="2677" y="5"/>
                  </a:lnTo>
                  <a:lnTo>
                    <a:pt x="2671" y="2"/>
                  </a:lnTo>
                  <a:lnTo>
                    <a:pt x="2662" y="1"/>
                  </a:lnTo>
                  <a:lnTo>
                    <a:pt x="2649" y="0"/>
                  </a:lnTo>
                  <a:lnTo>
                    <a:pt x="2633" y="0"/>
                  </a:lnTo>
                  <a:lnTo>
                    <a:pt x="2615" y="2"/>
                  </a:lnTo>
                  <a:lnTo>
                    <a:pt x="2595" y="4"/>
                  </a:lnTo>
                  <a:lnTo>
                    <a:pt x="2573" y="6"/>
                  </a:lnTo>
                  <a:lnTo>
                    <a:pt x="2523" y="13"/>
                  </a:lnTo>
                  <a:lnTo>
                    <a:pt x="2466" y="24"/>
                  </a:lnTo>
                  <a:lnTo>
                    <a:pt x="2407" y="36"/>
                  </a:lnTo>
                  <a:lnTo>
                    <a:pt x="2345" y="48"/>
                  </a:lnTo>
                  <a:lnTo>
                    <a:pt x="2221" y="76"/>
                  </a:lnTo>
                  <a:lnTo>
                    <a:pt x="2110" y="101"/>
                  </a:lnTo>
                  <a:lnTo>
                    <a:pt x="2027" y="121"/>
                  </a:lnTo>
                  <a:lnTo>
                    <a:pt x="1987" y="132"/>
                  </a:lnTo>
                  <a:lnTo>
                    <a:pt x="1945" y="146"/>
                  </a:lnTo>
                  <a:lnTo>
                    <a:pt x="1904" y="159"/>
                  </a:lnTo>
                  <a:lnTo>
                    <a:pt x="1862" y="174"/>
                  </a:lnTo>
                  <a:lnTo>
                    <a:pt x="1822" y="189"/>
                  </a:lnTo>
                  <a:lnTo>
                    <a:pt x="1782" y="205"/>
                  </a:lnTo>
                  <a:lnTo>
                    <a:pt x="1742" y="222"/>
                  </a:lnTo>
                  <a:lnTo>
                    <a:pt x="1703" y="239"/>
                  </a:lnTo>
                  <a:lnTo>
                    <a:pt x="1665" y="257"/>
                  </a:lnTo>
                  <a:lnTo>
                    <a:pt x="1627" y="276"/>
                  </a:lnTo>
                  <a:lnTo>
                    <a:pt x="1589" y="295"/>
                  </a:lnTo>
                  <a:lnTo>
                    <a:pt x="1552" y="315"/>
                  </a:lnTo>
                  <a:lnTo>
                    <a:pt x="1515" y="335"/>
                  </a:lnTo>
                  <a:lnTo>
                    <a:pt x="1479" y="356"/>
                  </a:lnTo>
                  <a:lnTo>
                    <a:pt x="1443" y="379"/>
                  </a:lnTo>
                  <a:lnTo>
                    <a:pt x="1408" y="402"/>
                  </a:lnTo>
                  <a:lnTo>
                    <a:pt x="1373" y="425"/>
                  </a:lnTo>
                  <a:lnTo>
                    <a:pt x="1339" y="449"/>
                  </a:lnTo>
                  <a:lnTo>
                    <a:pt x="1305" y="475"/>
                  </a:lnTo>
                  <a:lnTo>
                    <a:pt x="1271" y="500"/>
                  </a:lnTo>
                  <a:lnTo>
                    <a:pt x="1239" y="527"/>
                  </a:lnTo>
                  <a:lnTo>
                    <a:pt x="1207" y="554"/>
                  </a:lnTo>
                  <a:lnTo>
                    <a:pt x="1175" y="582"/>
                  </a:lnTo>
                  <a:lnTo>
                    <a:pt x="1144" y="610"/>
                  </a:lnTo>
                  <a:lnTo>
                    <a:pt x="1113" y="640"/>
                  </a:lnTo>
                  <a:lnTo>
                    <a:pt x="1083" y="671"/>
                  </a:lnTo>
                  <a:lnTo>
                    <a:pt x="1054" y="701"/>
                  </a:lnTo>
                  <a:lnTo>
                    <a:pt x="1024" y="734"/>
                  </a:lnTo>
                  <a:lnTo>
                    <a:pt x="996" y="766"/>
                  </a:lnTo>
                  <a:lnTo>
                    <a:pt x="967" y="800"/>
                  </a:lnTo>
                  <a:lnTo>
                    <a:pt x="939" y="834"/>
                  </a:lnTo>
                  <a:lnTo>
                    <a:pt x="912" y="869"/>
                  </a:lnTo>
                  <a:lnTo>
                    <a:pt x="886" y="905"/>
                  </a:lnTo>
                  <a:lnTo>
                    <a:pt x="846" y="960"/>
                  </a:lnTo>
                  <a:lnTo>
                    <a:pt x="808" y="1016"/>
                  </a:lnTo>
                  <a:lnTo>
                    <a:pt x="770" y="1072"/>
                  </a:lnTo>
                  <a:lnTo>
                    <a:pt x="734" y="1129"/>
                  </a:lnTo>
                  <a:lnTo>
                    <a:pt x="698" y="1186"/>
                  </a:lnTo>
                  <a:lnTo>
                    <a:pt x="664" y="1244"/>
                  </a:lnTo>
                  <a:lnTo>
                    <a:pt x="631" y="1303"/>
                  </a:lnTo>
                  <a:lnTo>
                    <a:pt x="598" y="1362"/>
                  </a:lnTo>
                  <a:lnTo>
                    <a:pt x="566" y="1421"/>
                  </a:lnTo>
                  <a:lnTo>
                    <a:pt x="536" y="1480"/>
                  </a:lnTo>
                  <a:lnTo>
                    <a:pt x="506" y="1541"/>
                  </a:lnTo>
                  <a:lnTo>
                    <a:pt x="476" y="1602"/>
                  </a:lnTo>
                  <a:lnTo>
                    <a:pt x="449" y="1663"/>
                  </a:lnTo>
                  <a:lnTo>
                    <a:pt x="421" y="1725"/>
                  </a:lnTo>
                  <a:lnTo>
                    <a:pt x="396" y="1786"/>
                  </a:lnTo>
                  <a:lnTo>
                    <a:pt x="371" y="1849"/>
                  </a:lnTo>
                  <a:lnTo>
                    <a:pt x="346" y="1912"/>
                  </a:lnTo>
                  <a:lnTo>
                    <a:pt x="323" y="1975"/>
                  </a:lnTo>
                  <a:lnTo>
                    <a:pt x="300" y="2038"/>
                  </a:lnTo>
                  <a:lnTo>
                    <a:pt x="279" y="2102"/>
                  </a:lnTo>
                  <a:lnTo>
                    <a:pt x="258" y="2166"/>
                  </a:lnTo>
                  <a:lnTo>
                    <a:pt x="237" y="2231"/>
                  </a:lnTo>
                  <a:lnTo>
                    <a:pt x="218" y="2295"/>
                  </a:lnTo>
                  <a:lnTo>
                    <a:pt x="200" y="2360"/>
                  </a:lnTo>
                  <a:lnTo>
                    <a:pt x="184" y="2426"/>
                  </a:lnTo>
                  <a:lnTo>
                    <a:pt x="167" y="2491"/>
                  </a:lnTo>
                  <a:lnTo>
                    <a:pt x="152" y="2557"/>
                  </a:lnTo>
                  <a:lnTo>
                    <a:pt x="137" y="2622"/>
                  </a:lnTo>
                  <a:lnTo>
                    <a:pt x="123" y="2689"/>
                  </a:lnTo>
                  <a:lnTo>
                    <a:pt x="110" y="2755"/>
                  </a:lnTo>
                  <a:lnTo>
                    <a:pt x="98" y="2821"/>
                  </a:lnTo>
                  <a:lnTo>
                    <a:pt x="86" y="2888"/>
                  </a:lnTo>
                  <a:lnTo>
                    <a:pt x="76" y="2955"/>
                  </a:lnTo>
                  <a:lnTo>
                    <a:pt x="66" y="3021"/>
                  </a:lnTo>
                  <a:lnTo>
                    <a:pt x="57" y="3088"/>
                  </a:lnTo>
                  <a:lnTo>
                    <a:pt x="48" y="3155"/>
                  </a:lnTo>
                  <a:lnTo>
                    <a:pt x="41" y="3222"/>
                  </a:lnTo>
                  <a:lnTo>
                    <a:pt x="33" y="3289"/>
                  </a:lnTo>
                  <a:lnTo>
                    <a:pt x="27" y="3356"/>
                  </a:lnTo>
                  <a:lnTo>
                    <a:pt x="22" y="3423"/>
                  </a:lnTo>
                  <a:lnTo>
                    <a:pt x="17" y="3490"/>
                  </a:lnTo>
                  <a:lnTo>
                    <a:pt x="12" y="3558"/>
                  </a:lnTo>
                  <a:lnTo>
                    <a:pt x="9" y="3625"/>
                  </a:lnTo>
                  <a:lnTo>
                    <a:pt x="6" y="3693"/>
                  </a:lnTo>
                  <a:lnTo>
                    <a:pt x="4" y="3760"/>
                  </a:lnTo>
                  <a:lnTo>
                    <a:pt x="2" y="3827"/>
                  </a:lnTo>
                  <a:lnTo>
                    <a:pt x="1" y="3895"/>
                  </a:lnTo>
                  <a:lnTo>
                    <a:pt x="0" y="3961"/>
                  </a:lnTo>
                  <a:lnTo>
                    <a:pt x="1" y="4031"/>
                  </a:lnTo>
                  <a:lnTo>
                    <a:pt x="3" y="4101"/>
                  </a:lnTo>
                  <a:lnTo>
                    <a:pt x="6" y="4171"/>
                  </a:lnTo>
                  <a:lnTo>
                    <a:pt x="11" y="4241"/>
                  </a:lnTo>
                  <a:lnTo>
                    <a:pt x="17" y="4312"/>
                  </a:lnTo>
                  <a:lnTo>
                    <a:pt x="23" y="4382"/>
                  </a:lnTo>
                  <a:lnTo>
                    <a:pt x="29" y="4451"/>
                  </a:lnTo>
                  <a:lnTo>
                    <a:pt x="36" y="4521"/>
                  </a:lnTo>
                  <a:lnTo>
                    <a:pt x="41" y="4591"/>
                  </a:lnTo>
                  <a:lnTo>
                    <a:pt x="47" y="4661"/>
                  </a:lnTo>
                  <a:lnTo>
                    <a:pt x="51" y="4731"/>
                  </a:lnTo>
                  <a:lnTo>
                    <a:pt x="56" y="4801"/>
                  </a:lnTo>
                  <a:lnTo>
                    <a:pt x="59" y="4871"/>
                  </a:lnTo>
                  <a:lnTo>
                    <a:pt x="60" y="4939"/>
                  </a:lnTo>
                  <a:lnTo>
                    <a:pt x="59" y="5009"/>
                  </a:lnTo>
                  <a:lnTo>
                    <a:pt x="57" y="5079"/>
                  </a:lnTo>
                  <a:lnTo>
                    <a:pt x="68" y="5059"/>
                  </a:lnTo>
                  <a:lnTo>
                    <a:pt x="80" y="5039"/>
                  </a:lnTo>
                  <a:lnTo>
                    <a:pt x="92" y="5018"/>
                  </a:lnTo>
                  <a:lnTo>
                    <a:pt x="102" y="4997"/>
                  </a:lnTo>
                  <a:lnTo>
                    <a:pt x="121" y="4952"/>
                  </a:lnTo>
                  <a:lnTo>
                    <a:pt x="141" y="4908"/>
                  </a:lnTo>
                  <a:lnTo>
                    <a:pt x="160" y="4862"/>
                  </a:lnTo>
                  <a:lnTo>
                    <a:pt x="180" y="4816"/>
                  </a:lnTo>
                  <a:lnTo>
                    <a:pt x="191" y="4793"/>
                  </a:lnTo>
                  <a:lnTo>
                    <a:pt x="202" y="4771"/>
                  </a:lnTo>
                  <a:lnTo>
                    <a:pt x="214" y="4749"/>
                  </a:lnTo>
                  <a:lnTo>
                    <a:pt x="227" y="4728"/>
                  </a:lnTo>
                  <a:lnTo>
                    <a:pt x="241" y="4705"/>
                  </a:lnTo>
                  <a:lnTo>
                    <a:pt x="255" y="4683"/>
                  </a:lnTo>
                  <a:lnTo>
                    <a:pt x="271" y="4662"/>
                  </a:lnTo>
                  <a:lnTo>
                    <a:pt x="287" y="4641"/>
                  </a:lnTo>
                  <a:lnTo>
                    <a:pt x="319" y="4599"/>
                  </a:lnTo>
                  <a:lnTo>
                    <a:pt x="352" y="4556"/>
                  </a:lnTo>
                  <a:lnTo>
                    <a:pt x="366" y="4535"/>
                  </a:lnTo>
                  <a:lnTo>
                    <a:pt x="381" y="4514"/>
                  </a:lnTo>
                  <a:lnTo>
                    <a:pt x="396" y="4492"/>
                  </a:lnTo>
                  <a:lnTo>
                    <a:pt x="410" y="4469"/>
                  </a:lnTo>
                  <a:lnTo>
                    <a:pt x="423" y="4446"/>
                  </a:lnTo>
                  <a:lnTo>
                    <a:pt x="433" y="4422"/>
                  </a:lnTo>
                  <a:lnTo>
                    <a:pt x="444" y="4397"/>
                  </a:lnTo>
                  <a:lnTo>
                    <a:pt x="452" y="4372"/>
                  </a:lnTo>
                  <a:lnTo>
                    <a:pt x="460" y="4346"/>
                  </a:lnTo>
                  <a:lnTo>
                    <a:pt x="466" y="4318"/>
                  </a:lnTo>
                  <a:lnTo>
                    <a:pt x="470" y="4292"/>
                  </a:lnTo>
                  <a:lnTo>
                    <a:pt x="472" y="4265"/>
                  </a:lnTo>
                  <a:lnTo>
                    <a:pt x="474" y="4238"/>
                  </a:lnTo>
                  <a:lnTo>
                    <a:pt x="475" y="4210"/>
                  </a:lnTo>
                  <a:lnTo>
                    <a:pt x="475" y="4184"/>
                  </a:lnTo>
                  <a:lnTo>
                    <a:pt x="475" y="4156"/>
                  </a:lnTo>
                  <a:lnTo>
                    <a:pt x="473" y="4101"/>
                  </a:lnTo>
                  <a:lnTo>
                    <a:pt x="472" y="4046"/>
                  </a:lnTo>
                  <a:lnTo>
                    <a:pt x="471" y="4020"/>
                  </a:lnTo>
                  <a:lnTo>
                    <a:pt x="471" y="3992"/>
                  </a:lnTo>
                  <a:lnTo>
                    <a:pt x="472" y="3965"/>
                  </a:lnTo>
                  <a:lnTo>
                    <a:pt x="473" y="3938"/>
                  </a:lnTo>
                  <a:lnTo>
                    <a:pt x="480" y="3867"/>
                  </a:lnTo>
                  <a:lnTo>
                    <a:pt x="486" y="3796"/>
                  </a:lnTo>
                  <a:lnTo>
                    <a:pt x="493" y="3724"/>
                  </a:lnTo>
                  <a:lnTo>
                    <a:pt x="502" y="3652"/>
                  </a:lnTo>
                  <a:lnTo>
                    <a:pt x="511" y="3580"/>
                  </a:lnTo>
                  <a:lnTo>
                    <a:pt x="523" y="3507"/>
                  </a:lnTo>
                  <a:lnTo>
                    <a:pt x="535" y="3434"/>
                  </a:lnTo>
                  <a:lnTo>
                    <a:pt x="549" y="3362"/>
                  </a:lnTo>
                  <a:lnTo>
                    <a:pt x="565" y="3290"/>
                  </a:lnTo>
                  <a:lnTo>
                    <a:pt x="582" y="3219"/>
                  </a:lnTo>
                  <a:lnTo>
                    <a:pt x="593" y="3184"/>
                  </a:lnTo>
                  <a:lnTo>
                    <a:pt x="602" y="3150"/>
                  </a:lnTo>
                  <a:lnTo>
                    <a:pt x="613" y="3115"/>
                  </a:lnTo>
                  <a:lnTo>
                    <a:pt x="624" y="3081"/>
                  </a:lnTo>
                  <a:lnTo>
                    <a:pt x="636" y="3047"/>
                  </a:lnTo>
                  <a:lnTo>
                    <a:pt x="649" y="3013"/>
                  </a:lnTo>
                  <a:lnTo>
                    <a:pt x="661" y="2980"/>
                  </a:lnTo>
                  <a:lnTo>
                    <a:pt x="675" y="2946"/>
                  </a:lnTo>
                  <a:lnTo>
                    <a:pt x="690" y="2915"/>
                  </a:lnTo>
                  <a:lnTo>
                    <a:pt x="705" y="2882"/>
                  </a:lnTo>
                  <a:lnTo>
                    <a:pt x="721" y="2851"/>
                  </a:lnTo>
                  <a:lnTo>
                    <a:pt x="738" y="2819"/>
                  </a:lnTo>
                  <a:lnTo>
                    <a:pt x="757" y="2786"/>
                  </a:lnTo>
                  <a:lnTo>
                    <a:pt x="776" y="2753"/>
                  </a:lnTo>
                  <a:lnTo>
                    <a:pt x="796" y="2720"/>
                  </a:lnTo>
                  <a:lnTo>
                    <a:pt x="816" y="2687"/>
                  </a:lnTo>
                  <a:lnTo>
                    <a:pt x="857" y="2621"/>
                  </a:lnTo>
                  <a:lnTo>
                    <a:pt x="900" y="2557"/>
                  </a:lnTo>
                  <a:lnTo>
                    <a:pt x="945" y="2492"/>
                  </a:lnTo>
                  <a:lnTo>
                    <a:pt x="989" y="2429"/>
                  </a:lnTo>
                  <a:lnTo>
                    <a:pt x="1034" y="2364"/>
                  </a:lnTo>
                  <a:lnTo>
                    <a:pt x="1078" y="2300"/>
                  </a:lnTo>
                  <a:lnTo>
                    <a:pt x="1122" y="2236"/>
                  </a:lnTo>
                  <a:lnTo>
                    <a:pt x="1166" y="2170"/>
                  </a:lnTo>
                  <a:lnTo>
                    <a:pt x="1208" y="2106"/>
                  </a:lnTo>
                  <a:lnTo>
                    <a:pt x="1249" y="2039"/>
                  </a:lnTo>
                  <a:lnTo>
                    <a:pt x="1268" y="2006"/>
                  </a:lnTo>
                  <a:lnTo>
                    <a:pt x="1288" y="1973"/>
                  </a:lnTo>
                  <a:lnTo>
                    <a:pt x="1306" y="1939"/>
                  </a:lnTo>
                  <a:lnTo>
                    <a:pt x="1324" y="1905"/>
                  </a:lnTo>
                  <a:lnTo>
                    <a:pt x="1342" y="1871"/>
                  </a:lnTo>
                  <a:lnTo>
                    <a:pt x="1358" y="1836"/>
                  </a:lnTo>
                  <a:lnTo>
                    <a:pt x="1375" y="1801"/>
                  </a:lnTo>
                  <a:lnTo>
                    <a:pt x="1390" y="1766"/>
                  </a:lnTo>
                  <a:lnTo>
                    <a:pt x="1416" y="1703"/>
                  </a:lnTo>
                  <a:lnTo>
                    <a:pt x="1445" y="1640"/>
                  </a:lnTo>
                  <a:lnTo>
                    <a:pt x="1473" y="1578"/>
                  </a:lnTo>
                  <a:lnTo>
                    <a:pt x="1503" y="1516"/>
                  </a:lnTo>
                  <a:lnTo>
                    <a:pt x="1534" y="1456"/>
                  </a:lnTo>
                  <a:lnTo>
                    <a:pt x="1565" y="1396"/>
                  </a:lnTo>
                  <a:lnTo>
                    <a:pt x="1598" y="1336"/>
                  </a:lnTo>
                  <a:lnTo>
                    <a:pt x="1633" y="1278"/>
                  </a:lnTo>
                  <a:lnTo>
                    <a:pt x="1669" y="1220"/>
                  </a:lnTo>
                  <a:lnTo>
                    <a:pt x="1706" y="1164"/>
                  </a:lnTo>
                  <a:lnTo>
                    <a:pt x="1745" y="1108"/>
                  </a:lnTo>
                  <a:lnTo>
                    <a:pt x="1786" y="1054"/>
                  </a:lnTo>
                  <a:lnTo>
                    <a:pt x="1807" y="1026"/>
                  </a:lnTo>
                  <a:lnTo>
                    <a:pt x="1830" y="1000"/>
                  </a:lnTo>
                  <a:lnTo>
                    <a:pt x="1851" y="973"/>
                  </a:lnTo>
                  <a:lnTo>
                    <a:pt x="1874" y="947"/>
                  </a:lnTo>
                  <a:lnTo>
                    <a:pt x="1897" y="920"/>
                  </a:lnTo>
                  <a:lnTo>
                    <a:pt x="1921" y="895"/>
                  </a:lnTo>
                  <a:lnTo>
                    <a:pt x="1945" y="870"/>
                  </a:lnTo>
                  <a:lnTo>
                    <a:pt x="1969" y="844"/>
                  </a:lnTo>
                  <a:lnTo>
                    <a:pt x="1985" y="832"/>
                  </a:lnTo>
                  <a:lnTo>
                    <a:pt x="2016" y="809"/>
                  </a:lnTo>
                  <a:lnTo>
                    <a:pt x="2057" y="780"/>
                  </a:lnTo>
                  <a:lnTo>
                    <a:pt x="2109" y="745"/>
                  </a:lnTo>
                  <a:lnTo>
                    <a:pt x="2168" y="706"/>
                  </a:lnTo>
                  <a:lnTo>
                    <a:pt x="2233" y="665"/>
                  </a:lnTo>
                  <a:lnTo>
                    <a:pt x="2302" y="623"/>
                  </a:lnTo>
                  <a:lnTo>
                    <a:pt x="2373" y="583"/>
                  </a:lnTo>
                  <a:lnTo>
                    <a:pt x="2408" y="564"/>
                  </a:lnTo>
                  <a:lnTo>
                    <a:pt x="2444" y="545"/>
                  </a:lnTo>
                  <a:lnTo>
                    <a:pt x="2478" y="528"/>
                  </a:lnTo>
                  <a:lnTo>
                    <a:pt x="2513" y="512"/>
                  </a:lnTo>
                  <a:lnTo>
                    <a:pt x="2545" y="497"/>
                  </a:lnTo>
                  <a:lnTo>
                    <a:pt x="2577" y="484"/>
                  </a:lnTo>
                  <a:lnTo>
                    <a:pt x="2607" y="473"/>
                  </a:lnTo>
                  <a:lnTo>
                    <a:pt x="2635" y="464"/>
                  </a:lnTo>
                  <a:lnTo>
                    <a:pt x="2662" y="457"/>
                  </a:lnTo>
                  <a:lnTo>
                    <a:pt x="2685" y="453"/>
                  </a:lnTo>
                  <a:lnTo>
                    <a:pt x="2707" y="452"/>
                  </a:lnTo>
                  <a:lnTo>
                    <a:pt x="2725" y="453"/>
                  </a:lnTo>
                  <a:lnTo>
                    <a:pt x="2741" y="457"/>
                  </a:lnTo>
                  <a:lnTo>
                    <a:pt x="2754" y="465"/>
                  </a:lnTo>
                  <a:lnTo>
                    <a:pt x="2762" y="477"/>
                  </a:lnTo>
                  <a:lnTo>
                    <a:pt x="2767" y="492"/>
                  </a:lnTo>
                  <a:lnTo>
                    <a:pt x="2763" y="471"/>
                  </a:lnTo>
                  <a:lnTo>
                    <a:pt x="2754" y="417"/>
                  </a:lnTo>
                  <a:lnTo>
                    <a:pt x="2740" y="339"/>
                  </a:lnTo>
                  <a:lnTo>
                    <a:pt x="2723" y="250"/>
                  </a:lnTo>
                  <a:lnTo>
                    <a:pt x="2707" y="162"/>
                  </a:lnTo>
                  <a:lnTo>
                    <a:pt x="2693" y="84"/>
                  </a:lnTo>
                  <a:lnTo>
                    <a:pt x="2683" y="29"/>
                  </a:lnTo>
                  <a:lnTo>
                    <a:pt x="2680" y="8"/>
                  </a:lnTo>
                  <a:close/>
                </a:path>
              </a:pathLst>
            </a:custGeom>
            <a:solidFill>
              <a:srgbClr val="AA3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1" name="Freeform 113"/>
            <p:cNvSpPr>
              <a:spLocks/>
            </p:cNvSpPr>
            <p:nvPr/>
          </p:nvSpPr>
          <p:spPr bwMode="auto">
            <a:xfrm>
              <a:off x="8210550" y="-1597025"/>
              <a:ext cx="293688" cy="504825"/>
            </a:xfrm>
            <a:custGeom>
              <a:avLst/>
              <a:gdLst>
                <a:gd name="T0" fmla="*/ 2522 w 2767"/>
                <a:gd name="T1" fmla="*/ 2 h 4765"/>
                <a:gd name="T2" fmla="*/ 2409 w 2767"/>
                <a:gd name="T3" fmla="*/ 4 h 4765"/>
                <a:gd name="T4" fmla="*/ 2259 w 2767"/>
                <a:gd name="T5" fmla="*/ 32 h 4765"/>
                <a:gd name="T6" fmla="*/ 2027 w 2767"/>
                <a:gd name="T7" fmla="*/ 96 h 4765"/>
                <a:gd name="T8" fmla="*/ 1799 w 2767"/>
                <a:gd name="T9" fmla="*/ 185 h 4765"/>
                <a:gd name="T10" fmla="*/ 1582 w 2767"/>
                <a:gd name="T11" fmla="*/ 293 h 4765"/>
                <a:gd name="T12" fmla="*/ 1301 w 2767"/>
                <a:gd name="T13" fmla="*/ 466 h 4765"/>
                <a:gd name="T14" fmla="*/ 1049 w 2767"/>
                <a:gd name="T15" fmla="*/ 653 h 4765"/>
                <a:gd name="T16" fmla="*/ 894 w 2767"/>
                <a:gd name="T17" fmla="*/ 810 h 4765"/>
                <a:gd name="T18" fmla="*/ 743 w 2767"/>
                <a:gd name="T19" fmla="*/ 958 h 4765"/>
                <a:gd name="T20" fmla="*/ 731 w 2767"/>
                <a:gd name="T21" fmla="*/ 1018 h 4765"/>
                <a:gd name="T22" fmla="*/ 648 w 2767"/>
                <a:gd name="T23" fmla="*/ 1079 h 4765"/>
                <a:gd name="T24" fmla="*/ 566 w 2767"/>
                <a:gd name="T25" fmla="*/ 1196 h 4765"/>
                <a:gd name="T26" fmla="*/ 491 w 2767"/>
                <a:gd name="T27" fmla="*/ 1351 h 4765"/>
                <a:gd name="T28" fmla="*/ 377 w 2767"/>
                <a:gd name="T29" fmla="*/ 1647 h 4765"/>
                <a:gd name="T30" fmla="*/ 289 w 2767"/>
                <a:gd name="T31" fmla="*/ 1903 h 4765"/>
                <a:gd name="T32" fmla="*/ 199 w 2767"/>
                <a:gd name="T33" fmla="*/ 2202 h 4765"/>
                <a:gd name="T34" fmla="*/ 127 w 2767"/>
                <a:gd name="T35" fmla="*/ 2505 h 4765"/>
                <a:gd name="T36" fmla="*/ 72 w 2767"/>
                <a:gd name="T37" fmla="*/ 2811 h 4765"/>
                <a:gd name="T38" fmla="*/ 33 w 2767"/>
                <a:gd name="T39" fmla="*/ 3124 h 4765"/>
                <a:gd name="T40" fmla="*/ 10 w 2767"/>
                <a:gd name="T41" fmla="*/ 3437 h 4765"/>
                <a:gd name="T42" fmla="*/ 1 w 2767"/>
                <a:gd name="T43" fmla="*/ 3751 h 4765"/>
                <a:gd name="T44" fmla="*/ 12 w 2767"/>
                <a:gd name="T45" fmla="*/ 4049 h 4765"/>
                <a:gd name="T46" fmla="*/ 44 w 2767"/>
                <a:gd name="T47" fmla="*/ 4354 h 4765"/>
                <a:gd name="T48" fmla="*/ 56 w 2767"/>
                <a:gd name="T49" fmla="*/ 4652 h 4765"/>
                <a:gd name="T50" fmla="*/ 50 w 2767"/>
                <a:gd name="T51" fmla="*/ 4743 h 4765"/>
                <a:gd name="T52" fmla="*/ 103 w 2767"/>
                <a:gd name="T53" fmla="*/ 4617 h 4765"/>
                <a:gd name="T54" fmla="*/ 187 w 2767"/>
                <a:gd name="T55" fmla="*/ 4487 h 4765"/>
                <a:gd name="T56" fmla="*/ 268 w 2767"/>
                <a:gd name="T57" fmla="*/ 4383 h 4765"/>
                <a:gd name="T58" fmla="*/ 337 w 2767"/>
                <a:gd name="T59" fmla="*/ 4325 h 4765"/>
                <a:gd name="T60" fmla="*/ 429 w 2767"/>
                <a:gd name="T61" fmla="*/ 4244 h 4765"/>
                <a:gd name="T62" fmla="*/ 457 w 2767"/>
                <a:gd name="T63" fmla="*/ 4187 h 4765"/>
                <a:gd name="T64" fmla="*/ 475 w 2767"/>
                <a:gd name="T65" fmla="*/ 4064 h 4765"/>
                <a:gd name="T66" fmla="*/ 472 w 2767"/>
                <a:gd name="T67" fmla="*/ 3852 h 4765"/>
                <a:gd name="T68" fmla="*/ 486 w 2767"/>
                <a:gd name="T69" fmla="*/ 3636 h 4765"/>
                <a:gd name="T70" fmla="*/ 535 w 2767"/>
                <a:gd name="T71" fmla="*/ 3274 h 4765"/>
                <a:gd name="T72" fmla="*/ 602 w 2767"/>
                <a:gd name="T73" fmla="*/ 2989 h 4765"/>
                <a:gd name="T74" fmla="*/ 661 w 2767"/>
                <a:gd name="T75" fmla="*/ 2819 h 4765"/>
                <a:gd name="T76" fmla="*/ 737 w 2767"/>
                <a:gd name="T77" fmla="*/ 2659 h 4765"/>
                <a:gd name="T78" fmla="*/ 857 w 2767"/>
                <a:gd name="T79" fmla="*/ 2461 h 4765"/>
                <a:gd name="T80" fmla="*/ 1078 w 2767"/>
                <a:gd name="T81" fmla="*/ 2139 h 4765"/>
                <a:gd name="T82" fmla="*/ 1268 w 2767"/>
                <a:gd name="T83" fmla="*/ 1846 h 4765"/>
                <a:gd name="T84" fmla="*/ 1358 w 2767"/>
                <a:gd name="T85" fmla="*/ 1676 h 4765"/>
                <a:gd name="T86" fmla="*/ 1472 w 2767"/>
                <a:gd name="T87" fmla="*/ 1418 h 4765"/>
                <a:gd name="T88" fmla="*/ 1633 w 2767"/>
                <a:gd name="T89" fmla="*/ 1117 h 4765"/>
                <a:gd name="T90" fmla="*/ 1807 w 2767"/>
                <a:gd name="T91" fmla="*/ 866 h 4765"/>
                <a:gd name="T92" fmla="*/ 1921 w 2767"/>
                <a:gd name="T93" fmla="*/ 735 h 4765"/>
                <a:gd name="T94" fmla="*/ 2057 w 2767"/>
                <a:gd name="T95" fmla="*/ 619 h 4765"/>
                <a:gd name="T96" fmla="*/ 2372 w 2767"/>
                <a:gd name="T97" fmla="*/ 423 h 4765"/>
                <a:gd name="T98" fmla="*/ 2544 w 2767"/>
                <a:gd name="T99" fmla="*/ 337 h 4765"/>
                <a:gd name="T100" fmla="*/ 2685 w 2767"/>
                <a:gd name="T101" fmla="*/ 292 h 4765"/>
                <a:gd name="T102" fmla="*/ 2762 w 2767"/>
                <a:gd name="T103" fmla="*/ 316 h 4765"/>
                <a:gd name="T104" fmla="*/ 2748 w 2767"/>
                <a:gd name="T105" fmla="*/ 243 h 4765"/>
                <a:gd name="T106" fmla="*/ 2726 w 2767"/>
                <a:gd name="T107" fmla="*/ 142 h 4765"/>
                <a:gd name="T108" fmla="*/ 2686 w 2767"/>
                <a:gd name="T109" fmla="*/ 74 h 4765"/>
                <a:gd name="T110" fmla="*/ 2641 w 2767"/>
                <a:gd name="T111" fmla="*/ 38 h 4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67" h="4765">
                  <a:moveTo>
                    <a:pt x="2607" y="21"/>
                  </a:moveTo>
                  <a:lnTo>
                    <a:pt x="2587" y="14"/>
                  </a:lnTo>
                  <a:lnTo>
                    <a:pt x="2565" y="9"/>
                  </a:lnTo>
                  <a:lnTo>
                    <a:pt x="2544" y="4"/>
                  </a:lnTo>
                  <a:lnTo>
                    <a:pt x="2522" y="2"/>
                  </a:lnTo>
                  <a:lnTo>
                    <a:pt x="2500" y="0"/>
                  </a:lnTo>
                  <a:lnTo>
                    <a:pt x="2478" y="0"/>
                  </a:lnTo>
                  <a:lnTo>
                    <a:pt x="2454" y="1"/>
                  </a:lnTo>
                  <a:lnTo>
                    <a:pt x="2432" y="2"/>
                  </a:lnTo>
                  <a:lnTo>
                    <a:pt x="2409" y="4"/>
                  </a:lnTo>
                  <a:lnTo>
                    <a:pt x="2387" y="8"/>
                  </a:lnTo>
                  <a:lnTo>
                    <a:pt x="2364" y="11"/>
                  </a:lnTo>
                  <a:lnTo>
                    <a:pt x="2341" y="15"/>
                  </a:lnTo>
                  <a:lnTo>
                    <a:pt x="2299" y="24"/>
                  </a:lnTo>
                  <a:lnTo>
                    <a:pt x="2259" y="32"/>
                  </a:lnTo>
                  <a:lnTo>
                    <a:pt x="2212" y="43"/>
                  </a:lnTo>
                  <a:lnTo>
                    <a:pt x="2166" y="54"/>
                  </a:lnTo>
                  <a:lnTo>
                    <a:pt x="2119" y="67"/>
                  </a:lnTo>
                  <a:lnTo>
                    <a:pt x="2073" y="81"/>
                  </a:lnTo>
                  <a:lnTo>
                    <a:pt x="2027" y="96"/>
                  </a:lnTo>
                  <a:lnTo>
                    <a:pt x="1981" y="112"/>
                  </a:lnTo>
                  <a:lnTo>
                    <a:pt x="1935" y="129"/>
                  </a:lnTo>
                  <a:lnTo>
                    <a:pt x="1889" y="146"/>
                  </a:lnTo>
                  <a:lnTo>
                    <a:pt x="1843" y="165"/>
                  </a:lnTo>
                  <a:lnTo>
                    <a:pt x="1799" y="185"/>
                  </a:lnTo>
                  <a:lnTo>
                    <a:pt x="1755" y="206"/>
                  </a:lnTo>
                  <a:lnTo>
                    <a:pt x="1710" y="227"/>
                  </a:lnTo>
                  <a:lnTo>
                    <a:pt x="1667" y="248"/>
                  </a:lnTo>
                  <a:lnTo>
                    <a:pt x="1625" y="271"/>
                  </a:lnTo>
                  <a:lnTo>
                    <a:pt x="1582" y="293"/>
                  </a:lnTo>
                  <a:lnTo>
                    <a:pt x="1541" y="318"/>
                  </a:lnTo>
                  <a:lnTo>
                    <a:pt x="1479" y="354"/>
                  </a:lnTo>
                  <a:lnTo>
                    <a:pt x="1418" y="391"/>
                  </a:lnTo>
                  <a:lnTo>
                    <a:pt x="1359" y="428"/>
                  </a:lnTo>
                  <a:lnTo>
                    <a:pt x="1301" y="466"/>
                  </a:lnTo>
                  <a:lnTo>
                    <a:pt x="1243" y="505"/>
                  </a:lnTo>
                  <a:lnTo>
                    <a:pt x="1186" y="546"/>
                  </a:lnTo>
                  <a:lnTo>
                    <a:pt x="1130" y="589"/>
                  </a:lnTo>
                  <a:lnTo>
                    <a:pt x="1074" y="633"/>
                  </a:lnTo>
                  <a:lnTo>
                    <a:pt x="1049" y="653"/>
                  </a:lnTo>
                  <a:lnTo>
                    <a:pt x="1026" y="674"/>
                  </a:lnTo>
                  <a:lnTo>
                    <a:pt x="1004" y="696"/>
                  </a:lnTo>
                  <a:lnTo>
                    <a:pt x="981" y="718"/>
                  </a:lnTo>
                  <a:lnTo>
                    <a:pt x="937" y="763"/>
                  </a:lnTo>
                  <a:lnTo>
                    <a:pt x="894" y="810"/>
                  </a:lnTo>
                  <a:lnTo>
                    <a:pt x="851" y="855"/>
                  </a:lnTo>
                  <a:lnTo>
                    <a:pt x="807" y="899"/>
                  </a:lnTo>
                  <a:lnTo>
                    <a:pt x="786" y="920"/>
                  </a:lnTo>
                  <a:lnTo>
                    <a:pt x="764" y="939"/>
                  </a:lnTo>
                  <a:lnTo>
                    <a:pt x="743" y="958"/>
                  </a:lnTo>
                  <a:lnTo>
                    <a:pt x="721" y="975"/>
                  </a:lnTo>
                  <a:lnTo>
                    <a:pt x="723" y="987"/>
                  </a:lnTo>
                  <a:lnTo>
                    <a:pt x="726" y="997"/>
                  </a:lnTo>
                  <a:lnTo>
                    <a:pt x="729" y="1008"/>
                  </a:lnTo>
                  <a:lnTo>
                    <a:pt x="731" y="1018"/>
                  </a:lnTo>
                  <a:lnTo>
                    <a:pt x="714" y="1025"/>
                  </a:lnTo>
                  <a:lnTo>
                    <a:pt x="697" y="1034"/>
                  </a:lnTo>
                  <a:lnTo>
                    <a:pt x="680" y="1046"/>
                  </a:lnTo>
                  <a:lnTo>
                    <a:pt x="665" y="1061"/>
                  </a:lnTo>
                  <a:lnTo>
                    <a:pt x="648" y="1079"/>
                  </a:lnTo>
                  <a:lnTo>
                    <a:pt x="631" y="1098"/>
                  </a:lnTo>
                  <a:lnTo>
                    <a:pt x="615" y="1120"/>
                  </a:lnTo>
                  <a:lnTo>
                    <a:pt x="598" y="1143"/>
                  </a:lnTo>
                  <a:lnTo>
                    <a:pt x="582" y="1170"/>
                  </a:lnTo>
                  <a:lnTo>
                    <a:pt x="566" y="1196"/>
                  </a:lnTo>
                  <a:lnTo>
                    <a:pt x="550" y="1225"/>
                  </a:lnTo>
                  <a:lnTo>
                    <a:pt x="536" y="1256"/>
                  </a:lnTo>
                  <a:lnTo>
                    <a:pt x="520" y="1286"/>
                  </a:lnTo>
                  <a:lnTo>
                    <a:pt x="505" y="1318"/>
                  </a:lnTo>
                  <a:lnTo>
                    <a:pt x="491" y="1351"/>
                  </a:lnTo>
                  <a:lnTo>
                    <a:pt x="476" y="1384"/>
                  </a:lnTo>
                  <a:lnTo>
                    <a:pt x="449" y="1451"/>
                  </a:lnTo>
                  <a:lnTo>
                    <a:pt x="423" y="1518"/>
                  </a:lnTo>
                  <a:lnTo>
                    <a:pt x="399" y="1585"/>
                  </a:lnTo>
                  <a:lnTo>
                    <a:pt x="377" y="1647"/>
                  </a:lnTo>
                  <a:lnTo>
                    <a:pt x="357" y="1706"/>
                  </a:lnTo>
                  <a:lnTo>
                    <a:pt x="339" y="1760"/>
                  </a:lnTo>
                  <a:lnTo>
                    <a:pt x="323" y="1807"/>
                  </a:lnTo>
                  <a:lnTo>
                    <a:pt x="310" y="1844"/>
                  </a:lnTo>
                  <a:lnTo>
                    <a:pt x="289" y="1903"/>
                  </a:lnTo>
                  <a:lnTo>
                    <a:pt x="270" y="1963"/>
                  </a:lnTo>
                  <a:lnTo>
                    <a:pt x="251" y="2022"/>
                  </a:lnTo>
                  <a:lnTo>
                    <a:pt x="233" y="2081"/>
                  </a:lnTo>
                  <a:lnTo>
                    <a:pt x="215" y="2141"/>
                  </a:lnTo>
                  <a:lnTo>
                    <a:pt x="199" y="2202"/>
                  </a:lnTo>
                  <a:lnTo>
                    <a:pt x="183" y="2262"/>
                  </a:lnTo>
                  <a:lnTo>
                    <a:pt x="168" y="2322"/>
                  </a:lnTo>
                  <a:lnTo>
                    <a:pt x="154" y="2383"/>
                  </a:lnTo>
                  <a:lnTo>
                    <a:pt x="140" y="2444"/>
                  </a:lnTo>
                  <a:lnTo>
                    <a:pt x="127" y="2505"/>
                  </a:lnTo>
                  <a:lnTo>
                    <a:pt x="115" y="2566"/>
                  </a:lnTo>
                  <a:lnTo>
                    <a:pt x="103" y="2627"/>
                  </a:lnTo>
                  <a:lnTo>
                    <a:pt x="93" y="2689"/>
                  </a:lnTo>
                  <a:lnTo>
                    <a:pt x="82" y="2750"/>
                  </a:lnTo>
                  <a:lnTo>
                    <a:pt x="72" y="2811"/>
                  </a:lnTo>
                  <a:lnTo>
                    <a:pt x="63" y="2874"/>
                  </a:lnTo>
                  <a:lnTo>
                    <a:pt x="56" y="2936"/>
                  </a:lnTo>
                  <a:lnTo>
                    <a:pt x="47" y="2999"/>
                  </a:lnTo>
                  <a:lnTo>
                    <a:pt x="41" y="3061"/>
                  </a:lnTo>
                  <a:lnTo>
                    <a:pt x="33" y="3124"/>
                  </a:lnTo>
                  <a:lnTo>
                    <a:pt x="28" y="3186"/>
                  </a:lnTo>
                  <a:lnTo>
                    <a:pt x="23" y="3249"/>
                  </a:lnTo>
                  <a:lnTo>
                    <a:pt x="18" y="3312"/>
                  </a:lnTo>
                  <a:lnTo>
                    <a:pt x="13" y="3375"/>
                  </a:lnTo>
                  <a:lnTo>
                    <a:pt x="10" y="3437"/>
                  </a:lnTo>
                  <a:lnTo>
                    <a:pt x="7" y="3501"/>
                  </a:lnTo>
                  <a:lnTo>
                    <a:pt x="5" y="3563"/>
                  </a:lnTo>
                  <a:lnTo>
                    <a:pt x="3" y="3625"/>
                  </a:lnTo>
                  <a:lnTo>
                    <a:pt x="1" y="3689"/>
                  </a:lnTo>
                  <a:lnTo>
                    <a:pt x="1" y="3751"/>
                  </a:lnTo>
                  <a:lnTo>
                    <a:pt x="0" y="3815"/>
                  </a:lnTo>
                  <a:lnTo>
                    <a:pt x="1" y="3871"/>
                  </a:lnTo>
                  <a:lnTo>
                    <a:pt x="3" y="3929"/>
                  </a:lnTo>
                  <a:lnTo>
                    <a:pt x="7" y="3988"/>
                  </a:lnTo>
                  <a:lnTo>
                    <a:pt x="12" y="4049"/>
                  </a:lnTo>
                  <a:lnTo>
                    <a:pt x="19" y="4109"/>
                  </a:lnTo>
                  <a:lnTo>
                    <a:pt x="25" y="4170"/>
                  </a:lnTo>
                  <a:lnTo>
                    <a:pt x="31" y="4231"/>
                  </a:lnTo>
                  <a:lnTo>
                    <a:pt x="38" y="4292"/>
                  </a:lnTo>
                  <a:lnTo>
                    <a:pt x="44" y="4354"/>
                  </a:lnTo>
                  <a:lnTo>
                    <a:pt x="49" y="4415"/>
                  </a:lnTo>
                  <a:lnTo>
                    <a:pt x="53" y="4475"/>
                  </a:lnTo>
                  <a:lnTo>
                    <a:pt x="56" y="4535"/>
                  </a:lnTo>
                  <a:lnTo>
                    <a:pt x="57" y="4594"/>
                  </a:lnTo>
                  <a:lnTo>
                    <a:pt x="56" y="4652"/>
                  </a:lnTo>
                  <a:lnTo>
                    <a:pt x="55" y="4681"/>
                  </a:lnTo>
                  <a:lnTo>
                    <a:pt x="52" y="4709"/>
                  </a:lnTo>
                  <a:lnTo>
                    <a:pt x="49" y="4737"/>
                  </a:lnTo>
                  <a:lnTo>
                    <a:pt x="46" y="4765"/>
                  </a:lnTo>
                  <a:lnTo>
                    <a:pt x="50" y="4743"/>
                  </a:lnTo>
                  <a:lnTo>
                    <a:pt x="57" y="4720"/>
                  </a:lnTo>
                  <a:lnTo>
                    <a:pt x="66" y="4695"/>
                  </a:lnTo>
                  <a:lnTo>
                    <a:pt x="77" y="4670"/>
                  </a:lnTo>
                  <a:lnTo>
                    <a:pt x="89" y="4645"/>
                  </a:lnTo>
                  <a:lnTo>
                    <a:pt x="103" y="4617"/>
                  </a:lnTo>
                  <a:lnTo>
                    <a:pt x="119" y="4591"/>
                  </a:lnTo>
                  <a:lnTo>
                    <a:pt x="135" y="4564"/>
                  </a:lnTo>
                  <a:lnTo>
                    <a:pt x="152" y="4538"/>
                  </a:lnTo>
                  <a:lnTo>
                    <a:pt x="169" y="4512"/>
                  </a:lnTo>
                  <a:lnTo>
                    <a:pt x="187" y="4487"/>
                  </a:lnTo>
                  <a:lnTo>
                    <a:pt x="204" y="4463"/>
                  </a:lnTo>
                  <a:lnTo>
                    <a:pt x="222" y="4440"/>
                  </a:lnTo>
                  <a:lnTo>
                    <a:pt x="237" y="4419"/>
                  </a:lnTo>
                  <a:lnTo>
                    <a:pt x="253" y="4400"/>
                  </a:lnTo>
                  <a:lnTo>
                    <a:pt x="268" y="4383"/>
                  </a:lnTo>
                  <a:lnTo>
                    <a:pt x="278" y="4374"/>
                  </a:lnTo>
                  <a:lnTo>
                    <a:pt x="288" y="4363"/>
                  </a:lnTo>
                  <a:lnTo>
                    <a:pt x="300" y="4354"/>
                  </a:lnTo>
                  <a:lnTo>
                    <a:pt x="311" y="4344"/>
                  </a:lnTo>
                  <a:lnTo>
                    <a:pt x="337" y="4325"/>
                  </a:lnTo>
                  <a:lnTo>
                    <a:pt x="362" y="4306"/>
                  </a:lnTo>
                  <a:lnTo>
                    <a:pt x="386" y="4286"/>
                  </a:lnTo>
                  <a:lnTo>
                    <a:pt x="409" y="4266"/>
                  </a:lnTo>
                  <a:lnTo>
                    <a:pt x="419" y="4255"/>
                  </a:lnTo>
                  <a:lnTo>
                    <a:pt x="429" y="4244"/>
                  </a:lnTo>
                  <a:lnTo>
                    <a:pt x="437" y="4232"/>
                  </a:lnTo>
                  <a:lnTo>
                    <a:pt x="444" y="4219"/>
                  </a:lnTo>
                  <a:lnTo>
                    <a:pt x="449" y="4210"/>
                  </a:lnTo>
                  <a:lnTo>
                    <a:pt x="453" y="4198"/>
                  </a:lnTo>
                  <a:lnTo>
                    <a:pt x="457" y="4187"/>
                  </a:lnTo>
                  <a:lnTo>
                    <a:pt x="460" y="4175"/>
                  </a:lnTo>
                  <a:lnTo>
                    <a:pt x="466" y="4149"/>
                  </a:lnTo>
                  <a:lnTo>
                    <a:pt x="470" y="4123"/>
                  </a:lnTo>
                  <a:lnTo>
                    <a:pt x="473" y="4094"/>
                  </a:lnTo>
                  <a:lnTo>
                    <a:pt x="475" y="4064"/>
                  </a:lnTo>
                  <a:lnTo>
                    <a:pt x="475" y="4034"/>
                  </a:lnTo>
                  <a:lnTo>
                    <a:pt x="475" y="4002"/>
                  </a:lnTo>
                  <a:lnTo>
                    <a:pt x="474" y="3941"/>
                  </a:lnTo>
                  <a:lnTo>
                    <a:pt x="472" y="3880"/>
                  </a:lnTo>
                  <a:lnTo>
                    <a:pt x="472" y="3852"/>
                  </a:lnTo>
                  <a:lnTo>
                    <a:pt x="471" y="3825"/>
                  </a:lnTo>
                  <a:lnTo>
                    <a:pt x="472" y="3800"/>
                  </a:lnTo>
                  <a:lnTo>
                    <a:pt x="473" y="3777"/>
                  </a:lnTo>
                  <a:lnTo>
                    <a:pt x="480" y="3707"/>
                  </a:lnTo>
                  <a:lnTo>
                    <a:pt x="486" y="3636"/>
                  </a:lnTo>
                  <a:lnTo>
                    <a:pt x="493" y="3564"/>
                  </a:lnTo>
                  <a:lnTo>
                    <a:pt x="502" y="3492"/>
                  </a:lnTo>
                  <a:lnTo>
                    <a:pt x="511" y="3419"/>
                  </a:lnTo>
                  <a:lnTo>
                    <a:pt x="522" y="3347"/>
                  </a:lnTo>
                  <a:lnTo>
                    <a:pt x="535" y="3274"/>
                  </a:lnTo>
                  <a:lnTo>
                    <a:pt x="548" y="3202"/>
                  </a:lnTo>
                  <a:lnTo>
                    <a:pt x="564" y="3130"/>
                  </a:lnTo>
                  <a:lnTo>
                    <a:pt x="582" y="3059"/>
                  </a:lnTo>
                  <a:lnTo>
                    <a:pt x="592" y="3024"/>
                  </a:lnTo>
                  <a:lnTo>
                    <a:pt x="602" y="2989"/>
                  </a:lnTo>
                  <a:lnTo>
                    <a:pt x="613" y="2954"/>
                  </a:lnTo>
                  <a:lnTo>
                    <a:pt x="624" y="2920"/>
                  </a:lnTo>
                  <a:lnTo>
                    <a:pt x="636" y="2887"/>
                  </a:lnTo>
                  <a:lnTo>
                    <a:pt x="649" y="2853"/>
                  </a:lnTo>
                  <a:lnTo>
                    <a:pt x="661" y="2819"/>
                  </a:lnTo>
                  <a:lnTo>
                    <a:pt x="675" y="2786"/>
                  </a:lnTo>
                  <a:lnTo>
                    <a:pt x="690" y="2753"/>
                  </a:lnTo>
                  <a:lnTo>
                    <a:pt x="705" y="2721"/>
                  </a:lnTo>
                  <a:lnTo>
                    <a:pt x="721" y="2690"/>
                  </a:lnTo>
                  <a:lnTo>
                    <a:pt x="737" y="2659"/>
                  </a:lnTo>
                  <a:lnTo>
                    <a:pt x="755" y="2625"/>
                  </a:lnTo>
                  <a:lnTo>
                    <a:pt x="776" y="2592"/>
                  </a:lnTo>
                  <a:lnTo>
                    <a:pt x="795" y="2560"/>
                  </a:lnTo>
                  <a:lnTo>
                    <a:pt x="816" y="2527"/>
                  </a:lnTo>
                  <a:lnTo>
                    <a:pt x="857" y="2461"/>
                  </a:lnTo>
                  <a:lnTo>
                    <a:pt x="900" y="2397"/>
                  </a:lnTo>
                  <a:lnTo>
                    <a:pt x="944" y="2332"/>
                  </a:lnTo>
                  <a:lnTo>
                    <a:pt x="988" y="2268"/>
                  </a:lnTo>
                  <a:lnTo>
                    <a:pt x="1034" y="2204"/>
                  </a:lnTo>
                  <a:lnTo>
                    <a:pt x="1078" y="2139"/>
                  </a:lnTo>
                  <a:lnTo>
                    <a:pt x="1122" y="2075"/>
                  </a:lnTo>
                  <a:lnTo>
                    <a:pt x="1166" y="2010"/>
                  </a:lnTo>
                  <a:lnTo>
                    <a:pt x="1208" y="1946"/>
                  </a:lnTo>
                  <a:lnTo>
                    <a:pt x="1248" y="1879"/>
                  </a:lnTo>
                  <a:lnTo>
                    <a:pt x="1268" y="1846"/>
                  </a:lnTo>
                  <a:lnTo>
                    <a:pt x="1287" y="1812"/>
                  </a:lnTo>
                  <a:lnTo>
                    <a:pt x="1306" y="1778"/>
                  </a:lnTo>
                  <a:lnTo>
                    <a:pt x="1324" y="1745"/>
                  </a:lnTo>
                  <a:lnTo>
                    <a:pt x="1341" y="1711"/>
                  </a:lnTo>
                  <a:lnTo>
                    <a:pt x="1358" y="1676"/>
                  </a:lnTo>
                  <a:lnTo>
                    <a:pt x="1374" y="1641"/>
                  </a:lnTo>
                  <a:lnTo>
                    <a:pt x="1389" y="1606"/>
                  </a:lnTo>
                  <a:lnTo>
                    <a:pt x="1416" y="1542"/>
                  </a:lnTo>
                  <a:lnTo>
                    <a:pt x="1444" y="1479"/>
                  </a:lnTo>
                  <a:lnTo>
                    <a:pt x="1472" y="1418"/>
                  </a:lnTo>
                  <a:lnTo>
                    <a:pt x="1502" y="1356"/>
                  </a:lnTo>
                  <a:lnTo>
                    <a:pt x="1533" y="1295"/>
                  </a:lnTo>
                  <a:lnTo>
                    <a:pt x="1564" y="1235"/>
                  </a:lnTo>
                  <a:lnTo>
                    <a:pt x="1598" y="1176"/>
                  </a:lnTo>
                  <a:lnTo>
                    <a:pt x="1633" y="1117"/>
                  </a:lnTo>
                  <a:lnTo>
                    <a:pt x="1668" y="1060"/>
                  </a:lnTo>
                  <a:lnTo>
                    <a:pt x="1706" y="1004"/>
                  </a:lnTo>
                  <a:lnTo>
                    <a:pt x="1745" y="948"/>
                  </a:lnTo>
                  <a:lnTo>
                    <a:pt x="1786" y="893"/>
                  </a:lnTo>
                  <a:lnTo>
                    <a:pt x="1807" y="866"/>
                  </a:lnTo>
                  <a:lnTo>
                    <a:pt x="1829" y="840"/>
                  </a:lnTo>
                  <a:lnTo>
                    <a:pt x="1851" y="813"/>
                  </a:lnTo>
                  <a:lnTo>
                    <a:pt x="1873" y="787"/>
                  </a:lnTo>
                  <a:lnTo>
                    <a:pt x="1896" y="760"/>
                  </a:lnTo>
                  <a:lnTo>
                    <a:pt x="1921" y="735"/>
                  </a:lnTo>
                  <a:lnTo>
                    <a:pt x="1944" y="709"/>
                  </a:lnTo>
                  <a:lnTo>
                    <a:pt x="1969" y="684"/>
                  </a:lnTo>
                  <a:lnTo>
                    <a:pt x="1985" y="670"/>
                  </a:lnTo>
                  <a:lnTo>
                    <a:pt x="2015" y="648"/>
                  </a:lnTo>
                  <a:lnTo>
                    <a:pt x="2057" y="619"/>
                  </a:lnTo>
                  <a:lnTo>
                    <a:pt x="2108" y="585"/>
                  </a:lnTo>
                  <a:lnTo>
                    <a:pt x="2167" y="545"/>
                  </a:lnTo>
                  <a:lnTo>
                    <a:pt x="2232" y="505"/>
                  </a:lnTo>
                  <a:lnTo>
                    <a:pt x="2301" y="463"/>
                  </a:lnTo>
                  <a:lnTo>
                    <a:pt x="2372" y="423"/>
                  </a:lnTo>
                  <a:lnTo>
                    <a:pt x="2408" y="404"/>
                  </a:lnTo>
                  <a:lnTo>
                    <a:pt x="2443" y="384"/>
                  </a:lnTo>
                  <a:lnTo>
                    <a:pt x="2478" y="368"/>
                  </a:lnTo>
                  <a:lnTo>
                    <a:pt x="2512" y="351"/>
                  </a:lnTo>
                  <a:lnTo>
                    <a:pt x="2544" y="337"/>
                  </a:lnTo>
                  <a:lnTo>
                    <a:pt x="2576" y="323"/>
                  </a:lnTo>
                  <a:lnTo>
                    <a:pt x="2607" y="312"/>
                  </a:lnTo>
                  <a:lnTo>
                    <a:pt x="2634" y="303"/>
                  </a:lnTo>
                  <a:lnTo>
                    <a:pt x="2661" y="297"/>
                  </a:lnTo>
                  <a:lnTo>
                    <a:pt x="2685" y="292"/>
                  </a:lnTo>
                  <a:lnTo>
                    <a:pt x="2706" y="291"/>
                  </a:lnTo>
                  <a:lnTo>
                    <a:pt x="2725" y="292"/>
                  </a:lnTo>
                  <a:lnTo>
                    <a:pt x="2741" y="297"/>
                  </a:lnTo>
                  <a:lnTo>
                    <a:pt x="2753" y="305"/>
                  </a:lnTo>
                  <a:lnTo>
                    <a:pt x="2762" y="316"/>
                  </a:lnTo>
                  <a:lnTo>
                    <a:pt x="2767" y="332"/>
                  </a:lnTo>
                  <a:lnTo>
                    <a:pt x="2761" y="308"/>
                  </a:lnTo>
                  <a:lnTo>
                    <a:pt x="2756" y="286"/>
                  </a:lnTo>
                  <a:lnTo>
                    <a:pt x="2753" y="264"/>
                  </a:lnTo>
                  <a:lnTo>
                    <a:pt x="2748" y="243"/>
                  </a:lnTo>
                  <a:lnTo>
                    <a:pt x="2745" y="221"/>
                  </a:lnTo>
                  <a:lnTo>
                    <a:pt x="2741" y="201"/>
                  </a:lnTo>
                  <a:lnTo>
                    <a:pt x="2737" y="181"/>
                  </a:lnTo>
                  <a:lnTo>
                    <a:pt x="2733" y="161"/>
                  </a:lnTo>
                  <a:lnTo>
                    <a:pt x="2726" y="142"/>
                  </a:lnTo>
                  <a:lnTo>
                    <a:pt x="2719" y="124"/>
                  </a:lnTo>
                  <a:lnTo>
                    <a:pt x="2710" y="107"/>
                  </a:lnTo>
                  <a:lnTo>
                    <a:pt x="2699" y="90"/>
                  </a:lnTo>
                  <a:lnTo>
                    <a:pt x="2692" y="82"/>
                  </a:lnTo>
                  <a:lnTo>
                    <a:pt x="2686" y="74"/>
                  </a:lnTo>
                  <a:lnTo>
                    <a:pt x="2679" y="67"/>
                  </a:lnTo>
                  <a:lnTo>
                    <a:pt x="2670" y="60"/>
                  </a:lnTo>
                  <a:lnTo>
                    <a:pt x="2661" y="52"/>
                  </a:lnTo>
                  <a:lnTo>
                    <a:pt x="2651" y="45"/>
                  </a:lnTo>
                  <a:lnTo>
                    <a:pt x="2641" y="38"/>
                  </a:lnTo>
                  <a:lnTo>
                    <a:pt x="2630" y="32"/>
                  </a:lnTo>
                  <a:lnTo>
                    <a:pt x="2618" y="26"/>
                  </a:lnTo>
                  <a:lnTo>
                    <a:pt x="2607" y="21"/>
                  </a:lnTo>
                  <a:close/>
                </a:path>
              </a:pathLst>
            </a:custGeom>
            <a:solidFill>
              <a:srgbClr val="8A3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2" name="Freeform 114"/>
            <p:cNvSpPr>
              <a:spLocks/>
            </p:cNvSpPr>
            <p:nvPr/>
          </p:nvSpPr>
          <p:spPr bwMode="auto">
            <a:xfrm>
              <a:off x="8220075" y="-1601788"/>
              <a:ext cx="276225" cy="677862"/>
            </a:xfrm>
            <a:custGeom>
              <a:avLst/>
              <a:gdLst>
                <a:gd name="T0" fmla="*/ 2329 w 2603"/>
                <a:gd name="T1" fmla="*/ 1 h 6414"/>
                <a:gd name="T2" fmla="*/ 2254 w 2603"/>
                <a:gd name="T3" fmla="*/ 16 h 6414"/>
                <a:gd name="T4" fmla="*/ 2114 w 2603"/>
                <a:gd name="T5" fmla="*/ 52 h 6414"/>
                <a:gd name="T6" fmla="*/ 1925 w 2603"/>
                <a:gd name="T7" fmla="*/ 117 h 6414"/>
                <a:gd name="T8" fmla="*/ 1698 w 2603"/>
                <a:gd name="T9" fmla="*/ 218 h 6414"/>
                <a:gd name="T10" fmla="*/ 1444 w 2603"/>
                <a:gd name="T11" fmla="*/ 363 h 6414"/>
                <a:gd name="T12" fmla="*/ 1177 w 2603"/>
                <a:gd name="T13" fmla="*/ 559 h 6414"/>
                <a:gd name="T14" fmla="*/ 911 w 2603"/>
                <a:gd name="T15" fmla="*/ 815 h 6414"/>
                <a:gd name="T16" fmla="*/ 656 w 2603"/>
                <a:gd name="T17" fmla="*/ 1136 h 6414"/>
                <a:gd name="T18" fmla="*/ 427 w 2603"/>
                <a:gd name="T19" fmla="*/ 1532 h 6414"/>
                <a:gd name="T20" fmla="*/ 234 w 2603"/>
                <a:gd name="T21" fmla="*/ 2008 h 6414"/>
                <a:gd name="T22" fmla="*/ 92 w 2603"/>
                <a:gd name="T23" fmla="*/ 2573 h 6414"/>
                <a:gd name="T24" fmla="*/ 12 w 2603"/>
                <a:gd name="T25" fmla="*/ 3235 h 6414"/>
                <a:gd name="T26" fmla="*/ 7 w 2603"/>
                <a:gd name="T27" fmla="*/ 4000 h 6414"/>
                <a:gd name="T28" fmla="*/ 91 w 2603"/>
                <a:gd name="T29" fmla="*/ 4875 h 6414"/>
                <a:gd name="T30" fmla="*/ 275 w 2603"/>
                <a:gd name="T31" fmla="*/ 5870 h 6414"/>
                <a:gd name="T32" fmla="*/ 1593 w 2603"/>
                <a:gd name="T33" fmla="*/ 6151 h 6414"/>
                <a:gd name="T34" fmla="*/ 1555 w 2603"/>
                <a:gd name="T35" fmla="*/ 6012 h 6414"/>
                <a:gd name="T36" fmla="*/ 1518 w 2603"/>
                <a:gd name="T37" fmla="*/ 5873 h 6414"/>
                <a:gd name="T38" fmla="*/ 1484 w 2603"/>
                <a:gd name="T39" fmla="*/ 5733 h 6414"/>
                <a:gd name="T40" fmla="*/ 1452 w 2603"/>
                <a:gd name="T41" fmla="*/ 5592 h 6414"/>
                <a:gd name="T42" fmla="*/ 1422 w 2603"/>
                <a:gd name="T43" fmla="*/ 5450 h 6414"/>
                <a:gd name="T44" fmla="*/ 1394 w 2603"/>
                <a:gd name="T45" fmla="*/ 5308 h 6414"/>
                <a:gd name="T46" fmla="*/ 1345 w 2603"/>
                <a:gd name="T47" fmla="*/ 5023 h 6414"/>
                <a:gd name="T48" fmla="*/ 1301 w 2603"/>
                <a:gd name="T49" fmla="*/ 4736 h 6414"/>
                <a:gd name="T50" fmla="*/ 1266 w 2603"/>
                <a:gd name="T51" fmla="*/ 4449 h 6414"/>
                <a:gd name="T52" fmla="*/ 1239 w 2603"/>
                <a:gd name="T53" fmla="*/ 4161 h 6414"/>
                <a:gd name="T54" fmla="*/ 1218 w 2603"/>
                <a:gd name="T55" fmla="*/ 3874 h 6414"/>
                <a:gd name="T56" fmla="*/ 1206 w 2603"/>
                <a:gd name="T57" fmla="*/ 3639 h 6414"/>
                <a:gd name="T58" fmla="*/ 1200 w 2603"/>
                <a:gd name="T59" fmla="*/ 3403 h 6414"/>
                <a:gd name="T60" fmla="*/ 1201 w 2603"/>
                <a:gd name="T61" fmla="*/ 3166 h 6414"/>
                <a:gd name="T62" fmla="*/ 1209 w 2603"/>
                <a:gd name="T63" fmla="*/ 2929 h 6414"/>
                <a:gd name="T64" fmla="*/ 1218 w 2603"/>
                <a:gd name="T65" fmla="*/ 2812 h 6414"/>
                <a:gd name="T66" fmla="*/ 1227 w 2603"/>
                <a:gd name="T67" fmla="*/ 2693 h 6414"/>
                <a:gd name="T68" fmla="*/ 1240 w 2603"/>
                <a:gd name="T69" fmla="*/ 2576 h 6414"/>
                <a:gd name="T70" fmla="*/ 1255 w 2603"/>
                <a:gd name="T71" fmla="*/ 2459 h 6414"/>
                <a:gd name="T72" fmla="*/ 1272 w 2603"/>
                <a:gd name="T73" fmla="*/ 2342 h 6414"/>
                <a:gd name="T74" fmla="*/ 1293 w 2603"/>
                <a:gd name="T75" fmla="*/ 2225 h 6414"/>
                <a:gd name="T76" fmla="*/ 1315 w 2603"/>
                <a:gd name="T77" fmla="*/ 2110 h 6414"/>
                <a:gd name="T78" fmla="*/ 1341 w 2603"/>
                <a:gd name="T79" fmla="*/ 1994 h 6414"/>
                <a:gd name="T80" fmla="*/ 1368 w 2603"/>
                <a:gd name="T81" fmla="*/ 1898 h 6414"/>
                <a:gd name="T82" fmla="*/ 1404 w 2603"/>
                <a:gd name="T83" fmla="*/ 1794 h 6414"/>
                <a:gd name="T84" fmla="*/ 1447 w 2603"/>
                <a:gd name="T85" fmla="*/ 1684 h 6414"/>
                <a:gd name="T86" fmla="*/ 1498 w 2603"/>
                <a:gd name="T87" fmla="*/ 1572 h 6414"/>
                <a:gd name="T88" fmla="*/ 1557 w 2603"/>
                <a:gd name="T89" fmla="*/ 1459 h 6414"/>
                <a:gd name="T90" fmla="*/ 1623 w 2603"/>
                <a:gd name="T91" fmla="*/ 1347 h 6414"/>
                <a:gd name="T92" fmla="*/ 1696 w 2603"/>
                <a:gd name="T93" fmla="*/ 1239 h 6414"/>
                <a:gd name="T94" fmla="*/ 1775 w 2603"/>
                <a:gd name="T95" fmla="*/ 1136 h 6414"/>
                <a:gd name="T96" fmla="*/ 1860 w 2603"/>
                <a:gd name="T97" fmla="*/ 1042 h 6414"/>
                <a:gd name="T98" fmla="*/ 1951 w 2603"/>
                <a:gd name="T99" fmla="*/ 957 h 6414"/>
                <a:gd name="T100" fmla="*/ 2048 w 2603"/>
                <a:gd name="T101" fmla="*/ 885 h 6414"/>
                <a:gd name="T102" fmla="*/ 2150 w 2603"/>
                <a:gd name="T103" fmla="*/ 828 h 6414"/>
                <a:gd name="T104" fmla="*/ 2257 w 2603"/>
                <a:gd name="T105" fmla="*/ 788 h 6414"/>
                <a:gd name="T106" fmla="*/ 2368 w 2603"/>
                <a:gd name="T107" fmla="*/ 768 h 6414"/>
                <a:gd name="T108" fmla="*/ 2483 w 2603"/>
                <a:gd name="T109" fmla="*/ 768 h 6414"/>
                <a:gd name="T110" fmla="*/ 2603 w 2603"/>
                <a:gd name="T111" fmla="*/ 791 h 6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03" h="6414">
                  <a:moveTo>
                    <a:pt x="2339" y="0"/>
                  </a:moveTo>
                  <a:lnTo>
                    <a:pt x="2329" y="1"/>
                  </a:lnTo>
                  <a:lnTo>
                    <a:pt x="2300" y="7"/>
                  </a:lnTo>
                  <a:lnTo>
                    <a:pt x="2254" y="16"/>
                  </a:lnTo>
                  <a:lnTo>
                    <a:pt x="2191" y="31"/>
                  </a:lnTo>
                  <a:lnTo>
                    <a:pt x="2114" y="52"/>
                  </a:lnTo>
                  <a:lnTo>
                    <a:pt x="2025" y="81"/>
                  </a:lnTo>
                  <a:lnTo>
                    <a:pt x="1925" y="117"/>
                  </a:lnTo>
                  <a:lnTo>
                    <a:pt x="1815" y="162"/>
                  </a:lnTo>
                  <a:lnTo>
                    <a:pt x="1698" y="218"/>
                  </a:lnTo>
                  <a:lnTo>
                    <a:pt x="1573" y="285"/>
                  </a:lnTo>
                  <a:lnTo>
                    <a:pt x="1444" y="363"/>
                  </a:lnTo>
                  <a:lnTo>
                    <a:pt x="1312" y="454"/>
                  </a:lnTo>
                  <a:lnTo>
                    <a:pt x="1177" y="559"/>
                  </a:lnTo>
                  <a:lnTo>
                    <a:pt x="1043" y="680"/>
                  </a:lnTo>
                  <a:lnTo>
                    <a:pt x="911" y="815"/>
                  </a:lnTo>
                  <a:lnTo>
                    <a:pt x="781" y="967"/>
                  </a:lnTo>
                  <a:lnTo>
                    <a:pt x="656" y="1136"/>
                  </a:lnTo>
                  <a:lnTo>
                    <a:pt x="538" y="1324"/>
                  </a:lnTo>
                  <a:lnTo>
                    <a:pt x="427" y="1532"/>
                  </a:lnTo>
                  <a:lnTo>
                    <a:pt x="324" y="1759"/>
                  </a:lnTo>
                  <a:lnTo>
                    <a:pt x="234" y="2008"/>
                  </a:lnTo>
                  <a:lnTo>
                    <a:pt x="156" y="2279"/>
                  </a:lnTo>
                  <a:lnTo>
                    <a:pt x="92" y="2573"/>
                  </a:lnTo>
                  <a:lnTo>
                    <a:pt x="43" y="2892"/>
                  </a:lnTo>
                  <a:lnTo>
                    <a:pt x="12" y="3235"/>
                  </a:lnTo>
                  <a:lnTo>
                    <a:pt x="0" y="3604"/>
                  </a:lnTo>
                  <a:lnTo>
                    <a:pt x="7" y="4000"/>
                  </a:lnTo>
                  <a:lnTo>
                    <a:pt x="38" y="4424"/>
                  </a:lnTo>
                  <a:lnTo>
                    <a:pt x="91" y="4875"/>
                  </a:lnTo>
                  <a:lnTo>
                    <a:pt x="170" y="5358"/>
                  </a:lnTo>
                  <a:lnTo>
                    <a:pt x="275" y="5870"/>
                  </a:lnTo>
                  <a:lnTo>
                    <a:pt x="408" y="6414"/>
                  </a:lnTo>
                  <a:lnTo>
                    <a:pt x="1593" y="6151"/>
                  </a:lnTo>
                  <a:lnTo>
                    <a:pt x="1574" y="6082"/>
                  </a:lnTo>
                  <a:lnTo>
                    <a:pt x="1555" y="6012"/>
                  </a:lnTo>
                  <a:lnTo>
                    <a:pt x="1536" y="5942"/>
                  </a:lnTo>
                  <a:lnTo>
                    <a:pt x="1518" y="5873"/>
                  </a:lnTo>
                  <a:lnTo>
                    <a:pt x="1501" y="5803"/>
                  </a:lnTo>
                  <a:lnTo>
                    <a:pt x="1484" y="5733"/>
                  </a:lnTo>
                  <a:lnTo>
                    <a:pt x="1468" y="5662"/>
                  </a:lnTo>
                  <a:lnTo>
                    <a:pt x="1452" y="5592"/>
                  </a:lnTo>
                  <a:lnTo>
                    <a:pt x="1436" y="5521"/>
                  </a:lnTo>
                  <a:lnTo>
                    <a:pt x="1422" y="5450"/>
                  </a:lnTo>
                  <a:lnTo>
                    <a:pt x="1408" y="5379"/>
                  </a:lnTo>
                  <a:lnTo>
                    <a:pt x="1394" y="5308"/>
                  </a:lnTo>
                  <a:lnTo>
                    <a:pt x="1368" y="5166"/>
                  </a:lnTo>
                  <a:lnTo>
                    <a:pt x="1345" y="5023"/>
                  </a:lnTo>
                  <a:lnTo>
                    <a:pt x="1322" y="4880"/>
                  </a:lnTo>
                  <a:lnTo>
                    <a:pt x="1301" y="4736"/>
                  </a:lnTo>
                  <a:lnTo>
                    <a:pt x="1283" y="4592"/>
                  </a:lnTo>
                  <a:lnTo>
                    <a:pt x="1266" y="4449"/>
                  </a:lnTo>
                  <a:lnTo>
                    <a:pt x="1251" y="4305"/>
                  </a:lnTo>
                  <a:lnTo>
                    <a:pt x="1239" y="4161"/>
                  </a:lnTo>
                  <a:lnTo>
                    <a:pt x="1227" y="4018"/>
                  </a:lnTo>
                  <a:lnTo>
                    <a:pt x="1218" y="3874"/>
                  </a:lnTo>
                  <a:lnTo>
                    <a:pt x="1211" y="3757"/>
                  </a:lnTo>
                  <a:lnTo>
                    <a:pt x="1206" y="3639"/>
                  </a:lnTo>
                  <a:lnTo>
                    <a:pt x="1202" y="3521"/>
                  </a:lnTo>
                  <a:lnTo>
                    <a:pt x="1200" y="3403"/>
                  </a:lnTo>
                  <a:lnTo>
                    <a:pt x="1200" y="3285"/>
                  </a:lnTo>
                  <a:lnTo>
                    <a:pt x="1201" y="3166"/>
                  </a:lnTo>
                  <a:lnTo>
                    <a:pt x="1204" y="3048"/>
                  </a:lnTo>
                  <a:lnTo>
                    <a:pt x="1209" y="2929"/>
                  </a:lnTo>
                  <a:lnTo>
                    <a:pt x="1213" y="2871"/>
                  </a:lnTo>
                  <a:lnTo>
                    <a:pt x="1218" y="2812"/>
                  </a:lnTo>
                  <a:lnTo>
                    <a:pt x="1222" y="2752"/>
                  </a:lnTo>
                  <a:lnTo>
                    <a:pt x="1227" y="2693"/>
                  </a:lnTo>
                  <a:lnTo>
                    <a:pt x="1233" y="2635"/>
                  </a:lnTo>
                  <a:lnTo>
                    <a:pt x="1240" y="2576"/>
                  </a:lnTo>
                  <a:lnTo>
                    <a:pt x="1246" y="2517"/>
                  </a:lnTo>
                  <a:lnTo>
                    <a:pt x="1255" y="2459"/>
                  </a:lnTo>
                  <a:lnTo>
                    <a:pt x="1263" y="2400"/>
                  </a:lnTo>
                  <a:lnTo>
                    <a:pt x="1272" y="2342"/>
                  </a:lnTo>
                  <a:lnTo>
                    <a:pt x="1282" y="2283"/>
                  </a:lnTo>
                  <a:lnTo>
                    <a:pt x="1293" y="2225"/>
                  </a:lnTo>
                  <a:lnTo>
                    <a:pt x="1303" y="2168"/>
                  </a:lnTo>
                  <a:lnTo>
                    <a:pt x="1315" y="2110"/>
                  </a:lnTo>
                  <a:lnTo>
                    <a:pt x="1328" y="2053"/>
                  </a:lnTo>
                  <a:lnTo>
                    <a:pt x="1341" y="1994"/>
                  </a:lnTo>
                  <a:lnTo>
                    <a:pt x="1354" y="1948"/>
                  </a:lnTo>
                  <a:lnTo>
                    <a:pt x="1368" y="1898"/>
                  </a:lnTo>
                  <a:lnTo>
                    <a:pt x="1385" y="1847"/>
                  </a:lnTo>
                  <a:lnTo>
                    <a:pt x="1404" y="1794"/>
                  </a:lnTo>
                  <a:lnTo>
                    <a:pt x="1424" y="1739"/>
                  </a:lnTo>
                  <a:lnTo>
                    <a:pt x="1447" y="1684"/>
                  </a:lnTo>
                  <a:lnTo>
                    <a:pt x="1471" y="1628"/>
                  </a:lnTo>
                  <a:lnTo>
                    <a:pt x="1498" y="1572"/>
                  </a:lnTo>
                  <a:lnTo>
                    <a:pt x="1526" y="1516"/>
                  </a:lnTo>
                  <a:lnTo>
                    <a:pt x="1557" y="1459"/>
                  </a:lnTo>
                  <a:lnTo>
                    <a:pt x="1589" y="1403"/>
                  </a:lnTo>
                  <a:lnTo>
                    <a:pt x="1623" y="1347"/>
                  </a:lnTo>
                  <a:lnTo>
                    <a:pt x="1659" y="1293"/>
                  </a:lnTo>
                  <a:lnTo>
                    <a:pt x="1696" y="1239"/>
                  </a:lnTo>
                  <a:lnTo>
                    <a:pt x="1735" y="1187"/>
                  </a:lnTo>
                  <a:lnTo>
                    <a:pt x="1775" y="1136"/>
                  </a:lnTo>
                  <a:lnTo>
                    <a:pt x="1817" y="1087"/>
                  </a:lnTo>
                  <a:lnTo>
                    <a:pt x="1860" y="1042"/>
                  </a:lnTo>
                  <a:lnTo>
                    <a:pt x="1905" y="998"/>
                  </a:lnTo>
                  <a:lnTo>
                    <a:pt x="1951" y="957"/>
                  </a:lnTo>
                  <a:lnTo>
                    <a:pt x="1999" y="920"/>
                  </a:lnTo>
                  <a:lnTo>
                    <a:pt x="2048" y="885"/>
                  </a:lnTo>
                  <a:lnTo>
                    <a:pt x="2098" y="856"/>
                  </a:lnTo>
                  <a:lnTo>
                    <a:pt x="2150" y="828"/>
                  </a:lnTo>
                  <a:lnTo>
                    <a:pt x="2203" y="806"/>
                  </a:lnTo>
                  <a:lnTo>
                    <a:pt x="2257" y="788"/>
                  </a:lnTo>
                  <a:lnTo>
                    <a:pt x="2312" y="775"/>
                  </a:lnTo>
                  <a:lnTo>
                    <a:pt x="2368" y="768"/>
                  </a:lnTo>
                  <a:lnTo>
                    <a:pt x="2425" y="765"/>
                  </a:lnTo>
                  <a:lnTo>
                    <a:pt x="2483" y="768"/>
                  </a:lnTo>
                  <a:lnTo>
                    <a:pt x="2542" y="776"/>
                  </a:lnTo>
                  <a:lnTo>
                    <a:pt x="2603" y="791"/>
                  </a:lnTo>
                  <a:lnTo>
                    <a:pt x="2339" y="0"/>
                  </a:lnTo>
                  <a:close/>
                </a:path>
              </a:pathLst>
            </a:custGeom>
            <a:solidFill>
              <a:srgbClr val="D54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3" name="Freeform 115"/>
            <p:cNvSpPr>
              <a:spLocks/>
            </p:cNvSpPr>
            <p:nvPr/>
          </p:nvSpPr>
          <p:spPr bwMode="auto">
            <a:xfrm>
              <a:off x="8313738" y="-1595438"/>
              <a:ext cx="177800" cy="654050"/>
            </a:xfrm>
            <a:custGeom>
              <a:avLst/>
              <a:gdLst>
                <a:gd name="T0" fmla="*/ 608 w 1692"/>
                <a:gd name="T1" fmla="*/ 5811 h 6177"/>
                <a:gd name="T2" fmla="*/ 526 w 1692"/>
                <a:gd name="T3" fmla="*/ 5459 h 6177"/>
                <a:gd name="T4" fmla="*/ 433 w 1692"/>
                <a:gd name="T5" fmla="*/ 4961 h 6177"/>
                <a:gd name="T6" fmla="*/ 340 w 1692"/>
                <a:gd name="T7" fmla="*/ 4243 h 6177"/>
                <a:gd name="T8" fmla="*/ 295 w 1692"/>
                <a:gd name="T9" fmla="*/ 3577 h 6177"/>
                <a:gd name="T10" fmla="*/ 292 w 1692"/>
                <a:gd name="T11" fmla="*/ 3045 h 6177"/>
                <a:gd name="T12" fmla="*/ 307 w 1692"/>
                <a:gd name="T13" fmla="*/ 2750 h 6177"/>
                <a:gd name="T14" fmla="*/ 336 w 1692"/>
                <a:gd name="T15" fmla="*/ 2455 h 6177"/>
                <a:gd name="T16" fmla="*/ 382 w 1692"/>
                <a:gd name="T17" fmla="*/ 2163 h 6177"/>
                <a:gd name="T18" fmla="*/ 443 w 1692"/>
                <a:gd name="T19" fmla="*/ 1886 h 6177"/>
                <a:gd name="T20" fmla="*/ 536 w 1692"/>
                <a:gd name="T21" fmla="*/ 1622 h 6177"/>
                <a:gd name="T22" fmla="*/ 678 w 1692"/>
                <a:gd name="T23" fmla="*/ 1341 h 6177"/>
                <a:gd name="T24" fmla="*/ 864 w 1692"/>
                <a:gd name="T25" fmla="*/ 1074 h 6177"/>
                <a:gd name="T26" fmla="*/ 1088 w 1692"/>
                <a:gd name="T27" fmla="*/ 858 h 6177"/>
                <a:gd name="T28" fmla="*/ 1346 w 1692"/>
                <a:gd name="T29" fmla="*/ 726 h 6177"/>
                <a:gd name="T30" fmla="*/ 1631 w 1692"/>
                <a:gd name="T31" fmla="*/ 714 h 6177"/>
                <a:gd name="T32" fmla="*/ 1671 w 1692"/>
                <a:gd name="T33" fmla="*/ 708 h 6177"/>
                <a:gd name="T34" fmla="*/ 1619 w 1692"/>
                <a:gd name="T35" fmla="*/ 563 h 6177"/>
                <a:gd name="T36" fmla="*/ 1560 w 1692"/>
                <a:gd name="T37" fmla="*/ 294 h 6177"/>
                <a:gd name="T38" fmla="*/ 1540 w 1692"/>
                <a:gd name="T39" fmla="*/ 109 h 6177"/>
                <a:gd name="T40" fmla="*/ 1513 w 1692"/>
                <a:gd name="T41" fmla="*/ 48 h 6177"/>
                <a:gd name="T42" fmla="*/ 1470 w 1692"/>
                <a:gd name="T43" fmla="*/ 16 h 6177"/>
                <a:gd name="T44" fmla="*/ 1400 w 1692"/>
                <a:gd name="T45" fmla="*/ 1 h 6177"/>
                <a:gd name="T46" fmla="*/ 1307 w 1692"/>
                <a:gd name="T47" fmla="*/ 6 h 6177"/>
                <a:gd name="T48" fmla="*/ 1143 w 1692"/>
                <a:gd name="T49" fmla="*/ 57 h 6177"/>
                <a:gd name="T50" fmla="*/ 1106 w 1692"/>
                <a:gd name="T51" fmla="*/ 82 h 6177"/>
                <a:gd name="T52" fmla="*/ 1149 w 1692"/>
                <a:gd name="T53" fmla="*/ 115 h 6177"/>
                <a:gd name="T54" fmla="*/ 1182 w 1692"/>
                <a:gd name="T55" fmla="*/ 184 h 6177"/>
                <a:gd name="T56" fmla="*/ 1213 w 1692"/>
                <a:gd name="T57" fmla="*/ 305 h 6177"/>
                <a:gd name="T58" fmla="*/ 1224 w 1692"/>
                <a:gd name="T59" fmla="*/ 447 h 6177"/>
                <a:gd name="T60" fmla="*/ 1204 w 1692"/>
                <a:gd name="T61" fmla="*/ 522 h 6177"/>
                <a:gd name="T62" fmla="*/ 1161 w 1692"/>
                <a:gd name="T63" fmla="*/ 602 h 6177"/>
                <a:gd name="T64" fmla="*/ 1060 w 1692"/>
                <a:gd name="T65" fmla="*/ 722 h 6177"/>
                <a:gd name="T66" fmla="*/ 877 w 1692"/>
                <a:gd name="T67" fmla="*/ 903 h 6177"/>
                <a:gd name="T68" fmla="*/ 687 w 1692"/>
                <a:gd name="T69" fmla="*/ 1116 h 6177"/>
                <a:gd name="T70" fmla="*/ 581 w 1692"/>
                <a:gd name="T71" fmla="*/ 1261 h 6177"/>
                <a:gd name="T72" fmla="*/ 484 w 1692"/>
                <a:gd name="T73" fmla="*/ 1423 h 6177"/>
                <a:gd name="T74" fmla="*/ 384 w 1692"/>
                <a:gd name="T75" fmla="*/ 1627 h 6177"/>
                <a:gd name="T76" fmla="*/ 252 w 1692"/>
                <a:gd name="T77" fmla="*/ 1978 h 6177"/>
                <a:gd name="T78" fmla="*/ 151 w 1692"/>
                <a:gd name="T79" fmla="*/ 2342 h 6177"/>
                <a:gd name="T80" fmla="*/ 72 w 1692"/>
                <a:gd name="T81" fmla="*/ 2737 h 6177"/>
                <a:gd name="T82" fmla="*/ 23 w 1692"/>
                <a:gd name="T83" fmla="*/ 3142 h 6177"/>
                <a:gd name="T84" fmla="*/ 2 w 1692"/>
                <a:gd name="T85" fmla="*/ 3541 h 6177"/>
                <a:gd name="T86" fmla="*/ 3 w 1692"/>
                <a:gd name="T87" fmla="*/ 3940 h 6177"/>
                <a:gd name="T88" fmla="*/ 20 w 1692"/>
                <a:gd name="T89" fmla="*/ 4342 h 6177"/>
                <a:gd name="T90" fmla="*/ 56 w 1692"/>
                <a:gd name="T91" fmla="*/ 4881 h 6177"/>
                <a:gd name="T92" fmla="*/ 113 w 1692"/>
                <a:gd name="T93" fmla="*/ 5425 h 6177"/>
                <a:gd name="T94" fmla="*/ 198 w 1692"/>
                <a:gd name="T95" fmla="*/ 5956 h 6177"/>
                <a:gd name="T96" fmla="*/ 240 w 1692"/>
                <a:gd name="T97" fmla="*/ 6131 h 6177"/>
                <a:gd name="T98" fmla="*/ 262 w 1692"/>
                <a:gd name="T99" fmla="*/ 6164 h 6177"/>
                <a:gd name="T100" fmla="*/ 290 w 1692"/>
                <a:gd name="T101" fmla="*/ 6176 h 6177"/>
                <a:gd name="T102" fmla="*/ 400 w 1692"/>
                <a:gd name="T103" fmla="*/ 6153 h 6177"/>
                <a:gd name="T104" fmla="*/ 573 w 1692"/>
                <a:gd name="T105" fmla="*/ 6112 h 6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92" h="6177">
                  <a:moveTo>
                    <a:pt x="682" y="6089"/>
                  </a:moveTo>
                  <a:lnTo>
                    <a:pt x="663" y="6020"/>
                  </a:lnTo>
                  <a:lnTo>
                    <a:pt x="644" y="5950"/>
                  </a:lnTo>
                  <a:lnTo>
                    <a:pt x="626" y="5880"/>
                  </a:lnTo>
                  <a:lnTo>
                    <a:pt x="608" y="5811"/>
                  </a:lnTo>
                  <a:lnTo>
                    <a:pt x="590" y="5741"/>
                  </a:lnTo>
                  <a:lnTo>
                    <a:pt x="573" y="5671"/>
                  </a:lnTo>
                  <a:lnTo>
                    <a:pt x="557" y="5600"/>
                  </a:lnTo>
                  <a:lnTo>
                    <a:pt x="541" y="5530"/>
                  </a:lnTo>
                  <a:lnTo>
                    <a:pt x="526" y="5459"/>
                  </a:lnTo>
                  <a:lnTo>
                    <a:pt x="512" y="5388"/>
                  </a:lnTo>
                  <a:lnTo>
                    <a:pt x="497" y="5317"/>
                  </a:lnTo>
                  <a:lnTo>
                    <a:pt x="483" y="5246"/>
                  </a:lnTo>
                  <a:lnTo>
                    <a:pt x="458" y="5104"/>
                  </a:lnTo>
                  <a:lnTo>
                    <a:pt x="433" y="4961"/>
                  </a:lnTo>
                  <a:lnTo>
                    <a:pt x="411" y="4818"/>
                  </a:lnTo>
                  <a:lnTo>
                    <a:pt x="391" y="4674"/>
                  </a:lnTo>
                  <a:lnTo>
                    <a:pt x="372" y="4530"/>
                  </a:lnTo>
                  <a:lnTo>
                    <a:pt x="355" y="4387"/>
                  </a:lnTo>
                  <a:lnTo>
                    <a:pt x="340" y="4243"/>
                  </a:lnTo>
                  <a:lnTo>
                    <a:pt x="328" y="4099"/>
                  </a:lnTo>
                  <a:lnTo>
                    <a:pt x="316" y="3956"/>
                  </a:lnTo>
                  <a:lnTo>
                    <a:pt x="307" y="3812"/>
                  </a:lnTo>
                  <a:lnTo>
                    <a:pt x="300" y="3695"/>
                  </a:lnTo>
                  <a:lnTo>
                    <a:pt x="295" y="3577"/>
                  </a:lnTo>
                  <a:lnTo>
                    <a:pt x="291" y="3459"/>
                  </a:lnTo>
                  <a:lnTo>
                    <a:pt x="289" y="3341"/>
                  </a:lnTo>
                  <a:lnTo>
                    <a:pt x="289" y="3223"/>
                  </a:lnTo>
                  <a:lnTo>
                    <a:pt x="290" y="3104"/>
                  </a:lnTo>
                  <a:lnTo>
                    <a:pt x="292" y="3045"/>
                  </a:lnTo>
                  <a:lnTo>
                    <a:pt x="294" y="2986"/>
                  </a:lnTo>
                  <a:lnTo>
                    <a:pt x="296" y="2926"/>
                  </a:lnTo>
                  <a:lnTo>
                    <a:pt x="299" y="2867"/>
                  </a:lnTo>
                  <a:lnTo>
                    <a:pt x="302" y="2809"/>
                  </a:lnTo>
                  <a:lnTo>
                    <a:pt x="307" y="2750"/>
                  </a:lnTo>
                  <a:lnTo>
                    <a:pt x="311" y="2690"/>
                  </a:lnTo>
                  <a:lnTo>
                    <a:pt x="316" y="2631"/>
                  </a:lnTo>
                  <a:lnTo>
                    <a:pt x="322" y="2573"/>
                  </a:lnTo>
                  <a:lnTo>
                    <a:pt x="329" y="2514"/>
                  </a:lnTo>
                  <a:lnTo>
                    <a:pt x="336" y="2455"/>
                  </a:lnTo>
                  <a:lnTo>
                    <a:pt x="344" y="2397"/>
                  </a:lnTo>
                  <a:lnTo>
                    <a:pt x="352" y="2338"/>
                  </a:lnTo>
                  <a:lnTo>
                    <a:pt x="362" y="2280"/>
                  </a:lnTo>
                  <a:lnTo>
                    <a:pt x="371" y="2221"/>
                  </a:lnTo>
                  <a:lnTo>
                    <a:pt x="382" y="2163"/>
                  </a:lnTo>
                  <a:lnTo>
                    <a:pt x="392" y="2106"/>
                  </a:lnTo>
                  <a:lnTo>
                    <a:pt x="405" y="2048"/>
                  </a:lnTo>
                  <a:lnTo>
                    <a:pt x="418" y="1990"/>
                  </a:lnTo>
                  <a:lnTo>
                    <a:pt x="431" y="1932"/>
                  </a:lnTo>
                  <a:lnTo>
                    <a:pt x="443" y="1886"/>
                  </a:lnTo>
                  <a:lnTo>
                    <a:pt x="458" y="1836"/>
                  </a:lnTo>
                  <a:lnTo>
                    <a:pt x="474" y="1784"/>
                  </a:lnTo>
                  <a:lnTo>
                    <a:pt x="493" y="1732"/>
                  </a:lnTo>
                  <a:lnTo>
                    <a:pt x="513" y="1677"/>
                  </a:lnTo>
                  <a:lnTo>
                    <a:pt x="536" y="1622"/>
                  </a:lnTo>
                  <a:lnTo>
                    <a:pt x="560" y="1566"/>
                  </a:lnTo>
                  <a:lnTo>
                    <a:pt x="587" y="1510"/>
                  </a:lnTo>
                  <a:lnTo>
                    <a:pt x="615" y="1453"/>
                  </a:lnTo>
                  <a:lnTo>
                    <a:pt x="646" y="1397"/>
                  </a:lnTo>
                  <a:lnTo>
                    <a:pt x="678" y="1341"/>
                  </a:lnTo>
                  <a:lnTo>
                    <a:pt x="711" y="1285"/>
                  </a:lnTo>
                  <a:lnTo>
                    <a:pt x="747" y="1231"/>
                  </a:lnTo>
                  <a:lnTo>
                    <a:pt x="784" y="1177"/>
                  </a:lnTo>
                  <a:lnTo>
                    <a:pt x="824" y="1125"/>
                  </a:lnTo>
                  <a:lnTo>
                    <a:pt x="864" y="1074"/>
                  </a:lnTo>
                  <a:lnTo>
                    <a:pt x="906" y="1025"/>
                  </a:lnTo>
                  <a:lnTo>
                    <a:pt x="949" y="980"/>
                  </a:lnTo>
                  <a:lnTo>
                    <a:pt x="994" y="936"/>
                  </a:lnTo>
                  <a:lnTo>
                    <a:pt x="1040" y="895"/>
                  </a:lnTo>
                  <a:lnTo>
                    <a:pt x="1088" y="858"/>
                  </a:lnTo>
                  <a:lnTo>
                    <a:pt x="1138" y="823"/>
                  </a:lnTo>
                  <a:lnTo>
                    <a:pt x="1187" y="794"/>
                  </a:lnTo>
                  <a:lnTo>
                    <a:pt x="1239" y="766"/>
                  </a:lnTo>
                  <a:lnTo>
                    <a:pt x="1292" y="744"/>
                  </a:lnTo>
                  <a:lnTo>
                    <a:pt x="1346" y="726"/>
                  </a:lnTo>
                  <a:lnTo>
                    <a:pt x="1401" y="713"/>
                  </a:lnTo>
                  <a:lnTo>
                    <a:pt x="1457" y="706"/>
                  </a:lnTo>
                  <a:lnTo>
                    <a:pt x="1514" y="703"/>
                  </a:lnTo>
                  <a:lnTo>
                    <a:pt x="1572" y="706"/>
                  </a:lnTo>
                  <a:lnTo>
                    <a:pt x="1631" y="714"/>
                  </a:lnTo>
                  <a:lnTo>
                    <a:pt x="1692" y="729"/>
                  </a:lnTo>
                  <a:lnTo>
                    <a:pt x="1686" y="727"/>
                  </a:lnTo>
                  <a:lnTo>
                    <a:pt x="1682" y="723"/>
                  </a:lnTo>
                  <a:lnTo>
                    <a:pt x="1677" y="716"/>
                  </a:lnTo>
                  <a:lnTo>
                    <a:pt x="1671" y="708"/>
                  </a:lnTo>
                  <a:lnTo>
                    <a:pt x="1661" y="688"/>
                  </a:lnTo>
                  <a:lnTo>
                    <a:pt x="1650" y="662"/>
                  </a:lnTo>
                  <a:lnTo>
                    <a:pt x="1640" y="632"/>
                  </a:lnTo>
                  <a:lnTo>
                    <a:pt x="1629" y="599"/>
                  </a:lnTo>
                  <a:lnTo>
                    <a:pt x="1619" y="563"/>
                  </a:lnTo>
                  <a:lnTo>
                    <a:pt x="1609" y="526"/>
                  </a:lnTo>
                  <a:lnTo>
                    <a:pt x="1591" y="451"/>
                  </a:lnTo>
                  <a:lnTo>
                    <a:pt x="1576" y="382"/>
                  </a:lnTo>
                  <a:lnTo>
                    <a:pt x="1565" y="328"/>
                  </a:lnTo>
                  <a:lnTo>
                    <a:pt x="1560" y="294"/>
                  </a:lnTo>
                  <a:lnTo>
                    <a:pt x="1555" y="238"/>
                  </a:lnTo>
                  <a:lnTo>
                    <a:pt x="1551" y="183"/>
                  </a:lnTo>
                  <a:lnTo>
                    <a:pt x="1549" y="156"/>
                  </a:lnTo>
                  <a:lnTo>
                    <a:pt x="1546" y="132"/>
                  </a:lnTo>
                  <a:lnTo>
                    <a:pt x="1540" y="109"/>
                  </a:lnTo>
                  <a:lnTo>
                    <a:pt x="1534" y="87"/>
                  </a:lnTo>
                  <a:lnTo>
                    <a:pt x="1530" y="76"/>
                  </a:lnTo>
                  <a:lnTo>
                    <a:pt x="1525" y="66"/>
                  </a:lnTo>
                  <a:lnTo>
                    <a:pt x="1519" y="58"/>
                  </a:lnTo>
                  <a:lnTo>
                    <a:pt x="1513" y="48"/>
                  </a:lnTo>
                  <a:lnTo>
                    <a:pt x="1505" y="41"/>
                  </a:lnTo>
                  <a:lnTo>
                    <a:pt x="1498" y="34"/>
                  </a:lnTo>
                  <a:lnTo>
                    <a:pt x="1490" y="27"/>
                  </a:lnTo>
                  <a:lnTo>
                    <a:pt x="1480" y="21"/>
                  </a:lnTo>
                  <a:lnTo>
                    <a:pt x="1470" y="16"/>
                  </a:lnTo>
                  <a:lnTo>
                    <a:pt x="1458" y="11"/>
                  </a:lnTo>
                  <a:lnTo>
                    <a:pt x="1445" y="7"/>
                  </a:lnTo>
                  <a:lnTo>
                    <a:pt x="1431" y="4"/>
                  </a:lnTo>
                  <a:lnTo>
                    <a:pt x="1416" y="2"/>
                  </a:lnTo>
                  <a:lnTo>
                    <a:pt x="1400" y="1"/>
                  </a:lnTo>
                  <a:lnTo>
                    <a:pt x="1382" y="0"/>
                  </a:lnTo>
                  <a:lnTo>
                    <a:pt x="1364" y="0"/>
                  </a:lnTo>
                  <a:lnTo>
                    <a:pt x="1344" y="2"/>
                  </a:lnTo>
                  <a:lnTo>
                    <a:pt x="1325" y="4"/>
                  </a:lnTo>
                  <a:lnTo>
                    <a:pt x="1307" y="6"/>
                  </a:lnTo>
                  <a:lnTo>
                    <a:pt x="1288" y="10"/>
                  </a:lnTo>
                  <a:lnTo>
                    <a:pt x="1251" y="20"/>
                  </a:lnTo>
                  <a:lnTo>
                    <a:pt x="1214" y="30"/>
                  </a:lnTo>
                  <a:lnTo>
                    <a:pt x="1178" y="43"/>
                  </a:lnTo>
                  <a:lnTo>
                    <a:pt x="1143" y="57"/>
                  </a:lnTo>
                  <a:lnTo>
                    <a:pt x="1108" y="72"/>
                  </a:lnTo>
                  <a:lnTo>
                    <a:pt x="1074" y="85"/>
                  </a:lnTo>
                  <a:lnTo>
                    <a:pt x="1086" y="82"/>
                  </a:lnTo>
                  <a:lnTo>
                    <a:pt x="1095" y="81"/>
                  </a:lnTo>
                  <a:lnTo>
                    <a:pt x="1106" y="82"/>
                  </a:lnTo>
                  <a:lnTo>
                    <a:pt x="1115" y="85"/>
                  </a:lnTo>
                  <a:lnTo>
                    <a:pt x="1124" y="90"/>
                  </a:lnTo>
                  <a:lnTo>
                    <a:pt x="1133" y="97"/>
                  </a:lnTo>
                  <a:lnTo>
                    <a:pt x="1141" y="106"/>
                  </a:lnTo>
                  <a:lnTo>
                    <a:pt x="1149" y="115"/>
                  </a:lnTo>
                  <a:lnTo>
                    <a:pt x="1157" y="127"/>
                  </a:lnTo>
                  <a:lnTo>
                    <a:pt x="1164" y="139"/>
                  </a:lnTo>
                  <a:lnTo>
                    <a:pt x="1170" y="153"/>
                  </a:lnTo>
                  <a:lnTo>
                    <a:pt x="1177" y="168"/>
                  </a:lnTo>
                  <a:lnTo>
                    <a:pt x="1182" y="184"/>
                  </a:lnTo>
                  <a:lnTo>
                    <a:pt x="1187" y="200"/>
                  </a:lnTo>
                  <a:lnTo>
                    <a:pt x="1193" y="217"/>
                  </a:lnTo>
                  <a:lnTo>
                    <a:pt x="1198" y="234"/>
                  </a:lnTo>
                  <a:lnTo>
                    <a:pt x="1205" y="270"/>
                  </a:lnTo>
                  <a:lnTo>
                    <a:pt x="1213" y="305"/>
                  </a:lnTo>
                  <a:lnTo>
                    <a:pt x="1218" y="339"/>
                  </a:lnTo>
                  <a:lnTo>
                    <a:pt x="1221" y="372"/>
                  </a:lnTo>
                  <a:lnTo>
                    <a:pt x="1224" y="402"/>
                  </a:lnTo>
                  <a:lnTo>
                    <a:pt x="1225" y="427"/>
                  </a:lnTo>
                  <a:lnTo>
                    <a:pt x="1224" y="447"/>
                  </a:lnTo>
                  <a:lnTo>
                    <a:pt x="1223" y="461"/>
                  </a:lnTo>
                  <a:lnTo>
                    <a:pt x="1219" y="477"/>
                  </a:lnTo>
                  <a:lnTo>
                    <a:pt x="1215" y="492"/>
                  </a:lnTo>
                  <a:lnTo>
                    <a:pt x="1209" y="507"/>
                  </a:lnTo>
                  <a:lnTo>
                    <a:pt x="1204" y="522"/>
                  </a:lnTo>
                  <a:lnTo>
                    <a:pt x="1198" y="535"/>
                  </a:lnTo>
                  <a:lnTo>
                    <a:pt x="1191" y="549"/>
                  </a:lnTo>
                  <a:lnTo>
                    <a:pt x="1184" y="563"/>
                  </a:lnTo>
                  <a:lnTo>
                    <a:pt x="1177" y="577"/>
                  </a:lnTo>
                  <a:lnTo>
                    <a:pt x="1161" y="602"/>
                  </a:lnTo>
                  <a:lnTo>
                    <a:pt x="1143" y="627"/>
                  </a:lnTo>
                  <a:lnTo>
                    <a:pt x="1124" y="652"/>
                  </a:lnTo>
                  <a:lnTo>
                    <a:pt x="1104" y="675"/>
                  </a:lnTo>
                  <a:lnTo>
                    <a:pt x="1083" y="698"/>
                  </a:lnTo>
                  <a:lnTo>
                    <a:pt x="1060" y="722"/>
                  </a:lnTo>
                  <a:lnTo>
                    <a:pt x="1038" y="744"/>
                  </a:lnTo>
                  <a:lnTo>
                    <a:pt x="1016" y="765"/>
                  </a:lnTo>
                  <a:lnTo>
                    <a:pt x="972" y="808"/>
                  </a:lnTo>
                  <a:lnTo>
                    <a:pt x="927" y="852"/>
                  </a:lnTo>
                  <a:lnTo>
                    <a:pt x="877" y="903"/>
                  </a:lnTo>
                  <a:lnTo>
                    <a:pt x="828" y="955"/>
                  </a:lnTo>
                  <a:lnTo>
                    <a:pt x="779" y="1008"/>
                  </a:lnTo>
                  <a:lnTo>
                    <a:pt x="733" y="1061"/>
                  </a:lnTo>
                  <a:lnTo>
                    <a:pt x="709" y="1089"/>
                  </a:lnTo>
                  <a:lnTo>
                    <a:pt x="687" y="1116"/>
                  </a:lnTo>
                  <a:lnTo>
                    <a:pt x="665" y="1145"/>
                  </a:lnTo>
                  <a:lnTo>
                    <a:pt x="643" y="1174"/>
                  </a:lnTo>
                  <a:lnTo>
                    <a:pt x="622" y="1202"/>
                  </a:lnTo>
                  <a:lnTo>
                    <a:pt x="602" y="1232"/>
                  </a:lnTo>
                  <a:lnTo>
                    <a:pt x="581" y="1261"/>
                  </a:lnTo>
                  <a:lnTo>
                    <a:pt x="561" y="1291"/>
                  </a:lnTo>
                  <a:lnTo>
                    <a:pt x="541" y="1324"/>
                  </a:lnTo>
                  <a:lnTo>
                    <a:pt x="522" y="1357"/>
                  </a:lnTo>
                  <a:lnTo>
                    <a:pt x="503" y="1389"/>
                  </a:lnTo>
                  <a:lnTo>
                    <a:pt x="484" y="1423"/>
                  </a:lnTo>
                  <a:lnTo>
                    <a:pt x="466" y="1456"/>
                  </a:lnTo>
                  <a:lnTo>
                    <a:pt x="448" y="1490"/>
                  </a:lnTo>
                  <a:lnTo>
                    <a:pt x="431" y="1524"/>
                  </a:lnTo>
                  <a:lnTo>
                    <a:pt x="415" y="1558"/>
                  </a:lnTo>
                  <a:lnTo>
                    <a:pt x="384" y="1627"/>
                  </a:lnTo>
                  <a:lnTo>
                    <a:pt x="354" y="1695"/>
                  </a:lnTo>
                  <a:lnTo>
                    <a:pt x="326" y="1765"/>
                  </a:lnTo>
                  <a:lnTo>
                    <a:pt x="300" y="1835"/>
                  </a:lnTo>
                  <a:lnTo>
                    <a:pt x="275" y="1906"/>
                  </a:lnTo>
                  <a:lnTo>
                    <a:pt x="252" y="1978"/>
                  </a:lnTo>
                  <a:lnTo>
                    <a:pt x="229" y="2050"/>
                  </a:lnTo>
                  <a:lnTo>
                    <a:pt x="208" y="2122"/>
                  </a:lnTo>
                  <a:lnTo>
                    <a:pt x="188" y="2195"/>
                  </a:lnTo>
                  <a:lnTo>
                    <a:pt x="169" y="2268"/>
                  </a:lnTo>
                  <a:lnTo>
                    <a:pt x="151" y="2342"/>
                  </a:lnTo>
                  <a:lnTo>
                    <a:pt x="133" y="2415"/>
                  </a:lnTo>
                  <a:lnTo>
                    <a:pt x="116" y="2496"/>
                  </a:lnTo>
                  <a:lnTo>
                    <a:pt x="100" y="2575"/>
                  </a:lnTo>
                  <a:lnTo>
                    <a:pt x="86" y="2656"/>
                  </a:lnTo>
                  <a:lnTo>
                    <a:pt x="72" y="2737"/>
                  </a:lnTo>
                  <a:lnTo>
                    <a:pt x="60" y="2818"/>
                  </a:lnTo>
                  <a:lnTo>
                    <a:pt x="50" y="2900"/>
                  </a:lnTo>
                  <a:lnTo>
                    <a:pt x="40" y="2980"/>
                  </a:lnTo>
                  <a:lnTo>
                    <a:pt x="31" y="3062"/>
                  </a:lnTo>
                  <a:lnTo>
                    <a:pt x="23" y="3142"/>
                  </a:lnTo>
                  <a:lnTo>
                    <a:pt x="17" y="3222"/>
                  </a:lnTo>
                  <a:lnTo>
                    <a:pt x="12" y="3302"/>
                  </a:lnTo>
                  <a:lnTo>
                    <a:pt x="7" y="3381"/>
                  </a:lnTo>
                  <a:lnTo>
                    <a:pt x="4" y="3462"/>
                  </a:lnTo>
                  <a:lnTo>
                    <a:pt x="2" y="3541"/>
                  </a:lnTo>
                  <a:lnTo>
                    <a:pt x="0" y="3621"/>
                  </a:lnTo>
                  <a:lnTo>
                    <a:pt x="0" y="3701"/>
                  </a:lnTo>
                  <a:lnTo>
                    <a:pt x="0" y="3780"/>
                  </a:lnTo>
                  <a:lnTo>
                    <a:pt x="1" y="3860"/>
                  </a:lnTo>
                  <a:lnTo>
                    <a:pt x="3" y="3940"/>
                  </a:lnTo>
                  <a:lnTo>
                    <a:pt x="5" y="4020"/>
                  </a:lnTo>
                  <a:lnTo>
                    <a:pt x="8" y="4100"/>
                  </a:lnTo>
                  <a:lnTo>
                    <a:pt x="12" y="4181"/>
                  </a:lnTo>
                  <a:lnTo>
                    <a:pt x="16" y="4261"/>
                  </a:lnTo>
                  <a:lnTo>
                    <a:pt x="20" y="4342"/>
                  </a:lnTo>
                  <a:lnTo>
                    <a:pt x="25" y="4448"/>
                  </a:lnTo>
                  <a:lnTo>
                    <a:pt x="33" y="4556"/>
                  </a:lnTo>
                  <a:lnTo>
                    <a:pt x="40" y="4664"/>
                  </a:lnTo>
                  <a:lnTo>
                    <a:pt x="48" y="4773"/>
                  </a:lnTo>
                  <a:lnTo>
                    <a:pt x="56" y="4881"/>
                  </a:lnTo>
                  <a:lnTo>
                    <a:pt x="66" y="4990"/>
                  </a:lnTo>
                  <a:lnTo>
                    <a:pt x="76" y="5099"/>
                  </a:lnTo>
                  <a:lnTo>
                    <a:pt x="88" y="5208"/>
                  </a:lnTo>
                  <a:lnTo>
                    <a:pt x="99" y="5317"/>
                  </a:lnTo>
                  <a:lnTo>
                    <a:pt x="113" y="5425"/>
                  </a:lnTo>
                  <a:lnTo>
                    <a:pt x="127" y="5533"/>
                  </a:lnTo>
                  <a:lnTo>
                    <a:pt x="143" y="5640"/>
                  </a:lnTo>
                  <a:lnTo>
                    <a:pt x="160" y="5746"/>
                  </a:lnTo>
                  <a:lnTo>
                    <a:pt x="179" y="5851"/>
                  </a:lnTo>
                  <a:lnTo>
                    <a:pt x="198" y="5956"/>
                  </a:lnTo>
                  <a:lnTo>
                    <a:pt x="219" y="6058"/>
                  </a:lnTo>
                  <a:lnTo>
                    <a:pt x="226" y="6088"/>
                  </a:lnTo>
                  <a:lnTo>
                    <a:pt x="233" y="6112"/>
                  </a:lnTo>
                  <a:lnTo>
                    <a:pt x="237" y="6122"/>
                  </a:lnTo>
                  <a:lnTo>
                    <a:pt x="240" y="6131"/>
                  </a:lnTo>
                  <a:lnTo>
                    <a:pt x="244" y="6140"/>
                  </a:lnTo>
                  <a:lnTo>
                    <a:pt x="248" y="6147"/>
                  </a:lnTo>
                  <a:lnTo>
                    <a:pt x="253" y="6153"/>
                  </a:lnTo>
                  <a:lnTo>
                    <a:pt x="257" y="6160"/>
                  </a:lnTo>
                  <a:lnTo>
                    <a:pt x="262" y="6164"/>
                  </a:lnTo>
                  <a:lnTo>
                    <a:pt x="266" y="6168"/>
                  </a:lnTo>
                  <a:lnTo>
                    <a:pt x="272" y="6171"/>
                  </a:lnTo>
                  <a:lnTo>
                    <a:pt x="277" y="6174"/>
                  </a:lnTo>
                  <a:lnTo>
                    <a:pt x="283" y="6175"/>
                  </a:lnTo>
                  <a:lnTo>
                    <a:pt x="290" y="6176"/>
                  </a:lnTo>
                  <a:lnTo>
                    <a:pt x="303" y="6177"/>
                  </a:lnTo>
                  <a:lnTo>
                    <a:pt x="318" y="6175"/>
                  </a:lnTo>
                  <a:lnTo>
                    <a:pt x="335" y="6171"/>
                  </a:lnTo>
                  <a:lnTo>
                    <a:pt x="354" y="6166"/>
                  </a:lnTo>
                  <a:lnTo>
                    <a:pt x="400" y="6153"/>
                  </a:lnTo>
                  <a:lnTo>
                    <a:pt x="456" y="6139"/>
                  </a:lnTo>
                  <a:lnTo>
                    <a:pt x="468" y="6137"/>
                  </a:lnTo>
                  <a:lnTo>
                    <a:pt x="496" y="6130"/>
                  </a:lnTo>
                  <a:lnTo>
                    <a:pt x="533" y="6122"/>
                  </a:lnTo>
                  <a:lnTo>
                    <a:pt x="573" y="6112"/>
                  </a:lnTo>
                  <a:lnTo>
                    <a:pt x="613" y="6103"/>
                  </a:lnTo>
                  <a:lnTo>
                    <a:pt x="648" y="6095"/>
                  </a:lnTo>
                  <a:lnTo>
                    <a:pt x="672" y="6090"/>
                  </a:lnTo>
                  <a:lnTo>
                    <a:pt x="682" y="6089"/>
                  </a:lnTo>
                  <a:close/>
                </a:path>
              </a:pathLst>
            </a:custGeom>
            <a:solidFill>
              <a:srgbClr val="BD4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4" name="Freeform 116"/>
            <p:cNvSpPr>
              <a:spLocks noEditPoints="1"/>
            </p:cNvSpPr>
            <p:nvPr/>
          </p:nvSpPr>
          <p:spPr bwMode="auto">
            <a:xfrm>
              <a:off x="8218488" y="-1604963"/>
              <a:ext cx="280988" cy="684212"/>
            </a:xfrm>
            <a:custGeom>
              <a:avLst/>
              <a:gdLst>
                <a:gd name="T0" fmla="*/ 2221 w 2649"/>
                <a:gd name="T1" fmla="*/ 31 h 6454"/>
                <a:gd name="T2" fmla="*/ 1939 w 2649"/>
                <a:gd name="T3" fmla="*/ 121 h 6454"/>
                <a:gd name="T4" fmla="*/ 1560 w 2649"/>
                <a:gd name="T5" fmla="*/ 305 h 6454"/>
                <a:gd name="T6" fmla="*/ 1135 w 2649"/>
                <a:gd name="T7" fmla="*/ 611 h 6454"/>
                <a:gd name="T8" fmla="*/ 716 w 2649"/>
                <a:gd name="T9" fmla="*/ 1069 h 6454"/>
                <a:gd name="T10" fmla="*/ 337 w 2649"/>
                <a:gd name="T11" fmla="*/ 1749 h 6454"/>
                <a:gd name="T12" fmla="*/ 96 w 2649"/>
                <a:gd name="T13" fmla="*/ 2571 h 6454"/>
                <a:gd name="T14" fmla="*/ 2 w 2649"/>
                <a:gd name="T15" fmla="*/ 3521 h 6454"/>
                <a:gd name="T16" fmla="*/ 55 w 2649"/>
                <a:gd name="T17" fmla="*/ 4595 h 6454"/>
                <a:gd name="T18" fmla="*/ 255 w 2649"/>
                <a:gd name="T19" fmla="*/ 5793 h 6454"/>
                <a:gd name="T20" fmla="*/ 1629 w 2649"/>
                <a:gd name="T21" fmla="*/ 6165 h 6454"/>
                <a:gd name="T22" fmla="*/ 1436 w 2649"/>
                <a:gd name="T23" fmla="*/ 5354 h 6454"/>
                <a:gd name="T24" fmla="*/ 1306 w 2649"/>
                <a:gd name="T25" fmla="*/ 4492 h 6454"/>
                <a:gd name="T26" fmla="*/ 1242 w 2649"/>
                <a:gd name="T27" fmla="*/ 3621 h 6454"/>
                <a:gd name="T28" fmla="*/ 1240 w 2649"/>
                <a:gd name="T29" fmla="*/ 3115 h 6454"/>
                <a:gd name="T30" fmla="*/ 1259 w 2649"/>
                <a:gd name="T31" fmla="*/ 2764 h 6454"/>
                <a:gd name="T32" fmla="*/ 1298 w 2649"/>
                <a:gd name="T33" fmla="*/ 2434 h 6454"/>
                <a:gd name="T34" fmla="*/ 1355 w 2649"/>
                <a:gd name="T35" fmla="*/ 2119 h 6454"/>
                <a:gd name="T36" fmla="*/ 1415 w 2649"/>
                <a:gd name="T37" fmla="*/ 1889 h 6454"/>
                <a:gd name="T38" fmla="*/ 1504 w 2649"/>
                <a:gd name="T39" fmla="*/ 1664 h 6454"/>
                <a:gd name="T40" fmla="*/ 1628 w 2649"/>
                <a:gd name="T41" fmla="*/ 1423 h 6454"/>
                <a:gd name="T42" fmla="*/ 1786 w 2649"/>
                <a:gd name="T43" fmla="*/ 1192 h 6454"/>
                <a:gd name="T44" fmla="*/ 1977 w 2649"/>
                <a:gd name="T45" fmla="*/ 994 h 6454"/>
                <a:gd name="T46" fmla="*/ 2181 w 2649"/>
                <a:gd name="T47" fmla="*/ 861 h 6454"/>
                <a:gd name="T48" fmla="*/ 2368 w 2649"/>
                <a:gd name="T49" fmla="*/ 806 h 6454"/>
                <a:gd name="T50" fmla="*/ 2555 w 2649"/>
                <a:gd name="T51" fmla="*/ 811 h 6454"/>
                <a:gd name="T52" fmla="*/ 33 w 2649"/>
                <a:gd name="T53" fmla="*/ 3661 h 6454"/>
                <a:gd name="T54" fmla="*/ 57 w 2649"/>
                <a:gd name="T55" fmla="*/ 3111 h 6454"/>
                <a:gd name="T56" fmla="*/ 124 w 2649"/>
                <a:gd name="T57" fmla="*/ 2601 h 6454"/>
                <a:gd name="T58" fmla="*/ 237 w 2649"/>
                <a:gd name="T59" fmla="*/ 2129 h 6454"/>
                <a:gd name="T60" fmla="*/ 397 w 2649"/>
                <a:gd name="T61" fmla="*/ 1696 h 6454"/>
                <a:gd name="T62" fmla="*/ 601 w 2649"/>
                <a:gd name="T63" fmla="*/ 1303 h 6454"/>
                <a:gd name="T64" fmla="*/ 935 w 2649"/>
                <a:gd name="T65" fmla="*/ 854 h 6454"/>
                <a:gd name="T66" fmla="*/ 1341 w 2649"/>
                <a:gd name="T67" fmla="*/ 488 h 6454"/>
                <a:gd name="T68" fmla="*/ 1730 w 2649"/>
                <a:gd name="T69" fmla="*/ 250 h 6454"/>
                <a:gd name="T70" fmla="*/ 2059 w 2649"/>
                <a:gd name="T71" fmla="*/ 114 h 6454"/>
                <a:gd name="T72" fmla="*/ 2281 w 2649"/>
                <a:gd name="T73" fmla="*/ 51 h 6454"/>
                <a:gd name="T74" fmla="*/ 2388 w 2649"/>
                <a:gd name="T75" fmla="*/ 160 h 6454"/>
                <a:gd name="T76" fmla="*/ 2514 w 2649"/>
                <a:gd name="T77" fmla="*/ 538 h 6454"/>
                <a:gd name="T78" fmla="*/ 2597 w 2649"/>
                <a:gd name="T79" fmla="*/ 790 h 6454"/>
                <a:gd name="T80" fmla="*/ 2411 w 2649"/>
                <a:gd name="T81" fmla="*/ 770 h 6454"/>
                <a:gd name="T82" fmla="*/ 2225 w 2649"/>
                <a:gd name="T83" fmla="*/ 807 h 6454"/>
                <a:gd name="T84" fmla="*/ 2028 w 2649"/>
                <a:gd name="T85" fmla="*/ 912 h 6454"/>
                <a:gd name="T86" fmla="*/ 1823 w 2649"/>
                <a:gd name="T87" fmla="*/ 1096 h 6454"/>
                <a:gd name="T88" fmla="*/ 1651 w 2649"/>
                <a:gd name="T89" fmla="*/ 1323 h 6454"/>
                <a:gd name="T90" fmla="*/ 1511 w 2649"/>
                <a:gd name="T91" fmla="*/ 1569 h 6454"/>
                <a:gd name="T92" fmla="*/ 1409 w 2649"/>
                <a:gd name="T93" fmla="*/ 1805 h 6454"/>
                <a:gd name="T94" fmla="*/ 1345 w 2649"/>
                <a:gd name="T95" fmla="*/ 2009 h 6454"/>
                <a:gd name="T96" fmla="*/ 1258 w 2649"/>
                <a:gd name="T97" fmla="*/ 2472 h 6454"/>
                <a:gd name="T98" fmla="*/ 1211 w 2649"/>
                <a:gd name="T99" fmla="*/ 2970 h 6454"/>
                <a:gd name="T100" fmla="*/ 1204 w 2649"/>
                <a:gd name="T101" fmla="*/ 3466 h 6454"/>
                <a:gd name="T102" fmla="*/ 1221 w 2649"/>
                <a:gd name="T103" fmla="*/ 3894 h 6454"/>
                <a:gd name="T104" fmla="*/ 1308 w 2649"/>
                <a:gd name="T105" fmla="*/ 4782 h 6454"/>
                <a:gd name="T106" fmla="*/ 1459 w 2649"/>
                <a:gd name="T107" fmla="*/ 5624 h 6454"/>
                <a:gd name="T108" fmla="*/ 1535 w 2649"/>
                <a:gd name="T109" fmla="*/ 6170 h 6454"/>
                <a:gd name="T110" fmla="*/ 1016 w 2649"/>
                <a:gd name="T111" fmla="*/ 6285 h 6454"/>
                <a:gd name="T112" fmla="*/ 498 w 2649"/>
                <a:gd name="T113" fmla="*/ 6401 h 6454"/>
                <a:gd name="T114" fmla="*/ 345 w 2649"/>
                <a:gd name="T115" fmla="*/ 6032 h 6454"/>
                <a:gd name="T116" fmla="*/ 226 w 2649"/>
                <a:gd name="T117" fmla="*/ 5481 h 6454"/>
                <a:gd name="T118" fmla="*/ 136 w 2649"/>
                <a:gd name="T119" fmla="*/ 4953 h 6454"/>
                <a:gd name="T120" fmla="*/ 74 w 2649"/>
                <a:gd name="T121" fmla="*/ 4449 h 6454"/>
                <a:gd name="T122" fmla="*/ 40 w 2649"/>
                <a:gd name="T123" fmla="*/ 3968 h 6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49" h="6454">
                  <a:moveTo>
                    <a:pt x="2357" y="2"/>
                  </a:moveTo>
                  <a:lnTo>
                    <a:pt x="2344" y="5"/>
                  </a:lnTo>
                  <a:lnTo>
                    <a:pt x="2309" y="11"/>
                  </a:lnTo>
                  <a:lnTo>
                    <a:pt x="2284" y="16"/>
                  </a:lnTo>
                  <a:lnTo>
                    <a:pt x="2255" y="23"/>
                  </a:lnTo>
                  <a:lnTo>
                    <a:pt x="2221" y="31"/>
                  </a:lnTo>
                  <a:lnTo>
                    <a:pt x="2183" y="41"/>
                  </a:lnTo>
                  <a:lnTo>
                    <a:pt x="2141" y="52"/>
                  </a:lnTo>
                  <a:lnTo>
                    <a:pt x="2095" y="66"/>
                  </a:lnTo>
                  <a:lnTo>
                    <a:pt x="2046" y="83"/>
                  </a:lnTo>
                  <a:lnTo>
                    <a:pt x="1995" y="101"/>
                  </a:lnTo>
                  <a:lnTo>
                    <a:pt x="1939" y="121"/>
                  </a:lnTo>
                  <a:lnTo>
                    <a:pt x="1881" y="145"/>
                  </a:lnTo>
                  <a:lnTo>
                    <a:pt x="1821" y="171"/>
                  </a:lnTo>
                  <a:lnTo>
                    <a:pt x="1759" y="199"/>
                  </a:lnTo>
                  <a:lnTo>
                    <a:pt x="1694" y="232"/>
                  </a:lnTo>
                  <a:lnTo>
                    <a:pt x="1628" y="267"/>
                  </a:lnTo>
                  <a:lnTo>
                    <a:pt x="1560" y="305"/>
                  </a:lnTo>
                  <a:lnTo>
                    <a:pt x="1491" y="346"/>
                  </a:lnTo>
                  <a:lnTo>
                    <a:pt x="1421" y="392"/>
                  </a:lnTo>
                  <a:lnTo>
                    <a:pt x="1350" y="441"/>
                  </a:lnTo>
                  <a:lnTo>
                    <a:pt x="1279" y="494"/>
                  </a:lnTo>
                  <a:lnTo>
                    <a:pt x="1207" y="550"/>
                  </a:lnTo>
                  <a:lnTo>
                    <a:pt x="1135" y="611"/>
                  </a:lnTo>
                  <a:lnTo>
                    <a:pt x="1063" y="676"/>
                  </a:lnTo>
                  <a:lnTo>
                    <a:pt x="992" y="745"/>
                  </a:lnTo>
                  <a:lnTo>
                    <a:pt x="922" y="820"/>
                  </a:lnTo>
                  <a:lnTo>
                    <a:pt x="852" y="898"/>
                  </a:lnTo>
                  <a:lnTo>
                    <a:pt x="784" y="980"/>
                  </a:lnTo>
                  <a:lnTo>
                    <a:pt x="716" y="1069"/>
                  </a:lnTo>
                  <a:lnTo>
                    <a:pt x="651" y="1162"/>
                  </a:lnTo>
                  <a:lnTo>
                    <a:pt x="580" y="1273"/>
                  </a:lnTo>
                  <a:lnTo>
                    <a:pt x="513" y="1386"/>
                  </a:lnTo>
                  <a:lnTo>
                    <a:pt x="450" y="1503"/>
                  </a:lnTo>
                  <a:lnTo>
                    <a:pt x="392" y="1624"/>
                  </a:lnTo>
                  <a:lnTo>
                    <a:pt x="337" y="1749"/>
                  </a:lnTo>
                  <a:lnTo>
                    <a:pt x="286" y="1877"/>
                  </a:lnTo>
                  <a:lnTo>
                    <a:pt x="241" y="2009"/>
                  </a:lnTo>
                  <a:lnTo>
                    <a:pt x="198" y="2144"/>
                  </a:lnTo>
                  <a:lnTo>
                    <a:pt x="159" y="2283"/>
                  </a:lnTo>
                  <a:lnTo>
                    <a:pt x="125" y="2425"/>
                  </a:lnTo>
                  <a:lnTo>
                    <a:pt x="96" y="2571"/>
                  </a:lnTo>
                  <a:lnTo>
                    <a:pt x="69" y="2720"/>
                  </a:lnTo>
                  <a:lnTo>
                    <a:pt x="47" y="2874"/>
                  </a:lnTo>
                  <a:lnTo>
                    <a:pt x="30" y="3031"/>
                  </a:lnTo>
                  <a:lnTo>
                    <a:pt x="17" y="3190"/>
                  </a:lnTo>
                  <a:lnTo>
                    <a:pt x="7" y="3353"/>
                  </a:lnTo>
                  <a:lnTo>
                    <a:pt x="2" y="3521"/>
                  </a:lnTo>
                  <a:lnTo>
                    <a:pt x="0" y="3691"/>
                  </a:lnTo>
                  <a:lnTo>
                    <a:pt x="3" y="3865"/>
                  </a:lnTo>
                  <a:lnTo>
                    <a:pt x="9" y="4042"/>
                  </a:lnTo>
                  <a:lnTo>
                    <a:pt x="21" y="4223"/>
                  </a:lnTo>
                  <a:lnTo>
                    <a:pt x="36" y="4408"/>
                  </a:lnTo>
                  <a:lnTo>
                    <a:pt x="55" y="4595"/>
                  </a:lnTo>
                  <a:lnTo>
                    <a:pt x="78" y="4787"/>
                  </a:lnTo>
                  <a:lnTo>
                    <a:pt x="105" y="4981"/>
                  </a:lnTo>
                  <a:lnTo>
                    <a:pt x="137" y="5179"/>
                  </a:lnTo>
                  <a:lnTo>
                    <a:pt x="172" y="5380"/>
                  </a:lnTo>
                  <a:lnTo>
                    <a:pt x="212" y="5586"/>
                  </a:lnTo>
                  <a:lnTo>
                    <a:pt x="255" y="5793"/>
                  </a:lnTo>
                  <a:lnTo>
                    <a:pt x="304" y="6005"/>
                  </a:lnTo>
                  <a:lnTo>
                    <a:pt x="356" y="6220"/>
                  </a:lnTo>
                  <a:lnTo>
                    <a:pt x="412" y="6438"/>
                  </a:lnTo>
                  <a:lnTo>
                    <a:pt x="416" y="6454"/>
                  </a:lnTo>
                  <a:lnTo>
                    <a:pt x="1634" y="6183"/>
                  </a:lnTo>
                  <a:lnTo>
                    <a:pt x="1629" y="6165"/>
                  </a:lnTo>
                  <a:lnTo>
                    <a:pt x="1593" y="6033"/>
                  </a:lnTo>
                  <a:lnTo>
                    <a:pt x="1558" y="5901"/>
                  </a:lnTo>
                  <a:lnTo>
                    <a:pt x="1525" y="5767"/>
                  </a:lnTo>
                  <a:lnTo>
                    <a:pt x="1493" y="5630"/>
                  </a:lnTo>
                  <a:lnTo>
                    <a:pt x="1464" y="5493"/>
                  </a:lnTo>
                  <a:lnTo>
                    <a:pt x="1436" y="5354"/>
                  </a:lnTo>
                  <a:lnTo>
                    <a:pt x="1410" y="5213"/>
                  </a:lnTo>
                  <a:lnTo>
                    <a:pt x="1386" y="5071"/>
                  </a:lnTo>
                  <a:lnTo>
                    <a:pt x="1363" y="4928"/>
                  </a:lnTo>
                  <a:lnTo>
                    <a:pt x="1342" y="4784"/>
                  </a:lnTo>
                  <a:lnTo>
                    <a:pt x="1323" y="4638"/>
                  </a:lnTo>
                  <a:lnTo>
                    <a:pt x="1306" y="4492"/>
                  </a:lnTo>
                  <a:lnTo>
                    <a:pt x="1290" y="4344"/>
                  </a:lnTo>
                  <a:lnTo>
                    <a:pt x="1277" y="4195"/>
                  </a:lnTo>
                  <a:lnTo>
                    <a:pt x="1265" y="4045"/>
                  </a:lnTo>
                  <a:lnTo>
                    <a:pt x="1255" y="3892"/>
                  </a:lnTo>
                  <a:lnTo>
                    <a:pt x="1247" y="3756"/>
                  </a:lnTo>
                  <a:lnTo>
                    <a:pt x="1242" y="3621"/>
                  </a:lnTo>
                  <a:lnTo>
                    <a:pt x="1238" y="3490"/>
                  </a:lnTo>
                  <a:lnTo>
                    <a:pt x="1237" y="3362"/>
                  </a:lnTo>
                  <a:lnTo>
                    <a:pt x="1237" y="3299"/>
                  </a:lnTo>
                  <a:lnTo>
                    <a:pt x="1237" y="3237"/>
                  </a:lnTo>
                  <a:lnTo>
                    <a:pt x="1238" y="3176"/>
                  </a:lnTo>
                  <a:lnTo>
                    <a:pt x="1240" y="3115"/>
                  </a:lnTo>
                  <a:lnTo>
                    <a:pt x="1241" y="3055"/>
                  </a:lnTo>
                  <a:lnTo>
                    <a:pt x="1244" y="2996"/>
                  </a:lnTo>
                  <a:lnTo>
                    <a:pt x="1247" y="2936"/>
                  </a:lnTo>
                  <a:lnTo>
                    <a:pt x="1250" y="2878"/>
                  </a:lnTo>
                  <a:lnTo>
                    <a:pt x="1255" y="2821"/>
                  </a:lnTo>
                  <a:lnTo>
                    <a:pt x="1259" y="2764"/>
                  </a:lnTo>
                  <a:lnTo>
                    <a:pt x="1264" y="2708"/>
                  </a:lnTo>
                  <a:lnTo>
                    <a:pt x="1269" y="2652"/>
                  </a:lnTo>
                  <a:lnTo>
                    <a:pt x="1276" y="2597"/>
                  </a:lnTo>
                  <a:lnTo>
                    <a:pt x="1283" y="2542"/>
                  </a:lnTo>
                  <a:lnTo>
                    <a:pt x="1289" y="2487"/>
                  </a:lnTo>
                  <a:lnTo>
                    <a:pt x="1298" y="2434"/>
                  </a:lnTo>
                  <a:lnTo>
                    <a:pt x="1305" y="2380"/>
                  </a:lnTo>
                  <a:lnTo>
                    <a:pt x="1315" y="2327"/>
                  </a:lnTo>
                  <a:lnTo>
                    <a:pt x="1323" y="2274"/>
                  </a:lnTo>
                  <a:lnTo>
                    <a:pt x="1334" y="2222"/>
                  </a:lnTo>
                  <a:lnTo>
                    <a:pt x="1344" y="2170"/>
                  </a:lnTo>
                  <a:lnTo>
                    <a:pt x="1355" y="2119"/>
                  </a:lnTo>
                  <a:lnTo>
                    <a:pt x="1367" y="2068"/>
                  </a:lnTo>
                  <a:lnTo>
                    <a:pt x="1378" y="2018"/>
                  </a:lnTo>
                  <a:lnTo>
                    <a:pt x="1386" y="1988"/>
                  </a:lnTo>
                  <a:lnTo>
                    <a:pt x="1394" y="1956"/>
                  </a:lnTo>
                  <a:lnTo>
                    <a:pt x="1405" y="1923"/>
                  </a:lnTo>
                  <a:lnTo>
                    <a:pt x="1415" y="1889"/>
                  </a:lnTo>
                  <a:lnTo>
                    <a:pt x="1428" y="1854"/>
                  </a:lnTo>
                  <a:lnTo>
                    <a:pt x="1441" y="1817"/>
                  </a:lnTo>
                  <a:lnTo>
                    <a:pt x="1454" y="1780"/>
                  </a:lnTo>
                  <a:lnTo>
                    <a:pt x="1470" y="1741"/>
                  </a:lnTo>
                  <a:lnTo>
                    <a:pt x="1486" y="1703"/>
                  </a:lnTo>
                  <a:lnTo>
                    <a:pt x="1504" y="1664"/>
                  </a:lnTo>
                  <a:lnTo>
                    <a:pt x="1522" y="1624"/>
                  </a:lnTo>
                  <a:lnTo>
                    <a:pt x="1541" y="1584"/>
                  </a:lnTo>
                  <a:lnTo>
                    <a:pt x="1561" y="1543"/>
                  </a:lnTo>
                  <a:lnTo>
                    <a:pt x="1582" y="1503"/>
                  </a:lnTo>
                  <a:lnTo>
                    <a:pt x="1606" y="1463"/>
                  </a:lnTo>
                  <a:lnTo>
                    <a:pt x="1628" y="1423"/>
                  </a:lnTo>
                  <a:lnTo>
                    <a:pt x="1652" y="1384"/>
                  </a:lnTo>
                  <a:lnTo>
                    <a:pt x="1677" y="1344"/>
                  </a:lnTo>
                  <a:lnTo>
                    <a:pt x="1704" y="1305"/>
                  </a:lnTo>
                  <a:lnTo>
                    <a:pt x="1730" y="1266"/>
                  </a:lnTo>
                  <a:lnTo>
                    <a:pt x="1758" y="1229"/>
                  </a:lnTo>
                  <a:lnTo>
                    <a:pt x="1786" y="1192"/>
                  </a:lnTo>
                  <a:lnTo>
                    <a:pt x="1816" y="1156"/>
                  </a:lnTo>
                  <a:lnTo>
                    <a:pt x="1847" y="1121"/>
                  </a:lnTo>
                  <a:lnTo>
                    <a:pt x="1878" y="1087"/>
                  </a:lnTo>
                  <a:lnTo>
                    <a:pt x="1910" y="1054"/>
                  </a:lnTo>
                  <a:lnTo>
                    <a:pt x="1943" y="1024"/>
                  </a:lnTo>
                  <a:lnTo>
                    <a:pt x="1977" y="994"/>
                  </a:lnTo>
                  <a:lnTo>
                    <a:pt x="2012" y="967"/>
                  </a:lnTo>
                  <a:lnTo>
                    <a:pt x="2046" y="940"/>
                  </a:lnTo>
                  <a:lnTo>
                    <a:pt x="2082" y="916"/>
                  </a:lnTo>
                  <a:lnTo>
                    <a:pt x="2119" y="893"/>
                  </a:lnTo>
                  <a:lnTo>
                    <a:pt x="2150" y="877"/>
                  </a:lnTo>
                  <a:lnTo>
                    <a:pt x="2181" y="861"/>
                  </a:lnTo>
                  <a:lnTo>
                    <a:pt x="2212" y="848"/>
                  </a:lnTo>
                  <a:lnTo>
                    <a:pt x="2243" y="835"/>
                  </a:lnTo>
                  <a:lnTo>
                    <a:pt x="2274" y="826"/>
                  </a:lnTo>
                  <a:lnTo>
                    <a:pt x="2305" y="817"/>
                  </a:lnTo>
                  <a:lnTo>
                    <a:pt x="2336" y="811"/>
                  </a:lnTo>
                  <a:lnTo>
                    <a:pt x="2368" y="806"/>
                  </a:lnTo>
                  <a:lnTo>
                    <a:pt x="2398" y="803"/>
                  </a:lnTo>
                  <a:lnTo>
                    <a:pt x="2430" y="800"/>
                  </a:lnTo>
                  <a:lnTo>
                    <a:pt x="2461" y="800"/>
                  </a:lnTo>
                  <a:lnTo>
                    <a:pt x="2493" y="803"/>
                  </a:lnTo>
                  <a:lnTo>
                    <a:pt x="2523" y="806"/>
                  </a:lnTo>
                  <a:lnTo>
                    <a:pt x="2555" y="811"/>
                  </a:lnTo>
                  <a:lnTo>
                    <a:pt x="2586" y="818"/>
                  </a:lnTo>
                  <a:lnTo>
                    <a:pt x="2617" y="827"/>
                  </a:lnTo>
                  <a:lnTo>
                    <a:pt x="2649" y="836"/>
                  </a:lnTo>
                  <a:lnTo>
                    <a:pt x="2371" y="0"/>
                  </a:lnTo>
                  <a:lnTo>
                    <a:pt x="2357" y="2"/>
                  </a:lnTo>
                  <a:close/>
                  <a:moveTo>
                    <a:pt x="33" y="3661"/>
                  </a:moveTo>
                  <a:lnTo>
                    <a:pt x="34" y="3567"/>
                  </a:lnTo>
                  <a:lnTo>
                    <a:pt x="37" y="3474"/>
                  </a:lnTo>
                  <a:lnTo>
                    <a:pt x="40" y="3382"/>
                  </a:lnTo>
                  <a:lnTo>
                    <a:pt x="44" y="3291"/>
                  </a:lnTo>
                  <a:lnTo>
                    <a:pt x="49" y="3201"/>
                  </a:lnTo>
                  <a:lnTo>
                    <a:pt x="57" y="3111"/>
                  </a:lnTo>
                  <a:lnTo>
                    <a:pt x="65" y="3023"/>
                  </a:lnTo>
                  <a:lnTo>
                    <a:pt x="74" y="2936"/>
                  </a:lnTo>
                  <a:lnTo>
                    <a:pt x="85" y="2851"/>
                  </a:lnTo>
                  <a:lnTo>
                    <a:pt x="97" y="2766"/>
                  </a:lnTo>
                  <a:lnTo>
                    <a:pt x="110" y="2682"/>
                  </a:lnTo>
                  <a:lnTo>
                    <a:pt x="124" y="2601"/>
                  </a:lnTo>
                  <a:lnTo>
                    <a:pt x="140" y="2519"/>
                  </a:lnTo>
                  <a:lnTo>
                    <a:pt x="157" y="2439"/>
                  </a:lnTo>
                  <a:lnTo>
                    <a:pt x="175" y="2360"/>
                  </a:lnTo>
                  <a:lnTo>
                    <a:pt x="195" y="2281"/>
                  </a:lnTo>
                  <a:lnTo>
                    <a:pt x="216" y="2204"/>
                  </a:lnTo>
                  <a:lnTo>
                    <a:pt x="237" y="2129"/>
                  </a:lnTo>
                  <a:lnTo>
                    <a:pt x="261" y="2054"/>
                  </a:lnTo>
                  <a:lnTo>
                    <a:pt x="286" y="1980"/>
                  </a:lnTo>
                  <a:lnTo>
                    <a:pt x="311" y="1908"/>
                  </a:lnTo>
                  <a:lnTo>
                    <a:pt x="339" y="1836"/>
                  </a:lnTo>
                  <a:lnTo>
                    <a:pt x="368" y="1766"/>
                  </a:lnTo>
                  <a:lnTo>
                    <a:pt x="397" y="1696"/>
                  </a:lnTo>
                  <a:lnTo>
                    <a:pt x="428" y="1628"/>
                  </a:lnTo>
                  <a:lnTo>
                    <a:pt x="460" y="1560"/>
                  </a:lnTo>
                  <a:lnTo>
                    <a:pt x="493" y="1495"/>
                  </a:lnTo>
                  <a:lnTo>
                    <a:pt x="528" y="1430"/>
                  </a:lnTo>
                  <a:lnTo>
                    <a:pt x="563" y="1367"/>
                  </a:lnTo>
                  <a:lnTo>
                    <a:pt x="601" y="1303"/>
                  </a:lnTo>
                  <a:lnTo>
                    <a:pt x="639" y="1242"/>
                  </a:lnTo>
                  <a:lnTo>
                    <a:pt x="678" y="1181"/>
                  </a:lnTo>
                  <a:lnTo>
                    <a:pt x="741" y="1093"/>
                  </a:lnTo>
                  <a:lnTo>
                    <a:pt x="805" y="1009"/>
                  </a:lnTo>
                  <a:lnTo>
                    <a:pt x="870" y="930"/>
                  </a:lnTo>
                  <a:lnTo>
                    <a:pt x="935" y="854"/>
                  </a:lnTo>
                  <a:lnTo>
                    <a:pt x="1002" y="784"/>
                  </a:lnTo>
                  <a:lnTo>
                    <a:pt x="1070" y="716"/>
                  </a:lnTo>
                  <a:lnTo>
                    <a:pt x="1137" y="653"/>
                  </a:lnTo>
                  <a:lnTo>
                    <a:pt x="1205" y="594"/>
                  </a:lnTo>
                  <a:lnTo>
                    <a:pt x="1274" y="539"/>
                  </a:lnTo>
                  <a:lnTo>
                    <a:pt x="1341" y="488"/>
                  </a:lnTo>
                  <a:lnTo>
                    <a:pt x="1408" y="441"/>
                  </a:lnTo>
                  <a:lnTo>
                    <a:pt x="1474" y="396"/>
                  </a:lnTo>
                  <a:lnTo>
                    <a:pt x="1540" y="355"/>
                  </a:lnTo>
                  <a:lnTo>
                    <a:pt x="1604" y="317"/>
                  </a:lnTo>
                  <a:lnTo>
                    <a:pt x="1668" y="282"/>
                  </a:lnTo>
                  <a:lnTo>
                    <a:pt x="1730" y="250"/>
                  </a:lnTo>
                  <a:lnTo>
                    <a:pt x="1791" y="220"/>
                  </a:lnTo>
                  <a:lnTo>
                    <a:pt x="1849" y="194"/>
                  </a:lnTo>
                  <a:lnTo>
                    <a:pt x="1905" y="171"/>
                  </a:lnTo>
                  <a:lnTo>
                    <a:pt x="1959" y="150"/>
                  </a:lnTo>
                  <a:lnTo>
                    <a:pt x="2010" y="130"/>
                  </a:lnTo>
                  <a:lnTo>
                    <a:pt x="2059" y="114"/>
                  </a:lnTo>
                  <a:lnTo>
                    <a:pt x="2105" y="99"/>
                  </a:lnTo>
                  <a:lnTo>
                    <a:pt x="2147" y="85"/>
                  </a:lnTo>
                  <a:lnTo>
                    <a:pt x="2186" y="74"/>
                  </a:lnTo>
                  <a:lnTo>
                    <a:pt x="2221" y="65"/>
                  </a:lnTo>
                  <a:lnTo>
                    <a:pt x="2253" y="57"/>
                  </a:lnTo>
                  <a:lnTo>
                    <a:pt x="2281" y="51"/>
                  </a:lnTo>
                  <a:lnTo>
                    <a:pt x="2323" y="43"/>
                  </a:lnTo>
                  <a:lnTo>
                    <a:pt x="2348" y="38"/>
                  </a:lnTo>
                  <a:lnTo>
                    <a:pt x="2352" y="51"/>
                  </a:lnTo>
                  <a:lnTo>
                    <a:pt x="2360" y="76"/>
                  </a:lnTo>
                  <a:lnTo>
                    <a:pt x="2372" y="114"/>
                  </a:lnTo>
                  <a:lnTo>
                    <a:pt x="2388" y="160"/>
                  </a:lnTo>
                  <a:lnTo>
                    <a:pt x="2406" y="215"/>
                  </a:lnTo>
                  <a:lnTo>
                    <a:pt x="2426" y="275"/>
                  </a:lnTo>
                  <a:lnTo>
                    <a:pt x="2447" y="339"/>
                  </a:lnTo>
                  <a:lnTo>
                    <a:pt x="2469" y="406"/>
                  </a:lnTo>
                  <a:lnTo>
                    <a:pt x="2492" y="472"/>
                  </a:lnTo>
                  <a:lnTo>
                    <a:pt x="2514" y="538"/>
                  </a:lnTo>
                  <a:lnTo>
                    <a:pt x="2534" y="599"/>
                  </a:lnTo>
                  <a:lnTo>
                    <a:pt x="2553" y="655"/>
                  </a:lnTo>
                  <a:lnTo>
                    <a:pt x="2569" y="704"/>
                  </a:lnTo>
                  <a:lnTo>
                    <a:pt x="2582" y="744"/>
                  </a:lnTo>
                  <a:lnTo>
                    <a:pt x="2592" y="773"/>
                  </a:lnTo>
                  <a:lnTo>
                    <a:pt x="2597" y="790"/>
                  </a:lnTo>
                  <a:lnTo>
                    <a:pt x="2567" y="782"/>
                  </a:lnTo>
                  <a:lnTo>
                    <a:pt x="2535" y="777"/>
                  </a:lnTo>
                  <a:lnTo>
                    <a:pt x="2504" y="773"/>
                  </a:lnTo>
                  <a:lnTo>
                    <a:pt x="2472" y="771"/>
                  </a:lnTo>
                  <a:lnTo>
                    <a:pt x="2442" y="770"/>
                  </a:lnTo>
                  <a:lnTo>
                    <a:pt x="2411" y="770"/>
                  </a:lnTo>
                  <a:lnTo>
                    <a:pt x="2379" y="772"/>
                  </a:lnTo>
                  <a:lnTo>
                    <a:pt x="2349" y="776"/>
                  </a:lnTo>
                  <a:lnTo>
                    <a:pt x="2318" y="781"/>
                  </a:lnTo>
                  <a:lnTo>
                    <a:pt x="2286" y="788"/>
                  </a:lnTo>
                  <a:lnTo>
                    <a:pt x="2256" y="796"/>
                  </a:lnTo>
                  <a:lnTo>
                    <a:pt x="2225" y="807"/>
                  </a:lnTo>
                  <a:lnTo>
                    <a:pt x="2194" y="818"/>
                  </a:lnTo>
                  <a:lnTo>
                    <a:pt x="2164" y="832"/>
                  </a:lnTo>
                  <a:lnTo>
                    <a:pt x="2133" y="847"/>
                  </a:lnTo>
                  <a:lnTo>
                    <a:pt x="2102" y="864"/>
                  </a:lnTo>
                  <a:lnTo>
                    <a:pt x="2064" y="886"/>
                  </a:lnTo>
                  <a:lnTo>
                    <a:pt x="2028" y="912"/>
                  </a:lnTo>
                  <a:lnTo>
                    <a:pt x="1991" y="938"/>
                  </a:lnTo>
                  <a:lnTo>
                    <a:pt x="1957" y="967"/>
                  </a:lnTo>
                  <a:lnTo>
                    <a:pt x="1922" y="997"/>
                  </a:lnTo>
                  <a:lnTo>
                    <a:pt x="1888" y="1029"/>
                  </a:lnTo>
                  <a:lnTo>
                    <a:pt x="1855" y="1062"/>
                  </a:lnTo>
                  <a:lnTo>
                    <a:pt x="1823" y="1096"/>
                  </a:lnTo>
                  <a:lnTo>
                    <a:pt x="1793" y="1132"/>
                  </a:lnTo>
                  <a:lnTo>
                    <a:pt x="1762" y="1169"/>
                  </a:lnTo>
                  <a:lnTo>
                    <a:pt x="1732" y="1206"/>
                  </a:lnTo>
                  <a:lnTo>
                    <a:pt x="1705" y="1245"/>
                  </a:lnTo>
                  <a:lnTo>
                    <a:pt x="1677" y="1284"/>
                  </a:lnTo>
                  <a:lnTo>
                    <a:pt x="1651" y="1323"/>
                  </a:lnTo>
                  <a:lnTo>
                    <a:pt x="1625" y="1364"/>
                  </a:lnTo>
                  <a:lnTo>
                    <a:pt x="1600" y="1405"/>
                  </a:lnTo>
                  <a:lnTo>
                    <a:pt x="1577" y="1445"/>
                  </a:lnTo>
                  <a:lnTo>
                    <a:pt x="1554" y="1486"/>
                  </a:lnTo>
                  <a:lnTo>
                    <a:pt x="1533" y="1528"/>
                  </a:lnTo>
                  <a:lnTo>
                    <a:pt x="1511" y="1569"/>
                  </a:lnTo>
                  <a:lnTo>
                    <a:pt x="1491" y="1609"/>
                  </a:lnTo>
                  <a:lnTo>
                    <a:pt x="1473" y="1649"/>
                  </a:lnTo>
                  <a:lnTo>
                    <a:pt x="1455" y="1690"/>
                  </a:lnTo>
                  <a:lnTo>
                    <a:pt x="1439" y="1729"/>
                  </a:lnTo>
                  <a:lnTo>
                    <a:pt x="1423" y="1768"/>
                  </a:lnTo>
                  <a:lnTo>
                    <a:pt x="1409" y="1805"/>
                  </a:lnTo>
                  <a:lnTo>
                    <a:pt x="1395" y="1842"/>
                  </a:lnTo>
                  <a:lnTo>
                    <a:pt x="1384" y="1878"/>
                  </a:lnTo>
                  <a:lnTo>
                    <a:pt x="1372" y="1913"/>
                  </a:lnTo>
                  <a:lnTo>
                    <a:pt x="1361" y="1947"/>
                  </a:lnTo>
                  <a:lnTo>
                    <a:pt x="1353" y="1979"/>
                  </a:lnTo>
                  <a:lnTo>
                    <a:pt x="1345" y="2009"/>
                  </a:lnTo>
                  <a:lnTo>
                    <a:pt x="1327" y="2084"/>
                  </a:lnTo>
                  <a:lnTo>
                    <a:pt x="1312" y="2161"/>
                  </a:lnTo>
                  <a:lnTo>
                    <a:pt x="1296" y="2237"/>
                  </a:lnTo>
                  <a:lnTo>
                    <a:pt x="1282" y="2314"/>
                  </a:lnTo>
                  <a:lnTo>
                    <a:pt x="1269" y="2392"/>
                  </a:lnTo>
                  <a:lnTo>
                    <a:pt x="1258" y="2472"/>
                  </a:lnTo>
                  <a:lnTo>
                    <a:pt x="1247" y="2552"/>
                  </a:lnTo>
                  <a:lnTo>
                    <a:pt x="1238" y="2634"/>
                  </a:lnTo>
                  <a:lnTo>
                    <a:pt x="1229" y="2716"/>
                  </a:lnTo>
                  <a:lnTo>
                    <a:pt x="1222" y="2800"/>
                  </a:lnTo>
                  <a:lnTo>
                    <a:pt x="1216" y="2885"/>
                  </a:lnTo>
                  <a:lnTo>
                    <a:pt x="1211" y="2970"/>
                  </a:lnTo>
                  <a:lnTo>
                    <a:pt x="1207" y="3058"/>
                  </a:lnTo>
                  <a:lnTo>
                    <a:pt x="1205" y="3147"/>
                  </a:lnTo>
                  <a:lnTo>
                    <a:pt x="1203" y="3238"/>
                  </a:lnTo>
                  <a:lnTo>
                    <a:pt x="1203" y="3330"/>
                  </a:lnTo>
                  <a:lnTo>
                    <a:pt x="1203" y="3397"/>
                  </a:lnTo>
                  <a:lnTo>
                    <a:pt x="1204" y="3466"/>
                  </a:lnTo>
                  <a:lnTo>
                    <a:pt x="1205" y="3534"/>
                  </a:lnTo>
                  <a:lnTo>
                    <a:pt x="1207" y="3605"/>
                  </a:lnTo>
                  <a:lnTo>
                    <a:pt x="1209" y="3676"/>
                  </a:lnTo>
                  <a:lnTo>
                    <a:pt x="1212" y="3748"/>
                  </a:lnTo>
                  <a:lnTo>
                    <a:pt x="1216" y="3821"/>
                  </a:lnTo>
                  <a:lnTo>
                    <a:pt x="1221" y="3894"/>
                  </a:lnTo>
                  <a:lnTo>
                    <a:pt x="1230" y="4046"/>
                  </a:lnTo>
                  <a:lnTo>
                    <a:pt x="1243" y="4195"/>
                  </a:lnTo>
                  <a:lnTo>
                    <a:pt x="1257" y="4343"/>
                  </a:lnTo>
                  <a:lnTo>
                    <a:pt x="1271" y="4491"/>
                  </a:lnTo>
                  <a:lnTo>
                    <a:pt x="1289" y="4637"/>
                  </a:lnTo>
                  <a:lnTo>
                    <a:pt x="1308" y="4782"/>
                  </a:lnTo>
                  <a:lnTo>
                    <a:pt x="1329" y="4925"/>
                  </a:lnTo>
                  <a:lnTo>
                    <a:pt x="1351" y="5068"/>
                  </a:lnTo>
                  <a:lnTo>
                    <a:pt x="1375" y="5209"/>
                  </a:lnTo>
                  <a:lnTo>
                    <a:pt x="1402" y="5349"/>
                  </a:lnTo>
                  <a:lnTo>
                    <a:pt x="1429" y="5487"/>
                  </a:lnTo>
                  <a:lnTo>
                    <a:pt x="1459" y="5624"/>
                  </a:lnTo>
                  <a:lnTo>
                    <a:pt x="1489" y="5759"/>
                  </a:lnTo>
                  <a:lnTo>
                    <a:pt x="1522" y="5894"/>
                  </a:lnTo>
                  <a:lnTo>
                    <a:pt x="1556" y="6026"/>
                  </a:lnTo>
                  <a:lnTo>
                    <a:pt x="1592" y="6157"/>
                  </a:lnTo>
                  <a:lnTo>
                    <a:pt x="1574" y="6161"/>
                  </a:lnTo>
                  <a:lnTo>
                    <a:pt x="1535" y="6170"/>
                  </a:lnTo>
                  <a:lnTo>
                    <a:pt x="1477" y="6183"/>
                  </a:lnTo>
                  <a:lnTo>
                    <a:pt x="1403" y="6200"/>
                  </a:lnTo>
                  <a:lnTo>
                    <a:pt x="1317" y="6219"/>
                  </a:lnTo>
                  <a:lnTo>
                    <a:pt x="1222" y="6240"/>
                  </a:lnTo>
                  <a:lnTo>
                    <a:pt x="1120" y="6262"/>
                  </a:lnTo>
                  <a:lnTo>
                    <a:pt x="1016" y="6285"/>
                  </a:lnTo>
                  <a:lnTo>
                    <a:pt x="912" y="6309"/>
                  </a:lnTo>
                  <a:lnTo>
                    <a:pt x="811" y="6331"/>
                  </a:lnTo>
                  <a:lnTo>
                    <a:pt x="715" y="6352"/>
                  </a:lnTo>
                  <a:lnTo>
                    <a:pt x="630" y="6371"/>
                  </a:lnTo>
                  <a:lnTo>
                    <a:pt x="556" y="6388"/>
                  </a:lnTo>
                  <a:lnTo>
                    <a:pt x="498" y="6401"/>
                  </a:lnTo>
                  <a:lnTo>
                    <a:pt x="458" y="6409"/>
                  </a:lnTo>
                  <a:lnTo>
                    <a:pt x="440" y="6413"/>
                  </a:lnTo>
                  <a:lnTo>
                    <a:pt x="416" y="6317"/>
                  </a:lnTo>
                  <a:lnTo>
                    <a:pt x="392" y="6222"/>
                  </a:lnTo>
                  <a:lnTo>
                    <a:pt x="369" y="6127"/>
                  </a:lnTo>
                  <a:lnTo>
                    <a:pt x="345" y="6032"/>
                  </a:lnTo>
                  <a:lnTo>
                    <a:pt x="323" y="5939"/>
                  </a:lnTo>
                  <a:lnTo>
                    <a:pt x="303" y="5846"/>
                  </a:lnTo>
                  <a:lnTo>
                    <a:pt x="282" y="5754"/>
                  </a:lnTo>
                  <a:lnTo>
                    <a:pt x="263" y="5662"/>
                  </a:lnTo>
                  <a:lnTo>
                    <a:pt x="244" y="5571"/>
                  </a:lnTo>
                  <a:lnTo>
                    <a:pt x="226" y="5481"/>
                  </a:lnTo>
                  <a:lnTo>
                    <a:pt x="209" y="5391"/>
                  </a:lnTo>
                  <a:lnTo>
                    <a:pt x="193" y="5302"/>
                  </a:lnTo>
                  <a:lnTo>
                    <a:pt x="177" y="5214"/>
                  </a:lnTo>
                  <a:lnTo>
                    <a:pt x="162" y="5126"/>
                  </a:lnTo>
                  <a:lnTo>
                    <a:pt x="149" y="5038"/>
                  </a:lnTo>
                  <a:lnTo>
                    <a:pt x="136" y="4953"/>
                  </a:lnTo>
                  <a:lnTo>
                    <a:pt x="123" y="4867"/>
                  </a:lnTo>
                  <a:lnTo>
                    <a:pt x="112" y="4782"/>
                  </a:lnTo>
                  <a:lnTo>
                    <a:pt x="101" y="4698"/>
                  </a:lnTo>
                  <a:lnTo>
                    <a:pt x="92" y="4614"/>
                  </a:lnTo>
                  <a:lnTo>
                    <a:pt x="82" y="4530"/>
                  </a:lnTo>
                  <a:lnTo>
                    <a:pt x="74" y="4449"/>
                  </a:lnTo>
                  <a:lnTo>
                    <a:pt x="66" y="4366"/>
                  </a:lnTo>
                  <a:lnTo>
                    <a:pt x="59" y="4286"/>
                  </a:lnTo>
                  <a:lnTo>
                    <a:pt x="54" y="4205"/>
                  </a:lnTo>
                  <a:lnTo>
                    <a:pt x="48" y="4126"/>
                  </a:lnTo>
                  <a:lnTo>
                    <a:pt x="44" y="4047"/>
                  </a:lnTo>
                  <a:lnTo>
                    <a:pt x="40" y="3968"/>
                  </a:lnTo>
                  <a:lnTo>
                    <a:pt x="38" y="3891"/>
                  </a:lnTo>
                  <a:lnTo>
                    <a:pt x="36" y="3814"/>
                  </a:lnTo>
                  <a:lnTo>
                    <a:pt x="34" y="3738"/>
                  </a:lnTo>
                  <a:lnTo>
                    <a:pt x="33" y="3661"/>
                  </a:lnTo>
                  <a:close/>
                </a:path>
              </a:pathLst>
            </a:custGeom>
            <a:solidFill>
              <a:srgbClr val="7E2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5" name="Freeform 117"/>
            <p:cNvSpPr>
              <a:spLocks/>
            </p:cNvSpPr>
            <p:nvPr/>
          </p:nvSpPr>
          <p:spPr bwMode="auto">
            <a:xfrm>
              <a:off x="8456613" y="-1614488"/>
              <a:ext cx="120650" cy="139700"/>
            </a:xfrm>
            <a:custGeom>
              <a:avLst/>
              <a:gdLst>
                <a:gd name="T0" fmla="*/ 1095 w 1133"/>
                <a:gd name="T1" fmla="*/ 1296 h 1308"/>
                <a:gd name="T2" fmla="*/ 1069 w 1133"/>
                <a:gd name="T3" fmla="*/ 1257 h 1308"/>
                <a:gd name="T4" fmla="*/ 1057 w 1133"/>
                <a:gd name="T5" fmla="*/ 1187 h 1308"/>
                <a:gd name="T6" fmla="*/ 1053 w 1133"/>
                <a:gd name="T7" fmla="*/ 1094 h 1308"/>
                <a:gd name="T8" fmla="*/ 1057 w 1133"/>
                <a:gd name="T9" fmla="*/ 986 h 1308"/>
                <a:gd name="T10" fmla="*/ 1071 w 1133"/>
                <a:gd name="T11" fmla="*/ 831 h 1308"/>
                <a:gd name="T12" fmla="*/ 1099 w 1133"/>
                <a:gd name="T13" fmla="*/ 613 h 1308"/>
                <a:gd name="T14" fmla="*/ 1122 w 1133"/>
                <a:gd name="T15" fmla="*/ 466 h 1308"/>
                <a:gd name="T16" fmla="*/ 1131 w 1133"/>
                <a:gd name="T17" fmla="*/ 396 h 1308"/>
                <a:gd name="T18" fmla="*/ 1133 w 1133"/>
                <a:gd name="T19" fmla="*/ 332 h 1308"/>
                <a:gd name="T20" fmla="*/ 1128 w 1133"/>
                <a:gd name="T21" fmla="*/ 274 h 1308"/>
                <a:gd name="T22" fmla="*/ 1114 w 1133"/>
                <a:gd name="T23" fmla="*/ 227 h 1308"/>
                <a:gd name="T24" fmla="*/ 1093 w 1133"/>
                <a:gd name="T25" fmla="*/ 185 h 1308"/>
                <a:gd name="T26" fmla="*/ 1064 w 1133"/>
                <a:gd name="T27" fmla="*/ 153 h 1308"/>
                <a:gd name="T28" fmla="*/ 1026 w 1133"/>
                <a:gd name="T29" fmla="*/ 126 h 1308"/>
                <a:gd name="T30" fmla="*/ 980 w 1133"/>
                <a:gd name="T31" fmla="*/ 107 h 1308"/>
                <a:gd name="T32" fmla="*/ 925 w 1133"/>
                <a:gd name="T33" fmla="*/ 94 h 1308"/>
                <a:gd name="T34" fmla="*/ 860 w 1133"/>
                <a:gd name="T35" fmla="*/ 88 h 1308"/>
                <a:gd name="T36" fmla="*/ 786 w 1133"/>
                <a:gd name="T37" fmla="*/ 88 h 1308"/>
                <a:gd name="T38" fmla="*/ 723 w 1133"/>
                <a:gd name="T39" fmla="*/ 88 h 1308"/>
                <a:gd name="T40" fmla="*/ 619 w 1133"/>
                <a:gd name="T41" fmla="*/ 75 h 1308"/>
                <a:gd name="T42" fmla="*/ 497 w 1133"/>
                <a:gd name="T43" fmla="*/ 49 h 1308"/>
                <a:gd name="T44" fmla="*/ 377 w 1133"/>
                <a:gd name="T45" fmla="*/ 20 h 1308"/>
                <a:gd name="T46" fmla="*/ 277 w 1133"/>
                <a:gd name="T47" fmla="*/ 4 h 1308"/>
                <a:gd name="T48" fmla="*/ 215 w 1133"/>
                <a:gd name="T49" fmla="*/ 0 h 1308"/>
                <a:gd name="T50" fmla="*/ 153 w 1133"/>
                <a:gd name="T51" fmla="*/ 1 h 1308"/>
                <a:gd name="T52" fmla="*/ 127 w 1133"/>
                <a:gd name="T53" fmla="*/ 132 h 1308"/>
                <a:gd name="T54" fmla="*/ 124 w 1133"/>
                <a:gd name="T55" fmla="*/ 322 h 1308"/>
                <a:gd name="T56" fmla="*/ 117 w 1133"/>
                <a:gd name="T57" fmla="*/ 509 h 1308"/>
                <a:gd name="T58" fmla="*/ 99 w 1133"/>
                <a:gd name="T59" fmla="*/ 663 h 1308"/>
                <a:gd name="T60" fmla="*/ 82 w 1133"/>
                <a:gd name="T61" fmla="*/ 752 h 1308"/>
                <a:gd name="T62" fmla="*/ 58 w 1133"/>
                <a:gd name="T63" fmla="*/ 841 h 1308"/>
                <a:gd name="T64" fmla="*/ 26 w 1133"/>
                <a:gd name="T65" fmla="*/ 927 h 1308"/>
                <a:gd name="T66" fmla="*/ 67 w 1133"/>
                <a:gd name="T67" fmla="*/ 1002 h 1308"/>
                <a:gd name="T68" fmla="*/ 259 w 1133"/>
                <a:gd name="T69" fmla="*/ 1050 h 1308"/>
                <a:gd name="T70" fmla="*/ 413 w 1133"/>
                <a:gd name="T71" fmla="*/ 1100 h 1308"/>
                <a:gd name="T72" fmla="*/ 506 w 1133"/>
                <a:gd name="T73" fmla="*/ 1137 h 1308"/>
                <a:gd name="T74" fmla="*/ 698 w 1133"/>
                <a:gd name="T75" fmla="*/ 1228 h 1308"/>
                <a:gd name="T76" fmla="*/ 802 w 1133"/>
                <a:gd name="T77" fmla="*/ 1271 h 1308"/>
                <a:gd name="T78" fmla="*/ 890 w 1133"/>
                <a:gd name="T79" fmla="*/ 1297 h 1308"/>
                <a:gd name="T80" fmla="*/ 946 w 1133"/>
                <a:gd name="T81" fmla="*/ 1305 h 1308"/>
                <a:gd name="T82" fmla="*/ 1006 w 1133"/>
                <a:gd name="T83" fmla="*/ 1308 h 1308"/>
                <a:gd name="T84" fmla="*/ 1072 w 1133"/>
                <a:gd name="T85" fmla="*/ 1306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33" h="1308">
                  <a:moveTo>
                    <a:pt x="1118" y="1301"/>
                  </a:moveTo>
                  <a:lnTo>
                    <a:pt x="1105" y="1300"/>
                  </a:lnTo>
                  <a:lnTo>
                    <a:pt x="1095" y="1296"/>
                  </a:lnTo>
                  <a:lnTo>
                    <a:pt x="1084" y="1286"/>
                  </a:lnTo>
                  <a:lnTo>
                    <a:pt x="1077" y="1274"/>
                  </a:lnTo>
                  <a:lnTo>
                    <a:pt x="1069" y="1257"/>
                  </a:lnTo>
                  <a:lnTo>
                    <a:pt x="1064" y="1237"/>
                  </a:lnTo>
                  <a:lnTo>
                    <a:pt x="1060" y="1212"/>
                  </a:lnTo>
                  <a:lnTo>
                    <a:pt x="1057" y="1187"/>
                  </a:lnTo>
                  <a:lnTo>
                    <a:pt x="1055" y="1158"/>
                  </a:lnTo>
                  <a:lnTo>
                    <a:pt x="1054" y="1126"/>
                  </a:lnTo>
                  <a:lnTo>
                    <a:pt x="1053" y="1094"/>
                  </a:lnTo>
                  <a:lnTo>
                    <a:pt x="1054" y="1059"/>
                  </a:lnTo>
                  <a:lnTo>
                    <a:pt x="1055" y="1023"/>
                  </a:lnTo>
                  <a:lnTo>
                    <a:pt x="1057" y="986"/>
                  </a:lnTo>
                  <a:lnTo>
                    <a:pt x="1060" y="948"/>
                  </a:lnTo>
                  <a:lnTo>
                    <a:pt x="1063" y="908"/>
                  </a:lnTo>
                  <a:lnTo>
                    <a:pt x="1071" y="831"/>
                  </a:lnTo>
                  <a:lnTo>
                    <a:pt x="1080" y="754"/>
                  </a:lnTo>
                  <a:lnTo>
                    <a:pt x="1090" y="681"/>
                  </a:lnTo>
                  <a:lnTo>
                    <a:pt x="1099" y="613"/>
                  </a:lnTo>
                  <a:lnTo>
                    <a:pt x="1109" y="553"/>
                  </a:lnTo>
                  <a:lnTo>
                    <a:pt x="1116" y="503"/>
                  </a:lnTo>
                  <a:lnTo>
                    <a:pt x="1122" y="466"/>
                  </a:lnTo>
                  <a:lnTo>
                    <a:pt x="1125" y="444"/>
                  </a:lnTo>
                  <a:lnTo>
                    <a:pt x="1129" y="419"/>
                  </a:lnTo>
                  <a:lnTo>
                    <a:pt x="1131" y="396"/>
                  </a:lnTo>
                  <a:lnTo>
                    <a:pt x="1133" y="373"/>
                  </a:lnTo>
                  <a:lnTo>
                    <a:pt x="1133" y="352"/>
                  </a:lnTo>
                  <a:lnTo>
                    <a:pt x="1133" y="332"/>
                  </a:lnTo>
                  <a:lnTo>
                    <a:pt x="1132" y="311"/>
                  </a:lnTo>
                  <a:lnTo>
                    <a:pt x="1130" y="292"/>
                  </a:lnTo>
                  <a:lnTo>
                    <a:pt x="1128" y="274"/>
                  </a:lnTo>
                  <a:lnTo>
                    <a:pt x="1123" y="257"/>
                  </a:lnTo>
                  <a:lnTo>
                    <a:pt x="1119" y="242"/>
                  </a:lnTo>
                  <a:lnTo>
                    <a:pt x="1114" y="227"/>
                  </a:lnTo>
                  <a:lnTo>
                    <a:pt x="1108" y="212"/>
                  </a:lnTo>
                  <a:lnTo>
                    <a:pt x="1101" y="198"/>
                  </a:lnTo>
                  <a:lnTo>
                    <a:pt x="1093" y="185"/>
                  </a:lnTo>
                  <a:lnTo>
                    <a:pt x="1084" y="174"/>
                  </a:lnTo>
                  <a:lnTo>
                    <a:pt x="1075" y="162"/>
                  </a:lnTo>
                  <a:lnTo>
                    <a:pt x="1064" y="153"/>
                  </a:lnTo>
                  <a:lnTo>
                    <a:pt x="1053" y="143"/>
                  </a:lnTo>
                  <a:lnTo>
                    <a:pt x="1040" y="134"/>
                  </a:lnTo>
                  <a:lnTo>
                    <a:pt x="1026" y="126"/>
                  </a:lnTo>
                  <a:lnTo>
                    <a:pt x="1011" y="119"/>
                  </a:lnTo>
                  <a:lnTo>
                    <a:pt x="997" y="112"/>
                  </a:lnTo>
                  <a:lnTo>
                    <a:pt x="980" y="107"/>
                  </a:lnTo>
                  <a:lnTo>
                    <a:pt x="963" y="102"/>
                  </a:lnTo>
                  <a:lnTo>
                    <a:pt x="944" y="98"/>
                  </a:lnTo>
                  <a:lnTo>
                    <a:pt x="925" y="94"/>
                  </a:lnTo>
                  <a:lnTo>
                    <a:pt x="903" y="92"/>
                  </a:lnTo>
                  <a:lnTo>
                    <a:pt x="882" y="90"/>
                  </a:lnTo>
                  <a:lnTo>
                    <a:pt x="860" y="88"/>
                  </a:lnTo>
                  <a:lnTo>
                    <a:pt x="837" y="88"/>
                  </a:lnTo>
                  <a:lnTo>
                    <a:pt x="813" y="88"/>
                  </a:lnTo>
                  <a:lnTo>
                    <a:pt x="786" y="88"/>
                  </a:lnTo>
                  <a:lnTo>
                    <a:pt x="765" y="89"/>
                  </a:lnTo>
                  <a:lnTo>
                    <a:pt x="744" y="89"/>
                  </a:lnTo>
                  <a:lnTo>
                    <a:pt x="723" y="88"/>
                  </a:lnTo>
                  <a:lnTo>
                    <a:pt x="702" y="86"/>
                  </a:lnTo>
                  <a:lnTo>
                    <a:pt x="660" y="82"/>
                  </a:lnTo>
                  <a:lnTo>
                    <a:pt x="619" y="75"/>
                  </a:lnTo>
                  <a:lnTo>
                    <a:pt x="579" y="67"/>
                  </a:lnTo>
                  <a:lnTo>
                    <a:pt x="538" y="58"/>
                  </a:lnTo>
                  <a:lnTo>
                    <a:pt x="497" y="49"/>
                  </a:lnTo>
                  <a:lnTo>
                    <a:pt x="457" y="39"/>
                  </a:lnTo>
                  <a:lnTo>
                    <a:pt x="417" y="30"/>
                  </a:lnTo>
                  <a:lnTo>
                    <a:pt x="377" y="20"/>
                  </a:lnTo>
                  <a:lnTo>
                    <a:pt x="337" y="13"/>
                  </a:lnTo>
                  <a:lnTo>
                    <a:pt x="297" y="7"/>
                  </a:lnTo>
                  <a:lnTo>
                    <a:pt x="277" y="4"/>
                  </a:lnTo>
                  <a:lnTo>
                    <a:pt x="255" y="2"/>
                  </a:lnTo>
                  <a:lnTo>
                    <a:pt x="235" y="0"/>
                  </a:lnTo>
                  <a:lnTo>
                    <a:pt x="215" y="0"/>
                  </a:lnTo>
                  <a:lnTo>
                    <a:pt x="194" y="0"/>
                  </a:lnTo>
                  <a:lnTo>
                    <a:pt x="174" y="0"/>
                  </a:lnTo>
                  <a:lnTo>
                    <a:pt x="153" y="1"/>
                  </a:lnTo>
                  <a:lnTo>
                    <a:pt x="132" y="3"/>
                  </a:lnTo>
                  <a:lnTo>
                    <a:pt x="130" y="68"/>
                  </a:lnTo>
                  <a:lnTo>
                    <a:pt x="127" y="132"/>
                  </a:lnTo>
                  <a:lnTo>
                    <a:pt x="126" y="195"/>
                  </a:lnTo>
                  <a:lnTo>
                    <a:pt x="125" y="259"/>
                  </a:lnTo>
                  <a:lnTo>
                    <a:pt x="124" y="322"/>
                  </a:lnTo>
                  <a:lnTo>
                    <a:pt x="123" y="384"/>
                  </a:lnTo>
                  <a:lnTo>
                    <a:pt x="120" y="447"/>
                  </a:lnTo>
                  <a:lnTo>
                    <a:pt x="117" y="509"/>
                  </a:lnTo>
                  <a:lnTo>
                    <a:pt x="112" y="571"/>
                  </a:lnTo>
                  <a:lnTo>
                    <a:pt x="104" y="632"/>
                  </a:lnTo>
                  <a:lnTo>
                    <a:pt x="99" y="663"/>
                  </a:lnTo>
                  <a:lnTo>
                    <a:pt x="95" y="692"/>
                  </a:lnTo>
                  <a:lnTo>
                    <a:pt x="88" y="722"/>
                  </a:lnTo>
                  <a:lnTo>
                    <a:pt x="82" y="752"/>
                  </a:lnTo>
                  <a:lnTo>
                    <a:pt x="75" y="782"/>
                  </a:lnTo>
                  <a:lnTo>
                    <a:pt x="67" y="811"/>
                  </a:lnTo>
                  <a:lnTo>
                    <a:pt x="58" y="841"/>
                  </a:lnTo>
                  <a:lnTo>
                    <a:pt x="48" y="870"/>
                  </a:lnTo>
                  <a:lnTo>
                    <a:pt x="38" y="899"/>
                  </a:lnTo>
                  <a:lnTo>
                    <a:pt x="26" y="927"/>
                  </a:lnTo>
                  <a:lnTo>
                    <a:pt x="13" y="956"/>
                  </a:lnTo>
                  <a:lnTo>
                    <a:pt x="0" y="985"/>
                  </a:lnTo>
                  <a:lnTo>
                    <a:pt x="67" y="1002"/>
                  </a:lnTo>
                  <a:lnTo>
                    <a:pt x="133" y="1017"/>
                  </a:lnTo>
                  <a:lnTo>
                    <a:pt x="196" y="1033"/>
                  </a:lnTo>
                  <a:lnTo>
                    <a:pt x="259" y="1050"/>
                  </a:lnTo>
                  <a:lnTo>
                    <a:pt x="321" y="1068"/>
                  </a:lnTo>
                  <a:lnTo>
                    <a:pt x="382" y="1088"/>
                  </a:lnTo>
                  <a:lnTo>
                    <a:pt x="413" y="1100"/>
                  </a:lnTo>
                  <a:lnTo>
                    <a:pt x="444" y="1112"/>
                  </a:lnTo>
                  <a:lnTo>
                    <a:pt x="475" y="1124"/>
                  </a:lnTo>
                  <a:lnTo>
                    <a:pt x="506" y="1137"/>
                  </a:lnTo>
                  <a:lnTo>
                    <a:pt x="588" y="1175"/>
                  </a:lnTo>
                  <a:lnTo>
                    <a:pt x="663" y="1211"/>
                  </a:lnTo>
                  <a:lnTo>
                    <a:pt x="698" y="1228"/>
                  </a:lnTo>
                  <a:lnTo>
                    <a:pt x="733" y="1244"/>
                  </a:lnTo>
                  <a:lnTo>
                    <a:pt x="767" y="1259"/>
                  </a:lnTo>
                  <a:lnTo>
                    <a:pt x="802" y="1271"/>
                  </a:lnTo>
                  <a:lnTo>
                    <a:pt x="836" y="1283"/>
                  </a:lnTo>
                  <a:lnTo>
                    <a:pt x="872" y="1293"/>
                  </a:lnTo>
                  <a:lnTo>
                    <a:pt x="890" y="1297"/>
                  </a:lnTo>
                  <a:lnTo>
                    <a:pt x="908" y="1300"/>
                  </a:lnTo>
                  <a:lnTo>
                    <a:pt x="927" y="1303"/>
                  </a:lnTo>
                  <a:lnTo>
                    <a:pt x="946" y="1305"/>
                  </a:lnTo>
                  <a:lnTo>
                    <a:pt x="965" y="1307"/>
                  </a:lnTo>
                  <a:lnTo>
                    <a:pt x="985" y="1308"/>
                  </a:lnTo>
                  <a:lnTo>
                    <a:pt x="1006" y="1308"/>
                  </a:lnTo>
                  <a:lnTo>
                    <a:pt x="1027" y="1308"/>
                  </a:lnTo>
                  <a:lnTo>
                    <a:pt x="1048" y="1307"/>
                  </a:lnTo>
                  <a:lnTo>
                    <a:pt x="1072" y="1306"/>
                  </a:lnTo>
                  <a:lnTo>
                    <a:pt x="1095" y="1304"/>
                  </a:lnTo>
                  <a:lnTo>
                    <a:pt x="1118" y="1301"/>
                  </a:lnTo>
                  <a:close/>
                </a:path>
              </a:pathLst>
            </a:custGeom>
            <a:solidFill>
              <a:srgbClr val="D54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6" name="Freeform 118"/>
            <p:cNvSpPr>
              <a:spLocks/>
            </p:cNvSpPr>
            <p:nvPr/>
          </p:nvSpPr>
          <p:spPr bwMode="auto">
            <a:xfrm>
              <a:off x="8456613" y="-1576388"/>
              <a:ext cx="117475" cy="100012"/>
            </a:xfrm>
            <a:custGeom>
              <a:avLst/>
              <a:gdLst>
                <a:gd name="T0" fmla="*/ 1102 w 1120"/>
                <a:gd name="T1" fmla="*/ 936 h 945"/>
                <a:gd name="T2" fmla="*/ 1081 w 1120"/>
                <a:gd name="T3" fmla="*/ 920 h 945"/>
                <a:gd name="T4" fmla="*/ 1067 w 1120"/>
                <a:gd name="T5" fmla="*/ 891 h 945"/>
                <a:gd name="T6" fmla="*/ 1057 w 1120"/>
                <a:gd name="T7" fmla="*/ 852 h 945"/>
                <a:gd name="T8" fmla="*/ 1052 w 1120"/>
                <a:gd name="T9" fmla="*/ 772 h 945"/>
                <a:gd name="T10" fmla="*/ 1054 w 1120"/>
                <a:gd name="T11" fmla="*/ 672 h 945"/>
                <a:gd name="T12" fmla="*/ 1062 w 1120"/>
                <a:gd name="T13" fmla="*/ 561 h 945"/>
                <a:gd name="T14" fmla="*/ 1061 w 1120"/>
                <a:gd name="T15" fmla="*/ 461 h 945"/>
                <a:gd name="T16" fmla="*/ 1053 w 1120"/>
                <a:gd name="T17" fmla="*/ 406 h 945"/>
                <a:gd name="T18" fmla="*/ 1035 w 1120"/>
                <a:gd name="T19" fmla="*/ 367 h 945"/>
                <a:gd name="T20" fmla="*/ 1019 w 1120"/>
                <a:gd name="T21" fmla="*/ 348 h 945"/>
                <a:gd name="T22" fmla="*/ 996 w 1120"/>
                <a:gd name="T23" fmla="*/ 333 h 945"/>
                <a:gd name="T24" fmla="*/ 968 w 1120"/>
                <a:gd name="T25" fmla="*/ 323 h 945"/>
                <a:gd name="T26" fmla="*/ 902 w 1120"/>
                <a:gd name="T27" fmla="*/ 315 h 945"/>
                <a:gd name="T28" fmla="*/ 780 w 1120"/>
                <a:gd name="T29" fmla="*/ 309 h 945"/>
                <a:gd name="T30" fmla="*/ 680 w 1120"/>
                <a:gd name="T31" fmla="*/ 297 h 945"/>
                <a:gd name="T32" fmla="*/ 620 w 1120"/>
                <a:gd name="T33" fmla="*/ 281 h 945"/>
                <a:gd name="T34" fmla="*/ 552 w 1120"/>
                <a:gd name="T35" fmla="*/ 255 h 945"/>
                <a:gd name="T36" fmla="*/ 484 w 1120"/>
                <a:gd name="T37" fmla="*/ 219 h 945"/>
                <a:gd name="T38" fmla="*/ 397 w 1120"/>
                <a:gd name="T39" fmla="*/ 165 h 945"/>
                <a:gd name="T40" fmla="*/ 279 w 1120"/>
                <a:gd name="T41" fmla="*/ 78 h 945"/>
                <a:gd name="T42" fmla="*/ 249 w 1120"/>
                <a:gd name="T43" fmla="*/ 43 h 945"/>
                <a:gd name="T44" fmla="*/ 226 w 1120"/>
                <a:gd name="T45" fmla="*/ 18 h 945"/>
                <a:gd name="T46" fmla="*/ 207 w 1120"/>
                <a:gd name="T47" fmla="*/ 4 h 945"/>
                <a:gd name="T48" fmla="*/ 185 w 1120"/>
                <a:gd name="T49" fmla="*/ 0 h 945"/>
                <a:gd name="T50" fmla="*/ 165 w 1120"/>
                <a:gd name="T51" fmla="*/ 5 h 945"/>
                <a:gd name="T52" fmla="*/ 149 w 1120"/>
                <a:gd name="T53" fmla="*/ 21 h 945"/>
                <a:gd name="T54" fmla="*/ 133 w 1120"/>
                <a:gd name="T55" fmla="*/ 53 h 945"/>
                <a:gd name="T56" fmla="*/ 117 w 1120"/>
                <a:gd name="T57" fmla="*/ 115 h 945"/>
                <a:gd name="T58" fmla="*/ 107 w 1120"/>
                <a:gd name="T59" fmla="*/ 242 h 945"/>
                <a:gd name="T60" fmla="*/ 91 w 1120"/>
                <a:gd name="T61" fmla="*/ 339 h 945"/>
                <a:gd name="T62" fmla="*/ 55 w 1120"/>
                <a:gd name="T63" fmla="*/ 491 h 945"/>
                <a:gd name="T64" fmla="*/ 31 w 1120"/>
                <a:gd name="T65" fmla="*/ 574 h 945"/>
                <a:gd name="T66" fmla="*/ 11 w 1120"/>
                <a:gd name="T67" fmla="*/ 615 h 945"/>
                <a:gd name="T68" fmla="*/ 0 w 1120"/>
                <a:gd name="T69" fmla="*/ 620 h 945"/>
                <a:gd name="T70" fmla="*/ 197 w 1120"/>
                <a:gd name="T71" fmla="*/ 670 h 945"/>
                <a:gd name="T72" fmla="*/ 383 w 1120"/>
                <a:gd name="T73" fmla="*/ 725 h 945"/>
                <a:gd name="T74" fmla="*/ 476 w 1120"/>
                <a:gd name="T75" fmla="*/ 760 h 945"/>
                <a:gd name="T76" fmla="*/ 664 w 1120"/>
                <a:gd name="T77" fmla="*/ 848 h 945"/>
                <a:gd name="T78" fmla="*/ 769 w 1120"/>
                <a:gd name="T79" fmla="*/ 894 h 945"/>
                <a:gd name="T80" fmla="*/ 872 w 1120"/>
                <a:gd name="T81" fmla="*/ 928 h 945"/>
                <a:gd name="T82" fmla="*/ 927 w 1120"/>
                <a:gd name="T83" fmla="*/ 939 h 945"/>
                <a:gd name="T84" fmla="*/ 985 w 1120"/>
                <a:gd name="T85" fmla="*/ 944 h 945"/>
                <a:gd name="T86" fmla="*/ 1050 w 1120"/>
                <a:gd name="T87" fmla="*/ 944 h 945"/>
                <a:gd name="T88" fmla="*/ 1120 w 1120"/>
                <a:gd name="T89" fmla="*/ 937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20" h="945">
                  <a:moveTo>
                    <a:pt x="1120" y="937"/>
                  </a:moveTo>
                  <a:lnTo>
                    <a:pt x="1110" y="937"/>
                  </a:lnTo>
                  <a:lnTo>
                    <a:pt x="1102" y="936"/>
                  </a:lnTo>
                  <a:lnTo>
                    <a:pt x="1094" y="932"/>
                  </a:lnTo>
                  <a:lnTo>
                    <a:pt x="1087" y="927"/>
                  </a:lnTo>
                  <a:lnTo>
                    <a:pt x="1081" y="920"/>
                  </a:lnTo>
                  <a:lnTo>
                    <a:pt x="1075" y="911"/>
                  </a:lnTo>
                  <a:lnTo>
                    <a:pt x="1071" y="902"/>
                  </a:lnTo>
                  <a:lnTo>
                    <a:pt x="1067" y="891"/>
                  </a:lnTo>
                  <a:lnTo>
                    <a:pt x="1063" y="878"/>
                  </a:lnTo>
                  <a:lnTo>
                    <a:pt x="1059" y="866"/>
                  </a:lnTo>
                  <a:lnTo>
                    <a:pt x="1057" y="852"/>
                  </a:lnTo>
                  <a:lnTo>
                    <a:pt x="1055" y="836"/>
                  </a:lnTo>
                  <a:lnTo>
                    <a:pt x="1053" y="805"/>
                  </a:lnTo>
                  <a:lnTo>
                    <a:pt x="1052" y="772"/>
                  </a:lnTo>
                  <a:lnTo>
                    <a:pt x="1052" y="738"/>
                  </a:lnTo>
                  <a:lnTo>
                    <a:pt x="1053" y="704"/>
                  </a:lnTo>
                  <a:lnTo>
                    <a:pt x="1054" y="672"/>
                  </a:lnTo>
                  <a:lnTo>
                    <a:pt x="1056" y="641"/>
                  </a:lnTo>
                  <a:lnTo>
                    <a:pt x="1059" y="592"/>
                  </a:lnTo>
                  <a:lnTo>
                    <a:pt x="1062" y="561"/>
                  </a:lnTo>
                  <a:lnTo>
                    <a:pt x="1062" y="521"/>
                  </a:lnTo>
                  <a:lnTo>
                    <a:pt x="1062" y="480"/>
                  </a:lnTo>
                  <a:lnTo>
                    <a:pt x="1061" y="461"/>
                  </a:lnTo>
                  <a:lnTo>
                    <a:pt x="1059" y="441"/>
                  </a:lnTo>
                  <a:lnTo>
                    <a:pt x="1056" y="423"/>
                  </a:lnTo>
                  <a:lnTo>
                    <a:pt x="1053" y="406"/>
                  </a:lnTo>
                  <a:lnTo>
                    <a:pt x="1048" y="389"/>
                  </a:lnTo>
                  <a:lnTo>
                    <a:pt x="1040" y="375"/>
                  </a:lnTo>
                  <a:lnTo>
                    <a:pt x="1035" y="367"/>
                  </a:lnTo>
                  <a:lnTo>
                    <a:pt x="1031" y="361"/>
                  </a:lnTo>
                  <a:lnTo>
                    <a:pt x="1026" y="355"/>
                  </a:lnTo>
                  <a:lnTo>
                    <a:pt x="1019" y="348"/>
                  </a:lnTo>
                  <a:lnTo>
                    <a:pt x="1012" y="343"/>
                  </a:lnTo>
                  <a:lnTo>
                    <a:pt x="1005" y="338"/>
                  </a:lnTo>
                  <a:lnTo>
                    <a:pt x="996" y="333"/>
                  </a:lnTo>
                  <a:lnTo>
                    <a:pt x="988" y="329"/>
                  </a:lnTo>
                  <a:lnTo>
                    <a:pt x="978" y="326"/>
                  </a:lnTo>
                  <a:lnTo>
                    <a:pt x="968" y="323"/>
                  </a:lnTo>
                  <a:lnTo>
                    <a:pt x="956" y="321"/>
                  </a:lnTo>
                  <a:lnTo>
                    <a:pt x="944" y="319"/>
                  </a:lnTo>
                  <a:lnTo>
                    <a:pt x="902" y="315"/>
                  </a:lnTo>
                  <a:lnTo>
                    <a:pt x="861" y="313"/>
                  </a:lnTo>
                  <a:lnTo>
                    <a:pt x="821" y="311"/>
                  </a:lnTo>
                  <a:lnTo>
                    <a:pt x="780" y="309"/>
                  </a:lnTo>
                  <a:lnTo>
                    <a:pt x="740" y="306"/>
                  </a:lnTo>
                  <a:lnTo>
                    <a:pt x="700" y="301"/>
                  </a:lnTo>
                  <a:lnTo>
                    <a:pt x="680" y="297"/>
                  </a:lnTo>
                  <a:lnTo>
                    <a:pt x="660" y="293"/>
                  </a:lnTo>
                  <a:lnTo>
                    <a:pt x="640" y="288"/>
                  </a:lnTo>
                  <a:lnTo>
                    <a:pt x="620" y="281"/>
                  </a:lnTo>
                  <a:lnTo>
                    <a:pt x="597" y="274"/>
                  </a:lnTo>
                  <a:lnTo>
                    <a:pt x="574" y="265"/>
                  </a:lnTo>
                  <a:lnTo>
                    <a:pt x="552" y="255"/>
                  </a:lnTo>
                  <a:lnTo>
                    <a:pt x="529" y="243"/>
                  </a:lnTo>
                  <a:lnTo>
                    <a:pt x="507" y="232"/>
                  </a:lnTo>
                  <a:lnTo>
                    <a:pt x="484" y="219"/>
                  </a:lnTo>
                  <a:lnTo>
                    <a:pt x="462" y="206"/>
                  </a:lnTo>
                  <a:lnTo>
                    <a:pt x="440" y="193"/>
                  </a:lnTo>
                  <a:lnTo>
                    <a:pt x="397" y="165"/>
                  </a:lnTo>
                  <a:lnTo>
                    <a:pt x="355" y="135"/>
                  </a:lnTo>
                  <a:lnTo>
                    <a:pt x="316" y="107"/>
                  </a:lnTo>
                  <a:lnTo>
                    <a:pt x="279" y="78"/>
                  </a:lnTo>
                  <a:lnTo>
                    <a:pt x="270" y="69"/>
                  </a:lnTo>
                  <a:lnTo>
                    <a:pt x="259" y="57"/>
                  </a:lnTo>
                  <a:lnTo>
                    <a:pt x="249" y="43"/>
                  </a:lnTo>
                  <a:lnTo>
                    <a:pt x="238" y="31"/>
                  </a:lnTo>
                  <a:lnTo>
                    <a:pt x="233" y="24"/>
                  </a:lnTo>
                  <a:lnTo>
                    <a:pt x="226" y="18"/>
                  </a:lnTo>
                  <a:lnTo>
                    <a:pt x="220" y="13"/>
                  </a:lnTo>
                  <a:lnTo>
                    <a:pt x="214" y="8"/>
                  </a:lnTo>
                  <a:lnTo>
                    <a:pt x="207" y="4"/>
                  </a:lnTo>
                  <a:lnTo>
                    <a:pt x="200" y="2"/>
                  </a:lnTo>
                  <a:lnTo>
                    <a:pt x="193" y="0"/>
                  </a:lnTo>
                  <a:lnTo>
                    <a:pt x="185" y="0"/>
                  </a:lnTo>
                  <a:lnTo>
                    <a:pt x="179" y="0"/>
                  </a:lnTo>
                  <a:lnTo>
                    <a:pt x="171" y="2"/>
                  </a:lnTo>
                  <a:lnTo>
                    <a:pt x="165" y="5"/>
                  </a:lnTo>
                  <a:lnTo>
                    <a:pt x="160" y="9"/>
                  </a:lnTo>
                  <a:lnTo>
                    <a:pt x="154" y="15"/>
                  </a:lnTo>
                  <a:lnTo>
                    <a:pt x="149" y="21"/>
                  </a:lnTo>
                  <a:lnTo>
                    <a:pt x="145" y="27"/>
                  </a:lnTo>
                  <a:lnTo>
                    <a:pt x="141" y="35"/>
                  </a:lnTo>
                  <a:lnTo>
                    <a:pt x="133" y="53"/>
                  </a:lnTo>
                  <a:lnTo>
                    <a:pt x="127" y="72"/>
                  </a:lnTo>
                  <a:lnTo>
                    <a:pt x="122" y="93"/>
                  </a:lnTo>
                  <a:lnTo>
                    <a:pt x="117" y="115"/>
                  </a:lnTo>
                  <a:lnTo>
                    <a:pt x="112" y="161"/>
                  </a:lnTo>
                  <a:lnTo>
                    <a:pt x="109" y="204"/>
                  </a:lnTo>
                  <a:lnTo>
                    <a:pt x="107" y="242"/>
                  </a:lnTo>
                  <a:lnTo>
                    <a:pt x="105" y="269"/>
                  </a:lnTo>
                  <a:lnTo>
                    <a:pt x="101" y="293"/>
                  </a:lnTo>
                  <a:lnTo>
                    <a:pt x="91" y="339"/>
                  </a:lnTo>
                  <a:lnTo>
                    <a:pt x="78" y="397"/>
                  </a:lnTo>
                  <a:lnTo>
                    <a:pt x="64" y="460"/>
                  </a:lnTo>
                  <a:lnTo>
                    <a:pt x="55" y="491"/>
                  </a:lnTo>
                  <a:lnTo>
                    <a:pt x="47" y="522"/>
                  </a:lnTo>
                  <a:lnTo>
                    <a:pt x="38" y="549"/>
                  </a:lnTo>
                  <a:lnTo>
                    <a:pt x="31" y="574"/>
                  </a:lnTo>
                  <a:lnTo>
                    <a:pt x="22" y="594"/>
                  </a:lnTo>
                  <a:lnTo>
                    <a:pt x="14" y="610"/>
                  </a:lnTo>
                  <a:lnTo>
                    <a:pt x="11" y="615"/>
                  </a:lnTo>
                  <a:lnTo>
                    <a:pt x="6" y="618"/>
                  </a:lnTo>
                  <a:lnTo>
                    <a:pt x="3" y="620"/>
                  </a:lnTo>
                  <a:lnTo>
                    <a:pt x="0" y="620"/>
                  </a:lnTo>
                  <a:lnTo>
                    <a:pt x="68" y="637"/>
                  </a:lnTo>
                  <a:lnTo>
                    <a:pt x="133" y="653"/>
                  </a:lnTo>
                  <a:lnTo>
                    <a:pt x="197" y="670"/>
                  </a:lnTo>
                  <a:lnTo>
                    <a:pt x="260" y="686"/>
                  </a:lnTo>
                  <a:lnTo>
                    <a:pt x="322" y="705"/>
                  </a:lnTo>
                  <a:lnTo>
                    <a:pt x="383" y="725"/>
                  </a:lnTo>
                  <a:lnTo>
                    <a:pt x="414" y="736"/>
                  </a:lnTo>
                  <a:lnTo>
                    <a:pt x="444" y="747"/>
                  </a:lnTo>
                  <a:lnTo>
                    <a:pt x="476" y="760"/>
                  </a:lnTo>
                  <a:lnTo>
                    <a:pt x="508" y="774"/>
                  </a:lnTo>
                  <a:lnTo>
                    <a:pt x="589" y="812"/>
                  </a:lnTo>
                  <a:lnTo>
                    <a:pt x="664" y="848"/>
                  </a:lnTo>
                  <a:lnTo>
                    <a:pt x="699" y="865"/>
                  </a:lnTo>
                  <a:lnTo>
                    <a:pt x="734" y="881"/>
                  </a:lnTo>
                  <a:lnTo>
                    <a:pt x="769" y="894"/>
                  </a:lnTo>
                  <a:lnTo>
                    <a:pt x="803" y="908"/>
                  </a:lnTo>
                  <a:lnTo>
                    <a:pt x="837" y="919"/>
                  </a:lnTo>
                  <a:lnTo>
                    <a:pt x="872" y="928"/>
                  </a:lnTo>
                  <a:lnTo>
                    <a:pt x="890" y="932"/>
                  </a:lnTo>
                  <a:lnTo>
                    <a:pt x="908" y="936"/>
                  </a:lnTo>
                  <a:lnTo>
                    <a:pt x="927" y="939"/>
                  </a:lnTo>
                  <a:lnTo>
                    <a:pt x="946" y="941"/>
                  </a:lnTo>
                  <a:lnTo>
                    <a:pt x="965" y="943"/>
                  </a:lnTo>
                  <a:lnTo>
                    <a:pt x="985" y="944"/>
                  </a:lnTo>
                  <a:lnTo>
                    <a:pt x="1007" y="945"/>
                  </a:lnTo>
                  <a:lnTo>
                    <a:pt x="1028" y="944"/>
                  </a:lnTo>
                  <a:lnTo>
                    <a:pt x="1050" y="944"/>
                  </a:lnTo>
                  <a:lnTo>
                    <a:pt x="1072" y="942"/>
                  </a:lnTo>
                  <a:lnTo>
                    <a:pt x="1095" y="940"/>
                  </a:lnTo>
                  <a:lnTo>
                    <a:pt x="1120" y="937"/>
                  </a:lnTo>
                  <a:close/>
                </a:path>
              </a:pathLst>
            </a:custGeom>
            <a:solidFill>
              <a:srgbClr val="BD4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7" name="Freeform 119"/>
            <p:cNvSpPr>
              <a:spLocks/>
            </p:cNvSpPr>
            <p:nvPr/>
          </p:nvSpPr>
          <p:spPr bwMode="auto">
            <a:xfrm>
              <a:off x="8458200" y="-1546225"/>
              <a:ext cx="119063" cy="68262"/>
            </a:xfrm>
            <a:custGeom>
              <a:avLst/>
              <a:gdLst>
                <a:gd name="T0" fmla="*/ 1105 w 1120"/>
                <a:gd name="T1" fmla="*/ 644 h 652"/>
                <a:gd name="T2" fmla="*/ 1086 w 1120"/>
                <a:gd name="T3" fmla="*/ 633 h 652"/>
                <a:gd name="T4" fmla="*/ 1070 w 1120"/>
                <a:gd name="T5" fmla="*/ 615 h 652"/>
                <a:gd name="T6" fmla="*/ 1049 w 1120"/>
                <a:gd name="T7" fmla="*/ 572 h 652"/>
                <a:gd name="T8" fmla="*/ 1035 w 1120"/>
                <a:gd name="T9" fmla="*/ 517 h 652"/>
                <a:gd name="T10" fmla="*/ 1030 w 1120"/>
                <a:gd name="T11" fmla="*/ 449 h 652"/>
                <a:gd name="T12" fmla="*/ 1022 w 1120"/>
                <a:gd name="T13" fmla="*/ 385 h 652"/>
                <a:gd name="T14" fmla="*/ 1013 w 1120"/>
                <a:gd name="T15" fmla="*/ 357 h 652"/>
                <a:gd name="T16" fmla="*/ 999 w 1120"/>
                <a:gd name="T17" fmla="*/ 334 h 652"/>
                <a:gd name="T18" fmla="*/ 979 w 1120"/>
                <a:gd name="T19" fmla="*/ 318 h 652"/>
                <a:gd name="T20" fmla="*/ 950 w 1120"/>
                <a:gd name="T21" fmla="*/ 308 h 652"/>
                <a:gd name="T22" fmla="*/ 910 w 1120"/>
                <a:gd name="T23" fmla="*/ 308 h 652"/>
                <a:gd name="T24" fmla="*/ 856 w 1120"/>
                <a:gd name="T25" fmla="*/ 321 h 652"/>
                <a:gd name="T26" fmla="*/ 777 w 1120"/>
                <a:gd name="T27" fmla="*/ 358 h 652"/>
                <a:gd name="T28" fmla="*/ 699 w 1120"/>
                <a:gd name="T29" fmla="*/ 399 h 652"/>
                <a:gd name="T30" fmla="*/ 648 w 1120"/>
                <a:gd name="T31" fmla="*/ 416 h 652"/>
                <a:gd name="T32" fmla="*/ 618 w 1120"/>
                <a:gd name="T33" fmla="*/ 419 h 652"/>
                <a:gd name="T34" fmla="*/ 586 w 1120"/>
                <a:gd name="T35" fmla="*/ 417 h 652"/>
                <a:gd name="T36" fmla="*/ 536 w 1120"/>
                <a:gd name="T37" fmla="*/ 401 h 652"/>
                <a:gd name="T38" fmla="*/ 477 w 1120"/>
                <a:gd name="T39" fmla="*/ 365 h 652"/>
                <a:gd name="T40" fmla="*/ 419 w 1120"/>
                <a:gd name="T41" fmla="*/ 318 h 652"/>
                <a:gd name="T42" fmla="*/ 365 w 1120"/>
                <a:gd name="T43" fmla="*/ 266 h 652"/>
                <a:gd name="T44" fmla="*/ 292 w 1120"/>
                <a:gd name="T45" fmla="*/ 183 h 652"/>
                <a:gd name="T46" fmla="*/ 252 w 1120"/>
                <a:gd name="T47" fmla="*/ 123 h 652"/>
                <a:gd name="T48" fmla="*/ 216 w 1120"/>
                <a:gd name="T49" fmla="*/ 62 h 652"/>
                <a:gd name="T50" fmla="*/ 176 w 1120"/>
                <a:gd name="T51" fmla="*/ 14 h 652"/>
                <a:gd name="T52" fmla="*/ 145 w 1120"/>
                <a:gd name="T53" fmla="*/ 0 h 652"/>
                <a:gd name="T54" fmla="*/ 121 w 1120"/>
                <a:gd name="T55" fmla="*/ 11 h 652"/>
                <a:gd name="T56" fmla="*/ 101 w 1120"/>
                <a:gd name="T57" fmla="*/ 39 h 652"/>
                <a:gd name="T58" fmla="*/ 81 w 1120"/>
                <a:gd name="T59" fmla="*/ 98 h 652"/>
                <a:gd name="T60" fmla="*/ 40 w 1120"/>
                <a:gd name="T61" fmla="*/ 269 h 652"/>
                <a:gd name="T62" fmla="*/ 28 w 1120"/>
                <a:gd name="T63" fmla="*/ 306 h 652"/>
                <a:gd name="T64" fmla="*/ 13 w 1120"/>
                <a:gd name="T65" fmla="*/ 326 h 652"/>
                <a:gd name="T66" fmla="*/ 68 w 1120"/>
                <a:gd name="T67" fmla="*/ 345 h 652"/>
                <a:gd name="T68" fmla="*/ 260 w 1120"/>
                <a:gd name="T69" fmla="*/ 394 h 652"/>
                <a:gd name="T70" fmla="*/ 414 w 1120"/>
                <a:gd name="T71" fmla="*/ 444 h 652"/>
                <a:gd name="T72" fmla="*/ 508 w 1120"/>
                <a:gd name="T73" fmla="*/ 481 h 652"/>
                <a:gd name="T74" fmla="*/ 700 w 1120"/>
                <a:gd name="T75" fmla="*/ 572 h 652"/>
                <a:gd name="T76" fmla="*/ 803 w 1120"/>
                <a:gd name="T77" fmla="*/ 615 h 652"/>
                <a:gd name="T78" fmla="*/ 890 w 1120"/>
                <a:gd name="T79" fmla="*/ 641 h 652"/>
                <a:gd name="T80" fmla="*/ 947 w 1120"/>
                <a:gd name="T81" fmla="*/ 649 h 652"/>
                <a:gd name="T82" fmla="*/ 1007 w 1120"/>
                <a:gd name="T83" fmla="*/ 652 h 652"/>
                <a:gd name="T84" fmla="*/ 1072 w 1120"/>
                <a:gd name="T85" fmla="*/ 650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0" h="652">
                  <a:moveTo>
                    <a:pt x="1120" y="644"/>
                  </a:moveTo>
                  <a:lnTo>
                    <a:pt x="1111" y="645"/>
                  </a:lnTo>
                  <a:lnTo>
                    <a:pt x="1105" y="644"/>
                  </a:lnTo>
                  <a:lnTo>
                    <a:pt x="1098" y="642"/>
                  </a:lnTo>
                  <a:lnTo>
                    <a:pt x="1091" y="637"/>
                  </a:lnTo>
                  <a:lnTo>
                    <a:pt x="1086" y="633"/>
                  </a:lnTo>
                  <a:lnTo>
                    <a:pt x="1080" y="628"/>
                  </a:lnTo>
                  <a:lnTo>
                    <a:pt x="1075" y="622"/>
                  </a:lnTo>
                  <a:lnTo>
                    <a:pt x="1070" y="615"/>
                  </a:lnTo>
                  <a:lnTo>
                    <a:pt x="1062" y="600"/>
                  </a:lnTo>
                  <a:lnTo>
                    <a:pt x="1055" y="586"/>
                  </a:lnTo>
                  <a:lnTo>
                    <a:pt x="1049" y="572"/>
                  </a:lnTo>
                  <a:lnTo>
                    <a:pt x="1045" y="558"/>
                  </a:lnTo>
                  <a:lnTo>
                    <a:pt x="1040" y="538"/>
                  </a:lnTo>
                  <a:lnTo>
                    <a:pt x="1035" y="517"/>
                  </a:lnTo>
                  <a:lnTo>
                    <a:pt x="1033" y="495"/>
                  </a:lnTo>
                  <a:lnTo>
                    <a:pt x="1031" y="471"/>
                  </a:lnTo>
                  <a:lnTo>
                    <a:pt x="1030" y="449"/>
                  </a:lnTo>
                  <a:lnTo>
                    <a:pt x="1028" y="427"/>
                  </a:lnTo>
                  <a:lnTo>
                    <a:pt x="1026" y="405"/>
                  </a:lnTo>
                  <a:lnTo>
                    <a:pt x="1022" y="385"/>
                  </a:lnTo>
                  <a:lnTo>
                    <a:pt x="1019" y="375"/>
                  </a:lnTo>
                  <a:lnTo>
                    <a:pt x="1017" y="365"/>
                  </a:lnTo>
                  <a:lnTo>
                    <a:pt x="1013" y="357"/>
                  </a:lnTo>
                  <a:lnTo>
                    <a:pt x="1010" y="349"/>
                  </a:lnTo>
                  <a:lnTo>
                    <a:pt x="1005" y="341"/>
                  </a:lnTo>
                  <a:lnTo>
                    <a:pt x="999" y="334"/>
                  </a:lnTo>
                  <a:lnTo>
                    <a:pt x="994" y="327"/>
                  </a:lnTo>
                  <a:lnTo>
                    <a:pt x="987" y="322"/>
                  </a:lnTo>
                  <a:lnTo>
                    <a:pt x="979" y="318"/>
                  </a:lnTo>
                  <a:lnTo>
                    <a:pt x="970" y="314"/>
                  </a:lnTo>
                  <a:lnTo>
                    <a:pt x="960" y="310"/>
                  </a:lnTo>
                  <a:lnTo>
                    <a:pt x="950" y="308"/>
                  </a:lnTo>
                  <a:lnTo>
                    <a:pt x="937" y="307"/>
                  </a:lnTo>
                  <a:lnTo>
                    <a:pt x="924" y="307"/>
                  </a:lnTo>
                  <a:lnTo>
                    <a:pt x="910" y="308"/>
                  </a:lnTo>
                  <a:lnTo>
                    <a:pt x="894" y="310"/>
                  </a:lnTo>
                  <a:lnTo>
                    <a:pt x="875" y="315"/>
                  </a:lnTo>
                  <a:lnTo>
                    <a:pt x="856" y="321"/>
                  </a:lnTo>
                  <a:lnTo>
                    <a:pt x="835" y="328"/>
                  </a:lnTo>
                  <a:lnTo>
                    <a:pt x="816" y="338"/>
                  </a:lnTo>
                  <a:lnTo>
                    <a:pt x="777" y="358"/>
                  </a:lnTo>
                  <a:lnTo>
                    <a:pt x="738" y="380"/>
                  </a:lnTo>
                  <a:lnTo>
                    <a:pt x="719" y="390"/>
                  </a:lnTo>
                  <a:lnTo>
                    <a:pt x="699" y="399"/>
                  </a:lnTo>
                  <a:lnTo>
                    <a:pt x="679" y="407"/>
                  </a:lnTo>
                  <a:lnTo>
                    <a:pt x="659" y="413"/>
                  </a:lnTo>
                  <a:lnTo>
                    <a:pt x="648" y="416"/>
                  </a:lnTo>
                  <a:lnTo>
                    <a:pt x="638" y="418"/>
                  </a:lnTo>
                  <a:lnTo>
                    <a:pt x="628" y="419"/>
                  </a:lnTo>
                  <a:lnTo>
                    <a:pt x="618" y="419"/>
                  </a:lnTo>
                  <a:lnTo>
                    <a:pt x="607" y="419"/>
                  </a:lnTo>
                  <a:lnTo>
                    <a:pt x="597" y="419"/>
                  </a:lnTo>
                  <a:lnTo>
                    <a:pt x="586" y="417"/>
                  </a:lnTo>
                  <a:lnTo>
                    <a:pt x="575" y="415"/>
                  </a:lnTo>
                  <a:lnTo>
                    <a:pt x="556" y="410"/>
                  </a:lnTo>
                  <a:lnTo>
                    <a:pt x="536" y="401"/>
                  </a:lnTo>
                  <a:lnTo>
                    <a:pt x="516" y="391"/>
                  </a:lnTo>
                  <a:lnTo>
                    <a:pt x="497" y="379"/>
                  </a:lnTo>
                  <a:lnTo>
                    <a:pt x="477" y="365"/>
                  </a:lnTo>
                  <a:lnTo>
                    <a:pt x="457" y="351"/>
                  </a:lnTo>
                  <a:lnTo>
                    <a:pt x="438" y="335"/>
                  </a:lnTo>
                  <a:lnTo>
                    <a:pt x="419" y="318"/>
                  </a:lnTo>
                  <a:lnTo>
                    <a:pt x="400" y="301"/>
                  </a:lnTo>
                  <a:lnTo>
                    <a:pt x="382" y="284"/>
                  </a:lnTo>
                  <a:lnTo>
                    <a:pt x="365" y="266"/>
                  </a:lnTo>
                  <a:lnTo>
                    <a:pt x="348" y="248"/>
                  </a:lnTo>
                  <a:lnTo>
                    <a:pt x="319" y="214"/>
                  </a:lnTo>
                  <a:lnTo>
                    <a:pt x="292" y="183"/>
                  </a:lnTo>
                  <a:lnTo>
                    <a:pt x="277" y="164"/>
                  </a:lnTo>
                  <a:lnTo>
                    <a:pt x="265" y="144"/>
                  </a:lnTo>
                  <a:lnTo>
                    <a:pt x="252" y="123"/>
                  </a:lnTo>
                  <a:lnTo>
                    <a:pt x="240" y="102"/>
                  </a:lnTo>
                  <a:lnTo>
                    <a:pt x="229" y="82"/>
                  </a:lnTo>
                  <a:lnTo>
                    <a:pt x="216" y="62"/>
                  </a:lnTo>
                  <a:lnTo>
                    <a:pt x="202" y="43"/>
                  </a:lnTo>
                  <a:lnTo>
                    <a:pt x="187" y="25"/>
                  </a:lnTo>
                  <a:lnTo>
                    <a:pt x="176" y="14"/>
                  </a:lnTo>
                  <a:lnTo>
                    <a:pt x="165" y="7"/>
                  </a:lnTo>
                  <a:lnTo>
                    <a:pt x="155" y="2"/>
                  </a:lnTo>
                  <a:lnTo>
                    <a:pt x="145" y="0"/>
                  </a:lnTo>
                  <a:lnTo>
                    <a:pt x="137" y="1"/>
                  </a:lnTo>
                  <a:lnTo>
                    <a:pt x="128" y="5"/>
                  </a:lnTo>
                  <a:lnTo>
                    <a:pt x="121" y="11"/>
                  </a:lnTo>
                  <a:lnTo>
                    <a:pt x="113" y="18"/>
                  </a:lnTo>
                  <a:lnTo>
                    <a:pt x="107" y="28"/>
                  </a:lnTo>
                  <a:lnTo>
                    <a:pt x="101" y="39"/>
                  </a:lnTo>
                  <a:lnTo>
                    <a:pt x="95" y="52"/>
                  </a:lnTo>
                  <a:lnTo>
                    <a:pt x="90" y="67"/>
                  </a:lnTo>
                  <a:lnTo>
                    <a:pt x="81" y="98"/>
                  </a:lnTo>
                  <a:lnTo>
                    <a:pt x="71" y="133"/>
                  </a:lnTo>
                  <a:lnTo>
                    <a:pt x="56" y="205"/>
                  </a:lnTo>
                  <a:lnTo>
                    <a:pt x="40" y="269"/>
                  </a:lnTo>
                  <a:lnTo>
                    <a:pt x="36" y="283"/>
                  </a:lnTo>
                  <a:lnTo>
                    <a:pt x="32" y="296"/>
                  </a:lnTo>
                  <a:lnTo>
                    <a:pt x="28" y="306"/>
                  </a:lnTo>
                  <a:lnTo>
                    <a:pt x="24" y="315"/>
                  </a:lnTo>
                  <a:lnTo>
                    <a:pt x="18" y="322"/>
                  </a:lnTo>
                  <a:lnTo>
                    <a:pt x="13" y="326"/>
                  </a:lnTo>
                  <a:lnTo>
                    <a:pt x="7" y="328"/>
                  </a:lnTo>
                  <a:lnTo>
                    <a:pt x="0" y="328"/>
                  </a:lnTo>
                  <a:lnTo>
                    <a:pt x="68" y="345"/>
                  </a:lnTo>
                  <a:lnTo>
                    <a:pt x="133" y="361"/>
                  </a:lnTo>
                  <a:lnTo>
                    <a:pt x="198" y="377"/>
                  </a:lnTo>
                  <a:lnTo>
                    <a:pt x="260" y="394"/>
                  </a:lnTo>
                  <a:lnTo>
                    <a:pt x="322" y="412"/>
                  </a:lnTo>
                  <a:lnTo>
                    <a:pt x="383" y="432"/>
                  </a:lnTo>
                  <a:lnTo>
                    <a:pt x="414" y="444"/>
                  </a:lnTo>
                  <a:lnTo>
                    <a:pt x="445" y="455"/>
                  </a:lnTo>
                  <a:lnTo>
                    <a:pt x="476" y="468"/>
                  </a:lnTo>
                  <a:lnTo>
                    <a:pt x="508" y="481"/>
                  </a:lnTo>
                  <a:lnTo>
                    <a:pt x="589" y="519"/>
                  </a:lnTo>
                  <a:lnTo>
                    <a:pt x="664" y="555"/>
                  </a:lnTo>
                  <a:lnTo>
                    <a:pt x="700" y="572"/>
                  </a:lnTo>
                  <a:lnTo>
                    <a:pt x="734" y="588"/>
                  </a:lnTo>
                  <a:lnTo>
                    <a:pt x="769" y="603"/>
                  </a:lnTo>
                  <a:lnTo>
                    <a:pt x="803" y="615"/>
                  </a:lnTo>
                  <a:lnTo>
                    <a:pt x="838" y="627"/>
                  </a:lnTo>
                  <a:lnTo>
                    <a:pt x="872" y="636"/>
                  </a:lnTo>
                  <a:lnTo>
                    <a:pt x="890" y="641"/>
                  </a:lnTo>
                  <a:lnTo>
                    <a:pt x="908" y="644"/>
                  </a:lnTo>
                  <a:lnTo>
                    <a:pt x="927" y="647"/>
                  </a:lnTo>
                  <a:lnTo>
                    <a:pt x="947" y="649"/>
                  </a:lnTo>
                  <a:lnTo>
                    <a:pt x="967" y="651"/>
                  </a:lnTo>
                  <a:lnTo>
                    <a:pt x="987" y="652"/>
                  </a:lnTo>
                  <a:lnTo>
                    <a:pt x="1007" y="652"/>
                  </a:lnTo>
                  <a:lnTo>
                    <a:pt x="1028" y="652"/>
                  </a:lnTo>
                  <a:lnTo>
                    <a:pt x="1050" y="651"/>
                  </a:lnTo>
                  <a:lnTo>
                    <a:pt x="1072" y="650"/>
                  </a:lnTo>
                  <a:lnTo>
                    <a:pt x="1096" y="647"/>
                  </a:lnTo>
                  <a:lnTo>
                    <a:pt x="1120" y="644"/>
                  </a:lnTo>
                  <a:close/>
                </a:path>
              </a:pathLst>
            </a:custGeom>
            <a:solidFill>
              <a:srgbClr val="B03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8" name="Freeform 120"/>
            <p:cNvSpPr>
              <a:spLocks/>
            </p:cNvSpPr>
            <p:nvPr/>
          </p:nvSpPr>
          <p:spPr bwMode="auto">
            <a:xfrm>
              <a:off x="8456613" y="-1530350"/>
              <a:ext cx="119063" cy="53975"/>
            </a:xfrm>
            <a:custGeom>
              <a:avLst/>
              <a:gdLst>
                <a:gd name="T0" fmla="*/ 1110 w 1118"/>
                <a:gd name="T1" fmla="*/ 498 h 505"/>
                <a:gd name="T2" fmla="*/ 1093 w 1118"/>
                <a:gd name="T3" fmla="*/ 496 h 505"/>
                <a:gd name="T4" fmla="*/ 1080 w 1118"/>
                <a:gd name="T5" fmla="*/ 489 h 505"/>
                <a:gd name="T6" fmla="*/ 1069 w 1118"/>
                <a:gd name="T7" fmla="*/ 479 h 505"/>
                <a:gd name="T8" fmla="*/ 1061 w 1118"/>
                <a:gd name="T9" fmla="*/ 466 h 505"/>
                <a:gd name="T10" fmla="*/ 1055 w 1118"/>
                <a:gd name="T11" fmla="*/ 450 h 505"/>
                <a:gd name="T12" fmla="*/ 1047 w 1118"/>
                <a:gd name="T13" fmla="*/ 423 h 505"/>
                <a:gd name="T14" fmla="*/ 1039 w 1118"/>
                <a:gd name="T15" fmla="*/ 362 h 505"/>
                <a:gd name="T16" fmla="*/ 1029 w 1118"/>
                <a:gd name="T17" fmla="*/ 306 h 505"/>
                <a:gd name="T18" fmla="*/ 1021 w 1118"/>
                <a:gd name="T19" fmla="*/ 285 h 505"/>
                <a:gd name="T20" fmla="*/ 1013 w 1118"/>
                <a:gd name="T21" fmla="*/ 274 h 505"/>
                <a:gd name="T22" fmla="*/ 1001 w 1118"/>
                <a:gd name="T23" fmla="*/ 266 h 505"/>
                <a:gd name="T24" fmla="*/ 986 w 1118"/>
                <a:gd name="T25" fmla="*/ 262 h 505"/>
                <a:gd name="T26" fmla="*/ 969 w 1118"/>
                <a:gd name="T27" fmla="*/ 260 h 505"/>
                <a:gd name="T28" fmla="*/ 952 w 1118"/>
                <a:gd name="T29" fmla="*/ 261 h 505"/>
                <a:gd name="T30" fmla="*/ 910 w 1118"/>
                <a:gd name="T31" fmla="*/ 270 h 505"/>
                <a:gd name="T32" fmla="*/ 861 w 1118"/>
                <a:gd name="T33" fmla="*/ 279 h 505"/>
                <a:gd name="T34" fmla="*/ 823 w 1118"/>
                <a:gd name="T35" fmla="*/ 280 h 505"/>
                <a:gd name="T36" fmla="*/ 766 w 1118"/>
                <a:gd name="T37" fmla="*/ 277 h 505"/>
                <a:gd name="T38" fmla="*/ 691 w 1118"/>
                <a:gd name="T39" fmla="*/ 268 h 505"/>
                <a:gd name="T40" fmla="*/ 617 w 1118"/>
                <a:gd name="T41" fmla="*/ 255 h 505"/>
                <a:gd name="T42" fmla="*/ 546 w 1118"/>
                <a:gd name="T43" fmla="*/ 239 h 505"/>
                <a:gd name="T44" fmla="*/ 477 w 1118"/>
                <a:gd name="T45" fmla="*/ 219 h 505"/>
                <a:gd name="T46" fmla="*/ 410 w 1118"/>
                <a:gd name="T47" fmla="*/ 193 h 505"/>
                <a:gd name="T48" fmla="*/ 344 w 1118"/>
                <a:gd name="T49" fmla="*/ 161 h 505"/>
                <a:gd name="T50" fmla="*/ 287 w 1118"/>
                <a:gd name="T51" fmla="*/ 126 h 505"/>
                <a:gd name="T52" fmla="*/ 228 w 1118"/>
                <a:gd name="T53" fmla="*/ 82 h 505"/>
                <a:gd name="T54" fmla="*/ 179 w 1118"/>
                <a:gd name="T55" fmla="*/ 46 h 505"/>
                <a:gd name="T56" fmla="*/ 146 w 1118"/>
                <a:gd name="T57" fmla="*/ 25 h 505"/>
                <a:gd name="T58" fmla="*/ 115 w 1118"/>
                <a:gd name="T59" fmla="*/ 9 h 505"/>
                <a:gd name="T60" fmla="*/ 93 w 1118"/>
                <a:gd name="T61" fmla="*/ 2 h 505"/>
                <a:gd name="T62" fmla="*/ 79 w 1118"/>
                <a:gd name="T63" fmla="*/ 0 h 505"/>
                <a:gd name="T64" fmla="*/ 71 w 1118"/>
                <a:gd name="T65" fmla="*/ 16 h 505"/>
                <a:gd name="T66" fmla="*/ 59 w 1118"/>
                <a:gd name="T67" fmla="*/ 72 h 505"/>
                <a:gd name="T68" fmla="*/ 43 w 1118"/>
                <a:gd name="T69" fmla="*/ 120 h 505"/>
                <a:gd name="T70" fmla="*/ 31 w 1118"/>
                <a:gd name="T71" fmla="*/ 148 h 505"/>
                <a:gd name="T72" fmla="*/ 19 w 1118"/>
                <a:gd name="T73" fmla="*/ 170 h 505"/>
                <a:gd name="T74" fmla="*/ 9 w 1118"/>
                <a:gd name="T75" fmla="*/ 179 h 505"/>
                <a:gd name="T76" fmla="*/ 3 w 1118"/>
                <a:gd name="T77" fmla="*/ 181 h 505"/>
                <a:gd name="T78" fmla="*/ 67 w 1118"/>
                <a:gd name="T79" fmla="*/ 197 h 505"/>
                <a:gd name="T80" fmla="*/ 196 w 1118"/>
                <a:gd name="T81" fmla="*/ 230 h 505"/>
                <a:gd name="T82" fmla="*/ 321 w 1118"/>
                <a:gd name="T83" fmla="*/ 265 h 505"/>
                <a:gd name="T84" fmla="*/ 413 w 1118"/>
                <a:gd name="T85" fmla="*/ 296 h 505"/>
                <a:gd name="T86" fmla="*/ 475 w 1118"/>
                <a:gd name="T87" fmla="*/ 320 h 505"/>
                <a:gd name="T88" fmla="*/ 588 w 1118"/>
                <a:gd name="T89" fmla="*/ 372 h 505"/>
                <a:gd name="T90" fmla="*/ 698 w 1118"/>
                <a:gd name="T91" fmla="*/ 425 h 505"/>
                <a:gd name="T92" fmla="*/ 767 w 1118"/>
                <a:gd name="T93" fmla="*/ 454 h 505"/>
                <a:gd name="T94" fmla="*/ 836 w 1118"/>
                <a:gd name="T95" fmla="*/ 479 h 505"/>
                <a:gd name="T96" fmla="*/ 890 w 1118"/>
                <a:gd name="T97" fmla="*/ 492 h 505"/>
                <a:gd name="T98" fmla="*/ 927 w 1118"/>
                <a:gd name="T99" fmla="*/ 499 h 505"/>
                <a:gd name="T100" fmla="*/ 965 w 1118"/>
                <a:gd name="T101" fmla="*/ 503 h 505"/>
                <a:gd name="T102" fmla="*/ 1006 w 1118"/>
                <a:gd name="T103" fmla="*/ 505 h 505"/>
                <a:gd name="T104" fmla="*/ 1048 w 1118"/>
                <a:gd name="T105" fmla="*/ 504 h 505"/>
                <a:gd name="T106" fmla="*/ 1095 w 1118"/>
                <a:gd name="T107" fmla="*/ 50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18" h="505">
                  <a:moveTo>
                    <a:pt x="1118" y="497"/>
                  </a:moveTo>
                  <a:lnTo>
                    <a:pt x="1110" y="498"/>
                  </a:lnTo>
                  <a:lnTo>
                    <a:pt x="1101" y="497"/>
                  </a:lnTo>
                  <a:lnTo>
                    <a:pt x="1093" y="496"/>
                  </a:lnTo>
                  <a:lnTo>
                    <a:pt x="1086" y="492"/>
                  </a:lnTo>
                  <a:lnTo>
                    <a:pt x="1080" y="489"/>
                  </a:lnTo>
                  <a:lnTo>
                    <a:pt x="1075" y="484"/>
                  </a:lnTo>
                  <a:lnTo>
                    <a:pt x="1069" y="479"/>
                  </a:lnTo>
                  <a:lnTo>
                    <a:pt x="1065" y="472"/>
                  </a:lnTo>
                  <a:lnTo>
                    <a:pt x="1061" y="466"/>
                  </a:lnTo>
                  <a:lnTo>
                    <a:pt x="1058" y="459"/>
                  </a:lnTo>
                  <a:lnTo>
                    <a:pt x="1055" y="450"/>
                  </a:lnTo>
                  <a:lnTo>
                    <a:pt x="1051" y="442"/>
                  </a:lnTo>
                  <a:lnTo>
                    <a:pt x="1047" y="423"/>
                  </a:lnTo>
                  <a:lnTo>
                    <a:pt x="1044" y="402"/>
                  </a:lnTo>
                  <a:lnTo>
                    <a:pt x="1039" y="362"/>
                  </a:lnTo>
                  <a:lnTo>
                    <a:pt x="1034" y="323"/>
                  </a:lnTo>
                  <a:lnTo>
                    <a:pt x="1029" y="306"/>
                  </a:lnTo>
                  <a:lnTo>
                    <a:pt x="1024" y="291"/>
                  </a:lnTo>
                  <a:lnTo>
                    <a:pt x="1021" y="285"/>
                  </a:lnTo>
                  <a:lnTo>
                    <a:pt x="1018" y="280"/>
                  </a:lnTo>
                  <a:lnTo>
                    <a:pt x="1013" y="274"/>
                  </a:lnTo>
                  <a:lnTo>
                    <a:pt x="1008" y="270"/>
                  </a:lnTo>
                  <a:lnTo>
                    <a:pt x="1001" y="266"/>
                  </a:lnTo>
                  <a:lnTo>
                    <a:pt x="993" y="263"/>
                  </a:lnTo>
                  <a:lnTo>
                    <a:pt x="986" y="262"/>
                  </a:lnTo>
                  <a:lnTo>
                    <a:pt x="977" y="260"/>
                  </a:lnTo>
                  <a:lnTo>
                    <a:pt x="969" y="260"/>
                  </a:lnTo>
                  <a:lnTo>
                    <a:pt x="961" y="261"/>
                  </a:lnTo>
                  <a:lnTo>
                    <a:pt x="952" y="261"/>
                  </a:lnTo>
                  <a:lnTo>
                    <a:pt x="944" y="263"/>
                  </a:lnTo>
                  <a:lnTo>
                    <a:pt x="910" y="270"/>
                  </a:lnTo>
                  <a:lnTo>
                    <a:pt x="879" y="277"/>
                  </a:lnTo>
                  <a:lnTo>
                    <a:pt x="861" y="279"/>
                  </a:lnTo>
                  <a:lnTo>
                    <a:pt x="842" y="279"/>
                  </a:lnTo>
                  <a:lnTo>
                    <a:pt x="823" y="280"/>
                  </a:lnTo>
                  <a:lnTo>
                    <a:pt x="805" y="279"/>
                  </a:lnTo>
                  <a:lnTo>
                    <a:pt x="766" y="277"/>
                  </a:lnTo>
                  <a:lnTo>
                    <a:pt x="729" y="273"/>
                  </a:lnTo>
                  <a:lnTo>
                    <a:pt x="691" y="268"/>
                  </a:lnTo>
                  <a:lnTo>
                    <a:pt x="653" y="262"/>
                  </a:lnTo>
                  <a:lnTo>
                    <a:pt x="617" y="255"/>
                  </a:lnTo>
                  <a:lnTo>
                    <a:pt x="581" y="248"/>
                  </a:lnTo>
                  <a:lnTo>
                    <a:pt x="546" y="239"/>
                  </a:lnTo>
                  <a:lnTo>
                    <a:pt x="511" y="230"/>
                  </a:lnTo>
                  <a:lnTo>
                    <a:pt x="477" y="219"/>
                  </a:lnTo>
                  <a:lnTo>
                    <a:pt x="444" y="207"/>
                  </a:lnTo>
                  <a:lnTo>
                    <a:pt x="410" y="193"/>
                  </a:lnTo>
                  <a:lnTo>
                    <a:pt x="377" y="178"/>
                  </a:lnTo>
                  <a:lnTo>
                    <a:pt x="344" y="161"/>
                  </a:lnTo>
                  <a:lnTo>
                    <a:pt x="312" y="143"/>
                  </a:lnTo>
                  <a:lnTo>
                    <a:pt x="287" y="126"/>
                  </a:lnTo>
                  <a:lnTo>
                    <a:pt x="259" y="105"/>
                  </a:lnTo>
                  <a:lnTo>
                    <a:pt x="228" y="82"/>
                  </a:lnTo>
                  <a:lnTo>
                    <a:pt x="196" y="57"/>
                  </a:lnTo>
                  <a:lnTo>
                    <a:pt x="179" y="46"/>
                  </a:lnTo>
                  <a:lnTo>
                    <a:pt x="162" y="34"/>
                  </a:lnTo>
                  <a:lnTo>
                    <a:pt x="146" y="25"/>
                  </a:lnTo>
                  <a:lnTo>
                    <a:pt x="131" y="16"/>
                  </a:lnTo>
                  <a:lnTo>
                    <a:pt x="115" y="9"/>
                  </a:lnTo>
                  <a:lnTo>
                    <a:pt x="100" y="4"/>
                  </a:lnTo>
                  <a:lnTo>
                    <a:pt x="93" y="2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71" y="16"/>
                  </a:lnTo>
                  <a:lnTo>
                    <a:pt x="66" y="42"/>
                  </a:lnTo>
                  <a:lnTo>
                    <a:pt x="59" y="72"/>
                  </a:lnTo>
                  <a:lnTo>
                    <a:pt x="48" y="104"/>
                  </a:lnTo>
                  <a:lnTo>
                    <a:pt x="43" y="120"/>
                  </a:lnTo>
                  <a:lnTo>
                    <a:pt x="37" y="135"/>
                  </a:lnTo>
                  <a:lnTo>
                    <a:pt x="31" y="148"/>
                  </a:lnTo>
                  <a:lnTo>
                    <a:pt x="25" y="160"/>
                  </a:lnTo>
                  <a:lnTo>
                    <a:pt x="19" y="170"/>
                  </a:lnTo>
                  <a:lnTo>
                    <a:pt x="12" y="176"/>
                  </a:lnTo>
                  <a:lnTo>
                    <a:pt x="9" y="179"/>
                  </a:lnTo>
                  <a:lnTo>
                    <a:pt x="6" y="180"/>
                  </a:lnTo>
                  <a:lnTo>
                    <a:pt x="3" y="181"/>
                  </a:lnTo>
                  <a:lnTo>
                    <a:pt x="0" y="180"/>
                  </a:lnTo>
                  <a:lnTo>
                    <a:pt x="67" y="197"/>
                  </a:lnTo>
                  <a:lnTo>
                    <a:pt x="133" y="213"/>
                  </a:lnTo>
                  <a:lnTo>
                    <a:pt x="196" y="230"/>
                  </a:lnTo>
                  <a:lnTo>
                    <a:pt x="259" y="246"/>
                  </a:lnTo>
                  <a:lnTo>
                    <a:pt x="321" y="265"/>
                  </a:lnTo>
                  <a:lnTo>
                    <a:pt x="382" y="285"/>
                  </a:lnTo>
                  <a:lnTo>
                    <a:pt x="413" y="296"/>
                  </a:lnTo>
                  <a:lnTo>
                    <a:pt x="444" y="307"/>
                  </a:lnTo>
                  <a:lnTo>
                    <a:pt x="475" y="320"/>
                  </a:lnTo>
                  <a:lnTo>
                    <a:pt x="506" y="334"/>
                  </a:lnTo>
                  <a:lnTo>
                    <a:pt x="588" y="372"/>
                  </a:lnTo>
                  <a:lnTo>
                    <a:pt x="663" y="408"/>
                  </a:lnTo>
                  <a:lnTo>
                    <a:pt x="698" y="425"/>
                  </a:lnTo>
                  <a:lnTo>
                    <a:pt x="733" y="441"/>
                  </a:lnTo>
                  <a:lnTo>
                    <a:pt x="767" y="454"/>
                  </a:lnTo>
                  <a:lnTo>
                    <a:pt x="802" y="468"/>
                  </a:lnTo>
                  <a:lnTo>
                    <a:pt x="836" y="479"/>
                  </a:lnTo>
                  <a:lnTo>
                    <a:pt x="872" y="488"/>
                  </a:lnTo>
                  <a:lnTo>
                    <a:pt x="890" y="492"/>
                  </a:lnTo>
                  <a:lnTo>
                    <a:pt x="908" y="496"/>
                  </a:lnTo>
                  <a:lnTo>
                    <a:pt x="927" y="499"/>
                  </a:lnTo>
                  <a:lnTo>
                    <a:pt x="946" y="501"/>
                  </a:lnTo>
                  <a:lnTo>
                    <a:pt x="965" y="503"/>
                  </a:lnTo>
                  <a:lnTo>
                    <a:pt x="985" y="504"/>
                  </a:lnTo>
                  <a:lnTo>
                    <a:pt x="1006" y="505"/>
                  </a:lnTo>
                  <a:lnTo>
                    <a:pt x="1027" y="504"/>
                  </a:lnTo>
                  <a:lnTo>
                    <a:pt x="1048" y="504"/>
                  </a:lnTo>
                  <a:lnTo>
                    <a:pt x="1072" y="502"/>
                  </a:lnTo>
                  <a:lnTo>
                    <a:pt x="1095" y="500"/>
                  </a:lnTo>
                  <a:lnTo>
                    <a:pt x="1118" y="497"/>
                  </a:lnTo>
                  <a:close/>
                </a:path>
              </a:pathLst>
            </a:custGeom>
            <a:solidFill>
              <a:srgbClr val="953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9" name="Freeform 121"/>
            <p:cNvSpPr>
              <a:spLocks noEditPoints="1"/>
            </p:cNvSpPr>
            <p:nvPr/>
          </p:nvSpPr>
          <p:spPr bwMode="auto">
            <a:xfrm>
              <a:off x="8453438" y="-1616075"/>
              <a:ext cx="125413" cy="142875"/>
            </a:xfrm>
            <a:custGeom>
              <a:avLst/>
              <a:gdLst>
                <a:gd name="T0" fmla="*/ 134 w 1176"/>
                <a:gd name="T1" fmla="*/ 298 h 1343"/>
                <a:gd name="T2" fmla="*/ 128 w 1176"/>
                <a:gd name="T3" fmla="*/ 492 h 1343"/>
                <a:gd name="T4" fmla="*/ 108 w 1176"/>
                <a:gd name="T5" fmla="*/ 681 h 1343"/>
                <a:gd name="T6" fmla="*/ 72 w 1176"/>
                <a:gd name="T7" fmla="*/ 841 h 1343"/>
                <a:gd name="T8" fmla="*/ 40 w 1176"/>
                <a:gd name="T9" fmla="*/ 930 h 1343"/>
                <a:gd name="T10" fmla="*/ 0 w 1176"/>
                <a:gd name="T11" fmla="*/ 1014 h 1343"/>
                <a:gd name="T12" fmla="*/ 264 w 1176"/>
                <a:gd name="T13" fmla="*/ 1081 h 1343"/>
                <a:gd name="T14" fmla="*/ 473 w 1176"/>
                <a:gd name="T15" fmla="*/ 1149 h 1343"/>
                <a:gd name="T16" fmla="*/ 763 w 1176"/>
                <a:gd name="T17" fmla="*/ 1283 h 1343"/>
                <a:gd name="T18" fmla="*/ 877 w 1176"/>
                <a:gd name="T19" fmla="*/ 1322 h 1343"/>
                <a:gd name="T20" fmla="*/ 1000 w 1176"/>
                <a:gd name="T21" fmla="*/ 1342 h 1343"/>
                <a:gd name="T22" fmla="*/ 1146 w 1176"/>
                <a:gd name="T23" fmla="*/ 1336 h 1343"/>
                <a:gd name="T24" fmla="*/ 1138 w 1176"/>
                <a:gd name="T25" fmla="*/ 1302 h 1343"/>
                <a:gd name="T26" fmla="*/ 1123 w 1176"/>
                <a:gd name="T27" fmla="*/ 1293 h 1343"/>
                <a:gd name="T28" fmla="*/ 1108 w 1176"/>
                <a:gd name="T29" fmla="*/ 1260 h 1343"/>
                <a:gd name="T30" fmla="*/ 1095 w 1176"/>
                <a:gd name="T31" fmla="*/ 1150 h 1343"/>
                <a:gd name="T32" fmla="*/ 1105 w 1176"/>
                <a:gd name="T33" fmla="*/ 941 h 1343"/>
                <a:gd name="T34" fmla="*/ 1146 w 1176"/>
                <a:gd name="T35" fmla="*/ 609 h 1343"/>
                <a:gd name="T36" fmla="*/ 1174 w 1176"/>
                <a:gd name="T37" fmla="*/ 414 h 1343"/>
                <a:gd name="T38" fmla="*/ 1175 w 1176"/>
                <a:gd name="T39" fmla="*/ 327 h 1343"/>
                <a:gd name="T40" fmla="*/ 1162 w 1176"/>
                <a:gd name="T41" fmla="*/ 255 h 1343"/>
                <a:gd name="T42" fmla="*/ 1136 w 1176"/>
                <a:gd name="T43" fmla="*/ 197 h 1343"/>
                <a:gd name="T44" fmla="*/ 1093 w 1176"/>
                <a:gd name="T45" fmla="*/ 151 h 1343"/>
                <a:gd name="T46" fmla="*/ 1035 w 1176"/>
                <a:gd name="T47" fmla="*/ 118 h 1343"/>
                <a:gd name="T48" fmla="*/ 960 w 1176"/>
                <a:gd name="T49" fmla="*/ 97 h 1343"/>
                <a:gd name="T50" fmla="*/ 866 w 1176"/>
                <a:gd name="T51" fmla="*/ 89 h 1343"/>
                <a:gd name="T52" fmla="*/ 773 w 1176"/>
                <a:gd name="T53" fmla="*/ 90 h 1343"/>
                <a:gd name="T54" fmla="*/ 657 w 1176"/>
                <a:gd name="T55" fmla="*/ 78 h 1343"/>
                <a:gd name="T56" fmla="*/ 508 w 1176"/>
                <a:gd name="T57" fmla="*/ 45 h 1343"/>
                <a:gd name="T58" fmla="*/ 335 w 1176"/>
                <a:gd name="T59" fmla="*/ 9 h 1343"/>
                <a:gd name="T60" fmla="*/ 246 w 1176"/>
                <a:gd name="T61" fmla="*/ 1 h 1343"/>
                <a:gd name="T62" fmla="*/ 156 w 1176"/>
                <a:gd name="T63" fmla="*/ 4 h 1343"/>
                <a:gd name="T64" fmla="*/ 613 w 1176"/>
                <a:gd name="T65" fmla="*/ 104 h 1343"/>
                <a:gd name="T66" fmla="*/ 752 w 1176"/>
                <a:gd name="T67" fmla="*/ 123 h 1343"/>
                <a:gd name="T68" fmla="*/ 839 w 1176"/>
                <a:gd name="T69" fmla="*/ 123 h 1343"/>
                <a:gd name="T70" fmla="*/ 929 w 1176"/>
                <a:gd name="T71" fmla="*/ 127 h 1343"/>
                <a:gd name="T72" fmla="*/ 1003 w 1176"/>
                <a:gd name="T73" fmla="*/ 142 h 1343"/>
                <a:gd name="T74" fmla="*/ 1060 w 1176"/>
                <a:gd name="T75" fmla="*/ 169 h 1343"/>
                <a:gd name="T76" fmla="*/ 1098 w 1176"/>
                <a:gd name="T77" fmla="*/ 203 h 1343"/>
                <a:gd name="T78" fmla="*/ 1123 w 1176"/>
                <a:gd name="T79" fmla="*/ 246 h 1343"/>
                <a:gd name="T80" fmla="*/ 1142 w 1176"/>
                <a:gd name="T81" fmla="*/ 336 h 1343"/>
                <a:gd name="T82" fmla="*/ 1138 w 1176"/>
                <a:gd name="T83" fmla="*/ 433 h 1343"/>
                <a:gd name="T84" fmla="*/ 1100 w 1176"/>
                <a:gd name="T85" fmla="*/ 695 h 1343"/>
                <a:gd name="T86" fmla="*/ 1066 w 1176"/>
                <a:gd name="T87" fmla="*/ 1005 h 1343"/>
                <a:gd name="T88" fmla="*/ 1064 w 1176"/>
                <a:gd name="T89" fmla="*/ 1186 h 1343"/>
                <a:gd name="T90" fmla="*/ 1082 w 1176"/>
                <a:gd name="T91" fmla="*/ 1277 h 1343"/>
                <a:gd name="T92" fmla="*/ 1033 w 1176"/>
                <a:gd name="T93" fmla="*/ 1307 h 1343"/>
                <a:gd name="T94" fmla="*/ 921 w 1176"/>
                <a:gd name="T95" fmla="*/ 1297 h 1343"/>
                <a:gd name="T96" fmla="*/ 818 w 1176"/>
                <a:gd name="T97" fmla="*/ 1267 h 1343"/>
                <a:gd name="T98" fmla="*/ 664 w 1176"/>
                <a:gd name="T99" fmla="*/ 1198 h 1343"/>
                <a:gd name="T100" fmla="*/ 380 w 1176"/>
                <a:gd name="T101" fmla="*/ 1079 h 1343"/>
                <a:gd name="T102" fmla="*/ 166 w 1176"/>
                <a:gd name="T103" fmla="*/ 1020 h 1343"/>
                <a:gd name="T104" fmla="*/ 67 w 1176"/>
                <a:gd name="T105" fmla="*/ 995 h 1343"/>
                <a:gd name="T106" fmla="*/ 76 w 1176"/>
                <a:gd name="T107" fmla="*/ 925 h 1343"/>
                <a:gd name="T108" fmla="*/ 125 w 1176"/>
                <a:gd name="T109" fmla="*/ 769 h 1343"/>
                <a:gd name="T110" fmla="*/ 155 w 1176"/>
                <a:gd name="T111" fmla="*/ 585 h 1343"/>
                <a:gd name="T112" fmla="*/ 166 w 1176"/>
                <a:gd name="T113" fmla="*/ 395 h 1343"/>
                <a:gd name="T114" fmla="*/ 169 w 1176"/>
                <a:gd name="T115" fmla="*/ 242 h 1343"/>
                <a:gd name="T116" fmla="*/ 172 w 1176"/>
                <a:gd name="T117" fmla="*/ 117 h 1343"/>
                <a:gd name="T118" fmla="*/ 196 w 1176"/>
                <a:gd name="T119" fmla="*/ 36 h 1343"/>
                <a:gd name="T120" fmla="*/ 296 w 1176"/>
                <a:gd name="T121" fmla="*/ 39 h 1343"/>
                <a:gd name="T122" fmla="*/ 458 w 1176"/>
                <a:gd name="T123" fmla="*/ 68 h 1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6" h="1343">
                  <a:moveTo>
                    <a:pt x="156" y="4"/>
                  </a:moveTo>
                  <a:lnTo>
                    <a:pt x="142" y="7"/>
                  </a:lnTo>
                  <a:lnTo>
                    <a:pt x="135" y="249"/>
                  </a:lnTo>
                  <a:lnTo>
                    <a:pt x="134" y="298"/>
                  </a:lnTo>
                  <a:lnTo>
                    <a:pt x="133" y="347"/>
                  </a:lnTo>
                  <a:lnTo>
                    <a:pt x="132" y="396"/>
                  </a:lnTo>
                  <a:lnTo>
                    <a:pt x="130" y="445"/>
                  </a:lnTo>
                  <a:lnTo>
                    <a:pt x="128" y="492"/>
                  </a:lnTo>
                  <a:lnTo>
                    <a:pt x="125" y="540"/>
                  </a:lnTo>
                  <a:lnTo>
                    <a:pt x="121" y="588"/>
                  </a:lnTo>
                  <a:lnTo>
                    <a:pt x="115" y="634"/>
                  </a:lnTo>
                  <a:lnTo>
                    <a:pt x="108" y="681"/>
                  </a:lnTo>
                  <a:lnTo>
                    <a:pt x="100" y="727"/>
                  </a:lnTo>
                  <a:lnTo>
                    <a:pt x="90" y="773"/>
                  </a:lnTo>
                  <a:lnTo>
                    <a:pt x="78" y="818"/>
                  </a:lnTo>
                  <a:lnTo>
                    <a:pt x="72" y="841"/>
                  </a:lnTo>
                  <a:lnTo>
                    <a:pt x="65" y="863"/>
                  </a:lnTo>
                  <a:lnTo>
                    <a:pt x="57" y="885"/>
                  </a:lnTo>
                  <a:lnTo>
                    <a:pt x="49" y="907"/>
                  </a:lnTo>
                  <a:lnTo>
                    <a:pt x="40" y="930"/>
                  </a:lnTo>
                  <a:lnTo>
                    <a:pt x="31" y="952"/>
                  </a:lnTo>
                  <a:lnTo>
                    <a:pt x="21" y="973"/>
                  </a:lnTo>
                  <a:lnTo>
                    <a:pt x="10" y="995"/>
                  </a:lnTo>
                  <a:lnTo>
                    <a:pt x="0" y="1014"/>
                  </a:lnTo>
                  <a:lnTo>
                    <a:pt x="102" y="1039"/>
                  </a:lnTo>
                  <a:lnTo>
                    <a:pt x="157" y="1052"/>
                  </a:lnTo>
                  <a:lnTo>
                    <a:pt x="212" y="1066"/>
                  </a:lnTo>
                  <a:lnTo>
                    <a:pt x="264" y="1081"/>
                  </a:lnTo>
                  <a:lnTo>
                    <a:pt x="317" y="1096"/>
                  </a:lnTo>
                  <a:lnTo>
                    <a:pt x="369" y="1112"/>
                  </a:lnTo>
                  <a:lnTo>
                    <a:pt x="421" y="1129"/>
                  </a:lnTo>
                  <a:lnTo>
                    <a:pt x="473" y="1149"/>
                  </a:lnTo>
                  <a:lnTo>
                    <a:pt x="526" y="1171"/>
                  </a:lnTo>
                  <a:lnTo>
                    <a:pt x="649" y="1229"/>
                  </a:lnTo>
                  <a:lnTo>
                    <a:pt x="707" y="1258"/>
                  </a:lnTo>
                  <a:lnTo>
                    <a:pt x="763" y="1283"/>
                  </a:lnTo>
                  <a:lnTo>
                    <a:pt x="791" y="1294"/>
                  </a:lnTo>
                  <a:lnTo>
                    <a:pt x="820" y="1304"/>
                  </a:lnTo>
                  <a:lnTo>
                    <a:pt x="848" y="1314"/>
                  </a:lnTo>
                  <a:lnTo>
                    <a:pt x="877" y="1322"/>
                  </a:lnTo>
                  <a:lnTo>
                    <a:pt x="906" y="1330"/>
                  </a:lnTo>
                  <a:lnTo>
                    <a:pt x="937" y="1336"/>
                  </a:lnTo>
                  <a:lnTo>
                    <a:pt x="968" y="1340"/>
                  </a:lnTo>
                  <a:lnTo>
                    <a:pt x="1000" y="1342"/>
                  </a:lnTo>
                  <a:lnTo>
                    <a:pt x="1034" y="1343"/>
                  </a:lnTo>
                  <a:lnTo>
                    <a:pt x="1070" y="1343"/>
                  </a:lnTo>
                  <a:lnTo>
                    <a:pt x="1107" y="1340"/>
                  </a:lnTo>
                  <a:lnTo>
                    <a:pt x="1146" y="1336"/>
                  </a:lnTo>
                  <a:lnTo>
                    <a:pt x="1146" y="1336"/>
                  </a:lnTo>
                  <a:lnTo>
                    <a:pt x="1147" y="1336"/>
                  </a:lnTo>
                  <a:lnTo>
                    <a:pt x="1142" y="1302"/>
                  </a:lnTo>
                  <a:lnTo>
                    <a:pt x="1138" y="1302"/>
                  </a:lnTo>
                  <a:lnTo>
                    <a:pt x="1134" y="1301"/>
                  </a:lnTo>
                  <a:lnTo>
                    <a:pt x="1130" y="1299"/>
                  </a:lnTo>
                  <a:lnTo>
                    <a:pt x="1126" y="1296"/>
                  </a:lnTo>
                  <a:lnTo>
                    <a:pt x="1123" y="1293"/>
                  </a:lnTo>
                  <a:lnTo>
                    <a:pt x="1120" y="1287"/>
                  </a:lnTo>
                  <a:lnTo>
                    <a:pt x="1117" y="1282"/>
                  </a:lnTo>
                  <a:lnTo>
                    <a:pt x="1113" y="1276"/>
                  </a:lnTo>
                  <a:lnTo>
                    <a:pt x="1108" y="1260"/>
                  </a:lnTo>
                  <a:lnTo>
                    <a:pt x="1104" y="1240"/>
                  </a:lnTo>
                  <a:lnTo>
                    <a:pt x="1100" y="1215"/>
                  </a:lnTo>
                  <a:lnTo>
                    <a:pt x="1098" y="1185"/>
                  </a:lnTo>
                  <a:lnTo>
                    <a:pt x="1095" y="1150"/>
                  </a:lnTo>
                  <a:lnTo>
                    <a:pt x="1095" y="1107"/>
                  </a:lnTo>
                  <a:lnTo>
                    <a:pt x="1098" y="1059"/>
                  </a:lnTo>
                  <a:lnTo>
                    <a:pt x="1100" y="1004"/>
                  </a:lnTo>
                  <a:lnTo>
                    <a:pt x="1105" y="941"/>
                  </a:lnTo>
                  <a:lnTo>
                    <a:pt x="1112" y="871"/>
                  </a:lnTo>
                  <a:lnTo>
                    <a:pt x="1121" y="792"/>
                  </a:lnTo>
                  <a:lnTo>
                    <a:pt x="1132" y="705"/>
                  </a:lnTo>
                  <a:lnTo>
                    <a:pt x="1146" y="609"/>
                  </a:lnTo>
                  <a:lnTo>
                    <a:pt x="1162" y="503"/>
                  </a:lnTo>
                  <a:lnTo>
                    <a:pt x="1168" y="464"/>
                  </a:lnTo>
                  <a:lnTo>
                    <a:pt x="1172" y="438"/>
                  </a:lnTo>
                  <a:lnTo>
                    <a:pt x="1174" y="414"/>
                  </a:lnTo>
                  <a:lnTo>
                    <a:pt x="1176" y="391"/>
                  </a:lnTo>
                  <a:lnTo>
                    <a:pt x="1176" y="369"/>
                  </a:lnTo>
                  <a:lnTo>
                    <a:pt x="1176" y="347"/>
                  </a:lnTo>
                  <a:lnTo>
                    <a:pt x="1175" y="327"/>
                  </a:lnTo>
                  <a:lnTo>
                    <a:pt x="1173" y="307"/>
                  </a:lnTo>
                  <a:lnTo>
                    <a:pt x="1171" y="289"/>
                  </a:lnTo>
                  <a:lnTo>
                    <a:pt x="1166" y="272"/>
                  </a:lnTo>
                  <a:lnTo>
                    <a:pt x="1162" y="255"/>
                  </a:lnTo>
                  <a:lnTo>
                    <a:pt x="1157" y="239"/>
                  </a:lnTo>
                  <a:lnTo>
                    <a:pt x="1150" y="225"/>
                  </a:lnTo>
                  <a:lnTo>
                    <a:pt x="1143" y="210"/>
                  </a:lnTo>
                  <a:lnTo>
                    <a:pt x="1136" y="197"/>
                  </a:lnTo>
                  <a:lnTo>
                    <a:pt x="1126" y="184"/>
                  </a:lnTo>
                  <a:lnTo>
                    <a:pt x="1117" y="173"/>
                  </a:lnTo>
                  <a:lnTo>
                    <a:pt x="1105" y="161"/>
                  </a:lnTo>
                  <a:lnTo>
                    <a:pt x="1093" y="151"/>
                  </a:lnTo>
                  <a:lnTo>
                    <a:pt x="1081" y="141"/>
                  </a:lnTo>
                  <a:lnTo>
                    <a:pt x="1066" y="133"/>
                  </a:lnTo>
                  <a:lnTo>
                    <a:pt x="1051" y="124"/>
                  </a:lnTo>
                  <a:lnTo>
                    <a:pt x="1035" y="118"/>
                  </a:lnTo>
                  <a:lnTo>
                    <a:pt x="1018" y="111"/>
                  </a:lnTo>
                  <a:lnTo>
                    <a:pt x="999" y="105"/>
                  </a:lnTo>
                  <a:lnTo>
                    <a:pt x="980" y="101"/>
                  </a:lnTo>
                  <a:lnTo>
                    <a:pt x="960" y="97"/>
                  </a:lnTo>
                  <a:lnTo>
                    <a:pt x="938" y="93"/>
                  </a:lnTo>
                  <a:lnTo>
                    <a:pt x="916" y="91"/>
                  </a:lnTo>
                  <a:lnTo>
                    <a:pt x="891" y="89"/>
                  </a:lnTo>
                  <a:lnTo>
                    <a:pt x="866" y="89"/>
                  </a:lnTo>
                  <a:lnTo>
                    <a:pt x="840" y="89"/>
                  </a:lnTo>
                  <a:lnTo>
                    <a:pt x="812" y="89"/>
                  </a:lnTo>
                  <a:lnTo>
                    <a:pt x="792" y="90"/>
                  </a:lnTo>
                  <a:lnTo>
                    <a:pt x="773" y="90"/>
                  </a:lnTo>
                  <a:lnTo>
                    <a:pt x="753" y="89"/>
                  </a:lnTo>
                  <a:lnTo>
                    <a:pt x="734" y="88"/>
                  </a:lnTo>
                  <a:lnTo>
                    <a:pt x="695" y="84"/>
                  </a:lnTo>
                  <a:lnTo>
                    <a:pt x="657" y="78"/>
                  </a:lnTo>
                  <a:lnTo>
                    <a:pt x="619" y="71"/>
                  </a:lnTo>
                  <a:lnTo>
                    <a:pt x="582" y="63"/>
                  </a:lnTo>
                  <a:lnTo>
                    <a:pt x="545" y="54"/>
                  </a:lnTo>
                  <a:lnTo>
                    <a:pt x="508" y="45"/>
                  </a:lnTo>
                  <a:lnTo>
                    <a:pt x="464" y="35"/>
                  </a:lnTo>
                  <a:lnTo>
                    <a:pt x="422" y="26"/>
                  </a:lnTo>
                  <a:lnTo>
                    <a:pt x="379" y="16"/>
                  </a:lnTo>
                  <a:lnTo>
                    <a:pt x="335" y="9"/>
                  </a:lnTo>
                  <a:lnTo>
                    <a:pt x="313" y="7"/>
                  </a:lnTo>
                  <a:lnTo>
                    <a:pt x="291" y="3"/>
                  </a:lnTo>
                  <a:lnTo>
                    <a:pt x="269" y="2"/>
                  </a:lnTo>
                  <a:lnTo>
                    <a:pt x="246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79" y="2"/>
                  </a:lnTo>
                  <a:lnTo>
                    <a:pt x="156" y="4"/>
                  </a:lnTo>
                  <a:close/>
                  <a:moveTo>
                    <a:pt x="499" y="79"/>
                  </a:moveTo>
                  <a:lnTo>
                    <a:pt x="537" y="87"/>
                  </a:lnTo>
                  <a:lnTo>
                    <a:pt x="575" y="97"/>
                  </a:lnTo>
                  <a:lnTo>
                    <a:pt x="613" y="104"/>
                  </a:lnTo>
                  <a:lnTo>
                    <a:pt x="652" y="111"/>
                  </a:lnTo>
                  <a:lnTo>
                    <a:pt x="693" y="118"/>
                  </a:lnTo>
                  <a:lnTo>
                    <a:pt x="732" y="122"/>
                  </a:lnTo>
                  <a:lnTo>
                    <a:pt x="752" y="123"/>
                  </a:lnTo>
                  <a:lnTo>
                    <a:pt x="772" y="124"/>
                  </a:lnTo>
                  <a:lnTo>
                    <a:pt x="793" y="124"/>
                  </a:lnTo>
                  <a:lnTo>
                    <a:pt x="813" y="123"/>
                  </a:lnTo>
                  <a:lnTo>
                    <a:pt x="839" y="123"/>
                  </a:lnTo>
                  <a:lnTo>
                    <a:pt x="864" y="123"/>
                  </a:lnTo>
                  <a:lnTo>
                    <a:pt x="887" y="123"/>
                  </a:lnTo>
                  <a:lnTo>
                    <a:pt x="909" y="125"/>
                  </a:lnTo>
                  <a:lnTo>
                    <a:pt x="929" y="127"/>
                  </a:lnTo>
                  <a:lnTo>
                    <a:pt x="950" y="129"/>
                  </a:lnTo>
                  <a:lnTo>
                    <a:pt x="969" y="133"/>
                  </a:lnTo>
                  <a:lnTo>
                    <a:pt x="987" y="137"/>
                  </a:lnTo>
                  <a:lnTo>
                    <a:pt x="1003" y="142"/>
                  </a:lnTo>
                  <a:lnTo>
                    <a:pt x="1018" y="147"/>
                  </a:lnTo>
                  <a:lnTo>
                    <a:pt x="1033" y="154"/>
                  </a:lnTo>
                  <a:lnTo>
                    <a:pt x="1047" y="160"/>
                  </a:lnTo>
                  <a:lnTo>
                    <a:pt x="1060" y="169"/>
                  </a:lnTo>
                  <a:lnTo>
                    <a:pt x="1071" y="177"/>
                  </a:lnTo>
                  <a:lnTo>
                    <a:pt x="1082" y="185"/>
                  </a:lnTo>
                  <a:lnTo>
                    <a:pt x="1091" y="196"/>
                  </a:lnTo>
                  <a:lnTo>
                    <a:pt x="1098" y="203"/>
                  </a:lnTo>
                  <a:lnTo>
                    <a:pt x="1103" y="211"/>
                  </a:lnTo>
                  <a:lnTo>
                    <a:pt x="1109" y="218"/>
                  </a:lnTo>
                  <a:lnTo>
                    <a:pt x="1113" y="227"/>
                  </a:lnTo>
                  <a:lnTo>
                    <a:pt x="1123" y="246"/>
                  </a:lnTo>
                  <a:lnTo>
                    <a:pt x="1129" y="265"/>
                  </a:lnTo>
                  <a:lnTo>
                    <a:pt x="1136" y="287"/>
                  </a:lnTo>
                  <a:lnTo>
                    <a:pt x="1139" y="310"/>
                  </a:lnTo>
                  <a:lnTo>
                    <a:pt x="1142" y="336"/>
                  </a:lnTo>
                  <a:lnTo>
                    <a:pt x="1142" y="362"/>
                  </a:lnTo>
                  <a:lnTo>
                    <a:pt x="1142" y="384"/>
                  </a:lnTo>
                  <a:lnTo>
                    <a:pt x="1141" y="409"/>
                  </a:lnTo>
                  <a:lnTo>
                    <a:pt x="1138" y="433"/>
                  </a:lnTo>
                  <a:lnTo>
                    <a:pt x="1135" y="460"/>
                  </a:lnTo>
                  <a:lnTo>
                    <a:pt x="1129" y="498"/>
                  </a:lnTo>
                  <a:lnTo>
                    <a:pt x="1113" y="599"/>
                  </a:lnTo>
                  <a:lnTo>
                    <a:pt x="1100" y="695"/>
                  </a:lnTo>
                  <a:lnTo>
                    <a:pt x="1088" y="782"/>
                  </a:lnTo>
                  <a:lnTo>
                    <a:pt x="1079" y="863"/>
                  </a:lnTo>
                  <a:lnTo>
                    <a:pt x="1071" y="937"/>
                  </a:lnTo>
                  <a:lnTo>
                    <a:pt x="1066" y="1005"/>
                  </a:lnTo>
                  <a:lnTo>
                    <a:pt x="1063" y="1066"/>
                  </a:lnTo>
                  <a:lnTo>
                    <a:pt x="1062" y="1121"/>
                  </a:lnTo>
                  <a:lnTo>
                    <a:pt x="1063" y="1155"/>
                  </a:lnTo>
                  <a:lnTo>
                    <a:pt x="1064" y="1186"/>
                  </a:lnTo>
                  <a:lnTo>
                    <a:pt x="1067" y="1213"/>
                  </a:lnTo>
                  <a:lnTo>
                    <a:pt x="1071" y="1237"/>
                  </a:lnTo>
                  <a:lnTo>
                    <a:pt x="1075" y="1259"/>
                  </a:lnTo>
                  <a:lnTo>
                    <a:pt x="1082" y="1277"/>
                  </a:lnTo>
                  <a:lnTo>
                    <a:pt x="1088" y="1293"/>
                  </a:lnTo>
                  <a:lnTo>
                    <a:pt x="1095" y="1305"/>
                  </a:lnTo>
                  <a:lnTo>
                    <a:pt x="1064" y="1307"/>
                  </a:lnTo>
                  <a:lnTo>
                    <a:pt x="1033" y="1307"/>
                  </a:lnTo>
                  <a:lnTo>
                    <a:pt x="1003" y="1307"/>
                  </a:lnTo>
                  <a:lnTo>
                    <a:pt x="975" y="1304"/>
                  </a:lnTo>
                  <a:lnTo>
                    <a:pt x="947" y="1301"/>
                  </a:lnTo>
                  <a:lnTo>
                    <a:pt x="921" y="1297"/>
                  </a:lnTo>
                  <a:lnTo>
                    <a:pt x="895" y="1290"/>
                  </a:lnTo>
                  <a:lnTo>
                    <a:pt x="869" y="1284"/>
                  </a:lnTo>
                  <a:lnTo>
                    <a:pt x="844" y="1277"/>
                  </a:lnTo>
                  <a:lnTo>
                    <a:pt x="818" y="1267"/>
                  </a:lnTo>
                  <a:lnTo>
                    <a:pt x="794" y="1258"/>
                  </a:lnTo>
                  <a:lnTo>
                    <a:pt x="769" y="1247"/>
                  </a:lnTo>
                  <a:lnTo>
                    <a:pt x="718" y="1224"/>
                  </a:lnTo>
                  <a:lnTo>
                    <a:pt x="664" y="1198"/>
                  </a:lnTo>
                  <a:lnTo>
                    <a:pt x="539" y="1140"/>
                  </a:lnTo>
                  <a:lnTo>
                    <a:pt x="485" y="1117"/>
                  </a:lnTo>
                  <a:lnTo>
                    <a:pt x="433" y="1097"/>
                  </a:lnTo>
                  <a:lnTo>
                    <a:pt x="380" y="1079"/>
                  </a:lnTo>
                  <a:lnTo>
                    <a:pt x="328" y="1063"/>
                  </a:lnTo>
                  <a:lnTo>
                    <a:pt x="274" y="1048"/>
                  </a:lnTo>
                  <a:lnTo>
                    <a:pt x="221" y="1033"/>
                  </a:lnTo>
                  <a:lnTo>
                    <a:pt x="166" y="1020"/>
                  </a:lnTo>
                  <a:lnTo>
                    <a:pt x="109" y="1006"/>
                  </a:lnTo>
                  <a:lnTo>
                    <a:pt x="103" y="1005"/>
                  </a:lnTo>
                  <a:lnTo>
                    <a:pt x="87" y="1000"/>
                  </a:lnTo>
                  <a:lnTo>
                    <a:pt x="67" y="995"/>
                  </a:lnTo>
                  <a:lnTo>
                    <a:pt x="48" y="991"/>
                  </a:lnTo>
                  <a:lnTo>
                    <a:pt x="58" y="969"/>
                  </a:lnTo>
                  <a:lnTo>
                    <a:pt x="68" y="947"/>
                  </a:lnTo>
                  <a:lnTo>
                    <a:pt x="76" y="925"/>
                  </a:lnTo>
                  <a:lnTo>
                    <a:pt x="85" y="903"/>
                  </a:lnTo>
                  <a:lnTo>
                    <a:pt x="101" y="859"/>
                  </a:lnTo>
                  <a:lnTo>
                    <a:pt x="113" y="813"/>
                  </a:lnTo>
                  <a:lnTo>
                    <a:pt x="125" y="769"/>
                  </a:lnTo>
                  <a:lnTo>
                    <a:pt x="134" y="723"/>
                  </a:lnTo>
                  <a:lnTo>
                    <a:pt x="142" y="678"/>
                  </a:lnTo>
                  <a:lnTo>
                    <a:pt x="149" y="631"/>
                  </a:lnTo>
                  <a:lnTo>
                    <a:pt x="155" y="585"/>
                  </a:lnTo>
                  <a:lnTo>
                    <a:pt x="159" y="538"/>
                  </a:lnTo>
                  <a:lnTo>
                    <a:pt x="162" y="490"/>
                  </a:lnTo>
                  <a:lnTo>
                    <a:pt x="164" y="443"/>
                  </a:lnTo>
                  <a:lnTo>
                    <a:pt x="166" y="395"/>
                  </a:lnTo>
                  <a:lnTo>
                    <a:pt x="167" y="346"/>
                  </a:lnTo>
                  <a:lnTo>
                    <a:pt x="168" y="298"/>
                  </a:lnTo>
                  <a:lnTo>
                    <a:pt x="169" y="249"/>
                  </a:lnTo>
                  <a:lnTo>
                    <a:pt x="169" y="242"/>
                  </a:lnTo>
                  <a:lnTo>
                    <a:pt x="169" y="219"/>
                  </a:lnTo>
                  <a:lnTo>
                    <a:pt x="170" y="190"/>
                  </a:lnTo>
                  <a:lnTo>
                    <a:pt x="171" y="154"/>
                  </a:lnTo>
                  <a:lnTo>
                    <a:pt x="172" y="117"/>
                  </a:lnTo>
                  <a:lnTo>
                    <a:pt x="174" y="82"/>
                  </a:lnTo>
                  <a:lnTo>
                    <a:pt x="175" y="54"/>
                  </a:lnTo>
                  <a:lnTo>
                    <a:pt x="175" y="38"/>
                  </a:lnTo>
                  <a:lnTo>
                    <a:pt x="196" y="36"/>
                  </a:lnTo>
                  <a:lnTo>
                    <a:pt x="216" y="35"/>
                  </a:lnTo>
                  <a:lnTo>
                    <a:pt x="236" y="35"/>
                  </a:lnTo>
                  <a:lnTo>
                    <a:pt x="256" y="36"/>
                  </a:lnTo>
                  <a:lnTo>
                    <a:pt x="296" y="39"/>
                  </a:lnTo>
                  <a:lnTo>
                    <a:pt x="337" y="44"/>
                  </a:lnTo>
                  <a:lnTo>
                    <a:pt x="378" y="51"/>
                  </a:lnTo>
                  <a:lnTo>
                    <a:pt x="418" y="60"/>
                  </a:lnTo>
                  <a:lnTo>
                    <a:pt x="458" y="68"/>
                  </a:lnTo>
                  <a:lnTo>
                    <a:pt x="499" y="79"/>
                  </a:lnTo>
                  <a:close/>
                </a:path>
              </a:pathLst>
            </a:custGeom>
            <a:solidFill>
              <a:srgbClr val="7E2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0" name="Freeform 122"/>
            <p:cNvSpPr>
              <a:spLocks/>
            </p:cNvSpPr>
            <p:nvPr/>
          </p:nvSpPr>
          <p:spPr bwMode="auto">
            <a:xfrm>
              <a:off x="8582025" y="-1547813"/>
              <a:ext cx="66675" cy="26987"/>
            </a:xfrm>
            <a:custGeom>
              <a:avLst/>
              <a:gdLst>
                <a:gd name="T0" fmla="*/ 0 w 623"/>
                <a:gd name="T1" fmla="*/ 91 h 256"/>
                <a:gd name="T2" fmla="*/ 2 w 623"/>
                <a:gd name="T3" fmla="*/ 88 h 256"/>
                <a:gd name="T4" fmla="*/ 7 w 623"/>
                <a:gd name="T5" fmla="*/ 79 h 256"/>
                <a:gd name="T6" fmla="*/ 17 w 623"/>
                <a:gd name="T7" fmla="*/ 67 h 256"/>
                <a:gd name="T8" fmla="*/ 31 w 623"/>
                <a:gd name="T9" fmla="*/ 53 h 256"/>
                <a:gd name="T10" fmla="*/ 40 w 623"/>
                <a:gd name="T11" fmla="*/ 46 h 256"/>
                <a:gd name="T12" fmla="*/ 49 w 623"/>
                <a:gd name="T13" fmla="*/ 38 h 256"/>
                <a:gd name="T14" fmla="*/ 61 w 623"/>
                <a:gd name="T15" fmla="*/ 31 h 256"/>
                <a:gd name="T16" fmla="*/ 73 w 623"/>
                <a:gd name="T17" fmla="*/ 23 h 256"/>
                <a:gd name="T18" fmla="*/ 86 w 623"/>
                <a:gd name="T19" fmla="*/ 17 h 256"/>
                <a:gd name="T20" fmla="*/ 101 w 623"/>
                <a:gd name="T21" fmla="*/ 11 h 256"/>
                <a:gd name="T22" fmla="*/ 117 w 623"/>
                <a:gd name="T23" fmla="*/ 6 h 256"/>
                <a:gd name="T24" fmla="*/ 135 w 623"/>
                <a:gd name="T25" fmla="*/ 3 h 256"/>
                <a:gd name="T26" fmla="*/ 154 w 623"/>
                <a:gd name="T27" fmla="*/ 1 h 256"/>
                <a:gd name="T28" fmla="*/ 174 w 623"/>
                <a:gd name="T29" fmla="*/ 0 h 256"/>
                <a:gd name="T30" fmla="*/ 196 w 623"/>
                <a:gd name="T31" fmla="*/ 1 h 256"/>
                <a:gd name="T32" fmla="*/ 219 w 623"/>
                <a:gd name="T33" fmla="*/ 4 h 256"/>
                <a:gd name="T34" fmla="*/ 244 w 623"/>
                <a:gd name="T35" fmla="*/ 8 h 256"/>
                <a:gd name="T36" fmla="*/ 270 w 623"/>
                <a:gd name="T37" fmla="*/ 16 h 256"/>
                <a:gd name="T38" fmla="*/ 298 w 623"/>
                <a:gd name="T39" fmla="*/ 26 h 256"/>
                <a:gd name="T40" fmla="*/ 327 w 623"/>
                <a:gd name="T41" fmla="*/ 38 h 256"/>
                <a:gd name="T42" fmla="*/ 358 w 623"/>
                <a:gd name="T43" fmla="*/ 54 h 256"/>
                <a:gd name="T44" fmla="*/ 391 w 623"/>
                <a:gd name="T45" fmla="*/ 72 h 256"/>
                <a:gd name="T46" fmla="*/ 426 w 623"/>
                <a:gd name="T47" fmla="*/ 93 h 256"/>
                <a:gd name="T48" fmla="*/ 462 w 623"/>
                <a:gd name="T49" fmla="*/ 119 h 256"/>
                <a:gd name="T50" fmla="*/ 500 w 623"/>
                <a:gd name="T51" fmla="*/ 147 h 256"/>
                <a:gd name="T52" fmla="*/ 539 w 623"/>
                <a:gd name="T53" fmla="*/ 180 h 256"/>
                <a:gd name="T54" fmla="*/ 580 w 623"/>
                <a:gd name="T55" fmla="*/ 216 h 256"/>
                <a:gd name="T56" fmla="*/ 623 w 623"/>
                <a:gd name="T57" fmla="*/ 256 h 256"/>
                <a:gd name="T58" fmla="*/ 606 w 623"/>
                <a:gd name="T59" fmla="*/ 246 h 256"/>
                <a:gd name="T60" fmla="*/ 559 w 623"/>
                <a:gd name="T61" fmla="*/ 217 h 256"/>
                <a:gd name="T62" fmla="*/ 526 w 623"/>
                <a:gd name="T63" fmla="*/ 199 h 256"/>
                <a:gd name="T64" fmla="*/ 488 w 623"/>
                <a:gd name="T65" fmla="*/ 179 h 256"/>
                <a:gd name="T66" fmla="*/ 446 w 623"/>
                <a:gd name="T67" fmla="*/ 158 h 256"/>
                <a:gd name="T68" fmla="*/ 400 w 623"/>
                <a:gd name="T69" fmla="*/ 138 h 256"/>
                <a:gd name="T70" fmla="*/ 376 w 623"/>
                <a:gd name="T71" fmla="*/ 128 h 256"/>
                <a:gd name="T72" fmla="*/ 352 w 623"/>
                <a:gd name="T73" fmla="*/ 119 h 256"/>
                <a:gd name="T74" fmla="*/ 326 w 623"/>
                <a:gd name="T75" fmla="*/ 109 h 256"/>
                <a:gd name="T76" fmla="*/ 301 w 623"/>
                <a:gd name="T77" fmla="*/ 101 h 256"/>
                <a:gd name="T78" fmla="*/ 274 w 623"/>
                <a:gd name="T79" fmla="*/ 93 h 256"/>
                <a:gd name="T80" fmla="*/ 249 w 623"/>
                <a:gd name="T81" fmla="*/ 87 h 256"/>
                <a:gd name="T82" fmla="*/ 223 w 623"/>
                <a:gd name="T83" fmla="*/ 80 h 256"/>
                <a:gd name="T84" fmla="*/ 196 w 623"/>
                <a:gd name="T85" fmla="*/ 76 h 256"/>
                <a:gd name="T86" fmla="*/ 171 w 623"/>
                <a:gd name="T87" fmla="*/ 73 h 256"/>
                <a:gd name="T88" fmla="*/ 144 w 623"/>
                <a:gd name="T89" fmla="*/ 70 h 256"/>
                <a:gd name="T90" fmla="*/ 119 w 623"/>
                <a:gd name="T91" fmla="*/ 70 h 256"/>
                <a:gd name="T92" fmla="*/ 94 w 623"/>
                <a:gd name="T93" fmla="*/ 70 h 256"/>
                <a:gd name="T94" fmla="*/ 69 w 623"/>
                <a:gd name="T95" fmla="*/ 73 h 256"/>
                <a:gd name="T96" fmla="*/ 45 w 623"/>
                <a:gd name="T97" fmla="*/ 77 h 256"/>
                <a:gd name="T98" fmla="*/ 22 w 623"/>
                <a:gd name="T99" fmla="*/ 83 h 256"/>
                <a:gd name="T100" fmla="*/ 0 w 623"/>
                <a:gd name="T101" fmla="*/ 91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3" h="256">
                  <a:moveTo>
                    <a:pt x="0" y="91"/>
                  </a:moveTo>
                  <a:lnTo>
                    <a:pt x="2" y="88"/>
                  </a:lnTo>
                  <a:lnTo>
                    <a:pt x="7" y="79"/>
                  </a:lnTo>
                  <a:lnTo>
                    <a:pt x="17" y="67"/>
                  </a:lnTo>
                  <a:lnTo>
                    <a:pt x="31" y="53"/>
                  </a:lnTo>
                  <a:lnTo>
                    <a:pt x="40" y="46"/>
                  </a:lnTo>
                  <a:lnTo>
                    <a:pt x="49" y="38"/>
                  </a:lnTo>
                  <a:lnTo>
                    <a:pt x="61" y="31"/>
                  </a:lnTo>
                  <a:lnTo>
                    <a:pt x="73" y="23"/>
                  </a:lnTo>
                  <a:lnTo>
                    <a:pt x="86" y="17"/>
                  </a:lnTo>
                  <a:lnTo>
                    <a:pt x="101" y="11"/>
                  </a:lnTo>
                  <a:lnTo>
                    <a:pt x="117" y="6"/>
                  </a:lnTo>
                  <a:lnTo>
                    <a:pt x="135" y="3"/>
                  </a:lnTo>
                  <a:lnTo>
                    <a:pt x="154" y="1"/>
                  </a:lnTo>
                  <a:lnTo>
                    <a:pt x="174" y="0"/>
                  </a:lnTo>
                  <a:lnTo>
                    <a:pt x="196" y="1"/>
                  </a:lnTo>
                  <a:lnTo>
                    <a:pt x="219" y="4"/>
                  </a:lnTo>
                  <a:lnTo>
                    <a:pt x="244" y="8"/>
                  </a:lnTo>
                  <a:lnTo>
                    <a:pt x="270" y="16"/>
                  </a:lnTo>
                  <a:lnTo>
                    <a:pt x="298" y="26"/>
                  </a:lnTo>
                  <a:lnTo>
                    <a:pt x="327" y="38"/>
                  </a:lnTo>
                  <a:lnTo>
                    <a:pt x="358" y="54"/>
                  </a:lnTo>
                  <a:lnTo>
                    <a:pt x="391" y="72"/>
                  </a:lnTo>
                  <a:lnTo>
                    <a:pt x="426" y="93"/>
                  </a:lnTo>
                  <a:lnTo>
                    <a:pt x="462" y="119"/>
                  </a:lnTo>
                  <a:lnTo>
                    <a:pt x="500" y="147"/>
                  </a:lnTo>
                  <a:lnTo>
                    <a:pt x="539" y="180"/>
                  </a:lnTo>
                  <a:lnTo>
                    <a:pt x="580" y="216"/>
                  </a:lnTo>
                  <a:lnTo>
                    <a:pt x="623" y="256"/>
                  </a:lnTo>
                  <a:lnTo>
                    <a:pt x="606" y="246"/>
                  </a:lnTo>
                  <a:lnTo>
                    <a:pt x="559" y="217"/>
                  </a:lnTo>
                  <a:lnTo>
                    <a:pt x="526" y="199"/>
                  </a:lnTo>
                  <a:lnTo>
                    <a:pt x="488" y="179"/>
                  </a:lnTo>
                  <a:lnTo>
                    <a:pt x="446" y="158"/>
                  </a:lnTo>
                  <a:lnTo>
                    <a:pt x="400" y="138"/>
                  </a:lnTo>
                  <a:lnTo>
                    <a:pt x="376" y="128"/>
                  </a:lnTo>
                  <a:lnTo>
                    <a:pt x="352" y="119"/>
                  </a:lnTo>
                  <a:lnTo>
                    <a:pt x="326" y="109"/>
                  </a:lnTo>
                  <a:lnTo>
                    <a:pt x="301" y="101"/>
                  </a:lnTo>
                  <a:lnTo>
                    <a:pt x="274" y="93"/>
                  </a:lnTo>
                  <a:lnTo>
                    <a:pt x="249" y="87"/>
                  </a:lnTo>
                  <a:lnTo>
                    <a:pt x="223" y="80"/>
                  </a:lnTo>
                  <a:lnTo>
                    <a:pt x="196" y="76"/>
                  </a:lnTo>
                  <a:lnTo>
                    <a:pt x="171" y="73"/>
                  </a:lnTo>
                  <a:lnTo>
                    <a:pt x="144" y="70"/>
                  </a:lnTo>
                  <a:lnTo>
                    <a:pt x="119" y="70"/>
                  </a:lnTo>
                  <a:lnTo>
                    <a:pt x="94" y="70"/>
                  </a:lnTo>
                  <a:lnTo>
                    <a:pt x="69" y="73"/>
                  </a:lnTo>
                  <a:lnTo>
                    <a:pt x="45" y="77"/>
                  </a:lnTo>
                  <a:lnTo>
                    <a:pt x="22" y="83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8F3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1" name="Freeform 123"/>
            <p:cNvSpPr>
              <a:spLocks/>
            </p:cNvSpPr>
            <p:nvPr/>
          </p:nvSpPr>
          <p:spPr bwMode="auto">
            <a:xfrm>
              <a:off x="8039100" y="-1117600"/>
              <a:ext cx="104775" cy="315912"/>
            </a:xfrm>
            <a:custGeom>
              <a:avLst/>
              <a:gdLst>
                <a:gd name="T0" fmla="*/ 730 w 982"/>
                <a:gd name="T1" fmla="*/ 29 h 2990"/>
                <a:gd name="T2" fmla="*/ 699 w 982"/>
                <a:gd name="T3" fmla="*/ 173 h 2990"/>
                <a:gd name="T4" fmla="*/ 669 w 982"/>
                <a:gd name="T5" fmla="*/ 325 h 2990"/>
                <a:gd name="T6" fmla="*/ 636 w 982"/>
                <a:gd name="T7" fmla="*/ 512 h 2990"/>
                <a:gd name="T8" fmla="*/ 602 w 982"/>
                <a:gd name="T9" fmla="*/ 729 h 2990"/>
                <a:gd name="T10" fmla="*/ 570 w 982"/>
                <a:gd name="T11" fmla="*/ 968 h 2990"/>
                <a:gd name="T12" fmla="*/ 544 w 982"/>
                <a:gd name="T13" fmla="*/ 1222 h 2990"/>
                <a:gd name="T14" fmla="*/ 527 w 982"/>
                <a:gd name="T15" fmla="*/ 1485 h 2990"/>
                <a:gd name="T16" fmla="*/ 520 w 982"/>
                <a:gd name="T17" fmla="*/ 1748 h 2990"/>
                <a:gd name="T18" fmla="*/ 530 w 982"/>
                <a:gd name="T19" fmla="*/ 2005 h 2990"/>
                <a:gd name="T20" fmla="*/ 556 w 982"/>
                <a:gd name="T21" fmla="*/ 2248 h 2990"/>
                <a:gd name="T22" fmla="*/ 604 w 982"/>
                <a:gd name="T23" fmla="*/ 2471 h 2990"/>
                <a:gd name="T24" fmla="*/ 677 w 982"/>
                <a:gd name="T25" fmla="*/ 2667 h 2990"/>
                <a:gd name="T26" fmla="*/ 776 w 982"/>
                <a:gd name="T27" fmla="*/ 2828 h 2990"/>
                <a:gd name="T28" fmla="*/ 905 w 982"/>
                <a:gd name="T29" fmla="*/ 2948 h 2990"/>
                <a:gd name="T30" fmla="*/ 974 w 982"/>
                <a:gd name="T31" fmla="*/ 2986 h 2990"/>
                <a:gd name="T32" fmla="*/ 908 w 982"/>
                <a:gd name="T33" fmla="*/ 2957 h 2990"/>
                <a:gd name="T34" fmla="*/ 793 w 982"/>
                <a:gd name="T35" fmla="*/ 2909 h 2990"/>
                <a:gd name="T36" fmla="*/ 644 w 982"/>
                <a:gd name="T37" fmla="*/ 2853 h 2990"/>
                <a:gd name="T38" fmla="*/ 520 w 982"/>
                <a:gd name="T39" fmla="*/ 2810 h 2990"/>
                <a:gd name="T40" fmla="*/ 436 w 982"/>
                <a:gd name="T41" fmla="*/ 2784 h 2990"/>
                <a:gd name="T42" fmla="*/ 352 w 982"/>
                <a:gd name="T43" fmla="*/ 2760 h 2990"/>
                <a:gd name="T44" fmla="*/ 272 w 982"/>
                <a:gd name="T45" fmla="*/ 2741 h 2990"/>
                <a:gd name="T46" fmla="*/ 196 w 982"/>
                <a:gd name="T47" fmla="*/ 2728 h 2990"/>
                <a:gd name="T48" fmla="*/ 127 w 982"/>
                <a:gd name="T49" fmla="*/ 2722 h 2990"/>
                <a:gd name="T50" fmla="*/ 68 w 982"/>
                <a:gd name="T51" fmla="*/ 2723 h 2990"/>
                <a:gd name="T52" fmla="*/ 19 w 982"/>
                <a:gd name="T53" fmla="*/ 2735 h 2990"/>
                <a:gd name="T54" fmla="*/ 5 w 982"/>
                <a:gd name="T55" fmla="*/ 2723 h 2990"/>
                <a:gd name="T56" fmla="*/ 47 w 982"/>
                <a:gd name="T57" fmla="*/ 2572 h 2990"/>
                <a:gd name="T58" fmla="*/ 122 w 982"/>
                <a:gd name="T59" fmla="*/ 2298 h 2990"/>
                <a:gd name="T60" fmla="*/ 220 w 982"/>
                <a:gd name="T61" fmla="*/ 1934 h 2990"/>
                <a:gd name="T62" fmla="*/ 335 w 982"/>
                <a:gd name="T63" fmla="*/ 1509 h 2990"/>
                <a:gd name="T64" fmla="*/ 457 w 982"/>
                <a:gd name="T65" fmla="*/ 1056 h 2990"/>
                <a:gd name="T66" fmla="*/ 577 w 982"/>
                <a:gd name="T67" fmla="*/ 605 h 2990"/>
                <a:gd name="T68" fmla="*/ 688 w 982"/>
                <a:gd name="T69" fmla="*/ 187 h 2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82" h="2990">
                  <a:moveTo>
                    <a:pt x="737" y="0"/>
                  </a:moveTo>
                  <a:lnTo>
                    <a:pt x="730" y="29"/>
                  </a:lnTo>
                  <a:lnTo>
                    <a:pt x="712" y="113"/>
                  </a:lnTo>
                  <a:lnTo>
                    <a:pt x="699" y="173"/>
                  </a:lnTo>
                  <a:lnTo>
                    <a:pt x="685" y="244"/>
                  </a:lnTo>
                  <a:lnTo>
                    <a:pt x="669" y="325"/>
                  </a:lnTo>
                  <a:lnTo>
                    <a:pt x="654" y="415"/>
                  </a:lnTo>
                  <a:lnTo>
                    <a:pt x="636" y="512"/>
                  </a:lnTo>
                  <a:lnTo>
                    <a:pt x="619" y="618"/>
                  </a:lnTo>
                  <a:lnTo>
                    <a:pt x="602" y="729"/>
                  </a:lnTo>
                  <a:lnTo>
                    <a:pt x="586" y="847"/>
                  </a:lnTo>
                  <a:lnTo>
                    <a:pt x="570" y="968"/>
                  </a:lnTo>
                  <a:lnTo>
                    <a:pt x="556" y="1094"/>
                  </a:lnTo>
                  <a:lnTo>
                    <a:pt x="544" y="1222"/>
                  </a:lnTo>
                  <a:lnTo>
                    <a:pt x="534" y="1354"/>
                  </a:lnTo>
                  <a:lnTo>
                    <a:pt x="527" y="1485"/>
                  </a:lnTo>
                  <a:lnTo>
                    <a:pt x="521" y="1617"/>
                  </a:lnTo>
                  <a:lnTo>
                    <a:pt x="520" y="1748"/>
                  </a:lnTo>
                  <a:lnTo>
                    <a:pt x="522" y="1878"/>
                  </a:lnTo>
                  <a:lnTo>
                    <a:pt x="530" y="2005"/>
                  </a:lnTo>
                  <a:lnTo>
                    <a:pt x="540" y="2128"/>
                  </a:lnTo>
                  <a:lnTo>
                    <a:pt x="556" y="2248"/>
                  </a:lnTo>
                  <a:lnTo>
                    <a:pt x="577" y="2363"/>
                  </a:lnTo>
                  <a:lnTo>
                    <a:pt x="604" y="2471"/>
                  </a:lnTo>
                  <a:lnTo>
                    <a:pt x="637" y="2573"/>
                  </a:lnTo>
                  <a:lnTo>
                    <a:pt x="677" y="2667"/>
                  </a:lnTo>
                  <a:lnTo>
                    <a:pt x="722" y="2753"/>
                  </a:lnTo>
                  <a:lnTo>
                    <a:pt x="776" y="2828"/>
                  </a:lnTo>
                  <a:lnTo>
                    <a:pt x="836" y="2894"/>
                  </a:lnTo>
                  <a:lnTo>
                    <a:pt x="905" y="2948"/>
                  </a:lnTo>
                  <a:lnTo>
                    <a:pt x="982" y="2990"/>
                  </a:lnTo>
                  <a:lnTo>
                    <a:pt x="974" y="2986"/>
                  </a:lnTo>
                  <a:lnTo>
                    <a:pt x="948" y="2974"/>
                  </a:lnTo>
                  <a:lnTo>
                    <a:pt x="908" y="2957"/>
                  </a:lnTo>
                  <a:lnTo>
                    <a:pt x="855" y="2935"/>
                  </a:lnTo>
                  <a:lnTo>
                    <a:pt x="793" y="2909"/>
                  </a:lnTo>
                  <a:lnTo>
                    <a:pt x="721" y="2882"/>
                  </a:lnTo>
                  <a:lnTo>
                    <a:pt x="644" y="2853"/>
                  </a:lnTo>
                  <a:lnTo>
                    <a:pt x="563" y="2824"/>
                  </a:lnTo>
                  <a:lnTo>
                    <a:pt x="520" y="2810"/>
                  </a:lnTo>
                  <a:lnTo>
                    <a:pt x="478" y="2796"/>
                  </a:lnTo>
                  <a:lnTo>
                    <a:pt x="436" y="2784"/>
                  </a:lnTo>
                  <a:lnTo>
                    <a:pt x="393" y="2772"/>
                  </a:lnTo>
                  <a:lnTo>
                    <a:pt x="352" y="2760"/>
                  </a:lnTo>
                  <a:lnTo>
                    <a:pt x="311" y="2751"/>
                  </a:lnTo>
                  <a:lnTo>
                    <a:pt x="272" y="2741"/>
                  </a:lnTo>
                  <a:lnTo>
                    <a:pt x="233" y="2734"/>
                  </a:lnTo>
                  <a:lnTo>
                    <a:pt x="196" y="2728"/>
                  </a:lnTo>
                  <a:lnTo>
                    <a:pt x="161" y="2724"/>
                  </a:lnTo>
                  <a:lnTo>
                    <a:pt x="127" y="2722"/>
                  </a:lnTo>
                  <a:lnTo>
                    <a:pt x="96" y="2721"/>
                  </a:lnTo>
                  <a:lnTo>
                    <a:pt x="68" y="2723"/>
                  </a:lnTo>
                  <a:lnTo>
                    <a:pt x="42" y="2727"/>
                  </a:lnTo>
                  <a:lnTo>
                    <a:pt x="19" y="2735"/>
                  </a:lnTo>
                  <a:lnTo>
                    <a:pt x="0" y="2743"/>
                  </a:lnTo>
                  <a:lnTo>
                    <a:pt x="5" y="2723"/>
                  </a:lnTo>
                  <a:lnTo>
                    <a:pt x="21" y="2665"/>
                  </a:lnTo>
                  <a:lnTo>
                    <a:pt x="47" y="2572"/>
                  </a:lnTo>
                  <a:lnTo>
                    <a:pt x="80" y="2448"/>
                  </a:lnTo>
                  <a:lnTo>
                    <a:pt x="122" y="2298"/>
                  </a:lnTo>
                  <a:lnTo>
                    <a:pt x="168" y="2125"/>
                  </a:lnTo>
                  <a:lnTo>
                    <a:pt x="220" y="1934"/>
                  </a:lnTo>
                  <a:lnTo>
                    <a:pt x="276" y="1727"/>
                  </a:lnTo>
                  <a:lnTo>
                    <a:pt x="335" y="1509"/>
                  </a:lnTo>
                  <a:lnTo>
                    <a:pt x="396" y="1284"/>
                  </a:lnTo>
                  <a:lnTo>
                    <a:pt x="457" y="1056"/>
                  </a:lnTo>
                  <a:lnTo>
                    <a:pt x="518" y="829"/>
                  </a:lnTo>
                  <a:lnTo>
                    <a:pt x="577" y="605"/>
                  </a:lnTo>
                  <a:lnTo>
                    <a:pt x="634" y="389"/>
                  </a:lnTo>
                  <a:lnTo>
                    <a:pt x="688" y="187"/>
                  </a:lnTo>
                  <a:lnTo>
                    <a:pt x="737" y="0"/>
                  </a:lnTo>
                  <a:close/>
                </a:path>
              </a:pathLst>
            </a:custGeom>
            <a:solidFill>
              <a:srgbClr val="E35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2" name="Freeform 124"/>
            <p:cNvSpPr>
              <a:spLocks/>
            </p:cNvSpPr>
            <p:nvPr/>
          </p:nvSpPr>
          <p:spPr bwMode="auto">
            <a:xfrm>
              <a:off x="8456613" y="-1616075"/>
              <a:ext cx="122238" cy="122237"/>
            </a:xfrm>
            <a:custGeom>
              <a:avLst/>
              <a:gdLst>
                <a:gd name="T0" fmla="*/ 1155 w 1155"/>
                <a:gd name="T1" fmla="*/ 581 h 1157"/>
                <a:gd name="T2" fmla="*/ 575 w 1155"/>
                <a:gd name="T3" fmla="*/ 1157 h 1157"/>
                <a:gd name="T4" fmla="*/ 0 w 1155"/>
                <a:gd name="T5" fmla="*/ 577 h 1157"/>
                <a:gd name="T6" fmla="*/ 579 w 1155"/>
                <a:gd name="T7" fmla="*/ 0 h 1157"/>
                <a:gd name="T8" fmla="*/ 1155 w 1155"/>
                <a:gd name="T9" fmla="*/ 581 h 1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5" h="1157">
                  <a:moveTo>
                    <a:pt x="1155" y="581"/>
                  </a:moveTo>
                  <a:lnTo>
                    <a:pt x="575" y="1157"/>
                  </a:lnTo>
                  <a:lnTo>
                    <a:pt x="0" y="577"/>
                  </a:lnTo>
                  <a:lnTo>
                    <a:pt x="579" y="0"/>
                  </a:lnTo>
                  <a:lnTo>
                    <a:pt x="1155" y="581"/>
                  </a:lnTo>
                  <a:close/>
                </a:path>
              </a:pathLst>
            </a:custGeom>
            <a:solidFill>
              <a:srgbClr val="AEB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3" name="Freeform 125"/>
            <p:cNvSpPr>
              <a:spLocks noEditPoints="1"/>
            </p:cNvSpPr>
            <p:nvPr/>
          </p:nvSpPr>
          <p:spPr bwMode="auto">
            <a:xfrm>
              <a:off x="8453438" y="-1617663"/>
              <a:ext cx="127000" cy="127000"/>
            </a:xfrm>
            <a:custGeom>
              <a:avLst/>
              <a:gdLst>
                <a:gd name="T0" fmla="*/ 592 w 1203"/>
                <a:gd name="T1" fmla="*/ 12 h 1204"/>
                <a:gd name="T2" fmla="*/ 0 w 1203"/>
                <a:gd name="T3" fmla="*/ 600 h 1204"/>
                <a:gd name="T4" fmla="*/ 599 w 1203"/>
                <a:gd name="T5" fmla="*/ 1204 h 1204"/>
                <a:gd name="T6" fmla="*/ 1203 w 1203"/>
                <a:gd name="T7" fmla="*/ 604 h 1204"/>
                <a:gd name="T8" fmla="*/ 603 w 1203"/>
                <a:gd name="T9" fmla="*/ 0 h 1204"/>
                <a:gd name="T10" fmla="*/ 592 w 1203"/>
                <a:gd name="T11" fmla="*/ 12 h 1204"/>
                <a:gd name="T12" fmla="*/ 603 w 1203"/>
                <a:gd name="T13" fmla="*/ 48 h 1204"/>
                <a:gd name="T14" fmla="*/ 633 w 1203"/>
                <a:gd name="T15" fmla="*/ 77 h 1204"/>
                <a:gd name="T16" fmla="*/ 695 w 1203"/>
                <a:gd name="T17" fmla="*/ 141 h 1204"/>
                <a:gd name="T18" fmla="*/ 782 w 1203"/>
                <a:gd name="T19" fmla="*/ 227 h 1204"/>
                <a:gd name="T20" fmla="*/ 879 w 1203"/>
                <a:gd name="T21" fmla="*/ 326 h 1204"/>
                <a:gd name="T22" fmla="*/ 977 w 1203"/>
                <a:gd name="T23" fmla="*/ 424 h 1204"/>
                <a:gd name="T24" fmla="*/ 1062 w 1203"/>
                <a:gd name="T25" fmla="*/ 510 h 1204"/>
                <a:gd name="T26" fmla="*/ 1126 w 1203"/>
                <a:gd name="T27" fmla="*/ 575 h 1204"/>
                <a:gd name="T28" fmla="*/ 1155 w 1203"/>
                <a:gd name="T29" fmla="*/ 604 h 1204"/>
                <a:gd name="T30" fmla="*/ 1126 w 1203"/>
                <a:gd name="T31" fmla="*/ 633 h 1204"/>
                <a:gd name="T32" fmla="*/ 1061 w 1203"/>
                <a:gd name="T33" fmla="*/ 696 h 1204"/>
                <a:gd name="T34" fmla="*/ 975 w 1203"/>
                <a:gd name="T35" fmla="*/ 782 h 1204"/>
                <a:gd name="T36" fmla="*/ 877 w 1203"/>
                <a:gd name="T37" fmla="*/ 879 h 1204"/>
                <a:gd name="T38" fmla="*/ 779 w 1203"/>
                <a:gd name="T39" fmla="*/ 977 h 1204"/>
                <a:gd name="T40" fmla="*/ 692 w 1203"/>
                <a:gd name="T41" fmla="*/ 1064 h 1204"/>
                <a:gd name="T42" fmla="*/ 629 w 1203"/>
                <a:gd name="T43" fmla="*/ 1126 h 1204"/>
                <a:gd name="T44" fmla="*/ 599 w 1203"/>
                <a:gd name="T45" fmla="*/ 1156 h 1204"/>
                <a:gd name="T46" fmla="*/ 570 w 1203"/>
                <a:gd name="T47" fmla="*/ 1126 h 1204"/>
                <a:gd name="T48" fmla="*/ 507 w 1203"/>
                <a:gd name="T49" fmla="*/ 1063 h 1204"/>
                <a:gd name="T50" fmla="*/ 421 w 1203"/>
                <a:gd name="T51" fmla="*/ 976 h 1204"/>
                <a:gd name="T52" fmla="*/ 323 w 1203"/>
                <a:gd name="T53" fmla="*/ 877 h 1204"/>
                <a:gd name="T54" fmla="*/ 226 w 1203"/>
                <a:gd name="T55" fmla="*/ 780 h 1204"/>
                <a:gd name="T56" fmla="*/ 140 w 1203"/>
                <a:gd name="T57" fmla="*/ 693 h 1204"/>
                <a:gd name="T58" fmla="*/ 77 w 1203"/>
                <a:gd name="T59" fmla="*/ 630 h 1204"/>
                <a:gd name="T60" fmla="*/ 48 w 1203"/>
                <a:gd name="T61" fmla="*/ 600 h 1204"/>
                <a:gd name="T62" fmla="*/ 77 w 1203"/>
                <a:gd name="T63" fmla="*/ 570 h 1204"/>
                <a:gd name="T64" fmla="*/ 141 w 1203"/>
                <a:gd name="T65" fmla="*/ 507 h 1204"/>
                <a:gd name="T66" fmla="*/ 228 w 1203"/>
                <a:gd name="T67" fmla="*/ 421 h 1204"/>
                <a:gd name="T68" fmla="*/ 325 w 1203"/>
                <a:gd name="T69" fmla="*/ 324 h 1204"/>
                <a:gd name="T70" fmla="*/ 424 w 1203"/>
                <a:gd name="T71" fmla="*/ 226 h 1204"/>
                <a:gd name="T72" fmla="*/ 510 w 1203"/>
                <a:gd name="T73" fmla="*/ 141 h 1204"/>
                <a:gd name="T74" fmla="*/ 574 w 1203"/>
                <a:gd name="T75" fmla="*/ 77 h 1204"/>
                <a:gd name="T76" fmla="*/ 603 w 1203"/>
                <a:gd name="T77" fmla="*/ 48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03" h="1204">
                  <a:moveTo>
                    <a:pt x="592" y="12"/>
                  </a:moveTo>
                  <a:lnTo>
                    <a:pt x="0" y="600"/>
                  </a:lnTo>
                  <a:lnTo>
                    <a:pt x="599" y="1204"/>
                  </a:lnTo>
                  <a:lnTo>
                    <a:pt x="1203" y="604"/>
                  </a:lnTo>
                  <a:lnTo>
                    <a:pt x="603" y="0"/>
                  </a:lnTo>
                  <a:lnTo>
                    <a:pt x="592" y="12"/>
                  </a:lnTo>
                  <a:close/>
                  <a:moveTo>
                    <a:pt x="603" y="48"/>
                  </a:moveTo>
                  <a:lnTo>
                    <a:pt x="633" y="77"/>
                  </a:lnTo>
                  <a:lnTo>
                    <a:pt x="695" y="141"/>
                  </a:lnTo>
                  <a:lnTo>
                    <a:pt x="782" y="227"/>
                  </a:lnTo>
                  <a:lnTo>
                    <a:pt x="879" y="326"/>
                  </a:lnTo>
                  <a:lnTo>
                    <a:pt x="977" y="424"/>
                  </a:lnTo>
                  <a:lnTo>
                    <a:pt x="1062" y="510"/>
                  </a:lnTo>
                  <a:lnTo>
                    <a:pt x="1126" y="575"/>
                  </a:lnTo>
                  <a:lnTo>
                    <a:pt x="1155" y="604"/>
                  </a:lnTo>
                  <a:lnTo>
                    <a:pt x="1126" y="633"/>
                  </a:lnTo>
                  <a:lnTo>
                    <a:pt x="1061" y="696"/>
                  </a:lnTo>
                  <a:lnTo>
                    <a:pt x="975" y="782"/>
                  </a:lnTo>
                  <a:lnTo>
                    <a:pt x="877" y="879"/>
                  </a:lnTo>
                  <a:lnTo>
                    <a:pt x="779" y="977"/>
                  </a:lnTo>
                  <a:lnTo>
                    <a:pt x="692" y="1064"/>
                  </a:lnTo>
                  <a:lnTo>
                    <a:pt x="629" y="1126"/>
                  </a:lnTo>
                  <a:lnTo>
                    <a:pt x="599" y="1156"/>
                  </a:lnTo>
                  <a:lnTo>
                    <a:pt x="570" y="1126"/>
                  </a:lnTo>
                  <a:lnTo>
                    <a:pt x="507" y="1063"/>
                  </a:lnTo>
                  <a:lnTo>
                    <a:pt x="421" y="976"/>
                  </a:lnTo>
                  <a:lnTo>
                    <a:pt x="323" y="877"/>
                  </a:lnTo>
                  <a:lnTo>
                    <a:pt x="226" y="780"/>
                  </a:lnTo>
                  <a:lnTo>
                    <a:pt x="140" y="693"/>
                  </a:lnTo>
                  <a:lnTo>
                    <a:pt x="77" y="630"/>
                  </a:lnTo>
                  <a:lnTo>
                    <a:pt x="48" y="600"/>
                  </a:lnTo>
                  <a:lnTo>
                    <a:pt x="77" y="570"/>
                  </a:lnTo>
                  <a:lnTo>
                    <a:pt x="141" y="507"/>
                  </a:lnTo>
                  <a:lnTo>
                    <a:pt x="228" y="421"/>
                  </a:lnTo>
                  <a:lnTo>
                    <a:pt x="325" y="324"/>
                  </a:lnTo>
                  <a:lnTo>
                    <a:pt x="424" y="226"/>
                  </a:lnTo>
                  <a:lnTo>
                    <a:pt x="510" y="141"/>
                  </a:lnTo>
                  <a:lnTo>
                    <a:pt x="574" y="77"/>
                  </a:lnTo>
                  <a:lnTo>
                    <a:pt x="603" y="48"/>
                  </a:lnTo>
                  <a:close/>
                </a:path>
              </a:pathLst>
            </a:custGeom>
            <a:solidFill>
              <a:srgbClr val="65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4" name="Freeform 126"/>
            <p:cNvSpPr>
              <a:spLocks/>
            </p:cNvSpPr>
            <p:nvPr/>
          </p:nvSpPr>
          <p:spPr bwMode="auto">
            <a:xfrm>
              <a:off x="8472488" y="-1598613"/>
              <a:ext cx="88900" cy="42862"/>
            </a:xfrm>
            <a:custGeom>
              <a:avLst/>
              <a:gdLst>
                <a:gd name="T0" fmla="*/ 0 w 835"/>
                <a:gd name="T1" fmla="*/ 384 h 417"/>
                <a:gd name="T2" fmla="*/ 417 w 835"/>
                <a:gd name="T3" fmla="*/ 0 h 417"/>
                <a:gd name="T4" fmla="*/ 835 w 835"/>
                <a:gd name="T5" fmla="*/ 417 h 417"/>
                <a:gd name="T6" fmla="*/ 451 w 835"/>
                <a:gd name="T7" fmla="*/ 164 h 417"/>
                <a:gd name="T8" fmla="*/ 450 w 835"/>
                <a:gd name="T9" fmla="*/ 176 h 417"/>
                <a:gd name="T10" fmla="*/ 446 w 835"/>
                <a:gd name="T11" fmla="*/ 205 h 417"/>
                <a:gd name="T12" fmla="*/ 441 w 835"/>
                <a:gd name="T13" fmla="*/ 224 h 417"/>
                <a:gd name="T14" fmla="*/ 435 w 835"/>
                <a:gd name="T15" fmla="*/ 245 h 417"/>
                <a:gd name="T16" fmla="*/ 432 w 835"/>
                <a:gd name="T17" fmla="*/ 256 h 417"/>
                <a:gd name="T18" fmla="*/ 428 w 835"/>
                <a:gd name="T19" fmla="*/ 266 h 417"/>
                <a:gd name="T20" fmla="*/ 423 w 835"/>
                <a:gd name="T21" fmla="*/ 276 h 417"/>
                <a:gd name="T22" fmla="*/ 418 w 835"/>
                <a:gd name="T23" fmla="*/ 287 h 417"/>
                <a:gd name="T24" fmla="*/ 412 w 835"/>
                <a:gd name="T25" fmla="*/ 296 h 417"/>
                <a:gd name="T26" fmla="*/ 405 w 835"/>
                <a:gd name="T27" fmla="*/ 306 h 417"/>
                <a:gd name="T28" fmla="*/ 398 w 835"/>
                <a:gd name="T29" fmla="*/ 314 h 417"/>
                <a:gd name="T30" fmla="*/ 389 w 835"/>
                <a:gd name="T31" fmla="*/ 323 h 417"/>
                <a:gd name="T32" fmla="*/ 380 w 835"/>
                <a:gd name="T33" fmla="*/ 330 h 417"/>
                <a:gd name="T34" fmla="*/ 370 w 835"/>
                <a:gd name="T35" fmla="*/ 336 h 417"/>
                <a:gd name="T36" fmla="*/ 360 w 835"/>
                <a:gd name="T37" fmla="*/ 342 h 417"/>
                <a:gd name="T38" fmla="*/ 348 w 835"/>
                <a:gd name="T39" fmla="*/ 345 h 417"/>
                <a:gd name="T40" fmla="*/ 336 w 835"/>
                <a:gd name="T41" fmla="*/ 348 h 417"/>
                <a:gd name="T42" fmla="*/ 323 w 835"/>
                <a:gd name="T43" fmla="*/ 349 h 417"/>
                <a:gd name="T44" fmla="*/ 308 w 835"/>
                <a:gd name="T45" fmla="*/ 348 h 417"/>
                <a:gd name="T46" fmla="*/ 293 w 835"/>
                <a:gd name="T47" fmla="*/ 346 h 417"/>
                <a:gd name="T48" fmla="*/ 276 w 835"/>
                <a:gd name="T49" fmla="*/ 343 h 417"/>
                <a:gd name="T50" fmla="*/ 258 w 835"/>
                <a:gd name="T51" fmla="*/ 336 h 417"/>
                <a:gd name="T52" fmla="*/ 240 w 835"/>
                <a:gd name="T53" fmla="*/ 328 h 417"/>
                <a:gd name="T54" fmla="*/ 220 w 835"/>
                <a:gd name="T55" fmla="*/ 318 h 417"/>
                <a:gd name="T56" fmla="*/ 0 w 835"/>
                <a:gd name="T57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35" h="417">
                  <a:moveTo>
                    <a:pt x="0" y="384"/>
                  </a:moveTo>
                  <a:lnTo>
                    <a:pt x="417" y="0"/>
                  </a:lnTo>
                  <a:lnTo>
                    <a:pt x="835" y="417"/>
                  </a:lnTo>
                  <a:lnTo>
                    <a:pt x="451" y="164"/>
                  </a:lnTo>
                  <a:lnTo>
                    <a:pt x="450" y="176"/>
                  </a:lnTo>
                  <a:lnTo>
                    <a:pt x="446" y="205"/>
                  </a:lnTo>
                  <a:lnTo>
                    <a:pt x="441" y="224"/>
                  </a:lnTo>
                  <a:lnTo>
                    <a:pt x="435" y="245"/>
                  </a:lnTo>
                  <a:lnTo>
                    <a:pt x="432" y="256"/>
                  </a:lnTo>
                  <a:lnTo>
                    <a:pt x="428" y="266"/>
                  </a:lnTo>
                  <a:lnTo>
                    <a:pt x="423" y="276"/>
                  </a:lnTo>
                  <a:lnTo>
                    <a:pt x="418" y="287"/>
                  </a:lnTo>
                  <a:lnTo>
                    <a:pt x="412" y="296"/>
                  </a:lnTo>
                  <a:lnTo>
                    <a:pt x="405" y="306"/>
                  </a:lnTo>
                  <a:lnTo>
                    <a:pt x="398" y="314"/>
                  </a:lnTo>
                  <a:lnTo>
                    <a:pt x="389" y="323"/>
                  </a:lnTo>
                  <a:lnTo>
                    <a:pt x="380" y="330"/>
                  </a:lnTo>
                  <a:lnTo>
                    <a:pt x="370" y="336"/>
                  </a:lnTo>
                  <a:lnTo>
                    <a:pt x="360" y="342"/>
                  </a:lnTo>
                  <a:lnTo>
                    <a:pt x="348" y="345"/>
                  </a:lnTo>
                  <a:lnTo>
                    <a:pt x="336" y="348"/>
                  </a:lnTo>
                  <a:lnTo>
                    <a:pt x="323" y="349"/>
                  </a:lnTo>
                  <a:lnTo>
                    <a:pt x="308" y="348"/>
                  </a:lnTo>
                  <a:lnTo>
                    <a:pt x="293" y="346"/>
                  </a:lnTo>
                  <a:lnTo>
                    <a:pt x="276" y="343"/>
                  </a:lnTo>
                  <a:lnTo>
                    <a:pt x="258" y="336"/>
                  </a:lnTo>
                  <a:lnTo>
                    <a:pt x="240" y="328"/>
                  </a:lnTo>
                  <a:lnTo>
                    <a:pt x="220" y="318"/>
                  </a:lnTo>
                  <a:lnTo>
                    <a:pt x="0" y="384"/>
                  </a:lnTo>
                  <a:close/>
                </a:path>
              </a:pathLst>
            </a:custGeom>
            <a:solidFill>
              <a:srgbClr val="949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5" name="Freeform 127"/>
            <p:cNvSpPr>
              <a:spLocks/>
            </p:cNvSpPr>
            <p:nvPr/>
          </p:nvSpPr>
          <p:spPr bwMode="auto">
            <a:xfrm>
              <a:off x="8470900" y="-1549400"/>
              <a:ext cx="88900" cy="42862"/>
            </a:xfrm>
            <a:custGeom>
              <a:avLst/>
              <a:gdLst>
                <a:gd name="T0" fmla="*/ 834 w 834"/>
                <a:gd name="T1" fmla="*/ 6 h 404"/>
                <a:gd name="T2" fmla="*/ 430 w 834"/>
                <a:gd name="T3" fmla="*/ 404 h 404"/>
                <a:gd name="T4" fmla="*/ 0 w 834"/>
                <a:gd name="T5" fmla="*/ 0 h 404"/>
                <a:gd name="T6" fmla="*/ 392 w 834"/>
                <a:gd name="T7" fmla="*/ 240 h 404"/>
                <a:gd name="T8" fmla="*/ 392 w 834"/>
                <a:gd name="T9" fmla="*/ 229 h 404"/>
                <a:gd name="T10" fmla="*/ 395 w 834"/>
                <a:gd name="T11" fmla="*/ 199 h 404"/>
                <a:gd name="T12" fmla="*/ 400 w 834"/>
                <a:gd name="T13" fmla="*/ 180 h 404"/>
                <a:gd name="T14" fmla="*/ 405 w 834"/>
                <a:gd name="T15" fmla="*/ 160 h 404"/>
                <a:gd name="T16" fmla="*/ 408 w 834"/>
                <a:gd name="T17" fmla="*/ 149 h 404"/>
                <a:gd name="T18" fmla="*/ 411 w 834"/>
                <a:gd name="T19" fmla="*/ 139 h 404"/>
                <a:gd name="T20" fmla="*/ 416 w 834"/>
                <a:gd name="T21" fmla="*/ 128 h 404"/>
                <a:gd name="T22" fmla="*/ 421 w 834"/>
                <a:gd name="T23" fmla="*/ 118 h 404"/>
                <a:gd name="T24" fmla="*/ 427 w 834"/>
                <a:gd name="T25" fmla="*/ 107 h 404"/>
                <a:gd name="T26" fmla="*/ 434 w 834"/>
                <a:gd name="T27" fmla="*/ 97 h 404"/>
                <a:gd name="T28" fmla="*/ 440 w 834"/>
                <a:gd name="T29" fmla="*/ 89 h 404"/>
                <a:gd name="T30" fmla="*/ 448 w 834"/>
                <a:gd name="T31" fmla="*/ 80 h 404"/>
                <a:gd name="T32" fmla="*/ 457 w 834"/>
                <a:gd name="T33" fmla="*/ 73 h 404"/>
                <a:gd name="T34" fmla="*/ 466 w 834"/>
                <a:gd name="T35" fmla="*/ 67 h 404"/>
                <a:gd name="T36" fmla="*/ 477 w 834"/>
                <a:gd name="T37" fmla="*/ 61 h 404"/>
                <a:gd name="T38" fmla="*/ 489 w 834"/>
                <a:gd name="T39" fmla="*/ 57 h 404"/>
                <a:gd name="T40" fmla="*/ 500 w 834"/>
                <a:gd name="T41" fmla="*/ 54 h 404"/>
                <a:gd name="T42" fmla="*/ 514 w 834"/>
                <a:gd name="T43" fmla="*/ 52 h 404"/>
                <a:gd name="T44" fmla="*/ 529 w 834"/>
                <a:gd name="T45" fmla="*/ 52 h 404"/>
                <a:gd name="T46" fmla="*/ 544 w 834"/>
                <a:gd name="T47" fmla="*/ 54 h 404"/>
                <a:gd name="T48" fmla="*/ 560 w 834"/>
                <a:gd name="T49" fmla="*/ 57 h 404"/>
                <a:gd name="T50" fmla="*/ 578 w 834"/>
                <a:gd name="T51" fmla="*/ 62 h 404"/>
                <a:gd name="T52" fmla="*/ 597 w 834"/>
                <a:gd name="T53" fmla="*/ 70 h 404"/>
                <a:gd name="T54" fmla="*/ 618 w 834"/>
                <a:gd name="T55" fmla="*/ 79 h 404"/>
                <a:gd name="T56" fmla="*/ 834 w 834"/>
                <a:gd name="T57" fmla="*/ 6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34" h="404">
                  <a:moveTo>
                    <a:pt x="834" y="6"/>
                  </a:moveTo>
                  <a:lnTo>
                    <a:pt x="430" y="404"/>
                  </a:lnTo>
                  <a:lnTo>
                    <a:pt x="0" y="0"/>
                  </a:lnTo>
                  <a:lnTo>
                    <a:pt x="392" y="240"/>
                  </a:lnTo>
                  <a:lnTo>
                    <a:pt x="392" y="229"/>
                  </a:lnTo>
                  <a:lnTo>
                    <a:pt x="395" y="199"/>
                  </a:lnTo>
                  <a:lnTo>
                    <a:pt x="400" y="180"/>
                  </a:lnTo>
                  <a:lnTo>
                    <a:pt x="405" y="160"/>
                  </a:lnTo>
                  <a:lnTo>
                    <a:pt x="408" y="149"/>
                  </a:lnTo>
                  <a:lnTo>
                    <a:pt x="411" y="139"/>
                  </a:lnTo>
                  <a:lnTo>
                    <a:pt x="416" y="128"/>
                  </a:lnTo>
                  <a:lnTo>
                    <a:pt x="421" y="118"/>
                  </a:lnTo>
                  <a:lnTo>
                    <a:pt x="427" y="107"/>
                  </a:lnTo>
                  <a:lnTo>
                    <a:pt x="434" y="97"/>
                  </a:lnTo>
                  <a:lnTo>
                    <a:pt x="440" y="89"/>
                  </a:lnTo>
                  <a:lnTo>
                    <a:pt x="448" y="80"/>
                  </a:lnTo>
                  <a:lnTo>
                    <a:pt x="457" y="73"/>
                  </a:lnTo>
                  <a:lnTo>
                    <a:pt x="466" y="67"/>
                  </a:lnTo>
                  <a:lnTo>
                    <a:pt x="477" y="61"/>
                  </a:lnTo>
                  <a:lnTo>
                    <a:pt x="489" y="57"/>
                  </a:lnTo>
                  <a:lnTo>
                    <a:pt x="500" y="54"/>
                  </a:lnTo>
                  <a:lnTo>
                    <a:pt x="514" y="52"/>
                  </a:lnTo>
                  <a:lnTo>
                    <a:pt x="529" y="52"/>
                  </a:lnTo>
                  <a:lnTo>
                    <a:pt x="544" y="54"/>
                  </a:lnTo>
                  <a:lnTo>
                    <a:pt x="560" y="57"/>
                  </a:lnTo>
                  <a:lnTo>
                    <a:pt x="578" y="62"/>
                  </a:lnTo>
                  <a:lnTo>
                    <a:pt x="597" y="70"/>
                  </a:lnTo>
                  <a:lnTo>
                    <a:pt x="618" y="79"/>
                  </a:lnTo>
                  <a:lnTo>
                    <a:pt x="834" y="6"/>
                  </a:lnTo>
                  <a:close/>
                </a:path>
              </a:pathLst>
            </a:custGeom>
            <a:solidFill>
              <a:srgbClr val="949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6" name="Freeform 128"/>
            <p:cNvSpPr>
              <a:spLocks/>
            </p:cNvSpPr>
            <p:nvPr/>
          </p:nvSpPr>
          <p:spPr bwMode="auto">
            <a:xfrm>
              <a:off x="8493125" y="-1558925"/>
              <a:ext cx="19050" cy="22225"/>
            </a:xfrm>
            <a:custGeom>
              <a:avLst/>
              <a:gdLst>
                <a:gd name="T0" fmla="*/ 146 w 184"/>
                <a:gd name="T1" fmla="*/ 182 h 202"/>
                <a:gd name="T2" fmla="*/ 160 w 184"/>
                <a:gd name="T3" fmla="*/ 170 h 202"/>
                <a:gd name="T4" fmla="*/ 171 w 184"/>
                <a:gd name="T5" fmla="*/ 156 h 202"/>
                <a:gd name="T6" fmla="*/ 181 w 184"/>
                <a:gd name="T7" fmla="*/ 138 h 202"/>
                <a:gd name="T8" fmla="*/ 182 w 184"/>
                <a:gd name="T9" fmla="*/ 133 h 202"/>
                <a:gd name="T10" fmla="*/ 174 w 184"/>
                <a:gd name="T11" fmla="*/ 141 h 202"/>
                <a:gd name="T12" fmla="*/ 165 w 184"/>
                <a:gd name="T13" fmla="*/ 145 h 202"/>
                <a:gd name="T14" fmla="*/ 154 w 184"/>
                <a:gd name="T15" fmla="*/ 144 h 202"/>
                <a:gd name="T16" fmla="*/ 142 w 184"/>
                <a:gd name="T17" fmla="*/ 141 h 202"/>
                <a:gd name="T18" fmla="*/ 130 w 184"/>
                <a:gd name="T19" fmla="*/ 134 h 202"/>
                <a:gd name="T20" fmla="*/ 118 w 184"/>
                <a:gd name="T21" fmla="*/ 125 h 202"/>
                <a:gd name="T22" fmla="*/ 108 w 184"/>
                <a:gd name="T23" fmla="*/ 113 h 202"/>
                <a:gd name="T24" fmla="*/ 99 w 184"/>
                <a:gd name="T25" fmla="*/ 101 h 202"/>
                <a:gd name="T26" fmla="*/ 94 w 184"/>
                <a:gd name="T27" fmla="*/ 87 h 202"/>
                <a:gd name="T28" fmla="*/ 92 w 184"/>
                <a:gd name="T29" fmla="*/ 73 h 202"/>
                <a:gd name="T30" fmla="*/ 94 w 184"/>
                <a:gd name="T31" fmla="*/ 58 h 202"/>
                <a:gd name="T32" fmla="*/ 100 w 184"/>
                <a:gd name="T33" fmla="*/ 45 h 202"/>
                <a:gd name="T34" fmla="*/ 113 w 184"/>
                <a:gd name="T35" fmla="*/ 31 h 202"/>
                <a:gd name="T36" fmla="*/ 132 w 184"/>
                <a:gd name="T37" fmla="*/ 19 h 202"/>
                <a:gd name="T38" fmla="*/ 158 w 184"/>
                <a:gd name="T39" fmla="*/ 10 h 202"/>
                <a:gd name="T40" fmla="*/ 161 w 184"/>
                <a:gd name="T41" fmla="*/ 7 h 202"/>
                <a:gd name="T42" fmla="*/ 135 w 184"/>
                <a:gd name="T43" fmla="*/ 7 h 202"/>
                <a:gd name="T44" fmla="*/ 99 w 184"/>
                <a:gd name="T45" fmla="*/ 2 h 202"/>
                <a:gd name="T46" fmla="*/ 68 w 184"/>
                <a:gd name="T47" fmla="*/ 1 h 202"/>
                <a:gd name="T48" fmla="*/ 54 w 184"/>
                <a:gd name="T49" fmla="*/ 4 h 202"/>
                <a:gd name="T50" fmla="*/ 44 w 184"/>
                <a:gd name="T51" fmla="*/ 10 h 202"/>
                <a:gd name="T52" fmla="*/ 35 w 184"/>
                <a:gd name="T53" fmla="*/ 16 h 202"/>
                <a:gd name="T54" fmla="*/ 26 w 184"/>
                <a:gd name="T55" fmla="*/ 27 h 202"/>
                <a:gd name="T56" fmla="*/ 15 w 184"/>
                <a:gd name="T57" fmla="*/ 48 h 202"/>
                <a:gd name="T58" fmla="*/ 4 w 184"/>
                <a:gd name="T59" fmla="*/ 74 h 202"/>
                <a:gd name="T60" fmla="*/ 1 w 184"/>
                <a:gd name="T61" fmla="*/ 90 h 202"/>
                <a:gd name="T62" fmla="*/ 0 w 184"/>
                <a:gd name="T63" fmla="*/ 106 h 202"/>
                <a:gd name="T64" fmla="*/ 0 w 184"/>
                <a:gd name="T65" fmla="*/ 122 h 202"/>
                <a:gd name="T66" fmla="*/ 5 w 184"/>
                <a:gd name="T67" fmla="*/ 143 h 202"/>
                <a:gd name="T68" fmla="*/ 15 w 184"/>
                <a:gd name="T69" fmla="*/ 162 h 202"/>
                <a:gd name="T70" fmla="*/ 22 w 184"/>
                <a:gd name="T71" fmla="*/ 174 h 202"/>
                <a:gd name="T72" fmla="*/ 33 w 184"/>
                <a:gd name="T73" fmla="*/ 183 h 202"/>
                <a:gd name="T74" fmla="*/ 43 w 184"/>
                <a:gd name="T75" fmla="*/ 191 h 202"/>
                <a:gd name="T76" fmla="*/ 55 w 184"/>
                <a:gd name="T77" fmla="*/ 197 h 202"/>
                <a:gd name="T78" fmla="*/ 69 w 184"/>
                <a:gd name="T79" fmla="*/ 201 h 202"/>
                <a:gd name="T80" fmla="*/ 82 w 184"/>
                <a:gd name="T81" fmla="*/ 202 h 202"/>
                <a:gd name="T82" fmla="*/ 98 w 184"/>
                <a:gd name="T83" fmla="*/ 202 h 202"/>
                <a:gd name="T84" fmla="*/ 113 w 184"/>
                <a:gd name="T85" fmla="*/ 198 h 202"/>
                <a:gd name="T86" fmla="*/ 130 w 184"/>
                <a:gd name="T87" fmla="*/ 19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4" h="202">
                  <a:moveTo>
                    <a:pt x="139" y="187"/>
                  </a:moveTo>
                  <a:lnTo>
                    <a:pt x="146" y="182"/>
                  </a:lnTo>
                  <a:lnTo>
                    <a:pt x="152" y="177"/>
                  </a:lnTo>
                  <a:lnTo>
                    <a:pt x="160" y="170"/>
                  </a:lnTo>
                  <a:lnTo>
                    <a:pt x="165" y="164"/>
                  </a:lnTo>
                  <a:lnTo>
                    <a:pt x="171" y="156"/>
                  </a:lnTo>
                  <a:lnTo>
                    <a:pt x="176" y="147"/>
                  </a:lnTo>
                  <a:lnTo>
                    <a:pt x="181" y="138"/>
                  </a:lnTo>
                  <a:lnTo>
                    <a:pt x="184" y="127"/>
                  </a:lnTo>
                  <a:lnTo>
                    <a:pt x="182" y="133"/>
                  </a:lnTo>
                  <a:lnTo>
                    <a:pt x="179" y="138"/>
                  </a:lnTo>
                  <a:lnTo>
                    <a:pt x="174" y="141"/>
                  </a:lnTo>
                  <a:lnTo>
                    <a:pt x="170" y="143"/>
                  </a:lnTo>
                  <a:lnTo>
                    <a:pt x="165" y="145"/>
                  </a:lnTo>
                  <a:lnTo>
                    <a:pt x="160" y="145"/>
                  </a:lnTo>
                  <a:lnTo>
                    <a:pt x="154" y="144"/>
                  </a:lnTo>
                  <a:lnTo>
                    <a:pt x="148" y="143"/>
                  </a:lnTo>
                  <a:lnTo>
                    <a:pt x="142" y="141"/>
                  </a:lnTo>
                  <a:lnTo>
                    <a:pt x="136" y="138"/>
                  </a:lnTo>
                  <a:lnTo>
                    <a:pt x="130" y="134"/>
                  </a:lnTo>
                  <a:lnTo>
                    <a:pt x="124" y="129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8" y="113"/>
                  </a:lnTo>
                  <a:lnTo>
                    <a:pt x="104" y="107"/>
                  </a:lnTo>
                  <a:lnTo>
                    <a:pt x="99" y="101"/>
                  </a:lnTo>
                  <a:lnTo>
                    <a:pt x="96" y="94"/>
                  </a:lnTo>
                  <a:lnTo>
                    <a:pt x="94" y="87"/>
                  </a:lnTo>
                  <a:lnTo>
                    <a:pt x="92" y="79"/>
                  </a:lnTo>
                  <a:lnTo>
                    <a:pt x="92" y="73"/>
                  </a:lnTo>
                  <a:lnTo>
                    <a:pt x="92" y="66"/>
                  </a:lnTo>
                  <a:lnTo>
                    <a:pt x="94" y="58"/>
                  </a:lnTo>
                  <a:lnTo>
                    <a:pt x="96" y="51"/>
                  </a:lnTo>
                  <a:lnTo>
                    <a:pt x="100" y="45"/>
                  </a:lnTo>
                  <a:lnTo>
                    <a:pt x="106" y="37"/>
                  </a:lnTo>
                  <a:lnTo>
                    <a:pt x="113" y="31"/>
                  </a:lnTo>
                  <a:lnTo>
                    <a:pt x="122" y="25"/>
                  </a:lnTo>
                  <a:lnTo>
                    <a:pt x="132" y="19"/>
                  </a:lnTo>
                  <a:lnTo>
                    <a:pt x="144" y="14"/>
                  </a:lnTo>
                  <a:lnTo>
                    <a:pt x="158" y="10"/>
                  </a:lnTo>
                  <a:lnTo>
                    <a:pt x="173" y="5"/>
                  </a:lnTo>
                  <a:lnTo>
                    <a:pt x="161" y="7"/>
                  </a:lnTo>
                  <a:lnTo>
                    <a:pt x="147" y="9"/>
                  </a:lnTo>
                  <a:lnTo>
                    <a:pt x="135" y="7"/>
                  </a:lnTo>
                  <a:lnTo>
                    <a:pt x="123" y="6"/>
                  </a:lnTo>
                  <a:lnTo>
                    <a:pt x="99" y="2"/>
                  </a:lnTo>
                  <a:lnTo>
                    <a:pt x="78" y="0"/>
                  </a:lnTo>
                  <a:lnTo>
                    <a:pt x="68" y="1"/>
                  </a:lnTo>
                  <a:lnTo>
                    <a:pt x="58" y="2"/>
                  </a:lnTo>
                  <a:lnTo>
                    <a:pt x="54" y="4"/>
                  </a:lnTo>
                  <a:lnTo>
                    <a:pt x="49" y="6"/>
                  </a:lnTo>
                  <a:lnTo>
                    <a:pt x="44" y="10"/>
                  </a:lnTo>
                  <a:lnTo>
                    <a:pt x="40" y="13"/>
                  </a:lnTo>
                  <a:lnTo>
                    <a:pt x="35" y="16"/>
                  </a:lnTo>
                  <a:lnTo>
                    <a:pt x="31" y="21"/>
                  </a:lnTo>
                  <a:lnTo>
                    <a:pt x="26" y="27"/>
                  </a:lnTo>
                  <a:lnTo>
                    <a:pt x="22" y="33"/>
                  </a:lnTo>
                  <a:lnTo>
                    <a:pt x="15" y="48"/>
                  </a:lnTo>
                  <a:lnTo>
                    <a:pt x="7" y="67"/>
                  </a:lnTo>
                  <a:lnTo>
                    <a:pt x="4" y="74"/>
                  </a:lnTo>
                  <a:lnTo>
                    <a:pt x="2" y="83"/>
                  </a:lnTo>
                  <a:lnTo>
                    <a:pt x="1" y="90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14"/>
                  </a:lnTo>
                  <a:lnTo>
                    <a:pt x="0" y="122"/>
                  </a:lnTo>
                  <a:lnTo>
                    <a:pt x="2" y="129"/>
                  </a:lnTo>
                  <a:lnTo>
                    <a:pt x="5" y="143"/>
                  </a:lnTo>
                  <a:lnTo>
                    <a:pt x="12" y="156"/>
                  </a:lnTo>
                  <a:lnTo>
                    <a:pt x="15" y="162"/>
                  </a:lnTo>
                  <a:lnTo>
                    <a:pt x="18" y="168"/>
                  </a:lnTo>
                  <a:lnTo>
                    <a:pt x="22" y="174"/>
                  </a:lnTo>
                  <a:lnTo>
                    <a:pt x="28" y="178"/>
                  </a:lnTo>
                  <a:lnTo>
                    <a:pt x="33" y="183"/>
                  </a:lnTo>
                  <a:lnTo>
                    <a:pt x="38" y="187"/>
                  </a:lnTo>
                  <a:lnTo>
                    <a:pt x="43" y="191"/>
                  </a:lnTo>
                  <a:lnTo>
                    <a:pt x="49" y="194"/>
                  </a:lnTo>
                  <a:lnTo>
                    <a:pt x="55" y="197"/>
                  </a:lnTo>
                  <a:lnTo>
                    <a:pt x="61" y="199"/>
                  </a:lnTo>
                  <a:lnTo>
                    <a:pt x="69" y="201"/>
                  </a:lnTo>
                  <a:lnTo>
                    <a:pt x="76" y="202"/>
                  </a:lnTo>
                  <a:lnTo>
                    <a:pt x="82" y="202"/>
                  </a:lnTo>
                  <a:lnTo>
                    <a:pt x="90" y="202"/>
                  </a:lnTo>
                  <a:lnTo>
                    <a:pt x="98" y="202"/>
                  </a:lnTo>
                  <a:lnTo>
                    <a:pt x="106" y="200"/>
                  </a:lnTo>
                  <a:lnTo>
                    <a:pt x="113" y="198"/>
                  </a:lnTo>
                  <a:lnTo>
                    <a:pt x="122" y="195"/>
                  </a:lnTo>
                  <a:lnTo>
                    <a:pt x="130" y="192"/>
                  </a:lnTo>
                  <a:lnTo>
                    <a:pt x="139" y="187"/>
                  </a:lnTo>
                  <a:close/>
                </a:path>
              </a:pathLst>
            </a:custGeom>
            <a:solidFill>
              <a:srgbClr val="E2A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7" name="Freeform 129"/>
            <p:cNvSpPr>
              <a:spLocks/>
            </p:cNvSpPr>
            <p:nvPr/>
          </p:nvSpPr>
          <p:spPr bwMode="auto">
            <a:xfrm>
              <a:off x="8524875" y="-1568450"/>
              <a:ext cx="19050" cy="22225"/>
            </a:xfrm>
            <a:custGeom>
              <a:avLst/>
              <a:gdLst>
                <a:gd name="T0" fmla="*/ 42 w 183"/>
                <a:gd name="T1" fmla="*/ 16 h 202"/>
                <a:gd name="T2" fmla="*/ 28 w 183"/>
                <a:gd name="T3" fmla="*/ 28 h 202"/>
                <a:gd name="T4" fmla="*/ 15 w 183"/>
                <a:gd name="T5" fmla="*/ 42 h 202"/>
                <a:gd name="T6" fmla="*/ 5 w 183"/>
                <a:gd name="T7" fmla="*/ 59 h 202"/>
                <a:gd name="T8" fmla="*/ 2 w 183"/>
                <a:gd name="T9" fmla="*/ 64 h 202"/>
                <a:gd name="T10" fmla="*/ 10 w 183"/>
                <a:gd name="T11" fmla="*/ 56 h 202"/>
                <a:gd name="T12" fmla="*/ 20 w 183"/>
                <a:gd name="T13" fmla="*/ 53 h 202"/>
                <a:gd name="T14" fmla="*/ 31 w 183"/>
                <a:gd name="T15" fmla="*/ 54 h 202"/>
                <a:gd name="T16" fmla="*/ 43 w 183"/>
                <a:gd name="T17" fmla="*/ 59 h 202"/>
                <a:gd name="T18" fmla="*/ 54 w 183"/>
                <a:gd name="T19" fmla="*/ 66 h 202"/>
                <a:gd name="T20" fmla="*/ 66 w 183"/>
                <a:gd name="T21" fmla="*/ 77 h 202"/>
                <a:gd name="T22" fmla="*/ 75 w 183"/>
                <a:gd name="T23" fmla="*/ 88 h 202"/>
                <a:gd name="T24" fmla="*/ 83 w 183"/>
                <a:gd name="T25" fmla="*/ 101 h 202"/>
                <a:gd name="T26" fmla="*/ 87 w 183"/>
                <a:gd name="T27" fmla="*/ 116 h 202"/>
                <a:gd name="T28" fmla="*/ 88 w 183"/>
                <a:gd name="T29" fmla="*/ 129 h 202"/>
                <a:gd name="T30" fmla="*/ 86 w 183"/>
                <a:gd name="T31" fmla="*/ 144 h 202"/>
                <a:gd name="T32" fmla="*/ 77 w 183"/>
                <a:gd name="T33" fmla="*/ 158 h 202"/>
                <a:gd name="T34" fmla="*/ 65 w 183"/>
                <a:gd name="T35" fmla="*/ 170 h 202"/>
                <a:gd name="T36" fmla="*/ 45 w 183"/>
                <a:gd name="T37" fmla="*/ 180 h 202"/>
                <a:gd name="T38" fmla="*/ 18 w 183"/>
                <a:gd name="T39" fmla="*/ 189 h 202"/>
                <a:gd name="T40" fmla="*/ 16 w 183"/>
                <a:gd name="T41" fmla="*/ 191 h 202"/>
                <a:gd name="T42" fmla="*/ 42 w 183"/>
                <a:gd name="T43" fmla="*/ 192 h 202"/>
                <a:gd name="T44" fmla="*/ 76 w 183"/>
                <a:gd name="T45" fmla="*/ 199 h 202"/>
                <a:gd name="T46" fmla="*/ 107 w 183"/>
                <a:gd name="T47" fmla="*/ 202 h 202"/>
                <a:gd name="T48" fmla="*/ 122 w 183"/>
                <a:gd name="T49" fmla="*/ 200 h 202"/>
                <a:gd name="T50" fmla="*/ 131 w 183"/>
                <a:gd name="T51" fmla="*/ 196 h 202"/>
                <a:gd name="T52" fmla="*/ 141 w 183"/>
                <a:gd name="T53" fmla="*/ 190 h 202"/>
                <a:gd name="T54" fmla="*/ 150 w 183"/>
                <a:gd name="T55" fmla="*/ 180 h 202"/>
                <a:gd name="T56" fmla="*/ 164 w 183"/>
                <a:gd name="T57" fmla="*/ 159 h 202"/>
                <a:gd name="T58" fmla="*/ 176 w 183"/>
                <a:gd name="T59" fmla="*/ 134 h 202"/>
                <a:gd name="T60" fmla="*/ 180 w 183"/>
                <a:gd name="T61" fmla="*/ 118 h 202"/>
                <a:gd name="T62" fmla="*/ 183 w 183"/>
                <a:gd name="T63" fmla="*/ 95 h 202"/>
                <a:gd name="T64" fmla="*/ 179 w 183"/>
                <a:gd name="T65" fmla="*/ 65 h 202"/>
                <a:gd name="T66" fmla="*/ 167 w 183"/>
                <a:gd name="T67" fmla="*/ 39 h 202"/>
                <a:gd name="T68" fmla="*/ 155 w 183"/>
                <a:gd name="T69" fmla="*/ 24 h 202"/>
                <a:gd name="T70" fmla="*/ 144 w 183"/>
                <a:gd name="T71" fmla="*/ 15 h 202"/>
                <a:gd name="T72" fmla="*/ 132 w 183"/>
                <a:gd name="T73" fmla="*/ 8 h 202"/>
                <a:gd name="T74" fmla="*/ 120 w 183"/>
                <a:gd name="T75" fmla="*/ 4 h 202"/>
                <a:gd name="T76" fmla="*/ 106 w 183"/>
                <a:gd name="T77" fmla="*/ 0 h 202"/>
                <a:gd name="T78" fmla="*/ 90 w 183"/>
                <a:gd name="T79" fmla="*/ 0 h 202"/>
                <a:gd name="T80" fmla="*/ 74 w 183"/>
                <a:gd name="T81" fmla="*/ 4 h 202"/>
                <a:gd name="T82" fmla="*/ 57 w 183"/>
                <a:gd name="T83" fmla="*/ 9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3" h="202">
                  <a:moveTo>
                    <a:pt x="49" y="12"/>
                  </a:moveTo>
                  <a:lnTo>
                    <a:pt x="42" y="16"/>
                  </a:lnTo>
                  <a:lnTo>
                    <a:pt x="34" y="22"/>
                  </a:lnTo>
                  <a:lnTo>
                    <a:pt x="28" y="28"/>
                  </a:lnTo>
                  <a:lnTo>
                    <a:pt x="21" y="34"/>
                  </a:lnTo>
                  <a:lnTo>
                    <a:pt x="15" y="42"/>
                  </a:lnTo>
                  <a:lnTo>
                    <a:pt x="10" y="50"/>
                  </a:lnTo>
                  <a:lnTo>
                    <a:pt x="5" y="59"/>
                  </a:lnTo>
                  <a:lnTo>
                    <a:pt x="0" y="69"/>
                  </a:lnTo>
                  <a:lnTo>
                    <a:pt x="2" y="64"/>
                  </a:lnTo>
                  <a:lnTo>
                    <a:pt x="7" y="60"/>
                  </a:lnTo>
                  <a:lnTo>
                    <a:pt x="10" y="56"/>
                  </a:lnTo>
                  <a:lnTo>
                    <a:pt x="15" y="54"/>
                  </a:lnTo>
                  <a:lnTo>
                    <a:pt x="20" y="53"/>
                  </a:lnTo>
                  <a:lnTo>
                    <a:pt x="26" y="53"/>
                  </a:lnTo>
                  <a:lnTo>
                    <a:pt x="31" y="54"/>
                  </a:lnTo>
                  <a:lnTo>
                    <a:pt x="37" y="56"/>
                  </a:lnTo>
                  <a:lnTo>
                    <a:pt x="43" y="59"/>
                  </a:lnTo>
                  <a:lnTo>
                    <a:pt x="49" y="62"/>
                  </a:lnTo>
                  <a:lnTo>
                    <a:pt x="54" y="66"/>
                  </a:lnTo>
                  <a:lnTo>
                    <a:pt x="59" y="71"/>
                  </a:lnTo>
                  <a:lnTo>
                    <a:pt x="66" y="77"/>
                  </a:lnTo>
                  <a:lnTo>
                    <a:pt x="70" y="82"/>
                  </a:lnTo>
                  <a:lnTo>
                    <a:pt x="75" y="88"/>
                  </a:lnTo>
                  <a:lnTo>
                    <a:pt x="79" y="95"/>
                  </a:lnTo>
                  <a:lnTo>
                    <a:pt x="83" y="101"/>
                  </a:lnTo>
                  <a:lnTo>
                    <a:pt x="85" y="108"/>
                  </a:lnTo>
                  <a:lnTo>
                    <a:pt x="87" y="116"/>
                  </a:lnTo>
                  <a:lnTo>
                    <a:pt x="88" y="122"/>
                  </a:lnTo>
                  <a:lnTo>
                    <a:pt x="88" y="129"/>
                  </a:lnTo>
                  <a:lnTo>
                    <a:pt x="87" y="137"/>
                  </a:lnTo>
                  <a:lnTo>
                    <a:pt x="86" y="144"/>
                  </a:lnTo>
                  <a:lnTo>
                    <a:pt x="83" y="151"/>
                  </a:lnTo>
                  <a:lnTo>
                    <a:pt x="77" y="158"/>
                  </a:lnTo>
                  <a:lnTo>
                    <a:pt x="72" y="164"/>
                  </a:lnTo>
                  <a:lnTo>
                    <a:pt x="65" y="170"/>
                  </a:lnTo>
                  <a:lnTo>
                    <a:pt x="55" y="175"/>
                  </a:lnTo>
                  <a:lnTo>
                    <a:pt x="45" y="180"/>
                  </a:lnTo>
                  <a:lnTo>
                    <a:pt x="33" y="185"/>
                  </a:lnTo>
                  <a:lnTo>
                    <a:pt x="18" y="189"/>
                  </a:lnTo>
                  <a:lnTo>
                    <a:pt x="2" y="192"/>
                  </a:lnTo>
                  <a:lnTo>
                    <a:pt x="16" y="191"/>
                  </a:lnTo>
                  <a:lnTo>
                    <a:pt x="29" y="191"/>
                  </a:lnTo>
                  <a:lnTo>
                    <a:pt x="42" y="192"/>
                  </a:lnTo>
                  <a:lnTo>
                    <a:pt x="53" y="194"/>
                  </a:lnTo>
                  <a:lnTo>
                    <a:pt x="76" y="199"/>
                  </a:lnTo>
                  <a:lnTo>
                    <a:pt x="98" y="202"/>
                  </a:lnTo>
                  <a:lnTo>
                    <a:pt x="107" y="202"/>
                  </a:lnTo>
                  <a:lnTo>
                    <a:pt x="118" y="201"/>
                  </a:lnTo>
                  <a:lnTo>
                    <a:pt x="122" y="200"/>
                  </a:lnTo>
                  <a:lnTo>
                    <a:pt x="127" y="198"/>
                  </a:lnTo>
                  <a:lnTo>
                    <a:pt x="131" y="196"/>
                  </a:lnTo>
                  <a:lnTo>
                    <a:pt x="137" y="193"/>
                  </a:lnTo>
                  <a:lnTo>
                    <a:pt x="141" y="190"/>
                  </a:lnTo>
                  <a:lnTo>
                    <a:pt x="146" y="186"/>
                  </a:lnTo>
                  <a:lnTo>
                    <a:pt x="150" y="180"/>
                  </a:lnTo>
                  <a:lnTo>
                    <a:pt x="155" y="174"/>
                  </a:lnTo>
                  <a:lnTo>
                    <a:pt x="164" y="159"/>
                  </a:lnTo>
                  <a:lnTo>
                    <a:pt x="173" y="141"/>
                  </a:lnTo>
                  <a:lnTo>
                    <a:pt x="176" y="134"/>
                  </a:lnTo>
                  <a:lnTo>
                    <a:pt x="179" y="125"/>
                  </a:lnTo>
                  <a:lnTo>
                    <a:pt x="180" y="118"/>
                  </a:lnTo>
                  <a:lnTo>
                    <a:pt x="182" y="110"/>
                  </a:lnTo>
                  <a:lnTo>
                    <a:pt x="183" y="95"/>
                  </a:lnTo>
                  <a:lnTo>
                    <a:pt x="182" y="80"/>
                  </a:lnTo>
                  <a:lnTo>
                    <a:pt x="179" y="65"/>
                  </a:lnTo>
                  <a:lnTo>
                    <a:pt x="175" y="52"/>
                  </a:lnTo>
                  <a:lnTo>
                    <a:pt x="167" y="39"/>
                  </a:lnTo>
                  <a:lnTo>
                    <a:pt x="160" y="28"/>
                  </a:lnTo>
                  <a:lnTo>
                    <a:pt x="155" y="24"/>
                  </a:lnTo>
                  <a:lnTo>
                    <a:pt x="149" y="19"/>
                  </a:lnTo>
                  <a:lnTo>
                    <a:pt x="144" y="15"/>
                  </a:lnTo>
                  <a:lnTo>
                    <a:pt x="139" y="11"/>
                  </a:lnTo>
                  <a:lnTo>
                    <a:pt x="132" y="8"/>
                  </a:lnTo>
                  <a:lnTo>
                    <a:pt x="126" y="6"/>
                  </a:lnTo>
                  <a:lnTo>
                    <a:pt x="120" y="4"/>
                  </a:lnTo>
                  <a:lnTo>
                    <a:pt x="113" y="1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83" y="1"/>
                  </a:lnTo>
                  <a:lnTo>
                    <a:pt x="74" y="4"/>
                  </a:lnTo>
                  <a:lnTo>
                    <a:pt x="66" y="6"/>
                  </a:lnTo>
                  <a:lnTo>
                    <a:pt x="57" y="9"/>
                  </a:lnTo>
                  <a:lnTo>
                    <a:pt x="49" y="12"/>
                  </a:lnTo>
                  <a:close/>
                </a:path>
              </a:pathLst>
            </a:custGeom>
            <a:solidFill>
              <a:srgbClr val="E2A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8" name="Freeform 130"/>
            <p:cNvSpPr>
              <a:spLocks noEditPoints="1"/>
            </p:cNvSpPr>
            <p:nvPr/>
          </p:nvSpPr>
          <p:spPr bwMode="auto">
            <a:xfrm>
              <a:off x="7648575" y="-1989138"/>
              <a:ext cx="744538" cy="534987"/>
            </a:xfrm>
            <a:custGeom>
              <a:avLst/>
              <a:gdLst>
                <a:gd name="T0" fmla="*/ 602 w 7029"/>
                <a:gd name="T1" fmla="*/ 322 h 5060"/>
                <a:gd name="T2" fmla="*/ 298 w 7029"/>
                <a:gd name="T3" fmla="*/ 861 h 5060"/>
                <a:gd name="T4" fmla="*/ 54 w 7029"/>
                <a:gd name="T5" fmla="*/ 1584 h 5060"/>
                <a:gd name="T6" fmla="*/ 21 w 7029"/>
                <a:gd name="T7" fmla="*/ 2457 h 5060"/>
                <a:gd name="T8" fmla="*/ 307 w 7029"/>
                <a:gd name="T9" fmla="*/ 3410 h 5060"/>
                <a:gd name="T10" fmla="*/ 969 w 7029"/>
                <a:gd name="T11" fmla="*/ 4251 h 5060"/>
                <a:gd name="T12" fmla="*/ 2071 w 7029"/>
                <a:gd name="T13" fmla="*/ 4850 h 5060"/>
                <a:gd name="T14" fmla="*/ 3277 w 7029"/>
                <a:gd name="T15" fmla="*/ 5060 h 5060"/>
                <a:gd name="T16" fmla="*/ 3994 w 7029"/>
                <a:gd name="T17" fmla="*/ 4959 h 5060"/>
                <a:gd name="T18" fmla="*/ 4701 w 7029"/>
                <a:gd name="T19" fmla="*/ 4665 h 5060"/>
                <a:gd name="T20" fmla="*/ 5379 w 7029"/>
                <a:gd name="T21" fmla="*/ 4182 h 5060"/>
                <a:gd name="T22" fmla="*/ 6004 w 7029"/>
                <a:gd name="T23" fmla="*/ 3533 h 5060"/>
                <a:gd name="T24" fmla="*/ 6508 w 7029"/>
                <a:gd name="T25" fmla="*/ 2802 h 5060"/>
                <a:gd name="T26" fmla="*/ 6859 w 7029"/>
                <a:gd name="T27" fmla="*/ 2063 h 5060"/>
                <a:gd name="T28" fmla="*/ 7021 w 7029"/>
                <a:gd name="T29" fmla="*/ 1398 h 5060"/>
                <a:gd name="T30" fmla="*/ 6982 w 7029"/>
                <a:gd name="T31" fmla="*/ 1042 h 5060"/>
                <a:gd name="T32" fmla="*/ 6601 w 7029"/>
                <a:gd name="T33" fmla="*/ 1008 h 5060"/>
                <a:gd name="T34" fmla="*/ 5880 w 7029"/>
                <a:gd name="T35" fmla="*/ 1044 h 5060"/>
                <a:gd name="T36" fmla="*/ 4857 w 7029"/>
                <a:gd name="T37" fmla="*/ 1264 h 5060"/>
                <a:gd name="T38" fmla="*/ 4045 w 7029"/>
                <a:gd name="T39" fmla="*/ 1492 h 5060"/>
                <a:gd name="T40" fmla="*/ 3926 w 7029"/>
                <a:gd name="T41" fmla="*/ 1399 h 5060"/>
                <a:gd name="T42" fmla="*/ 3839 w 7029"/>
                <a:gd name="T43" fmla="*/ 1391 h 5060"/>
                <a:gd name="T44" fmla="*/ 3765 w 7029"/>
                <a:gd name="T45" fmla="*/ 1433 h 5060"/>
                <a:gd name="T46" fmla="*/ 3605 w 7029"/>
                <a:gd name="T47" fmla="*/ 1450 h 5060"/>
                <a:gd name="T48" fmla="*/ 3405 w 7029"/>
                <a:gd name="T49" fmla="*/ 1456 h 5060"/>
                <a:gd name="T50" fmla="*/ 3115 w 7029"/>
                <a:gd name="T51" fmla="*/ 1353 h 5060"/>
                <a:gd name="T52" fmla="*/ 1797 w 7029"/>
                <a:gd name="T53" fmla="*/ 520 h 5060"/>
                <a:gd name="T54" fmla="*/ 1061 w 7029"/>
                <a:gd name="T55" fmla="*/ 105 h 5060"/>
                <a:gd name="T56" fmla="*/ 2524 w 7029"/>
                <a:gd name="T57" fmla="*/ 4937 h 5060"/>
                <a:gd name="T58" fmla="*/ 1096 w 7029"/>
                <a:gd name="T59" fmla="*/ 4327 h 5060"/>
                <a:gd name="T60" fmla="*/ 352 w 7029"/>
                <a:gd name="T61" fmla="*/ 3439 h 5060"/>
                <a:gd name="T62" fmla="*/ 71 w 7029"/>
                <a:gd name="T63" fmla="*/ 2566 h 5060"/>
                <a:gd name="T64" fmla="*/ 41 w 7029"/>
                <a:gd name="T65" fmla="*/ 1899 h 5060"/>
                <a:gd name="T66" fmla="*/ 207 w 7029"/>
                <a:gd name="T67" fmla="*/ 1167 h 5060"/>
                <a:gd name="T68" fmla="*/ 485 w 7029"/>
                <a:gd name="T69" fmla="*/ 571 h 5060"/>
                <a:gd name="T70" fmla="*/ 793 w 7029"/>
                <a:gd name="T71" fmla="*/ 111 h 5060"/>
                <a:gd name="T72" fmla="*/ 1324 w 7029"/>
                <a:gd name="T73" fmla="*/ 283 h 5060"/>
                <a:gd name="T74" fmla="*/ 2321 w 7029"/>
                <a:gd name="T75" fmla="*/ 882 h 5060"/>
                <a:gd name="T76" fmla="*/ 3302 w 7029"/>
                <a:gd name="T77" fmla="*/ 1516 h 5060"/>
                <a:gd name="T78" fmla="*/ 3434 w 7029"/>
                <a:gd name="T79" fmla="*/ 1484 h 5060"/>
                <a:gd name="T80" fmla="*/ 3599 w 7029"/>
                <a:gd name="T81" fmla="*/ 1483 h 5060"/>
                <a:gd name="T82" fmla="*/ 3742 w 7029"/>
                <a:gd name="T83" fmla="*/ 1511 h 5060"/>
                <a:gd name="T84" fmla="*/ 3818 w 7029"/>
                <a:gd name="T85" fmla="*/ 1433 h 5060"/>
                <a:gd name="T86" fmla="*/ 3887 w 7029"/>
                <a:gd name="T87" fmla="*/ 1423 h 5060"/>
                <a:gd name="T88" fmla="*/ 3976 w 7029"/>
                <a:gd name="T89" fmla="*/ 1469 h 5060"/>
                <a:gd name="T90" fmla="*/ 4066 w 7029"/>
                <a:gd name="T91" fmla="*/ 1574 h 5060"/>
                <a:gd name="T92" fmla="*/ 4953 w 7029"/>
                <a:gd name="T93" fmla="*/ 1269 h 5060"/>
                <a:gd name="T94" fmla="*/ 5906 w 7029"/>
                <a:gd name="T95" fmla="*/ 1073 h 5060"/>
                <a:gd name="T96" fmla="*/ 6585 w 7029"/>
                <a:gd name="T97" fmla="*/ 1040 h 5060"/>
                <a:gd name="T98" fmla="*/ 6979 w 7029"/>
                <a:gd name="T99" fmla="*/ 1075 h 5060"/>
                <a:gd name="T100" fmla="*/ 6995 w 7029"/>
                <a:gd name="T101" fmla="*/ 1251 h 5060"/>
                <a:gd name="T102" fmla="*/ 6915 w 7029"/>
                <a:gd name="T103" fmla="*/ 1776 h 5060"/>
                <a:gd name="T104" fmla="*/ 6680 w 7029"/>
                <a:gd name="T105" fmla="*/ 2407 h 5060"/>
                <a:gd name="T106" fmla="*/ 6293 w 7029"/>
                <a:gd name="T107" fmla="*/ 3089 h 5060"/>
                <a:gd name="T108" fmla="*/ 5759 w 7029"/>
                <a:gd name="T109" fmla="*/ 3767 h 5060"/>
                <a:gd name="T110" fmla="*/ 5305 w 7029"/>
                <a:gd name="T111" fmla="*/ 4202 h 5060"/>
                <a:gd name="T112" fmla="*/ 4680 w 7029"/>
                <a:gd name="T113" fmla="*/ 4637 h 5060"/>
                <a:gd name="T114" fmla="*/ 3910 w 7029"/>
                <a:gd name="T115" fmla="*/ 4948 h 5060"/>
                <a:gd name="T116" fmla="*/ 3013 w 7029"/>
                <a:gd name="T117" fmla="*/ 5012 h 5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029" h="5060">
                  <a:moveTo>
                    <a:pt x="833" y="10"/>
                  </a:moveTo>
                  <a:lnTo>
                    <a:pt x="821" y="22"/>
                  </a:lnTo>
                  <a:lnTo>
                    <a:pt x="794" y="55"/>
                  </a:lnTo>
                  <a:lnTo>
                    <a:pt x="753" y="109"/>
                  </a:lnTo>
                  <a:lnTo>
                    <a:pt x="699" y="181"/>
                  </a:lnTo>
                  <a:lnTo>
                    <a:pt x="668" y="224"/>
                  </a:lnTo>
                  <a:lnTo>
                    <a:pt x="635" y="270"/>
                  </a:lnTo>
                  <a:lnTo>
                    <a:pt x="602" y="322"/>
                  </a:lnTo>
                  <a:lnTo>
                    <a:pt x="566" y="377"/>
                  </a:lnTo>
                  <a:lnTo>
                    <a:pt x="529" y="435"/>
                  </a:lnTo>
                  <a:lnTo>
                    <a:pt x="491" y="498"/>
                  </a:lnTo>
                  <a:lnTo>
                    <a:pt x="451" y="564"/>
                  </a:lnTo>
                  <a:lnTo>
                    <a:pt x="413" y="633"/>
                  </a:lnTo>
                  <a:lnTo>
                    <a:pt x="374" y="706"/>
                  </a:lnTo>
                  <a:lnTo>
                    <a:pt x="336" y="782"/>
                  </a:lnTo>
                  <a:lnTo>
                    <a:pt x="298" y="861"/>
                  </a:lnTo>
                  <a:lnTo>
                    <a:pt x="261" y="943"/>
                  </a:lnTo>
                  <a:lnTo>
                    <a:pt x="225" y="1027"/>
                  </a:lnTo>
                  <a:lnTo>
                    <a:pt x="191" y="1115"/>
                  </a:lnTo>
                  <a:lnTo>
                    <a:pt x="159" y="1204"/>
                  </a:lnTo>
                  <a:lnTo>
                    <a:pt x="129" y="1296"/>
                  </a:lnTo>
                  <a:lnTo>
                    <a:pt x="101" y="1390"/>
                  </a:lnTo>
                  <a:lnTo>
                    <a:pt x="76" y="1485"/>
                  </a:lnTo>
                  <a:lnTo>
                    <a:pt x="54" y="1584"/>
                  </a:lnTo>
                  <a:lnTo>
                    <a:pt x="35" y="1683"/>
                  </a:lnTo>
                  <a:lnTo>
                    <a:pt x="20" y="1785"/>
                  </a:lnTo>
                  <a:lnTo>
                    <a:pt x="10" y="1887"/>
                  </a:lnTo>
                  <a:lnTo>
                    <a:pt x="2" y="1991"/>
                  </a:lnTo>
                  <a:lnTo>
                    <a:pt x="0" y="2096"/>
                  </a:lnTo>
                  <a:lnTo>
                    <a:pt x="2" y="2216"/>
                  </a:lnTo>
                  <a:lnTo>
                    <a:pt x="10" y="2336"/>
                  </a:lnTo>
                  <a:lnTo>
                    <a:pt x="21" y="2457"/>
                  </a:lnTo>
                  <a:lnTo>
                    <a:pt x="38" y="2577"/>
                  </a:lnTo>
                  <a:lnTo>
                    <a:pt x="60" y="2698"/>
                  </a:lnTo>
                  <a:lnTo>
                    <a:pt x="88" y="2819"/>
                  </a:lnTo>
                  <a:lnTo>
                    <a:pt x="121" y="2939"/>
                  </a:lnTo>
                  <a:lnTo>
                    <a:pt x="159" y="3059"/>
                  </a:lnTo>
                  <a:lnTo>
                    <a:pt x="202" y="3178"/>
                  </a:lnTo>
                  <a:lnTo>
                    <a:pt x="251" y="3295"/>
                  </a:lnTo>
                  <a:lnTo>
                    <a:pt x="307" y="3410"/>
                  </a:lnTo>
                  <a:lnTo>
                    <a:pt x="367" y="3524"/>
                  </a:lnTo>
                  <a:lnTo>
                    <a:pt x="435" y="3636"/>
                  </a:lnTo>
                  <a:lnTo>
                    <a:pt x="507" y="3746"/>
                  </a:lnTo>
                  <a:lnTo>
                    <a:pt x="587" y="3853"/>
                  </a:lnTo>
                  <a:lnTo>
                    <a:pt x="672" y="3958"/>
                  </a:lnTo>
                  <a:lnTo>
                    <a:pt x="765" y="4058"/>
                  </a:lnTo>
                  <a:lnTo>
                    <a:pt x="864" y="4157"/>
                  </a:lnTo>
                  <a:lnTo>
                    <a:pt x="969" y="4251"/>
                  </a:lnTo>
                  <a:lnTo>
                    <a:pt x="1083" y="4342"/>
                  </a:lnTo>
                  <a:lnTo>
                    <a:pt x="1202" y="4429"/>
                  </a:lnTo>
                  <a:lnTo>
                    <a:pt x="1328" y="4511"/>
                  </a:lnTo>
                  <a:lnTo>
                    <a:pt x="1462" y="4590"/>
                  </a:lnTo>
                  <a:lnTo>
                    <a:pt x="1603" y="4663"/>
                  </a:lnTo>
                  <a:lnTo>
                    <a:pt x="1752" y="4730"/>
                  </a:lnTo>
                  <a:lnTo>
                    <a:pt x="1908" y="4793"/>
                  </a:lnTo>
                  <a:lnTo>
                    <a:pt x="2071" y="4850"/>
                  </a:lnTo>
                  <a:lnTo>
                    <a:pt x="2243" y="4902"/>
                  </a:lnTo>
                  <a:lnTo>
                    <a:pt x="2423" y="4947"/>
                  </a:lnTo>
                  <a:lnTo>
                    <a:pt x="2610" y="4986"/>
                  </a:lnTo>
                  <a:lnTo>
                    <a:pt x="2806" y="5019"/>
                  </a:lnTo>
                  <a:lnTo>
                    <a:pt x="3010" y="5045"/>
                  </a:lnTo>
                  <a:lnTo>
                    <a:pt x="3099" y="5053"/>
                  </a:lnTo>
                  <a:lnTo>
                    <a:pt x="3189" y="5057"/>
                  </a:lnTo>
                  <a:lnTo>
                    <a:pt x="3277" y="5060"/>
                  </a:lnTo>
                  <a:lnTo>
                    <a:pt x="3367" y="5057"/>
                  </a:lnTo>
                  <a:lnTo>
                    <a:pt x="3457" y="5053"/>
                  </a:lnTo>
                  <a:lnTo>
                    <a:pt x="3547" y="5045"/>
                  </a:lnTo>
                  <a:lnTo>
                    <a:pt x="3636" y="5034"/>
                  </a:lnTo>
                  <a:lnTo>
                    <a:pt x="3726" y="5020"/>
                  </a:lnTo>
                  <a:lnTo>
                    <a:pt x="3816" y="5003"/>
                  </a:lnTo>
                  <a:lnTo>
                    <a:pt x="3905" y="4982"/>
                  </a:lnTo>
                  <a:lnTo>
                    <a:pt x="3994" y="4959"/>
                  </a:lnTo>
                  <a:lnTo>
                    <a:pt x="4084" y="4933"/>
                  </a:lnTo>
                  <a:lnTo>
                    <a:pt x="4173" y="4904"/>
                  </a:lnTo>
                  <a:lnTo>
                    <a:pt x="4262" y="4871"/>
                  </a:lnTo>
                  <a:lnTo>
                    <a:pt x="4350" y="4836"/>
                  </a:lnTo>
                  <a:lnTo>
                    <a:pt x="4438" y="4797"/>
                  </a:lnTo>
                  <a:lnTo>
                    <a:pt x="4526" y="4756"/>
                  </a:lnTo>
                  <a:lnTo>
                    <a:pt x="4614" y="4711"/>
                  </a:lnTo>
                  <a:lnTo>
                    <a:pt x="4701" y="4665"/>
                  </a:lnTo>
                  <a:lnTo>
                    <a:pt x="4787" y="4614"/>
                  </a:lnTo>
                  <a:lnTo>
                    <a:pt x="4874" y="4561"/>
                  </a:lnTo>
                  <a:lnTo>
                    <a:pt x="4960" y="4505"/>
                  </a:lnTo>
                  <a:lnTo>
                    <a:pt x="5045" y="4447"/>
                  </a:lnTo>
                  <a:lnTo>
                    <a:pt x="5130" y="4384"/>
                  </a:lnTo>
                  <a:lnTo>
                    <a:pt x="5213" y="4320"/>
                  </a:lnTo>
                  <a:lnTo>
                    <a:pt x="5297" y="4253"/>
                  </a:lnTo>
                  <a:lnTo>
                    <a:pt x="5379" y="4182"/>
                  </a:lnTo>
                  <a:lnTo>
                    <a:pt x="5462" y="4109"/>
                  </a:lnTo>
                  <a:lnTo>
                    <a:pt x="5543" y="4034"/>
                  </a:lnTo>
                  <a:lnTo>
                    <a:pt x="5623" y="3956"/>
                  </a:lnTo>
                  <a:lnTo>
                    <a:pt x="5704" y="3874"/>
                  </a:lnTo>
                  <a:lnTo>
                    <a:pt x="5783" y="3789"/>
                  </a:lnTo>
                  <a:lnTo>
                    <a:pt x="5858" y="3706"/>
                  </a:lnTo>
                  <a:lnTo>
                    <a:pt x="5932" y="3620"/>
                  </a:lnTo>
                  <a:lnTo>
                    <a:pt x="6004" y="3533"/>
                  </a:lnTo>
                  <a:lnTo>
                    <a:pt x="6074" y="3445"/>
                  </a:lnTo>
                  <a:lnTo>
                    <a:pt x="6143" y="3355"/>
                  </a:lnTo>
                  <a:lnTo>
                    <a:pt x="6208" y="3264"/>
                  </a:lnTo>
                  <a:lnTo>
                    <a:pt x="6273" y="3173"/>
                  </a:lnTo>
                  <a:lnTo>
                    <a:pt x="6335" y="3081"/>
                  </a:lnTo>
                  <a:lnTo>
                    <a:pt x="6395" y="2988"/>
                  </a:lnTo>
                  <a:lnTo>
                    <a:pt x="6452" y="2895"/>
                  </a:lnTo>
                  <a:lnTo>
                    <a:pt x="6508" y="2802"/>
                  </a:lnTo>
                  <a:lnTo>
                    <a:pt x="6561" y="2708"/>
                  </a:lnTo>
                  <a:lnTo>
                    <a:pt x="6612" y="2615"/>
                  </a:lnTo>
                  <a:lnTo>
                    <a:pt x="6660" y="2521"/>
                  </a:lnTo>
                  <a:lnTo>
                    <a:pt x="6705" y="2428"/>
                  </a:lnTo>
                  <a:lnTo>
                    <a:pt x="6747" y="2335"/>
                  </a:lnTo>
                  <a:lnTo>
                    <a:pt x="6788" y="2244"/>
                  </a:lnTo>
                  <a:lnTo>
                    <a:pt x="6826" y="2153"/>
                  </a:lnTo>
                  <a:lnTo>
                    <a:pt x="6859" y="2063"/>
                  </a:lnTo>
                  <a:lnTo>
                    <a:pt x="6891" y="1974"/>
                  </a:lnTo>
                  <a:lnTo>
                    <a:pt x="6919" y="1886"/>
                  </a:lnTo>
                  <a:lnTo>
                    <a:pt x="6944" y="1801"/>
                  </a:lnTo>
                  <a:lnTo>
                    <a:pt x="6966" y="1716"/>
                  </a:lnTo>
                  <a:lnTo>
                    <a:pt x="6985" y="1633"/>
                  </a:lnTo>
                  <a:lnTo>
                    <a:pt x="7001" y="1553"/>
                  </a:lnTo>
                  <a:lnTo>
                    <a:pt x="7013" y="1475"/>
                  </a:lnTo>
                  <a:lnTo>
                    <a:pt x="7021" y="1398"/>
                  </a:lnTo>
                  <a:lnTo>
                    <a:pt x="7026" y="1325"/>
                  </a:lnTo>
                  <a:lnTo>
                    <a:pt x="7029" y="1253"/>
                  </a:lnTo>
                  <a:lnTo>
                    <a:pt x="7025" y="1186"/>
                  </a:lnTo>
                  <a:lnTo>
                    <a:pt x="7020" y="1120"/>
                  </a:lnTo>
                  <a:lnTo>
                    <a:pt x="7011" y="1058"/>
                  </a:lnTo>
                  <a:lnTo>
                    <a:pt x="7008" y="1047"/>
                  </a:lnTo>
                  <a:lnTo>
                    <a:pt x="6998" y="1045"/>
                  </a:lnTo>
                  <a:lnTo>
                    <a:pt x="6982" y="1042"/>
                  </a:lnTo>
                  <a:lnTo>
                    <a:pt x="6941" y="1035"/>
                  </a:lnTo>
                  <a:lnTo>
                    <a:pt x="6910" y="1031"/>
                  </a:lnTo>
                  <a:lnTo>
                    <a:pt x="6873" y="1026"/>
                  </a:lnTo>
                  <a:lnTo>
                    <a:pt x="6831" y="1022"/>
                  </a:lnTo>
                  <a:lnTo>
                    <a:pt x="6782" y="1017"/>
                  </a:lnTo>
                  <a:lnTo>
                    <a:pt x="6727" y="1013"/>
                  </a:lnTo>
                  <a:lnTo>
                    <a:pt x="6667" y="1010"/>
                  </a:lnTo>
                  <a:lnTo>
                    <a:pt x="6601" y="1008"/>
                  </a:lnTo>
                  <a:lnTo>
                    <a:pt x="6530" y="1006"/>
                  </a:lnTo>
                  <a:lnTo>
                    <a:pt x="6452" y="1006"/>
                  </a:lnTo>
                  <a:lnTo>
                    <a:pt x="6370" y="1007"/>
                  </a:lnTo>
                  <a:lnTo>
                    <a:pt x="6282" y="1010"/>
                  </a:lnTo>
                  <a:lnTo>
                    <a:pt x="6189" y="1015"/>
                  </a:lnTo>
                  <a:lnTo>
                    <a:pt x="6092" y="1023"/>
                  </a:lnTo>
                  <a:lnTo>
                    <a:pt x="5988" y="1032"/>
                  </a:lnTo>
                  <a:lnTo>
                    <a:pt x="5880" y="1044"/>
                  </a:lnTo>
                  <a:lnTo>
                    <a:pt x="5768" y="1060"/>
                  </a:lnTo>
                  <a:lnTo>
                    <a:pt x="5651" y="1078"/>
                  </a:lnTo>
                  <a:lnTo>
                    <a:pt x="5529" y="1099"/>
                  </a:lnTo>
                  <a:lnTo>
                    <a:pt x="5404" y="1124"/>
                  </a:lnTo>
                  <a:lnTo>
                    <a:pt x="5272" y="1153"/>
                  </a:lnTo>
                  <a:lnTo>
                    <a:pt x="5138" y="1186"/>
                  </a:lnTo>
                  <a:lnTo>
                    <a:pt x="5000" y="1223"/>
                  </a:lnTo>
                  <a:lnTo>
                    <a:pt x="4857" y="1264"/>
                  </a:lnTo>
                  <a:lnTo>
                    <a:pt x="4710" y="1309"/>
                  </a:lnTo>
                  <a:lnTo>
                    <a:pt x="4560" y="1360"/>
                  </a:lnTo>
                  <a:lnTo>
                    <a:pt x="4406" y="1416"/>
                  </a:lnTo>
                  <a:lnTo>
                    <a:pt x="4247" y="1478"/>
                  </a:lnTo>
                  <a:lnTo>
                    <a:pt x="4086" y="1544"/>
                  </a:lnTo>
                  <a:lnTo>
                    <a:pt x="4074" y="1528"/>
                  </a:lnTo>
                  <a:lnTo>
                    <a:pt x="4056" y="1504"/>
                  </a:lnTo>
                  <a:lnTo>
                    <a:pt x="4045" y="1492"/>
                  </a:lnTo>
                  <a:lnTo>
                    <a:pt x="4033" y="1479"/>
                  </a:lnTo>
                  <a:lnTo>
                    <a:pt x="4021" y="1466"/>
                  </a:lnTo>
                  <a:lnTo>
                    <a:pt x="4007" y="1452"/>
                  </a:lnTo>
                  <a:lnTo>
                    <a:pt x="3992" y="1440"/>
                  </a:lnTo>
                  <a:lnTo>
                    <a:pt x="3976" y="1428"/>
                  </a:lnTo>
                  <a:lnTo>
                    <a:pt x="3960" y="1417"/>
                  </a:lnTo>
                  <a:lnTo>
                    <a:pt x="3944" y="1408"/>
                  </a:lnTo>
                  <a:lnTo>
                    <a:pt x="3926" y="1399"/>
                  </a:lnTo>
                  <a:lnTo>
                    <a:pt x="3907" y="1393"/>
                  </a:lnTo>
                  <a:lnTo>
                    <a:pt x="3897" y="1391"/>
                  </a:lnTo>
                  <a:lnTo>
                    <a:pt x="3887" y="1389"/>
                  </a:lnTo>
                  <a:lnTo>
                    <a:pt x="3878" y="1388"/>
                  </a:lnTo>
                  <a:lnTo>
                    <a:pt x="3868" y="1388"/>
                  </a:lnTo>
                  <a:lnTo>
                    <a:pt x="3858" y="1388"/>
                  </a:lnTo>
                  <a:lnTo>
                    <a:pt x="3848" y="1389"/>
                  </a:lnTo>
                  <a:lnTo>
                    <a:pt x="3839" y="1391"/>
                  </a:lnTo>
                  <a:lnTo>
                    <a:pt x="3829" y="1394"/>
                  </a:lnTo>
                  <a:lnTo>
                    <a:pt x="3820" y="1397"/>
                  </a:lnTo>
                  <a:lnTo>
                    <a:pt x="3810" y="1402"/>
                  </a:lnTo>
                  <a:lnTo>
                    <a:pt x="3801" y="1406"/>
                  </a:lnTo>
                  <a:lnTo>
                    <a:pt x="3791" y="1412"/>
                  </a:lnTo>
                  <a:lnTo>
                    <a:pt x="3783" y="1419"/>
                  </a:lnTo>
                  <a:lnTo>
                    <a:pt x="3773" y="1426"/>
                  </a:lnTo>
                  <a:lnTo>
                    <a:pt x="3765" y="1433"/>
                  </a:lnTo>
                  <a:lnTo>
                    <a:pt x="3756" y="1442"/>
                  </a:lnTo>
                  <a:lnTo>
                    <a:pt x="3739" y="1461"/>
                  </a:lnTo>
                  <a:lnTo>
                    <a:pt x="3724" y="1482"/>
                  </a:lnTo>
                  <a:lnTo>
                    <a:pt x="3702" y="1475"/>
                  </a:lnTo>
                  <a:lnTo>
                    <a:pt x="3672" y="1464"/>
                  </a:lnTo>
                  <a:lnTo>
                    <a:pt x="3652" y="1459"/>
                  </a:lnTo>
                  <a:lnTo>
                    <a:pt x="3630" y="1454"/>
                  </a:lnTo>
                  <a:lnTo>
                    <a:pt x="3605" y="1450"/>
                  </a:lnTo>
                  <a:lnTo>
                    <a:pt x="3580" y="1447"/>
                  </a:lnTo>
                  <a:lnTo>
                    <a:pt x="3551" y="1445"/>
                  </a:lnTo>
                  <a:lnTo>
                    <a:pt x="3522" y="1444"/>
                  </a:lnTo>
                  <a:lnTo>
                    <a:pt x="3490" y="1445"/>
                  </a:lnTo>
                  <a:lnTo>
                    <a:pt x="3457" y="1447"/>
                  </a:lnTo>
                  <a:lnTo>
                    <a:pt x="3440" y="1449"/>
                  </a:lnTo>
                  <a:lnTo>
                    <a:pt x="3423" y="1452"/>
                  </a:lnTo>
                  <a:lnTo>
                    <a:pt x="3405" y="1456"/>
                  </a:lnTo>
                  <a:lnTo>
                    <a:pt x="3387" y="1460"/>
                  </a:lnTo>
                  <a:lnTo>
                    <a:pt x="3369" y="1465"/>
                  </a:lnTo>
                  <a:lnTo>
                    <a:pt x="3351" y="1470"/>
                  </a:lnTo>
                  <a:lnTo>
                    <a:pt x="3332" y="1477"/>
                  </a:lnTo>
                  <a:lnTo>
                    <a:pt x="3313" y="1484"/>
                  </a:lnTo>
                  <a:lnTo>
                    <a:pt x="3281" y="1462"/>
                  </a:lnTo>
                  <a:lnTo>
                    <a:pt x="3213" y="1417"/>
                  </a:lnTo>
                  <a:lnTo>
                    <a:pt x="3115" y="1353"/>
                  </a:lnTo>
                  <a:lnTo>
                    <a:pt x="2989" y="1270"/>
                  </a:lnTo>
                  <a:lnTo>
                    <a:pt x="2841" y="1174"/>
                  </a:lnTo>
                  <a:lnTo>
                    <a:pt x="2674" y="1067"/>
                  </a:lnTo>
                  <a:lnTo>
                    <a:pt x="2492" y="951"/>
                  </a:lnTo>
                  <a:lnTo>
                    <a:pt x="2300" y="829"/>
                  </a:lnTo>
                  <a:lnTo>
                    <a:pt x="2101" y="705"/>
                  </a:lnTo>
                  <a:lnTo>
                    <a:pt x="1898" y="581"/>
                  </a:lnTo>
                  <a:lnTo>
                    <a:pt x="1797" y="520"/>
                  </a:lnTo>
                  <a:lnTo>
                    <a:pt x="1697" y="461"/>
                  </a:lnTo>
                  <a:lnTo>
                    <a:pt x="1599" y="402"/>
                  </a:lnTo>
                  <a:lnTo>
                    <a:pt x="1501" y="345"/>
                  </a:lnTo>
                  <a:lnTo>
                    <a:pt x="1407" y="291"/>
                  </a:lnTo>
                  <a:lnTo>
                    <a:pt x="1315" y="240"/>
                  </a:lnTo>
                  <a:lnTo>
                    <a:pt x="1226" y="192"/>
                  </a:lnTo>
                  <a:lnTo>
                    <a:pt x="1142" y="146"/>
                  </a:lnTo>
                  <a:lnTo>
                    <a:pt x="1061" y="105"/>
                  </a:lnTo>
                  <a:lnTo>
                    <a:pt x="986" y="67"/>
                  </a:lnTo>
                  <a:lnTo>
                    <a:pt x="916" y="34"/>
                  </a:lnTo>
                  <a:lnTo>
                    <a:pt x="851" y="5"/>
                  </a:lnTo>
                  <a:lnTo>
                    <a:pt x="841" y="0"/>
                  </a:lnTo>
                  <a:lnTo>
                    <a:pt x="833" y="10"/>
                  </a:lnTo>
                  <a:close/>
                  <a:moveTo>
                    <a:pt x="3013" y="5012"/>
                  </a:moveTo>
                  <a:lnTo>
                    <a:pt x="2762" y="4979"/>
                  </a:lnTo>
                  <a:lnTo>
                    <a:pt x="2524" y="4937"/>
                  </a:lnTo>
                  <a:lnTo>
                    <a:pt x="2301" y="4886"/>
                  </a:lnTo>
                  <a:lnTo>
                    <a:pt x="2091" y="4827"/>
                  </a:lnTo>
                  <a:lnTo>
                    <a:pt x="1895" y="4759"/>
                  </a:lnTo>
                  <a:lnTo>
                    <a:pt x="1712" y="4685"/>
                  </a:lnTo>
                  <a:lnTo>
                    <a:pt x="1540" y="4604"/>
                  </a:lnTo>
                  <a:lnTo>
                    <a:pt x="1381" y="4517"/>
                  </a:lnTo>
                  <a:lnTo>
                    <a:pt x="1233" y="4424"/>
                  </a:lnTo>
                  <a:lnTo>
                    <a:pt x="1096" y="4327"/>
                  </a:lnTo>
                  <a:lnTo>
                    <a:pt x="971" y="4225"/>
                  </a:lnTo>
                  <a:lnTo>
                    <a:pt x="855" y="4120"/>
                  </a:lnTo>
                  <a:lnTo>
                    <a:pt x="749" y="4011"/>
                  </a:lnTo>
                  <a:lnTo>
                    <a:pt x="652" y="3899"/>
                  </a:lnTo>
                  <a:lnTo>
                    <a:pt x="565" y="3786"/>
                  </a:lnTo>
                  <a:lnTo>
                    <a:pt x="486" y="3671"/>
                  </a:lnTo>
                  <a:lnTo>
                    <a:pt x="415" y="3555"/>
                  </a:lnTo>
                  <a:lnTo>
                    <a:pt x="352" y="3439"/>
                  </a:lnTo>
                  <a:lnTo>
                    <a:pt x="296" y="3324"/>
                  </a:lnTo>
                  <a:lnTo>
                    <a:pt x="246" y="3208"/>
                  </a:lnTo>
                  <a:lnTo>
                    <a:pt x="204" y="3094"/>
                  </a:lnTo>
                  <a:lnTo>
                    <a:pt x="167" y="2983"/>
                  </a:lnTo>
                  <a:lnTo>
                    <a:pt x="135" y="2873"/>
                  </a:lnTo>
                  <a:lnTo>
                    <a:pt x="110" y="2767"/>
                  </a:lnTo>
                  <a:lnTo>
                    <a:pt x="88" y="2664"/>
                  </a:lnTo>
                  <a:lnTo>
                    <a:pt x="71" y="2566"/>
                  </a:lnTo>
                  <a:lnTo>
                    <a:pt x="57" y="2473"/>
                  </a:lnTo>
                  <a:lnTo>
                    <a:pt x="48" y="2384"/>
                  </a:lnTo>
                  <a:lnTo>
                    <a:pt x="40" y="2302"/>
                  </a:lnTo>
                  <a:lnTo>
                    <a:pt x="36" y="2226"/>
                  </a:lnTo>
                  <a:lnTo>
                    <a:pt x="34" y="2157"/>
                  </a:lnTo>
                  <a:lnTo>
                    <a:pt x="33" y="2096"/>
                  </a:lnTo>
                  <a:lnTo>
                    <a:pt x="35" y="1997"/>
                  </a:lnTo>
                  <a:lnTo>
                    <a:pt x="41" y="1899"/>
                  </a:lnTo>
                  <a:lnTo>
                    <a:pt x="51" y="1802"/>
                  </a:lnTo>
                  <a:lnTo>
                    <a:pt x="64" y="1706"/>
                  </a:lnTo>
                  <a:lnTo>
                    <a:pt x="81" y="1612"/>
                  </a:lnTo>
                  <a:lnTo>
                    <a:pt x="101" y="1519"/>
                  </a:lnTo>
                  <a:lnTo>
                    <a:pt x="125" y="1428"/>
                  </a:lnTo>
                  <a:lnTo>
                    <a:pt x="150" y="1339"/>
                  </a:lnTo>
                  <a:lnTo>
                    <a:pt x="178" y="1251"/>
                  </a:lnTo>
                  <a:lnTo>
                    <a:pt x="207" y="1167"/>
                  </a:lnTo>
                  <a:lnTo>
                    <a:pt x="238" y="1083"/>
                  </a:lnTo>
                  <a:lnTo>
                    <a:pt x="272" y="1003"/>
                  </a:lnTo>
                  <a:lnTo>
                    <a:pt x="306" y="923"/>
                  </a:lnTo>
                  <a:lnTo>
                    <a:pt x="340" y="847"/>
                  </a:lnTo>
                  <a:lnTo>
                    <a:pt x="376" y="774"/>
                  </a:lnTo>
                  <a:lnTo>
                    <a:pt x="412" y="703"/>
                  </a:lnTo>
                  <a:lnTo>
                    <a:pt x="449" y="635"/>
                  </a:lnTo>
                  <a:lnTo>
                    <a:pt x="485" y="571"/>
                  </a:lnTo>
                  <a:lnTo>
                    <a:pt x="522" y="508"/>
                  </a:lnTo>
                  <a:lnTo>
                    <a:pt x="557" y="450"/>
                  </a:lnTo>
                  <a:lnTo>
                    <a:pt x="592" y="395"/>
                  </a:lnTo>
                  <a:lnTo>
                    <a:pt x="626" y="343"/>
                  </a:lnTo>
                  <a:lnTo>
                    <a:pt x="659" y="294"/>
                  </a:lnTo>
                  <a:lnTo>
                    <a:pt x="689" y="250"/>
                  </a:lnTo>
                  <a:lnTo>
                    <a:pt x="745" y="173"/>
                  </a:lnTo>
                  <a:lnTo>
                    <a:pt x="793" y="111"/>
                  </a:lnTo>
                  <a:lnTo>
                    <a:pt x="828" y="67"/>
                  </a:lnTo>
                  <a:lnTo>
                    <a:pt x="850" y="40"/>
                  </a:lnTo>
                  <a:lnTo>
                    <a:pt x="916" y="70"/>
                  </a:lnTo>
                  <a:lnTo>
                    <a:pt x="987" y="104"/>
                  </a:lnTo>
                  <a:lnTo>
                    <a:pt x="1065" y="143"/>
                  </a:lnTo>
                  <a:lnTo>
                    <a:pt x="1147" y="186"/>
                  </a:lnTo>
                  <a:lnTo>
                    <a:pt x="1233" y="233"/>
                  </a:lnTo>
                  <a:lnTo>
                    <a:pt x="1324" y="283"/>
                  </a:lnTo>
                  <a:lnTo>
                    <a:pt x="1417" y="336"/>
                  </a:lnTo>
                  <a:lnTo>
                    <a:pt x="1513" y="391"/>
                  </a:lnTo>
                  <a:lnTo>
                    <a:pt x="1611" y="448"/>
                  </a:lnTo>
                  <a:lnTo>
                    <a:pt x="1712" y="508"/>
                  </a:lnTo>
                  <a:lnTo>
                    <a:pt x="1813" y="569"/>
                  </a:lnTo>
                  <a:lnTo>
                    <a:pt x="1916" y="631"/>
                  </a:lnTo>
                  <a:lnTo>
                    <a:pt x="2120" y="756"/>
                  </a:lnTo>
                  <a:lnTo>
                    <a:pt x="2321" y="882"/>
                  </a:lnTo>
                  <a:lnTo>
                    <a:pt x="2514" y="1004"/>
                  </a:lnTo>
                  <a:lnTo>
                    <a:pt x="2695" y="1120"/>
                  </a:lnTo>
                  <a:lnTo>
                    <a:pt x="2861" y="1226"/>
                  </a:lnTo>
                  <a:lnTo>
                    <a:pt x="3006" y="1321"/>
                  </a:lnTo>
                  <a:lnTo>
                    <a:pt x="3126" y="1399"/>
                  </a:lnTo>
                  <a:lnTo>
                    <a:pt x="3219" y="1461"/>
                  </a:lnTo>
                  <a:lnTo>
                    <a:pt x="3279" y="1500"/>
                  </a:lnTo>
                  <a:lnTo>
                    <a:pt x="3302" y="1516"/>
                  </a:lnTo>
                  <a:lnTo>
                    <a:pt x="3309" y="1521"/>
                  </a:lnTo>
                  <a:lnTo>
                    <a:pt x="3318" y="1517"/>
                  </a:lnTo>
                  <a:lnTo>
                    <a:pt x="3338" y="1510"/>
                  </a:lnTo>
                  <a:lnTo>
                    <a:pt x="3357" y="1502"/>
                  </a:lnTo>
                  <a:lnTo>
                    <a:pt x="3377" y="1497"/>
                  </a:lnTo>
                  <a:lnTo>
                    <a:pt x="3396" y="1492"/>
                  </a:lnTo>
                  <a:lnTo>
                    <a:pt x="3415" y="1487"/>
                  </a:lnTo>
                  <a:lnTo>
                    <a:pt x="3434" y="1484"/>
                  </a:lnTo>
                  <a:lnTo>
                    <a:pt x="3452" y="1481"/>
                  </a:lnTo>
                  <a:lnTo>
                    <a:pt x="3471" y="1479"/>
                  </a:lnTo>
                  <a:lnTo>
                    <a:pt x="3488" y="1478"/>
                  </a:lnTo>
                  <a:lnTo>
                    <a:pt x="3506" y="1477"/>
                  </a:lnTo>
                  <a:lnTo>
                    <a:pt x="3522" y="1477"/>
                  </a:lnTo>
                  <a:lnTo>
                    <a:pt x="3539" y="1477"/>
                  </a:lnTo>
                  <a:lnTo>
                    <a:pt x="3569" y="1479"/>
                  </a:lnTo>
                  <a:lnTo>
                    <a:pt x="3599" y="1483"/>
                  </a:lnTo>
                  <a:lnTo>
                    <a:pt x="3624" y="1487"/>
                  </a:lnTo>
                  <a:lnTo>
                    <a:pt x="3649" y="1493"/>
                  </a:lnTo>
                  <a:lnTo>
                    <a:pt x="3669" y="1498"/>
                  </a:lnTo>
                  <a:lnTo>
                    <a:pt x="3687" y="1504"/>
                  </a:lnTo>
                  <a:lnTo>
                    <a:pt x="3711" y="1513"/>
                  </a:lnTo>
                  <a:lnTo>
                    <a:pt x="3720" y="1517"/>
                  </a:lnTo>
                  <a:lnTo>
                    <a:pt x="3733" y="1523"/>
                  </a:lnTo>
                  <a:lnTo>
                    <a:pt x="3742" y="1511"/>
                  </a:lnTo>
                  <a:lnTo>
                    <a:pt x="3755" y="1489"/>
                  </a:lnTo>
                  <a:lnTo>
                    <a:pt x="3771" y="1471"/>
                  </a:lnTo>
                  <a:lnTo>
                    <a:pt x="3779" y="1463"/>
                  </a:lnTo>
                  <a:lnTo>
                    <a:pt x="3786" y="1456"/>
                  </a:lnTo>
                  <a:lnTo>
                    <a:pt x="3793" y="1449"/>
                  </a:lnTo>
                  <a:lnTo>
                    <a:pt x="3802" y="1443"/>
                  </a:lnTo>
                  <a:lnTo>
                    <a:pt x="3810" y="1438"/>
                  </a:lnTo>
                  <a:lnTo>
                    <a:pt x="3818" y="1433"/>
                  </a:lnTo>
                  <a:lnTo>
                    <a:pt x="3826" y="1429"/>
                  </a:lnTo>
                  <a:lnTo>
                    <a:pt x="3835" y="1426"/>
                  </a:lnTo>
                  <a:lnTo>
                    <a:pt x="3843" y="1424"/>
                  </a:lnTo>
                  <a:lnTo>
                    <a:pt x="3852" y="1422"/>
                  </a:lnTo>
                  <a:lnTo>
                    <a:pt x="3860" y="1421"/>
                  </a:lnTo>
                  <a:lnTo>
                    <a:pt x="3868" y="1421"/>
                  </a:lnTo>
                  <a:lnTo>
                    <a:pt x="3878" y="1422"/>
                  </a:lnTo>
                  <a:lnTo>
                    <a:pt x="3887" y="1423"/>
                  </a:lnTo>
                  <a:lnTo>
                    <a:pt x="3897" y="1425"/>
                  </a:lnTo>
                  <a:lnTo>
                    <a:pt x="3907" y="1428"/>
                  </a:lnTo>
                  <a:lnTo>
                    <a:pt x="3916" y="1431"/>
                  </a:lnTo>
                  <a:lnTo>
                    <a:pt x="3924" y="1435"/>
                  </a:lnTo>
                  <a:lnTo>
                    <a:pt x="3934" y="1440"/>
                  </a:lnTo>
                  <a:lnTo>
                    <a:pt x="3942" y="1445"/>
                  </a:lnTo>
                  <a:lnTo>
                    <a:pt x="3959" y="1457"/>
                  </a:lnTo>
                  <a:lnTo>
                    <a:pt x="3976" y="1469"/>
                  </a:lnTo>
                  <a:lnTo>
                    <a:pt x="3991" y="1483"/>
                  </a:lnTo>
                  <a:lnTo>
                    <a:pt x="4005" y="1497"/>
                  </a:lnTo>
                  <a:lnTo>
                    <a:pt x="4019" y="1512"/>
                  </a:lnTo>
                  <a:lnTo>
                    <a:pt x="4030" y="1524"/>
                  </a:lnTo>
                  <a:lnTo>
                    <a:pt x="4040" y="1538"/>
                  </a:lnTo>
                  <a:lnTo>
                    <a:pt x="4049" y="1550"/>
                  </a:lnTo>
                  <a:lnTo>
                    <a:pt x="4061" y="1567"/>
                  </a:lnTo>
                  <a:lnTo>
                    <a:pt x="4066" y="1574"/>
                  </a:lnTo>
                  <a:lnTo>
                    <a:pt x="4074" y="1586"/>
                  </a:lnTo>
                  <a:lnTo>
                    <a:pt x="4086" y="1580"/>
                  </a:lnTo>
                  <a:lnTo>
                    <a:pt x="4238" y="1517"/>
                  </a:lnTo>
                  <a:lnTo>
                    <a:pt x="4389" y="1458"/>
                  </a:lnTo>
                  <a:lnTo>
                    <a:pt x="4535" y="1404"/>
                  </a:lnTo>
                  <a:lnTo>
                    <a:pt x="4677" y="1355"/>
                  </a:lnTo>
                  <a:lnTo>
                    <a:pt x="4817" y="1311"/>
                  </a:lnTo>
                  <a:lnTo>
                    <a:pt x="4953" y="1269"/>
                  </a:lnTo>
                  <a:lnTo>
                    <a:pt x="5085" y="1233"/>
                  </a:lnTo>
                  <a:lnTo>
                    <a:pt x="5214" y="1200"/>
                  </a:lnTo>
                  <a:lnTo>
                    <a:pt x="5339" y="1171"/>
                  </a:lnTo>
                  <a:lnTo>
                    <a:pt x="5461" y="1145"/>
                  </a:lnTo>
                  <a:lnTo>
                    <a:pt x="5578" y="1123"/>
                  </a:lnTo>
                  <a:lnTo>
                    <a:pt x="5691" y="1104"/>
                  </a:lnTo>
                  <a:lnTo>
                    <a:pt x="5801" y="1087"/>
                  </a:lnTo>
                  <a:lnTo>
                    <a:pt x="5906" y="1073"/>
                  </a:lnTo>
                  <a:lnTo>
                    <a:pt x="6006" y="1063"/>
                  </a:lnTo>
                  <a:lnTo>
                    <a:pt x="6102" y="1054"/>
                  </a:lnTo>
                  <a:lnTo>
                    <a:pt x="6194" y="1047"/>
                  </a:lnTo>
                  <a:lnTo>
                    <a:pt x="6282" y="1043"/>
                  </a:lnTo>
                  <a:lnTo>
                    <a:pt x="6365" y="1040"/>
                  </a:lnTo>
                  <a:lnTo>
                    <a:pt x="6443" y="1039"/>
                  </a:lnTo>
                  <a:lnTo>
                    <a:pt x="6516" y="1039"/>
                  </a:lnTo>
                  <a:lnTo>
                    <a:pt x="6585" y="1040"/>
                  </a:lnTo>
                  <a:lnTo>
                    <a:pt x="6648" y="1042"/>
                  </a:lnTo>
                  <a:lnTo>
                    <a:pt x="6706" y="1045"/>
                  </a:lnTo>
                  <a:lnTo>
                    <a:pt x="6759" y="1048"/>
                  </a:lnTo>
                  <a:lnTo>
                    <a:pt x="6807" y="1052"/>
                  </a:lnTo>
                  <a:lnTo>
                    <a:pt x="6850" y="1057"/>
                  </a:lnTo>
                  <a:lnTo>
                    <a:pt x="6887" y="1061"/>
                  </a:lnTo>
                  <a:lnTo>
                    <a:pt x="6944" y="1069"/>
                  </a:lnTo>
                  <a:lnTo>
                    <a:pt x="6979" y="1075"/>
                  </a:lnTo>
                  <a:lnTo>
                    <a:pt x="6982" y="1095"/>
                  </a:lnTo>
                  <a:lnTo>
                    <a:pt x="6985" y="1116"/>
                  </a:lnTo>
                  <a:lnTo>
                    <a:pt x="6988" y="1137"/>
                  </a:lnTo>
                  <a:lnTo>
                    <a:pt x="6990" y="1159"/>
                  </a:lnTo>
                  <a:lnTo>
                    <a:pt x="6992" y="1181"/>
                  </a:lnTo>
                  <a:lnTo>
                    <a:pt x="6994" y="1205"/>
                  </a:lnTo>
                  <a:lnTo>
                    <a:pt x="6994" y="1228"/>
                  </a:lnTo>
                  <a:lnTo>
                    <a:pt x="6995" y="1251"/>
                  </a:lnTo>
                  <a:lnTo>
                    <a:pt x="6993" y="1309"/>
                  </a:lnTo>
                  <a:lnTo>
                    <a:pt x="6989" y="1370"/>
                  </a:lnTo>
                  <a:lnTo>
                    <a:pt x="6983" y="1432"/>
                  </a:lnTo>
                  <a:lnTo>
                    <a:pt x="6975" y="1498"/>
                  </a:lnTo>
                  <a:lnTo>
                    <a:pt x="6963" y="1565"/>
                  </a:lnTo>
                  <a:lnTo>
                    <a:pt x="6949" y="1633"/>
                  </a:lnTo>
                  <a:lnTo>
                    <a:pt x="6933" y="1704"/>
                  </a:lnTo>
                  <a:lnTo>
                    <a:pt x="6915" y="1776"/>
                  </a:lnTo>
                  <a:lnTo>
                    <a:pt x="6894" y="1850"/>
                  </a:lnTo>
                  <a:lnTo>
                    <a:pt x="6871" y="1927"/>
                  </a:lnTo>
                  <a:lnTo>
                    <a:pt x="6845" y="2004"/>
                  </a:lnTo>
                  <a:lnTo>
                    <a:pt x="6817" y="2082"/>
                  </a:lnTo>
                  <a:lnTo>
                    <a:pt x="6786" y="2162"/>
                  </a:lnTo>
                  <a:lnTo>
                    <a:pt x="6753" y="2242"/>
                  </a:lnTo>
                  <a:lnTo>
                    <a:pt x="6718" y="2325"/>
                  </a:lnTo>
                  <a:lnTo>
                    <a:pt x="6680" y="2407"/>
                  </a:lnTo>
                  <a:lnTo>
                    <a:pt x="6639" y="2491"/>
                  </a:lnTo>
                  <a:lnTo>
                    <a:pt x="6597" y="2574"/>
                  </a:lnTo>
                  <a:lnTo>
                    <a:pt x="6552" y="2659"/>
                  </a:lnTo>
                  <a:lnTo>
                    <a:pt x="6505" y="2745"/>
                  </a:lnTo>
                  <a:lnTo>
                    <a:pt x="6456" y="2830"/>
                  </a:lnTo>
                  <a:lnTo>
                    <a:pt x="6404" y="2916"/>
                  </a:lnTo>
                  <a:lnTo>
                    <a:pt x="6350" y="3002"/>
                  </a:lnTo>
                  <a:lnTo>
                    <a:pt x="6293" y="3089"/>
                  </a:lnTo>
                  <a:lnTo>
                    <a:pt x="6235" y="3174"/>
                  </a:lnTo>
                  <a:lnTo>
                    <a:pt x="6173" y="3260"/>
                  </a:lnTo>
                  <a:lnTo>
                    <a:pt x="6110" y="3346"/>
                  </a:lnTo>
                  <a:lnTo>
                    <a:pt x="6044" y="3432"/>
                  </a:lnTo>
                  <a:lnTo>
                    <a:pt x="5976" y="3516"/>
                  </a:lnTo>
                  <a:lnTo>
                    <a:pt x="5906" y="3601"/>
                  </a:lnTo>
                  <a:lnTo>
                    <a:pt x="5833" y="3685"/>
                  </a:lnTo>
                  <a:lnTo>
                    <a:pt x="5759" y="3767"/>
                  </a:lnTo>
                  <a:lnTo>
                    <a:pt x="5712" y="3817"/>
                  </a:lnTo>
                  <a:lnTo>
                    <a:pt x="5663" y="3869"/>
                  </a:lnTo>
                  <a:lnTo>
                    <a:pt x="5610" y="3923"/>
                  </a:lnTo>
                  <a:lnTo>
                    <a:pt x="5555" y="3977"/>
                  </a:lnTo>
                  <a:lnTo>
                    <a:pt x="5497" y="4032"/>
                  </a:lnTo>
                  <a:lnTo>
                    <a:pt x="5435" y="4088"/>
                  </a:lnTo>
                  <a:lnTo>
                    <a:pt x="5372" y="4145"/>
                  </a:lnTo>
                  <a:lnTo>
                    <a:pt x="5305" y="4202"/>
                  </a:lnTo>
                  <a:lnTo>
                    <a:pt x="5235" y="4258"/>
                  </a:lnTo>
                  <a:lnTo>
                    <a:pt x="5164" y="4315"/>
                  </a:lnTo>
                  <a:lnTo>
                    <a:pt x="5090" y="4372"/>
                  </a:lnTo>
                  <a:lnTo>
                    <a:pt x="5012" y="4428"/>
                  </a:lnTo>
                  <a:lnTo>
                    <a:pt x="4933" y="4482"/>
                  </a:lnTo>
                  <a:lnTo>
                    <a:pt x="4852" y="4535"/>
                  </a:lnTo>
                  <a:lnTo>
                    <a:pt x="4767" y="4587"/>
                  </a:lnTo>
                  <a:lnTo>
                    <a:pt x="4680" y="4637"/>
                  </a:lnTo>
                  <a:lnTo>
                    <a:pt x="4592" y="4686"/>
                  </a:lnTo>
                  <a:lnTo>
                    <a:pt x="4501" y="4731"/>
                  </a:lnTo>
                  <a:lnTo>
                    <a:pt x="4408" y="4775"/>
                  </a:lnTo>
                  <a:lnTo>
                    <a:pt x="4312" y="4816"/>
                  </a:lnTo>
                  <a:lnTo>
                    <a:pt x="4214" y="4854"/>
                  </a:lnTo>
                  <a:lnTo>
                    <a:pt x="4115" y="4889"/>
                  </a:lnTo>
                  <a:lnTo>
                    <a:pt x="4013" y="4921"/>
                  </a:lnTo>
                  <a:lnTo>
                    <a:pt x="3910" y="4948"/>
                  </a:lnTo>
                  <a:lnTo>
                    <a:pt x="3804" y="4973"/>
                  </a:lnTo>
                  <a:lnTo>
                    <a:pt x="3696" y="4993"/>
                  </a:lnTo>
                  <a:lnTo>
                    <a:pt x="3586" y="5009"/>
                  </a:lnTo>
                  <a:lnTo>
                    <a:pt x="3475" y="5019"/>
                  </a:lnTo>
                  <a:lnTo>
                    <a:pt x="3362" y="5026"/>
                  </a:lnTo>
                  <a:lnTo>
                    <a:pt x="3248" y="5027"/>
                  </a:lnTo>
                  <a:lnTo>
                    <a:pt x="3132" y="5022"/>
                  </a:lnTo>
                  <a:lnTo>
                    <a:pt x="3013" y="5012"/>
                  </a:lnTo>
                  <a:close/>
                </a:path>
              </a:pathLst>
            </a:custGeom>
            <a:solidFill>
              <a:srgbClr val="796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1419" name="椭圆 1418"/>
          <p:cNvSpPr/>
          <p:nvPr/>
        </p:nvSpPr>
        <p:spPr>
          <a:xfrm>
            <a:off x="4021774" y="1460724"/>
            <a:ext cx="4143699" cy="414369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1420" name="组合 1419"/>
          <p:cNvGrpSpPr/>
          <p:nvPr/>
        </p:nvGrpSpPr>
        <p:grpSpPr>
          <a:xfrm>
            <a:off x="4872267" y="2096668"/>
            <a:ext cx="2642264" cy="3897569"/>
            <a:chOff x="5061726" y="2114134"/>
            <a:chExt cx="1965325" cy="2899025"/>
          </a:xfrm>
          <a:solidFill>
            <a:srgbClr val="291842"/>
          </a:solidFill>
        </p:grpSpPr>
        <p:sp>
          <p:nvSpPr>
            <p:cNvPr id="1421" name="椭圆 1420"/>
            <p:cNvSpPr/>
            <p:nvPr/>
          </p:nvSpPr>
          <p:spPr>
            <a:xfrm>
              <a:off x="5446528" y="2114134"/>
              <a:ext cx="1059912" cy="104152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22" name="弦形 1421"/>
            <p:cNvSpPr/>
            <p:nvPr/>
          </p:nvSpPr>
          <p:spPr>
            <a:xfrm rot="7605308">
              <a:off x="5078775" y="3064883"/>
              <a:ext cx="1931227" cy="1965325"/>
            </a:xfrm>
            <a:prstGeom prst="chord">
              <a:avLst>
                <a:gd name="adj1" fmla="val 2700000"/>
                <a:gd name="adj2" fmla="val 144695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23" name="Freeform 5"/>
          <p:cNvSpPr>
            <a:spLocks/>
          </p:cNvSpPr>
          <p:nvPr/>
        </p:nvSpPr>
        <p:spPr bwMode="auto">
          <a:xfrm>
            <a:off x="6419170" y="2442245"/>
            <a:ext cx="310985" cy="520664"/>
          </a:xfrm>
          <a:custGeom>
            <a:avLst/>
            <a:gdLst>
              <a:gd name="T0" fmla="*/ 264 w 264"/>
              <a:gd name="T1" fmla="*/ 302 h 442"/>
              <a:gd name="T2" fmla="*/ 264 w 264"/>
              <a:gd name="T3" fmla="*/ 302 h 442"/>
              <a:gd name="T4" fmla="*/ 264 w 264"/>
              <a:gd name="T5" fmla="*/ 302 h 442"/>
              <a:gd name="T6" fmla="*/ 264 w 264"/>
              <a:gd name="T7" fmla="*/ 292 h 442"/>
              <a:gd name="T8" fmla="*/ 262 w 264"/>
              <a:gd name="T9" fmla="*/ 278 h 442"/>
              <a:gd name="T10" fmla="*/ 252 w 264"/>
              <a:gd name="T11" fmla="*/ 244 h 442"/>
              <a:gd name="T12" fmla="*/ 236 w 264"/>
              <a:gd name="T13" fmla="*/ 204 h 442"/>
              <a:gd name="T14" fmla="*/ 218 w 264"/>
              <a:gd name="T15" fmla="*/ 164 h 442"/>
              <a:gd name="T16" fmla="*/ 218 w 264"/>
              <a:gd name="T17" fmla="*/ 164 h 442"/>
              <a:gd name="T18" fmla="*/ 198 w 264"/>
              <a:gd name="T19" fmla="*/ 122 h 442"/>
              <a:gd name="T20" fmla="*/ 176 w 264"/>
              <a:gd name="T21" fmla="*/ 80 h 442"/>
              <a:gd name="T22" fmla="*/ 140 w 264"/>
              <a:gd name="T23" fmla="*/ 12 h 442"/>
              <a:gd name="T24" fmla="*/ 140 w 264"/>
              <a:gd name="T25" fmla="*/ 12 h 442"/>
              <a:gd name="T26" fmla="*/ 132 w 264"/>
              <a:gd name="T27" fmla="*/ 0 h 442"/>
              <a:gd name="T28" fmla="*/ 132 w 264"/>
              <a:gd name="T29" fmla="*/ 0 h 442"/>
              <a:gd name="T30" fmla="*/ 100 w 264"/>
              <a:gd name="T31" fmla="*/ 58 h 442"/>
              <a:gd name="T32" fmla="*/ 100 w 264"/>
              <a:gd name="T33" fmla="*/ 58 h 442"/>
              <a:gd name="T34" fmla="*/ 60 w 264"/>
              <a:gd name="T35" fmla="*/ 138 h 442"/>
              <a:gd name="T36" fmla="*/ 40 w 264"/>
              <a:gd name="T37" fmla="*/ 182 h 442"/>
              <a:gd name="T38" fmla="*/ 22 w 264"/>
              <a:gd name="T39" fmla="*/ 222 h 442"/>
              <a:gd name="T40" fmla="*/ 22 w 264"/>
              <a:gd name="T41" fmla="*/ 222 h 442"/>
              <a:gd name="T42" fmla="*/ 14 w 264"/>
              <a:gd name="T43" fmla="*/ 248 h 442"/>
              <a:gd name="T44" fmla="*/ 6 w 264"/>
              <a:gd name="T45" fmla="*/ 272 h 442"/>
              <a:gd name="T46" fmla="*/ 2 w 264"/>
              <a:gd name="T47" fmla="*/ 292 h 442"/>
              <a:gd name="T48" fmla="*/ 0 w 264"/>
              <a:gd name="T49" fmla="*/ 308 h 442"/>
              <a:gd name="T50" fmla="*/ 0 w 264"/>
              <a:gd name="T51" fmla="*/ 308 h 442"/>
              <a:gd name="T52" fmla="*/ 2 w 264"/>
              <a:gd name="T53" fmla="*/ 322 h 442"/>
              <a:gd name="T54" fmla="*/ 4 w 264"/>
              <a:gd name="T55" fmla="*/ 336 h 442"/>
              <a:gd name="T56" fmla="*/ 6 w 264"/>
              <a:gd name="T57" fmla="*/ 350 h 442"/>
              <a:gd name="T58" fmla="*/ 10 w 264"/>
              <a:gd name="T59" fmla="*/ 364 h 442"/>
              <a:gd name="T60" fmla="*/ 14 w 264"/>
              <a:gd name="T61" fmla="*/ 376 h 442"/>
              <a:gd name="T62" fmla="*/ 20 w 264"/>
              <a:gd name="T63" fmla="*/ 386 h 442"/>
              <a:gd name="T64" fmla="*/ 28 w 264"/>
              <a:gd name="T65" fmla="*/ 396 h 442"/>
              <a:gd name="T66" fmla="*/ 36 w 264"/>
              <a:gd name="T67" fmla="*/ 404 h 442"/>
              <a:gd name="T68" fmla="*/ 36 w 264"/>
              <a:gd name="T69" fmla="*/ 404 h 442"/>
              <a:gd name="T70" fmla="*/ 44 w 264"/>
              <a:gd name="T71" fmla="*/ 414 h 442"/>
              <a:gd name="T72" fmla="*/ 54 w 264"/>
              <a:gd name="T73" fmla="*/ 420 h 442"/>
              <a:gd name="T74" fmla="*/ 64 w 264"/>
              <a:gd name="T75" fmla="*/ 426 h 442"/>
              <a:gd name="T76" fmla="*/ 76 w 264"/>
              <a:gd name="T77" fmla="*/ 432 h 442"/>
              <a:gd name="T78" fmla="*/ 88 w 264"/>
              <a:gd name="T79" fmla="*/ 436 h 442"/>
              <a:gd name="T80" fmla="*/ 102 w 264"/>
              <a:gd name="T81" fmla="*/ 438 h 442"/>
              <a:gd name="T82" fmla="*/ 116 w 264"/>
              <a:gd name="T83" fmla="*/ 440 h 442"/>
              <a:gd name="T84" fmla="*/ 130 w 264"/>
              <a:gd name="T85" fmla="*/ 442 h 442"/>
              <a:gd name="T86" fmla="*/ 130 w 264"/>
              <a:gd name="T87" fmla="*/ 442 h 442"/>
              <a:gd name="T88" fmla="*/ 146 w 264"/>
              <a:gd name="T89" fmla="*/ 440 h 442"/>
              <a:gd name="T90" fmla="*/ 160 w 264"/>
              <a:gd name="T91" fmla="*/ 438 h 442"/>
              <a:gd name="T92" fmla="*/ 174 w 264"/>
              <a:gd name="T93" fmla="*/ 436 h 442"/>
              <a:gd name="T94" fmla="*/ 186 w 264"/>
              <a:gd name="T95" fmla="*/ 432 h 442"/>
              <a:gd name="T96" fmla="*/ 198 w 264"/>
              <a:gd name="T97" fmla="*/ 426 h 442"/>
              <a:gd name="T98" fmla="*/ 208 w 264"/>
              <a:gd name="T99" fmla="*/ 418 h 442"/>
              <a:gd name="T100" fmla="*/ 218 w 264"/>
              <a:gd name="T101" fmla="*/ 412 h 442"/>
              <a:gd name="T102" fmla="*/ 228 w 264"/>
              <a:gd name="T103" fmla="*/ 402 h 442"/>
              <a:gd name="T104" fmla="*/ 228 w 264"/>
              <a:gd name="T105" fmla="*/ 402 h 442"/>
              <a:gd name="T106" fmla="*/ 236 w 264"/>
              <a:gd name="T107" fmla="*/ 394 h 442"/>
              <a:gd name="T108" fmla="*/ 244 w 264"/>
              <a:gd name="T109" fmla="*/ 382 h 442"/>
              <a:gd name="T110" fmla="*/ 250 w 264"/>
              <a:gd name="T111" fmla="*/ 372 h 442"/>
              <a:gd name="T112" fmla="*/ 256 w 264"/>
              <a:gd name="T113" fmla="*/ 360 h 442"/>
              <a:gd name="T114" fmla="*/ 260 w 264"/>
              <a:gd name="T115" fmla="*/ 346 h 442"/>
              <a:gd name="T116" fmla="*/ 262 w 264"/>
              <a:gd name="T117" fmla="*/ 332 h 442"/>
              <a:gd name="T118" fmla="*/ 264 w 264"/>
              <a:gd name="T119" fmla="*/ 318 h 442"/>
              <a:gd name="T120" fmla="*/ 264 w 264"/>
              <a:gd name="T121" fmla="*/ 302 h 442"/>
              <a:gd name="T122" fmla="*/ 264 w 264"/>
              <a:gd name="T123" fmla="*/ 302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64" h="442">
                <a:moveTo>
                  <a:pt x="264" y="302"/>
                </a:moveTo>
                <a:lnTo>
                  <a:pt x="264" y="302"/>
                </a:lnTo>
                <a:lnTo>
                  <a:pt x="264" y="302"/>
                </a:lnTo>
                <a:lnTo>
                  <a:pt x="264" y="292"/>
                </a:lnTo>
                <a:lnTo>
                  <a:pt x="262" y="278"/>
                </a:lnTo>
                <a:lnTo>
                  <a:pt x="252" y="244"/>
                </a:lnTo>
                <a:lnTo>
                  <a:pt x="236" y="204"/>
                </a:lnTo>
                <a:lnTo>
                  <a:pt x="218" y="164"/>
                </a:lnTo>
                <a:lnTo>
                  <a:pt x="218" y="164"/>
                </a:lnTo>
                <a:lnTo>
                  <a:pt x="198" y="122"/>
                </a:lnTo>
                <a:lnTo>
                  <a:pt x="176" y="80"/>
                </a:lnTo>
                <a:lnTo>
                  <a:pt x="140" y="12"/>
                </a:lnTo>
                <a:lnTo>
                  <a:pt x="140" y="12"/>
                </a:lnTo>
                <a:lnTo>
                  <a:pt x="132" y="0"/>
                </a:lnTo>
                <a:lnTo>
                  <a:pt x="132" y="0"/>
                </a:lnTo>
                <a:lnTo>
                  <a:pt x="100" y="58"/>
                </a:lnTo>
                <a:lnTo>
                  <a:pt x="100" y="58"/>
                </a:lnTo>
                <a:lnTo>
                  <a:pt x="60" y="138"/>
                </a:lnTo>
                <a:lnTo>
                  <a:pt x="40" y="182"/>
                </a:lnTo>
                <a:lnTo>
                  <a:pt x="22" y="222"/>
                </a:lnTo>
                <a:lnTo>
                  <a:pt x="22" y="222"/>
                </a:lnTo>
                <a:lnTo>
                  <a:pt x="14" y="248"/>
                </a:lnTo>
                <a:lnTo>
                  <a:pt x="6" y="272"/>
                </a:lnTo>
                <a:lnTo>
                  <a:pt x="2" y="292"/>
                </a:lnTo>
                <a:lnTo>
                  <a:pt x="0" y="308"/>
                </a:lnTo>
                <a:lnTo>
                  <a:pt x="0" y="308"/>
                </a:lnTo>
                <a:lnTo>
                  <a:pt x="2" y="322"/>
                </a:lnTo>
                <a:lnTo>
                  <a:pt x="4" y="336"/>
                </a:lnTo>
                <a:lnTo>
                  <a:pt x="6" y="350"/>
                </a:lnTo>
                <a:lnTo>
                  <a:pt x="10" y="364"/>
                </a:lnTo>
                <a:lnTo>
                  <a:pt x="14" y="376"/>
                </a:lnTo>
                <a:lnTo>
                  <a:pt x="20" y="386"/>
                </a:lnTo>
                <a:lnTo>
                  <a:pt x="28" y="396"/>
                </a:lnTo>
                <a:lnTo>
                  <a:pt x="36" y="404"/>
                </a:lnTo>
                <a:lnTo>
                  <a:pt x="36" y="404"/>
                </a:lnTo>
                <a:lnTo>
                  <a:pt x="44" y="414"/>
                </a:lnTo>
                <a:lnTo>
                  <a:pt x="54" y="420"/>
                </a:lnTo>
                <a:lnTo>
                  <a:pt x="64" y="426"/>
                </a:lnTo>
                <a:lnTo>
                  <a:pt x="76" y="432"/>
                </a:lnTo>
                <a:lnTo>
                  <a:pt x="88" y="436"/>
                </a:lnTo>
                <a:lnTo>
                  <a:pt x="102" y="438"/>
                </a:lnTo>
                <a:lnTo>
                  <a:pt x="116" y="440"/>
                </a:lnTo>
                <a:lnTo>
                  <a:pt x="130" y="442"/>
                </a:lnTo>
                <a:lnTo>
                  <a:pt x="130" y="442"/>
                </a:lnTo>
                <a:lnTo>
                  <a:pt x="146" y="440"/>
                </a:lnTo>
                <a:lnTo>
                  <a:pt x="160" y="438"/>
                </a:lnTo>
                <a:lnTo>
                  <a:pt x="174" y="436"/>
                </a:lnTo>
                <a:lnTo>
                  <a:pt x="186" y="432"/>
                </a:lnTo>
                <a:lnTo>
                  <a:pt x="198" y="426"/>
                </a:lnTo>
                <a:lnTo>
                  <a:pt x="208" y="418"/>
                </a:lnTo>
                <a:lnTo>
                  <a:pt x="218" y="412"/>
                </a:lnTo>
                <a:lnTo>
                  <a:pt x="228" y="402"/>
                </a:lnTo>
                <a:lnTo>
                  <a:pt x="228" y="402"/>
                </a:lnTo>
                <a:lnTo>
                  <a:pt x="236" y="394"/>
                </a:lnTo>
                <a:lnTo>
                  <a:pt x="244" y="382"/>
                </a:lnTo>
                <a:lnTo>
                  <a:pt x="250" y="372"/>
                </a:lnTo>
                <a:lnTo>
                  <a:pt x="256" y="360"/>
                </a:lnTo>
                <a:lnTo>
                  <a:pt x="260" y="346"/>
                </a:lnTo>
                <a:lnTo>
                  <a:pt x="262" y="332"/>
                </a:lnTo>
                <a:lnTo>
                  <a:pt x="264" y="318"/>
                </a:lnTo>
                <a:lnTo>
                  <a:pt x="264" y="302"/>
                </a:lnTo>
                <a:lnTo>
                  <a:pt x="264" y="3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1424" name="组合 1423"/>
          <p:cNvGrpSpPr/>
          <p:nvPr/>
        </p:nvGrpSpPr>
        <p:grpSpPr>
          <a:xfrm>
            <a:off x="3618962" y="4423711"/>
            <a:ext cx="4876805" cy="779678"/>
            <a:chOff x="1300529" y="5362876"/>
            <a:chExt cx="2334540" cy="373234"/>
          </a:xfrm>
        </p:grpSpPr>
        <p:sp>
          <p:nvSpPr>
            <p:cNvPr id="1425" name="平行四边形 1424"/>
            <p:cNvSpPr/>
            <p:nvPr/>
          </p:nvSpPr>
          <p:spPr>
            <a:xfrm>
              <a:off x="1300529" y="5437388"/>
              <a:ext cx="207095" cy="298722"/>
            </a:xfrm>
            <a:prstGeom prst="parallelogram">
              <a:avLst>
                <a:gd name="adj" fmla="val 32617"/>
              </a:avLst>
            </a:prstGeom>
            <a:solidFill>
              <a:srgbClr val="FF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26" name="流程图: 离页连接符 204"/>
            <p:cNvSpPr/>
            <p:nvPr/>
          </p:nvSpPr>
          <p:spPr>
            <a:xfrm rot="16200000">
              <a:off x="2405351" y="4484192"/>
              <a:ext cx="351034" cy="210840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8000 h 10000"/>
                <a:gd name="connsiteX3" fmla="*/ 5000 w 10000"/>
                <a:gd name="connsiteY3" fmla="*/ 10000 h 10000"/>
                <a:gd name="connsiteX4" fmla="*/ 0 w 10000"/>
                <a:gd name="connsiteY4" fmla="*/ 8000 h 10000"/>
                <a:gd name="connsiteX5" fmla="*/ 0 w 10000"/>
                <a:gd name="connsiteY5" fmla="*/ 0 h 10000"/>
                <a:gd name="connsiteX0" fmla="*/ 0 w 10000"/>
                <a:gd name="connsiteY0" fmla="*/ 0 h 8000"/>
                <a:gd name="connsiteX1" fmla="*/ 10000 w 10000"/>
                <a:gd name="connsiteY1" fmla="*/ 0 h 8000"/>
                <a:gd name="connsiteX2" fmla="*/ 10000 w 10000"/>
                <a:gd name="connsiteY2" fmla="*/ 8000 h 8000"/>
                <a:gd name="connsiteX3" fmla="*/ 5000 w 10000"/>
                <a:gd name="connsiteY3" fmla="*/ 5665 h 8000"/>
                <a:gd name="connsiteX4" fmla="*/ 0 w 10000"/>
                <a:gd name="connsiteY4" fmla="*/ 8000 h 8000"/>
                <a:gd name="connsiteX5" fmla="*/ 0 w 10000"/>
                <a:gd name="connsiteY5" fmla="*/ 0 h 8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089 w 10000"/>
                <a:gd name="connsiteY3" fmla="*/ 8770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5151 w 10000"/>
                <a:gd name="connsiteY3" fmla="*/ 8770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696 w 10000"/>
                <a:gd name="connsiteY3" fmla="*/ 8770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479 w 10000"/>
                <a:gd name="connsiteY3" fmla="*/ 9320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696 w 10000"/>
                <a:gd name="connsiteY3" fmla="*/ 9442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696 w 10000"/>
                <a:gd name="connsiteY3" fmla="*/ 9289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696 w 10000"/>
                <a:gd name="connsiteY3" fmla="*/ 9318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293 h 10000"/>
                <a:gd name="connsiteX2" fmla="*/ 10000 w 10000"/>
                <a:gd name="connsiteY2" fmla="*/ 10000 h 10000"/>
                <a:gd name="connsiteX3" fmla="*/ 4696 w 10000"/>
                <a:gd name="connsiteY3" fmla="*/ 9318 h 10000"/>
                <a:gd name="connsiteX4" fmla="*/ 0 w 10000"/>
                <a:gd name="connsiteY4" fmla="*/ 10000 h 10000"/>
                <a:gd name="connsiteX5" fmla="*/ 0 w 10000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0" y="0"/>
                  </a:moveTo>
                  <a:lnTo>
                    <a:pt x="10000" y="293"/>
                  </a:lnTo>
                  <a:lnTo>
                    <a:pt x="10000" y="10000"/>
                  </a:lnTo>
                  <a:lnTo>
                    <a:pt x="4696" y="9318"/>
                  </a:lnTo>
                  <a:lnTo>
                    <a:pt x="0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5050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27" name="任意多边形 1426"/>
            <p:cNvSpPr/>
            <p:nvPr/>
          </p:nvSpPr>
          <p:spPr>
            <a:xfrm>
              <a:off x="1437401" y="5364635"/>
              <a:ext cx="154781" cy="371475"/>
            </a:xfrm>
            <a:custGeom>
              <a:avLst/>
              <a:gdLst>
                <a:gd name="connsiteX0" fmla="*/ 121443 w 121443"/>
                <a:gd name="connsiteY0" fmla="*/ 88106 h 433388"/>
                <a:gd name="connsiteX1" fmla="*/ 50006 w 121443"/>
                <a:gd name="connsiteY1" fmla="*/ 433388 h 433388"/>
                <a:gd name="connsiteX2" fmla="*/ 0 w 121443"/>
                <a:gd name="connsiteY2" fmla="*/ 297656 h 433388"/>
                <a:gd name="connsiteX3" fmla="*/ 64293 w 121443"/>
                <a:gd name="connsiteY3" fmla="*/ 0 h 433388"/>
                <a:gd name="connsiteX4" fmla="*/ 121443 w 121443"/>
                <a:gd name="connsiteY4" fmla="*/ 88106 h 433388"/>
                <a:gd name="connsiteX0" fmla="*/ 121443 w 121443"/>
                <a:gd name="connsiteY0" fmla="*/ 0 h 345282"/>
                <a:gd name="connsiteX1" fmla="*/ 50006 w 121443"/>
                <a:gd name="connsiteY1" fmla="*/ 345282 h 345282"/>
                <a:gd name="connsiteX2" fmla="*/ 0 w 121443"/>
                <a:gd name="connsiteY2" fmla="*/ 209550 h 345282"/>
                <a:gd name="connsiteX3" fmla="*/ 32543 w 121443"/>
                <a:gd name="connsiteY3" fmla="*/ 51594 h 345282"/>
                <a:gd name="connsiteX4" fmla="*/ 121443 w 121443"/>
                <a:gd name="connsiteY4" fmla="*/ 0 h 345282"/>
                <a:gd name="connsiteX0" fmla="*/ 157162 w 157162"/>
                <a:gd name="connsiteY0" fmla="*/ 0 h 378619"/>
                <a:gd name="connsiteX1" fmla="*/ 85725 w 157162"/>
                <a:gd name="connsiteY1" fmla="*/ 345282 h 378619"/>
                <a:gd name="connsiteX2" fmla="*/ 0 w 157162"/>
                <a:gd name="connsiteY2" fmla="*/ 378619 h 378619"/>
                <a:gd name="connsiteX3" fmla="*/ 68262 w 157162"/>
                <a:gd name="connsiteY3" fmla="*/ 51594 h 378619"/>
                <a:gd name="connsiteX4" fmla="*/ 157162 w 157162"/>
                <a:gd name="connsiteY4" fmla="*/ 0 h 378619"/>
                <a:gd name="connsiteX0" fmla="*/ 154781 w 154781"/>
                <a:gd name="connsiteY0" fmla="*/ 0 h 371475"/>
                <a:gd name="connsiteX1" fmla="*/ 83344 w 154781"/>
                <a:gd name="connsiteY1" fmla="*/ 345282 h 371475"/>
                <a:gd name="connsiteX2" fmla="*/ 0 w 154781"/>
                <a:gd name="connsiteY2" fmla="*/ 371475 h 371475"/>
                <a:gd name="connsiteX3" fmla="*/ 65881 w 154781"/>
                <a:gd name="connsiteY3" fmla="*/ 51594 h 371475"/>
                <a:gd name="connsiteX4" fmla="*/ 154781 w 154781"/>
                <a:gd name="connsiteY4" fmla="*/ 0 h 371475"/>
                <a:gd name="connsiteX0" fmla="*/ 154781 w 154781"/>
                <a:gd name="connsiteY0" fmla="*/ 0 h 371475"/>
                <a:gd name="connsiteX1" fmla="*/ 95251 w 154781"/>
                <a:gd name="connsiteY1" fmla="*/ 345282 h 371475"/>
                <a:gd name="connsiteX2" fmla="*/ 0 w 154781"/>
                <a:gd name="connsiteY2" fmla="*/ 371475 h 371475"/>
                <a:gd name="connsiteX3" fmla="*/ 65881 w 154781"/>
                <a:gd name="connsiteY3" fmla="*/ 51594 h 371475"/>
                <a:gd name="connsiteX4" fmla="*/ 154781 w 154781"/>
                <a:gd name="connsiteY4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81" h="371475">
                  <a:moveTo>
                    <a:pt x="154781" y="0"/>
                  </a:moveTo>
                  <a:lnTo>
                    <a:pt x="95251" y="345282"/>
                  </a:lnTo>
                  <a:lnTo>
                    <a:pt x="0" y="371475"/>
                  </a:lnTo>
                  <a:lnTo>
                    <a:pt x="65881" y="51594"/>
                  </a:lnTo>
                  <a:lnTo>
                    <a:pt x="154781" y="0"/>
                  </a:lnTo>
                  <a:close/>
                </a:path>
              </a:pathLst>
            </a:custGeom>
            <a:solidFill>
              <a:srgbClr val="FF37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pic>
        <p:nvPicPr>
          <p:cNvPr id="629" name="图片 628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556" t="48047" r="31334" b="41537"/>
          <a:stretch/>
        </p:blipFill>
        <p:spPr>
          <a:xfrm>
            <a:off x="4704960" y="4480922"/>
            <a:ext cx="2977098" cy="5603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63028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6396"/>
    </mc:Choice>
    <mc:Fallback xmlns="">
      <p:transition spd="slow" advTm="16396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125" fill="hold"/>
                                            <p:tgtEl>
                                              <p:spTgt spid="15"/>
                                            </p:tgtEl>
                                          </p:cBhvr>
                                          <p:by x="115000" y="11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53" presetClass="exit" presetSubtype="544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8" dur="400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400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0" dur="4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" dur="400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400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1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21" dur="3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700"/>
                                </p:stCondLst>
                                <p:childTnLst>
                                  <p:par>
                                    <p:cTn id="23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4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4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4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6" presetClass="emph" presetSubtype="0" autoRev="1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29" dur="180" fill="hold"/>
                                            <p:tgtEl>
                                              <p:spTgt spid="46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" presetID="4" presetClass="entr" presetSubtype="32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out)">
                                          <p:cBhvr>
                                            <p:cTn id="32" dur="125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" presetClass="entr" presetSubtype="32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out)">
                                          <p:cBhvr>
                                            <p:cTn id="35" dur="125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4" presetClass="entr" presetSubtype="32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out)">
                                          <p:cBhvr>
                                            <p:cTn id="38" dur="125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4" presetClass="entr" presetSubtype="32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out)">
                                          <p:cBhvr>
                                            <p:cTn id="41" dur="125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" presetClass="entr" presetSubtype="3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out)">
                                          <p:cBhvr>
                                            <p:cTn id="44" dur="125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" presetClass="entr" presetSubtype="32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out)">
                                          <p:cBhvr>
                                            <p:cTn id="47" dur="125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4" presetClass="entr" presetSubtype="32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out)">
                                          <p:cBhvr>
                                            <p:cTn id="50" dur="125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" presetClass="entr" presetSubtype="32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out)">
                                          <p:cBhvr>
                                            <p:cTn id="53" dur="125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4" presetClass="entr" presetSubtype="32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out)">
                                          <p:cBhvr>
                                            <p:cTn id="56" dur="125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" presetClass="entr" presetSubtype="32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out)">
                                          <p:cBhvr>
                                            <p:cTn id="59" dur="125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4" presetClass="entr" presetSubtype="3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out)">
                                          <p:cBhvr>
                                            <p:cTn id="62" dur="125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22" presetClass="entr" presetSubtype="8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5" dur="5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8" dur="2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1" dur="2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4" dur="2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7" dur="2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3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3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3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6" presetClass="emph" presetSubtype="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84" dur="125" fill="hold"/>
                                            <p:tgtEl>
                                              <p:spTgt spid="6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" presetID="8" presetClass="emph" presetSubtype="0" repeatCount="indefinite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86" dur="10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1" fill="hold">
                                <p:stCondLst>
                                  <p:cond delay="2100"/>
                                </p:stCondLst>
                                <p:childTnLst>
                                  <p:par>
                                    <p:cTn id="92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4" dur="500"/>
                                            <p:tgtEl>
                                              <p:spTgt spid="6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5" fill="hold">
                                <p:stCondLst>
                                  <p:cond delay="2600"/>
                                </p:stCondLst>
                                <p:childTnLst>
                                  <p:par>
                                    <p:cTn id="96" presetID="53" presetClass="exit" presetSubtype="544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97" dur="2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2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99" dur="2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0" dur="2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2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4" dur="200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200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06" dur="2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7" dur="200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200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0" presetID="53" presetClass="exit" presetSubtype="54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1" dur="20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20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13" dur="2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4" dur="20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20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7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8" dur="20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20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20" dur="2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1" dur="20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20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5" dur="20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20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27" dur="2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8" dur="20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20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2" dur="20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20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34" dur="2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5" dur="20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20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9" dur="20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20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41" dur="2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2" dur="20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20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46" dur="20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20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48" dur="2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9" dur="20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20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2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53" dur="20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20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55" dur="2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56" dur="20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20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0" dur="20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20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62" dur="2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3" dur="20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20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6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7" dur="200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200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69" dur="2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0" dur="200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200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74" dur="200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200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76" dur="2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7" dur="200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200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0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1" dur="200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200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83" dur="2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4" dur="200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200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7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8" dur="20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9" dur="20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90" dur="2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1" dur="20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20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4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95" dur="200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200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97" dur="2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8" dur="200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200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1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2" dur="200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200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04" dur="2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5" dur="200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200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8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9" dur="200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200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11" dur="2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2" dur="200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200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5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6" dur="200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200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18" dur="2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9" dur="200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200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2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3" dur="200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200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25" dur="2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6" dur="200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200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9" presetID="53" presetClass="exit" presetSubtype="544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30" dur="200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1" dur="200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32" dur="2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3" dur="200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4" dur="200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6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8" dur="500" fill="hold"/>
                                            <p:tgtEl>
                                              <p:spTgt spid="8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9" dur="500" fill="hold"/>
                                            <p:tgtEl>
                                              <p:spTgt spid="8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0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2" dur="500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3" dur="500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4" dur="500"/>
                                            <p:tgtEl>
                                              <p:spTgt spid="8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5" presetID="21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247" dur="300"/>
                                            <p:tgtEl>
                                              <p:spTgt spid="8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8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0" dur="300" fill="hold"/>
                                            <p:tgtEl>
                                              <p:spTgt spid="8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1" dur="300" fill="hold"/>
                                            <p:tgtEl>
                                              <p:spTgt spid="8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2" dur="300"/>
                                            <p:tgtEl>
                                              <p:spTgt spid="8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3" presetID="6" presetClass="emph" presetSubtype="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254" dur="125" fill="hold"/>
                                            <p:tgtEl>
                                              <p:spTgt spid="84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8" presetClass="emph" presetSubtype="0" repeatCount="indefinite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56" dur="400" fill="hold"/>
                                            <p:tgtEl>
                                              <p:spTgt spid="8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7" fill="hold">
                                <p:stCondLst>
                                  <p:cond delay="3400"/>
                                </p:stCondLst>
                                <p:childTnLst>
                                  <p:par>
                                    <p:cTn id="258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300" fill="hold"/>
                                            <p:tgtEl>
                                              <p:spTgt spid="8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300" fill="hold"/>
                                            <p:tgtEl>
                                              <p:spTgt spid="8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2" dur="300"/>
                                            <p:tgtEl>
                                              <p:spTgt spid="8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3" presetID="6" presetClass="emph" presetSubtype="0" autoRev="1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264" dur="125" fill="hold"/>
                                            <p:tgtEl>
                                              <p:spTgt spid="846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5" presetID="2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67" dur="300"/>
                                            <p:tgtEl>
                                              <p:spTgt spid="9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8" presetID="2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70" dur="300"/>
                                            <p:tgtEl>
                                              <p:spTgt spid="9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" presetID="53" presetClass="entr" presetSubtype="16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" dur="300" fill="hold"/>
                                            <p:tgtEl>
                                              <p:spTgt spid="8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300" fill="hold"/>
                                            <p:tgtEl>
                                              <p:spTgt spid="8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" dur="300"/>
                                            <p:tgtEl>
                                              <p:spTgt spid="8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" presetID="6" presetClass="emph" presetSubtype="0" autoRev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277" dur="125" fill="hold"/>
                                            <p:tgtEl>
                                              <p:spTgt spid="87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8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0" dur="200"/>
                                            <p:tgtEl>
                                              <p:spTgt spid="9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1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3" dur="200"/>
                                            <p:tgtEl>
                                              <p:spTgt spid="9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6" dur="200"/>
                                            <p:tgtEl>
                                              <p:spTgt spid="9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9" dur="200"/>
                                            <p:tgtEl>
                                              <p:spTgt spid="9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0" fill="hold">
                                <p:stCondLst>
                                  <p:cond delay="4200"/>
                                </p:stCondLst>
                                <p:childTnLst>
                                  <p:par>
                                    <p:cTn id="291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93" dur="500"/>
                                            <p:tgtEl>
                                              <p:spTgt spid="9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4" fill="hold">
                                <p:stCondLst>
                                  <p:cond delay="4700"/>
                                </p:stCondLst>
                                <p:childTnLst>
                                  <p:par>
                                    <p:cTn id="295" presetID="53" presetClass="exit" presetSubtype="544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96" dur="250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7" dur="250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98" dur="250"/>
                                            <p:tgtEl>
                                              <p:spTgt spid="8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9" dur="250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0" dur="250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2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03" dur="250"/>
                                            <p:tgtEl>
                                              <p:spTgt spid="8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4" dur="250"/>
                                            <p:tgtEl>
                                              <p:spTgt spid="8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05" dur="250"/>
                                            <p:tgtEl>
                                              <p:spTgt spid="84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06" dur="250"/>
                                            <p:tgtEl>
                                              <p:spTgt spid="8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7" dur="250"/>
                                            <p:tgtEl>
                                              <p:spTgt spid="8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8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9" presetID="53" presetClass="exit" presetSubtype="544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10" dur="250"/>
                                            <p:tgtEl>
                                              <p:spTgt spid="8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1" dur="250"/>
                                            <p:tgtEl>
                                              <p:spTgt spid="8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12" dur="250"/>
                                            <p:tgtEl>
                                              <p:spTgt spid="84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3" dur="250"/>
                                            <p:tgtEl>
                                              <p:spTgt spid="8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4" dur="250"/>
                                            <p:tgtEl>
                                              <p:spTgt spid="8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1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8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6" presetID="53" presetClass="exit" presetSubtype="54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17" dur="250"/>
                                            <p:tgtEl>
                                              <p:spTgt spid="8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8" dur="250"/>
                                            <p:tgtEl>
                                              <p:spTgt spid="8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19" dur="250"/>
                                            <p:tgtEl>
                                              <p:spTgt spid="84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0" dur="250"/>
                                            <p:tgtEl>
                                              <p:spTgt spid="8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1" dur="250"/>
                                            <p:tgtEl>
                                              <p:spTgt spid="8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22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8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3" presetID="53" presetClass="exit" presetSubtype="54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24" dur="250"/>
                                            <p:tgtEl>
                                              <p:spTgt spid="9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250"/>
                                            <p:tgtEl>
                                              <p:spTgt spid="9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26" dur="250"/>
                                            <p:tgtEl>
                                              <p:spTgt spid="97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7" dur="250"/>
                                            <p:tgtEl>
                                              <p:spTgt spid="9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8" dur="250"/>
                                            <p:tgtEl>
                                              <p:spTgt spid="9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9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0" presetID="53" presetClass="exit" presetSubtype="54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31" dur="250"/>
                                            <p:tgtEl>
                                              <p:spTgt spid="9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2" dur="250"/>
                                            <p:tgtEl>
                                              <p:spTgt spid="9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33" dur="250"/>
                                            <p:tgtEl>
                                              <p:spTgt spid="97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34" dur="250"/>
                                            <p:tgtEl>
                                              <p:spTgt spid="9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5" dur="250"/>
                                            <p:tgtEl>
                                              <p:spTgt spid="9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3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9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7" presetID="53" presetClass="exit" presetSubtype="54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38" dur="250"/>
                                            <p:tgtEl>
                                              <p:spTgt spid="8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9" dur="250"/>
                                            <p:tgtEl>
                                              <p:spTgt spid="8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40" dur="250"/>
                                            <p:tgtEl>
                                              <p:spTgt spid="87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41" dur="250"/>
                                            <p:tgtEl>
                                              <p:spTgt spid="8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2" dur="250"/>
                                            <p:tgtEl>
                                              <p:spTgt spid="8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3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8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4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45" dur="250"/>
                                            <p:tgtEl>
                                              <p:spTgt spid="9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6" dur="250"/>
                                            <p:tgtEl>
                                              <p:spTgt spid="9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47" dur="250"/>
                                            <p:tgtEl>
                                              <p:spTgt spid="97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48" dur="250"/>
                                            <p:tgtEl>
                                              <p:spTgt spid="9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9" dur="250"/>
                                            <p:tgtEl>
                                              <p:spTgt spid="9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9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1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52" dur="250"/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3" dur="250"/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54" dur="250"/>
                                            <p:tgtEl>
                                              <p:spTgt spid="97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55" dur="250"/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6" dur="250"/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5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8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59" dur="250"/>
                                            <p:tgtEl>
                                              <p:spTgt spid="9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0" dur="250"/>
                                            <p:tgtEl>
                                              <p:spTgt spid="9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61" dur="250"/>
                                            <p:tgtEl>
                                              <p:spTgt spid="97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62" dur="250"/>
                                            <p:tgtEl>
                                              <p:spTgt spid="9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3" dur="250"/>
                                            <p:tgtEl>
                                              <p:spTgt spid="9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6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9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5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66" dur="250"/>
                                            <p:tgtEl>
                                              <p:spTgt spid="9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7" dur="250"/>
                                            <p:tgtEl>
                                              <p:spTgt spid="9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68" dur="250"/>
                                            <p:tgtEl>
                                              <p:spTgt spid="97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69" dur="250"/>
                                            <p:tgtEl>
                                              <p:spTgt spid="9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0" dur="250"/>
                                            <p:tgtEl>
                                              <p:spTgt spid="9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9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4" dur="500" fill="hold"/>
                                            <p:tgtEl>
                                              <p:spTgt spid="9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5" dur="500" fill="hold"/>
                                            <p:tgtEl>
                                              <p:spTgt spid="9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6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8" dur="500" fill="hold"/>
                                            <p:tgtEl>
                                              <p:spTgt spid="9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9" dur="500" fill="hold"/>
                                            <p:tgtEl>
                                              <p:spTgt spid="9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0" dur="500"/>
                                            <p:tgtEl>
                                              <p:spTgt spid="9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1" presetID="21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383" dur="300"/>
                                            <p:tgtEl>
                                              <p:spTgt spid="9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4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6" dur="300" fill="hold"/>
                                            <p:tgtEl>
                                              <p:spTgt spid="10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7" dur="300" fill="hold"/>
                                            <p:tgtEl>
                                              <p:spTgt spid="10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8" dur="300"/>
                                            <p:tgtEl>
                                              <p:spTgt spid="10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9" presetID="6" presetClass="emph" presetSubtype="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390" dur="125" fill="hold"/>
                                            <p:tgtEl>
                                              <p:spTgt spid="100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1" presetID="8" presetClass="emph" presetSubtype="0" repeatCount="indefinite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92" dur="400" fill="hold"/>
                                            <p:tgtEl>
                                              <p:spTgt spid="10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3" fill="hold">
                                <p:stCondLst>
                                  <p:cond delay="5500"/>
                                </p:stCondLst>
                                <p:childTnLst>
                                  <p:par>
                                    <p:cTn id="39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6" dur="400" fill="hold"/>
                                            <p:tgtEl>
                                              <p:spTgt spid="10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7" dur="400" fill="hold"/>
                                            <p:tgtEl>
                                              <p:spTgt spid="10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8" dur="400"/>
                                            <p:tgtEl>
                                              <p:spTgt spid="10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9" presetID="6" presetClass="emph" presetSubtype="0" autoRev="1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400" dur="180" fill="hold"/>
                                            <p:tgtEl>
                                              <p:spTgt spid="1001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1" presetID="53" presetClass="entr" presetSubtype="16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3" dur="400" fill="hold"/>
                                            <p:tgtEl>
                                              <p:spTgt spid="11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4" dur="400" fill="hold"/>
                                            <p:tgtEl>
                                              <p:spTgt spid="11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5" dur="400"/>
                                            <p:tgtEl>
                                              <p:spTgt spid="11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6" presetID="6" presetClass="emph" presetSubtype="0" autoRev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407" dur="180" fill="hold"/>
                                            <p:tgtEl>
                                              <p:spTgt spid="114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8" presetID="53" presetClass="entr" presetSubtype="16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0" dur="400" fill="hold"/>
                                            <p:tgtEl>
                                              <p:spTgt spid="10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1" dur="400" fill="hold"/>
                                            <p:tgtEl>
                                              <p:spTgt spid="10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2" dur="400"/>
                                            <p:tgtEl>
                                              <p:spTgt spid="10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3" presetID="6" presetClass="emph" presetSubtype="0" autoRev="1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414" dur="180" fill="hold"/>
                                            <p:tgtEl>
                                              <p:spTgt spid="1046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5" presetID="53" presetClass="entr" presetSubtype="16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7" dur="400" fill="hold"/>
                                            <p:tgtEl>
                                              <p:spTgt spid="1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8" dur="400" fill="hold"/>
                                            <p:tgtEl>
                                              <p:spTgt spid="1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9" dur="400"/>
                                            <p:tgtEl>
                                              <p:spTgt spid="1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0" presetID="6" presetClass="emph" presetSubtype="0" autoRev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421" dur="180" fill="hold"/>
                                            <p:tgtEl>
                                              <p:spTgt spid="1222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2" presetID="53" presetClass="entr" presetSubtype="16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4" dur="400" fill="hold"/>
                                            <p:tgtEl>
                                              <p:spTgt spid="1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5" dur="400" fill="hold"/>
                                            <p:tgtEl>
                                              <p:spTgt spid="1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6" dur="400"/>
                                            <p:tgtEl>
                                              <p:spTgt spid="1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7" presetID="6" presetClass="emph" presetSubtype="0" autoRev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428" dur="180" fill="hold"/>
                                            <p:tgtEl>
                                              <p:spTgt spid="120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29" fill="hold">
                                <p:stCondLst>
                                  <p:cond delay="6260"/>
                                </p:stCondLst>
                                <p:childTnLst>
                                  <p:par>
                                    <p:cTn id="430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32" dur="500"/>
                                            <p:tgtEl>
                                              <p:spTgt spid="12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33" fill="hold">
                                <p:stCondLst>
                                  <p:cond delay="6760"/>
                                </p:stCondLst>
                                <p:childTnLst>
                                  <p:par>
                                    <p:cTn id="434" presetID="53" presetClass="exit" presetSubtype="544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35" dur="250"/>
                                            <p:tgtEl>
                                              <p:spTgt spid="9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6" dur="250"/>
                                            <p:tgtEl>
                                              <p:spTgt spid="9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37" dur="250"/>
                                            <p:tgtEl>
                                              <p:spTgt spid="99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8" dur="250"/>
                                            <p:tgtEl>
                                              <p:spTgt spid="9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9" dur="250"/>
                                            <p:tgtEl>
                                              <p:spTgt spid="9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4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9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1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42" dur="250"/>
                                            <p:tgtEl>
                                              <p:spTgt spid="9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3" dur="250"/>
                                            <p:tgtEl>
                                              <p:spTgt spid="9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44" dur="250"/>
                                            <p:tgtEl>
                                              <p:spTgt spid="99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45" dur="250"/>
                                            <p:tgtEl>
                                              <p:spTgt spid="9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6" dur="250"/>
                                            <p:tgtEl>
                                              <p:spTgt spid="9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4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9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8" presetID="53" presetClass="exit" presetSubtype="544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49" dur="250"/>
                                            <p:tgtEl>
                                              <p:spTgt spid="10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0" dur="250"/>
                                            <p:tgtEl>
                                              <p:spTgt spid="10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51" dur="250"/>
                                            <p:tgtEl>
                                              <p:spTgt spid="100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52" dur="250"/>
                                            <p:tgtEl>
                                              <p:spTgt spid="10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3" dur="250"/>
                                            <p:tgtEl>
                                              <p:spTgt spid="10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5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0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5" presetID="53" presetClass="exit" presetSubtype="54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56" dur="250"/>
                                            <p:tgtEl>
                                              <p:spTgt spid="10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7" dur="250"/>
                                            <p:tgtEl>
                                              <p:spTgt spid="10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58" dur="250"/>
                                            <p:tgtEl>
                                              <p:spTgt spid="100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59" dur="250"/>
                                            <p:tgtEl>
                                              <p:spTgt spid="10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0" dur="250"/>
                                            <p:tgtEl>
                                              <p:spTgt spid="10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6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0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2" presetID="53" presetClass="exit" presetSubtype="54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63" dur="250"/>
                                            <p:tgtEl>
                                              <p:spTgt spid="11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4" dur="250"/>
                                            <p:tgtEl>
                                              <p:spTgt spid="11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65" dur="250"/>
                                            <p:tgtEl>
                                              <p:spTgt spid="114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66" dur="250"/>
                                            <p:tgtEl>
                                              <p:spTgt spid="1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7" dur="250"/>
                                            <p:tgtEl>
                                              <p:spTgt spid="1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6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9" presetID="53" presetClass="exit" presetSubtype="54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70" dur="250"/>
                                            <p:tgtEl>
                                              <p:spTgt spid="10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1" dur="250"/>
                                            <p:tgtEl>
                                              <p:spTgt spid="10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72" dur="250"/>
                                            <p:tgtEl>
                                              <p:spTgt spid="104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73" dur="250"/>
                                            <p:tgtEl>
                                              <p:spTgt spid="10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4" dur="250"/>
                                            <p:tgtEl>
                                              <p:spTgt spid="10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7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0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6" presetID="53" presetClass="exit" presetSubtype="54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77" dur="250"/>
                                            <p:tgtEl>
                                              <p:spTgt spid="1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8" dur="250"/>
                                            <p:tgtEl>
                                              <p:spTgt spid="1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79" dur="250"/>
                                            <p:tgtEl>
                                              <p:spTgt spid="122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0" dur="250"/>
                                            <p:tgtEl>
                                              <p:spTgt spid="12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1" dur="250"/>
                                            <p:tgtEl>
                                              <p:spTgt spid="12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82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3" presetID="53" presetClass="exit" presetSubtype="54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84" dur="250"/>
                                            <p:tgtEl>
                                              <p:spTgt spid="1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5" dur="250"/>
                                            <p:tgtEl>
                                              <p:spTgt spid="1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86" dur="250"/>
                                            <p:tgtEl>
                                              <p:spTgt spid="120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7" dur="250"/>
                                            <p:tgtEl>
                                              <p:spTgt spid="12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8" dur="250"/>
                                            <p:tgtEl>
                                              <p:spTgt spid="12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89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0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iterate type="lt">
                                        <p:tmPct val="30000"/>
                                      </p:iterate>
                                      <p:childTnLst>
                                        <p:set>
                                          <p:cBhvr>
                                            <p:cTn id="4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2" dur="300" fill="hold"/>
                                            <p:tgtEl>
                                              <p:spTgt spid="12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3" dur="300" fill="hold"/>
                                            <p:tgtEl>
                                              <p:spTgt spid="12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4" dur="300"/>
                                            <p:tgtEl>
                                              <p:spTgt spid="1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5" presetID="6" presetClass="emph" presetSubtype="0" autoRev="1" fill="hold" nodeType="withEffect">
                                      <p:stCondLst>
                                        <p:cond delay="130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Scale>
                                          <p:cBhvr>
                                            <p:cTn id="496" dur="150" fill="hold"/>
                                            <p:tgtEl>
                                              <p:spTgt spid="126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9" dur="500" fill="hold"/>
                                            <p:tgtEl>
                                              <p:spTgt spid="12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0" dur="500" fill="hold"/>
                                            <p:tgtEl>
                                              <p:spTgt spid="12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1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3" dur="500" fill="hold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4" dur="500" fill="hold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5" dur="500"/>
                                            <p:tgtEl>
                                              <p:spTgt spid="1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6" presetID="21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5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508" dur="300"/>
                                            <p:tgtEl>
                                              <p:spTgt spid="1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9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1" dur="300" fill="hold"/>
                                            <p:tgtEl>
                                              <p:spTgt spid="1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2" dur="300" fill="hold"/>
                                            <p:tgtEl>
                                              <p:spTgt spid="1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3" dur="300"/>
                                            <p:tgtEl>
                                              <p:spTgt spid="1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4" presetID="6" presetClass="emph" presetSubtype="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515" dur="125" fill="hold"/>
                                            <p:tgtEl>
                                              <p:spTgt spid="126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6" presetID="8" presetClass="emph" presetSubtype="0" repeatCount="indefinite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17" dur="400" fill="hold"/>
                                            <p:tgtEl>
                                              <p:spTgt spid="1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18" fill="hold">
                                <p:stCondLst>
                                  <p:cond delay="8360"/>
                                </p:stCondLst>
                                <p:childTnLst>
                                  <p:par>
                                    <p:cTn id="519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521" dur="500"/>
                                            <p:tgtEl>
                                              <p:spTgt spid="1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22" fill="hold">
                                <p:stCondLst>
                                  <p:cond delay="8860"/>
                                </p:stCondLst>
                                <p:childTnLst>
                                  <p:par>
                                    <p:cTn id="523" presetID="53" presetClass="exit" presetSubtype="544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24" dur="250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5" dur="250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26" dur="250"/>
                                            <p:tgtEl>
                                              <p:spTgt spid="126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27" dur="250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8" dur="250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29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0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31" dur="250"/>
                                            <p:tgtEl>
                                              <p:spTgt spid="1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2" dur="250"/>
                                            <p:tgtEl>
                                              <p:spTgt spid="1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33" dur="250"/>
                                            <p:tgtEl>
                                              <p:spTgt spid="126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34" dur="250"/>
                                            <p:tgtEl>
                                              <p:spTgt spid="12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5" dur="250"/>
                                            <p:tgtEl>
                                              <p:spTgt spid="12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3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7" presetID="53" presetClass="exit" presetSubtype="544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38" dur="250"/>
                                            <p:tgtEl>
                                              <p:spTgt spid="1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9" dur="250"/>
                                            <p:tgtEl>
                                              <p:spTgt spid="1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40" dur="250"/>
                                            <p:tgtEl>
                                              <p:spTgt spid="12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1" dur="250"/>
                                            <p:tgtEl>
                                              <p:spTgt spid="12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2" dur="250"/>
                                            <p:tgtEl>
                                              <p:spTgt spid="12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43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4" presetID="53" presetClass="exit" presetSubtype="544" fill="hold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 calcmode="lin" valueType="num">
                                          <p:cBhvr>
                                            <p:cTn id="545" dur="200"/>
                                            <p:tgtEl>
                                              <p:spTgt spid="12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6" dur="200"/>
                                            <p:tgtEl>
                                              <p:spTgt spid="12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47" dur="200"/>
                                            <p:tgtEl>
                                              <p:spTgt spid="12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8" dur="200"/>
                                            <p:tgtEl>
                                              <p:spTgt spid="12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9" dur="200"/>
                                            <p:tgtEl>
                                              <p:spTgt spid="12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50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1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iterate type="lt">
                                        <p:tmPct val="30000"/>
                                      </p:iterate>
                                      <p:childTnLst>
                                        <p:set>
                                          <p:cBhvr>
                                            <p:cTn id="5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3" dur="300" fill="hold"/>
                                            <p:tgtEl>
                                              <p:spTgt spid="12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4" dur="300" fill="hold"/>
                                            <p:tgtEl>
                                              <p:spTgt spid="12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55" dur="300"/>
                                            <p:tgtEl>
                                              <p:spTgt spid="12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6" presetID="6" presetClass="emph" presetSubtype="0" autoRev="1" fill="hold" nodeType="withEffect">
                                      <p:stCondLst>
                                        <p:cond delay="130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Scale>
                                          <p:cBhvr>
                                            <p:cTn id="557" dur="150" fill="hold"/>
                                            <p:tgtEl>
                                              <p:spTgt spid="128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8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0" dur="500" fill="hold"/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1" dur="500" fill="hold"/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2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4" dur="500" fill="hold"/>
                                            <p:tgtEl>
                                              <p:spTgt spid="12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5" dur="500" fill="hold"/>
                                            <p:tgtEl>
                                              <p:spTgt spid="12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6" dur="500"/>
                                            <p:tgtEl>
                                              <p:spTgt spid="12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7" presetID="21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5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569" dur="300"/>
                                            <p:tgtEl>
                                              <p:spTgt spid="12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0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2" dur="300" fill="hold"/>
                                            <p:tgtEl>
                                              <p:spTgt spid="12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3" dur="300" fill="hold"/>
                                            <p:tgtEl>
                                              <p:spTgt spid="12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4" dur="300"/>
                                            <p:tgtEl>
                                              <p:spTgt spid="12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5" presetID="6" presetClass="emph" presetSubtype="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576" dur="125" fill="hold"/>
                                            <p:tgtEl>
                                              <p:spTgt spid="128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7" presetID="8" presetClass="emph" presetSubtype="0" repeatCount="indefinite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78" dur="400" fill="hold"/>
                                            <p:tgtEl>
                                              <p:spTgt spid="12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9" fill="hold">
                                <p:stCondLst>
                                  <p:cond delay="10460"/>
                                </p:stCondLst>
                                <p:childTnLst>
                                  <p:par>
                                    <p:cTn id="580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582" dur="500"/>
                                            <p:tgtEl>
                                              <p:spTgt spid="1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83" fill="hold">
                                <p:stCondLst>
                                  <p:cond delay="10960"/>
                                </p:stCondLst>
                                <p:childTnLst>
                                  <p:par>
                                    <p:cTn id="584" presetID="53" presetClass="exit" presetSubtype="544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85" dur="250"/>
                                            <p:tgtEl>
                                              <p:spTgt spid="12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6" dur="250"/>
                                            <p:tgtEl>
                                              <p:spTgt spid="12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87" dur="250"/>
                                            <p:tgtEl>
                                              <p:spTgt spid="128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88" dur="250"/>
                                            <p:tgtEl>
                                              <p:spTgt spid="12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9" dur="250"/>
                                            <p:tgtEl>
                                              <p:spTgt spid="12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9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1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92" dur="250"/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3" dur="250"/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94" dur="250"/>
                                            <p:tgtEl>
                                              <p:spTgt spid="128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5" dur="250"/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6" dur="250"/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9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8" presetID="53" presetClass="exit" presetSubtype="544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99" dur="250"/>
                                            <p:tgtEl>
                                              <p:spTgt spid="12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0" dur="250"/>
                                            <p:tgtEl>
                                              <p:spTgt spid="12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01" dur="250"/>
                                            <p:tgtEl>
                                              <p:spTgt spid="128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02" dur="250"/>
                                            <p:tgtEl>
                                              <p:spTgt spid="12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3" dur="250"/>
                                            <p:tgtEl>
                                              <p:spTgt spid="12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0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2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5" presetID="53" presetClass="exit" presetSubtype="544" fill="hold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 calcmode="lin" valueType="num">
                                          <p:cBhvr>
                                            <p:cTn id="606" dur="200"/>
                                            <p:tgtEl>
                                              <p:spTgt spid="12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7" dur="200"/>
                                            <p:tgtEl>
                                              <p:spTgt spid="12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08" dur="200"/>
                                            <p:tgtEl>
                                              <p:spTgt spid="128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09" dur="200"/>
                                            <p:tgtEl>
                                              <p:spTgt spid="12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0" dur="200"/>
                                            <p:tgtEl>
                                              <p:spTgt spid="12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11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2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2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iterate type="lt">
                                        <p:tmPct val="30000"/>
                                      </p:iterate>
                                      <p:childTnLst>
                                        <p:set>
                                          <p:cBhvr>
                                            <p:cTn id="6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4" dur="300" fill="hold"/>
                                            <p:tgtEl>
                                              <p:spTgt spid="12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5" dur="300" fill="hold"/>
                                            <p:tgtEl>
                                              <p:spTgt spid="12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6" dur="300"/>
                                            <p:tgtEl>
                                              <p:spTgt spid="12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7" presetID="6" presetClass="emph" presetSubtype="0" autoRev="1" fill="hold" nodeType="withEffect">
                                      <p:stCondLst>
                                        <p:cond delay="130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Scale>
                                          <p:cBhvr>
                                            <p:cTn id="618" dur="150" fill="hold"/>
                                            <p:tgtEl>
                                              <p:spTgt spid="129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9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1" dur="500" fill="hold"/>
                                            <p:tgtEl>
                                              <p:spTgt spid="12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2" dur="500" fill="hold"/>
                                            <p:tgtEl>
                                              <p:spTgt spid="12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3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6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25" dur="500" fill="hold"/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6" dur="500" fill="hold"/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7" dur="500"/>
                                            <p:tgtEl>
                                              <p:spTgt spid="12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8" presetID="21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6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630" dur="300"/>
                                            <p:tgtEl>
                                              <p:spTgt spid="12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1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3" dur="300" fill="hold"/>
                                            <p:tgtEl>
                                              <p:spTgt spid="12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4" dur="300" fill="hold"/>
                                            <p:tgtEl>
                                              <p:spTgt spid="12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5" dur="300"/>
                                            <p:tgtEl>
                                              <p:spTgt spid="12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6" presetID="6" presetClass="emph" presetSubtype="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637" dur="125" fill="hold"/>
                                            <p:tgtEl>
                                              <p:spTgt spid="129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8" presetID="8" presetClass="emph" presetSubtype="0" repeatCount="indefinite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639" dur="400" fill="hold"/>
                                            <p:tgtEl>
                                              <p:spTgt spid="12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40" fill="hold">
                                <p:stCondLst>
                                  <p:cond delay="12560"/>
                                </p:stCondLst>
                                <p:childTnLst>
                                  <p:par>
                                    <p:cTn id="641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43" dur="500"/>
                                            <p:tgtEl>
                                              <p:spTgt spid="12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44" fill="hold">
                                <p:stCondLst>
                                  <p:cond delay="13060"/>
                                </p:stCondLst>
                                <p:childTnLst>
                                  <p:par>
                                    <p:cTn id="645" presetID="53" presetClass="exit" presetSubtype="544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46" dur="250"/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7" dur="250"/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48" dur="250"/>
                                            <p:tgtEl>
                                              <p:spTgt spid="129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49" dur="250"/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0" dur="250"/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5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2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53" dur="250"/>
                                            <p:tgtEl>
                                              <p:spTgt spid="12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4" dur="250"/>
                                            <p:tgtEl>
                                              <p:spTgt spid="12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55" dur="250"/>
                                            <p:tgtEl>
                                              <p:spTgt spid="129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56" dur="250"/>
                                            <p:tgtEl>
                                              <p:spTgt spid="12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7" dur="250"/>
                                            <p:tgtEl>
                                              <p:spTgt spid="12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5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2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9" presetID="53" presetClass="exit" presetSubtype="544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60" dur="250"/>
                                            <p:tgtEl>
                                              <p:spTgt spid="12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1" dur="250"/>
                                            <p:tgtEl>
                                              <p:spTgt spid="12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62" dur="250"/>
                                            <p:tgtEl>
                                              <p:spTgt spid="129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63" dur="250"/>
                                            <p:tgtEl>
                                              <p:spTgt spid="12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4" dur="250"/>
                                            <p:tgtEl>
                                              <p:spTgt spid="12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6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2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6" presetID="53" presetClass="exit" presetSubtype="544" fill="hold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 calcmode="lin" valueType="num">
                                          <p:cBhvr>
                                            <p:cTn id="667" dur="200"/>
                                            <p:tgtEl>
                                              <p:spTgt spid="12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8" dur="200"/>
                                            <p:tgtEl>
                                              <p:spTgt spid="12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69" dur="200"/>
                                            <p:tgtEl>
                                              <p:spTgt spid="129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70" dur="200"/>
                                            <p:tgtEl>
                                              <p:spTgt spid="12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1" dur="200"/>
                                            <p:tgtEl>
                                              <p:spTgt spid="12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72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2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73" fill="hold">
                                <p:stCondLst>
                                  <p:cond delay="13310"/>
                                </p:stCondLst>
                                <p:childTnLst>
                                  <p:par>
                                    <p:cTn id="67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6" dur="350" fill="hold"/>
                                            <p:tgtEl>
                                              <p:spTgt spid="14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7" dur="350" fill="hold"/>
                                            <p:tgtEl>
                                              <p:spTgt spid="14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8" dur="350"/>
                                            <p:tgtEl>
                                              <p:spTgt spid="14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9" presetID="6" presetClass="emph" presetSubtype="0" autoRev="1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680" dur="125" fill="hold"/>
                                            <p:tgtEl>
                                              <p:spTgt spid="1419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1" presetID="2" presetClass="entr" presetSubtype="4" fill="hold" nodeType="withEffect" p14:presetBounceEnd="76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6000">
                                          <p:cBhvr additive="base">
                                            <p:cTn id="683" dur="500" fill="hold"/>
                                            <p:tgtEl>
                                              <p:spTgt spid="14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6000">
                                          <p:cBhvr additive="base">
                                            <p:cTn id="684" dur="500" fill="hold"/>
                                            <p:tgtEl>
                                              <p:spTgt spid="14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5" presetID="22" presetClass="entr" presetSubtype="8" fill="hold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87" dur="500"/>
                                            <p:tgtEl>
                                              <p:spTgt spid="14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8" presetID="22" presetClass="entr" presetSubtype="1" fill="hold" grpId="0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set>
                                          <p:cBhvr>
                                            <p:cTn id="6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90" dur="500"/>
                                            <p:tgtEl>
                                              <p:spTgt spid="14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1" presetID="42" presetClass="path" presetSubtype="0" accel="50000" decel="5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2.70833E-6 -1.48148E-6 L -2.70833E-6 0.06968 " pathEditMode="relative" rAng="0" ptsTypes="AA">
                                          <p:cBhvr>
                                            <p:cTn id="692" dur="750" fill="hold"/>
                                            <p:tgtEl>
                                              <p:spTgt spid="14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4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93" presetID="10" presetClass="exit" presetSubtype="0" fill="hold" grpId="2" nodeType="withEffect">
                                      <p:stCondLst>
                                        <p:cond delay="15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4" dur="500"/>
                                            <p:tgtEl>
                                              <p:spTgt spid="14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9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6" presetID="22" presetClass="entr" presetSubtype="2" fill="hold" nodeType="withEffect">
                                      <p:stCondLst>
                                        <p:cond delay="1550"/>
                                      </p:stCondLst>
                                      <p:childTnLst>
                                        <p:set>
                                          <p:cBhvr>
                                            <p:cTn id="6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98" dur="500"/>
                                            <p:tgtEl>
                                              <p:spTgt spid="6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0" grpId="0" animBg="1"/>
          <p:bldP spid="18" grpId="0" animBg="1"/>
          <p:bldP spid="18" grpId="1" animBg="1"/>
          <p:bldP spid="22" grpId="0" animBg="1"/>
          <p:bldP spid="22" grpId="1" animBg="1"/>
          <p:bldP spid="53" grpId="0" animBg="1"/>
          <p:bldP spid="53" grpId="1" animBg="1"/>
          <p:bldP spid="54" grpId="0" animBg="1"/>
          <p:bldP spid="54" grpId="1" animBg="1"/>
          <p:bldP spid="55" grpId="0" animBg="1"/>
          <p:bldP spid="55" grpId="1" animBg="1"/>
          <p:bldP spid="56" grpId="0" animBg="1"/>
          <p:bldP spid="56" grpId="1" animBg="1"/>
          <p:bldP spid="57" grpId="0" animBg="1"/>
          <p:bldP spid="57" grpId="1" animBg="1"/>
          <p:bldP spid="58" grpId="0" animBg="1"/>
          <p:bldP spid="58" grpId="1" animBg="1"/>
          <p:bldP spid="59" grpId="0" animBg="1"/>
          <p:bldP spid="59" grpId="1" animBg="1"/>
          <p:bldP spid="60" grpId="0" animBg="1"/>
          <p:bldP spid="60" grpId="1" animBg="1"/>
          <p:bldP spid="61" grpId="0" animBg="1"/>
          <p:bldP spid="61" grpId="1" animBg="1"/>
          <p:bldP spid="62" grpId="0" animBg="1"/>
          <p:bldP spid="62" grpId="1" animBg="1"/>
          <p:bldP spid="63" grpId="0" animBg="1"/>
          <p:bldP spid="63" grpId="1" animBg="1"/>
          <p:bldP spid="64" grpId="0" animBg="1"/>
          <p:bldP spid="64" grpId="1" animBg="1"/>
          <p:bldP spid="65" grpId="0" animBg="1"/>
          <p:bldP spid="65" grpId="1" animBg="1"/>
          <p:bldP spid="66" grpId="0" animBg="1"/>
          <p:bldP spid="66" grpId="1" animBg="1"/>
          <p:bldP spid="67" grpId="0" animBg="1"/>
          <p:bldP spid="67" grpId="1" animBg="1"/>
          <p:bldP spid="68" grpId="0" animBg="1"/>
          <p:bldP spid="68" grpId="1" animBg="1"/>
          <p:bldP spid="69" grpId="0" animBg="1"/>
          <p:bldP spid="69" grpId="1" animBg="1"/>
          <p:bldP spid="69" grpId="2" animBg="1"/>
          <p:bldP spid="69" grpId="3" animBg="1"/>
          <p:bldP spid="687" grpId="0" animBg="1"/>
          <p:bldP spid="842" grpId="0" animBg="1"/>
          <p:bldP spid="843" grpId="0" animBg="1"/>
          <p:bldP spid="843" grpId="1" animBg="1"/>
          <p:bldP spid="844" grpId="0" animBg="1"/>
          <p:bldP spid="844" grpId="1" animBg="1"/>
          <p:bldP spid="845" grpId="0" animBg="1"/>
          <p:bldP spid="845" grpId="1" animBg="1"/>
          <p:bldP spid="845" grpId="2" animBg="1"/>
          <p:bldP spid="845" grpId="3" animBg="1"/>
          <p:bldP spid="970" grpId="0" animBg="1"/>
          <p:bldP spid="970" grpId="1" animBg="1"/>
          <p:bldP spid="971" grpId="0" animBg="1"/>
          <p:bldP spid="971" grpId="1" animBg="1"/>
          <p:bldP spid="977" grpId="0" animBg="1"/>
          <p:bldP spid="977" grpId="1" animBg="1"/>
          <p:bldP spid="978" grpId="0" animBg="1"/>
          <p:bldP spid="978" grpId="1" animBg="1"/>
          <p:bldP spid="996" grpId="0" animBg="1"/>
          <p:bldP spid="997" grpId="0" animBg="1"/>
          <p:bldP spid="998" grpId="0" animBg="1"/>
          <p:bldP spid="998" grpId="1" animBg="1"/>
          <p:bldP spid="999" grpId="0" animBg="1"/>
          <p:bldP spid="999" grpId="1" animBg="1"/>
          <p:bldP spid="1000" grpId="0" animBg="1"/>
          <p:bldP spid="1000" grpId="1" animBg="1"/>
          <p:bldP spid="1000" grpId="2" animBg="1"/>
          <p:bldP spid="1000" grpId="3" animBg="1"/>
          <p:bldP spid="1263" grpId="0" animBg="1"/>
          <p:bldP spid="1264" grpId="0" animBg="1"/>
          <p:bldP spid="1265" grpId="0" animBg="1"/>
          <p:bldP spid="1265" grpId="1" animBg="1"/>
          <p:bldP spid="1266" grpId="0" animBg="1"/>
          <p:bldP spid="1266" grpId="1" animBg="1"/>
          <p:bldP spid="1267" grpId="0" animBg="1"/>
          <p:bldP spid="1267" grpId="1" animBg="1"/>
          <p:bldP spid="1267" grpId="2" animBg="1"/>
          <p:bldP spid="1267" grpId="3" animBg="1"/>
          <p:bldP spid="1268" grpId="0" animBg="1"/>
          <p:bldP spid="1284" grpId="0" animBg="1"/>
          <p:bldP spid="1285" grpId="0" animBg="1"/>
          <p:bldP spid="1285" grpId="1" animBg="1"/>
          <p:bldP spid="1286" grpId="0" animBg="1"/>
          <p:bldP spid="1286" grpId="1" animBg="1"/>
          <p:bldP spid="1287" grpId="0" animBg="1"/>
          <p:bldP spid="1287" grpId="1" animBg="1"/>
          <p:bldP spid="1287" grpId="2" animBg="1"/>
          <p:bldP spid="1287" grpId="3" animBg="1"/>
          <p:bldP spid="1288" grpId="0" animBg="1"/>
          <p:bldP spid="1294" grpId="0" animBg="1"/>
          <p:bldP spid="1295" grpId="0" animBg="1"/>
          <p:bldP spid="1295" grpId="1" animBg="1"/>
          <p:bldP spid="1296" grpId="0" animBg="1"/>
          <p:bldP spid="1296" grpId="1" animBg="1"/>
          <p:bldP spid="1297" grpId="0" animBg="1"/>
          <p:bldP spid="1297" grpId="1" animBg="1"/>
          <p:bldP spid="1297" grpId="2" animBg="1"/>
          <p:bldP spid="1297" grpId="3" animBg="1"/>
          <p:bldP spid="1298" grpId="0" animBg="1"/>
          <p:bldP spid="1419" grpId="0" animBg="1"/>
          <p:bldP spid="1419" grpId="1" animBg="1"/>
          <p:bldP spid="1423" grpId="0" animBg="1"/>
          <p:bldP spid="1423" grpId="1" animBg="1"/>
          <p:bldP spid="1423" grpId="2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125" fill="hold"/>
                                            <p:tgtEl>
                                              <p:spTgt spid="15"/>
                                            </p:tgtEl>
                                          </p:cBhvr>
                                          <p:by x="115000" y="11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53" presetClass="exit" presetSubtype="544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8" dur="400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400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0" dur="4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" dur="400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400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1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21" dur="3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700"/>
                                </p:stCondLst>
                                <p:childTnLst>
                                  <p:par>
                                    <p:cTn id="23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4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4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4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6" presetClass="emph" presetSubtype="0" autoRev="1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29" dur="180" fill="hold"/>
                                            <p:tgtEl>
                                              <p:spTgt spid="46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" presetID="4" presetClass="entr" presetSubtype="32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out)">
                                          <p:cBhvr>
                                            <p:cTn id="32" dur="125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" presetClass="entr" presetSubtype="32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out)">
                                          <p:cBhvr>
                                            <p:cTn id="35" dur="125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4" presetClass="entr" presetSubtype="32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out)">
                                          <p:cBhvr>
                                            <p:cTn id="38" dur="125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4" presetClass="entr" presetSubtype="32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out)">
                                          <p:cBhvr>
                                            <p:cTn id="41" dur="125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" presetClass="entr" presetSubtype="3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out)">
                                          <p:cBhvr>
                                            <p:cTn id="44" dur="125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" presetClass="entr" presetSubtype="32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out)">
                                          <p:cBhvr>
                                            <p:cTn id="47" dur="125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4" presetClass="entr" presetSubtype="32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out)">
                                          <p:cBhvr>
                                            <p:cTn id="50" dur="125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" presetClass="entr" presetSubtype="32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out)">
                                          <p:cBhvr>
                                            <p:cTn id="53" dur="125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4" presetClass="entr" presetSubtype="32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out)">
                                          <p:cBhvr>
                                            <p:cTn id="56" dur="125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" presetClass="entr" presetSubtype="32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out)">
                                          <p:cBhvr>
                                            <p:cTn id="59" dur="125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4" presetClass="entr" presetSubtype="3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out)">
                                          <p:cBhvr>
                                            <p:cTn id="62" dur="125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22" presetClass="entr" presetSubtype="8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5" dur="5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8" dur="2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1" dur="2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4" dur="2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7" dur="2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3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3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3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6" presetClass="emph" presetSubtype="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84" dur="125" fill="hold"/>
                                            <p:tgtEl>
                                              <p:spTgt spid="6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" presetID="8" presetClass="emph" presetSubtype="0" repeatCount="indefinite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86" dur="10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1" fill="hold">
                                <p:stCondLst>
                                  <p:cond delay="2100"/>
                                </p:stCondLst>
                                <p:childTnLst>
                                  <p:par>
                                    <p:cTn id="92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4" dur="500"/>
                                            <p:tgtEl>
                                              <p:spTgt spid="6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5" fill="hold">
                                <p:stCondLst>
                                  <p:cond delay="2600"/>
                                </p:stCondLst>
                                <p:childTnLst>
                                  <p:par>
                                    <p:cTn id="96" presetID="53" presetClass="exit" presetSubtype="544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97" dur="2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2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99" dur="2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0" dur="2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2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4" dur="200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200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06" dur="2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7" dur="200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200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0" presetID="53" presetClass="exit" presetSubtype="54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1" dur="20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20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13" dur="2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4" dur="20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20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7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8" dur="20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20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20" dur="2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1" dur="20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20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5" dur="20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20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27" dur="2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8" dur="20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20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2" dur="20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20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34" dur="2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5" dur="20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20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8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9" dur="20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20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41" dur="2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2" dur="20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20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46" dur="20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20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48" dur="2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9" dur="20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20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2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53" dur="20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20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55" dur="2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56" dur="20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20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0" dur="20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20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62" dur="2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3" dur="20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20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6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7" dur="200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200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69" dur="2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0" dur="200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200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74" dur="200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200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76" dur="2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7" dur="200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200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0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1" dur="200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200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83" dur="2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4" dur="200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200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7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8" dur="20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9" dur="20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90" dur="2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1" dur="20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20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4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95" dur="200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200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97" dur="2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8" dur="200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200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1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2" dur="200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200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04" dur="2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5" dur="200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200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8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9" dur="200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200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11" dur="2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2" dur="200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200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5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6" dur="200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200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18" dur="2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9" dur="200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200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2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3" dur="200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200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25" dur="2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6" dur="200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200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9" presetID="53" presetClass="exit" presetSubtype="544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30" dur="200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1" dur="200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32" dur="2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3" dur="200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4" dur="200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6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8" dur="500" fill="hold"/>
                                            <p:tgtEl>
                                              <p:spTgt spid="8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9" dur="500" fill="hold"/>
                                            <p:tgtEl>
                                              <p:spTgt spid="8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0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2" dur="500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3" dur="500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4" dur="500"/>
                                            <p:tgtEl>
                                              <p:spTgt spid="8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5" presetID="21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247" dur="300"/>
                                            <p:tgtEl>
                                              <p:spTgt spid="8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8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0" dur="300" fill="hold"/>
                                            <p:tgtEl>
                                              <p:spTgt spid="8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1" dur="300" fill="hold"/>
                                            <p:tgtEl>
                                              <p:spTgt spid="8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2" dur="300"/>
                                            <p:tgtEl>
                                              <p:spTgt spid="8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3" presetID="6" presetClass="emph" presetSubtype="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254" dur="125" fill="hold"/>
                                            <p:tgtEl>
                                              <p:spTgt spid="84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8" presetClass="emph" presetSubtype="0" repeatCount="indefinite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56" dur="400" fill="hold"/>
                                            <p:tgtEl>
                                              <p:spTgt spid="8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7" fill="hold">
                                <p:stCondLst>
                                  <p:cond delay="3400"/>
                                </p:stCondLst>
                                <p:childTnLst>
                                  <p:par>
                                    <p:cTn id="258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300" fill="hold"/>
                                            <p:tgtEl>
                                              <p:spTgt spid="8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300" fill="hold"/>
                                            <p:tgtEl>
                                              <p:spTgt spid="8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2" dur="300"/>
                                            <p:tgtEl>
                                              <p:spTgt spid="8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3" presetID="6" presetClass="emph" presetSubtype="0" autoRev="1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264" dur="125" fill="hold"/>
                                            <p:tgtEl>
                                              <p:spTgt spid="846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5" presetID="2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67" dur="300"/>
                                            <p:tgtEl>
                                              <p:spTgt spid="9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8" presetID="2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70" dur="300"/>
                                            <p:tgtEl>
                                              <p:spTgt spid="9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" presetID="53" presetClass="entr" presetSubtype="16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" dur="300" fill="hold"/>
                                            <p:tgtEl>
                                              <p:spTgt spid="8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300" fill="hold"/>
                                            <p:tgtEl>
                                              <p:spTgt spid="8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" dur="300"/>
                                            <p:tgtEl>
                                              <p:spTgt spid="8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" presetID="6" presetClass="emph" presetSubtype="0" autoRev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277" dur="125" fill="hold"/>
                                            <p:tgtEl>
                                              <p:spTgt spid="87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8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0" dur="200"/>
                                            <p:tgtEl>
                                              <p:spTgt spid="9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1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3" dur="200"/>
                                            <p:tgtEl>
                                              <p:spTgt spid="9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6" dur="200"/>
                                            <p:tgtEl>
                                              <p:spTgt spid="9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9" dur="200"/>
                                            <p:tgtEl>
                                              <p:spTgt spid="9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0" fill="hold">
                                <p:stCondLst>
                                  <p:cond delay="4200"/>
                                </p:stCondLst>
                                <p:childTnLst>
                                  <p:par>
                                    <p:cTn id="291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93" dur="500"/>
                                            <p:tgtEl>
                                              <p:spTgt spid="9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4" fill="hold">
                                <p:stCondLst>
                                  <p:cond delay="4700"/>
                                </p:stCondLst>
                                <p:childTnLst>
                                  <p:par>
                                    <p:cTn id="295" presetID="53" presetClass="exit" presetSubtype="544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96" dur="250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7" dur="250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98" dur="250"/>
                                            <p:tgtEl>
                                              <p:spTgt spid="8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9" dur="250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0" dur="250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2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03" dur="250"/>
                                            <p:tgtEl>
                                              <p:spTgt spid="8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4" dur="250"/>
                                            <p:tgtEl>
                                              <p:spTgt spid="8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05" dur="250"/>
                                            <p:tgtEl>
                                              <p:spTgt spid="84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06" dur="250"/>
                                            <p:tgtEl>
                                              <p:spTgt spid="8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7" dur="250"/>
                                            <p:tgtEl>
                                              <p:spTgt spid="8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8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9" presetID="53" presetClass="exit" presetSubtype="544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10" dur="250"/>
                                            <p:tgtEl>
                                              <p:spTgt spid="8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1" dur="250"/>
                                            <p:tgtEl>
                                              <p:spTgt spid="8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12" dur="250"/>
                                            <p:tgtEl>
                                              <p:spTgt spid="84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3" dur="250"/>
                                            <p:tgtEl>
                                              <p:spTgt spid="8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4" dur="250"/>
                                            <p:tgtEl>
                                              <p:spTgt spid="8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1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8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6" presetID="53" presetClass="exit" presetSubtype="54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17" dur="250"/>
                                            <p:tgtEl>
                                              <p:spTgt spid="8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8" dur="250"/>
                                            <p:tgtEl>
                                              <p:spTgt spid="8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19" dur="250"/>
                                            <p:tgtEl>
                                              <p:spTgt spid="84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0" dur="250"/>
                                            <p:tgtEl>
                                              <p:spTgt spid="8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1" dur="250"/>
                                            <p:tgtEl>
                                              <p:spTgt spid="8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22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8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3" presetID="53" presetClass="exit" presetSubtype="54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24" dur="250"/>
                                            <p:tgtEl>
                                              <p:spTgt spid="9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250"/>
                                            <p:tgtEl>
                                              <p:spTgt spid="9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26" dur="250"/>
                                            <p:tgtEl>
                                              <p:spTgt spid="97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7" dur="250"/>
                                            <p:tgtEl>
                                              <p:spTgt spid="9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8" dur="250"/>
                                            <p:tgtEl>
                                              <p:spTgt spid="9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9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0" presetID="53" presetClass="exit" presetSubtype="54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31" dur="250"/>
                                            <p:tgtEl>
                                              <p:spTgt spid="9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2" dur="250"/>
                                            <p:tgtEl>
                                              <p:spTgt spid="9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33" dur="250"/>
                                            <p:tgtEl>
                                              <p:spTgt spid="97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34" dur="250"/>
                                            <p:tgtEl>
                                              <p:spTgt spid="9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5" dur="250"/>
                                            <p:tgtEl>
                                              <p:spTgt spid="9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3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9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7" presetID="53" presetClass="exit" presetSubtype="54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38" dur="250"/>
                                            <p:tgtEl>
                                              <p:spTgt spid="8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9" dur="250"/>
                                            <p:tgtEl>
                                              <p:spTgt spid="8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40" dur="250"/>
                                            <p:tgtEl>
                                              <p:spTgt spid="87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41" dur="250"/>
                                            <p:tgtEl>
                                              <p:spTgt spid="8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2" dur="250"/>
                                            <p:tgtEl>
                                              <p:spTgt spid="8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3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8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4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45" dur="250"/>
                                            <p:tgtEl>
                                              <p:spTgt spid="9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6" dur="250"/>
                                            <p:tgtEl>
                                              <p:spTgt spid="9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47" dur="250"/>
                                            <p:tgtEl>
                                              <p:spTgt spid="97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48" dur="250"/>
                                            <p:tgtEl>
                                              <p:spTgt spid="9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9" dur="250"/>
                                            <p:tgtEl>
                                              <p:spTgt spid="9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9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1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52" dur="250"/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3" dur="250"/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54" dur="250"/>
                                            <p:tgtEl>
                                              <p:spTgt spid="97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55" dur="250"/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6" dur="250"/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5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8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59" dur="250"/>
                                            <p:tgtEl>
                                              <p:spTgt spid="9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0" dur="250"/>
                                            <p:tgtEl>
                                              <p:spTgt spid="9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61" dur="250"/>
                                            <p:tgtEl>
                                              <p:spTgt spid="97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62" dur="250"/>
                                            <p:tgtEl>
                                              <p:spTgt spid="9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3" dur="250"/>
                                            <p:tgtEl>
                                              <p:spTgt spid="9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6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9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5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66" dur="250"/>
                                            <p:tgtEl>
                                              <p:spTgt spid="9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7" dur="250"/>
                                            <p:tgtEl>
                                              <p:spTgt spid="9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68" dur="250"/>
                                            <p:tgtEl>
                                              <p:spTgt spid="97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69" dur="250"/>
                                            <p:tgtEl>
                                              <p:spTgt spid="9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0" dur="250"/>
                                            <p:tgtEl>
                                              <p:spTgt spid="9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9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4" dur="500" fill="hold"/>
                                            <p:tgtEl>
                                              <p:spTgt spid="9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5" dur="500" fill="hold"/>
                                            <p:tgtEl>
                                              <p:spTgt spid="9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6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8" dur="500" fill="hold"/>
                                            <p:tgtEl>
                                              <p:spTgt spid="9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9" dur="500" fill="hold"/>
                                            <p:tgtEl>
                                              <p:spTgt spid="9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0" dur="500"/>
                                            <p:tgtEl>
                                              <p:spTgt spid="9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1" presetID="21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383" dur="300"/>
                                            <p:tgtEl>
                                              <p:spTgt spid="9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4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6" dur="300" fill="hold"/>
                                            <p:tgtEl>
                                              <p:spTgt spid="10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7" dur="300" fill="hold"/>
                                            <p:tgtEl>
                                              <p:spTgt spid="10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8" dur="300"/>
                                            <p:tgtEl>
                                              <p:spTgt spid="10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9" presetID="6" presetClass="emph" presetSubtype="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390" dur="125" fill="hold"/>
                                            <p:tgtEl>
                                              <p:spTgt spid="100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1" presetID="8" presetClass="emph" presetSubtype="0" repeatCount="indefinite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92" dur="400" fill="hold"/>
                                            <p:tgtEl>
                                              <p:spTgt spid="10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3" fill="hold">
                                <p:stCondLst>
                                  <p:cond delay="5500"/>
                                </p:stCondLst>
                                <p:childTnLst>
                                  <p:par>
                                    <p:cTn id="39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6" dur="400" fill="hold"/>
                                            <p:tgtEl>
                                              <p:spTgt spid="10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7" dur="400" fill="hold"/>
                                            <p:tgtEl>
                                              <p:spTgt spid="10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8" dur="400"/>
                                            <p:tgtEl>
                                              <p:spTgt spid="10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9" presetID="6" presetClass="emph" presetSubtype="0" autoRev="1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400" dur="180" fill="hold"/>
                                            <p:tgtEl>
                                              <p:spTgt spid="1001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1" presetID="53" presetClass="entr" presetSubtype="16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3" dur="400" fill="hold"/>
                                            <p:tgtEl>
                                              <p:spTgt spid="11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4" dur="400" fill="hold"/>
                                            <p:tgtEl>
                                              <p:spTgt spid="11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5" dur="400"/>
                                            <p:tgtEl>
                                              <p:spTgt spid="11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6" presetID="6" presetClass="emph" presetSubtype="0" autoRev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407" dur="180" fill="hold"/>
                                            <p:tgtEl>
                                              <p:spTgt spid="114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8" presetID="53" presetClass="entr" presetSubtype="16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0" dur="400" fill="hold"/>
                                            <p:tgtEl>
                                              <p:spTgt spid="10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1" dur="400" fill="hold"/>
                                            <p:tgtEl>
                                              <p:spTgt spid="10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2" dur="400"/>
                                            <p:tgtEl>
                                              <p:spTgt spid="10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3" presetID="6" presetClass="emph" presetSubtype="0" autoRev="1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414" dur="180" fill="hold"/>
                                            <p:tgtEl>
                                              <p:spTgt spid="1046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5" presetID="53" presetClass="entr" presetSubtype="16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7" dur="400" fill="hold"/>
                                            <p:tgtEl>
                                              <p:spTgt spid="1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8" dur="400" fill="hold"/>
                                            <p:tgtEl>
                                              <p:spTgt spid="1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9" dur="400"/>
                                            <p:tgtEl>
                                              <p:spTgt spid="1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0" presetID="6" presetClass="emph" presetSubtype="0" autoRev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421" dur="180" fill="hold"/>
                                            <p:tgtEl>
                                              <p:spTgt spid="1222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2" presetID="53" presetClass="entr" presetSubtype="16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4" dur="400" fill="hold"/>
                                            <p:tgtEl>
                                              <p:spTgt spid="1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5" dur="400" fill="hold"/>
                                            <p:tgtEl>
                                              <p:spTgt spid="1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6" dur="400"/>
                                            <p:tgtEl>
                                              <p:spTgt spid="1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7" presetID="6" presetClass="emph" presetSubtype="0" autoRev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428" dur="180" fill="hold"/>
                                            <p:tgtEl>
                                              <p:spTgt spid="120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29" fill="hold">
                                <p:stCondLst>
                                  <p:cond delay="6260"/>
                                </p:stCondLst>
                                <p:childTnLst>
                                  <p:par>
                                    <p:cTn id="430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32" dur="500"/>
                                            <p:tgtEl>
                                              <p:spTgt spid="12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33" fill="hold">
                                <p:stCondLst>
                                  <p:cond delay="6760"/>
                                </p:stCondLst>
                                <p:childTnLst>
                                  <p:par>
                                    <p:cTn id="434" presetID="53" presetClass="exit" presetSubtype="544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35" dur="250"/>
                                            <p:tgtEl>
                                              <p:spTgt spid="9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6" dur="250"/>
                                            <p:tgtEl>
                                              <p:spTgt spid="9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37" dur="250"/>
                                            <p:tgtEl>
                                              <p:spTgt spid="99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8" dur="250"/>
                                            <p:tgtEl>
                                              <p:spTgt spid="9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9" dur="250"/>
                                            <p:tgtEl>
                                              <p:spTgt spid="9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4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9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1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42" dur="250"/>
                                            <p:tgtEl>
                                              <p:spTgt spid="9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3" dur="250"/>
                                            <p:tgtEl>
                                              <p:spTgt spid="9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44" dur="250"/>
                                            <p:tgtEl>
                                              <p:spTgt spid="99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45" dur="250"/>
                                            <p:tgtEl>
                                              <p:spTgt spid="9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6" dur="250"/>
                                            <p:tgtEl>
                                              <p:spTgt spid="9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4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9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8" presetID="53" presetClass="exit" presetSubtype="544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49" dur="250"/>
                                            <p:tgtEl>
                                              <p:spTgt spid="10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0" dur="250"/>
                                            <p:tgtEl>
                                              <p:spTgt spid="10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51" dur="250"/>
                                            <p:tgtEl>
                                              <p:spTgt spid="100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52" dur="250"/>
                                            <p:tgtEl>
                                              <p:spTgt spid="10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3" dur="250"/>
                                            <p:tgtEl>
                                              <p:spTgt spid="10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5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0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5" presetID="53" presetClass="exit" presetSubtype="54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56" dur="250"/>
                                            <p:tgtEl>
                                              <p:spTgt spid="10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7" dur="250"/>
                                            <p:tgtEl>
                                              <p:spTgt spid="10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58" dur="250"/>
                                            <p:tgtEl>
                                              <p:spTgt spid="100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59" dur="250"/>
                                            <p:tgtEl>
                                              <p:spTgt spid="10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0" dur="250"/>
                                            <p:tgtEl>
                                              <p:spTgt spid="10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6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0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2" presetID="53" presetClass="exit" presetSubtype="54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63" dur="250"/>
                                            <p:tgtEl>
                                              <p:spTgt spid="11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4" dur="250"/>
                                            <p:tgtEl>
                                              <p:spTgt spid="11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65" dur="250"/>
                                            <p:tgtEl>
                                              <p:spTgt spid="114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66" dur="250"/>
                                            <p:tgtEl>
                                              <p:spTgt spid="1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7" dur="250"/>
                                            <p:tgtEl>
                                              <p:spTgt spid="1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6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9" presetID="53" presetClass="exit" presetSubtype="54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70" dur="250"/>
                                            <p:tgtEl>
                                              <p:spTgt spid="10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1" dur="250"/>
                                            <p:tgtEl>
                                              <p:spTgt spid="10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72" dur="250"/>
                                            <p:tgtEl>
                                              <p:spTgt spid="104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73" dur="250"/>
                                            <p:tgtEl>
                                              <p:spTgt spid="10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4" dur="250"/>
                                            <p:tgtEl>
                                              <p:spTgt spid="10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7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0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6" presetID="53" presetClass="exit" presetSubtype="54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77" dur="250"/>
                                            <p:tgtEl>
                                              <p:spTgt spid="1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8" dur="250"/>
                                            <p:tgtEl>
                                              <p:spTgt spid="1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79" dur="250"/>
                                            <p:tgtEl>
                                              <p:spTgt spid="122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0" dur="250"/>
                                            <p:tgtEl>
                                              <p:spTgt spid="12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1" dur="250"/>
                                            <p:tgtEl>
                                              <p:spTgt spid="12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82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3" presetID="53" presetClass="exit" presetSubtype="54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84" dur="250"/>
                                            <p:tgtEl>
                                              <p:spTgt spid="1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5" dur="250"/>
                                            <p:tgtEl>
                                              <p:spTgt spid="1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86" dur="250"/>
                                            <p:tgtEl>
                                              <p:spTgt spid="120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7" dur="250"/>
                                            <p:tgtEl>
                                              <p:spTgt spid="12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8" dur="250"/>
                                            <p:tgtEl>
                                              <p:spTgt spid="12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89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0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iterate type="lt">
                                        <p:tmPct val="30000"/>
                                      </p:iterate>
                                      <p:childTnLst>
                                        <p:set>
                                          <p:cBhvr>
                                            <p:cTn id="4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2" dur="300" fill="hold"/>
                                            <p:tgtEl>
                                              <p:spTgt spid="12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3" dur="300" fill="hold"/>
                                            <p:tgtEl>
                                              <p:spTgt spid="12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4" dur="300"/>
                                            <p:tgtEl>
                                              <p:spTgt spid="1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5" presetID="6" presetClass="emph" presetSubtype="0" autoRev="1" fill="hold" nodeType="withEffect">
                                      <p:stCondLst>
                                        <p:cond delay="130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Scale>
                                          <p:cBhvr>
                                            <p:cTn id="496" dur="150" fill="hold"/>
                                            <p:tgtEl>
                                              <p:spTgt spid="126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9" dur="500" fill="hold"/>
                                            <p:tgtEl>
                                              <p:spTgt spid="12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0" dur="500" fill="hold"/>
                                            <p:tgtEl>
                                              <p:spTgt spid="12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1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3" dur="500" fill="hold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4" dur="500" fill="hold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5" dur="500"/>
                                            <p:tgtEl>
                                              <p:spTgt spid="1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6" presetID="21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5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508" dur="300"/>
                                            <p:tgtEl>
                                              <p:spTgt spid="1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9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1" dur="300" fill="hold"/>
                                            <p:tgtEl>
                                              <p:spTgt spid="1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2" dur="300" fill="hold"/>
                                            <p:tgtEl>
                                              <p:spTgt spid="1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3" dur="300"/>
                                            <p:tgtEl>
                                              <p:spTgt spid="1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4" presetID="6" presetClass="emph" presetSubtype="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515" dur="125" fill="hold"/>
                                            <p:tgtEl>
                                              <p:spTgt spid="126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6" presetID="8" presetClass="emph" presetSubtype="0" repeatCount="indefinite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17" dur="400" fill="hold"/>
                                            <p:tgtEl>
                                              <p:spTgt spid="1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18" fill="hold">
                                <p:stCondLst>
                                  <p:cond delay="8360"/>
                                </p:stCondLst>
                                <p:childTnLst>
                                  <p:par>
                                    <p:cTn id="519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521" dur="500"/>
                                            <p:tgtEl>
                                              <p:spTgt spid="1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22" fill="hold">
                                <p:stCondLst>
                                  <p:cond delay="8860"/>
                                </p:stCondLst>
                                <p:childTnLst>
                                  <p:par>
                                    <p:cTn id="523" presetID="53" presetClass="exit" presetSubtype="544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24" dur="250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5" dur="250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26" dur="250"/>
                                            <p:tgtEl>
                                              <p:spTgt spid="126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27" dur="250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8" dur="250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29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0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31" dur="250"/>
                                            <p:tgtEl>
                                              <p:spTgt spid="1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2" dur="250"/>
                                            <p:tgtEl>
                                              <p:spTgt spid="1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33" dur="250"/>
                                            <p:tgtEl>
                                              <p:spTgt spid="126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34" dur="250"/>
                                            <p:tgtEl>
                                              <p:spTgt spid="12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5" dur="250"/>
                                            <p:tgtEl>
                                              <p:spTgt spid="12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3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7" presetID="53" presetClass="exit" presetSubtype="544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38" dur="250"/>
                                            <p:tgtEl>
                                              <p:spTgt spid="1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9" dur="250"/>
                                            <p:tgtEl>
                                              <p:spTgt spid="1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40" dur="250"/>
                                            <p:tgtEl>
                                              <p:spTgt spid="12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1" dur="250"/>
                                            <p:tgtEl>
                                              <p:spTgt spid="12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2" dur="250"/>
                                            <p:tgtEl>
                                              <p:spTgt spid="12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43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4" presetID="53" presetClass="exit" presetSubtype="544" fill="hold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 calcmode="lin" valueType="num">
                                          <p:cBhvr>
                                            <p:cTn id="545" dur="200"/>
                                            <p:tgtEl>
                                              <p:spTgt spid="12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6" dur="200"/>
                                            <p:tgtEl>
                                              <p:spTgt spid="12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47" dur="200"/>
                                            <p:tgtEl>
                                              <p:spTgt spid="12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8" dur="200"/>
                                            <p:tgtEl>
                                              <p:spTgt spid="12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9" dur="200"/>
                                            <p:tgtEl>
                                              <p:spTgt spid="12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50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1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iterate type="lt">
                                        <p:tmPct val="30000"/>
                                      </p:iterate>
                                      <p:childTnLst>
                                        <p:set>
                                          <p:cBhvr>
                                            <p:cTn id="5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3" dur="300" fill="hold"/>
                                            <p:tgtEl>
                                              <p:spTgt spid="12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4" dur="300" fill="hold"/>
                                            <p:tgtEl>
                                              <p:spTgt spid="12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55" dur="300"/>
                                            <p:tgtEl>
                                              <p:spTgt spid="12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6" presetID="6" presetClass="emph" presetSubtype="0" autoRev="1" fill="hold" nodeType="withEffect">
                                      <p:stCondLst>
                                        <p:cond delay="130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Scale>
                                          <p:cBhvr>
                                            <p:cTn id="557" dur="150" fill="hold"/>
                                            <p:tgtEl>
                                              <p:spTgt spid="128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8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0" dur="500" fill="hold"/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1" dur="500" fill="hold"/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2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4" dur="500" fill="hold"/>
                                            <p:tgtEl>
                                              <p:spTgt spid="12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5" dur="500" fill="hold"/>
                                            <p:tgtEl>
                                              <p:spTgt spid="12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6" dur="500"/>
                                            <p:tgtEl>
                                              <p:spTgt spid="12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7" presetID="21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5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569" dur="300"/>
                                            <p:tgtEl>
                                              <p:spTgt spid="12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0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2" dur="300" fill="hold"/>
                                            <p:tgtEl>
                                              <p:spTgt spid="12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3" dur="300" fill="hold"/>
                                            <p:tgtEl>
                                              <p:spTgt spid="12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4" dur="300"/>
                                            <p:tgtEl>
                                              <p:spTgt spid="12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5" presetID="6" presetClass="emph" presetSubtype="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576" dur="125" fill="hold"/>
                                            <p:tgtEl>
                                              <p:spTgt spid="128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7" presetID="8" presetClass="emph" presetSubtype="0" repeatCount="indefinite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78" dur="400" fill="hold"/>
                                            <p:tgtEl>
                                              <p:spTgt spid="12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9" fill="hold">
                                <p:stCondLst>
                                  <p:cond delay="10460"/>
                                </p:stCondLst>
                                <p:childTnLst>
                                  <p:par>
                                    <p:cTn id="580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582" dur="500"/>
                                            <p:tgtEl>
                                              <p:spTgt spid="1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83" fill="hold">
                                <p:stCondLst>
                                  <p:cond delay="10960"/>
                                </p:stCondLst>
                                <p:childTnLst>
                                  <p:par>
                                    <p:cTn id="584" presetID="53" presetClass="exit" presetSubtype="544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85" dur="250"/>
                                            <p:tgtEl>
                                              <p:spTgt spid="12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6" dur="250"/>
                                            <p:tgtEl>
                                              <p:spTgt spid="12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87" dur="250"/>
                                            <p:tgtEl>
                                              <p:spTgt spid="128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88" dur="250"/>
                                            <p:tgtEl>
                                              <p:spTgt spid="12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9" dur="250"/>
                                            <p:tgtEl>
                                              <p:spTgt spid="12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9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1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92" dur="250"/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3" dur="250"/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94" dur="250"/>
                                            <p:tgtEl>
                                              <p:spTgt spid="128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5" dur="250"/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6" dur="250"/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9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8" presetID="53" presetClass="exit" presetSubtype="544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99" dur="250"/>
                                            <p:tgtEl>
                                              <p:spTgt spid="12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0" dur="250"/>
                                            <p:tgtEl>
                                              <p:spTgt spid="12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01" dur="250"/>
                                            <p:tgtEl>
                                              <p:spTgt spid="128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02" dur="250"/>
                                            <p:tgtEl>
                                              <p:spTgt spid="12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3" dur="250"/>
                                            <p:tgtEl>
                                              <p:spTgt spid="12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0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2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5" presetID="53" presetClass="exit" presetSubtype="544" fill="hold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 calcmode="lin" valueType="num">
                                          <p:cBhvr>
                                            <p:cTn id="606" dur="200"/>
                                            <p:tgtEl>
                                              <p:spTgt spid="12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7" dur="200"/>
                                            <p:tgtEl>
                                              <p:spTgt spid="12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08" dur="200"/>
                                            <p:tgtEl>
                                              <p:spTgt spid="128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09" dur="200"/>
                                            <p:tgtEl>
                                              <p:spTgt spid="12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0" dur="200"/>
                                            <p:tgtEl>
                                              <p:spTgt spid="12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11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2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2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iterate type="lt">
                                        <p:tmPct val="30000"/>
                                      </p:iterate>
                                      <p:childTnLst>
                                        <p:set>
                                          <p:cBhvr>
                                            <p:cTn id="6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4" dur="300" fill="hold"/>
                                            <p:tgtEl>
                                              <p:spTgt spid="12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5" dur="300" fill="hold"/>
                                            <p:tgtEl>
                                              <p:spTgt spid="12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6" dur="300"/>
                                            <p:tgtEl>
                                              <p:spTgt spid="12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7" presetID="6" presetClass="emph" presetSubtype="0" autoRev="1" fill="hold" nodeType="withEffect">
                                      <p:stCondLst>
                                        <p:cond delay="130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Scale>
                                          <p:cBhvr>
                                            <p:cTn id="618" dur="150" fill="hold"/>
                                            <p:tgtEl>
                                              <p:spTgt spid="129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9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1" dur="500" fill="hold"/>
                                            <p:tgtEl>
                                              <p:spTgt spid="12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2" dur="500" fill="hold"/>
                                            <p:tgtEl>
                                              <p:spTgt spid="12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3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6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25" dur="500" fill="hold"/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6" dur="500" fill="hold"/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7" dur="500"/>
                                            <p:tgtEl>
                                              <p:spTgt spid="12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8" presetID="21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6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630" dur="300"/>
                                            <p:tgtEl>
                                              <p:spTgt spid="12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1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3" dur="300" fill="hold"/>
                                            <p:tgtEl>
                                              <p:spTgt spid="12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4" dur="300" fill="hold"/>
                                            <p:tgtEl>
                                              <p:spTgt spid="12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5" dur="300"/>
                                            <p:tgtEl>
                                              <p:spTgt spid="12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6" presetID="6" presetClass="emph" presetSubtype="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637" dur="125" fill="hold"/>
                                            <p:tgtEl>
                                              <p:spTgt spid="129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8" presetID="8" presetClass="emph" presetSubtype="0" repeatCount="indefinite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639" dur="400" fill="hold"/>
                                            <p:tgtEl>
                                              <p:spTgt spid="12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40" fill="hold">
                                <p:stCondLst>
                                  <p:cond delay="12560"/>
                                </p:stCondLst>
                                <p:childTnLst>
                                  <p:par>
                                    <p:cTn id="641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43" dur="500"/>
                                            <p:tgtEl>
                                              <p:spTgt spid="12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44" fill="hold">
                                <p:stCondLst>
                                  <p:cond delay="13060"/>
                                </p:stCondLst>
                                <p:childTnLst>
                                  <p:par>
                                    <p:cTn id="645" presetID="53" presetClass="exit" presetSubtype="544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46" dur="250"/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7" dur="250"/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48" dur="250"/>
                                            <p:tgtEl>
                                              <p:spTgt spid="129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49" dur="250"/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0" dur="250"/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5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2" presetID="53" presetClass="exit" presetSubtype="54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53" dur="250"/>
                                            <p:tgtEl>
                                              <p:spTgt spid="12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4" dur="250"/>
                                            <p:tgtEl>
                                              <p:spTgt spid="12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55" dur="250"/>
                                            <p:tgtEl>
                                              <p:spTgt spid="129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56" dur="250"/>
                                            <p:tgtEl>
                                              <p:spTgt spid="12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7" dur="250"/>
                                            <p:tgtEl>
                                              <p:spTgt spid="12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5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2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9" presetID="53" presetClass="exit" presetSubtype="544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60" dur="250"/>
                                            <p:tgtEl>
                                              <p:spTgt spid="12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1" dur="250"/>
                                            <p:tgtEl>
                                              <p:spTgt spid="12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62" dur="250"/>
                                            <p:tgtEl>
                                              <p:spTgt spid="129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63" dur="250"/>
                                            <p:tgtEl>
                                              <p:spTgt spid="12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4" dur="250"/>
                                            <p:tgtEl>
                                              <p:spTgt spid="12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6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2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6" presetID="53" presetClass="exit" presetSubtype="544" fill="hold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 calcmode="lin" valueType="num">
                                          <p:cBhvr>
                                            <p:cTn id="667" dur="200"/>
                                            <p:tgtEl>
                                              <p:spTgt spid="12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8" dur="200"/>
                                            <p:tgtEl>
                                              <p:spTgt spid="12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69" dur="200"/>
                                            <p:tgtEl>
                                              <p:spTgt spid="129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70" dur="200"/>
                                            <p:tgtEl>
                                              <p:spTgt spid="12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1" dur="200"/>
                                            <p:tgtEl>
                                              <p:spTgt spid="12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72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2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73" fill="hold">
                                <p:stCondLst>
                                  <p:cond delay="13310"/>
                                </p:stCondLst>
                                <p:childTnLst>
                                  <p:par>
                                    <p:cTn id="67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6" dur="350" fill="hold"/>
                                            <p:tgtEl>
                                              <p:spTgt spid="14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7" dur="350" fill="hold"/>
                                            <p:tgtEl>
                                              <p:spTgt spid="14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8" dur="350"/>
                                            <p:tgtEl>
                                              <p:spTgt spid="14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9" presetID="6" presetClass="emph" presetSubtype="0" autoRev="1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680" dur="125" fill="hold"/>
                                            <p:tgtEl>
                                              <p:spTgt spid="1419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1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3" dur="500" fill="hold"/>
                                            <p:tgtEl>
                                              <p:spTgt spid="14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4" dur="500" fill="hold"/>
                                            <p:tgtEl>
                                              <p:spTgt spid="14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5" presetID="22" presetClass="entr" presetSubtype="8" fill="hold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87" dur="500"/>
                                            <p:tgtEl>
                                              <p:spTgt spid="14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8" presetID="22" presetClass="entr" presetSubtype="1" fill="hold" grpId="0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set>
                                          <p:cBhvr>
                                            <p:cTn id="6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90" dur="500"/>
                                            <p:tgtEl>
                                              <p:spTgt spid="14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1" presetID="42" presetClass="path" presetSubtype="0" accel="50000" decel="5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2.70833E-6 -1.48148E-6 L -2.70833E-6 0.06968 " pathEditMode="relative" rAng="0" ptsTypes="AA">
                                          <p:cBhvr>
                                            <p:cTn id="692" dur="750" fill="hold"/>
                                            <p:tgtEl>
                                              <p:spTgt spid="14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4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93" presetID="10" presetClass="exit" presetSubtype="0" fill="hold" grpId="2" nodeType="withEffect">
                                      <p:stCondLst>
                                        <p:cond delay="15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4" dur="500"/>
                                            <p:tgtEl>
                                              <p:spTgt spid="14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9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6" presetID="22" presetClass="entr" presetSubtype="2" fill="hold" nodeType="withEffect">
                                      <p:stCondLst>
                                        <p:cond delay="1550"/>
                                      </p:stCondLst>
                                      <p:childTnLst>
                                        <p:set>
                                          <p:cBhvr>
                                            <p:cTn id="6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98" dur="500"/>
                                            <p:tgtEl>
                                              <p:spTgt spid="6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0" grpId="0" animBg="1"/>
          <p:bldP spid="18" grpId="0" animBg="1"/>
          <p:bldP spid="18" grpId="1" animBg="1"/>
          <p:bldP spid="22" grpId="0" animBg="1"/>
          <p:bldP spid="22" grpId="1" animBg="1"/>
          <p:bldP spid="53" grpId="0" animBg="1"/>
          <p:bldP spid="53" grpId="1" animBg="1"/>
          <p:bldP spid="54" grpId="0" animBg="1"/>
          <p:bldP spid="54" grpId="1" animBg="1"/>
          <p:bldP spid="55" grpId="0" animBg="1"/>
          <p:bldP spid="55" grpId="1" animBg="1"/>
          <p:bldP spid="56" grpId="0" animBg="1"/>
          <p:bldP spid="56" grpId="1" animBg="1"/>
          <p:bldP spid="57" grpId="0" animBg="1"/>
          <p:bldP spid="57" grpId="1" animBg="1"/>
          <p:bldP spid="58" grpId="0" animBg="1"/>
          <p:bldP spid="58" grpId="1" animBg="1"/>
          <p:bldP spid="59" grpId="0" animBg="1"/>
          <p:bldP spid="59" grpId="1" animBg="1"/>
          <p:bldP spid="60" grpId="0" animBg="1"/>
          <p:bldP spid="60" grpId="1" animBg="1"/>
          <p:bldP spid="61" grpId="0" animBg="1"/>
          <p:bldP spid="61" grpId="1" animBg="1"/>
          <p:bldP spid="62" grpId="0" animBg="1"/>
          <p:bldP spid="62" grpId="1" animBg="1"/>
          <p:bldP spid="63" grpId="0" animBg="1"/>
          <p:bldP spid="63" grpId="1" animBg="1"/>
          <p:bldP spid="64" grpId="0" animBg="1"/>
          <p:bldP spid="64" grpId="1" animBg="1"/>
          <p:bldP spid="65" grpId="0" animBg="1"/>
          <p:bldP spid="65" grpId="1" animBg="1"/>
          <p:bldP spid="66" grpId="0" animBg="1"/>
          <p:bldP spid="66" grpId="1" animBg="1"/>
          <p:bldP spid="67" grpId="0" animBg="1"/>
          <p:bldP spid="67" grpId="1" animBg="1"/>
          <p:bldP spid="68" grpId="0" animBg="1"/>
          <p:bldP spid="68" grpId="1" animBg="1"/>
          <p:bldP spid="69" grpId="0" animBg="1"/>
          <p:bldP spid="69" grpId="1" animBg="1"/>
          <p:bldP spid="69" grpId="2" animBg="1"/>
          <p:bldP spid="69" grpId="3" animBg="1"/>
          <p:bldP spid="687" grpId="0" animBg="1"/>
          <p:bldP spid="842" grpId="0" animBg="1"/>
          <p:bldP spid="843" grpId="0" animBg="1"/>
          <p:bldP spid="843" grpId="1" animBg="1"/>
          <p:bldP spid="844" grpId="0" animBg="1"/>
          <p:bldP spid="844" grpId="1" animBg="1"/>
          <p:bldP spid="845" grpId="0" animBg="1"/>
          <p:bldP spid="845" grpId="1" animBg="1"/>
          <p:bldP spid="845" grpId="2" animBg="1"/>
          <p:bldP spid="845" grpId="3" animBg="1"/>
          <p:bldP spid="970" grpId="0" animBg="1"/>
          <p:bldP spid="970" grpId="1" animBg="1"/>
          <p:bldP spid="971" grpId="0" animBg="1"/>
          <p:bldP spid="971" grpId="1" animBg="1"/>
          <p:bldP spid="977" grpId="0" animBg="1"/>
          <p:bldP spid="977" grpId="1" animBg="1"/>
          <p:bldP spid="978" grpId="0" animBg="1"/>
          <p:bldP spid="978" grpId="1" animBg="1"/>
          <p:bldP spid="996" grpId="0" animBg="1"/>
          <p:bldP spid="997" grpId="0" animBg="1"/>
          <p:bldP spid="998" grpId="0" animBg="1"/>
          <p:bldP spid="998" grpId="1" animBg="1"/>
          <p:bldP spid="999" grpId="0" animBg="1"/>
          <p:bldP spid="999" grpId="1" animBg="1"/>
          <p:bldP spid="1000" grpId="0" animBg="1"/>
          <p:bldP spid="1000" grpId="1" animBg="1"/>
          <p:bldP spid="1000" grpId="2" animBg="1"/>
          <p:bldP spid="1000" grpId="3" animBg="1"/>
          <p:bldP spid="1263" grpId="0" animBg="1"/>
          <p:bldP spid="1264" grpId="0" animBg="1"/>
          <p:bldP spid="1265" grpId="0" animBg="1"/>
          <p:bldP spid="1265" grpId="1" animBg="1"/>
          <p:bldP spid="1266" grpId="0" animBg="1"/>
          <p:bldP spid="1266" grpId="1" animBg="1"/>
          <p:bldP spid="1267" grpId="0" animBg="1"/>
          <p:bldP spid="1267" grpId="1" animBg="1"/>
          <p:bldP spid="1267" grpId="2" animBg="1"/>
          <p:bldP spid="1267" grpId="3" animBg="1"/>
          <p:bldP spid="1268" grpId="0" animBg="1"/>
          <p:bldP spid="1284" grpId="0" animBg="1"/>
          <p:bldP spid="1285" grpId="0" animBg="1"/>
          <p:bldP spid="1285" grpId="1" animBg="1"/>
          <p:bldP spid="1286" grpId="0" animBg="1"/>
          <p:bldP spid="1286" grpId="1" animBg="1"/>
          <p:bldP spid="1287" grpId="0" animBg="1"/>
          <p:bldP spid="1287" grpId="1" animBg="1"/>
          <p:bldP spid="1287" grpId="2" animBg="1"/>
          <p:bldP spid="1287" grpId="3" animBg="1"/>
          <p:bldP spid="1288" grpId="0" animBg="1"/>
          <p:bldP spid="1294" grpId="0" animBg="1"/>
          <p:bldP spid="1295" grpId="0" animBg="1"/>
          <p:bldP spid="1295" grpId="1" animBg="1"/>
          <p:bldP spid="1296" grpId="0" animBg="1"/>
          <p:bldP spid="1296" grpId="1" animBg="1"/>
          <p:bldP spid="1297" grpId="0" animBg="1"/>
          <p:bldP spid="1297" grpId="1" animBg="1"/>
          <p:bldP spid="1297" grpId="2" animBg="1"/>
          <p:bldP spid="1297" grpId="3" animBg="1"/>
          <p:bldP spid="1298" grpId="0" animBg="1"/>
          <p:bldP spid="1419" grpId="0" animBg="1"/>
          <p:bldP spid="1419" grpId="1" animBg="1"/>
          <p:bldP spid="1423" grpId="0" animBg="1"/>
          <p:bldP spid="1423" grpId="1" animBg="1"/>
          <p:bldP spid="1423" grpId="2" animBg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9184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椭圆 48"/>
          <p:cNvSpPr/>
          <p:nvPr/>
        </p:nvSpPr>
        <p:spPr>
          <a:xfrm>
            <a:off x="4014519" y="1462537"/>
            <a:ext cx="4143699" cy="4143699"/>
          </a:xfrm>
          <a:prstGeom prst="ellipse">
            <a:avLst/>
          </a:prstGeom>
          <a:solidFill>
            <a:schemeClr val="bg1">
              <a:alpha val="3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14" name="组合 13"/>
          <p:cNvGrpSpPr/>
          <p:nvPr/>
        </p:nvGrpSpPr>
        <p:grpSpPr>
          <a:xfrm>
            <a:off x="4014519" y="1481271"/>
            <a:ext cx="4143699" cy="4533513"/>
            <a:chOff x="4021774" y="1460724"/>
            <a:chExt cx="4143699" cy="4533513"/>
          </a:xfrm>
        </p:grpSpPr>
        <p:sp>
          <p:nvSpPr>
            <p:cNvPr id="5" name="椭圆 4"/>
            <p:cNvSpPr/>
            <p:nvPr/>
          </p:nvSpPr>
          <p:spPr>
            <a:xfrm>
              <a:off x="4021774" y="1460724"/>
              <a:ext cx="4143699" cy="414369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grpSp>
          <p:nvGrpSpPr>
            <p:cNvPr id="6" name="组合 5"/>
            <p:cNvGrpSpPr/>
            <p:nvPr/>
          </p:nvGrpSpPr>
          <p:grpSpPr>
            <a:xfrm>
              <a:off x="4872267" y="2096668"/>
              <a:ext cx="2642264" cy="3897569"/>
              <a:chOff x="5061726" y="2114134"/>
              <a:chExt cx="1965325" cy="2899025"/>
            </a:xfrm>
            <a:solidFill>
              <a:srgbClr val="291842"/>
            </a:solidFill>
          </p:grpSpPr>
          <p:sp>
            <p:nvSpPr>
              <p:cNvPr id="7" name="椭圆 6"/>
              <p:cNvSpPr/>
              <p:nvPr/>
            </p:nvSpPr>
            <p:spPr>
              <a:xfrm>
                <a:off x="5446528" y="2114134"/>
                <a:ext cx="1059912" cy="104152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8" name="弦形 7"/>
              <p:cNvSpPr/>
              <p:nvPr/>
            </p:nvSpPr>
            <p:spPr>
              <a:xfrm rot="7605308">
                <a:off x="5078775" y="3064883"/>
                <a:ext cx="1931227" cy="1965325"/>
              </a:xfrm>
              <a:prstGeom prst="chord">
                <a:avLst>
                  <a:gd name="adj1" fmla="val 2700000"/>
                  <a:gd name="adj2" fmla="val 144695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38" name="组合 37"/>
          <p:cNvGrpSpPr/>
          <p:nvPr/>
        </p:nvGrpSpPr>
        <p:grpSpPr>
          <a:xfrm>
            <a:off x="4049509" y="1462537"/>
            <a:ext cx="4143699" cy="4245402"/>
            <a:chOff x="8708623" y="1500073"/>
            <a:chExt cx="4143699" cy="4245402"/>
          </a:xfrm>
        </p:grpSpPr>
        <p:sp>
          <p:nvSpPr>
            <p:cNvPr id="17" name="椭圆 16"/>
            <p:cNvSpPr/>
            <p:nvPr/>
          </p:nvSpPr>
          <p:spPr>
            <a:xfrm>
              <a:off x="8708623" y="1500073"/>
              <a:ext cx="4143699" cy="414369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10506942" y="2514023"/>
              <a:ext cx="1984245" cy="2945983"/>
              <a:chOff x="6553434" y="-3037659"/>
              <a:chExt cx="2642264" cy="3922937"/>
            </a:xfrm>
            <a:solidFill>
              <a:srgbClr val="F75C86"/>
            </a:solidFill>
            <a:effectLst/>
          </p:grpSpPr>
          <p:sp>
            <p:nvSpPr>
              <p:cNvPr id="23" name="椭圆 22"/>
              <p:cNvSpPr/>
              <p:nvPr/>
            </p:nvSpPr>
            <p:spPr>
              <a:xfrm>
                <a:off x="7070778" y="-3037659"/>
                <a:ext cx="1424989" cy="140026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弦形 23"/>
              <p:cNvSpPr/>
              <p:nvPr/>
            </p:nvSpPr>
            <p:spPr>
              <a:xfrm rot="7605308">
                <a:off x="6576355" y="-1734064"/>
                <a:ext cx="2596421" cy="2642264"/>
              </a:xfrm>
              <a:prstGeom prst="chord">
                <a:avLst>
                  <a:gd name="adj1" fmla="val 2700000"/>
                  <a:gd name="adj2" fmla="val 144695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8" name="组合 27"/>
            <p:cNvGrpSpPr/>
            <p:nvPr/>
          </p:nvGrpSpPr>
          <p:grpSpPr>
            <a:xfrm>
              <a:off x="9224734" y="2271612"/>
              <a:ext cx="2355023" cy="3473863"/>
              <a:chOff x="8943579" y="2096668"/>
              <a:chExt cx="2642264" cy="3897568"/>
            </a:xfrm>
            <a:effectLst>
              <a:outerShdw blurRad="50800" dist="25400" dir="3540000" algn="tl" rotWithShape="0">
                <a:prstClr val="black">
                  <a:alpha val="32000"/>
                </a:prstClr>
              </a:outerShdw>
            </a:effectLst>
          </p:grpSpPr>
          <p:sp>
            <p:nvSpPr>
              <p:cNvPr id="26" name="椭圆 25"/>
              <p:cNvSpPr/>
              <p:nvPr/>
            </p:nvSpPr>
            <p:spPr>
              <a:xfrm>
                <a:off x="9460923" y="2096668"/>
                <a:ext cx="1424989" cy="1400267"/>
              </a:xfrm>
              <a:prstGeom prst="ellipse">
                <a:avLst/>
              </a:prstGeom>
              <a:solidFill>
                <a:srgbClr val="29184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弦形 26"/>
              <p:cNvSpPr/>
              <p:nvPr/>
            </p:nvSpPr>
            <p:spPr>
              <a:xfrm rot="7605308">
                <a:off x="8966500" y="3374894"/>
                <a:ext cx="2596421" cy="2642264"/>
              </a:xfrm>
              <a:prstGeom prst="chord">
                <a:avLst>
                  <a:gd name="adj1" fmla="val 2700000"/>
                  <a:gd name="adj2" fmla="val 14469585"/>
                </a:avLst>
              </a:prstGeom>
              <a:solidFill>
                <a:srgbClr val="29184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9" name="心形 28"/>
          <p:cNvSpPr/>
          <p:nvPr/>
        </p:nvSpPr>
        <p:spPr>
          <a:xfrm>
            <a:off x="5995896" y="1953080"/>
            <a:ext cx="290412" cy="255488"/>
          </a:xfrm>
          <a:prstGeom prst="heart">
            <a:avLst/>
          </a:prstGeom>
          <a:solidFill>
            <a:srgbClr val="D54A5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48" name="组合 47"/>
          <p:cNvGrpSpPr/>
          <p:nvPr/>
        </p:nvGrpSpPr>
        <p:grpSpPr>
          <a:xfrm>
            <a:off x="3517363" y="4418264"/>
            <a:ext cx="4876805" cy="779678"/>
            <a:chOff x="3618962" y="4423711"/>
            <a:chExt cx="4876805" cy="779678"/>
          </a:xfrm>
        </p:grpSpPr>
        <p:grpSp>
          <p:nvGrpSpPr>
            <p:cNvPr id="43" name="组合 42"/>
            <p:cNvGrpSpPr/>
            <p:nvPr/>
          </p:nvGrpSpPr>
          <p:grpSpPr>
            <a:xfrm>
              <a:off x="3618962" y="4423711"/>
              <a:ext cx="4876805" cy="779678"/>
              <a:chOff x="1300529" y="5362876"/>
              <a:chExt cx="2334540" cy="373234"/>
            </a:xfrm>
          </p:grpSpPr>
          <p:sp>
            <p:nvSpPr>
              <p:cNvPr id="44" name="平行四边形 43"/>
              <p:cNvSpPr/>
              <p:nvPr/>
            </p:nvSpPr>
            <p:spPr>
              <a:xfrm>
                <a:off x="1300529" y="5437388"/>
                <a:ext cx="207095" cy="298722"/>
              </a:xfrm>
              <a:prstGeom prst="parallelogram">
                <a:avLst>
                  <a:gd name="adj" fmla="val 32617"/>
                </a:avLst>
              </a:prstGeom>
              <a:solidFill>
                <a:srgbClr val="FF5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流程图: 离页连接符 204"/>
              <p:cNvSpPr/>
              <p:nvPr/>
            </p:nvSpPr>
            <p:spPr>
              <a:xfrm rot="16200000">
                <a:off x="2405351" y="4484192"/>
                <a:ext cx="351034" cy="2108402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10000 w 10000"/>
                  <a:gd name="connsiteY2" fmla="*/ 8000 h 10000"/>
                  <a:gd name="connsiteX3" fmla="*/ 5000 w 10000"/>
                  <a:gd name="connsiteY3" fmla="*/ 10000 h 10000"/>
                  <a:gd name="connsiteX4" fmla="*/ 0 w 10000"/>
                  <a:gd name="connsiteY4" fmla="*/ 8000 h 10000"/>
                  <a:gd name="connsiteX5" fmla="*/ 0 w 10000"/>
                  <a:gd name="connsiteY5" fmla="*/ 0 h 10000"/>
                  <a:gd name="connsiteX0" fmla="*/ 0 w 10000"/>
                  <a:gd name="connsiteY0" fmla="*/ 0 h 8000"/>
                  <a:gd name="connsiteX1" fmla="*/ 10000 w 10000"/>
                  <a:gd name="connsiteY1" fmla="*/ 0 h 8000"/>
                  <a:gd name="connsiteX2" fmla="*/ 10000 w 10000"/>
                  <a:gd name="connsiteY2" fmla="*/ 8000 h 8000"/>
                  <a:gd name="connsiteX3" fmla="*/ 5000 w 10000"/>
                  <a:gd name="connsiteY3" fmla="*/ 5665 h 8000"/>
                  <a:gd name="connsiteX4" fmla="*/ 0 w 10000"/>
                  <a:gd name="connsiteY4" fmla="*/ 8000 h 8000"/>
                  <a:gd name="connsiteX5" fmla="*/ 0 w 10000"/>
                  <a:gd name="connsiteY5" fmla="*/ 0 h 8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10000 w 10000"/>
                  <a:gd name="connsiteY2" fmla="*/ 10000 h 10000"/>
                  <a:gd name="connsiteX3" fmla="*/ 4089 w 10000"/>
                  <a:gd name="connsiteY3" fmla="*/ 8770 h 10000"/>
                  <a:gd name="connsiteX4" fmla="*/ 0 w 10000"/>
                  <a:gd name="connsiteY4" fmla="*/ 10000 h 10000"/>
                  <a:gd name="connsiteX5" fmla="*/ 0 w 10000"/>
                  <a:gd name="connsiteY5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10000 w 10000"/>
                  <a:gd name="connsiteY2" fmla="*/ 10000 h 10000"/>
                  <a:gd name="connsiteX3" fmla="*/ 5151 w 10000"/>
                  <a:gd name="connsiteY3" fmla="*/ 8770 h 10000"/>
                  <a:gd name="connsiteX4" fmla="*/ 0 w 10000"/>
                  <a:gd name="connsiteY4" fmla="*/ 10000 h 10000"/>
                  <a:gd name="connsiteX5" fmla="*/ 0 w 10000"/>
                  <a:gd name="connsiteY5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10000 w 10000"/>
                  <a:gd name="connsiteY2" fmla="*/ 10000 h 10000"/>
                  <a:gd name="connsiteX3" fmla="*/ 4696 w 10000"/>
                  <a:gd name="connsiteY3" fmla="*/ 8770 h 10000"/>
                  <a:gd name="connsiteX4" fmla="*/ 0 w 10000"/>
                  <a:gd name="connsiteY4" fmla="*/ 10000 h 10000"/>
                  <a:gd name="connsiteX5" fmla="*/ 0 w 10000"/>
                  <a:gd name="connsiteY5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10000 w 10000"/>
                  <a:gd name="connsiteY2" fmla="*/ 10000 h 10000"/>
                  <a:gd name="connsiteX3" fmla="*/ 4479 w 10000"/>
                  <a:gd name="connsiteY3" fmla="*/ 9320 h 10000"/>
                  <a:gd name="connsiteX4" fmla="*/ 0 w 10000"/>
                  <a:gd name="connsiteY4" fmla="*/ 10000 h 10000"/>
                  <a:gd name="connsiteX5" fmla="*/ 0 w 10000"/>
                  <a:gd name="connsiteY5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10000 w 10000"/>
                  <a:gd name="connsiteY2" fmla="*/ 10000 h 10000"/>
                  <a:gd name="connsiteX3" fmla="*/ 4696 w 10000"/>
                  <a:gd name="connsiteY3" fmla="*/ 9442 h 10000"/>
                  <a:gd name="connsiteX4" fmla="*/ 0 w 10000"/>
                  <a:gd name="connsiteY4" fmla="*/ 10000 h 10000"/>
                  <a:gd name="connsiteX5" fmla="*/ 0 w 10000"/>
                  <a:gd name="connsiteY5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10000 w 10000"/>
                  <a:gd name="connsiteY2" fmla="*/ 10000 h 10000"/>
                  <a:gd name="connsiteX3" fmla="*/ 4696 w 10000"/>
                  <a:gd name="connsiteY3" fmla="*/ 9289 h 10000"/>
                  <a:gd name="connsiteX4" fmla="*/ 0 w 10000"/>
                  <a:gd name="connsiteY4" fmla="*/ 10000 h 10000"/>
                  <a:gd name="connsiteX5" fmla="*/ 0 w 10000"/>
                  <a:gd name="connsiteY5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10000 w 10000"/>
                  <a:gd name="connsiteY2" fmla="*/ 10000 h 10000"/>
                  <a:gd name="connsiteX3" fmla="*/ 4696 w 10000"/>
                  <a:gd name="connsiteY3" fmla="*/ 9318 h 10000"/>
                  <a:gd name="connsiteX4" fmla="*/ 0 w 10000"/>
                  <a:gd name="connsiteY4" fmla="*/ 10000 h 10000"/>
                  <a:gd name="connsiteX5" fmla="*/ 0 w 10000"/>
                  <a:gd name="connsiteY5" fmla="*/ 0 h 10000"/>
                  <a:gd name="connsiteX0" fmla="*/ 0 w 10000"/>
                  <a:gd name="connsiteY0" fmla="*/ 0 h 10000"/>
                  <a:gd name="connsiteX1" fmla="*/ 10000 w 10000"/>
                  <a:gd name="connsiteY1" fmla="*/ 293 h 10000"/>
                  <a:gd name="connsiteX2" fmla="*/ 10000 w 10000"/>
                  <a:gd name="connsiteY2" fmla="*/ 10000 h 10000"/>
                  <a:gd name="connsiteX3" fmla="*/ 4696 w 10000"/>
                  <a:gd name="connsiteY3" fmla="*/ 9318 h 10000"/>
                  <a:gd name="connsiteX4" fmla="*/ 0 w 10000"/>
                  <a:gd name="connsiteY4" fmla="*/ 10000 h 10000"/>
                  <a:gd name="connsiteX5" fmla="*/ 0 w 10000"/>
                  <a:gd name="connsiteY5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293"/>
                    </a:lnTo>
                    <a:lnTo>
                      <a:pt x="10000" y="10000"/>
                    </a:lnTo>
                    <a:lnTo>
                      <a:pt x="4696" y="9318"/>
                    </a:lnTo>
                    <a:lnTo>
                      <a:pt x="0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5050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任意多边形 45"/>
              <p:cNvSpPr/>
              <p:nvPr/>
            </p:nvSpPr>
            <p:spPr>
              <a:xfrm>
                <a:off x="1437401" y="5364635"/>
                <a:ext cx="154781" cy="371475"/>
              </a:xfrm>
              <a:custGeom>
                <a:avLst/>
                <a:gdLst>
                  <a:gd name="connsiteX0" fmla="*/ 121443 w 121443"/>
                  <a:gd name="connsiteY0" fmla="*/ 88106 h 433388"/>
                  <a:gd name="connsiteX1" fmla="*/ 50006 w 121443"/>
                  <a:gd name="connsiteY1" fmla="*/ 433388 h 433388"/>
                  <a:gd name="connsiteX2" fmla="*/ 0 w 121443"/>
                  <a:gd name="connsiteY2" fmla="*/ 297656 h 433388"/>
                  <a:gd name="connsiteX3" fmla="*/ 64293 w 121443"/>
                  <a:gd name="connsiteY3" fmla="*/ 0 h 433388"/>
                  <a:gd name="connsiteX4" fmla="*/ 121443 w 121443"/>
                  <a:gd name="connsiteY4" fmla="*/ 88106 h 433388"/>
                  <a:gd name="connsiteX0" fmla="*/ 121443 w 121443"/>
                  <a:gd name="connsiteY0" fmla="*/ 0 h 345282"/>
                  <a:gd name="connsiteX1" fmla="*/ 50006 w 121443"/>
                  <a:gd name="connsiteY1" fmla="*/ 345282 h 345282"/>
                  <a:gd name="connsiteX2" fmla="*/ 0 w 121443"/>
                  <a:gd name="connsiteY2" fmla="*/ 209550 h 345282"/>
                  <a:gd name="connsiteX3" fmla="*/ 32543 w 121443"/>
                  <a:gd name="connsiteY3" fmla="*/ 51594 h 345282"/>
                  <a:gd name="connsiteX4" fmla="*/ 121443 w 121443"/>
                  <a:gd name="connsiteY4" fmla="*/ 0 h 345282"/>
                  <a:gd name="connsiteX0" fmla="*/ 157162 w 157162"/>
                  <a:gd name="connsiteY0" fmla="*/ 0 h 378619"/>
                  <a:gd name="connsiteX1" fmla="*/ 85725 w 157162"/>
                  <a:gd name="connsiteY1" fmla="*/ 345282 h 378619"/>
                  <a:gd name="connsiteX2" fmla="*/ 0 w 157162"/>
                  <a:gd name="connsiteY2" fmla="*/ 378619 h 378619"/>
                  <a:gd name="connsiteX3" fmla="*/ 68262 w 157162"/>
                  <a:gd name="connsiteY3" fmla="*/ 51594 h 378619"/>
                  <a:gd name="connsiteX4" fmla="*/ 157162 w 157162"/>
                  <a:gd name="connsiteY4" fmla="*/ 0 h 378619"/>
                  <a:gd name="connsiteX0" fmla="*/ 154781 w 154781"/>
                  <a:gd name="connsiteY0" fmla="*/ 0 h 371475"/>
                  <a:gd name="connsiteX1" fmla="*/ 83344 w 154781"/>
                  <a:gd name="connsiteY1" fmla="*/ 345282 h 371475"/>
                  <a:gd name="connsiteX2" fmla="*/ 0 w 154781"/>
                  <a:gd name="connsiteY2" fmla="*/ 371475 h 371475"/>
                  <a:gd name="connsiteX3" fmla="*/ 65881 w 154781"/>
                  <a:gd name="connsiteY3" fmla="*/ 51594 h 371475"/>
                  <a:gd name="connsiteX4" fmla="*/ 154781 w 154781"/>
                  <a:gd name="connsiteY4" fmla="*/ 0 h 371475"/>
                  <a:gd name="connsiteX0" fmla="*/ 154781 w 154781"/>
                  <a:gd name="connsiteY0" fmla="*/ 0 h 371475"/>
                  <a:gd name="connsiteX1" fmla="*/ 95251 w 154781"/>
                  <a:gd name="connsiteY1" fmla="*/ 345282 h 371475"/>
                  <a:gd name="connsiteX2" fmla="*/ 0 w 154781"/>
                  <a:gd name="connsiteY2" fmla="*/ 371475 h 371475"/>
                  <a:gd name="connsiteX3" fmla="*/ 65881 w 154781"/>
                  <a:gd name="connsiteY3" fmla="*/ 51594 h 371475"/>
                  <a:gd name="connsiteX4" fmla="*/ 154781 w 154781"/>
                  <a:gd name="connsiteY4" fmla="*/ 0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781" h="371475">
                    <a:moveTo>
                      <a:pt x="154781" y="0"/>
                    </a:moveTo>
                    <a:lnTo>
                      <a:pt x="95251" y="345282"/>
                    </a:lnTo>
                    <a:lnTo>
                      <a:pt x="0" y="371475"/>
                    </a:lnTo>
                    <a:lnTo>
                      <a:pt x="65881" y="51594"/>
                    </a:lnTo>
                    <a:lnTo>
                      <a:pt x="154781" y="0"/>
                    </a:lnTo>
                    <a:close/>
                  </a:path>
                </a:pathLst>
              </a:custGeom>
              <a:solidFill>
                <a:srgbClr val="FF373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47" name="图片 46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556" t="48047" r="31334" b="41537"/>
            <a:stretch/>
          </p:blipFill>
          <p:spPr>
            <a:xfrm>
              <a:off x="4704960" y="4480922"/>
              <a:ext cx="2977098" cy="560395"/>
            </a:xfrm>
            <a:prstGeom prst="rect">
              <a:avLst/>
            </a:prstGeom>
          </p:spPr>
        </p:pic>
      </p:grpSp>
      <p:grpSp>
        <p:nvGrpSpPr>
          <p:cNvPr id="9" name="组合 8"/>
          <p:cNvGrpSpPr/>
          <p:nvPr/>
        </p:nvGrpSpPr>
        <p:grpSpPr>
          <a:xfrm>
            <a:off x="3602849" y="4405564"/>
            <a:ext cx="4876805" cy="779678"/>
            <a:chOff x="1300529" y="5362876"/>
            <a:chExt cx="2334540" cy="373234"/>
          </a:xfrm>
        </p:grpSpPr>
        <p:sp>
          <p:nvSpPr>
            <p:cNvPr id="10" name="平行四边形 9"/>
            <p:cNvSpPr/>
            <p:nvPr/>
          </p:nvSpPr>
          <p:spPr>
            <a:xfrm>
              <a:off x="1300529" y="5437388"/>
              <a:ext cx="207095" cy="298722"/>
            </a:xfrm>
            <a:prstGeom prst="parallelogram">
              <a:avLst>
                <a:gd name="adj" fmla="val 32617"/>
              </a:avLst>
            </a:prstGeom>
            <a:solidFill>
              <a:srgbClr val="FF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流程图: 离页连接符 204"/>
            <p:cNvSpPr/>
            <p:nvPr/>
          </p:nvSpPr>
          <p:spPr>
            <a:xfrm rot="16200000">
              <a:off x="2405351" y="4484192"/>
              <a:ext cx="351034" cy="210840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8000 h 10000"/>
                <a:gd name="connsiteX3" fmla="*/ 5000 w 10000"/>
                <a:gd name="connsiteY3" fmla="*/ 10000 h 10000"/>
                <a:gd name="connsiteX4" fmla="*/ 0 w 10000"/>
                <a:gd name="connsiteY4" fmla="*/ 8000 h 10000"/>
                <a:gd name="connsiteX5" fmla="*/ 0 w 10000"/>
                <a:gd name="connsiteY5" fmla="*/ 0 h 10000"/>
                <a:gd name="connsiteX0" fmla="*/ 0 w 10000"/>
                <a:gd name="connsiteY0" fmla="*/ 0 h 8000"/>
                <a:gd name="connsiteX1" fmla="*/ 10000 w 10000"/>
                <a:gd name="connsiteY1" fmla="*/ 0 h 8000"/>
                <a:gd name="connsiteX2" fmla="*/ 10000 w 10000"/>
                <a:gd name="connsiteY2" fmla="*/ 8000 h 8000"/>
                <a:gd name="connsiteX3" fmla="*/ 5000 w 10000"/>
                <a:gd name="connsiteY3" fmla="*/ 5665 h 8000"/>
                <a:gd name="connsiteX4" fmla="*/ 0 w 10000"/>
                <a:gd name="connsiteY4" fmla="*/ 8000 h 8000"/>
                <a:gd name="connsiteX5" fmla="*/ 0 w 10000"/>
                <a:gd name="connsiteY5" fmla="*/ 0 h 8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089 w 10000"/>
                <a:gd name="connsiteY3" fmla="*/ 8770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5151 w 10000"/>
                <a:gd name="connsiteY3" fmla="*/ 8770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696 w 10000"/>
                <a:gd name="connsiteY3" fmla="*/ 8770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479 w 10000"/>
                <a:gd name="connsiteY3" fmla="*/ 9320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696 w 10000"/>
                <a:gd name="connsiteY3" fmla="*/ 9442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696 w 10000"/>
                <a:gd name="connsiteY3" fmla="*/ 9289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10000 w 10000"/>
                <a:gd name="connsiteY2" fmla="*/ 10000 h 10000"/>
                <a:gd name="connsiteX3" fmla="*/ 4696 w 10000"/>
                <a:gd name="connsiteY3" fmla="*/ 9318 h 10000"/>
                <a:gd name="connsiteX4" fmla="*/ 0 w 10000"/>
                <a:gd name="connsiteY4" fmla="*/ 10000 h 10000"/>
                <a:gd name="connsiteX5" fmla="*/ 0 w 10000"/>
                <a:gd name="connsiteY5" fmla="*/ 0 h 10000"/>
                <a:gd name="connsiteX0" fmla="*/ 0 w 10000"/>
                <a:gd name="connsiteY0" fmla="*/ 0 h 10000"/>
                <a:gd name="connsiteX1" fmla="*/ 10000 w 10000"/>
                <a:gd name="connsiteY1" fmla="*/ 293 h 10000"/>
                <a:gd name="connsiteX2" fmla="*/ 10000 w 10000"/>
                <a:gd name="connsiteY2" fmla="*/ 10000 h 10000"/>
                <a:gd name="connsiteX3" fmla="*/ 4696 w 10000"/>
                <a:gd name="connsiteY3" fmla="*/ 9318 h 10000"/>
                <a:gd name="connsiteX4" fmla="*/ 0 w 10000"/>
                <a:gd name="connsiteY4" fmla="*/ 10000 h 10000"/>
                <a:gd name="connsiteX5" fmla="*/ 0 w 10000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0" y="0"/>
                  </a:moveTo>
                  <a:lnTo>
                    <a:pt x="10000" y="293"/>
                  </a:lnTo>
                  <a:lnTo>
                    <a:pt x="10000" y="10000"/>
                  </a:lnTo>
                  <a:lnTo>
                    <a:pt x="4696" y="9318"/>
                  </a:lnTo>
                  <a:lnTo>
                    <a:pt x="0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5050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任意多边形 11"/>
            <p:cNvSpPr/>
            <p:nvPr/>
          </p:nvSpPr>
          <p:spPr>
            <a:xfrm>
              <a:off x="1437401" y="5364635"/>
              <a:ext cx="154781" cy="371475"/>
            </a:xfrm>
            <a:custGeom>
              <a:avLst/>
              <a:gdLst>
                <a:gd name="connsiteX0" fmla="*/ 121443 w 121443"/>
                <a:gd name="connsiteY0" fmla="*/ 88106 h 433388"/>
                <a:gd name="connsiteX1" fmla="*/ 50006 w 121443"/>
                <a:gd name="connsiteY1" fmla="*/ 433388 h 433388"/>
                <a:gd name="connsiteX2" fmla="*/ 0 w 121443"/>
                <a:gd name="connsiteY2" fmla="*/ 297656 h 433388"/>
                <a:gd name="connsiteX3" fmla="*/ 64293 w 121443"/>
                <a:gd name="connsiteY3" fmla="*/ 0 h 433388"/>
                <a:gd name="connsiteX4" fmla="*/ 121443 w 121443"/>
                <a:gd name="connsiteY4" fmla="*/ 88106 h 433388"/>
                <a:gd name="connsiteX0" fmla="*/ 121443 w 121443"/>
                <a:gd name="connsiteY0" fmla="*/ 0 h 345282"/>
                <a:gd name="connsiteX1" fmla="*/ 50006 w 121443"/>
                <a:gd name="connsiteY1" fmla="*/ 345282 h 345282"/>
                <a:gd name="connsiteX2" fmla="*/ 0 w 121443"/>
                <a:gd name="connsiteY2" fmla="*/ 209550 h 345282"/>
                <a:gd name="connsiteX3" fmla="*/ 32543 w 121443"/>
                <a:gd name="connsiteY3" fmla="*/ 51594 h 345282"/>
                <a:gd name="connsiteX4" fmla="*/ 121443 w 121443"/>
                <a:gd name="connsiteY4" fmla="*/ 0 h 345282"/>
                <a:gd name="connsiteX0" fmla="*/ 157162 w 157162"/>
                <a:gd name="connsiteY0" fmla="*/ 0 h 378619"/>
                <a:gd name="connsiteX1" fmla="*/ 85725 w 157162"/>
                <a:gd name="connsiteY1" fmla="*/ 345282 h 378619"/>
                <a:gd name="connsiteX2" fmla="*/ 0 w 157162"/>
                <a:gd name="connsiteY2" fmla="*/ 378619 h 378619"/>
                <a:gd name="connsiteX3" fmla="*/ 68262 w 157162"/>
                <a:gd name="connsiteY3" fmla="*/ 51594 h 378619"/>
                <a:gd name="connsiteX4" fmla="*/ 157162 w 157162"/>
                <a:gd name="connsiteY4" fmla="*/ 0 h 378619"/>
                <a:gd name="connsiteX0" fmla="*/ 154781 w 154781"/>
                <a:gd name="connsiteY0" fmla="*/ 0 h 371475"/>
                <a:gd name="connsiteX1" fmla="*/ 83344 w 154781"/>
                <a:gd name="connsiteY1" fmla="*/ 345282 h 371475"/>
                <a:gd name="connsiteX2" fmla="*/ 0 w 154781"/>
                <a:gd name="connsiteY2" fmla="*/ 371475 h 371475"/>
                <a:gd name="connsiteX3" fmla="*/ 65881 w 154781"/>
                <a:gd name="connsiteY3" fmla="*/ 51594 h 371475"/>
                <a:gd name="connsiteX4" fmla="*/ 154781 w 154781"/>
                <a:gd name="connsiteY4" fmla="*/ 0 h 371475"/>
                <a:gd name="connsiteX0" fmla="*/ 154781 w 154781"/>
                <a:gd name="connsiteY0" fmla="*/ 0 h 371475"/>
                <a:gd name="connsiteX1" fmla="*/ 95251 w 154781"/>
                <a:gd name="connsiteY1" fmla="*/ 345282 h 371475"/>
                <a:gd name="connsiteX2" fmla="*/ 0 w 154781"/>
                <a:gd name="connsiteY2" fmla="*/ 371475 h 371475"/>
                <a:gd name="connsiteX3" fmla="*/ 65881 w 154781"/>
                <a:gd name="connsiteY3" fmla="*/ 51594 h 371475"/>
                <a:gd name="connsiteX4" fmla="*/ 154781 w 154781"/>
                <a:gd name="connsiteY4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81" h="371475">
                  <a:moveTo>
                    <a:pt x="154781" y="0"/>
                  </a:moveTo>
                  <a:lnTo>
                    <a:pt x="95251" y="345282"/>
                  </a:lnTo>
                  <a:lnTo>
                    <a:pt x="0" y="371475"/>
                  </a:lnTo>
                  <a:lnTo>
                    <a:pt x="65881" y="51594"/>
                  </a:lnTo>
                  <a:lnTo>
                    <a:pt x="154781" y="0"/>
                  </a:lnTo>
                  <a:close/>
                </a:path>
              </a:pathLst>
            </a:custGeom>
            <a:solidFill>
              <a:srgbClr val="FF37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pic>
        <p:nvPicPr>
          <p:cNvPr id="37" name="图片 36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555" t="48535" r="44417" b="41573"/>
          <a:stretch/>
        </p:blipFill>
        <p:spPr>
          <a:xfrm>
            <a:off x="5080517" y="4472177"/>
            <a:ext cx="1876552" cy="578885"/>
          </a:xfrm>
          <a:prstGeom prst="rect">
            <a:avLst/>
          </a:prstGeom>
        </p:spPr>
      </p:pic>
      <p:sp>
        <p:nvSpPr>
          <p:cNvPr id="2" name="椭圆 1"/>
          <p:cNvSpPr/>
          <p:nvPr/>
        </p:nvSpPr>
        <p:spPr>
          <a:xfrm>
            <a:off x="4035830" y="1468114"/>
            <a:ext cx="4171421" cy="417142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椭圆 29"/>
          <p:cNvSpPr/>
          <p:nvPr/>
        </p:nvSpPr>
        <p:spPr>
          <a:xfrm>
            <a:off x="3435163" y="866925"/>
            <a:ext cx="5372389" cy="537238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椭圆 30"/>
          <p:cNvSpPr/>
          <p:nvPr/>
        </p:nvSpPr>
        <p:spPr>
          <a:xfrm>
            <a:off x="2427644" y="-330627"/>
            <a:ext cx="7717327" cy="771732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椭圆 31"/>
          <p:cNvSpPr/>
          <p:nvPr/>
        </p:nvSpPr>
        <p:spPr>
          <a:xfrm>
            <a:off x="804322" y="-1964442"/>
            <a:ext cx="10984958" cy="1098495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椭圆 32"/>
          <p:cNvSpPr/>
          <p:nvPr/>
        </p:nvSpPr>
        <p:spPr>
          <a:xfrm>
            <a:off x="-465756" y="-2634381"/>
            <a:ext cx="13191156" cy="1319115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/>
          <p:cNvSpPr/>
          <p:nvPr/>
        </p:nvSpPr>
        <p:spPr>
          <a:xfrm>
            <a:off x="-1934413" y="-4004792"/>
            <a:ext cx="15860617" cy="1586061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5" name="图片 3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927" t="29700" r="32968" b="33331"/>
          <a:stretch/>
        </p:blipFill>
        <p:spPr>
          <a:xfrm>
            <a:off x="3625403" y="-2197897"/>
            <a:ext cx="2813497" cy="1534635"/>
          </a:xfrm>
          <a:prstGeom prst="rect">
            <a:avLst/>
          </a:prstGeom>
        </p:spPr>
      </p:pic>
      <p:pic>
        <p:nvPicPr>
          <p:cNvPr id="36" name="图片 35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972" t="30328" r="32219" b="33879"/>
          <a:stretch/>
        </p:blipFill>
        <p:spPr>
          <a:xfrm>
            <a:off x="4273103" y="2383628"/>
            <a:ext cx="2959652" cy="1534635"/>
          </a:xfrm>
          <a:prstGeom prst="rect">
            <a:avLst/>
          </a:prstGeom>
        </p:spPr>
      </p:pic>
      <p:pic>
        <p:nvPicPr>
          <p:cNvPr id="39" name="图片 38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492" t="29760" r="16568" b="32175"/>
          <a:stretch/>
        </p:blipFill>
        <p:spPr>
          <a:xfrm>
            <a:off x="7549703" y="2302863"/>
            <a:ext cx="4146997" cy="1615400"/>
          </a:xfrm>
          <a:prstGeom prst="rect">
            <a:avLst/>
          </a:prstGeom>
        </p:spPr>
      </p:pic>
      <p:sp>
        <p:nvSpPr>
          <p:cNvPr id="40" name="矩形 39"/>
          <p:cNvSpPr/>
          <p:nvPr/>
        </p:nvSpPr>
        <p:spPr>
          <a:xfrm>
            <a:off x="0" y="6057900"/>
            <a:ext cx="12192000" cy="800100"/>
          </a:xfrm>
          <a:prstGeom prst="rect">
            <a:avLst/>
          </a:prstGeom>
          <a:solidFill>
            <a:srgbClr val="CC3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矩形 40"/>
          <p:cNvSpPr/>
          <p:nvPr/>
        </p:nvSpPr>
        <p:spPr>
          <a:xfrm>
            <a:off x="0" y="5257800"/>
            <a:ext cx="12192000" cy="800100"/>
          </a:xfrm>
          <a:prstGeom prst="rect">
            <a:avLst/>
          </a:prstGeom>
          <a:solidFill>
            <a:srgbClr val="CC3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矩形 41"/>
          <p:cNvSpPr/>
          <p:nvPr/>
        </p:nvSpPr>
        <p:spPr>
          <a:xfrm>
            <a:off x="0" y="4457700"/>
            <a:ext cx="12192000" cy="800100"/>
          </a:xfrm>
          <a:prstGeom prst="rect">
            <a:avLst/>
          </a:prstGeom>
          <a:solidFill>
            <a:srgbClr val="CC3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矩形 49"/>
          <p:cNvSpPr/>
          <p:nvPr/>
        </p:nvSpPr>
        <p:spPr>
          <a:xfrm>
            <a:off x="0" y="800100"/>
            <a:ext cx="12192000" cy="800100"/>
          </a:xfrm>
          <a:prstGeom prst="rect">
            <a:avLst/>
          </a:prstGeom>
          <a:solidFill>
            <a:srgbClr val="CC3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矩形 50"/>
          <p:cNvSpPr/>
          <p:nvPr/>
        </p:nvSpPr>
        <p:spPr>
          <a:xfrm>
            <a:off x="0" y="0"/>
            <a:ext cx="12192000" cy="800100"/>
          </a:xfrm>
          <a:prstGeom prst="rect">
            <a:avLst/>
          </a:prstGeom>
          <a:solidFill>
            <a:srgbClr val="CC3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8" name="直接连接符 57"/>
          <p:cNvCxnSpPr/>
          <p:nvPr/>
        </p:nvCxnSpPr>
        <p:spPr>
          <a:xfrm>
            <a:off x="0" y="3114675"/>
            <a:ext cx="12192000" cy="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矩形 58"/>
          <p:cNvSpPr/>
          <p:nvPr/>
        </p:nvSpPr>
        <p:spPr>
          <a:xfrm>
            <a:off x="0" y="-9524"/>
            <a:ext cx="12192000" cy="311467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" name="矩形 59"/>
          <p:cNvSpPr/>
          <p:nvPr/>
        </p:nvSpPr>
        <p:spPr>
          <a:xfrm>
            <a:off x="0" y="3114675"/>
            <a:ext cx="12192000" cy="37433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00935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563"/>
    </mc:Choice>
    <mc:Fallback xmlns="">
      <p:transition spd="slow" advTm="2563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accel="50000" decel="5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4.16667E-6 -7.40741E-7 L 4.16667E-6 -0.05393 " pathEditMode="relative" rAng="0" ptsTypes="AA">
                                          <p:cBhvr>
                                            <p:cTn id="9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27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" presetID="10" presetClass="exit" presetSubtype="0" fill="hold" grpId="2" nodeType="withEffect">
                                      <p:stCondLst>
                                        <p:cond delay="15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7" presetClass="exit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4" dur="300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300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22" presetClass="exit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18" dur="3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17" presetClass="entr" presetSubtype="1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4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4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6" dur="3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2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9" dur="3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0" fill="hold">
                                <p:stCondLst>
                                  <p:cond delay="2050"/>
                                </p:stCondLst>
                                <p:childTnLst>
                                  <p:par>
                                    <p:cTn id="3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3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3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35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6" presetClass="emph" presetSubtype="0" autoRev="1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37" dur="125" fill="hold"/>
                                            <p:tgtEl>
                                              <p:spTgt spid="49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2550"/>
                                </p:stCondLst>
                                <p:childTnLst>
                                  <p:par>
                                    <p:cTn id="39" presetID="21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41" dur="31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1" presetClass="entr" presetSubtype="1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44" dur="31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21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47" dur="31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1" presetClass="entr" presetSubtype="1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0" dur="31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21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3" dur="31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21" presetClass="entr" presetSubtype="1" fill="hold" grpId="0" nodeType="withEffect">
                                      <p:stCondLst>
                                        <p:cond delay="8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6" dur="31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3710"/>
                                </p:stCondLst>
                                <p:childTnLst>
                                  <p:par>
                                    <p:cTn id="58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42" presetClass="path" presetSubtype="0" fill="hold" nodeType="withEffect" p14:presetBounceEnd="100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16667E-7 4.81481E-6 L -0.00234 0.66018 " pathEditMode="relative" rAng="0" ptsTypes="AA" p14:bounceEnd="100000">
                                          <p:cBhvr>
                                            <p:cTn id="61" dur="3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7" y="3300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" presetID="35" presetClass="path" presetSubtype="0" decel="10000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0.0026 0.66412 L -0.2526 0.66412 " pathEditMode="relative" rAng="0" ptsTypes="AA">
                                          <p:cBhvr>
                                            <p:cTn id="63" dur="3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50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3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3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decel="10000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2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2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2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xit" presetSubtype="2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3" dur="20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20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6" presetID="2" presetClass="exit" presetSubtype="2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7" dur="20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20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0" presetID="2" presetClass="exit" presetSubtype="2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1" dur="20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20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4" fill="hold">
                                <p:stCondLst>
                                  <p:cond delay="5710"/>
                                </p:stCondLst>
                                <p:childTnLst>
                                  <p:par>
                                    <p:cTn id="105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7" dur="2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2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0" dur="2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13" dur="2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9" grpId="0" animBg="1"/>
          <p:bldP spid="49" grpId="1" animBg="1"/>
          <p:bldP spid="29" grpId="0" animBg="1"/>
          <p:bldP spid="29" grpId="1" animBg="1"/>
          <p:bldP spid="29" grpId="2" animBg="1"/>
          <p:bldP spid="2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40" grpId="0" animBg="1"/>
          <p:bldP spid="41" grpId="0" animBg="1"/>
          <p:bldP spid="42" grpId="0" animBg="1"/>
          <p:bldP spid="50" grpId="0" animBg="1"/>
          <p:bldP spid="51" grpId="0" animBg="1"/>
          <p:bldP spid="59" grpId="0" animBg="1"/>
          <p:bldP spid="6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accel="50000" decel="5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4.16667E-6 -7.40741E-7 L 4.16667E-6 -0.05393 " pathEditMode="relative" rAng="0" ptsTypes="AA">
                                          <p:cBhvr>
                                            <p:cTn id="9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27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" presetID="10" presetClass="exit" presetSubtype="0" fill="hold" grpId="2" nodeType="withEffect">
                                      <p:stCondLst>
                                        <p:cond delay="15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7" presetClass="exit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4" dur="300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300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22" presetClass="exit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18" dur="3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17" presetClass="entr" presetSubtype="1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4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4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6" dur="3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2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9" dur="3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0" fill="hold">
                                <p:stCondLst>
                                  <p:cond delay="2050"/>
                                </p:stCondLst>
                                <p:childTnLst>
                                  <p:par>
                                    <p:cTn id="3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3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3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35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6" presetClass="emph" presetSubtype="0" autoRev="1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37" dur="125" fill="hold"/>
                                            <p:tgtEl>
                                              <p:spTgt spid="49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2550"/>
                                </p:stCondLst>
                                <p:childTnLst>
                                  <p:par>
                                    <p:cTn id="39" presetID="21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41" dur="31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1" presetClass="entr" presetSubtype="1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44" dur="31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21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47" dur="31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1" presetClass="entr" presetSubtype="1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0" dur="31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21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3" dur="31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21" presetClass="entr" presetSubtype="1" fill="hold" grpId="0" nodeType="withEffect">
                                      <p:stCondLst>
                                        <p:cond delay="8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6" dur="31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3710"/>
                                </p:stCondLst>
                                <p:childTnLst>
                                  <p:par>
                                    <p:cTn id="58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42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16667E-7 4.81481E-6 L -0.00234 0.66018 " pathEditMode="relative" rAng="0" ptsTypes="AA">
                                          <p:cBhvr>
                                            <p:cTn id="61" dur="3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7" y="3300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" presetID="35" presetClass="path" presetSubtype="0" decel="10000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0.0026 0.66412 L -0.2526 0.66412 " pathEditMode="relative" rAng="0" ptsTypes="AA">
                                          <p:cBhvr>
                                            <p:cTn id="63" dur="3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50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3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3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decel="10000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2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2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2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xit" presetSubtype="2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3" dur="20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20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6" presetID="2" presetClass="exit" presetSubtype="2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7" dur="20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20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0" presetID="2" presetClass="exit" presetSubtype="2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1" dur="20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20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4" fill="hold">
                                <p:stCondLst>
                                  <p:cond delay="5710"/>
                                </p:stCondLst>
                                <p:childTnLst>
                                  <p:par>
                                    <p:cTn id="105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7" dur="2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2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0" dur="2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13" dur="2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9" grpId="0" animBg="1"/>
          <p:bldP spid="49" grpId="1" animBg="1"/>
          <p:bldP spid="29" grpId="0" animBg="1"/>
          <p:bldP spid="29" grpId="1" animBg="1"/>
          <p:bldP spid="29" grpId="2" animBg="1"/>
          <p:bldP spid="2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40" grpId="0" animBg="1"/>
          <p:bldP spid="41" grpId="0" animBg="1"/>
          <p:bldP spid="42" grpId="0" animBg="1"/>
          <p:bldP spid="50" grpId="0" animBg="1"/>
          <p:bldP spid="51" grpId="0" animBg="1"/>
          <p:bldP spid="59" grpId="0" animBg="1"/>
          <p:bldP spid="60" grpId="0" animBg="1"/>
        </p:bldLst>
      </p:timing>
    </mc:Fallback>
  </mc:AlternateContent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3617</TotalTime>
  <Words>9</Words>
  <Application>Microsoft Office PowerPoint</Application>
  <PresentationFormat>自定义</PresentationFormat>
  <Paragraphs>9</Paragraphs>
  <Slides>15</Slides>
  <Notes>0</Notes>
  <HiddenSlides>0</HiddenSlides>
  <MMClips>2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15</vt:i4>
      </vt:variant>
    </vt:vector>
  </HeadingPairs>
  <TitlesOfParts>
    <vt:vector size="16" baseType="lpstr"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龙子潇</dc:creator>
  <cp:lastModifiedBy>admin</cp:lastModifiedBy>
  <cp:revision>77</cp:revision>
  <dcterms:created xsi:type="dcterms:W3CDTF">2014-06-26T13:45:30Z</dcterms:created>
  <dcterms:modified xsi:type="dcterms:W3CDTF">2016-03-25T07:18:24Z</dcterms:modified>
</cp:coreProperties>
</file>